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18"/>
  </p:notesMasterIdLst>
  <p:sldIdLst>
    <p:sldId id="256" r:id="rId2"/>
    <p:sldId id="269" r:id="rId3"/>
    <p:sldId id="265" r:id="rId4"/>
    <p:sldId id="267" r:id="rId5"/>
    <p:sldId id="281" r:id="rId6"/>
    <p:sldId id="277" r:id="rId7"/>
    <p:sldId id="257" r:id="rId8"/>
    <p:sldId id="261" r:id="rId9"/>
    <p:sldId id="258" r:id="rId10"/>
    <p:sldId id="286" r:id="rId11"/>
    <p:sldId id="273" r:id="rId12"/>
    <p:sldId id="287" r:id="rId13"/>
    <p:sldId id="283" r:id="rId14"/>
    <p:sldId id="270" r:id="rId15"/>
    <p:sldId id="274" r:id="rId16"/>
    <p:sldId id="28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3333" autoAdjust="0"/>
  </p:normalViewPr>
  <p:slideViewPr>
    <p:cSldViewPr snapToGrid="0">
      <p:cViewPr>
        <p:scale>
          <a:sx n="55" d="100"/>
          <a:sy n="55" d="100"/>
        </p:scale>
        <p:origin x="1742"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Admin\Dropbox\SWB9%20Map.xlsx" TargetMode="External"/><Relationship Id="rId4" Type="http://schemas.openxmlformats.org/officeDocument/2006/relationships/themeOverride" Target="../theme/themeOverride1.xm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Admin\Dropbox\SWB9%20Map.xlsx" TargetMode="External"/><Relationship Id="rId4" Type="http://schemas.openxmlformats.org/officeDocument/2006/relationships/themeOverride" Target="../theme/themeOverride2.xm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Sheet1!$G$9:$G$99</cx:f>
        <cx:nf>Sheet1!G8</cx:nf>
        <cx:lvl ptCount="91" name="-------------------">
          <cx:pt idx="0">Albania</cx:pt>
          <cx:pt idx="1">Algeria</cx:pt>
          <cx:pt idx="2">Azerbaijan</cx:pt>
          <cx:pt idx="3">Argentina</cx:pt>
          <cx:pt idx="4">Australia</cx:pt>
          <cx:pt idx="5">Austria</cx:pt>
          <cx:pt idx="6">Bahrain</cx:pt>
          <cx:pt idx="7">Armenia</cx:pt>
          <cx:pt idx="8">Belgium</cx:pt>
          <cx:pt idx="9">Bosnia</cx:pt>
          <cx:pt idx="10">Brazil</cx:pt>
          <cx:pt idx="11">Bulgaria</cx:pt>
          <cx:pt idx="12">Belarus</cx:pt>
          <cx:pt idx="13">Chile</cx:pt>
          <cx:pt idx="14">China</cx:pt>
          <cx:pt idx="15">Taiwan</cx:pt>
          <cx:pt idx="16">Colombia</cx:pt>
          <cx:pt idx="17">Croatia</cx:pt>
          <cx:pt idx="18">Cyprus</cx:pt>
          <cx:pt idx="19">Cyprus (T)</cx:pt>
          <cx:pt idx="20">Czech Rep.</cx:pt>
          <cx:pt idx="21">Denmark</cx:pt>
          <cx:pt idx="22">Ecuador</cx:pt>
          <cx:pt idx="23">Estonia</cx:pt>
          <cx:pt idx="24">Finland</cx:pt>
          <cx:pt idx="25">France</cx:pt>
          <cx:pt idx="26">Georgia</cx:pt>
          <cx:pt idx="27">Palestine</cx:pt>
          <cx:pt idx="28">Germany</cx:pt>
          <cx:pt idx="29">Ghana</cx:pt>
          <cx:pt idx="30">Greece</cx:pt>
          <cx:pt idx="31">Hong Kong</cx:pt>
          <cx:pt idx="32">Hungary</cx:pt>
          <cx:pt idx="33">Iceland</cx:pt>
          <cx:pt idx="34">India</cx:pt>
          <cx:pt idx="35">Iraq</cx:pt>
          <cx:pt idx="36">Ireland</cx:pt>
          <cx:pt idx="37">Italy</cx:pt>
          <cx:pt idx="38">Japan</cx:pt>
          <cx:pt idx="39">Kazakhstan</cx:pt>
          <cx:pt idx="40">Jordan</cx:pt>
          <cx:pt idx="41">South Korea</cx:pt>
          <cx:pt idx="42">Kuwait</cx:pt>
          <cx:pt idx="43">Kyrgyzstan</cx:pt>
          <cx:pt idx="44">Lebanon</cx:pt>
          <cx:pt idx="45">Latvia</cx:pt>
          <cx:pt idx="46">Libya</cx:pt>
          <cx:pt idx="47">Lithuania</cx:pt>
          <cx:pt idx="48">Luxembourg</cx:pt>
          <cx:pt idx="49">Malaysia</cx:pt>
          <cx:pt idx="50">Malta</cx:pt>
          <cx:pt idx="51">Mexico</cx:pt>
          <cx:pt idx="52">Moldova</cx:pt>
          <cx:pt idx="53">Montenegro</cx:pt>
          <cx:pt idx="54">Morocco</cx:pt>
          <cx:pt idx="55">Netherlands</cx:pt>
          <cx:pt idx="56">New Zealand</cx:pt>
          <cx:pt idx="57">Nigeria</cx:pt>
          <cx:pt idx="58">Norway</cx:pt>
          <cx:pt idx="59">Pakistan</cx:pt>
          <cx:pt idx="60">Peru</cx:pt>
          <cx:pt idx="61">Philippines</cx:pt>
          <cx:pt idx="62">Poland</cx:pt>
          <cx:pt idx="63">Portugal</cx:pt>
          <cx:pt idx="64">Qatar</cx:pt>
          <cx:pt idx="65">Romania</cx:pt>
          <cx:pt idx="66">Russia</cx:pt>
          <cx:pt idx="67">Rwanda</cx:pt>
          <cx:pt idx="68">Serbia</cx:pt>
          <cx:pt idx="69">Singapore</cx:pt>
          <cx:pt idx="70">Slovakia</cx:pt>
          <cx:pt idx="71">Slovenia</cx:pt>
          <cx:pt idx="72">South Africa</cx:pt>
          <cx:pt idx="73">Zimbabwe</cx:pt>
          <cx:pt idx="74">Spain</cx:pt>
          <cx:pt idx="75">Sweden</cx:pt>
          <cx:pt idx="76">Switzerland</cx:pt>
          <cx:pt idx="77">Thailand</cx:pt>
          <cx:pt idx="78">Trinidad and Tobago</cx:pt>
          <cx:pt idx="79">Tunisia</cx:pt>
          <cx:pt idx="80">Turkey</cx:pt>
          <cx:pt idx="81">Ukraine</cx:pt>
          <cx:pt idx="82">Macedonia</cx:pt>
          <cx:pt idx="83">Egypt</cx:pt>
          <cx:pt idx="84">Great Britain</cx:pt>
          <cx:pt idx="85">United States</cx:pt>
          <cx:pt idx="86">Uruguay</cx:pt>
          <cx:pt idx="87">Uzbekistan</cx:pt>
          <cx:pt idx="88">Yemen</cx:pt>
          <cx:pt idx="89">North Ireland</cx:pt>
          <cx:pt idx="90">Kosovo</cx:pt>
        </cx:lvl>
      </cx:strDim>
      <cx:numDim type="colorVal">
        <cx:f>Sheet1!$H$9:$H$99</cx:f>
        <cx:lvl ptCount="91" formatCode="0.00">
          <cx:pt idx="0">60.403129999999997</cx:pt>
          <cx:pt idx="1">63.307079999999999</cx:pt>
          <cx:pt idx="2">67.896209999999996</cx:pt>
          <cx:pt idx="3">74.266279999999995</cx:pt>
          <cx:pt idx="4">76.046790000000001</cx:pt>
          <cx:pt idx="5">74.55762</cx:pt>
          <cx:pt idx="6">64.880840000000006</cx:pt>
          <cx:pt idx="7">59.454410000000003</cx:pt>
          <cx:pt idx="8">78.459580000000003</cx:pt>
          <cx:pt idx="9">70.057869999999994</cx:pt>
          <cx:pt idx="10">77.847920000000002</cx:pt>
          <cx:pt idx="11">54.157670000000003</cx:pt>
          <cx:pt idx="12">59.390590000000003</cx:pt>
          <cx:pt idx="13">71.459000000000003</cx:pt>
          <cx:pt idx="14">68.220860000000002</cx:pt>
          <cx:pt idx="15">71.204949999999997</cx:pt>
          <cx:pt idx="16">83.479830000000007</cx:pt>
          <cx:pt idx="17">69.234250000000003</cx:pt>
          <cx:pt idx="18">70.334249999999997</cx:pt>
          <cx:pt idx="19">63.71687</cx:pt>
          <cx:pt idx="20">69.269970000000001</cx:pt>
          <cx:pt idx="21">83.355999999999995</cx:pt>
          <cx:pt idx="22">81.376869999999997</cx:pt>
          <cx:pt idx="23">62.8902</cx:pt>
          <cx:pt idx="24">72.760390000000001</cx:pt>
          <cx:pt idx="25">73.272149999999996</cx:pt>
          <cx:pt idx="26">56.201410000000003</cx:pt>
          <cx:pt idx="27">57.398899999999998</cx:pt>
          <cx:pt idx="28">68.921260000000004</cx:pt>
          <cx:pt idx="29">69.720039999999997</cx:pt>
          <cx:pt idx="30">67.009339999999995</cx:pt>
          <cx:pt idx="31">70.138639999999995</cx:pt>
          <cx:pt idx="32">63.700600000000001</cx:pt>
          <cx:pt idx="33">82.362560000000002</cx:pt>
          <cx:pt idx="34">58.541739999999997</cx:pt>
          <cx:pt idx="35">57.66722</cx:pt>
          <cx:pt idx="36">79.952569999999994</cx:pt>
          <cx:pt idx="37">69.893069999999994</cx:pt>
          <cx:pt idx="38">71.416359999999997</cx:pt>
          <cx:pt idx="39">73.403660000000002</cx:pt>
          <cx:pt idx="40">67.180000000000007</cx:pt>
          <cx:pt idx="41">68.05959</cx:pt>
          <cx:pt idx="42">75.258279999999999</cx:pt>
          <cx:pt idx="43">74.234340000000003</cx:pt>
          <cx:pt idx="44">64.786069999999995</cx:pt>
          <cx:pt idx="45">62.257809999999999</cx:pt>
          <cx:pt idx="46">73.321039999999996</cx:pt>
          <cx:pt idx="47">59.584890000000001</cx:pt>
          <cx:pt idx="48">79.042550000000006</cx:pt>
          <cx:pt idx="49">77.734229999999997</cx:pt>
          <cx:pt idx="50">76.951669999999993</cx:pt>
          <cx:pt idx="51">86.21875</cx:pt>
          <cx:pt idx="52">59.787419999999997</cx:pt>
          <cx:pt idx="53">72.275400000000005</cx:pt>
          <cx:pt idx="54">61.636060000000001</cx:pt>
          <cx:pt idx="55">78.641630000000006</cx:pt>
          <cx:pt idx="56">77.218190000000007</cx:pt>
          <cx:pt idx="57">69.060550000000006</cx:pt>
          <cx:pt idx="58">80.906880000000001</cx:pt>
          <cx:pt idx="59">74.659999999999997</cx:pt>
          <cx:pt idx="60">69.930520000000001</cx:pt>
          <cx:pt idx="61">76.227909999999994</cx:pt>
          <cx:pt idx="62">71.454220000000007</cx:pt>
          <cx:pt idx="63">64.457470000000001</cx:pt>
          <cx:pt idx="64">83.044820000000001</cx:pt>
          <cx:pt idx="65">62.770249999999997</cx:pt>
          <cx:pt idx="66">61.588070000000002</cx:pt>
          <cx:pt idx="67">70.508510000000001</cx:pt>
          <cx:pt idx="68">65.761759999999995</cx:pt>
          <cx:pt idx="69">73.672420000000002</cx:pt>
          <cx:pt idx="70">66.394750000000002</cx:pt>
          <cx:pt idx="71">71.449070000000006</cx:pt>
          <cx:pt idx="72">67.894930000000002</cx:pt>
          <cx:pt idx="73">66.072000000000003</cx:pt>
          <cx:pt idx="74">70.873369999999994</cx:pt>
          <cx:pt idx="75">77.076480000000004</cx:pt>
          <cx:pt idx="76">79.799369999999996</cx:pt>
          <cx:pt idx="77">77.083340000000007</cx:pt>
          <cx:pt idx="78">77.094089999999994</cx:pt>
          <cx:pt idx="79">59.321840000000002</cx:pt>
          <cx:pt idx="80">67.649479999999997</cx:pt>
          <cx:pt idx="81">58.453409999999998</cx:pt>
          <cx:pt idx="82">67.86936</cx:pt>
          <cx:pt idx="83">37.742289999999997</cx:pt>
          <cx:pt idx="84">77.326390000000004</cx:pt>
          <cx:pt idx="85">75.495279999999994</cx:pt>
          <cx:pt idx="86">74.902500000000003</cx:pt>
          <cx:pt idx="87">83.032690000000002</cx:pt>
          <cx:pt idx="88">59.536999999999999</cx:pt>
          <cx:pt idx="89">79.46593</cx:pt>
          <cx:pt idx="90">70.075720000000004</cx:pt>
        </cx:lvl>
      </cx:numDim>
    </cx:data>
  </cx:chartData>
  <cx:chart>
    <cx:plotArea>
      <cx:plotAreaRegion>
        <cx:series layoutId="regionMap" uniqueId="{7A851D11-F8AF-48E2-BBC6-242640280D88}">
          <cx:dataId val="0"/>
          <cx:layoutPr>
            <cx:regionLabelLayout val="none"/>
            <cx:geography cultureLanguage="en-US" cultureRegion="US" attribution="Powered by Bing">
              <cx:geoCache provider="{E9337A44-BEBE-4D9F-B70C-5C5E7DAFC167}">
                <cx:binary>7H1pb+NIsu1fKdSn94BHN/dkDm5foEjtiy1v1V39hVC51Nz3nb/+HkqWSkrLLQ1KAwt4dzBQl5NO
OXgiM7aMiPyvl/pfL/5qmX6qAz/M/vVS//7ZzvP4X7/9lr3Yq2CZ3QTOSxpl0d/5zUsU/Bb9/bfz
svrtR7qsnND6TeQF+bcXe5nmq/rzf/8Xvs1aRbPoZZk7UXhfrNLmYZUVfp79w7Ojjz69REWYd9Mt
fNPvn7/41ip1lp8/rcLcyZunJl79/vngdz5/+o39pjd/9ZMPwvLiB+aK2o0oSKqsUEnhFU3lhc+f
/Ci0to9vVEUmIsFTQgUe77n907fLANPPoGdNzfLHj3SVZZ9e/7s38YD4vXEni4zNuxtRR2jvr/Wb
/XaI7X//FzOAd2VG9uBngTn1iEV/uIpS65Loy+KNoAFW4K8RmRcoPUBflm7AFKrwVCREkmVeOkT/
DHqOo7+byKC/G2fRH/Y/Hv0v/vdleFH0hRsB/5OwthVZAsyAd3/t8ze8SGRFlFVNIyLfMWez7bZr
/yQ9x9HfvQiD/m6cRf/L7OPRn0dp9PISbSG4gOShN4KM1c2rKiEiBNDh2ue0G6pIkqaJgtwxSWTh
P4Og4/DvJjLw78ZZ+OdfPh7+cbryl+GPy8GvSBA9IkS7JkhY3IRZ/IBfoCpEkyCLkiRRjde2f3uz
+s8g6Dj8u4kM/LtxFv7xFcgefWmnSyfcQnCB1a/e8FQWIfM1TaFv9K7C3ygylrwC8aNpPOXF7Z/e
oH8GPcfR301k0N+Ns+jro49f/Ler3F6l3frPtjD8OgcU8UaSRVHRZIgZlfIUC3xP+is3QF5QiCjJ
AhU0ylo+Z9J0nAsHkxlOHDxjuXF7BZrAiPwo+H5JRSzdUEpUXqWwc0RBwX44YAVHpBsYQFSlkspL
iqDyynYZbHbDORQdZ8TPmQwXfj5gWWDcffyGGMFC/zTtPh6/PGyx+PUtIWJLSKqgqNgTnc3J8EEQ
ZOgMlaoKJJekMcbo2TQd5wQznWEH85TlyWj68Tz50q7S70vHXV5QS8g8GCLwPLihypIiU3KwMWRy
A70s8rwGrkFYdfw6sFDPIuk4P/Zfh2HG/iOWE1+uwE2bR/6PqLygkwycRV4ivKx1ltDGD9tTFfCh
4SJIsgQfjcgCo6rPoOY4B3YTGfh34yz2894V7ILU6lZgeEH0OYnc8ATWqCyqEoX0Z2IUnCrfaDCU
eCLLqqghTMGohy/n0HScB3tTGS7sPWH50IlkBGGYOMSbgf9oqEJf+ZZTBFt58Ou6ARapKmsUHBA1
URShqw9FEZ4KCiIYUNDYJPL2D7+aq6epOY7/7jUY9HfjLPb6FTgLX4osv2iQDvJH0TSEKKgMl1k9
DFN0SlmGnyZg3UuyumbMgRI4Tc1x7HevwWC/G2ex//L08et+HoX5KlxZ6QUjFYjSETgDvKTxogxH
gFn6Ar0RJURH4chJBDqY9RTOI+k4D/bnMmzYf8RyYn4Fu6Cf5dFFw3WKdgMPoBPyG/vzQP6Iyo0o
C6oIFQ0P4m206AxqjnNgN5GBfzfOYt+/AuzXW3TpX9JH44CwoiEYKkgCIdAE7C6QZASrEaqjGpF4
+bgYOkXScRbsvQ3DhL0nLBu+PH+8MPqSBquLbgH4AyIVVRURa1mEwDnYArJ8Q6F54UHDRtU6LXGg
Bk7T8g7624ks9tvxN8jPPx75xdJzsvySrphIb6gI2UJVjScaIqM4CdvzAVR6A6aAKxJPFcKLrCt2
DkHH8f85k2HAzwcsBxZX4A73X4rljyjdLsJfN0A54QZrXhEpr8iwNRGzPuQAR7QbjQg8TsnkLjwh
UmX7xzdG6BkUHefAbiLDgN04i3/f+PgdoEfZZUUPzEwVpj2iQjLCoexhmUBuCKLU8H5hoiqIVzCH
ZRtyPiGE+2m0StuVFZUnnMTjvHjvexjWvPdrLKf0Lx/PKcM+gcS/d6IvqTeKIvEwRkUiyBpcgwNB
JfCItnbnnZIkUxUnC9hF+3riJDXH+fI6jWHD6yiLunH78ajr6bJ1/O27X0I88Tc4yl8fF2MTiIQV
TzhvoEQSBKKJCNdtzhv2gT9N0HHkt/MY6LfDLPb6FQQnFtGFzzKRRiETTeF5SVXhCTPQw0GTCIFr
RrHmibDmzD7yp8k5jvx2HoP8dphFfnEFZzd64VvLy8Ym4ByrnTmkSURQEIw+jE50fhmeQNqocJHp
G3FzDkHH0f85k8H/5wOWA/rwCuQOzvHTIruc4MFBPqQ5zH5YRrz05hwTwWkYTDhrlqCXibIOXuwv
fkTSTtHzDv7biSz82/E36H/7ePShkPzV5bDnJOUGzoCIk2IC6bI5gdnzCjgi3KhExv/hFROKA30c
4Oyjf5Ke49i/TmOQfx1lcTeuQO7Mlnl5yWiEot5oKgINyBsSEZFmk4dEnAjA8IEfQOGyYWMwRs5p
co7jvp3HAL8dZpGfff34Ff+0dKqL+sHSjaoppDtmQfoQjgMOzwEEEWYQxXpfewGEOZA8Tcxx3Lfz
GNy3wyzuT398PO5GGiHJdrnd7r9uYMrKjSzLEoQ5ZDjiEIyiFSCJJByCIUCKJImN+XkgaU7Tcxz7
3Ysw4O/GWfRHV2BhPntdutYFJb2MdERRVVRJVCFT3ri/EoITBLsCwgjHw/RNnvQZ9BxHfzeRQX83
zqL/fAUe7czJ7eKyubqKgkwIhHc0hBckHicAh7FPUULsB7hDHCn0iIl/FkXHObA3leHB3hOWC7Mr
OAozmviihiZsHWQAEUlD+E1S3iSjSNINos7AXuyiQBsn7EAAnSTnOP7b12DA3w6zyBvXYGWuX/XT
/3n6v6fEP5MjcKogYVNFssbJYgpM2FqF6bJdevZlY+AQggK0C3SMCG+iUzYHoSWV3MAMFmCX8Qhz
bDTU/go4j6Tjq2B/LrMS9h+xq2F6BelIRrt6sT89rOKbU6vhsLbln8p2ZApt32W6YLMhiLeuDNnz
O2AMIG8M6Rg8Ers1/k00dkdS8d13Xv6JrOPcYOczHGEfs1wxroArt86FK6kowq6wC3A4gXIepMp0
CfN7LIEbTghSuZHtjSyBLeSbk4kzaDnOh91EhgG7cRb52yuIgPRWYbBMvS0Ev24ZwxlE/AkJxBpS
xHAIx9gGHWNQZoIaEwqRpTIuyRnUHMd+N5HBfjfOYt+7glO5gRNeNvSK3DsUKCgaDDPtiEpA+I9q
EE9I34YQ2pya7quEM+g5jv5uIoP+bpxFfzD+eJ9wkC7Dl0s6JeqNCl1MqIKDB4oIFKJLeyKny+bW
4K/wGuw2FbYxs/RPk/MO9q+vwUL/OvwG+SvwB5+K1Fs1lxM5EkVUFUKHRzaMJkG6HB6yIReGSnyX
LIzCNQSp2PjTaXKOI7+dxyC/HWaRf7oC5BdLf5UhIfjksv/PmcLDVRoswwtyXxGQDw7DC9qeYP+x
+05A1j5yZHlk7ndpmcyuO4Oa48zfTWS4vxtn2d/rf7zIG9rLS+aCE0Rh1rWgOMnogu6MB4IcEZGX
JdhYFLXscEfZNIST5LwD/eYtWOA3oyzsw9EVwJ6uVpfUNJB3KArCCR+VNRxuY/UfahphHfTtTpko
rDC6FbQb83Z4kph3UH+dx8L+OvwG9yuQdrs6pS0Cv27d/m9RFhvq+DeiII9RkduolEtXF4zEI8OG
p3AneFnubK434l9Eur6ACLy4yZTaLoXNZjiTouM74mAysy0OnrF7Y3oNe6MIkXtwQTWMsgikpHW5
BTj04JF5iVO+PfMXaR/ICEemLFJDBPh+h3wYnabmOA92Exn8d+Ms9qPnj9cHiyjNC2t5wXynTiPI
KD1EThMM4a55yQH46B+AZ9AUEr8JUbEV7OdQdJwBP2cyHPj5gGXB4grC8eMXJEZcsoMDXG/UYik4
C0HmZZf5oR5yQMCRlQoTCQYRAh8S+LPveZ9BznH4dxMZ9HfjLPjjx49f/7dRWi0vKHpUtct6UiHj
IedRedjlGu+LHuQfoEBCRHKCgKSzdVelffBPk3Mc++08BvrtMIv87RWUqo/zpX9B4LtaLNS4IZdG
QE0WMmoOQx6CeCNTOF84JkcCwiYvZB/4k9Qcx/11GgP76yiL+vgahE3445K5BzheRd0hTnUQ6IPQ
15gIK4GmVdClRIAu0LpeMaysOUXNO6hvprGob0bfoH4FOcVP9tK5rIxHcSdSuIE66nqQesBW3eJ8
B6XP6E+CzA906mEiDeeQcxz5nzMZ8H8+YPF/ugKvd5wuk62W+3XHCwfasPARR0BrBbXrVHUoatCc
DfU+VIGBifirAJm0/dMbQ/8UMceR38xiUN8MsoiP7z9er06W8SWTy+BZIaqD4zMCw6ZrBHMIudCF
XdEsbK1yEVpl5cxJao5j/jqNAf11lEV9srgC1KP0x0VhR9gM2UuqiMVM1z0uDqwZcKWrWdi1Yjtc
55OTxLyD+us8FvbX4Te4X4EtMy2qpZNvX//XJQxqCruKQpTUAv3XY4I9KxL+rdqFmVUoVZiSsPG3
f3ojYU6Tcxz57TwG+e0wi/z0j49f8dMmtZr2wtksyNnbZDIhY+XQfieoZVaQWwERROBCrcOd+2bk
eeS8g/7eq7Ac2Hv0hgvDj+fCbIWOl9EF+xtBxW5am65TIvaWfpdXj5MVeLfobYHtcbjwz6DjOPa7
iQzwu3EW9Zl+Bag735vlFoALCB00M4JHirgNjHUBpSEw1veQR9QAAQNFQR0Vwmoa3Njtn94Indkp
at5BfjONxX0z+gb1b1eAelGvgu9RkVrb9/916LusrS4JCH0qugS6N/lzXUtIpG8LONpC28G30J9F
0jv4781lmbD36A0nriF2iZodJ45xhJxdjhVC1/sXDpUKK7JLJz7cAzhzQQlzl9HdZc8xbtXiPHqO
8+FgMsOIg2csJxZX4F/Nl/6yyS4aWEDtGoKXkEbIKqbaoRbG8TkimCIaElKE2lj/6hxijvPg50yG
AT8fsOjPr0Aigbr8gnoAKhahSbR+RyFV598yMR1EHiTUMyODCJoCsUzW1zpJzbvYdy/xFvhu9A3q
VxBJm69q56Jtr2HyoOoeQUq02UReFlM/xXWLXgVfADn+g8g+1PO+6XmanneAf30PFvnX4TfQ//nx
Kvh2VX36awWZc8lTEw5tcnhYNxQKFm0QmB46OC5BHxd0slNxYAjTk7V+ziTpOAsOJjN8OHjGMuP2
CvKlF6u02K7EX7eEOPRME8R1ny6CFDq0opAPNDAHDwyHh+gm1TW8E6EX9vfAKVqOw7+ZxeC+GWQB
X/Q/fvXfL/Nlun3vX0ccmbiIMwBKVOgIancauGf0dwltCDWgvwtsUvTWYXXtSVqOI/46jYH8dZTF
/P7Lx2P+ECFR8JL2DYo20f0ATWERztSOlK0pOCXvrl5RVWRJ4zyLMTXPoOc48ruJDPa7cRb9hysI
rz0U2UWNSxVXHIjAXe3qMdU3fWO7TjhEwXGV2N3+ITMy5jQx7yD/+hIs8K/Db3B/voJVjwLxHzC/
NiL210UNsjBhvaAWBoewEk+6ios9WbNupIYW7kjKQYyNzY59OEnLO7C/zmNhfx1+A/sVxDQf0S/8
orIGpRhofElelSaCxfuo8+jPhTQFSKMuVepNLcBpYo7jvp3H4L4dfoP7FeSCPOLGrmWMlMDLrXhh
HcfvSo8RU0NSMmPUd5IGnXHQPQ05C119OBNTO4uid/D/+TIsC34+YbnweAWx5EcfLdq9i65/7YYg
Ea07D+86UMCeOdgBXTogipQQVUMNOfqjsbr2HILe4cHuVVgW7B684cAV1IJ1L3zh9qQoxMNZSdeQ
BdK9s9r3JBACCtgDqor1jzZRImPpnEPM++hvXuMI+psHb9Aff7zSfVxnJn/5O3VeLql6oV3RfBfV
eDBs0KlxHT7YYwK8ALhTGhQB6sFQKclGF86l6h1WHLwTy46DhyxL/roC6/8vJ/i+/F5dUC9wEDqI
bm57h3c5gQd7Atzq2hihLhJhTlRVsIrhHIqOs+LnTIYNPx+8YcE12ETxRW/Z6u5PQZNLxPm7G+SQ
oUYO4OfQOg0VwV2pHhL2cQTPJik/niLnOPiv0xjkX0dZ2PvXYBJVqx+rC57rqohhIi2KIMKzjiaw
qhjZs8gSRBt3dLLumhQIW1PstUbiJDnv4P46jwX+dZhF/rF/BWqgcnLc0nPZGKeMhB006cC1cgSt
YNET+dASwpWv0L9oVIBczk5R89gV++G1x/Noeo8Hey/0hhF7z1huGKOP58ZT6oTOj+WPdZ/ip+j7
0rrgNRIoC+06p6FsCKeKaBp4KIpUHEjiFOZNrPPfJOk4U45+CcOco7/DMunpCk5knorQuWicCNXa
yIXoMg6xYbBlGCWNUPU6lVzUINEQq6bg3P52OYOed7iyfRGWE9vxN+hfQY7zfPmy+nHZiz1kNMlE
lcqrSfqmnFoU4NfBX0NTazRX0xj0B98e7j6dRdRxJrDzGV6wj1mWzK/AketbTXzJrERoZ+RddTYR
WHLoxK0NVnSaRQYu9AaMJ0ZznyTlOBNepzHYv46ykPevIHqBkuZl/klPnfwMe/U/19ngOXTy1Y9P
j/kyv2RyDNKs0WlSRLdDWAdo+HaoqWh3MzOyx9bNdrosbMZ8OJuo42uBmc6sCeYpuzaer8CYfk4L
q7hksRkndXkwuHZTxkWP20TgPaeeQwMk7EVU3nc9J9jD0jPIeYcR2/dgWbAdfwP+FSTJPLffV5e+
+gX6CUUH0Pu4nRYhFYHxIrtjJpSJaK8X4725hfM8kt7hwd7rsGzYe/SGE1eQMPBthcuPtpbSrx8q
oaWdpqEIAcdJOFfqMoL3dgAy5ZEuqWng0mtOx76BdpKS49i/TmNgfx1lEf92Bb4kykDR7GB3j/o/
H+f955TSNMqi8oJ+E0o+u0Rl9BWBynkb1183nMaVbwieoUSxK4Le5/1pYo4zfzuP4f52+MOv91zf
7vPvXKfz710igySp/73th+mw+g9tR/7hEZvqyPbG/Odd+r8dQet/7bV/+Y9emcu6ehfjzP/37u37
umbX47aHbLc+Lo7Om70eyP/8dC24sTiYqa/i/6jFsWHp+Mfvn3GH5TrcuNlg3VccqI1tRwVmwmqZ
5b9/RrN3tBGVkLKFNse4V0VF7mKFJne/f5ZvEPLuEtpx7QQscb67CzzstPLvn3ETCK5NE5Bm/doQ
BZOy7kjs988KupohWIs0MfTX6m6u0z5v3w13CTVWFO6AeP35U1gEi8gJ8wxv0h2lxpvf695MReKN
ij+EJNeuLwi+GSoxflk+IB+g+/X/RwpJCswoFnsBLf9SWz+VeuIQ7Yx0Kc7KuzSU0/s6Td271tJ0
4uWBTogVDDTbyWZ2ooXjWm3v+DSUntVGlXQtSYqpUKri5sfWr7N+GDfBJK6a9D5LPG/gNbXfa2Vl
ISVyvaBqeCuLrSXppmr2HFvVBm0U/Sl6mTxpA8koHEeY2UKZ63Katwstsxy9CpNivJ6t8Q41wsB3
v0pFYJRyKOuemeF3HSebejnvjrUylodOkD7BUqR6I2b8KC9lztGDwPb7vOBm95opTFwnanTLkeqB
I/P2I18QQ6SxqxeJZD86WtAYiueZPUE2Jd122+Al5YqhWcbFH760jNs0mGup4M4ivq57qvvdaezo
NnSFoi9qamIoYhDdFrR9qFNLsvVAnlWxwj/KATfThHYQm601X39whTWR3ArkNQM5VIvnimr9XNDa
UvfDKB+ockTmOW3IvEXP9Wkd6A2t42+ynRlJroW3qWVbfcuOR3XolobY8UEmNRlrQlgaOa3v0qhK
b6lJiykftX+HLZcbAonMXtLx2S1EQypTr2/Gqf1oJeFc8x1ixGURzkMhaod+8YCsRDJqY7fqpxnX
9nKXBj0cIHCLJLL5gVsl4qyoiTguLM0eR1xuGXs769iCFaQ3CxZnFDDdcCCBmytQkHO4YPmWp3XZ
2Eov5kJlXiR2ZJi5nU3dQI3+8DU6sWVRx5l3/G3DaFv1+YEptvVccbSkJ3uyMF1/tJktTgVPFPsp
3zQj2qRfi5S4Mz9w3JmshvJzLelNjpz40K30MgsTXRStbOAKjj03NVM1ctuXC6NFgsmUlpyml7Vf
63nsaeZUMH1tmCVpdle+xH4mzEpOlcbETu8Fu6WLTKySPtAJdSEtk/H6x8jP67FlZ55uWVHRi4LU
HLdtFZi6Y7l0sl4gJt+02ClB8o0ELTeL/SQaFVRLR7GZSoVRRmnPa63sLopKoSdIbdWjNFN6Bam0
vtDtUkfUbS2O+poXY1GlXujpa95HNBdHSpGmeiBGtqSLseQOCChaNJndK3KZn2XdB9cmVi8ufX5Y
C9Kt59XW1zrlyNDzYjKMnNT+GqnCrVXSgZ9nhofF5fUiTZuUkTQTuNYS9LgIZUNuMtqzGtXgqKvc
2qDKkgppRG3LewpFemd5mdOP5aZeZOvdGuehNRXSxnwyFdtIAvcB+01PnNjp26aQ3BZpREeSE/TL
plbGpsxvQj8bgX5k2SFqyS47HLvjDhtFxakLRdEjNMK+nAwjLeRIFHK9wpNf1mJR1XK3p7Z2OLBi
XhlVgsLpalO4C1fw7sQO7EZIJV3KA77UozwMN8JMIok2wl+Z5R2ea/nmOZE8DKjk60rIS88tvQsR
UH1ay1HFN/JQJ3QQkkS5L6EUH3KtdIYRacTCQOBNMqhD0nvJd5S+S5U/hEio5xItkmHiBtPQT5yR
I2exESdR/qDmjtwLas2eRalo6UHjtnNiqXoecIA6dCqj0ZJmUNg8GM+1D5lJqcE39L7MROnZD1JF
03H0EX8jsaiC6Ymv89SSnnPPduahP29I3RoJJ+ez1jKFB7NVb11F0i1b819srnps67gyNqRHSloZ
VSP3fUVuhd5akNVZEhtW/bfl2vRrW5PY2LCfsyrLsMoinTSVYk84zh7EmWOUrhYsMjVIe4RacR/a
6eur9PQzeZRGpTmNuw/i5mSQKbE4kmOR77uOeycIDn9vFeFCDDzpj9SPbwkEpTxuFccar7dQ4/vl
VHLbB6d26gcptUckt+35+iMJqtFma3bftf4KzuHCfqCmychLw9tSi3/gfI/2Taklt1yJW0qGbl0L
Q15u46FVEn7Oh02h56rw5HnE72ta2vY0hQtNnSehXiu8zjUe6QWVAHXcCfLC5tReKAST3Guh9BS/
VvSIWtNErOpBk5Z+TzBF+45rymgqOF+TOlUeIX+kfiUTyBC7aTWDhpSfmU3Lz3xN6WF3ipO1NPML
T9TFIlD6eZpEc1VOnFpvmyrrR3Xl9Cw3GNqeqf4Q2uo7X4lQNmXxpy02rq7wjbiIXaoOPMeMhx5t
IFY8xXoKKqfKdayhEsJXS3TJFrM74sxMT2tvU0cJ9aiSm1HrheFCVkva92nyVYnJnS9Tax6mbj12
uOp+s48qOdMdt0pnVuXafbMmZCC1qWmoTkWGSiy1k42sXy8iq3adYRGYsCn4pPrhh5I2aDgl0FNS
Sn9IlusN26Yf+VCJqCQtcp2o0J8cp1YjWUjSgRi21Uhyw7BvY7f1Mb+a43ij0SOPKIZE/GHeKKHd
y5r0jzImiS50O0BqhK8FabRbUcmlZwU/eUJcgFbFTPuhkIcGqVphuv7g0R59aqVNNPxn5Sh3QujA
mMPxvIZ0RRQkaSga6w4f94WULBaNncq12VMDIe8VUhQNSMO7g7Uk4ULn9cc1qESE2PS9UWQVzoyr
KzLw62RpaiTO9PVYDXQyvc4lZ2a3njPLgqCZFBmvxzSOY720imSap62pt5wf9/LuR7WtXMPPE65n
qd+T0HfmgllCK5E+T6zmr6Jup4GXSndNYk/iOs0ftNJ/LmMvn+FWSNJLs4oaYurz4cBsaKhzJBAH
TWwmuqPZ/pAnaXRrtoWwCa+9K9xhdL/FDacUkOtoI4A2D11P2n3cNFutQ4WWpOc6Wd2XOInMnYTj
+6TObcNWlWRupYNCq2AHqIr4TQ09ZRR4mXmrplovc5xyFouiiV1f+NixkttLUg0Ly4xyVa+ySutx
da6Myzjp8aUTprpIzRUpZWhslwv5RzRr8rAKZeHRihwyjBuowpaP7ngxootADmaeGoqLyq57XGWH
epKSv2oYz+PIyeO7xrYSPRSyrFeaXqDndZHdyTlRJpYUKxvOC5Y95bnWXKwZ3/0kZ5QuxHZc26W3
ULg4m6qx+uCWVFqsP4SY/HDDMhq4RK4sXWj4b+u9JdnVAvaGNq+jUh0WnU1TQ0b21q+/RmT9YWvl
XeDAFtWKxDFc3mv/KtQ/Q6WMp4KaFPoaYaGDmYtUa1Kl2rSSkj8TmP33auynwyjwlRG1svyx9f7y
InsBsPmH9UegtLVhuoEyLKMEKgZ6gC9S586nzT1y6sRprRXQxE2WUB0KQhnGfmRCt8nfizh2B6Wb
83oUSVSXA76ZeKECk0KJHqnmx4+SXIZ6Sn1ruh4TMt+ZQOi3+vppYQW2jjsTXIOL3K9hkaS3bQjR
N+Fjl9MLzYeX4iQCNTiB+2ZZaSfi4PXwXp73EgmTe4ItFIMiiGElamlf9NLkbi0A1TaeYHHdrp2a
MnGKOymitzxtyycSZj2Phtm4KkzJsNqEW0SdXbQxK3gX7ldCAqdXSYqzKEopHNE2uqtiMTWKsr1P
u+VgV155F1JaL5xArfpxE+V9jXBez7Yle0Ed+/XDgyeUJK0zU5og1RXXq0deHWT3SQRPA7d96+v1
Y5te0VMULRqtxUqr2cuU4+aVG9AHOFSuTvJoluL86TkrFHFg0VKB0ScVU662NCNReWuQRVDcnPB1
7X/lRAuNqIICzyNXnaqAflru/rUey0nJDWxH+GPzMJMmdSqHPV40Vd0Sq+yucfNizDU1+NMK8oOv
vFSJHT7xZupPotJ98W1qjlrq6kmAXRur3zWTs/Uydaw7W40yqVdlbjlRrDQYtFnl9lCGFQxgo+bg
ZVEO8kCIelbleL3Y9KJhKqv2YyP9EYelXiVfo7Yk8zXrXM16dF2b6GttyRu8Lwu6YCo/SJyTMS4k
/l6Fdj2HNNMGShkUk0CBpb+x3alvL+PYCnRX9MJFEaZWn/DVqmjFyBDh0hVOET5lPt/X7Fi6d/xo
4RZO8ycxk3IQaKTtpUVZ3qahV92aVjOhaiVP0C0IQ924LPvKICxyd5qrlTLK2xAmV53plZKJi7yu
gzGxuLQXK1mmwyAJnqokbsZ8qrhGxFXheGNXZbHdwPTI0vumLKxBKQR1388U5Smmfs83YUMWeUp7
nGJl97ZIix4h5X1pUpinpAxgoFBn4Hq8O/EEzdV5icse1v8KNVuciCG2cpbYMCxzNS8NXnObTG9b
ThymKbzSlm/rPiQiaYw08K1nzeLu4+hF6hw6ixavH2IstpMiT/S28+3XtMKdE8Sm6mRAem/aiTPj
STbwVO+uluPgR/ePCC7vyA4qWOouIjTwh82iX0d50KvzIp/ySnQPZ8q8D+XaGQphJRlVpJn3KQ25
+zwuM7iCvdThxZnpVO1U85NkYHFl1MMWio0mcBpIzVSceZw6dlvCzywuw1JVZXekucoD11lkLSlt
3dOyRJf5oJ1UtFLHHWlm4EeGl6X23c8PW4EXpHJxOliPlZ4wtINoJtVSNlJVs+7DhWv+9C010MEK
9y4VEvVRVOtxmZD4tlFr0yjUop6H3yqJb43Sd7xJYynJhKaJMBQ9wVwo2nfX+Qa72zGipC2+bv6l
CrrTeMGTrLRmv0ncfEDTPBvnYdsaa6t5/VGQdhiLkS76WThe+62oXs+MjcUc+xwc4c6zVFpfgtsk
qQtFAUpSZD9Su02HrdTYRliG8ThvNYIQB7jiq8RbELVsddEO5Fs58idy61iDSvTFOw8CF960a+u8
Gt+7VSk/CFhejRBg63BweNLY8M3WhJKj5nT9r6gxeWPjeVRVBa1NuPA2cOCCQj5NMy109IwozW1U
2G0vqWWDRKX3GLkcGaARiN2THQF63MxqAZI0jfQ2DgtdaSh5TqTCmhUwHQ2rUst+VsR0EKVpPE6z
xurZjlINwjqBJdCt/kCqHnNSyd6c5yxpkofCMG9T+b6W8HWalTpjx03LiRxVTwlsvjsxhFOywZEW
XNF37UYYhnEp94NCExaxEPlDWmn2qOHje0tu05mSKHNiWk9yt3zXHwHWbGNl5UzshsoSkTNRsspB
Squ+7VbVwybgpBQ1vkZ0yVzsFHWVIJbTOnVhELW+I4lc2AbNYWEEgnAbFtF3OakqRVf5WNUDpfHt
nuernrGJJqSEqD0Tfqs5CFDxNMm7qJ5gafHAj7NKjzfOjKXMOM4aQpJqU6XNxee4SP62lzDKuZHc
RLagF5ZgQvnKed+JhcfKk6OJmkuRofAlRIyVTBzNCXsw3aN51KSKEXk0HZHQLntBTFNYsKY7FWpP
p1bQ6GX1nWsla77+QJ3Wk5+68ji2XbjbXcBOFlpwGAUqs8L7y6GO9c3JKwK1GMBlQLRg5FIvvJec
9E9OyOFaB7Y6DVorgC5z+N4/W/aCiIgvY9p3Z2w8Qf9gGZ3KuzrJfROVsyOoybKw+0GWNpOgqPMH
v6bR2FbFRVHEq0QOA7jrcTAKJMXT7aRsEWUN0mkm8N5YI2U65S0Yl1qszh1JDAxbyUpJryNHu227
jykvOGTzTzlo+f7GYlFc5WttO+ZQVCBWks6DssN6JMbRNz6wqtu8tpKFaTqJHiVi81cg3rdN2xie
K0SjxIX9IlaSPJSCOO4VrsgNJSVDxKxz+tQiEXtu2wQGLUROD9s6GaxjFJHpSeOWKLGeqNFLlEry
WE414a72wiE1Y1Ffe4gmF/sjpw7lseLGyr2jFH97qh33ai/R1EkjmfKwcjQ9VZV8Afe2vq+qqZYp
5tTN/Ye1bsjENrj1omhCtEQwLKzfW7dCzHe9DMqmMAe0zeQejQT/ebM0GntuJzGnIx8q7K/lmsO3
PVmA1bKJbWVW2ei1mcTfJO22KgXLcJXcHKy37voDV2NlfZN3HyzVEweVT4qJy6f+qHbzXPfdlOpR
EcNRavD2kRUjulLYzqOVjcIOXRs2t1KJwiigqq97rhJOLJ9GA7tN7tKY1n+WYb92aPwtEp3wKxfm
1oPpPacQQlw2NTPi362jAlnsRfo/r08FqXzM8kRByvqSQdythkSwLmq7d4wgcz7xk0zxEFxxJjXn
pW2feEk0cUhvHYvNoCqncAS+t7xWTxuEwedKZv8PYWfWJCcObetfRAQCAeKVIefMmu2yXxR220YM
AjEIEL/+Lkif0233Pe4XIiur21VFath7rW+J97qk4c1B4xUU7cN2R7fL5E4xHSW7MBVmezZrElEy
iYftIlQg0EFCn4Tgv0Tj0soz+l55Vovym2h72XCn3Ju1dNDZjDIHj+odY+4MY2qgeWzNqBJTmIiA
61OIDyrtGsp3lq6bWHdnCGF26q1ie7+K7dqR40U4LbaXhd7CLs9Ru5sAyyHr7sjn/9mLrsfw/n4j
seNBeVmfShMgEP3rjRxo1np21lSpGfizNUJTa+2wvIbrq7zX3yuSQdlb39q+6YWdC9mdiuhveWF7
1Yct6gePYxcaoMHWnGMDGliiBb+RdevZLp5EJ2DnVaxthnKxltbV7XJ33xM3VsRrrpandj3nFXqp
uqPQJ0P0TJPlHZnGUmwGYn3QPPPStq/61KX+EaWc/VSZmSU+zIGnUtU0gfohn2sNv2AKhvF5Ev6Y
kMUi/zEIcdzQ7zcPj5sheKysC/gNbDb7rY/vicEPHgRLhez3/rqIewTqoGc3RZI13Xy16IjfUkDO
NwzyNx2f2ppNmNVjFtu1tGNvyPJ07Pnw1JQyT8vgfdEeSiBN6/1Mm2WH4sJgVNy2VmjEcvCIw8hu
jl/4+yws4Dxg1N8w/b63bVEey1ajLNDjTy9i+wRsk1UJbSs7goaNuhsh4J0qDcy2znvOYSEmdzHL
LWZn562ymcMXrLSE77UJWeLQVu65x+mpCw5jF6gD5vOQ8Fn9NfQ+Pd0lUx/SOG0HVNCuWMZD6S0X
t5IHOFjdkQwjWtXCh6SFtuuhHqh8ok+Yqvc1f5JT866UVJFZWyPaW1CaSSb92MlcDMrM/9FPrfzL
RjNgcZEEHYtN3rhvqiDVzqWuSGQ1lJFVjP1TmUvnUM9O2svMv8whu9g14xdL1deiK/KXoJ7LtCoS
sVpmBhVUKqbCi/4Wx2tbPgVtviTEwOtorPOyWl6qljqWlO3+brHHUEI9Jca7Sjpm6VhNBhqllWoL
kyXrfRRkgxLXLLRhaUmSNm1op42PIqWBHLkjpPfSQA7TtYIob7COhIeGjfVpBmUWt8tsJ7Z0nMft
4mZeJIGg3f5+SzgFidjolodhEO79P2PFPO5oW9hxgVYsqfrxOxb++cpaSnZirueotMflRu05CpgQ
O6qUeddDfe4al7963tIfLC/U+CdMYuVL/kJy48S5rvSRBummyAjPLEdByjAa4IG+DkODzfC61deb
TuDAZ/5ZPaFTLhPLzm5T69NoWNsyIKRj0nXGTecKLlI4OzRy+oWubTpN264MT7zAp2+Rae9YZbbz
C7dJmDtB8TK8iruphICdB4+zqvxDa9fFoZ2ggfMm/x7Ieb7aBvLRMvOU1IN74qv+nI/FuOsDiTJ7
Dn7Umcdu7txjEKwVOm/8/jDS4pJXfn5e6Gdhi/qRG0c+msF8YdywZBJC7zd1f7u4pisP8CAfiTc9
2ROEYz1w/MoQ/fd1XkHukbPVRYXsmz2mU/bVKuY39Bj5V1TKEVxx84kF09WqLVQBzeJH20/bfu52
cWz8sUuT7e918TTW1hH6xNE1mt5UruRtKX1645VqImuc2k9+JfrEztoxykYrOwVORh8aX6C7e2sH
v7/6o10Y1JhLfXZREg0wTd4DR3/38H/HeDCpe9QzPzVWZTwsuFYYl7o2qerbU+bM6tKHPDsKay1N
fGvv5U71tv5FIw/GFx5mX+yszL92xXi1hJpOuLNfJ8H8ncqm8mKFpopGhFr2kvT1o704etdWmEre
RHYNnYurlO5yqSvhJJi04mT8Bvr14Fb+qQ5odnUlAxqwWdS1N/S7rXUNYP6dBk3wwVHxEWIli7JS
0sgo+Tr70puS2RM741UiJTaq137o+KHJmzzi3aiPMoTKeCCTSoM6gKvRD8pOxOQusUGTFePQJx5T
N1PYf0dlzsr7mmPCwHFUOztz2rSYG/naSTZd3IXvalVPH4pwnFN7eZa1aeO/m5jtVTCGx4LS4gSb
+Z2ASUhp4bJL4fjPs+zMy1hrP7Jk1x9g/tf/sb/jtJ5/7VF41ITrQ2vGkZI4teo3jb4ZRNPMUE7S
n8ZgkH0eN7MCwngEV67dta4aI5dOJIiKIrTP9jhdWi/LIl1mZUInS5+0X+cPTqlje6giNJtVyjO/
OrjMVh/nGZTGtMz6tFh6N6+C03bZjEGLeN2+GsKI5SFMmczIvwaZn3zF/I/FlBdpMxV7yJRLOtrV
8Ixb6z7dt6PMsvKP3rK4Oz9s8gOK5uYTmhBp8+yTu4Qlfs1V2kZFgHE6/Czy7XHYjy0LL2VbvvlV
z+HWoAWfTcvP2Oqa1G2ro2uLeGDZ2Z1KbDd+cdJj7Z39FTGRhWjO3K4iSwToLl2btqkuFz8GthLc
tsviogefVKNjB/IKpPalcPfzwNKl1jA37S/buO3FmF2rIHuzNH+wKtmfm0mL17LoH7m1fL5/FgsQ
nrdslmmDTbUarFiggPruMveNVIV9YyrA4mDXIrKWYXzzXZrvg5IXUT0NUxmHs8HHoIe/7hsmnJ8u
nsnsvZhCLZdxdiErMPl5ZkUWszYMd4QP5EINGWMqiZ14GLhwBuAlzcWr6fh08yb6zfWMdVi61tmF
Fpyc2eZ2pPvZ+trMfiJzS948480J5JwvLtqkJ1ouy4MfBAsAHp8cNPFHEZOGLhjSEzwUbu3mJnib
Jtf/aZaSyjEvECKvRZBlRSQ0OVo4KSnqa+0ch4nMaeZplsAjedgMV7N2b1hC0pYRHo2OUx+2br1z
bA2jQ9Eoq/IHQocmpQ6t9jBxHnNoEagle56qaTKnu/DShj1PrG4hFzQv35xilq9V1jRphgEWNXJY
bvgl36uWVGffm6rz9gN4PtaHQLIm8ue5PKsK6E1rN8Au+vm1otll8JX4UpYU2ATr3TPLiw+tzNxb
5YYft7u7fYUP4V3Bdj+Hi7NEgbWUR40VNIYwp05WIaEmF3kX1TRcRbD8c9DAtRDM+uBPFt8ZZxa7
1tPWB7BINDZZ+6GXZklVUDETo2s81zxDvajtyyZ15DXehjfM9ui3+bFFYCpBXWl/wvLx3rM8eCrR
yfSeM1yInvorfZQdtOdm8cgu3Exh2D3f7r651sunWo7j12CKtJ/nX3uGamegLYQhv5jTu8yiOt9c
ZgRzHhvSoQZS0J62Lxlting0eb3vcnmCEeJ/K2fxMSDQ+NxA+amxhzmeN8+YzcHFQN262SVzI6uv
+929TCv9GP1ILOBoAYLO2rOl/+fV9l5QqCweiYbl4UrI/36uROr4vN+1cECe79/x6kAetopALsI5
3EUjOhCwHeVY+1HjJERFIg+D69+tWD8s+c+Vs8itc8l0vNWiTsefhpzsO+6xk9WUkbfVvrXqyosM
RHnZXnUtZDWrtFnc246XOnrp926QqY8c9zcqXBe+Ea5xve29QV1e7zdi8LxnNXvoabHxR0g5xZP2
0Va6nzNe8bMW3cn1VMDPRk9tvKxzuMwtlkA3tveOsJ03MCFhMk/C3jPHGh4dXcGTR6fVRiG0oAOX
872ioar1Yb2w+i+GIenJUaabGLXhXSgu6/19812MwKI5udl50vUzlJX52kp97blDT8iekFtQmgwr
oollWy4xMAL76Ji6+okneQYDss0B0w15BjpnXevdafi81dY+UyzJqJdFm5DfTPP7Vkr+WTKgK6j1
i1m9Bv5hV6/PX4WsRVfF6x+SQTkb3eSjqVH4+Y0djWH75GXuFIVt6H4sQ32cC0PSuRUwt1YzJzf4
dJypONdL11/odVLZx2n0MAEW/h54RbtDgTEc168YmepYZCMgBrtCd9IOFWq7yvcihnWh6XQDlkuj
KVRacdQPWp6okw+RzecXoQPxdTHVsyuwIVtUv1sjG05Ts1BIQz6/ZGHWQTNqnv58P/4toTho+ClO
kcbxxiGeFP1b8wpeoXfqNhtTlHZQr7Uf3vfnTJFUB3n7ySLCTqltWyfqV1Dei3JMoRthN5nFtCNB
Wz0A66weQBhVD1gBsRvJiQPww5fbe0RlOt3099ZaaLJtjEyhsWnr7izdHyUW44j1orwKT5ikmHOS
QPwb04y0Q9StnTIfPLRyG5M15aOOh8WpkjEMi13XzNXuPollL1U8uRC+ZY82IreyOoU47KXSyg66
I00sTJPF+Wp0taqR907mz7dzGz6/Di+fOOH6JAyKkyzRRP86vKrKK1nB2YQ5uxrtHRPjcShxZ7UO
Q8gU/lcgdN6ZaUOOgwZG1U0+vN8GtgBUyaOooerbHp0ABuY57Gnz3VOA6IKcgaL0vBhHtYxpWBZi
juBr6sOk/JfJoBap/GJ49acpLoMgwiOB0iqYxnOQy2Tzy0mVUbRRdaYjPnDoSgH6i7blNuiT3Dsp
vUD5L2a29+2FgsyalfMgjdzXmPiXyvGC/1BNcIr/vyaij8LJhmCCaBoG3m/Ssu+RxreovXkVILEK
Cz9W6i9ZxfKUWD592C52UHkPyL29kwm6Q25/EiNpYGmXgX+wef7CqqY/Lv06ZZkcnopQ55Fjz7Fb
i/pTwajZeTQQx94P0qZX+kmQ4QUSYf61rHMa6Yoe7hYqp/4urxXonXqon2s6xaE3LoeNpeyA9Zx9
q3mC2qRi7gb9k1OFDHBSSJPMXsi1LYi4OdbyNPk96KmWAdpddzBazrC8jI0zL0UfwV090bEwj9RR
XjJKWKXbpRcePVnC+cy91hxlr+bYau0hqkHB7F1ogxsMFC4uiWYz1UlnhX9NdjfdnKlTj50q2ijz
v91X6HwGCuOO+rlDc9OAi95l6LFPDYqwtuiLWFfHmXXhpfcykizKWvobANUy3ljLrXTISnsVNtt4
MHV3NEOOQbCa+BMkPL7YQHf/V8crJW701pU1wRBcZp011/vYzPvp4zCUKkEgSu8KFpRvDIAs42gS
uJWHV6d25Nm36/LMwiJLw8CTaPA9mG8bd9xVZXm/hdnQRPlg+ReSK/dgL8KOZssBcSLd9qUd7fLg
d357UIKVh9qtnUSwyUSLY3l77vAsmjT2e6k4GNAQ+3aC1FwOoGUvclf9Y4evex6Xijg3/K1eXGln
2W0Osi0jYLHFM9aaKurAjp1CCLp7KxvIrp4gh2KveRcADlgHoJGhZIBShI14+7Kl6tuf15eNCfpt
fcGTL8DPr8+5xtz5Tag1rTGjGeGZBbYGSRjo4eIH9acZZ83tNr646rDsjUKO0falCJQdz26VJY1i
a4OnfP/Smwmi2Ar1LgFqb5Jp61Z3LojJwC0eWJnpuCHDnnqqecRaqmIcXwqDydT2YV790gmeBzQo
gd1MiUjJ/OjKOvY61KLDyKv9ki9vYdn5183T7zt0+gB9Kg7AcIw24cEd2vlg8bS28Q9vw3u0mimx
mGPSLKD9Y6iW61bfT4F/bj2jz2PodEAD5Aeel/Q2hRV0DmCrQKx9AH+EXcrZYh/JKR/RTjkFg9TU
Gjx2ufLjfrHVp9Ya7WiwlIjNuDwOjsv/a0lbH3b0W22B07MCnEUPCA6PGvx9SRtM01bY2ID5IbNw
blbAfnONSlOLq93nSwpa14arbIBphS5vE2i3dVxDXmvvSnomAXrkGLgXn6OWF35fl7suB09U5jS4
+BqYqFiyfVd7BWqOOvYDjX4hp6+VlPZ5yztYobfs4d/6ET6RPCmhgCZVwMFN56JNN5+INQs7O/ai
wL30H0vWnABEXzZxuTLDS5vxGxpEd+fC+I1Fq+njVsXrKdSXhXvnwFuibVvpCVRT3YLKoKtk7Bq/
2mfl3CEOsAK4EEsAQsF5h9g0gmGG081FJXdO0C5Hhb863srMHiGFza+xgwveKB4UYRXW0vYp8L3+
ebt0M+yyin9sfbfcoz30XjoqmpPVX5hEikIvwn/DzjCdeyRwI5HJHIsAVMIg5GNk7Nm6WENgYbLY
YULwyA0nDbij9tpvny2OBkYPVfmag6KMHPCUX/yqPEp7OM3lcLCDhb7mTddCWy7m5wmNcLK9qpmz
+/P8Zji74tchhIO+cNAaDj8F3Ims6G/1Q4B1o5MWdOJ7O9/nLYeGiIwBJ0/K0OJDXrreEXhOkYrc
6p4GZqE+DSHEUiam/ex25I54L9Ju8FvCFd3e80voAtu99yosWwzeAySupoMyAtJedW15bgo3/OrY
HQM2ScYdOgIrAZCkD9IqAEpMUl6skq8OLklQ22AZGGT/4M/2vgZycEG3j61Em/PEyn9erGVCn6xV
cLRQ/x3BjhmSjOIdDBIGzF3Ty+lfvpTfuzW5MKwXC4QjtMvywcB1t1cQuejK6F4BMmdx97LU0wsi
IlHWDWf8+fmZQPzfm6JLWZ5ba6qEPwUGuCIs3gGfaa+vwLXPmwkM9lRhxEhy6LrhOACSA+Xido/9
YnZLSfJkpAsqzyZoYqtahie7rtl+GPoy/vOn/W+8Hw+BxYhD3spzUX6vKa1/NiNh5vNloD5oDtOZ
qMqjkipPp0iBvIym6s664uX1bjcTHT4A/f8hLe5eis4bX+sQKjpXYoxaYH8RuJhbvUC4skedB1Hv
qOE62HWCIeWnQY4Ujau+SCKsd0HMlTgWZB8M9zeDM9DSRjv3vP7/aSk6/1IcXUIRQYOruPaSOM3r
178tALQiyjbw7oGKKVg85IOgChqkZhBXAkH2fcmfkS2iPzwqP8zAy0Sh9l6vQGMW7nTxGHhD90gg
RT2jgoSi1bsHvy2nh8IP5tPgL19NxewLagXkgoAQRSjf6v9Y1NnvcDMA2PXwPbgqODsXAf7fgj/U
QUlOlCN2DtXNvg/thsdYeXyseouBgdwnjNnlOTeygrouvfGKe9+OYh8q392FpKhOm/+Grt8HmeeG
r6FrxVNbqmcyt+FrwYN3X9n8un2vFubGS7OvbHIM82X43KMbjU3byPMc6DJSg1PGG4GnA+uQgfNP
m6VD4bzq6tMMS5WPAVJcvOofCqvvY94zO73TCU1L/ReYyhdmRnEqaamPd0lE+FzcSqOw9PXa2m/A
mrGdISqz4onVtj7fJ95dlaDjCH5/gcNIReFcg6Ckx5BYMvaUd+YkH491UUz7idvgtfzTtKhvZKLh
2WXNJVttFS+/ufxxyER+cBr7DKjL3nmA0j4hHuatQjz8rjf5sgE3yFyMj8YDylpAtNg4AkJEvVe0
AaBqZz/+PCGD34ECbCUBTvvDE7AQumE4B+3XQVt6sxqaySp290hBUJX2AxTCOipmFFj9mDUwOv/n
wgcncRr+RZGJX7yRBq8EUnPXJU6RSFIE7xSoUkS0W+yDejAqqu23eXTHk22BjJhw4jtQLnw8YwHJ
1HLC+qBYbeDqsuJQB5WIfGXMbcI9PZmuQwsiwmu5kPmwMOu2zZNtv29Jn4DnJkdH0JbFypmDhEtM
7ywvg6OjWCys8kBh7z+M5TgBbe+X/VRXMG6dbtlZsw9OO9fOqauScP2i0CyMUW7TBM7ENavK8LJh
YxNXiIHxyk+CCYm1QQaXu0jf4JHMOxyh2GE7d/5yzFyDYmV53DmcIorUy/J+atj/ubiQ/8+0RKmF
PRKrJ55Whp771w+KueMAl8VXu/ugLJAD2An7L1fZzT5ske8h2n8KK7eIt9RUNkPKDgiKEOBfPXZS
xejR7QJ7p1wCm7lDHm9bnViLIGe5tFDRcpReW1CqZWA97j+ntSZkvwLNMGy7PAotDuYLwMFmmG9h
EwN3urHreGhCdbN7x1zVYB34giCIlpGdYyy1c97utlzb313X9krx/tDjSFxcQHZWC1onaNkztmeG
glFV1RQhieLfp7fNmu5WO1+Y4XJnTWoGZNKPr6VeMoDMEBbHLlx2siJOco8WoEW7NktOz1LlaIOe
7+5DZmGLqVmgH2HZNpHxID+FcqnWyTY8zwE+S7tCvlTPa6Gx+XIgnJrDVrQ7bdLCHbqivp2veukO
WxXXwGx+vOPF3oJWbaMzBdonmndxafUzzESb7XGiGpxzNIKo3iY7j/wG5NImXG83I/fklQAGlZ0O
nriFEY+6/2NL5N4nJb+i/+K0gMvQqpQ24LP41Fv7uTZokqcJy4jqyfd7eeF/EhCmr2ySGCMTdX7K
qF1RdiDDVgF16PJ4Y6S71Xo3Fr//edCe5iOszB+V6VpkZX9AzUH6xDj2AQRRdoV77sZeYKlPwvQ9
Kt2FHDxemDir3XsVZlnKSRfizcAqTR6LEAMr2QbVdtl4g60+mwI1pmRh0K4D5AlOCkiizfLdoD34
p313axAU2DwQEjZN1E4htGtZJHNWBLeNN1aksmMYdGyXH9sD8FLcg8UD+gwi+IsJ6yGe8lnGXTHJ
Y7bR6631RbQz2PMVbQDkOifoE9dPv7HSGXRknEH/TU1e7jMklS/QcZw9WXodOSb587q7FTr/bGtx
eBHBiZPrYy7WJ8m6v7W1THaIrSHEkI4Kzz46tBqwYTuLl5G+Ic4bJFZb+6cewhpSt1q9TVUjYnCk
wcfarh9CA4lEteRcrBddDAQc9rN0Fmvf5oX75qLmjAt5z1QVQKjOKGEB2gW+CePsMgOXP9tsRPhg
FBBvgWu6e71q0wi3YxXtgvznRqkzpwdvA+jbUggyRVUG5WS2SYVuPASlXxnnsNVU/ew/uDW0d6XC
PuqZ8W8mX0AnFbzdNYPNz3CfMdG273AJJyULUVfQfPkwjIBpWY000aFbXAAiVv9drh74FpnbXrnN
ACC5Cnx4Yfrrnz8J8i+neP0o8PAFFKU4yZCS9fi8f9akbj6xxnYoT8uJOVHYjOLGR0/c2HoJ3Oyh
rn3nuL0v3CK/VQjNx0GGvAKw1xIsQ9UczULKs+vx8rBl0kHx/BCQwA5ZNk+JsOs22RbbzoTYMvwS
u3tdlRlWvMxOTUme+NzKyJeGfd66x55+vnsjiD4AkJcEqbEG7gekL29ny+nHONjyzLCS39wMenlY
VoldIjouxo59cETcz7X6qImRSeZNIfpS67zJfgsyMcwzwc0XXtpDt05Ky2VHVHbW/h44xbYcNex9
xIFjyBVzDpRaNSeKMkmM1SEc9EgOte8ni8tie/w2epO5hMjEu7oab9s+che05PCpXlSYyK33V57/
ffummspptyEo26WYa3ncOnQtTXkZPbtPQ39Yxa8SJOEakK9LCQjTmgEKOyB/BeiGezjUl/6O5bxJ
DQdkXlPi73i/lEmP9ganIawCWDBBXUAbE6Zk4P0pI3SJRS9bRAcc7CpuWaDKBQiySFgxvfJ1tJRo
OyRa42s/mhSR9PBBmCGLWhBgh6ZoppQ0067v7Sne1BpS8G53X3VDNh5CRYq9aA1/qUcAzr2e92M3
VY/MR/4Kq476VGF1umz0pRVmJTxtAzd39UCtzCLv9/KiXxwYl7OZU8my9sEEwXQq2t5BZhXxPmcG
TLLlnHoTPAMZqo7UmumTL0oSuXlv/VU1c9x1VRahyWrw6xDvLMpu2sH3+XbPT9kIPf1HvA/HemGi
/LKm4dx0HAblwgxgAZav39Y0PVYcQfTB7AQfk82Sly6tY94s4lgL9x2Au3/k1YLcewU01sqLuFbW
z7gcRytKPCaPnhoL+B35fB1dTDQYCv4X5weXZRLCffixNOTa2U3+ecEQjZaxPHtNWByR5vVeMgJW
X4wBhRcp+a2QbhOVABr225dW34L29Sd7x1Y+ig7ZdLqPVRg788FsVqNqPIz7zgsho8sCUfuqSrbI
hMZWdbxHV3rB5v2CCO6u0dqJZA/Cj2cZefbUoLH51fYZj0+mZ1cU6dAO4jxucCwrfWTN3ESAhYcl
c9R93j8St8dwtse938NZU2uehE7TV1KVw6MddjDoFqQDVwfHnj1Iv5796i9yfIW+U8QEEjnMFl+/
tho0YGHX+iaaHBmeEglKJNqgY+j9diCBNSLRW7YoW7fZNpaI7f1deti1dw/FWaWPVWYVJMAAZSe6
nh2iOiTjpaL1Qc5IqTmLYY8Bpp2StEHZjpUaCoK4bq+QSVW7QQQGGxGor/vEGDSgkVXS6KqujxAN
B405Q1sJSPmC4FsRsYX+CGF+gbq2wci2ukkXbHWo5C0AoJ3zCCwgLRwcaCLC2r/y/Eu/CPVao8XX
wTxhNOEomGo0n7kqhtjUTh5tLeiYoY/SXRNi+i4ebuOEzObaKeYKtv/9s/dHqCX5VLHdOIdBtH3b
DoGE3393zy/URXP9SCy0JjhmBqGcon5EXPBS5ETC4lDNz9qjL112QD4At64XKDsG96KXArK6i1Dt
dnfIVNAEp7m0Efw6pBuqBrv9dsAALRpYeXyoj9PiT+AFBxoBFSi+FaiD0VWmlR4jhL54mWKTKKIx
yOihGE1wuhe11QyKG9JE8T2j6qujVB3510yGCHPITDmXDayfYXlzJslly6c7hHbJ2JrxHleH/j0e
qyk/WgHf55m+biIUtnTrqjvYSb133lDGKjf0olR5LYYR6MWaeffy7ugN9p4agVlbuOMjWJdhX4y6
OWMp/XmBvCZUtLBsdf+QUMEo7mO9Hi3Q9gWFwtMf+MZg9K54spGUOQcmP0rEzM+emKyk9efn+7JH
Z+dhaWh1KleRV4qGXv5cE/wrqIzzefB0OMSU0Wz5AY64+7UkIOj2Gk4KNEveFBy3NOQdu5oX2kS9
6kh6j0gWxksKynE2yrasGesSEgNOY6H87FjCOqPGsiXSsts7fbPY56w84nEt/otNRZaAMNlpGuKW
gH/fTpwpLY3/ZjZNgdUF0VcxGBPdizVmt8URCt+hn9kEPHCayluj7DoCO6r2ti68NKSijSZYtR+n
zu0uwvf0ddOtZ9FFRJIM4UCqv3JQ0TVB3mZ2F9QBdTv9V0T+d1kXZgCORXXXlAKkZfL7HfQcUpcA
MJd46bSdQA0ITtvF+99X25cUTFcdDY3kOz7TRz7yaQ0mzY9AoJcoB2i+wzk0OI7Erl7vjkrDwmjp
fSRyCqvCjcrVcUFJ3BM1nTd6Y7t0yzWfIOjcJ7Hgtf08yqqK1xMr0/ubjeOqw9jiCJW5p8Guwz6M
JT/OZx6wqCf0rc5OcoWZVq5EVDiGZWmDjy6v5H/1Av+6V2v978LbCgME9LyN4PgHoRGEQ+thm2Lx
GluE3X0Kybe6E5UVt+MYxK3dZym45h7nGgFFmCVd4yfW4V4roC1P+Jhnj64/f9/M1tHx1ImyPkzR
B0BL4/pFkrq+2F7dPAyTOYZIFsSjTb19piz6IsvhYYLwehQruv//CDuz5baVbNt+ESLQN68E+1ay
KMn2C0KSbfR9osuvvwPQrlNVdtzyC0ukWN4iCWbmmmvOsfS+2vxT9XbIzk1XhefPNaqa1E9CzVKt
6iL14Io4Gp9e8m3pT4AyKs+aab72xMZ9AxcQJfnIdT3ftE3p7qZi/AGvqdlEujhpXS0w8hci2QRk
83xQEfKayVFeY8PYLYEzGddfGle4/mehSJeyuyxfeiskRmJ3cHT+8s3/PdrA+GXG4KkW5QbTCf+4
bhO3HjvbhYj1GTlvvdD/d0dr+Wm5KSaekijdtNLFcF4yD8sBf7kxgtZcOUHbbCbk7PNgp+XaUyjb
Bje8yBHDg6VE3k7g815aexyOjX94VIYUX5a6vB7Kdc51efE0TH4BIoaYjHBVeHGwj6jzFod22tvp
C05F7BXVYJ00N33UkFq+sQG7Kyvz2FJk5PglmspjZ+sCjgIhyfneZGv55/TJ/69EZfxuNOKt07SZ
GaW7lLTe75dx2Btybs6Zvkz0ch1ZHfq3Te7MDvNdhmz40Jf9qhdxvbPRRMB6/Uu39cxhGwhPPC7O
Q/YV9T0l7XJUZrekWmfFWQvK9hLkunlN2/wKgOgYZ4lxtqee66z37KtSbON5d3c9cSbHREUzBvIv
zYs/nEO8QHR9ZhDPQ6IdVrf/3hXSWrGIg7S0l7GPfapn2HRUNvND6ETVDT9XsW0Lo7oNVoWvJ2me
h0QNUEfzISKu6IGoSvE3jl61dhctqNAtlcA7QlMc9sdhjgpUVjOuU8NMth50m83Mp9urQFO+xo66
x6YuNwlsj12bWZCenNgk0MyNVoEYg9xD4MfAIpiL6fPEJccsY6U3n7B+Yi8LiOyx4n1KOJ/rRyQ0
upU2bc9QNfCJmuqmyIYnLY14mkrecznI/eVb9jsIxCM5xFhnFi0KH6D2v1UKbq+NXlbUtj8M4oOQ
ZfBkgso4BBZWngkkyFMoDPGUO1j5VLvxh14f6fkGkU8H0TiaU+DuTBc3alO27aPTaA3FT95sRt05
NGWef2nKWNvaVmmvrVi6HHrqZh/M+CaThMFncjDLVCRP4BGVZrWvWmvvlmO+W0f53gPn4KfjSCJc
KdwjjuFiXxJR9t3MlEc8rfZhJirNhQrIJ7o3Y10ijRZwxaxFofPoAOZJgJFRGD9S/IcP//sNnN+f
/6y05vePclwlqTpPCP4dzqbXHC1y27F9qRn5WgYkaKcC1k+dT5afex//+7/2B7xw+c/R4KcW5lCk
G79Z5sDN6EWps5J8Yna6rPyICR2QlzetbWCY8jZMt2JS7LvjxY/ENMJ1kDTZDkaZsqVfVAecEtuY
UGjPaTot859M3k32i9PNad27HNrp854edgfLhQQyRcb4IOdEPwCtdpPVTveXr7MzK+b//SZysZCv
gQJk0AFZosD/se1KuomyzY3Az5lxcVwyDwoHDtqJpB+gP6hrIDTWp5zuZmuQfN5D1vdA3ThMrRHQ
gzlQ0+8oRdCq57ulVg/7PLNpZGild1PscdpJE+racpdAo1jVVa2wLwAOBDwFjkCZz+Ojqf+Ku7o9
KRkOJIduqF8PGIdweXiflYMuK8CJBomYT7dvuVsCcINinJqxQdSo7WcLyxty+eA8RgpmETOM6M/9
n50gDd8+t3GPI41VZrhbBG2aZRka6vhVozm3ByekSTVVdwtUSCk/olSqu8ZS6u0CU/o0briFZvta
ijOqnWlEkPdrPEBpfVruLj9N7V+ueAam/vlxzUMkVQwn80DV39cMrEWemnZJwAltGk5yMBtwEw72
B5H5eVK99ArkLGEaRwdfOSyXmZCVDKrjU32X1yWlyAky9o3aU1YAAR4bmzJmnXgXZ3EuWvF3Y0m/
uwCoztRjK7sLvlTABvefkC0q9F1Al/m8fJpFZo5+EUYpakLf7kcAO3g6Y7VbTRp9bWnjNNSnSFmp
mTVRC/0L+TOAsSRFohOBpJW69LMM/G1+nmFbzwx5t0cnvxnzobMdxnvspGBAjYbkmjoMu9pIx9VS
ny89BhX62wafbr6lKZlw5XTIX92onlNWoJ1nxMExNoP7J8lASfs7FMSSazVM94NwKIb7rPA/zaTF
MCJ8zH/mKPASdf1k7OL5rjkCDPi8dBpb/Chmfp5sEDGWkj6b76aacQPsYB+izG6f2cXXi+ep1UJB
YYgZerG4kfJb24Wq6Curd6djlSKLhaZ6WETn5ULtDatcL/qE5nTE7QCpAITQyH5qGfHr3rpEsnhZ
oohdUBrbpRPxWYOSvzAOPaACLzAJXbac+HdaEL3HTvbayUkcl05sYrz+76XR+ePsbgICw+jNGuyw
l/2OAgvL1vV66Q58fkTxIXnt+lb2zxpq3hcrVH3COuna0MGZLBCepJHDoXeIlRPGQZPO77j3gkfF
DlaO1PxB0UDACs27BI257rVUHPNGiOPy03JjNoG267sk992i1Q4hfbbLclPZ3j8/xTbHL1hQ2j1M
dkkWHZLMqc6WKM1D2HvU4GNeP2h51x1sJzL3bK5EB73Y3U+1q/otR7tPuKVQo4si8hBIZZNuhY6w
H5rRizXnfRcXk5KuZtpq2JPl4LDCVVOM1Ewt0D5HBjvNi9/Sikp25zZNvfs8bvSjpq9GKZONFcaj
zxdY3aoWAlHWJt5m0kvF79wW87g7Kbeymx5JwnnHOEirv5z0/wgxe9R6bGw4wVFtmKryW43f5eYI
Aczk2JQYJsWRxx4a/VJjs9tWleNu4jQJTyULhd/INFh5RdDfjHHCzjmlCmzBRsCiGqevBKjyjeKV
7n65q1NLRhwfN5YYgpPh6JfIjLfLar3AT9DAaI3968gellF5l0kWby0jO8vCc30IbT1y7bTVm1o8
RIkNodNuwVCEKlcSUei/vBHu/EL/ax+0NMLcqqnDO9Z1w5z3yf/YB9PCNoWpVcL/lJLwvLOg1kp6
DqKk/2RR1SZuncgSPV/dqH4w2ylYFeGwETIrjjnac2yHZJDlDrOkZ34K+pbpDPuy0SBPuhnJ5SBM
/Lh2ydNJo7tYyEwrCfgnwr/5gtqb+2Fqhi9AIHM/0bGWRkWbbpeemFlYm1HF9TzEwcPgOvC5KtXb
6bDYRFbFO6sHgtNnmreHuEXHswvibZtUjDKC85IKXb3Z+WPP+flLG3X7ALXiOuTEhBUdrFXwBYNZ
dWnd6L0NPS7TUbe2EQ5dMXj5faoKyy8E0OP5bI6qMfmV3SNGzbxLTjRnmYGdc8v60itdcw4C5b2A
uUMgHbPo4iJWhrw7DWEOawZjb5oUtFpnAEpDpAl+rl3eWmXtaMH3uA7dK+0R9y/ywh+oA4+J7xqe
AV2lpiWs/9vnG4lgwvYdI3iWSeFj6wNIJG3MO0ux6imttSP1+BFZSedP0qyPWOwAD+hZsSv6aJM0
ZbXuM1c74m7vjhivGicFeug4z5zUarIwHqSXbFCeR7xNpzR1nW98LOsy0WMQXN20huawHcJy+u5E
vdiMRH8OLW4YHM2zFF5p+DZT2zmkSMybchq79XIw1MHL+DoyHRozHZQua36MhkkQbsCVWAd3HBzi
rE8KocX5LgWh/hcRy/3dHMM752K5MFz8kZb2R3TGrnJPRKzpvquK+KnKg8bX26i4Iesqp8TR3skv
KVuwASmua3eryFKezHiK92PvfG0MUSFhOuUJYxr7mDHq+7otvKuDsRowWPvgAaBmJ5xOS2vcCgUJ
YPdm125+q2oDOl+mBJhqI0gfWKj2YlTyS6qnPT39GEZnnT5E0yA4D1mkSxG7hjJQvpdG9GE2Ybin
QUtqzJ0z4U72K0SxP2YOUGlDi6/pOOh3PQtqX3GJs4qyerSD9AkVuduwfUYHadnDRYfxW5S9+TYM
xXcaVeLm5BX26Twf+OLENt8MOLynvipt3+Wbh7ZYGKu5Z3AqVe99ooqFHZsqG450LgS3ILxWYxmR
i+cnnWzchvK387uqB+VQBw+T2TdH2Xv9GmV7E871vJHXT/97x7b+UHgsDbAw9ROZKPymvxN+jNZz
wPGWvG+6dFafBMnJzOJ1MpgbXAnqWrdr83WSwqK8MrtNHbX9yVKE9ZSWEzBeLX4YjMh64osu1w4V
AengwvOTrIm3zRxWjHqybcKYSDvNUUaAlt9cdxpvyy/b8NhFSvKSmDL0lUgi5yj4G9LIIMWipCU1
hZ9F6tcs/7komZ2AIli2nbrR9D5ZeZ492/FiSA5FB5nWjKadmyjVaSiNbpU4YLhMb3S+Wrl24iDL
Uw3nhgs55pByLQ10ORh+xveir3ckJ7qfpSPvlSSy/7/f5T8U9DkRZNk2AprODkvp+N+bijJRyhu4
UP7R0cDu1hengw4YyJbd7c0SBe7Z+SbGuQpVHJsAga9+BeX7KOMmPkY4BlZZpow3YmYE6Bg3szE0
etCD9NApWt5t2I9IkpZJf0Pk2VVxW0mIAztiMF5SO8Fai7J8iQzvMJtwcILb6rPXwC9LUPg5qJXs
8q4C5hLWPEwp+eKwNV2Dcrrix47eCyh5LP4TepqUa6O1PJJrIT7kMNLOVvjaQit46Nwk+UtETZ+F
pP/ekcmrI5yroFJxJNjzofM/dmQV8XtSOvzLaU0BsSS0m7Yp8JOjh5eeCwt+CJ3tNDrTIW5TeAR5
w6WsdtrOmmg25Ta2Y60Hlj0WLS/ROI3pRCkwqZw98jR/7Fpoaz0HGm9+a/PS0P/mV/ujWuPPZ9QB
HVkyh6gGv5lhvTwhzBnDJl+8NpYzDNjB1PLaVw7U/awIXsRgZXC/KHakOg6bWkV4Ccd2Oje56rA3
xAQ3hWv4fJPrvavUmMDbWrtoXtFvXGP/v69X/Y9zPH8vc6xQp1WPSNnvf2+TQNmSI56hvKBdFgv8
LJzCh1FXrsudccjtWzMJ+HIF8oWop43auvg/45QNyCtJyefGrvSClLUzCo7Ljasa2TEiyL6USlac
k2vvJ3ujxIW9zaY4AdUUaH/RNfQ/di1eikcLnkMmXmvz96+eFxiVAzym9bPUeHQ4Da3qua1s9Pqb
lYY3N66OQTAHm6ugonRTh+dQoxWXhEn+gXIKLCt/l2A11l2HxyVJPe2QCDTWxbuj2BrM3uBvxvBZ
P/1DP6bbZuOJsnTq+z/zcXo+2UOKmOB/1u49LmOAySHbYzCstLbLVrou49fITvY5MyvYMiLsc3Nx
32fec2L4rsUunac1Fhk3Jr1Zh/EqGmxlv0j2iZeN/ufUAKrgb5ob7hdlIBfee2UVyaNpUuu0sq3u
Y0dvMyjT9NBayU91DMQ+JUS7Hbryo0AYvgVF+mGUROAYLcC1GSWPVtNfZaxG705uRvjt0iPYiLtD
w2atmWH8JNYtjvgtokT0qJed4o+RXr3ivQ9Jx9D2tZp50AEoH7ZxJY/8vA2dU2llp9bOvQezRlMi
/Ygrrn9LaV88Q9sdHnpHvXdO+Kj1ZfVcmbW+SqJCHLPAwczkVKshzq3P2SKWS4+SA22xgUTzvORe
QDilvtuA1AeosoDuoFaaN7QOuPS0XOwyrc5s+u4XMwtf0ymvnsDlPYR1R/40Lsm0zOz9ciC9iLzq
ZxSmG848xT23NOVUVxyKAii3flcGOQ4Ijn+KSTjDc7io7KBpt1oducdC1zHBeJ27mibE1XWHbqaO
UCbMXIBOF5n1NDpKRCQC6HIx84RC3rgHtwm1TaVE9c5NaesZvaOvOy+07qScrFUce+X3wHafpG63
v4zyBuBHmxrnXeOV+Rk5y7llVu+Js7QIu9Sx3kJEmXT3gZY53teseFjy0YVJsBQDBKQPHftrWUUV
LAZwx/s6JZ2ZCG1TK7nBMBVHvY04zEitR6vagd9Xxfl4tiQ999H8qCUX/ioywSzORCpE1v5corrv
pejgILRk6WkR2JVz1YjrE2hU26M2WyaWu7zJp0zJwErMb/ny0CCCtSOU+Og5df3EcOb7gn92yBGv
q7YAxt86tZ9ozrQyx0nbI5WxDswO1yZxh1WUuT+9uUm99KWXG+rsN3iwp0FHzloGJKQZX6DSgXBT
aOnFiQWv2plNwAyb+6wL7cpEf6LdRN4Kw82/b1IlutPCbteBC9P4M40IC989eypeqk9qdxMAxl4M
BEXiIu+Yw7Qxs9amiQ0LtsCEs6nEkHxxJu+UpEP1Giu2vmFqi3uLpHlTImgTyczQdbVsNQX9EGzD
NrY+j29KZfhx4Rg3syRmt3TeLNH0O9OsEthUlvKO25pz+BKxTvTmReIBf1zcvJ47oo4GRXBOMxn7
fIdAd5f2bZnNMObGgyeCE450jBm1Fz1FCglUoyt1kjTxU4AC+aqNAyhNGwuZyRHfVpvwtuRqCS6w
2zrltNfqRCE+GtXbWLPyB7Nokz2bAhHWAYZiO7XpjdY2nF5pPilgk17surstE3Hq3MBgPEkD+4gY
Hwja21fLQdUTsgaTmYT9Kuiq8iVXK9Cgaf0tqbtoXdZKC9AazHCEn++fqRZZOkU7kBHJORkl8WnM
FHRLfihpYjwFANzwYEQk+6eDdK3uwzKUH9Q7zlcmMIQ+EolyApOUo5Qmyi4bifUx1ij9klZ1eJo8
cV9K5H8bITK6KQDBO2iSfUef8htc/2b1KTmgV2OBQARdlFUhmcyx/JRib7Icaoo+bqato3NZ5H0y
BlsrrQlBhUN/1UsrWuGo2Sh0RL83RqJt0HxGEKY1TmUxKC8BvxxaxzsW0iOKqNUabhhDPddB/fSJ
YknQvA7kb0/TzDKeMsJfcW8LLFlKfBJu/q1M0u5Yd6mxGgzRPWMs+DAaj65EHIT/oDqAt4MjvqCN
DefJ7TinRyGmWexIYdVui7AY7orJNcmIDWVloOWuzSYNfwAXqPcidyXZ/AzO+awmdEmo+a1pAd6W
bbRd2ltcAt0mVeExLU3ClK+OOWjVxmjy74OpBL6KWeiCPtvdRoE4Uzn50ZGtc1er+Nc4uUA2x67a
LAzWwk6GbY9g4xMYNV7xXBSrWd0/BxzIUrrj2B+SrQiVZ+0Tn0GE86OHmXBKi5rFtbKYYjXqLpG0
8Jog8u6VgTEIJJ+aTdwwqcZNjJ9mmsIjKVi4wlKFBDez1GmThfuFRkC3s2LrVp5t10X5RCy5ZEaW
HBUGmeiGlTzmhCkq7P2nT7YeIeAPnLQQN+d/Z+AjOkGRIWHgifCqhjJee4F7sFvd/uGO/euY6Hxz
OJxLXJiPMeEFKjradx1ts6OSDeExHPLXTy4CyGDsNQiQi3E3w+oKq1Y3Q9xxaf4h0fPVwCNPZ3pP
2pxzNpTynAM3Klo5XCiqxLXRvS896t3yn4+RdJVax4gp5nk0sBWvy+KTGlMI5cT0lyVmiLRfBWZV
IkXYdmgR8LFjptZ8YG4vgdqZ98T7ZSkSNutMg1BiHNeCJpnvVlN0RjgtkcYAxcxLa4FEE5i3YYCF
zXyRbU1INnKN1M/Ke2EL9+S6oZ/L6qyW+rgdxviDbgltOV1eNYhn+wAwhUOo7qDp0UpLGmdjYsle
V+5sym7ontDnQKiGLdb+6lIc+FJpvg1ZvUq9xMRPqZJmcMWEhiN/SpW/WJowbyxUGqHqOFBToLMt
tkyVkTVZGjEaaizOtYck2GqOtpny+RQ6UM1NBvg4HX8N+qiGolJr0XoESLUO+5LBRSQ+Y+sC3XlX
dUOCvEFbLWojMHlDGO5qzR6AJ5anhOiAiHFdW6ZyCGzHN8zgRfb1sIIs7a2UH02KPZBGR7Qd434F
heMty8tbMeQ/lQ6yS/MW2uFDEeP878a9x2QCpTJvMM5qpX6zAXeq1fCzcgrOy+mD5oQnz9mRYD10
zHLzguHU2dHddCdrM0jxLlNkrlxy0NJFds8L6QeFlhEtrfpVUcPJ1HJcHmAOWN+Omcdv6i82XCDP
3oFePyshRWhAjkq1opG2zaromAVTjg7bwXAdNWbcOA1jKZrMXI32j4DmvS+8AAbQzDJ35Uy/KzPy
EC2Ui2zaTg5FVQEExmytI2pWuHZGmuquaSBEmYAG8kJ9inI/78xwo4MI2sEO+zG2+gHoI6lLafVf
skw+ahTzlR2d6cR9U4oaLnm4S+wURY+8UcRFI1MhWX27h4j5bcqovox9eRtBpzNO4OD13joTFWVg
WYM37M5xOt0NkR5CVTvaqfNtMmosELz+IKD9Os2lIwc3pCTvJyNsfNYqehIde1NiMNmrKfinRPbd
VJX501RwjbcpmE7esUDq8J/8JsItV9fmvh+K15GXOSne2VHrH5JRCh5h3xUEMJV2fvRSa2W9Nc10
L+FD+cbUhthJHT4WxhioWTf4wqkYpjE92q7+mhjiWiehe7ei/K3B0L+eBCAuDzlkhcucrEn/SG9v
g18BdUjft6I8qGWxHuZ8uk1cvTFkSIuWWsKlK1BlxCdyMz1XD4ZZPTkBcPSO7URG3t0s+2Z1QOib
QOtcE3xRl1xQeRpZ1oDtAcoP5nIndDPCmVDNwQLtzWWEmDCHeh3pQbdC0Qh9RhSy3A7er76zwYp3
XH2D9tgX+g/m1L1m3dGzvuikiQnKcoyuGKdAS5BkAsZtwLQKsQe4Tu08u6W6DH2ur3o6k8AGmTWi
q1W60eKm2rehOEeKMu1KRf3eLyk/D4MCyC5WM4iT1ZUuJl+l6oUxiI9dkXzomqX7vdZWq2Q6pQpj
RVgUcMxE5biqObOMXf9ctWHmW7r9niQqoxzUEw7OGriqcQQlM+SACiX9+KTjDc2rHLBmdXPMjs9/
wlhHivQB2OyX0NO/MfssXcnEugRaGHApMHiwJdcadNc2A9hPljveqqnjFzadiCEYT4GjgzHxRnXr
RfG00QZJU7cfnpnSpIIRiX/GkYLJ2l5pVXAg8HEQdPDBIKWCREf1YicTkHuLiSdhamMU0Agnw/up
pvMwqtGqsWodKSE5R/h25muhobXnRNd82hQE/6sGKp9ep+9Onbz2Vb7VXGblaEAnNlmZPKTZFO07
u7obaQzgfXzSeLmbqZu5XrHC1AAGTimqwQuOGN5oKfumTn5ZkfcV/B5uSPRsggFrj/DmOjOBWNmQ
U0syxQDZfgmybH4IN44cSO3tvKR64n/lLpVlNFuu75IBIZlFZxPLsi8jYKVQk865ldWQz7Y1XZ91
xomFUwR5lyCXB6kLPwD5xOi+8uiWGmgeI8Aj73rjNsyeVHrWkd5ER8FzVSubWNAdlyDTdO5xtKFc
QqMxpvpqWe6mMnow/wamlDqqnktZbsq8GAiiga/yrA/dTPWNFTMokNCYctQ+6gawpbCc5BBoluN3
lPErIwDPZdbITUZj3RXV4zhOAbUvg2xdKEfVZv4eYSh4MMADymDIuYBj4yKN+NWeiPxyAi32vR13
u67WxjUm1ejY3FMru8MRL55tZbonESsLgPXYHzkQGcLqd2z8B0tLP1pvmC7ZNPz0bL6kgqEhfqzx
xJ7elIl0yqVS2JvBstcTsaEjMHUs46KXPsJrB4YG3gulip8k0CDciGLBsYmN8K6XK1ePidpqMTHX
ImDPMWpf99KJ/35Fgo4Xk9MiWIOHwCbukRiF0btREsDfZv0Ls2HOLI0MZ12Hd4ePam5/OKsy6M3j
xKeyUpNyjwHVAe2v+R6EiLlqx2amCqJffYYPq6ugdgfmnsAN+GAAgIxeVHcEVLITMLS1p6XtPrfh
JAeAyNw2rS5YmJkQoL5HKkpsVpY+UtEvywo/pKf4k9ndh1o9W0rOkLnxYonoecocWuDjl7zV76j3
LH5mtINCCC5Pz7/ADcnwbZNYHEzjQHU2+cmQ6W86lmxXT5TnwWYRhj191N2gOLY68zdsm86KLKzv
8STyTYRIv9XT8LEdzfCVbD9aCJ0gz8bRb5f195w/ZhtYxjsd4k3Dn09gx6xWOTYgW5+Q06Izva/3
SDDaLB2fugDDal+N1bqYer5w41fKxvJcFxHvPBF5wm5XThXOesqZFoInbZWbmuITZejWRlpRCRdf
B1m4X/q+T46NZiZIItGIoVlPrvp8k4KhXUuVbwWro3fxKjc69nVE1oh7EtWxT+Lh0EWJs1e5bEPK
b8CWnEbsQtP3wdCD2+Y99RwWIOqdDfGY4qDEcXZiZtmUg2h1nfZSBDaj7ljqmc2lrgnhMrqs0t77
2K3XnZPttIEJcKLD9tlF9ndhZe/CG06eWpFGjJwtvjq9Lj9kkoYQ+YZ0ZXrz5CplRuIRPBtTdT+F
w37Ii3gNnGlvegVTVixqIS234i1W6PbSRO3dmgnOACPiXVEo+taY70pZbZjg5EdBZT1T+mkXU0TU
ZUZiP3diqi+NS9Zk+W1jteHFCskn27ZuPafMUqXaM4xj6NojyLHGerP14BgGff2i4Ffek7eIdyGz
OL82jeKjDltviMEsa9DLz55Uo8eRc8+qmX9RWOGvIsunL2YKiCo2i3SzPC67B/TAEcIBQBgbPxq6
7PjTZajFaQgUgUZmm76VYeTM8OqeDEamsiEG3rhO7NJdm5iKRzxLz/BW2we7bl/AbfavIq6KQ+qR
5Itk1b+absMICHaXQzn/Nm/rp2ZQnAdySOa9bXEHzg9LRrycdYc9a/k/MZClw+DB2X4ipMGUnyF6
7GXeXBNVWcPliB4BvEWPy+MyeVN0iQT6f49AV7y5okvPnh6kKAOuxjJQ5cx0wgexioxQPi43tsh+
kYUZ4d+3/zyk6/XNkZE8fz5hfjzGMOvKzLn++yEFy2YsypMCZYhTcPeNSTmGz/jYcq/LTBxs1Wn4
8yemajKfgOpew+CqFu+6TbgYGm586V23uE3JTJhn8XovnPCcmXn3ogrg1VkvTIgugXzR6KMtT1DG
LvVFXm10I1Uuea2q2AboovW92j5EvSJ9RQ+d76Vn7RiS2O2mMlepAqDAd4O0LhL+0iumAQDV+Su0
AoKRrUmzw8vUV6cdux0ijwd/VR2h0Wq0i62A+QBSVFuqGEH9iKvCKnIXcn0q7l5rGw+hmu26QB0u
XOFMODWmU+R56ndWQwO9r7GP9M20u+5hN5kf10sUBpmM2akYtPzuCeXGP91SpNM+zoM298cqlt9k
0tzbMowRob1tQqMsXMVy4ksepm/h1Jsrs3IFnfYy3Qi9Ae7qDj0T+XqyjJzyhxl5ZCjoNglrJDJG
Li6gfJSt4jBWzbWycJt0yUB6i0gafMjmkCK4ns2i4rrOZf2jTeyV1A3lly6ca63q01moGFiDAaVF
ZEGDdgPfL9OE92Q1drfWaqKtlWlqO8djgmTcKMiSalfh9naHw1BazjmLxnFbam78aCmjvursRr+N
kdddQ6OrV3hSiq9jhrun7CdrV4qq/Npp9ZOlt9+brttXTqfdpaopq6ye0qPZzu+pKJhQ2Dj5dvlt
nLtbk+gC8gS53cjru7XbR94TW/zohzRXXiyV8JZkatS+naTnB5BWdnaHat7V1XaiSf9KdVc74r1p
a2deQo1TzFnygTQqYcL5F/BkGS2sWc/Ua9a6COWDjpNp12u9+9ynzQO/195TZehXSh03jw0i9RFB
Z9wUjSW+FxpmwfkZiGGOn+IOuQyKbTJ0SMpt+hKEIn+cJrtlpg4RKhOhC1o7pR8zWVI9DB9LDNgP
Cg72Sy4Bs7Sa8tCmIqARWb6Yo23cxHZK8iaipkyqvTSbuz7k3nTtrDDbVgCxCXm5yi63WKoAD51B
0yocFVyNV8LdQI0Y6TXM8y4VWmC7IpVfl18UcJ6myWAgIcNhz8p8YwpLOS03gouuXRWuO58t836t
TCLaY59/HmbSVeEU/9woM/OKZKlH1EBL06NBuHx5ykLE+vfzlsc6kZ8Y75G/NLi5mewkGe8RvLVg
J3DnEkTWJxO1O8YUV5T0hjy1PsCQ038Io/jSF2r97sryh+JazXVisMo6DaZ1Y1YKJwlkDq7a/jzs
KPigDc8/x6Xds4/NP1ZJFtKtDydGWBZgbpcHDcNAV8Zu2icO5qVBteGDVqBClx8bHALnyPxu1UDg
ow5rVenUD0421A+umKlPevOrnh+SnkW2s0qNL5OrR6flGctzmR+Q7gBfRD4sWqXalIKyFOTrtU+E
u+JC0tclKcdtp5n6sWJHvY5lW6wrrYm+49ve6xxWfhql/YpqOrwgq9D7wA9yzlRIpmavY2Ni8NxX
xZO35akAJK9FlYmvsuM6t2OrueCsddaGMVJNWqiFOciTrwX/dMqG9DEy35TglecxrA5YXiqYd92O
SXivQrpky1OY+HTOnNh4ZXi1u6EvSFM779XbVDWtP/9DpFGDFwIhJ7V1zOceC9khhWS9FYlTvFVn
1zLEW2ZF8TZgzsqhHVBz+6i4MBJKvI3F/2PrvJYcVbau+0RE4M2thLwv02VuiKru3nibmISn/wf0
Pn+fOPHd0AKpVNUSJJlrzTlmYayNySVeWYGNZQnqdwk5DrRN+FQIMRzXjtnKTQqZbTOKkg943nQU
glNksDdQLMZTXDtyH34FatyTAMxJUwilfKE2Xb60BilpnvW87EgBF4UU2U+30urDiGYcUlcSAx4q
UYMsD5cNKob4BOVhZUmb3kyoZZdl07rBv4+WXdwTO7Pw0mNW2Qik8AFwXzPoYySILlaDWfSvLCK8
dRnW6JSKtFgTaGQwx1BgcTOF/uCyKVfh6Bo3ZV7rACd90FWQK8p2pNFSPDmqWskSdmizu1NvWKhy
gbS0U5FDZuIQCqHdl82QBBYLXJmgrE51gkKyODoXNXWznsAN0/K+ptxSj8uGzikVn3ljWBJgzHKw
dVy5tdrw+e9LlkfL65afgC7ynxcv+//z9LK7bDrqiJtKJyqtr6fyzvK5voRtvC1FUN6DQSYe61iI
OXUIYTCfDy7P1B7iPs3qzsvecnz5eXgK48rW4wjbIG+XEHR6tzuKVlncvC6H/v5AloDArVuyaZZj
iiGf8wplE3dBPnC1uU8lhec8MjYqwQ0HyDVgoMP+NY8p/vey/9WlTv1udiaioGrbG573WrVEeVTM
fHCPj9ewVg0f3vhIBrDxq+kFuEN3xBidzpx4q0ZraX4PU5Mxsgf6KUuz4FkOwtiWw5x3PXtuMrPn
li7gGbKU8dq4ea5rvX5m9dFRLpO0PObdeAqePHAo26qZwTVB0T/bCKKigCYo/C3NT03YEU2nnIkQ
/jWE+kkPyuSnRxN0VVi41IkKLfcCOi8oxLjZ45hJnqqJULSB9fMr3KePGHODI5vg3SStY9cGQbeL
yyn/kHEBnCXNvlrsxRvSPEJknirrtlyPXoNyuKp0pb8cHUwAGRIs9oj2uSvFVPNnTl94xrTnVOhP
bTMyX21J2G7TTy2p7c840EqSKaGnVyXmDWVU+hdLRvlWNRB2LIFqU20Fxwac0czqUf0m4+bZqzBS
1Gz6hRu+Oi17qUomrkXZ3Z6dFssh9NDTVpT1re6pGFAtKx/DaBcPElC1rTs0xjqaEUyFlx/UmDJ0
bACgbctobgbOD6mzwfs1a5BLnvurG4vwZ+dU7w097peMNdN+1BxnBykoe4Vb9Lq8wJ3jEuKhLJ9H
rpMDHKhwN1aK9sPNvYuUevgzaWyxomzkPkKdtJS+GYttGJXMfwwqSPMvsdOa09vauoJyQZNZ9n0U
OvxKA/mDMgTlA+Z8thZZkr46Nbhp2AKnZRPpBuyGNvsopCRQTc6LmYYaHyyXTAEtjyBv49QzDkwn
8EHE4yv3tfTZywTwY0yKWjES5ai/4Kcc5uuz4PIfu4MRzcN+ym1JyFp5HaOBsyEJ418dartRnxBI
ukgLIk3f5VWfvw4l9CiPEllKgBr1KNaNhveT9DluUwJCpjDtE0yagClDDul7aj8iO5oYJiN1G3uG
+Eg15ThhFHlp3Sq7lPbEuTsfZ0X67KFGAPJS3fIi/HcjkUCu4mz0tmAWiIdslQ4Cfzvelg1qXpzi
wPM33GMPAjH6UwKK5aku74J5ABzS7LOvLe8xOAZRabnzT6q33mPZ0CAftrjBE//vMRIfj/BMX3CU
0gEqbdr8tuwOATHvJMOywNNRKjhp4Ww9Ov2KLvN71HqcUZXyQmFi16gmCROGWa9ZlY57q+neG6FG
1ygj7BYuNPMAI08vfcuqv49+cssQlFNHcV0eafOjeACEYrlS80OpPIVOK69em8hrQMviuuzGfddQ
rijfMlB5Kzxqw82iJ3ATOUnVNpkn/tj3Gd8Hu8sx2Sj/aJ6Nn5OSllXgI1lglo4U1gVF6VFYdfDI
jcY+0Fk115yGRFEpbncpCS+FSdV4M/60OoQTucIjABQgK9zzFWdIzmrX0cMi24FSdUT2V8U6VdET
g5nelDyqorT8wWx/emmYX5tR/s6SJH6lOMYaqGjRsk71t0bw0hpQXNV02rUKrGdm2i7vXk4BtX7L
xEwUEjAdEdLkQ48o1mpgmn4mO8wxmbKHY1pcumr4701TT599RE1Q03DIKWbtkI/g6isxhph8MsNC
Ub08HKfAPZNOXHUqTxCA9Ey+knXijz+JXOHb6i35pKYDqXyq+w/a4yIHhY7rteubaVdEZkkZj1jh
lgJfW5c0hSgCkebKRjEqcoY6JgomzXZ/eWI51rIQ5VOen15e2IYqJIllPzAy/NyUHh6IcOS+Cgv9
ohPdSR/SkJz3Ur8sx2wgdv8+mo8NmfBWIjeNDYghk/FlPvj3NSVrObXR1OPfN/jzLvPLCMKQRy2n
GfP3R5dnl006klDv9VCN/+dn/74BjdthFci4I0uHv+r/ep0+eOsmALnw56fml6kwERDHt4goi3L8
839BkzWsAGnLtVULb2uK2ry0yEJ3zG5uVqgMx5x2yZRflcE4OQFiq5Cl714zAntTyG4g8s1sD41O
MZ82FoLAyU6PMhRk+IkSADKo6GmaIwZKxppAcWC3ps0PFlVOVFLfnFpSWusHRsXvzlPeejNGypBk
Vk/xLQm2Tdf3V4dwURP793EKtEADAoHFULfyeMfFMLKItsZNHvzu4VzeVOLkHsvGhNzU1l19tmuL
5k7kj3rYP9GAK86R7v1oXLV78px2uBheC5xu+GnJ5FMBQ7THtK7d04Y4SRNwmpYb9snpzGEnMSgC
RDoz1sXvXVe5Rz03E98d03pjelM8u7p8Mt2QUkjrKETZbBjtjLWmi+w2I/GbCjRV2fYOv69/NE1d
r0mS0JmFd/Y1L7qXgGD6rtPMH9nU8z01rfbmJK8J+WaIKREnYZqqjHQ6sLDHIzISrqhRIjXV0W+n
sNyi3lo7EvkUJm6xcnDp6ybxXDli+NwY+ydM5SSwZtRJUt1VXhxcIbusM4Xv1VWIVLI0j+hqbNbK
PFs1JRDauniP570mJR4l88LN8lwXu8jzoPZQR5BlthLG9Fs3DOh9y66+bFNG3uOy+a99SJ0M9vMz
PbbQ499d20kcEqDnZwJT5r5ByMK6x6TwRIZN9FSZ/IfKWNxJXIiesimTZ5a3f55bXoVvdXLJKg/Q
u/3ZhIHe+UEXAdb9/8eWR1i0hnPRDP913OsAhznLRgla2rd6QwviP+8UyzBnZmbBsNDpFAZVWD/C
HuVJPBQamUxqeSreDLKpNsuZ19d1/BgGEjRyeUOjFHxF4m0yzJ55COXzyXAs35I0t8nOKTfUQGhh
QtvGBFs9xVRFD6NMfhsOAQcEID8CYi8eiQwhttjZNmCStQrFOD5o7Y3ULbtoB0owXeXDuBNuVcB1
5pqElE3midG793yM3UtVkQzYNfmpLovbBFjs7MQNQItEIqU18NQ5Zdlm/nJQHdV/n7azBFuvEkUW
ppYA7jA/8nezvA0w64T0hRcVJT8ZVeTgccfbjXoX79wqmj4QHLAedahl2CDNmzBy0XlwPElo+ioB
zGnDjFEgQg4+Jwjmp1B7zYkF3EF24R6GlaHVs3QV1nR/9WHsV2qVAfvqaUx4RT0dHZp867K7d3qh
b0aNSnYZauObpBiHBWswaEIVI9COHWFqzg/dQcw8Yg0kGZdXwea3d1AIYJHNuzHcPry//XDiW/zW
Ul1svUARPxRJ8bEFotQW8iK+paHKd+Ay4ckaQGjnjma/t7YBTAPtyRn+sPk6g0sg67V7KibVDnGu
tw+8RK5KRN8RvSxX7IfSQWGS9jPICjtq0Wo0IOZNXocbcEvhKWiUfw+5g0bAVXH2rLxSV8ME4bee
hucW1cehA4OG9MvzCnr/RoLBgrU1Ag1e83eT1WmzSWdIYWXV2tEJVKIQvGWrQuBjfJ8PLwvOZWNp
TDHTACu0Z4QNbLWBTO20099CHc5YHGNIMPWkeaPDtRwmvpU5Azla8RweE9uKvSVmAz3VvItEM70t
CTIW3VLaEOL+P8eL3ISp+N8vT1GcUC5tjkWSTSd0udNpeeSNUcsKKEPrNOangKSTP8eHxJAn8LdV
rHxTjsSibIS/ifb9hh2P2iZPf9g9ARZR5RqbJEkCbhzJXne75E1kw3siIJa61dReGAdbgj754JdH
ql1K6sqSksICfJItjrwwpDFnKMdWjyENdcTJASbCnzow8JvMj6jxAZ6qY5dObOhxLCojdMt8c0mk
ZictV7H0LQ+nxL4CL88ZLvYjUw9KmyXwYFzmuDgYyfuqP6k2gxhD/UEoM9/QtrOb3gxcRKx2SK7/
CmKt22SeeJEDBj4sF3T3KYsfczvfMqHTDnEUynOvVvK8PFo2ct79c6wcSM8OiPKBzUFRqGwT78za
/t+NkbXeOYOiSCs129Z9fc5ymCWzD8UOHBycNbw0NPOHspb/JPPecrzIiQTQcHgFCbfWkXCy3DMu
qjN5m67DcFrWZbBn5ks6YU5nQE2b4UiEGMhquTL0YroXVffPwvaTJh+y0UweKfbjSz3m7gn2yAdT
QRPwJWv9L0wx6SGx9PchltnZslpojvrI6eT1hxx1fa0q6qHJ4l1aIjmmhH4sNds9VmbwRtoLPBPX
0DaxcOk9D3aJx6ajAe+1kGfxp2hI2Vdz+nNh0qxsmgKdRwwFVyG06xA5vxItfI4aVR5yhUpfoo97
R1+VSSz8JNLitdXp30OfPA+JS5RCjP9ZKAdDwEMzK/XMebFvSv2au9zb8isEpVnSw6nYqw2SHCKy
t5ONjUcjHHUyplutKXO0jrwqeQIFLvD09WjrGpK975J5IB66R1tk/QnsdJnAhh5w6ZKMHvl6ygSh
cA9j2ghfli9DRdbXZAtM3Vb4O23K9pAkZNoQrC5WbQi7FB7dqiN2YpW4xZfX1P6ICn/kekpCJ19F
kf2ihtLZdOGw60Br+JlOLmw+eIdo4K6tEP65DpkQjym154EmiivdH5lVirWa53dQ8uRkxcJeG3ES
+4LZEfRV8klJpDlPCfg6z024JQbeiYgUSnwaBCVqFLe6JCvdi4uLSAxrpZc/yEsdtjrE1byg+Jrk
ceHbFaTJtKL13gAhj+1wTfjfU4lO2WfD/9EyjlL2uJzH0N7ALrB+FOmrq841cFTcF5By3UOGHXHZ
5iY1yKlwMfeDv3h3RVu8VXQdmanlKa19dgEXPbVo4y/RL1zm+gFtElma5gFjw7PEVA65dxPXXveW
COw3tD3XeY4oMndUSb9YvVheER4qrMIGWeT2RMFAFjpT5SZs92Hk2KtEMHWF+t0lNNO9SQBEU12d
xgIK14zSzFiQguU5OCTzDkY3LIF1NphEkxVIXbEFPWVxd1YTqv99k/ttzbLeVYZH14pXIyzrdZ1K
UkVSegF0vNCy0oo4gVFbjySj5rHIjnVk/nLCtEPlBYQFxILCmq7dQQHU0+43JfCDBDQdSvVSlME/
Kk2aVUn7f9faciM0qjrkcayJ8E43MVEtyPlSbY1YGs8zwndCm2qcAQM1iwHVd1Uiw1fN8aWVRnOi
fLUysfrYTGYx8VeFn4DWZxI8/GgiTwGmkOxBqSjXxKDyZq3mRMHawWMlcIB1LjfkWBGoUHslQV4c
PhrXU7YG8kGCl7gjdUaPO7SlHea6YoOsoXzi74i953L07HVV96Pfx6yHHBdNWCL2ejg1t9EmN4SE
Ykmb4aD1HvwMM3qmTEbv19yWEVIYQA2nUaELSTpNtkrM9rNjfmfI5GpPtnVSPEYqRHvnorCATA/o
UioUgYEFCV6hdBYIJfCZCL6w/L0G1ggVb+i6c6fW4zGIvbUoC1bgsLzOWFeIwEm8A1CoL6nMyAk5
J2QhckxiVvpERZPOHXTFNlOdfmeZ2ndBc+XiDfyHJhJTtymMjBdmtrGKjMvbCho9q6gWyglew3Vi
ML7FtAGDbOV1VFNbJSsfWdIUN7qAawy0m4JGxC0r8eZozaRcIFSuiqr1KKF0lu+2zPCaVp+Ij0++
aBe2F6uWYmsqM1UjGl9bm6qOkSeTL58NTotZsDme47yczjKJAKD+3V8e9VOq+Cll1z9PDAr65dZI
amKwWs1vYpUM60kcNCPeiaaZ4HHgvm6FttIQ3l4DhoqzS2CtTanrqHQ2FinP3GmUcA45YgF0t6tc
ppAoFdqheqi9jOiUq86NV4zxEExMig8w9PLMOQSpSnuee/1m5Ga00rwaaxSNVaKZtmXszQ0aG7ES
xgXhbN1+8I4mcPvFUVA07s9a4B20YzdaBVUKQiySflYFCmNAEGBkHxFhDHN9LK3pWjWQZANyUJsi
KUC7N83d0zPDD2aIhgLOmuTx7F4ickJOIcR10qZbEzfWKgSoRwilYp51l3Q4JaTM20QHETMGqrYX
fzC874ypwcajcakb9Xuvcn3Qp0KY3tEpQ8e9M6N2D/SxumQ9TltSLzFqIcsSOVdyXUNSDRytuQWJ
uIy8ap/O2o48i4EOw0OpGPcn6uBI0wUxUnizNJF5DJEhgy/KyMwkyB24F6w7612gHURb05WgwZD5
dHQQ/tRq5NT3m6ZmjVCrbX22MBWcdTX4iWkKnYQRslaLzJfIyuSOVhIKUO6m9PVsBhPGkBT5tsI8
aEIE1OZHRWpXTPz6rkePnivFTw0b9Ra2G6DlEB0odXKEvnD4MKkeS++zotW4pULBR5bp6GxZLh07
pfoVBLnDmsRr6W553nWyit+dNlxGCvsPqvWIOBE3rToiGv08kNln21pPbj0me6tz+WqMxnhiUGvW
RaBl+4g0lYfBui307HtsVQ8zaiCfB7oCHQAZD4AY6u0qwX6jIC183rObob61MnaQjHAVNCEJVb0i
0IVHDuqlGvu148DZbkOWQ1m0q/Xx1pWZcVk2TdMbF6WpqnWnefkG69C/T9i02ugJzC8czWobOMxy
lxf//dnlkVFTSE0Mgrf+rx+NYEAgXC9KTJaWAdYGyfifN13ey+n1a20DZF1++L9+JVe/foxd2xd1
+DsuimHDhGETElb7BVQiXekINN5bD+KtIKFgNna6a6kP5hMGx3ijRWZ+13u93XaTSn0lBCQIXnOW
ZYlXJPHypKorAoDw84zO2xA7LuNdTk1nVFdBQa8Pn8QVPRCTDy1qbhGXQWuq0bE2c6zRWZZ/5AWE
bQsN4kmvEwpY4CtFttWsaHoe1YzqTDtYx7pST7jgvFs1qPoLTVoVoWyjHJfdyvY8HwdktFt2a1sh
za7B1YZ2QO7VWfAZYh49203+m/788EIVXn+y8l0ZPY2pm71A0MheKjv9xxVKf14OCUNtNzhds61j
hY+aWIjcFjklvv4fGM2HjsTGdVaH2apqfxHTQ0utmn0FcUHidTuovtK1d1EPzhH/8NqAafJQAEBk
ZAhtgDVmK7sW+T25kBFT+K4Xy52upO4jCkHB1IUyh/hikYoA3IJL+Q4HbAhpUvW7smdy1je7IaTd
X+ufg9aUrNO5bIbWvGZVu80cgmtU8C+rMK92sGLB9hxcYX+52AVXthP+cALmlERGI2cMaE+jlayr
fMelZ31gRl5Hjbs39Ki7ZWE7vM5Aos6hiYm+P9plzrSfupSwzXLQ/brCPNAMTP0DJr1vtafeTWVO
pNCRoZeXwsyf6BTd8q7Zyalm3dzvk672ExxKZTodWy16s0XwqWnMgLRSOZQleFAxXME/kAyDhnlM
xarBGwKUe4ur95400H0t9UFIz2vtlfcmfJoongpistZTRnCjEwPKLMXNDbOHrh87LmeA5/+A6Tvw
9X13TJDzxmhWpcdYImxWhmJfUAHKBgNzwx3b7latlGPWQJKanrRigvhSHZzAxzMMRF/iPhtpjqcB
Sqmof6AcYT5Aqb7lS5z0s/KE4hXFHt6TNJ/slRiyszGyNFAvcQ5FqXSrfaLbXzUAW4L5nsuhAgft
YLpwe5vsyWILV+QKIO5eU5H0sukzbOHF/MyHitWC9WEZT7Ys9nasI3IvbS45jYWVtjYlOiKnJeHE
blZ57/1Upwty9UOd6a9Ijd+6GIAB5pZtmSOe67KP0DLvWi+PtLd/mAyY8+IEkc85jue+Xb0l33NT
Y6t1FXGHPWoLGNze09Cuwq44V4rzsB3v7ujKgVrKnKBHfdKCYe0d+mosqSNLunB2e8Pn4crqUZAV
5w3yOTYpUagj3ryAqXyNnV25Dwz9prqjLo030plwLmTHIa5eB+ZcQRNsTkDTfhO/c+QiP8Jr2xCv
d1MTulQRIbA4n2hUx/l7ycQZcdVzn9VMuXpW+q7GrWZQD25KKUAo1mdt0lowyVZEKwZqvub2Qrty
lj5HlMucWv3hFLSM27kYOH9eVIHEKuOyWpWq+QvDM7CEryIv0L0UiN5sRh8ayxulYIEgWxT5THOH
ljCMLBZfo+odci3eWMwAQRD5pKEQ+ixt1FrMbBLGxNQWxwqrbc66PcwAdHlMhz39PpDuaAFpINII
ynGK+yQMju7nIO0DTQDFnp4mL/8WpvwBZO2ACm6dkm0jR/OCYXFT0QIPO1pf1jR/mb5ndTvku9t4
tOlMmPR9Gh8Y2j4fcTAPKrk88qE6VNeHiJKJgY27e+EmQuJ2QBbMJx3aaS1UVq2xrkEcmfZun3xj
AdykJkQvwbNOZSFYofCK5YnhfPLLyN40XXbjMofTycCV0U6L4XAWySVT44fD6eLYRG537q0Jvfde
kjMXs3wtyvu+U1eW0Ryk0Z+72jxomrIv9eTsuBdWTwdraMu1k6IFGtuvws6Nk6b/qpRPC6XgvtIY
G5te83VdgXzys9W179pNWTvhrZyyLQrRJ8sShEiOmC77/uTZ2QfdCkSWRohwP7pIW31hnr0FQbkD
MJ6wQkbxHyvyY+rwdulojSgavyM8gtvXF9/I0Q+VzUVbN2gvHXrjBoJoMuhnoSEm0JVj/XB0lBph
VHAWTC+dW36jDNPwqJAFwFfffozWeGywhJVeebJ+YiPahtVw1bgx4fzKswgnBdelVFqUR+eykLQU
FN9sS8JN0uF9rCc0oeXOgBGEj+ZuVSDAWekhOUl2EOQALaIfyKdjGG7zYbragRljJUv5IqJj0Vpn
tcaN4ITcJMAexIAIe/liefwb0q0c3J/RFL0ZYXKdPCqv8p+CmRKY/XXbvCGr6E5FGP7Wg2CbypT0
AC0kVkpeLfjkkEcKaaON4HxrKW30NaAopDQmy1dX0TDy55vpWvWowm1UEsiDzwUIxAGgFK7AFgt1
6J60fvhiyYLQRGvhhgWl30bJ3SyV42CQQe6W+/luo6bBu6a0vptjjXHUH6OJ48ihcmdnZDlwb9lB
E76GeooNTmnee0E6g/OCXOuhSs3b1sYt7a1vo+XM64ElwKheVVGK76P5KLPgkdhMIRBxbAwBNt1D
9D/p6JjMXHwCgrlWKOLw9WcbHY+0wt0OaO6KwsGhIMV7Mr7MwPplDw12SuE8lRRcNInyDjbUu57J
EU4cNMWipXBlWndpDh+IAagWUjqLdPE0mtq7VZxZBLsrLN0h7pN8b0ycTT1FkZhmt1OmV9O27ggj
NmUxnBCuYV9vQahQ6dVLCoOwXr6THWyFXcPMlnlV9am46fsD8BdxtIrGsgv5odOrpi9Mblyum32l
+DuplV2xp/5oiuKfKYjvLrEWKxYZzAQM+9VssDkXnbaqhdmsHHgORXyNVbqGPevEpvQ2jZTaHj6P
P3qJs7Myd8cyJfC9Vr/qxcx7s1JqjenvIhKvqgPa34io1DChwklzVWMjxkkx7Wxb/VKrEL6wvkFt
uI6xy1hMxkO6FUG6shXdD5l/th8WhCwLhaIxUEhJkUZDWBj7eqNp2bYf+jWGBIPgHKCAW2VUN0JG
OxGLbZfQbMUYlTrhJonTLdJhM9umvG3CG02gk40m8iORbTo93aZNckitwM9NSuLjWkSo+TWa4UQN
C9ruqeXQ8QC0LHJU4C1SlmJHtTqdwPCY3GBF5aP+20SD5mPh3Rmm2NZZu+8cYyP6nG+KyEB9h9Z1
q5XBLnK+C9ZOMRpoG1m0LIeDXqjn1pi2UfzK7z6nQN5p+GxVZQQPGz4YGY8jjMsRVGs42LtAM3ZQ
WBgx9a0Yxq10EdvGzrZKyi2R0ZuK+GKd25lwfaMcN2kpDyQm7TOcuz1ljDzRHh2/XTPMbYQ+ACeb
n83u9UbZCwv5jngpqOWO3D4CtOkUhQ9h2tPmp7jTklnIHbw0nM2QsuCV8Z5ewkYtTQSj8Sasrj1d
kGBIDq0KTX/SDsFcaMA7EOLeYJm3zcjXQ26A3kJFA84XSLsx5B2I+dUIUy7sYRvr8aECqDPYFRKx
fqc5rW8m41aJ7XUBSyQqSJ7iBB8pRDVUDZz6RmTyTtZEvjnqBnvTdkR7YbFWBpvrC+FQFAbrX9kb
2cg9+IxtoyOoKN1dqZtEMbsbIJqVNc1ZjhuTkOiEEouTXONcbCZAKaVuozJ29koHxjnR+RdjMkkv
BRIpytMYmqeNqbIAy4gLC2Pm6vGmFwN6D/XZhcg6P186iv+kxOA4izXWnEOmYHjORr9SsksaOAcW
cECSwVxb00vY+bOVWzNOamvsZxPurJrq/fnvcaJkT1NxbyL3izpzl1blwQRqkrYI8ydrH5LLzgL9
2DsZQYQxyKd1Yej7lkiZsi9ZMYhTaObntDdPZRXvQ5wrJLb9LFlbaZy8kTruOsva2Zn0mTPOqdYj
aWHC3aSK6sdhdBXUaqE7HJRE3btk2NTKIe8dX7V+punop1W9tRTrmJLoKGP3wPXrD+peKM1xzhRM
+XRcybTOXaXGLzlrWrJuWzDrLAfbTzHqAiR+E6U4424O609JDlPB92ao2iaflA0SdBxTCtGTFt+p
1+xmwwY18smCEAnCU8FVi/hh2eCi3CtlRqOrRzc7JzEnYAYPFasucpOjcEeP65O+hwlvolI3kGKc
i22WhBTQQ720SPJcpE4gsQLExIlzaazxaRD9B00jHDYzO3HJAVw2jWZtFwhHq0zROcMpIvK0eh+G
fdNR5c9Q+y+ZQi2dmtNkofPoqswhdoussAhHFf6AgtKqViusdUfg5FjUVnHQaMfGIApBFic9/0K3
h6msJDOpH4P0aGXTN+bC8ZNivXJzI6/0NRUIAvns+E2oARzySGGh0w7fJVCMJJSg5b1r5LDoTebN
qPO/wmuC9dUjBY8Utprx3lPPKoCBs9mHb/VQGa8WZW2Eyq6v6WFC5mSnnpfYhyUzaNk1kTLOE8Wf
rVAIgSDw+j3TxhfLnBraVplabO32QiuU4M/lUyiqhq9AkprEhPFXToPjHEo75RzyYnRPDGsYGvKz
GUfqkZwuj9tFR0Umj3ZMNuUWTOXoL1gaAhyiPQPUxqhNeS8KcjpAOjABL+NizehDypwGvWBJ8nHg
lFDanxOYESxxyyFjZP7PLthtCvxr4WT+H6qPiNQUrWqQ7liC3yqF9Q1uhG6HGdFkqKCJH1Cy//Ne
mU6QT+7Va5b4GA9aGTB3YIPjGB12TzOeoToDZANeloxLhSjF/2yKoRuxFGcyfcsGFvFlmy/m7PQ5
zGHIjN2+DeFpm0afzTc7QbMa2JevBJ27zpSIycocYDS00JsLlbv+nz9o7JmKR+0x0MbfUV5Z1wTj
Ze9ibZprNtGhNQEuz/HsS4zj8mjZtHWLBccWEh4EQLfV0BORrmbNQfea7vbng5GN+9tyXt2O3NvR
VBJmMmzMB6v6/qJn4R4aSXBaNnKsg1PhxF8yJm+p1Wb6UTw/q19VinlXy0Z8smxak2GC3stx2atn
AVNV2FcTz+l+Cc5ZyDEVuk6Y2+FXm+m14T/+kC+iUfuoPafkfh1HF21SFZphqcnaid/ULL/075/0
Z9/t1BROqAy3yzPL30TQywOsW0w9gzbPvR+ZdYSVcKG/tuMVQ+3v3nWa/TgYc6dURS0PAhCFpKcq
Gxs54nXBh9V19tTIqD8se3Zo/ozqesDR10oMg0btNzMTqzfN14YPZx/Ho3fu7fpXro/FbtlbNpZG
DLi/PMRSXvtq2aw7d8QakFTGG2RMYuilvnOtsH+Y+mNopH71LFqtwIj6Myp9FhR6VeO0DMkio4y/
HOdvP6gBVkFJ2Vobk/EW9Q0SVPTty+e7fNKcm6xidYSIuBuw8dp6sx0Dsrvxu5soiObNYIb0KNrE
QumFDAbXcND6Ua0b5ATjWlg29YBVQUdd6ucJwa2aZjAGBDW18HxqE98G8ALzqrGYzoj4qUzDl7SI
XpQ22hIlpO97auE75Lf4L6uZ6TMPPk2K+MrpqcOpqsKFqkhSr3hvFDr9IfB6Gj+e3FNiiF+bnDHY
RPv0JyYotaYG6w7loY4P505XNNmakL+IjOA/Hwdo6d3kO56/6UmLyaBmjL1i2N5VpZY/FROigaoP
FdwN5C4bAZmHbkc02VzL1WViXujeGBdTlb9mBz51s+ElajGi2kzV990AR6DRHQrL1XJWvtpZoG9p
EFHCh2c3CmPYVUoXtCTyMmDgo3KPZfQjiEwX4XvyBOnz2GnTeIzhn3KzLXL084l3DPr0FrNgJyIB
w68xb4Y6ZJmd1Pq0skic9Em/xXI6z2w8tYBVUOL6lhO/xEgjbOpxrP3JaR1yk24/YiJhRKf/x9V5
LbetbFv0i1CF1AivzFGiKFmy9YKytL0BNHIOX38HmudcV50XFknbsiQC3avXmnNMcwHbePkaWU40
7g2/4/Dmlmskde75QchyzJQY4LrjzFHn9NX0IXhrOqfFxDuNiIlj2G9LhFU39c6hjbMPH4GyvvDw
LJMxbG/L9N2KvCc6TLUzx1ds0tU15yK/NtiuzkmLNKUp9OJKz8Xa2DRUV5lfXqoIXB6hYPp+0dFd
ym6XxK1JawXJqRtxq9pW3dIjMsdoi9/Ax16RZnzkyP9OTqV5yxm/+m42nYX+wVUMIC9B8O/V9r/V
BD6FFFv5LNsQ9FQ9u89pN/KjZ/za9npu5+eyKf0fnbcg/8kxdzkihRZZfaZr6YcWAeRm8IFF+QIg
ct2nFlpTx9vrhtGu8xGvqmyJssG7cePXJem9oQzWklsM4XAOm2ffbl5CXXQnJFtwlhMbvdzyMmeL
vpq0yFwqIL28TcPoHpfvGKR1NNURYjT4B2Zl05e05CvbDWq7ptUKZk6Nu/c2hVm4xy5B0hYvO76l
WTS8qc1QRHt43dM2PCVQeQZQF2dolhuL49HS2eIqSb3fnlv8mRq/2avPo0vT4tDDy6K1KaMjiMXu
IBs+AhN5SxOgTFafYmTUDGGW5tQkv4yhpY5fvlwogSFaZdRfuRrbVW0X5cnUcXsgeEgvjw+LEJv8
BBGYHK9g2I1DcgoTLzgKlVhLUHy/nYBCrJxxmV3PFXJnTL5n9azxW8aCDBxNsx9WeqNp+qpOsupU
tNZJlSvqoVzGdGEWf9jdcmX7Mezwvn0tkJjh3M9pgFae8xJngbUSWdcecoRfAXMZGH/5dHR1poiq
XLFTHzcmI42UYnCtmJ5Gb9iMVKe9m7oSbVkRvRqVk2CYBFJZus4fiUsRSxs4LcEEcakRBifwTvYQ
ggmb7kFpfExjLZ/1krR1byKvL7R8QQ93ItM87A8KeOUVrvGp0wd9IqGoIhrWjXYwpS9jXSWnrjNR
V7kkk2LpRcHombB/oiC+tzZ1JTMK9Nu46+bkQPgj4tfsph5UtPIiWViuUd+Mv1PDQEtg9d0e6+f0
VKXkXapF+LGg6kRKrI0UvYhaT0dgfZo5IKsb6ulxPQ/Cz/YArvF8mwPZEkudApzwj9bimNIa3br6
ywMCxPzi9lp/GwhP3aul4cFhKx2EZahNrNuUxfw4BdyQyizsm3ovyybzmACGL73qprAHAHl7WEbL
MqiVor8azkFv6uTJqAX5XTGWJSLfnLtvu0AKYpGfajk69yBAHMAadyMzhUaTV6UHI83MpxDrFH5a
3/oIpy5iuv2z4uZ47QFJZH5S79IUqb9g3rPtJHCOhC7rZkbGtzem5NdoF91RBXclzKUPJINM/hea
sPBVz4f4xZEF8kOy7SCNhasuAw69CrXIvAIKdM7TgMZkoTS4Ay1KxAOkAUjNv6r3fCCD11Gm1qGI
xJsq3yJgvxzGKawBFRwkywiZktOT+tjqOEWL7tAW5Fhf1KcsaYInx7LcJ+x6Cys18syfmadbB1XC
hCB69ECSukqL6lmnrNzZskacbfdDtBVQyrGAM6Doc1rl/3mzpsNjkg2SAABRK5dY3qk1wRaEsePF
sLTmToYI4UsR0ixGgkhX0oJMIFV5L6k3Y+AZZ9d5U0uQeuhix1+PFQOweCJjbA0x4dg6pnuqNSN6
TpqaZpxLI8XNaqQjeDbfavGNo6fd9vOizliCeiH66dc+SdYipsaGGJusrBmot1iMUUf136g/AYKd
IWc8dSa2rFUFHY+NtgpORszobSwJBfY1/VUHS342Y2nf3Nb4E8WMEA6DveRdcsS4oSHGoT9eFZ+N
0gYcoxc0e9Gad7Lwgr09IahXEcdwmrojRw3H2wyZ1JkfFvaRvtCLKj5igZWqF/28jSpxCvHFfSaF
BhTdHfKXjIbHbp6I0dTnQFDbWUwlluWrHYZ6F6INwvNXdciW4PPME0Iezw/h7SdptckogGg9Vel7
N+IcrsrCvZkCrZk5+jn7ZOcAO4HH4gUbmLQRzBbxFU9R8dQyWjhiE31GCBw/qeXBLqNv9eFFNa3f
NrLDHYWof9OSn3VSMPh0KIbbtD0zlX8HZsMJIqxuwtTsm0my0QxIZWGZTrTkRapix5dvODdT41wB
DAERSB/OGXK6XP27ouy50jhP5pDi4Yrrc64Hb9by2wbuuyZ36smJQ+PmzOVXyGnz4uh+urMilLtc
HBBzln1NPRQtqZdtI+NHSG4SWy+ENXV7Wx0cq35nFsbNlThpH5/PWCOQzpz6hdgSfSeMCNbrEusQ
xQDxzBbtaO4Sd9uzi1CVp+9Fh2NoqOaZfOr+vXYC+QZOmb+uk2wyYCPISf7DTaK9hNF3tHyrpLpn
p0iWZxwQ+pM9p9rGiIzgisoSLCSZEYRviNfRLXBWGeG16BvJuEN472EyvKBgme+RFJssJFqFRaMr
9Fd1CCaX3KPLk+lrUaJRRG00fTq6kdKYi/Mz8Pg10QnJxrWH9D20SQUv3qlujV8WBipMKkzKtPrg
O4mgl+/Vl9Gpf+iWXzzNgBcPOMI+rCr7sGJ/0y3ESA0B5krKGfp1yEy9QQPwaA54lcHuaTUv8bK2
qQUONwapBnQT1gSGGtcw983DOIw0vTUz3WSUwiA9sx3pm4fG4C5wkzbaoCE/seWJAaNI/zmjQziY
Bsk44F1R+gUFxiNe5V0dnSystykMgidPtrTKhHsb/dZliwuw8BeB/pVFNu6PIbs0bWu/tm99OhKC
mlX5zS3lOmkh1ZivYxcWoP+q4tqTnvn4h03mwnVdlsXMiQA6mHwUVTTrT0HlIiD0ejR6kB82oan9
0vQeakn4M9INPnADX04Gjoegxjg4OmVgHCPPyflpowCuFw9GzlQun9KwBC3gotoPktcsF+KOesa5
N0UG1mkEG5Ev+xeK1lPgEUEPY+e7qOL4h+cn3q2U9gFRdPxDGsNS1VGisQky24vEO3jOZVgufqlX
uVda0EC9hsgD/lAYpGBVJb02385xvyA6CiscTH9XWh0jPEZlYkzmytv49fzVgfZKrT9p1N2LDtXR
WH7bC/+augOGDsOUSz9Dr+HoijUMM/ehnAAb06ejj0/VHE3YyFSg8Mw4yIeiXhHPirSwkxuGxd0u
FJF297lbVb3ThvWnP/nWvQGMsfWZsW3Vy9TMG7inTPkAOvn72M8+SPG7VVk1XbkvxNs4+19ySupr
l5TRdoI8vXdqjw8PJ8V5Qi18sFsyUII+tE6in96QlGRMrTkZ4X1dMEIxA/AwvTTx2GydMMcuM/fF
vu5/1GNaXsAXnOHJ1PtkaQdN4pslgb0nxfGUhVr6FC+BT6PWP9Vk0QgiGA7s3gz9BM13EUdvgRTZ
S5JaP8VQBih53fCoa+704UXMnTymzoE51WuxtCMDuzUv9MjArWr9wZaWuZqDCTWcmPhHZOeZJKkY
B3T60X4Y+pQM7eYP37D3goEy21dRUmxjgeRVLeCha+pfTGhduNQOdGi6wkiBddDdqZlVRxZnmoxT
llxmbEJ7S7aolZtyyUkwi51J/+2QmVpBf7ppUIugmgUIHJ9YDCtAEVl8ohQaaRk8SyEzTmfYUjsU
O04dWx/ojXGjLoVi78Ug9Bt0wIxd/hRlf0ibtr/NSQbQuGOewrHKXddaWh3NQTLZSa2nLorO1kyN
ra4LwwFLrBKsgdxu61mQeUo7G6FzdA+jP9KR5r7Qg3xv8svDvweeBkJ1vM5M8W9TTMW5nPP6MC+B
qWY+vdutlb7kYGJ2BnQe8Dv2eQyJ88hpANuhyfYQgJPsggx1i2W/WKWboIeCbhdb9m8Ki/pC9Fpz
Uc80RxLNW+vm2o24bGSKsdFfbOWIbvFD68/829ng1BcFoG+jcp6f7PZiax9Q9rbeXJpXVQg7bo8F
jw6tuRzarOU46o2JhARMP0h38/lHY1KePZYOW/BLDaHPMTsJPzy6CIQymczSMv2Palg6TXXo8PfS
T66YN7akywxUOO2A0CVw+Egaoe2HES5EPcxyU8aAgEapEdOaWo13wsLTpX71AbTVOsHnulktcHOF
fR8WSHhmmDWq9tEj5AOXp4eE6GkApL7t9SxY56IBTVN0w9Zoo249cK5pdoNJ3pc6VViFW+zmTkiU
lIM8a10uOW4zWaQzilKYZXdMSDvmHvnTTf63IsFbDZCxTKeQnF2y2IP3wrPh4uuu3NfY0GJQ31vd
N0jjnsbojNDkPw8kncRMVcKvPCd/1YT2dsvxq+BF6BPYkdQHcUYPO2dgtBEVKltVG3OIod9QgsKH
RX9IBlyMvtHARJM9O1yb3uPIAR0MYl/tt2NW/4NUvyckzEAj3djBvgshvIu6Q1tdwy6QxBevs4CC
bjNoRcTCWnhrM7fq5xQ0CIOMpzTx/AsCVPY5s5Sy2XoFygUCPBoqGBbsuin6Q9iNl1YTF0YIlN1W
fw8r961GNA4fz7v0KiCS47FAzukc7Oo7sV0gmX6BJ5RV00AOT9LfmHGW1R0Bh6A3R5AeL9EwMqer
+xdqvw/VM3Dw3R7soX/1EAMNfLo3q/SGe2Jq+5nsj3eK+CWBa+DM6ncgSJcHjLLkrRoOllvP2tup
NN4E3amTvZRvdV4cHNsvttWMecMw41dif6pj1eJCxabUPu4Brh7Wdt1y1uorWolNlM1k/nm0C8yx
+JnGPXX0mI+AfWdSqlg2wdU6w3teRbeSwe7JLBJYkJR520DqTDLKGG/hXJxTN/3duwvgssqWSWYX
HGPRAM0y67ts2/gW1pifliNomdL0a+kwrLShhk3rYQeuNI0pqsNBPNDC+ES/wXgxWp33yvrqO9iY
Yc2tVaHXF157dKD812MtXvH2otiMrdXY5UuwW/Pl5+QH1Ngvml4f1hJwBQPUcrg2lkd7yLXFAVon
4wZSbZmNBJ9ALL8iKh/DYETih8UHh80/KVvtappn6zTFo/UUSutmt3FzSgzpbSubkwGMN8S5S7k7
V92FVrH1owo050mmLyiOu1XWptotnenX1BpCXKPEypOXJBeZ3ag9OUm48Rzxo1X5jST2vhqZmWwi
t49/Ji6HbICB3slrcfpOIEAjtyzWj2ZSlKEFFx7NKrPWCP0pfIjNqQyPvs88O+q7xcWBK2MejG+G
q9mboWnFtQuFtw+rfDgSE79tkzmFPxPlN6A4SEViXNOtgWvaZl8NUO15RvFp5ll8f/yfCPG2euHD
QYXve45gTTxTfyc/FlSiWeRXVSkbSQouciSUsU838Yh4QdOxcqrTTZHX7VazdI/pDb1MN9ZQ43Es
26iXTWc/J13yj5MB6vRczbm2c9O+IKX81z9WG61vCyrstH03FfkbQhH2BvsDsDQohOUJKGgCJ+ZL
m1ja1Sgsf0YewViojRzIc5wYwy93GSuo2yHMqhT+wtKYs4ocm0Xiuz/yTP/EDuv8g/4FSpTw3typ
ETtkkxMxSrSy1UMNBhumpDusHsmeHRjcjzkncHIGWXHP0vHYhVRnIhh+qqvTiBKmTLk37tWanbRN
TWk7lY+XcEfpU5bgsYuRH6jEsMNv582SwdbuMKkn3vDB15QnSb9kF7BenqJY/iabol0TdmHsouVs
TnSr/0zh366EL4o9vM25ebLtmDM16Qh+Hl1rzqTPlRXTQXPGf2RpijPS0Og18cuBOB0Ytpp2j7uo
/oYddtf6of6eeDLIuF43MYCTvAyhfIT4zDWn3fnOTNdinFeWaK0fDG7Ryzk672ntCLhp2Bgd5zIk
WapdIVpOfjO++7U3zMbZsOlPqGf8CkltifOvilWADgiKkL8z4yHJSyxYEID0SoybSWRY/msiOqJQ
of2i2yS0glELSPk6QYmVJzhklxac6r7JEVXOqrHnEdtL1mMmJy6FWE/noIF5PU+tnoO5FzSfJzrn
hWa/En+bbWvsqIhctYqG13BXuaalqEijRFR+kFOJxZJMu2CVuNbZDsbsMGEXgKTObNbh+K5uzbKs
80Wr4uOjE/0FZhQ8Mrbg4VJCBjcc59xYJtY13SBp979XlxqUzA1FXOnFoCKLgMXJTrnMYY2v8YHF
m7gsu3YVy/HP4LDyqNMztaK34mxV7bvEyHc6Fp9N5L8C1LK+4zcES+IfD7NUTIqBMKWz9xJhvzrw
Pc5m2cKNXk7EUIiLHSpyH48bZm7sGkhV1QwOHNPRkOUfrJ/1m64ba2ZJ3ot6xXYzA20Ajqdezg1t
PQBW+hYRXA98m+YPMKLmBeuIOAiHtvQjvhvyqgMRprMAUjmEhfx3b1PPmLFjB1AL4qhD/lo6U+rk
REXZXrqhfLyl3k8QUa3briePwdHc898HJylRyDfVB2V1xA/MK/WHnf5bzL9U4aLnIXh0X5M4hezg
pE6o+KPjc40SVB1VQeLhkaVO35hQmC95QIZa0if5a1n0NOO5EOwjYX/9Wo28/j7ESbNJI8D/Qqde
g8K76nQz/llWIA8aHVM6kZn289iYAv9C/I3XzzhQa4OKsqx90Hp9sNMwGHIyWT5roM0RbI/I3EaO
/pyAc/zQB685AlDcINee0E170K7asb7JaGyf+/j29x319jxglSpGNkY6+/3Gipmj1QZHDiYiiJot
YR+codN3dunbBx9t1iYRLYgIF0GAhY9nA+cHymMhIcp1g5E9Gy/MUhu+F8rtenlWu1X27Lwmue1e
cySBA1CNTY7xGMULymOaZPY10oDbSMeZPwuH+jgUTXCyNNK51NagFBLkzSRsCWlW0b9x2+pgcPI+
+LFbv+CQzndjFsoNlxoiFhm2+zn16It0IXVDFIBVWi7ruojsjRM51o4uoXhtbK6Zyg6//B/qVrGJ
IjF2rOQhOvU+etLyrHjxRLkuBER0tWO2HhPewgUvR8wIvsxBXrXBb18Mraje0wXgQR9sbOgE2MIS
r6WgmwekB8iXowsG8cVYMj7svYuZZB4wRjJ5/r6MS+ixxAUYa9hLhOqoW7wlq+aouvkVP/UJhtQT
KLP60sixvCDynwe5J+yT74p4GJonAx96FKUG/dSueVYHN9cf+99uoVPKt/7TaHU4w5fFplsWn85B
Dds3JeOzwAG5Wjl4VUXhMsIU8o6HC4Io0anqlVMF4DzDs1qqGvUlloeUFiBeNjiT6g/ImgWCwPTx
z2ixPNFbaDdtkUu+LDDbTY4pklW7J1LACzC8ixz7mNe+e2a3ZNpj26oL6w4TmEaQnNGD10GyHRsg
sc7cXRJB0yd1mc7NdK0oLRhYGj3H/Kbp5FPB7BJ3J95g2ECUXYAmomczyDjyRQ0UbHSff9vgaTz/
Ktpflc1vUGWe6lP5iUppPKdStNegC2jDJUjJaA6QrVXrS2h8+x5GtJLC/kmORfammzpCiBhSOac9
uP/CeI5jXd4rlCJ+Nr10ckoPhD8x/o5NVG0cu66F28iTETrV1g8b89k2+49okDhesr68dlny6rjW
jAbwLpdBDn3E6jl/Rhzt8yPTA0DhfX5oppYyqYB7fZnJfDURc4mWzCeSZPndCqv67eJ4ryPToTtL
nvkokcdbZoPTvCx+LO3Ewg3HN8aD/XpqjC8UIuhF1EI1IhEaEa17QN0q0mGq7pX6ClbjbB9lH/wh
zjB+nDADwnSA2KHKD9lclOIrJE95IezY17ntAb8ljBO0ycNExjQ0d5AveK2M9/ZchXwr9ut/Ci7m
ZlmzIDqWv8Z22+7ymuk5CM7x+ljwc8NNXkY5l0eTyMRVkBbp0V4YBqpnXWKyJj4widfqPXP5kaeZ
sedgCG+nOvhahqEs0iZq6Mqgoc8SW7eOvpd19wijUwdPav0M21RJcKqOOG5A7383QpoS4Fggdrig
3Ssz+0oLDUJ+R7MrQCeqAornmZDlKovbrb2cmuYmMs/qWZp2M9Mq4jIrpiuXnrZFbLWHlth00gRE
bBx6pNF5Wj4Hy3xG9Vj4mx5TeEkoFTTQgFm5mTxlRfmqrjsTMPsqDIdulS7RXxwsD9wJAycsXgVR
R7RHCQRViUDCwCv2STy/625dPOlWg7unKEvE5EkKjixhoGEwtpBgYFeB0rO42DHVs9LCLxxY/p7k
EAd3aWkfvFynauzFU1G58x1NwrY0pytk43gNJ6X8qPH37wI7QywfZIAT3HwikA+5hnqIHcOAbjdb
m7/vRTiRXXvaqClFctRdllh9hidvBLo8wzHONs2s0eEIakkQG7mN6g/USz+gSUJNpBR8PuRi1gE8
HL044eiEPbQ8eIySHs/US8fKfoFQ8Pd/3w8iJ1nLWUv3U4uJHccy+ekOwIeWbcgGKHWG+8wpgHSC
Kxmo5XoSyScBlO2TurOWV4LAvLNrkaS+yKCmRYnllD4rvgbAVhujBC48AjDsUOEBGuRbO4k82gQR
guUZd0rco8t3GJRdGNMQHLwELTVEzKwNUIR4YZY1sDeHH9xS5SFkiIr0kv9xP2Cz3ynhIWmpJmRj
16i2VW7XL6NxaoLYXqsvFSRMn8MmQYDohs/uSMQIn2c8pd07poDy7OXeQZ0+XO/Vln1J/B55u21g
nYWbhjen7aILkmd7VZZ2D00okPjXCCwrLYQHTd3BqEmSf3oJQhnAjYABC+N5GYPEIRYV4B3DsaOt
fi4N/K8RbPPVJKrhAC0zpwPJQ174xqmnnZ55410tI4Bo7hLNcwyv8+pVAZO/0EogN8RFuHN1PSeg
1IuJEDJRs5acXlq6au1bnPgxebQUreEERkH6xnoMqvKX5uODKbkuJhSp19Lq92FUemCcr6FZ+28q
F8pO9H+7JWm8JSnlGNQ9Ym07bw/SsZO9MGPv3rqDnVxnm1J2HMvyatpaCebCcD/HMvyA+vysLmKt
9Z+RDCWrcbgGUTL99PLcPMoZE+gQuvovvqt39Dv/1LGHw90PEShybfx9SKUz4L+wiVaLaCR38fRz
itM/6qN0qoK+amo3Bz0OnGdN6CnMv8o7gf4WaxoH05kZDG7EDQiK4iUv6oVDZOClHDqi0KhriOyo
vojNzn/3wxvdQeMLkzyH58RJ6BHJ+UlkERBajmNPZKsEB3Vv6RbWAa8hCUu9FEvlDlnsZQpMIDIk
oqxsY4iex4wEzlVPisw5ZcuutNrdR7DEVxCy2DHT8p/lSQNi4sZqEq/cLqkODTm5a7KFlvhgoveK
OD42eqj98b49W6J3GbQ/y3sC5c3KsUX8ipb5kLBHvNiANJfM2CXWgJSGoOYGVB9lZxHTIG37Xyq8
HFzLnxBM0Cq/BRG98XUaj5QkoA02hRN9j24mfgV5zh4HIgByRr9/xIc1InuuHAP3cstv2is75kde
sourBB6MhaPKiF7meeDKBGeMIUobrmawSJDCAZYgk5oTOr4YqMdIwyaLUNJrhTjJwe1OpV/hXgIs
45t8k5WQBNVW1XtgtogU8JIyC0muDffdsyiDgLG49Yd1oTvEhYvFaxkDpqbhYgmPuJ1seeQk5T1h
ptM3Qkvye4+LsVv0BmpzVX2NEoLR1gA/xMev1cfZHl40Mn+6x2kGolOVSv0zMC3tudGsZ81I/K3p
1czkOJmlxdT/LrMpN+mHtPnvIRNL5o8uijvrg/mowl2gERfDEWTIBf+EpXwPcaacIoseISVY+4IM
MV9u/vk3GUn5KrMZvcVx8G+Eifk1GJcZhcOWrGQ8nCuUQHrGB3fVtRELXkP22YTaj5a39VF4/rQd
HFh1KuGYehkPCLuPLYo1yRLOW0DX+/Y4Ltm9nG4ec+YQCdRkr+CTOvs5ZDTrRZa1JROMRagIEBwV
MBZb8toRojJC0gzTJ2x+LX2OVhVr2Grw+umjb8NyD2kVb3w7mmu1DZGoKpnl//dBbVIuMjI9aq5a
RYtW66JhZ2iww1amF/rnxxIOYyh+CIPhCeObm8DoJ1V4ncaYrLiQZBnVrgAghmjcwkqyNC/U1Awx
6KeflGL/UBk7WXH0NSDARgSWhQlgsnfiOEKzYP/TT117ykg4XfmA8UrGMeSN2LHYkbTNMR6c5w3u
EFZTBmVPj8sZhEG8nxOUTbn0xHs9oLVz9Wg6qENPxqq/Kjps2jkpGgVptO84MJJ1FJN4nGjk5CDB
JSGIXCxjqTiqFpibg9p7ybzlRArFaZNX0lhLr+mOHBucle/pELNzH0tn+PI4JvAtka9Hx/+GviW8
Rb/VyirrpDzRUEGAiMLkNsxRsEkhaRHbM7sn5GssfBpKAafHj1YrRVeVAXeeyXVd6T4te9cRzR0f
qfcckLhhoZnql5hQxqAz6bYlMwIPwAgMJWn9IAXhFnHahR/hkmySDQt+ygUdh8SLjpP6ODA62/uC
kJKHFLyv+q2mF+2unhv9Lpcfl7l2VqNPZg6auBez2lQezlPsGWfRVsmFKOkjwNbgIAzru52jCkve
iLebDkB/0SPOaHcvSm5lbNSETUSYYknKscrCu8ipS69B3OqcwZPyMyYxI/Vyskij4VP9mIuR/5kE
nV3SVtP68dkyDrHLGZl11NMKXvq77cTZ2ytJqwhi76ff2tlPqecH1yYvqgo6ffP4DT3U37afgh/z
NIyKdofMT6MXNSpdjpnXazVMMpeJknr2Py/9lu+cwNJPAJGgfjwhsVWYVr5VM7w0Ij/JtelW/VVI
a0tILlmTx7AfquvIsZE8P7MC3uFpXAZ8plociWfTIdZ5KfidhDiy3p+wuuRBuc2AbmyEgfvaXR5K
2X00VYU93CLcGr9CfmJIs6aNiE8AH8ejRPufDXksAVVsu1avd66Rdvs+j8Xx8Rt57BJjQy2x/B6p
FV46UadnvOhXTRuTt3CK78Cup49hKL8zpsF+1L8Wy0iiGoLFnUvYjI0FT8mDwKq7t2DGvwyphrTg
RTIU2kGIkTT99T/uD6bYyb4iji2XXf2oFufFoTVYDsIh66YkxTryE/g9mHAGP+3W5SxstMZ3dQCW
fnVwBewM2BPPCZj7Z7sV/jovXE4NsE7NQMoL+XvEIsdlQRwNwIbGxqKiyj7DIrEW4D3AKOWN0UwM
yaVXf5lJVYBB7ZjM2X6zKeZkphjrXC4vzUNZUR+HOc32vcDB5XpgiFMTmfEygDIdBKaORfUqC0vD
9QZEBzQx4WCFfYeS3D5NHb2BhtotJyJOJhlGYT0Bsrv4aB6t+jL0tkLvqd8I7btMoiEzovytlUF2
D2xdXIaFTT4wz/1P7yyuGQJ15QwCpYqJwGXtWiuNtp0F7p51yTqOIx/b7ObiFVuHv8lSa9itNW8k
w3kU2bckG7sGXdoWjf5k4SgHKRfSMdPqqt2oviTsgm3ArsSwGtH3SjUm+/nqoQ5IrnQZUU1VPjr9
IeX4vig/GcSt6ZRv857916jKe1FZ5rVy0l/E2pS/mKOh6HFQ/zUN+tEkpXh1vfbO8Vf/9OcrWvdF
tgX4Vu2jjuyaO4tckg7fRYBvN8y78iMbG+5qI/cPSW4E58fKhWDxZ5zMN0ej9KLdAVbK1M5tB1Ma
+AHKtDHbjxSazskayA7hnKpsPH2PGWeczGzdJ6zgu8Ziwm4XuklkKp4BBrf/ulp39UU7vZA4Sqjf
FP2Ihsk4oW9Prrm2+D6MGtTm0mKvesfmfDH+svMR/7lf0IbL0C2vZojm6NMEyGwnabYDlqi1s9zU
mjNO+5nuCqZpXiZNdgGMjAsdPM1lxDC/tplVMlhmGumA2rzpAQQBIrv5msvJo1v21J9uPROL6now
biqCMrs5/mZGCUDk/98C1XQe4Guicqsz8kGCgf5VRWQquVvHx/kjgiQke6bAqQtlWc0U5IwGgUlb
btNaL3sfQRwD4AYCSQ5mD+NfqdXepYnif30W+Lc5IFOtBkdcoHZ/K5L0RMkQntTdL4eFGtITKWDU
7luDtvj0uEEQ9aC059gFBvA0F6n7phoiMCkIZotfh4i10iDZhUi7hu650GHgj/Gwn1s7vmmuHjw/
ptajLcVBWSRmaj4ghrZNEI/OXDLXw52j1fLRHvCWHsH/NAo4hrw8+pWR5XpHZAjP9jwEL+qBv+/u
K0KgwAwP2NPUXK3nul8pSx/3TrzKAN+c/OxfNUhuerbnGnt41XO9DHl7AgLPdGkc6m21LJ9JbLxG
epEcPClzuKPNBJ50Oqpyw8aTAGcXJWYgicnJfdaBnGN2ShUFXm6oH1uyaumrB660ivxoikJVbghS
zrgpmbQ9OtujNtz6EGoXlmQxLEYEHZU6Dv1xq2x3656jH+OX7otw6HedxOfZTvpLOmYN+aPDHrLi
6iH9cXJ24h6P/lQSggnF4J0pHV6nZXaIV80CSFYw2VkmPuHstqtGx/OFC+xnHjn9daiQ3WoFqcN2
o1GCANYGODBOI7LxONrqy2emHpqEWpNeOmSc5XoPNCu+AaeN6IQxtQIQxdgpsOQqXU6eRq+VFy04
skS5J4yg7kk9Uw++Mf7npeFrMMmXP1XvlQWBvm7Z+Ju8jlIs7zCsT49elduD9rX1nJSs5cZCRoa5
O8fTTDync5JldJ5LG7/HwLxTtgh2rMk19o3hScjZKKweMyCRpUjrXQPKjtS/8R4+DglamlZPedpe
1NqWuhvEcCSnmCSj5i3lXx9AH4wTdMuPp63kUNHCmtn0kXYQHSChvw/QaTig61hTrKyv2F5c/Imc
REbL+4THz3IQGvEnApPu2LQp0b6BMDZwdcZin7tHYb75Zj99sTrKULIT0JHjyGWQEufrya5wW3l1
SSbZULxOX9awcZrxd8jWelCKir9jrdlFGhL7yP2DFnCz7nNfo9XqPxoiNWZ0a/eGsvO1jjICZqV/
eNSfDjlDmOb78Ko0sVbRvBYhe3qyePIyAAyPAwZBR7gOFhGtH7raturgbgxm91KbA/44nRONX6CI
DWgWrubekvsSmL0ayfY2n0iXkNo1F5LWLD3r7Wya4Tm2MW+pZ+PycqKdeoh866Dex/sfENfJ5k9G
uWXsUUoNNEGgv5SF2VxUCV9k9LCdvNk8altZzBWhOhjj+RcuHjz/v5bgpb1tZEct67ellyVIOemn
qfZabjNwkDP2Pj4danforGBI0DjLwvl83B2pj52UnAR1c6nbTNoWGc7/x9V5LbmtJFv0ixABb17p
fXv7gpC6pYL3/uvvQkEzfWMehkFSmqNuEqjKytx77SRkVMJHfqBIp7lNJ2edxb1xoUK+pqFdMSUd
6MSR42dd7ehdQ8KBeRvtsIAH6wKI/jmD6aAgE9/qjuFY/cHcMO6kyRarA2CHuXjojDxay/l7EVre
XUieB8NsPV6rhfUEYT7EUYvWVMaWNNB2LuTM3+hxtQLgDdhtxKnKQeXYvI075EE6OeCY9jiD0C0i
Rw5ck+zZ2W7yG7tVcTSZg+yJdwrWyxGqdgguNPxhNST9+M6a/Oa5TDQTZSILLiHFRu1SezM5Ab+1
Nqujln0A/fSTNBrLbQdvKEU3BYltkLwrJ4xy3uiPVke4RtUzVoeFblda9VCE+itG8vhYT6V+7AcM
a0LU2Z1sySAUK6nex6sBTu7TMFFZKZkbPHVMEXdRZXUgEGZtRzpgdHXq7jn1AMN7JqfAri7vhUVU
Jd9NffXdgIScuIShFDv5FkVQvbaULifCHDAngbAI9LCcQNVr3WF8j8jnnL+ZFcszo8LWJTizDgj3
1LpjnXTjp9CDLy/y0ouRxUvb+KczbDUdTTXbL4lixbPFgXuC/f2MMOxQDl1whWGF7J8J7roasuIN
iCfgSlw/+8GB1IsjClWXauIDgc/k1hNp6nHEfp+7R6GUxX1sDvCxMzz5XtVMqH3wW/07/tII2Cmq
1u0nCw0c1QeTQbdaZWnUPGepvtEirTjh80jv84Tj+VLDjenEl8hoMzO8cm+PZrHx6/hXTuAtHEAl
vTdtg28tbCgUXYV84Zpq3AEt8GjBk6AgoVUhbyQzysvNYGTEpGGAeG7SmoB0BjNgPGhhiLL/Lg1w
ELIXWKj2exlxCkIhMGU7dINrBXrBpdaQ8Qq97XaWjdJDvswbzUQMFa2akNJeDmWnJHce5jx6eQ5H
54NZUtducp+fYjjODE3RLXBy1wiKSGadbBOkw4ZVF+IY0hHCI7pdU7aQHEqLROpaRBdz1vOlZt0e
tImR3kYTGymq60urxS+QG5d6HBAGzH32UC+IAso+FU/JD+W86sAYdK5SCBzMy5HSwkDE3/lLvu9d
4A1VMG7RDdpYBmbXP2eBZJ251slIUSbJD5QksRqPcnUwkeP8q7BH8aQL0NhBgp+zDEblOoYNQqSG
tNCr4wwOXKaakwO8/W1BstpFzs/lOL3Mx2btcNYAs+kiVHOBTiNl7I56YWJAtBILTJcGkmv+0eV4
UK6ksVO/qZnzbAdhfVHTNmC4kWM094Zml9v28JiPakGumCg+Bsv492x5bzCDXaDrFqDdaTxnFFVO
5OEwQzDCROmTm15sgF46535APCNU8b4UdkOe1XP227AJ2CouZCF02zBg/lDPYwmXjJZ9xGK3HiB/
0m1zJ3oqXmqsZcfC7cREURMIVHj+GzlRyUuHJt8xU/cd1woAFgsMcl/VxtUi9W+llal4muXQ0OSK
X/B8gjvGJOqrwDeMFlJH4jiUz24c4VEvgMLQYDw3HmM6QNkrPyfcy5ttUV1Q+Se+v71Ck/6q0IQA
jNGAaCkQLf73oQjdfy8F+pwdkgd9o9JXJkSNSKTOgYEnNxSt9YctDcNs7WE/25YxpCz85pNzcARa
SWmYcQFxsgg44HYr+xG/bJWqT3JuEQlM96hHNq0GGXbOTLzWeeuoG3rccxi5idHLaIOnSRfeajHF
1zoaymGkuRYZAGpT9wnhb0/XNaSgSj1sjX3ltFeo5YMTGXslIXUtybp5FADDb1/iEVqPs9CsLz1v
4XbkVfWE4Z6wtaLkkD0zBzh7xI/pgNgIiYM39WA5aW3Jh3o2D4+6jV1gduPSry1x4zZiu7SGqGFP
YM0phIfIwrFiILOVL12rHg+vRohSU8rVkaStShNUx3KWcIK+2rscW/mW+vxcttmnV9pXuQV3nfcb
8bh1bDgWYe2Md3yu6AqHoEdtQMyRLIxkPSSfOSn7ej+43cqom1Wjf7h09j89WlnbUWmtY6um5LmE
oAVJXKl23DT0ejwgbBM+RwS7EE/G/k1uuPJCdgIn3ZIhE65iQiSZaermr8LlUBpND72hnzltpM/F
ODkXy0m/7KoJrszEg23pWjAjjaYDAJ2sGR0JQiI7FqV8Rtn4hNFWKKQsBsnzfZ4V9W9FcWlZza8q
t0QRn0TtrgXliZ3f5+Ayu8dZy7Z5YR2l8oF5Sfhq0KxaCwVud+2iq+QEcZ5IiFk6QwmvsNvqsPwO
CyyEDqBNdgdpPm5FEsvcdo1t17017R/ZI5QPuSWuEYlraAqL9JirYXGOuqkCkdH9kkWjZxv1ueit
L5+bcL2UoKy/DKlxpqwJZLZvtP+3JCPOPlKRg63gBpPPfh507OIkI2FtUrLRuG+gh63JBHR34SwM
rjUG9jhwB5pd/ykrranRX4yJU/Dwt/ez8UGBG3MIXZXUpTp7U7sOdijn44thAYCZUi0/N6Hz0led
fkpSott9ndMN0t8PTEecMlXtOwjoiIc1YwqDILKjQ3T8I46qozLTObFvk8JRhrTggDCsRDzxhczT
FqHSgpWuHdsBsca0QH3sxjy/dz1zLV+ldJouvqYXB7nu2BltcLMEqIQv+cYHvp/KQj/KJtRgVP9o
AfJle1quDQ2Nm7SLlgQsbJqRDtQwcitvO69NNsK1MI6GQUkGs1J8EO5gbjx2xmOXEkksPMw7yz6D
Gv7156xPxE9erkKz/O6Qmu0rA0Naqos/5exslQ9BNKgnOYDEao80CYJmVCkvQ9IFu1YHBttYw7bX
avdBRRRMV6RI/gmXc1VZKZ7tfRRmSKsnLPyP3lGPWl6Dw6vDSwUt/qUdfi3TOxURQj7Zzd8a+Ljq
0bZWikK5EsmDXFkb7bs6fJWFHKTx4OCQybQqe9vDsR8fKhPBaknrCoYFLLc0XcvOHasnDao5VJsz
utezNrcqSYJZKkApROxiaZts1R4N5Ty6t+ZThiSpTAPcwMkEe9DEaA2FGSNJkHdb6W5NzfsI476A
09tr22Gohn2P9uwq/NS7EjXNpBLck1PqJYabSpwThCAcytGjCD3tj9KtwaJJxolB48GgBPH69L3q
C+PFKYujInT7LXSci/AN6xs78yWrW3KZdGfTiajaDOkb1OmNiY/sqs4/U+CAWLFil6HT/DJWu1nz
tJFDSa9pkPJhr7y4ytTAnUjGI/13q7Tzl8pgwlf37b1OIhm+MdtdmjJNjOoo1OiqIVuFovOf+bTs
jsshFT3hbRCoR2K5ClDiGhgBxSv2yxnC1rnSQtLVD6WuG6jfZls2R56VNLkSb6GTvMInmwYI4/8N
Jmhb4J+Ls/vO9KptYJG1uVzyeT7tUY7C8ZklaaFlZDe7Yi49esQszu1f9mB+3RzTUl/dQRAEpUMc
3C1Ri+bgzIri9CwMB77yLCy2Y4UdNMQo48/qEItseVJLRjraSe/qW2CklJyVjv62K5nfTAYE1sAD
ckfCUtlxHIZuMAAoNvXKvmhVc9JoPx2kXPlHvRyXKn0Z1wzZJI1I8Fn77mb5aJS+R2TtRGTKB317
9opG2y1lkD2CSWEqlRxyaw5IGsYMF53XKE+UMvX6/81ySc4mjY8mC7picdYHzbyTD6U1ovjWYLbL
lx3ertS2i8soSSRUeeRpRM6bPxXYnRvEo4fMvC9U3dz/NCTkswKL3Eob0ZTJTq+cGaicgMqBf0/K
MQfONtul4lNsNVr//L0khnXhO+lRXitBzI9ea0TAVGB0ah/Zt2nE8XOp2JsmpMas2eSh3dEcV+nE
vclncdNVeAoJMOpnQ/ioaigdHcO4lw9GB6o1yXzfeg+1RGyUxE6YHhZvqIFB3ZhaFFy6sAkufWz+
TUBiaZs2Uauziq9h7VFvPZBhaTzLsYdbos9hKTmXbpLvcivTz1EzRzTQj6NVor9ZQdC8xHHIkWUI
9ee4Hp7bWYNIG6rbxqLnGEMIfbB2FWB8eS3Ks1sGnrtOYxcCuYvwVivE4+wHvzH+S5+j7DGrQa9n
ut+99wZK0RHy1vJMvkentlv183vLMzXe9Br4YtiuEemxl2WKiqiVqE06ZByiI59jiN4RfB/616qz
zBW5ZWSYK6K91IP7XEP6OTZ6oEEa/4/TVj6zCGqlrEQtqJO+JIK2e6oJR723wnJ5ZRtZueakNI7I
XNjrEH/E4Ell57CqsY2POhIceQQqG+4bRij+Rl6n5phTds5/55JrQ6YkyNSVmxeV4DAbFEIIx/+o
jZO91qiqOSO1I9PQ8Y+WlXC3Zgt568PkaCYq+7LD+AjPI6IVNBWbIp7eJg89OwK54lENkEcEETGl
Dt0Opq4opZkKi101oG5zDMH8bF4inNr4bOTlwa4PLm6CVLwKG1HjRKBqq0ghMGoGglICGAkES3If
rw0zO2Wg+yHzTnl6wHiHlZYt2ASQczTM1HYWLAqWL9gohv7e9FbB7Hymc0Oi5C+OlDMsSQfdHYzT
8rGIlkkBFfC4S0vYhFpT6rtJmKW7iizTulXFF36gkElMHd4X87PaI1jCTleW0PSdHOGMQGJWsw7u
Ymi+sWkiBBd/y6pD/miVxKfOB1v0joTRSKmUNsG6jpxun6Tkx9YhSP4fqlylDA5+C5yG5G0y9RDH
bs4ZrsYoPmfIVmkct/xU9fSbuSsdpSoY3mOiEYIhOi4rwEJm0HGQU9RCPdOwee/CFgAmU74XtrBx
kxeNcusGzdrHjrtlm5x5Wyhl5UMa4Rep4bgfzeq9zjnxmXOzyxU2+cHyiEidw8kkKAjhzsfPmcNX
EUm4TkY33ej/nTQEcZCvpzhw9kWpY4wtLRNydzkwuWlfAkP7UCJnuLd7+5s1bMUfD08cCxnOBYTC
1ES3CEUMT6qYzBPhFI8FfYtz53QPchhbznlS8llc7pkN4IzCbt65KiK/QDnLWXU4WsE6Iq1o6WaQ
w3rIo96ChwKMqc9qCo5+gqcel1DDmBnP6izdaJurfOWRLYg2elYxYfo01r2XZbDBHMrX+cSXNS7h
FWLcMZe970en+AhNYZOdRHCSZbJOSs2z0DqYSMTMxWlMeokctriO5110w70Ag8k/bdUkm0eAni5N
Hdw6/c2jmOGYtlq96TY26oWyGCmfsnNX09MHa6WsZaGtj1Z0n7f0G/r2lrVB/V3o9U1lwPauuQh0
3WgtJ5WFGheHkqke+yz94CHSho0/q/UjJzRXWmZcS0PQmjHNqABEq9d3RuoeBtfiyCei70V5AoYL
5kBUnxa5vVd+taRv3obqGCpKcPlhrYHF6S/cQt7em4Yn6tyaaD5C1XMrZ7hUa/jsdCEoTiHVjJpD
3jhv/bwf65cx9ModzaJha+lE3Cq0zTcuEsrvolHjIxPe/qBFyVsuJvsxJGloq7cJ0i/qB5/bjdK2
1n33g54r3N0udD/w8SL/qihPx+ipjvtprzXAdXWG20Bm3GM+oTjQIvXMMB/UfDs0j7ITHMEBY/60
DpnvXCcXlEDoUPwqNl9CkVAbOtoMj3eG1yyAfDMjUVqt6JjnwgHF4CBwnzXTU8eXfB9o9pbQhukp
8HmrmEVAYsJ8DhioYrutwotgPT/8z7N+IEWgL2bSWBOojBvxVLWY0c9RQFhxYtNoq9XOucwlel3a
7V+mvXtaiaTAYTXcmYODpxKU35uqI70p8UB89Z67M6JQ+XSyaISIw9XsjfST25xD1dgCZrE12zz1
WJlWKJ3Ku9ZSrXXZ56Svy7HypJoYEWelTqPRAQr82DrIlkEwOM8F6r11p1ftcbLs/uoAkusb97eR
0dfjvjOF529imNnnoIJDWyg48Eofhb2avpK08F73zs3thi95fmhz8q3TbJzlhBS9iCxmBnfFcJXb
75aM8Mj/u2y1NhcXaRXl2tVIxmgiv3iqq65eRwr6dQW5uhz84Y9Ij73z28JWS2SJbp5ESRfY0TML
+KdtgJsBRSGHlym7PAOXMwbyR5eCa5GkQMmy0Gw33V4JYE4VXqFuRN+XHyY1C0OJF9VNqrNcMtEo
RcSqud02+OU56LhlEz8GobItAsSw+IyYlZjKlTB4P16PNAd2XdSUGwMB/6NmGg269Vx7ycYWqTjS
Y/hxhdBJD48G886saFpnnRWv4j7BdED/GYMGTawqeeKSsI54g+v7cUPCjAe8AZx1gtufeam3Bxa+
cBuFgKvAnfpejbGBSTvEmsS2isyue+2Nybh3WwOaRh5j3+H/s1S9pMyRUsivJl+2btmdkJydFTP0
McLbH3L5lG0LY05JKsv9BOQbAx4ULL/knGCYerFriBxcmaZ9jMeCIArNowc4t/9kQWs5nA5bmkly
XpZq2vfg5dau9d2bVBCH+fiO0cN5CEK8uTNcoRsbzh/BuMzn7aFGZJM2L20s5v52qC2ffVdp/4rQ
sINvLNLhLb/I6wKQ+l3hOtnGwZb9rCvVYyC6P3FkzRBJajGKoQbMQ/pFK7gdPqe0Bwn8N+39XWO3
Dmt5fqsCEoLo8Ky8OgbH0GolJPh5UW09+6nX8wdL1mEQFohRCuZVH/ZLmPk3prMhngIDo0zoxPvE
VA7u0+TECmD2of4eyh5LS6Mxs81jIwYZpbxYXfscJrp/dJsWGJgVwcyWdYYZc6bmrIHunboGVbB2
lQ9aW/t0gRPCQ2MxfRf8965m4vTHoBXfYztaJNhx/DbEmH6BPreqlLiDkAmKhiMDGKlAgOym2aEy
9D+Imdrbz/vyJebel0yJgYnM0in5YMbT65ibyvKWbzfGumjIpxJ9lpBonSU7UzR0yXvFCvfAAFD9
0/EMnByIOwWHHLEFv4i9P6WhSy9LVn5U9dbFjC0apZAZRf5ukAC2n/ttvW01oMzNmSvHsx4cxJHi
E7M15jMCMdDIVE2HqzWETJG1v/U05rLJNXHQx/F9OffKTTs3jXwjxPiW6075m4xHWfRohUl8xDTC
QJ8P9XUAXMOuAXqRHaLvuPyaxaT/c3iLIsff1XV2LaehONuZc8agfuxaIJCaQpMIXgBTtE4herFn
mcdyR4+jKpN84xXBI+r+6qrOjXcTzZYW0zjpXGGwzOjkA2T2dxMPH+wd2GU82LryplOtcLpq5LpA
YUYDNxc1RLWfYzR5fPWz9t0D3BR7f2vGb/NUp3n0IJ+gSA8Ohhspc8hM9KyU4b0aVAO2thrpgKqM
l47UzpWsOLoO7S2oODpULVUv/rD0yLgtX9Pt1naZrqkb26P9BC4nWqujYu0jJx0vSLE2NtyEGwqS
V06aiGXFHJTJ4RfhFLaOA6S2cq3alMVtbX2YZd/PyzyREo5K+1w6GNVeb265iom90UgPZ2F7QiDO
WKxI6VLOWAUX6/OK4/07alGM+N3dSPYTcWRgZMHhuVsCdIanvPOWwRpGhWNEQOcR73m4gWpnz4qW
HLoIStnJVDBcj0xELE/cOlqHR6Os2Ft7RzvgKxeHRe5L0+rQjuTqyS0qnDgFakBZDwksXZipcfLY
ZtOD0eoY/RJMfVGm3+l0x8+MivGlWCSKxZr9uw71EAcdO5ccxPW+qp8bMzn3lbldFE19QQenC63h
lmmVvfFt1LEF8RyywAsrd13aQ/PqJ8lJDwpn7/XFuJEFOufPdW9gQef6+na14ZplxvRN2zf/XQvj
b8Pg7SynGEg6jFMx2PlKIRpsVYf9l9fOjBu9eChp11+l4NAH24ycohnuI40kdzkAGDLARBqCyY1p
wFYNmvzgc/FJ84uL8eMEmwB6h2H34LkjYyfmZ5nKPSwl4wka23XrOd5hsJLwIbPpZM2HJpTdz5KV
VDG+yKwsOYOXs1ZqHJoEO1nJMazM4pAUDrE/FVGqS4OGMmOdayYBOLma7uSeO0YotvHwmBAChMqC
FNkbtcZ76oYIB0QKLJPw6nv2ngB/ttqdpB8LlSM6sxCKvOk6ezjGwe8uUidU7329H/2Oxd/R2z+s
CXdOkSMWC7JsmyqQOH8WAaSnyF6myd/kmHm2LskYh9CAFI8lYfwc6b2ZFp4jtBn6NuZqvWZeVays
jpY312l0VDujWfmI2w469iJmSjMGt0dcXlI8U5sHnCoADEn5XG6L+rwIYUc0821D+BjNI/Ox5gjC
CbH5nEbWhLXqIz2vIPzvuVo50ygBjQ+UO5dkDgAMyI272GXCBGMgq2t+ZfiwqmyHdHvMRPe5UQe/
x6ZzV1jJmpOXT9fFmS7ST0AX+GnJNPonza5i/S6tyCIcnPGkx4TAGVIwpfRD+aREho4ar2rvF7Su
7F1oiMorvMx7o0tbmvpa8oSd+yHPNLKXKv2pNRuKodk60QNZjmaeDecVlTs353eRL+cH+awFU7UN
FTR2QabFD0pmuCt+g+g7bX7rdRmc2TwQVMw49jHx44tTtRX2jVnRRTzOq4VeeBsaqlg+XiMT6+XT
LT1/uAn/VnaMJ6K86AGHI1TRugG1Yh69ZIEKLgPijSY6NCXzOEISJ9EcUnwKsohmw34VMH4Oi8FZ
tJDMgvNTlzXv8rvUtHIOg0b4uHK4/w+C3RnPA2eqyZ3sfhMh+OZywwnNvrhe3jPRI1ZIUe5sIBoS
EJ8cabP6u64oguc+MdLV6Ed/yMgLn7tWpfusItzfliL4XI5/RPj6W/5bBzOPNfxHzIg70ePokacr
xb5gbQGx2RPL43Tc6etILfdFQ9peben+mTZM9gx0lWh1HwtiFkaXoCXDTMe6yzClHM/EMNyhp5qY
QoHD/ueqbolonQrPONGuwGNs0t53m/ifjjjW4n09zzYFTrWNRfzXWrbLlp4ZdC4AIIyRdTyErSLS
VVNFDUGDPChR6l8Q8R3sWWsm35qi6RsogoY0K76T2xnT1uhevkogyS5jN1Q+/TLXLIRg8DxHYEij
R5kzDc2SMec2wDpotXRTo9pXH+U4SbXFHyNQwkPl5/YtSYWO4YtfNLW7J89BbK53r25seDepjWVJ
8O6Srn8rCty2mHy91aJno3tkXWrl4vvFtAiq/7Xkvak956gl6FFOyVdTaHtGX8lVGfz20nXW40C6
yh8TSo7fdM/c4cgkyu4DclG2n3oIXUGc7ZVqYFPg213pvR4/jIU9kqVlH+T2Kh/6MEJRU+D6jPNf
Y6NVK1lGIDhCdSn11BFXmRSlqgl2ePJ23X5dNWjvpNyB75D5KaXfKgg1KGJzk1M+yC9R0+gBFqpW
kheHn7oLNYAzkqOQtGjiJFBXPuiDhx09yj96M4a5OktrHEQUtwADlINodqOoKVanKIT7r4Thbsjo
DknDLpQ6ck7kUdxRo3JDjy6Mx9MyaaNFTFwMMuscItAiBAmaBO8woHlOVTN6e8aSyweHeCso5rQD
u6L5K2bSTxRECglt47jzZtJPPjVfgbGxcqvG2YF43wJovHXYC0GuucHWLekIpQ04D5iJ/KCV51xC
i+y5psg4yos4/D3V00u5F3Gd/Mrb+oshRPFr8otb6/2R2pK+CZOzmYYzaNDTLpEjOM8oHibiReBT
jNnGwKNyFkpqXZUXKVGQD1LSQuAp4laH6LscvO4mGoX7QLMeqzE531jC2NtRRT8RVTmxU4zc7rl3
zockJOVavZCtYr6WifjqbXFnhG5zUWljH8Np+JZyc3leC4hLW+loGY5SNFIbuY2ppu02Fax6qV9C
sODvI6BKq9AR0W9B0CyS3hliA2esTJBGWO0mtkmyNJTp0kexcS86dcKIk36hVLTOuUiv0tUxpY+y
gRwz1lP9NxbXcV83pnrRHHbFwkizpY+p+STVxBY9cdkf8NDMIB+YXapDBoqKtbeG9LOR1b4RF+o+
39POH5903QGHFjqPbdod2sITj1qp+ae+DVJoSHm4Nbyx4uIiAiTtOcWJsf+F2B/MjFL+GmJxjvoS
tMI8sc9HSyMOkgpfFk0Z3doVKvoG8RRxUYuuTC/cRzmXMU2MNxCCGM5axUpD7X0R7ZTgBZ8VOTXO
iiw2zUtBp2TvRiVOFTlIEWpz1puOHi+YDDKikvCQ9aW9pmWkEVc2WKdhIo8MswOwgZRlqxwR3qOg
m4OAxuhhYsiG07t2jvUctFF6mNtX8qmYg2bSzqSTkxJPtFLT6DcbC70eYosqn1Qhlgbl1TRbju49
vUX5MnT5hB2iFO25FqdiQDt+kb8gQqfvxB+jbYfaa7HemTNdbumIkl3dbXqLmCtHHe9835x/oyDy
CUMGOiZri0QDTj2WaPugkLmpdhFKDQJSD4wdGt54K+vRhqhUH3TRyqO9fpCXYz7QbFn+lcmptK1L
Xu7coY6U2H/QJiTQtm1/pWRIPATKVM/WDW9D0p637ep44nM30PuVxd2Y5FhlzOkQIv461J6ag/Uj
8EroKM68DhehfHDRxS7Pft5z5j+Ne0wZBSSpzc8fgK86kNN4boYxxytgP/ZSOxAm1AHzS7keA8U0
CKK1WRyxzt+A9uUufnKW+so1fnVGpjxqcKNWmaYybLTSe8hSIEBTahXFtqhVB/zH+Zz5k0UqQoyw
fJnm8ytiJXXGjyLUn19qHBYqN6ro5pYjHWVCd6CHrkVLmoI+FV+U4/1OpHX8ilIuBooYAx3IdYXB
Fkjxcdcf7LEqv+NZ46Kho1mh39xBirPeMx1+omzqOG1a7aYEkUoxmihqqSwOQdNMLwlu2q+uaWil
+B7WVoxOUaDVj1MXMlQGjX7SUcavA52xukcGAoYsG0UkxdW1HE6yUwicWr/kqf0q25l+XX/nvuPM
aVRMz4rOv89dtrKu4mRhDpVzTMeUECP6d4ErgDxM1nAPGbI81WGcrBQDCj2tmIc45eMFf3PUGn3F
UK37sFSQ2f5YdShnAdzJFYSC0bj4aIUeWniKq6ptXA7SjEHl0tTkjKqSOHj8mfEUPVtOr8TDTtjx
cLUCFD+dHi+CpjlB5U6FQmo2Q4ts2Rv2U+u8lK7S7hfbHx73a4eA9643i3NSVP6TfACv84j0OLjJ
VwosAXCTgJAaL1KeSnAr/1SddhS1K61xnIcC67uSeMVHisfm372Ygw2tiesq2aZEj/aRS0chL2ne
dyoGkJELiksDmLdJ8PZ9DiXIxoZQ67R1dv+DW6gahJiLeAyswmcE3utZJwi4NtXx36qUkvL6o2eQ
z+gElLl3sSxiVtQIcr1ow+qp1mDsVSOinKrUy6fIw4pceMqz6pruYwpLctbDlSUZjiYmmqUtjOCz
3nVUpxsCyGaibKPtpzA6TLXufQoFLCLH7WxV6FUP8HN2dFZhOO2qEk0CcYXYq9XSwcitaoc0y1pO
TH7GQDsL9l7rDTeXBiXq75A6a/aKTdkctUUOVmL2zbQKuRdXRlUn+yxAcJtSGyMQmu1GtO56tBbB
uAINXdwhZaGmBG4sgceDwxS4rXF8oTTNs/X4ZRbV+Jj4wyPBNU+LkK0lDbgo+0cADkSk9YyoSWR+
tGl0PSgNvaulNx+bDSnTvtWcVZG96opLZ8VysnXao3dzUmFuA86LD7CRBSQyhRBWt0nJ0OLfuwRO
9csaq2wvX6meSgcnTejAytcdwYmbFlrmmh7deJF/bGIrt2ZZ/HhxJsfah8w2ozQ9FKF56KYjEZHg
pTVPd3eTX8UbWTa3tbIJMmsH2huulj6KTQBe9hh7RD2Nxp3TMfbgxJuU5xbPmzwdy2n3z4N8r4eO
AJq7epTv5/OkoC4m5aTXnLuSlhFL6XbxtjaZBKyC1sbW70E7XV6nUf811PFfPyOtbamI+CmfbafV
T0FuV6esLIMLyR6cZ9rCxCFuhJvaaF9Z7vQny44/K/xnqxTb3EUK8g0DZX30H+KgFdDFsicAtrMl
Vrfc71yfSOhmiLEJfAPCLkXi81KcdgVX6eTbe9VOAX7jyj4ZvlHfEswhG6BEAfFMakvGorA2E7LW
c9gmBO/GZKEujQ+hVBzY9dhesZV/tV73MZZJvLUM3wNY29wEUV5PzhS6+14lY4AQ4JPQNPuNII9j
ZKbGtQfH8mNkURW40kP62M9ZHhMjPf5X3Bg54kORNYUfYWV1MUxZs9HTU0CR6hpyDKkrEoTRDaGx
NpOCkC7XeWPLVBam4I8+B/Ex20Q7pcgY5rvGaUlbMQV8V9spv6HBUf6YyqSvJbBo+TsNSEPMZMW2
L0FiM1Aw3gwnwGchnF3jGsZdUl6gPqxguEcUxySrNavOKNrL8lSFSbnSjsLlxLUoAHQ79fle50mv
ihtczlv9TnFOtGNAxNJAdAzF23kunRwZkuJB0zvUcWgvL+05MwWWLY5vrLpbJ40+kgZt5N6AxHOQ
0EgErfTUZY6LVRpPrjIqlwFawyP8h9+VND7MqebYGY7O0K0XESo5CRPxvojwGDOgfiLQrdhFKuch
RqtUKc0QrKXJTDcEniH5NCqUTUu4123sQI+DNwdiKsXF/ufSsKoqokRg/tz5QwdAxxT5I9K2/EbP
8ChfTfNbkeBqE35+zq3uT8Ae3Ji0/OaTXeEUyarUBp0fx2ZaWZCFknaBBWULvwahJvLBd7GOE2Nl
bX/eoycdk06BN6RzrXzTIhA71PQItss5rBRMFXsLqWapgZ7K40/p6OvLxF7XDvjuDKHQNUsnHA1I
il8yxB+RHdwP2t2yi6IT2cd6PNymoWXqXqbJLY4AzvMxnbSxcXfZNKUnC7Xf0SDxWfpokUWQzwhg
HtrJvDaPkRLuCchmUmp67p1nIMAMPMGFOftZswT+iGf55smcLJZptaYJMOtdA6FMGysmAI4r49v0
ySKRVxHSn3PS1vY29wdyaGfPsJbPGdx20uJ2jpH9Zrp30jUOaGbl1WS2xup2xqPSGtPQJc3P8sm8
RGmhbZMCaga9af0e8S9YQmCNq5HZ7EeYpfepM+zlfZWHo44SeVbXqT4nBWQebJdwYSKlfzbsVH0I
Bb0nLuVJiz8JpHQ2wWiDoTe+paAaEdeuLTHhFYYw4KPNhIXB7O8jB8uJBHJ7HkbdSLkkNc7n5R7l
y2hXstL3iaE+2yNZ2OWQkpxNL7azwvB3NDSoQOMduRR3AgjIfpHnVwmmsqy/DW7lXRnk5zdAtTfA
n/m9QsN7+/NM6RsE9CYEq0XW4unMab22JAS8MNT9YJMtKkVdpY6Od1mgkmTOoLcD6+K2DpxLz7BP
I6emewtdGhMZ6zHy8uaelnBz7wMKOSasdSuHYk8qOhzgXQf0Ns42y5thKfZoaIIRnryQmBeViF7L
+gYfx47Tt/59a+TPSlRaHOjT8ZCr0ztgg3JXItQiQTcTW9dnSVE0IBQSv+fXKcI4D3JKkWY7keCI
J7Pv5k3Rm+hD5QFjc7oPCnW8Gf9H2XktyY1k2fZXyup50AMHHGpsqs1uaJE6k0myXmBUBa01vv4u
R7C7mUkaOfXANKZEBISLc/ZeW0AbxkLw0cH2ukLgzM2KUwO/JMNZj4V5Cu/0KvnMRIVQwZqsJ5Dr
w5ribwpDW7OehpX5wS7yN0tT3tLdds9Y6e/bqmGkhC9+yOgi7S4VHmTo9G5S7wBvc3wvIvnY2GWZ
kKuKPqWKKAyif0/ymTwlMWpbKIfjGWg1XJ+5uc2CPynG1Pulo+AZj/jFoKMZ7DuW8q5DYkwre7pq
dW9e16xXyHHl8TwbyAGqr1ubwAn+yt0suy0w+tmDIOAQgxeeaTlEF5OIyyPq1cEu6zzrugWNcF9K
aJMwgJ8vw0kUkHCibBTLTT1UiAZoWlWHyiWgEMWqya+Hw5nYkmydqAyDge0VWcrTQ2lq9EpUB1LQ
GT+1nEPCZNiN04RI957dJPhhvPYcDRXyht6hlD7DaOIGiPcDtEd0oMQqhyrQno1VqJEH3dV3QaS9
d5XiJqcxtnPmoDwkccbOepj787IFqz6WYMjWnhqJGXesRy1BtiJq6ZF7UpHlPBv0K+2uXhsphpmm
mDvMvimeY7cdmmtazQ2UopzSgXlcPlm+zG5Q7KoeyJ+j6h5Ly14IDfktNuHlS5FZ3Y8zBqeR9Ihj
60OJsK1znsOetEuUs4NSAP7ngwGobEXrLdtLqeQ8UCuOS8kuAwu2a6rBXAeESqyQhpFf5pf+Lcuy
7ipssx1tcUE2qWFtLJ/EUF0VwBKVP9GCU0W4Ckqgnwk5JRFrd1EbS4EIanL/1O1oOFxma3J7MOf6
t1aoQzpkn7xZjk5MDlqD5alaSkSaheptwRjkBsE+VTsJWKDFU9FVQ8D5JbF58YV+NUbUcbAW9ixZ
7gdAXD0iRtlj4NDqTd3+F5ZGgoHAAWNgZree8oJhdrm5KG0psjDCRmKTpjWjdHovR/eBaoX2pNaW
LElXpWLYECdaUk/lvWv9WN4u/6tmhEdy2LeJqC/ensXg00LugK1dvbtgX1mUxyz6y+mdkaApo+Sx
AzEo7gIIFyt+c/oUYsS81Om5KNUYPpZzp+1IwlxhDZ81k+eXns5jEPQsp8crzA/jfRsIH2v1zD1f
qNBs4pCWU+a5ZN4tMA560mQ6wkWB89kH+1F5QR08LUdGBZZLk5+tFG/ipLN479NGu7msNkbKiyM+
i74l6HMR4y0fBHz6HTws3DCNbp86TYACmOzwfVWXiAEq76vIPGvC+jZL9WkDWs7ZUio+ohmG0dcB
PwAOkLJ10Qg8UV9yvKij36Cacdpo9ndFxsOBAjc6ghyCPkKZvQxJTqaOdb1U3kML+MHl9oo0e1Kg
4nwzj7pNCisUA0pVYBY8StvXpDqrAC8W+fXJtvu/LrUwoUlvl15Bq9FXIE/hvPpd/MXKa2PVtq68
wQUpb0y/JLZtJBZxMTk6Mv2YiDZG9zn4bP2HjwIy8ENOREqwwoozIZGlfpxXZDGIaIZxUyC4Fx1+
pMXFZmr9V0MwLTT4V6b3lT/l90wvQKDWS/WWYFRWY0hr9wsTbrJtj/JcXlCLZcQGHxwhNOvz/dIr
Z70F1HJ5YjTWTZe/kKi4p76iaePiUWbvYrh3QgO/uKh3Fv4tjMc3oare6+SgXNgpWY00cHQJWav7
6akyHUVITFxS4ZZ9gtLoTrOJKmrp6k+U7W/imeXbAAG4KNzbpX9i10hOIztGCKF6KpHTP+Rsvs6i
dY195UljxZejTcxyPdnFZPyuM088mZXlX7dmlz0Rrgh43BseenhpuE3o4S8yrpltFqlB810Ttywu
m2w8+PoU3wSJfFiGQ8PFVUGVBNyNWuN0mk5mKXm7G58N+jWpgR3P3D1rP2cXlrY4pzh0zlQJMKss
Zw+P0sFQMUoemwYGCAEFtTTOrlaVKySDtYq2o9NfDB/GhkB4Hpe7pUTcAAbGlQmAptK2yWgVWA3q
6hSJnnU18QwEJPWgAt3GfBiDdED61V87IU5fXxqYqocMA8tFZeoV4y1RAVognDvDRzjREep+iuIC
Wnif3ugO/J7aMGd60GOx0bS/NIRfxMBZHy8jRgslSV31ZNd2ZXDFfvMwBTI4DhaNsCVFg1Tx/qLg
SpRKhTMsL/HLvvapo7f/pq6da2TP3X3gzvqbynv2qSMdL9efqG9/fynr9kN6WMZdAajzTDRyuKkd
x94sY+8S8N2Xw3kpBNn4Vlf98L4w0nDnRXZzmvUADgm4vrVG0f8B8hEolCx3Nsun3kg6Oy3zinMZ
A7BW13LZNsIlmfYZi6LrdF3in32PXjg6lmhwtpZvZo/6PIPR8QwCPCx3szQaMAIfUVBjNy5zuE2Q
4de2cmbXsxyPC+NMzDogn6R+6kYbqsZIEy9y67dzJczriVUQUtAbCx3IHpLyuFo+XT5oEvhejBjC
SKfp6IC72oeVO+3A8ILQqKZsVZQi/myzHQymdnivk35EF+M2n4iRHtVCtVcfHDseT0bZv43UAnbO
Q/+qx79h/dswtfinpBPRq0TUGJV5ek/z4sNS7hNzq8Dt3hVFQvuQ64NziGgT7vKC3O96wlkSOfOD
Y5bMM2BJFoeRXTq3kWCPO3tsg5faui5HojuXea9NqHHaE9zPtmKWgPKxCt5TZ/XslR3qkcpfgfWH
svJtNoIrqyBn74wIQT6hoIG05U1BPWPXULFWSuZyHdXaVUF9/HPXFY9j6AEZKyPo/5KIm8yAQxXh
OYj8vLxpw4CSlunaV55h+A8QMB9Ijso+ibl4G20uvXxCY3BkFu89pPP3KPfMGyOyp1Wpct9m3erX
YHL+jIOp2ixdelfDPt+awUPbcOOlYv6AqbDcjKFLUOuYGpvLlGyIyN8uncmkJ6Gii9B1qT6lN5nj
LfTYVU0Sz7pSjjrywbNju3wajG/NkCrxpManFAAyFthO2wcyHjCP1cfF+pvg811VmTffaHO5JQP5
fVbgEiUt6M8Z5XPURg96198CrDGQ+bHwsGnbqhCq4Dpr6DaSuN3slmCF3kxIJQ8yYFMe8H56JeIc
dnF5cGRx7u3AOMoKH6yiflUpkCdSWYyTNc0r25bmX0lc3y8aWTghcC1zxzvmjg3KKzX0W4zZ5Mxh
I00Yaw9L1EteAzxvw1zfIS8WK5NA1JVYtAMkt5f7wgnIRCwrpvtp3tZNb++GyNws6+RKUqAGWW6h
XqJSBg73jQdtY2VrWUV3p2NlEiDBAlgFVyywJrLyEkr/Fl+3qGLatajvhwaSTmPFEHTAZ2/IumqP
Jiv1OEnQhmQUgwuLUrunZfeeqZHaZbq0fvWQlEaHrDtDaavHvif2XX06+X5CABiLHUoPdX2s46LY
WJGNQN59qqOUKqJAk6eSW7XORTdR+iENEyf8aBPoUfrAgLuWivniFraIEloXeP+VE9SUfvFADija
+QDApSCE7W3KYvqg+9SPEIIFb+2QlaRidAYN3NF8IjNrtMGUwo2ND4m08PNAjNTWfdEJ5in2zGXU
HtXdX8QJXZ/JFDepVhNWF2CMj4PB20FSbneTVn4ehLzxe5KP4GlgBfIhX66EQzZM7mBKyPqRpVcH
pa1+rJvW3Vx6jRfgIg6rFDn3mJ9A2Ew76ZQP2iAjXtEcU3sO23Uykfdh84I3EmPItq/GmacQ1YhH
qOzmMt04Ii/fuLV/lVv0i+x0hkqhgK2YzcOVnBPtfZgVu3iWzhNwofHoj4jgOsk9IFyDmN1YlSHj
x7pzzCP+rX2j9L2u9EFZFma4qXT2BxRwyIdC1HMd4t09BUH2bsENjTk/UTs5WahKFlJNFtWAkYGM
YehKryGI9Cw6LjTk1GmTXe554x2KNOR7wxvfkqrX1lW3WE6yPxPwF0uLNpTxtFtIhjoNMWBmyPJt
r6QUb0S4S0TZrT2bv6+4OFjdVjNZKF4OnWzpTzdV3Z+yVKoNzFifir6Md3k1U9svMiS86KRt5F4w
qIv0il3Wh4W4hG5UruyoZi2amwNxksPHMM728xy71zWgmHNfcAtN+tA9yArmETRA/9BE5FX2aeCv
lqfMCgNz3VpRudIL+y2+QPszS7mjps0f6NSjtiCg/FhXprvNFUBaS5KNVc/XpaUTFuSOxjFEpLyu
nOxLL3vjDeIT7Co1HdE+IEbOrlMWj0qgnuUM8Rjy/7woGfuOjRTZEbdNO15fmp5oRLutP3qbJvPD
Ux5N3RoxxW4ZPbPU+OjM4U0xNNYTTLV83wJs3iyfxt0A1hb80Kp16b94scv5UFiSpeWJfzMAbi7Z
zFlRvDdGGohFHUhgMGF7pqBIOhCJrveBmZ3zQUNKoj6LyrbgDZNSCbrONHQVL6gwLq4/3NiFg/DL
sx4nM9DvF1taorHbjeI5+6Qh/e4BepD8fr1E0oLbna/pnWMr59Fw0655s/yvGeV8F86MXdKZupWW
t9o6sj/F5hzsbXsqSclSPfspJ+F9WcjSU1+iq1oQPgfgbYS/obbfGklDmrI0KKQ0zrANktY5eCKe
HxHIPpjhMN4MRopHJZMnh+b4dam7goWR6uWNOO4Pl5hm+htRseJuRfFGat7GGCHK+9wq+5A6zhCH
hEmpGxf5ZEmJjQBYzcKIoPoseUMwXNB3yRktAU5vw7pydO82wNhyF8RzRYfNhNltQRdZ7tKYrIst
e/k3FXkCpzRFI0wOcXPt6OYTzyRtk3b4SMKfeChDtP7IZW3iksEAwHeMuAZjretvQBx020W7AL8k
2JltPmyionSvfdbPEJD6+OyQrxU3NMKXeaHU/JM1A30NBkzUDoFj6zw170x46O8656yHA9wJYCon
P6o+ZoqSOKC2tPoTfbkeCt+N6wzsc03D4O6etY1DmXZ3kSzWdcPE2MfHpIGMrf4T6AVtk2m4Yx0n
WUFLEhQ75yYZ4W23lXdT4CrcaOHIYrukxXfGaUeDgQ3BqlmoRZpbUbKcx02RktmzuJCgj7WAb9wr
gKQq9hiv0qIRrGp6DEv9TxNZdpK2Hq4cTZ/fiCYlFFK71rtb1+6LU0WV46aYkN4DyVjHRj68Wf6H
4gyJzAiQKBEiuhrq8f6ik9FiPbvKsxCDje7Gt5qW74PW7Blf8+RW9Xn0WZF8JseudikmoHWvZagq
y01t5cMntwgJ/vAVC70ZeeDc8T6eMS/5ZmCvKdMl+6ia/EfgANtLq9JHcd7310kluvcMpdqeNk4K
+9e9YZRF1T3k5QHyBm3LIDguS9hGp1DkM9fvo8k7g/016BjSpjJzCoMsHDWWtTUOgYGw98WHOgI3
Zf1iXJhhULEfe6NV+mdxZyQs4FUenA4xE52K17ds2wH8lR1Jpp0TPVI4TLaywFTVteUjMd7mXxq1
L/7lRKilNJi1RN5ppIyvDFeW78vQSbcu7OLjUuRn8oFkYkHAcVqWotKq7m0ihjfZ0plhCBjZ8gZ3
vh08j4oOBiW5XtfgYQewMsfGJoNIqwyxKpFQLQizSUWImdJu0A4Ym2aq/U3Z58jbO+fhsmIpAMtp
5IQkSJGvXfd9F/Mn+3qK4FRSlZw7wAxMqNEqythdOTgHHyfWkSzp5g9Uhiw8RSR6qKLrle850arR
sulUKcu/WhOc9Gb6YJU27jnSLZbSwNA6zW3asOHpGwl1Xq2E3bjIb2AUbyCCUYu2IuOsOXOJIBM1
dkwCI8/i/Njasr7NaYltCMKdt1VPBa0o31sW2qXMEHITtW16ZzVPGDXBelTNhBuMpoRn1G802m77
miScxO2RgPf5lTPp/ikkBW1lSLfmzgAyvhg2cjdtLp/G80NMpsndBV2RB96282OERY3Ydgp+r4aF
sC9YxE7u+2hyG0S1YthofRag967PVCa06zTv2ofCQUln98EV/hN938/TZ0oqeoplQHWFLqYJteBL
2jw7jYnp3w51fXLNNb2mLFkh8Gy61vhQRdVzpwhYVT+cG0s4j5Vfola2D8NU0oxXbfpUpHsfR+G6
MfvqKnHr8kzH1N0Rb6BvW2g8yBPG5srvhnbdKzuqgAsNrmsjpjx+K2zx7NF++tSNHhIO8IF5al1F
qooTqA/uRGKjlhubIkRDW7qNvK1DjjonwZ9Qiez9ZbTDbN/uqwFyAWWIVFEY4wcWAFnX6IcMfQKe
coq7ThaZbyRBDysU41e9ou85JYXG5c5zzLezk9/7blpBPld1DMyWVNSzEoKBcogFtW6dIke7ScQb
yhjO3QKaGHQsKk3GemjU6mZPNRE53dIm1zOo132+JqMl2SdKkxJ/cXCK78YeS/DlEHZEpNY455RQ
VaJwn8vukPj1uwUw1lMQhsaaj9tyMCtEmj1QMrtE+qYYdVUU6nCVzAP6wPpeg0271cpmQgMEdPfC
qypSZOpVesZa3x2CGiCJJ+u3yNGR1GG8B7nZUWmoBiYtKZNDY3nPQZd9WWxnwjBJZnALiwKUR4k/
QEQaGg+VT7Syo6FQp1PVARVFB+dapGn4ZZJfp8J9a2j2x0VdWWfurkL9VyGGO1Z0Qig1W97tMk6g
lm03KNQyOis55WM0I4yl+ZMpSaKOK5rTavM4I864cBVTOyipt8GLajXcF+hHFivsMKjIuQxBUd22
H2D1kfxH2v0Fd4TqhJYDFtbMHOlCqi2o+iC0cG3zLD770lml10EjnA+OxgzaJTUyQDztKwNHqrlK
AwYu3YAHW4Xm9K5uxduZV5drGNHEDhfNfH0pRTuWGzxwi2RfGef0y12FyZEfdeSmbGaUIdVonHVA
xOG1UVd0cs3uSo/EvsLp0yJNNCLaXI23DlktjtM7YY3m6vff/vuf//tp/J/gSwG9bwqK/Le8A+QX
5W3zx++m9ftv5eXLx89//I5M23UNy3Ms6eDcEVKYfP/Th4coD/hp8V+pVk0iZOW98Rg0VU0XhyX2
DkNOh2Uu19P5M1m78khizMnKfXLcIm3ed2jiEV2N/cqRfn4TWfHHy84iavAwu8RdbKqCPPgBaAdr
Xc8jkWJ5wyOUwSHD2EIYt7lZtJKZg2uud5+9AHXfRPI6CuB/4ToYzuo7HyjPtPnFG9d/8MYd22PW
MSzhucJ4+caBe5mm07P5i+36y/JWrdh4zAp3vqpS7D21heHAKf3hbNVP0qH+lKQ72yTAsbC53n2i
z+defa0u62xnhGN6nwVkF8RDsMNbRkJaFB6gUna3nojsk0O7jQVU4jz30Xgvfbb0ZbA3KHaHcACC
ev/ztyfd796eRwAcImQCv3RHf/32oploj2rIWtY0BJMEYTreV0HwZmnJuBaU9HkXxuG8L0uRvNUl
7htybe7tPH2ol96pkZ1lT9OYaAO830Z0zswqXVdG/f4/lECvJ/3QM+vNEnyTRvKJsj1DCsL9xQdL
ATs6mSxFTL1OvsJniU+GAaIydggSHa8rLXlcrFOgD/qijd+2XbB12nJ+69X+dZUS7lHWcHV9tbYs
VaDgUBIPpUk0dD8/Y7bz/RmDeS05VYZJfJcrXt4QrNwshoS5x4Cs0AJh2QH3QgOxmmrZPywftFFo
qxqR6WH5FLbAfJcbz8N8XOi/6FGiR0U5YWZoCbIfCStuiKRt9PBm+TB4tcRtpmcbaWrVVTHSkXcz
xyPZR9qAbNUHy+tXcJ5zME21f3+p2CMInS9+PWaobF0nVbcTTettG0MOQInCdJVE+K6KKo5WtKHq
PxO9ugaudM4L2dygIi/fiuLG0efs2Z7vyGIZ7rpcvT9FVJyrgQWb6IpzXhIOOKrh1aB+utFqUsIX
J0kThHB35xoog9KZYArYheybr6akafCsJCNs5OYg2uL484uynPSXwxOXwoSfZroeLn5b3ebfDE8B
vEV0FYpQMFtEvydOf/B7YRxaYmObbnoah9CDQ81uL3tmO0Yng83g/ewYB7e09bswge+cQh/jdIfP
Up+Do9Rcegde0ez12h62HTbSdevQb/Ych0zWcBgeKnJyIr9375bPWFVlx16HnG+Gz7TDTPyxhbxe
/keZTF+PSYdJJXSrq4Hdc0tAFkUNY7dgKRqBiDsJJ3czDohw7FVMV22z1Pr7qM7OHpbOpAyLh5yZ
rChH464BZ2a50bAdTNO4NqFuHQNRbPoaKxV7sopG+nBcaqVji1uj7MV5Ubk4k2uvZ6/94M1G8+C0
f/Z0OzcjWSE3ARAFKpU5kS4jIhRoBvPRTUCcIOK97Ur9eflzlpm2q4lZKPC84oietLrTydd8Xq7o
f7+YcZplBvpUlBOW67B99ek/91+Kmw/Zl+Z/1W/9+6de/s4/N4//7+m3v4r6t+vH3dPrn3zxi/z5
r4fffGg/vPhkC1qUbIDuC5rTL02Xtv+aGtVP/l+/+duX5a88TeWXP37/hJa8VX8tiIr896/fUlOp
UFPnv6de9fe/flO91T9+P+afow/f/fyXD037x++e8w8TVJvlsKcCqmc6TNLDF/Ud2/0H6k0bxArT
NHMU3yB0qw3VRP4PSzd0oZuSDbj6td9/A0anvmX/g7lcukzqpmOYQkrr93+97a8rgssF+fEKwbDV
TPifZ9CRum2buu5Zlq7rLvUjNXB+8wyibzchXVbzPjUba9gZQ1x1tImmuT6gqSNC2adWKjYReuP6
GTwwmAuL5CYCYBoibrEdJE130uqgkXveoV6sayp3/tqL/Wo6MLxI/zptcnLCC9PxfHivWJR3vXTs
6UQCdz2fR4ui3HqAImHeJHofaIcE9EZxmPthareOozf9uvJF7KyLONCouhpFM689yLgUsTKNOmtS
9r156BzDD3dZ0lNZYOUv+21dj1q2t6g5yDcNw1u1nzAwdFsxOa2+RufQZoewgIR+IqxE0vVKG6fd
Rl6cguzlR3xq0HnRk9KpWnRA0ezuWLUFhGghc/C3uNYwLEYNtv0tWlHGp4RE6hCzNZXKbVD71PsC
Z2QZL4kwK0Hiz3V9lRbKRBa3Hu9LD1h0HREQ2gwGTRclSK+wc6xiyw3pMNOH8ddlrgkQTaNrXFU8
/CgZrSrT176mJ9aKPNBZgtPVzIndfaVVe7ehrLS3prYsz76Ys3YdzXPlr7kNqH2Svp11KNAHDLUm
K2K49WQ7w98ATIiJNa5Yjfka5iSGtXL0VnjJHTpSbtjBI5wKPbumUegPWwcjqtzTUxbzTqDwjDel
ZWusBbUYy3qOvSrexl0iqfk2gu1qbIFNW5cm3slHM/J1c13MUTK+TeCMGRt71FpG4MjLu6vSCvHH
x7pdEB0oAc39Rbujq8Dy5EmKugvg56puasyOtqYJVEGVk5IkV5BBsyFGDqp84wReSAuj8cRhgIcX
HCKHGeG9F42ErCH7KUy5kmBcDagymtDe90gCvGcx2KD9eqsoBoyCYRLsjBRM+3Va5YjsXcEu3iQh
TaTag9FZdlespZEmxqlxaq/d4KWlBd9NiTtuNWQY2doOXCfbgSIbZ8zwbS1XjS04+b4WyJDWiRD1
PhhTfh4iYoixlmU5HjR3KIGp5z7ql9EwS4t2a1A5Jy0mRvyhmoI6uDMmeg4oHGStHSi7ZD19H7cm
iCsPqEBGvlFPG1PC4trpU0iVPGg55nawy8agnwArZNVnPLDrKsJWAorIGactHgIoAJZHXfxQUI4l
TY3pj9RfaAhiJ9spFSh2aoz7PvfTSLWomduDpaWt3Hm1qOj2wqE0b6xJEU3DmKCrtSMaODUQnD19
DZMy01Cl9kmwbZLWRvtAlA5wwDxCReMkJcIy3xoHVPd6Dzo30Gsq1SOrHJrDFogHur8+lWZLA12+
yxraaRsb/ICzjf1cZdZMPfFocd+Vw87zKrtc9R77TXbALb2kSe8TxBptRP2lyIbcwW7p5vW5cZIc
ZHGLdW4bawYibGKypLWTHskkW5bVsnjXafOECJXESfipxoB4dbTGMt/nJY2btS6nXt+4RTIna/YT
YQ25IZH52aY32OwsLkB4Yl0NNjpuUFPusxg84NbRrHA8aK4GPV1iJCcMAimqRWHLRwEZl9NAm1Fg
ADl64cCoOVf0q05+CmH1FDrZDDtecx0qSJnf4eQKDRLKyrmdy3Uc5CGcPMpDOXnK/WzCe+zgnRqF
RxXCHoAiwWkiZnJr2B1YmjyUAxVgz3NsuG9Rou+CsK76o6Dv2aF10rtpT6TZpG2/mR9/sDUVL7em
zDtMekw+lqsbjnQ83X4577hSGs7o6Na2c/wvpeJlhdymK22Mm10lwCETkOhR1DG6lZMRzaL1qUdp
EHunZ1rRGjCO3DZ+S+a6+pFfvLjvJkVenCcsoUuJuYmk4pcvrrWbojfNwdqy7nPWmN6If/LqZtUK
bp2KqsqmtQJKZoONozInejAY4K9aSZFsvbYtf/Vy1Obk2zma6F/HwPqnJmtW4NardfIUha7JNMi5
SlrkirXiH9CdXNMJ4iQIbqKK+wTdB5KEIpP9XmYWTmCvSa9/cWJYd7x6JbwWk5oCAVsm2OxXr4Ti
audpgc2GGfFyBv9Y2F+oI63T1j+AEqIsme9knW9bI9rNMESYLa6Dnm2Rl/3iBlL3x8tzItjMua7O
+onrpKtL+M26JUsMvcN4B65g9Nm+DPMUAxcOjPzzULZpxn5yVku2f6/pfnDPvtxDMtmwIBOmZUMm
FBzUfP3mYS0Vhj050HYHoTIEM8IZSHXXwrRBfAegSzRETf/9gzrchEJaunC+u/Z1RUipJkj0LKcC
DJcDIXXloA+6IX8s+7Oi9PqJsQZs6M8P+/3plbaD3QYagmCR+fpC5+izRvJyWLDlPlOX30vf27h1
kmsr3fODT1Kzwy8/P+TrEYFNuc5K2bW4rNJ2rVcPnWfjPMzkILdabhEF3n+U8m4Mtf4X78x8/TSp
40iiPYTQDVO3zFfH8a0GrqFWotx152E1SB0zZ2ZMrI0CBAhYOuAbBeVK1v07Bp15NQZqoZUZH/Q0
KVeERRBjmRj2Wkzd57qZPmo2fUzOpbPWDIvRKiVpEEjXc9s0bLnokjHx5zYYe+yyvhpKosKGUQme
JmUrif0ciAtUmo8/P5vGD98mFTBPWjyvlvHqAQEUjywapeK270kPsiUtWTeNPukWRkFJwXFVRx0o
kgKHWIrWal3iJsfpwZyG5lRfdTU+qMEN4f/TKmFe6b5oTWzti1SP1tHgd6tJl82mFFP/izte/OiV
039yDfY9Fh3aVxfIiDI9a1xTbiun3Zk1idugEc0qRzOhAX7N0KJl13Dk77uA5BUp3v38zL2+9dX9
wZ6LsprjmaZrvJqZiFtBi+r2kI6y5N0EBKTvkL4A+dvA2Xv7t4/FCtDxOBRTLPW8l6MYFdcplTYX
qabSn63hP4X34G0SUERjDUwqGJ3+088P+YPHTDB8WbYw1CT8ejIZumoeqkTDcKnBoIKSK9D8WOnB
I+Rk9/cPZQj0Fx6jiM1M//LdkcWW6pS9OFRXrSriqHU6B3rb/mIqWMrY384FXDEh1RzgWJ7h8HC/
PE7Jkz4SjGuRKUN/jfABXBe7JvMOtuYexzoAgqLUOtmpQxsQt92WvdE8Gjc/f7fC4zDfvQwup+dZ
Ujcd59X8YBi4ZDujtLbS1XeGdje54zoDkptNWBFhvrtZgWrV3ExxeurBI7Bm3emFSzPH2+gGEhUv
OlC9fU5b3OPG8IuLoY7++tVZOnMlF8JxEfq9PEmB1QSTQG1FK36CLkL1ntBH2/qIl36VCihPKFl/
fkLUzfvqiKarWw71fJ1CvKMWE99M0QVohAKijb310rInsA3Ugr1KrFJXw2LrPllNRsTMz4/5eo6m
Ks7axEbyyQfVr3p5zMFh95foWUhMB62zZ2kPOANqT3b2mqh4TCByckuiA1Ir9n51G37/fh2LW00K
5i60K99NLOZgqxsx2M2i3abdfIw1+BzDcCZJGXaHfV+rKPKiPRe1PBkeIREdFOYgNldzqUMeFZ9N
uJc/Px9CDZYvL4LjsIrlBTm2IezXJ6Qi4awdYCTvbHfStzIKUnQTAbR6O0/OVUvn3Qrl+yiMcm4I
kgHHNrQOP38N3995rmS55NmUrCQq/1fjeW5x/DgWFqEo3aYAYCZC+5SDKBw7E/KnChGbrn5+SPH9
feBSOTO4GRxJ4W05Ld/ce/OIYHIMW2cbjjnOoYQM1mCfNNamHPITm26g0nX8UJnWpjfijzKOVSzP
dY5HwiK81mS/46NJdQz3FzXv7/Y97FUZenV6chYSGOf1IhJmTQG4k0WkSaftkJmgusKxcjY0KHDG
yNZbywGwu+v4EDH0FMg5P75G4Wk8+sy/u9RC8BIWAQaaYfZ/8fT8YCTl1ZmMT7ZpG1QtXz0+cxZk
UeuXBA8jA4DGQ+7tJFOulJWJ1UQXeT0k+BYim8Z8hr13HcpSsCMyQQ03Y7ZuTaP5xWv67kp66Guo
hrtofHmwXk/HSe2F7HUIy5Uai5ast//i/ODej5gvLYBw64mI3F88yj84JuOHwSOjeqjWsoT85u7J
ociJeeCOtT1kSv47QiE2U//ITbURVvmLx+O7CdmjmccCQGegpEQq1LDyzcHMNuiGLGPa8MIHL34v
3Td9+nfnfHUIKTzWgVhtde/V2N+SfiGyEOg3wvWV1920ebAS0eefP3Pq3ngx0rw6iPnyffBQlWWB
vXVredlmrpJVnP7iCD88U9IyqVYbgnWtGmi+OVOEM2tNJlJrmzbvAu0vGCeR/MXz+d1Ypd4EjzX3
nDDYcL86U1PYTZiUJ5YSVQISjjrk2sAeRgiW8URy1vNo2uaqEXH7i5tgWY5/d/YcyvoMWqyWXo8L
qSd9hH2ttTU0nIcT2Um6atbYD8FcQepGxodV1EcuQNVuy2pyn0bW29KYNuMUH0OsOQV4wLjsD9Si
jn7ufjAc7Zadycbhzvr5hf7BZWCWY51F8Z1dlKu+/81lKIyCepxXyW1gZydzkvuenXAZBb+4FD+4
n1is6CyOkTBI21IP6TeH6WidGrLs5Nb1tH0aKBvSL8oZP7jY7ABZorCx1w1Dqo3IN0cI9dJgzCnk
lsCatriNaopQ4nMQnXuw1Nn7v33WAI5QLzUtx1R32cuD9V5fgH/uzW2fFdBMDx32lqE8/fwg3w9c
Hlta9kx0uakV2a8OYkxmRLNlMBH9fEm9YIfKiRuJyU7R05El/vxor88f7R8TlYWQNLGAjtrey7ek
l21DC7Ik0HvKiQCokBW2ZPuA6aWpEVabIE83Pz/id7taW6oxzGKUNA0eNUvdNN9csskC4GETkrHV
qbwyQQ4ElrLRplUajnt9BDQqchGd7dGO120X0VrWk2RXaUogZtv5pp51sQ5d1rxt+f9JO6/luI21
XV8RqpDDKcJgSJGSKFnxBCVLMnIjx6vfD+R/78XBTA1q/fvAsqpos4FGhy+8YRh+xgi1n2AUdq6m
TxKKH6oG/6bCcWaQmuD+s29z/3qH8zm48U1qmpRxWGzbbL56dNFGVgU/CuV2Gyd2Ur+G+nYTuXY0
5EfTtA9Ft7FIQEi9tk1KuepyLFaBiQNCI/myjhB7P/eyr/fdFESt2QRGr84eamaJ1+v2QESEdwHC
tG6JjCE6mdNANS3JvVkdYj+HagdGV2q8NaLA1glClSrStBM4vJSalBh9k1aDly3FfBIlqilGzeJe
mjE+mL6rSJZ3Au3CZiXH0whOdmGkTgkU63ZFglKh4xose2jxhxsquBCSV6EvIKGNkMqLK6PBff/T
XZ3OjE3fgshIpgyoqPtrQc6qKImzOQlm4AkqITXaCNHXQplPJowWc0I3pltCZ6VpoK5vJo7iZoSE
VkMssptAVUWg1PUnEVsPPS6zfQG9TV5OG2l8wjfl/sNuu+5ynVFsIt/e+scKtdrdPNWOLTcbKSfA
WQiYR7TS7YqtHJQVMsp02lQPWwOcgKJ5Rt0PXPL94a8iXFaeoxE1Ec1wl1Hhv1x7iVSqidOBoFwm
Ff8DtVk9GPYLmoUWGnsAyelgisnNuwbFCuHMbmRidQNvgdXarCiqapLhJnYmIyShHZb2r3chjXhZ
4bNoJlzOfWGTyriKMm0yB5apdZ6lI4nLZ4qDeNHRMxEK7IzZQP+5x6ewSkvhApPRgNCuXPt2gpHR
zBlXAtzAdgp9rvtztwPsbbccH83Eb8VWkP+g8X85dyDVZiwrpilAjtovNeEX6d90h98Meeb3UnlC
gNlfVomLQ1CJ09gCyamzLMpwX5b2wRBfMWtD8f9Hqs5QxlIYD5OblH+XdHqU7lMxblbWhO/TcNK7
MuBLevL2b7CoyHn4JT6ckfHOHJ2Di+KqpPfve1HU0xWUmVkVl+/VtykuWLk8cWK0Llx+j3AhBLrp
WjHqqZ3uaT0WCfTFrU2lDRm3+/P6J2+52BOYggBJpY9CRG+b+yRCNC2qhQKH42RYT01teJTrgbIZ
yD3J4WIXQVqBmBlQYgKyqVKHGQuqRObwGA/6wVxsn/DqUeCaqtpW6KaMeTkVNfabJaJvY0AHzAdT
BhM1D6TkHx06UGF/KaSf9999HxIw9eSczpbMAbWivn45XjMudSdN2H7kBorlmjgtsRFEOC3VqO8u
8BDvD3d18xgKyRqZPkvYUol4LoebKezAlctHdj+4ClsKy8I8Y5f5rCnjwam8zdTlTBImM0uU3LZj
Zn/QLEmJOA53Aoh5RIOX2JNBX91/m+tLh7mztiiQuhIAwn3VrFf1Mk4QN2L2xjNKQYEYa2rjwlWW
AjUxxP30TUfMCBFJ+y9jOV6JJqTGMaUatJ73BXx76pDJU2EXNRxAsZKeNP2dgjNOqlCk0KeDY/vq
XNxG285EUlFaTfsdYuYwPQud0VBQgyU4mTnk58O7Yfv6l5+MUTRuB02mg3hVIoPgqODBRQU2Hn9U
CzIbgHUGKAoRXCml/qUoq6sNuuvER8HX1bI02fskEhoVF+re+wu80dFuwgySulzbfjGcDGpG6tcQ
06o+Pt9fM1cb3NxybZVPZ9KOY/Nd7gClUstWBzMf6IUe6ln9VCY0aGWufs6WPCoo8FcHQ159vD9D
OgR8YMNwJth+/iq0tOsEQwmAWgF8dEAtyjsjKt/lw1Gh/cYkblWE/zfM9vPXw0yKkjUWw2wBkDoM
gWF/lOgf2EZ5sBqvClFQjsCGwgRxFA5sQq/LobSMqt6iAmGeJxT+spxmlQsOrX1UVXT0AFdyd6cW
2nn5nL8ZGkiVdgHkIQPMBm7VxEZM677c/65XcdX2SNQwwcsRPVzF7zG5VJbExJYpgHGs1fAaKJ9l
U1nQpJUfMR0+Ieb8Bob40da8PoQYmaIHIe9Wv78qSlTUxXS0GdZw6ro0NOIWIJcNt0KtZfmsIVvg
NZAu/FRPx2CMF7y3Wi3/778IvEe27hZ/k+3tr3DRoxswN8UcZrQRP6ulgjCCAdNCW6BoODTDXexG
iPccFYHxDgOlUawpGoa2yi1ja0G2Uku5/0VuTIzF7caKJ1Iitd6HS2aHW5NTRlOISipECjXnDlCc
Bj6p/r3JksiVa0w812z4Degbyw+cPIODR9g3K01KNnxkUi3SEg7Q3XVOhAh6WramUFTGg0lgH2va
kznMHlxLD4Myf13o9DiobNUkCsnRBXW9KLfh8Z2jrK5YVI4u90mXIR1cdQ6W7qNytpP6UUf3akkB
Hjag84mmoUH7Yx+/v//aV2fcn7f+z7C7t9ZJlEdQhVNo6nijk02PiNtrShMU9lcFITEYoP/9+uMO
BvlKJ0G3bGV/IqS9LrS+sbTQmlA5Sm0jJgpOIeTNJUYTCugLGVEJ14zF34T9I3o89QYfdVS3rikG
rJ119EhXkRUoIZ6E9iylSE6G3UE/ZBaI1FTBqgzbh49ZXiFGYVcqqMZRMvCUypD1wPbM+XZ/7q8T
rK16BH6B3J7poLl6+c2LOLFWyUY4tXEG9PdBHHvTBFW6A/qJ4/GWzGgl2iUouLqK0pvuiDzoe0fB
FTNTUVrY4g0ET6zZlYGVH0RMV3cED0elfotXKEDQl718OGHMBi2+ygg1qAqq207t+g1Msfakwfiq
3Qjy8vf783G9BRyKkHS4uJqoCF3FSTqAYOQ29dBsazmhugKCNMjluaLQY5XkUWKMuvkBeGUXh3hN
IeBas5KWg8PoxosDDuJBCOrJ3vaPoY2j0DrYvWEpI4EBvNig1o6tUvfT6jLrDWo1/Xy0J26OCXJg
OwEUGgi7yR60GvfGpASVoXVglstyRTbHrs8DQC2vk+cPNWQcX5EWRE7ayOsaHM4AaEpbKov0wsJ/
pcQFftxVjAQnfij/izmBe7aFJBRPlD2OLhshy1bSYIRTrdvi46qu2DCss9k1QcU27v0kH9r+IC24
cSv8CRpsWli38COZ08ilEkVmmKXyBH99tXtkw3LrY69G1sd0jqMvcN2t3F2NjsrDaHYSFiUToKP7
C/PW16EHDcQR6p1s/IHevwqXxBKtWrxiKUqU06WeVhjrF6k1ym8mOsud26xj/uH+iNd5tgOUhH1H
+449aOzLoxIq04mzcDQU1kBbGQ0jvzVSFOYw/D1BECoeW0Ntqe81DfETEixzghvb3GlHoeKtj8Bl
SCnI0YBkXDX/c9tJRavrZthoOEF93zxnpgD6ADjcGJW8xsdNSMbrOLOa6hSNi1X6UdwoqHh0jnYE
RPlDiHudd1gy9z4wNiBfG0BkH7w06BhgyYQGf2W1ZRz0UTp1iM1knR12QE7boJIkGUHxCPcmnwhK
SwJVZOgsKSa94XOBNrvlt6Zaj/9t/MCTgbGjCeHQdqJmvy2iV4skqg3JaVDlCaUO/Z9KT9AI0fPc
s/WRwLqejVDqZWzsMhqwk5WB4EaF2xUOEcf9tbO/0sE7ycoffsqfUv6+vCpgJQjJtPQQnxBj9pxy
LIC+NhRK/MTAmwKlttmJvAKi0+LD6lrMh/sPsD/HtwfYGiQOLD1a9nsUD/ZhKNJxxIbEObkdDsTh
s5eVLVjlkdirClTo0lvPhAcLlXKanHAsdVs/SLv/1MYv14q6oQK3eI7lQmx5+UWapJXNMUmscGFd
Y020OH5lGb+rjKWBjEPsjZr1E6/1rYUqIfCjWstpNeIxgGuKWnZsVZ6DFLxvGga6Take+RS1DcRv
MuXggLkqaxGRb91p8lpzyzj338zJlKmykcIP8wYjYBSQ1wBkf+Ej6+64dM4l/CUyZK+zrPawfhDI
CWgOKGbnRyTBQU7VluhNAg1y/0vuD77tsYB8gL7gCFA5jS5nkB1jYQbFYw2JNb+sU7ckVC3K5J8V
DbrK7XunOsL93BiSPhQHqc3SYTepl0MuKKxpAwyV0JGkDfwLPWNNGiQjDUBYpEnmwSvuYz+LOibZ
ICkHWT7n3G48W19tfWjm/lQ4i3DVzK5dcNGFV8H+JhHqMIGu7F/3p1XbfunFyoQiqYHOgMwtE+fs
azSOOpttx7nva4VdPKembboFPBcvzye4DFBT/Nya6YdMo/KE8816ymdVddO5Rk1UqmC7I2fkyWKx
vThr1cDOSwVeEJGQLLeGqxWDGlaQUaCKy86j3gDqsGCXuotT4Pq8wDmBLZ+7rWzn7/Cdkr3RGIXf
KXZMe9ySoJV25fn+K19NM+XaLdTd0M/Q5K6IziQDqC7gUdTlXwbt60iCbTSzN8v4oHf6wTfdV1G2
2vDrwXa5FPDu3prGbTA8EFfxNTZ+5cvv+y90vWV3g+xCNkdL4zlDLslfdO1L10dPMGAe80x+i5TE
B7wqPEi9Z5Tn3/dDiVeQQpPdfNzwi8DdTgfPcmM98cLkznRVDRM80uWmcebRnodWcmgB6s+9zPWD
RSXO8R+qxngcpzUYdIHYofkhEhEsiIHiwhGW4MZ8WBvYiOcgUCSd2lbAq/tvQKVcx18SrS1HHn0b
Tz0P6h0Ch6nNMkXzEx3DvvW4h/vHAXEvd1lalQPWwtRCUdG/FK32mKPDdYANuAqlLDq1rx9sdw3M
Rt3GRiQcHztczzZPI01ic3yqKL4kybcukwJUQs6S/r7FTO3gw2wr7XKjWwqkQo4XBywKepGXkwL6
PirnqYhBko6YTE8ifUaDA91fC/sIzGJw/bESkimhCC/Va6j7gyJ/wMJXfF7XTnNFZX69/0jb2+6f
iCuZtp5KXY4W/OUTIauUpvR1JN8sobtkeYn7ZAMLlCYTXhDjJDhIkIxupvRIy+Eq3eVD0FCELAQe
ixxnPxkoiSSKLWaLuDGX4FRPP6F4Fn6tlYiZm8bk1hntTLyrS0+WkA6OEhp7ZcU1oFfNN7Tpc6/H
lMGFQXx00V3HlduzkXvRmgZlSah/OS1wt7NIJbD0FWFjbb2cmx43NkX/KCL5r05t3qYFkqVr9U4V
3V8DkS5uoEe7eF+BYn6IHtnC/MUwrH3GnQwCROuKKLaztnQ1Gy8ubT9yZtxC8GAv64e+RNcwRbYY
d2XcD46glvua/jY++I8tYKKvau6vwkQyawUBH8fPYKzBaUAHDF1VJIYMu3MjjFZcdut3p7DbRyrL
1hM9DeVgw5jb8rtYnvyftLyBI229EmW/PPUhLfHKQkbd7qgIWZNv4L+Si/4sx9m7SDe+ypMAkJYk
75xZ/lxO+GJWhb9gZTNQI+ul1rOV/qnUIp9sxnd0sCyZkZ1Uuc28SNV/QuN7caLxURFU2prkt9oj
vrFS7Zuptky6CNLSQbVNOkei/VnktFc1/VRG+UODwLU8dGEmMlLvlMDRHEIzNkKzAjswJ2+SxHhp
a+3E8etH6uLFOH+OUf1AzcbDCOnrbPe40lpPfQ6OulP9WvQfdBG/aaz6VEvNCdDDx6Yag2KygLbX
B9teuzqJEJAxKXPRaUPm/2pikeN0sIcBTCCNyttZo3mfrrDxjMJGSlD/G82aR1FJD7gkMeUalEPn
pUPAzoqqoK1aHyK758T4q2BxVOJstUyjt5gjtIOGSLV5o3OioALhC7h+tQzlNeseZtXyYOE+g/UI
ekV9ig35yYyPqmhXkQVkd7omAElgJmzny+XObZeoZ12Dxlm7XkblS8jlbxMOzLMA+CewFqzQVdVl
7EXvH6TXxxkDbxBggH7cvVeRagffsBmAAPlaieDQEplEqtliumjjRAh9LBBzMs6uasStcQKA6NMF
mdGlwmsVSNxKt9yifV60CIJMlnTwdFezQm1fNUgnaEwDgNgXsYoc3m4lt11g2+lHw1wDpcC0VBMP
GepeW3pxfzKuIq6tOMDZuRV2VT7F7iPEcaW01aC2QTs3b1A5e7K17GuHJur9Ya4yy20YrtN/IQCI
Klx+66WE3tVCaub0a9FuG/wevYO6toMJGzsblm3dtQ/jKh+83XUmybgQiejeUHlQrgq1fK1klRez
DYZu/YVhxiNtyLOJ/OmaQ8Yau3OUDw/VUp163QmXmm0zN2dVaZ6XFc/bXM2CrjFP1cIa0PTz/TnZ
pvb1iUnBlHgXfJCuArKEErKbkykvmqTrCiSNGrdiBwj9xen/aaSXBRFQQztqYqn7a4LIAYjgH60L
2HdX7bOk7qOmNIwuQHU9kJGTi/TknZQXj1OSNW7q0LaIHc8owGLk3aNR2Qh7St/nuH9J6umtLhvn
wWjPI5gvxcITGu4SWeQRTmR/l24PSZZBak4lwrrCeUmNnffLkvUB/faGSEs3WSvz4GPpgL/cUtSQ
eQQuffL8acqwbcEXNUdjGgbf/a+z3xjbczg0/qFGb1iKfekQUcYWMea2D4bReVkTFWEk5JY1/dv9
YdT9fmcc+kYbWkPjjcmgL1fBmPdDFMtU/xwK9z7q5cJtbPqoa8ICLOV+QdNsLjFTKsW5X9DIqFNA
AXprYnKYOKsLF+cfaaa6MdQS9FeNnGWdx02Ez/5udjJKWlK7mVZV0AVXFrvTIhhVGQLvrS7HgreV
Bn/t56P21FVctr2XQeGZxU3Z7wpHFZeOLEF4B2ewTGjUDooKbXr8Rm18oxDInGvUe90yHRcXQYme
F5RMVy3xymTPSgcf89YkQyikR0h1gnN1168ZRASbHLJ9kFvxS4k9FHLXpH9d6ACEQOzwoI52tbN5
d9oPW93dUKls7JIHcsoKEpQxBF1hNcvvrupyaAt62XEOFYAofQcxx/IJ7b6hftLTSTMPzr3rByCf
IyRk3ZrUWvddCSWTkeEw7SGYMA/qNfmRkz2sZuNUtdO7daDQO5cH3Dva75fnmQ3JcCOMQvun04CY
1O48c6xe76JhTh50JBoqlNaRa8EDsWjxF4w0IuB4bQ0oWd1sibONwEyG/VtvPXet7eSPWMc49tu6
zQ2ELGjpqedmYq0Esz1YOB20airDVCqH8aRYSxl542i3licEECjXMDJlODnLmHVvRhSbstMyLiMG
oVJv2m4xC7ptQ8+vRta4g5PvIwMbLydzlI0GvTjUxEIlWgxErbSBb6FIKq4FtaOXINHqjK3SjshO
+UsX98MJPb8hDwfkuVHobI02+wukBBAWRyyD81MTfWkGqxnpc9gnlpIiwjol7DgF5Rvsg9eEVpGO
+7zX2F2ZIZtiKc47deQDfc1bkOuumGgq8JKzmniDIkoJFaAJWeVuQCvaG4bVmknSMaWBG5FCDBrb
tjV9pwZbByZ3TguvQMa248LqnCass3J1AnXNU2QLVqm3vM11EOcPkJX1GT9lKfWruOrTQJhK32DL
gZG4DwzXak4YbvSwboCqyqADOwMBe8w+QOxhPJ09JnOCeeuAFB8Swhiv2wiBSTQ16mrRRwxZeiEF
MqZoTbCVz5VwiTTJRhIWKpqH8BwszBxFnM170mE2cg08PQFZbvXnVsniGW0XDX7RWnYaecTUy9Jz
aWr56EEzTc0fS4vn43kchgE7wjnDdr1vcOl+aZxKIGtfZ8YYzMvYqj6Ux8Y4mymuKm6CDKThpVEB
JbJFfq12p1Tk2Ys6abCMizyVzbM098g5GNWQOic91SjpNUOMK5lCp0oEmMdvVT3cqSsfX+pe86ks
K/xUklNMUKPcXJ6t1QCjTQUJFo6hLjnOMUWtU5heStZDV26rAtccUwlH1YIKOckYHfxSVz3tPakm
zns/y4lA36npy+yhrMux8+cccvBjWUVi8dU+HySoYUZVhxpKIvFLtvCDoK2HuXzE+S8ZCOdn3fxh
TJv2TZvOcg/6L85qrlEUcPHTUCk3dtVStOfK6Ys2qNsGy2cwWjXZ27JU2SPCH5aC7AB3vwfrp04e
Nn9sFYtJidy/w6AhD+MRuP1ZwdonPhU9vi7vZf7EeWZR1fExhSCwhAiwrOM5GxDyB2RZrdjOpiId
H7KVIwTjJ3WlVlBYK/a+w4CuB8iBGNfoobX6j06P7Z2fzHkC2V/0phpOaZTQTEPc2YZEMKqGG4+K
ZIWF0Yk6iBO5TYJUX3A9t6V+Tr+twKuxRaDL6ZwGqxo2n2IRS6wNSvIh3o3xpnitC8eTkwTzSWKC
XHcb0NIYNLaplfujNi6Gl5ERDr4tJSL/yOpv+jeE7g4efEVu4NWuDGPiRYY54GqWpnqGHH5ptmDy
JZzniwTle1+wjQ0/ZwFiJ+iYffYxsohMkT1tEOFFwrPtT0miFrpHPKKhdZzTmPMmjIVYsbo0gLDX
okF7bKEdJb5aO+TZyJ/Q+gBYO+TndOlgCywCq59T1fVAu7uyh9cgd5trsh3ZmgTxLGrmg9B+Xz+0
QRHSc4cdhIYgHPA904FeqNZgEtqHldO9Ja47jZwatlM9NygNNe30vhs/Gh3O8vNwrgrrZGNbUOQU
rsR6EDzusox/n4RVScTPHX+FMY5FLrdYz/ShOagoQUWG2+s1SjHyTOhmlp+r2vwpD5Pspia+B/cD
ud2Vu40NYo6j0CR3u65/jByZGKSKDpne9i9EqU/OaHyEMBlMnLYOybmVlAd9MvXG+9IAoxpI6wmG
1r5PRmvdtgvwHWHXYXsn52jC9I+4svpRK71J7BaRxvgT5uLvssp+WFUqyZXyRaCb6ijNCYBomFjd
S2nPH9dFfir6+AHC+MM0q0+YTAlEf61QzjUQK/QYqix7xv/yjPAXijPJQQVtF2xvk8f34g9gZBu9
ZBefKRH2CImKHFdGQZc1/VedG49RO77c/0b7ivK/40DyhBG/faV9t05gFSrD9W+BRNuIVK6gFUfk
sQx/KiTsIFBtk2XPzq2TnCF/hKTd/fFvfC9m1dIBMJKXXoVlWTTZRiEVqI4l+pemxoS1FuBCupCm
Dq0c1c+x0TIj9WCdaFu8+SrT3F57CwUpeNg0u6+y7wS7jZpuURO2VfUUpYRKivRCfhUs2IxOjLuk
4w8lEqeildFW7U6KIR6UOEa7fXivq+NJL6qntS5OYnM2sK0Hk3Mxt+my8rusdPYn6mt6Pvk6GXSr
mn5m58+r6nj2Qs1zEl9w+/HzHpPkyaEpKIVDpB+cQjdfkcml10lz2rK2RsurJkbuWKueIY8Wysro
Ovp3W/vcTe9n1NXuf8JdJvHvVL4aZ6vWvRrHQOcHawTGIaz7bncIztVciZxseWk81ar4+/5wW/Z3
9eVeDbfLDrW+smYLdEQ4YGvVWD+z9sf9AfZFgf95IdIi9MVwEZW3c+3VCzUzbZCxQiA5juyPND1f
pgGGa45vYUFOSVREexkB/fJtZ0EpjEH+2tmboR/pUi2+hDQhjcMgijc3T6ymGzkAK3WQzdye8/88
4ratXj3ipJXd2iQ84pI6+GIaZ6upQ2MwEcBH1mM6oqrcOMk3Odz/OyN/cDWvhiMzW1enRMhxxhcr
HZ+jJNDq+IwFMjmCmx9W/PZI638/AZj8P7RUhGF2H1lM+H3GadmGU7m8q9Qc6yjxgsbTJwAZnqSJ
M7JMvlJQpSyUk1rnFKxK3ybjub8U9nXRP89BEwEFUvrWaFvvTuEE9cOhrVls6E69WYQTtgXmj0b1
zrDqtytdfIIOXzWxahs6f60sD61FbwTFnxTijCPEwWfXbh2XyLiAoyKLBeW7W5qzUqTdTHAa6sbY
uNiyPJdK/mGd1BeTKDWzsVNqTCZHOsV0TbGJP8/0A+qyRY9P92LKKQ4pYlanxF6YXqXle1JU+jIV
oJr81LJup1w/dcvwyaRAPjblGTmQZwXoroHrJdaKmNnTO5jmsCESS2wt5EYJOaeDSbT8jv5gL946
w6A30mYnWAC/s/389cLL9KbMcqMJCQkhgfxUF3KM6KUYvh186JsTCx5OAcbAxbCvORXZUEIWJTtU
FKxT4/VhrU1U7ArfhvW+9ibRbhfSDQ8QnfAyejhbbqwoQI/K9gSs3+u79dGG1optT9hU5f/iLEcp
3+H5bFW91skBECctQJnDkkggNvlkCVm8mrxfeLT7U3Ej8KAQSuRK345KyZ6pqU9mq0zAFcN2/Irk
qNtbb4v16/0xbn7W7TVAxoJX3sfHdbO0WGRwfHUkfC3wKTNydeU9SNCDebv1MlTyaYaikEc5fyvQ
vFo/st0pUylNKNDS/howZCB1BGMY3n+dP7X6/Z30epjdVcvaaCt7Hpmz0+Ctp9UfH/SAjDBETs0X
pzxoPNC/QfUSfYtD7VE99V7lV74IqlMbJkHx0nulnwT1c3O+/2S3Jvr1g+3u5szKzCQfef9o/o4p
HV73/8jZBx1d1v+/cXbntarTiu9sJqAZWr8SPxfx1M8/MLg+WJz7GuqfAxmBiD91VAXI/e5AsBQs
5IquQDU5Sd/aeNH1y2cJb3sbWXs01Cf93G92z0i5ygYNqun3/fe8de+iAkisyk687jymNRaXzYKz
pqAui81GYxm9j5O1mj/2mZbjfqWVko6JZI1j0v2hb35KkLTIFcHGRQfmcilDea+tWKUe1SWN16W5
O9mf1OWfxTqyJbi5Z14NtIstFmeR1GJE3ViPajdOUnfIEHcXB1HjwSj7vGOF+6JWM6+zmr9y8cOI
X1qMnu9P2a0xkJ2ACQH7kyNtd3sPS7vY8kqQL6/PoNdcTcYUHrOP+6Pc+jAkMJtiBzIKMPEvP0yh
qcNqR+2mBr15D32sleek+oLN3sE46rZZ96fM64HUy4EWEpaVggJ3VL5g8iw/T9TyVmfEO6jBcL6f
XjBjeMc0UBDUgjzFENtwzjLC/os1nUpKctgkPdmVFKjI3S254yu46ZUGjlKiPRvl/HB/YoDq3nri
P6hLRoUJsTsW+iLpzSQq2S741swm7XQpeYpGBLeodzvCCikzBYWjENKhnCwwnG/xT7Sy00SfEeHh
AfHy2dfq9qSiAT7R9tWNMuyBrNS99KAig4tZDQVFCZfVCo5DeTLXyZejKvUo5IUKCoJAnMPIHE9Y
TLwstfZcW5W/GsN5tqOXUZm/4qH4oIy67Wu9gkBQ+03GLhGTQ/oi8hmvJka1AgkchEFg30bmd8qN
nklil/VKGFFao1l2Nmf6VLRJZQoN8JpOzWDjxiaw5cn8HPwEPnt+XgJ8JRmYCcbGrnsEYvWJ33lS
9Rw6Fkp7iR2/rfFbFJF03sJZqzB9tEZg3Bv8M/pF1wW15TxBKPcGqX9MDWpt+vLUFfOz01afVLSs
K5oBiTM/TIP8ASS5P4Nh2wbNuuyxtqvTVK6+SusWQtLBx96On/3i3PQBwPzQWIb+dbk49byx4yRB
zr7T4kcIIGCOxeJiFvQmxmQqy2PcZ9aD03hbPldjqhS1NsI1vIrdhiiAiU5QdzhD9AmzsxUrROPg
1N1rtnHhIJpIqE0HByjgFc0xEU3FlSMoK08ajbjWsd11GfANE1jFd732ediESYWYVr9GhdFNChTt
h26c/HHB27kyjAKVk/aLguMpHew8C9uycA6u3+vJ50aCbk5njR4SwK/LyS+SdZUctkU4GQ4QlwRo
C008OqjZ3PqTPYVVmh8grK5vwm1IVCWppAAd2QfMSNtI5pINVThCMJM1NKbLB4DodB5Ut1H7g7Pv
1meAJg3VnUwAmPE+KjViZOfNkjdEvLN5AGwPjSku/lLjAb9SE6sUGRR3oJrxFxGv38pU/pwKqXeR
Prb8LBl+r4reBUSCZmAr3V8dhLiD+fgjV3a5GJkQgNcb84mNYO+uTTwAsmwCOBqWKaVsuvHDFKNJ
a1YleUTZWR/wxSZBbfJIWcIRDS9acq1t/NBTE7tb7Fbnvy3URz45UKRRGs576WNHtLOc1J5K99sa
Q5weE2IrKr1BthF+1cj/3xRlDxoIT1ztb7Tfq8+dWJXETWS7+aDjzv5jssz2V4waR0zVO0oQ3yj1
FZTOiJ1lMNmFriH1MCtfGlDYqZf1NUTZGVIARPEkVe0TEEJteWxpun/KpXR4TNRB+ZtrVfslC2Bl
GJypzS+NMw/ZFLAmmbtU9vI9z+ZSCTRrKD9QI5ffxzjt5A8j9qWlLxdZ816bE6BnagLjvmiM8nM6
Wkvt4SRBfgdTr3mJpk1QJ+kSFSFQoc1fB6MkHClFY1iPJY06IuZCL1RXj0D2uz2AqgwNeVOKQjVt
5fc95kSfp8RYAKQin/aevCr/HCvINnikCeo3lf/X8IfM0L/XQulrD8+K7rOiSO3vjJZkdpY0SUWZ
po+173IRJW+p+dmqOzSFtnilEcs/OzysqzepEwvkXaNa64B2mlV+iCK8OuMultW+Drysi7XEtl6F
8VBwxzueNli0QDKMD44Qvtfh0uVQu0DGqPKc7aJWoSbWB9P4kk61myDNdD8quHlW/Wef7GX/hKjT
qm54ISQG39Q1arO6HNIRPw0IWrTWEvb20fG4bb3rrQlcEGwbvCZje/FXWWALykfQA4CHIWfvBxz2
IrV4CwnWy6geWcnykOIM7ijdm/tvevOI3FCK/zPs7lROocdXYzRvb5p/lUcltBUJUW1qMLlyWkAs
3x/u5sRuQoFgOqhq72FyuMPLMXqtVYibEE4y6Kl6lSE1fg1Wzx1MgEET7VZXoKlxkP/eyMo0+lx0
EIAWwH3fI4OGpuupjwOokJEto4QEVw66CedS6dDh1FRQSyq4QtOcfgNjEG4K+tgdFjTn2rz+cX8a
bq1iMCZEm8CzN7O9y4+t1HTHl5lwsNd/J9ZzUn/GgurgOroOPHhfZJ3JxjbA5uaEdLGg4rrMeDXe
d13hK7/VjYPb5GiA3YrN8nmyMOmuwjp/MowKGGp9sFq2adjvidevsJsmSBVp1IBODind+ytGzv37
tsL2Wz3YBHu84RZAORvjEpUI9L2Zssu5QuoLs/Q4A2wTiAc71E64uPhxkD53JyTmg8g1vNYDyuvb
B294cyG8GngXHQK5AS4hpVUo6T8d8axPYWclBwvh5iyiyk4TCUSXstdkTeFHitbkO9nZ8AH/7BME
IEzKdWgBxsFE3nydV0PtXgczF/ARtiDGaz+L6E0ev8H0+P7WudEV26Q0iK802mME8tsR8+qgLOQc
XPRUVWHn9GCIevG7WOhrQZb9CRu09hacZpHp3oR1ZUT4h2H4p47SbyisAnKXSrrpgEG8okL8wM6n
L/hR/+qE9snU0s+xVXZ+N29pSv93tnS/04oDoli4NtMMLx55kWwXdjKGTJkDak/PC5yi0WXuEYp1
myzn+CqJMiwtK4jAy/XgS97o2fPukLo2VSVgFvsExkwInXTBuytz03uDStjGTUG+f8qU9S9Lb09r
hHA7LUqr1b0tC7QMfCfEEpTDUQ321lEO2BLuKSSKayKfxhU4YtZbhUs5/CrBM0zgBmZhnzIYnXVc
nLpsPjjDb61kkxoJdEX2KPiFy0+/9lO+avYsQqnEy4oCA3YMvtT/XKIjtbs/ZZf90fN6qN1KThbU
q1C7FGHxMPp62Pvtw+zLQfSondQAOXBP84ewDCcftT6/eZBCmb91DyDAgt6LvTU4ig9uvftWVaN2
s92be8LMZPepzEIvw3TAnX6ygm7B2rqqXzq8He5vsVsxwSbLwtnDRiMWuZzmIrcRB+ptEdpJNNR/
idTOlwAJTrB3Uzrp2dOQd5is05YE13J/6Ftv+Xro7eevNjcS21ZC2V+EhvahNnHCEom3Kt/X+H9z
KG4VAAItR4HZvhtoidfa6jpNhG1bPS1V9+ioxZtKaI8TnPb773RrOqk44NK3if9gRXP5TsQ4el2p
tKRQUMW+FLnQ6INoPqezA2/l0387FjBOIhzw6aiRXZWeuzaC7xdTfyqiH31UukMR+7rzoFaKO6As
dH+wG53HbTQ0EwgwqDXvo7nk/5B2ZktyKlkW/SLMmIdXhiAiM5VSapZeMKUGZnBnhq/vhV5aGRGW
Ybe7HsrK6uoKAhz3M+yzdivR7WlGHa+KplNtKOCkKjk9adznoEdU21HpphCk/MeUMfgdUsopnmc+
IS4TLg3wK9B733SW9q07M3imLz9f7ow54x1cgLLgvKpa1skw1ZuKiWE+vzeZB1TlcCx7jNY3BibX
8iiG/GjCg9R2PLLR3XF0BvU83TisrihXqMkw3QU5jTLYRROpTbYF6QzMSUXBbK63fFscsuE0ZZYv
+7sFrbinfVX6LjCm4+sv5zKf4Mp4Z0IdwxMSv+OXq47p1HlgsJANzF5FDL6GQZndOqeo869GslJo
rovsOE7u6k8mxr6vX/1KRPXy8meLHr2pW3lW28SMib21sC9QrCbQq+WkYHlok9JYlC+neTlsuYdV
EtYf2hYiC44AqsTMToc9QuDZnj+y8m5FxpcnF7G3tv+HLYr9dF88/2wyeSeWvCj6OsaR7w4rQhHM
SvpbbSCoDt4bENZByWDi6w/kyuvY52hYiWRasIzPonFbb0UFTKOIVylhB3hFrb/Zhs76siVl+q7P
xfjQVaP5pDAHX/kOn9HP12/gSmWeYxPaFYapdAEuVHZGqU1Fl+ZVjAKoDvNyKP2kZUi9FPhvmsDT
Aba2cOE6G794IZ5pfdY+Y3xf0Sb+sVwQ320re2KbDKdLHd9FK5OMn3Qblhh4HDFW0PjpMDEsCJXD
3xz7v+eO+6fEs+O/yLfPA7981Ohxo8mMbawKkZQHtfhhLD9qPfUXmfpTVt0Izi837v2CnLnQ5U39
gn2CugN3PaepYtgzD9b823SYgWh3G6qWyd1bhO4rK4SrMXtAKgKI4XzWCg6Yzrpvq3heDIRsNQOW
SbjRBaWIH1mJEefVHJaEeq+vi8uQnR8JP4QkBBLSxeDOOm+QntASA755K+ckGLYfinWrL3gOtSHB
2q9Ck3tfgfD4zraDKR9brwSpFKuyZ3bPTDYfV1LGmVBM+2IslQDyFkORAibDNv6UaEtuHAlXXybd
ULqye/X/XCVDNU5s2GHsDRccghIH4vRmUD2zdWi/ZTW6QD3U/sYmfBnO8LMJojiM0SpcKD3NylO6
paj55lR5HAnJ03bCDAvTkka5cfJf2dR2/DEdAMhJmN6dBTReRiyIPLyK3SGLi66L3A2vHPpoQup0
nqrIQ2z8+tK5eklqGGh9dhDCeXndbEfDSXEzjg2kl5WZhY5sogY/RX1ij7e1UNANev2S1xfS3iuF
+LMDw872UbK1agUGX8UDqCG62gYDn6rdUMoBxdxiEAteE3R/WTpmWMqcCjyTrDeW0pU0jNf6z03s
39Q/Bwhq5cnYGjaGqoC3usn0t7Jk31q9+UZlD7va0sX0t0Sy3VVGxaZIIUmpqtW3W4ORepXgqEu2
WyCXv3YnZzHPi7s6WwFQBQuCWO6qz5q7flk+pTlUydqKOsM5glOLko25yNkIcsbI2byBRLhRVvC/
0YRtACpsvYtff11XpM4mXxu5KjNlNKnOV2Vtw7yU2ljFW9UW1ifdy1YgUjh0MMUsmJCIzZWRCoIg
PI2P9arht9yPCAigDnbq6LdlR1OxWdMye6NQJylih8FQL6I4abIP4/qWQMuk6HdYabQOD1vRb+ax
l8li+G1lEnLkdapoJ2Us1z6c2eQLovCNML9T07U81b26loeVebDR14baW258Ide+fzRw2EFShbsM
kFd2mRGvxDJepPWxRak19S1iAoPJdvNGNe7ql0GWQTZjM2mAlcXLRZlZM09MLFwLRYubVm9qdzr2
0I9rlLuJkbxDPRblDOm7NHNff83XNgKq5cwK/yUJnGc41oBMPHe0kiNqHIHRFwbx/VhUcghriely
RO8nZQjK0oV9NFID1PrrN3BFi4nZH5OYlLhoLZJBvvzxqg6dkAGLMtbw/IwUs/+B1TeGvY37nfqh
8PVp9+9paokad/s0i3oLaGezgcjlz4Sq7sYDuRb3g2vmJVBQvAKFBk6iDklVjTEQOfiKSYUcRkrQ
H6BvA7NYfiN5svzWhMiigyL0h3rJ6SR1t1rD+r4fnm0K7M/gYZjJoit5PtOYZKULRtAdY6FrbIv4
8PqanlPWrNbFb8AdhqOJq7Y9AmOSzArSTdL+JByRvqfAu5tSjKtLEAZBzYMDj8LeVSpkL+Oc/5Sl
88fuxE5bY941FablC0uWQdfL/2ptuQcQrGwTXRNjAJccfF2acy2SZIyzDQi90Q3GaZAZLumCu1Ra
QcQJhZGOJq4Q9FqJSTdtCIpt/fX6Sruy1JkS2YU63IRO4PRyoTlp3TRFZY5xOScPBTpMe3IPDI0+
KWhYjSJhUqi8sYleuyRj6gxn7kOwFyaNCkpy3GMZdtS99b5CoCLT9AQTItIK52QxotqN7en1X3ll
3yJ31pCVYyR6OaFC3wd0l2ENsTpwlM/LuPjZvCLAnYsdx9jfPFH1K8sU0gD6ZfQLqGj3Z/DPiZoP
ZdmNfQ5UIEvejEhXM8zk0qaOVjc7sJGFeqtHrW3cra4WJJV95xjy//DNouYmfGK/xq/E3e/xn3uQ
XtkbbFxD3K0l4AATNE+rej+W0fyOVCFntNtBSttobeTqbDKrsmAPJKryv2cdu3LPROxFyf6CRGmv
Kd1ydRxi0xRMyFsAiZ862CgOou0ivfWjr4T/RMSUSlhZsIHP89JKUStv9poRiQThyjjGo7reKWke
57t2xKiqkwO7MGu6mDzhx0jMBZoBHxT5DjRQkPfZjZV3JQsiPyArZ/VxbJ6/hNWbHWurizEG53YA
BRtQnPCHPAuy/ItR/lwFFlDlfOP4uHZRPLnpr5OmUMjaN9F/3rybT9LsC378bNmxhdbM3IoQlNd7
l0kFk46JQq1VM5qn17+yKy3JPTZiBgzJDnWB8/rZDOhn6hlQjD053rXFcAcr6oTogOHgjUinZHhV
i7VqOEq++jljOLgsjq/fw7X3j1vb7nS0O3Cel4lyMZgMCvO86wEYFj7OmD+GVbPcWNTX9rB/L3P2
fcvUmpi35fseYQZsWXOy09/tkB3c9QHEAd6ezY2FfXlBEukdDapCZdExjnr5SnNgrlPSqEOsuBYK
gc0VocghmSd19lN3KBUkjoH0hkTjP/9SLqwbxr6AmY2zznoUeMQKWShsnX0p36ZSHHJdBB6eF3PP
sKetH5uhv/HN/JXVvjzkX17zbOeqyMJGxeaaWcm0eiWbya/YzoAz5D3DaiiQ3QJTPmFMOuOBnIvk
xxz36lq9hUFYB8Zi04KfwMgVbYHNjA10t54H6PRmRlvcqopgF6wEAyPr4DhzywfwU/lt7uBoveY/
tXH73Td572+tVR1eX6CXRxF4PbiYUBlYpJQoXr5IM89AEWSij7XMvC8M7dSW1b3d7jbu1q2mwDnV
gyjjxcX+Tl39sxEIaxudipQ2nr6qn/Xf/Xf5qX/TfjKe8+/LMXvb3BeP4jE7NnfOSYTGKXuq7sT3
4Xv7tvzQfnn9d+97zvk7BU3PTAmHwW4U9/J3I5WDb1i0fawUnzT7Tak8v/73X/tAUAzCG4dks2Om
X/79sPeqxlJ4rqSMB6P57s4u4w2/qwLPUj6P3nj3+vWuvUeHiutekcbL6KK8VaaNbo/8nmZSjoZF
o3vVwnrO7srplunYZakHbQllJlzq99P8/BNEsq23zkoyC+/mbVu/c8vNt5uPqlYGOi3R13/XlSYI
VwP5hOpZN5lA2+/mnzUzVGY5qG4BlGRBUliPA3SijJxW13Bp2ihmuRMV3bbAsTmVyxegsTW0PyDa
ZqKIwGpSz0dYRhBrD93x9Xu70sV8eW9nu6DbYEtLaNXH811zcu7ryKRzacfbV+9Q3sl4urdD5MkP
TJa+gXMQY752wJDtkEVtuMT5W/O9cWOrupIY7YQggM2UOHdt5tkddcuSUKY2uzh3DhPTuismzmXz
aXlSxKNqnOypp17CEsxvqTPNPTI/+6BQw9AVgjuI+Oi8BAl1CF+DKevjVpK/iBlyGPq9PlgEnmqt
W/ww1r7B8Q+1TJ2LlIk97ILqkQLTag2w/zEs8M3evJsaNwKjELVL7QI1mvpgEnglmOaADaI3gmmT
SAuEgL8AbAEHYrZYX4Gp4HtcBCaV9JOu+7KZwgja2f2TJM1Ph3/C3IYN4RczKxpaz7pHrb3YKvA/
6fA9224S5q99JIxq4S2NEQIL9+zMKEimierWLoa3qMs/LTimRv0GsSyQ1vfXl+GVrQaAD+UBOmB0
Js+VV0yLuGkJgyp26vXRc7OYsmFkcSRaiRvAGop1lOSvX/LKkcgWs+OMgQpYBDZnPy91SyvJ+mSN
nUX92KrD57JTfjfK9rbCvnzQ5pNRyNgr81OluuRwOfJMMotUMx4ziU67lu+kKcPRcB8SMGON298r
zfBEKW/zRSl/WN3wsJT6+7lX4ORPuOpK5WHLtP+sp0GORHTGijVoVP3t6fyztyRmuZkWznYwGmpw
X/ZD2iaBka83LnOloPnyOmeHAZ6BbZ3Ys4gzyIur3TyXefs4KMqjCwlqlvQd5iay8NdFQxp2xfI2
nbK7opzuVr348PqbuwxI91vZmQz7SDjkp5fbaepgeTEsIy1L92Q5393ha+H+91LZi2vYZ0m8LOHJ
5/0k4tT2iylerFP5XSIJN4M555NHwuq//qOubHtcEU69Q0AKru/8E0jGDK203ATz593BTMbTZqtf
etAhkBUiyzR/tXN2WJmPTsCn9/2tEcPLj53L4whMRsWJaPw9J/5ZR2bX5OCDdBF79OEtWGUVsxwI
TUJv/Yalwo2P7+rVEDPTXOWkR6r88hXqqdZpVm6xmtaF+dPhbmlpwGsZ4z7ysKW3PpLL7YWnuptL
GUiCLObaX15OqTJ1ykxVxJPypsy3QCM/lO3bZql8cPRQNItbb/PWFc8OsXQwx5ZMVTDSZzICJDoV
rRkcntwETZTOE1PGqyEDEEx7GLAaAaC7DpNXg4zalRpPXVuPVpURprvNr34kLKcG34WyEzcrK5fH
Hk+H6ATBP2yzC4bahpLOrdaByftO85skPThoQczFi8r1S+q8aTvGsTVqo9Mtsop+7Ut2mHqhY0tu
e5GCaWOd56PLe8mLGVPNPhsPyEThulTVL8VNXV9d9vI9iv9AsUzIUavR+3XftkGbWriuetCS4Mw5
PpK3lAeHAY9VTHjsDtjB8QHzr/WZ5/cqU94js7V+wpwz1U3GBRxMOm/EedcWNWI3AktKkTse7+Uq
o2bdDLLe94zmd8cXlJFp2cujbJ76sohubBe3LnaWRG7KkkNv52JK0kVJI054rsfNUh9dK79vDDOy
5BhC6L2rm/LoedkbJiBOFCuOFEJPVF8PkMbCrl7ev35ft27r7MN25hzGEz6OcSWf3OlZWdtjCa1m
mUG5OTfyvn2ffxmuwXpBKU74vgPWzyuCHIq9U+kKqyetjuyYH/8aiYxw98vpMZmayFXsg0Qs8vpP
vExTHLKiHakKdpDKzL6o/9kpF536d2FXbMRtFSjQ41q5ofGsDh7lrv/fpc4yPNClhV7JWsSdLN5t
VJp6VQmyGqBpY93Yka9sWIAYCMCoITOddK52y7rUgBWQinhejxnAtkn9kCXi0Cl1sCoNBufJrRV8
5ePnitguEGAyCHxeV5zVoU+xsmnhy4xYNo/vqlo9jvN8MEkwB+I/TBPohIm7nedgrnoEeS/qUJMi
jY+lLm5A6a+sXFxSiAMZ/oMNf17hyy2s1ly7ZOWu3oGBxEhxHlu9ihwDstjv19/rldiTaTydkQqM
nP+ayL5cQ6myUrSQXCyj44rzSaFHPXkJH+tWw9pBfZw0Eldky/ipdwzmSXvSfKfNFbwTjC+1zFVy
IFGylWErLIry11BWvxy9xkPZWnlKg2QXn+rCl5ZFzcUW9MDT9hezQLsmmTRFw8Ivlpl5SxBzhTrD
L9tR6fsQsYum4eUvWwbDc7rabWN9Kum1MUwWmIwR4kSqdH5lkNFkiungOmmmoaiHD2i1R+R2puuz
VbeBAoXPT0ftF9C94X4dyi7oPO9rbma6n+7+1tkGR/D1t3Fl6dOF2yWKZAJX/DAbN1vFMu8L66vu
EhlAh85WTu1hPqnjB9vqbnxrVxqxPCQwVTwgVEoX1eSlykyZF5mIJUpev/fcKpisjVYVw1gwV9ou
IBHF+E938ZEzvCLg/3v+7z+ao4o5RKxkLvs3RALdmBfEe+NqfqDOEFMGinDVipWsOnZlGVnjeuOL
/1usPtuw9/WOxIcuo3mhqCWeTnFS4ZqaXtahpDpDL3FMaclNUFmGxY4mBUY3yvlnNyf5riCaBWrq
fTLkpISVinZEG8ovdTUwJGdZ5fvMRbfuJI4aesv82ZnsPxVJm68ypXTj3q++MiqMDraABJHMFbxc
17OsZFttBEkKRCQ3v8t2w3f3g+Vu/oo/kJnXfJ/PBh3U19/TtW2J8h5tRDoPl3YVfVstg7UnIkVn
Wxzq2Y9iNjffqfq9ZoyUxEnMm7nIla0Zy4W90kkstPdaXv7YhJbVzHnLDJY7LQczIzhTzRLkiN3u
MHXvuap1QOlZmcUcfHQDJloDetMhrRmkeKAPgoGkSYWLoM24EVpf+1pRjNBzpEiIwuYsylKN0RCL
yXwYEfMeLFN4GSa9COx1HwivOCDXEWf2AZbjjVdxRarigItGTqpDIWRy6mwNFKvUy75gsrBbiEjT
STyb/cr49Lp8EjX6Qq+vf0AP+dp4EIJd9l9qSAPLWysnH8rn82oT7XsLWcdml54PHfjZpLDhiypN
0WFTJ8B7jL9Gl1rg7BHxuOIONLjTzqMtnaCzvZ2zTsF9nvpbscaVaIo9kMRz5xyaF8Nvs1Ethedw
JM2e2xdBP7TaB2NejcfCK1hwqzXlZUjxzfu0AsJ93vG/t7Kma2udHvYu3GIzvoD40YH0hm5k2Y3Y
JwJpr90Zc9G1mn/nmssKUzNn+lmYzk2nuMs1BaR9X+hIUCk+ngtjNq2Y06lxsJIoEifIoPKGtV55
UbIWDegpuzo2eicP+0z3jTV1pcGHZ/auHd2LjqA3zj61Mak6fd6YhyL/80bfWbcOEEMut3eZla6/
Gl12f3LmEjM8DV0TCXIivw+Nm3/TymavGiYFTcDXt5wrymziWmCKDD2wU2sXqr2BSVBDTzkQrSkN
t60tA6VGCd9UNHyKEifgzKVA6tjrs5Vvv5zeQDziWOJOn+nwdBmOJOU6hY4jt5Ns5OJbiZIGSqnd
com9eqdomejj2SbF9XPtyiq9xtWxOojr9Tsoq6AECVZVaYBALEZj/aYwSx8Moy+WXyOB1taX0Wyz
hxdLpKG11NDPpmitK/PWtn2eJDj7S9V2PQYULkg7Z7vUCEMi3VI9o+JgJaFeuZ/nuskoqCicVam4
BVW5UPbt1yN5J6QkduVAP1tGVDEU4XRTSQFV/zG43bNTpCWNPQhC2px9bhQFHpidfVKc/pvYZlxG
ZmPZsThfxoE9RnE1XnQyFX7RdDdvbr/4v+f+35tDD4mQkmj3QneGt+GsDUXNzTXTu7pKIqceIgXa
crfAvh0RC+RdWOV13DPMTv5O7NGEemFGjWHdyE/Pv3RuxaWPjnJi32iYknt5sm11V9uJaAAcJ5JB
+1+OC8N1Kf0F7WU3PaQgrF//mK5e0NnFqLu5HNrmlxec1pKEW7Rl3BPt+sZmxgKktciro8IZZori
IHP9+Po1r62G3cyOZWfAtbiMLxvXQSmT/sUgnyywEjkCccZGj4YcY0ssQKfNj4s6H8Wkh0uqHcw1
C6ah+AzQ4QSYJXbXW3YkF/q7/ckTTyDqNdCQE/++fBDCnYfJ0XvAIZYb8ZvvUt35OBbGgaGHhyEr
d4VDYA4L7fjmWGMS6pT5gYL2jfGxK8/GMqk20dJg1kG9SFCmtk01IdMsHmVj1Ee0KzINO3WZMiif
Os+J2Hxi8xrstorAFmi2X/bNJMMZM432rm2SITtZc1EJXHb0FL80etPgvZd5t0POGGy/EXperiAi
TtgwCAYYPb4QxrelU2AP5boH3ZtG51TIEvZTCexB89UUkE5dK6ymCrdCm5LTDsh+fTVd0Bo5CGCj
7JpxOjTY+py9uQWApd6tmXuoxuwhX099+UEQemWjEyrrfbeV9Li2cJne2ev3kZ5W3S0EKHmwWICk
GhjpyMtplfi4oDIgAqfewG4V3bezPKPXC9T2aWT0bYU0W4ktUrfUx3vNb8wxrG0z6KYfudb7Gua2
OcpBb/yirUNgrDeUNuZ5zMuv5MBjeyJ3JfxRzypXXZWNuYG7w2GaxruZw6Exkki6Wdg1T2Doo5Vu
FJMe4Wrjd4FyfdZEoJduOOb2afPEiV96bDzzaK0z5Mr22NEk2gwlRmYd670Oz0iJsUB4mFVIea6M
0lQ9lDp6ig3AQPs0918yLLP6wX00ZHuf1YBBIYL03YODu7QNgADThBA1ebgsRTiZSwgf+sZKu/xG
SfIY19uLwLzwC0VBky1ibDAuOFR1loergcn6OHq/tsXqYJO003uQKTWSL28J1k44/mS3uFcOZYZE
tdZQ2He3unQXvXNnvyUcPuAeMiGHvPHltqFMsDMVPbEPXbemz1Ot4BODxFST/to45nOZ5NPTnBfl
59Vb6gdLqsPXTKn0D043iwzFaZ6ONF41Den/UjKu3U3bz9e/j/PAmRSeEGmXaJGhkaid3+HmIGme
WDij2k7psU77un0oTHdsAsUuh+mu95JChl5ewzSdR4ngpu402sqv38ZFhrrfB1XQvZRPqQil3ssn
RbGyRqJmYWqUjSxftreMgcItq8xQrefdm77pITgv6yD7IB+MwvGbwYSupaCVvzXMdvk5cTegpigD
kTETTp49FcerTBwlB+9Asc0MnYXlneb6QdibBPia2P6E7DjkA5Fht/ZfcL/4vWTqt1yF7abhXBWO
GUP6duv0GKDWi1+lnXkce/NH5dpfskZ8RwT3rUk2E4p5+smCU++jIP9spJUK2AbZxJQtyrEAbxhg
jsFAqUDj3Ro1VKGN/h1AvT9Z4dnB0q0DvEXja+USnmp5sviLpv7Il+5noRWgv+b80yL5M1Wz3lg4
556ze/HHIPJHtGQy/nMRF432IBg3cp2DxlQhMcH0bWwL0sGNoaNsGgWlrxkFmslH1ktXUvtzf6X4
cfgVoE6/a3OIEz0fX2Jnf2hSu5ju8S/ZJeDeetKeFQ2RtbUwKYlPIyzfHFu+zaBbUgoS5LSieYLl
yOIXC0hNQ5//GCtVRpku01GhMHD47+vTsPYBDxzarrBpjVFVzKQbnIOhSvW3JfvsvWrVOJ/IodLf
K8LQviXL0GYYHGWy8odS9GQbzkBl5cadXGz1e9FNJ+HCqAvqyfkowEaoIrGCxe9kLKNETU9bVh9E
CXOs7P9ovftYSu/gQsNW6jXGyT3oXHHX42khqPB37a0c8DztZRnwce4uk+SfKF/OPtyqTSqvxtPg
UJt3VfseX4io6xw/d957s3nrt+99oRexOBejx0zfFeUwlf6zi9HmyygApzbGO9HWWEevcsJp8gJH
utieqPeTngT4rUSGLI8pP/nGo7/Ii7g8YTfCC3JI+txnp2zWrnpDA9o69LN7b5fVYd3mqM+VuGUE
xbCH0HZ7hB/DSXBty1veM9EZU/w4MH/I9M9wh27qVkS4X/P8kbBhgu2n6gDy7DxET9WsKpTSPmQi
jx0GGQyOeckcCqbjTCMC9Rjco1XSY6oRG+N5ZVu3JA0XMR7ThlSWGIi2uYGLECsxugaiZ8US8JCB
fXC20k38QcJ+OeiKqQ88Ig9hpSI1FeFdI905fP3FXNRmyVb3KVY2Im0/R87Xhb0oCkMDwjoYkCWd
GX2VWB+tZbiz5/S9jT8x4rOjAAuulxXpPUT42cBcITvqZnOYbDUmzQ4gHByT2vk64A+VVwWlWXmQ
SnWjU3NB0UNHh24WsQJcZ7aT8xM3F+Yk8VYzDwLzSS8cgKO6MScqd7t2prYSq+yJVb2USf+pGit8
nrCpUhVeMIHsoaRInOGNpKploAltJaxSvcGGTNk0alir1F0Ok8zH9YaRFkH7Hir/71Ij3dhJ1MiY
iTUZxcSrj3/+T++QnmtqTq6oImZlVnE03Noxjv0qLfvkwarpCT6rtjq65BvG93a1jDlYC+aD/LyX
s36/NRgNwXhLlTagu5OpYSE5LMN8dHDu7gd9hD3Wk4YdssXBGyYpSnU7oDWGYuF0hVBP5eiW3gEA
4FI8pPoim7BI6Q4cS4p8emTWw7A8VZ2WVKHj1unmu1Te2pNd5YuD3RjD1R8JttI9Une1LM5Vo57j
rR29HEanMQ/hgl3O9rBIKkGFn2pd0T9Nw2Rr3/kjXhMYSYKrV78knvom0dSlOtLjcIfINurqL1wj
m5i0z4V1HDqx/vQmL+0J91p3/tMsWp8fkAiY+AaNlmAu3+SPkiwYXV5/AMuZQe4BybOrSFLIAgQP
DPg9tYtGl2ts8XJ62zjqzCUXMVhfWrvl2egT31S00kywQ7fraUqhaaJiEgmj3YyTKFy85DKkA9qX
yUP+91bn7GQEat4FadXM0F5oF6UjnwZVWBShB6yGHg1yGCuwNkPKTwwe8RGUWw+XtqoKowuJZkbv
Xm9t7LUMg/o++B0dFl+Qq+W8hFqJkciDhsEGrhr0vpRHb+px9hPYUmePSwdR5XHdhgpPqi5rXBQh
c9sdt61Uez8zWgMSrYoLFAinZJ5pGLdEmj3IyBYPXWOpn3qpAaEdC91gYmswHPm2RGzVfVrsxW3v
lxq2y/uqHdI5wp2JOs2gLTCnukKzphCDQo++rLHK/iAW8LwhpnedGSXVtmAA3dUT+MMpafU5Ki0L
a3EFI0rJGTP1WZgoE3v5qE2lCOuq65N9SkcFDFY7bflGWcDpvWFG17NCXQz9gpudrQxv+4Hz4tvc
u4v8wHJ1zUM3KZglksTTa3GSOWWguEmI1OYJYzT0wonWnqw1U9p7TVecCgWAvSLYtCDERFZaqnNB
GcbCLXRz2smFqqur6Tuc32z5xtHzDGDT5M12N+AlJHEbajQjr74KU7EALXqJ6hxpikzroV1sRScR
E079WHRjN0XFyMkbiXp20m/K1ivtbxASRcpSKixq/kWSMcNAc2vu7jolX7UnxavxZS02l5CCorbH
zBKJRh/mWeOU94qgtvNucPRe+1im9mA/91PpJce8wTor0lBGFvd9VkItyR11UU5eATTzYcSrmV9Y
rwXjurg32vW9prRQ++B1umnrOxPEyC/Uugvt1HeVLZ6WhbG4L/bqtt17zYYI9dQwsVYcRNLnbUbp
VKgGmLuSckrM6BEmAQC8CzVonMKy4mxZXDtK8YvxngZvMNyn1rKL6ZQ6w0yyvGpOEWqucIuIteBV
MTXcTPEF2LYmHhgTFEGluAmY4DLtMZqTWTMzmrq6tPjqLk/dJ66oLgGjg1R5aSDaa7g4dGY/4sfW
aD+y3NjUezamQUUTNKz2o7eNq4ikRtYQreNoIF/Hwc2+axkyXmN7REqPH5zlpbFIac0enRKPCOqh
WmHYd+jr8iG2nIFCS6rnthF1bo5t2Fia84QwbYAj2atmth2UwSqYpC84iw/FOplYQkpj1GJm5vTi
2NWrk97XTee4EYVPrPI2Mpz+qI3DWoTjILDycmrSNPISunjR1IFfiPQeTXos+97Cn2mYVmavRdI1
9y1i8N2eoh2zMHXTkWQ83TnYmpepyt2sdr1+p2AyWt+ls6jaUKnrBlnAXFNS0eqZkHq2tBFzOAyf
aL56Y2r6c6ZTom+9hSNGnXZZlK4MK5a1Qmu3qKGevAWekjf2weiqnpwBoJTwhZd1WNQrfHyR2Qpn
OS7gUW3a5duo+vM4UNigdKEWpzEbXcjyrUsO0uEuSJpRKhzWxqKv4L5HmUIg6lwS4yXLPSMoE6fi
Ne9UEs4HYxbYwk3kJck2biKoncZEiFJim/dWNwpNHGe6KU00tBNiBkvksjkBTIBK0alKaj4Midos
eJN6yngUom+ooPSwaVHpZrUed5lXzo9qslFudpvMAzxECts+VL0xgaBhjLSJpnWk5NasVoncOTcM
EetW7lAFNKTAoM4oJdgiKQtAX8bmaSH9sXENsNBJF9/OUNoceoScY6hNNWh7a0dY+hSYNidIXLmn
55w8Jg3/zlijLMGS41Q0Kr9xbFZnJnCapyScvE7ZQjNPDMNX566vQ7YhhguzzJy3eE3z1Qs4UYRk
6+mZRaw2uVs3OQ0j3Kq+rzrTzWGCkxHwJK1qYvcg3lmNE+PN/MYKy7fVd5WJTNBZWrMNM5aYcy/T
zXQh3OSm92Ap4H6jHlld7xtjtrhRPRupFiy0dNSY3pCg1Qm7Fs8AR8WlvGrqdkQkKzz9vjWdrfPn
ZWNmLmkGalfqShcxqDlpYMUs4wJ1YCdfPSTZmpT34MKVPB5nvEOhIKk7StfhQPcT9neGJyoBRrzP
krZk9NJttYPRmkuPWNDdyvt01Hn+tcAtkFwmNTG/bJXCxczKK5aTdEbphV5DVOeXRalrh3TXJfn7
5Cy0A1rs24Fq10rJbqPxile6RXmrQb/URypSgwYzJLnloT4nJbjHSW2cE52fQn8DPnPWHuTWa0bI
n7DcYF7WDFa90QK6q4a66TGsKWGXej2hpt8tyJywaeSIpvKeNepJZWLY8t1K4INqSCyzI4MPEuIQ
xGvPVx13LA5p1ibTQ5W5m3uXYqrWhNSkBrq0miQUNO0Z1z2bKsIatDsmNkQ9Qg5DAQJX+64ZqZlp
vWKxy6bMYwLgcAmAmfficOowrXR8Bb5Lfi/SluEX1+KYjTqPLu9xoMIsws4axHBQc10hHNXkoJCZ
zQzKoyUmKYHwmUOsz6HPw75Rx/xYtzIVR31tRtn6Tdpqu3JzqjFes0aHiMLVthHQPDzZyHOFvX6a
m8mgvCsgLUflJmsnXFgWkJCWJbWojvRoHNmzJ/lQdCWJYblQyI3EbPOScrfLizut0nOTUFOnLy69
JMGMJV3MNG5yQNJh5eq1HeLF2si37gTSIUxxl95QG6kK/mzSyfP/YezMmuNW0vT8VybOPXqwJgDH
9EQYS7EWFsVNoqSbDEqUsO+JxPLr/ZTctqf7wvbNidDhUkUUkPnlu56rpcETXhcklcRCDorTTO51
bqRquVgplcdLe7xRflOSNW6oD96cBwUGFUKFkiWHV0rAYoSZBp0/0Fq5F1t9Iq53QyqS6dWL7G6u
rWjdSLZKcs7GBMyW9E8mYl0sIzHysM0P1sxwmJBHwUK5zFKPCYfF3YvltFMvY2T+3hx2XmaPW2UP
+sEKW+1Hi/RHOleBGYYz8ZQ0dtq5vvmTy4A2VHomszAlcqoJsW+4bYmWzsEzbDEPIH32qE+8oxnL
Xg/Z0ArjqkPIn9gxFkcd9k0VoEdu4xILQu0hbaW9EdBZtvqUsaKhBdp6LPjrZFqGedPG3rCSXZ81
tQGP04kanyr6EFwsBkfCxOkX1su69LMAcljtNIwQNBVQ1VqPWAy3XnYcdzvqR7mcFcP87FUDcWTm
aJ9HByEQ0x0x2wmsyxREgiAJO16NFfJBQdmUvArbR2R5O+q90sy7MaFw1q4pimpH9gq72ZgATUWt
gtlPtMl1nknYVUuIODs/x4j+IPnAW/w1fmFHRlMu+oVC33p+K+uxfjF9ZC7IuD3KtkWtJnlTcHTW
HYl6jpFUyN2bZOdw4d571dRPz65he4z+ZrM7Se5Bx6Wd1iObR11l1WkApuMsPwUNAr1tBMgsDLoR
jmCCNPeKlQCUuA06EUZyNvTGohCsLHB2vnhxs60MFlSj5yIthDtvx4n4b4+E01tf8Vzuqr2sY0vE
zyg9f4mKxhG09BiszfG6N611GGYTVoZWZwYwwaimY2MTujoaPWE+DKm9YxNxToFiui8EWaXcvT0c
bb8iOxpEljeXHR3pcEQIxBNqG6O7cG87dD1MLqerGEBzp92jmoo8IYGHLlZF1GqdanOVmoWv3wK+
v/dCEL4sHBg4UG+nu1dP5nlyZ9dO6PxkK7XdXYbHpeSpPVBO0HcX3e+ivGqm/55FHAg1ohLbXhIJ
GC0PNWeN8WD4uQwSZdcG7rVWbhqSIsjcz0Hb53QaOpqb0W45+0RWZhrLyULtLqMd9ZZNS9Yelq/V
vJQYrAnWmrn/F3s40ZpXL2zqBddwzqUeDnO4ZHZKVZDo0y4svPEeB1lWn1TGEn2mw1O3B98hpe6i
gsml+Avfeh/5hrn3fEZaF2SE2ZlbHlZLr/ahDJ2dW4rQeQ+EfNZe0q189aO3a2E9F07vNWm58Nyn
ommNDbaldroHjiFdcUY3o9a0LJ21S+UC1JquE+emOxTyO40uauqdY+MGWxX7Rs4RcVFr2XLA2wzz
6pZLrQ4LRzvybyp7X16tpS96wFAMAwcNFuAfnRFLz+sUKDV9qqHWm4NtjQFtIirEOdl6nT09hT0Z
OodN5S5VkNTisIwS32On/BFM8JEIjYEBX6h9PcHr90M8NtlGTD9rrYwNku2aMxo4VqbQzUJYibWl
E3r/01G9/Omr9v90Vxt/eqw7YVG6w4ZFv/Xyp+u6/9N7zedFK6v404ft/OnGHv70ZE/SGOiPMPOB
+/dPlzYqAIcjK8CKSLauZwMljNC0WKctcg7UfOvkBpykn1v/6eqGs7DymHAhl2Y5v3aouB/Mqfsa
cqeHn8TI4f5uWW1UZ36OmZ1SdgctUSA1uxxBISbbOr6blXtqqAX1KcEY/gT0m7KjUntfvuo/veNF
Liaa13J/RBO9qsVg0bz1lCONquks/9NfHiKBE6n5p9d813NIK+42OMOXLJByPaxAJjV3d83uFa30
5dlAcArSoMjd2YmpTTa54xDwTBdLMV3j9iAtPxrnnEo9m2h1GSMkpoCllntuptbQCY/abdFtqSgA
to5Uw9Hkvv9pdVd/Gt7Jp1mcg9E3gkbD/VYFv4x+TUfC7vfBHZLbWdxvmV+btMDauzzx1vbh6zAN
O8TuwDSuTq0Fk5ds1i26aa1pZ6YysZ/kiSJ0+JF+Zc25LzOxt4xLzJBJJjM9fq66Cus8N81ET8mA
sCN17MGqiSg0OrcnlYRtj9h6a1TxTX4QPCmKovd4macsO2aNlsaXDQxnePYDztQkSrEw4WNfmyXx
Fr+heKZqc4BBZ/VKbtrQXx+dOdvsOBsLE+VpPwQSQJTyBK5Q4w7oKEpafPqxEGYMepz58dqa9nZS
ExvA0Z82vSWjAMtNui0wjHiuVNccOLCjbx1ktaIssEc/TPaMax2ZNwggWXpn0UBziEATSTsNEsKx
DMa0FKoIY2stearbCqgGd5hF8kaxVav+UkohGWGUMxEPwiZA1Z9NRlac4+8S917Z+Bhrxsat7k3u
X04H7rbm8dS7C4hJN7Uq9XVmgxeUTq7uln3fi3jvbaZHS/eecxfAHFGDnXEiT/odwcUd/BJxJ74R
KHFYpp7Ffto9hO0AVCMfqshMiTYLyu6pBykhAJnO6uraGmZV3RckQecPDS8bkP217VNERviSsdy6
nUN2o4Ys90GlswPF5kt7mCcfr9LSFBRvb10DY7Kuq2aq8LxSpoG5WbT/zrR+HBjbTQC+lutxR6lZ
5cXAeEEQ5Rt6y9NQUHF2bP2mIr9bL7Z56LEkywvZpHlN25you2vWVS5hdbKqlqs70kV3mpp6Eys3
GTzR0RPDza8lbEXr5Ly6/sEw16GJ81vaYWI50qhSP8cUk+6V55RpkZUlJgNz0c4jnyzz2MoAOiQA
1AWdlL5DNjabP2hsqxG+peFkt8bDytmEFSroCw5am1ggTcqpNePKwrZ3RDWShWC+g8bjU/WkB9ar
i2Qg9GjRoaLpRsG2OpyC88zA4p3WeuWCshNwb0WzMU9e3FW59hlWep8sQKkmZByaPJdooDY0JGZl
QdghXV0hw3dosMJyNJUiEVOQ7XFtd9zqEXNLX/7uzUrsEfCeIEINMiOM+kwzqBkqc/1Xqwl89LNI
mP0Iq7XVnBQ1M+uRrc5T0YgOqEqh/wh528xOmbTj8NLHFuKXOjBZLcVdFgaLmxhQe1syoR7ID51P
38mh6IzJ/THYfbeC9jvjcpi9VZeQSkYzXGsfc8vDZHrb/MZQyzxSrwKnamW2+f6WmfCiSdcHLRg4
gGZ50OCRVjIFbKnHYB+pRp37MFCf+EupbEXL5dS4bDOkkB7I/MAkYjFN1/7a62NZ22uQ4NDCKjr7
/mwdrMq32P+1kn5qhRtbpgrrhiz0nlslrXfLBIIozB0+ou4t61hqqgOPimq58Ztv5a2diG1EImXq
QG4H0+/28lwITcCdZ7SOeGiVBgQI6pqHOmzJiyHMgA0PUBG+7YXdtMz4RHQHu5GZlv9sb5Xl3bVe
ScBCYRZqOGxTA15mDj0Qis+pok5rajYYvmt37dgWSqCekEjclhROm9lntYKS2thNMQHRM52XyVS2
9oRbkQ2SaXfS6m4ni2bm3Ra9EW3l3qqLJxo3B3GV4JGO7IPxbOXLykmlLXw+QaOuaFMfgDSOsxy9
5TiWjVMi+SlbeWyN27OiM4tbcwz7cQQ4KjeaW1dH9OzXeeclsuL0k3jjYI0sF7tc44GR2ojHrRll
gkCvN/meYrVTX2kriFHOTeWRGey2jDhOncck49JoNAgOGEeEVnqNNNxceCws2w4So8g5dCtpTCYl
930WpGZJ9j/hoG5lRfVtn4i20dlvZb5dYB230EB9QcWG1cUboyn3yTjhiAHA3oBwAy5Dh18P1nN2
1AhSbUzIEbOiWNNhYdpNccM43UX6axOmC/KaOXFEQzMXQF5Q8GCtln+c67oJT/sAeXElymbIUtGV
fLXN5KyfxKY6FS+QUbdoC0yYR+lQmnFQG0qaM9nWojwC4qjx3hN6Z8/skWrF+ShBa7xGbEUalC40
nzEVhAAPYiKAGUnDOKerMVmUXsDYs4+Zi5hPju85xYlSvE4fO1+ZMhXKryFfABBV2toduL3V7mV2
9jg+NUclZpIXZ4/DcoKwnj5KIXTnfp7QhRK9XNquTpsbVRWjHJT5oe41ze1hY0g+RgXcG9t2N2FE
KDOjZf9cOLoXuiZetN5GrUBuaBo81qbOqKJb80k80AxEGhc5Sv1+Abr1Ns59RpUdWmXeZFaylMN2
5BTDRAqfZHaxHLPJvWuWaprPRQ0pBSrg7PjTAl2wJZU8cp/nbuY5CkW3W+c5b7fxuJbcUnSxKw7A
TcAJL7WszFrvpkwRpll0mQzvavwS1X3VTfjkMxYjmTq5S1uvULMhU7Pi3v8yh9otXirHHVCg000n
XmzOv/MZ9E4QZ6zJjD7PFaTLwcrzzHvjbtEQJK4wl3ubKmSR2lNHbLnR2UFzINd7Ni6jUvQfI0tu
3NTcwiFIK8L87LOF2zC4czbAliSnsYr5c7g1Dw74AveDkG6rrr43EkEFTYZEE44fAFM7S7inxY3n
eCGRF4qvnEUlT1kfGF2q/dXm6a5RY/5QFv1uhyBbOyqlEQRvjx7MWPM8r3vbJLqtbfGhPW/2tsgW
jmHCM2k86Tcj+j67n808mMiYk/0I2XHXuFatqfTUpMs7BBaZ62RFGZ4y9Rgww+zpzH7SnMiushUZ
oVanANMtvw2C2GtA73j0gzEwiA4z5HRwu9oID6XgnfPxzrVz4rmd5P0EZR7eDcS4Def1dux/xxcD
M0VkfiZTORii+QFKVtufgLLEcnQoHzN+djDl/YeBX+JWeFG64QX2rVkOnZGhaA3LJRQ1zr656V58
9lusH47KRf+xUjF5i1Do9uEhq512Yf4Aw0WeXDri1Wx8f6XLlFbTtHPneTplI2XNd2OxVB06QdDd
IIslRncvUQttHD8RpIaoXBfD74AgrQCusOg8aV2bbJ2mQ9mPWlwzCU9/XafS6b+XrU9jKinZ0wrg
xSUp79SYD/MnnrJhfwlVJeUFu0FbpO5MfAbMQG83h0Gvcj4wmVYu8WAzMSRUGSwzWGndGPc50dGI
zgpibrAe607g28GRlkwr+HJCCvE2ndhj2jZdB7cxvynfB+CKIKPymjg/PsWVP66CFSrVNEFjq2n2
nsM+wz3H1Z7IR6CsaU4yQxOgDLpWDTxswzafGurc3HOxdkV+P94OJ7HfmS7MyrhZ5b12Ox4AiyVj
PQUjivGfWL9guHKr9a1EokSdv1oobgEbl4rQzbXYyh7EfHPhhk0PeSSH+pXHu9N+cUFKOckXW7uz
iltp1TIJMiuvTpU1UHkCiMcD3JOZ1pOc5DKJAg5YNa3vbHlAOg4N8DXyQnXIgUq8O0M7XI/eN+tr
kS+5Sjp3n4u7nq6VDm2pXQ6nNluYBCy2ek3unS+aVIW4hb7MS25yhpFlI8P7eWpa55iZap8OnZOR
UlJKs0Pn05rAibaXB+sJRG1VyTyPTvUe2tvmP9kcPrYDwOXkINLzwuIkO1ODLO86sO9EUFHVvlkU
CPN3mZwcMpfGinhppAxpCbUAc0x0KxKJoV6bb6bNX3OuxdKU9wNs4MrCt9OKOtsE9Z3ASLjC2DL9
PlY853XqjhnyCPin5QaZEjvQ6+m3P07zW0sJxH4uhTUah9Ire59MOFDFlHOEYaTDANQOD7Xt5n2r
0d0RPo8vnEzrstMp4CQylbIZljqlDRyycBq2AW9EHvg92VYFiXoNlsgiwZhpm6meLbpOezbJ/oBW
f6G+Ra0okzpkBCKevEG4P+AzF+Z8b+kq53MVdrLf2JeNabsE9HYth9HcB8N4LIbacr5l7dRXr1vX
dvb3HPLVv3OoPFh+jvoGhjYl8yzNcajKEzgouhbo4R771G5lQf4I+MyWAnGWPdiIOwh4za0hFSnw
JsHqpvmL0jmo/fDYVDRsJFObk5tcYMMnRhj8u7pIzgPEC7XKyNajJmDCTvzRltS9SvbgdBar2I+e
QxjzAYf17hwHjU2LHE+v6RPhsOhFBSgBqLrUdnGUGaqNhMrzOrjzpmJCDxJa/LZ5XO3x2BH2W37b
N0tBTdAeNzxuC2jy0WP7GEnKz6RGdl/MCCiwpJSvPpCYOrrhrqanWTtlf69aWIO7tmOifDVhEXio
SAUUjzPsDrVrdTVzk2m/RlteVfWUuHZlcFikQ5HDXzO4NbTJ4v/o/CJwUsuWpKXkJXgMIj9bGom/
eZhQHJQFBQexhrHVzznzJPo25sZjrTN9VzkaVi/06w4+aVHLdG6plAqTedDT/kXLpfVji6a6MdqE
6Ny0n26ZaGCl3XSiJRLYKO9NFcJ7ZSZnKRKV3Ygl2HCPZikhDrzKahkvzMGtjmS4KSfpyu7WN4s+
DcLCztiqGojuGcMgRqLEd1spb2ULbQhqMAAaM1aQ7srgiDCBScragKU8mN3Vz1c3cqbWy47OXLTl
gbG4909bIIGfFvTqcNssSTJu4W+qdLQLS/H7nZy1WdCXmSwTvGTcDxZNBgs6AuNu58iPNHTq5/UF
zZUVwmSzFUX+MITkAEMS5ode5VzboVFQKmOBqiAKgqnOTiVH//3GYFnUfeWbHSJpEjWNwvRo1p+I
YDLmZwQPjfrG6XkXUUPYJBhBZrOG9OUEab8EdhFc0GbsUzqr3ShPNlxFF6ubVOu0+gaZKJsfLtt5
l3RSnHkulyYRrmWIu06a8xqrlizno7vOZc+tjfIdjIMz+aE2fGlHlceGkYqxp2+nx7tiftZZr7M4
EIVy0ym3PQsOeGuHpA6dsvtEsMtuJlOlerqQ51rt57BWlndesWDMxzJrO+/S93jgDgWqO49sF1vI
L0s5u1RDCwRzKZZOysImxY182Paqmu9tQ4yQL95iynjM7Qx+mj6x9m7w7AJG33PEdGqXbuhSdzGb
+ec0FsWWMkKJMq21mP2jDou9+zSw1Yk4gyjn4LE7RHdZ9kDXJnq6m9nACYP5cShpOrPYAOaSWixr
M7zwO9IgThpQ1pUJLEHuRhu3hvCnY4sxoznIIczsl7XNJpMLohcD0hcpZyphSnZOdOK2UDl9nufH
yXPd6q42aPi5hrlbSXQeshiPRQ+p8SObN+k/onypZ2x5NYefs2OXfnHwzWHn2JB5iD2lH+TVMxEe
hHnMc1+1L9rLZ+tB4LAl0NiureJHGQzV8sScuTICgLEVXhpiZ1ovWhauR5+Rv4oPtwejD07BvOYe
ApGONrBXcpa64Mq+UP8jkOTff67/jazRx/8p5Jv+8z/498+u35Cf5Opf/vmf1+Ln2E3db/Uftx/7
39/2zz/0nw/vWv0a/q/fcvere3hvfk3/+k3/9Gt59X+8u+Rdvf/TP9JWFWp7mn+N2/Ovibvwz1vg
77h95//vF//t15/f8rr1v/7+189upnOT35YVXfvXP750+vj7Xwhm//2//vZ/fOn29v/+13+vf7y3
xfu/fP+v90n9/S/b+puJs+kWtoe9iJojftPy6/YVK/wbUz7VlA7uKQHO9de/tUAr+d//cu2/CYHe
LrgppnFF+ai7p26+fckJ/8b/cjxQH4v/uohc/9fb+qcP7/98mP/Wzs1jVxCoypv5F5m4jVnPwieI
5+kW5o1C+5/Fmls9r7jgJZHsdX6x3QLzrbqvt+BKb9/Rrvx7x2keDVZ3j5qqSsmbTKj4JYfpXhfi
h3KnMBq3+1JkT66JiiRcybLzO3EfFl8gDr+20FYxCVlDTKLg/yNPjwqnf1E1M2ih+CeH6GZYJ9Xk
T0nif5Ga7tW6hqME0mAY+OZmzn0f4qzyVeSW23FpnWu2WDLB9zxHLRMHTAiHWIMyMEP+Mraa8Edd
0X3iwf/uxqdhzp588JfWXH7JPjzKzY/LCjrLzBDXqI4EXT4uK66m6kswSPesgKI8nyP6qCj5NYOE
3fxzWFL+4wetnzja/En1Nj3rg99FzIUPmymueFt/uJbfxaAVeN4rTGMLSlw4eAIORVPERniTUBhG
Ee0vY20Qz+hQdw/kHId19SzWqaP4wUP7hLqMVrUgVoNYmQofZ+a8aEC+Ak5VfjD/YK6HrUl7Dxl8
EwxxI8syNpEOlmaXEemwFPci7L+b3X0D9HZQWSsA80jo7Ks6j1wtHraMazNU4Z7IsrsClqI77TPF
kqhAO3/YVTvGem4nLirssObPxNMRpEYmX9y6ewCi6J+ZB6+7Oz5DnSY9BGlk6ds0gkYsQ78T+ZAK
9H4zZW7eAFhZjy8LcbdHw7PuM7LCzqj167QK+jIy0Z7hTbzWE5xKjvyr6Ma7clIk9ArKKcdq5j8c
Gwj+DcUM7boOB2F/g3InxGgB10Ov2N2I6MhAbO/tz0TIhNHONhthGbnIgR6oohpbNvv9GRn10TWG
uxE4KNLGTsbTdJGZcyVP+VflTU8w9wk355Ej2w+zQntRafdumsRBMV3HvbhVb7bBF9OdP9S02hRu
OiTaWHeEQBKKFhqvQYf5TS9vCJH3wjjZkrsIn4RztEMIqmK2g1SSQXyBEYqU/6N1iIHINMiY1+FW
F0Hz1ajWu9Wxn/qBHOJs386CBItoeTdM/8MaaQ4r5M/WWd6LMHxeMuAyP3xrrh4KpGgfjR9wkJ/A
Dt/Yrz6X+qwqwm+tvXjbnOpA+sMX30B5oVaagQxlonQqz0wUUV3Kjbeg78VEDLm/jCQFls2lI1+F
A+Enu7GendWq+HC6KjKsx3n1LuUyfLHZxnhZZ46MfXtYlb5XRf9dQh7HjnB/9xvSWLY4XHfOK3g1
tO5MqBzSKCf3GXZh+42GxMn8fnN1ZHjioi3OlC6eCbtf7qUI7yuqRcLtC1lqv/PF4odvdXu3X9OO
TyjOmqiEvuiN78O8fDdufRO6G6toMzSDf0CGs5i+rEED+14+9RaAM9lm9ma+EFE3RmJ8XLJP4LMs
eI1334zdT84ZU7r5gDl6uAYgA85q2rEWCydgS81pbVQgq4vJxZIXr68uyGueO5m94Ybp0pnDem7r
J1ThaMYL9ZX6RbroQQejBv1UZIl7pjTyccPsluDnAVogpvbt+Wrsy2eCPatIqACsdPtNISo4kROe
8gBj/NgvPMDcIUv/xczBdlr629s8zb01DTbrsgzTk7nY3AJdm2bApKVur4FdL3RHLNQXbmE0zNyZ
5IA4MeNi5Hby6rb2WcObRtl06xpi7ovm7ZP25ZuxqQvS/Lvaq7KIObHBNOv+bsGFuuzzhq8rLpfy
KW8GUhdZVdS2PaIkPuui+TEZzVnq/NWjWD4u5MgDXVzb0XgbWvvbXsHhZ4T/r1W5J6VPAzVE77nB
K5XmSzCymvmXXBDZvVHFpkVZHj1Lv/UoHk6bcZr2QEfZhiQB5P6O5t/3oMq+Vm7hQBLbn4eeHsib
uSC3+WANatTQb5bRGPjxvG/vvWM+yMY7eB0qTDpBBPipUOFPrg53vHMZtb1xVLi53RtUvLk1EVmZ
n3fbrI/m6iJs9uVEnbZDu58jPgK8/7s3ehwhoQ91nW3n3LB3rK7VqZ6G/rkwnmmLcU+GM8c2ZAWS
H/Ysf/a/G61+Rc3lpKtnPTmw+Ztqn0FYQRcGknLhjjJIqfM6uj+V8Sg9lRYNlbBIXqqiPoMAPXX7
reJEokbb8IlyqbvERL8eB5UoIht3YbLY9sG0/cdcjL9bMbxT7aEjTo5Owh5J/K75VmfhK6G+cBnA
d0tl7JdBbR/+Ahzn3DAmRFf3Rll7Z57Ld7/z3ROmVM7iKNXGHEtk4GJ6aKea1bYrw7joLdTqhpN4
D4WGQg0+nIXlpISvk/7nHgzjiC0HofvKucCeyzgYdm6dstihq/zLOC8wUw6hk9Zgv7iefinFdEDq
hRJPyfKsQH5EnuP4qBLUw0aKMBEQ7NB3aF9Eq79n+lPpHjx46MglrisSRTeAMZC52BI0NPnGFoEm
/4Dz3lGw5Qgm0I3kdKWVZf0NaRn3+GBPcV/1kbu3H5I8oGYYXjem8uiWdsWM/gSE+MlBGWLV6J22
5ZcRihZB1Bw7Cz/WmlinW49g5D3kRJoBQb+X4MwRaNdnQ54IWvydr0UdbbOitNn/OdvLg2d23/0p
++gDTZ6EdXJ1+WN3qDsGJuXphUhbuCURQnPy884ih9gx/U+uuV0Xf3yYHQ2BWLXpmNGDxmvLCCm/
cmnahi/FySK6KaFFB4vk2sTdE/phemD38j13BnS3He/VWu2v7o13Kda5YCnwrpXsnNgaqTmeARC7
ABtnVYvjoBDPd0NB9LfrP4+cOlKzdSfOdcE3S42PrknUzehA3/a7hYYTDVazNS1abfNpHpy0UwbK
vAHowsNS3m00XqHiNQPRxV5lHOFvDiKzP+dW9+I4KzC+i4RFhvppw4wzO9513sP7RnnPJPl+wG59
LEP2JOlcbcF6o9Ftno3NIXHN/2zNZdKq5TmcmywuTULnhuxN2+2tGRRpQ3/7fmI4VxOlcTb7YWTb
ZB+7ekG5BBCqd7y+YLOvvlv8pnX8MDjSwcq+Exbc1K/jV7+ipFnluckJfAbn8ujxRIR2VYt53bCt
mCUrbAM5lYw6v9R6caJS9EMi3rnLCYwLzc/CsH435NLEG/K03jMO9qJEZM/dR5M5Q6S8AvE1obmz
jx3bnraPfhgeUAWy328vQ8/suvn4DjboQegRYp1RrsQKzy8NYTshKRvOIXKshIfuzf7sT/VAmA2D
fR0sd1m+fiar7Z0BJ60IMUzNvEeZuSBgD+0+WZfs2Ir19zhPRoRn5LRku8WhGjWaOy5FdCNo13LE
1ruOkDPZhCRC4gjAeXmnKlyvXtvXLBP2T0CHFJMV7XCI6gir6V+I0vm6Mg7F4yrIai3ruPLwFaAR
vBQoQuLdNoIkN8bEHgb0zZ57GZGFYwYOjIOHRF85tywxFIxdBTawEjzktaH6BDQOx+mYKUTJIfeN
6gjEFA1WYxyqyoCBV94LSrlrKIbmKtS30vSmtNfVG6vwV6Mx3zy4kptzN0WSLWhEN9pYPHp1PV24
WKe8/gpm9btwnQ8gS5oOZZXU+26wSAdHMsBn9ErkTVaz9zAG+0PV2m7cB6wl3nrKivCK6SCHr6Vo
/cXpiu8lcTWmaf9o7dmMs2D4cP3MjC3cYsRNmEgTFzuaA66Gm+oCdVEll9+AtJ8AIF5HduQY8n9J
GHsTwdyZCoMmBRIXb374CZL3oPuM1zFeRF8OxyUIn0yocJcpNrH3HBWeDH9VbvfKSpcOLYcO2GTC
ESqK3WUwmVzaC8Ff7BEhOgZNXmW5rmgbnDfRInVoZpfyjfkCngST1ww/6hkD159TZEVqduHfN75Y
rxhlvmfLat1bk37LvBAFndXcNXThpXlX/zJawFXP+L2s/pucPiFXgV5srHMNWcPyPuN7r8ELe+81
22F1EUeRp+dXKLr3d2Kn9gPZZO+oTdI+dMkiUye3KqC2FS7Db+UbKGkV97M6ewq17640DIf101rn
d9Nd+JjUC8eJB3iZF+W2A6TrT1VB4vVMlWtQqHQX7qOwKwuqhJ436KjEmPpTWc2fQ6+8G5yRdZW1
crKN37X8RkkCUfaN/SY9zChDfliH9cnFBmtOFySlFyQX8Ja7uG+t10CClOr5VwUJj0+LX2LNwSHz
/Y9epqrXFwdgs1JBRJD4G2oQlc598KN0kUFO1dxFVm4/7uJ714L37v2Qc/sHjHZ5eV7q/QWe6WgZ
O21rPnLgyWX9CTVZ9OLadg0sCe0mw1B/NbBK0HZ1HcgsXVpjTnl9Yims9ttCnaO9uD9Lh1BHWxef
rEadisK7mLl70jDO8e2jr7hJXepUIllaKLfd/roP+2e3JmC+zn9k237Nx/54ezP1OrxRZ/HQVxVm
hVdzYkIdnfbrUvdZshUdk4/RRFMwfG6rgOFWYOfxZ+8j8wEnZk6HQLafgnL8CPOMQE3L/1Lw6BEb
c507/33JjemgsEGCtcTmmrXHELs0VvTfXRYYx3Gyu9OsycV0v7hbXwOLtmfH2b9CLGAf4Go2+Yri
S12Zgd+MemnStfvVShN3qnwoWS1PcpCwFQ1iQ+1DSUwLKIAfXAh//NCSlbWseuTzw6MK/wd3Z7bb
uJJt21+pH+AGu2DzeKjekizLlmXZL4TtdJLBvu++/gw696nauYG6FwXcl3NfEkjLsi2JjFix1pxj
OsC5k5ehiBhfdtYy4ogtuA7WlSt86olo3Shc1HVYHa0+Qioh3tvWeSSLTMFruGKlgdhg9LanGzHc
D3/khQlqZ7u8hsaZPocDdBTbb8+mQiYcNU2JZ8Xo/Z55yEfHdwkkH5FuPSJgRg6uiFcyhZHrOFWE
rH3gAtX8cJWmVunVrU4lhwvIDKOT1tgRmjUU/kGpPsMYPyMt4cYWmEyQPHI2GJ/G1t/wxcxLjY6K
c8YFm2n6ig+VXD35LGX85ipPZc0QQ0+SJ1GoxZbCuz4KlArrpgWqTzgwSm38TFc2iJeK09deWvNR
sugkrttxGdA/9VAudq/xrODoaZ/sx4hNMLeolafo1QEejJbdCYtbbpZ7va7fq9h5VSQnPbtz7nSV
+HljthA2gXys/BtztVdXgtfuehSxdZ3chaPhAfOIvdDK3xOZb6IJO0+nuodAcJtEA0zMSY2+rLQ7
cyR/CIYJawwHxiCNbllo64C3yOFjzJ776bOouj2tmNYL3b5dNFoHjSxXn7oksyiQkvuugVnLFMBe
KFn0zEGo8dywWzHmfJEVbyZTH0FL+jlwkXArMufOtYj6K8pNpGbP5HwuZImQA9MkllxdPRUGjLrW
Ko5yII56CtYFbizyUM+p2W7Hwr2qCpoaKY5Yfz03fXGKdtn4cl8Z6aErox/TpAbelAxfTlj1u0jJ
YRZbb0bg37VKVoHAc6P1GJ6S3MwOqWZupVNGB9ln8iHmFOMNwh7Xpt5vIhB6+ItrZlu90h2hTnka
M2lvSPE90ZF8a8z+GvqBi3pf/zJYBekE7ZKqMplKlei8qh9V/MJ3X2U83ooJu5uY3mzWeA/hFaHp
5naKKIGGQiUH1TR3VdttE72c1nXHESb30SppWVCs1IGDVoDox27cejGRvqWOe1O01SpjvgrOz7zX
fOXLxGa1we27S6FnULxUuBCHlmhm3HfLWKmpA5XnUnR89umoMsAXL8yCTXp/9YlIy1toeVmU4RMP
U0RwBJg77idSUfpwmgzW+GV7QiLxAYrgaUDkPr8F91EkzlU7eWySLcpljEeS8s/HDLqsKvvo4lxC
6McHgAtgELzYCuqMxxx1x4R0hWkQh3Au4SZgBqEHFFmLYpMV0HYrtTn5fX0SMj7XHSg4FmkvTIyP
AM02Dadgp1pnDS02NQIyharAF+Kr4UtDP87tuU4tZImI0wmGJ8b8MR5nlyAKK7X3832tKVCtiO7h
Lrmlo0PFremYBhJllzYZnFjR3aacz4lipFr6vIQo95g7S6ATEvOtPNe0U0veFbNTTlXcPGBB0T07
ZkGxU4OLdjCuScDpvkKy6gV+fmhtsQumdoUK5Yp+Y62Vxq6LmlPcDrd6Ct4bnaUkcS+WTZKT3l9L
OdywOGwlv3GZpNGXqkNTMPXnXg/2+Jq+3C6qF7mxzOgIUinOfNIhxoBdHVFHweHptwO4Zk9O+k7p
m9OQi8fKne3F5ksbnWYT/lJXW6xeKOo1tf+06mbj2vLsGjgTI7p/9LhW7qAfUKZKxjLbok7bjZRw
bQosFwjwtN3371ZsZMZ+iT8osWm8GCkbe649KLhbQVIQ8Yj2ddPl9nNsQh+b1iLst2arXmjF5l7p
gi4P2uzeRl6SiznBjNCFoKruQnULAanyXF4KdZg99/8mlFZYLKvxIqR67ybD1dRazo5Fc4n6V7V6
GZXpMk7hl4sZngZqjmU/WGbOIA+Oq61jl7FAZihcxvQ3YiszlzqNGUPHWIcDDp3pxURiNWcFaWAW
8blmWPpXKFM8sp7MZWK3e6TtIIlkgPCScYin1sMtiZsNs4VyGQ+8V+JnlIk7E6TaSiU5fJcpDyXD
wUVcqc/UKNmmTcUuROC3HDuLkiBJiJzgVg7LKlkWcftZAelV59EqEJOLzAa6AT6PR4XPqYUOe2/N
d+MgaOeRmJq31UFpPwCjP6GH4yo1NUbCqMCAuRlIGruKHk5Pj7kJ8NS5vr4YSxrMNSJy1eT2yhEq
u/jsabgML6o1xGjyabWRCXOflEVwcGwgkK0ZrDLfeagUXAp6ZN0PIFf0u/k209Wr7pu72qwOUwpK
lzAJJOwK5y8lOJa0TFQT0Ke0ca3VBz0ZboxsjUNwkhx9a+tsRSafv9tv8OISjWiGOh7uHW429d4J
zec2QCrYtfkXDfE7X+XTmzsu/qbDWz2vEDhZH5hpCJUuZFUbu3nFUN2yQBajgIrlV9thdyTpj4JS
Rue0QldeFuTSJ5P9pDf3vsXd5QTuWaGJwP1LwHGfTY/4QHdsznujRLGC0ZHFLMuWqREg1NOG3qP3
Y0XUpErygS6KThL0KQ0JAlr8Yl+43dFPnruW5R3TCWt1fepxl5apc8TDcWZ047UVgwtMjYALVZiK
/LpI3E9ZeLYm5LQQ1FnvDD6dZjwVdEdR6JhLXww3Jsi5l9vKEdD6utO722hbC7/PTw39DcIlJ9rG
Lo42g+KZRExcPpa9lHSN5Fdr1ki96nVL4c9NhU+u6rlUhiHcT9w1uWvsNH28VVmwx+ZJKynYJ8Fc
tlsbmDTqXeEmWEem16TymxWKK3r8mUCR5s0/uJVcep6ltjdc3bSw+22p8B1jdJ/FfbMJhhR5gXKJ
tPCcYeLTNLnv3f5qFcAHkS4RvaJxxJPICayApnC0cTPrWDSc70sWC35hkJVPaXfJJvOjH3oEoHAa
xo6LUHz4qvjAUfLWycJBQ30KslPaRze7e7UU8TB09dZU7TdmWgFiBbYqd24BWXZ4xhZamS4JvDGp
XlRAfluvbdxP/BADtoC265vky69YwDOO8JmTXVvuCPYUFiQtnD/yJFgFwFp6vb/5dvCFpGVbU/Bj
9gjP+As32hCcE6W/Gnp9YIiygwSzVnov9RW6iArLnx9Nb02t/vnXjflODcMVDu6AYmxd4EbB9MdE
yw0FCWtrtF7mIq95iFjBV7qoPxWULZ5QuXatFMhD5wycvYX0EJZogQX+JeJzBhFwR6ajF2RsvdG8
knLKVL1UM55Nn3ZkFG1QwrxZPef8QaSfY8zdCmSQbXB6G+Bv2clz7qNCKc8gKNhr8R4urBGiZSrC
DQaCT9+ViGb46RpxJl2UIztJppsl8ba2yPAztgIWuaxhDvuQacwjBpqfbviVIqlbhEJfK1bXLpz5
ouxsVeA7DJ4cXT8mZItwK+M8VpqjC4PDrccv15/e0pY3r5tMWsjaeJdJgz2O31OKx8nCa9ogbTFr
BYRd+NXACiLmiEGOsTP88tpwOdZAC+IP9q2jYVX38yfTIZ126/KURcMj26MwXm3Z7cqpOmh5eEjh
/ZOCsCpa7iGl3zKTXYEgueYWUxioczEG10KTX1oxXVD3X3PHPxat9eGjI6LRaD02Q1+t+sz6qBrz
1tHw4KJ9imR4xDd9UqbXpslXCMAfEe++YEqCnVAfFOT1kPOZrcph27bjtdfkZ9OZR9HSz7et4Aj9
It4pEe0ODkoPmR/uVb/tD7MtkzsDDw52Y6vgTbWHZKZ4MsjuinVpGwhqDOeSGMlBRQFN64OUwxxB
47x9mnrUbOm4nbEIfIDw0Oivhl+RNlwrVTwGZrNCLHs1ffUYM45Wu35Hm6LbzW+NBRnQKblw0Ilc
kcAEnlmkD1EXPBLvpC8MkV+qDmyEol4y6c/tCPWC3WvVZtqbhcAEE8qmDdpVPvJH4Z9ly2cVimL5
SheeNHCQ7sgBE5xB1jER3KhynC74HI4cHb5kiyi4Eo8MEwlgic4WayXzbf5UXJvIWJ/JVn+cbI0B
CiEVTtJfXaZcAUfETkdertAPUBkpzIvAmOg7V1xyZFuub9Ee0Hd1VIyLRsVSrwh96aTNqcr627xQ
RIKiLzLGS2YFF7/canV4LmemfNP+lPzk2p/SVRuZj/MrSyb1DVbnR53AuGjitZXi1iSZ0Ju451zR
AetghZp/PEYMKoRgequEfhgEI/YUGAZGznKNrnBSthQGj4LBQSjeFdr+YpBnUUdnDsMXWyhkbNP/
Cforza7lWH7UzQCmqTMfjUB8NFWaLw2NA506Hf2uu4JKolIqBZ72HCAGpWlZctEWzYb2O8Kj4Tq/
w23NO8p4gY1qEXMAjwfueOptpvJhsPf9nOB0oBRTnu9ghxy7AHKzKvJmXUnhrlA71ZKis0vdG/bL
8j4Z7vqmjZeZdIKlSnpxM+rtGpASY5baqo9axK4hApviK6sVAtfKk539gu39qbj5TVLyT6HP3/VA
/07G85s4aPn0X5d//Myrfxyf1pf/BYIfbc7c+/eSnzkS7PMz/6vk5/sZv0Q/CqIf2rIYtFCm6DOd
GgraL9WPotl/aKpQVSiIiH5Bg6Jq+VP3Y4g/XA16muPgfeLJc17zn7ofXf0D3oOh8UPJKSfP1PpP
dD885zdKGxl8oKFNAzgi/HYLKODfGIkBKPUx7YL3XNKZo1jNdUzjDCaqHYTAjJNgXrnhSShTjsKs
jkfQYcg2++IttXu/mi7o2bQiRj0dtQHaVbR0BRY+Gr1SAsKgmKdsA2biP/ilqhHCPGc4FsXO11qX
8dcYV2Hos4PVk0JxicsjvEKvMkN7ncL6MrVzjh/FVPdpDFy/p9pzHZ9pfpBoYRduhjHF37wE15Dn
wwLylitTjG+A49p1zojyzXKjovCIVsDu4MVO4+IN621y1vLZQo1Jkjk7B8N+YMtDzwHguoAOQqng
V284TqG12aUsYy/oauQgosB3yZG5yUcPLM0QrFhEpw9ACv1X4YcIi9okpNlWJMPEgAjYzJuRRcaX
ZUomLao9hU/IsIwvp9JGlP6+H73OSX2PvJOcecu+IgJPGWOVSZTdlq80EX1CN+nxzyc0rWMl77GC
eBMRZ+2iDIPoFJea81DTVCYdQfTKfWE51T0D0ekGLKozPL3g0/FGWVmPqS3qQxLHzo8anesNzQDi
glxlhOJZZYbUaNSMGPubHNQnadvBBwb+9iGd6uYAJw2kAkwGcIPQsF1OPT3CLkhy7b3VxM4+74qY
UOwikl8Fe8sPXJ/xJcKIdpbQAx5NOabTohEKzNuIcf4yoBR/wpmaFV4qUqbkaaReAy2zMihBqvrm
k4r8LKa4YsZgxwOHkCYVhHNM0Qmruvnq4onj3UiI2mKINjjvpjahPVUzSqhgFUayTtaQiqyvdvLF
Jy0WI17SsHVNQhNsBSBUSy/JQ18tUFTBiEb/yu03KdVKaSZ6J+vUjizxFSlYBB/m39U8q3UgaOIX
xghLJaZj/lBjgH70yWI7dZnavfFt9FUw9FpMqDlk3UDQ1a+J7OK9heieJjYS+1clHM0HxsDTkxZ0
PkEXoCkYlVal88nkhfnPMNb2Xs2QFntZWiNp63AGxVxSNdPmyuDAwosZH4iMMl8qEFX1ymXg/Q6A
zh8Xwu8TEjMiRrnSSEfOqhFDqEVr+/mP3raiJ3hRNC1G1zo27ZA/1g17DS1aKi34MFM7PyEkCgWg
lblQ6f69lsKR95NfZ3SiBY4gzTy0TVG5bxU6fvoFYLAq5kAZxA8EVI75ZDKYUhb1MGJZxScz2FTH
JpM+KC20bGuSoJyFNVXodnEfjz8hV2MHdwsykI5pWoWvjTvWjyU2Ycgrmc241EkdpUHdZdlPTIYz
w6M/ZJ8srATPKRmezKD92mHw3yn7non23AXtjGVa5uYrfujqYFIHnHFSRE9ZH6KCU6wpHVZ+naeH
EAn2S2935YnjBW21CpsAb0HKHIdJFplRHvkp8sbiQrwNuqYO+1uT/UThobyFpY3UzCFB4qqCpyQc
RAON1Ej1Urpll6w17hPEfl2i0M0jcuK50A39J/qB5C0ocwe8pSMR2DUif8mnUBzhASmRJzWlv+UC
pCZzNczuHOiVBiDdIMw3gUaav67EuzEtQlaM4pQMFcR65oFZ/gIHqpYr14xcVj1HvMLnsPYDfZqT
rFUQ9kSrzccFkBGv6IQiIiiL1i3QvuSSeVdeR/Sa6bKwQmsifI9hFD8PSqNspZ/Mh+EkTUmL8f3w
Z0R/9z7TR/uq+UiLApypx8o31fvBTfw7BwXO/SSIGfZ7kluQKPTY9Ak0geuXxm8AIeqEqyzX7QWH
Hjrd8Ehamq0crZDr9ao0FLQNZD8tu7xT63tXr9P8ZSxhcqAaKy11XsKlmsZXG1zHDxgheratuCu5
twe4NktoaLOnXqMdhF7PkCUW41zPjZNth3bEocKJqzWJc2ZxcoKuEVcFbEX/NjC4Zd3Vh6DdADlA
q9L2AaOlQirMFuzIdautX7Bs7LvJ4ZhNwkvnPCTEXr9Kac0EUL/sJspKi67ythAoZZ4N2BgUi/AE
IvOWq0Vv32reaLJBDIfsO6kV9JDXPDeq5AqTqMIRNK3sWr/Yrs5MJwuDEjx2pugtfaRwSIwHMidI
uvMh0QmgYtKiOxjNAv1QLdRs1dboD08OnD1liURF/yjDov0cJt29iNmqB6HB5lL2a8t4nvwpe5Vx
ykKGGf+YOpn1VaNhJxalUBJnSwCU80SIQJJs40lvz5oOVALnfpvGnsHU4mc+TkSvOA6ThZLdxl7x
y/P6aPtSPeehcFkmR7rWu1bTAGmWiMzn2yoPWueLeUElKq9t/FzZKOBMI94lw2X9MY163jky5LdO
iIvLw31T0j22OtnumDshiUK1gZcFiG9hrNN4MIq1mHKjXU1S6uRUJPn4JdW+exvGDsWmmSbmKcBp
/uhwnKf2DyfxopMzp3mFPthf+A6ZUGtm2j1NvmwOdWD5NFGMcLI2ZhD62jJps+gzmkeMCFnax4JP
5ZI0LW6dtlCylRlq9jP8CJZ9Ls9CXaAE9vd1ExjJneuLFg4WQkQVWpI7XPoIt/5WlEqlLXA0Nizp
rS8wT1s57wch3SyjRdWHclOHdhgv8PO6X3bBWGWZjrXVb0rsSW9D37NphJVOOEbQJQ3A9tyRj1Q/
cnyg/EJZqEKs96ToOKIomfFUMBtulkg4kRq3LPGEyzldFW2KRG2Cn1U8WDHFVJhAm2tBeq4CvHPT
1c1D/yfDnSFlm86NOWyAjkiCNfkZGN5UrionaK4Dd27GSqckr2Uahq8x1dgb5FPt1uCdPmVsqSkG
EnfGvmM+Hz2JZ13bDc4cIV8XNDHX1aSYcqX3jJDpWOBW8RKIuT+E2SPV0QhafS6NDr5+RdLeHG6Q
ZS9NSSmDxDsbLqOcFH+p+STpMgEC14VZrCoOTpVUbzp8wjctMKvPZAiDDwh7THhCAuR5Gb5zs9n8
nwzVVPYq0LsTJ8X2VZWKep+nUj+pegscgJE5TXVbcJJm5KA+sDrZVHPCZ/02zUa/gxMLwk6POu2+
pW54rwZNvldaVh37biovDQks/iKaBvk8FLPASlGK4QqUgpA0X2lKj85Jd5K9RatSxq1WeeBPgrlV
qVvPnC2Z5QNY/TT9Xr5OUWedpF+0l8lK7R+Rn5k/fD3x2TmawsY4nbviDA3ZP9tOrj/0WTE846hK
D9kgGtrcif0QJ7FLMHQsrolTA4DNtUT51Ca9B8VT1ukL9Yfz7vi19hix0SpeN3bui9NklE3CqKNb
aJu+vtLkFOd7Kj6K3ki1+pfW6hWHAHTNeOtQSUrO+oFdHGh71CyKil2yJRJSVHhCz4p3FawS63jQ
KLBSA3sMqdEN9TOFjjbfRgifNzXWatQqZonfkzk4ZXXIs2LWQfA51JVFbN1VMTQ6YDylra3FYCfO
fd6IhPRwYVwmGjikqSCdXZWajTqyUXIUzKHpaDiokN39UAEafLSM3Rk+qKxoHpL39ifkgiBdWDmj
OjRe0F9Z7TpyS3I7oNjII8nWScj2zGwlnHFu1AkgPH1hW88IpcZ455SK7dDYqDE71rYVpl/5oIDx
QMM+wlZUqvBzdFSK2jHUkcqqFEMIS1rXuUzwpFjxuhIKrsOkTFlKY2CKBOYX5IUxBMhLVEYQP9gX
xmClED/feU4LKcQjoqe4DdxpJrNrzibLPoka5L6T2jwWhQB1OInaeR/GFqW+PdXyoqt+IVDQSrIi
Qkqod0LK6w86S/pDEfUqHZkeit40E/JWKTpmcIhdZyTrrsqbZmX6gA15FJTOzqF36tPx6tqjNPTm
EuKCfhUq5kdGjWwiWV8SBRVbLmLwrKU8KEtBAZUGHK8mQ7W+EmxZysoF7FujFtegrDCEJYJG5esG
fEoNWk9rIP8/tMbIHBRaB5dDOnah2DhKAFquGavsXQky5Q2/L32tjBPF8xRmYg/Fwr7HCibe4Iim
/qbQNNpqVoCNcuNTST1gTVSReY4mIq7IsbENAhKSMLlyHTVfYCFIFfjgVCPQ9xZOv4fSQUNgQ1fA
niaD9lyPKGw5ElTTlUSWoVun6IFQhuYuyRwYrcsnopbKszkVikI8t2Vf4O7K+yBQ+seEf9zl2CjO
a0k4HrMefCzEzJSJk/Ov3u0DPYlagsLmRhhSTXkaDLxzGlKEt5mCeMGdab8JDuNHSO/BcSyV7ozf
TL9JvPxvmu8apxK/28HtJp3fmVtnI2LQhVhLf7ZyK0Oeg1xuXJiBEMlirBP/PsAruZftoL2XQW9j
wVfU6DmFB81N0MYwLhSsHz+Y9ZDJN9p0ljejpD/mu33ebwBVqsSrdYlPso5Dxb2u+JzIhJyCUu46
m4bZIuysjGxnNYNozvjI4ehgzccycDYcclJh9Sc9yekUlzJPDaQwnaaegGOohqfY89anFzoKwRCO
WgHbnr3Yo1jxC2431fgglhyWk+IU9k976BNoJ+g8flKL5dJThqJ8EoNlPaS2Xr4hTlMbNHx08pfa
kKJDbCgHMHmifj7Z2Cx/aFzGb6ao03OuC+vs4zneW51t30ToDndV57QXyF8Qr6HzucElqgbA7FwL
5q03QIUtqz6d3qMwsB9F1jS33GYUsXW1zojpxVmcutUhtWqPcjQ/OnbSIKOyBoRdeIy5wJvxKOef
laSFFh2LSEle6OWYr1NTEojcYLm+TLnIHutaZD84PUUvgzvNyJS4R51ZVVrHPMdxH2ytdn/UnQhO
aTVpV/5Uo1xT6hYVqp2w+mqbEl0VCnTjZ9c47VUx4vi573ELb1qHixxhdBAdxpFrVwSd6S+YTrQ4
AzrT/VlKv31wSlOpF5kuURq61oA2kN7Q9ISzWoMtPsnqyvmqYOFUjXqOCx2zsyUktWYtKppCbGh6
NE9K5VNnizBb2hblea8gmVXDsXyJx1D+aJ0p+3T1yPisXQ17gY6hFwkJ5aYAppRlbFpQeRkclubP
lMVM8WABpuifhqm7kQMdFTvhMjvj0Fp24NTc5iW2CjQnCWexO9SdyWts1mmETwGUF8mkY/LYdw6c
DJ07pFkLy46braZOSH4qrl0grnnmyoUGKCz4FVHxH3VT///yTWqqRaTb3OP8973U//po/3Fs69/8
k/963q+OqhB/ECtHeAz6Afx+iA3+p6E6PwKlQlcNgp4Nmpn/6qfq9FNVW9dIqKRzKkyLlu7/9FPF
H47lWJh8sT2aJp3V/6SfKv4WOcOxiyVG8GdwEHOwbf7NR2nGARxXKQ1kswkLRYESCfVcpzMMTx/A
p2wmCGNpP25guy1z5FGpbt/hzt3LUd1mMRaa7iNrnV1l2YSxmmuMkydaHxcWL45o6RYs7kmrgntZ
f01D8dHi7RvHl0gEd2pWPRcyOihJ+jgVOmOPcVNnxrmZxClv7ppwvJLMs7cbc0+orpamT31Ubnrf
Pxf4iXqSS0OYbI4yPQ2cuUmOyh+/P8v/19f0i4xl8fVDvv8vmA3MH/+/v5wXSAfSj9/twPMz/hwN
WBZXnkvnXWcQS4t/Tqj7czTgaH/YwnJV4EX6r8f+ORrQjD9ILJnDDFSHVRAP8D8vZcX8Q9cdLnJC
5HRdRbhq/CfX8ndAy78CXIRgQaPesVVcxvwRzL5/9wS79Gr6lNJ7DTN8gjwHHhwc0ksLWGfDRppv
5FjIV8h9Hkfr5l3RakRSxK7tqkptT2OktCfJsWrT1eND3JTWE62cr3GMAMIDA/Razsg7Q02cY7hv
A2li0rXtYwXcEBFcSwSxjjcPxFLo/t+i/343O88vzOXVsEDYmK0d3CK/vzCWA8rXIYnWbq/eJXat
nrvQ+BplbG1ipx9WdqVV53QAxQtZ3Y8PtV2Wn/PIj75Fts/UAbAz5dT2LxfHnwO0v3qwNdan4rf3
m3xNRjusT0yDiGv9+/s99gUyzjRYO91IXkk5hE+0kD9Ly3L3pHDbHvTg/k4pQVO3MicuGlWn+mqM
SMiqYNj9n/8acjd/f5twY39HDWuGYWsEWFnfj//FVV32TkgPmyTsMa8Iqqr8jW7YF79GVkYJbK6g
q3LgjLODrpcQ52oq9n7My53Vj48lUl2SMO02vo+knA6VGFBXxn2+zwZnkdEtOXw/2EUivu+TcccB
tL+joeEfx5yaTAsN4F6i9o/qWJE4wEQZLorpHr+/ZRraYCsm+7Npc2Py0EQ+hMHU7L6f8P1thmh+
/Uhz/pG/vu37gVp3OZwF4CS/f5KOHpVY+RiWrCb0I+A+e/Ril3o5BThCr6qGlWhGxjGbGuVOTsX6
17d0QVTdSdb3cn7w13PzWl9BCvE9RJu0r7+/SPHUsEIP2vovXyS4FM+mKA7fT+5xlO+kbQAqJUwH
wUkUr4NRcNz+/j9Kt2lpFwQx+GQPHZ35nzEZkFh1aATm/31/He3Nnw82HEiWpu2/B0HwnlYB5iwN
lNcG5NQK8li5//5aNprBtCRJZ9zoiNKQ0Jfi+P3I9z9t0Nybejfuvr+eh3jp2yjWmMrx8/72vZVi
q4cu/PAdPcSYV8Tlchpr1C05oCOoN4eWZs6y8TsLeKBFPo3qC+dICBx3vhtMR83HYtCU7eb76ykT
KYhFtbL8/o64JbuZUFYm/Pbgg6AihjTEaFSi9spJjeIdj95pgUIe0VCSajriIr0qp6WYWjDXXY/J
vywxWuM3WKRJ5N4HAKL0Mlkixv9KmLWuChaa1dAzs8+44Ob8EOr2AmsLIKOBrC2YXj1v3sJJnItb
csYBHaF7vQK7xlfSg+4O8HtM+5xm43AAoT6saxebIgqnYJVK0HB06KatBn2Vs3k+RzYm1R1v5j04
A3VhFUV8QGMg8TVg0QlboChmE5wBcvjrxhlvdAw2ZtIfKGOwKbrqtEWiepc9GZF9i8QQerGiNMtM
8atF3gVrGEi1V5N/40W19iVpk0J4b14rgNXLsituKEsnT1NekyXGqrWrtneohR4mP1jjjVNWuB6o
3REFj4JMrdp4ShsCw6Go0OX1qzvAN9mixWwSlL7AXCmbfZiFoBWcp7zm5DQG/mcc9k+43g99Oaux
awj7nLPuMSgsSjEpG6vUMVKmMOzVNCO36DmSc44TCohgOA6RWm/jFsEKNkvQccqqQP1PKdTu7Szb
GaCUvIZPyMudQxzkz0H4NZXDk27M0y/uHCQ1+drE+OeOwU8VMS8zM/EZqCQASiocsmSITEAkGcy2
l8ZaZe3G7bph0dvJLdf6g2Jb/jJFZZ9lr6wabziHP3GqZQwbFcapsTx+v79sHNdisHgdkAc4dT4M
dgclJnw0bP88tajNI3/R2eWDZXR7GaWnTC+PBukNS83KT/7U2ZjcSuG19JeW5eC67LHFyUadupxU
/xzCbt/YPfJulexgPRFfVdNuQgW5pVG0zMv47zJRih399a/OdZMdg3OPWTAySDDrKEUhnrumPCpN
S7hGqagI6BCNEXu3bXK4lcAWTrFRXUSpnxt4hB4BFT0oARpo9qq0E2zGjUk4U2ptRyhKXLck+3I2
Lxjf4dPtob2NAdwoFTptX7wyqve3Fbg6GFj3cdOoT1otH0qd9AGKnMEr4MGtlccRFtVdSzLFLnD0
dUA4AV0+daVbbXBXmHxM0kzWw0wNS5S1aszRYIG+DaXdbmoXTDZW3mWkuYuhtKe3UNYddpP8BQCg
sUnUZWX76QrCX74MOJyvw0brCTJ1ipVVjHeEgaDSnirtgeocKTS9Q7PjYGur6QX2O6rPMX9Nw7uK
g/hd3fB3mBpDi6Yat7ajnHFiuFu17zfg0eu773/syu0Tj3ZHgt5y/A7dafccsfngLTBP+5D+0b5L
zWJtxeKjzxwe+P6aL7U8WweBIbalUNdDNtV3//oncO2//vf7AV2wDpVjsYuLcYcr6cpxHNWU/6bo
ySnWjXFRWNzmY8zQOMLhKRCyLzNm4xL6mDlShpkTfqvmpkWon8aUXCR2OV0t7ixd7diltbOvwHqb
tCxeRaAcywbUiHkkaUoukkhlbCge/R7SFsePGO8fbcPU4PjLLE5LGVrJAj3ZwHixC9p+SWIIGmgc
n6QWswAkwB+a/YgyEtSHa5Ktk2+ZewjIpbHEZsrIMfKHbSh8cMgiOhmd9gpoicZw5Ry7MT9B+rz4
7ACA4gIfZ3hL90quhlhWq9bItp06PjgN5xfNfCki62dlVvcq414cfTRzFzR7/pul82qOVEm36C8i
ApO416Ior6qSb+mFaEktPCQmcb9+Fufel4kzM62jVgkyP7P32riE4B85HDm7XPIUDxOac4kOwez4
mQD3vmeOesR99I7G1iCNAWPmNLrs0AY4d9Cewh5mZgnmkvVSdOfS5LsO7VmHSNeO6px6ZRm6mgdv
wL9bdQ7uP7HCOVN3GbuM8zGJchgYwcx4K6gKQBlZbz7r0fO0GpBKg21C3f4RjoXzoLXNU9aaP7IL
HXdE8sen2iQAwIVpn+DTrb8wX7Mg7DfaMQFj4uAX2cCkZ7UFUSU5iCrvNkRJ27shra6OI0H3MHhJ
/+LNxIUG/YQINBj4BnD4Nmq/URg6HFcYAJGXDfpjxhPgVBe/0JDpaXx3yEUhECKWo5EtdzXTDy2W
ELUs9aHyfmABib0sRdLeNi0XwSzIHbEfor48RxATp6L6QMZNKHW8h218ZPz+CAUphprQnZvC3MBT
Q0m5YDjKvT+IVp7LKj8VxXSzR28PlQeFBAYRAmly3znWauUVNODlUg/RHYeuUWRPzC//QQZE6FMt
N3jbj8bc31GrphQH4LDxPA2wu+lS6uehs876YMJoWUD+Vf0f2IpYB5Drsd7fYCcG4Qr1q/F+y84x
Dlp0WBxWF4VDrBA4AC9AxGFt+0pt7ZjMN1iw/DYi++gvDmEUfXKOteXbRDUbVpp/9cCxeI2JL4EE
OuaD34uMeVk1zQm8GoW8lcc3dwIL1pK+iq7JD5PVRVvqBBc3Lp/9ki2vpa5aTFu8iUnztTTMoEgo
YGRKCH3E5ICtDFd2Us7sWgDHCAxVEoFTVUl+EfG81eP2VwNknlHXEjzdLZDAmZUUeK81ubcnVLMz
XnSWn3yXomGTZ2bQODBSssn+U8zjK+qi90G2J2wEGFDbFEyKbT6ZSX81TCvb8I3eEois8IdKUMWt
sxlXdjaZU0DZikuaLRf2xWYgmE4wMmSiX3TrG/Uy2vHTbFJdZGP3C18VZh0fV5Xc61n9I2gHe52o
npLJvmSqwIHlRTevuA9EbKwCLa5lwsZYzk3wUCVxlOgfQahhfjaCBSAplmt34xk4wIfZl2fIJMm8
AK/huILeYVx04Dcm4p/LgmhgBnOzYczXMVXkeYDJlQezeK/Bm4bL0GKOW9wDcmsc8SMEljYBqk6c
82VBRnJgsotqAiMiWp3XcbbArnIIG8ptT/rAGh9DxIedmOc+7rC1ZyPkGF8glcOn2/xhOxeWOs5z
OaV/6rG3oUCNybY3uCImZqm1e6LDISykCBWwPQxyfQJzGd4vzgcw5f0rROxvoOsvdXUBEAF+vBc3
L0+bU8I2Vct1d6963l7d/ylm/x5n3j9jBUQJAAIWtdDZje1Hy8x/y4h44inDgOw3HVHRxALZAiMN
n5wX+deGnfcmgcaB1C92MTr1dEvZHKZ9RW0vX5H7QjNaxoDQE452BERuXtApxiU0icIIO5vfh4hZ
iiVieGgH96VpVstQDlySp2c4pEefrV7oEmUAHprIEXLANo5GAtrk+O8sux6xDv/M9VCdsFUhKFtc
qzqVJJIuIRVEffKykbSo//6xgQ7PRbX+gf/+1P99wX9fa2GMXcL//tfuvz/lO29FNoB5SU6GRkqU
D3Wvcm8oo3i2BSzYyQ+cFn2ePQnIs/41MSZoQeKThQRLyXTtOrTunzLQ7JCbs8mr8tPowCh6uXtp
Ig/vU79yC11WWSzXKTkwAqJO2zlg+pTb/LGURSpZZ3xXvnZpa1YybLw6Dlh4udqZrDGigbz+AqRz
69TYbmKN018aGokUcE6VjovUyEAJ2Cyk0wG7pPlLtJxVGa9MkYihYAJpQd+pAZt2yr0iLEh34+AT
uZ4SiMdKll0/9zRuptDXCMte/QqV6xzkiDknwXTnL0ugc+cxechxnOs4VaTbBjrJ5VWDm2RZwsKr
5v2wGC8DjRshTbsImQpwq2tsoageW25eT7s20n0b0f+IRGq7ujWxNKLbnAvr0psoH8xFfZOEp1aQ
xq5eyvNMcRD4vdhBpBfMBOCwkXOyyYGhwAsbREC0B75GWZ+QrYIH9wRG3dGvWVjmm/8YsnBAejK3
bOSCcaGzPp1GHn1zSPA8DFkIH/5ZZwO4Y3HZnDoi2BA4NiOPBxFhXq1Bx3cACLCmZSba0s21pBPq
Zrw13IHqyWkOgzFZe1GNxNPj0y8i65E9/DNPrzFnIURuRq0Qx7a94nUqqv44VqCVJYGZaoV65h1O
mKoK9KJ84RlN9sx/bpKEvZPQqAMpZcTRKC8C4+9OFf4N1z7L6rz5B3AaQ1GrAetO1f//BzuQp4Gt
KqFb40vRmXvZDuUWFPk3ct6zbw3aTjkvrVtZW98ka1hfhlNem/peWCmm4agcAqrX8tR1w5+1CJOe
oKgsnZ2uMyqQyvgQMOfcOoWmZox/fKt7h1uPYVzg+8lV0ZzIS2hOhLWh6kpYHo91rY7rUwK8OAkW
3V4ogyi7MBiQIDCiga2MEUkpXChzWsa9W9v0fvx7ZCd2E9zAoF3q33GMwXc5pMSDavKGQQswBrkb
Ml5P0tbZF9IaBBiszBPCPehU+pum6cQJFNlXzWPAkHIh0ZPSrdI/BxiHYWGqD8aUq7fHS3bkCQze
eGcjdsGyRKDFY9sw6kS4F2+Q5jxYxuSGY7TsyX7dpiSRbMxu+e5IodlPjWfgOyNt+Io87VmNpxzA
NLItwsiInn1F27MzRYTaWQi4L3BRnSLyMXfxLCQ4mQ+pBngnLaOX4q7amYPXxdsRudamH8p9o0hE
Auv/FwLeHq4KWbEKky4pqcSail+SlWjC0cdYmkYOU1ZQvw/u4zBwZro7s/pWo1QPTe2+LV72CcW2
Kyz9bIM7DaSevgL8GKAX3ZJhsraRo332PmlbrEN/Y4e1WkP64kZ68nnlSIdK5+aftK8avZ9lt7fJ
YX4bCeczY1UOTLpzsZ353xQvJ7tRYesYb7Lw4QxwN2RKR6SrZ9jSJtC4XjOFXCATp4p+1dvnfAa2
Z7srfVeiydKvNrbBgGRFP6iVIL3FsyhYiQ9iqDNt6lFcstFjXtsiUiI70RlgaJF19wpXloyOArtW
Ubz1Y3v0oqK41NOvyFR5sFKEXHaONIgAFRpBj4RMC3shXJ0l39rNxCwJJ9Vis3aF1B636llOqwzM
47SxsC8BT39o+UF4zLYyHXdgveYgIUj06NnmmfwNDw4tTm4SStY4HDFvBy19aUwtZ8bWodgj6JS3
wz212afq052uHEGJUHMWNtlX1sJqsnuH86lrSoq1CJU3+ap700Z3G2n1kSbEOMtyvrJbHTZS03HX
ExW6E7F+sZB+6QcG5xpojsHc59pz26osbKa/nmJWz+qe2QrQHfyeKIw7k3EEWWNY1CN86CxJTxYv
Q62XYVkn1ps+ZUeR4WtBhI59ENhgS2Aizs+GmGQetTxpLvbMkIt2fVtb3lZBs0wMnj9l63/QQAOY
+TIxNG/Kwcj2GuME5vk0Of40nSLPnvdZY0GQUUGiZoRL3UguaB6be81+8q1yIpQTN27r9LSJCzZV
koVKR/JDr7WURYUUtoApdutsTmiY3p25DISdGLvMPWTIJ/HQkEs1DvPB75PtLF3oKm38Q03GPVnZ
Lz5CBYaZYMGZ06DYwD0F9JRfOpztehKnaYHUDLM0qXWUZLx8OHUiilodvxMGJF/inYnymmfPKArG
wd2ps5eWo58EVl9ZRFbZ85rghDfNqOVlacmyWzST3J9RtnuCych/9soNsrjL+MWuDZKHPHVw1zal
ks5Oib8EHA3bXu76OY6PCPdWlV9vXJlx/e3MNgtVW2QbVjNf7WJOJ10caXUUNotFYJ8SZxI5jgSr
yz3hD19VS0T9MmiPnrN0G2AZ5A3QfWvmt74OAqucE0R3VxcyydHBjPgEanLBUNPhofMJRlZN82Pq
G38wWOyk9ZvJVpI8kJXV7fdbvUyYDCv9Hb7y37nTHkge1zDoildJitNmMFFmxanbIUnw2p3TuPuh
xXGKbqjYk4D6jGgBOl2T/tQQ4w4EaPTeiHdSRKRUz/Gr2UKHdOUUJHl6jgaEau1rmoCIygxmpaY3
XZZh/urN+c1FGEK6KcXP6OknFedXcv2+dd8aqWG8J88DNwfeQqDp6o9i8liQDuNuES9SH7p7RuBN
I6OXbJJt6JaYbpN4ILzEZ8YZMZ7kieUV0ufsFAuArrLjOkmycYPToCMFR4FTJ4WLBwslWE+mLrF4
G4Y10ybP2Ql0zU8FkpK0zC0h5NNDk1NXV3FCElk6E56MAJaz3b5FOM5vlgNpENXwusqmsDAOyHrQ
oA3DhyxxdLhx+1YZQ3ZSfjLdZBTDziIgbKuZw5OmN9+G3S4bkHIDHs/ens0LIo7QjatryQBhlzgD
UziGKLDVsXmjo++Wizc37ACqH5Ke1N5KmmM/MxHMC1i+sm7ObKB5aOcLNhQKM9gX5ow2ljjzK88s
AnKzTHYDNSOvXQdKwn4itWNe5vysu8maMNcGGm9bGDG9QTfBPwFwmI4zyjYQa5veRVtH7t3GN/yr
Uyov8Lz6o2cnTaAIdhSHmeYSGfl+7RMMoeVPop73LVhyhgRFaJTun6kickhHihr6mClC5KHTIecY
5aW7CT8CHyhx/zjjF+D7gXfc5IR1mC00/RemzC7EPhh4gpbbYC9Ib8WNsg6raxsKsi/LR/JwN0C1
qhvxwFVp+wcieasNgpE3gImEkra0sKnefTO25jq39Pcyz9OwoQ9gOEqXFGvrm0ONH+V9su9hWgxK
Pqvpw5S8Rh6OpqMjay4+2zrOOodO5X56mUUcTZwNe/S953i2frJxjm+EMd64PZGfi5KFkOPzU7bj
G1EMZGGXZb/1LNaykWw2KIYoDWQMRKkt95IaDXmOOvmwtZhZTYxdtlnj2PtywCaJBhfCoA5HKxvL
BzMuLw6boo3uo82pqcWE1sJra/y9jqg5q4F2+jhb1J2i3Q0TPK/beaHwSGeGXMm4a4x5uOA0qDct
mMJ1eAK0IT1wQULqYWuCsPRfrAAAcWw6XWxvjbj59u3qhvKc6VxTwW1R8c5PwIGy2YQOsMBd75cr
jtSZ5nmYN6OxwFPV0dnlWogc0qEK7fzdIge6RHDzcy5gtXrRyqn2j31SN4cc1TxV5/2/j86uxBvq
7G875yhN9Ke+BRGDQp6aT9Iv9cmquyejYttwZ7uL+EgKdJ9TjlbLgPSPjyKLAaPYWBli7gZi07Y0
DgkEUJY8pHBFHuMzv0V0bWbgbtFFvdQjBJlsTp1bPTX7oXL/c/UwWjCrU0WE5aZO0jPpPC8Aqzkv
7Z6ljkOotJ1kB+RxBBBWFEU5n3PX4c8vqrnYoYHkepqNp0mDZJeMWtCX+dE1SISFTEupyT7LBerM
dVpTryiKMwglJ5AURiWGXecUN4F4miDq6NXlzYCL0z33NSrxouVvXeaA+0tyiRT7zFHTEPZB0NgQ
7PUhZfs3lkAdMOGYsCvObpswW26oUD1/uLvYb9QQygZfmGcVEZ6N7DJ+W0W8q3ETYfhnRTdKBrwp
d0wdJVvsqnow6rBfHetQRzAEq/UxBWAf5JSRjjYQA9fchFmfbXM5ANVWcBNgpiFy5qad3hzq+0lU
n3rk3ap5RdY0t7phZugaJZ8WfTmDf0MKyN/6ck4bzAJ2Vb6T8RMKq2YYeojK7gfBzVMGpolQT/Id
sq0t0mZT4URk4Zp86nr7rsPDqJmZLhmTQqPWfiKnTQ+jASGvAcxI593pX2n2trSgDhsv+bZM65db
7Uz4ckDG2y+xKUcxglBVL1lFfnBLUgZiRmSDCaAHB65fYZv0hunTPIhquzD04qAJpRT7DHbUvJ75
HldESNIS3BzSpHXvlLPFpOmsOBJZ0G9JSf1oelgTxvtsKFjGg3VvlCfBq2hYLkr3pHd81pruPehR
/8RUrNxWzJ3DiaeeRtw7w26OdlGf3GNUH0hUjcPgo7rrJW4gIIp4x6l1mHRVw33y+hIal3wryGA8
E2twT43mN8495yslLif3CIE3cDxDsDvSd920TB4wGR1LvXECZp1vro/uP0nFPhpc2JFW/w2r3ngH
aVJs4A6dSef4seH4nYeCfdHMX5idEYO1aQIjMtuHGLfGLtfMB+L9QKcZ8r1ccnEBnN/Dd5nNxyWX
ELHm8h/c6A5hrTZs2UY8ZWP8A9VRKApGUfOlWcLx3CzNr98eZwbxhaoPo5flgYW5J9jGOa8BV+CP
Zbt/PX0AbP8njuF2+ROZ9GL5Z6YW0RW5OlcftNlMiZBXk0JdPOv0F6Hrt2PQefKiRn3ABBQor6IP
8SWsVk2+EA8ywzD0UG33TDZn+AsEuxHJoe8wN9ihC7fIwAx4IzcTwXzv7ep0rPFicsgzLELVPm1G
KceD7XefZCBB4kRGeYCnw7K6cgJoB981Z1rgZVzFc/rdTSNb4ly8WFMvA4jADEmi384ir8TBVh7n
VbRtxvzONv6ejjYEsNw6RXOq752OiZJYj1f01vdlZI+Fi1J7aCvjWsddei0rM9jNKp+eIOjbmHu4
q0n42lUYbjdwT06aU4whCvqN67iXHm0xrCaR7iyGyXXFtYhXBQg7YdtoH5wTaS4ON7N44/o4N974
ukDE9h0t2qVoajY4ILgfvM+oTl/1tanKGRHw//fL0bK0c83ygbMbjuNsTF+y62mw4aqd4VBxjnHh
FWW9k7mn9jHIOWXV5q7VfWBRvAC+5l0Zkesu/syKib2wfjOHbFkDY8k+KRdBEu0UaAtwPCd/Y+7o
I1my7YNhThfJOKlR/cvsRMxfCHa8zSxY2D45h5LQQ9Ge2qR5qEBfVJhXyLZ3HlgcOQGznbBn/Xue
e+cwpAnxt225zWcBh7bpz5VrPxfeZ0EMCHUhCIGBoUbL+u3at02wwGpmpeeRYt8C+abiFZMO9bUW
y6Xz8RgmhdxDk3vqBWmzq6E51ZIfKK2PSde1GLQkTIuImgR33HNdx8YldbzvKELXro3cS7h9GJzc
edHSrRXjSMRXt2FEzkYugQGcqCTbxy1yHTS7sPR1OKSwX/txRfDk2wiuEK86tCd11KaU+PWkenLK
5dmd/bM0WCNLxRxqfOhqcubxxwxbt4DdQob3RrqCSc6i/mTjG13d40h7YxbzIYdwixdd7dBUXa2s
+ciYve2iaAW6CMUmJX8rGkWkACDjo4YcWk7yw6wIF1pMS7JXSB8EQDN0yt0dE0sRyIW5DhkwX555
0sfcP6S8qHCficZyjPYT/QEbG286UYPBIW5me5N6oAqhuVPQ00p6zo4s53yjr/tzWxXs+Sz/wTVT
piGdzYuYovkcpc4HYVU7VAozLu9FBkCCnhFdx8SnmebFAw8fJLH642rVJ5uITUER8CDrZLtYQ4zO
06faM+Yw4qu6pf43gIFmD26YAWIrjc6cXqVVZyeJ18wBV239UqfCgghYmO2d+CfWp3p/mc34XcGF
21GHvIuy4fvk1RMyJhIn01NEvtymE82+AWSAcYT/kjOC7hYTIhslRUky+42YuospeTqxbSTbqXC3
djVCT8kAacKO87HEzUcsWbCAVPRPQi6DvjdvxxV5bDbd45hBvakMWMs5iyJoWvYT9yJ4fE9uc14E
qqrqvbPkP1Q//p5nG8wpyIGVqUB71p1MA/JkNHX+2SEFBGaQi8JHvjterJ+wufdb6fkvZX3m2He3
Pa6fkyzrhvSx2TzWuBXm2JseI6Ho6fgeOPHCKidqEfWsHTSg3FGSVQCTOFK0tovvWakelIiQ7jo+
pmg7PVhLusca0TP5St3AFUOMAyU+D+krahE3aDlEmVZlN20wAgGXjpaNPQqJO4y6W4gxvWaeYrsp
9pprHM2+QA8ZNF3KKWLTXqflnRUuoHcpn4aOXtylOcoVwhBZzYcKby9QGhG02P+2ThodK4KzsZ/k
n2apqDE5txtP/mIw1sOHGgdyUJL0G1SL9ljMSeg7jFXMfORWT3FrJ7QcPXnQ7cyY2BJw1ZYRRtGo
4pufGh/EkFQ4O5vF5ZOMlh1oGJyaEN5WSrS59ResaIhPiNgc3+3G/QE+esSb85wVHkMJvX+LJnwd
YileSmBnRDISZVAVbFMl+8uMgAKCMzE0E9lIJDu9T2SvSuoncWLyl12jmIcwSu37gg2QLXxzsvkx
gsHHLqnswERtuatVCXVBkX3SXDD7P0al0XKP5s+tiRmA4NV4P0RmUI5HpbUM5fAeblOvveclez/d
AANTorCpCYYLxi79ai3/Ix96Evn4ImdKvY39rmWe9SAUzCGWHH6Tf9rwsXZELD8wm5RXCzhnoXns
0gBi2FHy3rrlXpOQcAHcHCp5arRx2JsCZjZd/5ODCG2TleVVoFsNCk1sHUlXVxA6UM/oROZhS4T5
O4frsk1mDZuoYDbhh8LkTCZvHqGgbxya0aVpqvt9MtjfaUysnuAlOTgx+TXUAkE/C2bL/XyYi5LK
G577pk4tVr4O3tLBSKn8IxIEUk1tIKjqKYDlFIN8j16mCbHxeBtRsPgRbpPsHb389tWoDumYfONO
/s0lKDe0kvz6phtEB6LaY0bZBrUCqyTtr6TT3fb5wbZEQd5gtoRRyQumEEyCwx9D0FN9kGsQZfv2
G7TdOVJO9IlmKtQJY4wpkLfWXKU7s2O0o9kpMRVvMCTA/GbmZmIzRd9HRf+5AKGDyredCMkCTchv
Z2oQVZiZj48xzhZaKMKJR+avRkyPkwL1Cjz81sFaW7PleOjJSj56+sjGYv2gEwIAhMGUYk4AdfUT
iwjWMulGb/vPNs5+Bl88VkQap3p+K42lOaPHgB3HoyyTi6GcBAASKSBzxVvRLHe8avlJLGP06LBa
g/EubtMJh9F+zuxxqySjVt9iZJLjRVywmXL4EEE2Jpm+6Wv1QbYTqqk4IhrMaE9cmO8st/4Lv91B
WDE2eON4twf2qGqif8BJH1i1+9IPfXomrfsW+6W7a6Px3mbjvmLe8uobp14rODUqcg1E2QJOIhwg
TscXR4Ozv7ph+Pl1+EfCOvl58StG8ZQ5MJMchxDR1PgkOpY5XKR9g4H6GapMo8OZGSPSCurLPe4S
FLLRr2n0wAHHajyWmrvVneWeiJwmcJL0o5G1gyifhbUH595r+ZOu3pP0+Vca81k45Ihq88yXr5kY
sU/WkbdeYQYF4Jg5b/qIxiIqRlbFcnoBZN0BjIEslzl7NIYbl5nIkkz3xogr9pPZ86JLcNzaUS/W
9hin2FZo6poRVLgro+lHWYDY8kSlIeiK59aCQJKMxs5R4sExhidMT34vHyZ/6NlRqOfWidE+pC9G
ZNphOvKe2RSJttGZ7FRapDYsGPGSRpB1eIDkqMa1ST9JGOphT0x6Cb2LGN4+Ju2WXzpiFD6Civzi
PpvufkWS9IgROaiopQ7toH1C/98m1kS9k/bGqXFYJuj1zVjqfTdqAnWaji5aKdL2QF9a7UIdCTiC
RC5m8R6RoZkN8LsLyM2YDjpHQ4obBD93dtWmt3yCmIeGLHRaumoYAb+OW6S7SF+r/B52HtxOTeMH
jyIWiMsjGT2PnDxPQsJ7RD8ges4Oabkuw4Y/SJQKmvfM2BVD/zpFY5jFxUM8teWRveGpbrziGDsl
Hk31YiNYqrEQbMSYMFfL0ANUkFjoQMocoUvcGEjJrDn9Slsmc4ZjvoHy87aAiR5cPfP2kITdo14V
I8eWd59iE9QcGaUMdLlpYwirFCnxtpBWG3oGs+2C1Cb0X2N5rclVQvRiBrbZxm8dsQKmzKwdCq5P
W2bmFm6L8Upo4wVhAJ+5MLonwclMwc1mW6+ifzUb9l2apCG+QNQNLoIwREmEwncEFhKOHqafeS3s
m+/Z3xaRsjuVEwdEuR4t8Z4LXntHhhGmS1Je4lXInzaQm9GfvYG39DHj1C+6y4NTuLCmh0X/TlOP
6m+0L7YByt9Q4mWacNgBbAHazJr+yG8XpWXH1Nsse/sUUQm0o7UGH+rl45gPwB4160GNo3+Y/HiH
u4J6q0eYszjp1YziKyi36K/uTd/2mCdUo8u17wZmseOHhwgrrHmHHtKSrl76jy5ZQcM059cagAs9
ADMMlcRwGifvws5pW/v8PlW78DIvIt/15nIuWLRfEUDfTGl9GfWBDXcWWvaj31P6d0bMzSmgfGYs
APhbPmRpSVlMlb6njSfTYZkAkwLlKFP93IFDBp5I/cz0ILWmhzLpqiAy/F/7iaWzwB6Beq9y5/dc
z9WWrAqQj4UZ9qX3vurJrTa9smNTHCNDgFSNMaSlvXnJgO9gbMF/sPTK0T4OZfXczsvIVgJSvMAX
kk7tJUH0rfr6EwY8G7DlPnTIJ1LXT4CI6izJbTJzDfYWCQZWTZUvMKFQkDlEzM49qg3Re/wYhnzz
W2DRsv+dP4jFeWPi+oTYHiLj5NCRMh+NzPqXtOt806JaiyTMl9Q/Gyo+FtnYsGDKzpbXMHFezdZm
726biCytWR7aJe6JWMh+c0ed6MGrwNNKsrHRnqOun8CxM52LCo0bh7l+t0wvLivsYuZvadYm25ee
54rA0BNGn5TFoAphs45BlrHJx1d9AKXY7xcTNXikT98qgb6TK9Rm4O9qYrmzyWy3ZWwwf50FSV9s
761qbnDv62/Mr9xdbCFB53MhobI8aFc7QeEVYVFOUXI82pEVVmP55I0ji5ZefqYtKU79eixUMKOp
CEgXLx376JmgEYvM+8gqnYUmQNQYO/w23JGO1FDNrM1m9uygZNt0rYf9nDJXc6aI4sDQws6tUmoi
zG5+O7Ce8a2T7UtgGuLQOzkC6vgVHOoDwLCZggz0PEvJS2R+9kh4NuCx0HYwPdJwjvK7Mv6UbnRP
1R4vLPWP475xxRlbTCE76dMoTAX3SFf7V7d0p8OkrdDAhFtE89coc/dxkhFFNOnKGesEwEV2UBTJ
O3IvevJiZSIg+86AmbU1Stg0sKeclVReJ99aP4rQ8aopQARukJD1WIz/0NMj6O/hO/iWPXCuzATV
Kh8ZVfXslD1a/6U+IroweW25HZx8ekm7lEZQT0LX0hnusU2FZ/pURinLGioirS+W0KogtiY+rK/W
NbdQf4pN39hreJHpXNw1VypBMIt90AZlsl1ZMds0ig69NaLF1BGAlRluatrCLGsoNLJt0kq4lPZp
IMUjZMT/pxnQiyzz92DMBrP4kuWEvxyjgSKM3B5Ueb1Nt1BsSyRqwLkYbMVI6aW3s2zvrnhXN547
rbSZdK907xvG94fuvtrlKK5TxZkpkUHhUeHunZz6bgGQDWPp7f2c2bqS5b/c4HFNVjmtSMWaJY9e
uZ9GhrpUZkISdYwvmEbYA3618odLC+W1lRDsUOQgfMuUkxDYACH3U6jnaPE9yZu+NEBZ62YHt5Em
Ejq2gi8BbJmy23NhXOnGxSJluko49Ws4EkSQwLFCFMgKD/H1WSTeMQHHCfe82YNryk1s8shCGfPc
kBXAlHaHlyaVL7CIXpr4L5ixD5ME3e3Y61R5Jg4ogsSx4SNVvFS0Uvys+bvZzTw4/+zEfY0SbdlD
viWnVqfrJFsuvQIZepiT+ds0iOCwtPnEEGbYTIjdkJsaj4mn/XFLeTeHdG/qIjTL8UlT9p9aK567
yb15aMzY+Q+fRpUQFeFTl7cZP2wGEh6cNWKw7mte4gcVx7jaltcGNXmGruZcRI4Z1FnrkZltPjVA
D/bK3cNX6beFxbo6na/RhICzb47Q4H68UXisEdWP6Tj67t1LlyO6uCCRBLrkpAUjQzLOWuwMYVvr
IrDmZnzo9eqk+d5b65ActTjjyfUJbrTsaTpmBg4U09YsAET/ILeVNwt8wMJO/tSD1QUszijTsYr+
yICm4fVZ1C2LLxjTk5c+wzzDr2MDZUvxLGTWQckdVk6AyQtGASP1eIYIO7dVg5Y7gQJRJWRxRyZm
puLoGbJl/QnAfSzkJTMbERSEU7sSAFqqIpIIKVzGCEAhiKH3zIzC2EtuKLUvsTvcBZ15kCUJQxb9
sBAnJmLxxGUKVMkFZFX2E+qyitlcdY5TlMykir1EGomI5IcqgkS3AADvLl6ARIqjP8KBZI35Pifd
OywKpAh4dEAvwBfGlrIKfBesDe3kXkx9gRMbxRdC6Y+xFmdgG8rnpM1/CkVsmoZ9JLaNFx1U4kYR
u9fH0WPbm68sZd+hBmkbE/NMoCImiHKph/2Yp0HPsxWVJvXmSsEaLPD8FR8RVLlzfpqieDyUoJHC
WRf/4C/DtuENQzaKJmQlaDWU4eY3pwkmr6XGK0ShY2UvnOlrRvl8S+rkyy3KD7THzAk6BkwVo7bR
ZBwjZpGEIOz5V4EyMKzEP5Z+REb2Ar1+Xpd7oE4yq+wO6MCsuDoz+7jl3jzsl+WXAWK6T3IaEqlq
P2wHFjXx+JXbkHmMbmQlUNyAIeehAQqDyd5vM36RkoOGtplfs74+Gc70r2radpdM6znqd6cy4sM3
ZSy2wM0wsEn6CRh1JUiMjWmAEK604q0s9vBqdkwDDySXjVBj+nc+j6uQpGBU9ruVceY1jvEyueQV
uPoBoCwgHAOCdpScoim2kT13Yar5NDnNn5EdPTr+eNNZE2Hatb934NeZHEMYPoKUal3GgPocBq7V
8MZNfzQihifm4H/nPQ4H4twgZWfPRs9+iPQ9iMuoVVaGOhkFAQAsXg23uAptDe/iZd8mF78hPKjo
mSZHuvdWx83ZJS5ko8Ri7PB3BX6q4X6Yqr2hEZ6juMkBjT75njjOftKHWl5Q4jICRplOAtySWv9j
67yaIkfCbfuLFJHy0ivlPRTQmBdFQ/fIpkym/K+/S8w5MTdu3BeiCpgeoFSpz+y99rT1QCONQX7U
QXWvECFINz1S6yQbZybOJ+gGVNynPs/eZC2GR3RpD51s5xMd87YVtIZyGBjrRzsS7O+KMBcG40zU
kWy4sXG2xcC+1vhFQiI8J6TPjMR5awm6pNHiS0krUMF0n5MzhNs4YqbGSdWgxh4vZGwAkx9wRhBw
w1szx+Piw1kNe0SjjCzRqaLZH5JN0RmPHBMIDIiajxWTXmLTylW1LPvy3N6mcf081M020SiPw3Ym
0EvTe+bjFxwhqKsV55AM8psZVl9xMu3jkm1tIjKPIoxVa6EA9g/B2DxpFb/junpC0i33qdlXR5Q/
hc8NNx+ehoQYIZT/v4yZ9+WAJ3MpJFk0DbpZhVXEzS+0L8qpVkylx6ubDhw8FUKSxPb3ZSvUKa6g
sUvhHyHIHWVBtJowSlovpl5gGT75C9wdVJGTmP4Zu9eU9IfvZhS3pp3GlSmt/ezHZ0yRxN5lob8j
yIkZy0zJhVKiWhmjcS6b0GZLbpTrPGvrdd+187oizusGbM0+Qarfdw5xsSX6uM6O/au0lHft0CGx
NCHaj8LrzaP8PCgO2mtB0tWFVy6bi+BmVeS0cXtBGOsln/kpUgB4andPg9heG4yDi6As2AsTqB7u
DYua1Dl5bKUv7Yjb06l8IveKA/YtgpbG4J2dKx7TYW8pVhpa3bKy2cZD9jU2vISjzE2uweiDvTG3
Pqslubq/pOgfY5ER0NxswLdvqm+dBhP0cedXHhO2hp/+FabKQAve/bKzAT2dOubFh4FgiwK4+6y9
lpplkV+EyUPc2tMxbP+MHfDXRPZ/RrkgXVi0OxHa+dYNdkHRn+v6VHhBsmbKPhwD5khKFEjdyQ5t
aAs3WWC9dAylIPPVG6OZ8OHxxvDs7DWTccXcvD5Ojv2bLeZHMfOj4dfJwyF59lLk7Bah9T4TYC03
VSEeqz6vj2OW/qOc4E4dvG+znmtpdvqV9xeHinUiH/thiJ1qPeJe9ASs1rRgQJFPTfvgJd4BL+zB
lqhB8KeS3LC0PRbbEuF5/8Q6vMSCIpckimDUj01jPvbECTFoYxy4HmaFjSIg3yQdn4dIvDMYP1C1
QKGafKxCzM7wABgVpsyyjTdVOJ40PoPaqb58s/4b9ADBYupYuYyQfdaOZuWx8egQ5GsSDXh3yeUu
h2JfCezgDQA2969HcAlFL3Aju3tkCZpybws2oRnIE4DSSyaJYOyUfpNOo0+JVqsWzxKvVXabCwcq
s0ekFxXr3kJclVrhSyk9Yzu3KRFumA1gId9z5f8GJeXUkh+hpwhsJZla48gkdGipS/qaW3sUu4cW
hdISt3nuyvzqIxKdXDYL1mh+uLb24bHbF1aCZI+4Z2JEpqPtV6+JJe8WtyxtR79Ji0QRYocT8mN1
HZVu9nYVTQ9ZR5Ub9dmXZQ8EbP0JnFkwS4aOG0tyE8bYRIxDiVZ1cAPADR4BK5/yCC4nNxtGrG41
vvLeXY/hAa1P+gTguHrICVjfk5melADOq3h+GSxOzJxsZ/KXAu9ijsHFyNLfnRHJe5uXl86aCSbk
941Grz9QTGEu8rq3zpbvRVmaqziKtnWiLo5d/IOOhtDfjGFcjg6areoqw866DUbuvnKu17bh+pcW
ghcZSwKWGiUvfnL7OCXxm7BRNHTJmjRt5o2qInyl1lcYNPZqjLjZD+57R18XQOXFnWTblwSBYlI4
w9YS/qop+6XfKOfTiDA5muK3uCEb0W+cHXK+dc7umnxXSb8ZzjUNN71G7GLFJaPeCc1/rA5NE8CE
HZJQtUFPdhRFlp57APsP8LBvvl9ai5N4OwQkZ/imfVqAdzCLxK/B0VecQdXJs+KDUPNx0hp2Q4pk
tN5FBWOuxOwYOD/IioNu7FG/dX31gp5KrGVQg+uKafZt0ZHMCQXsoSoerZlbDMRuRXFp70ng6NYW
o9LNxJSHsqBOtoKAgG50dsXjTL7Ozsg/QewH6C4avRtL99UoukX63ADeCJ13Hed4A0vnbVzbaDnY
qsHgByzOepR8g+US6clGaS1vONn5h2Xgxqtdwh/BttUPHvrcg2M5IC2LZh+pv2UnO3pWb2v43ZPR
qleocM+48/ShSwMGySWzNREhcHbS81yjOxImuaiNg03cL4fX2g6vqkC1EbMiXw/UBJsClwZuZBB9
fdKFa96DeF+TXW8l8IJH7y97lV0QDvUeQBqC2W1kFz3+iJMMvewoHdBy7Vcyd3u5qBCLNNgiKeLF
0fNhqPDHIur6tFVhkm7apXhKfSRZ5kjhl1GfKv2CjswBZRf8chIiNfLW/e3XqX2UhH4Q7lruypmQ
o7YzmSa14004SHDC6DfurZPVhXJt5eAUVYeNtJmhpLXFixfxY/q4cRmjoHELl5DYorswA0i2fBZO
c+ju1KzfUBv9gxaPJJ86ZBxEIpgy8C2lav5jt7i6qPWR+yQYkjDLsAjHJ7BzTYZpBkfvwAx1h6XP
Ws9zC5KaTOAar7uYbMSfGpqGMpiSMZZeVybgiFB4NL7x8Aw0/ZjA+cM9qjdB4T6yy75Lv0kXgWm2
MTkO4hl9qsHQuIzgjM0RO8yWbdXCQ4AaNzMjGnNpAhDsNmUjhg8QkTq6qm5yb3riHlZkmilyDFO+
NEmu6lwz3zolOOdF9RvanzF6Nkyo06s5p6+eYczrsOH7fA8BvRzvdlzcRsEC082j8orcajXF9mU2
EH4JN343Oco384RcQswD8BkH2iynftk/FVmyt9J2eGlNbMK+0RL8FN9gZArKNpxaramdjWMSENou
CEOCiZCuARFBsI5XE9BK3qvzYL4k/DCTpbvtEKt2TeQTzV9POCUscERAHPd93QpKf4eUezLGWNYI
m6OO7Y9V4q4Y+a5sntlNAUYMVfaWW8MjmzeA6NLcBKPH2xLiwaaDlbehLWYAhgdwqQrPZEN75ABZ
0RYfU71FQ+rhAQuKbRxy0vteQJhzP31UXlweA9iBq74cUHHxZobRLDkXnmh1BxZ/nE7J/GyY3AN6
wr3uplxixPSmc5DytaV378KpO/J7qFXcewQtBjI9tmZB+uWM8MCcKeu6YPjlW8w8RxZ4PUK0QwvL
422Oi0Mp5YrSL3tEEelsg5kXeNLfMfLx19QP9NPk6avlkpmUqfJaFvRKaQXy2vwqyso8AMN7Rtqo
H03q0zS7SvMlhBXQjLNxDJawXBcKOPjT8gboxDq32udm0IQMVSpz2/vJ8KBTL9yBO3dWJIJzsHTY
zMeAC8RrWDyYOMUo5G5lN/wxXBe9rtGnTzP5aUkJPTmGsroHYh7f5pFAdLfvHrmLoXmhqsrS6lzI
YDhVVjrfyKqJV6NcVvfh/FyK04gBQUDcPLPCabZ9HRioqQfrEc6FfABT7hkMaJniEALwB0MrvOKK
18e2RoxyrliWVdfK1PGmdWOUC/Vjr8hOa+3qDFCMYbmsT6WRytfY09MRCADqADdC5Rovr60wcra0
FUlecKE3vY7bczb1wQnKPpMbTexamjvXmd7t+vOo0EyqvRTpvDebxq7wkRQFpUou7gJlbQwn2PpE
aV/6Rq96PbgrrQN9mfC1H2l7zR1hSOFjiO6PDf4cvZOJ2obNOSnIjpS8Ujtc08Hm56maadYwsZk3
Mw3z5+XbPMwBD20krHsRpGR+icbp94P1bPhk6tHWhrc578Lbz6N2Mu4xuvfjz6eCOTJW8Wh3OHfp
vSowTp//PpJ1cB0DP1xwE8a+z/oXYvOMy88HMYa+WDumteW3y04/nyOoB+ZiloqNQUbBgY03oure
rJ+m0XiLAxSaMw3GdoaUeWHCNV5Y4KREazZsuUhaBbMBFyC0H3Oze9cFP4arjMVXI9U5mj2bcNRp
r9mEfvhZme1aEsd3ETSYU65tsbPKdmOGsf0aG7K/kzW1CUTc76XtlLCZiufMTJ3XSPp4WfS3CRf+
bhthQYajMo70bOJYOSQzVzkCig7pabImnXDeZ0ZPZIWH3M0tRpdinXRGF7VEvklsRm25CDV1tHBZ
Z4QuRQr3utjlhmF6EUNWJFBXM28qlJa8Q4Tb37juuRgH19yYQ6DvTVO1934qLg45OdyzK3EoiDx6
NKqJ5WJXT5/YYz0cqS6mTyqHHctK1aOKmEYGAuShTQboXQf1xYl8gP4lyupko5LA2RLz3L1IL1Eb
pDyvILhq8gv4jgwQ7i1yjcvPs5/vSnuqIMtS90mwCvED5W1GJyYPXDeXBjJMvpndFmVawX2VMzhB
bVOwNYoC3qtWm0P0tP327xD9xpBkfs9iQl6EzvDuCeXtGj22h8zy7RtyJXdVp6a7Z3JTbOLC//bZ
Zv5eHoT/+yCwbOO1cdTdkMFW+b0Nt20KjnNYCMo1nnph6CKC1VfTCMZdG5jVJYxIRqjHzn5hlUgb
VcroOyWEsLTqae1WeX32UOmSRByFJyw69bPv1y9BqOzDlDRyU0+dtzY8zmlP1cWHC3MmbT6c3hHA
hEr+2IvQgsXnJXfCmIufR0VkGUtBCFW8tIdLZzRfE6zynY6nFuPP4OSXOaLMyBGVKJb+jdizaT+Y
xHqg9zBd/IyRfew6UhIO4Oc0+U7JsM7L1ju7sq2upimxwQyN/LY1THY/vFCxVfnGakt3DZJW35pA
+GuARpTay9NeGPNxWSi1tjHsEj+tt05dT+9TE3+HPQgpP2U06wTtZ5vm8jsPxAcZI+hMkrCsbjTs
6THpDaACNSqpQv1SYCjuukdKXZcuNZ9q+5sztA6JC4AYCEOWYGZIdkDN5HFlVYpZKqp6Y09cZv9M
FShP7hiBUw2S8e7YzyykxbniRV6LVCRffcgZFznZx2yF81bG7bTqKtzKgekSJGx09t4pev5y49Al
O0QSGdTcNPfXY9TUH6w84Cc3idhSP4rr4HRim9NM/PsIL7W9C8iRx2bBy586lf5oauuAcMb70zr1
nXI4JvrnuYvs5Nyis10NjHo+3aF97VyQFGXqGFeyk+OV8CPiXeLIwGnGI8NI/udzP18NWnM8BJrA
z7JJPoM09v4YZbvXded+UGqziLG7XReaFcdy0cJjV5a1B+GXvYsAzkVjTZ9ByeYXDfHJg4v9nDTk
cg4GP2bs/JpsKzxWgenwqwXvfe+mX8sDDDH9zWJ2Wi6GrA5cPXgMokMVE+VhbLYCRs+jVTCvRP16
zh3+WSjQ7o1hB3glysmVw1d3rujVE81I9MBrZuwUE6otmg6ma6PUT5kDDO7nC5PonXNLqPrPYeUn
xl2lhnX+eYbcp7/YRnJdPi2d8VC5GEkLo4FGmFlUBkS97GfHq6+TY2T3Ce7UOW81aZJZ2W1/jsaG
3dr1/z4k31WWFBevp/StLYJCnAYZUjnq8WLhYafUYhYgh4IAP9Do8mSokokPJVgCfHj0EnwXUW49
93WIRc7jGMqs7h8EFkhbyy4Hg2fZb8DajkRnOHede9Y+nJCJ+1Vy00PCViZMnuORiEbfG+B8WUaL
JCpQ1LgxMLthQNluaxnvfz7H5pzMbBFYr4nO/+dbKhZF555ADDQzk3rK40iddTAwacembeXcwzAF
wZ2n+os+qqls7wvQceUUDWnrnqvvdkThoPupQZDcsjgTjlx3VY+sMG8+avJISITvQi7mZZL9O5AW
bwdH0L83CEjnVoc7E43cPUoLJMcs8b/S8HtMvOXeXxwdDcJx7TRmu0NJc4Tb/J2NvffHxWCissX9
UZP64uadhwRYR3uyAjimG108/feowuj7/37uv6/+92hhflCyWUQqR+KzQ8gQ6Cj9w42HwUbf9ndv
HKc9LG3KGp+FgVdIcHp9dv+5vzsqwO/O5GBP/EDzIW2wKH4+3NPcfQXKxl8sVtO77XXZem798Rg2
dAwVySFrum71ZBeVe0pE/wwYTz3NZqaf6EknWtGMk14ABE0LeqqObdOtxV69QYhqEw4dMjp1MLwl
oWMdA1aQTmpZX7Nl/fvA/N8Hy5d61X6YtT7TWmb3mtXnpTdjluQMGtnzxzTQ0nVXfUDys5pd9xQB
34VU1e+0XP4ZQsOPxVD+od/b6ai3X4u69Z6WZz1pHOwgZldjVS71jjya+ILGLAZGhFEPb/f08PPU
4UjE82KjTy4r8IUbynEirpeKIh44f1rL9I4/b9UhK6ZbSHyw58X8s2pyvKM95MNbS4R6l07v9CeI
V1PGqcEaE3d2GZbqrMvIuDLngFrIQu/RYfdLJOoRR5ybxMz2c+HdR07fc5TqcpMGQLoSWTIdsRCP
+JnxTCjsMmMBekaztHH8zjtp81KBAWKttoesaL/WJFEtTwalBgCLo3vITVIxS9+JL3OQD6dBcHek
k27YSr7qkc5bjh9V81qlxImxpgqYFv9/Hjnss01kJlckOcWuFlgufLYOH77oD6Pr9swMQpN4T8Yw
dVOf45o013Z5ZRo3/r+fFkiIly0QAkGh4f6nrvc7fUKGkXw55BdtWsBnx4IVF3Hd5I6Gk39hIO6f
IDKuVcfOqSzZ05n6FYMqIYcVqUK1tSMcy9p7af3JmAvRzGDu0Ychotd6zR0u2Q0hou05YaTaNz2I
etRVJZYHOA404I5ie4E3gjcOpsuxj19dxIeOPfxpf2Ix01uby11EbM7cTmt4AHtiaa50wnvXx6ft
xp9T7uF21TvV6C/DCOQqS5EqlWX1l4FkEBq/sRh2e8fALZZxAW+yGR8nJQljmOhoJQLIXzZXzObI
sLPSOxFBwcVN/6lY5oty8I8zbu0casjOId4lh4NKSVtvjQaNl4oP8GjajVAYRuaa+jtEbSZzLMdm
5kFMWveLFGxmfeDhjcVghLHZYwaKNtRnaw1plLoF6RG2uJ2uxitQlQ9j2fQT6ZPuC+ATD16EN2/o
5UfrLv9voJnw9wFcKIeQEsidPUI9u9qYaA2NKkxP/mgSyRFCTDWQWuPd3tZx8GJ1IDaExdjUYgIA
qkf9dgno25kg+dALA5OXQ3Tx4/59KD6yBlFkMpFuk9DT9Kkm74fk7gcCSd4Bq3jbavkViRSDm2kA
FyGKkL613Oa9yQ+XWpCwErZ3VspcXdjOrzSHdRZBwaD0L5otY8h42V1XjajWRrtt7IjwHJnSqhje
Vz0P2E/rziSMyV8Nsiy2pKJ98RbYV8GXi2Z61aW6OuEmeyKtgf+XbbO8dXN8OL8oasXWoig259+D
GIcDoWFLelUNRdFO9nrwnoiSNPaViW1nhs2K6J6FRm56T3Xff+YJmU3NxBzJSBWXcw4oyO0/HfoF
I+4S7MQY12wwSUT7RGv2OMVWDSxxWi/9UwZ9tfYVpBqNxylt+E7L6vaJH467cVHnM4CYeiaiRKKs
RaIZRdru8NCW7DjwaSXmUdaxi0KTXykLwu9qbt/t+SlWuA25Mya7enrV2g43bHQBAbfqXTvlSxu5
jGBm5GWTV+/QfW5MXNt7QQjQqo6beyUdvesifIWiDRAx/J15N64srfODVxIbwyb+StwGDj57eMwE
ZhK38GHA6C2N6sDla2cnrpqL8MjIastqo1J6RDcSLeAddS1K70TDjdfLNq3j9KqG0L/bac/F7Wl1
aKlD/Hjwn+oAWBDxhASZBelNecG8lzGe57IrqEwk9haZNN2+D56MEdwc7pVL2iNym5CwSBn90y3V
iq/UTgkbEWBc5p8qb8Z1NAyIdGR8iZMO8wMntJyoeJ79vPormQY/Bkg3QpVnZ9+9pqFtb8ukMTcl
csVHL/A5qDWc37Fj+F12v7FMZDu/cH+XiOYPPZklCbljB4igcuXb/XM4cgQaZjgdfNZeqvJA4M2Z
OoiaxtijWZvqCMYXO0Zjjt0jZELxNEbGLk+5KAfsKbozL8xQ7KfMs+wn1HfYp7hGpCovJdL6p86R
/gWTw5YBwZsusoljtTgQmxk+5dI/lYyOkKmjK4ULGLAzQa4iCbI7lNRC2P5CQV0+tc9C6JSUsT79
BFL3hGYOcAxSkW5ZJ+MzewoqVX6a4A7Rw/8BhNLefz5I9N+eZYy3n2dDR8qlB5Lg8FNfp72wj7Pu
vqIOpl2cC7i+ilqUytq9Wp7LoSNcjvM2S17tOfvHA+7zh2DNTVVm3qcr04+2Mk7Q5+xXjmfAzMZi
jltumsSMHx23kqAQwuTMmra6dJCw14od8it3jRWxF/JbkKjtZZPi5w7Oriuzt0Lp7w7Tz4t0EEAW
mX2FkaVvkqy8G3P7LBGfYOvkd5Hoj4xO5eV/ujAx/RpKt0dil5XOvjD00qkl+Mf8qMwfXMvvDhnJ
LquoiPvdTwshsmnaMDpyyO9h2FN0GXzEHn2i4VH1eT0pN1SZi5PjtzB6e58hzVgLG6I/nHj39DNR
wRVIxJEW/EtYngzWrmSLGH6JQrxtkVdE4ruK8Re18yjfhjaAshW005PDHXub6ro+o4Hb1DY4D2gV
6kx2kj7/PPr54JX8/GSf1qBtvIPtdOMr71EYTiSubDxpmMROj2y0hohJTNyyYHQnDn5/VjxHu/oQ
pqW9rZHBrvTsEyBpMkjGc4ShP5qvA7rkbSkxqNOcB6XP6GjWYQt2a5kswcZmOf42wka4tQSlPCYl
GqYCz8VDwHm6/3nKqsx5pK4cN8bswBH6qQhTdURD4w1rc7BeHC3avXK9BrsBqXVJXV24QdAF/TzM
oqm6WJ75O3IchTdK0kXQHj0kcWKes+WDILaNP9BiugGtcGDCMJ1+PqThiEj0v+c/jyKLiTYmNtgH
cXNx8ya6/nwISGT695Fb9xdDTObx5/M6CLlH/vzUo23dfccmr1uELfM3TF7cykdWk8sHFBQSIPtS
wTIGgdoQ5+/j6IXPC8vz4BFfsgX6mX0uuEJmiziplKsfpXR/mXGdvWZQnaD1jGo/yCR98c322xoZ
GbE2sNYlOiMqAEfssY1brz9PRwlKnbfX88Q9DauDUNTPnvuMzK45ZGOSrWgf8n2jsagmpisffUIl
9m2Luze18vIRWt+wkmoKj31j76ymGt+rVqLHtN3+GAaB8ehkhgU/rdaMqTH5RxOCONdxvmqjBGkZ
q/ruMpjbYRP3D3hjgP16J2Ng9fjzqKwmez9NsXdCq2LvDYbRq94nE75Y5k/5VCaXn0f8xwvCcdUM
NkIl2yIQi8TD5oR8tjnlNrFyW6SdDfoHH8nTMoUM0ig/qNl+8bgeteVmJ3aeNcokmXhHPB87aRXF
WlOOvCnD+cOKwvyr/PeyqhUaR/KRDW34v4x8YHhTsT6wmJL//F3/e/rTELu55I5DdHnZdt0ePoT5
EdhnT8v5fWL8dXCBh258YxZY1NSvnEnkXaHXfqg81eynMPhbWKONfK+wd02R2xsPiPVbTFmckjHc
Icna/jc8NSu5QzAWXl2PKqnJzOYUj9E/gSe7xyQfzUfYOH9/GmUHPsRaewPLNNsxEaqKHrpbyN4k
LMdzkPo0jmlIoFcPPA9xiB03wTJaly+ZRCBZG+7I8M6WLz6ouLWT4vkYYuNmD2zyrHiS3w1dLvtm
90M2Ifm2hgMBoMISn9M+4BXixcvqMAS+Xst/B4rL+dgPMGFwn3K7309WrfYMIeQeP0/6bC514U/b
TJTgNpyr6IO8WWcdhLyJ1fwUjc68CnPZvE95+nuURDT7DX7jpOOu5Tvhwj1Sr2MQHxVRbFsDC+kG
v07/kjqjecq5Dz5Yy1PDMHgBIkmRY0xsFduPiinvmRqX3XDlR5/zYmxf5oam2bWrukuz23/fAVIq
+hz5Dtskc+HfN7xpJf0KEshbCObyVjBC+wVcxO+7/tc8ONZjMEVPNCzYFvwejUPBgKscDlOBBSVd
+lEZuLxALrTSf4+nmQPpA9ykubbAALF+XzTkXqZvlHr6xjTcpbZaWls90W+j5OVsnzrkmXKag00m
yWulrfLX81AxMPONMdlxpMfrti6jszn2vOhUfM+ZMZKoDAzkcyrdc+Q6XPbxhNoT3hanR07+6/Ny
9WNZtl59o0eDO5FovXyN+wIy36yNjnm8MAOaitg1Ly9RFMkXJrgl+CElv4HjrsDKYLaEgU0275Dd
2xCXe2lbtxkn5tpSEdwvQBqYSAFzaZW4CKGHfhdZI4b6qnNZL6J8HTEJbUa/+7TgY+2HBNeDFvE/
bqeZ+vFPhNPk7AGWuCpmI1GSf+l1FWW7bo6Rsfjtiv577O3naar9fYGLvi+uuZ8bT24/wT0VEsOA
vCctarl8YFDmzP0Bo7hzMInie/C4Dh565zkReb+dK84wj0nvpllcDaPWeN00aKimQdo6kVgxGNBV
IsbBbl6vMTWDCrbSGwliDAwK/42ltMbtj5IdPX/54L+MoYGnWstzpoZsA+aycBwLkJOTY/nD6cr7
YuMYVbwTQuChATxJ6Fh0iLnHrYbZpxfFikIaKenBkllXPKQ75PcNLi/zlxVYCi9TsnVmS1xiit1i
FsGGwfqndhY8Ln+FBxEsYDLWQW5M7jMV+ry3/Cc1489Fybkfc6hLc95fQwDC18FMnhRX3MHpHBe8
oM/F5pvvYsCkj8pJrm2BuDisaVgHw5qJWBQXYRDQyAx33tKu1cgk5zXbr01k+veY+9kfxEVFsMG6
VMWobNx75VneDk9Vt2nKTq8DYDhJhsKVCBFQPb4N75nozXGJXgCwxkaqyTZQwsGuN8ZIy6JueV8h
vg9K+2DDmccdBPFhcug5FT61NQozhjzkMpJ8YZ5MO3oBkHZBpt8eZPdLNgidFMCvtDgzLKzOpigv
Y+VOUDKbo4pIsSUW8Y+Hrop5h8j3+OG/DLc5RSnCOGDDYGLHv71N0yB8sY1GdqAFi6qiNr9jO96S
anAb5knsSkj+OdfAWrUB1PbE2cscdYnZP4X0ifinsD85ixfWFeauglmwDbPHuOHqzvh2ZPCXkL3N
gg34NRKFiy9f4Ec262hjLLUY01eNjuEyjd3eBRGTJlhU6oCMiqj8dLrKZ1Ah9tCgNsIZG4zlk82s
s9pZ1uxvrBGgd3GxQ1QHhoFFJm6DReTKZyMjanfNGO2hKr0MzcT02u3KNRVn/VABeKKVjI5ALMjx
S8qd7AAuQR7TTHISjgrzb1mmb2PctAjKAA8k7j5NwWQBlOhXfnKUkwHlzfKaLSJfwFtN/BWakhhq
UZy1V6EVb4vr0HvNA2gNivCueULItsjLJ3eHE44QQ002fBf69j6psp0ra2sbFCz1hzmgHgEWv+0W
Ttj4qhtyIZQNfnQU7bRNnAefv+NmnIENkckJJx2hc4GLWwC+LNivkvqrX/z8dUxM9E/WIEDtC0b2
IiGnZuFqx+5wJQ4RBzhJHb5lHAii+1xiF7zaC/jj0oeQlBOtxSRQ0PXCu1BdPbtmOux9pbOLbzYI
+8FMWk7POKWn3yDAGRJvkEBUaEvwsuK7ddYur2aZAS9WzEJa9rqRffB9/xGbQHQpkEpfEM2+o36q
dgJFwuBxqwFFjjdhyA5YKf8WKroE5Iw+xE5wGSr/HZrdZxskpyCaACAU66B2vzsfLQp6pLNHtjxM
dXfcURTGoOBCw3qnipp2Nioe3ifPsR3dB8Ce+1qBv7Nisgoq/w7e8LNNcHuHdfWmymDnu9C2gxzF
ileT6uH+k88SDJf0dw2qVoZI1dNQTh6CMTBitd6WeHn2ZaLtszUEcJl+sUe3iWDp/6IeyNHWBwib
Z71JovSlcsIvkARAc9NNx+jmoRV5sGGJwLCJDEOmtuyEuKVZfvFm5+nfGNVs4oT85ikndIUKqgkc
b232JvzC4F1SeKbNuViuTbeVX9xGoTpBT+itrtrmZYg4hursQZ7qanxRdpRvReO9s5TYJj1eR5M3
d1pleu1S67BXjB0iDOPHIW3WtLA3hpTHpvMvkRlgNy0Bl6QlL0Rwyp0tpchrgbR/q9yOLJIfIlmX
s9uvT3Xhwz1Tvbcl37GyvL9BgG+8Ew2TcmE/d833kEHaHjQ9B3LJQ6kCdSdLBK+AnWXUUlZ2jb8k
Hud9pb07nPiHWVT5ilKHmxIvt+Uwq7PQgqx0IM4aJU/BGhFSOIQs/iPQOdWK97LvA5jqZgemCikD
PcDj1YDavZoLf9Wj5HuY4N+dMqXY08XJdg67jla5f0Qcy2bbYofTheJgYRFdQ3C+qnGB7QaKAPW5
Rk7QA2lp4WYxK0n5f1R5jgDpHGdUkPyh+7URmn+A3tjMf5A4mt8dUVs4iBTM+UQDGvURoS42SNGC
ExGEpbCBTTB4rJCKagYdwML14A+rWIo3OxnRfi94NGUeCMQ+ZotnprDLHZc67z8CPVckoyS7MrWf
ZR0hvg9xL5jIiZnfAreC/9Kysh2Id9iRHIbavJa0bvafNExe3LZRLDXb9UhvQADsOkVAid2xBA2r
KIpm5RyllX+NOoyuURcdrDDXJE00ry0hQrep6J7cQhxSkznqbDAN6EwO3ET79YqN7m52wIf1qYIB
1k2b/8PYmfU2rmTZ+q8c5PNlNcdgsFFVwJWo0ZItWbY8vBC27OQ8z/z1/THrdN9zqhqFC+RLpp22
KJERO/Ze61uZsC9mBdHN8wkgaMeGZjaQSF13/BN7/7zHZEDMQT9yXOnoxNdIOa3M9XS60lpprURv
2luG7Tg3OnqzpVG+KFoxPWpjCVwU4OlimEy+NxpPURBHmyjWg/vAksmCGTdIm7r5jvDnIkqc8ucy
eU16RRxoUJjprowgpA4TduaqqjCKmeNebSX4wrFSXZo9pMP63LhWO2IQb8hriIJDrnMGx4ShsM8t
05qSCadJohshPVgkY3Fc77TWvJPUgatOH49NiXU6d9DIY/nfISkrXaW2sEuIaD1vevTcERDjS3C1
afjqDdpRnuUR2aXLZT6OeJ/j16gGD5dJ7c3v1E8ZvHFrYgIXMIT0co4YkFO6yfDE6I51MnzxPAE3
RtrYBttK1RBoBuLOKOMnbHlUIpMxJ8A3QLPR5vSxoC53bsEE/HOskFvF2T1r2zsqScRezpcPN9FL
M3q+NMYXJkHCi4JDITZIBTaTDU8u71ZTo13NgmJrqklWj1lWNAYzhoTAH0a0gjD4L8HB6yl9cHVo
xAmlwXONwS3oIphRIZztLoofwx47LwPFjLGMlPiBorHOXAtdeIKUiMjaKNdSVD/obWSjPI9o45Yy
6JMVKVah3ix8aTcLXVCHDtaS+T/mzKHJF16brXvATnSSUYcNJOTxORZLh6QrV7OVHr9mnS8NrdLv
g2C42j7DEasCo4IsHs+KjxpMs3ERi/jc10q8V50xXWGRnBaJP7xBU1WZckZuXtJ2RiSmrtsyfDLM
+tNL1PmQXT+otf+RjPdWhcRp6j4aG8Cbxkhn6bFQUUxB2skQTpO4pNHjQ5ZsLeCzgVC3lacC33Pf
CARx/tGrkD+2k4HJmmoPa0lzkx1+nrKSBLRp/dKunuI0OSde/soBgrMH9hGRiqM1BpyBcUApOh7A
Et5RxW4W+xYPIx+c68TdRUEkEo+54O52wk0HzopFzgL1GIlLNShPcW3zufYYmOtBT91ewzeMJCiu
0FrZqsKyY0qxaHWgvmStaArCZAyOECnT5TWSE0it3E939bzqG/E6zGwFVATmlR41EkPLBXEuWBs6
bWfvhqq8BF5aPEWW+jBwu0knORI2twR2xwGamiRi7Juk22assZKV1JzKAT/CZrC1YxYbtzJIsa2E
NIMz3XvWzYfE6zLsybnvVqpyMZxhL1WdRdk0joMVPeNr2iJ52PWK8xQxDV9UWfJOPAnu7Q5Hm0ZT
ITDWCkr4hb2zoS2T/dPMKsbuPo8FMuncvLM1uYxo2+NrrshbQm9e+Ds4dA54vnIHS/UeR14NECK5
tIgsl44Ud6Wpc4ehyKM8adZ+Xu4G803wrjrpTDkJkncPxeFCC4FDOXLgPW7QGIY1MFG9gjA+oexv
hYJbFsQRFCKn+67H9kbA0697rBEF489nS3sgGYRv0qEtNY1BVAZFaKrwwbE3Luh6gyxVx5XUlCeD
/rA75IgXQlxeoh/vBJBB6YXMaJh9GP18x4ZbrQHsT1g4D/VBDwBPdl057vzJ25qyuFnUTSQ8zxZ6
7PuNXV7KlAQMyzmzJw6bHjue7O2b1LSL4WHUjtX60sooQFQwnjHwHCzD+Aj8fOOVnFuFUr8jXF6p
svoyxx7EjlUXm9z8qeMk0sPW2mXJeDVU+cYqjL7QcQkfWtaMTv2yPOll1H5yPA4wiUBXQV0ZxAQ5
ePRhOQFuK8iVfsyJVranTmFmD1kw4zLNkx7iDtaa8aFSmdOEzXjKA8elYuR2N7PvEYDVyiPDmnoc
TUyksoNOdBI57A1x8j42/bXm8LNgVGct6bJzWyBHU1sUMi1jyfHFjBl1qpXzYo32B5CKn7YN2IOf
Vw3JTqnCL1ghYtGhViZF7gWTK7lw6oNQrWEJDlFL8KhmZDXaoPDxDD6VkfPhOZazSqqXGF29Sy7A
RxSCpiSbYmf6+g31LCAJ5+CMTbok+W9CBsLQj1PI0BevDX0mOhTySXZX0+7IeerqQ8OYQPFojjkK
A/DIoJIwihyPgECsUTmgtDrOqNgeGElCjmjDLZuyxsGc4Y2jEoOW493q6osl8Deizc1nSdJ68nHw
sTC4UCSpPB3kwra2QSCT3du1/RIW+97UzvlAajuC/Tsq6hN4OCz1vgTkI8hGdOA9Sgpd6VMZEkDH
cNrEx1NTs+QfjlR2YmDOpUE52xDnrWK9JDC5Ff468MevmgbGZPIw5SxBqOcOGV7WosBl7juXRFXO
aT2cWrvRVoZPDEZbo2yxauPbb6JD5XenGB6iYsV3Uep9m+WeuMOSHnb21QZU6cCpchoVnPC+ap8E
ybyHQ1N7+z7qKxeLqQuyHCO6asWQ+WlvUwFvHHtAeaEkxxRb3bynijbbClzs00Sd0EFt8PTwbjbu
xj274qgw4sWO+Z759XU0s4dAWMe4Sj5jrAXBrO5iRumziKlDjclyNtb2TIBALmAQoUqoHI/8rJ59
wAygnmPWQBQ8LqWuJUvD/BrDweTMXDuLulmkNVNYQSpLrrC9UxgcRVK+VWdlNJncsrOiMy03kGEf
C532zqhnJb2ZewbMZAA1db8CvHzpbZA6afCT7NEUGyGMG11byIGKzsclME0MQFG3YGRNSxSNwEOi
KyBMLOFMMhatH72poM3bFEkt8VoQKqOHgr7bojOyz+a511d2QMUxtSQMqF68NfuBfcTjGS8qmrNV
cCG8clggvrkmTnWQcfuspk6ONsX+sIz4FRIIx7dQuyUFQCs9F6dsYIHviCsU4SticMSVEaaUUesu
PPjnJKufKyJNMNhyKpmT88YWM4LoyB4QyWwyVxCWFW+DokCUjXKwR+Tn6BTViIZgh0VknuBc+mhb
hrNeexJ1jh8IuDVV8jqDUUVfFRW9IO02h5oowWxt1KG8RnY4p+BhXsesvquyFDhK1qxHqZ3NjlJw
6LMdjVTANWYmF5Pcwbd6B22vTCkjJ6UmrSKJPwupu3ljey5h41+ZpR8myk0OS6BD7AyUU4YfKyiR
9suIhWwI01Xiv7RNd8CLchHGrDLwrPe5UyhpbS/QHqNAdZpuYa7R90bZTdWUR69TYNT4vQPDxY2J
7wHC32PURzpQd8XeSZL3FCoIBlnMziNTxAxI9l7JD33VaOj3x9NYZq8qpNdVrU6rWWNLPI1Lv+3O
F9YtTUq3NbyzrNmm6nbo6H3Bw5hgTXYjkU6obdHyFT9LBDh9B+8jdLRgLZQYTkXxaqUGKg2DI3hK
NGlj59taiXaxLl9MZkAWHduojR/ipr1Go/8Ya+pxwuAyb5ZdVb22qDsJCTsNJSurHaWbgC5W6YmT
hufmzrGVEsrVUY0517BvrX1TdMuBZI1q+kn3gR6wNzBMhQlQNqTapq3VrnBbPqezXLDUKmb2Wf6c
Vea5UXm4RjZdVud0HeKGZZq68yZUyrn5UDcioneOG1/CXhk5s8D4fBkdqoayIpTNV4JuRR99jyhe
xxkyfrTaJz2hkqcZqFKoe5spTF5JLkjpkMpjTh5GjRDpULTRe0HpJxJxtMmtW+l9RHGsGODAq55V
Per2vgBhnnuukI2x1+JsC1ehXkaY0skzhJsEiykTCtin8BXd1mtfiI0c1V2l27dIeLuoK8+8Hwd0
cw9pYU/LEOQaBtcXPcxmXTwVVIT/yRsdd1SaA20hshTa8S40LQdCikFIn/zuR6IvCgGPo7kbOrZ1
Sr7nNtVvhYnWovBQ8fsmKlsmi77ypBo8KBUPaK7xVaLKnug8y9Ex0d1YkgrIh1+vQgzwUeDiPWC9
B8UzVt3Fg1kD+/1oUCg5YaveK4LbHtEbpgOm4eCgMjer+P1BOF3ioEP2bu25F77Qu2M/wFcKC4K2
IPtfpo09K/ljH6NxDgeG6qPnwN+tAJ71c396Elf0TUym9Jb1EW1KpykntC+0/Dz7fr6OYSBcFnhj
m0KJKCZ2WUw+BvAarFik/MXA0vCdIoSfnwufNlxgv/te+FMZI3NlsANlSQFOq0sbbj2yqwoqgj4P
cXexOJmcVhQBJNcifYB0JT/MKFtxYePKOCxtwp2gj/jwpePyKYmJWaeGuoVTc2xzBt6cqxaQ0aHG
4hWY/BHWPNWFZzp0TbgzGIuj4Y23QfXTDPqONWiGKjlTtcrlwBvnYswF22xgJBodKhGoOSAwsEg3
Mn2YtIagABOLmoY/A+N4aRAeUKHNG9IHitzZD0zkknHuWQ1pKDn72gQV7KiUXUXW3qhTJgLnDILD
0ZJUmyKyXpVivJNpvc594n9UpqW0xiNC0xPTh0WchoyqnOo0FYey6G7Ec6zLWe4hs7LbOORLRlO8
LbAJQ4hD8MK+YgXqK22Jg1WUF8e0djD06GQSJYXCerb4rkShAbLoS7iBvvlWhiNRV+rJiQw+M43j
KHCZtsmevdjjUaNpuxD53hHBQ6krH02JRxxql17az8lXUsIaTw10NUDJtxiRclcmGY7Lsn+R2bWT
7euoa/ZGDvq5Dax0jQkmxrb4rETgDqRxriMia5E2kqWHvbzXXvw5kDUx2zs1L2Dpo0E2ksFniFQ+
po0kii18NPPXzMk/wsYK15GSHEgEBmuFAHZptBknf9rcNGjkDb/gUo+UclEp6jfBCbyxo3od0N55
0COXmVI/0/N/76PgkXAc8uTykz8Sm0pWL0ll7FdqSGhrqr3/uuZUfcq77sgxHcfRQHtJubcnus9i
Zv4YIvmauJf3DjncKKqsc4J9fPRoqKROatHXb96dPMhWcDJSQudOKJyvOH/wdyLNr7vurgTajzU4
2+KzByThlI/CaZc4eIjlYnvUa/A0lEYBCQagn8LXrMJF3HPPsQ22/MzYEhzDSxymVXeonOAFZsJr
1kDnCkv75wiTiYGpY2nHmgSyTomJlpf6oYOzS9sL6WO2TZX4U50YfhvpVldo/8VWjDgOL/ICM+5z
2QYPjCeJbmNB0L6LNH+v0urLV0G62RwdU1qfkB+OyNurRVuL7z5DwpJXVD5TA3hejA8o9wjATlBc
ozRTU4BcQ9890qXBVgPrcIzbNRCLxxgaXYzznQL/jDezX1vgkHQcIRoqC/OkRvhhYBZmW1rLeIhU
BoFjch2TsxDKq64PtHBM7QjaZaBvzTSeGQVdk3syU5bEybaunwSPTikPHMrBUnrakajkiynVNQED
LgQGZTtLSGNsI27U0GPzZXzCOC2pDad5RLLuvWFpy2FRogVwVb17rfl36TWf9KLuenwIO89WnlOp
7uYHN7Wecw2dNklZHOeocwQBwQ7P+oJYeHTonXLtyDFeSJvRlV3nZ2Lev2ACrHITHpaZgxXnwDNn
QhdJ/oDm5WZl7T5T4dhUBc3nOPLXwo9d2SmQh3ukgZ1/hYrzZCf+V6EBGPSnufDOKfad7jKWE0eT
6DEbEFuiQ1r46rBjm7MXOW+uwzqkdfor5qdDlh7sjEQONQmWInV4bKTcoHLTNyNO1dqimMrH48zP
W1gG50vHCM9eAX2C0tIrs4tHd5My1VsDTzkmvrXRIX3VsjlBrLpqSfilYjOc9OmWEZO0NKz6mfnY
VTG1KzOqu84i777haODg8aX6cG2qPIpiedHN7Gsw8EhLhjfDHOYRhe1FoSAcTftaJSxJel+B2+3M
eDMxNKYvtu2QnW1IKFHXPmESdPqWSj9171BoF3il3azWzJWDJpfYxPFUW8VnI6/wrt4sVGXAlGjQ
KUm9D1gMyeM+d+PGUeNZscimZCBcQPJNiMlU78LOw2ga7jXaHm4gwPUTp7AqGv55tF6TPH8gc5V/
FOe0CJ6DkRN2L+rdHEDsoDwVJNw7ZLbj/Ys7Y6XQJmDzZ7MYJvphaUqaAbR54bJOP8S2slI1Qgyk
T9uS3Ou7AWRQkd9Iqaoi64rGbG00QQV6PLizmvbi4WGU8XBfR+ASW2c6ZIXyYG4MSUhfmowKvSJy
WusOlWJSfkiluRIdpD7AM7iLC9u6t72Olk9qXJMvxoZcc3nPUkQ4uaZfa798iCZQpPYJUxcSXTvf
lV0ACpxgKHwyQKqU3iWEFRUfwYCiSHdG3uwEQlFvPBkO8Sq+xSeddRCQLMa1smV8A9u9mOOnp3GI
XSAUNOhBuvfUutwx4YQaB0tZF+XPodML7NX5VmnhFxes4io2H2y7iOS6OnnRAOjFA6CjIWY/TayR
ZCy8zl05rMFdzOqL7tJw0tg02phsYxZUtgjo2ZFz1il413FKOFH7UlJrVhOT4LQVayNWlOWYNkdU
m4RFM91h276kNpwa20KGNbW7OdUZFMg2G6iq4lA82hp9u1w8iZg1rWRNwyIyp/Elr344hzVKvLxU
wS7qW+TS+oFDzcGwi2o3zwcUCIlubtDlw2NBAZBw1CgSbzlFZFh1PjkThU63KmXOgxuzG3n0IRlD
LhyOgxK9Mvu2t10eX+oi19xOVpziV56YAqTc7zh7aNANCIlagluA6ZOJmdQbBVaMahZ7P90giUPa
rv6sumM5Ze9lnxbrqM8B5xgakWExByhdAtLoywEnTn+EiwLzEy8/g1IyHxjJVBrfneKc6Pr4aNhT
fW/ytlQVEn+nIxGnoPnYGsU6LeZsFfW79WFo4JV43VZGyYMneLLt4D7q/K8emc+xVet9d/MbYK+x
tsKhSxKLNd38wW82tOZffVp2gZ++dQmOLTtHj1mX+h2RgeUadPRFTVMdmEP2nfROOetFQ7fiSDRW
BOgi8m/zOX+5uNl6wKmUV0RPb5v3zASBEcEHYnDK4TyMyi+1spJdWL9oLcVrACjJpfLfdzqwMkoc
x/NhNCh7EFXPYxnVm9h6EwpFEq1MxBB6AzxZ+R4dzB9U29GSRrBlBW42TQ8OFFSO3TAZu+bShBn+
e0LiV2wgbgtcjXnOl0O+y4KCEP0sLsUxt/YymxW5+tVCI8UNRberzm9t3YJoEVTjc8q2LIwD1EnI
/dZ0Qfp/JVb+WzeMTZ/YV9TyV/a9+TOzCK5FasGIxsEK2VNgdD7c32wH2y249wpWTBgbWqRRs0P6
qXL5oT5DLnrviZZCrsfMwItRxyaEkeJQWjgojRbx2WonBrd2+hNlWbvAFshK733lXqm5XkwoUeB/
RSH9YqgNRPkl4LfmpKq+qdiik3RvBD/1uEPwqMDSNJmf+YWuLVOYzTkKx8ooyqWa5TjkUOpLG3EO
Cvqokc7WN2iPthkyRuCIPbTK5LP1DSzTAQ9XakYXo6q/YkXb2mieYVm3DFDF2YhRw4H80AYrZ+y+
Y7jN48jjs0jq6BnN09jSaXUI+mKDju4R7TKdSjmIaLFnoO1oXa92XtKhvgxNxWZo0vR1ouYxM7Al
09+p3bhoEGE55RP9rns9LbkWMi38/ntuCWQzgDPivClx/lohlUlKctEyqSE8lqSu9RnZMbT/l701
PXEmMBc/6Xc+ThguFs0w0MwSSNpFtYprAD8jMIl80hHAkF8eNf0JXTQQdIqRxgM3WPo/y9i5Y3R4
V3OVsA2SU+yXZ9qTc50y+RzSq2R6Cu6A8sPMm6xzJ8t0O+Xk0DnrqslRiYx09iLMYjxMQDisY+bp
MMTwijTtmow1BbNE9R1GL/6I7wbikIvC4Uq8Ov56RAtyukyYIhFzPYmSRZREQ/BcM0j8dayjK8xD
qEDRSBclr3ZGRy3ICDGkORd+EaCyrhT6OxJsA8hFlCyNawI6R4yehXSjNArOZYFFiWIMVV1Wl6R/
pueMxMxQMsLTCpj7UzqoKwdyvZ7VrzxE2zjURmpQctoM9drOOLc6+yl6+uOlmO7N6ah3E+2IkhCM
IJq76tiz9lr2qWYYNkKm/c3Qfc9y9CW+9BV5qx6LdU7U6ISYsLVpyyrK8Ep7MlnUUP5cpSmYPEL4
psAUAOxrIhd9mj59R01Mz5vjfwG+UyHmxBSFtVJ0sn5G+sP0iAlQSsFLBNNXpTm/Rv2LAKy5QQtN
L5n1lRo/yFE4smsb32mdZWYU+6B+LGo1ZTAhzgVJKwGRU6RsMrNnZyZSvKkxF6EX4VXBcEpfBkkL
u7VfCeFGVRUXK0oa9GRJeRpQi3FJNrM4o153g/EwFLjXgKWcZUOHGlDwmxrGyjbprCcZpu/wmgCb
TafC6iDzhShW9OHWw0gOEEwuW4fRdUG6ElOSbhcWFgg6wlrgf0NzUvWRIR8jQSk+fv2DV2TAlEGe
d5zkbB8eETRn9ko1OMdz52PSDk6AFxykD2P+muzgTFjbFE8CBDoKNy4qdt680apg0SydjM+2n8y9
ASHXm6azgAO7gufwbIi1nnREqXpWydDCYdye0d2Su7AZ3ul1jExLk3d9GO8GeutdaLxygzk0rSyw
C/4cp4F3Hnzes0wFsddO9EgEOFihUh4Rpg6cfhFj+UwTahFtmWi8ilZZmjG9YSuBQpv0D6ybbqtN
ZwKAFrqZokcGj0V5EJXkuxqOa4/nAT96qiP8Kmjj1qV3LlX6dKAB3gZqnzIATKIbw/00lAZYzSzG
i4/eVxNo/U3GclkfFVfQN2JJC1i50xy4PkDB70rddt6EI/ZpRNuAYQpkL2XqX2XC+dYI34OmaeYE
mGijEtPz3oJJDpvsJAYNF1NpFOwcyrAyqECuLH1rr512SiDzZ0ng4D7wmN0WQ5C/a3ryNBpkDium
VdyN+CkOfgynStWp2ZnVvjppwek47fQNKE79OBWcfvUM5gHnbgtra1LdZ0FR7+hbUXAN3odFgfPe
k0znIsA17pQuLZ+YK2GmFcl74hR71bbLZcfusUtER1DFE7xUdS+0vnGrEGWv03m4J352s+86bcHN
Yos91Oh0ljVxfHWBazzEyxu3xd4ILcs1xyZ40Ce26Thhzit1+7HK7PRYVCVswDBVmBEi9OGEnj+w
U6zkSJmG6gpxyfxG0hnjJ1dZexizXL3MbyIJfv4pNyyChRu1gjeCs19vw+fKKmffGy6DMSf7NERt
yzSFEFXa5qJHZhn2uOMZHjia95xOFZ0O56n3RbBPGuPTMTi/IVt5xDHGaWtC7AolxsaC2YK6VmHO
9M1757GpZugbyDUGTCuCn1YIfwklA+l+mN1SDTOy8+SX9iYumPxH2U7J0vIwzyl72QPXlvG7hqdq
BWnXW0ALxFYpQMvX0WwOiDfwx7+AXzSrhr6kXq4nTw3WdskblNehi2yO2rgLV9Bc57MlrRnDOUYy
NV07RfcuacoFgXdVbPUNggZwoizpVqAOLbkrmMy5oUVqRTjln8aEZh0hBW2b2dBjWF+haMCoGvop
VYy3UjW4I/qjIBF7a4RtvohGmKSMRIZRPBH+qZ16Csw+OxSmH547RQhiMtcB8eWL3Ea6iHhEJ9OU
5jeT5HGbwdQWOUpdZSD9J9snRf5caSCVkz0HV7ksFGNaj5GGuTFugnWPEFhaoJMdiKXqqJNPb1ZL
+HnMvPu4xN2RAjMgIil9wItkbBBJVOQNTneBYWlrL2QE6WBMIJqoWKMJz2j00pcPrQkae6DQXUjK
lWGoW45pXUiEcdgNQHEsxNKKTXTRmzZgj+2dGgFy97Nps46HhQMuOSOIA2lKB2B1t0JW1PwK0xYl
Sl4VstH3PgD0Zup8DCz+MkvHxLVqdMU2YZcrLfrKYVDtNC96Lm0nXP747T/+/tf/uA3/6X/nJ9KO
/Dyr//5X/n7LixEiEzrzP//175vv/P4j/a5//a//+a5/+ib38n+ffvuZV78dL+unf/7O+df9z3/k
x//+692P5uNPf1ll2PnGc/tdjY/fdZs0v34JL3T+zv/fL/72/eunPI3F999+3PI2a+af5od59uP3
L+2+/vZDE8avd+Ifb8T883//4nypf/tx/Eiaj3/5/u+PuuG/mn/BvS0NxzRtVddMaf74rf/+/Sua
NJhO6FJzdI3OxI/fsrxqgr/9MMRf8CYYqmMjeFN5frQfv9V5++tL1l+kKnTL0Sz8e4ZpyB//fd1/
+oD+3wf2W9amJ7J8mpofbFg/fiv+8UHOF8bPx9JsGMK0pWlbeEV5EcXt4zFkSsyL/z84ZVJShBRo
rAzwm7LDwuoWAqQ9MUq0G+9NiKGDvEVS3xUxY7ngJQluunG2VJJrC2elosRUaedwbHaZI6/nIKhS
LSG8XpM8vptkgHEZPisD0Ge8KQtEWhoAMsQj7UfR3xXxErcqxw+12XunTDlZIxTgffLkWzCMraXK
K8P6o4Gqtg+Oyu78MBF7mH9NHFC7DA43My5m2undhCxgBCA3W45Jb9OeBzo4zgmd7MDQW3MGrBAc
ymjMRRzKq9DABI+hMGRrTt15VKPAGTQi7AUouBlkIUu1jBOBxyzcNUeqioEUfQ/aOvPbEyiDKxHu
jwgoxy7eenG9z9J4Eypcgpx51xgAjWNMJcdoARbvq4w/lyxphIAT9AtoJvcoM3A5xLP1zOIVjbPw
S1lM+kgJgUs5YvUlsoBKTyKvC/GBqv1FJkTI8rpJwGGFssFLB7uUwJkOtWIXxhut8NdpHtwh4F7R
0VzU3jeEx50DHVR40y4jMrFjkoGrcz0HK/Y5k1ifyPEOO0l4a8sDvopF22xgH4rOQXyYMglaoOuw
OHa0ZBC2I2N0CkXD4UWwWXgTpxpep2JdB599PyR978WKObAGS2s11oys5HM7XvVtJO79kGbaPq8/
bIKPTEnFphEzZesY+64VFFmdOLimd1MOzHRAcpqP4S0zkLrktFHK6/wqQ8tDVc2xjCC73L8ppoJ5
pV54+bAuNTqX/L+J/aaiCG5C0G30P/TonbuqssiwySPAQ0wiuFGxeaPWPFVFtzJnPVxDa5YPqrzN
/+JYhN8OyoqiagFfbi30WwdGNQgIe1X0Zal8phPYx+Ga0dyZ+4U9AD6v2Kf1hLRkpFSi/8vHUqNb
DGKUGoKhf9ivBgcZzGzM5wwNf8It0q0Jh6iq3vP6Wjc3DT2LmWPItrkhuL1639hMDvMkfo2qDu7M
qclUOuW5xiH+UdAUylXk+W8DGMY2UtYFUktdfWvqvUZLSZm4ebhz8fEAu/c5/HLXUpNJaBdNSS6e
uBJLtFRnBwSfBGE7y5mIqha3Fh41piGb6Ru0Q2c2A0YLu/DBisYADhTqOFQcRKcIoHwGNPh5tyRZ
iFa62yBJmQLCakm403GXx9jPKmtwJ21ADkl/l4vpuVfmv1Omu5lxK3ixYhpdXQVhokTA6TmuZtxO
NY/YyIoy8PWeXs58r9gnUVUAFjTYkjSV9goOG6U7BtHtD4v474vlHxdHm6X5X9dGS4W3ZNiqqdrz
2vmHtdGwpQ4NniJMT37WM7UZVgutrzl9vOeWg1/CXZ/SI0C6xZXJuybRedQUV5M7k7ZlMQ3rkU+8
U7VdP244skkWk2LdGdoaEzFpHOSfMjKxMHMFRcxk7lSpW9AK6Obn25/w1VnfnHHOGG/zQzYMv54B
5hKqevLILET4sWC4SdIVIvrglvAASfVq2hhGDQZ/PKo0ovT2OnulEyyInnoD7pWuPX6bEPsyzQHP
3qryjHiTEuLmSWon3utwrCh+AKqLhzpg2MfxYtj8+3dX+193nj+8u+LP725rjylZVry7U0I7+KmM
bTqkPrd/5CLkRPlEc6/8acBwjO5Hha3HHF3YjlZYrv79K2HL/NfP2TR0Cknb1MFqqH9+JVmHxIEU
Zj5nsiSHdUF4Cnc74tiZNAeK31kzvcRBmEvirGAqu2V9qgnLKHWaQas8B4SyESZzsk2t3oGNJ3pI
L84x44UBF9etsJD275SQPy/09WKGI6rYwlZmWvjw7y9l3q3/aTd3QJ9wv85XI/X5Sv94x0aEL6mS
LmRqrivnc84XaWngTPYh16p/VHt/Kvb++Hg4/+vvMoRt6LxrRKL++XdVWuIgjEZv1JtrIioQDyV0
edoNjQH5iYPl31+ZY8w/70/XplEIqYJaSRWmpenz0/qHa+ulOii6R5NyXm8ISwdmwWMVxJxytB04
UjenNRQPN10pXxnMcnJjZO1Q7V/7vl2SCrPKiTGspHavdWjS4tmdEyAjbI/zKp8BzEGhePURmQxK
8embL2q6dcLgmaiPDecnOiLNl6VoOy94qkJGthg1UI4uZ12ZT69nfhUJHFiwYkd62Fszu0EXcEmO
qCSLxXAmD3ZSP8oJ/WN769Gi2uZOZXOdywjFjhcyYhxTbmj38YftFf+9t+pHsGXk3I7edqAiMOeR
hRa5FeKtqvXXhjgZ3aNnpJtaeUtNjQO8sm3m5nN5i6ZyrydbltAld8pi5i2n9klvKWQ6zB2s9yEv
e94edJu9jPkrZmTOLMR8c7V+/wTkf+Fd1ZaNlvCBmNPPvJ+w5M1Vg8r/UeaHo/Lx0Ed0tNi1vGrf
ftpz3HcCtIKRzvjScaITib9oepI1g43O5gd1btHQmzOVr03SvNTlqZnWuN3WUSQXBA+tCjYJn7pn
BEvU8SDW5aIt6bvThXOmbzM+KUWHdxJ5aUMJQ4tdI5uW65o3lDR/mUzepPKIOK8EbKlqodsqfKh4
3UVJ9iP2Dfa82Uo1F2wIL13zoQXsJgJ7ZcZEY5KHwRQShpGbRnMDDoM0mjrj1zbZDuRwNP4OxvCL
VVZbDcpkTpA5oapw23dBLWeq3lbM/Yt6yWtz2/bdQL2v5ambMIFpiN8m0Xyf0Zjz6s2Qb03ARANJ
MET8rfM+2URYJ7C48w5vVKvdTOmBxAokYwqVG8ujzk+neSoFEcEAk9I922VI0Pe8L6/khF0o/qgD
iwiamHbzVQNrWuTfLVdBgiSJswe/zrfzdm3Q7JzLoyKON0oGpYGHZt6R4IzQSCeE5zpFaEMjOC2E
5nkmmMhzSTR2SyGkM/Uw8VTGmUGpeNfJyI18f4f07CnRdNQK3BDKdWxNnqvHTiO6HC1PZ3XHxqc2
yJDo1LdefiL9WWizxsw62PIwSijSlLXyE/8Wx+UnHLUYT9D5U1Nz46M+haq1d9J1Ttoz93LVU82q
7FhM3Dm6ukTWosDaz+tA1+sbPwDRYc5g92Yryn5tkNxHKUJ14/ijOz+VYR0vOCrTC6YMLS/cAfR0
twoqQBSyBAH4bIcF/gNSDTkQ6LvAOdlM5Ob1woZGQlmU28Ov3QqyN0JKHA/O9r/YO7Mdx5kz277K
eQDzB+cgL49EzbNSOd4QWZWZDM7z+PS9WLYbbQPdB+e+DbThBqqypBQV8Q17r1315TZNK4LgWIvy
LQPZCc+Uqnp4pM2vuYkQJRGM9BhV2a+E/jtGFTu/CmySC1RFvqqs0BGsjPTW1r/nIqo3ZxqFw6Vo
UoVLIg1y7F5SyJVU0PNNHzGEuLkoRnThxSN05XRhtg8bpnOWokErfmf1a4EUWycu1Ki2DOcWkcvu
qtF2dhFe64hqgPfTKd6E7qF2Vx0zWnKjN1KLvVomywrqYGk9OcjIwhbb8ZlAco1dNgtyOgtSWdnI
w2wf2fN3HjO7xXxQDayN/jQWPA1z6+Byi7o8aKZNAetQzNXKwtQJ56OytBWWZl/wH1faGy53/Ai3
kLiWikNa/Jp/52ySaLJ+VxnnPnWmS5Bf11Nkx9V27qhajSgkQT9XEuCIaNJkX0ageZHEm3ZgWBOk
9Jl0LFq7Uv36QrzhhjRkHoIPv/3IQzKDIGbPbW/1kfhgPSqmTTPuwZrXFC9t9KxlPyF2uJ41oUXy
Vo+EteA1qAy/E2SzKMUaHl+JX7xBDENJj0hCW0YM7+b/G1KCTRpzM8xZmQQsMO6bUFMNGNeK7Fo0
hHYoLPP0WfDNsiPC5kjojAtZAGJ7rd3KeO9LYtwfbntIINxNuFY2vv8Rks2M7TB4NFTE82fdY2a3
n5KK3Zr5888XmzMCc5s7ssG4T7yyiZahUNZOTkAQ7WSlsx0Eug732hpGgoUSPkXEhbVXocr24bGX
lgLZjEtX3eTajxofAy1btjbMpRK/eL+mysC7H1jEPolXNplM1dYmUBi1tk8ZUFl+teGz0z44WQOm
Vy1hmQwmNqwaw2+EaAsnPqj4s01rmdZMg2s6KRzKzXNuPIboU+F45gbw+frQrDbHWEPjgrCgssB8
imOWPFjDBs3FxlbWbX0JqHDvEjOaX0ZOwBoYLyMwPrKpfRGrBuG1JhLPxNzSYXANnCM0nBGbRjoB
Ivx0iQIk5WYZg8+W+Hlw88UBKMOWUBdF22e9h+F9p2Gs12P3mUxZyOmMbCeINjlVn6aiRWnXTWkv
wxFeA7DNCtjaPO8oFdJFLN5Bid/AcB9xkHqa261GvlO4EVYm4qqa4w/y/MWN0qWWfBQU/pDDlFru
e7nNS7yaSrhsnWPFhSCwomkVuZt8IsTao9aDv2GEbHvmB4gwSqT82NI5UWNOgcPA/j1jwKspHakG
zTLRtv70aukPIDxkJcFHaD/M7l3oGOiyRUI+BKoFJvQy7FaDyZCR+XIMexUAxxKZz+waYkXer9qI
VTlhSgQ0LqeRhDU2Nk5MLAFR1kaGknZgLsMhmUbkub1WZPEMYFJ07Bq+wu3Q8nQlfK1AqQryOCR1
o6mRR4d/06acnKFSWvI0/8NAHtilsWFM6x04nJXh+MiGHu3wgziA+OU3pKE7SfES83gHnId1/KNN
b2m+NYyHwvC6bbGIK48eGo2u/xg6Kyeo6MakrJI5LVwPuYZ+5gdF52zS/J+hf/QGitgUZInZonTd
qGW0zG2y+zCX8ispOOcqPIXz/7ZHudraNjYP+8dWyZaqqbzDj2yOOHfNZSX7JZG5EKc/wFstidFd
kfvrsclZpKiRIkYNJgzCyphfzOQxl4dOJ5lUzUZUMkUJMbF8XrDPOsongpeMFx3Whi1hNfDn2eDR
AbPphdto8m0j59khSzcYU69RCUuCt0x4xgqLLl+AAJdaS7qkue0JXx7jxIsiYGqcdgqng+wt2q6P
sZ28mupxPiQg1fPCj2ymcA6ai2o+3vEVm7SEgxhuKb37/MfmNW2IFadho6Zm3TrPlFU7Ey1UijAT
A3AV3E1ytmw7+2D1TFA3pXGztsofYoJONVMpVt8eTJi1YzK3L7gsiDxwq0sClnDu9g1nWFOjgK/m
KzHnHqNFMhTm+v2qnyh9LXlIY8iLabXSupMro5cuGNdhtJ7i8dACuJxC9SPsfU51FNHjrNtg5Gm1
J2ah+3q624zRHa6zLmDixHwvNF8ILF/PRe88NqyNBgtw5zX5LSBX0Te1TY/H2hCYxik8Y4TQyE3W
89gnm+Nkuc0NwhgSBa8w216WObgjPyuLrzx2yEgtwIkB0+Tmm3mdPMr2dOBxUMXWwlr1ZwY5NPs4
w7SmMQGhSgsNbZNBs/Ela0K+jhH5HZrXlweDZ3rsf0fzfbpDXQcs5Kse1J1ofG7KHoHBPNBVjzaY
n6k6u6lczzW7jKfF1ySwgGFuZko4F1mJQrzqFG/cOiFeqjr3Rr2bmnIjg+jF0ImSkujTsvD+p7v7
380BDToblP9mb/B/q/Q7C/9lc8Cf//vewLT/sg1V1YWgZiTR0/3PvYFp/GWarhAIhFXIx6rJ3/nH
3sDU/jJUlgqCfYKGSVTQ//9zb+D85RiqRe+sgzrTHc34/9kb/Bkk/JdmnBUWrnEB2lFlgYEp9t9G
Jg4z8daQJtqVkvCtlAG5luUvaj59FY2M171k2VaQcnCzoBEkVngIJmfTqAjeWUR0+0kxEcjZzc3K
sZNpwl0B6+GEVkkzAJ3uVWq+iTXOnYLK6vTnv5KarGV87Qltk/7/GJvouvNv0wXDMvmPsA1btS2W
NM6/zfpkP9Q2tppohbv5Lc7TN7sgygJWAbENby3ab/D3lbvBhTl7Iwgmi52t1NVkn+vVeuiVCx6K
fq20AMZwNB5wVw4rTYNDQ8LLGHRfxHIwcsW9B5wD2Cz1dZVOyJBgqCxaqIae62qnWG/bQzfFH1Ci
vuNeDnNhCX4lUIyDbubXJg5ORD4PywBwjQfC7kPqNiOM5taWToogjgWFmdjMGTvcCk6CNH7kShyb
EGAHOdtN880mOvVq0LWGOw+Bq+BL68LXKkCKUltu6+GXegajvYvZt0/DLezrq1nlzwoqw1D+KHV6
jtAy5U7FFefApCtJ6CpUwSBGElAZvVjVLP8iMLYKLjjbL8MUXQ1IFgE3X82mKDlZQfVbl80Npu6b
UYS7gkKF+LJVE4W3+jlK0VnY9dZP6KiD6IAy627E+Q8Og307ldtJNYxFkBpc8J38aInjavPoydRo
R/RKv6t5SzMv74ba72hJWJ8Ajx2nTQ98YazGk8yHI9+3c7FVxoKutLrkRgVDWgFdV1kbYUbrUp7q
rAeG7x+aWL2X2XRyavkwdO7QnW4EG1cpDn6gXdA9Y4gLACNo7GBa8nvJQgzNh60/JYwKi6i80UV7
Am4QUWWIm5KtWuh4/j5bA3BGbWwMPTyFjXu3o+a1nGB9+ofWDHeYcA5x1K3KstpARQqKYldDSnOt
IFqocXGe34wulF0e7O1G7IWbbHI/2DIkPRZOjgEOw9ZUkHsFVVaDEaGX5c5R0/fKNVZDAbSEOhAu
7Eo1xDqLL+hyl2Zj/CYK892ypnc/7Z5aHKtVbq5g3OwaMwJhrpxbrTs0tnkqIoiVSuwFRrftSs+R
02mIAISgKfkMLO1NNFLhXh2+fIMZRK7G64ppqKMcSslGjGQjSw9f7ay4Olihl93gHCWunyTg+Y/9
Y224Vz1WfsXGcMQeuiK+/lMP8e3ojZLOjGkC2/z3UhEfUJDTND1hktsqxOAUsLACJLYgwI8WBwlb
il0D6KlhgTFg0IW6qqYjxmUBHZc6us9IKAQNyyyi+pU56gPE79EZGkI4EEaHWDIoXbBapy4DitC9
5V1/FDk8Zv2F9dU5YVFSV88R0RmYZQl3b6lsEaVa8t10xG8f+SEr1ZVsdbY2wzlM65eA5S/+V+MH
NAn4R02c1q4c/v48QXyf/4ijE0w+VOnd7ViaxADJAg0fdPvWZ+Yt8o1nl+FNan2UY7x1wJHYcvqs
zehTutZTeypr4KNdt3VQUKMrPrmVe57aDKui3OF2xHxZHTXcLfOE73mq8Voa0XTB97qVTXDoRbEF
/oOwI78HOU54I+2/ixGUz9Qfy575OF3vsjHhPbUd2DBOfT+ofoVt+1bYe9fcmG39xZT2d0AyOHox
kOCdwkojN1QPlye1dXGW7HnTkYelSRl5aVqqbUrrNQjKt9bVX5sGmUwUY0wwv9tSvdaDw2GrPxI3
sTx4RG+wnohnzH6NyXjQ2moL03Yb5OnHUEQPAM6vmd88STMjyl33HMU+jXxbRs6ccCDHtRk2llne
tEG/5npyK9zwoevIcjUMaEk4KzsRzmhVypxyPLape5PKtJ1/hbSjH/r00SVoxEs1XfnS0LeFpZAN
n3Eahp9u0zyxej/qwPhKY9obgTxBfz7bUXprFDQkxsWunJeycR7Sd9BCj/eCFPLMzTb4lp7qoL0o
w7SdPwgrjp90/jpnwGuNf7ru0Wjy5vCpSOR7WzRzXUgvF2mo0yFqL2HeLSPT3AlIuGM5XnwXXKir
n1TiRhOyjlSrsJcyZ8hiR6+yVi7JII9SRNvAZgQQ0jAlxJCmyYkJ4yEtukPWRducGWTZ0jXOY0Wt
GI/zAdb0LYCG3ajGpyx0f8yBAYsZTueq3FhQR9XAPblNdrGY3taGfs4I7MKKr10cXDylvm67+N5G
5ptiTa+dM/6yAbrWDf2tqxatJzMCP8eRVhgLV5krt6R09hFo74SQBVe/DrnJ6Ry8tL7ylE9U/RVQ
eZdmLfb3Yoj2g/YAk3DUznAo92Rgviu5fdOs9OD7L2GHsrptr4Awn6210o1PvLRTZTcwmgzBMO05
9NWtGyBF9Y0XxdJueokDhYOr6MW50vw39OCOLT7zo9Pnb1DldlEU4UEUR1Bw84VoGclzRd6LnsQn
tX0kjFjdqTnHibsbRL/tiSRigBFsKkPekB2+1Xb54kScetBTOKHGcdM0KK3SvBLLZtVDqUSqFTFi
ktqtz4lvdFPC9UJ2ivrQv9ps53TWEeyi+du9X77Ab9/DMtWr6mxk8bsfhd+qzeRFbe9mKECSk3CV
8dlC4dwaAYda3F6qUt6jOv2wRPFa4nxDp/VD2uTDGnLClj96qXr0LR9DziLOMuHPx8FRhYIfmxvX
jk6oqi+dKe5dYr7kiXOYNHXf4K7jvg80MttiVpYzFALy/0HQOhn8ikbEpiE/zsmzX6lkdFZYgmpC
bTyn959liXLa8eVKVybIy8CjxNB59E3oRdrnLhPfzF4q9sTZS5mlW41FdTIeSTq7JiEusrR+Msf8
DqpqKc3y9TvijOv+/uKZDBWzMmzaGp3lhWqwj1XaTC3fpPwUiwuaDLIVnwKm+E3rZJucgHlwC8yq
o/Q0ZMFhsNu7bSrvSjI9V3rN3WNtH4Zaf4TUKqZibaCSRM6wUCvjCQn0tUUSLvLwI0Is1wTBJbMo
mFB7pRmhKwmI2kHAh4Btc8lzrGi+JWAwI8a5Ym/PL2Z4YIWy990WUhQuuFumWQrHhf2dM/QV3P3n
wLGzVREQqGDH3V66/ZPCFG8RVXuqvGqXNv0No5a8DnUGZw8wcmiYexjFJoHylzpmYtNkmrYbxcpv
6morlOBqKiROq2b/YiBvmwTzFd3Gm2gnlK6qHwIoRNV6ybqvfujNbSmya6M1LRIUbUdMfMTPYIID
5vo51rBjTbWytmDcMhkC8CGt4inux2faHaq9aTA8k2RUZjSfYFnVzegiw3OUaR0r8qNu3FdlDKpN
oPm/+7jGIWJyC4kxfiM2hkXZhG1Sx1DD2A1NRs6EqWDEueLjMA5uQKHbhvYqb3mAyy6By5WHZ5e4
glLXXyo/5/Eja2ihSYwag7ybk5YT+N50m8xcyYzvpA8vc1GF1l3F0+m605bh/O+wKI9FhyanVJTT
4CQwsdvph+LkMdX2Pg8xNOaEyS0iW+I4GMOF0YxvpAHbA9uoqZyXfwBdDBqJlRs6SGYK5rtm+uK4
XBVtY8xP46pO2AcGrOVWIMQQ64a1Zyt/1LRP9dBaAP00ryqIpc4gKYeJek4RlCuTzFc9TG1HWgZ9
fPaL8tVY89aP00zTyJWs28ILY3wmAnexDlV0QYxnnUUaxC8F00VIQmSnRnT+yQQZi5jRjC5sSXr1
E/LveV5E6oSaYUcj9PnTkiNDRow1KlneCEE5hcKr6RYjU/aJMNDSlmRWde/Ih5QAvIXgVI8rJlc+
cRMe1u87YSvlpnGYYZV26kH2O9qS8J9YMrqcGkAexqCxVIiJZx15pBSusoszGOLiOyPXf8x6mbRM
T28xIlVOUa1G2wxXUmh4epNUI34sAStRlye49cxc6VLdBMBca6MoiSq9OMecp0s/Y0lj+4AKZIu9
RC0LeHuV8YNBVGXGku4aRzXApk74tOS0S61ghlXBJ1Rg25sQA557EwZtNlbXwiY3QrHUr7qQpyYC
v2lNjGIdJyJ1PNnLdBZRkz0lIhvRbbdpAZ8Kvd2XfFccX7+Vm8QvxDkZxQ7eVgnoMCNjwtWYIosB
HgrgObZY+N+JC8tWeKseuuXvJcwR9lDlubNoIh0LwArHzCKqmUi7nO4LS8xmDF/etRS0L/kLCP8D
7RUhxboszllhq5cKyPxymIZTYlhUU/VnIqyO6K4Z66P9tpTpPjTOPQAscWj4pxOrH2D4s5R1SALn
l8PQsdAt9ViRVIKclZ8MsXFtIa97VXP3ZpdE88KpwgLY+dHDnZmszX3EuLUBp5sjFbLnRLHO57rj
NuiBlXUTir4iI7nD6rcQQxia1cukmbkgQ36PreFVTxUTSk1zUBrcbE6IJmPQ2NSB6ydCa81smWeY
iXZlNcx+6W0GaW8Nqd8c0Hd6AeyiECXp6zkZb3jrEcak57Dk2cjzT1kW6OzmprYavouE3EuRSOwe
Fd7sxkluZCuuhuYnm9zNaKDYYemBpxFGmOZmTxafueEXV2ghH4rd/TKtd/Zh2tEmQ5O70Fw2oZMy
8AT8Qn7HnoTNY9Erb2RZoeIZSJ1RRcYT57OEbhPH4FR103vo7PQMmKcyGuyiRHLOjfJKYCHDcgfv
/1D7goBCYkc6lOtwDGhzQAHDnDX7tyg4FUrvULlhx4slv5Mg/xjicu+iTp9YnI+mDxaqqrfFIeAO
WSoa1ImkVD5HmonepIMf3uzyWTI5PZbDyFpKVF7ki2UBnpNNZFOgkYER6FSuR8jtJYoZL3cNpX2W
tI1n8Yda224PlrVt2+HFHt+IfcQT2hjYZJip6rqJY8pyPpKquQLWoj7dhGFpMhCA3sRpeAjtQlll
KWpQ4gXxMqrJgR1UhP6SzYf2ICfj7g7OIZNps4gIllqPvvlo8GBDGqg1ryyImdAgvC3MwXwK/NZ4
VHH9mibpJqLDSePwNEzkJ8g5YY08nfc+Gu/gfL/g/qGpwF6Gba/1bL5KR/SjxLyRIzQnoG0Z6Xvu
FPkrklS+zbZ4VQJ9ndvTtyH7l3BWk3TWRwK7yRmUn76YqybTqrHDOj+JZRjLFMIFdWOzAJipf6RV
P2dWQc8oh2Gpm+VXLdprzW6vjhPz7FfpVp1LZIWwsKBQIcbwwRIuUOB7MJJ9BxVrm4n8Orh47xzy
1oiTuZLHcDVbE09AzYEjQy68asJVmWJtwS/FQNcxd4Edfg9gEjFqshCnmFjnKe8963+iyI5XjCZ/
Z6ClCQxuDS+lxB6j6hQGfPEFyLC1P7Jn1NT3yo1vVUxWgNtgkXR9zMfz5aoS0ugYGqYpyrImZxjV
iXQloDMvBKqMdRkB74y4oElHEQs1P/V+tue7Qia7SadBGEOrs0aQ8ZVI7rtSQqmM0uoiO9PajG1P
lmjhEBA2AghyTeM50FvYq9ZRM5GUaD2jc0nUJApLNz8OPS1eUeknBff6Qn2rY+0k6u67bzkvChUN
Xljpw6oMms6Dc4wHX/DNCTQOqLIR8Ob4vlg+ok1HK++ma+1LjY2/XVApBiyPsIxpCAYuLNYzhhpu
s4qwMW58p35o+ngRxUZheLjootfRjli3aSHbcSZ0Hdbr4wgHPK9zOv4aehT7b0tUI7hk/VSpQe11
tblLgb9OLioaWv+7Ek+AClhKhtp8fGcZBNnuNdCHL1OBQR+u+cYGCKPR7kDA+hpsNs2dNoptXvWe
bbOF0wdzrrzlucj9E6vuAwryYdnwbcTk7bVO5yL5RdxmKpfAtjkpVOOCs+nmJNMu6fzSmyQJkazn
IKDfTDUa2KUHDxrSTa4mX2R66rR0iO/j5yhX9iN87UVhAqHIDORUseh+ax9JgIKxT5QcxQGSbFGT
FltndNV9gwrSzzctPowFidpULh2PiWkCRJtyeJVlOOsranuhSGN6JNhOgVdSTqMf2E3zjt9p25+S
F+bmaGuIN0wthLOutH4NghfTxzvu1W8Sip/ZwPJPuF5OavKp0kNv7IdXiTV+SRTCVQs6bV3FXKXS
CZ7RHdxJoQYtboEeyebECxMdt4uaIn5uVXqXNDzSNm2FkxzAyWWkUE4X4pIXWRH/gjRWLohGEl4A
B7GXyqG3yhd6hS02lX1NUIbhWPehTvO1pRFyDQJY+m34lPeEAGvNk2l8g/QAEaFTXrR/2kbyLdD0
gBNW03jFlanv8yK/NyrzwCqoViJlURnGes4n6S+HFAxjM1GMpULuop5dpjM4kDprdX9EAlmtDM1g
wTZn8zL9eedGVFCDId0vlXxd6XAYW/081cinyxD4I8Iuda9SJkajYXmRnOsNqoPZGqt4QeoeBxIl
FgU11HJQo2od+LT6jZbuKdPyF8tQdwMinZVZxO1S3pt67UP5wumkS4AChKqDFtwTGrpzMuw0CLef
aToYielZTmY8QIzWdze1La4QRNDtI9IJNZXKqeYNhkbK8YP2L5t32U7uKpueff9kWyA0WwmmGdi1
4FPeBEHCp4YJNCcsZEFvWu3zLKYbpHBym1J6hq3tBwXEZR9KdRn66WczM2SKRvGBy4pNMbXfIIrA
83fGa9S+qMhEXbu4TlVx0mKF8YPiIozrQjb0JMnTUaDHVfo9JuK3KsHhauUuGAnSVKfePg8Bu8WO
ywqIolghGWBlDcT8e0w534LBJHWr2YMTerObtvK6iWaI2OSrSEic5xRAMEI+d6bOGOfuazLzdKG2
lNwOSYe8RtdzDf0XDRrPoQzeFAiLacf/E6gTJ3/VfYGaq3EZLaoYizzmE5YSYNLUqLwqLaV5b8hi
E+d6s+4JbeWGVjAqs7DvyrwFqDRcKp3DMtOZN4xB/FHiBkRgBq+OiLElyelXsxHqcigQEgYTrknb
Vsm5UVdwpLGKWxVvP9oLicN0LHkhE17apUibRylsdakW5mxbgE6TpufMCL+TUEtehKCv0LVY3+g5
LSWOJn7537ZCtomuQ7L6gu0wLnNjbFYBKLE5nxemLZDdb9ofPG6HzjZ2tdQefkYoTpkwqdG/ipCU
eqgBX7E67GseLy/PP0Ra+dix+l+xnkFKHeDdq2QIexJNaao4H20sv0XtQ2oszU0zagBCkBE0xVep
IR4TjUK7R2rZApf0seqTuyXdTWBTMSTaQZIhz46ECdGw0QiRhOhZxl40zbowYTGAS2C3ubNveER0
Q9J3yGuPjj0shTUI42NQQdcU48Wy9wDw9kmaPBVNi0atitNVNZY/Wune/Mzc12pLXk1rrVwnBkbU
1sW2QUYZZj5+VgK7jaKBozJjYqhJCJJo9gMMdTs8E4oC346ltkrkwaSzPpLK79Tmltd5fAlOGeH8
8hvcuBGqdXaCxI426UmzWp41QHVg0k1+IcbB7hg0gWRMJg4WkDNNPdsXpoBAKJUCzhgPUHOahW3+
ZJqCzrAjAh1jNUOPF12Hrz03RZx3dOoKijhKsUJrwldV4QkyWow8Yx02BFOfwFvwM333Po4ImHIw
6/A2DwjePi1QuqJ5c3L1deirdzs2fsa4/4iRycZI+Eur67dMbdCoqFjIu1PrbpK82EXBmx0MeyiB
VBgFO6ixVV/7lpOj0ulpqnc42KFKNB3QxQW4yo1oxBp9sYVvvtGZILaa2JEusgrnYWfa7VKEoDX0
HY48hAzEsTq/0hmLrVc2yS1JtLJUDjY2dSbGK89WNdfjYN+KgkDLtH9R+TaijRvOSqpHp0yDKMS1
KdZUq5tWhp9ZJ34EqQp4eMWCbQ6K3bxcIK+OocND59ELwQ3qnxENM92pqKtIjsAVOi21MOber1GE
zQNRZ/iKJVbwsRRgF+PuSx/lxkq4pFQAcVJLvdyfunUcUsEAo7dT+MBDno2rQLE3Q+d+C9tX1wYh
NGrs7jtHYRem7TVLtzxyjp7bKP4MTAoHqsa9mO974f74uD3xAhE84Sj1oTCZAlZDATnAeNOgVO71
W1qXGknMDG9x3X22HWeffbdvLuHj9GrNwiopxupujlyv+4fUlXGDvYS3BOTCq/GteRZpQF6mIBqL
gLB6idPivCE5Y+G4OXdOmq3SCvGfQ5JFFrk0TqN6JpO99GxCHXWtvxrEXyPMQQZtA4doRhW6wUjE
NlgnPXfeGzu9BWmwZliwVhhbLoPG3ukqyQY8ixh76hbihxZZy5opv2x6G4GT9Jdh4V6iAKRngZ+U
05MDC5YkGx1YUjaqcnsKkS+FCqwz61ZrU0vGL52uY5TvWqju1FiYLJAnJhRymFvfroRBog9ce1py
cAv1R+2jaGs45Ku0+Z7nU3PYqHWl+QZbFWXXKLpjF2e/68IpVlXDl1sJVRYh1c3Wc1aQjB/T0u4e
GLuA9lQIuUGE4tFON1Y2bmPcqRunk5NXNDkhPaQKJaP5Vo/sKjDsxau+5qfq0cs4TqwanR0O/VNY
h92+mxogj9OyS58mpghL4Uerkn7bHkrKRYdDNlTiVRAxdGYJ/pZFkHJIR2eyNJuge131cvWhS/FC
3ubCj+RLPVXV2mmYP7q6e6x9k/Qx5OXc4DurKi49i1tUWaG7yvHz+9GF34O6zB0D3RUfZWcm6bqj
G1267ssgRbaoCVfA/xyvYFrQW1LfnySqRAtZ2nGivGSwhIArxLawmZz0GpM1frDH+KYx41rz/ru9
2Y3F1m+iTVvz5sJYYn+3dGdNdx+iXGQeSMr0jAEz71HXD+9lD6XV9MeTo9M25e65NoJxZY2o50eg
5qpLKU8BX8J4Z6AnanVibYMrLkYBsi4KwnpLIDMbpcSs9edTKiJQiBzvpI5D8t44jRUwDNQ+XcNK
Nrz/eA7v7ffzpLDiId06pv8jBVMSsMXGhn82DllKkvvGlHkkGdlSXrh4vqqyetYhfiG9dzcycUky
aKGF66TQeFOSvvRud0ZB4m8ltmjpdpfGKVXeD6kcwxD9HlTAoBSvy6Kzf1KXoqNtcwdxMG7B3NON
RD0w76X6zwx1Y0zmuK9S2k0g1ytFQMbR5JdvN9t+UJonYqJzJuHEGN6rSPXGwcx3jaxXTm+S+12D
hxThLaobUCJB9Fpa48H08bnGgG69TpKB49rtNTRxF2D+o2TiS8e9PB7h796rsIQzm1+JYiNYgyrJ
LXD/z9XamuKoOAyZhbUHbkgSpOneDtqNWShvPh3wPowKcPwdkTqZn3tGo/dH4A9PtYpqVpvIeIj6
XWX7z0pIlDS0dKieJ74FDRre3vJqIRl3YZtgv35o50uwJxpymek2A1Sf/cmsFrTdPGfrNsGiBNyi
GeKnY65/kql+cF29O+oO3rOkemFWi5xyIMoywoCAtRFaP9E3fMKg7g0KK+unUFVWk0EbAuUhZIH2
a9xoKh+/NOhb7DQ/wKK4yb5sj0XxHPvA4QaMxbvAhyagwV47DNqBgiFGDe/AC+orLKmTxUilk9cy
p9k2yA0A1G3tY7P8ZaUVW/LBFuuuIvASqg6iX6AliG7N9CBEdQoiu1wM+qlQTdipnbKN5dFA5y1Z
2pUMUEa9frJd1NfT5FwMFpIFteQcoQn7BUeNvnXVcW8w+Rma8e4kzS6qkq1pLuFHbYvBPztxeIO/
fyGn+q3Hox+0OD7i3ySreWWeXrOwQw5QDz+4015mtZ+di1OcaJ92xR6uSpgM9jhT6g7TilHo4Pn6
hUJ2AxDh+CHYW7PQhlP8kaFG1bGNlFr8zrPAZuMhY4WKiUqyYME5uF9ksf1EnXYt3xV9fM4ChnE4
f7i/W+Uo1JrQrXjaaak81UrynECcwssL2R1jgHT95x7GjcKjBhcwRPkBSydsflWmJE1QJfcpGrIv
leXPXIjApGf5wdXM7+diunp6cHLlOsZau04iUs2CPj5q6KS8v01ZosTVTD3wJy5zo303hxlLqgH4
92EuM0ka0vRFM9unGviLUOxzgq1I6Xqm7Nb73yI1aQo3Zj1DWDz+C2UTYFDDN9fcRBWZXqHqjNfw
M6xw0FGNYwsmTVeXzmts+18oUyCOQoClLu19AOcAUxzixkAtBrT/k8FsNhD+LyXS8UVn9k9GxRYU
8/S2l3ttDMUqtt1NaG6r1iIRMGGDK9JbXpfvkR+8/W1sq0HodZfiuBlmRIe1B6w9G4rKkJ5cia4g
ktLRaVGyAp6IDGdLeALRJqK6CwO6UWYc2QztA8g7qJFnbcCIER6Cve3lVVnsdPb2Qd0f0Gv5dMu4
jMsc6KniOGIdsHaB9tFfU8dex07Uef8rqhz/4Bic/xHHcP7u/8/H92fymX39C5Rh/lt/F1cqmoCw
AEDBsB3NNtFEIvf7B5XBtv7CAepi+LUc15n5Cv9UV+L7+YuJqIu6EgKpaTuzIfgf8kqWO3+5pq3q
rm0bqmP9B2Xntdy4kmXRL0IEvHkVvRUpyr8gpDJAJrw3Xz8L4O2+fStipmNeEADIUoliAsg8Z++1
vf8fl0H7w+1ouTageajV9AEcdJ6sav7pdmwGXdXB4VjfXlaGO6eplHNR2ydVVFVFoSs4UKrvHvGL
yWc3I5uqkR3RZNOhY00NWfBEzNZ6yY3WFU82Iv/5xXmTWPXPtqRrc38/lYmVr7reaj5EehkfQXnj
npt+2rypva+WxerTfKCAt31Akij2qS2sdWUIZlBxXj2GqRXspN3+ZN2VH6fHTwOhh2CgOnoKSVrZ
Al3Vtywem6sTNVSC4bD9hKTZKr79s0wTZOMUeu9vHWWrb1V151mJjqPedJ7DVBbroAGCej9sgnrn
FHST58Pea5NToJs/Mz1yny0vHtclDMtFPRagIZye3mY77c7HCAT/cdIi9II2ubWbX1CKLgWQaUHb
1Asq7RaJ2seCEFBYmNPuvNF4phxdPeE3zOzNn2+BhBlDX/ZAejXuptKTjZCJ9uaXcbUBVhxtaWZm
r7YeHN0SO09fKCmtF5KGasxCJ5/EMvLyJp9PKLdQzMo3dyoNoDrn7ulkwytsrP38hnik7OkEymuc
m/GjdGnMMZPmw+VKcEvaQh4y0gUePB00OFTFf71MsYcOwqg116w8mbJqflVgJEFwdSDQR2BtnoH0
shTQnDS6FqzQI+WtLq1rQMvp/B+S58tdM/yfNmLzn+5rtDvu5Ek2UPNa1jTm/xjpY9J6HYX99hNb
yUrNZbcCUs5ShnCYrRxczCB1GAKu635EDcRGNy3DUy/o/MuC4lWiVeklpDdyYUR1I03igNXu0q5d
HpcjPBMvbCchUZe/iUwnLqgzrqaI6ueRAA3ZAOLQ4esCXLBxJibwahcdbQ0IvYZYlTKukIuRiWwO
EZl3qRkHy7graba6RYPzQtXXLYbTeMhdpit1Fz0aJWKOHHNVFRSfxhQ2WYxDfc4jERyyONr93387
Y/I8/y3D5m/nWVRKUWObjjvhZfR/3iWKsQ7MBHDtpx2nxjmr1FsJWOalNbU3XQbuRmQYMzLTHN4N
tR2XkTp6NGjxrcd1bN1EaDVHu9N+dPAUbxbuo1VYVSyQabMjFjTrq9FgE8n9kT7itAnjiVNtIL6z
Qu0psCTGVqHSejUih1Im9wh6D5Hy3Gr6m9aTM9iOFkE6ZEJF/8UOPonc//HJDY3yoMmnN1XukZr+
x6jpgNqVuPmTLwI2IhCtSrAMGif8Tshh1vNGfTd9x1lnUWKQ+KSSUyGbm4uPRbbxO2nV5qEJ+msQ
qfSLQ4i9fmcSL5FMGRPTpsT2JfLk0iMvW3ad4AL24o8Mgc6bRhF+qequdYIkMOxti7Y8CuOnopTZ
Li78G5WK7OwqRbksh7TYm4nzrRV++TXtjP/ayaRPPL3hglJTrZv0JFY0XRRMjpT+prKCDO+Tgf/V
ra/RkvzzT2bojsuDjUeeYzmOPQ2m/zDQl0MT5qbTGF92aNNbraznLvPAmGptBmOOQ9FLbysKgJZT
HaUOY6JfXOoQC0fV5FbFD3TNaF9psrrGSn8muLQ78kqF0uivU7U2ttuxnsB+vUiQ9JQlBSJbU9fp
s9lI/Rao2m8YbNGxn4Zcraj+2hD+b88sGbBo3RcqLLRVEBfRqkzN8to5KoJXDCjQK+EiE+/k6NZH
Cxv5DRZovjQIu30MSx+FN1PB0kxwGZS18drm5Z6ysviuY+QyflZzDebGZPMficIpfJ9goPIayjFB
pcZC24nr5jzkkXbMomKkmGmXR7UYYRtpygOrH5VSM+w9oJsdZY0g/IBtGLPgcJj/4Xp4afRsNYD5
/OBpl29jXztqPsYu1ZIKs/Y2vJY2Vc8oVPKb12fHcYjjPabXR90hPG9JK1zZFI326YTOBWGd/6sl
SaLEN/cVN7hmoybWQEy3FKca/MxYDfYu5NFTX4Am7hvff65zBPxWKpSnyCtBKLsWNtiMEqBw7jv/
PjPtgFlVO+tnactPNwHMpCnUhdFLQVlqm3EfAZ3teYItwsj0lm6DEFKYanhrnEQjn9fdZUQHHPu0
g01bMEZ8LXaWjhiIm9OHd0eHvO4Jp7z68OcWjuiLDckb3CpSG4h9ouREA0FnpQflK+tB1FvA8uml
NOr0Oe67djHo0t12JNA+t5YP8j3KX6wsLI58pwX66qI4ImL/a0+lO7FVRX31rC45muFoELY37lBL
VY+MjeoR34O30AOK8hmEAZru4y3r7faJwbMnazB/a8quPRgEsTHK+VObsrUP5chdpK2ijkzmcnhv
zVfLzx7h7Fob/K4MabfXsj383X1fKYhidTs+OOCOUUqDrW5yw7rYGhURMuKDt96fJhF2bT3TRyUK
nXiUOAR8o2wU2/APISHRh3nPbL2I9KTwbT6KHIFJoTWMnSemPArA3/bgjgey7pI1dDDy0tUxGume
6MoSROQl1kf5LCK/OKRlXy2FU2m3Cm10C9oWzRa6tA6up/HvPeJm/jqHLmHl1p312jD1XdmZDxFv
tPGt+N6PnMyP1zD1wofcaWh1V472XCj9kyJcFTgYR7btkRCVo1eZ3xEhrlp5aecwnWjJOMQElCCx
F9ibNZu1W6/rq8ZoACoWZfVohTrfUVW0Z18GrXIrza46mvoYEAHoyPqYUuRCRWKe0qyifkhW0Haw
O0CIKrAcQc3xwtRiwPk/YkWaD7E2L+KUvpWZNwBsKM8fE7033gwBewPUZUcaMGhFpUU1M1AaYz33
0SAKdMzinBT68GnGgJY62QgibNP2eTo/aD62xenL60orPAnyx66kM/MZlNJZu5pL75cHko0kQbe2
YlCcVYEAY+FCUZ2oFAVckqS6BogMDlS93ywZ9VvJJHiB5ZteUJRek+khXWVFtyyigJ4jMWKPrTWx
NyAzyhHnjRd9mh1OwE7E9jYxKXlawA/I4Yy8fJO0AwzAwjPeMgNXI8MgPc6HNBkBMSnqKsrzeqdZ
5JlRajLQKElrTWBEC4cVlbIsKvxMlgG+M0NwA7Mqfmor/IkAxRQQjkIFuKGlF9PGTxk3MB60pEgv
LtNRer+BtTE1+h5B1OJ7qYUgKV7fJk3wpiQaxYVImNaFgZSfbSX/mqcoYNpRGKBkPWBklutokGSm
9UO2i0AXbam/O5SxKtSztA36U1L04U0W9aEhuXwfW5xpC4/ut1odTBzMlH3pmsmh+EiCNNv6KOXX
fUbsR9DHUwxuzNWS2irUX51sixiFe2SpxRNdNEwe0/KDKNHaSl658INbH+j+mpIe/A1Z6R99tQtM
Y/jUZeuvi6R3NsAElcg1N4bHfD5IXeMFZ9KNMkEMnwByfJSVza3UKWjEirtpJfXgoOlPKVfXoRF9
chmt1tmMJp1Uhwo48GE7+aHQ0ShpTK9cSBNkvjAx7wE9xZoDvdccbIfJHAEIE30X0q+TiA2dHXpJ
cUlDohvL4aJnH1FupD8zQeIxpdrmpphCW7tDcVI94my4mf81j5sncy36YGpULckY6FzDzLLOss+S
5zoEWmZMy0nYhMmzFiSfDG1z0aC/WJUOfe6yHxDtgLA+hkVdv4E+i7RLqrnhtzvkNm0qrzvIqMiv
sejRa7uEKBoCxEauO69u6omXoBbmRutFua0sGxdGUv6oRZT8UDt/A6iJtp+tvyStYAUpII78fdhN
hzJkTLtJHVxdiSiiNpSX0US/4FCMOqUmRtbaQStwqoUmDzROtENdGpJUV9PV7sd2BfocLCnIVPRo
EL2chqDVipCw0FVeQSUhNEvDYUcFJ3gzS5O6l8L0WsT6sdLMz2Eo/MNY0dOSU48opvB5mDdy2uvG
LqIkTJgFzVgFZy3/7TI3Vfgvjm+cExohK29yNvGI1eDvYpKsbO1DOkZnfFKtKKN955YOcmQKxkU2
phC9YcHYuek+Z2H8XndF8kOqypddkIUaYVbm71ceKZdx93eS52jaeLmyGPtEveZqUF8lFWIX6muQ
1OrNjkdrZzsmV3lWtmCBP3qhWGdXz8B/qLACrdj+YfkoWlNS/W49Nw7aT+CPLdEPt5i5KrIQ3qJC
6s6aIXlXfU1bEej8mbbmlJiV86jXB+0JsLB3+OMQVeDCSGzqvq2CtnG6ixPrPFyUrj+nInUO86l5
kxnyC2Pck29KfVsIaby0HZ4rZSwpIhSpsQJ0Dpx2QEuHaGc4aoHS0jlpPrCahVfF87VVnvvKpgRJ
uVStLl340gKmA/d+NXUM3/iDPiW2Pa6NWnHWgEG7RZhTfDfIdzn6Vb2OTffiZQLRfstHspPRPCW5
u2hg5zJyZNqcx5hnLAqfT2lCZ6INbvM8B0WV62SdLHq/yD94HAV5q6+8aAJGF3EAKCNw8Ef68Tbz
BQx3N07w5IkQ5Pj0o1Rl66d8F1VrFquxy7h1MQ3Cb09+C3E9kFgCrwUsK0aFfgI/gNyg8+DK7mcn
FJ6TCBeUzLvvDP86M7/kDhRqWv6z2gEUa5Cnu9QH4hIGYzw4rFOfdDqcT4UrTlCxjTfHqr/mj5BZ
hvtgtsBw/bwMbyrur0eZEgxUGio4DmrBiV+NlEd6avcpBGQFntUj/EKa2wTMf9bAAkm1T4K9kuW/
FQU9ESMl7q/adEttBo+oIat6NZP2qjDpBubSBzeWRC0GscZGQPlm5LJegYFJN0Pv3HJiaE620YS3
qo136L0ccpM05yLTEgzJtNer2KZ0WpPzg2NM5LhPR0SxeeFjEGzHloAXNzj9valZry/A4Z3jyoeM
X5vtW43NkyiU/CBNXCFEAoBOzN0P+t5kGCeT8WKeEahO0X4h20IM2vofaYS9pdUa1m+OnThLL6ZG
0VDEWssooocyptAvFBxc6HyCTWh1xeU+nDAeRt866+iFJX15Thvn130Q5Zm+dUyHu0BCTuh8HRSx
mm5Fi1vXVqNzBxcLLJSuaAi4oZjcf60ma8v1XJZzBdgHzTXzj1hGPlcZnoXK2BddbnDf9K0lly1j
YqxjYh9Y5MfTYwIwto1cqAWZjE4eGpcDwTUgr10WuXoJQvxhLJRY4ga1wjA2w8e+TfdjmFvXTO2j
g2JkgsGqUsMCkjNVu/w6uhRpgXnXTu2flb1wkfj9tOVkEcrzTdwr8phZ2FER3zFuxm74jA1gOX4X
CW4qhKLer6DBhYscj9F3R37NVUB2BoRQxvQDqKAh1C3VnUXzc6t9t7kYWFEl2SaOo34z8HQ5jSrr
pHlxMs/IhlYep2v+4ETOT8uYuBjTp9cyT3QPEfK5Zv4qEcYdnTbcuY1NUHbmqqvcEtk11J32Oe8J
VrWcwdvrfmLsR8PGHlkY4U3E9VQZCMqdJoMpCFzT0bhlhI8Wwn4M8aHuAjePNwXCMKJ2pu/ANEzv
YXR776RnkCa6rhs/kN/smmSQzBeUdttg+F1oRCAdmKAO7/HED29OwIXN18JUy6VWWNWBuV34nGbN
pQ9cHTjdkOzm68DC0BSkY3xVyxfFMatT4LsIQH/qwmCR7ZPZa1vVU2lFzrFLlWtD6+ZpPiW6+iYh
PtGPi9L6Bvs0YUyq+grHonKpqlYvCVWPNRTMxu+G4ONFEnndAC9u9OtdVpTlYfQzex2SvHgOrNZe
y2kvS+g5y8hM6Yf4fFWC/jAd0PsC6T6MsUOaJA0qxipoIgt1jsPUjwBYiqtxw/yMHHsxhNm57Yqn
COD7TiNC6DyfiijNrVjoAwVEz7N2wzpdjfRseQz47sqWnvruxBisKSkMrabSvqFjjvxqPw+sEcTJ
rvC013KS1ZsMnpM/qN5tzOwD6sb8w9cYdFYj9FMU1Mm1SEBy1QGrIE2L8s0I82AdTOsEDau8qTgZ
ygGDq7YjJ0sHzEK4aX9BuzBgu5pepCdab6Ki3+lulF/ny5zv7H40+F198rycDqqz03opv2hsRATA
eOWTMBMsjYlX49sskmOgvgNKDA65WoBo8gvjrbaVYjWofGOhM4YXLcdln7jVpoqDEaqPbp0LJA3K
zam1ihkKUYU6t0FNIc70Yd6NDDvfYsaFX6veb8h9BJMq9X7gnaGmUTBJlz2+unoIauJ6Yxwiih9h
OJnvj/xzfxlOE2iTR2HWD++mY5w0IoFfKh9/ACtp/xfMQA0D5C9VYmChAJs/24OZkAzUmwfRNd1R
ZIy2iJyDVS5sd+mj0ljlMjCPmq72BwM55Do29ODZqBLQcZVQfsbBLogs/5faIj4h/nx8Ua34JfVH
em54Fk++lCTZJfW4RQ4UPHoisJZIHs0XrQD8lFekDA05ZCHA8WPj/xibikq0oxuPxCAMexq6+bqM
M0ogTP0xDHdwplD4QPEHuVgL0L7TjMVUeMojFXQKoqEaw6YKH/GMikfxfV/Q3r98lCnmxSpUa+dW
FbqUzkue3dFvr/Tll07c+08mrWBy57RDgiZoQwGtv9j6kCFU74pXBjQ+lQwArFqPmzTLQQelcPVJ
Uxx+4Qn6jDDJvZOP2aLFNOunsOS+oTVeeoKnOez6KFC21oC7IwCutMF4T+7FdP8tBOhhVU3Tx6zJ
+0egC2R+TC+EjcULips+ghHoHp1U+8cL079oU/WvfwEIu6Kc1034JcMrPmNbustYKs0RrYggdopJ
I+Gw+nff7XSWlqRlQ4DSnKF+1CwcIEYUq/QF+AQ9t8KSa/KHa5gJXGJ0KIZ+M5NAWSfwH/e0ysxz
jMZ2qVfS/sj0gT6YleLIEDdJ3+Qti3KxSlJPnjI7sA9J3birxBTWy6CyPuzkC3OTrjykYlrex9Ur
WlbowlJ5VciC2WQuIEFR8DaN79ygbvTdCyiujWJm1zK2VmQRWig7UmBtBhbQGHatHwvzbCVNcbKc
IHnA82rVG+5J3SFqzCXfM5FFQWJj3abtthd6CFKq8MIXympyRb5KjafLDHelnkXYgcri7JkOFR2i
j5M0UPcVXjyJYmSVe8W4s7EhPiN8uZatO37l/PRF5TkN99lQP5MlTbB8h7JOyRr000kLOZK7gp0Q
urwr4yhaqfNFz1ghy7cIz0VpUIECjAKLTGRnqYAqdoeOEAM/BvxX03LEuGr/zMIBnmXkh8euLkja
6XqIHVynjP9iPKLsMJ/NlkVvyJKeSDydlgi/njm+G3aXHGQeUafX++cgr/zv0BvvO5KdeXpc1bn9
omkL3FfVL/LeMbilcfkMMi1eg0KLtVE9po4ZsLxmA43N3t4nuR3xlrR6hLsSwjapyarlRx+B+KyV
DyZ+YmtnPSGX0yFP71VlOclrBK1/X9bgnOe3Sc15i5iGT/hPhy9BQaPc0unoAkf90AKfKaPfWUeK
1OIZXSellFwjrIq/ju6PmKxqbT3/GUoWBStlOiwiJqDgZ5Cro7O6NFGx08OuO9IFcEBEJmq4kSVm
jdxo08v8FjmY19Hr8w/SbJ1LpwGjN+PKODN9b25tmh+10XXflVjFRChjdT0f8h0+aYaVPJEXaD9q
GuLU+bxrdPnKaot407HaSZxIuaoEgp5yrrMysfzrfCorZLP1Aw8NbF/71/mFOgY0HiPt9iR6HYpb
zrX2IueKhq59KHKv3AU95+YXTM2nRByRwze9Dc8r0m/+yGaj7RqNCHabxfFVyUPrHHbYc+YFI2nJ
mI/nxsd9+nwfl52GwmWQTr8OOs08D8R+4u7NWFxhHrEXisUT1hmDd8gh19FPaDebLGRJcYuq587E
JxjFZfmcqXXJdK5Uds6A1RqEM+1DmlLVZgQAMaa6bm/iqvhEEXf/Xua//PwdkMDqYlhm/TPcMow7
a26FLPeKS5ubMH7j+oeakej6oBuVFZ1ykTwNqEhRRkkWRKMNN20+luiQDxNi+u9TegMAn5qovc68
xrsh6haFkZDbwia1QqYJxojjvoLpXcW2v4fU+zPvLPk17Zhhed8JzN+MhPjnlA9pqL9wb5JSF1YD
89KyIrIgPOQM3peiysFKMO0YDaSy84MZc0uycnPnC09IsIm6Euhia7efXWClezWK7IOWhu8kyDXR
orDJ5M0cXD499N4niqpfbl0xLCEmlPmzBMkYKdCy1YrQu3mvw9q3h0/wwlp/cpOn1o2acLOrOp/o
uqnplSKIWqZhZS1B8cMG6uLkJRr8dBn5FYnY0woULqG78Eq72s+HVrcjS3UBts/7Hejaet4R/9pR
WnUNin8ix8rgaI8xNimz+7DaVj3kniWf4sSzL2PxOb/UasEZb6F7CKbecWuJvZ6F5fHeyrVlF2/I
XGFpMrWXvSpId0XAPAIRgvfoBtzQCq3Z58LyUD1waoiynAzbkEohMBE9j/B1EZ785KgwlBu3Hr/6
HC9yGUyR8F3fHmMLUTcKovJ3RKIT6rMbdx6dK954EaNuvMXepLDE84tVot5jvwy/p1JTodTGRwqj
CaM8HMpe74yTWtdIzMkZ8MfqSTWU6inow2YbTTjd+RAPkzPf5BW8VusmsONzrrbrdlo/8WuM21xB
+10Djq0PwUD8nTBU7yrTolmDxumPfmvngDuZyRBPmzz6Bh4mJXfli1mnR3gc7xR5g+Q6aqi3e436
FLMXOxtYGETmynZsEm7qJLrS+kRhEfb7smloO9atYqyRrGGhc1iWzhuHaNYzqCPscfGorzWnxdEe
eDVIPANBSoTWZALmoSShJ/DEMjp6srViraa2e55PmZWOS843dr1lP82jbB55dtFeKNqlZ/yBrN2U
0FwzgyrxZRXKiQ5n+1Y8x1OTYGxcLBph709pSERi5U52czH5k9YbJN+G1Fhdm8ZvJHggMlCzS/cl
ynGtRApRyvOdAVTB1lQDZrFdWmO4oBuvRTs/1UfM01a/922r2Vuh/7Oa2pvC9u3l/XFVpXDPMtt7
due2ZSI03GIaZuK2K49dkeL3wWO1kGom94Zd5wYmK0QZTSN5kGnJM55a4tmoziq+FR8ijUYa+lgY
GnY3mbTjQVs0rB5PhlGpJ51sqWUfKiFCgIqGqOPKbAXxSAI/4vpGuLxt0CpmPN8mBI/HfZ8UKOvg
zj8sLpWC8oYz7nPbPcw1IZi/5rrOw3p515okKN3MUTcvSTsZW5I82KRlkewhVMqV7XqXAQHRRZHA
NbvIrt7mvbTDys0/GM89UFHdsb9rCxIK3dfL0BfD6t4hZu6HDTtyVtZcy1J0a2OLMARWgp+UYiGl
uqrv9iKZjBqm+prCnEVXzx7hVlNaR7mGoZaf9epKBF1DW9KinqxXgXLMyjTC0jUka7JaH6yo8M/z
piw1dft/SzfA8f2jHe+xSLcA++muSfUMEZb1h3YjFnJorE5Nv6J86thkZX+qRB4eaq1e9Yhc9omr
v1IBSD7SqtmHWCp/TmdET3+tTzRY13VqAb7tcdVggz4Zma0iTKA0H0sRcKdtympZJBEmhB5iclJ7
j1wxDrM5f6+TcX+bW6w0wsBa5tJeko30Y4j96EhV76+NWdTg0h2Jr8dD5+6OKkCxsT7hMPAe62kT
gWLf6Y33w6Zm8ig7g7YpbvqRcjGNyfyV+87BCCLx7ZIHT0E0MM9B1L8oGf2a3jGMy7wJnTpaZIGd
bXQhzfs5DbsuiRg5HEHITlBLMmVn+15yqEIPl2rJQw0YQrq9V0762tEpL8xffpDzLOnxMWcgUvuR
BLAHqSjewkzs3ywm04uiWih8DMf4NiuYpqqV7FR7EPtGGg+1KMrvwMOETRSx/+hScB8yrwY6BOGQ
DG4z2QAvglyae/07Pun7xatQoII41MDpLpxf046obedXN6VJK6n4KQlAlHEJH67BVfygu+24lWN7
80gKWLXWOFAVi/rTSP7hKS4TYBLOyKLbIw68ZAYEB8igsV6FTzk14agqxfeQBixhq/A1x7+49el9
bFx+zbOFEeDBXLdZO7ygvk+vTR8T3wNaiZLzazkV/WLfNI8iQohdTLcn0YvfMm4Fhk23eRwHjzKw
qr9gQGkfy9J6Kqus/S+D3/1z7DOhIs3B0TzP5BHu/Kn5sksvzTX0PV/KNGKmOpPvpKARSB+/HyZN
Xz8hTPmstI9J0PVSl0T/ItUNLujkbuV0VCc47ee9iotn4Siht/OJNN7D5vg11170XslWkDCY3omR
5lDo1kDbdf2b2wohlLqp3TwP6YMW280xGZRftaoYWys0uCZieiJxUlRbrXBJHQm/K1U7V92b6H2+
QfRgjCMTpaAKUknry3zBQiRSmYOTd62oDY15okowAiMlzmBIxeE+R7YP2JUgYUgvukELwWPeBBSy
elSE5x2cxDqoeq089Jja99ZY6y/zoSgDl2WojuBAkysnH+i5trpZbIQPXkWzhHaug9J5sJO4JIUg
9bageIFJ12M2yRXQflXlKQM9lrGKK/rSujnmyN2USLhVXDEn+i93Nsv8J0zTw+RiOZ6NRMvxNNb0
5h90UFXL3DgAPPAlTZFWHzKotH0dNKDmmAFGrhtTEtPSJU5mALdTz2zeiH/vzYeJRSbi9HAyIWNr
RPzdbGyruKx0QjI0FzxDisnfzLRYXd7nNzh8xpVaGoQGm617mPe8f+91riK2tcdX20h61SlJU1Oq
KXiMqCSBM5I6ZmYmcj8St7uYnYvcQM25mNIakSlZv8GbWrbduk4aWJF+G7zpXU/uJZMc1u28mgnj
GYvNe1O77ub+qPIV1ktNbD7OWqZobL6kMsSrqDNY+2te+SVHrm3oz29+hFB06G06+YLwP9RFD/Mb
UPikK6f02j3zE2LNItIV5/55UoDXSCS+lOkano6izIDGxcB68ZOlNIEV/Fvq8bfoQx2dV6oP7sek
BUGNVLy2of/bx65C0EXggJ7kumtQDV1y2HHzlQmvdAWTZNzb1VztEEI78uSVC/pA+DKC/FZkrX/I
ipykjXk3V7SBFLZ+cNdyKHOmokTOx6lyy21RPBbMLjGcT/Xuew828MJ1SaG6LhzYd17AFFhgxqzS
+NaM2ZNRoxRQ8wbvPQHyDhLcicVeQDeiLpTDbMw8L7khbFOxhtEejkJUd/1gQJDFQFt1bv2LT/2b
4mfz4sPPWNmB6hw8R58SJ0LiVbmgXkNVe4MH0G7uTRezh7gPwkSugrQpr7lu3/QcEpK2VY2seVfU
bjgIZswLGLYuVWul4nvzMb+3TfeIoS1nlszQmXUD+ZQ7SohM95hUUKVLsG/EQwaIr7kXN9wmL17t
H+Yjqk/5gdUzcquBBhKBfUeq8drFdqDqe5Q6vlJlggvJIn2qB7M8aAFCpdAmO7gt+TysCh/UqWVm
+FOXr6y7W4BzwlIAx9m6TJ89pQ/PBjqhcFplmtMpWVdL1MJixaVh8ORJbbnOi6x+mjdxdXKpT1wF
SsknaxS/hUGKeUjFY6+0gUnHICbuSiPvM7atDx9l2vZez2LdCqqDCK2FpobiueoDb9HlWnjfG6dz
8fSqq9Ti+Y/3VWPt7QaTGZ9GIRhtGnVUNhrIhaoX1dN8yuphIlTSOc+vJaXWPDBf0w95IcSLHWqA
wHM4gfMhdyhwHJIo57jvT/PcwQlAt3gZ6crzIT4Ab+VDMMOqjPZgfvXvQ60s6WZBD2DQGku8f85F
ayL3UpWj3CVulj/8fc7XnOzs0KEQieVc5o1BQhIquOGQNckxbBsPwFYJ9gLDbHjopdreWtWRu8qH
yYBnD6+dQlLNPKPKcKhMovXzPOWaT80bnd7rcgxMUlxMP0ByEofvLBl0G3cV1W2UR3281q3aeLF8
I17Ph6NfTkb/FOi719DGxt7ibmzlnY4aX5UT7cAv0+Oq8/GtUC6l+6joGuVNeO7qsZmuesJ+p5hE
KhaVsPQ1DIoGJq8BmbKLvQVNN4k2Uss3w1T2YAFHBaQEIrusx0N76Fwv3XMLFqt46glbTr5TDFt7
QaRO+l4mlQ0/j2QF1q88o+onNUQ/3CMFQ4tFiwPJfrj0BI3TOOr4uXnT7lgd+Neo0f1ra2gg01z/
PB/ZBBydyzHZaFXNdLOKwdKqqzDsuYKnPcpHGl2I2im+NZ2u0Hzt0eZhyj+a9qGaLsxxOnSmQy/i
UhGsYpxRe1MiPX/rW1QuIkxDsFF+tY8SNd3ECe+wRitY/v0lJV2OxqnifzRQbiGIG2iq6ipevndF
ttV1firQUS+vh1lGG5kQa0BmKVtzGMuVF0Zicx+srVWuhPRwXqcqXYXp1S5vikUcGO/zTXreRA7M
+tq7zgeOtHYhqQ33mxDO1l1NTf3FKxXEo64ZrCwUKnbQiufREYhnJHGQ8yf3fbdYVTKTm/nRUvl1
vhrwSBb+ZlaSq6nKjTORqIvIFDdH8JezSlIw21slao3AIc8PoKysW1ENMFrzkuaapOLTKDERDU31
Zff2Zzhpb4um/ihdpzhFQhLxoeDY6AvPfhd5esuhmv4uCK3jKtN/JkwG0Z3oW6DCcKr88kffs3J/
KAdnWI4mxtS52Z27dHodVNfMqEPkuy4f9/bnXm+JTWU3pGZ4pDKZA9E/f7ylKmOYFwacT134VA1y
gksnbSCKGS4Ipu8rUs/VZW+Hza6mqbCVuPquNt1opJZe9Xl/ijDjv4Zt+vY/rJ3XbuTIlq5fZWPu
uUFvgJkDTCbTKuWlUqluiFIZehv0T3++CPXu7qrG7hpg5kZIJykzSUas9a/fqG1gCDJ/q1nwWKco
ch/aBBMQYe4MOPUvnUXdu7bJeBPMhH0kdTUfVsZV4bJ6xX6BRrX1qzh/TbvhKXBsTmN8IKj0tO/t
mHzs8r48RcxC97q7WpvW0paTmkCT73xdlji3anUuziyy7XWajxPQfOU+GQwBN6hBI4xY0UCWlXin
VFDX5aegmTE2AFL2B4Prt0RY29gIXQpttMO6zyesOdsqCQ3IngcDp83Q8vr6hkidnP3LLvZpju9W
AC6zwzcA3gllV3KtDyhQuCAMeze3pQk314IaKll7KXN2jACT4QwiVD1VSP5iNH272R/QbC9lAc0x
S+50ExdGWE/eqR+wVVHnuapYNHyNtrXjXiiGmlPt5sVJH7v2SgTD57UNlh2VC/HkS2PdU/TDWDaR
Cvgz7hhNS0QcX/BOqUwsLDPwCxvjay4x3JVwjLl4iysekhyz8bhePlUBQWlFMemXQD5u9/N5aMGr
ECpMoWay9E92d80FwWJAAZ+5lf+ICd47hy1rXCwvVos0UlkyYW9lnNsKQNwvoiv1UAQj42op8ddJ
ZtMPSUgkkdDO82MuIv0Bf9PhXmRIIzW93NpNpe/Jdu5CXEytfZ6Th2u6S7Wz52C5iotRv9ViFMHI
xssv0HWJHamrZztYnvqxTNgy8va1lhHq81BFp7Ze4ldDmuDk1otfavpR0e7cBPM+t7f6cxG542kh
uvZU4JU2YdL1qMbUgowcwCKXGk4SmZYK13s6A1+m4G1TiY6u+RDcqlvOCkbjjwSkWBYqzRkOX1A5
ztU0p+7VIH+ou14Uy5yrBR6ufExr+reknciKaQIhHuN1RIm9sNUBrTiPi9Om1xrYvlrGYzMPdnAT
JHYpS2GDuwIvtb1azNaIw62etfwppu6BGGsN9Vcv77Tbsa/Hx8QITkNvNR+ZB/lHo0ONMNsNd0WP
lA1LDsyyRudDiTGufJgGKL+y5pKoV/lLE8bvJCNVeNXPZPRYPZu5EV9P8sxZ8+kAElI9xw6gMOLj
7pO6FccLKaaRMV50qzvO7rLcv/d+3OtyLBRIg0jOqIv6UBgp4lx5C/dE50GPCm4ZtaDmggi8tJLB
iJ7qJOpKD6m7pivhlsGG5Prl1rKT+Dpt+NS1JZK3isKxrpyT1mXd2zLjsoKJ7tc2wFVYxxngyc0a
4mql9QSUdmfbx83dOw1uLABdCgett1U5egFwlT+tiT5fpiLCn/ETlnbzVvE5nNh9QxAQP1Taql0U
mWeu88OK/Q6eCjoBsDPh7e/tOQQaECvf68665LMD6DHgMesrd0a1F1oV3W/fCiLcOgQbLc2KP2mf
GIgfa33JCXjBfdRhbvroYaFy0ZfqpBp0Rb21CmxApsElfmkM1sM6zrjwSaITKe6/8WF7cHXseev5
NGFeeOqjlEBCrateCru9KL4lfgFiA8/Fw3Q/Bdz98WWS/pUM7desbbvDKPU//ZzgXumx/QoBSg1L
RGOjf3R8+Fb4TSV4tGDK5KxMeNSJqe7GjQFVwvAkz2YhyCpe7SrYZxWpR34y5KGFN8xF/VhLnNes
CH9Sk7iy/RzQyuvO4jwN+F6cqhx8a0TC+JQg9bzW/OZN4FcG1JDOB+CG4qJ+BI5RXDz5Q91Sj1nL
dBjLYDnhozthE66PCDmj8f1W4lwFkFIYu/rOERl097jYGPPDbiq/jI35AA3Bew7y2AzNxPlQ+QU2
DpJCXDl+cx1k/SvUZfDHSqYztcGzXnvNjRX76b1VVI9cmThoLVl07ETv8Iu3GPF1nxMi+jCFc742
XUfiuNTT6AadcFxmy3lqWy9UF1eAAiPLovbJ7o5JaWk3Uxc8qwXs93tWnxGjU3buI6f2J6FN44vr
zF0o+nS4xWLDOE6BDxlyxUK8wIyjx5EvHGLzBacpWVeLyXPOM4yUG4DTYwHCCOnXt26Ygtg3vX/l
GIB3hj4up6mr7snSIe4haKFc5srAZZijA37vlLXFU23qZ4wm21cLvtZ+xrHr4JcmBL2amKQZE8U+
KozrBL0s8dCowqyW2UQdx4cJE7W31LFQf2q3uuxU/BEdrJvA1FefVt3tRUpaZep86J0sfq5h9udO
rr+WTj4yYWCBex8A4rAz38V6HQYO5lxCwWQ+U1FY0Jj+6KvzG7RvRl8dl08zWr2xm3sTynw8w4+r
sNQlto7DS0MTp2ZxVnhimVYjrvOg8HobXKxgSTFh6t7UdMRZy4WiFSfFhMFn6LBJ30NaFPdmLI5r
OprX6qFlJdoyTnC4NiX4lgodDaq7kEhG3YxNlO2/Ah7ir25p+Gn4WgA8bq8fWrKsEOUbr0YEsYt8
ZG3vaav+ilJs5w0F3KcE5GEwxqd4Sb+XEeItmBLDk+WiBlltezioJ5s0eJyDZN1mxZS8H5gsCI6u
bumw4evoEsF12wqMCA+6IcOB86Damis+IUlsOM+pgUkzSsHXUpj90TZGPGXkXbFmnyp3ye5ZipIj
y9qnIEOm4LUpxlRDHd8gBRkIYOzMV2h7RyhV9PF9/5pHHXY2IxRcluN7zkIEI1wLWxLX5tdGLx4S
q6YixJzfCJrxOwmLnzICbw2kgLe5O+Z3sD++9os3Y26BTb9tN8bBbRqsWEnJawGxwLIh3bL8JY/j
DNG/HXiFumuvXXfrjub7vURqwFCu/PYKGP3BOfLdYuN0ZXln22T2+XkM7awoUDG0FMn11NgPbMv2
Q1Ou6A+G/u79nlXUxzXCaHq2cVqK4rk8thVlWkflcm6tzr/vOqkncarxDa+yF1sY/ZO3EJvsCuAR
+Of9HuDA3iFj5FyKrfXrSoFTdwFWlS2at6i2sy/VClbh4IDxofXXJnQY/FEcLi95Y6c3UURpSTfU
s8A2yI2CfE0vsQaBOzA/JEVrfOS6NIijroiqSTQNFyf2UxN+6VXmSTf5hhQvXNasE63TsEHqlX41
dIxXjQ45LhPgEDp7e42XPQIkl+CfkarADIzytp1NtEWDjpX1uOgP6odXwk8H4GqPhAsZD2PFeeJg
Xkkfdik6Q2N1Yb7Skgd1WzdioBlM0tCTj6knOM67SuuTC1JFDJj+9VdHpAC7PEXfrx6D26w/aIwi
HJg/t50Yr/rUHG4mSJbHZWRgmCvVHxa0Z7xvUKN3xLj5q+sehHWpM5PA2CK5fr+R/esGT03zan4J
ou6UdtHBLMz2TilHGotdtWuwnVS7QJYm6TEyjZvBpUxUy/1ct0MYZO5wUroSarfbNijt0HfKPOyl
bkbt4No8fK6dIjqJlgNVNC0AWhUASkw17LVugi/PPZ+zaA8iT4ZZZU2MONkHOzA+iJbXxRRRIKnH
E77MxDQZnuuMpjqjOaliwJ475J0O9KvCnWh28r1Y9ebV18qZVTem0JZ3R/RK9ZS+IPD3Ho0Wa3bD
YpjCZGa566CIrVXzrcHy+d5YsNOrpqLfVrJvrNCoROb32eOabAjhfPKEtU+8Mf1YljR8ZYpZqLrb
QyzYWmmbXLVtoJ29wkuPXYrg3yPfVA1f7QRpZ2zPJ8V3ytENkO2k5Sf1bqqKOEY1mgLzlzYl/oht
WP2pKlY6L71sqCQYN9giyL7+fmMlMynO+h67gc8Gt3989oeXqafka9aMwaBdWv0NcEd6FOaAwZzc
j6qCo0w9uITuyme0C6c7Ltl4B0mh+0TAtAYsLYzHXvouVUOjXYOjpScX8ioyBKPaIxeEoAIZvr03
De8zSXomw/wlCJELta8UZd86yId3I8y5O8cyvqvDkjfUAULXnFNEWOArCnZ5sKqUWkVP9INoeBOC
oIWLulU3TPL+7S31OljOFa7D3p2n2e2ZkEfv4mMBuzeHNn8MOqLhG68xP0GAvY5pdW/xGwFzY5SS
mP3y7BI7e8xEvR5cI54+0HGiBraHN4OpNfmMNo1sYicXqWNFiRa7bX4Q+Rx8HCUw6Ffr53yiOu8w
Sb6yfLN6mNyG9b1I9V1ROu05WiHXMpIfHhDeFOeApXIHxBC9xksAndod3oIcBgPInLhGc0e2rVT2
9rEQYTX3ySv5gdedhMWbMbqoR+Y1IWmgiOeb0jDEGbvR+DBGACRjUeMLaw0FerjMuFSONZ09WsaD
JaqSEQEBkwUj0Rd8s74h6J6+6dHnSAEU/jjckNbQf2KtybESTP0HwqM9bHXhJNgkQ9+Y8oeW5rC6
4ICfijV+XMXEHuDNZCAT+CMALK/nSYtI2yJEUYzTdCLNSJwKN6ZwH7PD+zS1YZ20PHTL9pC0WzUq
dYUdoFwIKBtKkqAVBSsNNEQK43C0poXuHVZLaM1rHw4LwhCazfyqql3n0SpwULIg70heBgHbagT1
TtbVMnf6CM0IITNwBnQtg/T3HAAexOw2YjKceozz+x6m8GjG6X0cLNkR75LjpNQudsby0lbkw7f1
NF/jCf7qF3W/9zOvWKnVJkyHCRXCDa0dyZeVEXnB6sx3whu12/e2wGfkgtoJz+J3pCLWLdQKZbVx
FyPfrXIoyXCr5MoImjOhBB8BS0j51tt0b0ftsfDK6AarftvalD3OV2ZN+7y6zkk9YVstGJxoytNa
2Sm5z9F4S2p8dXKCtD4WjeHd1f2VMKWyg4MMlSthB4mr22kYkTaZ04TlWjF492iqoDqZ5qMhhzm/
3xstk3NRtTcg+OUuxYd82c9oOY4YYd2bsNjDHPhkS3nJyHQe+7BVI9PVrfswRYv3hsiw2+DmquMl
XjPR13rME6pyvYezgZN24jyK9uwNlfvQYUL1Pt6O6o9Y6cyQB2o+gD88WF7cvLACVueumF2y9DBv
rxoN5zxyEhijDzgHvw8UlTpZ6ZTVj2V2uGBgrfngddCEau23z6B3WLwATr11yjkjieFbeEFzzOym
fAbZEtFoPed9v9XaZrjVV4mXuf6Xv5+7WnKq+ocZCFNXIohcKCWGEXg+zsw/EUrKZAhyxmfmV9+g
mPCMmfAwU/8acMPOCXrxWoj7xnjHSMz/OGqcl9lqeDsNt/5CpKFmTdoppdv8mLbIWhHOPmrOVNxZ
Y/55Bkz4SMG1nVr31XTkQM6joOpFcZ1jePWnH1Nh5Xv1wf7vw0FvPo/9t/Y/5R/+UjdLl8ZJr8I3
/7gXPv730z++190/rh/3Tz+/8odfFP9PPR1/q8PP/ecf7uyqPu2X++Fbtzx8E0Px/k9+e+X/9Ml/
fFN/5Qmx8H/9x5d6qBAYPnzD07D6s2mVx0H+9wGiO9HXPweI8gvvJlem/09TJ+sTgpFvOkbgYH/1
7nFlGv/0Je0igFPIieLof3hcOcE/XTewfM9HV+yrmNB/WVw53j9pYWkbHDAB/tr/LkFU19FKeNjW
GNLeyibn9Ec3kjUhcCbHdCds7GWGJtYFh2YcPma6PuN6nK/MfsjYkAlwJIF9E+78bHf+C5g+pboY
iMkYnduFCRIRKUEtN8ZiwyA022ju1O/woTZLv9/brT2jWcfvfUjHE9KnS0QrEZqD1m3GqF7fz9R/
a7LiWT8SWzw+laU7ts0iZkkPL9/48VNNXt/CCmj1MJv1D2YzLluTcmFjJwb2tQ0e8Y4mkNxHAZuV
H6YWjoW68Yo7YnYYY18L2+o7bD78MXhpqxE/iPMece7I+mQtvx0nx9mZDYU4oMu6BzS4prFbwUWN
nT8n9baE0biPa+D7rFsBSKG57j1zAOlPkn7rF9JzUfS7KvbY2uSfdVDSblBxr3vaEtJqJnKJ65F8
vrbP0JRgJOEQl7Ir9GgzO8jxXHLft0UZ4VFdBgfTGrUdH1k/svo9RQwJ96A7IFVR8ZamcRG6Am5b
rgfi4GQptK22eyws6Mno06N1KyrvIWgC+9TOzjdU+oT4mAuidPm/dd2mXKGz5uvmvS4rVk4DCWq4
QfOCRuocsZ+dzepbPuaviZMTzort+wI4vSuqBsK7OY/EIlx8WCO7tilfiCk/ag5VUNYM9IVMTbEP
5ERyRqLuRdOES0O6yhqIs8jL7yNUm0V7gjQ1fq4mnBLBUa4gPmNCZvQf/KkvtvnqBhv1tS2CcQBh
z6k8A2MnxZmzK92w6RhfJXU/bmH42ts5k0OR1iLlORpx+dE+4XRv7VqSzdRhyCBzojyqsFEl3mX2
CWzz8+AebgSdKu3BQe9TYqzkcSK8BBZ+DpGIQcWpsLUHsnjeotGPyeho1736CrNYhl6XItQCbMHd
pGuucAs4OpMRLnrhbphlfCncFWUtnveOMIGYrGGji1K/clq+PN/KwCDXL5bQiMsRWHKAXFJ+YNDt
tIO7zSaqDDgHsOb0jpNqLp/T1iRvtKC9yvQSFM+wvqjjB7X0DQbC2+JwIQTD2Tdyct7k64ySy9Ds
cHRspxqXnxhf9JYhzmqNz6VXWKhl8ZUVdb5lnQjOOdbzyG++4MHxlDKzD+gpLmNvymueP+QFTPoB
/4sci+qi0Za9DkfOnH3ShSe33zGO47S2esG4pSIItQbo7s/qXG4xU88qksKoomOckQ7JPKGIsziE
6vLFxVWE6sLs3WNsmPi+RPTMQYOmNeu0YWO1PqdsxX8PyE9KrejiZf5XdUoQmHuajOG338/M1T+8
1bjq0kK1pOL2fCkN8jvyHgiFH/g/ScST9fCZOtbbde4yYtzC9wyYDE13uPvjNerszXCpRaMLQIp3
SPx+8P00ItfMJADMPeXy+Ybsun1jZfdlgWR+6NEfIeS5SytW1F5QKk8DLJMuHjlVgDG3aQItcSUF
Vx169cHVLepj4g4YwJMoFVyrxYiwdgzRU96lOu/UJ1Mv66al2uZjBNsSoTqenOteN430PoVxAJwT
nevWeViHXBA2Rk6q3mm7zEJFODQ1JFj5cvWnvRzTgYI4E/5v8LSStkcjNbvw3ueMgBkcd78SNfY0
WC0Pp/mjmy7dyZMfwmrQy8wuVHh1V2dpxknfRF8wTyOMg4N614mmI0u1110cx7um5RREXWpBQfLf
IiN7WWrO7qnGtmJBaSWvadfQsHuaKmB8C28zra49TKve8ErdV9rg7pYKd/a0Y0prtsGevc7hKk8h
RujDqS7rEw0BPkepTB52LYwaodLs2Zg2rgWOnzb1QR1tJVshIAVvOUzoncpFanpFKJEIZ6JpwOqG
Qy6XDFCFC2X/XSuXDisYP+c4Lha+jOF5UU2QLa/mYsifrXV5InZqhA3ckILU6sh2cJjl3FkONXY6
+zXwUPM3l6IJkQY2pNKwomTiqpJXIsJQ9hxDGBf19oxOnMg2/J66VphYpnEZYGRyrUwf3PQZnXjE
ipAFuyzocXni3GiXik7QYhhK3mu7o/DHYMol8ItJriFm9rvV2BC6th8H4UvzBBYuuZlHI/6MyCxf
KmxTD17dEz1UuLsc7A8KnNGHi4aRqvrwWnNoNAYr6iA1xZQdV2PFqVmdnlA+GcIHOEbXrENcTbgP
PM0pD7v4/G7d+iw4u2LBxooCUIS23BqF7RBa0853zP5i6BX2dSfX39nzpLHjegenK9r4g3tTIVPZ
NAOrqVst5gOm3te2LWF1tqrOigsI7Sjl5TWvNq5pXNGJOztUG+NW/t95pVPDQTY4+NJ9TYRLEMGx
wZ4IPzuLXHTXuF7XgT8fT0MYFyUSSZ/sjXa+gePkb3QAmaXi3GDVXvefHYaJtHBsbVFevq2SFu4E
Yr4xglWjyctxnRlz99S1w8EdysfSQxCXdehWPaR/m0XjsPfk3W6ZpafMPYV5lzjXXJAtlwaMsbFk
GCzc5DQ0HjmUrcbZzCFu3DI7aRUZVHVbR+cssPpdYbtPqjJD0s5QmemweqmHNBELx/LB8G3jPOVx
qLfeiw4UfVZnV0GWbY0ZpN6+LFaE7dOgpTvNn4+lY+zaeTlaGT6k3RhEm874rpYnzcY5oJpgRcFP
MDjmY8ZZG+jEpHRiAsgAmoOppTvbUmfCR+gjSkmmLQ1hjHt5DLSnKa/aHZiusFc/7GLU+oXcTke4
E5SdnwAPlz2u/dNplpMsrjO2CT2Tap/yaZCboLBtsrV8kV0J1nzMx8B+vPnKKAt29LzBNd8vH3Q7
e8hn90V9EYAO075ejGe194EyOxsygHJ/vKvQdGyWgi8Y9CiBr0+Mifomq8jcVW6X7MuI9T3wmaf3
sY6fUzJ/JE0PbW+LF79DDi8filNdHIwGH4qpW0khK4xtW3Bc0tJNUct1A/FqnIOe4GwwKbzk77DE
96CHVOHyXpxRaQ0xI1aQdlWFuZ73lMoKNGfmDL7kNVtVSJQWuTQdUzrIh8HT2HzKsSDYqRJBXYTq
FnBUw5plJu8fZiKKCPAAN5RgZal1O8gdnEp4+xSYJuCnCUd82FeQbqDK6ncepjVXdN+V/6R2Qc9j
cUw9sr/EY+riXsEa6MnSsK7THK1Ye5MgqNlUIMxb8iOfS0sQiZOTB6T+jdo/idAVYSBr7ro+68X6
OjoeiglmWmFftwcxRwsbEU8zQZMBfaOABPQIWHXDeOqt9Qdi/zi/HG3axQRlM+lAiAXFPxUu4wWU
XHMyU9pP3ck2WsI9U3iUIt+Ctk/q2sfwDppGll7HK2uzOisG+R0wtf4+5cESqofUUuJUwwsDkgex
spvPGfnNYzbftfbXhcCH98/QJtbn3kr3wmVpU6tVlLf9Tq09hiy5agq8RC7qzZcYLWnoyu3BUpUI
O/Fg41enNgm16Hck7jUMzjfZwJqo1i7N4ZKIakIofLxmc1khYcD26qcJzue13e8atKLMwmOmbvZ5
Wf0nIauKKmWv+lO7e/cObvzZPNb8ud+i2zI9nLRQ5uMe53n0uH/2tByxdMtcAND3GkqdyO3sP8Z+
NISzZr8kC0ITvJSjw1pGyB0NrICITz4xjMC5N8bf0U5eNVuwVunO97U1X8CeRVgKBOZAWyjeului
WbpfvO+fjFs9RoWuybaMcaltmQiAfmLIY6hHAivi1p0Y7KumrMod3hw5E89QHvi9FuDCmMOuiK0r
Vc83yXAPXcGCZjKQpJYI8htIlz5MBoWGo0PdI5bW9Kj1scgrj3RCG0HAapI5yLe0sQ0Hk8XD6otD
bq6oYlPjkUt3DIPg68h+c1iS4VWVxSDBu18cox/VAOqzWtLkykLjZLpoA348RgG9itMlVRTqMFTI
vqFC12J6ukpuhhoy9QNKNHpY+X7pEd5bW8clbym2ERHKegf2MUmIDaz4SjTWrvSpauOuO2nUkd04
1xjGsYTpRo9ho4wm84swrtwrt5z7X3waS77bP1C23z6NYzgetBvXdn+23MW8Jg3WNY2wDwz71Pk+
2P2yNYi3WGOsG2IinI1u4L0Ir2QJGtOTWjga3T8NmCeG9VLcpvr0XKLFer/K1LVdkMYlA172fWG+
LvhD+nq5UO6RCGklHiqD3tk4Uw1+h+a2lhVqz4Q2JEBPfamDvmDwbR/G5FegoryAfvq4IIkG0Cyc
LRfL/x8P3uRPuKfAsNoRnUO8gzeCqN9aktfSlcNVDS2KxJRmh5/tDSY1M+Ux9YVJ1EOotkNVwMk9
RB0KlBV7EqDxTZE0o0Vkm2hgpW4X7srCAHtcY2MfOcTdyS8CrN6CwEK4zQIDkLQQNCMeTVJBJt/8
/vcnKeDVT5/T4BMajg3oJS1y/Z9O0qmH7yDMHDWm7LPwzOvDZGSDXNiVN5ZeACgxDNnjjT0b5yXI
HycNh41xgQRhFNqHv383lidxoh++dt6OCZzkeBLNte2fvHqnVPeC2GC2ANz7dQjiBAGTRqfRyBo6
mgQC/hWgw5gXSXtPXMiAiNIIsXV3TuTeBTqDISsybjCsBdfo9fgo/KVn35tPqL+6U8IIBlfOa9V6
Rnn6iUEzmSIoM2hTqZ7kBkrn6XdYfqjyaARMxzaTveKQQaPcNI2/7AaC8VRvoao9LQLJ8aLh3g66
3xq3bBIH3ZGEIL3e6isui+ovq8vfB13xS1Q6EdbNEtYjuBP/1XbWt6vjf85t+sA0GPfuHCcI0NkO
Zb2eZTlhOPF3Uc0PXDlXquHEMWhHQYYlFAtMLbcZ/GXY+yL/KOacdp6BBJI7uuP4RV0vHc4aFJFA
GoHhL/tp6VlZ1+mArwy5yvLN6OvUHWz/or4gBTKYY/oQoRBFnoX5CMxrvLAg8ffj0hJABDnQCp4K
+ISzRd0B5iObfQzX14h3os0serIkigmbgqwofev680RKKX2L+KAaMYXroIu5WTM6iakE15kjLhHm
zd/i3L30tvNqOYz9c/RAB5HFpwKqwr4powI7pRH3INJntzGxd3GfPGPFPdkcSVUCY4W5KwYbNp5D
d4d90qUr07sunh3M4yRnNH+Y+GME/y3zzboA9dWrvRkktGS62XebEYYOd2jqHGL/SO4zfeqJSH6m
uFkgFk9Ai12iPZWU+qOBg4dJBSiPFgX3eMw50qE7sjd5Rc84K6ZCW7SThkvTpY6x3CKnC7YmiTs2
/cA20gUl+J2zsHYbbkCVY9XbKUuxIh2hE7AHFP2KxXFCXjfOhxjRWO4HtZeQchpzjmZf1ZKbewuY
EkpltcAaEX/uW9kBwwm0OJshZeMUHqEbkd7eI0Z+8lKsE6ySJLl5TdeN5y0P8bJ4ZJURHFJlruTb
sQY73WkKUtZfjHi5gmCnGWawUbvUVNOxrWBu6sP2YoSPT/yXtwTz2fFJvrO/qiKTwARtFC2VNM2d
KreXLg8Z84UWGCMTmId33Fr2n4W+MhnfjHZH6AL+qJK7waPlejD6tt6gVz+pz+cm/W1DWb5FF0Nb
LNtGVhU04II43mliMBrUaOYQs20VrpLP6alvyUsd6vYRpYG9jywwibjLSKqXeFRvazeZIOFcLeGa
r+kncnA3S1nhkJV058zxOGpG/q1EsLCPsOe44K20nyDlXzVZy6EBLNDQpiqegou/cr14y151j0aX
y6T6NlIdt06FB5clA/VkYYEq2+yHIBySgc42vQLCQlEwtQMdSkWIoOyJ1DVcEUKr1cTrqXbxHcWN
2Y6SrH8xWuaz60LrCrufmCaEfOtedSgZBRMlbrNvjOCZ3vUEl5s1Iwvum9pZQw+l2140wavaBgaM
VjZlCgTbB/7eaQYsGvuMZHg3PWglsdluR9b6FEBqbhz8V/sco73uHbG0uwmrXa8cQLmDcyU3So3e
hOyOhIufdSr3B7CoBGOnJgiCsy9rFRw2YUXH8NhX7xbG5J3tVN8VzKjL83dgi4/9Dpm3Oyc7azyp
jz7JVQIlSnWEqXsw9Lg+1ZGMfOMcmGC4XInhTryN0Z0P1TeV5Re+xC9z3h/VWasqQ3XFwKlmUECD
tHGJB95PUCJ9xzUuqhG0m/SjZWfrwWydtwELrcPf73mGnDr9vOdRJGJzgSOsi8xA1pF/8qe3Kjso
zCrxwsXT4RrgEFv6aVjLyq6v3d/mJ7bcciC9XlDSxpMJ3MR2XSX04TjOgNQWiX5B2LXpamD22iaV
T45e/EXwAhbpdUiv3VR8GE0U5564gfVuXOTK3Wl2vluS5qKgIz8nx3X1WR8Dg8pOpFwF9bO60Krk
Mc/7YCsbULAzDJppxgc5sRi8ETgbeVWU+ehz5FHxNOGTJUaOYovqXn3dnjzOmk/i2jxHJDuxr1UW
LWsQS0fFZmfk3smcqgRLxxc9n42LgqHm2WHrXGe0dvX1bEyP8Iaeg9Rnus5ObVXgQi1r7TtKrHqw
GbgndDDKYdqrbzTSU11yIa89Mzl6jPgHaxxAeLSDSUcRoiNeGuBpuUXJb8Mmlh7KBlIIOUT5/akr
A8x1rxDtoIArkHrG9h0THiBmeal2UoeDAHdgqI5k0eygy2KY9nYKcRHtH35xzvylGGfo7cn1wXUo
hAI/+PGUMYLFKjCy80JLZ1KlOlyzSB895NuyaFTnTuGPn0Z9+aINmCtGQ3YFJ0Z2RlwdaQTY0uEh
+ou39dfqzdJ1sntM3TZ8z7B/mgJWaF+n2YNggn1vQAKJthtH+8l2ZhBIdabIo045ui0mBCEwb6cQ
W/Rh/4u34f6Y+ECvYlg6VDvDRqciU1Z+qiKDxF87ImIcIJksIBbs2sx6LdSn5CN+ZptSQiWq6ohL
CpVIBPGmGhw5n2Gfo7kc4zzZTtjO6AljLFkVqVeTsH2yTP+D5rvwk5OvmgYhb3HyT6VOKiPaH1R9
ZHXtxLSFXvoaSYBGg7Syxf6GmVnz4A7mM40rkNJ17AIq9B6UkkWbN1agw6QG9cfB52osjeYmHo9p
1i83MVBqmnbVVc9ok4TG40gSHh3+5GxWh6RoI1qe0dKy4laBF2aexm+AbKgrdpEQb9bSBE+czK3B
aIGE6HVPmO/i9e4eU/QPc2k9+/Fr5Wjx+zU01kRH11X2MJP7fpw6H2SaNwa0+aEfkEFatfU6g7y8
96keAkAEIGSUsekZ2rytZpsphZqZGb1OZ29iWpoukGFB5WiBnrKcb0WtugPh6HLztblSPcbFbN+L
lTuh1WLmpevfqDhwa8j2FTOPidrowAPUeEYW7dVoLYuol6jV3ufLLtyUg3cxZ3B8tTY0afwE5e4V
nta96pLfL9FmfFtq47MEZ4Cqv2nxUe0lqgJUY180JwFGQihmwQoxK3Wwk3mHzdVVFSfHuLnUOteU
uuxkgytJMuDHLEiqZdPlmoexGDSxeDdSqBDsyFot/1vmXjK7I7W+O/YgU/2U3qgLUk1A1dsW8ANx
1yZ9pWZ4I1r7Rr2/wYvfnMUG3WClkmNagaz0F+DMX0Elw0Kr6MGawPvD5fr5cVXxkyBexxKjulhO
NRw3+7jmn0jpfcnkaWPJI6QOrdoq1ArZkLH4jtupdxmvyTcTL8C6F/4HHy6+3O9/r1fIOyLO2c9e
/v5yN/+6f1qI1tk/HRPXBdf8CVOKKi/VUTVYxFV7dBtyoTGFQ3/uYmTcxcfZG2gg1XTLGR6WXgIU
cnM1Za9k9vaDiWJ6l3jRk7pimnW8CpwIY00FqQIPeyVaNUeuEnJk3gfTbWNXuA30OzWoZT77K7TF
+OsCb8uV3TUtphm2/bNJTh9oFXR5jJTVCJtYc8TnhnunpRXUhQk+YW53WqhgeUEA5zRT7PWGfQdp
nrGNnBdpi/ksKLh+kafzE9tKrq22ixaJoC8GFKB4P/FXvKKuxiSf3DCO6mf8NJ7WhWs/8NWEvNmD
Ec03PZP/bAToUf1mljGIySVfgiOzTiy0VV0aW07GU8k8+VB8l/2T2iAU/KqmmI0n7qckwwRPovGq
FFQjAMPRKQVzZCmQUC6/OJP4ejnFf8AfgHwAQ0DhJdDl/ow/xEW8DDF8C/gFhYvRTMeIr55OkLmh
IhjLd3OisfMYSekBYh87O/QpvD9ho6nNzzFhbo/T/Ox69bPf42xSD7hKdGZ31EesceDvEr8kf8TT
6MEn+P/Uncly5EiWZf+l9kgBFPOiNjaPpHEmfQPxiZjnGV9fR5UhXZHeUlGb3rSkpIt7OEk3gwGq
T9+799wNhzMiTpLoW14awb1Rb4yqIXPN2ul6dZkyhPO65Ie4d0TmFKva8X9q2UBgDT7abGB4bUx7
30nnrXWdmUntuFTJuph5yozcOcRhW+5AMz/CQnF4zUEH+s+318OgSTJvSFoMLYLFQHMZwhrd0bPg
rvKgBtrED6BDtSb2OagvGxhaxrOeXn2j47przXIgaOAeuAAdcr3zLygMt0EUBJey5wX4wOhWeq39
MuzhwXKKcB/U8bnReRIh6QEhJNVawLLQvDo5zlp6jYeakIKMwA9Ls+c1J3J9A4ONOR00yo2Wahva
YSeO3ftU106Nlh0a6IXD+Jp7876jexr74IAb4maz9ezKDPflPm3JQaCRZmwC5Dcpp5E4LH4Rdrnz
rP5zYfG1pn6T+7Sao6gaQROPIMY+PU17Jj/snnghd+TWNKF7saGEiaXh9GVwCRg36bgDgU2hOwJQ
2D0UGnzfChJsNOHBoDCOAu1SzOZ9G2dgU/092caNoHcDS4wM6jmbT7n2E+tyjbGQGOzsm1c7+qpi
z4k9+53hOwr54g3hhB9t5hczxSdLw2ylx/lTi+EyMYhe0N+mrgtXMVkMRii2VWXvI+JZm7P47G3z
Tp9Q6LTVLZom4qRxt6IDz/hUjGtK0AplPSjymshQU0fYtKx3Bm6UKrVW1zm5+tg56U6u4968I0Bl
YwIxgUMpr2MWvg5dvhmd8lhQ7y9eDq1l+HTHinnzxXUt7EAuTn6Ar+SgWCkolSiOjwtQltIyuJrD
D/7FpvS5fYuXtNnnZ5D9W1xCG4p2r7nrmOh7s3k3Q++I4M0w4cOgoh24xNHWRVcVePjo+JGGM98t
HfM0I8u3/hRTorn+NYQEbcT9mcEVc3SIBua4SaXzs7Z+EI1OQLP7PeujLQD2AX56ZqXHuRxWQ+rf
EM5zABWMWO3xabIammaVhXhiOFYi2rROcHWbfNdF072Duynz7deAOY8eE4AUZh9z2j/avNssyNZl
esuSGf+D/TrbqEdbi2aUdyhHj+BWIfZhOZyLqaEOrUiAzttqnQbWFpTkLm0tfLAc4EV3VzPbmLzl
FOVAgBxdMGsXe5Cbm9EuDnoevGcB9mvSAU/MhMmNpVsLg4LLMERw6WHeNTFIuvpxLneIgC42dOo2
8x9CoQPuuGnafD+ClKzad1Ria8vGwVqaa2LfPnRLu+DPOhc00cgzc1yfg1x0J7T2Vi3wXbTiwzbx
IUIBHyYmZhiZThMEswD4MRmXB9yD104bkJQ8xAHYfXBblWfs63pXxvol8sz7OEsfljJ6m5zg5hd4
enR94/jaSg7xLe/MQrJhk6cwDnZpDIOWaTvx2fFKayywb7dZHLT0wW/ib2ll/PBjG1293j3CnDhP
/kUjGFxHby3Kp9KAjZ1sjeHNjH4b0cu5KMpV3LdbYSC6yKyN/hR7zkMRbu7F8J2XDqbtUJk0u196
6yUoMM64nyX29oJ2YxYelg4mW0++pelSNkAdvNDcJ+obExSZKy2B6086+ufyLpgfRfNTr256MyFF
ugs1HvmOWJVh2lVEbhe2WAVz9pC6yTop5fpJlDu9Xp/2HKVK0Jdbn+wO0TVPPf23osceNJH1oIO7
GfddV5wD/yyaU2uUACNjpD8Vx9iYxkC68oiFN7rqfmpPDQ90pUFCBHhhIZZMhx9daD+6S3durXC3
iXA/98HZ4xPyXHM7du4hqpD5wd01f05af5iG5tF2pkPrCtAp42q0qrNmZadQDtfQ5ml4tz2tJDT7
U7IGpviy1BhWBgIlG4CIMUH07ofV4HyHqe6Ifis5FnT3t71HqHu8GWycrRyTgdHuYd2x1QMmaIu1
Htyi4EoP6lAbNTzY9JLMe92g0veqW2/lR5NgvdZu6Hn+wH9LIltzNGl4ktZDxcE1IEpmwvFrm9sS
1tN6BMWwIR89p7fNLm7tUfeXO45yR1h3+5o5tYa4PYEL0Ucdp4fWBVhNz82Gm1voj8J+Sxi+aIxG
x+Gox+GGuOqyPvtyJQnYQk0I6d6vSXRrcTIEpz/I/kGK/sqMocgwlbSdn73pHFuvPHN4XunNqxF5
HOCwbKX3xkhHHK2ls+yj+a2Lt4MGFj/Q1nGsH93p06b5FYHRxBwPNtd7i32KUTvYNmX73PMSsWaG
qy7XEXfQWClhMzB011B2TLTYUJtuZwPvvT4TkYm60tcYKNrNyR4WMLXTFg0hzxgtw2xNjsJBq5MI
/WNFyJp+X6b9zkzrvdFAVMVsYYHPz7VDbwwf3RIQV+TWJDhU4xnbyr1uip8O7XrdrA7NbLE5Z5vF
Z3uRqQj+OSh5jkw3OfXWrYrSn1OLmScvO+Q8hfuaukG08lHbryBQW+UvHJcDkQ3FxhK8n959G/3y
xU37ExbotSbSpyWmHd0hxzWM5CZe8yTfONrj0k0QqM27geQCQPTNk2WEN0yoKb1KInINjNAReBuM
u+NqaVOY5S5B98ljP157wEmR+YL3tBqKs9BgzFCjCjfFeyubwtQ1DsJJwvOKNwC53An0bQtYrfmu
pdEGP+27CXA2mB3ALs4myVOT21U7iDQl8uR+WIhkYqApcjC5bn6LLIsJb7YrkZHkpn8z+Fbvw3Vt
0txypDv9OjqjqLvGZrp3uPTE22FZRuXNCKReypfU6y7AwyPKIPtH3Xk/6qA/OUsZn8l4Apg3M2CJ
vLPIqHSomhaatPZ2bkLjkQE8JMxM/wCfbSEJpWwbir5/SKyDwR40+qlN/RiD6hA6a0tiECU5SZxO
uE6soqEOiExEgxsM5fp3lIEItHryAP0sOIUuv0vmwYUdVwBv7XDhte5YnCuHU3UU5fMxLQyAynNY
H4QWEHvnTctKW/rpVNVN+Ow4eb83M6/aqL+FsTXee51MHZhD0p87QUM6K9iL+NbA9gPSqiZEtPKP
UVmCOzZnwCrqi5P5txOXA04us9vJkIpnSLtswN6Ec6wOiQehiYSN1sEch41pBfa5mcPidS787MTD
S0txJN9dH/vu4DUVRI4gq46B3WnrabCBflSdvVVf0hj4UqOuLfbqB0z0clkgFtxP05K/ugkLWqvp
xkn9rSlHvuXI8Vr9rZ+g3AacyLlVOCl6ueDNL2HyjTXzYCsoURe1a3qU4yExqSiCjzmYATLy6gtB
+IT+WpXx0WyfMid/hJpPOp1BKOKMdK93ZwJ/MKDRzpkHCv4h3hpj9jO5GEZNACiS8cSp9s6QZWxZ
w25s7VNpdLvCazbWYD557mKu8CIwCmaq9Q7HDfrcEL+NRFfPxkmfiqfIC2rUMaykxByhpP2ck9Hd
IHggBVVb9pa2/PbYaeX/jYYwz4rZxOgNu1onwiCroB3DpzHmQ4PeC41Ww4vNDtEoxl3WiK1d5CEZ
nDkzaeO+dWYCiAnYKHXGcVH44hMO14t2WzTeIXaDxxp71mom7mgo74N+GvcaUolCS4joAB/QLf0J
/923SN8F/UIeC+q0iDzxTO+rtVeug0Wn1BOMWipUmtESoXo1HnxvXDdJcXVXyHCj0yA05FtO+EFY
KarjBs2/hX0IniLuNg96AvxC1pyTPxYPRH0BxjR9YJ2Nj3yLNapgqLA0aJTFNrZYbcsyutno5fVx
wBTQ0gWvHJK8sbFCRF73o0eXVOuTkx694aJm52cmhZJu+tnrDG3N1L9M3j18hrOr1TdIrdwWGC87
3dxYLQrIRqCWrdxmny3TrmbEvKGE70S9wkBW7JrZ+11QHvg1ASTVsY2yxyT3rroFwzO1iQNAtzsi
7S3H3SgcYHzmZh7ttWFHK1fvnqz6Frm/Kn5oWFm/mS6vpiBYxbF74MD7UkA0FYkd7PJU208hDYkx
q7cuFEohzHXX0ddK53zilSyvdkSTVq9/C5h968ZNglVBbTc2wyoiCGVlWjzQoY1eOIkYWbGhWT3J
TzHqAzvI820Je6ZkI9yixb1p8wad6zbwsi3t5WGVO1Q2AeGiq4msuKV9XObwYmpIUqFLvhAXT4O/
PVlJH66LJDH21SvIFOsUDqtCFITp9ETWxNE2x1x21RzWiBod4RW1yK2vH0wHBB7kERDkuD8uHDLU
XM8RzkIfINvUlQAkr1XxeskJQwRuHO+NwtlpVU6sPTluK1Fk84HpiuAkSe7gAuBGw9cNZK9jKRr3
nojqU1rOV6VfXeSYQnOWN/LE8nPmacMqCE2LtGB8leEYnGYTpHg2NMHGTYV+hyTWgd/fBh81OsNj
bmjhWc/MtU1FFe8z2eXNTbu+Ek9CfrAiGGG3IBtBq7STifZqE3F2XbVz8ETySbEPjao+QBE5qxDA
enDPBhMUzmyMv2k3mfuu1s2z6D327b5OdjTXhkNkzMOK6U15GDwL4nXpvuW4+2/+QNM31LubZ/q/
08g496Y1oemmPh/i2LxoOdsiDtmH0aAO6gdzOCjh8pAN5r4pwrO6pj3hYgXZZrnZbHvLEvT0wbum
mYXkgi7zquoWsWUdeyi97VT55fpLtK76mF7bHzTSQtYcG0o8C9r3ovUeijn4ZeB3YDKJ8nEJ9d9L
WDxRm9gbdSkrxNlbEmV3JVMAB4m2OZcAS73xRdlRVNddCRhcorJjnJXY6YyD5TI1lV/tpc5dlgXa
NnA4IMKd+BphjyUPQ+1M5taBL4v4K4Njmvof42BRpiztcZAatqG32+3PXDkaCA7YLCVJJmqypgMe
gRoyo5UfluAUZzmPYTqcB988ZCa6Ur3EBqFDgCpb/iUPdb7ydOCUR7drkjaLytGX4zkr8nHd16+5
qx1DX2u3tdaMDLO9FyVqUg3qPGpZaYWXbJRM16fDtKLagfGC9g7j6IG1mvG7fL9uF/wWRVqcJ8P6
Ejer+byjTQQfjZwL22yVxvw49Y8rkYaSK/x3o1C98zLHPh0heFCzLfWTxaJrTCIJNNTRHiei0J71
cLranc2NJzX/ns/YheOV+khQqpEIU2O8YVy0j0XzwP7ETOxLcKG+BG4m5xAPlasnZd6alGdhLCGd
vIKwLK0KMQIYZHEAepgZZUlVbCone+sCHSsUIJdB9vjVpL809cMYRc0uHo92H8b7afopYccbkkie
v9whRNPKJSw1CD6SXho5U60MxF8SNZHilN8ixH/QrJH6WY4VQhF+CCKKlADDxanGgFSnWRevAUrz
EE7pyUUyvGFuX0G01G9B7ikprNbM2YY558QyhR/9mMqi1qVAGdt3pUhoe+N1aZdz4tekK8u3nsoB
TYzNaiXg0yuby7I8Ok6yXOWIVr1F1asV8Bb4Gn2v1ic1CQin+olOhKM0MGOOxjJh9VdXLDT9Zj/G
EBalgFfN6FW3PcT7YA5zRiMHha7yPKlpzew3m7lpOcT4+lbZrJSEREO8jy2B9qCLGGatGRzTKl/b
eKP9CusczqVUEqvLrTwFgbscwpyIIM1yVrmnO2go/Z16bLSeNXBCbLpxYBeSgyrmVTtonP2glU69
IONDjpfVsEPNwL58Odry6QQxsYSG9jz47ZcbomgSAA8abe+C8g6pY1JZYkMQMc9tbR3lFrWpdGb5
YchkP0D+NMhg6hYl/xRlLlRBrvxYyjER3IlN6YF+zs0Rch3yEmX7hErAKKWIjoPO/gn8nApC/tTO
BnUak62lPhM60UDpGDkpkSFnYnhz5XxPO19icdHEy11k4rBU2xxho4ohSQ/jEcZkv1afPlxglxsQ
aftg0MLRYIDIyZ4jqnUU1pvhrY3baqNmiWr85RDLsCny/ajhVMn3jUcMSIwHnRuG+7bhjLFXnwMw
ZY+Y32e1ODi+LOt6+tSNxl1HqOMcNb/ajjOxFdPTE+298vc0A5N9OWCrpvy8LCADsjo8k52DXw5H
z1qY/kF9PBk9Okw/6Hq/NmFTtLDm4QqoZxv+DZJzF4paSPvUR7lCHgKcPRgVK7utHhpSgPg3Q/G4
NDOrDMv0l9JGzbTSCU8l3Cs5DIJS+atfcnstp3Dgl5/13n72wO6EbU4pLPVpqTvMKxWygb9or4wr
wVi2CLn4mVxKpu4oO6X2ppjRz+t5OuwsFhQ5tv9aNKWTT2Mn9joYFEnWUxsbcYudkrFhx2KrFnmr
Ad6QtS6GdXnDNzX7/hLdq58exFhI7SEdVswbGTAPdJBFMvwKS+tjDB1iwlP/qoYpSTI/kjyecxnK
H4a53FV59QHHZxv5zXsZoQ6PBUIBmzzhIDWfTPCJB92qw1VL1oCmV9WxRrj2ZSAg2ZcDbwsvhuf7
r32pF0dByanuIT3kSC/LmSFLoBJS+/WhuLqFybRBWEAmSfaL+5zhQDVWqKCkv4yIJkbKIN7VKqkk
/WqZULd5Iqi5AmyzumfcKeVZhN5i07sVlAQC/dhuXUCM9TXIkQh1ZkQRJzclZ7q3wAYpk+RARgCY
NQ45pmt7O68mdkEteWkBjqd1HWxt3MLob5dD3USMyK1ox8Ag3cxDfVHWDqlD2DNF/KhkIZ96uFKl
iWoajM/RfamHhhZDY/8E2eASH9V/a7x4VziO2Fk80SsLlSddZcaKEUnqK2N2irXlE9ZtR5ImaYY7
zLa0HcuMlls62XvPyBidyDeiHn/1EOoapsFUkGHAuFWb9wyzD3Dsyi+DSz5Yy6oKSa7ry2XTSXFj
EnOLNxa35SQtfoH5Pe+XfdOROKqeW9OIU2JWdqk0yeqDT9udx43r+UMN6NQQWC0XaslTn4vA5bE1
m/qkPv88DX9phrC/il+lvTIddLbio3CgLaiqsesQugncYCizXLLa0MCpsazcDB1bHCukJigw4t+O
Y6OKimK0qcFLL1WUNa3vCSzptW1r0ndZO5MgwmJU0MLD4KSWf7Uh6alzqEL/pB6SSNjoJPBRcbVx
qntGAKmVmU0ph9hqRp86+PO0ByYqj3EZv/WaHuwsJJ1qGUlTEn7bSNtrMaNm+XK/FikT2QhklZpA
dbYLt6y44XOKmhB9NPByXpy6OZWKKSvAdul0ZU49vD5ZnSvV7liE77Hdf6ptRq06CThjHeXG1+6D
QKtjgpUuaI8ypJbyc/aMnwlBkGAEVsXikyy6cM6V+prYjN8LVlG1q6lPUEkZnAz4ZUjLUe29+mSz
yDt3VOmP/70Zd4G3mdt4IIuNbqsLYUqZd0wpJXPSb3gU126B0X7pfVrx0qstrap2bEGbEgWnfOSN
bbEkpBNYV7lGum2Iwb6Z0GElfK/cEzR0DaQ0kh1E+yFwso8B090+5zmujbk4qGuVVAPppVNwVA/6
QA+NdRORL669AhSXxVi8SJHOS7GHUjc2E+d2cnqDv4zK5QCpdYZ7L81LSoMIYpDJVGPfG5EdnFJp
qycT0CdKFf9gOJOFUY3uAUDBxjO185iIxxlnv1rabKlHVe5CtbtkNkATcZ9Kx7aSvnkVHzRa4F9u
kkRb3c1R2mG1iXJjNUbZeuKq79TuvDQ9nWJ9kuzQdeey1li58DGJsu8ja2+p/yGRSJsqWs5qK372
FfKlMIhfTS05GkNCdy2TEQ6mVazVnaE0cq6B5S8yfdYpeYGdjKuiu+MtaaOtcjlL3c0yUO3EbfLY
ptGLVW6mJaVFI0WE5kRid5IHew0Txzqeg/taqsT/T7ngoYBYEKZPrb+Nh+yFdxqcyMY4Euv0DNwP
Wo1UWTlB+zZz6hZwhY5SA50LDf1quLdELfZDg8xZK3+aEHUf3DGQDjVWydBDV1+Q4w04YesbOCRG
EXfcBL+U1EK5JNQFcUE20ayhz5S+LwSjHgitwNUtjxqoeS+xlXD7Sfmu8uypG01hHpQCxRd4/3KX
3FdJd/kIF9wozbIHtMFsq+l/K50n1Cv8swHKdlMvon1t6sQP0D1N7IhRAQDSOXWvdcC9SiQraK3y
QnBYDF3f2bRSISXfstlVOHWG7ssU2HXshGHtPtsgM/ZuQDKUvN4E7L4OrXNQe5p8SJRsUVVJRfhs
LSVrmAHWN7O+qTtDlQbqIqhCu5OnNvWkzaX96AWOozRBakugq0dn+i9lkrCjT6cq39XfBEAk8zlL
GWzU5GWTpr5Vi1ojO52LJ3cCnWNLM2103znVbvekG0QykuWkFExNoaMvafpPgsyRadlSAhr0+3HM
KpgOSbtjEMAjjGhYlklfK5h0aHu9tSN1czlrurjU/UzSsKzphoaxuJAXK+difRX24+TROegyzqbz
TZ0D/NSyAe9A1VRPoFrDEzePt3X3Vfa1cX/V2qDFvoAlE67JhQPexUnyO/KWeFtSamKJ5DWwGUnB
/sRf3+skqRksCgRKPiChei/T7kIf4EuzxrjxvQ7sfWDbHCEhhKrVoeubH+qTE/n4mE3GAXqpy3NK
LaYkodJ+5S+lhfnB/K3qKrXsqDoi6Rx/4xTdXdkyeJgZkEsVldLmLnMLToNwPWUoVeYSGzcwWqPi
S0ymVNgdWSN+q9dnda5VN7zawIoyvHlhtQ1s/TX2x2q9vKq7nsBwio9wEusps74WhBG5bQDX7aWe
NLFq5P2TVhx36cASepvvgTQhN0uQ0wAcfRsD71PtGljStFVuMMcABrhVJ3clVA/0/Bb4xTeYf8iv
u86/MQYJkREqIbeeh6ugWq6xQ4Y2CH3yhD4b6QXXOTyqz3FOHfwTeBKH+Uyloq3VIT8YXCpqZOfq
2sXjrgf57Uo5ct9r2BULWlhGAX6e06lcmiqZWC1SRAXR/L6EM2sJHtNDb0YPhTwXiYwckiRLz+qt
jpr3bGbJqxO1EZkqTM/Uv1UmmX7qbUdfN9IzOrX8GPVJD53+2Wg+R2d61mrpV/+59kMq14TIofJg
y2WQ3NxkAxueXIOzNur1SR2w7CnD/Bzvk0Un+hwGGpUXcgnlY7ZYOOVSoT4s+Rtgq3xg0llR5et4
ZObVWOFTPi3L13KhC9wTzDq+bLtqt+vnrKQPkX7SkLyi5imOumOc1IVTpSShz3DjdYmxE9ZaTqvU
uw01jZ44Jgek/ay9wWQWa6QnFz0H1JeKBAcKsYOkarClo5nwWC8Dcqt32gAf1cWakxXJtrMHbWcN
1XM4VPU58IxH0tH6v0zFnCg5t/TtqoRdzyCGUlOt4+qmV68vIfqbMpEDipda9KKi9j2otoCXaYYX
FrFCnfU7XNIPcqONxxhw+OQPX6co2ykfpiU5ZZ6DtFwifEZUShzzMD6mjdWysWYgWSkcHIRTjOUD
E6KriLfukne7aFktUfexdBmqBmepmHJ3Gx3AtDaFDDa86lFxCDgqjGcb2v9KfViOhlzGaCtO6txy
SnXaJ3L9AkeaWu5V7bc4F6kxlCkDO/hoZetmMZ9rK36JWvEZ6fZZLePqzOzOMaL5GGmBWj5KV+Rb
N1rOWUJBn3q8Cyy5IdNE7dbY9Hm0tHqwLT6QTDJZs4p90rGocykRppoZOzuvtQ6QXK/KhD3G3HYF
Vle3eo0Kw97mRryPBn5y2NPyyZlrqnoMOObJ82nt22g4Juryg2bmGDSG9jHp3CfaVFwazqtZ0Af3
nZR81Wl18M0BlzMDqrwGRZjQGlvYi9uC0CUzQ54kUuyQhbkQqJf668Ak0sM2on5vQLjauUCeAC3a
JxtdwarPJFgxZxEeGZma3lDhFaHJJ1wnJ56rvYE6DXYMjr9rk+XuWkGnv3APICLZYMbkRxAEZA7Y
9YdrNwe7EPlpQAMDojLcplpa7IiOwZB25sjFcuclwYZJ6X1YIr7WopREvYTxbL7WG6I3ohDkY2Ly
eGkEVG4Mq+83sKuXpB8RBLjwWrH0zHVfn2ukYk6RnkRDDzjrB2bWmKB6LQ1p7iK5Nr3w7EF05KS/
1I9e6LjHZGl+j+MM2duGXzK28TkKvVU6txCMem0LaH+7xBNDLJOMP8GduA4KnGwdaA8B12RNQyoG
8X4ZSsmwSqtbm0PK7EXlbZNw2496dyUVZFXagY3uw37AY5Jz8Ke7NBUduVIcMDbGzDIZTXdeNEUH
41g3YOXnRTs5JXf1EJlPPA9h+9nFxc+o4SkZjMk6E65z66b6nexLfTuMIBzULxUdmLKtWIUFgapF
NN7oMNGw7s3PZUZjmFbLxtSm+hi4+i5vDXR2KFWd3u0ZRvPRtjlWWq4MUbfFCLUjFP1xQtCaR1XC
fmvfHMt7am1iLoJqDlcL8/FuGN/qNofASXNIuKj4W6G9V5AMD6VdTdsGX2Lkev03z6+/+2FLOL1L
QB3IHzqBKKRFn4KlSPrs0PqiZ0JoB0zdaDmY6E7GMnohzYLXhDKEFrO4pUWyrEwzQuAbzFSWcG9c
zVl7UwUHQJ7nGD99D90QePeMGnDGD1O0OSjGiOgpg4w74AdN2pwbL4q3PqpkHDxjBiQ5e62nfuC8
kEyroDtH+UC/sPcZNxO9nHX75NpNgHISztlbM7EgQzby++rYlDOSfZIM3Y5vzpG9avg3fLx505h9
cNiw90vfvGr0WZcRSEtTvluMdHbo9HbI7mh0+U9m+MtFTHEhpQ35oDed3bH1X3vx3a/NX/bkg+QN
4x+xPolrjMFOLEF094rSeDkHmCNbrEPguGhtmQTwdR5nb/TxiAw4uKSs8qiNjtHE+W1xhb8v3Oip
ZwoAUAffgQuxszaELkPafOAp82tvNO62Q+9YAGc6WsRF31oczmNjDMDxjeFqgIYY8SSlibHyEvJN
M98igLKy3id6OOdikH2hlhEJwL553QbJTz/T4qOVd97JNcf7fhndXUwVhSCEI8dYfs8rEa5FTRtP
TxksR+Vn6pISVeT9kd5Ycp7qgbcRzynqTQyWBKXS6HQW+B1eAboNrZY8FZR5gZox9DA/pvqlJNsU
Oae9pYshtq3dvwZTbe9bB7QSpvItNKfg4tEjsiK3Po5uRSJKvDctpLcO/PJ1HggHg3EU7ntvbK8J
PXqtNeeT4+YdmjAm9zrdjlPjFVhouAtZ3NBYpOc21rMVpi6xy/0BFY/Nhaj8sEKWS4ZZKU9Gbm19
GQP+34Mo/3+jTAodi8P/jJm8RXEWV6QC/W7/zqZU3/XFmjSE8y9H95A6y+xHw5Ds0S/WJFiOf/m2
A++Cmd1fFMqCZlr0n/8h9H95JqYk3zYs1yU+DUNDW1JJ/ud/WP+ySAE0fW4TE7msZVj/oUCeMDZv
XzJ18Jz/I5ZRSOfg39Tsnm9atsP/yKLEr0is7L8bOohqIBATUtKFXID+HD5WJaGsq7D2dkgzu18O
NYJVYSyaEpHsfIQHFqrs8GeBH+FQy+jw0mUZbIXI7+peL+/CphXHhUFlNvKwyYiBvBvo4FudPL03
5yHqkOnWmb6zcNP9L7auP9khvBuusOUKE2OXi0T/D59kig85cOJ45JSHp90ikBT2jUxrHFPxK6YG
spYqvBDxJePLa+OSuAsinqW6FqimDlifbNbRtnvq8/GTAbt1TWLoO900QbWWuSip5WPM8sRDNoO4
j/TRoY/2rTRE9TY1RCcucyG78oHzXke0zD0/v+8is7u5XT5eUpMZXCM+/na//fWJ/p3zYkgj379/
gvKuslzDBU6qu3866hCeMxCqQGcSRJOck0wj8nYMnrGFNVuskB/AaDSgWFN4FeVSXYhfObkoD/a1
SMd17Hvf6VP/aknGvka6x6hcTOeFd301jV6s//m1ij9cdzwFglvM4a7m5oa9+gcyw0ZESA6Qm100
57HRSef0i3a9+IOkrRQaxR6uZbqPzrrTf5oaur02XWRVzXiC25QQgp4MKsK+6REChr5PksI65AvL
tvqj+sWjApLJwvQ8wWJdC4au+3kx4uuYRKbUof7zW/oTeqLeElHVNtefq/9l3f2bNXf2wRVFwGgv
FvyJN517aL0gBtoYLi6E0iGzC3GP2V8qn0CggRRcD1qY+sVIxF+/U38U4o3ihNMBCsC6uBWGjxIH
cwSqJknod1pJlCR6ZU2HStu6Q9k81W6V3pyRRk1o0Pwv8P6sqhHzNQGVERPsDLCrWeYrnSzKcN0e
/vmtiz+8nPKtk5Rh86TZgl+cPzyUOpFDfVsGDT7cX6TU2RuVmyWo74n8y+4SkRa3KagQe/o+RhnG
D1FlG/e946TYBfATAEQq14wdGvBcdEBLdG5XDFrzgTQK/zTm8XKqQxRf//y6/yTR8rpN4fKrbllY
/vBO/fuax9O1IMIZMrJaqUkQJLT3yYKfrk04NEun3v0SNvinjKjYFaNt3WVdvWOMrj3AdcD1ifDR
cqInbCKcrIRLZogJg4w2X8VZ1uac0LrhM/qd8jJ34OmFXRKcRFAbOpAuKM9WkC+nIiCIptbcl6Hs
YoCChHDXACVGYi1wd/zzG7b+sCzJN2xjVHJ8j+XBdyTu+O/28ZyLGC2eVlwCm0YtVhNusST6Xs3T
jpiviaQhrdpqdAUBwOGIESkyHlD4KO7Gnd/O+e+s1B8LJtHevJjrMTeQYGpJ9GxWEEKnlPn8bLyT
fv44m0XBQZSMCRnxTpJFWF2XvHpx3ah9qbwGjXaXTIdJC7JNronyUodLsXbm6K0s03OYd3gKQw3o
yVCOtyV3K+gOwoFuSHgayZ8f7mA6/4tb7f9eP7kDbB2lHTeFXJr+2DP61gqcaDSis99ZRzvpp1en
JtuqxSG8MuUfc4/W+piMDA7TJgNygyHBD9xuX/NdW+KVHoOBs7Arkd+iEtl1wD+JX0j+loSo7T9/
mMafPB4PaJ1BAxJrt+4Dm/5zyyYzviv1pFjO42Qlm7idqCWTOXhIXAgoHWyPFzszkKZn3fwxjNP3
kPDFs4aAENSMlzx6XoTVtzHnfdWU6aP6bxyfT6HItGvOh3dKbT/BV0PCJwIwyAGlWVoHskSN+84p
JhqZEJeaYPphFzJ/hj4hLkPYEIVNL0+tSxhq/ZWhJ+1R/ZFypj2H6IHotkHmQ4zLqwty4zGg2+x3
TvKAXVF/JLGBCERDYmTquthwZjSeUeC3l7hywBl7tfHcRPTVEMwHhGbhXFylXZ+9tqKlYWA4A5t0
Ujo7RPPGuhrn5oEOm31qYvuD+VV59lAFoMjnd1pMf55q6yroWOyDkZOwj4HtmPTx/N6CgC1I6nup
+6QnZAEAgNv1LgFbIdp2KYjDL4QEJF50EGU6k6uEcLJt6HbWWqclfFGRCq7mlmt6GpijZKbCEiJi
wONOsENMyeT2eyYLyYl1u7nDUQC2Ivgvws5rN25s26JfRIBpM7yqclaVsl42HJlz5tffQdqn3VZf
2GiAKJKltl0qkmuvNeeYA/ZHN883Hm5NcIJ9uTEip7/NGyU6BJ1jXOedFikcekVz0kQYPZdJMNy3
0iMWfYjwp6pyVw01+GPPaf/mfqRW/b3WcGAuUVoJGwYFbf4Pd84G3kyj24p2CHuJtK20lWsn/S8R
+r/33Igga1CyHrLATXaqPZqPYSnRPZLwN9BfX0q7gRnjpeHRhYW/yi3FPoTBIa6K9GBFuYMInCPz
ZqA8+8ttX/yn+HAMkOqOrQsuILybH4oPPv5GeCzkDqFVOxSoqFEA5wQSLoyo7hlT+fSG808135Cd
OsUz8J1YWx4jssym11OjOYgSK3txkxFDji8m5eg15St9V9XmcBjsqn00RBvTD4jHlRkEIM9SjWS3
8dVtyX7QRxJ+WhF/CgwaN3i9QrIu+bJpBQowlwsPyGQLmyjEOMRXtT0WwkMgqpIZSvYbDN+WPyqH
B/sNqqZN9NUa+WV+6LOQkaFeE103ZsOzTXpgnQ/ylRAfIosL0H4NS/zXsQH1mOfN1JbM/JtfGA9a
ZiqnP9+dxH+qUfgkQgMShqaBGs/58A0BCdYP0gvsPXiXZdbQgMS6jMk6juPH1rQvrp+M70qS1KAN
guLAwiSaj+tBp16aNntqDU8/qK2hHfRex+7autlyVCjdmHCgMOo7+6p0bOCUfo58BPa+qj/BlOhW
krbk2g7jdO2nQIdroXu4YjK6inY3PGotaMcE1R5+NXZZujA/80a6aoAqj5Xz1QjV5jnUu3JD6OlA
LrRhveZ1/RippnUNUEHc94bxtc0WER7ZSzAVN9z62ITZwqShfJ4P+ZpI7vHqu6uYXuViPjZvaro4
f/6s5xv9b5U/gA/Bc4tyhtUb5efvj3Vd9HYmzEzs0XhHa6qH/BmxEs/vcRSn0unyZ9URl7Bwm/uu
zJJb1DZEplYoQ00ZV5d5k2VaTP8gLDd1i9OLZznDM6NB36O07h7wZSVo+hs9PEF9QPkZGk+6B+Bk
0H3/WDYq98YaH7xvK/dZmXhX4brBmgvAX9KAJ8JU/m2NN12lH/7RmjYhIp0JhyPUD/9os/IN4G98
wZyoRakRjC0OoK5Y55PN18+17oy3Ksefgf7gz5/3VAh8/JPJZdAd03E0V1cnQ/6/Kv0oGiDzlLm1
z4fU3phckreBnltaULFbo/03Uor6//15NpgU+kSAXHjQ//7nCT/xZGVBSJJtYe161jp7otUnken0
MpPtzw3Bclhhq6rchFGRrIpc0/b0DaIHOsjvElXFJ09xdJ6QygjSaYjQQ3gG1830ZDUND8YPwy6/
7RW0GDSwyPMW3ypnhRvb/6Z5FSr5PDMfAN0yYyiKbKeNWv7Ue69OoiMFcyMHOjI0YpEQ8yPIiF+5
PIPuApWgaNQqNNpdO0eELkoy/oIFE17vC1GsDTPDwT0D3WmORmeoS2EHASXFbn5DVmo4pgfT2tZO
92DW0j41VclzMe+0zykS6DEa4nfXD7dqqRlvg0roc181z64tP+VZ1W9zu3mpy94+mRXOlYEiexsI
66k27HblT1KQOgutg22XGeHl3j1/s/45HXDMO/3wqmYy3GNeKlk3R8MrhAiFMaZwj45BwLphYvUr
jMAn5LcxEKGzfhHTCkDKOL0w2auvFoivs5e4ZP9MjKxCdYd7O9Bs2iPD1Qlc/THTkuEx3JtxicRv
xIMWK0N4mU+1Ue/egdP2/vaN+u/TmzYB5b9mOrph2PO66F9f4MbCrj/y8NmbGknNQ+Jeh7L3zj3s
GLJX3mQmjXUgtPo+yMs3wrJorE4pnuAs3/58Jf2368RCxFUN/qMrBi7iw0UsdTc0NOm4dC+TpS2l
jYBahK9ATd6CKaVCJc1oLYvEvfismmKGL0DlTHMXFo5c0FglGoWcN/r3/adpNotfGNb9nO8Vpvo+
UputptjLRvCNoh+xMABmvgVRqa6LMFc3f/7HWP+9IzmWisJMdVWVFsDHcKHc8GvaKE11IG0jtRE+
6g6jX0ce5g1euZfaRsyRjV1BCHzin01QBLv5mDZ2xrnG0wLIXK2fEu4pd5qDGPhpNBJ5wpTTPxuj
3BmM3K9D5vbPMeVzYDyVI4M4HnJzxWp0tOwqaxwvtQzTB91TDiGi27OiNV+sIjfPVm8Ux0AxluS2
M99v9TbeR/5goTao3WUYxOonCle4sdMFXTpvqI1w9fgpbsbOqW4kKEdLV0sVrv/ef6DiFVVg3Oad
oHc0TAFeuZp35w0wQHvUSSmDb3lqJFp1WZjYcaZrZN4wvXKVzlrouufsEIj5+z//Sj6yUVgiOTbt
TKo8HhQ85KYr4V/f9FCRg9oqwF2ARmJeGUSSAziGE1BX99IPfm4a9w4IWN0yBHDdSqO4b5X7aNog
afBXlfb0l7/W9LX+/QmCYZLgIdPQLPq6HyvQNoo8KrmM4Q95rtu6kSUDpDC5gsbHR4S9BCwAdvS0
kvXOt0Nr5ecKDoa//C2mEuzj34LmMTMGuhyu+bH9wYLSLzGkFodAmToYfql/q5PRBylilc5CKkq1
HmT6SNCKvORD3j/jMF1kOeG8cUsCfd4HCxlU4u7Pfy3nP5eRq3IrcLiQdH515kd6MK5xK8S/3h0i
HWyClngXkxDMp7Qx/V1Sk5RAZFP07lTvtRcZn3wNZVWFNWffQYS9uWX8rVIH45NuAeKZ3PdTAV8Y
er6Jyb5dGaL+uesEBbtT0djiJwtLpyaaoHBfzQxpmwxI8QTu0j8BIl/Nx8OqGbayd/oV0STOq1t3
3+oUk3mt4jUlseMpF43zqjHDYRLp5JSdeZYvURf6ez0x0qMVF+jACttbkrs90njhGKjNYqEYylvR
l+KhJLOtjDTcHJliPuC2IV9AgKM3BBHufhz1e09Z1CGdF9E02pOTV9CG/Th87RAjI9gz1HewFG9e
FhZfmPiccj+JvjtBuqKFE5Jarx90P5Pb2O8F6eT+18brlQfGavXWttHdeb0dP5V19cz55Muf3sCy
Rv9L9wWy98dvIz0lZhBop3WVReXcZPzXpWpGymjXfhgexrh1TmZb0J/v/HefC/JmwCDbanH1dVbX
/dpIDcKF6SDMjsgmvTcbpJAfXkWJ+PexfMqeGRwz24aERT3CLZOlW56ComYlb3SwVZjnb/LAHi69
nhW4gE31yQj9cK9n3T/Hqse62qWhor4jNhQsb9zuGLR1dC6AF0FuVqhs8DBIa/iSpC6jhbb11kzp
vlRmFYKJGdQEC4DjP9WRsewxYHwXUDZENmRvZQXhLC+FAqKhqdco38Jj6nk/NyAD7HApGO5i77T3
5j9n5/f1A1djY6TFLkK9hEnEdQCYpulr77urVpPjo2kZ8YWAWQIPz2qi7QOJ11EzFAyP7TNx2/hv
E13Hh0tykkJXFx8+GkMfZMOmgs661Rln/HjWwDfFbYD+49wyhNmkKrCCZACAnGhZeS1GjWAOlWTe
PsyY/5rQbAIYMBfLs5wlMR/2Yyp50miR1X4yu+pYcxUwgvb3LM6NZVsTZN+QBo+SyOlwYobVnfRL
bR8jfz7Om/m4a0FHdrEbEzajrtFFejdVR8+r4wJ6I6XxYah8ZI4QG9pS9d+8Ov7CbHe4jEaVW3dI
NUiZGd3Dz93pTBDckRRdXESh7KMCtK1h1saSOYoPMszsz75d/9z0GN/PpZM/IZ4sdu3QkqY4vyUi
yOqoEY8+vzeZfurXj3ae5658UnwXdqe5a+T43sLSWf+iT+bfP7xILaq5Vsl9rgw7/86E7B5N9XDS
ZNJvsdAkDAas9LV0acuqTio+t505RVYxwI+zGwtk7j79PiDM/AWcNVSgzhvuM+aHSHMU7gmF794a
PtFOi3G62uA7fcWRu3YKhjRry9wGlo60aEqNnN8bG4dcHfNd6E3uA2nogPhyW99PSKMwPs+xjXVB
h84WZ5BD+hNjb/2xan+c8QTNOs7k03rxf2fmxeNvP9Na4G0it4KRWOTqweiHnxvUegQIBdbDfOjX
yUE3hwI5Mu9TvZTwUh4jd6INjnFo21cCbbRtZKkB6EXXvGUxBCxPjduvo0D9MpbKJyWlh2DbMibH
TFNv+Mn0I8v+xxZ41rGJeyb3LMYW+ehUeGozee5sPvkcI+VntQZ4AxXgOWprc5OlhrVJtLZ/DiFt
z2/QFOwpTen6FwanYu2bYkeI1qQzzMWwwo5mWDb3tqmzXenugIfM9j+7ff3MRZM8kpH2KGo/v/MC
+ChyCD8NzYAdUWMGwi0mfIQlfJuPV7U+LlxX77d/fgDr/8+dGGo/bXBtqmVd8aERjr3aagogvnyt
jNcwtz+3irS+lg1e4LrN3mP8IktZ8+3xy4UvS30fMjA8tx6Du9Cz409Ori5lUhpfkS7RNFaL6rHr
SrkOo+kJasXDmV13WaU1Cch8+S7C7mz6qq12KIHeHuZj84bM6PEv5cWM+Put6nEpznnAAG/TtKko
/L0kHFj4NCrO5EMXeIO9FAlIFIJjorH5ZlsBWE+YYg94yxwsLZhoGHCjmPd8KADTJioN9RhNI2ML
LGlqEpZBfob/lrdvUesO70peffnzr2OeO3z4C9PaoR5iRQGF7uMaKfcAskDoSw65wXx66JSFp/r5
i0p+7p1N9f41Jq0iyMyrzNrrtIx8BB687GWZbfJpMD9vkqo/dmCp/vJpWv/Pd8Wd4wBMPlOD9c+H
TxNUnIpnKz2YhS3Jz/LM+3mT+wp1v4MCGxXPz2MYQLRdnA0AUKf3zSe6XGnvGTXNRyzfslYSIsxi
8G37HGV0NqTSHTU66Wdj2qT1iO+W/Ph3NY/9nQw75zy/d34L8ndt3Q/QIqzB6k4dvoU7Hz7MAzkQ
/kMSNEsnqcr7GP3dQ5pigil0krR9kfuLqPKFf2ybJjh4Q3bxPAvLoRvuQlxX3Gh9dStEEa2URDQb
u27lOfJktMMs8IZOsDmDXokJyUUkxB3mx9qHicLRs8zbvHTu3d48e1aMg6ls7IsVNtdaN813GVlI
l3qNVECWWssk/Fsf9r9jaZfBkRD0GKe5H9zL339BFJxa5kRIlzTRLVK7uLaMcFmMpe1DOyK3jFIw
GZWLKVoW9TFxxvrqJ8GuHP38sUwe24wep4xC/9zRt9T8NjuLwq8fnKov1g1ZiiA6HP1JTrv4yry1
wV18qfQ2RkdUk5fQ1Q5xHYuHedOX8pU2Tm5Bd5yDj40BTb0sxr/0FcR/FliuNrVDXW3Sspj/WffZ
uomjJfHKg6BmEaqy7SrPelDi2th5begyCE/Fw3xMT1c9oNkH5r6ICeIhueQSTKAuzM/gvMWiDlrl
ZIwN6ulhlPRxOWEln3Niq1i6e/FqqLAYLxE+kkupD97G5cPq7/i0zE3hcJc07UE79EjmD7qmpKSs
oua0xtNYX6LB8N5Kk1UnMs74FOqt/5SRcodUXewLWEeMGbDMeNxUT1kf2wfLD4YVmpr2pS6i+z5Q
MWq63YObFuXzn2867ocZiYvkyAbeCdpSoFUmf+f3r02r930Zu744RD0UMksMgPF0bm9ZgtfQrhLa
kHH60kLR6JaWqQXvLLORf7uNggQ7Dd6zZFlmavdWjDkGQyUN17la+jt+LwWuI6U+KkyQWBPxKooH
niWmXy/nY2rZGvWP9yTF0BzDTg2XdRgaBwfsamwrNcSvxn7y2jdzSqm2zCE8IxcEJOjo8VLQpDtU
iaqgaJ+qGb92XhjLXNOcIY1wKvdWx9Z+PiyD3thpeVwu7THGttoNGks9C+OtavV71Q3k2efXxUgw
9j4htuCjt7onGWufY68FYJGZ/J20VsFd+8++YmpT89N4q7qmObPQb87MPepzCCfjLnJUUin+OeHk
trq0mzRldpzfCrhI36PSW+R1hoExFHitId1871Ptqnfu0kh7sGw8YkIvfqUs128IkOvjmEnx43jM
8fif440XWosSYcP8/lZI4y8rNnC/U+P5X08mFmw6llX0HtM8zWVm/vuXhPuAH+dpOx6s5AWWqzYF
vGsXyy9eotFXdi3a3suv4432HgVZTznpr5uoMk+BNIxT7Afmj40IkGv2qgkkrkgUiHrTmfmNdTAs
ReXVN9+QuGlMbyLKYucaEwfOYuOcciaQnwNZdQiMneqqJna/r5HsrxL4028lNvmA6J7PQUwwb2f2
wQqJ84BZ2agR1VTmRoXO8ji0Rrxxa2qCrnKUY9E635j3Ub4O6DPU5LGYdmCJP6pMjKTt7H796Ajx
acNKy162lSIoeBVjX8QtNMdpt8gTqHxhdj//MSivW2hnhncf+M1dmvXyW6MY7+aQmcB0clyBsfKS
uyNTMA0Eh6pFzj4kUHPjuEBLZ7UadZl6JNlbO+p0/BvUTzujHo7EKlSxTQcJOfCPFxxx9GIVkA/R
7LoYO/sg4hcIagZ3cfqBpj56cAQCnCtVZyfbWM981tLT+SgUZHD+79329G5uaXIt/aLFH1Dlm6Il
BBDPqneP3bVbUI8oS41FI7q3KDlnVn9wnVG/Rajpbz5pXEvFror1vDufKIIvVtkV1/nIaBbKZmAw
tZh3a+6Xt5aYziJBQdD3GqoYBGMXzbLSn5uRZC/GyocPx+kOv1B2D7tfx1nHy3WciRcHlChdzlyB
r+ZxxXnBV2kT3S5z+vpmpxtnNB3xJddQXgfet6BJ/XsjnJLqvOw8d1jrAqpMEpXheoi74bWxh3+9
Kwnypd12/s0Y9Zahqoc1JC/6vQzRTVIe6+cx19dKV1IBDeN7Oprmd80tb+3gPkUI1XaNVXVHsyOn
KlatdFWnYXdEWxiiK/KC+AjsaYmvHicCE+svVVOdXFtXniHUGutRU7td4KjFbX6HlbkLD4ROUDve
bQyY89rVpCwieBV0qIr1oFfyp0Hzw6OgAb3OWN1tx9ZaZ4lnf/dyli1x9+PFP0fmF/N7qL++hSPG
Oo8ktH7ftE19XydKfx+DoFmkCMCXwNJw8+d+4ey8EvCUq7vvQWdb3NgRJ5Rtl69UEeyUMcg39bRs
xM+PmEQJysOv3cwRxSEulGjht7JZIYAnpoR13KEwXfng2rW9riuwy0kUywdPMSgSjfaUanF9oC7Q
DjLUcdRhA8RiJfodS3HIyEbwzgRGPGJn025+qXCF+dajxNy3ReAzLpTBe02E6h9jkB63HCfkWbXq
vYFD8D5U3JNqZQGP9za/xX6U30wP3w/t/oTZJ7vziartT75jNyet91LCy9u1wYcCgbFhDFSgTJ93
ZU/aFARBa9O3aMxVeEjhIm8T0o1GPtQYaWRgB9D8RbKvIIKgiJLWsY7R8ZVt0a2rFFVjlWJJrMdP
JcBPteYrKZO42ERRu//x/ysShJIez/KFZVSEMxVJskGip+9VxcxPEjfnivSl7ilMbRwqVmV+q5rl
0ITVd35RXyM04+dex4LrOOl1HIKK8o1FkTFgCh3TtHwFYI8gHr7FudXL/jHum/V83MhkQ3ogF1Kl
Rbu6LIbNAMT2DhO9DntLgT8XC8zxjV9SpDtKKU74xg6IQnxsWygj50PzqzR/qboUAGuH8EyPWuMV
DVdw11JIf1LU+AY4KfkmQKyVjoTtIQseGk22ZfjI3GoIEO33KmvZ6ZXZlz83taeseyPCqdp3ezVw
0hMT8+paGaK/N5ERCe/oDbl/n3S6fS9M37nH6vBOAdDuI4mzvB4McxkCkFz4iC+/AGHMU1d8YbHW
TAmYcoelkpaE4gW0EgCuHuhlJ89J1ZIrb8LWyBV7nRt1t7Hc3KT9K++Ieoaen3v53rFZWLuEkF5C
6YoLtIzPgRJtwg7hiZ66RM+Y8JtrOgWnoop3lqolp06mJEARcvJatPU3Mk3sL1ZbbAAAwY5ps21t
aLaHq1o5OrIPPremMfkAXAtqIdPUpPGTm+Xr1qpxZXAeRguSIYqLdRQ3BOjQI48yqISd613nfroT
DT/2Wm1QjkHReker1MprKAYeDlVirubdICy/5ZA3wRmV1jUr28fI1qzXQbf6dciIa1P6mfWKN+rE
6Dt5cNo+uIwpI1YXXjWNuv5rVr4MkRZ/z1qLR4Eunil+GFRp6FUGI8n2SqE22CIQ1ZS+g65W1OIQ
hnXgwwv1SyK0DPvixWKNu7N4GLKueKgCgNwMxIPdfKyOCucgfPtbMBLHTBmqvbllOhzn98aN0m6V
msDPeXf+AT/KlkPo6feW2Xoo5yLYdcS8VzX9uAH2bGIM9pe4ar82jkQL6U7XjuoqD0auksCZhPYl
JZAWPAz86UrnswnKce+kpX8azawHLUS3uO6bnVrA8S9Ts7wqYVtdQ8+4NvVw05TIwQAlxFYZzOjM
uLrY5ASqr1JRlVfkag3CUdtHf8ouIv3yKkWPp8r4WuRrSwuCNzF+gUNsvNt+Vq7tph63kCW5H4xK
CiVHnExdrb/VdnGMojx9izIcLhlhSIvAIsSRds9UfrPBsIvABBDJzo+D5p514sOg4QjqfDXiA8V/
kgVJ/OOVnpUmEDLRrCo1Mc6Z1tk4XLXus6hf0XfAO09OCEarfTzkDvB80MPbNiAGvEdzkNbRZ33i
MEDH9O+0bIunihuJk5vXTI/qdye3CP1gufJY0UJd5eMXl2HqpnLb4kb8V3SzX1DgFLf5QOsJFiF1
hih8OjafUOSI/xBd7Gbejdq0vOmdecdamn+mS1yX57xaztHoa/21Z/Sys/FarvK2NN80LUCuGCH6
HZvmRPhVuNDTtLg3eZ7eDbaiIrOBWGqaAcaAISCEFpemmyXuoxz5NYKi3Ccmn4CljqATW3FMegBh
0bSBStkBcnhpJmbgvKGtuaYxmEWxuMY8j65hlcWr3sWv/euYzPl+MBqCXh2ZhyROkiMllI77rXCf
nHj8khl28w0V64JnbcNKhuS40eiDq984yrJWWeb80kdKAcDmruPadEMvOdD8pWZUQRTi9uNqg2AD
fzNs6NcHFOdgxvdNZ00qZjXY9R55l7URqUA4CwvxrPm1cvL2u/GaxJn53UvEJ/pB+Qsm4gZGk19c
zFATWwcu2UKfcnb6UG0feo/YqqKpxWJuWYzTMXNY5JYXPMw7atVm4BuL1ywcw9UYpUjNp03hN+ql
hz8y7eSjrZ4bksX0ruk3KXLJPdmZ49EVfrTWoiB+QK6Egz0TIWheILSKgZFxgGGSVYP3tfDj77nk
jzUGzdqOCmP5CCPlsuj0fjPvZgU55Zk7VKTUaOVTUffOuie1YNV2QfWU81lsgxqt23zW6XVnY3Qt
NwAFHHWYuPGu9E39xILQXBVx4j0kKapRHr7Jm/TiF+QLzSGNc2uZUVByO88KnuROR0mfUPq5mvIc
DsXJ8IbkS23CubEYQN6aUbnrNOCvehq4R0N6k6qlJa+RoCXniLRtQqFRsuJbaLn3ourimqN8G0vt
BNnzycUYcoJwwujF7sSzqkdyW/g6ht8BgnSLDf2QeUZ/Z/pRf2mLILu4o6EiWDGG918nEq/OLhb+
H2CFnIh76z8/8euE0zbdJdSNnz9R0SzeqkUccgdqvEvU19qK5UFHHKLwLn1rEmNO2Gx9CHXSxvPI
uwhDl+vBbBmkYlQ46n7X3xFEy3Nj6Mdta1nqMg6odkwpttqk95N2XB3nV/Mm7F6Zc13innrFSafp
iMzUFJf2UFyMlKKI2cC9HWX2UtWHYJXoXnacN4M2/u8VsBq4muO40hpDPDM/YKD0IlweFLaZnV3Z
AIQpg2HvalwzOT4IZ3JEMA2XZ2nRPUT+dNKmmrSkNFowkkG9ORWs3YQXicaWyNFpFxUyYyc4MYB8
ebMmIWKLqig3dhUEm8aKQHx2diH2VpkDlbRRdOFwAlEvHFjdDJ90pCKpAS+XTUaXNfL79kC77+eh
xGvcUyIJdeo13Iz0UteFm6V3aWWKlW6EzqHVoa/eVX7Jdj6QmaO5MyfHsKyte81ugkU7DOVXEK3C
kvrWRAZ2iG3C2HwxfFeK4MnU4uLVnRY2hTlYl8wsenBUTbaLKOg2edccsV7KY1VHPze2Om7IHfX2
8T/HHUTZQJoGkMtvg5bJb8FAklRLX3RnlSO/8Gm1bIS9tWpHRGzzCjp3h+Qg4PJBm3GUEwI3L1eT
DT4UcfrwKsQ6cuqJmFwptt7ufZQyh6COfm6S0HAPUWCgO4tjoP8w5JOlkpFbFqqli/wGwK5GZ+dl
rM0v0rWz7366osvvTVPJ+jkMx/q1UG1noXWheu8Uqb6RilHvC3nB2Nyd+slgq0iVIb4C/6TP7FyF
BJYF5/lMYCrxTvGyB9ut7B0+6qcfeodBo/vuoh2Y9cvFP7vzWdvvxNJlJrj5tTu/+dfPzmfnwu/D
zyrOKCnp7UMydUsiNx8foQbWW093ncW8q9qMKWDGfp73ikhUD7XzmDtT8iBrsYs1WubekSXgtqKt
3joVXIwoQMjH+IWvFLXv8/Gw0eHz9knLhe1Wbw6tQxqlSWIE2yKDWNXnZD9XpX+pUTgS3lblK0Yn
rNV0ZZE5A6z9uHDa+4FnJCOd0OXB0rf3VlzC3I/EsDdCYK4w8Lpz0hjZeVTscpFZofNJEnA4DFZz
LY1kHzH5PTq9iJehX8bvWUOKiBafqhFvmew05VSIpj2asd0utFGKQyzKFGRqoYnDvBmng8y8t2lc
9/hBgINLkaUslHsmBi7fkKIBwt7UhnNXCFD3WjQsMs9LNkFSuAjH6wQf96ArO+48xhVWmnbtV70Z
tS+my8BR5hFhmNMuOcPWKqJypAJzJgRA4h+tCNKxrvsPShM55LXk9l0u0u4NEzx5vElmHKXfwhQs
+3ppFW5x8jTwl7WQOw07KFDLOAGundvw1LnbXOMJ02PHrtwxhblzLXCYjcyso+JVXAN975BS1nRP
LEW+x/k33+u4NdldsJvHwlLTXVh7xUR1tp+1gXAWNSCSAKU7su0yhjSvDC+hjfckJ2rv4IUgKC3L
uI98x1mbOly+LIfGoNXhV98EzZGESFyaPjExqXa3KNX7G3jl4RY0Vke7T6IEFiJlXO6CdFTcrRI2
oDdk9QwrlVCb/+eVEor6x1kwLXSo4+x5/huE5fC5gYS6R4nLKKsnv0cHQLzRoiI7w79Nz75VAP8o
wmjppKRvIBeh3124Mal25uCfUwoLkFksaoJp14SBHjoyPdFruSDPzva+QBI6b3K7cM5NqemojDLk
/IKpccWOBMWCW63DIOmTSd2EcXXKrVzdKuPW6kl+72JJBT7VM2oMUL+2VTwuveEwpLHjm8FIIiYb
/SRSCcHXVy0Fz0uKV1G/Np2+StCaEr1hDsiOcjGtJm8C8kuxSDvnjTU5QYRt3FODWd2hN4aaVbaK
n2Dadfnn4KRIaezP+/mow1dzfAQ7Y5kAjyiAAFRa8Fj2wiIq8FmyhIWnPkxsN1/SZ8H6oTCLPc7y
eNqjlH6ZxrpiUtDPx7LeNnegTZmT4MPJ3liAu581pfmWF1b3QLGrbLUw8FkIxfbzUIij6ExiDirG
bQyJCorlvN+LRMUkEKpnHBPkUn823Ji53bRRec78eEVUcs2NZniwGV8e4AiDy0bNAqU1hE/GqzEv
f76aj2We/dYJ+L2zKSkv6VSVWESJLqjGR7D8rC73QWm/FV3YIhRr2vv51VASC6g50fHX8SgMMCUj
+OkcHkFq2Hm7rirJ3cpM/5SPxHNF3s7rX/Iilxs3D7THUbfqTU4c3XLebfrUOACgLO7mpjV4P9xU
gmd2kBVLHlDNNmxs7TRvEiV2Vq7eWHdQufQfx9qKJCC/MKCTzD4lK9Z+GJjCvoLwk+CLqKJrpwAp
Twe0MdNDNcw8tYGa/7/heCKrEcAh72niQCcMWjeviNCPVp1oZyvzugfP5NundGn+aCQeUzLDKzEd
Os6Dm1R7bBvO62BU42aYNI+6d8gDpTiOUXeio07uUixNon+mdpEY7xsZkpssgzVLKmtbZfyfLJkW
qzTyooODum4p1LZEZG2XV7HINCW7EsbKGpkOwFKUisQ2B+G2zeSIdaq013aulEfSLvFCZq68ykq5
OpWkRewHzyOqEZRlcthGIh3uPbhYvWOZJ5rt9PjGT557LfESvVckwrIyRFCjp2p2cyDYIIA+2oVi
Xn9sNL3eTdrqu1/H2ph1VGlk8VJ3C/HjfaGrQK2mTFnPxwLDHjdUavh+Ih3lf8TQbl+oWe2s0kn/
75p2sDRL2awjfSgxotX1jbVbvNNKM94wjh2fSNx48qTefVGC+B2Kj/0IIGrcBP9H2HltyYlsXfeJ
GANvbtObSltWumFUSWq8hyDg6f8J6v90q/ob0g2nIPOoM0kIIvZeay631pDW6RgIRxKppC76Vd85
xlbzZPDM/aluYh/4r1mkAYzELN8D333yeJacQGOQudGhc+QhfEbubBPrWyhHp0FJw6z4Abmf8gXx
+wB2O8j2AZCcvTL97kKFhGE2Tb6bdfW10A5lC3CkSnUoyL7zkg5mhDTHNy+CmPVL3AzuChxod6bE
jaZpxBpLf4c1KAPNukIPfSll3d6D1FC3jUluTYaGlK7sktwpimbWwFvLtv7WJ013BPYdXAwXm4Ts
xSM/rc8K2FR/7tJyJHiz0t/SKoegQ7GOlN/kVWgUtSBMeSe7UBp1NZKgtfBzrdr4PQebmrybUqIX
tCUZixEZsawOS+PZELZY5Sa8PG7pNQyw/pZ3yFoj+Hm33hB735D1Q42p+6lIzVenFPF53vO7SFkU
MsZ5FmrtawrDkooJjcE8mQLqbPeHWWqPrppzL9Ku3CT0HWuTlbpqI/0m+2RbOEX66kR+xzIzNhkW
2B2LptiijHLW8L5S1t4UvG0YvYgOjbUlh/o1SsGjJ9FHQ9tvVZXaeGzzMrtpAxQep9TCj1HE7/hi
pvae3S8q0/ZX5KCYeyhW9luS8dRlhhGqqrebkLx44MzhqYiMW+MTK2/WyX0erkyXKnrbCflQ+/DX
c6tEBwCVMq6M97K3w3Ueeh1sTTJtU6FojPxi+Agq9+RQRHjJG/IrkE1lO92GCSZNV26BLexmi6E1
INQIEygonk1vMjbCa+2xRC34ohGMMbF24n43mCp0CBf5e1mcNDurtgh2/5r35k3sD8Xpn90RFs9Q
BbvYFDW9HBe5aGIJ55JGeb3Mgr7ZxLrtXOZj88bX5doMjIi2PscxCpbxHal7fXMoJcEEUF/ixKLL
mBFfN+9GJo1KRzmYikXnZOzLgvoyiKmgp4zGTTMWC0lABa2rMdjhI3hyhWa9WMmUcmQU3r4knP0l
8SCtVkl7MolD2Heu3RyLUsPcngODhZ6btdtBDPKWVhTK0Vc+zhulMk1KCwmKDo+mgkZZZIWg5jIQ
f/ukECL4xMCCBil6rPA+Ld1cV0E5MaKu9doEYpNY6r4PqXGMfapdR5fQGTUOrC+xIU8SDSJhMhfR
IB9FQsvTdNrkU6qHHmsr5rXumY6qtXKwAqzayMyTNVG6ZzeW5s2YrAKjIre2mlU7QcEP7uYQ0/Ex
rI1Q0/aedeRmMgtfe03YUfBJ+CJ9enA84sEVMCWT/dFc1YYs9vNu6RAROI7qbpBusjQjQTEJaQOV
NuahqQq7WBss7V+7jRfqe73Ojef5zfOr8+4wTVq9Y4vbMlxJGdlHT+0xklbhwcf+f8xGAodbUbwF
kwRJ7Ryeig0RzdNekZfuxk7aapWPmBQZ6V1S74O/XzXqyN2wwKpW85uFlSS7oPJieF5Dc23BNl4t
lbSLmIXc2sWU5y1cRpUHVXEP86sx7ATCxvBAsvah1J2YOSWmif0TToJf00EIVqJzOcy7nuHH1ziT
y2ESAhNP1dz10YO4qxK4HMX2rW7q6IxiJLzwWH0zwyJ9UabkyiIFJZVHWvrSmWN0LLuASPbp1aZw
q30zZVmnaUSlpYkjcr57eaIG1Rwg0gMLJotk3rhWTzhhlHQnfFJAzDjfkO09PD3TXxHHKF/x1/Tq
0MLATNoyee775FuQMjCGIkNqklXxtSVLeTtxvQ99aaanIBpM+vy+/Qj1go5qMsTbXum7FXVO0jIV
PuORMdY5+pXO0M5DbtuL0tjgnpZfDbEWdZq/0/ImVXro033AnAtIFcEIkKHc/ZDHcJemq0Kfdvtp
d74qPEZY5ij6zbKU/lSb/Y+uLIdtYZdkTkyHHPL1NsMwEOBnBM65DwjPMSK4dkM/wXnng830Sg6w
3UuKs5Hp9rnG/pQwnydLwIjuSkSja+77UcdpmOSmFhzUUD5IOj8rSSn92Wk6FgH2e6cqFrQZmjMB
FuabWpjvXR8bu1pzVk4AMVGOzNeGeWrVaQ1K5Gh8ymmsX1sqDS68tUNFtYxrLYq+CrRfi8SIvKsX
1tY5q4Clzi8E4IKwZyXfsZNwoUHIoMabLIF8hzsDdcStziO5S7lKV0Jq1TlqOZtg5fRXV++e5VS1
cUduXdWSHyFCSyK3suQOuKTDhAsuJzaGd6sP3GNvEm0SxC3GoZFW3bzpUhWzfUnjsJXZRoSolYfY
VRaj55bfETOPgFG/GjDnyV+qjqFXlNS0mZof6cTYrINrZYveABVoVoY3J8sE41FhLwpfpl+tyNEJ
HiRbu5gAa4ML4KFNguxr1xYDYVDKd/jP8TrO2+quUxQ+ZXQYPSq06dKjYLjpXBiu4fRq04XVnSJ1
hKVANw4Q57xbFxLdKOv3KLXsB6MVf2/g2iAN9yS1S9eLLq7j7P4xVeFUUJeu02pLOolQy2KVS6VQ
xOafv3KbYhh+N2NlaNpwzop6OJNGNZy1Svwo067YUiIfH5rS5yEjranfqbTpkUb7zkxwz7ZiMA4a
d/+jgOm4y5xRW47TLtHi4q7Ub6WhT+L/kmw/tTzqtKMfhihNNyjovztZIq8hTeqe5eAXWfagbhLV
2miycb4IYK7c681LkqFxi3OvXRnT8b6x3xMMoXuvDLpXCM8Nxuq+uQTzRq3kEz66yZwQZ9qptgv/
gIcxX1XTXAPubLZQPIWIKzNxroEswYI67dqbZ6YuwL4lZZHmwqIaVTWdhZ3We8ahlGqwsasiRUTL
SspOzehctlF8bulsneddQvnyVa7H5YpWQ7kUWp2dHasN1kKapMegt32ydeUiHFkc87YhqBiTzzfT
LBMiccbm4sqegvVAgKZqj09epJnPtRXH21rIfE//qbzXgQFS3NP6b32Q78NKq/EfsfaRAe7MXPfC
q3BCcgXBNpGYyIoyD5J3fgmNRnD1Bxu59ckPNsm5DNXCE2rbuNIgTf8q5+rrJIr8PpJHBPPdOs2l
PEPWjRHWV6P7oHoayXeZBILj9v/a1EFmbly871pq0lN2hEiWCcb+lTapKTIQzVS2SHWktlZcqGZi
deur7FtByJPmNwifvAB4ig5sWRuMKenWSclI0+QLRjOmQGHaXqWpwuFu/P5kGWO1DyZZvTTz+LXv
8wdjzMJvFFvI5u26gTZWmx+oc0dcjLp8661sO78jsdoJGu3X16jhWp8qPGuquuHXNMUCqxrBt0Tp
qYpNClCK+dmfnIifTNzTybVsHjSOiYf7vyruiDCrxqsaiSiFb9lKx1r+091VopHgcpN0bWfoDz89
apKBPUtpVk+y7s4O3YNbd8pCmEJ/1pED/F7wyUf4j5jPUPnlIac5pqt57qT0/pf/ys64vqKxE5jE
SNWyDf84b0JiH3/+9c8xiNE85X5U7pDvZ7hTNJVqTFl5+9GlUT/REObj8ybIyIb0eOhvHYRq1RAR
E+kcMrTk7yS1hes69OURg3Bz1YtJA9RJ7YOHN8Kuwn/xOwQrroGfwytBX4Sp/hZnUb8KpxypciIL
jKY/tcxTDTYo8IF8pg0UurVuFVmshEKQnsgNYxMQOEZMR2mfI1WaO0TX7d72hX/CQlGvvSoUT1qU
U7FzvfKjtrwtkVo1iHRotFrr9Ngj0Y7WzWOtqO73bujow4HleEJYyFLWAE9Kf+5dHWSzLMymeAJN
k1x9S9kFY1o+jalVPPWhANwVWJf5UB3xjwKgc3bzi+iM/G1kwICaX81lJ88JRJz5xURY3p5k85Eu
uJ/SZxvjS7ZK2jG7zAdCs/j7L5l7OEZ9wWRM1RekKQumHh2BwX1ISHSqZNcZKtazpnwII20/JCC6
50PziwQevKujZZxmwd9IawfqX/hlrgwmPa1VzYrP856nENNcOwyGP3c9JINyoqmkarDNwrEmRVF4
y0g639osVPfMTqC4hW58rauUUEjRPP1zyAyz+BqqCLP1Bv1nlfbAs3tygpMOzmxnxuYX2/E+ijFP
voG6IIzVNP6il7uM4Y9wcZGfGgxgTVR4K2A4xh/MRIH+VNEHOnDUWrFnvA0kuPKIL7RnP7YBCGud
dccZ+6hXMdHKFEEP4KHNG3gnflnuuQ/faF+ACqz7ytWx61jh2Z82XiHCcyGxcKepPKpEKZ48QumV
zsWHHnfxUxr5w6PRrUCQxk9z5bO34NYJCArHn8ccsm88ahtuOoW1yUnyUwh59ie1d5omzpsVFWfF
6eUPwyAqNR70L4niRiu9l3AELclim3XLFrtEde9zWdDvbcjLKdI3O5TlSvaNsp93nTTZeHAXUaTK
9hL4LA7n42lkaxvsP+7GcrT0zU8VxGUMzG6uvvVgAhdGmyhPyLeKVdT3481veSbZqHtQQRLQ3ULe
+4OR5JPpl+HRUB2ePaapGoxDn73IkIJZTWuUky2u5UebGvtGt0acF5kDQUTI8h73goBFJ/zTY2/2
E/+qYua/aCNhBv+FVeKzv0YS0ZrFXjygNPS9c6OZP+LMJdW0yQZmCn/FgS/3sqsgqALPv1RJvVbJ
kLhRze33vx+Etc9nQVPhEoFVUsHdON6MCP33GBxR6hee0uEsSMF2e2PuIjmwYb7nISvpaSNK0lhF
SXyVHfsqkpHkizsRALVRrR9FYH9vjzXp7iJ5cKYNEL0/fEZQaJ8eFHxIG/KKrqJ1dlzcur8+KISX
gaiCRcg83+y3MrQ9ygajgRKEJpbHNA3mc1Tf0PYPq8yLxscIDy3zR0N59ivPXpiKe9UMoT2h7d2l
5Jf9pfneYQTL8NWuWY4TduFeKz/vMOOTtqD5yOwNJ1cPZvKXMe9Mm1BOlGCjCU6KD+VX1+WLlKO4
+glU/ywgybHS7qTnDtsgkQV1/D5aWCV1Y5n1xaZVqmQL4dJ4JUv3vTH2cYNGOPMINQXVxYxj2vjI
T7eEm/HQrTPyP4par7aEq0EIBsp8daaGYqETf1ko3btpoFXoGry3OproC0KahHKuITd5BosFjYm3
GrORklMhnFOvwr0b+g4ZMe6dndIoF2KWlZvJQ+CG7urqtV70ZsVjvxsJ2WOMcNO9hNy3AmJMyz2w
xCVLG+ValuEPiEnal7CmzujX/nAAr5a+Rh1p24zvX/LQVbdd1n0n3TkH4CZIyEIZpJzd6qx4Fkhu
4UZER6L6WkAnSU5VMbK46hTtDgqU7JRapqf5BbXqx564ETfeMfMH4RYPa3ijNLXS//0VhPLvY9Nf
TtPW1xzl6irfS57mPzpdSOrhdvGY1Xm8RYZaHlogXWc4ZTQpmhjNBEKBFYRqQiUnC7MpSBeryVEj
KsDKHnSyfN7Kp9wW9VvsgqxQ1BzfRw2qWeQJjFen/YZXuPthlyNmJ9F8BMCQlkrohDc3H1/DAlCf
PbWKDJlFr0rOxIMaygcxyFTHaD1dTRKeQKJ34dF3QvHYEq3Aer9+cBTIb7aLv7kCq7ETKmk9ulV7
l8qtvOXolP0adWRxs9TOeCS7a4OwSrzirYr2GgKQi5b79UVlASK71L8GZu9fQe4/IKHwdzMexPkf
KCTWJ3KubxaLadkhHmfhk9n1Pu3qUtvOsii3leiB9XoXNQ408qiBQ8Zm7M36X5t/juUlkdFaAZs6
AREChCO50RODIq9RSCgDW7/83PVolIWKDE/NmlQMsZ+VaN7UNnEGOwNlaP+AbNqsrMJqLs20qjKm
v3LNuZnetCYKxHtvSPt9AIUfZ9WHtCtnlVq+CoHDU88+oS0i8/jXaw3Cj/CrLzU0MhFozDEACOEc
wINjG/kp8eoiROCu0hbTPe2prBEwogGg+13Ss3bMsNsrmobSxlC+ihoFSUMp4cw6ArV5GwUb0TTd
S5M5z7XXxqcwD5ylaXbqozd8Nxy7ozXQ26C80/Axwd669QTirVwmwzZM65ps6/6gsM7cxX5L3zMT
4qnuG1KGCbhfdH0bbxvE5ZxJ4h3cAgIbiC4a9UV7NJr+WRsTd9NXegNr8CNx4vBi1O1wHSZCH4I6
tTfKa+YM4dItOVH4aJnOgXTvGxk8aJoWX1i3x5d0YPCq2+IWjX24smTU7SKJ1Op/YLSZjvbPblUS
YjASWH1oCdY+C7heZ8IYmaEwt3AlC7n5eJFXf/m1tcmyUVth8xC7uLTUl86Bxtg6eMPtxj/n3ShX
eUrWI4C7cZVMvGOjgBaUDa6xHBq6UxULvCuEQAVDuMW8WcUEMnn6m9TXH+vZFfj/90SjG8+imJQr
UpwGHHHV2qosZUGoRXEuzdjeuUItNlh2YvIVucWOeUkKcduLO1QLw4i/uFVTP80bvz7l0KMfLVep
ngaELnYNjYpoGJ51UgVW5nUhKfPTX0z02QihrkdQIEFnqgho/eRgRFmziCF7HSjRx2uoIvGpylST
Klcj3qlyPIhYN5+BNIb7xgX6Gka07ZpW8RbIyizUq6w115A5m90QUNgNQle59F3v7AZdHXc8wKqr
GkwEfZGi6CurYGuVUJTz1PS2sonKR6hxwyl1kvu810n7xkmA+edrw6Ptj1uelMZrxK+xaarxBbY+
CdRS07408B4XmZTeoU0ce5WNZIYo+QADtOoJTWueJtzzg8IFvpY67JqYR9UpUUI6VjJlTm4bP3sc
c3sjFCP1uAnv3PYM2AtawsXCtAYKnWpyz7Kh+1AL48Mr9earEvkQshDb4QgfJ6golndWjKSGxprx
lGvYkkdYC49IGPUVoeALL1f7TSD64ex3bEYjwWoxRs2i0Xl+c1ObQKYHgl6xKmgOLCGnyOuTpeeP
6ViNu3h0COQITrrVGs9WoN4gJHY/rbVmVcUnow6eEtMqbmqfK8/Q2ZfJY0+u8HvaWgpxJlLuW8gT
BGs1D6phojuyf6Bv9E4l8AmwmfhNLqnSnGsEb+Th+C8EEMSHWTYtbcfcgEumHzkJqA1THNAS3cC/
B7u2wm+fjZ28q96XdPS8u82MZ+fUTro14s5/YZp65MRFm9BvrA0prHJl0e7dsBTU76in9LspbllQ
ajd3OmKZKTq3llihSg13VWw+oy3b1nrpn2f/Cd61mgiI6LvSmTBSmQfPH7FtuvagD+4dy+lWoVf3
pc5kjXsnTXZ6Rk2KztOdDgIdIVQ2E1ohfhBmEh9Kq8/JMVfWQ4tqlLtPmZTmi8hpjZOW8QMQUx9O
vjxFRWwpqiLYzeQof5SvgZbnBxvT4XVyHgIHwzPclOg3Qm0zhj0W42kz/5WOItlaIKFpE1EPTy3Z
3wUPp72IQ4wPfmStDCqKS1XDY1GrGEyrgbILO1RTlZVHosjaDvIpp7G1NzQbWMK6LPeXzrAuylq7
A8DDB96hs8+anVmRzOapCOahB6dPGkqiDfwzc5mj7tuItKEBhggZ4qyTrcRAqZ75q4MlWZWrFOPd
TakC1IFF4pwjmZbbEvsdSSpGtXSYapFFPgq8vr04jYllryOnxExukGZaBqP6xRHmo29nzy3Z7G9S
vzGiNCdhMVSymNc2CgbPDeV66wXlFBEglrMmubP5INi2WRDax78MQ3itk1z13pQXt+mDry3NP3Sg
2l8or9s7Ke7hMnNU/52HDyNRVJzMSHdW7cC7+BnBi6QMrwbzVKUkizXuUXDmtbi5IO6aMCzuVJYn
E4j/zXYS/zxvmmoIF6hfiDsaymyb4+I8UAmmwhb22Xqs/ODF92MCKAlOuzTNxOc1ZfigTJukKf7e
aF56reOyvCW1PS5sJNIXePvD2UJLsUCk432d/IELVmP6LQb58yBSg0TcGG0Z+ghjKzBDPaI1bhaj
3jbchnQkjbB29o13GvSY1KTScNbhSIzTvKvj5zhpIWFPsEstRin1mc5DiTe9s57ysEacYlH5TeLa
2PfljfGjO5eibli66VNBnmumQCL1VUEoBG/Cqc5GOxY3T6o/wFwmX72KykAmoY26ZQtdQO3fznpQ
D28R48VRj2t1SVsqOEmrksux1GDImDC9xeSmr9r+YyyY4U2azrsGjmkxVq37Pb7Tak5+gCVGd2Vl
9t0BYI8KkPjtZhRyRbtXf9ISOeJq0/D21LGBy9TVroVS7+YX542N0jpgCX13pzcoqXetZIWvI054
0FMSxAj+USsTgmh68k57pRqToiutqes9PdomNm/nK29DDg7lDwvXz3bxaU1IeZMlNMtojTLnr2tC
y7Rigw6Pt2euE29D6Z5AckF8iRlEqJX12wYh445GKYJMprS9Fd06HQ6BJ/V6pZAhsVXQbOOzJh5s
+qsfRHz//Wc0PlHqvekz2qbuOLZu6sQoTq//q8ApusBJSqNBvTgo1T51WKgiuq0fjSwH/qZrK0zx
iIShOi7rCcfVubTBjQTMTDO6SKg85+TWfDMly93T2MByySlz7SThrScBGf4INIXcrTA9UQS+B2b6
bjEteDGNGj1cI9qTFrWveVb7e4yFNvFqNnkMeabefv8951LJv+sZfE9+AM/iF3GoOH8m7zpKaXql
QewglyaCBRIJPJ/nRuT4AXaKdO/o0fBaZZ13kJgAlsVIwK0XeH7+ENISWZaaqrAucU4Oscrx0qsd
sndU1OROli8FVtKDgs9mkiW+CngEp6Aysqe6odkUe6ZCiCW7qMpSunEIzOZdq2mDexpgOjU9uYzL
qN64lk8ak6EgwjEt6JieQqdz3vzzSlllwYMTxS+hg64Enom9+/2p+k/pZzpVVAipZsBSd7XPIMyI
XoVtWIq792S9UKLEPGuN+gWjJI4x2oLvUl3oZJopJ3uYckMEK+XAqv/E4fsEq+DCtEx4FRYXPCUo
4zO+N0OOoKdFYe3xaV+ZIQZQmuSGQIGjgMexC+gaL8xSXPNEvGc4Rv5g5P/vvevYFsw9TXNAgRrW
J9xPSDiKaVkCl/kw6kdUmsHOkpog0KnxT9JXEDya8v0PZ/6/3xn2PXQJwzL45vRGfr0Z8cs3Rpgo
9iHwqn7nBmnO9EnfEhJtPY6Fht2sDlbUtLTlLOBjIqb/4bTPkMVf7xMHVRNDgWcyaYcU+ekjSFvL
rFqqREuQ3eam5aPrjcOKtYC+4SMXj6UkEMJqu13VmfYesQlQxNTQdi7tjh3Pn+g6QIhbki6rfBG4
hrwiUH6owXhg+tA8FtYQEKBSZggY4T8PYXFmmks7H9740qDBt9UKJs1eFg77sDRURBNUVbsAcdiI
cJRaMlOxerSavdQH9SUzgKGNcRqfyrPCsLWZl55tD4dAVZNwGVIQuyWdyzSuVH+qxenaGZThaLz8
/sf7T5VS414B4G5Yqud41ucTFwIvIM5g7A41Bu0NsoL4JFTV3dkaq3CvgVuBjVhIO/nDyPbf25X7
VKcsbVEs5mb9zLJpFBX1ZZ20hzEIttEsNeqDp9Zo4kXTdt7Gzz0VTe0C1a3jFPqK6Yn5Kkg4+/33
16aL85crh6IcDCVT18g94eNMrbR/PUmcFOO8blTeQVeTZpFbibe3TEHvw7O9V88iRBO9lroZp5+7
N/wXngNiN1isfyOmahdKoSnySpM5WW7J8+8/3OdQEwYzzbLo5GmUkMkO+Hw7K1IWQZcCjagjb21U
yisP7OycD0n0jJQS0SJ8/uO8m8gyXNXoG4b2AnatezLbattPXAPVDM5mb/c8pJWIfHqjvGSqJuFB
sEYl5tC4mRTwllRz1Q/X7akHoI9zW/dxrjhZvWpuYsVGODHBNzOqNochCp9//0X1iVz0y68A9ZtY
+ynChbaB9xmLTcyb4pkRdfk0gFHo+3p1GxxCk6n2k3fuypURD/nX+sFSY4P6c5aFl4asPwyl+bmv
KqAfolupBfD5rM3EUSZpunQDSY1ddYZH2S+9JE8fiQav/pCeQDLXfz85kTN0GxxcD6bzacQtTdEg
U6qLQ1r238y6Cb+oU0EVPNBrzOxnETgskEd0OykCxOciU921Vmjew9yi80DpN77u/uGm/pwm4pFP
Nt1X3NdwclX++PWi9kKmFE1slwetRwRnlszLoHyv3SkbOG8qIm1IU93QsfdvpRUYRzQyd/x142vK
mn2Jb779w6SSk/H5PGkkpdnTDzyJEozPQOWoCmM/zE0f/AGyo6xpNqOqtltE48NbjdRDOFFxHyy1
v+oDq6PpcG5SxpvfVZjm8IYk59qPXXFPrSBCw8y4qicpapJhXbZd8pyGWvxsSSCcmp3eGWOT55BI
XcI/lTNXMBB0yum7oFGa07yRhv0hutjY9onBJR9Htcq0fHqZEh0BEgVB0G45tj/f/c//j3Zqe4Iy
yFMOojBQsrXqNgsEipX8aV0pIsvZMuJ0AKcwscx2FlQUIKmor/CNq8OsZk8nZzA/5HnE8/MwPxqd
gipsX4O45O3fEW1fpTTS11KMRAECuOljWVJ9GYrFDGYaMSAuiWWyH3o3JY4yVe8zvwn+HVQd9G3L
zAzjIw6RbDGmLbhYrCbXIrDra4HFYBfMRWyvq68EMnnn0lHV6JRlSbLt7Wmp54/pQ44J4jHryaIN
S8tbUZP1Hj1XOGeUMqf5xXlT4zJBvhed5z2lyZp1XLLE0sCqLap6MgAaavESBDxkbbMb963dlS96
FBHEwsTtiDOyfMm0+EftSSjr3vANpZ990ltSeuCqvJd4VlajTfxSl3f9LQn9data21LvX7h4A3RN
ZnCaN+imvV2oGHJV9pZ6njdBJKhXJ/qLTUd5Px9KAWSetPg+M2mZfMMXQnW3VjFAgIhh41ElTFx/
PM97JtLdg+si94DWL/Ftm8ldiPatTxvniXPibkl3yXZkY2dHR0/thsA2+2S1+SQ2U8pTiNtsmMBx
/bRpejV9kHWdPyiE2z8A5fSWNJTCd/p/Fw+kyRMTufKguCJbk8MSvhshnKE4BeLQk6PZqJwHz43i
pWKL6C02B29FwdLfhQ67AQIfhqvhHo4MoxSLYYEa8TLjbCwoh8lnHZhRmcn8QSu6DGoRijIMTfYW
SBi31KQy8/RU3xThQDJuLtJlUE1NaN1VnqIS4UUdpQjPp92xdQFJdpmyRA6yCe3wPJSQ9xe6f2GA
yf8qYL83vVm+2Qhplpzx/iabytqMEuNoZtYWJ6xOHmhT60cof1RnDP9BVwk0krA0LmjX153Iv2Dg
mWIwg+IgKxcUqyoemLRwz1BbOXSN9dUYjPtc+FbyPHpISpgAVZdpL8JR+l3lSPKD6wF3NzOqeWNH
uXka3ME4SXy5G2Mb4R1SFloNv8Wvm1OYWc5VcQzUYX6FSA3S+Kx1adIB/5xbWeeo1/2HuvWJ7daM
eotbA57TxFrS1LQg7wzx08xfmo/Nm6oBxjvg1FvXRvXkuH74UrfRNYAg8F6KSi4qpbCfDZXUc6+K
4ltqp6ShB/xn+MgkLxfACjqv8x502Ll27ZNMxEpDnJzOOigiSu6dpZPc2JB2SBTAsgHVtMUdpbxE
nUF5DULEQ1umf/VZTDpwkSVnHd0tMwM2fiKCtT2gvWlCyTppPji/h+uu3rLMzRaOZ5YboMrqjqWg
s8jVvH8KE3sDhrozTp2DibJsxrVttE66CrK4InySDaU1CuljSkK63g8AiuDKJfahscqUOp6f+OvJ
FbWIYYVSxad7D4FE/r0Jp935GCl/4K4GN1n1Oc1au1S+wk9Fw0YgM6CycTxXBAMu5hfUsf0Ly7xz
A9KPEXpMvWVpyfolSmnAuwrKRiXNg01c+sCQJ62TLhRj2+m9zgOC/JcONdo2HgzSlIcA+2HhUwhx
nAf41MmwYFifKp1YMzNfQ5cYmgOVVSpfrWN+JIamX9JOuovaieQ9DtE74QzvDrJIgJyk3h+eqp8j
F5gfGsgrSH+jRqDyv5+WPQbRRXpb29XRtXJcFCgzyKKFVYPBrBxeoc7up0LoxzBpsdQcu3s7xDna
0BbFS9iOX0u8l8MQeLtBi92NS0Fl5xd4LOcq1LxrpDismijtV4iq5I6J5GZ+NmVo+xf8aP719zPB
/2NdYOpYDogZ0gzTRmn369SFJjAGHx2oEfIadzM3QZ3CBcOlhKtGcOWhHS8BderbtC83UQNpGUFM
/WAU+Ax+/1lmtcgvs1KNFSXrApW+tQ1p9lMlrMvADo2Zqx8spnlHpgfUCEmkOYVpkT4Pgb9OQb2+
JV0ld3DWaJILXPIo5yjoZjoB4gpy069mfi/8nLZKwNI/Ee1ApAQbowoqPL5AAuqKcMJ22rgOfY9y
pokedav0j447DgsFCeMOnWVJenCi7mfglVZZ3GvgrnHZ70daY6hVFeO1JsBko0Bn3OaeER3A9WrR
n665/+OswNtlveioSHzYfrroBmq/KD664KjpXYYL2a7XUCQBg+ua+4Zb3+uy8Y2ry2W0Jm7ER7H1
5hDoTptIa0+xW4XPSdzhteI4tbZyF6cAN0aaN29lMzGZ6WF0kV9uQC7DehwK9dQzZ/JFGcbLgvDk
QyZNWs9NZN4ChbdAT4u2QxNpy5/vgaeirSpfN9ZtXMaIBXPsGiJOL0CL0wtUuwNfoTnOh+YNuFVI
6i11I5HwCEy5BDdRWnan0SOEqEehd0tHrJe4B4tnx64BO7SZ84VspDfbr/zvzpivgbbDGzfUaxMA
w3HNcSpk78MiCR+8iQkxb9CE2KdUC2m0cWOSWEBALeKAcOH6/4+yM2uOE2m77S8igoRkuq15rtJg
yfINYbvdzPPMr/8WqE/7ldRhxbkhgJItVRUkmc+z99qQJNxpAxcMM65Mvpn9SGY7joT+kDUjor8m
sff0oYy97dHNobt6VKcejeKn/+zN534fzq8yq//fnxuGJNoQiEacwr9N7CwS7s6MOhoQU0/b7eRw
IxzVWjQAxzYeRvFu4QDOOc8bBWD9ocng2EUY0FbzOUymdz5D8UlWaXcofLVGl5LlD/PGSkLgRXSh
5qNp7F3J1HAOfiPMk9TKfzYo2aPFkA/yJSVAjqCaHw46jVXaQ7LVbP1qDkq9N2ClnkxrjE5+4fyz
R9On3fqLhW6OJHlPBXNEsfQU/z0MS+VSAQfYzxl+SaJ1DNuhgKAxILpiZF67BLgsyah073xkQofK
Ah/rVaN7N28CXVPWbSD6Va2n/5zrACQuuqQqdvM/m18wIu80Jm5zdtGar1xiRdejCIH/BPusq7kw
pgZko1vRXulGLXmUbhotYVSqL5EsXpLSk3daHEsm1uWwyCYZxRi67bIEpHJy+qp7lHKNn9/eCj19
mN/L72TCnED1ZpGL2kHkFEB1CO51tCrUUkgmtLPXHePDmT/8zL8vRaJuFyH3wLYIG3rKrOLCo+X5
CAsTHFpzizDy063hZn8pXdtvVbNR76zSVO/Imk1Z9ABNTyNrCJbYJG6NaKqTM71qR/r0Pi3mymDc
q23SdUTMRALzZD+51PBx+Wgr/CZCtN4aZ0aP8CS0ZGNEhXuBIOF8smzW3/PEeZ6aaBY1FswIXD5W
w1jEpCW5Ulyc1hA2N7SgdFmdjICSlvpJAP2mUqgS1YboXuhVgxBOaRFDcItxuTqr2cKg5EwOQlmZ
m/nHXCuFVcOYh+qwYMbadcskr3fCx1DFWkk/qbUyTRAyZCug/29GqKYrQZ3jmfXE30ajT9qgyuMf
VZCDJSadVq2zTajKckuyZctFGfZbFAj+NUsnHbynjfd2QLCI6MPxia4NBGQGhUUtSoJheJplaxFo
4HQiFQq5RupdHcp14Ec8WtNMP5QUHw/z3u/Nu3PzoZ4V5PHpslp6gDf3fs2gqcjWfB40bz8jWlMf
SMWgB+XNkU51VAxwKb4d2d+6Ngbdr/xS8kQedKwCaGTYKGmnL3K9LrczuWY+NxNtQp/lleLXp/mU
TJEgAxumIACzAVT5X/Ta4t18hFI6u/RNSxfCCO3/fUEGX9Dw2KcEzsCyRTSLuhxtRlUk3UEYpUej
ZzTWfaUrD2qPSZXV4PAjTrNN1aoB5BpjXAIHj68lwTlEyHoZ2U8FiazzA0QDVbvMsjJbd5UsNoWZ
u6tR84uTL5EOSsUtv1tjvc/IWn/KSO5FxVaWZ7VumkPRDfGKQJjhax65RKXqoke0I73nJP0xn1ZC
vTmEbR2vAh96R8AqfKP7JkMsXsR9EKjhfVFhNzBAJ64Bmwz3Dab+bdGhXvfUDGpGZfFQq1E+H2yn
TVbhQAqGP0lL5k2SO//sUd1yMNCIZVXuBz8f1zUKw0fLN9DiFPgj58OsRdBVV9lfr0cAbu5wbqxd
w67bpQ4poO+GdC3TFrF6Aa11YWfRcDS0DNjVvGvXe57ayiGeZkGvZ6afeN2LvtOCc89ljQDTJlIZ
46HfXiiyylXfePpT1Xp/6WPe/W2U8FgT8SuK6/08BPF115RF/lUtjGktN7MAufILb2EWmnVHt591
bEAEFnR56w51gnmHxkpZe1WPQz/OkcBNm9nw4ySgiCodovTvc8HkBDKtHD0AD7J9pbeS6B5lZw6Z
Mi3DV8Irv81I+hlV39hat1DtOjhE/Gf4PLWVB/10JaTtn3U1H1YI7cxNgLeZiaUSUEju1ItXWago
Sba8JKMJkcXxlrInJ/y1rIAb9ClQO+0g0sr6emmmSRc2OZU6uohXdBOcr/hhcBfZ5tJg0F2LfHQR
GNmjsZx3MWq6B2JRfvk0Che26Yd3TLX/GhpDfSEvhCa2YxvrkvLLotdienW2O3xTPaJNSFP92juB
vpvPzz1ojfNkkEJGj3JxIlcj25B2Ze1z4iLudczmC2YJxg9HNR95goRftDCIdhFoWJpgRHfaMlgh
zGvv7WkjcchuIivFxxaCgcmbAYOaprzkUCW4PvgJyg/yrJTOaT7SWk/bULyLloHfGseyNb41Ta7E
QIE0fKS0sTfkv3rJMqjMJdEQ4U2Eor33jMHZy46MqPmwpDml+EG67UBNPTZ5Rusoqr7LEQeR5une
pe3qTzpmH9tVAtmRxfOWphn2hvcdMz3LZULWiXd0EAOKSHOw0AzNuq199RsqhIVmZeKHSIixTaQ6
nHNhvGQYEfwSOpMRm8VqxjmNPRGP0vo1aJV2zRWDaGc0LU+Gjn1yPkeBai0d8wYjQVv5UzRJ5H+P
DOK24lJ4G4vErn2GjmaTliqsGbQgi3K0uv08UzGyzDs1AyZRh6LRuS9c6gym72wK5FoPZiL0hSJN
7WcvC3IUpfsLRD/05UHAZ2uC9RiW5fHP67H5Y3m7HsPKpPGfzj1/5qBv14bjKElzyxuykFl+Upvt
3eVAuekwpnq+KXEMHTMdvrxd0sODpWKB1HtAoJLS00iNlWt7qLl8xFgRosgwj0HguCs7Bt5JOdx5
BaznVfUUOnm+dOw6XdWNwSwz08ZP2rQfum7IEQX9At6LoxPe+G6R24OoN/OsNPZNoaADb1pwCqG5
wsKcL/52WSoBUjA/md1Y7wvw/E5L0g3QqBlYtP3efnhBHYdtmTXG3knzahuVyZ47beMnYhUXcbX1
yzH5xF7wX+8SAYnA02oZzNHftUYY/cLQpLi7r6ovPks7AMmCpN2idtFSRuqjaVX7gXyAP18lH3/r
/AtNm7doTck3b9+nk5W2MRpecvDVxkMRYQXLwtTbI0LSv9OKZ5NdmM3W1cL4kyb0x1/MWEvJgo95
iu413/3iwjYqlYwk79BGKQa2MrTWA7bjpdcAlLMirlhnbF0c8G70yW8WHzrwGjUTldgW6iUq/bN3
n7TZRWU22EQuogNfAfkP+M20DGo7Mk/tECf7JnEtZuJd8WQ6EXnrpLr++VP/WIriT3AcVdBvYhYt
3kf45mikIIf60UGYjViFPSCo3xtydT3guDWKWTJZ/W2Vg8CeN+A4cVVYX1TT7u7JFKLEZBOjlaJ8
23RkA7JAAF8AiaC85B4+BxPpy8Gn8LlShw30WDKNGf0Qvhnq7s/v6GMlCl8lHSssgyiNdIbqtxdS
UcIkiJg6HSDKMwZ7db+uvLLdaxLEfp8RDh3F8nspfY2JM4X0mW4zb4CuVp98xXOr983Yh8KCGpSO
Sp6biWbp27/G1vyaHLI+OgwG+KKmHdJnBcZz5Cv+dxmUyqoBVHjIFK0ESuzUS6+XiM0RHwAVCvM7
b9oLFDs8qxBiCf/SIkg8TriyLRagmR0f0YcOv7BeU/zunK+C5hQTzgJ48VAQ5FMQ2zpv2tKjeFoN
6jLNjWBTmT1zTbIGLqNVABAIhm4zSyMK52819/0bYEisfh2IJ3W8U5UOBjaFWzL01Lt62pgVaECM
eltvwCYFutV+LGRj4YFIcIzlrr7Q+kHgyOgrHIgYlk5RElmbOIrHz1q50w367iM2qWlpCInoUJrv
zVBpwxQoy3UCfEtQql7e9NwoQf4MXWQReePC8fps6wVZOS3u0RixDlvMpva8dD9piP/XHY0xS6ex
zG2FAODdYOIjBimYrobI3sPmTg/H+2rK//Ask+QQCAf35WCkS8jn0R5+E2bENK8/szm/dxELND1c
+zj48PGZzvtbOh2oymfSKw8MevE5Tltys3J8Eu4w3HLPoRMAXMWr4OD0nX1QadpBwZby2iResewR
KX1yDzgfvyC+H6594kuQcsn3qj8pBHioSEcl4EPJK5PaIqxJmqwPvJpFC+y7RgT/nJtfoLpkHwzi
R+efJVGxQFIw/YtYLYnJiMS2SGI6fBhDNnY0wpCZpv8YTsUBTfKTX8TjfTAG69pKxyMCiWStsKI7
6Q3cZIz1j0XT9CdN+DQ2Bmvrd8in8YY6B4Pu/F0uAv2u98X3zDUBqkxHfq18lyw2kR0h12cOrL7Y
ZPPiL/Aohzg5gndoYkGUsHKMdXfV24/zTC9vjfaxDx9nAmib0ZJr/IakHCfIFtjrnXu40QIOC8RR
pDRoOxTk1XY3CjwrbKyKjlyE8wPb/nOtmT6F0uchqOG31fTrz4m/bRCozvo+C+LkViudYPISRePO
MI32YqV6u6sr/ydTWkkaS837VD0FLoRr5wCtzeHOjXRCk4SXf69LMAERcpGb4Xri3GqSMOwyLT6Z
DYoPigJuUibPiEYwZ0zP/LcjouYg43RCmR7ERve68jswxVPSuZSYGt/BSOakVz8C45iUFfqPWXbu
fYJZ+I9nhKlLS7MphyKZZb7x9m/oibLXjSGKD7K3DTSXnbtVp5ofIHjSJ4iEYnottmMfSqwCqjia
TJgplDpHY6iojX3yxPoPLQp5gwQl83GY3CPTNOF/tEwmVuMSJhIDmKxgemSE47ReNnwDV4B7k+Fi
12OouCumJDlfLHO+JwCU7qbJiQIDB/LJNyQ/TjkZPagaSOylyD9s4+3f07Ww/6IwTg4hQQY3p+ws
lrno0v0gGh9djbjXSS/D/Y5YcCzKDQPR3vT1bD9T02i5Y68Cc/+KVBvCyF7mgyd286u0uYINEqEa
Yk52RuAfv0AtPfp1LR+6pkbaq+ZyMcRx8tIxPV3qrd8docAh21f1bF2kKPqGKPKP816AT2Ktl3q0
DhXbB5WRLP12akZOjE+3boOlRo132zZ9SF1tbO8rAV6oHNvuONhF9skXOV01bx9EzDjITNb5InUV
RdTbz81GJzKWpZEebL2dqoRovEeFLrOLhQO5IVfany+cj3JqZCaT4pvZI9HtrEje/kLNtUm29Yv8
MEYsi9z2yywvURGrbsve9F5jwKyQx2CUheseW84yCytjF432N1oho4bdKJBHkqePssWiHvjjA//Q
wDpIGGgGke0atu5unopqza1DfrmperP/EgTGM5xOF40XtCqt6Z/opVakpmFL+vN7/HAtGgITtq0i
HHcEKWjv3mJikSoWiVbu3dr3UCGXPdUHLKChladbWanjORrGz+I3P5rA+a2WpFwruAe4Nac1w//c
kUakNAEDgtzXdq4fW91VL6VKIwkfy2k+qisSJ0ARy4MXMdnNxiFYvO5p+bqjroi7yovKE39cCt2+
By82PaLGJv1MyfYBGiKmv9Vm1GCNSNze3Pf737/VNrXIF4Pc53pqPjZFB5oy63ys1e632falV+ba
cg0LmCo1F98DTV5OslQn7kHbhmJYWw1g46BIo0OJ9jhfmhEktapVwsuYin82CuOMFtj5IatJ3vzz
l/zhxuEt8A4ETwQuY2ZPbz9ua1T/+bjnG0fP0K9GuS+uUmmGE0uU6pOL6uONwx3jYJOw0c4iEnp/
VRnYSAFeJtpe6cOv1dzDFfFRDvq+kZmHrs6fxHVsIsIwigUaMdzuFRtRqVdEcsYhUO3+1tUVVman
WSV5ax3hpefHAh2GbuoPuRlib1HIHduOerLB8DEcCEVPzqKzk/O8p7RKfAhaWv/T+dQiiuzPHysD
Lh/cmxEJQTs1Kx5mCHWk9V6951XVUDrk8e4LVtC3OrB5ujjEsZSBcTeoeXHS3GSDcmuFkKC6mx+B
7RjYF7uB2BkmHSy5qH49tCB+e0Kl6RnBrA0z+2/NiVdFP7FkR+MZK622LwN89killZdGNa49Ijdc
iN5CYnj+RY4stwgkyC8iULee5W/VtAcNXYH1H9wA7CvajVVa5cOPCIZj6u+s1i8PeSvvPV+WP1N2
WBhvIZKSr8xTb8m0kLZeGwnU2aW1jEL8FjipmNvmOcRv33K2GnlNZyNHj1j0WbUvtLFcVUnxAMDS
3UtYnld6Hf513rN0i7Rhw0nWJVyjc6mJ77wza/nbLW7j9NzDvH7Ih9x8ElqJfjwU1D4pfCFtAP6Z
mB14KYiXtMCRhk3nx8hJUCgJ9xoiQ7ul+M2gSBfVE51llBGDuU5oMW26fiy/SBgzGxMJ2To2EgIu
AjXaNRgqV/OrtHlbojP9AWoRLiqqGtWxH+KAHCmH9JSxJsErcPzXwwysmoxkdU4b0T5yveeEqVgk
Jk7ErBjH7P/3lIpLjVuKUF9GTYuSwrt7uDEBd2Gjg5vhZxtFDR/zIquRhoKbyGrfPLl5L0AekBYt
8akmTXKsy54MpSy8/vmy/+i+YaFNTUW3bRY/Ks6lt39KEZdeWdio8r2uajbvsDElfDD6CEG9QKtp
bAwdk69vaDtYbeIHb9BbggLTr3UdRic0+NoKF2P/3aOyOPXSo7Girak1ctMacbGc271+ybdBa7Rg
vu0m98WYPJUgz1YUCyeg22Cs0DvTB/AiC1FXsRqcklDboAXD0YT2wZw25WBar3sgXZNdmdX6LSRN
ct/b6LJkyBPWaGrtky/t48MV5wUlbfw3hL/xBHn7QREDAfM6lt7hn+8MGLADXGZdNqqzxl+9Hutk
+KSI/h+/05S6rfEwV+FLvV+tM+jaowBGeWibpLlR/mpoZgDUcIyGNMBUOzrTg/7PV8THZbnBvAyi
i0Xxlp33V4Rp9j0Psp5CmwH7D79JPpqM6GWqHr2eKLHJ/MM60LZo/VfyEvifOV3+6y+wdMEbx7Nh
OjyT337UnYg6iEnA9o2WtICZJYNuxaMU7vVL+i82d4p090SdLHrHevzk/X8oCRgaviIKAw5eNJxG
72ZRtl+qVUg9bC/pL56i2rmzCxbRurr29DzeBgp+y9ndGdt5tG58spWQl6wMvfEfzB610Cd/z4fC
5/T3SBZ/2I6wx72/8ExajIPUY2VfaSXZU6TrSdEM16QsUCZ05MW3WrTyCSc96LZDjoMbfqaHEv9x
HaK94/HP+CB5PL4brxyyu7I+0s29yCPi9mI3Ogk/gc8yjVWeTxHJM6yH0OvDn/T8b162aJWmPGm4
2BMXOmBROHd+rqTbkoSzVVcQ6PLJh/RhoWwA1aCEiVESf8iHSYpHHKUD3tPcm+rg72Pbw2HRwkJF
YHqnKYm+HlILnzalii2AYJ7Drdof6e18No342L8xWA9KW2diTfq5eO+16amGazyoApgWfGUZxmEC
BZ66IguuZO9ozIJXbYLqNa7s4kEprPSaG/neLMzHwkQuWmMz3/J5Bcs4FM02KFB5WbG8nzMppqO8
qUiVqPJ+Sws8y/CJK/6x6j5NStc/lPq594TKPEh3VCqy7+eZtDCUoWDagNukgeDUuvS/Le02VLF2
GwPL2Y0NnZwuNg13IcMkuaXVOqL87S7mnzNiz19Ii1gxHjAWtaMBusRQe9+TeKDqTXq9GZtf2vGn
UbUG4HBWs3ZlALIMCGgcowbNRho6V4cp1QGhHTyRwA43ls2cCM9AOEkhiC2aDsMg0w5gsKzFfOh/
hkLUP5QcLLrWSCTtaVbIbTjdHf+zaEhsEWX5KIZjO2VnmrDxb5ZkjgUbXFZWtKOr5O+CzqlWYdyH
m1DW1h3Se+uub9xiasCKvT54J1sBsz+HV/mjUi1FpPQ7TXHUPeFd6TZKxnyd0LFjMuUaYFIJzx1w
4sLhmYhw/+4ptCJfz/3e43i6oLXPiqP/8capPTkSFgx0TUt7t0YPy9Ye/FZtj2EizSXKHWffGHzd
XeGnj6ntXWus0M0ChCUUmhE6Vg4X+1WfhmSFPI9WNxZyaNRPiqR86nzkb+bqlKKwRUl85cI0WdO/
/Ur6HDeaYzfVMayX5jhAW2iEp6zBXnBRlP8PHmyUprseYj0n27uq0Gvxwu9zGAGru5Rg5lvJLMe2
wjsTR+3zILtkn/v914h3v28neI1ZlPJgJk9+mmIK6Bqkm4E4hXkld43QztZc6BxtKsJDiVAvnBQU
ejtuTG2sCNthLTtvoGhVU0rS63k911dZU8urafjmPRJR9FGE/+m1eR8yH9t4LOdXxLeb9wF64Q1L
e31TAxWlrlr2uy6DAujmo3LRS5BIGRmBd4Ehx3Ogd7BlANt+sxt4dPMLoiVbuwkT1HNcJfeFKC9z
HLCj9BoBkFG0gdU4fJVF8AuSQnADv9BjsR5Jz5FkgQ95NayFXxZL0Hz1RQdxeplfmA+xK/BCpPZr
RRfNMSvSjUuf/tTmnTzNe25vBshdPXzWaRjs7IaQM0Sxw8oV7aWFdqwssElat7x+dkqiObM2O+pK
6D8ClST11K7FygZ4+uhWDXqRrgZOZeO06JxndXIsNpGlbRIey4t86tH4k3N1fmHec2xf3+jCP/pd
EK46zzSo9LT5l1JR9DUGjHpTlXb+xTZHf0v6MKHp06t6LDsCSEiZmA+zoY0Omp8nyOInrcXEd42E
7TKQ4W/xBOz+Nldw2mq5ckaf/KLFsHos2Yd8UGzGyYswlt427YL4OJ/SPDvEdsMGZa1DSKt9Q4UY
/mVlLNasNvluIA9emYCHet26hVFGLVMkYmpNGO41lavAyeC+mcND1BMGP2+0Lg9wwaEd7yOCToSR
kzDM4gg5yD5JsV8IpxjhparaFxzUYuHpPodGrX/J2kG8vjpbIOdXZUNobp07zDlQhl4cenaroAkw
OGmgK1l7dr9y48qQbv9d58WXrDK7r0pJapLG2uvGPMLeVqUIUS4MPZktoCMHqViPwUg0BFQq+6dP
uvn8z6s4uxA4lz6QnEAIc9a6x3LaoPKMtkNfo7CzY4VwyNElTsCJNxFXPk/C7qcHmP67LevXHVxT
Px2vE9fI5C8c03C4a1v52Nn98NVRcm+raobcNPPhuAJAcw7VSnkpiypD+KV392Xb5Es1N74RNtbt
G7X1H5uyfhZTwESuwbdOypLAgJC05UC3O+QZwv8hjYLHtsVd25pLItApZaBcvQy+Zb1uaP1xiJCb
93MeVKRxfLLG2pjo6qQJPNDa1nbz0bxJyazuVkrhPnS9J9eGmR6lLJVNq5Y/WeE0pyABf7OYd9vp
OCID5FQO8aF0jfCuSSq5ztRS25ohSRFjXK+sic43mP1+rDB6VzB4bp4/Ppt+TMQEgVR1g0FiIs7f
paNXfGOy4i5GVboPysDkFjlof2nwnK5rInjWTWk9NIPn7dzJvTxvgq7W9lDjknXhyvCKASO6gq2J
rrmXrmKsHaf5/KQjXyj9CCzNuGRZPrVfKu9IkrrzfeztbqElVsmUANR6oHj61eoHbQtJsF3C70zX
rWrDV+Zu+V4LckiaOnkSlh7A0HLjzXy+rJaycbVvRaaoGxnp3a4cmugZiuDr68oIWF8rjfJS2BFU
Q8VDhUJL9CUqkHjWwNJPRBDYDFP9zky95iXxBJHd9Vhuuc+rBwto0nxh9lWPBwDe79oF5/t6sc4v
mHbsHv98bv63yDNcSLWFWS5E53Gr0gXmD/CzdZ6UsEMVM0RBnliPyTQPqOpseFbDsFrksmy/Sb9/
KUQ4/CT19RjIHL6ZRUl7lvqJJHZ2/ApBWAXKv1kDCHKXBIr8S58n+RWiyoM22Zy92DfPnbCjdUEh
fjMjaepAwoYyUI/Oh4HupaTbljzJEqrl1BkD5yDn3WTaDbQ63WkgFqkA6EsGrfErmHqxL2JPrGZ7
K1xzmphpvpNmGi8FHKBbotTaraoMG1QdUOL5cH6Bx3l0s/LN7zPzXp0whySaMVk7dZQsS9TsJw22
68EtuDwsb/BunSmrlVo6xVNLoXLBEsH42SI6AuFLOJenkv2ddeXPJu8J4msydelUSrbJgIDCuzU3
ehtGDBSefIR3nRIVVoan+UUtxaiWF523mw+ZB+pLTbd2bpzqE0dEpVQ8dg9dgHa5UYb6m2MAye15
VkEOWzHgACSKGBoVM8pewqRFQthMo4xexhsiYOxTmYzBQendYhdqaXBFTXQ1J9DEqZPlj7r37K2C
N35JhLm8y6cY3R5l7jqhLY5WgHNdiuIRLL637myjXdapHX2Z99CixHcURhi/RUbG+rjQ4yR+ikq+
c2Ad/SJwg/yrplO2oF5f7kzcll9Jo7kM3gjCrumUW0PZbv7XJHLXZFjG2aZQQEN7sdpd06Q272xi
yo1W6E+jR7hGDAtjMR/m4A72Q2CWq/mw63VjDQcu3NoikE+q39fLbNDVw/yqGcY/8pilYaow7e3N
/DnzRvN+TGV+6ie8EfqU/htm6ucogiYEO7Y4Fb2YSpijcSxIPkJ+6VVXkjIWVW0Z59llNJ/693zs
FCS8Bmse4MONYOBunTU9ZMNpL5zOZV7VrSk59a97v38OOH96jr20wElZ/0iyUHlWKtFvsegpaywH
ynOh45iry6A/d0lEQXcEIj+4OlgmzzGPPnkgj7FKymjQEKsWV/6mFx5Ti8S2XvQflSH7FwkHfOe1
OB8Cs7N3TKmrhewzvduYQfFQeGLYEgbRrhCxoGpqWXb3Who9A0IIFgrT80s2eYDJRBGX+bAb+kvK
4HSYT2l2cG+3aQxHrDs7aaOd8inPZt5gGD0XRB5uXcc3QzCPaFa1sE8e+dl6Y/lxuq47J3k09VA/
VaL9a34R0HXyCPZEiXufkPsacikzxE2cOu2FvChiXEEpQOjicD4nzaG9SPQxl0b/YVRmfi67SX0+
/4QScVN4QMBlUlfHeVOWSpFs+olGOR8T3gTHhzyuMuCmXlA3PQZUqE4xYsjbvOlq1llOEj2yEIF6
60GuIhqRj7KvHvu+gQcZaGLX+/pPqfOTCtbNvxpTrKvOCL8NstZWtan7ZykT7xwMoQ751movZZT9
6rH0L0Gv+peAjvLNHeCBhiNgKnaIrab7fYHabt5CxOMwWVARz/8Cmgb6gzHJlwbwIIrqbOy0+mfP
qYx4O6rJg9nqSz+dNMhBfSZRBoOWKaNrPfm4gJN/Lfyh2rfTEVdvcgkHnMxImNZm48mzinPjkKoi
2RBoiO3EIOQlHtMllg0fREBqnMYmwI9vo06aTH433+9ODgCAq+toWxRo5qGnQ3top818+F/nFNH8
ZWGXOtauU95Z+N7IJ8a2wnO+9Ze/j2lebLgUgkco2B5masU9NdAxmWeWq9LPzK+D0CkZAK+Dn88h
KB30+sAaVm3svYSTKZWsoJJ6t3eb6fzzqXmTEBW6iIrU3c6HlHzltpd9AMpQkMKVLaYCGept3A0I
r4WVF86CCSKeOyUjQTqKMSEGUu7jJulORToWcBiKBZdgdG+WEz7Ate9mELoOc34pzLxH8COCxwxH
+FaGqObnV5Og38R8zWsYD+aZuxTxnto61xBT0NomGPge3h++ZqUYHxnPMhTZUfJcZlq7qIzReena
z2pe5oS4eLsKpoFA0wrJHFJ3ShRvV8GNHUDd1wpAhoFAUC7j/qFWtQE6ck+Isf5UoNX4JTHvEXQf
PVkCPEZX1PnazUBF5U5wCZJMm5Zi5YY7KrwE6IAury9Mew5Gg7WK9WaZN+GyrbTxYBONQPoW4noz
z8m/qTXSB8n6qLymOI4OGTXNv3seJIelrlX6Jidj6UtASg6uhvbZ8oA5MB5qC1Nz2ud+I9oOmHMH
f01tIRxTCiJJAoW4L5itkqAyJUzQ5kkz1f5KNs9S66UPdm3Pcj6ddJ7dGWtKfnWKyF0VSf4E7rt9
Bvid7qWmtCsRD+0zCfD5qkuwYCGN+CIakgTwcz7OG0VJeD753tHPe/06hLD2eqAND5T8EUyQq7Yw
I2kta+XFIx36cd4IAeVUa4xz6SnlI28gXTnMdbaibH9mVaJcsSN/87xB/87y7XUHpOs3vwr172NC
aLd20YcyQROQ/4wUL3ws6bLuFJQdW8CHaEioyywgVhjGjutfOQQhbzUi1W5Hem3D+s9ezAr2ma5p
qrnDbFK9T7TEZL7eJWenEv7BDMcY8FM7XouhbQnFTNunku4lznbQ1WWCo0ixHMLKlM5bDeRrPdiN
OR5lT8fGIqC4a6n6zbDAmNrzlWTxvadLqKYUm05uQcmuZHhZ5DWwTcCl6RYnADkm02HLrGYBdig9
2XoUXBQRX+o2Ug7oZU95rLPoiETjEyVulOB4pyqoT5URzPxNBvFwCyyUAnR/q3vWhdX9qXaqA5XO
5HsRuMpCZkHwkPdBurGlV58Q0iqEcboEMRi+CqQVNzrJ3eYmwQawp7hjnf9cbdY/3ngISRDpGUDv
ETC+l0SFeVR36WDFx86JsToPw6aWuBpZWQybbMhAS5q9vg9yxb0UWWrtvbh9GLt+OGZR+kLyujzq
Js8aii6o7dzce64q8ylNKXR0eCT3WG3USQ1THOzIkA9j2dTM0OxhCW0frzRh3Hu7w6o5UZ7njdOJ
A6JapEQ84R971193NV0wH8DpQbC0XxUqfoF8cKmdjtYnFnIk/R/GIWtqTk0xLDSMPnjIxy6rBZDk
+qhVJQO69NWdxNmx+E3dbhULtqOQ3SErLm0W6o9Em1U7r0/71VwgD4Yc1Tx3l1+JpVOgO5wYOjEa
s6fOeo6n0MN5E00xhzKw+r1wxuO786pWdovcEumRVeAG2q51FUazk34UiIXC43hRWHW+nV10OLPs
NYsHuJgxtScvZqqc6WdZONuiwuDqDP6GDOXmprd9fdO9ehPL1n4QivddBXh8U5iD3dNw2TZjpj7k
dRs/xIq6bHU9wSWXNRtl1L2zhVeNOFnuEdQZy0pynxLZp68dyuOH2PZvyQREnjeOy8Oq043vtlVX
KJor52vqmtlWkZnG4yZFh9uZyr2FmnFR9dzTWkIMhtmZHiT6MviBTm9FMX9PgeSJEdagwW64d3FN
CTLTVC5BTdxjClHvi78NKf6PsTNbjhtJs/SrlOU9arAvbV1lNrEhdkZwE6kbGCVR2FcH4ACefj5A
2ZOV2W1TcwNhISkyAuFw//9zvhPQSBzJm6ci2knTJvGVLC9ALweDrPZ1RqLzjVs/X3mpjL+2wwp0
uQItRWW2NpfqMqlTlIqPk2h1mjrSPqdObp+nMt6IOgKwNSrn36d84IZXxRHmR82j3kre0zg9N/w9
n/gqHwbLif+NIs/+b/07ysWeiUOARhUyWme+/i/lehG2yN0Yok5GYr/rVuM9TEwBjlLJ1xZie7oM
O9tStCfiDrUnjGMFgj0CsZZzbaPF+67JzTXtR+1JEnYgpa2fZe+Fm8FhvfBLII5585dUHL20L/JW
PetY3NeRSqnAlvwvmtbZP9IQTR7urBVexuGh4246j5K4qJCu/vNYyPzsefhrQQqt7aFTyYJIsL+n
LEltSLD4Sdr3gCbNBrG5yWNW/drPfRNDUniaSpyooLZ3liOg/Q81E193FK84evSDSG2LyDVV35KI
ThLVZFfnuHByIlnn3bqmm8BwYbPy51AqafVveuX/Q/PI8cByGfwQ8qPRF/z5PSD/2XZKeDOnhbkv
k5xktz65LAOCK9XwmOBrWOkTeM1KQ3fsWm16roDnonOgwu104yVo3A7lvpUdC4MuM7rjN+SU/SZ2
ZqFND5c71cCjzxgjvIKHwazc97gnbzF0MsdHHttv2xocOUakz6hQnwbKEB+ZdDFQJsaItiQGsKWH
uzh0YF6YzaQ+KE1o7f/fjwoN48JfRkede9DC7ji/EKg9/mrWMeM8MbsxMo9apla+GfY8QINKvAca
WFKnLBmtXNV7daxovZwvMlnsx6aPdqXiNO9pMdymhhwIGD/NziMs/VTUwB+Udqo/+ABvVbsf4bSm
2V5mJEVMgIvfB+VjuQ73BfcIbPqD0hvqs5lqN0mk2Uej9MNaaQv13GN8VfLmmnGTXe0exFFPaZo5
9dBclwvxYGBmMNAibMYRUMpypcSRLOl94NCcFrPoBUBI8Gj15GhWBmGEelUpj8u5nmziiQShs1J5
wWPcee1R8ch8BlRoF3iXiFWfqo06ZNZpoNH+DO9LbNykMij9cSgDRfVlX3YIxTksQhoENVp1hGMe
xKCh7ndupVIOt8x6qw8yuy+bVmQKCATqN8uh5TnZfTKamnWpWpIIaxa7MMQkQkk6eSSx0lv1nfvo
SqFfqxwtKo9P7Zueqjer1DViXYstQ2dyh7hZ78dc11fL4a9zOflQMqk/lArfjlVj8dcokh1r2ML7
DCjRQ2y77iYJURwKjYUvzyBla8apsl2s3NoQ92RdNMRfLc7uXL+CZXZeQh6NplJ9DgMkTW2y7FWj
D6qyjmUeH0GgvtV6rr8Wdddsy6b5GqgdxJVZpjVR4AFDWqtb6Py4t+2apwjJnKdlA/sHyXSvfNUb
E+RG6ZoP2jRHgtZm6teDo18Lszv9Qv7GST5eFBk0fjjvFV1GQUsf3S9aty6kWYUrF5p4mvTaO5XG
fO110F4HKqf+UsleQkTtporRloHjsNs+oEJggfSe92xl1K9hvnLVrgOCU3wddNVbgZHwXqd5Dy7k
73vLudCSnIO0FlAvlV7RvhgCYLTqQKh0s5Dw6ST2dqxZ0nszgwdYm841cjyfkBd9J0vcd6RtoWlA
lc76bKcTwxsL8qk8EoqMcMy/S1tdQQIpVhjR8+Oi8rNBTp7sQH9fsu+8LvtOngwl0jG1tgbBwBfP
qtEwwjh/6RhFg6aW8/v1Ju3se0H+xCpWAxAZFBze3D41V+5I+yjCd7xWLLqPy/M3Qq+hMA9/iMKQ
u7Jpc19SJ8VnkX9FJRavE2BfT5HwrG1Q2BQKagg5uJOMfZeZAcuDMd2oSlvSeErLC0xcAsvHLMnX
RZBWF4kwbqNAByYod94zK8F9FMbHzMmDKzquOYcQao89CWfO0BzP7ryXdikZZcZwrrDu7tEpMNNw
g1/EHk2nI12aVbZrUBCeImelU6jhMarCx+3E4BwrWTpHh0i5NUbP3C81c92X8fTCkMGik6CWlVTK
5k2feHGi3Gn3wur7wxRnQGzIEVvjz4j3S4QobUDrmuVoXmovelpOeYIsWqtF+xA5LjEMuVb7Rltn
54l0cApT8hnERX2FWB6uRqeN/AYtA4qUmSZja8FVDgVqaHRHR8Sm3hEqFKXtuHQwy4RetMOewsrW
G03KzJZirItE8m7lUP7M+pZRefm1oQM112Ddy+B2yhU0FUCwjJe7xJjY2W76Jc6HVwe+HPOcadtX
dv9hZhmZF4UcbrHLvYz3xzgsJJrAG+sLtVl/gdNo7nfbC7dWSHJDOFX9lyjIvwfK0D1MbVpsqqJ2
VxmA+LslR7mpzNLdJvNhVxja3RnMkPpjTF9nsrVza6H+L4iYmXMit2mmPUB1GB9TSS9BjTNcFKk7
PMYW1SJulJ2DtXJplVOooTRa6OaOfEtz7cyYMdhk4m6kO1iPlGYzsbGrcbxWbjFel73WcNkLC1DA
Ed68qKifiWWrd9oAPcnrpvq5MabwPESkPC9XBQ7tjS150NV9s6G+YLzIrHcf56NGBXIDOImwnRzW
iDNg7YBEXX9T9PpgKGH5ZUxAQKHZfdVIO9BA2O1HB/mfMXc3I71+jAf1FvG6HyPTsI7dFNpHRenL
YqWTxbiVo9WsVTWQm8TQSz9wdbKxjV5sSYXUL0FLFHbS50i+50NHR6pBcPeL0VtEAdhzOS8IG5Q8
ag4QYjmpoBE4EwCJq0HxSyqD52jeS3LwJ8veci5MQZUAq6GQ18b1a2GkrPLbuieOlcPecH+WRRBf
c7U70doi7QGQwbgSDQVDFVrVKjD07MWA2mR68AeXo9pyfiK7LS6x6O0NcZke+b3og1alo288YnpO
VV/Vl5DpwoXRJ+g2tc5trccR5EOngvoT38E2J3caxc5R1VnEpK4TMAbrL21e6N+kYr7QINOWHTMT
z246PJqM4DfBULRx9GB89rr4g4TL6BZnPZkY897QkA6OnzHtdRK150STckkyqRKZUPXMxc4VSfGA
B1Nfk9xg0jDSUW/YY/ZmYaDdjOpgHaK0z0/LpuP93tJTjFfZSY/pmHuZE/4ytiwWF4wsZms6IQmO
Q38sdJYccyVbzMVqhJsnuzWjbWQMETZlghrVLK8O2FHDt6AcV01kZV8bKqe7zKk0X62m4opn7S0c
pL62G6c7LHdn5TZEzwBYRWdqPVFJXJeRMb4lk2IdDC9wV0Va/iQRqKXokoUvradFu0KXwdYaAu8c
yuzN01UefDPbJ1xwE5LC+XKY6Bo81WFId213o2Skf/GSvjsFJPvRchL9q6zUTR3rJA9H6s+s3mr9
wPgGI/0RFFN9m9KARaNQU3eVBKK9oM7pLstebQz9imJnDYNDby/l6ASMr5nNk9NUHzpn36Tja5k0
442Qrvq5N8S2cnrjS9GqJTw4iqmBcRvHOsAcaFi+ORm3MP+wA6/7wurROujo0DZy7qkjHWCOMkH5
IUz7Qr1POwcu8VHUnL1dM89tQj38wjI6wG0Z/aQLQIKMZamXqorVX7ODZWKAudsvSeO4DHQkMK94
9lM4aJRhLfpYKRDQPY6u2u9Rwh1dp2ESIdSGW13oNye2aZ4E1iZDR/fAHLZ9dBPbPFpuEK80g7h4
HiE8qWLesT4jFM+YLpWdW9vMdhRoM8X3cY5RhwHpATUZPfI2VPUA1x9oasEQOG8AUGHCM/NdqcFj
Ntz8WYvhNDm61uyNsJRPuWBO24pp/O5GyZGcIwBF4zWeN5EoUL+VozZTMmflVOVdTW/8ILr+hxbI
epvzXh/xNbfXikdgpMC3bVmf3AkrXk91GmcEmIV3/Bin0dDEbdlYdtjeHJfAQF2IGtwAF5Zzriyj
vTYhd1zOqUk9eUD0IPcFY7abUGisJmcoHjMxdwUsYvRI+X4U88aK9GA2rBFGp09Kuk7CMVmbJlX1
5TuapiKmJS7XtmO5cCSqWcHd8KR3xIc+leB94GmcM5Qf0KwsSgxl6QMS7Z/aDP13XS1KMqejh9Tl
R0305ar1TkSaeEfmo97RTfSWUmpMcAnRWHYWBHsjhUSp9fq4AT28k4pRbgIWE6+KLPda1k8fQV2R
8uAJ41x79Fd7vclWXTAaTP08fYt4Z887z5S7HJNtZRZklfeGdqp7YdQrtTZfhBs2B5UQAWKc4nhf
oO1+0EN9PE01a0anV46oB5IPMvjI8U7t4CRjq3xskuSHSVw0xcqJynQRt6feDZKd2XXtSx2Xn1ks
sk/IMRtu0vycoWHyh9UwJdVXq2adGiL+2vXzIX/yig51/hZqfXSo8AjTTOQ8utldKPsVOBByHSd5
K2wGH6C9vpOWwRfXVLNjqCf7AtzEyU5c9YyJoEY4pOxg4EFWBcN6DobpPoRjtSerXjunGq6keDRf
Y9JkGImKk7Tr4LGNusznp6RbGQbmozXSxsujinQT5ie3pG43ZATrj1le7AxiCl/LoLQfgnx8coyq
fB0yuHiq9zOaI9CJchMPVUXIsSP4YCXzOdTU6qZCbrit9CI6QslBSZjL5rkpFOcWOZIiKqIk2Kj9
OVTT6VwoE2JSBVtuwBiwo36XrjprbB4UpTM2WUs4YxHU7kHJqLiORhk9LZvW6N/USgGdW1ojPOW6
PyhlduN56r5gYDB9CaVrr/VdvU4g7q2SWT7jGmV3Fvgh8VoarHLHhviPRCE5d2EzAATMVqVnNael
TN535drMU+oWs89Bb9LMd8wpWVcgsE9xxFK5CNriA8nbDpmLdVZTNYIWY2ZbI8+JX8tcELfY/u3Q
tI5j0kJrWnYrl1nKlFuVj23iI7TVFKtTz1oXQP4rsfb1iX6f9+uwC0jysfBzrperEZFyTHMpsqEe
PmtaJc+Al0hVM93xNbPUN/SR1adiE+ekjNkH9thPsx3PMFTrZ8fD7Jg5Wf1caqOFsq5OV6LWn8M0
Gp7RNrSSLvayMbOW9OLJewBvHdyqrAxuiGNXnYl3pDEysZ0aJzn1luygzaYtXxFDmHFd6xV9KN5p
l8YUI/vass0GptxorxdQ9a9N4OxHoy1OqtVn56xG8iuU9iSRMJ7KoexOy+GvTVEIlqTx96AzirXo
Bme/CGvpzNWnzJ2ylcDnw+qD/DQtmNrrchVv5LBLx9DaNJKIS0xObxXI7bVDx/gbzK89KvLxixVl
KAH1yNwDYeofWF9GK9RPaLlKzF7LnhOq1r4rh2NuU5ZxB99TLPhXWhzxdsHo9qReHsEq8PCy0g2y
BXlWIuMrPDcD+YzUHmt7+KG3bn9aIv5yI0sv9GHuRtE/T8XwAMX2JQkqj6zwmqeYa2XET5Xp+yBQ
zxsNE/6xLUmdZ+CBhtTqSEKhUESpHt7cbDpYcfpZDqr+2jrKBNnLHveu2xmv4IfVVeECm1yugkvx
PX1PS8sm7tzO/bGxYmeltiR+p5mzNafWOydmPPiasI1VF6nDTU37VYUn/drnynBbThm6Tu4Yb+Wu
A/K0KkNEoGZUJvu0sAcaD8zjJ4lg2xmUYTON/fjQxogpZ/RrNgv6fm3wJh9Zuq/IooD4Xn/SSXiN
9Wp6MpHdMcfQh63XuwNRWbI69Sac8rzVP9S8NFZDMJXPjqU0VMhkdM3HtjjgZQ8P+HHCVWur5cFV
upyFmpEcQVPulyOj9GzJUyfmCadVHskl0pBkQojsgrQlU9VrYSHjVUTLSs0qyRWX2TbobO89sZJo
y7opO/dBIq51pT9hvL4O9iSvzJmGX3vLIeDaIWidi5jzLfGtkEEZ1g/o5iDrwTlY9+Ok3FlrKPcC
+svGBLyx++Nc2ckfeJaV43Kq8woCd51Dq2T+QCLUeVnuE9iYbBRj6sDRueqRV4zk7pnVbKnEQ+Aa
NDZVLoWPx2o6IA4zD3pt3AvV4fla1eO+77r4GYbvN69Sg28tcahmIPgcFirC/SL3NjLujY3txpeo
DYt7ncrh1XSObtOVxItPd32WOlokMOw8de6bzqJHYswKZjq5udGQZ6KSoGhTVpTFwPeKN8cSpBJp
Wfum1hXoOKBBvqg9GoKsVa5tO8TXuq2VrWEQr76c++NCNBvXCz0qjlWjnwabBU/hFq+KCbEdqY51
X/aU0N1ktL7XitfmL4NUNJ+CsUpOIIcaSZIHJqkdQLUiOBWqbcNsIjVpmhmeUunQVY9kxYy1fNSH
cvBHKfnsz5vljwtFTPYhxYI+/VGVQ76BqD9Yq37WdrdVEzLB4KRtYhSDMK36Y/eZpTWaCOw96V3V
PugQOQ+8ORnpN116rwKXOk70RbjltIkidfsvvI2sYI44Iqkna9pbA0m0nR25QMaZ2jslWYN4XIXP
4G7UDQ08hh6toax0H2lJTrXNfHfInF0p4h+RHNNLMm+WPVMt00trOQfoLMq9aWi3D4reX1mUD8+e
J3bGeZHaWnPFBx7MOh/xB3pa2t0spjU3TQYxrZR2m01t+1TozbdJ8TJEneEhz41pVxNQe4qJ6PT1
MLL3Ztr9UAwXmm6jRgenHcMnXSXYQhs6+aISE0tu9lxDrt66SmRIDEjJVXK3e8dt8RN8v3rrQi+/
NXl5jrTMAJSstrdx3mRW9S13ow3wd7F1W1oIZR1mZ3wpLLmq0HmOIspSjkLM0QZxR/AJNIsUr6C1
nhVmRdvGg8nj9J23wsaBgLIpUEKbmTy2evivh50Jg8RRZo+yIVxGAc88epNqHhUT0YCF4B6NYPHm
GsWuqx0so7lXPmDjPuM+2gSj893Tgm6fzyEEjkpSZOdC7YqlM52WTVGRh5oYTN8QfwbboVQJpaXL
IYdEPFhq39wNu2Doq4zsleTVkcKLqdySJksOziBr6hEcRoZu7gudPhBykeRRdnWxMVPR7yB2po9B
WrsXo5aHSSmjlxb95MmZHG1lq1r0ohuyuuZW+mW5GGC6uAdTvW2bVIVs3fBAQZtFW70SP+zUWQsR
Gy9Nk/5I6uK8SElFUGk3UynPlttEZNJmsZ/bNiV1C4as6USoq/WaZ0mWafewTiGlaMWzRTjllqmb
S+UptY50lsV6xI73BO0T2VJMCaRpqxrPVuvtFc97kY2dXFvyxa/NvFkOp8y2V5Smrwh2VAKtesXH
YBFeGXcYSW3uHScneDExrGzjWnpGyWKXi7T9hNmAcIiYkGcTnuuW1njHLA2Lo9ZrYjciTkkagiJ6
W3/ppfU2Dt54bSLN3FsTjH1PFsWzW7rfotjxyV6n6p0FY7+elJqKaSxaZoetfNdH9MZxocZX13OC
VdJJcS+Dp5hEuRglH2A+zY3viua8oftQYczgKoGWSNy72W/TeLO890toij1pxOi6XYIKxg1XBYns
HSjo8VSYCv9C6FiO/+vff7le2uLJ7gQp6nocfslfyRbXrxZvnd8tOr5E+9EIqZ8NbG3XwVXenA4X
emd31YtWinAnkVgeoDRuag/fpdsEV31y3Tc1SkJ/NJpgJxTTXLcRPZxoGNFCEqmcnlJ73EVltdfG
In7EWlW8NtMXctHdZ3ok07NOb385qxt3vHwRTMZO2Ac4TM0JvYi6pUFdvcXp1rUL981KQR+6+MeA
lDDyl/m8JKSIMMQ5H2eCOcH0L2eB/AbHJIkDQhE7bSWMLn82pmk4NaKoVtB/c9wHwM1iY5jT5h3U
XhgpUpE+BWmTPOkDgUFUaSQMNF1QqW1wFE16e142OWGPv/YSkqg3NGWoCXuKc4rduw6M81sddI+a
10cvRDTRNsYJsdNru3iLodR5blp8o9JENcmyjUvLVGMaQrl1KQ8+G1br+GmX1xuXEs1zbEXReTB4
UZarTTRld9lOu+WiAAa4SlpCw9TcDpkyeLm7j2S/l4WmnGvh07eWlwSCzGR5iDslGtl5Az2SylVN
tzCArEw39RsGrfo0JFG6iTXjRPjh4CcJqWh1azSPdK0xCxWe9b2zySeC8fdOrTveJgBIdqpMaOTp
8SVhpHphKb6NDWVt9jlVRhY7fekGd9CiwZ3AyHw/gOqk+s85QDY/Gg83fZAXDl8q0PUNcMV8Q2DC
IROL9nf5hRaBST0/kcz1OKTKY6zjWCdttR2KuxYlh6Hx3HM9EQFTOdXve2G9D/K8O+qm+n0RPoQY
E/fA3TAQO+oEkTDTzxGYA2Qk9iXOLPusD465EejaCb7t7fNybtnzSBFbN3yC1zQVzSMSHPO47BVY
Sn/tdV6s7pCBvCtd2BibvmRRV1u0IJK22tS4xA+5NPoNuULlgwYVi8RAuzggC5nQ1xn2Rins9NXO
s2Q18PykPvBsNaH3sxrSZ5tbcdWaZXDFkmYQRKM4vJ8toVKKxizLTvJntBQQCnj67sskioirH9S7
7HEJakp6g7Q23QtNTW/YcVfBHNhZGhWFu1DW2IRJl6iYL15J3MlvBr1g8hq88esfF3Jcpg9x/EBI
35dgiopbNlauu3JqFCgoIxJAzlKs3CJsXzSyAHet5dJonA9pcBIEHtpgS+fDIR7M/ZBQuEv6SbxM
pRIeCRsi3tUzduPs8ISy7vH/sDe4JeVbj2bSfGrZxG4bneA23/740uV8rjfDRkOQsVkuEBGEBTCy
Y98iYByJOXm6oquqLzoc0DXcuQpSmV59SaRzD6XabIuWyCZJ3Mc9Skfj2ubZRs6BPsDxjfRO8tb8
NK0dNfSZtWfoA3TcyhaThK2oq3Htls30sGySPpwe6LlY61SQgxE8QSOYdnlpKl/BFVe1/rWoanen
yZaMa9Ur39quWRMsg1IDUJBvGH28VTs8Ze7k5v5cjFosJNag0d6lTFTFifESabV9GhsX2tioCt8Z
e9u3M+6bmEwjhpY0XhdTaTy7CKk3egbYuhZCJ0TL1U5Z2ANAjbPuMcv4Mj00V0qA1vwP1nPbVQRW
DlJjPVOxkBJ4z0pT+GJyzKcQBTbTYNFdcq8xtk7dM2kpLerQAiHSvxOz/tViPqskgC5bFugiDBp/
tRsznWqdXEwGGHCbLACUwbykmXNp3GSFqDN+cgFoj4NhPGjo4sZhOvxKX7bpN0WB522Ttv/q5ATE
d6FotrATFf/fSDn+qvpbfkXPM1Rm19hO/0pjKPO87whPZA1vWZKOPy9xGBju2mbog3DMbSwTNHh0
V0a0WsXJakgGLs18+JIYXkzbX5h3K04Un09XponiFqp8vLxRz2+DDnF9+XX/1/fhP8LP8vZLByz+
+Z8cfy8Jnqee3v7l8J/+Z3n9yD/Ff87f9X+/6s/f88/N0/9+/tvPsvnb5Wn3/Nev/NM38uN//+83
H+3Hnw742MTteO8+m/HxU3RZu/wn/KLzV/7/Xvzb5/JTnsfq8x+/fafE384/jUVv8dvvlw4//vEb
QvF/eePmn//7xflP/cdv589vH8X/8B2fH6L9x2+G/XdbJ6DPMVlvgfKYlUvyc7li/V2jWm+hHXMc
SCYq3Ac+Q23EN5l/txk2bcIzTTKgyPT87W8Cb+58yfg7ukfWW7CYAJpZOJX/6y//01v0x1v2Nzip
t5IcePGP3/T/RiHS+U8cfkPyGVQ+D8Cq/qycEqIn5afjc2yOyjGCqgQtehMY2X1wigNSkXOsBYfI
7oEqOD6T+X2fjPbKGO1T2SUEG9jPLEMmXCTez9bIwk2OY+ikVFWxkx1V5LhPiJFBsB6MWwN6fFsC
L1GGGLSqW64jBdVx7+jfEPqZB5knvqrZkEDHfacCfk9VZ13XpnvverkpMh0wBiqdpi/3tHmKfeJ6
wSuNka0SFtO2i7viHMdttm3s6olqWLMyALWIpMUBnJ/HxjhXJhboFJpvDYcrdBUfdj+SV20XTMZW
qVSBUErbpIoB/dJ6j/r0Wk0di6T4HAXyXVBUypXq1OHKsrt+LRHo5722TnMLOwS9YenySxQHBLbG
SjX6Q6kN2zBrTyxIMY+oB7h+aBd7kouNi6KHV/68vUqu+RArZEpoPuQgPBRU+aZ5Olfsm0TZkIuG
GRl7SukeqjgDcTHuXMWmRVS+4MXZdpLVuZ14fq6EpAtqVnVESm9tRhqRqG4itMAaZu6MlkI1ebtY
U/wpss41qWy9Fx3qPrvZk3WfyBaGSbBHbXjoGxVK2vTDKJrjFKv4gVM6K4Hf5Rmy/Ybvmw6M4cdg
Sh6yhhsm0I69VoPjiveOG+J201O/h9oo3HzrdsUORdPJcSKUhtYxVanGtFX43QjCB5mjy9Uz6CqC
KM/xquUsGqP0hLBiTzv0QoTkbjC7fWSYz2UAdGrqt4Gt+AhddnCgvuSVtbXt6JHMuJNa5j4Pr4Nq
xieFn2VRg1+3ZpdB1ZJXcxBXGFTBKo30I5Ok1yIPftpmdqoo7NaWSgGeVeABmfwlpzyHPib6EBFV
LscJn1oXxY47OM9STip4zglJifWRFagOKroU60BGt75nDVpyJ8GSTWqhrVoc9thjfattbgNl8lAk
1IxSd1rFUUsJSFITEGmP7KKf/JCZ3qpT5biO9aKYp/nnsC2Bk0UeSjVmFEq1bafwKuLooDjg3wLl
JBxToEuakq0tG+ucjOqxdNpHLI/HLlMwaVW7wgVCqgVHpUn9qat8h6c8PHwesgjIgpIZnkGbwtlj
UjmrIvSlW/giGl4V3SUFDJqePezoaZ66ogQCOX9MgA2YEyjMjgVgTPXK2w2zpNHxdiIejyynz4pd
HRo124f54OuUqtuR+GbkT7anHAYj/Jlq+pkhZFOF4s0t5FYlZ6z34Jtl+jbE26oF5UEH2KY29l6H
tmRSW4wy/asHdx/dnU+OxzoOWybezqnxKl824jIEPX1W69DAiVEzZJZdcGnJDAmn7NJbnS9QzptW
uh3Sfm9Y4btRSSax8d32is1YV6+9UE9jLg6uQzQQv0ffNPuIdk1bTT60vYOUJZWmcDtaI8Zc/LeZ
t+X6a8Wnv4HFgbptb9bJd+IRd4WYsIvHmKrEGcTvniL5zpXBbmjbgydjSqnuGuDNkTLBEbnvWQvi
O+1ksfIGd9bQbtzOfbcdek1GO771mcnCPD5ljb5r9GavFS3vDDbgrPPrvnqPuvA2ReoGcgBSClCd
WXAsKLKngb03zJBxKK6u09B8Q7D1mqg1Gl4igMbBb4Zo5xbTMa+qE4Vy7C0Guau1mC74nY7qlByy
SXnQm/ycI5nv7f5M7teZKIQHNGCv9KxPuC7franyWadtWVQcpno6QAzYIO/dt1l8gP+4YVg4eLGy
z0T+JeLFssrQh3S0lV3/1ghk3i0i/qq10JrnNLcT0T4ZRA9u+gKwNmpyI07IqES7BGhIXYfzABzl
1IHrbRhVftCCa7NozLrM0HFNnCibb1pR79Ka4E0jpK/Rbcs8OVjCe2WBOKKXm7DbeqzNm/5uKd4x
0BHeJeY+0pwHx2kQNiW7KQj3KvGncmyxjMaCVl+715HorYpB3bIM3+UestecZ1iu73msnr0K9IBw
r3nc7OuRrE5mhIBYrH7jWf22q3nyGDWRNfFeA/jg6cpT1cxWx4iWmX6xaQJsLJcOY81t5eXvQd9u
YsTIFrLkVVURjWY7tW9lzaV280NZTH4Ra4+4RDZqJU5l2b5Sy90m2Fzx4pZra9TfkF+Bk9AYrSqT
fkISfB1jartDYOyU1FB9MpasbY0+T0uKp8rr640aMKm0vUDdlXmsnYSt7A2Rmru0c5UtuFSEb7Xz
TVo2DiiNeebYSzLVihwWRyLoVU7RoxDi0pEE3+PongWtR1riV9usWNEqcJcJx4nb8KAHic8qnAS3
2Ff71ncdV19ZIfqKofBrAE/rUAPjohXlUXoansFRWZfeCPK0VdFNQJvaAbI/Vyn3SVI6LmqHGH4N
qpm121mnUnbPfaj4mq0ckPKSf2pqfpwHd3pWL4MtqSSWh2xUt9BZvk2NivrSyX+0wtiTp37sh+Ej
coDPUPzc5pXyobfheaRD3bU21VWGkZgCqFYTZhZI66gFJoa+GvSGYilMHMS3FnZiOJG2xx+B1Em5
2/W0lhIRb6KeK/5C2yH1pym7Y5SGF7qr3CyVR5YO+g4HpJwmlAdP0ptS85fUyPatZX8LHe0BkfRD
KL10LQb9xcGP3dr1/2HuTLYcR7Lt+kUooW+GIgESJJ2kdxEekROsaDIMMMDQGtqvf5uV9aTK1JNS
mmlWyyvDnQ3M7Nq95+zzZJvluyyc50iaxzw3Uq3KS2MOyeMB8vPuVTY88sJ6pueB3cB+ItwwQdyQ
eEbx4tGAJHzmnEfjU70tcFzWFDvvsSFGEO0+/lNacFZ7HkQTIwI7QNo4WpufALeCUTYkI7YGAMGn
zcQ15DW0tKVx6czlvTUYqndmng7Ay9rO+LLO1ck2q1PvDW/C8m916V35uF7MbXkd4DpEG2p90yd1
RgLsWsAqS3UvSKVvSHvI0R6PgfksUKzEhqjexqK9EBf/aRvtJMNFHdbhUZKuvEUqKTIYW4LeFjP/
zSt/FybvOXD1zvaxUUr/UtnRkese325IfMREbwFJjinck1N5fI9u2jFGCWwupHK72X4td81QYlPM
r1VPOinHXohO0fL5eAN2schMolWAPzCxCK0pLpDDqKebXXtsO87JrczTKtYPw1z3cDpSLFgfSm9X
XedI8Nd153Fp64PoTF2Keiy/rJ6geqvevcy4tnQ5TbM6CowgyuyOhTvGEwGVqwSVr9bjKMJLZT76
s8uXvMg/T3OTKLt8Gjgl6sk9RuV091s6AZm4rFvIpG6KBYEOdE4PnqOPk8jSoCsONRCRbh1SItn2
KLv2Q1emnTkdcG+mm9HGmmQN1BXxXPeHXkJdKKoboeSngOZ+37XHMHdOzGvOxKxwPg98OB1y4vCl
XkMQLfqzLnjmNFqLPogjuz+LtbtkIRCRaklD3K3oG/DZDs8ChZVm/4wakQg9HYepTWjUXgw7S2bO
5HYOUB9QTHIFsOVwHg0B5AVcT00AWj/wPrZ0nMtrF00H2OIf7VoNezOsu10Z0lGgfB7wx2+jPFJh
lWiVuxQGGYdqeAgKpHlefWydLHE9itwZkH1gNCc6Tzc9iienimKDB8DHJ65zna7zcka3HVdFmPZQ
SHKbHTCcH4vD/k4998VAeVKa7sVCu2MTCLFSGFSBFatxu4ZV+0zZhlStPxViPhsZMeBUy3nlnZoQ
8ZcTXoZaPoWcu/MyJPVUvyJsP5PRfZgWgy8mfGCOUGlmQ6p96vK6SAujO5aBPoxeGG/UCqiuLwyQ
QZzpGERgPFT1YdXueTPcfrdljBNVViftH57io2lSh3Xh2cv6dBzC89jPR99STFYgGOX1fkJVMKAb
ogmJRGw4eF59aqkpgQid5nZhc/QuzrA9IhmRZ26HvkDuHXZ3Z6mOUbcc/AWTm88FJ5DJKKynidrI
G9inqvA3UpYPIF6Pal75ArqXR+89p7ZUYj5W7XqDgU2vursbOZWPmcVOWSUNe1X4iBCoPU47QgEb
IzUqCcR8O5MTHvu+HY8tMx7XOLhreISdE1ehfrPg6Fj18isIXdaDTLQzJhaXzcWevozUoT6jGBrc
17WxPnDLVkxAumcxBqQ62ZeCB9TkFseRflIDmw6i8Z3qoptoKO8tyMQDz5DlVnHPfTjfNspEyKVB
R+9sCbk9jYmhEC1UwzmK2gtooKMzTftxct5stPUaxcFYUqN2Df9b37qij+fBu9hMDKrF2WP3OjY2
Am7SvHOex2wUBx0Q2cLLygZawqJPl1n98u3xCf3DBc0931MYG9XwqG3hnC9HN6gTWxMASolmRg+p
hgVZooojsmIlYQeWmLB22IfR5DujdMuDZT+JMGl19BKsHjXr0MMXnO5gDRLqj4vN3LykmGdRPgPg
6FBj0BwwhzpR3cpxY57noXtDXMXSbm8RQSVDPvwg/e9sryXkEvFse+VlHuUvmdmxMYhzK1HaRjzQ
eCnLKMR8YHFsilMbYuvmMent+dgYlNgDQxstjjqyOQ7GV3IsriK0T80IFWSw/a9GHbwDTeROLMbi
EKKQ39HyfpKcDXtnwutCBM53qfRnG0ncrnOMt6xYvvpC/IwmqZNwcO6oDLdd1TH0MIc9HtkDN+DT
CIauDdU5cqL9VlOOTcEHke+fCZs86dnd51iv9ss2fBlGQ4IKIV5+yo+IaFJ6Cl9M/8HKmM5BHaST
5yp6jqPcrZJzi0RCkhe+uwsjT1lyqTJZcY7LKdzpF3eYIYF3Mz7eOrVgc7lEHO6ghZPq0/wwCYsr
O0JCpH5rquiTV27BTkBSXSZf4Wi2jzOJlolb+eqbZfDprujt3xB8YkYdcFBKez9XxLEvdeIAYEIx
EI9zfvCgZM+G+e5FBfHmJshobbZgf/QOhEiKydXZz4L88DU3XyYp3qXXvqNMOhuiOCxF8ETQ8XOU
1+ky5agNQVMO+fxi+eI29fk7XfVDqwL/6rnhszt5cjcO85TAK9sPJsXekPNauMvZYDSbzTLwxGN0
ZXfuKUwGDg6rrkHZ+V8jQcU1l2nReUlrOQxvHkB4rX+35/Ha0SlwPZlS+L35gov0mieeyr/Ua3aS
1nQk/QfcBnYbugYS10gDZKIS6qqh4AiDnQYwnd3o+4oA3EXq2w+YLhWbE3MVO48lD5PMW4I/7StD
NcLjkXnYCsFmNem03mSXDvO4xCrnbiebc7hhOqfTQ7RUGs7908avxHQQbwtBgtV4n7AzB2yaFsUO
//CAnTcZGdbDsDl4pKLmVrEXAcWCycbsk9EBjtDhnuVyONKDfFZLxjDDubGBJn0GqsqO7j1yK5uK
ZSiyg1thMqEDVYzDoaUzh1Em8UZQJTxvem6OHAoXIi+5J3mxiVqFiFF6R9Y1Cvk7mCojF5igBeNa
iiTiOgN3IqaISAwIe/hYuAfmwERDxA/Ad9oQtBPnlulenSZL875Ihd29RLgKl3Hl5FXAkbAmt9E9
LI0UynyiMhe/sp8wa0dx6j/w0KnREnWy9HFDnJyXd/uNrORFodcnc9rtazzgXowG9Oj65Lb6OcT0
IXWZciyg9mS+ASnKX+CzoeauT2ZTnaD+X9AYPRMicvP9JYFCfzSG/mA5RdzUVWL2y3HRTYwG412F
pOEZRKa3pKpZzB4nO3mUEoGDp7eHK4fG1eQCYZ5KZpplGJ1BCD2OkJ3E8expSJZjluJgj/VEbD0R
eKXhPanASIVrvauOIApNI67mhkL7ZsYbuZLb0aG17cb6iJmHG44fT6s4PZqM41K8rtyeEfJdRa5+
oCn4RYpMEs1jbPfF0SHZGFdk4mxBMjHiJSXkshFhb+fqQ7KVNzk8eY7NvJjOy8jiNqgJLfpmhoRw
krf7ESekCD0K3SiWdgBMpj9ZXC3pKzHloP7uV1SlYCGJBa8tAtEIjaK5TV/JSkLsHdIbsAvl3A3Z
oIo5qYYypk3ARXPa89HGi2TXw0qPWBzimk4mpvZGS51ZbN/B0948eih+be41f5MgzTcX/GlRcTdF
1o35Fz/NmFCUQ9Lyz1xC4xAbk6xawEPlwa7Xfa5Rm9KAqzhPi83YexU3Ooe+DWeazXKNPB5taghI
lQDmCUhRfkwH9NBpclxkQdxrc9J5e35YnDiLj3h5kyjIL1r1e4uNN4+WH445x1AAX/jAY+tRh6Dn
8paV2no7w1dLfTo2mRftGcDta36/s2xvzeYmHRjdhqgMS0T7KTS/IMKMsV3EC3ASRQiEGofjOuFE
DeSty5x75wZ33dtnGsVJvwbYA9w1GU2UshE03xbjvcLNtG6Ptro6gnN+QqIdL8V2Nn3k4E122SYL
WICKYfITUawoXKicmWeFKCnKYNv3Tn9d/TLuJapH2imlaI9TWJBQhkfEQv9cDtwmgmTpKx5H5N9U
Iqvj0ZYorwVQs8ooD/kQYmwcz49HGBY1r6cjYh6iP7nqxrqmPreRmcpjYQOqWyI7pIGgUL+XRncw
O8LHSvfJtmssRsMVKNZ+DbebpCURALeNxvkACj51NAKJNY81thizD451tpxoeJwiXhuBZtxI9MXS
ZvyILei5qk/wV6dZnMZAcLNVd4vPZEPBqdjsFK9f0WgTA7EKiKXomrICRkAX2U1ZXuz2H5bw96Rl
BsSvtLFV1Y+NiR4yc4HcxgzOwNvNvpG1+NJ5yAllOD1bGvaEtWKPkXKFA00Xm3DMBKJJWi7d1Wzn
C8Fnt6ot4RsU6mTbtEJp7/ZNcQZstnMygytYcyID51oKAo1CBOmC1ge+Qw21dbXUT2MsDzzG35Rj
YvExjhoEbj9mX/CDnqdIH0RVcV1Rv5qBvpHTXiIbZbYr7kuU/9pgFhCd7H21BvnureWnfqPjoAom
IcNUI4dvE+lYRP5qmnfjgTE+l4zmajTDVRGuqLqGbmtz8Okk4P3+DBD+UwW9ZkSzu9FQanL7DeDP
VXn9h/T9q4gmnreIPFwfUpd5zAx1crr+N48EML8cUGOVqYEHjpnUSYSYTsb+5Dbc9pT4qoXzNHl2
3LP79Np7MGXjdjFQP27Z48NnXIydgK1kCIKTcpAEor00pwrZeRk7DGU2s71lBIrd+jbYY4K/4KOJ
82bmKhjcN4XKznEPkqdlDWuitrrljaTgNxQp51r2SQ5PL5Ls9Zx7VKUxtvUUj/q+tccPB3ES0ook
KjiXJS53S5wyzgreMvOxLiFK8rPJUgjc/rDaHg1u8Vk2wGnX4CV3xveKZQPmPp55AZXN8omcJ/Q6
X0WL+NxrEjPA98qwanZAg4xW4lsBQaor56NzGIeIHPCZb9Y7YJqi5qZxrY372gKnfHSnhHxcElKb
TafhEV+YokVTkDg9JQ2Pu89yzZqcuV6YFBZ6Q9KWR1wjEr4B6tZYdOvbjHjTYxCzut3PzQqTiI1y
47QAkfvYrON8KlKDpVIt+hA1bZzpbj+UIaeavLc0JxyWS0eDoOFvIRyLi1UhMJbUK8tZ4CN6HCS2
alO8gjHN8qSiudSNBQqbel9C0hzG6WXhdzS1hfZ/ulRGcZr4XAYuKnXL0l62q6Bxvvnr0aaTXdbN
E16Xo2JclQMLtTJ9wZZ7t1lN9dbTLYZwSTLt48uXrTrJINhR2Z8p9Q5ezc9UyVnvPOutet6i8aSL
5sjYO2Y8rHZ9kKMObU022+pX7YszQc0nRhSn3I0YSxjplM/xgKO+GssrOKUfc22ckBvvUfEdXVuf
DNp/5uS+PjZGJU3GIc7L3IorXq4zUuyD6tFGzkXqckEIsW3Ix7Wb63E502ZrJgSC/aFmEwwwJkUC
BGS0JCay8Tly4ozWqISjOfEEIhfDIseYrFySTNO48qjjm+CHCY7OX2S8kDuetcAMaMPOgb8P8v7X
ZgRJUeVfNWlfj/8vYOrQ29XNK1U8sUQ8jkIouKeCp5gJ6deO/4ZwygdPAqhweHAXD9haRFtqhdKF
hZUQsYIW5IRLP6/aU2Xb+8fvnObp16DrI1U++ggaDyglYu7C+8V6wHe4MvJ4bCOkJh7TYXp0UrPn
gKVW1dJI+mCmcVSdTZPpcrU8o8PhYmzvPWN5nc3lW8h0CHMZrBuN69Og7VPPaKk1Y8kExUe3G2ny
2lV26EsrIZZt7+uJyCj9jHqDKFdnh+ScadcjkHhIBuRfVELpYswUtcNHx4Xf5m35ZKa7wcjiKisM
etHXvqPz0rR0BiftpqbGadzZgEn7c41Mn3rQ1fvV5MpiGy8zn5HlT6nsnQOo5dPasMpUdS/G7WWk
G4TdKH6s3mzz0h5IT+42iUX7FXsTzEU+aEYhB0D2B69R94p2v+dAYuls+h0jjDPutuox9OOKkzHY
dlirIUWRuUqmy/lr3fbI2ubDkLm/otJNJU/L47/FMZtGa0Exp5KpE0lG3Q3f6jSZ4B7RSFCEU35S
eAdz+1EOjNM5O0dfpiOAB3caU78BRckjIVV03LLw8nj86PgDDl72pJA/90H/DGIL9Lxj7Xoj+CHb
7jhS8bdd/oT974WC5B37aTLAHTGL8jVabj0TU9kvqew6fld1IKHJAyqATGlDpd4YsYpc7qSMVkhA
eMbfmJQGmbsiaD7JdjjKx/7k4VujmFTeelhoCBKLENusnHqeTxnHWYmiIKr8lBo+1nPAIVAnNeyA
CaSARxMlxJRj0q+rSvsgKDu80nsHGH5u+MuSY3GC1RaGza0mFah+2GEAOR702h5zNjM2Odgg/ZPR
jeeiqp71Wp9WLS9N0F7a1aTCJBJaLL8bLGGk5/m+bfRxfoTbt9WFNPu9tdHCZuQpmcnuK5UdrDX8
YXm1sdOFcaHJn1CEQh3vDusiL2aW/bCL6JfloK3lcfW4FTgGX4NdxbJv45aiWIUDQ1vxhyjp/0nl
c/s2IVj+q3LnT4qf/50Q6P9HeQ/RHv/tPzU0/4u657/34iESqgnS+UMs9E9FEP/kD3mP4Tn/eORv
EAnwyKSzLROt0B/6HiNw/kE4OH4OpFv83AlI8PmXwMewrX+ALQtJ9rEQoIVkTf0PhY/hef8g7ppU
MKLtYBo9JEP/+fL+LyQ+fwm38V3P8YnJi3zXd0MsJf5fcoRG2U2jQgnALYiCrPfZjJeg3bA9tWwc
OanPCwT5JHAgojWZzU1Nm9bfSdn+HJfyrxcBjY93SmhH5PyFkTWuk+7b0Mup10abOUatsRkLFZuh
O+1b3xv33oiss4RmuwsgOuL+sq395jjZ35Ci/hzk8M8XwkswgwDvOAHU4UNz92+wLg8RnQgYYiam
dj6zwxNdLmxSL+y8309byLzYX+c9Wl8R/9tj86/v5d+lVn+Je/vXX/YxQ7h24ISEqP/5L+eZbxcU
4fljHpxYTg7SZLO+6tz8CIf+2jnNu2XkP90p+I2a/60g0NbKm4+/eRF/zvb540V4xCzZ5G9Zrm39
5UWAVjfmYAHu1MMJdE6DX7AhCakYHxRiKwMIltFWxjCAEciSGIKS2K2WQj9J0aPp/D+/moB3/D9x
on+8GB/tG7wum1b0X8NmoUsyL6z7PMFsiK9utmtA1rSLTGtHh9VUkHe85s03VBb9oVVkC/qvdW//
1aKwEX7aEQFDLE33L4/BWkYT8qaaP027dVc6mPlqjt9jtOD5DehLUHY2JXLerEeUMW2EaBfu36WK
/OXto/JwgDoGoQ/T0WZR/PmBiIxSrUs1BokH5IIA0PU3Qo39XcUNhQ0c8OnayuVv3njk/TljxWcb
MEl3Mm2yuP+pfP3LO2d6ZG2bWtvTDFGNOlNMDTtAbyMCdsWKIWy3+i3g9l2wkRR8ri28hp/HlThK
8m7WrJOpzyFffR813p9h59eNnWOVBJVwzEuncI5hafvtfpmjmSZcV2DgS03ZTjVdjRVhLVliRjB8
xvo0bwd8MigPwZoWDI5E1UJqITJ6WL5UQmZQr8PGpLtLR1SQFiEYZJ0mLr/NkY/Nr94ZLAPf2ym5
5oS5migZ37u86SrAKo27/jCQ3SDqt3rfvyhrNvpnlOoRFjZs5Mahlh2dJatlzJaoPkQJtKFfdI5K
qKbqd71exzKegoyuYhACDE2mALbKAV6Jnp+IDAc7H7ju2j4j61ddshVz0X2CeRbln0RPqDYxnotk
9FLlS3klBzb0ri4Q+ugyt9CWkgHjIQ0r6XC7g1OKMk0V6zDEjs5XeRsmfAtxUOJV2a+ql2B3etXB
JodlAfx+XG3riC1mAtXXuCjTUaDBHAiWUvso7riRIeIDkrCDOs5O3+UCECSIeMJOgBS3XfFbFZpG
dV2VR6wjHTflnrmAtBGJeChhaDEFeSZe+cqd6V5DyNzSSSgu0oVSmXl6fKdbWkm+opjsoG79XZmL
M5+EZ8jllfw/C5VPC7chwR/vjzTaB7+9g5ef51Svj3htn0GKNbG4jq03+cQPGrT1+HkWQE23izDz
Th5xOAzZjC6PDoKWECxpO6zqPb0LVydgswBUTB4o1K9B7hsWkqnMdq+dBlP9oTlaycgcQF69CacN
h2M72kRY1KJAr+ET9mfsbdNsmRzzg2Jvwn6xv4xDU457fx6NDCJo7ZYpDHYbE7lGunQGgvW1stYW
Rc7Igulww+1qKwi3A0u4bY8GAtvtp6a2Yw4PTBtNC1O5DZPKpyZDvWK27WugQu80VOBy0px+BMb1
fA77g9NX2XzIPBNf5m7LBRIQvdotgJRRZ3biyGnZvlnabrt7747RkC7LLMWzUk09H2BBVNap1Ivn
/RS+QorYaxmor6UuTWPagccmGChwojbodnZX9/4PUoYrc4qJ2nJE6kh73RrW0Lyav4tayPUyRGYP
lEw9nprLDB1CXaVCSvUJcRSDSQaJvYVBdcrce7mGHrb8KKraQ++rWiIlxEMK9BJ0Rx3s65L4HMg8
7CTHrQbDh94MCfSl0YUtvvVkxOcvwaKt5TmwBsgcWi7z/BwufoMHEfq2Kfc8YCvPZeVNPVfBLpQX
3TWzuHMxhQSzq7fVZ5iMRdy7yL6RCB0Uydkfgx6hgzMJ3NyGq5Ad1D8Fv656nkJYeYfAJULksDkc
+xBi/ag/loMLqRY1Q0fDvDTq8d02B4K/du7q99G9c8zRPkGKmbz3IACK8PtkNba4Uv9V21XaxeBd
+ZpJ6Y02a+GuS5URMQsdQDmV7225EU4MoBWlzK6TI/pUkRGJ8Lw2i9e8Z25hYvvOtsiyyn3TOqp/
IbZ49F68RdHsl3WF+K4hmWB7hoAZhNj/Opr2PEujoz6Fhmss56ryh4Kxei2c57KQg/lkl/1Y/FS5
XXevrp0P87X2gqp/c5AklOcqEro4mZ7njthrvG5Qb2LesMpbyiQbB6Q5/OVUsIPLz1h9B31fFuG3
V70EFhmNU5nN3xGPMMlauRSXae32XH4mx9vmZ8m2lN8rHPDRieXJiIFolaZ5znJ7XenyEiHePWda
e9YpF2pSb2jx/tkY6HVpH5s5C2x20WCty0PjLq7zVbW0eAjv0LTdBbqqDLrEXrEJVOi3RvS+tGih
kz8iAv3+sf9ErO7gOZsNNoWF2Mj8YCyT2b2hh/SHH0tZsnb3aHQd3vy4sH1BmXLMigA/lS+O4meE
LaagenVP6GjBcgS32GkQozuDGCro3bsmVF5Aubo1tQwBL1pONe+QJq9uywVym21GaRsEWnyY9Tq/
zLMe6FgEXVi076TPcoeDEdcDhkAKM0RpgQHdeIrAY81APLIA/RNCFPu0kmvlp2NJ+/yNLKJNXsSA
aOZTXjaiOo6OqWbU8trJ4AIOzTTfK4M0gcuqUV/ch3GwvU9FVSp9FTPCdF5TIOUNKmGW3QOzccKc
RjctEazW7mgDkxGDc/MXa/OuVjlsI8SYJiP1ves9tz9tsnEw4bb05V8y0A7Wk6e8BcNtGLIJ3kHd
6e0eaBnZn+2w89cXwy4neqSL4a7fyYhQxd0uF4nHxp0V6gbL1qVmWtaj1JEcO8XQHAM048awI9Pa
r25tN1TLpeuX1n+ET4UOwpIiGl49116MfpfjxGZ20kMyeOnLUbSvLPsK//EEaJL8jLAsv5ZuaUb3
0q57790UOK+/yQ1V0r30Bpl/sQaegU+d7279Myf2KBjhgcR9ypkPolGb/aa5FTaFBlj9pZDyjY94
Hj+FFRer12qJNhCIJomw7/7KsXMu23IRhwxuRXFfzaxHENrlcj4zJW7si+XANSI2IbcRpQh0DGrv
ll7rgqhovO5YacaFRx0UQt7tygSl1iMZzE6MkEPvgBSuKb+QnUgztCBx0v+6ZUtO2FYD3+bSgPQO
fmOKN3eUdl0vMIuXcMb20p7q4RvhU250GVAlI10KueedehV42dsweJb/alqd8N4jqxrqm9Ewd8S7
zTT/Ktxy6U8O/3Y8+VhZy0tGAiFm0hzbEiLHgTagAp4jULStRJ3ln9dIa0Y8TU17j9aVoe4BIdDr
p4ZY6+65apaC9OdeoqmpMfj1HyGIH/2eG4zL8IlJh164MJRZHzdPddMzrhinPE300Gmp+mgegI1g
vS2TCq78eBiWskeOzt0SZFQeGhuEKDbPMbpUasGalTeFX1wKIuecT2pAUvZQHD+kryFUCvtGFQSE
VtZuAfmNqS2ka5+qFp6emNzmq6/Bh5wqlkp1CsSszFc49JFx5cj15KmGCDB8zmrUJ4i7N7P+VOQI
au5bXXnhwVtIdkKg1Fnda2vn4Klh7/UQvXIENjfUg+EY7Li7b8ZzGBh13dOetFCHeSxt890Jumhm
AgZkKwpwe2b9cJu5JhjXjLNsOWfRFlgXx2wJjwoNGeGnrVxrO+pwrrtfNpfs4iujr5DOlyjb4amF
/zvdrIYC/FsnsIE1+7XPEV6UUT3JH8qUHVDQqVmHNZ2jdpYvTeks1ltVEPb9LbKUwQMm8JkRGFrD
kwd3RS4WuZzj4JhIAiTuABw6g+k8lGVuyeazM0W4jB9Aacey3Xly9fybgQ2DjF9toX29mVg1i4PQ
MyM9dysc9R04qMovTm4ZRlqA/3Eu/qryAfvbAkIIhk++rt9byO3hqQE9Wrh7OwQtkfpuo4yLjUgi
hC2Mum3e9RN3uBuBZDOdLOSP+LZ7PkT7OogAU7jhNbocdlqSAHYPGjfLvtVIQxR3P7uzo0utVhmd
RNevdkCfuCwYl7pu33Ruwca1aSocVc9bL6F40bN4QijZDjiIIPc9BaWTNXy3jetmdPC0YzzNgVPq
ew96a3kyx94jVU5NYuJhYCtDrdvL/oKKv6fn6paNOgjI/N1rU421sA9BB+fOQGRghe5HN3dKVhdC
XxvnN9/3QBV10tT5YaqW2mThL1bz0Zrg557JdMcC1AriPB6pSUiDwsG0+mkXDHiivf3SlRrjdbcV
xr2QU53ddL2W5jXI2/Xhfgx88TI4jmG+OV5ulN+51EzjtYS805xkRPgHEtImnFJFHVElBvTt6Tj5
Tu3eWGFu+7Kph/QUgGlbfEFsKqpXMnW27cBXCWsZO9ZaWrt1Kcb+VXpVxFTfUrMLgXDN/QtQRS9K
y5yr6FUEc2QcIMTX+oqwpCHvaBoa7wNTa+8/VW6b54fc8fsBrQ0uk8tY4N55Yp37CzNlaMDv7daw
jJyRVK2jvVr09L16GkpueVmfO7G9mmp5WrwNLnBUr9106wO8ckdMuK06thk+8sSl/LPrnYtU17zm
eKdxd488eCcbpkmU8qHlblKX7Qjb1XHmmpektDSf3UcVgwV6BhZ5sgfDJpZ+tJkGQ7WfkH7ZNkaY
VAtzjvZZuEXmveDbac/Gthrmkyn8B8KhMNGrdQPUrOsUDAPZVeQDIPQc6655iSoj8uYdgcTFup8b
TAOvntlq98kTUR1+Xx4JwbCyBLKiWWtCU30kl2jjCaLOjwSqcTVzWx71C3niZgf+aiP31lDcJM4N
TZgp5iLXu8fQJzoWQCXFcEowWjmclB9pdIsFINKLmpug/tyOkTJuWT1DwXPyyWhveCraISWvC8U4
DmJLnUaLijftK19ahyUrNVidwtcMB0on0kfuW6Zz0raa5lNINOh28ch7mxI3VMHKNNqoFcqORolT
3xD+etYCc/hTZa/c4sE9ZFDT/NyO6jf2igi7jG862W3a/DD4rYTt4D6NaKIJ0qnLqvts1Pzy18nh
TlvserPJ+5/ePJDcM7kgfBHz5r6DZDez0O8JSHdH+lUD7Lqum5xkMCbpXbeGM+XCoxMNv1nAX5pr
nuGoiucs66i+ZgDrzLkFgv7WU0RZS5fEwwufkDBP9F6V/b1zioegtwaGcyIftVhSUCKBhjNYTevn
3DMboiUXO2gkN/utIB553fBSCiITesxYTdcf14xHMPGHseDon6HSJvMU9ThvaEurF+E6GuBxheTh
qM3Cgc2k8V08N6a3zAmC4E0xUx099RvVcug+OWHTuImkuTHfx3ma9dmdJbPZ2hwzCAhAsrszoEGt
Ut8i7OvSDYUqzwZ1sv0xG+gTrwOFZFdz0kJCe3GMnPGPQp7vHbscZtglMoy+YIyhLePVbPrM+jlX
/WR/AcG1MijCqQSMsvEGjBYtZ7V8mYOsz34yh7eARXfowC4mClkiYBCYluaOd1PNb+M4RsuXFacr
8jrMDbDCFUhg86cyvc44976IimOkcD+nfTs17muO8bvBetYAYIPLxQf9toQDZITNWMSv1YtqLFfE
3q7YDPRqoAnAKPLmmpIYScYCTOYHVefyMBi+NyAizNaCMZDXNCch+tk/EozU9l+ltuB0L3QYrbPo
G99MporWwj4gCoBc38hv+/1A6Y3Q3TcqL6VzvOmdweVSX2iYGFNSO6NBavWID/dgsPDBYrYjxsFi
bTLkUONCBplXGBUWjXVQ7dssJqby+JaIHmdHKxv25qEOIaPpEHVfCaSK3SyIBObVbqbHZUjSwytg
M96RPNm5pmm3Up9mtm/ilIAM0ewWl0bbvTRaT8bwBQMLDo8/joiixorIzP8g7zy260ayLv1EqIVA
BNwUuP7SiZ6aYJFUEt57PP3/QVXdLTGzxVU97UkOcknChQl3zt7f1oqI9bfPCDIeytEAIoEqf216
jZAsWG0kgPDAMZttbUQh8uwBfscmVRK8FD0BcEidW7fFTiSplWM0IVGdLrwRZZuCVUI/NlaLAWXh
xK4eqCUo0ycYsGl8aHhsoKNcxQuyDjwdmAAabT4RaBjITY3IcPYT0WvDY5kmZbLPixLBdYAuFPNy
VA3tbpKN/mHrtkDLWyl9BFLpDOEWC30kPAUADY9gKIrmncxQAeqtsEPGEsE5vVqwoMl0fIAsleKO
0LU5gG4HqGeHlpjzUpqVHFycYEAaqRVg+bcUGyzNMzoVu+R/Ae0hf28mOi4KIsxG2si5m1UuglJp
zkGiQW6hqnd0XM3SL6FSFcMBdgi6LAAgc7TXu4QsGbPvS1AJg2N0O4Nh556xmqfq2QVNw6ExMJzm
tdfRvTxVWg3sl42URpztXFTJmRiV2PYHVXXlIeDN2r6e6YG96eJVF0e2mYtYxdHs+lBkK2yy0Fu6
nE2mzJjDC+sh5Kh4LjapqyfTQUzQkxCxTBYCJXMEwR2mdWxeNhkHrNfAFKolLrtEXTj1YM4usdTr
yaUKkoSoLK+ZabnezkDq1xV36agYYaFupIGCNynRTgdw/n6QT26FF83STP3djCOaIEWsJOKLTg2+
+1/bElTIXZcGCU07WnC0qta2xS8tokUfW2sgWeU41M+hOi9iJhoVuE/+VS3+i+t8ct4TvSc0ikfL
cXSfUnlZ98mTrYDVRO5Jc8tN3pyM+fbPHRfxt+r/Wt+XdAFoOuj0HT7dW82Kkwx0WI7MBrdFpJ+7
aTzaJBzXxvxNcviNi9iPSE4RFBxwcTUX0VieA1RYoWZ88Zw/teIstf4Wi3h7Q9q8fuNTJyLHPpUt
CtzxJBBXi/hapeKkpKJMP1+VKryTCOC/uP+12flLy+nnNUEtuNy8zenK/NRz0SFJFKz6y7EOiAIP
RtDe2WVJ1a60EKWBkxmW2pOgVOhMnask3M1RdywwJ3gI5bdhUv8/PINff8/6vn751spFNprOAD2a
Ijmw1m36aXxxY7Env9qjKHYFsueLvKJ/+gSkSwWcLqBhoFn5/ZJzYsfF4CrcOmF2sIPuqSzt458f
899GEG/2l0u4n9J4MnIh05kQwmM8kcFImmTWATBIvAhf6H9/JfqBhqBPbum80d9vhq9VLZkmGEPq
nPLKyvab0I6RLE9/vs7nhuHPD0ch1HZ1U0nWg08XsgyW/5HW2TGdyvekCz9ySZRIaRkUqrJoQScm
qUQahKrkvXJ8Mbum/8VPMP7h2/31J3z6VrrKdijsy+XYkY8zW9oNxK3TnJk7gaM27i2uvyZiQ5Xz
MESTTBK/9cnwRQf5nwYQXhrTsEyih0zz0wRCBUbjZAUNx83o7iWgJWYT5GD7xRf097nB0H9OCoou
qRKfRQtVlE1ZJEEBSoj9YvbU8K2uvmUEpjjzxbC0XwzDv3+w6+WYFNdpwTA/t4Nzt1vYu3M5rPXF
/CPIXqYamf7Ln9/g35/db1cxPw2LdtESDEfY5Nvudcq+J2Q4ZuMXD+5nB//3Ge73i6xKjF9mFLi/
OaJbLmKhuBrtymN35836syaRzpVXElbxjAi3KolDNfAD/kiarzQWf59hfv8J64f8y08YgWaGU8jT
hEVB8sa7Gr4YjV+8rs+jPmiTBOYJ92gO5SaDgcVmM1OE6ZT5Fx/GP3+HDrtZlkwGv/v7rQyBjAp9
GfncSSVZWdnywpweqb0eFuO50sL/ejpbn9z/vtzPWeiXJ2eYLuUaMLcYjCz6GqRjO7TSfLDcf/4S
//kB/p/rfPpIOiNTRV9yWxJOoWOi76V9Q5Kldvvn66yP528fI0JlyVoj0ON/mjWNJdVg83brx0hD
oHU2xpK/QEt61qBzzldaB688E19MlP/4zn656Od5Mq2HiIb7ckwSIrpRusfN0S1fZwjDRk1up/nf
vzTujT0jdg1LEcH4+zfiZF1JQ7AfQfBFQDdjkmOWYmFdsARp9gEO/z8/1L+tRbZAvsMypCwDQhT9
9N8viBi7ss25HI8lih1q8CDujBEQqxpSw2MPv9Y6AV4Wgfls20QtObQ8v3jG//wbrHVIUHZUrvtp
HeC7oZ8Fh+EICzsGNdNXO7ObDwIXryleFu3K6j+6xPoy+vPTB/Xz1m02Fw47OF3onz5ccH5EVLJH
OpI0EMGzZv/0g1KHIOdwbl60ZbC+9UQOPzukvmCErnOy0UKzuuXMp38Is4n2f34XnwfSz98DyJVV
Cp2d8/msUEdVU1GmHY9y5HSbB15rXtGW9mkKbv98JfFJQmetlwIKZq6Rfq5tfJ70KsxIWaQiSvqc
jSpN21nypTNmSJP2XmQLSHSBUYhySMV5pU2/euHrC/11KP/78rR16G5Lk+H8+0cX0TufgkobkPX2
vpsZcH7HXdQftbzcpGKjw79lt39CGLNHOeSpGMushZUNPH69M8PbpBq/eCLy8zrz8yfx1HVmZx7O
571I5RB3he96PPbNLdsST2TZJsLYkyDuDstXYt49dNyHActNI4LLPmqOQ2z5meoOISEHkMHAzlDo
0E0PZywGxshzsgcRPHLC3YTdh64C5Omk7EC2SOdga6ftXhi1V2glB/4Z54S2y9V49+cX/RPr97cn
TfGDx8XuHHXa70+a4GU6BwYu85kGTRKT3jgPG2L+yGzqrgp6WyXW/SIEEOSQmSV7L8+sbYmiEpHT
3iFq06LuscQ/mhZ/iMBgnn6xKP7Dp8CWDPHkml6BrPTT/DMlIRpJvHhHVQDHgWTZAXtNsgN6fw9t
wRfTnbPe76fnwWgX6PRcjony8yKiwtq2WoxV8M+idv5Wx+SHb0bKENX7UFWueSWsuWLfvaK7D/iR
bbFD+uUAPJhLQh7BzsrkVcy4I/cFNGiw8E3USnRY9GpvCwjmIZCmeexW3FU+bBvIUc5z0I1tmyOf
0VByJwFA9X1P8yVq/bHvYdVpKbCy45zQ2T438K2c06gb2Xy3drpTf1RDmeyyrK86XPUyXORNY1qz
fq4H2sMEBJeddRU3NKm9wi27ka6mXswX2kKJ/LQQCA4vypT0a7yckkd/Ab+mpKyCmWKAe29VJf4M
6QqfvmJvXTWuRTjAnNOO2LPcKLWbi35BORAgjNjF/GUiQC2aVvrR7CjWbPVQ60wij3onWNlVTbVv
Yawg/53TXD03TUJ/EyCQveQROQwGsdbGJqrNaC3RdZFDNFniApRrc8Q3WxvS/7jvTNrTBzLocOxw
SOjc21GJPtvWkRNKX4R9Ymy7uMf9qpPNiW5+gL4kRNdOMGVhl1xHADWG1As6K5zOfP2LDqh0cK3u
8MXw+vuUrVimDVRoBqkMlMN+H16tEYmmN8v0iMAFZ3hkmkn4jkinCz1Fby6ePb2tYUXRBcXkNszA
5w4OsKNpR3dBdBhiOx3hcuQArjAzdgYXpSOM6KhFCxHkVhhM7nFyonY4xClpIRDaa4phtT0K6VeB
sXBeiyqoxikVufnUz2Vr74aywX1V1w4WvD/f7qdkXItlA3CoFMrE8+KyQH26XcNx2sxFH4Fakbux
u0tcSEiP3fbbgpm5rtSGCMvbrk8uKSJ+UxqBKxn5H3M+vlG1vqUOe2y6FQsTXyhrPKKiObJEUXSf
SGLpHnPGhxe10ZWMK8SL4daY++9NlFzUenmdq+ybE+VE62J9F6NPVe86xDjlhCC/o6DY9EU2+H++
YfF5+7fesEBQz9tF747g8vf3O5dONVj09TipB7elFt+VqXaVluZWxM6zo01HGbh7LVfHFIhZTslp
5RqPWv2uUeP1WGJfbVA3vcDV5qbfv/hxn/TXP9+GkLgB0OILQcHi9x/HB0S3R2+jI32o+2nGkgiH
rZ6r3SRCWK3mN4fNMj25A3v33RfX/vtyyYOxHJYU9o48l09fAoyFxYoTHkzkNk+90k5zGuAW4YuI
5pMZ6vDmh6NrIfIB7WSBZwzb/NYyTRz07eMXv2W9z9/ndKZ0ly6DwybWtKzPLwmwdWI2xDNQjnqo
6uLUa/EP8lxAGl1JY7yRqick7zq8VmwvkGtuu2W4szP7UGfW6xe/xfjH32JbNoUGHd3Vp3ciuyCv
psEkAyvpt1T4SR+NdnGgHfRBP6x2r7BqTl1aHRMWAZVjp9Xufv6E/49NNev28P9uqvH+ysK4z3+1
1Kx/4d+WGutfCl08hhUONzofx//y0xj/MhXbDteFY6gLU6x77f/YaUzxL3P9qMm9dlaOrcM/9h9e
rnL/pdiz4nDWDQPtu6v+GzPN7+dZNvmubSGpd03DAZtvG+sQ++V8rqtkyurcMr2AA7SfR/ZV2prQ
KrL7gJIj+JY7MyPnsyVJ8pfnc/PvkfGre0RyB78MmP9c2RL4ZxzK8+qnrP+XK8dlWAKAVkSzjGr0
1QL4TUvuzYgd6fJRSf2Y5d2FmYEkKdVjMMonfZhf6VJdTwhNPfeUn+A5B56Noc2V4w0arutzi8A4
BBF11RPloeB5kaMcSrJWJLZIT3OKGwSVL3++EQG++NOtrK4Lw1GSqp7Jq/68be/nMLAQP1JSJ4nQ
FyLZYcPL/d5akHQ0YofE+Q3JGpZQewCzTY5QaxXavi3lSzh1b6PheAokv28tpeH7dkYxBgDEczIQ
/UiH6mPo4J6bRITw76aLD6fkElFQ5CMEP0QcsViF7dcwIIigzQGRy+wcS+uv0JX8jykJPChiG7PB
eyvJP9wBBifyif4wts7xO8xc6UUgV53wdSxYJ6GAwNHIjQvNHh6C4kM+mwXGz+JdISaLo4beZm/C
JjDYl6eKH9x1feCrJkZBhB9Zcz8Qn2gYldGtBOMNzgQYZSp5jGWTXqukv+7bt6nTDX9m7+HjdwZT
nmODlPYdMknHHxtqepX7wXA71hkTVBFq8Sat3Sd3aF7q3kxOmhPfjLdK5n5Ox5pMPdLrFqc+tXo/
YrvNLu1eQsqNcs+s9LMOwn4DjdPcoN3OrpO26Ajdlui+OgJsyWTisw8OS1fz/oApneJmHK/kRPwp
Bg6v7hyPEzGcA6IJUcZj0VSpAkNBiEhGYWujgRTjYSDvhzVisano21A7uHHZE9YJ4UeLg5lJlqRw
KAb4OScdvXQ6b1Oj3xfkN++yGQlRhEsHoFi2KZPsee7HaFPRG/BN9FpeXS/3Vfxm1h2Z7zK8c8nJ
8NC8ou1yjJs0AgXQ2u2xwR7e5AqAKA7iMIyujEbCt9afxrhqAU5aRHRZ+l3cd1hhmsE5LtWW1Kmd
RHt/gSCOo6EDTTSM3LNskAE7g0OA31RpGOurg9KhbTpWYG9pBOx01VleKerEZ5PdmH47LvfF1CXw
xVL0OyWax/AtTQkMD7Xv+AB8nOPV1kxaEAbmfKjMDwKunQ3YRhiAljgSsfNNNe3JtPEdTP1Bh+lJ
tDYFLrcAe9J32U1PillvIk+An3vVVuEpl/HRDAIiN4GVBFZ9V+VkOkWGmflIlD5qtm6Ix2gs6Ep5
9nUWlM/TYhFqMh2tfFNJUmvdMBh9c7Abb+p1ayOm84zkzSuqjsDXaUkPSbuu2bWFsQTGqj2D8kPU
GPuLMk7BvFwMmmYRJBCLXaMbXifn4QDXcdcV03AzcUQhsc8xxRr29ZI6SbsN2wnlQBI9xTA8vHHK
Xk3kOb7qNYIcyd8VbubPNqokDoRRUQif1i0oicE4NykkQKMwtqMsn0vgrhNnSB9Ubb3NXL6pPEP0
kU7me5FSrbHq0NjodvGS6XKjoAR29sDBrMk3pbhz8wa1ZAf2JXHqC7uEtRVNmjiwQvlpqUN5aRsC
4nMyRWtEGIi4IJRZzV0JE2JIy3qbEN/kmaXayZJiQuJicSw0E/ATo4NuUuOhHB/IBhp39rkcrAsp
rcUTSPQ9HZcehjgsGaV91UvAldZc3EXk0dhF8LGEaYoyQ/zIKsILcuixa+Y4RDm8g2BtcH+HMttB
XtEQmpKAPgGPQCGVQHEqWpAIJF2T4EWOcIUvmtIVfoS7sFS+JsOIHI+mQmYxotInSUCf71oNomUz
gJspMKst1rKaRZ2tmFPQGqoD0Bbfj8h7PauSAPcDgFNAIpTrvKVCUJNIhPUkKr6xH2Wmf680kpOb
vIP9mHeTT5zjdRtWKECDl6AR8hu58ODNzKDdTOzlfXVS2fIku0KCntLtTaSxWR7eNGcxbsHov0YJ
wzoJHmLFC0bGi+RCw99RNdZOWNVDoxEqQ5bPNTEol/EYYj61pm+60pJN/mzYgGQdDkFeaJQ7WfOo
qmrkraDCgnGDEITko+cRciTpxBkBtuJbOpdPpl3S3GgcsXexepdkRw2hB3jkXD8I2le8T+JR3Mdc
OrzbuXydYqjwlAtrb8jw23Cdi15VJFXluDkC2yp94TxUfT6h+wgz8K3WayLEI/3qzAsSiFJiqiFw
QxSvlnr2U1mdGsfsdjSq8bfYGxwVAp0Ru4+GOixBmYchq14ay9m0ValdNOdiCXCVR3XjjYX+YCf1
Ryuz63rOjwspOp4d4Eh1VX5blzns5+Cl1zJ5MMEogsB2OKkt5S51tI8xdp8TZg1vjJc7oJvBEUuP
3LtBu/iWRjBJa1TQ24hlmxiHDsKNUx1UCWULrFR1/+IK+6XXHc13Ijtn5VTHvmscvwPR5anaCn1p
pL5LolVeDt/LvJyO7hQReFQ5+8WJL+YA6g+IMHqc46nJL4mX0v2mTyY/ruOnSSfVENVXB1892CXh
6Nsp0B2gFrf6OJFh1OQ7JDGTF2nyDZ++l4BtRLTrs2wNGrpgB75aBWA8G45FGlFHNSD75An0tkpV
5NJNzLAjKbqN0rzWkTcJb1DVjgWgDxuDResXGgWGSmj20U4oVDxzmzA42xmolFRe3/IJlfZMMGt5
Y05QvmMh1nhbxPTg6W/Rgr91kRtvrBlORuDYz+1k38FSjTZ5XpwHsqTd4ZH9GvdCnddUEZ+LQ19l
zNzdUsPOdYarYAzDY11O3xDpxUQakhRgMZF083tq2MsRlC3DyNKv+nqYL2NIYF4zIhkrOZXG5jMu
o1eRXJSD3l3WYfs91MVNMzGvpHZ0tZQt5jhjmbwqMd7DuEpPPHMfjg7PQ/aEdeXJhdaOUJ6ltouU
yHay6D60AE1b75ms/1oabuHop/Dv8gbJeV/52DC6y4H0PmPfz+NV7fTNXQzmONBprOdi3bgYaX0Y
YaAQlaimfZHZoP8q9rg4FRKZ4xxEzS1bexM44T1l9DtqWo43RtUjWsrMYy7z9Kh7tHvH9JfAfBtt
+6wRhQ6p9zofbH+cundhg04LjRnSWURlrTBTX6bFd3Nyba+P3dwfRzfzcHfB3Byq2xrhHuLcatuk
ceAn2qvT5wxLBNwepJgQXEirsCsmMdO9M6a3pjluq2ku9oMRX60/xnBgvrbTdjL1x8E0rpEvPlFp
mQ/gW+qbJiZ3qyb5bJuwYLF1kcZuRJvXzFV4tlkh963FOqbjFC+dBWAs1c05ah/Q40+nFgQe/N94
n80RpE8orRir56nqd8Gois0+kY27iRxmlgqf6W7o0+dpTK27Bhe4xsbHNDUQY1Nj3ikBEj+eEuOS
meQuwRwEWygIN31FzbLTiJLu+ifshKTxLkh8J1HfR8qoDn01JZdWXpKrQKbT2XB/lA7kGtvtycEe
o+EUW6o/gZSU24Zf47WbaGnYYXAQISCC4pBD8OQaYikkOUGIyqktGT+MeMwf5uCjHax2j5jP8bO+
zw7sUAdtCS/n2uxPC8hcrbMII2yQSmpTexy7rNrcs+MV9yzXhAvEfGog2y4wCimP1NX7Xkntybas
bWyr9lmp3AGKBgJqtvrmwCOjq5dazcZmrxclAUcp09dWjijp2Q4ho9lj5BYvRbU4no4qNUrcqxgz
8VZwtcAN39x+mRFA1u8YKN1DIRe0cWNADEFe/UWzklzJ1K0JrbAutdT4xnq3PNct1di1BGqCmtkO
tGV8ms6AyTqDXFcdoBoC/LNwZ8aVHrXbtGwPcNFGkFfirPcCSA87NsCl9as+ypkTXu8c8QywB5Lj
nZjsy8oo511oNsIPe2fxJWFNgVZanMewJMAgKVma7HGPEXSJezhn4AsOYSzvsHzgUulxNAnje+kY
u3jpY5RioY0ZC+pOzBH8UK9VwSnDfwA62tMWrMhwH97nUaE8SMLeL1PnWSpmJzx1Pfv55DovozOH
vAysM8L5ZzMwCZHL4oMhQcNEOiVXpbGp+/kfa1ZouM1CAmHvLX/UrZsh1ZE3pyZIL3On2rm8tKYX
1bVQU8OZU3N8IAT3IZs7GgVW55xNK045hCD4msWzzsGB0Aa8hMui3TdEaREvYu5Sd6ZSWKyO38Tx
5lbl3zAPhKcwnGpfcJ2ySVnmEtaCUWeb5CS65qVlA8hQDx4mwh5v57J5aAvrVA7a+zRFxtHWLsIi
W87jYr1Ta3W8EHWuh4KZNo8yFmb5JmRWHACgzz8Q9kPQgWjto/x2T8PYuKdwsZ+lGxa7igD4jTU2
T1MVX+ccAXydPeYE1SxBzH1O3TTxGDxVsYDoS0ZeIQrprZZCuaqDmoNjxJRGBnyJ969sIsMTcc86
b1RntSbcVG2s71t9eemD6KOc2SWXY/wX57iOaXyFVzStu82G6aLSM8czbLeGBTUizc0RBmVTrflS
VVe0MipIZcEAGH0iK0wjTycFqLDXdKM6Rj1DPwRheUb3eU7jQnvWp4gGIvrnHRTaBhojBE/8Cvkx
buLM6xMObMrqO7iahCJXSwO83BiabV7g4+SAWV31otqHzMYWr7QHN8cGySXMbJAwMTmZNPiKYPUJ
G7hEeWUOwxMJhzcGY9ITQ3QzhHGyw3nkp5DudjlCW4/DxZXmOvey1krfDt9EeFZ4t+nKBdtBuU9i
jt8VQvQDMNXdMtuPUHirY/1eU9Y8Dxr6ZZZBhnBhAd7ubpB2Rgcnz8+ciYuNm+IrHGu78GCe5J2w
tqTHZ/qaR4O3FnenZwYGkPase4fp+2z0ULDr4V6q1r5mixdDez73s0bOm1HSlQVckM7yxnLAwuHh
9wez7n1Fe+IuHY6jXracr11vtNEWmgvh0dGz2a0YN4McULjTIzSSfd5nF6q2f0hDlJ5c427NOq29
RpjzVlX6KUSeMg2g+EgL0K9SLD8bDCoZblVcH1br3gszDc/Y9FxfdFXhF4kF0JOkFtafcKPy7Iym
UfcUaKM2hrweFEX/QnaPxUI0OMUd5rCDVUc36TTe4Y/fKrxKS9TYp8pehdDYD7ycwADZkz5sw4UY
xbMzZFRE6oVjlgPEH2qct/AxeFVIopSWBc+FXWiXy9h7pZbEV1VCGnBMNuNBiPa02Jp1DuJNx0R6
SMrsrxAUDI12zjZNLX2t5qiKOTUmyUbxhCoQ6TZbSTbQzcHpCk6FxXWKJx5cQ0A5QFwGbeBlpXFX
Y4/wSyP5AOd/L6aUw+g65ky30Riq7XCB+7qNdI87t/coJcHh1clVU9O3zTvzoBM6y/FZJ2BODOFD
lMnxlGNO84yIYG89JMGJrG/jdqjEIapLcjehWtRjpW7JbaZJQ44RxwwsxU3W35fxEN5XU7fnzzT1
2N84jWbisKFX2edt5S3dQpLI+odKzvReq/WJH8iV5zZU+VVLSNIgDEKFltQPBc5Ekv5AkGkrO85x
b9IwbzdBkq6kcPveblz33Hf2BrMMQysX7hFbBXmQzWOPRfvm3/8J1GNXlYCwlAdTY/Lp5Th0zOQZ
XpdzvRglC4iRDbsMimkJqcSLpSJCaqj/GlN1T6YaKDDXhGvukHMRYzsEjRriAZ3u3dGjnDRv6QDa
29qNL9m+yK2jlc+VZPCb+aQ8um7N9VR2F3MCLt1FODoo0MKt8WKN3aUZpaRYWaR9L2D8REqU2Lrf
Kc8UREhDrUwOyTaGiqwhWwcUI+RPxO43XWN9lH30YE7tuGusPt4QysZ2UN70C1SBJtRvsQ8l8CP8
wFY/0gqmbw5UXsaADanplfOYeLoGRjXAh1nA49nQuONFrDuJVzuIlbeO8MLWD1DvU44WGWfLDiwb
YltOieWyC4XSd05boVWOeUL5KHZCE3Kv3LFDv1bZmGI0sI7hPkOx5KssJjm7ZO0iUVSwi0a1MQ5E
WxTYPBmiE/OEfnD7KvHzIT3lGcdXRXYN2QPzy0py8KO86TBNRvxwvJkN8evxCDPOrkHrzJPwtJIh
QvTMmzazTUApU3tLfm/EtFUmhNieXcPcGCHFbS0jQDMlTBP07zabp1fq/Aw89iYVpogd2RG35lC/
K2GuNVW1jafCOuIYem/Z+jZGNZybSQfepxmeVY71Nq59sw2Kg2w4udlalOMDhhsvJZUJ0/hRVK8F
l72yrarFzOmMPNdkXIHtMWjL+AYCDZ34VN+h+5BMzpgcXb8eibIj1QE8dEwlydBhafUMY8XH0whd
2yUxtQf6f694kP0sS0GDquB2yRAo4r1K/MxURND2164MQMuTVQbHP76JlvnSTDIyr8fZ3BsJeQ2E
llhmLh+dyf0AdfFGaKxmvSSyZlvWB9/HSQBMqoSBBIDZkPTgJB9Mj0D12WvWh9zkFsVdCDxxNfTf
SgpwXVeqU5UjcqkTx7lMRXeoplrt3IqKZGFDv84ov8M25KwAbuLQyeI4timpKhVrhmWlAP5QzIAe
L/m4DGxwpKMEouAQQxuTA0Xl5nJjaYnfqrq+WLnI0dJrp6l8ACuUn+yFB00dflM70yYEfM6b1G6d
DgyCBBViTY5GRblL9i2hQN2i+otIDqS2lKid6vqYxAME6yy4iGmR+Fh8YVW02y55zEvOflNbNzsr
JkZiulhMhBnkN8kYKECv57eDXQ4e504yv53hbFX7bprexlEOvpXMlwPOeU/CYjpIJQ76qL5b1May
yGQCC9NbVQAmYGMbMwENA4LdmMIKv7eCirM2vO+BkJB98hZNzApuMl3jFA99Jw79lBhnMNhLBGda
Pi4WIdcpWUxp9JDaIbzX1L6qszbz2UgmuXmBgof0J1iGAFn3TWs9Vbm7WVTLllLWwT7LLiRaDmQg
FpVeP2vSyzFttqAycEOX8TNZ5/bRmjQGtoTD3EZnBMDlRjDpJDVIhuyujlvcWEv6DZpd9q3Mpyus
Vn7Yme+i7lfq8k3bYeQrADPC3MGsyxaW8L0gXS4rhCbYJH4YHQloWLYm3yA6qIF9wvHHnrxUcP6X
lcEBKgLlRvTutkBjijbRhAYeElvEjtEGlujlPCqUNcQbBP17L/K9oxnMAq67g4dlsKLjsCZt8mZc
WtfDNm1DTB9JYrMmgtn5tkqoMD4EibXsGhJNW9MJGDIbQQaBeZSTQAXPTXwmCNGnJbIxOueqkPI9
7pyIrIWxpRQTemhxqkPVwr2xiSuBLG8J387tmHq8FQNMYDOo24nwSoCYVjF6eA8qXwa55VPq3Q1B
P3hKXVo1R0DIUWx3445EGf40w9r0cBcuB2vCgeuyEUyy+BImOrN7mb/FQKLIdHCe3LLUOLw0K3YM
cPlA4JkXFjgkK8G6lvJ6XP3N7DcBTkKPsIG8dg4pjIELPeaxalF/20gsWS4rU6OegGiyisqWWaBQ
H6Sg7LU4jfd8+xSbQpYGsgcMnF7OUSwcUDHrevhNbI9sxU1bU03Hd1SgypjvbBvIeFAz3bXx7Yzn
hSxCak0FkZRbXZUHm3IAiqWJ55K6vmsPw2Uetk8FnH82kbw+Qhfp3Qp/rg+gPxc/HUHomKZFiUSI
fKcXwJSbHmFac1VVU+SHanmxjPxDEtHWNPRxrBF8q83hAPaat4Tki4Xm8OSO4rGPYESLzCReqLlu
OZqhh3tCw2CgQQPSUi10a8LpnhLSwerto6DJAT1I4RNEx5dmg+G7kKots3xIe1PzEvnDiURLjkA0
4hjVb5L1cFG2K3VcfxQw0k7ABLbEvWyKhI/abCvCfzgmhyDLKHBqp1Brvgs7p4Y3Z+kaI7Flx8Me
Uw39rrNncQlnfMfJafRmG8LirMqrJe+el0rMxx7fE9zXETOh/hLEsoKoe6S2yWuYOXNXgVZ7tYFL
F1ifF4+CECYjeWsgVW5WfeiGmBlrNi5T056JjkKGmyA7duzW5FuivmnFc+yXtfZ9tnQ/4h86EVI/
6x2RmH1EbDD78mqNrzbt8c2yoS1PCjSGQkxYmGHP9iJ6QOEWkbO9lSL+aCrhXqtCHeTIpfMpvNLS
gXZLaVCnhS0rbP0eJrVNSs25yTXXYy1sd70zXYcdfZEg6BuSs1S1iUsGmBx50DF1O6+v0g1rKvUh
xi3tLdtbSMjzasc4oeNxzh11HpaXjGLsNqqSR0BYRLJiC6vS8JlQcvfaLqaVA0Z7EUjYJaoWAjMq
1EW5bhAfNd0nc3WbNMbixzYcqDi6jQf2+gaEXjdZ7g1QVl6cFvQnBustUMLXqIvwI8qHMpmIueWh
b1hPQUDbN9CdGIvFxIPiZD+GHECAOnakja0BiASCj2ka+VgvvlXAfANSGTzg/t0RTAR13/KiGykH
j/TfPBMU/G4mCBxddY8LFH4cBndxWoNyE1IOvQhb3qZp5JtR1w+jWGsLRUwMhgVbBp3facmrzeQG
p2VOSDqo5E2k5X4aFpztkjVADVf8pu0H42C65XHoYijoLZmG4MXy/+HuzLbcNrYt+0XwCACB7pUE
e2aS2Ut6iaHO6PseX38nUreqlCkfqXzfqh6Oh4d1bJJoInbsvdZcQRD5ZXUuMwTLpkM7bjA30Ty5
u7ouTzpIJl8ApkvqFuZ0lD7Q0II6tbFE6mcJQZOFZowoy+OT06q13ljhznbGK7bXJ5hRGKOVCYc6
Q0MXu9s2TUIK7H02TveM8rr16HZ3fcEgro2eLNf+An6I5LtRbyi2Yxqh9rguU5X4s0lWanmjMlPb
Vyb2UA2Pld/jk1tpTX7Pc/wlcoO/u+7WQwy+IuXDWBUmXaUKIt3EgW4FGOFUVqm8mYy0ADYhXB88
/TfoV9mqRdTQtSY31i3uZwpXmNBG14ebOR9exDyWft1ba/aeYTXe1NkA88QbnvvKUnSvnbsu5eKD
0f5WGMYjrCU0w/Reksn+UE0saLWTkj03ZTswJR22MGqGLGHCr4PRSuc+POTos6A7F4dkhu6hGLWT
qlsdac3TKWFvXzt5S+xbrDMAC5lno2A84KoFaO4Qt+HG+m2qkxH4YZsYTHxS1anNGDE5dRLee05U
07rymtRvm+bZzbrvIuYLJR1iA9GOn7BHPwDyY2zqdeoF7xytG52STHPvCZiKbkchjzYhEivOilBb
aj3Z1qbtraIy/3A3B+S7tT0hWe00PotiMJEZ1zv4TwGqAlTetfbUN33JEYHYS1E7+C6C8r4d20uX
65+rZdd+VZP8K+HUf0INv+ER/z+XOb54Jv+zgOr6mZNY+/ltTPnyr/yQUDnOX2j03YUvzFgNESQa
yR9QYlv85SKFosJzEFb9t3zKdP4CiGtgKsBUgeHZQrHz3/Ipw/zLEWi2kTu5eA54Kf+NfOqtAhHq
LadFFwcDDAaxuCjfyafMetlzFrrEqDRsk5wziNT46Tr8g1AKhulbedHyIbqOABR5L+cvVONvNVqa
aeWGiJFlFe4w3RjuRGYQRLI63YeTUzHhAIlgHus+020OFrlObJoVkJ1NA6YfjzkozuARqBHxjPQU
6/zOwTSMX8+jGXEopdSMDSS9MSK1rKvzB3rYnXtu3FgO53kCSHPCNDmpa4bGdwTf4UXu0UxoRdBb
ZiyDUEQNcRMwX0BoczMWvV5ORAqx8Pq2DCUDpqaBBisQWpt7MXoMJUP+FKeZViQQjyDSyeo4oXwY
txFnieYQxob6HJXj8H30gNnuKyz0+TUnaDv62OA4NB7G0ZgLa+UiU/IeGjnOVrahUWdEn5oo8MgU
gEzHYVE6M7vhbCCiu1Blzs6JKQUgilVpocy/mHPuofcVVMzfGE4G5XURfjiXnLRAnyblaD5w6WzC
kZSFqR1szlSgJGlgW/pzLlr9O6ODnk4nft2KIJ9M1Ia4hxY59pfAhieVruHDuNQtXcb1OpiJZaPJ
L0UgzoEpa/2at1kY35KpmMtTCVXdJuAvzmmElCCccLzAhvWYqBpBZKcUt5YWmC9oAxuCsnqTW1Gt
3DAgS70N5i74WlTGVA0bIRqiWVeIqcroySBYrKWR3AdMZFBFJG2G1NmxO/0ZXbchChwvcEEETeuG
LFXDblV9bWxzNEgKUzN6atLxxEofHOpcSQuSnW0kwHhNJNPYrCLbqy6g9PXAb2qOwxsqM6avWTPk
58yrLQ6n3pzKrYS0Nq47bWKaL4DtYPEwoEzqvRgUsfO92UC3SMZ2mQGT3+akXv84aGFSPxHp3BAu
rvVQVksRy2wzJJVDehtjXnajwdYI7Bsbk4ZPzyh6XUJVIS9vzGg+iEFvDD83p4oQdLIj5KHIZlqA
BIdNH6QK9XYVVpDvV44dtpNfexaReJHbawLPRNnOnzSysdXeHaOA0E3Z10ToDFYZ38MrGesnZoO4
lTSL9Alml/NIcwegLnQ5maYTiYJdS3oVeFtCeNwmJyDcilV0VvAf77KgdxDTuCHEqFxRe2/QmMnv
TLcrse2hVmpb153Zp0eTvSkwxs+ywMWAqoMj7yYd0UHuGPshL7NLFQ+k1hGKgquj7t2Hvmup4NH3
YRULCU+191M0DfYebpll+TwuenVjk5zl8P7oHPGlbkbfS1IrnmpD778EQBDvZ3SGA2Eq2qCOOmg8
okUNIAOroB+daQ/ANw1f+j6aOVKGmZ05DIJr95vdz8FDbRbaC8aINloDADaAygJ0DKNtX5UNPRJn
0rSYd78Umf1E64UDXdqIeriMIMr7bQzUEIGKyuakPQW6gwkqLJkhL6Bevfka4xlzT4mZNpLQZkv7
Kqy8SE951UzumeH67KwbymD8ioGuhs+6bbGUuLHqph3Uz4A2JQMQ4q4SmKL7SVkVV8rolJcxMoY1
8wS5jL6ZaFq9Plr0kdxVAojSoidu4RE/abpSggBaCsdoBQxMiQ2639SgOgOuvCZEfJIvXehIEtQl
ICJfy8e0Pc956BR3zJ/Q9OB4zzXkIHqoiEaxhugQafEwHeAoYssYBphuxCKpCeF24CAiDawst3cu
74VG+x4N8bpgdp/sssgho0w3c41qqatye5taFpuPIh4ZQ3mnm8W9W2mMsM3S8ewLXRuGVCz/sIvA
KGTilmh0ma2mlibtBk1AbaAQK7qGbHTZks6XRktqS57a/XAbWHZjrxQUiqXoyqd2AcfEYIbnmFWq
BXCHT4eOhMYDZ+nJuOqrOdMektqxqpXldN3wYBh0etfuhNuRF35Iq11VSJ1Y6lqo5OiUxjAtWt7p
4HD2Jx88yFKBFnVU7saIWof4bPq5Yq8nHTP9EC/GI0zLdgpovooKqjf9Yo7+cqZwRmITPLYBq8Ua
5dB8KmTaZge3JhoKIdRIvFs5Fcze1LSMTGdVV+BiEYbwQrSWkdJDKxHt1poJKowOs3Y79jMxJEky
mrQoZd+Y676FfnkVYM7pgEYahkDOip648dqe6LrEqcdqV9QwAmHb8BQfXLhzAokTOTGPIazI9MGq
JiYfYQf9FE9aX5C57MqPBPYioiAo053h53Sz7vN/a190oynyNXvWotciyWqqtlUSXz1DsGLaDmHC
gojz9iXpIlr8elxQxMeoWivOvQ5Q6CbsI+dKSF1tkteDLenYsyHMG73zWK3L3i3HQ0mIFzAfsy3D
L5MzRwTpZUNcYb9soR/u7TZ3J2dNW7LrvyghiuwcTFC2VvUYkGcYuyL4ODaR1vuSt828beKCk32K
w7Nf6Y4916fF02WvpTkMEVl8vcMEHTfTuKNi6TErOmnoglQLQo1eFf9J43vpNdBGe/iIwz7yZAEQ
DSohoiQVDsxBZjNjuuxlkzyOTgLnywYW7d11TPEMsBlmVa071+kY1HpUln4jZP5lnqxOrFKCweKt
6YBJIfRKlNa2hHTsEQQ6oTk348kN9oDPiWR0Vdxq7CBlGt0CsPfK74uSnRw9D2b3x4KIPlTFZVmt
pexGAsMSkYI5xIxF37gQZUeGSS7x5pBXqIV5vGOaY2LF0ZqWjgbzI95OGDHVVusz0vfoI2vNsXaE
8ViwAjlo8OcxuJ/LlskGENEwfczzgLhRXctqk66arC4qpjF3JCBBK9e90VY23DAw5rcTECTjhUe8
DV8mowyMywCsVz8R0IWpy7Gc6OKQTZccPKtkGZjpYX01KJlzX6sGFPO2kffqECB07Z/CITEWmR/0
yVWCJCG8CdNO1aesy2P6v0NsLLlrMsZYAgqpvTNozGYQ2QtUgwbvm3U1SWKdr109piO6pUx4X1L6
M/mj8pLZQLdaTUmLaIK3e99NbdhtmNSQAgj/g1DUj4ZUWXF1akBTiGuKqv+KNs/2vhmDjEL3MhrE
5+Q+DYAMKZ0Mg3A+Z0aA725V1dHUfbWGPkBZRPo6AdoWb9gablU/ZAyqmkhWDxVKORNRVU4MfXWk
7qnre2y4KjVvO1p4iD115TiJTVHYq3aEeTcMgl9M14cgp86YbyU+KYI1exXz2sRoJ/alrixk/b2l
CsZUnaUjlB1t9i+/dsxr1OekJs5t1kbPjsLmtgT82aw3lRPVirMn6ZjfaFqP3d8MGBhdTnoue5jJ
SY0vMpjznkQv2WX6vVWO8/RSxFFWP06pMae+BsGVnV9DMxDODRjBcBpJIxNDnc0bsy8lTZ8uw454
nqtauTfoE5rc7xWn70OUzw4WXWusSA8QthmuzLkzvYtXJ0Ty5R4Twg061QDBKt3m6kNPCAQZgqOq
jtDHwnZXRxlp5H5ZG0syZQKAFTlDVjMZDzL1QZ9skn5NSzTfRaqRjVC7cw5THhYWEXOTJgmCK8zU
XZd6O2c3dGrFuFa6QawFzgFnouWOXDlBMEDG3DohYyHsAulbC+0sdYi7kzKmAafnEfmX9lgnhMhx
QIw3lTv36V2gqoEsgKErgKLTOOpz1D+CgLP1QvwiBLiqkMDSw7Qn2hBO4W57TdeUP3EM0L4Ms65J
9uxG1n6EmyGlpKAhfTTd1A2PcpxS5QO/FP3ezuggrNhvyXLsZeZ8GYtpnHc8pIA1Zyuyv4GJlMa+
0Ru45hs4g4n7UHpk30HIraX9HKJwoNs4ZG395CiJ6opjsSaEb4NFK1fYUfrI78umItQvSKCuA1Ke
ghtOqcYnUTqjtwUKSQLgGCcDT4oKGc5vAFchVtKdwXHWHhj2yQ+DWn2MjL6iZ5aV9QcWa8c+D9WM
Wpq6nTR0oRCwz8gE10DtoxjPoxlY96mU7BLrMKjYfyIVtDNt0BG7BT1ed3gMK6JAvxSFGpLPJkuM
lu3q1mbQtzJ5Tn07XXTm/cL090OvmNCJhimIsHRy7WGjOZqSn4PSaMW+6K2owChhIIpgDNwQw7eY
UW9Q1bqgR9WMu7Ell5bnIUfJmIqBb6W30wdeYA5fMsrQdpqOUB8Z8X4mNoh8PGE3NBjdhI8tafSD
zLelCRxuHvtnOSGhWVRLWbR1aLFGK1mIJkWo3OZnOWYB5+6mXcbKtSgYmBl6hxgezm1+jxd2IImQ
9QQL/si6giirtuu/CZmhAm57pH/QLj36UCoizP0QjmMpzxxlQgaFRtp9oQugg5/WDfT18FRVwbjX
BRBfKcEr0xi5crepuYiyKmfx+g+F7aotue9G4duNhnmlER7SA+WFdbf5fQti8Qv+H2/ja5eDBgRp
FBRk2DR/8XhOeiOHigm12xUbSUwKGeIpM2Dz8X/wOTRTcFGaxhIk87bR0YVd3oyuMjdT19z01K23
qugjrqcd/AEX84+/yDK5tTjyuN7Ln/9kPhuKFlyvwELbyYAaDynZ+IRi+A/O3T99ymLc/ulTusBA
ppZMLBoCLuBz26fM5f/g/v6HDpQOc850HZcLh53v7We0NkHjad6Seq3hzFaaXzrTHzpQv/8IXSz9
qZ9+hmVqgCXwmTKaHTZuS2th+BNx5h8+wkS8QjQY98OEf/H2I9zIrTgZVACHpYX61fXzxP3Dr3gH
eHl9ik3Hxp8hadfZ5ntXbBkOgT2S5rDxELSbvq4VRMoNQ/gZ57Kz4gTZ4oUJiKqPK1rg9Sz9Nq/V
H1h1//BIvPkS7x4JrczGtItKi0zClyE9Setr6W1+/xbp7+yIS79QIgnXJe8rfcmli/rz/epSPdOh
qkucWtg3M3Ulvv6OGept2yE4qC2/ST9F4ZNXnrMAZRHeHMu56jrWuxTYt7DBZn/qvHk1Dn+gXP3T
F3MMRyz2aNqy8t2P5yQbZbpGqr1DffMZ5X34InFJfKgTNJF0kmzsgGNx606J+UiCD+rg31+Zf7j4
HDJgohkcVGE3vXtXvL6L6IDahCbTY4Kkfx2La9v0f0D6/MOz/POnyHevCwlLi7gitDjLDLdKOg9T
WP/rj6ANbJAyBvLBps397ofkDFxN2bGw5EOOtJnBKMGuv79WxjuypkPOC5fJtjBneWJx6JpvH6M4
DalgKmvYhW2hVftR2sWNl3uufaTlknRnrYaEBVrBxQ8noeg9i4kt5IUSAnpOnFeDuCP2IrhVkyh1
P9RVMV3oeojo2vXRZD3BHHeDx8aJBrVpJIMo0jIcB2tUJwZivJLZNdZ2kiNZQgBhex1ZK8s8tYx6
Ldp0zUCbc4Vxjj6WzdQ1oLUz1+c4CuoESEKPyKa1yK/9aNMJ6jaeF0HKlcSr6AjSPOY7oHalvFde
h3gR4q0FgUagaWQeGiCnY+QqY1KCpCE/kcOSPueD3hcn9mcv2+V0WoaXfCwwcqRVh84RXRTwoFxN
cXGkAT6Xnyv6Gqh2VMqyjJlXQ+GTQPs/NgmYxXVFG5IYgCguXLUq66YNAIlxqo7WEVhwj8eG0d1j
mrJofaNf13vngK5puG8S2L2XmEFBs3XC3CXDuyxROnSVm2APSulCPSIbLPtdSlaJQ1wo8TIrWduV
+aBZlVHdjlmSJrXPPQrnl7ZOrG5vVpzUYCovA+VMj8zoaDa8Pfvaykt8tGqiIkXAnTU0MJppiYsh
hOtSd5X51Aa0azBOvaaLeyC0NkaZJ+NNlOvBh2ouHOzOFbkYKOAMr6bhGcto306T/DtKHZDyVV3k
9qVFyz9vmzwdM2KEPR37SYcpHN9aHVvKuYQoVQz0VxaEyIguui8nWMh41SgtMagEfemTOzlHN1hw
EdOgF1IOuRNTXO11i+9/h0x1jB4Q0elPGj1SdPUZHXBYTkWaYTOlHbUCZUhss4Wzcth4neuRGkQu
V/VSD2FgkcrO6XJjeVZBGj21pdqGhQmViyaj+6RXaf1xdpFn7NwRuNit/NFNq6Az2HCjOtTMgj61
fU2IYap2VIy04kgDMbQldNcqhjsQX/N0tkIH26YSuDcJP4JafC44WCY7CyonLGMmJNoGQEtdbia9
QlVCesxIvmND1NG25ngi962XIJMZ6G6FZ6r2JtjFJVq8LULqBGjiax/SA8YDvSRnB9m2P3qVwyzk
S/bawwQXQD+TFgqizZExM3lzdIzse8+WTXqblKmhnSJ76Ax9LV8bpOj0nfzCRqSp59FlgSW5wWhx
kFRlq8Aki2Dww9feK/m1ZEBzvC7mb/YcL4LBsvHK4AEg8RwfTN1oL8LhaYR3xbwPx1Wk2J+EWdL+
FohvPkU/usPcKzmdHSLd8MZ1iJJRoiijvPRNjjmlkt44YUaPjZipssGnfgocdKM+IyP7Phs68Uk6
BnG3MeHfYm1jq0m5oGC3dlbptszTjVwrozuTiJ7xx978r8a7/3+FzS57z38e626jPP2cf/uZi7H8
Cz+GuiaQC6jNHqGwZLQS3sh+/WOoq3vgL1wDwgVQF0AYDGn/12jXEX9BR2PeK+WCOqJc/N+jXcv7
y9UtCj0iOAmSsfR/NdrV31ULQhiU1Z7rAV7UXaqGBcvzU9kb84gzMpIhYUxMjirLvUprHpE9aICi
rOmlJWoROTPKaVE9xRpKIzUV5bYKsM1GXZNvlGSR6jTbPPx0Cf9hImws2/tP5zG+GW+hCWgCChKx
0uJ9gTciQ6lHDTGTiI9WO4x3ZjhcMu0qm6bGoexYp9GMt8psnzv0Mp90m46rap2Dxo8QoacdTS3b
YnG8SUEn7dGg/u30Qt0UJt2RbhxbvDSVtxMdfMusqcutYdZQrpDxFGE/Xn//a97xnPj2xgLgo5Th
3gHOdt/9GhSeXc95mqzvUjty0uzOzMw2maU9CavEI+2wldtNeJ0bPUELXAG+yPpUe8gi1dIcwspf
9OpUL3/JPfMrgwd3pyHbv+gyKO5IwrtXDDWfadhW9MZo28tulwmz3/Zh81WLS/tpmM65dGcflhKm
TBqDeNpL42C7BSzRjtZhBX6TtA+S3/USDuWYTOkfyq13Ybo/roJnmCYoFkBCsBffPm0RsTb4Y2hV
1WrI9mE9nYeoQxGo19YJthWDB5F5uxGX9WlwmnEV2Nqd40bR7VRk5fb3t0R/pzh4vSXMkZcc2ddY
4aXE/enRd6Ni0RTEyaaU03h9faCswMqvXlZvYpigJ5ln4w02llGF8hCHhbdrtc74Q7n+Wo+/fc5B
w3A4R5TG+85Fefs1FLJccywqlIJOGe1UXC7OdaS6DNLSregJ0NQEkzPSyu2R1FE96/fakD9yAr6m
PWXghB/+XtMji2n5Nzxq0W6SnjrpGvQ4Jx3HXVouPkOGqC1tG2UtxIa+/URz+HPrjLaPz4R0CKrS
1eQWzo5O4Vc2uPmUzPG9E9PmJE5mfmLruVqxePj9PXgHTVweCJZFufxulyRulsO3P94shcRFsvz4
BqxC66nh6Mj8IPose6j5dlgPrOSZceWWQYW7ImjU2g+FiTZC9MfOq5ENh2yf+Am9W5eIgDW9SYwN
WXM2Aje+bSsiIn//ld3lGX17v1iZddhslms5DJ/e3a+sqOIRXW24YUEX22DyOJz0Zbi1RWkj6e6/
24wGJ0dLnqVEdj3FaMHSk+3MydnUXc/nicQQ4sXiMozuCzGe7sUeIWhNWXKmvivWiaHpj02WfjCm
NNtiZjSOQkdkzZcitlDrE9I/Bw1huyLauXLz6TabsSbmkvQendtoDoUkBiSYr+Oxj93sGpvjISjc
lDY+PJzRGdZJxtiDoh6blfk9bXrr1HeddXJIylujb2suyFUkoGlCwjJwPut8UO3OQUlATxbqoF7Y
forkd8NgtFnpVnPXLp8zAw9aGVyMkz7Hu1QTSwwkr1YfaJqPOdFPoRz+rfVMyVhkDdv6QH85oLBG
Jq/y6hwVSN64Trt0kNbZVqAYGCWdHHuIdvkU85MLz+NNLebxLLUm+sPqZP66IECvgkuqAwNGOCXe
LQhVJeizKxGQi8zw3mQos01afa8mJuRjAu/BGrTiXHr1appakKl8Ldw9vpjm9oKpJtoRclXsZmyD
dl9H962RNU91Ic/MQz51RkqGslGN69R1jbsCUpNRhvlG9Iy0UAZgWAQQ8fewslPDW5OiXp7AHf6B
Y2f+utt7C4nW5gHm0At06+3rxkC5m1Hck+fOhBrBy+y0DECr/Gr0XwQU4phRzq1XgYoZvLrf4Cep
/LTx06Jo944OHyjX3PaQkZu3ckpOXnHbC+gfEgGrwgtJuQvtrR2v8zKzhtdp+swKm+3rbuVGxp2V
CT8L++zR67PkMqeDy8BZmxngJvluaGjRExAqdn3WPv7+rZXLvXv/1lIweRQ7/M8233VlMC6XkWHH
LKKpE5JgxSoYxV64o5io/NbDzIOKZq1GTtHimJdecTe19SU3uoi3u2FcGmZnjN0c4mccznxffL1S
jmvCgWpUy9LEBuox57TcTT1oJRHZDOB0d3Z9ElTzlaoyD1TK9OhmxkPrtl+mztH2rsZBPQllgyPx
mBQ6Bx+J0InTkM1ZygZtp5Rkm46Nvb08bSmL264g0TzTSOr7/RUyjF+vEMkAPB6sxXLBlb19NgDQ
k/UAg2ZDOeodBUNlHOAVINIWZpqTzfi6i9bFIhZ9CHB2rY1w7LcqMeez5qXk8MIQqknbQaUeX2fy
DFzjidHxJsFlsxXUcCdi6eNTA6r1f/DFHeHYiFBMNI/vm8NCb9SYAW/ZBKXj+MEYRWiqvWtrt/El
KIgsMrXhm+HhuwAR4oHqrHAD2nFOkFOmEXDM8/jUGO49IuMDsYAXRtBYeJednpv7kN6MRh5cfv+d
X9tK7x5HvI4oN3kiPGRx7x5HbXRIbiTzYWM1RyOGQL7uP7TEWAEpAzLiQo07p2jTV3PXzw8ls1kU
gwFJpQGoNGdDNNyjDW6APoO653T7fURTua8Wt081zyydxBy7hC2TKwmKUe1xI1Asew+5W2SPc5mB
4TXbs8jLcl9L5d5WOXalIYK7nhcq3HlNsJlcbCyMjmrO2dOZiMW9icjq7Nh2exzZ8ty6is+/vyiv
84g3F4Vq3zDtBXZJhhQ93bdPIL4AHFezq3wzykcwQwnmlairfPbivTW46pS1z0mhrFPYOy7Sse5D
08TeLpk5TKfhzZAOl4Gy0XfrfN7KYUSYZojsYJfhtY21zeshBWEH91XHqxvm3+vlXf79j/j1zkLV
NXlNSaTwLJNh5Nsf4TVLGqcaZt8YTeeMTqz0S4aH5yDq7idzIhxxcn2yOnmdxnikVg+NG0+j8q2T
u35qb7Dj6QdbdcQca4WzZ6PSdqFQ6T4yrPhx1pNvgVDBbh61bNO1TXvE/U1sZZ+7uwY6wkMn4Nyg
W/XTgESvuHaAumhgOV1tCm+azqg2g2F9zCdqRWOBcqWIMlZO3jONCHFKM5l7BmT6dyUd6wm73h+u
zrvmOINH4otMKal1ORLTvH97daIFtuwCwwbSV2GCVMzM0wR/UD0l9zqxbTDRAuFjSTNXfSwV9Qt/
GYREyBt5i6JpOoA7Jb97XKwwMOq2mUPgW+pEHs4y70Upwm7nSTeg6o1rlEjyMiQzCq8MjFMwM5iN
+pkCWOIK6l26IBWF5yq3tXofxs0picdbQ2vUbhK6x97FoBzIqslk+WYoCr4TvdVniQTq1ZkeadnV
Hviqc4FzhCv5yD7uXV0SL9d0caM/LHTvRx5cPJ1xAK41S7JOA155e/GMfjBks3QGE90erwZ2F24c
GPU2kge0Fs/2cl6ZJ8weGE84MqKXxQVciQ+h4tcnvTd9irH1dGW71g3AyMJQ81pvAWL//i7/etjl
i7oe3VO06dzl94ddPU8ngSjC8q3Xp2toOXHOg6zPvP175v2PgKT2YdcmH3ItAUEAQmduiVwkTHHc
t/KS44Ek7jANP1YhIZ2a3jzWsdJvIvqIK3v559IIaWj3CYaWrNnmYVL5hN1Z52i0P2uxDTAjtvGL
VdkS4pqCwmmtbT2JcVsvClY1uskDyVjHnAUCQGRkX/Ik+mNq1S8nBcSZnBBoGiLbF9y3t/crFRbP
JY1DH4+kj/Pta9a60cYZEBZHoEkguCjOeooSmFueP8SxjSlyak6uZt/+X3RU9H/4Psxs2G9YZQ1E
r++WpqEHTs7UXvc9gZxtHYVg88gQd9dxi4IcW76+B2EPKXLphiBiL5ENmiCvYmjeKqoQxnam+MNx
6nU9fLPoM+RZRBks+Z6j/5KKMYTppJs82T6J4tiYLQILobUyKSMCFCajV9/FBbaU1zevjOU58Xpr
v4gJVkJhTG2IQj0ETTLtYIMtfp48vDGTxjeiqjxV+MNvnG4vgXz/oXvwLsWAkytUZooglwO75XBa
eHcMBLRdeXCZ+d6MW5Cs4CEqq6A6vy5UAlel3zgw2+O2gxi2wF0wkPfFbZAQuq7YAophtFkANTLM
Gv1Yqtw6aXFlsk6bx9myh5siLA4VvNE44Mrj7GuPBhq2zeueNTsJp07qB5hWTbgeh1bfhZ5zVZ3V
+EO7KIkc5/73bzW3hef13a1iP1u2N+iwPNLvnmct6xIKAVvgvVxhxJrvrTjsOSL18UobNLmORTJ/
ilPzAyvufB+kCRJ3DgM2u85aAz5zO6p648CGudEsIwDFAymBRXu6DHJH0/7H6U4HjkB3viDrV5hP
cdfDzszro13aKYzX2fCbMS9fQDgB3AZGBThlTp9fu0gsxBFSvYtK3C85jvpDT/N8TVNFUhnOpJIy
JMDHPVSHoDKzx7Hkv0dQENtCmNzqPa6s2k3ZDBtd414GQ8IR1A12ykutFRIHTua9l+VAQmyUqRwR
6nMTNp/mYXQOHXXGdlICYd44R496UaXPSc6AaUWu+gFgozq4YdSc3bjhXacabbXxYwmdczVhi9+F
JqxKW2Zil+OA203D/AK7paYfMg3n1rWvzJgOOWWEjkN0Z1TJjWmm6a3GiXw7dm5yqDLQdTo+znRo
txNSaDTBwQkbAAGPFSf2knx5mA+huEFKftMmPRaCCgRXRWLAveYoZ9vxz19Pc3naAW5zetbTTpyZ
6V1Il72tegoEIELtroEhACrsxaj153p5v8zKRuG2XDgmfPSKX/+2cvt4E0pmlQGRplS1Ju1I3dl5
UdkdbKf/WLdahpE9IZU4b4ZDXs9fEFeycTH2R2iq0uYSJxqSLWjuKyvpk7NBnM3eikzlR4lDGRs4
lp9yYhTJpxwn8Q4mj+GXZVrvmepMPqrd7Ng1U7QzK4aWICVOwWTmO/on1ub15GmCzFp1VkTeWj0/
04G+vHYr7CGstpE3NxdQins3HOdtTZ3pmzIqX8ZI+fnUgCGYixd6vd4GGI61IqRTn7AWZY+dNZMF
3c1PzP2hLkSGfmKyDFlgNKyj07XdSq9Jomrr+sYA9nmk+X+EvS9vETVaB6zJ0Soesu82TM77FuDN
KVpacKm6l7RJjmXSbGoUYkTB59fUs+2VNShzPSS9CzcAKow+Gk9DSzchMruBfq/BpNoQXxplvgjQ
IiBZZo94av6u7du/B+kAEP39MvGqX3q/SpgumGhmHQzU3xfAaO7QxE6R7pv6CHBtlupklkF3mHoL
EpOdInXiBTY00Mmvf0ikBPdwcD8i/N5Pwkw/6tb9j8KBmR/MlGzJyytrvxdpex/Y01fRTRm+0KHZ
lyXriEiq9vH12Q2epATPW/e2PI2J7W5SZ5J+J8Zon08OMBKVKURpfX4mcWFcZdaEP3UZQWxjkZn3
VYMQECal/IKL/FmbAuuRtn65d9X40AG6WHvtJD7mnlorazKeAwCGtuMOp6DupxVLsPZskjfotxLc
caaMM1nP06Z05j9V0b8Obcg5ZSpCFAG74K9VdCEYDWpiNH2k7its+MVtht66IzMrtXXCnpMe4kKk
oTm1tQ+gH4OdV+oQOhhnagkBHq5JDpE5obb//b1/F+LwuikuMw5BD5OhEjXG24rHHgLDRfuDLpwo
+c3rDeu18O/29c0ubSJZknL6FIzKl308XQ2O6gRflx/tVmzxOovDPA88kS5cndWUuuI89i1wl9dm
1e+/6j/VHWQGeGhkPHJFfmm7S5hFTj04kkBjgJz0/tamGXyZYZafyhShiVnV+X2WD7AALXTsHUzM
TQ2tK8y78uW/ODuzHbmNbdt+EQG2QfI1k2T2ldU3eiFULinY9/3Xn8H0Ba4tG9bB2TAEqbBlM5lk
xIq15hwzE+OTGs3WSZ0S56q3cu/kQO+WtFHI03Jomk7qs2J23//7om9tgV/eLZNpGN85dTUl0zoz
+8vIojCnyAYzYUKezbxb439Ryr3BmS2OOpZtx6K6X6pjR36DZyniJ+SvCZdCvq14QjBme3oaT+vH
jX8j1vm3r54H0uR2otJdj/F/v7RuQMLZazR5b9u9kb2Dgh9PTl4u27m0xvdHYKjOpnKE8ZADf2A5
dY3jmDDuofENhSTPy0B1Uu0uDlvnyAQeiRTl3v/hBro63lp7LWIM+5cmF0pXO+pCXWeoYZQHGEzx
roTQuh1UMuuLGIHN7SsvI8d+qosQHpp+WfAUxvzkU3aTtXHx7Ado/KF/9E7zmyOe/i8lFmNfhCR8
uasF+JcSXdIGn/vJ1EEdNNQf66sdxdN3pNM9sofJz+vqzxVdgW0PNi1BCtmIAYFS1j3lbGFSaeet
oo90d7Ms+lYmJAXYxnI0a3O6/5B5N59pJnReabrps5uG33Strh5VaQb/faf1fx42iGBmsLWeftBY
rdkOf3tUcywMcaNaBJUzG3YQnACTGw788D0qixJyFSPOttU6z1mbD6VNJwfhJxhZoMhhrB4UZ3rV
4qre6D0hux149UxCXyYsAV9dsTEQGqOmmR+iyvldGM2/LA6G4egO4hDCK8ik+aVNkdDIbAQtT29h
JSjHsN/PfXJOCsvdms4aNxICH8I1o2/jmCjGApeFvijGARHYdO47Vi9YeaTv6MpjW+byoshuFyeA
0IpFP8NczumfLdHHb275ekv/vjpw1cyQdBujhf6P8+Yw6b3aVQNXvaixv4jM5J6DbZAr+Io0FKIV
tZT6Ix3vQPnsRtFWZxaTxxEJNjX9xObXjduF4PeXWhyxUwmfZBpQgP3ldpKK26z7zQNv/aPrLJh7
rpdNHhkRQL9OhGFUV1Oa4VyqQ9fBNrrUj0J1nm6z0NqhKDbFIcHaQWUn6hcQzHoPbIJbTSfme9S6
A/om/qLT607QNBgS4oxn2XZKCKv4oJC/EwCtYZKnMTy8GpC/z+sw8qzzQp+NGfJpq48phKZO9+ew
xR1Y8eLRbXgf7doNao1GHWiP+zBMHkNZt/s8tpyzXBoHsIXjaTjnXroFwbtI8QfQcZNL+IdtdMBR
bL09hZn2wzGSdr/MHGfBVdDrip38nK1qi//++v85XOdW0lUjNUU1TeMfJ2lZdQkk3Vp48L6Tx0m3
d4OKTkoueb5FaNocGTwJf15gQs+I0/eVrr6LRdYki+T5/+ViLNNQbeRfLGe/LrRwmPpEaTTh1UC0
N0NTwr3LEwyHjdWD1hvsu3gduBhDl/nj7Nj7Lk9df8ii9FBW+e8y22+DrV9eDZZ8hrW6IAFPvd27
v2ycLQ5JyVFSeKYGQH2qDaisSkb6HcjoXsMOkri0aBRVBgaKPK/M4MS1vfue1/mTsELKc9qhGqOT
U+yCEEwmY9MKqJB4T16VxQo3BY6JE5HcDIQbalZlUHfI9MYNA9KRnNbkHIcmBpe172sl+u+6zv/U
MvDdUwgySKBaxej3y76GDHDmY5uWd9O06GMf391anomi2ydc5R6dF+OQ4draxXbxqMJrDWyRPPz3
I/hv6yarvaAlgukAucsvl0FzfZDOIiyv0UY6F+arasH5EWGWPCnTU9QsEOeTWqMLIqMt4MkKAg/9
i6rs8SP3xlFzQ9UD2o2ZxFLJmh0ZIw65BE5KwAFyxvEPK8zj37Wg/mUNslT+x8BeX2U6v1RVk0Nx
jHEaAz6Y7lVLsPixCfVoFku1xyZje0M6AtpNONbRHFDvokV519w6v0yx/cN1e17vJLXPkVIAN7Wa
8NwKDt2dKA1YW0p+0CJ5JL9g3xL8+fbft/xWV/3yZAtOqibWdFtQef8y0p3LciU5sFXdeiA3/Qx5
hIBocSCdGakw9AESUSrTM6dzhoyMT1y87ncD0/zboSkU2VMI3ebcDGrkEUY4Bjxl+jMKId9hMvpu
q/KoAneD5GwhW1pFU06CuALLoLwDqIZXGNhvCnxuWNt1UYvNLXT1YZtbNph+Z4F10c13mpaFv9k9
7H/Z8Xid2T10Sk8TKc8vRUZWOJXTYvi/PfZMJQfW+rgmoAMHFTouPA6hIiPkmG5JRlKmfUpSMng6
pbpTreqFVk7fEf2+OvzXc3LXjE6gOVHhcaujY65ksW9p4Uekj8mxnJPhjNscmuDtQGI5POJryytI
85XxuXSfTHn1fa5NT1lhjBdcpVCXowFmImUdvI75oxSEhYRomUvCJWjpVB+JPrZXLWlVb1IEft1Y
1HfgtK9VCBq95OnZNJBwM63G3Fgh0g3VHKrnaDdeXzqq59SVeafO02c+mFeVFeIUds4QBuBTqL7N
1FE3hQ6T1a1xuyJYOesYT16jCla7ZpwtbcyPCwY5LClIwyRk0EIff5f7/S9nA8MxXSopkytYQ73+
/jVJyKYzenHbq4hEIHGRznIhs0NK7wXKmzm/U4zR5Ihi+nz9/KHNlrinUNw0aYVeHnYe4LqEZM7Z
jdBOA3CBew9h8H9xLPxHj1xndGHRdGEyizITVdLfL3WIjTpGUqf6oRj1bS+Hzl9cpP6zgzJGqSR0
suJrREtwWuzyBQri+00TViOc2MakP3v//XrfKs2/vt5cz7qcsrGTAIhH4ZcyulRVfM1qp/pxj2J5
5P/hI57fLO4VXsoYTDy1XmzV2dbJKERZ2+aNgLH8RHHOyqklEHKnzxip5b5JZv2gr2O3HkPxIXe1
I27OalNXOC+rOPZco/hkqAqzf7CmR57UcCfUsN1STUy/aRTYv55z1o/FeNHU2ZNUiEK/rFo5VlNs
lcXM3t8eJ5orcEx2t7bpFDGZwCvqpXOVl1jxFY/icTjI1J7uU1cPZNf7Ya+432EAg7BcF7SedpPK
TKteTpkwYHUX7H61hHxbpi9aCd1WR49InlFRvkjLINHBUme8i/OY7pXGsralLJTHwVnl52VCozRe
Dorau9dSAZe8voitTQbQvESSAZJl3EHTQa65FplEA7BFKX1zVmrt521BzepWngtlqJFNqUSjLuKY
zLUP0cC9Itt2rnZkHfUwzY/6AKfFwdgNCwBJuTNN2cmi4SQrazwBrvjA4xvhBUmMl9WYzdTvS8vi
kg9XfMTIt3wZhozPZjDKKYacO2gj+U4B3EUea1MGuraS73Igj795KNdl9e8PJSHHaJp1gd6CXL1f
3uem4OVpM1w50UyUsOrgTnYKNsw/d2i6Yfu6So63Gh7M+rlN6jszirqXvELh2DcUQmUhH0ABjVdY
ZV5JHvc5nyXSqNHZuUjS94rxgN26+mB+oCE6kxxz18c0y9SzFiXarqlq+/C/UGPq64P3149mrB1L
RCQmJz8mHfZaK/ylUCTSTgcMEoFLRIIForTOCXQorMTPsRhri6Lf1V3+WEkAfeQ4n9wZzBt+BPeM
ofTUVaTwYLJoek/AJt61bmrsEB/HZz7mvkotxv8EbPzm21iXpF8vGRXl7bzK0eXXUE6pK7lkL+BA
UoR64JKPsyvriXCAnsO35b5MOGu2NOYU3zBaZ285nW+EGLhvwxmFRpIlNVpdS5EEyhxC8MmgmkIe
fUuLSZz0AjZfuhCZEyb7rNXLS6KDSckau/xN5/gf3a313jvo0JFnwYtmdvz3e98ZNNWbOnO9m7Qu
dVbrRhJ/Nxb19dapgW3hjYPRXPWs0Nkbc6QQUf3C84AKQPhLUiuvka0gcXYR4/33Xf6HgIyL46q4
Qgt/FjKXX1oCQhk7mBsWd3ntZ0jg1V2ZiFNFmtd+NsqHtgYAH42EOEd9vHM05dldW9+52ZHTlefu
oW/7L1iLz7hZ4tNtBKhN4eLZa48HojMBZ210gUxgnifIpvEC/nqAqxIwBLIvnbNKNOnj1evZt8WS
TZyF4tvAurYEobtBJqnPcsAYLYU+vJsCajfrGWao+GEUobIjK8+80JJzKbI5i5mg0P77Dq1l/j+f
RAPOGN5POv9r5+TvX2CZZm3aqOuxGDcVWbSoa/pxjg81brDIa3umWEqdl+fadoo/fylK8aQ2MAhi
t6A67ZIjD5a1u/1Jrj+6/W6UySc8ScjeaX2XTOPwNKgtgRfhMhyRL0Fdax9iUd6ZzGRPVt93931b
vdldPB9vP7oJvJVBfBsM2Peo5gnSSqcBsrOt3d8KWhBu0w7DlbLi65mBb1JlhiN5m48ADL19uQ0Q
LABZc7O7/VETYbhVB/xQHTk6xLyoj4zqUr/Xu+HUpew+SY2xpzXQk+atz0MFKW2O1PNoTnLLoprc
xW4M8pt4341JfbF3KgOi/fiNgVgFeDft7xxAKM8La4pWr4llt7G90dghstFqBtQ0zycHNe7/u1An
dE7SzAF6me1unBhBuwuUKCW29EPR2zudgn3z53cx6mWJkmYej5WJ5KIZjEuYqNaxTrUVQmzeKfqc
eG2bI4BZOatWrhj3w1R1Ph3g7tmAWb+6rZ5Rk8572PvxC8OTcQ8gq3uMtMTjya4ATyrlxcrmd4lw
7bmz3CkYs0jbjxrZKZyVJTW4/RWZxvxt0Ejh+fPSUlMrIcogAQDY1x5SE0OCCQnwqsp6hzVQfaSt
+6kg1fdzhxw8NX/uOJ5xetcajrkd0Ishjd8sq3uqldwiSNJ6RVbtmwylXvW+gl9REfkUdtgjJW6M
FxIgN2MbPc6TqV3SNlQfsedzGBzaHrHGU2yq0ZOyLNNjbnu22Z0Gl627I+PvUicS1Nnc2IHSmcab
jYciF+2jvXSMleBeBTImytF1JcVGHXqZ6cpLiBAV6nsOUFoMxIONrFwqTuYASpDqKYxLHubSCCLc
XWDXFrJC9Z5VoBFFG0xT6iKiFmumsuo1Qsuv6iCL6+oNzIjtiSE3mNRAcfHW9cQKxtrmdrzoRDbu
bkvOqrzzkU1pp9sv9ajsbi9HPw/6TlNBByfutGsamV8i+6XrTPVsD4hAm0hPGbUjrqjN8cHiGArb
dyB4q2ZaPBniFM81OAljfHWK6gNT3on4lu4hK4q729EszeYtRyo0DLXWnKI6IzePbjsw7f6Fif+0
HcNEO7c9i7cZrZZXbZzOKtYe1mOitFrnlWhCuR2ZewW3ku/2b3VuL4QksNrvjCE+ANFAYEDqLGRs
esqDqFx4JFMaaETw5aRVlBMRIqhSAcbHZNbZ9lgdjWmx76OGUEGDToMv7dJkDGlzpgf5CMs1T75Q
KuzFtLwPqzvF1XzHasuHSJRA55Q6YSM108BYdFIaAPadmhh/vczbKDAj5nOFqfgzI31CHiL9TimJ
2IvX342k3XvjChgDpyk3llnaxCT11W5YX/hojhCLwPA7OqlyHouJFiMWFJ+R4B9TEU2XfLncpMj0
I8TldvCumPrdCtBCrRiohK6NOTv+mQst9npMi4dYV5nDyqIATM5zfgePZj7mdDh9F6G9r4LiKwiQ
dd0q3puiGTi343q+LQcMTt8FCy96hXzyFVFYRzeUA2aCdnjORmyX1YKkdI6JFMjMqzEb3+yxhS6+
sFZDltqqcRGST+tWH/N4mcl/vYsYmF7q4UxGXHmnVCWdW+eu6wiHHefmYRplcbidyZtVVVAkzuBP
eJ8hpKGt6IH1H9vcCh8m1SLrIS/YXiYyHOqOLKMs3VXusHyFDvq9KZ7MR5KqdjOBCH5r5S393MrE
LoGWDPBava8YWAciGoi3AIAYLuHp9guM/3RjdmmzM5142A4VcbZ5lzNjdcEEQ2RnT0VTS7c9EtNz
qdfFlvMk2s70WxYV6g/U5j9Mmzgbqs0BGYaDXqSjdWKQ53xbPSbCWi/pDJjnz2m3ynK3W/rdaBA9
gvIaMOL6/lX2ALNtbRz+OUbFQU1ojIOkbGnF06giKynzeH9bXNpcGCs9yN1hhmYAOxUjCwPjkxKm
DRhkRe4LHWsVNoW1IRYQBhkdEB/LyUZUXmTZYTLy9q1PD9HsbpK2iT8dGm5e0xb3uNHCe8tA56FK
l2xTXXS+AFPlF7jaj/U470D2bcUqc1HcQQnKRQrsKhBatTL8oVQvN/MGmUNDMNUxssXboW0wSU1Y
FZ1N1wjC7nqNoX3i9wK4tiEJgMg0/ts3vcOSKc5+ifXtKMp0g9IFq9Z6W4CdBrfjD7rLJtAV4/l2
izLD/EkEDEFpRpJdgCYGs0FM8+35iUU4MGAam2slSD9wnqeF4lcU9aMhZ+upM5Utbv7be2aMqxfE
7eWB8wpBQ1EIOygFv7Q+hy10mtggAKPUP5u+5RiGExduHn1fWdDOtDUSh/RI3ZtulG6EVvGExtLc
6k2ExDpczllGthPmv2MjYwBvAydVwfMhyLM25+qod+maeDWzImdBTF6tS2nSZaS5AJYblCNRKqMh
t4p5wPrU1Zeqeeaguq1QIVjMKitxjYTm19EXBGuijp+j6Y/oc5158m/kZWgCpfY8rFM0NFYND0O1
H+LBKD5Yo+iObBwkV1XqYMKaVOqDBgiWukCQmr4NTm56di2/2ByjqzrD5Xcz8Sz0gYgVK64ChWwq
mc1sREC7gGHJz7ZOiAdevqcchcZCBlXt7LSQUkPqM6cM7RiFHiGAyaJrcP8Mx1/Qa93PU3tHQMzo
wyRLdhTF3dYqwuowuqG9y6sVcQC01SeTXiGAeDP2Ntk+J5t9/jB1qNMKN3lfPd11HKa7Zm6KbTjM
O6uV2N3ihEhkQMN0MCmjm5Q20xAuSJxwEWTWcqWmvs/Wzh5ZdG9gD4zdxLRaCTOGPNQHIWlU7fwK
6R9PO0V+hRiL60kEVpa8OM/0FdJKxSgBUMBHszHuuilRXyc9f1Fa7bUjJck2xSa1aoZOYouQVNlZ
8Twh5Gcb5FuX+N3G6o6guDLIFnFK8HTOcXRPfUb0SYevBk3ClIK70uZua6I7ICHjHvCcX7WD9oxD
gJR4+6clhvOoVgd+9lOtccc1+VZLGliIzQMW35e8JUxjjuN7aU0PLnTdjbAYvUIJRpk7f9ULlGXL
HYdAb2iC21F9VFyAAkyjl2o+wxf246EmSKADFIHtFuIhAaZXYzSI5s1ch1geC04ZAgXK0SBWOFxy
yAmQVD0lZfgMr+7l9qDgE0H51ya0fzqViLy6ckh+CRn3ReFWOjUgaEmLKLlXnHKfFGXQlOFpsX66
1vjsTvZDIz+tPjzRKQ3YS69hrF91EmXRgvkLGCwYUrT2lU0N+GrLDEqlMUaHjFHDorfTla/dTDQ1
yIlmIF9PkltNbrln6F/091EGRoPmQW34TOPlE8nfhWi9x1HVX2w9wXXboBTSaiI4+gNSNe0yxioY
jWneJ4QGS8C3pgV+xn63OrcjXWCWvrWmzypdr+xqDdPdkGjNVmtKArt0TcbbponflFT1iUt1t71r
+IkKTmy5wjg1y58FmSdO8SlS6wh3gUlt9G0ik8and3FxwRTaPaHnBblc+rA36x8zYSvq/MB0yFLM
c+PO98k4IBL42aFZc5kRZzujKE4wCuH0ZumjMNjonW7cTa2J0potr++rhJ4SZCe9sg9WrG6Xpb70
YaLsZ2goOL0sv0HvHbnZfMisDjP2epLKphOmsYUYxPLLxWfl0O4yhlf50oZ4VO4kQ34SyHRkkCFx
wB0sVML8/JwErjBhgaAu5/XcmO57l+buq9RAPIDleCFoUjnJ2iXJIs/HDz1EjzrKmbkMW7pSD929
EbXPMPK6jxRAtR8rNviUrM2PRYNGGNfrGaFOCk/Eao7VMvcBh9mHqcVDnbsdEx/71bILrsPc5pW5
I0P5FFrhdrB4WSUJ0xhOm/daLTyLA7mhpJuGnNxhEv7oskKuYUNBvYUMO/d8XCvZaJo3Jm801AA6
d7rr04dM1pTja4+prHXYmMgOeqbw7A6hXaleWDcepthtNHIT2SGK3RQrh4Sm1SFsLUAx0k54f5yj
WobDNmzJ3rFltrG6/dQsDx0EyS2SwvyocPMK4b7GYXnnRo7hD1b2NY/WFSEddh4kT904BRaJEWXs
ybnY08wIClRtZi256w42dAqi7oteUGARdDYyt7CHEfM8mRB2GzjGs1Z9qGP+LUpeNFdkj3HNrJle
6KBiJbftqxObX4Ng/lv3+09Ay54VF9/DsAskgea7fGnMh1ibiQ8V6otLCjwptcLX3O9pjpnfmbdF
LuFNwlVsCYCjENhYjFePQ6WeSDtfdrWa/Kh7jtzLviqt5yKtw0sfEV1acFpisD+A+Kg3SfPEAyM8
hweZ+EVlFsFEX/MAE3vgOZ6So3SKwjfj4pwJGuKJbjYPXbjsVUI/XnLJYTESqh10QFDoeWoVy01J
bCpJXamOnLUbYudsgd1g1tNpqJiXYev2xrgTTbO1M/B2y6ynyGjzhyzJP7sq1YOylPEmM0rlwSib
M77M6NT7VnK262E9BOKnvJl1HpPBoS4onpNebBL7Qn9vITs661ijyS2CIrKN0jLgEfC6NauZNa6S
yEMX6akJQzlwr6l2dCAc2KR3gQ8MElCv1NAjLDAtI6RnpftASG18gjgSlLPFEMRRzlfDtp4rasCw
GjNjQf3LU+vTwE4mYhaX9nEo4xfXzghVzxDV9sR2QjwkvxjjD9pDPT0hlCHJLDa/afRbfe7s6nVw
9M3682L95HYkLzFiypSzTSvj+bWYhuaghPJHK0grUae08mQn+4CB7EVaKyK+0R+byNeV9E39OYw/
NechZm2X02eWoAOdky0IUiSx1OghQlvoXu1Fxe/xPKesrpFDyulr3v9RKu2WYUrI62lF2ZET9MZo
a7wHKTUg8lGoz6fOgn0tXaDX7VATP6eWfkQ8MXnrTYK2FHZrmKWvdkkWnqQ/El5I/+QbHdCaT067
JVD0+0iwSi7oCSQ1vpPGG9XLEl4SV5yM1QBVttexoSVkFPtBlNm5SIwHiJoYSSsiNdHjaMpuvSxn
Mt6imbbXm1ExVKcrPnkxrbUHSoFdQQP0pJI/QoKMge5wDZOSHGUKQ1W2wzR9iSb9VJ2Bg0U37Sed
EtJpU3wS7Ua3a17Hmo9+l2DEoadrkitWoR12Jcm7FEhCqzeRi933YZ6HbQdvtRleOoRxyWtSfCX5
uxGZNhWBHvv5RDhlokSv9dJZ2xlv5XGpxuFtGJNLURW7voPWW4uERNMKLz/vvEq2w5rAlh5xil6c
RPQcNysKZwiAb3XU3ZvKudWhni9AhB35rWnpa3Zu9AIdS3K836RitIkwzU8iRZ8VFYQT2TazUfjo
+7Zlg1i9K2qcH+bM0/PODujrb8aZuDyvkkTAueyJ/qQcYfCF8PZHr+KrnDwxAeQNhXGK2Ya4DoRb
9bypsdrLh3p1LVDcR62N8yLSAqCdXmbjBS6wBLh6Uflg/5oXfCFkm1e9/aWIPyreyp9OaTxzKuRk
rL8Bp92Y+ck0OXRu2ThHpljzkRFXmTC+ghENqXgYfthxIHKSnBDKHCfjXuQHVznY2lNnuHjTn9Ts
p1Qo/THuULrQjVhNGKdCCVhd4b/6Y7XTprukeR/D+8GgrcLOpS97qe+U8AhZYu5fjPJZ5iQivjLp
z5Rgnvx49GzpaewbkkxGWKcKJ7BiMLay/cMYkDyWbNXNDxvoMKCxULvOzvtMU7GwvqN1YVg2WTsn
9Y3uMNqnXr7LEylAxBcTLUnuKdtg+xrCQnA83kC7eaMxQShgTOZPyTzraWTJzTaC2+0SlbOIyLPV
znddFn/VgJE/mZjQ+6DPZfqclnIJenZIX849wtfCea+s6VLEEAEJ9xJ+mcnWzzA49vkutTu+r5IT
VwFBVGosju1D0mjabhYO3ULX9EpCDV7Nbvkq1JTTs4XijBSzakMScegq5Y+sW+9flseckVLyjTP3
QK3DrJRM6+vESWUHidvNwNebjBYr+B2T4963tKKEOE+8UMPGBYmf051c9E+U/0nQVR10kcYMotGK
CZIwQNkOlrUzpsi8LlOLkS9dOb79UxOaTJdRHl1cppI7QM4c0FlwAIiF5WNogsExzTjbTpVzAvhT
b5W5uhi9dlB1yuRMngTGig5XYkHq0NxjMwF6v9g6u9P7RBhghU3OpO9DaCoZaEuMfqcknqACVt88
V3jbw+yNae2GK/bpC28JZneb3LONQz4Q94RRfAbLWfa+TooGf33Du71PzWpfJmBro+xEsZKxvLTJ
AyiAiTwKNFIdlnocEUSl7bMEXe10TjA8PaqYbcCPOe3O7kkHo3+QoHVIoLxDV9jpvC+dxfzbfGFd
J2ZgM2DvQ9bE6Ls+N6SwkvWc+JYRt4HaZxzYyS2nEHW0I+LpZJNCK1+GIhC1tQ0TwilSloElvTRu
eyDhHQIGRvya1sPk+LVRlDQJ2L/kvtcHlGH5DiuoV7XFcRysS2xP+1F/KsNwF/XmbgZLmq7H2CTy
enbt9T4zj/DLVPesgeeP9hR2m3O/ficuMLeFR58aLMklVmDiSpHj56hE461OLFpbvJBsYemPmt4g
oOYNcDN/IG+1YJnvwpwDf7HT1wgXg1PChLe95/kE71woSOcTfQswG/T8uSs5SkLrL7RkQyw46a0P
9Gx9Pa7OJJ6WEafAzptJG6gr88hORcR9sgX8QcP6wj9x/i2en0odtSsJkVqxeCNo+VA+5QAU8pay
khEooyYQY9owbhH8QPAwt85YbRQD12DfM6XQ8JDngR7FZ4oGmoc4oknJMvZhS2YnezSHI9gmvKXt
zilUzxpfqd3ZicxdlaTnvL9OfSaP5Iw3D/n6S1vYb114QkarE/9enKKGRm1f9KTYK51XOZIu6Xda
HW4xsPLEClaOcS/DZLkobqJxSgN8DX9iSw7FUbXSU5uRF01ePBQ5MmlyzMIc2vlEGRqKDPa7aCp6
3CqNB8lDaB/clvy/geQfS/H0RfVz96stgoVJ0DJIbNS0cEeXLNGEKtnxFgqxKLS3hm3c0LWR/DDi
5xSeTxOZW7Qa4HIx+BU5qsOWKtQmJpehOpCqdFZ9Vxh+HZp+312j6KMtHi039jm5E/06ebl4XsE+
iVrSQ0bjT6wDNM1Nm3+yKMXinueAcFFpRsE4zSDNFcdTFetcGA0Ik2hJ/TlvLhEXeVm3+pzyOQA0
94cy8hOFFwcDdWr6GBwVv7aJB5xF3t3VxGec9Cpj7eRPWb9oTBkGp71D5U8SJp20zYzanP8c2cUw
UhkLkKcxfKQGw9NEq8hdtnr9IJvmwHi9IU4Agd24ZJJTGNvHZBsXMUv5g+nU/WyTaadl84koQkSW
9USSSVnW3X4u+G77wX6Ky/SOt35X1TsjhtvU9NvQKe4GQz2TsXJ06J31bXwuaVFOeIyZ+NBxHtLn
sFlFWJNL6l6tc5KyIY5bmH2u4MZfBKk8D3rbnKbanO/6uX9HvKE9D+4zdIxw06hPzZvVF1eF+BYQ
une27E6h8jW6UWAY+Q6f645p7knpw40a/WGQTQ920V9KxzcwuxequzWQKwPbRMwi7tA4nOn2s948
NYnwi37wGuoyelRMcK5z/SUTgN/6oyIx+qHsU8cHtCaU7iypU3jkFONPPAHh8EAvhrPBIVf8fPRQ
WFb0wvF7f1fTHWdWytEB9Ho/7fo1QKSXe2xr8bUNw9e6h2JicJjx3YkA1xoEHDyu7Fib1btjJ+3B
HHKQLzmqZ70l3YgK4SHuy8+8J0WIFPfyKgatuOZ2XV4TM4cCbmqpd/tZRRIQcDnyoK2pOEBrIsyW
oOa7ihmZZHx6mrq+uSUz3bvzUlHcm2QzlUxnG9hVbG3ZG/oQie3brR7J5ej32OMpBb6c2nEOYUU+
jBvx95S2Ffs6ab5FDAyuA8OFV728zyZbkGMc5qe2yu5Lh7dNDG18de1FJWO5PdVlaF54hhElL3ek
Vlcelp/ivi8RfmVz7UlTz16c2aUUSl8krYbTAr97PThLfyDYIAAiSgDGogUWVuH3qXReZLSPI3GQ
kf4x0LK/hGZb0tbBvx6uiTClfiKKt4Gi3yqPWV4WgSbxNBCP0B0jF3sjY1xxKpzs5wjA/VTp9nS6
/Q6ZubbrVeVe3GsxoKCGvd+sCZboYdt7mRAckEBP9bafWalF59QyaV9eezWpLsSCBRWjvVNhVwu3
QCfk92LRLSMnJ96pRcCprk7L70VC7GkbWxz01l9w7e5CrSc3NyFo2kyz4hypfXGmBcuBXBjBXJJH
qXVahLCFRC/Ztd2Daiv3HVrLNwxQ/aFX9hVzs0f4oIoXpiL2ia9JeRiJ6Ep7N4aClXyPUMwz2ByM
nSjokcscCAQ4vnZninNUQSBUOihYzFk4907kQdluj36xpfAq6FQtfBOVg2m09etq7PbqVN0ngUVP
NYpQ9Nf68m73d5nS8Ymb55Fz6mVKrYMh++VKlFx5XlIXmZg2XXB7Emsev1Va/iB6wrhEhPGmNTiO
1oSQbc1WFVve52wz9wiAKvIuEJXDUQP7D+eWXlVipEe2mhKKHAMhM3bStyWr7xGCzsPH2HU/ompJ
76JEul5dyfmS9ZEK+0NJz+hY6XcJ81WwHXu0aS5Ss09inL/HtIeoGssugH2QHoVef6EzCgmyzYqN
E080/ECB1qS9NL2+RnwYIcGxooR5GAVtnAk/7uafYxIKf5izU6kIh+qUwFRQsXSJ4jA/3n73/38x
Yrth6Uj6QFDJxKFdX2klDlbj0VQJLC0p7rAzxAakJNt94D1ItpwJQu9/2DqTpcaZcE1fkSI0D1tL
nm1szMxGAVWgeUxJKenq+5H/PlEnOnpRDjCmANvKzO8de2f81tUMZ29mFhtzoI0eGzHjw2zmW8Vu
lbdIZ3JXup3VevPObSGMQOguscbcIzRsQCOWaPLKdjJW7Nfc3TEgimctVF/BivR1O4wGr7OnPQy9
vs1V0iHn0Eyvzqx3D7XD8w9LcJ3a7yh2Wfh6Z9hFU3gjybncOpYLoZKr9eH+kU2TMs09tBXfBSON
TbNoMdY0i5gy90sUgLk0vJ2YNPdFqqPw9wQlblBybC0ynvD0mDVmQN1eYdTz++mzyvcyJXfytVYs
Dk9eQKUtaqaAkri1zWafjpjOumYzc2VsRJ7S7j4mBnu2E+/ZGqP3Gi7AdMf2k/Vw2py1JpJ7J4/3
s9fVj072DoFBmbXx7GiltzHaxj6DTc5EhOLz1ruTPQwhLhS7Wg8mNRGR2nebLDeaEyqjaImgnbEv
uvXW9sojUpThgP3px5ERnTtpjHu0UVhNeD7dSvEg6I04cLPsVWuFeZxK58Gpk+KxwAvP38xwbUPC
v4Eg46KpXz0gheOi6MdSTmy+jcDiVuRe8Vy0fbUCW/W25PmCgwr726TEfkUXK9NGNe8TZzNTf3Ec
C9fY4Celon6+YCJdIL4XqWmf0U7TEwcwVfXp0ibvhAKZ/TDV82tTRRtZeH6YaI+FGvcPUdzppLTA
s8Wl174mWn1Dx/uom2MejJ2YdzlWU78xkOGMNUNILiS4N3JrgBlnevKkpj8s504a1A+8hldq7PIP
ltZtHw6gkFT+ruIqZqqYdi4nCQKAyRcCi1Pz+qFqnOohB/VYD57a0svmoCi/38lPt/beYFw6Ye3q
Nv8zDfFDDtmnt7T53b/5fkOr3+SLcuAoZCIboUHxT9kWr2XHRQs65DfhGhfBu1mJz9pRxLpInykX
XIVGQTw40oK1yUFrcLAyzS5dygZ18HWvhCvksYgdhuZtityXMSc+0ZJNvmEXp3PO8apAR9bkk6aR
6+HKiGOIO1LJOf8nyBgD4iMf4qKRGGWin6X6RUTs43X4pHMarPR8Sz52tB3sC42TE9/KWN/pMY0s
0Y/StDuDWBaKfKFAqJClu2Yx9tXbHu6fSkHLwoEwK4B/dkkOSh7OLZonQ4O9BLyjsQpTjWnIwKy9
KFB64CPLgeLzznVPax+Ryi628T+owi5Fq6kvBgeOWpAgElbtY8J5vLUQC7TqtlZIzLFrGrqcMcMF
Nv4h4515SgWFJqU/dHNERkQ3mikV9lWprJn7/bCsiIBIfaujopwLYVVl1SOxVJbP9ERhPThv7qFG
qJ30NJaI7VK5ITM1rAmIrwQMVzHQehVWJHd7EPFmDUiSYqYINLpC+fHaq5EWtU9I9mEynI0coIxI
6S7I8KjLRH9my4GU7UNYyaQ92RbiliGtWGxE+Q5PpsGNQ/eh7trQqz0HFsZknmdnl6H9v9RD/zEy
hRu58VuUhfnoqfOaUog+oGlu5TrrZiqUTatE5mvbtJDRsCYKL+MM986IU+nqmjT5VaS9k2rPlvTH
hB+wjffeEzuUl2thmCt9qvGKXJ3sGTV/EOdn1XhTATciAoYciPBUOKDmEOIKaXu6FR8syIs2TH66
iteFXqTXRLeLY6em0UP2GDbAjwk1FZwgPvviOxlnsmi4PmlBO6YXOyF/YYkev7IQXLzczV8i6t1S
6eK3KRPGepifg5k61dZrlNM0ezYtq+YM4jiThyJ0pgiydvYFovYV0uHojcQ+j6VqtvZNy/BckVO+
aeu63EslVZ4hzK5A1s7wU4r5A4iHEmeTb4w3E/SmCagTuoxdBteFei2aW2mTR1B/T8ROKIWxiVJe
e50vlKBkr3bYBWryh/ZNpHQWjpHbZHmEwyg0E33MpYnk4lNEgPgJrtiQDEB8IHghqNyGmMqQwVns
AivdRO93i+scbEbhYFwv9QBhz0pFWHNZ+mmj7CtLrPXsSkZq0PM+7GmNB0OgGQjy640o/lVnr5v2
wdMMhqgv4Rq7wbX9ckatjkInN/dGXuarZFCda5vSQFRsHZNNhx6B7KvlPeVG4y2hAemM6AsBSOV1
QUZ71ldEB8Bgu94L2ZX9fs40jkGdExRVrHxqbr/qTPQSsZWhgEbFEJvUjYOhEu9ZDNQFguhEGUTn
Ncze3K0cbkqzdaND6FlBafFGty8wB8P02ubOs5mGRtAWhB82lvqbseimRm6uGlrXregDgd++iX6J
F0PM0PtNCmCsffOGVaa/BM8bVbKiPC3gfRYMCdGbbJpFG26qsDYD3Rs1H+qs2yMLQJ0YdURkFKNC
eXsjbkr4nJeifNQBfc9KV8OqpukmOWKPnbigwk3Rq0+dmrwMRpkDkZGIM8yD+DbpV1FaA7ZhpIv7
GqFCWOGQS/e9reHSJ2obyCgZP4bJ/YkRH1/rrgkvegaFdb8/iQn/kHDXmyZ/UmRzHhYilKRkAhlV
+dGhmdmmDe1/90+5+A+oRvtnqgYNoucmmpyWh002KpJesOBrtXeasmi6FiHtSqELJRF6xDsqmfGY
xePjEnc5JB66dsJbHy1JOk6vpETLl3Srpf0EDtw+tF4GyVFD6b8yJ69a9jegeRO9aAfzUmGNpB2D
JIp8Q49DgNrHFivLwO+HTUElDZdwUCqunmlJYwZ996ZXd3px0tCfXRZg/rUaUyBvH1IiIi4zGx2F
aVJhH4FfqifLOWsQxfVQ+pqEo0nfEB/4qlusG09y1mc4oKDBouthrhAUIs/yTi2MnAJdrDGCDEuL
kDMw5pG17QVjO26MGPleE1RgcNbfxdlt9vBmHUhjPeGbBoCBJIsAhZQ4AYu7VtGvYYwEVn0uCHzv
ynWEEFWDjpao9ACSSKn1HTn7yc9EyZpGjXy1wDI03MV5vmkSNZitS1xGNGRwdSg96M+5c74RatGE
GR3KcAgcHnRsOWK0CXvqO6skDfJw+yuhvFrgXi7HLUEYUcQTSlvgqm+fiATiNw9XuAyBrX8rrpK0
ee+qr95TIKk6n1BJjSpPIkIwr14QKG0ms/Bndpmw55mEdqgNhLG6S13Of1tg4XgrjctJhPVqnBGg
dluDuR21K++4NOhZ5Be+kW0isCDmmEgDYWCnkc8oWEr4+0z0IPAI0rVHhRjUrvsA2YWyrgDb9lwI
fobNyxjpNQaINZskGK0b2X6r3nyzbHL69grN01hldjTSr6LoybGfo2xYSRVEpHnimaTSqFppdUs2
We3PBC5FLu96Vk01xDljfqI35yXs8TPU+HcoFw8W4nTKDgPvba0/aHg0bQQIsiEtW72ZxmbJYxv4
I7PUgxkVfsVRzs5+w84mWE8SjAuSgqfX8f7G/OnKCOSyXE8QdfLLNj+N6E/erkeCBseXvoNmVR7c
fG+g8BT3Y8Kvw2zN/yNsYteNparoimJ+ZVOmUh4sN99oKI44jK4UlQxJDtSt+52qjT9iJcrqv63I
saYUqwr5gaL91EaKZsYNxvhlUDzSdmzKTS0cTArPJnHNDT+EJGcRj8hOyHH2vkP73XVrv+OnmK1B
tNF6pn3ZznnHJxIl2U+r/WYjFIZVBENO0UtN7yq4D4ecLY0VfkUmNNP3kEJyGorv8BP4JUlVpL8G
wszizWOUHDTiwHNvky1BMyHwKhS6lHkAwkOoFKivNlmZxrvSxdBnld4DRePiRdfQk/Qk6mycJHQ/
wvoVltZADH/D9YsyuxkYhvQfffb2M7TLMy4D+TwnfTA2kvJZbXzRZ92gdCqDayI58C0ctc+Qt+E1
6c322aUVq7fSb2JWoyt98cOhHSEXe7s/t6a5G+ZU2bMYP3Sxl93ULDOha8VRbcbsljaF+kjlOqLm
Bl8vsYkw/Qg3Y2Yz8ALH2dL3mt4QEyY3BIt7PYrQ9eVls27MOb7Vs64+KGq81cgRud1vBk5gdgeH
EWVCPdsiqY+0mxKBoo3es9bSyifZlH84AHPGtMPvXJLZxbXHKVQd+50G8LOzRt29xq5eLyWR8ltE
PGKwCa+Su7aqtINVGr9zR2+D07cJZJmFW0Ca9VnFxxTocCct2VUvTTIStTWFfzs7vVB5gurM5WQf
SdU+/7up1RCZcbwhG7357+77Pf8eYC6pPgR7jP6/L7C3o3YBGAcRNsyzXG7mMd9Fsp4P97tS0dMW
eP9wpM8SNVH2fn9Yjx0JTP9PKNsKIjNSz4ZjyYmVyH0fp6bcJVKnWn35QjM36pke3u+GLmAf53mB
9I28KZS871U2qlvbdNqNZsXKe90nz6I2/iRjlB01C6zLo4lva2t04xStnX4otrSCyskc34K/WXJR
64+ZlmEuM11NWLQ70RymePjlV/iwGsV5Ky/D+FPU4U80xJRW9om5yy/KNM9XrRS/JlWKH90wbxE7
kJ5d6smHzu4v2/Zm9uZ3NdUUW0+y2YyuwtM7gbPrzSPVPjdpIq0FTxOHVAGkIEWtvmQ2sKetaNvS
Br7MQs38om38gC9cWQ0xiPOcekSoEqq5RRIo33VPBlSHH0SFuiIdaoiXWlxQlTvbRpnhcXr9pnpZ
85Wq5jpWY06IozDOmYJDSc+0axmFE1yzZwGldjtSUH9G0Q83wucNX+D920UinU8oIuZTHIGor8Q4
RDsCs3R5UwpsqqqLDqDUrVXU2NWBgl2QM8NL6sOAW2RLdvROUwy/pdkKfrjZ5mXLfMUj09lZY+GJ
d6MkL2wJaDnMlmI82M66LYgqN4PcMs5mPyg7rQ7NbVcL93y/wTIFoqHjlpZIdu9w0P1GCRPQGXc+
gZVipQotwZpLMdQu7GjC0BfYCE9X567mrCxWGdmd6P9Blu7fbNHEfiRD9TR7OWv1/f/Kc37Q4Gg1
xA+Pq+IZ2WeZKtu2VKh4i0xngzTMZdVIRiKKYRuys9OI4oqqmDdb1esce5WjWbXao6OZSNkYb51u
uFb4JAJRdNoabqcKlBrNgub+HVueO5p5aSSK0/3UDb+lDTHedg5pisljljr5Btdmt05GQp5dZdns
5/I3Wj673xV1N6/bghkaNx1H9TMF4D8VVPJJyALJY9GMO4wxSYB3rNzlSWw8t3lFGHSX4lxZPrUz
NLatA8V7/zThfXmZPO1Y1xbGoZreihhE9cltN3HrssfLliRhgul0C/DfTebig0InQosqLz5obne0
hKDlixITjO3yQSlRKU7Mmx01RgjeSHguJuctKmYFY8oqHwCvp16gMxudDfpMhXlVdc7GoHdQiyZJ
vGWarCddmrdYG1yfEEw2YK9CLOHK4V2kJsBQ389fdoXIuCwlG1L0k7p2gOcRwKnKjbNjkkbJUQo3
VGt3w94d9AexfHb/KpY8hBFDzzvPkyU6Z0Jcgv/1ffcP79/MG/tqNrLc3+/6d3P/vxTHUA4ImTf/
328dNK9YR6Ku/X8/+P7AVp8udZTH26qLtq5jflYZylwCcmJnLRUBMgMZRZwtZTw8eRD3srksEq/L
LMyHlrXrcP+scvpF36IrOzgI7Zha9WMUe/bVLE+JM1uPVajlO6sGFiCU0rjZvQs130zpru+sW0nw
+OfgkSDbsJKtWiPmJFvNxeOgySVZ8mfOSZaIG69DxsXlT7fBXyZJcdByECVr7gRu88zY1N4nXXjT
oe/P9hjHqzkybCh9FBqs52hwm/xPa3Kot1R961A83S9maa0DeKs1oWy8rG/pNwG10HUz0BZQA5BT
kuRuInyKOlSkmeEbavjHTrNFFdA1J9Ekxcqb62HdYtU70KhXs8Q3UWAB9WzcfrRXdmS8o6VUNlQC
ntDo/sGwG26xiLi457oXPcRYizU+8j1OhkbYB4iw9L2rdd0xidt6R3v4Ocza9pIsDRrq3M6rqqUi
YGqB+MfRuoxmVZ8rvd2FyMK2UY0qLIkEYnUd1U5dvXcs0RvHwwvt1Fuqv5MP10DHaGRpvCcuOKzb
4YTTwDyZosx8ZFWoSsyRzSYRD1FbeJwl0mtacTX3A/L8uopIALSilsOOVZxDypqoK04QLS6KBNml
QSw6TnAO2lY2MAXpTzyy3mS+k7jMdaLj8Nu6f4wRfYhlA35Dax8QUnk5dIcmHDTwiXfMZ0Sj5aig
6qi+J1tpACUVuQ6lqHZl7uyHgSGjzBtEqdFTgzJixS71q5fGM0LfclOOnOeRia1K/B800A17h5SY
lPTFXWM12kHQyR7q4XCKezV/sHAlNB0vFgGaHI+NZJtos9gL8sKGvNOC3kgbXJaIEzAGTidRsjOm
Skik/PIppfDAAMtHndNx4P/3OVZdNZBPepHOQazO1lo1hxfpIUfipCU2gnb6szKkX02nzz6rdLsy
MekHqV56JFEmKExq5VxP2CVbKc2LTo2wRw+71eHOGye7fBwZsR80apan+nHw4vFiAE8BhypHlQim
FYc2fSkBBnVnnX8uRR8jC8JqlcaZPGvZ/D126rCtBujC0W5xBnKIXtENQ0G4GDe5YmVXVWm/asj8
van9IoluTlntdWcdB2HvkmLehNRZFgAXe5RpWGXLZ920eGJGKC+RYzuQfcZQW/WX2TO2pihU8nfU
92bZLx0jfsBkviKJ9zOs2b9GBd2BHMzqWDITUwUBQpFccjN+Ugcv38kkgpst091oNyuNtKwLrTWK
w9/TQgzw6zJYmxaeFVs+mdFat6PqVoc64aY91jVUirs8bLJLO0LBGSxWm0wNr5GJDT9WyGvvXEwv
jRAzEm5nOqU2O/4KSmSXDEJ58OZkNwgDsXHYvSacRleTh+rAZotbRUzTRAsuO0F7dEdmiDa3doU1
gCjJplgjX1YYV2XXiuNHQ6au3yhcxyl9j+ssJAej1QBn7RHT04gdpQVFdzrn1w4L9Yw8voJ917L+
Bw69gCmao0RZlxH5K8OsdBgZzL+FTPMD7MkmziijoBDnSD0fld+5RnNhTmOrHlWN3zENuWGPCy4k
0RGpFSISsNSkP5WTfQsbw11lHBCXObVCUxb71oAvZywJmiUXUNvMKI/7RtO340BUHkorb11qND/z
1ysR4Iyq0TniLZELTWMxN8/JBs8GpWpltEfgc84dotJzcnHQKNM8lAgC7RuvfxukXJNEQ1WY81QQ
JzKGLOs4H/fd1zhM6llMxo0Tb/mWo6FZVYVoHu6fltq7U7nDkkRJ4FZnrHMS9YvR6x5jSlLPmY1I
azaeh0par7K1QV6SStl6pX6AZQONw5kZJPRR6TglfeFFHwiI8Fa707uRemCvmkYL6MArrsZyozsv
bj1bq7jNz43bc0HrI7mIrYmxBCyjQyRXS97Maup1TMzqqYgIIulItFg4XCD6RNi+G2fsI0VxLaxK
+N7o0o3KgA3RSkM0UEERx34HnEZEjLu3mAUDvRuBEck5xtCD8zK2nzMaGQEd5PcUlS9WXxPMVn4N
aQudDji7QkPo50krkG1TKaRmEe+dOPxrFIRfmwsbnbtPdDwJatv3vdXTZI+sG/17CKJCSJNTPoyJ
2x/HwXuMPLHpla+GJfBU1pbuz6ROrEqC/qbS1jDCjhca4e1raThrN8VglZqgIIMEeBk7TQ9YGEZN
EGKmPmi4kCrQUoeoVp+ipD3W/YtMtHwr2/hJs+fvJNYQw3puG6BbSlN92nE97zpajffo2G5a+5es
/pxIGWAKQlTxPtMOGsgl4mWMdZIj8D9WjbaiZdWlmQzqghCNGYxv1NYCxOKite4bJnn3wI4yHoQy
vyhehAwX03GPpX62vAEvK4lSTYEHUy3RTreUHMg52+vKp1lMRtCDdajVh116zjFOp2e9BTSYTPCi
pKELpar7X1Mv56tByVxOaqCWtfKQFV29MVs4AnI8wt3QZxwsnJlrxzPO+pQ4j0rKgqqEx6polvjx
0LlmaeNe62b8JXYq3CfLZ/f7Z8zABXKJdmhOjpfmSLNZmPMOMLJL/+9NvXxk424b8JSAFKeVZFFV
iZC850imcYQmcrm533f/yCbHZq9rOUT0WBxEqjr+JLXJLzzxrCRavx71/Murc/fRYDwhIDq/dAqK
Cipt9yTy9IE71MMxowY7YvADVpfajqhxxJ42Iclc2WpqP2Sxmh/1AvEoxAofFiEpmBbkJ1L5xRWS
ECxBAvKAbxUoIpYwuhZRW+eqN/FA6TzJJcvvwY6iWzmSxFEMfXVsHZAyIak8iYUizlWnifP9I5cK
VTB13oqu0b1jPEjfWPd3RAvitU7Bc5ANVIFsrPRV46oxuZ4MyN+fgt+fQ0D4PeC76cbj7DrTsUhp
QpuI1C7pDRnzQSC3Xe7HcDz/9wjVk+1BTZkolh0GlX12sbXVrCHEApHNL//urrzmSvGzOPw/9xN/
YgHrkXBx/+5pdHICPunrzXr9zVxEm2n7hutxoTlBx+532xiWtyHxk5s81GxfU+jgYuJTD/cbT4lx
adCMDALLawpQcL+9352JEktAk4EpzmH88O+mmLMU7I49qfC8Ul0NZIGoK4RL2b6d5dP9gaFV8NKJ
kl7LVjvNfcuquzzxbt5Hx6JRgvtd95vUasiqyVCIYW4xV67til3NRhuDnKcjCuCR9PVaqbd0GSPf
QAqC8tR8KdJaOfU2+3FJvOe7LbPQn4w5Ok7gVO/dNy7d8Wx4kJXR9ByGinjl9Ck29Oh+69kgjwhh
Kr+MtOnNNZ0RGsizSczh09mGLsAZ6zyEBI68SuxCUzkhQ5bGeXIRpP73KMxyaKvgeOr+6urUUpGg
OyOmJ+RJqzFiGXLCBdQQvUoDG/qaqvMHhYDCktJqOooj7QUHKgdzDtUmE0LEueqSpZzvPDTdHwId
iT/aBX6jgQDI2I429/tncJ6t55G2lOEf+9Cqbp1B2Dw71ZuK2+rkJu3/vuk6khIoS0fPkdLBeP+q
Nqn/8xDa1fKgMHTIeIYlRmW++f7f0Bt9MTssDh3qyL4zHSCPzL0aoYUl26lkkHG+PBXluMWRjFQ8
LOPt5BTTo1xuQvA/lPTZZrCtGRV7Zz16Et+IY4tH24LPp+NmL9Xy5rmLu2ge+lXVjdU6bzywcuC2
wMomwatpDn8i8ZY0ffiVFuNlkPmlJ0H6caa86FHPRbgu3oTdVsepClVS9jVkpK5aPwKEgBdbKDbS
EaMBsVzOw/2GIabdugqOJbefeIGXm39frVA1q3MqsZH/zzf891EfD0Ecsoj9+wIBbsODlwcOQVk3
loH4Nnf5zVIceeqXz0A72muXC2B7Prs/KlXZtTtkUUAuw5uZIVvKh/7JCscKxAZzha2R1uX1BIIq
os6CFAdjgDKx2cdev7kLiO43QF8CX+g4+krtqHt4bV86G+J+uwsRnS9uU6VnK+H05KRDj8KCjITZ
s0781cV61PRua+ecX912kfmDQijDQJ7WoOc720TC3bSEBadoh0h0bILBgfmZPZe3t0wtSPVSbmQ7
F6tOomzKkxQK2xteZ1VfNIwEoDlBLLPupOdcuohJnfOQXkflh8FS3aLSyH0vk995Z3y24A0bhexi
0hJ1sp+80j56SE6slPdANzGPUunmlZl7kAIrZIN4yR07DMGkI5wjgs/zKHcPZsZVVqvlY8rBDBUm
B3YI1QPa9cdOIVKiskeukHZcyLAeC7bJRpfpDemQS+ug2fF2KCRohsv8vCJZIDng6v0wYmJbGOi3
LnWUmNnAVevuB5Y/25nJJcsGbBuM6OvGdaog5sX1XVXQjgQoR5P8WyRtdRdznrCXkQT85IumxogE
CyMK6MLQedNYa90ItdsQQ1f0TfY3EdHw7EIZpXbcYubHMKdOnX4y8YYdSyxReuxOu2r6bpx0H6pe
e0iHp8YwqqOtYwHrNIfjc575fSo2rloglhLudhCUTVW1C7TmpepBS4snh5l4zQsud8xvUrNel4Ax
JuOhkL5bVb9jLKDyZw0Spene6GIPEtdblNiq5XfDSDNbTTBfapTmgZgvnxY+90jiH+BGSWyEHM38
qEUoDHoaV9mAFvYBEcvBYd+XY3NwhOVup55VM5Jxty1bULKhuLE4NNuoYndXtN56qUyx76PmmxCa
apXX5HKFnH7hkxQOa3r2pzPsmcEeG7wtEbZl6VNGvupBlwkKMFZIhHWY0CioT3wxR5swZaEgvTZf
DY63IXGCR42IUQsW9ApuYitNCkWrHNbQTXZTjgyrM8LjZNvDjja+lmPU+I52I4MLN9RNrUn8h9m0
A/eqV6SXIYxupirgOMjsHYzooJx0S+eAda5Uk+AKLCApiMaE3nFDnQ5iHVU4F3pFSUdxtHStkvu5
djjA+eiDrAcR44/pSclZ45xrr6ZBOVOJnX1jEYyFS5ZfE6eL+TBJ2Ci0eauOSL9NKMvDzMlcJb1u
XS87WuqAxpUlLc5d369RJDY+v0uzM2R+YsTL/WFQlQ21T5sxIdVLcDYBJcoMMrFiwY5k6WWJLjV8
pAjXIrKheZn7CSeVPps8rShmpw7o0zkXdqlexZR9t7ms/F6gDymRq3KtbbMxp/Ezx3PGJLSLae06
27YdrQHHSE71WDScjNnMcqA2FNxoSm1R6ph5clv2nGsM9INKSm4IQBb6wS53faXtpgcBI546s8KC
QDML49duliFC2VigdgQFv5KuXfqt3lXbPnaZ3yftqbZhlhkvQuDHdOkvRoSfkZo9mgaxQKpytuxs
PHkDo0AicR+jvLwqdBGi8NWKVa+x8iD1ITsIxhntxuNYiT9m431U3Uyq40uhIY6n3x65OBkRpvcc
17j/ssxzz2nZvVUl6TBOnBTnyIm+ZKK/myKrtjrGifPM4qoxI90cuXiVBIq1siXPt8tz7whaUuxT
NT81liDmS4227IwrwRn4g/awT9xGL4ywydlcbirO2qSTu75mgaUZOpEuM6BFW08WpigMTeTlbPQi
7vb0GBZrKzuQDQOxX0bYMyT/I7U+O5p8KERSo+JikjygdlRyepFDcLI0AnNy/lqN+pOSPQm3l/iW
l70pVlNdXUm2RxxTYje/jS6Ko04nBwkE/+ZFOyyY9YGTJJO9S6y+g/h6JxpgMFEpFerW+Qob+0cj
IwhQSD0lE3EPk4r3pJ6jazzRlNbbgt+8F+ARoVD2cfE9Oqcu1pqHyBb4i8kU8uTHoDVITOlQigin
9NoypbIUOXZbpdgf3hx96pBVR4uiDDFVFQmcjiFyWc/QN/FcaDta0j6tebIP9bQrtWpkWlzofCBd
06IJLF2ShKrmOXMzZPIoQgWyMKke5wHRTL/oS2jI8BtyXHg98SqoCpgDAeAPKpkyOzWrgsaG84vg
vVatKagNlfWZYvWR0aUz/M7DFlzGrcSyDPS8ZF4kOUf2sIWopCrigKPfO9QGB2FV2Y6AqQ8h5LfJ
Ff9Q46HSytPYhPp+shCElFGcBoo09aM9/IkLoz43qtB8pKdZYLKZBdiX9JUbO+eYuqxDRxnkjgLl
GHl8s6a9zwxctXwL7Rbp8zR99FKAyMT4XgeCeHBI1ej2iXlz+gwlQp78Rc80bEyO3mwQWQ0TPxVr
lekUkCodl3iCmCaxbluTXY7wMf7tdL1D/9tWOE5wBccKeXqZK1bJlPwWUepu6mj8ZDIQ+wXzltrS
7GL30FO58lhhjdr2HY6nYfAGPyLUKRBa8thZ6qeJwQ/xWP2cYw8/SVlu0an8SdTxi7yMrVIh9CUm
UQ9a/OworPf55MhtPAw1QzdoBRWn5GtUe5GDiWqoz9dlrFlbMVPBqOglHQUlur565G/y0KxCOypf
ihIbOyWxrbdadZ5qK8XLUikEZxB0vTdVe94OC7fdoWzaFJEbXjTDwd4s6MrqJm3aiW5+Jfr/qiEN
HiKzW48yY53vuiWDktbsGlUHCDR0P6Bu0NW0Tg5pkMREmGNgemw68WRLKfc7JmwCGyTtGrlGVJjD
682OsCU0KlsjbVDV4U+TI/+PQLEZnp79QUTm0ckFmX3amtw758FS3L9uMZuruiNMsWmk4meq+xo2
aACSWqELDE2zBGS5DSU1E1X8kU1yeBhxQwPPzT6uEu3I6c7doEcLbKrZAHnaZxUzENkqE67F6aoV
abtxZIF3G5ukO755ZdoERaZBPxEd4kD/rFp9/pJRNK1C8TanyOLsLCPlouJ5G6zPCYfShgLW1jel
jtc/0wn0kcZ6jvvbDE0HwWb3/iQWQlYaxsrymt8Uk9FKs+ufumIZUDvkxe2XYcCcI3cXG50uD2A9
3oap2Z2UKh1Whl0jkktiZ2+0G6EZNDXa8QPs4jeSxHndcRI0sj4+ham710cau9rCxcqlcBC835iR
k1+9SP2pdYJ42xbAtq5fyUP/IWtD8c0qHTeu0Lc6dYisHyDiva6gKq2SXWixLBtFApmRDtgZrNdE
Cv4YDmCoi6vNHP0kdtefR0PhEKryG1oZrymS1m2OVlcvBuWYw6iQekSl+Mzinf81Zbit6v/D2Jkt
x41k2fZXyvL5ohpwOKZrnWXWMc8RnEW9wESKwjzP+Pq7AGZ3pVRtWfeFRooUIxgBuPs5Z++1NY5R
fvpNtuIbp5BgHWJQZzSWdsc2YzbTBK9GN7bXkgqDhAVvIxVZHZ0mOBGlqCGO40TVeh157tmlG0D5
R6XRPtLiZFLsDRvLGAB6Q8R4VmMD3XHV/BBhE60SeU7Loj0rCmp76gWCTxU8fWNwxrQ+rlBRhVgU
yK1GKrLS4sRGjWK8h2wP9Mdg+Ni8dnpB20frzd0ocmg0YQpDrN57DihGpKDDSvWIElYK5J9Khu8w
LXlFPEpyXLYrt8LE4xTafen4Ys1AftcVnktkHswFPVTOrsX2DgSNOdYUXRW8EYU7MpDnkGgZNICB
amKTqigTWOIXll08sBfAUQTQzcA8e9BcSVB7SEh3lDHX55bPqKXQqFKKqkxUbSBzKVibKtMwe1au
xuyw3VEwMjxI6MeSDYAMgUNt1Q1iqZrOSy7aepMpYwzhS9/7DcYKhD8Acf03NyDj16yLKd2zw6xW
D/V9JxwCsod26yQkbaBMbc6Fk6AZBxpmkRBxmD8w1vxqitjYdiFX6kSfYPlWH6IMabg/slhFYOIy
xS4wp4KFZ0oe4Tqgvx/1iViWBuw9zB74ZkfDgLLhkItr5fbW0PHqNda913rqwwxG+wzUiwwmt9JL
NwQPG1uz09DfDXS9pR99NwnC21pOt888Jr7xpGrOOqkdyD65H2IdZv1E+xcg3Vdt0ekbiao80s1l
S5IaqFEzOCcp1p+h1SBHoPRunC5cmWGvXK2YHTLK9fjZK957kuAePCjwuHWA1wFXhMukc3bHNmAu
0kQ3V4Hq2HdeTCOknR5So87d1hayPtFVVwEvO279rZwox2bKkKY3/ORaxsBcgY5c2cES2oqpfyMV
6Cu0vitJjcahozafRGcz4dKq1WylY165mm72UZdOy+ZbPRRenHIvVNXD/FOGP/Yb9EXuMcX0WzoK
5WQUAT7uc85dSnidsW+DrVxmSqGpi4PGPALZplKe5xd9jhZ0RIWAD07XxSkyBcKS099Sn2b1FB5m
N6SoOgEcFzd371hjO2Y93jqNdRRMlnIsoyiAXMDAp8iZ6Zp5cakrzzzTfJ5yNnGSTYG1c1YhrZql
VGBEFIabLQuRF0vQaqhPGgTh0wnUxJ1q8NctWTkpjyFbn0sg9V1VyKOSB1evM8ZDReXZ5KSYKnoY
nqlWyTzDKhFKchEIg7XiddEr6q7LLbE3NRevSVAZx5gN7aRL4yRLhXEU3OlFFrjPWpaPpxG10pYA
6JeS5IdDYJi0/yJJVk9e95+Mys4hzxl7IZ04dt3T/Jnr4/4ozTy562tr7QmrfeTH54vIBdWOa45T
3PyhYaFIs3BRTDh1Udn3UQrO3qH7sBhbilmSxEMuYL9iKmnlK1dBIFsr1ULjzHKnYTZiUGOqD5hB
sJtpfrLKE4rPhE78cay1g6WiOh1xne7H0gH6hG3KZjXFsnNfOLr6LMdh3+OKrKe8i0DhqXlMCAas
CIuZyA6pcNioNSqQRKB7rhHuIsD2B4i/U0CpEjYQHaMJsGUN2qaXWOsLx0swsrKrBH0SXT0VKbUX
vn/yPIX+GbU5520GkaMhhR3qvYqGiBR1bCRShivPsxW2d47ddhu84si+KrqCbI178Dx91TehhyCa
2e4QDgBGkTMWfWk8VIP96MCdvlScE3FxGscc8xBD5nzVNLRKMMf2FIgD6icFc4dMoMSoQPVvqPhX
XAnINxLFppfKfzf0MHjLAxLsc2OjuShlEiW0Pt9xP/AdCiF7XarsE04YpRcvd9W33otZQhDqLcfO
BychnR95hi+YI7l7VIgACAaNCWlcIfIsNHiPg++1m5EYBzoyWbICpGbvbMwiz5x4aJP2xOEt0lxP
0beGw1ZR03Eb5N1jU6mHIUp53jrKzb4j6ydkdnumGCh3gVrs66p5yZm4foBSW7rOIhrJlXd9jxDL
LrLPiKiGtVB7zsHg/O8+A4nbmt6rnQ7ElvFB1QdSJUmdJW8DtlGsBhfOrByuB++enQR6qzvqbJhO
vP98/ooXP6vyvmA0wtkSgZbjBTsD/uvKrzHJohHgXaxqzmV+GO96cnTJLdRu6K3jDWyFcp12A8tI
qaCoK+udmY7uXQesKcGDbIyO9o11g6HAqA/b0TY+mlpXnmjqAwGaXi+ozDFNY65hIR6cILPuotbY
+bG3F6T7LjCTFci78bM7vlzrQYzQiJn9hbn+bdrB97UHGotUuquuCMznrmJwfM0/CkfiLucyvs0v
t5W11W6+3fEKM3ScWjkGO3nOfGjtCsbOSCMs+v0JXjrUo7ltP43Ogzs0/krr7IoENaBIeojqcEHH
i3zNSrG2n3ubi4AlW+LKvlFd+6TwIDuvhLTWEeH2m8jASZMz2KK2Noudwrd3yI4Bl8CyWjY5quZo
NLZOjC9yoSnhdyzP5Is4tCMoxUfktKUd00toqnGboCp+TIAc74cpyBxELrguVV21mJvQ5Cc3deKB
plppHOcd4DOCb16ksWHph87ON6ReiAv5ESTwlPjYeksYS70wCHYo3J1e1spKCap2NWKLvjqV9sGj
Q1vldVBp8gBccHvPXI1Dpj0CdqCbXOrtXZRlB6/TXkwapndKgygk07pvfeeTXkNnobZePiHJcjpb
jUHqnLua3EoMuQ4eYOQJgs7OBrixdStrROyhkqCpVBhMOqbyBGE9X3Wm3LHJvEWIq1/GgT421g2S
nBFSgWGdVu9SIOAkF+EpY1JSTyD8ETcrI3WOzrify4WvGxknuSLITlE4Du+2oiyaQYTIk988MGjX
tEHj1/SedXKrHnV1M3HC3OoUWYQbSt1DkQkPCs4ttCs0joXNA4VPIrMZfDX9oG4C3CO7zGfYTA7a
Sm+q/m5eO/EFMWUIQ9CCuoKRZ2QcC3Dhlk5bsgjCepUGxjpqneFrHwCE8lNj83mtiQbXdSLlVyKR
LEyHOrSbpMaHUjMDHY0Bg5jidLs+FV+boAvXMC8IXUiaA546DhkeTi511OXB19F/5MRzLXSFzlIY
BN95ofUXVWqUZ4Vx1CDq5PR89oowmp2qppjpIwnWniRsH3NiKlxxl6YengFRZnftLlUJOVYYS6xJ
BUFp0MiFPtb0GHQjxYioKju3pVLOOgVpy7RL5wZQq6rivuil2q46HTyI1ZZLRAz9xbSLY9Vu417U
VzIOwmURBDboak5KCX6Z+dWal0IaoupbLEW4cqaVwdUSLAim0RzItPiQVpis84lLQV+lRd86indP
B9barWZ2MW87V51wfNS8vX+pbQF5rMU/O79sEa6ytaXv5NDnV1ul+m48fZ2Glbaz5pWqJOm6YGK9
KQTeHHtiyra5BQfZ8MgPsJ2dWqbkTDVvQ02SDUFzr/OjasJwtlKLacLTkXtG9NucRSHWsctdm2ta
uSfTnHznwX73avmoN3Zzb7bcBoHrM+NF7MxpvK+ueFMnaEZ5Ee2wF3lqbmVvRG9DhcgxSCP8qV2u
rb0mzm9DiuAoUBvj0rTuqwJT862HS4yWQe22GhfDoiv7ZAPwHrjMdPP0lEwYA/CShoW39LMuvo/y
KS4PlVZqVOVd1TIB1BLz3tYGoJpTZ5ikq1Vup96pQd97gUb+pqhOs88BlNHkbtW3JodsQi4MUZBj
f4qkY9BB4+itt2zaHYfFlbAma45v97f5pWFEiQKLpJtymsQTO9TsIoysRy/iKBR6UtklIsywM3Dg
cigFjoqRnf0CempfVdcU/DUQMJ4scSKTreGMmWHVwHVcGqFe7BMN5GkZwrGPp5yaEXcvvgtombHF
r4gSFC6SzMq9JyBltGmMO3Za7gvN+gYo0nqoDRYFkfrTvBIEu1lpLCzQYg5F5psYJAqJCi93GGfD
7h2cVAJZQTpGNILJWdccF7ZdBKc6wa0ntOTZGKr+27wCMLzKjz2O33VTcGcMMm9XaosAuhYs/1XY
26sYIw4ePzO+5InfcqRm7Yq7Evm4Tq4qICXWZIFij+DqvkVbYSJSwKAe4z5O0+QU1MEIY2NAyep1
t3wy8aW401aanfMrHAVqU1ekazvCj+RnZX8Of9Qspmb0apVDc3GC1FqmkZHswO1jkGZbXThYh++l
UZwdBAF6n2kXif5rmeLr2fAUtR1968VQdGvfoqydX/HSlxnWfrzvc7A9WgxzM6Yqp9KxM8/0NjHs
qWgObfoz67ws831WDt/p2njLTGvL7dh/hw6MlrElbcAA8VPairN2LXRXTOcLjFIpVn6vYrdwifNG
3fmFLDV12/dBi6eTrFMVRhdCAy6o7n4ks/NexXS2yVrR3z5frbTtfUSt3BF60WCVARKAUKiVXAcR
4NijxeILS3xH67/nTADtJJfpDoaCd4xsyVFo2ntVFtpVxdF9Pe/H+Kf4JTgr1V2DnJVbj9rSQJZd
f/NVmrT+dBxXjRqTa6UgHM1NLJZ9s+gHLs06Nh6CwkB3NRg8dw0d9bTmAfwu1UtQu+25LNCUO7AA
5kiCUVJaj3kO2AqoyALMD5MXigUpsisdMmdVOphKFX5irWudD156onSp7snLLf+a1d1O1sodmNeQ
6VcLnyRA/IJriLYqgNtcSeRDSIQupqOSYBw/aZZzwdn64dX2m+rkVQUyPQRZ+7lIzSod8aoXPHTD
db7WUxvXbtflcH/C/kqX1DrOJSpQaqRgJsG0xNddudO0FU3ikgQLwPydpbAhTk6xOaydaahcKzXm
BAcvzTXr/FXdW486t9G9bAPjjBngvlS1Zt/q2olebb5sENwdRghw6BeV6tgY3nPhpevcGLB4p408
2cJ4zayeK2I6QumEFWHM1o7QGspjRfpshePMk3QjQYxQ+ag+vNO2P6SVfTOAqSxlPKhL7Hy8W61y
Ar0YnGH70UhA/I9ezsDsIvCQBqUmL4jhW1SikbInvEUOjXHy46JYfXYIGIJZYNAuYa09B0MCFLGN
q0vKfPdcumZ96F+5GDO2NEe5+qPETKGPz6JFu46CA8Su2SA2K7waG+nNKzHs27gSvFisWhvGAgov
99ihUEVNHk/vbKhQLPMXk+twq7POXmObkQixuvUAtsMoY+UWC8nbYpvOMuiN6mVe2se6fu4JbCVy
Urv2CP2WiYarNB/JszYM/T4nC2ptuhx7Rlo4B9VT3u1MfRkD1X8zbEa+aQOoB3XNI9qAokZ+Y8LC
vqpF8URh1Z9k0hZbl3AHqH60iYYQiIumtt1eVHIxVLiwhwRi5+cBV8mCV4V79CUt7HERRJV5pgcK
OnTIXws17i5j2ZDUV/nI5/Uni3jQcz0k/g2jorUWMb2xZrS8W3FMTvP20dmQcj4X/8gc3a0+jebs
uorP82dVg8u0xZG5c/1W3pQye2lUEXyp0JBafXeNJPJNB+dimQHM50krPK69GrLeoPMHv76j2t/w
ExuDA+OktQ2O+At39IayXQNn59j7in+k+iHgAZVLq+37sQzuqQXCZwJ+CS9Vn63E3AVg33TbrMeF
oLvqkQS1HCKtP3XGgLyh93r0a/VjZWuQWrriAUMKcwS8ptAsvO6ZFgwW57Lbhy7Amfk6ER429rpf
mUWUEqYQAwJvXbmIIu99LqVkUL4F6ev8SGiXtIdUsiR2zYMfjsJhievDMzrrLc0lbUUaHhMDhYFD
6kEGk2nSn2mb9ee5gcBkFwgHF9siyTkOa23xo9AYxXmiDi9DkM9lD4WHrUHgs3pYj6x/Dy3SpXUc
Ke1G68f2/nNh9s2l0HEWzxeXAp80RrHfFTj40ffq3l6rOT0gakoesU5LDrgd1ejgjGLJkcQ7p80T
s7WF17nUtrH21a9Bnxt9/t2cbsMIEdOWZAKdnZZEQxgYiz4nXJUTFhCuli3bL/a9gSsvKYyX2HOV
58HmYOHzbqI9iJyrxVEUfpzw3sfwWRDD832sWULUOkrv7SGiLB39aDcvjmpnuy+Dnj6bWR/f5b6p
3AEcu6uyrvoSFozZsYB5Gw2rxZfA7hGSKWoATqqjbkRENu3h6JLPISCsYS7Qpg8ZgJMBzcZ+LgNV
QX5RnOrdWfEHUE5O8WzjBZm3mTGEdy1lUyoEGhJD8Bn3YUv1pQAYl4RuvXbiAP3YEGcbo2IoRAG5
nkMv4ro0DllfPQhv9j+oGh4vDHdtXhz/+SFPSCxQGXQdUYJeUaUI+hR+dCK5TNtGZsriPACcBSK6
sl0Gl/PGWA7E3XEaL3cJgZnLhFneB/FdAMuGEtx4NQL492En2ozVT2omAwbLfrkNHd4yfDDdQahT
fVWhqs2cgIk+PS7KJ5ktrTFEFUFnmnDi6UCn1/Wh9QMFEiUZbylniPWopoytcswJgZpH21TSg8gy
Dv/u1FYNOyOjPdXcYjJ9t63DbzNR0S2Emdc32lvZVS0bnl7vBV/TETKZ0qJDpMnMeqPX92FZngnN
Ha/AugHzxvjGA1RSB6aZ8pF9x105OpLjxjHoq3BkmEsfc6x3nhzBsahDtTOhmdAQwSqSeWa/qzos
H3nc1sdmtP3VZOfEVNtDnk7JS0AX91YSJrlsTdqkXGvRUxMfnDm+CCsn0J7QgiKUS8w2kGe9Vhn3
edblnzu8kiKFrc0Kp6jQPuaLqTIhwIUt95+htuVd2obvMSXqSqcJx4Kgv0SuD9eIl5addRXqqv9l
ADbl68MX1rOdb5Th0otU40H3xscYDMGB9l35gIbUPcwXX2KCtSry+DkShoCujlZPUxxjW4bIrFAK
N0L9bkbxDiYEhsb+PLUKPycSeGbhPGaev69Kqa3clpNwEI31hRj0O1vPor3mtRZ7vO2dpQ3+BtCt
Y4BNa8n5JSs67AFv6NUiCavkLF0kPZBvzkGXefv5bSgVBN9Gr52YoDGXtnVOByVxsJTKS6Jb3a3a
Je5yjmjLAw5otBAe4UNZWxwQ/tKsDdxeVI4WccI7FV8IwZTJfTUypwoy9c4zU/O7apaXRgeVUtOA
W3HuXFKpiRvHUGufZRxyybAmMydSHnOG9Iu0R1wBO/Uc5fat0FtajAEtsLmXCuPQT2+y6v31kLbf
gVhNGM2aGCYfRxQyqg65NdFsSdzedRlVO/C/CJmZKp7c2A03/JGkkUy/w1aXne6uK7fVn6hBvkcJ
XWQk8CO4DQpzNVDo7DqNd5rruc/OQvE1I9HtvpRkBU02diURx7npqnMAnpqfVmdMXp/0B43NBhW6
7pyHjvyA+SKbT0Xz6qhI4no7gXZr/rfIKui4xObdWFgv/dTJl7FX7O0IuyQI4A3FwDPDaJsXUbcu
tOHAY5RQwucvRWATPZOo6sREfI3gEb40FKW4KYcD0r0jBtz0ZhIdc9PY7OfHG22QvEEoi5Wbqt3N
VI0AaRKBBoDN1UXWkMJjhkNwH6T5zRQ+psLE4d2qJlWuWq1UM6jX3tBmW9QXBI0nyRek8riZBvb5
+Y42CuNc6GSHKSM51Y353XWTO8zXDZs+TeDcPOZWq7+QBHqPBRjWbWe1zEjAgYVRjY49TIu9MYRv
UZ2R9g1P5lK7aJzYPfb4TkHbqnQ/iBdceUb9Q6Ujd2/jNiQcXtdIqKETNb+F82MZLZEFLtXFybfU
9jR/Jk1cdZ8dTxM9N3aZ6kp0NfosQfu3SLVH2CrumRRb6JguI4f5JwwkeFEMN8P2qPwD8t8QXeEU
Depxq7To0YGWBxePG3dLAgCKqWlBM+Po24gOa46TGolfKKqI7D4kwl8sdEtTpgc1pEir3fyUEwZA
u848qDIYN5+3pzdx8Ev4q3nSRst5eUfRlJ/0wSuOn8nZSDDlKcg+Ssu3X1U8xJscobwgUga0ULTp
QhEe2qR/SKr+WXKknMuYNB7GS6ugLC83XlNQg6q9fvLbbKSM4fNEMC+NXmKwzGdEQW+djub085iS
Ozm8TSfobqnK/WLW6ZdIIGU3A+pGJYRNOB9fMfU6HAmsdlPHD7pCOEUxYbzmOy6lHMYXT5t+KO9a
BgLHQQ7vAabtGzYm65bEY7CvpAb3OOq/5Wp8BrXCXEEjToNLVaPDyQcDJ/kla3rqXmchWlM8jbZ6
+9ztpS1OOiyZlmL3UqWyvDO5UpbCJkpjbprLGO14x0YZJPax4ZBD5wa2B+Gt5vWvozznxPufImU1
TcV2Kmxa0EJYhvVLkKeITX0YvHItOm9le3jJUx/HwBRhNrevaU9ZyHS/y5KAEiIPOaG1GUR7OCUZ
1plDJY1XVlnY8XqtrIGUPP+bJzilrf76BOEBMmyTjm5I8Uvwu4L9mIhjn3dvcIalWnTu3gfsQBWk
IK9q6JX2uvGI+6s4gA6PrgHtcg8+ovJY1PBh3CH/Ci3q61A1RMdK74xE1v6Ms/2P9/7/eh9AfuLB
y9LqH//J1+9ZDtwEwOAvX/5j+5FdviUf1X9O/+t/furn//OP1cN/Pf7tR1b+7fywefz1J3/6j/z6
Px5+9a3+9tMX67QG4nnXfJTD/UfVxPX8IDzR6Sf/f7/5t4/5tzwO+cfvv71nDSURv80LsvS3P761
//77b5pJmvd//Pn3//HN6U/9/bfzRx+8Z//yHz6+VfXvvym2+XdLaLpp2qQrU71qvHPdx/wtTbP/
jqtAkmVsaDaZ51x1aVbW/u+/6eLvuEfgclrCVoWlS5Jlq6yZvqXJvxu6LmkWqqqmSzQav/33U/vp
Pfrne/a3tElu8EDq6vffjJ/znw3V0oXO6FcljUcK3vRfImwZqWhBivrunCWAnzyw+O00mEuavr6P
6KjopcViLfuztILh84P5P5/REETdW3vKEvXOdoguYTsG75BMh6UwHYy1CJcPju4VDIfV+LmTLtFX
2TpiIgdjSQTibJCvdWRuApAoKesHG0TJLSG4qc8hMXFGoOqcHg0reLljskJ+TRNd4qiSH2Hc71vU
31+toDqYKXMSy0cVYdAE3jYWqR6eMzKWaFUO432QLoPpS7/p7//0Xv/xgv75BdTmRPp/3pq8grxx
urQsUxq2o5v6FP3+/o291+P11v5PAMgQ72TengIzGJsVFUtxTZUSgb3f2/RVOdUVYJsX3aS/o0pO
AL9FJFImATBdL4TmUwY+lFvTMxDRfxeu/waaJGXoKZKbQ3fiwHBkC25UO+X0VVecogsUD3wZ4Iuk
GRymrM2tdYwCNV4286ilCBRin8ZFXWbxFwXm8GDlrynz+n0x2iWuXxiNoZFoW1EDMLIiod21LPIU
Z3i7EdQWTLXC/FSR37sYq5o4AEM5jUkw3AZf728qXdqV24txLRSYgAOhGYoeRZwghn5rR1nLEChP
zzr/H1mzc/Q4PZ8VCbg3bcrufv4syPXuPh22beICryhM8VwTK7ogYcR57zyU6Q4xdAsdhd+kGDm4
CjL9nOCEq6UmlA/KeEyrIdt47XgMqZwf5w8dGRClTo8zwzhEM9WqsFG6OdnyFGZNHgxfW8/bh8WT
4ub2hwSaRweatdJ3y0UjOu3HGFc3e1Dqb3GNLqtoB+25BRqEJ6rvVn995fzrrWcTtw4l27BU83+5
cATegBoQj0akXI7YuEyoORpAtA+tSfpvPTLyrhu6yC47+XEuqfR+SvLxmLk5Jh2eJmnbR033yHQO
xXb+SjpasZJh24NDT9mnVIiHT3ErXtn/wDUDXe0XkjAAuKHTbLFdF0FofkDKgfE5Wb3r8aoGLXls
Xa4/6SaZqOSqassW5d5TWNjtHl+ituzqNYHKIHiCgwbixGa2TXM1MPL3ztI1a4lwIiCjBJeKKVMI
a1NfDa2VdtKsf7MxWtpPG6OhOo4BdUJotm6YmtDMX9avCNEZig8j/+Pug5kJtkNjFy9cF/hSrOZn
4YOVqTMpOLfWwGlwWYyIEqCfNQrqhoAzy9ZyE+1+/jfrra+C+r4GTyvCMaVP6PEOCUqHUivvDDo6
Nw1+cbUZbP+bA59wP59rIsO3ljLMCsBhqDi7pDYeS6l+QZIcswgQYuBLxbl1ZEUEVnnnTh9KqMtL
rR75ZSnIdTAzYMqi5B1eOCuqFt63eqAeMQzLNTgscD6TVLktzP7W06XbC1KeVrrl5S9NCCbTHwLB
uN+kakKyw3hw0RhB8KbQc56oGMlJWHIXqV57jpVs2KOu+pjrLGdaZ+bPcKx/ZMIb9lTi57++2OUv
75OmIgXEnKbrjqYxKHJ+WSW1bNCk0gvt6GplwZF2eJVdnfywrHBhK1X0PeyYZdt2Yjwo9QR290DJ
0TPLN7z7+UuMt3EJoHg4xqGdvdSlshfFUrRGe+2QfDyMY6ehk8isOQrxU0BT1P4xsZSU2at8MDQ9
2xsTcFp3Xws8PwuXmKMLYtv+4HsAO3JtZ9qGewGNNWKQ5QNE7fDkqNqOPFr+KWrM3b95TX4+1Bma
igcHeLZtW9Muwic/7xxY+Nw+5rGOQfw9bfTgbBIQgPBHjoh8MnNZ1gbM56nR32VtANFWKzedNMjc
yQi0ZfXQn5isvRAAkNy4A+Ewxk1+jqd2CN3miMwq6ph+h/2NfkJmeFOfrc3OdtPJ/SjM8Sk2jYly
YgCsweF9g4ceLhMzMt8H59XyivjNMImJVqrA2yolTUb6Sd05JkViSVTMQBoCccOFl3zNc1JlaYC1
mAUy506BGLroKqN/E8n4pCvWv1k5pfj5pp9eOItLiBA61TCFLaZDzZ+23HQE6Z6GQ33UZBZfe1ew
GFZ9nBJjCgB1iAuAj7qi4Jro/YcSId6SpZ9Q+UkRQS3mLi2ZeVsaQCiQLPnSOVG60uFpXBB7MNGz
OucpCdDW2gPy59EwOxYSHUhBMdnBeowGka2Pj0kxAC1RIu9UsmWuDVh7mxhs4ZqRSLZ00hpjT0K6
YV+Gp1lL0sLSouXbPpk4DReeJCdzlAOKMwHw7q+vLaH/y0vkwBm3udU4kkjj13UxSWXaVmlXED6V
Rhs0UN09M91TloXKi+hiZifIgFeiA1hYMF1ZORlbC9gu9z046FKNvpc9gEkXkBIjHT9nnff6TW7G
T6YgtabUUVKVMsoODCcR4GdeqG7++i+Q/8tfwN6osaxPGXqO/UvJow95zEEkT462yrkvQSGp9m1x
XyeCVhGQAkWGxT3ZmwdTOuSyOPZjNHbDV9tDnho3aHlLk8sZHNN4hxQBsE3cjt9Qx4Pyqcv0ziH9
+WTZqCXHAidUky6cRC8uIkBOKqL09s8PHFlsZk65tcaUkbD6rxiIKpfPA6VVPSGIdffO4BNiAJeZ
WB8m/r5FwJiRUHwbU2vfq5unv3559OnP/9OxUzOoAdjwbIei1ZjKgZ/vgcL1SIlDW3JIu07b9Upf
3emD7m9jQT+9ZYJWsWistNE0loahdOeq0eFWw7Pd26oyQCYtrecJtr1ssrB+VFIXZ5piIAPrquQa
GURox6H+XQjzIYyL4ZvSkWOLiUv9kiKMWyDpw0dpTK5zQEpZGcovo9UMGx4p2fd5ltxpTrBthHXS
HE9/ShM2remrz0bf1PL765dDGL++HJT+li0kl7rgpZHT9/+0JOC8jnVnAFZoKhodVbZW70JcWYIm
6D73kRKRewzX1I+iTUYrFs5FmV1QuPwQmEQXnUpbPw56VC+Unfcx/Kv7pCIVqYUXhczghU6l+T0h
13LZNv57OCDaWzTK8NTGMv03F/4vzQiueClxNfD2CocDjTB/Wd0UdeBd0tP84DaddpcH3zpVH1/7
tLzq0CO35SRi9YIell5Kwl9U1GjUSRBZouVMG6jCIt+bLFcLxDpnc3ANa9WknHT/+gXXNKFOe/af
L0FqWk3THM0Q3GKqNv8hf3rNYXj2bgadfWvAb457fRUazlPHdLhEasa02yfvLXuwgxxVMiINS1uV
BPa4SH9IVrm0wjz4Qw+mLdjQ3CH6Mj+HlrfTJ9HYWD+UOtFB0z4iYGlop1poF79vLgE4lbxqviKS
fCJHo/oWScI6PPohoj6HnX1ONFZUrOBgjIAxma9g5ckkI3ZITGGSiGCJzqsJ7UQ4taXht61b8szc
hajdU1po5FAgCTAWpaIfUCxvckvZBChZRdsdfOtJJ4wF0cxq1NrHUcBQLhNebG6NIQ92VGKL0RxX
pW5d4zaF96hjAvdWXfThhK+h/ZoMT8TKWO6i0ekM7o185/VozZf9g4W19J1Qk4SpVYLbB+5ecSXA
hz/WD9l3H0vjR2dDEeeg7rtAYKK1X92VCoy1ZwX7ABF+zpuqPMCmXDR4ozEUITSt/B3HCOIAYrmr
zGWYryzyCjuw68QNWR6xGna9YoqQDbuw583yKap6selHBch0tFdRWauRus8JtNAqzLTdLhlV2nTF
dtI8G5l+75rZY4vsWRuSbY6fg8heFFRoVpp1FwaAzhpSmdtwq1rVXRUjHxor6lS5zwLrUQaoY8lL
HKfwM/BGOMI2wFoqHxWdBWpaufki3VjJl9zVz7E2Qkdp7rwJ9BbKdWWxpDcQg1R0MW2/M3SxK7FM
GipYZ5s5XhPomwDtpounKMf/YmRfnIxcs30sCdzRvrK9LUbVx19360eoz+BKc+9WlQyAUkQuoEEl
8blEQtpB98Ub8LIRkA7CF+L0yb+5nvfsjfrJY8y76KLuR9zQ6XDMt8Br4TyDfPfQS9r1Uqz7BoWQ
zCweDQMN81wnaY7DwOXiHd3nynuxES3pxqGXT0aO4AgF2UY8ScLI5LdE8VcIfsg3/N4M8ONNYHQe
lJoQCSdAh0z70jCeGpsHxh/QtezFoKxp6yfysS5fo/4pdMg4/ophtK0fW31lP3devKlqdiZk/ND9
g0Nd0whY+85BwddW+xfBwKR4YuqHDTrBLF1vhXUsyJUMsX3DuQgw1Q+LmDLHfTVfM+8g9VusvbJf
lECav9IBJ/wJZ1udFotYc5Zo5Dg3AV+SxjA9FzepV7XlL4P/R9WZbTeKRFn0i1iLOeBVEgKhwbPT
9gsrR+aZYPr63iirq7pfVBapkmxJBDfuPWcfJd3w+6wVGJ1IdGhylycHwUxaQqc2IJhpsg49kyXd
b6Z3NY9uuD73zm/dGHChqkFuLccM59p9Kxa5HmkTu9hIAzjmIf/lT8RZScxxIrMDb8OC0q5CZ0lP
yyMbJR9SUAgI+xXzYBXyRLG0p4/jw1jwBwpJfNgng69/HtGuyp7qtg2rdkRaae0zu/Lmftwzs2fM
K09KoXpixNAbM8wmLFcgL1q0K9XGiXD3m1Npj3ZknxByQugaL9DKQxxLR3Mw8WPU/lKa/rZpn0qu
3YxatlM7VlCaEkdnE0+wwjU1iamzKLVRzZ0K5aFMnjrpxc2+qcM6CeDYbJbr9pRBYFN3XXxhZhIn
Id53fO2J+4UAE2Y3IJqfqaaFDONgDzaYLwrfghpHU33r4V1xAUEbwRbVUeEs5SgY72rrmSxJ3uwu
ey+FM2J4jaLPyiK3UcO4B2ymv5rL8JvcFOWVMpakH3tfMGPz9Lak8k5sEgxBdOrAxbhE5RjFRoa/
zUPmRNAgC+qVSSGIoR01ebDW7kdeL8VjqoHJc2fsDxlbsIwkhX0zmtEJVFd6gHwfGmpnPjf5YoNH
Vk9zuoqTUjm1Z2SJGog1oYfppm+FMOVDK9wTAABfG9X2o3RIJu6jLPchQOSnpoMkbijjJ60oBhbK
g4sMFDtx3+zxZPpJa/n66HYfA7XyydVSFG1F13+o9mghNxTlVS0r/X2zHN4fhpdTABSAXHm/G88l
IT5pT5dlwDA0ipkLzHLO9GT4NlWdfilrak2RTe/GbJdP9dySpK6Tszrr5vhhUlVjvrSJ/VzX62ZS
2xW5On1MoNkOs45ZmJ7ebVY1tIHYUpcEARsiEeD+Kd8K3JL/3BhYYY5zmV3vx+vVJb5djZEx0NfT
he8sFvVQP/vqAj9gNJswi7OFs9NCmPLvM3UkdbW6zjvW51+RSkwjMBtG3Q5NoE5mBHKSmFHr8z+v
ef8f7zf3Y//dvf9a/x0jjNYvY05wJBKE+yWYUvZWaTf7WImUFT+hU4WxtW0yypL9xkQmDTBKIu1Z
CCuH2SL/lP57k1Qlv8n9foUxBndWT2L5LEkhyOCK0kEsFFyvQJWVym+leizkQGpu5NWmccqYPvHk
ZTKFo63Q7rN3mgVOQJuP1NjsPmKsfNjXu9kbmwxEF+d+PNwm3eDC2h+Yh+4lqStVjWeQIaha6Yh/
PqVKTaRdJ3jpUtFuWCpAUFs7R/qYAfwo+cp0GhGEC4wI2nSN9PHWRIm+vNatccKqvLfQoq1dw8Lp
IgFdw7pP/BboEUpy1mb9wHAO5VEe1ubWo+183sygb6kFeiZ84DNRwLeqfii1cWc3+JLS/Iqk3oPu
jHLlsuhEKBmZh5qLRbA/EnPgCyXDa1IcYvrvFQmiKl1hhhwHGlAe2mPf5PwtFpKxcxIEK8vXzNxH
fk7IMumljest+9XMT3FjfzXWcC6nFHg+esNxILQ2u64rqS2twnWVNBgCOxuTsJvZfFjsDgsRZCF1
AbEsw3Fow1KprqZqvIxr971l29V13wrJdSpa32Ox/rCKNykGn+r8IrCSjw6/h649JMoAG715TG0k
B/Vtbgt/wNC3fXgSnYbCwjeWOopQ5TL1XDVIUOp0gg8EkOXldZwB11mERq69Z5XTsRx0bxlxnWHb
dXGvNDioI9CexDuGnPsPjMiIi8k/3IzQ2GoIQKD7DPrxUGEi4orMxGEqj8XvXB1CwTmbz6ZPRJ+f
Ruoxl8ZFAATAf+TjA0qIQ6S5eEoLAttY0CyEUABFKCado7Il8JIbU1NXIPAvyN0mGMgjXwkz6WUF
Zt4brafrnzXq8gz4Ffv6A+qqQ+1oO9VQPTmOvsTWHC+hUhkHS0d5tDjAFk5uLUM9TggeGn3CU47u
YIRWzdr8MWmIOwhtGPmEUdX5CudCYcxHdcpeNH7BCXJxMfTHjNCnWfr6nB6VLD+LxbloSnEUm+mt
YWnQap9mE+QBfoV59SrnXaXC0KBjuLLyBL4ZtdMYSQDIGMC6b9Uq2ADN6fF3kMqJrr7CfVGKOejk
44rkGw3zYSDezaD+RhtG4laOKUTfBKfHhj3fpLDvZTvrxmCGR77WWUcjw++I6RTrxLuXn+wc4zjK
GeoXt1V9RV8u7txSa6rPrZ6eu7a+jEjD7IqlHbVHTXFPhXoyv4iMDey1ua5AAloWSmFpb+yMTnZJ
IqqqHcH9IhpUvXVSw3Wej7b+xCg1nBroAPp4aOWXKwSyvvqw2IQLROK2qMkLO4oPtR4emjp5wwBI
+xXTboWHo+Nsr99q0jNpNgWqWV9xO4fuiLh+eqnbNCD47GAXpV8qgNiZlsXpEuhmTQmvHZeBXj4h
OHiYJyCaGSKkcV2ZOT0pKstUb5F0zzUWt1VdFKHV6ftWMo4nKwTc7HM9NBdr+IYKGiwuMpfyuM17
tlzNMua7ZlgUPk6oySxcx4Wix967qomvUG52S0DE0ytREH614tSr322iUMdsfY7X+Wdhdyes/efS
bR/5hEZREhMMMqsyTo0VnbAU+nya56QTT+hhIn/CAJjksa9D69X4HE0jv5KldShXEkk3jpFL56L6
sdX5ut4EdHwPuin9KIfPQ3tdTY8t62/sKkfF2dhlo4dayUND7JcUSOV8hF+Bt6s/IYvDIfnEKACo
BHBRNwrclfR2JTrp5hYZwvlfb5QH4wS5dq8eB7nuii2rqjBDqC1R+52xyWfbAamSy1VuUJSo4loS
Fnjsubx4c7nvbUIplIkVkcBvcmBXYN5K8WHwBSnhRWLnmCZyLcVCRCXsB7SLq/V7ghqMCZHd6g7t
0vMCWS91TrNtgAh5bE0MT4t66szpHmUu1B9qZwdYPk4uExhYsjDVDA9XvN/Wuac6/UFxRtamZ1vE
D3klw7JB7CzEgQSaZ0vAQdMvmcmmIEh1Jg8mk4MjvM5jhIDXMI8divImin04qUeXAYljNl+kSmUp
QWmgSgq7YbuNy3fCBxoZuxEwjq2WfoXJ1oAZJ6IBSMAGR23YqrbF1Z2Ty6CqoW4al9nFIMXwg/b3
t3FM3vLZeElMipXIIINqYiJzQwt8MOk32JgbW1IBqQef8FQ95yZNenL9aveZmfeDBcq6nG8x8r6J
6+FRH75ULFZ2c0Fv7ip7fuM5f3C6N/dHND1lbEO1Tez3GunnuvDhql3V1D4S3wqZsH4D5fzcaw3M
R9SMkDVZkE+p6oTmUH4Umvg1ivjTBCXYq1mYdMmxKGpMaAN5yjLceg1FvewbdwiEzS+TmFfNEs+V
nM7IWBtWjg2ajEOgVvaosAFkQT2B0ty/mEp/IknpsCqLb0JKsPBKCYgeNtZgCQdfcZJXu//UgHgr
m1FrqE+qutABGY5pnx9WMXiRNYZWQ0Zy6akRe8sEIliUPgxJ9b7o443e+lEZmTfAMumiNZyRgfVj
UM6fteFetLUOlAg+vk4uJRbcRNheXhRBS7EpjPfitVu5tlv5wdHPYMgoXTKQknH9tpr2wzxl58ZK
rzPpOSUkhnzKgzHCq6A5t5yX7tb5prHJSUGyYMOlmDyMCZfPgg5JpQe0aXCPx8+MYE9dMj4T/PZI
hnLoqEkgnlfcDFV+VSK8x3Byjyq5IjR+wwqOs7mkfPOgRIBoBeDC9lx5VZTomiha0KBpdeIqsJwK
J3D0qmgOQmnjkRnPM5j1BwSUNzKYaSDbuy0zLVOGp7J0rzCnA4S0IY6Zg6LFAQ5Lv1C0x2bbL3fq
MbJWzAtD0IrlhkDpjTAWIirWi1HuyOF9FJn5igbgUkAfIHjhZG65lS0nGI0qB5Sxa58mET/Labmm
DphM3cKJf3FGO5yxmms1kZZR++aWw7sT/SxQ+8SkQJVx/6DZOHInv1Tn8xZl2Iv53PItmGZ1b44A
ocac6/7yzVijIC+GXVRWn01mfSNr/KlUozcMY8+9Q+21rZSpei3ZM0JV/WSlfHep6qw2OpQKydYM
Etyo/8Si8BjH8qQNdcBWX6/7ENPMkzpoZ+hKRTV9T1GBrLBJ+6r2UxAWdtJcNT3zGlBUE+losQxi
N3mRjD/b2gzzGFnbRpFqxTM6GZ6FEA1i7jagPLN44uhPg2nDTVGP2PmfnBIL81LcOsUN+1R76jKc
67MFRm+5MK7D01U9x1XyVSUitCn1t684eJqvwh5PBMV56BifJSiI2TgpI5MDYr9t0t+Konh0hH3u
2RTO8xtQxZMEtFLxDHQJf8LaC5uWXoQekX+1t+Rw0Di93Ba3A1l4qd5d4HCdmHcV8p2A25NjxsAF
+0BG6L0VOvHphUsAVTo0Z7qp2Q5Q08EVnx1cGpiTF2bY4Qg0Sy4F3flhiwTejUXyjeTuDzM3XkSM
j4rIAKZFD414LRzkvBLwmqOfsOFdGPFcR0tcVBjAkYsbdvEXlcg80vzgkh5QyOPZwS9me247++Ln
XOvHBXDRICCbZJnX5euDjNXHjNM45ixdDfQRxjVOGLdGeHnrxi/s/sS86kWq4hxjGbaciNgc3Usr
1Mj2t9oWYZPMvjuwxf+mmes5mltfpYLXnSIs1DVU9IYgvflJspFlj7fHthUQQHR2l/lmOKzamZ+q
FK0r3Y90Be7YvSucb5OcDkpLNAKeu1LRqXOGkz0UTBW0ML9AAzgKyw7o4VRkQXEJTcEwTJG3DC1n
TXJi76sI7VEMEy5foBPYYbWe3Pacr3CPshIxSG0Yv8ZqODO6ec5pU/S52BD8+zoFL+iqD8Iw3opC
Y52efo+zYIF10eEgBM89a34vVPOEMfmBidlVpiN9OJLj2qQN3LLwprJ+UlbnTQgoNQO6gUk5wl9+
Lpjuj0YAMHmet+y1PFSIUzVSus3g4MZl2DqZF5PIlrwxd6Kk1u7N0Lbm81iuz5qbPbAXJ1Q3uZhy
Pqnd9zlNLrhnPpdyebWk/lMMemCb4GbG6JJXZmCMMqxpy46pxGZmhRlZ5RDDnZJFjD+gMZh7SARc
Wc9KNZxP6EfRi5dnQdQWHdyDwOBiSsFlrbpk0NoVWBLT/GG51tPsVIR6Kh+pJGMMqgu9VRgU2eDR
7po3VuzsNX+kNR+a5UHQdDNUy2spJlqWvXShBjLh3ug2eze8n7YObo2+QqsEPdlbtfFbKf/0mwxa
VR8KKreerx6OoWPKPohWB1yEGZPJHAFY1mUgnMiLVMfvKYI1RT/nT61Zf9+wJsQD8S100SbhZ0/f
OQdx2tWPuuyDtNae04nNT44DfanYPN6QedGPVDaghycqLYixN+kzPaSKS5FNibGOl8zVAkv7DvoO
1w1hIwPe/YliZSHJDHdJ1NFAqQzUlspsk0GQ8JvBoZHxgzIadEX/ba3cuyGuJelX3A/e79/7JPe7
95t76+a/u7LHRKVh6ieuC4HU/2v3tP82fu7PkcMwbaIxECpd40mHAVv2CV0IsZQgNScmAXWfVrQV
uGkikgeUqhwPmUI03/3Y/aeqZED+94FYUehDEnZBS31EvJIvK+6tGNjqTuL+ZRc+hxThbTikSRu2
kn6S2ndcmjXBFxUxTqjN3T83DQlOTGXv9+kZbIXV//57xIgeUeIc3A+R9NyEUgDs+T8PuR+8/8//
PM9/T4H0H/pkT5DA/T24N3/ub1M5LaDFyaza/21EieEbfI30qCqGFt5vstqIdiZXyL3A+RrGWVQy
X9XKvz8VKPx465aWwEv7m9zetGF7q+4/ye2tUMa4ORURpebWYbt/ZPeXwgoB39DRfxVmRKxVV8x0
UEYA2DQZeG/vT1Dp2zv697m2p3as7CeEsMFLYqJMYCOB5jTdU7e9IqLk8u/L3n+6H2s1R9BfQvZ7
yrByb09xf7L/Hns/liGeWP6+zP1fsh5gjavmL33O2z9MfDyRub3XQ9d0R2VBrkfSIhk2y21ser9Z
2qNcwCTTNwJm4k9b6iaiwenPwD4JYAjkN8JHpcX+QMNp0XqlVXqZNvtykkTQwjeal9d2cX8ozRW0
Ek7BXfwAuOY4YQkrxz8ovR4NiOkjqaY1PXF16yvky235M0RMANf1pMoe7j0h4OlwwOwqnDzUYpDY
Y+YtjXVmBHZaS/GkdTUBLZVvnFIGoWkPdTGqHuE0nBs1OVt1dS061UuGyieSTTPAElJUL/ZGPTtW
Sh3EMg5jEL7ZdgnK81t93qzEhcK30t0uiupBCv2MfQfjXvtKO+WPpRynqD5jqAZx1tUvSAhCCYdt
kA0maivofDyFh2EkBTRd9skoydWmM5/WPoP4M2z/S03xoJZZoPduaCqf0MKeCGvdTeOv7W0gWNCz
yxy/GA5V8FXx2nrRoB9gJR4R5/kTNIc1+t2rnZ9kZ/prQWauRwNzuJQXa6RqVFPs/cjCreJgaPFe
pTiB6cC2ixQ7S9k3lB45IsymzQ/DShRt6/3SFFDHK3uAer1Ig1xjHEJTTCW3OD68As77zDdx8KOP
2qFd3zljDauYzbFYyFTc8n1eCSZkZNUfa0qYhJcYFeu0OPZDZjCbb54NMb9iUwjMPH0dgGZptB8X
MpH6RHvKwBhsO8ehMHiTeMtHE3ct3CldHZ7jRO60LcV23gpIRicrIy1zONgj1vK62w1uwRUDvx+t
tAY/djKQYEQFlDNoVVuijkW1V2MT/XxLLDHAOP68kTSaTTjJyCawlW+9qqDpp2MmY5KbXzXnWWOP
MkLlmQzXS+bxUF6zE11kXDZEfTg6/OeCVTRIlWcTdzN7hkNaAtr5sIs/BrhV3aFwx/IWiUOfV0cb
r+CoYjgDHaKAd9vcqFFL87khI6NsPbxdXgpuu7WB368gvNunGt5CTCjrNj6115h9c7afQUCtAsHq
Qt45f5kK/bCOidjUjZOYScEG6a7k8lBZ4CyjG1PCRNDJzIfHKmo/oeT4PS+WRSOeReGZufV9rRl+
bIpwB0ZOpO9ElAOpzw/QuA4xLT2C5VraTYLZF9jdnNgpY4DMSV88zl7pIeB/PeQuk0ubAXTsAnIz
aSIU9Jmx+7mkkJrMxXGJd6QRjua60+SwL+cZweoSikT8YPOGFE3x27h5FynpiERkWwTD7RodfSc8
d5K8FBZrDR2ggsEEqSzd42HfCv2QAXHO/ezXkiWMC6567ABAWb0mkQwpYUvnXqbyYVkdPTnUPxYy
gPqSxjksB6JhYmxGi3tc7eiReZxHBun24t488UdkFxSZgUN4fEJcd4EwE9TybmCHJMefBk+6dLEH
d/BiNF1ouG6YZORWQhkUQ++7jFnEaB0WSeMqgj950Ui0gMANNFgPZpxNZdsRVMa3DZlEviLJZULR
T9ZxWqI9fbnDWLZ0CH6r8kepwbTipUfeNlmcSjOMieCFrMMARD0UdEKHuAnSDN9KLoMVZGXXUIcI
CaT4D6bTXampdM6sHTQXrGhLjOBhfViXMqjzAYZ2Dp2GDF4tubj54oFMI76KMor1OKNfVBR/ZNQ8
4wcLnHYLytRp4fUhVv/RMc56gQCFNmZSFmFD1m0sPgx487WpbJTqIIreSelggC+ODUO9BEVuwSXD
gowYTcw8FfPooFmpYciaIN0VlsreBQ0r9J2rjJgHylPE5qUtwE1kawiH13ean+D0dwNhBpLYdw2O
IhpT2XrLROOEOAlLfU1UAKm6GrYtsB9GqcCXQBkO1LoPUWY9aYJpRNu89HZOImLbn6eWFGcsd1xr
6F7lq+vHIM7zFSlh+l6r1lFxB6/J6H2zeEZuHmiyhdGDIr19NOdu35T9HucSo3tCAIgtI5vUo0nD
mluTfgXTZaVIKRWSBxyY7+Reb8H2NASF7P2ShbdIDL4Djr+ihk0Z+UyTShZ3fKjEg2Qf2sb23kiz
p5aVPrUT2gawuXTnRgi8564uLVCTbUATFCh/XGKrxQL3YEUzDpm71GM6mNqTklo+5KnTPER/kv6U
LC9GA1elF9sAygplYrxbxuCVI8GivNOEaMK5w6iqX+PN684KAoF1y5h9m4fq0TDrj7hOvgzgP5mo
TmQofDCe3dclK6LK7mPbEdt5TLfOQPWv4RfdYRu91QmzNC7pOFXPI2KnRntcZ+WkVfKali+6O16z
dHlJ3PFTT61fa8cuqLbeupiNeEP0zrrCtNDV516x8VmU+9QktIzdHQHvWnED6UhhQ8E0zuzwFCIQ
I7+ptWvspi+RZj10UfxZK8orPnpUUvK1r7KLTEWgp/JIFiyNafxSy0EMkgZVvLdYQxcECCgvX9aj
FemPREqd2xrWq0XYNiGZRgoUv509tpyHiIY5gYKHKUt8J7o0Dpdu+KxdTXNXc89Lpobb26Avp0Sl
XwEju+LDTyFGUwp6SffkrMZpFKdYUiFAuMuRucMlD5oxu7qmuaV0bqc9DBzSIhacuOreYKQSz0ug
SPFgMYiM0xx1lnLK9QF2EE0T+0qv863T9csWFVU14AtIlZeZc8sSGIQq47AG4JWM/Hb9miM3XOqM
8Cl5chyaizFXOwOiIe3wicb3FhkOiCVTviYDVg3egoIg8cimumDXI3MStsyfuIF2I/7muPkpnRfi
5IX2XlKhV9CZe081USJ1H7b2qkGPRJcoSRokROxQ0GDJzpF4qsc/q/kIzi55lPJ3yf6LvebOHDMe
+2pAt9UDV+d7/4QJ11CQNJ2Wdy0io+HQverpvrBO6m/S3R/qj5RMkebQI3lW9+4P87sLnH1X7jXE
a7fmZu3bk7mbX9EEUGTggp0YtL/AGitNAviOktnHLpH76c8IpJn+ec71iU20nXVc76bhMRfjyqAt
N8ldcuIb7vfmgChee5X59JJOJP2CZmSNqYdnWsVtCKMMKaqtQR+PdZtJDnI7XkiHJZLEEMmFxGyB
G4Rkb/BMSYEXc7tL+MkC8IhfyizUSyyl+NXX6otVxvNNEWP7s00klVdkCLgqM35FU6uVcLadkZNh
gGjYKOd2iq+lO8mBq6k+HEyFTLyhSgXuXkrbvMsrhhJkMBzz0aj38+b7gcC9u5ukLWEqHsiq1s/i
vGLVU7J3d9UvhUrPDb4EWJdxSIlqtMe3fCGCngVau7gJVqUaJzJsLZxLyb83ymIHeqmxZ8H5fk1t
l5xZawWhgtLtej9GPnEfRBLWB3TX9kJ0lMB0qS9fet6cejJhqmLWXuu6y5/uuhrd1V7vh3Kt2cJ9
I04jBtWq3db7Tqr1LUUXy5VQIfIZ4M/9BjZwSl8KqZB2sZu4vuDTW25dFgPE17TltoqILkprft0P
MRVmH1umt7FejIdVoYG7fTL3T4v9JHvXnJM/Xpdju9loVGrTAzawOJgHZX7JFqLgSuZpxIohzdz+
z/tNk31PNd14inKrBxaoukeNnIRLBCn9cv/JUkAxzMUNVpYGMoVnRoRCl0GDi2mrzW8lg28gh5Zp
YJ0Mh5K68WpCzs02+x6BmfMV4jzhlXy4BJRFoemuAkAPH7PS1NlToyrRvpkYswujgaLtUMGNbsmj
/3IZ1QFoFoEF6/c8+W7aiwLwZl2PauWaQdZM0RtqB/DfpZeU4LpUo4uuHSkXu0KfjW9lyYB8Sn+j
ZoF2nRNyvfITgMwrHXl4i9PoPqmzZkGTr/sXNlkJSXtr+RNKybOpWxRxjqYcgBmFSlcal4xQ3scW
Y8xjbnBmKT0Tnn676y7VqRlV8zES2T6xhv5W0PvZURVuOHBz+UiMib711E4XIUleU4ovt8t1OOHA
B9W4sE+lLDZ+ezx5cS2yM5bCu0FetpbOxDdC+rnCWyCJzaxOuZYm18F+WlYrv8Sq8qgOPb5uZWzO
msiyW00o7GHu59QbJhX1TDo/Isw3/hiQDEzGML/mhFgN/tpiR7p0qKl1A6yztzM/tpQ/DFKusdUa
v+opJ9MFKWwnaWqVgdiwxk7VJde1VXcNVuwjrLotxUfmD0oHtQII23S2bGDdRd9BqG0eVvZ6DPn1
3Lt/TVr76M5Z8WIC7TvmM3mM+VIlf13wuapbx/SZnn/tuQi3wV1CrcqTLvfqNvmyTcLmDdHlhMlP
E2I0mmhAXHh5x80YzGvZoz2zkm3chmkqlpdt4t0bpfRns2GgSzsKwqT5J9niOtNYfLeHNtpVSwkD
nd7B4f7NjoMsc5BX97rxRo98Kqfn2Ki9ci30l5o+8ZxG1nuHQQ0SsRvvIrgO74muI54aRybRZqv5
q2ZAQjIqxtyAcfel1MbXuIqsB72mu+km0+vABGgHY7DZt9k6vlJhPqIxsm7uooyvOIenvVELKBwy
Hw92Okfn+DlnAUkgF1ZXwoPhjmo6prpStm9GxRStIxb4aBDdvZd4w/duzDe4h7qxyuxXvX0je6lO
jzbEaWoXPOWRvoWFNAAHTBXtcD6PWMzZLdD5Tn5AvEE/1lcRpWHuML2bUhq5WhEqcZVeq7l1vbVX
+5e15K/QEWgMwsJzWVvQSKlbrrhlMcXI/qEmMehBllG6G4oa8KBdbTESGKZsu5uSfVcL1DKbdVUu
CwIMFMbSrJidFFBebS12mNwt6i7bTBH3GzXG9d/bwwIFD2GY0Y30TvicMjerX+Lt7FmFs8uWQjAw
LGJqZtTNhEwlV1xoGA+jjAxulC5xIwuybLdXFvqWbaXq9VeJvV3oEzk9omVesUFTcmOJr9M0I9Jd
F5ymbl/f+iEZd45OqPJA+mdUuRgMtxtTraqdgij9WKZgo6PNorhkQ/Y0rfq3ep5imLlETY3bLFSV
DO/SGV8gTCuuuJtBGCNtfugGttWs5h/tZJnfTBHXBD8LaAZxPwVOcfy7AugD2dLQbTF7jEl9ptmD
dkGC6oFAeQCdzaxoM14VxAGz6SiPzua9uh+634A9CAqoIBfiqPMQutXPvk2othnQUmmmYVWxDtI5
AWBUsp+h60g2lMImMDIIbBkd0Ds7sc6ALQk33E/6nCNmTdswsaPi3K01dpktAqhIY1RKZfYrk+bn
KO3vf33Gpa7E+860kxdHsQkstKxHe4NO3W9YyOM9JkclGJAbBoltV/ulyB9V1URzmsGkF7bVP9Os
8ksSsm5GkaAkzLTsWOtLTcYN0g6qwNX07HRkmxMtthu4ZnbBBM8C59oTQ7O7FVNbeK/+40lrk0Eb
yMJ31iz/IKZnqWGoIhb4SMXniWLpviyThAxScMoraSv2hde1D3hkXIawkRagI1Wy8UvrGukzx2n9
Ka6XL1RCLeJRaaqKx1dMr0IrAn6rdYOfoagh+KK4qkz3r/FUFdf73ftPTE8UlJZ68N8hidXkgMkH
WhPW0ctsSvVCVuE/N4pR17uZcLajYoqF4Nx+07/OWruEfZ6RYuhUl2a70ZSeDAPFebofsnFG/D1+
/+mfY7rvuCTBF1rGdbIqYkQx4HkMq4XEWJPk2lhjy2ia+2ChcbcUEcKwrj3ckcT5lsp+vyEuM2Gz
0NFB+t9D90eI7XjN4+/HjQ68ENQhRPlRNb40mP/z1Jqe7vdglSDRqUGFTLJIobn8KEu9fXDYQYLU
QsG03XD1I+O5U7S/x/LtERGPIKncgqrh1kHRUHI0Oont+VSIz1SnoYN6Af7NCNSjdQsyfLZ/iCHR
7cux/G13Cil8idpexqVDkzcnxUMs4FGvhQiIuGP9ppR87nNNfZ62gtpphjFct2NGUleb0z3OGU3G
tM8QxrFNIsRxZ1ttcTHy6ZpUmvFo9ppzQi4JMmBEZh7PMAN7wOKDQe0onWw8iYRp1v1Y4hTNpXEX
8osoY3Ot5aaD/SLU5RdWawmcfo7J767sBrKpnr3jJCAq3IxgAW09EWTvB+LqnH5vmu/jPPevE4g2
5lKDhjc1zz1gflyd0k55tNRxJgzIlD/SbH3qYnV4c1ezDMyfem51gT0W+kO3iIrGd2d+UzPnAxLV
Gjo96UYmeT3HRbIXRZFkvLkRwfP/3IW7Vs/lTZTGbijr8Xb3ubma61labPw1zKpp9TvT6Gava4SV
Kilf9YJZHQj/RWG50QlbWCVLPBtp1NROjhxe13dsp2mdUOy8x+bEfknVE39Eh0cFW0anhe/Fptfp
r4I88iMts55OJgVDYVTrWznudFx8u8mq3J+DmxGzR4WQWgaEw2n+RD+97t16pUidJFNmmY0h+K9q
g+fzkjJ7zku7/lYbtCGdoorO6XY37yO/AvYRIsbodhbE6Dd9fayaaX29W7a5k5j6uyGK6AlsKgrH
qqyDFv0ONMzsWmydoKiWIkxTNXtG+tjvZoMdOaNrtA/OCyNoURnL3ydzI7CumuOzs2uPybwlLVZV
c1ParggICCSc1yT7fFHVPMAr39wK1Ole77qwFisapwkUNXC4rnJ1muZFGR390VCs6Q087O7+t+W1
cx10IsilpJ7t5qr5NrSV4q+gqT3F7vlz8y+ktvoxX2i7CrDafM+rXH/Q1isarHTfAgU6Cr2sb+3g
VLf7T3G8MsJxkThmAxRlQ5eoP/WuCsDVaYEL655gMxK7kG20Z/J69AMoUySlbg4hYjvWuU3TAGbD
cNRlL3UP8ui/GwdLwd+7GoTbnVKWSFi3hzSyS3dsMszjVGpT7TeZZnhqiUcGFB6YgjrVAYE50/l+
aYhrZQrbvrtAP19uajs0OqhO7WEiZDWwIvDy95iEqKbz2Zt4bMV2TGs6fCqqmb+K6OVuqx+qToMB
r023iPTvc66EC5VYoFt25Usrd75JsTJz7pMfDszXVo0O9GRrX+sq463R4S/WE4+8f3WK/6HrPJYb
B7Zl+0WIgCugagp6I8rbCUIW3nt8/V1gn/dO3MGdKES2Wt2iwEJV7syVjIFXoYa12tGRLRfS6bW+
4frBkal/EnW2sZkaaC3kIDx+TRlMuBoCiuhosESuF63K0eUR1l5UAYb8qTT17CAWUr9wo/jSW2J7
RYTOBhy5CuDUpf1fT82qPrglV0TvFBebKsL7WEv8e8udg71NycTq+tz1Ay/8kzmz99JyO91Ey+Ep
WT64YdUf9AS3iZZP1p3wZ/1UKf3mSm2MJnyAtbwMC+6Ow8H47+mJfl12IHgNY/Sdf2T8QC/HHTFk
7vUFXSAEeQSZyoG6z1lvKek0kuqRyd0DVGqMtxJpp1jWx1qhYA+lHd6MjfubhlX6yhQqWyf0et1p
oOLJHvkwk7vod8ansrddM7qHjUGqyoiKz1I9USJ/tEeV3DaDyp58reMEy20Wg5qV35uL09EY7Jum
zPf/6A2l22D51ixAKxk1h1j3CiZdiVV6o2AQFC5eWX0JrHI4rE++zbuvYy/jNrCfGiaVkADyr7lV
J4MQKWr2XB2Z3kRvLm16ktYnWIr5gIlM/2vyJH7j7xEtpivb3jspXOMxtB74Ds6eaj7BHcnBaug3
+W+IX5DuR9bXk+NY932LMeL6iM1PtptT5/MKg8nwrtxR5hHuosaOVuFCibk+V7nk5nK4rUbwrtdB
9hCGXf8Yd+Gw1sdZbq8PZ5VLbELhPacBBZnktaQzcMcAu8fQbwXvNA7c263bPTihrG5jQaFI6sr2
RN6iYUoCR8eOkfGvL+T1wzT1+VrZcvKSBgH6egSEpVkRQtMkUxBKnFFnl8OyspCazHF0X8XoH4Ix
LPfT9Q9QkKDDhAXZgsSf766fxVWp341hxHNV8BY6hbN3OV0di4p4URGm9o2so1/s5E/U5U0fVeJA
fW8N3nJ+xjEFPsJaFjloY6kvnSZEwrkJwFYvK63eFOWD0xr6XRPFnE715nx9NAoDr1sXuCurp5MO
OhH8kIVraBIaJz1D/htkZL2XEyUCeKm4kQs/OJtJS7WHpFdgMN07YYfybqzdnT2Vzc31qesHOCR4
xUsoOr6fi3Ndzc+oy0SQwik50/gbHoN+kPsxroYbV9bZNtT1AZE84U6dZPFLl6tFmvDXAVva27po
mvulk8bLM4Pu5nDy13XQhJfCpgdM6KW4TxUtNk3la8+WjaJqqMH8yJGG4slxfwezX0F5d1fGVIYP
IsYbXmbJX9Av3pVi+Bh6E7qrA6nWSdkZQp7mxibFQEzBpHqWlGPcLX1/bW+zVx7yHUTn/3w2L8+F
y58Go7Bv/s+vK4pVo83GnriJ9WrU8wOKW34PYpV5YknUn+akiAN+OZM8n6N1UBrzIz0T//ks/P/P
Xf/0v19XOA1gWIfk5vVL5uUb/Pts6uMHu5+IA4Z/jdtz89ZNvd9MNSp7WRfJA5xJloqoarddbn9G
lS1OVyAMUwNxZnz4OBgl43A8S+suZaNdkPWBgMqSU1JEgc1PWji6nPKRTNhc1DRjCSRQ0DrW8/Wh
uzxsF3ABdge2rEk0rnuf3ETICeZN6/gp4xqT3MAd8y0Qj3UnxaFagnoam4hkPfbFcNLGQO/WPt0p
m+lKYrp+GFGza6S9ItLSYz5Hf1ctkYhw5SYNXkfUxcSZlhiQSDeABLb/JL3UZAYIyfimhlD0AYGG
QmT+u4/Z2MybUGbWjZZ1HSCYwcXKJrtLSk/DRnSD/lRWIED1QvqfNdZc3w8fGdkUz61BrraMhP9Y
GxS4QX9lkiITcWr0AnsW6+JjOIbUnIi2fzEn54V260wE71qbF8cZlNX6+nCo+Knp9jEuIznMR0Dm
N+jX4Ra8ZrJvAVhue6OfdmVSV++GSe1fbUzPw+Tk51qhygeZKt+zOlRe7HQzAyFlrCs9JOSaCuc8
uuNMkxJlenbbO+cZsZS2FZ2Mgh6UW6uF8iOWDxXAMFpYEyICZePepKXWbWGYl+HWTkvq16jIOGWi
OFSdw8LGSo0dvdQLdv0kNv4JmsDbAUwjKlt9ipdjEaVtn8xLXsOXv8rTYgo4raqEGXiYAn42mCj8
R9mzoT6NFlO+SChW3EXuG2ZYqH0z4axemW1jrouhBS9JBh02NJiX1fXTmg7CndloJlXCDgDSq27M
iag549l5zodO312fun74r7JsWmG3xR9MSRH7bdpArIS6mcElDu63+qn/sVTcnRCPelovlmeuX3D9
gLOYjok5YUw4Z/bZYsDGgNGKDG7ELZCwNNM6z8mWqHS2fKqktM7Xx0PAuSLDzT3LTuyVri4tu37e
pUNq3rDKSQ+RXmzoRoyW0IcNoMetH5PmxQ/9jtav2MjvePRPxBJhdX1EZWBzP8ms3Q5FZK+1iR5L
SoLTf0o8eIBsW8cy2TbLsagLUeGvf1rrEr7V8qf/HprMGFQaUGy4cJrIW61cty1vs+W7X59qtBIO
f0wl5PIFV/rG8lWxOeKsref7wk7iS2gwFRuCjrpSv0rXjF5tTgyqe8vGNUyT5o423S9aEQTuYL1n
bK3pjMbb5MDeN19P5kSZAhWoNDQNBu+g5U8Rvj2XQAGB0OEY51r05s/0iktN0nbaQoFG0vH+Pe/w
l3D0IVwHm38vktYUKb0fPL7+h+VkuFj70REqnTh/HGj/7wuvjxs92oD609i66s75+kEE/n8+++9z
tRWudYhL2xnTG7YCG39PbbNxNIg3NR9Vl23p6FyN0WiixzS8XSYkhoL5le4uZXEO4qfKd7qBnkyJ
iUcS+EUl805GRrnROjV7FN2MNdvvwA69rh2waFA2aBvOwq0DEoX+u220b/aXTD+pqk39+lTY8Taj
xQpTUrOZa+OOQvWIfjRiUGpsqO6U1aUrrfu0lLEnwvxsUfxN3rF6hWOH9czfL4I6FhuOeHiclGbd
cusnccrunUXYSMtPolXNWTdNhkqV+dyBLPe0smOIWCCUYN9Vvs/wOryXNssNXCcmVERodEy4hcpw
biafJGUeGCRvTX8uGEKWpAHjRf/A+Y7ndlTDmVbNmuxE/iAUVpcgEjcCTyG/LuYzUdFy3or7ve+g
w4So9Jl81sF38W6Tj2E2nsMY1cIfVOw1+IMjlhoPtve7X9SHqDWel7Vkp9NEnbXFqzPCcuqT/J5u
kIOwbODnXxR0341B97X8SmPLYhdZEA7XcRUxAQy8t9bh/Tw4aBkTbXrxoJH96MzzJBVDVgKwNBTs
Vey/zL3xlObqlhkbsZFkZIPohF9m1b+xnuVgtsd7stHFLoPk3zG/rmzz1wqdH614KwKaQLKqI6NY
PdQ+JW0Er5D3foai+6m09FzWHCzVTCJC0lzMv7R1AuQULTk0fczFlAbbBOXJq9lqe6aged1ixG1j
b0wWGoZGkq2pneNAJd8SefaZh6f1vNOTAcNz3WwzJ30oZuvRz50Lmlm8ctCuqorgF7VBT1VtvkZq
DDaGPR17Fxt1u1zcbubcmVTN0rWZbS2QhPHQbaNBv5X0kChl3aZFg6sKhL5Eq51IF2DWIWshX5jA
yan9bHr1W9p0ePjYbSdSX4arA/y2GJ8SXugC60tqZCHpOK2sSSOdDMy7M+jXMf16YhPY7quxuEUy
+hQhrkrcldzmjAA8fPoTmOCOqja4Qx/rcN1UmzDu30ohX02lobCJ9MQomZ4XGR+Msj1qrKybOKNy
JOHINi5+tJKywLLrgnWJFlCUeKgpjAwqJ1i7ATfKWTdOhX4LTL3a2FO6U2MGR4S+k26Isl2I0d7r
RXHPfuMc+eh8ddsSVkhmCuZrQcePGzBypiw7XrMVbRfvSm8iaZZ3rZE+KQFYf2qgSyCxrURhS7rd
aJhIHNKdTkKqx+C3lpv4qhyof4Jrvaiw843BLxWNVEi3a+4eJQpZxsrGTASm15H3csniwaGlqR50
GVXbMinY3yvSulR9DxmhbZwxxN7TGPSBS0NPlJ75r7H8LBPABENm2QZY9Gtq6LLgPq7d7zRqonU0
qxtj5DvnSGr5/KPwsOGwIJEcQkNoENS3HV5hz6k3VsKRciLJaBJhHo09RS4pzAfdWE1Y3avs1i8D
a1W4zasW1r+SgeuCeRjwM+Z9ka9mQ/vVHO0tx4RSBHiinPo4IZZ19bEbnVMh8gO4lJQ+ArjAGI8c
r87td5GwGqbm9BVI3yKYqAuPjEG1MUKO5q5t4UbUNX64mRsuBQER2hW7X4TJOel3VqxhxHBaFtWp
eazS9pXN0y/Bwwfo3D/sfGkR1bnjE4y3R3MpfK7V2vkiH/WQtPGzRpqr7v+QLzljacLAakKwJA7X
NH4FK1PDsRQERH8TmtZCq1jGHc1HVy/AbFqBBr0yvToy+AHDmZRi8mVnzeekIIQQqhYd7acwuz4I
43ItUOYBz8U4APXcFfWPcDO66rPo3qeyuWX1dR0cnUkop63pVGvLblto5Oln54KpleEpr6Z0OyVY
Dfv8qZ+THzr3mF47zauVWB0SgfULGEKscgK5dBZsqZjcB/Ns3PRAvcO+IUgMFWaw9ippMm/yHWra
3RhGEGgB3aUkMiZ6Cu9Oo5J4zJcytpOiElrAr7AceI25+NXG6RUnO3qpwVdI4HZVE9LL1/u3Wd4d
5o7NasA4vcfPoQ3zxkd4Sux1elGFfO8sqCoM+27Zch4tV+AyhNjgIfw9GT7fs1AGsNHUX+mgCWRs
/hgGpqyQsLu5yOVVPD77Ba6lIWA+ntOLgo4FOMc9t8qkDsMy8E70NXvd2f0Wzoippm6fNRVuZN1K
L7Xb0yS7p86hM51J4miVz1U+BUSj4p3httPGkUr3LDDLNP/QqRl6kGH6le2rvduZP7LBrytZgIgo
j6sJXpPH/ftFk+1tbci/IKM3psszyE7CWkqOLYOQaH/Xp8PfgFAubZbNMM3e2Gq8cPV0W9Oq7yf8
fsZMoaUqu18TFXNVGgNpu4TabD3FiknxSMC06bh0xA2Rf8nxXqY1TlOjOGpOD+eN9nFC4b9mCmN+
KDJu/9o2ZL+R5oSvfAsQFPuB2yHYRCOQoqrKOZQ1HzZTeS/pjBfIg7RP88bwxrb70puZoao/nesh
vg06AsOuLGuse1BBt50CqIhXq74YOd3cWY7onzoPrhZSmdf5+WZCgfXAupFFJjILAWrEDy8xAQvQ
Xex7cOtg+wAhEsDUndP8YjoE1eNkpKrN6p56DBEHzFrDbPN/UPlN2WQkwWtkAlpswcPM6pXLE8ao
tTfhp9NTgrQUR/pr0kXxGjsmY9hy4NygT+TzQtrPCemkrRl6eS5Dr3X9Eed8I59Qa9aDMMOLm1bf
4TJxzTWF962ZL/Hy6PoUw5x5hyGj9eKkbi7QlCR73os+5t9DM9ZPgbiAptJjIDf7tkW0iDPtG9BV
FhQd4tsMUajgZh5VFmdcXXGMasOYk0OyNebyJ6c2+c5sjZpMQ4G1BqJAU+RrBvIRM2RevD7CEgt+
ywm7TzVSWmHXDkPKTdQOw8WsuEIth9ajuVQnTEdgMFhUk5R9YKPiY+Nbd5nLeizLdJ9g9I6sbNuU
It05IozhymDn7/z2ocbdQgCrSLZEf31vLNKvlJXbpNtwlzvDXlDXsaOl/qsJq185EQAxORV7pTIW
RhLpzyQ0Ed7DtsK8l3I5A9VqQnc6Bdycw3b45DhH8NuHENc24tmWrbOhWwqDLPr6EMCFj2WKGl6x
B+h+UiwOXqjf1GkIdE0072Oj/dSYxgN6hVe2hCjmxtFtf4gUfdz9KDnXtOjJQz++xjQtrJQyp7XV
R3dtY/1BU0vd/j1RiyrYzFuVRCY+wZq7/IBduY8c9HYWCBsSjqvMfc7Jxp8yZ0vDWQdOaZuV0WNQ
aTtI/FQH0BADAc1dRTrZwb7P5+OEGRxXESDGQrdXRsUUZA7wJnGtA6zjJ8bZvlL9zAxxlt+gveRm
1toCGh0m2lL35YZ+kg+NtlY3rtajT/cvnfaXLJ4vU1k2G03DgMBmo7RNZ1uWfG8gzp+Sv9fPo35M
3eJupBC3z6v7uTB/dHZo7ex+itL4cWz9tiSLRCR6W9KVSk0Gx+paO2OZWxTjAFMG3T5wuo8McvYh
8sW6oN+Q30neb2gzlHvlyxd3mDUaV9I7q2VrOjvlTzghcJuqhk2CzhFupeyOqgObZGT+p8i02Ru0
vyma/Y3etLeAu+lhIEW5a/2YpvTe7Z9tYqhDPL3Sr7oBpAzjuKs+yzDs6ay5sUORb0e6yPB+7AwN
Y7IYEcOTALeOzsVtmUwOTIR+z67Q6Mxy2mqOf2s3NQMF3lqetgw5nYL9vABwFxb3qmzHk55kZyMM
uAXL/hVewnYKHJhLCWCrWlDY3jj4OfPxZVD5tHA+ZmQEAzOkY2SeY8evoaAZzratjZ3WAohVRd/0
SNDX4N+mmEZ6wjo4QwnnswR3Tt1RPjb+quO4uKIP/iXa5C16BMmIAJ/HSYT8k2XHSKKzU4JsLgDl
3kAjdWtyHqLR1ca0uc/BNSKj68xkNCPgFUlDoqI/iAKHciFYZFkiyQNAgmotkzEQOfG+51gGnntJ
8WCndScgH1UenQvdqleN1W/L2DkRcM2OWcFPTO9xfFzckEExoxOxXG9k8Mw0EbRsQqpUFuV+DIUX
BnZzwpbGcc/k9Osm+UavYpczNDRjvau2VK9YYH7023iObmbXdPe5mw0eOt227gh0o2ViR+w5Cfds
+129Kg8meTavFYh1eBPOA1Z1VO4bZyiwyTesYpmKqKVKunvu1Th0YY/4FnvVoEE8ZO47eH1FKNhF
sz7IiStZtHjHVQizDWeou6rveh0iIafdgrkkhz0uve6eFQd7SnOUtYnh1mR3lbV7OBY6zBH/AwDg
aIovA4VopbdjfTfP8HkdB668U5jvHFCAuafkeYvK3+ISoky5qznut/lno8/jZkrY+HcZyqFlH8xU
KIJosKQaxQQqjau7UZQ/9gBAqlSeHo6kXzImOxqer9RxqHbMl8tCQzUf27H0Wo3evAAQg7bsz/Kh
Tdc6XEZDOp82C9i2D+xTQiuMIepkp2vOxaIH+Ghh5B1M/hZEJYf/Uc/CClwooXUpws/LPtvx4s6l
4CS1d0ZGcGAwgreAQc66zSTarJ69goh+cnv7IjoOQ3Bo0HnFzkFt9BRNO6uU7sIk0o3XNB3JRggM
eCoeOTMsuyLoVZQk4CWml2qQGOM1rOjc0l+YLT5Wkcw38FlIGMy4lxsLZ3XwF0/ujQ/RNWwV5cO5
jXDEvg7ybEk4zcC/DWkvmpsbzcr+5BgTEM7Y5KI5vOFEv8WVVW/Yprqe6bJm8o4k0JCEBJOCkHV4
T/2uTe+L/Qt34zDVjBDKqWVWwVu472G29DCRCt72m7amJFjowbDSR4ZuCM+MbUwAZSK9F6QpmlFg
IHTlT2pyowzc26a0QbnJQxEoslYlDsPRJS413+a2fHCXtiyKiwAw4zlyl2p6+cJqbztMpmIajje1
xVVp2OrGx5rhJ5dOma9y0B0GptGZEeIhoSfIG2h/jJT5LX33O3KhWIbaKXJtuJCywkafX1RPugZh
hjcThnViHHD37W6V+/6XiycNIB2c6cH4LZd/LiDV7bVR+p7okB31hiW0Y3zP3sH4lO5EFtv/E0av
uJ6GQ+xwLu1bcI4c4z9pwXkc6mnX4IhjqMomnbPGzm6clyYz2EN0Nu8J8ICKxLK0Om1v2k6BBkFG
ULofpZslq1pNB9cdIdpnRJKVHWF8Gd+yEJXJzQqmrC387Lw0b2QaMRxpUp9t9F+gZfvJsLKH64eY
ecIuwHG4uj5sOGmR1ZEYeSdVHdhc7jIJSiikPxlXHJzVIOsNelAzvMoT6JlYTHheWUkJzy+cnRG+
QBoewyy5rfSsPbQ9nbBhpvZQ7J7KxVyaaN943TkqcY9AI2ci4cf7dC7nVduOikOgNeApUNlaJ5oO
Io66Skt/Ld1Su+QTN9xID876RHhP0wmmK6hf/SSSTWOQyQoUI34jqM/klKlm1iYKXIX77pRnkDRv
dj77a1lm3oiqdGCS8pRG2feIINW34yN48nJPYVnNTn8IvSGPHhUq7EbBpJqHcgelhHvZyGYEgfk9
s7PH1KpOojHJxIPb7kKmAoWb3Wpue6H59a135c5J44utAMDENdlJSxImTHJsMux/Waeqtyhd2o+S
tZ2+GHgcb2ai75ZGhfKEw5I7j8KSVR/TBphsxOwipaTMc11ILrJ3m7URElfoyRp1rrWqoTPOMmeH
3WVH7AcXqVE6m+nBhqZB6q8Iq/j5AppCqzNdWDnpq8MQPfYJfoTmeFsVxUdpJp8a9cMa9qhtM49A
/PmfYJgNymDHrMyH4Gtba31wsYnE/cpy+3zVFvK1Mgk3mhaY3wJTKOxFtLjsMcOqf3JHF4wGlzfc
A7c6ufXcbpcfqnMzsTURzCgjvs/M2GdgH3/VlE1gUk9ryKRD9Ebl+GbpccTCLxEbeHGIukWcZKin
YLgznKVOnDZuaXQtKIjASpc2OJNEHjEBDz8Cy9ywBBxjGu8B1VFXHWgwETuTNckkJNKWdMRxUCd3
qAMV7yk1BXXbf/TEkJOywTlmOJ+dH3xyOH6Mmu4mKei0GvJVYdUkDXMQ07PRv8ow/egoQPDKHA1h
qIODSZ97HzSHmHKtmQqedTWYl4CbKUtpb65cmGR0d/QyeLLAQ+q59pQJ7ibakn4crIc4oReNDW/t
c0ROVHe2CsDK4S0J1lMTiU3k54z7rS8c95At0M42PSO4JEEaMsxPrnowoKo/NlV6wO40roCu04i6
C9wu2KKWl+tIkuhsWvOnisItbMUjYwiU0fS7LmYOApVFC3wf/E4xgoRecyII+EV3WS08m5osgm72
Cbv4o4rFmlwKmond3w9V/YWH8oidlCLmpYPMRPfL/ebG0EmSL1lWiU0fxzbLcDWoF0YD22BovhsK
272ors5cP2jywVmrmas2rfEezn5KWk55kiu17i6G2R/kHJHgi3m1a2PALEwAVR+oXJfcmftWfFGd
/VbJcT9YKbb1+jWbjimgT9TkCU92cOOzsjih8yiE+dLqgFy75iVw/M/yZ5qsx9F31mynzrYP/pH3
CO9eC/6r25/nMLqb6FjbAv55qmQGsbohOlBNb1BXoYiR64SigKYbtPf2bJw7XqzK3lS/fhjcg3a7
o8945+TL8dBmaCG55Yw1dycfggMTsHVY4lRcYjOBsJ8KMfMytHLeiOUCiQlKjpXxFnPgXrudcQ/0
xfWmqAZpXmm8ENYLxPEP+72unW00hrhj2b55ZtG/iwqkWkIi1Di1PvcfhXy78OI4pBJnz4PuKRqM
1zF57cIfqBf3wkx87y6u7V0TjNAc1fgMHvmQz+jCxIi8BnOJXU6cOlkPMMDGHAq19kXo3MXCaPoK
8ZRtBfPTjTEN53mCSzoJIgHobhgD2R3V9mdp1fSvuOVqJp3K+3s8dYl4KUlH4uC84czZe12dX3yt
+cPUtI2n5NMxQQWo7kPeNaHat9Z4qyP4V1LjXRtw9p4oKi1kAW5l6j77KfpBzRRwDcufWWVcM+TW
SJrsA2v6GFlodzOvMRXx+Tj/MCN2OUcgROZWte+t5fzdML5NMiiLuZ+ew+gnodtprWmQnm2/Zphj
gyZyEDNzBF4zpx1mmnzNK/UMrOcWKZ7Lps09kVpsQFM32viF4qWzhmI75QN4purbKNmphqwz4aT2
6TB/hVpPcklE2ybgFJjllwrFHOfk91jKo5FjekUZgG0NmrLgt4uEBEFy4rRMsCx6Rlu4NO4OTm6i
Boz7EqpaM5koTegCSqKd6FjkyO11byKGKQg0sW4S7oRwHZEgdjasj02fwgXspoPfdxZ3DKLaqmF2
2Gmvehb+ZKwKK/pk39zCZj/fAHgsCPcGfUSZrQOaQhxKlMa91Xa3Rk/QHb3M5QgWpDtjU1Um4c2a
uHH1HSxW0xwdj7wX7u6CFTnMTYId8dGW41tqAgZAG7AXxsxQsgpS9emxloaIkmTwMuIDU8ROj/1z
RRXsBhIjyzlbudZUR36xRBRumqUurO52IowQZq1jLvJ1pEmNq+C6tsQnbgnjqsCz7LmOZnmuegDt
/Nb1sQ9QgkHIIO6VrvfrwO8f9I624C5Tz749PGMbJU+SD1iJwpNlitvIYCKg+/WGrUvrJcI+U2tz
Y7j+mpQoyfaZrbuPs2aXRQ+Vpj9ZVhnit1fvQc8mBbrDzRxnNxEKoudG4r5JzEfZeU1DaXxGZn9L
ZQu5O2oLilDZYCHnD5q2VrBVuVjbb1Ttd4IO90OI0mhkZN0mzflWxQ+Ws7ccAY6jMM/52tZu5mXH
CuxELygPqgkyqlAc85aXS2XPdYF3JE7VrUVMWsvKA+ecN11ljVewRVr1ouZYng57SyD8Kz3eoR1g
KBXtWgoT2GfCMAWrpsGOcBVhUVrHpvEAEFetTAjzQ5sfnBiMhqKYKs/1T4hWcJ7dxSnOEuWkCKa+
Md/T+W2u2OpCkJEgC0X9yyQCLkdi/XVRuLRrelkIz6mtmQmX1CZuHCII7K+AAkwu9kg8YzEuKH+T
Te0jbygIJKH1ZYfNu8lZ8FSB/MhnzDZS25I7Y+HCR6dVLMI2YVYGT8QNtEeX+hN8HlurORVR+1bE
TJiD0V+1iXgVVXdTj9SeTiTVvHDMbsRgXzoDk7JfUvCauZzS/Kp51sdj7IwfTL52fcM4Dsk8JUGo
pugvtSOErbAcKDLJLgykzsE4PA1QTNgYLHSlGP6dbn7WiBhaS+43cqEkknWnJZXsuB2fmGRFXs1W
WLY5s4fSf65sly4cUKNGzXS1tjVA+n35oVvFEXHtYapjlpHqHRQ63PE+uFtItDMZPEZ90zoe4W2Q
wFPm0c+aXy1zqV0RN/4Q8zPLlS4CWKUZ8w8/RH3NS86cFZmYEMihY41eTB1yN4pPRmiyVjeRUaUr
J6kqwBc9PZVh8GXK/JnDDfdejRhw2O8wzA0rN1O3MXimnRyGLxcF3Qniu2Acy4Pb3TFLmVfzMtIS
hA2RDIaNOQ7PvoAn6xTLdittTvUGUevXhVLIKZuqLopfPYf5DAvPzLAScKVZcfk41WsQxtRsCft+
QHIh8P5pynGtVLdKZT9eZpG3nm6O305gzJ5yOCz7Tv7CtuwlYRvjKE4Eivgv5m9nIEGJ3dl385tM
OtsKAxluCkwZoTujvORfSOKX1HomNhOsJFN6jzPeX2/XZzPLdm1XgJ81W3cdVlg7ExwKc9zdCq3Y
FXF0dmJyrPnEr7tNbtCffkruQR6yPtmI13zu5aHLIC7qeoaVJKAyEPm5RopaFbq2L2OEz0aycISM
wBVQjwFqFpqXc+pTLAlD98EtOcKlXHsmt9N5wPrT2PUTervYC9Fg4Uu6s//jz4O8z5AznfaJs7VD
3PCBTqIFuggDJuMemD8O8ZARDCTe3JtM1HIDDRvc3sz7cIhgMVngWkATqMAFtpLA8e+bV1vDV5QS
6EeaTaMzb6uOoNza5qKRTX/jZtWWW5C55UC2XiQku2FsVAT9aQ7xckprROXW1UMT6odYdOm+Vt2z
aVa8q0z2A5xBf/HjP8kZA4LTBbBHYu4SbYCDJpVcEy0CTP8KsprtgMPbNIT8Tq6Mag78IqCeDvXU
7jhunhE5NzUbTDay4Sv1WI6nO2x+bTyfLdxAL4+SntOVAwg1jN97FeZYCHJqhtvgQ3aka1DhLdXe
OfzS57R85eRLYc/cH4dY/gaTPngtJRgZ5B0vLYrHCShnMzkUnGBklird92QJoomXcXRl9BH32uix
SnWrpGJb2Q75Fpmt8OnVGPd2ZIN06dAqgkvfuWfWKhbOpKc0RDsZU/oSlwnCSPnKzqw7pPrwpg/1
uSRR7ianukT0E36HsEda1wdkWKcdfG0wa1EUbV1Ikp4xJEsLDXuOSCLBzTnnH6+ttINQamfOg9ik
wYJl7cr7zs/Oda7T2IWKBU+GEzFWh75N+EHoI2VY28yoce5vIelQKnMn3oRdd9/Khm/GMQtvT2pY
3bqc8QkLxP0dPWmPoIKhyUQaNglsR5lePMzYFle9nT3pfXQYAgsdFJxKNf/aFYjTOH1us+S7i8z3
VvJmk6n2HDbIsnM7ftiB+FAm4NZ4cKAdTDjHmmLwLJHuv+1aA7St1eu0NCGT076XTeidqO8cr9nR
cyRTxtxs6SlYcY5/RyXaJ/rwgkzkuSXvmyB9iub6Y/rU6wGRTVvHzk4vXIOZe3Ngm+9SyIV6COIK
m7ckoFhhZoM3wYh54wYE9kCEbAcQIMV0j4fo1QjM72LqnuYZtTIX6Uut4qe2aUjNSo8zQzbGx4Hb
9KS7l7lK3/UUE5IwUiB7IyjysnwmKMAQwN7JNrN3graVmUlb50TuTkzDyY6sjUEEZgf08qxZ2nfg
5CPdCfSYMYVknRjITS7KJ3FSHNQD5+V1VwN6lwD1Bx90rN9CQjLY/EPmxTCSZmtGn3dtVG7qyvnM
LfdgquqvSouLbNzRazLGTepgcKhelVUMfy5xoGgxZi2p7qmC8UAu847NNbxvGnJ0vbxlOwMPqkWX
wbWMeMddeaDUzG7A5KnMYso7n6MM0GlcXcaJ9xIBM1TW6H/oOrPlRpWt6z4REQkk3a3VW5ItuXfd
EFV2FX3fJTz9P0D77DrfifhvCIEkWw1KMteac0xYC8GHh6z4LtapuXtg+pk5E2YFmnrXc0WjnQ22
rMVr75vyq9SS78SW3yNIu6jF3WNTam7fB4XnwYmNa6tRo5mDAhp03HckbtCX16d1phB02+24Tnvb
XLVN9s7MBI4VMkOKmh2w8ZSo1nx+waQ4OQrf+eS9QuBgzhJOcIAyy78iF4maApeW455qGcIs2UVS
r1aVIqwgwKpI3K3O2Nvr6Frin6bbkFcTSUhX9bA28m5T9znxbhNWBw3MNeAYzIp0ZZjqr/V2vBhd
DrHLHH5MSfESkSvyC3NeuCeIjaoNYa0MuWSUArKdcsZBB9yQFHwlBG6esQ0FqyH1TkWq3k1hPnTC
/ixSsXZ8409C7DEW1s5ZNcGqQw+z1u3e++mDiZ7nTTqEoyY/elX4ikkLUz3XhzT8EkYysKr/QBr+
bZgUFxDj/MzS8V0NzCGbkMuGqwfEF5TA8oCDZSmr7loiCkTcAHL3baj0J1tqJMg7IbRGVl1+UIDq
0pVgsKr0FXwafgaUvFaFb5kr8kHfxAh7TtKaN1o8BKiJfbpCbc0w0ibVa19jZNG5zlV0Pnrxk5j0
QzB5zcY2p0fV0jYUIXm2SDkKiGv5tiFKbG3HSPMjpNxwu96mMC23olLdWnhOt8Xb/ZX2XJE0Sd9T
Y6UVARiddMClYf+CfGotWv6gH4ur5A3A/DGjg+tROjaYzci9X40Ca8X0USq4VoFB3ZwpyDdYJ4YH
1h1KNxET9esOychq6lEoiOBnlVLsF5X7a9JZzAK5u/YVs9zOOvcK/lbRTj2lJ/pAOEHkj4lSsp9H
cFpsyu1RYjCfaN/tzKi5TtIIJyIKs5FMNDDE2dZqGrVubBZGSQM4j6KeJWJJxg/L+HEkVNcYZoAK
telVDW54VRrdV6c5/kMtfxQNVXTbcFKmJdNvRpP2TO9q2yhg6pR3I+1Px518zx0+04AmdB/o5p0M
HRaW5VbPESi4wE7GuXvgNbo4jREz0dS9hrk37k2Zsxoeh3JjtSnocn3YYUurt5VmJxx3s33L9Xnj
+smP3ggIA8l8aqyAOSUMp6ci2YHYVpEx3fk+oEU3umRt891WosCwDXZ6dMY3T0FMV5IaWyyByAVY
fDsjnPU6ZbunRQsoApyzYBKWoL5eoX6a6vA9M9F7m70ICQsRJxbvCitiTDUyZfQfk5jmo3fStFi/
83rvs3WAmKW9+tO6I8VYTioNX4IoqVVCH13BbQEK3pp7VcmKNYGMtjpCf85tfb7Q4nOIwefldVJQ
IuhOrLb0sCgQP82yiQBfSdl2JxtKlEGjflOSx7OtB1LlG/mZAvagEF+fpUwPRKS+ajGtGsPcEvg5
FzjBylmGbq9CPX4sWwDaBsWQAPXcboKWcYdviwEp2Kq5CYPOlA5T3eJLdd6lzQxbDCwbXdvYUxMX
11HQQkVoebCS1r8aeF8Qs0Mms3MA7V5lrXMdHaEaKa9h2SMTjTEz5oMppjI84bmm+w2s4i5MuFRy
Ck26z5sRuXWXDXTCHKoORumBakrVS66L78IQ/k53ic8AhjZyveSz6womkRMZXqCPSNDVYtrZjdMT
XMIKoNGYvR0NTskkivONbMbqvpaQT5fNsmuXdTnn4j251JHhTZs0va05Yud2E+dWjUq9QMbTYyDA
Zocqte5HtlPg4tf0LRbvTVsgT2xOCOS0bRwYuFnnQ8sG6ThLNmkd7Q7Zv5zjcv5uwjkYJ17Scchf
3mN7XXUzOhQHNGDQ5daMCP27W8ygKxNOM1dAld2X/EKT200x00bHeeNnPt1vjJesUkGjLhst+s+t
ZdedwanEiLZA7A5awfWmzIAHMnnm5rIhDIJ8D1lc5MyuTeZsnpiL2x1FSzJ9517qsmn9vL7dylyv
1zfLQUx2DULe+UGpblS8oPFHNv/o6tAeYJGrfzZSRiyqh5OZhRpGH+PLSwEcOrxClhn6yqEoxgTB
Axrpa6LmRdg9X1WqSJuiMyKzgmprg+jRH2hi1TZIKmOYCA6YP5nlDS+3mOrwIbTxo9AssAZYQqcg
BQp3n2DbvkfRurUtdczmb7eXr3WDaCwMUOKN9soxixKGf2KCBQgkbRrCEaHjHweNT11EJF/8/WaW
b2vZNPP35rdEOiA+IsLnx3IeRKP0Np0uf8QNOvz8qP2WAbUIxYdk688jUtZ1VlT051iLm/o3BdHf
ZNdpeM0xurb8lUnrmnvwU/i6qpn6HP/P5yJpn5Gqu18+q9vd9Le5aFkek8CqVfTiZ0hvLSz4ccvN
ITEA3VbZ0BCdaH/djvXodG53d8vNoLKL+2UzZDP7ubIRFiw04chp3YQf2XzCzqepZUwOEW/Ju9Gw
8LydTP97Xi0nl59k/haC3YlrpF99LKdk2+sgbwuIL7qKYwRX4SFA4LBbPlJ3IfAuH7b696dx+338
u5s3GVJVRBg2X2sGKuB+uVUEE2W7mj4jwghKolVT3982wvvn1vKJ0U2g3VvTwQ+rdrpPmTjdjypB
xzRvEktrkQgyJcnRxbDiBkrYV1V0becNbYVu5ULI2UrHZ904SqIIq5zrJLim8OqNMV+uUcU0sinr
RhWlEakmByulZ1/oIVmnIRrv28w0V50XtqiZwL3Uy4b6fkg7+uHv43V0andGGzeH5enLHUboEg+R
UyZYnrXcUY5Ru48nEqf1SDePluldfBF4l8oxaNNSGM5yDpGEhqrGAfpqOln/uDwi9GvvIs3uBzLw
OULpP8/MOljhQcloPRrpuqTsfLU0N7ja1SA2lITa27FBV8FVc3NiXqrCQOvN7rIhDlcdTfgzy7OW
52M9ah5HLhLdv4+6PRSPUV5m3UOYRRdXFPYxrjp5IdkSYwK2aNbJsbyE87ExJ+A2o+m9nmQawsZh
Js5AWH8uD/n7ODs6QoDUHpc/NEwsjjkBpg2aD/S76hKVlnH7J8sDcOFIUhInFnD4JBkF+XfCKt2d
lgaEpyKYRBcQookXhU+tPbI3qSCv6i61Eusite6+mnzzNM7PZXy3LhoZAKsMM+5uObZsuPxaTHEo
BPw9po9xeprng2NU+QdVqT/UIqNr6STjpSw3irrX1YW4aSO/ewBna1xse3yOE5Ef2zY0L8uhbqQr
6JAStdaQeiyHljtjlOsH22AxsBxbNp45NnzZ/31Eq1jzBSyppEE8zt+H5kMD3alU9PDnhyx3xBZZ
VK0t3//+9+U4TKO7pHYIMfn3VXlMvihJ05dfHjHOLz5r23rb2Rp4oNKpLlCXc9fyH8t5U7vwaiXJ
c/2EAcgNBuuiF451EYzIq8IeK6SHHAP/ZF1gnKuZVEonbD62bDxIEcc5Gxx0xN/TK9as9MGWHg23
40Bh6i6pOmejTUBKq550SOTyr8qO46NCPU9XGPFA59AfVsxEYXsPl7Z6luH0XLfM1ydHrTH9/Wza
RLtU8yavVbgNDT+cS+f+ZblDFOQtGw6yHQsdLY4GlSZnpfrD8pDbsdo/Vqz5L7e9WNOv5FwcB0Ma
O+LSw32pEbSB3Xh6QBZwNxXEz8ydrqgYTkFt/eSK9dY0RGz5LLNiFaG8b2inJw8WWow7penR2msG
Yt7rzRTpL3FveHdFRS9W6e5rafj7BmBq4/OCGTXurNq+sx2UJI13HvAnjTjdWhV8lx6sxqh0onVT
2HcVGTtN5nvbKG2//aE7xDqGsSry67vOSOo7r0i/VELIKK7e3FC/7SoVgMAPQW5S9bJ70tX98qf0
dHNvBhHRH4i3+UWfGaqt+4nJesmfOWdq+hVo5JHy2z+OaDgqTLrcXDZ26wrmd4OjrZabct5f7rHS
ArQQ5Oc2eZwaxbCxPMBLY/+fxy77pZ7qQE15Vv3vLT+fxvsp+yafhLix5c7/eeztnuUZbtwQHp+J
Q6VpUNf/Pvr2Tzso1Khp5r/Nu3lLy9bfLs/7rz++3Ht7YRPgBqeNiSueXxKFTfOuHg25Hl3/Py97
efR//dnbE2OzLdd1GeF9mp/59/Xqf9/77V/+fcdeGNdYdr2vv4f+64397ydlidHdS9LC0GrzHfx9
joIOtsJ8B0hzVM+VZcU7UO5WKdW1KMv+SYuUtw9G37kjjWBm7Eokq/Dc4oMZ6/2TFEN57anGzDvL
kdip1a50Q/LkI4yU9KoPTtqjS2gYQc5j343Hshgu5rjrCOt4U7ZWPyCmJxA4Vs6TTHuKELNP9mhN
9UgXKBktmqERVVOTZfhYe0iPePxak1P/tNwKcvS7dJ/jI/r2miq7122FqTVPNis8yluAZ1ho6Cy7
crt/9lCRzvHedapjwyqJMtbdwVtNSEl3y7OWjZbl66SRB7eCkGoTf3cyJN0Zz7HuraRPTha/5btK
d0mCsSzq2zl6sFASKNR7ajpUQCeWPdITJhoIaE3yBqNaAHzgMYLRvc3HHJPzfEsrgvgw0C/y6e25
Hu2l7iklrOsZvKdO5NOMKxQdpjwsGFw6xx+lP3yGGW/ezVngC4FctLQa/4gkhChAo3bestzZ4V4l
rS5ShDsN5pmWa7CCruN8uiZ9YvrA2YNMbO2q5d7HQGfhsyrdh8xI33zXH3/IGBkQ7Y1nj2XBMbWM
kkpj6T2gf8CoVGhvlHSdazWN1SNPxqeSUsRhPUCZzZo+jCDDBuRX5rvDCDRqMnrytJxE7LybobY6
aAd39ltrNGPPRUrUHQEyFeWTNgFe2R2t5RxII1r3nIYUE7G8P1rMSvclZT2gPuF2eZUQcVaTYRCN
0017TWnU8Sl5oZZtsHTkwn8pQRXMTbrhHBBMem+PIljJTP9OrHy8UPNVt02VUJkjMn03qOYPNKza
RK+unL0jKMHkhGb709gBLsd94WjjrhKKPr7jxOB7mxZ/AkIgDb29R7TUw9+NNu/WQ3PJinTVzRiz
FmAJbpSI1sK8W7dCckZ56gIEk6JC+ZpmgfyD2+kVJkXzQRMUfntetls/IhGhsHdQGpxmFSoXEzlh
tCcD+/5dO9KmJbgH273OSuzo26Z/bPvOv91K5K84H7RTmIylua6QsRFxpJdP1oyiQ+b9Wvuad63o
sfATQtKndTZkz0rp2Bxi5pa+71pQaxDU9rGb3RuZP5wpQDR46fwtmoH2gFKofOcDg3tNkKIhuW6W
iYS5hvx70NLq2pjllzsm4TtURbVGFh0/dj5CO6ukDWaW6itC40AkAYCV0Da2cigriucAV4eQSqLR
0B+QOmaYqKEOMiad9ziYrLOSiWmbmHeXY2BP7r2yIipj5pFEXDdk034OHoD7lAneNmFGxZgShlTN
aoKSMKENBA9d/muT1o+BW7pH6VGbzJSEaDsPI1XELyyfxCW14/LcV8ETEQIEQwraXMfRBCpukgb7
SDCyc0+TONr2UJ3etKi4JhFiZGiPPqih7kOXuv3eyTJfl5VhPtatRfhAkMB2MADRln53qmPFKpgW
0JZYZ2KjzdB6dsMiOGPbwXMzHnIv/DT9dLb0pCPNnEqq5VgnzLPewpjYMud0r4GG2NjCgKzwNpw8
k7qVtFzjPnCJBU9nxE3o/6bv4j60kikKiKSQmZDjtPDHKNZLrbWefauuNy5S/C1rO+dUhtEXWu/i
HhMeaBYt5AcNGvGnq3zkmJQ+rmaN4pZFffBDDAAdCt+kUGlnx7Dkqihs8ZMEX5xfWthee/lcTi6n
rUwTxCZOM7C641vDMoLpV7cPsZm086DIvLbtX/XEH5n4u18j6RpEmuod4hp+vXZBojyXrOSw/KLH
3qj3mM/6OzVzNY0MXkEGj7agV78eo3kCJ/r66s44gSLrKZP2PnqkeRfnh/XAquDRS32CTLSgfGWY
5hrTM4l1AnEABM3rzK3nZnLks+lXfwgqymWin5qZa2BZsLL1ss/P1bzrzLuhiNQKgwWxRIUdPYBJ
wtQVJdmXle+Sdqx/jTMaNURvV+m294n6+2Eh10KqXmnSC541PnxKVIIhrcuLP+hXZvEfQvy7yIqp
IWBZO/leF23DvtGfvSkxiQsOupXfKMLHZlpgqcyIQr1XcJqyG6E5PAqy2MCY8/PW9JUu6pVrWTMx
UjjRzhfq23RtjJd1Q59X2nMKLFdtiBwpkfKDTM72J5e0qt4IXsJKd+riAciE2joRgmP49Wron6MW
pEspPGDg7IUN7U8twP88cBpFdfJ8G99jYOwHGGsBIE+7/ays8uzIBAp9Qv83z3veNWf+it8jWttl
BM6WrTcQPTFQGb2Nhpg2UGun5nUa6X+YhKptGqyO18B0ThUW1TdyyrBWZThyl12cPdod6kqoWDG/
3GUYrCSQztQzDnFUuA8k6mb7cAwzvBX9CS+a+ASX4fFfpP04pRa9ALOxEtSUk/WS43mgZz2Xe2f3
g238c0sLRrXC/AeCdUZIuTCT9rVNeyIeS5r0y0HSqt4jEe4S0vUGq+m2ugiZ9Sqlr8IAi3WYO/mm
MbvsJUcmDB3Y/h5ccoH0oNQ3KCraS4leCSWK8brsicqjh7zVlC5eh6zOTrZFRbKYMS6tho9nMHA/
D0gBHyd7XKH5Gj/aGqUmIunyEEkRPsfCIYB1jLexEjvZN8jAlyuqxpK1L6hPLMdkUwIWHMb62ieh
t61HMkE0MIVDlX3pvf1SyCG9l0RTbHOBkaaqbQiWtm1elg3kGKJEKDahmuJYqDAyuGQ1L5MyIU1n
b+hhvRrjDqe8Ti5e2KdEZmDM3qj5JQ92gcQwZSKFv1G/mAGme84Z+9seQVH2wVebvKYdYIJCd8Nf
nUkEqj5FxZMxKese4gvewOWK6dN3INHNq6/QS73t8s6WXV3AEG0dD0QpolLBGvLZDM13S+LuyWEv
7zQgtVdHdyk4oVdeRfxUXsgCbtvBfo5qq3/hn34bbe2fBo2o5SiJ3P5pSCIyUQK3OZceLrS81JwX
zyDqoY3y6pEwWzS9TveU597waLAqf9Vl89Rbo3pcvuDWH54KfaqPVVpdQNZGly5ImOr0Tvrlh1RG
Za5/GnaIv82L8mMgeEStAaAlbBzkU0cjQWM0Ixuv746Bmeq/Woe1e6i5PZIOO//wSzjyyi2SvVY3
+UfDVd+RzAwSLxNXJ9WfpOlnH1xEvF1WpVvTRhUWIXEk0K7ZFJJhNsrL42QV20HzCV4s+q/eRhfU
9nCu8nwgJa0K5IPA/khNBh9iVDVPo8h/eB4FPsQM0CD9InmAYfxG6UN/AVwZvoBe0uYdG+/VI0Qj
+MDpEbVh+9xXefeIxidGh3AZ6jr9XaVXH9PRb4M/w3TbcF+hmK5tOcyWpah8DyJBuEjm0XGadxtm
AeAjWnpeFTZYq61AhVVecrKdidjDFJ/nbdiJpGfTu4GVX+rkc5cxa5Fld9ks/HzyLzFfurUN6hMs
dFsr56yVnns/MUsMEKvDspiPkQ3K1YUL7bmvDbxKSaJBTarJj8SDvnZHSLh3mvYMl8V5xP/KntmN
r6l00qNDaeHS4fy41/XpF6VMvDRlDZ96vtQt1zuagRkkwRIHChe+so6bo1kFr0Lk3SkbZoXufGky
/u/u33u18Mwc50+vYvXUTG590Cc6PCWaOqrp0PWW09BRgkZ/rBPuG0XOydYmkswi48EoaVsVyyW9
CUsulfZYbExJDSyrx/jNj0mHhvkRtw6SUNGE1OGQQPRWXDyYU2kwf+0M5qTUve+SAqzTDV0nCiT3
tSt6KgeMUzqNto+kH/s1SltxMOfdPrD2ZHdPT3nySLyQ85hbrEJYH44f2ZBcuPSV9GaV9SwN810h
RsPBF/xGoV8hCAVL1kR1gSQZ6km9UMvaBA5FQ6+wH53yMxIJfBOzf7csw73PQprmmcqrjXLanslv
oZ0pn++APNRXOybwvsm3AQluD1HlQKCyp4Y5BQtD9Kjo1iXgT70I9LMj6KhreRC/hAxTBPK4WxCj
YqUawrxoh7DfxKVY2VC+rlrGebd8sEUXIpIldWJlY5FdB0Wtzo5GdAkVpl8IB9ATOz+02P/97w1N
U78qq5Kn5S+NunjPhSqOy/jVoL7C9puKc5LIAMc9nimCNVrYBOXwA50yo/BTAtZxjRIbgJdbM67H
9UtdJi8s1InwnQ8NDqWyyjLxmsx3qqbs4NFgI13ujV33J0kK6bYMkKkmMwExE4gtBt1zThNMklfS
vDbLcWse5CFZe7fdILDeBWUDKs8dGZIITpdHuZMsNgWgTMqabbWtI4tY515+BEBWv7OJZb8+X4BJ
7qpzC7kG5u59ZGfWV9ElX3GmJ590rKkdDnW4TuNRHlRcox8JPFzoXf+QGnwUdIa2ktx5XG0A1D3V
eb968kpj6Twnbuh+9YO3yTQnRwoHGtk34u63pwHBiFvrgySHksAwBK2UNZgQD8GutbUYK2M3nGb4
E7QoGtcp2gTQQRVxH/BuQKYBWmTjrIHIBqwj/fJleDcik8Kb4zaPntahha+lS8WxaM5FCW4j1CuX
BFrH2M5EuRQUZZjo+otnD59kyOvnkUSQlxHiwYo1u78XTrmdOLeh+eK2shWnZ9Io+00kGstwGT/7
CQajbErQ21uS5a1lEr+0PIQc8gdanAGaxsa4TysVPuM2Zgpqj9dlD+wI/hWXamZPVs1ySFZe+CzV
n2B+kJuI6dJMBoLo/yxPeQugW3Ud+O+8Wp2QP29LC0VxmpTkUpk2k6zCt39SQKUrMTP+hOPaG622
cTjOu2OFHsiFhZpkefIZOsVLRw5EcBcAp2GC98crgg/8IafJ99QpS4rkVS0VltRoauZbnY2HH6jv
7YeV9u5ZVQTKMQr7H033K4w6/Z2pIAtvvmIvqaJfbac99lnevvqGKfZV2b0MvY2jrsrRLE6peMyz
UKxaZa6TNrWeIQRYfCO8nEAojVVMZqwm8u8ueKcg/nPagWPZukGLIwzMwk+7+oorFgEAwfRtySUP
h3oSvclwWGmtfp6YuaMSJNYG4b95dk16EwTpkl+ELAHWWjgjFcgwmYg8i/ogR7QcwNASQbTvM0Th
cEIdonRKdfYLMq/arvS2qdKch1JzqeUYxmtZ29gAJGO95syap6zuLrifEBw6Ae1fnP30A1A6JZWx
Y96rLhpz9Yvy+mSvclJ7RGnKjR+4TDasrufyru1xvs0kv6lvxV5N/Vdp2yykg8kAGb38J/LkNtIP
SLWIWj/cm5xu4KLwyis/JDjazIsP+CdFbyKUbtptxlDAKWoVD3o7mHSM22ehl+0BCpi1dYvYvqcy
JBHHNc21F6yYE2u2gU7P+FqbDRQyDQaN1TzdNgDfMdUa4IAGWdXbIl7LiNiJvo3ap2Wj0pIAyaSd
dmGe/gqSrH4KkhTqkln+BhN1uzEfCRKIpZMR+cjpi3HLIrHYC5yk78WwL1yP9ZcLnyMoaU7oNbcU
51RRtY9N7RSPfZK1ULh88WvgfezJSiVULQ5OC3iWAA3oYrYxQTjoogfQIWfy+sI5aY+ClMZHBdK7
1h8j5GV272sPt+ppW4p0DccFLUQPjYx1azhsUcvtiISawdZmQ11RFXg0huBw+yrwPo+bKIA90iZM
XdxMP3HepoeB2QjUQ2a/QXehVjBemywvnuZ3hvMiGIT9Nd8o3NH5CpKBehqkQtX1L7Yt5vpjK3dm
6XhvoTkeRJN/91NsXnS9zXaNBwkobTJ3daNlagHXHycvH6sGJcMC7TRLD2pYZh3DL8SV6gElIEr/
2S9+O31ykZ6rSNNIFSgfulBPVinQ1yMUYO8YBbgMlzSa0gfn2KVeeIQcj44jR3+TDD1AEL0gS1PV
CSGb/jhexO+0YkZAu4p82kro++U0GEdgCgiMwg0iG+oeVEaWjQ73Bi03zi4zhydMf2cbmCp5Mue5
ux/U+IRbrm2GZRAgNa6DGZppZLW7i6AqbVNCT86g+pBmo+320irk//LRKEQpdEGuYWL5v9vhD8as
8DvXkGGVDTKsW4ZIjG63xhGcrbskLvakHl2Vzr1/X5yZUbwn4PU2DEAOFGI1RNSckqZvjiAmWddb
UfTL1Y+mhjKvTuCAtiJ6woOrP9EjX3vWkD24rnrpsr5/Cc2of0mIHoK//Ox7Zn1fFKyGCKFImYES
JftSC658uo1BJQo7NJLzz4h2uU5HDHiTbGZhuLzvC0UUYIXRoGsyhgqBvDdwO/Fwe2NmZ4Y73I0O
ai9P7SpkLrvUQ/AXJ5g2itR2d3KeulMNqUgAz+S5JcAHuV1hJ2cx7GsHKirIP2tvpJb23ilMUyxd
DmM104+7FBDM/7kzKbyf5iTchwUjWzP9OFcohhfAZTpQRUWRdHL6tl4VYL1AIqVoOUeRkkcQGJfl
m45BsLYiCWm61cZ4DItquNdjFqcqGn4vv5zcpMcUx/mhCVzvXMnYhUDjJgiyuo82K7Q9kVt4zX3t
0oEG+EwZlHDVht4FD5axk5p5KbtwWpvzMr8SRH16Pm1gYyZoVxRdF6g8k1jIK8vQBcmURAPHu280
KsaesvBC5d1UHSiP5003MxmoWPTDjBPhSJBcw8zhjMVYvtYcOR5VEOA8THCdU5CffrpUqu66CdW6
5qYYj1tDO8q2nDauZ1QXoJZ8hfgtIiw5AImLQmc8dJPff28km9A36DQm5UfsJ8GmlBPGcU98qzwa
NzEygQP1+4ohLuv2lIiap2X1Hs+hSpPRQCDqqKNBtESuBWT9LsWg8csIoq1nDvIP59i9Z6fFzgaS
t7G8bDzjuwruGj11fzLZJvIG39ExdEu5Z0ZR0I32aDFyxdMlukyv7Xa38QcUIMEGmdW9OSR7xiKZ
fvg2kQhSJVRVfeXTtBf48aVlUgT0iIvIDQxOpvfc1pgnhrmQQP21Q005Hsq5OEJCxrquwEAk9QR4
0uA8dqLsugz2VRRci0a3Hgjtmi3BdfYVq99CiOZniY58DRd61St/hFjITGrQOX9L4mFAJDXr5bcF
kKx9GlJSUnUn6hDeoMObQccsN4x1OsQTeYcawZEEoUsropowipDmOnwsx9K3y0jhzGPZME0Y3JHf
3sJiJqX+CMbFqxTqq0phfwMFHFZ+OO7A/DPf0Yr0vfPe+syd9vAyIH8avrovDGxtbT4aZ4AHuA+1
4TWzJ/0dsZG+lm5QPUDY7KBZVecOzRK+EfB5ONarGvhV4K/UYE/Y24oXG0T8n1r/Rb3O2sIzLTYK
BO6ZovramlOXVDlmZ7NHYzqQWrRsmtHxjlR+yfS1ViAKosfGyr5un3JYGedlPtCY6FeHFkAEFaBv
5uXaqujUzCLv9dNop6TnBQSOwEW/jwyuQfMcs6fvfm6QxQsBQKYsNXHpyVO4T3p5tMee6nVRRsMz
HHwLpWpWnzPspXdE6IwXR4ACzAjcLpzU+XZDE3FWqSCjZz4Ei6B89kk5xB0FUnJES4WiCyavXvcr
3NcBkTuQbgxsNTuVY3KdhpRgwxyHsIthvhtbcd+GCkYvqCasdooRs2p3y6gaB5DCDGs6e1Gjg8dx
EH8HJpwdd/KeJwJX0KQPz5rtRbvlLKplp+4TZ0AOSQf44XZdLRgpzyqhCQFYynuYtPLbY17OZHkA
F5k3lO8z694hQOs5KYznJfvHKvA6pl5yrb30Gps0a0Kn8S63P1hHVEeCqN7qRJOuI5vqGcUNc2PZ
NUXZNqaBU/6Io+DoBnp3yB0ZnKlcmah0maxgErtL7Lh57Fxb3bWdj0mIPCDn0fWmiWLpW9lVJBJM
he2sQXjQR5snU+7A+MUMhlRAOwNK4oelThXXwRZcVe9hXxBgE0XjGtSJ+GSt+hVLeqlFCikKq9+T
6zceizZIxGkX3SvdGhB74bUrqqjDu8at2Oz/uRX+e2tCbKJEIV///48dQNHjHcOlVTMgqamAFjCH
G9BF0rAGU29eQg0oJcNEdJ+b3NypLjMOePmLrSFF8hnNUV510P/KOwNxfS+1c+Wa5I80INioy5i+
nvxo0+QQK1am6MavuZkGH7aDnjfEH3gmD8/fUig8+xjXD4jn6J1m3fRgtdDHkyZuX2RYzEIQcFaj
RtQpBYRtPmullnn/sgG8SLuE6ig0li+/KvhmU5J+rBj2g9RADqNbYXHb4HcZpSDVa9bhhCIdNtRU
600yB/sw29RP1VQOB7sy3WoXxlYF3BlOezavMbMOPlRbT7jusxIebESBZTQoEtEHNu5C1pJAUnEN
6SBr79Msx9GFFeWtH1E/Y10JdssuDCiETHzvEatXQrR8iNEObWNhjtGvJGD662rft9gCTFD13imM
gbI/HsIRo9LRGlz/WPpz0x+N+sI3E65ZnJdby8anSEq4OZlhYSWjjWECxTMnKe4NLLHLW1w2Y/ZG
26z4iPXp6MzXLRNBcw7H+JcEIzUGgBy2uTHItehNrqB+ehAEl+GtD4xjP2+W4032T4pcHpr2loji
iYIrjVvOIMXig9NqCWhbpu9+2X2ohuBnC46Glcj0gnvLAmfc4V5LAhwIBtyIkC5a4Xvocwq72OcU
i0+qQkeeaFgNwGyRuzBfaJbBQoXe2+2VmjUxT+QEuhAbEOd2dXwcrYzrpaIKXqcGhC42uOv0Y1OW
YpOC0Qe6m1hXDQse/XXtLQwIBwXeDYF83sVL6a9pZ1sb5RsKA1dkYoubUKbtb10fIPmHCF05gJUG
FpCz9KwIroqIS84AJrWwPguqA38VHJJLAi/0xyJEMMBnYygBmhWqMrsqmSCjGJl2kp0dJ072orlW
uA7HFIV6S8Jb5MlmnTfuVRtS9fV/bwRMnSYt9E+STAsavhgvl+KUYeA+mBXdD45NJyAQ2bGv7VnB
r8MyswTOEm3pq3dhE+3MoB4/arwFx9sgWRnp7bRyhIn+KxacH7kfqttZl0+DWrU19iyVpUdVldlr
zgfFilc6RBe4VyI85voF3WqnquJ9UGKZCEPJ4oOo0LsID+Y2d1X5uNQo/x9n59ncNpbu+a/S5deL
ucBB3rp9q1bMSYESJctvUJKtQc4Zn35/B/JMt+Uu985WV7EJkBZI8IQn/IOSh9q1ltO0i+udAaZj
NQNLCPJWeuUojx4p9C5C2H2BdF6OUpVGmZ16oLdDXok8qsysZWTbT9pETD93cXSC8duwttB6c/th
ZcrDOFD3ap2b+2TS65XzNbNRE9Zl+GS7ijhH2OGVmb6bFE6PgVbd0y7cDlGhP7l1Nu4DKougp75i
WuIdRC0N+vA64il8Q+SYQ6oaOElSQUpyPCVa0H4z0qOUZAmmN7b0DpJEmer4aysLm5NXUKeuqSf5
Mk5C+rDdKSWtRJIQREqElFYVAax/JLX2dP/yazWEv0GHt6ecGwpscJVxTY2RAn3mrJSeFi2kU0pl
7/5nesgyqNDPKaZMvxFwkoi35Doi+87veXlQpDbsjSh78Nt4WDetSgpU6ikWO5m/BF3Pb9TUtPVH
VQ+2g+UezbImHsEUspBOKSZj68SiccjqKEehWQ89+Mfo1+jId6FI0Y1rTG/FZT6sAlusEmQMvKos
vAXCHseMvvwWZGG5yepaPVEd/P6MQf79WXYadNQoXSWmr6uCOoEq8WyYCrxF+ZC5JQpTiYRohWV2
xNakuEnK+EFVYynN1oyw3wOvX/Vyx4SWi2ycijvu+x0qedPC1sBHILqiLA03CI5Z7xtkI3lY8Tmj
+GTIIG/e7pOA2ntRQO9tEUiJDa29hwGcS+RWxLQ4m5qzocYWy7vzfouywDgaXX/oiuTzGI3KTeIo
9WNs7uZ2D+ix9locJq/+prWhB20AIBEd/FxbwFVd4mSJwoeSq2hMpOGLk8b3Vre2Cy14NSuSf8Dj
6aEfYv0ORvIG/DjdKIJ2VTeuC2R7ST/CSae4FccPiqC7ZqYN/LfW7vKNrenGDj9tD25maC0amSmU
beZsay+FczlHfLT7T6hQlJvGFAQXXaRc2qJZQLekujtVNJxcizvNvmgNgbEHGQFcbKCygjZZX8JG
jdVXqWwV+CvfFupr1GbPM4qj0Xv9HmsFx1RO78lg7vYU5L1MObrQYl2YsjVKR24X6GfXtZotsXi0
Ja/LKPzQAOoUjC29dlhq2WLuWuPsmN7OzzIU8hxt1UwW8XbMvlJUpNiU/8xrPywuMOrNR6EayBel
Bvgsl6o4kgYty/i6w2vq4jvaGzjVna+zFyTVLYqi1PD0jNE1Z7WtEzZ7P4nqVUPUsYMYU0I3jDcz
VESj6rqgjr0hvkjOGpYDi9BKxudois+N7VMLjkZiirhd0Xp3d6AY4s0gIOJGLj1Ot5f5AEWe9TxP
5mkzHzoOxfXRyNbmkCk38DaDm7YPgKKgWoRKKeVImdpVsuXt5F6yee+PVyNkQd+48bJSbOfSe28P
xhoSU7yaD52gtPcNIhzYm7M3tOM3/JuwyJa4OTeKQHT7oXETeaK+U1X3uUgA6qaV8sIOcOgrmpry
yTg54y0mC/FiUg1P9sAxN5FJ//wQL5HE3UbgsF/9yrlY2ag9DpUlVvj3WYdYL/pTk00C6inK6HpB
q0rRbHepCCU8eWafHRFzOqcq7PCYKvSDgjMgRY0M72Cv2A11IKvroCAqMD+YTVRgvHoKmXFs42wW
dfWdEB1ADUGxEvkuKrD8lQ0Swem+aYy7eROOc5A6td5oJKjQMbM87xDRZ0LXSn0Am53cGLTYUN82
3aWQvuEhdi7XIDHRr5/KYMXMzHZGUAHxUpm2KvrWN1qNH5k6qM3TmFHRFOqx7BRnZxq5jQuihJ2C
/6AopLa4ShnBwdHL4HreJ6cUaBRklad6QJV1nlBmicJjDb3h0bd1XIagugYTYprxPD3lRK1kOeV9
AaT8H55N0Wob0slhMf8GziDcZSYhfROigCusATNARpa4AGI3jwTkN1qDW/PgDPqpNwmRoS2oj7Q0
XUaYawDOlocTua+vAbzia4UYOTftEk+5icqhTZVaZu2CZX9T6S1Mb1lnawz9aVSNYJdIjJ9WVene
0dt6GQuWzNJWphvcWJObSGX8zZNnfgFRbTRBRxQkBc2TU6OgFjEZLiUfBkPXR/alUdgw0hR9Eafi
w9q+QbVfYjAwiDtoLYqGgdNC3LeB0emSYlEAVmwhWJ5awmKaY+nOxZf0ytGqErttGgbA/sZbs0WD
ZrITnC0EMnZADXhVomS8iYcxo0Wet8++G6sog/fKbWObEsMBeHVQHjUlP8/3IMst875FYD7yonI3
Wh7q4HBcd55quEffBlnbRFp9bgvKIyE11c91ZD5hniBxWq2NTLhFMdkYS+cErMeqSqRI5KJaDZAL
CFOTW8iB+rYLR32ralVwPQT5qo9a9coMCJF07Pc2sh6ImlLhP+m6Wy/ZtsOdGnXGEg+ZaFXhY32t
+PDGXKffvUes6FlCEkvib2OrN9DBYdzqWh/c/PHgFnS0R6X99scpSFbrMuzKo5MgnTqHanlPG1NN
UEH1CWeWmRN2m3Dm8spn/vxszOikRBFcNoZHn1dISrQ1ynl9e1dQkYYwbXQPGuV0VxP2uXbqeBd2
TrVULHi8vQN8GgPwk22iLiyP8CDDwKODbNdWJ4TzppfahJRtIzW3z+IK7/lMeTKxxz15UIsWZm8X
fNNBLIFTQFmAaXnoWwIiuOvag9G7DsoCFTZminNVkP0uBowcr97jF5vCP2pa/3zHWY29Fq5i7V82
sL0YnF2n11tddpcyAv8t4tY5evYcaiadw5KyD4lUMZI18TD++9lkTKz8rbqNGheEka19JgLEmwer
EGRb9SjaRECgP4+JBc1CDV5rqisg9Jyl3rjtk2Zpjw36eG+AsRZDMuJjqmXgtR16Yzr86BM1muLJ
ofg4Ufy6WDaFddN0S+gRyuYdxNP44s6v/G3KaD0lDWuPRNeV8sEbdQtflG4zL12xKdSl8DDKiYIK
+EYFYcRxZXnAh/NMcw/sFzhHei/GdSePQgwubxOB5AP+W7Ry5OH8gh+5V/j99qsgxnZs/hgOrer1
fKjJKrJU9KBKGt2klRTJkNkQylXJKW3El/nIZH0lgQa/lFG+Xiv+1N388UyJZF0db9xlUUcoBBa2
B2dq+pxTDzz7XfA0Nk20YN6VQPF4Ru2ZbVw+C+U5pR++vxp2fLWsL97fO5+f3zG/NwtRqY4H+62m
dLE1nSleaW5iPOmRQQ0xQWW2z63bGdkQ9Sbgz/Gx15Gl17D+Xs+BU4lf7VqlG5HEziQ9ohDKlQVO
zx1vWgXDR9sO89381qZuS4rmbcycwrDQE11wCMciPtgC+YtEIRsaSQAuXZMryxSu8DUiHux7Kboy
gVq/mmFdPw06C7DE64+dNAovjHiHgWiIK/B07zYIXqZdkNwG1dgdnTLDzke108cq1/YKuGNTbcpz
YUT1Iy0qO3GVSxLq/r1DOWQ+63dI8Tpje7E0UT0mfTwdgbx0VyNe4JfJuPYpQazzSaKzrc4+aw4r
KHZyziuaD5c6CpML4jXKBlUnZTMfDk10md/QuBJSZdo2njz88/kP9WU/AbKXYmyd8zo48M18p/LX
rhMAF9Q076gMBbAU/FZeQte9HaaweciCvN4PDTDKAvHSF7AFCLj4wWcXCuLWVmBb4ulXPpoB1agI
zFLTP+uo2++wLaUtLA+VuHnASqU5Z83QXrd4SqJ4yfnAq0fUGsr0OFJfvWgpRTKguxRe/VMpu7/t
JJTdHtYtEXFB10uA1ti1WdhuKwTJjoaVbpJccG9A4i3n5XFoiQcrBcdEA3gRuV1zHhMTkSFNjb91
WIQItXnj3kolgK55sMIBt6EgbxZDpCJV1VDfSFrXW7t7gJ+0VVq/au4RJFSPWUqo9n6s+HAePHTE
i3a4KGVBKZ/o/1YNRptMQ6mOWewpO76sucUJwDqNE8FYOfiHObZI8iq69Sm8zEcwyGB/NZ19wL8U
3AhBei/gKlj5WJ1ru9K2jHxn00+sYAV544ZwzN7UTufshGFk10OO5lXSK9pjpg9fWxQ5/hlh6ULy
/jaCablCgyRI+uDSGx0g+5LNR/A7Hyp7wCojS3BkztmLJqNV39znQTWmVReXypEogFi2Vau7luX4
mOGetax0vXpJNW3XYwHyGEJA21JHRSMalQsgqT7JPcNCwy1YAoRCxwSWIwo20SYJnmnO44zF41EN
I1plJj5iNQQQwIzRAzxGaUplBN/QZUVvPaxxI9EvvknB0yyhlCBvOlwZDR2+kL5GA16sRSfmQGe/
RnuEQ0oBw9ID5LbDqasBu4Gxbeuh7wapZ9haMtbSTGpcpQVsZw475nPl+Oi4KDoEuZmsNdWJzv2g
TjsD7inWwzSR53NVWX4pwgScXwYfvqOREqxQ39BoenGMzqiEtEnMfpsVn2dWUSuaYOf0ylYJNLhP
VSrhYEI65hDEtAi55YumSA5laY3XGBEpdKfcco9sD4S7Nn0sOhUl9KjU1zZK8s86okF5XQw3eeRK
0DLBWVw6xmZGBKMDt0K2xrtYlvResOnu+gjX53V2l9qxcmeVoj0CLTlXUhRnfmiNCu544l0PyE49
MoBOGc3h18whZQ39pIBma9iHwFSQIsnc9KikI5Yvfe5eCYBR0otUPetBlMOyRDuvjLUzTWTtHMeg
jgD1wsFzyy/x/RyhEj/jWX1KzlPhT2uRxvpTpqPE6MWOikNW02yaIaD3AVVz3GAOGWjAcArniGEo
CKA0wzo5CiVicIs7YnlkKNEPaSql3gPWvhCDAFcci/E6boj5/MGxtwZcitsoFkgf+mytfS6SPV71
+bVf6J+DLvSuOj22H+d/AP7QfiQT865owTlXejEY2KqgIuRH6VedGtbC7vTmxokbaqx1sK4m3zoi
0qyu6JulC8t1L60dDSesnbuHRrmvUKu8RER++zzMumPiG3d64VQHPg4MGDSSumUFqmKZztbddEYX
RKP9XSleUt1D72rwlf0c/xiIdTQmyORQsCHF+J8t7SQw0N9wNqLXwYbaar3RfO8cVkTnwsEpMcoB
DE2d9OLWeyQoQTgutSEsn9sCIQWvE+lNIndSP9ZORQrM4q4ME4k/SboeNhfYSrMvXuLQ0o9mjd8H
RozBtustVDdz+xITS2/zGley+VlIDQQ2g11uOlhtmwDWyxcALXnbL9zJCFDfVL+/1CqsFhUAP6LE
eX1DMC9G6Utvb7vcD/aK0ARyYWP8gCJcEO/N7JyKabxJlCQDVTEg2zypX2zwxCcDiOR2cs0zxpnp
1gE/fAWMRrvkVvnml3H7Zgo6VGatv04Z7UuM2Yu7GH3GrU00UmOptWFOF3dqDuJaxX37m5iWea5b
3wYFWJvwRweALXj0GIWtHD3mlYp86Uv1hkhU8YKloL8WU9/vRCullzsv24c6uph2kWYvrYGKsmwI
5JGxBo35hSbzeE6NDqs15Ggwg3HHzwEoybzulQdhAqa0xukRfG19jGoN4L0sIRQVsTNbVXtyUUrD
zcskF7TBXNrQBtdhj5zxAsuZi6P1W+ps6rUqXOdUjEg2QEAKX8sE9Gqu3jWi1e+zsg1X0P2MbStb
U6Jrrg0Wr7PhgARPU+uObTNYQH3M93P2nijUKiGTxQYBb6fDJ4rNPoYWQiFTsrNSIBiwANDCyjCb
Rhx3elT83sdjsFIfMx9koZK/cM/BClsT7iQ6KPBOg2NduGZ01kxZ1RJ31pSwrOqVt08GCgVlSCCZ
OZRYE7GgLi51C63kM3mcf4i94tFVE/MIMIB4WPYJsxqj5QgwBS4i/qWkynaqPJysEX1YGqp9nCsC
LopnFBur62KomnMxsaxZk+iXROvE9IPL6kv1AfkIc6SYU0zqNks9oK6D5sqt1Hu/XxVTXQEMeHZ9
q7jTCv0+V1z1LurjsyVqVl9MI9ZhG8JkSOw3dUj928rJzLPneSd4kM9+KqPiEhIX6cdzXFIWiGNT
v23p81+VAjBJCrQIJh9pZxHiVoIir4u2rkxK0ZGAlZ0phzq5a/tKv2laB+wRv+oFSB0y945hvLaJ
Tbmyyr7MlUJkK++0oMZ7A5enG6/y9E0XpsEhTYBd92NSb1pvDG4NgeD+0OFMVCKithbRgDGzg9Rc
7MOBnA8pqfFRdVRjLIT85kxO6Lz3j0NVHhpVnaKyY7ibdmoUhOY9rGIh+a3mwRRSJaa86iKH1Wi7
95uuCeK9KR+VzUzUqSd4az6WjzN3p2IvKfwcFXrp6lVIHxe7U7GOVswWZok8qcKKp5VQ4CEpD4Vi
RTeUhk+VXnjfK0WoeOKtLvZzKmYUfXyscXArMEu4Vcrowo1VHnG/EfvOwxevNOEV+S2Ok07SvVLt
giYyqdV9U9TqdTMlR4MotFh0Ak+y2lKzPWXg6t4nltqLCnVIFWd5AXL6uqROYKM4FaZorcfj9v0Y
jzCAMVhVLQoTW5+oBY4uEPMw1lWG3g4iJfreY5M1YF8B5SiSlZIrxr0oHOXax0TLRVR0TgDfH2KF
VNBOny3Flo0tEsM5f3TywVunLkzHaUBHAdOlZB1CCwvbBq2x1nVtEFcU92IbQ1k9DJ1nGoNbOwxR
4ZcoQmEzq93OhvjYrYKMLj4rKJUDGyvQOqmtXZCo1XJeQvycKkMShMWhliuK1qmsv1F2BuJJrdcr
wTRFVrt1jNpbzsX6waap1uNEvetce7i1G/1bHoyL1qrNJzq2zjYCwb1+r4SwcwRl4By8espALIAp
xgPI2M6Q9zB9GBnSSxRZzMfSwC0ks1xtNx/WdGKQ8ZOVHRFaj1Vgriq1PRTmEO41wvSTYFEcAKGu
ior9IGwwojJClgqHAQ6SVjFy6BlVluzn+pc7gl5BLfQwH2myGuagb7z0YKkipmjs5/BnfkDUdt8V
RXU9H2Ec1+wnsiJk6JOG3ZNQKdL0nEKtqt7kqTfgCV+Vu7LWlF1V6feGKhueEr7XZzWzy/GeYq9O
AQqUCFTJ3kwZKSg+0x++s1BZ29OZgHcmD+cH4FkGdoAIxhkjhsGuoM83T6WkHk8R/t/X79Osd7my
ZWXvL87vaGno2/RGrucjPya5GFscFcKJnqwqMqh1Q4DtRk9SVNGbbFdA7A7eQJtClN8H3zwCc2hO
9GOnDATGv6oXeOFCJMG4I1YhuZlp5i6CxvHPCd4iR7tAfBKA7nk+5Xd1u6E9xU8v3zG/YCiZCsJp
yjfzufkBdMStAXEWldsiQfxTNO42RQxvKAUdTMTJlhPcTB0rtdS7xhMsOzD89grEKVI2B/uQDreZ
ngbPBaFxiHKIu10yFSrK3EDrRuM017olwkyMUXUw0ROGMVi+mK5A3FZSSEBfJcuwirx9NwTtU8b+
0Zb4JYSZc56B/2nWH7yK5gFTqXtwK5MwUtebFZqK93aH4DAxL5BA1Gly1GZAXiPPvE89a9qWVgVk
njI2apXyIera789qRNN2CPJDnPQ2lSd64OLsxDNZ2sWyYz+Z/WNYp+XWwV3kqsz74fTePZVk+fmZ
KNOz6tOlMgkI30+FCSazE8naqjFKcS0/Faq43m02KxGZjXerFt2qEW54PZ+fHxRFC8lAiWALzUMQ
JKQFoWqhS3FfPAZxruxoVKqvSj50G8zTgRlGQ/I8P8OuIn1/9n5OsPJSqLlSs6q+M0Oq3DXB3hrm
VvgZKvKu1LVqS4tHBevYbZQxa5+n0PUkFHo8ZqLqTrrttMvYqNWlGZcgF7zpi57BsJgX9C4CA4N2
NzldchcWQDh7e59qnrPvW1M/tfJhfgaJJz1Zxeb9YIiME/JAGBGFQNzEzJ4NjcLFjAOW5VzNq8b4
i131+cl08maDNne3wg2Q9sykmUsKfwX9el19HC3XvvLyxjxEg6Mc06LSKC1gIjEm7eMU9fpOD2tW
CFlUCjKT+o4Oyj6n0O+BStx2Ft2toA48WASvVedQyIdCA5/Gd3dGeMPCXDyZAN5duifvNH0rse6m
KfHPfdWuscPTDj2hWrkWI7tCrb6QCWAV4pIgxagHXGmNDXhYPhgk0If5EDFTRtlgo3kh+7VDFn/x
IyNeu24Jal1AD0V2FtNi+cdVuoWHtmv7XUeH549Tuosp45wIq6UFwU6GfcDM9V0fUhGcA7/5XB87
eKQiXAEYB78xCEOtn+u7NCyi6y7BMpXKkYqwn2XsPROy/ICb9tV7g24+ZuGiUqvyU2VBYG41V5+O
pu1HFHPpadgJe0469vXeyJP+2kQpu1rVXhMvfBP0Ydn0t2iAJSeAzrfOmOgnozMWfwpw6TJG6+m2
GnBaC0IXDRXZg5oLvPOzzNFHaBKgboR8GHGuXpqqK7FfhUT/pKVPEuOF9j0cWnFxbMlONN17M1P1
y1R8P8plS8lQu+Fo5d/oXKG8YNv+teZPGcJEHBKl3KSjZp9VmcKluXmADeDd63np7+MMYGHmScHI
MnI24FKqRVz1YuUlExSSTkgDNDU011qiQKSwco1AL4WTZrTW92OHuGVtFma30NrYuXVSEr5U8drl
QE3zdj6H3me/UymlYAsmz+X+QEyPeKQa5WDW2TK5pWdjKqE0G6q/jRX3+7O+V94cGhRbukH1kpKg
+xzQjNYyDAwIHLobPyoORW/kL2NqO+yX4XQfOhP6MGPbrRWgstQhOvUGwCtQgVKAXjXQe05c6zZO
Y9CYYL0xUbIiE9OgElR2G62BD6Jv0xW4IQEvObjyYT6cH6awRh1/8m4Rte2PbuN16ErzDNdMlJsK
fTh4GXRVTgfq0B8VzwZUMmtnKJhgxDVG2moJpj/3ajxR/v3QxLpyChFGOzZ0mzCTRC1Syt9lxYDw
PHBmBL+15fvKawX5caLW9h5wQQ1ij1Whic0hV4N/7naUgELie20BgszazxCaUiMg0MjmDIz97mr8
6ebTcZeRrZFluO34MpbkJYqda3cF42uROw4kQnNQ7+YXLKmUZ5SNvfvj3GBNt4bjt1QqMXIDYCQW
+WBXNzrKdFdhpHl7EBD1Is6xVMRfTn8KPDrMcdo/sBk1t1aKm608XeGGDMsHRjjA6rXObvqEAu9O
IBHw2pgUjEbd8W+JoWzgPpm9BP0Tv9Y16CG20CACATWgC+NIcRGH7HZT5q2zryy5zDuyQIn7672i
l6ym1ui8GI2PpS6sMItmpZNijRT0A81t06D1HGMcPpSkgL4BC1wv41vNlo0gPVOQ4SGyr2HAfsvj
h6BpxBsNRjCeaVCBDi6sldVQhEY5pziWpGgrHL76C91NySF0xdvUPSOe4n8TmgNtpag/eylZd0In
E5pTPN3pmBavAoN0dqC7smEWuUdvssS2QYlxT3d22CPOomwxEx0AKVvlJvIweiAVc2h+DMmd3ZHd
BfUodzPtju41Ap9BrT5XuqCrHTdvboR3JhI5wZWBUDx4OvGWJuUjdgDOsxp6VMToBD+ETiOWmecG
t1TPQEkQvB5tFPT2EK7F1u5OWa54ByUCEjiOhXGcnxGG60cf06DN/OyPc+GP5/zYtPYUM/HBHbJd
RwVra0bWcD0ONnY2k5ZeAjrcgAG8+Cvi6zRKBlQgJ8Rl/HjQXkl6hyuhDPlNqVs3EXy8JZiy7kaP
aIjrNmwWJo27p17ub5EXcfCQRiR+DNzgpoRwPJow4p26GfaUuhAYtolTe8AtjH8VthBMo6Zw/bNa
MnRRZ0jf+35kPb0SKneffvuv//nvr8P/9t/y2zwZyTJ/y9r0lhpdU//+ydQ//Va8n95949BERxKa
sGMbpiEwQjEMXv/6cg5Rf/79k/a/TASSK6uDh2XYDbIASjLcoeCJdQE24190yzi5lOb/KQT+QK2o
v1oORhuu6RcPZk9y4hSYTwVl3yzTLuMwtLOHrgpQIjLT+itNgWU7lMkyaP3iZNGAxsyqpcqRqPZN
rkxSjLupX+oS6madl2ywBmQoKlL9QpcJHoo9zUueC9RUfe8NWOLtEEYRrWG/ngCeIbPtwJ9/p5BH
wPfAav/rEIF6/TAA0Xl/1bRryJszYznNe3ToJUJrhml1IZL9IO2u5vv6Xz/c2Hq+0V+xPwEtTqni
x8P/2bzl1y/pW/3f8l/9+10f3rS8/z8Pv/0zr3473a8fPr7zh3/In/9++eVL8/LDAW62YTPetW/V
eH6r26T51wiQ7/x/ffG3t/mvPIzF2++fIB9njfxrfphnn76/JEeMZf9pgMk///01+U1//7Tyx6L5
+PY3tAp//6Rb/3Bc3XEdVVOFqbuq9em3/k2+Iox/WJx2UeWzGIy89um3DGH4gH+k/cPC4tt2VdvW
DHp4zqff6ryVLwnx6V/f8vs4f7//fz3u+dR/Gva0RG1dmJolR7wNespVfxz2WdzHdu7EMXS8/K6x
k3vd7ylvIFDZdf1ez81vf7oNfzHPNL7dTxe0bIempjAc3XTk63+aZ45bM8xZySli1EtDIFQOsWAF
oai8SgftQOd2Z8XqMceBETgDYnhlSAGjuGZ1IB7qJgNhe1g5kwdm6NcfTfy4BLzfCxv8Ej+BpZqW
/mEJgHcIGWbqQXAFYCvFdGowFqM1r4lVOVITdVxva9T5LqOIXCHn4pXRqkQA5aqFYo9e7x0L4xka
9EVpfB2bW/FsasaNEB4iqOqNoqH/rWr27tefWjf/4obaQnA/XSQidPvDp1YVUw36pONTw4umeqBd
hRKx57NdJX2PO5lzEL1K71x8a5vhi6IqBQZr3rHth3OltM+hjyi4mTsveIOeVdsoUDEyr+uxuvgo
dgCRzW/MDmJ7gkVOlx2CkAaKgTLQCtTc0eyTz3EVw0jw04tfRFvX7A6kZ49Ral1+/UX/aqTahqrq
wrZtQ2gfRqrWjhCnrEoq1ae0QNNUxq0G5gfpW5uZ1paeyvrXV2RO/TBUbVVYNC11YRks7sy/H4cq
hOhC85mgyLSApRMe/WpUuFHoq5VzPiLzFr/++oIfvyJQLF1ohjAtzO35n/xAf5obeJGCfQkEKYre
mJswZVo6IxUQ1wepqg5tTnOqc95X6B8W6D/vfJr4+DXlVU0YgYZGfqUaH2YkO4KCcYnKtczRv/aS
lH5pMwHoixGvGhCT63S0IinFdAujRPPWyvwMXc6aXr2HtMqvb8FP95wPY8pJyG/skhh/+JUnX1K0
AvK6ztctwEd232PlMfjTS++74oIaTLEfRLcywDOHy19fm+X1x9+ba7tMI+YRV9YdeaP+dPttu1Oy
mu7hwqo19xF4cTZddZpGDXvwIoCNRuEr9/yGYU17SAzPZS2s4m8+g/ZxOvPvTd3SGOma5vw8Bro0
Nzw9V8A16nKc0wE1v7GUYADe15H3NFpje1fbpXWj0s/+WviFoV4l2EmffYjsFdIQZnQqmn54ytJY
YAaEY3X0NyPm4xLOR3Qchw+p63xItOl+vE9loBRQ6OxoUccqAs/g3WkPCmcRiOhb7ZvPv/5VNO3n
n4Xdki1KblQCM58fL+cZE5g8RiieGGOCIgtQbrPxD0Oa3lHTpCAgdjaaLQ4AIVgX2ETmt7/+BOIv
BgYbr6UKm2+tQuP98ROYnptNRo+DZgK8AVxzLJWLFGLUCqZP01jqfapj1d4n+pMIlM+kOkh5wfZZ
ZAOV1BHIE3IlyT+9ykgggxKa9ZFuU7l1P9PSJ6vHxQ4hQkzpugqSGIi84dBh6otCSv6KN4ZyZWoN
vhwJ8y4bx7dff7u/mHF8OdewdPY9IosPq9xYKobqJcg+96GWr1TBRlebpFYGJopXeavixO1g30MF
3/7P5zpTzZITnv80++Ncz4seKCi3VU2ze4CAtx5SZ4oJYlJLj7qOFUwypX+zXf60yds6a4uwBBIp
Ltf8uNphzJJVSCvg1qcIF6tM+tEu4EHsqoAZdtJTQ8doa+Hm/TNaj8aVg2HqorBoJ5mWxPoWpb/Q
giJa5SjxLfCpT69oJWIfatMrHd0JwBu1t+WEaSiSElCvc3RE/ubG/TweLdOymYa2cFQ8YeWM+dNC
lWIjE2YhP1mEDDl2t6jzAiJXzGOofEncg458q5lb21+Pk59nPRdlSdYIQF3LtT5c1KtFWoKGRceh
e+L3Kkr1FJnrOigPv77Oz/PdcFVTtzX5SDD2cdsNEqulG4Q6mmUFxgrd65qNN4uX1mj0SCpq1Ixy
lN1qu1evqja3FqZTppAOGa6//iQ/fWP0sSG5GQ4jhYjj4wcx+ykt4LIj8FiCUDBxUyn80V7YVZRL
BqZY/8eXMySDwdIMyyT2kNHBn37VmtIxlmcD+iNNol9llt9cMeOPeqBaGNklfzMR/uLL/XC1D6sq
uX3m+6IH/lYqq9aaDNA5HTySUOozWN9+/dW0j6E1mznIDduxCTQMw3U/LDJ6mShpXKFYK+oSGCv4
oqvUbm88t7+n2AXqu+suts580ktwUz32xLWFi92YRw9No/7N9PmLr+4wpfnPsFnxPi7n0OHRX7Ip
1emQupts+NyWGK4VybRi0bZXf/PVf9rQ+eo2CZ9uWhb4MfvDje5NTwHvg8CMrwdg+CccN6M09FY9
Bkyb3PcxW7RMdQGKk91+LDDoqQaNcm+Ad2WZB1CSfLHJklZZeS5Gq7/+dD9FnHw4fhhmNfatDuqh
P445BIsC34Zwf1W3weegKgQOm+WlaKKN1gKNrAPt9dcX/Gnpmi9oy0KLQ/JpfhgImh24JId0LeoO
+mQVsdSaVYJBtMrdoG4ULUZNQxWnzHApAoO7/PXlfw6v5PWFYZuuQbDLSvPjF8YeVtecEbOdnDBu
mSrYwoP6avDeKS8g2tM1zHks4dQeLQxTIJLZEw9qtOWuVERdlkXXhoeI+vRVVmj13wyVv7w3RJ62
KVjbwZn9+NlaxPmgAtsSU5a8qiDR3Y6MTtqWouVwjWTzofO8vZGW//lS4MiI9/26tvrhnlCBAIIU
c90GYu+mT8unDh+hzZTmSLBawf/XjGBVdTSNH0L8FE41g0eNjn4/AJARx1dTLze5myZXdRxhsaNh
OhUn2tfK1OK1CDRwvsJ6JVT2F1ME4Cdvqydv7JVF14f1f77iO6z2jDDNcoBIfNjjwK5meRjQNKMK
c4TojQREirCEKID4iejy67H4U+Alh+KfLiZ+/LlDZ0DqxJBzz8rKfaGqBhKpXNKtygCYmxEtewOv
8aKx3n594b+c9ATUquUyDYjgf7zwECleldfMQXP8v8yd2XLjxpZFvwg3kAASw0s/ABwkkpqoWS8I
qSRhnqcEvr4XVbevXbK7HP3WEQ6F5aFIgkDmyXP2Xts1D8R3kLQyZuQe2pIRnIfubErVy+9f82/v
bc9kC6DY1F357R6zzcqUtN2g+87TNY/97WIrBLByAWIW13vOu8e0mt5Kpc3/8J3+zSt73GSChtqp
7Dt1zn7ZVl3XLpqOEzxiCITgZs4IhGnseR/PJcS9hGxltGprS2CsKmKIYr//4H9XzpD1LoWJrJjt
7/v6DxwdIJLREWlTpNd91z1ZOa64Lk7Mzegg8Fcl2sT5oCoj8fOhPI+pMP9hYfnqjfzR3HYoXTze
gfCkBbzR0b+venEI9P+0hfiCUVrkYYzICtvbubYLkTa98sLiPQ+HJ+zUOBESqf/DLvM3d7rneNSN
+ldH5fsRQ0+nuXYkjxUX6LlsqduiyMZVJh7SSRv9wUXlBqj29xde8r1+/8wuKzynCzZf+vG/fu+x
JRIZ6rxoGnr3JsrHlUqLY1eiJP/9C/3dDebSP3FxiUnjL10bwbw8aVu+4FSHu6MvDgLjsBOc9ODm
4VCsmQARy9E5OL0Jx4yzf3j9vyln0HudOn/Io1xL//ZBG+SWkx7n3GBGPgBOFZswznd2kjRBOOoX
v/+wbNK/XleTb9HyaIrRoLKEoX9/niKaExQsOeDUgWG+KxhKkGFjRNvGXUjgVA3afl/XYkcj8jOJ
GOKOFlBeu3MIGPUY48Ct5iEM1ypuwmTVG4TYrMq4hB5lxYmstekYi7B76Uitfi9Ts29XGDvFh5kJ
gTwnJui2hCDQMikZgd1XkCzqreqAtxNd6DZo6Zdles8yXYN11EWEsHlt5PSbZiKYixG0yDoScx2s
hr0xM3Eqp1Hd5XpdvsxTMYMQSxDiBl5rDz+iCVBZGhvjvuHCX3Pcz14a3c1/uJEMo1UMFe4Rr0eB
snKcSU5R80meOmtHe5LjLRxzow4Ss5uunalUx1y65s1Y98jmibNCWlek0bizCdx7VzXQDp8xWbRH
ERvupRsn3VmxRM2TQ4j5sxgW+4jWV9gcNrn4cBWa/hKzlbrvHL05qQNKRWozlHV346JYfenE0t9K
VQ0PcD+TO7cjhnHMevRnMXgYcn6QBWGpd8CMphizzs28JdQRKsTEG+u79GXR5fRqYvq8rJayPwiv
Mi6xV5sL07cYLjWmnO4TOYz5jHxRnRthh8GlCgv7AWQJgcPKYrTpG5nSPszphNconLqLV5ClEcky
VwVcVlNIvdtt7R1lJRiDmkumv8dad5qIOvP0YIOwmH1N1kQQpcSlLbhIusHxDavunwXhhZfdgqME
L3gUB8yx0ZdEahTVqlg8B5Xl4tpPlqexBHRDwrGxCU85B0TO7bWYFPvVmA4E8Haj4pOX2QkxYJG/
88N1ShjVAlFEcqLT0O3L2SNfgVGTjgkto6C5w0HwbixbFFE0TefEtw29zc6ssJdcsyT5TPF+fNIt
1SNGG2PENKXk1E7fanEBEyZWedOQcQi4lpkrjddKxojYIkQ6C5pC24+BYjY+IiovWg2chlr+eWQK
f1ALPm7N6DmUJqo9hVuQ30W+3AJa2A8xB+E/HA33XSAUfeBMizcwxNKJwSUvzFcsfXVM4niD7RC5
WA8zc3KIHbTS/tNUA8XG4LZzuDYQvULXgDXlINqDVZMbS/tZDrPSkTbb1ltPMwkipBniv17Ccro0
6MZpfts2fYmEqqGYy9J0OllXwugIBcM9ooYbnGNGSEy9rpyBrraONkzzQco24EOzGlGl41qiChae
gJucTfKgarnMlIUGBv5Wj0+WbNmnD4ANCWcRZZ1cVCNlJmS41p79wdabfo3NxrmLtGWmTS8atpuu
bd9zPAaoYlmlmyDRW06WStrVDRxx6FplJOdbE08X67app59mmNlvMLOQwhVnLfWISVkUh4mPmCYQ
nVK0yvjjXwywik9hWbYXU1n0L50u4xQrcEXwq2XG8yfPKSL1Spv1B3rO1UNvNor7yhyglhUw2t7h
Fmi5H5Gp96wNqj9ETVP+yBq1vFdJmpSBO1bDXp867TaVMgfSmJfcINIbLvlny4+xtcWT0xXVbT0u
mE2ssH4pq1Q9kEfqwnqzIx4prep1XIliueAt40GEly33o82txVm7arklwZtFftYP2OdYy5Y3VOU5
1IChna5qzFPpqhEyuh3ME5RwCnV99LMhjjGrtIV7ttRdBGSSRIQ5SOzTjdoSPHpqpAHW8EdP6C9Q
weaXUorYwgUs5itlDrYReObofqaZh/+m6W348JDmHoGMqJe0LZP9ko4ODdXR8p5obodXIszi+3ju
vIMiiPBB2o1zXduJAVeiHTzlN60VYeqNbNjdbTLUxAG6AGmhb3KyT+uq25OSZdz2Tg/rygJpkPrd
3OcveL08aA9hT4RYNu8RKkowzb3JfMcML+bWXe5ljaHMK0bzqNVh/GTaqUdKgTO7eNI5w68WnCyl
3/RxCE6gzU4SUp1D9GaucNYJzdCfQLZ1AHASTaoVGSfqGDnDXF2IDKESQlB89oQ5R/VD0Y0SaS5P
RxfA2SycQGANKhg3lQmTOdtq9so44Syb0NJfRGSPEKylPb6kxdAeWjAiY6C8kIA5vQLrg7cuxylo
w/d+1sPeeArNhgcJp4h3GYUAt4kPGsxnHXMLsdZmqy5TfZbXEWoRJM+68cpNqN4JPlvudUEOaYqG
8n7qxPSDFbd/mdqKxAxIGhOJD/3Eg5T2ZQI5Oiu11FfOLNBnTuJTWU1zwfhkcldN14Bmnmp1b+tj
9c521bDyLn11RYQYflRm0TeJkxA9OxEpcRN6RfdaKUtnSG9RmfaG1T1HiDg/YjhyD2jH5Stif06B
c9Hon3xRTuW7zYAys64MgkqiJJ3eXTW1x9Pa9Z6FrXFbSi38DOO0f83bQXx0HtRhvMZKfaANFLdd
ocZPbehBDhOa1sXkfYfJh1NM8/nsieFJJ+voWqX2ckk2e3qPBnLIUIS4ZRs0tX1UYY+5ejJ59HBi
FElQ67bRrCcVq/cuFXKmVQstZKVnRvQjzmtyakKGYSHwqdI5Lvh7yRqFabJsw7onxKdiQvspGMLt
ZzN3WiLksRv7Mz4iwmEJc3priC441nOYQ4B1oEXG1UlAJ6qWbz5z8vS5MC3rtSJd8KGckhF97kQS
iR+NU35rVZn36kRl/Ca6Bdh9li7GldaWJiPgJZmvK/sUqa5juGiCBb3Xu6tNoCyrzkwOMRrnH/PQ
ejfhUI/2tphOz9SELWYn7HG4GynuFDyvPLxOIPdeTvU8PDPdLJ/Stklf4cZ4NBztAeY06/hdT7bU
MxVnf8uwpLzJnR5OXW53OkF1yrB4Whd9tnx8ACfoP02kl9wU5YXVSRI+NWeed8iFkpGCz54/mqk6
IekV30k7evlnrnXZnaGRBeS3ytQVASIJINbEsd23nrHqnRHaGlVpTHTjyhy8DBz34MBMMkicRAI5
T1N8qAjs7g9prQZV8Z4ch73BCzFiA3pCamqFbgoEWxDQiGYszw+V3lSotytTj60nF5fCglo3apjT
2/nCjKWNhfERiSKsNolyqZ3IeSPEmuIDjkjHySy5irN6Js0Jq7NYL6oh5FTonffiiALfudXH+kM4
DTyhpt1ecbXrHzGHG9Ba2NZey4FCiydmFE+5MyTDamTbI7+JxhPPBZ1RL5BYUiiIKR1IvXPMnj5L
pUEMmqSINjVGILKmmrJ7dpcWeBUw/Cnldu5aw0fTggQDz47W+uyxw49kdtMGjaLN/1/XyvrszaF+
dWCkpsEya5Hug2UkxmEOS7PwudzVQzvY4d1sli1rD+eqe0yL86c1YXbzFVq7BLJg5AKBH3S0ti3T
kMaHzcgYdMz08IXPNR6jKY+uszwdP8OE6gKxfeq9Gxw2IJVzZx2jOkqdNWi/Hkd6ZA3GmYKd/RZa
U3EMZUhUUzxN1XPtlWO1RutYwwuwCJrAx6gt7XoCW1JfnBwjDUcrs32Ju0LbYwDLjtmpAFyDA2O+
Qy6cUWx1os7H59ZRnh2k3iDjM4w0lDfolLPHEYMCzQ4l23vceep9LtzsRXdFLTaj1PGcxrVnP5Zx
C3hnAeH0XrIHLL6H7zwlfpdk38mK4WZ6nUu7pJ69fZNG1bHsZuud4zSaNORrnHxorY4Ty3Bk3YdO
V95pes3253U2QXiGUI9ZLXIMAR3jyVHUyHDn0YTGTc3PW1q0MlAGcIlAhDZVplFogmsaQT64KU41
6JbUszo717qpNr9qd4xPhqC2zaLUCLlvDAiDDC81YmHVXN2CtLDu7azrLrG9SGJ6BoRueOTbp2pO
TwCuvpju06To7tn8vU8zEc6tWeftc6ZL52EJZxR2ZD0QBy+WMYt805nl0Tai9IeLx/2RsmTIfURW
urs67fzggIpcPLaNHsHyM530Fs8hmpBQDeCzh4So72rq5T1M8f6t8LzukcWB0VzTUsL7C33HWzWV
4yNQEPMFkKr5zMNpfky1PuwYVBm4OcfRu269rrlzBg2xdjUW1AND13tbEiOxOnEPoM+NgIj4Rj9p
z2iCcEU38IsQD9FmG7DtR8nLgKaDBnLLFmgnxUCQRx/C/0SQtw/1qb9KyzS75ptxTB/XdXI3YrMf
sOyUHrlljVbeYXGMrNWicrCK1KlEcKcuYD8OY9Gnu7jdtYJLf00uku2hRR21d5Ev/aMxd9PblM7i
MUdZemNbWKrVYKYvWE21a6KLWQ1GZef3BYngRxJj66sw0tDpjh4VTmBoYX7EI1HeDHEqcLybRvM8
SjHk6xbaNIV1Xg8/NCyLcqMr8ptZLGKGpS0thEfycaw7vYqm9Mx084Fw4rzW1L2eZ+o2tWbtBlOG
STfOELezEljjS9a7IyRETBcG5iGaN7oiRt5yOqX5RRO691Yj0+TM4mR9WcoI1iBDboiVEKyyt97K
tMsUSOhZybmxumcPbInLgShZMB2dOqJWNIxZIDIguuslK2WFEleskKDLy4zq/YemzxNOIo2yYQKM
lm88VZafOHzzd1Dz6IyHTuiRb4eaCeO9yUaU8hQla8TT9kVnZwWJXnNpcH7SBu2y5jz2YHZx1uLd
zRw7EFpsPinUsDyD9Pxhg/QabDOhoo5QxdqdwdSOIAhAs7osKCLjVsfAKLVtUkFpPcWfJPGHXulJ
A3tZz2+iGF3mmYjzXDtnXNntq5Km/unoMmMEJBsj3VR1nL6N9jJ9DEk7niT1Vlic5Q5m1XSLCTwM
jfz1992ib60xkyk7okVh6x6iRfsvmq0GDFSrL5nmTyLclNwTvsX5REvaW4W3AmMtxwgmgps+JLHl
9y/9vU3186WlzmjLMKy/tF2hJNAPrTmU2sO87Zql2sw1RxzsuGdFZ7lnv3+1713en5+UwRUqBhKC
aJL92m08aXk4s9OEU6216eA4nkO97vfRNDxxZamfhLEyukR9gOLjoAWpE80vp/Pfv41vnX3eBZcb
/MtJweyZjv2tFTjBpc3tHutjUzBXbBDIUTIhScg0ivTIUvbKnEFj//5F/+azW3QD2VyY5kiu+LdX
nS3lxDlPHL0Qo+KIrvXBlBnJto+tcbUQm+Q7Bf4AZt8vnPfsVQ2fyNdCcG6/fyN//cp5H6cpq42q
VTjfO+2FQXK6jRDeJwiuPEexAxe1olye5u5KdhCLf/9y3xrMp4uNTldHPGd7RN+hw/1lsDBIQF3w
TrnDis7l4GUe48VMzwlmb/6hlf2tf/7zlRDF2QTsMbP+3nJ1NeZx+FH4JJF+yCTscUiAHANlu1Zl
sWPrVxvTUT/v6X9rp69/9sq/abW//fpfl69j/9F8l2P/IuP+39Td/w812y5P5X9MAX/RbG/a1/LH
x59F26f//qdo2/sXBgGeKRujGOJgNpL/EW1r8l8CZ6LB7U9Z4p5Ecf9RbUvxL93VERoh0mEAZDvc
Iv9WbVviX4ifOWGguwIx6iBC+D+ouL+NtaWFXdeFPWwjVQWBy3j913sxa0AfhnWJFJCT6tloKnuN
RZ+WFzqCw8Rp55DL1tzQ0BtvKzw1U/liMntJAPRIDvHLMl+quZ4OFUSXf3hM/vreJA+HoEIykNBx
FU+L1p90LXqh1X1X0QEpCwrHiEbTSob9dRPP+k2VFyyGs9GAETLTbYm35uABiTwr2xbuKU0cDi69
u+oHmcFoMcU/zE6+Hp0/pkRcKnxECCBO/o/TXw5f3p/fXNXIBCR9NvgeICzf6kwZ6MvYXoalK9fz
89Tr8WVqesU6o7G/imqs/AitYLrej/UIWqx9rXNgol9U71ZibbTN+ypM6GWKpjk3m9REOddF53T4
AcJP8UAmIJ2QBL7vNifVzdEme2equN1qLsksIE7WNhpQquPaO5j/oQ96XuRtEhYjX+O7/oeLIH7d
Nk4X4TTyZjgnLVYY0/029jYrzmJI1okS/HppPSK/r1qpaakeSe9yLlu0iHlu3X3lmrip2Iuicc/1
KV/Ovz5NAZMUsbzX3mTgfzcyFsc/PYj/Xon+rFGWp7X0l68J4SePyUkb7ekei+CvX1MynIB9LWSD
eZRahVRx8Laky1wgf10uKoM9t3boL+luz6UFD81JIF9TnEI2kNkEu2Wm/Z8b1WW64HJcOhgdShF2
XxJgfxsnxRvznqucgthqk/a8PTH/pJZfmwgRjt4p94bR0D4mKMYHANpdTaGSgSfzVdrlOrrXMjp0
sG0vf6ahCSzcNafWZeiN8+iUO09dF3zlejbxct/F5XgFx3ztgqTchCa8mi8HrZd58Rk0nNNgxFh9
RcuaEE+u/uFS/rqZ8GXbXEOuJLM5A6eJebrUf3ocLWVVBTGttLTj9n3U8/4IrqBfdyQzVgtNOyRI
12Epyuu2xXZqES53RXjlp96E0xWMh7OcZBG8Gl5absPWO8Iybwm+8l74f+3tMM/wJ534jaFRd8GR
x1wTaERCxkScRuVa+CyraPXH1zGZXCLg+OX6i+33lVZnw1S0LAjR4YT4LaEj2a7zU7KYJI0Wbvhd
ORI6tjizGQzYFIBjACmZaqPfuG6TbLLyXP9Crdvtzchs56otittkAcmJ4qC+jAm68nJFuKESO+LQ
osM/XF/va7L8x816UrQwHTVoyBIzi4Ld/qZ1KNzEhuZs0+vHsbCaFbOOtvculTJumox4Cg2ToV/M
0thWJMaE+LDX2nIZZrRGov6QVJZOYi/AprkWLzRrAxmOxUUtf7SOBQ04Jq0O87JDNtqyTk9e5rxj
zjDQal6NtXgj/Qi0pZqtFVi0z/j0IBMD84wAee04y7BfhND8WAKdK2nXO/oMS7/22gNMMaSvywne
V9PwEOJAA9vYD/lwF2uG76Deg/Mij27q3o8pY9ZMYxi62Gf0Wt2VatP7tte3Ud3sTMgShR2vmZaj
Y5TF5VCv5TSv2zglJStuj44OaiB26xWSQRBcGB400rGt7hgX001NmyeYF5h2NrnWiOHXZua+5SCp
iXm6zeLoUQsBXid+rOVgOTxBeygS9yTG3jridqkR9GLVD4OciV+8nPRlRnpT2ONrNWNcx+G/sOx2
aKyvivgTDZH1IOh/O7TDdfaJ/eKJa/cEd/KwiQb1+OV0p7E60gC8YEaKwDxHEkbWY3lTlhfGiS8n
syuYAP1yDYHRWRU0dCE/jHa9pn/P0K7nZKmhPMO07WLEkzMHvWgiOVOPtvTgXidyNzddO19h5DcA
EJb//iEZKnL9sAjWRnXmjMXyZHj1zmmGeKWYzu+sBZu6F1nRsYvTaT14cX3lzFG6NWmOHAQaH2yX
oOklgLEJvtVWDnV4jQ5QA72Zd48iXj7j3GUSBR5NAGsobOOy00R89fUD67S1VTNXOQqjwBRjeBiL
EDCvXVr2mj+AoS4BlFzm05JbYQ2pVWZ9WNljDQMspoNUn2dqjt7rMH+mKVa9JLIj3yqvrAc47ipA
lDbduqdwiTKxD4NVdpc6eBuF/vuuazVBLh/ucyfcCVJ272J9fLaGWl1+WfAL6SIPN5mXq/G61/rh
LhmztWE31mPW1JuEcS3DOKRljRZ19xoxd7S9nK3V0tmrmzi+XtjvPa+XNy1T2aux9/w+UtUl8Hcr
oJPirfAarVk+3XOP1LmgoEuEKRVJ3OKa8WaYa+O27UkyiLmH7klKfFWOUb2EjXFTzSK9RvXeBZE2
eruqHMTa6tvPr9865Ary579Atczs1NotqFQ4E3amtvv5w9AuGzMqYtYOaa2+eAVNUie73KH5UiVE
rhblFeCo5tBYzOOaMvYevfAyV5lHu74P15G37Crp9Vd9RyZZFRLKYKly3pidMXJjqwhdwjhhbLJ0
9/Dzh7QxcJhBkwYDSNSgb4b+4o8fnREiR63iDo8oX87YhduIAchT2On2WcpbCZIyNnYcVEK4AbG5
8XJrhMgqCEaP4WvpfECDSfI5EpXwHDfCQyJutKRnskIan0qymxJ0+5VTNPZeZkQrI/w7iEYYr4D+
KxWPb0mDYPAniMLiAdi2pp4d6tqSO0Cs/tdvZTxAE7JmdT2YcvPFPXfpKh7SUV4gXWhvIP3su4SM
1SQjcCsFvrHJ5NKsUJEbECfSzy8uFgVOFbiNfEQKeFvPOpGGZCs+gRTDwx/OMsjpX+u+rg/dtiAn
dzeKrN+ROD6fESW6KhmEFL5cpmMHKWQVAVaE/vOTJq/304dou7fEmLqr2KRaEbKkejT0fNe43Hhh
XQAh7srdF+UMbF+ztdutp4zumGmYq3vvmEc1IYBW8yeMMDJKLm9owCbySm+X9CkN/MhdO1YqdgJj
K0344gfdtwzMeWicI/te69VOn0WBdQeeYk6H+knKlGxSewroV8JdRBYcn4av88umNXuajiOT5AX1
z7o//QqzgdJ9cZ2jNycf48C3V8ByE4WKzt3YutX/A3Ye6FdsRdXkDybzrVVJeNBBtXkftEPbrSKH
YAUo+MgxFBwMf7IIEEuT2CO+IHz9I9AnshOLVbSEjjSVOiRYSqq5tcaj4czVrrV6gjyWYjxqaVQc
Ii9/HKU9HCttGI7oU+ZVYjE50kZGk6MVN+dLqMv9TLQHPCbUCrR0LFj+o9rO8clwN5TpPtEwezII
52+/fv/6O7csB5Dp6JyqIbrOpyRZfX20sMvyQ2s9tmYzvgId69eui4idr3SKWuMgaygZAOHUhkFy
swpdYZyZDfUmTwexN/AMSXMhdLY2F6pVNqNNkYYd2o15OgCoAcVtEz3yVXuChPHd3CAEWldrSN/G
hWO37XYBMdogX7/R1OIQWunK0073/vU5deChX9m22NaqwOlaPfAShxA8Ak5XqFS2AhHWuqGvfx+T
/uuTj7I2w7y78qadIWSzSfL8xKp3Qc/PJHfWy7jTmqI6kFfOAotuyp+auLwLm2YJBEnDQcQ4fBNB
GwsITSYYlob3baRWs2GKoyZLdzWvC9Z2H99vwqMd3y1tdWBLG4/psvTbwvWImUjdm5q0WXR1E7LI
pqSEX8xhy9D9sq31+ga61L6zh+GQFDDBSW57LkYoLePaNMb7uazdnaXcdtO7sthUVcNO7Jr5pbM4
0q+1utzE/XzrcVy44GmsjlH50dfCfgSeUa4MpfLr1qjr1VLo3a0m42RVqugdUVS7+frPi9ZIdpF9
qj5oqw9iSQ5NYzS3SSZeqjkZ4ZHQ5hyKaIMXXK443lSbwa1udEpSND3ph7uQAjSQK5Eu6goNBPmh
HJHZVUjR634gdX43CSS7M+UEwc2ygqgZ5K6bx0umRCThiNq9cPKsOjDO8NCwwCWNm000Oc9J2oMM
MOj4oay7Lulm7JdaF0iICOw02yOjpHFHiYJqpyNUtx+zg+7VwpeMK2NyeHyV4V5O6MsDd7ReLJVG
55Ph8poJJSKcimQzulfmNHhB5XDUUqUHr75ILnSP0jRHDkOyx/3cjxfdWN0ARuNhmbqFxcLcqFCv
VoBlH1IRSbJNdF4/YbaD4ezWTs0Hk7t+z7UbF1CaCn5jmvf7xpqTHV4xP904Y61vyYO9MNO+WrtS
oORZxjePPyeKxrVH232IcA0shVasCdTd9M0I6g/BVqgBdNXWns6ZEE3dSOy6k66TXs3rpZ6vbJeC
mfDLFbB0+8warM3g9OVZJzM/m8Bhq07ukEbDSEBucjlER1Kow43haRSxJWPQ0tD2temqbVVd6bnu
uwhjGGMXwIob2VHvtWtzuFUYebm3PrVUR/2b79CnHmgmdwGjJE4Kmb7yFmxoYQarTZ/nFxLi0qNZ
bLWO0UcFtNJzdgYO6YBhDSOIGMrs0m3Ae9f7Pqs3vQEPy05ONZu+9WKkcvFUXnEUYTdsDebe+ybR
x3UiETzk1qokFAQZWXhrlxqo/EVsorrqV7Y3vDBPxKBY5B8DlmCL/JxLCIQBmNtyg2SdUWy5wuUt
g6QnoU7l74tXr1DhQdQ2l7s4ImSZ6TcJByNrWK/UGZSsAzlsQYfczXdm7nY3VrYfptOdGMBLSu/Z
YW+BvFYDRcE7gg+gekxzIrZHiIlBFlPGZAjmpvalNTFVou1N2Q+fOVmzSk6aPyaYN5Z8/vDmjETS
SQ8K9MWyABcNbLjdY1q9GHT3Bi+8tjLMsD7L0+IiyjwSEcS9Q5jbaqpkSPREepXSZF8nhv0J+9n9
ym7idanWZvFcmkbvs8M/JbNm8Z3IgbnCsjNdLdxYocoJA1kAUvfT6Ww6HuZ8uu6yH5PdXiZeXlzN
2ZsGjX9LXadui1J/0e8H7nuCD1QODKYMSq8jIQsOyFQ3y+ECwC8onoaQY6djHF/aVwOizoM71+B/
0uUNKtBZZzfhWuDzX9kJkGIlyvVcE+OJCMGwsz7Ia5lt0GOodYywScwc0DImMVCyTvU7tBI+0vkE
OjgokSlApS11Ytfci04AN/HGZkME4CXNbtihNAyHkdsZsVDH2Whe58QUrsNy3kdRrw4OS71OqpVB
XAxd9/kjTbKtEUl1bvUW4ue6YBPx2n1nIlltKCZT9Gmk/7j3SWFdz6peNuNg6quy8j5ShtTDfJol
IuLalneOkZsABY2XqNLBbcFvW4Upy2nE7HboOuRcwt3VRExm4+igwp4AW9uRvYo4YuZLfUdGeFCE
OI1qs3MPoHRGzrgpkWgSPard7opiHLZFnd6XWujdIoD07VTvjloWTcFs9+QjFW/TUlo+ScEnmj5t
OzUTP+plw/npTJRqsNAn3eHLT3lIMi2gKaxtJjdGs7dwC3ssR74pTknMbN42lOd0TJa93TQYMWp1
1o6s//Ggk0nlkS0UlXlQIhrxZFPs886MaLlMGOSG8jOht7CqdVnte0VseuYeKi1f2A3MPTKH8Kas
7RuKKt0A3YsP54awdAYh+eNSOTcpySq+qSSSAacttxhAGliW5WpJrfKiy2nEFl3eMHfkMLXIBSOW
SzOwF4d4bH6QTsXWyIGKe3ImQAsgQRm2te+oisAIZ8gu4JtMa8ogsyLBwS0Q4uXoT8/insBayAMs
CM15RgDUaqkLC5nLpUwLCzVS+a4LeYzmSqIHo8S2TQbcLjTwNU27PJCC4k6HSmU2gEZNvQt6RHgL
2cVInaoDWZYsEWWWrty0OB9P/YjQjluI8ShGq5g/yXYmX5XNhUhD/YwcsH02Ztb5PPGdyXYWZ7iF
ieuRuJ7bqNzhRnmmKVAhJUdIrbItJMNh00faOQHQRdBI75w5bRFM1jKsy6U4q1GTHBl2ruvhMbOj
KEAw0W3cRd64IWUyTqIZbUUpV64Rcr6VCUflBoER2q8gm6KBYLaO7LZTIwIRRR2UCPGCoitofMN7
WhuAAPKKtZQUtTFAkrwutQmXjqtQmST5Ni44onN8XrXu3AaD3vIdzMlTi+xmHOs3pqs8txr4oFE0
gRmD0qqp0KF0Feea2Z273vQ8YgmJ5MecFE0giSxOEbC5+XnVWlUQ2rdIyzjCYAsKxCjOLbOYV7Xt
bsBBGOeDfMwNwhBkBfo0c7ttqlO/EotNhlcy+u5M9IKdWluDxsLRqeebCIWK72ZEIxQ2S4JRphLU
J2vZBOplSC8iq1FBnIW970602GXDVsT4ax2lcMX6yjSDqGPvBvZ/TiQq6KzKYh+z9I4bGzWegP0F
hdIN7BkDhhHKc0EXEDMxHUjGDYnbhLt0BN8h4/x+Es6m7RiRurlZbxEsZJgDqmGFJVDoU33RdltD
iG4zFVx1VQBMs7puT2vIvqAt3I4spIlhQPrN6AZber3r0RSsHcQ2s8cGX5dcu6FlEO9yRAMktsIJ
k6xcHV3zZNiHxUqnlW4O/boVVEbZYMxrSVk7CZ4Kt3aB/bWS9bSq2eDGcZWf7kpUDGrtWuOLUYx7
y0DFCnlyU5Ua70Ay5swb6yK2kMGDEwhc+7afhbWxXH3ggSOsK4wDg7SZWJ4WNJrmloEhwgRL3xbk
yKaPtozfdM0ZVknS3xWzg3imeYjLAavwWNZrDkkr4sDJqV4ccUZStIbmg60hvLDYHzYuSFy3J5rK
Kkd2TAmiN5X6fzN1XstxI9kW/SJEwCaAV5jyVSSLXi8IUhJhEt4DX38XNDEx92E46m51U6wqZB6z
99rfOqOvoGnhNHRiK+tUxtwkVj33Y7SjOCWGQbjKVfb0Dit1kFfmYNlqFOnthM3eSjfHAZHAJqcD
h39MrzWTDaGD1O6APwQ9Yj+vKElhyvRX4j9tL69XhdLNLq+FavjLgIREU5AEN7atnDCWNkyfEC1P
y3DukDn6Is51fkCsBpHBnVqkECWyDm2+1NQdZpLTqIyvhpv1p2STs1mrFk5aJ6Hf0eo2o0c9K3CS
2cqhS6nl5VTyBmfjCa4gxDTK6gtK7VunIjzEXTOyzOG7sz0mQndew0KNb1T6jANNjvYJLyYS1NQv
OPjQmk8YHw61wQAHcV3NXLfjO/SCVjYJoH1+oiF+VGumKzEzXSYx1lO3zA+JI094uQaaHSSo1JtL
pOxzPbE3nthVRMN5M6JzpMlu76R151lItz3BZorE4NUEIZuEtLMvmI5W5mncJXyUmkbZs0xrg8Zm
SkK/150Uo6K5aLOa4ycWpzIXBGHI2PQ7jChnjcjNs2VHM4U5B2A7AXRcTfKuhh6pZDYEWmTTikHR
CzMgh4FUW3eXo15Q2yw/mX0DZmVOSL4cjmy+iUQuq32qJPoVH4c/gkg5tV0dxFrz2c/tctJ6BdKp
KHjo1QKDi3aijVzejNYk4L3WDN+ivcTZQYbzGCsIpZL0IK0q2ZndFvxshzYc4ZteymPlIpcnIpZM
IVRzM5TKdbaQ/fQ/sZgJNBHJjWSCYLCmb8VqbzQHgVqHlL031+HyI8b6q1O1IWwd40ah4SGJ27n9
NRnMj65BHCmhw807MUWWt3Zhlti/54W/ZUBOdcRydCCxDgsntahehsb6TTV2l/SeXOxjLv5G3SFh
M/BZ8wHvDDN04vGtw+/mgUa9NEXTUynwQzZz+cKKR/PszvbEtDQ+USgal7L9mS3S9lqN/tjK/g5F
dl9gfpJ8IKLyVkcbtjNnrOxmbDJHb6yZTYrf9WR+d6PG2jKGgaCRv6Gq5X35bc88T+SJvWvFInxK
hpe+o22xlqO+5JpPF78EugB7TV2GXIIfU7raH1xAzBO1F0ZgfO44x8eiCWM8+D4WoyJMBH9IYEDB
1HEJ9Y0IlmXAyYKPLmBo0kj1ta9m5vtkDe7q9MEkeqKsTxEBud5IGJKHnfwFxf+DUhBDR0y1PbWt
17tQKzJnJLKyUZ9zWb7lNikhZI7cWkjdfuukK6UfbcVA+LGnmp1J6miPL6N/s9OC8W8xbpefybky
PkeEq10tXTkkGvhKY7O4QZ1nh6IZJMcoxB/gUTtNXRLT4mk/biq0beCyIlaDsdvtJAu1roU0SVAr
+2HTHph+xxwdREz0SNM9zBTf1DrzrkWlPWUhMnrzwf6N7plJi+jNY8JYPliI/8LGrfpxS12qbCBF
J7sNVLHHbGIHV3K7AHyNOO1zSvPcnaNbWlR/+zU6irm7KghISOZ665mf8+epW3wikyA/MnI4qiOY
JhZpSkUFHirRgcRwgD3VRPAFyeOiVsM1jwdr3/Dv9ou+46ctCBfSAsRpv6ZIIQoYirPaQd7EvPF3
UhknqPIroj2lOJ8/avpTz+kEUwz29GHUmcUBJMEYuGkB4SSdry2zcD8WNOWVAVB20Zdz0UXK+xbB
ZhsdNRiMhZMlpndzGs+uDQ5ZgbOzS+TYPTVGf18AMOwUDbVnZuHq6lnBXrrxlbs8PnSVs+sRv9v9
d9+lr4L46bta0l/FsXxrugkjPNp5J1MfyILCrjO2XJIdr0mezLjXF5CmGJ4ZmmnDW9LQvkbj8sA0
O92vyZfZMk9F8icJUW5RsIKVKglJ1aMpDVgY8yFD/nZBZhQUVhE6YyjSfvpWIYMajEDgf7giKNvk
OdJ5cLo6QyioVs6zbed/OgctQZOvH1kenYVcHSa2Z6c66YwVPbW3L7OefcyLwTi4fSa8m8g6DPVV
2kBdX7F3dQNluLlE904fxjNmjnulswBAY1zCHfaIN1r8BXvaKZmBYhKN6bedwYigqoAk1NVCoT7R
CcrhhHoElxAoOH5A2NS89CdXFEz9SGcebfUkhle7AumhyRWPp0AS28cukwWHYmkk3Rx7JpJOFIqA
PnfOgOqClXHQcPxiafra9oyR+WHEdXpA6IePO+52q6m8A+3YsGwQHLDQBOh2fvrErQ7ForzqpX3L
hzE+s3Qn8KukRShz46FVrsYwnJpB3cVw1JoaP1vX2mEdObuyQBzIzs9DS2wGhR2/REOEdj7ZKubo
J2YsM+nc82M/eS2xei8WlaqqPRWj9VGZpCDTUMx+h1tVQRlGAQDkk3AfEuysHX4NlDZPUeUSGKFx
CPHm3peK4TN17Kewqf35E7s+6TO8EPdKGjnirujD7JhbiqtGQqYnGow/8IUJHisPDnFVRDBMhLho
007vnXep9r/zpn2TTo2coOv2sLlgZzt6t5/S+rHMs2BO+yJII+whxUh1gtvmTNLvi4i6OzWpH81b
fohKIh+c9Xw31iSk0j8ZUiQ7HeJaZmFARDCvh2VWlpQjOJNcCKa+bthjQHA2O09zqMLKzUlh6U2L
7R1iokEa00Ncl0zHMABIHUfD6jCTKTl05zWTF/hht6okMkaFrTPbo+HNc90ELHs9yWjVw9iAy9cz
p2j0Y3skskRtgsV9TxL7yQYHdKgYSTCWABetTxVFZibAqE/EoWn6MwKI+FQobCrNPH5xacYCyxJo
BpY2dE2WfIC1dD+tyPLBGYd9NGl5fvGvqZ0d8GPmeADV8aox2FMSxriyY9I4kc7xWJcd+ZjRHbs3
L1JDakotUckwrna1dH1XdkW38bSHZ61LbJ925N4p9i+h9z8cDbbPIZn7IyMtxLlYNJgr+1ZfyjAj
u9VmrzyTeJ7qjJLUl8XW9onCKAAAktyhnv7M1/Fi5U30MBFwni3uhUFoyVW1RkHFdWXihI6i9ZR+
63Wu7Wur+iFqAmYiWQ1hM8dPA0ciWlWgV3Zuen2/tS5CPSYO1SsbUQ8xG/mpMuXcLE5kOR9yK/2J
DW5hNWUEF+GPnvBVk3po+HPSi80GCAh45uFvCsIwjbUe6DrYpUSPkx59jy37MrsaOTMEkoA8Xpd9
3E2/MrUMh4ltHyGzPUn08twteREKPg4nfDanajX1U2amEWxlwrgXQQxkTJGykIiS6CSdDDxoav4W
iYigcJVVSxWIsTs2MMn9pf+NAo6wLdu1GPsOrwlPhqVR5dn6ol91I78kQSUtiFlD9ZYUzWPTFaTe
aqq5zxhchk02u8FgjKhXVLGXc8qKELesRbTCLSbindr40zIUuMmAy2S2X5hxkfrXvlDxm1zUYuTd
EK0vTPRUNbJOFkwz/7GSIBjVfZDW3O2B3Nv0koRwu0iukp+KzVKnu4wMDFzLbW8+l7j+bJjH//5/
XhuqGGzUWFnflSanE8ML7fWsj5Sx6E8WDOO9W+bPWFGfpCxsSia2o2xZwskBXqm5vbJbzysjeadw
WIpVhIIuGav0AVlO64IHFzFErT5K5akrCPDMy/MwjafCxDaFv5OWBZ/TCqS1atYvq8JuEuO/kKvH
EseLC7P4kB17YKnf6Oib0b3mNI+awOxWd9yByhxGAvlByr0XDK2W7thiR56bOCihapNPZEGhYv6l
5Q46jQk+o5BKeWrER4ZpCd0gKo9+WK2HOc73+Jb3C6TsHbkcDM3Ec1IwEBJ2XYWbjs/ty+6gDtzk
C3KQzlFe+ijKQ7IBx3BxNnA+/WyA4eRvnTeM0ogHTGO2itj8On77h9Y7VahJZd0PzqiEdYUIIkun
wGHfe2xfapnUV712jzJv2wCLeO7xaeIw+Rrz8tHBF+mX40Sz1dLLS8HTxggzdC2eFNklqDXKWZAM
1VyNXFMuk/OBOzK+6LJl9hHF5IQ1w0M+oeNwxZ+iK+2T3XZfsftMcmfmISsl6aYV6tVSi7e15XNJ
5vGEPiMZbwRiP+El4nZRB/Uj04s3xdIPeV1Xe7dn41s/AgNmRl5NKxbQ6o8sQVeL905BktJTeQBE
O+n1elallV0G+vRk+I6tmEIuQgCXJvyqi9I/0FQyt8VNJqBg8lqeuX8ueSl63I2c1WnX+tZi/rSJ
kxA3tOLMzcBcubWvWOmIZ8M6zE2Vh/EAEEbFrWmLYt3Zs6Id3DbCjzu1R7OcWWWiADAswoQX5Wsz
SwAMpp6ShRU/ze4+dTjulb5ST7JNx1PSxlFozHM49ODpbfdUDBpGHR1hhNm9i5LZ8UoyqLL2N0Rw
u7qojB1eOSMA/QtBOykF1lsmwppD06uaRLORaVg+aUh0PE2UwjPEhLOlUnatQtshcyMJzcS99kAh
cVvHa5AWOHYhdHpDqaTHkmQmVoznfrGPhkV7VevJHFRZBV5d+SEX45Es8T2QMLlTm+6QrezZKoIB
BzK9Q8Znhtfjh8F/ZjVH9vX+Oq0zL6KDIq6Kd317rjfL9Dw6OPz1J1xg3ANkNu7yyjIC2Tj6tevk
TeakS/K/wcoOE5k39LWUAYbKuFdEXO0ZNW1HDKO/zPJCzPIM372Mgu51ycTL4ubfC6hxnBTWFfuz
GSBzQi3FjNgft6msgtOL4T6eX6c/JtbyqmK2aFnNyThlLu4Aj3XCjkR5L8+U71Ijia5OBJtYWrqk
cakKFqdjHnWaZYoiIrchpkTzU7KFEhiNvifZ4wuYw4PL2IkRTcy0Vmf3PFT3yhyuGHDTwFAbxCc5
k1Ohfs9z9rhUihpMdHwIi2kHVTytSQYxNlKHK0nTFCdue1MV9axmw8lOTNZXrk4qphXdUEqRhBmT
xCkou8T6MfBGV4mKv+7D3npZTDwNUcUE1hGyKcY0QLTRBlDlkqDv5Fvfr7cmbwghZCalT+2rsp7A
q71xTHSe0+phzwrxVHappEwazHBWOazSwfGn9mqaLhF6rG27rOUaW669Vn+mwPyJ96lDFn4v65iV
J7Npz2DzXFDZ9h9in9HDaRS6BbNyiK+26iMQ6VCGDe+CuJhr0XD/ZqmT+BUGWEJG0NfExngsVcbi
KeYQLxHuHmkl8mLFvFvWBQpZ7C3kL6FIGUiILA6qrDmTkG0d6H99HJp4jUlRDieBtEddAIuwJWk8
M60eLTU/OK37RXEGLUTUsNPcArERRZcXN9wD2qrWO6yWrPWUnWKqImjLZfUGU/+bi1Q5kMikeq37
iRuUwfY2OUX5XYYm3dOAKK9EB8NlVLKRLgbuKVt5BIWwFxiFUfy51I3cY0gITgZjJMaNJO6Z7Xsc
k1unblFexJOQKCsYn6CDSa2FUEkZHdN4CggDSOkvqM8Kt0/QWloHIzk4OVLFolF+V4lNHrkObiaz
zgx3cNco3GgNqnoPJ+mDxtgTtpnrD5VV7zKGA+fUSd9484ECEJsCPNq8T5aAXTGrUE8107eQPtB+
BBEGfUSFuF+1OU8wTgvS1jKQ03Pjsj4nkTczi3MxXa0BOYBY/xapduU8XoIGcSbPwC/Z2e89CcSR
ExvHZKC3JE45jLumoWovqACTZ8eM68Cpy99OYT2mtWkGY8fSqVkQIknj1ijZ09iv9c6dUtaORNlt
cdpyz4inUJUfCC/ikYms1tj7gnVprlBI90yENSI/PUAgXWTdHBWOTyHZNcMk8PqkLzzQJO1+KbFT
z+ih9Gjkgbf1S2ZNWdAL4jfz/kUrnK91yP+ygsG1rJQDCpI8QMV9oo8ygfzAyyXw6k/Tihcbo75n
G3wAWXruk+TLNZEipIPKJj93eo6heDhkwggdjbEcDM8HxuDjYjX7FgiK50ItoauZ+/DvYOg7uyT2
sQc1wzplMP3Bgc6hM0Vk98MwwgXr4ku3hOLC42o2DW8bIzWMwSHyc+7QMfKJC8/43HevIp7a0E44
vRu268pEpJuuobbailPT+W6N+ZJs7aqLgjrE4Huo1JYklvwnbQwb01i/W/szEVG3pEYyjcTlTzlU
e/aZnxRmSJSmKRi3qJC4JH9HNE9zln3H26yA6yjHW62SV9U2bF5cktroW5H9sPeRaxG65EUw+a/f
JWNGNTLLndUyHo/jIRwMd/HB8aFR0KviYI7vUbvRKaWoPFlN3EFueciN6jynlKUFC6TeVgnmjkE3
FAPZQGK6V6o9wKlrF3jBzefiso7CUzp7httfFLwTncLcUzEofEbx1rAkZ0X2IZMfvcdeP01c6WPy
vXRr5Usbc4VhR795EK19lLoMCPMWSgxKF09Z5E8DDIhkZ4AD5vhQOUqA7Pas5Gqxm63hzpXBQUfs
ZtaZWiBq4/diJ6haHB7oEQX6bM6oPY7KuO2eh/W16BM8uQ0ONStJPhbTJBK57anKtJAt/VOvJ3+H
RDmveFhQotg/pe1ZLR+EAaiJn0OeRvtPOz9zOQSsfV3P3IbIavnbLJ/at8L8i5jpFd7ZRUA6ZgEJ
ucl2YsAa4eQm6Giz4dfSu5SqM8RXswG4LvAXB+Mk2WhA9ElcQwaZIdDUyjMjKKDsDg9Na325CaUm
dqRDtogEk2l6LbaBeF9m2m7qyUbo7flHjgmquEh+gI4Wh5298ge25talUXK8ym2gKqqfHfG0e3LG
KS9qN8xmJGuVEN+S5dEOt+j72qATmJlyKQUK2HaG9j2W2tcw99iD67vW2u1xy5wKGQPVTMGSN6IZ
dhrKp0Dh+ewi1i/QN96GkTUa1pIuvCNx/ii1yPVyy5a7Zka7Z8+MXRfVPDGLT29pptz1mWCvLTxp
dYfo/d8+vFOWZ40Mg3wobE/LyE9Th/Yv2/83XrU86NHf+IICmn8GFMlS8eOSbaz5/vxWG+6Dm2m3
xJb2rgSSgtjBOlaGprMU5ANoYKLdr4KGlhVvHXDsEhbPkou6VaeYqVgHqBxs65gcdZm9lZJPROLC
hcRXTmYolcm+489DcQi3YhEfLglBPoBHak/1pWyrPwCYWFPEzlOr06YP7vS2HbXecnUMuS0jgHas
7HYMu3+Hb5WEmtM/qnAvnOquE/sYDEX5qVQDkuFx+LO2NF3g3qp9w1FzrZrqvK42/kDFnIPaGLhY
Vx1kP/E844AROv4RcfvNtPAOJIsU2k1b3Bpr5CkFKXXNVTWybTRM+NhiiZmFbxbaM7Ik2eNx7ivz
29Jepkpwc9vdExutAUDGdE+dvWWK+AJhcRfRkyPFpr2TWHmjqXy17flR7yyQFn3kt216ngYU1/ix
eVTUPMjtNZQKJOny2YHGy9R5pe9ZePqj5pyRIrufjdC0+Qka4pvDprnAK97EljhnZdcf2lieIWUe
1drQD3rdAAaFshh0LnQTVy99pASP6oK0hvXzSeW1XwtxUsUc79ySvPZZY+ZrNM1r1xrfqMA4WhOX
u78t2b8WbI2ARgLc5VxLsyJgFcToVAFIMHeV4hdpcxlRy/VjOhwVd9pWRKxgWu1plqRQu0WS7VX6
EC1Lh31M+e+Dyrsn5czcIqKHqIT9WKK9N009C2DU0lW4zSsDeGamK4/1KOC6kENpzKBsrEZ7wSlA
lQGLqZXZHUvWPeVTRP3eMkVcXyLdCMeayBZ9ZnqCS+k6sUP2xoj6Yq0YNTQy/mjWROymeb2ldfZW
yZD9aH7Ez7Nf2bqdW0c/qRojN4FPgVqFy1U4DcmVWbAoa+Fls0YSZa6nfjesdaDbeYvDHHksIISH
Gln/DtE4x59y6iBjs5JZXnTeF9WeEfPODTDEuIxvmx66slG+kp7ysDoKRQz34EgHtSSv9HPDoTON
wdMk6yCdhtIth2/NWMV+cmTpA9a7Ef+QIw4JcxXd9RKrPr7IX008pH6mlIy9ZWWBg0EOkGnD0WHO
dIKtTMQ4acELu/vGJbk2S76Fgbyl3hqrVu8fe42my2E96UWrXgZFx9aqry+2MX/q9jwdBnxuY9wv
ZK01H0Rl30TuxuE6AG1JdhR7oI6utTkSOKxkGAkz4myWXBIiDOo5Udpf9absR+PrD0lMarXV1bsq
G/zEGYLcXUJ9LZbTWr6ZRjntxowXGqvBo2jFuJf22AVG+afD3YN9qXi1nPW5mxoEgA7feFVbIAs6
M6HBPo7LdKCDfulN/ZmcbGi5kkKn6vv3fnH3c9o+pHCj9lwJYTRpb4k1vo8N2AZKuy2ivj42gv3S
OJIHmdhvtl78JOb6yYwc1JzsbzkB1E6U+ZwUxQ4LUeQ7fCA9hYhYv0H5bgGZiyjafHWikG3aU9QO
75ZtjVdUEa6/9sw9HJtkQrM6VMVqhLprTiijOpLquvQ+oh3mny+kHKjUqXhEHUoIbzGHQHDSezXV
ASXZ/E4lhWGMi6yOuU1HFfE2GLFkX84LMknth8Ubx1RKJE1nvs9a6ymC6AhbTnctZdjJuAjMq+Ee
JvemtOy4xID7Tv0mB+BJSBME4MSUcYRP3i7t4iusDMOownrd5sq7wN20M+3q2002HomTXROnOTaV
YV7IC1gP1szqfzW3EDogcZ3jFr7dkLttmdcpQmbfk+QJc0H44PWpNAQfoJoq1s7gfXe0qoPFAzZW
ZsqcVGhMsrAGAkkByivX+lAiJIiVie0TGhMfGcxvo3du2cBHmgBIpoxnRouJh8QSIRrS08BuKJSr
DtRqvt3auApJlhnI7aidiep9QgJhwDqa1458QDE+sr1JvYjZHUlH7o4cMR1MTMHslUxePKy7Uqm/
jQLwSf4jbFP6aqclfhsBdnPrVAkzOxmY61M6beVzAVuSTwebjCFLT07tsgfLF+a+5m9sLMq16Obr
Qv9+QK//yuKGxZId9r1EnJg/gui4Jb1FFaj6dTHfMKfkT3JNn5YyM09GnT2Pym125/sGUqMDSs+J
XIpgKaM9PYN9rKv0Y0LccpwhbhStvC5y5WPaJuoOvYV9hnkW7Rc4cF61SXoU413qSbmn3NzXZR9i
MLws7JQh4fmytm45wsbQgkA3CulyrjKTsd6sdE32ec557abgXWKYTlE2P6RIOzmM6m8QOmQb8jiK
NWgjhJUWaZngR8fAxKbogfHmQU+Le5FY7IIzrGyJ/SvLjYMpi4VBEHKvxVmv82SM/jDP33a9j4Qz
nglRJ9SauBE++3czjdMnJkE8f86xnC+pGPbkgrc7WPEdrzwptmkXOkCBdNPx48G5GDPiqtypjiMg
pW1pGSbJOFycotsrWZHtbZxsCE0Bl3Qpv9Dy+DlGTw48MFABlzmM+hm+J8VpIXd5HRRWfSJwyqS5
AOv3tSExAqX9Z9h+qCOt3BOxzOugntH3lKEQWc+cT4ZpF1GBroxj57o4JmSX83toIjMISJVtMKfZ
1MXN3Ji7XOOyzxzn2lCtb7IY81Rva4F6HJ5kgmKWZeq2LYWXyRngjQpGCQMu4IIXB3GFTu0KinAY
ol8l+h/fVMQnphcX0TiITtsqjLee9ZqR2UEzLdY+H5APpOtyVYb0sVBNpjstiS08hg/zYHmzUZDV
4vTqzrXjZ4JpxJGger+tjC8J0duDCqPsAO43SI7SY4FXNMyaUJ/7Kti32AzCqWwI3DYghyr0GFLd
FXF2Uvr0MV/dlNsx2/aVvGGO4IXGDqbdqvpLnaw/uYFpOWNEqkRmfubPhLbS0suDYIJPk48hxWEQ
MKuHTq/HM8qTfemWvxvc6se5NcIYNPQ2wfyNc+LeU+HtOq5WX6XAtpThqyayZNx2663dIWuetXB0
4XjADtU9QMoLiL0X9mj49LddZrO0321RIQZ10ZYYAKtpEvKw37LBtOXb0Wm6UrxRhFe3PduE5dOq
ASOWeQv3CI8GzDiEJpZKfjUDlR5nR8UQHFQXmbfZyp4xqyjPLDIgzwWVJpZ8JMCJElRaTwfmMoFF
TGgQSa3tAA7EntvVSAc1U90p1bpbO26Gum+wK3WgdcQipF/ZfDODkkpHb6qr1RffzSQFpiITlWZ2
Pqhuh0OHjDEv4bt5mpFe8bbkNZpGXep/lLip/C46lRw6fNbWvWo8Vkz7mC8NaYCGYtrVQ/I6tOIn
kc0jAgx1zhDJK2N7WxPoAZwKyoTA1J3PzUQPkbYYkcww6VhriESq7HX6q9rpnzW4J1/lt63ZcNGi
4bIoevtAzjrIU0EpJvv2Q6scA+pSemWkbKObGhbudJSN84tGrQe2iPpNcZq7zrphH4GfwtNhvuDO
+5sZZnI08U3RC+v7RWe4zjAV9+E0OQ+ZNM4w3J0DjodPcuUA6lqOnt0kYxCSyLQmhD4pb7HGynaW
yaOmxJZ5UEqsLe3mGl2BAHmuYKoiuzZ5KAVXjYzdvTVWvK+uLJ+mEa9IP6rfI40mw6PkhNqEPLkh
QsBrNk9T5DhUT/KpMvtrNBP3W0d9V3PBLC+D2ZCozU7xxqr2xBXbHBTwS7sZndCi9ec8T6qTWyps
kGKCaXHo9S74qbmwSIbM/hbSTo+Wu85bRykPhoW8oOzHO11PiyxgIgfI1NJfjZx6b53M+UFgTr/J
3vhFup1a5hc+y/nRke1vdIHxcbHmC8FQyiM7jO9azFhqtr8aYXAulu6eK1mr1y51493IZDtisXLo
MbQTrIBo0qqRZrWMcRIEtyETEBSKMlvCEQjbqa+qTkfJGecHJPHuji3G4msSiKKxffn3qxH41Kkd
IyCi//37rWIWe4z4+SG70mV1z43A4gMulusD4YuGCOduziiJpDrvu9FEy99D7Wae3IECcKNj3rfJ
vnGpHlChY1EFCREUmj48Iih0sL7y+3AesXGR2VfnWnpIya+FCkNSD7uNg0sxjQ5qT81NmuwRQkLA
81x8o/rfcuNbTyqleIEzh17e2PrvzrZe9NL91RKnTP2jr28GdDTmXDK9mWW9vpWcblNa9Pd0ssWr
Tib2JuVjvZk+QVW8/ftXKpImL9Pi9sxl2+UO02Cv11Z5suH7+hosy9f/95dcezeAZm/toI9PRXs0
Yq28W9sXBB2gWDFyqQgljGUwb5HqVGdjmfZjPCNT09zzoIj4NhS9fRtJZrqR1LMrUWESMu2aR6mr
L4VcDdjNBZn0SYkWf7Xzq9ubftpo1llbI8C7pskLO3Puprltn//3ZR6lQ+aXg6jLTtcQzwQzSsfs
j5jyzHspB3HTbHFwm0L3y6KdDqDM8tcad7uMZuM+Q356BahyM+VkPLhOntyEPr418M19oQ7aoe2V
+W5BYnkq4Z4t63zvFiv3zWLudoue2VdFr7D0YuboRudeW0VUU+lHfzSeXsfMi5MJXuYoV2l5duPk
u1XYfUjcDXnBm5TJRjcS9lQnhyyXzWedcRE6bfGOwexUja61J1IbPXKSap8pZnGvKgtOKWymHlBV
F31dx+4q7Z5yw/n9j6GBQG+Hzfc1lRVGVSAFNkZiRv+Li+RS6lZ5aBItOwy9qV7+fen5EP3nV//+
UmMF4KVpfSBYdzgok+sihUKJDMf31V2S+Oq4bLsspA/BYHYW8j1VEjkUq4hpxPSmN22KJnpojsLs
w2Soh3NhWM31f1/siA912Ww/b3kkQlpDI/LfL/EmT51c9dqiGz6W/yzyKGNJ2ZigGQjwcj5GqoVW
AItlPvX9Bc1SOCAtucl02H7c+ixiVo5wfDESkWeWBkij8uQCaeqAJT0+mEZjnRTieQiu2H45gosu
8NP6nQswQpsqeHixzgVhgWPp6u5pyZHflfVSnKaN06KI6BuKUL2H26adnWnVzpnyodeQE4jdmaJX
LnbF41nun2jY0LFkGywISVV9sZYzGM8yUBWGsypAYr+ySvkAJtPwV3YOGrfNv01Ck/anArfyTs3r
C8L64a9uWFe7MMVTpULJ1ZfaZ6Sj3gl/9pGnk0Uxr8pet242/qE3frgBSwbB7Raz3CIz36HgqXhW
c+wSyoDuuGFy6pTu1zwl6dnCNs5yYWFVGOm7sUyX44iFgLIhoY0p6mpzsRxB/SC3m4llrevSORBp
luKrUYCmlgSK/nsd/n2JVSQ4QzPvOlOl/NjMwqMurijq9aO5ecDjiBktWM/srmkrhHj8KjvZf/7n
sIC2CJUEVKmZ5W9sYJgTbBSYBkVBoK41OZrbO6+uACFHuOO8hQYCf6xEzZndVdsd9FZ7kziTWH4Z
xSOLRpP48qimIhJNIGcDj7gsr5mSJaEDWvis4rvxp23i2rGeRWrintH6RmdNx/W6ZuUcZLqKRVgO
dwTkCSIzK76jmDvOc8wF7q7FtUoUzXcVOyVLfA/70E69uN3X4iZarX36zxeozA+pTWAh2AIkAM3j
xAzkMWtXlXl26u67df0UtTAOvRWVe/h326TMfiw6G0mvOkwohtf6sk5ZxUk2H7PayN94o5JTrCvJ
Dk8AOMJGO02Gob4FZtFb5zhtVs+poox8lLZBrmh+ynpiQCiMib2TeGlFPL7WdpsFYv0/xs5jO24m
3bKvUqvGjWoEEAgAgxo00yMtvagJlgwF7z2evjfyv9W/uaur7iSXSFFikpkIfOacfagrW2m+i6jG
K8gtVeZWvwMpUDyDVntZNgtRq3VvNhxJc+gzNC9p9sUcTbVumjI9LGj5yJxBQEzGcy2G6JLyJgrg
vXyfU3mLGdceAsF2xyE0+V1SY220qcm3yORWwTynR3N2UhpRB1svhB2U5nzoVE61n4d2L0dzVQBb
OZDz1WLWX05toJOrLidjHNbpOrFt61ZU5O9OQ0MIA8DdXYcS/JIi8rxgIuG5dPpPEFbzBhsCQhda
hDUr8+wEWx9dkk1o4x3HlKROcGOsh6OUQddutibrpY5GBYEP21Y2Zcmp0jJ3V0c2pVI2HiUArg2X
I0utuJ0uifOGeXE457qlrVKYzuss0cSJq7Bxw7dWL7QzhWj/YmrktFflYz85xoaBEbWJCi1MPdOQ
7MeuEav72x74aMdyrf0GGNB6lvHPAf4k3PnuUiK6gO6DV85ACMk5AY7TzWIa3SI+VwvgAR+qcfzt
8EnAL3QLrojB4QtDV0aJ/tCgxgmLqxSozkEtA8grpq8KyYdhunBJl1Zi7OBEzZR2Hm/N1OdLOsE+
ZjiEWaLfIJn/FCmyrDIwxamOCp2KsbaejSo5hzivEWaVgKmxrtoVyZSNOyYe2ID8NhMdudFQ2KD0
x2hgifaXXZposfgpz5OeZ+cOYsS+zsyn3sB21NQ5fqGi94/hYB4ild5tyAzyemW8KkeHDlNYlPG5
i4lWRZshwvpfoDF5wEJmQJnnB/ad/snUB3zwVTYffTWZO8yTGVWabW44sH0MRC4tcNhpp9Cc8uVw
YAyqN8QLSSqwWPlIJpryR2Nwkw9oAu4nVMdZuKUC/mWIyF2HsQOuZLbxGrSOfyC+SFvhOJopigcM
EEBkg4cw+gDkOzwXAQNsij/7YNOfrPTeFMf7g0a2CSthTuj4qUeUdHUal4aLo09zzRSnuLDWIk11
b0yZkJdQ1cYQcIVgJHg//KdwTlZWw3UAxLVDrNEJcot4GA2Q0j1AU4YwLmVyIiL29LVm7UI5fEHD
gTkMtLY3uBZ0pLBFy+wYwiO+wd1MapxPw/Iwtk7jtYw6iXGp8axb9uTFy0gvMeOLYnanNGqigM3Q
lRs9mRq6qr0yzr6kMMrOuEtyj9ARvEfExXKRhhmzuqrnJouCwsLtt0ubZr5MxVJGD8EN2I9L1J+Q
v/U+Da/law78YjE1vgE3sM69UM1jPu9rRfV3P3LGsPGsrq02uUivJHu0B8scGAyGcPr1AVo7KTXV
roUwvNPQveoPy/SYcRirGD9L1l0ipn0XlCdQuZjVW2h6JV+1I4QQbXeeq11eqYc0pPho+rg9uaMa
6MXSZ4Dk1RpD0/BGQVNt03oOmU4pWDr9dMLsou1Kv7G2GEDsp97hgJiTpae3IppNFa6VAvxppGrd
+v1e1n34lPvUDw3u4iK2V3MV1aemluHWXOgXvz3zMRq+jssJiHz3NlsGNeZEgwM6IgS0s5R4GvJg
cmPabV6XS4YCl4zAyLFPlw/NtA93k0bcEVIT/8gfKjTrybqu8hjsBapmYTUdFV8Bu6zx0W62DAUj
3UCmEcw7VSL6xvmcnFh7xoegyt8LyaByDB3TizMVn/gfaX+rUl50O/XXdtqOmIGyNwen3B63YErr
DwaHpFg8LP4cnGMIXq5KT/3wMcydfbUK5hc6k8oAo971fs3ZRinWsd3aZ3+QuRfqxmsdG96gjfr7
gKBq23byGRNtfSVk4mJAPD1jzmU4tuBtFJjXdVUVi4oXr0iGAllkwddsnmA4uem8d/SKK5ULloFg
PJ7uf2rC06i+L16gWQXRFdeXugnK0ptKUPVV+RFWv0Dm869PI48DzAR2LR0z2vjR2sRJnXndwmAf
4AqvJ13b6ZEyL6plMUanYO7j3jVvAqDvRHN2Zoq2a6q4PMULMw8Lgn+0624v7ZqSB7bFOu/rBLxe
kJw1NIIcZ+vZnBSc6N45YvpRq4g59sfU22vudSSV5erRYSq961rMArUqS/aVkX+arK46klDT35y4
yA4OtTyBokF/uz9UwjwHevapp/OjzGx23hSXrhhvqU/SUj81cKgslDbuVB6jhZQeW/mxjjv30VLD
9n4zGOaqWv/2Xu0K+QW22dXQeDuINkleKsvmxQgMZ40WWO7gfyYH8uCs9QgACl3zBJ2o7lZOOVhH
o0sh64xc1TPep2NRClbmbkPxBz0PuaSRk4I3ax9MP9lZWCrYqXyOV36Gmaqq48VJVQdETPGgTBFc
IL1PXp3UB5au+rooa+gu8QD3MzJHxBpGrD1y5VFLJP4TWSxYzzu0voU9VywM8UzHFcnOWuBqG62P
kidTvqQA41B4K+6H0IJatqQ7o3AYppRVQgmdSHHsBCufGEg3s3/w1XFY+IRua2prc2g/hMt7Gg8s
4AYQGBtF2VEHdePN0ZiexuVBdekHhwLI2i5KjqVdVFu3nDF3o8N4magaOqtjRTo6zbYcOneP7eZR
NcI/dgYdoER67TV4Tx+i5TuZiwivsquvOaC5o2V24XOE23xVGVm47/sekA3iqR2SIZS5uo2PnVHT
1gYBhPTVTG+Dkpc+SK2NFbrTtvab9OYKdbmDoJJ+7LZRr0/HqEO0RWyTvWsTdgIqbWCs1flb1VVD
cLBIUkBX0ZML0abFEZFYsIaZPqw0eqeHsmv7bcnkNC+M7JJlVv+I7ancLWgYpEPG2Y+sR0Y8zbM5
M8uI4vST0nf4SPAmDVqaAsRzubOW01EThIwxsqs8Mbi/4smsT21Y2Tgu2Fux350PRIvgIKlFuBaT
U91ko9s7HX+mV6sQ2MUUmEzetZUW59k19y1nrUHuPyW14zzcn3rHQJsxZRqu7x9isOFEI5ttTSmA
9Xug5yHFUXvoFLYmntMZzzHjdsNdF4Mlj4mwC/zTJlJYpaGd9k24qbZvXjh2QT9UwBb7DJttPGrN
rW8hipkBTo+ydd9MSVnR0u2txeygTlgU9SvTqNWJck2dLFK1DmOYPauq2Ce+G93mXAQv5hByA2pi
bSdSJIOFmOujHrbVNgwt9vGOWne6EX1BRQqYAoHmZRq1b7FqtE1mWfltsMPd/UDV2nKbCDUwgHgs
g0A/KntOTlqozkjdl3nq8lNGmE4s7ilrTSAMmTuzebnTlar0MLijvEBKkie0YHAmbBmcpRGx23fZ
FqNKbavpJlViXhPnw7c0qpd6WNmGpvZp1F2EyJhYtXwPDIQsXeheGKmYpjc1xzKLFehIvcNk8ah3
PVvQZapF1/LAxES7iK59dks/4cC0vpB+Mh+sENcx/2PPovxAX+uvf2u0SDNZzQwKloyJYFc76aLZ
dLNhL9hbUlg53NQ4pxkmg2s056/TDFbjjoHqDPdWmnpwzHwr9FRKqR406mAE5DZ1PYFiMTppELLN
xkqTnoVt4V4NP4rPbqQD4KD1rY0eMIOc942LKgdhfLEeaF28O7dNmfZHNRME0uHG3jSV054gjr6F
GCAvRMbQgjbqOso69yp4ImYw7Ew7ta5cAAOIoWWQiY8v86pGMXKs1M/GKMAtJEP4PH3vsHNs05yv
1PRuPgrVbeyee0wJh3NqhfZWmczIYD4F7EHFm99mwQ1IUvS+Mpk3H6sa9L+B6GCbxaCz7lZksh7C
c8e5lubfbOgepPLx4zcicq6/f5hVsvckaKbfyGeJ3ru7kjUuTp7UJ0ljlXdt+SoMtLeWpk2bDkgL
LyhZ51JvnZ3hcvNtEmTJxVJQ9EkVgCKIcb1G5asezJ4WxqjC0udFsXrB4B/d7g/JREGgktI84knW
XhEHPRBgq7V2+B1gKyvYoPk0EryJvZZYe1GMjNnkLhwC5kcwrqAIYPtb+zneTKW51abQep/XpWTg
Pk9d7/mfhOv0Xl217Rc21Fyrzhe7wXhapn727DrlSekhfXidE7yRuBLld1XvLVKvHtN8Pdpi6VMm
/aPQTV4vN3pyIPRPdtO/JEQo5LPW3uoKSYATWo1HLmjAfceazrRdwTaQ4OF81fkeonDMODZUQ1Or
v9RB1x989FXXiOZ4laYu9LRRzsckIumJwMmH3HUhrXFochijPxN96KAd6vKLNnrWoFdgWYbwqmkk
OaLEirUHTRonqcH0yIT6ltvV/GRF5gXMqrwKlP0CKu5vH6UYZE2RFiReRNOXOX9ihGp/5JbOMHVM
h605NvZHx2wI9qT1yjwNm6p8B4PXbwhmMJ+zGKqhxvr8CMUADCw7zy5KP0xtqg41Jp51zvmeQ/l5
1vBBre9/imIWhfc/DYz88OcOG9kiU46tyHi8P8ioRjFoo2JaPtWNTnpZ9rK1clhSVu2RYjF7arNZ
v0Xcsbu4AWjKHZxquZ4ADvQ6OrHlYSaBe80sGp6/KB4HlelbmbD/h2NXINHBku+gGTghMSLJUIJo
UEPoHrJwFjhp6AjawWT/qw3nwhlPYkbQKQkhoSM/0JzGR7lUE9VA2+PWyYuCePQBg+Qdn7FGMQCi
IhJpe04mqm/yBMJ9CnZ6a1Uo2E0oKVgh7M8Ki82tp5Qug5+MHqPH+wNrW7kPlydkE3N503+NNpbP
SAv6R8vEkxgysX9EtUx3uVRlyQhfpRAExQVx9iNBC8uMvUmuFWaCNX3tj6FQ5UuvdRvUcsCnU9+F
HqbUFm/jzUJ5Zqc9cT1JQX6I+zk2WX4y7aB8X8uOYgrBqvOkWn6J5QjSoVgukiKpHmmvgu99Tz1W
w4FCn9DsbKvMXon2aR5QHAhk1BGiQnAV+txuxlHDtNAQns6cUUKAmS3epwH4gnZC/pH24AZ7lIMb
yKsWyYnozxO7+pLgbluZ4WeNmvlYUyFYTf2Y6/h/73VwT7A4NGQaAK1zJeKtkvA4QcOlO9+wLSPb
tVGdMnvzN/2ox8dqdGPU9DZC44FTui+zIzXHkZXQFkasewiXaZmYw2J/v3E0ERIXn8p7k2qF16fD
9IW4lXbVZC7rDooLQlOapyXbi3s/Or1ZugjPMZZ7WLAI02s/9QpQyDC69YuFWhKySXY0BDFMIfyX
KhgeUh09wDQV4sXGnLSJ20Zs7x/2S2ikXotnMFzwEB226VY4Ot+rsr9GZl+8DU1Z7xqNyN6ibuOX
0Jm+mY2wLk1iZQ/4z+Qlm3A35Whq9sWMZG/dFWO6SSb9zC4YZ8gyF62KpnlcQDL0jXxOs4LmcTRU
6sEmAkwW2XxJ0Gr7PuPlzLTuZLjjBFiQWWiWEhaqx9N36tPqqUXV7M7NleOu3APwzJASl821sTlg
tDkqd5nBbJxBFI7lKDZfZUNDBgwZF+LE5HmYnbdYM8/drLIfDdSsQBpbkED6E3W7eEJMgcxfR3kt
XTYKNoyBx7pYZJCVm3wTRbfrK4pG3WT74NTJfOqljelo+bVm9njsHSBDJhI65LCdsS3N6ju2EJyB
RXDg6HG8kDXvOpjt/pm0l1WNifedJS4CFoFFPmhi48iIJdvMuHFvY/npsAJbwQkZ3ikCYFMT7iV3
zsgLHJFntO2MIjoDOIrOjl+wKf39Y7Izn2uGFvv7p37//P1PRdiyU9HAKrmZP2yB2Vi4m/T58vuD
TW7mxVb+z1gL2v3986HqR5YE4lM32kTbTwyhjyPq5eOkGuPgd1I8OWbRv3bfagOFIA4CnJp1O934
TbOtc3TCeCULej8HmeS2xNr04JHWQSiTg3ADEyp2s8f0tddHSguIKNaT7/tnbg7Tl55FKHWGAD5W
uM9FjJTHMH8W5LnhquzkqxFzg4+GZq8E6K97v4okXx660d4W7G253FDNNS4jw/tQotLhfkx4Yp4q
U2sfE38n3uBTdz/KSfQrI2aaIFSRHpFS8HZQcCF7Bnb3h0Ef4WwgsOUX/spY4OAWnXu2lwet10t9
PTbGL96XEuy+Uejr3/4Gh/SOsBuM4P/vq8F9zeACZsqQvilvoz3/ZOBhHO4f3R8qkNF7bocld5pC
lNih0HLVajwqURdraeK67HH+Ih+oTY+x+WOT+PJ6/9T9IS1CwcUPbucvf2H77atQ1bUuQW87bRie
tdkMIK6k785cdV6v92SAmWqm0DJ+kYRVfeBeYvo/B+pQWVn2Ma3TZX9ZSCUOdl3eKFaZDNuGfGrM
nu57FvINxQzvME0vXyM7f5prZ1t05fR1UG6zwarNYhte3wE23XbC0fs8DwX3aH8yt/fqOs6PqKRX
RRSYXptW6B1bQoPSqfYJraw50plV/ZROSAdm5O0+IMWQ2bL2C47VYryrSSYuzfpd1/WDFgDPakTx
DJGlWZklH4EcZekNqIkV+oxl7CGu5S2JCTnTzV+jemf0T2tq2PEubXEBUl8iTZaxiWC+jz3TQDqt
6bVnL+5jVlouOsJ0OVPRqNqMEerwg7aCSOGRtOpZkg6MBRwliL/O4KFhBJ3rrRZ/N9kE783IAXTH
ZhzRyjq0IamqGPe5S7npoJljuY2howSmCJqlOOpmc/OHFklTQ7Qs+XAPbcsFUgz+QgxEEmxp5sNU
kfTKEtlcoZZM4Cws9jSmdMje20flVyzDl3+Yg/xkRJFsXM35kS/TT9khymfFv+pEDbeDxnBTNdRs
YUiPPAQ/R+bfFnXmCn8wWxogxXWfVxccVzCNGe/57nUytRggpuMcdJUcIgmyhAVo6aWWuXNgqqyc
ugJRMp6YYfbXDPMasarVQ1XOLcZU20BHmIWb2aK17pCjuaIBiInhRcUUUNzJvgU+Y5uAeSxSiMX6
KacPH/nbQ66L8jyVSJUD2fb7FjtyOmALZQDpjY3MHueW4yJin1tKRmGLBd6V8aH3s1PT5acqaIZV
S51OcrUJBSPiHsn8bT11n7VP4gg1NYDdIrh1mumedAJGSqcDqNLT5UclTm2qGSaW+vgQddh4QxvZ
eVccYqHvipHgE+k02rawdLA+0Vhx4GPqsqDRr9qs+qrrACTSngi5wCj9jS9LvoLRpiYukZ2UqzBA
w6pQSY/KlF81wj59t4lXhJECDxbNIUPJsScLmUvXvIXsbl8dMggpVTtmbUjXTRvRotX6N7TCDL8X
oujsa4v0ijsaTdBWTwb3UPXGlRlMumMZ+aCB5D/4RRQd+kpb1/Q0a4ecAYxe4NfmFAjI5DsfIfHI
rTTbzTBLex+V6zD89PGNP/kQLoeujA5zBytAOvzILfZAL2/xKASxeEgX2TdeGYu8aTwi2Zog3+Q0
QGSsg5ZxKaajaurAvQT2CLiV9fP0UBdjjXoieYJuwOYq63+CsfsKhGMCoWi227Iar2OJSQ6DaLpw
LAXKrPVkjx+ODCEjJrazqJw9x0peEezJDcQzzqKewnWwPmmiNoZh/VRoItaumilpxq0kp3Fr9k27
LEmTtaIJfjC6UmIly7a62fueXyGaTAHGsekDtwiCkFXfTBFnZq+Jxuo4N4MPHKqMGotP8ljk1h6M
7mqiI7UltMS5bD9xnFtvJQdl4Zq7efbf4wyzaD2xqLQwYnpjZHxoNja6Qlm3IBIZpjkM2FooPyPb
5jcdal9dBqXbfOz2dtg/llCFKYvTbVLjs/CE7SZXlw6pnN2ToO3/aobtLm5J/RScvaCieL/J6rNx
+k8/YQtJZki36gMyMcqp2oEW+Bba+ffRShcQyAJGGtlZh6i5zsVyKTi6KTYWPFlEL319AAb8PnNb
7gmZ2HT2S8n84GrGEPgDA9QCFPutERbyFEU+wul6BKBCYg03AI4qo4RsY8L7qtBpqwlHhN6TbNkU
ZEYMkiQDsmtV+Z1omEtkqvIGWZ2ZcQzgiKkGoMg6+dksYB/FHpEprqjWoraRYFuHVtc6rxvUdcrl
qRTI4NkR3RwDTrl05+jQGipa5N2LX5mSAygoSoP+3JFNReIv0m+9z55I0MHzToB4X6HDmCpMoP7c
V+vQMDZznUsP+iGi5/iYgx5f1DyX0c5vbtdGm1IFx6QSvzRGP5t8KPfJkGpePTm+p7j0GOqQaYyB
f2CyU1N2FAPC7w41MuD1XxrwR9BfBJq2ToQmXX/nnfReRXAL0c5tHQUHRTbC5lIbcvCs/MYaUa8L
AxWfLFCkaRY8kS77CXMNVmG0yqsAM7UwwO2+NSVA2TTrnhNiNL3Wv1Y1Tmt8IsSDZx0qJIsNhpuA
HBwH+5pWEGkm0up2FefO1rxpDfcOZkzBU+2ilTRYyFPvGQez0dIDJkNc/GF90tPcvRD4FG18h7AG
+dQFJEBAVj/PBteaqKf4rI3arzFtryXus12pEx8xEYxd5vk7kxd0UX7yq+z617yev9SzcTFDvOxY
dEqJ/JmKcCGdmnBvXJrsBJJxXX2MLWiaTh++VJOyPdHgTRv4PMZauLYpFeMsuHbCYvIe3blgEd/q
+T6zuT7sds+GfWMPkThyaT0D9KHLSBuarAlDAYQ4xPO7eNIGL0YS5sS5IvKVqb09sHPIeg+dAlxw
P/IydyShIsBp0pJe7XVR1G2znPdSght1nOgz/Cq7JIPaYmT4OQf6re3LqwgK4+w0iVfVwV5FuXh3
FnkIMp0UuXT01XUjnlSkrWP+7nnwg5yhFcc6mjmDEe5DoUXxdjR9/WJMr5OYEJeGJ8vWEScWnMGG
iUXJkOhF4Kdr+hM+PLzruKH3Y5R/d+H4xFpnb6w2W+m6wbTZKNqdY1B5VNqgr3zSW8HGWpsOd/NZ
lvTvOTgoVRvIRZCM9EX2yYiwv/Qt2lZJhgIDrJW72PERWa7hsz7OiviL2Y4fe0xg/nia2+95SYhE
pgiGzPRdmQZffb38mVsjaiawCIze4UKI+JLrMtmzUHhItJ2mdQx4tSDdGPgvdmxaHnvNeINSFzvF
dyMuv0Zj/6McLZQ1WHK2DGsHxMzTeahBxNpp+QtH3q/YzB9xQ+FEYCewd0Yqwr51We+7UemJsS49
aiZWyOcK/8tD6UL4MWvyBRAiWluHXcVLORrvArowVu68XjNdTn3A23lCsqSM5ifEtTiok3yfRIBJ
w955jFNE0W7hgmQCRrExnAERmIWCzJLdqi3HQ9YznbUF+TA+heBTLdkdCB2e5bhOYmzlrK4eIwEO
oWN8urKs4NjWjTwMWr9Tjb1StTOf6ozw5r521dUqmd7O1xCR7M9+0B4xgG8G4mheW06uegFQGuqF
t3VzqZDZzymUX9U72+FXG4h2Y0igDi0qkgKlcNu75aE0MKvIMTzFTcFDFexs7LEzfq2zS3H10CY9
+Ral2tZWBqBR0785QSmuZebrV/DdraMFexeGpCfyZIuaitJnmt/CGcJoLZOvWH60Zyma9hAgdiHp
Wr23rO3WiS+eGCAoxGhWukdpYu2nxgGnQCSOzVWyZ1EL3biETOKb43DNcLVmWWt6tMv/KxxYDMlk
Qai0+Ras5XCo8KLGAak+k84UDMZchKldYyBiDQjViYnJgvKC1c98UUV57G1oWKO5Rt1jmMh5R3Ed
8zDe55F9oJfeFqnLcoVV5j5ISFEo5ieV+DTykpnjtP33+VniLymeBpEehoKkRJSqYUG+W/7+D/lk
CK9s8HsYtOuZpBmnA5wTJtLeOCTqsP1CV2JzR0Q0GOSbhl816mYUAnnnPBuT9T0gZ9SITJZmKE+S
aLz8+2dn/DmIjumVY1o630CY2CEVK9g/PztQMfQ+U8uzC7hvJPEIrT9I/cfO2mIu5FfZ2NHWyvRN
lsjpSZgtyobo3RLhmduOtm1KqHpM305YBwRoFk6S3GCynGl74j/09xkfD17k8j+EkkmxBOQV6RQU
+eHnP//O83YdXTmGbZNYqtuM0f78vOtGgf5JO9B794UJHNrkgt8b/Zk7qRM6reyJw+kbVtJ8P1Nh
/aaJgZcDH0yTJAfhnmNxbQ3M4eppq0218gYCyb167DeokZIXaSQvgTtl2wDdMEurbssp3qF3zPQn
LI76U4exS2tg0M2YtUmxgIygVw6QxvSt163+1OXxgJe4MWA/WOHaakGCYlYCBimJMygK8AK+E50Q
fGfHoJjHdYWLgkLJ3HR+VdzaTjTP/AIk4C4SILQS0FcTl+zCBRPKVM+jYwT3cIV+zsI6OUQc2SNM
mpYI8oceWtu+AcsFQw7vU1U6Dq+uBZWtwoZOr9Ue+xwyURKJZcELd7Nwuw0INs4GI3G9AEMgxFmQ
tvwfBj4nQ9vFhdmcZ1WEOxlOwYqI3HaLnr7yrFKDwb883D8Eo/4Wo2Pc/v6pNMzDLbOzN1gN7MXa
hDEaNwnyqJZ/df/3939qh4ocA3JjpD+HV7U8VDkWYMPoTnNdYsEoaE0FmO61M+WsN1kzcQYYP6qh
cW4I/h+qZZhYB4PzzHSIcA8B7Nyg+0n6dgKSzkPawJ3oLJT5GNgu99FXKczpIHqkJAGDjM2o5Skl
eEcUSUQYeVLgzb0/KKFe0SPLHV6peIObp4C0Utl7t9F+NHGf4UOG9EHoZeHdP5RJdJ1YxziNPnpz
lj11rVXtmdUyR9Uuc0su1mwa595FCgpB7IugFjxMoQmxXZQxiQZg9sdmUo9GXSLdcEh6ADvhn+4P
eZUCqbAbsKYy1E6ZXlAT6y3JMdRZj/VQmq8RQEVXi+fnOc8NBIWzsQ6opUQY2F8D1xjwbYFAMQMy
eoyRVVNbDSsVkVyTMvFmx4nCf+K1cGd5M8pz4rjOtTUKeWumi51IbWt1res5I4KCoW4B15pqpKW2
TI80GijvZT2dSGTvGCJQWaJytgL4AU3dblmB+N3DbEfy1NKXacuyFKtX6t11mNxsmcDMx1EL8guB
YhXrw/oT6ChZpnbW4skgZrsahDeaLl5SY9KemJawFmUaumJEGTOoJk4hr8S4SpbrpF2ujnzjBird
k+RXvPdlTn406y2zzsonCVYQTsZMlMICEmCj5J4sDBCbgeOcRK0KMj4ZY4B19S+OAHwhewN7Fhzr
WxrgFijywl6HaulhohRaX2MjZJuzZmXbY+0Z2G0fSF5osga6bO1gpI7RV7COjbzJCX423CFQp0yn
eZYoeWHVG0ZFUIYqDq0T1wfDLSnNmX7ttSlqLpHf4CUtUJL5lcvGZPlczHlDfhnWk7pxaFUooVGA
OlXF66qZR1tzLwTNJTzbMjyhofjhW8nIMvtM0SBPvrSQr6b5B3t462j7QwDtqMYQmDTZppZYIid6
Tx+KwMksJe2JnjebiBSu3ZjlCDA08YmaYvoSLrh0t8gkbMGBBQ6M4MYasRqjBs+QUqHzdNzwF65d
Y8/esjxkUCTXA8fNqpk0mJ6DXt5icw72WGaPduo2VzOqLYrVMnntQi4RrfUKmaUnxIXxtm8c/aLZ
jDmc2k0900bFK4vhbOICx5JqEupSxJBtJi9x4vijWwDOU9LZxBgIphroHbCjo+Uw/O773QdE4Ov8
EGvvxA2MMKo8Z0IUBD/W6t5Q+x4ZuLl7NxvtXaS3v/qwzx6jdKwuudDth9Y0uwsKRrmZWjM6WUMy
7Xuj/yh6Jh/9gFl4tMd1hjFz8lXz3uRfIolkNzDpMeohLahPIGCm/aW1umW7ohU77Br91VGu54fi
HBGhcvV9qR2m3KkJFAkfdN+kdoCadaGWYiM303WIIdfwv9X9Niu65Re6rCpNjGkaYQrM/9XPErbQ
KR6gRrVBMHj18iCZoK263rA20Ey4g9qV2LNsy15m6Nx7m4aDbCBKRdMHzZQaMIZAYx4i8jHWGuOC
71q/B7GTH5nVVLvM8udVMKFWYsaP0jrLzpLfwns2+ABNfX/0WNQavyX+/m+CuYPP4n8W7f3/y+3+
U7j3+vn/vPztV1H/7fy8fflrDPjy7X4U5VRHzCVJDv+vb78Ea//pA+x1UTs9MlGcnj6bLm3/lXS9
fOX/9C//9nn/X16m8vOff/9RdDk4oafPgMvmj4nd1I1/KOj+W8T3I9+w/m9f/1vEN2HdynAkMyPl
2GS9D59N+8+/W/o/bIsYV10YDipqxyBON2chGP7z74b6B+sdi+xki5LVEi7/CHXf/a/kP6RjuCYB
30qSZki59a+f+U8vzu8v1h/Tj4X75+KNHbq7JDQLsSR769L6S/FmlFXcKden9u8MAIz5OlcYPCGs
AcuHwNrSbfTaF246rdE8AJZC1Z9w6QyTvgHUwFkdQKWGeglZ7o1AVSh0eXf7w+/xv57zn57jXwpj
0OY6LnwlFbQ6nrD4S5B2gsI+1hOCAZxJe5mmPYqEX3F4cUfLIoDSOcQkCkQEwoGQCrJVPzK7yf5D
jvWfk43t+1OwlxdJCuYwdA9/rnFpF3uafB10NPsQXVMvsXBemr4jVCX0XzilaGIY0j38+5/c+Etp
zbflXeHSYBpSKbRKf3l1yljSLpc+gti05sgCRxpn2y4HaocF0hm0baIR4omFx4/GtWOLB0UXDISF
ymAlYSESArEZIzJv6uR9ChB8O9F+lNpXx43PEffvdazC//RqSX15Pf7QECzPmibG1KUtdccw9b8k
xs/AaPC9+2SxO1X94pTtKUEW9rU1QZzNulRAwtNgCcUEpZOTg9HF1QjTtReYSqb8nQviA6aw9dlb
myLdh7kliLedL0nvPoBM8qIsJRscKFQ6HM0Ge5FjnYCnXv4ve2eyHDmSZdkvQjbmYWvzSDPj7LaB
kHQSUEAxDwrg6+uA0bnIapGS+oDeRYaHM2kwqOrT9+49Vxtp0BL22DnTYwYrUBsLAMXiwWW0Ywrn
jjt9X7gBcQzDPpfZxh/wIXBlysqNEVm7MGCS6L60/bjByLu0yMmYijUihQ2UwZ4mNJesHcJ+Skiy
Rp1iPbnD2sbqB4D8ZMDOcME8uFWyC7Xp3AwWQdPdfqoJhEn1XQx9aPxpxLTJXUKvzfHBgEGceNtp
1BknpGu6dhg04q3RVRtam0vtKWrixyHITxw1Rysi54ZwdinkJpDqJuArOf6lCvpdzLy/oYMJa8yl
HC+eJ2PaB6W+tmZ1vZ4jJJyzH9t1Utd4tQXWAhrYEICf9Hp4mrndTunuvTa8c8nZI/qmOcKQoWuh
mhpbn5wgjphjpnv7ThlPJTN40GUHT1YPY+U/RJmz0kT5XKJ1qKrx0w7dHVpU2jyM0aiaQ4lsjnDM
6AC6HbkBpX7ZQxCLSZtW9hLF2jqhUiQocDklw77S5UYYARYAucmdP7IBXF6HD00uufGh3wvMretZ
j45OcYnYs9DbNQSAHcX1CicIeN2LOZjbGsc8zEnR79HxbQ0xvmRGv7Y78VZVFuL7/iWuynMLvJyB
1dUKCaZjVJfBYoYu5wjx0A/Ni7TRT5te+xWZyZYijI5nl27GoEJFgmqcwKybyqwGo54AalyI+uBq
PkP8sH2K5III4W1Tag++GQJDcCCk0lvIs03NB3Ql9gxq1BdM5A+yHF8aflZcy69ZQOY10cUe3cdU
DrfaR1A0P2XG4G8eVsA0t1YWeWaLyRFEc/KsbPesOXddsFIAX3mDfc5HfnD6RwEf4TaBEp3KJPKn
YNVOHdCE+ls2DnF0+Qa0mZ+Ms7lx6bbwfdofTU+3cQR5q86Oir5hBqKKWeuudKwAbynfXd/RyO4c
oGZ5W5xC13vuA+8DRzHTr8mfsa+g3Ue/2Mz0cb+bTlFpbQn9Q3MDft8Y9rg8bhp+HSeNtlEARhUZ
Hp4pcAw70433whILQh2vjfPs4BDxU/wGDRkKM4GtGiCWezt3HBexGQMXHNE3joLhI2GR2bCHeLd2
AGpZDDvnrXFSw74ZWXqyu0WD89gNIyY+edVjxUjA3urJtONXWProyX3tKj0yIx9QrpxMxaRSM3c2
3tGZXx63NhuT2gdNf5ygyVQB+MhpvtR0N7gze00OR0fou/n7zSICzqJiL8SbwaSS9+zgzXycyXtI
kFnXbX9wseGVY/EWAZpiOuldwjbHrpEC7Xlt/b92gWpA8KvDGPEdMl7ibDN/RyMBBrQICOvSqsXE
hdoqs4dmizpsw3xv5SfDLRyGvWbLU6ttR485VeFsbTVfTEkQCCw2jyvS+FWS2hvQE6t2fFU4sYt2
b3Y2zKIQM1nyWOXyRwq+ys6y/ypCRaHYE6mSIMX1NHo1GW9f5PhvNA+erNa66S3yD+LAuT1E6feE
lth0oWZEEdq1BobLMseOFQaMrURadkskVTsydk+TPxxiPDQJ0FevdN5jLnspij96RpiZS0f76KOQ
CJTmWvLM6PCqfgUm2iMvb3pwhvzHY+RIc8g6a+XFr+0v1xw3GNF2eLYuI/NommiwARhNPBkuKc9c
hCL5ZGjBGoE11pthKUhRye3oZuQS9HtysAXRmpmWvuHeeSlbc697zbrXu2WU5K+MZbjftfKhZDQb
xYwPjeYG6POYKi7TFbSF3OreYz1l4+fKlqh75dFGYD+ozHCr5YQB+jD89yNdLfRUdIcnBpUJJkk6
dsBqvdi61zAwq+g5sVaFhGdlvOtZdtD7EWh5Ag5W8fRaSZfarNodwQmo8TDmNnHD2Gleepqlv2my
5ktEQ9Joc7OEJBLJrT4znntP/ISZvBcm3Kik2GMTAVlUvHpNebemYCNU/pRn6XvlARHrGQpWejIf
egjOQ5cfFSEx4HObf6IIoWzhAlMfmRmN3HbohJV3J1FwbLQCYXd293t5r9OPMYoPMkPDZGZ8hqR3
G7ojoHksR1zwd9+8nC03ls5O07OrawfPfpH8hFWCepVQs1Hk5zqka+2iwkTa2lfxD4okCmu5l/NU
mliWn85sBxTEI3sbk2Y8VtiP7T8IWY7IO0lDVSJY8MUQEFDm9xzoGqydRTVnZWE0lsUPNE9VNCVI
w5x0UcYucQjBEGYkPjlea5kZQKZzf5EERGdljvyxEtdZ/j6WvubzMyta9yb5DQUq6yJkfxTmtmTU
vnaTaB0xHVsZNFqIzRpeKDEuck6D64QGBIChbJKFb6yeT4SPc5QpZZoDd1hQqhlgzBdNNz66ffJF
R3ACTpCQLwMp0ERLxDnwlffACun//rgxP6rV+NKdOWzI8Em26R2e4MwACYvpTGwZxgmUvQvXGHBe
I3ABTSenTWJBEmIJwOTbxE0OQ0zlVy/nM0+YDoGdLWhJSMb/xT0fUS7bQbUUpv/XENopSvnjruaH
Jp34mZ9fUXJBcIPpJffzPw0Ga9YISjzhbUNv2DVIEKBf/g0EcK8szO55mJ1rP8C+7mXX2BveO3RJ
zgDALxje8yg0V5i0/uLqvJZNss8h5AA/e9ZtvkDqko3nKrEdguishT+odknZrrJ7lgVP9AEIOACo
nWbZPRh5Ij5kwHrQbrVrMwoFpZ94TFu76sUi1JyFtxQoFlZ6LU9FklIEBVzkc3rIvlxmoFnsPgTB
z2ZHEva+l97WznCoe7xeY0eSlKKsXsne3QCdOfQaAjCCDZABZzOBblSfZMAvkxJSBwCCGauIm9JL
GXz7/oOMerLUEUQssDgebE4XxxIf6DkwwYX1prL5DUqT+ZVdPnpKfRj2S1qk0JZZn0kf0hIYF7oq
jjgM8L4OzOYi/PFZz//CwEI5Mz8G2MVc2ea3uSeWYIjyR6JgT3HMgzExKS2wsO3LoX3S7eKqjJT7
enG1e9TNhToO8KsZtWEogbBsxQP6CDcZt/PVp1V/Pahbq6quqOpq5wkh7JDUmINaIzyY3qnXoWqr
5Agrm/faAxNSzHwzQ7irMoCHIopm6+KtmwFPutb3zEgp7918eDacO10Qb+1KTGVmnVTLvi8Ju2dq
XRe814AAkan41mNAdhebEtIeUgJ/WkjXqrUXfm8HyF6yK5n1FCRl4i65FBxIJkP/aa5NvSZ/hJit
wGfTdGv50/j+ZyF9dnDejWlePmFjAt0uP1BSTUtC6yDXjDhe5oVmqSIDLwMaA12T0cuXkTyzJWML
wla8AM37kFK4gkvtpHHkCT0ZYy+2IcyILWAKfj6POZg34qzLF2AOllbuP3tzHlOLv3BVCH3tzstY
0bkdx/qzQsyICwCJrT9g1jPg4hvKfw5tfMHoyO96HkLKSAB1ESVwpTFImhAqVX8OoWzXfUV3zQXG
gg7bXNvj/PKLkGJfhzuH2D7ovUUR9zALGs4Ts0yuhfBYSxq/rHfVNF6dmoM3ieGT28O578HPaAfb
NXdGGH7rpfgp/PgnMhheulyAhhyksO+i4vMgjVO53ooygtRtjM/wexmI2yZ1RXDpJP82xyljJu51
oMpK3eyqGxwhacRfFgSy8MTvmiZOklXcDt5zMWTXPGvxCnJ70M3ho2dCGMxHU12zHBDlQ1vtHhRq
OsnnRyHicx4xFMo4V6wS3O2nadEpYNnIkn8d2JxGIYhXqdbSc5/1mIPKHvO7jR8dSuhe1QEaFva2
LODLcb3+b50PbEJsM4nBsgAWtRmKhn/gRrDOpPhp6uC5Z1Sgt+TIgoExC2cHTX6+C1QnTfJbOrwq
YZPcWfjg8SRP15TOcxa2yFfE6+/7IRt+9si2Th9plvbeabzPbLXkZ16clG93Mn0v82INLQ5Ur34p
o+ahTPxnU8hTydz/929bgXgikLJxk/v8LbWBPBFvdLd7rip1w7dKGzP4BFa7MeJ/HnDU8ns1/vO8
O6Sj9ZxGlPTs/FHSm2tg2LtKR+Y+fIoCvFrH+GmRljx9Mr+wwvO4Yi1ZzA+nGZtLkMW33yfsEM2J
XTYjDaACr9VwPKcfkGDSlamLuwijTQXaEmXky+92+/t3vDK4OEnwz7tOfiNqC3lNeb5kVP6zfmy+
Q5+9oe605y7kQMZucUWsf6UBQo7tvIE1vE9pca9JEYCOEDxrCfw8TaMtUD24sfuJl4A/kPm96vK7
lvBf5dg86RMAJjp0FrkubVde+GB0unJCgHLtmNNpEHl5pkf9kWVPVE8k+vomMSd1cuKhcq2u0B37
/QeuY3clER3BxwZ5ELyV6fQWm/rm9xP8fhQZbCdV7XInOXgpXbT5zQNugvg3sP8mDzBUnrOeV7ia
3vGsf4qJg2LePn53CkYx986h22XZhymBym/81eUIXUzsbaN9Z2p5raMRlTWYBIu6R1B+/S4I5bDX
zCsTRtJnE6/ZZHoaaKAwWn4HyzR2ft6fJFf2vD5N2rgDcsGofxPD/Wl8rBUEv8rWxgGfMRpBtEws
7zpBLiw18so9d6m89ji5qMO0bKaFTuVZCevHqLInBCbrwO2+yWJ4tmIXYbZ7m1CLGDQt2uY0CVZb
XVBIltU1CaIfzoerQVlkjOaa/sLad8zNfERHYXoHznqaa0XT19a208A6J9+OFsFvhduL8WcyIKZl
x3n9/xZGYj41GUMtVfVa9NFzprcb6QRvI+LVBa/1bRgosJtoQHDGNDQOCFtS9bTLrZ49gNomZq8E
OUgVy9GniuSeackPWV9LB7NNy2vkZNEPbZSlcuUJ8uIPEYMXhJws08Qk43EK+ObkvSHtE9n0/HUA
qlyN9IUX2KeIjWPOxHwcKUvUczWpmy8khdXKM+BXCmbEzfCemca6MqoPvLBYeDowP5zRGz+YPvwJ
uFVjb2JTrXvUNIxyzb65z3tqwddPDtqPVevXcM5vmPcMvQqfNV37LnnE89qYV22akR0SNfxtpigj
b0A4NBdPDo9+/YZM6l5n2Yl4jOd5ueQBxKpM3ObNJZ+sHTo6ZNvzTxZJfp13vbqWd7Kj72QW7Wje
2Nq76eX3VDvrabkbENvAAX39fb+DUJPLqMZPXtSbIYbYKiDF6JjGnYgNef4GYSGffovRIh+/wJ8v
5gplfv4xr0lR9Lsic+5DaZDd0YwXzKV0YruYmPr6k6QX6AUae9BDgqVRsygR4wgZOQtNgD5kW2dm
P3BTzav4Pn9bKdK3sTIZ6OklUP2m2RsyYMod4zzNuE/K1j0ZxXicN+D5eQxN+uPU3gNH00qRgMZ0
7kXF8U+py3s390omNT2FXXf77UxPih3MVS4Sg/5lfkC/L8h8mgzRG+YGwh3McVy6Q4XeiKO083kG
Q8tyGkdy13LO/MD5zXwPOVAKtWp7stmCgLlzrPNW6UH5FBvGzY54u4ZhSjfzn61UFn9w304RbvuI
GF0y1/JhjZ8IlgiTKmSTc3y1j1FqkPnEB4VqBWbvWFjxCNPZ3ee0ETFxua911vvgP/g9Sk2DL8nv
6KhWbo002EL+6TXKzK5ht8iGbIRgMzbI4qfX1OIUROQFyav1oSYHc2as32xHyCHWfNrL3G7ZQxU2
IXbtNi3Id6MVCJoxEDvsJhhhY/lRwhsl4ImUJ7dq6SEOnExmB8khDKpD0um3yoEAm5ja0q6reI1n
eCX+JJVbHWA6kPNSdQSNKkVwDrE+x8opqqXBeTlUXv8ygmt3oqH+ihPvj6AjFubDu17rMbuTaTyD
PtPQLVxNrU9vUBnlhkGnf85oA++YqMakdgP8nVT+3XWOdc68zN3GefPXGhL7rOZ/NbgnE/nb+fff
VL5z1JVjrHqvRNCY5/Qi/ufJgTEPJP5bD542PKECDCs8T3f1/xxYhJrvCWSuqJHpzEqiDdFLr2w3
xJmASwKGKTs9Z/vB1cFdkKLu2X+Y6241ZZ4JRN/9/jb/fyZoeMw2/s+/52//z0zw4bv8kP8xE5z/
+39mgr7/LyMImGU4ruGYlm3xJ//MBX39X8y7TM9GaqW786jp/04FLf1f4NosH+yx5VLc+gzz/j0V
dP9lOa6ncw66rmFYzBL//Vv9L6aClmX/t/fHNnXHtgxDR96qMyK0jf98fxq7CofMF/Wutnwm5la5
zSeuIsPELuj7q1KJ9qRNGIsSo99FbnYpkBk6NcI14E2fKTLERa6y9jZEPQ3wFo0zeyOdMhq8udvx
6pHJW03ikvu9s+mi4cdO8dnr1l7WjLkG8QrW1CKbiXqEzZbhQA6Ysg8JHIJBsACH9tXFjrYyyLsB
3UZcRKnRqPaAslb9+4Sefd3H3ldNni9VsHHpInrueHcFYUoQi41Wf2kdSEcyd06wQB9j5HbziOGS
JPF3PBhvmY3cIVft2XL2lvF3gsS2ddz87GHlmWRjHc2Y3iAGumKj+k0bwLzwSaxiFkDwQrnoKm1g
G8rvfT+eBPBEUwXjq1GUa+4M70VS0eMZ0NGm2bqMrauledsyhu1hBk13tjXnb2xSe0YwswKiadYB
f0YUzCwpiyUo1qmEtxLpW7vWuckm4Z+wgpNvB+Q8SzuiBc9YpyGqLzGCinhnwjXjjri3LieM0BCf
Xtld8knQ9ShGYPt2eLatkfjIrrtqKGY3dnuAdNcfhYp9wgjKiz6iORoz9GmzFoFmDrp2Ua/qcaSZ
GlEutUwTkGdwllvG6tfwgiVt5bZ0KIi/XFc9TM8M3sCiyOb/287FmesOB7ejmzWgk99RmdNp76f9
mJYPyjiXUzPnWst3LqyMdP10gXT6zgXyUbhuubWnjqxZS2x0L65RwkFTsZjNbRrTXJk1De9Ir3S6
9PJZ0OszeptxtYEGxJHnJkWFkQRcs6KG3rlR43AuMbYgEOLoJa3On7S7Qz+NpAWazqWgi0p4s00/
eTlWkY47wiI4Ge+0V10mFVWHRskHmXjiXNf4SDzGrlSuWPEwk5l1tZZNV1+qbrh5o8RaN4o5oC9h
xoAXDzud994zkFtYcLpBLV6knqD4xlAFFDdaNc1AC7Mmu0vz8J7G2aqiIbuwKX2AYB9KdCoLPpC+
CeU+CGYDE23cZVAS4TG2F02o79gfwB1owcmvi3VU2vWzV5NlglkY6nDyovIhPsBiAT1PkEna68ve
dtwDReUpMHD3dej+6irl+XSclYrgS14xMFBG/o5B/MsUYfsQGPZWjQDZccxd3Q4fcepwU2QOsM2U
CcQb0EFGNnbZw0ELdJKVqszGolT3gvyk4eT3KOpyGg4JMIyyj3+qRDsYISGnUwxAy0tbFOEu2nw7
Amyf0EJDSWcemRlcCq8aV541h1H1Cpc9ejHYcuWeVA8DOWexJTh1IG9gUru2EoeK8RrryGh2nr/R
RANaZK4/9NbWFgnabgZHJXzZyZs2vm3PWcB4W4SujqYJHZf0sxcbn9+qVlfOVxTdTNeW+eB9B3mP
9yyxSnpVpCETMU/cC/lPVkNoeYYQra1Z3GVKOp4uxaVEarBG7Z7vmozENgPWked+Jjkptr3GnaNR
5avWwjlk0TqoaJdYo/MVW9i5G039m5TDY63ad4OXc5+0xMth1QXN5uzp/ahFz/pI+A7TPIEU1Vo5
0qCa/BIz2ygz4uPRRAtiZMOAlRi4MKGkqfXOBSneVEPy5HiETbG99zOZ4Tg246w+4+qgpScj0a55
a76zel5T3WcCOoDKHPvnPnTJB+/C1zHzXnKJqSsnkGAwmVj703Tshq0ZV9PBUhqs5syPLvpQv7rO
QOzn0J0pV48mj//krVXpE85eEXDTZucgBTieDo69QXToruw+WNsR6TNalwvcdg5pW0l9MWNYFg2o
eyhIrzT3WXpxbdKIbJEJg7V8QT1y5+3zLFU/1HAXbhBd0D7CiTZrRRa3Xi2dqiL9aEak5P3cuR9J
P27YKVeBV76WghAFDFpr2nAU0KMdbdiwnFhhXFd2vYjnY0ezVY+XZm6Ip8mFrJ5y6aiPbqQjEaXd
g4c7dl21jPL88CwQr55twqE14dBp75G2KUEDgRfwpIAzLnsNFJ5lPoOMf5EZl8fWJx+as46XkSlQ
xkQjIDd5YZQ+EScjhI85etsorY6eKrzqtrKxAWbaPpzq4ig9rjAx7tQxae1d3jpg2hBGN4B85knB
krSDqwFJYIspwArwoCMVgu9Dh4Xf7NY4+TbJiXEX9uOgZxcFfup5wGpcxd2DmRSnbs5zjtJzGBzM
uHNuQUlvvEEIsYryHHgN/7Qxo+ypyHuDqJMgITAnWXnTNVH2PcHDKoL0HsYEMOB32bmVPucrextY
KRCriJ6pMI3VcQp7sCSNZtBSNl+mt9Izz/XIfmCJqYGFaSzhf3hzSDVk+ca82Ik7cHnvIM6aBHQQ
9cj2BVmdPW6R/mKjYJ85TG/t4lgbib0f5wNIYVFo8cCtdVe0SyMA+6NSf28UrKC2qBCSGFCJZU+n
J9YThAm4Ids0ixcG7MsF139a/7gUQ7OkB0jmVQAmZz1FJA8BV1yFc9fXqWElcot5cRH7X3IdjIUe
hN7ZbGhcFyp9tJLqBWpOtY71KtmWY0qSakkoB9KQjALhEWOEe6hwmK36MLrrbNAIUb+juA+BFmLE
bBGW7fQqDhZatR3ZkwmiwUszCuaWdRBw+DHm3Ekn2jgEz5FMpqpV64zx/H4uvVb7WzbqbAPIXGIJ
exV4yk5BcLVk/Jg7h9rGzwXFQtexmsci85ex8vpTUvNiGmgc9eixL0S5GSR03dqZ8Ff55RedXwZS
0+SfaA+T6SyFRqg9ypWUVWC11TfjvmA7lveqHzCvk7gwhCUj48gKzgbN4ky1DC1zHBEl+i98J1D4
xsTbREwqhp6gkdJAmGLDOTIqTrf6tUOQsx+YicsoY6s1+3wzhKhguRXTWwaoF2UJ1nFyQ0Ss7cyK
HHATRzDhT6jgbNuP1iNUz6r6E0amt8looiyQJn8BNVpFA4CRUnLN5IyhFkb1RSYc+6v8NM0kQXW6
t+MVWC8mn8bYEp5rAzEwKIX6mvCNRmMekINv1diXHXZZiVd8k7ftKxvZrhzgyDuVRdlVojRrWg4D
OP6LjGzTlZtD80u0Fw8WAMoJg5dD0q5XPtnRER7SuAZoEc5nrNmtdXrQG2QJ6dIPA3KWCsVFPvcZ
XTs4412zJRHR0Ne22TwaPQFOg1t9GKIkp/gQtA1HODZ+Yupj4pItk9FSREkJhaROFYp446j6euZg
iG/mlnw/LkV5G+i8cmlK5HhtXPBegEA0/HKPymQXDWQAGPUmCCcmm8L9bhPQDrRCNCKft3XWZQsc
+7cwMdFzuS7vuduEn4xe4Y068ELGgKDNyMYGQrPIAL1AirKi5YWkjTHRTmb+H9laxo5+cLR1PHrb
rIR9VZMWajBlIAvY9fa5bYJEZYIo61GQ1RPSCmgi40jw4biju3IaZ19DXIUImkkpsgtoNVMwlz25
YDgJ23DpiWVGLjPcQUnEbMp72Bk+y3ak2arhI2Ez6EjH650H8D/pGjwFcZJ4hhJTt/cajEGVI0fm
ZJIoP9eBIDYJ/UpyiiZ54kQNV7nH+2TammLUqu90s5DbKM6/DLw9GEl+enqkMSFALsddZkkQCG32
R/bRcjSDjsqUWUIYjTvTjpynSuEqTDORI98IsovOJ3xK4A6X8o/XU77y8W6al8htbkx/QuDge+I2
PoQNcipp83tEPPkxjZNDGoMusdSOvEJnkwVhtIWH18WSrodJY8gU9QZJaIrU3PxWtr+nnTQ7+Zue
rdb/SgSUyNbuynM/mM2yAn/l2R+UT86GJBYFOSqUN9ETCT0KhCajt6gHujuaduk1siHo+h3x+oSI
oiNyyvi6iGEK00vn8OGIlvxp4+wGz0auiSC4Q4/aTZF8JOH6pwDjt8Zt4KzAb+7LuLy1tbwOI2Br
AYSyHykS0OUsCV4cqR69q1Nan5FCsGhUZy8Mhj0E+XEpETmZVj9dVAlvWMbv/mTJNzvTXj2hBc/V
1pbA5ks3JGlvYl9lCHrIdUrTwCfqXGAaCyan2vREsegu/hRPrafMfvKMsdmpxHQZJYPmGDDL0GPP
yB3wdqZPXpHKXBeCIOPyQiMWzydM/gE25D7WFcXlUH8HFgLPpEoP2uxLxVqyxUhTrH1ukp1Adp/D
tJVGsA8rx9gbiAg7PdcPPTDoyILrnV9hOzJs80z3LBXsDlsvkH3Fhz6g7dmL6nUKsHT4XvFTlgqG
6VBwr3SwgIeOWEUjoA8xwsv3ySKilxHsW/cwTQCYooaiGY8Tdxt8VQ9OS0kuAn3fYPWCxXoaaIec
rbGhuAp7MLBMUq7DkG8tnQilbpTkjsqW4Sgutk3s/bUjLbyZ86RNMJc/mGahr8MeDhtn9bEGV7No
zSbbjOW4lVUnV2DJQsih0xtBZn2qcafj2rxMGt4l0/DTN0assO9136WmT/RlM5TWkvk8ipvG8RZI
6n8GktcRQEaH1KIy6xKfsyqgtZgGtA2TsN24mS12Ik9ADUSMH2RQc0WcQgonwaAsHmjRklk/LDXi
iLH7ELkTas06R4OSejiu44FR9ZhUKGZKmMqj/2IN0b4s+Wtd4UcPjcuUV8U6Boaetv5rFU/VXzZZ
SQvhLgfuip76q80O45QIUrbyPD8bNbP0EBUl1SS9TUXkdYb6cjuBHthy3iWcvvqDPgJ4j2QRLEHk
ALCEaVE49dFJ8Hg7EGsZ0lo3lBXt0Y/5j7Drp7Zq10ituFDjqg1MN9vOpzxefI8ZTJ6erKk8gi9U
SxThcoOPxzlHNh1uS8gdZ+dHmoRcS5J7q7Aokt257GrFq1beJ9fNuVkSbwKO4RV5S9S2myQKp7Ul
R2LdW7QEunyrSvHSWwRv6rBrp2PgRCd3QixRvPSzdcfLaqCXlNWu+mDO2p6SFk5R4/oJFiR6RxTr
lJrWtAqbe5wRNIfMmjkIpoLNHLpGUbPvLVWuGnIDOd7coJgO9N4hHxmoq8KRmafNQl7nuUDL009w
UZhYkHXtrqX1khrI1pTtvdVCEXkuKkgiau0bYl9nZGaySePDbYHcl7B+KrcML2aLeM+rmgPGaNHU
Yu9nwoUJSNLHoBAQaWzpE0LTJSmzD+B6OflSg2u0L5MHKLI+cUbJyZvQujICwYIVTGeoc9+Nhea7
d/2VkKW1SqOYS3PcLnSvT5+qEMKKj5ceNJFmbeFX3WfJGUkE7H/c5ABRMaMOxWXwXfOxCopPBner
cK4uZudiZMh33N3cfgdDrkpBWWzadUewVaqOdVXeWeXFqhPTm+U4/So2IaVUbmgttRToqD1Q15sp
nOZwhC5nOVtRz2iYYCoROPVEJmcohmyAFNFEHGPfuLe2M3E211xOVMG0YEhJ3NINvhHXH9dl5ZtI
B75AK8tbHBi3QOanZpaV5aFh7QqyvFT6mcXSPOXhcMX7cHRTQj7r0FyTUcly3DlGPx6szvieFMyI
OgV7mqmspzHhQm8h6MJ3J20jJu+YlzZBH79R4voNJWi2bLqEtCm734WZF+3MCLOaSnr/RXaIT9B9
7wbYuGtNJnzLiTrkEFD2XTb4a0c3Vz1yFQ+hwdF2u4Ny8yvSGp9LPig8012bea1vvR5Pdp9dyJLi
4doTWW2l7S0aK+gPAUxLnHmjXPOiFcu6RVNppLsgj4NT3zPFrzDl0VK9xTqdVkUY3e577FW/tYHh
2YroeCpKpu1JAJllplNSpazgXJcM74pn20P5LadMPlRxuh4adSxdVz0IRUSaqnF8Ud9ENqXy6F+0
yqmWoTMcVamqmwt8whlY+9kXiQfmtUNen7o0BlVss21ltzx1TG5W7kfmx+0RXkG+IF+R26XHFZas
+eg4ZTfTMcdtQc/OpUfH7cbkwp7MlYMzgJ7IgdwHMzdOyHRjJQ4NuBjjiScZRSGi97UBA10Oy9s0
HlXJ1NoZuldAFwAkB+8pYcyyHunBM8wpwTED90P9+JLaSbFKOUxdaTC74tggTbXaDZ8tVsRNpU/d
oq668ga3fG2H8R9NWd4Oe8iihpl2GBkIklxXCCgxiBBlce27cGekWbSHlBwctpECG0qe19pLk/gJ
0WOvZQi6GsyEvdTfcCEk28S+oAs1aQXuC9MttnYEySDh6GlZL6uqsSIUYB+IgNAnT94Or6bGuF9P
DlXgkV7cwtJqykEtLFTyi75U+arlbkoOj7hGJYQa7t0ArmqTfA4mmjjIucDGgb7u6NN3Vk2wJoEA
y3YiILvW/XE3xN5WY5a6smyoI3TpVjXZ0ksIfk8yLYcLX2sFuCtmIQ3o9xAnbYhT9h5BWfWUhN9g
pkNUbO475EAHfU5w7cKAE++pjIX/FfjWuUJPsm98SY2qCNzxs10GGGdRFhMsRgW+ogIc1PYQHBBF
MdpTNDi6gYtrCJ9AMy1kHy0JA15iPaYgmqQ9DSfgMGDxjS1+V50kcvGo19QbiWqYlDfVj5V2z+SG
U0O1KBinJKOVzZaY1SiZyUBroWohyEZGZjVM5MqDHlfjvvzkk6utX5bWwgsB+ub+SJXXy7Vwhjda
7cQlRLStc1YTVlO1kXBBQx9FoDazI7N2eg99epFibBlqsra8niZdRmzCLjY/atpiu6xjsEE/8TVm
NzuU+K2veeCuKmLEoEvNXahZK5YEvAcJ/XaLUHPbQIRPQs60LrUSGkUfTcsCyD0qrqnY+x0qF7wC
mzRCnd9L7dSQDME9wUl2Xk3GSlJlRJ2GLU2sRmyEpalLqxv9sRDmpRu759Jy621OyCyTDu6cbrND
fbsybbHPmcJ78X+x92a9jSttd/Yv4gvORR5GEjVLnm25T4juts2xSFZx5q/PpX6+DwkS5CDnwQa8
3QP2liWSdQ9rXatCKdZjsOhwIyeLW/LMk3+6hNJjSe7bmthT7ATCXVIt03ZwOL1qcvzg4aZXqVuH
Lrd8m+yxwAJbr1ydPHpVXxxZO9xsmZ05VQxiFOiG3Cn8zrAy7cYW/68Kf3QVNrtM+dyRoQLA0g+H
pfKt878vXlDXe1VZb3JCK1UP8EVIDsuZaqomQn2QHpB+kebkuqDhPusp9Q6JnC8eqS5gNFAlhvMS
RmnHnlhmj40wf8EK+WXqG9RMH2G8i6+/qSLdJN2GoG6y9hDTUTtvF/znx8xDvNiWvUGArug3CZW0
ZorzkMsSYTEEDtzAJ1Gw8ioRtXatFhCowx/LRJNYzaDOneD3VCiiedL2y2vafguRNDz0lH7wjjuI
PcVmyJglE4fwawhSvNUhwt26cojh6mW+hRlDWL1JarupWnUMzcVZxyYpgbh3y8TE25KJl0mncCvy
Y9gHw4H4BfNFi/hWZ/MQQZe78piq99BIr+Ts/rUH87l1UvnQsyUzQ+sPn+t3UEztAem2y/XdfXoO
kS8iFgHV4O9/o9s0ZcoRNAqTqoUBQ1cBtlZyjQ5mVlVbyx9/UOq8s4g091gOdy6GfRZXk6CW+pOn
zOHJNvnuGYCyDtSzA78gxQcQugTAMjLdxG77DLGKUSismG1gw3Ll5fZ7uJKPMhlD0mkCktzJzV11
mtirdBLPccsIU+Klt0eD5NhUVxvW+OARgKbVSb73fd1RK20nmb6QD3RhyDntGx8PVgGH2ojzF9Og
Q6rYkq4YZYYnzG6MPOJ2awz93wBRRmRYDSUEDJpLypkyL3a96yV5vIBrrdVMWR+Vwx2gCxEl2+l0
fiQj+aKNLt7nJFYFE3nADXi0Gkkm0glztPP93ATFlsDSzDTAVJJTNgvPx/mBqZ/3ZY9hc9hJqwL4
N0/AgBbzpb1vx9gE1B2ywj5JLlbpEy2rGP3gtmP9sni/CWaBGeRDEsLWXb/7HAJXW0BMi9OUIsyK
Q6AY3KCe9UNa137yS1TgykT250zXKoZoLvFpMbiinZ171FGJ8VAsw7OxkHs92efQbVgy2gzQA7BN
K0iYUUNE1jMe9F+9q6M+wJlT58vClIQkwqURr0U7uqxhrP2gUcVPRfCRdiUTwS4AuFb0f1xAM6vA
y5i2e6NJsGXlQO6yv0qOs5WpqVZooWmuExKg2oW1Rop4Vs0mpjmQNGK8d2FLFakG4VMndwGmsYgh
GB1niEsiz40o7oXeeDMrobpfqDLaLHvo/PZdejoy+vFFcJVvGjdhKqNf0rDr4GH0zzGauZx7TM3z
T+phB/PD3FsVFkUwQw/yfPr4CseZrCf7OeftW6lRYWpDX8/8+CRn9Whpa6e4bibrh5hOq3vKNA1S
az/XDVdMl4p9Y7JMyBNC6hJImAvROCt/aX/g91ERkTUaW8QXOSnuMJMaqpaaYDGu0jSAWrDE9bkm
zwScpX4Gn2SOIQLpiuCQDEuEv5ywUjwt+fDjGsbXWFavJhC07VA2T0auXuv7Vtwni2C9GN5Fosxs
nIWZtfghQuNsomLfi5mZ7j3TcOIkN4NLQLJJXvSfBg3OivHrh8a/OCflJpcHc2GpVtjlZ5CiRQ7l
8MsaxcmpAWaGajk7VXvQzX0HVhNe3c33OeqduqD+Ng09H3nm8akiHpr5EG4T94yqmvyHjLPC3oQt
jhjM4WdmpxDlgyul90VkLMqdoj3K2N23RQJAEqp1KwqgSNZfhWF3M8Vk1w8JgiOkxEEo350+fMHk
NDBgyD501XGT8h+Ea0K4fXAkWQrA0Zhid5jC07DIvwGkp2RQXtSQttaxFt3m/bBzqvJXXMkv4Pcj
GnUCLWPC6sFBr6zM7Eli4aMhbkOthNH+sTApr7l44FcAWIjQQ4+R35HyXjCcYITJgMLXpJMYK68o
P6Dr7JPG+SYMfti4ujgJ6tS1gc+SRfCIIa/7kNWMNCI1numd0TgA7V9lAxl5+g78XrSxndqv2cL3
ws1ru85jaYPht0oI8XWRP2bG8tyCZr7b5HBFwLgQKclC4pXBz9YN834XxxunCB6DNn7S5HZv8eG+
l8G/uNJXPhzqkXr+crhsI1Mk53TsHmReHoxQbnNWd9Hy0wVzumlitaPO3ziB89G7AiEAeJSx01SI
RNLHJsqtxIY6ZnOFAyF/dcYvXHq8gRVzw/euSz4IZ0QWBqiPTeCCGqIqNkuzXGBGnerWpHgqYvp3
hjVJSVRtzJWSUSzsRCXwnuF6YdXtf5qpsxdhlqLBXXBheSWl+7xSAKHf6rb63YzpJddOQu5cMAAb
Z6WKyN/5LUMsmrhFn4L4aUlteTbn9v/7Ir0OvYBdjmt3cg9xof4Eo/tpxRKrXVkwrLeJdjFHFBHQ
6QaP6hNunHGom8bcxTD8j5x06mzaFOMswc6kZvnnziO92CD/wCmJ8k7amSet4dBWzTT2JJBDPyjm
ta5wrEl1SOLgORjB4IZdkEcioHlpQiIYAssHjl0TdNZ1mlVUHt6Ys8pVI6G0IRUFz+dtUhMhrDd3
H2zZW8Qm844xh83g3lBIBoytVJiNxqabjpo4PjfID93duDk5wS9QegB66oJlVArsQ92dHl0/nmLx
iVT/ZKsBg7o3iFNfXWTLPjsXpJBPARjBvj5x64L15dgya+FtIImHEOhp/7si/gaLcOtD7p+aPoj9
GndgwsEWGU0isJzcEc1FcqrM5Tn2qKwM8at1M0ToJISRQQj/pFBIBdNGv5Ntt7eWebnCzHvIM6Yb
NQGAPJfrqJuLBzeriP7I7a2VQVYeKvQ66aoXRbYeMv8HqMslTsfvUnePDi9EjMGH21RPTjDA8bCK
L7vvv30dnii5uduRYnr6g+nZOSM6gKyfv305vTg8hFexgoIE4Tky7wB3rehu4eCzSDevTsPYqK70
3qYBn4v5Icn6dpNfUpikoKNEZMfm0SYgfsO0/Cvlcb4qypTgddA9ac0SrM/GOyEXX1zRdo88s066
7HZSaUii5hOWIbm2HQLs+sY/oUD9qOvuFoi30BPrzkT6kzc/lnW5e6rLBG/cIPktGTwl1qIjLJ4A
o3ZJ0D93AmRaszp1PNJXvXQvbmd1hINbUVsKg2KCFkJtK6qngQOqA3Xt5iid/D/a75PdTIw1Tn4T
dmF3IwODTjq+lX178LQ+GTL49k3jS1n9JyT5eWXb+IssLlOOl2kB1hlL8zV1q/f71VSNsOeqKXNW
tsH5P7uvU9bQxAcXa05JuMwwySaq/Jdc+jCK/s3qRcOqZdmarP/wXRxpv1E58L7cKYljt4OytesM
j+1fS/RpnBVoTtQ00xSKci0s98EzcK4R5RYjKfPZ28FsL3cNHmavqD57b+/VeMlqtqFI6n1+VlbA
NtSGVoiGSTgrrZSAVYZlFwKLokTy/uRZ8cra+HfnSrrcanhkU7AxQ3A/EtEvJYCv0pPlsR7I04lg
xOLbn5qd6BW2rYFNRvvci/KUpKWzAhS3j5HfoY5BTW7Vf4t4PrkehXUlYJLGi/lHG8PWMHC3GQ9W
NffrPiz3Y3LOHSTrnvHM+/6MWe1kBfVD1Yht6toRpINdj0DJK1HyY/xgFRgce2stCo0ZWVs1gigc
L+GQsVe77zuXkh+xtxqWGu4J58Q5FRlVJyCGoaWRxo8kd6PfbFGWkIOBCsJgRLmetP8q/SDERt8A
4WzwYNp6ZtPJ2RabrXhAvEzWMEzbRXBQomDditJ+V1W2bJzQZAZhdSxrkQrBS2RgipB6Iedqbare
OXQeMqzxXhak0TCnVNt6ynHIM6jFeBkQmRlGGiYPyl33c85QWvUtOO1wqd6cZiiJvRbimKXLFmbU
fRe3XCgRgDNA1SlzNAyv8HPzU2KwyZM9j0lnYeHG//Assoy2K+8vXVA9FdT7RkrVmDaYx0SeXQ1D
Ffv7+aNmNmXuuBis6YLhieiaaV8Gw6Ny1HNp6u6W4VdEDmPhxxiLeI3WnaDeEAmeQRRCFs8PIDMf
cbIbh6Yn9jezGnxNprtnAgx5Q5i/E6yPm1QvMN6EBUNb5cs1HFvIFERpbRccgqQFzb+Dommf/ar4
wmoyR7gHAThUxV+2zS+B5TIQnKyrwWhcKie+a3SAqo4/BrjbnXTpzGSMcVHM6dqa+QDkwELLM9Rb
4ZMyyh1VCRshH92kg05opcr4ohprGyT4D+0sN0/xNPABTcZTZY8LLJNyOOqq9FCJ1c/uOLe7uAne
jaoTjE+PtuVWV9yyehNSnQ+J0i+N5rbQov/Ro3qRgr4EO1B+KlOM1grvMw/Mct+iw1pblT4ACa12
Rot5UTITawrzoFyiRBaT3D/iOqw9Krq5RM/lhClQZJuHBK1/cmyE/6m60brNnam3pru8Btpg9isX
4yxC+TeZJGiYuH5u2GM1XI5PNi5eOZlraZXxQ1uTKLUwQz/loU1IpOAJ5TqWcyY7+nFCI8CKJrv4
RnsJkJJGYGU2fdq43DioMRjoPOEwRaOhS4uQvQY5lGKx4KQZwi2ew7Kq7pmk5NfFhAU8kDi7ddmS
HHOyaAvkTrEl7Whi8VGfXQGivCrQFqX1K4VJcskA3NxHvCTPpy5n7tAzhgleJwPtVlLxgeqo8snH
QR+VHCAobdOGsNU+3AjCaNe6ydwNdSorLQ9Pq7yoefjw9XJycM0g0yk2FiQkzjs/MojxQoOAybWA
KpyxP1zzjr+UwvlEMkD/bvhoFuaOZYMwojD8ia3kXaYNQVABb0U66ZvtkAGRkJYStEwdOkMc+dA/
gHreRUIFQv32ISizYdMPy75vNmFd8fhkZ7pz1BkmnvNQ+z8sdA5QfTjweK7nyr2V7CsOme3ue20h
pCv+mBrKCkiitVSTh2ir4sRL9IloRxwIMk7obxZyLnKvPwoyZaRdMNhOSG12BpROsYZbgFzOVfLo
2dMHmBBAyDDTGIvY4c666zQmu0NdxxN4K7zhbxx7rHaxo9udl6xdE+536dNiSHdQEaE/VLrFvggz
sc/x0q6rErp5h0fw0pAMFDrdzk85b/qALBUEgODRMBwSTE90Imq4uCAgUKF+YWlLA4tyA4ViR8rI
0Dxl3jhxa2JvnbxhO2v/ybAM5CpJfI+JJiTHDcerbXdP3PT5OgvSVz9kxqa8M0o6FkFgEVjc4Zuy
+JGgpFXoGqhvfNQHy/DS9Oyn83782+u/ARvRchSs/4c3s1++48rdY8iFT2Ek3zmOloTiFtM7C+27
hk+GrVhRG+FFAa343VeDv8tA8Fk5DT253lGYEKUEXAioQGSklMq2iPcOmYsrntaXSQRHPCJpkv4O
g5yFg2GDnBlHpij5wgqWqgwdk+2CBvU/Jz+uj/lAUbqoIdnPvvdI6epSToCRbNo3sGo8tH07svoc
HFYOaF8DNdiS5BeQtcXZLsuJOYCiDzeNdnhTypzODSB4LEjccAQjvgy6z0j5+dtJXa7VgBhHT9O2
xdAWmTKgojew7el8m48EORV2+1Vaw6sQLr12W4QbdiSRJfDJQyjFIMmI2JkwnC/owSLtt9uSy64k
qWqVyS5SLcwCXfgsfGq6isZ1OV/iPhohtK/ZFUK6JqFgxTHg0xrwkIxxwaOZfxpQYM4j56/23GY7
TMOaXHbSetsxEl2yw3lZ4evNV24ezifRj58U6nucSCvBsHHHKLO+X4iQqwOBOMssh0uL7odzGZoN
tvuB6lsDIRrt7oGxDZN1Fy8jeTqW9uADzmBuWlbcUIf9w4iyf9VWTMDH4oBNbna6G+sOsdFypghL
yQ4NHagaCJoKEH9UYrChs5FWPhDqVUo/O3YzGYktCO8uL+q9KbI35oBbE10kC2dY+PSMZWpfIXaO
Uae5ZwwLUUOHR5/kFGDuDIW2NYpPs2Yo4CTSXROAgn3J74g/jh8KMjU3Q/A+GDgOnLZu1wmcPiLf
coAIkQiZfpiVhkHplMfYm/ODV+B7bwU5XYDlQ0VGT6EwQM8GKMO8P1pxcCGcIb4aSAXZ0q+78OLI
/uraDJ8RTz26af9ooKQBs0JcsC0IijYKI+pq1zv3I0e2LDHee0N5JtTNuDhC2yv6StbV6XAsUZZg
QJDj1amfZwnBIkkGAgdHrz1NMwXy3MjxQ2awqGrWQ9GEEY/0nXw1ieZn0Hx0WeW9LbnK12UI88dL
uud0cAnd9FnhpBSQhJAjTnrJC/Z3VSwYr7ZoZ+8rVhGcERaQHzPPbw1y6zanQzWzvTCndm9I69HJ
u3PYgpAne2W1IFgyQvOJFOanfDJfsrs+tgu9mwUUMWMSWBf9LxMrctajSE90jZx+FG/9RHqmS+ah
EWDncMYbI5H8ZNmx8exJ50UrWA6N6tAcNp167n3INBwNIdS5naGxbStk9x0iX1ZG9512usEgiVjK
Ir4j/gT4e26d7m4L6fNo0LcQTQVCWeuR7Pph00yIBUyk2zvRUBOVDjXpbBABPOSssdMO4v/kVG8D
83qEHfmDHZbQmUp1kvrUZdWMZXG6YuCkXNVoTA1BW+dRIi9s7ddxYwvKKZwxWIz7jiRVH0G5ZAuN
B7V8tmz7rRynN84gokt8Qo6K4ljQntUuBd5wmVokWznprZgblmE/TL86fO3rbOkOPnD5re/1X3EN
D6NM9VObxeD8kqvV2yR31DgiGOV+5hkuS1qfPMbp1pQeBAEix3RMGHSa7uLCz5g2JxxecqC54jE+
Mqs5Avz3D4FHta/f2PoRm2tzP7FuNOo/VuFEGhEbgc1Ovf7dB9iPq+44Sk6PMRaoFzpJxab6CERT
/pwNJROxALhAOwaR1ulZOo5/9AS52V6PnxtYcRTauM0XczgPnVseS9+jyRMjU0VgFbiP0CrjcvOo
XZj3Jg19vi6qk0kow+m+tOF/y9w7LccHymDu1a46uIZArIGdz+gGsb9bjpBNM8kb6Ygze3FWtd9e
DdvjYJ6/FNbvqFLTnj0gqh/sO2viHb4d6121QxelfZ9fw+EFTUuDbLnmyerY7Gcb+FFplLolCiKD
AWBG0QX+2Ptw2viXMPyvzmzSKKgcZzOomhhu9OyC/E5SBRYG/vrVLFJG5bhZKve++FQJZG2hjyGZ
8WcnfWdC1CXDa9uL59nr0gsg+McAWUEVViDXUdfs/fFRmSzUq7HCg8wN7FSzoGdz3vUAuWuxZVRr
Xew8p+Kzcabg5MryYRAExQ1T/Guip0cXP1OB8opIlADsZ5xUPj8mCSjUPu+MLdI9GBi1YaEyAF2P
A+bhvs3atwHvUm2mQ1SY41E7LTJ0YtIC9IQu1QLwwxdNRhxaeWKZySdjFrMJ8uRTEO+HmVa/ESCo
tk0OysA3oyol28XVtrNxDd5aAgE+bauJN0uGEN9mhbZyezKRRm5P3oChMJ+p1j9q8jujjA7MMhOH
qIGcjwq50xxDpxXJtHddhsHTXQha4PVVmEtHuLRokegMCsaaVXKpGxOdPE1g2o+MWTL/d1rifxEk
xq/DDhV+wjiOM5MckaSvu63oa2gbmE1QaoJDyIpDgxF1q9HQvLX99KPVUO0UKcMeBhq/8QLSG4hY
kCOxWqEbqC3MRB72qiv3pcsg26kR8VjBleG489jgXWs6RxD7VfVbu0GS2ggkYAV7FLerTIYwudol
DJ6ywPytdNMfhuSvg9TtmChECiQ6hGsqmW+0Kz9tAsBMDsTFqMFOIIq5DeCCjfmHXSL5JTnNCQ/c
tGJdH/K03YnCMkglq8Dsyuy1IcfnWHt8Fol6CbC7AF/pjsZr48s6wjBO5LFhoNcIIkgwXHpj9tmX
8irusyr+jdKpQcEDf2H2qMyx8K6aCb/zXC0PyCpzfKuFBv8OrMLRyTXdUbpRvI702SWBuPXwCX9m
BFMxm1R+1lFowEREy/DRE4/rgyKLRtY1ZvlqlaQbYXRqo1KTY1z6aOKkE6cbf7p/XGzvN4HThJvG
Ieen6uJsM7MAnwe/ewzM7ES8LFqWeIpoE9FAlom3okilx2rG8Qhi5jOxQn0kHimR/k01jcHbb9Vw
l1JoANkhq3pM1cnibMANQFJyz2jeNuQrWQe7YvkrQAyvyEBfNjYOCHjZM5P7OX1ObX1WJu5D1+uO
nWrXo2VS8i+mXrfhEvlx3p/TxLL25di9GqMgKySvCDmd20/iVzDvJL65skj5OHlO9xozS9o75Mvw
GPUZDKTenrQOqriwgIt91+kNsceevjjKDgsOi6Q7Qic7OWVY7fM2Y69e/Mm8LAoIGT25VoaDQnz0
PuAKfCVYzJJPNmPgiaR3BvMnd+hkGedDOp8wUk9LOG/QunacumSFg9DKLqNLpLNimoMo35/XRvyd
Fnbz/5DF3XzPZgAn+382J/+3MvnW2e//2Z7M3/+POdmy/gtckeeiYuBfQRjwJ/8xJxvBf/kC+DB6
AqSSYWhbmJD/f3+y+C8MyARC4FrG1xx4/8OfbAX/Ffr0UnzBWWyy1v2/8Sf73v8WlnF/WcBxmWPh
LsTo/r/4k1XDP0uTHp0k+XI8WB199SzF6IIeuS9hS1VeO5xQyu6JB67CGTcysPs4557r/ZmUvIBB
yjLn82aZrTUxEDFMsxffBg7XJVN9Zd+25fovT61YYgyrpYlgqobaWsZ3QwP5zoJwMBBgOJyQk17Z
TK9hmPf3UIr7FggsTkCmFe/fVzorfxe4KryYcaL3qa5/5X3TsWPaLzZLaTmSiQGnq7xSqJaM2O46
QbzD6BDSgidgtiu98k/cIewZrGY8SbZqpVk212TGLp2E1jFBBn7pw48y10cRLy3hzPOyLdpi5kHp
qWuqM2NrDbRJKSOMq4kVpKnGg0Mkyc7pmvEKrgw+VkMQbVbr6aL6t2Rifzcw8bOhX/bLoFZaAjpa
0gVU7/1L0IfT1ffp5HyHFWts2xcZDEg7FZgt8mw9kpUXu42kP/wQcpDsh/vbKpWor/++S2zVbpds
IArNRq+IxtknXs2me/73ViDz4AlEMb4aTLqGtIFkXIRGcdXiLU6G7IL5Ibv+e+vjvm0iIDPtuixa
kjMctAEYa/yLzRDuP1/+/bLpIPYVWcEWuxDURW9SVMZF2W6wsH+c8aV5Zbv595vF/U9cbJkueWHn
rl7kdZrnZldQUKzqtnWPA4yoTHTi4hiOgKXMd9b9uybpQW/USxSapBYh+TAuSMeMy7/v/n0xWW2i
a0AF3bRs+8VM4CXDvPgS9iXhsT7MfbPXBxUVVvL07wcUBe88F12G5CGML5i648u/7yauDZiwhKTd
X+9yv3AW5RS7mE2nCe8IGGnqo178z68Tfr69NsCBOcTL95D6bwY5A2y5pulpNiAcExDESD928IMR
GnrsemxRteN0D4FF24NGxjoEBDav/SZjDWR02e9ctw+DDBwGP8xiHaYuq6pITym+y8iE2X80YRkw
Du/CF05dN5pwL1z8LKmOWdDEOycdxmMTu28qnuVGVq786Arn20do921AQko8xBkOyWYVAA+UA9Wf
dKJMV3E2RqGe4p1fh9N6ZGz1bE4xzLhKQcD1kSBjEiFoxs3HgyXkcMFfIyIXR/LLRJYzULR4+qyy
Z4Q819Ry2WWyTM7L+8+RGvFjLrEkWrKivZQh6XpxITZJRrRR2VvFZc6L9F9k/RZPSuSyO8Y9pfpN
2yRssw0bPysAZNWH9V8EDxjBX3qvuucDxN1zVhn5q6KlcN3Fp8SKxQOZb+6O5fqqTop474fSR1gp
/WjOzezQhmx/oD8n6yxX9Z8Qvi7Pt+qnq6vHoEo+Um/CHeGDFpyE2TzNca12LfL69Xj/vcBqg7Op
7ttCgxy4e43oAC8+xwu6ItMqUJTKpqZArF4SpNIvQ884qVh+BV4V/FTJ/DLZRfwatqAWE7oV4djG
oxlgmlAVwpo5XK7knzYbpx3/4rqYyUsR6bXhIRYVdc3+xJBQgLs5fmkhG65Sl9JV+PrHLtPXQS3q
RoMkNwSr/ikdPqjKcScGv0A8vRvKpwkplXcsMx/jtAznyIIBluLYyGauhQAwcyab6TjE8aMORXqo
Up3iqYtPvTEvN1AHSdQEwj9XEAWq+Kz7gVk6OIhf89QwuevK9yFvXz2JJMlnjPZkhVgMky59zBdy
8zBrTG/ClO9VHidRStD2efaHF6ee5aMziYfZMz0slPfHjUVyBl6U/mA0r90Sf4YVDT1+VkQFefoU
eMNlBvMqpDl+LuoJebq5qVPMac1Uerc8f1vEn8wwvTdogN4Zn6bZW+B4UgIVzZzk5HB5rOZBHwJC
P66654G4GTGUot2zzG03179qdPnrkpumk80LwSXbpR2YnSes6yoc5e8muOJm4DMJHZRDPNdTVDks
ZKDR9Lcx50ERTqN/CTJadAuQttO25UE1trEhTKo9lKTV8YJ5OaGLUSDB8TXPTnCZBpx20BKDTYdq
7R4RgrEMUinKbbSMOYAKN5fzOksSK0pTM7hZpf6So1rA59sKRzcqCimrl38/TM/ylPc8v+8pgm0u
uunmFvO7M4b1Uwa8ba9bTFqzUb8VrL9upmDLMKqBcr9xrNu9jcMH8Dh6WIYRQxkPftLcZUfchlnt
NGdSJi6cfnIzDj6R9VgXWfvExofPoLHJJGKSoeS4ZRF3zgMX664dJG+B522xXKMxqtjuL76YP8zw
WgdDjXgL/9EY9vGhyn0g1q1ut4nIxh2DqAWJYu1dFtu3H2wQ7ibGa983x2tQsP+fgcwdipRXZ0zB
NwqP+eYlaHLq3Ch2bgWkJGUn99phJRiK1L9pFDq25xjbTlsk3XsFi/OQwzgu64VQPzHsGBUPmwzx
vGIDeAtZSewWs0ZOxAT636dWj38DZTWPqmM52uYBUSd6uRCuNDy1ufPq696m08+dyG7/uFZQ3ppe
fjs67U/DPF2CxHafM9NDN1HdOV5Iuxyg8qiRja1zf/mIEt6qWQO+qCZg9Nq5iCp7m0XX35yxrXaN
V4/gtFBzjaWVXPrM+x23ywhHYGyerXh+JCYekQXPImTyv0KdfJlZzqwEtMXGtPtvMsfHJ3fZ263x
qxOj3Bts/FnmqeWpGIZTCV/136uGWNbtdCK2YdCzR8hK+6bj9Lf2K+cxzIdtwZzhGmb6kUGEvi3G
SIK5xMbdLWSYjmQwfATM3lYN2ZEX1tS3egq8h7j+MjteLGXer3TmL1peWwFehocQ2h60wKC+dZaZ
0vXhGYuRODf3uycNUc43dXApJIE0JowPRHO6fFJj9177wKJC9WGjery/72rbZ7LeC5R+0eLAnG9Y
DlBncp7KpoDqER+R9qW3xaYzJDCX0SsRwzdU4sZmmuX7JAsaPlkH6zngOiF19Y1WC8YJzZoR+5E/
wxUlc+rFlUgT0Fu7RycwYu6c2Yr+/ZcxjkOiTPMv2GH2ro4b483mogUcP91KswgPU7Mc/IXdm+sr
l/QYaiAnm06EtnrHyrCH+1OsInP2IxuM4+L36lD3GnghHtFbnOco4HidJvKsfcb+61ynZD6IOThP
flM9o0MmKNK95yvEoPtGrz/H7f0uDYSxcRZICyqVuyws81e/1y8wOIan0JD2zhk4LmR11/FZ/ceI
AnpjcPISQGKOAO7be1L37J3ilsveQ/B6kjCJ6m6ZPpwALEjqvRvjqVq6/NI65CHlpkLFaDF6IrBu
xVIq2Ej6+hLS6lbNnXpzcJElwtkJKtUXA6HU45g7n7mzBAdP1moDMWDcFSHZjFaj5E0DPOIxzhnJ
oRiexEQp4OK+NOCt3mK/x8RG/iEJK8iF2S9ZR8/wkk1sSHU0Y1zDdk65xNm484o4fpkMi6kDTvvt
Yna/ctPNbwMEc0hehCqPCW5IP8leTQM5stdyD6aO330gXBkL2z2FM2XdArOPnEnmWz2Png+EqSJa
UAfs5vAFg/j8zvLwy53y5SHXZvUG0QQ4RPguZOw8jhSNJ8fDAeHcPy0rS1hjLfa0Qp6Tb6zMkUd7
YFXnBtl8HiR7tHJ2njmneS4P5jHJeOgAGlYbD0MU0B8OAd8Ohw/ueN5OWo8Q3+f+P5+NYX+7xJU8
TFtZ2Oq9tV+JEzE/eEpGdtaFB+BC1X+OkDBNORNKqhuZE+VhxgV+C3N+rZo5fPRsT60GUt+uNRKh
QH2g1k76YDy3Cv5px6F5LVMExmAsyyswjYYKcGl2ZkuYeIFWehVWINwlFeQGCwYWPUtH2dC6m9Cj
qAmzvDhrhlSrlBMzRhJWkMdFpW9+G0mD1mp6UgwQFWCia9eSSJfWxQOQkT9Wj2KrdouenGKUvYJb
nKEjbBEIKm1kLVLv+5mcxtxmWyyTnhWCjWFmRjiwSvI7tsDdKNsu3tLcOufk055G1/22LMDPHnF0
m2zpx93suLByUrPEl9DFJ3oBJqG/pvtGR0PUw1JUhUxb+ZvtRQmneU5nIq9MNV66QW5YgvwN2q76
qOR/5+q8muREwm37i4iAxL+W96a99EJoJA2QeJsJv/4ses6Ne+O+EF2tmZC6iyI/s/fazTNemLVI
WoZ1U8Q/kw6ZY6a4Kesa9VqlcRfZQWMfzNn7qGp/OuqQpO0Ozz7BA3gQffSIFfsh3MJ0RR3cTCLG
cy+z8dbpr3SWa/UXRz9hJ8sFDDgpppFxwSaj19KGQzf1xJqZtuNAeJiMVzOqgos1W7+EERmvFV3X
HofnP8I30n0C14aYWotQj7Ti1nSrc2ik89YkazqXdrshXsfeDBH+bFn7N3Nw/pWG1ls6j+iEc2KT
d2Lel/R5LGs4CR21t6vuLJL6Ujs2zi3QVb84vuD/muIlnUpxJpb6PsMFX5VdnfwqcYWp0HTeTbvO
98j69qltK5A2Q/PTrWeKU7O9ZUH2U5SGSYueYgfJemtt991XNprzIWUZilu9yV41Gqa7dELMWF2z
B4PloKIy1JNlIVkm8VrqWl1dp+BORgbkoEpoWNFW7ExXSQmh2gLo5Jq8BX1iXaAAaizOYF8kw1QA
AySKXZeMsm2inAtb2/mIPuqlT4yOFdMEXyR8lAZmu7oY3wStyOP7MuKzYCFFunbaljjxShnelcbj
NEZOA8WC2bBbGh6K/Dx7MZlOv7gOAopsIbdNPbqaObCLndFawaPlsy7f+XEjiag7aF3/WZOAWbrm
H812Y2dQxET+wLPcYxfUDTMPnibTTycYF7iNBT98IvqlJeoPUNW6U/YZbYN4tqNDf+QxKvDwM/fi
vYyAf/ZqmI/uEHzCo6sv6D76jZj9kTU02dM2yWlBgxSxs/pozUBs28ZlcoRvt9KGcWsGWT1qzPA9
SeIHhl58IJf3c6j8rTn5+iOoOmKtW3KHk0YZ63bK+1ejUeyUmgkrCirChoUyAuQRN+pY/9gB2R+f
Im2gshgoaSZtVFtkDT3r9HWU2oypk6JFet4Y5/97qRF+05GrvekV7M6m6M5PQdIuH4oDOgifmAHy
Geax3Tu+mt6QoWpWCXsw4eEOdAPb8UlebWVinvAcxIPbocQOqA8t3J+X0MRiObI6nquUXOnAZL+F
46g5NYNT/3fplq+ymDxuUXTWeqqIQOpreHvXqExfxxpybZ62xMtz2/VvPm3oSQy9ZCVhWNVpKkpc
dQrzr268LbYP9EkdOnw1MPxXjOHnhdGZLg1mbp9bV29VGn802ietI9WnoJOXiEXGWo40QDC7RNUE
QDqJLGcITVzhl62XCEuczVvpY6WUY4oQAZnO3gx5Zk4yfQ3M/q8fIdBhVmVe4BXc0yJepme64YzM
WgJbjGzX+yxwgKBYFzWPbAqz/M/cY3rL7cl6ZZHh7k0RTMy6yJNs7M0MuO2NsmDLM8j8XXQuyo+u
Vk8dWCg1MwKlY/1uQyTeWkE0vbj58BzSCR2wuCY48D5mCQAu9iv7jcxb8NCGmk5onPwbMAE0Gagb
EM39LHOZvOWld2YvXn2FgHa3A/TEM9V0eoO9XmyQxOA+T8xwy3qD4CqseGSeX5ARNWfE2p+4u2CK
WGZ7zSOrvcz+twBVtF95nl2ESd59jyTtOVXlj4Jp67sxjOSVBKTHOJa8tCKptq0Dpih2kRDyJjiG
i/U9MO5T8nds+ivmyuE3/dEvcLP6zRvNYAdYi2VZpY7ZItLLEnB7bZSBScoWTmpconLuZ/YutAXO
MLPUwXq87hhKrscJSQYDiIYRC74Uu2dPl4atOoQNkwAzFdANpLWrwuRFURYP0gyJ8k1PAXXBnic8
SGXLsLYyUp91PQIxMO1LPvrxHi+X+eI27akwY5SSms99n8SnMfB+9/jRId26H8FcklaLz3dv59C/
/C7caVZUzjLQgfscHSKy7skBsG9V1uEdalsX+Y2HHT0XD6wzqF50+uSzj3a8X1aJKgA7nFF6MGh4
z7IDhN3zKJnu1CVeKS/qqpc+8uhZGvsK2O6spoDYH0JwoQbCXOwmF1UKPb9VMox0vZc+z8QLpPCz
3xX/oO3Ld2R5+zjsJ/tMzP1lVOJPnPjjC4T0jzgV/qHvfXOTAEteWzkzzsgYXjUiDz861gRz7Gje
+41vBsxiY/fgoMEBw5VWQC16i7YIikfmAopZoTf1j2btPkjCLR5ZlL3HVS4hUNlQMBDzaZoyaNhg
UlxOG4vUAKGhcggV3Slb/1KGIjhCygxqGTl3QYRdEWHqzlKCj2jG3Eti+/o9Keut7fqH1JjKe9jP
6IhnfXRyjxQvUdxK4b5VrZdzppY/cu3tEuT9jyaGCyxdLdG+xUen74pbPxJqILRv7WoslsaSFq8Q
pG0bP3txWjs/ex4ZcrUfbCtJZWVmxgeHqX9LW/UqsurawgHcDhMkf9kx/7V66FxAX+YB/Rw3Hpii
+JBGzhdP74/Kns0d1Pl6Y/XEx8bx8MEZHB3Zcp8kqudHLdWGiqY8D0zKmclBdCzIbMcADpUvD18Z
0179gNuBE/u3rwGHTE5PcFI0Fteo/lP67DHaKrc2OPNJZSvicl028bg3+99yIUEwJzY2UjDWMfAY
Za794DtM2s3inEcPWAEYp1ODwi5BJ16jLzBBJ69yYO7xL90EjPmZSxVOfm4a0bymEi0PDqp1ZxG8
uijSQxuYn2tfDKr7AxG52FqFx0TQQYXQ72FzprshDxwm1IudM2j1AeLaX48yI1by5kDlzG3/b5o1
8a5A7omdTyDzjuHsaZt/ku3wjPcxRq+tQjuEukTTzehw40MKA/Qhxp0fJZ+hV70GwTRdjtJyqT95
kGzschBPaAOhspMD36HAcUs8lvndVcHEGjVA521N23xCKB4D0rtD+On9COFZDW2iBfS/bhrypOo8
eW0EulCcxGjq5nIHlIGwm8UgnUemun9/5dQ1NpMsu4etA4cr8icoabrY1EiZKDzD8DSjuDhpnGZ4
p4N529xE3Ph3VFTYdVE54XZHDKir8ex0xvDfhdhLpBtxxuEX4XCJClnt3aF5EJX0lQYEz4jfHS0f
OALHOIuujYknm6GWN026QQ+Iz6NyWaw2cF2E+hfbeHAXEkZWilxgx5wlBZnifsT8LvdomsRhit/4
X88Ftxupo/ERw4PNsahc/4NfqbsNZqDlLSsJj4jEdTuWzzSFEdv6kN5IYB9OKGReC/j/pV2JI/6y
k8W8FME6nbe0vGyLbkmfhqwk3yv4P18xSZj2BX7CKMSnp8cmvJUVjupEN5fvb+UVZSo0nBOR1MOO
WdtzzBtiwGnAvRqBOHu7W90PbKOaMOUhWqEuW14GCQXTPOf1NvIdXi6X7z9IJPARO0cF5i+ctqG+
1U3M/rigKkKvb1L/olDrYfh9gBgIznL6YE7QQD9Lsg/HwMG6hDe1SWiv0s7ij5uT4l1GYza+zV0m
9rNvpluoKcXDWjg2ztwfmAtgG13uQjbXHzFDuINjVD0RELwUSFX2Pb7j1TzCwtMATN+iSpK8nP6d
F/NAlvniw+bzua8Mt9kiYQkefe2d8lq/Em8FjCb52+XRC0zQfzrtxJ+2KL/K3CBX0Ih3fZ7oXd6A
D0AZNJwzHW6lQWJIDS8HP/bEfV7SUfTnrjM+3EwxiLTKt9mxmV5qPT2w8Kld76YNoVskq6Qm1aXH
o0ESX3W28WaC0PUuSuPYdSDjK6+vd3L6F+MNydJ6eqcd8/i5rX9YH6bH3lOHIOKApHT7EQO0pX1O
/DUfyn4FZu+v8pF8jm35r1UBc2UGgxwwhkWq44I2t3EKQvvM7TjgTBuZ08GQmKloYM4E/o+0SW9J
z/QRKxDNqA+u5kMA5NlOBGQcqzJhxl1DCWtqEyJX1Sc3RCcb1wYN4VQTcWXzTMUr+5MpoS4pAthX
zofgB75rP/uNenwg525FZc0+q5+ruyej6t77QX6r4s+4lHstTUDVg/eODti+f18sP6UhrB4cw8di
nqaNpW1xrypn3nW0OCu1b93GfKRlw2q68twDMWzFLTQY8ZnmeMfQX10aZ9x3stP7NoQW2YEgvVVV
zebFGBnvB8Vq1ONwjP3m1fYTcWcOZv13SZiN70QrFnNZs6kNlyYQlbBgL9eodeiVO0+KH7Kv+pWr
Zhj8ZlHuVJQw3zE881yG/gvaYEKHLikfrnPU8JyUeciOJBAH8rFOTiRuPYUPsozWx/pLtqcf3NE6
laRbcGkS3KHIQM0NVobgTNNzMes+2XeeB8iH7Il7lWefcTMYhGzz6vtSa2HeZ2hYI2PrS1rgNQHG
j5kpvPM4B3pmdgTsdDMDSf5GnI7I92oL+55q9D0YpXetSh/D84xqOqM7igazfQTLxTDJ3VQpE3YH
wr9bOfYuSVn2iw4+ta/Nq6uKbl875SPX+pbG9bRnroSMEXH+qh0C+APuJIDOVTvTmNyH3VCHuEFQ
b4HUuY9aA8NS2hfYIZL2RvYRAhoicnDtrevR/5oq0Z/brP9/L9/fy8D2QPS2xEn0kqphyp9ZYCUv
eRY9IpNqfFDBky2v3rBBl2SCd9GGTQhSx9grv4YWnMvkl/0NWZV69wOxdsyy+iKwAQlldvLRxC0J
wIzvg9hZG8jaThaV5hcWCTgR0nhPzaE5SKP+Jw4RS2pPy6/YdkjaCOGRUnDw0tc4QKXzoK6FAxx9
b9/Ovtl6L96UNkfp28C9Bz/5Ium0WQ88Ds7fL2f3p0t1fGp64gWbwUpuQcDfMdhT/BV2wHQy9JbA
KvP4qzXd30Viu3cV0y411ughORu2oJijz0Hn9mk0RgK12K18NiHMFsBv/tENHfWYCHMHApCdgmE8
+bA00XSgOLkSsSquJnNoAMlgqswQDBZEFfzxTDiqLi1PGfsfFlPLl7nRlKeomM+QsZLXdrQsqKNx
ckg61MPYKu91YeQ7S3jO0W4UziHhjA931uIsKZfR+CbjP+1yIYYJ75AucJAbNn5IbP11RG9t8Yv9
p5DJ1Qjj8SPFFr1XvVUcSNvIt9ql+rKkGk6x5wwnkOP9OlnU5UHZilugxacOCvOdbRk5Or1z1Gny
PoKSeY8YMNyVdJ7fr8xuTI5B60M6bqg66nJKjhZiNDxTEdt09G6I9Ib17DGkaPvQoBbskr2YvOyK
lrk9SBjBZ2y2Nf5r8nXi2gzJiHAd56Rl6ZwiDkgCWWjeglzfv7vgzh++/Lbin5ZGPOUq8IlhJ0/j
5JaYYpF4Vkm69bF3f7QV6u2gNvWdkqF52mnxK6nawziT2sTq08DKb51qcr7WrZurDX0YDg8GebtS
cCzabAyJPyDfKdEI2N3Xus0dCD3dvxBwsSAHk16bDgRA4IhXw/WYvIwfGUxCgxAmSgoGFxOU1iiH
6m9IYzXO3WvbnhglQjQL8jfWkulKEowMXPBBV4q8PU2Y9OjiTy1nxRvEo7GTWFUnM9vYQspnGedI
7FviF1tTHWgS8CRifdxEpvfejmEIG6DNt1PW/wkZhDPcLvEUCvuZ1+I2w0W++C2nsucGbKZa4+gt
IgrPC3ALahsaV2ACAFxPdmI+Hfx6PAXb1zDKCRlmob4diZkkAItstTR1MNbmCgU37m3EVwH0SErx
IGHPj4AhvnrLZWqK9mgOBZKgejgPVfXP3I/NLvN4KGnH+WDRPm4VG0/DtP7xAx5lAuQLfliI/zL/
B+6WdWqFYT9QAn/GoX2cvdG59KgA7wpdU0bi96E24t+IN/0mbGC1InQOSqDMVpjN9DyoMwpnvvUO
BtzQq3Hf1Cn9xCLWwXu80FMVwCaMDW7E5KDVy8o/Vz8JVgRGTSaktDRMyQpfcoQeiTXbdshd+SuC
Yl7K2n6Nk/5H5RrzSdT+R/zp43oMOPw2wCyJtAXnwyp1Ce0r64NHeD06Kx7sIzxqThHb1Bji+P3H
ov9Tinh+jF9+vMmUgbzXGH87k1K7is/nFsDKZlBwoYquRDPKQK6w4dEg1WWdV6hX02OxG2JthAIe
rBJ2WSqx33QDXlpF9HdAYtBRmzhV2E9wMGMe2fjOlOE6LqC+8rxz7QKLFHW+tSA6QKEzbJmHbUII
a9+Cl2yM2QURP8VbkGf0bQ1K1TBr6XFDnEyE9mFiVt7Nlwxts6FLX4QPzBdGGpv/AGTKBIm67ItH
yjJkPaJJRgLv33zQB9umyf/F+I/Df2XG/FSM1xkP5SkB8xWolBqecGWxq+ODmehrXAawsnJQK2lP
w9pZ0w+CEex1TLQrVIYYsziDKjdBLKKrL+q24FWToehZzxR900sVi3zdWwlrofZ3D6n+iG6IFZIs
TEy6CbNXLz4TXq8GC8f++NIUw7BjGcTgnyNojI2rV5oMisA2d01CWi6szSCxnl3HZjVQ3nDs6v4B
mJ3JlCQdKtfd0i/4b35WvqMVEmcz8pjuldHTs98mn90lbCLWwU1TbRubhQ57O+MWiXxj9NbGYDTm
1zUSjT649E0CNjqOmKAjH5Y8nzFtyXVo+hGzsNY8Imu6GFnZ3z0bBjFHomhs8bTsub25bvHCdmwb
1SSMxdRITX4iptzfzCgcwAlV9skumx85a/1dgF77TCapNlwLEQC8FWhugIfj92zqFJHG0b+g3cwj
0+SQ6VZQHDFY6W0x4kgkWGHfYJ+PjGbnsHVdWy2s6nGM0n2KhmZnJd0/tTF95SBuDm0sF6l5zAZ6
MMmLsM9ZTYQt+nW88SEYR19zo7q868xN8+0Qv3pYMzaFJZA02sIBkFdNHwpjCnsYIrkNGT1gQ7SL
QIaU25ZGqkjT3YTdNURQtzMFufRtx01b4h1qPWiqqUx2vk06pWfV5iHviHBrSgriIr0B2XVOYk5/
tAMe+FwREKWmH2nVF/ecrKROIqiAYHqu5S/LcZIL6/92nXSoDSGm4FlLu/ZkeX/TyXUu3LUbgS5o
33QdfZ5E0wTIHgSIae+gwFLQGV64C1Jk5qAc3+O567Abux+oJWlRaH8L2e+jKWR9xbTBZhyDyv0H
sG+0omP5u+AztBqT+cXt3Vfst8AA6zce79dCT5uhEHcC7quXlifBVOOBKKEMcxfstG0nIDFhDlYm
t281qFvT9oJo7MSCmpC9DvFnWguL5SBOWsv5t25EeCoGHzkhakLAKxDVlKQ6nhnSeF2xR9VC/p1p
ElFro41P2FHtUaQ2pT4HM5q9vrp6pPisKisllFx0H11m8mRsfLlLmnHnNGpPLxKvALENaxe6w26M
Q/IoRV+vDPdXzqycgI1pQi2qzU6ugQuRG1tA9o7VzQ3qdN1yFpYA3gae+Az3Wrz7ywDQd/+0pnlJ
uuAzn/yIyQ+2uUidUi9kzh72PEcliQ8yCfj3D9BKquZnOxpEVeDv9OLu2UMp2RYBAC5zcij7LSK9
s7A4RJq2CU7VUfaQiiLgNttRTIQ/4GnHtcGDp5b7SDCy4RdrZlmzxeYDyNxud5htJuZA/fSOU90N
lD5UNlxyjoEIWa0X6nvTpzbYW7vYS7ycCjdaaEHjYcLo/KxYgVRkVS+lFkEJdoZ+T3Ae2Jyw/Bv9
j95nG9HxXjeBQbtB4AXpZmRmpPnZt0kURsuIjkGunbAJTkUFsIEYtnos/sjQv7RzeYKsdajRSm5k
DC2r6KBrjVi7PQmXoADQ05w8hXMuBzXEE4RSsuC+ubqh+dtjnpoF4d32MDjHOVsYqN6NuiAqZpdb
kWQ85Zcp+LDj0Qa1Jv/OWL7k33gk1yF0oRwbsZ/t8hq0tzDMVeWnydYOTwP+j61TWHIFlfNOwudg
mJe4KW5gbo+EPYpV4NBoubn86UVimai1L/Nso44RYDYtiyhR8PQVOF98TdnWNFkhz8w3Yw2V26xY
7pvxLrbMYeNKOzpCqgVQIpuV2bTY5MHGUmopshgN91izteAA74arLrnZO7gw2YAamE4QATHSYcYh
ICKcgCIxN85+kVO9RlcBw9FKXd52YwEHOZq585QwvSuSD2IESAOfg51ls/PVFYK0SVQew1LH2g5h
aTy75aIH4kCRI6WnMLV+4vQ1EWYT3YN+t9kVPGnvoQWJbsbORgThqMtjRB9yMarWgF9I2mHMZGcV
2NrFDF+DNsijYu+7bf1GhJw+zgWctqF06jer7uaHxUrLbm0IUg2tp2m5j++vnJAUe7eert+vFO6s
uyRDLg0I9BDzDcGsd0mk5k6UhBmt8FNYOwm2/uEoUhIszqlkeVWkH/AUkpMiTXhvqTbdJWbyF6C9
sbcSoOMdgISLGKofmXCnA2mL2LWJw4RFBuDEJoQaIrlwnrHNRHMezX2nNTapiYFnIKOalWB6MJaV
WlzSwY4oEN7qQJyAZuEbLKz6JKLWO7hQkzzIDjHGexGSqWMqAqjZv61h96wLn2nFiK1nQ7aw3FSa
kPZET3QBiRD3VgNbjbqsOEBAomrDOw9ZE/dQpGiH2loDoQngzSGBrU6oDZEXBvc6K9wHqzFnrZoo
2TtDkW9bWu4lLAEnPo9H0yPtmibnjHaNnBmwCy2iWCIG8/w+9daHcokHC4L2JTDKEgrJswjIq6BN
Z+1LdX4Hg8Jcu8fJS94GXFMc37tMxOHebefph5bn1GvB303yS0XWV9/4F+m16tIyxlPpFnlw9VZa
5I9ImVIC8fzYkCgAxQSawYlx72YMUtQyomgvgyYUIQcmY2nCyNTFiTJ6HagmoM3snWJkCoLNgDSx
XFQ3gdRK0ac1BtkzRsfjyl8sDg1MkpvVD3+JHIiP0PqMuyGSZ5rPoFSJvT6kyqRQBH784S3VYZmw
OkIbVKq9rodwH6BZOKOn6M7Wcpns7lMNWUaQW8RSwKhePTmdpPBhcNVtvGMU+cwzDyYS27+W5fsG
ScOCZojsXVdV7xNS+HXecONIALMHWzLVL4OLi+SNnXgXnRmi4U1Dpmrv3Y6AszYa5zNZofoUL6z8
MlM/G7LVP4wuEmc0KljDYJaF44+o9z69oiMBeHS+lIjIPZ7Sl7YEwGQPZHklVjUQnRR9okmJ78TF
DG8kPe1yrwXVMgcYW3MRA5PgQhsWbCqbQApZI32KyW88islRbzDLDx43z+P7FR9luapdj7Mlwatp
x8PNXi7fX31fCBK4YZfNT3WL7qw3KxRHfoFSmd0vGjGBrbbOoXtb2bybsyG8W900H+0KURL2zuKt
t/ENROi98UfQBYSLgVHlW+FyLOnaIOkssC0I+4dQR80Pa4qPtk6cd3/RAVvYnQVguLKb3b3M+ueI
TME2nPazYlyGh9TY+JPInxYj6bdCIbVKvLw+2svLNs8f6AAq1hzVA9qyApc9JrfE0KjVjO4rd/3p
lDAtO03MyE5tJgJMrUDNzVrxSwjz4VaH5bQWKMSQOvrdMQ6CX6Eqyzf+onwT5r6zB6Lt3oq+ea3z
stg2msKj81rzOjo9udd9iY54NxVwHWM3hqvUa9x7Ac7xJJ8340L+9GfTXvEJqjeIttNr4hMAz/IE
nu0kzz2A3Vcm3M9jL4T6VbsoZBZ8bTmEVCB9sO8WsYbnzObDi/s7iuBobzZInh0s/YCegf64sAdW
CR33K/QIQKE3f1KXuGjNc+uhRSGtL2DyNRkJIhxTngPioc+5kf7vVz4KgyXIhgFErM/fF/RU+pyk
Xb4pUyBBM7QGFvfR0yooSBb67GzJ7lm6XfvMBvlTtnxCSt+Jr8SsMpc4Nykc54ztKQ1hr1gN8kRJ
mgHOY2K42yoSJgXW0D/iAEMk2XbHpoB177nKWxuNIBg8Ni+t2XX4V6YfPTO0c7tcvr/6vtB/jsv+
iV8hffU7B2l1rUIeOyGJELFCQsDUEk6+rqfVuNoOBYJfD3Yc7YIZq3OQuheVq98UwM1FuZl+FX3G
YwY+i0dLtcOl1H/0cf+Mwzhfa9Q+x6502mchSULTMpRAlscxwbjI69jgJs+6hFlr1uf4tdrhBigP
pC6vhiD5yJsJEmn+WXbdjD0omW9OzxjR7Dkt8uV7338whvG0IfYk2IQaY6sxpIRe62Y+iwzGTl8p
UirGm9da7dOxHUopy90TbBM+y6b6bZr58DCt4RHXhBXxELJPbuUOu0HMxPSJ1n6xPD/a48Ie1rzV
09p1LHpFPPncwHe3NK8yZIYA5sZea0H0awwp6+q2Or8anB77LI5/MwzIrgmd0cro0LAR6pGmbnwP
zXs6jvrsOaiJUckSD4zueRXkdnCpp1jsk5xgvSBtSPxA3AmsTpsnd4CcFfi+elnuOQyY9sOfMF9z
pCBEt69RoQ/Csu82IJWPkXb7QKFjbfoEIT1i2Bsg8epeNPIWFYF3+u+V6sIbKcpjr8yTn4Yabk1n
hxuN9mvNuqZ9mtIvKIzWTebhdAidF3Y0NmQefkVdMsbXzEoTQh7ndkdNxJlFysL9+2JlxCt+Xwam
32sXHe2WwjC8qjar957C21P2S/VlF/1Bd9SWLgC7PbGK3S2LOvj56MbkxCys9TqocR1BEgwZ0uP3
v9UsXPMUkNCwBcZhrZiLzUzpHCSBiboNI5Z1wn7of6fl0osEqol8DU0sgILJYreqS1aQNSfeElJM
cx3sPN0WR2bl7rkYjO6YAVlssFFwOvZ32k3WrkG9sM1DMtTLGsVOBZ220sMrdMZ0M8eLep8zjVEl
tvem0YzmAuZ9c1vXf1wwLPu0AmTQK+Sko3qPx2nNqsy8mobnYB1qxI77PVzxIYPAIoPZvDh9s9Hs
qr9coOsHnzQzjrrqWhe5OJXL5furejoYg6+foSj1SxMRscDk9hEtd8nosKiwJyOE3VnhR5m935Ux
WBsQUs2WO1evZhP3m5VDckwxuR86269OhvvlW2HzZmEpe5+jT9VtM89PToVRIwovwVeNfvbOiLw9
QBrpWcVisOxxZwC2AwAkaV03k5D+lXedMDSBaXg0pt9+lyNRNqT8maOzq1z1GqDYTlNTvni4qKam
eTaIvg5RDf4n8aDm9zNBECPYiPNYIv32fFkxYyD3qCgy9cKnKEPw3cS3YMrYKrKrPRqxUi+m6snu
UhPpW/TxRELdgpyFPA658h0XKRuuilxFX9e/yO2cEGOZ8zOhc5aRacPB0nuYeP2Lm6QJH+rn6HvT
D99PrnnagJ4zo1/YyO+4lqxPXfiETifM0kqfqUjfqNd0LgUiZKPbj1mQ7GLSRT+j6dWR7UPF1fSz
Zti2VqSaz94kbiJV6UMPxs3NDoZRqB/mAnJO4lL9GEUAg6r56ORUv5K8Ol4lKyCpq+Ltu3Tw6Y+s
ug7wwDIR1FRGl2VxdYjz9hp6w51BIs5DjZN+ioz4BioeWGfdzvtmoqEYO5iGMQayQzUaJrZsrz/0
hgAPg4bpgHbRA05IImSu/jTIuvcVleAu6ekqkWQRLgYAIdWSFWOQkV8RmhTSpftKq3CpC4iLSfJg
YhKiE3XaTVqo/B5E1GKiQKqFTR5Il7gqgrZ30RTcADixCVLtCUk5sqjR2lP11C9Ujvwu5v6lN8fi
FzIZ2BJioWzjzE8Y5d8D4Jvr3lbluf1IHM/6nIPqvR96d925ScQiQenXRipmSpCsNp5T+czUPfRQ
PvR0OwdLwp6QkbOcL2HSWjcG4hYNX4pGONy32nN/2S0tiof88UzgnrMVdorsWoEaj9nMneiGoQ+P
XbBG4/y/hThqFywAQr0U7cwEBLXvgWaAAiOzn2E/mT/ainHPaGHV91Nz3rDNlHiK2upKggDiL50H
j0SHd4S+8MdjJDvdiDcTCB5q08r4CODUH5AMb2LBPLmZ7f6Wt8PfoXcY0MgIjuvpv3fCNv0zrqq/
KmTQNPQiPwWp3z5dc2yf/9/3+LgSEjgaz8IFKRUFDPTMBvI4/cuE9XHVOtnTtEd5STOXnADZJ6eM
aQxbf6bcnXSTQ8wv4Wo4XxC2vBPTxSMD9Yayg3JsGAfyeRzNnDgT1c6KZhxgCQ9RmZefmvExdCJ1
TyRBaEXaIRmsfXRfxKmCf/NWuktenK72P2cbk17g8tlFkZuiQqzJj8INuoK2G94MrfSvrCxvnQKB
XAneqzmxxtOAb4f4I+pxt/dWrR/Uu9Su7PV3EecM+hOBkn92A4cGmYw0Tij2G31KxejqYjnmfmR9
55y5lYuXyBBf/aST/bIR44wkD+4ANHDP1kudm2Ixc+e4ivxMB/vvLgy0Unkytf/LUqI8kBJBG0/8
KMuSmv+KH2dmEV7kRCekgyUPjtKCra/cQYvCfuEj9Ah7smj6wt4nFuJz0A/6osJ00yFq4shSCHjB
yZKbAtzJ0+vSMw+VUTLjJbZ6BWhl4iAnO5Y8H9bGu1r789NxQEDENhoV+uV/gjYOjxTZ8kQQHuiw
+I9Rl9aG1WPE2gW7HkQmTqqemVL6U5Y4JCNvY4qDN/gHzrNzlBflCVwgM2SmeBv+660NnpY1R9tu
XTll68639kY4pQ/ZKu9VRPWHNJOzwRgNdcw1bKrijtoAwcAKOSvk2UVWDv6SZxoNQShN4C3t1UhC
YsKZpSKdZMfs9IvH1id/Dx0dyUB/dBKniGIy64VYv4S6rqRNYdceTmIzd/7/EHUey3Er2xL9IkTA
ozBt79g0TdecICTqEN5XFczXvwXewZsoSF6dK7LZKJM7c+U2FTwCBKYFcnhzNLWD9lnQ7aOCBuiI
QKSSsf8f9ZXjfhJe94xrmKRg6cuvMKdohXDiD5vZzo7U3jSqRxvkfE9cxA4bbLV0b0zC3zpM6T8t
x9yDH2i+uwgaT15n9qadbbhyNH3E+JfXifFDpF0ezJHWQ+wMGIi74MHEQXxpBfWMgIDpwnriJLmD
zD44FxGHbgw4taVhSqV/fJOGKQrBW24lYY+ViZ/CRN3g3JMbB27ya3aEc5oyd5sYAVTgQZJyTr4w
dUTcfwhEGz9JRGlM1A5UO3H1OBasaQTIimrjDPZ8i/BPPrdYVHjTzrfCMoMTjbD9KpXCWDGh7o8t
44tVUbdMmAt/3Ju8NTdqsUBh5m9P5NbIXXurgt5Qa5nFdMEZrRsTNKBHBAzjLZbM8PIkdTmTpfGa
UG26sx3fJVruR/80XagHo/HDKxdq2IzYoLZjJ80LLHsu6wBF6nJsyJ63/ZMEq3+uvZES5eFT5AkX
yT4p33yjWFkLaH4084PqHTZHr4QqF0NUAKp6CSqHHDFlJcakL+OyN5J0yU9u7j9nc/3Sclg+cxOg
nXrCOmNU839ladYvOcpuE+nFs0cPuJz+MG3t1iYTk2DK3roi2lFcDEITMA/MGOC8Rkp5BgsYfS9L
a7sO/haxD9a8LC6iwNMwt1O+a5ou5Flja046dSx89nwky/VYhvtBm3i+5+4taqMbcJgB8RTuKi8C
lufhajSg4L2IiHWX+Lu2qTO0Kv9LzUTdu7i2T9Hk+zvfgKkcUlcbhxeVxmpPnxDjZd2TUmIsPjka
GmjwhE3wqdIMVLqp1rvKKetNajFf71vObvlAhQCFaZ9ZzowH5erViJ3xYHX9sLXD4RZoDHOJ+Nvk
hPhwcKyMIL62VGGfCPs8ErBNN3JU+t2hF2Rl6WE4a/7WpqV5jhM1TnLTzPwvAJ7/OrflveWjXOHp
/ltRe5bjaNzFbR+uSaCuQw7XpQE6jRxec+BgRLKxB5FOwHid5MPFoitk3bSJZOelxqdPBZQyLNFU
oWc1rs1BwTOLsBOaiqd4Wv7ofio/vWX0jjE3bfqLHB6cxiBqNlnAGRGBv5o53s/mJ0za+j4oReO5
SOVJ57p500GEP9Ld4cga3nHNPNk2eJsepMo1MSPrWKgy2hepyp5jjq60Gr8ou7VPPmhLBHBM2pi1
mXXMQIO6YmLISMuJ4/vWDs2KtlM9PYg5J/DvRDcL5AkuA/MJmuq74ybxGSWONvHUcD+4vKKFkwSj
0mt0P7oguWnt5wRxOhr/Urr/pOftjdT3PrIxGVjtBWRrCnc+GGbLDVjF6zwO3dbPy+ZRcdNzCG/s
Js39LB2L7wH16qWUgyRVwis7OdaLqY0lWD8XD7PL/L2r/4GEjB4BATCwJdw6zEkKkO8Bn0K6j5vF
FDiETGIk7ACF6rj2BeIb54PNQCpap2m3cWMFbt/wbzqNCX0m6hajkWzBlWB0LXrcGFSjcBZ9NEYX
VXAaMI/K7FYIwbBiFosMYgdbbIXUaph0tY11Tb0esizH6RWnLJi3AOuY7oT3eRpfQVFmV90bziUN
hn2as2yRLDu2uOBOYWK/pypoiXGkIBtGHZ5icycwYR6GoCXFhNENbwvp1qwcP8bpy7Pqv0M9EOCJ
qXAo6a72PXCOJtP/dTU3/9wAk4xwCwuruJs9M8HxLqYyV7occBrzolz8xXPpFPW5kVl4wefPiqCT
YWdNeXsd55m7UJcqyEnmY0UjKivznyxgn0vo5OtqeiJKDBMrprbNA1jrOHXHC42XEzRU5WwHnCQr
uB/ynMwpeIjZRuCe7BNBVoF/sUYOzuN2ZZV6y+GnOrl2519GaKgXdi/wxJUBvA0WJvOcaS89brTc
bc6/f7BL8hHlFwHeq3Mhcxd+5TLH/GcVVXjNCY9uLUWarzQBMlpgmFfKLiGESc/AjFoaZ1M9Z6ap
TmndVmfiZ9GpoEASiN5YTPLkAbTa86v6ZisW50lP4oynqLP94Wg4Oz92vdNvTZpNme0qUsCNf78t
J8aV44Of3CQo45VVeHtJhunoW/q95Pj5XAbh8MRKBPehe7bdyqDILPnJfFs/BjPrdt7SelWTyy6t
jT8U3SWdAHn9/gFTmVpkhj6rbuhTyhDkV4IXb5c4WYZYFnwnpsu4a1CBsy47is5/r82gTPE9NHmP
gp54GyyAGNDRwJkCYvpwqn8yCHilpvjf2JbHAtsw6mP2QU+xk4hwr6oix/EPH5HiCO7fGY4JzmVM
gGzmt/EySAFhB3fu1oCsfxp0cARGQ/mImxNdnmneMPAt7RvTesM/sdCIpTq1nMFXNsqRhfdcGWed
VxSHOAHmam7PoOH/Iz9CVmGaji6FmyBFA9r2PPcYYobeciQo16WDAS6hvdMKbbGGN0u5Y/tsaY2x
JedCMysMqXRFxgxAnNcsn4dV56Vi3RrPM4mB9ahrqgo8NoJY2Scq0srtNHWQSwrfxpCZnYKqAZzP
VfGaifXoeqSpPAJdaZXaD0FJR0TSPjIU2MEG4CLleigayyPTu3DZ22+l+NX1kbhCaFT7aaytPbzb
hzyYSSaWMAmjGiw27njTCvLtAHskrLE486i4kN0xDXGtTBCRqX0IyGr4rh5W0neiPXI83empnB7J
KNLekIhisUHsmUhGV+4L01Fa/bPfsGonVP9Rw9N75KPVn8kC3aTz5lv69IiAHMyvFADl19+PKIn/
mtpZH9Lu4Bf0/NaWvSJwFV2orHN2+Uz4OzNJXRWsaQEvK94+GMFe0PebnEOEi050kjbZJCdxLz7W
YLel28mAw5GJD37ObRNnELZr+30wY7we4wLZ5e540rYJUWtXjPVvmEGeq6g45n2PWSSkI2jhznRV
nB4IvV1y4FIYKpDFUx/3ftlPn3ZqfHgFnM1YWcQkNQSdSSImDHa5l0X7EzJHXY2T/Pbzzl43XEI0
N4UVjg8Mop54rGJ9iw2qQwc8m3thVXsS1i+5x4B5scJlQh0Bj3jbEeeg11INwi64hNpRgmt+O1Ql
jM+KtptrRFsyZd870U4XkGfRCrtysHR4LurQVol/RhV22wm44S4rjH1FK/M2NXrzkGyzoTsChpp4
L0QRAahudaUuJzzKlIFCa3+D6MrXDOCwhFMZqAdm6GBexkOU41D3EmCtzaJlw1NfuSbahzHaT3KK
udr0dDvKWjwXgNXBQmB1N0tyfQWdzFY6v3oVLbNO098TFb84XvJPZZS200LdkBvWySaOfAK1YLTj
R409HdmZu7TfPGOY4IygNjWTRaNqjb8dWf6SXlCr6aznmONabB8BcOwsWQD3a6AY21Y+nehhgDyb
vsR55v+hnqyN4EjlzAdWy1WbWW33VA/02oAYN8BHw3HvzkqN+nEyubgbhie3BjP72VD2Y466PnRr
kpWC3JJ22BVsfMPaxgSDKXiaPMWDpOLHKMi8VZ+DbJPpR2dH7q4K7gDli1meqGTC8ola/WQGZnHO
U/E8Va5chR3FyLPRX2BrMKElLI3Tj3ktwkCUqvlmDx9WkcjHwaE/kXfuSRTlf4nnO6e6Ww4irnPW
Jk8ZwEemygzxNqnrc+aepl2RltkNDulBmtk9lVV0ZE3V66ibiQi26HSItrs2mLBGM1migNYh9egy
NActTmrwoKM8u+EwYSoaGK/EFWDhzNawa932uw/bYZczxGEn5Nqohn+5Pxd7RVkZrAyTYV2TPFlG
/zR1WAVl2iPNaGwz2JLjTWiQjrWtAJ3qV0aussWwNCW4cwrtcVjwc7oPE77YjAL7RfVIFohprF/E
G6uxlmncYu6kM+OgXLl1O9oG3LhF7c3FiIznwg+NnfAaLausruIaKkHyN6IxYD/WmEMmjhGY6Q1s
RjJew4jIgGgG+hiE8XNkYM3KnPK1xqhAil/eW1VajDklMejlD2Ew7s4gDWHR9NaVwBzj+WB0xpiW
Ya/muCeq6jm2c/ulL01UH/OT8V6xlWF8BMVrUXYWNZvKbjk0MOSnjs1n7AUW77kqSCgORd1tpp6y
JTdpqFuxd/yKxYXXbt0NPOPDctmZxAdpRiptitB6sml72eZdiRAw4Y2drEifLLcPz+A/b/nQM7bS
7REqc7aOjEkdMw/YCSLJVZJWXjPTYMZuNycqULpXioWf07wgyE9hDXfU8ktYtiJJSADawyKHRZex
GiHHde8q5imWyXESgOIWweJH1blP/0vZ3/gmL1XOnMRKcSz6N+l4LEWA37IF10ehJ5WC4ck0xk+M
rvt5WgLvID28HshYZtEpGUY8dxFY7kdSWT8OSglzcCKSEdlEW/IzEcGcVm7qPI+uL9FSrXwTVcCl
abwBxN3pddzgyrQlkCw18vbAZrnqTWk+eWjz1AuY3ACFPmFpdmvlr12t6609d/mxR6Ong53kapYd
Ycp8jw0gECxtJFo0+3ySGmqjBBzEvu7H7ch+uo59lpXG+qiiDyfyg10TzfFD78flCl6iuy1MfZBu
XO9rogV1Y3rE7hu10YbqLokB7KIt+nDjEjA/5T5c0YbJ+VCOgPk6EBcVnXO2ab7O3Nc3szloCPQc
uKZBenub5DirNH8/L3B8ZAKtOFIWcDDHQlvq7HM0VFup1Zq+OFDyRnobHbAvHEEiMFpYscumi+hw
ZHKlfcfeQbCnv2zZh1NvrZcEgokz9ORa1RW9tCByNT5FmqLgxbW04+dGwuqZ6DGwFZuxL61TPYdM
rMpE7pok+Rw1hGk156S/WQdHIVi1THeHT24thw5se0GgqgwlE2XXfiVvte6YQO4iTJgPphfjy/Rx
MXCnXzlh5p7VRGn8NB14kR/mIXnlsP7C8PDVLTjWq1GwwIXuzqOrZh2EScLNuzXXpuHNG4iGgnet
j9mhyvvo6vbEGwJcpbX31+MaNpnqOEP9s+KMTtoMO0PkGSXbufK3nkOtXFLab79n4aLk+6YKs14Q
nZxOdYRe0C5dYhKK1aKI477L30fiewXqOQ33W59I5MGsufi2ESZvDx1b1UuLhuN8fONLbq5FmdQn
UiAnNXT8mIN/qnkT70MSjsv3AU3tv6CdQHlqisKHGpZb2aA/iYS9+NjHAiQUA0UuSKDCtBg20TzP
bzrHeoJ7j6irr/xdWgqil1Y8n2JXMGIg9xQAiubylDyJQd6Siv19as33ugRx23q5f22cV3rIOHO1
MJ7iNCh4LOKPiR1kiQS7p84dj4TXvAMxJC6nRKAcVPybkXN0izVurCFhUoReAseal/3VGTxORqM4
JS7LLJQqCVAIgk3BcrnF2jLBy5bnIPCtxy6Dlx2kxYHH9AFCQfvV+naNNXxh6ojpG7amv5PY7QjK
yJuwVHKU4RQ8EOnZ9pXqjgVNuuyuo01TQW1tR3jAK7RYxAxeEBkX4pyUgT6ouEU1F3CODPc0QDba
W63CO2jEf1Vz7wz1XzO7+atbe3tP29TOhfWZy11y6CEfrOAfzee2SMnxIMs/mSjME0rBWbppSHHO
vE2K0vkKOmTFaVV3SYLNFY9T2YhDUdAermqWZgm9isOl/2qSEWL8L95xmYZYbckVes2pg1DwVRFX
S+v01NpD/V+a6Es413tATfpJEuGkUmn+683ONSs972oo2FJ9blPCSU7eUqzDVAf9zIbbX7UswCZv
3cnzXhSidj/6BGVhR25+b4kDpgtjTsWDV/7nDXXwJo2CHF41QulxWWs65VNH3XAGQw5QHx1kRDSn
5OQX0AwH84n6ckpV8IFdYltQ51PR6WOUNfigAN9TslAF+qrDSQQACVJBC9kEbzUBUm9HBULx6tXx
jqv7m5gMTgB2HnPOa41Hhl7nIMu+0RT1sxT8JerZfCD+5yFkvCqS5D9mYu8Bxog3BovWwcuYX1dz
Te43i/tDo0b5UiCV55otBd1WvRSYtXYDc0qL/aOqW5PLCHKBdge5jUzFPRMh4DSXeVPC15kQaSpB
FL0q+9PvH3Hvobj9fljjJzuJjvaRUiNiyWq21zFBCtzOJTImPlyjXzywra+b0+/nNWPTA3GYndPM
Ed5aM6YCgRv577/ZBxNcjeVfnyJM8P1SM0MmFdMGhvHfj8gV4Q79/XzwZG6SGuR/+t9Xu4b6ADfG
yp/ZsYGpjT+8KIkOI6Hy0bX9U0LP+Mzee3SF9E9dookZxmO87rBan+w4wH3RDx3vu+Xz34+aznb3
vcfMuB2HE3LXePr96PcPoJ1ZuVKuRWoocIG8QaJDAT22nRm9h4asrikWhJU79d6HSxJ/l8ZYEZw8
EaQnseFDTe5XU4351S2j8gNd1Mss/yOphvjBCJpl206DD1u7ZJhluunwau2DshMftEJ/l1HrPPaD
jC/tCBUmo85DEF39yAXjhbbz/1QJpRuynK0P07MZtbgpKsnyaeuKnwDl77FNdfka2FiZqj8jkZ0P
D2HyQgCexXL5lN71eNcldAulZmB/oOlkK6yrx34cyrOTRP17lr3/apKFdm3gzcRsfhXLbo6p6WZ5
XMHNn//3AkSZ8yMUCiRg3+ziBByge/3fFHvpB/uZdZ0rcjAFuaFOOfrJzVwOJBL5MmnL7MMDf7Nt
U9DjHMd88mYQ/hn7IF6HjlwubEBqyNq9Z8Pr76ud5sTU54BgzO+nDgEletkGc09mIDUb/YEk/c+m
lulRF2b91izUrEUwNUZ4SQDJ6OtiprgWPjeUnAkb+RFHbaaqtI8kDLJPGtGB3eFQG9o6feLoCGJf
Rw+9wV2ym6DgaoHN1FtCnq4H/ybwy/SxbjvxGoT49pav24gAgzcylEIp2LhOVH7OzkhoLin78++n
KVKmOTvvCc0aWyqa4zUAB6oQGiP4JJADIURm3on5pPtZMOPhq2lvY/LR8b4PSFcMNOeMeiiOiFDJ
lVAh2WGsWXfu/qe5pZAR18ldCgtIhwmxPZagJEYS52uVyDNZLvOmnGy6qhY6lZ9J8ZnPXFwtwxEA
SXzxSfa/6l3zw0/K4ZwONKIyhA8/DXwKaxr/nAsdFHwHWWpz9KkPedrgcSvEKpyVfUyCwTuMeSy3
SBwh1Sgd645q5h048WM7w2aKA795st3ij72EYwcRcNPp0i+hfcC5YRV/pRSFoAqnn9SQHAhJPnFq
mrb4ZvitJzq9p0jia1UihrsjEmcsz8DgirUgJgsdxn/EcQpAgRKnJJyqA0ID4oqEl1Dr/3oj6zd1
Pc+nGb4N5qnIvyJeE2ob2lOkK+ezLQUyUcbEJHM8+9NqxbesJzLNfI8vmd+/xGow3qBibVSRcdqz
kEZtmxI55eQh8ILU5EKNKZkx9ZZ3zK1noHrtQoOBbWSCRMJjlU+wnvPt72sdz26/mUn/kBrlpS+j
TSeb4qUfqkfO0t1FSDNExPXc14ge+Y5pImSm0D+2Pg9ugNU4MPLwTkyiX0/puGBfQyTYNn4R1cjA
01uep7YYrkRWqhciQ29EEaZ7MvM4tDgEsadpzKmGND7Zzdb9TLioSEEOsRIw+l++3rYGXBB77C9m
HZfv0ej+7+uJnZj7bgbf6bAo5HnfflKr9zvrCWB+vGNhKi+eQR/T709mdRzZM7dJLpbrBO/I2piL
sHOXY/LRGC+p2Uf0h/X9wak7SUdBu/K7NjiJkDIM2w1v9EGRkJ0ocR0UBcK22YMSn3g2U7NtXiJT
vP9+XdqGy6nCqk6J01WUMuOExwt4N00azhJGNLHbqC3lDRo0GBWrMUO8nS7VMfWa+E2hW5+9YgzX
6fIfMQxgnNg3/ln3+UPm6OrFjqKHAL7+Om4982xrrj+DiPWBqOR4r0mC06RBZD5660vaMgzkUPJn
yXx36vyJZ6TCaOQBLWmcl3TS/2Zu2zbH7smtmWokUb4Sggu7ml+mHjgTc4F4Jaah+cSwrABM4kBj
/XHWhmpRI/zurf/oIP5TnOcVeO0RjtuKxTPicfPIXUBtNtW+c9StLhgjB0jzjK6m+qWCMWpek2y+
WT4OfR8i5qYyW3kSPsuVlV1bIwbz5mTqOZcs9CKxn/OORVuP/T+Iw949RzNzen53Ro8iPVaVyU6s
JmLU3A9SUpKs4DuzxUHQ6+gFoUUCywO5o5Zfnl7GxmoOe7pSYv+ZlNi9B021N5e91Gl4jzvu4s6B
xMGuJ+6Z8RPLuvgs2fCPyqRd6/fLZqKeqqJVN1AnAjZOBc+//oPImt6jqaA4cmS2GGc6eCv49uxm
Tu5h4m2hsYTbWIwkonSIYhQf3ELBiGegw7IRzMdMTdbGgsr1ieObJMfy2ts25gxriUFRYLUfXS7m
dewCqYmNzxF17xDJiQ6wZorI16vPJEPom5U/PiVO8m8u5SNCNsNqTC2w1oBEEPOD3dLQcDzw0S40
oXVBEVgT/qnvdI5QTJAzACzdsb4bxnQrLa99kcOQnCIftgw3mQNOYw4nNu+6BHSUI7qDaVjVffCI
3BgX+DbI8W3rEjyqb20PJ26q/UNiJcTNKSa5Typ6jJy8vUnV6YeWGTx98Hq+I19AN9QV5kviKzcH
yurv368HeTXSIdmwmG2KBAG2JSfN+vc5rJC6LTgI5MuKKTe3o12hPwjT/CQG3q4jhlo6tc524IhD
XfH+DUNx9MZT6SABpQ5Psmp7imTHATImNd8VkTEgwMsYkyfHSIgMq/q9Hd51AM6gZj56wjg38px7
8h4q3JwcsUDS/GliD9uAWbhLnOe11yX3o8yfth18AyRC+25UKadsyB+/f3PS3i0uWijU4rXU5t+s
Atwy4U2v007vaHmhwjnBDJBO/6Ys2cyBn1+0Zta9dIJbSXGmrwvD/1B/OF457pKsl9uUyoiVjxzG
cQ1ipXbau6BRbwWlJDiASPhOU9wKcWHdmKPzJPcyO3ceW4ObrRUj+80I7ZKxrn8YJ0NvY/Yyb7b4
yTOiGSmPc9HK7oCdzNk2UM5QlDiG08UL3D3kuhz2NbEszD/rFC7qmqNUtWo6gheGEETF2MYlaUKl
eXFFTfcuKFbn1Xfm0+8TFeTksYSI/jY6xENb5vsyqrKj0bszGvTWwjtN8uE6eyNBx1l04LCjVy+F
u5UmVLZRR4Dq7QTnNG/fmqqXL6JYxrUWt3RztKx7FNIlF1e8x8KAzjdcswsia+ByfLB6/91XeBEZ
wnNiKQgedN3R5XSLryH2DwXf0bBMD1yboqp0okhrogmwG/AxojRw66M3faDMkcrN/By7ARNgOBCj
JACNVi3kSG+0r9551vf42j6IdX6ArJjxX2HCCqu5v0ZgVlZScfIpuxGqIdP+ynS6ddrkSPATSzTT
nreoNuj+MH444kEmEi3bpEB1HzxgoqTfQFe0/ZuTNJtexOZNLu1vjskAQVEcXBBOBSzjdPvJNPN9
1pr9FmMOO7Bs99ygB6aDpnksJ6CtPSdjrtpE8d0hA4STR19c5K5E6ejn8MeJUEZDNbJXHnMa+bLl
NRZ9Wty7Iv2bEBcg+16cMP1QEE6og6f6lM0EkYMcZ4QnNgiQ5LsAVsMC9PHgL/+5e+lK8qGRXvQ7
Zoap/WZJg6O34Z3iCF95LpT7QP9VvSWBnYPq5TLrKO8t4HceLVJG2I8fzRDV28jJ+DlAl38kASxs
flU5Z99D4nb5Kh30BxhxfM0VBLiYvCIP7DJkqY2cxm0bkETPauQtCYXxMZl5DFxqKhDdKoMtlWXR
Zo775XoWGZwltD2xeM6+kTG9goLQW28M6J1d3EMDRT3y78IApyGC50wb2RNmsuoh8TmRZ2YVfknL
eo/zvKKVgpsLtejAytyUmi+nOEin1SwBYtxUfvPZWWbPTuYUDza/HyPDdJjMaGOe4qhEAJhuEMNN
Vn1Yk2lgMRJ9+eNJg4sJJeQ0VeuOvLBJwMHNcyq6awCFJudCVOArv+sLgyN4o95MGOoacj/E/CBo
z0mk2M1GRaIYuO6VQp6fEpjyyZD+a0xe+bnhRV4FUfXQWqxFwdA7Z9HW7hnmew8dXZ9aMMdfYSmy
bUez8clK8/7IFlVtZMX7vkkoAC7H9qnUvthO3gMijD6ApupuS86fpdsfkuZqa/rwJgBUh84tW87y
tr+BwX4mANHvzOy1rDC6+sm5CQN4Td4XGsgEg4N/JVbXKAJMG6GV76M5pRPoXRaD5q3ZEZKta/uh
XkJmAf/FgzWwAwyx8R3S+lVU9rTn/TetOIxRPZxk6dbk/wBv/g3W3iFKyvQyOQTvqEehH4nNs0/A
cURNteUU2K2UUPqYueqHkesA54MKzoy/sgWWFnKKXw9gHlaJovajjSzWLPObLWJteIzRih4nsUoO
9CkSQGd8sGp0maCZF/TYjvIRvyEcY22+Loa0dDlLKMx6ci4IjnG/nCO3+qLVm+p35v+lz5YwaaBe
Y0IfoxmyONuoT7CRjBqd0+24iCnNAgVa1Kc3hJKy5XUIjX8ZV/UdU3twFgoz5ViF666tgGkYIv8D
oOrAaBsyNhBg0G9VznlBFQd2EVpMWYtxFkPsN17AbOtrJ2gmN7gdgNXEhTDNL37bWw+tjm2cZXw0
uBHorI1eGhsdLgKPs0EK06lSj+k62zxjcyYxfnXQ1hhtqBh3Uf4oExwSv7yLBCcMkdL6YKTyoy/s
cBfYfEMpk+Ta7Y+uYfWv9NrITWrIZw79/W5AdCNTAyNW4cLt0+GPPQ+LLeJk5LEDC2z6r442E1Pl
uxUB2EWsSZgyUHHCv8fblhgEN+PWGljBsnpjFIjEFjPTh5a8ImFibJoNsKuHKhmqvePpaguCFvsa
B3UK4ohRVgJL8ZC//P50IV7BZYF0Kj2cjXwEfukzo3ECU0I3bvGvFNZLE1JKy0WBZPOy1CLfAQPu
1nRQ6bPQFW9qgbDw+0+QhHqWjrMWhiGf8nnyn6bG/Kb1r747FG8gLK1E6GTHsRgooOBYWpO/5pJn
cKhcLuY24OzV7737/6+IOe6ws5nN0ZpjStk2R7gp6TbMOPyruh82AQy6+9jmLDmi8a5dt5CBY5xq
y9vKtDBIDiUnbNMaiv1oN/Hdi40zzK/5NjA8JVkTVfsqJSr9e7CCeH4oDSzmyvNwf1jQYRKgcbE4
8VxHD17xNFVk2ccxsjaZ3phGeUapC7ah9i+c8nFXy3pDIM46UHhY75suuEiWz/Mo+IRv66jVd1ox
5WDVpJswcXmPOgZpJIyTsN8VBpE6+E2W4mkpTH4oqWiEAjNSK75u0G1IkLJTjCpOcTXxhrCQe+oE
22uUtFcZZD9Q+piHN+gQRmy9zHpwyVn8FyE+HOgl2k2TlGtpw7ZWdGJ4OUOtOOyAbGkEYvaltIvW
RO/TtVp6yMOo/skVF0dEChpXpdoniVHtGaqRYo6HdQelUCy2rApJQEteKh1S5Fw6fIrExW8cczC0
7XLrjhTdG5RNCMfd5VV+9/OU0BFjuZWke4xTm//cDhTLAse6kyg3ThEmnq68zRkt0R5DLZQsXjKj
wR/k0a7M6Yb/o4xDXZAE/aEzig7nFnJI5RP0zA1L7lJe5AMghcyaeAhIuQED6bDOm4HPqIvt1icb
tQGUy/dQ4PBhl3KwQc/i0gFmYRhSU/QTVFyz5pry+Wlfy5RVgNpCmCgvY+NuRgX6RhVDeGY3eIN3
TbzGmjjMVjTFeClXUlBL2xiV6u6AIataFmu7mHBwgJleg/LZCO/RGPJxS31qs2uMkZiK/4mN42Ws
q42ZQ93w7CHfJMc4pzybPeDvnCeMlGz1MC+TILPs4LuJpsEwLNfZl5AROJTKrZarLNZYG1dUtkzM
sOQlnDPoQYUQ/KXxN5IAtJm3Js0b6ZbB0Ujn4jSE3h8Nco7Da3Bg6D8Pwc2NZxwGyxSspjKXqau3
Cpv+MJbZk87nZ9J47xy8NybYYE/WX65LjLmOowc95cdOPaAsbVuKUYQFh9ItuNuM+TdRSAgfaQwx
o9zTLWzsWjuzEO7Ix5c8uSZ40BA75souCjKi7VPU/aWtoNorc0SS9JyTqOUB71y5dUZv2vUJw4mQ
+/QQYdSkGSc0YRN7bbcbCuJyWn4LCuJX1ej8wQv+b2T3bZwMnxJxSKYoT1V2BstfH5NMfjhY8ff8
CuFhsl/jZ6atq2zPRrZ01aPPrnKJENf7cjy1XLN5MKAAW5SDX6pqPKYWr5YXDc4xGVGtM+JyEDxN
Z4NBjZ4zm+M6P8O4amSw9YQ613BuZ8fqHrIqxctvEEqwimLnFvqltBg30T+2btIUyDMy5qoZwq12
kuXbMrdFq7ESzhCr4LR4bbjoF8Hn6BZ/3dm/EGxGkjM+OUEqXdvYeKc/LJSUkuNx2kBUGGnYVp8u
1kasU/EW4NzMm7lO2S6ddTAgFprEcZj31JRnzXu7d/d2MNSYoHkzwdrjgNmPm3iY0Mb9yGJ4Rkoa
dy19X3MT7Tq7fNB0GZ0ceJ4sl5iZWV/xoPPd+02DRXT5Jcf4xDsuE8r3cYP783GkD5CitOeYdd4Y
s5/SA5aPE/KE8fjdSa0IUY5RTMyuru7kBrp1O/0dUgMgd97zFqVTIKeyvpfxDwXXKN3JFKyBJ3HE
E8lrGcWYO3HD7Py6ktS/859ob35u0vx1GKqdBg29d3vkY+1gC0MYNNamNFoOv3vAsTf6dNOdi8C6
qSVRsJljXPYQawuBjczm6BcnXVAXNgh54S4GZlSYyHoYzzbUkJM3awPWUBsbfERqMZyEyTDYg/Ve
s295yMWWoZ8CNIL9/zF3Zs11I9eW/isOPzeqMSQSmTeub0SfeeIkUhSlFwRFkZjnGb++Pxz5tkvl
jnL7rV9cQYvDOQdA5s691/pWU1XvtWfU6yQASUOcUluaSEZr5hYxVewsNaLd9gaACHGwNQMFma9y
Kd4I6KpXcf3OTBOckwUKSY3Vs/bdvSOdNRXokzLz18Yj3EQ430GadeZFUhBUDnpIMbo71zSpWuEW
bsyG7LI2PJK3fXKi8s1De4KuFFeqP2Fx8I2jrsyHQgMPCRiwCypOL3M+12BkGIKfSzU9JTgEXO4i
7mD2lD4DIhw3mWZwZMZwvDLQhWJ6BuSm0viFvGGyjgYLTFuEEF+1r9nQEOIt8xKZg3h3jRDyqbsq
LdPY2XQR1mD4z5UzH4M53Eb8chqoqLjY2Ms1JEY1/yAR9zEdpx+4J0nXzZlYobXGZgq/ntb+m0O+
1OpQeorSFAIBs0p52wHeVHka8iFiLqmgDa1Q3E8xfVE6XxQDJOaxeIQY32fmgvP3yXG/prp7TUDe
CT94N/qM32ShP44c3kr/2R3xSqDjcDbgjbE4z98cybIvluEm/AlmPsVeMGy/aOkRAoRYtjUaUu/L
ItiawXfUIhWAARy1cLfEyu3Cb0Dd2Mxii7ubaW1ndxhb52xDN6TZOYOCL/BM+2kdCV2iCcZxSrQy
t2HV7E27i/ezzE6lLaGoefoTSRHrjKjAdQd9ybUIcZ5m/y5wl56r0p/MjPazYvLOLjk41bpFQpPd
2wnW9V4uZKYd2YWnsFdvTJjuSpU3N7TspmOaWWceOiTzNOHd8gffAXcOBn1o72ZSudeliiGYU2Gy
0n0fC3s8NODrelt2q4inkoOt4V/CZKsCBO+TCrKNSMAxKUXLoBiMS5xieMoQETNtyclt3fAJ4UEz
SJDDSJMZajo4kmSCGIpxG+RvSeKkm4eQdOPVNcD2f76N/xG8F/cMBwLcE//1n3z9VpQT2M6w/cOX
/7V/L25fs/fmP5ef+j/f9evP/Nfm8X89/eWjqP9y87h7+uN3/vKD/Pq///nNa/v6yxfbvEWr+9C9
19On96ZL2+sf4YUu3/n/+o9/eb/+lqepfP/bX9+KDqUnvy2Iivz3wbyWaf9ZlO/+dX79yyNi/vKf
fuhnnq8jfnOlJzHRC/xkCl7qf+f58i+2pTws74K2ly1d+Y84X+s31jkTJ6MgQMi2zH/E+ToWP6XR
wvKrpKUt8W/F+dra++tfyp9Xc4kp5s9qS2mLl8B/PJO/xr+/vZKGGTR/+6v1P9qQlDi7CJiXisDf
GWH0nFf+BxFRcPftT36T0iAH5ujDtkwQ7xv9XWEQ72NbFwDYdIEkqg1ypnz4I0kzol1X5372ftgm
azOE0yWlt1b5kdC0dKM6bw2Qft+im2i7jA5liAsMeyBBDw5pmAx/j4OstlZu3ONzRO0f3xYe9YZR
77Mi28ZlRdYHWDEb9jcUc/BsX+cof+q4qU2YT2MldlPXPEx9ToIb2WbzRDWgLGx23aa1ACs71Q04
4U2l/XXOdKUYt27lPEhYnA7Lz4zXd0zCQyqNdeizs1ecFilwkqS9N1r3iendQ26Z1opIhZOZtvcF
W5dOolNf+mcT16g1VUf0xbscY00m9KGW1vfawHwo3fI1d6BVeM5dMfiXrICbgoCBVvCOk8apMUts
jfV46MAiBSHM26C/1BV4oyn5PGlMkW12NHyMGHjZq+CYAEQMu2Yfw+iWBBb5uH0COJ5+2mJiwGQG
KfDsGPK+nKqb0fS/5kWBxKmhTG5Dhiec+qt5SZAB6ta/uKQ4K5LkTZnZNCzaty4K95pZhGgXfgWx
o8USihRmBDg+4mc5dlO37XwOho7cEid69EkaQCj/SHjMZ682DnxgJ1YiOPRjyHCktoBllEfdJLT+
7S+JHs9VVxzjpLukkYkA3WQdq0r90hjBjR9AgvDx+OOoEcw7DbBrHvY4Gxkd8ixAQrdO1NNvs8m+
6K1iT5QgnTBJdCei/XM21N/LnHAz6RxhNmMo0w+G7+xnmxmYzj4jUTvQETnVdYYvIj5Brz7joL0M
fXtUxjI/I/433ldc/oEoSJFOp35ECq4BON8GUMH78tK2l4BQ27iw1qL8XlTBF+TF69wNTjA7kpQd
pESCpyh+GpR5+aFlq+m98rWl/jJNNIWOeqdovonc/AiP4nbQyTGvywJUxRJtjB2idI8qt27sKDpy
bjqjKcHDjaMa2ZShx6OviVgrbYRQqjn5lX2MY/Pi8XWhiCC2F+UpQSuTcTJ6lJ82wEupD4pfhoCK
T1JhzyzPbYnhKnDvfUk47fIXcYT262mMb12/xxw7PXl1tCjrjVunbm504nMB2keL2xXTw7Ft0L45
w0UlA7QRIujqoT8XcXTMPLAJTbmbQLhP4l2L6VyO/Rms8UUTv9vhcQZlwdFJdu++w0FM0mIBGY62
CNUvIw4IzGZzm4XQfDRNn0OCh+mMdP8BDjtUiTDEWlmF5rtpWq8tM7O3f38ru33t2/fqj9vTL9va
F7CJ5fuP6PWP3/X/4SYm1Z/tYcf6PX3Nf/x+A1t+4Of+ZcjfuCWlqUlw8GzXIdHzvzcwwzJ/Ex5d
Ky0UgfTCcf6xg7nub44S7Hy2NBGpW4qfarAnhn/7q2v9xrda7Da2JZRwPPffCaRfQu9/t4GB1F82
V+le/wZsS2H+uoGR5EjzpWlL9OsGYcqTuh9D5PvzmHSHoHTcc6ERTM/RYopd1FtKgoLB8PEeZJDw
Zss9DaRm7QNjidiVPekrIAdWAbfoHqv17z7XvxdJf8m77L6I8pb9U1v/9GI9z5G2sFzeORYrioHf
77YqzYgktRNGemNyBwyq3vZhejIb5WJ9wEQ8dsm0GeLxfghTGoXgNiDorA2t03ssTOXXvn3wPSYm
GJ6+Xd9Xh6tj7ZkmfVDLPjDSAY0Ecbzgvy6VoBsnYmX4qBtwkpKgmGW0ihy72/vVwUQXdmaZhFCH
ay4YyATq5EHFTX7EvH+nndRklI4x3Deij8ZG3BjZJBM5Mc1H6n4iO5RvsiS5nKji7F3aBp0OOXQH
J6zhgMkbG4fCkVjbAByHH66FVRNFQLgl+mlcZNrWn9za0PTakSg1rY19f5r2uMweSEdwiMqlgF0y
6yt/WyUA/TR8qVUzDfKCugVp2Vxx6suTNWSQiW2fiZbjlu65ngECySq7sYnPwnhCdrsRAO4dQrEu
ytPsjwcjEd5zM+XfaKOc+la727ibvVOV0EZaOmR/ftFt558vOrBUqV3LdSzHcpcS7HclFtB6z9AJ
F93qG8Lbez0w96bFXUUB69ryP3bJUbEtWJsrWS4Mjrshd/x1RSMKzLiMoWvQHciT+sUMA/fc8lay
uQqPwJkJQJ/sy5wSP+h5Pgv7+LOy/6Ww//09uzzff3jAiECi1MR8YdmeKdxfXz6kg5DEUcbQkeU0
xyIF9+ph77+VmMwQrDHriMR+gmhH6fDQNLHehyopd54hb4uM1mZsd9i6bLmyO7wjVZECBRD5+s8/
5P/rq/Q8hSzZM12pl6r99x9ybzc1CNGgIpFsvidq4CZIKuDdcuAYOtkRDN3XOXLsU4LyoBq7I5Mu
EmpLmd62VXIb4n/bpEH7JLzhNk0FckhftId/8Rr/aalS0mGlXB584hFQaf76Gj0zRpNlYApUE9Rh
qpBXZoj0iBwzwUNsx+RJ8XmNPJJGkYS7hJp5nXiXNG7pfS8fJSIL+pxgdNC9tfugerAdYMS0f7b/
/itF5cqiSpAR4WzeHxdVjcA6TyP6DqXZHpwckl3HYr7iebyovGdVGsc3GTJ5CevHsMxOEw2+WfY1
hV4ojiCK9wLF2SoyCEsKnIozrUyMuz5Oi92fv1R7eSn/OMCw/ispLE9bfK54QXjJv36oY2PgcRp9
Vvcm+DE0HZnYvcBAbed5ykc4vpBKltPpwwkUt4g9Gh9VBlRTzFbLOlVUo7EDzEoWE+PbGKx1ljun
nLCMFf7NL0Gn03+xCbj/tB4oznrC5ti1KF84FP76ir00wtFl0X1VwvuoOAJ89sMb1+puLWIZOIpt
SJ1/6UWcPrdWyRrXJB/FNJJAu6AqgqnfRRbYopJ2JnuefLfm+sOF4M1ehneO5J22uxN2tb7e4YO9
LPK9xjbTaLpm9N9WjYdtoAuK6DbKc7ELVfBkEsJu+qQa4/8ikLO0/Q3RTnD7/bS5y8LsPmUCssvF
8HkelXjQyeDeZ3A33MI5EKx7stSHG3jdpyZEleKK2GUITIcTqKCBOOjPr/j1SPqHK+5KllKtycmi
IPnDelrQdJyZ0OdrMeXVPlWWhHQIZOC6IZoDF3XmLuiA50bk8hwARIIslPh10JIfTLfDzmDRQRY7
SK3T7b94ccvt9scX51muSV1iC2FyPP9lHWKQZfjEw5LLARBgzx6cImZBVNdYd33OPKY33Z7kR3un
Js5rs/AYq8mkvZmSpv9XG8+yMv/6WugtCMWsUtuOde0i/H5NlB5hVX5gZoQ8YxOEKhDdgXaejsak
n69fcXS3afnHB1lO021rLzhq1ySlqgVZs9wgmZuSNBUTh8Mc/4DKJdrOS3KkOeG31D5RagEB00FU
q00nyYwcKuMgsID/i0eGp2LpQ/z6XrQw2UFtW/PwaGd5qH63ibqoDpSMF8YhHcFdW0OtUKl7moR5
tENIOpELNS+aJQPxloww5jNnm3Q5PEFYn5aHwGnnlzRAnxwWHX1RcJjASbty1/uFjRQfdo0oTulU
QyTtqlMcJOfGtMr7ocT44EboLzUz6qKHqaircnetu+AnQKgqk2nH5Lo9Anblz0TRZ1clLTuieAuy
+BIPqYeuFYcFY/xtJV+bmoQAE8L9OhwJUCZcZ20FULR0/0kzd7sTLeiptIih3YVvPWDmA2g5Kpyw
uwDspwFZOM4xSlrkIzGrQsMJlnH20K9dHds7AxJytHD8fJXtrpWY9IzyKw3qr3GP9R1YEIiSJnok
5BXyL4MFZrxkuJk4jMrBPU8YT0hzW/cJjn0jwV6JnYE4kgUa3ZabAdHI1hqACNVF8ngtUIeJNNTY
b+48luq9VURfaHyLhWT5xQxKoDdjjIVKG+bPDyias32t4Agk2jrYRo6Z3xQXsyFFrU8hLMuFkjzk
yStC2XIHwvBOIE7z8nggZzukDMy8B0eR1uzp6o33EB7nedxrcyRJATHp56zNXzKLCU0qkmx/vcSK
XGIqXbWm0CEzpMi/Xy/VMMgbR8tzxiUeJrxbeFCnXeXm34UwxvvCQJ1HgjFJWnnD35UYR+PZfQJ0
3J390dwCct3KK34y8i/XzWS0KSMSv3py2sxcYGdtv2uBAgDV8tJNMSfksuV0z2O7PngBQh2P8CZy
Kfn1YThDJB76hixpriqemUezJf0tbbNnBphEGiJ5wFkJ8y0CAz35nvPYzePFS8H0jv604812Hbb9
jB4gs/iWdn2Ldm4kA+cA/GaHdGrn0QO4ZWZd7hLoR5CIJuMmcGmQFbEHk6tpSixt1VGDINyVWezu
rFodOmehwKiRi9F0e+aDHEjIF3kZPiqvDGD2l8CPlsNLDxc/FCFxl0Zh7rzBP4sKWzjzrHDtKzdk
t5pALtSxOIoUKlyIZJDMuTevFw4oAeNEHggnAdd6u1aRcZ9tWducTdl08QbGYrvCsJ0V+Y6JBy9m
Vt8RDy5RKaz4PjlNj5L427Cy3PNcUs0vD/eUSAT27r5Rww0pqwXmZ9s6RCmEL8Wh8ux6PFBybsOd
gi+NQY8jJPY5wDCZu8eF9MWuevOYzJj40tE7Zr7+0fdQiCXmaD6+WG4RRLNFox4BgvbSiuxzUdZ6
7zTqk0X2+l2y6qKIvPi5JiJ3+fRLkW3mkt7n7Nb1vnFq/xHd1msy97cFfJQV3j7i74qm4HGs7a2q
vXa7WCuC2XNIT6dd0jk88HltbOw8e3JK6xmlQvSzmCnn/EkPpiBZHQM8ceQ84VB39w6tXZhJq7mJ
SFPEgSYtC+NOsM3i7kuVeB+cHS4xCJhdQHxhbigcwSyJynfJ70P2sob7izrp+umMst+VTK7XzI64
64T9bI9heJdie46JGwuj2+tjunPcFBNzneDgNPErhglOzH5w57N+qyLS08coPkY2nuLAH8jrLjbX
4lc5nNg7/LmrLiyQpqBhdpTaVnnmoI1Xt4HRj/dpk0FQ6bAx2D73clhXyV7Dy6zT7Pv147+uZDPp
vjBhrE+kY+GXcP17hurdbvSBgqQ0vXgNfgpGSsbDTR8R7rG+1g5xShbQchNJ7V8Y8eNsuz7MVjFn
NOYiGJDcwFhTdnQZhyJzD9c7rV7Os2iSrqtzxXOPd0NtwV19a6q6uYvZWtvlbNQE2W1HrsZq1BFR
60VCj/NKoOjXTuMBsGHH9VybU5M9HV3OtxtPLqigMeyOhHWpTcKMEr8RWmOAoVEa5qcKqR8yy97f
kRKdrznd3Gk2QaILMeaiITQ210ckivV0qF0kQRX+GqPnvH99kFwiXEMHeUonaJvWI0guzzhN/bpJ
JxcfEGnM0qqjbZ3U0/b6Yxw+xEr3hbdvrB5EctDtimY3BTHrSpeKo4rSDxi/W5EMzJGz83X/ve6Y
sqRx3YO+UZNmljWPOSo6Oh5Ee6EPa1dEdKHm5N35Y+zjsHCLBd/1qOt5/vtl6MZPxDD159FPiZbg
Nkd9mRJiF/RPCmfHYza9gT4EHzHFz5E7PyUNlZ+biI6xkcbM2FjiHJRy30vj0mWxdzBGMgmqSHGy
QgWNyzxstqYCsFuKe9BNPY3c4gKATt/F0bMdDPqmR/GCqdi3H7wXYbfp+lp4QkoDEhCg2yibxSpq
Whta4eztfuGfqFgbkugRU2qv4vql7XjfROIVnbZJ0STjlY7n8SYac3G0Cpo02tFvGNvAefPYYC3b
yXD2t44zeZvrWhsIYHwkpMP1UIV/cKfgANOOUOnJHNZu2nMAul6qHjBZBmp/l1S5v49xIMAXkKeg
zwWdVhb2cbAapFID6qQmK4/p8gh5mY1kcVS7ykMugtrAfpAjQp/S8LEKzZQzCVA73e2NNsDLt4gF
BnK3U7OG/WKCEjOghGXFPtX2qxGb7qOs0w8ny9ZwMVZJbvbbfDnNXk/o1zvC5QGugdwTHUeAUQq2
MJYmygIYPvEit8kl4U9t5rkrdgqc1RJ4UR7Vb2CCCAzuCemZcQAf43J6STPORvDF7qYokfvrb782
AUh1QOiAJCgpfErDciyQyVj4TFTFcSEYt6YxMWah38WY2fxaeF5/IOHh4MyjvcoW062fNJiqJroK
pSbtakqBG7M67111HKKY0ICQ9fq6T5ZQGs9QOZm6433LG/si3GYbqng4lkkcPs5galPgKitG2c4R
p9w3c+iAyCfJly5l1wI3yJMkiWQPbXqRYTs/uL4VEjXr6nWfkpdVLRCwEnbo7BJQJIp2bTMiZk2s
cTbGoIfyCLIZQsw7F6Fm8OhNroOAErq0LeXzdcs2rFdogAiwBEJjugtsqFW+IaYjw4EzR6DM4Jpe
a43r45uoYN6KCGZaPI4bGVqffp5CHfSHLj6fVenqkDxnFDmeEyEQC6I9nHByvfKlepY85T2ImZ3h
MWThtFIdC2Oo79IsOC/GE4dOVrEoZ8NMFTj1XJaiZbsk7sbdKcjHK9/Rxs3Pdbuaw49CI68zLKI5
85YRoWZQtr0uxKYW/l4P3W3dsFpyoHCOy5p6Pfu7of5AUW7cgByhkRn3258tVh2PWz9F6Sg1ORCu
jB4g3XoQf/bXYozZ6RcNpjLIdXd23ZRDg5NfEKdtm54QHsBTnJb94f5aAzoItokJAT503Zzcqd/a
qrP26KmgBhV619pbUNz1GaOpn5rZzfUl9mly4Xi10uwNd0vDNSkw5/teirEOi0zZNtVxHHbXZ7+J
fb3TMUKq0RJHSuX2aZgebPqht0oOTDBBjCwLybV7cL3di5pA324OtpxZ6SQN4WXwMI+GlFEZbPHb
fI5u/GXLaEH/ZCWmIfPztbBxiyhhYFT8IKcSHU8S3Xv0G4/EZMNEHzGZAq3TuyDDA5AWgbPtmvqm
L+dnQxEiPSPUxJHAcNjYJDEOiZz7Yd0KjHClwkRLDnK5u16ABf5e9V62sQAvw3DrafTKMNhacXm4
3oJDXbFbTcW+wdC+CfOKRjXN57YX9KKtqz8OT9CaIA6oZlyU49CE86lynBuPDgVT7OLGqsK3clYW
w8wgQuNEV2NxxuUvgoRFurBPKIjOoHf8zyPMTSxfT2BMvpHOFO7w3ofWOiP6DxRELz7Vuu8PdtOR
2qHJ/6JF55tOCd+svmvdiScp4JINNOpJA9XxFnO6t23xKnjym42Bc9UR+3bnKuLA4c5y8NjbpDus
2qr6cFHA4Mgz5XqS88F0FkFqwdEsbMKOaCdvjbDprcBjiO+hPHL6aVawG9UuZ+xBNoe3c7q+3tUL
yrSBwABq0R3sbWyOBWKcr10rafQXSYeGv7POBmh4BoHONqpsBKIOOtAAjxkpeRkeCX4EnuxmBIb0
mLYRWRhwL03fQH1iQlEkJHcjlP1SzBbhPo6AKhCstB1QOsK4csz+3eU0PNFc4EF7xFfcQ9ApcFq4
30EkwFWFdwoySSOJR6GdSNxVUiJ7GZ3qS+jnITN1yAWZ7xGS6jl7qr0Uf319Ug1ElDi+2NF74ZxR
M0Hlt/lhvMFEDh+Ah6md4pgYRKiJRztxV5UmCBDLF+SzIdxiZv1mu+aHGPvmHHUjTVdI+zwTGiWm
DTXKWvZnLMAHboODnVsGq38R74Qnz5L7a435H4UVUII2QJIqggu+DOcypZL2Hcf00vIJiXMnhiIV
gQTzbM9ELuI5SD7RuPiICxBsztT0K1hMuEnwE5ccptY6UOtYSp8RjfWq1NTtdUdlJdAAz6X+GsYI
s1Ly4Nd17R4Gp+auI0KqTFD5JAMFqzN0Z7kI2xmKS0RMm1yh7BNx8zUxh8045mSxj6g2HR19BcLx
7C2jHY5WPkULPf9jm2feHr/tyixC51CSzsRGyZm/9VBNgIVf13P4pcqmvWljJp3h5wTp8D0i5aru
HYrMylp5KI1pG3TjwWnkavnnPI/9Q1WYZxl61iZrwureqQE1jcUHp93k7FOh13F+J9PW3bZm9B5W
gKyGVOOIQ/U6mhEw3gzRFk7mBfa1TW2Xy2FN34xeE4GJgDQhBnTtyCWB2eV797zgTQ/jMrcIAOhp
QapyPwYxhiOn4jAffBl4L1PMAKAQJsdapG/IdTkXfpqRqeFkvUHqQ1zkBwDmvazrhx7JXkbhsGrt
AjcXHrPwJvDji2URyEb781Hq/NOkj+FC6Oiy+cMbl0W784nulO6jp/0TycnpccGhyiqBWVW1hA6F
P9rKlMA9xJttwaDhYdEr4nX7VW3q74MrPuPQA/3Tqy+lZezNIN666VfXLWnm5fq1S/3nwOnoWin/
SKhytk4T70it9Fm2LMPtPEJgse81m5KfxQ8UmDdREXyfSHPeKyCmVZesW7OcNtgoql2Tkp7qeaQa
KUJJOz8XBCQqXhSxjKMVJzsK/N7j2DQm6R1a6Q+27rskAw9M/wgbitXApfSid9FxrbKEjuuCwQ2L
h3AOfQIXNc65EbKT7vE/oGMAKNc8t7og7pv3WKTC32QZyaX4/JwNmY0oTgf0wi7FPXCxV9stIHa3
ndywbTxmOREWST0YyOnDkcWcqiwU6rkffKIovE1iRONRcufEvtqrKrzUfvIhNNGcc2w91oRgsgaj
dZD9DTa4H5109BrwAslaff4RJDayJSfpNwWkUTwCHbimRoLi9m16jKbxyLTtFBN9iNXQn9Zt2ci1
Xde3AxT9OUjxK+LG5gBVIgPPrWFvNOd0zrxNC6VpZSQvTmXDWi9KynU9sIlTJmTF9AVTzXQWHTFR
M16rMs/X+WgBpBJ0Fj/qZSlThKMgXi8Wynxxy9WmJbswkPXeivMVSECoZKtpvB4VS/w3vipxhpO/
3KiV3yoMPXh8/Mb/zER+3LYVka8Q3LZFi1wlxLSVw/OgKEWGlM3li+xEd6B8/7DtR9uuYhZIHO0m
WD+v/lYMoD8j7AdzUh3x7zNq4Ky8zidgKK0Y92SC9TsnEISpZiR72d4psllnO0+9INwxGbZG2zKf
17q2jvC+76k3BtCoKGgpJE/aC8nTnkj2qPSWaEGTomQiH7pLmk2ZMuMuqnvVseK3mVoAfVip7ZEN
v27hQjR0AUh8/BA91jBFwA29Gr+J8zUhKvAzwVhHWWcc0pGwYncaHlOQBSsYTMWmpGvYOP2RM3hx
6YuxgEhH3zHsUWjNLUlqeKrBEQNm7t2OZVAjuNWkJs59/z02hwH5VX/qB4YLGVkklgtwqiVvD8uf
TDhyJ9LeiaAXa9jJL2RXHoE9FicoMEQQexI83UPuIDey8vzD6y10ueXrFJdPdRt9xDpzN3FoA140
3GiNHgOwsm3iE0APtXivym0t3ulsRg+F53p4uCk06JVFB1HG8K5P9PoYFznEQi8ESRyBeMwK+5MZ
kZWp2g/UBd9acM+4TlCKmpKpkpibbabRosNbb89DB8BnzD/ryI/PfnhnQv1Ddcz+BC9p2xjpt7nN
AOS3DuAsf8QUOcIhsrpxwyPgUUEgzXWlz/Jhkws6TeekIkIAFcBqtMiqMd3hgb0SdbxwnxtwkJDl
ewqpzD1VSm8phlldxGIJC9pLqUx/HXq8anTSnOA4IAfzOVHT+zC/GGaFv9xUj5N/mtEBbN3BxQpa
Urq3WQShCet2R3NgQCiwS1JoDuXZm2R/yUoNYSHoCMWgrJG5LVZLiJZk/WPkQRxOULGAtvNFKP9U
GTkQ7gTWxxyIZIvlj/wwIHoecW18YDaYDARvw1CyihJWtKr1DApcPvTiTvaHOu+/J2H7HtjiAR8V
ucaF+tLNHCEG0b8W8ozltF0XUSdX5pA5BzKYiigglLym46RK1XBGkQy3TGBzapXcFeT43GqDdHJz
SsOtbHyMBdTMa/tTQXoHjwSNCAMWNkZYFW1ji0wQ9y5k92d+HLJULQFPIbT6yQ1DEi804UE54umx
kuapDOsfXY+Fh0YxccPleNbae/DCKNsTvf4ZG9qnpIwQo1cgExHYEhoanBPgjyuiHV4pm7Cp29Dp
VPVFDEVOkFgrUeoXiPrRiiqieLfDgIhD4PTqBooXA/Jz3HsW7ZBBHvEv2puhNl/jzgfm5SHenNeG
DY55IUbGBe2RLKleS3X0rW7Y+i0RMQ7RgmaQbFvnNShxUaOgBxNgkloQUnIurpUGDlWKcnV4g5P7
SPQ75YxPPQSWedsELosV67UXNM99Q5svfIzHCoADJxSF4Z3zf73iNxWrMLTEysGUQoXeN5uaFMQV
h3QkgdrcJEwTAEKnRBwn5JrI7G5McQSkPAjZFH8Nw+hYVsG6CsPgQep7ZjKfgeGTcktgBOkOcu3Z
MwzwDv+yUzX0Rk1/ZCYga/iQA/6svvae5tJ1T0UYiVWzfMkU3LgNVfVw/Uemn7BT4DI1VdMjEMqP
XhrO99fvrAuX00YqGvD/gAQrCpv7ZvmfGvPWSheiPsS9du4dPYv7IWbcVlkIGcdhPGJE8p7yIRw2
TbEboohSMUZYVUxkcv48xxJNHkXau9Ee1CpdIf6NuxOL8wCGh8BXiTR0NRH7eGjoF67n0d8Oc0qa
stpFcSCO9lS+hF6ucbVxGGhkUG3jFEZ86JuY6DD5XE/13aT2CRkud37neqsmd+jfO1hu4jEnJDh5
qVsyuqlK7jXq+LUFPgZTApPs3FHg1pbBN0PkvW0izmdJmsa5PmYx9Jc4Kap9Ypgk1jTVkuCHzoFt
KQF/BU6QrIDC1mLbL4fRZCas2eT/+ql2yl4jJ4r3lLgJRxiI10PlgIOHc9E7jGMSPkQY3qhThjFk
6gtolnlfC+U7EYc5e2/rtv7MxnTVni3H/2x0KGX8tNrpEgWTynB9Ddb8FY4X8TvYfhP/lWOUu2Lk
k9J9AC2pivGc9JhXnCkY9yoYtj3a8pNufgQ1jIKSCCxyAwIqeJwJcysAylUUebnfR5eDHSn3KIeQ
xnPvv8+2w47R1Q0cCgrxomN5xHiQw/jMO9BDfnZqsJOtREbAaWRO1b1dY1AwQwn/bPpUp7DL4dan
+7RtP1O8RX1lbAkssZHdxHd5OkXPavzCgYAJmIhmBlnxDQrlH2A3AvK26xfY0sMD0T7MQ5a20uKt
JpvvOSHM9UZMtrMxgVAFs/2Z9EF9S4REtZc6fm+nZMQQ7HOe8jrvNI9flE+b+9o1UY0riPYAxJkI
JjTkqgTbPMSZt/ThJxmQ21eE3vHaj7h2fXISo3HYx0B/BUxMRHLZJjbM26JxOF660RHrKgPApaNt
Zc0SCO5bd+TjclCfmrUAo3EorWDkVQw4cZZmVBBydhhEcrAGgNZ5WQLz7V7iTtdPbeLdco6EBcom
TjEaUU/vdHIopszZkPTW7I2KYdvslGwJ/oemtX7GrqIC5txAEMM6mG76SnEXEGK162ULyBwV3yW1
Of8Hw0TKdRKeymDc4H3UewZz431ity9RYj0BoIJTAh3zEEGSo/W9m0HTna+DutJhrJCiGQApTtZR
Q4r6tQUKtYvKeKK8Qaf3A1WTc6ypzBGTMBInX4PBQcKO7mvvmEZ0qdOOKHAos9zF4aNKsPi0Ttht
rA5WmmvSxri+a+pmzEZMBQeSjbdA3mJYw7NauSV+Q/pbG9xRHZ/evLr+HTeOZ74h4SgYpRNdB7oZ
65igyHUT9ZefQsWC1useuuSqwkIM15E5ZTkEzz7cjFPNpLSNuk8UkZo4NZSUWP4t4NygywaLYdZI
zpXjAi6mF0tw6EwpMDUTzFQWXFAzZPZEhYQ/kEF3rDu6l4abcwlwwPppSmWD4WsVTQuQgTxCdm/m
64gLUE7AogpjSGV+4r23lnkfemZ/Sd2M5qnMBT2/5Rbv2IYWrZXQEdxEuEq1P13cZB53GNq/NHmB
IwzfL3GR5oNg1kx+iQ2ArKzuW1SIZ7MWtwJKgpoHqOga/ju9MOYFfZTX/5u7M9mOW8my7K/kijmi
DK0Bg5wA8IbubEVJlDjBEhuh7xsD8PW5AUbViswa1bRG8ULviZI7DGbX7j1nH5D2zretLWokXXaT
5DS7R0MQddmbf7vBdTEVjMs5hY0ObzE7Nh38LuSqv+W6yHvdI75F/5WupEIvcIx9sPDqS1xFH6ol
zbXDf7H1sKMYRqFXN7YvF5JFqlo/OxhiCXO3S9z75LAvNa5ajUM0497/aKfOdN9kIZNkdl8vx+xr
+Xvvj4lu4zcrBzqcpzs7sp5kRRRwv71W8jVhVAuUh3jt2pX4JhBD5ah+BuVYbOfVhfju/ip7M6Ny
CBEgxsGwKDJp0xvwOOWVqz3Lw3MforS+pPgcHsYV6KRdjofJJGVt6R3g5TRL3bb76J0tlp7YZtfs
PvZFQzA0MJq4/UHv/iWeyp+emmT49SYQNH6KGqyTXUcIZ5M0F2uU90kKYLtq76vkuS88iLJF9GJ1
AFKB4usPWgw50URwe55pAgStab2Yboy5VVvao14NzXHY4IXujEQts/7VE/cIHoRYg98iIfsFr7NF
YWIxvazdEkeY/WYw1yaMIz6LqOxByrqHIrcw3zncubl8b0zYwvbjUt7ZS5/6XRO91Tmv3N7UrnLE
D8bYxw9gPp/wUP/RqX3vJc77SxVh498fEk1T/WSqCcMNo5Bqm1Zaa/ZdH6bqzqm6D7NPz6lb/FY1
o2/L05+ddGxvTJIvjuWsGyDTXRn2lhE/pkP94eqXXaqwrHBbO4Q+ty48+25acVjOg+UvsfaZ6W10
Xl2D7JwjTBv6k6lCM1JqhETTHIi7Zj4WA8fkQkDM3f5RIAbXx5gKJgY7drRcD6xM2xpBvmTOuaUZ
fCZW7lfBu/akk26+tBVRNCPS4yTVbly8t7fTYt1hs9WuUnP/1JXztK8C9Fv2NcvLX0Ztf1fU862V
I7bIy7d4UvkBRwxJtUAiIjxMneUEU1atYe8xxJ4R+AlTfB94QnybE75maSG1IXUS3xWbVoTKOU1E
FWpY4DbOE2wUU7r5jwHjSmUiF2ldkoMMkV8N77LvQQOADdR7BNHYEjwd8dqeb6Tz56ryv42Dz79F
WEnR7U1BgjTjwJAKg+Q2LNkPtLIZugPTIRyM7cNelNS91t3YzQY9qDEfGjHi6tJAbuiWuGw8GGqN
y74hNuEVtpE74S1/YxXFvwWv0i5F3AulfZvfj4tmbP/qrjs9KvCSlFXBVLvRU2npI61J3hoNtkQ/
jvY17zAiexW92RLOluPSV9DXKCWZL6O8x9x6cEcDkntT/yKUljQD1NG2tLxDYye/RxzB2/ebDYr9
d5rD/VmVrmueiW+4sWAvMRMun/btat2kLIlZhdWg6T6jj5HmB1P9CthSzOjEn2xwGcrIXvZz5EtA
jzJKe9XxpoMvWX+vCBQo6DR20K0wkLbb0GNX1kPlGb89iOS28MYzsRmVP3Wpdo4675befnzJiNGF
21qLUzQlH+koSAcajVs2mfuocfP70fE+XUe7mTLru2Yo1AsWARoB4R4oRdpRO4h49JgCWpgEtvpU
DhFjqI4dV1kjM2YqMwvg+E9IqoyvNnHprtqzhfYtwb4D1nNMT6pYZtzFmziUdv3Ys7CmihKUuzMx
8E0YRa+FFn3u88lxG9o3qvuY4asr5dL30LrbGIrfMZXO46TzHXyphigoarJpr5AmaK0b+hwMU7dA
mNHUDbzgeyIv+2OhaRN2WIHmdNPzcMbEJ9l4uOVejKU30Y4Z+AG6NmRHbiiemf5XAwFMyLQZAW5i
7mEcmHhMRIYPOUy+/SGMJv0mkrx/qHhDwhGapRqjgv7Yn/Z/vx2B9XvfxDTARssI9ufqUJocOxml
B9QfKtTMIrk31DXPcOUZm22iPk8llD1ubMlhH+UXI2VOljoP1iwvQ4ww11y7+miu2cP+E2PEUKfK
YGEBDwIFzpAH1xggEJwnZ6dfkiP4gSZCPzHXecm9KdHCRIetAbvbN2mCMRZlRdJvKu61eTmRaadd
UHHcozP/YcaFd45r7dEaCU6IbRyEFqo4SxXJaX/QzkxKu5wZzZjbRgdo7my0CxALAy+mAHyS1wbM
LTVpFJloIFkIe7m6l948m5zNtP5ju9CbwdvD6E1aFJbg8/MWiwmV8ID8w/tV1+XziOfivpLI0Np+
JhpEDnUwbOkUpKfxJxCYARiwD5AEdkeMp/dDZFphy9e4WzdWgjjWRNDiKFp51diL74uMlci1rDmq
0rukcQ7cmcZfuD+92hz4l2W0+nT3i3CXnlvr80J347HiLzq6XXoT9RrZZnNLM93Os3AvI+OAWZBO
Tsei3ecTVIVJvxEpXvr9GKuAeCOUQbXYrMxy6vVjF98rlJ6H2kpve7ZMqlwXw5Cwxui4f6vgKmpf
I3VFoi7NNRfaAgo7d7UENOoSiQUe/4ttNRiTIv2MlOKJsM30YjTNSzZZx3RoX5N0vtOtKf86cnm9
YWEhgTkgBCsDDf6Wby37uOoVHHRy2k8zj7ui1oLl25UzGZlovr0wyKXwImJbPXu5pX1dccpNGJFp
po6yVz3st+B4rE6tnY/0b7xb+jjeg5s92bldBxJzYDB6ZDn09Eb3N3KpSW3xCKIz7ehuPzHLm1XL
nNO+m8dZtyWieP2lJMr0FM3l1WqBy8xe9bzfTmcOMDqMETohMuQCE1Ca0njRv4S0On71fLjuO9d+
jiyNY58E+SeoGBb+4FXekNrA1SpZvUMBu8FEBAswCYv8SI/dTOOzYcQpIqFRHfftYBfnsn2dREum
h27Ph3ay3924OUzaeNOS7RoQnrzFriwMFmpFVGGhW6g0+i3dUf1aV7hZOqh0Ls2nmSyqGxMrG54c
BuEJhKJTFlOEVLW7HFLYM75IY7SfcfxieyYpqqQdHzoHMS5rndiwKbnPzPZpX8miqc8GmPYDbaxv
6dq0X1etGNyXkB3i1+76NdjW6MHDNbjb/VD7Q7AYttK3Pni1NK5oqEDU5CTcZbxiqAhJb+ggFXRu
4Zw0k06bxHU7Tck32U74KQVM2p5ZpJvOr7qemMddBYsU2/gWYy2WA2ldhom7sig8/JbVPXQWUIjb
3gr4cKOcGk/79pLJfCC4RWrBMjD6SbKCd75CStrVr6IfqzMJTeZdSQRMswlc7KL+kJuq10onludo
ENkQExIhTOZClanuvOXGnGhVb52ZYquY5XZr399UJ1dzMFp0+qTsyeXKIUDZFtrEdrtt1puYrWvT
M/oIw5/T+acXI70vRgrNbJhzlCOUI0ulPkhARTBp0+frdJpxsbOcinwu/9KX59Nt/1Qt3iNzSDZJ
j/I36qtPErKgPTDbYxi2+MJ4q7dPQ1jCjyQblnsHsZ1fc+OhdASANPR/9lfM2Yru7VxZEaunyvzT
sAPdEfGe0xxum99km+tX8UhNjFkZSMe5yrDRTFmtkTK3bpyJfAFGqgdk4UwXGse/4Fz6xMV9os9l
9jvzU62yvi2RLodmZ5COzuVMg1ajTXF3l3rusan193hLY+lGpjv7ib/STyC0BKNfutAQ1ZTGZVWr
7qAfdleTZEZf6FMRmo39hNz2e66If4hnaEclMhjkugh8hq54XPPsnSFMcQ/7PDrWJcbhjNZf5TU/
Ot7YI4jyPUk1zEl1sgatgdhLWDI4D+R1pv6eORkNI3TQVHwyD4vSLbgD40yE4mjfq8hDfGVh5cyd
v+QCh32sikPvFJzmdUTPeZN/b4rMr02DcOxz2c9dAHfnl0UWGt0a+ISGZOTVj4keKprj3BfpjSUA
wU6l0L0gXgdmjCx/ZD5wO+D++4pmaziREUDCiElnZ9NlbT6srTHkku7QT4whkjxXZ9K9ciLJw2LT
MMdEPfsKuHM4We/lHHkP4OVoxqBIHUbdn0aEcM1cuuA+WabVyP3s67pYk6n21Yjw0g+71azHOntF
AjL7U5I3Z7v6aBMim5WVFEFfx7RSyjH01n54Wob1t2bCxcw8OlIGhHbbHBNgo6FVw8DZ6zLNAH8C
h88HoIU2zCEhutZLWICwa0dzsI6tVbx6CsfGKqJny7CDoWvJMx/rw5iXfKwxAx+ACpROenMaSqc7
jLq6NefFhTK//OrrOrmjJMkDlHp1mzyTnSLQwJV6rvuUq+jYVHbskZBfy8Uht1QNoWnQbTU5m8go
s8/d2pzaJX9aEhw6hXxadDtCnj9Np9VQ3ww25Pu+5EMQs7Y/PC2LZ26UCGfoPvanOhu4NSNNBcLL
TZq56pKvQ2BSLV4yQil6qKnYAdmE2FjZXW+b/jA6482Y2PEjXk/HviMKtb1pUaL5bgbNRifwrbRl
8qBrtnf5kvvumn/kVAgPp1l4N3YbpZeaoYRmIV9MzQ86j8ah4wjlxsqIhZkVcsDF2zYZKrU5H9Ew
yQFJkbFcBF/jCVyAe4lQ11wcOPYaHshLK93qFnQcjhwqnMGcnwGRige+zo3tZrRHAxmHz9AeX8fk
Asg3C4BaHLEsv3AkeO1urDm03Tm+RGtyN/ReST7KEB8AId1ETUa8GAK6jeSD+W0rorqq68n4Qvjj
DBp2t+22nNh/Zpoady3N6GOvO4fFU6iyqzIL998DK7S56WIEwvuqmcezWJFQtqV8/WqQ9dEH8M1T
ilDpupfDA3FUyDO1kCQRKK8KCJPjkNRgJwxroyb+8KJHhIIlmDBqksqNCfac1pTgi+gpF8t8aoQz
nws9+rWx/2Og1AfPiN500WD0WvTzIu2/mZua1/22Oa/GA/AE+Vhq7RHCKR6LDAF17MUPw0+rMtvH
fRWBm0ZZKYg30wf0m6BTs0shm6DYmpXVT8y1r0gl5DNRQ+yUU3lDC6U/p2Sc38zNJ8wTVU0pGvi8
vKlpM1ousnhpWcgz0aUdu3SwaXZ4dsjT76oFNjpy5lqbTTRC9eFrvXYlE2Ey6FQfoaKKjY9xMzp3
U/2rnEjmQvBhhOOGJkrr7FrnxhPmH24RCJ72vQh4Vigk9HHTa9pgMiz3VFB9UbZG6AkBF9Oh2ivV
EScw4Nn4R2+1WLiM/H7/ohMg7HhFpt9eLjMWfNreqhHm92Y6JcDAuzaUKIEWpc916zw4dEldi3GK
rSER2vqQ6Wx3JyZGz7u1N8U55A1cZtHtn/bWtQDB0ebVDVA6+rmONgd7PVelKH9RxNIY3PtJHlIF
hkkgQMl5d6divcY281od2PJeAQztmnEfWJjcJ854MQuGBMQCnoqiYVcVSMI1K8PEoS/kD6d/zQZ1
hI2L+yayUZ7tW+z+cfNBXGbmg4fF1MTZI44SuVceYjCYz7E3lQSaAxcHmcZDUneoPxWKhBpsc2lm
91Xf/FgL5vLRCDJyni8ohV6SeSvpuUMdhihOHgzzwykngyhcQpeLlbRhfGh5pL+hZmu/HnlJ1M+x
UyZDocyqbitygjOGfaFGN+4wjn+MErn8Xt7lIzRnTydsDA0lIZTA6O7suL4syqtuHeykwdont9gL
XWYfDWKVVTxE/Te75rsztp4gQrzXVMcMRxt7qgfzPLldFex3E7yKQe3a2jXZBFd5x0Bqa0VH6CKD
AmHbeUpZqqYWYIL4vW8uw7a/0vod+fUYIfR2Ja/zX8mS1Pf8LzaO78QO1GzqvCx9iVl5t+MbqbRv
8rwOYxmZBP98uTF6dIJw2iovZFgJ0LGwl4Nnou5wNJMRfnS7fwEICtL7/Z+6iSi+Mue+M6G6d9LC
fUQn/+yNMr+MS3IrI2VdnXhxrnsdwI2AHGa0R4GU3NlUPZUXFLvXPCc39rCvh3Yyw70CRfII4X9c
OH/HNYwJRL1drfrewOt10vDEMHfmHfHk+tyNoAeIk9ClQes4a/PjPjPZj9hIiOl+xpPPMCUjAm8e
PnglJ16+Ut1AprytXaRECd8qdzhU9AMljdeg+WkkSLetPeAV7CK9DQvBxqlroPXGedtBgNvesyoB
hreXgUgfbuGZEUyyiluTiLDj3qLrt8DT9bWeya/HA/i7VsCcM0FKWxJnZ+VFPWlON9mgQ1HIgMPn
tAGCedTB19rzpxvHqCNZRxV4SCD9q3wi5xjvAmdkBljlWtUcI5Fal+tsmaemSEmQXldC6T2ru0Xy
Hu7lPQDf5GxKZnWpXM97r2DqbP0B+9sjU38PpOm2EiOD6Rq4nlF4nKRalh6nBCFNOy36keQIwrA2
mffKtQ3JCIqyuTLJFVfm515jaa2AdjlHXdCIrscMP+THNKke9zZi4kFLttdmeeDl9mM6dF83mnYY
fzJE7M+MGl4RlIBk35yZOX76g818DsH2jN61ZjsxxkEck8S+xkOH7qpGUGQgzZz4PM542n0dTh2/
0+c0IJsWdIp7ZoLrxrabiEXrxLrQfydVzlj7Sxs5sAWYvKTgxvcGxTRqw+McTw/NPJBpOUBz1GfQ
ya5mjVe5Uojv3r/FGyus9VsWs2dfUTSm4ZoMv/eztKQvdlZZOoXRwtwhrdQBbnaKtIm+VV5Y9y5V
lL0Oxg8C2/Xy0I6SA2u7aLCFmfAs+Tey/Ot1nOai6I9E6JZh2mfaxR2x5idEoSjh0g5+MrMhRrNN
266eW36BeYjhxWcSOhgO6TM+kO2wTmN5TVORfbNi5R77bf7Slx3pWOzLY6/eYl3DRzew2xPcRfBR
XBIeHGskIimH0Kptxg8wl4YkpdZRIyct6asPRpI2MfDLWdriZlA8mHpWFaUWivesfsH9nwdA4L3b
Knlr4u7UwToKOHfFMzmU4jnm7kfaRSCaLVLCiym6ejHfR4733RYmUZQDxVktECowVQGK4tEuViY2
OUr07pbwtj+7c6ABj7XzRVqDyO/9l2Ks2cjWW3HthBHfJ7TSGaayBW+Xiom4nQG7N2I2LMRL494n
nuRit2nSJ8xyl8xuuYP1y2uv1u9pVNwNjvfqUKz6iLWmgPCkX7M7JWipJpsCcnxVcT3cxFuQPAHF
DzRYLytfBOhMJz5oKzc/Yyac2tSIc+yFU5yGZnZYNPjL1NokAfwuASO/c2/r7e9tlyBoHTcEeH1i
apJxd1qKEOqNuqaDLhENZ09JlXkP5ZvpCkLUdaaVFrMN0+qP4+hE1/R72RGz2mgpL0aOLMIqDMbB
qvyVWPDacMv8jcglJPtSIJTiEVnu1cgmETpeXP3F+WKf6Re7t5iGQhU3z11FJG8LktUxpHw2ybG4
YfB+t5+rbd9I+gzuI1Op+I42AiAB2Q28/R5DM8c4kzx56YlB+LYvukot1YGn8FIys73tZGJcbE9v
Qqfp9RAUC5hbsA9s4iYGocjPN9F7UtBfKIroVMjlHmEvn7gUF3NxINdSyR2sWF8PpANZT/YdMDhq
hTl/Qbj5jgCkf5jQ6Dexu1xk2dTBOmop90Fun4l2QJmGKUdver8RI01ctUF5tn2tL/jZRbagsd/K
b71F5WtW6x/I5XQ0t+up7TDim2smfpAfWioQ/AJW1lxcVL82MRQ/rEJ/LZbmOcM9ccLbkx5oW3k+
8bH1KTYLHbGwgZG0L37qs3FLXAxDJ+KvRWJlhGgNMz+lOfaaMz4ylzaeuslgRkmUjqXka0yiwI54
yBrrWnW0QlZ2WBTW6BmJJiJZfTKn67o6l7pHehUvFRR4PuyNJkoMT4uQgYFCgTcBFf5G5sFCxtQm
YyIFWWFNzPghW/V3fVAoGXPEDd3CQo5t9iOHtlXClHuvRIgEwI4ynmvBBccQ3ntuLwh5LfXsEjdk
odbeC9Au6V/cVnaXkWD3o4PMg9/XPeVmrW4tZrhgK4/pUhaUT+Q1BQxRTGBDsr9yQXqall6dnKos
abu187k0ExqAGCXOckVUrmP2PmDSz6+2Ag6uz85A9mbZ3WZL9C0FY8952cmyvfBUcZUnOXhtRyFP
NtwnOcL2SwDR8W0dMk2/Oi6zynwANrFNw3YQU1U0P8jDGo8Zh2vYJEbPJZWtKcok3Z7cjySfmyEj
4rHye0HWwM06wlmwkBJIV6WHJbNxXU09z20a+Ju6qjtrcY6CMSUZFZUvRoeGTn3RWNODBo8wVLb8
s48CTTP7lIg9LzkY1n0goClew1Hvm1t2TRi+vHgCb3dobnkT0jFuCllGrN0UR0cPr1xvefYRTl48
ejXvYfxmSSDxq9lNeMVo2lWpThPSnv4qEi80pgn+ljp6XCpTxwd8NCBiXbwVkU5jr3AQTLb+ti0f
KsuQxLBX33YXvY5NfL9wOm30QFhS/i1jlr8dZ53ZnNQ2HTRTBqflUphHvCS3NGfxFG2mZHZK9A5M
WXUOknOTlzXVqqouA8ptBtaoV4fsl5cVxSlzcGRXw/v+20pjeYl0JYizY7a0ZelWJoQmkhH0o9NO
0x36Q/EGNCLxh4H5c1uxUvDZz4nDdd7qxp8K50OQFtVztDCtRcPMxgFq2yoEKX2bT3//QLNBfe5E
FuBYT4aiMRHLjtiy86V/LkzbunfG3DiogcholKDXGg3/XZTQflazPnN7DU8RM/077K08kLaxr33v
3uYMQ+7IOLeCZGQ+V0a9fUrEjF9zO50xuY1POlTxarz0KQ+YXBDzytjwuph18tySah2Z9HC6koac
Rebx42Lz0btIgvOw4X7CLekMaL1DNjGdceaeRhoyzc5ceCURG7x9nXMorDH9t2piNoC8AuLb13lE
rs50mrcfydk9Ms+H0J8x9lJIfw5ztHoP66KTHITiyeKtNXPi7G02lbMGzgdOJ3raHQThiqedvAEs
xblBsErXahksCBREXzszik1SJqHw0vprMaIVAoE8E60cWCn2rsTDk+FNWXvGclE69UuDNKiSkfjG
Y/tSfExzdtEt0VzIvPveTS52Dg4tPMnmpXAZVy2/OndYHlzRfdsr5Yi+PUWthxlQi5tTHil5HGHL
HpIV1VKe/AXgNiETN+sD5FJkh4tvzdqrZUALL7A1MeJkevWP//hf/5to+/gFQflvhK7/mzmDmtPA
0AFXjxW5s1P+jY0C0ELNHQd8YPRYOvrSoh5vO/OuJF8ZnwvViyddutvEFYZqcBB3LCI9SbXq1/qL
cfUvEO+//jL/A/z7P/7v/58c4A1g+H8eyoYZ/hc+eCMe/+c/QB93cfrn3xGK22/4Qihazj8xjAlb
IMq3dIc2yD/+Q332w3/+wxLAFUGTCtPQhcUz5MmSWLNREi3zn7ZrS+FyVdUd8HEAb/ovgKKl/1PY
FghyW3rwECAL/78AFA3d/O+cIP5uOjIG9AuGxR/EX2JbX/++fkCmd7SXOzrz0mMaCJxjCw31BNqM
xPb73KSMJe8jlKmmMXAB52BxC/suY17rxTSRGwlLBY0XIQ0imzKymUDOtt1sMqQnoG0e2ultVpCK
XwVkdbD/NMBsnbgTq+r0ACzhR6Ph9DDSOD4outSBimhMz8tKKy5eKcYjqOgRsgcUs+XLnOIoiAnK
9jtz8nwGceBDqsjGNIkmzHEGwy/m/k+h7JfSBWmL45yMSwcdrT4AD59XrqIDbXSUweT5WAmyPr11
dabIdnSQwgTNt31uHDhwR5YMpX1OBo7oq78MMyYiIJcXrrrIjSeacTi3cEMYdPfptxJuuXqv9GMY
yEpbx7jGnaKjdezHoCN8vv/WF3hgTlLvMW+ZjMK8oXyzTSmO6EWYfIykbtbt5PoqHvKQUS2OH2v5
KVO+p5kWa5CL9WOIlz+Q5j7XLGfQnDiKOdoCT0x6GG9s4680y8c1rsCHzJkBFBjNNRP1BTY+uic5
2p9O7JQoEzfHcy7wU9apxmcWfxJzem3b6beuADZOJZuWm64IQKoCcX4kp1BXDgngGQpJTzPmUEAI
8bOVK2gyAvLtyU7m6qPxlStPHfKJdcAVuCM6hW7pXDbv9Ls+OOOWEHsJsEUFjqxx45dZ9eCYBpbG
lE42N8SclnGOR0DvURYt+BOCMh9/dHVWhAvIlB7RbGDO03tvKodhN6pDY+P2RMOnWlqGghGpEWO3
/vFS4902ZBb0E5ZMRiIvhCatCGOW4lTNQmN0ijMsS4YEIbT8aebcxD18IlgnU3g83tQEkpufXwI/
pG/AoIBRMZm91d6icd8WffnZROnfyrZ+89NrWNFiQ/KRxks0CV/fPBDnI4xnV2gvfEAy+8pYbeHb
3FQdFgKdNc03lq0BUNvMGxdcpfMgkoA8+C50siw/TLYJoWrl+i9yC7udkYiwHyTzyfpNh9Lpzwkx
FvR80QT17geT+DxcLOjyPS1iPy0tKyDvVoQTMVecl0bMOcEP6xNGxACD/2RV/VrHk3vq9KbCqW0r
2rj1dlMEFeVA1QgjlntQlluvr0Niqs3qQZgdslZyZoJaazICOIDPrSAS4B0p7QQb8vdUZtajWAf3
0KwFbAKn/WtVgtQGbot3RI95dwJUmj/Zwy9jS+rWaNJ8AybBf4/n40pMIEjufppvs5HXwaU7d1lW
bcLoyUnd41vtMHae5lF7bC21uTCATpgaD0dgyQkcVFs3a1R550TYH2tLMmmx9EjS4pmSsKQhKuq/
NOw+i4q/ftOhoCJY8A/mOqZ2VYNCIWEbmtf5CeVpjWYcjSoEPe458xakEy3D1UqaD/aZyGe4Sw8+
0fhmapu0txWzCB+yBoncEh5mU/F3Ct+NLJdXQSoYr5Ihf+KwbkMrTrgm5A5aaRlFIdaD93ym1Bcu
pRP4k78q7YQvSkbNkmmpnzAnDXINxEDt0VWcMyUDh+Raf7YwxlOJoAbTuAFrCa2H3Jn43oX9Wnpk
NXlzR/xBnnpHvRcUK16SwxNgQIxnl5JLMtmd8wk3HLqTttHwQQF05MbLe7B0PTaKaU6OkdKIYCg8
/bfWOWLzinMZSQeQem2zYt/XdGZPEyG7Woc7Zsa0oTmFTsRM8wO5/NYQpULTim1AYHfZeek8Ngz8
uL5wsfQkdGa4A5ClMrlYeruulEiHCJvy8oZI9DHT8GcTB+TQtPVpPZE+FRMvHBUZ8k886H4fs9Vl
Y2w8KMZz/mCT+BRvWeu64p02WqRCpiqTgIqNt7vs14CTtoZsSn5CqY1YviJif7DPMZ9R7XDOYyzR
MFHyU0JA0xnpb3sPgpFOZNE26OobgNlFE2H+W9gZCtEgeTeIhxTOD14GG2lEo0jRxfrEAiL9rwFi
5dGmISVXECHiMhLNvRhXLPkmaGi5SiO6gYzQSudWl+VHtc6opcZiPYpNAJan1vSkPP6sZO2R0BtY
y0rNW8N61ltfr+pvmpe+uKok4sjqX2cZv+sKNnsjWxREJENxu4ts5mPgSpwRS3xegBhLE2MMJzTs
rNzquZj1Z7cSzCis9gdEXHYLDBsBCXzSr9LWPVjN5ojTVj0opjgJtdzh9NXl6rdRYt8YLdsHknOO
a0p5vyVPq6vIuTFY6D52e1AKNU5etyNkLelmdiDw3pweaULX0GEIVhKvKXDeQZWYPr0pJbIsoR9Z
iIUbfYNBulfbRqd1XRDp7Cv6qKEKdkjNSrX0Rx7joU+9Wm0HEuU7ZuCD6PgS68lQ/oAjnH2MPk0H
bIMAqoG0YLlg1DQmvj/C3XzgGCJwe3oLI81IehnUAFIVxiPFBz8AoWs4TDoZl3VjsBWNL5Aqn6Vd
9r7WUCbBesx9LuYsxbqqfdgMNHzQnZ7t0gCz5rWTX06UAyxUxx9ma9iM2+w/MUlc62rFIW3R5RxZ
uTgDECwfO5SqRJ65ycFAnB5OSFEIhCeyUXiQkljpEZa+aD3AXRvDetR/Vyk2PnObktlyRuePAzpE
bcZJOuD2i7waOLS7qe+1HF+uR1FCNHrkD6v9UtOPO2ZdhZgF5TOKgwgdvJR0tyTYjhhmgWWTIJMW
hu4Xeo4nt8pAfKWGdl7gsXPgQVbF+/VGt7s4pqVr+UAK0CgQ54lSbmBxM2Viu3GfZwOneJLV7FG1
XIK8rJzvYOIkqcgWkB1l/yxz/Y2iBu+eXbQH+omZX2V5GzrYZA+m0CEN4+532hr2yQZFTNy3qJks
n1iG+ilKG0TtNmM3c6YZK5v5RToL7ZqlLpkS0T6rBwftj5lfho7zn2iQF2iB5KRIhLV2xcMQkrhG
lbCY53Giv7xgJMuVu4YdBAl/IPmN4wDtAEPHyNcbrw5iWWFUbR2T/HlwzIOurydho1HWNDkG3eY0
U3KZN3VOgQKVk9OUxF0zIlIXG/7CYbXoS/dCVLckt0GiWFERMhmgsDaKv3aNeBEJaU1KmnQCeGyc
mHEWnyY7NynRNVKhBYO11jIQ81SZCZxkALbsK/gxfPson6Dq/aoXgHp1U49h09LxoenBRVhHnFmX
M5yIljR2o6tBZpboSRowtUFJqB5jxJU/xHYRDfUOQIQoRzYDKHeTJZJmkSpJ7FcbHzmdeBE0uws8
gylPZOlVENEsDFgqaCyk+lOK+HPC80UZk0PtmJckaHWsiDUDPG4VHnbXhOPeq733zGhgvJquDUEE
3kzeqgzWUZbTPks7Iq24F1RUmKcozzNu28qEoFR+sr2nuGV5AWgGGb416LQJ0QcAP6Qeixmw+VM/
fsiUMxAoEGrBuuNPjhsGeQ4fWiJaRuDJetMnyEXzWCOlIAqagZGO8s9maDN0JImReUsueuW+oGni
LVDlVpBgZB+ijBNkGd9jO6nPrtOPgVvNJI9pICHSrZbsJWaOGfDnRjmrAq/OMJtnOKtsRSHdGlu6
lzd+z+JVHUoBIJJqwwxKRTGNSSY6OLJ+T7TSCifyPf25QN9aePAFdUAlgWaqnDLQIT0114c7lMCx
T0Ex44pI6Ns62JKGeirAhhU/nZF5pLvabKe2yegthlViaK0dSNwALH64SmXmTkG32AQirtUnlBRC
Fq3kjZY5YlJ3Xa/E0pWhssRWWizvXhKRXes0LjlTkUE3nBS8daBrZkWY6WjOlSEigumoozrhnM5f
uHB84hNWPsMK6ef4Hej6Gyhsp5zpvUr8Qpu9G2tyMM8COT4ZCWdaqSMmmd21O84eMq+s7RIK3nL1
m4YHoM+SzQtTSmBl1GAeJDmCGgf4Uyl3QTtjRuTp6RBaxvyhe1UZOhY0l5iGZDAUjg2KAtjIALwj
6GT62lXEbvIf9DiwgC+aBhIfq3E2tcEiztGIaksYa3mX9wT7FjkGShNt57FBHRyIfMZ/QUcgGOvh
LXXsb02nvbUmJ1xZcLGztZHJW8aL4i2yA5CP6LbFHI/BnTON6z9VbYyV2xzlp2YzMC0mYgznxnAf
dQGwrhB8+lH166EAXfBf1J3ZcqxIuqXfpe8pA2dwaLO+6CBGhaSQtLe0Jd1gGplnBxyevj+yjh3L
zMqTdc5ll1mVZVYOUhDg/MNa3wJTor5Aj721i/UAm7fAocae0ywERoDUFZiAGOgqI26vPbR8tN6o
Pew1rdyNymbtDniFjqNi0V2ZONpt0i5BCFOZUUpGMUHCdsRyUKVjvUl7Q25Ub/JBHPTOg4wYYeu1
d2pVeSImtNvGQuotITE4+gqkW5PZ/fSoZLZtTduhMs5KCE9pCOOUlqbhLTeJeN1eeSt3hNVDkcKy
IvcPg0ppWSeUY5C2koUNZ+t10EzN+qKmEZMXUbr4PYK3CllAWPotAwsNqK5D84cBTSA+T7mQiZ1P
BAQEZE+6vKtqi8k6CvQEqUL/NIyIsxvFlxcTZ8KJxfpIGNUbc5FpN2P+Jm4NPYqrFAeVoGGThJCe
Uq/7iFr2VGVTGWRFUiCBZuoohlDoyfU9mriVCvk0/TECmY32kBs9HuMXxyNddiJBjmOSqEGzbnGX
S/krFnmzNSbqCDnqZ5esRXQAPI+apGoCRSvOpAmhJ8s8i3fWNEJzg8qSpkm7SzDkb8pSrY0g+BCT
p5exRf2QoDk5z13y6VVmtDe7mtlzhSVc5EiTDH9ClNjF8lCO+j1teiNkV0X2WDI3YcmdAuYweDXM
mm+3wPamOj3vSznO1PGIS1D/kB6ueClOHlfMKTh9O4PAxcCe960rUg4SvFuiBB6YoYOjOKaZAQBG
6BpY0bAb+TBAxTnEmuGJICEaT9Fhvi6H57lGv0o6EDdw0vRh2rNUEJVLXc6idDNO5ErhweJlneVv
sgevR8cR05kY9Q27X6AebYJGjEEPI5hbB741FvL4eV6zVgeT7GcYPjJMKoz8qD2eBsnbL3O5J7A7
YCBRdNX9zKk9zJ7Cy+gnROsKttEB79HSUcmW7pTmHVRlmFNtsSYChtZM6XKmzuNrxdMQBkwPdhjg
Wr5qTkSvGeR5QCWJnt7sDm7BC4h8zW9/NCC9jOqTDZ8bJnbwElkUrDyjzr6WQxbGubPQ4wD5cVAU
Mu7HyQHCr+P3wriObwUTrtH6pFu41bZdaUIJ3cl6Cy2s8sx558eM6GjpvpFKD3sUxOWeVFVkVRP9
HpbxcW966BjRnsNhqCrmXTWJjwmL181YMzUza4d94Dpgg1PGoo7t+3F2kIlqhaDPER7ne40bqLCN
d7XwbhyQxaMTwprkJsYX4eV8w4rjhbCQx24qihBnGt3iqK2DiUUCniGaxTkIPLLeawNTE2GHg0ai
HEdQPVJ61Im6j+hBe4LpkRo7KthPK3O4bqZ2dt40JVtpSyqMjOhetYBWER1l0BL4tFqwO6/tzh0P
MxPKjQV1FHQuJK/O8tnj8obFogLVwV6CZzUKg4RbMjzz9UZua+Y4SGgBfJfx97ROQQoOR2YqtJ5U
+sYmQPzODCdCOtNg7Qlmmg5d2NSKNqcm5listx1a6ggjyGbMmHj2I6e8G9UXpoXIdgh6C8tmETRI
RCikhpZMDvkkcs0Zc7wc5oDlvoKWxFLuoMvJCp5zypZy06mF3mzmACii8rkWzismvqel5Z6fa/+r
CbBJp13CTDFljEoFmP6cYv9jMoUIhZVHYRwo0A1AJ5mQrCaGHJyfk/yUvBQ3aRvjHwg05eZUlDjv
qDnzrPl0e+6sAdsHymeeQy4S8qUE5wJwgxIiTdUjYqb4oBpDYsOmi0VcTaZ9z26T94AdArjj9TH3
DZW/FqxDPfRfCzMzYch5t1i8gFk5ZXy6rOYkpRTFnPMuAUbvtEXtFaiC2Yctf3nAlhF1FEzKcv9r
dmnFm8b8rBDe4lHJwTrUrKZylPhhYENDTkfuoKTi0lLw0VMlI/DmaCmZQThUtDXBsRwo3Oxwycl0
5boFFY+9CizJ7IriZBwi+l6uNcAJ7reiJP9zHpiwpGQVQmyBzxS39SuRoNwHoybFmajGMGpReS3M
cjd+JX45Nl+X6JpnFFJTSD42QxIFhmdkmKukYv3FwBN7yXoB4v51aQBMMHSCSelI1oGZI7HccXlZ
y6NSl7xwpYop5qjmQo7eO0bf6wYXrIwdjeVbK4sBlpKL3nyI+B8UolsmSI/tVL1FHgxMU48MD3zf
AM3cM25cWzBaewJqBkKlLZEmYe9TMcdaeey5nEs5DPN5mTAcJenoH1MeXMr64BOGJxvggdeP21Qz
WApk0nTlPPgD9t2bSFT9tWUT3hpVhvVLe7z+ERralFKpOhqK1028pgjHuM2ZTjIeMnBrHr0yGwlg
VxW6ZAU0ml/opQTifghkHDCr4eQDkp8DW8CXWbjcsoIskK3NqnknJQsLhwkNDeuq9l+c8TysM72u
4/3fmLKn14o5IW02E4poASYxDjWBxz9Lf0LunVFL3k6KODftcif5y4ctqSQYWnJHCN/DnYfaXfrd
24whldHcOEIrsnuwXVQMAIrcnY5R3WduUa2TQYOzS9Y889QyGxP9NAuE4iVnjLi3akfv2B9M+yjz
WCK47Xvdk/tZumj5/DxJtqOBgIdv1g6TIC8vvJEwRYxtukvcLGKilreHpdHjtjOqCfOito616NbB
ENVRYzuvraw+XJdPGUeq37p96e8Du4ZK25vdCeI8tMkqEwcT187eZfN5sOHMHfy54n5F2hEihuBW
lIxOiAnh0jXcgIsRDQfIBRrUNF20qSaI3K7t4n1Pvien4eKQpXMgg7vYijWNKYVUzovEiY6UumpP
89dyjhjythWLDFkBTdulsvyQWbcFitoPtqQQMGV0l/mErIsLZvBtUzqnYUJnszNl7R1VMsW8thiA
NWmLhHKuH2XB65A3Wb2hFtchcgp5ktIlQkl3vzKzE3Ts85vXux+akMQjVktMNQNDllTFQELkhN2n
GiigFFEMQcNZKWL+FBTmVzHbcm/4NCBqweXRTJiE7Py3y4JnQnve2vnzGKDB6MFBMznhj5wrotFp
HoyoOWp0uVw+8s91mXCYajcwd0oH9aVzkQnYddO/xrZI7j2VdddS4n9cJEdzViXOtVGPEWXG3L8M
onE/sm7MD0Zedw81ceXPsSOqK82WIUxZ098ycksPAFo1ZZjVnxZL87GieflOSluDuGeeNbFM3g8N
CxsjGEq2Lfy0FnULwBmnJRqgCDgy/e+0W14JBvkCAK2OpUqB7Rn0m0n0kFvtI+Pr99Sg3auKzj+U
DkYcUrRfdYNiU/E3bKy8ot+f+aNxqD70mAMxrGuYdpVNV1Z2lLAJyQ2zrIuTdDJ5YayTXHq3bO9V
Ya2eaYhxlYFPHOdTepQt977hRcWH5q56yOgWDlUD8lQ7UoeZKmTo4kMK0ygYQgjsLEKkNaB4x0h+
kyuHgVhvjYdRsIlHbUpA2sSgYKr84IUU4vHR1eQgTjjhtkiRhh9NOU2h8AJmz6zJNhW1eJhqekSr
jH5TOSLLrOAVRkb3pCYegQbbHXYq6o9ZQS+2GBjtpznNdtpEilDYsKFgfgD+UxFjynUlAqIONdTk
AumdZMSwukIG3gjyQxrKuow5C60eOD2K4H1qjAbCCTYAiskXexHejIE1gUw39QJ0inKGDwWed+y8
bRrlL9jsCBFPqvc4Gn4SAjtB1QeF0jvxKyWohRGAkWUPTh3xKjDz2Ypf+4SQhyThbIdg4+16VKdQ
RTu9XXLG/4S/gmOOvbfJXqKnxNL8X3k1bxen5QVpUXx3DYD+Gr0D2sOKU2BMGoZJXDLEm+86USjB
i/zVcEy594Udn82ArLnKdhkJ2/AoCey6p/5PgWqugSBN7YRRhOKT/JKUNaX7VS0gdVLoAJucyhX5
HOvZYqSu8dzuOScnBo8rG8tOzi+ONbHGiXmdGxaVh99ZHu9Bm/bfKLn/+4BqWYMv7iaq/SJd+NMq
hutSYWZIy5GCTw1dmPF2pDWPGRH4jDDRc05bSAV+2AXsfD2vLY42jhmK6RIGG84If16Pd7qN7QLJ
KEGhtglKZCrcJDE8tJ7Bhpg1Dikcli2DPziWbD1qvNRMrzPywn0yQxnjOFuxroVtTlPGjxAFbIeg
1kqn9AElO9VVibYpE4NFnUXKUOfBWrZkB8l3TXrWLtBHCgaehTVmniEVR2Bjcf4sqJelHl5HQQHF
/v3FzPSrxsCwU57pIlUmHAKiKTsY3xa4pLybbmK15tUjyQtmDnFetx/JkNAwJDCX2gkeYVDor6JI
WO1ExOw0DbD1UU7DAREkoGG7faowv+wWXTOqEIoTfYJpbva1ZoOvufE0CT5r5vEuZRV7SGTJ4lFA
fCw76xtkBfyXiTe86snPa01UUVAgKfEHe4BPiqOqNuYXtb6uGULaBEpw/g5ddhm6qD9ArItuS7jh
qIbXERarQMZBDa9hwU3HbLYMyxiAWO4WC7MqOtfstwAMC+aVmFw/TL32UQb5WyAZ4jiMfAeDjCy5
9Eh8Fis5ujwouGsRkCdiDMKm0p+NxFA5prTZM0t0SHA0wKYBsFdRdYFtLr5iVJX7zAeFafGIoP0U
5nqoiK1nRd1VoniN4ONWQEHbnqi9nBFu7kDyMiEDQYnoQgr0/JL1bIyQPpPTLpnzT8qPDrbd692g
wO0vFenGrQ8ArIgY+9UxDg0PNgU7mmU8j9Dk9rCc1a61CD12ZIacaeUQ1g4Au9RnrCEbdTadAIXT
2OcH0tfpSAI0REmDCMoEnHXFyhSzKGc2xwOnFKYMeuzRdXd9VrvguFhrizI3gQesmdBD/OTNTNR5
IeIClTM5JW3A8BpRwVoBYEVi6U2eeq3DPtCvyMZXvETTtJi0I/iUdsTiBmX1cWpb7jkzqsMWVwjw
p8HcImy0eLkmUM6rhasyae86Xt3KvSoR/9u5sS0cjgHyGOVpMOzg2m9MxnooeusPd5yXrTOvnBWM
gAfmEs90CsOBczM5II/Bx1fD9xsqZss2RqztOHv0Glkv7mleGPoi0z0lvjFBYZnjE9KT9mromRt1
+UDIwCpCGTsrv5M95k3tyukQVGsQ2BqyXDdquRvGkgsZ426GRUmIC865eQ0f8u6QC0MfYVxy4P2I
S8/LJCGKJtVjXrXh+mILbbSZeJd41h07fvXZif5wSQfZuSCOdvB0mSPYSQ5anxwZIaF7zzFO96Yc
i1NTrjaeOsZrmDYMa/3R+h5SmnNYvNmPnknRyffdB2ogN4wd4ymDOnBKGA/Bnm7eyeV85XRBOWBy
qFTT4m10z9u9iEcyfpIOMXycL6ude74yYn6/pI8HoAesb2ZhYgzgmdhi8kvWERpPL3JpOFpl2nHJ
0vEZi6S4UWabHRO9YBzK+nf4RGBYsK1eZMRxYdnt51IEuEg0/04YMLy7GvLBBseODm7P2Ny0Z34E
azgGBMoPPQqlIzYwY1sR7bMrY4nDLeJM9nL0MTSt3Y+CZCCQhzo7ZLzjShh5W5z47saaWQvZEya/
nF3MXmp32haJw0qflNVtHgwaNxNC/azF6g5JkLpidX4PJqw6XsbYOsmKOJnD/Og42tyLhcRwFKC4
teqYfBzchc8GMsLQXKnl44RoAAhevO3b6bmNl3mfTgD4wCCLV1rcNTRWsB9Ne/NkgUhl4E1AWzfn
zU9QiUzwJlbTOWugbW+xM6ZGGwhG8ehFwXShWPCjazVZ+lgT/onsKuqP0uQpZqVOEcMNfktFARmG
pPQuYhoiGh2hfKFEnNhjvtB3sM4JnB54r00HSYbqnS3hH0LCeDariTlOB8uolIJJFTomqrxOU8dF
DAqwuca7fCJBNOAA/tUjyb61fUiBDUoHzkusNj4hEEd34iINQy/uVgoQC3PNuyuNCQrIRH1IFXLH
pA1gm3sOozaNtpRtDGA6eGDbBu4j3hOrrK4NYVP68m4+wqglxMaKGYBi4gdeQhs38P7edqVd76NS
EnYNxBFtUUtjOwaIRXh7UR4RRULQLCfZZCNBiTksG+yUnPbtcjYssFo4iSR3UWffuXEPV6VxYqxK
DEpmB+R7olZskdu/+KkC8dPANw+HrlQ7g+p5Y48Go3nmPnJX6sUJe5tlN0EfwYtbM4uicLEPgnyG
LWdPx4hCsLWoEwiVWTc1IKdteLvkMmysjOZ1ZAu2t0YgYIYoX0gGF+duZBZf+J7C3sRAfYCXdGCq
YN0GeC03DhOPsHPsbM9g8nuMRotz3QGkZLPTArKart4NzhbMWMBnIdAiJIQBjzYB/Yc2HgLBuLLE
NMzIsIoZy7J1LCROxrLA6mbM8/PijwEXY04OWmS8IrF47xdNxDtzgOJ28Ou5OHdG/danLnskjZ1w
SlVyTvuURJacsmPwEcQt8bKVSTVu5xKFi2vwtmRyNhPQw0cfJAta1tXQRdO5+mfI6P9I1frfiARH
BbrKQfv/DxLBkYD+12rW/7t8de9vafZW/V7Qyj/yTz2ra/7DlvBbGRSyqAignvynntX5h5S43SX0
FWSpv/0Vpmm/6Vmtf+DC84BSOP/xF/5DzWr7/7ADIgb8wDXXPE/L/p+oWe0/xsGSUM6/BeuW6buu
5Ut+vz9qWWe6FPaHa3RcjhUlSv09oUl3Tsvqr3PIhuhqVtfsnGAsm1F0lfTT2XazS9O1zWle60s4
XMW2MHW5o6oGJ9m0V4u6tutoZNndPLAmxP/fyqNyPYaAsz/sBoNNBpY/UCzpVbS6JqhZrkRMPMHv
voW/Enqv8eD/1H+fPv/P/1o/nCCgBKmbdKzAE+JPybH4HYwcpFe68w35guL9FoPCxgzkrfK9N+EM
P8DJPUU1vBDRyQ+/tcA2IMK1h5dgCb7+/pf5C9XwqhV2yDEzPZ+47vWX/Z1qGDehagLqj53RoiuQ
/Uvv1/epbK7BQdJ3O8fCCw5iTuWuZ5F7lbDMr7Pxxqu8FbOfbRMZvZtQbVi5kHflL1jxRcdjnrG5
SsGVNYpxNyoJM/U/rcSHgcgKElw/s1C2LwssJhPdkgcLYUuRfE8eIIrc1DhMXvHr7z/qell/d9lR
zJrcznxWxGAmZpU11/l3n5Qu0DYNUDI7FAHRWUyxc3BMqlgDSjpOOrj+kX1mU/X3P5Wn6F9/auDy
HDm2i0b8T0my2VxkhDBX5q63/Pts9WJnXrmfkTL+m+zsNS/3Tx+PZ9bzyKSWJFT/Sx5xXYjUdXEV
zeN4NEYKZRLe9dVo+RsztrIz52u0+/vP9hc/kiRXD1W76QUWn/CPV9QrS1dZQ23teP/0Z2MG1lkq
eR+UKIX6AJqoRonzb66n9aejYf0aXYwOrmNxOnFR14jZ332NFnIWhO00Rsx83KsiuqqF94ir7zw1
xXmx9aX2lkNs2bxbB4Jy/v4T/8U95Nkezi9vjXzGCvDHHy4LFo6AHFGjrbLgRuvjjDQsq4CmZJkN
JNm4R0D0z/fWh/7fgB7v/vkd/t4Z8lc/FMcYR6LjWBYzqj/+UBQnkUCqMZMd0l9i8dN1+bDjhGzG
edFjB3/bYUf39x/UEvxL/3Q7edyukjmB4Fo7fzqkAqSxdt7nMylX7St1zW0Xi9ua4neLITdH4Dd9
OENyzeCK/JzN6BnHkmCpf3NP/8XDI03P9HlLBb7J8/PHT94IGUnAQXzXqT5WcNE2PqSZoE7/zSn4
x0h3rBPCJBjF822PDHIK9T99rT5iKzzg7bTzURY0xbxGu5wduETczc3IxiIT21ZgHPnPt/FffK2u
8y/X2OE/q2+Dg8G2ubH++PFg9EjoOW22S9kLkV2a3MeYgs+5dcHyxo7TBWI0WvJkJfkl19UndySb
HIdxO6Oyd6O854prZkSNfUCZdUyD6JF1DGFShMeUY/WpjOJRlMlNlefLyTex0g/GdULoLF0iu7TF
MB+9t3Gw73oXfdGsg0+rEdj+c1RHxkHnP6ek+qDXfbHT8ldtLc9TGb+itL/4jDhl/jNeVaKSARxj
HVLH4HJq1LJ94ROS1bGFLwrrTdZ4w0jfquz4Kev1d52OCD3r8s5dqMBzpk8Ggz0/DPz0meCAS5Cn
9xBkblGPw0Bg3FceWR2drMl8kJb7E4D8lWrFsWb4gnBu17odQLLl1lz8Cz4bAq5E/6Oz1SYlWMxp
532RXA9+TGMlsYfEt0DDW0Qa3Q07uXPhb2b0A14qfk7gubYC0PXeK5ntFU777viDe4Xt6+fMEhPV
SHanca59ItGIQTf7ZMfYbA1m64xGzgLKwfJo5ug6MaEBMNc80q0P15Vf3GuvrM+pjUjQNFitMGQ9
kECBuJyB13VrYuKCxvc92bde2RC7YzSvUx+D16Q8CGlZTkjpih+N8wQfxmf6F0/XyrPPWWD3N3yZ
3zmMRD9gWS0Zx2/ZYaHwkcmGY3HN4WLYGZXAOut5sanOt0oCVh2dyYXV58C2uSGRUt7SuEMA8CLC
IE4CZt5WmSTcTCTlOEpM13VUb9dWn8guglSY+BKH1BjPMh4OrgqKK9NBTByA3YrqqTlPmBr3SUFb
mLpgK+IugtRyQWVcn5fce8DFOl8bql6OAmNnSiW2cWG+3C1IxPjICBsjc9q1hT6rYkl/2VH7DPD4
PgfYYmqdHgaiPRft1Kc+MyF3k8gVTD9s8ai1oX4YnjqK5DP2oW3ajJV2+FtenGWlNla2eTCDiuwV
3BbnBB2u29+OA2LBCtbfth09vO4yZPdPf8zM4KNhqjz4LfrGJBgvKTskU0RHJx1uDZk9DYDatqCC
vK1lgP0h4+wATjfdVmnzWAXzJ0rIJ7JWrWOJsrNIAUIyoOcbtg8o7SsSOHnkekeCLuRCEX44XQl/
1V/ZLv5W03oLlBvvzbpYDhzvF8bvcH3ufeXE8JBZYiSQFdumrwgkEAFq1ESx7jaXY12sbZRJB2kF
HYu4uTxQ4mSA2uN5B5PLt1FPcN7ONylSZpsB0UvViIeIHdy2zXLShWq0O2ZAlEOLvZZ7llC4oeQe
lW1zTD1nuGoYJO/nOb2HCkfSSZTfzWh2D6NJ72izi+LObSo87Og65kURxbWuzVHyMBSzXnBhUGWe
xJg+mz1KmQ6O2sFwupcZkVVRO/fFiGLEdBdxUDdMh9KrcRy/EsBdW6/vX/G0s4+1muHYi2TcLSDU
9prnY+smyOVylHIehSaKhzfG1JcS3zm/8abLcC8NRfxy6xdiIdvOIEdazWHsMm1HC4Ln00SMSa9a
ljHI8uqhh/JBh65uh6xwEWYmS5izKGgj/Y3gq9yNvfvASCE5CAPqCMeyqdiypYTWMsFm45LF9cEz
SW1VKFJ7UwShOxqvsinu/AlXlMhYr015ecP5pU4oZtzZeSbC9mYmF2sTPVcJs90skh66kYGWZX6G
c4KiBx/OVd8H8885vageS9BooFMaETWEsUCfr7Qu9w1IqdRq3yudfY99k92REH4WS/+avBKcfR/H
t9x3qBsYMCkI7TP75ig4i7LtdsoX88EkoETWrGMrzW8FgcDE0FSSH8+p9QCcgnxpzvy4KnrEyo0+
tca8hF2jXvmFqlOeIplzNTl+nonaIZmZf4tWtxsXr/4OEK3HntmrL3jz3NCI4OAjWgjbRSM2dwFE
pBF5rjk+jwGfEFMJwzhmMXyToTEPo0rjs5hp0GZ0OG3PhAEEc2SD8JfOmuvyq2qTMWQ5Eu8GERTH
TLMExnSA7tj2yf1VpBFbuMV9CFlrIJgszCWUXTfuciG/hqA8W1H1OAOuI7s3ZpPcFWPIeOPVgvcQ
EmCCJo69w5StFuhix0HF4CWAYYYdE8ZwjRJkaTbqY0j7Gy0+7dRWxHLW+3XNK/Gw7xM13g5xeRen
zIGIfHtQWfNrGqMDWtofeWF8NmhDrcqAxTn9aHPoGEvHWhvhzdlRjPX9ZPw5J4zAmkL+6gvGUXXm
nS0Pvei8EOec17+6Kg8YNZYoQktpntqiDa0UE5eQxJXbPxjJ6GvdmiAlbXrkXpI6L38zg5jjukDj
pZCNl6Tn745xnzh9cLZU/2hbYDki/sWOl/yYMu9+rPIb0ZEWZBXxZwPpexakqxjmA6uPFznh3QLv
c3ECWRB7y1u2zbqdV5DsWfGWRAPqrw/0dNWq/DuV49Gx+zNdxnteEAN8XWJzCYc0e/eCdrqy4+BU
peRd+SND0MLjljHnr2QipGNg3x/27oJcIxcgtWP3+PdVmv0v1fdq0aXudsTabmDl/WORFhCezMmR
EBODiPww5ME9ETDjfhkDZxsTEIHcGVRV11FfaIOgEIMB9bbFVjcPxXw9YcesK7qggnsOHZ0TZsWo
jqoZ5pNkrEiZUl37jHRD0T8vQ9X/GMrkvTSLHfFcD6pACpgUxW02z1+ebiBnVRGrEPm2DKW9L4oZ
zQR4um2k2lMqO+O2ff77j+9I9y8uAAOLwHNZ4nqB8Nci/XcN16B8tImd37D4/rJSNsctHS1ICfmG
NOvdsDMoF7gioqwuj3JsT5Xm1evQSC8mQQITrjjOJscMmzFBft+PL0AoUDUX2TXgkiDsYGvCRv/W
qO0Pg68uLLPEvlYotHwbi6Iky4PLBYIgWFAQIai51s4aalwKc2uxhjyThMGJ6op412qCWmEh+5uL
hdH1yk2BI4wt2lu/REkt+rSFMoFArVYQ1QVgHvwiUFt1u1WltVw1SBeirGquJm/P6hboM4OwzeKw
kMN5fUmq2j6BxIAVdDEsphUIC3dD75UPzKtemqUmLydHZ4foK92hUMB+neMN1jY2Ue1kz2gIGIoM
Ij9jZGy3vDkZkVDiVFV8g4gNseo4LVfkftcnP42/PalempySQjNYBpFl6B/mF2lbI+81azh0+bhK
acgQ5XvYIeyndulMYCDgP1vtnJGUP7WNaHbgrtD2cEXJnuXONV1Io8DY9waTn2tfvzksO/fsiJwd
wK/2kFkM5RsDvp2n+J0w91rnJTXaUxzNVwkzrUNTUrBT3BeHDqNNatwOumH/kEyv7JphmxdUC2aQ
3+QLXUYExfLI+gDqYT7hpUmDV7ITo344VgSQb3VMNx0Ai2PxzEPm2IXam+zdKnsoHrvso5X+PllE
fgLefCcS3C6tmX1WBhuKpZZqDwNhRf9dolWrh0QSHaZKXofJYaDjFF92g8dwnQ6IPLEP1oQ6s3Kb
53rC2OiPKQ7mkq8Jtvq4SljybTpW+EbYsxN9CjSWnOSzEV31i+VfLC5E6PW+2rn97AK8Dd4rkcJN
9dlt9hVG9GjiTYziny2NByOLskmyqhbk30yofVhwKgXDUYfTTojROqh4OPnZcgTyH0P/M94wu1bX
rBxY77dkBCrTwDbrDK9Fz0SzSdB54TW/apt23IueeqquYv3ogwPzq2q8ao3ijPUkDpmspre1jaC7
aYKrBpXP04TkYiRi58YrQKcsBcKnXLMaBPv7FA2vg4q30JEV6StTjycDd1kt6RmKaTpbNnX/7AOw
AowS33dOq86oQG7GmN4zyTHReQp9FJWTOuHqQkZTyvJcT85975GPgmiDyFCEU2R7OR9ThznP7iJi
jwo8Jg5cnrPR8Ya3ptOIH/WuY3kH+Km1DpVp3NtNfg5gYly3SYUemVgYZln9dDTmsWUoebFBxtxl
jrH/jTLSyfGCY515F74L35T9geQi2P6l5d3OZfAZ1QFEGVHCDV/e2PL7ZztxzhnxJac8ExfO02wo
T11J2ITjioemAMaKfGbcA3RD9BQjjteNdRPP+Y3LygZjyzcymeouskuq34gXkeNNxHQu+R5iMA6R
6DMYEP2o3jg2vuTMNJc59O1I79KMDLOG02mLWmddrIM/scRTi/XN6KcvUbPLB7MkwnJQXwVUwkPM
VvVUYzIFnNzbcf6UowOBGt0jOyORTFoiOKW0bmFH2nZcJD9T/ktv5mDNTHAi2EkolBxuSoRL0LtJ
wTK8DrtI82KYs9yz/Xlm0UacDM0qEjnRkAJoEffb0r04WfVqqOCRcFF+EqDdBGF+YP9KCW5CBTHe
QNHycc5xmvtecU48p36pulNBhkpoV0AEq3r6RCL+1cd8zslt8TiXfAlec130xSXHY7UpMtaQlvFI
YtPVjEbherBBoehosGCgEmdYFeaunWE+ZnOPJqH3V8F0dZOv2XTGDXrq/CcWhovnue1t/sSmkspf
VDcJt8EmzjU0cgqmhrNj37XgB5YRGxo7KmoQoz6YSWEchaOJTMaQhbtc7cSM7ljWmLVNMWOGsMqN
ywT5XPpexXNlIWZiL3xcYCZ3AKLIYdW4WBzunSqIUUDFpr+PKsENW1W47i368Hyc2h3ssiyqr9M6
qkhXTb6qHEDbQNrmIvV9PL9GJAzdENNxHJfROA5Z/uV2zqWdp0PfdRaa6xwlPqjtxl5lY0jPpKIn
Rgb1XBWMNEisuMdJ96lASG1b2S1HUhhuvbELTq3v3tcJBdgCPRaebVrfiRhvlsRlforEsWoM92Ho
ZXGZ9IcVpYdkMvMXz//ZBvRppVNUeyuq08OcxjhHksrZuS2CsOJJAxKlKGF2Qhjtc5ZY1wQesZjG
YUF/Mn2wfTLZwtMkeWlwyn1oF03ir2liLtQH0qBD0UHrCipK52i0XzoEfx3HAI2Ec6WswtkxE2Kp
8oO8pSl0lbH3i2izRKRxYIK5GHkvd40aqANRIG1M54fjdbdAd/2NM9Voi7z6tXIQfqqRvGQXc9Se
Mf0aTC31nj3zVcfsZFxwkS/LkO1p+s56rMhtq6iRh5gMlxYu78DOMpxQdl352YWoKLxBkQbm1VN1
9xHYDkPAZ4VvtOwbxN8YswrkNWi9t0tWBNdAPlm0R/vcoZJJYl9i7Q7CaTbyNXvEonrqy91UDDs3
5a9BpCN7xL1mKpAfTQQKTu5AKa2uRgXAwmnzL40hbi8tj3HV/FGi4YFU9jwNeKoQ5p6xRFk3OrJ/
4k6ygbHTkMoORwHeePcg1wjhGMHIggLYdvhx5tJXTNIjljnIglycaAykqv3YzHexzPAlDvrbnxj9
pk1JEJ5BdcYkqltYZlg8CtitTPxSM0AIUSLb0L2R84AluJs8vgTXDYAN8Noxi6i+KVkuhhLR1pZh
9+cwMEKH7j3ekmbWEf2ARw01ASCas8225lxk7Tc4ivqQB/kZ6Zp1cBfMIOyPqrNT4uzmcQkIvjDt
69heUZFIyYP9RAQEdHfOviYrvoCdjXmRHrnq0M57GvyuJMvM72hMPT+v94WfuDeoJxi+JNV0kriB
EM53+0HiABtTm6zjuHuI0Gr9XFOnjLy8N1oyNCxtAs4hjuTQLMjaI7sYr8AN5MiZlHsEEgLJ/64k
N/d2XiTC1cLzthWBjpHmbHB18/84Oo/dxpEoin4RAeYitxKVs2Q5bQiHNnMqZn79HM5q0IN2w5Ko
qhfuPRefdB596/i1D34/lJcqKs6ZKa525Gc3gx0hQrbAXqth3x1tly9HHxXNzNinqALM7vUItU7I
h3aIkakzkJDfUiN91jUZZSguMoK0B3kpMve9M7a57eDaQUbk5TF8e8QOpwmsimci6iWEIXqH4bBR
GrjgQYDesRexsnHxY68Qe97zWlQbcw5dzUSFpNCEtz8ADDlBq8iK0DrrQ7VJawzXEvUH1LJyk04d
g+thvKYaaedjaFMbG1xvYWIctGgK16Qzu5cmB06RtypIXD21j9AkIuT92IIFQ27FLbq9ZbNETLPY
uNJNKqOVIYLMxwMg/YBkHtj9pQh6vtpSR+3TvlbT9J7h0DtNVgkJmvzVpVVmb23ghkdNAYYORhsr
a37WzDkOqsoepYouPot//MZgFEyiyAo//oGRNPAjHnBjqqxz0UNCsIbpoy8T9TshZ7AHgZC5RX2l
cUKfPqAGVwGCf2cnWyETgwBRXEBxe0p1xjdJ5/wklVtfEoZfDf+UCm3lJTLw9Sn4WHNJdJCTYKiU
NYqUyIUAwYqrXZXMqlj05ZeYM26ZaGm1kUIb12ZhfGdlpXzXpXsCnZ/9zZlBIsbJFJmuefMr9730
teLdnQaCPYCGNVqUHwYlG96NwjPREr9ZYwSjzsRNk/OlT8lqODYkX2BrxiyKDOPZ+iJDB/cYIuqt
KDfWyPD8TTewseWlrG1X/uYk4C4Q9QEFsg90K6E3+fqznaS4BxkzlyqlZArpItYSSsBTSFIoCWKj
FTSjQ9XPM6hR1XdBiiWNqIGjQ3lU6c5JqWoFcOTwhfD1ZXADBZ2k+AlzL011dqel2pDG8JvOuBm/
Jw+3SVK5CcFArjGwGGhok+hQkz64htwC3rfsSLFxwn2tVNeh6eqt2jEw7N3gO+ibnaPzsiJwHh6B
2ai9fuM+6vaKXjyzMGsIvaDa4ZCBRjTLrGXUlYuiL9JlaRMwbM2W9oFugzV2d3PHTmwknUlokMg7
OG7vwfJ7io7/bedDe2JLQ6lJxk6dolPTfO0yWkHsWWYJQ71St1mvDxvZzoZ3QzcxUAz+ATPWvxAZ
sZubypl6cxW0MDiwvhFePGVHm2k5EC78EUOd3tm9I5F2Ues5Yf2i5WbltRUFXT4guXJD6xt+QraG
U8JUC90VXbz60BFdNVIUS10foO4nHRdYrcGLCFua2OSrq+Un11oFkoZV55gRMDqOxDPZZ4cymX/V
rflAgd4XCvNMmvC4K1ZyHp4bTFMXCYzOtVKYihc0rNKQVN+IW2qXk+Nk0Cl2jaXae3fAzBoUI7c1
lCeFBPtV7WuExOTZS1iiP0pSZqHCcP5UnvQ2c5XXsv9TDJ6/TtxsQTWBcHtivFBs8jHOdoMc4Sfj
4Zoa5GNOFgnPlY/S4iZXJKMF1yI9Icx/Wz1tvMk2hnWV1RcHgTlpSMqSNSx1oPUTsPXmqVMAcfrA
Bvus/nULmz7MUdHoBgbN0sTYVXMxfjs+YjONEBoM6PpP3O1h+5ZEevSk72QDOsDKPKptDbqwfB3t
yt068FZ17WiBtXIIAI2jlnAFt9vwYQJdCDR90zfDCSEwPhQ55Z5j8DIbCHRbvZkMz6YLW2kmE2xt
cMkDU/w11+KNUtg+UacgPy2lucrd6oUuzaGrI1Mhr7nutRCxNP3pgkz6v9TmsG6wLh/RFvzSkts0
HtnZcNmjkG+LMXgp5jhQfgtGnRkhF2b6JQjfCOQXKTWz+AujITKZo8P4lJgHi4FJDsqoVe2trZGZ
m8IFGpWc+EU84vHsXGBCCKWoexFdfsTu/sZK7QsAbQ56ivC3AQUO6u1wXY/hT2eRrNzRrA9C/R2m
COcAcR/OZCzrkkgBV3J4R2btOaL8RNQXrroig0sT0lGAl2Yw2p+oSz710v0tQlxkCES/kjj5IOeR
X9aYHbpsOxS0/uTRTstMxQhOPO+LrWLATXEILfRUXlFA782UnJPWOuKI/8ks1IQdILdF28xxm/Gm
tRiParn2F+j+I1S7kzB94sI6sPSo9VPTMC+ASh4qr35y87fGyhDlt6hLo7DDwJ3fHTVaE0yHKH60
X7GPeUrDJasi1GRfNa/R3PCfTopB2pDpohFnnYdqdoPwdhsUbCuxoxMmxPCfFusTpfnV7geO1yj/
s2cdX0gEaIoQlcAefd1GRIjCA18MMVenmojfCtYWLw4sO4foJpgwR6hAfiHjLH2b+4Ce1F60Ie5R
p1/GnIteFQUvLqfRMRU6TK4Og3esWmtA4WgSAe7rmQ5bSlui3w7hJpSQShRmX1NGMYvbwjPLDteN
xQ5GuMGfEAD8bAGzvmXM4MwJbc7GaRE5cnaxV9e2ycCWKEeX7jrVX2mIJ5ZTKHP6XzRg6XHjd7iv
nKFYgDwjMF9Goo7wa3KyQYWnVeqvI+U+DgOEvpqG91apgTn7wJydctgUSfDDcnlYC55xYyJMYt4S
oadH788abjH1abTEtu9QmBHRwnPXJxiVDCPb+IggMQnurYStRwpAcEFTxHg7qdG+msNZilqsOYsw
HgUM4pQe0yc2WdyUAzgt8UYY63suHzZa0iUxBMdQKPrRBy+EHmLdG4CSOsX9sWyAhSMcliUmMn1l
JNotcCbw/lWnbqFi4Cf2rceMQCtku9cGR3/EZEgeyl7tvHi6MKKH7tRDccirP5stR54Qmy2DwNON
TEGsnR1KQKL3uBhunab8wywjmF/jcugbq34VJRe3bzv4r1WWUEJ+T7PJrxwL9njaFxogXHuUZmdx
JbnTtrnYfSb0S7NTZvz3SFSuP6d1sJVOqmmrORjDe6mdc34Qy4B45V8EpbVvVed9dNMnYQYlFor2
VyUq3hiLt1zDE28UiDBisDrJ6EOWoXfLDV5E8waugU2O7dBENaxDP3wYWNSAzLmYarneqFYvqVt7
I6JvtOr9T2xp1tK1S7yVJWtHoBVxod7UKnyKIX9maXN1hvoHYsm6jYuH5mqvFo0tF51z1SMGXJOE
ehVrxWfSTa9sxJ9kzxAfIg612RM8BYNizM9+lry65j3XqWPnKT7lDJdnsgUHZDPD+ARbiME/eJGl
fqwH96dhjMwqsj3bMrqHtXlw3bbib/eHwIxO8OWpgs9McrjRKjCHZlPdOzZQHCxYCibzrquUSmge
/CHF4y3sbEMuO1X/Eq7NBdS7OYW31qTMnwTsmQhzaXoUab+RZrbPu3TDmlLpAQ1aVQgGbkZhVNZe
6sirNBrHyZ1goQN0ZIN9a2v/XjjBLeB0Y7pWH9WM+eHU94aXwO9O7BooSlgayzHnRxMdM3huxPMa
XdtrHXb5gcRKXQEk0NLN6lmM9LzXnlAmLq3bfIMwpmTGAJeO09mooK4NLVIGHz6mAaV4oFnOBMvZ
YIj5TM1NoMB7L/LuI27sXZVzYjgCm5SGDcSdiDrWJ9YsEd5uXGEoWMUKhCiIfJHte009+uCBaRpe
Exp5L5OcmUGztYM7DHtPcUNPzVryUfhGpqH7RfSMwQTBvCpT9goN+UNJ1EPdYMfOx3M5Dd9FOXIe
d498YmCrxk/pyjPFVLqgwjhmiK2WwhCP+Q9SjzFWpePGiOpVpQvbw9XcL1UbL7AU+9Kq33LVOlnl
U9otm/FafZeB/2jDeD+2CrzvgmF6ZUjwZ0D1JsfYyKE7O/QuGJfBMQ2TQaKBMaCXZQEYmlrCJolL
CNaUO/rvmHh+DL07WxWbugjxC/tQ8YEzDySSiXgf5863iMO9kUcJVRiTQLfgH2vYg9uNjzrU4pCN
oy87pHFvVO66mM86rlHF0b/cioF8daVJsrnZfeE5U5b9VEZno1dwjxYbTa2qa8c16tE1Ay0F/82E
QlHexMCer5VltO3Yfq6LID9bQTq+1GBLl2aeQsCWwZtMLlENsxI46qko080IInEv7OEOKqRDGyTf
fFdPNhEzgI3uFG++WHFBZl/AcI84h5rnaBnpRqkdUjhmgncwBlffnv5wdT6lgoWA/baQ1d3BJL2x
G/UKtQU6lBusVBJywHHgjvRFi4gVEIlixw8EoBNqDv2WJswvIg13WuQD/SgUrOZMG7adPGaWxVFg
k3XrvoyT9YE6ZRu3w1mBIIpNvfOqqvfG8GEoy7wQ7+SHRMti58/oqcGVnwiKKXVsEhA6AmPSHgNO
hHMKV/lGwogwIG6UQXYigsz00PmCoozJ6Q0tsRsbeY9dp9wUQf1qCqPGUslGstElI0IX9K5ISVHP
QHsBQCMrqL31JG7ehyz5qUs/38Tl3HXXxReirvzUIeIifiDY991L+eaH+PMHBFvoLghDgrVEsddg
4An1Id4m1jxwlvkaHyZSYQdP+2yiF05/ImrHYxXd77sAn21vkp9AH0ocW3atbJjBCJSoxgeKuz7Z
SRxFZA2RVY2TheyAbW3wnoGjBZvLTsOMuS4IXV8oQbZmwMAplivbKlPOYao+UVLTT9n+PyCcDzxA
n5YuLulozuz1l6RG7UM/cWod5UNCPlgCr3ot54/T5+TbxWQ7LYLNoGHlID/JXGsQe3dKzoZBG+td
4LwaGgnAoebTl3HWqe5OM8qbnwZ3ptXADZmA46MEcaz8Dj5pEUDl163+HhDlAMqUjsCQygpHljBQ
p4FQS1AsjSYEQt3LR1yuLg5+zKT5k/SVvXQH0vE6jSqidA94fZ40KgBKMmqBiNgsE6lB5SDfSJwa
p09qvLPHB2LQ47ElzgFInDoces3Z8RgjNw8ZT4chbz809m7ldL3L9NSPzlopFz2IMYN6B5cqku8h
vIgCKrNgyA9M40zu6At2PqIeWrzYqcZ6c7brcuQ2TrDJLRj4hIGLDfkz4aLnYTKn7mkMGjFZQfsb
s+dX37WuRvcilNdCd/fgyP5GV+W8CIbDKKqbnfocq2F5dmF1zTDWT0bX1arKelauUx9AfPpJoqi6
WHZkLE3fv4a2jsOToTGZvsY+Rq+AHMI/xhVjvzmCiqadZB+glJt6woZWD+o+lgadKibE0vyTNuIh
pe4mOskW7mAkuUhs9SeKbQgO/R8xEvomtGmPWQ9QAeoNdV/0j6zuXWmj12/Q6xu0nStXUBuqceyv
euqIdVsbV7fvryLVmTlkYiGs6iobosulke47o2yPaOl6lnkGXBS3wVAvijOojW2iduYZld6itntc
hc2vWw3YKYNqncoeJ6em6J8mUse0cPDwWIbBceP80ZRDbykTcyMG5S/Jut8W8kytYyI1mlczHP5x
Da2xo781dfnPqlx31bH9DIcRS75DRkWHBA9YToMIo/FUQA7gNOgK5GD+oj2890764dozLRQ0MlSJ
4KRQFrRusjHM8o3NN09GrT9UA8BiWY40NDPJdrBRldqpeFESRqiiRuVkZQygAv2OsuQlCsmZm+NT
jDw/8LEmnvABT0ZJr/Deo55MscbHUWVyDpGoAkG36q6ZVD7bwQE8lrL0TH2dwRg+amt8b9rh1bS2
Db8myY3z6LVtvLbRZmErv5aZ2xdV0tPn86ftNtg/Xf5WBBWK6F6vHGAUBIx0j1b1NOXwXpL8zvQm
qZQvaUJsDGCZLotDTAzjtkrDdwNATihoozWJGv0T8bgFyJiQC3fQqSLKU2L272YEuDdUAN1Cj/LR
jANSYGIovMChfyOMMVgEen2dzOwsCyZNPl9tb0z2hiRaIxsSc4fdE4jwKEFpB21O9oaNsatX3hla
H8NM3zd2MUBI0TIMiTHvFFubCWwvYV8fvt19Y0P41P3yahoUT27+EJ2T7Zg82PPmeJNNLuOGP9ch
qhXNaicR8SLPQGo8R2JXw7+JrF6g6UxV8+IrrLgPkyo7DxXquQJN61KkoVz5mfREGyLB1G8GARtb
HXtwZTVYEnFd2nh2g0pr1saVQ4j1WuQ2SFcEFUjdYbcFikxAyls3FPcEeBfa5xrwOEAbq99CkxKb
doL5EQww2GjlSafyPUsarCwarfDGIYk2WXSHBIzTfYxfLMfFjp7VcuNk4tY4qv6mx91akDi17man
IbePehQxAvpEYupHXkh5mVTDemhhEkWJfXBL+645w70Lp58hxRmn990hVMqvoTK3rt2dciWE1NN2
6iVSTmS/rhNlVN+oL2+U4XwrHOWGxJNpnOTyimqmsaSPEAZjJWfJUQb5FBJxCm6J8NQ9ReNLORKT
CZYNibYYQZMJKo3C5R7A0Iww0DRw645il/ilOBNcUU0wFpInogksS3ho1Q6dZsyxCtiBq+OjcnGp
Ku0yZXTCegxRjizDk2+pv1gVeIPzUV478KWGNvXP/yc8RaStYPAw2SjCacfeflujzMcimO04ClS4
7cbfhPAUQR7bD8tP8i30xZmt4FIkSL08NzbPhgPAdcUsKFvNioLGr6uTQRBum2baOhAEFw22Ga0q
RlQrmsAeuj54Z5E4367D4FjQIVx8tRaXYGR3JYET7PVBW48NS4A4BOAF/Q/qjYyOWgVUci47sSxX
GxI27i5jMg+CGBhoXNt+wPCILrBFB6xpZIujg4ZI1rFJNt3kKvAE099zE7DMMwEh8F/jC1ckfo4a
nCJN8gKEHmxgyfIohZ/ZzIe74m91liccbZi09PDVZF+wYNY7LpbsI9xFzTdikSt5t2XukCzKLj3K
HJM+8/hvajLwuYwxCXstVmmI/g0PmNDFn+KCXEWb6yVhaXm6uEcI2pZ25kr+gHyWrc2KiB+ebzVf
SR0FGNusU9mx75Yod8OGy6UhCcZQzK9Oju3KzjTaxvDEnOcdJgrSCwbNRTUvqSNgCWNt7/NQvGgq
SoYkSFZ6oiknRNd0RMVR4Za2uBVqNblg6bzP1NGFO3MAsKJMftptTJNJr6vdhvnGo+cE8Rpk0cKW
6qvPmBzQyll2bADLFtZ9F9lc7gUiCbU2DlWB5SwqBgZNKPaRhLCsYTDGl1AiFh6T98JE8gjKq1pT
W/0EE3lxTeO+pUr4OaTWRGqZvk0Md9rYdvjV5zHUztrwjDl1AtfyU1PzBxchZurBCXihyjrWgIpP
4fC0Z31upEYx8e3aDiRVy/Ajv3ZDb265LU3q+cvkRzFsP+aqGhlsu1EQdq+jNZjM/rUwE7RTbnR1
m1puB4xxtEc7mYA1COA4wNbbhIa5T6Z+2de5f0KtHJJJ3t+CppG7SO79CiNLgGjdSrp9ESgTFbGd
r2wd23IuwhWhCv8yzVI2NarnG3OA8RTb6d6IDpOCcHZS+4AEZFDdeVGgftUlGXOQXpo0ylnkqJ+D
wSaBJ4lR4CViMmcX0WdTc1U10XWSxsONqRfyjQEdIbTrra7Wnw89tLaVXn8CKHxapvLR2+29z4MD
s/STNWPWc0t7aZx8M0JRH9AIR+bK5GcQgXlOQ0nVDmtMI7upp/sYx20VibUJ2AtWNFlGWfX8Dczq
rdKBBo7F3cnqR5nE90IzrxC5uGe9asy31pS/4s1g2Z6Lf6PePseovdlD5wX5CNZImfi6hjBejW4p
ev9Zq41XWHwx0hBWvSjy7wR4OItJbp30aVMZJW3PGV4ESyUef9C5oCYIr+W0UuJpn6fOoU3N19YU
97QYLmUcnRIBO8tfgGc6pFW36+dfvjOST7I+vMD4dK1yY2nxC07uP1Yzxyav3zqn+Ozq+C7D/iJ1
G85NtY3dHoDkcDEiUTEHb++THX4T0/yPvO0PTcoz4WOBYu77onkNcqdcEKDOaIqvF8iJN589ytIM
uJaY/+20yLj1OQ75QOsKb1gjVwNQ5TvI3sW0cSJ+Gtkw6J+kea3a7r0ywps7AJTOWzYUot+iPtg5
U3Nmi76d2hf8WqcqkbPQ7hnx1nXdmZ3AMYLW4XfBntzP9+DsNP6XD0sxDj9c6Z5LK13rjbXyLe2m
+sarMwtcmDX12ZN6yFPAWjCuK0+x7B/avD59mm17Dbvp4fqvqpUdwBXcsq79GEZ/r55lFB3T6JlH
6T4zlL0FTlgQL59PyrbxlYdtBq99YW5q17xWLu6lescqbQ/Q6q75CvhSl1SQZiCmsW09px3CZcQK
BZjqt29Nb01svjcdphB9LXxlKwLtAn6N+BZDP7O2nh/WC0GVJ7NIqaCYvjBjGlKXet/946g+iX5X
Q7txyhBgS38cJR4f2TIfRfExJdG21ZpDELOWa+MTE5eDU+LUKqY1a90t1JBDSqcx6q8p1zDMUzoO
qyYyJ7VeQKGfWhWNdNOTylyvI9Pc9RDBFFZ3EcEGC8by9RIqTjBnzCa4mf34paiZnEjlnrbFmxaw
7U+Sx5S5TPkgvcUsrKbxgV1hQzYN2QbjPfKdd3qLFyGdV0SRLWsXEWfoipIzGRUnaUx7Y+p2pmEd
y1I+xndHBjwE7JhpIjt9O07pCjDXjGD91K34s+zFef4664m40XQcO02CR4JvEEHABsCQbA16yMYI
XqCb38pRvaZmcZsScqHVwrP1+ER9eFYz65QJzYOouZos+bBs4w3IwQuwgs8yS7ekfW+HdDwILseS
zU0XVe8JNw2gfP1FDnSclXqVjvmvx3tWI9toXP1NUcr30npTtUzb1MTW003rlOZqszdtihDf+qsK
rtJWGa4NwruFwqYFv8LwY7T1L/DBwt6Hbfuuq823pGPyc/VfyAhvURTTvIKfpS3jseAS0rP+nzJr
dSUL+ywwV51AYdcEh/mD0JmujzW1asYZRzbpzOaRxxD45DiEO0NPT/Nb2HTTKbGbh4E1t6z1l+YE
RPuBk/3LCifGKiqz9GRbZtanU2CAMJ5dbt400b5PgXavEpX5b+JhUbvDbKXVyOpX1hInRyFJPRw2
y0ATpx5RBlNh4w8Ka/j/X7EZn7rciWkRAjRMIHOIn9wKP3on2jpmi3wFRhMaQimf1hxmrYbnoXzt
kvxB1uFRDcRtohBcCtJdRsfUqTtZeoGR/imFcpDa+CLM4rtANWP68B7yhJlsXFtfid89geWSgX1l
s7ub9bcl2kStj9Zk8B0DOWwbrTsIy922Bt/6LDuZ4VYq4jOO/A/Vjz0DluYCx2e4KEPxxWxylTIw
hfrz3Rju1SE1r8ynk8ueXdr20enBRFdlfiX94w3v1r5C+5Tk6Erda9DHa8Z5FOLW8Os0IThcS3uv
KuNrjHlYknI4ydRjZ7I1aDlpvtdlaJz0sD0kqntGIkeKZ7+rChPauoGKtaOmmD78KP0wGuNnIk81
Sy4TKMGM+Y8aQyJjcoIykvip7AO73s5llMIHN3jFRBfINIL11S0y+CIX0dZIyYtuxD4P9ppQdl1r
Hmq+LSWOgwUDLgSV+c42jgw5mOW3K86AQ2OSYukfiOK5WDGL08a963p0mmpj0zDXy9IvB+As4p3t
fIDZXNATiK0irm4JLF8kdE5kMo4d92na7oJa2+HVPBNs/uFyTs7Pk2YEmzjc8RsnufIY2+FUhuM9
H52DCiVyNI5oi9dhZG5SpcPTKUkbTySzIXnkdnHdc1BgLpHjaX4xWA43GdH0UgV4m3W7tldujqwv
baHei1BRF20SPlgyke/hf2AvpShxUWBkBT4zYWCpSP/EpN/53A4ZUQcxtUpEtqB8AgO8BcgCC6Bw
9Kk7dsjv1Pk3TRY/DmdOnHtm9hn3Ei55eNXa8TLK4JIKHKGsJMs2fu1C6mBV7GjCGG7R8BI+6Mgl
F6JfZ+cw/POn/BNb0TPs6yugq1us7kWD1HmqEFG5LS6/ySCKs242jk9GLwavVSRYvbZI1+u0RUmQ
dp+5PKnkLsnOcu6yQM5HCDhIMqPH9ShIgC4ZpnGnvOIV8wmv8uRgWfsJBWGlu/D+EyLJzJzrwfWz
dG2LEHlPblu3SXzzzjNoj7R3X6tg5Bi0CQUrl4uduBsz2dbosDdV4XTbmobVNVcjOKTryHQXpFH+
lpXZrowCZdMIIH4FJctiLCvGv44+7XI57MVkIhdCMjI6gdy2PajuqN2HsIG8kFllMk3VSsbq52TG
xdWHu6f0byFLwHYklVHG9ZeBxXGHC2/fOyXyKLQWY2ALT2NfiZowTrctDCHQUuWOpBygejVaD2xB
pZdWuAqa3nptoE/t6YKZLRFmkr2yDaCSzcaPMCb7xg6jfG2r7A/Geb0REdgCCNnut51pkAZkptZm
xMGwKGzHPCkgoaIRl0E4+w8kcvF+2voF+gRtIBBWBQO5qVFcewwoPvysStkbTRP4UXGDgvkrXMKd
tAaexWBKnYkCehepFdaJmeXZbpTJs/1u29nqeOATEMGmLUsB9xI3QTOESFeAC7Ny4vJpWe/DIlPW
6uDmx1oMFxU/3CEuozdp8XuHNoGZk8YQph4uShz327EboyW6G57kgqBuaRiXoMuS95T21clsSp+s
l8eSAOFFodkm5NM4Xgx4842sHo+hqqbrutMKJnyEMTSavqlnSF7r592jynjFZabRJ7BxxwwWK2+6
weZnhutOg/wuDXulUqm2gjFkH2Tvaa0p14wqNZZJske1hzy5Ya9L67+HewawLV0rgfoEjv4Wz6El
UWvaO2TVu8aS451oy5NZToT22dO07ivjyLO9GaUChVph8RZb7SEFkdSTBB125r9G+VPb6YNCGNSL
MIJZfct2AntgjdWSpNZ9rEJrpncLeG3BHUksc/b026I/YnqR/pNknCookhtbqbw+BftEuGhY1ex8
5TaHL6ppVTSTxNMlupeGK6fEuxOnh85PyQ1NcJEwtQlMqkczwV8LyrqK+C+ZgPRvIItq5gX//6Ho
kg8B9xDe5Be51/1Cyzq5bEdkG5X1VhdsfjBPeHHdvExkSfPD4oQlb44DMe5DQVOMWfEL+v45ag6Z
jeeIN9YhCkoxVo1wWnRmHh9jvdLgNGIG1D9TI443RI8ny1whT4XyYQZoz9kKmcV+FNFylGHgTu1V
jkTdc5ATzNoiBSVOsCqLcS+D6Uz/sQJoQcBPzxI8Iu8YK+Uyn99VBHFA65I8XWqQHWqkKHzKx9SF
d022CCsF1/nCtEBAUvhBqt6joIJUWZAsQQS0Kx6m6Nyk/Tpq63xDCCa0bcTWnUnObovfW2lzOpCh
+uh4HSfUeHcSAz64L65KG3+XTbVVGLQseAIdCIexABxK0m1F1ntTV//qRv0IX7Nc89e1373qSXrU
1ZhX4v7lOc9/AI2cbDflx4JNgVU73E3LUmMnGooYHZTl/xYsxWbaaGxZ78Jajx0A1Lr69FW795oQ
uzqZvvt+sh4EGe3GSveXSZP8yCLYzQtnon8OWlavSqdmiGS1WNL5appl+5iYlec6w/weM5RXVCxq
4hSyJYkfD6V6tuymvKYpNCIsZtGlkjO2ngM1m9ZTYyiB6MjhkGrVG4xhsSVj4kiElkEABYbxtsBW
GK19p3+EXV4d4RIJqjCidit+iVE/RUr5G0rgrbFD0T+bzUv7dxjVP+KlrgmEsC4nfWGoQ77sKjoV
ha9JNjCUbl18ZFF9loZ2L4LkZE7yFyAyQ5IrYY87syiOjYosj5BlBKBprO3bNj7r3TzSS5SlitzN
o2b5dVi2JSbSfJMHhrEY0kvCaDCQ8ZgYmXgBHfjC0t4iYgzn2sRmtzSOScPqF3IPRok+3gazEMl1
2oLcJ0I9TH4JqiyYywk7W3Q1icH+U9O5Cdtc5Yb6DO2SVOtQ/JZGtsv6bl24MHVVs72NJOst8r8h
Y8bP1PEzMF+zkW0ULOwnCWlnZs+k6rLrO09ZeTbU7NJHpA4o3Z+IGV5ZZowBMTtKq/1u7WmmFvzC
8b1gjLHG6aWyhzfO30uBpjSQ9huPHIYUI/s0enTJpg2rVDT0/sRtjQxTYRbGwGMWKUE0YGNijJBT
g1Zr2Pha8jslJmKVHg68P+mfPtamBiVucrG74iELMlEoINjqqzkGQf2TPGSeHTM486zLna32J1KH
YD1TwqJ5Y98sXLb+zHt8pblWOPAI41rZk/vhtN2vEsU7pUhe3DgHWUEoBkwZdKQj0gY8tCH8x9FS
j8q8XM/zY2kbV91O/iVjyBCCRT/8qVCiXMl7jkBXhfzx/2yIN8JX0ycKiwDR+/QIwuDCUOwVydHd
jJu5B+og4aFRDfLfTg8PYRi/Klq5VUv/NvolF6dJ4MImN+Aj8ul0K9WeVvQDHsgv2B7xYf5/QcOw
ukmv7NhXI5h5W3VOKNw9J8vveiOJgAfXJS65ka1bh4vUwEuaaefWyl4sEw+N6B+VybjIr/MLmGjP
VF2yP4aXbEBG2tiEIdbFW61SRNisqDRGeIX8agq5dmLFU+rmbsSkyOOq53Ec3zK3PFBzbZRI/Qwt
IjnrwuBrgGlJj+p1MuctWBkn6RhwolnKOuAGdV2g+rVR1Us0Ii6OMb6ODdGwubFVGFoXYf4gOhYy
gJ6TfTTy0Bj2FTERfNYXoctrlfMGW3O66dCtgIxdWdJklfrj48mhZa/WMDVvYSBYnwSnRnLqlevR
dv6j7sx248bWLP0qB+f6sEBubk5AVQGtmOcIheYbQpJtzvPMp++P4dOFtBJtoy87gTQkj1IEufkP
a32Latx6pet41pP+UXJ/JKO7ydQeLUR5FOkGqNvZAhx/V9beB+ken3yLorTezCR9iwdAB6X7PSu2
qmt+q9ri0Qo0NA5D+6B3HM86sZoiuSeo9luv05vHNaMBx88uQ2ouIDGWpHKZ57qKzoWKBipyLQiH
SrACRXZCYgB9NlQ+uhavbCifhogjGxrZpib37a51xXOoiGPn9gZXPIsEltgAGPsLz+F3TDjfQ29T
8nB1e/lK+cjp1oQ/rDw6tL26Mhg0GlP9JVk1abwNsxs2m2m8U37q4RSEE3IK/8v206oQqQCBxkac
EMjsgXG3f6cG1mwsCfI1OoIkg1LdMFKfwnqGb6KwdzXlceumP0Zh0v6BJxJrDQoLIzwQ7JbHwJKz
Yemt0NIxIGrEXkk5B2WUHa2m23p9zhS/XZKig9Y3BajZpC8sUh60BIgN7IElw0UCLUKeEV5ovlCO
DHOrM5+RVL/lfbeGgnAhygJcOn9hSzmnRfe4CbJF6sEQVuqa2WjAq+uP0sB58yoCex25/o8IJrtD
I+Tb72nPjK9l6wV9k264R7Q6in3dawBeM8T2DfDWhjlyHB3bFpljigqRh8pkRMkvJUIKzOScNJSI
tk1tpVNKhjRDSRxvMa/bC88UL4SSoowORqQvY75J6/ER6MGRFN+Q5Sf+KtKRXCJ2KBz8FteaTl5S
Hl25mvNKe4BtrCNhqb4XkfsRaOqlaeXZ6EPguICh79TGuzS2iRSZGRbhwh+Jj2uWPSD43Tel5Tp3
4uToGcBq4wjFrOIQ1sa7apPyWjE27d1nFev0DFH4MF2XjMW8APoM5/WQ+Q6ZoBkiT+xGbUnfpvHc
sEr3XOTjZ9mBvLZRkVX4mma9GN+zOl4Q12csDZ9/yQrHuapqT1o2bTrk1UrtTdH450aMPKYp2wdB
EwHHgfMsEjCLMBFaa43ZGCl847e4CI9Faa5MffikvriX0PjJyKEEDjWP1RlKVZZ2ZEazQbqrBvli
ZGtOFgCtrf82Rs49R181U5MPIKtTdOz4rfeqNRCqlzS8kAhezxj2IM8zTMxMvrayzXXQqK9Y/5o5
i/BX3kmiilW601itH5mtzSKvXZVex7REautxQGjaCd77FLiGe27y7qPUamuZN0wHh5bZUj/sYxWH
DoJYZHnyMcVJ46WFnPOvhUlubQRhVncIgc+cvajmdSiutYl/pdKjd5qvdjNdz/hjqdFU81TZyCpY
ucwiW6Io9Uee5mJuWFG+kjy/oiYqFo0LhYerc6tSbWpTkqiOUl2EZQYfpXhMLpYCyzWbcL2Gu88T
i5CO6LvrI1gKVao5N1ffYgsBkK4VT6KeJDnN0TKVb+VQYDaoHmQU7/j79zW5PHOnuAZ59aRZ2nPn
NQ5QFpopQ2FoJ0J2etiOaVFR4AiyZMPiERj2lD/jGXMS8uY8atdEG7KGzAd9HRvGt6rkeHKmsLZK
EnpTyaOb53B0EY6zarqMCSIwOymyWYjtQg2jbc9D764s5SuiTWhso3fuyoai1iKiBCqmGuYaRwqp
cF12T5rJux7r7BuNbGZRCS9LpeGGNdOnIsznyJiVhcxrCLXaB5jbB6QMDBoaeBv4pRIS+BSClRbC
0ZiMsROFrI+QoS8fTp7tvAgdT7BpwJPNDbHOvfbCcTszbeEuDGXA6cmKHA6vfAgZVdzl5FuoPph4
Mse+R6W+rjHAELkLudY1V/m0XNTCGi6RErw08bFKclqjHGxVm6Dr7FIfxE0bABHD7nbX4pYhNAbo
kdkP02IUIL4As6stLSJ2qYVyoCjFk2T0cKe7+hHbdM5VaL13sAGQdSjpMEU3xfdq574P+mvcVCeT
WmwnGv54Z7OGSbRpbd1vEAlcqArmhVqfPJVTXsvyCO/H+JRjHzCVLSa4733EIzcs87ee4Gkr4DLE
GE/byvPAVr18YTD3vNNe+snvOSgxUyCDboUwWtbloI0qtXkkEsmbJZCs7sCLbCzMuvqIoy4X7oPF
GSSVcFO7/MW+6VCEjc0O1/C3RLB3SoLgAXPPoXwxbS9egHK2aLOUEwgM8DtMN4XNuoxH3wPvbI0j
Ja1gCX92vePM1Tx6R4v3FoLwIPgpenOH22XBOnbCpRkGiZTM8L8V1b3WofDOShzccc0GsPbCkyGS
CzPPfrcrDW7qUR1iQrgFVP7Ww0jodsSDGShVoN1hJAvPvSL3TACUbdphtkDUmu0I/7vGrcpADb27
V0SrpKroSfDYSCafD6X1oShLP6f29+Opa6HDdiK5HQhq3DiKQrpfAbS8wjAaJjgAeim+F3bRUeki
wghV/yGVIUF/xffQSh/5bnhFQJbnuL982mAnzo++Hm4cTq+KieCd0+mrsNexIZrfkmyqdCurXlfE
oqO/eNeK/DGvMuQSxb3l081GbfNdr5Ds4CPAD5cND7YvFlirgFZkGc4wtuNVhIIfpyK2QCtd97qJ
0B0trY0WfopbpexIZHeI+2s7rLJS2dNKw9DMsh+iUvEy4jFJiTHlCnSB8bMaeefI3OrZ8NqUynOr
AXuOfRPLroDCikvmztaQNMcRckYPMZtrK8feYetba9Db65KZNPoZzb9vRuxKScuYo4mZOiBODJBu
MOOwQzRubP+dGfGpH2i5toPIX3sO5bHD8CiTVBKiFrJYmPJgmGTPTIs5je1XqCiM13LoqYSU5KBl
8DFrHfFEm47ogwyFJ1WOqTVQN6nrnAOP4UTJhiI1X5KhP3RV0E7ar24eqMqe0+7gNY1CZGFNfqLM
95hhX3WJd4SMjicXvcud1nobfyAuufEgC1pK/1Qiejv7A4Vpk0cQZUlOMNSTpXfNVuS5e2BLLoad
JCcDf5uHb7J+pZukUFSabKkXA6d9ve56hsuWjx20HpuTqrUtPjC6IG8vRvUZb9zZryiHpGj2tWMM
OEeNg9niZ2mQrlPR7QPMYWbSfWTVtlTQxzIFqVcxbSrmkUif2ANMiEZ1L/qP2O4XODGdmXvv1+gi
BsN5hVNZLQaCUA2b8IKxN05wdcJtWYCYiGLkczS7JGMPhD7ymyjnXlq7ZknEEHUGC+Xg5J94ATvs
gwxti9ZlZONhLAdpSgLw8GFkzpIV9avRjA2b5+g1mCxQBaawHLN1PV70gZY8JePMK5SNAVtFkemR
AufVwzgJ1M+HvIz0LjDiN6XMsKQUazu07tFUf2+88aRw6sdZNXd95ShDXkBfu9SpwN3VcQOTWo7g
0L5D/wMvpWH86AXxOVSsEittsipURm65DgxCYLtk9DiPufqpwIZdSIzlHcmAyMUj3prGp79uh2zl
xNFa4Co0OVaLXD5JBa9hwHKq17FzBy0weLy1eLAyqP4iBUnWC2AAPeeYSJ/ittllZancCXTyMz9K
PxmmLLPW1pgtaG8Oqn/W1+m8tBBb042mLpKtjrHrzPThIhV4hJKIy1XlPmCP+uAg13ADsUdddIiz
BEqNxG2XDR8xhtFZR/Zyz3kTozfD18EOgKuQnVvAdcrgZLCGt1YtiEFUnzNPvoGXrxNZbQa/w63V
dRtN8oK1ol2rSY6YcUiCGVOK7y2wa4jMDEmIob4zW+eH4T0X0y6NDRnNDoQy6tVwpQveZf7XFpEK
AN5wX62BuNZmElHlHjpLKxqOFFrfMnUTd6z2pMXB6JkpQkuIi5GW7zBPurOsScABKVeXoKrCf1H8
ch94I0604K1zWwYnyT0yhauPuZ7ilFkxQrzGfykNF4V/ZdNyhynWzAEpaeupq0Q46yzCjYfChEeX
RIDkWJ9mXtLs2lNvapxNy1kU5BsYRXrfGZFcp4A5I8W+WA67t76XW8zq9koFqqAqmjjidscXutRq
B1RMcLZQTGw54fBNjR6E/PSYFsWVOsucNXbnnXyWs5nrz4yIFkd1ZPQwWOaGtJtu5aKAV6wO/g/o
0ayLTp3LO1oZeT/J3VpELaJb0AJTo4yataBMoInzA6ysPu9KTlVajd33Gs3bbCyAHWhkC5QIw5eE
aqkvw1B8DxKFzAnXW+s9TXTgosYPAdDMyONuF42HwLGLnEXOqTJHJlRkVglsk3z7LqrMZRl4j8yV
J7F2jLtcY7zmsu+et568Rnry2qDbJUDCmne5uBpp0y0bAvZ8HxF9AECJ+5EhHOEiB69jTI0GuVmg
lporxHqU2J9Tk7SQ2nllkzrTxuwIAeuFxM0PuvHHgc4Z2TQwCso5dp/pPpwM/GHnN0sqsCkx5Dnt
xL0rKUsLvcKtFOnIKlpUYazp7epIv8X0yjf2ysCYGY3eslM20Kho2DriZZH7QOCQ6kNvVDNtSPES
WSimg/MQE5uaQc/R7OAUFOLalFBuadjvpBJJMHMW3IeIPs83Fq0Dfoptg5+A+6tCGxoj6ehxNt6B
1WEC2lifVFL9bAgpR8vR36nHoUUX3CeexnTSOI/6fctfvc/6+qOnTmcsH3JOp4z0Wm6ZRtUnoy6D
vjaa1UNNBnBxJMroEvJucscpu6Kow0Wr5cRLk4eXNg5OAizxDQI6y2XxzmpOBwrGgED5JPxsuOs0
5eLq/XsJHKaAMpTmagtyyHxzYQpxPEDE+UCMHliU8nlEnTO40UJLaBvhLFwDK3saeIriyow4FPVD
qcYxVrgHA7s3J6T5TrbDa2+qB8WsftRuST7TQB+BNFCLlKXeNPt0jOm+re9VhpDNrT/ypmYBqV0M
3KqNZu+qqnnHHrK3uPSHQFhz0upWpUFYWH1SbecK5OBqx+KxoB+o8QPCs1Tp1er8wPT7GsftBjbP
u6K3uKDz8QJMYEPA0Hkg6F6AX8nNnPhqDxKaO6tEOSyNrnm28/7FVglbbtFlAqS2fe118CdcArEt
JsQtrp56sF8R3cya0roobrUXjXJhQ7fo0bsFzgg7tUKk2In8oIh4pVOBIdRpAAgqHZg+3KRoeL8D
jLmnc981kUsHXZuLSc0RDFPQZ/0clBxKDeNDlEGnqof9wQCpYaqAwwyIwg4XY+R/FMhjE41KfHjy
rHhb6+o3k64lVZ2dL6prOXYrwrIPdkf9n5fFfqgftKEvFqlKd+hPyiDoFomWrXOhfDfG/qJX/sHx
BTkmocb5FD/n2KzmZQEusbYurm1w6lfFxmjfnZBGyUnrzzrBVKDXwVEJZ2XQkQEW8yBl63Sy0wgG
PmJ4UooZJDlbh+ePVaA2StVnHjSRyN+GSRFcR8XeMEmCjn20dNgZB71aQubpmBCHx38l0lOb1m/y
KXuKcLJcPbRoOQjJW8s0+4bp5AnK/1KveDC5Wk3XgsIRdhgCe3vmj8W6JPkI9UaCBWWZkG5bddr8
X1rl0AXZ1ELANrS7USfiE37gXamxlmoEgyNfZ1amAFnpjZaraoDKweBFZW+TS+5BgGCzFgIsW2k6
C+7QqJ8iwhyHnfYogCJpz/+ye7xVuo9GWanEiWY6nvlUi3e10XWH2w92oxh3Lc4p10SBh38vBH0a
3BGgOEmtoSeb9WUAXjtnzdxuK5VGmp4X1FQX7BxziYKHilGm+ayGo8PWFwoW/pOnaoRP5ozrG6rx
/yne5P+WXQJr/hPvIc8Bv/7v+fV/PfzjR1b+43BdPvx/kHKiCcDp/0NWn7/X7//4ntbE8U4xLf/1
z+17/mvEye33/ww5geLyH7ah2UIj20JqUgWx3rEg/K9/8pv+gxGzFLrQSOTBJvvPf/yfkBPjPwx4
8zpeUGkTdKrxh/4dcyIITdEMMk50Rzct0wKW+d//+QvIv/ry+T/SJjkTG1xX/JtfuPOWbsoJqalL
g/xhKdUpYOEvaM2sNbqCkZL+QOVplM7JcNNm2afQaQNiOU+3n7v9wFYNAE3VKavEGGIf+rrz2pKU
tLZSQWCRMlgJ21yNtTdQHadInJP6h0AAXedr+UsgwPS1IgvkWSdsXkk8LL9+rQOR6l6qd/pDnbHa
N6tAheqEBGV/+6HHal13q5ajgK/C67pFpLRolaikrEqY3wIW4ndNWzRXwiGeksIiALQzPgk18a+u
FBieIuTpvdOYnEqjc87VqRrVbB9NL7GGTuhc3EmdL7t4I1K3PzEWIS089vJXLXUOsTG0p79cROe/
py44X8IHbF13MFZwgUzfLz984Z6G8I3J0KYvwco4NnPiM41rXyELC8fkswXIcQe8yt1F4FE4N/ON
Zbj2svdi9SnLcB7+z+/CiJzcg9oi5k8e2yj0d0VUb1npoqqYfiq0QVMyKpoUZlq4wHHlrSHKpS9u
NG5HnJrXxA/LM5Pm99tP63DvVyUhBTGRyjjbplecB3qxLRtO6Nr3D4rnZHtbHHBvLvoY4HOgfYyK
9+T1WQ3x3KV6gYy40zN1IGYysx57t8hfyZc/9wgMllWT6WcmZ4TT+WZwLdTBoHtfySGr12XPkCwy
kZ6CiqpOvh2+YqIall3l726/dvvp3tcfHfrV09Bm1kLNZYRT0lOvOZNDXYmtI22Mdbx9FPu5sjIL
UhsTHPQ6BeG2qaW6ZzIqlqaJHrZxUgXxqb5v3WZciDzuNnXZWwcYNhVWDwymc1B/9aGdftLCEDdS
APbEjJXcR7+/JsSXm8DWDYPcHki4EnGR4cgvN0E3NEUeodgHBIC+t1DoKqokEUS/MoBwMA2cbz+n
isw5WezpLZwqNZRjMw/KA3MJZTNUqMimz5R+4HrWtXyD+9A6hFaFyx5kNrWuY5+CqTksgkooy99/
C195xnwLSCttQKHSIN7Q0b4E0phi0KrSVNJLmVJpqXWuPNWK/tZghP8ITQ1sn87MxR0PvZV0uJ9G
b5/Y7ksRs+3VikmnnJvOSSiYWx1Dq1gQQshxNfkeDVQQdVG7x2Is3APKyZawNX5Bdcwdf33wxLK2
WyOGofYt4+Il1nZy6LITBsD8nnwTc8fUAMtSnt+TxZPdK55PR1NZzUKvvdUfXoYpW+Mvx9n0MpiC
KCDgrBhRta/vJDCIQBd6XlySbPJZ08HunA7JQuvEcBmH5BOuCCPIUk+2jQaTeR5aTHUbDr97OaUh
C7vzH6ViZfSaee4vtAxZFvnt9WD1L+ltYDI5/LGyRlfZlo8q4NGFAuVmqShQwlNXb5Ew89EA7Kdx
yuK9GT9R6Flrtw7GpTnkwdaP0JPYZFbdJ443bH7/Cvz9fOP7h71AKiAXAVCOL7EymRe4cWOSIlKH
wWOso/gTtY1FLun8GdK27PZpqA1YCCZXaq/1xlW60EMdR23A22Fxl6p/zRqMFCYEi17P/Cv6YFpD
RpWVsMuFJQxt27Ebub8xPtkKLNgn4EQB6MAEiyofZ0AC7wQpQONGzLUTo1pLQIlsnFQFuaba7eD2
TYDYGlCcNxZzFYzZ0YLIOpdVR9ii66YbfDHprq2VZzZG3+lljZOfAV3o2whQEWOhpSxkfw5gHa4h
5CsbNA0B9h51X4uC6M7IkNc+aeIlQouXimfyChq2mLWypXtJ3thoTU0d72sACRUMxjKumuax6esf
YojrT4kxustfnaEY3hEZsDqTXbMfwkZudOm+DP3IuIkUiGebenGZVmhQmSlgLYmSroak2SYQNNx+
iWLmNQTQsNNBBOC5JVDo9qk2fdqgcLR9FLZBiPJVspXg32yz4yDs+g+Peu3rk09KhwA3HvgqqU4m
t9+vj/rc7+vCyWLOqLgoFrpb2QeCMY+3t7uOy49CmK95N5SXusc5l0mAjF7TwYmgEFt0SRUy/Hwk
3n3c/v6SnWqyX25aTl2AJkK3VE2o0nG+XLICjivKqN47h2HUziUCM13hqSGGRh6zqYUOyCddqzpd
ih62zUNuNyCNYDUSQljUe7W05II1Yrb0ut5a6ZVNvCu4l6yyjAekOQgjqtbc3T5VVDoBrHBTP1sW
u9o1fRr6bW0jC6qmB9TtKYXF6hu7GLnsbo9h2tRhUUpotb5jr7Cwj6t0DOJnj/mXU7c0U9BV9gYH
w4OHiXp0r2lX73//IhlfikqbF8nRdWpdqhYN1/eXuqXP+q4C3G2fQNDMWR1kr8C+LlMt/MNh0UBn
BayJtcammp7gCNHVbeY4/VmqrHUpxaLnso+iu64rh09tstEQBYnMkovcrD8qvKfQGO+S0oe+mg/D
UW9lBv2de2UucjnsUTv6J3OCc+lxoyKs5dPbDxhii2VGtCbkxNLSl53RGA9djhioo+3nnDcevArT
FuG/wy5SLAJtUPtseXUrfKajty3dHHaqr2Vo0QdGxj3fGq76f3/k3D7SGTFnKSPTpAyKQ+ITXh6H
g/XBAFTP0MY5yP/Kxe9f8Vvp+9dnyfSKOxpRhQ4RUlCOv7zirD80HyaecWrbMF9Z1hjtSTqY9hXt
tuxLiVV+IMwmKfdlFD71cTe8uHb5I6gIZHc1tjEUbAKfZb63/aDaR6U5yTejcmPnLHYwEg5vmgbw
uEyL8VSUAylJLjnjXIqLENE5/C2ZqWdtLL5LUscvoc47nJcDfHrWsbfaTnUxWTJssg+1JMiWhSeU
h5CNKabN6r7TEYK6TgJ0r/ZgPqUF+PvOZjbhudBfGfsY1g4+qjIbLYrghEHO0UNxicITy6NqXKvR
klc9YcrZ5KM2d0kl5Ujoe5y/dQ3g0QsuhIFbKx549h4aRfqHE0t8SaKzUZoIg5LGNvDJ8tmXEysw
ySdgOhOfO59FEdK7elu24TIaUv8AaNc76EobTajCArSYQGrlexECgUAtmVIk/WFEamlpib5RgoBo
4579WmdX920+nISIU1xMWX0fD5m7z/KS70VZRW26jVpneLP1goEa2Lk/1Jp/ez5Ly9amvEI6Q3pR
U/0SSuag0Id/0LinFPTHghQdoCpTUxFH/km19PHJHyqHfCtE9B3GiVkf1inUxKxYmZ6tb63WcaAy
83JgjCJRKEI00T1mlR6z66midW0lxK60prtK4tHdDd09wqFoF+kSkXzKSnnlxrq5NdWAuifwqT9+
Xmugj8B/12NBmkCTIF5LWia3OJMpmh693kU1QvrJTMYaJWZf0jM5AES8wvLWRSrLi0lnz5pOg16E
Imq/wKULUSMbkDQXLWsxqW7G0Qmvw9iB9bJ7n6Fq2N4Xvd+8YUk+5BwFABV4T32CsG0w0Ed2dil2
w8fb3w+YrKNWOUdqF5FgFfjsGI9F6nf7ppzc2m7GfibssmstH+LOt0iEAXNHI8GVj44uYI7YDlcb
jhKMa/WxZt13znP9CvwfEYYZswhftTbClDRsjLua4PqNDPVoppiBXEfgJQ5qpD7EfL1X3evLP9St
4m/PZsu2TMcxLYuyldjOL1e649ZNXuSZcTIthd63Hzig22SEQZEvpOdEj4bNgRCVnkAXqQYb3pV6
JzHbbngWlssSDf+OiXgP4kP1FwOJ32eKgeaoZcQ1ahoEuSYf3ooBqKvBdLDwzW516+nMrGv/kKZo
MMf59Xlug9WzyNxzdBS+tv7lm4Ekx5ailNpJSRtZLUdg8c+xAaGFAUKwxmkRP4d2s6oZC8yqWtMv
1UDLUjj9zB9G5C5JMJwz3+0wxxC3zkURLNyaYmkszGJpxqJfx8KnlxwthO+Vvm7iUp6CMHMuTBWc
Z2IPiEMizC4xB+rRcPgwu85YqXG+xguAzybuXiq2EvNKwlxA/EL1lbDtuT36a/nSSYtLVMv8Q8ZJ
HuD5P+d6m8IaNJlE2tmBp12+udSCUGbWh+1CM7roQdNadff7J9A0EPv6QkppMu2Ciq0a+m3Q9NdB
EtQ2sxm6+oQN0dm105bb11J7Zlk5X1jAiUH2anAIejxO02dFr5FY0KFBFOZ4CdBLrzE3s/qqVP2q
Ktm4cORdzJj7UEdKerh9pKbtUw8h8A8Xwd+vaHsK+KUdk0JFl2V9eXpWXWSH0pTtyQunHCC46Xcj
8hoSxqLimJfdsEDBsWzdio1YNDLjpmk+jh8JtcI3DQd/XJNzVuQlWVmehaySsR4q/Kh7yVvV2SPj
MSFBqt21KiIJkYZZiJZXBHihJP39u3B7yvxSB9gMB6YT29Z4GhEp+GvdHOeK5P405UmNO3seGcF4
GqcbzNYQLNS4H9BlsCVD2DepPjvcDTZSXLY3ypW8veQB4Xa9MWCsLEXlcv/56rhn6r000Exuf56H
IcIstl9qSa6KW34H3WGL+L51kpQOzRrpu0yS3SITB6M74Z0akllZkNX3noizGaa08ljkrXFsVYxF
/piM75x82+r2tTHSW9GW1t+cGjqPzOSPunEulH/EzbPmV6Py7AQJtgyJS6UNYCxD639Mo/Dff95F
LcG0yBaPjrLI6fqfe5JkBpaea6wQgMUV73Q76XsrVyD9YCmdBknFmL77UtXWrt2Sbnb7UvpM/2xx
FbLGztyfc/JfprB/nbr+/WZBSEdvb1IaCxq5rzdL7nfg8eGsnLQBH4OnX0zLLb5HI6vEsu5sQISu
txhKERMinz6Pqcm3nKLGkHk+vAQF0lEZRuYx88mciPGq3FpDwi7GNbt41CedsdZdolpZtmt/KAq0
W/X+12vMYAAruSsdYrnRK5tfrjFG0qkhkc+fxqK3JutIPoPFR8qHCEC+adgDwqJfjFXYnT1gI/3t
iCJt0p67PJuW5fQIjhtJPJpeHVUtrC6+rrl3kZO3M2ExAdR984T9UH+cPtP0bjXGCZQe2Y5bQiy6
e2UCXYXc0gR+Tle0XzrqEZ/MZ9ya9r1lJXNDgPTrbF+9TPrTuaVNhYgiz6nWge2NhXyvBS1wLRHS
1wkSnlz4cuWoaFyCgPWKo6XZvvPsH8CXAXQSA0dAYDIczNpp73QW8/vRAWckLUaYwmBTSEgcHHuT
itur3bdayI8sbtoTu2G0vS3DVQZrD7JMtZ9zgGZ0oqPXgQcOc/P+Nm4zNAZ2oVG7y669SfY80qLS
NjxGBVFOskmQ7rRdefzZtzt9Ys2IXUuaUT6I1hSPfGJm3qeog3h9K1DSAq6kgkthyXNLLmseI0sR
JzAI7ORdYp9YtvqozZDujSDRlDd0kCn7ehfykPQ6jkGMxGMZNvdhZCUPoplaLMBMHtJykWRHxHy4
NWwXHgHUmTNr8WDpaSpoYKsOl6LWjG0oapTFgzucChtYV4kFj6mTf2e0qrsfJnvCaObqSSkE9LY0
DU6yKs4pIr27pE3c05igzyGEgLqfa0FpKm05msoPN2zahU7zf6ATUP7QSMmvrSsXN4sYW6hM5ixN
+/ooYHvRZIEImCB2OQqtSGo7BlD1ypQOcc7YdCjVTvwagxG19gjREz8/m+LU16y+YAtFrdhkMMe3
fquLDdjDpUAbdEooirRaWbglS15GVs5CjwP8eaYdrhJVvoGlK3ZkVtHpTx+BPMm3ec660uiyGcpM
bZvUbbVPuABmvSCLJgoGdGRFNW4Uw6suXQDuxY17nGEMFmc148dji11m6UqaLsT3EyCxH97jTl9r
Ekxb9/H7h4/8WgLw2jEdMQi5NQX7LPvLaDpSyDnxG9s4QnSEr2Hoyl5BnzlL3MZ8se1amVkydbdJ
+sPORPHkFw/0FgWR8sSzVlUA6c3ploNuo31Au7ozJLr+XlBIJ0Fm3AHleM2ZeN0nmVPf873/0FuN
bmH6LPYr7xTRi9x+Aye8v/p5n0hMVLPMls5WS8xlY6E11AZpzfymT4ihmGSqDhinChXexi4kYVHF
e0YK1B8mImIqI389M03dRhDPeEO7/ffrcxk0cdYMoIRYO/gvdt4l754FVHnMtY1HRtkia/Sr53nR
5/SBn8jgHvm0yaKbgWaQKgZFNOQ1i7S3WcD5sGgLPNb+GJabLE7LE/sj5LW16jz//i2l0fv7F24b
gMkYwdmSb+HLYZ9zX3OTe1TnuRbMFVS2z6EcwNNLuHKDV79mzHmwNEK9UyR8Gq3KXHpR6ylvyowy
H+9/Pw0JK6mvb3OAIJaSkwpeKJM90KZhKteEgWHnidT6Hh3bxNzAXgXrmzRTNZSAEES7iIsuWSlu
OqMLt+fG6NNSMF+7OKVf3KlMChGTJw3qTwOHJgF7dH95dcIrOenvonqdNLa10GKcvoD2SBEeAx0m
InDJwOz2gdSHtyqHdAFae+akMFpvP/S5Fc8FmScrs8NEjjtC3Jlm3p99OJVBlzLkCEnORCSZdPgz
Y8YQMkEj3YbD+edjj40i82gsUxk1zM+PwAFMD5Wfvx6PpMe6TjNFUamPQM4TeAzJWg1GcnUCV1xS
C0R/lfbeKyEaD1YuNjWt4wmWRQZJV/ywBy3690hLodXdOC1/bhjmdVcgqujIKFWr6Mlk3qP1o4kz
X47PFYzS1E7HdyXvsnmkeuAVcf9vwZYhTfTC5NNKGEEwlD4WDW11JmemOWhAARsTsSLbI1PjdZKn
rEovnhn1hz5MvbWZM27Esesu/SqxLyOY0rnnDfbFy3F9FiNl6Xrw03vQjcegJIeJ+4VUVTaoi9uo
Jxhi8pt6G3TzNBARdMUgboN1SEzY8jaycuz0kk6DwsmMe5sb1daQoWtB3myZI+5Ut0TpON009dCV
WHsQLFVab20axdQ3Y42kW4Y9CrBCR0Q+lFFwhFpyoPZji4C45pQb3plFOh65XpD0BLOAvUvHLy2y
BPFs5aUtCjWHwAzLvv78jNCHmR4TKqf0hrlJlNE6+RhPcJdOEwyzxt4aXbO6Cl9/f2/e6qxfzxSH
g0vlnJW6bgl7Ss38S8cV5bpryJxXypffCPQqnkB/FGda9jMpdflTyaEzY35yaTzypPwEEDu0Zyc+
t44VLDsR4ED3A+0VmdEQyPJUTEmifepp6xBsA8VBGb6HZ7sa7bfYjdhRmLmE0YiKymmc/ljYAKen
zPp5Ri70vKJaXZjK/ybszJYaB5Yt+kWKUGnWq215NhgwDfSLAnrQPJVmff1dkvtMfSLueXHIhm7A
lkpZmXuvHeR7RtUTHcMyvWR1qvzwyYysU85KM/B/ZUSlJMxQzqGFfj+Q6nOjlrCqR2qBAekEsMXA
zQ+tmjbPso/KrRRGvk5lbBwmdyg/4jy0NuTHoRjOwyMLt9CQdPc6DPoJv95B4l1ckwnHCUJ3HvM6
ZPy2M55lVT6KoBsv2HrjEoRLK0R6/f8/D/Pved6s2HDYAVsOtk9Bi/8/P48GKHuhh0F3CVPXv5GD
ezamaHgMhNhHJLwgVqoxEYaWx0cUX2yt+a0wY71NzQt6t4404uaX0x5YbqaLsGXxAIHEYJq8Q/fQ
PLXZABhw7mVFKL8k84X9ACdunbTCeNVS8/sY2adyeCXUGx8HTdQd20sb3iksQ7+U4YuITXWdZWis
y7EqPLQHyYMmg59uV9G4a0PyENntevfNTxASJbfsIAD9H/tR78mvaR7utXIchUjhZtmERtx2rDez
FJjA58535ZMU/2NabPzXrXNWesxbWRqrNGmW1ve/neZShnkC/d+4VMTLrDNL08CPF/rRklkM4u7e
XF06rHYs3u7t3yLqj3Mwfdc08SOMPlRrPagkOYIJ60t40dGuK4PiqZ9/ZV3zIW1FLuVZMLZ7lM7B
Ielr49EyVc8YALst/e8g1T7ggnbPXewAttDQQEYTmU6kzqo0nNux+qga/RfGaS60xKQY0eu0PPsl
5gFsAs3u/z/dBBHAf92b2V4g3nFYAoRl2BSs/3nCsRalTH9BVFJ0YIVw65OCQnHXOJX/aEzqtJna
sHodBAMJI0LYWRLC8ZhJEg8ysMonWKDlW5+bp/suaoOiPnhS9XB6iV28Wknmii0G7enFjKrxkncW
RF2+GOS06BzE7WuXvN8nrQPi5DbaTwPRz2qpjKc2Sra1UZ6q+YSt7ac2d8TzVMlLTQAPYSpkk4GI
EgfXh0mU5z2c4twddlPSNufBDAyE8uIj7uycP4i7Sxd+AbmqURAq/UvSODuR4Hgd7EieJxr8bivC
HypECCdgqrqqFVdBCRt8sBuE2OjSuansTn8ry3x3/0sTdq83E3HBI4vPTSlJXJtX0v0y7zTwDZH7
rHe8H252DnpiAODeIR0aCGWaJvEF0l8/KhFhgLDUmVyUzz0I8ps/4b3swK7T3KeR69a1SdYLScya
HRz0wmQ3Pk+7zGIkIU6VlUeqM372LO3BMA3ywGZXWY8Tjeso8OUnRfvWyTqUihrVkIrJ+TIpzZ+H
3CVvPImwtEz4zpCOq9+b5LUynOSV3JGXDIfApRAmsOqmBVsgbWD/uci3jTRgLVsWxh4hjStzheyc
1+2lnZ+lbfDnIfNrrxg1//Kvl0Q7+0fF0xBHzWEp1aBMNE+W+thlNsWAIFUCcT5IJQQkxbqcpxXo
JsJrJYWn1c3Zt6zgnRTI0UPhMp1cgmMflF5+3Vv6kWUhQDKU4hLXaXSyO0XblpO2Q9CCn58x40ya
kE8tUtB1X4sEwKhuXyADEmMnMQhErTKPfsa9+oQ3JJ2nImk2ldtGc8DSkdcYqgpzQ3ekVxGQcGxb
1kqzjXENUEI5Bi6coqELP4WJ1QlGx8nNACpU2vhdTcndGjFcrpeqjZjsiZxBj9hx/RUORfw6GVjM
9eBJ+PanE4L3g9UzfUdE8CBqgD1mlfEBWVCs2kEBEdkZDB/NyR8fBDEIbej/cnR+Y00dkt39rRCF
TU/DHrD0ual6U0Ijv2QNzR/UCQ5DEsARbCOJZKZ3RiJL/wkX0D/Jfz4Eevi70jMHtMQgwRfiXIwn
CaXKio6EjxpXUuG+EpSyEKBLO9znJmZAmoX3gjQacuMQcf46/PZeIiKWTs7HjQOllsV3blJrkUqa
tUp8tNtjBUPYLo6dpjoHv3FIaWF9SDfqPKXTW6BQaTDVWyALP5taM+jfOM6+iepnLaymS0bZeF8y
eJf9jdKx/O/CUThXUQ3p1lDJiawLYgSnZRKTUrPuDWH4x7DRzz3yfG0KopsiKVThvTxFeezS7gR/
KOYHjaQrERLng0cCcw11+yWanu5vcpC+WNWk7EesOZMWlxfblcdOD6xLzwzFr2BZq2TzoOotGTAx
0jrps37jfgNsqU+vCpCiZaKdKdFjq0X99l5iGZH1uKxaPpkW+6ZOcwrDQfmusyjuGeZPYE8abuNV
itpq0Ku9zpynwmeJFMvRO4DK3e7+PpdwHvZOUk4kfwzudHYJn9+HRlETEM7FM6gH2yh1L0Ybc/ab
mMTjAR6Nplcql0ijbnEtJOe8lMnZR6q8mVLminquEE41xoVyDlKIhED9lKJLj7HPAA6xgH9y2Fp6
kg3IKtMKGlf4RwumBkeGMg3Z4gMjhV7DIVioDdL0CKZGoew7zOD7uM7TeUvQbyhUxMoOe/04JBnk
jDH60DvtydQUcbHnv76qOmJmx2SVNSQNVnnttUaxjc3qNErQbEajDJjeJGyjOH1UE516/PE+t0dJ
Ee/EfPWJwnJn2KxylKRdR4YVXWh5BofCodFbOUGxcVVTIBNI/V3R6woUGG72SPR81FV+40Vp5flT
Nd3up10ms1/pvIUjTTNcKTpDKtOYzUG1ckQJ2r8mWPEhYqOyB/W0Wq4MNOiw553wVgoVLP7cd47L
9ssEIb9JuCx0EkaL76guSzoX6HUKo9KAhqvFcRhovzuRGp7a0ILNN0+8Ash7nT5rg5YSgtlJlysW
vj6ywPfNsbbKEii9VF5NUrEhxE3Gymyt8nBvy0e+dV32brK3sOtHFr8wNlb+F+ZB6jbwO2Yt9/9Z
M2T/MBrI+wrdIlq8TlmiFYe2fIOGdAoorjGdQK6wz1oYxN/cvHK2DTo8TsQg1B6o5stUdZ+Ypkiv
Bff6gp+NWOKegNT5PbZGbZaU6jiQmfs6aXG1S706pmh3L0hUMXWPD5DZ/Xc0dhIIXkOTHezOua2C
x6IsnT1a0vIDR5Z+6EJYVXnUR2fUPT4bXfALMdk6G11GxTcZIYPrZ65a577Jqjr2zFow0UpwhUtn
uGfLhwiETsDyEM+em4mo0c3gQ3oqAhWki5lz1DtoCZa/MGYh8kcYl8uHS6qVPJq1aP2tsCADLqV0
7OfskRjMLT8jwA+5U/AHXHo37aDBVeYuxiFrZ/HvIgAIpZvG5V54BM3wPiVF8phq8WtopIdlMzs1
ZntEMGBfhEPK12gAngmafNq5ifu2bK8xn8GJXQRbVCZY8CPVXZdwFS9p3SCBDSuCCmCZ+2oHYopw
uY0bB/CutXQT4x48mxFWZxml8BZtZV3lPZ93PGS3Tu+MdYYWeN+QaLpJk7g6Qq69pK5MPyk9jVVm
JNi1sybzdIzZIx77pJ3yXQIiG9iVvSltozobQvinnlhqTyMqr43Nw1JJqdYwrYBoD9dSK8kccC1F
o18SEDPTVVDZQ3HL0TIgFPl0AZAFsI6GU6r6TO+HYdwuc6u6gs03cOacmdVkyw1ZltlOLYtpZ4IQ
XZmWxvJbw9WORPnGNR2e8t7+GaYlcbimVh4L2krvRnrUlAGIaURCcqDj90smVOp+VT2lnOZrsn3z
Q2ym3SmaMWKS3/xS41jXjV7YaFvwtYBMJ4FsxC7rQx87BhCtoj4eSJCrq/fcgowUCtbyxCLfVcLB
n8UbY9JYWzLKJoRy3GSlEVpv9aT+Y8JEAMMH4K3i6mLVEnMTv7fbxgsnZKu2an9qVmW89UoJ8mRy
povtOF6o4PFaTyaWSl9x3pYyK8gzuG8gvqlYNcKh5opjuQOVcPGA//TVvpRF8qz4gCBRBTzqyPZw
I7J+a5SrLhI1XFSzKIpe/ZYO3qCDC6ZczaBqQS6ut1ju3c2k+JHnxA5xsVBqtg4S1ee0SwZCITmK
56Ni/lMTkHXY6XuxcsHTfjWdslFHpaYv0EWoIXy6ckZVIsDKsm2H0HOIEx3phDodrHAEmE3bcCQ4
DIUYvu12bNWfImRvhpHunKTasR7r5HEREvRa151EpdEaoIm2vN7X+p8jJj7VtlPgfvDhPThJ+qvu
q+yHaOpXBRHf0agVVnIqjHJriO4tSEz/lzkS7UMzYTPIWJxcoeKqqZFv3Yfsem67hxbpyHMG9WPV
kUSyK7tkG7OMgBYB/LCWlBMhzUlzeogNTKqFJq6EEiSvmJ/hMUyKugbrMcEG0pMjKglr1zvE4N27
TLFatrs8grBRBk34oQjzHUyD9ksvR9xhrNNjj1wih/C1a4C+bByRWjdOSuNIragjzDHNW8eGY4Oo
FniDgexG1drpMfDbj0UYkMzqAIHyqSCaQ5Izmk9Tce3mXosQOiJ5GWyVtCSHO6PpN9RK9kkihyqZ
hxWqJg/NrDmMChamWKofQSHp++XhcGE90eCZ59AC1WiG5XMFFTouQGTn2mOOl42MbBsdq94yMcLw
TIYU1Urj+/q6ChTUH3UhPdMazd3y9uLuwt8bdu9deqjsHKZsMEK/QnJ1UoCLkgxlPiU2rv2B0eoT
6kuWoRnLUapRCgTM3DTpYL+YQR6/mAwCFLjYgMqoFqPAyB7Tsb0tE2JJIDGs/PZm1YeMBYqBc/+9
lGZDI8Rin2kOF59P7JtoI6ih/BF92LQPmH9DymiF2LCl2q1TX/XMgpZiPL+9mi2ytdoxQ6Ph6ANu
DpWTQOB+pHTNmRyazjdTJ00osSGQLpLg0ZERqTy7voPilStRRSk7jCe0oPlaAoVBhBdtEzbQntmT
Scia1n6oUUMgUUE1lRfKN94UfK2501/czMg3RTeQqT3vN6HccC+rIGpWurkB5R6SJVCWO+IHKEB7
pHP3OxgyTqzrWZVfC9EXtIYjtCopLMYAiS9I8PpU+dD2lqok6/PHqjXyqxFU33Q7KN/MGkIhOudn
QEuwt0SYvOlq/NsN1eZX0f/SGwsShRMF+2JehARWcYVRwtWyGPHZFeIVuwO0lbmxe1I1Fx1N4j/4
dsgP1zlJ5i1z5bY5Ts15rpB0HmKNgpRlPO5Nj01XmZAlw5bMtlVIgEYTWcpJdXwYlvHAQlun2Swl
z9iHaJZXOEARA4icjzG7+z2aRc0biPCgt5K99m3M227ozzZZsitr1lD2jv5byonupUimw0gNRfE4
NOTGWDFxpAFXjOaQLk1SITsZQTA8cX1wCz0zDqNjkPCGGNHwQPnuH9p5DOIq0LeaImkISiIn+6DC
ivHMztUPPZQ6D6Ak/irJKu7kMrxg+6GxKQFpVY0S7xjEYnks1PKU1TZJWin2FpIg/CdRBKcuQ4Ru
TVhuWHFuudOIzTjlyrYEDh7My2wHuD4F6As/fjYTVJ2eYcicnKPIaWqnRZp4Ni1dndi6i5DNeOUq
hYRKdpAliW5hRZaHKslM6OBtvFkaPWbuG3ttXZfucFB1q/eMXMbvlLtgyagDa2CuD2Hteoh7qtMU
J1doUflVF+ojSsH4KbHKn11H90UQykJ0GsAyBFP6m2y4S3OPaY8GxcbqXpfdd1cBWvtkqwLl+zDV
bm4I1P1DrkKwVmWL5tvJ9iCDuAm5I9XqfWFFf+GFxag8RGKmqDlyuJVN/jNPQRHPwta0Ghldhy2y
UwVDLYrH8q0dBG4Snwl+RaQjQ1Ym0UtbR2hO5lmVyGE7xbtFjFobln25X0mYkH/A7P8Ohyk/uyEE
r7bTm33Bu0sscFPuGhWVWDna+XYZXxix9iLROp07xMoY9Yvkf3RPGdX93SREwmmj2zdnxxxr5F8C
t8QmyIVwuImW9/yx6ww+Qwhj8+3+XpRKAYdjyOqnzB7Uc1VML2GajO+KmG9ysIRWyzgrMEIw65zP
kWBnjxZFPQV+/9SUoerh2QZJP5szggo5AOa5PQhGHAfzNi2xsnWJqQvoNXuczEm2bJ3k3kynADWB
hVihACSg2bL+ppXX0k8Oy646hGnqTk341Yv4izk5MatK98OlXiuy7NhAEQKNQ7LUNK9TMmnxQZcG
l3Ax7lzdfOld832wq5Oc92TkeMFBT7WDb6D1th28r8tvq9c4f5ZVDcB3vetzqhdDr91jFU/dbUgJ
9WwAe23pEhVj950E2ZdoKrqXIpo9gkXkr/S62ixzv4GZ6MVo0+e6iD8a1xiYKTJTinMV63Ar9UND
hQOJKHM3MIpbYkBNYOl2YjMVVP+0Jfv+F0CBfa+22lcnQsQCHQZfzWgm0ieKY+ma8XNbhcfWCYMH
a0qTZ5vPEUheP+cHMQxp8M28Uv0Sa6xPWCOgxK9DkgydvP8MXDF41GHUHdq2i12xi4p4OhG5U28E
KJ4aLQQzK5eWCLfcL9kWoAwhrXq5bRX4FMie2kGnwhaqEh1mtkZKZSDAiuVWf5AuCd5xJj7wJ4/7
IDC/ZAzViFH4eH/oUxfrc1Cm21SYNwM70K0tRXEzqjVB3eKW2M20TZ25m0QRuKridjgstS1pf8dI
QTKds+weWqNULkgfpOeoavXMNb8aE4tA5alAHRkb1NjGvCo8thn5D8ZIzLDTUYh2zD/3i9KITJKj
ovsFcQa8bkzGuKfIbskeTfiklufDjzSdsmuUy+zBh/LILjz6pGUsH6lTqs1I1g6LLWHIs3KpqajJ
YrcjuGhxLRVq++d5UeJob1zA1AE5wo+9STG7LIquf2ohobBnpuIYfc8uw1/Ed4GDlbrxjzkdFtgA
QMCJEi07ZtZk0roNp43S071wzUo7GmWqQVIfk4vafrcUk1wOMh5nrdl6uSSCGlm1DIm6TeqofJws
cgYwmyzLdlPTd1B18iSyuSkWAtncCrUemKzVihenFR2wpbgZya1ZeiLLw2gSMEasYsWGiQbrNBsL
uOQbybrfp2ScdORYCostaNTSIUQYdssRrG9Gu+5uatWkl7avvwa/CG5LL9WvbGQdudNp6DxJlCsZ
t9RqQIZRnBgPIjHT05/msGtfI7VrLkjSro49XpWRwJIq1wG/u5DYozbaIqhMkO85mKNmP8HYusSm
p9XJn4f5Q56E2/vKZxN7fZVkpm3b2gQWME/zIzKVQJkwBpdYV1aLmC7SGDgVfnQE1THnn0l9azem
vyKdPXpwIC9a26Aa9vd7kxTB7GqJWq9vQmI5DUecHDAsJwrIYp/QuVjl2mBe1TBAHeAj03Ds4BN6
E9BNdQruTgfAqobHB8C2pAXzu2ai0Z4UhwAxohDfk8wq3hgT9Acb3PgGgiMuWRRIFJECUlybOA9q
FqmeH5mgMSZyMpaWnh0NFbnyHSQIcE/KZvRh5cRcJBdTrQ9h1zge7a5ogxwMM4ICQBzTJFveQNis
h7Vxysm4QE5BlPI0xtwzMPuOJ5BZQBSh3XgpLar92Ey+Fxuw1RoVVJFLzypMQCVGdLy3fj0xBOvK
eqOT7ENZPb13irOdqKhvY0Z+djavX6ES6LvSyIpjYsnuUqVGw20lPTRazu0q9Q1zQxWYbKu8NF8F
CoQislai1bnxa0V2U7LfTtOxCcp6ok/QIb7NCFAu8fxZRfm6u9eu5J8Yp06jeomrgOAeUoS9ZfSP
UQSr4Ty361VaY6LUy0OXVWR7Ox08nUXAWFfRN4YJxovJTVD2CMDcIqDGmil3IiibgxQhCBpGu58I
Z4tK177XaBzJx3oIkRIj2ubCoCDRLwAdovn2aebdVyU4UW1YOo+Fq1IyOP6waSXTdldomJLbYec6
BXthHSeBZGv+AzjNJhvNdN0ZBpONtiERzgeSyJrlPC6nfohoEByOE278gUaCErEvxDVUXhy7+lH0
tXnrVSt9zukjZLbLRCvLnlvGTpfB0FEIOBG74XiMUM2C7l+etjRD8S5dGQGvbL1gIyWdGXDUVM3G
JFh5k6HwosbPWR3nRVEpbUivMyZsWXOnsCRVwWzMHSTjr0wNm8caXM9b8JAumiLDaLZN5jNz6DrE
1RG7lm1ldL+hdCY7HykKyqb5s2H0gec7637rQYjui9XjENk9WsBIvqM6sX6aSbgT3aEoBAnZifFW
gGw7MTjM1lXWfcE68mf9izhNdYjwspjGYyh+Fepkr9QE5QHE680iDlaz/Gpp/F36UNnbWjeAfcgC
k/jS5QvYs29k7F51gzMpAGq8u7eFl1ZXq3ZftjS7KzDjbV5Y5gs4/z/7LGWc4ke0j+xo/CdTcrmP
aN93oTOgx4hH8WJU8FZ8tRm2iKbx++LQPBnG+HvRQwR5+TJ1SHt0GWysvsTgj/Z0w43C2MAaKR7M
QWzqPP4ZMB1/RaMANjgMP+4Tpx4P+GYw5YeImAD1tq7fH9glkpoceTJRtJMT4VkvC81+Xo7QjT/I
RhlPAWxD5i4R8C4b7BvEs/Is42Y8Th3BM0tPrKJYOVTxE7w3D4El+gw0j9wDAqcjaAtEfNYitW37
8rhsVNMp3tAXsG5A/D3DGnNkeI6xX3pgUVHItbaUqTH/fShU5+R2Y33urcpkh0FEla8U/jpQ2UuE
gTH+DyfD30gMZHq2ii9dx1IHeue/kRgWuGRbycRjX/n2LiSKdVyNYw/2qScmtfblBxNdJucYglHf
gVc15qejqVmbPHGmPVIDZR3bprFtk/TLT5yZIqohSdfzryoox/9R4mt/6U5cKNvYlh3asZqqAnb/
S3YZ+las64Tdv/RlonmLvDpwqx61w6CtIjuD0D7k5s4Me+Y6lMO4c7pnpjP/9sxXWuwImv5qJbn+
COvTOU9jakwbrnyLgp2KeeDNwo13MmfB3qKah+Ql16KZcE/9D2mDZv0lJeVvYtxt0Q9xoaC4tvnX
roXUDmD0GavtrJurc+bakxX1hIh2f46W18T8moxL7QZmui8q80yT+5iko954hUEevcyqi4jAJayi
4s8GqMzH+OwzDL+KueMBra/B8uXWbKzrMvHKwSW5E6joTrPyfZ1zY7/zLcRAR/n+PUbaZZJZyvyX
F8r0o9Zc+0Dj46TPurUaD8Qlj3eLQsZNqZ5lzD1M9fGvtSZJMMpEflI1z2s1hfbQ8rRDeLbhEuvW
0tUHL0NDtTbhLb+SHxV6WkfZxWz5gojFIsuhROwN35ytkqzIFU0i+7VUGrT/FQ3FYXwPrMHc+2Ze
eNlIvwf5g7uhTUNI1BgP3iKtDwrD3lb0F2Bkpi+hGXN3EgqcrbwMSJOYK9URhgY5FHAW467Yh5Va
/J4PCohmv0MO4vmV+WB5Zf5S0F/Uvpt+4W7Ycv+UxOE55gxfr19imvg0qf1km/ZZ83OoE/oOEUYl
5LvKSy3ikWgyY9fOB5giyqdwBN7XdvZzFQ0H7gnRSZ314Pdf/p9PVZlcyK1JX9JIn3gnzPToaHJ6
V4ut2ZfVRyDMcgvesSOeL4pUKLdOR6PfzddZK7pbrsYtsgykavMz9gUUqn6J7r5tKbiV0rNkOT3I
oHBWwawRdWYYbZL52fVfX1CMEGxUJDSgpImW62SytNdWAur32ak8lFWsrrrRLj8MhRBdNjn6Jvdj
yMu1xaTd1dRjbkQIfOejaH4tmEixHOsXX0mLXakO9tswI6ODJPrqosxYOy2U0mFWqtJ0HZnf1uEu
18LwIap5D3o1GC9hrLlHhTgcz2UX+zk65Spu6/Ej5gds4aoQmWNr8ePQUNvWEUXmu1FB4tOsDMin
k0NdrMzYK7tAfEyN+2ozO3wWBup3hDf6CraA+CAH89O3wJnjyGAxBt3n7MziNu/U1dJ+q6Sm7QfV
zraLjKKgvxOIMH1fXo9IZthkCGvIWDAe9MBeJYlJXIDuMyGao9sPhsyelS42CdhFrRtysyElYB5d
90P5s2zNZj/2OhqKJldWIa9Bsye8BG/b8BDIWn+uwvHJmE8Ah7vldvkMogYIsxk6CsmIQC0YAElM
tWXwxszGmware2nyqHuRrevFMrSP9+vbJP4X5k7x2ZpR9GUqEUzaEGKFW0pELMz6NqR0h1+6/mKn
qfiehbnrKUHpHkDystdOuPJJ3Jsg6tyWB4Q7QOE7Nz8tTxkqmlu3D6xNC0D2ZjelfDDM8Gn5Ivzf
hNb/GJ24BZAGMB8x0xXPMK7Hi5i0h67GjrYuLK0DfVe226igjc12UT0kBkA2BARvA1sXUmwj+2l5
aXLItSrFFdUMuqwZy0eX5rh8yWq6wKOlkHgtV/6ZycRpSgfUa5g97WuqAfGvMox78zNzmOxrUcE7
SzQaK2GnnbtJib/l0+gNUdJ8J7y83dDx1HDuifhch1J6kO1i4Bb2uaxM+dOO84+MIObXiRkfHW5C
aOVi7DVoFlmDruz6OrBe+lFYR9I/GPUZg7k1NLKzFTOzPGBI2rFsevEYlqMX5P2lnfE7YW/bl0IG
ZK4szyudGbOO3pfT1mGBJ8et3RILCf+APNidUQgwDvNTRRlCwrTCW8T2pl5rndxEMNWeQsQ0t3yW
stBdNw+MzX84Mu7OHQnYNH/qitJ9Cg+Dpqi0uH37UbPHcAOIwHg3JMworap/51Jfd2Wf/2C+AGgZ
PRlsPFoWRi+dQysLJmFC+u9SLT2g3dqXUUgKUtvEJUfM7FkS4LKhZhMUsZco7/rPqYtozQTRJxsR
xyNx3X5V5tS2aSJmw3R6jkp/FxM59RFXN+Z3/Xtmlu0hYQrGxorvCkf7sdlEoy6vS5/OVo2LD7T/
uhRhSWtd/vNrcYhqOBKWsf7nt//rG+Zvd9Xo739MaOx5DN28eHTHDLUd01A47elTFjuv7mQO1389
+EYyXlnj5mgoxUBO6XyrFvF1E/fAM+f7kYbr5Twa5jVY7lYmdpRVgjpo+28kMBX8yjbWzGadkP97
nCBKeYU5td/u3U8MSsa3gWVmyyzFxGlVY8OaHHsd6WWwgxJoP+NYAXVdW+2PICMlyQ8gnGWZ0hyq
MT4u+xnAuSTKZ7jc7z2f5TnXMBuxQdInXtA9fpq/Y2lCyDXr1tDYMs2hU8L+JMmeQK5uFoPBvVRe
Dskh+VbZhMWAPXzOkLUgl1FxrIXtJcRcEVqIwXb0IVPPDI1hbbkx211ExttRFe+WOjR7CONWs+uS
HDShQCm4aA5tq2qPWi+e7uJDJYTMzxCXSmJTDLjtmbKu7we8Mm9+Haufb5bCveU064t1Hp871onn
ha3Ty0jxXFWLwG2Wv9zSzXa0lyIo54pzGNWSPJfRTcE5z4djXL0EIlJ2bLV4Nr8kbfUzTtXi1Bm2
l8L8uGqumt2kAivRNInZRe8+e82qC3qEdhWmUfDUhVrhJV0TPPVZ/+dIdezCU2tn7Vb+YaIbD/LE
Cl+sWZRcA6vtx+55ecKyYHqRGMi0TaBhB+bUPRetMwA7/sdR0UrAAyazo+Xo/tVE+cabhuFy1o7E
7rzxzCtxhlt9f2l5Pc80+zIo9OFqIptVpy+vfZ+FJ0W1Rqb4fv1hysbTR5n9WL4DoyDw5/hdhAj8
2tYlrlk6MWnnHS1EfoSaXhPqQmKFebL8hKAOvkNYsXFA0uZeGt7LA6h9fWPDg5svlKOK5uIn3a7f
vh61N0BTNXkaKaE6sTs8GUpprMKgHreqhgVfjdOnedvz4vJhn/DklZtoQB+dVaaxUgRy1ZgJ73ZR
9XTpxBau0VGpztq9KIBdY9a58s4ddxvNPpEidy2SmFr1isTwTFk6O6AT9veNUh+x7nLZKAYSO5ob
BpLzTlAfoPaJJiwLtf4N3UP9u3BTQtim+s0nYHETDJbxkJQjjhhQhHuB689zxizY5HDr2J4P3Zuv
ix/9GNm/zPTl3h0hheTRVrXxrFW0hWh2OLvMR6VpyUhHxsnIUWtwpI15zn5ykrVHdA3Vht1QqYoz
87rkY8ojuSGvh2pPNaoj5txwp9WxfAET0WMimDsxWFW2RkZyIG3bfpMM0HvXk4FJxYnCp8jRnQdr
jPfUKQBU6nZ/Z6kRTE8cc2JK1iFoONB9iVuMI5GdJlVcJ4tV7dCkPmmNVvzcmEmyqcrMPIeKjo4w
KaxVOFrmp/swueUXpu70Ic985+tu4uYc4h0G7F+tSwe7lDOR1GAZBWelqbJ7ozhQN3oX/O7T+BXs
OfYDY7YF23kaHOfXlmeh1tePfUtIZWE/aGpIrc+pTKohozYvDok5cXT+n3ooNXJ7JgPlrEqX07Q6
LGhjwpitCbMjPdv4qa/V7TQW5ObMD01S4LGT/lOUCBr+OjEGQIzqcwQqcW3GRXooZqR5gShkd/8H
pd/sWt7iTTD/ixIf44m6lBNmfqpQcjLbBxuvdD8T1XLLtaAltq6rdNwzMe5eJiCXJ27jCBaCSnuM
RX+sTEfhBxbI89Ju/C5D5WvEcfTsAgw5y5KwleV1o3burwuXaBVU2Do+faXyLC2NvxVt9GsUhf9L
i7816C9/ov3Eycoy/FLjRdlq1CMnV+dSRnMdr+2uOtZ40t+JvMkQLVXGw5Q33Wtj0z5l7Xw3Y+Ef
dROB3PJUtQcEs50X+rC1mMfkvIVO+RgKdkxBmVf8HRwRc1acUDUSY91UXm8p5S3PiUloi2fJmPTT
jqxjOkxqwB2HRnabV7+QXj/PipyqUsWbbeMWaWJVPmU1rQkc6BGgJFyqvdpZuzTReL8URgwosMc6
ewlKEmlDR8iXKddTfFxR/VJk45+jYX4tnr+6fF9g6s2OETojRcl91C8m88B13l4ZENB8s/z8Z7i1
lVL+jG3YP/aE+C4YGnGQ2DN3Axv22xhav02onWtUq8FpGEGYZ+GQYG216reQaV8xli5LEI1n7rSn
acJRYDhD8owClBVU099oKdQrRqAw7DE47Xszlc8GJ8gq+T/Czmu5cSXbtl+ECHjzStB7UVJJpRdE
uQ3vE/br70Cy4vY5+0bcfmETVFVtNQggc60155hJVvxMBn1lume6v8P3ANbZLqon3GbL/HfML4Wj
/Ghc8EjQlysScAo2D1sEEvmutFjsFsDvTrqsi8GNKapprz9Vo7E+/aAGtVdiURfhiwUn19YXyJGB
L7uFiT4Ad6YVs5WHqQoAhsJXI43ahe6jiu96FjgnSfcpqoxvgjyTKHJQw8dp/ivv2l1Zx+kNWBpt
62go/HLWOh+yZfXWsWcmoMcR+6EOrc8mD7bj6JhvLWmElzyckXUvn0OF6dZ6JpKjPKyzNwIJmk3s
aoTO6tV4o2z8bhoDS54d58eqoMaUhwNzkm1pIApryYtYI5FRNrJ9OZAuBKjcHbdSVhku6xVca54i
yw/aaI42qiPWrJ3OBQ+4czGXF/kuMwLu37GsV9SG6pGt3KVK6IgzeipPtZzWpu+23HBp7fDloUHD
HJIG7/NQ/kq9VvyBJ+4boPx/BnFZ+XabRi+0qlFGA0/aC4vtsNtZVXlTh46uhxV0F8uXKsrZsodL
rS7Rh57rhee2SnyDEmbdaIG27Syd8erykrQj2ACyE+SRBqHu2rA3gj0RU1F+Q38W70a0HYdAHb2H
mBUCXpbFcPkTPVaAVQzh72jNQn+P+h/Ei5VvdZYa2PeJh0qkoLw2SW8IlfokG2mSWpoK4e1HW/0j
PzLYC+QaJ0gxY9Cmy2ntHFwQqpSY4CnS0R+ZxkebvVm52rGShtQKtDNWDZiSdSF7WaWW1Kd+DIk+
dtQZC6WSs98Sxa1Sv2yH3GXN1stDg3rjs5rTjYvA95CnJRnXzkjQRM/aOdXDaYrq2peHRYBKoJ01
GylKByxnUdn3+F8ZyoTUJajvpfCeqCn7MBbjV9lFREugNsKlHVin0py3jpy29u6IwJbf54jU7TwU
6MpfuiVUMDHR7lYTYWxqZVvU9hYEmwquEGEzWzlv7Nq5udAh+hZ1KH0UW0WW4DjTaxc7z+ZQFCNh
MAihka2iKkt3+EwTwrlq44PO4CMeq/xFD3LttWm7XYXbaz0PaErbIiA7tiXnTSv+qbMg/JVL0LEV
QGScHfNVwMDd51VD62YhjuVJNu26uCRukY3wfM955G6cHFGfbDJA/VwwxN1wlocjaeelbSC1c+Nj
FZP92Cw6Hc2c1K2mRfT4FkGu6cbxxQvnH1WuLnN5Env6zFVQx1vjGaFBDOHWi3YMfFBfqxHTc0aF
h8lictExQfERHCYPQGTdTjHq9Fg6Q31tLSPx6SKeLMTT1wzj9pHeHwZPs4/fGQ2eWsW4IbbOLnKq
xRwPxbW9jZOG5GZvJEvUEjSGcQlvNULMmWTRPaH0LHfCiDTfs4vua3SZ148DBk+SWgObKHLV6hwQ
JgyCzyWBJmoNBShqZvGJrYuBV37WZiBVO7J7Wsp52kia4v3wJpueibxC6o6wAqWGLI999SfxIfZv
JY92BMXq7yGDTHspq6wp0a5kca5HKXFSEuZCYdJ9yaepfMAqaMpJjZ2mfW4M7aNqzb0AXLz1MOht
jamePwLXPhZs/PynX3csGraroV5875rXZtky5KFhbLvGoWaM6zVpM+rRCsI6X0cNZtQ+iH4BpUa/
5WaoNRD6eCdb3eSozM8YjpaFyc0zZ1fCs93Iw8xRaCV4pdjOXaZuUyQNUvYoX6pazBDUmmRjVla/
e97HrusUO530QkTYkB3l/zH5fxGH5y2yS3U7atG8isyu/Kgy626ETfrC0yJ6n3L3+TFWRNTmCCcn
R09X8jnrZVlymV3yzmqSJO5KzlzXKiYqziTcW4RcoxO1o3aTHUuVeiVFoIlUwMzvQVr/tvCsf0Qt
/6bTIEwtGZEYvdecR+XX8yjGcCV/2ANh+2/jgQU68D+cz9QnC3zGhlnu6JaO1Zaf/w9LqIhDRCj0
Oh6k/PDjDpu4E28UsHwk3XtgB3RAnMM4xo+nvMcYHX0tisw+pblu7E0GDgy1smZXqOVaadpqz7pu
faPW2Mt+adIo2HV1He+EnbbHriAQaJn4tvj+MTPmO2fUmNUHEVPPxQMpVCKDkn7GEbQcTj2P3MGs
6o20PIg6tbfGgEcdlsJ4UQYds/OCu5bCKhG25oNUGzRLtfpD1eKtzmzqmnXkZHUtgStBM7sfT/Wb
kTxAFSgnKY1RlLg7YWzeR7FKJ0N7MaBUllatHeHDqUdPibQjVqyvOup38gtHEv+jyPKdAbX7ntvo
aUacGH6TCmsdOIR9yfGxQ6bvhdBg5Cd2i/YLpz7Zcc0KzsG8y3CCHFvTODK8S77HGAnQSkfTxQqR
roCN2ySjxURmWVHqxm1XDaEPNXfTPtEWvxmQ7HJjZftouDGoJ9aTOMBrG9WXSoMGCY4h3no5gZJm
acACX8ycCLp+iXIC6FNil2onwkVtHd9gwsw/1MkTDsVH3oREhthkAdlLhxD1H2VN9zo1inZ0BCbo
sazeJwy7L7Wqm77TLZAqTzt6DQPIPkXGFZbEX08q2VX4O8PVf7lcFx/+/7paGf9oKjtNS7MXyNi/
EBo0Ew1rgJ34aDorPIx0gIjZtgzAwU73qHA0vtLo9Y1I1d/1YaBnQpx2qcGvkv0vtRs30kcreie9
jpZyl0esCNV/Ydtq/5IKepDbQLbCz4D2wa7m3/Aw6gA0FAkX2bMHZBQRz2Ummq9SrvNcDdF6o8hc
tqaaVay1PlM//svp+vfoj9/C0iwUt4B/OWvev0Z/JKPgXXGT5NHLtTWM6s9utvNfnln6EsGofYAb
M/ALK6UWrKXrSjWTx///19DhXP7rezNN2C9wfRCs0NL6f+bApjcZ3mzb5YvnpvHDG/v3pxzJjZXg
gIiPytdtg88oqApzPYc8XRAEHFBZq19IO+hmMwuRZy4tGC+q1VRdVZ1MgZyR/idRcMnGSBIaaNG4
xrVefWhD8ZFVPIpVG85FV+knSF8JCvCSilBNroZlZ69zPE87bvD2UA15d4ebym0UO4xTtHTaRl7Y
HBEZen49dVA2VAglsa4Zmznv1K0RTSENuqVtzRgw9YYYdFoI0Aqiy6rH5bmq0Ccf5LsZbfeht5vH
PA3JmQFkCV0zjsldZ3sZ9fbvsIr0e1gFX3NERIvhOsM2x8i0nuduImxHpT+n2484HTVyg9o/JAHW
30lvCiiu51WoFuFZSMh+RbCqVgdvhgO2bDVHP4ucRDRa1B3NVy3wx7FM8JZljKKn+RwzyLgjwB4P
o1Tl9LR6CUSxfoCIMP+pv+W2Vt2fulZ+b4YvcQBGfDYz/eqo0TlHPCCUMPyVwLBYsVOEOopc+fvT
DZI1s7KmQqbXAnAKE0h5X46acD+nsL8b+krZWiPhF1T+wrwVoXlTvJ/08NvnEzzEmxkZOR4sWnOY
Z5dnXsqX7D9lYggxKeH1kLAExc1vFtRuv3M1AgQNpX0UTKQQQzEKipsa6lOgBkdXxERZM2/qj/Ui
/8TqWkNOpunZoDQ6l2odr8JKn/wSptVbqY9vXm2k20Kovw28sQakfBBRLHDfRZQRiluaS1GeRsH6
uaAk1Fc7ZG31To43aYFmXIgq7AzHjbvdGInm+RPdd03Fek2y5kX+pPNYPWdRGy8O1gA77dOzaLo1
jdb46AHdOWdYB6iKlJ/Wp9Tzuon6QyjZb1XthoNseFfJ3O0meBRT0KLFnOMBLKi9Gixybtoo7h9u
TziEfCc/Y0DqsvMmsE2qrssx3omgVW7egJ5pJ79GomHdnN9kmYEbnq1tSdvh+q/ENoA/95Vo1Uo4
aFodNxmwwUfGeiSy8WmW8PIP7E/QzBWDsK+Sjtzc0oqlw/aKPXxtZ1ZANOR4VrhqH3IKZ3axjpW2
ybeEg5z/Phva6jaC31u7rJf7ZNn+1WZ4fZ59Nx03iovqME6b5hgvvKNc74cN4eKk3Haz2IBxdcgM
LKO9HcxAqlu9O6qxzX9ZL5y1rsbXbKjEMVls2YmFBeG5vwlVr1ix/19Uf7To96Y7XMtufgsiiGAx
KucsbpNDKJy3kUCDVVpr3J2LPkd+EQCTMWZpSbASqHdQk8/vcayRjkKkr6sl11mHZreIt8NwIO1W
A0NrMR4+O3VysJ2xORKH9WmAQGAfntc23v/EA9+kjneXGNrbpGydIgI2MyclWcA/6nnsfroMXMld
x0RFDih7KZvsTsvXajR3Mb/AZbIQsEQzDRkPRKr/vD8dJZ0OdVA4L3h3rK2RkqMtDxWmkS8W5gn8
RHj60RTcpsJVLmxN/udLQIS5r5b1tMn/GebBJnwehq98kZhm162NtepZGOGSDDfxuJEmp3hxOsUO
wYJ9T1qjPGeBm2tnJkVsicbxQ36kqAFiXofr02HueQna7O9LNfKVPXnGroVd53/LP9iloC/tjHyb
SXe9E5UfAnUzQqzknwy66/U/L3ntxmtGKjZ9C3f3HIMZTBsupur9PQx0krlyi+gntXRsX1mu+zZT
7/NYBgdniWYZQ6QeY+RRNShj+1IpJMI2qq68K0qPXbDoorOekfnFpJ+w7C65z6re8W9gCjKrznwt
krHfmPRSFrUlsjyrhje82P2TTIP5qXpkvzvGKcUudVMyw3whj2DXxFF6CS39rcGAxD6r8lUVqKVc
Fci/Nnyl4+/EDj3+uKNUNkWnH2yx7o0hulLPMvgGE0dZ5fgt+opjbjrt+xgFKAhyX+gkexQFtu+n
2A1Xy8vg0qJPFuT0nGBqSZh76VJTVgeivDNAV/aZw6O3sYfwriSxz15Ww/k1GNt2JAu175TLoIp0
k0bd/J5mdHIH8gYAR3Uv/+E/T5q+MsjYOg0pZ2EanHY1Z6s5yMS3yXBumtYJH2MCQPJOqa962Eyf
eozXSR+2mZc45l5RB7L/pDPWcXriH1Czb4tQED1pCu4ZguZ84tq0dUH/Yq+g6aUhfqkgm24boXVv
DqYr8jdNAPtILcx+2gvQ1Td7GTr00KtP5TwoTCgWsqgkKC335UYNOPfI4AwUGygAjey9bZz0mJit
uKkacsac5/1z/x0wiByTH9IgMnThRMYTJXTGg9+2GHb2szocKMqTbcBqX3mt+2KyNN27QXzXLLO7
RQ6em0RHuYdfIroTP8w7k41+EIg/XpqRHIQ7KT31M+ZWeT0l6dKVsF7Mtra2VObWCbZsc0rZefpy
O9WYWkJiMRVT0+u/c2+otm5QkWJYRzBpFkJdN+CPjKdk5zToQ6UTQ+Wv8zRXMUsG6anGrv0Up0ZF
42EBYMajVRmZIiFREs8bkcog3kh2MT5oUoUpM3Onu2VWrZ7z2EAzlATn5+gZGnLkO4pSr6M6MdDL
QUNwlTp8L+wW4yKMDbVrfynmdZQOslAvzUtPFNI1GYwve67GfZSPf1zkGoc2I1S5mttLpw5X+e1M
Ll+qdJrrNl+b2ngBghbwKolq5iBCFDSuywRnUkd93zOa2iKmRlCL4jBXcSPKc9arv13EG2CQYOo7
p2CYX2XiAltx1BWL+weO4h2d0zbsnOhnrFobZ65zAsqDf2qDgiSHrLhDQVF+Df+Ql/2iqqnyEaWM
yIWufkPKX4FMdnBFLW0soHUOjLxsW4pBWc3j+Kfsbe1WlHHOXD67PCf7MHcwiwQediIMLM7c7yUk
1ooRcicDzZepuuSz+N1nec5CTRJPu2hwaE+pzSKzLIdil8wGygjCvC4UC8UZMEK2yRSKXIRuWKGt
kNhE3Zh3WhIyY1CyrZdMN3xD7icUlHydcO6PVQLbz5oQNkmuRGl1RD9j/FkJOM++dAOExj8lU//r
PHkz885Zw3aI4d+ruowtiW5uDQFRQSd/Af8UMJzMjXec1XkLOYRoxlkPPkCDoR8Ef0xgtUVau9c5
qynxqnOVXc3aI4PMTQQj6PoeJNVXFdo32a+l9pjOoNOe/syO1HJSfIW3a4P6VM3VcCAJSDv33saA
+bMT4/xrzvLT2DbuMQtc40oaM1nmcVDtcPOsh5RcCgkdwKme+bI90begc/IcwffSncizzvNDSLX4
6DD0q5VbnXHnG7vQHo7u4JSXKS2xmyKDec1y9Rt4lvIC4+7vizXpjNUaQpenxa5ptiBIe0HJKr71
eUQYZ54fKokpAExD9gNe5QNe53aKLlJ3Uozl5wD4PQ3r/vAkVwd2sWb+0uzqzthGi847N5VdbTME
CqLoPpSte37eH6NIQZrUNU7duD8rSMCvTuBpm0aYaKGnkmeN3rvZUdCpx/xmNxsNAOJ2Loj2bEzc
JwR/GnS1iR3rpzDhmZ3Q0ouUyFm5VZzR5o6/OZliYHmFklfAeVCaefsfQljuMjZUBlP83V1bRJaF
XWus0RNmOykxHDzV2ycERfjNyH9/rhxSSBxrpGfYYSFZmkx9wsLl1uVaDGn32iUGuqs2bH8C+FMz
rS5RIhbRnzFUfS1+7yqH1K6gKX8PtZfs2075Ki27exNV/O4ggflp6zYbv/I3xYt9lModOkvEqGgB
h7jPpBw7DpkH85RdypWgJhZ94Zq4qFtYM/Npr+sjihCysa+aZ6Dax+Tk55mwfkxwOZB9Rd+qWRmg
dpT6lnksKRzOW5MDvumIf/uDDquv3T9NExQrt2n02zynx2Es+kNEi2+NGGP6FMuwyqgXPEzd37Qg
aKAwztuCqNCHfJItRx27g8dE3XMU0Ygcrje0k3wpsRfzt7tgY9WKfVjwjGHXJcPKC5PrEFvhCUAX
VjEPaISLAgpisXOedSf5mEA4MeHq54MQxMs5Qjwq/Wc2xeVbq3x7npHQ5hvQEWZcq06Fe4ygV9cr
dR8CK5MAxU7jkWQOYXXvF7yiZ9Jh7awy3lLVh+eyidgRhQbaAdgmsDoXfYQqFP1sQtlCmNxa6ZvU
mPWD8alqY3ESlgZCpx5Y9FzswRLJBMYM1xUQ84c1vBZKP74wQ9MeUWdF+yRt3nWhfMntjoU9YeU0
mXvXY1rLvfnbrgfljMLPXLd5QabrglTL2xTAbjj63hzYw9ooZvZ65fhbN4EGj02u7uB1Es9NMukk
OHdPVcdixpY6IjsqxBZVUOZzBgS339TrWGW74GRyX50dPS5wuY7WOiFL4ZwXIYsMMJJixom3dhw7
PyjBDEwlO+m0eh4ST+GlHew6zO++OYLe7O08PsO5sHzAE1x5qO1OXW0ubVcDM1In5p2SxebV0y04
1dB1dgzyPz3pW8uT/CEjRTgZoLEMnvM68TdIXlZ2leiHZpkzRnnMt16KF81Mh72A8e2HuflhWMyD
0z4RtyVDkUmqsRrBdd9bjSoonNg6C035pnnNnygEwR4uZiNVID9v5nTVh2nk132k/DYWXFQ6sQWs
PXfF/BNoi3eVVepfyynKri094u7SQsJTsDTgU8+iq4w2axF4+pWeamvmdQmNG1jnzwpCzaP+ZHEy
kZfQuJD/4DAq9qXLkm6rz5l3pj5AQzyO4PWsZI/05ux0VvotgOKyJ9NPXVWi+d0kamlidRu35myw
lurjuCKGbvMsY2ul3fXLYqurNrkiFMbX2pv+TNB1V6Lvjg6pEl/P7ZobaMYB2SfOsBYkeTTfyhQs
d0T6+a1E9IU1nq/FjcjRfv7bSYvVS6WPWaEOeCUFI2BYPHs8zXJl1VIMflPqSwGIAl4DU1Uzag/F
UESfWgY0phqzFE4MynwFXbQ7Bf5UjdG7h9Th5jTKLydCchezqqwMyxLzuiKx6QgG5R/baMpbg/qJ
DCeNJvDNZqf9nmdRvFcc9WeX9/0bEJS1lWbGC7EFHDlDt8I0/5fr9VxiKqP8ULm5N9LRoTVD6Edq
fSKAGdYty92BqUK8Q3DW+KYy64cJaryf9Z25j9AQrWMHyo856i6LcAcvY4HY4Q5bqXHv+HrQsvNl
uVw53KHPUqZEs3Nnh0Es4OjyE6z6VG8TG+QVHShgV2OlbBsldXYBTZ+jvSjdrNgTsFT06uB6XXMi
Ki9bRX2HXIbe+lX0SJZJFmVqGlYfbdXb23bOawzwqXWSV62RokgKOkAQ8j/WpXlMd0IrkXxN30pj
eHf7ipXCSSl18ijMD6R+rpI88Ys4tz7BxqIV7sovSOHbvh3/9FZhn71J6d+atqc/aOQjsgNbbNQs
XOLCMWH044IlbYpw3VbjttYG62TiM8djsaDX5a7QDOfkJSjycp/1c7XL9Nn6+L/b1WwG6584o04W
udEc5YphovBZEd+c72OR0Qkjv+mRhQoYC0Al9AHNw7A41tXEPTgj4TxrWgr5Gq9PA/l4eST2vXaO
6eU9V4ER9Ra+5Kg9R2bIdb68jDVCB1oCSN7jUn2p1OD2bPQg3PxDjID3I4Aow+kjI6mqmAeGznrI
EKOEXpT6tWOhLgkC7Ggu4SitoTNj8XL/bxU0DMl3lxwN2mMMplhHw8T7baYsgaWKcKpOynVYiRDB
lrGVJzFBvnizmfcG7TUP9G0XzeJmykllnE+7Np0+QHXV10JXlUcGKTh0zeFcAO5Z124NGFnvjVcy
noxNrYXNZSRkxHd7zOQ8TwIOaUBxikPact0mdBhb5w6oN21o823S9B2GVz9qBu0nFt4alF9in3UX
zrVVOdUaDx7ZPsGsb+RVhwd38kcl+FmS3HYF2fKo0qb+bjsqWmZbA3Q+iHZFq4trPfNGsChpcLRT
Ee1ithIrAlvLS+aQbiPfzUW2QSrd7xqzOKfB9PfjbgijkQZotsKJox3JFLbQ0fPS6MI+BtN35oM2
/mDLer5ko23vQUdD5Wjbpt52Hs6FVY6+8xyGQIgHhxE8A+/JscDiWUt4Lq0PxYdtEQBwIUa3G/iz
TIppK1bKeKnAeYBnqWL1LPUhSmN/ORDX0BAsk1I5L45MdJMtG6iqm89jVY+AV4bps7KFQiOEpGF5
6PXjhslb9L6sRBsCwgNxEKX3HaNumhLOIIyOF3NIVqEbJWf5mZNMRNVG+WtegUtJabw3BFGcM5KA
bmZPOwRMcv4roF2lADn60mxw84vHFUiGupNKAGpWl62rq+56s9ffWSfcNUK6u2p4ky9xMbJC0VyB
zb5U7pHFfuAp3eGbvDNcyd+sgaJ6aiH9PA9pptwgF5wEjrSjmUG+ZF4S0fAXLaoS4dQvc/wu0mR+
jMvd2dr94GtdxPjeGZq9UFoByVMccKFq7zzMP4rU/ocZBsPANP4V18AglzchQ924Ok7ZuPXEshGc
+3Lcw+b5cOV8NiFyxo7v2VL3JtMPLZrG81910Gs0kiCIVybiMhPexSt4jBlpHrJMOM33TL3JVqj8
GHcH1PN4+BZbDskfBWJEkIjML5Munj6LCX+0ArZuL9CCbHVAidtsgqa4sILLLW7snkHlQDKjkryw
YMwved2+DWXmgoSIzZ3Shsm+MXvsaUvNMfecXUOozglEDY6GYOh85MP4PXqCcInTMMn20yd3QQ+D
8SBAYZdPcbIuFw+q2rrpi0DhzVJf1NMZv716ppjgCbfw4VKN8v35FIyBdvtKFjUWTSMlhHg+BNyJ
RrCfAGfT6SxfaewlL8Qla+gtoenQJhzWnjkdgYiX5zptqmvhVesRv8JdvuiL5bSMxS0qDOckP7J7
55X0lXprokV01s3DUkFFtMn4s5zC6k3MX0MpmeuduSuUot5OaQc3xSDZSqKsIqPdP6U3ovDuUhCR
qF50ivXgH8Oa8ERPuXozxYRi243fS6uBdbS8a02VwEDQeVezB4e8pg3qhwoLpFrmzncFUQC0OdP+
Ds3shSrSn9IsXJmM6E5STi64z/cWBbRPG3P6bCNjWFVDklzzcKDbkyDHiwy++kxNDzkmUgpXh7F1
SkOMSJNtqQsT8MI8sCMb9Q1SfeugpQ2ZtqZxYo5IkBrbuA3M54ZctMx7m+xCrMB1m7+MRPe9QWs+
n5KQWUeEkxfNDznrEM0gtnaStztPc5BgD6l9tujauRWMJXzs8bttzL4UjEUTX5nZ9efcUQDJLmVN
D6R0hb5rpMKmwAGZlKyVdhi2mO/1fQQEai0fAPIwCPNsLeUEHQl6e+hyjIj1evtkD1a2Mqx7Ys94
zjdnCw/nK/LrYEWHt3m0Iqt2SDzr4xS74Z4GHsblROH7DwtTrFDy1TvV0VBNycFvpCKBwgeK67Gy
AYCYZenreq3uKh2oQjYx6BmLoTqyS2bnrJOkYqCE3sQBkH8nQqUVmZp1bhF9I/DzlJXLHXJR6q5e
SVmP2xRnW/G8N6c2jGNvBWR4OxCEhHcHdFfuC23WwLc63YtZFHRurD3mMsyhc1tClh+8nmbKchyB
M0QmdzUkHsiY9WTnsXVcqTDPTlnvbnM39G7gALyb0VFSJRD8fPmZfOno35+oG++gU1aqZUyv8lyn
vW/oL1mMcIDQzGz1fFeGOb+I+r0B8PxUJ6ZpTKdOEJrxH/0iQu96NTLwPiw6kJAQR7EeYrvbMK+s
fWP5yuFHwUDXSXAP+xCKeuy6vlhm0GpYVhuv4rmWJi5qolovV6JuPvWZSDCGk+Y9KjTjbo2ZsypJ
8dr11E0B+7QUz3rA0LuPU0SOtQJDKiL9s/HscOU//2f5oA/79IvRNjlvIeB/9tnvgWgcHyUUg8iJ
gGPTCl9TkGl8c1jbGE3mz8DEyA4xvrEF7hQB72wa8UuoSXirwoBYxF6pjllrHWnRDK9eSpxBrpMg
KzvuOeLVjYicbN8jo4P53T7SqeYOSbMfRtsJtD2ZURzNSDOONUJfet37IQmyt1A45rVBIks+Wucd
kgSrWJzDZCPSUd03i8pl+bOZMf79s4WD0VJ+XgfvjscmXfIEEMqyCYlD654OjDNaXaepXwOXlj+I
aZNv8iU6I53D9tbUTXvrSVBZd4Dc10rUNdep+N6zUr+iVh43dhWQ/7IcGmrh3Jy+3IVydx+ZNCep
8NNjZzkdrABkCu6yh3n+uI37bSxEfE/MWXlpm3KbzypXaEfqQjjOh7DgEo0Xsxs98dln5M00KMAL
5KaMd/3Q1VdK3GCjXjSyTeckZ0NM70Y6lrsBK/cW9ShcrnSsHv95107pvCYRjwFtBvxQXtowHtBq
zUI8txUOsoKNjLfqK3i7Y2hN+7kc+kuczfXqyfJggd4rbWSup6X2DjvYf57Zt3u0yQoXF/xpUeeH
51VWolqyarv/k4rmJ9ue+FMXjQ5lkjCVyKm9lSiGf7wwNU+VEjo8dYt+WzoIeQvIr2B9C/NHNZDb
wYBAOIOZkkMyuNssAPWetuEvZpLzD9RviIxAVN3rTEsvU0fSRhfP+qcCQaNqEyo7qCQ7mevVLfMY
+S53d0CGyluQWAwXMZB+EBThj+Yc3OXXSeJ0jLmLRpE8pNcQ3gLa86z0no+3O2q3ncsTIEti4Eaa
YxxiI3+prAxbRzHig7MGu/Tl9SOvJO7b9iZ/0FpBCfGUq0skGZ4MqQ4O9WQ45Dxvs/1TgAu12NvL
UG1J8bWG7tuoVOLJ9PXc8SUc62oThuVwKAPbO5aDybsaKXlJ53XV5lVEr78fvuS7oYz+vtOWzxK3
2pG0nI8v7owdP7RJrArHrlyZMsDeg2K2lUssphtCok0Vb1JzmhWodKg0NrL/ZPaGgqgcIWq4sB80
dfpjpwN9jknP71WevjUiba6Dhm5YTB0O3oU/Jp/9fV9fTA0pytzk+rqHqLetLbZSkQav8QTcj0Tt
ZazYxHa2lvqcNnYT3/LKL3DsJor98TWR5YhZxeZBkt0l5322nN+TXX08wQDsT/NFvofCXBucafP0
CAQR3ZFm8fvT7mFEL9/KlxRz8TK93E4zoEpPFfEbmtR8xdzQ/h2roO4V/d5OdvnqLHCZbB7JTFAD
yOqz9dlaSfP1PHtRUvTK6/NrVbt+fmX3d+3DLPluzWayHuFF3iZ79v7qSWXnaOx0iyh6OnpKRTJI
bxFdJiWoYx/06CTtn1nRIVCI1RiC5YI6GMohejDOU3Y0tdTnJkAeptCgaW2Mxlqw5LJRhGitq6H9
lJaTZepPnN1vja6XMNJqexWE4fwiIpptCUpJNcsxgTtdccFJAfWE6MifVj0tMKb8izGJudFHNg2K
rRcPb6c3FhdN0nZ/In1X6/VIa5spbNg7+qONSMkze1D0HruJW2/Y8doph+xBe/BaMkVchbNavYzK
PJzKnJaNIpZhV3CzdCU997ma+rnWhPdJLQ7w7umsC0s5GWC0btjPpi0Mq2rHnldm2WhEba9c267f
J4snstXjPHAU7v3RwTtmk4p11+FOrQWqpw8kdxH9rLH9LcCJDvayLMIG2lI2viKynd4yZqgUT5rz
wn0/7/TYDICfMvVow8lY95rNnsNtH1L2mybCI5ETElDXVcapS4pHJiG07NW0c4gFZOW4Xb2JmwQD
UW38muwvRtxBvCpa3mjCN3N3uruBV64MHRGiQcIXsJqFf5FWbrMeDYLTmRcHFIejWazsdC6Ro0+T
ijCxI+GzMBG9gqSvSXU490xaX55/O7JpPRvZy9DjuSuKKfytT8gMkvkWBElKHUEuN/A460+B+WNr
2S0krNp1TnZeArldCMgWJvp5iddNXU0/wY2z9vKdqrQ2z/uezp9ZrwPLqvI1DFiGpVawnqPZ2T31
ia7AWh5qOvy9ecLkTHJ0prbWTTQWtxO53/sEwoWxKic3Ps/OADBrGRNZ07Gc4+TYIzU6tLl9NReU
Ry3Y2xS9yYWTl6HYe1F2RhrWPfCAtI9+nM7/h7Ez7W0bS7f1X2nUd/blzM2L0wc4mmcPsh0nXwgn
cXGeZ/76+3ArXU5ygK6LQhHiIFmRKHLv913rWenMq/QsYuv9orBecprYUeFjCNHXuedrf8Ye4NCX
ZiymlXRQ5FUfLyxmonA2g/FFTPdKrXarBlrcNprp822uPBge2hWJXDNa5ykHvpcmi7rgeiBmmpmQ
fJ14mKJDq8fbjwu+MJt4UxAeeLvWyx3yJuAM4axBM/ZjWTlre2anzsTNvZYdE2Ew+QlMENNsRW5m
3aPn28o1mzrh0rNLewsTxFoVQlNWUtfTpAriHsbix7Bx7iiuW3svcJ99kliOxkxYko8+FnKbM3oa
M/z5luo2Y0yL1gqHjW8TGdJmUX+y9R7yvHzYqVb3Y33sxnfRtMS9FFRObNHdtb6FSZWQ75W8q8qF
NFlOHQHbKm+qSzK8Ts74p7Rs4RokEUVaOaKysHf0W2rkcyTI5BoFMFKmKoi0VXAdXV/d115MwT8e
ISfmTlJ/LpBQKSp0SD2j9iBnfc5UvCVE62yokvjLzKqrh7gI3CM/wcdan9ILXQd+SWZO7o7cWzN2
3foIFZY3CliQBsmmaU6liVGiEeP02hIxDYnIvassjDHylJycue9ZFeqqmizjIhdBgP3a6k2PgMxo
fEh9Em3zPr8f/OwgL+X9oFHOTPyXutmPbV2/wW9ATFyP3T2EwWo/Jaa24LL+7fZG4qh6zs12OMq3
GYlG37YV1BiweiUABDJQFdCyJ0OxxsWkF8ozHGD3kOGwXGbjF2pBytc+9HBjTQgwPTEhGlHEHWEL
sHLp+25HIwivrl73dOfoWab1rjCa6HtGQXGhoEV+GEyfiTwZOztHd7KHmC+OhOBi+qYlV/kU8Bs1
RWatu6bDHGdmKc+VOuWH2nCAkXjWtNKMnOa63lw1PqL3sNbXTudpb2ACy6VqhemDWurRjmomSLc8
Gu6ygutmrvfDZ5fmu5b0W0HfdiEMfXiAWG9tvbI39ugFwotZdwMwZ65KMeHIxK3qp773lQ2iwWIT
dlX3ybYFIOZ0yMguqFE6tL15KSt/ac3RxSXaKUgg7ec2UtWl/dqhRqRI0vhHf17IRxXsL452un3t
+xej1ssvbpFnMBwTvGpzDILs1t9SQPD07Bxc/tQc9HCXEh42LtrevuYEANyZCEUtLYme5i3gBp6q
wguACyFT8BVgrE5WiXUJ2olhLfm3aW5t0dQb54mS8sqfkfNMAIkYn/+5KP6+D3H8YsEhQILDCR7Z
08WubWUXUqlkru5OS3PucAlDce4Ip+OWrjF49CoQgbInVSZRc9O04+LV1mrjnqwqAWQgV41pWg/h
tLYoQS3dGqIYUbC2vkznWX2BSOg0Wi33vtBDl8MHulLDgtiSQkQQr9FFDdwI1pmXgXhyw3g7VEkD
zRwaNAqf4LUke/ghH8dyH9g12U5tdi8rFtCcyIfpk3tZ3hReRQqVkp49O0UiQZvzICJsrSho3iWm
uQ9rBAONUm5lndOP0R+UeOt6Ln5qPS57zNq7WipzkjQP7/AamvMo2Nm1XXzTZcgbcqGZ1dLC/vo5
agvCJqlo+Fn9FrpmTZ8aQUZA9O6yCKklNTM9dIZ2mJ3voOCjYS1Xa+aViOXjq6lP3yMNDadsYYo+
5EIi34E9ipdQVbmVDfonffYSaMMwQRpCR515XbNRINSSoOU2mwyUiXDt4kCUg3eZ4gtiEfeS49hc
aFao7cy6qB+o3sULL8+Brs4XezfF8q8hGV+G8RStJ9XR91rOrzWi+fwS2P0naIqnGkDlyzRvTubN
vukfCqdTHpop0o58y/siBzdhdmAeMdMtqJ9oREnY0YlwnhagG+eqXqbJ3kYhdepTp9yTNQTSTDq3
lWgNN+O7PX+Q5YAIruNSFnb11zquqA2aId0xfo9LqedEy1DvMsv7JDUkxpg3SDM1KkEOQ/O0RlEe
oUuz4yJb60VADyY6So5PFfT3mdIUz1nVkRKpVWTQewpntt6KO2JjxJJQBmBKdGBPVIJQ1UR2StYH
5nNYNs4jtXYkoFtnbPVPTtI4cA+n9AQETFyQn6GpR0OGtiJsphaBypEWaPNIUX9A+ljwD4nNjaQI
hmLIKSijx/Eh06+isNCxQibtoZ8CARob5+fTDw16MK7VEeSTTozKQz9QUZfAJdULr1ll7aO6Cr9C
0d95nVd+asrsLazD9OTM9rkITQeWF4ssDjyGuNnc7wyshp03GhdyRYKjZE2IKl51E15aYcePfV3f
Oxg6ryWFuwc3MRctTSVc4B00saookX622s4pLYTy85XEpIu008jWW9VvUYzctO6t/qyqs3e/BUBU
OVDyUBufIlshe2Sc8xNuJ3Rq2tZcfITPoNXRzrWRumPp+YrAt7zzmyT9VDBpIX+vV2xKVhLz6rgq
zlTtufpmRt5rlMSw7oOwPjWu1xNz4+NeJuzAzWoFItL4WirttA67iHwM6nOIgSjMjgk85jDRHtBb
ivWMdmFQh3F0aHe6pJRbZOotrbn62wyfhqqH/ik9ueWg01OZpcIdldUV4GC0LfNPByTiE6NECO3U
ePaGHtblYqTpfftnQjOmLVcibXWjCkuB/DEXlfBeuCGctGAoP/W+OWyIM41+YCThTro7iZoz2/4w
ekYHBNUjY05SMoFxZK8+5IRl2iGgDMLxXUo2jFnpGen1tFDfBhNdMYAHrJjyw29mJ4YSK3dGYWUH
X6QQFIJhwKIRUy4vUqPadFZqLAHqim1DZPlxrm+Q7wHCJ4dHdAI+fGRWpd3hmUdiQbcuNGHwlA6Q
Gvl7FLZf7Uhp2Oh9d5QirqJT7ii5qGtNh9Zn1mTkpnZGe3VuaMVKbK0IXKoZopYZkmPnq1c23iWw
qTGp6t7Xm+CzOpJUjukQXE9WAalgEkdAFfkZNS7eVaFmc32fUFCZ/ofOkDz1noqPMitE64yQvymP
nqsmIeuuCvHKawqq3RQBe1V6wPA8HbJTYHFRHLX80+1L7uZ0UnkSeXHd3slrkUE7fyU1pulg3YlQ
4576rWsZEBZ1b5Rf/amtVqmf2zN2O6XeA9J6yuoXdTZ9OBH8CN/JctjL0OFogILuYs6+TUQVUFwF
G+cCw6AA4PXmkfcKFARLxw2v72tXTy2KvT41TFxa8yVMy2cQ0UTZJGin5aVPy61u6RouLiGPov8w
vRilHtMRGf50XDo4c9tohLCNIryvVyKi/x72lCuBCtJ9dpArGLNIwVGr90E43+VtxwXVw5kqfKRz
kWsfzKEQx7FDhNDSPlp4laqeKMBc5b9wInWDHy5XGjXW6nszme7L2UygRjYM7dlgcruFOmi0F918
MSHHWFt2s+5dDU8MKOyjw+e4IYxsvHqonvERm9W3BCvPqBIlqzcNmDjkT7bXZZgg4eAGDVocNBnX
epj0FzMKdn5ZVZ/oir+aKAI4QytB/2hI7wO4++iPxUmrwekSHGKis4jA2fWwA303R2eSK2s0Y/zM
RVBtiM8JriUIv27qQoKP8vhIAMm6H9EkNYGt3+xEHeEfezlwM/kYN50R+7u5Erwwtbrb+okhtvhU
McSHb7zeWtrpFAMn7u0nLJGhlZG2WzPw2D3E93h4OoRFukpxdvzsbAEg6NfbFDENFjKyTA67GDr5
i6pJc22lwNw5yO8XYQwy07PfTICes4YfZwugiNQEAhdgmlIaFEr36An9LlRHh5BGthskyMrvTy6a
9nPRCxKlnFCsuB5n93aJZDCF8LKYq9RT2QzPwi20cyosjTRG+p+jsctNghfs6tB2/acRnOy9FTt/
yjRfw4HTwVW02aoJhmrGVsEZVzqsn/r2EUZApOkT9I8W7rEnBxRBWKybOBweQxSfj6GFBBb9peoF
72OhNYswKKILc/OtdGbI20GQNHPCiYHOtSivembRFiwgP96ufj1oqIVaAmHpvUBZBWOQX5I08k/y
e/sbM+HvFlDT0gyL7o1DGgiPf3dWOtjogzRulAdijmDsqUjynRmYGRgUwmhTatsprFRgh44GQ27Q
Dr3ukXLYhe0uAJq7bptqZjS7h6av3MPs1tiY2fCpSUbQUEiblj6CmMdWCIq7k8dlIddJrawz64nI
YVhoU+Q+1+QGLNEHGfu/+cf97pN0hSNcPK4YNnEIo3X/1Y3tJk4eQ+ZyLzGIMq6W5Q9xhFRIzAvO
TMalwuYGwqFMRxXyIsboLXG4Gdwah9rgPAPP7I6NiSEKuPe4VB0ykK2eygCgCLJr9fxC2aw4yXf/
f74N/9d/z+9vPtz6v/+L9W95MVb0s5vfVv97+55f3tL3+r/mZ/111K/P+e/V9X+e/vFnXv3jfN08
/X7kL0/k5X/8+dVb8/bLyjprwmZ8aN+r8fG9bpNG/hHe6Hzk/+/Of7zLV3kai/d//fEtb7NmfjWA
C9kfP3btv//rD42v6f/8/PI/9s3/0n/98T9EolVvSfj2+1Pe3+qGJ1vin9wUIArShLWFY/3xj/5d
7tD0f7qmi6jIxCCMS5hM4iyvmuBffyia+k9bqJpBdV6zdbz5GJ1rgJPzPsv8pyPUmayMBfr2iv9+
b798Rx/f2T9AV8yDh6b+1x/mr05lXsXReXeOaWNrNCiMzMnIPwEAMNcV4QAP8jgVQXWIPQZ1ua+8
M9FZG63hvqUF4TYxTtwHV+vNbVB75j4yuXczjNxLu0OiGuS99FBzpQtK+vblNnKXGOox3S+yDODY
zHOTZDdJcJMst7ZBAFWIeDul9EldEUEpLxyfOoKOz3LEaDck05MSd8qpIFhuyTi0xH+JhihHdnKq
J+zCXjlofweu1o2Ze/DhNBcOQyXH5T/bJi9bM+dT4OePxWMYmAkiLU+h6jyJmkxS4RkjFUSS3XPT
z9/Lgdy4KEm+VdQhqTtQDAfI1O2astN2qhOQ/9wHOTHhvvU1jHXM30r+PlKjWOgUJZ/wmZRUP0KY
IINB0ipXdALG6cRYPoRHozvKTb5ZxUukuuWqqxuNpLyWkJT5M2jdjgjKgcRCv4mth35sPzHp1R4q
l+bIhoLtWcqsKX0js2YgdwEwsKzG/FUO2UwqGGsCrtOdHNAp2vhlEhgARAKGXRtiJgHlduQC985N
HcIC04Jn8rk7RFBtcg4rzzrU2Mq3mS+yxz4D/lOFkfGWlRR01LH+U4QKUrwx+YKvZwOvFleesLvn
PC/ojxbBj0dgTbvnARU5XlpISlZ9ysPOf0roI+/UztSWcjUsQTc2MA6DxvGf5KbCLV8dNy/OSs0m
ejoYMaI22sidnGXEMqhIfSGIkbOIiW7bBFSdVlwe3XOrde22C+g3ZE7htVu5kdNtrblFOV9B3bPo
k1rFBA6D35ptjmhg0W88O1QIPisDIqTM9fUNEmnsgNGLj33ntrmYN09EmuNc6WvEL2QpQ/j5VLTz
JF1t9NXUojjg3vYmhrp5wHgY3AkihxdhT3wh1hB6R1ld76M+/VJGNcCxjL5Jh6W0GboUiCVo1Vyj
JNCoyrjXVMJb6IVgvVCc4NxVydOI5u6qCZSqRVdWizrqTnmUpy+imJIdZf8KGnWjfbIw9fQegUBe
HerLMqXeA2BuCjfOAHNiVabu081dZbURPmGjRGGISvvNFjQfVNN5onhvosftjLUZd9Vb1ZysETtT
aSMbdQeQyHhDrBfSdAkQqvxHp1Xyw2znJLhQED+oKWRxp5zty67gu5OzGrnIvck/S/+oXEVgnuwd
W7mZS+V2YhkFX4iNyXee/MuFE843ebzQH5ukq/dj1UvMeO2BaFvdPFK2D8JHzCT2WRknF7T9wHAx
10HjImJ1OMlChJU4jMTJIeaMsplozwp2bKFXIq46Yt+qCK6bEWwig0SAWWxoFAEzUkcxLs3A3As8
/C503fGVBHl1l2p6tf44jKCHbz/dd35c23++lovfL1qWjXrZpOCkuq6hc5P49aIVVnDOiR4MoNxG
1inUCJ+iUWTZx6Inkcb3UFDW+KPNxB72cnUanPeiCExEV+wsh3zR9VHy3GSZII/Kpg7P5gT46knz
MFlB2sDKMZXoQ/1sopP871fkQjbeXpHbzDua7LIL7V2ijlgTnKZXzoi6lbOFLQFH/hCscPPT9pcb
5W4yOZX16Ngke5liIyuMAcOVdRmTbyKlDj4yoduqX+DQxaBYrqrMdu7K0mEeXU4l9rI8A0uKuUGN
HfVq1Tl4FEZzS7mqZEw3iDF33Fa93ra4ChE3Loawqcq0a0rZ58BUjPruX4cwB165fqbck8lOpttU
NbuUGVXr5cZrRn7alkSCcFcHlFDKqmUA3k1vQV7jvK3C4QR+kRZQbgWL//w9u/Mw8KebkwDTo89B
BZpuke9k6b99z0HSWlSPHOUcc1Nf93Y7nIdu2VJIOLfzSqAG72UTe0vJ7XI9e1UOvfZoWNCnwD+t
QLmwNlc2a8/5aZ+qIH4CJLkc+ig7GWUN0A0G0Ube5uV9vS2GH9vkqqnD75kV37eCTo4A/ygNOAkl
NfxjKNckH9ozsnZtlyLZyL0UJ/a5ZWBgKr0xeYC7FPVfuqQFcYr85pPn3SWiT9+injBLYD/eIaqn
5iGo0mYhW9pJWD4B33SflDTStk5PIY5KoV3p8afCjuBn0vZ2Wgwm/RT1d1iEhxOe1frWD//fr245
urKK+T6t16k3mD3lOWePaj14eeTdp5b9KmdhA4j/jTs6FMnn3/p8VFlzaU/H4KEZDDh8HQ7D48fC
HMDPL0FOcPkwOhA+jrIneDB9qmeRcWmFq7g1xwdZpqE+qixADzt7O7bjv8nhcH6dVwihaRpzJtVx
DBPBPP//emEYHLun0xLZl6jR/OUUqD3ap3G8BKLN7FUiuhWjvPwkt5nzDvlIq61dHWtAoo3uq5eT
k0zN77OhEB7Ud6WzJ1zTfewhavOr44iirb5Tla+uetfAMCOHbyOsTSI/VyPrh8cppUScEliZzlP/
ArsCVsg4XOXzqoWG9Mo1jS988O68xv4TrUcGa44OfmP3L+SpdRc88N+toulfsCv5xzrA3ggJu3+J
8j7c6SIgcCJ34ueanOayod3lVbW7Mgn6gDFJVORqQPm+BLwfnsXiFpjsGPpzj8jrdWyQ3Pm9Mj5Y
gA83rWYR6cbY7og/LRzJAosrTpGF38biNE5ih1ohpNzV1qv//OPW7N9/3Q5/QAdph0zccaE1zCEl
P43IIyMWVUdV9qqSQ7gtdUTUMINHAjm68SRX5SO5zaCeaTDA339s+jhCr7WSNL/5aZVDtdJEALH+
eD0adoS/Tc2jcIHjOQB+D60a+5+0IXzuGnLb5Bp6LydzX0oanEQKwnavDHRj1SymsrHky9UCi9SG
C3G7kav2/HpxWhkHuTq/Hqyb9F6uDciZ//16StHf2cEhUckw5Qp10cDO8eMojFVPoXtjyFVBluiA
vgF0luE/yQUa1qTru6s5BM4uGgWGR9UJL3KRiyS61CgWFlDNxs1vO+SqbtAiaVotITqdk7dopuGT
b7cKViq/XcvVQkwMSzMrO8pVK+q3HTqja0S75EE3yovcnCYk2DooPlbwFyHVdiWd0da/D5pGf++d
Zhc77vhFK33y2w2NzE7PcHdVbzfEexTOvWOjvvRGq3vTSf1CbtlfhpG8zgh+zRUVy5NPJvmZUKLx
OhI3SscMcVAy7ww5Px44hTCIUgNf1n5LsW1EphroNBHVTn2hw/pSzqEToiS6Ah0CVTQr7l8194Jk
QP1sFORIZ7h+N3GSTnDpvJwGne6cJWm0GX1xVoW2iUXtk+fFdr6LYsMlOyG2kN6fivUnMUrnQY8U
+yGZgugYqNPX29q8vdaVFOkO/ga71DmsVoPz6A9naxrJCHSa+jNC1fAYSinYvAoyFjRFqrkLoxq7
U1157UJxh/HeHSydmJkWuCSyTJIykp025t6LiRt0F1Vu9ze3V+N//wBdzRCGsMAGUWGy5xLUTz9A
ta1M8urs4aokiBf0qf/TcWobNkuDZUcu2hNa4OTBm1f43JNT5vRPeZrjRSIfINgWwGKX8lCz6Ujs
0k0SXczauG+Gk83M6KGJufAP/VRdmoS4xqjYGhUXl0mbThOUOv65ooXFN7JeiG7cY3k/SECshMbK
R/FQvnhT5+w/mLGMc+2/+TCs3+oDFCyAfFtE1VrcPZgL/zbWaEOjNVtNqPDni3fKbcPVtqvxOo2M
v1RX3It5DSubsyIFs9/InWoz0YEnVFCZz125qarpJCFBPsk1wzOnpR1W5l1Wo5QMkXkhSPeUR7kI
jRp8d1OcLb30rxAcmv1AjQLYB0itvg9V5OlKe0wrzBGLcciZLFuRsVTNukfMzKo6L+haDxuUfcOC
FsFDYgQGMew6HXnW+rEmm4k567OXkoM67/trTejx31zSdVmU/HnAJjTbMFyGbZYQqm4av1/S1TR2
Rt2NHt0ZLdrOKru2KobHWnX1be/bmAw9w78PU8QAuhWrb8QPr4jGSN/hrH8LWiw6TazTWExJu4vG
qD6nYe6ujKbtn8ESG24i4Dfg86yxj5kLC93UnTlq9cmLtbUzr+maFt3J7fIRjPm1oVXdSW6Ks3xA
Mh3nWwnIUeNw2qi96ywaQOE/QXOSyA8unXnfT0IsXKu8TEY/7QpHQ/c2gPVCbB59t1MylpNC/4Im
eh5XjKQulHNUh4HfNFcyfWX3VrCVziq/VpHMU3pdkLYeTgvbsLuFLRKcxrPIUy68GfIjH5GZaxLO
QklE0haSNqhWijK6SyWdDGhxxrnsxwlyA51piVjvdE+7awdg6y0+9BVI82j92w6QjQA5FYWRznwc
GoidWiYXrfCHQ2AK5hwqKmWC1mu0L1+piofrlvT341jRo88ZRilBcvxYVH6VHFGqrG3k0gsF04AY
TPqufmnc41DU77MqQ5AHymIT6MRJmG0FMArg6dOkjiAuKv+1cPrsoOToLeWqaQ6Cs1odD7jPSIkk
UW0FkS7RUJQTWQGWxwZSVOIU6nwWkVZc5CrNCG2d1T1MHzzcsEXScdrX7YhWwLdxLHWMeUfVpvdn
ZPtEj8rvimO9V36pPqlFG21Dw1T3zZDq9y5J1MuxS92XCRh44sxaRoyC/nlSB9zw7YD7SnGjvRbk
5v62KvfQqvaWk5fPAOQAb0th9w+ZGwaHCDmkWClThSse18DytlvNQ3ERCZgpg/R0PmM8dGN6pnya
3g1hm96RajOJ3r6kiKhMqmhs11Br1RXhntw2VoMFMd63KuOui8tkO6pQTEyrtvdxb6W8sdo76VWq
bSw3pteaGeMqNIzpqYtyBct5lHxGsPY1VVxGoX62wVEnwC/lg3FQ29wg63eJjqM5VHYLhCAo2P7T
IbeH8sCPp/w4tBq5wgf8rM99GFSwvgoo9rVbbRMgP4vY8UCL5Lp11iGP8SE0B50CFL5BGzjXRJsz
Upr2LbUZgVhR8adDbc1D+fNFNNSL8mLylv95ADrXnX+ZXQphMuwUxATqACy5tP96+6uTukqwjOVP
fgYK1+5b7XOuUQfzjSA/k1reXzUPs8g8uBhB464hsVg7cz4sLilgtdkTkjrCdZPEHPduff4I3Ejd
AvRPHeOuHDhjLi2ZadKQG4fJlyRKxUsyWcrKRf9/rkMmVEJpfG4RIawHsFdb6Ov5J5Hw7be9B9PV
RudcGN/90BbXyWwEjkNvbXM/vKdEJK5YG8OVFXTGVu7EhaEdlFjgYZyPbRW13syTV4pl6UR3tDqb
VZ09JIqfPaQTUYOjH2xQ6D0lkQobIQzuqG12h7o0tM2Q5+YTPdNgYUCY3zhmJxizzjjSvjW0paK7
0ypUjBYIPoVaMWIPgnJpooGM7saW7qtKItPZqJ18KSrd+IysCLp+lnSrQFHQ3Ef151hp0y+NYvaL
iG7oS8J5hUvRwekzEN6VeFlP3UJk62YiNHjWkXRGYF0Z89Ov9RAJaWVYXP/zqUEJUf01IlEIF/Kq
abumNt/SKDj9dnZYytjUheGMT53FwFJ3EWg7ldkcDNHWFyuxu5Wddurr5MR3amsN71GVH1rOHBJS
p3nI6Q6QpVBWwIHRgq9TPT0LMVRPXA3KvTm01QY6nP7ZJclYMdLxHnaGbe7qNMIkFb9oXpW8i6FP
FvBkDED2ariuBvSF2UDamxEO8c6pouweprq/KhF0vtBTGFZITH2K4qSIBzgXH2P3Ile83kIyj5p7
H4dg6TUtJppojjGjwMycdqadSeA4FJZFqeNvM3xYqja9w9JqlZfc6TBJqwVIE8PrHmvioDp7wHs8
L+J0jqL/6xHAs21glMZebsdx/j2geH4YAVU92rSda6sOn6LWD58gD3LjwPSN35JtDaZezAR6B7GJ
1VJtFGTpxds4BUjPDHU8O8AcV5R3dMA3NjTiYiLwgEiKiz5hwbS6wTkRRmie4h2hW85JbpCPsCn+
WFXgF9ojOpc4iszPTGgYnWTFVxN5w6rL9DnrAZxZTtTzsp93WCOm62BsXjBh2FtYz9aW3Ob+pRZI
/Ecz/+o0iNYVZM13pFx7J7cgpFTuKPAF6CrzD5Fp6WZE6riPg6C/OlH6VR6AbSRddLHvPzIzNg46
2KC18NT2jfLa7aV911zBFDGPFZSu+zq24WXPf1OP1Cu58uLJ7Rpz546ZtxFVFb3yzwRPzgGVjXlE
zbsQcEOVXNwRSeptB7/goaj9V9MzlA2zHX1X6a73pGbZ9fY3E1hRah6p925r2GhH8GeUcei+RiBA
LGImFiLr59bVxHRtXrhl0ZzlqnyUUSvA5KHFK7kqF0Hh/nzchERtays1wgVTmN3q47W6QigHvU7X
zCW1gTvPv5/308u0xsoXYXx0DMfaufOw2gito2u3MYEvKSVCYjb2SRWHweqnPfJhn4sIJLVfW0e5
zuDgLRwFt6z5JeSm2/bWMo8fh/20DVADbpB5N30J3Ih0WVfyQLlNHihX84kOIU2PHZEU9lEu4vmR
HUYVX5X1/rG988sao8C8t6wNQlg+doGZcm5PpoRcLM1eiQlN5kD5WvKRyGNwgEFyjR29vFLNRXwV
2K+jg9lLY2Kx6ebVye5enLHqHlA9G/dOp7/BrrNeYWYqa4o2CvFfHOVB+3RE+pBTWD1ave+uHNT9
S0Tz43ny++ksH2WBrW6qKtc2pF1op8J0qBvp36UYzKoBC14gD1lHgTs7RAC4aJu3IArLjT3q+gHW
i9eV9aEMIwx7LrHlhwGb+7JIpoyv24ckU2GNS6MCqkheuutOUY3nhOgmLa+zVS9Qt0zO8KWiv3By
7Ca9mgRl7BtlFlRTFiR4rIhPBiKNS+haKfmeAH8shag2efDtGfhRkla1qUnwfG8a403Nt7mSq7rT
hDtQ2e6C+Vx3iSvsBwuX4OANgol+waubxlagrlyacd6ub/vloaradJd2LO7TrBH7vgn7SzXCqV64
Luy6uqELJ5+MLcjeaopH2vb8F+TT5NEEGNM3mDZ8Psz/kApvJaBDhs4afWofsfafPzZVeIHcQgkn
9ChV1KwnMwXu5+G9aGFMf/Gd/ByaWQiQ3Y2WXWVk311i5Rf0GAdC/0Z/DUivvqgtSRCTxlWE0fUn
iFh8QVlb3slFM0Tl3Z3S+iW2/nnr5JksnO+KkhJnH1TcD+SmkRBjckDsU8DZbC2EoMPdiIbz1OuW
YPPUi4os6tSg8lhhQbS/KpRWhrD6ip8CWFE95KjJDNy3GQ34wqztr1DbCCrs3dcGJsGmmvroEA52
8Jj6Ubm4HZFZDyCirHtLNY5aMhnbuKBcAoutPxi99TIBkT4rGr4YNIycFwIhVWViWwYUm15zOD9H
l9bNovIt/I+9kX8LPZ1JRkG75yUuRXOieJNvsSXQG9U6HbJglTyUk39bkzuJxPvT0ZMYdBULMfOM
nYpJUh++fmx2/zpAbiMgOIlXH0+w4kcbF9BR6StSvD6eJh8ZjaC9Kh9mUbPJs3HfuKH37NP9XFle
T7XAa8eXvtbaha8P9kmuqmV51/SBfS/XIutxSJv6WQkD5dFoacXPT7EHyJapO36Ta2hU/aPT0h+V
q4Rvii1CXDKM5mNDlSk0/Ouzg7Rqr/oouRY116ZD+deiUhX7ALfHOWh5xG65R66rYzEsELFOq49t
t2PkcyxO2wxdOk+X+9OR3A93wNtR0nTCWGbphy5wrMdpLrl3qvXmVaR6apVl33cauSGTmZcruSNy
yKEquxYJL/U4hXSFnRYl6ktTir08IA5CJIKTMp41y+Aj0j13IXeYnmAmFLaEeHrDnusWoNHAtb74
lInnP+nyY5/LsD/eSp20P72VPmrtuaOZn/QpwsUeR/ZbwFuhM/W/3kpquz+9lXLUxnOBUOeuVJX3
Ko/uAT9BSNbU4aXT0+eqQxpqzWsGLdu4UoOncejqp5i4Ork51DCLYH/B6MlBZK1WaH+5f8udxDQm
e+SvyUruJc2729TwKzbYjvyHYeifzB7BoxcXznOf0abWXXIta9JG9go9T3gzSXwf2UawghtWvoaZ
8yxx6WZyHYaueNcG5q3y2d3A8NhJjB/Ppi+a7tAv/3g2WXDFa9a7YLOwt1jWI/SG4l0dES5qmbCf
h/nZ1l/Pln87o7d1+9tTEa1+XObGqPUuWSG8naXTKmFyGTzpxPQRb0SSYZsX+7TLxOtY9ela0br0
pPamOCOhy+mLBNUbl6WlPNTUanUxcGl/sKEv7WyFjEz5aqRd/Xi1SS9/erUwS9OTRZ3+nJE9jJU6
nUG05oOPpv7Bo2ja+6HK6R+aDxMCowfFL7f5kJUXeVSvK+69MR7lLnkQZ4Y4lW598TpmSYAYywYC
fN8s5PG3Q0baHeQk+oyjoEouPdemqmOIdPPxMgMFVUCTtb+/vZH5LVXc5dXUpBwmX1ot3ys3rv8f
Y+e1HKmytdsnIgJPclvel3ypdUOoHd57nv4MsnotrX/tvSPODUEaSt1SAZlzzm98hOMZAzIKp0/h
XTH/I+WPcScToW4ZfP/6xxta4m7ziNvQtOxziLUG1fphcxym1rnCFMX+asSbcmKJV5ue961QlXL9
v2Yo8QtAyFUTVfjfKDG0VLuhSFettH5FxAoutmJ5F2JSHia6DLiEtg6BG52/uqaepEdjhu0+dCJW
CXmPNELJ7JfB5LczqWW1i+ZmGOnQpQyrWMcEe16GwQsOU9SFVA46VDRm/Dk6VX2Vl04W/JS8+imH
WKihkQxFdSheImoub2oJ5seJrVeZFUrqEkOtUOuXstnmNXvpBmcs2RzYp0E9MKiv1Evjccbudpmj
rgroSytZQv8FQWx5dK68sRxWsqxecnrllK8BOdlS2GzHQ4/IQZ1AvLjCONrInY+w+BTAz3MnJcW3
ITa8zT/65Bw5++sSxZk8gAh/fwSSZcSfrsr/bf5orcwI9lO2pvS5h3Y6yHZViuvxmIbjQ19kBaLB
bFUrafxgVM34IPt1EoNI38A9/pnhWSkCW3YnclgevN4cWQrdL3UN73cm0vBJzbaS6z+UxrtOLONG
iU2GdL7Xr2j6+l3i9fXe68vhEgwIrSNiYXzJAnud9015RDJaHjU0LwWwmr/aLs+5dT5Y9b1PDtR5
g9xGnk5yup3d1KQ1TmlRO2dhQrB0KLSjAqawmm1eNC3B4ZLqZZI/2Lzk68HBhooNuPng+v5zFPfF
zVaM+ODNQhoQl/mt9axyTXgEAe48CkKgwBEDBz2VApEVmgSwojOFRo+TYQ03SVncMZaWpfRneRiS
CmI4ZSYLdEwsVQat3gWB9ibLGqiT9o5UwS4UzSLS4lc1KkLt3Sfi8tKPcGmVsXoaRKm9KC4aiBG/
1ZMctG0b7/CGdJEc5SclW4idFpoxLlV0qz6GkdNSr861ASV4i5JF6zJhq/9qeARoR8QDSA9NWBai
2cgmpTZnRAhsXakQPBMgY31aN+1hKhpvHVvWOUTk/VIJAMVJEs4Govgjzv1Toowvpdcrh6jsQGCN
N0mSlgcrCGNYqzNZugvLGG1tDg7TavKb5QyzoQNnwBX+eeYrWGQD8oRSzwr/NM4HrXG7k0iCfm3B
1ceTx+4wmJn6PyNyTlqYaIST0sTzQ7P29z5naVhTjKEYU7MoYcLXhyqJQwGgrU0LOfdr4N8To6Gs
tri3PacGOEbUABd9PkjEqDxUaWcsRTBk66++xh/89aBVIKhB/HJL8TJIgnpndEPzIA+ynyLQFFxi
E+y/BkyCJbuq47H/1ZdPonkQlr+yfTu6yH6iT5irwKt6oN57b+sNe72yp8LAyuMTrzDvrDkKHGuk
wJ9WQ4oy06OfKk+nhYgcWAK57+97Qx+x8qDMoHG6l7Gr9gRFjCfdwdIz1PytaYbFTfXa5BRPlljg
oFnchjoxN4D+6w1c7OExViD1PI0N96bIKjDiFP7XSMfi2ZK0XIZ+W2zT3tmk6IouZoItMayq05Rl
AJJEiC9oOVr6Wo5mzeBd5BnWsWIXV/X3e79tHdCQtGfYlsku0o1qm8JkvhkFaUagbt8zW9fwHnf1
84TlwUVz8nQpw3E9whZWA+nbf7lSTjBCX18GBfFZlyjFph0TUK9Dopr4Hvy1WjVDZFQdEZJ5IfzV
LRe+AMKHrao3YtWZdYuM2Nw31AUV81/dPCF9wIllPshmng3Japxdoce6CEkv+W191MPw6LIAXpHt
S14DR9f23CT1stApXKPeJ6JSmPdBNTcnUAWXNixe5KCjjQuHsMCDl6LLFmX4OpAAf9WDHZrX8sV3
6enj6OA14/ggh2Lb/KWhfjoPI+AvSj+DpUlJ2EEOJprRrwQmgFs5Si3yQOhzWuiJntzm1b2Z3do+
La+Dbn2vkbXezAoKYRqP7UoODlhVrJSiMHey2c9BR6zQzUu4wBC43vhEop+GbiIU1lkfaqmx3Jhb
hOC9x3qp9GEEZMPRiqNj25+DXQZPgVN/aD6VyWIsajhB1bgVmtt+w/TTtwP3o3Bz1kqGKnZ6HkS3
yXXWsh+J0t62fcgkrh1HUBW0YGcbbfA81J51odju0Dhei90JQqfVNKoClzM8HrTI7h9EnugLyLHd
986Lrq5teK8doOYt4CB72/EXeaMM7ML/nRoixHuLSFPrBz9MrGMgBlgcxfDeKSl13GYVvTWUSAJ5
U7+Z6Na2YdokW9m0cOwjFFi/NtCE9mXFR0+qYT/i04lFEJGO7zqFTZ7Rqr+CUf0eWHb6xra7XSPh
MKiEnHV20EBQlPbKS+bl8SLAWOlX0V4sAxfiTB+1hWWNDkBBjIu8yRUXLaIcUjIjQxNOZzukw66I
DO9FUdU/jtWVrZ9TbnLqkgSJakzvFyPUQvR/VfTsUPalkjB89SIlfDZhTluDC/85SZJv1vxSlW/W
yC7EzmirF9lSU70FPDW/kGWbpGgATZB4Td0qAW80SzlTdmtsa/b9W+lIUvbrpDLFN4sMMhHSKdjW
hudTvZ2r62Tw+qe2KN5sb6hOQBT6J7ch8MJT8KGcW7JLMaFRasT81rJ5vwhqIlx4E4rbtOhN3T7I
AyGhP2dfTXmH90FbImT7eziwhu2AQOwpTxVjPEUF0f0Wbhekt06vFrFZaDhfRoY7a/fdI0/Lduup
6nMyd331F5H2phhk+ZUyrZ1VoGvrAdOp0+Cq+qVQEvuQG+17mWAmleciv5KXrvemX0U709HDR7tB
Oa9rYf5ZdyQEZ9/pIXGRwZvWwwSz6nkMMgO1o1ltagUPx8VkVdMeGF0GnaDOkQIhbbWawl9xiXGQ
gMC0u0jHRjmrowgQsbUyvgeqokByD9CJkeAw9JyV2ay4lbJbeRDYUGwUVPmkyaFFIt5tTlGrBauh
FPFzbuK+kFOy+uwPzX+ckRzO/3/myU+Z5s8jYfwfn/L1yV/zgmCRVbynvRn8xO48e0hnTZoFmYXH
nU9RD12x44eHEc3Bwhjy5wkJ/UPRGdbb6O/jPFFe0fgZ8OiMI/9t662i2Oikl8SqZVN3kmnn8xdb
yWuyzqjwNjTVLWfW2/2pY/QjKWmZHZSnYyLU04S5xCkVBXQQe/ou+mBpVOUa0jlLdGwhjZXnJz+r
XrO7J4jL64mimxtEcQGQxvBvLEjhB8198kz2ydH/Oc/va/jqwCCbBnwKJhywrVaW4PcYIVfHcZQF
XIcQtk+K8WY3frAvfVa06GeQYPIdmSb9n/1yvt4M18JQ00NH6eI/lkCq19RbXzPqxdfaKMmQOgZe
e9EtZKMsvbLyluMZuLGdMih49sKomMLgVRbu9vC+0q7ynmVR79xC2kXqen7gZNiChAmvGaujDqKt
ryP0h7M2W3PMymXZJTdbUWa6Z93J+T2Rac8icz3YRU8JU67PqYTsnS8rX2zonISdsGVvjaVXskCN
MAC94Jz8z6lIaYP5dokmEziBzNr1JO3AyeiLMvDDR/IQzcEHZISYwmreKbTdwS5NfnzNQGzRHgqB
MW4TqdGtB3Gd5IeugwS1NQr8mqhmsVaGdGPT4qDZzjKPpUvpgi1q+7FKhhmVSHRe/klGu/456pr1
WImYWPMUEC2a/4Tz/KkI7Efbd/73/CRx27vlU9lkP0VcCSiyU7GwnJTtjGA5PdO2ZRyaNVD6oOrU
hVutoDS2N8ND0VYK2juNbynLlM+009ylqnqlfSEo+ySp2p0wh0U62e5RNtn9D4vBfWxtNX4VgN5W
0LfSnfyDKnX9pyn/2kVo/7RtbBPIp3/L6vJVQwL6pE5jdK3RjSzM0Cq/jR0O861auAffMLsbj7KF
DviJYO2cUNUkhgxlWr5Q+Ltcg9I9YqiI3ARdO2yjRLneC3RYNKG3GPWdbOpdO27M4NlzyvHahE62
F73xAw1LQRFK50/XuNd1eHB5sLxP0XP07gG2jGmbttfB4QGimdcq6uavBgHzPYlCVj1BTXm9WqXD
KmMdbpusvj18h6zB7K7E65GdsT89xiXluLGFjKWBrvFQkAtZkmHVD5Vps1RxJ3XvJrC/KyMMnhuy
X1vRuZ9DPuDiFE+fcdnrewGz28FOT0ccbpgHu6nXHoKX69dBYy29rtty/q7/NRA1xbjhsXCiijo/
17NHizxrQ4cCVLt+uPeDF9wr8eDuNKJ6j61i+vsg9KeFbMqD0DHOoQy3INrBnqiF3bVqeYIFy2IS
v00NocxXc+L3epAUQXLyxoLil199oFJ7NB/kWRVUJP0CNz7Ks//W9zUgLwsHDTMRpyqAVHAt2etg
6WsO5Pmy89QHe+yKJWa8LF0qd1CA0sZ8RaKuUBzgBforFa7JXiHYcGjMmsKemTWekADkjW451yS1
8kfD0j9kvxlRnUB0Hg09UuoVEkKre3JZ7x6VTPWXgxtnF8xZJgzVqozyM+7NNsMFQCdiidA1NHZq
SNbSm7yjPNTaBPIv8JKAvIx9yaRJn124f4bHohkWIsxrbNnITjhp/sNucOOszSF+SbHgWkesV0+9
Hcw4QwyPlCZTH3GywVesQavGI+6MWs/83UYFsFwj++EoFJJ1sffnch+iB14npYOrVJFty6AP931V
noRvKAcnbJWDnyR/zr76otYSuLX83znszpS1rmqPHVZwVZrZ3HyudT/IJj5lH6EdTu2qYrm5qDLR
n0ORPKdVb+5kSx6ymA3U5DchxZRkhCA4vg2DKi7uoH02c8sdkMMMQx3gTUzT8coct4vEWslRI0wx
ATFZM8rRpGIfZzaGw4stGt78nAqc0gzTsxylZP1MyUz46MGEBewP+DEUVnSOUOqcMyOKz1Q5Kmtv
SkYqVuiTo3LgX03EIO0y1iptFftYj9SglrBiKkB9aKZdrWwVdTmyfw9Leg6BwwFTB/72X+0hL9Rj
W2ymnNCK7/jRPpohUrXu3Dw7TB+sNBxeywS9yNxdxn50zgUuBiW71psb+2Lj2U61kaNw/cVcgFGd
ZHPOqU51Or7UcEIfM7960gmlE8QUx683p1ura96Q6km+UUFKjtZi7mNhO1H9613jxgrXtQNFufVc
aDLzQfYlsUJAaW5m4TXE/H2v6W56At+obCxCMg+Ry8PerZ3iVXGFuuDJ7HyYvv+YQMeG8Z485sYE
Un1wIJfqyfCjVjwCo4Wq3fxWGUE1AyBQKW1B4NkqmA1U2q4Hm4BtopryXc0UhJFa8xDMP0bEOZiL
//Nj6hwzDAKt//gx1aT3P2A2hIs2TeINiDSy/D12MKNIlKN0hyl0QsF9SzTgXwOyKQ8DpqZEOfTL
oA3A7wSKoKbARIVABAVdI4Whu3s7TaJrSGbllM515F4hrMcPI6LK3IYyAqga7b1TaOlKwSvho9ec
Z2x4ymcnSMNTIoS3lP1t3Nx88O5PQRugxBoKIk611X2IKv9MtbLD8Wt+D8ZGZ6IP29qJbT1L55JM
635ile4CTcLHREA8pLBZnbZysG4o6h/9xFnK0aTFkNQNzFcrxavFbTDbkhonBdFy1wid1TH18m1r
jS9qEEXXpOqv0Tw4eeG4Uyu+59SXJORBOOBMP65GNwjWX33p2CQP5UfsZgrFu6uB1PlJRgfJ/mfw
swB864F5MroGzzyMTZLUdXblbH2VsuBZfTXH3A2Aa2t/RovS/DNK1Xmk1nNizhWPkcaGHJWu+xj8
febH9Z8+OTq04Llj8aao7RshQKCLaYUYq2jXyYRDawF+8jiSb8SQnOZk+Rsbe75j1NvvfpEmOwmD
tGcipHyAKZb+uzVzCDJQSx/HHErg/EqJNVC4gnKrvXyT2PEla/zsPfTd5uBZrGyJ1jr73PYFVRK2
WIOv09dyhYJZlHekii0mippllE+htHIv0RQE9/NKocpS621WL5l9sE3NO01sQVd14pTfC2s7pNH0
xpBj7qZCf+yMV0F18feigQIx2Zp5SRKixcYIS4uwA2SqWj3LSOHojJ8e/PrXdGL7XZq1uq/D1jrn
sbMhPzQehmkQDyolRnfPb0NvtnZk9XxvUOS52ktRKs7jXcFr29GGEIK3aupUw6icwuZB1y5BZJYL
aYhg5VO5HkuWZbLJamobjSNOesUqMA0kJ1VLESxyYVHY2bEmzI8dHqSYMe//0T+gG/nqV7ouPUzd
7CChVcPBGjWBQ4cbDofWGRPwJjHpA6XVGvw2Z4hWxmujSwXggN4YL2HUjJfSwJ6VApdgwWqdqmzY
Wkldw0ocZv9uGGwfzeTt+sHpXotYtw4dlZArAAX5xxB3T7FKFLWBUXIyKZdeisbOPrTO+RUNavUY
CKr8BHZ1C/k5E+4ruC59gvPCsLiGO7MsPB4Msp1ITUkrWEaOIPz+jFs2oSLZvuOH+7/HBe4/nd/h
nOmU4NDdpFznxLF49iZhepEHANIIlwYEkakcaWF9kpyr04vh1c56FCVhqHn214Bs9g1v767UPfir
rGoKQaQ1QFr+OarOTSEi8ewCIznGuW+tgsxMP9XEWvNUbm6kCYihBU1CrHSyFsjK04daBwo7GPXF
H4B2wj2ZrHVdgbSWRJgcT1WMMqJNUwv9JSyyb+2E2XtnOx99j8EpVnALBIfWw0DA50T4/SFQRtgF
WdJggSoKhTKkMEal18ZPqcHnU5Q8ATujD1UsfNG4cbaDrVb4+o3hlTQh9OiBt9i/z2I2HVaigNqd
C2I1u5xlhN5TS0gWNG0qQI667gX69ehvcbjST5riW+bu/kSukLAX6q0NNBCAFHln1yxss2tIbHwo
teLckDj+M9CawQPAr+Fw76uaKL+KwQBK1LhYhciJnuu0ez3wxnPTKAO5NuURx2f/3vKSMjzVwnnP
QJofnTR5S+Zq7DFVIur7VHNlgmZzVm4kooujU/rOYDIlE8x1tVj3dR25uI4P1fF+qoNwXGVEQZd+
i+MjWdnGuAa1Bl2VtWUyBnsdMN9urjsia+nnR24hwZ0+n+JdhwJL9t5Pefr05BMtZyU75UVmGqRi
KU+Jq8UrDJDiLTZI/dIYfPFg4oKx6+Ah7JHd4IwX+fEqguL4DdemK9t8BQOpiq2UkX6mKpGxNmRd
QyQGAKbQmj2AUCrt0/FRzcabNVcUi6nlQWn2VHfzQF7q9fgz0rk/2btbz07VwkQrYmMl5zZGZF87
5g5Bm1ZLz6t/+pQXHcbBKnfy29vOlCh4J+GGRw0x/Zl5IQeifAyXPeHZRa0Y4TVIMh0bZx5X4Rj2
i3TstaufNdF/HUhADV+VmCtM9iEHL1RMHDVdcbWJrRBsLC/EF1wKRjjAHDR2JaERVrXMMPlfObCt
+mzZYIy1yXGpNiuFPS3YoHPUOn8OfZ/o56KuxUIphLkuC5VcsOyUc5xEN/aWjZXiHOXE+W0cj5DO
R2r1OMgz2Xc/dPEEq4opra6X5cLGEOPQF+8mhtyED9FLmCKjcj4ubySA42VXR+pxEPAGQ8PaOX4n
niahA9iljkd2V+VIHrxSQohyXFSWQ7nhmWdvUPyWN+xYLb6GcXeSo74J+CmplWezdnjZCeOQp9Wj
n1XOrRMkBRqLm1M2DT9tMGbpKVcbMe4V7gRRJLSWSBmjVz21R5Tb/U/LMJ2bAQN9m7DrXcsrlRH3
za4aQsicfK5WLrNKrW8apLFzJijJkhc5kMk2A/zErZw16fg+FgGVGPZoKq+ZjTXnfLUZWMEpVwzu
qLmZ8/xcF/iKcXO79i0twjdbV4yH1JjwzM6q+4eRlwfjN7ZLjNDDhSfzaxLemhO0O4vZuDssM22J
hhj90Ex1lQOKFbkL3eFXZDmAudk3NA+ai8nDYOEaIrMQOcTYlVr02VHxtfytbj1udx8ZRJ9kW4tN
xhaVeX0uNTjt09CMj/nMBSfuHX7nmfwD4kVITWqQHqzc1tcuuYJPna+bEIg5SQRtAH/mx8qlkDxD
+fnhDZRiVYn3XXdhB4o80y8QNnG7hJe+qvp2+m78Nqmseo2N/N219GGhKoX9LU2d72Pn+T/MqTz7
vd389qgXsgehUNhXNFQrz+0aSe3vgH+tBXbohzOY31kH2d+IuAzolpD9KBOuhpLe2mLCfuGdml9k
Mymf/Mwsz/fGZP3plk0leG6ruMRnhtnyOtnNsw0zgGCE4++T/cQMnJ8bR9d5Uf0ku/IqitYsfrW1
7HPnaW2j7IdIlMDIaPVWVh3bXv8pJ4xO2j9NgBaXHRYi2/v8+dMEBN1IbacHr8MQFqGCTyyp1ADz
mjbKQHd3b6FkD0+RMQAJnBOhwD3He3xf9M6wiTziAzLcnyfdE9FF7xExgvXQa+Y32S1nESxAwT4H
PdO/ZglSB6rTOwe7La2Z0G/BMymcRUFV93p2IaNQiuLK+0imVgX5o/XXXDn21SSFVKzD2MtmZzTr
LAe+LjdSsCMt4tjVoCg2EfnCfvDrxiW1VRhb2ZQDsVf7GxQAKCIM1eaNycGKCx7NdvghW3Ju4pL2
rOKFbCDdKBQekxPm67lykH1yaltTmQyWsIBFzw/1yJgsWjBIhwL4LD7JOTJzwXZrqWEjI6I2uBZl
UT+nqug2DZ6jK9m0Ij970pRn2ajkBFZAywgeyZagWwXpmgeIqMI3OSin6WbzO4ZyepQtz2rsXd/G
8J1VvacOPCHaaZDIGnsMeJTeQE/Tsze5kBHLV12vN6uMEubLfQR3uOpCnp7ND5KOTe+Es/xGI08p
r0m95ncRB9FOzpPXyX55qAWPJNDJB7PEC68wTayy4uxhpD5D8Yrm8mWthcrAWg+W4y7lDN/njZ7w
+9zoqZFhH+fnp2w+yLMCf0Q8PabDV//XNHlmJyXllH9f2vdUVKUjtVxfA1+jrasehoY65mQuPFQd
ShXcEiOHGOT6ylSK+j3OVDB3bvS78vpVqyf9d+BAgLdn8pBXp8nWcxEdRnmV7JxkeAjjLjyUM/vB
IF79DthnQ+2A832InXDZRql+1XHLPMIuJzlc6XBQ8HczKud7r/X+Kmua4WwbFAvClXOgdzFgWz/B
IIef4D+jdYOM+Fh7bfgQ9aW3kBO00QZ/UGGdDmB6E/Q65DGdJ3Bjt5AGap5uY6Jj9ilUtsYsEHlw
zZ15V5RnuJXlmV2CzROkPFSaWiTbrwEf46Jc9Yk4xH6wCmtHv1QBysDG0T8xxpnZjr16GuCxPmST
3S90sCWfVpn/yPVAPBkkPw+UOaVrde6PVWTdWftRKdSRdlmS7bNMD16HpHiQH8j7I106Hb+XArD2
oqwMcWnb2r1005Qfu9FAYBC4F1TWBHnvo0p6cwsgKbJ1HwjtGjZniWLJ0ezUXRWws6l8D6n6zUYP
npMP7iLHELR3UZ2afXVJOjd8yDVomo4jzrViVoLMPiJftc4JFcyjdjvX13Yjv3XLeAtdreLBRZcc
VBQ/PWRp9m52k5Ot4UPYC5tg9/b+UVjC6GeF0o3BNtJNQHUs4VNzRZ1leRsoijrpNtl+xS5LrLA8
l62ClW3kqKK1qAl1NGqymXXTDgO0X0HhxQeK3TEwRTqqn2CD8q6DXEvgwumW+JdiRTEPTPPZV1Nz
63NogUa18sq/hUoG/DR22zvTKOntBRA860UVVvqkIVSTECMl68uT08cmdsye8pYZGtxIzWvWFgBX
CpxSu8b+wRHrSleUdZR08SHgL4v8v6WOewy176GmvZpW6rwMnVojN2rQJ7l+99YiyZITeo3SIbt1
zIchhDbfGOESur24UDzuXDTdQVCUxGfZUhBjXALfdS7j4CkoAgWWYtQ4kJYHMXFEvbKXl4qkaY2F
nCjs/DcOQd1OfoDskmesi9gS9CqhcDn560eaJssb4Ybw2+ZPrvLGX+noNFdtZVP613spgS5NHJqq
FgdMyANrKU/lQWVJ42EfxHigtN1uzMd4QbHCCl5+8p6Z8LSdhDcMRb7JOxhTc6lNo3uQowO8hyGP
rFc7qirCZfyCzYyXKXthZNX9uBair64DZVBPfl5lMCDCX3mFVgaK9oyAMLr7DqMK/F/DEFWndPZh
lNuP1vb0+2DomNaVJ8FObkbkDBiKPxL8c0/StzEByrpR8cRayUGQb0tH11mOik6cfCiOJ8xT/5zJ
phxItExdqnALSAT/NU+OtmU5dfeLK92iMLxpISTMH2Ca+tHSo2ObO9pGy/QUBa/GEy1MB4oOwOBU
win2qDd0oOlieLK6/tNQKow40ix/FXn+mRm9e+7dKX/t1IoUroisoxxMTbVc8kNmY3ZGSZKCvQck
u1NifVgGunBWhu9a09LqzOJAXI3qQT8OyoNsexFnX837TNlWOgMXYxIN7LZQs+1z/NLLIEFM4wTf
zDLFRmpov/V2P74LbxiWLWSoJ8XGRUvXKvVEHAMZdjNlO78W8bVRXGeVe2H0OvrkNPOqi76PAY4p
bQIUyiL+Bgd+/EVa9rvNFvW9igqdfU+tP9q1IL3omuXJ1cv+QBoKFZbqYlTS5NDzVB/vXTNOl54q
PDzkTL5+8+qr0kj168YUkf3tWZYPYsGunJqMVGUahtD3aSZK+vs0u9LqV0wmDGWktL02211u2+nV
T/rsKs9GVUX1ASMfnl9CX2oJE0URsGK143kkJ95H5uvwwkD9NQM84ioVe/YHxUqnAIvkpOW8daoj
NhlZq81U1s6bLjRl2cD32mtz0yvBg2mjUVxGQtxvLbdUnQrxjOuPeU2aX43WtMfY1tujYavD7Nie
LmSfPEzurLGXw30Xcsq+JDqK4SXpVUScXmncdGh0MDZtHfYfzVLwxyzcAmC4a706qOx00PM32yT9
8a+LBmpCtkFLEO/vi6ypsa6z68vCT834xdTgA8atEt3PFKuKX5AiOEs5KkJYNv+al4fqZ9lEJxmj
zkwyuzgl2auu1o1XDHCMLd8WG7CI0F/VIF1llWLhtDd4SxMQ2ktb5d4paI1f+tyCNz49xeSUO8Gv
bWlVCta2Xvcgp5ZhOCxciHDHLBm0F3PE8rVyKFdParg6bvduEO34ocfWp2UP5QuaZ1ZJoSu22ajY
XxPcQf80MyMAU+S4C6sMjjIeJg+xoXVbqr+GpQyZyT7Ke4qlSD2xvcfWtKLYuUPcXNglLybcrQ4m
wrQ3dWwXLqKl96g2udUUrHnZ4oTvYlBx+AofMX4aD/KAz/efs3/12V4BN/5rGEqAuwmiNDyw3Uft
3CQBNybOnJ0Cfd9TY++l1puUSr3e++VsCeZmFy/llTzl4I5nV+yqata6LbzPEu+1JVso9bFRKSrD
NcQCwNKnl3vtagh/+xwMI7G90oSRkA+Nt5EOC0LRnsaRavDChk0g78GYUPXSTbL+2Cp2//4CtdHF
hk/pVpOTf+g68vpuLMI50RzsIHJOL47tfQtmQ+W4rj6adPrnhHIYW540sb12ivgRdCiyNoBF19Rz
i1M24Txg1aik2qYuH3KBoNkpu/xDKcFPKkBtUwIyPvmTb4pdgVnykACwbGj0MM2XhRM/Va1WnSWX
XKD9Ky75CPUhjmvl2gP32RPaU7YoKO1HBan2Eqlf9QObFWRfovll4JeJo2gRvdYQqzbCC9UjcOn4
PPGaXzdtld6qwHpV29jd9YlDfDsHFicPSdf8ObNCZ7j3+YPSH/WFHMeFgkysnNVBF1p3Ax7tDTbP
B+o0Joxfx+gDIdZL0w7uExt+72R3uLh0cF9InOHxlnpm+NDWTX9lD92yiOMCSq/TZd713bkuRPE0
TPm7vGBwgZCnAYiTVm/KVzSa+9VLwaPgGEo/cM/hxirNtDjLthWalL1OzrRsVANLvSH8iHkXv5RY
mvNoKdxfeyWyvF/lxMIp8237Zcxtdy06aqSD2eEA3QAUWu4JL3S3KVWJHyATctyeDW+fOWb05prO
VvpwyH7PxYpzcrzwjQLO7ciucVEOasZX08tBdEGKIPJs3EwrNsDz8riAgmPeSJ9B3ZjeBKEYADuD
WEGENZfS0WPyps3YTuJmYpa7jShG3vVFpbyabX2WEyhKB/DrYlcX5vbVVLVmpfS29STP4qn9zzMg
ChsbPd+9kl8m7HIb/3q1L/SVbN4PSq1sayR55MgeU3KFT6ZlWM8VaFlgGxEFPoViPnsljBz++JgD
a0W7aRBmLSKJ9hSNGbHVdSmKs9B1htii7iNZNOCr2feuT5tz7/jaOWuKcObmpD/CQz2lwQ8efSl7
4v82Po71n0B86vIuJ/Yc7geCM9uYMsq3EvvpgIXwY+WZWHBpXXkDbQyUwrjh9tCdTR89MAAD4zZm
bbexukJsinnUrZGS8LgJLwp11vNFctb/vEiOoqn8nxclA1upJLatR0wLcAJqO7wQoxlabylg+prc
ina+lqoLpytoS38NwFE1ysVD7oTT1kjSwjp7GswoDFOSFaARj6jq86R1kXlKCHaMVMfMutdp6rH4
UBXqG4WTICKbD1op0BX+fZB9Q92ZO3+azBdF06ctBfPTGvfH/FYVpspKdxgOsjnyQEFfWzy6bixe
xilejo2bP6IbOsp4ODdQumkdfKZlyLyYVHBLHvdZ7gfj0aoqfTx6SE+WWgaRW52tOUdKWpGYGOb/
I+y8mtzGuXX9i1jFHG6V1S2pc7BvWG63hzmCBMOv3w/R/kYz3t85u6YKRSyAdI8kksBab9grp87h
393rqLE4ySDhgwUdy2xw9dLYpDU+mcqH8MufqpooXBd4O3w5m1Wz+7vflHb7oCZmQU3KbDlPnTIb
qXi4xv64lu7P1Dxc0gW4XS2gctVoNoURASF6p9BbnuthWF+31GbzvFo3ATpRA36brx1Eg5dae5p6
Eb81sx3dVa33U196uD9Mx8RHW0INin6EoDJ1+n62HEbTqIIMvvesurlEmXHjwoW9YQFCSWAJNX8f
JX6JgHchTypuI8W50ssRF+QJW5S5qoJdJrz0peqQvJZJEG9FxOLWj9P2GLlkfw3TWBm9pd+o1aij
P9aQ594aw2lOWFHgvKx31XYunRi08oCpkJVp6EqEwZ6NQH9ofJk9OXZYrOYUd/Jeg4wTi+5dn+x5
Ky3Z3EZOUd15KLEClUgQwvbHnipr925jbfVsmqR2ilIDuh+11bcEZkdai/JjcjtK/KhtnzvHrO+S
AqNofwiKj6GdTr49VVRHqmo/Uya78LuK7oQZWmdZfhZLZ7Z8DcTZMtgZ84/cToD6Cr1DGDzSV5Pl
y0sxZ4fU6ItHO0iKR+g74FHGaVwPwv0d2528ecDlERGOfvAo/LZ2sAmXZY8xUvGx9ag5qa5vYAbd
Dm9BiIMiv4T6Xo6xCTTWdh91eLb7li8UAHLtX2Y8WzaJHMS3dggQ+p3lr57yDLD98N2YUeNsETi5
ULxtblLEpvYo2RRPbdBNK7JXx4SXxrvtZqwWY7AkbFnn15abqyDJ+R7MsCDqzC9Q1PUEDHysvkgi
o3/OO/ukgJhmZVBdNHx5q8VBdQMGpnnD+3pTFX7/DA54fJj74NJVon3zNTLKugAVqmYBq5JbuzCd
vRrNfGzI8mB0z/GnPt1XdUFGhn3feVqcqoal+dI4W2J27oDlFwmZ3ar9PdDLJqUKtUx0l+HrFXxg
nkcbuKT0TMkf74XzjVwaOzFn8jmfnedPx6yrhgKkKCHVXKeN6jQV7HvjkrCbO8NRxfwNgTsK6J3x
gsosSEqdnWDeuMZLn5je0QjXOiAO3s2ssrtYT19jLRwP0k67jeo2YVJCssSkTcQxhngzWWlDJ9mu
RrXW5LcBTGSvRnE+09ZJB3ZQjVroja3DrLFv1KhrI5o+m7I7qdEp9FB+2SaIdcMkQGSHCupG9WaZ
+ZBmaK5d2wbtSG0OJorbPpHZcp6MpcmN+L6IgvqiQgE+xdtipLbvWfhrV1np7cRUeSvXGfJb5WSo
uikSI0eMLo8xkjuYmwNeQTnC2NgzTCLI4PZ7W28UUFfkZneE35BuFaYlsPUPra+ih1Y30vu+xzhR
TbuebcrperYVdt3Rd/10W4miOGCb6CIVVWu7oQ6dnbJ713q2k6lTPORxPzx4cbv/elVE0R6VBtCs
Aa9lA8MuBzmetXrDBhRYt6GN2Il6S9fZ/FGBC7vDG74iz3OTJrG5c7PKejYN0mrYeHqfWHBuSkzW
f2DcRmY72/ImxitnVbdkNCzXJ/Hmo1pmLFrYfms/1DWkShb2M2wvqJGpDPofuAssUp4J5SrqG6lz
NIqhe47S5KmvK7l1/FpuOSU6q0anYD1E6bQ3q4CCsGEnEkuJEXutIDthrGh902cPOzlo8HeeNgeH
GVDAwXBRQ9InCYhFT7LlMWbxrQBiA31uQVkIWOqPGfnTBTLf9aX4R1eN2n0J4q0cZ7x+5XSJ+iHa
Uj1GjHP5lhFtymSgvXtGGx5NV9obFUYLPAYmB0PC0qsfPCm8VTJP8OlLMMZZGo+rbkEPi0qvzl99
P4I2FFHr26kR1eBZh9VPqu0sibA+9OhZR2gv/xGHRr0PFoO2QDOGg+R73dZV9N0Z665eR1L7GULX
P81R2z7VbeIc9HLGd5bH1JOKVWQwimwc7/vMap+mubO2KU/DrRqMIwkcIG3XalCd5PCGR/lXduFq
YLFzcBsSvisqYPFGkIVed2Ynb7lJ+tseBM/X0R+xr1NE3ey0OqImkQx/8YLXXi02vEeZozA1dDjR
95Y9bnWwBns1ai/lFAfzMQrXTNYKgbGqD+3NbOVNaHnIyk8h2AjdiOQauPm0/epH9uCuXVm0qBtE
EeuNdi5Rw8BNnFWqX55UPxazsTZaNt1W+6jCkGg9/YycmuCZHm+bwEkfVYPV93cbb4Fbb86zR8+T
2n3qP6shFXGEYx/ZSYmVivlV2G5+L9D01r0JAmxtHYASjwNmYjuM+KxbY549TN/cHnXsOnz08gmO
eY2P6FQAP4vy4ujWgO79YTZuVTPEloUU3tI3bN+4zUHXz7aT3FynqLjqOtU2msXK6KoIbKFbPyVm
0Tz1iOS35I/uVMieimHXQL/ZOMuMOhbYpiNQCFBMWPd+cmk1071LjAohMA/bg5WhmeFBdrF1n8VB
fAhIHW9TE5XswJ3LSzSF/q6iSnkR7vDPo0jPzB3ZofsAoeZTJqrfDUYqcCjTZv1HXFumqViq4aOO
DSvmf6lFAndptAFGemtr0R6k+IeKq9C1+SNWF6GOPwOyWGFTd2c/D8zDXLiPqockGQpdS1xbjlQX
CQz7VHjHwCuopatQYMu/hNPHGzgVyZ27NHGIrdLc8Afmsk/uVDOaoDvNNkRkWcteVMjQsOfwBMbk
WO7Ks26KXR/r3Hl/N5Ff/Jg8u7y5hpAWDbYaqCO8T4S+h2xesfaJvEu3NE6svYxNJY8gpIW1MgvT
vSRNYu7QGnVW/wiqU0LuoLoyF8MYUEJFFuGh09noXKAX94L1yV/o+IW/SgzRfDl/OokzrJDbsI7u
wPKooBy5ats6/amXCTmreohXaHuBzuAByo5jn0qZfGIv/DEFaIi6YR6tUwQWn1EiZWUJSzCd6/LF
y6J835YeCtRLF+Mr/D8dfAHV6FShEJHr2avFcvQxkQvpRPp3it9Egka782f7TjFeHAcrNJQ9q2PG
K+sBsHS2HeI02MAugFm0xELRZnvTzVr8lP8Ts8N8PGK7Dj1hmaIG4MW1px5S+DUUGnK8i/WCshOz
rvHc0lZ4kGR31zhrgfth6LVbFVIXBOjKUq6V8arRyhzmclFdIj8gW4i66s6Y9Uzf56EDlCOKk53T
DHjuzlMFQQb9pmocu2M0kavr+toGxGmnF9P0qx0KB9193rRIcFHjfGTh6a2l6w4vBdhxcL5x+27U
YQ55ABGXoneeETIePy1jQhu7D6JVTjbKR3MDrkJpbUnfZ6DFQWGmnVW/1gbPfIjDNUbpdLE5ijZJ
7FX4+2bNa2VSnMpLA9TuMtq27l+Wq0FyXXqGCZIuSoP7nsr8K8u8tQbgHMJWq98GbWhsw1HPMPdO
jGdXCGwAYq3iaWXoz0kRjhd/Dh/VoAotoOFxfEbWGz/R2gID+Hstkeno1oKADA+5qUVrfTLI0FX+
eM/OKsFnGd+dXgufoix0P328tQfbMt75sLC20BApTSTelmUU3iFB7NxeG2shWRhLI2wLJ3owpYAR
S8qu1zleib1fXOsXQLv+CVADFpG2NF/SwvW+uu2Cr3YiL9mw4P2M3KnbBBlas3Vn9veFpiMVmOjx
x+hHr31V1M+NM7fHVrjNDp5C8FKJCYx1BpyS/1b/7QgC9/9ntOo3YwE1Cgx6X+q/gE4995PZf48h
yVCQMpwXydpzU4fN/IBnEwLvnuOd2S3hxVXZ802ROO0tpnbuvuwK6zJmLHQNL5oexdia62EU/itO
GM1qtGPjB8DGu8ka83Vkd2+97MNbs4j59Ss6hmJmKE6GangGGUZkfhE2KiP4MThW+gQV4SXQyHzy
8QSsVp0RTHcyPVhxZiyJSetnxYISlGu4d8WE1eqie9AvutOzHf60fNs6sDO1rZVSO9CC3t226E9+
zevc2aFmzvPmhDHAV8wcHThvTnVDxp4SnSrKNagT3pjYaNVdGnxV+1T8j66Y/fgwy8EqN0C95reM
nNam0LSMLXjbPoOHvShcYjuTv0bNObvls2yfrdH7iqv5cEXjPe/pD7SgJemJzgdzFgj4qYN4LgSw
4or18UeQ4E5jUbFeCZPtb2/PP4VLvitx3enFqJFclpYrT+phGAqkkxwHFf1lrer/3VuEDChXdCsH
VRTsqp3kMKcl/P2lOyxWgepImQbixfhi+FN3BNCBP82SLo3bqjnzv4FEzZIkZb0JI2bArZLXn/Wm
ISK4knFVX6xuQFU7xUg6naejXOBsRp70a0Bj5WXoreqCPXK3hvGCP3JkHQNT81+LUrf3AJ7sfYfA
12uSoCb97zNbO16M5/V/nNnPc74uil7n6UyZTG/YMrkNVINOQhGyGoq/KGHAPCjGlwzOyZ0axCxz
Y81a9+RLWb/I4gHYkXzVh6l5sMrsZC8XKA3bQSy4TwHQMxi0wrwJo0VAchnVkfqliNoi7LGMwkZ0
tjBVsYZcRntqyiuYSStgSwnQNjP+aq5dPvV1HTUoMSwzrvHrXNt7xbMYR3LwmLUUL3Ntli/jyVj0
cNZAdldSr/SnwTSyndGEUAZEOp/IBk94uHfzieIf6U6pUeBYYjjNNZuY4vC6oGB28qS5JIubc0JN
lPI4odmIAX0Gkd+hKUFfjeCs2d5QE+vYrVM6mcrsdzMv3ZjU6YFfRZYeptr341USrQf+1niVYgIB
Q9/8SAsPiQO9mt4GwGxIPPnhY6q7gjSnFu0ixDF2OhiwM4S6dEQ8gcPBh7MZG/xuli2Pl1T1WR2p
eeqoNi1ja/i9s7rGeisFezG04z4dxujQp7jcu2ERvXttQ2J/RgzLCEz3rT1/RcFundJYB6CyTDJ4
RW9bFzS0maRbScGxPSQOi6AifJ1Y+jw1bsfzzj6pztg3clkmz2uUOoDVLl0HFMypCr1PNcMk1/AU
4U8zZQKdvLn7VlmNvkKtAbBoIKxHx8a0FqH4/jWV/sAH58rvQopXZ9D9TweEmdAEOvPV2cQqCkwq
agSRafSf0zy/i0Ym30feQkAdwvi1XiDetQCgJLRSghkEYD+PQ7fXUpHy/zjme8Qf5K2VZNVZNXGK
yptliq+eCulaV52n2YzG1dc8TKb53dX6rufPouzl5duZlwZwACrplY9ukTqi4NDfgAkOj+ooiib7
OJwxaZruyZoZh6ZsxKpOqfxvSw3hpFreiYxNzwpuaLrOIgPBn3gO7rPJptpRxz2yI/L3kYrxaO1e
/jiykxmXpIHPEjWFDdQuZKFLPLQG03JP02TZd2kNXVhflGsoBD30ehC/oPMIl6mwNmB1cUHBeTCc
tQTtFnu4A91rodNGbbej+GgYvfup20Ahmq44OPWQ3CplAaUxcFUbaIq+Pjhd/aBCWwee7IXPr7E2
yKp+l0G5sWNff5eUAipLxB+pb+JFHcwNlNC2uffHEL5I78UfSNW8+K3RPRsuli3t2Dw5tfcrxIn4
E9VNkmQLCkIfMS/GB/gDQaWF12i4LynLpU2Hb9qday5PzQp+0uSNpGviIERzJ9BXdhO1G6HKlX7h
rYNMn7+8lEZz8nY1FKYNLw2WStnorEffaC9+38QUJJGbwPfrE1e/J+jzydtceIiG5yO/8dZ1YDIE
FtACnLvJqIy71nOBLsWNlh78lo83zKJyBbe5OFWDYKXpoavEdrc5+EbuolpdYmZggJuOU8d5nqUe
36C7AP8nocuWgjpqqb+oU0dpNsiM/lRDk8iCo97UA0QT90kMbgK8zn2KBjv9GQz2Uzqw/fjX0L/n
LEOZ5tWXNoCvYcWztTZzMbxrpvlmWEhzroYPPCMFmJPEfNZ1mXzL+m5cO1OBJKDQYS+wN4B0Gw+b
2q5TVtVAGckvxxfRC/BJqcxXssBnAwHMfFcaLduyElSfP03pQdiew52TRBcDgM62BTLykmnwpAwT
I2Vtfp/60Lt8mZPGWlTvDeiR44YbABmGQdPvS81G2jRrPaTdzRStqDL5dHNz0xmsxlYDm8xs9o2f
LqJPJB3j8dU3kAiJMOu+L2skndq0+Rid6sN1yUrOluF9HzGAqFrkEVdYb01LAmSF/etz7U0d0vw9
P4us8R5RQAm2WDDU5xRFUSiKnXOYm6TcySkLdmX6NhZFgUqdhJTugaYpYW30A/UbkiIYtSbeQZe9
9VrXc3MopAaddC6Kb1bmkg8D9omuN1L4oL5ve9ED9bbHX6Vfzj+ajtJgUy1c+XL+iWzScFMJ49ws
UI+yc9r7paeW1n/3TB/k6O9KnLOoDS/6e8ALyn0JwBDtz8WQq0Vu/S7KHo2WPMa2cP9yktBix/oU
Rb6D8ryvRR+pLJGDcxH3Dl0nWtutiL+JCQRYgwD+LTCj9C20UEIANP8NYeTiyFor26pu1LnxirJm
tOCmrQdWsq/mcjoewskOdk500Mn57HrSwntzmrFvKyk78ZTPSLH2kbUzeZWyqkZbUjUJdeGNZLuw
G7Q+TdeF70lyR2FJ5SF3vuY0RYR/tg/URV2G2no8y/bBmMr6aNQw6wIvc4cNAsXlsShqnhfYl8i2
hSdqtMVD6YsefspcvXmNjvmAaN2z5UX1m4ZED36ckO9K1743pQeOv6/fOr9c4NuWt+6GZtwXNZK7
U9YHd2OLs7jW++4uBi10py8xNTDY37PUMC/X8Bzg7tmXfIhd1K/jyARV8X+mBlXi8I95Yskj6oUe
HHPcPGrHXJbMxr6GT+Cc+176uyGdSfk5UX4/wuoE722077o2UIWInL8i+wmaSvnLytEkmPPEeRny
NNkmODHuLJG8c89N974B/dTgKwDKwG/G76YfiV4XCBk64z3qzKh/NTiM9mpH6tlTvUuhiyQOMFme
K+KRYlZ34wsqQ6qrGqcQ7lrIuQAlEA1rQE0CiYKY9ecPfWo++RDFrVia2R5/Ny2Eun901cA1VpEE
rMGxcQqinaj5lpYZ3vvmOF/wX0+Oqedp+THI2miLKtQiT1/UO5BKlPhTtlcoS6IVPzoFWsb+cUKl
/O3/njHaWrVzy+af12AD/+qKEuG1rgiejeiojJJQ1L12nKjTtiKYPiqOANBpLVp0+CSLphV3sdW+
IchBJqUrjW1E5QZgSoyYXRPG8ylq+k1tpbmGnJfzY0CZ9zAaU3hb9T54vNqc8Aa2/eeZTdF6zIT/
XAk47ip2Hb0eqXlqdFzOqCAGzJhFqIpONNTxPkeyFOQR5Z7Qrst7VM12YvZsMgm68xQs6NEquK2c
BLaFAMF1gCN06drRO4dF6Z2Twft9pGLsDNfViA7pH/HKF+NqaDwy0eOzNaOzaXS+OOnCz9dKTodV
SrJZkBpfFeM2/JqV+ZM4KYCjKiRrIvjnrKR9Cavu97UwaINIqqgnIkn/fa3rLBcdNgCg90Cv028p
xJfV2JXZt2rympWK/bcjllntqhJNvrLTITjlXuudykA8OWFhPHpLU8/YeaMYHe6GxNO/YiAqeoxe
H1QEj1Tkw1i8QL1hPqvcbpNVGoZDvo76yJJ3VI1njSWcx859Bka5KCx52SnIpuyECtIKuzTYdGP6
1DsOGzF3KgFCC/hU4GdB9TmgJcwlqI7+iEk10ZGoyldAMY6xkSUPcTEPt9Q1n1xk2yNMmLiVYNba
AG0ydN3eyqlpdmZVhsdhFv6D0WA3WkJR+1mV8EVTGb6aswDGIEuMz6vWfhwzDDbUDK8YH9wqDF9Q
W2/3wg8hi7bei2GgOOOhtHfW0zY992PZ4Zhs+gjE6+lZDdgpCJRVJOti3ZIV3FPCns+23sdQHeqH
aDDnM2JFlK9N5JQRYUNp2cV+ZwuC1Hzrs3RYwwJOIRDX5lvswMmQc/i0mOU9QLt7UuEB5tdBh5y6
USdpnbBYTprGjbARpiyTfDO0OpBUaPgrqdoizcyTxPAXxYXpkw/4hrszfMdEAkS6D3s2CsR0Mswm
205j376zKzpZpTN+Nn7w6u1RRau/OUMZrrs5Ebe2OUyvPeTBOLDENzvBvteFq7hT3VJjUxgI44nV
6nQubJKbKt4XXbsm2T+f+nz2n7OyPvQDuxTsvXdthxYeuYHCXMVuMeJtPo6XiRfg2pq7efs1ooJq
OEUCOU8m/VaFro3jOf5RCv3+epGaevTX5QC/yQ20oHqjTjA9aBUcRk9lTPX8Ok+da/oYn7Q13MS/
z3dvpfBb5J4qPmieZs66RCf1nRcy+H5bDjcmWtHvdlBsepSzX4wI7mMzx8UqrySIEc/2cLdHACse
dA3qQdm+WFVxNMqy+B5W9bzt9Lxi0+dE7yFYfxE7+Xc9bAMkRDSYDMs0U2y1Khm/gfIQh6qDXqjO
bnokfh3dfnWcNEZFHo3zr6vKFNezIX+WRuTdhjF/59dVx+Ejdln6xNgOnRsBakjN1y2NezTp5J0l
jPDONMldqX837jD7sVy7PYshrh5rGb6rC8HbLzZF00Q3SL/W+8zLtAfVJEupr9ViRNt97UGn2HWW
jXtSY+nAM0WHrsKelDo7ACR8WxI0wpcjYyjaY5fbT0koxMWVaUsRtjArsJG4jGdZfxFD31/ixtAO
s9u/qZBqxmVQHUHXENu69xCkGS3bILWwW34XZzU4sM5c+a5V72zb6S5e7mr2JkqdcykHJN3+voi6
nLA665zaJNwxXUkBf73jv5FQF/uInA5uRZmV5yhCD76whb1WA6b9SdWCsm5nR9sJROKtMAcLVzMW
hmpCqaMGkKTRtzhm0e4sjwozyYP13NTyXeQ7WVn5txLwy5FrBptu6eIsFi9aUfl9nwMGGDN2r0uc
fQnmppnuHbAezL9B+MdeKyvfOr2ob4FkoSKQ58U3wxqgrVRUzC1ZyScbWo+6bKc15i7Br43bm6tp
ZnkYZGw9x9JKzwAMk7WKOzwQ1k5tIw1fmMGLOVkbfBhhM3j6BZ2W4DG1sxwvg5KHrjMEj1Yq7Qsr
66PqqSboBpyrO9ns1QkIgRn3RSowiBzNcm0ZrrdBkzXbqcmF75iPzkOLK/rj1yVs3PdmUhRb1VUD
+YBo8ejEDyoUxZLkarmw3sb0kE4Oy2NURMjSSvfsLs3XUWRnayPiQ/tjQE2m5DyfdOPXdf4f1wAO
m268gAeIGvjjn1Exc6LC44Sn65nXqf2QVmyogYOrf/06cJ08UPnjId1sa3eoVrAZb8rcrm5z1i3Q
hxBuWtejVmM9t/T7MqRKI1MNoSUvvks8F3YvPkYDSgQ5SiUBCVAjeZ5KO/yrEO1N0VXpBwtdcDZV
378U5Bo2FYoed1VoG/s4NbSbIRqpUM92Bmg/IREhEU6iate9YmmLe4UTlz+7Ai/Udlhs0tiqpSKu
fuXt/JGCaHvvIZxi6Fenj46A8w4qODjJVtw6Tbtoe2NH/VWaX47IhFena0wznLhbRXq9nyOnP6oB
1ah5SB862OSOcBn9tOlWMvCak42a0ylDxmwFF1Lb8O1k9jn1q98jEkjspkoGiTn2CBpUnUNBPl/L
xKv3nSmdRbbFeQBVaBzYjIIu7fz5Eau8EdSPO37GHRAYbRo/hMRIOp+z+c5J9Oom8jRzV+Vj9FLg
CKSmlkWwRxzL/FZRPELWE2qkjlr3yYVGvJWzREVy0u7UVK8zHynsRW9Va70bycwzFfujRVn5Vh0V
texa5TtyWy4mSCqYzpGgsuc/iU5m20hD9/g6eD33v8XU+U7kCxjH4Afh4u1BMmH+55pxv4cTO/Oj
CorHdml6KskAH03jUPrWfAhkGW9NfZo3mj6422kwnQcjaJyHxgcgOQ+Od1DdLp4XHKH/BrZ/vtR5
OV+sqb5heR/cyEbrUBNeYlgPV+irFa+qp+Zmf59QwCxbe76+G2KMMuDUxk+W4TgP7vCmOnpZ1BeZ
xsd5AGb/pZ+mVIdCQT2x0yJARuhtsOV+NbKI7CYb2IuNldca7afxOzdLubLrdrp3lwFzGQgHMnyo
dCQ3CvMKve8p1SeP9af4jYql1EM2nNAVKIuXOfXOmm9rwc6q+P8jpE7sAtM+pYO49Biakwwo117c
wyhBbcpYo0wcAm92qid09uVZhuOj6sVWVz0NWQQRO5fmTeDn9dNc1i2ov1qu1BQVM0Rw12WWf1ah
GfWLfY+qwloNqpiRL6LkhrywZ0QNv9awMlpyLuPSmCzZAYd8ReBzjaRiaOYahZvUG5ODuXghlIi4
6Q1V68aG9pdo6cBjI7G2/+g3S199FFrLCy2XqBBBionvjbL/KPUxec+doWKN2LChXbqDj0dTrQt5
MbrBfXFdd6XiRu4BxRtI3KvuVMMDzvMeNxngZ/7U7kPEsWCxB1WMqPSEfrrqLxLIh8gprVXg+QEu
NVV43zdVfuKPZQlkc4o+jcG9tS+CyL2/TkJDFjNK398ny8Fs6/fYCxskrnh3zh7FftVVA1Xsxces
18rVjGQSJOL/TG63EbamXyeqaGqTNDfIxx3UTHWJcCzzXQzweq26aiAYDNzfB+smi0mb2pVrrac5
HHduZxbPPWB2MA6i+8VmP5BR9+kN2AAOLY+o3CgkCTPHPcaWwEU1QRjMMHLtm9nNx3ahruixBrAn
dy9gKB4Se4qxU6xiBHpaqO2iukk1/3foOlglTb5Oe3vaqrlqIFtOVUf8Ofou8UJKIUvsOqAmNwN7
5jQrNv7PADuudBW5j95/DvSahfIS8VsSk3lkglib4vDCixyLtLq6U71rk2civESFfmvadnhTLj0V
UjO8KWk2VlF9soYDE4UrgrI2yHILcx1Uzb+sC67OCP/ol3HdbM0utb7sDq4n2wCfd19arhW4iBUc
wmmk5NoW2w49/PVXP4ylOPNLB2S0HPlNNB8D4CHVYDJbxeCiCjzkaCpfUiIyo/B1wBagmK36vel8
9A1CfCtxyBXf68GFtzpEb3kkZ5x2cUV0dV98L4b+gPa6/eKaVncTaKyN+tTLIZJoD1Nt9DtJvXDV
YV1hI47Sy5Vp5wm13KVvFKSKyGrEVczexpZefKh7YCxjJMaLkMhdborWxMhF8C2bnTle1EgsnE/u
I7aaFftl0J32ObYh8VhdRp18xjfZrfnmRO9SK3UNe1eE6CGONRsNByu2J1kU+nrImvm1qYZhJfA4
+T6MxpsZ9f1nIce9p3ndr4hHFyWGrdWb1oM9sQWsRfqz89IPUx9sivKLSSWqb5vSH5OTahJZJVT0
vH92hetD88STdh1w75wdGxncocgpKEeaftN4ZbMmedW/GnLS9hHwHK8XNy6PE4gyEquJYVykz/73
MSpgHhYKkP+AFdCoU67dksrl10D+99F/i8WO1x1Dy91iAOtgM+87v6IwGl4xpHMxJ+nFhUfNfHSm
ujjUOCLd130UsL1Jgnez0x5ySgXfhwnrhz6/WZ6wl9AXxmNEbuQGodJ2pbrSsY1H9NOcVSLC4qhi
bs0jLLPKLTt541GFWl8bt6Vp4o3gkSFdl028b/WuuJvRMX8cqlo/AhqYV6qrzkD6AcwYhXUs6LlK
kGQaz89grwbVNHizALUqlJ7b5qGU5jPFPedybfAadi6Z4/1CxhN4SmPD2hKLUrbhWOMhjexPNRd4
MUCdxJhfmjSSx69uH4TTPrTDmhd1umv1CXpIElSbJJt8RBJ17yKwaFvDCjE+ID2iPJN775E3lbsa
id2jV7j6Y5C66UrNGHrxPhpp91xUkMgjMvILkeF2cl3r3okL+76WE8gNCw8ZFVMNsIccC2Eb25Rl
ioo1MDNgGUOSPeeJ/j0R8z5BFvCHNiCK6AaDdi9nE+hHmDTHrikFmvV1tgmdOf5WtP4l6ezwVwzW
mdd7+sMN534d6D10/XQybnTH2KW2E9x3KN08Y4YE92qJq+6YoDbST0CsIxxGnhNdRyuxc7j7l8mw
4ub73uQpsAx+hViYqqtFViKf61I3EQaq/3k1D5+kLagdbH2dJ4RI/3nBqW10dcE5c6fbaaCwNrRe
0g7rpO37YxeKy7gIY8fIKiCZjlYJeK7iXsVaEZV4I0w801Dhv62WRh0ZjRndBmUV36ojkZUpHJ6/
+2rOH6d0fZ7wCzCKi1O0LJ/D0bqNNO6cjlLHRkso/yBuvhJIZH3y0MClJxjEQ12mP60x++lTI0db
r8azuu2HfdOj6YswGQZmJa4WStixhFmWu+P0g71EjoVV0uP95noreyHviwmEZunXHtaXdFUDeOYj
4ePGAKCaHqsmn8+DmV2uE/IWoIlZGD7JwP+cREJxJ2TV3PFExt46RMasqA17i3NRe5PocwFDk+dR
mrn9hx3Ib1WWJM9658dHhKrsnVOxTnL7ZA9A13tK2yFHyn0MjiRzlzpb/fsIIeaRBfzA3111SBIK
SgykR6wb6ZyGxhQg/kJCXa+JW9VvlyM55zcZshmHviCnDfiq+DkMBw1m3UdUAEezMuRSa9yrMfoZ
XdapqA7+7wmR72cXVvfXCQN4j+9Sf7xeRM1R/4qiK/7rIkkk7G0FB/9e76Of+v8wdl7LjSNbun4i
RMCbW3orUpRKpm4Qpa4WvEt4PP35kKxp9t4xE3FuMpAGSYmEyVzrN/2gvJO9AfRVNOpznjTTxuPF
ebL4Qw9C15Xt7L99yWDBrCp7RN6ZeKbuKcPC1JLpDWWxeB8UVb5iEzy+eb1dgmG2uo3sRYcnIm6B
dCWAHChCoYNQhGNbSG9RBYlwSdTKucpORHVqreh/YPhn3XD0RBOBMRrOgk+K3vwtp9f90TyMfVEt
ZTUuBnU7FEqxlvO5RZeAfWmvRVBiF1BkJJHirDqxdVH3aAN0+zgcuxOefdE2VXUDSfSRl6mw65fS
RkNDyb32vdWJpU+FguB5EF20JrC/m6pdOCSmV2oaN4fa6jtxVIYCvLBrRBgpCAAtXkOUjOWYrHWV
wT4qJdaS2G65k21k4twI2ZhzZ+0flyvO9S/k2fhC5ivYwXbjZNnp20RUMltWcTs/hqNNXef+So6Q
twIvbnTCNfUqm7JhSPYwLgFEKQV2LrbvEYtgRWCUkfocRSI4sHLHkiDVvWeAzMDAa+XNN9IItl5i
kgMcWn87YAF300XsXR3UcBXU3UBilchagzaCmhL45g2hsexQVdaw9EffX1RV0dy03q1vjTe56HL4
1k5W0xL5Rj8gYsN/wXIRcZ2dObPLZYGgQn1R/OTfHbJNbfG0h40NiNQpSfA4uFG1CIDcZMHqZDuN
o/4kawnkizNs59ME9exkqVWN8fEA0hpC3nacAu/ctboLfjXHsFIfO3NrdO5LFQn1PZzsYjsgzbg1
8QT8hGE8GaH+EzyjvWnIF+ziKow+u/SrjXr9ZxKWDdlALdqatrPjhYwqdRTjGkzMbdW2DoYymQ4T
dK5OKfLGYu71Ux5MslcO7rBa6q3gFw/M6N2uGyRCbAwbiE7u+kIBF1YnryoMuW8dCNRQkYBuyHbh
UuNjcIbX+EpDZexSInO0zbTs1Rx4lfhuEpNxBxvo4bZ2wVRQWUWeQELYqj2210n4UzjFq+4N3XcY
/Q69TkHvHPWKZnBK/MkTNLOqWHkr45i9BfQqVtHu3kjGETqUbnyEpHMW/Zj5Zw/nyddacTfJPCwz
gp5YnzuQC6Zq+DB/yswwLkPHOsDIh4tsJymXb3WezfezXM999aJIf4a3GULxIp2W6h1caFWtl2Of
XTsYiE/ViKNjZHdi1Y1xtx3wyMOBjjVGhcw7nzIleAaFGGvaCETLUzHF+IROibHUPNbJu2idmVDh
5Ex6aSsHfu1uce+d3A5fj3ufHCAQ8sJGKFCOcu5KRO46d1p9LXsrlHxOUQV+z3KdqUbe9ckquER7
r/+d+7gq9fFYfYIx3iGw7IDSjqxThM6NFJD8VIY6WSZpEJ5jJRtewYjvDZ4FC2Ld047I9hKqWVSv
CwO2mwsZEDDvjP/iShs3pQomsBRNdxZJeQDypl+rEgCiOlPBytoFgyH09OYXFkkh20JMZe5I/HZp
oF33kfY8+LI0SnYVynTvNdcISdRyr+idv6ugugkyTiB7WKn3FRjYBDz7h9X5S9G50y8f/1LUGDMI
0qXhP2PDDnnLbfhgpITmvbFHGGM6+QT5VkpYap+dvUTUIfmMGh7z2gj8rI8N7dONhpc4G7Vb4mJF
4Rijs+gDR/300VQgsK1nZy1NxxfbNJ/IUhJiq61thpPfoZgLeVTGaqEt5aEQoZuykRm7w5/WFIKV
zUZx26qxso9br15EPQZGy7bqq2Wtzc5bOIzfZNH6RAD64Ja3IzqJ+aTuxiEOlm5akIe0e2+T6uSY
9KF6M3jX7CVL5N40c0O0KQcuISZtAfGUYXMxweMyFkabr3S3HE+DrMruSGc35TROxtKEgXIaOeEw
hv05USMufWE/VdDtV05QBSsz11C1FeJPYQVlusvc6e3RJI/kMEFUHmNDHVudPIjHDUoV1O+t+TyF
ETvjwUNdzq7w3dve+/1+QIW0Z7/XE64eDnK+4exHJFPv5/5rciOfHLLaiMYEHQZ5wTg9iy6bnutJ
5QJDXnMrq7JDDQreMxgV7WUbEUDGITcNBic9PppUCGtR5TTnji1jtGT7u0Atxr/IOfQKHl0TvjyG
+zyszoDvdyY4M3QmPFs9svl5k8PlZyi2+k3gBCEu9gtrLuXs3VF1dRlq6XCQVa9Sn3sr8a9gi7of
hRovMEjJ35OggrHCyuBexc5C7AhUKyvZO/OEVp6etXtZdVr/p6uxlJhaL3lHgXn+HHyN2wtbpl/F
PJ8VpfW+DlFvu39qTYpAyRG3l9VI41nvlFn2JKtxCISOEP+PdmTRgwP2TX7MmBntQfchnBN4yt+F
zhPIqnkAyl4TzO6ib+e92Nw7RBEsw0x5STKnulmddpgcXESx+lqzKzEvZqdW69gE9lnPVTHGFox0
jtDGKxZFrDbQAP6jo2x/2gAAnh7NpN3zQ9ckiNEJDXFd1zsPilsjT2h2SA7Z3a321el5aMrp2fRS
f2/m6jHrEuMUA988t3ruE61xfX5ur95Nrf4pm2ZKBy4tcy9X6m60JvNgWuTcZy33QumaoxkPxlM4
evZSBNPw5VVvUNHj32WHkmHnCuWKhZi6FxFCpUNqhD/yyvoVRuEzV0G4aUWC0IMS668dojpn36x/
puzsXnutyV784W/ZJQurJ2cf1MlV1iK9mhbocIRHWR0RKcWPZQi2strZXbXzHVu5T22YgTkLnAUL
PZl/dC3DwMQqLqB69TNeAd4NZfZhj+2XzqMeuvVS84rffl0CbmkdwtqaPxua+UALo07Nl13aAy3u
ibXix92RYkHJV1Uz5UTyTjk5czEEYKs6zyXjMncAZ1VO8uhRRdphoTh6xl1Vme+kcsiGhGhWqgiF
vmeDc3E6T38OsiF4GXidylF2XuQHG4jcSlY1DSt6lef5PiFYR241fWmy3jx4PShAiGosu+dCHslC
dsgh0A2dpR+V2tpQlH4DXHncsHjjVmmBngWhmI6V3WfvpLcPSu3kN1OY8atINVCbPgKNeRidfUPp
F/KkIk8IpVehBi0T+1a7EO06dGaboyqbXT7buEc/ikNZl2OQURPrxmFRIatu0ofn+9E8A0w7rLYI
mJIHtAvlPuZfkz3OcVRowIWHO+X9Y+Qg+VlyjKyaYRWtnajCbkPO+/gr5BglUDuetO2njcb8b5/1
6M3t8KeyWhsEtGOEfxWKnj6HIOFPbkGy1yrLEcYVRsVBZSIwF0JWTpHwQ7inY8ltkIEHJR0ceV9R
ZV9yCtIC2WpqYceIyG+MpaGbA+r8DlVCoM/G+CH75KgIcMvGGHV7lWgFi3qj6bZRkKWwqLHG1Gv9
Oc7z3zk4s287PSO4qfz2QsyvBkttX5MK1UaW99mpAy96NEIl2zROG74SiWZZ1QG998RPeXIRiF9h
CT1D9DHKpfA3nsZ0yg7poMwQ7dICN0Q0DBSl+gt50M2IN8W31iZPNszETw9N8WXtjCFgxBijFcwK
d1qmaZchTSI40oHyAZXyKk8CNLDW2MReBNIhi65s0pNqt385XSFeZGFZ7U/AELMFqwp/u0IcZHAE
1h7zCMBv1QshuiURjuBZNo3k99Zql2N9MXeaSaFenZq38zw+iJJyraiGucRAjT09Mgb1URaTwp4+
GNWnjCfIFhnAMtvoDpt/2fuv0Tgz1McMGnC8Txud5Es8L+TnKg/3C2qAyskljbkL0hnxOLro+YKF
fcZvaXWvzU187O/Q9oaT7RbBaw64bx0O3bCWI3rNz85ccR+yUzaR+9jAa1KvsqaXlgXcrye/1XFF
DckFW4D4KgvVj5NrWfE0ctvU2Dw64n4Gh6DsJdwiBJRj2fqqs0uE/EN3EbCfJppRlseeFUHt51hK
IdVyfBR6T8BppTtTARhcrw+Gjpw6d6SOaBQowbQJvIvt4QlelIjiW272d9/j3RQ3xsGa3aiS2bEq
j4VxrJHfGCufFen/NMs+2SYcH3+BSgccDM/6OccxxUN7X2D18oxyWnoCQPUqu2QRO0Jse8sdwDj1
/rNsG2Pk93zUXTfyLK5VbX+3LoGwOCMQQ8JaSZI/A8lZC6PJXw1PzV4jfBDa0C2eZFNqOQL1FbVj
Uc14o8omTI15TtxPMMzsuWhwLCodzOFCt7uVgtSqHGsrLsgdtMTDdAJKB1B855mokhmlDxkUPf4t
6pcmmmNkEljsspswc3fRjV3wcxDRj2nyku8w535MBNr/uQaZxm/a38LU/tKKRlzxWyAs6M8yqmzX
EDVLVnZWpupWVvM6/VNlXZofBs36lJp+Ztm+6pE6/AAowiODm2I3jIr64qf99130jwGg0P4MMGpA
opoSfleJMd6IFMEPJLOqO+10k03ZVDUrqLyYd5I7u3lzobUeKmr1dK1JJT3hroEBPWG1CNoILz4C
iMcmz1J8LdRXc+qjVeDq1Rv70Hqhtn7wVVfNCYgMO+h8f//nkYA/Fl4kvnrCwWQdBvUthbKBa1cx
Ppe6TnDKzrJzj5TPXg3hFdpGfCAv0+Os4xvnoUrTbWR56aIgS4z/1twoi3A+iiowPWEYZhsN2RH/
UMCCnSplp+vasXR5e6LIWYIcmQssuf4c/W/VR1v2n+NG1/97agyMrHU0vvNGjVYeBM5jFHqzcdd8
mMtWRR8BimWptobJjsXX3DNmpeg290OvBz8++tGqQN0MM2gKXXVg45kamOcwuTel89GjqvkttKZH
fWy7F2cQ6laeL9vlGY85k1L8mUoQyVvDGsaPdnaeLv8pbB1LakSjKOYjnLNJjSEFIUc8xspO1XIx
qPbB/GyFmf2WQ1DizbZ3FGBlgWqoTT/asRyFI1V3LSpS/9SHEbLFWuTGn34JnOanXzguaqdQd7NX
d8LcMmytn4iKcSNqeBNrY93fZGeVsMdrp3Y4GI2JPuAsSUSGZ3xKzczfYJOImkHVpzYAUHdkC2jO
ccES16t5jBEYFcIttd482Wdkl7RN5DvlArUID/z5jOLPuUX8pTxspMwHCkFH5y4FMtf5g7JZW36p
OAWQ2fvP/F+/q/yxva5VVymOsQuVQHR1lldI6cT1RoH+tcozjHsVZRhP/3WUFymmyrEb7eTRf/Uq
ceqtiJ1/Ad0wSADGe6ttm+ujgJyWoKI7pf/qCMFBbvvRVhceZPh/DVbTaQlIriCqY/2ZJGYEbIvt
mIpoW4QsU8rceda8NLp19aBfx7T/Wc3NDnipTTiE1VYuj/4ZZaeZfu2QNgQI/YI9mYdHABB0r05f
7Mq1z30d2C89OOh14gk8EmJeMzwKxQImLP7PjtPf9FbNiCfZxiII+/7mzW1lGhFty+NoL9vwVo0x
8/hbVlw9H25K6GfbxlSdpRg1BV6csJdNlu5LpQdMCVrkpCBO24BRCP1mIRsq1YQ3ijQt5xkfuHp3
p0f7oyqPRtt5UnIrJ7VWlfDoFQRMhTctkWdIj/cqoaHQKK0fdSCGJ2NmFMv2CTOpTaGit5jOZ5XY
kcCCDOANInXtKdPNRM/rOpmYQpvInJczREMWaFXmeNqm5V5W3RnA4YdquorH3l3bQadd02KBObm4
zCgoQrffcY1Bd+HaILju7Zg6xmzdzrLG10/HWIqlomsIPs4nPU5Ph2KVjA7BsLn90ekO1bp1OwMt
wP/5pGomO0xBt0HGooYo/T/zyHZDnfVXShwn/pknnI9aV+y9qDaPj3lke+kFx8oo2+P97xYdXji5
jqOSTbAsj13rrfcga5HxDjbpXG0SVPCsOmz3I0TaN8uYsgU5g+rgqdXR75voJcvGT50HLYtdP1yq
uTc9hfhCXizFdxfq3NG3Jsn1broVPkB5fJOGlWx3iSJVxghrEELAjsC8vpnctv+ZB1vZ31VRsNG7
XOwBgOk/hIrGTWQWv8qWTZqpuf0pLSIsEFnUENPmg0wV2I9GYOzaj/VwJkWFst3cIQrnOYIw8uri
K3XwdEus5Uy5N6L1GBG/COJXQzGcszYXJHmgymb8nVymVrNtzTo/q9FejqgGDXzX7BJc1rW6RGan
WKe2Pj3JIitC9X5EDHTheQh3yyYBjJIndWV0W7cAMyIbi3nwvSdPeU9gf1NvH3PJo2mAFW4Xw+I+
7jG/WlRirXo5bJR5mmhQbvisECOaIY33ognqVVeYcFXYkt/bvFZLVUgPjJGNdtyEJw8m2j9nyWal
Ahwp2/w7JFKfgZGWAxk3m6ZpNWl11Cweo+RJ+uCJdCVKQ91b5bB59Fo9zgFK521UMErXQgsawkux
+0N36wasqF5+xUV6QFUPbZh+uoDmtL+jMX21U9X5TMDTQNFhIVhyE4Bp0J5we2wPFr9wC27DmQ1Y
tKfSQzbKR2V1fW+0TM8/x/4B8y39SeHL1xdyXNcrvBFdw0a3LHShcQz+RkGt8hjbJha/edlrLEJT
Vq2JzuLLjWnE5CPeRCRQllVTgu5FvGDLOofoe2rlB6iaCFTIahbpt9T6a5orskUtnO8k0euTmfvx
K1Zw+lrt+RtlFRVIJLWgpyJbT688y+bphHrIi2ypyJovJvLHh3tfGoZb31e1lZwbv8rkqXb+jJVN
RoPqXZZoV1XRSaF4HtbUvWphjsj8PQDEXTNO6lLOBtdzSbS1P6oZz6E6zcW6CEZvAZwhwnGVNpNg
Tv+vutJ0zawNx/v4nzFyoCwebajzTnB7VTxmK5sZ7vM8BlWD7S4qclTrR5s8+tcHjiPotRCBLfKm
//lXyJGyYIPxyzdJcOGWAbmq/9kNTn8kn9Mf5RHOH3+O/s82JersPWmD5eOEzEiG4+NUefRos6p0
3bZoTmiO4R17AlX3whOxAbsp9rHWsjyxevS0cHUEtElG/utQ1uUcgEPUtR4N1cL4Z8r/dSC+fVC6
5YlC+PDl0mT3+Bg512MG2QEUBfv2stPOg6i3oVqPn8OgOVjQjfbJG0NcyieIwTq6Pj8x791MI0vM
pgVkndpT/dJUEbhQchfgkqucpzf46ZYc6O8mLpeZb9cYCrwhdZE/l7Ou2diN+yoqYm5FauiTJoCM
uv2EDkGy9CDYb53cRrt+FjyTQ5Imb2aZDFiY8xmy4/+YRA6QxWMi1QoxMvv/nGSI2738AFXlEcx2
Fz/1d9xv+2ihEFDT0K77mzfhs0OS7JfLjbqog0J8JApZERDPiG8HcNPQV0puely169F0xQXzqXBb
6ZVzakZUA/LWGg+pa3uHPMrGndGWUBxyy9x0XmhdCO3ka3vMxls71ugbZu30Q1gVnuFh4H7UsUII
lHAhKghJsvMLB1HbAo+dRdDG2RrFMaAWWVE0p6CcuwbYWPHkWNsRch9Y8H5VqY0CFD5BKqnI0mKV
DXagAAjs/QMB3zc8DA8uCL5pznT/Ukr0YHBbxQm8vrZ58TKEo/vWmpis8gWlS9k5DGW6NYMYKcV5
7KwnuWoTBe2ZudrHZOoGYWVP3XxubYmVNgr/xTQIGQ2aspZTKkGhnzvXzu+fB8U22hN7ITIwz1GM
4KfC0O239w+0+Q+AiDkL4DmkxyLeTYZTocoiyq0JC9z/iqI+2caq/95ZWOju2yZF2871/vZiJXox
Qkx7rIZsdIQhmuk6BJsDss/RFL1gNbzIzH0OZukr1St3OcuMnlNWqU/I3qL7OHeoqU2+lOyfmgXD
RmsR4h0bSyXWlH/ZEJy/8hSgMhYm6s3HL3yXgRiuh2YkLdqxqCE0+8U6SlqrZb6VrvJWR5KxtKOn
aAbe8Oj0v9L2q2ex+SsDfbyqHJYy+PV9F0LvkEAebGhp9dlCXv65mpvCIjeOTmq9Ppr8UdUOQYmW
cY5N5TxI9nk5UZqQF9JCzmWZIl/FQ9pu66YPSI+Jpt79yV/EaXuaWuKOWeztfH1WNKhjaw3t2/pS
VBMmIHTK17CKNczc8+KcoXi0bMDrb+oyGI+PYurKP9UxJXm+fPTMum1hgL0HW0prQOQtg6o0itEn
shr/cnzF+RBRBqSCJ/CLaeXVOnUr80lFvWmXOK1x4FqajmaPPkmYENp0+aFXGf4zMEkUG0G1FiKa
572YmTbxnYe4+ESntmn0651GTM23Y+Mq0QhzH8hU/eo3w5MFgp20+64u0uxjCjX3mBLGXMpqDixg
VZMo3MvqgC6zUSXZa19X08XR1O+6D3ALzjp9M+gqEuTuyBxt/huR/lMz6f5Cx+vhhScu2NWgeBV+
673IplgM83K5uMhaXmX6yjQQb3YLgdNrWl9Idu8nNdRARvf1RTb90565lXZ8NMkRIegEtNG4r3y1
fw6V/C2zKvPLw+sIZm4+3giJWUBAIW8bfaF+kMLaNK5jfKkqytEROP6LXiJ0a6jusELZ1/iCzVAF
+lfyghRVcQSDWR0JrtXAIDOH/GRRQsrMEwGPphHHxLBFyR6R+n1Q40zmvvWRdatRsEHHtXuRBYpH
mwCQ6FXWyFYMqLBiqiyrSBvpl6wKdo/xfYLOTeea9UG26f6E3/E4PxLmKaFt9C9YMhFwKEG/z01p
HGbrUAzRBnUATKMAJ7NIwnEUBB6q2vCIZRG4QqxJMXaz3I92byt9LNNgNV/kiJ4bf295wDxk1RKp
uot1IhagHZKTPRcZImHYdul7WXu0y+q9DZDWQini8qjye2vxexRN9SUYu68RQwKItWVCvo6rzDCj
8t0tG+IWTuDtZDWpsLCo4KkftdBAbctGgbWx2h8EJ/2/yZgsUgMx4cWIa1CQYVqk9JgilEP6OUUe
bm3EP15IBIXrQgf+mddgc2o1a4+OqVkH4c13Vt+oT2XO+yvsgl1pjdsBZ5NTlfbGWvP96rVECZB3
RtD/BbVyabMk/i4KeCqZ48H/i/qlr+XNs+VPYps6mnbQUK4pdN6oWTFZNyxf9U3Innc1qB03d1bn
hx4U7FOcKdYtzVMoVUEGSmDSnyrye2+iij6jtE0+vH7wlkXMDdt78bBt48441EMxnsZ0TDdeZpLR
FXgxs9nyfnqJcoy1AOkNv0TivnXzW6+SjSVVcw6HGOClixFiMrbfpB0/+D7VDx4rIwiSwH+uoqnf
lIoQJwKoI4v30d0WlUoSuVKdjYdJ3kUWCffFUlGLaf1o04ZyPPN0QjM/RsQkB9y3zDVn3DSaTT1I
kWr4X+uBNY/vNe1Pv2O6/WUsWpfAt5ujlGH2+2pq8I0vtFDZ2U2VnMDIJrxXUCKWR7INmdDPsq3j
rWwfddHukGp/b4kyLlMNY0RpfyOrltdjTzeLoMhqXRbVgXCb8UMzvBxFX01d9QnW7IFZsntJbWQ4
wk4/VT7R73bWU3M90MdaGn6iCKBthI5m4uTDcborUJhKmF4IQfwMIbN9RFA6lj5mKTcb9SwQorp3
VgWGJFZb40JHoPDUqxizwvI0n10cgEl7tc17J/BRRVbD/ctQ3LWDUxcXt6os2gryiGc3P0nMA6mq
QAeVWeVDDsOI5TG5MU9eYzB/CmMxm0eH5rPZGhYC8F18bbXwCZnOaF1pE+KgEXRyMld7U7j6S5va
2iVGU21hGo74GIWoeUoSXpPDMl354VRR9hxNQ3TTXZN3CmdjHeNuM4Pd231UpvPw1WLnCVSN9qp3
0caeJ/NYWOxRW1JXcphthMGy48F6YlHWvovmID+yUtLmqOgTV+U8t7CEz4YU+z/4gzyIdW5PwBLm
WRaukn6nuaNtO9P40yTbZTXp2vHo+QAj/xk/scnfpXjtLVmMIv/dts7vUi9Wuq+1v7jT7KVq1sUF
6HaJkE1qb/QyHTf+4IabmKQW6jxlilBoiYCwa2g8sBx0mrqstuq1Pa1TZUiu994oB6ivtUWzs0dH
5gjVa5YJa4Nrb42AZ6ZdZUcHXePsthppDH2CX2HH7VOhtKvMxF0nU8ZTogfBc1prIBqSklBvLeAe
zG2dML/teLIJFGFEEXTEcCasWhZ64IhPIpCfKaYTv0uImSTzcbwC97koM2v8Riju5geW/XMinbJw
tFD/oaPPseo1N3pu823qheraNMPgivKotg5HbbgmniLWdT/Fz6bicuFEvfYMCedCDP8WhKG18qCm
kBibU+7unHLncYluuDdn1WMAp/d+O5mw8sr0Lj4K0ysuhKGaU68Zt2imoRNkVZ7rQim3gHOJCI86
tt5qMKGQaSOnWyLzcx9YDs2rUXcpGDpO0/W+fE6H3WMOFoXhMeuVv+QpctrJAmzsF+AwJONdjkU3
HGJ9oGc7OQSO/zrAVYAobGrcAsVqDyFAu0XrWPpt8GGFmoiELTTut72s5lpQXkTq8lx3p+Uoum7b
1oNzKKGKHiacVGbdjX/qA1ZibghGqUn04sdgLmIIaK+y4uG0phA5vAVuVP7Iw/Cpxf4E4iADgb/8
NfosN4nYwY0m3wVJKIISWF7N3lFBCSXqyQL6/xUEaGdNeTW9qxNywqLMyxcdk7l1ym7hUpu12Cqm
jpCogx5AndThnidVgtMBPvOWQrTcGtV+FeAk88rGFH055Hk/Rev/aoRIf6dajHEFnHM2wKiRk37H
eY3FoN0Wf9kFC644QVCrQxC4L9rgKovCiKOLWz/3HqKvJCms4Kokvrce2wHpPrbB+Xoga+CYqGko
LEDcRQ0EBnni4B1Efpqv89Avl3Y4Dht58uTVYOYjfV03ZsGSlsLjLiaY7rVQl72QW6aFPUacLV2b
dh//6ZHDZVHYe4MA1xkbneBUoh6R2mqhL5S2H59yFSEKPVDmbVfTLPswG59khzySRTEpX9WkDDs5
tkQF2MatdKhuKBAGl8DBQG6hlllwMRTUfYMCmTwnIl+s6YuI7+IpmQuls6DnzUfCb5D4HUZiKnl+
MJGdV/81zkf7iV2khkjLPFiX3fIwGdiM+VWDoMp/zhqTStoNRfo9RN0v7CW7K2Jn7W3Ui4unVB0Q
3BJ4c41ALcau3Udel+GCt5p6caKweal8+1AC0/kQZiR2GOkN6/tZUVwi5NejxOoL8eplYivbnT5R
dpEKrh3F1W4x6g3UspJUfzsXOKzNWsnEEf4cNr7VLli0uruh9gYg6E447gAiwflKLnHSorQRhuCN
pwnhIoHyxqSx+ybQEp9CJ/vLHZ0cpyCanDr+RpKZvO6Jy6V49RWoq8hzjis2A8Wr1bjquRtR7Zk7
SzMsX8MAJVPPFDc5wCbOu0hs9OljrbH2dhjVxBpNEOL3IlmafaofHu2BWo2HNiTT2qkpARoHJ8+h
uXD9pbe2ATxSBtmLlgXZTQ5A0A+pMbVu7+NlB6/neuEEg7mvXCe4NsLdY80NtMXOKtwYs984YXHX
KGWHW3mATTTNse26O9RXorWsGiIzF6EalGePAMObpfyaUqv86KMUTVwT1zRVnpQpDvTB2j7IXoP9
CVub6o09l3rORv7z+1kNpDOoW+rufhYi+ZMdRS9tZolr09e/etDpm3BKQe5mA5KfRf6nMAHpLMbO
yzf/1SGHyDZVzbEBJ2ICRTNuhkWMlIlwo/BoaqN7hW610xUnO6t56V1lU2eg3pRiaL9D5Grk549q
aAFWoKwCUhgKL/2J53teom9qdvnZcVv7pBpafY16wWYAgtl+IGh6VQdFXLtxKHexqXcLrYuyUxX6
L53vKtdAb3sCJ0J8Vbr1UiSK94rYhbrrKzxrck3V3jU73MkBVqlh+onUxhPuAR2IgCpZpnmRnOCn
1es6bqz3DslkPY2G37irvHphqr3pmN+sez8URxyvxFMVQF0aS937CbhvJYdyGSF43tQWdkx+A7NA
rfdGOlhXLp1kqRt1+Tu4yJGE0IKlAEjyHHRmstdNQ92OTZLfks6Pt2WMp9QJOAVL/NQfl0lXWYem
mqxDzpUIiz5Fhs/E+zNfgF6iQcx9cpQsZP+jKntbQcQ/B+Uga30LWHZ5n01OPBnQFYCT+EgtrIp+
ci5pDJ81bioDko2enJLQgCinIYCd11yLeq8mH307/Jp5r3+zV8pSoO+LblAOTo3INa6LQExQbHgV
pRKveVaqT5NnqDtjRJjE8LTijAcYrwo7VG6CkMYyR2H0E1u7W9TbI2qem37UkKQulQ9eXmG873qH
Dbg8DB01XWeZskFIMMZOxGiehR61z4Xhd/vUaMixz22yaALYDo1a9YvJFH/aTAuT3waAKRcep+Fi
opxL1iaGkignVsnGAeYE6pKjPkOd24Z3LZaH6K7glVwY36S4VzquAl9D4CLv6WbWi8iiaEPEozmR
2QQj5o8nnrvYkcwFdqMvGpGL3aPJY8KzDYaI5Jadl6TBh+97tUDRh9TxRM6VTV/emMr7BPdnkShl
+Kvr6jcvVXKQdmIPoEgLFq0QC7ACfA9+ffQixwlB9pQbgkb130lYwT0P4i9/qshzAR37KAxh8jpN
47dENNi4WJp4aQEPrsx0sq9aZwKejYbuyUJjGENL+5nATL7Hpc/Fdb2wbryPq6XpMBNbyo/SAyqY
J391iEUQ5zIJeXeW+IoyEuDI5bIBc8MBqxXHvxTIoROxdZIj1jOkKpDG3wa1Wl/LTFQrt3CI0yIL
wj1d+1/JhNZZZ6JxUqkIlzjh8Df6Q7/+H2Nn1tw2lmbbv5Lh50b1wQx0dFbEJcBZ1EBJtqwXhC3J
mA/m8dffBTir3JnVUdEvCGIgRZEgcM737b120if9ixLjiLCwel6pyr0bCYIwfo/tF00fLjKAfa6E
AMAznUAwjZCVfaNP7aHKmvxxPXY9pFaykwjH8gWAjbZVibE+I6EuNlYbMagHy+p4DN6LMyzaWr/n
KhNucrMdLlliBV4uqP6a8WCfHeJ0NkkVp5WXx+mdiLWPJHQfhV4q27p0xxcya0LcvLPF8CxWrhKQ
tRbW0wvdfGe/HmYsq2XEhH49DBQKelsyDeYxMEkRGR9ktWgcaFH6pTDGM+4f87GJ5wetFAOOE1J6
nQ7z4CxeqkK33mPmPsSXD9EjokOxL/ORVJiGqraWSkj/vbyHXjscbLQ6/EUzv/+1I3GsJ0Ta2mnd
BNxA26dN2/lV8+jkc/aeqPxgmB0YTAhEQXDQmJ0iw6DnXQSN78I1fmkn6zYlLuijjdxjQDDQqxWH
AUxrZaLK53I17HJy1RNNfcirLCErrzC/m+QS5MuTlEl+T8oKZsI4qZvaTl8LelPLKQsHOy7Dw7rq
MHZJurh9Wu6oUBUoueFwt18SOgR+Q/3vtB7Gr96QWfjSqFywHWYoHjy7+6zEXxeGI8PMREXE7trm
i9qiN43nOT7DER1fklc36cwXgyn1iWllDHiVgzQT8lRvdxlfIH5ebclow7KKEN+5C1vIAOtiUMx5
P9hq42VxFl5dHUO5AuYMJyvuknV13SF77UvWB7hql6eSmAZl5Ro0/3gZVdfJJtbS14TZUuIVZj/v
+rlF/rW84PoKYZEUnuTnvl+3ra+j2cFFrzFJr2sUt9P7OOECtfyN9cXVHippZdfEHbeB2APHqjdk
K5on+GDmktJjnshAqLcpAHxPQeq7Nw16VxlDva+qvNqjMF+VmQg3myzdA2V95wsjdm/drnaqus1r
WiS2UtakC+l74cbWKznPit8pRn/CG2PT124vmiisA8XHAFehO92NsGP35tSpG9FPeNuWbfx6pjvC
caJtx4iQxjqrv3ZELdCqOOma3bojA7i3p+QXQdE1z7LWjPu+0fTnf66tpaEyhSsz6O62Jld3hptr
xcGJ6YB6pzuRrzgamZGBYc+HwSC9rovc9Nosi2xqobhaESaAZXWuxvQaxu2FyySoiWUtJ1DgtkdL
va7V66gRRdl+iJXS+/UkkrMbBAvkaa7H9SP5b33INW4uIuembtwAyLlhH+a63Y1WI5bYTAkQUQUT
GtTErxrKKTQwr6vRWH+JEkvbzgtcdt3bOow/ZduDUl/2VlqGzmyenq2YAI2kbp7XzfXoIFAISSpd
n0SAm0levaUxLONJjhDvjmZnd5j8ky/N93UjQ2ZoD3qTYh+viwujRrpAdMuf3SmNYT2G30k1JjlA
jV1Em9rzus9SmQXw9cGE0WS+Nec5elXS0udq0LwNEgdfPZTNfQN06pS5BJY5UplewiE8rEdIEBE4
yBMmBnRqvbkgKBKJ7OO6oIdKD5D2wqmt9WWbE5575OTEqyjZz0Mm6X615wp36/Ism8n2Ueh28POI
9Vmhrp0pIaNcWZ4UIw7dg0OjDrs8Yd02w1hHSfNDF6QB6oly1pNWOaeyl7um063HWZDxYE6N9ZaY
aCe4ffwgCeKZ+SCsHWOq4HJq8g6ldnpUh4kZJdEM9wNzNq8tp+RrkJfU8HmS0IXfODnNh0YsSXiu
e5UDFAE1Gspz0VZAIyFBbdumNRnOAgSsulJ5Fwx36Wj9gOP0jV5Q+MXSF6iLjDtENa2BaigkVlk6
zr2SwPLpEzd9RQYL0Io/6fJ764wSQi89RPLG9PAqYC/vG9nPp9GauguX7nKbWJ3xXGhU0biycps/
Qv/vfdVuGIwnon9UU0HPB9/PvKw5gIH9yUD8Qul+eJSh3t7WuXNZd3aB7B8LrhpLzGV1nqLY+qMj
29dTs5MjiEpChLhXRVHmZVpsPUtrgdzbcfrsSOAmQavqDwJ9GJg5tcsjfxiTwJ9GRb9MaV5t1hDY
plEdHGlUsviNl18K+gYI54Y9s/edkoXVjmBh8XVyYdr3jniKZ0rhYwFlIR6k+rWsqpHg49m+tbQh
2TZ84r4EiaKDX34eERDeBe70Vi3Ru+lsufvJqabtukqPjEoAIZw32mK6WZ7UxyMMBoCNsSGix6wR
w3asi2ErZ7qKHu4aPd+TVW//lPFqSqScf2l3V9WuUtHFVBkYbZIwx58YNurnMCQ/Yn2ULdtmOxCf
2/ZF9NrdXG4CBC43DPxmqvROrt7MhdglJoY2VTjJNUb2dZdTpu8KSaWJi6N9EJRhNlrJeFai2j9L
i6aaEhrj11DRqfBqpMwaiDd/Bh6IJQDBHolGZgRHEhoy8J/xCOuOmVI92WWj4dEdzjaBC0EAGIF1
VhTR+zSw52+KBlqmBVNnz3wpjejMPT/NA80jhNZECj+mQAWRoyKxWFdzERWPda1zlc/NO+Te1QPT
T3Nf0rb1ejqRBD4p5tloabPUicwea1Xqe2WmfWPEuorVINb8OpDN/bpXTcyBnlekAv5YDl4W5XiK
nLS+ptmcPWLZarfVpIntui+GsfOQVl9+HU0QRedLpTJ2P49HTn5nlWgkdXQdzXQnKY9d6fBdlNqq
AFoua2EKjYUaImE0E5PMpooOXBmI+eui+gGtotdrZUghYWa4kCrhNckD5MmxxjBp2bYuCP45V3IG
+bhsikciIlpZ+vM0qzdG7mr3egnxH8yg+Dzzdzy3trJHV4K0pROAAjSCZkG8enKxF4pQOecf2Pxv
GdQZpy41EBsRwP6oMAp+TDTrsx3F0In12N1x2W+39rA0n7IkuJFwmZ8jrfMp89ovTmVaB6BX9dZZ
Vt1RizcQLUiW4G51DfLuYT2MYEVzJ0Ak79dVQPWoox859Z/xoeWvI/+pRwMNQ1GH9d0MKkpnRf46
CNTbQlOjE1G0xmd7RIK9HB8lEMyU1mgOmCfhFmcGd825bTw3A7NvOHG3qfK+e22N7mV0wP+jyDqO
HdQxlOTfW8NFchb0DOex4d6mXbjExwiva4TCbe0r3BMyC+rOoE8XMwmV9HHsphPv9Vg9xvnsfOvD
mBu2lhZfbeQ7m6pBB6RjYvUEcKxdG4t836nVhzqOkHtHY9+UlUEbSZ8o+CO6aClZ3IQYtbaq2mlf
jLq+y4RS+Z9++8+///fb+F/hRwE8bQoL+Zvs8vsilm3z+yfX+vRb+XPz8f33T47jGo6u2yYJNo7l
6KZmsP/t2xWWLker/5G5dMyh02bPrlaJ81hDR6vyeqL6V7wwlMFsjokfrklnbGVDRket4TvejXIg
sqzpjgYFpcDTs44ek1bfFnCS6Uvj+84VMPh5KMQ9+VHihtZT5K87mljZox8Kv9gMkTG8xiSqqBNR
fDp5aKUpPjeXvo36z90w6A+uSM5Vl6ufdUQUlxQbHQBNjsGyPx3TtFG8bH2KQQgas72Ke6H6ntUl
Yd3j8K6i6X+2HMO+MHx4N8lTfgZs7FyWfWQbmXsH4tFeGG0OAtrUvv7lUTRk6X1NsInPgC+7VLQM
tmEls8+hK97bBaNdml8SAvuO5oIQSEsnu4XV97iaAjRaHU8S0b9GJ/lh3TRho0E+nHklOsvdr9lU
POXihOiLKXBTYWsn7HRKMwBfxM9TPiJXyOHMgST2aPDV3FUKN5SmTEFnj84xHUB7ebLJ0WIpnCz/
/vSwxL+eHjbjAY3TRCznx3L6/I/To+10wwGKUTwPMcmCwHfNp0otTQTHRrYl99B8iktoAwEev597
heHMtyEzpErNEwYd5TaWlfNBZvedMRr9gf+fqvqi3hgKgzxwwpyTZW0cBgrB3RicyMjpT7IjJJEE
2l6f9I2p0lD7FUi7PkoNN7zAMWMhoBzaOVKfEN3uWefCC05UHDGto039uS011LNNcJIvRVNdhjmw
0o2kXkuc0s/HhSk2RIHyfzB9H9XPi6ORzn5unULVym7//adq2+ZfP1ZLqK6lqstc0HZQj/z5Y5VZ
7LIjYtCNdEeSE3U1iXYasU0/rGvRcqMLwAD662pgN86VvviJQDxz4xIDRQx5Jy1/gl3gG8yUPWsx
k6wLhmt/PNKs8epYFLx7eBZXYiDX2Q0d8Ox5ktu17T0vK+xZV1JNW1dSS2r32DkfGD2JEzKAaaeM
QfA0KOqPtU2qUfpUnMHrQeQbWpVd0WXbN3XZzh6Qp+kV9se3v2zXy8p9qVvDfGxnVzm6Vi+3ae9O
r7YWEW46RoQnq8qxUFXeWYbivomSQ9Gl0ef1eAFM20cfANKZDO7EwsXUZSCRkR+CdJGaeWRMDlp7
JEqnSOJ505TCulkXbqZX/f9YXzfSvtvPjkrpnTl/WPCxF5b52PNDvlUyTlW674/rIk3FE9cYqPDL
Ji23gm1pkt/Y65H5KCenv61oFsaq4wCvrQmDFyrd6zLixDf62Dh0zji9qC4jy0FvnkAwzLei74GF
LtvXw+jmjWTeJvuRHus57ds/FqZKEJ6OL9ZbdxhaUZIgsBxjdUy/nYCmxwDc/zQlqb3DzaQ/WqZs
N/GYdB9ZtRGoKT7qET/a7JAEiP0fvoc9ZCcCR9RjM5hgJdz2zY3y+TWYSwzdiaAFCHEncVHjMB0h
siaUxW7dNibTjzJXwy1V+Hs17oML9cP+sSwjBOtl0/uQCLrHVBvqa8T8f9mHyEAlkKRWDiNUyXtl
qYvnjBCawsn/dW0QnMVVDGZUL/VhkyVV+02ZzVsnAs24MUxMSotP0XXTY0Uu03egqFASijr/Ms3W
JdIM6yaocvduXcgyfrCiLjhh71BtppB4LuqphTSDUXpgKnSsRU2zyl5F6RrxYgYccywbAADi4VGt
1GwfSWw16pI9BiJBvaY5+Hv7ubHd6CxVEuQ3ddRKr7J5a7Y5uLB4lcGmWGTsEWwpR3LZyBFarEXm
EDjbnIHsdvUdMXeydyR53WFvHXaYqymjKaZ5qxs6c5Wmyc9pG9VeZOglgLnOQn9ZPEdJO92mNGOB
7i8PI9u8GV1qa4qufhsDUhc367eW06b39E4xd02tuNe679Kz6zR0Rqo6gJfMtsGm3eVIHUbMsjoR
+3ij0G4cswerMB7CunO/x1X4YsVkhNsy+1icIK9hRZq91ZNk8TQe4c3dk/OjX2yt4/KSRTGCi2Vd
Yif3UH+MSGAb4/JrR/8EmRfESKNoJ31MLV5r0qDlLuvrI41h0BZlPQCEesyuGEE52dPcPRaumcL1
zbKryA50u/qHdcWkPnOa5uHHur9TQBeqaZEebSeklcYsfK8wcHi9isCQr6k5V7vM+jxZmYrrm8X6
iJGMSvLpMEGlg55DRhF75swRaL3SYUvwQ7BFtmB7RaM2V/xS/TaYCYQbVa7a/FCSG+rkGpNdSlm6
rtYo3+AX5Sq6MqeEaFOnrX6tbcLpOsdVHoPgfSJ+4qQDKCMZz7gf2fXHon83YvqI62bZj/M9PX8d
EGfmKmeQLdVXp1QKn8AQ7Zb4HARjVZXua5nnWNiiaQMNbiIL+KMMGvoT/1woguHLBpe4TzdmPq87
iBdXLiQUuNuGi5lfEHV4tOqmRdSCwF3TP6aJ6LahB2gfyyQ/95GRXvWE3LxIzuY3Bw7aRnPc9gGv
PFVJ8Bn+1IOIsEftNNPpOjFbq6g3KaA8kxGAJ/IfvTmt6+siduIZdcJf9v98FmPUixQqM1zHfomx
o90UeTpcFVd25MND+UCecVVCFrWiL3MWm8v9csS6IzP7A+ltJCMth42G5Zzo5FCUWI5wbJunOp3w
VKsd9+sh6w7sJVqeqA/rSl1DNjfJJlTD+b1mDnVQgCaJTVD00S2kuOiWogeT1Bw8dxRniKf+uWN9
VOSdeojM6cu6JhEA7dsMkgN01u6E15d0et1GhphTod/brlF5pRrrD4Ps9IcEBedWJimh8su2daEL
u/ayKB/2ypTyPKReIGL1oD6tT+mW59GeOLZ5Z1x+bboOiqL+fAUD/vXF6LLjeuz6or/ezK9nRLQH
98Ms/s0bWg+mq//HG/r1euubwv3VnH6+yf/lDX3YrfjrG8JupaJnQ6Dtj4oZew3jb6xidG9PiZj4
ogbdIOWuKfMNsr/Ja1JUMhZFgpu5zRL6mbXpDbINTohx8l0wCHEgim56URCX0hkhk3eOtJ2JUfTg
mvH8tYkOZjgsm1vK1RV9VsQE1hVicLAZF06MCniKgFUn2OlYNJ7dKn/t5zF6j530Toqk+mJlFIUD
JYrO3M1z+sBADe2OILkkUqGXUG+8rkH0uTNc07Yab9a1Tg/Nu3YwQJZRaGySsEx+oGq8OkmeJ8QI
MlshGtDd/lxXSV0Bdg88PWmsfTXQtMqJvdvqUuuebIViUVc2hKEuq+M8LlyU1Ft3UlLrnmKSMiZM
vnfrJqMqWg9CMd7b5fjOmaM9XjnTX/fm3VDd2CNi/XWvw8/sUQue1tf5+WJZADSkK27Xw2WvonYF
OHNYdw6FVPeuQScIdSRX7QkBwlKlEFlkAasJq5eKIXTdmV+qMR5vMOhHhMZxVNK7wg/NYTiuqy1K
uDmuGRyZMr/Lc5eQ2OXZElPiztSJalwPI+GEyrQuHyiJe/lgFodCIn01RpKd66arrhGjUm/qNfm1
I7PKHbBtEUFIvi6dt8GqqI8wv7ZReJPnNhjXKsrg1rZxcKNEakJ535YHJofkuYlE92unwUc5oiJq
YnlKlUqe1ke/Fr+26bC+1UAQ56IV3cXp+8xPQyd667caE5E3FH2xL1RDHCt0TduRSRxx8SjF79TR
E23l3jpaxsBKGxQIe3p8SRs1++OIOVROUIWa83p8NMzlHRFDSM3IoteUFqj4solwR6LMEttiSght
TMzV87qovtM8j59lPjI46XvrZM2zN5DmeV13K1F/wqZdHbJJqQ7NDBhrDiSJgqj27/Q6Uu8UrRZ3
FO6vpW6cEJj2GAH/sW99NFAtLYP4juljD3hyjnbr8yYyMahIW+dfh4uwcrjZFO+NRE7ktXiATxaN
rVNZ5AB+iLbdEd0Xesrg1melD9OjBGn410frXgzxyfFfjisQwEf9wa4YTVO17L9mWbHVFlqqmcPv
EUPhHjD3VTvkafe9TLk32LN6ty5cLavugpp6aaneZbS9RxQVd1kFdVCRYbp3RnrOstyZto9I+7YQ
unzPeMBlqn4tcWJuFNG012iqDSj0UX9umaLdxI1Z7MzYLB8J8QKaP+TmjauXP0hnLG770mSGZxmE
bAXcYLhLaJ9lR0kc2r7zMGAjOgIitM8WZYXz+qhoe20jmJf6Yz/9sW3Ok6He/Drmr+uR8qZ0LW2I
qf/Rl2iGQXq+0ScaN7FuR0/0aqOdoffVjda13f7fz3LNP09yXVVThWkKygaGY5jCtP5SWuqwWGaZ
QPWSV230ribRnY1K3K9hDF4UDUEQMdmKkra3ZrTNmMPPHfosDSzaQ8gwom18vTCbO5ur5lGaLrU0
UbQPk6ZspiUjuNTdyi9ceziMfbOPCVW85nyiPz/bvrgNZuOB3lb0XpKHQwZdznVwCD4USHKDqHza
yPJWLfZmPaq0JeL+oQqJNHKaqyJMDUh1SYBLEjU32Nw0P5t18uPxMyOUCrGD9Jp+SarkvXOSS5MG
xl2U6PpWmp0NTI5WeSbSw/pp/uefKnXNWrl7K8qpjsOo/cvq3/cfxe23/KP57+VZ/zzqz8/5u//4
/55+wwn12+Vx9/TXI//0RF7+jz/vf2u//WllK9u4nR66j3q6fjRd1v6jpLgc+X/d+dvH+ipPU/nx
+6e3opPt8mq0h+SnP3YtJUiN2sc/K5bLy/+xb/lPf/+0+ZDxvxz+8a1pf/+k/82h8OO6juaiyEJj
wPk3fCx7xN9sZl3LLkczBfUrQ/v0myzqNqKkqf0N07tuEE9t8UUyLfz0W1OQpvL7J+tvGqN0VwjT
tSzVsUzt0z/+7T8qqT+/kP+9sqrp5nKC/6qt2prLu9B5SWHT97d5n3+u8lCfj2q68hvdxA9G8SLY
jmBOvTyiRGYEzddEt5RDI1L9NsksGLUZEpHcOfRGQsSErT1VUD+PUqUbtoExVhF/C0rEHI1nqwrD
iynD7lxX5sZWuvwyCgatwbidF4ztumgGurFAT29kINzLaM17hQcnlL0IR4L5I01dAu/m1j6RdwZE
cEbuoJXmjTP0L+EYqbDKWVu3p7KUKH0NsTXh5Z3r3Pzqaqq6yxzVwn6mpPSN7Bd0QLcDCfJIyZOT
K2HWbfqgYSqQUy4S2vgcUUb1HTCDm6hQl8YPBDgzpfFlwgp3+nr2+6y1z0kQd9uid6pNHTtYLdOs
PHeti4mB4TjWlfhs9+FX4taafUDw9SUSZXGKVC7Tyxr8VSppwkr2vHVjaxYFw5sS27sRc+nM1Vj1
6pFOpE2UtJN0GJWFmvlt+m0qzfik54i2YYWc+mPR7uLcjXxBz/eGFDsGt8a1hQOxYbAtt5F5U+tg
fo0+RS490qahFHISrv2lqKPoGMZo7G2FqlnVhLvSAhAxmRgoMieJkDkBlKt3apYHj0WWfEAbqU6F
9OMssZnR928mWT6NExgbg2/QM5sB0lXpfm9dTfdsJSRVSY+wt1BgndC6OEayy62IciD0pJhvQxnR
15Z9c9eb6vB1npKtoobvaLTwKQ0PkzSnTSrfYlMk26QiYwJbO43pIJZgNcLex/eL5rGCtykKdIOj
4R7d1sYZDLXXwni/SRlAq5qeU5svhlNPo6TJdZAX1F6gB5XdiSHyV7reT3VO7vFYNNkxrvKjUQXv
QZmRNFejAiIweJOZ9aEYQeuUUYzf+CFmoHmO6UP2ofpoT/Rha/q/U1Tq6N7w31vNBe6gl2tIJivy
TbLIMe56yl+dgNsaYp0Y2nZX2K2G8jI7Q51WDoRH7cTQm5d1objuVzJAFlYkrrJJCjJzzwZIQQ/l
5V0XSsjvmjMdXffNaFIVNFv4okVDchbLopjHa1P03c6s2+LEfDr2R7MxN2ZPwPlcyc+WEQe7rAzf
zTpPOFHy7wTdEBzHuCvlS0T2aZ3sECRM2IEKKikdgpYgy07/oYnMOcW2Tq9WPyAvRMwjGAbmiU7I
pAwnGpiTJ4bJn8NuiwjnWSY4c2RpECxYPXPRHXw8hdURkcCUhOJsCkNu6GMKH8S1h4chuozS3FSV
oNkQhgvXqQIITpHJr4irPestHyzoycaPrHrYm6b1PgelvRUmildCdY1Nvo+ofmxMsqi8ujQ+oz1/
4V1Te2ZWxY/KeOK+JrYyNYnlhHHdM4z1RasFNyrK9TJuSB3oiVyUc2FSH8oemL1Y28bV5k2UAvEG
YuzVVZAQhpJ5w0AQI1HYlA/Gvtskk4xu5qflrky9PyTbpevujK6GBqnQonYw3Zh2s2tN+SS1+kQF
QttVgiA786tgAE+Vaq92JJZZ7nQQTR2jFwhNrjn4g8Fser1NdWUmWZUGJ9+kKJeyRTne47sNGNtL
BhbMKwbKgLrJQaNdvLYJfVUFXIlIEIVpOVDoWmmX4WUOSiTjUlBGvde0OPycaWGoJu7OGSENU5As
gDEAaTdIka8CIQ9zEx8L6tLbCN37BsQdwMBS67xqIm9EatmW8ldwSFXrBwoo17cM/mJf2C8VGrW9
g0aCc7bfgKQucEy2HpFxiqdYFAGJMd5JM003acPvM+kssY0nzaOPZvjZkjKqgkeg7XC0jQDTjbyo
MeIq2MToERXohgxP80G97wsCryWYgzQa98SYg/3vgtTP8pD8cw1fjKFZp52cymwzVjPR6ahtesIC
Nt1Fj0hncLAvz6rL2wH7EjaBlxqWu3VxLQhEQl5BeOSGZgA/Eli3veZSeEZKRN+vBIGZvqRIZQBX
hRXB0/omzsc7YhuNXUB+tG9PtGNHFSZK1ZNjh+TCIxnyNaz1lnmeStLgxAN6Hhtm/d9T8jO7YIj8
gtQIT6sztL3GdLS4KgLUjvsfxJ2eS87RGFeBF6ckxrcEbEUUEI+Frj869PA2ESqv0UQVmbXtyQzG
m0gGnw0ao4RVzo8wlrgdEVi8S4pIfWxUa287uMWdEfn7OOM857NWdk733akHNBRmfAU+02wsK7xS
HpQbyzW9qYo3QpR3Q4Q6S1UX5C83KUyVZzSTkVfb2cYiDE6iH9lGWchEpDiEuqUBBS+OuP8HTwVx
xgn/rFewxbmZDv6EaVUtuKkmoA/1vLbgUI/DKc4tLuFKshtohu4sKvmWvnKXyG6yp/tymCsaENW5
G1V5jIyeWmA4bqNATwH7duLGqGj9lUazH4YiPDZIrRmw11tQ++OmSEnUsKv3wtZUXx9KzPNvgLX0
TWk3/V6CPrc7wTkzm3xr5FRifNsPGmGQiZ7eVGN5TWnib5JslAfZV4nfl8SFttbwZDhq75GlQg4T
9bIvZtjvM+DFSpS/i3YEPNHL3HdR2G5MowfwqlX6lux5n7oOZyNM4z3yhZaAyE0RGeNuCvHbVaV+
pEhl79U25LcS5p97m4zHJL8rtTE8h524DUkg8GcX8U+SzjhVMgMd4+w8RG/EYMhdLnAf25kj9/MS
i9ZQIA7VNj3MVaDxnb1VfVdiz583RV9NKIYhCuRYglxcdGrWUCSOpms+LIOxt3zM9V0sjLc4LK1j
HJRPdVHckM30zdayzu+lJc9WeVtGzjezxFdHK4HgoHnamVbvbFxEGxthRBnla2OntYzebHpy3qgl
D6g7sOLa1XOXtvdRm887LXHsXSq05xJXyrZPxy80SRH7zLrByYjrX9BZ36bJh67F9zhPdGAF0Dtz
7nV+ndYfbkl0kxrnG+H2zm3RFKQ2ztnBCOZky7UO6Rdi2Y2bhW/lhMxqNqAlZj1eLQd0GLP2O0Y/
RFmY4l5v3GTViG1mdMy7ibC3hK76Jupzwjr0IEZehGTHiRdhkOWRGpRtkyCnGqZJ/HO4bFrkQpiF
/VRMWEwEyYlLmwhKwnf02c9jrkJES82v2P3SnTFUqk/m+gM4MucCGY3JG9qCAvM8JJFwnwfG94KW
196Etmyg997aIG42/USvRSu0I3nZJ2SS4d7oaL5nZbpDY61jYMjPnNEUjhGP1E71AJX4oa7iL0Sv
io0SUDDg/k+CKS4gc4sKDJ9WWr6mIzycaVC2jLCdzSBMolX021pjPDOn4mQAERs7s8LAHuLc71y/
rygYDcCAJdZy5gZ99BS1zm3lmAk1IAsxZJmQelZInGT1fKOBpGMcGuaeUs3aXq/ksYHEoc41Y2MV
8Q506qBOwgc1iXnGkA3g9y0PRaIHubr0hzKsPS7uO/63m2Lu4kOaMWiABpzwpos5s7cgV7xC7y/D
yLzFQvgZc/F96PL4PlDKe6492l3QtbeI/ihxB22x0SvjI5pM91jq6eApCcE/tdN5g6FvbFczoLy0
T5W7eGE5AXxGUdYDvVyCMKBtI4sKL5Gd+rFjEcIaN76ZOtemiy6gEhahLMTqHV5Z7YFK4GnsmmlX
BogHnfqz1DP1QeR+qwbtg9MF7wAM/CAYa2+auu+RjpFIi45NUugw8aE85GE0YjqpFmLKWUvzG4Vp
01avUcRFToy6m36wA2l8myLp3BowVCJcPQeKdJjse3ZSXOd2MFL9q8f8Vk7zPhAVYwop3+ZuIEAj
MFtPpny8JH8aUb8hMLDBKNR9NINxP5R1zaRER6xVio3Fm9lnRv09V9rspJjbJu1orEXAR5kaeWCK
Jt9oK6hyCNV9CwX3GGFf1Ai02tqzDZamgBEIYKFrc/c8jtQnJUAxZBy+mnd7RgVfYmemQKPaHr2P
2pNK+9KgrvSign9YlNexSC0vtS3AMT3tviAwy21OEpINwGRskM83TXZDv+kem1KxC+Q1boR6ieg4
+zlXw64vayRn8zNi8+k9tO47brWppiRviRvAH1sGC00hfFekFEUV7DjdJBoaI0rj2U4Gk8axRs/V
yksSdvUzWdk5hkPZvFbEWlmlVC9xRGpcLxRyVZi03k5Mr6C3TX44Zj/KJu8PDAGs26i3rdtkXbTo
w7KATMdcn752jp7drospokKrKdjjmOzSc5WztjOA/28Mb4YddqgVEPRKViYPaZ4dnF4j502J/VK1
VSYw9swIRg6056sbaQ1fwpw03rLdFg04pb7Ny7vRfK3Jst0xw50PuWIx6ouDe/rUzI2T9AdNEWZl
1vC9K0psDfq+r9WnJHZusrQ6G4RTFAX6ZiLd0EhX7W2YSNWPTM0lk558Bbu0XyyB/w3svAci4JyV
s4UPpeH3TEmQDpkHthb4RY+ojNMg6eMXBhiXjm7TzhqCpzjtcZAPAUATw9xr9lZtwXHHGsOYGgwk
bVkNcsoGFy8sFaJBvXKQ0qunefKHYmRITDEzBYZUF/ZRLchBsLGDyuky/n/2zmy5baTLuk+ECgyJ
IW9JgjMpSrIkWzcIyS5jnqcEnv5foL8uV1X83RF9375gmAQnkQRw8py9156Q3TimxtRxEARsJOXe
zEgRK/KgPWR4F71qYDFGQYtS9+yJSW3YYQg/KYhvMcSGIf/eLBlFyLwu920vvtbZ9OA6yb4S+niw
zeZl7CiblN5trEi80vExn/QCuI+ZtUcPP7RZIwXspz72IcVO667ufDrOq4Lj15umc3bfTlPdbz1v
qlj4Dr7Xtd8rTtcnKP2zD/twZYff0BrLk24X9H7tFjvtI4GLTluhvuy3OZknHXOVTTuM5TqfYGlE
8GSIr0WeTYseVyU/cRgqqgvjU2+TQlJY7XtDsNUEOa/Pa2DrlBqtJoot4o0N6QbqZKSJ78mMgAVj
RioBkiOUpWRdY+PjcZlCqUI7J+kiTyRvZ6NkmK2qkFMG0DVtpzuMRwBafBaM3SBYkEFiZBWG+nps
dmko4b6Qen0gj+fHVDB5UWUDP95hPVKxJ66y8Udr2O6jDLyNJsYd2MOKZrs4WKG6DnpLAavlDjp4
/ZTSgZB1+kIdTyKxMaBaD5Vz6Ab32huSCMRmzvw2M0Zf0Iry0oJYn77aMiivN/PwRLjB+KjcYmS1
y1orqG1jvZAqmenx5FeyYo8eZWhe0pWIonPuJSQ6cJIbQ4D9+Tz5dsMH0ncp7BDIB1XZHSSFh48L
Fwxz0W55R3IF84pKXmYd8ZLuyW3d9yqqp31cUu4G07NkZD3KDzvmrnXFAdersHAO+PjNxEIqZhrk
pwpzq6Edzm3sN8Y4b9NSHT3ctWSbmD8TI3qfPc7Z5SeSx6Uv3Iyb5LNKBrabeO/GLHgxAuecJuWX
zJi+2UZw7mXzZOYojfExr2SVgirzxH6evntdf8pSwhdTnt4Q9AHjfsDAa8eRbwVApQpA8us28M4j
URFpzuAUR8A6ITzyPAxSbdK+mtYujp8p650DkDx75ekoCTU+2XMu5m+FYvQt9JBFIwanVWwP7mM6
xzcnv/SgY9GTUNjNS3BTPFEqOLIhnLy1sS2DIupV/VpZRCloNdV3MtO/q0O8wVZ/HBvhrtaTmTyN
jNQoTHM/DtTRojpBdQnRJdVf+IVo5kc5CX3jWt1L0RCHYIKrHNJ9FotsBV71Ea2VzlIchoutF89I
9WivNCvK0WdmkDQC1xm2LuSVZLb0gvGwYXn2aqStNotz3ySPqqzPy68zKPNX9qY/bRWvB6QTcOaY
xvVQCHr2HCuBrcxbGIbuO9DMpoIHTuQ61hlt7DYBo1I+nZ+uqB7w5d1ib3qaRL8lRPmttmnH1L19
xTl1CdPyZxLBpJ6s5nNRBBPO4PdquklCnSPLwq+BITN07X6jjcQ+j0qdsIFRvBlXyg9cjvT5zAFk
U/0ncihrw8Tf2tid/mcwWuusByjC9DVbDTVWpKIt8Mom1pZFg7Gy9fbSMUJ3InenD6RuAY1o7FdO
CTvRusF+tJqnUTnPBMDpb9WIrRRT1UMoWkh9GAm2pUida9k80lQcMeZQWxvhI+KdG02Ki0EPc50L
rT4I5babJjZuYVlm2xziBO9I5EAjrK9BJLqrO+X5eqoMFLg2/gxNlCuCXcrrFGtvUNApZPRe3zr1
EG5LrNKsUfkyk+xt5klXoTUQ6Aad/gL64DJgFgqcJqLBqNlry5mqfUavWe/SaZ9xVpEhUTEt7Yi6
Ok3yJ9RZIp1LcZ7i75leW0B2yZKI1cdc6PHeRQc1U7r0Znxsouzayp5VeMc+aZyahKIGSXy/1q3h
SdYBXO2m3MXm8KRo5+JLosJZekNydA5SaF8aqPYkaO11wVSuMt7NisNqKOMvGuhlr2jfBqs/BMay
hPFoRgDTP9mUs1hUnozOfI8DIoXMKb240mYJSWitfnXi/tSX5szAHzFUZXnP/Uyp3NAcs0v6MSoK
zqNLPLFsum+5d6jJTV8Xc/eUJyKGlJIAM2Xem0rl83PYM2KYtmFYXCakrXIKH2ULBKrFuLRqmuqS
mSAW0AvUq6jfozjvOTB3T24Z3P3iJ5NdouaXhkyWtTao4+d+QoAyavP7rG4u834ORpx5hlOuEDaP
f4bpcCTm9mqIb31PxnRk8DjsvU9lToMqWvdV9xzSrzKYFq2SBk8q6NktZiUwaQrxFOvzH7r9hMHG
ZJExP2hNCty1AygjJv5OlzzG1QSaCfH9C+qq7zD49rPCXTYaPy2tPeaj+UxD1g/5QhIGlBtO4u8Y
Y19yXQFcsyv60wwnWjA5pJsMvjIvLNqb/aDGbVe6WO/H+odnvLAuptR1PpJmwn6yHA6d50DXOBT2
ydrtSxuXtWmyBtiSlUcMs0JhF/Y7eCpvmhRfQa3U3pjvEtd6hqD1ifk79rLPWAAlc0jLdmx1cY+J
99VKXwUcJ6zd0RPIHgYsuMBBVlH8cIRcBRiWSFGdPnU0LZVT73r7B5KrkxGyWElEgy9WROe2gYNS
0UMi0e3q1kuosqAbadZPrQ4pt6r5MnUACqnxMg7qc2xeemMcT4FJ1xtzqE/CVwBscI3n4YcXe18n
L9nHyfgSYFvQAaIN8FwWXMa6C4ZTnyCY7QrOOFPHHmlpzw2KXy1ven5Vlh+BwU/n/imZXJNVVAFz
kDasRe/ayDyqcifDtJbhDEjlTuooWqd7PEp3ntvx2FYtGZ2kzuxmPT85SflmzBHFRBM8QN3bt7Qr
Vl7GoWGK0+sAMARF5I9Glzdygw54jt+0NjwnmnwEd6Y2wHo4RwjzS5bsw4G2SKx55VYqdZtzsUlt
BB/BDNSSxM6VJ0qX0wGuZct87/vpecgY9g5eybFS40eUPpgpdumCwdJaOcUnct8DACMKrDmM17QD
lnyyjuwwbT1AMzQCpkSJc5oF3daZVVceO/FWs9ULyAtfr3NjHXcL1ivtDHBkuDtb7WgN4WHE40+e
zJhu854dlpQKll0jut3vdSpgLDNSJwayfEoYpIu6MTByus8QUQkfRb+MoXSTNLGFyKwjf68PT40C
z6fh97Nt8N9k8KxlgKtsbLJnGlpPkB39PiqytbWc/Umc3AyD/lx74Y868aCYtdOmTPuvhRAdjh3X
XIcKDwPolz2KMmNjM0w9qLzx3cLC70ew5Kp02l2SFO+OR42XILxw1PyQk07rV2H0boQODqFI1Qz/
smMpoXyYH/j1ml2pdblfO953c+ZnFSOr5CyymYVa7H4pycLt29gvjfbIOefAC7t2ZHWfCCJdC3PV
m+usi+m7VwwMbDX/mJ1iD5wFA+SmzzUiozLjYRjMF/qQ3WgwT9Cd7jYTM+20U8N6me6AHOOQc0im
wXUl+jdXvbaSCCDHWC18Z4MAeb171IMtytzvBIx0B2fJgeAbZP1DUB4LATDsdKXJTTF79vjUjH+a
Y6xvDXTxBI0aFxzKH2jXTH9goelnPVE+E2fCJc/9KTKCr0UR1G9j5FNw03BJeANNaCCMGPL3hlzu
fVYUxW4EikQqszmzj2bfMjl2W7vCYFkzfsC1ydyP9PP2ZshYkIipz2uRTdYmM4hn9hgMrEyrTNeY
RDvOwPSRe4v5yZgLb1XlI8FI2uPYA2wVdfESVV5y7sO038W9Ta0q2jM5S2fLpdDCGgYDUWMGpy8e
pXLKPOYL3ZanO/J161DcZXINiMj0C6pvGu5WvxoYMTyhf8tXls4qP+zyn0kfIvYd91WUilun0V9z
JWjEHsvD1i3KloWq1e3mANhEa6tPO65olKYNI3NbYyfWlrfceTuTJQtNjPCB2TlvRNDjzHMTQ6Qs
LjVOAuaU5NsMdMVaWUExd0/GMCOvJh96ZXgGv86ha/Z6MoltlLirofX6txFuKXxFRl5tFL00Oh3O
vMqCC7VB6CPndveIs5Ovc5tedC+jEpz76tHQOCC2AoztJOqT4dCMy3qG4uT64tTAkzQFDaTIyFzV
I8/cm7U6tV1wyIa2PHcFnWBCZgge0HiXRva1NfNk20p3Il1h/BFBDBw6WPv6DN4Qe8ttinKb+SgX
JSaivsAeYoagyXrQlRQi9P7NhQDjZhGQYokRSngVPsZy2GQU1CvTwSrYulAqSoLlFtAqy9tsOHrw
1jYxtcG61fINan4WgFZiEBqRIJgeNL6yqtgSSd6DOpcL4dTCCrDk8GAdIEDqpdBoKs0GoWs0+vFN
Tn4+4QkaQTUXimEMZ/x3D6/mxjVKudYCppOBps2+XSiq4VmNLF80nyZ8Ru8ipgOgbg4WOCyQ07zu
wuyL0iLpp6q7CFk88LWQpFKEDew7ukyp1rN2nur8POve52gjAJQkscyFjY1ohC0myoYTj46Le1Dg
Rqv6c8r4eaohxMNLWMy6KlkBgxvE9JbCxDRGa0Q76tE4p+KpZtWeK0zaNKEmesJLumtTV6+hslhn
VeMHylLRAL3OliOvW9kufVf7Eju/NJljpp6nQWNQaz8ahAGwHKIfCrmoXScGs6bM1LZ153zWNY1Z
THC1X8YlBJOJnwyp9R5rEGZWdBablFl147Y+zGCb43OTYjwxUD8UrkuJvWRgllO36xLrbBnGeJQN
rmrllLZv6ulJtMQMFkkV4aD16l1ZiodsirHbOe5j7ejjFid+tXXMjCyUuD9W6VT7+CAWytzU7usK
ClHG+BSHIOryl0mLkiN2YXnIsk3YBYyU0kIdmdC+BUCgaQ1Pn83cNucy+9L2ocZsQ/k9ZqEVI9aT
0VtkJ2eUThXK3LnWtpUZppsiU76eh9doxKYxa2bouyzscAIxf5EW40n3Z9yay9I6jvhbxbaRznRM
CgchS7qSXaE2dRwl/kgLCG58xQKudMojzdUB9H5ZtKsgS+aNlurWfuC4j98rA304G0xrSZP1aC1s
tJbsoKi0myNLwtFn5fQJYKQ83i+aODMxtuoAQ5AuWi4zuhgj6gIcpC9EiDSfb7BqnRysaZheu6j1
jvcLsxsYnGXtZjJa4mzodnb4YVdhkW8HhedRqCY5uTHon9X9et7va7NPjl2umHYqQ+w66pFVAuzr
ZCDEZebI/Hl0gemleoFAxuK00bC7EeegqJ1jxJfKzHZNoOw99pBx7THScij7kernXa9t0IKALy7I
VAXRkNlGvSXi5VscXEztArUqpt9kZtvJSAmj4P167D6KgIoFN1Xrag+sQuyMFkUpuYOk8Zqi/3UB
4ZMK4NDqAxgQy5iPmEFVORRHncSCY0YABeHrk3MqaL/v6J6yvHUWU4jG9OMo+MX4meH1rBMDuUdf
sitsuksidl61xnjOIPTP4/J6CX1Gp0PkU6lFUtBsbIveaKX65LGujLPTS8dHDItjNw42Kiffrpko
AVmEIGjJzxHTKL2ZbuDuSFfhGNWhOUB8K5gPNo8VzaIVka1fRoFmZfYwPjtjTr0T8+HXi5rJZZg/
lUfTSvEPrtDgMFJxgH80FON65bI2VpznZX2DqfY5d6EiLUM9MY3ZG9r0TIgmVV0wnWaLrleihoLV
TvxUNR5i7brmUOZ86B2nN84/noVIynolgvil7jR4CNqftFQsZv4h0SjiT6mxomeUBboeakpgmD+8
kjHOmM03vUxuBoF+VmTRPmLiMOXlQ89sh4MC6KRc+97G0SFzu3oFy+FbwDyBWXXcbUkrBLRm/fA0
Bkq2nr6oHpwLc39P+xzbjGpK2jvssQ3lISMP7Who6UdmlYdU8Xm6cfLTourNU/lI1fiiqxKdWxh0
m6y/t2iCQ+lWr2Ca2AuYT63yPMbmNWMRqx6KnurOjXq4yNEu8Zgj2kxOaEFhFjJ9Myv3fWgxE06p
fLMg2Mcj4Y9y/kq1q7cuUlfUMw3D/EVo0KyFRUk4zTfLSpHPZC95tY/ylORLHXBB67zq2BxXkCbp
pLI3zElDmmgSrfR8OKmi2IMH+QrEmPQf/RnwJpMvuemin2WBLZo9hxbcocAQnkpJooH8CA1mDrbm
neozSp7X1quPeZnwF1Cy+qZk9RK5X/PabhDjgrkRWvp5nUlGTFO0Wo7HAKjkpDSVD5ZkSZ5Mtm/D
CF+n/M34ngekJGUeD3uSRYuMFVphE8o+WTkmyFT5kAMoiTNkWio7JL31CtdxxxzbWtWdZftEAw+r
CGfx2K2DZ30QPxMVHqaKvcxDt4GOBwtlxESixtextIDeAy+kUtUCsQummzNA8De88EsyoEtsyujJ
jnPbb3ArucI6wNFK+djdZNvx5RiOxd+SsItZ+rTJUMEfUaxv6opd//9EstMikjVMZKr/vUr2WDY/
Pv4hk70/4D86WfmH0IXtSgOJrHSdxcP9SydriT+kY7i6h0YbF/x9y39kspb1hzBtUDcWqk7LMnXr
L5msKf8wPMLrvYUa4NBDkf8bmaxhuouH/O8yWVcXumF4tJxNU5qe8y+ZbOp1UQHGCnZeWjkbHJ3q
1FUdoXIyrT9ZYkeTHnyUAd1Q3FXxKbPt8ZFCtFnd7yCi5ms3TckX+pDFwcgCtc1IPfzaKBtVp1l9
CguStvCYaUpNTld8vg2LAJ7abvO9bvQTfC1aNWJqh72E+P9Spsbjr6e2CW40NLe/iSSQpxZIyaZI
2R0U/c3ZjNuHCSEVo5E4/2id5RzhVe5jYxnFebIEWdramH9M+nBqmFe90LIZDr0M3IXCm38oB+KH
4X6znT7ZYf0J96ko0q/1wNRoeZxkju8LG+wITvL4SymDJ87b+YfT25wjxrm/0O2hwxosuTnacgQv
8G+DEknkThjx9yAPAd7cN/z6Lz7aS6fNJjMazdjINCeJ7ddD7o9bLnQ3uOLKIsZsufPvjfcnaLuQ
vEtqlvvtvx7/+36jEybbfvCYWP71dPf/3R97/1/n2TOH7whTBDEJO8sdddAc7ZPX1+6L4lfwUGTj
a9VaXMuxBXhu+nHfxrzDhg5UMrxlWyiK/OIh9AdnxwN1Ql3PmeDsd7/a2kMEGBjFxv2qPdvDqTRh
LGcWRV9iS6LPa9g/2QgUyIMY9lrKqNjqKuu2haWXr4OjiNAM0cXdt0ZjNFEmy+joLHeOelhOdIGK
830rNHfClZR+vT/UI5MgFGX1eN+mRZwKeo7JOUXjWslsvKrSM7dknqirErOx1WSsX6Ou0ZnoRbgW
c8YsQWhaV5W4ip66YV9VhuKC1oB7DTQ1APsq5TWvGU4GYtKgTXjtNq+n6KFs3WbLXZKHINHrrSJG
4CEPu2qryGkGrtCWYI1IsyhzspiDZKLZD8Fhq0TRPahG0G4aZc+ZUyVsDcaHqOXMnePlf4gGPCLk
AOoPNEQ0P3dC64HlabD44GxeDSGf6oTzkI+65wcilQ8hk3Vf6xaSowmwK0AHdwuG1PZVqMUkNS+q
KQr0mzJCi60iv0Wea/jBMFY3jgQ6z+LVN8VKz89rrb2pup+WVxturI3oaqM+uuVhi+BJFPNNMWbx
l+yPGwbOnufrLV4t7HwFT+6WB8gylKjcm+q02qeal7eSt8WrwYENiET0FZO6R0VkA39bx5wonnNe
DTd01LAuC5KufIxszuSTaVtXTOgdGSfRcGi97P1+DSlQ93D/3+DW0QFU2I9/3T6z26HexIn6rw2j
ljO6uU8V/3qS+106q3Z25Py0q9/Pft8QDRHBHRYC7vsG8dfDKMkjFLfL+v+v2+6PsBOFnaUzNOA3
OVO/+43TkJAzIIAL3a/+vgjwOyFp17p/b7BCIpNwGhh/23B/pTKfG9+qelbxy2dzv7hvkJkeodpI
gJT+c4MON2oDS3CZff3jEUYKNayOwJP9fpb7/4IU1KltM07+1wYahhIVStT8e0PueQatfnJu//WI
QrT9Wpi95v/rA7QClttlZ9bbf32ALmCJFadDtOD//GTJXLSZVPXUVf/ckEYl1VMxRZumbxnX5vgK
DIMjV5ZSD7rTG3E8AUVcBHy7aI13pwZApVOatXOsXaucs2AsvOgyNqN+dm3YDMifgBKZ7TcqrG0+
u853p27aFeK0DTu4YBCHpDp3Umevd+W8C912/JIL+d0h5vq7nhPdKAx5wIeN4ALx6K6p9WE/JFH9
4oYD9a8oPxtPIR91o+Y2Jk65CSLrLQ8LpjC2POdaWDzeLxoPNyjjD/9+zbFi9qllRWa6dfaQJnO3
G8hJWSVFmD2oODWA5M+ld+xhPN9vu1/c79yRT7+u4a6d03iuH9vsBiWpuTUkwiNXjzEZhJ4kFoBt
9wuXxSoRV/FDGtToJJaLSc7jNWv2rmHU/lyX4aWbq4nc5/jCHDp9NE0vfUSeHT/U8yJ7+6+bei2D
phwdtCjub/ebo4ZtC/SBACX714Pvd7IUjb8Kd+X9Xveb8p61FdHj5eH+9PfbxoQlmwXDbff7ttoG
dYoK1/J/v0Jnjo5fDxEzneXN3B9rzuG4Cw2mZ79vG2u6yxq689Xv53OicjpxCn1OYR+Fa0MbtIsj
h21TBG9uz3TY8uhGwT6dXtredrb1tI3rIPPJl5hf3JEUm0oE0wbpMTKG7FXW0tiKVnp+NNrZq92B
wusSUMbZoKWvQM+LTavbOHJK572dwuI1ZaC7rpm/HfvlKudPkvww6JyVmnMWN80bhK2QoymFD33H
8lUP5j15AeHT/VqunnWaTS/j3L3PZh6cIcOuRTGam0QM7Z6QgPkh7snddqLpVQhCWZ1qdFdj0E+v
UdWM+yzS5k0Wzm+AO8aHvCiFb2k51JTWnF+NXExMNqLy2AMcfM0DTD9M8mJw8fq6zoXxuoDhNU1a
LFT6/CUbPkguMl9rw05uiFOe56DJTyKlFR71gXmqejIeU9lar8DmtF3cAQtpDO0lGG39oQoTZqFD
y28dTZ+vR46zs0BjsyCq0iO0vfHVmZnIGEPbXu5XTS2/1DTdHttKfYzUttcxOSdQ1V4GRg1PlW1D
p+DvzpCvXJl2/pjyuvnSo1xO88k7Upzgoln+ztGojF0xG6hhi4qQOpwMtNYaSVxqU54mIDAMBLkw
1UC2kiv1VyPNv4a1xREgbMBo0RTMDLP50gHt3cD4HrdN720qSzNfLZpD17hXf97/bk8t8bXJQPTK
srGGaeF0EbVpVkaLgka81gjfNqIl9PZ+1QtsFMCpZYKOi8JHV+Uk38Q7JhnB0wgh44vNa0srcV+b
WVDOTMb3YDRZTI+5t5MVrca0wZnQNd4r31yzLUii3nZ54L5GHfvQUC9Cxl47x6J2nvGKXZLcfhS1
rT2Fqr64rPbZK6voUjBxOWGuSbdT4JxkEVsHPQeCNzfXTob50dLH5xD9jGkn4hK6Tv5gP+Kk6S6e
Mx6c1t2SwCCeHQZQJracxZ7MwbhvdjDx9+T0bXoVOweO3/YpI4iOJHf+d78ohbIPXtL6oa7ZTEyg
EyRuuNV7cVQpcU1NpH8nn2Ci/VQiu5pqktfHMDx5iMXsHDxaLJ6HYrTPQdDpR3fB4Hnz4EeL0GQk
MWGtJ0AQLM/tr52+ck3NeZete9GFh8UnxmpsZMUAKcV5SCv5ta+L+EtBAMShidJnltrJuo6WqHkt
uolqnikvu34taco38/xFmPG0UmOxZfxYHOCpYpIzo3Zd6DLbWCj21zS/H2F9IH+u5Yrhk7eLNPM9
RPMPAkenvV+Y38YQn1Y5DTge5u4aSczhpZN/40B4qKunWF9PhUNZ3snTIm0IM48pCT1IZK8NoWj1
RvfC66SV8zZpvZ/EjnFAgtRRN/UOvFjFHAuObUAa2fQCcVnsbOUMDK3qz7l1tkXaXaRbPDNq+OhA
R26bwPs5Wta+dBhEE7dE/ZIhC5DvYwALbrp0rnj0gBaTnuF+jGa+oWsyr7TCQWFoex9NnR7NSebb
EG5uacHGCxrmOS2+GYhu68Aq6A3miI060+9hXNpM8OqGeTBsBgKKX618rhHYCd8Io3NhQ0ISY1IQ
X5PwA6glzHxSmIfGWVAB+OCaqscmdHLqeNjWRKeuVCbinalH9bqPySS3+RmWeorkzbQOZjNpaztB
8HVeDBGkiNcnm28mV+OulE67SaSZXLJh/pE4q6QunqvacvzS5SwZEREPYfNWmflD3Lp4fWTHyEFZ
p6qZafIzTgtYPOfN0kKtjS1D6h92oiG9HOuXelabWDKW1l2TDygBk8vHtBkL9DSirnYWjiPzi1XC
RoqnsV17dXOdS/SUml9rzjZtkz3JNXQK0wOWXm8te/OJIy38gQFQG8M00CtkTrsNrex+/pDQtGRP
hVG2rUTUFV+vGAy/2XSnqSsZxFutscvinqO4/ub1ycyoyH0aZfdsg8JGAncbZPqmosT0pSivou9I
+iSplKgM86SXNOg7ohAyGrMDEl/4DyX7Ijqm0MYRYjDHSvjzaMKhuY/hafVOFu8qpFHoFUud+xEE
G/ArLmZ/CCPHV9m+0gWoKpnqh+fQC/vL9AWFZLUjUQfmsIvrPm8w5YUFme1W92aGybshi3TVx9mD
GJjN27zHdUGkyy6sQsT9TFo2QWFpPkdyl5SUhqEm/JognJ5mWcAN9vSdgxMag+ufESLMhU6Zs9eI
7IT+nbxKSEFWZMao/MSjGaDzlEi35mG21oDDjFdYCRs7bsIzfmjAqgblgqqN99oUat3R497i2Wm3
lc5OTvoknZjSsK62xqE2mY1422ZwPXVdnUMPNk8377pwGq+wRktUfcNLWGj9loWG5GCVwPQM0nfb
IOEh5G+wKmpId4KmuDYLFmdTSUXgyBdWNvwUObLCwVuDoE4emdnlrWEd73ONvP2mdYwTUK7W2BdI
FSlbUDjeRJvIHjgcAWsu3SfG6NVlks6zGXnWGULITwu03VWEpbfq9KI+9JP9BdOuQImFW3HW5Pcs
kETvRovLChLG3kIc4tn1KRsYesv6Wqf0Uz2suWucS8Zqj9EwQuG3r6pwyQX1rBdM9Ewus4zJhkAP
5lmXqCHQShN+swyscq8YTnNhXXoxTXv8SI+1a3+b4eLrD7oYjQ+US9F61hD22rq48Fx6IdJzhMvL
qPEW6SYflTbwnYiAH2BEpAdn01ZdrHB6IP2PeYn2SqKOvW9d7WIgpd9qg0WCLFaFVwQb5UbFjcI6
KK9oB1CvDU/gf8tzaf1QHnMidmR3IwFuo2OqveMwduduIGBFy+cTUFoYKLRzfdszX4ZM3mxdhl/a
pRVmRO5pYM65rvTCuYBaiFdjh+iEfsoeuCEOZiaH2K4DYKb2zzjVx68Yj5qdJRvMeS1cvvy7ltv6
Pm77hsZCM4A+KfRdj9Jk2efr3ZAPH/M4zk+JubtOVecAhUFVXaHlKdtg9G0QkXv08sleob3wZRq+
18w/DgWSribL7HUaexHfePlQq6zaoZVId0NRfymKrDkErbFpZrA/pUFGWeZWEK1D6z2yGv3Bq2eJ
VEw9OLS+H1zaX84qgDyXBEn05HpArCPVtRfZgKRVmjD8UM7mqyHMl9FNiwugKG2lTNPesb/+Wffs
ynNc32qaZJegh9mjBy4Z0nDlyakNmKRWAld1pLk+xzYCMHBt3WZI4O6g2l3V0gsIFS34lqj7bc+n
lug9dgecbyhstQevj7nQ5aZf6m6+2Xlj9Q16HC8LfcTrM81JMtTqJeILbddTWEzXLuyimyz+RFsP
lwZvpJ9VQ7btdEp+Q30EVuWcQY6hERGBs8ql8TVok1PbFoRjN8rZaA6H5Rh5l1Fq48Y2spvuzUyf
CCsDK+3xU6r1j1EezEoiJHDB6S5tOno/HzQeyqDSGJJVAQZ7pIdLPAqLLdno6SYs7RePtMD+Rp5f
uQI9CadTZAQ92HgYm5VcsH3hYjTDPPxhWu6PBA0nyI4cgM38Aed4O7TOi2V0r8PkBAcby2QxWxM0
8a66aIHJwWH5HxXMf/4XWIO21gtSHX9toDFDwNByn/tFiirvhAptHf3e8Lf/mhPpCA0D2u2vh3hh
/etx96v311Om0nZicL7+fs3/3/tISgnef25pwP7j/f2+r02YLBTaOVxPy8tUAKX/653+9bKmTqMz
DM7/ejes1pxffNj/o5IYwv2fBi5nlkH5Z9k34d9RJvcH/Rq6OH/YRF46um4C/nAt2/oLTmL/4VqC
sTb/+GXqQEj+YpPYOpMVIYUrHbSJEn7IX0MXwRBHODyXBAoHW8Pz/jdDF9vmmf4+cwE3xXtgfmOZ
HvMfQ1+4v3/j+sK6iOhchbg8FyGYSp2BnIdm3dHywcJdk6/MmBHNOHZQhG25UQZ+Kd9UBYQ9aQIk
J1WMsCwafNEgIJ7pxG5TS37XSJ+IAP/iwaaL2ga0PPFoAmyQwTUYmy1TcHtTlhrj7jkx0c9kn73b
Po5pt5k1DD4ohjiQWJwWAvWtMasdOpMfYVU36yYKrlN3alC7RbXlbj07/lnoDSzUee+lXekbUdWt
akudB+F9GgECS9NARDgGj1UmNk401hvob7Qq4xaIJ8rQYQj+H3vnseQ41m7XJ8If8GZKAqDPJDOZ
riaINJXw/uDAPL0W6koK3YEGmmtSEd0dVZ0FEud8Zu+1twgnp60VwWodZr8roqszlA+RLIhwr/VH
25w/PIdY8sI7OKRhZoa1L9Gkgy04KhRgjyKyAww2cqNX8l9d9gGZHNAH++aIQMPKmDfmgra8TCsi
1irErbXy5DGd2Xj16MNbQ7wfq6hiS30IYKR2gPnxljc9E6ba+UEdhIo8RsXsLGwhImF+xREbFtTz
3j5X6i/4baw9DNiXXke9HVv1ExD5ZGP8UhYj1uru3qxiaMSv0wlwazq77okSQ8NjCZ85RBVhwj7A
GUw2roGdY8w3oo9/imHq0YXiQVHX3QVDnK1Zzi9mP56LjFooHrdeZb6Th7tNy+RBEhTGz4kB20x+
HUclf5IKRVEeZVcz3WvvjlUsYaWN935iyY72128WLNFQK+MgjiHG6PxFx95ewnEQ51wDvRhVj+mK
bsccQcAsUuI4IDiWB0itgFeeBo2NwQ9hj+OW6MIGjdrdnowfpZ5gtKsjJHDVfUvN7nP2FB6P01yH
uDF9txlAqSh850t9IQWqK9nztwQVuSoS124QZkgu6urBH87kfNKZUYmh9UHUMTovFSs3TP5QNDB3
cbXCXenysaL5w9Kuqxn6U4RlbQsqdWGjYfcapS8jSOWPlr/rZVeFi2BY5RrKnim3huc0CTvzEJNu
5kbpMZ1xf/VW8zSw40AywghUEOZUQUsdFrnTPeolxhe7pUb4G0sxbDrzpcVyCRyme0XPjnBRJrR8
30gubw4xYqnXvhjZ6oCe4Er0MRjcwXolqPOuEoSH3TFCfeyd3Sl/KmCuIw0NKAYZT3b3sTm7CW7W
/Nsae0o1MrbCZTqnGuZcHbHGxtTti8Ti4KLHdsr21dNRdJAQi3gXH1VEWWxGpGElmnyzFD4mlVLY
1FuICCSKsmy9CLqdlfxBWkB7zLX+q2qaFJ7iEjaEBlrrj525xSfC1Sus43IL8Oujj4zdZJzbNnko
VDZeQB/gA+TftNt2MLSoNjRX/GGceuTx+NijPnGWQr/YJFMD0GHwZ3Ufu+VxEAaNXjwjZvK0r04y
b4YetJ1yM2DW/WLFzO2jiAxU2e7mIftEBV0hNba+K5SUlEKYCcge6YLZwVUXL96jmZNPrFcI8fP8
YtVSRxrUH8QCbsiUiP7FTGgNDgbK2nNN32ivGtFpKj4Jl1qQmiRvSQ8xATxQH3jd8JHXKulaRKx2
uKBLeSXOh2jWlqm9QlqedNSQbRznyLycZwKRk2XNFfHSOIAlTBj9aF4UQtEeNQwU+8xpJEIvfPJT
fRLeYPseBmIeCZtkryj4urOpmA7YqzHITeW7gi5ENSFWaBpqEWA8yfiLapqGAwLKxrNbGN4TLuMo
8gsjPXRNfIwj5VIKJw3FNB1KmV2nDpEKOwWaoxG2VVeKPZuAndH1x6qrb4OtHUyI/X491q4vmt9Z
THuvraAzLDPbOWVZZYl/GEF/5HH8xb1zjpz0Vk+Cicu43MmSIqoMvGKG6a2xUdCQtMFcMTDYdmxE
1OwVNYenyGoT4IABcqF3TkrDXsZqCWbL8io7Y28O+X9hQwUDPhAFiOzxuSK2zperyjiq1TetIyVE
iR8EM3+j1BAf5uybeqc/0M6BP1evNjhBzBHRsEnU6EkwA2Lj8Tln032NbQDkqRnbaYA4gt7oPbXG
gs0K7P58ZgKnL1HoRpLWmHiY9eTCfdCEtUWEcJRG8w6QaQnsoGbg18fK3mKebeb0EYpG45JkfjO3
iy8WgEzops1dPiQbpttp2Db4nxuBvNfBAqozBGCVOT7AtnLJ7yr1Tam6e9SNJR12DfUQbghwHvw4
5Vg8KoVm+QvVia9p8wlTIi4zFVeukV06lTw9smyOAwhjwmASvE7wBOQNX9w1JYr0yITxQ/Xstyyx
U7BCfbxr42Kt/3+5Ch7Uune3uB2jEkVuWpHfMxWa2GqmJCUSvdQ6Y06T/JHGJXuti+g0KMPVApu8
ZO4NLUfgLUjRU+Ze2pAx1cZvrqMjwwrJhqOIug1+3dGcgoKiBR85N6lD2KHVGN9pb2p+mldBrDA7
Ha3haVFtFuFiOVXuSgWbHoGR7VpOraDrq98avx5Okw4HQIo5V2G+igM6whKoWD6zjXrrzJ/1gBlD
E1O8z5JfK47fm6nwM2m/xgoCO9fAvOaVCL0ETZQC+8Urmw3Jdh8eO40NscEYJe3xqRj08/9XQf2X
CsqkTP2/q6DOn0Kmn/+9IOc3/FdBrrv/AQPoWKpmg9uhQPhfIihdRQTlgKG0HA1a3z+l0/8UQVnu
f1RXN2C2IUxSVaJG/3c9bln/4c9wLbh+1OXwrrX/l3rcMNa/yX8ryE3kVlACDRc1j8GPsoqk/o+C
XM0Z7kM7tH1pLqDnh+ZE8mS26XU00AwL45Nq5fFJUZPNXDbHBYuTUfiYCreFu9O6tTg8dFgN5+ZJ
RBgMO8SCVd6GVe+ia5ZULXWvb7K+Ilgb20HuyYQ8v8EOtEHRt0QpIOfzFPuoAgVt4FcWpNiWtv5o
Ah5bKF6WvsJwJI04zHGJ88adZwUEXmEDE1D70zwYb0W6qNsiTvZ9EwvIWJsWsscOy8o1SZALE7Z6
ajOQ8aRtapP9hvMQPmDnomTILe0ClvAs877yTS862SAJBpVdDmZn6B4+PhszRL7+7hDVHFqzbm5x
jwbsirY9IQlYwb+qtP5cys8lM35iEyofwwGj4yI0uJIU+WJ3zcEcZzZjiQE1WslDNS5IPDUebLvy
m6j4W2ofEx6HbeMtq1MRBlMNlaovos84aVhGfiUVrnIlegBQdKsV2IrJchBMDPrmDYNEqKucE7EO
pMkNW9MgQHdCXzTvgI2DVVMutcmMOQWcMJbGmfFKueliK6hqxTdrZMCEXXr2i9I6ZEHMrr3p6CNK
ANCZxRw3kl9ABAtug9HuQjUlf7SVAv9cyWJOvGZnN1P/pk59XR9yh28KbA+wQARwyXwcyHittOkk
KU64dkAFJNwX9pdUk33rFPtshKdoXkgd9UcHtGAyOW+F4h0sgoZFOu0l/Hphgrl3jJvEG6Mki4H3
HetgCayQbx101cjdR3Bv4E0u+hGI4brlyYnqE1tijM5A78yNs1hP+ZtXvbQaDKW18suuhROzWCpP
MbM0qfMHFbZy4Jg+ePhik4rFi/keZ+a0wV0/B8xy2KjlOAaqz4IIMSexJj+bYYIXHStbA2WE7rh+
KiTnbKedpGni406PGG7z5qHMsYn14lv1XJqFGYnrZ457LZ/kT/cCefgk+uneqJlft26Gpab2FVa/
G2mofQi98dFSh99IYfGaw7uqIyD4dj0FotdpG1gMGGBrI4Hs2IzVdEvKOPaFxBNbSLDvyUQ8c6eZ
f3pLs1hlrsAM8tfk1CY7+nR1m2Jr2pau0+BBrU49uQ8VgSGsmVAd+3V5VIdmO3bSl1YPCufTsP5U
kS+jr7Rn4VMWUBsS2lTVKs+lqhmH0cNMXQ5yJhLWI5GkEk0AIZvSgyn3QcNkoK6+1x7TGGtnhJba
0D04RfqimqUJzluYz6g8hDOIk5fIm1CASa3em7SASwSw/skLiin3E+yhRf6HZLHerk+JkuPuR92c
5PdhMGA2QcCunxL1IrIWsyhNipefAL/tTQfGB1Gv1bKBRPwS4yjgN21mBoSz+GWbCPoMvhlK6QTh
ly1fLI9Bc7ZsKEHPPYvAbtQfBJ+9rdGzVnDA3nF4BLN+1JyAFQRuSfVZyglBeLuxrM+IRoFosK2e
f1dVfWCsy6xwRSnXKMgQAWJLVVQOR6yDix1dZX9BerBO7XduO5AOL8mQVLYDue7tspuqfiedzi+Y
hvf6bare7bHhG/DHAGOy7mVZ+0XyTmEBvWFb8IXJ1IcoVq9LdetvPQ4G+OhHguk3pvaiWIxdKFW6
B6JSQpmWCPZJx0rUXUkGQgowsjYeWbhtFaNDoP6RTJiho/nGx4R/NPcRAhIEahAhZOwRBYAsvCWq
e61VaHfInzCsWUs5b5K47DkKqreqne61rW4t5IVTnoM/R2oVd2GjsU+k2TCUOfOFZ77OWRGqlXvE
1I2HBS4pcr94fsVPLsn2WOzf3pRH1LSMDHq4381hEklA2gOXy3vdQYzp3lL74kLly/gPE8t8OmWa
6DktHjAwBbTPu3GOX+MxveYTpiHGDcYxzb9bNxDO6q6zdlhWQacoG+QOSGyJjUmxa3X9lntxm7ot
RDMzSJkMxCxGRH0oxJENE0hNFtIl3r30WcwZnJmCYjb+KIfPEt9AUuoHXD40exr+btmASzzH3nsb
1zvJ5rUs4V1qf+Lkt2UOs8y/vcgw3iKrn2wyWm+p5ty7iuOQbpqMuVvHKohtPvtDbcsHjzWKabX8
6Ue0/Q4mPE4Ts/xdDIBLi7VTqhmsajc86OhCkmzwWW8d2r6+AdDyQRnGhCsWzs4S4CIpwH8zq/j4
9+8AI6ptNIdD1qK8R7bz0C0pLjCV0ZI6Rw0QSSbuWDiZ7xuEIuU1W7Vx4kklr+z6jixz93NXcAbl
7l7AQ1Tj/NkqIhaTOUmsqynsT6R9RFgnMHXq1ZcQrZ9yBy8LHBuj3gIr7NPXSrjbhXw3ZNwbRMjr
2bHRB9hyBTTvlpHKCNYsQ8MwoC6Gjqs/gRb0y+LVzt55gxiH9Lhll4vahOl0AOXB4GPeDFr9lSfs
ZSoRlh6JgY6LEfk1EuWZvVkwpvoqTCBCMzpL68Mpgf/Tmw5pt1EJ4nCDCpVM3DEtoslftIQNzcq/
sbnnkPDOTgmiDRUHEULroi4CxmcQaYowFrHnozqbvoOVxLVPvfLjcbomLVeW9bfiyKtTKyQFIMQZ
TSkxv5eiwlPfbUz80x7vtDaG7sowKaeAtQbb+XbP9b4bsno3TxAqECUAaKJkA1hXNwcInRe2YHAd
u/yLKYZs5YeFyp3lOVOtqcei7j3VE2gemzsIRUG8gNTn9syADYDq+o1NHFTRc0ZcRm3hqir1pwuC
cDDlpv3cR95nMo93u8q+RvQIjF0AlgM3Ssh2u2C92Y2OghGsei5cvqhljQVpqTAqslD+Qx2ztpzA
YlAZYRw35HA1VlltTb+cj+YAcxh8UR3HR6eV+AtpyKafwmMiZEnrpY3NawSMfeIb4KrzvlxwoGPp
PBZyOpNShjVFk08xA2Ot30Ey4oqMz4WDdKlo3HelwQcP0mvfuQuErthP4VYTmfA8uBWqgGT+wRob
oxVYqzn8Qp73omftI9Xjnh3Wk6MmZ7PwnplVYObE7IPqJMfGiAO0XQjnUk/C0H9jw/0RlQzQRW4H
0g27UfnpYk7JJt82bc/50XIcDOSwTmgX3HeTMTQ2sAW73vJgIWJGfVdBsyb5Nvu2yIfwqiJ0Zp1p
U/tm5z+DNPZIdgEkAAzrIWoQuWNK/oABlyP8rbo4mRiU1QEEE2kB4Bc4ih6n+UtJAV8kt2JuoMGB
uTaLcyMnZjsNkk0Ktb7kKoeypXUbyRTfd0FvRx6hR/UZDeJ+zNNAqA+WKg4lWoEs4buBqCOuSE5Y
XtNEP438qwWymWiaPYc0bwGyUaA2Hh28ExmXEYNUyV/AzaFDMm/HpdzWz7qHcEaZXh3qQ9AQYYrY
AM+fU2vbaYS4jaMM2QVmJOmRIw9Ncxw3PS7upVWPsfqnzezApE13lDsSzP3UFkBQ5rAWaD34GNfJ
wywlN3Fxtzk3Zr5zqfUJP+Y5qQ94/hNAPzZSM8xY2EnzZTqVUA7qvePeF5bOM4opb83xgB9mzWYg
R0ZNaX1PzezIbwwxx90QNOTsG7twdJCwDSb7aeEjxngH0eBH8Tev6VGBYgGrfDtgRFAo4xND3LyB
+iEywa431qEF0qarED8yPf+bj4afuRMZ3iwfx9WEVq7IDaoYlAQ+iVOEV7Cgp8h0kHamswxTG1pS
vXBcZpZpEnehvMvG/EBkWwZc8Nd2Np4zu2EMDK5bgTXXtMXLGtYVIWdYvgXko3J5jDF6spbdMEYL
oUBuPeTIiXD8NHo12DDX1NZ18oPJclPTxVHkeDg+XeJz1mfH0bmdjZtlko446ttE+anyF+EAyMH4
u7QZbMnkoLoHRHXbnNtLt8C7qPGnEM661eFOYuBXold4yqejkEagItpasdC5OV8s85ytuODq5NXu
g81uW80PyjxTdJHLu8DOYHikOND9BKVLfphGBI0qSU5M3WoWL7Tr255pep3pvjezM1nIL2dlgrWX
IEgm2zJcvNHPM6aCtLi6FoP0rR4dFNy41QmNERecIOKRy5KLhXsoSveqHZ8AGwl7LX73qE0/c+bI
fTQc8Aw+xZZ2tprfOAOtEh0l1UbNpSY4LGT1W3wuvJspf8Elu09RvDesZJdkjNIQX3WV+0Dk5yX2
sJfTcupyz+yKvTWvU2ad+rhmmQ0UhSKlXI7OaJyQlwL92OfOm0azVERfLMG2Ipd7jfW2qvJVHRfU
Rb+Mr8O0LsAL4m+unjT3swd15KIJZ3DVVQ4Src9KO82RuytxoVL3h6DGjLurWtes1DZQJNQ0p9+8
DvK1oQazrHPe5kA/RRBZ72iTgoUJ38CcchE8VVBZA7QHz8WZYqNpYTIl7pKyeXUAxxwVvfJszf8I
3BsAcaFGGLFEzlogwlLhM7U5l7KLto0rdfpQ2OVF8nHm81nVjovq7MzIC0Vjk5oG4S2Pwy6Ru4a0
2869lKr3JaGLZYUDe30J8mqPcAME0qXJ462tIcqBgIlIpvpCDsp9/kMkaaiAxjT6fbp0OwCbh7nC
nO5gmScBtNOxMgsohPVTOoJIswH+D8fFWpm/Am6g2PFibG2C7CjhidnZ9lO5symwnKrcJyl53nCg
haDr6fvzauFyOXbms1uhE1b2OdHWSCyQdF27DtGDbjxoqFwtpXjwEu9jUNGkRjlXsrspKDtmpdnY
k/6gz5gr+AwHnFTLMIRG8aqbv12xXOaSvOC82zWJgdwTSqOenuXKvxyHWsBJyg661z1imEGJCX3K
kMqXlaW3Qml2U8QpOTJ+jCxTMIjAgZOW7vOsZ76eKODw5ZtjcRa0PMECzQbw13Y7NuOtc+IR+yUD
3VEoj6SXharafpcOdFZH2QvXC2qtvOVxdHKVlvpQfYmK2bcta6fRvUxDSbrrb8cukMI07J3hlnni
2lFwepkbLlm+U7p5P2JU2vb142QDsbC5OEXYcPiZbg95i/5u9LhalH0LWouxwW3m9ulGXOw59fdc
3ZiXbebvXhwW5i6olooeb3kGUcXkdK61b9cauKWKowGzQlbNIeYJQTn+GDlb9ZhgIXoEb9XhZrju
v43CDRarPLJ/4u78nPhusHaOmuokaOvjaGKnBsTSMB5UpXzjTNh08wGp2N+6BmPN+svymF5lMtSa
EvjKAAenPCVIVyYks0qTB0LPBvjIRzIJEDK/2xJjuVzIgK/eVeCdGbuEZpV3sh+E8RbExnxfQHWh
KgrMiAgM6164wKI8gD7jh2f+nYufWc0w1ub73rJuPTxhKAChxay/0rcylithaOuM7dVhGhRXoFpr
95IqwydSgkBnyAWVWAQMk1XncWDkP7Ktd8mq/xzpXjvtydWc9kiA6T5vMKQJtQzH0SOIuMYTF1es
W8bfqnbA34gWWbhqy62lDccZgvLpgus8+5WC0bl6uNvtSwahCxZEPVJ2djpPRSETtahpXBN9KQ+J
p+3tmNTRGoZ34sKvM/+CDtkYqNkcWu1JTGEN/QbAJd0DfT+hVFQjztWe4QtToxNp9CdFzGZlLjfD
GjZhbCZuh0416Ph3w3io4XhOgAtyAr4RbTfygQojgHVKUczWZFBJG2RGacvfhP2HyoZ10I91R+gY
EHyVYehYXtPWfG6NnIf3vFT1XrN/stzaddbe8uwdXAqfwUzgyg/bbFn6ENPm3Yo+fbJ5DyaTS57Q
tjg2AfzZ+GGqip8DBaKt3hEXhUVMSVt47p+5jX0vOqrsN0ynPops+aFdh3de+ero3REUtT2Jd7pv
D2elfWu49iPl1676cxm960qCQ3D+d1OqbQbbKtul7N8mtdhblcENTAVhfenpAGKG9LnxL8mvVIwO
VaJab9N+CQfzd5IXGzUcEzQWIIa2o7Z/mLp1IEuL5izvZBsQJUC3hAK66usD7RC7sie9mNGGBJI/
iG/DVRDyTJUxfeKbfYkViXyehDr8/84LBPBXI+s/WYT/bYFIGR2dGcAbJthG5W6t8g8suxEPRVz6
ehSjy21C5CkbrsaWdyXCkgQuIUAvcsSkcqoG1BQUHoxht43VvVWNdzHn5sRvP6lZjl1gZnKz1ydv
b3vnORNnZ2ZELS5Tae1mTaegZfPU4ZdY0psZPZdWerKogRPxlgco1ymnEV5uorK4dOOrOW7N/gcr
FRqGexlxd9LTroRz4Sxb6AXP5XjBJg1HNjrpKUKPnFDYra1LfLfYiMkw2euxTLCK5i89HJgYy2GC
k0TP+cQLOAaV9eXN3kkpPJCo9V1OxU/DxAemMJtGeJssbPtLm30PY7zTmJ55iRNqNWMkJgDg9ns1
kNLZeWDAeBA+5tOTaQHB4m7s54EPjQLWNuhlm22W3cz8tSfPpJCJr7evdeLsI3SOEyoedfourT+9
Xj80xQeP4yTs3Vy9WuZLjtqhzlC1O59l3QZEblIp2CCp2k2vqoGeyEtMZsHoTQe65Ggcnsecc6I2
XX90t5CIbRbhXpgtxNhFDifnn8y+lYsKnuY7Y+iRLQVHuNghPv9rlfDWi+McTWsS28buPaii7tnS
0q3GR6R7T303sMAeXwy5Qxzjq0XsC4oTNLpNbAeFQ2eVNuSb/InzVzShm8T6Q7TjRrraLVJI28j+
ViwUMtQmhVWFQ8xGxE2ePURE6ZgebDFgNPA6AuI0q/NhLIDAAJTXO7teg5E35K9I4Y9zo1+o0a8E
2oM9ih3yVyJee9SQx77i7h31RQmLQkGtY/CoNFC22A9c/TiTNy4145K5ykMbu/dkYQtBI87bV5qP
HQLGQakutewHhnmucx6UuDlgoH3TMJk+pBknQ1q9l076KoYF7UFcXXHmTnOaMMiYP8ck3SxddeTS
nG/9xAHvZumbI4CVLU5GOeoZh7JwDG6zaWfoVM1lIrRA8D9w23/lZMtYCDVnrV2VmhN5SMJ0PoxJ
f8TOtqm6lEgGNCUMRNSuDiqbu2ZCX8reaof94wgij81xfCyZOCmwpnvHoAF13pi29t2CQFQAhyd4
IGam52TvM4hnU+gNnoqCcUW3vDWlsp0SJTn9+4VpKgaCTD3jrSf4B8iiqZ+tDr1CDEwOz/tOoRiN
nSLUouWiQ9nMZRK2xvfIjc+ahqiQrtkNSWaFhqo/enZztzlVQKU7MFkI+PiySfKrmglZdgSAa45/
M8TFUX5qyuq9S5XvXMxQ6ah9mODqjERjhRVGmbCmbbLpZZrcNzchv0iXlIAQxjdx05DHztBJ9HvQ
JaEa9C1A0OpgYcjmI2BWlvj9dOwGrjkAPizBb2YzoVAYzzz485y3QZq+V2zcvMwC7EfgTqIHKWlS
LcNnnW9Lqw67nHNIyhzzKD7uRMUyatH8FDXF6swLwYjn0gFVORBmi9u39c2GZtmAGrJH5XOy7Cre
6Za8aa3yEykZFJyB+0tJoujs4KlpVeGdI1MtTlBkH7H9LftIAzCq5RfiT7X7vL7FIA73jPstv7Eu
hel29xx5WWLkTIU1yeItJ1iDnNLDKBVm1BOJJa7NIp7QAHsPfBrGG4ZzvbT3NRYntFD8AGmiJmF8
nghMCQhQn3ZwT8pstp/IMwoRn38bGsuxiQ3TQ34QbWSScA5HYQqRmM9nNuvY3nGUL9HH1JOj1cL6
MlqH3r0zT/9+waUwHJSWpk8FYapCbj7ZS/li5i9x4xTPqnNo6zXmPLZuYMGzneb5rq1djFHKfeLK
X6HbuAOs4VBqheH3g2Nd3JYMgnGAg6vw+bQeEyPbKrgosaYcF8THoUhZVcwsNiR+oVHOUdC7VaCp
S3TMazjmjlMKcJzGfMzRI0l35LTXk3hXRdwCDs9ia5o8wpxv++Q0L1bitEjz23OO3/qsGzpvr2Pu
lKm1dvxor4MY9EDNrAAurLHJHO3sKYCQ+ULzWhd0tQNeEJcCfARrFMQ5/pVuJm15JEt5M//TpQHz
PMHRgPMzFaFn/MLUwcFU96iz4RGhT6o/HbabWUm8kVxGlJbG+GiVwj1GhZIeRJR9ex5fSHSdWJIk
Kv2Zr/3Jbcz30jOrs7cOoQoKPjGalFcjUwaNO8SmVsqpNgnPWq5LrdSHhOF5RLJmAAfitagNz+80
XfUnh9V0hVAM2ZG+r52ET06HFdqw1XPGojnY61vaBaMNYqrJiLQqABIycfa8nRhw/kKhzirSrq8G
1MCHrFx22bruSuP0y548A82Y8SP1Tz4K7zV3p3UpjbUDU87ZRPkYK94zeOtRkD07lNgQo+JdrqZG
ixsgb15dqZg7L8k+UqlBPB1wW+kmP1CeScHj5AdtU+OadpyzZmbm+xw9E9OMKt3ll4TWE8s2L7/z
mpbQ9QE2Soc9l21okri64hU5IyWRCp+rX8V3fd6dpqxeyFLR/LxKfuqeYKVZYI2JqcFiJ7rGXvKp
aKwkvalBhKkwmGv5FrZ4fWmkk8eiYnHmJfrVK5dxa6GlRwSWvEgD8Kk9rFgNK7qSK8e5TxgebDAK
gARtK4NCELi9U12juG9Cz2s/U8cd/vQdSnuoJEHrxM1e6Mo7MeUKE2lKSlvPz1M2vFVOHuqDpHTv
E966xX7OXetaJE1GXvMSTrE+HLJqJP8kZvnelUm0aRK7DIjPZA6Gfoi9z/wbaUto8s0/EFzgqzMn
SzIYv7CnHSrR8RobSh2ilOXsJKmPLQYf2vqLgeWXB94ywzWvozaZKN7oNoe0+lbi/hfyVmI8zz2r
qTSJjl3XUpYe6B2SvZFMtO7RceDeZjoBBtCWAm0eVla/r43bqDCrigrGt1MrLtL2hyFzA8g6gNfL
6pq5br9NM6c+gzrG8OIA3YIZXg7zlqiOGOFTrByUvINWhU4tsislUNEjF/x9cpI7TkapHGtS7fZ4
Iv/2y+QwlKvaJ3fAzJa1ynFRY75rILBD1UZBluRitey2zIyIoVEL3rOhPSnsWnPXoSmzUBjbgnFt
gw5yVge/Mi3u27SMoc3EFCqrgahKff5WoCSV5aW25KNRRx73SYtETFFPsjsVSl6FnG0x5DuIpZoo
j5LE4KyrP5ByjxDR4y82S9QcmL31sgzi2XRCdCKfZdNGYQTII0IQHqhDwkJt6ZpVpEy5RCOtG8zQ
i9wd6ACNo4FIx5+W3Au5Q8Qu6ntA4w1ysRK54oDZB13WCHW5sErfiNN3RRCllCvdoevct4lRE7hV
FzIWN1kZDdGjhkoFl6rwcwC58dg/xdhC+BPHQwyXfHGMiv4BKDumHjv0akNlE6J3YdFldItTTsYW
q/S9o4c855SQAnFQkxldPLhDFIPu+u4a2p2Yl6DDxnwwEYqGiuk8oyj/q5D58lQ71sxyKeeR1KDK
4tnxAKooJGynkfZk0cBsW8F6YNQHe9/W+s7DJXpqWu/AE1R2c1SinfHkQ+L2L0rmij1a5XmkoTD2
haeX+4nTFrkO5E9nsZWgX+V0ZeV4twxRNcGH4DdLV7t3qKLoA/PHVlfRtvaL9V5ZRJOhr9e9Hj27
gVJHNvV3JKP4Y8nKP0r948g6ucxLO9+LthDbfOATzFPrVcjOuRszZ3YkE4Q16z82wPTpPwcyNMz0
OUVSHHGvUxqlfbOXmrUSgFnPkZL8ztvU7UgAd0McTtUdPMGOopgVmtY3R5s80sOMA3+jqW17baaG
FDjLswg+0dorFbKfOtyzkAXTSzKl2cUq/+EMknFrz1XL7IWBBvQ77fjvF2LStGNql8rBTR5AhzhH
tauYEWuSsSBwi1Ar1a9SrxNjM1bsXHpWALM7PJjLBEGdcGoulfTqZPp+Yu6Mq5+ToGOzFaQwA05Z
EssTCh0y0EanuiDBbC/g0NpL2c9ya2Rw5qMMFfiQQemx+1Tcx2QFB3vzfTSR11j2p6FkyT0i7Yfy
EM9X2qC9LiGK+LW2prrYtXZEkUCU02xNu9HqUCrW7VVqivNgsTaZRBgVun5sOsYCc0frSOZWfoMj
tMMu+KN4bQe3MTs2Ma0mInTQekp2BjqdIJkp9t0g5YNJd7cz2vwDFguhF3p5LbUeuZaa4Dxrpt9y
FdbHZF1siAatXhdQ/9iV4d46rAkOsOiGoNRDuEpM+pzYDPRm6u5Va36MRk3jVlnVQXCNvFp2lmzt
TGgHGzS/qpb1U6dk2ckTTIdcu3pyc1k9sZTdFqOXbTtT7faZNTl3l3spNMg3CSqnYvgIKPVQp7bf
dDqiV/Al6I8z4hfSztjbTGHDumn6AGoZUG2j+F3MLDllw54cteqx1xHLlnK5pNM8h7ZntkfKtVs5
jno49dw+jYpKOqpl8gAeN3mwpQHjHqRGwlqq75TocWla5X+wdx47kiNtln2Vxuz5w4xGZYtejGsV
7qHVhojMiKDWmk8/h4XuBroXA8x+FlUoVFZmebjTzT5x77k3ufwtGQtshdJ6iWkNFhHteN+EYrw3
Y4fZE5skS+nh/p9/77nEhZW9jf8BP+C2bBJ3VdsuMy+RWJhUEggcfW9nd6jWznwW44Pj9OOD7QHb
Mg3rFdCvRtTMJYKrv72z8rG7KyUG3QWTuI8X9blGb286LtOQEvuYQCHMCqBDeerZjVrDQ0LBS6G9
q2cARhBSQQBCDdvhsmRv307ma618zXwsO+Rkw9+ryfhxWZhya6XmzR61g0wvZpzXF58TI+iqq+kN
4+kSjkhbJXk3rCBbholdVhxEQraLQ9TKVUb8Qp8Gb2wYmt1gTsYHVHoGBc21tChlB5hUMKsbNvfo
A1De4oBxjew0NnHwDDwBEdFks96b0zuxRMSgPGCoNtkgWRWqHK8xjxIXycnpSh/xnXon96/BQMqc
K8gIqBqDfMB4z06jVEEWbhBAumsemfkKDePQWaSSRE083JoyMtfo3iJkxz74XmItwjmbv0LQUBzc
/tscCPQ4CZpDvr9/iO2mTBsKCDTO8OrOXCPcQIcYPysrXdu9n4jKvdc+g+ogXty88SLHR6n3HKjR
fjKBNmJ1WPnSms82CdbPeWwdEnMRJ4s7u2mpyhCIrZ2mp/ftUoqJwpoY6I0BTbdXeWjRehKAYsdk
JtxW91NPPLrh92iaFvMy51hxUkNdvtdLU6ZZd48IKecsmu7dhCkGf+SwH71J3WXRuG+aJjhFopb7
WtWfhDqqO2i4HUFmNQNu6OcvWGrrB0ryZ6Cm5blFt0aMGomwMq/T/YiGbIWaGaGF798W6FqQMjMZ
YU/g1omzw5CPT4npPwReHe/tDtMMAdjWexSZe7hkGBdtnCxWCRdJYE9nIdp/u1Xqvgd6uGt850bS
F3kpPTuOAJrQgbQmucbhFO3SKqZx3DrmPN15PSDwUfQ74u9+gNA8ZnYb76o5JeESX1vGlY6Zxr4f
9PyWlbSuTuCW2wEDzAaCTI31gb1Ni4ICZH/BKT1M72Icohd+I4BweC9RZN0s6b6ZfvFFmPZHBJOG
Nwjuf+ALxvHqAm2zxpHKaqwA85aLUr84WbsBgWF9Tr1crhwuzRFCNSPCTj9AXt/OyoBGWpTGympK
fn5ZHk1vvlCPhLvew5Nl9/2HCRfnVPug/+vUfg7dJUmFRFZWZYRk8hohspZwRImBTY2Axau8eAlG
7rESaMlwXtAXMbzIOA1E5/f0ZLQfZW7B0K4FujaTmAWSAdJ9vii/EtzmK91ZkPVVkV1Izmz3JfWs
xQrNDwz2K3ZIyh4OqpKEV4AZ5QCiwjnid7s2Xk8CWOIlx8R/07q1H8LgCynta+NO/qHsvMskiv5J
d4C3Q27OOgDMIwXmiOFcx3FzihM0Ot04hpDfnoqgyA7WgPDAbd07JEjDCqpAeyw9DB9lF6ntQjrW
DBEV9ThaPMJMGJUHmilh0l68jLPCg4tEe7oWLrmmk2kG54Z9/DYVTLizvleXhPRcRof5QIUG4cQk
P3Nt431UBVDokuQTkftHD4nZHaJh6B7QJmJciusOTOE2Dl3cBJ61SEEUWRwhKwMvfK5rv7gbkQuw
PwKIaooBRVnY4ewI0HCWLnx7O+VxnmR0y6YgvnXetSWHbW8xGl4R8OhTkJcan8CcHyP2lXbKuMa2
pms5e5i0Z+LRExuAYq2wYn1NhcqvSWl8dcIh/XhysYIMLibHefLAYEZ/sOGLU9ZOx1SP+zJlANzm
F3fQi/nJYXIhgnJfiDw76gB0c//QjxlcZMNyNrI6FmP5NTuoQL3xEy8sM4xK/pixCSFrYIYZx2gg
26g1+Q9v/6S0Y1MmFkulGelNPXGlFba+NG6JH0/H+qTH+iJ6fcsK8dMKA5fPxCK/ZWA5TvqaWmj5
7JCLEXmcDdGGFVPI7MNhkEOKR8e0KPReYo9zkCwgJg+MRJK2JV25HdXWiyRvmpyMJ0ZP8IgnMtpy
AIdzVCyag6Q5Mz8DfVIyzR0MOfPsUX4zGbHciM3aDB4vy7v40OTUo/Ts16aZK7Y9zgavpdzNtNEH
Y1RgtZzmpR6nXyAtI6GC1niB88g/AW0vS8c/VMFMK0J5vyvjKdiSFUE6tXQOUUqebuao514VF8rl
em9N9DNDVnJ9dpV5naU53zXJu4VnhJyYeDeKhAgipn5TP003jK/MCeLG2heNBj8FuZXMTxhuuXkX
yPLsB35zGK2ODKq4qTelNf1aqeE+zHblPWC/s3dyIJSvN8Zr10QEjcADXi0m4a1MhbdnkHHMkkEe
3VLgV/Lsk3oOxCwudkqWl9V9mD2Dp9yTq7j84SAH/u/hUs3s8Sv2WK3Hpfq2nZcQgCQeNlhes3eM
2/dwIPDVTDwYSg0FCdFO23TCwuX0EXQHoWOqOzIDE9rjUSCrcHPNRJwrvCobyJjeCunveJzYoScO
9cns//XSojiWGNMcKbF2ZcDXhVk1jPXpt0s/fFXWm7ARTZg9m7TO2ZktdgOLEV7kIB/vqmvmoICY
k5GetUYQBeCCgsyisxqM+BgrOa2ZQTLfwOaMlMMmCA+9YQRdhngs0kCspkJHJBMIXLHPfJMGR6YV
g90mjbYVFHqkAvGVs2vYEK1MXW1cNHTKk8zAkeSjt4dty2ebegSOhHgzVJldqqx5Yv3pk7QYGwA4
aP9URByE5z+XjiCbKecHIdV2cqgjwQbiNY4Al7V/O+IqjNC8S5G7MLRde647Ylibx2PlFK8eI6X9
AK6IoFXFPgpdhtkulzSFez6jpCz8iO9Wao+X3Mxe+tZ6XDDNN2voz2oM7jj7P81m/hOJOTrChnHG
NL40iztBNgxzk2XHnRQGSScUi46/g1QV7az8m2MW4k+A2yLtnfJAU4/lsaTepmBB9szSzVQz46QN
ngGY4Sb0H67sRYsTnxFrZ4eJ+VJTQznjO9BvpshZCS//rpH3zXCJVIaUxYq43mUPIq7t9l3p9Ec7
DR7ToV5iYTD1wgyKtppK0afVWcmpYIMfFftgJsIkHH/d/iPvJJ1xnMGNCn4CcBQrt56o9EJA7bOZ
7IYUE0LEAGStqT+XJnPJiEHX77JCmLQNl53k5yyNqKTDl7oDr1OXfF2X38YRKZoCcsziREuV/xOZ
ZF0Ab+F2xyBbx7tyAJwqZhIjWr/5HgJcpaUpM4DrBnECcCD3TXaM4m7vtRFKJWJ6NzIy4k3eFnI7
uOwaQ/ZO0N6I2+yb6q6mpjrHpI3MoNZ9vAxrK34mLyJfQ8vQK0XvvGkcPvxxIph0MmJ3NzT9s6wW
q5w7hcQulJ81uU6sh1p7I/T46LEz2xA+myzB4wQLzcFPj9MhZSBysoTcmg60o0CX9V1TPw0eDzxD
7XCXdfaNsMl0Owi0QQ794Dp00F947Yvvo0ql+OpXoi/2SQXbPRvKs+F998ptOI5IBpv6v2ViNNu4
QnjBpoPeO9LyIsAkrkYZLaLStyrrvH8OAQ8OFB3A0s8yLCbqoSTbeyfgiy/x7fP0TJ6jZpbKSBnx
BfGQ+P6zBF18U7briqN4NSqGfRn+S7IJ3vze4TNmSkD/9mGEqoRo9NM4QX0xjCX5gtS5jSX6oxn1
f1rYJcuWRxymR/if86YjRX4dtox7vZTtok0DHrB7coceKuHQsyxtCkrCUHwKM2u3YPnxmPoPVVvZ
FGJBxyCCj1v3BHF58YIh8NrLECbNwiH6gv2Jrag09NrsZr75U/FsGZwVjA14g/pGXl3Eepb9Fx3C
a6TT+qNQ0Z2VufYPyV5HrZ50XDT3Y+O7zwzu/gwcVJcA18A4pA8uQNZDChuPQDBSUKIheQqr4b7D
BbAhMsqBsTgSdjOy+O1RhxMR/NyN0fTQ2tRA+YtXJ9Oz47N10Oxu13VsP7oRzv+86zaMU4o/Frmw
LpbgWM6kqPDpN8sG3WsHpI+0ghh0bRbDfC/5SBjb6QwzhHIMfP6jIw9mnb4mfumdpQNXjxAbsj7q
GeWl5C35/87J6R9+vPV/M07+764BYPk/nJP/aZyU7r8Ax7NiMR2lhO04/FHDT9P++//S/7IVCV/a
sU1XaO0Agv+3/3BOgisR0hW2VsR0uhJU/H85Jy3nX8rFPi6UVK4pXKH+35yTtvk/nJOLQZP/B9ZN
bWuLuue/Oydj9GX4IJna+UGCvIdidleyHJmN5RbwgcmPJF979psJGaL1p+kYTEYIw/3s95Ju22FJ
Sf7h3q3AcrRabaag+VRZaO2tEkv9gr6CLbdyF9VpCfmZqxdKAX4OZr7+LRDOI1snFGi2+doxmBPg
UtrQrNchh96Woo1YKhKBA9Jmu4Gwdq2ih97KHsZ5IqDJNMlzWMyUwfDF971lP8/XaOyTT89gndMM
Vbw+e0ICss4kC0OvtolY4tSij8XcTts3Ji+GD7mlChY+cfcGQhQWUa9/PZO2M3aC9tgWN2QL3NC5
vHoagUuAC8yO6He1qmn4ypjuCrn2Knfb8DAK2Klan0LJiVQHL822lIScD+zvcn0LAZPuSu3wXQ+R
iIBPDN22umvKGe3ZdEfveh3t7DXLme3KIHmXYc+b1b5bzgApGJoos0CmLDZ5z0x+87WECxgtgZu2
eBoDeLPuVOfEEVMr+/4f6fQsaesBza7rYYLyqk0rOFUM7mhaxGLT1i0bFNQ5a5v7lAsWSUGes5Oz
zJmhLmpyswXtgJ11JdkAHTjagCO6DALLVKxZxwYXEKOU4jCLcbhTULYF0zJveugFYpVIzZcohJaf
td85quW13Rq/aqbRlugiV6AeaFQmPbDAK8wLGenTNm9R0M9B/jeKYuKQkyzG8L8k5XX4cfwED04d
xvjCGgI+xxMMRWwFvTkfQcG/KFqQDbQyipZCHhjFZnxCmuVki2mid4J5D1HWOAhPH2qTP8lGmzAb
/c6aECmTWF+0xGt5PX46FwkKE3EWUU6nx6sMF0GzfoTQ8OiiHV/TNKN+4efp0SND0AlMa6V75Nil
4XR8BlzGfeA+eGaud6xRT4VSxC9GiLNdA0oNEgK9mdJ6w5aY5FblhVhokh/f1NNRBhTDTRixbJDI
KXOcjS3gVZTPubUz+OlXddsj2bDqe6FAtA0mAmCLcEXmqPozS8ml6btWvug5fgtd0so7n65BX6w5
B+7mgdeM1bgkltdg6aWVHic8HSMY63WnW3WqIq6WxGQ7h/Yc7Z4JX3ljMLceUv0RRmTId6idLMrW
Rw3TBv0eWjW7JqieLw4iqyre9KrEBEFczOgRTktwqEaxR2PtTSDeOkqACowDCBg0v/RDYdywr3ab
58nJiXNrH7rOw5LNiKOVhCXUkfprmgwaJqc/KCfGgFSJbZyhIsMJjnZyzO4LqGJrGgaUdylU7y6a
t4VgWtO0g3/WJRA9w8QhJ9AnlAYShmbAiGImatxV+AEWlx0msMdxrsM3h3QeojcblJBowsmsewBv
wea6heuk2SCS5srvcJJrkFiHEXEN6hC7RvBI3xbmbNn8Xu3J72S6SOoTHTgNuI2reXKxOlWwZ8kg
Iz4m95N3ys+vUGcpvWj2TUxzTm3Kko9VJkNHbZgbpU+xppIzKfvWsVOTO+cEu7EXqMWrR8T3ZC4T
r4BVzkcC91ZTbiWMgo6lGX4rJ0RSsWxfSx7XrEJCbPcYSoL42TQ6BDocDUSDqxYBt3NFXgUPpcWz
044D6owkOjhR/GoViggkQrXwFxnMnZL4C5x/CtcVL0Gy66qhvEamTW3iG+eiR0PJUXg0G3mLR3b5
YFtGA12ErLVLmlgP4DQL36h+1Aoy8NrXfr3J1fhFLKVe+6aL67kI3qpwPsneJGNXhI9jV6BNl0F0
IeHYt8tTEpfnXJgOZloDF3Qd7RpYhHiOmZSE5YCxIECrOvr1WXiLu49DGj4wupQyvrcrYkrcnJil
NFK02W14Ip7dPrg5hSASgjvfLWHIWxgOCjaIpK+zamgr1thlhrCaXEsyqGvpH1L2ufyKvMto2zcE
qhLsnN1qh5Aww0NrP0kHsb46eYZl7YUPtCOCbWTaaYOj4Q2J1spKU3OlRAUruE32Uapbhk8BRu82
QmpuIUXOg02n7EfGNL+iCuFQQkJhe4vr2UKrAktwNYNSBC4/sWHiKI3bPY4bm1YcBkCuu3vUCMuT
lZ6EsslFLkjhqKcbHspgY9rxDf49a4zhACnmig7CfhoY+yVxd2rjicfVhLiKy3XbtiQizGWq2XW3
SyQnTw2YjpWb1hNaMoVSCnp9I4gqohOW7acK2HPPDNKOGlwSW4/sxtfBQ36vfjHklOvOkB9hEg0b
tXhqmvIhquctbRSSNRX7IGmGPYUPzQ0QhJY1yiabubntZsYm2jP5Rl6e9LQiKsJSJ2jmYdIq5gth
dixnEeJ22VCK0J346J/zTpxBqgzdeKRNxzlCYnvG4LbpPE1prrpNRw4Nc+sS7VXxIiSIqSjnKQij
6BHLGkZ2yNmLhIpBRLQH79Zs5qhE0ejyWHs4CGTzYA4rbYzzFg7BfVDFLTnTG5l1L+jKjJ0K4VC7
4R9lN2LjV3gfk4AZbgiPe2eV1moKMAZNFlpi7b5QZSVG/Db5rIRBKq9C6ohSSEgR0qUys3GuQyv0
fHTrDbqpHHi85y5jK+MwVO6xjrwjBIMtdKkvxD+XJjeKe7cJL/S8b1PNIsxePOhoLdF8t3iQRigM
RX5VZYtstJXnPOIMGHwmSnYbwNjB51ZbCDFGC4B6b2LkmsbbaHaYCVppbnpG3pyDm6lIg0ObFrt+
cO4TkFLrNoJeqSaIMOGEzDMmtmW07BXLN7YFcKQ74NV4NszoaPQopFgPUio5MV457xUWMaTgQz8M
3kE7TJdQ/UH+ZJQWwOyJhuC19mW3Y7nrbwd/+qCGgTMRkGeDE/JtpgZqAixLob+MHCUvHDYPxWP+
a/ZEpgbDsDPV9CIQSNBhBwJV1X0UkzDbmSMfjhjeZ4jqW5Used9V2d5NA46sNAM2YS1KupkHbDLb
mbbaNbaDjVZSxXwvB6sTF1K8nYOSWXCXm/EZemqIOIMlVk0UZBJkDG7m1F1PIQ2dYVj9PnWiazBm
5sGyihDHRgO/hOOBJsK4q1Aor4cZSKkJvDwsJUdIoPQjNM+11aGjtfLgtc3FSyteYcIFJxQv9N7x
Lh5SY5VazSpXLc5yiQdgZNaX5o59kk3QEIlWPhcNFXxZe5o60gCjpOWSAuy6m7Tf56UrEI/qV01m
qjEGF4tMvV2IeaAHwnMMnZQLBBbvOTbqEeoT417TKiWSjuZmYFTKs2aX7UEHTjewqzfMDJCKqizZ
N5soaNJj09U/Qeld6qJEvCLI2o6dr6wV/sFtfJjDgw+XK8ER7ByIrrLJObffhIEplnT4e5vlLbw2
WWzUPFNs5NCq0sNsp29F7hNarv3FIkycHYOGvQ7GnQvN4WYBqeOhTdBrrVWEbt6bOWpVw3AF9Vez
S0Ycop2WHG9ZNh48K5p2QqGmR2UZGO45HDg5wFegtA4aEB3C2nskObfUZEqKfJNYI6djTPSGGXM8
DloRYA3fhUSQ+m9iRQJg4zzcclqFyHHxo/BL2RBU2Jxh6rJmnwTeiiYh8NR3FGcJOZvWYKNcKk9d
PTBv1t0B3CogR9fi3GMVDGjEQ+GWkc854Fwf+vC9EEcHUPKubYoer3KNBb6A/9eOydH1cr1lRfBr
kxu5QqAyrdo6uZA6xf6rE5zLWMnTgG82ycwo9ax827ss8volphjaBBOsm0FYwZ5J7jOkKQxwg0YD
Rho8SwRrp8PoJCPfhVDBlBBDx4DSuDXs58z0SM3IeL2uod+suP2TVNyGg8TwOw4Hlfm/S51dV+1v
mgOaHS0QyHYBd6AITfJt9aFTCHoNy8x3tsfWsi39gzkISrmC98Ai7qAaqlXuOyd3CnAnlD0dm3ya
ooFEIqbN60mr+8T47fL2c6yCY7woplxOc1Wqq5udq2mc9mRYpkWP1TZkaDR4kMxJis5qwqpaZX0Z
dMhbR3tHNw6sXTNYNzMLHhWIwqCvU2zZw5en51/PH/dJxLIPObiD/z1HsF5QgedFOdBqpesK4ew+
EtxZY5OpFfMYisJJcUnMn+SGHKRlpNupk6cOUDYs+erYJ56/j0u+ZbX/YjQoQtslOMS4QyLFMJMl
JFYLtdW91OtcVY8NpQ/5seUtDJWHSyBc+P1cwTWAX/GhModXo9ADwsqAIMN0axwm/r+Z5j2XiFVN
7L5grKFfOKWDcwkE7rFnx7KeSvHYST2cbdraoMEFl7tskrJ8Po5B/F0LEz/0YPZbmGGE1kzGu2ej
now7jtLa4ipC45IxqCZZ6qFWbXfwPeuSFM410G53S/Gs+VIYOMXYGnjPnIY4+0OXCwcj2spLwB8k
rGm2ro1voh9efGJ7NpCUnXXOYmNl1jWmuYmuOO7J5q0d9jJmN35PYV3snd68ytZOzhmbAxM32H1D
hX+rmN4G9iqSsfE88EBtrQixg6XGv53rXQ1L3jfo3+0rrJ3xpAyfjzUo5MV0I05Qf3hUhnjx2uKv
qiOMFIsXp+M483vIecicart+qlO+PF7m/S1cGAh2+mIwXF4bTfdKGcOG06RyQPcZwmzANq+0i7V/
dJcL3jsSdjBvWETcOghHBZDoPbvSLwLKVgoupR2Wh9hi6eZjRatTPlSkVViFp1tHQNJGTowBGxu/
nyiQ5hOqCXzAj89msJ8R9Wzo2ZlhW/Suho0VzMzLE6lweCQX9ap0c6pbZXZ76rYnxwfC4zegago4
+rVMPqRyymNX4sGOo2djsNQhaNWTWYD4hMK0cdUIQj9NTg2nBDu/BkJ7KZGcXdCBGtfgLnZLXk7e
51vW/JdoDBc2jyt3C2gIq5phtQ9VNMu7FslN6dE4Mr9u/sFCVlhyoS4QXMBW7gjYNvSXENHzZC4u
AM84OCETfiXxtlr2EG/z5UNxIqAHjKGWw5oa3ksgU1POJEiHynU4lOA06rNqHVyj7DQFfgySmvEg
uhJLZRFOu0ALNBZuzNpgJJCLimsX5pBbSnWxHO+iYvNVT1RSBJLs645avMfTQ01C7BOCevQkmOyM
4ODx12wDmfFngBVRAVzFVNYnmvGtNNLg1JEAFlb4OG1geauZ+25l0uEtDrIkHSFFVoa1RvD6zkQ4
WJUo+A5eDx4p8I+jtzNs62Bo7NVO89sY6JwEbpkezqwfFO3ecrMrIRF3NvnXzP+vBNVz6ltzRxOE
0biP/feA+NhV5Pts74bpqFyRH9HeYQjWX13a3c0NtthqHE9dyktmZRUy7lyZsn7LjgX6O84y7yeB
tFFGQbm1aPTWBXvnnhCtfVoSs6UTxn+27s+gu+ZVXMQnPF/z2s0jeDONeaC9f+nmK/3iofEyoF4L
oUX07oMTjaeG4wpNPNF7c13dWJVwHgkqYVeivbeDcVOHRr2rNFJwpOV407nMjbDu2WHLx9YDjKTT
/E+SmOMmjMABJIl8yh9ixeNUuPGnXqDIhnjA82IftLXo533vowePseu44/ypHlAJx5hJEZ3OdZ2e
2SvsfHB0q1k7X7Z9HFT36XXhIc+7F4c2hEotOsUF6+CM1e28KJiyYdM1fGMHrviE3cdaqoLuUH1n
NFL0JtHcvjMvilY1aTAiHk+8PHSeWAsBMtMVj3+8CRdwJLBot3jnQp4lGi0Mj6m5yXtOXiTgiJ/c
O8MALmPZyY3nVW9IByrY44Iu6Mx9Y+ArasLfyWkRVxrpd+ZHb52oupPt2b/ob09IZYlEk++JTigi
iXVaNRgnV6PWpPqWHg4m7ds7C1FDlqI1yCKcC2zWke9eyeXSq8rCXe45TYjkq3aRlmA77ALWUkny
6AYkRrRzcMIIQ89Ulv0No8d6HnOsQ2m9hi+IG2ekPkEHuHYxZj12bnDLPTq5srJ7zGEJIe+AQlc1
cUlby9r0Afa40hNfMcCBDY8Mgwl/3RBObQnz2TWqeAUglbbYStktQTRIPfPcJtBwUas6CA3Coz3j
cOyxpwKPOVl6+Jvcm1D33hVFlRM+KsZRCCaFT7Je9tS1qAnJiD92k4/7kZMBjPkRg/0EiI2lihZw
ZJugnLd5gwi6bN5g6T44GtTO4JG4YNsOhjHmzVx02bnXPeUnSSrEAOcnH/NfN/PfzN1fUTWvZg9j
ASRCx2yvksvX0wm/XTd/6o35j9WhIHIS3pMsRHH/WjkXoXxC5SvQO8peco8blqj6d0yh1geG+V72
OBVTY+CRr6xt0PLsecNasedH42ZsLR6qi8uo1Yg55gCXYOiLEf6HZY40ndxCTM6wGuoj32LwIYb3
wcvBid+OG1MW+wIIx0oFeuta8qgS51tDBcN/uRLL5s/oQNXmGqe4Owyo4Hh92JUu0iLdUFQ8zZh9
/pK5AI7LbG2M11yccvpOgrlc60o9Svwv6Ny63yqjmsS1Dv/UtfdDPp3EOFd7ErSgFM9kCgWQY3D7
Qg+3DQyEioiqhDjcVFLi6e+JxMze69N9hWtpVWGkjBIOATcUw0Na1+aJbzkWNrB5HuOFKzKYSxuh
FWWi0221RrPKaLCxifbKOvbX7SIBKoj2S4aPsa4+HWb0xisUEW0MA6gbI0cQA4wquicRMuKk8q+E
X7wEGWPU1A83ihfBDPw9QKMfut4ft5o+goUZliX+S+K89q1N+S4gCaV2dMnaCGu7qra9KZhG6vyO
jK+VYJy7bj1OY4o8vq2D+acuf1BoM11p2RVkwlgmJ5vODl/irsA0PiQgSOoPNr6sDnEMBVnDcBp/
+Troh4DRhXwoW/FdMa/PLMTLMo/ui3jfGqCSe/EY1j4c+uKtsWz0kl0i1rMTbEYpD8jAgiM67FWV
D1wOuc16umbj0+bD2eLdeCaBKttkdor8jJlU7zwTcr5Ou8ndNXGFjClsPrPRpn9g246Ei84mk6dB
6ZmkL//EdcrJMLATTqIo2SUSV0v91otcQuiivJVm9ED+1IOdJEc/Xz5fQgI4/MYrA4oZMHKWbtD5
sqAN7xJlPGK34KrgOFnbDI9GzAxxZz94T2Mhu2W69uUZkj5l+gSlfc44dOyENT9KF50DutD6acCZ
Ws3qPpXDAXz5JaMSVR0gYUY3RWJjv3eqa0MwGQKJ5fyZq198/tt6yMAwKRpS5i5HW9ZnkztLKn0r
EvOPY8zPAyKODbLH3chfdmNjco5AkPTXoeB4SLK9MfXFU5s3E8rkoMfpek3DA4ILJi+AVCKR/aYe
2BHmCUjWTdjwQZVeiHER66E9eGVGHMvsffg94ulgEOY6aeCDxNwfJtOUp9w0NzOTtT2YAcPhnTcU
WZxE/WAw0FD9u2GDgLbbWUU9PeKGNThfgkPF4HeFVITJwBlbcn7uqdXHePYYZE73Mes/oqWqYyKy
l9kX7qOXW4812N9tarb3FUPyUxoZGI2yJt+H7nzVWQgf03M/TIFmuy7Q2NogTXOYIpnHQqRv4o+h
3Tro2DhYAszOhToTuUtE8vRcu716820GIU6PLLnhzWg6cXCG8MlftJ26tm9uCSgPP8Slszo2+8Bc
tYm5qEGF6mc63gcfTPwBAhQ+M0R2DV0y/gmt6rfAZgelaDxk/vDm1Q1QfPUDz3qnPWBGXYVEdO7C
axCnHZz++MiuSV7msf1wm/IuAV+6TYPxcwbINrsDhQqsKhOtLzMNycSTrV1tkSQhzenghUkBW2u8
NQ2Dmswe9qWEwgUwx19Gps9jrsP7cuSIGbnRDwy1hRAAgBjoPlbGyKqm2NiCOJM5OQOuWhawqGa6
BC1NE4K4DSN/w24U8B13fYorGCbZtp48yVW/rFfxJws7YOv0ghbua2LlIbvsx/BdKEXYaNDI2Kw4
9kJgJc8UNVWZvhtHVVXBNulcMNhex/y2h8Fe8bz2bLv+PKF6cc9GQi1XqOGUp9WWbMFwBbp+qY0s
zT05ouGkpBy43jZcRvd9HKW8Z4X6iLuL2wVbO+yyhzIbEGahelgFLH5V6mDPI/TVxRKbdqRxFi1g
k7ItFVz7kpqvZS4pjd+8K760mMyDg5syTJE3sresLhaSVloq68UXLVbsIfYOVhYpQv+QhivH/Ksq
o99G6WTuSTEkB8Adm5sULuu9KN6kmfS2WnZUbA3UHkbI274u240gh45XWTpsaOeh6o/KTr409bvM
6r2UmjRmhvIdWObediJmMNWyZYjfTEbrq0Hh9iDXYM25giAvEH+nwt2Xsew2Ta3Q/xT2pbJBiwlM
XfD+i7uMd/FoRerQ2rpa1ZqfhLvK2KBvZ5yQcQYm4kAImXWwWNR3nbvDExyhlPGOpBs9S9t7I73q
ImvQqbUZ39ifrbouyB5bW1yzmtMEDRkGtqTekC8EEsb1vnKHyEXHwpdvhUhTFT+9rGNWycF71VoU
9z4pYRorux1cCeNkmG40F9rL6BgFjEA6YX8MxJ2SHQEE0ce6UyXpF98dd2N2XCmDVA/oC76tooKo
bue3kJdV8PxHplmf8m7mG+4gJG36jUPMXukSYpYxpVKsCPyIJIeoNrcesYAQPAKmBYDx0Gk0wFRD
HrMOAllToNlhU4oAzjrmtshAKI/7OH1kXfGmW5RJ4cjIzZ0D9LVMHzeVxNgfGibNTs6wNswKtOJs
k+iQKZO4pdOVqqGts4kmmRzOnpTqYjZj85CF4Y9+qEPCRPvnPPo/7J3JkqTM1l2fiGv0DtMIoo/I
vq0Jlk0VTo+D0z69Fr8kk0kDmWmu6a37WVVmEPjxs/dem/sF3Oo/fBdg4Yv02UjTGCKoHx4m75Fa
YO4vPKOOVQQb08aRi/T3PoD/JCPPMjRBPcDwFXJ7qEl3684niP9pjZVFuUv+AYGXZWbIeDY7ZEaJ
tt37of2BlhjutGVenSJ96r2s3/W9yXrJXrJzNZuw5tv5Sv6w4NLaKATG2HkgvHoMJoPyZN4TLaoV
nXPQ7LhIPJpssB/SkWEvt8qZ+GbO3Vb+S8flj45xkoyB88e3y/7qC3JyaVJ9kV/2dsuEKw5JByCD
drvTyCFJqhWqr/pZwiAloTdcyUtQFOKAp5eN8xHyZHRu8SZbLqKw8gFsEjWBCO3CA2oiww2Q5EVv
RqPP7cAw0aOrdCLjlHw69akPWFV02dkP7rsUHIemYjWS5JhKQ/1WJqNY5ioFYyeDrDaA/7Qk7alk
TKtNbigOOkmanLOL7MhOpGwGTKTpom7IbTPFhG4X7/KWuzOtrFuuRRNTF+ZlMenIzbh4CoX9tPgk
WWCeCuVkhz5vntvYQN6uMNqZPR7rhrunZGe2UV1MUZY9v0D9oS1c/ZaFryi8+WmT/oWUonVg0iGw
nTGduBV0zCU0nzufKbsbjN1A3QEvjILgfWbTgFKyzzM9YE6BX2NrntDAC228Li1rR0Wb8jTjA5WZ
rHf4U1hybJxY/0JN3Iw9lH45Mlg1akp3eUkFntKs3f2Y7msjaDVKJVzCvPEP9rSCAQ5ImLxVMm1i
KUmfZ9UvBxzXBy6D9pGj0BtIUbR+Hrlucpm9x16X4xFeBUdO1aVbQy8u+MlqOSxrjsIOexMSULLs
rXAFbBjWYbIMkj9lczTG6mea8Mr5xhxuE7dh7u2TFqA6kvhcGZQdhvm+DrDZOMXqjKBChB+Sy3VV
NT9huVbPUSbGbghD0TB37JPdvYVlYdNZMzmAVXvMJQUdLhOwKHk+cX53Pve5BCdC7FrvYw6uocGP
sE8nCnjIqlaRkf/VvjWercVd9b1v2gQ5mOvlEVgoLibtWbcpnx9DDSdwuMipuDACYyBI/SdaQf8O
cR6gY1lnW5+rJYNIUxjUOq0+BF3S3st2vrwPKvGLoQcicPyeGga/td44U5sMVHSme0f1J912wRls
yASGdBkQ6EJcgnLy+dGS+9mGGov7E8AwU9FEUhFh7Iv+Qfb/+DojW7BvwJu4bVaBHO4DJDKwMCBV
ok7N3yH8SlJS881Yh5JinK5LZfzAf7J3wmHykvjGZgR+bpXGHR+BupgnnPQO6gC/e3ozz1CTKiZb
3skV2JVOxV9gTbNajzeIC3EUDoizeTnT0zS9D0IP1D/AmWsw+dcZgX8CN/3Onkg6yMLB7KmtZoOS
B0igfmxdObG/q6HXUf06FatnZMCoQyYPBhhh1HQqyScbezjo3Q51CFiD071LToOIaj9UTsfJHstb
vZ0Nt3n2FhbAeTKx52C/PPEU5NCxNSqmg6mZNbz/kZSonEVDd3iwZGvi0js3Fc6ZxF4LaPsvmKsj
rVj5zNPZrhER5qqu8KM5TPW2Gdfovc1O+ykkrf1cq9epMa5ykVeXLtZdg58sae7nAC4TPR7/2FlR
0k7pX4TxddWa7H02x79lu2abwvEVBjCbIhwf1MMSSKaiFINIEGX5zIeTc4WQ8sP2vfYiCk58ixyN
yZJGezZPYLXQLQBEah7erCLWW67DGGwh5m0yjPIn/BFnQW22yTiWLDykacCCWAdPnd8+OVZKpEa4
xHqsdOfirmETKHhP7ZU0jm3WhjfolnvDx1slk+Zx1A0ClcWmh5sCG5Y6I+1nzCu1yd+CSGA2QIU0
arrQFay4DbpqgZ0aylpDQAnfRMS2mNAZJBgze6I9hgnXtW62bwC054o+LFmyw0i7HzD6HVJhPw6A
wNlgECJK5YwLdqW/qUveL7ekdSCp9oU4e9IjjTEXT8r2/AjE+VdqVzNFEnJn5iVRzdG7w2OIE5f8
S2E+j304XtFRT/gqoQn6YAO0wzamzZbbQu50Peqgl/Dimw3m6liPu44kUU5INakZH3BUrDJlNuwC
K8Z0wv1KQDnYNutXyKUUBQAB0JeYCFJYird47OAAxQASqIK6UL3wTHHqv7kX+bYuSZZkViNoksBF
wgcbxPb4B5fWj2G0X67il2xWDkdl3qLqOPWXielrcqWzs5MGZ6D3t3Poj5tqm2xcXMBYB7bR8hDl
nPds8t2bmP7V5Hw2jLxwurWBklqred9muQv6mjKFRYaSPc158Kb6Pi7SeuMHfPhZfSzm8glULcW5
sArG7HtyO4szKn1pOnyhzKtb3htDRM7wrDz5BoQ6Jhd+Zw4uY6+fDVFhkU7NfPfORlbZJHZqXUZz
YGrrBm+HyeGPV04RCu6wIak0bUeHxXIMh0X75A54G2/qJgVC6bacvH7zaqs1qVJ6z33bH0VC8A1z
JnKsQ4VYbmFz6fuWsDr55qa6G2IfjydXiIMkYd7ZDt1FBGfJIwEGzhUEb+ojz5n52KZ8mkjQ7Iia
RByk312UbWB74x8J4gFOKeIAp2+YdzgiUHXZ2if7LHVPiLk9KeQ5v/ScfnSXFDwrPW2wkpBbNine
IysMbsELi4WdtmHXdKNafw2jdRd67Pgl6HrCYslu8FntuWNVR6WbvFZAy3z/7MV1cxjGFP9QD2xz
9pudEVA4kFUOD+007CAxoEinMNEKx77rITM3QbC28jifvirOHh5grF8/s2kaO7OcDpTqxmTmCXH4
e5d2Il8/s7qt3m2LPTIuy44au1OX98+YHfd2AISBnMk7TwD4o3z5DdPpQST9rxI52oNpytMkLg3v
3RuXMwOKGnm/Iy4Zk/lgvGWN4KmX3BJthDoSvzmhbdj0KfWBASUaSIge7ktUaJ1fA8DIzAQUAgTO
vWGjr1luegUTtsJ8WY4X1TFOsu8MKjirUfdQ1TPTeWapjZ87zDJNtDQiPKUji8+VDTZQP4FzlHvG
tmUjFHWuohlpvSz0Wcaoipbkt9T80Wfd70VA7I2y+EcbixldgwoOYHOc+T5AuF2T3uZ01s7d0HD1
xrexilriK29rZrAFvwIiL3dpgAo+g5IBoNw0FvC1YfrFgnS8yPaJFOPO66S/1wugGDZmx8RynZ3R
c4y7cYLPz8/CA8imYJbeRpTBg4DCNquJZ9ty1RWg4272bnGxPKiikYfFtxystNyrsTOQHE/kuZMO
dM5lfiWl0e4GZjQOXDvv9sNqlUjFV5NrPgU5nEf23gcnVmT4EU6jrkGn1X59/a8e11F1+Q568gTc
dkiX56I2QKBZ2L2NmXY5Yxz2mjM94zYG1M4td5hr1xbj+LbKrKLuSArxwC+M3dN6nNVG1b80qxpJ
3HszWlkbMf49epzfNN+ubuwhvcShNO4gcBpHZ8DQ5xXfOl9HUjAPW0ogM6LnguWWS0K18fQSuRZf
LOTjqGXOCSvzaLTDYxmKf+sfFFk2wUrr/042dKakhkwn7fEtXHCHLOkKZsidw1JwYDQ5Via+31GQ
c2hA5bZqh+z/sBwqaoKlL2inY0RgXw3JofIw0bmFjvzVFRTI8I79OARAiB1xDD9FIz367ZrNODh+
OnxYGSVqvG/o+5wJ6cXUhNTQpHXpzptcke1jU0Z7Dkn0tObnCBAyqiIyTITPZQY5lOCW3vSx+ZZO
k9goxf0rgbXmzA03Vc9294PNtyVtklsRdMV+tNyXOMXhuiQJDGPXvrBdr3GE2g67BW+fMzYzX0If
SEqUFqjmnPhnyDsXN/Cfk9YkEudTMYo4EGdq7SHoTxJz6RHvBz9cCdezJvUUKSM4MDgLXJTFb0oB
PZTAk57cPVlK7LXLNB2C6jgGIGTzsBcbQhUQe4R1nOgIPTiZJirT8KJQ2bHBq7hNkx5S7EpDYi7n
BaGiUJrdZaY97iiUdybThWbOALqRLQxfiRY10Zu6bwf97E0z+Hj8/3vHo8UvIBlQK5L23TC848E6
JlzgaG7iFTFTl9lCRmgQa3/yylcnZSdvRVq1jzE/nTfQKscWmaymiZQXhF92bNqEoAcOAeJ0Z3oX
d3OFPjlgtdhr+67ORXLl8X2svNzmHu/7kTeH+3qsbNLeKMhoCz+0AuQ77uLhtvV9OpGhmOPRJCAx
korFPII6E3LZ0H6Q7OPFjTRWa4Ui85OJJ3co/2hd2AcvqVDyjceeTzDC9rlsubzMEd912w/I1XKz
FXQBhsEAzSekGSUkhov78EQnYLdpxamMh+auLwcIprEhD4lDPw//+n3o13oFgT5xiBW7xh92MzxG
f2nOUsQbPWUfrU3JgxcEHGWKfLzDanczwa6J7EK/0Y2ESYbMIGcJSFtUk7rHRNZ49qPl1kQQ6NNE
9H7v8UyJsL85xOSjdZBm9e6/96s9YGlPU9gTtO8Exg3bPqJXwDbrzHEXm2gvIyR0bLmf3DN+zaJp
TrCiusy0X+MKETot6ZLMKfoO+x4lWuIy4BBhInAJtwUUYlKPXYNmhhfMKYytmAvkdWxQotDujLNT
5YIFaPhcGW25bdSJex1J53b8xfCMIazfWXPA0pSVEGDYvT3bpFvy8TI63kNjVNA4We7O9gtJUf7O
biKCppkMhYk/evJbqMKLxry0WnzGIH9ocR5DMeS75LPxKD3eTBrbZQLtV+ct71IHBxc+X+qd+ih2
DPchg0N1mmyPLUDs8KKqumez6t9b7wdQAeuLZDL2dfGVB8m6t1CHJu+uaRi2AC0m1ljJfLOm5Nsy
82tcy3zHTeGb5gMeH6M/+d2UH1CIFCsm4up1zq6GnGqwBRNMBsPGFZ5bvAroQPvsB9yyMZZ4v3aI
3md/agBp25ykAe49DLdE/kDhkv/ndVNn1JVRMkf8W9uXdnntHQIlRixbVtF3ow7KPUmPO8u0MKxX
wd9s7OUhsLlGLws2GGmHRQST8eKPSF8I8Dpy6l9jrioufE0aeSwM2eYuduQVdCvPBWyQdIrvZ8dp
jkhDXtu9MS3ZR96BgDgDzPUcz07bDTQL0bfOl5K7erqTCZbM3lpe7H7NGzkTUhlB4W2dDj8ssbxd
AV2zWBHvqm6/0L9B4IZfBUiNxxFYQAAYkKOE1W7f59+LEWMnMeSnNz2a0rVPLL+JxXDYcqTAqw2b
e5anb77jf9i2fZ8G6jMtVf6c+xBwZ75jhy5HFLXek5EIVpxyTYqDvd1IyMBpSINDhn+cIuP/IlpM
Ny4Okmtrmvo3EZvBNixLdZjSeog8Du7YK0+KLUNUJ9kxxyQ+jR1PdU5S0WNPGekllEfuZ9UeWCHb
MQyoWMX0HTFwJ7LMGS9aoCBmxE56UM7Uc7+hpIx9JwvYobP5whNqLeB+kRdfizKxvpMamQ7duuII
F7CByex4EfcTnqrCxtjnjquPGx/wJDqAHwZR2sb79gvX3xkVUdRRIpKpkPyV5dHjUYGITXM257nr
cldUBDgryrawLbAIU8tv3DoWl8oOjTY0D5Yu7l0ovIiCZntbxjOFKQsnKVkfKICl7KDxr9+PAM6K
P1ZrGBvTgwEMw5nILVVWX+/Hub6p9NsGr3foYGvAJ++yrQd5bes2rJMdq7pLYsKtXo5PqhfXenLq
C5CrtRFlRGdSh6Hkci9Dctnw68MTkOY9uibfpmmA099k/wCfVYeh9/Krt6j4AnzHG1Nxr1vxrmxo
LMpX6Z4+cm52HQ9OlmVvEA24+EzpM2cK/wvufd0Daikmp4SkItlm+mKrG4/CFcB3zr3FgglWqx/B
VCiP7bpTcuvnQAULjoTy1+Mh9QIqMSor5Np3P89W8ZAY5AJiG0OZBUY/TR+EOcIs9sM/3cr4DyUk
ZNtbW5PfLL99mAqzOyeCxEBiNj805qlNFotnwADHxc+znTkCNAmXsNhNMaCQAu7cxg2w586m92ty
eo8jm4JZcby4ZslvzIBPUllJeRO/rtfQx+WTH0eCOTCO14sb3zjGljrsz7GLybCY1Zq1wMhrmlfQ
EBYE9FHx0qj3rCXbM0xcepS5qmMTxWwc5qzV+7HcKG/6dAL6VEPFXlXWuNj1PFnHgioUGubCc2X8
0s6cMoqiRYsVxkXVGjxkxTgPbYdY5PDQO2FxrOaC4q3sT4no+mIup7YQj6UjaVSBuJQZ4ymL+Yjt
kLbzCZccWRjUfqyOR03HFUcX5UHxVM/XZEAPrNYW5XYwEfPpeVMmeKw5gb9irWVhq56addD8eiJm
xzCuAPGVR1Yi+lqgzh7tOf5JMn+LXwpR1Zl+E+X4dIWNWHMd3OL+tLrbW1z1pkgop6+7u5oKQkSx
Ybi1HhzdokC1sQaiXIEyb7Y13RjAX5M2fWgaXLcmW6qtVmLNkUjWx339oNLy5uoAVwAMXlwM4gBb
DdbdHM2+cfGxihHiYoaa1k6NNpRX7mhMqAkBb924sGrN+sghpbb/P7X8P1LLFK7+X/peCfb2X9X/
GVzmv/kfla/+fwLH8wTefy7SwnT4k/+eXLbN/4RuIPzAtzxhszWkbfV/dr76/6HQNQhDOBSmb/+v
3LLn/CcIhRuYHM0hdhQ7+H/LLTtrLrku5qSu1kS2MF0Xp6lnetwLqLciwvy/55YDy9K2XnU/O/fd
bf6Wye6LuAjfEOk+k7hmasGXxsRn1vnX2v4yka3h4QLVChwEwIXXnkv3CGLthfQFDdjN3sbiYtTh
How46o3/NxDM2g7fpqYBMDg9kGY6j1q8BYwNFKyBGwEv3go24MGprsUdd5ZSjndlShlhr26YeXkb
icfBoTfFDCJrdHeFcp+85aGvLgRLnxa7vWJoeJFkXeqxQxNzm/PQ8AUXLMTytWuCd51yPulsORAV
54wrnA81aTq8HkmQHOo0/lJjd9e2HZJlDBseg1zTRTQms2KgZd4J7gcL3DPOxRx8uA5/xT3raWyz
Hhhj92jGD5l8GurwSTf9uUQBzLGBCL7ankruQq5kukq23A3e1lp5FEXyK/5CwQI7INWhQrYZXrgq
GocU5Sxehbhj3E0sn6DmQzcjnPagsOFUyXm29GOl8/uBQCzObfZf47czmC+y8+DU5Cf1ZsGohjEz
5hjLMT7EPUBC5xoMahfMzeMcUrqe0q7bZvM+r2A7co24k8WhTLKoLzEhEYONCtiUdd49NXa85/H9
tKXes7ShDQ5ORZGSfGLz0QDvyYslqtyQ+Ij7IhDneGoaEk51SiQmxuepPdrVs3iTBUAtTDfgV+9t
XcB/Xlg85gNPAGHTtVTk5hUj6MQS390ofmtP7IwyfXX4KRYKDBPPRFB47rP32F2ufkBl4RAAREy3
KUz5tO1fuL5xkkkiFt03gVFqOwVQKppWutAw6ewOWXQVFzjGZxyWD60sTk7LNseEVrO8p15856EH
rIlkK7wXbQO3sH0cwEl6sd51jXc2oUfOFLIxAl0y56v1yoMqRqikX02X/8kmdoH2QM+fZRwNB8BW
iuVYrbufpD2ktXeW2ZM3UgKG2tQVxsV0kjvM0deaXYELEzca3P3CMrbsqG1ZBBaeMNM3rb1nAGub
2o5fBqpXq1ZtqSSlmS/FjaIO7sQ0rmZUwquMcYz2NJc0cCsq2i6wiLJ2TS5+/d1P9HB1S4RpGj+h
kd1L5zXsAvwo81mJkIzTUD5hZHvFWvswpheVHNuSaHFd+qcwrXYdRaw4fi895L+saL8kxvFadA8C
zEk3/yBf/3op0k+zwKqhnBjx9aP0CRW5K1swEwY5lpY9hkeRo01/wOzRm+Yk7evUakm02jmF/c4M
5tcaf58jhqvT6XjT8cmauOPcuTtbWtyTtXqMaU/n1gzEiXBf13ofdYmqTrLHEMnRtnxzo9M/dvPW
YTtt/WxXlhpTp0RzXN0ITMiG+eYvxkWH97ktWNQByTb+ynK+4hW51fj4eizqFBODQTkGhXwKLZsA
bOnsDSf5NvvlU6/9X37yV/oE5qCqUF8P87ZN8YXH/qv2WWgH6syaVbJPCa0IZRZkUv+bNlBWWgxe
YfxDhqzD34q7xjXp8rWTl9Bpv9KCbiVD+XcuNk5FAln4F9NgdrAQ+WjmPs4FECXG18+l7w6phibm
mHI3OB7rybk/2qV8oSOMxqLiEo4VZp8gecY/cFbq14nzE1vIm+ni8jHPXmu9ww14DFX3JMY1JSIG
dh0tw3W9dycs0cWAvZx2MyR20sKvyDtPa1UWIT024WFUt/KJ6DdfXGrZbGPN4h9bZ8dc8+VCxMb3
TzGvsxWYCZ1eYNGct3iq3kQsr1xFUb8bqukzxELy7elgRpRNOG0V+T6BZKt1fquAr0FOSB3u0pxs
TEXpggHTN5loIaMcM4Rmo76r5Betc5uAce/4Iswv1fii8/QQDxMWUiDk9UJM0b4oqzqbJGB83kq2
LR9HConZcYVY6M1LvlpSAEmCcPfxZHgzMvmHGXjbKvsz8GbzcCNICiS43W5a2YPpAfVEggQjwWZc
CH7QL+J7zVVP5qedsZ11G+9DCOOqdLwTXXuetP3cDgsKBfesdAm/G3/+l0NB7ZDnyChwQxlG+yDi
DL81j7KQK+Fb+ttm2kPR7rZz1zOCx+dK1u8l9x0L39XImy2EC0urVu/SvTpbB0nprMUqGXrTk8Om
LimJRbIlzZdg78TgQsTUMoHX/4ym+JuI8iMbq78xRsAREsZG5+rZnLsFqaD4g3fpDFmTGP5TnDJs
F0Sm3JY22pryBS31V52o79DG4sae9uimKEApv+MmSE/LKCEbVp94yrY2PdKmlpHOjMNY8g8O5eso
sCDY3JE856kNzFvcdP96+k4Ds0Q0e8mp2NlIyYJfEZEm3DL9M43sls7MBkr+9B27xqKFjzV/l+Nn
o9GBPdgTCa2EHcJVLHdqojOzU9kLN/tNbVVvI5cqEoqDT+hJtec6u19oY/RTUpdmZ3xxCwyp0pDF
clriGDd0/pxYgpq67qfy1s24pzBBGNehTvh7xp0NOQxsXRLVTXv2REJ3VXsU00Jl3CC/SpMlnpqf
2Oqgc+g9jtMvPPhX2x3e4XndGSgiuGHqN6OwSNcTu/FcbHOw3a00ond7z8vU2wvHgTdgfTu+RQWs
8i4GJWIeBpRIK6DGnRZiWyX+0Xenc+IkMmKfZtMAAWhNec8pVS1BVZ8rr34Jh+K+NZ3jYJf3sUBJ
x8tyBapPQhbT3gL7n6v5e6B7dxc8sm5e/iZGcK6Gxzxj6yVoqYPrplgFYbXLUm6vTYpjcSB+BdCw
eFlf5GLkPu5ScuaxqyXobmXy7ypgoV5HYgQgPz7ha2eBbkfwJO4sWrK04jHOXNJOWEdvFgTgsAyv
mV1+glWgHNB5cfL+jwzxWKcVObD1NSmN9NUHS0bdGc2XaHgBcwSefoKsMd09VfgK1Jo8UrfFrL81
Q+rb/0IXOaSEllz916Kqy3Vv1fwlyK7MS8vJVQg2UzRtmss9HIl7HDBX0PZHUMb8NFX2NmHbxE30
APv/ZGCxDV/VnL96EAx9tMsWjFg/sE6swRzwMLFNijS/jCV/UT4yYJm9urR0Lp59MWz92HCQdISE
4yK80Xl7Ts9z8mzoQ6/So+uHT4riGQNDVJ/MCegw/Pv1A5zfT7eomF9QOn1GKdGW96YjP1cqAHf6
X6m77hTitwp6EW7dYLVU7EOjRKVf6u/GBmStMnJFyOh4x/Yokfsx7g6UVexqr/nDV0O0+atwvO+y
m6inQYUxWCsa7vKCsYDIuI9hMCypgOOfxSlaoKCuXpl0eg0b9eqzKnhC2TrL3Ilch1BZPLjZzgEl
W1nMrosz9/QSpxuFIAdtYl+VgHBEo46mqeDfsx3GHYO4eVfygZ/sCaAQVRliAURXrU0D0qEAsXPi
d5fkoItnc64t6jqD5KWAwdpSX2TG9VNfWDwEtXOIi/+6hu+KhfLOirAalnqDEbez0WyxXG9aGyBf
D+lXTdlPXMXfeeKxrSCbnnbGeSyG5TLN7jYLBprYtoGEaB4L9dwXq3ucdqBtmVbbzrIO2PIJhVtb
p0lpxDIkLzTBrtrGsAY2GAtlHj9YR+IIr3VvGBgLxT7I+7/0yuOBIgOG+6dhOokgr9vhZYyTx5k4
BytNwDL/FMcNBoBNjZ7eLT4SGVwCj3cO2zP7x5tHSreCttrWNsULajqg3HPX7z5CSUrjQ/TVE3jL
c1F6Tykzr93KFxFkVw/zu1woWxU/A+YpQRS2r8/FCB966owT62aOgqVDEXZTvkRJDF8vmD4wlO0X
9Ldmds6l7etDPlLbtRYIakCkzvARO+TxuGYZF4f/CxPdLkVMpFWeqtuGoRRSvanVUZd0lqMXnY1G
Q8iiE5VqEoby+Vyl9DMSCSnxFArwis26eKVNMsZlgBizt8MPS2NFCX/wKV/zabcon/Mo0G9EGDbG
uuiQz6lr7pa83RnoltRSGFFXJq/SXI4LytMcP1FRTli0X1CXfeJB3N6otxs+ekkHWk2/aJB/5o+J
rOeojvPHZqA4JLOyFzfEqiNqFjr8Cl9ES4g9cf19avMsd1Go+7NqSXqaBHfOnvW9VPgPtSUO0+QR
/Xuzl/qUZRq7Veg/KQKIAx+4zyXXdtQ/18QwHhwl7yNPi3N3TMWSbn39WiT2SYfy5ObPmp3lhhHv
pR+6HUr5YQRyjknmPpg0MlhzKDLYU9jVeVw7kwQeyF5SlZSv+skjGK5TRxudP/knABh0YIHc2HGW
sYHfUJ9yWIR157Zv+Aat8O/s8QUApflvHLIzEPhLzAO32ARsknJL+lgNtxqqk82b0I5ZwHW4erz3
FqVfMM72ACcJG0SeI77WqWOgqHWGNYmnj1T9CyVJwv8uhHkWeCxlnzzPg701zAoKw3xcQQRhMewF
Tg+Z7GaikY2Uz7VnolW32yGf7xJHP7FAfo75CWCYcUvNI1JogodqYbTw9BuX6NVHhmP4F2LcAQ7N
VWEBlpO8+h6iX1JYA6XL3oXBoIiUYgCzUl7HQ9Ry/ayM/sCf5r8phtNjBmVQ5t8wCJ1qcDZ6MB4T
U5JTW0humTmzfhz1FWLeWP0KT3M0jJdS+fe43/6UTUhosDwLXb2UXoP+QgDeq9Wn1YmrJ6vtkliX
YYLpjaeYp6FkObpQ0shHOFHd2/IhLsPVy8xoGAgse84DREQ2pp5zbwbUxRM/isTy29AQ6yvxwp6I
IIyZ/gEkf+rS8daH9F7Y01MPcORSDvo7CVo+7pKop5YJh0ERUNlB7gdMtd9TGqkdGqW082pYTLba
/clWjqRsToXbvrQ+Or+3mEz81EXP6n1ozE+wRrhY3YjILdfUnMpW55h2KRdYtS/C5WD5Czg799m3
IMY8zGW47MxY32e9c7EKhtqJrNWgP0q2HR41lJux4S9Fr7Bb57OjE8Ve8G8pMwWQpp5UiRwh21sh
eQmlkyZgutjYRDR+BTKHhCY68uAIEw9as22nhvtBMBCAoI4B7EF/G6X9ksxrXN/wy4OLPGBJ4+ZV
lrOh3ujMfsCNgi5+DQf30ABTSKSJ1u0z9evzMiEm+oGTXNqynmFPmQ9DgOyekji+YqnDpdID1Mjv
nWFfTgVptQraC5UQVQYzKCwsRrRLV2ffIAGeZ2YNO893XREeF4uLf1qwyu09YyNoYPSC8gFpnoQ5
ZzdMhaWn/Aw2bxX+zeFEYWqCfgL+YxTOa1L/+kVx5+DlAIB8lDLmP2/+WN0cNam3NmEeiA4AQIPS
AA9+k82/9AdETU2M1by2+stAqx596GMtXK/CfyNgxHPMNky6/ZZaAuQkx/rOcuOUAueHJ0QfN6JG
K9ndTd5PN+kW8voC2azsX8KOih7HPsFbuIEptm65aXzh7moYRnRLZcyjLXH9Ozup3RvaDk6zNwzy
EejuXeB+6K7Rm5J7DsZ9ohgoyvJQj9cslHvG/50v+SGLjyb+05jvdU55Xp5Wz1Nu76kDjla7Wm+X
5MJck9HTBJzM29rbD/E5cFDsEODYSpZwWdz+tR0qFNihe0rW9KXygF57VKYUNP51Cup4R+OH7Z9B
3KZRznXCtOrTCGTM6cL7Nn43mHC4jBu4RMdwnzbdtYjjf1CO2VgYPYQfVGf2d/ny5NjyJzD7v4TE
mH0yXJgw1wAN897Csrc1BIWDtcD838xkFeTyL28TFn3OtW8eeC8f9fxQBklkkDoBGsaWles029Ul
IPU8auwE6qFPfd7F8xf7253FjzfxRDLNCsBryXeBAciBjVWm51WYrvK9I4x73cuoH4jtebAhsuKu
zIGFZeZvlnL5DZhqQILjrcjgyfXmcJm8lPVc5rGeVPrYcLFpa3lOFXclTZvH4sEDb9/5iG8G24eC
dCSWjf2c1xdmugDrnMqcQyrtfVxTFgqKF8vPtvfnnefdKGTJOI4eluVG7QpjhIpmyWyZoqonYO3b
+7RCgQux9XDDpGEFJybZxGe2NQILNDeChFJSyGllCH+ueZrACesYy+rCUZiT6yhYalDSQitnU13L
DNZveV8a0xnt/y8AbDDwzL60/ZBSyvNbzE7ZnnFOdSx7m4T3uiJNUiLaoTL+VcFGzmM0BR9BHh+W
bO2Tt0+CvzKH3zDijePm8aw1DncdhYFgcAG1kOhjfrdC9HIy5TfFPUznzYPIxu1qyF3K7FR3ztFk
ViSuRG4hMhpauF8HQp8E9Xd9hguF7pJ6N3e7OW9PodjHlCQtGBX1th4lI3+zq/JjijNzwvW9QufC
zt42A0nFNCNyhPGJNZqB+6XDHbbgrsXmd5zos6yI6P03zs50N3Iky9KvUqjfwx7SuBkH3QWM76sk
1y79ISSFgvu+8+nns6jCdIQyJ3K6E8hAKkMS3Z2k8dq953xnsDRC0FCEYRkP7NVAUFSjKhEaV2Z5
ZxTdtrfWFWQ8qW8Zo2K4fKzoSPBE25oRySZpDseqWvpK0xg+pKiEMc/ZMOygkS6NEbm23mzqbNhO
+s2oXzoOS55w0pbLkWYuZTtaH51zN+IievdjWH8wHYNBXpf90Zc3acrAMoI3aL+3UYbsFHHfzOir
whg0NuIhTJGv5tWZ6nxGA44ve6v3kH4IYOATWOswrfMkgQ0luPa4jXCJGSqRy/ze5M1ai+6bWO4C
aI5sMVY5etQghFzm3mHCKfH6Wl19O5jNxkGiSUf+kIXeLk2esQaQkMiWr92QC4M0MgYsDHChfai6
5EyrCynQDRD2bQW+oHXme0JpEBoN2PAWJjIB22JlTnaiB+qqpy+wDg9ifM3qydkCKj1S/7jrPAVY
UVvnIqenM+f3Y23fuq55M2jJlZ+YJ5BQK7/WxjUTRojguikOAXmVhjBJu6+aFwMcllUhnBo7lqNy
Sj4sl0d+UBbEC8xc7HlwT0DIsqLVVVOMkUl6NSAZBisZlIdmokGhMQAqCQZyQ/9xApTWh8S4ZZMH
x9xJD1kNtr5Xmz0/+xgc2BMCZe2cCgCEwbTrM4jNlTc5J7bp2L8YMztoquW4ZVDLOWQdm4xVXOqL
3J5v88IHqe1b6/EjgyHpIaedEbfE8zbzYeiyfGBMZKTawGx8gcmBrBKgSbK1Jyo9RiWmuzPbpwJR
J5IpJJEa4nUnWxgRnQIJrwFJSclCfnbaW/ka2c+UEbC3sAE3yKUi/AFuDR+HToCuKa5LsRJ0luL0
ogfZ1jOqleM9GbXKPQJThBfRZkrWG+5Gh+9BZBBdzew6B5gUiPRE5ubAfAr5SJBgWoHMH69m8o+W
uRtOWDsJk6i16kx6W3vChxEebM18hPJw2w+oM9zauJ8hxzT0DnFfJMGRkn1Y9wHzKyNJqSO5xA0D
3DS8XMKVPIWgdjQyVxSW2qzTR3cEVG3RI0FPxhCg7uHXUF+F2J+QDPoVUZGewl23DnRSRyGwJwXD
lvGNDUrNVpDsoutWUmGzm9im9Yc5yP2B1K6BaxcPnY2ApVfQbZKI7gco3ESbBKupAcwNuMPZ9grW
HVXDDdwoSmcF8s6C7AC1hRmZgnyHJklmQL81buvpBwZcAcF9807CB7cz1/4szegce6DD3QGfGixx
aa1ChRaHEhnwiWGe66bi3lQA8lqhyA3BRwII/21UmHJNtoR/KnC5QpiTA4nGVADEAUFpo4C6ELLH
sihAnxMF+5o1wND7Adm0VID0EFe8U9VnT6HTIxRV6MFRnIDVnVfzLew/fdcBHWHy2b8jnd1TSauA
ZDgKaM7qUwfBnwHo1obb7sNvpxsxY6cQTx2cXWp9jGoK9k70ApM5/DDQ7RiY1mxyFRq+amHXVM1w
T/CYv0wgP7pgFGOGL/gfXOjynsLMV4RO1Ao8n0GgJ78Fn1QAOEnB6ZvgkJwBB3bLSqHr5/7DEjgK
6gYB4tx+8zGTNzqiax0RTNBCC/Nb6vUkfIgcwPhuTo+U+Atk6wqbLwbzuqvJVxjQkIPdugu9sj6b
Dh1rG+o+GYmgWfxg27veN90sKcTKDER/Ukcr3elvMyvHHa1A/igZX0MXtL9QkH+0/PeoqN3NpAIA
WhUFYIEpwAMbeItaBQXY8T0EvHFJWMQ6L+JF71jGsdYRB7XdxHISGCgcR8pa8GRrocIIBhVL4KmA
gpjT3Wb7RgUXSBVhgDOIEGQVa9D5zTdj5qGAXc9bx2QfjA4hCO6woetorwgM/PRVTIKhAhNM+4xE
ftGoIIVGRSrgxHmImHuyil1mFbogSV/wf8QwTPhPmUp5ymiW8FTk50oal5s8VOnjk05bnmGHT2qB
CnkoOuIeZP8yqfiHEK4zaRBCxUJk+AgWJbCdIJ4irKVYBjIVI+GQJyHCqd+X+bbUUWjim0IOpMIn
JlIogL8tZ1IpIlUs1RqeZq7j9UzZrOlEWKDtPeY2oRYWhvxFZ1GqsPSyE3wLMh0PjorCKFUohk46
xuigtkcNx0zVdaFCYn2Z2SBns0cSE45A11hI8jx5e0R266bl0PSRdFEobqc62tMXf/eq7LV2/FPg
tcesMZvruBK3dad6pv14KkJNIqqKxmXhtOvMo2llqjiQehDLYgJYg78l3U5DRhZcPcI40Mct6UpA
eoaLIUHLkmdjv9pRx53fy5le7zxvvHxFxpuKxCGipMN/PaNLgMinbWF0sbNSgSZ11ty5JhEn/sAD
AeiR3HRQzEwVhILA7w5asEFv6xTRYcRBwAXfj+FV1IO8mwwtXNOWrNYD/4mWC5ReFAzJeqCvtPL9
EPRdOREZOFgL0Vgbopea5aCiWxIV4gJUmU25wl0EUA0ammMk7vH07Gb0AeZcXFHGk00zWgNPsTuX
96FQMt8RjDAVfhpVlExPpoyhwmVggcPzUYEzahHwVASN7n+kjoqkIZvGUSE1EYp2p6uu+lFfaZFR
ogkn3FaLCQh0RbbsVdiNq2JvMhWAY9ZArasaVWsEB8cjW57O/lOO3ZCP9trwIM577UNCqk4iidcR
tf5WxQMDGD8qNqb1mXg0ajrUiqXVvTgYd+i36SfrfuqkjZ8SgBO77L30rX1oNZLYk9laAyUgYatx
NESAw5XN4r0kv9DemConKJhm99L6/ffJIxINFXywEJVgw2GUR1hu4lzmuwT4PuAf4odcFUTUDNi8
ZhVO5P+IKdKT21gFF9kkGLXJs24QaNShIbsaVcgRvVOb997VW9IhT7lj3lfK2onwdtfOM2antgnW
EjzKxhl6GCXsz3Z2729qFbRUqj8cJxmxdvffS6cBoEcYUw9lbJd5wthMI9gcrovbJJyuZA6czDey
eJfrgM1sFfFUq7AnDGSjCn9KVQxUpgKhUhUNpauQKEfFRSUqOCoJyAw00Dx4KlSKqDxz3egjjeUe
VIdG9hQbu3KZk0YFeKOmgwAorFRRVWxh1h3SZgTZdJPDCCKAJ9yryWB+6YP0HdH4rUU/fpJ6fR3K
8hSPBYOsGjGZVhPO61dZcZIjylFXqszhCI7jkF13KmIrUWFbAZQPcA/CZjBkfBYimhBHvPbISI6F
lr2N0V62MwJIFeJl9RefTK9ShXsB/sYDpgK/pIr+6vJTpaLA2MFtc7LBph8hYVj1LBUbFowEiOHQ
CRa9TqhYSrrYrGLGYuMNCzaxaeSPcbEgJhRy7ZBM5qiIspgwmoG3Qj5nhiZFmWGttlO9Tj/Z+oRO
0Ri6nuzg2lHxZ5WrgtACItEgE+uLrK3cdUU3aG1E1L9Qj4uzF94nKlTNV/FqoSRoLUFXsu5V+Fqi
YtjYDuPiCc1bTFlMsshqq2DOxR5EaQLj1CKI1HvK6HzLkB8ZmI8pdM9pjGlxQQyhWW61AW49JDF6
29PEHZ90JJQQiU4DmrF1X8KPAQi/IOWR/zmzzk9Lo5RC0YwItG/JVkDxRXiCiN2zVXqboQ0ILxJ3
vYqxA9cW8Fac+tDmx0nr2VpAsKhUh2METDz1srtLTeeUSDKf7bJ9NMbXEHbeRR+esIAke9nUOMTr
7goo/t7wwmGbRhMWiKTDZUMSn6Yi+agylxUZfbYK6+N9s9J2BPjJzlOa7Ba0h80JaI2a/CNv6GlX
zqTc9SOaKM3hUmjTdVhlEK4ass4mhZZpZt9Zpc0pROCF6RqRlivZljOEfZikdY5n7qK0RzqEcPZe
y2mAZEMK8zxoX2pk00CYqF0ydB30ycu91WPoK+HY9CkBz9PorFHOeBeDZGhVgRF8WxCSbYyR9Vqh
+6qFlA9EjGJWpV3nMCxkFGOczBp9SV/CJnPi4dHtpheDLEZIiU8FKMprRQbv6DgkMo4e2mh4tskU
34wdY2iz5LOOHfpRowp8xDLJ1l2FQI7e/FSO9k1e098g2XyFf5PHewOAmESt21S3WWTbfiMHc4Vw
jakRjKsivDUiF0i3Eu1xcZM2tMBwmxLViQC2C/gjpaXbwohkvFzhPMcpXbFpWhVWVB96wHQ9Lfu9
7Rv8jP8x5g5eoAb5H8kdofF90JYGrlgI3GmJqDS7nSdc7UVEU2mcevYLPPKZqKfLyNmjxNaPKdi5
hIf7mW5BkLjPNLkRCvUZKkKzKM6DQTFDliyR1eBCArwixGJuOvYztNuM2y5OkAFEvOoSldgyoaly
DDUPuydTaTRIuYOtE7hvot85mNivHKuZzmF1xA0ar2QgyHzGdnsJJ/5gWWDPBx0mb6pjpUvx4Jjx
lWf4rMKkmiN0Ev71YNDKrbUhe0scesp5qKUrvy/A71aJv+M1ulsoyMHStE3ir6fSRx6TCZzBAoBk
wODIS93wFFAC//O//vP/sUEi6QUBCh/YyWWkzYlsduZExiSLItsxIBbTcTR4VoCTWNKM48IPxLDp
zWFaO9Fo7A2UOFqDvkrv9bPTWPlSj2pjx8Q+G0dr3VlGffLs6S2vZ39dEMC2RyGDeyA7t3oc3+oM
ohu4exqQDQrhcaKQtsd9AxcnCQr0Z7ZRrhArmJSyD95ociqor7MG+0837EVoruyZGA48eQEUVqxx
RmE8zDGab5G4r2qPv7UiJJBO4JvbAORZxp084Uw4ZxJT0dj105kYXZCQ5nyAeWEcWjc/WyG2RN2o
QMzIS43o/6ob8mppCzYOlheVB8MZ4UbF3aV0+lMTQVlmq0I8ahgRVacMhL4/jycsLdcBoyZNGqB7
Tfi9LURVm9KCidi2zq36UvfgfjOm43ORa6vSkM42uJ4FPQ05I4izLExeZdbvZ8gbjigQa9B6hZtE
KGzQRGDCCyveVpIM+Qw323Keuv4QW/XBSWHWSJs3CxaqJ3mHrroW+XKtiQnGH8idDTgmtoa2a0Gh
zHeVTF8TjYoadruDUHynEmRwq1jHMcNk2rXuCT7cbiz8eJuCe7IravFGfxPdN+w3wDekPtCHqSi1
Q/+SzIW9obQH8TSEwTYPB5uxePmo6XqAUBJJbiF9Y5tQRCz6vqouPr0Jys1HEl+HfR3Wj6Pp8iN9
ycCpGTGE2LA2G6qBICQpttnpVeM+Zqmenzudu9jraE7nQXSbj5cqD+yNjAPthBsbdSf0u3iyby3P
ZlHo3rLJ4kqm7ZXRUaOZnSaYT5SHEBO/TSClk6Gc7PDs2AZkwiZFhqD1KcBKvwQSH30Sy70qwHhi
2mB4GpvsK2vzw3RZa6shejJMAD2m9q41zuNAzw+Ec3KeEu3D08yb2SuTXWgHoEEL+86i3tHlsLbb
bmS6xTSNrgyO+sFgnKl9r9r2wBRLLvykqRfU/2nic5G3xKT2FeJWMcXRwnHwA7PkLjV8sWl3YNJZ
LbHmEesb8nQNdl4xRhtvRvoaBsFbYMG18UyCw+rMJD7ZTVbUK/deWp50ryEDFDky+GoWzEajEi5b
BMUIUaJ5wED9XGb1ckZy1Tfmnqo7Dsx6ZY25tbZo3hMCypQzwi9V5M2b3YuV3zWQSHFqMBOi6Rv7
pBkVtRrvsFvJ/TJd2ZyGGn8umRVM4Ctr3PSavjdzg8Q4073E4XiLSntY6oi6YZvAZL0e0eSa6sQ4
uPcaC5stNlfJs7fK/WUsuIJS/bqmz93E3c1kYSOpZ8hdocie2SN/NCa2IDEOT0EzcL/NxbcwHlwm
l2w9wvzawDF/7dyNIwwNB1VBbCLPdnJw3DXAELxibK8mIunxUwoD65MTDRsKuXErwn4ROgae4oq8
El9qG99iH92L3lgUfSfxBTuPYL0Id+tIe8VvBHcD8781sCrSWTrVAts/T+5rKJjyzmunQwJFeAso
9C2PjWs39WhcZbq+Hxj79QoDmifWKQjGGysA+yWM+OA6yT5P6hdOE4CUCqlTGTrrCZ8/t8+wq9L8
LjdxMrkKrYwMHG1NPXYYwgeNxiWKCjglyyEHkaNheJ4amlWydnMAxSGmJC9vEbrt6rx1Mdu6mHha
sRWDAmIJiA6pzTIcasXB7hDoVjVzDS0IUYGN8SbtwmnZsflemdFNHtkDHVHjERj6SnQYZRoLu71f
gFfGAQ9wL/2skwrGbWPPW9klK/rv46GO3/UJ4kEQJq89r5/hBG4SKyyWnhZdB2gsC+1eEnzlNvS3
+3QP0QD8pxC49qvk3Zvqclf6BX0/WZ4Lbkw06gJGhqIDH8KIyX9aDUigM16QDxg6H3g/OcN+kJZs
ghD3wD9MW1BsQ0AI0tWENPUW+yUGqzk98eZgl3Y1DNWyL87JFDwmAx1biuGlIeNkQ9uFC2Hyqyuk
UQjq4lMf6+7NgPVm1Qi8g0ULG15WBrVyOeJnA88FMtpeQbBbizlx7rgpFqPUvEUIoh8YNdo8vGwn
GitRQkyBxqrtzrXcwohF7MmbuW5Is6qnJ9za5VbLbfsYOVlI4g/t31Ylk0V6tTctMd2Q2mRBrIHz
lm4THlbfbFpNjWwckIbJjoFiC0csqk2W9uqhLW7hnRBm/1JqlNOM1/xJW5r9i1PfGTHlEWupZgdL
esGVW9KPTtbB9Fb7bwavehYEaMqVZP+ved/9FGHVuHYxSsVyprw9JJmzaslmGTgfpvvdr2+lCSm8
+CSYHkQQ8B//s2CqF/JhYNzGCFyhFMdpHcSbMLOODnH1sk8OmYEHESFdFTb7CzB17LPgRnnjvc8E
pUApukFe4KDMTqf7toCx7ZyzH0j9H6DZawvdR/QiSGqz2V2iMlr7gXh1BWGLSuUNw3qwyocmQNMR
a1fS1m+cUTwGDmOH1oR5n9sfxkQ3sU3eNRO2iOyfHVQEM934uA+/5XEHsOSmJ2Qu6JhEjfp+Rsyb
JcWdg8GwtevPvt5l9WOSfujFKWIS4lmPdX/sS5dRhflYutDBBqbraR7cGER1e2TVsDH0c9QngMzT
GNkzimSTIZl8Krpgl3T+Bg3EvsbZq5OzMZFmNFZyyYuETR12GM16xWp7dhHCNHgj6WcDGNDgW34O
UXUTpB2brmhBMs3OjJoDfYADnptzG6qMh202FGdlorCYZUSjre4XRfPC2oDqyNHW6BKuGsrRMb7k
zXPuvs96uxYdmuSahv8cgSuFOYwSw79LahrArY6cTQZ7upE3hGUcLIsskrt0pOiHfsiQ0qZjiDFO
b6NdN7XbGYz0Uo+d11a2R9YecRjgzuch/hBfUkR0oCcRf+1GD7VVMwOzkcbFF8wvKljFKOTlNzOF
ipRaBCH0kKlPOoPollHm7G9m07xuhfHuVCwZBEtsKVlWjtkfIURDmsreoIuutPbZpoSCsyBFeHYs
Es1LA+uKmpmAoEJ3kXFP187G7vjSsV7HHKGzaICU0eWYGCevOj1/BqzyBoPhxhzAtqqyhK2yaNJ3
rYNxM6WnuPF2mcGN1aN5jZxLT4Ua1NNONICwcEkzS7V2g+ZKBqWsOMwCj8iHOop13MeIhhS/3cB6
CMhCD7xLW5Vk7c6osFuTFFJ72Dc+T2kZHEZE++1UXNOl3aSowOxsumn88FX3pgfpdisaHhgKbLEc
6/ocEtDUSMo9QR+MBPZdzXRajICBsVqWlvakec13I0Mwau6QTtL9RCyp1C11tfMAUys6hoiaY9zF
a8fW0K0y44A8SnKf0gC0OBbFsai1PQkCZP+yv8WaoBUPmXOgf3tsJebjLgDkiP8YKT4Pm/YmogLO
evfRzKlzPT9Z1bZ9amvrOZk+4hyyd5rubcF40Vx5vnHv18NRB0CUT9pLMmY0BYGqs9azB302bdI7
Ij+EwhfGJ+SOyywtVtFE8IWmHXOU1o5MN8ZEDr2dL5PYOVgmVWTf9lc6T8clbIu4LN7akalBWwJZ
nTJjKZvo+Scn380/bXB/yzuy7VATNP/xd4NU0S/uOAv1FBF4tjRN7CPq7z/ebjGuqe/+H0Uai6nM
rXnFVGrcpUCnQxw3lY9Yi+i+JIleWouTT+vX8yWuNfgKJTSp2uOK16do9ePl/M+P8X8Fn8W/Xk/z
j3/n64+ipGeOvPfLl//YfhZXb9ln8+/qp/7vd/36M/9Y3f3v+799L+q/ne8291+/85cf5Nf/6/Cr
t/btly/WeRu106X7rKfbz6ZL2x8H4YWq7/z//cu/ff74LfdT+fkff/8ourxVvy2Iihx/5I+/+hEM
i+vw/+2wXLyFmF/+8AP/tFfa+r9JYVuWy16eE2X/p72Sv4FxJtmGuFKy6xJEtv7LXilIfzUNw5WO
YxsO4FBckTCH2vA//i7sf8ML6TgeanrHsXTnvxQMa3+JhaUVbWHhNKUlLeG4uvElFlZveh1hM4mh
xtACIs3ym9R7m5wCK3vNDN12llhhgPWJEUBC1G/G5yGOP+La3lZB/pTmR7qGrFkqRyLN3nQd3ILV
i4Vj9OdmkAd3uhvZ8Ao2Fwt8kldVlasI5dd0KrY1YP9sgGSbbxgf38SBfcnzZtNmzVkIn90aQhTN
3HZuBuqHKHarfzYtwB2zNh1zppepG3/HIEZiDHBMH0FK0zw5BrBv3KTbn87nn9xn+Fl/vs3++SnZ
uit002UfYuu/3mZelA5ICWBWWE1yycf8xKyULT8AuN8fx1S/6Ce3648DCZdTYrODwnz2xe3aj3Yq
/QmQlxa/1IFYD+kNqMB1RY7rwAaEWxuIilt/b8GfTo3q7g5XRY0kpJrajWOmL4ClYaLsiaEio7Jf
1tpTSI0/mcnJst4Lr9kU7ZpMWFyEPrka/YWW5e/fgoFd+A9vAeYCVzYgBlsXxB3/vCTVFeKgpkAv
VQjqYsk8z7vt5uDKSqzPDHwf+JD7hP1b57CwFvHx94e3/vTwrkt4oOQfHIq/Hp7JliPdfKpW+FDY
ksXfXe89EsWHM3X7ysB1VBaMZ2owklzP4br0VE6WI1uso8YREqQkmVsc4LTX8L2N+KVBmF9QBjUN
D1DD8G998PRWEz2V3CPCYkpiMisgIaEAfZL31059ln69C8nfGcMJKWdFSl2FwCbsmM5XdXcNtGU/
0U1mztJk69+/fSzYf/z4PVYUtWzY0uaW/vX9d23RkYsQkQxMlGIC9ZLku3xcY7fFhNWHt5LeDgN0
YwkzgeQCY+nBdLFSEKECunqOhjfAtYLCq3lL0R5WevKIGuauBi9EWbHPivLsxddszEHY6THtLIWa
JYwjGWnDQaDIk4AomPLatTM4CGhfI2y+o0c5JR9jke4EAwAJinIhLZ7qRruHBUo+CBn3BJuA/rTi
G71mf+UBh3XYpa8mY09f/tEO7HOhpaeSjtKyCyuMDmqAFllni1SP6NabZAPuRAAhcIstaQiouocf
mJxF7/nrXDMoSW4HUsVCCjfYotfs32voO9bFs61bnBOdPd91iBdHirGhx7EZiXXFBWPjxWQETn3c
YNSgOwm6bYdX4UiO0UoQl5RVpz65EEl3ZuHcNHO3byPK3IwYIbv/NplbXYkpBny7HYKElFxliZ7j
3mJnPls1dA9sSFZ+pTsWjfdhb1XZgYf2oq61l9BuSb2u7jzaODxBLrWUVxFmVyvsDlPevxgj4TJa
iP2s2rkGDvMKykI/fu8xW1u+8yJkeZ9XEPxMdYVWmxh6hO8BEulRC7EZCnP3MDYauTjeU55mV/bQ
4hJLjyFsPp4Xm1pHMIiQ2iXWFfzMNYI3Igbj9BVezQyBXhxq2un1fAKNY6k0bHc/k0gqC+ZTM01i
GckrukaXKYxfvMY8Aroj5ADeY1luW39Y1/6NCOCMjNkJXO+JbOtdZPXn2cdUMGc5c0hi9rJpeEqG
3lwT23ttVZhJQ5GsUpO/IvF+56b+DR2fI6KYrYQlCc1ibYbVlji3BdbPQwmrhMzdRWRVW5CQPeUf
CKbNoN2O4r2qkc1Ex97UHyvT3vvkOqcozVycHvzuQ909Gz43NFJoxBPCBKtfMVYnhc9eI2trQxwI
ue/dpFXDFiI89oO4dHX6OrqfbiivEVF+19DR0WZDmiaK9yQt7jQQ06wsqyHSyfAmutbm5NqEZWk9
ntFHHJm4Z3jxSwAtA7oD64a5zm5qHNr/3s0447QhkdXs4oaqDpiBd2Mw/1jUeYN4NNjogTyVVnMG
Z3QjqunSiGGfJs2Dy+UWODPGq3K+Ahx721B0YuihkrZFvavi+JRq2Us6ufcD4SRbjZhz0nvZIqGQ
eo11es+6Vx+LXH9uPXZNNjJKpu+4uojfYZXhKawBE6mKYU9sTMpAisweM0eqbg0mYesazf2mL4D5
1+RGgh5Y1zqRAcR+9avC9VF4CIZEhaGyXc5y6s4Ge44YynOZtajVMZLw+PNRjRw4+l7zxKKkCVmW
RGVTmJBSjhan1IlGpfOcNPhJ4KS6AldplrPpI/ELORxZuYtM8GhiYxAOyEwd69aYo8diMB+QkWPN
HE7AkvCgR9mLG9gIhtr01LP/jEvn2l4PrX1h+L3G+b1NGTMsCU9FIJQ3H61i9bjmI/oFZnU8eMv0
Ko7aw0S6n2dMx9iALWUzxpwGlXvDlVkXu56cQFXeyLpGB1Fsc8/ZZzDQcIaYC9OENdYXOzOhpEG8
vSH3Yy/c5yBm2Rzps4bYejx7Xmt4fAAjoqeK752ZrvFgouZY60F8KPiciaK2LmE+H7UBQaMFMwM3
8SQPQ9Sd49piy1cSp9m9aWl03yOLiNgaclOjuwovLnVeWXZPSK8QCZBKmCFpsm5da5M1OpkWJshw
AgLZLxbNhztDITUDIjPhIdAe38P44LQ4+0JNeO2Sxw13i1P2qyZ+d+NnM7avOsdexbJhvRNb0Kak
IoKjAeWtRaxrA9qNhqgu7klHoiYtsAEF5cSCNJwyS7vxItrkTu2eMo1w8smhoVvclU9WED/SW0RT
DJ/TLnZGgOqEbzQf84y7/4kgz12JISG2UFCb0zVtRTqfQJTo9ooCY20SWQ+ACJ5TwZSEDiLgYjDJ
88tk7R1yX6RPxeuENkVWe3A8Rnxtu0n64ujXuFDw2pTOsyfvChMuA1FIvf7eMt0pyHUzSZxJK5S5
Q7nNcgJXSsT1rDSdbu8b8ZSjzjawLdvFi2nKq9ov70COvURagQpbu7OifLs1ud1Dn4BlUXOe7LRg
+XMRC3Ub9Qnr2L9bmsiDgd6I3oHZFbu40taxajr396GbPtk5a0VEpejU9hXpkvdBicfSRLWrX0WA
0g1Wbgsl1VQj+K4Ah3OGAjN7UV+DnjwRQYLpu6B3IaLPtBEXJ8hvhE0jyOyvBRpwmHYvkPThFokF
YnW7s6Anj2vmvzwsuVnt+Rw3UnEC0ImlKZPOFiU44njMog5mtMJ8GDq0pSxjAmXGbMobDXa6SfBU
IdjPh2CljPANmc570ZFKTj50pZaGMLV2UoyEKHcL2tUSLcJwq83hFmwt3GoAj3eTBXNg3Bep8S0d
7U1RG3cAQ3gaj9dx0N6aMVGEONEyUnQK98x5eJPc41VuPRQTn0ZoIx3V1qIdlg0+7bz9qGdjx8OB
pb9bRuTVFt+TSL9mjrlvYk6zHFkbUYjvaAPAVx8fizjfZ524TCjP7YaYMucYoOxv2uxJC2+FT05Q
EW7EOMKhkTsiy94nz1v7w1gughCMll34mwZed4drWY3MFcXWDSZ9YbXZylCDwkrTxbosXaY/bhxu
ZI5b3fT0XWtQYYmkfmtk9J3cLvg96Sa23EcKJUEqdgVQF1OxsFy4CqT98KRzOnkmO4h7uJs/moxo
zgntoJa3W5hjErgauDuLWLEsQe5QhOuw7BEXtxng5JGbgL5LMGlveWW+t1lUL0BpaXvXzC4jCT0F
oZpiRmbnvsLuhg1PWBgJFohlaxi1AvzTKtRwwCAvpzbhGRNYXEJx0qzDmhW3m/pvgUcChlZvk25u
dxgb/omL+qWV8XNrBbbRr9sYy0PYqTvSNoVrIjD9tY720igGANLUqy5KPrMczHFgb5USxhqdze+L
drWp+2XTx6GkASGPLb9krK62ND81cfwpoGShkUveyzuPAFy9zsoDOh7pqB+QTvz+aPLr0WxdFxZj
XlvSPHDEly1mSAjpXCKsXXnQWCXTLosU2xbzFVIA5mlbK/D/Yvf8h4/yyxHVK/rp/TmWie0oIMsj
reyraVTEsuw0JTrE7+wv3pz4w/bvx7FoZNA80Q3vx/bop2MhPSnkOHKswjCukfCOK4n0X9Q3ZuFz
pTqPBbmL8Hs3CdKcIZfnLnKZrm4NOT70DyW0Yi3S1xP9coxj20DE2ErMvzjfX5p2qn+gC4oBw+N1
urr3pWkHz8ZAfU4Z6XVYtoCrovb//Tn+wxWljuDoLi0i/rUc8esn3unkbZRhwScezTfCJCbQkLex
eT/MH9Hdf+NQdCzUplOXnvllu68FRt6Jipi8Md0UOWg3hQR9TOsEuN+4+/2x/tCGUW/rP49lfdnb
0kED2ze0qJvjehtaWLx03Byx+Ref3p8dxvQkgENHkPoqv9yPkwWHoo11smeYMnInb5qOXF+sR79/
N39yGdB58wTrjI7nQn5ZYRIColNJViuN/XRdVBT9c7L+/SF+tO9+WVrQulu2qZvS9oCn2V9uPaOf
ckEUVgWNwmUk1681NBEl9TVjRU1Ld0kI5Zf2vCgxz7nDTewjhkeO8N96GY7lKsCcayte3M8rgO51
RRA4vIzJCM9Vlm5mwAq9f9G86aKb7RupM+DF9EOcfitEe/Sm5tiNf3VT/MnCZ1ikPln0VH90O399
EUJzXFByP8jRGFkm82rQAIDncuF9x8ma+Fe/f9Pmnyx7vxzvy2ffMF4MPbVb1FsD5mLHapt9o/Oy
oRRZcVJeCd14nJroPNjZqeATwF6wVYty4U47+pua6+7CYLzTRbbS0mwjw3EX9mBDBTNVbEwOrAu3
He5sZGpTbTwgAHq0ia7HuEPsMeJgPyKzMvWf3KnYE4W8Nsbqv76yG5Y0PQfrlkGP+8t5LfGCu6VB
8VAQ+UqhWDR7c2IMmP/V0/hP75WfDqQ+65+WdfzNRG06HMhF8Ts4Ku0+W/3+fP2hccatYtvC4Uls
qn+/LC5+PxVJlBIyFbJN9Mf6ymfQOQXBgd4MkN/5OTMfpjT4q34lL/zrDeroauUCogbG5MtFUjh2
0BdjTfnVfrPGJyP776wyPx/gy/psGzVOQ/ufB8AQ3Dl/tVqKPzs3Px3B+fLBAZeU9E45AqjII6la
4J6Rt0mNuCZbKKfDfB+YwRnkBWKm0Vg77slSGCTtvfLtKyu3UC+Q5dhM0zMqXZUYBimktfVrIzR2
ibuVxXT5/ak2pHoAfv3YXWFAl+QRicbuyxIvShuBv4UN3jCJQq+bcFmU82lIWnw7PE8myEiA7v8P
d+ex3Dizddknwg34BKak6I1IeWmCKDl4n0iYp/8XWH/cr/tGd3T3tCeMogRRKhJInDxn77XJnYjR
KGg66AHAjysSCYBUUQMb2VYB2RCE27okDhSmcw6qZlN0/tqKHmSqHpq2PJI0/zW5pJ+5IOuIuTw1
4NucdHgc2XKOPlpzrubK7y+GY963lgVCAuLEwo7reYrMAHKKsHejzINq8yAbjreLHWxXWhvFByr5
s99qx2mkDdXQKKyJWPVgvAKW6MtdEcBCQ2nQsNg6nkQ2WMACKHcIoQmEER1UkpfAEGcHJcno6xcH
twGBs0/zioxobSNT5xwV/olgrBP5vaemdl4czX7JWUdkyedbp+OWgENbHN1BvycF+WRpxc7Iqg0B
3aSpM7izzXVt5GtbM8jy40RodRTt6M6s4QEhwTlhxjyPbB3BTqZsPrJcf/IKf+ON3sZwEtiCoIL5
fqN/WxaACpVuynmvK6/DiEEFjpIgaklZKbKT5k+TT6vOzdY+//nJ9kGT4FJngi3RAfjOgRi+D5UN
1ySwzoAX3kY7fiU0/dcfgjfB/naRK/rHnQsgMCr6Px552kMb0PqylwxYifqbKbkXM6ef5LQ+lETE
W1MkIYUkkqig9gc63Nog1HDBpaAtnbY8p4l3pEn2PXnVq5TFtkjLU5aTvqUF950dP/eu/NCh595e
lKStKz2uosoPLW0nybysQDaLcKiuF3KMvvwu3LTOx4gMvCdHWOgwkPF74qZp033UlWrLPJz0gf7F
teofjwSyMsOZf7tw/nvCevl7hfzHRPc/nv7/OeAVzD3/9wPelYxiAoT+/I8j4fkn/k54bfEvSLeG
8C3qCp2ZLIvJX4CuZf7LByBp6hT5Jj5ag9vWf094DRtOrqG7AHRN05oX/39PeK1/2WzQ2LuwFaTH
TsHy/4LQdUz9PwsR9rHCZaDouy77WfGfZTP2bNXb4UBLoMumteU91010ofCsl0TT4MuIq3idgSc3
VS13jpucba8ZLrVq3tKuph3g9h3cEflWAj09Y/rD1FGEz47zbQ1m+mVIb+tGJfJVW79LjQgiXWT/
dq7CPGrvfby/c678M1ljoCZcQg81BPTXkPb9AvUm4CEjl+siG6jJFHhYA4E1Ic6p8RQPtXYy/er1
9kxWljr7SbwLu2rtd4X/2bELwEhMgyDvnR20KOWkhCIqzH+THKezGJx3mSjvOcM0TbfLOBS99+Nm
sfes+jI7aSbGG3t+SkcapGeGC2D+mdsP+zgVDnrZ0lqZj2gwTKHNFgHXeHGof9nNknQODHaXm+SK
DSa6WbTgBpO+ggZdrIjMtJe918mNCUSrt7ThpGfGKjBMeY88VJywf53izDQehrI2HkRcvKo4+C3q
NuSGF/aPug3LQGuxNMzzoZj2NprnPN+rUv6avO6qd2ryG9rmMSukW0ESi39zLYYc6oju0a07GEET
VLWSJu19GcttM389L37quAlJep0PYvNzZxZgjMmo2Iug6s8+1BIHrT+oAv8eLz2WLZPBS+pPP9ZE
xvcU+vaWzEb6O46Go3SyNuR9MZPK7KNqgg8/YS4e90N8n2EASiUSwNwlmR4FUrLAm6WvLA8AjdVv
RWQN+7wK442yosfKcE69aqK7FsIU5CZk0alCL6blD6WXxVtT5/7mVdpXPrjRvtfHXdJviwk+n4ox
/ozxIXV65lDo9pKkQJuVDC5OXZs0eqTSEuA8owS1D3v9S4RkjDrGnBDNQq6SgzFM8R6K1r3w+mwX
sqI68MuI1/ro6AJmKWOoAl6gsPGUvdiEqByIr2SyaKL0H0wfIl9Us6Gx7/Og1jbmFJ8KOVREC5nX
Ie76ZejGD87c+fRnoSAJy0lqTFjnim+oNTsJ82dRDGBJxoutgUhRxYqLcoCkc0qjmzb1ksZyWDZh
1a46v0ZIkUSvOWoIrnSDm/y4srhTxvNExI1kt24dfA5RydvsuTRze7cEEQfr1sxsRnauDuK4JckE
PIEUnUFgcYKvqdd+YbW5tRctgsm8T9ziUpA4ui/bX9dmmpm47VPpZs+t0z8OYbm3Iyx9el2DiNOn
uzjvvhlVb41EXEylHusJt6aH75FYKDwDWbocxWPio5twi98pivM1OQG4oceNlWvakggU0tj49IWl
PTbtvV8AJZ0jy2bnbzpkDNDBcDDvIf0oTp9KzwExw+iDEadFSD2e4ar9SPPyvemWSY0cj+EqP0mU
4cEtsm1goMZiA+8+lTOwzjHNn7Au79KOGEugTlITLymqkeCLltnWcL4qKTz4H72xrhuNkyCnB8w6
s/KUj9kRDTg8q7Se7loNE1PhwRmpCkTuTq4/t3r9JsGXLmQGxzecIa4JoWteQl2QE83UmR42DuMj
xOIKsaq4zxu0gIViumxU+r3TB5fIJ4uH2BIa+kxbRlQFjUARbOlHzG06ig4QlwmxJyJmgMVlSqOW
aFTKVmxGenhSNcJDGau3XjC1pKVw36jwoeunRU+lCUeCAK7ku0osmqcY/4jDpsG5qRrvB6PNownG
YUzlwShq6jD/M8TiI+mD4cYLswLOg8E4P+m9r7yOH5oCGxkKHwKmDuMQfCk2L6gT8QHhBOTcw+bN
b5Y+w1NnuPRRs8nCz3aYPt3QvyjQYHiOEWdoFvLk4LnSwEZX2a+Zjy99q9pNYI0EmEXpWuvrdeGG
B61NT3S2D2Rg7mYbxWirfVMKF+o4Ooxcdz8i57eanKfExjQ4Dv1HbOzgL2Nc00mxKwAb2UjgMAvK
ad3WYXBvVvNhj5xqKwPt0sIq43oZOmCwNc9sll42SeSw40fVQdvTSFv98frnAR+ByLj+/CFbTWL8
KMBPI1kmey0hq+5OMQIiLXoRSb9fBoKYVTKAljHkYoAE47TFBYJCciYU9fiuFiiL5J10reIAzqzC
kvQ26VOOo6zODx4QoinqqB2riBe3qAVHZeDUm/mY1mz0FQOrcmAKDxLl0q1RPrlJ8FZNTXsscV84
UvKnQQTiAkY9n0DnwYXmMCzO7Ts98fat0eISt7O5C1m/JR48BmpyEMxx92pFvGNKxq9hhezKimLz
QfaYQ5IB8ntcf8k48h6qaHaDmfDT6pBSnVJ+iLgX2im1qx4/Di6m1vKr9kr4iMM5MweUOWKUIPm8
inm1Xu21HCIndF/GEMEqCDod0E7fMj3MdxhnnGXvOgidYr1dNrhsV52kG5e0fQhXoRrAs5fFNhyB
DooqCUiHK85V0MQMC/IabYsHW2gORiRfKVka0BVXfkPRETqRsbOpJEScf/t5Lw9VkBOKGI/bmgBZ
KODQWlPmPOw4FpZGjGHutghoHtxWm86zXfUAFZHpfcE616ycyXpLvVmxMh8fwPJTLYRzHynRIk1n
6w5IYCB7XVBOv1DEVgk5OgjCqxkfXZfwiZxkr0li1Bx6j3dMXuaGnf5Gjma+021o/S2mTtOymteq
YtY1YPLdNY7XHgpgFfyV07cHzOOcEWtA6lX3akaxdq6stj0Wc1ljKvGEBhBytz1Vz2XNbcHDZIom
jKfMM695Jc6+WwGLcuMvw6m9K2GVgvHrVG1tk3xjS1n3lT5V1wnr9s6PWNrGsV7FbZWfuWi0S4YH
9oLT6cclPmbPmpJe+O1d6AuwVmO4kT3u1tKHnb+4fdHVYZoODt6WwS+8+8pe4UwIzqaNQgqi9RFf
G1dEXApyDnuzu8d3snYyQuVvz+ySdWBIx6M/1OeqKt1VLY11luDF5KoVQOXnh9u/bg9VMYYcn0YH
boUJwFiN6DLEQocOJP+BMOvocHvqtB5X7mgbV/aT2vrvIfN3b8f987TQRoWT9T9+7vb9Zn7Zf478
+4r/PL/9C1q8BfN31i3/+yVu//r752QpJwMFZ9jp3j0BBsNKEl18jYPCv5vCQj5IkB0AmQ3rUTbg
havcTJ6pQ/HvK9G/ZN7gwodywzcVE1vrRgkZjQAYAf40yR/cFB8VLNXPAmZknoXymwTgQ9l3ye9A
nGFG5h9TekSDBdUB8v/0qETjU8NHlLEOIouB9hsEvg5RBdTjPiiN39C1dmDGgm8wL/exqRVfqile
Q5Xqf2Kz/o0Dn2Iq5dYcT1n/1ms5kBczCV/n0wSKYTQ+U81OS13rs6dqwLBV9rn7UI0CQbfDrh2V
Chr1QCsvQ6XCdZ7EyX1BrxcVdhicMM72GxvP67HW0EG5TeXgm4CzkqWus7cV1xYkfneXjZjO6hQL
LQGqybEVfUz/d8pQqgblBj1ZeebsALiCKezea6FPMjDSL0FrpqsxQWWGhh7fnhnkj32XangImvGp
s1yEMU6tPRN1iXkuRi6B0Rterwz8N4aItIsYMn+EKbMXiHWf3LGfMoytVBv2SXC6/+hOsfUrG0Pr
NAevV9gaF6b8TAqicRf+4u/b72qvdduk8OJcjThJh1lvObgbr7XHnywtTuw0va9yyrBEtcWnDIzP
wgj0D4o+2DJaGb+TF4LztlTjq4ktifjvNnnBdjVPOGILRSZU5VC36seoB5SHtA9+fkgGmuwM+1K0
nkWysDPcjzoV5lin7VmzCUHtE0Seo0NCHdL3/JiZrdiKkcxz4WI9SbFY7/2kN/eTChjt+4Z5GJBg
b5NYWEdurOMG7qlgk0dinOildjZcQkuiycsu04DnK+oLeUU4ZN9ZuTAfSheqr6OVxAiICOViHXXP
9cDSr2mDeIlYoxBOdc2ba7MztPrYe3eHFpxzmqo/Xh9xw2Z1g+J2mdzQ+W6dfG8krvpta2PlhOSl
MlfGLJdFAK0ywAa30z5Od0oziUWOkRSgjaEtJ4JsrXctzSPN3+uWM3wDI6XWr7zPRMveGZQVf5y5
sZg3ynjnKsJd3sbZmxeW0LYLx3iBFwVksTCKZ6uDD2tXvXh0NGpS7JTDAwQ5cWd0RXm1Q6INWyfC
8kObfV3XiiW8y3zkYol54owxN5Y1TUfozf0WEuJwmPJI7qLMGPdG0dd70ZT6jhqzOjhxAMxP+PWx
7zuaW1kjT8nQJRu0duz7wqZZW1KY9z3Z9CzraNpoQYYrYAz5Q2yH8i70Kf3xNgF7UaP3RHJYw56k
rl90BYFYVo79qoeYzDBOV+/RQEE8TYX4kE37p5Kl+qQT+RiASSTLXB6prNyfpC02g+MSn6CIXyi8
lHgJGT+kPvEpC7gFABwJf4Eswapo0g1lExfFdvA7dxzEMOY/ZqSfnTDov1KhPYd9J/4MhvhO+qb6
4KTeh3hThHqMHBdYCqnwPdTBh0IJc03sLC6TUvnbvs/ZpSg/vpT2Xdz5LrjziWlNvbEKz7uaU+9d
uclRLNGswZfHU4XTcu817WerbAuYQrtpTBRCQALojAQm7JEMSdMuGUz3KvBdn/yGDyK13yVbjEEW
JpjasefUMyQB4doxyK3p6EEXU7p5j5mw2HiqIBfHqYNrKbBIBYDUsnR4c2xJ2EwCQ02r2aE66alv
TIfe66dOdOJValC3EmFEC1nXMbgB0m3GSQCU7VtKK6xtZEDlkFVCdUmDH3ajy3LQQfGkJRBi1wDM
YYNmVOy0WCTlUSDODqtSbvoI9pSDXdTTi2tMsnKc5/G9howcXac9sq/NjHVL8eXqa0RK5RKjHql9
Q0MdWEBcbuz0x/Hr7RA3wbGbJytuVhxbmWqX2wPTVpbL3uy30uvGA/erlxprzUovRnmXsT+lYrDv
NCONt9hkqMEMo3owWmRsdv0nJqZoJ7Rugp3RDMdBxQt+u32ACmNcw/kBX/uKcFrrTNvd3aVB86Xl
5Tatch9KR8/i4w6nQbn3gin2EWpddnVGpCmVF5yj3tTPehtA6wB1VUl6zh6b7UV8E5LT+QDJgeHe
9t1znff1NRWExrk7xaewirnqiDhN66sTAA2pUXmubk/Loa/ua8pRMTH47ZNJu7sdG5VkFBRj12+p
s7a2T9aT1/Us80JvrzUEtrsBsw+UwQoyf0n/WbRVewVvMizNWvYbBAe4NZzm2nk9iW+3t4SRL5hf
e/geTc08g9cCJZ3iLmjni0Dq/QY3GEgXC6x9nwBqz0iqZCIbE4ZT4Xg3siy7amy0LVt4J8MM0y2K
R2eBrQ7F+LVINSL1gmo5gXNc2+YjEwZ/LQGyL3VCLq63B7flU0zkEK0JLTJUZF0kyNOrYZnqrtfo
YNyeZijVD2KwnoUPVmGa3zGnA1cN6/joUW2s9QB9qN5nx6IXIxMVKHemUUQzHyCB2mdhM2zABshq
+KipXVfOvy9fE0fqQgOzqZlMk0LbVBdyzYIT4cN3Q0iHqphXA0NLvSsIsadA84o9nF2Iy5vSGl67
sjm15Qz55baEY7dA5UgUFTDsTF3ZBKirEapZmUmKRKbf0Z7kcm1YI/dDQFFtnxqDixnR9iWp0dPV
TuWey0LBo3X/OHHZvEUxu/chgcpTpmc4kSFxWjTvayCspHnEOahU2OLuMWNlwqrQnxwnA4rNHWvX
DvSyFGXNW0sHbSHDYHqJKhzctAppZkLvPmoebsesF9FTl4JMyeCwRsMb0VXVWXYpIUZFXL60PXF7
wDqjZyv39z0p2kj3hPfIG5PjHCymy0BuDMj5g5O0a+oV2iVoyXozVvDs+Dzm7uxehg0mOwXVuqPB
5F68srMeg7REaC8qk9k1i9FoqiNmeUTQosF5p/rd4JghAwz7XXjVd9JU072wtfyOm1xs4iM0chMF
S6SWgwzYI6lL3Q3pY96YJDVbtnHHDoFa0kz2xE1xM5AjNr8Ci3cX7Fof/yVbyPZM9tRm4D2eTw82
M0YU3RGIJcDTQLvzkwyzZPKn6GELIkD9TdGFbSyFnDgz6HWno76KcK+ex7YiA9PP8bRk1MfVJNoV
6519cueH278K+BYrlMwOSxbm2NHzyVBySITgVP1T5SCSK9arU2TkGyRCCTMbxDKEpQQQpHNUwkOZ
gN/Ez2vBU1iMaOwAe/qSrCLaor7RXsvc+25rxMb9SOZSaDznebu1Qeuisi5+0oEC0bUgLuvRoDZm
3xO9CudS//KF4TygaCdxIUx/h8w41kZXL/SBv+32ZQAFyVabtHapwsB+0ObjKyt6tee/1c9575is
AQqALsUyfQ2Tmc1BZnqSTPl+oOD0bDDGXb9xCxmew30nhnRNizV+CGOpLzO71l7jwWKzEZPQNBT1
thmKj3QC3WaIZo2EqFrkfPnQyRSsibKqM4sUQJTYD3Zpj4/FD135cHuQ7rhrSjNBJozeX7eAKGg0
N+/60O7WeVBqd6qrqi0GDvOBjhwSZmDJjR1/RBISjdZU8t4lMmWZdyBqxsk8Riq4D0kAG9sCry/Q
GDRr2aZsxgy80NkMWtbvMUeAGllnixPx2hUVIDUN5IXNsJZQszR0seRmCzTm+obsrzuP0xBFR2bc
jUGEtT8VySWhg0d8bU6KjE4qRxhkzjYTX4TshU+9TqXaNwFmra6mL8OmBQ01hIhEDzdNPyGuqFSC
DaCqAaoODGqIbFoSGh8Cd9FIXRus8WjSa5Qu+kh2O6oG/kJ3DLRv7MgDa5S2MqTd3ass+uwy88C5
WrzD9aKxGhS/VhJo+6CN5Imtp1yGMUzfmGYhewve/sA6dQScBKnmbDutLvZldNEJTcagEX9HgfNH
jhb2HsqgNkovqnOsU1VzOTnsUzWngm0HucMtJoyqnmyxrglzFeYV+zzVANvKg1NWp+amwjlGjB79
tZh7a1CJeO2JT+pL6BtQ0e4S097iejokbRLugiS8xPlnDLZqY3jQGpqakVMH4XWhZPFhqexFTnMJ
VfcohzFcpChWF7pPzlbueaseyc0+Man1wxHWqJUiYSHPAF+xAz5g8Mb+Ap94abVHfzKy+9r2vftI
Ux95wTiMUOcrnxV0pzz4sio6P5q0PLYMeLLTzNkps/KoEXcGJ/iiriiGh2yKtzXBHsBj2J035WsK
mZquNMASNpMa/eEgX3hV+SGiFE15qfORMTFi1fsqAMcu47nLZoTRxi5hQvW1GzPBgtFWSkZ30Qg7
pp7nCzbCH8g2ctMMI2IEmVAxvivkC3eeViakSinaAJW/jAPXoyGGkV7lRC7QTgdberWyvEanP0PG
GybtORMOtzqWdQYPgZC8LsSLaTDhG+z8vpZOulRCa5FMgocN/AkfphMFRP8SkhEl38FI0GIOb5bY
vX1f1nPGH1yxDr4CcLuCHOuloQERqmgBEyblP4/rzvDUSs9luOz94rlT+XIqfHyo05Av2Xm6LMnD
yUzrYB1WUF/bX7YX3r5pf/PBj8+6mIz72i/HXRrC7Ohzgu8hnJW2OlYGO/e03pqzk90GELJs+heA
vzQVu+i+h/up2QhR6Judmsx7Ax1ksh1mjpIzBBFiNA4D5OdlP/i0WYmCPpDZvA+h5W6dgVWL5DbA
WnGSR9z1QeOobtwD9Up3RC9wQgvqsV5nv2Ta3T5kp7J3WNQnvVJ7bSJ0Iy9duH2Be/Dq1iTBFGKT
GAZy9jzuxonW3Y/zQy6HnVP17dqU433qxtWKanecB0PFIUkxrNAB5cSJGS4F3tHWZhu6UVzGUELj
tcJX0r3jfRNLXAwIb+MwC3dd1zlkpwct3irVXN04B6Nmaxul5S+YdpkacodPCwhjo6Pw4OOpdPyq
uqRArjM4pTSCMjoIOyFt/1S52lWzYnZPzpcFCfBJBPnJVdJZji6ugdIFsdpE+paT1V7UhmttqnHi
fDD04Y6JWnDIzQ1LrrkuxsqFq9GfDZQo1uSZ3Ngz2rWetU9NH5JtE9Dbi/1HE+zaIspqZnfVey/s
ej+RYQJwQGRrNxEWZAqNnBSsLgc/JAVQEMAK9fGxTMfukmbujzvRvcG5DOszebCL/tcxMSGKiOhF
EPRiZVMB4krCv4S60iB55yz1SdynZfZbKfeVejR5p3v87ngEXlaF5nB529NOtmqgfsXmM3UusXMR
Z9JE3MqOrY6BAapIuVe1/ibxPDwKtaWzNtZgVtkVLHSjYFPOYsWNhRSXYmcafr+rkxCiGhlN7Gnp
9eDkURQBnEripEQWnzMdwMDIrA+981TuXbMCmMw10/YAXsppM0kjWtfKr8ArioSUKsLmTOhDFybe
IUl8fvXe1Vg8DBn5UBT16N16ZYdfv8NYnXbKIQO7mZ9C+v22DWFfItbPvz98+3rhZg64pMrfeVER
vacfZtn5GG6697ryj5GQw/n2kJf2cA5kMpz1LATiJDAQ/PMNnQHCDr8XlVMcHwyRWBd6+erZbXSy
9ybFSJpn1H3vaSursyLT4ZkwGAA+jUhPt6elqxE7QZAfriChnmlr0nCOjPBw+66ti2oplEQoQ5sa
z28pz81MYy2gMV9qI/Hu/MSLHvkPw+mj9nkWhQ9/Ch7wW2YR3OQmbv3H7JPnaGTm2QzBNp1SmNNG
DkClcbmbJOWuImOQzmlkr0JPmj8Wqzvj3rXmju0vDMWlw2VLI687x3ZzA79l7K2ZPZML4jGWVNHO
90PGEYNXvyCfCNZ91QCmnarmJXFJOrQm3UCRwXd1hClLv2X/4Rhm85JbDE0T2mLH23djd3gtmry6
7wayFRR23FVE72ZjtgYh4SRuP0W6+6cD9fsVRvWb1kx4/zBYbCzN+784wGGf+hS52h9rbP6Xr9DP
vyLI/X8OMO1cPP3zN7CY/f0b/udX+D8ecPsjYRgW//wvpF2UhzZxc7o4nlzrQzP7jcL2MdL17MEy
nm9Pbg/CUQ4bVHo9t6cOWJlT5/R/j7BE2z72BZVnHmNYvR2hZYW2FQHdF1Jx28e/PwV0FYuKYnPC
lwxFWyduNTV/Ng3yC9+FYhNig+PVbkfEMbApRs7W9nZEE2jhESHq9+2bt4fJwINbmUxlOk7NBvDp
QbrEwKABoQnUzcY0nc8upsDyTBk8ehNaywiPw8adn1qwFPedRa4FNXLw6LdR8Gh3d44AZlWHXn8I
Q4R2Vm6zvc7Aq8VGZ2zLJCc5L+ualU86XNv3T0IDAWQk9B21tH6qfflohNw2I+1TV8FLn08SzUTD
uv+T5s64LkdZ7sRVKg8vMnE3U5ZjpU8Y/tn5H81rT0VEJG0odCA8IZmZXImYnqtuqRxqfqyUTMUv
oyBrqPbrZxXUizJDsTGa7UNbwgzPQ8FNP8x7FHzRnVP31SrVaNlNRpBtPYP3VKYO8Wl04joN6nTR
odpr0xfLL/CZhwgtZBtfuqmDmTpcY8irbIvVn1o5DwxqrAPjYlyGmb6LucuQ1vY48EWolz7DlyHE
mekhQM3KVdvpNKGzmWiGhmA3OfluwFMc6bTrqpKNUWHnT9pEeAz2poj9N2krXMnnREt/dLsbVgp7
Ftv8jZooUtmZtEudNQLmJonQzWTtyqo3zpKG9z7LxPn2TOReffBGahPBwMSSFdGXKSBjK15lAcZm
zbvTC4Im2fvlsn8fHIN2UsvnrH1Gc2XYoG5gWsMpNM26VZQsx7aJTObB8FdLE0kMMB5T15FkCTiV
kSB9E0ZvDXVM/YnKXL8aebp0wiR4mFKgWutCr38opFGyICrt4199Sl8C3IpVvAKOgcOt3/WgLZf0
pAOquuGX4nCbD+rZ8XV1l9iMHeggYk2BJF/TryhoipsIF0CDjM1dMZrWlj2NHxDAIbSFhmwEzg90
aJ9olWTM/qRJepEpgCELYcYCslGh62RWNgRXuhnmfHD2yyEg6LTwCRQL+u5cuQZ1luvvaGbieLDE
i54ynR04v3B3mPzPHd56E36q/8VlQyaMhkNR6wQ7Buyesh5rCtsZ8vtLgQKo/T1LPeyxdfc5zbNp
GCTELfblIbY43IvY1sgJX1xaEzAZS++ATX5V9JMga0WWq8HPyYyv2WMxH1v00fCu90N9VUlI9mnE
nLYEZ1Z1zFryAJyzpXMd+TpWfletURs0C8B6PXlN9MS1PMLZ2r+LkuohKMZ9TqZAj5J4FYarWM2D
jBo7tmTDuGJ4QjIx1mvUeZLyA9DDFHZrSpmnKKpWFVDVIUkjUmRdpi2YzhFnMWQivFwvdMDEbMik
T6os+oN7Rsab1q8QdxjJVwUe0vf1O29qnpG1CLQTpAo4+9wbkqMc8zeZpM7VoJJGvRWzF+xrvAku
yIfFWPJRd9nwVOr0291O32RZtMGEiNWxp4tRJ/qDsBJykTBuCQNBWNUDqRhoyz9W/plog3RVFiEX
Vu7tg4IYBQOi3bKNxNWmfrCQ0uwtLSBZImmweMA78PzkoWzxm6JJbNCn59yw+U/FkmgfZLbaqvH8
P53yPgoLGj0rmrtwYkPb1HCj3QGuuCUARSNH+xwHhjui0NINkL01pGyc7YmotrViizbI/ChNTqPB
bC86YbLLuqU9o83pmS49s64+ZM1AsCIJ2gmi9yuZJHtpts6dsiviKOIEWgXX6irhXJiIF2dqtm9z
+IhpSN2sl+GldrtT3LqIEqz6PZ3ZFBhLN7ZidzbY/qXRjK1DSonQ6XuOIXteAbldK6yQMxfuVtvl
jy0Yk6UBfoc5h/lj59w2osEkIZHrTTk4y53IyzfSU7umh9mGBH7TRYBOorQBvjuvj132CbZZwDCb
jkSb0vqIZkWPrK1Fu9CSOW/WDZfEDP3SYEMshq1iEQNJWeWmWJc6IfKq5b/LNhTignuhgDM3yaRe
FdQFb6ArgLjBiAmoQqU/NEBZgX2PC0EP0x75tJNHVY3dRmjDRxCCwC/JLTVSjdTugoiwhrRhN+LT
7xWNck2kFlE0Fplt4zG1g4Mm42rdW8FLJFha6oyYIhoamWd/u07wqxNzxZ0OorE750lNZI5BtHZg
TNzh4zg1ZFaVJsxLb3CGs+eLC/2JGIYzZMozPRviBnsSQzISxRXZU1h4PmqyKDkfLG/LEsH6m0EB
TPENRJTVmVa/tlnza4WEK7rcUmOy9nLDbBeN5YMRkdqx1ZJXLZDgS93EhJ3BTbIHP63H4TUf+nco
jyzx2bSxhP5Jkfk2OTsCc3aG4R+g/BLIFaqPYKoWBBT+4DMldYg2TPVdEBwS5NVnkH2NeU2DTTkE
B1sDQekQdseh/bayZqW6S26Qp8hqNKL5AHWsDNvZecQ3laZGyzzvH2j7q23TCWBqQUsYp2sAvDFH
z9z5oVAPGoqtC2vbciQ/KF/O8ue1kSNr/fscuuJHpdHWuR1sTgYdVc87/n2pwTQhRZiNWt2+e/t1
Y42OI0xTxpa8+mD16sDQ4auf/5Tbl/ze1tBdynDz9zcYOvK3ITcut0NEhc4ZlahOTsT817YiD0hR
p7d0e3UrNsarqRbcNrzTmHASOSEYzRBByeiFiKYT95s4+u8q8B/jLL0kqGmg6XfV+N16/cTgDvd1
qHF5hpbY+0ypF7IoAU7rtr8Bxdov0txkfBdCzIA9/RAW6WtQxO8hznkCbjDoEM2V9ulHglPGMPjE
q1z77CQ98IkgURTR6R1q6uSQROS20E69l2565xTZOzP8tzgcHthj3AXujgkIjl4djGuS+vjCcNQh
jZUC/YbOpAamZHWwJ197tjWkfdDGrh7ET1l+W+iki8qRd6Wev1UlypNE/hd757EcObMm2VeZF0Ab
RATENoHUmUxqtYGxyCK0Cmg8fR/81+ze7sUsZj8bWgkWi8wEAhH+uR9/rJPk2ctoc5gLncbV6GNq
68Og8lMsbD9aSGPXqXqsvfmxiyF/SDV+de1bNVEmwbejrOE4LFJuWoqBtyRJICFnICKs5OgR6fTj
csU+0rYTJlTa22nvz2VXbNdfOF2W7jydGaGtMXho2uHgMDyIjewjwk6LosfrZrU0fYYdNe09JeSe
w7yQIuVIUpC34jjc2n1EjP80wSy4WAT8AeW3nUwdwb/5Fr26uJH60SJO+7JUnwugUl9AASZPET5T
UxHuPcRnCPbjbNqvxEy6Rqd6h4qndnHEE72KZtD2dO6h+G4BMDd7yldfaun+0STbRP6Vs9UhScWp
BPgTAQnV1toAb+XKjeEe3yFZE2FcADb1h1DnVCGjp7Bk6KpK4zPNJXfdwH4xdCGDVC1IYmFT3tJ3
tElCP8FXnkJrWD7qSfsBF8AmV9ctFle3AIyBkavSXCbzGregjBnWOrH4wEMISYd7uspMfIxoa56X
OnvNai7OOozKpXFTBaUbqzoaRzghnQKRgMcyQs6waWAS6LBztzOgYh/7UB70BWzRidaUs6QzdtMw
YfBbYdwtK/MD5DaEVx0yZxNOWGl10x/m5MbF7Gz4CnTJni1kwW3CGpQUq9Y7froeJ+cszp57QwGM
MstnYcU+Tniey3lg5+CwZ6XKoNDDt1QRZU80+Wab5QOKkM6sB3h9F8uzvMqufpRtfSTTjaMoTR4Q
K8+Llb2U5r6t8UzWoFwsI98vU37VWw/+lNl+EU9o7skd7npLltcwWjaFk7X3JAXrR3YwqbSTe6Jv
zBZTdT8kUQUWLrwg7e4GS3NuMISKJ0weK1W12+fzWgQqxG/KeerBQRDSs/xWlhBNF/6X2OkPGthb
1xZdMI+LWJ/S2bPLKg+Vlzw3O+rmySzT5RwtRBo4aHh2ohGBwl1I14kZGCUTuqim2MklmwAO62mA
gg3rJI2ymrl80W5zjiZHoR6ybqJacS4lwqf3OtbOd1oD9QPYdpYu0Y92NAAgMzY9RuRG7oUxeL5n
V8NuSGPPzxjr7grTba48UY9Vm71XS0kgINJ2dC+WZyiZD9o04VeW+TNjj+xOulrzzECah4jteHv6
2eioaxqxz9or6L+XVM0KJj3MspaeBRdIqVWGD6k7lWdlhV/UbSX7qHaMQDMZYrAS8qzC5bhpUyxN
uW1YhyqcnvrSpf+K/DlrkLVq1jN1X4Yd1JQK+cxTceVGDYOYyL1VBAL2FeYnjgQhDS/Zl+qpYW1G
Kz3UMjTvjVl+yS5PGH2U/aEei88MTbr1MOF0eTohxqfJDjqO4JRRqLuMBaIaVuwPldmHsczb5wQ0
R5jw3LHnElQaG09wA+nCG1Hbhzqbz0mrC4xLiQAh+sr8FGEgzT7qXuAB/ucDWaOd0bcPDrKRr/KJ
DmkFYaaYFD1JFecpzGPH0eNE2zVGdChmOhttj5NoajFvs2dOocBe/AxlGj/yDBsZ0pZUFQDXCZhV
lWQcw2TDg62iHIaBFgbtCdHyDq78GQb2BgvCJhkYGrjg0jaWXb0sOQLlwDNjQ5k8x1nb5XJKdX8q
s5wJTXbsOoM4Hlk19nt8Kl6nX7bBnEAAJofjgPYbew+LTMAQ01K6OoHZl1LQbDfTtTBVcbQVhOS6
Lh8bCH8kFTncjKZ36lVDTQdFYn47UD0y20PE7MhucevMtCcqoXDOetcloWW8IdsPnno5m5Qf+SIE
pZbJbN+bALBQHmOeDvGdTqClsMdLr9RbQq3flszHW5dYV9rqTrkHM5UmFip3WuYgMpxuXuu8NKxA
QVlo3vtEXGkT6SCqaxoLgM5iDWpi702f9PPYrIC6MDQPE+HK01SwnePAxnWbVOY+s+2FOBRKdqS/
RcjLmyYU8aXyqs91cPEwsWm55R2xKyOr79wQ95UtJ5dCHwv3Uz7fWljoz41tncP6Y8C78lZRd8Mk
EzeWpgDbZxEFriU7AN5qTQXxIjDKw7KmeBTQVudUP+HA/VMKecsWz92KZ0tTFQaZgnEqJb+ipAsz
gyH3Dr0fDUwtrxxm7QtxUotZFn1BzkublfleeOzJKQy+T+Dt+okFUHqqOI5zFmzPa11CRdBVowiP
kBj8pGy+hjnLyiJJmykVsbnOIjDdNS31SQ5Hm3HSK1VG5o1maoagRvFqjB2eIlrZI8adlJOsPdwo
DkOyZjyW6j0xPCS/qblOMTfv5Oo6FnMHS+2A8QdvodAY83lZtDO8odhGjaNzvnSyrUdiZz+24zcS
xX2YGdMjO2UD1zklLE3X/i1SvP+yacJ9LBlzmdJeV43wNEYvKRnSbWuF/FTRehGXxsxhzYn39PPd
gMj9thSVBra10KLqZj923E9+XM9vbcQddHIJ9XDKBCgO2+zNyWZr1xaOfTInFxRzyYgqKzXtVC3p
s1FOCfsy46IXKSKQoGc96bWTlamYsyYlrR1RW54YLPwh3ifa7+LmIsrlodAy/bXMJFPFVlabtuAE
03W/oxkHlpTGtpzI5hCe7a6h8F7ETiA5vi1sLI9t75BbKdKb2dQHpY0MqG3lTxaauFbP8Ss2RCTI
UP7hE9n3Y9cqJl3bxKEQMMjkLnOYPAOVO6kxvCKuocdYGhi+HgCm5LB1Yx0Lbx77v5NTgJxxipuO
FuIbEw8tcmMEA8KQjvVRL8AxDvt4WvTTCLOZXcZLPEDeXkpKFxKYlaGn/tjT8uB1yEUwZcrmYYnd
5ehmeu+HSj027ppuBNVcaEt97SRDKieZX2RPO7cJYpy9KrclAHkHq7x2zxv6tzN5i6nVAbmDeNPQ
5+yTGrFgLo3UrmpD4LhUwTGgvSyN4wQOZFWo9w9hlewrTiEZWzIJDNIt4Oia/EeBpQ31brYwly2G
5UuH/LDRczvnCwbBfP1BIIHHaLhe5FWXNHzopr44GEW4BGUL8mGafoui/O6Vo16UmH5n6rauoD5C
ajzOVpiKd69idqMBpu7UIO7TuHmZ5+pxmVzHJ1FPVW0tDpmIza27rCnlpntuTI9OyU7az0NpPLkF
PffraaWQSx1E2UydcB6lb7HK76h9jbGz3mu8C5t2mmnlBuC0RQuFh0Jtt9VUH5jP5X1uxHfKzHih
lqX7YBPrZ8Xw0ELTvKe3i6AHFs9tZGgVTZWxeQnZxINDHO/cOnkV+KBvViuWV7NwN60eUx+ReeaT
Xie/pNnlZ+WWv7g3klNRMr9CLDirSL+LdM9+9+15vlDpfHShWe+tmZA357qAwFDxoJuMq3pUjNhw
mYKv+9Le6u6tqP4Vdn1VECWZyrs08TBm8gRGmFqUbEjj8b01mmu1YIHuQsathiupfmyreptWDHDq
lNaqiNyDSxFoLpklSWeGLmmX0WO+oHySpUt2hIVuE7YEDIPToy5yBkiJmZX3XaejAXWA//SKEsvJ
dmN2ihPOdtigG1lHJyvRBj9T2sFSjYZY7qV77LEcE830J4HatE01995bDyeDbkM6pakxGNNiOCf6
0FPsQgIzmvSTZ4aPxqDmc6d3PAqN69AjV5vSOeVunt7hS+t3eoMjo1ALvQ+w17dWq/Xn1EQ9BlN1
qD56Xj6IixgbyGIlp3Ys34Qz4ru23GBYwP1Y3rzDfTbcJcWo7Y3GoItg3RgvbhHtC51n4BxhqXUs
POQsH3SKNfyvRaTuaEjtLrQzoW12sbYnvfu0SGu4UH1oPhY1Hlqo01ZeFVcUopYa3HEJBKmXTa7Z
yb57bK0iv4gupI3c0+uL4y0RGT72SGXpFud/fYgmTgma3TrVqrM126bJiXVU8Kr/+XssmO1umfO3
sMYqOTIA9E14ZGfH6JazlRJBmpLB8WM2A/jrHHHmvOvsbcwOp6FBF4R1ZwU6dQW+WQo3qAjx8FXo
PBzMIroMLUWNRWSxlEyDMvyak9YJ8ixNBG7DAQYNlF00xuqz0PJ668xcVdNQ9VulkNG4CSTYSNsM
Fjg4m7Gn4AmHLR2F65exsq4NZjU5m2IB55Jpzn6ZiQ9G3CMTMN4AwyT+Fik87uy0BRuRHPDnf3QW
hMhymfH4tpuqb65yGkpaXkm0NVc21LSExvFHWlrPPGjX2jd4lSNeRb/liebXGaW14ttNzHkPDuE5
LYxPMpdUOdKfR5P1txU2AExT3gh1NmMey0aVfE4hhQxz9lAMMveF1RRIyrzDOu12k8Je0dMWZs2/
XK0du244+rTt2cUrx5dD3/AdOtV3ZPODGB1I8qZ/yHj/SWyOM5S78hRWHjoccReRhNh+wuwyWuJ3
rrTQT2LzLvWs8lARjMgS9UCZ1FEzCCKyI/f7Iv9OnZE5PBBIfEktolxM2IaMS1ctW8wnircDUrJG
2+noVchXxYPJNy3VI8aA59p6rhOXdG3ckcmmiXBM3T8Eih/KykS/KNAfvbIj3deAq6EJgpDlnl3P
tyc87H8eo5jFztVa98czcEGgboynsB+3thGCXdT0m5jLP7UEQ2YVyEZgHqPUtVC2o/tKqbvJSrp9
qqpk6+jwJzzr1lY4dym63mUSH7UijGjrWISGVNDcYbYP+RCdiMzSgxJB47Ufemjmm6xFs6JADqt7
yk1OYRlFpZ9kLViJzOqvSnApbSLS+Ly/6/TIXP0ffQp5aDrUxCi3GsYlgYdrg3pSBZZ6NXu/Gpxs
N+Lb3qSt/bg6i4CSpNkeq+3ZDUsUBGpcOp2qh0aMrxhO94Znvs5s9rbCuw3Z0lBbkryUzBVwp93i
LHlumz4J2NZf1Vw/6D0DvcrCxEgV7KZ0wCojpT1FApp5IwBeD4W46DkvRZnH1hZD9Dt8QkAB+yWl
BIxc17e7mPsm0h7ITe8cpz02IqTdwpPb1h1aAsX2Pbal5BQ3GhVb1L3Q7BIMdfWSiZnOcfrd0cWN
/WR8pcvyrOnDATDMdyTYamU9pe+yEdRcON8V9MmNLeKjFZoQoAr2OWwPD1k+fuUpGz3WYTZg7l2U
5fhe+g17B/zsXKMbsCj8LILFWUuecsl2Y+i3jSmOIkrQ53kz2NQvTLyYVlXleExa3gpWo8ormGVM
5wxlmkDJ8DSzBWKHwUJI40XlT7ND2Vpzl2kWTBOccKpH71/k9Jg43ZNNENo18xellVcIuo80ydnr
U45GwBaMbx5zBJXsviYlbnnNjWEK3Or9sDpCzVct96AVYv1m2dhVrfs+ygw4ZAGPwTJ1SiMN+wmL
9sk17LdmFLjsY/IH/bnXeQ56bbiLO+1VmxFq7JwgdaMf7RkFWRX3qZ18aEKnrdFpXxha+vjsX/My
LkFGgvWdvcxgOkARnqjVHwM9T5swsHscTpmm4I+0vrW0p8ivAXS/lmKCiqBEl9Hupo1Vdh5C+67O
211IYFjr7/osovRUJzGvNKdgZLw80f1rkOWqt8nIPIi+PF8z8HP2/YhppyOWoqB55UZJy3PBZr+r
dYJNLTM/7a+Jjb+dwtP6GrPlGhl+YqgbtZD+VnJvlZPeDXoCj5sIXzgBsmjpNJqil2XpkzOWbT+z
Obs6EwdlxPLKr42PIiWJJHF4ky7unqV76a2R8nHaAAbtbhjYXSfSL7OUIbdm36kmfWqpoepdhyUt
Mu7h3BsYjNjZVwa8dUa2AMP/oIGMt6xorB1TgRXwmx+SWSuueWtRb+288bw/jkizHlPmjd7wDhsv
hFo/qiijuq2C716Dmc0dlsSwPVQLh298rgKOEYw557tzZ96A6aFKmD3VUUk/Z/PrgXs14V/LUCt8
L2IGFIW0s3nPjW7cPEWTa90+Szncj5r22isc6zg0gmCyl/cZbjSQb+YZqch/eMLjkEfIMi8m1mSr
7I5wHORBVxp5O3yXjnuNMIZxiV5JPTOGmUnohK51hYN+7BPtmldrbUr+JxTtGQfxa++5pyq7csnY
frcQ2veYBPhMnHdgYhpGsylxMZr3jGQ69p25MQVxJWj8mGZJ7SUVcQl3IqSvkeUfybDiDDFMrvWk
5F2zs0eART0QJoGpLNHYl6mWhBFdDVhxH7oGSSMJrxyVPumzJ3+1dDeKWh6TGcvG4LrXxZzptqMS
TcV/Ck29dxAbatt6B0dBssq6qEFdyS+ikfb5TafLOpC1KTbKRbHEIrSZSFF5nf4y4GEqa+9KdO2u
LcONEQEbTdNDqAZqwaqjWIcq8XAoLe1gZ8a9Z7afRfdJyu3QxepFNtFjYtp/KXt+nb1YBFnF0sxi
/+g4GHBHC00/dOc3yaQLi9okQpqW+D4mI/rR5vI3M7RX2TgYGMwXSqRprwpry6fUvST4XT01krM2
Nbp43z9depuznGmK7E8dRAEU+5vRf4QYcJaYNxQyLsJPeTJFwkTJhNaW9tmdNedHvOpopyXTfLtq
bo093RfLdxWlYD8a47WhGNOHLcNQT790JZ+6KmiDSp7HLrvPYMQEluCbmjOz2FnsxFOv8gdRvEQI
8D617R5YPgyy42qD5Aqdx5iBFJVXnXddb+MoNS5OOJ7TfN5FlDpx4fzQNnuc+9W123AzRKkMkLgD
yS5dj8VbhMseUsyuo+uQJifnasUGoodJlkMPl7cOJAh5NVjrnLBgnX+kAwVKBvZ16CllBUg60ZNH
sKDBgg0krLhOlzR6dKKA9jAGg/EfdPF0S8Tpd0iuhcZ4WGXmuiHSPnRFraIi5rQxl+EoPOPQ8wSG
nEIWofbaKhir+3i2GNF1j/MiXzEB/wyUECQ2BbCuNkH1RYKB+N+ZgISi8pH1bAwcGWOIi5yPyBn3
JHIsH9GyhAKpPdjx9JR34i8l7p/lWOIhiZGvAcnLMeuvjbICoS+PDJv1lts6jknBmF181/fFrzeQ
xFdqM7Jl87FlXjS99JMpETi5zc/csb5afjQE23qPQXLTzjK853HiazXdwGG/XzCLM1ag1Wbm5mkH
eyBQz94rA6HAQ45AwuK7TgMRvCLjP4cP3lAdscKUQaThk1lg2ewLNqxsj4SP0Qa9hxxL3nN552vy
xzs4Y4eHasbBGBn7uV+CYWjznbeUeP0xvDp/XZ5ChpnZp7piseb0LHYvJKrLq7ZuR73sp8pqhoC5
hOdxPyPBpmCuiULcVXTDb7AcJjskQ7qtsQqyXJjYtBSP3J2dMJl38dm0I55ABLfL0g2fFH21617J
aCeGLgbOIAVxe70feun+Wny11b/obLyGsXxaYRTBX7SVVkiRfJbpfm1He3tJMywC3nt2c53c3RBP
/em0+rPCTMxFe8jjHICD0N7nBaOLPXH/S+NtSrI7vBsrrDndmiYp0pIbZSboSX9yjS47o1haX0Xo
jOT29cOigA0Is8EpxnyKBgR9606uFUQ/YycQKGV1pPaBx8C9m7W/iwYaxmElAskWjGQ/xs5A4rYI
zYPkadIEbkRB3E0n/FXMa+M0yedg0qrnaWDabrrsIMZ0ZsfHdeb26Xkw3c8ur4FheEEYO38pAHsy
vegXNZFJaXmjcuS3UvGLCqM7QnZECxHSG0xp+1kskR/VC1dquhkLXZ50kt96Gy2niuXE71sCcHIu
xwdYkEvgiMrYMjrJAm3WqE8Pc0ZhOEzEqG/rpA7cgSqACr73VgwFB/YmOcN6J7XdqNsw8AL0XH3o
IpsqIY3WDjcNZtdm8Jb3Dusop6Ec8RAadzm/h9W4I75zS3XvnarG09LqC0b8VO6t+jcN5Q1ZTx1D
DiEIY7sx1l/yniF29uqazmOMCsqTbLnvp/k8JmLbld6XgGTSR9M5Sthx98K5yYYwkEldCmTAl1mZ
64jsUsSXWUMMRTu6zCwMeTvRZVTf6m4MCMq99dEQ1BXe4tFkKv6rjPS1zyy5patiz8YZix99kQyk
rYSVobHqZZOmhgY9LP1ipv4H6AgXpqafCwbt9TA7TFPrI1Pra+9pjC+wGWZdeAgZ5CvhbvVOGee8
ZhUJa9RbnHVI/pqtdlVIfL90Z9CUYA0coQWTQxqyMgtvq8hqAb03fTMDuu4mk3uMypCkNuqSlaTA
NO2/sUA1dI3tUD2i3DW/lSTzvMzXYTQ0wis6P7vk2i7gyWcs5objbToB06IofwzdhJ1BfgTZax50
nlIxektEXXxK3yJYcMqfzRLejsvcI4r7NhhigDpF+zQOI1M/CahB9MaT4ZWBY1AoSb0wc8T3MmUT
mI7AJWgBJrPcnHBSvua01EBjzLoMlhTQXTiNHWXACes71JBNJdZjox1uY4+Iu0qHJ9nrnxYDQB8N
xKspvZvLIMNrLamqdbsvO+d0V3nTPe5FyjkQABEQ893If8exsOMcDcfIxXjGEdqkhCN+1ck9+0sO
3X4wr00jXyzFquxyQoI7XkDnrt4jm9nEiJLGdFRe4ObSJ8jOfWzE4zhSMMkptqY0IPz2TJAiXuY8
1D4vjHusVkk6UTR3LntDoNYSwPmyevPZzixKfq1sTRM9OBPKrg36JioqVM2w35l1s6uG4jBgOzlG
LXB7Kco/VkJ6vXa/Dfx8lkfwq9d7jVsVz2JLsP9QlgnENc16imBn+ivTRI9GzwfSRNF5Yo/70bGg
MDHbVaxy8ZIO+wh/nZEKiAfKu7JL3aFLfFpESuxmOXe5fTEcuS7zbJ4mvfs7YVFenPJHdfXRNuKg
K6r4bqjlPaerq0Z9X913lNFETVAOyyVSRmCMrGEM3o/mqB200HUgdjhYQ99Dmd1iwfaRAozEfl8S
Y9kPUdTuG5cjnPiz2Kt5Lk5x0NactLsnL7JeSvRdPywWKlDzo6kb1CmESfuRSba5lpd3WKTsZOu2
ZbbnBcWGpauPSLPKfWFnIWFdPteJouM8peYzkHn7gq14Hd5Z9ntDj1ap8fzWmXmHiyaDImo+8uSU
jDQS8WO850Mj7uCX37Vz33+ak2BoP/bWybb4t4AO4zNczc8UazzIK1OdxqlRVEYL7+LiDDlykT7G
bbeLFT9Y15vJg1vZPwC/iaOLXVO8lKX2GEcWxRuq85M8pN94ptBANqfJ6t4WtwZ10ugHEQloellN
NtiL9zADWDcnk7lvreS5cRKYWGI1SgzFExW23i5ua9rpVXZQ6X3pmnYQa1hGQ9cOdOyos1nd2Ymi
ljkhcceGYZTTuNfm0NjmBe25C760SIYkRaMqoM7ObNW8DxXH4bqynhbdxstbOo3fdC4QVN1+pI6L
Yt74PObdAV9FuROp+IP9ieqEVEMKGVnGsZmhg2rOg9Uilov1Eqpubh22RP/JB2lTChLLKCkxTh8H
22RGjIsAElTL1C5p2fllnwRJC56HCc8k8Wy2LDxmtHa1dsN7tjyWscKwJnWaw54ApTzoCZ/A1DL0
Q83bslO+JrVuH0YAVXY4saWa/iCWF0EMNNaOrgUdoghVWzNnkw7TNNlZyI1Gm1Zbr6dJG6aH8Dul
BW0YMQNfnpRdARNJ2Riy+BUGz/SByqmuxJ6XvlBy8S0b++ilnEUK3Ru32RJ4OUfzrLw1RfxI8XB1
julwG2jdMSlLNwt1s3L7dRpwWiST4ZDAY0lqq4PW8TUYVA9BEyEt6uNJDtzFahQBhVks4Es7r7k0
pvpQ2TpXtQEJypckMkxfWlgdbIOK2+gjnOpwp8r808tHG5RC5Ds1RzBdb070OyQH1JjePxQRx9aC
oT4xzcKfsNe2HZrNYlJxVmbWsc167AdMabZKWEdXR0stCushJSxLIJ78SdyMXB+Z9dKBYNxkRpXB
fUjvcLWZJ6PQ37Gg29uEiSm93B0JSJUUZIhsOtJl6W2wp6EcgyrPTdZXywpBR7AyngbNbk4F7AHu
nHQMWKKs09xpJZujmvFG6pnAX2g21/vUeho9ioRnzK2a+ZlO6gpaZ4nwJrz0oxX/Ur38xakoe2eA
LXyYPmTqz2Eaf891/QnOpMSQQopQ7/L8YMNXTkpsalOCQ2PAn21DFyIqq/2Va50hCdRHrPg5y6Xc
YDXk5sK78p7GVeTHcCJedGiuRBD/6uwDHpDMoUtQOjbm870qvPdF9b8IrgRSNac9YaDhAMekag46
XEzMkT0/j83u9M8Hm2Ocl5/z6R3aWHOuWD9EgftxNVcwDMzqLVEjB5VQTUHLjQvyiz2gYbWnWev5
0EQdrWj89j8fAMb+KCIb2//8kb5+2j+fyxCYDlxTJ3lQQi02Rnn+51c4YrNDbHJoWeus/HyMaJcb
mm9k3+VU6F1bsJl25lPUdMsJgtJyKkf1xnuT7v75XbIAsgGawlZzAlKQmg8UpNuBxYxp5zbskftU
htd+mI9aOoTg8BeUkkTcJyFtTHBTmLkmw09snsdu4l63vZNFeQF23Idcto9TN0QEQyk7Yqh9GET/
ji8XEsxfdojhoTPDbJcImxccjF6dK444lf1Fmy9pU4uDLBtb8nfhG2MYDG9N5e1jtONApRjjOJFQ
ZeIdJ/ZFLCDDSfdizmuJAjJtpSwKkSVwrl71YnBegJ1uU7wPn4km+BUJ82PZu/2bTnaEZw2GA0wD
uTqUwrC3bQFTVA0lIppT32mppz21CDaXeXULh0UWf6Y8klGZx/neLU17N6fkPDRJxMpTc/wZWmHm
O9jwbBuCAdHubc0XOwpEWURT5+g500HTsQg3Uf4Xph/0x6x5NR0N0FKLut4IAlxZiMJXGda7aOL5
aJbDTyXJAauIYWLeqHzbU2nk9HpFsSIg2TDS7btRILv2yWh+hjkuvCiN+nvJXXBHAz2WfQ2sB3yM
Zj+th+aMouIH1MjhWsw8Jf/5Z5oV/zilhcVqrt2NtOdqi/fM+Ndfdnb9PsQV+RjPhv2VwOe0a7O+
y5cebsAX+hFGzBx0KlCovUOJddZS6G1meD6HLNd3ayWeZ0GQYHnodiLum51ptk95fck8xgYk4gW4
2OGWmlP8Zo+CLWmWCVr0bLKJYUou2wlvsnDpDOtHysHAayYKVlwHnIPOavS2iEfMNCUjIoD867TW
rV8b3qoJ7cW5DDhNznYCR0aMnDn1rv+KkcjjtoqBJerbnF0D1qlVRiVcGDL1dNJ6OP/zq/98MKv+
hbxHvZO1dDbY0i+6lKdYV1RpWefGRT+ueU0vltJuKs27gI6HnMCgQ7egRa1kOWM9FO7fIoxU0C02
6wtjmUWswxwzTHBOskokDqhXDhsB51gCwWPCttsisUHuQulbbplpCtDM9nAa69uYVk9zPPxkJgu9
0SMHLzHCA/3obuUGYchMIuIEw+LM1rrDsTIaF2jmw4k5PvCqcsBUrhsHllcWqhVV2Az9Mw9OmKhg
U5IoCrGzNifXHGbeVVt/k9oh2jUxNjYXI+eJrZgKcrf1GJTU48nyIngNMBUosXfDa1UwyOqL5FH3
KPxLZg5L1Q9PqSBLpv5gNZ7xNLaTOM3S6TZlpHY67jc49nlzjLQ3Bht76Zn3cWYrtq6A+yIO5Jit
twQ8+63ove+mQNlZGI1wQYHLpHkU+i8WB7JrdOMOgUw/dcv70Woq1vvy5Pbx1dVM52TMBJ70Wf5V
obq1Sb+njgA+ADtktzc2aQwdfpkSeSSQiTusHLajFz+npTNd7XGZX5YKtSWl5tMen6JkyveqRxDO
kdPKfKZGrh30fZFMn0m4hGfkFsrNMyxZ8yhPRRxRxrZaPIaZlbxldmna9dmgY22UMK6Lfps181bR
7JfE8qOK9Y8xxziXri1ybRjuwjLVSbbwAeKNgNLRu35LizhwT38O0yNCZhQIxhwnC9bBRteWbDc4
zf3SsDBrPTkuXDclzej2sCmXjGHo2gVgJfMuXmtCiJN+OzUXHdIc8Ijr/yfFz2sVuKRr6f9Oive/
6r//5/Wv+vn7P1nx67/5FyteM83/sikSlAx7MangduWv/gWL12j2tiRt7p6wbSlNB+77v2nxzn+Z
OgQu3QAkL8Hh/RsWv3LkaZBy+WMOYZahy/8XWDwNGP+rGEM6unQdTqlC6MIQNjx7/v5/FK0Qg+7q
1ABF4nprRgmZWYMZP3LE9llE4/rQ20wNc7N/d2X0W+eQUb2+OZZT1QajQS+Dpj2YofJ8HN4DeZbO
8+fGwReK/429G32Q1qdjKVxYHZMxOhL3Y1Y/gPTBC4RhtNNxRGLzhLPE/ErncTY7LW658giXE8kj
ad1g1GgmpySBxe5SJfpXQ/Zjp80j+cMy/SGLN5pq5yY2oLpG0rppg2exHePcKe9ZhpQ+mkt5YDjI
fLGmbc+tIN05H0lYnT1L77b5mkp1KZYyZiKFjrDhIZXDjl3R8wzhUpOtoE0j2pguwkS04MFVks2c
B/0NNQ4xNCt6j+JT9xmYBuQ/vgsellWZ/KnG9qVi/oxAC86GGHdOARFhBEBDNqyYWL8Vwn5eO0wn
zX2O53UD3NVX0/V2VYHvP5v5UINDS40vvc73Zd0BPOzc51TXvvDeIAMP96lHOLA1gZR5s452Q5ak
N+I/Di8n0wQwSiYGEC4mZBZF2hL3PePGbivkgO7H08fGddvyg9f/zd55LEfOLGn2XXqPaxABINBm
vWFqwaQmi7WBFVlFaK3x9HMCHLtToucv631v0kqQmUgghIf75+ejeHgV+QGgCES6PuWgFWXEw1BD
MzQETyBDPGq1LK5d+1V9wvLB6ke45phF78mDXgKak6vhxi8fayQuGTr3eaSw1Uz00cXhm2U6EbA1
+7B8aldx4cvVkR+6LJ96Kb5XgbU31M+NQzhvo5ZrCSZuctfTDuN205WuHpUYgzcX41d1MerdjZDr
cNWt7m3+5Fe4o9jak2u4j3aUvJVlc6ob/+y5mHZ0+rniTBXD5xyEuIiZuM8ICEtHTEoYnKnKTzWS
6MoPnkI2wbyN3shkcU4qkgEpiLcOOQRdoRxTzoXRW5uaXCQGqNRVoYWX4jnzvJ26E5b0Dh5tmbR3
1dshx1CEiY+xqeBx1+CoNFfuJ4v2hFrpc+TjgAb8L1ZHGLH/Ps2xRmfVMGzDwA/rD4szOx2Dvous
j6B8dyob5a7PDcSljxiOJ2i/e+hHGsngAIHAhOmStzGb1qi07iZRMdPVFARcOXdoqsdWNldWxhs4
KLGSuN233H2wuxdnrGcainiHqaA3TE2hLM4oSGavCZW1q+UfEJXAmQtfPa3bqUm/XAq9ojjgMoeM
yLtDHXy3DMcUCPMVfIanopVXlWSoBCGPt0D7VWTjQRMZk4RHuKwiQhVWdJIxI6Nv+XqeewlLZlsw
ui8F5uOfU6VpJcaLPBeVwhxM4na/uU3hpRNIUyQJo7d59Dezk7zByfrav2XBFjrEXmL9qS4QZsNF
gg5XOaFJcBM0Z2g3ahwuw1i9c6muNA4cLMutve4Fb8s/qBm5/MKcMzonuibILjFblu/V++JCXfNR
3FCi+pwaScQMTukNdWxCLZ5SYtiHaiJLimUSlRh+kymjLmkZ7lWvbdRHtHWwnV3rgEIgng42fGfU
HP4GGtGbehOtqL71Shw62z+0BCa8c+loGDUV2V4tZuh2N65RMd3VtcnBeIhs/0aLv4oKDFCsnqIa
pBFDfvl5+vs+126v5JeMotqJSMD/8B+LLLp1tXzj2c5FK8q/jWn7V5cTdi7JmJae5wjXFI4lfrN0
CirLzKKp/DBTs8bFIdkHg0tJk0Y5yuw8xHdnpK0X4NNWz+1vlOxY41hqZ3X1OSuKUVHI6/ScR8Ee
pJXuo+OGbznLK3rfw7Jk64yg3pywhlI346DQFyMDJkgCjuAxdAdu2DJGU4v/F7U4Nehxg865RGqc
0pjwiBbuICqV9rXcG+ZHdxUO/plmbkQ2Pj9TZvcTnukZAIZVVHkn18Mckk5yMskd/+KzBC332Vfb
hhpcP0Ur/9ff52fXU0M5tn3a/nwGN9xFz3BxjLFYHxCEE578vP9TwCF3IoIPv+fxxSHxaEbUK9Xf
MGply42pAERmsQVZ8abF/PPyIpDqaDYsk1bd72lgx/vLhakP/vXCPMMxDbx0DDzybFc5ev0UmLRI
MRuDymndehfltzWruZbGPqU8uYz6IOf2zRHrDFU2D1ITG9VybWqYA4m4yCBRp959yZT+y8V5f942
j9hL0rchLZfq+G/+dFpgW0NWlj98L7zQgHHUYxZtvWKrhWX71gLCgFY5X0ehs03pmsILnmBGLZnV
2FiUCeeVy86yrJDLyPSr+M1UW30XMduNMty7VX3HikB2lgRgbjMiyL9cOjQ6dCwme4tEtOswJtpI
HpbIJa+yNyYugobp3DXhrVeSS8pUyKCnA6VBQIdGXe2qrvsGcPiSRji/MBxLl1Ja7bAa9YIX179v
cdtdCUFM56fxPq5t2jfidMWp9OJr2jc1uZoy+mrR2eyWLuIz4WC1rqaCVlAFbQ6fUWDYUHHBCE1N
OtTpzAAcu5eRkmnnOqUO1c/quamtRZrxG447qvGArTH00DlWfbpb5lbDrFSrsj2AUFDwD8m6vdzh
IQaX6Kt1J3WnaH01a85aBQOFzxKvFkZ7wpjYGt1L4zQvlkR2mwfsKDGC4lUCs7FN8ZxRP0jz7vdW
ptf5xHxbwi60/u+Z3z0s70U/9gZB9/dq0vdGPQGP43cANLMnli9DnDxGal1UHx0MaFMHYohGo89l
WTbS4R3WHab1KqDxhvgtYnFMoQLBl7kkKohQ306t9rhJoMBA0tFTJoNL9bx8tyW2CyG5Lx+wxIBq
XSq1Udv0zbD1gu5eK23cBVjU+rrErGymnlu6ipPOVpswKNuWtHvS6qcyrohNVXDpI6lNi/JbKXMa
wWha7DW182dK8mGdbRNzdjQ9COUQg/Za4q2nfLyUkM2R9ZMDq1DFXSW9gcwW8wI1Jvq4eLHmCs1t
QMydODMtghm2enTzbTyi0iXqmYw3/A8fhojCLyf121RFAyp+YkulJXnCeSXht72Sw8Rf5qz+q+Ej
GwbkDM/lNntSmoK//rqigFWeqLc271KWjwlIDFIdFyh+eO9YjJehEI9eQPsFcvtVZiEQVZxQ1zG/
DpBx6cjRnjJ1RIo8z9zkFFw9MQ9723V3heIbqL2zVqGF29Adhap2w0qO/CmBuJAYw6b1LHJJrBpX
uk1TxOQ8R3lzzMQUrCIEO13SexvQ9x+2Hn20LhkeWquylea5QIAaquBlR9SZwRDAHZ7o1MacHpCJ
rTs7Sy8QxFhPPqI+nOtT7LhDe498dwuY66rKxn2XCdScRc2V4DQ9R/Qn0A5TU0SKPiZqLTSe0l1o
dTQyo7LtscEIggT8KfqSMcUc04WNeGWVXb03Ug+fADP+gFl4lefNE+ksiBJF8Z6lMM7wav8YwhzW
n3kCQnY2CxvQPaaIygpseZepST4oGNp0hDwM7qv0VQO2X2AhiYmea1HitDyyw/hoPI/8aO714cZS
tP+xv88MevfNBK9CzDGuwlJ1GKLHpOtUB66bg1Ju+2una7Z/GTjqHP7rVgRxw8PTzbF1aRuW9dtW
JNOwLHq9ewM9fca4S14J9a3p69JWMz03r3ZSeXQzxNey6oFAVOH9CIWB3ofrCKUAm1VvXdW9/goF
6CFIR5xcyFMX0yhxq5LWQRi7rH5HEUNcmo+oEGoIOch/SpvDNi2DM8UbYW4wz1x1DpbrmIghcqr6
Y5UXPyAF3dKD06+n/jwLZwPbispA13mbcfBOYxU+NY75gpQOm56EX65ggM7NqUxoaCkTASkzkYiY
4viulxiNzFnJVMCs9pRqtKYUenApB0ajUyLgwUnKnHwqG6mGOn22wMaAj501rFVmhHyhvRk/PIyC
dkQGfBcD9/ZuwhWEWTGD372KcAW1my7aNQkN5S7iNxeWHf3mDK9gMNDTTNmTppFvzzmJLONlGRch
X2VjT90NhbdhTB+wtftQo6NtrDddv29q6V/R6g7EU71TOtarQKPlaxlA6Z7WCth8k/5Dx4vFStBK
+UX9XHqxhg6VNlevzznlVeQ5JwlCxU+vKL1/SKfUlq7bkZgDV6cCzO5M00cd0tUAWrua8J7ydGYY
Ttm3k7ptqNdfLTtkINYcGIVOmyFoMhrhfYfqanA9/gA1jUBePYbWBRHzl3H6R0ziGdK1bZUxsm3L
cX6zlqUylGJbNb+H6qicy7fS6sm/YBrDiV8+LpvBclQ3VXs3p7TrCi6TjjMSq8rgYvlla7d/uSTy
VL/PHOmysDvC1i2dHNOvSy4A2FwM8fhuqAyDHAnBDR7/ZFEzwsogqssPFdLahEymSQ5IBeHqPBqR
3/jnKxH/zRzGDhssg2cLh6zbb4s/t9ubjKp9X2IhzuCzoz/SiAuoT44RQVH72jrFl0wvXouJrD9t
JaT36eXR9YAieZayMWXjc+OO70k6kRV2rJXhZcqt5EPzYFZENKEhlRwjZESTmb+0VrT9HPn01lMb
p79NhPV+VqEYRysaaE1SW7N69zQ1V45kAFkMmdygSjdBP1pWu1iNFbumJhak81PzlzBW/jliTMNl
VdNtx3Ig4v8WxdaOM8Zi9N5gcKz6PosR9YGpp+U0oP94inYGaEVSAgYOizJlDoZesos02nhQF6Zk
hTzrYJUURbS0/7xjtdPI05RFW5QhrOfCRBvujzatgnG3a8ecY3NISYT0l452s7kNEroprTZ0rpq5
eZV9f/FnyuNTjoEWJeoPdd+mQCDuFOZlQAa2z02BkERSeowClZaJMtYrPeFdQvMYtH66MYrLsoC5
VeJtorJ8oC0aPR6OZ2uIe8g3qmd/gueka/xWVTDxVWNRE67TpMKVhOLQNtbgo1YpC5lH9r7REkRk
zYuPqJmOrla/HhM6rbNy0jZDZSKNsHE1zJxMQ9YAuyvuHwcx3i5TPOv6aLc807xjO4f0tx7HChUw
JnZ2FgjU4Cwogxo1/zzg0ZH9MfcsLEgdiw5P8j6e+C2zG9k229Qkv2UzmU+ptvAaySLz1KdEQLTR
BnyyCjdoC2HpVNdRxY9p2bdbYCfcGp/fG0p4vQlQD/LDAPhxV4CTdp8BPNr0QGVR/rNMGupleQMw
BWRzMY+zRrWPqMBJh2WUlKGzi9cBRgh7VDv3yTz2ayPozknP85dz9TDB02V4dWx8HXt6ldCYPoXJ
wdet97ZFYe+3broCjnNjKmfJqBTdfkKbKzuwViUNLGevogAdCHnANHlbqypkawx7BBXltvbBDOIJ
w71PEZnmIwa6BtKliVIpnSKTairC4DGPHsH5YJZg6szhJqIqi1dNnLL9Rd65zehYTVKW7bTM6j05
3m+ho6h+sOU2rou9vbof+Ep8nzOPVMMU3S4/6MWVcSmT4ZuZuibN/xU746T4Q1XQrarIQb0uss9x
TLsWXfTDabC+RVIW6zjEH7rSUdYKjdGLVSjQfkRC01B4nEdgj5a4dGlCq9aBSQP+8lO9il+NJH+g
hrqPqZVzrCtObUe8J7sClh1sZL1RJ1K+5bLHdpr6PsH4YtgYu5QTv98LxC6JAGG2bHilbz4H9TW1
1ePyG3SypuyC5TkQ/uuYgiUxxAtWj/j3USN1Yu5U3GnBFrAS6O/kI8GAdq1F+p0WT98pemnrZXVb
3ktt5ppLWOmGNXQezmhBRZznmdguNGF3mw8TzqvJpexV9IJYGbXTu93VKB4rkzDQZlzQP3ZNPt65
Ag9PYMaBcbAEsaIt4MrN4YfKjBN9NHfLNDD8BkeL0Xh1qJwjMoX+nQ88V5mKYgMDpvzLxixVJuqX
VIZn2boNUsAhT2XpqprzcyqDrnOvdwz92/iFXnE4aF5k0hwRwQPTenCGwkPGmQh3oxrATF+/DQsv
Xjce8SEj6A2MBfuMHpnm1diljH1yNqvlqMGonBEQHioz01dBJl6WKV2lbFZlDBa81HmwhUm/wNy9
DrJ6DQQOhTbVZ9qPkCkqOXKWjjQ2++9zldf0+Xk3uVbUy34Fxl4cKI5guRoqkzu1oquAftnilke3
bGG1iI9FN7zPMw5ZZj1Ya7XKq0EULXfW8yh92Bwiafajbq3eBdRoiGFWYBnvWKdz7gmJENOpwd4S
OTx8gCQ9hUeYhO+2AnouQ1AEzluHlS0aAFarnKCYCmu4Xs4TetURGZdb2CpfWKKvk4AfWZbT/zXC
NgzCxP9/ffPQfkunn0uby89/1jYN+S/Ol+TAJKQNXUjJuP4sbTr/cgxKlB5NhFhde1QW/13ZxDwb
4j5ZPdNQ6UbhsG01cKvC//oPy/6XkJYqk4IasiiN/o98sNX3+GnWubrBp6u4k9ImR2r39/xwYWfV
3KK9upoLy2MIviLIpA02oLFND1Bo9Hl2rl3rUehbN8dKj2RFClzI2bmdeJE6GZhueADuvZuH4EdT
xeHnkHof/zP4Udx+zv9fUq+/XaBJ+pBWMSFZaE1WhiVk/SnDGQ8Bp84IdY10WBViYcZ7N5flPtaN
9MgfABGYmhQgHcHB+CjKivi9ydPuIaqy6QDOp9q6fhisM38SZBJm2s95E8CyzcdPj/y/uVJbLVD/
bwFzuUCMwkzT4fDr8ux+P1mkunqCdjWzdHHcLQL3dQ6n8bpwmmYX1l13iIP6bqJtYE2hxnmZfd0m
E44fpxhkCpW3MPdGSOfj3IkDjyW/sxH9CbCImwKK3tc6GBBnvvrw2YAfIS9rrfIxKC37RG6JgDTG
TQ3x9/SmDA/CVDm9VKHp7PwwyqFuNB3mfV90quyPJLzAlunJtSsmefI7R9tWFjA/+inrFUosexPl
JsYAfVocm9H90DCgurUR9Nb4+tIFCqZueKCBFOocB3gM/eq7tou7v8Vmvx5GlvvJwd5hykgqK4zQ
XzcEfERKox1qegZL7QZiOYFFUk5rr6AXLJGuqsN6h7jyD+2UG+eoth8nsir72FBHidiZ7pC8ffnn
Z2z8+YzJbOiWBXCMgwBT59drQhJo9FEORtaqCF6HWhvP6Dmfy3FuL0Ora2QTsQSenfs+KT/mKgE5
kvbTV3T1LwVE/7/smeYfk4NVw4ClyeHEIdMu1NHlp8lR51HTcSJRFXEdZEIbhte4Iw7bwahos2lh
kYxivrXajDZHOnU5x8FE3kVjTkjtV+Ur1XrjZCWxccwSWyXKXuUweF9EXFAexqDWL4VzakcdfQ1Q
wXU249xKg1Z46HqiACMjKT6UWH/nFq1X/+NbLQ1LMgxQg7AAub/d6rwCn1KNsEGaqnwWsgb4aNDl
RbPHW0GidKRLYA9Jf8Kp9ZsYtASBA/ZdOXZ9q6yw6/U/X86vhRY1GKUhdFdCIzVNlqPfBqNHeqIo
KLXQTZTRFxpCzjWZo7ek/zJQcPGtN3JO+efP/H1xpq7jsgW4hqlmAAcUdXj56fFO/Uxzj0Uvr1vk
T5qdsJhYVYAxtmAqtnTQ8RQFxoZ45171yLQeurn2gNBxqoYhjf8k3pOG595VwvhiGqF/CA1K+Jkj
xV9WaVNdyc9rH1dqMiFMi70JOZ/S7/x8pfkEDsEQtPtPtvUSJJFBCcewrg2jf23g1XKOLHFEqTjr
PIkiWY+B599TEfaPcddh+xOr3isxYO8MiNJP+Hk7TeYN1nradZNZxw4DwAtx2r3su5ElvjlS8Epu
xnJ89ka9uXBITK6m1iheKMSPf5lllEp//3ZKQeRQQLXZJtWm/eu3Q1NKz7RFyJvWiXdAQLcbWqu+
TdtGw9PWh5ozuRD9zfyhwf8P10I/oIW3/KFPmXmn/m8so+IhyE3tVLjwcuF7cihGiLFpamCKug8n
tbLCh6RwfnSTGZ/dfnbXoeGTHq37I0Yy8q6za7BdWvHF97B2Bq74dfCHRiWCdnMyorLTxyeUUvk2
plGZVnv8x7y96AgpHZMTrU/a/1i5bv4A7P3iT6m7b3wKlpY5sG/aCTJqvXpddq7ECUbSoNcanlHn
QvWKViIxDj2enI+ZfQ0wxHpKB5JmuhUicaQwvqxxSPZGFHXZTDPQkCACHPqjdAZ2phKNEnSx8lDB
JKD1Xj5KDQ59qjtoYivPekH2v+kTF3OIqmjvWTXnm9gvDyOlzz2gVQ9Hsqq4lOh9L645nUWSsuL1
vQ6sBjeSAFn9PraRUjU0ElwHOU7YUz14VzoffjCFpUyNbzp27oM2yOC6NO89o7Wu6RahUIFYfVvU
abwuLV8cpANAqMMpFWxAVG9kpIOtVINvVC/2PKzQgDSPrelyhPcd+tgC1BdbeqvKIw0Z5l5ogm6u
lgbncjK/aI7ln8ws1E5ejg0kVI0UHU/t3SwvFW6uGw28mjtWOd5r+GONZa7/ICg75vZ3CuhfC7Mt
7jDbkTT0oc2okmqgDRMfFoA7+bNZdzdNF+gHabICIJGzrkPfR6hQtuuELuKit6rXTgbxKp/b4KxU
47FeaPhXgj8G0s9wRCSSkMi+a+PXZvCyx8YcOiT0aoGxjQw9f+QCipnoM7ALDoSDba4jlK9fAkkv
opPX810rWrCcBk7cSZmbxzYi3+X25rB1WwgH2pR+r3NR38mSehWAvEEN9BRTxxtPq/e+bx1oxetf
hSBqsbwWr2C9qU5x15fnKpre6PJxvmd5RQOkdr1MBGnL4B4zsrAoklOjA3geGcKtQSpFXwIhgUPX
jYbd0tbUQB4UvfEUB+BvzTHIV8AZs40dI8gO/NuZR4idYBINx6Tw7VMyEFXItmBeksdZ8jsOLUtn
VxctXih5cjBrWe89AIQrglVWNRXDLb9auZZ7p1GpAT8fOhjTuM5Jc8rnCP3euSsxWy0q39mBdf8S
hPV8rLW2340pw5fu9OA4V3ZHUSew+TH3tUSae3IIUmG+nzP1MoVWsh3r2AERle8aeiUfls/WW8c5
Z2ZPu17dkolLyVlEhYMThTXNWz8ZfxhSlK+JRGczQ2pfNTKvn9hT8LK3G2ez/BaZN/sU4+ZyHLz2
R2TKAUW9VsD2iIt1UWgkkAqaRpeIwSIFTRrSFQ/9TEbIGOadsJ3keqaLAiOnGaaqg4zWyCJWFKOB
HlaHx9bqssekt7KHMbqhdxIQfdLbp+UbBF2HK0dHM5AcrjOtR0fh6O5tl6DSn20/fM592g7jwhg3
ltm9xzNgtqavG+qFUYid2nzqcrs+z2aOqFeAkAqClB5vMTWb0kgwsArvLFWIKvLsDadh8eKV02sV
RAdBJ9lt18TJeaYFnibSmrM+7QpVMQ9HpOAXz9fTy1zk+jYGkLmOIj2+D1piz84r9o02zHsrG/2T
13o0UbxTsqItMyrdm9nJjtSk9VMaa1/jvh9WdFDla9AS400yYd4GZnXtj+Bi3WAIz43uo7Aa4RRg
XDi8Ln9qsnB4tqf+ixEdUvy7rmlvyy/k+vzV5/YoOdfv26AxNtAcoq2StD+6gVeuLPC9JZzAe2bf
q2tP07YyW5qaIyMAFmNWW2FLSGs2yWTKdf6pVi+uUUzrOtKBldEque1bgm4TzbRujW+RLUYws5p4
CBF8IazG5mNmrkSVYZ+sknbBdtngUfu0c6YdORqRM8ztaqOluHyV8UhjZxSmV82Ykytvyx3FyeGg
R8lHlc3lMYinFpgSTHsaXhpAne19ovXPOoHRAc0I6eokY32ht+BewL+4GjqgSr6bvAEpvy7bGpoN
eN1tb+XlIewG8LJlHT4YGmTpcTw2+Gw+OmPjbO1jPdvA1DPf2IbCmmiGuRm74eIX3W3dZExyswl3
LgWpqx7TmFNhhjuxnHnonWrOy4nLc4KOjDoIgsgdAHOLDXbFzcWkvY8WtURi9y33Xt0lr0mmXQaH
DTi28hudM8Ou1KwLnjr1XciOukZOUmw76MdngUBON/xNOXslCe9ebhdJCrhqBYy3xrWXwZSLj0yI
7jYCXXs7EzhtpQ5cRubeDhljtK4QGR3LCJpCK5XTXGvdl5yTwMcY1BxiWI2Y59DiVu5Dd8Rdr0/O
y8uATfcqb30Byh+fCfLA497yyvBMCyFdPHFxmvGsuE51xR9KIpJQAMyvj3kcNudSvdg6NQjpjuPW
GGRzbwceVf52H8VbKCwh/Ym99ZTRkrpXJNA4bonsvMrYYYMDc6HzgieqarM3BJcYOhbD0KOjg759
LtDdNm05PxhhdFNr/b5HW2wUpvc2EDyh9ke104yOtXHcOTmHlZeclQt8YIXzicRocm9Tf4mEHj7Y
A2TFGYrsoYhxNcsGrQXok10PdkkTAzv6o6x81bSRptvYKHEdnqz6rIdOfEh0Ex/Wib9Vsj7Xgf0e
4ht1acEPzVYnHnA4ASIyTPXdrAVPVY4mu8TK5L5sXXosMyPZZw71fpjMotlObm1QVRmJ8mzQ81ZS
nEz1tqjigaxijLMb6KDE4ZLfKDO/4uthttewyq7G0O9OSSyLFyb01inAZUJse/SqNrupfUBMhdWo
1SYO7tBSMg5i60kmAx205f04OsndrLsPHYUMiEycBvq0s1dmEBCsD+VwSwN5Rl7Umddd2cWbbqzm
Z4wWdjFAtejG8Pv5e08lA6jckdiGgDfABzrLy3xdqK9uAXkE4g12V6RsA9In/Kmci4y9/AZvskcj
7CMA72Gwt0ly3prWTQArUyPNdHGchv0OOQvtdy1V9Z42XzImZ6Pyhy2nXcAObdTez42vMf+QiMRi
/gIm6btEMbk1a4/R1BctlBwHUWFuARRRlozQW7C+pG8XMPPYbFBVPI1j98UavXs55Pljo3ajBrNb
MHIS3tt9rYfBKYok5gw6PBBb+Oaho3n8L+cI81d5Mbk86oemrlSEVKCR65m/HiNoHEtKy8g5QkfR
UZ+luYON1d5zyqOshmOHBbX3FGryWFVhvO5lk2wIGJub5SVI3U1ri+Cu6eq35YaHkWkdgRAjEh/q
XZzOf0l2/HGmcyg9WkpZaJms2r/ns0yavVNfDpRjRlw7UuEF15jK+XvgvM01hIYLDXf9JZFlsCnE
NP6tKv7Hx3s2OU7JK0A6lxb1X++WxDAazBaEiaQEBDRAwtlGXoDa08CooNT1ei9CMDyogIJTHHnN
BZBmJXdhUW5Nr/DOvWvM+06iZCMDY2IJRue87tbFxY8jufvnk7r1x6P1aFohF+PZ0gVQ8fvFBj4O
o21cwK4y4D/0CcxfCk/zWMDvd53+NIfJfWX61jpqg/5pTLyrdDatFxXlnJOc8rbbZwAcVRDJkhmu
ZwWkNLNkRBSPP4bUbLkSzTAdh7L/PkRN9pA1iKm13o9osNft19r12CTxfwqbGcJG6Im/peP+/IpU
Rx0adASZaZNq6a/PY6ArfswSOV8tESUtAFg9wGXsqXkOBfalOQgENVrpHq7gZdPPaet+fPrnG61y
4r8mGjAhtxkYSIykoClBJeh+SokgveUwIVxqQTXV7Y62XCUCDiGyx/Kuxi4aDyO1OcSzZ15pZLYp
ptTV0R6bVSid6vuMaoBFI8r/MgL+yAwaXBgtrS4eyB7pquX/f7owqKSmlrOK0qQKiLXNjHNhdvkF
fW5FSBo9FEb63qGg2mh5hA1OHQswabDmM1cE17pLDfif7xRJ/N9ulamj+Kb5XAqqabqwfptAQVjQ
LO6jgjLjRgLO2n3mGAByTG25tkd/ONLC2OD93uivrSzfEUz2D02XdYccPMB2StD4BCTg9FJZMaXp
EbhlN195drefRw1Af5rf0QBvXHtVjz6DcuNVA+6I7Jz3HObpMekoQAVaM986fvEDa6bkWI3yoanq
5qbNguxmSYE7X6EOFZe4AJpKm4TK/Whij94f5WlkoPfE+He/zIzloCV71L6DzfSAh/L2mVz6jIkj
pFm7KNLqO7f1Xrm392lLWrYwlORPO8m85atEkXhMHO9myTTUc5vemfKLDrlOZbchabe0dpXGYzDo
0yZtBwJVdcQbDfutphP/yrJb6ynKk9uinJuDn3s6vu20GUbVVjcacTHVC8V/Kt6fZ9E+tA4EbfSE
c9LYlCP99F49DjG1SZAUXQSjsHTQy4j8A4Z8+2Pokf/oOfVECCvRCZhge9NLlhPcTQ80GwNKA3r1
wk0XnL+iRMeCRiVNdM3b99I3j47JemHYnCnon7TXSEjLk2y98t7q/Q+cfQCAICU8UMCER+fp1b2e
6qT5e3DUAre1bQo1VJGRXiuORT9aC3FP4o4wJTOxEjGuQ1DZs+vaq0F2V9M3MQGgJzT1EH60sPLq
bHwcPLAPxpi3d1OGxoEzsUX6fmMF9fQlmGJA4KORbPXZCVedGkMT1HgkfMTkhswfp4zUhwXzNEx0
skXMb5PAn4gBO8ZUBUGdCwSycIczdOv2WqClAcRZnVwFAdLGW7dNx7MZ6i01Hq8+t20nMJ0D72Mp
KyoVACSJmz1SCPocNkBatkadW08qD36usEC/0tHCSUw9viK8ISIz3r3SgIrYCv08FgN40MwajnU0
4vnFwzsIKuy5PzON4XMesH645HZT30Uke2oPYLI12WKt/NJ8GVpbz2wNJgkJ7ZWo6vdKl+ZTn8/B
5d9/azPQFXPcQCLxkM01E8rIAYb/s2w6JoYJOHsy4v3yITo6DGSiRctAne6SRh82Q1r8cDQLUKYf
BSd7tO6Xk/vAoRdXopmQkzQxVMlO29Z6CuteFN88uv/WkRFrO9/qx00S6sMhrBA6zBDLMbxBCPy5
uM6FVIhd6wU4W47zUwipCs/OjMjnqg6HlAkIXob5aVAwn20UUn7/YpfDZUxEfevHeQwN3PyeUfd7
wC8NF5FWBBvODbu0Te2HrMdQm16M71VsP3Lwp98n5kUvohcnsMeznTESjUm/97W+OfSQ48O1Qd9c
pJXReU7S614NgXpIvK3r1QQAEPkepdU2JzdvMdEDXdScMPleFT4wiFHQ4TYLpbBVOWe3crvLjEQB
2zMiiYhugtxM5KlUz9YH/2SVNp4UQ3egCeq6jWV2y66TUQMY0LnF6L/SYA52WO82K+gZLTSdpl9p
jo6xoBhgAQbF9fLSKN+OgOMypcLUPOhOFj04tIxnTv8wTrHLARU3FUMFK1pGBtdqcOPJu+Aj62jB
poRoHgy5tTl8AlfjZA6uMdou2zKdpfphGOXO6bV+i6qo2S5Xn836Y1wV2X75Wy4vCTCTWO2Zfn/A
CtDfCdMdgZv5x5J+fLiVHPHnAQdsKl7BYSZPd+zdId0CacbizbmkFuizUNONbW3XzXE5His/xbaT
zepztQ4n80pATLoNW4wNOiy8lw9vpNR2sJLwX8U742zp2W4uYvxxiM+qUN7pdiyOjmIC1F6L8Qxc
eYe29Fs9wUI611BF51Z9LXVUDm2bwXOguAapyJl2FCw2eiCSi2h6pnuAWc3cmk9x62eXaXa/za4b
goWFJk6O3b02mSPXlqFB7dXhS030sZ5S1bFOw4exicfOWqcwXJFK1fke4lGzssiRrM0mKM8hVhLr
Nu+mPeQAe13rWrjFWmtaM67j+7xwOYYswcgSqatsTpRa2m3cWvOO8lL5WrqsaSBX8JcaMfSRYbBL
7JGZUKkmSICeqj5gPeiGdUSASUMKvklHYVinqSumr7kgVzPBENBi4A1aESI87pNvOvntzdjk2i4t
k2e8HvE4SDy0JtgN7arASdc5VdUTKXdoRwRJ4RAb+8iszH0z0KFizvNZDAJGDnvsNihLeWd1dNAF
1fBucVq/KwKjBf/GQVsoiRisUf0OmfW87UGWnD38G1bLCdPK9GQNhmyVTjJ916YaARkgClTufGhj
hRgxqZ3TK7svJkCBK9cu4UHQ3PXS61+CaryMzf/h6zyW41a6LvtEiIA300IVyhe90wRBUbrwJoGE
STx9L5T+7o7oQU8Y4r2fEVlA5jF7r00u7masfsMiVH/L+VWN42tdzfJby5fbUP+pW1aAOmqcnXY/
JHCWhfhc6v5LKkw0pdHXj53XQ9d0yWpF4nMplxl+vmkFn+5gPSP6EnP8bLZVG7ZJZi4HJdyH+99q
4Oc+GyvWMSmLqEu07kJx2xADsKJYJ/3Hs0v/1FsIx3satwbnSeQP43AeMz05e1A4ade9Xe92yYsC
KhRyByxfdZ68wm8zRF092coa9+wcCGALYrwQfurtSAocnCz7jTb7oPOuPCkuYq6JthdRud5jJi6c
fSUmFMjjV4yf82M1ESmdRWQ9GcZZsxPvMNFRhYWD6aTK7fFkNHDqdDF9LxyFDFYNokRrRy/Dha0M
IZuMuI3+6b7Qsev0CDzoJGDuHvSJKPiNhcwDyhTcGSMghKqY7P9KMqGluXDPs26MqjZOjI05L+FU
TqSBmhVsMnRtx8zUk+HI61Cd7i1Bl5Jeh89bRFRZLhGzGgDa9XTDVheqdGC5SbFKLMWcPqjS7x5q
aZNBrO+naWk+siZJLxMv5qZPUD1ariqehzj4mNGIfymINKHNUPjV9CYicJv5zUELGNkiSF+aNhZP
wt1r2n+JAVYKotOyYVnqkZxgDadFb6aDQejl9j4yyct3zyUTA2pi+1W2/YrnM+qT7GED7CoyBoWj
0sc6xvkRdPCcNc6741gNgO8McGPmzCSL1VjVzDMEoJLol/UwGda/2hBIBnXlhzbb5WlwpvmaZsm1
82Bumk5/0sZJfFUMoO/7N8NSydZd3OaKxdQPkwAqWp3mHC6Fl1j7Asx/ZOvF10LREFGlZRtJTOg+
X6uaduDJ0gdx+f83E3RW/2/7RzdBJwGGk7AsHKX/7/DCtEGG2gZi0jFrKF8d057XLpUCC+HrUbvP
uMZuWPaaARbUNRzU2so6cpKp87UnQeu3xlD8fRmWeTN5Ux12VWXfJohnl8n71HOiKVVfJd9Sr3ep
jbzNWC7z2I2g/KDxeInrRhgf5NlH5HdkNI5G03fl9v4trvL/+Rf0yAaVuHwfxJLQgBjVkcBTk/Bw
Aag6qOwHr6IUzaRZsHWoxKbpy9cWGvZhEmn9OokgPxBUjVPI21jr/WCsXxjrqt3srSFJLhsqeh5x
U4R7PqKbbTCyxe2LW6W/Mm/4C1ZwlXpQodrYXZ8shRsDfU+0aLK5/t8vWYVfolC62I/riMsKlimS
IDrlMUDHUR/tQXk/AaiecFZDBKsLkS/tedh7vv0mhmKDPV/tk7Em2GldqDmaHxx0Yj0REGagbI35
bGVdcbxPbWp+oizh/F6CZTzEqM/D1huM18bw/b0Wq0cjbbAVrA9hMOkm9CemaLVbfVdFHxMDxxfY
SDDr8JxMegenp2R29X9/PWyxvn0BOOF+AjgivQjK82OloD6MgfqFc8E9Vuvo0U1UaKXNjuTB/jVI
C1L0gFv9OB1Wcc+Mm6dmdGYwpXkAqqVNOP5ssn/WUR5bKSb987WqOsyS0vqr2mF5VKhci4krarDN
8sEL5vTfWoh5+I1N39p4z+8NThUimMH5rPXOQpboLc2Hp6by590UtNWWt6y7xF5HAlM3kxF8GUtb
+9WPnr0jHjze2gqWWizkq5d7wTsu00+yx9qj3rAcZqXJHDUABmjmhOa6ufiAeu1dU2zWFKMBsEtG
W0etypZDHvTsqO77T9C/bv1vukccgIr0VOl4gXIRpsxkr/26S28GlUQp+agvQd6aTDmC4uYP+v6+
KaOj3rq2lobxoNjip7r5VjsEASx5PBxZJfyeZ4mA25z6ByBbMdkby76xUezn40D2CGeVYr6r4dv+
aLthH+SN2BlinOnDRUhutPMzckRunOB/amOInsO/hiqdbHiOjq1zO5VeBrGK/w/QVSSvg3O1Avdv
4JbTB9TCIxT8479dcjEt00vrr5zNGTFXavxXdpZ+cZMOPYVeQQQLMPHV2MswQATTuUhIDIRRMDFu
7rXD0mdxyFwX85Ne+ecR5FPEmU3UbecfBkMUO1PDr6U7o4ocUrdeqGZbCBXwA7ZN58BAna0PR3Zv
pcwU15vh7B0tfim0WPvQ5/jTK7SXIIXr2TnWGTpz9hZPhXEC4UhtV+gHwarltQHHR1tmZw9xr9eP
BDNsg757W5BO/dVZb2MGwfxvsNEgSNn/a7gofVso1A2BmPPcB6/YIQLyE3Si4HCCyQQys5azt2Fk
x9I2T5+JEfUPTl7bRAAHR0SgzKlR7O1I1HJ2ZkcISWAFxgnEZXMofFK6Jz82eOiU3FoMELcQCjO4
YaPL5L/yCU4Q9Q69ICO7UpAnOowWAqLDXYVRjRY1Y60lB9vuXVC4nrtHCI7hbL3Fyy4q699l5ez4
HNRnUfVI/9zpPS9WdWg3zfqGkvJxgCdD7hvjdLhKxgG+JcmPZJkmTqEeg8WZHxlLyD1J9Wcty7/b
uZOA2Ov+stSA1KDX43GDcDnoRNJhvzIJX79ftj3kZC41mqSed+x6/xPK7isBIMa/ioJ8KCjB1jHh
/giJocOooar0cVi85LGcF9YKJu7l+7eZhRemberxaBDPgC5CMSSe5CtMH5boGo47ROExGFuglp0f
pAeKVvGoWgYEha6OaefJV8JVfiuBudT1+/hJx68LHkSAUbNquoAW2E2NVLbBy63rjCJi9s1OMB+Y
4+S3bBhQbXbFZ0OI4ZWVPpByZ7DCtq+MdzlBt87aDxMyt1kM/q7D3nxLq8zbzixeX2P24W2bv90v
9/sXX7HiFt6Vv0R6Hb1+fE2TiijyrGJlZAYfNDQlBvK1gAMHQdxAh/KBkBSA68j7imneDYKt+myk
Yie9LGYGlRkXh7Ea+O1J35aWYQl8z5yG5ojnMQggzTkGYgVt7gnJWZqQi7yO7mqcpHkxe629UqqG
k5Wq51ol+SnFCiQR5uOcpuRVdjozyEiSZ0N9dLFpo32Ykq3pI8px8+SCgIq0QN0vYZoX2GiyOT74
xVI+GKm2NfrROtFx2FvHbXjVfQgZ7uKwHOzLOGy7pnj2NMPbNYkotg2LP/IQFJkfCYA2z0ZWlmOl
WiF98mLHBGAWABhHXy7f1O+YPIL+C3sXt7Pr/zc3TkE0st6ec6QuMZID949hWg7XnjfsdEs2YFdw
ZBVXPW2zTy7hemvQm52g/eaftmNGds5YnrSx833ANCd3KbCKccf5eJfttHoU0ziEOQ0oCZBM+t1K
fJmMPUhhfBbNDP8VfADvhHROY1ET0sk4fQDRvstylx8F/K3SDP+taMt8VxfaErpV/7s3FvQeONFF
ZDEq2kyrHtcudJAfmTjJeToFTjHduJXkA3javQgS96qZw3te86uRGRGsUPHMh8rBZaPPnC24dcDa
TCUxxrOuWL4jXI7+9eclazua6n5rT4G5HZ0pOCkzfRnvb/BEPbNBEAYBOMm6fVMVy/X+JxQ2KwpG
0nGmEgxhYX/MVR+JgcRmr49hVsYV6RCLG5No6RC+OnuW9YiOZ9+ayXg1sU7eAuz6pZOYN8JtPqHP
W28UZcvRq9OPNRa3zU0X+3bRkSJj50/ZWgx7Goj5JHDexomUeBE4+fP9C9TcjWXrxuP9OylcmzO/
/xQ6yNLG6NLdpHJJY86iKIRZZ0T/vq/zZnnozeFXM3WSyqH/4DKIPZaGMmBFjECevvkBvZL2cP8T
kHiw6XU6sVjt0n280DjYjuW8kPtUQMMnbLlbBXGqhKcOi/KzGeskrGSmQViySQYFzcLrAF1p/WlJ
jwCaEqT/7nreI5YMMwQID5By204+z/f/XhXeb2QXz7wBeXVdcN7LAwFFsp9n9WyUffVoqhJRUfMI
yca6FIMZP3lx7D0a4mWoveyQzAEiuvV06cijYnidVicIpctBT8DiSB6SkxkP1eb+G6wnWNdkYikE
mztlNPFfWdKV5LzNMxz/Z69ZyDvA6fRPLCfX5NBS5S+9C1qbkpRMpH7xD0ZtxKHVe3qUdJnz5AXS
eZpNxrHeHNh0QEZwLMY2iRBrbKomTvcEiovDgkDlZuNf68s82E26KLf2oBVXSzomGTX5JyuinhBJ
zwlBejJb92rnxRpgcABtiNplbOnN1a983frfv6S1dc7lwORrsVLmSYm7702AIYEnnibSNzYMIu3r
+GEYTftuELciZD09JH25d60hfZnWhtBRMKOGZQkehB34DyKA5QGlJzT7GJ/squVx1mu2YPRKmSez
KAkG43z/YrZNRz6ZOpGIqU7DfGswtFEPLS1y+1gGtD3rkmswGZlkb2hZ5cnxdShTreAYKGRt7zr+
3YZG/2Z7mjr8G1uvk85RevKSYgr3yN2Zi5F8Yc1H+uD8hodNhqTh2GdiwTYtTqmnEdpwoj2bmQr2
mRGwKmJ2c//S5+a3M0H53SVmpU5ktjDypAa8P4BWhazCJLoGDpDPSQLh6oC8O90ZvWMf8oE7tNUc
gTkyMw/eSN6AVbiYoKS6LUambvc/+a0eZdRNTMOgcN4Pg/sXw2Uwx96kgbk8fud+Kq7TME63sR++
ArmUL4LLivJGPpNIHgnhFQ9l50bAROOTSrI//3SWxUyTH6/VCXqXalfM1bLtJbD/vvdUVADANkC9
DJsOhMNuHuFl530yvrK7T88DgD7WM98YDUDIU1qFAyaA0GJTtZ1y5j+mn+d7UnA4wcn0sKSOZ8tt
lwdPq6Z9alUTkkX+ZabgFIwpjVncwTslAWL8iDVDD1cS3un+LZKnc9J3DJVbJpE4WuZnPkoWm+yN
l6TQmLKQ0mMJpO7JaA9nUcqPOi3V65jG82FKiR/wnMp6x6hxkRi6o7ysqT9CYSBtJeKGU7dI0r8u
iUdtE3i/cN8xeMys/BxgGr7fo3De83kjVj3Jeq3yLRqJ+7fFkHoHSzBVtKh37WzwvoKuMNhmZsZt
LuvxaZnG37GEhl/R60X5mvTZdlUaBYNN3s36rW9ZL5nttFehI/xSA80wrtX0dcwTnqoRT5ssavSE
VpruqlU4Y+bZObGL5easw51W2PW+YIs15kMPh1nZz3NZ2c8s4D81NdeX+z/ql4SkOrSbm2yoyE9Z
f5bOmQQBVBDo7t82vgPC2tN2KlhBBZlDG2xL9EmLhhJ7QcGU6jMBVwFT266iN0Mn1jAsIWB+rl5j
Kd0nLtfw/l1WLcUrA/CAqKvBs+U+DRbeDKZJD0mdkc9A2OH9Ae3J2zhNi3lbFAGbven+ySt358rs
r2bU47Prs7CuRB+fm6o7KatJX4SeH/pgIV5Y/VVFlzN9WYu8zJjcMKDs4FyUxt7UORfuB3eycP3U
HDYbxVhrc78yM+E4F4qa+t8is1xG5zLnaHTW43rI1KcoRUvwamofGOmpz9me9sppu9uUJK/ODKvD
pQGHw9tpX5U7y42CgvTQEFRPIw8wsM9pWRsWQodMpNUOt+JykAD0PpNkfigJPjnAJZchBV1wMTAn
hUFQ9N+uM15EVau3oR9qeJg+mx2zC++FDIO+7onKu36o4DSIHgdy6ytJ6AFnLUYGulanlDvot5VX
Maz4P18slhpha3w7g9S4wBnp8f7uF0Ov3rpymC5z4BHj7GRkLnn8jxJCEd21xgnlGDdblE218bUw
n9qmrge6SvbuK7hHIEoGdFqqoY0X1BvsNe1/Vtq96rnbv5hF/+gSHUbma5s+ZcIeD20lLLxqmfVI
wMFzx4Z51+cEod7fgHJ9DfpkEFebBc5gEd4hrPG6uK716KYVnHHExOiz8ZWqtDra3LGfzczTtYjj
v7s0w/9WxKq5DqDP502vcMybVv8jZ1JY2UjpVdgYDCfWdL5jnHwATysurhTFZU6JAW8aITbKJRCp
Uqx5hBV/zrTJoFTq8tHJJpJvYvkg1/08GUrXUvao0VtXbHGsPaVgs4i4EN3ZERrt5SoQKhUR9IpD
OQ8F80yZuzG4dgQtlFDW8b4c8BBtbC0TIwqIP3UkqDbCA1ZvhDMHf6+yV/bWHzsRubnnXXT9wZvM
/FnrVjSwMb5Se+vPKWHBSeKb1/vBrLxYC6e6rA7gpEP8S/rlXqy2fe0d4sl/Yvg4sfLJqivpe+0H
vy82rw2+cEMGjzyKw9atVHH+N6nQATw+TevpM3MfHRu1lpEOj1rQHbqVpKPy6pxU3sW2lbjSusdP
ZmLUj9YEkAVdGlMLLQvvO3nLw6cYt/KpalpUDdnUkXKZHZuBnTckpDas7fFNFe3wZC3c6NqAWtqt
rJBpoP1YFvOhGkRxzcfAerTMPnLIVbgh5v0E3j6dSaDG2BPX3lNtJpvYIWPQrfEnBes/H10GDyyQ
jvf/1P0f5QooZUGSTMi1NSBJnul+Z8N+lsFDEgds2m0m1kkpbh179T3KZPzTq3D/Xj9lLv4LIwfc
2brEw6zr8kmn3mqUpYX/mvZ1/H5fxthqsG/rsbih+OSY8kjRXiqlf3gAmZacZETHKLqbkwwpvoSu
uVboF3cLYvPdfdo65HgNYqbfvGbgQ0jVjLES9avJbxaCHXDNEzfquWIRKJyQAS0hBuNq0qYqvUvm
01Gmh3zKf8W91R0V2IRQplZ8FMy7wLUxeHEgfm9tN/tRtpY/x7Xmw3SvHyUizdPcienaTcglmQJH
/Ga/6xKtUd6XC+HDKB1l2z7ctY+ajpt+MuwGbSPFMA4ydQOjKLiNquRE2YMRwh2e6I7+Swv2KDEi
zr1ptj9LYRgPa7pipzGY8VqYaHat2K9xN7J7J6keblAde/hAChyFdcn7YTgd10nGiJfJHWZ4yPja
lal27DJ4+W4GsCA1grmwIte2ckhu8Zzfo6ucKC+MZ3vKmOyl7Heky+5PpRcmRFGs4vFAUgPjHwOy
g6/P+2FEI14nS771m/TzHjxuP+g+cXYB+srF0nOcBkUXMcF/DCw+SmbwLqd223c7s5m8Q0V3D0+n
dXaLtmTkQOCxsbkpYtAyLyNpgNR/WAUcs633cJSyXRZL/rer/ewUJWaHjIlUWk6h0s0lqrWSJi37
TlsW4KjOnzq3W3ADeS7RUOw8TJ39f5OaX5SkCGcWDvS0O5OzhRDef/aPspLFTkrtk30GOgffPGR4
IY8JEQUafSpS9ABIPa27G2hbFsxJaGkav1pqynka2eFa8hRDvdiR9XDqy46ZYl3+MVrqq6V463SG
wxYD4B3Cm5n11U86CeSvpnlwZmd9KEW8K9q+YBUy7AaYNkJv50fGTcCW5Rur1k+yGH5lc1hpubYr
rbrHZ2kwPhx/+vhvHcxPcTb8JEAU1yZD0ExmW56c6pT0D64eN1EMTJAJcFAf5bL6DEiXiWig/6Ya
wcl8hkKlhw75G3OS+lZlPiFRn3Ka40hmDEiSLCcfbC4chqy4jBdN/VdodnsOYs/cMrRnpF3QxnT6
fHa154Ws2c1o4OmpBfFbE6iETadVLBLJcKFwLIjdArLngx6+Aj4jXKzALz53LFlmYDdc9VV87p2g
2bOrmBBbZG/rnP3iVmQJDWwJEsZAvuWeay1l+eKj9GgD5rzEmSsIlivZb1qqvclzVmbxziWoayNH
Thl9MoM9ZmTDKswjuqTZr4KtZaVPY2Z3+1n/aWz/p9Y6tUW2A4EkJSS6oA5bltGDyUd/oHdk+Xg4
ia15V1eay/oXdq//3PV5v9U67TvXqx26OLrz2Ptu1qgs5m1m6AsaxIGCa+rVn6B3nR2uKwP8NZcL
0eX+Ie1zuc1tNOBeUuyTTF91qL53cufD4gTnTgaoShavOCbe/FaWtTzMLlVsw9WAlqINMJHUZhwg
dcv2STVdtMUw9mWp/sZFvFEl80Y8FASsOgw3tQUPQWyfQViSmebY05XQUG0uN4FWpxGPDegTZxwe
Y2c4+umqGq/w88E9gSlCagF7xGCr56yOEziGEdOvFxwt5SXI673UBkHpxGbGxGQ0AHcG8FfrIYlE
y1aigXeJMneL9lqY01bJGqE5yImjgChbIwpg6629EGhzmYLsmIn+1CccTy056oSalc+SHxhBLyeD
KTpS+jLif+zhQW+C4WRVR/QoDNGxreb46Hvp4l9w2sj/0wC6YzY3cwbpldiBoyVUzbVVRHg2yCjn
j+OTxY17qt8oxpmcVBYjRneEn+EWRGRppGrH3gsVIGEEevvTuC66zAkxi+l2j8bwHutGGqYrhk9q
pIi4wS9fn1YrTfY4VEaOrj/m44Rup4zycUFnGBC54iUl+yRmr0v1JxD+Etn+c93CAbRJZT0Mk0NI
4Zp2dLX6QZyH1glLkOyqTsWxmi2saRUd+WjraPpzZ8PE+EXD8YUwMn9XPZLIMbHLY+eKLOpYceyG
zvtAGe89OHzmCwKWaXCKC594vXfb/L92HgETuhniYTFHVGVAtgG+bnIxih2qEiykOYlI4H3bGQWq
NXgXkuFeUtIRQ9tgSoFyYstGH4ibQ+A1fBxri3zDwkL+m6HPdSmbJiIXA41pMiRnnRKDi6E9aD7q
eSemBq3Tfl8rXtcleCZPfjkSGaUyvbti8BUbhp8PnFn63uYDIgHSgLQ2/TExXdCz9cXWns2/JUvp
bV6gzGy0+mo6CPsYSrfkuBkyShoARERouTspfsde26y9D1O8ARtqw951Y/tKbAwFOWdKWdjQmlbs
Reo1S2ba6yVTroZt0LbCqLlpPQ175sjiP07GcQMROAmF3Q07oJHZPvahdpo609ikXgg0aeWtlLwE
sU2CcdJE/nZY2B64WjVyldDUQ3E1olIw+UzyQ+fX3naMHfbRxQ6W8kiYGeIlFDQ+AOzMvWJyE8l/
Wo82IFaU7QkH0lZMQPutln14GvtRVS47WwQu2TafesZt3JnGnhtw2Ch0ai9ZJ7+w5z14pMk5TvKO
jLp9CPwKyAQPDvXy1kghX7jzE2qlL53F74Zd4G9Lc6B3JZSvtlMc08R1nvLxe+Sw2kLD/K6MEtox
6TUpHsVdm40/9WQiPoJdFVrDuvYwltcsYZyRB9nO8etnslg1Wjw4qzmZLoTvrPnxMblJnXlwu/7d
A65vWRA85vhhKW21dUt2yra7EGhVoy9mBJ9tcynrXW7/sUYKDGrkmHh3eTasjC1XwSXLRUI8FTDZ
/ZCQf0WQc5TGxg11Yh0l2q2jDT5gViph2b7zY59tU5+jNqd1WRiKMrUbFlq4qe5qPqLM3DK2CyBn
fbm8oujBDG5oJACmYGVCzYHRc3YAh4wDHy1rBEzDDqyfFQYmuN9UzyQkmeWxAogRyjz/jSQLta+W
XeY4+EbOg2rPnfgNBd1JFP2lGjlQ+zJBufLtZBRxvut1NOs/RJJ/8OS/sN2H0YamBGFpihtl0u3H
jkAdM6NOq7DnoRDETarkL3hv2t6nk2QuyTWKLIrY3Rh9Y/bogoqD/NuKUCZVvWMVD4pXWXyUcWXc
UMgjCRKv7ZIwFAJBPlvOo1FMZwuJ/CvY0iaiTEUs7n8jcSIqaEXvyT+pTHmq6WK0DjCaE7xgi/VC
JHbaCS6qvSnq7GK4pUklXkDLR7+Fnmlww7QvJRFyFSj4nHLfIbAlLJtlm1dzcdFqlpQyZ4ndeSwr
2xayuPdn7JovfZrHXdyyIe6GaWfqaCYnfzAPE5NFnIfygsWboFp6hMD9kAMXua2qaesHw3XM4bGW
QvtwxnfTJomDIIsnROsGMEr+Ki7Pg0dRkILQ2+B2fAeo4OKCbOvNSN4CD4lFn5qOUzQX6afBhZvl
zUkpai0bizTV+0oXe27HEui0o7Oqx5jWxhpPpNYxVdVL4rPUMeshbttNibU85lyk9iMuHb+E2XBl
Sh/5qfIPBB0464tgc5tXmc0z3gdPdrI6fUtzz5b41zoTKuPpp/X8Dbi37TyaCVPjhYWrk2O5n6jF
dQ2rm4gLNlyTuHZVsrKpy2IHnPOn1NFgNoZm4E/0o2nS3S37LnOTu+mTbc3JZTBvrCSyaKkZ+cnY
YpBf9Sc6poC6a8T13Xrfcd07DDM4TB1F3oGm85etu6fOTN7L2hVHU/tJ2x0xo2CpjZ3e19yss9zi
mTjIcfxoBdlljMEpvcoVeYapGskByXqie1GBWUYZRpis4/q2AwChmrU+LL57cqe1oi6D/kwNrNkG
y5OaW52AL6aRMldhpQtM9HG7tXP5qmrShwzPOGCL0CIkxkR+8jiggDh0yzzvkS7wBnRWxLKtOLpy
7yzZH+ko7yAMb2+L0dim5oiJaOFdMgpiGoWURxynw1blHAXNQtaYJKc4C6iQ8vNYn/LYi3ntoQxx
B9965OxML5wokKYVzbVqttI2z2wSGHwWGTRMBlGdDo2rLsrDjJtpieUfPQ2e9cZVUdmY2GC76WjF
4hOQAIMwC6uAZ3pGGKi9tWAA9/L+5GueszWgFOcMIwp0Vkj0O/kiHQ5Tq7Yc8MzyVxkQ6kmqxTWD
m+F6v+uqD750DxGTzKAND46kd5FQtqvO2dtl4oGD6+AeuCB0PGZqGeuXJAbNWjlxRxdkmFtw5yRj
1KDg+lov9oV2dmUenworg6cKZK92mIpLsqxdd9lZsUvMIPH2G1+P012JBo98eSbMSJTsatxPfMRE
f4Co7Pw0coc4JWqjPw0N4HO/a/oQaM1jQy7Zg5jcUwZNmhKtqbbk56Hx/UhSqJfkp427ipM1BTey
q9r5O+hNQVR20O2z4C+FVrqvZu+Rkf/KMmdtQhLVJs8qWBm+8dhzKIPyp7kRUDlaZzzx676mBdnb
zhA/+TMKxJL0KUgrzjaVuwX1yQaMeAp9akEgJLb4TsAGDNaflrTsg/LRvrPyCmckTAzXcuaJKYU6
lKaNk3R9NJrYfZfOcak6fJLIyKwo9HdY7wcsBYAOSbYMpQt/YGzROW7KHhEKIsBimxlFmNlozSfc
v1tZkJSbYnBiIfpgY9jaIy4lZdhAvcH43vR5H1HQJqL/qDF6RjQqKGxyBn4Y8cH4kgNA4vjBJul5
lDSqg0/eKtZLaJ36/J06W3KGifRDyAopj+330SaXkqwZ48YnuBxGJdApBG8Old+xs6rt5MW/vX44
trB4dmyMnXBCC71qNln5lA3CzVJzUEPxrc884SzZCqLL+DNalr1lAp5E5rA3p9rcd665hY2ThM0y
0+xjnsHHrxj9Xvs+OYuKqAkQePWjUBeh4TPr7ZRuUxYJRxoAgkSvrYvsa2LkuvZvI+unBjMQ5wPL
E6/+QtuX79ts+Wo4W/iduRs3h1Mbrx+b2XNnJAmPbPesOSSSZ7RzXIWcgbauGH2me2BM9PueZe+w
50WWZx8G5MFXOZJkviK4wqwyzmqZONLP6A/9gztoCrsKSaqdkZZhP3fMsb8L02g5/xnNckBIpiak
YSxyCmVbT+dkga6qTy+x6QeXNFPv1uKQiaY9GVr6S3nWk0e8MUPItIiIcOlCd+F3lFmVgc+AnFWE
JojM0XwJ+6cwnemp1dw35H3WWVvGF737zGwM1x6CKxaeSDy6kRW6Fkc+dRjoa3K3pyHYINIaN7Ze
NRvEmQ5HAiGfg7rNgDBvTq0zEVXiNBi5FyLSSXfkZjAjyz86xL47Kt90X850bQJZSNTZFIKYsQ9A
2G7lnE6Ycul+vcQEfHDHC2TO3jD5KIeSNegEYqzS+0c0cQi+qqbZOGZxitPR2wVVT3ZtP//q6uYl
4G++mWDbRiNS6A7e8yb9LLNK7ZJDE/Y90euDlK86dIEbvmJibVWGvC99y1okGI4trag2dMAraEYF
yZhDa0UCRo9qxRyiu3pumEbvxPR7QRK7SyscmlVdn3sxHKZhWB7MnDeawFOFwuiZ9Q/uNzDSDqLj
zdgRUoB59i3rWpfEGRIWZgNPHbiZrW4AojTAuFPXonrAFgqWfNWKkypQyu+8LbyL0ZEGHXfREs/H
HkV/iDRd7JgF3JZUN7atk5xcELBhQn6C7rbJKQPiSUK92ky5+GqH/t3uykiVJm9HlQ+R33cPXtJo
lAfqyJkKNTQbPuMxNQ6NVvxmkZucmDGTLpQgsxyJ8206U9stzpC9DJ57QmYLYyzQ083igX74Aigr
T4M9/jhl/ncoLd6YYKBhmIk5JjMjzPrXoG6IrUfwvAtK/W85mc+Meest3dxML+Wh8c5/u8ino4qY
13BfkvvJnIO4GQl8rEvSJRQTk4wFUvDJGYq3Jmci1JSN2BoFc/680+Jttgy8Asiq9Kzct24mz55Q
B2UQ0ELh5BxkHTzm6RQO69jK9cY5MhPHwdshnRAzCKOEHOWCPXn71CEM3aQmtO1hueoV8Yy+Q1pF
wCw8Hhk10YCy7iGIYtu1XrOPZ9WxeWTQI9ph341LczSl+YmsDhr9IvSdYf1kxIQerOyF6FS2Rfn8
jrzvT2un/HccNEs2c5JMYjh3zWdASdfWQ/AvlsoIlVyQf6pA3VSHbedm9XywA0qWML0nm2QmU2oL
I7k1/Z6X/ibZrG2KCTeC1Cj/6v/F3nktx62kW/pdzvVBRyaAhImYMxflLVm0kniDELUleA8kzNPP
h1LPnG5NTPcLzA33lqFEFQuZv1nrW4hqsZtBaMJWv3Ky6dCx3F01snsKkEdQPoPLTrIKovJDhR/g
LNziu9lkF7fKbES8ksRb9auNshTVQ/ro9KRhzOTtREzjiiALVuBpGNexiYPO8DHml7pFhUhPqRv6
WzJFvYNL0xFBz2caFOwYvXX7cGajqeLiAor2OujXqoixkA5GddAB+zWVK3Ts5fyNtJboqnIEH8R5
UlDwfMISwKu4JaKUJLYcAVnfGD8ny3zXkWHu6L9xeeFQ9CoWvBI7AikM9Rp5zZUeEuZ9z3uEt/VH
FDSHMOPJz1Gal0cyj9pNXRv9KamWweyKvRCzIa/LLkJO33tRiVPvFd8ZxgjADUyLCzmB7ygekNS9
KV9Yh7JJPkAKw4bpx0+tChjVNTrepu3f+8JwLh5RvTyGCfwYwpEIqhyL+ey3nYnuJPrCpNEE1Aga
BbI4qkrG83uAd7+iaUmrrLY1iNdzIFAj9Klb8X00zq6o9ReDqF5R2cGaqNVi69gxjwv+Ow7JZ3RW
pGD04fdBDPaBmGccityva3IjNNs9wUC76KA2iqdU6QCmvcUWc8o+YigbJlQIPdG5aAvLTwBAMHF5
L9aFvCV9kW3buui35MZdjS567I3yB1njKDQ8qkhPoRHMgRYHAmNhzhU6sdL6Erld8livCpYxodmY
+0Bha63GZFiDugV5RvhG044rq9H6mFtoxzBYvmRuPu2MwfoCuXNJ5R5Grh1Y3HS5NDoMSfrhS2O0
3wyiNFbWbGmMW4wAhyx/CQGxE7YyXgt5qlo4O7PCCKIJHOeC/6sld3vxmz55Aaqhxoo3Y+ODjLDM
dKPw50P2ozpFbOHgKCSGtCkKqCsi/qKt+DylmT4oM6bgSwzJGbdMu1Md37zYXkXES6w6tuPnoFEP
ndsLXrVe08+TQaaDerHzNyHNr+wJxgu+R0lA4iA4OAYjRnwaZ+d5KBNjl9su8J0KEw1J7c9mGd+a
XGx4wydPqTe8dC5zuH56n3RfveA73ZVT/w0nQ3lBU/ru4KAaZXAdi+CaN+NLWKItcurghfUGjZ/5
PR6Zv6eKelt/r9uI+VQgi0v/VUtBM4+LNItiuoEuFNvWm8aVG7fppdQ1Wk6dJhsQMFyvdLuc19PP
OpAbYSYWGUoGy47mgwh1ZuctvzFPALlpGfxVNHF7HhJeKX+GxpI2bA1iUWQXmQXp7w+8xKuOlc+W
+Id53+fhj9JLlpov+svCg76344hUN9PfGbbnInWgRi5qdpAkMgFUi9aDIiygavnOp/k+tej5kQIC
hf1sLLR7DUh9ppgrF1q0Y4oCIDIZ7P3PkSHAagiFvLb9xGXqRmqF2PhztPSvOKfhsSZEp8VfU9gi
DBgYfGa28zXxabhTWa8Gi/ZBZ9ZHEVkefLrgSGRCulUFqZANc9hqogpMk31ptHKPT9HkaYKbh2Rj
GxN6dDARW+BYSrbIWvu1NzuvjTZRQXu042EhNjpkBBzqZGf1IzF+1iAOVUYpNWPCFagCCDFmhMhD
Otjcc+hpjA2WeNOjL0aU7R1S5ELV3JE/0Fg/O7YNvrQ+R1rL1SxaAk9k9tgzI2Vdoanx5/CoK8Go
CzEQLZcVrZlUMaUfuTAaixypUSFCL94tK3y3DQ61pP4CHxT7k6nx0+v8LTBmLnzDotvrTfT23sIz
r4Cgi+RnFwXZKS+L73R2797sxkcks0APdPvc+l69bxhkx0Laa2v0mE/aDIb098nW2CY40VU2vg0T
GiXzZ6S6v3jN5cZNGIcncVh/VGiZzTEIaLbaZoNTbu+PiXrK7GIDOXsX98BC5mrPSglqZ0tsMl/o
h3JZXljK/+JzXDXx0m4j0TKNX8mIBqerSBWmCF2iqLGdts2R6ds3r2LIrEz64p5oYj3yxhM0YYJp
YKR6e+c61EgclRmUr7S2r5aiLLDJBAJpk3U7etyPYOrgxHUfcRGOhLQwxZsV0LFgpL+mvAOsFybe
jv0vNw0QIEgfW/im5aZVJVeHDlgmGvYlTQZeWoDum5gkBttjSKInOis/sl9mX2cnT45fei+Kt0RG
nJinZZs6R8RRa6bnrrNrSVS6Niy3zox6Nhqx1lZKiVKu3QsxVFdIXGzH+s0coaZ2MxRkdUusspac
NSrK3mKC6iNwSSfEFitHZOzexgJEkMKQFUSHmSZ+Lah3zbGnW01gNPjaQzMww2bDlnE0Gt71bcmF
ZMQMCXzLYRDGInftDuWDtBgVUBON686Mrik+n62lP03LtxcFXY7jSaabsGQI71QTnZCMnmvH3LPZ
DXa6xrnQUTLGIpd09e3eLnO1Ts2Uzb/6UkUDMD103paFsBnL5JG9B76JeXGiOi9FY5dr5WVHuFZY
IteQ/eo1yMCfIPhdf/gW0F34ws2PMndeTLjzSDEkQ1WKjzbAns2yoPqsafGn+GsnmmFbe1PDFpc3
YshxIjTFqfaQcxjDtAZzCcqd9K4RSsIqkOj7Ayz1gWI+73rUpX3JZH2YJVCJgSxvVBbdAgnhr+M0
YJOmVyl7uTVYI8YCXcSf6NGxtZP1xGQEpR3Bvuuy/5IjnyxVkD43ZXYYVNdvjSag8qnI0WUAQCPv
U6oBw+JIS/d99lHNvCuTwPxGal9+8pfZ4DJGcZoJZ8dAtE+beBYbUuxXlSkY6JVXoDhYIuDBbjw3
XdHs1hsXDtiG1/3oFQRc2JUmqG7OL7pV5ppN+KpvIIeSEkFLnDNpYw4YAbJfe3BdCEfhT3JdXgMM
JIrzTj0beH19gp04hh4KJ0QaJBiUdyhb4mTGSdqN5M9l48HP+2ptl2zzW/sLwgs0m26fXhneQNqw
Sh4ywonWHYu5vGNOPjhNsfFV8SPBgS5qT0AxmMBLoWntY775JCDU9KB9cUVHvqmtqeZ3pwVTO7z8
NNIhv6ieej/+Miz6ZBtbmWmUmOD2qKOefAIfnpzMYpOdzVcn9S7tSNqZUOXZUcYCBKt/Zf4wr3En
80C5c37OIdrkYcFI2De+h4BO9zVwpZWPLRhXJKNnHc9nFQbPwgTNJwGWjVNtUP+7RJZ7wYJKlBQQ
VQD51KeIEO6JvWa5Qjm+mv20Pw7QXFTEDK0JPcTMJA6t3PxzhBewDaC90wiJFrpuvMqNgLkmlpMc
qft+ogZW1MnwJhq8lvBqOm16lz4gNJRqBb1F84oA5yydkMy0GUwYwEP3UIII433jnaa+XUAtRNIn
5VNVE6xmFJTaYWd+OCYW8uTZ6w1jR4mjdpxyq0ZDwO0tQf5LNe8WCZw3eW/cx+URmxQEBmIMK8gO
55kTweoogmWoxmMcp3s9TT9p5TJCi3jX0p0YRjte/GI6Y+N1trWetnZDD6K1apcQiVWHK+o0afng
t1W9S3XxatXO1bK8+aEZoDiF/pASCNce84TQrtggdo/CBNwQc4+ws577qIaUQf7YDmVAt1buubaj
aYXCcOsUln3Cu8ijMKbB1hvGg62HT9HnCDGrskTD5DwycqTeZGZA1JHcbNlnz5eZRduc5taOMhjt
BESVzkmsw/yWFeJjwBH0EiwWkTH9jPwsfwR89tCkP8ZsuDGqILPEYYQE5B6T1JhhsWGog/jmVALO
3tXKtZmZR18TsDdsDL8NIDGR2JJhgoWJ+Ybp/GKhphh4RI+2GoO901khtBr5ZiT+NU3yq7SCCgWn
MDbomp9CjD8xCXlnO2dWmgn5rgex9iZQK0Wnf/Zxm++QhhhcEvyj2m9wZ1CkWOipdfNRpGx6Ws7o
2eEtHGc06T745pBn6VAvqkZnXrJaGFb3bbk16+m19YRDL0Fdkhb0AUFF9BQmBjNXqHE0GbElBq4w
VCWswfk1CCPgvCAV4c9GnQB3WzGRJMVR2iHjGRR7uwEjPDdQTPsc4iDIftqF765Rcn0YZdltglnu
FBgrGuLwFecsyvIss7nxcYsLvcXl1QDJH5SjdiHyVC9i0SDdVuwV0W1m4J1YvO2yRbw/sejoouFJ
lgb+QEFcjRf67skqnxsQMW63T11EaGgvPvxUGyuSfmy8i2JTaJTpwpKLEji5JEusjGPtrPFXljL/
NfsXETYshHk7j3VDUyWs8Cl1BPOHx4wMmT2juItA+LKSvlFtYgSxu7x9JspyYvoXxysZOCeszMEO
08Qq6GVxKCUxpmPjHOw5JNzHtjdWLhgAWNNWLXe30+f64gm6/ZHkyzIBz00MeoWecIAmM+VGvjUN
N91Eo7siE3TL5gyJh/6EcbgYZLty60/4Wig497jghhAe/RSf4qwDU8MG2dNztnNPEHnac63Eu2TM
CNkyROJDNajxjl1wsr37DpURR8jO95fYP8m8udHl09jp69CYyNkpHyqGUEiAo2sekEIe0rXDb2CM
MT52BcBUYzGRMNCvV/boGgdDyw89r2X8MjB8D/lkJt/M9MtcApulWWmpsrLR0A8hM8fTKKpnK8z3
GicpB15DhGDZ3aTsaE+tqsNK7X6jnK5Rn1zqFM+Gk6XwEUAUX2ukrSvCUR+Mqlen0LZxZjvdtcL7
RqrWzTRuUkXQHgVzNqv1Dha102qujJCG0RNY3IABq7Ga+DM8f3fnXJSCRFyTOLIbJl+1QpKBys+H
QLEY+yAF8e1AFYc0Cb7OyBvOGmdQvREoslKF3eMdx1WkmrsrY/fJBM+v8exDQXbOrmEZDGIMGiDE
vVbtOgfPysNVoVy9p3lCZeki5cxZ9jN0eb3rQmXB0QVJyN6DP0eXEvnnCCU9Ue5JygKfkd79t1Ed
pmdUwN7q7u9eZldLnlaXDLwN5xZHXYz0Ga3aG/IkALTgXVvMUwwFYcjzKlKZxckWU1XC+eyHr2Xj
LZWL/hxBDNmGtxfUuU/cW+0TGmyTIVvEfZnLZn1/ISw1MHKdkQIifYUTiWA9Rdbs9OM1jb3tjEDq
2KB4fWsLbHZzRUipglpRBtgswwi6QYSU9w2ACv3ALJ61Lp79HqSZSR7k/W+WqsRl0bT6EpSJx82R
YsvUUfGq/e+omSk8x7Ld36kD1M3xBuCJ2kZ8isT/Q9XMeqb2rS9NGTZoHU0s1wkpJ/fvmBOX4wki
/02Nw3S5S1JhldjrO0qOHMqYEA8r3OF1zIEldQy+0fk+ApOwH7GzN5sAKgtWoSlG6SjRU2ozMddm
rX78xq/ldme/OpTMyyiXSodqHmcx5jKGpT1oFd/FK1YjKQNVu7ho7h+KmSFP1Fl72Te3mV3Ky+jv
25Gl85AUxgHq9lEQQvJcsgReE1TBDtPAFuwU7vX++X2GRID47Xc14lkM0SGRl7d3qXE0I/btnRzj
TjCNhnKE1Q6w6P6v1WoOYJqU/DXmiPlw0skbZk5IYVGKyPROdRMaIyYoDvy4XNTUpJnaJIy/DtRT
P4uSGgKmB1dZqad9aJBrEXoquQw6ex3aasDE6rc47DDipC4mPx4eiwusxTTX1K+ckd/sVoijGhFR
IQPxX9vi2Cw2ux549j0bJSfaZZv2YUCBBIqdIU21qnJ3QjydXqVox42N+eFsly542mkM1nHH+Tig
hzN0qf4aMwunG/PdHpTVlHMrZRiFN1IWPxcCyLlafI0YcOBGzFOCRjQar4DF9xHx0w+oFFGfRvD4
nTlLnwfb202JhHM0uy/ybqJs8/qx4Edtgyq3DAqIPuQRukI1n33AjBi1QvRUyNFCZsW3LnFYt4xx
N38dEyq+fLgVka7eJuhUvEhjeE2Lr4yFh+uwAPMzswiQwfa3kRhbYdl0MP1Y5ev+N0OklfmlCqbp
ltSU2c0cYrrJpzN29/apsSkW7/QkGTk9Ur0SZW2Whzu7QGzF0eOc8/kvg5/fTrglMejy7kLC8eJC
AthEkV++m8SgBYEub6aZlnDlcy6kTruQZZLF4o5PFY0da2y78g6GESKZXTbdpuosHKPDdIPFzzoD
X/0dDxNr5FROlFxllmi5JpseuAC3b3xGrtZcTDYL6xj82KbpxHemTflpiqyR8JXq7Q5YJ3wb5GNm
2Q9NUM/cXe6NBFjOAUtm56klTqxgeDNNEfLHNrExhg2SkakWTMO/Nf1I/5j0cGlgAQ0oE1cx2LFd
lgFixgd3Sl1iHUrfz3a2BAgdEqO5tkM/OamCkrjjAL5Z7IsXD/T9RUWasK2qZOYf6CL5XNIEF1ti
E8E4sJg3r0sewAN5iPqAEjenTV6UgnY+XVpmVdEC6wohZUnLfRwWsy5o8mgXWLidB9cwtyKLaLSX
b0kQkXofpkzl+X14Q1jcPhhG5O+KBY+JFUSOTnUtcIrv+iZgkzwNp9JWRCkuqD4KO39VDEPxbCSN
uytadHn//dmhEJ/gDtzHpmftQfOcHTIr+o7U/Jhie4/HstnbTCG3YynBwQMDf+Andqlfn++46noh
JxYxA5u8OMZCvZdRt7vjuZolbu5OpBvzHGVENy/nRvQyFmaz8qHg3A9EDJWgL4ps57QZ0oGK9odY
Cprk0mNmhcFzGMPfKLUy39a5Fpf7ZVvG9g/VRxqSRzJcuuVDL/BAQeOWh6R9ZDVy4ZJezvf//SH3
vrlmKR6roXwemCVQL/FLthP8qAaQQvcfzVZSULwP/a4/0BFMX63Aa3Bbd8gRKt4EijDsZwLXt3XX
6I+io8ZFTGhdwzKPL2gY+AXNQEMhWqPuee8kEgRvnL4q8+zoyD8Wbh+s5zBPvma9y6rWMegsGkcy
lFgiWjL9Qwee9S1264sWX8c6iH9CtEHHIRlR/6YGtaWCpxb8DEWE2cLBAUC6zbthwBBHivKNGa92
a1w19RjuZIoKwEZqeGfIdAgEVpLJuuXU/YJ3NN/UJN/TPLeuTfx+P2iDwM8gqbVf3SYRBB+6/uNY
BXwRRXiDpqieTTAWQ2pvIexy6Q91cUVU9gST3tjYVsg/bqF3GjL4GLCAnHA8BocCpN/2jk7Q4XAb
F5NbkkzVcTLc6K2Y/OcJCPvDVMv4rY8lUzY3Aei+/KK1+OEUN3o31pTqMwd3p4zkTIZ7fi3HtGL2
hqt/boE3GxrcaBVIFLUusSld1oz7IRnSp7biMG5tJroTN90xmdTzbzZaMkAACMMFr5LtkYhA4w4Y
EcS1fowbrPKGRG+w2HfmQpx/X/i1p32U7SyrMPoZHV/KaAlc0XL3+5uDX6qkKeZ7vU6BTGTEyz5I
0JBt0b8lDB1RuY3GeYxwrKD9bYm1hCUZp9f7eWKExQiNzrVxrIAgNKhCVjkPyuEOaJ8nfz4yp6Bx
6Fkxumkdf4IzeHI5sS41psGV6BrvKERab4fBhY6C7Xwbls14rbNf9won516jfYX7ZA6du0szmZ5/
3+9l6k630qveta185recRpGNMRDBR721Evlckb7z4JmJ/Zywe52diigSYU+UpaHJsKY/On7DtqYj
8xW3vMvscQqOvCmb9T3mPsZgsmF5fBIoqh67oGQvvtiA2CV5T7+/BESFBnofXR0sN6y+TIgDF7Ed
WJe2qk5GsmSqoHI9OZH9HhhBtpcEBJ/QBsDEgytUobQ/+G2THLhiGTwBM+K1XD6JqJUbyTFLyEL5
5BgY0fI0QFjC8Y+PGC1Vk/+woRF0bV++ho24IgF0mAE5/IgCfm3gjH8tBnorI7GxuVXtJXGK+hHX
Gz0DjwNnyfQVjzcctuXf5OKq6rVBs4bdfce0QF6q0tkMpmgud25Mr6q/I31+I8ksMxErewjJ+x5Q
MbPhZ32jaiZ7FdE0kf2jZSXAY7W9Q35TNkJWZ9lPOqzAFuTqiMznISE6fn3HyEid2LdQR6heUfqh
df8FUISng/8ZVLTHNQ2molGP9y9FMmSv9hrfGsdqYGyjHmMu4yTUZ62YvvURu9u8bR9x4agXf3iD
dLCfsyT6HmalXqc2Qe527Pi7VLBPgV+zv2NSiSLOd31q3cqe0D13iR2Q+CNrDNjAUAlezXH+3lsW
7DMaA2jJ3twd3eMdYHw/9VVErVyH7lGiRMJLGYPiqWEegwsE8NhSTt77tkqb5hqxBMLxpVNDTBVu
2ywu90twBOaH+JcA6Vei/9+NOSUtGj/rgAsZZfsC3tfBYB+TQeOHch3kh3U3brXDMlrfuQMyyY5D
CkURzVm8bW0/oS+hRHYWrzGkARYa9fjZCkQtRWquCU0iCqcIoJz8/l8DZwjzl2Yjy1q9Wx6hMH4S
qwMKB/WuvYi9q1l8FK2bXgoQVpxGfbnqC8fayAWBqTAsnYO4/jHaeJ/utMmpQccipg7+b+m5L1Pb
+Zum+UUuI5ZUM+NDZbImBFG7ZvQ4sMTRaGkx+u283E6ORhC8KohDjw1nT72kxSBH5bdq5i7lIPzf
KVS8PpToiEFijN6Jq+zdRIWIXItKZwhQEt1bgspzxZHIEWPukJgOo3wuAptJalp/VvVksIaHy6HA
aa4arpz7WXk/NTk9q6I3WQmfwaiVaxpB0t8GCkGvZHBw/6oyGZ0R9YabrgKUrVxYSYNh+bCuzIOQ
4S/N2HiXTTnL1Xuyz3BBiJIffOQ8+8l3LnHVxa95d6Gir752dk790zjxK0AQ9/e5Y/MGWD6zW6we
8Ry2O6/07TWPrbtrvLY4VUbB4+RYLzY4lLojF8uNmh+4Mi9SsCuPMXI/DoH3C9OZySDO+VVAKry1
jv4yx3a/g8LIaCCwg9eSmE9NKPWMkGWNMrp/LDvjMILRAwDOJpTdEU7PLIZ7HdKQ5VGAVLsHJbcU
8EZHHMn9UAmFx22hug2P7vwQmjOLRE6yweXdraNpX9QUVZOD6VlFTHyLwjlqBDIX2x8/QgLvzi6R
y2fOyBQCDDuvjDP2peI8C/J5eG1NmlQvs985tpK/4qx/sgmhRhsSntisTZuKqf5hqmTz4PG2XaUN
q7Ox7F1yzvnqlyU3Y7bpcv+ap+6l8MbqJpua2bSkLrinnFiw749zJ473y0wt9unGFjzGpJaZxLQs
GST3n53q8BtpMRq8oz/wgrjeNg6b51IOJt9lzz+pbHiyM/NQL7FWdWU+tYOBCcDRp9hckAjzBWRJ
v0V9mr9OwTQDiqCCymj/1GJ4h3BksVnUAEAgLj5L6KwnHhh0UXNPjW6Ru6KEbp7++xfSLFAHEtUY
S9bRLVhGClMW/EIupnYYrn8wXrV2zVCqjFwTmJQKp+7azT3vREv5XSO3YTXO2WVYKVFVVYDab6kq
osI7OTHYhUG6T1aRvOCH6+DNhN5iFuM4WWKHCXNnDYaxlQGybtaFyI7R2JIp12fBtfeRF9VeWt26
kJWsyaXRrceqtTa4P7+irQQxjWV7raz614wA4ZihDeTeCj06uWhzj0PJfYPtL1lVxznBGsn9GO4V
8QDXqtCUOWwzsCRASq+CCLncuBPlOB2Mmoi3hdX2GDX5428ksbL9XR+lhKwBgl0a6LRhNAjnByXT
ErUKbSda3Ao01qCu2KokZCjV9ZuTTglDOCYihkxOvDDQKHq8rPefmoL+TUGnWatcks/l0iG3fvxR
62Kf5dmXnhXng9Gqj9RhLlglnPuFfEEbOLwpDSCu7Bei6P0gYWT9kHdMhUWpnNc0Edc4guvfFQoK
eD7kx/+s+ONjZpdyFfl1Tb2fW/DWIVL/pzCjwmX+o7ju7cdSYT03spMk6YHha/g+hophxLwhZ528
PbmPSWNAUV3/Av0Tz/ERtcuBCfSH8BcVawOYv50gYNbeKrKYPQwkH9VW+04AJMvJCEcfivFb29kv
iCm3WKa4DhLzZRj9z8p0tkUJ7GcuK2OdhurWVt3FhO7BYJ2vwk4OGQbOsNTw6lyVr1gn/kA29EZg
IC/5ElLkFepouclCvyEBu06H56jvVr7gHk6C5oVODyARq1zffuz8ko0BlvQKDU4Td0xCpq2BfxoN
8hCkWM0jwoPAl0qPdWNtsVaaCSuwc7kNJUpz5JSGJYj+8nhNifY8FM2/CTg1/8ySNYWypJBsLG3p
SPlnlmzR1JXfjUnNqLncDMygHqblQ+rd0pYavLanio0SH1xZ8cFx//7D+8+FHXGUwkeb0iBOvzJS
PVlhDXnAKDJiFiyBH0gp6+n3h4qSsxzoRf5jSbn+/3nf0iEs4/+d9339nn1HxPP9nyK/l0/5e+S3
9P9mOpazZPyglhQ+ISbDz7b7r//w/b85tiM9B0i/Iy00Of8n8tv9m+VQdQjCY2xHeabg7bIERhP5
Lf7mKWVKksIFsndXEMbzH//zf/xThHb7x4//MVJb/ZGh4rlcpdJUJNkyMFewfP85Q8UFGhEXomn3
cxQdytqcPiwT8buvZvNCH9Y8i3z4iJScnyplfLv32nEboG8F+pFqu93ArVF7wXByJSLj572y57KX
K/eeY2m24XPlcmW1S/QxO1ogbHXYrm1vaM9tZbtrERTjrrTSaxiEHMhvMkjdk0ib22Rq+T213unO
Ptgms/juW7JtlgsIePW6aILg4tWV/eBI4zYYsXOkPntyGtk8VZ5tnQrfH2+dttnuFhO5DkPe9Cxm
jeob5VO2txYOD6AJ5/oP3/3b75zbf3xF7T/gyPdXlI6IUByTbx+k/X9+RfEf1eAmmOc3BIjuiaqo
LtAtP8MsaFZ2XblPaTZQcBS2C/neRRw8zdyWADmp5Li8iRHj6axJohT1brYGiFuztDfCLupd9WLM
xQcbWrwkCPqclmWIbtJX8qAwVsve+csxu7XbNN53uyFTImMt89gaUb7j73gYEhLk4jjuSU6gg59m
qJ93vrUuzApre0y+Xh6//puX44/oJg/rgMvbSilPeUThyD+SZ6rQDBC6S+ytRN34SfNJdqy9Cxnm
bJxJiK1TkrxqeW55sXBD3hI3DBOq3Ao/ooMK0p6+emNjbiwjrV/cZFgpxyCmQifTrUAUix6KOXzj
2vXCFIjQtbJpSamDH8E1Z2HxCIwTULHjCoJpaog9JXFsnSIPKHSIUG67BujXXHubobXq6xIvyHph
sQuTYeUJHMrdcVbosYM5QTkdIjsY0wJ6VRr1j6n9eB+bO0ZsnYHefv6bV26JAPv9/jr+9V//4fqS
zB6LIDTpkNej8Bj88xtpLBqVNRRpR+mXwQ3JI1D+fSsFhABnJoczsLEw3ucos2716p45YywFOI3n
ro2q6ZDPiHdI0GB/HdhbUXkUjOS3kpCQuTu70wj4MuXA+3F64jtqVCAa6Gatg00i3fkl7sma0cyx
150O+xNc9nQnYz0f4QAM2A0a/4DTiVqzB54Q+dVJ6Ek+WCzCbjCqW09+yaSD6trSidr86xfHWc6l
P14cZXJdIlQwFffd8hT+Q8RSmzmpwjlmH0s/9sm+Mbp3NxmBV5R8LwYv2oiyT3Z25kc0cEX1pU1R
9mbWVx8rw43mT52V1wTrRP24029IRujOIBEOxFr5Z4OBlaxiRpoWW4hkqr8NknWjIJ/gHHv5aVSD
/8hoHUAB6RGX9BQ7QAR7d/JfEsnIOSYFPZ9ZIM08pYn15HnhvG9czQrP7H/WLsle1XvYp+bOcyPr
dWBLG3nWHk9E9BlATSVUpvP5WwAcoksmaoew4zmPp5vbmKe/Jyc2hE2iOtwnBHo/IDm5xwkiO63+
zXmm/jjPeBtyS9kCKyQPsO/6f7wNhemhW5hdC5I0QyE/sOFDLM9ATNu9mwwLgFKKA8lxjVfo25+C
sMcNrL4e22Nr75xRexujVOLBC6kKs5AELJ2NJ8+Dr1Y0gI+6ukGdEk8n0BXJihBaMGN26LHzqPfk
FEYIsOr4opT8xTSAOIda3DqPAbDlNRCE8/LFY03hudmPou/7t1DAk+1bFmfLWgK3PP5JJOubip0r
UigPGZTPhCQg5ZQDFCv/CJXKQml4ZbvCwEtDYfjXb1Xrj9oORa0gsF1wEtr8r2398QL2M2su5DMF
kPCg/imU/5kR2f2lMHrGqIskJ0b5R0052PuEeNCHVBIrlCOxXvcu1Di8gvKAMRNFLhQY5Ase292M
NAEykRBL44eFScEQK/f7PSGUxn7002oJ98EulnsGx5s6OEEUnXUTtCe0WfVKCOsr0qfu0bb6DixA
5j7863+z/X+dXYoyVgmP//hUOH9eglaGf3sozfkIbNo8zkO2DaF6fCJDYOpbj6RAmnb3HCLcgsww
IJvk/zhd0UwsDwe8wnHrmWSMg42EikDiVZDo/Z2fB+XlTBTsc0VH9hD1EaMclf8UEr1AvuzDXEH5
XmCRc5G+cmTFjwuIZ4USsyqC4Esaoc2KmG2hQCTodXZ4pw0KYRopWf05bhStTieLLTqUcdd5UBj/
9SvD4b3ceP9wdHkYAnmOgITZtstOzFpeu384usIuxvsAZn+fdglkKAuRw1A7P50l8QXF0TdvjOWq
FuGxywNjL0JCdlxvqSIwIk8q+WZOpQ8WTRT7imT4tMHPifuDkj9AXqtdIDKaf6+BqjFMo495TK5V
gLyyHJ3nyravjKFhVFT1L12jx3UyFuJhb6I8FShH1alHXoHQy/uIsxRZXYuXOGdpsZGBt1VpqcBe
4cUoCxsCWrf4QpzbwMJ+1flEgkPT3djY4mnm6fsl+R4se4lWcsCdOjZCniY8Wzq89SMZKb4dI9si
P02E8avPzonhI190ZAQ2FiPzxuR8LxznAFeVxg7OFh6Fes3e6f4l3n9vHbnm2ggRvkZjjXZrwZrl
xk8/yRnHYbT1yWM3vbzYNGSSbySzbKL3yB9SSYVJ9Ffq586pC0jcLMtsY2TlhIV5hJ/X+YclmYqt
443C41ejvHZNBC0+WKACybIR8dpxWIuiqE5paJYndw7KE5IZApHvo3MOx98QPIJ4q1MhzYNfGiX6
zhgvdxoVl3Ksp03WqX1YFu6lNAs2naZ8Lp1qvDZ06fspZeGsG1A/sCbntKmOGAfyrd3G6E1yBOcr
NeMbDx3Ga5SQb5ZCMQoPct7gslQvpa2jgztkP8t6eLrjKNVgjLyEDfokJ74AMPt+R1EmC5SyqAn2
sv4XYee1GzmyZdEvIkAyaF/TO6VSJlPmhVBJJbqgDfqvn8WsAQa4GMw8dEFdXa1S0kScOGfvteOL
PSbB0WNWeC4bFVGVdtCx7eG1s8JhMyXgC127elOBSdK5bU0GI9yeEadP49iiR/QR5aJc0nwOH0gA
VC+m1C8uNuMHt2U0GPmgNnNsGkAESJcfSAl/yYmG54iCEtNE4yBg4nLuLmO24oL5qbK6TRHUAquM
nbSrqnU44qd1yBMb9eEyIqF5U6hGR8LGVxFBuGQsegsa/f3Gb5mRadyrcz37stE165rbnWvAmDwo
pFHfP1zh+s9hQX3tdihqpsYrNkOSmEiMs+zcuV1zCgXMEzX/wGjl2NO4rI2Km21BQ+OisbSvVD+1
t35E1Zb2D2IY+0dbmDXWnDWn+vCtUL14EAknFNIxiXUJIeFUtRy+eNR2WcY4o1TTlman82XUkCV0
nBXPLYEYcAynsxnn0UcKmn3ivHHtkCGdwsFAfTr/vmJAkBToiXnynJU7H33uv5h9qdaOhv2sjVA5
gU+Q7DXdEDvHICf4erh/FZcGJHKRLxs/ArXCrI0eHonp6xp2LVN5i5jnsNloCdF7NmOwk9mLj3sQ
H4fJ6mB0OD1xl7KNl+RB+rFbP2Uq7+D3WEwpCB5fS70V17Rl3swIT+36AD8Apl1AJL6XnrFJ0PSy
iN8T7mdYRt21wLiB4o6viOxTKNfFC0yr+tE023Tr9LgRCJUPVxXcR2hHJGv0NYlRla94y/Uie0BB
OFCXOC6MCWIXDq1BTzQoq9cqwDsba5H3TykU+gUzUpdhaxKmzjqmWbjIRv9LWI5FZk7iYWZIIEQF
M5QdpNpT4qDyiItU+2oQ+5ewrgAEm/3ZbuLubATBR5GVZ2ExAo7JsN/kyDsoO134D4Y3dYucVJEH
P5URuJG0+WktOLRC0/8A+MwveoseQYsENLJZJtPRhNY1e3jURSwf65H4iRYj5f2Nr9rKQDX59/7i
mnEV/Pf393nqDqNVoIJE/7/Cfms//DtIKXd6b4ZUe9InuRqYIL6GrTBek8wicdyKn2Tzkk5Ff+PW
Dxy/3iN3MI/FvD0OWlG/U8clK/x6zSE0zPodXBWJfVK7mtKxHmppoD/3xvDSOe2HAii9a+zSXcI+
6V4lH/KMF+WKSpRYAtPtXoW/qVtcE2OeDs+ydxZaGt3wwkeXIgy0m/iTAF29jWkSbvGAIO01qXlC
ntIPXM/AwfvRPyi31m/jOOuZS2p1rHzFXzj9hOBg1/j3RYQv2Uz4Hb749zv/2x9JrAFMui2ANks7
OFoyONtOTbMZUK4e69Efo7df6Ka9GWPoPDkD1s1MFuohG/p075uovDj1WidbiWcDESnuOjoRchbe
yMw1SQ8XeCZIdl3ExJBfGfE067BrwaaiEzjY9RigXzGnZ7vnjRdEvf8JYmeVl87wh6ATBOgzjytz
ftDFEG4PXGUKHGM32oCyY21CdTUm3mNBFYkP93kyffU98Cfmq9A9RyXaWh7KclsrVR61JkuX+Typ
KyKjJe4igJ0TqPyYcVyfUVBc1dr/cdGEJ8tgSIhElyYKLGn8WIlfPOpExqxhhxDC6XTUZq5+1grx
nE90gHBkGi9FoLaZaZ7N1GvOzjyaAJVn4mFTxt5QmrEMGg+DqTFid0cm/Joh5mgCju2AW5CPigCN
CSHflnK+iTpZIBQsFijI4eLq4VvVvecUJjqngUVsM1G0sxtBPM1r40zvGHz6pSaphFSRn6nazCQo
dlHAB4kZOCO0zAgwIzFai+HYTjjbkpGdvIzLiHiF8bUsOzAgxVGqrjmYsX9mOY4WwzRnNIf1MvOa
NbQKdhvD2iiszHN5RWmGxHUVex5mSNShnA4tcGsMkDsmtKGH17OV6s1CY7J09OyPlHtk+yQjMx5E
6KXWnCcZxtq3SgYfjLGueQFXLY4VRoris8InlbTlW8FlxAenvmsLOMrwZlf1g14Tb4Y411yHKhx2
xcBMo2LcWBfZZ6P1FqAKg6AI4xIZ4JViHsAAB+xS08SHObvWUqsgir71KarxJ+letqm4/2Q4wqIy
YS17lb/wxk03sb/GaXs0FBVI3deftqyA/ID+n8WzG6GY+zCl4E2YYR5xuWbgRzp9I1YwQbTuZKdg
0QiDEEn75bRWxXd2q0VRtXRU7J3btK9ZacHD0JGt5bcSDj+qRX0fOSgZNJM2PQsRXDNEa0ZZmzts
xjfOj7+i1khxLpic+G4w4Z3Kr1IVuzrCzCMEeTgRLvkFc3sMlc532TEa7XJ/Anql3tAvrTSDKeVo
QrIJrJ9yIBxHun+CJLg6EDZy5igWbOUidstNEpPjpNUGMvmvgjzVZcqKtk0IHVj0Htg9nMv4dANQ
8N2fQkuufVeenAj8W83Pu/CxC6UAyoAh6vSiBh+NNw6bJLSOsZuXC0XkL3L7cJtRg9FT6AosAMCv
sgOpVySNEPplwblcO6g/O9icq8TMSDmKIVJWjJkxgjDSgdN7McwD5LcLmMNZy4BPFGDLgKYAVATl
NQO4S6VJ67G2faCwZXga0rfYQVttFz/3xFlmSoeIRgb6nZ+4K8BexuHFI7sZCVvLveSvZmqEOBjH
wUYb5yBBE9yN6KdhXSMzOplVpi1M2doAFONo3RjakShW2m2W+9h17AZW9tlZ+U9ip+REgHeNHAOI
Qxw8QhWTPPOXpKveHJ+/Wujwm2RKxlnZZs9sksmD17iruuoQlsYdGS96mkFytOTCMi2QoJI9muoK
lgSjWFnEL1EES26cBtQcPTVJSvrBlggp2IVkqNKdt9axxYBfGM67kv3NqBLwYJw9uZXZurHAkIVg
6lGLq/kNhxFTRBfQpaxHXronu+nXNodb1zouEz+euEnvXlyFmpJOPqYFPgI22UNWr7omWDUqkavO
KmBiWe6mgq9/CrrwtbKactM6MQZWdORmH9C+gG6fw4eHCrRPcpUx/+HH8dR0LuvqqapwF2P6/Rhd
bZVms0WnmG6BqLlWpEz7NoO/Ih1uaVUfjFJesG5/pdjIyKn8rncQW0mT4Z8k0vMVmI187dt2h3dC
Qtw0801NNh0NZz6SU7f7xv30OuZyXiE/w9bG/TjAMR5d8zpJcalzpDC2Jj+anlvHMmevtGz4I9vk
qeqBHYCQWhgaqO8gbrqdVYVvvYaHK3csPJjattTkt8pLFGPaI2YeHJzzXTcS9EbRjE2GMKD3ChKs
0ZhrmA9jhRaXz6rK8QZn1NhrNrIc116rkp296L4Zmyzw6wwfjXqSs8vccQoEGnOz308//IoMBlHS
fmNVY/jQ19yPzPiQwnzhoF8srW6uoXFa3K9fkE9w9cFhYJZ/IloLdXHUvmguS7jZAN5N+N9HXLEL
R9Bmx2EBUnGjkYzGTVH6w7OPa3Qhp3orjKan+jAPQapuVSNIaGyng2lMiEeCR0R8E61Y7xgZZrYO
k/LMqOAkc5xJmXKbE+SYiCEnaYHNDxCArY4Va68sAbicUI82PhhWzQLQCwygKK4XNFJu97cn0JIG
P362UhymDi7BZ/cfpC+tHMoD2Nc0gMETh9ABPB0E6rzmmE3hrTNDXdukR+RHMb9tbdZplTqr+zdt
0X3WHTdm5AwPASCvCC9vH72Ax3B+F6KYCzImKbJIv9lKzybqiv3FFZ+Zx/xngGMGuvsRd/Y7g89H
Rtzu3gHoT4uPW994/iOPJV2C2gIX0l7lUPwIpyywaIoHX6+eR5OeEIDaFVax+piM+BL1yj3rEeF1
JbNOi+EAheI005GWU8N4elLR2TDJOfOUT/2rglXqdRsZJTjjPeWu5fRrTKPOWKTJkbG5V2ZfI9RG
XrKxiz9Yu8IDPYnjyDMOmTqEQ06cAGedalXOqWRepv0KDUJiVpwiaGP7AQSqEU3Wpm87CBv2bKWD
UMQqZUJQmP/a0DlwbDy0jnkxIvQTMpUmWv8XNK81bRe3v+GsiXwEjklckXuowdOr5XjTjRa6mSyQ
ZOf2A4jexz7jm8bKvhA6B+Nd9z4Dz3xhqPGM1ytYWIIkXgioHxQsq7Ql/cEdh2iNeiDbAi/dOYp9
LHdzwKnxl4q1X59/WVX6UZme2ExeVS2SATBMkYTGA3cU7nW60wb45bFAQgTicK974BuqoARSWnHY
9XtxE/74kaMoIfXU2DrgsBZK+OFWr+xnOyM2J6+0Zajgr7Jl//GDwIDoRnBVF5CU51FPDLUOFm46
yKZ0d2UXHRBK56zweEuYfWhbNAI/PtG7K7+KyE8YxxNju3hH/Y1JpZ7srd9Vzk46RF2JrPB3w8wN
9zr0YtnU7HVpPMeQ5kTU7LRpPHolsREa5f4i1eqL65QbfzTnuigP106n40CLbZLS+2FaiR5BA3S9
ReKBamDzMeEUgrbuzOGRZUXfTYkdbNNuPNlVjPYL1noS5dkuDauHJsQqqqF+0Fvt3JYsaoiXVojp
WzhO/H29SMQqzLvHrB8wDCcZOCkTrHbnH6B1jisV2SdBhurGHBwus1M/wNImkzolpAH6nE3ll3LI
hvRI3jQNAJueamfo9bYDiARaEluT3trjhozPisbd6Ff0T6mM9xnXFGbTkD8HSZY/wxGBV5dUzeb+
r/df2sk7B2ZyRENXvYxgQpZa/xqS87nBTeMA/Zt/J0ErkoPvXGoF8tHGb4/4cbsjzkBIALOaC6b/
wxjqI8p7QdRQjwffQxVpjfknM+8w2bAQmmAIOUQ7mJLRxey7acz2/jCTBUsnvERdWIuVEiOWu3mC
2yQ47+7eir7N/ENqJpsyn5wtBZ5/ahgpL+u2pB8VTNEjQOcxhnNTOHs3axat6LuzXps5K+5myhAw
hjDIH2sz/ksTFr6SLTkIav2Dc9RMK3/UUjLvDE9T29B7zpxkPLaaI/bzB0Awf+mJqnnDJMXK2ju3
PivhJ81D5dYy/VVuasZ+yk3T2fJUpZBr64ldXPy9C0hpmQF1j8bZVwKjJ/XaK7HZ0M4tFMNl08en
Nner+dbSjBzK8QAJeZsiP2eRJBDnLmOs4FssPCc+9ySfnGNR+dhOUVZNtbeVqDWfJ8M0MPF0izic
bkxeIWHM+dqer7frTsKCvg8+48l7r3DHPPrY55ZQTNRD4Bt/kU5VJ0p6JGVaHAM1dPyjm5bP9+uD
RRS3sUWqCveNw5AN957NoSv/Wvazm8TtK5Qm/mPC7x3usvq4Z9WgS7f6dxNJUMGTHw4AsMei2dVD
qx5H1wK+qThtpBUeiczV9sQmnSuPFFrVxO2x6e1+lmCBQY9HvKXC6w+qBaQ09egCKgsHceKO+0nz
sYTfnwF0jyOwTuMYT8QjxZqu7Ztg+hyD/nwXZY73rBw8mc2W5ECwGSBweetDxecl/effN1GpWeI0
dIEqJ+pG53CGdlPTGcZVWqmPONvLlj4iY7OsdTq/Yb8qJbMwJt3GyVLwHV0CNKA7xCjyJ3lTIHzW
uYkiM2TcdoXXvfeNTdw0N8/t6lPUWSR9KaL4lm1JeXa3lNx/4TD56QEZtEN414246lX+bjuX+8fv
o+g3SJzxydfC+iFz6UOklfMFTS053EfTbQKyY2AovpIxdl6usUdtA3ktbFh6SrcDu+Z7G0f01i89
6E2RU+ME3niC2pBfUCbTCIuBR4pKpz1OI7rAebidaly2JVVSlbnyS6Hhx+X1ZyBuCHRJ9qT1WvYU
18x8+lTPnthNMRQlIWnR840ai8m4zTcQxttpJL/jPYJaOwMWyiuIcmQCzAnrWbHbShfOkxcjNslo
d+v9GZF+3yww1Gv7qoh2qWwwfAT2o6pLa9121fjQUsA2hpouhQO/Oo0krFAmGIaLsgzOv8RK2AHX
t3+YmohrH8dMeoDULEqYMhw+j7am26+cd60DENXnVrJJGfOxISmHcXVXAqvW2nZtbW2COUcrdsC7
FZkVrhKFosVGtLjU1AhHZBS7KEyrJTv+cIGLXe3Lv2Ub2o+trUaS6sjJIDjMf8z8QVvTFR+2oWls
8DPFH35ifWXTSShD3ICfjmcfSTS+LZ9zVhR8aNpwZHGDdFSm3zJUnPVNhLFhTt+gbJn66Z2/a1L+
grs2vK9YXi05ycVgWt7W7zuYILNonGaVuxH3axsE8Q7mqk5tD36/ByVWNKa9Rv24dzqGhEtIkDpg
PRhfuBs2jVUEN4ck4fszwaOy//eCU8+x8jH/Ns/ggx/uCxahBrYkPgXgBBpPVZjUjOTLM5jDDFtz
v2VK2F5Kq88aQYTOO/Ilc6p6L2MGyUoYG/KaxtvgtUer5QzJeZ/8dNuPHv/96K40lw09HKqE8b3s
J8HpOfj3yZkr4Mev6EAxv8gecF0c7t8eKoOHanzaOmV6QCiYv/k67pt4ZDF1vegYkXd7vzdGWLa7
2iERAU0Ejy8myqoYDTiTFfrt2dHmAxHP8cY/sGiuutloZWE2CxX0yElCP5mNGeQa549uS3Jsz6ua
e+EZvY2zxhajPf7PV1rCo6uFw7W1ZLQF6e1ezdpYkkcI6S01YbTLr0LX6jeZk5CGKnPdRK3YYVDW
1g3hXyvzvvhKlPf357TI2WIIn3MJTWh/zaprn2BkLGI0WH+tDrae/XBXuWTSyK6V/4qd0vqdtP7q
q54eQZ83q9aTHS3+vKF+Aw17kN1HVBjOm7B6g0rNc/npsEGV4k2rMa97ItU5hqYYn9pQnD33qR3d
6J1TRX+oIs62VVxd7goyLGNiex8P3lcpn7zEELrRXobNawDjkaiFcMcbRNZ9b9Qgyif13IBx3oZA
3ldsj8dcF+Xf+QutI3POTpW5vYumMacYGz+aN7Ax3cVtBD0/TXHcYU7W1x0xVQ9dox3zecxG7xV2
+Jj+jOC7e2PEeTR/lTvo6CGeyjWInualmJon6uH24LT6f/+iwcj+f/Qs/ykSYChs+YwXHAdfn+4J
+z9lUplNiEDmMOQO2LtbTiJYIeIDgKeRxd8Qe72utU2rvGSZ6wpGkKSmHNKpB7bXEcETKS6y5dwk
NL0LxWVyHAWReszOL5qGGb49oXgg3hxZzLa13GoniHdd/3tt/RFIn/I3WSGn17tKH2wa1ZBlm9uc
I/VDHmi7/3sMzr74HwoeCg7do8Fu2bptCd8U//GJM5rrvYzdaGdlzQ3F4y62QUNNtN4yacEuHkLE
x9jUFoS4KqhD3nLyYranEE47fMVlnbFtWJU6poj3ESzSxjBAT60sxSBUI/C9oJ+2gnaSLKcuAdw9
U0Sn+BEcc7IqRvlccOrhvpOmJMm4oYfJU48nrG0GayOdHSsgDEfP/ptXTr+9n7nj65DRuDVqgOAp
KIY8Tpf8FN527PsdsxJr35jtyemJ/qZgWwqAIMt8SNGtbYwifbFa0I5dMEL2bI1tdU7FeDQdHuau
b/YtJ6jIEOqA24IqWr4XEfr3RsTc4WR4SuBqo1EOh23B/9uyKi+Itbk6nJIJm+42bkEOc5CIOT0O
HLFTQgIm332erJIsuem0NjlBnL9Abcey27EH6EW4CzhZkFjvfSiNdlhe9H8yERNZR84SCm4PSAGD
Th3mc+CMaGNiP3gNZPvq1jyoxbHtgxyshSGWlIOHptbsXSe5OSk9jEppV68+jX1cclKka+4VrbZ2
PIUxmhnBtqVvIHpzpan6imWUA5HT0xv9kzC92NbW+DXFCkBQHGqkiJCi0YzRN/zMdt8Bh1wmkgED
xyB3WztRtcc3DxOTANwwJu/c1cmAq7DDVnVnXcqQVpbv+ClPB2m+DnOFRpEjNiYdj09kPmtVG6xI
ADQ4suMULVW5SOzKXRlV88tHs7zwbdTxKESTRlyBhzuFHupYhsHanxs8wrm4aK1hxXL6R6KxTLwh
gDmC2QjOHPN5XKvoS/4UCrwyzOO1AUeNHaRrkA9YF+RKQKDYXpetCD+jLMcvFGNVb6ev0C8xz3qn
NEeAXleRRiSm6rbtWsjhL4fQFWMxTqQaYRWCy04zFp6HCvzZFA24TBbfLiSuNCANrnFoSrfayU0s
XCE12suxMR8FnR0sI4JiGX8Mp3gIWD+VXZ2mEtC97/2qqa1XA8i6ptqbAY9KN3FKliSGBTWJLI4+
sv+oY6acL212zxfaKiM7CKgHjUm3KZfIvVhaS5ObbqsPE03NIQqzdYaOs5si/gzMedP2BkRONqlS
br2DXLsntMoh3XmLYoXsJILuhBIX6fr2DkBSgh4sdJZWc53KCMSVJtAax85HpJiTK6B1hsa50uWZ
HcX8FHfBjfJwr3X2rfdhVE3guzpmN0x65EYS8MxYaIsio9wBVV0Sae6saPeBTjHfoCu1xz4CJ5Vy
2NVHTuqEKhBiNB05eGABZDC6Mfptp3mICwuQloHuks/rNo+S5AmETi17FMpjgGCHwTNWliTDw0Oh
U6vfOCbOkYCJ3cTOwAietq3Wje/J1JQ7O/L/phpDnCobQN7q6OiQrEQLvRCIJ/JsX1lAfuMSkl0+
ZRfbiH87yQcjSHYjIuAtHi0BFaf+Omr4qLQvrqLslk5HFrKBh3cZMIrDe7LE0aGtDeUta5RTsrPD
x1HEhMTVExo/7qGX3Jq4MInIYr11m6fSdT/yPv6M6rretJReQOusp1rGRN9A9lunqCyjko7rpGD3
8Tj166JiVa9NXTLuOxDmiJm4TVl0xgnbiH7uDZCrvpPGZ7112N+LjwbK3KYK5Lubid1AIM0RphmR
CBOQjr7HWjaA1kkTeFmeo11hjn7lifyMogJfaQFZdQjQFBa8BpDloIshvXb6loA9zyWbaqpOubS3
2IqbKxM2u/On7ThlGNPjJ00SzQ6el7sRrmw4/LSvWCybMOwPOFi6AxX2VXqav5AGSDES8p7QiHab
MoWRmchXDevjwk/BejCsJmdxhWQ7X3M8BNAGrqqNB/a6Nr0aZRYy2YhyVkr4qt11qvBBjlPw7QmU
8mBu6FRMKy/963GAgfwHMF3Uc5BApj2RYYxjGekjbIVy41KWnUCeZMuuQh81I66CMV1sglDHE6NT
vcPUtD3Cxkk17NYJNMRVBT/IEhNCC3Z3x66f/H74Goa5CIhERhaKfCfMDtqbo9MWpp5XFZZzx0qI
7dGHl0jieR4LRCWlBoojAmzS03rEy5msFIXNEj3ummXm0yqhTeWly90wMVy2hf4dGgg3+snfil4f
YEAxIAkCYoNSn1atoy62274kpv9lZj3+IOE9GnZ9NDvtCRsgOHIwNCiRwdJbJNz4mvFIzpwOa3W4
QE9+LxJ7n4foQRhmTqsiSc6jIeA+lC+WmKO1AQIu7EKUp2AqMaESm5k5xmkcUoSDicsDbxRIn4yJ
3j2A3sQ58ZD4LKidT8yEliBf6r453hADH+onYRNjg7IHLbUgD7JiiroYNPJtysrcjqE9bbr0uRm8
hs5M+ONVhOzR6CInvkO5R14QUbffnUHryhlemZwyhWoSxjA9ztzCrQ6i8UmA0Z0vWIh8X1SIMfv6
OrExLaL3gWvXab8AFOxFwkVOhBEuJw0dUNUmW+kKRRPd+NNm5rNf0EeBJnMNDO6fEbLm2PT8u1wD
+o4kyzZeadSz+XClUdD3jyVYMnzELMg1UivdgU82hF+yJsMgp/2+JoLogNyreayxj48uXn2MyGyl
DYjvdB2Y6Tdy1+uIvAKGC0VKkhDQBjn9eQwndrEC1OfA/I2g2tRa0R0EfopjcoYuE1MeuTVxdITV
u26RH3oCIJZOpv/VTLVQ/gAmhEhlwphY+zK6X9CEyn45N6Vjt/vk9AwRPGg3DSIHl/et8akTOhy3
pFKzVks9hZtAWWlXm1CYr4rwMSy8HAQo+VQlNn09vgBTh14vGtr/oZOvQF6BAYjthQu5DyRR4tNa
vwV9jtrJ/ssBcB4k4b1zYPO55MQDtGGiNn/3SEiLN7l88s3gGMDQ2sZOaKxRAqDlDHWO3fYJEAqa
fpFtCUj7BK8zLPDgPCZBVSCmpwliRRlQW4qEZRH56kAoDEcoDHfS8NTRGPPfGt73SyJBZ6XGU6Tx
RHbhKI/u1J5bH+ecSo33hgg0Ejv6a5Zpr4GitnTDuSoQ3lOXzXHQ5rX1HELBk4AwmoSN2hVvkHpR
Fk9gix3aIk7kPCEVwfHZfDMz5t0IDEazxu9kEFCbDCV7KDpuZWnHKpzALU/0WSN304yCLQu59bJy
G9gk7CGoozj/F5550cyKQI2SEXUEaySXz1Cd3grd9fZRcsqALxvQZzdF6o2HICcOpIO8YsehXOpm
767p+gPSTsqT7tfywN2+cMXiFSK178qvfymAFm6UuGtBN3rR6/Qb2G2bxYQbZDmz/LJZ9SoD+oQ9
LZmNEQ5ftuXQHbB+2yICrgdnGo4taGkEIzTJHUirBlByE+LwwnBag2sgNyRG83JmT6QPWEswvdnK
bgyi4ngJCTdFqoKxJ4B5GCiYxMrsjmDHQDpbEOWyOPpsZcR2NaK8SOHEeUb5JiQJJPVAleD1Zrcc
zxRSa9+JMEJS6fVh3ixFoH24Q7I0h6h56tOenzDzvon/mSOMi2HP0fqlQDy+bDzWeWGZa4hAsN5j
jsnkNqgy3ap0VLd+gj7fcVa34oBxeta0h8bpUKV13tqF+cKzeMPHOTygRgRvW5Hdy6NdeXV9YMT/
bJbj8KIzE5viktFEPTDqDfUGJcmPjJDZtig/c8n3YqVOJ/dDmoG1K5vuMibTax+0LVWkkvsQWSBH
bUgsJcMVv8mGU+cZYA8VsMvWsV6sLg4YIv+o0h/ee4qAxZRNl95CXTDGJt3kksEVdtj3wMatjvoN
SO5oP9GPZLVN7ZboWASORRqlEKnoQPp9QJRa4BHk0u5koDkEFylgRQ0296ZkuVaD06Mc02tqyDJY
Rx7DV2yZcarOYQvxhOi9NpjHU2BWYJmTugJnDMMQpBRwqdOD0quSvc469WVWbtISopcdJxVjhuC5
LpNPwFb8wbjTkFpKuKo9A5ysW3p6924XBKlXxGeVOQtyhFWhDA5tpsq17QzesvKtC77PuQ2ZfCQu
seTCq9xDTmLy3kbsvrDADS+I3+hge/T2Imuj977vjuR7kV1jEwft8BYtUTr76yGJXRoHEXkoJRIr
StIybODPMKQeyE8jaz45tgEDmLH6zsrRPno25yPm0QSL6Q6yI49lgWpf0pF+jorG2RM8zefKYWLz
p3AKN8e6wKlhVdA0UzQkWtyvvWSinBLRAcCh/GR6lz1xN/PZETgtO2mezE6ZJ2QYCJMifze6+Q5U
zg8EZqbruk7KpuXQ5pqthnBft62g3CFpaOnX/nXYUFZmLGFYxWzzwnJPf5t3iF6wyQjsVc9j7yEx
GyJCWCFAmog/bbwv+7bY2Askd7fK7TCFNUO8mEqiM6v8RbWk85DheSjrujiEabmpZ5z5ZD+1tv7i
TjT9OFpGs0kq5fxmV/leG3/Q93mLztVjRp32H0JC85WuM2GuVbeJwIA+MChZTBVWxRoigGMUD1of
/Xi1T1ChxXGdYfsx5CjL+NkehhpzVTqnunKU6RJ4w7oytraaYDPmxrmy0nPkDDQ5tRJUzALKMnqb
8xgzLEejO0v/jFWDSmoRZH81TYPNK9WPXsTVSteKH/ozwMaIX3UZni6dxj6S55Ha6gxAjH6iRDyF
HqrgTOy82XUyH6WpCyedsEe41zLMzK0I2q2lA+Yjsa2YqncIJddJ6Uu03ZhycmoKZsegOJ3C3pmQ
WbgM/jXmdehE9mYUyaVr/QoVBdzXJrPKDdOqjP4XewkRlL71CopqoQGpgZDNhg8N2FzS7iIWhhkr
ETcEizq4GIUvHiJrP6RD8ThqeINiwpVqMnQWowWLW5nchCwnmKuw45vn/QWbFC5L0AObOuhXVqje
uthF6TMLRlKcJEx9SWgkj2VFfnu5DA37gZQQmtPYskj58ZkuACsbC9r79p+yRHXXK/e11J2XQqlu
zkelHVFW4Sn1479ho5enScUHN/c/h9GeKc/ICgjNIxByuqVwS9ohIy/dYfEyQkmvI2M450GkpTWL
7gTQEI4g1C2QA6ymUrAvkfog5hn1ft8zw2Ho3sFvCp5qUbZIhDgOOE2Gt43tPBNI0gYowKM1kJFD
k7/B48KmwVNK6fbrRc18Zo5OGscXzLwW85OVmwr91aIBv4jj4Fv59nvrEfAuI6o1gVc+pTWx0IJs
6yplLVLXa0mvANcUZerVmj38iAbbgoNdZHdiCXrvT8KNXJnzi8zcMgJZT2pvrgcrr8zkcnLJhFMN
Vy5xOY+2QGKippSbxiEffkqEPwfCc9ybk29kVRwc0EmrsCYIrNSUPA+KKrLJQ4B5A0PxXB8pss32
BorWWyWDulA6uw8m6RPMtvp3yqp9rnMioFDpdrUmMVap5IAyRlIvPkRNT+oZl9AS+pOVsHN39D/E
CQae92RhmQG0tERC9KG1xoMNXosIFZ6mSIFa6DUkRD0d2yqkMhWhYayFQOTnEyNdhWQdMJo0DrEw
CwywHzKfLgN96eUwETsMilYtsllM4Kn4JcvTX600g+UQ9/QN4uapNaS3U4xNe9aaRJvJDJ4EJ906
xWpgALdJh/FZ1XgbfdqWoiQFgognTx/ds5sGT6CsX/MUTwcHIxdplPbRFDIC6EPAkkL7jvZBYgqh
bOYkQLqlSVSnU3OTyvP9xSxwHnbxgAu1cdylR8Qb0zvTC2nhoPBEPik56ZvHPP8sStd5cCdP42oz
nW15uHgNUQjpKrrp7nG0wXHR2N22XfclrQhlmj4+WJl9SZPg+zMY+ozADbhCOruNOVqX2DeeVaJ9
w3kEQAIFjWg3st/0uSle/hdX59XctpJu0V+EKuTwKuYsksovKFm2kYFuoBF//V2g596pug/DObKP
jyUSQH9h77XH/IR/RIcveHVYy2wCwYSqy9znvO9W8EJutUvUy9AQWM8SkUWf9CCn6nxjoxndZoOM
FtgBMJwcFR/84sIgAT5MFiTp0IrWyV5ODmo/h/SxJESZ2faffgPNDU9Zd8xHhl1dp63ToGfAE6Ur
J8bH3eXQiVggLHgvI/Z26ZMhaOStlCa1117cKuAOUMldcvosHYdwW3P45tMCZ2j6H5kxIlHOUMo2
7TXX/VMzFuxvCUQAeLjV8+ZKVuU18NXfOfuVcgXZo0NSBZYKOB/GM+9/Dn6VS9HpGbsyP+GoSi5j
R402n+DrbtTWdmioRcvSY5nSyj6hzHlr+hSxlH0i5QDhO32n5s4lokzZivQ8RKnoOYMXM/dp4uTY
RKmFCZhh3LLWR3Pdmh3Kp0JDnusOLtvvyXxybB0pcY15xXP0kx+h4ExcQr0m+MoOgqeNUPGnPVk+
W1L307Ppg30v/dSdbFqZoEyisTKvIgqMq8000O3ja2JsE2sjjIDw0K74bkiSWrgkfTCl9HEoK2bt
6t5Ipt8di8SV1L2FJqEV52b1hmY/mDxgDs9eROIPM5I/et/3vNcUDjWsu43h/PEZLvVTor82bwlI
xUXnkHDndc3SV80HA/+L5w2AtvEcTwNDgSoIEduBt+pMFD9tBGXXzliayypY6IxcFozyVnVLG2Zk
x6bk7HZ6uVGCTD9jwKMTI55AQ4fISl40s/zoagesbGGf5v+5Gk1IsQ7R+ZMonv5WWmTCJXTfO6N+
y5KceVnhMo2iVyPGHBlU+RppLupTFqcOEY5Eo6Qbt8qp5UbrNSlGcJWRjvM7HJiOZbHHxZe8hfMi
d8qdT9fLr0g/LpGz0RoO2oQH6xIo1nvXjhw2bEg7HeNYVipo3zkwy4gxYZLTBPk4rhDhhl9ei8os
p6zh7HyKM9jS2KIu6CveqFD2oV7pa9chF6jXPfWcDpLcEvvbh7/FycURIAvcVEr/LUrzd23NYcop
T3rDkdcm6UtSRvpzoDnh2ejrZ1NOYmHUyd+mp1oy3CPgdOCiUx6vDMCgaiyNpYtxpbFtQRnvHjrR
tHtUp6TU+5b2VAtA54bFVgGsFcM0xmadl1wjJ+k3Zt3+6RMboJbxMbfBZYwyux1G5PeB+2MbV6Rd
xE6j8sZiwEnm5B+FNZbgBJKb7jCRMevu0iZOtCW0HFIhc+pYb788s+DGrxDwMOfzmRxpK7OG1pUX
6A1lP31KT77rLQyCzIF/gPHvnhmMWxDvM4rshoMx1VtD5j9MYzAfzqJZM86ZwfiM2BLnSEz8pyYY
+MYV65Heh/vi1RaJKtmcExq6r8GEUrBN9WOAWsQiSaP32Wd0qga4jTGx89TTUHsJuYLtnToffusk
DNjTpuK5m4SAwjc5ScGLruXArqWyDqCSHdPY5aJ6JupwWStSeaeBWfZgGm+FMNhMJHetL7U10jdW
NpZL1zLFIJj5qDExv+B+WsuhcZZhXd9JdfzVm3zicKIXOvcGBtc9+i3qxbF7ryVzMG2irYXOvKPA
jM4D/ENBuc/F0D+hx+gXHtuNVYCBrW4cjBtJ8Bw54j1K05949J5rJ8KwOQJTYhFAiVh49boCpPlU
PL6n/huQAOh3yfRJIPLEEcoPzsiERM7ITL5Kv963A21JEBJVhgHmySlJz+0kNg0uFlwlddz/DErd
B0/nqouMF7syurWRlidSdq5a5jMICOp+lztNtbQNQtwVySILhW3TQ3L1NKU9fqCwvTP3eu/JSta9
LwfKJCJYsk56iwYqCRkidUpPlpXtHY1yWNS+n66jElnqF+HQbOUAgjW0N0Aa2nB8CUICdA1Jhirv
L0ptVgbkgFhXWbKREqIc4eK6a2Qew45x7V6OlrmOg/aoasPfNIV+92dziZT5ojJJFAhRCrDpyRg4
0KRhpSTlV3fWU1T+JnWeJ7/NmLDJ2Q8NUrv6TvxB0h3MSde3t6qLl8JnYdUM5jJOzLtHbmqf0YZP
jO6ODEwRSiI8hVtio2CCRYgX2lknLOqnuLm6aZ2tR+ArywHbOu09ZoqUT4L3y1BQEVO9RItpz8kN
APGTwHRnXSxQJfhwDLHBO/K3MJYjP0AY+yrh77W0AMNXf+xbqMRm3z6HnUuuk1El1G/trq7gbRLr
fnD9BKWdh1aumW7SbFweGSRTNNV4xRfCo726o0lZ6V62JbmgupHg7EUO05dWjUwgfzHRRmsn0LqT
BrcQc5aEP+OuKnDvQuDJj02HPqh4dvXJXhgTq4RGW5G/skB7dqk6tj+dS5Y0LIuntrbwY+O0Ie6w
vDAlxRTRAqccNZfqEQ7ZuquL4b3MUFhr48fkcr3nmvpIewiiVJ1Hsx7HHy1EiNfC5yBRbPgDpMVh
XMGj1MyCYf94iRv9yRlwjvrDgNF89jk/XlQhLKZnRb4EtOHsGfoaa4+ovw3+E3gXMLYfNHGnDS51
XjwbsWL+HbbjpioJJWo6kLl0ag32WH5jKKbXh+EOmKIOSIxkntJKmAIK1PQeVoBAv+Zw3g/D3onc
7oaSxN30Zn20S1EBY44IuMLwCAiQ+E64laSoYfo96l7FZxWP/c0AB8hwHQukwzDQK1D8JV3qXw3c
eRskBwLhHmoi2ePzRc6fbMYH183ayZn/+oDACoF8yGtPWFMJ4ZBDvka5rG6j5hzKzGEdYuHOKU1o
vQw5kWO1PifF48v5N0Y0cf2gaSu9a8KjNtr5OgMufWOFrBY1cvJ/qH3CMkyyWmDrJ2bfXHoDk1PD
UHubuGYN7NncwDJkj5ng1SyJkLDanMFQZxw6PVcIVf1hAe3XRXWgvop2UDfJAGX9D/cb6RnhSlUO
+Bqo6PqRNFBRFP7Dx0iR/RlxP+0LopDXNPnj84PD3wTWOuAo+0eqTjhs2VzWSFLB4p1ohf7D3PUH
WtCKvgOtp9HtJxssAHUIWHOH+A+T6pANIRFWhmo2rd4X36ay+MHN5J0i+T1RgPw1goju6cTGUc9A
QvVx8ZwZA9OJTsIBGtoDGoby2UOetIMN3G/JC10MFPKtMzmHyPbLU9Up63nI3N8VLcUafyUIfAxl
x7bjZMhq+/74zFtEfbYTeCdHeTcXeT+kdW96zqpJW0rP8jj+36PBx3/nY/SquLbo9Oo7I9BsbY91
ufYaiZgxa71DqyN09zXtXgfMVRHsdK8RIZZRz9E7DL75nrpo3SpmB8R7BPBEp2JNDJj1Ho7Ay8FG
ic9IjPvH35aakfs05B0HVU/1GAlrA/6JMZLpk95te9M6s+0UN0Pv3f1cXdWEzDYrk/LSIced6weH
UXHxFeiqwPI9+u/kaoZ+YRzBRupH8qV2WtLRvhp9f9OjKj9EbgWTMSft/d/Vjtbn70MUyCyDQANO
CXjLxw7ZzvydhE/96OAiGzO5S+n+UKUcO1uNc9H/xyy6aY3P+LuZ0MXUpfUaoNFj8B2SFAedc5NC
3316KG+LEdVMMcGqr72RW5/kSYqu0lgQ5aaWFv2Ei87wYDfFikiT5KglmX02Y0i5ysIB1Wj2t5KT
ebTGdqC4m0r+23gavfmaDgiEeHEnWyyNtvKwG1Id/bsz5nthQIY8Q83yDe4jfZ8k02+cqfGldERz
sGHEP756vIwxoZ4187iNjG1zXVUhWvKyo0jU+oDgstJE5QNSy/J18Z54drkYqXY3agiIheET3hVE
ZwFxAXISDh7dkwiMs4Yx4IlIJFKdqmi6MmtbP5z6UabUiqgul/2dqk6PF+Rh1UmPXqImziD+YOp3
phbLLNQ0UEYXffbr6GNZviWRvhOSWN9hEjXgeoVmtuGGeXyJfbDdj+hedvFEcgYOdMUCpYuf9VDn
nmG5oqPCZUhOe0REIlUPy+RVoKljRcmM4loPN2FMtqOFYXgrWlSUymqLF51uTbd044BW/k8RN4yo
Q8SRaWw5Jyq1P49nP8ZemM1TrC/xml2zmWCaE7hxhnPyxnWXwZy37bwlbnmm8gdR8FS1obFDmJ8t
2NsUb1MDoSEaUIVOwssOICBBMnc4PHyniG61w6NezRHho++sjFmIaRnit65NjKQcBDfKSZJfSJ4O
IR1zyv0MnQrTYk++cVtW+T63gnelsTp4vGkM54gv8NflDMLsfDV994HxSdUj74ZbR+u+U99WxiTf
64X8DGJ6eRSHwzI0lWHOi6b8aBmeOqDfW3AwOPe05vIM85F1gUQzPeTgT0bfYgDOdK97ILseT5ts
KCgxovqdFLhVjjBooSFSWmC+xesdcQ+TLmGihgqj99Atd4GGyygfore+V5gAgLGQ/hA2F3Rdf5vS
z0At3CBEANMOlX2kqVCLKPTbwzBJSubOuNb98AcelZzzDzUAOZRlk+qAeHv+UZhA/6n2Jp4ps2e7
joNvDmi6OfIba89o942BdY1YMxbEeYdsIE3LYxsIlojmkGOtg7XtePbB95RcCeggDDPT+EWBB1rJ
OLknRmNiBQ+cDd3/ww8BMmKbJ4z8iUjcd81bm7fBnRVYyHrX/wLgEbzJgCkOw3RG73lRPyHNIz3S
qIKLtAP/Er/FAwFO6PyiZUym/F1PbH3X6gMAD3bOINIYzD9ZymFiTCjleuQxcBOGx0I+pDGYR5Yk
0IXPDOm3YU4G74Cb+5OSk3uo4l7t6AZZV6avU9/LZ5wnW9sPEONXXbQ2hEXil7muy6C+lFH7lyAb
TsU86lYIEDA5KZkc2FpWK0Id1LduHgZZdXsY/fwckT1+ag4AupQqFvVAezPTstt73ABPjjd6ez8g
+RC/9x8iIuPv+fvzRiL0HlYOCPbvsY7A/YSmriG1y/NO8fySphCzOtd+RtWTbR3FojObO9+ymsgz
wGddebn3u3gVObUYOot5ajtH+Uh1VmbUHXADcshaCVN/a1cVqXrpShtWUHyXsx4/UeOwyKQmt0bV
3ZDuO8fMRVUrwlSyrHE+HZVFLywN013bKgtdDCOjfx8BgQA8vWbKVj2kF62eYBegwGWUwqCmJ067
5XPcVJHUFzEHzymv/YOGmHNXyvfQENtIaPbdZ6ZNkRQsivnPYuPaBq6ZnKrJHfcATr5EVtUEq4bO
odKMU95PrNCb3NrHSKuXOgLCfTGE53JteQPf+fzvQeRJSf7bUHB6CyErdcuH4MyYhqsmdVX25lmv
eguf7N9P0eSDIJCOt0LWr5kWIC5xQO4TjfK4zmorW2tF1L96Vy/Rmm0QxETRdl6w1eBIkResPQOv
nueVPT7Z0qcXoiqsAZ4I/1oEsfuUI4k8pcL5iGLAkOFMVEm6zN9lqr+0BWnBaF8/GMAPDBSxBsIg
sFZm3iP3mKC6dIlJDKexqScVULyqalvV+mvGanCNbnqCc+xlCBc0ooe5gEniE+XZHnBW+JgiPhr1
MWnTvTcGh+azgzP3KJLDwr/mwKUYuV5wMvC2IDonAxhxhO5ryxYHyDawXZ15nU4eXfBrahz7Wmgo
J5Vgi4qdOueXVX8vmfUgpqoZnDzeYEG048lJoUxkUXMseK+i0LFuGOaunJHdmdpd7bqmbhdqChug
hhHmKc8c9rlN46UDKN02ozHxHSVf2tB619BeOj4trRaq5k5mS8c01BRnMInTtm8h2MPT+eu7Ega6
ZiUXrfFQEI1IirGcsBHRg/hQWH1zixDZDazEFi4L3bn84Q2J2KKUJfrByIhfgpphrNbgFBA5oki/
9yOu60pfwvgxF3UXOAc0rssHONJUfbd8GMRUn6YLKTRnDXsB1YUC0Kt3QGZmDncLn22qxxzpA6IS
suxnAeJgvXcCwUeVTF9BYJHBQBjKLZ/PNLJenzTHLj6cfdcSDw3Nf1o+cmxUGTz3qd6eMleegFAM
CxEhbvMvQk3Du2KNcPYc0l0fX5p1jtrWYreTedH4rpUJk29FAgojnxfEgZc8Si+q8ZyzBWeUIyrw
GBsUFDU24pXc6ZKtM3mwPXoCaNEsYcjzNGNjhHG91U1KU83GVZ232nBOjYqzGXhkiXEGnUFYf5tC
28qx7N6mwbS2PpwOg9z1va6hY+udSB4HY54VdsW2MDL/S5/d/Hl0HaJ91gXY5oY9Vj0H70kdkJCc
1jwmuJNyJxf7ApIVawDr7VHt+JUdP7PuoZnucb0+fgx9wIf3zwsXtR+PP4mUmBTIgv0SQAdEzCtT
tt65eCmNtN9k0Fy+suc+8Q5BXA230O9uRl0Yh6hHfTUOVraR7A/MKbHe9b6zmLw3w7+wA+ha3kqb
rOjkN/bXQ2AfO8k6sEFrwECi4fRxSbY/sg28bwowHkTxZQoR1MkZJ0I3wepZYSRv/fr73zNC4iXW
OksHMNvX4REFeL6QFjoD1sWC8Sz8CNJienIeKNVWVcfcnMqpWSmSodeWq+3tpv7ppMWjXcYHhwIW
fZHbYePPip+KACXaTzzAcGvuXWg/s1d84eqqzqPn6vuswsozwhxgW2W+N0H+GWRe9Yor8T2wvb8Z
MXl7RIHeU9aixeUxUjwnRvRLZiLlQLJ5tqaKJ2yL1mxf9Xm/jUfn+0Gt12ufPMbU+d+4toJCDlM0
eWu8Ed41z8kDHINPRG00eka/rSr6wSK6xFq5woRVvcgoukyAyv4T9zbBZHx6hMPhz8mWjEX9ja63
3GEFRBpJNsWQa8Wzx3N5S1vGAKBr3S2hsZhIPYLjtBQQHJML1DuoHqpqmk4IT20w42H3PtNiWX66
+w4WzqUa+decBO3ebGTUAveWW4lEVUjooKHNS/YINgDKbO+qu/7NboZtBpbkU+cJMpEOHVuhfAlG
612OuLKdmibXs6PTaNXe5nERBynDIbAwdybAb4/ykWPQXFRgard49+ZY4y7fQmYdFxEBOUckFJs2
ypetldT3omag1FUkV3pUfsOAKqmV2bC2o3Jj92IjQvHlpdMutPGvF3qSbqOCnFToiWiw4ZFW4hSG
m2lW7tGVUHn1/g9KV7TFkkKPEpFoSDuEtbWymv5ZzyDVOHlMVnFlnn2OqWOmpSf0fd+TY3U49cVF
b5Mbs88FmpSz3eEVz838o61XAR7YhRMiV4nxXoSu2ISWvSqMAoO9cccO8azBtp1PTuTjffLLQqzr
B/G7oYJs0ZDLuKwg5HWSPZsRN2sGsekefNdxtPQEWUdOIKLGre1WH1Erf5d1M6I0Fe9eznI5zPV+
O+bJTpd0Kc14KMaIWa93p8tC5kctR7TpisOGQFQtXEZeXLJ2S5clIwymVtXaNViGIkCQ23xsmfWB
lFq5Y83IbiRuyR+boxEyopwn/7Cv75gXzGfLNT4Zpqxydr7nLk58gGaceWlI65938akh6GHhuiZr
FPPs6ezghXQ/HFSTT868r8ULwSfmsZQIJjjP/g3BPgqKFqenK4lLVF7Priz7MQYVbqRdk2xZgN50
xDZHyKh14nfNEHKt19Yefg8uo26pl2myHDv3RQUlj/qgXTIycIT13A0uCDOR/MpnYWBfU0CFBQtI
wW5u7SsSDIVx8oXkOkKpqjLFmdGeZVp+CliUi3RKfASD2p+8/BPTeCDmcr88qFbLrqT8HHA5mrJu
j4Xf3CA23GF8gwHpCKTVIPqyEMoXhubdCif4SJmeLcaGJ1Vo5efU8k99FmtL04reAxd5DEZvSGSN
+zxE6dnzkCszqXO3iNefC0Cz0CPIqEAvvwDMzuMbfR3LuGRrUW4f0/Il4oKSaf4aiWHnCdlt3I7S
PGmaax9Z+gKeTE3tQ6CfUuheYBbgKrqNBKP5eAKWkd5yO1b1S2yAuGNDhkT/B5h7vzRKzJRuXpJ4
F6CXCuw/rVMCCXPZWtd/SwSKzLT4ocbYPdkVYoA0L37XuflLRqjAFUkXu9qRP9VANLNtX3OQAXPK
F/wDbyZm9UjYsX9kvxoXbYrfJvema2jQBhjbte28DDL2f1vNmf0ASwL+0kWyzyabuxD5eA5OGTCR
w0YjmrV0fouajZpt0vuv+QZYD69OVrM6ybZRLc+V7/7u4EallsaeBpuFJdmc9Iu6yj4rwrIOJMmV
Qg4Ln8QbNFpkvUY3ndUcSUYmGzIrwAvO1s+aV2R8toA+7Fi8+XMSUEwv5ndYlTMFEwVp3yaoEgPR
sMaar2mZiYvXPGVzljKhmeAmr4xpS+bZtEbhE/EtYXOx0I73ZKkt9AbWBprHj3DEWcnje+UxdNVN
OsW8+rQyer9J7mO3Yh/W4OzTx/xezHgFuAXgZ4WILyj8WrPPl1PH+9uXDcdYTiRw9pkCFTxmBvqZ
rrDOfuzOdnJ20qUmmnUlxZdT+cRtp/lvOcIZELhww2pXhFF/A1JEhzZDFDxBXmH5BaMfc45R/J5g
SG65i7Zu1nxFmh+S2yS+jYZHlUq8I9PTjQCvh+wJpQCWnt0IsAiqCL6iCBdIqCJrbZsJeT9TLZ6n
DGki2vl9z9280IKa0FrJerHXKKf4WZLd6PbvquEDErjXKpE7W2c8o4bcouD+NGx94BEuMGf6S2/0
r/XcekiXoMWhpEOCGHCe5PTTwlKGc9GskqaTtB9oO9szpBX7qlESwgnkJAcWiomASIAxnJ8cllG/
JqK7Ti5ojBppuoZSejkJH9YeAkazJeAN+cXArkP0SzdxXhtDq5ZuFyZHPNzRAcXCcwDjk0MkXU0m
9UnAHnbFAZ8uW0/uimRFzRPYGHcUxNSlkMl2DHNryQSana+hMP9k1Q6p+x+NZlkP80MbWOSKhLi0
udLdIaBxj9ERRH9b6b2zY6oee58VEmoKGfiaQjDMMPLZnplu8+IDqC5Hn60okLrpGGu/XNIQoOQi
BEkqASKNG3xQ67YQe1P0rEuG/IOb5KOxC2SEDqBcehgQKJ6GXSOX5nLe8Ks5+MfMHSSyXI5H3DSo
kCvMCYh2ngMLzXsO4hHdxxMXVolyz7gI09tBMtn5begeapsqMtaCTd/nF8efrTXNDkzKE1nh99TC
K+Io1EkimGjfMPrVTXhhkHvL07RZ4cLCmFdNHx4c4o6EKVOj+8+ta4scH/Y3EWZtEByqpnBYG51h
WLqsJ+OdR7/JbTf6ywl74CaSJooKmDLT6C8Gsxvg5Y3L0Qe1HsoRczr6tUpDxuyxbTbTOS7XO4e1
jzsEZjgRaKwXlPuKest+LvKDqbyVHk0sH+eb2sYJUbEjPgaMfrywIRlv+jbSVD9pZipvXnGy03Ir
Eu2Ujchabb/AXgH1+9D48B5LZrYy/StaTmGIXMz5Cnm1eALgFNTY6YLbW0epVqxNzm2D5cnSNMHM
6qzBFiw6jyqzYMWhKWOYbcgnGVGweCkKUMtEdB5P/jno3ScMxrCPEM5GeF4yXHivskrbI+qPyyNv
yp0nvY9fkt7JeJi5hXmaFKWtDHXGz2GaQ4cwdYKShb+w/A5HyZAxxHSZ/uyVUSDrLdy1WTWkyAld
O7lE6LEOtcav2nHQAugd45Uoi3Z4Re1liuCQCGb+CRz5f/4pU8SM2yL4ah0zvXmMqJ6gGjVUCUl2
KzyRIyPQy4UBG44y3S+v8L8kMcN98gq2039iEyQ/DT39hbE0+pHRpumQxjjm9IlJPl3GssnQMnKH
pV0L8CDtmpuvHJeDUHo/hvkJ6Gj4ExiIXWkVk1eiRxnama51YKviHxuufj508pCnQN2SmMdZVoZi
z3By2seZLXHvi4Xtts6PZlJAWoxAb9Lj3qb1erxMjXxxGmPFtms6ABbW3nw50ttKcc09WzsLAik5
D/8ajS9uIW3gYeqVs4yRKX9LoNJ+ru36BwEl0LVwJ5zuo2iAbPVkyu7jEoFIXKfNDcJatDGFGez7
RotOrUYniFmzvjDPXT3GAj58wp3zZiKnRLAZ5W9tbPnYmu3mTMSkWgQgVRd2z8Kuj6rxK0jBd4Xm
86N3pJnlFu389qXD1r/0BqPbmGHVvfhIvZ+0gXMI0sy91ApnZWrVtBqmFHF/ETw36C63tJxqaXau
+Qrwv/r3JaW7Kb38hNfMIvxaC4Hjt2inkDf2y0r49tL3wgQwag5DU2ubaJXQKS3ZTEE3YTvZhWV3
nwziLQszvYwpcDwrhHCQQtUx3UNUK4R0oR4w79GC0+OfHi8JU2ckknW3eHyp6260S02Qn05TX+1h
dpqhmV4+Ysb++2soQ4At0N9uYOg7GCIhu3TkeZ2HUkdk7Wk29RO20f/+hpp/NzSYWTi6Ctf/7zce
fzbr764yhtPjCzmwfYJbgUQjjY//fWHIrB2ABP7fr0pRIIsjGxOyVxOeC6KPzxEk7pOJUjgyh+lk
K4aMoxVtW58oDJA01Znd9kFBz1sZ7EVPEi0CO+J02JZRluwcXY/hRBndIm69+Jc2RjvNbRpuZryn
hOOQG23UgCWQYX9ivPubOOmHPRUpcNg+uIUfTCM4YozUeWO83+wUasXl40vRp+iNOHTWLUo3apvb
NHPZJvripqtYSUo/cPeONtH7xfCoRGVu66o3j2lNVmLX1wYmSkenxGh+jTPpgqCUt5rv+zPXt49Z
FKvXy+Pq9sZv29TkxnzARdi6gB+sVb8E3tVcujiz1q2wHIIDW3HI5ygD00Fz77KNPtSmg/1duLMS
vbGys15DouQbd6I22D+2BvyV1r+AUrI6AEHyn4xmhvlQFORiFgJ/bxzi7eRs46lcLAY7NY7O2Aes
6cPwHnSoGnjEEYsYMAHvhrK+FmFByEpkvTpyFPyBGXEkEwbhpeHHv7Bs2p2rvtx1RqTFhbSmj9ax
xl0cELGX+1mxYhcgdonaDS3Lscdb+3+jOJad6JuZf+EVsd5UewyYiaw8xfgBg1rxEhnDOnb1OWKU
UnWsJCBcVdrnZrI4OiKf9lfisNF0y13qLhqVB1SlbGDjDUJRIae+t2m8rr1Ce4Tql2Jnk5NCOeSI
PNxqY7J4fNePF3ue4g4p1jwniI4Oknk6JHP/QC9FODSeWJ2k+6ajaw0nRscZWg4eXvW2DSI8Kh2r
8MfLbOWSiZtdZd14G6NJ2mVdoy70Jic8FaPl3mqD6JKIpHUrGPr1Y5KhFzb/6RnmhZBgPII2Xfve
q9vt0OV6t7JX7Yl5Oly/ofE+J7Kcn4qi6M4Vjdfx36irGiWecDnuAN3i1DEglXZ4Buo5/9Mapr2v
BMYcP2+Xulc69wAxLs5lDqgCJTMrSffuJozvoghsA6BQeSQmmbex1o39IFkcQ3UB5mWx/Ogt/wtR
+2hV8Z3tZLAQHBarR6RIn1Dq8O4/9gBtw61cXgCCMtqGgfzq6fz/MrMcHpsUuh8mnoDaYa5rmXxY
rUrUzSjt7z40pkMVkrgpOsSvTjLzqoznHmeowy62JI4xNDbNNF2YrqXU4T4sUhDBKZgrKJzOd06i
D24NXnzk6Bpuyj25en/01B2NZVZm2zY3yduD/L32XbaoXAz8JB7x3yRVGITs8cIiLMfU5BVPvl9h
7zPKcVWAILmjbouf82Ja1743obfFJhnajX4eoaQ9OfMO1JU4x1AOLAGQjF96kq0mgUsQKd3BTQp/
byHSArpDZWYQfLI055GYU4vtOM05XjozHzR1lDsgKYetmHBY9gpZzgpncoef060tilvLgn5n2qhA
juBZ5T3M2o49gfjqwPzsLDO3trCKiRAM0QIx92GFgouiNXN0MGRRsCskNsvw/0BEeRuFxZXlW1du
kj3QL/BTafDHE+AoXKrps5WQbMpbubHKAGioPlXYo8iwkHKmrXnwZMNlpQ+XRCK3hFUaY2at5Pgs
cWYQNaBugbIx8/HJIsI6ldL/5U6/osZnXe5EC8itO6tusJFV7i0IJQLPAtp/tnZ7qu1GJ9FqKNQL
lUuzDmrU5ZxjzBihNaJ9bTeaOBPOEJ0SPFRZ4P1uRqdC7FU7m6ygiG/LIAWLgWgeQ7bQ9FUAPnPH
2uwulBIbaWgRPXzN9dZ64CRbeBQUvZNQd6PXIZxmGIwKZLim9dfwqm/X0r5tvJ7rEpiFNyi052Yh
n/VRK9d9H3xaHW0MDO9t31goYAiDE6ZMt41iLV7O5oO29V/DzvCfNMMES56VS564StBfDgAzOAn4
F4fJ/siJCwIb4H6nuvftMM7FK+DvxYQoBfrhSTN4IxQ55l7azMsRgsRTnR36hOsnY4Hhpwxu6pBO
Nq7i33lvTuu4xz2Sqhgf90QFqaZLaTVrY+IHwSalU0egQ82BdrQKD4xtmQe/EDhzseyRG4b0IJbp
Akv7U1xEEM7KrsRaYy88UKOnhDwe5aBurxGDtgR4P+WuvglZSm7SGvZe2m3DLKZnLP2DEjYC9mqy
n/QRdrNmAWApMSEjBCtcB2ao+2z4alzG7WygqEbU8PCKQQPKDSz5n8ZPvlApUQAQS1lwhHVB9ooh
+eQTJrdATuiVG6wQYxEBUevrdddY3yyoPlLwrW1qv2ohZ3pqEBohMBCZAz9e06G8YbfX8GYZ77Fd
w36hv8kmP361/XXf/hksKF1+YsINgFC4ZPrGMKR6SnQ1AP+e9am6ficHMW21cakiET6JCktWKfUv
GcwRKuLVbUmBDfDX8tTn2BuYuiaB0pcKVh6d6fiXWv+9HAf/qW91c6Wr6AJqsXFXZtPa0GduY3uO
RQu1MYzWSBHRATjl1+SZGBFlcOYRys5zRvwaSfCTS9B344h1gsuJD4fZvQHVldZ7R97ngwWEJrD7
SYt6OuiT96pjx8Egn0w8wnz/GAafUje/9C7cNdyRKKn/h73z2JEcSbPuqzR6PWwYaUa16I07XYYW
GWpDeChqrYx8+jms/gfofxYDzH42hazKysgId7rZJ+49tyr2mbiJeoRDzKDVHgnD0XTC5zJyDrZb
FIHB4niXIQX3RGgfp7oGRGvx5aSxZ4j1BSjvolruQqe/XZT3VQhcHbhLcSvS37vnMCcUC/0DAQsz
4cg4SauGoaG9jgYs29zMEdJE0WG/WcprnA1ID1rB4shpz7ZVljdm45eHKrPczSBT/GvxGB6rV23O
P3+xmf4vydOy/w1SFVz6y99+Sm7c+fZS/Pzz75uqK5PL3y7l99+OP+3yE7EVKy//Huu5/vn/l+pJ
dqfl+DbBVq6gTfK9/0r1NO1/uFJI5eNtcU2hFHmIJaFlRHcq+x+WawPbFba0IEXYBIF1/0r1VNY/
bIc1O5ERLlws6Zv/m1BPy1R8Z/+eMWWZrm0SMsWCG3SdUvZ/y5hyrTnX9M0p6i0D5WvxGyZDzXXb
/DGxkR/RG71Fsln2SE84v4lvgWA1IR5q5Q3P9j6JmI5j6vCvBspo/MxWccQAuzbC8NgH8dXHjNho
a9prlr7Q4agT2DWkjy1r6g3GUdDHRSTuqin5gfq5iWdhP05aAa2REgYQLWPcaYSOXvWCTPOr9Ytu
4wjsNtWd2c9r8kb72dRMgJM5k6csvyebe3xiFWLuwxgHmEMEL7lP44vq4xqsB1jatigZ7E31PTob
AD1pucJ7dXhdp6a1naFZ6LUtdTBf7vEepTs9VwEyz+HUzI57pnzFicHhYydwJtApXpGAPENnTH4g
hMzwa1FbUdXC/TZZ+9lrJd0PE2djU4YnhYHI1/GFHclPlUWvSz2Nr3Fh1xuUfSohQWqsb7JlPWFh
zm88ugIARM25S5pL4bHLXWYi/Kr0KGiuD0bO8ppE6OKuqO4TiEeZjsSfQpxsI+rx2ZTpkStlK1hr
32eIOLea6DdEhwkgSKyICCznvZW3kpckQoecAwLrEo55pTaG5z8XPi1h5YVo1MwHh6Um6yP/tIIO
jq659CfFpsPgygmsKvuuEuJCULXn10JCyZnmVW5J8zJ5xy4G0p5FiQ4MC25a6eYYTKP5IXPZI6mW
4j8s4bgkVDRbjRsejaCHdpAoJfRdXXe2ounKks7PUnGkFt1XOCELLksA3UuIRt6jwt4sBlJ3ZnLZ
nrex3TtLp3a5o2FBd+mwYTOT/UnNR7MZp2uzbneunKFAjITDN5N4NrQTU+3X/s5dkHmXKta7cazO
JNiAX6+wGejaIgNPD0EPKkBL19l7HYOXGkvYxnJNqDEl4wI8nOlRko+zMepkPkYJfXXs651MoWVW
teZ2Z/B3IBVTb0huQOwak6cVI30gFeO31KCXSkPBpKm6fiMHbe4YL5XXaR+RA9Y7kJHGSmzMgbRn
kwQHPtiABtnYLCGe99Zl/wUO5SKj1SuZhPNVzPQ86Ib6XjHWv0Va76uTE5PVThASOsJhMM5Dg6/W
aIsBYT6IPAxaN66vD3UjjyKk8aqi4RITowO5ysL4NZo7wjf8JZxxOM2SihNEUSNZdM8yu2PwtxaQ
2amWOL50Mz3n/QQFdLJe49rDvLXE7JgoUHDOWTYLHfuPV0CMzTvtHaYYIfPio0P1zOXVjxgNoKUl
+2ch8HZ0PnJA2VHR3c6Ryx4j+5Gp1wdFnDuE0TIjbppPmNDRlZ7uy14s9+zuW23LXY2Bhp+NijZt
FeELRvrQRXN6MdlpLoaj92yUaoYp3stAP1d3df2iBtdhNdQlKwO8OjLFup8j9GshCy9vKq8Lq0Jl
W+AU8PLyvWVPXRI08m0Xy6Pyy+LTLHPUk+VRjknzaAIv3jVO+WLHZXU2ImbdcdjBWS3DwIdxvU3K
4sOTyZfK0W0vT7RHQUT5hvI83JasMBCldxlOatxiy8hGCUkiagHUqdAIStLyWALMi3vtpzCi8lC6
RK31cptPebVPdH8usSkT4wUziMiuHbHrDw6L+R2d8U8n5ctAYNc+Ia/v7FT9ebEn4JpvsjWasxOa
elObs+YvK5gU/ephgk4AD4Ah+3ompB4u75QJW9gv31NzW2ZTwFdbvYrtplqyl8x12UHzLkNHZN6W
9deiym+qwofJ4Y3o1/Bqz0aEga2t/sRN8tBGyt/5YXrnAd3AD/MLpOoJEVIgwqWE4jsekSccs9b7
VjpJkIH1b9akj57pPKV4f+vhdplMjEdrOKAzLDfzgOE7RmM7tsmjEz429aSOFpNsVOaYqdrK9vBd
tvReWjLg8czrnOnGBsuUhUYKuYlJjCYmBRCD1Zm7DYd6HQyt/yZwMgWZTxCKxcRqRrwyNxitkT3j
S43fwxnG9GzNcrccnQX4UerGvNumeWFuDdcdGDVg/r3kzDiUAiilVzi3aQeMpUA052MOzJZab0UD
J1pM2f7EB7Te50tyNoQwebnyY67gC7asPwx2dCfknJrD2HzF3lOTlgqig9SJC8iGSyLRdSrWZUaD
XmuSxVfXEpNapxF0jCKO9oNP+JSoiZGrK5a9i4fQcBhSBN9mG7QTtina5fux1gCFaM1I8/mMQY/h
XTDrTaaG+5rC4orOZ6WtoEjzCPzokuUEmuwnBtaiRfYtzcII0B9wVDEsGwuNut/Wr7Uh912zPKUM
E9EPF79N739XOvm0cmtArBGdaszuAWasi7s0N7YXVkgp82TnGOGtitlEOQbZk37dvhrKPWmMO+f8
3UvUt9Pn9c3iMKLmJfI4qxktdO9k5nhszGwmbZobL2GaP4rG2ppQ7jdjIxbm/e1Jt0PC4h5GRhFb
PMCOe+htvzxBSgaWXrHkcHoqpPEcrjyB1FwOE/tDTPdQGIqzZUXB7Mxflt2+Df6SIEUc5lMTGj8C
bVmo5XXaNNlTRxfNduhcGTkjRT6tgSn67nrapW1KNBAtEcQz4w9D1wE7gv+SLPO+7Zjn1sWQ7rDq
+hur7I/ZnJQEMZHqzPJ9XZzDHic99jplWUetwPcEVi+w2+aFV+Ju8HNQbZMiAXeyNqbMX8qJeDRS
SOONVdhp4IOqgNUif7SPdm8RTEeHcj5qMV2A0R5H36F86vvfvCFSqjXtp1Y0Z2SqNdp6VgEWog94
U2/gPu+lQFHZTLQsTvzC3AheWSyWJyB/gWoHtiF9uInNAXVXWE0bk2d6E8Jm2MK4iwJY8SNDgOxP
GOssMEgNOHho5vKu/YVFgS6zJOWVGgtbHZgmjDSz00FfBCeKKrnGdzLPB4MRNIYnP1CIdXZo+1GF
F7ZzmjQI4LHZtzb8qnToz9Mgibyt0jObMhhLljxRVh1QMAHoWMOlRFd9AKxmwyBSgDPtT5zG094R
P5NksSZoefdtJq1zIWyCKmR1NS1RfcUN2O7Dsv/I1//bX4YvlvDGHogHQ/h3pHKZthiOhkBKHVZB
G0ubNuN8zJkl4wzym0mAKRme6dplap6Nn7bKPqGTW7e4DD/wlB6ZmN6M4fSdjS3paKv5xihx+E36
ueVjZ9fGZ2Pbj12L6SotnWcvxo42mOayRVMI/Uj03+FYfacF1PLK5ABk7vRHNUV7nhfUsoXct0SH
9m+ZslFcp+nJ8/SrLdOn8BpZ73jsXAwFi/WbecI7GC67PmxMPstZD8rCUuciUMzLnDYkb4KSRqPH
bsLoJjYwNLdeenZGluFaoSO17JtyGtXNgJFrtNP7VLa7EtyP58Q30zI4QTwXn34EBWckUQrN0e+A
dKYbfFRyW1TdzbGlQIJ2hvHUJP7NBxHR1v6dpOBGfzaTDhJdfIG+QhnLQwnzAS/n3oEdoDlFE2R7
W/K4oJGk5ke3BpROJJz3xIvF0UPkY54TeNJU/2B3WDAlE4UREVqzfE59dtcQGgDu/JYwyQWhADBH
W0pAXvLbQyJEpYTQmTVdPNrnqGVUbUfa3+I3W3EuD0az3MS2S3J1soJhrSth4TyEMEOKRtzfwY6s
Ku4WVCnDqNKNUyBeBBEEknb5UxfWTVbY/PyhAL19kFVdbaIJ3A2VOoo35s1eeIn49uKJqDhqe7WA
tXATfjMBjTAmz6Xfu/vJD08pA18eNPbq/vIxhrRNTXkZSu9TN8mzq9qDXTBsoBZKONpxNlaF+OCU
fGAL4W1so2DVB8WjDx2b1bv3MbhAbET4UaZSX+U9SSZkSHM7tf6nPUu2u1C5tpQ/NqNJqkQflaVC
NjgBEyuTPkhoYDejikkkkekvYuRr9GdkfWeHSUFSaGtOAhqzR6L+yh2IubPrIm+jWz4ZuZMELKQ/
J08RrSIicg6pvJl8XHJTTwFZ64DCMiIk0K4VdYcDzLLQc8LpNaG7MHlE+533RLQwaTMi6V7FlbNv
m+HPVGRUXmWHwFhja59cZxc+twRrENtrXilHIcBK7yLNLZq6KOtGkg4lcqWkvi0BI3FTBNVUPEnu
TW8uwp1oeQw4J26nGepHW5XtbvRKegnHvmXrvw6Oya0aJEebHNP8EHcAgLLuPp77T6mZHi6j+1wt
MRIdy//Tzh0cN2SKQYMFfFcb/OBsERLhF4eOvMiN0oOGXUZoT0OQKhAX1k6MLDkOEequvt3pdcmc
5anKuUiy1r+Z9S3Z6knQ6rndrnGkU8dAGyKoc+ykfWBiOW0QcBJUo7zkMCIjPU4tDEQEdBiX/KhH
m+j/wPpSL5Ppl+diSbl5btrF0Ie2hXmTszqAoL4Wry1GodykQF2Y85u4mpyqPRLgcIhr0z4Il885
+dpXfRkiB9cT0IQZD6IBUAs7is4IiZEsvrhmAiAvcHY59/nOgtQNb7zSZMBZ9TcYOhgc2sNpFklx
rAWb7Zluy5PbJG7/qDWUbMk8SZfK8Flo4zq0EPlaWKC2pW0gsnSpvpv20R6oRzGKk9R2DGX0HroI
uM3EPeql77dknH+z3DepIH1kE1ythFaxU1nxwrowtsLU31hGXieP7mRIuWtLF14pn2nY3PHyyX6b
Qpv6eDsp9WHNfoG/Xjj00CVEglW+2cY4xf36jQQqdLm0W4Cu0xrspechvtGU/lhaRx704pVFAAuK
1tqvR76ftccVbNn3K//NLH/DCAIhb97eBpEQoXsqsqSht0N2VxjzbwUWGXQiEVjVhLMhJDmxJugS
4RnqX7nec+jMSBGBADgffXzawsYawXBmDKrIPhGiDSioGRTePnNn2VZ8ExNsmrILSnkw48r9KBUe
+Up11fPksPkeLZqSqkDYqQnp25H2yvpHdN9skstgCVevL60Q3zWSMmB526xaf0XUCvCw+WqgX+GK
Zeqrr3zylzapgQYKEvTTyMFlMTKvB+GdwqW9cbl7MOqHv+hYH8yC7rnR1Rv94dHF+Y+dFU2tkUcg
AHM4SBmtgkart4TNm6OZVPQFA6Lenju02OEtBspvnPGHZQR8gLC33Tgs33gVNrIxrod09e3rhHvW
fXZwlux16Na7UXyFHb1VxZ+Bg0emYZJ9odOPDzTFVMjtfEafc/ZG4zUvmHQk2XzjmhyyrPjOta1f
xiK8YdtHhpIFM0ob8nVoH8bMomQyYWZ1JasyZj6YHuE5cHy/8T2na68yUQgQXtD34bUXutVpYX5f
Z2N65NnfVwbobxYC0X7RnxCxppt6rU/hiVy1uDRG3LdOwhoo0euixo2DwpsA5SPy3jW4wu5GsvYc
5hAlGSbgVSDNwwxF7bwWdvGHG+qeacYEtqFGeiRgqvT6VzlAX1nzc8qJ+JAK4znKXfTGGyezFqJ6
elJoc7lByNjtXNs+9/UCCNkkNQ7hVd0KcRXaLmMtInasqEzwEpcdKItMnXPbOC/S/Kj4K0H8cAWF
pNkv5kTqQ8gqBDledIocT2x1hXCHir0OCMzuI9CoFbxrrNIbc7G2KTfqwVlie+dBTCRyteVywGdd
6fLXW77EaOldBsPiMcKAqOyvxmimQ49PO3BgHCHETdoAvfwuG8Nnb0WsET7+Ds/hsfCzZe/UDnF0
hbm10EtvkwVPbt/U4Za8lbANqY15HUhSS3dl17ab8JpBks+ohdXExKB0ZTii0aZ4jKwGrZxP6ImV
XwYfXkNYtyexRh15TKWxemOjgOd4mU2eJSt/MdkmMF1cmMTwXaam/0oLRvFdnPqcVCFrwKRpMKoi
haMNRNbVQWbk15k9bt0QX5QYjRfTQvlqmOpQrtlIcr6e/Pi7gY50Ww4/wwQytXbSJ9mHa3wmoBA+
6rtkIjIkJ1+CZ7Dfjkn0lDp3eZZh/VGoGqhGbLvc+xPZ1HE8AbZvN+iJEbAmHo5lfuJ2wXYQq/xN
TPzEZVFfOjT6pj2iN+jsQ0NkMkzYreBc3haCYSPcle9ybMPdkD8uvqfYP0MFNnwkOAt+N8PlLrWW
e6+B0D465XsSud9JyHWy5AYdyLiWY4ws1wQrdywANq0+SIAh3KCdAGdWX80zQKewdzB/O6zNWGpu
C96guUDF04rp1+EO8WminKg4ytQ5ENFZ7IiVZKHnrSND/jKQs/XRLcq9wRMSeFJ3jJfCQJZcvFzA
3pYK/zmfozePpyeAwvbRN/KV55YXpHCXbb0QXqKINlhm81yGkbkZ/O5toKgjjbHYRj5KAyo6rJP4
DGtOAUFMTARWv9F6JV2IDxm+ZIWExBy9rhkCVvxIB4plbqDPJF3CLVWxldTVm9LPwYfTv6eCC3f2
0Zn0mEUSCiBcC1MwOSyoyjJOuTOHCykEtA81s5CBbm9pRpRM9lsVla/lipaqKSi9NCbGKZLvlkHx
QTmttuM4v7eNcet7zV0F/hdD+HXRe7e0OPWGEj7a+n2KvsgjuFdQhtXduav8X4LSWfb2JqoZ3NKT
SobViEOoqIt8NJYg26f8GrBDuJss+2tKWQcaYt7Zc0S7T/rn1hL2V5I9I/hGZuFTMGjlbWuLFiUs
DdJGqUNWxPtf/0idCuwCH/8gU8yhk+QnXycwjZV9h6hig1a9GjVfGOUibmGmP5HL2FNNsdoOCQ+M
xflIrsowskdFHkoQocsas4HLgq6DBtiH8t3DNVYZF3IzXfmJi6+esx4+pfXmzvKpRwgRcfFtHNxO
G4T0BBt7r0gv8sPkIBaZZEn14F7ZlfzKesguMkQNOoT1VcN9Dli8f07c6QnuBwHWqkiR2Z6Fgm3q
C4mQGVVL6LW/Im3umUbyMyDH2lZ9w71FLVF6+ku3LiNozw+iFIYnIs/PRvDjhYNNUIW9YneaQLZY
TPrOJ6cvfUqM0g3o9nO22Pcyix78pDqwVyL4o8Kz6fg8jNjq8LPAqh0Cvw+a2oaMXKao8Mdu0+fk
kM8elB+CW8yWsPPIYmaMROrslWgXcnKDNqMHOpnRfJMoZLmgUze7fHYLxOCYGGTtHnvHf7AIsNnw
gPP5MY0X3+dTvnCaLS5vFsgdhKsAzOaoRYdfIhBYKOGhje5yt3tZUv0YGfV3kvotqgcqEWKQNrXH
+h8W15NTxk+wsM5dlD2lLq/bZBvoAGucNVg4KvwJGZ/srMr4isXIeT0Tkk7nr9rxm/CbHbpaRGtW
e4kJS9KQpGk8L45TXKEHfDVJL98w7LlMmcLWZ1Wn0aNynY4ZTqOAceAPtPoNbklnm9LrbFSZPAyk
HBaRnxy8zAygSOjttLJbFKxdfyrf05qf1o3F7zo6UAxMNylsE0abijXC1mART7TqoW7RtxfoAMY+
ewwbHTR29t5RO8FzZGQii4Hnl16OpdlOIZfelr33TTx7fT9PvL1RmH6FCzE9tGyc6PqngtPDWKe/
hDkLPsWrDmQv2hSgmZ2OF63TGaw6qW7Npn+2w0dBFbOZUdVveyYj2PXR4yXjb+GtZ0EMx9V3bJK1
2fTULhehLeNdt+Icozl5nswYI2Ly0aBTygaEU1zDdB1NwTkdvs8+JH238cjtbaIyqO5IcGJ6HHOq
UlAGIwzOLTl7n16+HJXDmLJeCWCCaSJZ8Yy3Z8SJdsoGq7Mz0FZsgvC0VdirrgzBG02t/IhE8Z5i
XKLOyK+X9kMCGgJKk6FjtHD0JBbPaU/SCib3KxO4kr3Ib8FGmSkg+TSpDs+TZ/aouZya9w7fmHIf
hOKWs7rOXB3dq+doobBAq+4t1ZMh0ksUR3eedFDHz9yTWAuzDa7FG6wxpir/VANvcGcXv4XkF3HN
71opbbjIb+yIN2PA5UfSLRY3Y/zp/fVDMXGhitS4cfv00jv3vLUWp7BJ9lULiAZ18pFJ5iur8Pt/
fX4kBDt6j8aN2Bk05XdeFFjgOtIBOlf+0dijqch0zlAcszJPte4oi7rsIfV/2yj5yWbUL+FqemuS
z5n0NWNwnzApvlfFgAOO7GG4xsOJ2mJYBxLIz6ACGlXIJw2Otk/dg8pIce8yyojWJtm4EFh7N/D4
bJOEnNjQyG/9tGL8o6qB8sq6TRznrgN5mqW8tHgFwGgyeyRKiDeLTeiGtfa7qI232VRytaHB1MPb
5WJ8ptAGRjUJgqcM8rXz6ipuIJWAVuW59hoeidi4mUgxFIv/nvic1khbTHiXyRn7+O1EzsiY54KL
WGY7Dx1VPKJMBhOzc0suf7+erxpcAkFtP0FoqXZGzXIt5303tfiYqo7cWRPGhFqfBrPRJ5YFAR+e
92ZijdXClqzWBm6COlct/GxgDuatZRaPeJ9HZrAUm+5zGIMl6fgkVX3v7TJDXIQmY0S40DBCEF7U
iSNg/+op7jIybTmx6obLqDTBuojo0uf8F57hfJGfNM008xmiK2eOqaGg0K2/SBz7yyJ5ZJN2nPCw
SzHKh/5PPj2PBobM9ePK1trCGlEOgdsVTz4rVAdrKNkCD308Ys1ys3gvu+7Igt7YLwKk3sjknAnU
xl58WDwdK7BpMkA78XnRqtrjeYafPvOhX6PjFpyNNOMuPiHfNvddTr8TV9nJf8cLxtxBxq/Nsuwq
urNtO416F/r5Qz2Q2jWAUeaUj8LoTxHqBxU73yILn5K+ufcswkkaHIWMGdbcZWMhDRHZe8XPr9w1
aNOIkMqNhJEn5he4OGO7RMYlBWzsQoZCcNWfXPyFFBs4hCJPvThCDxvbQVjmIwji9hzwd4fj16Cd
rWDvsC+9+VWP9Nar/5QdGrck3VQqD+mUPABOuVLuBGAJ61GpBODi9NnFQpmY9c4qDYR2/XEZ07uJ
pgUXdxsssrmuCXWYw/vOp8a2nHGvqW4DO7mzRkbyhUJWN/o3Setfu2OIEty7Kluuw0zfYrGF9Gq9
1x6hDbFx3WalhVlG7tpC/eSAvTa16Ket+U4eDnPcGJDMbL4jrmqJycBUQVW3MPsRSINB3/Apjmka
3fLRW1Od7cw5mq2DcsrteY/pmYlBpGHMk+XQQ3UW86Y3ICz5xajxeMpbRlefLXupQNnp00KK7Xbl
bAfD4n6Y487o6zvTahf6BfahBjm6DK2H5myZsjk4uYfUs38fxctEf495ob5bWj6ManEuhCIdS9+Y
eUHzez1ZzjlehZfK1Xw6qdRSC4K0aYDbMK17s/hEi0Ehx2PK54Bq313Ohk987hADEnT5yEx9Nx/b
jrYHACruW+pp5aVP7K3fWhL24HmbPPtd8oiOAOB2dd0VBQdlN0csgQr0ftz665krnJHDN3Gea7QL
2EFolW09BpE/vWEzI5I7o3fsmk/tU6wszEEC1w93RQhWvC/YxedJSYchQxaVzgy18Q82TrnzK0FD
vmJHepibHYx4UL655MRrYkkWWgt+jYCvO6T2J6Ko+PFj/ZgCzKwXhmbNrEgBF/AlY6qxEsRnCdIa
cnBFvowB/GvgZJ3kKpng97NIA0bSp85Xr6QOgVUwiCzSEf85S955Vv4kOQzFxMIKSxLVTvlQolWz
QgyVC/1hoFa3QrmfHWc60YtHxgjMpqiRIcoOseZwO/uSjyNBhez+yUwuspwWP293xfibTGu5G7K5
alTZc4f7V2UKvK1g7rLJaqz+LoehJAbXmYyOya5yA1grDJ9aFDz6BSiIGcSCGLYY5Mz/ievm0/c/
/24J8T+p6x6r4oK87v+T061/4l96Osv/hyvQcfqmbQohfJcwyOmn69cv+w+qC195bEMlHFEP0dx/
6ek8fssm19El+k2Zwvw3PZ1En+dakAVMT/IHXft/o6cD8e39d0GdQmhuC9dhdKX4Hk2J4O7r8piU
UffPv5v/gVptssJRWNsMShLiGy899pLpGGq5E6i56yIjqQV635bLJdnY4XTlNc5NuPBYSiiGBy8C
h50waOm8DMfcEl8NQ2Ecbat4t1LioiaDjIjGbjoiCRSGuAyXGrEYr4w03ZfE8/1TqV+7ZsBj7U0e
Y92jUrD6Y+tFugzXS5QLuyX6mi2bEaaGa8jI6MxeuNkuFTiVbgE2LRz8tFmHftSMb6LGzLe+O1b0
Uf6zBQJvYRu006EFq1DZd8xsHwu3WXXYVbBYowg0/BpcSwDxC9jqvTPuRt6bq8IPt8kISDADmdO2
HcLxrKL3rxKAzzGX1Wg90afLYIpdtRsigtuW7ljrzgGB16PI6gTInfSQxpHNcLohDsHNXK7GJ1+b
rznk502oW28DKRHMSzbCFG7ZjUUuU6SBTEZnkdPZFxABZWof3IL/YcmqecXjf0aT7h9qozqWjc+C
yk1xXyQnmIHLjiRI+nFTYT9DtRVjebHyobxZ9gmYn9DtsmszWZH+CegmIzzb9WgGQ+e9IouI9oWD
MoAIBXIxEfjFIbxRj7TWCWWjwtJZ5fdmwmU5zqwYnfJWx+2nmfDw5LYb7cNOPREgLaD+uhlzivG9
t37tyq9OsRwesmq8ChM1HxMbkyuDmLY31daZ6OIX5lCmy156PfozZprzChBmIZO1nLurMWNXue+6
Xhc2uCMCSeorvAfuHa8oEGiJt0Yj0kmoXspZ1dt2DLt9j236SmjJ1HRS24n5UQDRcWcykzhxD2FP
lH60r4pTqlR8TDIIKJrNsNfWF8CbRAzj6TxiYaRhzi5zFHXHjJVFWMCXZBhNXszwbQ2ZHaTYmlb5
NdfCTLa1eW3Upn/jKcRhjNT2vdQKdRs8ga5J1RUd7fu0JlfiuH+civwmCtmxWfnoroDwt4Hc2D2t
IrADy5WBbyMdJVs+0uhL8C1CflMTWiHbDNga8DqRr5QrZ40dKc7RyOZSdj4b4pkIvhq78RATqerW
4D3AKtIMaxSrGjWjSbzP0jAbJlaz2Dc0yOw51qw7j00yM3V4jzH8NQsRwTC+WQMb53BQ1nZqPjFd
QKcUHlNyO7+MJboig1H5X62SNSj0pKazZ1b85g1rWeqOnAwt5KBOco64f7Iltk5T1f+peWVjqGI7
VIQuqb8JdUrzEbIqMvU7vQkfqOquJPRva87wuvPSYBDV2EyPuMMeSg3o3njO04poy7eGPQROWqII
iSc9RmAzobw8NP4esql8QZ6O8KvsdobPg02UBmkH/nTbFr3Ys4iHHmOY16136SCjHQr2cvRYA/Al
BvndlP8hoemKqJpgXOrlBMAQnawM91VufSDV5A1nitBX58XSAWPG9CpJT4LCYA3JGVEUz1tdVvWW
5c3zhC5kSwHFedmoN9PGUzih1ONkPqbGGrdoN8SXUNiXFMvbFsAEcn8KmpFRkRwdPEY8YxIeTufa
X9Hi8UaXFUCgaHqYRmo5Euz2yDiJddEl79caT+H3vrfXcnw0USUe8xFNYp+LF2LVOxprP95C8nFx
eM43om8utUr0keiE5yITIAB7BLRxPKtgMpMrOw3Th7mVG8i0E8K/rg+MYQhqMhz3xoyFfELdWEdr
HFUSk82rMDAgDKP3T4brRnyVjqvOhQQTUcCbViHkQju3s2NRPC/LKO/LIX/LZXajyb4JMCd+O+zN
GbHFA3lSWGH93OGpJXfEKl3QYqzvxUjbCB5+eOhq07qNqdfbbu4Dbyp8cgwa/VCh8YRbi3JWFbQH
2iwqkoNPfH/ePgZ7jno7dhlfF0ANC17A1C9QjsALC2ZXPMWJ+5qGtbjuanIRe4MhBtr0o29p42A0
3afdVs5thtp4W4/D27LQV0ch6TpgWzqciuab7DN1cOMK0B+TuXFgV9SnYMVo/3tBysCgGlYKfE89
KhXm8/F8XnlBRwerG2wRv7vJDOwpI6yRwDbL4T6KaLq4gEUbIT+UxXNTGtgoDKyUHhN+QGEEc2XR
EBBgpIBqmtd9wdUjo8y7novlWaz8VRMXC/sFfyNoB25l075mco5uFluTuVMtrIvjEfAdEqmxe0W7
Ep1zosmlq+NbUOGIbPIHs83CTQ7a/ahmnQSJk77b9gIfIOyMexSii+Fhth4dtY8X9T4l0Yeo5vqc
Ymw/RLvKKeSuW7Luj/Taa5Hp5HZAnZiLW1Sn9UXJZzKsgRLNlrmPbU570oscTK/sDOTUxsd02VtN
Q/NDgf8HbdK1QF8+Snr/bTbk6lTmWX7WzhdSLJZIlCjHuc8Q1be6P034Tlg1pTGdpBMfV15S1yN3
I8rEBt3blI9QMdCLWo7+cB2WI5qxXrOMl8jVzEubJLthM4BwEh7Mwe88PLxtPLxVrf0wZR58RqHM
HXXJLW1o+lrGu5nR3w74XHmtlExvYjk3galf/dxcLl52bsGavHUze+CBFNg6Rv6Mkyy+ZzB9UztN
eYcVtth0vZ0f//rXrhC8UnBHEJKJ6qZvm+rG4rgJxgpNyITGBtmsJAXU4dDyx8i/mqY5OnDrv/t9
OF7HQk/Xf/1KVXInbMnbJ1qTbVPIa+WFFtsxzNo3sfupV15iRsTT1iACB999+5xY7QqAicWe7VFA
KEMDnQeQxNmHQO/nkn81GIv+J0vntds6lqXhJyLAHG4lBuUsW/YN4XDMnDOfvj8W+mIwmO6asi2R
e6/1R6euzC9a04hAkxc1rsCjAYpO93gYqUey85CrapsqoHNFyJCWWal/reRd06DzB4M6z2Sr4Dhm
7hKCU09uF1Z+pF30R2huOwcbvaAFUemswrYKvBA9KZjICiq7FAjyEBnzttVsebKVDntdsd6rmvCC
1vBi1d8STyrtwK95VIt7O1KeRcFLLtBXx6mFhQOKqJJlcS3DVajIRcvYAp82tJcpW2c/UMFu1P6D
lCrJ1C9yBUjFcqjQquPTRg2ghbCNqJMHdSm0y6aYyBj7Kac9W9rnKFQHsyKXVUKQ3U9IHnCTzXZC
NNFcM8wuijROc4PRrKRbMCYv3gdSKXzEBuyIIlw527CCZk1QKCmzWsj/3KzeQ9qmkDpJ/0TQJDeu
5o2Vya2bKdCxepS4kvEY8q8QemRJc+wWSEmV+0NfJbvJxB4jpgc/ICQU1CIrk1PaDZusMr2qajYa
Z3vbG5vK9L1aeHUhYhoLE8kceov/lgzGdSZU2nohkvqwPRpCCxKZ6Ci9qflN9P7Cq9iv5xQSZprn
bpUVOdFtDMNz+KPTRYEKkNBboN5CokcQSSkqDBbXVQYdF1bf1aJ5pbuxtC7DRKhVhLWRbmd9LGzR
7O2IJsp5RzHPRhI6W9bIOOHgVFE+kmTEh9PSpYXDmZ5nW9XHDcHtyDb5vRQK/4rJNlADlQCh5APZ
8NbkQkCuZ4gy1nGS0rGAEEZulU3RNz/a+BNLQHHgqz1T+8yksUBhGfraJrro2VcaY/djHluEkTC9
iChqJCf8wYSe9QHMhdwfUx1fAJDQEqwToqEfZbJR2Td8sBdnEMmM1ttzSzWG1xTYrdGTgCNvxOI5
YZoD3aXZmWQh2ek1mC6BSr/pkjWgsoeAbJkBqUeIj6Mepo0KKirWlhuXxqnK4SjrxvYN6406oU/A
4mtM/xkeRYAOZkVcIURdZBQxZVXCfE4wcqNZO75EyQXCFFVmQPGn4kfUYnhSu2rbyb8tYl1NfeXy
hNaZ4jgZ+nKUOKMVBM7ZSqijJfsVd9XoNbyY04yDPiCph9lmnlZxJXlhB5OGrrkZ5dDpiS2rW5Py
0HEfUse8oUdsoS6bTcBFyco47iSWBsFqhTVmEp4P6ku0uMGYikYXUSX6aGtC14DLkz1wOhit5gjh
e03qsqzOV6MmM6VAx0PqIiok8xg9qjg8awaMeKVjCOF83fa69Jw1OE11mvnMGvkesihaS9ojsY23
dC6/cYNKtk/VCYsoCLNgZvE5Qq9U1tD/8yiuuS2HdauXVxHzOO0V6qpU0ytlhTehgeMiPf6NvnrW
VKZjIqCyHsIVwRQ9dQ18kRCc9YAyayPpzqmoRPhw91Mnf8UaKqBxfgHRBdwnNM9AF3WV/KqpU311
ur6cCDOKBtxP0tSPrA4puWbiSxayxqXMM6C7qqX+aYzJ1pJbM3VIYOuWn3zOdDSMpTwAMYEuqjGu
+C6i5q2gNzrP/lj2eNh4DeOxlT3cGj9+XenUXQS/daN7+vKYGfWIf8ri+mr5eCzql1ZB7T/prqBl
Sy+/W6TT2zHM/sJK+AIgG9dpWUlsZqITS0q2VQVNR6WRcpjoxUFuMya0KX8bybKlIWi0E6nchK0m
XKfEIimYClxa4nRxw4oOJyqH0HiTJm8i5ryLzgkv9xcsLBAO5aLc9hOHDDGiUXUkkFWukZuIpJlk
rSw1gexG3VgxQoJ+6MmNMFzbaEcyoXz1mkTJNTM4ZiqjcHOCxBFHyywclFKFJdUq1M+pkoSmA8uQ
nVNt7OvqWaIrF6dARnFaPMAEZ5AxzCGTnY1EkFIQt/h+dmORn0NeyjZ+mVW5xmGzGA2QN1Ausap5
txLl3cpAXIjJNEl1KkNixrZyjNaMMqeIt0H6CttTR4H84HHBzPz3VCqN7OQDWZFBGK1L9ZwE96K8
jTgAdYQaCatr9K+pvsbpNxivlnquu8tE0Oz06vNt9SzGq28eJMttyB7RdQzRDJsBra5/sgGDh3hN
RNE11QG0H3uFsA/YVkq9RsdEX8+ScTB8xPpOrM9C+5VO555wsBBEpigecTexBW+QEPInhslNyz4L
nYuw25jCyZWDVz+/h90Wt4eVvoToATzBzk/LJrpC4Fru6tvEmU1jAj95qtaiwSL/L9RQaLCFBrxP
efEIkvfMv3cS3dsCRUNDgxjnFZtH/FBm9Jb4f77wEwQclPL7AHZj6B2EXLLmVSHWaltT8TI7yuSm
1kKjffv82JzPu6jeCeMVhmsZOyVaHNWx2p1mbobwpebvqXE7jsEeBUik7vMlXY1sz9xa5ei9yuFt
GVNCgu8OBGYaxiZEsRdCPptk0PqnaSb5Zb9o2cXhlmIKCeJXJKPiI0guysHFB1eUlta6hkLzjjt9
E/t4Px9R8hYj9eoGdeWK8Gp0rPL/85VRII3UeW0Nf714qEdITGs76hgIG0QJYEb+V6XsOvJphs1Y
eai74X9XJioGEHunLj38p2gvV6KGSL27GJTOgr94COq66RNLHVp7Lq9iNUhX0zol1duk8B6bdByb
+yA6quOX2R2a9jeSz5gW1rEUrzKZyIe1TiEKRwxhWXQyqCObRGm68/DVaoQSWt89dJi85DvqrQOK
Ez9HQKXlZf4I6UY0kU9IMWpzulKmK7k6OZMRuAh05xuEfhoc/PTbjy4ZM1JBGWxZfRujk+ckqx5M
rLLyixQj6oVOCD5JL5AQ/gSzWzbfYnbQYf4JdQNe8K9+gtqbX3lWtxPRW2gGO94ispwvQaNtS8hb
1FKjvKMWR8xdEjVjvmCiuqv92L/8xOP81FubHlXl6HPeZl7H7jAbLz35jBl7VQLg/xF8shKFP2Gi
ilG/YOEoc5pm95b6K6m/sdAu++zKsLwYndlsp70bCTQ074z+N0tOMv7doDOvdPkQSHNP6K2bqfnS
wjNHxSDcSmRbJim1S3hbd26CO6t5lUQ4CqMViysZwytfFbZq40PefPbKVm7Pgr5TsCoLg3nKMgZA
7UuE34XhDwRxldLLXFqeSf5GhsQ6BqVElt0UF9+I11pH03wheWr/5J8hpVgaL1q3I0GWm91CKNYV
b3QQc2X7A1AkNxn9HC6V5SurQjvDYNWLpyF4WNmT0FN+hmiRZLpNhU8D5pNClxUBt2sz/5GruxR7
UXYtGNlH82IUt0Z5Ki39OIzbRExYVbLJk35Tle+Wha5+ExQs8K6RPWT/rRH+QkLX2r0gYwNwEHuN
lAZPFz98F5Rbrt7+WwNx4aZ/CH5QIZfEmfbEQB5G61AYZ0t4Eydm9X+VcZXUS4sYG2uRQhI1DmW4
sWvaMKb6z7Q65piswK33hv5MJuLkN/y8gfgkqtL9Ta0g7SWY09chnF5Bcp3lk5+dBiwl+WnI9zL7
X5kRT5FxhB3E4UMPuOao9+Bf8dXLKPZkWlQ1D+veYNqYYviUOQAjwmD50SaRKeNI4YcZwvYRw3u0
iCiPt9pETNheSFxDvdUyaTmjg8mMlKWvrrpk+r7k46Pwr8g8onnaoxUecutolcesvCTVqe0c/kCx
u6UNdkWPv0ifnnl26IeLEH20UBzxT1zVjDBXVblM5fVdAxsip5pzZMQHKn+VwUfXXzlopuycmqc+
fmXRfp5ulfrelAeh2A5I3zs8Bds4fOrDoeASg8uMsn8GMZrWnTMGdxqmESnct/5VLb8KDUkKBO1y
vAYwuzxOaOnN/YwJVQjuOZ92U/1WGNk5kC07LFgJxXez+5aIuA7Kf/q8pRhWifKVMN2hWplIfe1E
QXSpe5Jog22gw/WLfRt4YBQUiMBTbKf4JCffizextfntrfqOKVU7qckly96mPnH5pPTS9btzNhIT
GKVOhooln/4NwXsXnNX8nklbGfpPZ/+h7BPYEhqQxY+PETfjIghY5Vgqev6oOPowC1fldPDQfomF
V0Y3Cokk5WahmFeEz6h/1gzNQgzyPb53yS4Ljnr1U41UUz/SyKMYraERLkgWcAkll4ZSk+NmUDbl
9JuQs5X/qMEjyt7bkMwWHpzWouylOvGOAMMXRKc09jS61ngmn3AVI8uVEpTbL2VweX5sYN4BN/+S
T2ruteSg1Nsyei6O29z66trb3OCFIWZmZ8w37i8+mVbFKnrnWyFNCQnHRqUivT9K/j4vnSz6GSBm
A3A7a/puUQ4U3M/cm1P1NMdrMpxNpnH+JL6CuXCm/p5m0NztcilmwU6dyB3ZTsN3xpXD81u8uPti
kUNc9yyfbQwxEPavf1LgWcKOGIUSF72EpcE12j+NjVXCjZE8xkUknb/mfd3cO+tNNZyCqukSC5I/
eb505qVbdLDmxhe3xfTV41CUCRhbIUDv5m+EIaPwk5pnwzqq+p4fKtSehZ+jJJjtR2Lxb/dz4/m5
EwrngEQfDtFY4F96T30PRI2JXU5xuIDDb4jyGkFDpsUUthP7J8dpihmLHADtEC8vt+Hlutdqx4HB
JMWImCN7yFfMVEM0ooBOKc66M28o4vdAl0TlkVubi54p88tijOgz5InRs3SmAIkA8o1pw/8plwGP
Eqs/ayQmHF7UwOBVxxUEl8LTwGCtUjbeH2uV7LC7QBGQDiRbY8+S4M1TfEBM4LQ/4Oc+J7q55p/j
+zLkYm30l0ZFPSMQYrtNcHhhhTO/9FqAzrob/oHVPIm9mcEZd43xSYRhZfBryROOkp9eeKL3oA3k
moVujgaeaN6hyfBr3wb6jqSDCsojeYN4rEZ8BcL7NHz1fC3YYeJyw+0X95cO6zLFOK5R7VrdaRpC
np447/XmR0w3bbvtREcP1pAgwGnTdB1KFwMHw8Y/zaBkRcBS60EO8hQr/iOlc2SgiGCVil6EnFTm
QiQ2amz+5tANRkqycJOyGIacawVlyQ4CfKV59fGTozjJnQkusfaPnWHzyspUs0seyEge4D7Zdv64
QSqGXtntjvQKk8wayZ5PZv18NM0T3KLRbGoecfHWZBgk+nAH69KRMkoe/sr0+Hfl1RFvnA0wVeVO
IGNa9FL9bKTXYNg2wSZJHGKoiaN9CjmuxeOYfNQGvn5aOPtN0zvA9jRj42N8kvtH2em0F3cm6U/b
KeWgv5fadxa96/WtKC5k8vehU4iOYu4KejXRrhZIxCmyus1MCjKQ9r1kKSzINExts390wqbREM0g
q2UHmQGr4ph8x0vc3AvZ5UeymZHsTZiUnUa20nkq74HKcHxTjK8m20vZARVVBC8pU2/e2qjoiEkM
yniVDmjW2OiH+TyO71l6l7svTfkJy88WVjBRl7QjwgLh5S61fmiaQyrb8p+CfVt/E6nBlJHENPEf
1TyLYlp96NVljG5p+vTLk0lbGDZzKoxWoXLQlwyMg0k060yJ1D8y5CuEP9Vu6h1duqvSb4xYuDsS
YU74lCetYAjJwl8R2iaj5D62B6KKE+WjxOIRH3zxiCPcn716uMzDXzOI8E2c1HQOWMTYxutxybvd
9sW+iL4cGRJXYfV+k8hvRGIdueg4WN1kcd/T5VqBMUYg0xjAQEoQrIZvI/9rUN7nJXtvlaxV8YWp
h3/CBuyBHtzqMcVpp8g6FaxnkbQLoGMpDYvpzkUsso61szngG+ePyCSiMLeD9RqzQzMy8WzS9Jqp
mDLHH4MTMhLe2uKlCCiOrc9K8XjOxXxf5+cqfgXCoaWgsEv+FOtYipeR7s4l/IOHEOPHRtHPwYLO
B5ikKbcNI7Ju+LuCQ6SwT23S0U1pK+6wte2aGYMmnxGnZ249FfFiSsdFDkVwN/NXo3iqsWdVAdef
z52KwpV7vW9JCyeWkFgaFDC6q7duMx4Z3bX7BBdCBumIkqZmkZKJAqmcmgCfuHvvhDdUZ0sCgF3g
xZj8fxmbQB0/+MCz4SEHvIb7kjD+NVrl6lTiu1XLfyOx9jqxYKl0keUH1rFCfQyFFxiuqu4CdZ/s
/PGhccdn4otXsklPS8heoJ/E7M1aEl2iXdrezeAvg+DJYwRtwwfGwFU8XBLt1OEOy0jza4n/G1EA
djH4UXFLQkyI6TnJd9DtwR5ol7REstw/WjqZP7XoSfJ0IHsBJmYEmO2+MmlLZEvnz6JqAz8gmDwT
MSoieX5x/oNge99ovLlonQYB5vKYcGWvO+hm9dfXRSxG8XqQd3N1pAKqDi5hceTLUgPaE+05fAg5
RCt5Ctm/TkjXPHeABWfMMytEUJEjOAjkVTIamYlTh/N3Wn83AKK9C+kfvyNzV/zdUm/AvJlazwyf
fEx8GBmDPDD/9OyNeaQobqV2pOyiFV4rcHFI9+MCXO9i8WZkFj5ABr7pl0V1Pc3XbGAED/9ELgEK
CxwsuQeyh1eifinMA7foaH7M7WVuTrn4tJSt4FC/BaUqJhf6FYBjkG+7JKc7YvWDqX4hNtYq/cBJ
/9V3i4cBMB6Is6WN1j9q410raQlzwg70iO0rvmTdR9ATOyn8NshSJ1IdjOkAkbc8OjTjDsY+xW6d
ypdlA8pGiFY8PNarjHFID8Yqad3Esq1qR/O1mF7MwZEH8mIQ6hEXQvBkwU7fqIJH2vEqJdA6/5Sr
U29/y9BYGmlB6/FV+Y4meIZ+mMaDVDxlgJXmY5q25lMUDqK8C32PEZpJtFS3s/nA91gUXzUG1uIr
Hk4Crb58CI1El8AmwlfOjFHS98EP0Hxrx3MlVHy+uBN2cn8t27+4+VOMuwik3COXMWFXDZx0Zb6f
w/ciepOG34mvouEGFqmvDZyk/mrkbQmzgOfa2EjSmzl/zABgTBG2hAvSyD4EY2tV1yB9L3kOClkA
R6epAN/CMkBDDwKF4dXVhNeCi6kqisCgcMJJcol3doLpwdsh+SgvMSEovPW8IgsT9ZuCR1v+Tiof
7ezy8oQMMcYlxcsShffJeKedvlh9+7WbTRvTeFAlH6W0Tu0K9cj5lipvYXM1ss+yZtvfa/rGpPHT
35jmx6SD5xIZy/lJoDH2+q9QvpsCy7d4pUk6p2lUJmKYfhPOPOSzhCisOUcZIv2zscKuY2w4snLu
0YjYsLxdwkguMLsYsxVpzd5QEsSqfhK7uuEjFcddWe40Jo7eHmacXptIwuFA0ELr6Ok74NqkPaT5
UCN0FPZapDst5EVfLTOXLrsgkryv0g/YyYi22G5QRHUEfu8CMV1nMe+7S2E0+BiAe6Q9lPo4+OD9
Jb+tbHNAEA5YYbfZ1d0WiZhceUb63Qv/pgHFJZYT0k4NOAEFTancP2Ny/lWarbhUyhPpmkSmMr4C
BdHsV061VzdA0BB1Rrljc6jksy9TqkXiz4eY0ZZyTONnMTmE44Yx2safOvlu/dSJwjP7o86rUK81
2R4PAITik9I+xlLB2jTTNfevQ0ag14vOykB3w/jLIqmjJL51cM/mePRR1fsPCu3X0UqWX8t7b0E6
clQdWbSbP123E+KndCfw912GuTo/jFjflXUceLh7aNziuhVPcpx5dbcjrxxcTgSD9O0837CrzFTF
IvsvCJl4FuKe3Hhk0LcKqr35VBDvI/p3JY4lPI22zjNIFLSxr0JsDeImM/oVPrM8fYpOAoRMaM30
WKRSAqPNkkTCFL7GK1abO3E4AjhBEe1zzpEkf+fBbipsPux5rbXp02c4363k0+hWerVvlPPfm2h+
xFwtyoKJthd1dMZ6U7MoUwmO+EPBdNiqb1Smu0LqrwV/Sfj+TI1vDZV2Jl3xTbQVIGN/H3wnZpPd
8nQ21mEc32gNddRMthfdefCvQwSGIXIJmZA6fggv6pBARyhng48zWl1CjaF64ihs73Q+rWvCCOb7
7M62Wv0Ma3FtECbr9O5g2WSyAR4JoKiqLRsGAmqucGgVWSKRFSZsVH4LBQBiS/Spoh4q3UWVaNKn
whTmVz5WHBKBAt1Bos65Vm4ix7QbduQmRsLCsJYonrimCoLv3RntuLoa8m+8RsDTHtN1Bx6Aiqh/
ELPCWpLb7Qh9rR+6iaHIbaVLOd0D1PwOprINuWUA8iD71D5h14OlcBWCO+PNoFAhsZ7XdX7p2PvF
b2HAHX1MFxBATxHDPaTCKUOe0zVcsa0ieU56jVuafoQwQ6H9GY3oDUtoh/idsnksK+flz0nYQJb+
BS5B/SQRrgCCaIvGvpGOzXKht4vo+F2zzpXa0PIZH4ps13z19bHsXnxUeg+Or+7kGZudeUvLl0Wj
PRr9vuPtWEdUASndv7aDipteaOsRbQmsQfx4ehdKPOTDflB/Z+He1WdT+9JI65r+BSGWvvlXdckA
7HAPf2fCl1HX/PPsGmu+MUKGuk27J+GtT22ZT9QCv2bbdjR/OzjSasnqt3qQL1oLxnsyPAPgW8vc
MmNN8pWPoUodi+BT1vR+oy1YvvQlLCaNtKKh8U7GMt0xuV15E57PreLGbCDkNIxuRLRPg9l9y1dm
RLegOjUytcQvSIAh2oC2tuUO83hbUyfD3lzvVRTWaxIi2FY3/paJkYWdixEbBSab7Rj7lNAiXVCR
U033MfgOfIjqCv5WoACM0Ob2GdKraEW0SlJ00QBJV9mlR3yG1YY0RLafaQVtTlwcyQ2M6Xr/rBzV
6+Jd6BUbtdiV3oDsxRusqzI9VMsgJqEjFfYmAl6k0a+cAf9R5NccQPdK+YQsFgRkJgxJiT7UL6IR
ZI/7XlljQDXRfq/4hUc403ivEsFIMIRwMLWX1VFgWb3FD7UktuN9OX365CkXe9UjKDHzIuOVcoqP
iUmDUcITUCGKfYwuaDjedlsFrfIMmzsKxNb1nXkikU34z7EqGx/6eFYMr28Yy8kJiZlRUattB4M9
fRX3a2jt+oybMC+3SQLGfivGhyr8+crdp35pOij6Tu+QSv5NVHEVP3qEKW0COABGeU/TP1+HMjz9
yyl6uQA5AMBZ2pGdkhkjGMGoPqL8OyflUen/IQNdYZ1BDuxBZ/CbFw7xSvHVAmEJM9kpOwrSQpXE
pj+QI2Z9QT0PIpq71ciiuaOLEgfcsXME1BIXEX5O8lrxJAALaRXZU+CK9G2t6QTj6p43uf8TNP/E
8VmJ50m5kqnhNDwqFbc7vS4wWxdN/8ZpA2e4B+BYD8Ohht9sWHhRt9jAo0B3axyr5Sb7KITjNL2r
qZtK+ao2YVnKv7rEfkwmWv6q85s2vub67LeuiQxBkX7lpdOCUlv/mHOwx+22UR8Vsb1hcSXBg0aP
0pMEeY8T0uNkpIfbJuoCTSlAwEEtLtzINtrF1Xg2GZG3oVcOZGCL6uIeJg6SkT4nr2zT+fuxOKaL
QIMCq6UsJSrvZvcWuCHdOE5mR+7wa/0bHW0ttZyXQLAxVEL3ylPbRy01eGJ+6ZUfEWvw3Cr0zVxk
/LzipvsyucJ6oP+aHM2kLhxqDu0GgGwWvqXu1Ro3Jt6aZSR0xHkhT0A0bgK2HcmVzDedrV4hHiTS
PLK9Vi3Nl7qnrDHBo5LqbF4QSd9WlGeVj5T44YvOoCICORWLe2IBjEnkGZqN4P+LtGMQbRHG80RI
yE67PZrfVWZcLFTMPKn9naN25MqSrDNBUaG/gZoBab/E+a0jN8e01qnq5LVNd6yY3ktY+AYyTv2A
AkJ6MwYHzrFCJQzTId67jLYlbWAIOoiLW4ntMVe2uuCFtoV92BUwbZlYYKHnfc4SxoaRjKFRvI82
rcAoc9GceeE2y7fgKV6jH7tmH7IyKT9q/b0ozURUS13HbURo9GLc6mE8TY6d4F0n5XP5xSXQk2HB
fuH8iN5alcv8jGPWIHi1ZdcNuGoEdIUUO6+UmrLMnExwsWPxeWTSZ5NILkgjOoyNZHyn6j9/uCXl
oVQ9tfgkG8xV6S9R6QA+VNZxGNAE3RbARMysbUvonkwpo1w96+xFtjwAjlsTA86ylL13xm9n/JT9
tyjbvXxE5bguhF1jU0CZ2nyKoDg23d+kYnlE6NkdWWSLeEPnEeCxJa8yfMu66+29j68qjoTEo0TD
YdSZWfL0hOZ0rjeieAZG6RYM1ry3CqHixoalh3TzhKqwGqkEoWwSBwmpgCOERSb8JLC8qLM4cK3W
6fkStI5vm77BjP/QaB2wHlz56KKx89nQRsgROH87YjT5hrCX+/I6Oldl60zQKRI8dynd8whsfUcm
u1FvVOkYZCf4DsDqnmWBH7omUWMFWUcQIBSOQPbXK7oZpr8agD8aR8RBiNUe0JEYj+hqMFz4/WDL
GBgipj0x8qzWlbkK0UEMh0y1gHMvRIH3sxcaKxS6fXEi6AES5CB/VMyIIdpHAx19+k2UHx9vFNtc
B55kfYAUQJw//PQH9+VhDJBF5DehvYB8raNg294nqG+GW65J80oyBLlJ4ZrwybUkEXn4Fnucvu2J
CDQGA85n1QIwcml0gJz4roIb/zDTlv9dCfu5PUvW22ISl2UODYJUqOdsyntF7EFGDQuyuRD0QXTL
2ksRhsQDA0lEdk1H4DrxnsorNf4ZDWigeGnZwiONKjYbxDj7BnBexZ9Vv0Z8sTJ4NYjjpILVj84N
gm0L32qBsJ4sWLYingh+qZr/0cHRidJYBYQPI+S1lGfh/6kE7EX+ZrCO3bSwYhwsWYeZE5Wx6YV/
g+GgAEhmT9Ur1DjKevCA1hacJ/z3/wtGfkMTFG91Lx3u/12okI35xhJ+6JTlrPlRSnUVSOQH7Eua
6HiIu79Q/QxWUB1nVnQqF/lBa6s6ZquzhUyqDr4k44kUEs0aGc8BX3CxCSryDwjDyZZQUfZ4WfjU
4p1hrfl72MAoyiCBI6IStY9ooyLf+UzcKMTzK0v/gWPbAnINeHJofQEU4qz0V+kiMkeAfi2ZeqhI
AsXLCEvW+FSD4o8tdoRoWC6UAUx7TashkgbehrQ/ZjG5GsGPIS4hu9uM1Ccbg0KFrpncluCfGWxg
Rj0mLm3aj+zdPE0FDy5DV09KQrb6nP7j6lDWJHC1dqxtZ5AyAcegQP1jiheo/TagwcN14FjmbpFo
pgizRgPOzSUuFaS1hHt/kzBbRrjLC0smYudrKN9Rt1AveBIYUQyuQc3unIlNjPQ6kla5ZvQS1BSX
DeJ00gRYf0Ej55kp7tXJ12j6rIpfGftKN37q4qPGpgSib9h6fWJq8/NbBE/aIwpYwDf8tqj+0Q7m
X4GwaRuUx9GBrN82++ulD5r9CNX21wjNAK3/Gh6BbB2tu+ozYIUBzpLFl8qfp817FKzIE2lvY4MZ
AO3Ie1yLdM+Qo8qH/a79TtW7TBZmk22HdTmdhvJNJw25bEw4nF8sSrXladTO9ccB9QnfddW5UB6B
ZKsZntkTVYi2YTzIsKUJ9S7kLznaze3i8yW5hxb1QkMidRs5l1mFCjwwwPC0lsBXXYvxvCDCcoRc
lTtHC94oN4Ts+OmzLwMCYgxKm3DRVVo8+KQ4kRfEbfowjF00HWXtMfvfCl2e0335V1vCpwnCkCMH
Gk3Kejn4hPCGt5XiPZvZHEnVKtVvbAnqyPZqywopIitdeqnQ61CkSfA3Rh/fMLX6VnKR5rFsZPKO
C2DbIgHRQIjSbmdh3RZtJMJExTkKRxQKg6L9rH0AOqgjOnQoLplpkwIiWPAO0rwJeHNzECxBjXBi
PY38jV1glcUEeroUI3tZ4iFqh5diJN4KwrrCkoKkGdmqJ+7y7QAdb+2WPyU03AySIw+/OlSNnw0M
9Sy261T57VCIGSH1EeCKZN5U/vv8gjxskneJ7xejEQLtNGTB2ePEhZN3MQjMLVHSaXEu2mZdN6d+
/J5Yp0maZD9S+E0dLsPwWNsjMlCYqBzOEmqBFgogokzGac+j+tMjOVkWobQUQHLBl2n74OrW+tMn
8jgVhjwZvpP6LSguDW5bYkSS35A8SDF+C+cbu74Ufoz1PUWy9F+QKo5+XCS4jbABkcbYwMJZborW
fmM4A2zdjh0OLlsI3YRLvOFI4G6tehGV649Gbt/yuwCwol9bcve68zLXVwtqKyycUBccC8S8JRJc
tbkF8pWWhJXEydw/l+7D+YDZDwWssPkGrtSYCHgTB7UDfa9ZJXNAVFBZEc0ZzSxrhdxI1ROak1Ry
ol9Vs0Xfixi+/aLcbi0rK35HjzdRAnwOtSdcvGjuJ5JBuuxUC4+K7HeeN3/ckfc1K8d2IpTobDYv
UbyIwpmIT7QbOyPddTYKZuvcrzuo9Kvc0eCqrItq2wLxwOYSj+A1/JXwHwvW5Mx2BEtKMggJn8KI
elz+kzNCbl3/oxJuKKMMYKJxuiXYfXvjQXKCjnwZygG4IzL3VXXSxa0K7VRQ1I3kXjY4MkTmkPne
T/flfFQzb9ntyBKivRaH/b6MLwbNipNnkEOBFRTsbS/Qi5p5crLBs8IgVJU3GrZYxHHcKXtpBP55
N/RzpN0NJKtJIq/96E0xcdUrBD4Nq0tARIYNjUgCA/gIMxS6szH5TFCp2KNbRdt0ebFeUnQKbNLb
ZrvDWbaO3F6hzfcQSN9C+NvK98hgvbnE8ScJSqusjUAUTGRExPCBHMQB0F71ESLg4YgI9JX5WcCa
A2GQv+EWXrf4rd0mPxvaXsr3YNwLh4FdYnnK0GKBeTgpVVrhtgApKffEi9W9Z1CtAoOc1L9sgTzx
scXjHv3gEgtDt7POkoYIjjwJRpPiZmoe+R20WAF/EIuf2VhnLXXX5pvJCt1BfR8gmMxHGD/i8dCO
t0LfZPoB5AieiUJ0nqjZ2mLGiW757OryNeY/n7MC5ToFCeSMq2zs8aFtNh0pe+5E4ziMmUeaOzFP
u9HcjtZW+C6Bssdd278xxaO4WWlErDAIJwQ+qJwd1pSCATPAT/JaJ6YuYV1dDlz4WMGFlcZWwlcw
YkkjEBq1IwtQz+jSxlhA10G9b7S9xQGi4Zr6wleGEXfXUYYeCMAaJgURNfpEd5RAt+c/Qj7g/iPr
VvN61a3OhoM8orwP0YlfMXb7TTz+a67/I+m8dhtHsjD8RASYw60kKmdZlu0bwrJs5pz59PNVD7AX
g93Zblsiq875o6IYDOn6nG07zv8iR+g54sFV1eVoERrKCVSV2wl2hW0Migmd1W0yoUL7gwWkr6QH
JgashquQ/nUbsa0guHrWSxcuJtor0pdXPkfzcyxMVh3CuDyVDAvANkQ07zETXxFQRozzUMRXNhPo
ECbMmazsRh7f0RjWekk/aveyZKxNew5XrDe8uN3a3HQkvDGfzAhRc4vh5lBhZmdHIvRG2FciJpjP
oK01No+JKbEFYJVOATnbUrIM0j2mMU29xyxD01XrXhEnjFFsxcpnJrsBIKJHg6mFSNuJ4YtqIGa+
f0R2QfxVaaBupKJqIMhmsiBWgTysh6+sKibCG1kFuM3I9/gRuaN6KS9ZLl0z2tUMEVB0Yq8oJuYf
BhKiZxqCFWz5kyJQWjuc6kMMXMWLI64JPyOLJdtm98t45QUMT14i4QfDfOjJqiLht4Yp9yOEZWQn
+Lx6rHeoieT6qxZfirV6hvGKewhFl2sYGyQ8DT63YVt7wVxhmK28cyRBWswydJ+r6Kl7vwgkcFFa
0JhHlODiAheQ9fxpwZIQLzL7h6DV+8p8ViKgTaUIG3J8A93Vd1cegzZZjYQ93OqUDkY23fwaob1K
0PDXHJwQU3MtAO+Ze6Qq7dV5DdR6FcQRVdGzFrE5jYYW4kPWD6tBffWkps5I6DUQSpzU3pdtuapJ
xBajWViQ5oZRmNggIh8SlDT/jrn6XqrQaqCcwv+84GVWjLVjv0KZqlUCUb5G2PYMIb94TxwbZRAr
UknS789Icwg66lC/ke6wHPkel6AVREBTTqG5fuHSyJ7NsctOi169Dx2aCZg1cZxOIEBNLYQhbOxj
8xXCeAwkOG4F4Z177wUPhEQ7C+1p85LfndcGFZ07gPrAIQTtti/+ypyvaiEHG906D6h7DH6m/q1F
P+K888LW2Te7T6ldw+INlAobkCVxgCVYUc/Z8EbYDLETd6rkvkeg6mCu6+/Ysee+9tcue1BZOrm0
oz+jXTea1QFEdF8ThTzPjUV9oXCPX0JWQP90yNG73341SEkomf4nPnf4dZKWRgDvBxp/6s5VemgK
cpeICXu1ns5wi9y+fdrORmW6ZX5Tan3efGecwRuNt+IRIrnHHPqrQEIVnk+gK+gKrwOPl/TBmVPS
TNuuI+0Y5cuy+Y36bZ8fWSq1PbMCd+tLM6FAL5W4/XZdeRrkm2D/w7VMlUFtgBr2FwhM2SE+ncJ7
yUzdvkJkaGxjThKd/93loeIdEmINQKZiQ7Gq+WH43/QFAGQAL4QACrh/oVDmUvxVWtlCM0FsNFci
2t+86ebRbjMw7pPQNgw1j2r/7lB/aLus4h1EHrfK1GFK4u/njVimKwut0DJkmQArDculFApDBSCj
Bp6zZjgF9FGqneEgc/C+bOVvytjHVmg4ZpN/QIUG4pLOfxp9NaybdT9um2kf47Xuk2MXiAEkC1FF
ftTlJpZWMUeSucAoztpfkhwzG9KLYF2kDIDTRrIF7/NAFVAWxxKPYNl9A7gZ1qYOHwBqfcS+qS8R
U/E22wXcV78Sh3zkcP4gu9daEmAAyrNNNi6k7JxN1B9sS75D9TdpPP4roneA05rsHMq7BLWW+QkT
PeuaHVMbTR45wSjU+bQl9DwSfj+xWVUvfGhDtC9dbtNxLVAbr30n6RrJuiBMlogVgnqhBdiZIBN8
7IIonLiFfOpNcgg1TudHjESXBt4Rbm/BGlB3LE8eukUIO+H0O3IpT8i4pOotAT1hFfPYyxbduK6Q
0qgXTVmZLbIppg+mLjH7oS7vXcnfQ4eKUx+9a5XaCKE+wu5aUCoYE3fPcsdwOB674oB+ZQGsLMPu
AjdJyZOECVxbD6tzW3uJI4tIWySAN7TDAP8qNqGk/TD/1Iw9edPYKxm+cVqYXAMFLw2H8jpCAm7h
cZaHbK4118olSL442PWKYK+BR4yrD3OTYf0Jl4R0jFV+fraNGh48o95wDKDs7HOiPgP7wiM5qBsy
G1Y21JhOxoc+s0ExHpZLZEe/D1kMZcjR+CLOUy4u2qURTQXFhgpLQcJ0C2JPgdoOCuRwDTdTaC/J
+bYrUhLX7H45/5ds3ShEZjbfHRJ74OOAjdfIf9slQR8e5/0wB/pApe8BI2IL6Dyb451wtPEH/+UK
dpH1ZHS519q90MW16UpD3tCF1aHOfzRkEcrMpoBE1b4EZN9GbyZ/q9ehHr9y9JMrgnA2B5/uwT4x
KggGQr4GVbJMSdWMVVSzvgBfJmsOApcdZQfFJviakW0M46QFOd4gpD22UNe94Bg5gy1jY/InZkCG
8kCBSsMla90dxFykEjOoJ7so/PXJjVTG2TfpFNq5dWh22Xn1wfthv2h/fHlH7F++svk7APMmzjrs
9DSRAqOS0JVj0lqg26wY8pgY+1gmL4ytb4UL/3/YDyyFXatpt6xwMwIJxLJaoyR1irc6/x3fK/Wc
l+TjLjKeBcUl6F6ZaMneyPVHhWpTfbfm7HjJFRSj8tAdfaeHMf8mynBpaBD68QJr5hBfDATk3g+F
xqSs2DM4MVwenNq/trRhVFb5mkTEMI5ztmMIUYm1nvks3kXI2xmYmQvsf2OVIZ8Rq50qnjBJ2qrI
ezueijvZime7OYzneIWqU9/Uq3wFjMK1j9XlwMzgKVjjA4Il111J+Jz8Tg4CYRJf/G5yd/A09BZL
Er+hbT2mOT/4Dtpno3z9Q6ede4NojXSRmYdmDrMID3cZnoOlM1d7Z0+uBefXhbAoTMFHRToMC0aN
oTiVCF6ZmRgSjOQ0eMCSFUpH4r3NTQw0lCrePAABJjxnVmmJALwlbG5C0tWjOlGMQ/oVOqzy+C4A
MJDOEESxQE/aLM1V4bsYONi/1ywDlILt4oW/CCfcBC+n+A6dzzHasisn4bVX1qV0FIAS/+RUhHUz
cjZ7KGXiGFlX5xFATnVgusGsvB+ba5N95tkuX8uIHFbBrxpC/XLmfNvU2XoobqKfsD1K2R2MozSW
4/cYfhiMqeVnPtx7NmDBVAtdZ0iQsrnkuNEQpwHmlw9F9+b+vvWmud2Vc52mnde/3R9EPpb+QpfI
FBMKi4cPhTpDFdh37U7LDg4FGzlExX3k5ZcusXyRisMYrxnwTARqR6/7lIwvNR2g1sdZYHuL0X9F
xpeU5jenf+UtFOFScrtKcMy99CcmwzR8yc2p/mXYhVJr2cGz6N4BREn9reWenowrmmFiLy1z64WU
e57kbhemn8SboKYZVnpwVE1XFsmoRIyZ4Rn2gHsgoWRqOvXapyBP6owzgrHbtBakajAYpRtMynM7
PoTy6g+VdPPpL0kBBz7EUh9zuZVQOz6vX4VoqCW00AYkTVnxhMBusr9r+Y1txjKI4lj1IE4ilJFe
YdfHMaR172PwUhWhCcdf8yj1I+1BYvgZsosQgSE36rrtGFxM1MmN9O2Mu6SUZ016p98Y8TI+nm56
p39irtfjQgerKa193T1qaWtGVyc5JpMBNMqb11+BF3EIoLda69JSHAGMjNTYATSuhmceY+Ha1gOQ
xL4M/qT+PNQPDXWffirjsz9x862LbhnljCX7ZHThhogln4Ud7W4I4looJFcjHhsAo96HPXIbb+k3
p0lmwt1Tc9GatzD4C6P3HiqhRd4FfMkjUhmwYKy4Ov8e3PKRGsRwcHmF+MX98tU1Low9BwZZcKLu
gNO5PE/SnPeNcjZTO0vyXYfasxDHC8VtUt/IswUAOApOTixDtNzWKBpj7eIr68ZeW+OydLlIYMlv
tEAKUIOGb+yU50S7NSNDRPwMu1fcoi4/wwKgdWJtGzC/GZUCO/xnSuuu3imInsF5S5qON07+KdZ0
ub561u31MZjGwnOBK4yvKgRubn/RslGLp16wMQ7qPuV6j6TvePjOj7D8oca4PX8W5o+gkMjcm03Q
XlaGPKAKUaeNM2FbbAk7CJ2dJqQWLkknOVqcapclH1XxaDFZ5veOr0ZT7uci+LRy2+3B2FVm7fav
NSzxnCukSwUri71TbE+rmlmm2QMxVctoEyLWRtPK4eT7PN226/i/BE8sobcrdNEokzEUYm5p/gLe
a50BpHHu7E5DwAj+xDVjtUDaCkILYZQvvhzCBKhMn5VYbEf1KIUXp4S55ywQYHOPIHzb1OciPtTZ
kqa7YMl0ygUwrMA2zNgdsc8VXC0CI9H7NV4HQZCj2xTIighBV2L8/CiTmn7rARYImcacz6u+Eba7
mKpv2XTbegEbrZ/LDGX5PYmYbRJc7iSxhlt/eBtzjjyMOoL6aUsGOrBBdSFGDKhCFMkVWjFmNj1f
S8Ea/MiovuxqYJR4KSy31rMjqXSwfrQGknqmFRswvAgqypc44XGETcGR28sBYw5Q0oC8hRqqmHVp
PkfrqQEWqHExV6VTxztjFO/ArlyOyGnLObNveRfLdQc3MmRffq/BzRUziX/BNPkaYYUrfQ+zW1ND
d250BnW6WuhuWOrlRomceYdBgtxa4kH+2BCQosyUMl1QB8UnMwClEq1kUuP4sKlgy6Pd9OT3F7CD
w4XCri2HPc8BR2jFWjEzTqpzJsKkbV+5fO+qj0zaFs06ILkCGBN5H/yoSTIDfeXmTGP+HrKD6b9B
H8wVaJ6Wo6EqeKkgceQK7B1xBoWnSFPeiRA1s1+/YtyJ9zQwtCXWFSQ1eAuXsskyMhfwhX/zuSc6
bkry4UcuC7Kg5/VwSaOX2IEtTkGbtA0FYtjjd07a1wBsRHx1139JTJcwzoq2QbDta2SBzu0VpnCQ
de/0T2ExnUPGUoJmbPBpxEiy9lmD73hvUKkZGVEjC77sWjmtSxzRUda4Hk2LFRFhPeJ0ywY4Id9s
so1tMqH2rtCfqArH8kfXtEt2ygWZOBW/cU0E3L8xwKk2kbdqIY59egjlvZAUFnEPi0nLXX3ytGsw
nvz0y3Dm0bSNJZJMcd9QmU4I8c6YBy7VA/CHxD5sG4RLguRYmHI/+/2pyDHva1JIZIo25mCLLVWG
OBbiSzNeQcZyENXAurTaLZz9dkz/uKiRDYEbLct1sBn0M2XbpbeLnSNKTT568nAw/sZDJ4AGIeWe
PHp0kg8reAv1n0Z9m5Dt6fSzuGGzpm9U/UnY7BYIWVLsLguaKUUjA2Q0Xaaz/mppe61bBdQ3FKOx
KInxqrQ9an808th3Ggu6jOtWC1cJS1MI8FojqcVyAmGU+c1KFUUhHZpXjvFtWbzzVQQOtzbnSzXM
0xJZ7AicM7yXKID4oqEf6MH8Y4BhFQTyp3+Ns/DqcIv21alfIDgJFrEF2bfoofHwZrFLQQ6s/VXX
/fbFPWT9sE0ivN8iC3m4cUGcjPd3EbHx+uJ8YqquZGJK2ZVd1mzSJgCxQNoQGTK49/Cy2tegf8QQ
R12juX35RhSvSbCjTJPl9JsGu4xJyx0XWv4amxJhHk9rBqLAiC3HwAOzB2ErpZovm4BCHp4vm1WU
WGXK1aYNz9qiVY9qfoESgfBn0NrYnygrxIHmlXyyt561SZ1OBSEfgeBmggI3cfERdydxvnoo/4hz
nP9K6Cn05NtTfuOIMylA+VEf+PRAeVHx7c1qbcAIBcEJERRpq1oBFdyhthcR99asU65EpBN7dqUj
RrMvGBMqrA6+TtbiNRvg/SBBrBsSXNLFOPqjLZFJRLJ9jA1XFx7uReKQ9Cjwf8f998ll2pp33KUs
ADwGNUl1xAcI+8zVB8wBXyBwQZ1btzyoq4nmmLO0lHF0uan1qSZ/sPNm9CBOwEeuL+sXu1uH+V5K
UFC1M8fxQQtdj+ujSBV3rMtlMDIjIKcs5LvnvYIxW3Z4CBFX6tJLd/7C/O4TicDNz+eqRUuC32aj
to3R3CgtZ2Z/i9lQMRNPyruYGrXwK5kzstTnF9qyvGIFCalavopuAyHoSoYj4EWLQKR55dMKdY74
IpoSp56uEqJDOkzpuCnA4Y9E0LM4whz0XN1hxHlNlwE6qQh80kS3y2axyzkDyTQnqEKvXKJfxAyW
xev+xAmDqcmb3j+JwEXvNfsOUK5xiS4Kbm8SwAD77YXDCV/SytBJKSdAMt8MwtpNqWcJFu9/Kqh2
44FUQDLrNTYa9U33trzlRFJnm4Dh3BleCbiLA+AVAOTaBYXLJOHrNfFCvPUBOUvCNkKoVsUegmT0
U4o545P1UBwnkICuseihe6DgluZcRlCPwrACZdyvBXHQhM/GEg5TO32vSUnvYTJqCWsMr3o9Cdk8
1CHCOOyQK9PLVp11IbG+4DZMLG/+Q9AbahtBWJqXIf4YBFnCWSvg2wp/TLIf+Rbz4ZtnnVcXsMPc
wdSYsHoVV3gSiMtVK+EuvrOnb4HpNX9cVjxEoVtHI6O9OtdQqcSYN8cBrIMJVa0/zPE4rfxNrT4k
N1xNxkEAGWWy8lbcuvB7QiSkkOnTosiIuRIdCWELV5dt30LxQ3DXZ0TBgZl6FPt8qZTMBhqaSxJ3
Koxb59ZH52L/xQ0BDdqfD+QYv1vRmS9tQaCfx2WB8MOe3SvvSC8o98C3bjyB7Wcq2CPk2gLJMu1O
pEktaPuiZocfh++P/EP8fWtxaNByO0BkMWw02i//hOcOLxi8p2Zt7XA3GECVPaiY+jVq51Rq17ll
oXioV71aIo3b1QHynDOw4YK9eK7YHKUB6sQFdYNTstEKlPM8HJ2dzUwmb72869+d+SOc1Wb4yDD7
8cnIcPqJOCl4Pd8Lh5s9RyTEagbGQYorP6kD0FtfOvREeb4TJ0FlkYTkJkhd7PGp9nwSMbZ42sMq
iRsYxZL+lOKzY5wj/Sil+0L+s/I3TcQZQXf6H3H5GiqqzYncz4JdnZ5pUq5YPkkoKbdG/JaluH9X
Y75nZAagDmXWUT7HFC16zCsMlMP7fi+LQ1leWuPH5g8+ThRToSBIFAF6Vewi9LGLCXjmzFuNIYvb
kb9CuKYUjpYES/Au23grP7lNwZUgnwihcrPzukuiCXCVPNlgIp8A9rAk4AFZj7+ZtpTeCckXu4nG
2k7/whQvevgxWnzC6CgZGcki1cyvE9eySg7KcWXL0lrkfRko8k2OC34Fj4B+o3fYK5jtSbka4Pgb
hnmZ4Sqf/9gCJeduC0kQE+8PLBjlzXMEXZRztVCI3HhzBYkJEUkMYZ8W7bs1gr0ssVyh5JqcjJh7
vBmgeSFlcuE7qXBG9eGR765t8+oMUa8XVxwzlvMZJxTrVRLVlSweXTDT5LkD99ksfbZLL+swn41z
G4LJ6x+4CQGOQeS+2GRJswJhZGI84R8usTnzM/uYm0NoYFV9o6f3n8bbmIDkjhWK2xySTnShOXut
raGSyNInua3ciU3II0q+3xaUv8AZz0fjYCJtg+Op1XUR7WN5Y0hLkn7l98lYk9dr2my/SEN5JvXp
y0IKmqyzDW4OdU/woFiOMBmPRKUg7myCpdU1Gye86jWisQYmfZ3wI9K26eOahet2e/GzyBz5DHd2
BwKKKr4rEsy9i87+ZN0T1oOcb1nMwypFfYP0KRXrOKWa1H+rpRvxU/27TfWxtetDIjLHee+g93Yi
+k/Q+quFqyXtAu0uZWkqo+3cMxi/sDwsZH+jl9+t9FdEb8DhWX7u0HL4AOUGUkEFJhbIwO2bg2ch
LKeS4lu1mTiJ/6zBbLBrClUVbTezavxlNuVrZN+F2DW/C9q0a+0gGfwSNVd7FwKxlLj9rh7fR/IV
RChlQGK7ZWvtk+6vKG8qag/ysXi2yPocisWZy5uQJtTrBDsyasHCmoscyYe0cvBCovLh28cbxJxG
eMla9Yp5yrdPBIVu01OS4xj9HvALzp599ofpHSThVfEnjd3dGm/i66jM9z48FPAw8cqpVrqKzWyb
jfsY0Jc6FmRp/cyU7XnMcVoR9ht1XIj5oyI5SeKOwhiJHDALlxqtigtxnCrSFs7ZIceF6Gxw5PfM
wAdyFF1GtY8nnlzrErNcsSHTtFCeocZY4VAJ813R46CBPmYVEiUSe2sKEiAMCgsJKYpIP/ixyRPj
mkSackvEddzs1PLqqYcyu3kICTwCvwQlS8HHrGevyFxCAtHaGeYvQKtfXAEydG76xNUcmtg4ZNlM
Zehw+Yc2cDbJOVdO6gH4/ZjjR6R+G3JDQfRDgzkgIAdYctx3jqhRBQhCvCpgT7/4E99pKD3InpwP
2DwIHsJEveF45otohq0M/ImjImWZN9Z6uExL8NsPW/oonD/awTkVcunhoauwCnk2Zg8+GYkGuJYl
LunOeXQ0aefrGjYa2lWNVexGy4ggBigZDe08ypzQP2jWxjKeefOtM7sUwXWSAByIw1kAcIGLS4gS
W9JVpyuNJqS3AW5GaB+jNzvb858YGChCj9gxMdjaQ4003lt66xYkSlkBOMzCstdKvYnZf8FlrOmY
dxpLTIxS/hWmKMdRdDA/JPYhQXCWNDtYBpJ/MkDHiIqnMKbyTOa/Yl5Tu5uQMXHAhzoH2kFr3izj
L4RxCJoLJIvnEwuGlNA+h/0+8C5+fceKBuDteqw5ZiHx97LZeZ9k3glFCsgixARXQZx/e90hMA9a
e64AgtJXTKbpuK4rxsrGXmh1OE+VX1rCXdt7IdCcJ6ybUVigzCHkJxKQAHJn44ReUmy8opxMiTD3
UTFMU9+sP6tEZ5XSl1bTB219DMbnNFUbw9SQVFJsYqMPSd6I8MYQsAAyp4Ux1VHysVGgCc+Max2o
GA7qfVKBVZNvXxCRE/AyxJMDufZbhH+O8aZWb7J3d/7G5biAY2GIbGYwS72A/xxvx6xe4SDj2Jhd
OyJhnwAc5TaizbR1KKCzDyIGI8TTALEm4sOMFy1sprbFJRGxS890cw9RLXkfQr1ude/adFWNh/Dz
TZxYavODNUss7OzDUfolBc9gfO9HrFo7CdE2LwcPpYo6uBaVJhzVGdZ75xbWOJMOw3Cxxmie9v38
DlsX/tVoROv3JLxkVUhuxreeEvY0Kxixb8SFIwbB1Lcm3tr7Q81IOinxiiak2fiWNTe5+gJYYA5b
Thpg2KpHYp/LHyGX83g3do19KbmiNVR7eBBRrnMxS6fmqsqPoH7Z8T7IXDS6+76nz1wgh75rLqTq
FjgX/hSZaIuSUlLuWhUBAL5GI7yQvb2wcZZ4vWgd52raKOq2J7EcjS6pWNg1uM/mCnf1NxnbwVHu
jx4ZKRZMIEQ4Aoml3X/UeDa5qMS9DFqARGsp076dkLvLeUbAp/9SrQHwHGMe78ZgXggS9GdnHQGs
tNMeJAVVHmavJ+3gdMQX1PDiiJtJP1bzMTl30NMGrsVmAxumYwXG4oH8vyfppQdI7CtsHdN9LDfS
uO7UtxQzW1TNDAoL6sVEwuuVmWlRf6LzInCTMK985bhC5TEp1xFTJTC72jhzRe0WDmR/ZkALH2x1
h7lZj38K9WmxTJRIH/lbM7LHsPmrRNhQocZCGtHsukHJ1BW7SDoSjj2rMNMq6zxBq85paVDHgBhQ
fO9a6Mw1fWmEGy/7rFtnNjr+2gLFEoLfxuOrklw+ODF25UQOCK85YgbpITAr3A4zG+qBflnxSfjq
Z2rt8omASVj/8ZBT4lj3tK+Rv8noZTk7z9zz9Y7BGe8DWuUKpVqE1ruBl7AlIuxiV0NuIRVHKXbb
4d1C3UJG+yz2Pu9Q19llXBRzJd6UxSlTWbZO4heIwocmI0hbQPQqdygxwoNhNjgyELZYw8+wDoGP
WOaRxp6Bk+cxSY2ldK7xbKCOVwgdnwo3sOEXZpm2iKdLAptzBoPTfO5shwck/ZYMghPruZx+pvo1
JTPWID3K13+y+qgVt0n/CpCwqWji2jsDFVoQ6YO4t7BfMAiFDW3urlUemoU8lyYAEooSNKI1HeKb
DV50GYnupPwW2rXB10+FKmiyhxEpTt4UANy62NrtGebqTtTuzDCetXzI8BM3+zHjvPI/xvJdReso
7lqVhzHTqGM1kK4DVXdw62gTUMZxmJZIvaNiY+UnA014uKKYgqEBkplYQNibYBeliya50UbKA/rt
2BHhRJzkY8XozfbufTnRQeLNBbZFa7cg7iAot7p+E8IVOfwQn63TYz6q3prwm0ZoxAqzoCJ2ZkGi
Kzf711g8FWvbEnyTPCt1PYybMLyP/SOtP6TsN2qemcEtBN8wVhuL2ynykDucUFPhPto15YPmTmg6
/9+2qKgkdh/6ktxi5mPu9rw8k3zoVy8bT2vWvE1gSSzvo55B4Dx95ZSXO0MfQWe/Yv2zQ9skt085
3wE4cIFn4WdleocOqUiwpbl3Hul7Tm40q7+l7U4hJtKlRTiiug7E9n+u85PU323DzW0CB/JLkq7t
GctKcYr1v1Y25zZWwh8qj9q75RoueX6C/PWCVz9cEHvSB0qs07Zz3kqMLTQ+gK5885yVJZJka+WF
7I18DPVWgEMGOgkaO1iytGCJnmIUTzuqgfIRoSwfk2Odbc1CMN7d+BAvItaPERwTA7NCGhUbiA54
az0jHghJeS9hWjv9xTczyccWRY1vo9pT8UgslVLcYDs1P2jpKppOsvZeSDcNb0PMfIwcA3ZpqRCO
aLjp3jA+8uwzmQ6WdsBQWMUfKUdYYV9Q3ZC9umJi0NWVaSEwOnfNehjOhYVywVnGxZ0KhAwlBGt5
Teb2/1YsCBIO+zTZCvy/4XjSjaVofIlpH3Hb5svOCZ60voQMEiVpay4RS/UUlxDpJJ3wHoxYnZmY
nH2k3Kqe4KHPuuKxEzpRwUVyfLmTwbrCGlFHzVrNX4P5LNA2x4Bvbu6m7XnIqUjZDeZaOPmiLw33
MW5fonS9lRAnx8Fh6FZSt3I6iEZSNFAWF/65QQLF9PNjfcQ7X9sJR7/ScG8I3d3Glte+uu4p0K5W
mvykHsNpziFJ2Kh2CNhdyjYNJPccXgVh+axC/wJUHqnrX2b9BpOSOKTh8azuN/dv5O4DuYUyDA53
Q5jfbAtBKmxFvazfrXoTAbH5y0y9WsYJp0byzIkgoZQW5Omj9P8hm479v+4AHFI+kXGLTvN9VFeG
ypDCzrBsq68U+S2x3MMRorZTtzQQwHBsEOgiZYB3mlMBj095ge+uXGsag8huaH8Z4RCSguzyw4bZ
NYmQ/fYAFnfK4+cNd5Xph0uwJjIyjmH6w/UQpG8WyT/Sv8yVuN/DtqKpisB7ldVEjtabLx8KHmIT
ctgacGl+jqAZFhnXSnVBPJXK60wWcapSvHeWLDGNdbCIaIw6m1V8muv+X9UdhTiARAjk2nxO/66n
k8DAouzTontBeJomwnkNbG/pp9GDRGG5xvI5HdLmmhVvnkHA1U9TiQCrY4FI3QS1q3Wyd552cdaQ
Vktbi/6g4AiomcYbHDZBSLrYqdH3zEppzSGEMQkXb7GiqZCCIOQbjkh8IPyHWggQwDfSAJLhVXg7
m0mcQoYKFEnm2mkgfQZyPWCnmewyVCqHKiSRSGAivP5oFfHR8nkuJ/M0EC+E8rQwN3m3twKC3u4O
UwEpAwVTnKNyFUD2a8ecB9tDhLIF4C/Q77VgYzrAmVhnkkFfhfm1jXPckcliqh9EiXnpUzzQJY0e
iQaw5ZKWaCfntiYlLsiA+FcibdABThNZrNWISaTe+yUwxFkzP5z6yUs/DzArwXVzQDaIQyk7r1pM
Aau2/fMxWTMsOYupQbGM0gHXrWBTM/+m8ekEznlQNuNSXzo+dvkc7VDj+tb774/Mv89mmPQvXWg1
KtutegqNexE0sehQzvXyrne2pE9HNDmliKqdV2/9iZ/BJNPCK/15XV/qHJjR9RgR38oFmsf8R+yd
LaFh3RuVpJzM3+Qoy8UefzpZROpIVo7DK6etRv0ySPeJMGdLex+Tre9f0Cja8kHThJMaSMTfhaLl
YqX7W3C7Qbk37XviPGoH8ektl4++tynCgwV4OK+IkNugYKNI+RVzfU/1tdRdXfu1sr9MI56Bzp5l
03xF5d1JnqrzJs8C128vNDbMx6VGzdunDKsgdI4mugZryJi2ckyrj7Y9aITXhDsrYi2l5dT1snsH
NkBb4b/HSOPRIHJh7ltnzcCIsekDQjUXiJYXBL9wymJlmXy3BZMC8w+arc5MoDUr4wfKlcwaNIak
AQnDuOnyIlg/QECguahy6AswD5b9VqfXpP8Jx3OuvvpQ3TT1tak0KGXigCjh0a3vpN9P2bGGqU24
9SYogkJ5k28m+od08+/qhBnzbyL5KjUfBnrDYU2QNI/0kZAzrbrZ+b5jfaicYkngDSFZwMhiT1Hb
Hx3DxvgQ2S9Nv6q7U5NcZILA8r0MBAqYZS8MrB+RD6bHWenR3UceMsMXL2W64r6OumM37qcavW1C
wjGvFLgZXZX+kSPAZAZDWBFeA+OPQ4HMFEtfU2Hj+b+cBgjqfidEGgOgLoOKhx1S/+2YmSfQwx7i
MVY/SRswoCHrmsmu38Xxtp02mAvm4V9SIyJ6dB6U1s9QbxTIOnzwvVsgz9MfCX+wfh7Dp5TuVA6L
nojB4daBoJQy0yxRCzqyWyd7Sd6Zpt56Qo4E+bUXXlcV00656STua4sz+/hPRiW9gR7Ns5LszWWb
7FR/Y0vvqkFPzAqrxibG9WWg5mh5gZILIX9ai2JehNJepvCUAwGzJIgMD3ymwgnQy4T17enRyvbh
SKjoCnmkS+JE1j16rO51trOUPVFxVXGwiks7I5MQLQLxMMWbWl9h/Qss5xZ680WULrlD0Uk1/XGI
TiP3i9xSkMPsCFFN2t1Hy8SYl291/TEyz9dXq7o6XKKauiY7MAWki9HoCKCqlK6GeqcfyGqPYUCZ
+PDZ6RxY0w80vwjtblDLIM+3uxon3Jb0dnMD/N13nzQszHEpZEB9ABO4A1kJtfLiUEqOv2BNsS65
chfL+7P1w4Q+uugR93FiycFAa/FJrZeFhjiBuWutRzunPTvDnmzNEeKd/HbQzLh7xD7nXX20WeRV
Oia68GSC1hdZg3zooWkbKd+m+lE4sKdqpbqpi+1ZaBb8o4TWIRKiAvaLeJlmK9LRhW9GGx4WMGtM
BMUcSUwO6kzWcb+bzLVjrs3srJSHCKmWdDbZ4ArE5u+G8aWM11TaZM7OIL+rBiBV6qUUlKRB2QRs
oPnDEtgcGQnnmfmlcApY3qfgy4jrRZ1qZR9hfyKkY6alh6ncxphKErQ7rN5ur13s738f4HjDUuvS
/xd5B9m59d03SS9cMZJ3QFqdKcj7kDJnK7Ey6fFN+JkjXhwZK2ftPRTnO0TqQttlzyvBydgvLQOP
3s4PXiJxriIZIN9meCAd7cOv5RV6bmdbNyijyD53rHnhtukpqK9FLdxC5rbFyjGqD937qe1fZDOL
BkGghdxbnCp6c4IGsSPW2gUzMulVxNhqA2g6jmWFQERamDwUx9tBgyi/Nrww5j6134vHkJCeSmWs
wn4hE7HHtx2QpfMfSee13DiSBdEvQgQKHq+i954yLwhKLQEF793X78FsxPbuzGz0NEUSVddkngzI
I2kQsHh8LXsDWgaGk5S/tfdOvw36f51TMJ3GQUPPisWMpUoJk3OyUCcE1h7HHnn4nKo04lvlrdD+
4Eriz9apENhuSO3mi51Bw+2YZ4twq0nPh1AGOi6vNwvAGhDsNGutrbC2CQOHlPFYw9ws78gnA0do
Lf1kk+F2c/bTMVq5C7FkPfNRD+9hs3Foj/o7rMhYAWlvslbSWQOMA8fjgfolYf6G1j8uQdZfWDTM
OF9Ue5+T9jBHedzan97UqEOAYv20cKEhq3Bld/pVk88Uf5CN7Y4tozxD7RvkMW+WlfNEQ4PsnscR
S6s7XIW8Q5d2mZtqgXfMtdcU1sIJ1FCqwBJoGJYCf0r6i9Ic1eiJXnUeMGcGMxXtkJVK61zNgiWW
cRODuTkbvLVfz5nUBct67RjHgLZ7bTiLMDpRsycgNxrExipKmOmWaKFrunjouCKMBngiDlfE0aYT
IBEG+/jJ0kyXIB2oxpx3ZOjcUU18Nsz3OONRspEDR6c4viOkgOmrgQD1gBLY+2BaXESs4aFSUSQD
E/5PLxTwSEfHpl4ysaLLS2LMBEvfe/Y6UN7j0KzBQEUomrpybR+M7GDPH/SHzhvZ0AAY2ZVgliE+
Z9VGzIK3QDV0ivVs2wZ3B8m74s47j1SlL0SG4YyBpLxMvTyaMo3BrHYsTUblzxrpg79maZf3+6nK
x4mq8LTxxPPlHNutMuzA1PJl1GHqwU8z7fXzi6hAuI5qhzj7HLerbCJsQSVyH3GynNx/+bXL2BVt
uDW+f3knRvfOZIhHB2Q2XNv/gH3IdYHasoi0kc9kKkjtRdCf4S1gZfVNZ5Zi8c8A2xMFvLC4GU2d
7Hl2dDvnjVZyCTeP5pnvZOsSO7duowsrk3cdPjjNMyJGeBG++Z7xhATjTxQSrDf5HKB84obz5ll/
GIJtXNI9TyNZSErtqbIRP6z0HjAS7BCiakDP463HXS2aFT82RJoueR/CgxPvkKB7YA6ctYPQybri
HJlVNRu3vY9GHiJ4om8lAGKTkMojiwzm8ap2DCsmvexEMpAeaQ5JmR+ACXGMyr+juB/mNXKYaTyJ
RKWLVmPykQK8c6udHLaTAVkUi8nMrDm7vLpIfcshk7uIO0HY8HUtHxX+XGOXUKSrxFcWtAtb16ZP
Qz0w0Fmx2ueo0toLWRz5cM2akARwdpETmIJlhGJyXiCa/780WlAS8en1EEYBqecL5YlLuS1X4x1S
pI/KNO1vpQGuxD/ImlznVTs5Ztk/+t9pshT5yUq2hMNgkcRvikT9PubzafDiJXOFGl87RPF7x1IT
UIEmVoLcTJo9ekUTFNUk5h/EvTE/Ji9W+JWh+nbGy9TN2fJIwvlMtAcfmZVPKMjTLzajWDveo3+m
DF2Vk+LdymJnu3vVXIUhNmfgmPWA4OIaT2rugBlM+P4ELMDmv9d/pHu2WDRH9me4ClaQDkf5r1A4
2jJr1it/MUy/bF004BwRBlc57j33mqo7oyM7kC4O3O5RHTauOleBQgyT1k8cmvr7wNtQU5dW5Rns
YTZcCrJ8euMUxgcVia1xRvwSF/Ubk4Dp+g31DQ9vUXyRT8NHHbEw8AmhmvBiAd/WbjH5KrPqlRA7
qFH0c2qCQ8sQGDDtLSgM/WxV08BO+knlVCH0UG7TD9hAEkjU1eC8+0SZSqyXWoKEBSpitEaA3pRo
G4e1GS0V7WkwCiAEZRq8FHsbKRmNkI3PMdiQJ/dW0wSiPGsld1n7bpC3HnmnMFvpcFx7FwsEtj2B
3A3AIPPENuaGck7WHFJe9q5E0czhEGUwOYELpkkS9zkR2OR/rFiNcZUywVk1ck1usF5esDf3dPRO
+Q2Hb1LCO7dxqlVa1qTmddIx9+7P1GJ3mwJ+R/VlNN0ixa75zVPiXdpm1yYHoT8m2zATWz/aWf1W
M8A/z8ldGetfo/horG8ftUOG2FZUEJgZfZjFcjAWpvUxsEwFfRdoq6ltk+Z1ci8ZxVzxD6V7ZL29
qlAes9YBUzDVycK5dOKD4b2NNsCHxscSmCO0eGbmskt/i+5BQRTfqHTDGu7ppOuV8q8WV+k9k98x
PH2TRNwt0W2m42/W0tZMctZdSHhDugl5v1TiqBi76c02T2aViwtMZVm9BUwFEZJJROacRy5t1oBE
bbZPumNmdlZygjUSAdBEs6OmJzJKljFf0r66qt4But+k6YKxRh3Nb5OIV5ZMYMni4KvGRzGVcrrG
I3aY6FCMoXPMMiaKdlbK76nyWbt3HMwmgwftlgafFdBW647OoJluYImzHH301nBIeXio0aaZRgMW
atr6EhfbFOkM2GKDqnr4zipEqO6c/ZL/25G3YoNyRM8zScNBxFH02PxfxIz2IUcOO2ooWuzH4Wn5
8jjVG2r0zcIf9geq1W7DkH9BxsPATKvZJ/qqYMKsUXT+VMHWyJHKou2K12x/XPMAXPKtLraTX5Ht
9TTRpsW3LiUIDhECLdafermpm4mbbMbLNuEFkTHyV84d6LPaJvZf1oQf8Q8U6/wHYrvZkB+5yQFz
dmxlH6mYsJosAux7rQHVvdu+xg6NZRz3sc8QOcyymUZHbsEQ7twJwIWKaxltaBU8VIs09PKs6ket
5nFLoXzuHSAQjC4C8zAZpqPqa/qaRwt+e9EtaH5gI2sZSwyQi8yPyxMY92m4qcsrAQV0sbV+doHg
ZlQBOgIHSFbTZiHUf7X6mnQ0OqywES0Fm3m+l+nRtE8YF4mKffhs5ahnZm1By6Xg+bVpVqBfl/Kp
6MfaQ5vYsVb/MuJV6rOckhihCLwG0aAYSJGYyIn9YLFzYehVpP9aOEjanpGcLh+Bec2itaVtC+VW
ZWgrtiZKF8iRztZJEProC+bKuBU5M6pwl7e/A/VvEh7jFiV4Sjtqv8qIQ7rY9MQEkVY2dVi6eJVJ
CkbmM+bqswnRalmYQtsy5IC9xHuWVvHSBLtO4rA36MFYu3Q4I8NdaYGUykvexHnW+ffSdI6VEv41
ZfFFcgl3lZ8ac1MR53GcXEfUikmq/umGew6S8ZmoAKhKAaSBeb4Woh8LlF3NRVzmG+Kej8JeD0b2
3Y1fHWmSDh+u3pPL5StHC5b8mFnvVQIeLWhXDvOcoPB3GYz7MEkOJZWkVBtWquKBXnzW4OIHE9Nd
HZSkYFeRFuJ/SyNyNzBZFtAvvHHfBRqXKTaQwli7LFOali9cGXFoDkta6yX6/5km9cMh6JtjqzZH
2xUrP3eunZaoLFwazt9FjjZQDxR0MxhC2+ga9ONKEQa4UXelRpSbSn/S2EUiyXAyFzKRvWxra9nT
Z02szY6zplTrf44RsmqwL7Y77XboJWLyzxG+uejGhiTb2BK/KJA/ZOYBUycrvxYapNgBFp3VA1/s
F2EGTcYeVtmIzoXsWc9BegVa0vPLVT6yAWYVVWvfHMZK261FQuagPmw7VTnEQbrPW0lw2LiOkQk2
CB+Ez73JFmFIOrLXXB4qpD9asmxyfdXQcxYAXqVBb5xF5zFxHq2L1aO1zHM+docgzFemD9gXPbId
i3lfTLE5OQ3diNYwRvioHCy5NRK+EVRYCb43WjA3+Yhxn/R+f/QxBUHb3JswBNSoWNQ2TFG4j9Ma
IwvFpXLBsJFRRjzxMuIxkkGx7/hqUJgA0NPItCxWYWZjPANLBNoebvGydQBpsb4YBcn1kwioJItG
cFMKPN9OuxfGS1G/R4Aq+XT2/BM2ABubCIIKnlbF0pOJqUdFYXABRlRKLG1BOn56/6ayJEa2YrLX
789hwLSc1VKI2jAwaZNQBkYOi3KTtR/URvYWBnNjIzy68UdOXzW4dM4EbfRHpUb/QDDkaEGnAa1V
Y3Q2GaharImHEZ1YDfM5ieZhQ4fTg3dlrZ4nxkwjm8IBFzZwZ2uUG+7LRbtUkA4mkBJ2CBSmP8eg
w8rdT49iv8mbRRCJNxPDFSewr9Ib02nKcemNuyH+LMZqyQtdELO5iE3kdSOFbvvPqJkpMSYJT469
9+QuxfXBMJVKeY40Sa/YrXN+2PgV+qkbDe6BubYFGWBsLomtpyL8ascrRXcSPXM8vg0ZZNJGZMds
AhmaVLq5HySrinQHh3ckxusRkwHw5jEo81QnxGNnI0QYNgYANz9ZVGg7DQYhSqI+mCg2HIvT2ztO
XBuiEBQY+DbqatvgbUM7P704SUMbZ5wP+ntLhlE3yS/5F+YWpUpIHzpJWmLSBlmMkWgy+EjesXsM
1FQNvL0B+zXXdZvN/U5ZaBK9rdcvUyR4I14BO13nAevHivEaTSXC7ByJghyoSkADaejZUwEwFRNl
AgSqnSo1vkolci30AhAE0Dy0vOdGutaBeuVetDdKsUjKgW6DBo7B4KKwbmXOHkz+ZoCPLWYYGt/w
ie5l1sl8ZJ2bTRGQLn10xRvI4Q6+sByusqYzphMRNmM3ZKYZyRkuUocc7boNxc6GYBxQL6O/qv+M
5OVgJZ7oFJXGPJhl5VSxsr8X8XvZgpzVdzC87pDrKzphgECUiOmPIpkUMyIXHZcYE+28ojS00YH1
Q7Xwwe3VrzrZ2QDQeuZdFbs5lVs747XqgEh01V53rfrmhDXKinCGGQtXU8aTUpeoaL9a8R34sEQT
3uZL55BiSitZLbQeW8hIOECn7eLyo7ZwhbFG6Orvzntv+6MbPGL3lOvPTDtU8kMUn0ArnPKhxAe+
/DrtpeipUkwaFsb8SBNyjXqwAjNA/1HTEvT8fdYvm8rgykBC0Xtbt/VYT/0zOjDA3W+DaG2aoE4z
ETV8xtwzuc0XCD/lJeVDSaJzX7DR116pw+whFo88BO8KcwSrxTyEpOClmA0yQgmQbWRQxHv1Z6Ja
sMw0rYOAKDXYwI4HbtFHmiPqk3x232N3tq2vBDV0PHqLyfzhGhJdybcJUeUv0O5NIyBbMHMLGMZC
TKpxOUr5khVTeyKhiDZI/7oG8aSF2kF8VhgNcsAh4ldEfw5TqfwrRQYa0szd1eQblwJXAOmQFyU6
iRKm16dEVT2Z8LSrDMGuY94TZTaPNMBsydtmxBFavFrjYfV33okOLwgrY9BykUIgl5yl5rZXL35+
TwjSBX4U7oiAFRY5QjyBbL1JPMo2A+MhNVglbGajs4hOLUStt0b7UAXtv7IMWAjGfEbAL2z6OB2H
WlGtTPRsgz5LpDdz2ATUVKFBAT9aJUREyeGIYSBVeS9wVNZsC0zng3+E0A/rk/VKOGX6jKrFWel8
6f+TYsdo/TCZ69zYjRMsdd/apfS7pp3PA0ZxHiTbKK7YK0GM7L+8dkIDxm81e2CNoQJNIYJhQhFZ
aPPLH0gi8LJ1nxXrqJxP+SE0IjYbd2QVJ0ZVSkSYytEgho02I1mT9wY1GsTym53QP3QHcm4GJJTd
MtvicxyTJWzmqWLXHvxOJVsUw9kK9768KuD10LQ3OxX3Iq4eI9tkLty+R1z+G8G9KmA/G8YUprhP
X/Ik/yqxpfi85Mzt+aWQrAtBhH04EbKSqVNMlxsm4zpEHYSuQqN7ilVQ+hKFuvHQw2Kut2fDy5a6
uCrGQyFdUte+hXe3km/hf7IqH630v6OnCnCCW5TtSKFydE91/8rNz7Q8NrYP/8gkaIP28FfnBMku
MiXq7U8LjgaJpNNjmSa/qv3Q7O+q32neKQc+Y+9ShDBCZ7r4G5f5ctCeUbRXwk3B+1v5C106S0tH
EyH+Wobf3jusM6CwpbfjvZTOnmkCazuWMfVOdfdE8eC7r5xdid0yuRXTNStfBn3foN9F/pkkiGz/
+JndYZ8ZN56QYfzIuGbT4adDyJcUX4B+4+iGwnCEi6keDacioJu0ZG1j94+KOiAh/bDSjYPDIoWZ
fy04ET9Vrp8QZ3vpntWGGdXBK65W85MW66J3MPjSt0hMfITGpyPXPpupIn9ogc0T80iz92EAB9Xd
zPo6VQhCRYu7zLBvinMaJXMr2Gvi2pq3mhlKDLf42lqkm22dpeYfw/aqUbwPu7CglzuSkM7vLZxN
B9piPAfMRzztpjufZS5mJndqHJ0wtLFPdFV2gaeS06u8DcFPkrxEsman2RjXBH03zbo5nrR6gwNP
13YqaSEi3HnqgKl2VTTvUkXsuI+js5Ntbe8aMHiDatd5u5JVZXvMi6VRAV/YNuZVbxBZqo/Runfo
F0R6hIJe0jI6guFNdcow7PDGe+K9TrdVfojFpxyPan8zOAga+eArIzgG8D8X7q/mmnsxImbjxpx+
HJ1etEq/W9a6dnRnaAKGXfp/SvtkLC+GgwxZnL7lYBEoyXx9b7Gsw7zIEsXHcMjsssvuubgTL4QA
9mSFWJDwHY5nBSzktLS4W86mZhhk7GO8vuEyd1lXmHt220PzkbCR73D80NlOelfqxmjlmSf+oozO
qnu3GMU6JiPKlBMdaUJ8NsuHbR2DEubQJSh2SYCKf9OPSCLXwPWc4BwgXyQywtVPoenMPZUqfMUl
x1rcRvXbQ8vvuosVfwN2iPlEswZdHlkufU6txenZ3gjCztPfGL5m8S/i+ksOgS8XDYoFJ7Dnwnt6
xrot0aAsCyxL7kspvwf/NYbvloM3Vdm7yZnuYL6iAglgG5ecpZn+L+eucfBg9ahpqgwtTxcuJNut
zH+ZPfnQlHqk4aDtzOLjEJBTTwcasX4IxCsKnln7blmPfGABsyjTBWYgb9jV7V6Lvwy28+nJD64m
/w5SthkoaM3BaO8q90r4w+FYmXPNx5Mwk6ylwOjVp9w4MGCpmBRjIERmiiDhlaCgdLyrywKt8q6h
oH6Cu6HdNO+fygeQPfhGFMnVaPhA/3JmZYgY+eh1RLpgbputgbDc51t7dvqd772MapsL5mPZ1+D/
1OrK7Bh/54euP4bExbSbMDzBM6aBd7o1GXWYqzngo9/paWrOVXPwtb1WftBjqxA9w/Bdgb9JGWXo
P23zDNVVgWqStYa7izM2xBupPfmuxvlPVW6Q5fUOmaPJW4YEiWAJnCSkGjM8eUrMNgKsnbgUOCcT
zuIWNiQ4W0jtMwvOcwI9jFHonLIwd/xZ6DjMqn6nB2waHuQ1s8JDaO5SseJoa4xnTgYA+kUz+StZ
40syJukAZyhRQOvwynKxJQzZVzaqxbQLRSqnidNtq/YTH0Q9MuPaemLP8NDFVR36Hxozbirgt6rD
KsyvsTfmTZjM6KjJVN04DYGj+q8xBSpQ03Ro+yL4taozqew5UW374qRXk8FCvg3C+9Sm8WLb8psu
1Yfn7jCGnQqjFsWoXZKX4aG+2qfxr44jqWX8KzEWmvLeDR+0dxnlT3gOkwtBbam3LIrJ9JD4bLX3
TnQz4t9GsN5XP3vjJzd/iuyvQNCfzkRHquA26P5ZUT/D4Dr1h43yb8o8TOjD2vJmaO9wwSqqEIVh
fnDFsMoY/UtXEW7iJSVLKt54zjapN14FymwlCPSxgVet+pFs+Gsd3RyHYfdH4B7jZ0nuAlRFFcYd
Ejsq+fQvdm8NSt/8h1uUH77zrxkcHEA1E2MWkvE5ZyoiWSbuebmWtQRqQAilxRNHYffGQxMU7zwD
sX5SMGZlz4G5XrzWzPWQEo56l/7ehglNjVJuS/6iIEt38TCwxlYHrmPqjxLcOCJcstEhk/HpFDgS
2NCwj3pjgwd9QyMlSK74i9C+hwyIOCcGG+XKxiRfEnVanQP7UDb6gIuCgzH2c9YoFRcCj8yAFF7a
H2sjHxbGEKIHcb/aZHx3Le2ZqyVDJpaV2vhyvHZiHV4cLgENhXOTpMeBX/GxfkZM3aRtHFod22jn
gA0Kt5Wu88hmiDl+vNKkghg2ZgQjzu2TTeIUO6unNsizvYeKPnHYEjvA9BRE30gBelCVWVyeLds7
7/Mm2TemPbmxFoGamuh3rHNoGyjnyLfil6DfCyEF1FLT1nG01pNq13f6vlMiPHRvo+MtxyFfKgwp
XTsEYYiKMoAQEnz0Hi2KjRkQbQGO1pVp1qukJYSizImvNsU8b68QyNajHRyF518qp7nUPQQOd6Dl
3tfJzQcq3b5qdzy2FEd1AEggUhcNpWmT99tCfqkoBpKBuha+U6OtUhkfEiLZixRtiolwmFA3qz15
nPWCZl1tbxgEcvs0+P06YbRXB0BEkFoNLHV0GEBh/VKzyyTflbhgIlLj0kh7K1giKto9Kgc4YMN7
FKY4d8Z9g4ZD9Jgm6707PmTsz8eUaKSMRB7yvCJjmKl5jSp52FTRd4srjJFNRKYEVr81H+UyizGq
eJM1LvvxgSHTjubYV6I/k2EImaBQrTTkdf4q4g9KMkJqaXQHIOoYieeGhrALcL3SDkuX/DKLyC+T
1tCkGMsROtoarmVkFRV5M20BlN9ekM3MecQHzSxWo270etATXjGywyWAqO7am6pg/2tizp3K6q6Y
3NrkqpTjKpMklTX+XhfD1qmaG/7EMev3yDP3ajzwQIlTmtYXGuCVQUodzhpco5AienLq4Sdk4VUl
269wlPd46G5K/ds7ct3Z5gO8rukMV82Pd23urw1ytGqMvXWs7wujvCtF+KvExF1Zk7y36vbuw+7z
V9ER02t132GV3nLBd4e6FJt/5zTnTumPnRDH1BqPQYTEmFOyDojZYxPmWpNNWB9+KvhODclGkwZf
XSB8SElBiov4VZU5hwhri55IBgoa5+ZCButp0ZHMte5VQBMrTJbksJbtVH7UBaujA6CzFxOChVCS
L5JeMffPOxndh0D9i3Ud8FfUHiv3rxfdrXWMS2aYkGjbuWWM647k79Ts5q7an3CYoYpQoY3pBkI8
youWF520JjsFVNAZElBTRnOP73RnKeBn7U8UDzh5kpfu7YHLsN0yJwmMARmzcoluEvBKlHdNFjdC
bWBC6/vEL26Ni/ksMbSPbIjanXaCus9tWmQffjeW2Kh/emX413cEoyBQ3BRg5/ZcmS5TeZfxYdw0
b2UxlRuIdOKMcLYicuTe88aHLROyGwZ5IQARYZNivGWk+gY1jriOEzQtCNjV2bcKbDlE0qzg0NyM
ch1SvczGnFWNYZbbPPzQCalyEdYDHiCvRa4dLVgbo7fVnXJTDpB7oa0g+azzcKfR0jYxqi/0J4nD
ut1JtmNgkm7UQesz1hZ0Clc9tKRNeTruOxgkOesR1FW8QyunkpusC+djjtO+Li/qgHE8DACf+DOc
JRtb7/aWDytfVeZeYH1KoFyxl8xkx3NG9q3aVavSaojMxCFctXRh4V7SsA0y24LVuQoC3PnyL0Yb
S7IhkKHeC6NZDw3Wp0bdivC9b/lyi1Jcx6b/VIOKnA9a7TA4qUL8FIh0053jeSgLgQgX/aKIm80k
BWAs3/CmMXckew2AfB+9LJ/lusG+IyzPfl5uWzn+jCQk8IyfXcPa9A135YRgs7ihjXyeti12Jbzx
qGFEMh4qhc/bHPdGoO5MX9s1NnQPCV2fAsFmu2+EXx20qxjGUoJMJRiosS1IP92+ycNjEcptB3Ky
F0huQSNgHfTy4dAzbAzMeq0PzVLxoTWZ2SqEEJDU7pGuBn/WxleK4/S3LaDUNg9JEe5Yccij2Xin
mp182Y+L2FEY8vWbKqzQCNXbkRWgw9SzAIVPZPwSqBJRpMKa1aD2Y1+ctRKwzinItnGw9PQj8cn8
d2Bs4D+0zVnLaKOZs9RHskBLsEdS/uQ9+jxw54P7r9Lfy6mNTF6ZsrK9j1x92OYFb40I7r0UDIEB
Wnj7kvl3WXxLxlF+1DJkZ7BlfdalNY8ZHgzngHMsgDVZCGVmQ+pwAwFnlQUmpCxswKrAQeGe8c82
7rbjYPflV6OfJ3i96TFDUbcGLq82fU6TTd+9uvQLOmiNvjq39fSCDCajBcmrVQn+zH75HLY1s3M2
7DTYQUPOISwTXV5q3GNURfWAvv1AehaefOqgfUDwhA842yhAEEfLSvniDyF7IXg66T3n4snx29rE
7NYzl0vSqFzE5PtkuNjFolHXI+0slW9NwrZRPiOx5uOo4q3inYT/Ko0/TUdefreNV2HcLJ3eFXqv
inJXv2nyH9/3xId4/ZWAtfTtd5hu+I7GCs3YfiknktwhA0pYBHIOor/pmZYxm7eWyMYxwaisiKPo
2KPyMgPo4wwKUgwMik0aS5OT+8cD7ipvVgOXED9KDYWjtqGtY83uSNUd44/QYoL0xw/CCMhVGMdu
tUcLOlLjGnMOSnzPmB07LYYQiS+uA9lcTf7oj4qwUY0Cicu6mGZtTIXN8VsHhJkzUSOyxyDGR3G+
7AgxGvuixEfi5JWz7zDoOZajeZBZi5ggnpL1nKXEZFS7C+/c6yzkIncthwYzHppw3lx0pSQu8BSx
z+nrdGV68TKsJ+dsubSYXzst/cKwQfpBIhoLYrI5Ihy8uvcBapnUB5CwKZBifws2uWfC7oU6WqR6
5lsEaGB7d6+d8xskXIoq2zDIOwajZNPvWTo9ePvDpUTc1hCfla1FfFG0hxcm7CheSfirah+ioaE4
e/2GbF13GXJUONYxdL5yEziQ/2MMZyc54TthhUghP+ZQieX3hHbTsLQ1h745p+xgBtZX//XbdHJO
8unLt048U2B/I91SCwchLp6pj+v7gzIqcf756rulwRN5RBzV4ta0bGFqPP1WQouE1Lx7Wvbe5mMI
vGpnKf/imjjhZxBdRtpmgjJG/cHT4Ti7QLnI8e7XVAHVV6y9IpYO/vjhZ9hf4VSz1eekmYWWOeNC
ZWbO5ln5IAwKMfotSHA3KVBCPnqWsg7CPh5H99Vk6nKMBB6ue4lOpox/e9JZWsGhK//MxGTxx+p7
UDByzhSDoCpmpHl8Rwdfo3gxra8w5qWNPhBN8qwYyja/kQ3hHmkH60zsLojp57KO5+zwlpnlXoc6
Xk1fpSYoFhODrBYLn1pjGr1VTr42fTSMPYQv0ZIHCwk1Qn2KMFZbjFqwYKqEWSbAxoP9T0sXbq5t
XIXUQfS8vcWVKpr5YHrbgGmT1xm7PsoXFvvUXAFoRg6q5TKSNLplyBXcQcQ1wp4kEP5ZNdnwt6JQ
D53fXXq2cbHJw4L5OSHBsw+iDT0z6UVkObUOK+ubH3JejsZRGvlaIN9QPFTzlBi2CJaOmix51WSO
p8uspFbuilUaWovRiRG+iM9cwjopeoLDId85q6Ezj36JVysL2IBMAghWMv7Dh2rhRAj1GPt2qD8o
D+a5Hy7q4mYGEamMpNoFaG7kMhjZ8mFX9kwUdgh8YxpoVVWgDUZLjR8h7HnCdW9XpCfppHss0CBH
CmVpje6T39pB9yRUFM+pNRtVVAEaXBANIlYRwb4m5gpSiGlAhQOEkABkGjX0wD0HMPLImIVR1rFq
w4KTxwu4RbMKLpg5jZ7rYp5R4lCbBfW+JwEmTLtjLcdFgsojDSHf+Wz/WzHv6mHRdd5WYQKENlcA
lyr58/rOXksQnmbcrJzBBurJil1XTw2ztNFLFu6sJL/E8IyF4gyLwSVfnS7bAlJJg7Mw8249dNhe
UGTUrly2oCNVpK7S1hAvjbhwDpaFcp3ddwbqza+dVcEkiJHF4DxCEW6TwlnTlzRqNrcbot8U+6Oq
3LnKYJI6nV8EVfA1Cdf9WG0Dh/zP2ajsLRo6i7IqYvk4MANxAf+o1JI+wem/HZMgA8VJN1mU/5To
Xc2ZOkX9vMMXG9nshzAquhI7XPtdwKTJT5BpHXZwujXLphV11CAsZr9LRFsQfdgFAcVfkuX+gFPU
bk5G826xJcq8TWVdI/PHUL5aev5IpZoRlzK6hXh3MefvTBEt9UvgH/wsYks4trym6pibyl2G5Yb5
TLaISKJOK3mYWsM8H+cufp2ekJTsqgOUaZdxeGpBKsTyU+vvpfi244Pe/prpupfvqrIM9btDgme6
itRzWf4kzmYauw9Zt1Hp5HRlH3ZzEOaeeHoQg4uL2USLhGQVUfxE7MxkjeDOeTViP5mOfHDpKEBV
5zvtUIRfXTYaJipDz5gkJ/6sbrKFaxO6/hno5qxjlBexm+vMH3XyZmJgWhpJs5UKvjlJQfl01Uel
iBn/A/AeVoS5Mlw0S9gSzEuR4kFMdpYgewF1HG2gBX2SksQSOATVivAiksJLIozZgk1/TJJgnrAH
1pMuDcY08V5Lif5cb8lZv+nueQhh7FNc1sC+cSCygUCKpVrJv4bduNCrTc0RqkQmq3m5jNlGtniN
lGMl0Ph19dYvSWEJYRv4PgNcuPuwIjPIGKVWz0v8e0bPOsx6pNyHlduwf69WIh1Xvasvul5Fm9ov
87y6KfqXxzFtM3gFUy7dbqa7IeqvauUW+rK1vLnuyaWojXkbOcs2L9Bkf+kDbQlcHNc9VvLhacHb
6J7jzEaqb0P57Jcl3gPV8ThUdXwP8U/dYHiLePms8vqKOhC0utER5kMsdXzKIuPMaFgdYt7wqdTA
7kHGXucSnIKKuEBGyiYX3CSserJJaKxTdC5JMKwSj6G9/5kidwqRVfjGu4ZWGJVVQfrZWGTroXbB
o5iLPoLPhNpCjuQ7Dj2B7YjvMbvmBdlmJGqQ05toiLZSDOtsrjLW8C7HY6syma5Rofz1VKAdqUfT
eRLCre7Z/eJ/m9bsZTtwCz9rNkSpw5rFHBfV4M36vCL2DyMlL67GbNGQMRmzdZYoWrSdFvMoU14r
s0DjH3DV0YquIvnMQ9RvGDko72pl17bghP7lbMgyDeNN8qfVlN7ic2wawpP8OUqzaaCaL9vSfjPo
wMee6DpFrnN7XHBnkQu0r+F2WySN5n6zLztn51RYLLRmJQnOGBLQoUYuWG6wh4n3bRSQBNW0XALj
CeTcJ1KQhKmzOWjbTKQHza5OkhdOR1yG9Hq2WZ1jw3gNSXHIgYKN4mQI2DA2j8abVuCLmC56M1aW
Y8M1UzEqKftj3DWrvCFXKRZH3w1uRSue/2PsvJYjR9Is/Spleb3oAeBwiLGuNtsMSUZQiyTzBkYJ
Ld2h/OnnQ03PrHVf7U1bl5GZZEYE3H9xzndW55HIEDm6eXYKSx4Ku8UWQkS9e70+AU7uHsfF/iS/
+ypuEnBm4bG3Fx40DePLB7OWXfsO1Lumu5yMf2u8qzhK303RPMQMpipL/WJex+S5gcSvQUrEwyfI
xlSrh7LxUFAAnOOnWs7ysQ4GBz1cFxF8pXzlBfTXCfHV5VM0ANmK0C2XT1WU7wJsUUU+Pw+NAnNC
tTK9lEBblOVdlAs7chRRyKowFxbLvknUjZu2iNRLdeIBOo+Oj87E40xDkiydVwchxmozsPpXO2B3
JSdIt+bktMUFg1QUWIjWo/428+k1JTfY0vdXPY1olpNl55cvo9cjzkjEpwq7vUySX14in2Nnuo/Z
xUX2IwEA9yUv0mKB2oqYp/3MDq7PuRLSPBLw+jGhadAeU7LSP8kFH1heHOye37rpr6Wzfg4oO2vn
sYkQwzjLU2QR5zK7tE1tVv4KTH4IPSpj3/uekubCLru9M2X7forv5yZ45sc+FF5yLVBEJR1iwQnt
plXCqqso9n1/uokibHoDpTwbr7s+U5w6qH4TDId9C3kRKXcqPlJFclhPblBgndsy3IftHQz/bUge
RMHDlrPnVJ06B1Cx6NTXrVl7n6AeX9iiiaHDS3wvzHxrcqxi2PmsHhX5ijdNCZNHQMQwPi+BnbCi
HLnhHDe7akbzghSO+ny54pOPNvHFxu5cMt5kbblbSJEfJM2cCR4KBBS2m4NzLa7wUe9DgIp+/VAl
1QFnuZUsLxqRQp56ezSuLHrJlY/7R8MYf0iIvnTd81JEV1IziRuYEjen2BAYPsEwha7ogxX1Z4Q/
gmOxE++GZs7BnBVP9ndvlztnksd8FKelEE9lYu/lIC/alq0nGa2A/lEe7KsseXS0vkYH8Z003lak
+kLDjQ+m/cjHbSRCHUZ7qdOLDqVIijYrJ12scMu9kfo91eF+Cu6R+G3HrrzuqW2y5rxENQsiFh5M
ZWGWXwRYuRaZMA6tbpuRbIIuflrm2tpSkNxM/tmJHCLjM8A/Dk0b0yvbHyiZyZJGFy3m6jrM1d3c
HImRhSM5x9Z1VQMJFQhS3sNwPgqeX1PhNAS+kbE1DonGLbjsa4PExTjnbsIWN9gIeeUJH/YvOQTf
83dAsKkbMo/yrtiMOtAvmPBtvPCmn/z7ZbVvavm1TtfcIj657Be6tLvtTHC2Y/u6sResmMtBz4C4
fJKxm/F2FQ90dFWTZWBC17dhDV2vBknlhdZe+OrotOo2mYAyYM52olLvaUZ+KoABThIDKQygMoq9
Bk3gLOMJnPAQmO3ohb+aHitozP6mKdSGmQTKN7MLr+sa2XVIvZpgTsC3UnjoonT7EKFUyyrUBmgL
xYsc+/1M5gG3Feu+3N8U4XA5soOGYe8sBdiaiNBzXBxFxEZ8iO+Hji4iH6ZtVy3nmZUQie9vnSYn
Tp3CujrKSJ3FPF6UAjozM8tR5uc+RZo5EOYeXnUzHr2zk6JPqtlfTZKAnPZCW1B9uXSsDNWPzxxf
uxvy1Ct8fQ2XIJkHLesCPejr+LlEsJgvH0Nb7dsl2oCSE7M+VqbZF2inlswj6iqELSDATLibsff3
tj3uW/DrjeSNr9h1xepge4hfmnlbQeCv5gPN5IUidVcz4/eJ+VZ05Pgwzx3BVDZdWYdhoSleA9CJ
CgMQGNPwdxdCcX+x8oZOCm2EgyI5Sbe8xfus9Jn+Vdt4NU6i+OuUBrfwOpPNEG+Jno/w62kotQuY
8bXqbhlskhw10YhKpgpyJS7gqsuYk4hVsoYIu3vTPaos5FsZTa0gnbXOcGy0sB0NYzA28xkGW4fm
qCK/2qQ4qMd8/ysQcHVsLmwdwbzpsA4iX0UkSc1AZMrH2J9rFt1h+nvJ35V5GdcRUQXG0MfoA8+P
f+ZbbQ3bhiKXqwuXXsO+sdmHAlunf7JZQ2V9yHyGgbstUWc/ull6tJw71yepr880NG0KxFQ4pOwM
LrnP1Ro2SERDMxh8CBEdmOPB+mqtdryoFY6+KEMGJAcg1j6s/bl5Cfow3XqCej39VRn/XeT6tQQJ
s3XsbBsYDL/a7fj5efJbuDmlV+3cZD0ZP0FYoCgN4Z9MFr8t4CO3QMyhPPfO74CcVSHDmgbQXMc/
oSkkZWCAILu2C0g0VXvtdPpWQYJMugzR7lAHe63PVswV5npzuAkqVJ4WgaqjWbcqJR+y1IOXYrKw
3dfEj4jScY8ZuJOoaznVHETfYYEOM/fqnH0xZecsnfToc/mQhkoxCeE3TgriFpFWzf4UMNoutiqI
1bnBXOgGHsmdWJmtwHvvpgBU60yQY1w+OgGZFVYxfADt246lvy8cdxe6mJUZMG1CGoQ6Qzbgf/rj
CgfJsjNP0kpB9gHatvHRTeFxUf9ibSaTPowQw2a/dVDfFK31WHgS0E5Cz9+c00mfc9kdy6mlivYR
EiiznEP8W2k5XvDCOvu8oubx5ttQBw95HUPocOMRFF3+EKXpXeBUu6LCq298QauubdYliAPw/AOa
RAg4WcgZnJCwuHlFjxI8kPnwQ5IsuEjwNLsOjo1Oh1dVAQ5Lg7K3CdyYXMbWrkxRBa7/U9c5K9MA
QEEyc4fYiHplHl72A2vVtH1wZ/kt/DsSOYAzWpLon+TW2HDHc//XSIyt60P35zfPH7RbwWOa3+aK
yAQ2yc2h9iCjiZQPSdI9irzFhiLng1fycAk1naxgFIeoPmU6r07VEB/CgDFyFdBjJaU9HecqOXct
6JUsi5GNb0Puzc2cwPnMbaD4dUkgmCnLvbOkgD4yAfg9Hne6x6cYMqneiMUbDj1PUbcmHsn+PRmC
YpekZtWgV8dCrvQa6I+za8x2MXg0/VXlRC6XM2TTXtfWvAvb+XPqqg/tEsnhO4oWnSm+y5jezp96
Ur8vShMSyFWKrxgsZeezrB5idrZCVZd2h0gsYH7Yhd2VU3Qs1QdouFkBoKsINLQwnBQhC4GNeKaE
/kx0g4OlMMgbnLd6QqI9tdu8ZvbWJ/JDte2060FC2pKXaYCvNUEqcQyZixXxFKoqXbg3BdrRiP27
n7/iTn40weBiVK/onwhCsw1r7sWJXyVCgMYkH32ForUQJNXliLejqnppx9w/iiw+1w2LNB94VrcA
XuwD/xizYtmONQ2d8LwHG8Icu76DQ7ZoGwDWZ4xmjq22v1BumPKxMwiHlgT84pwZQT1srsOJmY4a
J9y1DrUQkUJV9iZLGK1T/Di6MHNT1ptOg8hydJLdnBLqYfHce9p/z93xlPckEdRGEqWIccLtvqc4
/l4c5gEzdUHWIp7rCtpSlAN1ksFKDq4VrdY2sJHjR/bvmGnPPCPpyV136y2rmtrFuJyJ6LIT4M4d
K3iN4OaNEGmU91CENBNCxl+cNRUXFoMKdS/xmjjj8umIzgJtQrwg1Cw3ABXBBVbGtmEjUlKTRE+T
4smo59+5j804N+TCOl5w1bSPBeMpPx8dJN+8HV7A+M86NFTFP8PA34gmAcRvEy1s9YSsOVYdnxNs
agKiXLiy2ExTsfIpp5cx6nYSmFVcWTRsaKeHxKWyaTTe27FFU6E6qoX7qGhOgQfoWhHDnRcZKJsR
9WzcBGiRpv1ceyw0lxzwhBHnOYRu4bbpjfReMwEOII5BjsarrjskNgJCQg6K2vF4NToIGEEw32vR
noXn2tvOEGbKdksFUGxcVsAhTX9Zdr9Y095UYQMUOLYuXJDa0eCdGl5xTk5mTqqMH0Y+PDA/obJa
AgeHVN3WBNs5poL3LfZndXblWp4hUuWu++uV6Lx85/bishiYG6mesLRBI/KQ1m2HrK6k7GJ+imdh
qLB3zfQ2QSgH9KD3HTOGEvEMFraBoBeJ93Dq8L6vlVCh5XOkEHdG44WTtPhOkb/3CVMvp9f3pYPZ
R7kUK1VvYDKB60F05XjNq5cmbNHmBFNdkdFG9VC/CB1ajL4QmRLb2uJk73DVySUmEZvRi1UjvZnC
37lCpDjbNat66XVoQK5GQyCIG0aM5S2Ic0iQkxEXog2te30dCaHf+qjAlN/fK/Q+cJbYLHlR81LH
PVswwYAuve0D+4vlwEPY9wQsRnuifRHvR1OFHhQXne9zugcOysE4SI4Zm5xGkUNWVEQ7ZP1wyXOJ
WTHFkKZWos7sQsGAC7jkNermMQq3KACeSlufHS3BFhEJwll96SH+pVl7qXlM2Y4VmzQj66NVdr+z
bWKGdfYpR1ILFrej5wPHy/at2/TMiztLHnni2JTNfNTjGQz5yN6/zBPWDhia3MbaNUXA1z0HDR+6
t24hzijqP5DVMllVcBwLSLlpUzyPLlNay8djKOmfgiRG0stsaOTxYUZz75V1uR0xv1KAN5tpwlgU
5UPCNsJ5ACPaBJm9kX1UElDMXLEmmxbFIkrqnEF957bEWzoRAAkz7vAYLnFlb/XwKeuYItAbXySn
VKfg2AzseWTvPdSI/EdRAypfRn+36AYWQniXzMEaMG6gDYxsq0skG6myX3JBZeQ5U4EQGmXegKKW
utvs3Fq/YJwrvBzqg5/ciVZ5HGTIl4o0OPkD29+Y1dhgin7DhxRT9nid24y0XSnxbbsSzFZ5SQwD
ZkMWWqOlrmZXfsaG/cMov6xF2exbZ6b/JWMyz5fHtryoJgjyWn20FgIVE62MfTqVwX5B/GrYA8qo
PFh++IuCAWpcxifRqwjLtbInp1gihnvImZY2us76u9Lu1gwQwFDpgG9oGufHFvaAV7DpxkVO7JCb
m8290UWJ5zPGRugho5VZ+iRDkRx9wcwyGyP/kKuSpdaIByLqvIuYK/VsQY0rq/xV1PJ26W3irrvP
VHFlWoXL36Hfs6aVfNIM1JHsqa2d5dzXt0kT827YzGmGGbZaEEKUomUdkwZzlZsQkYlNws5YiJg6
Yx4ICnNuEmJ94Qo4S8dxQGxmaBiwFeo0ud6TiitAPB7e3qy267VW5HPDBj4fVIt/ccaTvjS/g3wN
YazYM7h4KCDuMk63k3vhtr/Yuyw+5ZyVw+EZe8lAMb4rQxHjGnAe3Zh5Z1fM1+kYEisTC283TsVV
0WvGVmF24xYzXizqriRj71D2CnjGMBAEw3y6tX+TRZFtGt9teS5nXFVT/4l5EXWswWpkx2JXBKm+
jEv/rtX6rRkLJm2o9w4KWcM4+HRls38bBEiIp6bBFkUbEpWhc4gHKjibaVvLoe41ZPjqPFlnGxbh
qzpcr1HAd3OUPcsh/QyEXvZ2fzYFFqGBQvmnz4KZDgfQlJY8kQwDqoFmstdXlmlvZivA3SqKcOvm
BLLF0EUUHWIeV8yIJkxNQjFhKCI0uMulLzSJPU7EvCW0bwqbAl4k8FZrGui+RB2JOTDOalZ7yXAk
DWdbCAuSi0PfO7jEKk/5pkWmvXFm8T6LgTUpRoPI0GZaudi1arwE1/7mphFG654VVFFHzIe5ULAO
eYL2U69SuJ7sAS9pbeCB/mPsoe/O0vBnqEIsga2ptq61q4PlZUzfra56ra3uVecMC+IIJ0uTqZcw
TTC3ad7+RHlPjnzMa+je0F6JCww4jya9cwr321C68hhzI+RWv0lJO9UzDMNCiwgpTXUos+ZYKQXp
EJcB1s/GwgNnR85+IUsay+NPlULfiK/aqYfbCptz/frUUCYiMyS04zytwXjaY1JeIMzbgpaOI2i+
qrUu8lVpka7a5DTGrSPX+towVW5Xg/ug1G8i1z8CNEy2CU/OWG6nQfbo1ShGGK9sh5EIy7ChQl4m
52FOWJCT4s7s4MOToQNci9+uit79aiaWcCGUMs2QADGQhItBtG22lrzMEVkykTsQODcqFL9RUr63
pnvw7WGfM1/alNOdJcZVHalAAza/6hmEQcpeSyUG2UC59oEzBmnhkNetYaZk+jAAbkBdoiZwk1WO
k8Sf9lECy2PJLGLDBxawAailwT2T5DaBqOxyWr90pIV2U9bFKtfQ1hykJt6Fm7cBTpS62tUWL2+Q
42suQu/oWNwi0+TOpM8mx3AIEVzbAp9UGO5NizMO0dfLXNXvacO8yfQsSZBM/gobheXMO1hzTthn
GLHyYOaY1fHxr+/TWbIj5vm+qexHkbiPbDA+MKifBkll7Qrawqr+q0s6pmnNy8wuclzz3V0YlXb+
nQz+jeoecgYFAGr4kC1mfOks81ULVDE2FsW4eJoneh+v10+NwNFdU5Ypwy6ouHM7j3TA8ndDsmPY
NdvIwASomRAMlURTEsmDhihb8bf/9NefLCzoUDa3ycI2hHAMw7BoJa0UxbZ1LPpbdzqEFjEDQmDB
yyM0B7bNacWfYl71rlLvo0LNmmXpS1pFkGsf5ISP0/NLfxtJZHdNhnuyRWbIxcXyl2UnR0E/hMm2
S9VvH3tZneIf7gSyzNQfP6bWelJRnh6aX0Ocz2SvnfECvPmpocVUQFo61gZpwwgqSSeYilHxRYqH
u6pm3Izehxn6Mz3rsUAAicSp8Cj/NsOAtROAxskbx2QH4BUsUOAREG83JPeesRN+jTq9yzz7UhcD
5m4KmEZCK3AH5eFERjRUzFGyq3yulnSnfVIvA8wIbRwdu4jGpZ3CaiclF3ewfqS0fMS3e+PGk9pW
I+9ZFOonMSIgM8GHbUmX7RbEcc4qufzWCV5SiV1vk2h+JLdPCQqquhYFzeUyONWpm/RLFT1ViXdZ
1PWmRKe2+Dm33VwyBsQU3rADLetm2ZmOTryc2++hD16c5NjH4pbf6FQkGBRnH2EbhGLm19m+WWZK
j4ERzVQ4X4I00liz3zNRc5lFyzqFBIdmjcFRBIijiglquqEYHEQyb4OYIlmMFNtpErOPmrcdXFMv
8F/6yYOmKrxmy400s9532WNydbHX48xV47IR/ErMh5NkRxT9o7QZYrLrfEqg+RCFsrDnWJV8snzR
IcORfm4m9tN9tKnGjE+8XqxtR89uWidGvjB9uhZnXZ/QDM1mOfotyMc+4NM2tHT+ns+Kc0hPsqT2
mLOw+5nYZcu/fq3AnH2bWs92RB1Ypy2tjCOOWk4rpQNVR0w8DauZfMNkGeey03ybHjFHVTk081I9
+gVyIgQDx2YWVxGHOo5JXpku5pXzRYnVr9oZ4ltAiE4QOtuQwXkJxqdiItp1WXhoYWDOLc6pUu5n
aA4itW9rD6F4G1vwkmbCKgcNJ6WFJdva7F60XHZzT1ostaCT1bsgbWOEhb9L9WQkZX9RCBxzLtAD
gWUVNyjPmmSHWldA9RUUjbpvECzwTLdec+nMhDzrBO2RpYILWuttUvFxLD1mIVMOryhNmBhNmm0R
ozg8ESvyLQkRMNbL9By6QXDZ0uwHOfNpRuS5QenqY6VXQ51fqdG615xjh2Lu3kTHus0J+HulPzSn
mXW+ygXvl91QsTrLQxI0zUU0B6duaFaB9U3d2MFlxgJzIxvntKScVW2a9Efqw6PVkwmd1Ax57dii
VSAFqkyg08rFC/ZGcXyJcn6NbLStftClP6MmDBngY0ND+LuTOY9H5kI7bgbYHROfTFZe9g28g3w7
1xjO+ogIi2b6NC2lno6728HC1FSw1mxCsh4b4mbqAj1eNmh16Q3yLlzG5qFGjMYSf2CFdU2vA1nf
Boccp7g89IETf9nZNaFipn1ltkWZJUJmNpToi8HmaZf4GbnwiS7sf6K44R1tHxhDhfSz4auMnWu5
8KdS6dAo98GmQaSwwT5zZCSJo3U/poRmzHY3ICthWGTaGR2XJNWyoEGf0/ToSh9An2O/qlRYKAuG
SxP3X/WqXcgvgpxOsy5B/QbZCuqcqJLEz7hxqWaWGCpBO+5inkpRXBQ+/x26sMRhcvQ79PycX2SJ
doX3y0GpOVg8ZnYmF/a1wzfzHIOGC+wjR22NKDqqzpps3XBy9lXbHHUlPk1jiAWsOOEja5cUwb1d
keLizSuqMbU/Jg0oqZnE1eQg93Xqrzhpp808w0cWmA5dQI/SyVj8LIhhUzrizmlKsm7bQytDpLGF
YulZZ6cSDAgYZRw1bRA8Stl0h8Kbt3BKkqOiQkYwEn0XPGk7k7yKvK+PyVisvzJtMq3WXZsIVqOT
lx8aLcgHJ+ABaZflblVakVMrrOoofMRunZ7LTQuALWRsTLIvpfISfmCsqkcHak5YfvCpAhFmRs7+
2myWxAM+LzHBJXR7zjShuFcVD73icOkVCn6ebKKARvweMw2zJWeUtjQrMKzRuMUV6I6CacrPsKeG
EfVCIEBaKGzf7T4u9G97oDfKxvTZpGN/zIjlksxOVMCQNovbqwofXdohk00MsoJlWabN1JGYU1iP
5cz0JlSdOHL3sA906l1CdHhf5eYq8xxc84m5hPeyw01BLmodfeTh89xBoPZttBttUtwm2fhYLSEU
q8Zl/YKatw44l0y9yjPL6q11+qsxYyPjVHxsOjcHh1LfpSWadjdarfSpeNJ+fpjF8jzU/kfl0C/F
BYpMb2ZnD4tpIKxmyvlgsgOpDNg6yTI3RTKA+unbjiGlV4IElgBJRxTNq9VuyLY5i7pDEr1yZOqN
Q+uFlYbh1FAXmyjsX+XM/S0kR71y/JdU286pC9DjuQrFfOa+cVftZw+Ap/RgCBRpi5YKyVxppa9d
QuVVjHsRqmbbRNtJIp/0aWObnkKbcNyQmyyaiL9JoW8lwBWtnn1BGgJvX+8WHDF7jzU+SainrByW
o6EL2/DdF7JGhFlxnsD2kN/IEMsREMtUowSfNfrl5anz4+GQ86z+DIfuopAxs8CI7he35G0d+E9O
6eudNAU7x9TbpQncmMEifDVAuK4Tk+8i+BxzGoN/9D22e8lwX5SoULFgzM0CFTP4nAUjWBU1+15i
2liS+HFOJUlLJReNN6Rfrask80rrckpiYuhzDDLEGqZ9zG29MPwoZqI3XSpraPW0cv3A2DG6dyva
0liXvPopSp/RX7pDN5/jKJi40W0Q+F5IEFsV7oZu3eL1ZXxYDIOzpcZTERZVd4zt3dgsV0uEp6+p
vQvfHaYLQCc3o/2sTU0K+lgjxG+4QDBjMQIImj2oINnyRPUEdSrCqUAefMwAbLuy+2bBmO9EYh3l
5MIAjpit0g95R3oHnNkMi7NM3gUK8kKLCQB/PXrK5Sb1Ov8SFeV4YZb+K0f1Acu0tLbLRG+XOk9M
YHsUlpoTgVp41JIsQ3sbLxmJF366ayeNfp0cYmEFMd9T3ppGj/sMZXcAuElHvJ6Ix4i0mOqdSJ1f
VdrWO7aOVuBHBPmp+5mINQVhhlQMkrEDVKim1F8ZVc+lE4x3Fikd276MXoo4fk9Un5+FJisiCdL4
IrNaCCgI5UqPQDT8dKj4Gk741GX26TvJ3pQNo6GRBl2VH2gXwJO6LvgGb+6Ofhh9FpN/kfM4ci6p
m4msmsEuwXla6OhZcQTbITpVHj/DDeUpDaGayCUTbBgDoEeWDf7N9NYurYrHcHGB1S8gqZv0ox+R
9dXFCHaMp720ZQREfL7w+1PqTcntbHBnG6pZhHgl9xQ5QUnBvjnBCVM19Y032dV2ThlcxvgBLvtZ
4x/kBnOZZGHlW4AmoF6bYCQcghGot269YxCO1Vai4Co9+A+uGwMdqhlSM5vwAyitfttjKmUhiiOq
ePUdighvcKetH6h5L6rmpf/ITHRIBB4WhUt3HNtdtdybKMt2IcLyrcurGRYwFZKMvLikzramRb7E
hfzGc/9GcFhBVT1/LZ5HfpOFP8iwX44cqz2nFkWqBRGiYAFUuOa67oOt/uhLKfbSV49eXp8N/k4z
sFrHzsR+kGQx793BJroLVQGV25rvF3MVKvrFpjPA70rETDN6awcAY5M44iGiq/dSQh1kLs/FQIOZ
edOVtiDiilWSvUhk1LSVmoxnasUBSRsjzMDdrNwQy/2s1sk2Rj0wO+V7jhscsQM4Oi7+VXmMUjRF
mxlppjB1jvxK+cI/0mmkEe6uSHXmklP+mAesVJmPMhGT9Z1yxVVnBOXnhBJj7WFKFJhY5Gjlm841
2xSWqufMt3ivXj0ZNJyBKd5y2UK+69EMTrDdI16YRo0XVewsPNO35YDk3VgYaHTswU2NkalrYKar
TMzO+xhY4LzvCl8jIE0v0biCc44bBupOiGtg6sG9o+COEsJ6PCTvQ8zrVjlFjVO+hxmaO6AXIQkW
kuMBxRxhNFmj9nnP8TEZxWQirDguYvaf+Oz2okc/1XVMPHVKIQqbFuEnbXQ7T+QHohILnD45LK1+
KjoITdg9x23V8/8m5T717E1SperdGNTXFsC4bZ/vOiRqW2TVGWILrqMsqtTZTvfkDyfnEbo0J1eP
onGAktYz2rGyQ5tw+kR+NR3zVN94Y8AxVfsoJ/3wMU4qROya0cjQgW1Z+vlcuIE5+jbLXZzI1s8f
f/zHP/7+Hx/zfyZfzW1Tsmis1T/+zn9/YCbsswTZ4b/+5z8OX831W/Wl/vpT//td//ZN24f/+/jH
d9P/cfWwf/z371x/3P/+Qf76f/747Zt++5f/2HFV6OVu+IJP9aWGUv/1Q/hF1+/8//3iH19//S2P
S/v154+PtX1Y/7Yka+of//zSxeefP9zorxfiv1+H9a//59fWf+mfP+DMvvWD+vc/8PWm9J8/hPu3
ILCDKAjcyIuQEYQ//pi+1q+44m9OAGEIG2AQBMITfIXrTKd//pA+X3ICYdueI9ly2v6PP1Qz/PUl
528U/gLhoxcIx/Ok+PE//+5/eYP+3xv2Rz0gYctqrf78ETCM+/FH+9/v5PovC2wPjQMdZRRFDl90
PJuvf7zdZ3XC9zv/p4vMlGb8nG0D96Kad035kLZVcBUPCxi3CLLU5DFls025Saz6LijdD5NNDFED
6qRcFiftts5hHnlsBqd3T6WhC8hSCCnwjio56z2EujGcH6w+DE5yopUIrQcd69tywewQUkyIkHWV
YExZsV+NTXZaFAecryDmAPR7H0QP9rh+dwfncjbkaTSWJlUU6bSvQIDaCA6V0S5qJlFtcUsiZHJp
A6OWE8qjZbVym/twXRjI2t1ZEz5rtna/GBOk+xI8a+wEz02Im2qqmGLqDolYv7ApKGzc6QmYKzx4
Ollz1cfP7s5wzpJKgUXXhY3asCUX4RQf9FYCK3EC8oaqodsuvv7sZP609Apg+/vkI7VHZC4cZFZC
umqXwqVzbBn/RKa00010KSYKXjXOJCZMgtuAm8BU5TZy50vhmX0+Vs/a97N9qMS5gW6pbe+QpBzG
c4GGLZrMpbKddufly2XSwJEbQXfDjc2j8CuLOwstJDOxlKHWuMXX6kPAI9GkbX6t70hZxt8eI3WW
lFBJEdde9glS+CSYfgOhFa5LqvT4XDvm+8W2tAcqEjsHWwBWp7uhmb6dWUL+G/qbBjVhHzIja93b
KSV9wO8q8sWt/kzlG9CYH7q0ZcmLlFZ17Xx6rkatdrWDlnAJSkBm1qOZe6xLDPoZjgUD3fMyAXCk
mvoVA7Wcm/gEPTXeekxxNqEiI2glTmU+DGK+8WdticeZ4Hu0Yue0ooEf5FuKl/ro9d1ltqDFG/rx
FIUT+4C55fLDVCZm3ovIt7Ndy8gExtsUxfIyEexEyyq8imMUkia9FlYGWvmmMcAarD7LtnPWu4gJ
k/CgsvyjjUPeUCaBcWberTC5qRZ72Q6TDM66qd5b6a+D2tsaZzLgxoDotw5dSi3HZItZeBcHXnCe
U3666+gDj9xlFyBuHSqYoAjEkbuCIVICcSYACEqQgRDh2t6lGc9dmcpXEYcvQGPVIWPS+tOAAg+d
9g3zJ8L//GMgKgiB/twzC0Td/NSHGGfyOiNGj3k7UwtUYIxss8hFHoHsdpdMMiJGA0y/ziGuLQPK
drlmTURmuFMAIawyoFQM2Sa1yzNCb71hVw/9PQRrmOIC93jqS3AHO4KEcPCl0mATyj46CcRADgwF
xwIvhbX4HwuOjVMUGffk/16YZpzHAW1sTYkfO6N73a3kOdcQmtMsgMJhn97YzWWTt/ZBuM6yqVKx
reyAXCW4Etht8OsQB+ONGMwbwpmFJurNOPUd+2OFrYpE5bwsyTyZkDUQfHHnTegRDMdAajX5voPg
ZfvLdLDqFMGVHz6AYKXcuVlh4BnXOA5HJoSy3lXtd6GS+KZenPOc5/61C/6hYpwvo4DWRg0ny1oA
0GKiXswyPfp1+LToroJUId8zY+RliOFeeJaEiTdht6yRNhpStTjyiU6C90pFOUGpEUPIynS66FmS
IBuOZhQE9EG6Wti+eT2LdTQvdqTcLfss8HDWXRu1OOFHp7qJ+m6fkh16cKvlEOZQU+qCXygKZnuj
zbfsHHPROghSiXDfIj8b9t101TcxQoqmg+2pESpa2L+2aetCzB+KX5Q787bOume5WG9Y4IjhNv/F
0XktR6pkUfSLiIDEJa8qQ3mp5FsvhKS+jbcJifn6WczDREzM7Z4rQ5Enz9577epM2ocs4DhcIp3R
FYABB/vCcMhKYNte0e3ZNxCpy/owtbpXfOXK9KiLq8tLPdxdbN97fiH2WgSSRf+NCFIbXWAtbtwe
j06AEUIm0d7iT2x7vyG8lvhUlMqzmt1m661u54DFKDAD+1Ouge0uW6KQqLoXn+OsfDVtC49/d+Jq
zVUHMZ+BmBrChatKLMhlTcvHmHW8AGnplSmftzE+1hOUHEfC701wqbAZXzdZHTfdcaABp6jnvei+
0qwlgxPbc+jI4QM0xwekYLUbXLPhoSHI20mS0xSzCisgaajiYt/P3YcJNC1xgnbfZjHaZgXIq+YN
21g2QH4vPUe9YmW4UqpdgwZj0TzPxU8luT0nfjHepLCex9Qg4bcHHMMpIUu4XyU0aBrFbOov0bLD
MWv5GgzCpXELMccf6oPpOI/tEHmAnby/abHT9kQSil+1b4DvKqPgmz2s2DiQQyGCVcz8qOvSEc1j
mTIGpG3+3iqkkjigELO17YOqYV4HM3Rc90eLIadLE2F20fMZL0i+gVTfZPbd0hVgoolIMtdJFRAB
w/PAAcELyFlmtq8kLHZRmV+FqOied+unwW/6Ax6crcoklBWD3X00s0VX7vRDxU9W9D95QOA/nZBs
86p8gSuNuuk7cHEWkKseVuNOsi1elFq2tiCEowFI118GD8B5tDQ5pqJ8bCPcja0w11WJ2IDnuFMN
Uz4NgQr9oADk7LLTw43zO6I+bSxD/udJN6JZdzjZTSNCXQ30mGc+5sjkT9QBsxDNdOd8Az4AOHRX
DSSdA3MwEFByCBDSRI5O1DbyTPZ4rTothPRSiq4vitC12dIJ6+dguK3xPxzXUFJmn+qH1n4e12/I
NSPSGTF53K5Wj6xrrWvluy35/OQTewSaqgeDoR2h5rQpINbk3xL5XHmKLy2si045k/0KLaxx4UI2
ur6WZOYmiUfVsVjTigSkjsqBenU2WRuuKr/SKGHeD74+RxWbXSLyFCgmWKdj8Zf33Z8uMh38kjUX
kgjvk/Boa+m9bRRBI6yK97qrnWPbts3Zj+eT1YzDbeSKEto1+2qzRzRWDi71IVaf1sg7mkJG4k8a
cLhRPTdS6u1kL+0xMePQSgsHYhrx5WApMd3FmQ1dRwiYyCN/XLE0aSoBjLwusTMNJBlyNlN8ZdyF
0tuoEdFylN+Na5iPkQC92tc5hdl0awzQUmbkDp5zMjI5SRVveMqXnOgeYVlLM9iV6z8eHPFvysGA
BPMa9lN7wtETHVwUNDvCnQAaEVCIbFgwi4Hf0jICsc9mj7lhofWrNb1tW5wKtDc0+vlV627ex/5M
6BYbYTrMnPfiX4kZkm+wpdPPvFdTgKi2NihLb3VD6vx7gO1C5JuFdZwNpKI8Vvz+xD6HK/eDr8bl
oEs0jIWNDu8j+0iYphjS8pHhzGMfs9bBZJAXrZwARbFvlk5dgthkFbykfECyq2mz1YVvljyNnrvx
2ynfwt5T57omvlTmyWnB6hNOneOz1KPipU3+j34o9F7CaGZFzQGp+18VY00oWPqlJgvazCmIGrYK
Lcgn0WL0ic8fZS1UIwDYy8zerXmdOedZMx+Ergj2VgyDpO9IKlEt4q0nDPWL/1pjfBrz6hJ33mMA
tQ7Wwk1Fzc84OMWu6Lbe8D3mhAn5iB8NO+keJhpkoqD0+XV9yowUFVVUVIHzKybGjEWYbUjKixVf
IeaIhCOBrBQvvZ5ia2P1UAzT9xJNREtSA+yGv3L0+QacaNwV7fJVWKk+T6/O3EbbJmsTrPru3Wus
XSOTNpQLOeY+ne+jjw6F4V2xN4J27j7HM+4dlbjOqRkGD+T0+NPVDftDgaRu96B+8CjuMg9Fwqym
bpei8NR+aW2jnhr1VvefnVoTiFUv9mPmwwV2U6YX8KFcGQ+Tag7JJI9G6uiNmIcAYcELrvDQdByh
TxD5yOL2qcKV/GQpciAejTdbzWhcGpJat1qAgI9xXyQxc2gqGbxqKa4pLG1DFRjZJrmzJfVAdU48
ZcGmdimD+GhANXkoE7BwHRmJrSeIGi8sMoakehzcBUS7TtcQok9pN2sbZAYo/0LF4cQT17mENMli
b0x7Jp9uN/Fm0WTGIqiVi5wu6UQ7s+3ic+p0D/IwY+NULfvZJswcSZ+nw2+/OjgZD1HRRZtUBjex
yqWdaABp86hVvr9ctJwBelnlL1nF01R6AJzHFSMMxVfRMS3p1lF4Q9lYWls952ytHOMlpX6FbASk
ISxMREnoylAThAYeINOjUT0v/Z1NVWic6TYc4u6tdIGtxJLUiJzYjLXcCzAa+/RLbIgVszGnP1aI
x8rJ4zBSM9OftM5+qXft0o7Py0JTttuvtRpILxk2gYci6D86KbF2e8n30GFZcHgcy6o1EL3Zh045
ukAv+9eyNqdjUD15nQId4ntoXBafC4FaUL66XDrIJrnMnqQypym5Nx7w7ER1Ev+TvqVs+YhUQzbg
x7mQp8kKPvcVVRJT/CG6GjlDehQi2tyBY5zNJWtiuvOKR5OUEePTVoplCHvJcGtDD4eMWx4sSucp
ZVAPQ5m+BQ3d0Hxlm1H4fw2Xtje31kAycDjaBQEn3RO3WF4STfKQ0OyDRTdERQxb5BdXmrw4l1eH
1gmZzZhCkv5ZAuElPrJmmu3T7NkUPzZoBFF1C6BPYMyAIeO2HyrGtcNHMPQoSlCDVcB2qaNdt42z
JsegzpidDy+pZK+qzdHckoXFjlZm8X6U3L/S8pz/X7DUVbQximAnOQuzwj4VEvFRmz5J7phqjYJV
eSLnz0giRwuF6I87gI+83M2EpjzqBJC530tojp6P48Gg5vHEwHish7oC0oFnzSCc39RBui2z+rvP
KN4qqgknjn10JjjoMqMtSZccKdb01ixg8uya7XWnS3Cq+TOvnc9Rk5PB0mSN+sPnhsF3lwYHU/un
Wpa/fIS4cDWKCwMB6nWgp6ybP12vQnzU86im5jDgGspZOGD1pKiC46/w11TUgIPP4H3G5bwiFAqS
5Ij/pLwAkKfAE0TBwdABF8MUpN8ErcJNMR4DbmU0XJBCVf3qmFzIE7lKQ5G6sgJDLochHKVGz2fW
+TSHtDuWtfprSVy3Zbaa7MfmMFZdsld9JQ5Orl94sYSudtwwJRKfR4t7V02fhwopYRMY5Q7vT/3K
WaBv/4lS3/J4nJ8QQ/MiM66uhOKJz+NiEXkyslcdQeRKyYk/ZLZyH2zNtwlZIOwz59H0uA4mhVxp
JZoG7MK5m0EVFp2t8SiXf32HiLGVpqeaqkEShFR6Yieslqja9mV7r8mSn5KgB1ylq51Z5nd7LOE5
0hwsen4CIydLlljpbsTbzLqXlxim7LQqDvjjt9VIlNiPbMyOpv2nyYPyYDC54dVYPbYi+K8hJojl
BUvINGX41TptgZv/m+aBvC0GOKg8JwzrYOXgBFzs9CsCRsDfiUlRVtccWWoSeOHtOnstueHRncbl
aU6ulpXdIhdEeOUb2yQPIGqLcFjwS035wCDEHD1A12RlQyqCd4qZ+di6RXbNomlblJBzTaJme2ec
EWXOfWbxcpwLVHUDj0UFVFu3e+RCtP0awGh97rjTL4MGtk82a3GIwvMP8tIxN0Xnko9baNZU3/4M
HarP231s9d4jVSUrLizXKLhd5uNm6Q4d0cPEshFN5keuhlvXBBQ242AKYC5T4ULYRKM0CQw/gFZq
V9/tKHL2GD5hXMujk+A06mzeRw4eDbaUPsvzY2023TZFeK0xaHfgWynmgoeMK0o9Z2Cuervn4YQY
p+lFmY3jUs7R0VmVm05T/ECcxWgttRWyPtQ2F/HUeY/K5iRZPB78XH2oPigfmFxbynAIzsK1ogwL
nI+XsQLLipLixZjyNWEiknGNxn7nr4eNVeUsU+SdCyysc2f1VY09WKo6fpII8jdTwIyAYvE4GpjF
m343e5Z3XSJy/YIJ+uy5YFZFQ1R/9eDn9T4er3ZaQpIYKBCCbWrNDJL838FAXjCIlHxN52EKeJRL
HfZDQN1J5EPHQakib9j9DLla6KnhUCpAI/tRCZYKC6/KCIKlY+tsLc+56T7H+Ns5025UEaw0rLhr
BFifStTXLKNQTaSlv1mKqMZIC1BOIbvy6sDWOJnjt99GT7rKkMRY7rISLnuaR1OGcmYTHx5/0lb6
UlBCOgW0Rb43De1NypseRxQPWqpsumBpPtuSHuKaMsvoVPjvrLf1lejeZwkhHe+VcXe4XG0sp3yy
OBb5OuXGZTeNC5Yf/kCwJ7DZl+QD19sZhmEOGmTrlDwROo+v0qRfeKnP1Ry8s1HGsKhZvhUNqca0
TGAuW9fao5PUyTrEa3CkOPPSQ2mVXFLUrXR8f5eSWObH5D1afJUL+aO9T1yGiGfK1boav3kjB2ur
5yHV+JOFKqrdwimB2slxJZTk+uGMGH2JzmaxCPZdZkfbqp04XDOFmTBhRRiTKa6mxd+j6mhMpPxK
iTEwN/M43QBMnRPNjmPi0xFO0sK9Ti84X86WR+yFvxxtAyfmhjHOcP4dnJCzMbmkXOwQ9/nyZVCj
anag8L3cACAAaSlG9HNJ2u6XzHn+v9cpCLT/0JZhlwMvM5fWY5/UDjtWx2ffb9TNdcpXLIWmiRRo
+sa51vBB0jLNtwaFxVUJix/ZZmulHqzGIHjIm5qGubiMd0v+PWswUHnaiG3azrSFcgJjvYJXuMjl
vKDe8g2pq2kyYAs2vWHG2LKbfRLlU9dttB0018jpXTBdJxt3G5A1azvb7CG9aDq5ekkwIgGWSri1
YWmWYI6A7Bp4dCSggh3Au+NYqOEpqh1udL1LJSkAbSYJEhdOs/F6Fzwh5ZvYakMqdd0HWdAD4Nos
y1SK+rG40V1M5r29dw42CINdYVZNVGOa0B2WkTxnTA9mY1h/AzW+Su7ExbgimMjykD+5uo74Er5X
biEd+ZEOzt16adWkwg9tDbjcL/QJ9e/HmNrnjGQKUG+DoTQgDNI5BlAzCHT9ikT22PnslaA9IwNF
NpVs97yJMgJqHbZdSkFjRFSDJM2rqMyAfN5TLECC1rY4Vo7BqxjyJB8zyIdpv0DYdw5muuR4aSuC
SxlIfGEen0hv6QPXLHBA6XNByFcXPTd/W98sLr2bpvE/8T7+gxYLGo/g25ZlOocY2wFnTtXRjnNS
xEYheBFldNfpntVZCmjawm24XZyF2yOQtVNXeSlmHil33KJpf86QyjFdTj6u6JH7bVfa124cqBEE
tyly9ya6KN06Pv3UnYOTlpueuW9yXO5CfHRTfu/08BDZDfpvUX9Je2QcW7MpnHvLvqNuDSNaerCp
aGrrDJJW7LJBGlvezwvxEvpyGeVW+gGsDdeL2KgyXcxE0DpEGiwr9s4KkIUahTVDlf/Ra3TWzinF
Cos3KiIIkDC5Cduh6zgnbiKpJWEJxQUQVhysLz9MR5xRDnn1JbGAIvHtqm3bzzSm5OTrBvs3l5RX
8+9xKjsPveAENpXQF40LbPcDgMAOXs12zL5iq9A0ZjQnj4GGMxGTGN6zAzMPQNceoJFH/8noETqb
Cp70Ih1pGk5ylsIgqUk4wbnLWG4aFkH4ps2TfVNxECJqgcHssTSnzTEeg5YPBWArK7feg/7vYJYB
F96o25I5N1IgddLF10eqgz5r7vIk+9KJ9AcbNRqbyN7nbEJW1yIJKjQbCiGn5W9GT2H948svNZPV
B7pw8+KPtq/wS0q2cBUZIhqh+NoDIw/pUPXz9LuLYrm1bTKXbsoldhL4J0xz+ahiFIPUtrBNdX9V
FVMAXdJ4UrsE+/mkvdUBn2+zIP6kAS+R4mn41vlI1/i6t8q2910pLoE285DcjY77c+xPB6vyvn2l
fxu3+prcHiYdXTXeYmf7//pRPA7z3F2zYKVbVJBCJiPx2Irp5tB1zR/Kt8Z7kH82VVZD/yFchfNx
Ooi0CufY8E9+ne6y1V5teuJnsRMif1ZsU41ThIz1X9Zkdvt09Ll4TH9lz9BcemB2i4xcIC4FsgxN
Y+9RR3h1j0l5nWBiDLP44InjxCJSivUr+5N9r05EbKr3WFi/rO74OThf85DRkAqLN8PTmHDmWdgM
tzqyTt4S+0ei1dRT18WF18mm5lLwMrTJvvLTl4oSgQvhgPg0dEm7wZZxY4GO9hLHb6LIz7O58uJl
8q9NPFicwDzqCdtKOULdw1Zjhn7b/1d36tnOnVvl1m+Z7j2iO2DRvTYAum3Jk00dQ1G1cL6b+B/7
8VdGY3tfV0gz0uHNRhDzoAZpcwY0V75HoJtIe4OwaYv32VJjCBMm3fEqDbpz7yF8sfGNc6f6jZEb
67y5EIttT27B6k/6KwHuUTfUZxe5t7MNRTwZZ8yoa4YIJ9o4fcBSgtXCYI5vPdY3KNZetePWz6hn
1qu10mEdYUTuTi8t90/3pyhokiaJPJ+LHBm3KnmtBTiC+okfxyhIQxT0DgSqhHyV4SyW8W4sZfFa
sWN9nZT33IvgAA8fekgypgSDXefMD2XbTZ37YrC5OAPBCotqhn2gTFy8DvgTxTE2pe7Kqf0mbODf
IwGQ2cHc8tB5RXHzC/Na+K+V78RXVebdCcfeY25I8wiN8KoHhu2M7iQK0gmOR5ogHJFaScRxqb5Y
tgBJLEOHThtS2rvByS9j+u7xE1zNjV7V74uE5vik/ElGoCFTfEwm1oSIRtPVV/iUaGTws8+ieC/Z
ErfiORnsC5rBtrafHZbCHjqcQba/xarNxIUFfwQDzMhCO0k2+wiV73n8o2w+Rwy860nYoMRaqPQl
SSIIP9Wf0fsi7YXRK6dzUoZWnL9M/FI1tqelY7fMQXpYEnEyLOOttMeNCcC0NTKxH0x0uy5iPWrN
mM5z5HIyC+Sf3Zuv6RjM2ieTRRefNEJ3mLE4o/9U0vsXVHqlGYTr/2ahrY+sFVV9V1UKX68nyd5S
MqkomOzbDZscyqwWVIz/4LkAdKBBhCDZqP8GM96rhLgfWgPS7wP25odMmnc10SSqAHORcKntJ69y
w4bKOdOJf+f5X2sTnY//qeqrYKGVQdfEVBTW+jPTlxW2QpoMYANc5YDjG177gzC+qjoipksd7EzB
kxOzKnu3WE9jp4Bhd8IdMeocy5l4MOCVJBIXSQUWhfVNDrqO0g4QmCYv0gjMA2lNl1JgH21C0jr4
K9ai3p1K5JHn9WmaY6ol0jCQdMeDmVDkyWuDVSQbyRiKFb9SLjndB1nXXV99wrF96BFfWqs6mkpt
/IYoWYVi0/4b2olsxkEIWncTnvFsO2fk4SzvhKS0hxz3jhyXcZtFPkHniZNurwexXTGkHq6yOgZ4
0U6vicg/LPgFLNRKEu2Y6elBqPBhkNl6ms27TZK+tA+U0fVhg7uf3dO2psdKB+OdUCUx6z8dSkaC
162xH2eqqMs4OtvOHDKA8EaD8udaOIpvmMk5t7au9eb1clV0Trlowu4+V3f29k92c8up8wrQK5v2
HOhXEkg4O/ip1ofK/rOi18bqU7b3khjh4IPmNtrQbME8e88jPD+TacTn6zOoDHFhYizp1fbkU46k
wSWC6BPGdSfarh7yemCh2+I1reqjlf/2zF58pveO++2OmPU0grBvvgwgnwRbwv6kLTqqrU8SvPiR
WPyP5AHFLa8IzlrFxaNH0aHAOM3ekD526Tg+EKZAwTQflv7fKhWsjL3YpY1L6TcGYJRIfh32RnXu
wQvyc702JmbwB6LrWD9jlP8duJDwl17HgVJ6gwoE+mTwnCTij0WlSI6SIXfwMLjEjfh/cxxKawon
Sfp7Y3N5LKNr6cTOi+JMfK0i49Vs8+7WVFJuF5XzZU3i2vCMDLYVHFVfgANWFQ7RNqBHB97anQUY
ZUU47aBWFZfMG9Mbidr02GY6XPRPGW2F+xXRf1TC8WBJsADMdoLjXFWsVTAkNKFp0gZpFWfRMUm0
IzwNNt58uVObhKBWLkxMKAqu5e6U5XxBY0LfMvPPmlXTJo2Zsd0Y8rUB1Ri2qrwb1Fc0MVZR26un
XRNB/yhAuho8MMQ7/wHBexxZoO8h3ePtT+pt08rs1PI2GbDUJHV8Vm/FRPtnsRyn7puMwoMFsKC0
299BW7xueFYeOiPmYBJvVWed01JRG5oJuS3GaO/xuuWQ4YAAYkcicd5nsPKNBkkWwqkYFzpPMofd
bPtZRDqMyAVleXUsPeM4ioEsFozKRIKzwc1Iht9OKD+wwOFUb8WHXNxn6ggI6lv6EuDkDYYe+GoG
V9Lj9mYgVhAykhzqJCR4k/ghMRF8uyuaiz+kfPuOmnccbXszsRfybDNMNKyByf+Y/Bi/AQAsHE9X
ozx3jL0jNE6usD8NpR2SghQ/t3iUprMmrDEk82kI3K3XjD+KZMuUqfMsyyfVTf/pE0Lse9Pl7x4l
EGzyCGhhQ1jLYpkMyuRHB4y6Q+qGiDFcNUESxp0/7ZLhbaJfxCUnjw+DLTKt4dZUPjjauqC8A6q0
V31oxe9RTa4mJjy8poOgIoCEVSK2/FohoOCFaT4GVWz9eTo2Bo2rorgzl8P/h57e/Dg9po0ZhlrD
522CUxcMIxNcsrCPqv708MZTJBFPWjcVZ/eaNpmyxURMHJ5LYlAdE7unzIc+EgBWDh90Z6YRNrP/
0opRp/W3WLwfc72Pjj7LpJ4qAbL7unYVkWHzc3KwgPjYtcu4foikcXE5g+0gOvsJn4g2Gi5Dqq0r
9gl0735sAQs7tKbLl7a1rm0y9LDj8WPUxVMKJCEkf6VSX/GmNPhVkqpvU4z2XafORZJ4mxZEWM7+
kyykSzB7b6pK8FrLPwlvbipPPJZFAQC9YfuTvIrA8E66YF4U5KI2yYJIVwSAzCUXMUNj/vZrxWUA
5zn5HmNTsDnYBx25aFrBh7F6VsOxFEd2kBvXDGNJlMvG1xaA9mjw5iyvmQk7zPfUs2PY7zaO6FM7
pj1d9TTS2SlVOC2ZagPXNjZfN6Oq1YFzlfNw0M2e8lYtKBPBeOfkj7S7UiM1H0lZofw7m5FQt1li
CePf3Y4fLm0T0qEpLs3u9vxjC1AojrGfIG3bvCpGv2DyL6mhIuQxTd6x7T7VZ5o+m90V0hZez41n
k+RbNgOg9yjYoOlQGu14zl70H5iIlSbAMLV43gBqYjOKh+us/wD42McMYIVPqp/ed+acUFt/5EQc
DZhH8DUzGnYOANFMTM+2SRE7QMTV1qYKfzPIKRxZ/XKJjBg9VxajdxnKDFUing/EUQIEeiI03hoi
jMpfAkYsjCe4SEylJ/z9wcNC4gKbyjcgindAQpsIRGY3M7cafdycJmRw+qDiW0XhnFdNp1jRIVHF
r8WylmPWBtu5Qp6oaPm1MGTu7NbkWfHSW9WqP000e6B33RvgF3HqfAOUeutOu3IKtiWs57HIbtK3
n+bOfQ5U8RpHS9jN4urjAKrqBeG7TymkbL1wyL5qCg3Zfv4RTNptEHqOCh1TbhyeLcnv1yRt5S2v
DZStRBVhUjyJwT9gwLqul8/oltc/tbpM7sai9wjTALs0zp7PImHW19Fpps+STov9OPXPNToZhzkg
qRenhw1OGwHVSwajHin9Q5S+dqsxrvpnUv2Rx8vO8oxt7gnQ8VxerXlbk1PUxrJb6IDvnQU/e7Xz
WkqLumuAvtdbzhuudQL+5ZWo4bRpRkav+ndK1Y4N5z6Q8DXPhpaPaYWBI2M3P/w0CAlMGQQoathb
iJ1rLmz87HnkivjZM54qPYWm2+/NaUb6Ys2xJJyr/aHRCHlvAXj4FCf8yIZcpB6aYBcCNOHgfF8W
gj192I3cVLB/1kMomhfeVHQlQn/Eu2bSRs0cOsZD6BhxCE6DRTm1VUtymBkquoTINOBWsydIitdL
06HMT4DuW5Yo00hmx9h6C2uIjqx6uxt5SBA/Nx0+A+5e/n7KO6yWO3JSLS5AHFRjisLBiN75b3F7
aRGW1uEL33Kl7APYv2NGFJqxdZNQIdPo4jH2rmz60R/URZrdAffzLlm8MEauBCijHf9F+y101nLn
IddGrN7KBPyYNsK+/ZPO6ILYQ1vvvzKFVAH3oq9QzBYTSjcAuxPK2a7I8ytKkYdKzXBauthzCue/
wphOii56Wu4YSi5OTFCB3AeVolzdgNXReMjVkn9l0zwXAZ2PY3Ojax1nMCWNFW/GxXrJB1revVi3
AANwVFZkw9Kke8wSlrTpb8rZ2djtVrV4HYJrtjzFeC4fHPfaezN8SzI0Ht19+RpNXJcRNuVJ0FVZ
SwPfSmSwz7XedlV/UGN/bbuP2UX10fhqk3ZddNKAsOS7MaJ7KKMOc3TTmU7H4ZwNGMkb2l1Mu7Oo
PMS/y8FJ5R4jAyU6hUtSAqQ7N42tHwSPfkClCiYEQYsHeplGzsEbV0T+W4CQRuRfPCRr73b+XQpM
R7asn/KAYVXiJGnXWmtrC+XjYU2jDHG8baonNt8HPlzSsi55x3RRjf/gQ0XsIylt9TPzUqu1qaFj
DqiAf/VzvFMKorgpu/8ckfw2+fJsBDxpi4VU3fgoHgfogv+SRl0yhNx9YiQUbpK1MbrPpTUedZR/
LlZ9xK6wmWANk0FzKQpS3YGimnuizUuTILHz6MfaQ/Oh81bhvSEs+kZcTCA4GbyQZ8oYFutkDA1p
VhOrLaAFHJCiZK8XECoDINFH5l4G+Uvc4Y0Myo9AfwXE8hK0YLwmecDyb7zwtt6TVPVayblOOjxG
xMm7zzzzdy3ypEjeCXOBvBBXPGirlcw3ngZ0h4NIRLMrTHym8BTwYffXkk1zpLpzGavXQrJXMLu6
2/btrz0M5UnRzJDMCRQ+BWiXBXWWLT/acXjjpZCBpJvd80X+Tfp3d4H0NHnG85KXVNh8N+alrXFN
WihX819M/TzxJKo9QHGd34aWLd6FYgktmy9ytrvcaQ8OEoTXZShxv5NvvxVlHrpLgeIwZvs6+G9M
IWtWdc+Aad382GcduwdlgVQX80PHLovQd2W5Tp9xERysPCejNIXWCJ3Zin9g7eZZRBodhDuIX6JB
3CqLqQgF1QVzSkYSBxi8rRkux2WJZqomgvnJWAl9jE/x2bB4Uvv8tMQWV3uTV9g0HqjWCX0VvXWB
QeMQ/88O/V2wYoyrjalmMLwyrHlFIGuKV963n/FEdFVG1OcC+Hpqem5lLi6svnc2jERsSpLzWPfn
qlro6hs7ChlcCIhNc+WKcRRl/QwgFkeDmh6UKmlDNP8YtsO12foteg78aEiwr3ef5ro/oVLZdq2z
TOC25/aym25pNR7jWLxMRGoTcw7tttmvHSOKAo9kSs/Ynh9aOEc+Hhv8Un+quf0Y24IqjMEkSDlv
4TS8DpCebbjbwrZ+u74P/d5+4z9MPkO1t2Jvh9gItNI7KZQdeMuYW2qvxnvptz9i1MUZS+xzH0Bi
bRhvKNqWZvq1BBJsUua+MjNfvOWv9NJoK43ukUzPo5VHtNq79hO/1tDLzG266MuCAXSfo2CYM0WV
c0aEdbHRlMapNh9Rzs+WSz9QFqzIgz86WcA1uM2ZlclrnBQsR/3HvrQIoniUWetzhce4dtb1Kz3b
EcocuWuG5eNoYOmY+uC+jERvRuc5zX/wA2wzH1SxEed/HxbRgxPF+1lTeTQlRGzpqnMcnFrKPseS
tytwGVK+qG+etu90Q1yEG4RZ+pc+jV2NVNCZ7zM2aQ0q2Rf8+rkwgoMUjrcbnOalNrvnpRlvExKz
w8W5D6Jnr7VojGDE434UD/uePKuTTge4ApvWgo0A3N5mGJua5WR0P5ikNB1LHoUx5Ko7AQ2Ewi1c
Pd+yTHBYYBqc+4298AN0P2w2QCULYZt+HO4WD42+2sMla2BpePE2SFbuT3qujeSkHD6Q/JUTHgrF
aBm96di8BfEYKo6PXFykj4i3yYHltKl7VIi6jT2t6IQne7YvvcPz2pn9Ps1Z6bFRIsI+lE0oSUk3
fvoYC1aCIL16rXbdSMu4LbEUOM8JTvJkMo9p8pbhiNvwNuhhZDCJNCaOBAJPUfWv7d3bwjZoXsdI
z3mu2FftrKU+pjO0fucY95YfzpV7cKyfJSKZMo/s4lypThkEnznZx7Hj7SvbBb6WvOpCrbZSJMpK
J68FpnPIQ+ndgMm2ze6mzP9kzAU6qV8EeBoQrRfLg2LdDEtxX2ZiEFP0PCO3xOZC+UbwGufQgHzW
CjOW2cQxd/FLRCAVv0/64Mzd+4zku8sQ9iPj3A2/JpnTSH9iONoHKAdWApMzolt9GjcD2EPDg6yT
qnDoSDXh/l2W/tsv4drhbDzxqWbJkzYH7tJnL9P0m7b9tpXxuWKj58fiNDtudI6mmZKapv8M6ONL
sRmq0g3ZKfRhzx/RHXNHb0MxHiZKueRp6KP1Yaywk0/MbYCfjo0JiqOLypMxvS3rylT9BgRcAm5C
nswuUYH1r8nPZek+t8RISU8/J++JTs9B9NFMUGsNEi4xYavJqtarLzBrFLxf0t6YTlr/2NFd/1CN
wW6gKK4R/Hema9JVi0sAOeKRCs5OgGESvu8OGOiVMbPFWI0ZDd3P31eDYdDPJt94RvLoybGYDho8
WzsY3bvBACflE8gnCsFC0hXH3rLCKiX9v17rIr3ElMm0L36y7sJy/JD670hjsBMVy3l2g5PKNA8w
hLVh8X9Itf+Wzf84Oq/d1o0oin4RAfbyqt5lWZbbC2Ff2xx2cshh+/osBggSpCD3WiJnTtl77WQF
CwOFJjdea7rV2kB+gn6WynEGGXQsUoCNZuIclCyUfMdmeMvh7nsnPhP2G+F9KA1AwaRX2Sh40lS8
GyYKxcnNgFqwuFxk09YYqpRuOSVhOnMv1HRoyuC+t3JZGHKXg/xnGMJjCCHKAstmmYCEPSMa1l5F
mCzWlLVl0e2x/F2pqT04rTs8+1VN+uXwSH3kEfh6qRDmSDPU8GEDxleHZrYOycMLEVZ67rAySSuh
q3W+OT8eHRhqp/ocXH+NvXxr5xDU4VfFoocU5y1K7IFLwiC+kcHr6NHgQxBoozwa4aTikmnYRPvi
R6IEZNv2UZTl1XHUyg/Jf08Er8lIMR5cC1bNZl8xKKNOqWzzZLnBc6hFcGa2Q3QXhzxPD0EWnBsb
gxPlZGi2t9Fhembhcc6TR+WalzF9aTzShlqG/WS9GwQktl247PqKnHL9aLAGHmuwjP0Da3nlDvvI
d556J9oERfLqayP8MlJIbK05kWRyVYNxTak1Ggtu9ahqjO3wlaNvxz6LEgN0+5tgsCcsbDuYv2l+
GFFwuz5bdZvVSf/QkAlI1k49+TOuTceKkIDO3gWzGYOttCfGU8UEbjpIwdfoEm2u9ZJY8pGa+UeY
ByeT3YxemufURsatatYUok7XfqIu9QhJLgxfo+zZ7b29h/GeC3MvmvCnTJA6eMbKUuzHrPRO948g
J3nptYbMmZjkFK3DJcHOZZvXEq2TfjYaSEYYhbqb0PxDnQy/C/+KYRQd2Oi+aYyHelnCnkPakJKA
qHmyZ1pWXhvdItWBuB+nfNHt6jA28W6onTupLdsgQakprJm4j+m9jNxd23rMLf5HqDgIbDMMdLZh
HRMfWG5hfPuWheo5Q0wk2nLTkvCBtRy2sn0y/OQY5QbWqfw1Ar6G+za9sN9/Y2Z6chvnKyfVEA38
um11slHyNYyYL42OmwNnB62ZXarbIFYh/zhn4sOdukYavqHVPUeh5OpEUWZ5/wScdvbn6V0Pw21m
DnvcRQS2LGDrfHmYyJHaoLlgHOw1B+Uy4u1ZVfBqGMUrU0Ye/OwlriPK/lCsLdqJiM5sIEDLaIhE
6j+AA3+ncmtOBqdcLf4xuNk3Vnam/P+TIT1ALEjhAzZCbFT40hjlrQMtplXNXweTxnKsZ2LGlogy
tpWpvQyUFirRtnoVc+mUR5Nso9z4sCIMQ7Uf7xOjOESJTXUedbvQ9ImyjupvFMFfCDU2jmS552AH
0OI5kqqznpmcmLI6wCr8bLKe1Ja0vg8pl1nOajDti99Ipe9hlf3afvnnD3AIQmyLTeNhweAob6JL
0rMGaZ6FgPLasuCKsR3mEdN77B4mnqR5dJ4bOwXtmM3nW+5ohzjr0c/yPTHuzQuHJsB0gHNpOw0/
ASByA+BrjMCh4a3xA+PSRv3fGLrfFqukppuF1KV+hwRykC2DlzQ82Z75DgWzYSw+fsQpWSYsAPtY
HgrscRiG+eDRsZOtMFkEaHPdYPJe9twwCYM34UAOfcvL4YDHD48uzW820cKm+hGkLWo3w8M5ZkLJ
nwW8aC8ln7FloT5B1hJFHu8VQ2nWCQTdu+NLRsUnyn3YcfdEP6bHdrg8SE6HPv6aGIE2GiU6mrxo
oeeZvir9Fu6wtH48l7G6A6p75d4DA7RnbwHzs+Y0CijPTbpC939iLvDKWHApO+pFM8I6RpSGz3hQ
Kze93nzVFrq3YJdHGiReaHsMTcpKu3kkbyR+sq2zcc366Dn18gf6jXtKOGQxYjODvZJFhBmya5N2
SyvtEflQ1s+QPW6GNr6le19WwFSbmjicZB97/3BXHio7fK5sQYbPvFIqua0j7Y4CZjeVWMiEgFw9
OjUyeVCuoflRC54pJgw7Z7SA02AyN3IHCtHOKat/uFYu+NZQq2TVF33VvQwIfWshMZWu0yxlEP6T
MtolVXib1E+DvGDVE+9NYc3kKqh5M3F2BUXwaOLuPJIROnQlgcgu9Jk2Dn/QEi8NNX14aQic09w4
FasfVOM3vMkSr3eIz8cGhiUt64yp6RSP/q/H2AKfJsJZNwyI1Sbzs9/WwbCtHeLiyLJ/bVzCimBV
mf6j0j+UsOZNGC8njzLwt10TmO+m66BVZ3WrpcW6dYab6J0rBvlDGiCDGYulVCzabCYWUSvWhj8+
QrXOO5M1MqYXAkcfA+hTlLUCQPfM9+tq7DtTyGJq8F9MKh986t57zeIiy3kV3fj/0/SnHf8VAdgs
v34i52LPZfVlJt5GpBlFaHnxAe0hlNjXOSLIKtpRuklDQ6ymHjjMniuPeY2VjYSq+4/IeoDuuwaT
ly9ydM4wYBl7f0Otp/nDDm5O9BbGxmOWQyUN6b0+BVl/tw2S7nzSGXJux6yH6wEem9VeYYYvMb0G
1uK7n7RnLO1YVBpeAwstFnjCqNVCNFzIfQ39NFnRRWZoHbWY4giztXWLTUozu2IiHC4SLLGRjTwf
f+0u19JD4SYWtpL0U9c+Y0bXtZNvY+uL3d5x6HvQXxEecQwKAS7UyOYDlzeXVKrG8q5zGWaTvIVS
nBSBNwbLUjLgnpI9WaZP2DgPITVvpfsMf8HQZZxsMWSSSrCn81XzHWuQPi2PXUrzEvPNElMHV8e9
ez7/h3g85eZrPd3xQyx11ogStJvUtJfI5Id27B/2l+TKVv4GKy3Ww5xAkg5UXZAhyDY3QtoEz5B7
6LsY41qk5ZnO5jtmtc2pVCso0Z5BBuB7ZZkvJScbohjo3giPM0a35pjsIaAyHkWgl6vNmPkfbcAn
Xahn3OGbktyBMNFA8kZkXmVYftoL/HImMgmLSfY+UwBEPxirm66qdY+fm0iuTaioRKsGZJwP+Tx+
yfpkb8Dj98rxBWvnd1u4UH7CQzLE18lob2V04M5lUp8/6Ux7XLtDoUCCn+Mj/wmYoqOLM+BTBJCd
MSSGSA2cqeFZ8mZI+kLfpHn+6mAeYfXHqCc8a/gTmjjHE41H224OfRk8d8atmZ5sx9z1yjqa6Ki0
swp+slyDKhpQnsmNNyMKNCYDiCssicCXJA5r9FmMyq1r1BiKvS9pkmGV3OJKPhxLf1cTE+IZRVZX
HyIj+XMWp9qVYv7ZnyAIHKhPUnJZvV0yZMBx65Nyu2cVHozyycnNZ6e11r7uQWFEIi6w1JtoKE2+
Z3/aqFxdBonqwblolrsHQPKPNfMmbxmxU5LbCEfsHPBm3T3VFe0QeRZ+BcdB/rYtU+OERUZejafE
qjb2vEPNohfoZqXV4+emKbcGyD8G47XlqHtkv4qvUieshh7N8vQTFcI9xhS5YIb55VNAGyw6m/h9
ygnbrZj3qiEKZiHxFwJIg05t2bcwlKxELLPEZWKKz2JGl8LwT6itDJ0lxNiti6xczc6yphGnUXf1
re0IGj07ZmQWPU/KO2dD/lKO2ocBhVST/TGEPq7RggbRJZ7yfVrgxhv/KWm/Nw74NRRySeSzQE+d
19rk2M8kGA12Irj7tlw7O+UjjHfDY+EeoupRcVUo+NFlV6xKjyW3aUFqnfMfNUyM9g5Kvg82I3hY
bcxpWx9HSg1RWiQtVjuQTrGOHCQcE3ILrZ2Zn2QKPs3W3gJym1RKoRL1B5eQRoIFVmkEwzqm3Bml
PHNYE+zNyD4N25URjI82FJ92Pj5VzC80XhpBek3GhVhC70+Div1ZtxdhxxCa+qnqM1YOoXszGWaG
EbPVpGRQVU9dj2pDa9dwVEOGGHMoqO5vI9PcDThW6HVxsRvDrkfYkMXure9uhYHZA6wdA9LsJDkY
rQaLfIbDCDms3fMYFuOT0LIv3JTv0ygAB8w/GrOisZh4olz7k/AG7MzbHPTsQOItxTaMwdcRviEL
jOLcaNrJt6OFYX3I6D0ga6tM8q/AnCkQ6ijHipAfc1szouaMmr4L17iOTbAZ8jXS7mVpnMK+2+SM
OzOTUBXX/5E6nlgcbWJR+MYtbiaE9A1jFal2IblqpkeqI1RPnAV1cOER6TgIGnb01qel6RbJXqgI
EgE2r2NdlDosioG9p6zVoztdw0Zm1Lll+KR32k7QuqYRqGlh+PdM5FstAa7TQbDDyY8ebWRK1TBL
esuH5NbCrXNRG2FuqHCnm80/Zp7TYpxxOWx+5wM4t/Ozr20VA2BN2OdqaA/YTw7oS3c+8gGRKR7h
+in0f9GtMQDPVph2KCp96JRvqU/imsLAZhPohTmCXlX/I+RtpYXxSbY2L0NA3x/tdOPNB+/ZI1zK
ky2jXJRFiKMymKJs49NZkAk9jjF7jXRgIQPrNandFRWYI18hSy+m8pRk//Lw4SU71hu/MSVTQaym
Tt0bx9M+yottMuRXfXpKxuaQduJH04g7IpysV+17ZMsDDk9zRBFTFLC/O52aZBYYFvorSJCntAwu
aQrny64efj0uCc9YahrS8sj8jEa55p0/KYvE7vgjag4DPs+QK67AOYwNRyTOMh9fPEqlnPkRU/xu
y5qEEhA0Og6ODlLfc4zfHZ0b4WrtOujSgzvMSW32sY1YKTTNYUQ17XfFPgbmVbHuCsPfLFfbQAEE
dH50PE159OzJv4HRqZPFiwQzvWMcUn+6+UH3RIKI6ZY7Iu4CpbhmSTifuHubjdV99cmXF6RryWvF
zCVyI6Rac8apwf/vbncfc4Z6JJtdzQkjy08r0wH/PBuifrjpXG86Vy3FyJfuEhKQohr5o5HN6X9O
QHMXkN8SwnvtdXJ4daTMEN11zi478/qnZMArbYn80HnFim3WqfHttVd0Kx349xRf+BABOaA5Cj5Z
YFzy4VVPzxFXsjZbgnkz3PSuIRDq7Z7OhAkWuLPE6dYgCnZJ/zKfgpCMl0IDYq0lNy/74YLHRDFM
BGz/QRzcaqx6u/yvNgf0ARUct/TFqp68BEfrX8y+07QG1CpHYk9aWu+EfEd3B+pgKex76xRbI5Bk
rHCLxy9ueEsQmHM7LY2EhBnx6G3mQuOVmttkEyvraCO5hZDFmpLxAFpGS+bpJiMSNKsFvpeuaL4R
F36AYea/lP7WjN07982yvTUO+/M4wTefVeNbUnR/pgumFNuKWoE/yZbE8WQ7K/tH5xWlRITy7pg5
ulb2bG37STKf8+gH/wK1YAvULz15PebBXukX+Pc3KM7uIojqd0nowipycv+1qwloqqM5AR6XWBgH
K9fAywbaZu8711Q54R1HhsKHwWdr6vbHlE2/CaAZQdzUrSZAMGxwKTF5FFtZkHNUeUW5Lnh5XT82
GO042b4wDXc/MCBjoNL90zGZL9xRb3Ze+QxPqHrKsxe27eOGFSWC2VrqO7NqctgKD4fDdQy/ew5A
qBWl94/ZdDl9ym6n1b9m+lLm+x75NQB2E5HiSG4XkRcbG2e1wfgCUumi0P8y813BN2VaJnUapmLp
Bnvpgg1LN1BHnOpr4uDvWKuMKGipI3kgm7UHSmfaIKBiJdwizSxthI187JF7jJx33Il+sjMTSBz1
lSySRcgQsrz1PM2apZE56m8Mc1uxIOAQAmsODGUpyAuvyg1mXgqlm+yZDl4bGvva+UVTbCes7rGF
u90DpSh5vi2ICTMFK4lGwn4Q1EvxtpcFYKUIEkS/blz059BMkYfERP9iHl06wZ8ES0lG9SpFM0dE
0d5veG5/hyJazQwzd2cL3nJ9Iz1qXHRwEmX23NFGHMfIfIbgN+nPpni0BAZX8aESP6180mp/Zfvf
Q79OunvKNBhPyYGRURIgAjSAAvjkOIUvoTzWZDeFbA7L6blSFgIF0Of9Mer3PudvLg+4V1Z9cyYK
daHAH7cXNT2J7rc2jsFvN9LwGgfeFIJd9mX1nlcSCVZ8KtjklU1ybOWlY/YTqrcCGZo5woKEeTiB
NKo3Rce7xSiSXh1YaLcI9TeAeAuv+pB4OUn/yLNTQNltx/WmZW7viA4wLtMbtAQGm2qXVrd0n6ua
+QbScbnQmfmb0SUDl1oFK0KuQR4AhSHmvUQr8YPHEJgvfFEa5wRNULUkC2Z+chhmhD3OQr3cwk5e
Vv5sKN8RCom2y1qU7dqLyxWGzp5RZ0vgmzKeXeczIp6yt7cB7LGJeGaXCymYrjQSYPIq6+QaW9u9
pXcbN2ItEehQgEzJAcAR3gTwlf4yUcle45ZmeQgTlwlpx44cWg47RnRdDjq/gz5h9uajybHWjLi3
gWQClCJnJTFXHh9NWr67s4E3fAkGhr8M0iLq0aR8K4GK+9lnZuFuoEyU4ia8U6E3Jw9WZlFzVpIb
3n20fMo2l5TJIVXx1x6vnvJukYPTtYT05S2U3ux9xERF9YbMj5mL3146FOS584VSICSC2SLLKO0h
icW4fDF4pDAg+nprMtEnZTB2tyFVZG3vmoqFExoYmkTQa1jsXB6GW9s/yN1D3OMv8uqnKNU+w2bQ
O58yPqB72ZGDsotAoE7APIkOQG1tQ0CJIJTEm4Lt5/zA2CvfZVRc7hQrJmy1y9j58vjUKpKUq/FL
n4NbpueCqGxwBrJRO2U/Ou7kIeGZ6f6QaaI0QYLLkok9UMFxlbAidTu01mwqTdaolkrBsYBAHEEU
tQevA7nIHn8aEFZBk0U16zu015wk0B7R+NEnsmAeqdIwFc0xsELgjkDdFpQvpShepDE/19hKnYIi
xEj1ZVcg/2Nbw3sNo9cGGV4IkEJ9lLJg9wXDK1N9t5oLEGScnnqTgWG5mphfVix3KoD9mnl34Hmx
jthQ3sVyHYSk6pR1WEBIQmxJ8pAN0gmrTpHKVRnIeRLJwDUUSAxsMRAt086sjTG3tnWSYoniB2VL
AJB63xextq2j6MmOYR73erAaGPmIqCjW6LH7N1iWGD6bf2VWUbdrdbUiPzW+xEp/De9hZSlWG4n+
GqXE9yHpf1G0WUfH6+4WauQe5OAMU0lcJpcuG15Us4gDHNlTsL6ljkARbHDvJQyOGDqj5+4mDbDf
yUiuRQfw2/G2Fl+sYgdHz8eoqFqO5CxCrdpPLKw4TJBCdkeR3aruXWFkDM2LVf7gjFtEZxW+okQ/
6CKFg9LsQ6Y4Ftowrrq1bzOFNbAN6k7+ZhmQQXJPpKf//2Sx6E2HzjjaNHAGW/LAwn+sl/ZfWpJR
UpButYp0KSAbGt9RH3UbB/5xGIUQkJw+eNZdh+o+lj8BLR+w9GY1GGZHyi5Sh0Bsk6jTl1YLOUOD
3F6bAYLXlJARqxZPJAdQlScfqYvOorIxOmK+w8GswE07vjrnARMkT2o24XsoLAlpJKgSWHiyiMqp
ussiZMnDzeHhe2rnCJmnkUALV5e8gC3TTW/ELaCDlfJma0I9clg0+bjsSwewIdHZYirexBS+9wQ3
l7n50/P4vmp4N6HIwdR1s/ioVdVTkjb2m1f3+drW0hN0JKqBbc/zlCDwwfMPlnBGWo5ThtT5oBS2
IB3nVrNqkGrxDgfWeEyJw2stTuRSnFsCkKCnPtXU5Y7Nd6dOhg6kDSWpLvx34DekOcOng+is4Is7
9z9WWxd9epZFei5y8PBt3XyP4dGth8927DZ1Ft6Epc6Fw3dZZywbPbaFfvCLcgeSM2K7MrVOtSXc
GXNyhfz+imH0RjLL0uZo6EsYlca5o2Jo+aEc5ucNSoABBTZeEh3ym9D7j6Frvk3yPBRJYKOpL22s
HhijkSuwieFhjfL+aHbOvRAW1MevBlFlXfOPOy5+JoWN9ittdevosQFvL0isWhXcGNzTTI1/8+RL
K59H/TkmCFvGm0wnZxphg1G9FN63QmFY++V+TiIeiz0+Byu615gacPytHJGAFyRPJie4ld0EOuoq
QohVsiRCtlmt5rDRgB+odtJbzCWNcwrixSNjthiMDPR09lMCSSL5qf2WGq/kkJ9F737x3jdM/1v1
amm/g/02RfymACC5+nuLHDMpbJqbH97yQyks5GrFlnihCjOPsZW4SRwZP/JRbsak33ThT5EChG+p
VcY02cx1v9iEEdxn4exrbrsiGy8WyIQ51GJjZ85XEj9bBj0o92OEAtKsUDCkjMdVOu0GrtV+xFQ7
AiKCUFKP7SHT9bXkk50Gb6sIgUCO6XzE3vBcDNXOsFFY1U74r2wLgji7l8QjS0yeWWiuOrRLlZ+8
lubRqJmC0ifYsb4a2DnWiPnqjzH8kCRDwYZeelp+lyGkGp8lH+YepkSr4pbjls+saEmk5nJiEFrZ
7nNHO87OFAbtbWqgxaVtfQgxoErjNU7ke+zA53LJKOHw9sBi1N9BHq1Ks7jWpXuAY0NuNR0nBavG
2MuKcRH7iolCR9HgoWCO8AojQug9hu7dJor3QiO6NYWDN670kObCtC+SYZbNWt7G4elHF7fh6DL6
dZHiqlUrGWmvIZsPs652JQ2xAEAVkAXooadQGqMF2j0I4QqldAZjB3Ay8RY3p2i2k8HOSa0y/tDE
tSe9hbWrKjQeFXC3DZ6+pqWgMj46HHNl0+Pt2DotwyaQmg13u+l0nx2Zi8kWPgXXdrfKAg+CL32J
GeIURr5buPZryhdQ0MY6xKNP7Ndt4PXaNCLt7bapnpwtmnDaJC1yV3lO5opsXinxA03wkRC63fBY
tYd5/550LCHJGIBqQaWQhbgTGrAy+GCmn3H8ZZt5SHUyk5yzbnS7+O9PEJY83/xB84BBAH2fBXtp
nXKkpJV9FJoJTZeHDRlJ1lVERvw4ql+PYN4HqFRj8uD8XzR+dEYpTmrevc8oQdAx4v14CulZXHN4
UkwH7NS9wXtdawRHj26IOZ16fSxZuqLIkNyOKtTQhrAtNdOPWfakdGM/E+sHkPdhUjzN9sk0vFUQ
Hufcxl4aeyS0K38C9aR/FenIr4tIV9eml7jjOJj6A2i+d6KpFomGZsJinal7m9rMtwUpM2ZCVAKE
Oe6UeggWjJsYkzQsuCzBzE4/zippXXwTb3VxO3obUd98MBndCKzHupUYA/Ao7LcACFfBoP6JQt7n
0spAcLIUodrX+G8CMudpdyLydEnkNt3DgPm/AAWgJUcTuW4b+XsOF54bgIkaAbCU8auoO8LQOTe8
wwUsQk8cSwdxEGSU0rf3OZm4Dnpmekyp5J+GYDBpm2NqGveGXmAMz1Fx9SG5Dnr2VU3Fxv4ZxNVu
2r0/qEtRwDrEnoSRtOeNg6vBzgZdmDnudUd7trvhyJ7t1GCuAOcPUcxcWGFC/lxd7ot+x6V19Qz7
2uo0tAoA6XC3JvAIaef/CprYWL25juSsJE2+ah74KHYxQom2Ic0YTyBNpBv8aHYF74nNpfbMTK8I
rE1hVo+kH3f9v9Lyth4GIGy4e9cM+KjTcdcQdFl48kMRKNNObGteB30X0JPkdn0URgmNw9rE8pYM
/lsylufaChb2/P3ARbb9g+O/hpSVgzFdvdkpM+90eD185ltsTQqtvWp+v8r8d1Fu7ek3IzynY1tB
0BzYk/w3UcULCRkbDXcDLx6l+l7XoaSgjRYgbtKx2Y76hIZaHYwWgVar/YOp+gRQqdXEXUsxhNn9
wVBoaMBgGl2862xEtV12aTN3Z7CMjpCtYgA5l8wp3RJVLlvvhM+nJtxIexE9ACKn23a2iR0MS5Cd
IcsXS6N4yhUzwybbYEFizwUf4WBwCVi/UT/jJcjZZGCkhcQOPPAQ+pa3SysIRXhUvFC8BH2wbbr6
0lX/fMkkS/Dq0x7U8Ha6dG8y/4qoaK32ua3qK/BmulG1dhuYKAbJctZ4zY3kvZuukkF9af5K9UiF
C68mnXUInKlbUxAsb7dw4+aw9AGBLPc1el49rXYFfUlaRT8RcdohxU+QT2/RdPFy/deRG8DXRGVO
qMNenY5kNBPF8jcCjTn65mnKFLjn8CeBflLKjyL/jtm+YU8W6BG7uLgK+KRHJvS7NsqXSY3ufkMj
VeCBjqvX3rgBlwKwyroG9ZFJVM84N1zR2v3W0nargP7o6MqiTG2dmF/b+KTk+6yp0TE+YvCBHo73
sWDUmTMPZY7Nzo+r6FJODH21cYFyL7dbhtufqQ1bL/80S3ylifemk3E/je8y/G0KY9XSOIftLmi+
U2K6NALcR11/pkolP4uNRrH33DeEWhtZsuYP0BBT9pbpqZS3ycueNffe+9qX5j5lgyL0hrtTIYzx
/tLCIUMrW+CurOroq0Ama6pkrVcaMGHA2hqZDRxS4fRncs0P2d4Z0O4A7aHc3tb23yg0XKfa3sVG
l5sPq3wBWAnFj8hO5GFTw7IWtCNMIuSF5b6jD4W7hvo82czr+Q4nSFBfZpubaxhri8NMoF3O8mJD
nguNVvIlyKxSef+cR8nS8RAWsYDQCKnqWSmM2Ovce1Nwu/lPVubcZt9SUSNJZec+gITQSc5w4noH
BuYw/IYVoEoFeCMemlWEJUGRZ6ojo1uwjIQ7Y2+Qcu3TSGfU1/+LAWXQ6+FFlkGKshBEOUTBXdKd
dXsvHyxaNApQUvVu/E7DST8OlwFXsJc8xdkNITjyU612GMe8huKadIDwfnQmbkTw2vc+eBHddZq2
fXqKBX63lfcZlDOM66NEmKcke0+zXmuSk+4AvXBvcdK4f+YQbGz26zYE/4Ybyx9PnUEQB4jlruHZ
uhKxyrI+uLsFA6khPbG9HGVyrO1gC37vSJTL2nB+kAPw8KC/DygPNGvRSYaSjXvjnaI+7nivxJZ0
AQY0DWkef4VGLoh1trnTYGLRe1gPYQjCbOSVSIU2ao4eF3o9YJXtl6Z2bUW1GVrt4h+T9uEC8UjN
R8Rcc8y9PVp9Lz8AXFwlucHq6ChZOeasRP1Ly68+yOGfbuXa1hFmcy2HzzyCc6YN0QWZRLHSQJW5
SgaLtk+O3SjNQywUWb2AeLkWwhx6F1W7hyBhzJy1joKlG8f2NeJ3greW8TxkqFGtOkZDcILQcaRJ
bu6MvnjxArTDek2mTiqL6xQ1+g1V3SqcJOwNLDdrJ6kCcuYMgIW2T7DnyHykMaBdpbjEVz6SAvQr
Sy0o1kGDgjvPHPz+sLFGwFsPvdrieW0BgHMiNL5nHgYjuigX/NgApY0jW7PjFdHzXy3KOzbv+btp
hNOmcfawdeJNKKw/dkJfao5ILKBSc+BHBx08+imEpMjyLqBrBLiOuuEQA/g6tuDTkIhX1VloTk4O
RZOx1qHNtcIuenPsDhYgXKLt/3/beCDH4qBCGTr/W7wBOyMhhpbshvwFXbtLZd8gnvmXlGgBjC4Z
r6Cf3GPa2miitYL3x2EO5syRHV5b3FL6lD2+GN0/CKNyr34Kjattp2RTOBNiZbc0VlM7+dtyDJhg
FL5zZAT8E9sj9DjL/zRIaaC86v21bunasSHOeZWmU7SsSaOAL2YksFBq57uXmX5sWS0dg1L9FYAy
N40iuUkZBLjBqsHlCa0J91cw7GRFFzGaU7PrR3Z5Q9A5u8DLn4JhrPlFHRilfhRuOgckv6pRpJio
G4MZCtB1VY3qVqZHt0kqnA6Vx+TF0g6ZUho/YHeT1lBu8qZbxQLAo5hnc7oPWjVrR/MQZYW7k+Do
0lxzjx7ehVFBTi4955gjk+UxbJ7qQpSYffFPUo+Cnon7K9Bh/9BKpt+hPidpOqa9zUUUn0R8cfrJ
OJbqNfbd6gSC0VQxqhnLUvhbmZMZBVBsz4iZO4QT0jdV1/si2kGTww2E2WhjF81nEHfgVblw3QRs
pB3Fcum7PNg6u8inSd344JyjLpdDHMv9xAMMoROivukzeEb1lGWFc3b0P/gmHGJl9YHMfEIBoz01
wDcpASM2e8r0d5PHNYQ56Dxh2iGyMTXCf4NewcFs6SVF1R+EnXKUV+VnjNTqLLVwZ0wy30du+duP
TOTRa0MMCuNjM2gkc2Lyc8O6XCemvS5gr65pVRmraVm6bfPuwNV2byHiaCHMDKGzOhNdKo4s9mDe
gMEJrPBVjSVuzlTR1xJTs1BqDFBFbadQhbtWo2Iv7WM9kbgtcL2xiXdQYeUhlcGAEAJc3zCls6wQ
qgE543uBRwbbV3/GJ43hiZ6h3suMOZhdzOP2GLNhT4YpfiUdiwib+LEk1Amsk66PIdaXa8SucueZ
4Hdy76OdKd7+bGG0p/rF0eoZpdNZ26FuHr6FmS3Jqyt0P9YG5aDDOS7sk1M8GujY+85FuMmAcVtm
jNdK8It1CUYvss+Z0sdd5TBBsjpIsXDgyU3gFiXhgrMqt9m/Eo+6nCaqIlcBiRgAnEIz3bB7A4c6
CqJ2DQMZaIyWvEaVGdqhfHMpaEjGc1b9bISNFc1emsdzqAer22goL2Y2i2A4knWhxMbrTXXtRNNd
kRX/s2WS7ifQHFFhnnMJxyXvxhgrFSqvmCvLJ8eOh2GBTotQNqJJ100MV5BU1n+OyYmeCmPuHCNK
pZwwnZwgNx34ECtZdz4dshep8lewbWw2sc3Xoh02vtnjv/cE4R1a/2aKxIXZnuqbQL1UsV5fLBH/
2qkdb3W8pahaNW/VKAcgW8qgQi+BAKjY240YVx4p5kOCBqeVqZW4TWP3OdBYolnzyKINXuNGumvT
Vj911rGP7nTCdHaIX/OllRrOSkc6VuT490GVxZuB1A9qp4DXN1faWs+0HxIbGBeYeAmBVcQo6xGk
NKMOEDaEyDZa/rupWuxCQMb3oYs3llHfIjloQLlODNJXUrHACQogh3ZrPmzh4soIeqJD9eHHiC2I
cXHhouYuHhNNWMagFqoR31URya02nY2cdq2vkOr9x955LEeubN35VfQAwh9ImExgSpb39GRPEM02
8N4kgKfXhzpXca8U0kBzDQ6iUKxDslkoZO691/oWlCZc2OT+2L2PDb+CTnpn2hd9fayi8afXqgzT
OOVJYyNfzRdz6Fzq37oPyzOz5vKciL9jOHqHQIxyW83qJsY0PSgJytbok5PR1PSBhL2egIc/kIDH
hooBHDtjXNz9pPfQII8TTa9TjRghQB0StOZLROt775Oq11QY3CtAPQ/ON+Yl72G5xutA/04N8cso
xcEOwQt7raz2MzPqFK1QmLovSD/IZURBqzADSWN6RlTmPPn1jym0dvTxHMyfMN/CkZqtj4R8ILd+
jRNLQ31sgnW9mNeJXzu2fb4VdieB3ZkH3jNz7ZtFtvLos3d1eQkqUuIGFpe1Ynxu2dQuUU7mWgmP
OdbIgqGeORQCzXCIJOyLHNGaSmZ/E2Y+bHjHwFEOOMZO05KchLF9jFNNSHR5WC7yy+yC7TJobKFK
a3H/PdeGHe4MFG2qAu5fkuenMuOEGvTLUxWt5YxU2LDKzrQiCTv2r7HvZsdaBAwkp7rGsEC6R2PC
SjA+5Ogc8qL0sFsp1oKw24JpphQwyN6cdAByLq+oahsPg0gPZVNZlOEl2iZfmd0+89EKdj+6Sjln
pySnpkWxFqjqUnsEttoeGzPWp3LFACqnH0+id2ZUxiEP4i9XDDh9M+6csbHYxUoLPh6jHDIYf0Rd
9zdzFTvowgEIXLQ7c2JnYeBAWoNcTy1wZK3fHvIQlbYI23jtU+87RRRtTFv+qUL1kTTWmi+T7T35
3jYwUb1lucDFyXgWF+lX1nj6SCzrMwI8F/savFFSKkGsu3yW+kHiQ0QB6Nc83zG+nLyKxRMnoxO4
8qFOR3AV0DjwqeCW90hzpSlQ/6ah9JRmC0BpDN1dn2NdS43KgbmgKnqKOFwjCKS/Jthbi6emyZFI
Rqm+DX3VbaPUem2r1D0XRCqAuEEICy/bpCXEjPGGLv8M2tp+I1GXj6wLAJnc+W+YVGJftrjLxzn0
z/Miw9YUD+5g7bKKxEIXlU7CzzhVKE8eHV5PXMvU7SbWTWTJ+TtQwiWVmHUys8KrWUN+nNOZt6aC
p2u136ZvfIakfUOnHneyrBv0EPQhm3rc1Db+jaRDFEnfAsh07wHJJz6Xb7RuB7d7ZuqwFwRiYWHy
D1ECgN+OoX1R7oOepXRc1bnU8JVJoWw8d4G32ScTTQiTViJ8u4JKWok9f0LEZx1jchXHQCJzEgcl
UaYwZbl6gP1iAHSugv7JQ5yRdA9BNt+I7NrUlfPWeDDZSgCrsWUk64ntz2dq/ojccfyidW+QKrAy
S+RnTTbUh65ALeFY1jumgJeafeV1TuODS+1wAYx/YfIzbNiqvaGWJ8nNQodVtvxG1USuuEQNAJgb
aJ5ULR8tyQygPQ92eZpd7BQT+NVHZUpBLZrZqKIN+rHBbP+AqfpznD6GbpTnLlHdir17VVu/izE3
zxMiBuEyvnTN8Aw9oj26ELmErJFblxLoB4VBPMZn5TF8dDP/KEzjKxhR7VFk0ksUiyHBf5v6fGkR
auiKU/pMm4fGplmflAzgIsKLA7buH6rQ3A8GdQs65H5tZaxEOrWP49ilVyatj7URfFWQ1dHjrGcJ
S09Dp3oYfAOdMwF/Nzhs/uDTrSAV76bmAYV7HH5pHeQnf3oimTBER7IEoyg6TTkFeZL61sppOpyz
RjTsYy9bOSCx0HmdMAvA8RHDFwb4/RRn9qYNpt+FabhbFR8HUq4Kh0FO59kPvSsZqxf9X+JV8LTE
dJkGdL6FRLJDAntGQcdct7DqUw5zFe9koB9Tu/mhPYcCowwAnYU/LG96Y+3cthTjOzlx79I9SDS7
I/zNKmLE5x38UmvA4Krbyjg3TA2LMR1hXMt91kzcsRD1mt78IkXpX/PRWoFLVCzgEyDejmY+wBIi
n9i1hEWDiAmuFQLfbJ/33qKNiL+iPrSvCoFTZUQA2xox7fCuQSix9XvVYcqMHeAyxaJz9MS49xLA
u4VHEiczid+dSUMfgQiY6kTIVYq5R0TtMxNAoEmAIneaNxoPft6q7qSCfmPH/LqED5xJpu23c+8m
qH19JDRJNe0MAlCxddoMTFz2fFzKhK+Z9rbok01lvaB2R0GCBvYhrdNvhOJM6A2fiLncvzZu+hI1
yFRtbjKrSGZEFzQmyMARAqClmn7r+e5vy21oY0YF/PbaP5GZqcivS1f1SFDrKIl7oJt5DO2u+orR
5KV+3VAEZCUiAP9mGQZe+P1oYHLoOnAwM5lMY4OikE7sKubz/JAXC7kqjf6ScgS7JEGkNCuYvSNu
XK3brUJ3V9vOpRrbdzM0SPepoifpoE1MQ4eBM5rdTo36w4O038GB1SHzFIogci1EO2K3ivQGrTT2
3qI5tT36FUu2ezHLvw0Et1U442qnsbMK/WEgy5JSZRz7h9GvrTX1DDLO5KinDvZOVF6AQgZAFraE
5mJywbOJ0/0X2V0+LMPyyHVib/67SWYBGT9DuI7EszDUqcKeiHVu1WAwWqm5QxcTH5ym1xvNXXJX
Ii9robSvwgkhJbwZQrxnb3zMZn/338sssYDqOETimuzCW59NRaWAWLtgyiX6WxypnUItncZfhfFc
BQhTyrglgNB69QOpd/8/xXVask6FQ8Iqebb/lxjXU/w9/fzPENf76/9JcbXc/yIc1WUt9j1HCl84
/zPF1f8v21Mm+BMhTGpAz+Er/0pxtQl4lb4pTCEtnIyu+HeKq/D/yzXJcPAd5Tiesk33/yXF1ZYm
P+U/U1z53YTg4+8rfprpSr7ff/vPFFdAX/BCJGOI1J9boDmhWFTvL3NldZlFcSHTP2nZdQfDF90h
Br5jYYIis3tPL4dPREDsaOi7+Qvb0vxlYJ7T0QNaZKXomQHAfiTw1CdHuJdxLF/Qi49PtHYvoE99
dLqjDYCMpht3QRtI4XUi++EKp51NdeXqk3a9byAf9otPT9xpByRuZoVEc0LbmaJY8Mz0HUtpsWvs
fD58BuRBPnpWdonMNMTOjcxz7MzH2avFqzs04ozU5qtsAvM1sRIUR0EQbgc7WJddKnaQvuqVyCPv
ZiTiBFu3OFlp/5PhsTi0kB/IWoLNGs0zaA9HgJMU1kGSQb+pbJxuFVqVlatjYuv7eXia/aDb54Zi
O9EQiYV4msRKPxiezK7WT6YLwz+eR3NrMtffpQ7uZaNBkdslVgl+x4brbcv5R+hkVwXq+JJAv9xK
msYrIdNx5SIx2PeN7PZpvhge2fOFtRG+E1lhriIfi0qtBmrmVlM7ES2/GRopb7mDKsttvF3WDFhq
PJxUJAuY3x3kNyHKH1OS15/O4stXKC6nSmVHoszS/dgVP1Md/NapWdxSC4V/11rreKQlVI4yIjQH
JZ09MZUiHKS+Zg5TFdepn9LGPHXS8JjpBbvCGV36+ylEez8xaI5QTwV2sp3qvHq2/LA4dN4804AN
NYxLXHG1WLDXqf2zyKx05znGH5dU91fNkNXLDP+5Qx5NY7NfG32DEmQI6ie0xs2G3oXBMtH8KeNq
OkSZG1NneYt6DulCBsEZiFu7MIYN+UAL+ZRoOfyU4R4f9g9Pu/PCrS0QzVr5LvH6jv1K+mFmOOHM
iCDxspR4g7GpXRrtXYpr51rThzdt+2KOriOinp4N3ktOMJTwVHf2e6rV0bHiFT1XDPYNi22S2gSt
q1CenHKK6TIEN+LFnUOi6QSqHElXTwLkpgwqehGjhy2sZ2PVez4CjAo45RS+jl2k9xEgEG0jMxUy
EDthYV9zDAtD8TAVH8ZinvNy9SN8TsMqWhkEBt1m/kPAZxKH2stVpHX91VrkxKkx629JpMSNsJE/
RlECbyoUoSRuZG506L+U409lTN1eOnaJveWCZsShCgstBP3D4tZ47mKHpUo4AZYCA1+z+dzDb3/2
WoZ0XhUddF8OFyUnSP20/rlQxAWX4W9ptzHYF1vjwg3UZVSwEdJqqHemyutbmhlbf9A/B7pjz5Yj
zFuZEtETGTiM/VfHHkG3kZpzYPTzNKgmOSRtOLwWBXMRAyTSOm6dowjIcfOWvfb9YCuL/mmHyIhN
9AC1auyuvfceuSnBDbM73gxmtrcmndCuIFrYmFoy9WIscz9g7EuOZo7hoh0R6TYD7c0c5v5K9679
SCRMe6Xf3V4BlwHeRsyGsAcVX7yRWeefqkw7wcYqQbrDDgJ7wHNukN1K2x9P0u6jlyIAbmtOvnu4
n7L/YutDcwa5kBI7cuOLm0HaHEs4fwozcl5LOkz4if0YNVpOPDY1EtTNgvmFWbz1USgeMKKJAHd2
kR7tNn/t76eBMzAYolfRuzSF49773Y82mT4DFsON8htBXEesj3ZlZWeva7Pz/REut389agHXJ153
KudYcbMlbAfHSBvEHYl/A1l8WXHyzaGuoa8R/YZ4Pv5ZTvbvss+bR7uXCTZ2ewlj5tBO8wuCu/Yq
QqEf4yHPTzbDh9U4MTIYF+paDXIedh3c246KEhLe0rlD1+SO/mu6dFbi0ZTf7WJksvs3FeKjjmu0
DZWIcY+o+uKYoluRfOA+hyk7Nvgv1KWK+GHtgEyW0h0uTT8MlzDU+X6ew/f7maPKfufhumH6zyVh
dN60cxaNpMk9kX7n0pgcShJOZrIiEZfl7BnN5sXX0XxsbAX+qsf0LPi+KFajW78ciKn70B3CnGws
vDOVxGOXlu7TYMJxHaU9bMzRIzRqOegBNxnpFtOezT3m+MIkTzICb5Y3zPJ079e7nr7E0/05N7b7
FaXdtBY20sB5wJKroTO8NDgBRl+Hz/cz06V5k86goB0LdEXFNLrbz5Z1yD0fsbPiE9qI5km5lcSN
xrcEjcPuOaBh5wUpnlkd2581sRgQEapnnwt1VfcalIGHYWaqnL9d3fzrE5AWY78HO/HqZSo6OSO+
lg0mCYRKXoJEWyL6nSxiGtKazjaO1kldjBYAxIQ1aMqBKf7zAx3ykh/bAU9qXgwDhJZMkHll2qvA
EcVmiFJ1C0e4Y9Jq0lc/5t11ssT+iAkWRv3qTD9t6MMNfT5FsXE/lMzgblG5mN2C6/0ZC5wdQLqT
HTbeqR4HmvFV9VOP7sgmRAfDqZYyam96Tnw2C7a6xKKj2xiB0co7dfEtG72Dp8W3PXjYBrgkV1Mn
jPdQprwftN6399PeBxMWt358up9m1nT0J3Kibc8/qZybLEhxWpD5MG/vp7gz7YPq0WFEeQkUq7dO
sSRxxWGxfHQzOR6C0n2lJh6v2WCk7z6s/nDO5NP9rKFL6dayeE1EPrwlLpIuXpPliXE04unZ1Mlz
F4akSZcEdbSqNJ7aLM8PlAbhxrVV+pWRu9hjsPp2srp+XGapRAxV84nbe7+6/6/1yZTh9D0MhIxS
v9Ynw31IGlgMYWIYm64bs1tRsUREqTG+mgSnwdBEcJpZLrbKIiISl+lEHfNJWRAfcZyMOzW0mjQc
/Uybo31FVenvy6aHS4vR86fIDpClhh+oZ/QmbDqJkXUGSMBN4SE0RoZhzfQpvIomFQkKq6byx89W
cAf2PEYpUS26t8pndoQ5w+nKGd8wrrvS0YpR4/LwfshLgkIx/LNzCAHwwqeL17LEY+4KF7Tc/XwW
NXvVcSy2aWDqK4rGRC7u4j8F7Q9kt2W9lkEefs7ae+rcfnrKkVs9z4U8ua1rfDQDcowcxM0Kvlf4
mbgtf1/SWI9McbJ3Ff1dcGUGjTqShNzxxWpLhNA+7eKk7ZBhjew95im92bzZ9WM4Zn9UX3G3Q1G3
eDSZIlWaaxRMQR34/e1+aOIKj/SQ4b4Y7WR3f87OXWebGNH8aJjOLzgp89UN+v6NT/WDlaf2h7Rw
WYYekIL7aS9gZBR2S+CDNdofczX/MiWyoP/D/6TcOGZ9+FRAKb5kKF4VvZ5fThUc697P/tIEhd7n
dNHDhNt9iJj7PrABqLHJP0wAgCN/otMgLLK/iyj4o0b7BGneRuc/qHPjsfoHaffeRXSCqW1hotSD
+17240HgFEFms7RXWlde/CnVZ4n4inwuvoAtcs0dv/moQgjYyj5EU80/VYf1W+IDBE8cOpr3Uzqw
zSXQ5ef9zIc3ciPz4HQ/i3Wqn1G9rvKUxNxmZtIZxQJmxj9HusI8XpwqXDnpsbcCHC2p+Nfhn9f8
x7lAo0WeJh9uXmdkMHYBk64B57+V3UQ2cWpWADKmuKMfY4HHCIiwvT+CGfk7J6Rp38SRvBJihFVj
chF5zD55yjlIjTYbph++le0aXYfv5tSHBzesi7UgU/mHFxU7GsvGG0E1PE9M2zob/OlH2qY7O4YH
E9XSgvVjx3uItgX2u7r+ScO4b7KfBmL+TUe/fOcJVb7DJtzfv0wlCN3emvOTqIR4InkNa8Py/zUT
aQfBXEQ35ZDtJHz3RvfxPQH98OlmBGh3lV/hstDTZ/pmNfHwUpE66DGd340Vo8q0ir2XsSIbmDwL
8UuExtkRefmBYIONHmTZWTfhhs8x1YEU05asL8RooCnW+MiKtaO96IaiUm8ijZ7pfppgGLndH9Fr
e/aDgCzr5WX3Q9OYxt5N4x//fioyo60EDHxoBOJ/NQj3XVos+Q3+x1Vdle57LHDvlZrwvftXTRZo
EM+ROlAs36yA1Gzfqqq9m8HEyGzwMdA24CDlEfqpGTjlc0FIx5W5/GoqMbiZxB3vaJl7Pq4DhsCO
MbQPiepLtKq1y7DXOrUGwfR5FzNsbfwMV4gW0e6fc2JDIF6KHvHsnEGTYdS9z6eKKkikZ2jL7ZV/
UHG7H4hRKtYpmqwVgqzgSCLM3tBejyOJyMTzkCqkK5l4bDo/O96f+vfz90cwfB902FQXH6+hZRoV
JCpIdkhxc3s/4ZYnCVoBiuHKHRYLc1mX7ZfmV8JtR6Kgz6zmeH/UEVN3TAIa3VjFlpTu/+UL95fc
D66oBRFOAO+n0WOCGaeYi6tofm8Iuj87RT6e748Y247/nGa4inZWI/55xf31TQ01Lovt8SVsGV/Q
aBS7Yjm1SkLlqKUKZEdBTlDVpA95r9Jr69XjixmXtxCrygOTl2pXqTJDq4awWDA4PrtDkn8MKd6c
mK2pIaLpKSaM4/4qu22Z2U3LxsZ9RMjhfaQ1USYRCWKv1rxcr41Kn0g5STfQS4OzoDAiL5PdvcoK
aEFpX3yOPna3xmiDU+OK7kNHO7083bmzPI62W6P05VT2AV6dOJB75ajis45j9GxDugI22W3nfHBe
2+4HJL/8PTbn9BmYAH1yzkQaWVdZha/3s8GT3bmZlijFUEA6m0g6owyixsoGWAQjnB15rxPaQa8t
cOUf3YRJQpNtdwHk/tCQKAghf1G4qihI8AckD1hQpptL/UOKDEYCAKyV5WTfwI7nKpPf8WSXK5d6
9Gyx7l2mRR4XFmzta5hJhk5sxEcJzY6gXhK1mXEmluZCXg74hNurbbfTLl2Ys/fTqMKURzSOjVE+
8J0dQXbYFRc6M+Fvtzw3XNSV6DUmA1dVlTbyGYrRcJkd63A/q+JGPKAPBuhlpOlZW04K2HP4qQZ3
RmLXp+d/Px/12QyEeg6Qmi3uUjwcJHqxUZ2GPz3iYO151U/bwXIaGjWBxMgfmDfZGDsgj/T2FH7m
s/XRTKV5KzQXYS3MXT7bxkdaWGpfDyE5Q1kWfrYaeKookwA7Uiko/OIlPw6VTtliRhMeEh7plOrM
R4mVcjncH92fmxp10FWVH4SSf+poBBJWp+KZWR/Wz6hjQDGZySmX89P933X/FzJX6/BTty/3f/2/
n78/IimKdz6PspM2F/tPjE1E+GFKYlS8iITs6AX4Yn9IyW7S+TiRFVjFF8RTR2dwRyToHKpSZQt2
e16Hdc2wroepggsRbGJRKWQetSLyE1zQ5X7IrAbfaaSNTc7lfr4fCGx3V03ECDkTCfkDS4h0WDNG
FL40Few54MhU5Gj6PBTtTHP6Eslyu3hW5/srADqRm8MEiui0sT+75zSaqnNa+d25K4v+7M01oKr7
Qyt094U9hof7K3EncS+vu22o6C4whvCOtTTUP4f7qZkn+MepdX7qGZjQ//aS+4vbHrWzo1kJHKGj
a+yM8cGiBrqfjbnKERQtX+hR9jSzM7HycUYLQW8TC+gMTS352KkIrKU3zB+RrI6qt/SzZWnxjGCP
xks8fwQBd7FZEw97P7USR6G2mzokMv5nZ/f5qyKKDKav4azupyXyhDO86c84Vflruhw6BBlz3yfP
FvB5J1fG1TDR9hEgaO7NQoSvhjEmuzFEauIN1dJ5lf5qYI8xMT6h3TBM39z/5lOnfxHumb+OUSv3
VTOaj1YQJO9DxqyuaaKJDzjJJ1ObGxugECQ2tOh1ixj8lQX4wO1KNOczSJ8GvGQbmJfCS9knjv6n
Up/eiFu6Au+8zgv5xd+r3qhpGW3NVn0MpYvSJ7fkQ++BSMmCiAKeaQs1q0RtTG/XqCdv1YCPpfkc
lrdczTWz/8QChq6DfQr19mGWGAK5K3aTYa9wR5Ay4lfNk1dQwqSZXpwomPVRj56TXYfB8Fwzr5y1
KYEmWe+5g5I5V5XaWXZQPICqR3cKvCUeDf80Q9x/yGd3EaxPn6YT/JWNid+syn7kmEpSJuZx6Ild
DejhCPUCnQNQ1UrSJ7CGql8XbOpQ8PUEFEQG2wus1Ufo98Oat2/bBVTyqczeYhjH4DFJ2G2S4ASW
/quy3PxTENeBM9mfz9r/LsCSvrnVnzpu80+EjvWR6n96VC31dR2YaEQcT2/MzhFbJUjgrfIcFTF9
vyT96Gz2v42VNtsGQROUZwl+nwCnXl3YiP5tHWC7c18vNk1K2Ja5V5L2H5LRn3KneJ/RA2XA3gGW
+B17VnCJ/K5DJY1FkAZqduMNzm9hh9Z7rtOW2j5YKalXVdvU1zg2k+fEZ+o2SgsDgAUjBYqVqsip
920vO3S0Ih8y8jeKYaIry8AfhQqfuO5SFmAi/ZC9C0oNUdf1iYTYF7ey5m0eU1/GGaJ+qyOroi6q
F6Pt3n3XiW+Naxsbv1bcntAMh0Ge7OjkomhMA4IYZrqwozzNVUsXsBfe1qzHnwBy3SeXBMpHVWVP
MR/JLPc/6ozml06HU0OO+S0x/G8da2gl4BypoaZD2pFD3pgjDIcp/VvVY3bKYliorcWkOCHTIcjx
mYdgZkzfSdaeTtGqzPKm/YqZTfDH1la8N5E/Bp0NAVHhJ/FmKjvQMNdImSEyWL61b+7FYHd7bWbc
YXPoe6Z9LGdwIFUNHqWsvxwlf+d2VR0YPJL/kY5bPfYepkX404GlN0GLcnWqXxvN5RRLM7/oDBg4
LLLtbELaypruPU0KvGJJvbEkcg2JEo34Q0YZLA/gl337apR/6rH1dsop3+kiPqBoQwTOQkU93hBG
76uvvOvM2wD2bwU5Ejt2WWcXahUgVHZFhmkOocx0H9G+iWvrZCnQe/JQIYB3YsbgP8VHtGrkl+ko
2zDkKuiY2Tk7mKLYSWCDVIvQjDJ8hsAKaORNm7blVjCkybUrwoEmDYwFv4pLGC36O9DRRDjJfGTM
EDIRghkdJyaMw7k7zUgVHqZYfoUTVSmCogY7j96KvhUAQCWanVyVjy3amYYgm8fSY99D0/dM92WX
FriaihD1ooyjm0gE3BD3GJftSiPl3cdFwI9FElIQdLunqcDMJ9S7IeIvBtX9iVmfsQFihFwJnG9F
W+LRc+oDsjHnQSf1dwskgUSMFp+Vnt/ohqeXFEvlK7A386HBBGuhstqlQo8XM7FuTu4T9NmXp2x8
onmK+bdfO0EbP4Ebjx7tggEapOw9u8ODHXT12XNrE8Kb615H/1ROjMXcjiuLsSb9hs7YqwSN4dh+
GTNCSVXl8K9oYseeupEuv4JvAzRqURZKaRzYaD53qDOqZJf3mDKbZmY35cwbtIl/McgOV9NkS6Uc
s9l7jOGGBs6YJfmw4S0P0lpsh3DTmujFRh2GbJtEiqLOQHHGppiPO2YxdwYS5WhkyQ5G/IVR5yYd
i2GuINbk6KjLFgP2aDkvY5uOV7B/E4Z339uXwC7qhb4S9MKi8Rs+Oeoti8gHoGn4imfKXjEk3Bhl
IDbAd8KvbolHQjCIanr+GY0Gm1S7nl5yixRTnOqbDgcQiNaHwbUHCIdaPCy2PzLkPvzY1EdDhvaq
HvQenuVwThiCYtUmEbmvv8wYn6aca/tldF5rp3QPLobOVTeE4qN0kt2c7lp7ie5LLVLtMi12dh2+
6RDQOqFbAmsraCpZVOYhbf1p3S8IPgMVItsiQjjr3xgM+LxO8ZPVNMZRd1g2y6nZmbJ/Kue8wROf
z3sDNN68UH/dwczhXAMg0PbVdEyc133kE3ZQZBuWlOAcdP4mKZof2bysGH3rH5yqAubb1vOj3kBg
kJCF5yvykum5ytiaxnHwWOdounqzh+E4ynQlXPNJjqi5e1+W6/TVxCUmWHeBhXFnTmr2m537NdPQ
yBvJ3DKsgu2y5oRAqLK0ync6zIGUwIR7VHNlQD2Dq5Fwi3V8qh6MzX+0HvjtfA9+eAMihyCbLz/A
RzX2w65oxngfJ+I7CBgmeqV+GyaH2Lnp7yC7amP7EDPCzMZC5MiTJTAaEGByBAq5j0wchHVQAR1h
GH5meoiZfByn2+TYeLRBKL86TDaa1nhnqEKIdX1FfkvMqhueYuKR/yYji5ty+mNa+3LVZtG4kQa3
8cyAB2IVn83ohB9db383WfDsR3/a2SU8sxpf2koeasv2boXh1msrAEqcpMp6n+DLPVrjH50qEjjJ
I32dBgTYrQYpKaRusDmHMY55SlUDpfAuXk6DPgULU8t1zbLOhVBcCbLOb5Mysf62qbUttRpeh6Tn
b1IfolYc68i3HwowuCuU6w+w/9L3psIPT2ABKTXesY3M5N2ld8b4LTHPQd6427ImbU2lfXWRxqNF
HhyYdHLQ864XF1J28XbCaKjWCsrs4/1JnREzLWo/3uHyFxcRJOLiVvbehMt27Llbwv96Ktqmh6zN
jDgFuUeDFUVgNKIrQ/ga6NG0HzLDPcfhOLGcL3Ff3jAe7o8CxaOYQfx6dGwc++1Y7EoVHXK7hE4L
3MHP4hdvyvtDraBfTTlzHsx5T1AZ80cSvuYHNXu4I1uXlcZ9T2ZM4Iz9uE3vMwePrZ8cs/KFQSKo
zpZomWqw3xm9x4jrK2h/IS5ANtzqCiH5b+OlM3YB3COuVUGOwArFpJVNQRiH5NIMuKNCHEx4Yn9N
1sqrvE+nr29W6hVb24QDaU5G/2g63BrD0uqP94PbGiQf2QlehLFqdz5pNDBQ5XU6WTZIWx1mvOl+
FhyK0PcPQJT6R/De+Qrc7nT2Ggc6Rppe2SXQ+7cNfb13ye+POhqnXGSYlQOAnVK29tWpsuilqudL
3bN6N9VMvIgKumtpY9NEg5ZOMTH26TJ6t7w3OnLTKcyu8dJKKGldMXixo10z7q2it554pl3FAijV
TnnTdPJk+UJH9sNxBhATvjw0PTRDRBITXZnKgcDrAWZCw33wQwSCZUNOtzfezTcCGKyb4Le11Z+w
Jbcn1MmlVoDt5z8lPU9mrS22UgNJeJNZeL2wB3eD+NG27jYFP/bIp2rcgTdEspvsXGx7pu2CfIVx
Jy2gFDKv65ecpGq48U/M5GHYfAI5WxUjVCe9wC06iBtBbOT0Ylnzx+oJB11+BPN4SVz7Nhug92Mr
2nuhClbGiKrRDL6T1EWUZygCUpKgXRcKD6DqZcdq+AsJdH6Gt2E8DhHgns7oftmgsR+DsD6noXop
l75NgFVPCWzyfQhlMmC9OHYZwfHBZN2mWLHzN/x9aIFNDMBG5U1ZrbC+mZtxNHjK+cxNcIyxMp7s
Gf5mHyUfrejOdmyfyqjCxOxpMiJSrNt5/2LnprrMqfGOaQlwYiS8tSuzvd3Y2RER2/PQcGcJfHrW
5QQjZlQCfyLVXJjF+SUHVhm7I/ykEM9/GFXNLR0lbnSsmJOZARWzX123yS92JrdDr8Y9U1Giv6eC
FUXh2CSJwVbj22Ro95TEaOayoPS3msJxldfdUbsu9YzlwJvV6s9o6eAqxhw9wLAa3BJoflrPVw2o
zgHu0QfchJwSRnBrxW9TauY3Bps3NDzggko2Jw+a0F44bXQuVc6YQfoIRY3Z3kkcZ5vWYoEqA5KC
TbnXuf7wjf7FzKZkFUYM+8bQwreUEuLnjtM7quXhmZvIbwq4E9evfZSa/THCfGQ+bvKN8Pvolo54
9nvU8BLco1/BbRgc6qqyOlP62vSp7Zzb+HSM2E2c0Z9tZB6Vz5nC4q88g9zQKTvCUS0Dd3qbrWBc
Y7X7oyzPemixCj26DJ5LuuYgJqW4kcbyS5AyQ0BJ3qzE/2DvTJYbB7Zr+ysOj40baBJIYOCJSIo9
JYqkuglCpapC37eJr/cCFb73+Q38BZ6wRJZaEsw8ec7ea8cIov15a6XzvQkC2DUt8WRa6j7KbOCD
aJCchKS8SKTZY88Ra8rEd+MLDWsIiksfIQNc3V1gY5SeR2SoTI2D0VUebaTmLTE0AxIgK6ir2nzd
OgiRix51a669FVx4ke3qj/gJ92MLETVKk2ETq7kTZHXyEZMOfa8QzRRYrGHh+V1G/AHn+sKivh3b
6aSCPD2xNmuMz1BaxCEm6ziv6mUPN+mOz6CwcUkuI+zWlurLQxv63VXtcQz/6OaoPTmFe4v6k4bA
l20Regag12JlCSM+SNde+10PVQWV4G0EvtJEUUulPsKvThMGQGb9riTDGNqY9cEw9PooZ0aS5cZv
RguvNAvDg8kZDuwGrp1Q91ZhmfdbTR+yJeFf0YkOqYfSxWlWrV8U7xRR+yyNw2smzc+qzXUaDCjZ
3FKeTG1QO1/V+iMqceuqYqT1Qa6aV5StxzZSxP52Z9311YtJQ3NlB+PNHhO5GFzjz9SUwzltbDKj
RKB/m6Ruqd6wrk5lLU1owmZgIovLFUuhpYwLrxMdEwjrv/upX+tRCUVTUm6E0PEf+4TYwyQYCVbO
AmtrSPEEe1kn+g3xi9TbP2McXSYvBr0yEdER9bSxIxbvrcp8Ws+jjxhXK98jkUeknZJwUrkfVdfQ
VOHUX+fsblZ40KNxV0ITXfVR8NpLtXKs1No3EQAi8thpjYGVa01Uvp5slvXACYmlR08Ge815jpSC
oObon2oGyLn5pg2vVUpCfF6e6hznqpdHF9quMtxYjmy3voIeQPgLODynL3eoxWY3ekcgyM+H9DYj
itjkwdVHyIJGgLeCYY9e7ku6NTUBxeag/457FR8nC3i/CL1HaCBm7xB1Jgd11VRfr4F+PQBOI0uj
RF4ezkwKX5HD2RK3DdEM6JHooaVV2J3+eQNOC7SaSfxPI2Jv0TlrFu5iZWsBnviocqn38v48N/A+
HHI0n0vohOumTmj9ZRVDvGpgiJG2l6AaMLrVBXUZ7qHFpOT42hZyNZZd9WnYNjmITu5tiqh6Lbu4
eB407VRwqLEZ120Fh6PaoChycxTKZpcsOdanB2OSPc0ah64knc0Dxwvamea0jaXP3Kp3zJsi6bDX
sI8SfoSkzzy7iU2pRM00u50HTAY2mRJbAQXrAafaeHY1Sy14b8DJk4xkCfNZD7ZHAvxg/fYUGXm1
Lc9erMQh5CVPaXpt/dpwn5VrZew1JXb3GBoKR02egGpMXlzGaTgu6Lkms/eGBPpq0aNEx9oUe08h
IE3atSTbdFkwoC7MnOf7TZH1V8SgKB1s71ngW2tCbc4HHV8cJA1bL3MOjc0YLkqOmYQbold7xEsU
N5w1F02IGlUHN6HTMszbJptTZyWN5xo7Z1DvCe0Sgo45RcdwTIlzwJdxszttOOd9ikyPA9U6giRA
T6h6cqvkghCTPxd347Shy49MgVFCRAN0aYAM2MVu8unnen0SJSqw+fUMLQtIp66vabuma5Cm4pYZ
TMUweH9pcc+wJ2+fQpWb+8jQTaSA9mdRzJIvYaX0PEqaWu0+8LQBGc6vGME6xyxvDoOtl93AUCYP
aNe7hfxrJd6p92cmHVAHTL5uTSxBzXy9nFZhW83ogNnrSHpW0NThgu54zFQ2/pXLVq4Nzdcu+mR8
kTDlHgpDaZeJJsEK9aq1iixXpxgDSGsT0n4I5PjZ+6ZbL/o/99zqcnxPHOwxKTUn0XrNZ4Q0gThp
FtqEY64QPP017UwPeibvXoVMzHk13YoY1jGjM1biIAJsE0Pvacl1y/CgTLg/NPxlsEyqs2za/K2t
rO+mz5ZCr4ZjoPJDKa3ypT7G+vxmNXNOhJg+aNEDJEo/DXIM8DG1Pr1eHfOyRSlCpvSwJv3ZX+qG
Y8GXEX8iuw/3IKgOpWkmNy0VbLDucmygWo/mnJYRdN4qwtJAyxqGpM5BHd0M+4Ou28nKyQhWH7sO
JJVIuiM5vhQ0VfWLuTYTz0b7LidnJMgBOcZ49gPOLzT0P5iBdxsTMJwHk5zhLSFtU9nuJ6uoT1rJ
opI3RDPldDh441f0bFgi66Zfa7lztedBcAwhlo7+LXUz89GxyuqUz0ZeQ0urx2Lf07p60OsAf+Yw
Ou8g8BgAEEd5wuiTEZCIH4qRovMQmrl6Yi1gYG1DXICRbo+yPY1O1p4YOrUnLauPDYfBXRDNPtCg
60kMiwWnSmgCHhb7sMBZHbEWVJ06SlhKXgcG0HEJ4xAp+4kxamB2AHZFbmmdIgffBpJGvOCWHTiP
Xfc6sn2SDYd/sQP6m8PzUPmvCMo5ygXxUCvLPKSsYSfHyOrHDl3/wyyx56QByCpKSl5CsyZM0Jw+
e1a4n3v1wC+jl5dKx2tYpBopwUyBBzPcT4lcJW/KjNTJdCZxmipfnOSs+YS12Sz1JARvxBv/YXBR
Vmd2fOE4RYd7BgjX9kCKuC/PIDop57I5VCOt6Ak4bbPqW4loVcEV0S3xZhDleZLNWB5yFhusOjr4
SkSHjEEfM4a06P1IOvar7iMIm796RrByaJnNQ1K3wFFji3W5NroVipxhJaxtrjE4LwUZgBwBArat
ch9PLCZJc0vRU5JcI9pXF1Yw9UL1bvuoX2vFb0Yej8Xhomp3XYk1jYid/KyZqbVrAO2ILEqQrAjF
VHlEZ1Ol4IsJL/hDUSqazFjjIJ8WIXFOi6iNPhMtqS4WK6IM6zXJSrh4pByP1FY5vNiSlBoXO+cE
LeTvwDRFI6WJXe/RM5m8tpHzV9ZV/dq1mosHnNSHO3DIsMJVKnJ3BWPy3OpWu6ZM6xgFjafG0L6U
3WWfqWHSA0YuJlokMSx9X6EFgS0AYnaqqrFcSi+GBxXHjxbGKnBdHADsJp5OBeqBZWtq4k3zx01L
maoLN2Zo1cm940IymghCSuCoDUW04qUVO41IOU3RCbNq8jy9APhr3Zf7kH1iFoAMzWIpyMK7WhFx
7p5gAUZJTNq6m+V7TY7xdbRJZg5djb+qNGn2erT0JiTYSwLKy93Uuy9JhbmfxUlwUnqKozrYxj7I
D6wbSxSo4lzKzriKAc9pMah8ZcNT8jlkRL43npxRbYKyE6tMxVQHndVeunxf6oWx9W0mSrb1aVRn
UlTUxW5j4xzqZFkQznZFCKMWQUMPtUzch9x3nk26O1bdxqdWRPJiUFEvLRvmOifBaBfxXDB8d6x9
l1EOjvydMtP85zKPhnNAlFOJOxCptjwVNIaXVZCtK314ZrURTBkfemXnpE0QRGdF2V5rTO1CccJV
i/yN+GE0OVNN0lmVBmtJN3c19jAbXQpypUNvn2K6h2mcvgRF0V5RMjhh0V9QqSQEYgyfKsdxmDpM
xEQEQ91pHo2+OyWuXzwzcjiUevoxRvI8zE+eFQl5xRGZYC0gsRHri7x6Uht2ppArXUvflQEDnBL8
ydZ0dN1o84bGvipPE1e7Cw9jqnsIbtJHWQsFs3yogelN04KgtwpywBzb2QwXy1XemvfA4JvUb3Pu
NtfcJRN1BjuD2TVjv48qNq1laHA+ogGsbsjydLcfwPuCR7h/Om1b8G7zxZa5HDXhq8idZ0fa42Qm
xlLY78wHEW/oePYpUpdO7VinLJI3OezLgVaIW8b+hsqwODq+Qh/NmRWmR7DHVVdf24YxXuaHtFm0
sr46ZVbuRU2BV0z0l1l7OToxkR+yot3WYk7RjLcS/TXBzbrGGasHNmTkGztzrW0UNEc7tQ+TqTij
FPKKR9uWBVpRJR4lGtZHTcAHir1yuqouzk9TGaMN5B5SSGbbZKIsfbDFkY55jpuJFg7HlOGkEHI3
nsHA0A2WaY9U29RstlhZIUPuqpBmn0i2SUFGFKG4lxwv/tHMB3OvwJ+wCB2BCKtV1VHfSwqhS6v9
RubevBgFge+OtOKtws+sua9TDRrUG8uU2HHQG+w8f9PCtRgqfTX07K+m5wQrUY3yMZx/7SgRDkZJ
g3IfFIGShU36AL+T378GnNEeJ13samZ4ucSpmFPcDTqhqF47thcy180h59mQVfs42GVzblxTP0Va
cxRgVVFYMEVqYa2MiKyrKLtylrOpPXgSK99Ir24wy99Boy2MKkEd6dFsZdeIAic4Gl3J1MMHkZrp
k4YClLCK2UGxab3cPKq0/x04VXS29Whr4+t61rRs0xpFsOzTcUB8PJ0QN2bXXmobI50OkzN0J/a3
D/YOeQyjnhA6y3t2hknd6vaprPkj0eM+DW3eXZOKKgC9M+cdd+qu+WjELMIYtoRnYjgN+qudcnjm
1VwagjOXJrSlExvQuU3yZwtLI6SN9g8OrP7Zz6dNNhTNSUXGBUvDeDVQWsCnK/+GeRGBFRn3TZXV
T/R2d6ILmb5jjMUAD4xHNtmmTDseIvUJZUL35EjG8zp7CG5XV+AW4T/rRjx0rT1zN5W/HW1lXw3L
atHdYHdwSZm9OsJVGxWiunB0smpY5tiNjWokgQY57TR/hR9ML+mQ/yo0QOLMhwDVN7F2tcfGeWrY
dxGEPsamq8GMSrRLiIMEic31foOwf6XlpQFwvemWMZqatRTURFHhHv2qDG4pmycDKl6WoBjHBxTx
081kLrhgHtNS4k/r+0OT1VBXjYytwFW/C3NwDw30FdasdCtahuAowrObcADo6wOrqZ1jB7w/BuiO
3koR/Qmd8NKGIc3RHJ4MRBN29r6L2M3dE8J//TmM6AI3gX4R7gdGmOB2/wWdHNYBZp2X+18onPSM
u/yB2FBW6wyITGz2AGg7I1rX7TBn1mKdoJQMbmOJKc+dxnE9pcB09GAm2xsBwI7IpX4cqbXsjqNQ
3QwE0HQuLup8AM3k6ldBTUYvniNgrUaAz2FAlmg2hynp5TGYZYEZ75y2HOl+RIV3ji1yLUxs6h6W
4QN6duepIgPGHA+qS9S1yOm9FID+vQhtbEWlucy5dteRb61kX0cv8ByaWxN2B0sba67KoL3hh7ul
iWGRH9+2t5AEdt6Cena8f2qXuQNxeaPYo1uB9YZwbBELCU19/kaJHcC4SAtkIvPXBvNf6ru2tr5/
48rzK4iOhfd4/18a6sWjpTjw37+2H4py3VVZuLp/5ziXzYa5Puks83dOVTVts7RkKDv/3Mho3V0z
gp+933XxIB40B7/8/ZMrtglICOb3zy9lyPKJDLKfv9UrO/859c3tz6+UceocPVIW5++K83K4MqDR
ANyTBxkj6Sib6/2/Wt7CPn3Vl/u9kMZOGObO8/0HZH58EaNMQf7xm1qV9ZuQef3n+cIa0Txo0AcO
9y8UtT5L5GN7d38KMO8ikCjJnL9/qW9k9MTpM27uT0EfpfEqs5xsff9ftEPBI4aC7PH+v0MsCb3u
RLG6f+fKnyAzlVG3vH9nsy3pZojCXKAheUVe0oIlhhVTV5m/ZGUccAuUxixXSNbj0PSvI+OyRe4q
e4v+k5y9UKt3aAXIQUqgOapm6m5uzzkpdd0t3W/zsUX+/VqPlPlONAG/me+OnLAf0NO4RI+h9wx1
ADZkQ3OAbILsoGtNfzPYRR86cjn297tW5VGf2nG+K0e1UmgOX4pB+8J2vw+bON79LGWGh3JBFsFm
nN/rLWUNBpNrHjcMsMr+WoBsfCo1dIy+pUta/rm4DWncPeYTV1cdYF/HFwpYib5HVojgUYigOI+g
VT23JiCyrcmU52Qc0jxYhlOC2KBFXAhyqFjrNWraAQbGzqW1tcpbLV4nlWPcEPo2DJbC9USnnU6t
92bNu0IY8qIh+SgBwsEotKmrX22HVlsQABy73+XzxYItd+5PxeecVthTnPJ+dumcehPS8J+LYeDN
YyAWW4fzZVXUZMC0enpoNZoYlTEC/ujVH83h6USsy7GmHpmoCUvuCb78o49smGieF3pPyJEZ6uaN
fFYoo5QNuykdaFS3+La7ZPiTk7VHG4JXyTZIicrLPCMhRc3EeeBaUwtQx8tp0tGS+dJcKACulzTr
QXYPMmr0bZbH2OEqPr+vPt2sRkUoYd/TP/H2SqN72ZLIjsQd8rIvike6L/atAnpQumLcRgM5lR0X
MBRK0Gjd3iDWgmuypLJzr7ltiVXSC5baoUb0Lelqkf8sk9bYmpPcZG6HKPPOzQrEq5fp9omQ2m/X
Hc21CkabiDW1m4QfHaOGn5+ZOqyuUlQHcnnarZdyxbdV6d8ih3OqIi7cru0jAqdjoqzgIwrz1Shj
UiRqvjiJkOuDjy235WSaCwXUNekologChog4v6GoHEdAcj6iaVIfdCjfzShRfRrj8BAAuoAHAzS2
VPFfN4eiMracR7uRyJI5VGKfaFb0agiiYHyfLS7s479AVJrl1DtoGrQZaxxbHYdo8ugdnHXwnt9d
EvmQoPvEAU7Xkp+l0Gqcif0e+FE33lDeqTEVmT70RWeOjhbnLxKJ7DZGRYF4DNleFLb7GJ7iQ94J
saDS7dcjOGKLwdzNQbdyNrxoXeZypY1Of0mjOjqmDhFn7jBsiOKLnmHSqeXkgGfPkFSFnv0Xp0ny
Cpqg2GIC8RmUiOQVWlm8ChNjn1gtsB9ydF+dUq8fVYJDxJrfI7Ua4hVpUNM6oSw9YhglB2VEEeLS
odyGYZu9MonuHsz6DaA8nMTe30joyefMbjdlR7af6jLCH219WNdTZD2M7vgby62MdHehGe6XX48M
EeefzCn3WNXKeb7/YEACyyzGShKiR103QZC9FqRZxBN6Kx/1ZC5twubyQW4Gx+elYN7tnuraKF+L
zI0xh0UEwCn2v756rRqhTuh1fznCWOme9xZibz22GW0GIj5oXIMSl9PwOsAmz5NBn8Uz8dKcH2qF
SbpTx77eIFTcTZZONHCqplXdjtRrOdqOaF7AEb45K88F5Rww2H/ViNZD8kQCQE526qvl1R/ugBei
oX3rDtlLBl3pZo3jN2FmzrGOwNvXsdJOCcNIvwnhq7n9kxdow1VxhTAxcJDivjqWZEbe+k/9vDVk
aDKOcQWQIGq17tXHp8iuwvECQadF68bur9MQi2c0VGtlw9b9PzLInQxiGvJ/I4Ncyq8o/3/JIPfP
/yGDiH9YpuEiPDdNz3N14Xj/TQbhUv6HIfX5QVZHQBKG8U80iLD+IaXUbemI+R9dQiZpCnIK/vPf
TfkPByWV40rbMZATQA35b2TJM8kjQZE3/9/9f8u77LmImBr8578L07H+BxrE5mQpLAZuQhqmKV3d
nP//++sF/hOfb/xHqfSGHJD+b0Qs96Nhhv4akCRNcz1tX3LvC5bOcInsR+Z7+c1UC1SD9bmJWkh5
VtSuSmwip8QWBCtMUfZNCKna8f7Ot51NGEuoAOaEuv6UIzFaJCpr1mXqt7C7yWFo8nKJcovoERfV
oCZtYrh721l4GjlKMrTEYwfcDmH5KLHdRNXNMHJMsZr11mmG+SAt8HuJMxJIHKX6l0mkFQYJMHE9
ztQGT0pALx49rWvehGGXqz62k3VfuxVHUweEZIUmNRhFclUaa8Akvse6gg/AjOYpKE4zCe65Zy1L
QMXt2mnynqpAJ5mZynYOvgJgVeUvaR6wG2dlnRxc6g5CJFbNIBPomK6FdCvOlqOQaGzxYFu7tvuQ
vp2c+8Sajtg+fZqlgc+4lO99Z1CF0fCtd3LYcsxne4/6dp9VA8WiyLpV68l4m8sB5WOjl0v4if0m
jEloEfYccji7Hty8+O2HkGrvv24ZJyit6nGDq93d6FTIW3qsCXNvs1jRRXsqyeU7hTEKJE/5Puqs
DtVHRLzhI91axhJSgv3zlLa7f1TOd//1mNXQFMxrN15Oc2RV1cBXJLROnZxSqVNLz4m6xQEeDLZd
NJrZLaruOWkdQAQ4AoeJnOUY98u6G3L9RQRHq810AkImZT3j5IECiemZ9hOtY3uGJmTaMLJleM9p
3Brrpiu53gg9qjcaVcP+ftPGuU3in9ilsFdyDnI2nZE3Nx5adJ2KiAj3il3NQfTt44mV5vsQfQhY
YarOvltINg8/v6bldYcKCiIKVqc46IKeZJiQhE3fIVzkXuWslRE3Z3IXke1DPV0FWWKuWOzdxf2V
tLzcffr5a1xCz7bpPCFpayoOp0J50UURg/H5Rvr+hpkEOgh/8vf3mzImSfzn1xATIcJVrIEMmfdW
VfXdy0D30iFVJUD3BVUXRKzQjF9VggQzhEoRjuKYxELb+cLRN4lNGEqupYjoJGFnZpdyHSIONsAG
x2rHJcV+5tkIBfLBeMZpk6pQ/K4bkCDtuPeHKr5RPhAChTV3mUMeDNGwfYt8XRb4VfSaJIspyXMM
90aO/FRgBLWFGYITzFDa5Z5+MH7bULsPAdYTOpJOt/t5VrS8W2EUr88TDsLH2qFhpKzkY7BT91Xr
A/9B693vPCvd0889ERsbdkqCa4xiToukt5QXDLNkRGk/5EXI/NvDW9THoDxxli51e9IvwzCQNSN/
7njzw71uIEyhz32AO+1WnnE18NZ3Bu7CwmwQX7ui/HA755NhYnF2o/SvO2J77Od7doI0X4uRmfz8
pW4avLIQU7h6pXxmJnExLKnv8jh3zn7a/YZ+A4y1FPnGi2R9TkvSXaalRukIwq0C0NLEYjX1CQKd
2ovX41T06KL5TE3zIegEgcILAqS095EYkzWnpGz/uPnfkBYNkV8iPIXIgz8VvALkB4bPas7b1klx
UQ9G+cark67RvTBCdMriF0NrO+9/UXbYSzqDiAOwI1OfgabUWvk7jMHZw9EpFvcBfJf6v50MmkYp
1PgsOVTQH/Nov5DNoVLdXmWePbx17YB7Onx2IqM4jsZoXxDP/VUIRh8Gs+/3RZogxGDc/2S7nrsK
OjSLZlDirg9HBl8onn+eybYHltCwbSzkWBOyVhM7NdtW5VCfeNamPevkqxYH8YWwnC01LDmPjV4s
/ZTqjQXIuRR++o5uFutEqEDI5y6sv/mj+41euhmpbUS9ksJK6lNHEueg3rupxVMaxd7mDrPH5672
U67vyzaod2nS/tXn93htu9ruZwEf2C03gvGGGPCm0O3Nr4hjYbYAWmRWt1adAkEkovLN65lcQSTA
jGpjwKlcND7zjUkBt/b0t1xfdsI5qSbAGopaMN4VIKRZP7YiLZunQfebJ8eR7G8F4Rmd05HuV4Je
qRLSNu7k5qGjuTUq31wMTeBcOMjd7KztOZej2ZStqhb33z5oddjKrSI1q9OLUznfgCastnKczrmr
6+RsWeDx8zrEQQg5sQe2dL8I3Xw1FazKeOp+JV33FlRmuRMeEjy0XeioAitExg9Q20u19gV94d5N
aouFkZWRMMgi+4zT/IghUfztSCXznG+cZCCSTIbWZSNRDdXU5gnNqJXlAhKtkEIynKv5g2Bcdwyd
nlvLYHl1S/VeCHUFsKYewMAOx3CIRvwKfbG0ePNCWJW7Bm/Xk20laktH7wMJZaEbHbxoVsSxTzWo
w069zskleYAaNZ5jJE8PtauA89iTlh6UhfZ3aq3XMYy+jHKq3nXcAcjaiK6iwt4lpeQwBKTmTkQE
FYiOfwh1GIdqAosUq/q3bpLcV+hzurm5bhLbPmXk2QCZH6QVvtkk1+wZbowkbyFy0fqmP7iAXpeS
Ps+mmPCj+AhFP5i1mIdgcL9hWmVf/+ODIAhIXGFSsvZsDVAMpj4TnuWjFxbZoriv8T2XxsEw0bIq
NMBO6IPDtegWAofBw4a08WsovnJjbhgUzrs3wrkFFWu9mGDh1hFUBiSZveAMRWoMtWxITTdaXN51
9WF7/BT4BA+65WvbKoqtmwEr62F01FZBNFubuotjcL6ZH4qVi/gavxzCrAlDl/PudsUzssiH0Ir6
a4e08Vq7zpPl+d7J9xNzUaey3OU6R0D0qheRTu0TZBoa2xxidzKsBhjl5fRMY5HVeKZE5eKL9xRS
32Aqmi2qCmNDyepR7gh9I7oW1jmVBABSWGh95gPhGKQ8gtUXSD7La2CyadzXurAmVSckU/G+Khvz
0gwsp+mOcZjlb5qedDStzensmSpC+UuQWZJsQ8+Utwi/htD8+gtclL/oLZ0Z8Ewq8c1mNQYFZvU5
uHCcrOk50rXPiebOAzQa53dd9ajV8KhZw5gxE8qdY9Ga5QM1TfnmGvFHL3gj2AMQ+jFW1Uc86nuU
CfbeodkCIQLHnuytt6jL7LUxgP00nUq8NZatoS7PwdbZ9qpwavIZAtiTmtsYL2UbLwfLTZ5B+fbE
OqkQ8hIG24YG8DISeniZhs4gjSLZdnF5kklMyGIBmrXqYHfQtmhfQOUmyGHN5Mtn2l+GUMka2XyN
I7FGgSCUa2BkKCD60Swxfvc8XHR9eB6I+kKRVSe7PlchQ7ysOUd+5a/bgFCqodhbkaeDFij2ehSq
o/BL95E79v3RXtvdtxK8rtkqHidnhUcfuG4eE7xe1vahku5w4MJHwYnF6WEEH3Qcm7pA7N9A5S94
Cit3/PjXlqA7sIHzoDjc9watd5yDLBNn3WLG2CRd2z+xJVTMYZmeO3GFsMbz+sWUQ1jN5mF67nnj
M1RQueKqCiz0ZyE99oFpcgLAawO2ujtyoOGPbyaixNkJlkT6FLeuZauogrrbt/T3Fi1Dp104Obt7
rXy/US08aMgAqPht0rraaYaY2iQtF57+aLe5OHk2ftiWeRaJkAHGk2BoDhO7wO/5A2YfzTsZEpda
WK9kqTrbH7d8TMcPq1ezBDDQUnDEyaE1rF1itPHvqWn/JgwNmC4NmBPCBplFNjpH1yyzdfrPj+YX
dpjccH9//F+fYWDxrmkx15bRvYRiBFhGWuGJOg9CgF6QtV2pAOsBOlfiJxaWpXeb+75kmn2OlY4n
TeZWuIS4WHJAUmVBudAHS2MAeNNEzQHWKmbOua7EG198UmNA5q7Ud+PFhJLOpwV78sjwieubGWds
pvGY/zWmGayDSaRYSlKAqnjqrxxh+isdxbXupOaziMWidUztoHE8wFgcu6sBe/GC9X6I2hCNXpvo
27Z1yk2UZO/03sGJcM3tBq0mxwlq/jSfEyPcPj0hM4dUzaimkVdO19AvPbiEIK1mJV+YViipFESr
VYTodanFbExLFjdakgyzYbZbR7/RrWM1FeJ4vxvy5sHo0TzoZK2uGRRRcyAOvyKu+M7DSBJBMtaE
o4WfUPiSa13CR4pJblynep29ecLaVUFl/EJuLlGX+l9lEkZPvec2qyZM5Yr2bX9RaQzPx6w3lJdd
GxlXtg+6T4gmfgrC+Z5EOgDVT66LsrUXdte1z91IvkmdqQMc7e75/tD9Ji3MlQpLUjWQBtRerp2H
wvXPfb0p+rE4Jz4mRwZLQN1Nqzklo73K75CvvG5/7t67CESBFfDiEmffYjxZAtsKXujvffaQ5XmF
hoPWRvXFt7x2Q2nULia4beXCbUny7BDtQt8rXnSd7FW3qbTH0SNSj6Z1cWY4wHlKGvRcUa10GOUy
2F+H3uGLHKYp6yrVspcwRsWrqC8XE2P3D5km6qlqJgcsooVDUWr7tM+JXhyj6iOzrK2vmc4F6Qw7
sZ1AutCKFC+CDIKYA2xfU2UZC7017W8/lVzqiWxveU6zI9D+xp6n3vuKialJVF4YhXCh/ZxIVz3Y
dwZqlmWDhhr3ShmCT8ryd6EVJ6GbaKTIBhE5Keb38thKaZx6pTHMWXwjvU0HwVGHBzn3+2o9aY6+
U6b2RwVBihirzx9RknAY7moEAgMRZz1TuXr0M2xaplo21oTfamQGZMUDb7gGQ/auGqp03VlV98hc
MXKC5mwkBHVqeN2TzKF1o8EbUS/5TNY043M0q9AygwrUk/5CL9N84RoXVysuTWDcKOCAP1MfP9h/
ZTCCEPJeYUtcsji+icT9ZTPmRNDO6GeqDpU3MffNOMaL5oWxrN3MtjUh93HolktwsGzP9UtD1OWD
M6gVw55YS07EKoFo6/XZ2rsKy2rXtMwKaiItjQGYt1U74DbcT0Y2rD7uTS/sF7cmgDyifcEQ7Fr0
kbnX/Ongy5TsVgR6C1mh4iu9muYO6Bzda2rOxoANkQzOhs4OsE2yapkkfKQOO0Y+/U0jDKWWT+we
OPBffuaYy6wxBUMJVAvTwDG1tUhabmfedtDToq++jdmyQ1oDy4L6RPxjHRyd7OQhPjCbhCsAdMcM
PZz/zZLDvLn2DVpOZWIhZh7NszXCAXNMi+XGh3vGJC2j1ZRn8FuscXjyyrhZegG9a9eJcLC11cmJ
bSbRris2JjLvTdSV2Bqd6QXjCFeH77yFachZ3iBkUuaDdmlE8kk3GiW/mojrilhaSIT0pRbsOpdA
ND3HsEmUJM5646nX9K/GzoatB16wS/oAnTxaONJfgGwEGgO5YJ00RXjw2DEOFW20sTJK/DDBokSD
BXBLB7LVtyvxnWqFCw4NWD8GG9Gq5mQ516Z2831nmiswc/ltROI6dd7Zyxrvd1M8pQhNmAo5T/ks
C6ssNR0cZCf/RdKZdcWphFH0F7EWM8Vr09CD3drqNQ4vLJMoMxRzwa+/G/PiihmMdkPxDefsYwNM
V1puE+rOcAQVWJAbowhySz2iZEz2OYAIOlIQ3AhrxWo+CQMxLFgZ4qakOtkObSNVXrW3xHyeNq8S
2jgivEpcG9kkHssMjKWoi/q4VA6UifWpKZg/Qh5GXtyxXCEjy9QAs4FLf/U3QQd7HCciNJvIZ9/e
3GkYDQihEFdsN34mz0lLkMgqLaDuihWV00F9YiZFnWGhj1zUNw3Ed56rLFz9TgamJFcbLQhLds4g
Yx4jf9tUpUly10K/kQTBWgn6A8uwDXzjkjZjae692jlPrJbzMqZZxTRLvZs9snXsa78mQAQxfc9c
gSAWgtbIFRB0k7N96CQRDgNApOtiXPSJ96Ot5ArcmVdkHQlCJEfpWHrzsTMdfmvE8t2jCw8W0jxP
KL8PukAFnjARxFULScsgEctU6ZvE6Wi+xGtz6zK9eRILJAHS4tqZrQ7w8xh67H+5Z/0a5y4JZddA
CpjGs3I6PIYrKDSPEZ6pW8fesO/Kebjz2V+VOm5nizgLxtkpc+LaeFaZRlBM1j/XZvbRsAQ++T0B
VB5/9tqxpvP74oz90ryOk3zQE/1GWtvfciaQs63uSaybiQnSyGSsq6cpy0bc0219XhP4oBVwyz3D
NEbDqInZNE5nz5vvEyQFhRU7Jw2WneWamw+RXXQ+UueI6Q+PqB7LuvmAVOdZzJlxV+cyRLs4HGvv
Ixt02kOstMFT1ixn3Ui1j2rueX2hm6iUgB6zR0jNjsw7T/r8trlw9qWo3zV0aXdQ5/XUKiOG/twO
dmtTNTaQEdNzv5r3Tbe++eDo4H58b68BvphNeLx8tzppbWDNClatw0OyaN9mh01FN9kWS6ZW1ykx
Hx16CwYcWoY21Shr/15yKF+KgsyVXitP2MgIRiR6qofVgakAPGkyiOTJvi0924Qsk+lBDp6ABAQ9
ICUgpXZ0jbpzJNsi7iFIr4sTqPVBoA08w5F57qRcUbz9Sg2iPVYagcpLA2V4/xEH8zcmKxgwNYoz
aMpYqg38VxIJt5jrA10/++iSS9PrM2pC9OBuapIev7x2A+EnXu0TXVCTVZhX3+uIs6NrmDYPbUfD
Z65zOBZY0b0WkUC/iJj5cqmdAVQeCR4bw2JevvFUnGOKqXDx6ltpaff5Ehu4bkhCFFlIBox9zjiz
tHUCutyuMppbXWy+7A+rsxFMTtVTmbNfNrErcKzQfs6CTX/TLm8LXv7UtpiqiS47Ed8w0hbLWzm0
y2ElX2ya3YdR10bCYk8meDFMyEZL7dvVu2HT72ld8Zc5PCiL3CoiuQpKJsuVt6ye7qlxf1frFFCZ
2bvefyi2Woq0Nsji/ZTc6c6syEeZMLmvhAL5XkMueckcm5BHK23sC9Tsbebh7TuDgCSf/T5i1P/m
FaahVZovfLnXuqw7TEcptbtSRih19pCZdJnlUzFDHCX2YiEEZZ95SNf05rNd2gNVV7MXi4W1ggMl
GMT0tdrt18xa07TgUBRD7nENDwcTMspHu/oXaGGh6fnFw0PZFUzpizIqCyy2WjI8riUrhKrrufTF
B5u1hnwt+ytRtYs1DaeHdJ1bIlD7QT97d3mIMbjpTf4peaBaJV7zxrcOrXz5AQDqcviyGHpFXdwe
LPIbHhpZ2xGv2Ve7MqJp4jd9NnxsqAWKq7Y5yzWjW3HbPqC6xmvL3qpwq/jcNlVkjWj/ycBIUMI5
xd6e+oGYkcKI/CGKXe41zygImDKdv6Jl8G2ZX65j/BlNxYSBWU2Ia/oll6QYNhzNPQZstjDTO8JE
qtwEi4s5d9eF/g4N+oNfWQOazXLZozb74Gj6KzyaldEtnvpGdeG6WyRJ73iOVARW1tob2bi+ECx5
UNJ9RDtKo1NhU05c4jUIoswi8qhyY9cMMynKohRnR2Bz45nBaHKUGdHmoJb8ZnrK0i+SGdVqe8fR
RtWYdVWwxuJ9ShkNSMUkj2O5pIiTE/dGjL7LTeFRajpKbXAsw1Qeusl8MIrZPwkAdeiAxgNjg2Q3
1QOh3HIBFOsO8c32+oOtuf2BRdbeT8EIZLFevMzWTWb5eK6lU2Og61mO5TGYfhxVCcw5sjbsD9tF
TpMl1p8cfFcgCySw1ZZi27ITyuMQVZ9H9svmT6jaD5fCM1iNGUlpxo8s0THsHNFrkVTKjgpDh3BG
CHfqrTQnTLRtHbJYVT8sLKECbwJA0YpxDNntMhCy/MvWQTgN+uE+FtppHb8Kr3P3TQqiYBqdS7rw
7roTRmzUVJdcby6qKk/uth6iXb7mbvzbyplOlslQPaLsPadOR3KfuXAfVdPR7Zm7sBaR19hhb5PJ
+R0URxk2hmSQay/NziNa2Ms9jpK14QLFpIfLc6c75FuXEpFf2SEcxrM/nGVubxpw/1018fQA2uni
k9bicx6yCXMOAvvgmZQnZ9c31cnXC/+EwaoIUL4jpMW4rDcPlqPae9vT91pcWtza/hKUYxMldf5X
5H17y5TEAgBJZjK6jidqXgbAUsmk5tERa+KPmehFONbM0HBO86BoiQvVhkctFQwrK7cJ8N7jLu58
hD8OSDfTAcbfeYhyJGgzlhbL21YrVcRYgxsc6CHt9laLhIRYf4H8ZRoNP7qBjBX4fZv4Ie4nuZdi
gWJs2CePxrqbFnFMit+puxIBnBAasRTxvsos8iJZS2kK9gM9rs7Nlb9bq0fOPe4bRYtYWZDvBD3l
Ltb07mxjwFBwsBF9MUsi0YKstk4r+Cb0HLt0wdbPfe1067vM2Z139m0qoULkcX6fZhDzSAVFlA/u
aDJ6RkrNM/541EzlejI6+apRIG1p7/b+5Brad7qomlJh4iwUaYpAvf9rLG3PZCLOznpnh5avLxd2
xExlVGyCmpzUZTaxvms8GF3QvqT4LsmMxS85rnbRnBqteu1Wx7pXeWGfinXCEO1bN6tbhsiJBf1H
zS735/fAW7jSLWMg6xQLkIEgHPnoKfWF/G0z967s76lV1pSelc+knuLJREy/z0ChKATm47tOsu+B
LAIYPaLlwh1t/alySbJzYXX9+9SDOXGz2Fs1GSmppTBf3dWrQ4YXjKb0mPBl4eG8Fam7I/KEJTl0
WPIp6aWw3Z9jEtX3uJwYwGmcNHaOnKBs5upuRefHd66L5A6/J3HqKHovK8zDE75Z2i577Uj3yQ0+
FRHZoPXecNI+mIdS7tYVMiXkfhcKCozff1/KH1AJFIoQ+2VV0ytJdUOSszw2sD9MuahuIJZIBdYs
MxCzSK5GMnlBlykezfFXtW2Tf5Cu+FU/zGrxdr4PTZiFnhMpxNDvzLA1Gh1rvlp9FWK7TN7rOXsC
szHdtTNZYaCi8idmlo9u11kXbzO7inXgjPLIYCZJOl9uZTe+S9U5zz6+picTtBhSC3fw0AzMS/eY
aEc3d42I53hMcqhs37tlOTmNNx6S9GeLMyK/YrmECtRMbhTS4UzjdyUPMrkumn/n2phwJH3az4d0
FDBJ8FFvypLExOuvb9aOZhneEj2pfs/4C/TStF/iYQylEvGmycAJW9unf/PQetweUz0JrmkJkEJo
ExhW0K2tkt6duepE9BaO/UyqwuMEvPQoOzI/IMHZ4CTbPMiJSN2X9ozmyyyBzhkT/U7CBXiPaGXk
XSOIaZ6o3xy/I70F81C6x2aJwJnShKwHvzXOiUH7jHxYtnfpxAdbIWPt29R0D0g/PLSqdu1HRrH5
DREhMFdh7d1ASTticI3v60HF90truvSLkrNtUwQsS4uywR3/WpkGOIiKNqOJvFQsL6ihFNY/CNr7
1MGHOKIQ3TNwB9C2fbWfDxrTTCJJiUsIWqNE0b6t5H2NKNoSsR1SQCLynCsRpGPUuJUVJpIwt1QY
3XOeDWvw76vj1di1Tm8QWBkbz0mMoixCFwf4UXLFuNKHJbx9r74eZ+G/2VFpl6z7f17hPhoXC4Oe
Le8affMGbEqOlbGi6+nqXHvIPqj8eSiVcYQdqn2QPYE9aGS3qTKQF9YiWZg6x2xZ5ue2Ns7Sn9uH
GI43+SqJHcFyUz3Ui6rYV/P8x89ZTi+6y/2Y9D5vASNdp8QpwpLnTzJ28uiYVXOvqm3a2y4uidd9
9zjGyTEeaufalziB//3YZSbjIKWjv5O6+/ZzzReDk4UDS/Ag8Ufjzipsg7OQX5G0ukSjPyY7rffS
a2ETgcv/YtMrXxPvpE1DU+ybqXv6dwQOun6hnKsJHTOhfjVGfqctq36pCsKf4wQfn9riWZFms1b/
+VVORMCIyPnn1f65KH5e8gZRQ6DnLgYGvaAfaxmw1cV2vaEJZIAoVjBfmYh+7qrBcVaeq8ZgPnRp
9f3vGprAx0SuyEGZx86jmZrzsXKL8Y4VFmNq03oVsz0QzzHa16q3v0zdUQfG+NlxzLe0eLPQrtTc
mOEthkMrxtnDD+277mq43lr5PPXC3cu8cREmeKDKdZZcKFoOP5cBEzlW7+ecFmQs8aiUG+9iYOWS
kEC0TwfdPRqSwMo6rw6cPPUnmOyefpBUUxQj1W4pFzBqdd2chaZhcd+Gr5SUkEdZpPwco42bFOd/
fyA69VVoaXWA0zPsy6FEX2RvDPrGvvU8NByW/dO0yiNiNp+7rygDAEwj6SKutUMJox+NqibHlEsP
yEDlUnlxoUqkaKfJzNITZRTr5Kwe/aAnyHsYenkgNV68oIl4QrtQYbFuwn+HFRlGb7OBGd61dHUC
2cK89d+Dobfb5AzRSgWTbdp3XTOCNMCvCVUiHv7m8XPax8MRfByWQt1oTnpDhzxMaUKxtE2Ol214
rRy5oMR108fm1Lr6eNWWpbv4bbb805j9aJTkpOw95J39NG/WzmECfyY9OKQzmZ0hq8KvxFLa678b
Wqg6TPP875w0y4cOMYLynRbj3woG8+wUoLVBCUNsxq1Ip4vOm4hKXns1f5Y0blr/1TwZOZ5ePpl+
guaEz5J5o4eDvztifGfqk3RR6vowtvVVMQJXV8fV3Kisa3GHkHA/2ZP5Mrvew88TD21J9PPPZJWr
g64Y6NWe4RAnVTE4LTTshrWCQmMry/wg2itchXX49xrPFoWZ1+LTCowZ5Y/Q2nFXkrJDZSx5KKzJ
Uu2nkRN/2DRayh71Cx7tw0qYz4syK9Jl5PQncZqnRDE0M4kUcVI7GI0B2/Tg8x9vZ8rqVxrtIdeE
0c/FATU9LqGtVlp65tVD4S6HxJx/2z0LCB1lk1Hmzmns7O7X7KWHrHj498qbXX7jFGIau6JsR9Nd
Xn8e7IAH56M5Lp//TibDWU484GryY3iADuXIA8FmJ2rHVhALWb43Gda3ZZz/0N5Glj2qlx9pjwoH
IbGDFNWfbqNZi4LhDu/AtJyqpfJPcw9Nb27ibyMph1+Op1FcVGx/YfUh/Zuo1oU/9Tw+2XAhDjFC
B0HfxUXMcfH7auFomZazYdHIqlbL/sus+TDQ5IaGOGNj9S7jUK/wBLvnH00cCgsDefx2H02cqAPR
wId5BR9JDpBGYNFgdWfNyGmRFS1W24HSaZ0Z1VHSRhCprRdSnthgev7JAJMajKnlnzE0NIe4QJpC
KLAGC8pB0eiI+qHAzRA05LhGooV5gTmCyXjz+2f9MxIHs3cSLVRZU27EBR6oRc8HkWP3gZX/3Fn5
717r2ueilHWkOiuaNwEUDu3PInOti2VMz2aZsbjVp+6xWNIS55WGo0Ub3tqhnOFJ7CXbpLdqHsip
59o51tunZTo/Q2Ovrz/fR+G6b8XiFmSGuu8/m2fbEPJqTQtL7wbyhvIfZ9NLn/SxViHxfp8/61WX
+no/SUH1z/znNnczySIuw4EMXTj7zrjbs2NgT5CQ1jehAUA9I5h17wwPiYLTOD02hJGoJraIjKBM
skWX33TQ1svIlXWyLIDtTbdlaq54MAfdj1bHnXmfxt/ACdej5qzZqWstEUrLLvkAPXwfJ0sDqIwH
PpGxKrLzucDQkfYoNuTMxuj+3yGZIrmdsZWqlunXVmk29dqzVudcQyKfRrOcCO7+zXdtYHRKJ7J+
USDmuY3siA3NIWfSdPVzGA/YE1UIjCUB1QS4ionFK7MO+9TNArygFOcRKyeSl+XXbIsn7Ar5X1A+
LzJ2y19VXY+RJ3C464ZXXiwyd/QclNi/m9I2h+6mL6/xnGdvDvsdYxPqmYapQcg1T95kb4Or2Y6Y
+qH808Fhel5FBTwbcPqy8v5nYffzIdteR748ztUs3htNeXOHMTvbQ8xZny0v6VqtnzqimN1IfMuO
DHV4urGsn9xx/q9fdfluyPK+zynOxcwU3dgUfWokAaUunJ1Is+zZjlf2jumQHJgh4jYQbh+QdyVv
3fz+0y4gSB5vtWnrN5HAKKyoRUZ8LvofeGP0PX7V0IqaVNXmYHrX1qM0dEfTC5ZxnM7Kg8I9qoe6
o3e1YhbhlLybQXQTKSb55mg1HmJAdYSHfScJHEVbE+ZtJHlw1smk65qBTQZamFgH35N66a/eNswj
7TAzXH98tLb1Et6msO8IN3fL6YvduKa39f2USFqI2NFDrT1ZGzTaSZ5cw2eQyi4mFvPNcMf1WZWR
o2kQs4d+DzfMewCiiQDGy6OZAVuIbYzZA+MScq77Q7+QeAv8h8gwh6aYzTa6yzLbY6PJgOP5n2gO
1E750LaqUhzdNHmN1yt4cJ/e6bT4M2x7rbhCOdk5rnqj1tCjQvhXrjBr48cPVJfo2RG6cSK6zZEU
i/bsp7cSkjCRWSiq6C0/h8TF32abX/3YfUNk9g86DO9EJXsNyRthEgZman3+7a7aYQJwccz7jV2d
iveRovSkCKQxrYmNycLMlSP9WFtTiDmVCeIgk2CQY79bXYQXLLqgOWbPbZmeqYkfFs88TwgC9RWP
7dp99lVmn5EwH4xS9AQBlgiDmRSTLlJdiGLfocL7suNWoFZf3aD1wVq1IT/blzDMcZcYxg2P4D1M
E3lwbG0Cdwv3JkG4ZrfX/hn8kzrxXr23DtF19tTlJyHn0zg5JNhqSeD22StwE+3iSOPo1wPObrLC
yaUM2MGcCET+rBSj8ck1kP23c3fqUL4zmhbbEc3UQq5fCSnPgW5WFvAKqLhl2e27lllzS1xd6nab
M60DjAi67MhhDjam7KHMWP2fbsqTY96VGeYi5gaTUcC1mis0LHRyEi3VbOkRsssRfFxP2+1pdoiw
hz1Lm3E/Q5F1uAuW2dyDT3AOG1doYr5yN43qc231IGux69HbY7nk6t7pAnyG8uwwKQsnyCVjOs5P
poOcwjmv+07pzAtjS94mcnp4azAl6NtFu/ISwY0M4GxfltR/dmtIVfWohfQ6iIjS9WNwq6uajZFE
cu3Z1ADUU+Qqr70tEGHPhEHEOzmwGExKRJE+W4d7egsCZqrWYTj4MmNECKqe/6sRQNYbixWAGNzr
m5y4gGC6f6A0iQNiTeg4Omeva6444fk/Q3IULbwHmbHxsqtH2mySF0z0e0W9hLgwY875qJiB+Oou
GvSV+O9swWYTb+oC1qJD3/8lFP7CYiFG/V0wWh7a+bz56H0YaCpP3grGZAFy9W/kyY9DzaIvSchO
oUe+8Yjn7Knz363Tvt1hzHvP+ZNUAGW0PMgk5IMvd2P/aANB7N2FgUAd5ZZzWCYXOS+Q0H4eX6ZV
b/c60glj5byDtr0yYfQJOrCdr5nKCWNK+eR4ToLDEq7zXI2vg2O/jHnLXbY9LooKzSuQgyOSz6Bs
6dFGkVB2osjH5on+2HE/Rd7uGc2wHTFgiVmY/dI5gWXZfM7delDCZnqZJCwNitLeYfoN8w7Cc2yQ
oLDLJUGwTG67HemvsHsTLbBr4zAAbj4vjfO1ritBlOyBOXTWtGOnvi74VqG4hA1qAlba5X8+87zQ
lsUvkpSasEW47ZF1v+eK/mVLjqeiAf0/1jr3g+0dtDG/LxVgNs2JoVikqNo73dn/fIYu+qFt2Yib
TY+4qbBZOGIR9ZzxSIlxAjr4qW8MRAJUSLK38JjsiIv8b+3/cxMWTnUrIibJMN0GcPfL6p6Ua/vR
IoP1fU6Ga4zo4M4grwbIyVMz6fWZSnfNbqydn2UaU0+16YUyptuxKv5NqMQGMuiCZe6mABnCuJsH
BoodzAWrplMWdqXC2TV/pYuzH1c1Iw4TzPLBzCTpg9YXH6ySudirud13morwV3+gROXoBK2yy5fx
OVsBLiFjudmd8SXJQYh8P7txfRehJ5u3NO0fLFaCZ/QFPJ7o5t7J4grarPrm2lmCoWM+mONiaRw6
nsYicyddod1WbrS2D03ZT2FGE7Zji7myFRruNFlgxTVHO8AwwG/aFzghGyTLcE9i1C52liMwoL8J
hErg8jOHW5pYC1nQvfNjVfsyZvPS+PXzEutN5JpkLs6+F1a5qYhYAPbt1r/QTHphS7m7M8Hiuq22
7ut88MI6vZv4Ov2IolIrQmsqnpTMtMAyGc/0JsCdGBgYEh0MBoRQ7AbygaTcuShVkWHEiLct5ygr
si/oEN0g59zctancmuCBQXlXvqAcyCmBkqeS5xLPSPIGG44I1wSY3/Zz0Bor2xOG4J5C0AD5IEK0
NQZyRTfSgy/yEduxeHz0kvJTTfqnNXcGAZIXpyUuXkcDfPJ87cw5avFfhpogz6k1WBpoPfpT0BLw
vyVKBdNIiA1Y3tnk7QwEfAeYPN+tyCKp2umuEzNbze/BYXepDFb1+QShFFJWECvM2sIC7Jytfz2Z
AFZrOh6lXbkzlqy9G/wMJ1t835jJfxKXaaQq9143j4PufPdzOoeLPYc+hHW0W+ZzP3mXTYB2rOgt
cwvdR50IZsgTtwMhvPiCXAFMj37Hgh3oCXQecqUUsm/rNNXhkLMljZvU5LDGWxBr0M/bxuIyGTcd
lY23VUKkNdFr7oxbWtRQ1CY9ApZ9IsG5PvXzhPrGrA5aHNrA2ywz/yqEmWFwQuvM2X/v8RLVAkCV
goxvjW0bLaqbA3hNJ8p/jeLJbPbDEyL7/0hPfMVXC1SLO3hvoy/YDTN/Y4uzX0FsgjU9VcQzFqP5
zH7G2Pc99SC6sZ07jxfNhPKvLdUbxrS/VZcOQNLEfoQXFTA6QtJPdxL0MTkV62sJSYfFHNqsymIH
Y3jiUI3xeZCFF2nZSjlPJcB3qSZcyegohjHt92whuRl9BjsJZuS9aRqfjVMRIoaIfEGU1eX+QYCc
O1WEvUHNKQO9IQoCVXNvLSfExmm0tFdXOUfeZwQfMr4g3l2pYY3b2gv2ThlkZWIA/sa0Ksg2XwrX
4pDuL03uTIHVAEIaUALt3NZgLbkJrutffYw+jJyVpLMfRFw5e6bfR9dyXrSF8RLutI/Jl/teS98N
4TxildQC6chgHNP9VJYDN0s28Rzm2xAeFkShZcfSRxS3AuWsKJ/SXP/kYO8u6/ziWz5qfTUTJET/
x1WzgEPEmDezKtwZQJ2eaAOKRXs0VMz6N370OCHqpYIbXlehZZR7rVcvvdsnN+FaD2N/HJSTku2T
BCWh0YGeCXQ4bOkj/Oy7vG/+juZlBrbDNJU/ztpx3sOwBNe1aldMaYITyYHYojKo5uulN82oIvgh
1ObxM2bG3nlg+rNWQxYGvtBf3kvffihNojBnU8+CChnfwcvaD047tpjaXJ67Qv9g4zDum84I8qRl
KgJvPGJZANmrfxns8iScabiUIydaLTt7jz7Q5dVkMiMql6xV/6LYKXeF994yUj0kUDTclpQfBw08
h1I6hJ3fu5SnpFk1/TUW6Clcbf4kxhqUqktYI7F8m3AzZKEDQsRqH6yE+NFimR4J7dX3CJ7bIGe8
AXGPo6iytTZs5X7U25sEPI7M1CCrLpu8nUNiqaFa80oSV7xfDCivjWbfg4KYLx0bWh5Ka5oXe+U1
fzXB+12XTh8VhMfHRe+eq2kEemETL2/0hJJYsvm0HUg+FToGRPXWk9LTP3Fsc9jEoEPBccO+b07S
RgJHiAfvKbbX3Uwg166Zmg/faEc8I5StBBYeOLLwv9o4/ewtp9pMul1mS7bym5h51e5rWprj0qLW
NF+Xan3AlzTv7B5uQTZay76sMhLns5g9p39MyeTN1vYV+LgRVpuYEIAoLTBnHhs3QpbFnW2MPnIV
60EomUfutCAa9b6VTzaK4EUL1tnNghSLFYBnI5pWomlqnTRQNBlaaHBeHf3HfsN/NPzLBmYDHJHd
WKqCRUWX7swkayJoGXDHuf1tGjZfuemdtn2YqZMGKlWnOGV/s3VgzcgX3Pe6e4e8wwZDv3BmV+je
kbkg38vng4vSAI2Jz9aPyKyVVQVOLbUfOPkAU+4atBFRBjm/8WHlLCtsyumlzJcT/Vq201jx9iMB
Amo9z7roTr45ciTydKg4cGAe/Kmsbj3q1ikfgDhWK5ttBssXiIvsDSYGxBjKJoPsTsvTwri1gWYn
/rciYGJW3Kmyx6ttINO1TEWwcfYf/Kv/4h5YYeIeyx5DYw3CTU9PyvHuFIo8xCWkWWhs6y2UCxng
9MStdqpLPlY65lECoU/5C1mzOU9alEbxGw8C+OsSumcKn9tobBKc4um2JQLBeO8R4vAI5Ho+MLIq
4RcL99j9GulxBMRaFj5xvC/rCbEpMuKwjg1OIyYsrGtHsjGm+Xc+spw318XdWTIOzU31HtcWVDLt
2TPw8y4qzUOl3TR6TDK7E/3sDgIbYt8lyASG9ega1LMeeTJtvsMc7t6N41lYDYd97r51vsHoscUm
jaqALcyOmG8ZLRaWdDqHJMxrTsIkI4LTZROBo/2jhqvkVd4225u7aLKmt1gOb14GqB+fyIrfLmZn
9DmZ7oiSizWYF7QLMuN8QeDeTjiwJbPJiAQrVix64oPMQfts9izoxbdJ4bBrSru6S4upulNVWt91
8plok+oyYApvzWS9GZbacvu0o7mASh8Rnf77IJV5h0AIGURlmqRKfcbEsVD+2Xe1Ozu7eCGze0pr
cdzSpTBf/E4sVwRl0j2Qjkomh166YTpx+YOVmzrmdYZ48u31yrg1PTkDkWAG69TjIJYiWKZquVLT
hDWJBDwlCSTy90uOKa2pIU6TGxk1GaFNWspgsVQTDxfMeVv/ZyLj65l09n/8gh0/GWvLrjenI6ue
P9NWS8MKfIt9qd1l4P12ic90yQbXYjr1wG4GkFzLrJMNZmD0RIBRhcYh4MOQCed6nQRqeouu1Gn6
Xxl76cC3nmFEP/Z5/eItwttV0AwI0XGidVEvU44Dcxr0BdJh1Qeyg3k8uGNkdumXVWdVyEhsvkdl
8MhaqmSK6jMf9awri5aFQcDKfwGWjlyZsEzq/qH21e9iKr2DaHqK/3b6w7ZTCVFH45jpoW1AQUgA
ZU0gFU4JFqIdvp/2lGZ/YYHvhzTTD1UFidutjwVPhhA8Nz/glmCZ5vts0Q2mUeSOTQi2dLtFmd79
1w+tePAtxVOIjsbvphCL5ZPBAhxBQFSxpi2Wgdkg9xkjAUTeg6nuAOBxbXJXYL/PUAlsJG/Dpl+W
/xWqY4tautBu2A36niIcyVXJQ4nqkRKuww1blF+jufYHyKfraXKmyB3sC4laz1ulvW+l8d9SRW0/
PmqEbuBio1Btn/yifMn7m8TZeJMj7ylXSagZdfHmaIyWbI/qusI5AdEmqLeorTQr27CJOVt4dBvs
wxu1s5f5lbDbNXKqkvcAHxJrnhVh+UaJTknKShf32wE1l111rfqyTWdfIO3C9yAc5nrdy5qU+naX
8gjO3TKgGIyotoG+9+INfzRPFKScYJKi0Zi7c64fhlzrsWUaI8qg+tNaJyprULtXaTaH3kVwT4DH
jgTV8ZE+JWsBXJCOxBbFoPyLnfp7LbFT55m4mFPzBoICwWiioerjL68MQ/3RPjptp10FU+TrnBi/
JM0reSTOGgx2c+qq+EOzVm7Sgvllzdw8fp5g6J1ni6W2FbTOshxVmrqB23JmkhoRx/F66JyarOic
8p2nAraiL4g1a2fgitb4vgBsmOFoI9GaML7PqWpC0L/nRbq3TBJibjntsfDrj3JM2RP5Gqh1rvLQ
G5MIi8+dPsbw0Oz8t9VPx7iZ632zsmaN2cctVYv9lDMvbIrURu5R/F27BOHmjJXWHLkn2IJ2T+zt
E5IbCLVS9fJSNQpTnK6+3UwzrtATJ3KhQXE6SWNT89DGqXz2906xGkej8D8VSzrKE6aqOvSCcsnw
3pqd/lCe42byHicFaqBEwZOPTCFH9aVJ45zOdFjgzkZ69vdMjX9664N0Q5J2FJEVyzaIFwfLcd8H
H0JU+jIbYjmrARN45T+odqtHehtJwq+cbGV3MI6KRZzBM8xbwQ3V1mcJUWRY23IDvu+EZR0qhfGN
Vc4NjMyVNejORaY7+gXt8sqEYCEDLgX/1TEUQsD4W9XPRm/GN/SC29AXAYesrT2hiDDy2UaztE4f
pAnVzbG/uSbb/9JmGA5t2Yt9PBlXVqqNP+9Tz/nsnOJX3gXdvKrQqq3yOOdlWPLd7NplrI8tmY9R
UaBc6lvmh3r3P2lntty2km7pV6moe9TBkEgAJ7o6okVSnElJ1GDpBiHLNuZ5xtP3B3Dv8rArXH2i
b2hhECVTQCLz/9f6FutKPtpnFnAwujHTFwXaXVEhZosE8xc6yne1jr9HN4ydTNNx2xAwI4l5s+wc
agIE+cpaFw1A1T5+YBwucNdI/xZSkrqn5fiNkJCzbiEPKGl7k0hG0AOR2QQvKXLi9LKCTr0D6KsM
X8X0UCdkokVBXzCfnbU30KXQu3n+TrTKgQXwWpf4eppKocMszEUeeN3SMa167Q/8dwIF8ZBgHhM7
6irR+1Xl6tYT+n0X4ePSd0/cuOrKoaxwMwk4TwjgURDf+YrjbPVcGrdDnIW3RQkZrq9svCc3lJs+
VxXeT5teFkUBHWAnv5uZWFwUrX5bCHx6ZXXTmIO9qEzsCzBI443qhcPGkkNFDBBY0SHjz6kU8Qsy
yzVLGOUmCNGiCqdieq50GW0kf6k6FAMdWNQq2M6VMuT3QeocY5/5RANddNBJUhgvRdiuic9TsL4t
jKSH3ZPFE0AAXz3Amc6nqtBKrkQEt5hompe8RHZn6AVZ3ixtmsESW1MWl0J5BJTwCcr9M6wG3Bsm
Y2EWXeKigBYOZM5NHBy8dKkx50/JqWlxL1zlPTWUCrqLfdKNREPGMcbLFEgsCMHJYV7YPPsLY13l
wXvrGhvFqlAux3d+6q60wj/ZNaEqpju+Wdu8s895XHY4nLiZ7cyjsCXFujNiIiF0OwScl64LJlML
q27fGw8Zl0lGO9VU0hA7Qk69aHjrEAZzjbKnZjlWKfa3+muZsL7vDecTPdBXrMuJwfw/HeUbut4V
2S+sNXnibtLopHh8KojrbtSg+CId6Ctmlj/icCW6sqd8QdmWi7Jf2G63dqtBsHaz+cvlyCRmX6dF
IYrsCLH9bvWc9xdN72+i0HpW+6jei3yoyEYPo43fyZ1WW9Xeg2m7u6KCFJ7HSeZHqwQrL66KgW7c
/FLSmQBm2m8ylFg32BHkviAZ4plS+pHRPrxH4sYqAbV3gnqHIis0ucEqMxAJEGshMB4UVpAX0wx5
bPTRyTANk4dHp65aiSuv66ilZh1TDc+Hb1y3UNtnSuG8SajYVCMBKUvk6U2jA7JXKyU5apkKFjcR
0a1l6h5jN5dUiVZ7S1eSWxBFOAmj4i0bjQZZm9Ye6QN769DFUjfq1cNYM6aTUkg5yXb1pYlVmyoM
yfKRK8Kp4XSbls1w31fBZwRzwV0T1iWJGYl16F2V7j0gubocdjashfO1fSzy8ATgMtgHBo+XcOyG
t0avTxUR9ZHlaDiYcYpM41cxN6zB8cp1lAfoeMoBV+LUgvaC9hlcEhLt0T8bPoI8xiUIjxNYg/Ru
9D/mbaXHhyJuh7dMEI9sBGQ+tUEIh4P4o6VhRN+o8yWP8zw1yysdsJRvs6ww2406pOFSJqO4Jf2s
HmXyobu0Boi89F0nPRaNbW6nD4mrvNzO0CJ/p4VJBE0P73fqFsB5BVb46SslGw9WX1H4TYJX3Kbd
jvYTYt9oPLuE/by5CLuWsvtmysQ8mOBWtn7TJ9ui96yjZQlciqTmLPUCbepoh4xNmVY12ysJhbmt
upQGjSHNd4JzMZmn2pBV7gjc+2EgeweFtD2+xypzQxHaw93o7dqp207h3GzD5qjZCh2/STbaaFzK
Vo6I9frexHSF1BUPgaa/NS3cP0dt5c71a40qL/+BHyBtf7DQfmSf6fLfkM9MYZqmxEFLIjqQtx/J
Z0UmAEQYzlfNEYyUg9yh4qKFSwArkDy5bcf4NQSileu+8Rii4VmZSKmgfnhMT65KnFmOQ6rWDttg
fwhtWmlWBcm7KDL/njv+Bs4jciz80GndrWyZWsugMZPtf/iPAIrLr6y37Zd//n1CuEnb0Q1pOppU
LRsk3E//EVu2PKSzEY1cQcp1XYIrTIoHv1ZWOYi5FeWsYjtJ7dXMe7SLxpvQXN8ATQcUJKbAVN9n
wYnoITWZKrstE37wATzepH5WAmXf+55yRQV+9P/tfc3+zWdviV9/ZWkJgywMoorRG1jqL9S5Diuy
B5GRfCUo3zRtEpGsoyJJ13BD3VuCshAV1/rWHhQDJ3g0hYNo0THrKmqmY05YRkfpZp3JvEcmSUyh
Z2GpT03tUlnhLhGEayP1QwFp63tnUlHPL3nuLyVReMvEdt0dj8D2hOKfCqlm04KzqA+EhY7Odhzl
0raii6+O+soRRPjOSisR0odRHfg/tVAP1fQyfyVr482AQAEQR1CAAuV1pCxNXggxr+uBzNgDCMnN
SK36ju4qjgbbEmvPHNEyCMv+lDYdXyn+ubCU8mUag/wqzy51pezdOBCnVoYYgqZMihET94kAkH5D
kju/VI5ADFENd6L+TIVb2SPaCR9aqdd3GdOhyCDH4feXmvOXe8a2bIOLTRj8I8AT/nypMXP0qYAR
QNrxqA+yYlvno0f4lyyPQY5tXiPXylcgIetKDhy9ZLmTqzTcZqgbDAfz4tkutW3ynDDK5utuQinV
ZooeiPbgdt5sZI6zL58ADGr9UDRxtFV8BVMLtdGHIiDYF3ybvRZ2yaNBaN2qdagBs5K8YV3hX6py
vMjBioBomihaR9ayXp+dkh6jseHQ0Auc1DxImdLIQyA0D9eD1bdg07V4L+DTkD/TBHsT+PBqcB2q
v3aV7BFobKJYtZ5taHab0o65bJMWT49PZhjKccBEAEha/7ptFsYhLBq6A1jWLqUMis3Y2i994tzP
+tP5BQHxPTg0lDvCtVZu0qike/nNU6agWTek2j/VpXbnFgZL+D5BwQFU3bwZSN7EMkbjI8IRcfDC
EZxrauZvdHaWeerA1Z2Ue20DHEySvLZspcIjAVc5xofYOY5B+pmpdbT5Y1/myePvrxL5lwHJsbg0
TOimTKlNwBM/XyWKD2580CDI4Ct1bitU1IchJgpDMTuAKcJXidhAwONZRFPaXeUcHSNqLsTIYQfk
CiNKRSPfSLQ5zlkb8Z8VQOpXjKe2IUqvUQb/PJqfLGlWD0VIgc5zA2ZhJcufULtXq5qYUqHE3/Iu
/ubk4xGpprI3G5a0pAhTGxo7ZZuHRrXKfXTVMyllrJB2dpqxDoM2XpF+OpxtbEBBaWeX+SVrGjAf
ELoe9Zw5y9D3NpJS8scNeGKrehoLZgVjNIbJtjO1r0EcEHxNGs5NmtUvHtA9+AmJSTFRjZ/BNQ4A
hkmD+f0HL/Rfh1WH4d9RTcNxeKTx2f/8wRvG0Ji4ouIby3ZwjciceDMvyZKNZazUpHsL1WgEcOer
izDN5IFcJfAXafVOoH15KlXUXSEiO8RcGS0cdBfUOy3vWJnWnReF/UMYkoElEta3osSoOVH8GFyt
neX2r7Poen5xm4xyguZ9tgcd149sHf0JTM8tzXh1oVZNv3AhNlLUSEqUSb526EQ3HjRWu8yFqc3A
DPUM4qR+/9loxjQ2/fiYRHjEpWjyoNRNVeiq+vOHA11xjB1SAW7wj4n1DI0kPdfdo7wbQZJWNv0B
q9tnZkORWmR1+g7S+sPL/LfWNMt7H0M/PvgagFRCDd+oUb5x6/frslQbkihbazeCM9zkNVJxrRb3
nawj8mYL70A6UEI9HY3s2NgZPZLXeY/FfbpHNZuRVcAJQxCWZ0LE1c9O1Cy7KMxvK5F3h6DXtJ1t
BtoaCH81PX2oqmtYWm0pnXXY1dsGxv1H1ckHkVsnxtxxP8NcWtViZAod4HZFN24cUgdWiEPiKMp8
Ot/NjpZC/jkQlCx86iHP+FCzm0Adzyjk3YNonceraUFBgdZgFwADoCGIcrCEwzcj32jZUbDcqWmR
XlSpffYby/88wkwJhn5N+2f4ROGdmBuIxhs6Nsu4suij+WqnT6FK6cJv4KRjA4Nb11chcI0Cu2AM
NIomD1HN1zEWnDcyaUsrzg66v8kg1aHvWQwFsAs8C9V5voG7qqn2THknaEZ/R9W5WoxxA0J22mwn
mGtkFveGnRxmvaYxiTYJXAW/djTS3OETFBiGYDSfk6oalhgKs2fH1OjLAEHEx4lYQ5IQPC8cqkIu
hlgZIAvFyzbs+UR1hS4yA/VLSIkShZnjrgERcvE3oVqt6aaMi7Hqxtc47s/S6MQ3kEYLjVHqP8yr
NPXXEcDWDJOGmm1ytQsiZqeJ1w843wouYu5OyRe4Ufy1MngE+Bgqa0o/38zMMxtDq6S+RG3bIilP
NZ4YwKqIidV1Ep5rBZnAjbgkRtCxXDTL/dj07sGwuhdTenQTgZBp+5lP2dTyK9UCDVxutdMTrXpS
UrXe9bjp4GcTHVW5wxQFbEA76ZLbDM0u7ZLgExY9H9aY3iypqSdHvbNpGIksOQaNS2F/pAHkDI6/
rfyUrJ3UTlYKk/BnFtkO6DJ32RPbeWxjgwCgwpH3NNqRjzFsMFXQsdd0N9erdWzdcWkill7OF0ps
gkTFA4M/YULhR7lGqb8lOGeaCRsA5M7BmOWLKC66W23anPfZNDo3ShEAF8XX4xUhEGJTjqumdrgd
evEZ6DPd6YwM9V4zSaCDZeIWvTbsCwkzP7X9bjeE1EDMWorH0ihPDDWgWxvrDfHVN+K68nvQUYBY
I7TvMx1XgdCAfAPjrhzvsPpGD/lk2kPk+wU0aLCftwjaCv7D40MT0xD48xApLJ7NQnUs5qrS/GV6
N3o9db9CYxUQRhEgwCJehvy05x7C5g3R394XgDOYkxvLu7HgN9JXr/BZ68W9LrVzr2vhUzOcawh7
51wNN+lIRg6d/ZISNHFd64hu7k0NNwFAMwARNwoRSppgU+lejP7KilV9X4fhohhVLH6W1UKACQJm
mjQuQr0y71rTap7yLLupJlxerDnmse4YtAyUQmH6mNOmfbB67Tqe1n5f311XC4R+L7ygw+2sGmLX
FIZ/kVqAaiUtd1pX43+RQZgc0leL+Jnj/DKDMc2aWRIDskr1bDWidgcw3+QvA7X128RiBBKWl79E
tXwErA+eUgDTI15MuQH+7k9oOMRutZ2e+L3ypWkoeFEmtfz80nmmxRQoMq77PFSqyOWR4ZliaHZ0
cOKlWhjOscIdfVMadrSjCoGlbTIVOFR0b0Drw9Ax6b9OaF6rxiM+pK11UoKB3hH8L3qz99fyhDa0
x0R574U5kFMe2aj6dfdcJtIiJ6Tw9zkqtkWmafGaSPWJURBW53KyAVjpJWg6FXSSka07ZtvMZWlu
VFP7m2u13DFZFw8GZC1EavqTbljeqZSI4aLy6t5ERvfJ7vuYoBHgZuqgvgZw3k7tpP0MBg0Mado5
zcZOItZmkpsZbTV9PrMgeFUftbVOEb9F5Y7e7oQ4XNn8flagQ1L/4Yq3dFWSNGxLMU0MVAFs5ufx
0u+0YRCRi8oIN0ismxsrQoGQjQ+EILDiqOl2USOmyonVtbe3msjCTe3dGQadUNd/9lFRh7JYDVq6
t7rGeHTj9OR49uo6imhor7QKskJPyAiIAdh1OXPOhlruVtbp7e//M87PLHf+M9y10mR2YzjS5MOa
/rM/DP4jHVbKSBUhQ4FCPgM6lBeR0ySbrSA62XMLorlAMBrFCGWiWYuO2MJ50aTmBQLHqttptH9x
GbDC9hIHfcJMHMRrG2xHiLPIDYeX1oJ7EE9R54b8gmOBTnRYvF3PlG2t0OwjXJFm2G2suSX0kEIH
O9iOq9lxMPTcOQ0TkWCSPgW4rIwiRh42WxktlI/70tTWpuqEcLLB4uYuii49APDo0fl8pKJireo+
Ege7v8QDTZ0QP65UavOCpaU7ajPouoi/4cvE4EVmHIiAAhcGtzqj6jDuUNRkJ6VbtwTbYVOGO0GG
eKU70XGo0Amw3qzJrDL1lS8oj9fuFz9yaRLnXbtRHHM7guJe9GFuvDhg5BYou9Ndl6SLeegOnzzT
7Ta9TZd1BpcXsfoBMs3ZtxUBE04Q3RluzL2lUzkPS8/czJs57LP/cGHbP6/ULR2AhKHZtkaz2EAT
ZUwThR+uBdOX8Opl/SWboJXDOLnY9fmzyY0JAc3wcpOrnnIXTmQn19aPFnbpBxFrxiJsW+YP0+2v
DFRxJ2IauTJIwok8xhCqkAkvcToYPpTrrqG/RD3wlhDleothwV3EYdmijxdTBnDV3g1NgWCV7pTG
1HzLkxA0jtsYuyyaknsnz3qNUX3yzVWTZaYkPWndDngYdFvkr5Noz2SM0zu1W3GDjTvdSahosxPC
PrRV1SJzMNT1YjIiHUZjSFnqgyzP+2od90l1H47QjaOxAD4826ElIVO0mYGLFpCagw5ITugSWxTf
u8OwyFyDTLupVoNufzgEevLY4YLZKW1G73P6yuukWMqmyR5Gm0dOetBlZYNm8qC2eOO+JnvEDvLi
EGvf/MpsWBSEFONRfDnuexCXj7+/5w0CJH4awPg72ypLGgvasWba9i+rGjBpVmxm8Zdef+4Mq71O
8lh850ueqe0miP3ynIzMuZrIf7Z0fwOqcXjTWtgIdXh3vSS6AJ9JWLesPAbKUkLyObRG8Vq4lAmS
uMQvM1j5KzJJeO/3ZWLF72hxPkZpRxclbqNd3pvGCr7FwmOQ+ux5Xb+IDCaNrOzyRZsuldHwjvOL
PT1goYH//lNgbvqXj8EGV68ZiIw1eHfWLzVQSn4BS2Pql12ZoKDTWHeErT6+mzGYdNd7S1N1vE3C
+GUo+dtgCCMNUsf9CsA536CczOAPMHVRDRRiAT3x9yJdg9E7GnZVvpo+T6c4FlBD/fxTThA4ndlg
uJtfbFShO+GPQLXcT1qSYQ7kC7Vi9VZL79O0Mf65l7VChVX6pUvLCI0NiCoclcVinpAE0/xECuWR
Jl12AjOS0KkbEXBRL7wdPW/NHWXTygNSnCKtRPkDCMsPG9SLIH+z9yFBbIIfsjx60rkRUxunboNP
TW9GmEDyj65Im7NlKA807aND2ruf2pEYj5i/71EESrOOa57sGEkJjJ0s0kHiZPsqMr4Y+gigRGLY
RllJLT7MNlhwxQvR2VDuJO6lsiRIV7qN+dT6AmhfCKoc1+lGly8UHL6U032dG3XOMyTFUR2U8JBQ
Gu5aUi2nm9zJF3OdrK0NsZ5ve0Ew6CaeSnYIAK4nmfjAd14zGcTC9K4e/mAXE/mAiAnm5kbrEZL0
nfu1rxP8PrhUyxJsBo7oam9MLyxcqj1uHLNTI8K3bH1zXd/qbmatk1QOBEwlSzdsb69eP6+MuofZ
2zn25tnpjZMbROmxLT33SLoHdciYZvX1PaLeOqtJWAKrf8nRvb+gnSEHELw5YtN8BQ3D/wy1Incq
isxDgTrKS5mANY869dqnxPex1Df2JhcYlx0jbe/yTA4A2GKxy6VstrogeHpa/WbqGK/TxvcWSmk9
ptmQ3RtGXN9m9Ok3SaZfkiFT7s3aQnhU1MepRwWaN3J2iqHSuSHg9JRZyBPHsalXYETF0hzgqkLo
iZd12VjowINsp+k+E0JpefAxoecopqIe87RQn4mk7jZma8UfMkVOPnfGXPWjAYwJ3zCqN0kxbgiV
Go7EArsnr4PdKUzPIC9cjDuhKnis2+yjZtjCpDA8C+bHpwou2Qbpyzr1BoxIhWO8xIDGV0VV0NeU
sDAGVhVa/zIMbgkdkfmH0SohOEEqUIVRfkt1Pg4lFaQEGAIWI/FlTfnZG8MTHNsaqK9aryO8u+Tw
ed2mMsN60w4qGqCi2noy6o8dul611uIHAzofaC3roRQWgZdTFkFoJsPuiiIWtsrAYHfH1FUfvDBw
/kAR62a8wFKaPWYurMioi1de54zPFZV9ytEwCTUWTLhb3LiH95WmyUVtRX0/D4L/9VNX5Zru85Hl
Qxlg3Pxl83+vv2an9+Rr9b+m7/rXWXMi0Pet5eX/PP7tW1b+7Xi5ffz1zJ++kbf/48cv3+v3nzZI
0Avq4b75Wg4PmBHj+s/YoenM/9eDf/s6v8vjkH/9598/sialLfvwFWXtT3lK09zlv358+z++bfqf
/vPvN+U7cTE/5i9N51/jlxRD/MOiT4GVw7IkA+HUsOi+VvU//65Yxj8c9hiCOAWmylOtNM3KKWPJ
/IdOpCpEO5VFAdJYm0N/xC8pBtFMJgVWVRe6ozmOrv9P8pcAM/z03JKGbRvSkoZQNb5UeXz9PE0T
1AMJLWQBCmaG0V0rybvlF7vtyix4rTWEgFNRTVPJEip7yv2ohkn7CjD4zgfcVj64eWw/5h6WQUyJ
/RLTIUjQyQs8hlm6CyZC6FznEZ2S7OajcyFoPopuHMXTv052gfVgWTCpm9O7AlXa3ht63d5TxDBv
pObVm2zaNx/IbZ/so14U26bRXTo2DXUDcuG+AMgBp9x36c3MpfzhSw2EEntL5ksoVh19Y3oTEUdk
zSrVKn/ClFIfcMKvbTCGb2NY34dpbRJkCNa1MpDx9f5D2MfKq6HS3FCDMLvgNxGrplCGo9D7eot3
Sdnkph+f5MhQi23cvQxQSsml8KO3TF/2YX9HWI/8UIPxzkO2P3/ho/j/oJR3F+WlNe/JOhoLiLDp
8tQC4gzABhxd09yd+fN9XbUtTEd2dTP8wjby6775jPnc+ei/zp33I2/t/kPJ5pdWy3z9cA2qhHdJ
Sn9C/HL9jLFl9ybFauDo6OiOvjuVCQaSIKcXb2IRmaWBdGXetlWooN+P/LJv3pxfGoK0UCh+nuax
T7pPvaVO8uGQmVlD4myOljzRKAsOWvPUQx1bjI2e7uajhFOB6O9zfKrTUd839tgyj13e7FRbm9TX
nvo02M1Ba/L+LihqtvwBsGobXY95FvLCpDPO85lenl9wBhXnyG7hjGfG3TjqT6TW+J+bwUcWXkf1
nW6l2WHILTze01O2qk0Kc572isGsvB2thCalotiHH8aYu2tN7Ef1gPnzWlsKqavkuiFf0biBhflr
NyGWQ1v5kcU028L2NFeLvhePklgr1yVNOdz2y5Z77GsPwxTIipc/Jh2mUs/ujX0Zw9Bzow15Ctxd
amwfFb9CqNpMkWfzto3lMJBlfXC49zcUxBRwi7FzGp2O0sg8c8g0AA+9RnnKw3edSqLORhzUl3Yq
clkF6RpU3r0iaZZz1SnUwJvT8ocLPIxCn9gxxVKUlc7TvvaO8/QcGSRU39bGbVrIvZKi6J4L3wA7
Lh1gzsu83/WtT7//THUIwD/Xr+kaomZwDOno0rJZvf66bKW+rOGGDIoVbVv3vc2K5rONiG4xUj09
2UNb7lML1gEAPXxlvXnCXhDjDMNI3snuSeTMP8cWMYBW0yqhGYqdfzrDMBZemI8fAYD0BfFm41mm
gwp6T89ucyCrz6EqL6gs4y+dbC8eUTHPoZ5hbJSEyzuIu87KqHaUMqv+Q++W83vWjhcvGEuau5Qp
F0Sk+qNJKcJhV3bOOn5chAX6cCF3GnJRVmsv6FhhKmdq9HlM0lNnp4hlWIDBumC2zGIZdx5d5m+9
Etw3lE/eO4OmCD5T/8UPkG/A2fQuvhTpihUn6TY6/XMpY/J6y1hQl/AqskkSRAmd7d76qWKfbSp8
PFj0aGJxilvCr1pC5c1qG/dcmvNmYAX5mfgzWE5+9zjvstDnKLYoHwyUso+lghdP4AjfzwebzPKZ
zbagLgd7R7lSJTBZSymZBeaqcTAI1kOP7SSlXgAypTnNqSrzKVjBGKqnU1io4db/1yk0U5BGNGGG
R6Xr91TRwVJFT+WU3Qcz/fuGrawskmGeii6nbTFeNwB36ZfJIBX5JIgkzEP5opQGX9TGgbQ7gI+l
cajnPf/TcyCgWA8OiC7cDoGxwMYpNnOYQAp9/ZbgmmQlKwIGGsMVOysw8a5ajfYoXBVLTFLt5635
pUi/tqUZX8R0epr17ylJiMf50PzWJbh0EMwNeRfjaL12IfbNLFJfIot2dWoT5oXb1n6V2vDou4X2
UAh7PAaJxAnZxdYrKnLzxvS74jTomXXPiPJaTe9TWs2wdFR12CUQOJ6jpF7O+8cwVG6RPzVrtW2G
F59VXOutwSyi5uwJxKH/Mck61xXTqvmL3xyiO8rJv//2v54T1RlxwsBRlj/+mL+e99df5Zdz/j+/
nf+tTUnK9IIvuYvB3/U87QF6nL1WaFht+Us6d2Wbo5TFtvIB/XHO8Rk6VO9apKrXUwXUyuupSRF/
P9VrGuuHd1XCSbcynZrTer+bT6Wx/v1d/90vMJ86/wKUqPWffwEecSZU56hkMRhr93YVHvrANZ91
LdIOWUGmyzht2i05kIGKXsa1OvO5i/oCF1gLmHs+OZesylDK7Oej0pAPUddWd/PBuF3XXRI8V16Y
HUmsOgVmvZaFSjyjVgWga3zlDF2xfLSkgnFfzcptD0njUcGws/YpJy7no10YTrS/5MMpqvJx3lWi
v4cMcplPj1paG76q1of5mCZxjVqdLsi34M0aCM/byTC1mI/SyFbvxq5azwdjIwA6jmJs40QHLR7a
lzZOEDJO/sN5c4DMvg5JCgVUztGuc1ms5Zm2nzeDwUBg4mmXQBU26C5xdAelfcmJIdvVipDQufim
xsPkZcSEbs5HPd+FKhQw/Uvb7pmf69ZVdAQ3EeDuCKq1LQmmUvBC3WcRPAiXqfIXF/EfeQMfAar6
RWWHwZ1OLsKOEElxa0R28pQ5IKhAGn7pCnOn9EL7xDwqWtElbw+Om2IzjumzFF5vv0K1uW0hu33B
exbeeFIJH6Pp57pEmd3GuXkQJKaelJoYUqeJxofREuTXYxp7IYB5aoJq2oca4fDuSvjAfvTUJsL9
VifjPXQU8ZZoSJpKUHdPRLJ3S4UZ5F1tI6pHDhodCARLdzpB5Bs5/ZSuTyPsV8wqWOHEx1JDElBg
kdpgGlDP5CjBVCh5nrrYNBlRBuMLmEcqztlECTKHPf2o+D0foeFmQNwuoAiQLEpC23QtuBKekgZI
FcU3GQ/p3cx8ml8aQk0YO4YUNNCfB+ZT5bT+uW0K23uSquYTKlCsaEjZ9/OuTBleJoPmaUSe86Sb
to7c0fD286Yh5d2YBNu5nRgEpsCRE36Z5RngLNJHUfLXtpSHeQ/9//4mxXezm0+n1dCg9+roVmed
tikI61lYLh1Jdzcr2Wb9GusPdZOhG6O5hJxtPkAvzL7x6els5n1NjC+2mnGsg2c/YiJM93WfHTIv
qq9wrrk27xXxxlczyaS/d9yF18FvWXuBAG5VfcknVXJppPHaKyLcvNPm3LKfX1qPCafugNLe6vRs
b0aTKYKa18W5KsvhUo79zmqT8RMzV0JDmlhnYYaaw3G6L05tZjvfGfmDoIa6vlgiZVcK5swl4Po5
I+t4PzeasJIWpy4Kbuctq9TQC/25C4S9uWk8J/vjl1t5thGfcslCb9nW6irCV36Yf1A4/bTALpge
hW59q8vRIGDGS8dn2SrONi+6B5cV8fWl8prxFt11tPSVAVdYUZrElVYAm8ak+eOcyV/nBJk4z9/m
5NT5yVR8sJHxw/enias8lKEpz+4IigYY4PDJSODH1TK01/NmxzQCAUa4oOmKwoD51t4aKvMm5KGM
ImTANgOTBdHZdOTX7XmnpzPbyaR/6nyr31HGQtyaq+oq6JT+MathZyWFLz74EBaIMcW3wUjOKD/0
VxIqhwXPnuxejglUpX99e0W+1Kr1qoGUDMhISjQYHwoKiTmH0RmzH769V8k07YkIX1d9NezMsnJo
8KKdCTx9HUw5ZYrCtHfI1HwKNcMqoIXGKreS+sGhMLJAAh2+oAJNb4QTlJ/hOByUkkYDyIZlVwQW
X9TBBrbB8IFl9ludE2REMDqscF+tLmGMX9onjuDcCqGtZUkCm5MGz4mK3yxvcsTzarIStem/tA1k
J6ctUeH6yfjv9s/nx3gg5/NlxuNnfh9PGL++z/X9bZ8fnlfBFvwH2GE15ZdlYJYFrQM9oL/RWNpb
apUmbIlofMwmqVdJL+TsCcVaawqTXpFr6p4Sb7bOZUZ50IvbJa4i9SlQXJq8Smm/jx5pRZlv3Rix
Ifd1QyWdMJ18UfVp/pJSzbmlAe/z8bMZNlBS6C0Mh2LaFLJZwbR0Lq6POK9p2n2YyOzFqxHAekay
KwQI+TS0zWeLkIQ1bllIFXZjPpt+YiyrHF/7vCkjJihZmY+HedNN6oMHFutednH0jAlw3tu0XXOn
ypr8Cd5QtKq6n9+fde2hGFL9Prb7ij9WWu7bunTPRWThqZ/kBjKrl4ZIrNfvZ6ik957J2PnhDJ4o
/WOnD4+5iQnSiTWMARW4vm7sJW1oU9uzgGB+Oh1ICW3TjaH+hFoAb5PHBIyPgEevNiBD4oTR40GP
t6A4AJX07+e3xJiAsTSF5jM/EgTu7Zsxh0P4/ZHQTCa9rtIJgiocG5w4IA6lVmh1hBAyIE4kd/PJ
83k1hI75jOuu6eD39/x+IHXGYVf+ee73/cEI+nF8A6mSfh4GuSQlSfnaDOJCq9z7ZGc8TItUHU5I
v9wt3chxnYy5dQ/5i2aCV0n8gESzfgu0ksQPgfX3XtjusZhY3FXKeNNYeY5Pg02jiQhND7xgMdt3
5n2E6JqafonHpF+mmdLepm4AKtdKzNf5K4Xy0R9fhUX80DAJuaEiFx0qmQKW761dNm0RAUdOYGMy
m5rdH/Mp85H5xR5LB+hMVe8pUGuw4AyVXmehHeCcbgkowiQ67boenPZX5Peur3hxbxocWi7MIq30
Q8OtbSznZ1PPPpKlF4Gonfs5ex7Uv4XuHqJb0vT1QxYmJO58mg/NL2jk+Sv3MO0IrVU2tB6aBaAW
efDIo1zgjxw+Jbiel9g4uWmmzbHByYyI6pk10Zo8mHTBLAOkO3IIDBCmBX4gozm6Q+AyAoUi0NLM
n+tQfJ0lqaqFZ2o2Ts1f2cUYbEyrvPMLywSrXpmPYjDLLR6DS9uXibq2moyrLVGMk9MK+wwQ8cY3
Q8S1RR06ZwWL2uwqaIGU3Jo9WdBza69Ndf/WDXU6Y1On7/vquSJ/V68U5Tjvyv1qc71ASgrCd22l
G9f18nVpnGJMoh4b76WlHvIiLh/qwuIJp4SHaNSNFxMbz3Ygc4B66KRkqMntschh3epRY1+MKlzR
3+VX1dJBrkrR1strbJ9KdvHKpa+0/L+0nddy3Mq2Zb8IEQkPvJa3dEWKpF4QlCjBe4+vvwNZ2iod
nR23+6H7QRVIgyJZKgCZa605ZksweymagrT7fEElODieoeqs/7jI0HuxSfDtbmOLWXIov88dgLyV
6aIsq+JYbKSUTDZju/yzKUcl2FXDsKDsrP4gPdLbGkOsJq/dNbL9X77pjTrxxL21b47qCD77oyO2
gVJCdGoGTTsnkeBJHoQ1JIDwO3L98OAIgZefkgbhBsIRvuHs04+TOqENM0yEup4SY5c1pNy/Qwxw
irFM9506EpvRsgqDaxNn5CAdPmzchGRRjBYhR078vnkuKfLa6J6aHfwGZIIP0+CAcZF/wJgZ4X6p
jV/jOtyNZLZ3ZCw9wCoAOdoVi2VIP4MXnnA6HL9WmuI8m1itXwvL6gkf+rqpUJ5TSrQOh4dm8A2q
Viqb0GfHUtwwlf5MuGdelYe4MZTtQ0T4+YnSPAon+/GtTCC2WJ0XbGThilekPyOa9wXJrhXKEXUt
8aQSVCqBr0WHx2WPhe9CDhABBq7rh9g9jHPntdyG9LdNrVSarbkFxCeSe6jH5GGqjDYVyJQKzAOy
S74Am4hPaVHFp1BgtD6OA6FIu0yTrVIrjwNRpS82vkYb6jaNg14b/b1J6I8liCa+A96CaR59ImrG
wQs/wQekvhliLIyL3EJXXiwv/yJnzO/Fxf1FDat2WZmV8xwMBN8onbA/kzBbp7WnfCV2pyxFmqP+
7fvxUGoYTpmK+tAr7IZi4SUUigjzIl/EFMJyYLMgWxaWWyvKxHhs4ap2aSyiWERrIKJET4HmOJ/N
bEMeOcX3Se2gTvNpP4eA/tZGiGbRVCrrIFo+TqVXxkdpOxyVpCtqrztnlWOdsJwpZ4husDRaBfDx
nF8miIoCnJhnWRkY/OjJp8ybRmPqUGdJtZWcNUzq99Sx31u1Ute90fXB2qtKdfl3OzCxZ7q6ldpK
qy5lG+PZJ6J55v2oFu2edUeLNpncbO6m3tIFgXCQzSA1924y+JdKT6xHLKPvoTkYr3+dBI4WVGRu
/HESqnn/ksaWeTsJIae91OEE4f2OS7OXmeZRyxwqtVuxH4bQOsou7KvQcslD+RJElbkbIuNs5QCj
8MqlMHu2ipYvZeSTQsJM+kj8pH6Ko6m4n4gGyMEU94inwe/GtQlTYgvMrn8XwVmuHyddtUEQmvgV
a2b33lFZMS8rZbeN+cW/zIb86m3TkoqjiHX/Tlr3ajhH4ijTqGuDRIJN/K2aTnGkLOXoVfCi4no5
xFuL7dvGZwn+bpbKXjfi+nlyiuTcxDr4tdkP2gpVKmp4ep3sfvBfyAttpVqu1Pn+QBd5yYfI2wWS
kDavG3Ha60GUwqKVi83BxBJd5TFylM0mNrd2FyQXG0fyJzcddtc1aMf6dbSdB4hGgH/ypDgZuNQ+
Z0jyjLBX32v4DJtKdfydNjdbhA4mdVGvmUZhVUJF5QpBONNQU1vMfUSg5d2FfgPvaZ5vUeJKZsSK
TizF5msKBQ8LGSWATRbT1DS92PPfGS3l6DCV+sW4Ht+mC5NAdl/71t/TvYqAMKV985CcbibiHobF
S6LC0ZC1Nio54XMbR/eO1qaErQzsresBylpUReFlGIgfDX5y78nRfh7VvK7ZjdNabvz1uCepZHLX
kRt/P0vsByPNNjJEIGcMZfeA6990J1sgYNJVauFKHaCSPdrAm9mvIw+nJitZK0C/iIUpFKd4vvnY
zmqFX31hfmp8kZ1kn0Wt6kNrUe4SebIW9ynoqpIMTtGvjUGd0mViRRsRxh3GhYGMYfZ7B3oawopG
pEsrLgacIUAfyOEJDth9Q/D0OjpN7gKaTjj1CMVtuPbzE+SPF2sazlb7VTei9jomxZdyAnawEPvn
+Yn7xwQj+kHhx3hw83g8zqmQY9w149F19X4Dqht1Da1b/19Ns2gSBXYnc8LEuhdTZh+gMxpFo9xz
9zIeMPkzHqBLJou5JHlv+6AeF2nu8ol01rD61a4nvL/YOyYAxFil8CJP5p2mQg2BzQbJI2nNaO3w
/Gel1iGzJpi4G/0yf3ABES4TzWnfsF14kTvpYXxtJhUgYs0PFmPT3qfENtFvksERs0NwyRJ8he4e
Cu5U2m/w2mT3SBnzPsyw7FS6vnwXhayB8bATt5MHebaJkocCEdV7iEBlLUBdZC86+PJ1hLMEvsul
fcR5Pt5MidY8Z75Vgh+12x9ZSiJHMS+OZjyqZjINj0DoSZqY0BLsIXBrlrFjt22V4Amhb24SIK6O
mANHu8LjQfURjquMVfsJyyRBNblHgBqnTb3rWNpP2tQuRsKOp9QtAIPLQ6r5nW1Sec+y9V+j89tM
TQcOhxjKSjfdl+v3y8DFeul0MDV/fRthHjpx/SS/i7gvD9tMUGFcya9qKZr3kvgfAaBaffJTrz+J
3n4h7gI6HMzxBny3/yj0zjpGRfYoMt8nyirQbDjGc4r1x68u/Bo3VDLqZ4qYfCImnIStnL/Q+abv
ZZ87D2hhAybWhkErp8iBvp1TTyZrseu7WyWOD/Vgi4WcI1/KoPqpQMXYk7WM7EUmnAa9FfToeozM
e08ogJRURH+5gej6OseFL3wwVOfx2mRVY9xXkSHw/U7sJbdbAydQ/k8Cz45WOB5FPSDdqD+MpbmW
IuZYH3/JmeE05vX8VesPWEGuzSCM+8VtzrX9b8NyjlOmwVnPsVWyG6CNRgu6RIxQN+TKUYuS8Xoo
29CaSjTI/wzLC/52/cspEW+VRkGyjYG74I2TA4DN+6Y81ngr/Dr8ux3ruecsZS+oBZRU1iGaNEoW
Qj9dpyOR8x7pu7PQq7DbtFMByHreFNlmz0a+0o11ZWJy2Mo55jwnCHChlnOuOcU5MznPG3WrQj2e
a9B6pnvE5sUIoJ8qdAhb7BxKIvjXToO78JqPtb/WZOZJt68607uTTw24ot4Wjst0HaS0fqGTwT7e
LoS8HZBd9qCY5QUkB65XUc1KZmOgcJ/3VM7JDmz0uxJD0YbfGKOisXUVtvTUjG7jkWe4jbPXdb3V
Rp1Ykhl2DnJhpdjKRgFcfDHVPnz09O4il3qlm6y0GsfzwvIUygHZWlAkYESK8V5R4kSwim4pAC3a
bZU2Jl5hqrmFDrBotLG7k2FW3cHm0HJZgMnwronGF//lWfXVSpOZQvWUhYHhOsLCWUMXVrl/7MJ6
d93zxv805aAPdwqom9oASu0+83Hof/qXJPWNn62qfFiYkL1abNtXrZIW9xEG7KxblGDfFSzBVWeY
VsRT0VsjE+2iKEPeG6xTjxs67HnCClI6GrOJOCW5z83JUFOoP9k15eoYHUaayCIJW5KPzWtbh5w4
OyPOTQDEzn2KREvmbmVGNq+/UTaUX+T42MQfLGy6a3o2m2HK5SBgMs0nSw4UPOuFjIMZ7MmCJkk+
gPbaqzZP01OYQPpV2G5dI2UAdhc+vgL/+4xwngFl8Nd7tEWk3NnQTK/vMf+U//OMYErWpTYkzyEU
kOOsFFx2muq8occHh0ll84lbHCl1nTxgH7lvKmmeHfm4DurX4L41OQbmmZs8QJW3H40KMcs8awqa
BmB+PG5lM+YiKgkDXPCwru/GeU3nD0wL2m5YUeYQHOS0sj1hGOy86nUy7IuKPbdrWlRbE+RYaqW7
VFw7eLSFMlz8wbJW/tDj49lNw4WFbHgX1s2DbMkZYEo+U2VKTo5FdsKFmrDt1NBeyhnt5JcXNj/z
W8nZXmjC2K/sZCebZUHpAkUwqOnkT5t/hmFYZyRU/Z3sChXIe56WIvGbZ7SJMT6Ac7y25M9wUA6x
VMgIFcy/gdLhbiz/nttbog5eBo22sdiDvxUu4cURMeErRbYzObXp+bUjD8SAGT6QJaFIOqz9MwW9
Hgy1KT+YedUfG0V1MNGKmjtHBQhg9o14bBBdwM9VsxfYMzMRzkje9cT+bjpK9701/IMShZhwZcoZ
NRWksFrDKcIK3B9Tpzw6o9F8+ElULoSBikNnD75H8dgdWPS6mKSyLhJQ4mq/K19S1o0HqybcLWPq
eDMd2rnfNOruwF/gruTm5/d832heQLeoYJWD6WIHfTSbKJI2FCo8JP5B/oJrJkcdDMQoMsooa4wt
0FR1L8587y6Y4uEgGnbmmxsX7knOZfMWcwOEw6G4DfVGdWU8xthAXudq4GoXAxvVfUCu8+KRIKHY
P3qn/n9864wvaF6S14JszimMtQTZKWmrimf1SjTkWf6Z1XhV+oo3R3OavCFZym7i7hH45HjEzC/C
z9nlZuFitAGcuHmLVatdBq49PcFNc9ZGnahn8vjRHtBRD1qcvGeRqskmIlWOU7cAWEPu8NWy1Z+T
EMXn2OFOiE05OhaHQovA8H84+YRQwmi3bso1Y9bwm5rgPQmaeD9/55Dkqva7k3tns27dC/qV6dSE
Ub+U/RnL4EWrhM19Vjjqw4Chx6KdT9Aq9sWaLfqjUqrVi5ckO/SVznsRufkmHvJsJ89XXQKybr6b
ej/bqZihLOpZqzDNR4ld+29O5CG4KhTlVR5Fc9//w3nyp/UujhB555Tk+vx69//5R+K3cdCEN+xl
ytWh/vSAsQm67qZUkXmVqkbsB81Ql+KJuex92KVjVD3IjKxuFtmhVFnRXGez3iZIRfH4Vg7Ll99n
pEUyGzyGeIippHRVLSNuPxfjyb1lWIwoCVTjLLucMbF3+u8Zsi9JxXWGnP/Xe8gZ2T8zbu8B5Olr
GjYHmdGUmU5L6SD+2E2zvfU12PsleaOfZVfoBf2dU7g4/PyTGa31XNmOwkSbj5zgCHf29ZZ1ViDK
FY6LJdLsEmXOL1eRGP1+laXsUViV4MM+D0Dak31ymt3b6l6pzBfKFpWz5YTJGnV+u0x14tmy7/Zi
NlbHM7xgtcvc28ttbtXVr2GAL8yt6zYtCdo1df9qTBZKKMmuK2bPqDmAK48c04gPzZCe/+of5mly
sGJQzq8pl3FLxTnepv6eIKff+v/zreXZelgVJ9/Vl3lT86GQTvrujUO078uCGNzc1IX5T7OBuC+b
ctGVTyI6i8wADq3YJ7ctKRSB6yNfwBRYm76scbH63RchcF2kTSJ2t775dFwsqVbGCPjJjCDQITue
xPmWte8Fw4NasxP+p/+Wbv/df0v1y/Wh7O9r7dy3jnHoI5IbXFR3qL68OysuvTujzVajN6kn2S+7
5EsMYGqpdTap3HmuKBJTX5hq4ewSs/sm+/RYr07I5DYtDJ5nMt8lm+rngOjyMxXx39jaxmc5VHdh
sVJHx9jKZtyhSEpscO2ySaGoecbq+FW2onF0AQx0dymwBtWPw29eii9JkMfWqUe7ep+g21g4hRp8
KxrrEdJt8DJavrOL0FduNM133uYzDT3O0KcPw1aiBJAyKrvOMT+v8InGrq8YCmF6CpQg/TOaa8NZ
01AFKft+z5Wn9woGNWoMQ4Z1sr2p0566IXhh97Vmq3jpTFRFmHrf7vA+hkowj6g+iSS/fZeNxE6Y
hv7nK4QDc2dI/0l75hMUvVtvuVFlYEdFTHpAjRuYWmm2gGGK7JXqYoXbzbnzauzMW8PZqhaSnsT2
9OuLaYdiH2MX9Fc/Zo7KPqS80Ihw9YLlYlQnCIezkW6DBeaAqUKntNXJUoxuRaTYa/Y+zIC8D3/k
oCA+/MD9/O8DCn0DVOnKH0MWzpA9JcfDY678kI6inmMPCyFq/w4v5Oily5v1OKcwKtdI99A5AYPz
S638os6O7LSPfmGlPwAlXA9+9/z3wb/MgZ6nwdF0+wwsld6mz05qr8Gqeg+yFTrE0diI1fs4ttPn
yElULBwxfZZNYPP9HZadhKbU4WBASVhCy8L5nPTCKQ8rb187Wb8rMaC8q+Czr2N7GJ955moLvVea
DzMk7yqlQk7/GLVj8zPWtVeklyzhW7NhAeI3T2DZk00i4pUmcD4dXapfElH+6JyG3DoOJRS9TvVD
Ybn2KTMUdykH/NDddXqqf2kjr9yZNTtIN7PSd6qqF3JCPLTOyp6wGyyCJOLWCcE5D512HWmKeJBH
fi/+6wg3bhxEAHn867xgPjeaR//3ef5Q3Bud5YJkLcODnhILGMvee1LaVixqiBSftcUDKW5/6I6C
HqPonEsXJsamrFL9QBY1vqsmqC0BjOC3SMvu5VyWLEcAM+P71AYpRh+FeydyDchtaZ9Hu+6eU7Ku
XPl+eiJ70D23vYoasvfDrRz1csXfC82GWDKPoqA070pnekgMvtvYNIVI4CfnCbZVd1J1+PgwgTdj
PVSv3VhlO68VCorkgYod8S1utOqj0s1uzR8THrrcrZ49NX9S3BhbJOj3y77y7HPvCfVelKDP3XnA
d8cf8UxVxNdOHEcBWfv6Rvwgy2/7ByoBv0UDbCxcyPOnnCLrle/nv47yXsGlNIbWKI/+Gv2/nRfN
70yujHfuY2SmColSzw46jCrzj05v+pNsUXLhbhWzM5eySRimu1gZVY4YzF0nQLHDXSVnNTKfjUQ0
OcO5/SJbWWwR7sfIg/T/ojSj5KvrYn9lml4y8wBHkLTXbpFO0xaUQ7LFlOPWLWf/R7dmwetAC1Rs
uD8ODxNikZOWV2fFiMcHpyv4Kyy3ehAiIShNiTg6YIzH14oZGSt5RubEP5rOj1kcE73mS4gNjo5D
HqZ9w/naJw+rWQzYMgqOSjvI1jg4nFFE2ZvpRO6mcPz8GHtFftRE76OumtuNwQLmevjHUBjMvryd
iV8SZgu/xm/nyyO1aqHTFM13yZ4MJeSARASePnmWbODwDlc0ZSYxSrJ9G/7jHHkoX27DVxddq+vw
+gw7y1wNMVSbrhUR9oomBOf5/wL+7ZxkBgP91wB3Y3thp/WvAa3EskieAYzCWlRxoN1pAXDu0gtU
CiZc7EBWQdcaq6nlqwIoaYwuqTO7KxTVMaWIrrhrldxYaXm9A4IM7zpW1edqbIc7P0wv/tzKqmp4
jrfTmKvPsmOIrccy4P4quwhaxMu8EhbPImY7SmCvu2xU1nI00GJI+XqSLRPT9M+G5Xz4rSGemuF7
l+v5Y1XG6lPaRRmhOAw15Jh8IdGLFi3u02MxT4Ee0J4Lv7uXg7JLU7JmVdbpsJFvohswjdsyPCEt
lgCZxFa1O4wFyfb3U/7aYgO8K50Ao/gZL1MRn1wVRgNzdR4VfvYOMNG6H/Dw/GKoGwOHjP2vj7Fq
vB4+LY/gOgJtNs7FGFIn3IYDZnmO/3VIs+gQDp5NNcrveXCgacuJTu29o0eJDvJceVqY1f6uBbAA
Fm5T1TGaRNwGv+heffC7vvpwW8VfCW/qTwPxiEdK2whxzQO4NlezabX20FXCPYUVbl9ygJDtCaIK
Vgo5qb1Gz8ON6Jv6w3mLrZZUEAGrjcPtYtehgrgGHPFFXAEDsj5aKkqd4Bv2xNm6jx3nQJgsejIF
f26E08A3W4V7W2huz87bGw9jA4VeZGa601PLKL9VyVRtw0hZ4z2gPssXtTdWxKT0x1xGA9HPgOkh
zSYH8eoCpptU1laOmlR8bkUcgw+fz6/d1jkm6NJIltGEr1U82qm/0ROy44M9iD3wGOMeh/eOFJ8D
ABkDcSzJ584cgZUeW81RtmpgxvcJhd9na476JdQbkuoBp+F4yEhuU2Bh1yQPVUxIUxSW0rC5tJqL
HWOKrZk6zqVTq+8aUXSX2wyUpBcWr/81A1NM8NV1RsQmRTHPJfHUp0W3qLIMQu0E5xz5GfppnHfh
RKu5urPrgpyHrJQKqJPfdaIXi8oTlAfd2twUsDoewG3oZR2uBHGLWOnwXJ4T5rbO4zts1deEHc0u
K3DhkLGnLDSXOF+qr06NS4mcL/s951f/bT5+0x9hmsNRItuH/YQDpSCe89sBt4itNvbdupqrJ5t4
5pckVNlA/M5fVYfLWLQB17Idv/gGaPm5W6/88czTv6YUA7q9xpJ2YZEyXbsUEsF9SaFWWaT3fMN4
kntsORgPPrWQ/zEot+gxNYlrEJQuQZgeG/lTkqjmk613rzLAr8cTmJTBhAgy9xPa/KO/64pqazfq
R2rWxd2oasWKb170tZ7Ya898ndE3PlqnVV+g7Kcbn934UWSYTSGiV5eW7tnPhhtsruvkieC5cMNw
3c/LY3UaO0BoZnrXAB7Ei2586ko8UBEMPqmz4jelOk62rkJCWn4WOE8RWJctEkx/z/8NhfqTgB3R
O4u2LrwfKLffdZKmr1Og4WNU1daZGxA+3yk2ToYVpE9xurEUBUCCkdcXblR3TqoV71mAAbYrJjje
c7NQZwN6xf/CKtg9xlQ+L/u5uoHKc2MxZEp6pIRlE7qd+TgZ+aesgYo8YnBknnBBL2PzUUnaa3/c
a+2SFURyBhfd/LP5T80xCVaFfRihklFayEeph5uxycNPQSHpUm1F+kiNor3jQRXucJionqilhZKe
1u+dlbjPacn/9uTV7+kkxnXeGsFRt5LiwSgNuH75aG5FUlfgq2ZeoZ0AXMFZETSOfCTLJ6s+aznN
1HpAh1duECMaKzG4Sb40W6qODXV4BO2BKVFB8dhjkhTNQ6b7XzQwX6woFeCmReqe/co4ypZ8ESSO
1nOR3ko2p7EID1cRAAqVYjlQwq+ruffKTRcfaAM38qmIxtOoUW3mNqr2aoTdg6q21uc8tcS8VG61
8Gab8ayN+aPADOfMBxGe2vwZJaN/jg3XP8vu20tlKwQcZUaotZFCm1blrTLKNjZym5T5mLUWEQ6E
4bxN0pOufTILVu7zjkrurXJ4tSqmjWe5cXIBvxKNrY+C+CV7Sz1eDE6CKJ6FbXWivq5gAT8f2jF2
IOzi2Z2GK7m4SHP8YDNND/ZTbQGI8IJrfzBMv/oNrx5eBf1KQwUtnPXkYOltcDHM/p3qM7ascwva
t4/d07zTlP9Fv0eNedSLXGUvR+XkVHF25Wioe1MWuFHQR1HWXNem4Pe19ZXpBTMaUoq/+2UT3y3v
oFzvE0GfY9LZxdNKxJTGeE7FAxxO2c5C5UwSu2tXWp9kr8UYfUszQ/9Znqa6GH6ycPmMgb99keey
XxR56T2p1BwswkTo36hUX9tGbvzUq/qYjb342rMPYLtS+09BbbDtU7X4OLhadxoNzAszfIVPZh6R
P8EWqyX0hHGKtQ+pkfMppMZszi/TT8cXeIMbCTKw3hKQ4XV+xyFrdjbQ+32VJD1xpZle7DbuZQhz
c1EViKyoeivvyGB/6SiAfYQdk983ZY8923wLYDmer9yqNQ7mqGmvtftNdrdWY+5cUVGPlSDy1PQa
fA21l1r5zUBVtLzmHtVM8dciVNUl2slEbGs3DtYqO7hf41po4IrQU1DNTblZun6b4uCods+hjROh
RjnqSjbxRfBPA3oDTOiRv7LoFk/46i7koHzxRAnPEFsVKYaNauiOpu6x1wmwNiHzoe0V+HGnpFFB
7TrJiCORxVDs+fukdq2TfDA2GUDheCCh8PsxGbbWcB+hPbo+WaH6DXLGtenPowmj8pH6L++BDR+C
ri4rNjIs5wztgKmt329lvK5BRUJeycJ3edNIntngNPuuL5/UuYp5ml8kMFM2sWkAItTkT+VMRrv1
X4+6+JuB6GN7u/itGkbQyjVCB9OoNF7JG4S8VdzmNE5P5cI4ZlgxDBiLyBG4GhiTXmuMyNqJdZBl
8T5WvWf5G7GeohzcTwC7hPTdfhE5ev1VFect8jGq6lSImddomYyIVUpCoamw051slqHp3nMJB/cW
ycRbZA22WEjukHP7wjhe733JpGT7ok6z4dy2VNPUWkX9baCyEupzpT2qLmEsUK13IkNcZ4vQv5dH
7nxkg5vmufZP37/NS/za3+eh+PhrrnwnfBn+6z3lu//1TnN5+7qmjhAz5eSQZbn5khvuTmb5rbGE
HMm2+cAu549+04rjNS6hwaY1g5aFKGIkKT7SrNiuFrKddbE/7mUvcaWH3DAuvm8SWJX0AJbSJJiK
nYI5zDV9Mc0UwE4Mf8+QCyF50m2Gmn6F9JdSUBYqNc4e83Xih/Pnev105YUjGmy8cSkYfn3kld3l
xALMnSwq0YxoOPoTYYVhMPvVtdAEHf4w1j+5mwETz4O91qjB3TAYd+Ncy87CaNirpMZWFF7oryVa
xmWBPPwgm5qbHJxCcXCqcLHcHOphE6shyM/RtsG2TTF2loZ/li9yQB6BLOY2VerUISAIkfskD034
JqjwMZJ9zTwgjwx92uiqFp3riN84FMJZU63ZLAw9J6FeOMMa/VN+xgC6PQyOP26hqUaPIXWPSyd3
+vd08B8oOzJ+aiNPK6qLvrsB6mp/6hbECPVjMvTdBcdqLLlI+C7DOiacMvdZ2Td+YgQghQYXCTYn
pW5tSs1hfmV756kYKQKfB+eX0WqCRZTr+rGsNOrJovBcWZiMdAZBN7NIgotZugFaAPM1QkFzkpjI
24xOtyicbH2qgYt0uo5GlG91OV5/blbuwEcW72VCWeeQzo+rrKTWjxi97B+0aFhUQyTulKEVT6ER
P1UUDr8nbGevpxdzs2mDv0+X/bfTPTX843QhJm+dzD/djDLY7LEybVo0lOeqNonXB81FbzT7nBY1
1Z9zvzySfWY6IxiSvN/KgcYNWLzhbvO16rR4i5OrclRYbh8R4iYgOfDWCGyasu/28m99hVsS05Q7
URPDzr53C2zEgY+hPN6GcYOvNDAUsInk145ejwrgxWrcHSaT56rVNxgw1l97C6g9TJHurmSPe7Bj
PNtyCGMveVB9rzPF/JynFv6Ad4EX4IIDj4RUs2seIxc0Vjb13eqPTmOYndLleF2VTHXdMd2JNiQg
rOavYWbhYZkXzZ1hhMWrn9zZoZZ9wV4jehDwzWTvhHJ0bzRevJLngA3GLQFg1U4P9GDneXayKp0G
9HKOXW7ED3gzo2dWtPlrF+f1SWRxupTdXJxgS/Rk73vJhZxfN9vkKshy/PAID0W/R39CJn+s0u8B
5G2UrLizUx2+HrRx3GdVHx5T6g1Z6PYD5L/5UG3iH1qmQ7yYW0Wh4H9u2wmmy3NbdspmMjYPPO5X
vaNteU6GlMXgUFUHytZo8TPtDHbYFB/vdPMR/uwX0+N384vshUdYc3YU9dVkqQpJDr8sI3O2LkJA
tUVzWQb9l8DstCXAWbhf1PDvNHeqFpUJpjICwdCgQFlDnc8c8KQajIA8xR4sdMLHGBo9KaOQe0XF
UqM2H6lduQ81hJATC2LbwV6dDWC5Npt0O4JPOmKVhZQ09u8SsOMbfJeSPHZ3bQ7WszJdjPa69hnN
OTU8CYER33e/apBmhEoxCnURVYPOrm4mFn9JGF5SD4wBFohrLzIxIqEIFqawm+5xpM6wH3UXgKuf
3bBj05KjJBiKdUdpxjRNCKwp1HPVnev3lyH3TmAh0e3lCquvQU8WyJew5FQoqnAU61gCep1ZNdj9
VWTaEx0WgU3NruiDkxvEy1ixhkWPx+SWBBFsuqF79WMDS93qzfZikupR9Vbig7kgKn4otFg8xKWW
vVid/kZJBcbGfbs3PQwjFXiDhfbsmdT7O6PAdwqzYr/zEPBQJbMQCpZ8mFCw10i2U1xixZzihukh
j6WohLzBYjApYkpKXTn6dbSi9givlgCsSd3YjzXRDEMz23Xa1M851/lqaPTifsyyxy4zH/Ag2HqG
B/I3VhCohouinkGHeTqyZoxT7n8NHMaYSpzcG1aFDsZaBXuqaumeBa+5zOPwXRePqIT3UM6PpYCq
3VgJKmVhoCyd1PSLhnmvhYQQZohfL1zAauwrvb3Lvq8aK4uZWMWN+g/X8Qa2g1W7KOfCKcDouLCa
2ZNXGSe9f2bt/jMcFJKMxtJN7ecRmGHcsymzSSND22sxmW7BM+R7pVQgFRWXLMB9T/Pzr2qqPAvV
WNodXg59OLtEsUsnUFLDpF0OGQ/Npg6+RqoI96ED/0Z1s9lMstw0haXh2IzCWjd3kTVuwL2ApQhs
WCszf9q2KGWZdM+c7QDxrBTTjOBc2plo10bkYgiH3jBIuh1K57uAi5sP9aExRmoGwp1Pgfmim6Ji
GakgzWytO5M2uJCKfxkJNC8Cx/3UDQdlWYXvl9r8bPgKvCZB2iz1wcFZa4y3lEbkG414G8Vhergm
4DEsc3/4BDfXrKnvBJHlWWR0DlrRpRvNIERt11qx0LFlQdf5SiAM222COX6jlkB6zqM1zG4s+Jfq
CR1WKx6Fb57t2vtUXH9Vih7UpSB5EPnxD6ELVOSZueqIgUd6Nm4bK36wc4cge40eT28Xna40eNI1
ESnJ7BO73c98KL9YqvFc9j61Ym0KLtzjA6xBPy7ZU/lsKvmdRmPZBOVrMu5azxkXrdscCkFOwjw5
DSbTcS52LoB91mroZoBYPfdoY4icHR296bZebnXLELWA42vpWg3cBen6YGnhfLXhIzqD+//Zj8HW
Ex+tpT9Z2pTxLnhjNl37w07HJ99wPrvZWTfQh0WB0yLmvto3bUqABVIZ2A9eRc08f4Dbgb9CZkm9
gb0yy/qIQA3F6kjtE8ntR61Fl4hpz9IqpmJlaQPXcxqj78LsFO9fcDh+ecgoHa/cgksha9SFMW7G
sjriMzYrQqByTeMz+sn3PMQpuvKLhyiMED57+d62jQ+eG3ifssu1K0xmkOXhTWiiP+t2TQjefNRh
bObKherVp4Y61/xRaWKxSPXhPFlmRjStO6WK945t/UXLexsMZ/XNqrJp4yThR9qs80nLAe02GaET
8cNo3/RlMpbt3nUIrztx+t1IgLVYBPTREPoYVekl32XTcbNF0dQXPGCw8YgoDQXPyB+I0hKshr2v
CvOHBcx1wVMmXOJlA7nEwTmwLscV8YEnnJCI9yYazplWv6EEdlig/cUWFNslO7A+Q2q3t967NY1i
VaSQ3ezYOrhoApcqjkih0+FrVuGd2RiU8tmsS+uKr4cIBQaJ7aIXibr8H5rOazlSpdnCT0QEFIW7
bWgr0/Ia6YboVkt4bwp4+vOx/zgXO7RnYtQGqKrMlcvAnSFRy1y+SdN7krqNmtl2u6BM+q1rZCmW
TlXnh3DtBISjYCLIakO86/KEyOhDUgx65uBs7K7A3KaftvGcXW3Na4MGV4WNlT23HBR7K3YHP5r1
s7O02eEn0Z0LgOHPQNu/jSuMwSyy6QsM08IsznZMYEe/tLsnx1AxszzofPVyBwmJ/jVxSZwVYL7T
9BG3s3dyAM59F7w1xJVpTzBmB6ItB6KDglz3KGHpE7QwLHyxZKiYhyfVGMU2zqPPkdd6Rn5y1rCV
CMaBG2CW452md2QMVx5h8IWxncGzttEgku0QtWwszpL4EgnhKW6bF4J/w30dWdMBU95nJHuAggiu
aYBWHQ+O7EozzqlRUNmp3UIQHyoP03rwbEFs3bjGJh0GbcleMmgL4a+mWAJLuGyLRirMluRzn56a
KPd81K/KD+fhEWxC23S29bbE7CsDhE6dvVPHOM+fW2ynkkVQs6C/7ec19SxBTJ/vKmfNYIQ+PplD
uAMGu7crHj9bju8WeYRxc2rr3twKerHRJIssJ9QDO0WA/Wn5tiX+3NPAccMAzIlQwkFNeCTJvMcG
mH64RarpNyK/VUkS7SaUhgEWtaufbXzAAu4LufIHEt3owLmLQxW8PpX+48knNEtDRCyTgFQNLOr1
hYjQhTeGEUFu2mUJU+q3RfdA3EsAsyhi72eeXTMQHFS858zIAtUlf3ZLs+Iy5LO6IgBLwjo9dKKg
n/TH1kONyDBU7uhEMNrnkCWSTD2QKdxshjB9FhX1lK7eM3PNDOnyFx2O51JmxkPlzc+qNJ196Gn3
Ud9YT117IHQcN0JIobIvPwCU16aQkM9+hBfYInA1Rb8ZHavxZTZ5GGCa3iET2YOufSR2ck9UB947
UV+eJNrYjT3qb+OoEbmlxx8Q/82DWe8HPWqxaI+vDaTfTVX02V7i+eBmZwRA4T5vuh0WW3tMc7Wg
0AZepcqP0yGHyLA+ZRTk1Gey3dCpPIaInTEebb4Zmf3ZZX4wmuoEh3eTL3oSOIP4KStyZuzyO3Wh
5Dgj/CBpslMZ7c5Jwic7rX7z/LmmJN5lqY2szpoftc5ptoBzz41ANjSKCGf6OAnXEAMEp/QVweTp
OxgL88bAEi9wRzg+BK9uiO/ptjOewTtSFwLNCh/MXBbok5nnO9n0asLXD3AhvpOuRk5NFfuiZxhQ
gHTZw2ub4Ymcm39l6San4rvT0vcsjvSAFgRaiJieQtk/jR3BcNqUHU0B4chRD7Nb29S889McZ3Yg
w4YE7hZhnEEFSokUeq/5aMK7UmbrT9CY2VFhg3DguSxipnjeJtRxcuxIDVENpiDmahWj3F2pHxKj
JRPa9pXu0Zm7hMepnH29mfrXvnEJDFbau6qgrFaLTXpAlEEdVgbMCHG1PGvalY2hOLxfMF7eZhU5
9InDV1qa4VBr1o+H/zwM9YmJQqw/dVlM+PHi1E9LrJcBecT7FNP4R6WafVpb2VYqopqIVkl8CDKj
7/beEuDw+ZV77VbpUv5rpHckKhprcjwSgyKsyElwL1o/fBtJfo3z+L2lXDivfqtmnMNkS8d70gru
8dp28WK0QCY4osdZkBjDToQU7dGsG1LSM4SMDjD5PrcLscmVKvE9sNMn/AWxdmAeZQ5nYjDQRSW1
H0vG33EusqC3+7O7IJrHlAAoFOMLHLNpkOLAGtJsq+WGsZuU/CisxwIbrHT6srLwOXV1EZQo80ug
iq0ZfuY4326bwnk2wijcLYLnkFyUfltMxBSb0PgQzjaCZWQ+Y0QJuQArSVyoRNkEAzNaKs38YptW
utEh4G7tlGwDD0EECwSGjLNgf1GCNCFdjQJ8GXq/AtxZl119zGYcQpUIzDEzTmFXPrh5uQqxCZ+P
bXhLjcuO7M1pSZ6h+heNlgcnSoMZ430bIVNcJE74aTnAsXF9nHMwHbcN6syGvwqzZoIdeOd16V1U
ugunHSrPHr/+OO12Vi2sjZMa+zmk5I+sub7rT1g2WAcVVfcqaq/UIv3BaKd5h80hs/LcG05mamBX
ORHAnuN6M5gMIXr7UYmVvNRmQRNTk4WZ4EBqqCu8ESda+7XJxC5OCpSquCrtMHlbDn3hpLCGslfH
QZeCcThTAcIj/bEDdum0amvMpr41u+Xg1sTMWktzItJJRzdc+pMzeg+jaN4QOUMB1a+WsFlKFaMf
D59afL2+SUKvaPiKMNBFBF2wgJWSdN0P+TjnhFjtf5mpH8LV/yK1uzxYeYtCQ8jcqZbkgwIPyfSz
w5loQ4MQb0spAYmSLoBDufM8hA4ObcMI0OqHyUXdq9ILt9jTenvZjCSQubbPilCUdfrG0EwUoBHy
JTd7r6zG2Bdwjoj17oatVmznxeFpsB3xWBfpazkFCyY5GKEtNghlrTaKYFm/8pCczeKuCyN5nNwk
I/neY8g78pSaRuT3GRobDet2TsPLgrPEXpO1+1ozA2HS86iPkYabzOjhJWrbaMTOxtJ8C5JaFnv+
Ze6KvABvz31S0ox2nojxpP9twvBHQzH1Fsroo2/4Nu5UHRJz+mdXYYVgHKTEJfp6k4gOy/2pwK2n
nCBE9Y5PamV9wN7jLdRNsuGTN+ClYmPhXPSqRi4Lok0R5gfObyIq3S2gPGOTmf1UcAudrHsSQ1cR
f+7+wRdG3OiUHzAqrb1Ik+fEKxYiLJJzaZqKCddEBkuWE2Mh9F3tsIc7dNveyGSRkVNd09k5ei78
jDukTElmuEyeIAKM96LP/Dacl8CADBjkmn6oVeqA9zK8ZcmVNVx2V9LApANsiEQTdyKd2SlJim9E
dhQYSccxsK4kPSbtufh63MsNo2zSLAEqfFOzCQAQxlvuReO2ljpBRgYtg5QHQkoWn/1kCgqSN6D/
Dt+NQRIsxt0bQ4/xCTTMC0mj6X0Yp9xDUqrohga6mJRq263kSQj1XjOUW+8DbQEO4Kyt8HHJ2SAX
Svgg7p03jr4XyyCVyAlXf6d/BCC6mAi04gQHUt9M6F+DIfnIe+tHwnrzXT0nn8XSw33VJ/dJzNNI
WoFlyKeiyKagNUqdgYO8sV/PwbSshNkyvTMGqaHfNHZhLf8ZotUP9jhfZMEnVYu0d0Vhs88QiGy3
y7JLK/sbZf2uzQhXLSIKoE5d2wQJ/ixcCvRoeJzs6cV41iebIpA2QBQFxxt033p0vQ2JBBzTrfmq
tHVLiDoCqSZJkJdpdr7TYx6UuNTuOfaDKaG1hIQCQEEHLQK3KdaN8SF323BLVcHYXN96mv0YVpzA
VuiNfrOaksTjvTU0087OBSsOA+V0uIrEKfdxht8uRtZYyiHoKSPsKXJmEVp0rozRC8q0QBfpYYst
SdCOFec/coQnJifeoWzrnzEhOS7BpbrEbOSkhcK+1wR9jbEQ5RtS/aSFmAMrip8yp7kqN0eS3dkR
QfDtIYvfG4vYjMTL7hZXh5VBKIZIJqJewxK667jaOmNVB0rkZEQP6iUzAqs3R44F6NMkuMe5R6T2
9DINMRKi0cULU1TkmZAId4TpQ9AyCmqoI/dhY72w5eRLg6hr4aJMc3EqTDUfxMDfN2P6kmkqv+ua
6YL1YXIqVWfAmCjuoykq2So9GOZTu2lqdrmF88BvJ52JSNfZO4/dD11tsp86sn/INdm0BjHLdABO
QHw8nMhDbeXlq0m3RVJExNOWBKlXVoHRQzIVTK5dFKx74mcdyJLh59CBDNQeOFpH47GpMSFx17Yz
jyxojDPNb5wW52lbDKce+CbISuIl+qopmEW1UAmWpgrAVz8cPXMCCErdIS6GW6bNG4oQFK+T0vYO
bfbWTNj9nSUeNh3p4cFCgJWvoVUwptg4Iq+vt1LGPlKFrSX5Gy9h32EjReiUA2KkkbDp1iG7UX02
W9va0vrqd76xKMdPZ8RsIePjg47azjNZWyZNNXZEDqFV7nyYJx3mE/brkZ5oO4eVrvq9RvcbJOjk
oZxar+aqH2jg0vg874C7dv2ULPDTdcdLdvacJkGmYvKptBXvzb27dri5y9yc0BE8lKaFdaL5IQiE
dWS2q3JKHhktDZUKGGnToG6sOEliYgm3usANW0ZkRY6MgPPE7Xw9HPJASz3fa4YBGBOsO4njr8kx
1cl1l8PSAEUVUBy6VAXpyM4HCTt3d00iJ/ILYsr+FD4956GxxV5rNLHNzO/bLjU3ZoZf+WRQ2+v5
FLgze3PqvUZpmN65eFy6lZcFg0hBw1gs0KLtfdIhF62TFEUwz0vhkTom27e6NpMNo4oPVFkN5kE6
QH/7kCGsC1p3U04FVCqMr/xWcpTlSYV5+9Xpp2XTJs2EyBLBoD3fdDVy7c3xT5Ugr3F4x9HbBYvb
p7izAgrgabep57r0vdz7Ksla3DR6UgVtWL9HrodtjQPhqBoowWIL2poYTnpLgCiip0cE3J+Mshka
KCeA0Wf7ORK+EXOgoJ8tjue8+HKhWnvjq1Xov00mMyAq0g7GZDrUeesBembbSNN8x66+hD2io7FT
kqK7ZKf6SmFPUEEus5GK9w4dAiwzDRvLnMbXZpa6iu5/0irno3nrWKgT5xhBsJc735PUvzW5kBYx
L09ibD+TyaaQb6wvO23fXZ5rTBOzTTfhiYqgFg+p5K9MEYTCp8aIl9DkSah+lzC6gSHqnvHON3Yp
qiWgiVPlEhkW9UsVNHZzyiW7UpINd20aM5SruJL0Y5vMI6p9Vltw43t88B4EzVXBBFGpx4o03NAD
rLa79t2OSPEcFvYo5SbscdD5g96kjSAI7GGBZQS3ko0TUrlWD5cEACxoSyU2i4pPuja8dh2Z6ouy
Cp9QzxdE2LfxZFaR5+OJhscLYaYVnqlegc9P6G7cmA5xAksKOUW4oYgnRH1se3XSCjZ0W8bpBq7/
X2nWu8pUKbHR4hxKhlnoRo7kZR3tCo4TxEc/6Qlpyx3tV4wnN97DqfvUjSI7pOpFtwjGIaar3Mvo
ce7rclf12GiGib6vLT1IUhigRVSa8KitfY5yljKBC2CbxpVu2DjomUBlab7UefmdLESla154BXgS
W7vJDt4Q0xMoeyDmokepp5WBqdcPEbTDxWB/btpty20nTiOULDzOe7MqngatB0g3un/EO0HU0cdg
gZtgTu3NaKKGtra9g8O8bEJKkRHKru9UBEyboYuVkc2D5ZoPU+U8QKusD3SiO50b7JfQcsGItLd+
LpgahfP96BVb4TW7OFu+hOkZkJO+mST4TvcIIxCufKq94Sy74gWNbyF59mHtAVxb5WPkuodo8H5L
tBP+sOKc+sTkpDNonTyYll5aP+nDg1yM/DA1zW9dBXMLB6aHcpQPX6FrOMe4Vz7RGiUL3U1oP6I/
iOLjZpnuRdZVe9KH1FaMGOlNVbuf3Df8dVyAUvtfISBE6bgY0K5joDvdah0UuVzqoygYBCtWRGgX
8V1n2m91yJZXLr9dRnsN12MBzXWfwqg41b1nvIjRjdZr4adDZgbK9mtcJDei47Qf54Epp6AtGZat
5m3h0uunnrrEhdqg1VTdeE79SOkSW6C7XES5k/PKiMx4kCrSV5coP4SMagxr6LaOsqsj4vDK16Cs
s5gLCCe8txbm6k70DWEtZCMAFXAuWtpfXjxYbUEwqAD8SihCF3vITsTi9Zuqo4RtzRqMUUGJTRcc
pBDrNIz7AjuVFXqS/pex46vjkj1HY/IIo5Rly3YKGlj5Y+NoW5lROriOdjViOkI8eDWCSGx/AvLK
ykMJALfNcEN1kVTC18XVgClqYI0OgEs3HmwTHKRMXi1ABtqnedMrJwv0FpPunAmzXzRzheaXKVNd
Azxp6aWIZ88X89QSpuGwxGPpg53OAczjo7MgPcJQD6/Y4tZWcv0QDt6wCximDgt5Y1Rk0tS4yq4t
uhGOB2yJhg2K8DcGPGcDs8FhV0qc8jgTKnWnT+tjS2GWFG7Arjzgwly+tFF3yyfXCuq83kRqAqdN
7QfOtzhw4LMSdZD5tmfei4iAuyypwZWqsxxXTjyJrEmudL8DRtDbVsewgNxEDB1OXdafenz2i7pp
sbcnhsvFins9k0j3Eu+FsTzoM6YJVWrl29F07wfX2YZufkR55tuYsdx1QzPDFyCvzm4gBTpW8m6J
ZPYNoxx2Vha/EjxwR7+2cH+4lG0yX2ihEMbbIz6NuIOl3fhMGjBDX0t/rjWWdjj1u1ERt4a/dsgs
LXXKE2MT3IxCPlw5rPENaOfsGqQWWG4ifogbV4zxU0xluMlKBIzelF/zUP0aBfVWK+RbhdlVigtw
kKr5iUOPe56mCUHp5Jkao+aHtvYwOtVHv4ag4AmJ0QAGBOxff7MRPQrLzzqAHIRDfh9OZwL53mqY
Tl68tcZ+3OadsdwRP4TN1XMkvd82mVa2Z/ZtZ95DOgnfpuFudLKZrMR5ADm9YD6q/DJjiNd1VIUS
TqQx2ZizMt6QS/TSVMpPGnFesDcpQpewjFc9DucN3cHH+hqWM7yPuscNiI5um39Dkt2XUXfFZdVi
v3TJZ00fcFHCyErPPhhpnxivuGQlhwqw0f3xFkJYRfc6jcmeHOMj+MWCkEVxmNLe8SgOvhauYhYj
+YbkxEifuz7JY9oyXiThcPHt1qWBAs7bFNhcRZI0WahOrBZycBEO3M8Myk/rIdB7ZNmYXyIpESpI
3K3NuUKhnR8LrXzkbuo+kXkGTDrGKmqMbwZRfzqBHi5dumt+DUlz32bp56Kz5AenOSuLOEOKrBvW
sIyyDDTOtqqe+7qvfDeutaDj4dTDVTmre94OWtn3sBgnFH9YvuafWP2y9Q1UozUiHt2gatSltkkY
ClVDIY92GT+aw0QUpDbSoqcqhIAWHkKLT44srAy80Kq285B2vmtHsI+Bgjyme7RPj5KERn+ySvDZ
4g7nKK8vDbScHA92aeyMlnl8qqAujXUSB6ZpsqVTyGwXhbrSgDpLvs1f9VGaxXshgIKSDBJZJB8S
uhE9pKJ0Dc7n2Irvew93bfM6YQnqJ4JkeRzp482cN1vmCJsxdOCADZ+FXAjnxlMAzhAffsEFKlkl
HNCzL9TM5EMz/t91XjyBQk67oSLKQGP6D50CyjhLeDk6vKzeDjPshP6+VenjYiH6+G95Jsa/0NFR
pjCMaMv4GFvs6WNo3CO4WUMBukB6y32Kw5UP726zjMtLXryF4yRfcIkJEDi4Pubt1N9G/DJY7lMx
0CFivrLxUujPvdUcmxZFZVWMD8Y61v/vI9uJY25apzwatHRtTfdlkGviDzEOTgS+0bjyIBZL+21j
2jWtoQm9228d3Ftq6roe64tKWto26wke9Hqy5qcnZv+/Y2x/xNH8Kuv83dXrI1D4r6NXZ9WYSNCc
DJ+fqjGDNpPbzno1HCe78+zu3EaP9IvtVkwwkBf7QbMQBkNp7JkaAn144BLr4gWfk21G6hkzEkxE
tnNSX3tYSBZswBGCOU66Vruti+IWt/Ue+mr27VRqPVXKc9Y72AXYxMkkZuHrIOJuDNDksRfao9q1
6EMCG9ch39M5etBiUN1mkQn+uLIhEQcTuJvRa8MDdoaYJ1fZj0202tD24znsFXdnihs/8kgvT9kl
DWbEnWeeyFf70HComLFTpjKSDy3tk2/kEzWzqz/Ykz76ThLXwRK/YB0MfuXNNYnjtDKMiq2Rtm8o
zzXcmHxlSnSRQeqSiP2SWClyLP9mPE/cGVQqbjiXiJu8FKsTKRxTSg9xm3ED9qqKjMgZ7q9m5bvZ
6cVGLOA3Zv2maf1DGRFOAG3p2bMA3nEFXQNqnY+hTB67WgQQt8WuJ2YvaDZROkLrB4qhIsB5xqQ7
zaNjjyPP4IJvT1n+CiHGx2UW9+9J3Y9lZQeG6l9HS8fpOao2JOWe04zJbuqCHGpdBzmBlJoxsQXL
pdzbC5JqYdbvwgBhwLxs9PrHuYDDkLocwLHb3pQesXcKASNhPlSRW/u2nie7IrxvlmJdqAO1pLdc
TWm9JeO9PickFllkoKs6JWw92iUAu5tKH26jbJ5G5N+kxDNqwiJOkf9B6hhs9bjs/EUXrJGJAKla
X2hmXONek8OT7pIaCLT+5qDe4WXe+vRiJ97iN3JK2YSMCxPVU95wiI6pgMLQ6w1HP9PFyLyzy/o8
yBASjV6fGhpOZo/ddr2u7BgYzipzRwby39RDayrb5bsXnm9l7Rsd/51WhJdKxtsmfvJEFmJvjQF2
bzhIgfDDKlH2pFN59ghwwkjQn2wCR6Pee1prU2zf3U20xVvMnGx5mIR2WVI8c6biH2GuwTgxqFIt
Y8wB47G2afgkLuh4o9svRteeql7Vu//8tucFYpWaBookgP7asSiXQx11rJj9sipe3Cir95EjOfOn
BagZtC03zQdPYIVt4MMzyjADr6EULjruCxbTIpA2odaRnV7Iy60YWgAnF3OLT6u+XKF+v7Mr4iHU
5zXDafmzkPK1cSrrqjpSA11QW4ypr1Y2/DXK44QQ4yt2dvPBgSLp14MhN4Z3Haca5VJWuG9d/DCu
XlVucacm0tnHCFh3SPNnV/HV8fu9dorRngrbpxWWjIfqkJb13p3DjzKJv40qu9FKmzNUPcRKHeN1
sY9A1HtcRTHJyH1c6yQyXY7TegLYmCbv08oLIuFw1r5z0vjdSc5eKKFkyZhZzoyKLXvsZX00Kyir
Xvieor3YGDZmkRKf1wEvbrIH8VtKdN8kmXk1YrYDmBghj1fy1nq4eOYAHjCNXpMu/GWb+GMC8ZZM
5laC4M9NSV7stsyh2RnOAbBkqhP8Z7CRLJ3qrgZJRdUqN5KKxe/JtpcwJGCO5lgtFunbtAgmQOW3
rrFTrg/bzA1MHebVQ1c0e7scH0Lsdq0E169Z3COhPTuyf/cgKxBl2aBk3nQduSBA20vDgE72jG1a
wLTmZ3Jx648FTDpGDyQwvoZkVkCLhPAYr5OfGfsJggBi5MMJR0Z2s2EC4RzU/dYIP8KSdjrJYMaU
ff8ew1HD8ouZNWldm/VMcUf3q0xEi/0hh4rHuFqlmGebAK1RL082yIVHvtHGtGHaka38BJzNXLx/
tPXPyMsZFYOfEBBNFmOOiVtUBdArMh6VGs8XJt3s8r7I2bhLTJmnwWKXQOfuzyK5YrCHttGpgk7T
QAyG3KRdo6yvZ4E7QvWHhcIxzJOXrGZ76BMXpwP6y3lUAURBkgKQxwW2W5y6CuGje1Jtk2IvIpmb
9jXTVhgL7VypbbRyBAGF994otl1bWcfdoLEFGRrGuSE+Zbpmke5XIYIul2eLcRqMqMw5UKftHWO+
lzTd+XLvmTI5Zp55jOaOJtCLzYDZKsyhpj92+fha0jMxaAEIccFLoHZi/hZBDO29/SCdD2uhbSIQ
ZgMjHJ5br3028ZCfxj4aSd3wzG02VNN2UAN7Cgqd3nTF2WwYDrugCcXYbvtMyXuSkUpR4uaZ8ti6
xE1gmLHAkW73dYt2IR/Du1qO3aMNgS0UKcFvMezcTgtUVug4tWj3qd4aJGBwfIQtUWnRnPIw2Ckh
39YI3QohgYOnBBnGbyXCVJTPCYpj6BUbPQVmXkjVJI5DUbRgKg7fp0Ls5o5fTsGs3uG7+qz+jz5z
GZBnMUkGennqhmGbqAUOYG/mb0OR8MwA2aWD7qG8CT+gEQNjeO+JSQCZQS52FjYztJb+C9EUO7HW
UbEgmAFj8GdjObcVXCL8/DZCsbFk6rlx4GYWUfqkKgaOLlMpaVP68gTHEc0CyVYrORzE1e37VxfC
gG+wFJDukifaN39ks7L0a+3Zkzro31BpfEdeSaUPMApNYvyyEjZg8qfn7DF2llxwXXOdWO6ZotBi
VxliTezNZY91iW7uU8cjP4YhLuzReCshhpZlkGRLF+Rm+FCPtI8cee1yc23d/debjPcdC1/NFVlT
DkSKyWYNROYp94ytPUeQSSs3WGx6NEYlrWXiMUPWLhpf/TCgayRsPf3zZrfY1GN9yhMMflXf7GSN
Pz2FpfA1AzO5UB6RPKDgHmlVesvsn/EbOxME94YJ0JWUL3tHBeo7DUyuYtTAYDp2bb2c/UbFK92h
edY0edevkwCmDcAEmAMh7It3AMK/sHdwEquJ8SD+t7K9N2Gbb0Q9nCFC0dUA2JhyusELoo2yD6Xj
MpPTbxUj3fWnZZtPK9Vt6DDDn8gsQXTrKsbo9nypcvs6pcuFeQHYh77TewbnrvNSNfa1lMlVC8sr
YmPa1/nJnPJ/Wj3+uZb3NSbznc7ZbM3mdabYyJv5NrefmnI+7da+6zT2yn6+ibD+ynrj5rkZ9kw9
e4/z1Untx2nH77EmJKHvdqy4ax2Pf3k1fjdd72dT8qQL59hXUEGK/Ipl7nX9ifPdLcFXfrY/EmFc
2mq+1U557Zr2TYv/aLbsZniO6+Sm2vyardWgDkNM/ZmEFccGP2Vxn3OywLRmmyOv3kyvuDT/zZB9
Q8lUco0zSK/uEt1CALtqreT7ONo0WQYS2uf+UmmPVhL+rL/sLCQge6h2Miz4Fb7SnABxPF5SVgqF
nLqJprgSWQe5zHxDGLuO1W+QDze60t+7ZbrMff9nDt3DMjvQbIvf9c9LqP9LYO3O8rq+RKpln7I6
h7m4Tc5wSdv6V2bM0DQ8jk11wzL8ghPAQ76WbmVxXf8uwUp0SMvH2PB+sM+4NrNazauuUbY21+5T
uWSfBhTtcrpQTd0GoDU3EUw5BepP52f9uQxoUZW300vtuL6EUUY73bRPRi2vzjxcejxXysY9pcXy
379Nbe9HxA7UzYpqJzuIzvh05jNe9l/rPzHN5dIxI6Q6eaksPkkyXYiuu9o2zEXry6i8n6Tvv9fv
y6L1CYo8l32E821x97/LxwWfzOVG7upfS+CNm12MmpldLW4eNtnDsGDLrP4Sh6EaebgsiEvCDWXU
9jdrNlYJkrN1uQ1pfMP5NQK0Qowb1WcSWa8MR6Dr2yMRamS38iaoXe/iwtuvN299Foa8+1zMr/+/
n+sNXxbno2JsjIP8Jk+n5y5nDs3DsD4U6x1Yf1XvC8gm6rhUw9kiBe+/3+cSae1wydL21HScEasb
BRdgvQh0nVdr+Upj+Wrwv16eXkForvdTLn/WaziEPIHOurqLY1vUX0smr2XGYo5U8d4Yf1j+/kCz
+oJkCUcs2nvdfNDS6qtTxrXt+vfJ+gct7NUJEU73GxPtlTDO671dIi4sH6AjNce7ru+ADpcx/zz9
6Rp4J+e8bAPqv35EMk4YomJykUvKVxOwltwomrgmJz5t/dX1PxXG13CNzeKzGuHP+jMz1Uup4J+n
GaGnfMr160UdPmsxGXZ6fFPxfKMs3SDNeQ+1Ejzc/O/KrB8ORPLBwmBrycgLgr/lCe8HetcVY6Q/
KeTXok23Vr7OVfOexBuuCilwvf6ZiOkPS/6rELy/ll0hXu/nCfrkEp+MJAyIMbnNKr9OY36HWUBg
ajzLODePho0rmnGNWB/r25O9co3elDS/rQR26tI8hPH/FhUA1J1wvI9WMLKK+uhWqf57/WadZqyT
y73W/++KiG74KzTDn7HhG2M+VkEWelZbDwOWyP9dbbIp/tYLRYRMNWXf6038b6GwYLyh+O+StZ33
I7nJqirR/XBHButrFin1T4pxuYtqhDVOUORGyuIZEu4ta6PbeoMdHuaK/Bjk4edaDUjEcKav9PtY
qb9uKa5ph2AlHKpdWzHJmmc2h+rqztrPkJ9lUr6tR0CtmRwhyVezW3duU6o/ASaxKfKczDF41x5v
hTCJQoDjxil+R3szz3i+sI926JWYNQbrFmZ2pDcX3cVbjusGt37CNK0f0whwmIu6bknrV++n7DqW
R7I9Ljo311as2yin1k5eZY4tSC/ZnSLWN496vdz0Qd2cfFvYzUc2z/S8fB/DsK5abm+J8blr++kP
fesV6JhDskzZwg5zWHzqXHTETvT8cw+gFt/JNr5JDlEgp6uEQ7WKRlYEih2xlcNlvfqG1nyX1U3P
EtJYrK/1AWnn8Gc8CQPWMX9KeHQmvf8JaZQcXGOBf61hua075Lo9rD9TPb2u/z9tS/PZNtTbf6fL
urmNnfv133mjG09NHn7U7D/roQA+mhj9Nwqly/p8re/DvGVnJN4+jNDEj3jQjdPlv19dr8z60UIU
QhBGn9mLr5WeX+GUvHTOO/bPPzAKv0gxfKwGWngRXfFJZSNuT+sjlpb6bSymv7I4LlK/eFOINoHV
neErN5TWLtlbafa/v2pTjZKs/O3qkZdifrT+u3U1h+teNZvtUwpbLjaS/84I22Cc5X7/H0/nsdw4
skTRL0IEvNlSNCLlpZahNggaCd57fP07iZ5+i5nupigSKFSlvfem2LL4w3KqL9mjJY9Plnaq1A+S
KO8BgcRrqDv00nkuTPu7DUwk4lgC8W4OCyl2VG7RQes5Pw0UNCoX9EfcGsflzplABi8Dp8Im8RlJ
O70FDFzN2Gkzjw4e+JW05b3XFhMkZ0zWilLvkwNkofKHk9w8go2/RUAlLMoei3m8JhF3llYjcUS3
0nXlebb9y/KiHFqkl8B33Lg+8GN2j7wkW44E4lHVYi4BaNSyNIsJT/MvLdxWQ/droPIg69dXn2Ws
venkSlruvzAw/koLnmHC/qUcKlqaq2mcTpFcgxwF+Y6EIkofa+uqbLdysf++V/d/VJd9w6+qqrqT
j/E9TVvFsfoQzthmno5bpYjZxncwaJ5tvnMx0PLhy03p9UvbkdCzCl6Ie2mc+ddo3w3RnsBPy2ol
PY+AioeqnxQvfYWcsqrr4ENshBqJN3OeQ6h+EkTIbq2S4Oo676pav/47rfIp6YiOpNFBmUbMCHSF
PAt5u9p3t/kU7wpPuzome7w9il3VwR6lZrUJNfuBTz9bORukC8/I6X0khXYVwyXRIUApjcQ37R0u
xNyEg3ZHOeNDC/ditXzG6jTNp5i9tI4vivv/QEtMlRxOI00OFr1vsci+/vdJtBF5dQxCr/t1y5zj
h1baoDiXDDGhrIsRgon2Yjvk7HT69BiBD5BtU/lEbVryY1PvDHhI/16i6VlXxqOs43LXmv7hly9d
GsMOsu9l+6d8Uj4kn77yogTmmRh3ceRUbuF2o+yj6Ectna+yrROV8C5TbptC3yYqA0ydOyqXl0zs
cziOr3kzfvQ/jLlBSgekaQ+mIPpD72glqzWa+VHpyzvTZzIxIdIMuaWOg3trLn+oAH4ZyV6CVjl0
DH8jc7CxPpm1PN+Udl47EU459VXVone7GqgUA8Kc+WYQNedYx6mPFhmld3cj36aFM41X7doo6pWC
fp5mbzVRRICnLmoHPXRj18eY/hmEHKbTbnemttzFdJ09FxxO/eBIp1cLD5nuHUcZ2moCQe+t/Gz7
9Xo2p4fEab7FecFsPvsdHdGUOVitfWau6ynD2WqnKfa2LYQJ2TV6XB0lVQDrx3Q071CTmyzf2WnR
R27/YTbVSfbN3/u0lEOG6JG8gFrBdei/RqV9H+jF6So4L0kUZLUUFikmkoT8DLUofpaFMkqJO/v0
UQctLMZfyWUo6LCXIFZF/1NM/YCNM6zoaVJtgDrmpYWsEp97dT6hpHjV569OB8GMHMgSDHYRznWK
GYGr7AcCdZ0NsLiY/9yL7ObG8I9tvhNPaZTI9hLK8om1LgkKTkCcQcd0G8NsX+ELXCQOlJjN1z6H
pvxaTI6Yh6lrXjUtWkwFGdbviCmp9fKC3gTGSnzr3CfXcZU1eNia8YOqQvOKl8UbxDVmRM6NTXtw
Yja2GEcD/xwk0y4E0ekHztGh1reCcH9Xg8yIAmMTA76N6w7dtmrVkOZJNZuBmVeH560nZJVA2kEy
3iFelVfKpSCBpMt/BdN+cmPr2ys3BoEf0zD2MShEMYSeaTF02/nxg+JHyZSLZ7xHTb7WCjSw/OlU
tQYhZUQIhukt2wcFjU0v105uAxfzbwOcmi7pcj1zqVpanaMRIJF2kisaUorw6mvQsSM7RqUyj4IW
Ug+bnp/NyC8AsvjpvPJboW7Eexj4cQCnB/gAU8LMhrPCegzFVsId+VK5XrlGmAlrI7PR9wGjEu8Q
jjsvvy9rOwX+T08vNLA+gyH5U7gb+a3UTs4Gt0D1bFkrmCy73i/3qWc/ta5DqzdaXg/Jpoeho5HG
pCXOZUOm7qZ/f5Y+GUpwgpxwnW+zoTgtS4Kzl8eOcjpyOygUBuw8pbiH+nr2mfQtV+6yOvKn0fVA
iSghM3dQ7hb6z1k8z7KfAvyq4XdPEuRloU+lE2c16OkT0xBWjgHPiOW1kxw5/vFX3tTUlIR7501c
Zl3h0Mb6mJIEsYtkby5RXDbeI3IPihtzIVbYIIVqadD5Xfy67HbfY5iCnMEgr48MSfrrPprxqobs
UKu/AwG4lb9PwFu7MryVAz6Z4zaaEFtp+djFPLqkI5mzBS65l3/LaR/INF13uOa0vwzV3yYd8xNI
cNmgZwl2GCDwWWY7CcHEH2SF+9pWZyeBG2qOUPq5W7mN3PIvHZBJf3K23uOoIGtQGVxB96tOyH3E
+lfa3tUea8aDDctbx+w/5RzImZA/Nb35litg02cciWH+kKci+295BHM9nAJXISV0diY6EVOJirc8
G9lJsm/AF34ZzP7F7xu+GLJ5QMGR7jm8H/FG4s9sLztP4NHkVvDgEg8AKt/7cwMRgIwF6yF/GrWx
SRl+JnG6ZFFqSV5P4SFV6NtZ9rmJ/4b5ie/v6f5tWtC1QWfceXi6wR1ORhOS1Q60H3ATRvJTlhuG
zt+pjrKWeEj2y7L/WZs5SvYQ2Xay62SdnJISFv/JexDYfqBNcYOsawRjgeiiis80mZ+UFBHYSrRV
0wfxnhIUSlxfpCODRIBwq91Jcm/xsFI46W9AUZ/EPk6NvwPTvRPTKgF3H++ZuXkUq1so1SXxtTO8
tY3aqww2InC27UMG/52xHYQbf+sg8oFNwxA1EEdoFK0aVYWU/zewiu35cYCCJUGwwigIi91elClq
ewyH4yQsiZB+Kqfuvezag9r0u7AjX8eHijEQw+Ym5rNMrDH7+MPJv5yuOhfkb7RfsCnNVwAuGs8c
KDnWayIvnhhGHqHIN59anDLzDM4V9TSFuboTo22aZLjPcqbc+yCZUosst2S6B1UP5qIKJL//lk9x
RgaaABQecaSa6x1dTElkNu+afhZbCCT6pGgJoND2UayPrTqfcfIklwWz6ehTXTR1VsIP3gbPexVj
L4bIasbHKQKwgTFTVJgcln8Q44bQwA8YpFfU4qm/Yy6H4FfcY+P5H17/0YfYKfZzB/CkV7WvoHjv
gBAGcfKcNhgPfkMCeTPLVrPmvUlQvJilGbenAITVcudVkk3Pt1lM6qQo2hJWvS1puiTvCioaHi1m
CdMIOM4tr0ELwDhJuo/w6bVnnJg/MdceRBxRoUSKSzqTx8MWGTq4TtpZHu2UNGdNpQ8DNLUAJjNY
P0ZubCBS7xV3/KBG19WU+NzqO1HtjTMbe7En/+wKQvkvioa6LidO7E2l2ayndqdCYZPdrk8BsE+W
n9PJQPKDp1ffEorLn3y0fANYmG1f2+sZHL3UpVqVOZoZHjyjKuriTPnY2DOYsE0JmjKIM+An2Ju6
bUKuQc2x934WYwHU5z5qQuFrLpn2YlkU44RGxnEeo++qWsn2Ekc9OO6ZoI92ffEgHgYJ2WOv91fI
MuecobeWeZSnXybuPeREmo7TFUVNSIPzHbXnnwYPzdiSb9toLunacu3yYNnhrlPcduviP0tSRyyi
vC2i+FNMu7nWTnOqfqrjThztzAipxehpar3L4KWLqZAsTLJZcXBF5CBuUoC+qHeSiomfkROG0ujb
kDK7+j8TJAcyLpWr323EK8kDXdaij2fG8qQP+mRfJHST5+NZ2NPiWyqxYFQuU8omaa5aA3gpDa+6
BLmBX+1BWO6yXiq13W8cUDUPnxXBJEj8KgH1kOk7RXd3Uvam43RJx/wMJvaiBTa8lOyBLtxOn6d9
i6/12OiKM17beNf5Jp0w41f+meBUfad8majiOWxvYLZvaF4svQPawNcK8FoeqM/yFVKUlwJ+ot53
U/UhcTJc5vNsuRfAn6RD7YNcmcTIEITPSPCFfX4sKN9T/HwGiHb2cEE2LghRv3VSKcwHJwU1mm+L
x6NWYL3LCd5tguPtbuUb56L/lW5DFnpSz5d8ARHNH5V907FP4J48G8llaO/UXrmY0bH9qV3vVa5T
qn2G1nxooAP5oMgZfztioxCyK/xPDQeJFPvXrNwO2AapGDpG/KmbT1HIDfHPPpyWXoniZ0fT2A+3
nqJf5L3ywR4Bqk09VMqIbQUp179NTWcrdyZNiYKURq7B8qK9HzGxkNdnB+fLPqbT9OLZ+L3p16Wl
IncyhTaTKQhZ2XgpAyQ0Ob/h52iFd1mZbvWiv4YzK88a2Wr7aLkT6HS6tPqX3VE7YFAwj73gsUtl
0/HLr9K9z9jzpTahrtzeGZO3aXzC61y5yIKbw3ifK946wXjKr6gj87qAAoj3RwUELpRyIzsmwJXI
NamEomjPwHD2/yz/bsujP71OlDzQQnwrQAQ37P1xpmRJVJ+xo3rAAChJvcjr8iuxlBM8AO9QrJAt
HFdA43D/kGbBE5+k/QRpX/PcqzwYM6nO3uBe4vI0huO7rKTqOPeIqq1lweUWEs/9U40/Sfb3nfVs
XBsVgEkMvpegH0TgvZ6VG3lOA09e7lQ+Wc2zxwFYZteQ9anAlpMzDWFyd56rYlKVUe2nvBhvcpdi
jEuZMvMobbMR/lvcFlqiDXvEtVg1LkU1mz3yxLeys+QJgt3EFbZ3puodpZtVj8A28jPCYee5oe7Q
UcDp1XXdl/dIXpz0Mj1TkicM3GuGcZQ0EhjyCQ/zNkQZFWTMgISgS7KpJeppAoUOPxgO2NXXQkAS
8Y/UuKR+CBl5KVcAvlijewUVKyJHlyTyX0xqC6evp/1d+5d/sSoCbXvIRjv5atmdpqueDXSMYjgp
M6Zz4oh37OjAnz+c5r2PySfmHgXbQbsW+RbK4beUzOV1d4BOnBNp0l2Tyk80Didwxqui6ZnimUrJ
gl4Hxy4vDxH0jb7btAQDRT+c5O3URY/mbeOoaJpVRzEjURQ/IrRAO5y+QcfJwTKGd7oZ/cIUxsv3
3/Ew7g1F2Ygp7AnagF5FJ8q2GnczcpfSvZnt8LkEifMvWvd9Uuusum/AtsEKlCI/DfDfmMHsqw63
RDHkZTnH8z3w9C/ZcCkBdk1Dve61g9gSeU3pVayRu64dMk4ijKFEr0obbuU8iQVGefeqevoNI5ee
Es7ilBHGFrDtw2lXsqFll8rGdvz+fgqVteZpH2NChDxdxd6VrXOMKEeUxHTOl0lbSl61IpYTvfOi
eOnfxWqI2cy4GkTQFb5wMUd+8wr3aSXbXf7t8JYxmD6T/ll26NwUp+FWvllp2fiyicWuqFr+nSbA
ovtbY0qZRZ0uhl7qKNJphYMFQct9UwbjbPraqfGb7xomyVD0r7Ii5mS8eqjxy1HDF6vqq5WPH/It
8kkx6yfG3y2zRx8SA7Td/34iVyTv0AxIkNOd7ttfcvCHJN7qRnYn97C8NYwfjAklSHaFuMLJ1q+I
S1mq+i0LtdRrev1rABiMbbBs/x2PUHX49RpgT5jEu8VmBPea2nxI3anGQ8k+bRtwj9Z1coOruOBW
Ka4nOXByHAJDvwY3lTHD8k1uQXlcpNOBskMXfMebXPO/pYe9dD0AXb76Xgwy62xP1odsOztzV0oa
voT8XS1AhyoEuBT05WfyWhOS+v8u3ZEajqzSv8sxzS3zHJXuV9Ud/vWU3XL+ncrwPGX5SzwiJFQd
tbz8kHdLRrrYiFbdmJVyZHjs1aJe5bnqzg2YE83hleXr/fBSvzcojedV9RbayDfpydmnAEnzGnDn
DJQJhzWE68IKHzpzfO0BUJdluCpUA/VJ9d6PXkyPHjrRy2hp1zBQXlLr3BHoihPIA3ZSpcRMv4Rt
nb9ytH8FYiDGP8GxeO5HSjzFyIUTvbZIPvGq1YitddNe3pcQfg8+Og0wRSD839MNW3dSbiZikZ9P
mn4H6h0MPnmbfKh8gOMlX32xraR0RP27Itoi/Xz1Kurgc/7uoYgwoI1KZfjObIozSKpN6Xt3AUG6
N4Yfc+7+qIzSGGxCSwrNSVV+avbtREOl8hAqqaojDIYXhgth6+ZTSJbKaL5TPdqbrosP8ivAZikT
Osc4D6i/tU9YJsIM5ziqFDS7bYMmgUGOjBItWXfyx2XijFx4Iwm+vJiZJW0P1Gyw8qVdX2AikYOR
RZnTuzwcuQY/KW6nhkG08qaE9Lcdm1fbYuIp9ytvIjk7OiOzvY3kTaOrKMsjaxZCAnAw1Og7f4ZU
H8lC6pkxgJ57aAv3yY4rACl8pmU2f4B6wLSjGlPzcOYofm00OWsTI8nHX7n7cYxenAjiE1coV2rN
LFgH6ToOwddjd5HNuqh9s7cypsH2+Y/dlpeCsNjVg/tABSzPfYsvFqVtFA7bvVqiM5aqJ6kjpxbd
L1qPPawjNUCPiIKLWPi/h9D9wqAv1lkObEeBBhAAvG/kCBh6hOGnnntvQqqSv4svkrPtuBD4VYan
QRaJ/AVcMiTOU5bRVSiJ7fimwB3+SIveb6k99NEtzuAgPaMA9BVRUHaWk6rXD2jjoH737Rr3pcC/
aArI8ZWGg7iNwWIJlYl5Qg6yEktkPj9FBVzXoP0Wt2Z49Bg8RuiE9cNSYlrKrTS4KnB1zPl4lZRK
ZV2lzVnSsqxPkpVK8tDk04Oi1WvJz6S0K81QWvUPNkRpN72pGE+mUMBoh+Jcei0whRhZtfZWiivC
v25S5UV6NRlkrMbX3/6WiIV90TjfJWqmNPKkbyiFG9vWn+OA6iW1YGkhSGFE/qxALQYaqSYtBvmZ
XKykL5L7af6mD4dvadbpwBukyWubHwDA35fupTxd/SuJmh+JTkTL3DVQaoiPgkIxkJ9wC+NmKRpR
VJFejnSmc21C8KQ5zCXfJZz62l26RksfGOH7uLCoB1OEodQi/WGMDj2NoHxPgl2+XH2ZE8gQCsk7
ZHNJV1nENomHEIlbLxAZRLSYs1RCt5CyjZpmZynXtTrUsWy8Ha0eQLf7LJ8gDRlZiwSNSlujLMwj
qNLsRx7PrDb7Oul2Uh5f1lYaPl4PoLsv/iw5Hs/N9Of3dviW+5RWogZGoxCBqRBuSkrMZHg/S8HP
rrKbYTKeJYdcksZ5dJ/H5HcpMnRV9yaFhhg5Jqf0nuTD5RMl+R/TYGvX7b6N6IRSwJf2URirb0lW
oA/S3ppluJWylTwxWTFPNAsZRcOT3Vc24EOTfcqaVZPyogO1lccZZ8OOPupep2sqndahyc5KQ7VK
9BciZoshaN0pD0mmfM49lT2jeVweOSD2ly6GSPovbhVgF+Zh50/KXpzlzBG10/jTGV7lcMtLEPvP
qeocJcuVMEdOb6Aws4UwWBpWicumD+dvRiKjcX4Vr+hmlJHmz05V30Ma98j3IU2pnpbjtxiKUD3M
nv0hoQEMcRqCWKtUat2fuhK9RnCfJcTsxvl5bCBjdsoGnci7pcsj0aGPpGtSfkdyF9IXrBxpxkAm
t4/y9Yb214ObQ3cA64O6R/sLmPNWdevbwG+h2La/0uAPR1C50Uk6LWI1Crv9QjZa/LZuaWtn8u+l
Sig7T06WlBdLZUISokVoh5iGEmQWnHy1fxcYh+8xeKd+k6dTRyC+OC/yW7R2ycqKF/m7WUW7LB9v
5WcLdgwsQeig58y1CGxJvo35B8CCoZf5l+WJycEdq+cgHD/rNNyZubsvUHLTRAbhXT5UipRF7Lx4
EwIjGBm5NHldDk7dn8C9vhm70Z4u0o2XwyU/ECyOVDXm385LVkyhfpUzVmj06LkWxkJc5HurTt+E
pQeVBYCxAOTkc+UNkrMIqCqVaVd9+tdsAvjt1eBTrjyavMcWRa2Z2rssvjwjDfTXRr5bPsQqUjgc
Pm8CeSNOTorDQ1kw3LqGCujR6K54bPlZSlAOO2RpdyAdk84MUSFPkwpkw94t/e6xLNO1a8RgS/Rr
SmvOx66lyX3op8ec1AsK2S09C/R/dSCG8RXe3NUDfQzCO6PLN9ILSDrrGirzOrIcaIYu+6m5SOUq
NCAqrcxs3BMNAKYFRiPJeOa+mBU0EeqHUmZfbqDWm03VqUxZJlZmQyFeRJvEMXZZGN7WHfNOTxFY
w4ADPYrpxJS2w98/Ub5+gZ76t/nu9G/ySOTnsi3kzwQV0NkpHkNbHgFF76mhi+hQKuxlOo6MTjsI
nka2laD9xHyLwGZTKU/y904D3kLUBD/oy3yq2+oWUsWCERRzI7ZfTIg3G/ctoB7xuDXaeYpbvpq5
c5GuqLwmPRPpjtqK8aRxwOa8R5m5Whr7ZW48oJi+FZ8rNmDJhmu1OGogA/ld2S9xZP90ab+d3XEv
wCvZBq6VQC7ubmXfzqn1gtgZEhvcMUZdA4DYs0JlG+zRUtnGPYsqTs+bd2mW7cOkOPrmhYf9Ln6g
ED8jhwi6UrhG6XQ95+ZNnHs7cWySgssXymGRM9BAjOtYNthvssLS8ZA/5S2e721qOiFyvAWwJwgA
uiQCFthKFVi6LdFAoS63b3IDaUEKEbJ7pWGmSaEymr9q03iIhhe43TTU8Qr8SFpAUss0O/uxDlCu
kCCZkFUaF71GjGT89J39Gin2RS5STAHjDtgn1s2s9A92xhTCUXmRlZS79G33x7bUo+ouD1DeXsQ+
fRMLVZz/fl01Xw1Un8UH2eUAuPMh7weUnfKfKgxe7dR9mqoSpUlpcg1L0OCgrDIPDBWjbyJHU9xO
YLWg6AhEyl8QYsj/vMZAFWRR5Tpluw+yHd2dpdjv8uD66Sn1lD9WkqzhODF0pfzE7orNJWeBVD6+
0FNbUbBcWnGLkRNX6TYc1+mmJ+8BLndegBsUO5GH2NWOdRDXLTVbVwA5RTcCmf0L3kDbc12F072A
xOB7nASeFI7JqanhoIIJY290HQNRSuNGsWmjEHEI8NRkVH2bv4l10h0JNawnqT9IjimOL4WN6rXx
W2dmZ/E4o+686/VS/5FKigS/wNhXSTz+WYo1/Mqg5WKm0ZfiSRfkO6b3qD0wMRzhhasaaB//GUhZ
BS2sf2+QPbtITCarKxaSHhdzxf2DX+nXFoUUYPjT0QQ7x/O2oY8ZOnok9Odkly5hHvXzMEKwgK6B
tKhkx2KuIbD6K1nRxS5Jq6MJ2pU/hUtvSpBNCwoq8UlJgvlVaukS03gusbEzB9vBz++kmwB57DJE
hNpllr9Fxq9YNTlHjTt8NvarLOzy8GRLzkYoIBZpms0FLP4uX4IzufJ/zo3xHO9my8ARwASqcpBT
KFHKYuBo6MlbS8Pb0/2kobe3LOePgLwX94cFEmyw2u+0Vj2FKSdHaX81L3ydPIaz8tgk0xDou97A
Sa2LjRS/5Lnoc0hD5W+4E3r2vrDMrXyk/Jc1BvBZiiMIVrA5ZVUb13xw9WK9nD4Hnm0GxY4cQp6S
3Oayv7BVMEXRZfoJjGYbJ8Pyq/LrAwdWrZyXCVKJ7D05IJlwSrWM0RoYfI6UEr95pfNnCRijaiWf
KDXCKHb3CGQtLRs5kUtX3GLcAoK5KA7zaOQ5IT1wlpZp1RTPjpXCC/T2g60Q5dMHIYby8JTyHqVP
LvOttGpa2zz2VOw1BsbHVKvIUokchDGj/tZ1RZ8itM6RC3aqG18GFlo36m0XACoFHjr2+aOC6lwk
vh8NSZZyuPq4UOYLk1sVDBmUWS8F8mjmtce92pieAWMm81Sg0z1Vo3OTNy9K0XwmVXytXf+4fJbN
joc6gjbnDL2EMAo/7BblY24xtief3ixkNNW+PHvdDKaPXEvVN4Vh3UGiPM2C//XDz5I5SDQyW+JE
ubGAScpKq2yjjfQupYcut780Jr3uqxk2YqPlnxJV/Ol7dYGfzGGPjZxXPOhTTf1drHU6px+pjujf
X29fQddFYeJOYDFLj8wMqLS11pt8oIQDAsGjVfPmk8XJsRMDJMdR3C6i69SYsj/SAJX3FUjIZSZY
CkqZ4kgEQW60xUaJ3IPkDPJ7kjGCer1NyopJwjx5MX3RMBw95g+4ICpJQ6Xz5yELx+BPtCWKHzmM
Elu56bZK64s9xtDg0TrjOYjF6OAIyAYVLF+b3Jo6Y/RKNL7+MyYSTwgG1kLRNc6ah38wI7mbLDRe
2tBeWpZRjvaSMzOyZ1zMrFXXN10fP45T/PPPpceBexx5XTM1BmXVr8aQMeya/CycfyXUkKt00reg
K9/Eu1BYuqUIt5PjIW9j7NwPwHt8jrxRbIebMmLA0wHmUwWQWKJJHypcnYCwxN6Uk7tuBux/V8KZ
pm0bMfebuEWP0jXS9yCkMdO81w3CxXzJN8mF6IN1m4ANMG0PwYm3v0aVoCsojhlt0aGoHkZguu3w
WWjTL6XxI+tNBv4tWaGEfV6E0ksXP7UeJVB5Tn7YPDUGKqFih3VYF+xy1Qd5X3eoYHMn5Bhj0pNv
LEFRHfV7FA630mEUSyEPi5lkH8gPy8VAPlviINPVrhaSQ13wmgPGEMBGXbSPZs0wOw9f6Mu4PHt8
lu0o/y1QJ9nksoEdBU2WQFm3FbO4iEDkDQvkN+8ElYQKPQU5QftCo/os4Ir1OkVRNte/skPtz4zl
iDfyyCVu7Z1u37XjdulKfytB9iX9bvFGgnkM7gtD/1ouy0ynU1vGdza089TqANyyQoifXlcaumL0
CsXRS582lwo4teV0SspNyWFZ0WhBjRKN+/u4462aOZMNGgk49/lOCRRnr/vKM6LH+roNfMQxCwWV
xr4yb0q9+rFCK3+2NTTwY3WflYX/yNgoOAAKEyuc3N10DjpSyDWi5Qr0xixOKrCeF6dOt3lc1xvH
ZRKy6dXxukvUbBcNJpMl9GnXDGDagnyI94pfK4hSd6txzoMX5OTZacNzCNqM6oyLdPDWNILyUACN
14HITqoy/AkN7ccqNWVfmil6hsDXNkVYHkxmke1HPxHVYQNxoyZztyMolFG/A7n3VXePOjewQvOI
8SuMs9jEvb/PMtCI+lCGL9rQrGIH3XWGDkMUQ7o0tKCp+Wlvog3ORSuIY2Kf7SfTH807rRxBcXXW
U5wqIh7ubVOjfc383toaGSBHtd5YcakjFhFbNyR8CLWuHCUH+t6+aplerzXHQzMQXggcfAbSKnrx
kfa1sZqD9hinsKcHZ74Nu0EjS4UXQuLvowH01IzGU1NT4bEZqbMtJERCwSFdMyxyfJgApxRauu6b
6pqigpWWE0puKmvNAMY1ol3qCtJpD2i6XxsN4jXZkA2rupx6ZEJdOuhOfDAmmrW2WeQbWwntm4kh
tQykwa608EPtIXg3NG/dGqjL5+k7Ci9ImeXGU5b2+ySazJXHHGh0oN1XzTMG3ldfOjt9hEqooTQP
0XLQ9BuL8E3tp7PhjvdMq0IgLzTijV6/KzS1oyS665xyvAFydI+o/7uGCuGqcwd+GY1+xbJvhyq6
5nXIdKsue0P0NpXKf752KmeXJG5NGAcPCp0mDWswcX+Z+a4GsDznRkG9Gm57p36iFUIYN3rteojU
boWY9raJig9fyC8GciBVxZwKjoLhoRLlu116P/vwMBUV+8DkWxlYEsKQpZLc0Cf3EFWO+wSy8ww/
d+6VlwIi9qBS60kV4PtxsE8MNk2KdkE4QWzUzH0z6+MB0VisdAqdW4eFhhjBKexb7RHaNkWZKQj2
HScg8Pp1b54Yl2xvW0iBwnY/EKxtxnPQzfcufmwVmR3YsLIGCKaPt2ptISRWlPeuA2zbtyZ163cY
08yP0dGxZoZO5M3B0dJ0qyQo//lY5FWMnuVGlPcdHw+lWBrq4mqxUgz7a5rTJ60YzUMSVBuEbqCF
VCVDURAY13p9Hfb2sBoD4w+jiJFsJkuOfEibIUM4hnhEoIpOVU7zk7Lk7RA56rZXYUsEZXBTx4Az
NWT15yq3NkwnQ06iAVpfDz1zguvbPsuKW1XL8pWVRyN83lfVNrVdxJXBLKH4yFX0LRJ3ujpNu5FQ
a9YGmFIF0s1d38U7X+unFcIj5/lXr6cvZGmZHuGYTEhBPXpESSNthy2EbbYa2sy6gNWMYdiWBtvF
yePdEMiEwwQkUqTqHwN0SCGaqtCWD/XMXTtG46xotz8lk9ncmCkzdRlQUcGXnXzaiidlLmAXTm+F
lwNdmStlqzLi23gpqonpPyHDXrIRWYQqhppYD4+ZA1zfH1FI8mqwjJEGDUCGDahlniHwqWnrfCyt
7QC0MmxToOYG82hAa25z7WhSKD/4Vr/pU/QBJkRG17MV/NG6eQL2rmc3ZjTRyndm98az9DsQIsXe
9RvIt9GwLXqNkUUITmgDarFGzygDFwYa2yEJ6u4tXquWJ7Nlx3hlVyOKm4yFMEuvXxlu5a1LR6PW
nDgFaHQ4J1bcZej9/no+9KiOcU5Z+mGkVnCbJh1ggwnhhT6YDmHmrIewDsCJuS8lzHOjRnmyi1F0
nFKq52Vn8pAj78YecqZzPuIytZXt0F1M4bGttPot9NTHQQr5Iao7IHln+MUxnJdO1elp5GvUu4d1
Y2sfdgU/PMHvUxHww9LhgDOIQs/Nb69SUYq06qchyz+0AfQAk2CUNBk2SLq82UrvIjcdIuRsV79I
H6PeX3rfzDk01q3y6NAyxwUH77QgvZvEb4E9MjWaIUCTh/w64PgHLb9YirOlr6a01otSs/8ch62m
IJiE3I0FxV3/LXwmI3c2UlwNGYJvabsZjx/FOh3ePmNwAwpBBXASYvzprnwswQL9sR0bA++Ot0AR
Ga0Zo94e2yAATRO5PC+r9r2mbOvOfKcKWLNrxxZRuEMVj2/aQ9wUm5SgklDAi3cI3V7ChiscULMw
c0JZz3A2nqU9dKlCs4sC3iZKX2y7vXUNhrM607OeHtomirbcNkQ+vTt2tsU4ulz9bvx2E08lMDFa
e/YYnJEHKjd1/pEFnX4os1Q/dKaR3FSWSkMtGQ9l52JuehTLLGa6KwgPjBw6ZGoL6gaIp3ipsXUt
tzzkrnFrjPOwg2r8UmiwKUcFCSAbSUOcpYHwq2rNzHRCgp1kfTWEQbcn9PdW+lgxlTrqqsPyOQhv
JysGOaPWaDSfzEj5yk0kGU2oz1WnHTU1mNdzhnCvqiGrDlFKTbuvYqCRQN+sZyQqWnJpAZmyiWhb
N15NepobDDv6M9qFsh2S+g4xCohCTGKzIm3X+u2fAY3DmzBNX9MuRfRT/hcaenVAgweqXlL9VCbh
KKoLT1YDE0XP7vsmNvdFNTcHT62aQ1MnT0xaRCmTBKiLEYTvEnr7PYypQjmMeVwiwlvvLdAKKyTG
aSjrALV0VPA36aoiR8h84yVN5hvTJZ+Yq8rYOXZ1qzvQ+TUVgYqMMdmAd7J6s1Q6aput4IeYK4f4
VK2GDU+ZyrKsYpKFxVYx1Ldh7uMN4TSecBzo6hudRks9h9RrG0VL/uYX2KsEKR2vIFbUEsxDWRyQ
3S4OfWFRRiK4SicGZyTDaKz00LnRdfQdx5xZgEWeMIQmu3OGDsUzQkRj7i6WwX5jAsW9CWqprPGF
Q4I+cOGwdXzzI3WhF1CW3oYGc5M85RGADJDdcTs3/nqYtT+Zy3CpnBFuBcgA2SV96ZB2lZRKa6tJ
NmqZ0VDoZ/RJtVU76mvsBAFHWKxKmLHTlPSbBDbLjWoiq9T/BqIqxvyScAvb9dEwEJlEGD1LuwqC
w3KW3gN80MVG/2GlTignhk2KjHBDnzYwp5VJGHsTKgxPKaS2OLhrw23v4x7Zq1y5M4wU3d6xQVUv
TuDD+Pe1MV3+x9WZ7TauBFv2ixLgnMlXiZply7Y8lV+IOlUuznNy/Ppe9AX6NhoHqGPLs0RmRu7Y
sXa6LAwx9NWnR3kiO7UXqb3SztiH4siyA9klu5nMCRZA94oR2AQom36JHCrKYPIki+7b9Liyfdvg
OXK+EpNXqPf9x9adnJ1ske9WFKMzb0NBYZITA1X3HkkB5FMW8blICWY03tucMffNzG13toYCNspU
DUANLfTR7c+jxvqh+uez3J7XW6YjV9/Pm3maSWA46yf8zxf8fG1iNsxN1s+jhzVPoHvlMeW6Fbvr
611iZsDfxp5RZuNx8Vu59Va0i235r+Y4PUTkD3D/8xxMhHJ2ZdtRnFMbZL2zBTQwbhtNRIbfd9sO
MnHM1jCX6bwzDP3QpxGa1oQ1ps51T6YkQmPaHTRKqLWurL5HyBLFPW4dd9ylY/lvSORzahXhJYrj
A4F30CtV+J3N/tPi/9WaiccwM+QhWshKz4A1TNq5sYuLTVle485/rRV+qRZHU7LUR81mTxRbfNQR
nXe0+XxnLcBLKnlmK+jMcj8MOFXKUbvkRiWfuZHKzRxZO103n2rX+FB83HT0qSupdHLLvkS5+tWR
QrZhTrU7q9LfOiKUh1a9RaghW02fcTMQE3nsBak6MQM2zkgPGAQ/cdWLPM4D8yYl+RiM03y4JOty
IpYcJFu42xNi0TrYGpiL414XweJVzua1xKCPw3O5eM2hn/36Ik232a1r+RyZ8ZbYMWNb9CYrfCBA
Xm6rhm4hk1D9NpzpJkcOKKX8qVPkVPTgfnIy/Wwzf5GtmUOjar9VLW4j/CqmhY7J2CEggy0e3Oil
E69ZRzDdIOzAXm1glqgskj6WK8LT1VV+MDYlcGrdwiJvChKXB7UtaufdsEBzFWX76JnGC1h0kr0K
Nv7Fqc+M/nwU8/jWFPozHAvooUVyzshvZonBjh/OeCCcqb1ZDaX9sp62oSDaEPOXb2Gl84ZokrL6
ZyZTIOPU2RltCAM/3xpelQbmMF5NkNqbsEJJBQX2NNUexVpD9FqGExdHyjY3+nY7p8tbLWOeC2OF
omXr4aKO/V3jtQdvSvTZyqKb5PyH00pwTKujeetW4X+JsZx88qQC38g3lfAfbT3pHe24P2LUMZnI
YNgXyz2JIQkY+cBBXhPRicUyEHmvttOSIBaizO0jcSypnI66Uf8IJanzcCFWVVCmYqStuR5ar/ns
jN7fqtEMUse8+Gl1HzuFQSQHQ251D7VNlOA0DU/d6Dz75XKrYX9tQkn8BkYadIxdZzpEhHTgKdBY
ME27J9wGx9ZoajhMGJHUocinG8nZ52bW99ZyPz0/u+oBBBq8Fbb+5lK6Nj9Rmc8DXFHLTOm+Dw9z
zlQnEYZCFxfPcB8wBEI5bJs2iFL1hLq5IetueLLt/leEdretUS2r0KUIgN2MYmHtesFzH+bYQrPE
K69A9QfjOSGwy0p5uenddGH7p0yJRALaZm3MAhVgqLvLYnxJ8n6TvLq2Vf7YWsrZj37Ubdgljx/W
jEE0sbOeGxVymuef4npOdp4ehoCkHAv9MQadlA38cE/1TyTqEOr1t59G61wJ8lU7WX0Wnrc1FejH
br6L0qBJzr2etEQJtQRy9FnEloTwvFnS/gnf/s6pgG4yEfukhDoBNC123dhfTA8749BejIyBnzIP
n0jWHfiz/b1IvF2GzL0xpSmCKiIXRFqNGSx2/VG63XNnt5gRiP0oi7mk/VAHRk4t13B97/kmewaA
iJaIqVXlP9NM753TPjap989yPnxNgc8R4wlg2dEvVbNTTODDyr46wvX3fUtoZBaZr6yut2X2AJyh
lq0l2OCmt8TFM0ejhfNkm23g+oNMHLYf9TF0kDJ0DZI+3LdJd6Gk8lKI4ABbGtrtmEiIJAyww7Sb
lOLQKlisGlImNjoGsDVRDHgsiZbDn2Tql8kFUxk7DAVF11bbnCaSeY9fFL+egDbYSvP55/UK04q6
i2ZyUR+s9VBY+s1nI9iLrO5GWtSxzdk8tG4DeEDbxAVyZpKotTGyBXXLzm9dGX5J0tSXOn/vPOwp
WXUyGfo5cNrpzv/7j0AH+3/e/flA7Rr7Kh3cYz+OZbnXqe5JeiQkYDuP1iq81//zWIJGflnaPEHf
XN8khilkG1w1oriDzjbNfnv++UeVw8EG4n8Unv/cGOl8dHj1EbURwRunwkdx7uRc/Up94+YZxWvj
DPj6lHdOE2BbJkMmTwyPxqwn8zkrFRNrmogu4cQ+YbwpsHsZFrsMpqNv24zjVh9RAjRwJFSRCsQH
IkUnC5YN2rXsD6SKHhdb5MBTKagr60vE/B5gTv9w2Ubn1jN2oqtI/JHwMIe4PIEFzc/hC7NiJWcS
yicAcMmWJICnVGvjbjuPuFrIdRgruLdj/Su1DZJG5+hAVl92qtJYEbmyARY8HeZ+AsTPIOKonY6T
bQ6wT+5muI4jYVTbbihz3IjWs+Hr17KobqQIMfXQREdjKvV2aIRxCHUP6NdJHhYnLXfQkmk4ccdu
Unx4i2fmJ2Dr39QNJ9XCP7HqXgQRMsum0T31vfsdWkW3Y2YV7lcCW80In4HitUE81TdqM4a3IysN
wL24G/IC5Voa3dKwSII0rB7W7I81T0Cq6qmuYKVBH7Vk+Kws8Wyy5OJ/eOqj5lBNnrmZivmdzl5L
QFb04GtOmXPYlptKmX8wfHy17mdhUhNi/uUX7K9jnzLwzfE/LQ+G9naiLXEb+OOBfkWxhbkrFnji
je3+WVy6YWqO/tm2+5ALco2YP9uZWO8pBqa7iL4hkL6V6tqN6EyWjyTmleXJn7oL0Oj8mLk7sKzE
w/Q8bWOKZiJGRhUd0OtJuTOsN+VWl6KBQu42qFC1u4jD+s0LVz/GHSznVV0mEs2/dkrf54ZORgfZ
cIjU/ScmLU70RdCm3mo4EpWOy20dYmBYs4hyTW3hd/Z9cqu9D2fqZK+1fhOJ3RxG+2xsn9xUn1Oz
2NObFURCIAJCRePeJ2BTTMMvz6EXmXTmd4vRevPz/I6tYH7NI+TI9nQwsOqRTiE/i3sdRWfbN5aj
9FSLDDleDdEe3H78nOnZ7G0dPUe9EW4ngU46AcbcuHWdXV0LyneSmY+U9e2ZyAwyb7OaVBmtl2PO
WPKu5jvvWpCNm6EPx721VNOVjf+ZRJDq0Df5FYJ2HOgSeJFqiII3Qvc1QqXfGgYnF1GwDgmMzlQu
4KKlXxLa7i8ovx6xLxjRXXj/xTdicx4QkWktjnqcY2r/NC5Q5OaW/CGThLtQwD0mg5Usq94iLtjp
ecrD9HdZze4ODzOppvQIK+jeTcTKRB5Rtu/8ZdrM7qAeFNsq6/aIDWB9t7Gyuj9wskEJmR9+PuPn
8UzmHObrgnxKPtkIpjVam6RwAjEBdBvcaEE3iWThING4D3L+PTTEe1ql5Tz8/ANV0f2ft4puTV8k
zmvz8xg5lTNzR+3j//e5xUKpOKiO2brSE3Pw8+E20c1ltnOQiarvsM/x7cfe/3Iq9Zu0Ua6VFHT6
RKzkg7W+9fMuBuHu6pHv+PPez+NQLxQx2ogQDNeAc+UGQVZfVLr/n/fJlbtWceSeZtO1Hmaf2Zol
4rw5D9ZDb0VIwIlsTCRCRUr2/z4IjgeoSVZYu58Hf744oWMiqePOtPk80iVWBJKZifO4fueoCNs5
oP73TkaZY4JcP+Xna7lxxn0YkwxR9I7/kCGNbo3UUYGsev7C1OAAU60fGbhoz23bnX4+YC9J+KBd
jBvW1D79PPTz9b7v/BFxGR1/3vt5vAlJgyH/xQx+vqiuRmdPdCSR9//32zrWeAK0kD02C9BWlvH4
CuGXLIexry7DGsyinRkMMR9MMI2DKNbjCyt4c2rLnjN4kocBp+TiKsL5mAmWOcLNmm0/uq/kPB+S
NufUZ9AaqNLqBfIKJXcN2tht65JJPVy4+D72TgpbAtjGs9G17T4KGZ8CLCrAPC9Y0JMKmPIA9TKL
u2MDfWQT4kbZKjP/tRCFOjoduRyIV+Q8bWtB93/JSQ6y4ue1kMxyqpQh8395oXxSKQsL/ZQ26S9I
56eGMCTA990+mhafmJEh6BRTaU0ZcpMkV/rd48p0nlSBouEjPZQU7CR7PPTrnpwRVL9YBg0cTjLc
Uy8GnREgJdGO7AmSa+vzqFBhZCgf66jf+2Fys4T7mPXDfmwWOD959GB5xO4I+65DIrOyxpZbfCif
IeFRTIUwmNyFiBNeA/RbMLJK8jktnlMRUdX30XLrsoyvahW8g05/WAVMKxOITsLEltPj1M/Ux5AQ
b2rK+lT0+cGeyqMfP895fupHkR+VGx49z4i2tTszs0IrWLv2oyz1sdf6047Vo2zUSBR3dyZI0WCZ
Zh2k2f4mMcPmaXstcvsjaiR1Pi8nhy+8B/y+0fREG5DSWDO6XWIvpO9AB/iWTcB8lpxzFEZ/tO/i
CAS/HNBtup/m0WQ++DCWHE5BO15vxyb5pgNCaE/DjSbLm5A1xGj5DuSh28HrwdBScVjvNGuZG80w
15ub9pprUv+2c6h4E7kMYxIoqfujTMUDCU1tUDTRU2n9TkMSaoiYjwmcl2zcE5TRNffX74BATQi7
m9AiazMx53cxNm+wMnNyYegQNb0YGBs1AobvOQjX5R/JFRnbawO2GDwQz8m3KlwSJCmlCGkjQ7Aa
vuPZYgqXDbCteKGZE+TUYMBvdtSOzfpcxZyQ/AEdzmZKJ6gZgucXwZDkg01NkEYxNuJh039l7YpN
1KyjnKWDO2M52M0UVGXSnHrQZQ190HZk24zdVcz2NfLzvB+X/lDS2Ll6AiVocN9nhx69IwBUDN1V
i/hZ9cnJkozDMo00zSui1zLeCa+5WToPqnGGolKcaH3BNfiopJ3h32tuUVTsaY9eBgAkG4Uutfd7
ckALTa+w40hMYMrHVDT0pMkSzV7Nsn0hc20Vit5VXid7Tr/4WDvBsVMREZEtJQpdHBiz+aZb906g
6761h3NYFrQCgOSm5KI1rXWlg+IH3HP09QX2eFI88+VcQLslPZuCoW6PqmmYf1Ekb7T6SaY1U0n4
qFlMD109vk9N2DF6Mn2aSRsoXkT8BPNeZgOd8GkrlQ+Sw4H91+uvHOYvxNj4UZI0DkpSPIS1/RCB
FZdm8c/VzXX0nJqzLZRYqJrJkPVb02Yq3fQQxztVE30WMnaPQEUQnWtldNuz7Go5DTiWSrobE33v
Ujmg65tFPipD34rR+gj1cACl25wA+NAWqL6YmIEsXpuvYHHL4/g6Ytll2gCE6Jr+4NgLnG2vfM+o
tA2FeD+lFTQbtuCqvzIWm6PcUHu6vYI5mz93KLipN59EzjoSzzEzdCthvqqa+9KSpURbjoEqcofd
bmGDdiXz/u8jPSwFpfBMADhtREThptF7f03z081jakRBRu4f3G0Q442jXjzlv6Z0dunoNjfo+aSA
3Zame2Q/RL+BVnnIlHdvJqg89UIWQRP9NeL0Sbd0GnyTtqEiPmu9eo0CeawgkSyhXZ92KMAQ29/8
wsMJIJs3ZAn8nugoEMH5/55mBGEDMdJJPsxBIuZPxRwNOvoTQaLM7xCQuAHTSEFGdEMaqiDTcC/d
Fy4qrBKkraSps1lcg9RvWOcoqQgqvvORmJoAmi5GPyOHeDSHX26rm4DASVIKZdK2G2kie5Yo3+CZ
5neHlOuYSa+OH9Wb/OPS6ySjhmbRAgKaqLPmMMRDGrhmsvel/1DRltzIqHmjKjxJm1as/b4akeaI
cGLPk2pHkh691vbJMqov3+PC7r0nLNrvjd38nRcmzMSSHzt4Gh6O14NtvnQ9VoHiS6UFF76e/qDj
PfTRrpLpFwXepR/laYzSneeObNh5JLegsO8SY9CSp3dXZjkDzXTjsvkyarCPjdMxEFmwWGbjDUbS
V54/GHX2Opn/eW2FRWQoTpFbE6RjAuBo9r1En8cme8sj5+DBf9jxHYB9OPO+rpNPZZZMvUfQixnY
9TneuNFvmqVHV878CRahTjrtP3rdXqs0xyRJRqWS5cXEYeFF4lfsW++kU/5yUy4PsWLPiX7fQMb+
8Kehw4XAqzHFxp+6Mz57zi2YrmGZZJsCegk5GdecBPHCmuhXzVe8FWfCnBniv5fZQGKL7t8ReQFI
Je8OGs22SK176qa/GrwaRHQyo06HvU3zZ6c1XiqLiYSYkqXuYOuAJa6ITU6Xr7CmzckvduqhDI/S
+iNC+mwJvZ7YoShy2zvpQPNOFV91y47ZgYav2FqIqaKCOnhzvc9lQYKKbo+G238CwqZxZM9fo6c5
WZX5S2i1GuUaXZYtbDvg3uBYTDPd4LJCSjpZ/ePSyF2aXTKkP9NEoDOBrJcN4Z3NTHOdDKm9Tiyx
9aZhB9nZ3SI4m5eyf5sn89EX7NKy5Zn1dE/UM28YWXHubfN9zLzXvAmZ8HMvlCe7bBlutJSqxyi6
JqiBipZm6N5b4Xvsc+IWTekrFfKDFTVIeICyt2PtPM3cu1aJSk98Bomj/wgy1UFnMDMFYnxs41tm
iJTc2jkQQ/4xwT7clJ6xn8LuKnGJ4zKjrhw5FXe992a53FrFTPt28ddY48J9j0qQZFVOY5ohny90
6FMLANzOyvZkL9Xbgtw11VV9HGuw5k57dmKDxd59T9M0C0xreBw8AErMUFBY4WqqZ1gESawDSDfv
9cI5vYvnT00OWzxU54XtYuoSlsdoN4x5ukeevjB93W3yyRdrADuDUbh50VzUmPYYrno74DQJ+oto
zCq+MdQVEknGsIEWxx82LbVlDrGTJKUT+j/Oks9UQQheiEZYRzPsaTUaVPJd8hXoGD6jIvBG2m6+
YJNemxD7fPQeICOx9SHNcR0ifGQPi8m8uqHSr5ox5dChE8fdNEcvjrWc7br6nQmPO4zecl0yAWH5
z4WhvotpUpw7MTMAjKJ2HdM32i7/YmqBdcfRZJYoTvOC4tq3XwtAImFXnRI1YpDArd0aXOwiOhSJ
3qMXPJN8vGzKhak3Z8i2Okr/LlNDR3H+HvVHbw2BwYXH5MAiT153SlP3yXCsMoANW+1ov8FNcyF0
hFhWtoumqKky/5Z2KAj8F0RGc7SNRyLD8qCe1/iqspA72/2eTPsztr2PsPGuaasvfam/BqfGIsuU
lTtQmfXVV+rytNqRyxwg3hHHJgLHKTOEhdW45MXkdszzi2dx6jdy8w16/24o01ssK9xjORPeVMHT
XN7lUmCyWBvMauL0YwzX3B4FiMdtp+2eVYLTXSkHjujFyAzwN+GW767rHKOKRCqFKZCZjyejC9co
jFXtdZ2T4+Z04HIwjHbx0mnzmsxg+8ZQ3pZ2vjVNX1+dSfwy2KnJmXyMUy6zZcjZi7BjcgH+Sjv7
wWg84kXI+pj64Tvs/Xcl4l3axqdwLv8m9sy9DUS3Z2tnyH8jWSx2xprlJRp96FVGge0/oEteZuAu
KZEJFC4TDHyDhg8henXIrQyM5DGUD3SX/uC8pXaiq9n8RWDcllJfpyJ/MsX0ZlvDFzsracHHxLKQ
axfmUzFLyBj/pKHysw8ueqVohshOonKLrapGehQRSGDDOsqu+Gq9DFZZhsxIu0EK2PdVNu2HktA3
oe8Uqs95s7z7UfPoz+FRZRMAFL3P50SzCA4XfH47DIVXUY82Dj0qKcMqPpiq+rLD5hBmmbFJzWWX
ufz5+B8Ry1tiU+mlG7WD7rHqbO3J9FkWqqQ9Q2XC5pC95KnJ3xu9YS9MEd7IKgPg+mT2MUcNRobC
XJ88E3XQ8SaER3JD/FTtapNRDxfZ0ZN3QgE3BD7AcO1OxpD/FSnI59by+TE0NcaFkPsCOY/ozzdi
vzCK8YooWzI8lu/0mmLe4kgiTeiciPg1xIkAkPISS/vujMXRrcMB8vXyGGmbcqIlCkiEDrGS9OWS
fBaXgfo0lN6efK12CYNitjj82tOdjAgXWco5zLZ1sJORyGaYtnZQDg4gFKTekaX350lMhIQyjvWN
PTKJU0ZGHPPZWEfHV8eBnEm7p7PRtcxrlq1I14YS/RkXrUuwyLme7PeUaig25FD7tnkjCmxvp+sV
GyfuhruJQpYuPKXUg2uoO7oBt1M5ftp99cctNT1Vz77B0mHJXhZaVDXsM3J6lKYlvA47t/277SFV
FtmAI4LwTzoAISDG4ksOXz4BXvDUaLAR/oX9I3Ruun9CIzhEfr8nvuHFA8HIsmUgMwKj5MDIMSUd
Hw0xPDV4aAICOY8j+pzdq1c37jJyez8K5ewS3873zOFWGyU4ZSWIgg6j85vOr0+129+TybF31vyH
wxDnPUWITIUdgAqmjLE74lAVwWC2rJXFY2fCyo4VQc2TCSC6wwXZ0j4P05dmpu3eT7eqzHfjPPwh
T426nrqcgw/Zrg6zPfDi5yl5G1BKD52lHqMsomU0kkA4m0dclYxX18/CQtCcTfVdxoD0O0ZvNk50
jpLljkXGAm5TU2DCAqujt2QW/8UTjLfB/s5y8hxDHCQT2ZBkcbibkj0DqRKNPradjYpQWUX6NVWO
PkjwDLBOqU/I+9EDbiAxXxLhyEOppxjFZflcluG7mXGwlKwxKRCmavUeh1P2yZ63j9rwNY7RgIum
B6A7yD++O9zJGdp39PSb6KUvRbFfrxOn5BrJ5pB8UyY8+oWmsejC39FiPS0cFfO4eTJg020AiH0D
4AsIimcfC/tNOFQnZ0k/iRIi8RBfBJhYDJL4/4a+YjXJlwD/H1tzEzeBHP3nrnT+FV52j1nyNsP8
1qw4SDs/L118WsjY9aoSnUhCHNP1ThNRs34Q2B3pprF5XG8QN2YOwxqmnLH3f9z7wHI5RDeJevhV
kYN9YuryVBuuu3H09EuAvsjC717O3kYPbCnOeNDMcHIMxrBQm9EXbXasiVXBwDWxHT6kNiump53V
AGSc9iiURVYoD7B8cc2ve1UfJq8eTDmqOvdR5x6Ar+JoLNCgSxh2U+Tshka/5WMQavvbWveGSNGq
DpP5aV07B7Hcm5DfJxT4M+uGoy2xcCdO/F+eqo7mXOFgn8htDfUZ0hX7G6fVjRxw4AzNOpVKr7z6
r5jVzfXOhkhIm2/MENMGV7jZ1x9gjIw6Xg7zgEw4D9RWfQfIJsrUb6c+0lN+GzKr2+ec2n3GY6wS
jF0NNoQYdlSzySLUNAYDnRXdXubjuSPGj+VgOnR596qiMWAq6Q9RrsyNvrZq586heTJk8c8r6d9m
ze/cz9IHyUxqvFJQF470l6QU955lkWWfsqvP1e8520YdOPtwvPeY1Is0eRIK43ClCQmPh24Xh9fa
EBitES0PdTjTXKxMTBTpK9CnY2plMSsiU9j5QHZUXuIgN6PhYygEp9m6P3sRo426/88Ym/8anyyU
JKv+OXKywd8H5mjWWxptJx8PR9TUh8or6n1Nc3qb5u5wVKVDEhvWChkTJYDLEn5BfynX04quL2ba
HFU+PShPnnwsZdpVJZMV6SP5P3uaf7TXZiZxK3veeHV+1UZ6rZb5cSabkgtGf0ognFlpgxtyGOkm
nsypySG04/Q2p1+UouHGJXthvVDG1P9ny5DZdedTmnLbNOmzB4fdGCpFE7+06PbunLhY84Eado2U
KNpRhcVh2s2IYyc78u+WGl+17K0NGMH8BJgLb5xFalDRYllpJ3z8qUt93N678jkzcrY+VixUXO5P
ok1NPMP5QEgvBQQtcQcf9EBAyYj/zjDoTVT9uWzccuuyhI1UhdGE85coPGD0HGOD1KgOXjEGEq+N
lY4km/XyMzf9555JXka4n+t1rNmPwGXn3JJC+DeBwrWbRZLu0pcl9ohfbMIkiHx9Zn9kLsKV4dao
SA40Il4kbMIO0V7Ahfumglqp0m/VfXp5yCiTmCJyveQzstreF/JeegyTNuVIBNScXuEjTEHqcSSC
Pbl6fN10T/v+IGYpT0a1ktx3UOD0A8DqXaFaumCN9TRlFeNDs/NZgWEOKIofrdzCFUO5l7qwL9xK
/3V7ZjSnplMbAtAhhY/NdFtwzeM0/qsrf8aCDozD5Ty8rPma5FyPJ9vtjnVFORXlS7jvsLiO6G8I
Wp21ndBjLCs8ja1BRebk79jZp9jcmUj8pLfzY83zuIy3qkPesylIdNEfuTj/c/Rr27efTprfsVVg
O2OuLZiSQT+uWS6u8sJt77K6/HQ5B05SeB+JBbp0+Fj3TTFgQSFeUFUk5prNAarVWlIo3FpvQ7JO
JNuBKyNMZsWpY55ygy3qFagfbNt2m2Faa/OPXrVJ0Nq2uesUL541+e90AxXnUl6xMdOMaJTxC/Ud
ccXCcLh4uXH6ugX9T9rH0hc3zxFsOszbaXoY5ZC92cxZ7gaGxiIOYT1j9DGav53PpylKqD+zHH+b
Mzwjbe+wHvmEf+HeM4YiCmjyBRLnQUBbIt72CSqbXRWHOGI+aW0Y0VfbYev5gEl6bIxYcwAdw63o
USwiM9taiXK3cd+/wjBRAZHg+c436+gaqzwA+fVS5OHbgo9jS86fv3fFdOuFY1wj9sZ49e77qXHN
lSuvPgsBd9ny4aad+T5nxDkQnLCfGZk82msRPzncvwhBHuMdnRzHTWFX1IiTQCsyxWGOzVd/THaj
wPWEBpoGluvRhkoT0nEV8oF0kTj8SXwzlcxMJ0lbqzDQ++DzhvQ1DVlVRRTpoxAVx59sep5wceT1
APzIMe9EVPBXTwgxcWkQvl02EcMppsUexgilokjbdcgBAemLGQfU6G2xwsBwWL+H4YsOFNMcEfMz
Bp5lu0QxE21KD79zN2n7WBgR1fiy61tpnOvE+odvsz91ro/KpziTTQkjFSLdZg4DeFHlc5NzQZia
2ZJqLs8cpK4qD+XGJUp5jxdx59ZkaM9pobbwTcyAVOlDbufdSUvruthduc/Ip3ZVeMCJSrQUI1rR
6P2uR1lvh7Y/xciGm9ZA36kdVwZpZ+SoSUYw+2F9MEgbBjCvt3NpfUY80fwiJIrjTr8zyrO1BtJh
kpSZpzYZgQIxLRK6UA5WW3/hef+hFu3Dpf1FeM52sUkkw0SEPJS9iEgOR9Nfub/s2usNJ3yJgskT
FpcWZ2kTgc0HDpumwC0oN30OLUO1wfe5Z62/KElzx+zn9XDSXNQY3nXVEIOg/O/C6O9kcZU7X4KW
d6KH3GQ2zgWM2ybHfkHlZ74j4OJZ0FzaT1bEgmIULyuL4Z75Bp79cDGPHCMuyiabeMhcdZrwaW5j
6WPfVGxUGel9tgK4R+sFyyvWgTypub+1vc/13B61Yoyv6cTRVkAxoHducmiqmzozt1BVeKE1RRgB
b28dvtjZnn6PMytO8x+Sg8u0E1HNtkmHDhSIXbcXpyZDD3O6tx01arM3gUNtWgRN5eTyIJPpF0nJ
Ea/xAOXOM9CCEoH/IxtW057NL8KYHRIdBSivYLrPsoXNhGtCk0aaxamHdF2QUO5wZh4tBhhza96B
+Y+eS+PTCtW/qrNI4108zhcGxtppdpwHWFnX2cSxYOjpJWRmLpsq9yhMVAVnxpohPWs8AhD/BPhv
7hm5YUjQKzZLfbU1zso4WYwgJL8er0f8CI/A3SyhAFJvfJO3SVlNk92YXOZXmiEnZv0lKSAc5012
YJK0I/jH3FnSKTexpNc/AIcXPobTiUG1AC97wHT2BTzVs+xRO5U5ccaT79Dt561R5AmVHC/pICyY
crc+9yVnuynauUs5bcx6ueMa2mQ2TY2wCp9jZ8FZVmFth5TPWFCPRZcgLJuTf2cEyoAoXnbNIZ9x
IlGGBiYNwkMo0xesHQHm/cCTIt+A/niV7uhvu3LEu2guT9g9CfxNOP2TRvVk19arPZgvDr1DaIDf
jCoSlxaPJ6fWlyW26V2zx5wLEujHPs6f0Kt+Na2iyzcV8IgdTgYAVLM12FEfmMbEujWXF8dI3mMz
xVDl6XNSxv8aOEIIvvSlvRh4em9+T8n811D9NtXIvX25kG9IqWcPDXDkkqzvISR4V1WMK4RMxJ39
arzabjQegAi/GsWnw7xA5WT21oqxJ2UatmI8YXvFXZfgtYrfStESMg0ojlI3V+AMOqIrrPBdjq5P
xU2kIi7f2fuKhTExvZ9+dmOoL5EQf8e5vDJtX9E0t47EpI+BB6o5cEMJ7r+gjEEhDNDJqRCWmGRn
l5lk6uCtkPO0tci3zI+FMXsnF4m8I+R8xyiVvVWYn6Tv4KKuYdMvMVi3ZRLbqaLAJy+aSNxywGzM
/VBM+N08Ay3AHYh+nOwXYJQYg2HonEmMoe1ihKBmSnjBsjlNMXwGOsOFwetrD4a5w63CLGU4Ur6V
/kTCp4ctOj+QG13NJsekeLw6TdbvLYeJoc40mLVdzsIwiyPtE4RRZlhQPKvTMiLjVHFIsEiJ7qt8
yD5hyoBmOzgMe8ji4K3Xqsrj976nIPMdke0HNYlzps27V4AeH53j/yHqvJbbRqI0/ESoQmqEWxLM
VJaVblCWx0IDjdwIDTz9fvRu1d647LHGokigcc4fraw0ZwNWuQvubT23yQA/s12xWuZtHDJbEjxr
0c/ZRtzJXpl4PBlsPY13mEj9g8dhbaHuL1rQiQGz//TIpPCsl5FxIicqQcJNgH0B77aaecmxrYSg
Ji7WUmL4wtBPs/RIR0A+EV0ImqRHHz9B0dGPu1o48X1z51PmCi2H1sDMgL3agz5u/pBOaSNrXv7M
PbtfPKIU0Jb9tuYeejWPn9TFW7sJ8KIxkW7jduYThJt3bQBdsqCgj35KgyePxtWJFZYKHETpm66J
GhC7drgVh9N8W9QThcCgG86aH9d85J/LVmYujbNRS22d7SD83YPrOeQQXP3aPaWy7u6CnJM9khpf
FIBd0hYooFxcIWOr0l0keM7baXGUzdiyVttH27WfUpGiaMgsgfl4ZcjQN3vOv18qLDRQ5hFGjWCd
HyGrZrZRHDzi9su/L/n3u8Y1zZkCGMSZXNy3v4vb4P++CgUYMyhY8q7GPZHPkqlt25m4PBYpafN2
vkZJpFFO+kP1aoVUtSHqmWCaAmLplHPu2velmvxE9qFJ2sh+jmoITa8nI5l+VNTX5k9t+fGlWa6c
fKwUgiBnPQxJJVDUENQIwteJbhMaTEsIIBEtrUzXeDgEPymdXm2e3bU6pL637C/BrY5B12sC7Nmd
iyJ7jKJyvhiYgqZmoIpC/4iIh2A7+ySx8P1yqjIGuAvjRNRUZw+p99fHfRn5Qb4NNKZLMUcYBKYJ
K4j5NSwdDKp9s7yjVRJYl06cfNu5mwyNPBaYXyCwb4X6GqvHRg78G5Y+lT0WAbZ7j5o556+F0GNH
ZDJu3mr5K4N+vrrR8hG0sTz11ggJahhkcxdFRGF3N09Xh9FtxKoqbsmG+eNkh8tLjdfKrz0buj4i
3MqWU9KOAzgVlOuQrX9B3ieukGjZqzZ9JCh2vwbieQwoZyAx8mnNJ7aq2e9ZWK1vkc7ZwfblgAOp
4NlAi2w8Fg7KIaA7D/yZXSjcTwMnuCkQmeMFvjNEV2F59VEFxOYutnxGtFk+WKP8TWZffUbLXJ3/
/S4a3AhiNWzzQyHmSyD8GP/ezW70v7+1A0yebKOou29X6r+/cTD4/98Xub2HxEqQQvHv0v131f77
wv//Yz5nTx1BDft/1+7/X+ExdqVyI8KHCBfc/17Y3e1SX0YaE24WQvsQjdbh33/DnXZ1svXHqlAv
VowQrMP8UnlU8TKP/nI7LlvROB194YVOunyieFfVtEs0R1WssCGkqpYrmcRUsCecRDxPXiw1gorU
rxSSpTlMoxA7GAeND13+bi1QcX7gmrGj6bduSyXBNFu7nFboxjLiPNuL3AaF2cnwVkdcrj9ta41g
WBAP64ocvRy3ff2Qjctyn8X40gQnQSLthpxZcLylfl8GBHUD0TiFVUgkQ/feHH1xuXpUtCtGs6GO
nlUxfIbzS+mU7EErSX+1KzfUHkO+So9CuY5OapGFLzJyx+NNTxdFcIfU09CbuXTUSuKJW+xzdSNt
xl7C7gtuBeWfGVCzxd2TJvQrHtMOhx2iUNPvA1PV9B8/O1b0l1vJ5boimARf2CUY8RN1qfdcO2FF
k9DYJNEcH126cggyZ5S3mCIDAQmIgoCJC4xinrHuT5SxwzdVTGFwAVuI8l3mpenTlws/i4q5JeXX
oUrRRrM6zivkSr2COkfa28/eALmA3nbbWTLdRKSKbUxo7QkAtw/9sq/zXD3ES8yWRp1TWrdoZsrX
cqh/L+VYPc3qCAZFygSa40sw2X+rrpuYDvG2hEGBUxFMYeKfuOqK/8tdKqQXehcNSw2K7hCA10bO
vq0gMrDY5MfO1B6Mpn3S4zztQj+4U7UG4kkjJr06TpoJQs6fbEaGaTrOFFZgVUIEtiyQAo3ojyG9
H7POeRCk6o6b/wdzEorotHg367BuuuIzWjlqgWCDmG1ojPE/RM1SYo3g4TfV7Ev4Ojlz+qLFG2Dn
O7igM1Cjt5ns5mmMPaRj9kKPFUcUYV5/U7IZvB7ReDZF93nW2lu/PzhO8CuI/oy2fnAVYwo1dtFm
0GR6j7hKfW85lTVN7flAIAcgtiaW0jo4IfYdA4oUhPikRwpC99WLGfVnZFfNgQuTzF+IPrgBJPeI
oJDm5ONLmHtvhTOIJND9d6rYHqqYS9cOo/YepJk+8N+RZ+RmsPPhmAWM0XN33yyz2rkANUdX/ubo
u2XTY3DiDUDUBYuRUSytLlQYZMeQ5EJnm4UpxoGZscfzhiuP0geMs/LWXJkQFhAdVVD6iXaQ8/Xg
9aSzDc1ZlVF9/vfHFWk0r328+dogYqzAPZMO556DcnHPU+CTWRb3NNgQvq+Watm1Pr3ElhKH0slL
DEYzahjNq5uZxc4+I9ERhw6pC8ODmYw8mKVBSIUiA2MuOzNfZyz/iOEMUduw8mIUIrU8iI8D6S32
T+OBNrtusXcqBZeP87k4TE1+Z4YwRriXM9dk4sMndGPftyQqxrGFZc/hZ48m0DvC5aZt0zIScApi
liU94t938PuQZH4YGmsxw1kFWNhYNsf42Iekz7Qtav+ytxIf/yxBFfGthCfkopgy66HBqrQM0XyS
dmH2sQ7zfc3tcJAeQEH7KkQGzIxz1VZFRh1ds617DBlDLpj9+zk6OZX9NVbTQ67X+bW0rE+15F9u
PKQ8CMk3Kd32QTCcMAlCg1uyue/74M1V4TMPNdgPmKOkDB1mU8ZOdmKGa0wPMhmX6hXt4qlARfwr
yxBmZCY/gAS++13ZHDvBOR7EEl/aFIabmvwFqEJMVX4+bIsO36DURPjMGOTmhT1f/ox4MVD6sWoW
3c3slzPPkCHFOpTfFThSSGpfvnBNQbA4MQ6Kvsdt3jwQ+HIuuug4BUFwa77ykoh6XRVhwF2+RTXe
E2rRXkTHjyvC8SVucvq4+/k1lg0Lij+1+7QOvAOeSvYv8nI4ymbvqgmSARgiyiwLNamKpn6SaIez
sH2wC72vVqulLSH7qWqe94TaHhghXjxXoB2ISaCRjNBWrH8oXYvJeMxf1LSejTeaXbEWwDbSRcUR
9xRR47iy1mgftJq8daPOS8Fg4vWCSEi8XBCrr5AgBa8i/u2SJMIh1L91WYFMV0BF0yEYaNHhdiJU
xIpG56IstspSTRke1WQp0bYRq4NbKSzyo/CmT0fjk7E8A+ddViR/+K+RUvUt0vc11vbFadOBpL/n
2u1XZCXTUzUJZ1NaNrqCZcC0w6A/KMJjF9YWQcIfj0Fn36fBo/Q78HVS6YK1+Iu5D+lajpUhmna+
Nz+5rfXbK7LExX+9aHkvCVK2F02Ug8Pa4fvjL6yvwRpANjVIEtX0s9bxRz4P91mhTx0l6XHdX7p1
uA8LbqwRowQuIcIbkLbDw7F/EMf3hIm73/qhWjaeaH5c9zjG+py66r4QRPGskALJmBFSvzR3VTq4
ybImcTDJJL8pNgnjoRRuPURey5DaIOoSo/tSL+tTSopLUf1eISxrL+j3XopeNyVNunhQcTolYHNX
lYEryBYnfYRjd9u44Y5HLlENo5+oaPle3ebB5Omllm65G6eQuhX73k4Xfays5QFtKkFnst1Y83QN
MUMzxUPHkY1RIBzKIpYpqjQDkEXjEluRY0z0Y/HExmmNDm/H0n141QQgJdW1m8s3ANKbPzl4K6w2
2+mxp2iJObXxMW4tGvdrMT6VdkTYJb7wuuCNlGJ+q0t8SVGpfuHmula5ZXbpuPwhvurTcd3rXMBt
WoXznEFRJzTkfYiOqBaXKB+j7b20hCam17I3zkSFh1Lu3hAnz7EGjqGwS8I9kNTgHBXlVdu0uq+H
oCLCMLsD/HvLmS5yqjPJQxsf7GYXLf5N/lVu3V79kiBvW2CTa13fHJVTnzTN+FYBmuOI9zZ4qu+V
znYxjlKvbz+QQ0NdcHDvQCj3kwrkaXYc+Oby6DaQFUjgxwAaLlXQg1PQ3+Nr+MtY2WGYnkuYTqDi
Wjh4TsgCGz2+txi9CZ6reEBe36fMSy5fuM2Y8lvKkGrf/SN63OwNh+80DuSaZ6m3GUgj/SeAAqr0
83tToFtEvkQclEZCJ/vZuV9ggC1HPvTTiI0IOeJuJaGdMERnXxQ3D05fZ7vMdBU+AkfusNDj2OMo
Ya5zsOhSSQAapaqNouUapF8njbb9UwC5XtjshGvDHIfkhePDdh492XuXvMvHfR1R1GN7TshJvtpw
+FB5tXTwPtc5udSaR04EZoO7ZZfNqCgs1OxldIqaEcWlKJnPHfee5yMShhQVgQXwBQrD7ZTTqGUa
C2VP/mZslKJWj8OHaXkzhxyfMW5CV3cPbfNg1ybfpX6Ftq+IUWEBOTv6uMSSn6F2HjMbJWY4pRAK
IUy+zwQckzk9jEu0DQzODyIvuTTWZjsu1t8WKGjX0snXdTKkhgJmvOJwSEiB/HBC8zIW/rG5pWF0
mmPYzdyfuSp/5qxvvgkWzzdLY903VmMgU86LLoptXH6R6cDADmOwGXCyjtUOWheEHW0l29E2D2z7
0uq13Y3FlEAWI8z0X4Y4884jW20xp6BIqb8VVRlsS8iw3EEftxDDh659ow1BR/b87+QId3noPAiX
d7Ze8kS74dWEHgB9OaPJXdjPyBJgkM+jBsoXpAdqmW25l+Gus8oPr1xPUwsYjHODBeufglDK95Vs
goMJrKsbu8UpH34KPwguSMWdk2yip7RNi3004LKRc7WPjHPCNJPuVqdVCRoAYnyXJkGOgBDAKkl/
9F66uKRfuFF7z86+Pem+dI1hnEOT/SIqoqCc3kJ9+y9NqIsVxLVCjuxVEDHcDkOj+ntjirucbajx
QkNpn0+3n0MyAFzPsubXwLG4rOIIxVO0kPTjiLdmsQl1y31rq3pcr2lugRWN92k2FfvKeIjo+wiJ
6hG3J1sk33BbTV63jXsE3umv7hZorS3rjcLEagOi/FanN+kGKpYSmpDgjelGa+7rMkZJAiONiqln
7SskbJ5OAqbSpOHxz1ya8wpv34pAoOPCjUZx4tXxWp4Pbp8eByV+RPVqXAuKgCTFHswSeB9TPhtf
nDWvACIfYU2GVXbbtIj72yrx4WY2DYQM4J1sd4psiq3LvrZxS8fbkn756Q2oDWlb2Dt80HoKEFPk
4zfBc+RM6qQoyFIyaYfqkCXI7ofHtcpPlfZfcqt9dyLpoxWSSNcLkCAq+nzsDy7pdWvn7wvWmYD2
FywOCDdYYodkQURyLjIO8xoid2mhl6P6s1a82TG5PHZ/LchAWMPq07Zp7tUTQii2NkYP+W6jZD5b
+aEntZQAlpjMnqo9Ce/HG+H8ywbCqfEC7tO1w1LZmoRIhONcIfnwg9QH+cQe0MT2o48HARVx9Tj2
kUymwbv0dfEsg+WJhKjnBq/mRlj6o8rZCQxC0cE/L7mb7R3b3YweyVw5oULBraRi8F9u01JhaAHN
ahx6mVUMuyhGRN2mzlnXB9053bavustAvS7Vox+agyINBQ72nPinPtyNkiT73Gsgw4AUx7x870ee
Z5brMyFPLNIhEds8d6hX+V3KfxCXihEoVF8UO/zXxdMdAjb820Msjmn3xiWfNKvdXNjQIrbHjCQU
ZNAWbTGp/NWWwGc3hyDj/PhCZe7d7fXQws3GG01ndjtS6+uaQFskzfnA4ME1+5XN1l9EhQli8eBg
ueJTIoQ99iYNiYcCBWRGBg+Yj6qL460xLw2qysOoZuwuqvkoEc35LdPhwhiOOTYo9mMX3UoBqC6R
lU78Be+LMxVPXtt+IQSJ+vb3EmJ8nEgRke218REDKw8LlOK2GtCTO+lhyWW7dyzhbro5z5KWJIA4
9s5z7jxCsZENuAKxY5THWBr1DZJ/siMMo9SgAdGFCUCVQ1C5qtgbJ4BqwjLbifWvT4XOccBEN4Xm
gJP+r+9ab1K6TFdTykziTkRC+NW7nF+UO+Ps62WF8qbfOVTmbMnP+xsKKNSO6H/k7W/GHckdmfvv
WvqXqav+FHjaEN3snd7gley2VAfSM8Pr7Yvw/RbGhdvC5XitVpe8snhC8LqixWWHg5nvkl48lxN5
DHFPAVlJzQpATHfDlGBtiUbcTsVcnoA1eZ6nKEp7KDVIO7lPFdgZgbBPFCyhomvTT5Vq7OD1wiKN
7QS7OVBCgc2Ba4lrDjGN6b/oJnHg17P3BhB6S4jjnYPIbCcXTB3oIaDQDArTxZr39tA9RwXs4kTE
Dtxe3m6Q4P8XFxnu5T67kiz200fZvaJUChM6gqaVwLK9nKAYeiMS4WkoQatZMUhVSV6LPwjk9H4R
Ec3GB6tbcWH7Q7u3s+u/S9hM06/WG6+FxTHfTiHQG7jyCHkzVyjVbnanlnELA01nHjV+p8hi2+rm
+lzH8ldfO39GL0Xw22DZGxEk46RkVQo7K/Fs1GQW/miY2PaJOfFc4+Kki81LyB35zjN503v6nOrf
VYjna5n4xp5iDRcFmpwhqGGA1K5qBnUvF2j/rA6bbUAPa96h44s5enRZlngwcaDZVV5vy/TZWulE
Z01G3YvTG5XkD/CL3lbOjHWuItajRVtC5TGCOiARaxYsZzEq62Fd7lZMEcfSfE6V/7imXrrN5lTu
xRheoHyR4AbBy2rYtmZmCZbv5giOsJsG1l0f7hQJGynF5sufEZlIi0w+0T1ZoQp3XEr+jgylNdFl
M2+GormfS/Mx1zc/Fzoyy2t3QKLdziEROJER27XbevcuS9Joh/WD8ayeJJ9knn7mJnjq3OXV9rxT
noa/BHH3lW+TiRedlWtdMkw9ezH43kapbaTinFHV3fYziaOEgyLLGr1s703mT6QjvIA/tnFfjZe/
Mp/z43rZeVzV737gcOis4TWehlM2ArbF4fcakSI71823oAu6iuKVCZ73VPfuW+Xw2WoFhayxTR4R
K2I3BvtKQT6nnoQy29JJNZL8zkTcuSfH5ckWrEyPojViry3BJ4XFMYjE73Ke7ENLQCWiA+qCwkcM
EleHuOZdPrMO5QhE5ko5hCY0d7yR4rp0FigOe+TBr/ACojKdU5x57UI2q4VF8yxk/l/oef+V0l4P
4DBuUoSE1RjreXQCgrqbzttmLlrMMMXVF9KQbqnMPgU2DomyHL9jF4li2vCKgKKBu9c/rsHtzAOE
lDiR7l2zSIyhGOcsYx+LCR83ruoqYRni9cTWQ50WNmPdqp51UKlXi87LcJkJzjjNsx1cQDO46bYT
M/Y1bdqvaBmHUy7q5dFBSZXKuNyVMv4TZF9T58GabAQ+21M5oyvWMxFmTuhv12D+iYO9rlukp1Z1
Ru4F0rZ41RaUA+NZutJGE6ev6RrRAGIePacqXryG/SjtMLWvVclHQ0QG4IBd76KJ8Bip6JdtwfFL
DDRsx++ZzNCkhFqdROlDJRpZMdaysCBmcnYiBsbM9PqTYf4YsoXCtC3PMLQ4QjAla0iXPmXpj4rf
xDPIk1MCSmAvVwQUhQF2q8a9kAdKRk/QUfSXdi+uw01eV+6lqVs6KwCX16i770myTAPGdP1GyD6P
LElurCuYrqGCSPYKcYZ6n2tepUi6yMywG4Al7UYX6HL7WNv6kuqqvotTlDZLY4uktoDsZjW2Z0pI
tyREo9zxGGiJLNl2FX7asCpBDqf3wESvsehIsqLmDRtR/m2nM66lqSYFgKsq6ivEStrLDqZFkxln
59mEDaUpzUF13c3M5/0gAmQNhOwkaTkjXelmFM/mj6hCcUE3N6L8tmNZDTXRujcJiFNySnR7w0p5
lYXnHNdtL+riqlz7LUJYtwnbKucp4g5JUBfHSYVVMng12YODeF/+uY6yBh8+BOfqo8zBbkk0M4sV
KLu9C8IYJFF3R1Nhl2lCBtMFx6ddIsEP5x1aZIHdvHjFts3a3ONN6uoTUQnPbUyWR6YJSCNw7t3x
Zub6FHAdPh6RTBUNm58OnAwVl8H8k8awOCWLnBdTN8jdsMlTeRqnNkjIsEbz15WXiKzSo0btg0xb
ViRGulc9yoqAV50TnOsdYHWYJc3I7v9WNeSTkGh/rmtQJTWSs4hLGzTuFluwpuXWyCLa2GX66Vkz
n2cbfWYxPouh6iW+/HQFwLC/ZOP6STTVd3kfXoi2C8DjgVSYnYdXhWDwRajdnPtgmT1satywOCM2
/HEtFJs8sBndi0pgXE/zz4UKtsKenprJu7rdekEp8TmVHk1qlSCKmicTqmIOJo2yU+FrJ0jteR2X
+ZDqk19IlEbT5xKiUvGjdN4JSCth8RaprqXvdA3HXZYtT8Lvou2MCQAA+Nj1Aw4TMb2hq/+zEjDO
xoAfN7RA8CD9GApybz+MXnSmlaaEbs2vUabxVfC4qXNHoXWLz5CgwaGmTyzNCntXRAqyQJE4pJmW
L8rUH4T87BzkWScEGOewF+HTNL2aieL2SsWPiO4J0x7I7IsXfajzsX6AHrzTTf+RpiAijVbVrhrW
16jF7LX2YtkADsGuGxOc/IUxAhHyMUd8s73xxUirxVhE5JkaEj8ytHqU/95NGvOAJ5stRczqQuzC
dxg3y3ny3WXrWuiSGd9oOamlSJYxciGLuqPuc3nti+WSBZY5FwFRkp4FWyOEfXRHzChtY5F/HqMM
y+LiUjWLpmiCKxF5p7ON/Q53So2GwS4PsDDPw7x+cGmZo1M456x364M3sERUfuHcDR6UhETJvFEh
9D45NH+GDmWs7TE41PWzg2jpjLWvPCLUJFzMvRGVGTGDQGpe5jK85BNQ27JqsjuIz1Ch+6bJbR19
shTIZdMwjEweHYK6ejKY8cjyYuP28mQqyf4S/k2hhhQvB4MhcedWARDZ2CM7aOglv+U6jduoh/Jt
UUGHlJx6iyUhaSr/4s/fc4HLXwHewWr6T2Wvj7LiX/T1XeTT2wR9WXAxIDyZQqQSIQjscUAXvEPA
vmf2aS9th+snTtVH5RsuY4+iYJIg8n3OXgmMYs5VBlQ/I27iZP6MhvWzFYE+VEP0YxHgRO6z3+wL
J7zIisc1/FlCxhtZ2BWeTPHd5hhjopg42bqT19m3afoFlSAeg1TcEeIM1WkIbuev1d4oXivhXOF9
XZKmZor+qQeDxoDgArtP622TkKgP0PM+yZnU/ngIaANt/EvZA/+iw2bTHEk8xgxFL0denbuw8C6U
/3iiIBpjUH+8YpEPbgACPVTAPB3zVKIXDm1NK/khrluMdi3vJQqx4NLO8Q0Go++HFCYSFJUPFLkc
2qBG80pyOYchsrxC00qT5SedDfJPETCJj+J+TDOfEJf4smY2KuKwvuXdkTqe0hgYu4vcFAOeNqgO
nGPMz6B9brD/Lx6QSmPMIxcfIaeteDLBdDZF93uII0X7OcLzED2nNx5gGwA5Bu+P1+6JVV9BMdRn
5rhfy2RLxqcOmlbiCKijo7VOT6ogkV2H7udij+uuSznT8bDuBYMg3gRQC2X8zxjPG90I2Vs3dkQa
O+MzoythJ8UtdGmmCCjl/ponxfii3Fc+7YC3Ib7wgN36a9qRrc5DdcG5NroNiUs5cdoYWpMhpsSg
CNAFhDFTd6DJAhh5Crh4mXdaea+N5OIWk0sa00Sc3kLAWucTuUks3jfZVo+LFfwsfmWddagKUm54
TSV97qyAUlyFE30FTX7suyndSVG4WwsAeeEaSUQjb8hQV+2nVn/ni514t+W3nFkttJCvnY7pWBTo
mJhX9gigBtBSy4EJdRJjSW+fY/xF1mSRrwC/3RLbcV2i8dsiWgkbZJCEE1E6OhuPqeF0zJEvag2V
G9fWzzi0d5KM/APa2oes8Uwympisxbp6jAhfIzuRvimW5dgsbpKpjjpkWiRgabr44GAqy/uhYJOV
/61IacbFnh9UHm27QnV78IzvKI2abe6y4/YDiJRXFh5Sw70acUPj7BrPiswahqMBKqqbvkOqoy69
7z0uUTBvCY7aYSbhKWNx+7ExfNPWe+4dEjRwm9iEYo+kUMoSl/hoH9xsqfeFG1xIIXtoUgIPq3gk
l47chCgaDu4s3G2VEhVBnioxb6PmXSzK13YNmh3n8NPQWA83uW2Q8ZT0Z4BCE2R/wWGrgawNR/ya
655RFDKrnmN5FiCg1GHDJuL/dZBADAsYwYxp3+8ec5DnY82Zv4roPwdNIDFu4YEeKMR4MSHtVYp6
GCIYM0dIwGZIQ0Rmz5dG0CIM80s83orMX8XvixT5lZ9hxugcFdxISZF74alYkED5ObEJQXVnEyd8
xG3wOKaBfanc6BeiWUwc/sx9CADmF2fVeFeslGzH9P11U4OYP4PGj8PrULXX2fGDZCL+EWMaTtug
rck1AMVpwmrhTXDuRQyHiWvepGwmBXXfnZjOHUrGuLitlNlo37drBvLczL9zYgfehGLZqVwSpCXF
IQaLahKhorXnBm+q0GZH/vbNrsWQz82+7fH9A3sENyiKpDfSuDkEb+LKHs2LZECH47UfbgmsF7DS
eNOlCAIKnnSHODY700cfs1Fmxzr/lHUMknHaPxvR/2ZdJvXJDZnv2/vIIoBH6uY1ikM+0AK3jXxx
6gbloWXvY4IS+HDB3msaDPwJCUdIf4Dv8AFXY/ewouROtARjR/b5Utshd6RvfsjMoYJwpWVY4PJA
/H5TXyBiK9p9Ry+WV0BpaY80hmG8c9aJyB5Cw5w8e42d+C5wovA4yfAYz+vLRAQqqH2El1bq/zTK
d8Cg3tkrsqjVaL4KVpC7IiyAjpnvTqNoT0QkPSCQnndzGxFfTq5Cl3OsrZW+AlbMGxmvD13rF0m/
+j+xaV7Tm3EZXKC6hfA8aFt895PZOkv5Po/qMxQy2MhrlfKJRFb+M7oL1pxbB7xv3fXSerPn9RdW
WLU35jagNwDyvkSGkbnP7kIGUC7a/wi7j2CUxt1g9Y9MJaTj3oybWs/XMeADQO74HnYsuc508mGL
QE64GN+NnI7urMR2KVHNwzxTCc+LmaKeCUFQsExHh52ph45gdKu1n0G7+gBuNpxPpnSprZTLAfM6
TAo1uKCfF9N+uY7UB+rn/C21n9MmrTGSdJ7XXibQsJSPd0fg7beMQ287DliYzDxxsPNol32MLoi0
950baTIeIb+gbX+XvJNaife+29sSgMCPsJYONQHmTYs9oFFYF9e+ZdGYCOeuHtvJ+hms0t4trT0c
G1/+GoJgvCD6AclNL1YodlYew4QuYsY23j1hzqQho8eOcxhuWY7z7b1gng+pFooyoU5r6GOQx9fk
uJTJoyOhAxSRKK67U8rzZVOUpC87SoAjZf2+ubUflQsREgVsdJa5LB3lg+dMe+6EEEmtTQ+Gbz/I
aeUQ61VxuOG7kRZsI9+mRNy9YrbepPci9IaDD+TA6uysx8HSz4j9eXiNKYqBhQYZgoW3aR+SLMfc
GLg8+IweL6XOHNpq9X9ztT6IbpFsAR9Kts1d7KL/t8rHWKh7iA7KWXksoWZ9daYIrNm+91MYBEUf
/L6k+8VrrhrX11q4B8UmMxUtEjav3dYMrlaIJ9sbg3Mo9fNE2GqXEvAQjO0v1UzvZe+te8dH52u1
b22A0MwrvyxDmIvfvg8hOPRqxiPJkHZM4lzrA9w1bYwerDmuxYDeijJvYA5j1C4yD7pcKaclanxw
QhJLJQD4zSBapAPm0Vy+RihE8EQjKwK+4Cz9DVTHdm7MwOrOM7COCHmO4LOs6zg6P0E87ghcrICw
2tci5IKHFd4BiP2JAvxBCLSrJv2wbpFkSi+nxZ3oZZnpQcHOjD4u5QeP/dxPcC9dkLYsTj2gvZO7
2XTv9UKiRVVO72h2SCVLD+hKj4ovYaIdyYOipggKFCW/CkLYtLINdvHIEyAtuOZKR628bMhgN/D4
sibb9xrJbSgeSBVIhujgtPF1yAllsyLn+oXuvNm6EW00Wafwz6xc2fVNAYGzg3Oi/2qQo+c4T7aQ
kCg70/FR1fFTZFz76NSfaWooibdeAqiqtgTFV6r99rzCsDKjHZiNU2xHLZg/pvn3WBtmmWB5HiFf
VBtjZFHmrxuOzzZ6osmxcdPneXs/z3zKDhvPNgzFD5o0chBAF2vVkY3hZHdOMNW7uggf6WYQwCD2
WUUZuYK4hQCDPW7QrA6WbYEPjWzK81I1TJGpf/aD+FCuRJIrZAPQcT9kWn3qNL2CxbLBoGRZWXhI
wMQ0yGKypgBsQ3qlluvdVr51CO3+2/XVnk6iJIhfotE027Cqf803k6wQNXdb0BxMim9Y6f/KgJt0
or2MGID32n82eXO2GDo27up82Xnun3pPUTHhgucKzLl+94ZJmE6mjq60Oq6TiXIwoA53k1sX4aG9
AFN57wqi6Luh5sD61hkgOMnoD7Z6nlbOjxyD6sZqFvz3EzGJEvFILj+9YngLmi5pqOZWNQ/ukMlu
UxjaufIIIH56sPJLWBmXUWcpj419R8zLg2zFp1k0BZmixwPavP4PV2e23KgSbdsvIgJI2lerlyzJ
ffdCuCnTkwkk7defgfeNeyLOi2NXlXeVbQlYOdecY8rR/SIH8GlYjHQFcWaAcwD12+VFzbr4KbZC
mEbbRHLWALjwWcgiBd7VEGlMyye7pzWkJbaUTZZ1jft471cYz5uMnIpYSCmqIpbhEj/ScfyUSEJk
k+MjnQPYY3P9ZFuUo9k5lREZnorZq57J/S0/njeTC+4w5D5i2bxEQmp0cR2dZZD/6l7bm86JYi5t
dytfjQyDj5F2bOggjvc2zGrFzBFgd6pm8eMiBdG0SVLCKt9jqPNGYvx0YjjSZ9TjzkU/J1O8iVR6
CT0Wm7N/A47a/3sNwaHdJa4eTvq9HxuXuzNaOooi9qP8LpiKhzY3EQ2wydt1vhEanacoacOy5kvB
PXo1Jfpg9dYzMiLik5hvldvvkgid0Q9YRuKoscp5bbOkuanjXq4LC+Ex5q0gOwLxvnd2654BYWw4
rdRXmzLCwsETwc8uc45trbYeFu6uZBnEvg2TsR5ZfZhfc/QP6A/jUahrUgI/wAueBMVB26ZRBwyL
q3RwgIR5+3Iu0ACS+kIpBDFzq7kXiXdYVIfUg6NfMWLWXXdhVcYbrWPYSMp/vnbOk176L6ruEHA+
FcHKMetziytcxjYFYNrfD93FGrzLNItdYzCsgCy4oRQO80xLo4iSF+nJa2lNJEkjIPl9dDfnHgcb
PLEYlGFlu+KYLBqhr/e9j0fPtqgeSRdrUlXzSvuW/W9KsHbaPsHafDOW6btXzFfIH5vWw+pqhYrL
BOJlzemFnZJ302vOFy67EStnVgEMwaNRYNfTr6mJ5a8RJB8ITN4IfIFEPYeHAq545QBlWy7CyJiv
hkn3FTKKGXVHIMQhvrFx37GoK2L7ypzU80wfXCJX4W0dcZ3Ni78iReR1avwK2Iis2D5y3L7ChgO+
1z02IWMTavzP0Ci9mQX7yxYZf5N7eqPN6RrYGOvGjHMSGaRVJOKf3qJfYR5XKWyRFP+SPeFvYgl6
heOyamv6Mvqxg8N712MLpfbE4sQBXsJJTVbd86+YjZJ91pSvS9lR4KSrj8xx6TG3v5Imeo6iE3MU
lcEhqEOai4SJEAc4fS6tU5vzA3CSh9H0eSYbOFwjUzxPUX+w5G/P68HOhrueMZcfhd3uO7UYo73Z
2SLSsxyN0x7DdU6FS6fPorVpt/BAbeXJ+M2/xK6ffseQRcSQ9eJYO5RTdCreU9u1orB62PSCfzVX
7YoWkXjfdbw6vuQIqaLTsFihCGHiUKDhnTapnYVIS2Hh2VqCuyZKmJ3lYN6C8N7sGdHq+DPpGBLp
D6TlwRO/mPz3noqxt/EPGCEknk4AbF/qBsBGWdAZ0hZ8gktgaCL15OZIS5a9A2VgFQLobAN2Pndc
0i2Jd6L08WVJadXJSf71d9XhIUrDdguKgJVxLlnp4ufbY/e5NRp6ckRgPZNkHLcZwdgpoqCoUMnd
OIbWqupm5nYa8lbRUH4NaFXruEQvoxZzbTWLq2sBGBtwJm5aC5+1qdQbeQ7zGLBLMUdKxTpG1Y3T
JdUZ7X8WlK20rfxQ5mAf2L8kWLRACeAIn9hHeAWVu413LBOzPWu71Ue6vXY+ptizHcE3qFpzCZIs
f1pAMlwtb9p936bVsTXq6vjff70zQCfHntMHdBp+9+8DX4lGvxfeWhkKzNsLb2zOYrMH7a8wXmRl
FO8dPbfghqXxYERkI3satc++TxXNrBqWG+iqg/ImHgA8P5eY78PA+mmVF4nxZrbtW2yI+Je4DgL5
HJPwzPN7uwWHZbaCwDBjpFPo/KXiULbOwqa7M2td7mK+LXQn3uGQdCK+3czdUZgIhSG1WA9oRJC5
zmxsbfZ4CpT+fx+yPB9Pf78X9yfWkMHx788yGTxKzOy7//Ppf3/odlVwTJrb//1bAh7rJ+LUxMWn
sCWjp7nxYW+oWI6emOZhkv3/D1bngZgJqr0jCnHq+8D+74O3/LIt8gKvKOc9FNnXcqAi6+/3/z43
HuIArT0I35Je2biwuvupIdloiLvQYIsSqekQwE7YdRWwRXChIy/pDNyqDTi4QTRMOBfx6C/h5EZ0
IFg2y/t5do9pXXhHbdpfocM7L8Whckw4sGL0g9N5lA0KWUF2ZK3oLHbBT1Hogp1+iRDQc1Yd//7L
+i9REK59QE174FPtMbFEe5zIFxz/flk2utgjzwIZK9vjsHxGHXLv9mf6vzK/HXkmJ6wrZM7jYsS3
EkTk7ApWj5N3P0VkOrCQJeSR7PY0tL8U30enWevlGqIETPCFhPJcyxb2XZCCeYZdAZ2obetNT6CV
PFJnHGczMUC6tsI4/vdh2fdrOzVvoOlHx3IojP8+1HGLSFB2mE4JOqHvsZn5+5R8+RRzsWzN9PGG
woXMTQqSwejPrrcCVpPsym46zMgtR5eCdjkKeaoGKIxdd2uYv8q0mmNaGizpPMxb1ugfccnx7NV4
0yMrbm5b7rOHyqi2ktj/EZcbagLLczl9kivut1PyV7Wi8bfMFuuc8IbVS8K2BM3AGEOeJFlxtsyA
zfEBHHZK5oTeg4hAjxfZ/KS9E3raAIof7KfX12vHs8RaDTlRSh/F1LTmJ6Q1PKpu+8mca54ptApb
hPdkTD64UwQrdKXwlHJEihW+1VFNYFMEhREKpBCNFOkqH1ys2PiR147jLQkRenBbe+OYIDlUAVzC
mhqEi8a8GTWl6K2LCMd+/+TLOj2Z1CGvEnw5VrCSjeTpWEMJXeiTAfY97KREyLvikW5dY14InN64
VVbHcYByPqTcYFjxJVK08U9GYXXwBqDXCv+W01CxJvUz8tIt8wjIbtg0ETbUdUKTJZzpedzI6DkN
3fesjPayqt9qcaqp5xi9HFoV9RsVBzuO6sYWTtlNn/1LIo5wkBgrDruwIcKPaqj3WrnHURGrEBUB
r9GJbkug7XGb2relkbE/CqODaiuAQ2Qquyfuc72J0NUNd52wf9hUdmsm+R0L5IRrtepWkESefQvu
PFEavkJWDqqhdzJm8mxYPNWBv7aqih5s/RjG4SfQ7nzj1+kVjSQm0/JepkFEv126UgaYSz3swrzs
lj6yXcqrjg3BvXexuycyPkodXhJBnyyGQqYFuQ77AR6wJFSntLdukuK+FvoS9OI34RaHXg+yzkxR
rqByU+lu7rF7KljigfSqVRyWD1PVuzstp23rpg+ttwjSZbBJRXTORmWv7eDIg+LS1e2jIcP+xm5B
3JX2PQGHF9tzH4OlcG7pAkAjZEAkPdiTWuYxii/SoDIkoe18juH4KQjCxMQ2Q/BVcJiEouKo8tVb
Ws8xSftInElFLGvSPSTI6FeGIGQdm4URU1ERvKmyfg2N7BUoF5ZEqn0ZGrQlHiG+8qQrvjNeR9ZS
4g0nOELbwIBvQyu+GW3Y96MT3GcDf1mlMTaJHr4Q7GJjky9PzVERgBcughteiDYu75XffzN0ixvz
1coFFnLqLOPBzHc5WkRkgpmYMh6xPeU3TvEt2SHlefI7zEl4KGW71Ub0NEuovKWz6VjBnokXSChw
h6Ku9r72X6lDY2sQc7hoI8aUCTEwGH66bKboIUSejOTVggmJa5ucQxrds/GpOaiQZ5cGS3iPDI0B
VIkBzhI0JbqHOsZu35TRJbI1dbf4G3fCYU8QsDzLYIz1CZiAMfPYKRpspXHSsWQ0mv6dXizeA/bK
qxwYY6mzKYfsinkfhKn5aWpQMjq0v5MU21eDyQ5cyMyC03XeQipQkWjAt1IuvHEq+eOIztiY9GMr
jzsTQKYSVlf1bpsdJFzv2HQS1GXJWbMRD8S3cUAW8KMd5r1cT9sgIIIYzP0XvvRbzOvDUiZKIgr4
YlHGLhBC0C4tLuS6dGEQz+13N5vfbDDiTaJDtB6WfWyZmbInDnOsT1esxPmPnqWFnbTJSpTxWwPD
thupTVS2g1mwnN6n3ntwUGk5nJTHPsMxGUYlA9AQYkQcC3zIs/6Wsi2Ogx9dGo7lEUnVQ1RqED9z
uMn521iAzR/ViHRdzuWA7Bfc4ziE6TeoK6nQYV2E1ZfN05OXgR9oYzH3uBZPitx88YKZtJpvvSR1
uzF1fNGheuotw9vm8nYQYbzrGig6GK82qddytMDY1nS7WUr0XsX+EpE6TUd2i/bBITDjxO2DNz2a
nT55Rf6Duw/XTYnZUw/P7AgOVQY1Y7TuinpqVumCyHRKnwbJWexFLz99KBCeG28nsY/t4VzpOb6D
iA/wz/YBDyEdwcMnd0VhLWNc4jhXEbNKUMFmjLNjXS112GO0z61g3OYhzoByYD8LEI2GMHihEF/P
cwuPS1cgC7yhxkHjt6vCxpI4Z/PRjzAaqhTIhkkMakjSF0ymkJumKDviwtibrX3f5lcAUs0zAebx
EegG2Jxg5m4NaUQOSYJRntZQ8EHCdKst8Ajgr9o8WzhSOdtBwK6L+r5Kw/IaKg6aQjfQ1Lo1FTh0
q09hwPKz6g+95Kbuq5gGcXLXpLbC69+H5oNlh7/SJKfrUFq3c59grK6B34hQmddMxLhdgwQ5i2S8
jLqH6JO88UkXlNG4pcuPbo7QlHgxy9hcZeIRiwNbmYJZMNL+bcUsES27flpN8Oxn1bCy6E0gyME8
aBmkMSMgBuPwEafOeNsoBXqyYUPDj21XktvGt4E7Bd8A26/iCaibeQt+nI1vNuzROQE0OBGN9f3t
wGAPp9dmEBPTtqFELuBLcKSJDlAhWjp21d0VSYubM+q4uKxs03tTd/f3+35MY4yyNbJf2N2RyW7X
iYeJqUiIlMQUxm8j4wpAO72bqiC5H5YPiNG3SU0nut14wWUZNqqpSu+NmLQkDzBmqeWXavnAkb1h
+0wv8dhTqmxPodz+/Wln5dFa023NwZDP4/LGGhSNLWqlF596VdyHMzYHlyJaL+XQhIznoYFNKZdo
gc7NuI2DJPO8kAvVOpSRfayT/rmLfcpPyAutWWg8uFwTe3sajcV34+PlyNbBXKOTaPoWuL88RxIE
JEkqWJtN/NIsfvFu8CgpXbNQCC6NlFjf0uQYPjeQ35mwnDfVEzcPy6UZxA1uLfWvhQ61icgordlE
DM+2Da3WMZ7+fjHQyTKyJ141Kq/3mWmNzw0k0xDvyePfrwodb/3RjXaJg+mwyf0RB72T4GNxL1kY
iGsyq+pZOcY/ty6b89+v5i606fhSyU7YyYPj9PKZq4I7qoke1CSZfLbF5OC86sfd35+a47SazcFf
+4ZMoXEH8pl3S7+TGDPxvyn1bEZBekgnTywWaxKQHuOPi83zmFsQSCB8q+cyGCfeFaxDpsyHVYjL
8KXNs/rUxy1xkSE4s53KrxwvwYwn+cXMG5fohbW1A9z3ucuDduTkZAnu7SMz0Lfn4UU7dUUlPwD2
HIGtsgQpq/zqVnO0mYoQYcAZTrX2p9u66QR0kIAmlrl5B9lCSDL1VvVAS0FFxee+dycDn5p+MmRh
3EkuWMFn15ERvBQSjFLO6WogQLDniAfWkJL6G00VFgv56bEU1KxGwyvcctyCQcbcxXsfT85uIpHA
Sgp9D6YM2Rrx3RZDtyECwbFucSzErPR3KvYFXaoYK0DIYtCNCxYI2FtqJ6wPOg62WqcbrIw20nAU
b9KEudUHPDC1/V2lWOe3Iog23Ehp1b3IpHq17dxBGgke2WQyCFaCp4kFNQNGgdxhlT/n89isqQm8
T3xinyb1i+XSJ2nXw09OafPAQq9vMi5LnSyDJ+TMivNd6BMb5ZkaQTdkaOGxJX+jebrS6+5sqMB4
Af+H8RZ3ZBW5zFvRYhC2SKO3o37LhX40FG/uGmoYHW/Jbe9fIqcGvMu+w+lH8hcnKckSRJzIFnbx
d879y3W4msKBBfwkyL82rWTZIFywpo6x4a7CcyScHh2OMXocFo8LXKUeey4nHftSjoMPkRIBMnHl
JhnYI3j+mYT7Z6wM2HQh2z/L9R7s0bu3DAlG1HO/hgBOWxIZ6wz+BnQF61DIpMdyoa3d8jSkGLPZ
Ge9gYaP94LrfbIiRocsODlts7YLBAiQ2kg0G1MZrmTofSQAHUkkLHwWxJivmlFylVUIFRP2YMxSW
DgQFjm37QjKdGxGbIz/sTe42+KAFu6+5sO7wAbDyCRvWi6RDh9SHzEn2wpaKcS337ttmIVmQT25o
L0SyQrzXkb8B4gR4VY0hMSRisq5pgCvBjJYiCgVq+i2YZQsRXBsAponggOhHwCxjp2eXWX/XKuPt
a2hqTBwOUUVu8H7DGphywvaBR2q75rafMlGiXuJPuo/zIl8jDX8lsxdubEzjTAAQ32V5xyD/lNdg
OEWI9KTkcOeG4Q0mK7mZapMDZkgupAJF1QHMMbX1XUf2WxT7w84oyHtRrsw6YphXfVmOpyqlfczj
WZT4tOdSYvCgBa52Gjnluk81WpNzp5zu1wyjrzY3fkANJNPinkxYW5dWf84H8y1zmZ+m2KCC1750
FWxdFPUERhui/QgWOB2GvWicYSOK73nOihU61ToMht9k3mQw8VdFch54OQ58QWhh5adq071Kmrcw
CYZDwPsdrOQl4J+60SVtWljE5yZ9b/roOQvd565trE1WqSvu68sYjT+sMpp949lsKdOvlNvQYaQl
MZW43aICpz4/JdRRXV/NNH6GPLGZ7Y71b/gGgHQ7ut2pldxtAnug9lWsebg4O24v8L03PumkPeLx
Ew17rckhPxfSeOuIVcTAQjCpA2UoRv/Gf8kzutnZCqJf44xMSyu9EMUBMz1xpNXOHVA0IBLMreac
YQjwuM2Vdr8i7oBEFqwKBQjOz2aeejObAsSAtSMU5UclD8iYAUViC+cAu6/9ksmsdO+ihVuTT/7V
jomGCF57oPD2KUxGqkCiFJM7y/EUHv560rPLGzd4nQeS3/j0r8oBomjjMEBMn5jDQGVtQLzgSsvM
LVcFdmjUso/ZGphrnStlT6+aPpF4wMGDJkMoA889O7ZmIyBDDFIZKzdFtnKDBDOtoQAf55zS4Bc3
EwJNnl0lWYF9wP9VURIQYFEgwk20OEMGhpGzK+ycJ5ykXbVE+Kdm7lRqjBkFYveWA+p5qkgpq8TL
0IaKVzNWb4nnXvN8epSphtobZc/TVLrrXPpvDs+EqZ2fs3ZetJiBIgGfXVuTmve+6T/Og+Qoky7+
cOyM3UwljJurU2PrF5KKJG/pEE7ShqoAvOyw56TaOCRKkCkdkvmYApgkKbSsaAXx4l82K+jfnodk
OFOKbplfrNaqNpbg0mLsePW4DxIDLIP75KdRuPaGANY5KIkptaAflsGh6GOsD0zupQU+B4wpPnDM
P67PjpHZYEU7Eq4IYT5GffDE5uFShhMNYkV4QLbly526nWXYz2Wf/CvMOtqQKptZwGtjuCtC554x
FK0t14iR1T9b03cjfvB4fqVZfPXHFi16Lkn6GFTVM6ehm3+IJvG2AflCzP4WeUHYV3quHnNMP9xK
bqPKuNpudMoK/e7m9Fl6PUeyuPwYPZQm5djrHrAwM2O/5WmNtSx2cNYZ3pnSE9QNRaB6zurbKZbj
bgmwbdTF9/jJFAvrxpvEP0p6lnqagS/boKUbNtsKagwOzi4ElqK7LQwhVn1LcKSEyQ3g6t1PudJQ
GhLCxDwHO6AZYVd9F33+r7F4O8TWKyGzdUmFOUwBpheB5JkHwbgSg/yAHYA0ODaPmZMcnO4uxRrF
xgevkAd7RLd8N1YbP00lWFRWLE95QKKjCMmgW9hWEUMC2i7L3D0FTf7FjXftmSyQqY4/2g0iEWej
I/Tmcx7qca+0emzN7snruxVB+qdePJhqHimhInwfWuUzjTHH2Ha/jCQ4jZonhNESIq1b+li97txE
HPSHwl9DkL3VGunHEYeWx/aeleupp0acZ7i98z2AQgNelL6+0QwNCkMBV7m+9hyadgPMv6ji4hxT
8zoHbrsm2Ed7YPKR1/rWoeSMJyQKqWW/6s6+Daq4QUFaZH6n40aT0IDyKyseH6GiaEI6rr1vSsx2
S46hHVBYIbdx80TBtAQzjO0UC2gNDN+anfklDWPYrft8GD5DSoo452ErkBN4zzkBc2yA7hzLXZnN
LISHD6vlniuxRdghiDVCm3Z7nhy+BM6tBrewmpaQS+K2JTpQ+u5383jyjPAeO9Vjju9tE4YJ1aUe
1dyUdRVZgDmPe6E0f2vL6Xe0YJFDS+9C0bySUqFia6TyLgg/NeoizS2mug/rJ+1RsjBm7IoQ1H33
u3Y5/dvCvKVUdeBytcVHDE2LnQxPY77bfeXCwHJQ1Nsc0Vk3cPDqKDtwFwKSEr2FcZZumpT7xGRA
9nITkxW6VOBeg3xj1vifbO99pN4eRaPgJQN3IRcqi/ETpSbDq8zXU2TgBm2747ScjVwcKcHA9MNb
5cm1Ge3a3vpEPZxbF9XUeZtU/y3i5oCL4Jra1tbM048CfSPoILRmIZpsPgAN/LQ0Np+oh+PkM1DN
qf3dce+uMgf0a2C/SLf/LCfu2EaZcQLQP9Tikn9FEs+b18SMzvjdX+idZozNrFdEzR+M8JZX/Hgj
rsK5br4miZlMSEo6mhmUugApV49tsXZMF7Mb7SNzFG2KWuxIp+GzNdSO9fvmb89SVChz3E9MMb+D
WznFmrzxVHufUFk3iRe+BHH/5HEV+41Z4Gj6AWcDrnAGqJNxCzNlRvWe+3tF1jwDXNkFFcJvCzaB
2vMb8nx40d3sNuyBSrtRtsFdYSJ4+4jXxBp41THL0eymsqOKdXds/Xu3SMN1XRkflOQNe6SedJxP
U93OQEcAUtuxvle5/4W6fhVOMK7nubmfXHWOivzR9YDJmwl1hNOLOUVryze9NT2aL37BaQNyeRij
wuKYhJ9DqtOrgw+LUqA1om0C84X7k8CMQqb6gywdWXEtPkWMDcEIMIllxN27pFuZMWebHBXdc+2X
JmvVngKoFIcVhV1eTQwXLXkzzTjHAoAaqQu42FeIqcIfPoquOUwl00kQte+OToDVi3/pbD9Dz/Q2
bgnrI3Ee2nB6Ilu6s8z+Gbhid2adQE051reuTZ5lQ7uCYeF7qO/dmmJXidrYhcE6se8o63hRw7h3
08Xx2YbhOqASbiw/x1C9YWQqwXQYJ6wWPxr1/KjJFeF556ygCxPDdMSeXBG2C1iWZx2mAAh/55l4
6k1rc7fxohKnR1PuM4eKHxB8SA0V5tv+3c+Trw4bw6p3C0XdHt6tKb71c2pLLHaag3PpOsRzL/NB
3o40ltaUj00JKD35BtiRbB1JjtXyr3l+/BEynnhVSiQGMtvYsq4pXUSGIqGjJuEocSPq5pkc2KGf
7GTXWDn+x5yi7Kz+N8YE/sWg8OJRmQsgkEKKQ62xd/EDIpT6oPOE8RfOtOJNXwX1uyqWbs+MTIIH
/Y+zYXHM8+I3BPdA3t5/stlNdbDVie+5WxuCP0MA6UXZ3M9JfKzteA+takW51dnIoE42TcNmx/U+
zGk+pHn1kM+D2mV+8mPOWLfYzDGMqJexTTwcc4W7drrwFDvwMikpefSj6IlBnZHUtBTMAWoXqv1s
BRHdunm6xi7ICBnPek3389Ft2tvYZKCBeGHthEBb5bmYUg0AQpCGt6awriKtQQZ1/gck0OQUlANf
YYB1UQ3/glp9156cQOona8hoLNBAWa77Lue9nrUbGFLvZjzku6a1MBelM2bDjJtDJioOsnO1TpTd
HM2Y8aSDXmGSJXBbmj4BYtLtQ79Yuwj+187Aa1OUxDCF6M4uFvZyIOKrkdSJ53lPqfkJscvjf5k2
QxeRaejx9PlQEaRku9GNNEL01EsF/uxcCvR5k5Q17vR1lzdIe51+xJF0Hzrjaaj2XUs8Yih1yKck
wR1DqMpZTIHYi5vCPE6e8RYOpoPPj8qvKHq3GyApoxyRvsQzut/SSQ4yOHO69hAEOI3UcWwVC+Ss
GHcysrvbXpxLA5+NHoNkm5B3b2aTH27GSB+IYze2nLjhj/jea0/kmbxSTCWsVSZknzkn0+Zsrq0u
I55GKqPoQ2LoufOayRh/ljoVXaB+xOA+cHatrw5+SbYGLHW9kIXcZGQHLw6PRkxu2LJwZusMwgl0
fns5y8Rry/iNSgwnaXNi6Sb3kldmaObr4I/eWo9PTtphD+JCCWbzNAgih+ZwcUjVH6NxujXs2QMt
5DySLkS17wxcpSghbgwPZarwwrr+DhME/cMvZgYR2MjMSyQneG1x9uolwU6Cd8G3DDSpd0GQZLW3
Hpl4UI3yH88XzY7Vu9IzVgqSmIk/nZq8JymcQpgRs9iOHTqb4+vHOeTtkSfDi9Hw0E5Ezz6PnnZu
d782xyYI/3aI6P5dLlZKhPNob6cdZ6/6p5WLubIHxjzth1tfhNdgCukPCktQR1n9DQBnNfom57eA
LZ1hE6htpnPvWf7R0rk6mBrQiOzyzT5sm4iW2EWBBzmFZF6vzYpdbuR+I4dD4vk2RhGusal7N05b
PMNgyq+FID8+fbde13OqjZtN3RjbaMrkLXrOp+hM8q4teIqooWxw6E8cW7nDDtToDuajrNEEvK6b
bjhA0kvE5pMD43QzUkW2EC1g7ZBgRYV7qnySmcZ9E4LnieaC7VAW3vWcZMwKW4QGH4Eq/gK8h7m/
CeBic6HzQ6NZyqA0KJLla9aUMd0zNAxNxCephgzfMarezaN1srv84OQTNiEcTtDFXHRZ/NMB9uCD
0eH3zzyu3Xljpewo0dsaJq7hOAUOnc05zE0lNxXi2a0FeWg9Z6SNem5u52aInyoTfsdUOwf0m2pn
uRoWVOICUIoV1v6Qbkts9Qr/w4rGLNy2y+oD41zanaVDRHzqf/M2vatJr6/6yccik+dPOmD2S/ND
7hCtkr6W25oUpUkgc2NCnELWI2dGP1lVn2bKUkb0BjdaYGDts2WL7yYzTqzm1rHv3CsMz9ssIAdA
f1YSf/jo222RfvY5i0ygExde0VNU5tGhrNlrxyw/B3wf68xosDYOxbqKWZs23ADNmfeZbVbAmNzm
h6eFbXo/WL/rTWZvbQOrWBxtp4LrI4Y5wK3HIT09nhOMCTCcJuBBtKtKfXK9+SsdSsHYt7bC4hHf
OWwq3Wyz3H72SF+g6eTfbkLcd6gBqQrBxedBddt4y6ut9BvfdMBdtaFB0gzuncj+mMPq2Rm+53b6
bLOiO6pCfo5U5I0ZOX64DZk9nnF1dRueRO+NH9yaw/SeCtKAuBYIdAHu5Phm/pSsdldYz6HaGsus
13WvecluIFx28eNLHvsVyDi5Uh1A/2xAryTi9Vj12SstYdgpgh0ru2eDrxYYPY3EMyMU3wVmd8O6
tIlxIYqy4USFh6sJTNzvNzKekj0FwvNNxv3B19Y7+9+RWwxwiZnD+SpHOE06O15BGHvIplHw1MEQ
0OX1l5/jQe6n7s0Q8Dqd3uXC7/1troeldwQ3CTdY2iOaem9BYNrMpne0S4t/k6uUsWY8mdgokNsj
ePMe10Ulndto+FYGpbOU4S0zPRtjJ/tHB+V7QmX0jYe3lYuBoFgpHeTKft7VA9ZcNC52v1q/jy7I
GRsD+Eq49uc0tBQ5I5/OcXdjBva05j6k6fU5W65/Z6U0/wVLaazHu1ykybZdCAVm9TDKkmNDmpmr
uglQceOfIrR+akJBN85Y8oBtXeJousHVAGwNhxb5nGaxt7DlsNRjkNkPqvZfJdAGZr2c/ePIu8kO
F0lYtiy6yugttrmn8X3lcTMxqQ/BTXNXIrHj/ot4Qvacksi53sQToTxbeIexnW4dCcTROY8ZKTML
W9mNZebmftI197ISWHOWM9QRXuW35vmkWZGaSYLzMfCWgy9NemVB8hU3BoEDTDWMmivTye/Z6M0b
g0lnpcVlCI2eTZwi2diZ3/s4DKuNn0GoV551Jo9IR63s2WAI75YCQbnzlXdJJW9byD72QXk9L4u5
1FXWLH9G1vkqRdpTJoOZEcbRHr82QAzL/G1HL7i2JMJvEvEwFYxPMbr2TM5tW1WU9hLi0YbzxNsH
m7GtfkK2NizoZ8bqpTsz9bK7kHEDy+RnPuY7MyPtUFM7049r7tT9aqBVkNMHmwzFFYVWd65ScfAn
y94OXvtoxcYx6M0NqKH1CHPDLR58EumYjrIvkdHllLnqIc5J3Yx+aa8qcitq0Lw/FP1IVKaL+aej
XQ30E66Qok92fSh301TRglj3v6LhLukVGbAA3rFuTYAyo5tb1NzM2sE99M3wlmXqFeTYh5PX77G/
yyZitbK1Hp0id8g46nOeQVsBAHBJEgJo7cT5qo2GbZbY7jp+nIrJ2bhqwihnxXdWA1Y4yt+zqGba
6nhKUdnDmB9iL5YzkD5sxF9jwFa+nsW9amwm1lzTDlEU9zJk+G/Jaa0JDPAsZ4m/drG9EqZDjkON
/3FHors1617c+sU6ioqfzFOfyt4Vnk3wwOSh4wfTLnJoiyqxnXAKmSBHtMMDht+Gq6joIBXhrQde
nnAEz1iVmK1MbzDBrbSLWg6bmp3wtWsdEI7KZZhorEunvTvB30l0wUSKRiwrYvJ0tsyZN60dHAba
zobuh63Jw6jUPWgOcMzZo8WTahuRskWRBuoocjs5cujGAkVGoMBpxXN7pSdcSGKYFoBecKzzii+p
r8jr4n+zOL5rCpOixUPElw7Cu8hZacYljkVv8CBw1hY/yqbPdlarnudWHYYWR1VIDwozZSl52xeM
IZQJ/Q9H57GdOhJF0S/SWlVSKU3J2IDBAXieaNnYVs5ZX99bPe3wng1S1Q3n7LPFnA4hZmgPOnxy
Fmb1pE9r38EkbQiDzEkr5V2TrfacaNGTdMJk0yOZWcZwLdaCv2ulefFHz2R0n0fZlfFCtXPl3rQY
GLBXJ/OBSEsj0D6aWjBiVSazL6nuVllela8E+zlO3IT5YNHiOBuyOl4gqfvHZuMc0NNU1JBseURF
t1f8ry/RcdoujMyfNlOtF2xXEaONo97SxTtgs4rkr5lnOPnAhGsIOBCEm/72Ule41fQ3cRgAQq9J
9UhWjiLLvgJRmOGGXQcDJ7Vkgq8MmFUIgaddawmuitq4pKPNuLWOBpYEwJ09IHyCf0n0wq6rrGAp
g0EuVOofR99kfzfwnHVYWhLNDTFnpPOBgviaN+L/DRINvTYnNqTLukVa7OolViAkJCbHW4qWPTG4
hdy0ug8gDwryPEd2nQR+WqFbnAeoM2vpKI93fDPMp3PdWg0sonbPHWESJYJFHRoFwh4H6WRXvRft
eLMFqM9A4KtuOOUZEJGHpaf/gu69mhzYd/7Vd/s3Imp+4BDOJmpDLm2fC6UUD6Ntbo6JYMGT+t+Q
Yss3e+kt2X9ARqypLk2faaRVwwQs/XTJ8cCUkBfrrRA2EhlK6SAgjDVgKkQnwDLVY9OUe59VWT8I
n3wCNrOvM0zRpAnm2lvNQQWTA1QHpvs+vSHiXoR2t1WUmsyWBMJh5s3N9A2X9SMi/KthE80TuQcT
hV5Eg0vJjZbLS+aBRPencJ34wy3xI8BfgSgXyaP0qzfVjx9mIY8RITGLa203JF6DdVFSf8nt9rU3
QQkb3Z7VxC5z0t1UD09WgGRztH/cOLyK1v7IU45NXyAPNXgRoh9GRHzbLguDMmtoT2g/YFbGnc2t
AXgSip4PHen/f0CWOrQ1Gd21hDJkMjcDSNBhTA6iQyKqKYXGLrMRujFvHpEehwYMUNzVLKu4K8yJ
hKU8uRiI6xLFysZXd7/DfVUnryUWApYHy44NQyujA4N5XFL2cAjj5uSRVFcVwQ5W8V6L6hfX1/d6
w1gfH8MU3SLWDHoInNMIj1AWKA7mcQkb+ZhENXAk5S3Qwqs3Defa3kxlv4+L4uwM/SY3830QRqtw
RlwY/qFq4TuSNUefpQXh5zBRlHcIBlGe4P6NP8FzvPeWfwaUj81k5wXyHNv+JWq3lOPIVvrm1bDb
J8d3PvKOuVeBt0PPP4I2Jzu2gAnGK2GNGGfsiphHN96OFSi2KSqWZknsQZBwGtQkzdRWDx+3GrZJ
E526roJsPDG1Ep+CqjZg+gML9MmG6BgNnL7gq3hT8+iRm79GIkjqZQiUdtWPcuDNlkbckvWLz5n5
YZTllLMRRrg0NYLdrOelAcV1FkGFg62wbFGMNB3gyiG58gQcYhtjnvdeFvGHAA8ZJMY5IOzJkuln
2YLJBIaOaUbtS5a7/Zjca/OfzNIH+3qy3bzxPMacuJLXcZZ1a94DiAM4jJipnZEKeNj11nTnpUHJ
Qx29FjylvOLjItPzO2DLnRrTQ9pzqoRqfDA2fo8JctXG6gT3kWy4EbkDqFJce2olqizF2gd4T2X2
qrP9E7GwUCAz/B5VwOcwDqdkKoxti+hwEZuzPlgeex2Y/1j82mQNj0K9abH72rXGK44gpvJJ+1Pi
5h7Bd/g5BHq4LYspExcgUVc5p64XDC0IxVqGNolp8TZJpVizsHuq3Oq3UtofrrgdzTPo8MQGvmdq
h8yiu2hlbiwcrz0xRaTFIaIPAT9OGAQKUdKt3Li/13N0te+rvyzG0O+MiPr6Z5SJSL5nYoHDH9ea
kLtGD51dndLtw7RZwPKLixGGePDC9nNc5s42k7S2YUWSANONXEs/yr5d8bCTjZuH+9YdnvzYxg4x
AIeXhFFa+QwtGdnsFjhPGCeE1Adm8NBr+RspnJFtFF+RdG70xOXmrqAiCpxxzVTtWfkfVV69UUh8
pWnU7CzBrh9GFYEq8d2Y4IZnKeLbYrijUnlJtF2l0y4VcX+mef7SNFnThY9M9+1DxMgcu5paMBX3
F14ybc3YoC5TwO0AUeQKxTJ1+X7O+dMDzh1jDC5G4m6z3v6X9ObFasW/ggXVChOyr6lT59R/cUfw
YY48ODPHhxsb+4KHULR/IfF9nG/DKfss32VNC+2z3jPb/D1xh1szqm87DF8jU7xlpAxSiBPQYZdX
oqefbQNPuguVzidHoDO1tUWn4qvsKWI6bTN/ZVoI2zmb/mjvXg1H9Uum6q6wtuwwyFnfRoADOwgV
y/m3Jmc22TqFYEsePKt4OrHIOelpuaate0IDO2O3fqqKegGvSk88O52wiTx6qWXeKQUQkbDuMkbi
JqetrdLDwJU14sfmS10PYnjQJiKApayXGQdHAlls2U/ueXLgAeQAmBSAk3x6cWvjPZLWZ+jFMYfR
+IMLp14MFao0HQcEzc1T3U+A3UHARDXP1VDAIia8L2Muiyj7zQoE2jyce0O79fv2QnJ7B8k13zJ6
eXf4Mic9e+2Z0OOWJi5Qof+PumyFnLdBhmNRDNounJiQNtPvhxWhmPHaatNvTD3rMum2dLgEotoL
rpU1SziXmyJNX4b8C+Vp2Fnlxi2caB0q3nvL8a9ST17iXMOWZGI6nWCS4NEiTX168dkSs2l7B77I
SwzfyEqqG5Fyfy0xrzRKJJDLaW03NPERerJF3VAnfaGWhLcbtjqSjYAQKuOD/I5ZY0VPZTVzEeQ9
6QZx2YzFhvSpMCXu64QDC3z1YkqnhegIiAmJ5qEepq+gTmKQFvxmUlhLsyouI/ygVVHxRDt89whq
Vzq3+yoDYwiXVV9bQf4e1v4xmtxj1+2JJ7ulXbvV8+7c+8OzX6Y7tGoVwVnbCJ1a0npf9FeFVMHS
GwiCcPxPTQvZJMAwLDFOLAIitMZGrKFJ7JXWEWynsRGFCoyJmVe9QDNCXNw21EhY0Ee5HtghTVHX
A2pscCpFccucody2qPsqKz1Ix5bLPiXawKWJxioMO5xZYlP+Wnl0VJU8GjEDxqmXzwPnU2sb67gB
34XoT2t3SLYR0ZNanMSsmfISqnljfWqxgxgBUm1eBM9Z3QDUlKgR6vbWV3ybZZQhcjkCcqado75f
xPqrcnDeZlH6ZNQNNr1Lx7k2kW+70J3gb34Hx7y9BB3zbKr56xD3x6jSSPhW0Gj8z95VT55VvHuZ
+VwAE1gJfUJuC4i/pC059Cx2V25TnHNHftUaksaSVVqrOixB+XFieaQEPloBeCJV/PJZ8durnywx
roVl19tEs98pw7PKtZY2nf0iHDC/R9V+UKzZFSZMrW6LRdOmPKAdaLIRlT/1TcGHLk0MAxmZ8WNA
+m+IFV+M3S3jVFuAn+Xfu5jz58QsXPjZQk/VVVHdaQ2LZNr3RUtf2eXije30LmR7S7bIXQ2Iun0S
QCbbvIfYnVvuijVBA4QpkJahMzbHPLbo0gaqpnuYhu7d7Ce8CYm3ybHaKTeCTg7Az+ZLUcX/W65V
6J97jKlh8M0k31i4I/SRliqXtd0fHrB3XyNfFXYn4eeQ5UNnpUrIcQLwoG8iIyhabGLQmitlXhxB
KUopALmvRdwHJFtFpLq6SFyWwVFMXOOa7mEYAsDBPOcNZ9hFYMRnTvndTe7FxADECVS2qFrOSfiL
XCleilo7jvZwCkgckuGmlcPa14Y/aqhi3/pMy+WVkMxba4YPUVnbVrjboWGVqRkriNnDe+WbZ/4c
be3lgJMTy3/yUUsLaZDnZpLjIUVz9p5rUfzTFJOoNMe01zXvRY4kWZr5V9V0u8aA9eC3lB81qeZw
mATegHNkVifBdbsxDecnaxRWcutAagArfkbOmLzyTdhQSOjafmwcPNquvmkGsnMYL9iD+5hSChrr
JwthJ84KzliySEyy4mAF4NcE6H1fFEcYYWcn8q4CZFrjTm9ma47rVo9eVVkCSbd3NIJkFqb+J4kN
d7LRCU5xlg5qusJRsPFY5LB90t6lmH7wqGFdK3ZMqoDIdt0lDcO9KClCYpdSJsG5WbPMqAGu+/aB
rcMJv2T0lEbeh0666lKMDNHgSiEYf4jW/6td3PtNuAMLxdqF0M0CL8+7CcfLC1AysCVZ0+A9JRCG
DPu5bI2LyNuWuSUBIo5GmlRFIlvOaD6R9bEwAoo/llsRSNdFy4qEJ9lZc16nEAkxeDvW9FSQQzhp
yBws2Q97FNZYijKUWlFvnLTRuLZmNrIhx6bjSeSq8mxOHdW5deo8UjUQV9v9+OMyP1j5JEJac6aY
sIdjAUquxz8hnPKGV+CaT8WlSGjQiRT9Ba91Hnqkqg0hZ2hBUmp7DGbIstmc9tXSrbVt3boHZKdL
ECzkRgXsAxKufTE+TXSTKBVxpBttvans/qjXn7E/Z9ka8pKQqtlIwZx1WlfeG/5yyLUtkypzxPVk
E4rga46xDoxCLiqXBOCoOndhcK4qg3k9FRWVycPGs67Ppp7aJqoa0AbRPu9E159Nkulj6V51f03a
3pseeuTAQLmbwutYuO/Yv/Gi0LrJejhrXn4x3GTbwYoGNhZq4YcXXis7uai8vqq0/UtIyMB2Fkrg
iNzk+yT2YXW89XV0rvtoXSp66YBEClLVz4ARY2xe3MPzC4fFGiAKIr0i9X5k+lsIEM95z9R2KFlI
pwl+h+g77IKNpUX3tCA5oiNwYOMU/6y2+i6Kadn0kCriSlx90zrzSsyEHSa/YSlRvNpw1dyzIDZz
VRc+moa8vYMvYF4s9VtZ+u9GkmyF6Deh7v7UKmV+EQ/HnAGPq7yXJNXvHYIzoE7rxA03NqBQ9Nks
emdjYxW1P5PWryC5jCQ04M9C7wvw3+3onlV1rWX2JbLP1CGJzrfpaCsKbWZfswRkjWHyD+PLBn0b
GqtADsuoPlOrTTufTpnk6pfB8V4dP0aYXhDYJ+p/vTT3qCq4aiqKPbNOD31vPCUwA+Fhux+G5uJP
510NSzwPInvk1nQ1x0sBFMGzhydPKXs9Cycjo/wLMRwlo/vIEvENUvMbK/cGV8t9RGuAYZBnEhHj
h1mVHyXnOrnbn0PjXZQWMC4J2BgqAoSsPnhociTRAfhK+24X7TffD+KmZgkvEHO5B4O5yVMmawjj
ApFupNNx0/c0l91obbnVD3ICCxL++ZVVLEzDv9bdnrJxG8oapjpLCT7LOfihz9a5Lv4CmiO9jID7
zJM741bUYDkGo/KXk6l2hvdMIMm3rZN0QxBuEHlfjuvdiJV6woyx5HTEYIOqTwpxJxOTWZ0ljswx
mKRIZrnNdyi662C167oFWSxe4OG/WIKCqqCCrI5kjd4n0tnnhopGgD1YaN66jNJqqD5K0h4aER6S
GFuwvOvFuDYQ+IYQDiVqWeFY9L/R2dDHb1RsB49xW94D9jGsXQSWtE6bOwF3f8reW6PNOMKGBNBc
bCL8CrwBgX3glNvTweyFabzMP1wpTrJyNmmu77soOcfKfUqpchtKSZ0FIYmc8RnrjoZRJ1qbisJZ
diHjiVS7QmuKlu8DRwQwlSe9Vb8qnA61XT3szmWc5V7amaMb1+9ypBc253owz5blGKPomfsnxg3M
EklMhIr/D7sFW6X6FNarMEhoXfJ5j5xQuVUV6Zs/vQM3KJY8l0ZKYgF7u7f8nmO7FDFHku0REOag
rw5D7PD+iIQVrmNd2GuLoh0/JIP6OOzgendbzrtTa9EB61CIvQ5GsqPNMNUGbRVzhQpqdhWNxsLQ
dSwJ/a4fozNRDD91hW2i6UFQ++azC7UhPCVwbJdsMD0WwvkZuCA25SaFOWT+OSgge4Eeqo6/xiQY
oY5SIncuTMyyZr9t0H1w5Eo3/DEC7n7OBYhuw3Pu9R91LZ+jial6hoYTH9KAZbxFjFKGxPYE45/p
OChiB36d9GQH4l9WWmfmyEz0qyObJobH3kfF4zFVwR2iMzCq2jv6PgVAo3EUj8DWnFmlPtMb6cgg
fX9HuDKe7Wb88GsG456F9Ezm8DnSN4X/uPKDdjE5DjNB3C0P10XpKrnxKdh+O5kfnT7idJt/Hz/5
cGte3thCNC9DtrNjixmG72w3BLeUjmZVgP1m8CSemqDCw0szs0Q6TiSmzkCWgXA4u+fDEln8UIU7
q9QusVB/1nBzq+ozatDw4qKCCm3TxE/dQL6O+Co6rAxFxjueAEQb8aNZCtJx272xo7mHtVkwMCNl
yRLD0dHjF/Lqed/sOYwOu4affXq0LNjJNiRdMk0K83FLzgB2t/5auEgquoFlvobwXA+Hr5zRZqcn
z/506p0R2XHfdhtK4nOT5yysS6zvioHWwI+WKZfnlaTymDMMN/9VDCpl0WofUeOfWCHVQrv3Tl/y
RqERCMzupOUg5Cb/Q4txDaJ9/dMl2+Vi/HRLzpMIXh8INRdyGFHedZCx7sQwqZvzkCtfEWd+rrMG
4GEFi4cKk9mzd8NQ+Ob1QlJ2RZ+dZCdjh991OpqLqPG+HYxseK1uk4O1u6sPxFd92DGDFTL/mqVA
J6oa6zq//wMc2EUdQsIXNk4Sv8m+FWX4BOaD0TYC5al0bjI70RLxUbd5sCH8BcU3iC/gmuQhTJBg
oASShB4f3BD9UY/INBpI4OpqFu9xtTNmd7sX6Pm2fui9YpkVM53EXboEhWzyURvP7pTtEmNeTegr
e5oQawKFXBDY9YkpGiP3YMyzfnnTmuA+cmCnlrOuc0Jw3IhOB1NmaDG+xiFeL01m9s38YhE34asj
5uod6I1b79LBk8oFsq4EhEUP30+42/h2a0H5xC5C93jr8ukWpcVHblIdtJWqlxhpYJvzKKZDtu5g
RK5Ybr4yRtmIEDRESpYa4zp07nEfbttCu4VaRXvIYt8q/yJX/jU8rIwsrpm07iOYGF8X80KCuKRO
fiizfh2jbTCEp8oflyTDfqCw+HShG+ivBHM9cInVNNPVEn3dh23ka7stNcy/DdCMKfkRboEzqEae
ltQvleG9dtn4Ksb2ZI8Jy3E34KwmbWfAtunm1i9o9E8DSbmCFSMVlFvXyfekLPwppjyWwNc3C+Fd
6xozeOo159Hk1IFQSKAscidQT0B61V7t3DmB0LjoxmuEL4qzycSP0tLGyew5IXnPEiRisV+klMpu
ZuZ9E4G7QTJm+f6/wMdppvORDwSIwiKOTsp2+bPJa0EmAJg/1J+kCZugCjvAsu7wwWiIAetizMTH
hOEv6+w/zRyDVZBMD0M79/jWeakjDE3MNOe0yIHbbWHHGF5GrVkWDRtQOLxHmNUfRes+alBNK1v8
c1JmTS5cn2bW8OLXIXSZmbdEslWpRxSqG8ryQ9iTHGdXc4s5+Asr53UZK5QWzMiBegR7s3dZHzuP
aqx/+Pm36UxeEqIdt36R/jmG85fR5EcNCte0Q0Ngld3GxCpNBWre2DYwel6jS/90NCZIqPuJGJbG
JTOrz2riqe9JcZ0t4SsZeWsboxxm3oy0VPB1pYXM2YNUWM7HeiEZwLJ+rfmf6qJ6jLV4rXqcI/JX
5cEhj5uXpOh+TBqAVWrVP4iD9vChVpjkV15dfuIhId2n83ie3kIswczvsDMZFSJQ2Izk7F6wyKPN
NFoMpvE9ct4jbPwEnJMv1yTEJ/ETOY59yRL9E4AdyojuK+zaZ4H0onB0NK1crNzCPjJChBGewVfp
jM5XWLdvhfJOowwvji7IZyWBqyKYDRTQEhEEmpGuGdZJ1L5muv2nnOZtsN19qMx3/vLvmJUf6jF2
+aROGRqJw4HBTgotkzOwDSjlA9zqPgvNF4MlNTQK9TVG8adc5oF/6rBsL3BFvAVj+JJqgLiE4Z3b
cNixskPnuDRYILNl7X/cuj6Vwt72yGlhs3NC8nCG/Mij7/0xyh6nL13O4+ySsBbFKxGM9yhRSBYx
JpDsvM98DFQp6eIWXXlZghKJytvQl3y5lvHPVW+tCW2V7cvC4LBeptL6Kd9SR/vynInHztHBkHnj
viS6AhFUOWFuKgpKTqa3od78Je10Cyd2re14MLo51VHO6bfEAOs5X0br2XcLVgLEalYa7+4lAVYC
mKwHFe3yKmXgNUpEPVK7+SkrOQh0tOs28Oo4T8mpbOZ9jOfyeEE5djIOPuoAtllFjri6urcyvTo5
Xqh5a3wg0XFYuZ64xy3/YSIlZrgsIp6RcjDxiqcowk0xSI6HzIE1l5rO71ScclP91RWqaW82S4FK
41j1n+sJM6TDdrVPKqJu0NySKhIMTOktYZOoEpP2hiyEN92itIcCq2FVSrL6CPhUrE2X6b/ZIudK
4n6O0pq3lcRpoR3nNoU35LNBa6bg3c9oT8E7Spb3aJ0T3VngQJvB9iPqEWxFiHx5libyuHztbpfJ
pTKyYV14RG+527bMn2Stv1LDMQnu+RV9neSF8OKG6d3BfMjWv0d8QbcAvt5e6VRidTx/9ka2ysNX
qQpvnaf6j9EGZy1iAYR2a4PG/jnAIMjYuLuTtv5si3tjaQgza8ZjJqbSgcO/qSa0RSjj+XyqqOcz
VXG6aJ38zprnaRRUSb0yeuaiErOmepvwhGZNRZ3hXgbFErAcCMVKLfnjxbMQq7WwXNk/jo4q04qY
1WFsvE+2/1633j93dkHhwkE44CH9tUimzDVgjTmPR6B3byxx5nwmHCHWDohktUa0eBSQyel+KbSj
wfq0cwYXUbIr1SGKRM8sJGJ9ZrObZYL+0tiYU/ICrpxJSlAiwk3JNHUJ2ZnKoCOmz65PfBzYgSaP
849zgaNmwYcE1L1naZnbRO3aYbHGJHKcbFIYI69jjxplH4aFh3Jwyj+llSdnwvTrQke1euOiReGR
+HM0f7jI1rbQPntL/XXol2rFbG1KZz9aqbPWx7YbCta5TdajtYQYlJIbZWs1DfMk9roCl2LUoOjZ
SGD59Z5lZ62UP/E8D1RPIR7PJdbXd00Uq9TXSHS2bpMAj18Yn7FOLmkVXIRnvgsZfphN2wDxDB9+
pqNkgk6TYqhPHdSuDUNeJ9XeJh9Vn8Cd5/TVx2AmcFjHcOMJ53fgjq9SNPJj5vHe4ZTAbylZMnAd
soZ7Jc7bJBk1hGK+AMlRcZRIqHfyIlS2R9RwtrgRFgxicOrVFzEYaO0cqIJGnRwLimJEE6gaC+bR
uuWWG7uO2HYJOvkeBea6HngLtJSh0sCsJwsrlibU2hG48WVd5rQ5tf/i+yEfFpBzolbMa87tKJr4
BQH4p1VRSCjG2/PSjaBjt9iMoa2vcmaMJk8wd0P0rQ35I2bdBzsuOkWnpI95gKZS+0Ap2C/CeAi+
YGmzaMrXla3aq9BHOGUN9G0Xrr+tMjLqecw1jNOw/9UOaR3L/Vo8ZRYBCYUDHgFFQlWX6cmMb81E
/wx43H5XJPwwzJtmsG96QaXKwm1Ub5JWd90NhFAqkSdrP2EGEGiAUQTBP/ikw3hBllv8TG3JBFxU
eJQZqXku6CvVi2bbTZUGErvjU/WaTWPB2pQGc5Jqhm17KIzXyYBYt8n9ZDWzK7Fd9ZxVtQ0MpAsu
pghZGbpkNoLSx9Q/CouHrL25EwsrVFGbwjGqfYHSqil11HpB8TxkFOeBZ3ubWnemdy1VKfjHE0Ju
9pU6tVNtkfNVOpxDhSW2k1VulcXIJ7YxkKTPiXTEKi6NdjU1uLvByjEzmSJt30RXeAIxcF6A9B6/
htv8BmbP/OvsTK08xK721YqmXZlifnOzkL8aJ7yfBzBz5avXdcXacIx7pynm+dRxqFeICcW3uyoT
w1yEQcA1lUQfDFsfUvXw+wzvWk0CTjsNirpLchBWYV29tH34CnH0LQzA8iWh/5m6Zy8nIVcPSZEy
YsBM+EUsaBc2XREqPLWPLZ+3Ig+HJWjjN2Jm1zgCntLRueExB6bBNDpEGVg5MQZQdA8jy/ZBz/uN
PaDtQK9M5h5F3gqc2QGP4U5nTtmXSJDNplQrnd+wmp6g/1bBI9X1oz6E2AiC6cYjf0aOsJDl8OZ4
TKe1ORVXJ5ORdgwqNWYWDUGfzOQT+tR7MEoq4hpKrxzKJZDNclWWVAXhwBir/3NImI7Qcykhsi1L
HyClEZ9cJQQDGlf/1YpQ5whrSfjpxkMo1BMeTSbIkUbmCpugxnD/lQ3paTbkBvQUvNyj7t2TTvPe
8n7GxxkN2jaNEzrswW7M2po6CLny1o3uHHqLkkxV6VOiDOYwfr5trfw10MZPkzpfTchp4BUxg4i/
8xjdonCAxwcmumn9o3K11x6qQZjJFzFN37jLhq76LssGxKk/sV6dPc9eepa6e/CBUdDoJ5/MRjO2
Hi2DYCgX43eZ4kZt4QfOSpHO2zf6YpjEv8SIWOsZ/QPl4m5y850XOqfS6CEABvDZ81yu/ZFdUtqR
moXn7nM0uaCwfZIaKEDThQrJabXvdJ3q02d9SaucITHTQPYRc86kOeW86zXMaWFXfk2+PcEmhGTu
Uqjk9NqjR8mBSo/DIMPoS5V9HxLGnnCo1wqwOHR8dZp8butATVsGmTPuOsxZD7SHuElXF4WaDX8D
IKVc+Pqys4pflKsEKg3MlWsn/ga6iBvHvuHULIhSz85j7x/4zqjAwK2twwmEh4VFflEN5r956Mtt
t8cGdB5Sfn7g+vAJnqbUAQc+ql+3cF/r2j4Z2fx9l+pF9PQonqzP43jkSZo7A1ctRctJpc/TaD27
B277pe6RaD5GJ+KmdzjApBv8CwdMNp5n/sQtexdL2as3cpEgqZL+R+2Z/uhACnCD0sMM6jXgcx6D
9myHeKJAej0bEq0eXzPTDGKpltmllsxJmXhP+2nQX0XnrEnt2ZWy+HY6C6mClh4n+cO0nurCar1V
RAZHD057nIIPZ3I3+LmuSVc/zJiKCqd0CdF914TimvjY0LCwvBD1QgJTjaxKJ+9t4WCN5SQXB1Ll
Enc3hM6FiT5LKK8WC6acH6U9kW8d/1WZ/hY6JB8Qj/ST+A4QRDpCj8xu5spcRsmWXTdSOIKaZpUm
cLnkCuQGuwUkWwK/LnAQFo4b7WuQDS1y+Qz7jVbrX02vH2rtn1O2ZDcEKQbmYiLLptyWGQbepNgZ
QX8nRvdJJCyooqUp3F/XwW9Z1+es5ibo4lffdy2a5TctRWRY+uog/GFLl4Wva8DjbYjhNpH2BsyJ
IbZ0mYmh/uq7f165QvX3DoSIRqBYp1H57Y3JJXb0p8DFZRzohIKOxtLWiVnE+fXONnutafDJgrJr
13ruf/S8vqbT3RgW7cbpU+Lad5HSGIoxuWG5pJFoDxhn84ASr3xvvVcBZf7UgkbQ0itt80+rVRNK
Uf2dl4KPaoR6UAzeOU5+ZZTt+hiZKdN07p1KYtMINtmU/fj/R70JeNtjNlKJuISSqKa8jn26ssG2
Mm4CKD9FQIQ77B8dpVkLv3hKBEaEgDNCAhzToMxF5rEmfZQz7FtNh8rsln5c/6kSV2WZMxDQjHJW
VHIfESOLo6ZhxAWHMNV5+brU2MOGjtZ+Mb1InhWzN/sNbeSeZGq0uhPGV9tAc9JpMAiGbtsP0GIj
AcoHD8U2D8nFQvR+nBA4uNH4bQDnJVWADUcUu4iUAK4PjLjNirynDotnkJr/ZvNKK/FqkSj3o4KK
M1mfsNzWjzKAzKnF1fNQjfbeNV5jzf2Shvua1OorKftgjXLTlSrZgLwFZkiBXpsx8IeR8RpEpX2A
4m5FzsSTFcc/DeBxDalACEpixnd9OspVcGDwdaPYlS4/cpMFR4w/yO7a85ThYy6M9iUauq8hGeuD
15XnzI9BTJcBkqKcjRHxhgwSA2HHmBI0By3GPDQjiDDwmOgrF3KLvikxfwLyVlc5kzIUzlgue9dz
HpaRHVrIOirBhtcUKM1cwG/MWJb8HyiJXefqSTY6pOAQsLb0TB1kywhhMug53bvx1nQ4aZvYefZZ
Szzlvb5J3DrcdhUGlLh5Q2Nqb/qOsTdQmohBx8PGS8FFXukrl0KTVTTzUiUK+hamd7hAAYzipALp
2h1tK1Wr0T1NJRCBqBCvTcQEcVIK4gpdtGnSJxn3fB4dmAn2xkTxDwpioyaBzblptRffKKaVl04M
1Tx0ASMjE4Bmn0nfQ7utdrBEOojcvrYXSLzc2kSAnm3dQFzzpPwd9WY3gkRgf1tYYIV1ZSIcQqLh
4qrXLUDP5NRX9twWj16xog31BfvkCPTvMs78K5kLr0UzW6mxVK4GD1xo9VWlmcHqx/xrsROItOcL
nlCG1tUjcZOfvnOQ89vBvpSWs4i9M843JEQjXqreb549/59ZVUeL/OGq4Dw1KXKXiMT+CXuC5iiZ
BTM6pwzg3IyYRBoAAfBFvmgHPErBvdBeI3+4mgl7yW5016IknQweqjXX96tlPHrZykNzgb6LFxHx
1SHpBv5633ouJx9Snn0IKEWXGH1tJKcerWrlvxSm+WpnKE8YY/yRJrMMGBr7nN/KnW9AX3voPm8U
yCq2OFbxHYkaiarldIudWRYvVYz8zvdkuzZRrgVh8tlE3VHTOXPKFG5ZaqB+RovAeK2/DEwR8OpB
gpIxvUcMfS8xvBNBYhw63LGQUyCYmvJaW/JXNsVLgB39WRiQCIbKP3eYd10g+MgevBpASvUbieRe
WP942M/O/AuxP9/QrdC5AxZI6zeb0S+CG9LgQoGFNWtGNte4tkrrY2B4P7dn2HfQWkWQ+rXJB0fj
FnQmLh9iW/mbYuAykeI5FoyDcZxCJVVkv2HbEWnnLP9j7zyaHEfW9fxXJmYtzE0gYRX3nAgVDWiK
ZVmuN4hyDe89fr2eZM89mjnSQtprMaa7SBYIpPny/V5DXJG3HfDQoPWkWAVHA5eCq9LFI87DeMGE
m+7V7XMZTdW6fumsudjlUWNihezsupBs0VlUz/hGkp01ohdIeAoDFJFNOpMwY03NdQn4PY1A7loO
INPAV8B4eNzbS0gnXr+huT5jt71A4wPBGUEthCY3Y1gXa6027zlpPHUxphiEbJZbPCR1u6aaz864
jSzI3IM7kLqfeQnnJZ+vO0JTZ8IrQQ+gLGfALLb3Kke0rUlz5KrfQfHRo1tgDxge0wwsOgJsHcTs
FStmZmoSEYb93g7WJ+5Jj4R6ZndzDHUapw+r0w+dQQKP40j0AaGy1QRA0sy7emZHoM7rCJVJ3lz4
LjZhqCvoF+S+gukb5Y2On916zqr3yGE29Q3csbIkhHOac590QYwAKo5XmiFXXfAzqtOdPs3lBvk4
hyNIgHCubLyIOfwY4LUC5vSVZdN9i0bi9wB/NdEhIpuR44HfbkRMb14AXOd45nJQQEtJ0py5qsr0
HOccAi1z/u7Ip16ldDFGgeVJmxNeV2UpmQge4akOEdwkKvlzP65ylICcssb+qKOAo4pll0tNue1J
2UK5h1WMrVprsF7ejInUXSW0dVMYjLQsCcaGJwnDaBxt35y49+gXohIb6LrVMkjLLqrN/p5E5hzK
mQPJAMp5EfVnA759y6K7uvhW5XkDpTh+w4LnW87Yy8zojwzql9nKHRqii9/FyO6zXPrNUhhPUDaV
x27pCXFtaBwA6pinBbX0AR3CrUHn8Bz2sKNKRRYl4cTdRIPtHawIzrMFe8MhICBfpHi2NdnRLSWX
IY0wGghmzXu0+/hhMvAwiAv2OrzN6BG2y1s0kZxU0zhXh7YUI5w5XGO+suF0MCAqDVsmMJYnTHwr
/2ys/uR1yEXSknziGMc/F79fxIr41lAWALljWI2xDWpYDGxxQqtJsUUBi2ojBMaTbgmJvzuTWQEZ
QDwZkYphCgFt6XU8ZrDeHA/G8yIYOtB6X0NcNUAqOEf08EOXetqzBHkYUS0PnPpWYVd9khUWbtkq
rY1gdF7hy1dDMKF9exhi1Ku05Vw5QVtHZ0ogAmiieUQQ0q9jt3gMPHrGWms+aJqKupN4tGAI9Rnp
/WnQGrEPOirq2sYCFkOXuw66sKFL/D6iYRdKcwdxwKMCq56FZt11znBdu3CAG+D9sNVvqj69txz8
rSdOvn2ZYjbUl9/OEJ6bUj7S0NuETuKthrx90/s3D4297JgMVdbejbjjEK0WWVeZRnM5qfLmisIt
Jpw7/UKlzoZWf4yiINjFpjOPPhfSnP2eERqO7CX9LjRzU0h2CYh7DqXNuG82VsWQSSrneY7LH+mI
M1xMnxY2LAOpGufj4DjHEUMPmYyHbJAscQBxuY0/XYdNl2XDmy8W4yFVefCzhhVS2BT3nBGum/i7
Gmq/TO4bTExWBKYdNJND2AxaqCAaKnP3o8SflzY6gvoYSNe2rU9k/RnOzoSCzjMNPRseKjHYH5U1
/pAiPRN3mVCwsim0HUSaYdCQSXCURQkfmC3j6nbIhtcpHI64O8JDsBEPjd3TkHXPrYjeRuyJUGkU
WwdpqR3pxsYj8K3DU0SzsH8FNng3hMSaAoDRaqSFQte905pijWEk+23YDmsRVX5Rso7UrnwwMFjW
BlJHOlqGWBoYyoUKoG9im99o3kDVAqlgRRO72ORG4wvo8ijH6OlK0iftJnqRX6bDMT8msYuFDSvE
XKUOJWhmSxSW0sYMxWSpjUMaG4y4xYJDVBFOtjJCmn8dmuKZ8zXsUqgmAEuNu7wSxoy3K8hrJ/V2
72I8LVL6NbEVYB7lNjeVaDuMlcbqxUufsY/Yl3Z3LXN3XHPAxkzTc3/ivvdYD0DJWkhvL1MUWWj8
tAMZSxvHw2Y6EcZLKLE962J/EezCVEDTBqJPvOuTYNrhO7YWeUwPtqLJ0uTxsxs5T/a95wYv02yR
IhJgtVnqx17vDhqEx9vCEj7Dtl7biDZXiO+xj4e+nXvJZxXiUdGau4jWz0rvKJUWj1zMPhVbo5Do
PSVoXKVlByka98UaYeR4pmKi1ujt0NIJXdtDvegs1Uc1MCUtW86nhutsYwpz9KZQK2N0mEZMs6ox
kVFokX4wumpjtI29NQjGQ7esE42EWZ5pPpAbNa7bZMTq2xBH08jabVyTuWKg0UYNGEPHqRAiHiXb
1VBV6T3L/0YhinKyHlO96899O33jD/LF+b9nv8kewxkHpTBsTsRSlqJATRDJZT1UODu4msuUkDaN
2j6iVrCwx1zaxrccmJ1hIu/jIcC1g5ebMn+SSRm/pfGkRrHtu+y9vtvUzTmx+k0xh4duuY0cwu9i
FAebNDJSArgSKuSG9LxGpKAQTiNZq4GWKZQ/R1RPJ0yYrJ6WXFh2ha9puHuXYfkzNQx/oN/6KNv5
WW+RYOswQlYWKnLINg7xAm4WEx6zDQqc1OakAOmD5HGwxbUzNuYhzJxbOUHnaZMKhcFsXeMJtR7m
VGcp5gxDdzvRDftQlfZrmBqcyKx8q1l5vq2N5nMBpT6GiNiPl/8j6oi9TtJWwEie2p5fDdRKljN4
bIKlkt3sA3ooRtSTZh64xM/CqOlz59Bb1G5g+js3jK5ngcnaJBp9rYEpQA3G8ArqrL3pO4+mY+08
xiGYdW9YHptf7NvRlsMwbRUXQwirqs921ubrMU+XPYjpvSZsJoKrb2YIF4KsOLqt8+Lb/XKEyGuR
/uz//tt//PM//+Nz+u/hd3lXZnNYFu0//5M/f5YV2R5h1P3bH//pf5c37/l3e3nXv1719/f8c/34
P86/4R/52+lxe/73V6pf96838vF//vr1e/f+tz9sClz95vv+u5kfvvFa6C6/hAtVr/y//eFv35dP
OaOF+8fvn2VP949PC+Oy+P3PH+2//vG75V1uxK/7oD7+z5+pb/qP3yk9m77999d/v7fdP36X5h/0
YnWB6sJzSQzQ+aTx+/IT4w/6Q7ruGTb/taQuf/+tKJsu4k3WH47wLE/wYxcDM2n+/luL1YT6kfmH
ZdME94Ru6xDuXf33//raf3s+/+t5/Vb0+V0ZF137j991WjG//1b9epDqizmGJWxobnyO7UnHckyX
n3++P8RFqF7/32BGI2MPE0YqRnPNWXT6gC8O6NykuefUoLNgj09FgP5oSVYRtOSrMu5J1QxyrDOj
5HVqjdciYVu0FB1e9NoNMrmPAEYKOwvZXh1oclLRn/pAKQJNeqb9iCsWBKdA1I9GEt5PeCy6SXc3
Er6FpXALf61yyMCpWlgJGxfiwZVRcFXY9rlrmpRXcQeFOaI0XnmlOJJAOSXF3Wg7GiIYcIUACwFt
Et2msIaW5BTeitGUu04hfvBJ/BI7p6K023MjCIjtUOmzx7CxdY13zqcaExZDVeWNxuK3SRqcpMyA
XxulhU/631syBGe7Jm/JrDGWTT6Mjo8MBBRNXXfgdwWBD+IE3ZJ+7VUVDvexS0EnUPKuLBODNctb
Hi6XNo9wJUSAkVDcYyCrSDwjbloEL64C9J1wRriBeh1zPDJn8hZg6Rfjz8RpQh945fLFEoxDMffR
XpzBAK/sm27jOSO5Di7lOHofNoUDPvAxUut+HYgGroDLXWw1Qs/MHNGl8G5r1TxlTWvXlh5+W5Me
kFnM9bvNeD0RcUN9E39c7ovAnA34h06ny5XnQ3eP+c5uCnhk9TR0G2Hi1GVQ9Oiv1hiH9P8w7+wh
X3AnNXx18EvjS9UEP4p02lrtsKq2Q13s9Ux50A7cc0imV5OFv91i7PuMj4RH5a6xWfX7gO5fGs3u
mjuCCaPuPpjEDw9NhQzAypbtNN84NQXW5UkIqPWcJ7GWYOl9FRFVWhjiXGAY4zbFgx2oVJ4JvvSA
Vpxj2xgFHYdm3+Cv47cmBz8oUw+ZPhS+0RFhPBUPC6chTZktVsidaex5P5DUcDSz2JJqAmfrEcmo
C6RN+yLZXcay8JwboawZzAjTsVSNXhzTGX0Lz2xGSYshs6vZN67YZ6YJoLFooKAJlimk2P2aBF0g
juGUKa8/3DkMcFfHZgrC5kGNpB0bOKub1LPuHXOhM9S5JNW1aL0XZBlJj+pUPXo7G+HMWD+yKNx6
GEY1Qn8eS8/P6w75XUp/ybrJbXmnVZPyyvig3YyD0bBc6+hOopkBhpLbBXTTzmUXfxBeDyQ54sJk
ExUSnNvcPoeIeXEnOOCsvqc2UCoOzpommuhIpw2mg05cxTrHYDFgxD5S4seBAlUiFpEAcDh7x7ac
P2vph1jsczHzzgndJmcILP96otXJ4JijeVy7Nj7/akyEwr7pl3PrgIpFKWaOhZq5neVL2wYuVXN9
gWvM4W3IvLMrFGaMVQ9PgNUAP8qJv4D4AlkJOuNV0003dos/jNdiuKjGqeElPxvL6DY1ggQO90yX
fLrVbZIsLqtRKzt8ifszBEoUI6X4zrvoQZeWwTtZKfO4bdetyZiFgT0ab13INA7q5ANHPEamhC3l
jDXuYwUGqFjiYFuOsl98a5bzSssVFbcOMTaZk13d99+FjZlem4YvRVicLqvjxXdPDR7psMq0DVNF
PbsyDBDUUNVkUJeuhhjVd2yzxsXay6hbr5YkLspoa3mYYSprLktbQT2nwzVFxaiZvgYKO5Wxzyne
8L24A5cN2xfZS5CZGU6zZ4VvNo7RKH+kvsk1TEitZbrB+fVatq8lR80rt9aCvbS8Q4O70hH3ADXc
3c72MEKjt0ui0lWdV3e4unvoLud8jT3CwTBY4BZW6suqxqzCvI0eYWHI9SzPoIUGnHrMvzGMOCKt
/QhDHGFLlzVras7TYL9k+Taa+DqtLQWB137PgWBl1OGTkZg+zwg+hsGPk5gI1B7JqMMsccw72fe7
y+OswqXyUUyuGqwAD23ubqnlj0a0VDu1LSyEn13V1eQyxRERZgC6YZZ8/FrU1aTG+5xQus1l+8QN
nutSqyJryo3RPiN9vFGLAZ1KtVJyZZdLByyXSWUROwRRXM/0/qoJefJC0x9HbfhccDla667qJ1N2
p5C2iHOmLic8nnJ445rpY+3YW72hwSoZ7gI9DSOBwe4xZxF/tYaD4V28uXCsZ7UUIP7v2A6uaumd
ZeGeZVACKCXlzdiwefc6gsYSHwerxEXShSrBS8Yh+rhMLZMsCxvWfBhHt0LcqRcnLb/WVNtcMdj7
NrTOkliVFU5ZMeTB9ENmKQfZmr+y1Y6+SP6oFd8yVDIifDgun9v39Behhj+iLRCleNDV0k3hHa9m
dVFZygxO0ZHWibWvhNJKWfYNBJDPeq42k8GL1WXCS4YTnNylPGBQ2WMu7TcbFGONEO/sCUku04zA
i1wvXqy+/lK5N57unPXU2dt6e91GxC+rbe1yUUXIN6vZkSjqVkDZj+rrTh0kqkHw5dDDlw79Cc3G
nymJ0ZXx9TIVWXO5oMYF+0YtkOG2ajhcxOU7juRY4I6Af3kGWRCvhXWYsSdEi4Fp5EyKmPoq6l9d
Om7N0n60MxmvHIlDRIMDoAknLXTfsfsq/DosTYi7MJP5ujnLn8/Od503KPTolE4VuLaD4KPXxblK
aphQamjog/E0OtF7RugoBGFusEyMg3Qqmm755vKY1A3RSNnkoDLcCE5GV0ITVD5qtqUdqmH6JC3T
jzpkWDUjkSZl8LXgcYUzUwMfnOa+Gcv7fMIYBHseaLlsZDLJTpE93l0eXg9Pm64x+YENV3G515kF
LjNhQaUeDURo6ggI9eUS4sWtCLa1S0USc9y6XAtGb3ykMD8Ati9PKDC5FrWHXa6jipGqRcLCkocv
eJkSdDUPi0dzq8H7oIC70El1g6ridrLlr9dN2PquNHxONuBQINpueT3ja0ylyWdrvfEsyvrkxsGx
D8eKIzpavBBj74qrwyOTMkaNy8s3zmf2tcUagDORJ1wehYkhHI4Jp8vklmpg15C5ymn8IsOT7qJN
EZr8tNXznciK8R01YX79Hz4qK3x3drkGZxMlljrYn1h5by+flarfhV6rJRCEm1m3iA4jb3f5Hm6U
nDGQu71s5kgmznrTDytJeVJjF3WZBa2mUhGqicRBs1wNGJVAjGBtqiiCNqkenLW0fPSEcx302s/L
LzRb79rFCm+5TFHggKuIXMGoLj/myd44MR2lsr1N6bynTf8KyYiFf5CkeKQL4DkXC2OQIqj5HKyY
ZqpaHS6jPiRuZsjc7VhyK4Yc229RgQLzBgpmXGSTfq/N1gf+9KiZ1BJ5eeHlpjvqFlWRBTTY35Sg
ZJedn/FJ5TZX2OZZ+AfDFOiimvxgSnMM9nwbvNO3VSHlsZaYEStj2+W4TL+4gr9Ua6ha9qpKOwoT
g4xaCUXn7AM35oTauFjTrqZLUFLy12jzaVNxiouvAk8GB+LHMwQDjCLPg4Fpx9gc91mGdKm2jjHm
zF2Vm3vlpAzCB995WHLaBUtziMx5NwhyE123wjaCWRt4GUePuDmE3rRJK6jIMXkpV4EiqBnzTedi
Uxhiw/Jr5F6OZfbSlmsIxpeJlXiMinBE9FaWFjJpUuH1TND9Uk9BrwZQ+3yrpnOrzkFwEnG9ECM6
y34fW7VLk1t5GeUPlx9f5usSFI/INu+EDUWlKvdmjvJJq5xzTA2jlshIQwjagKpFH4vaBcqch1ja
d0k7EPrLajer810+WHu1culJ9uKV3W7IEbjPxGWrsQyWQdpbutHqGgdtxK8RA9OcQgpP3tG5Z1X5
qd1lVjsszFpIyIpLq9b6Ozfgdlzm8GU1wFF8QS0dPplA+8FiaPAhk26TTvAYMwW5RlaME0gZnrLG
c33OtLTxJJ3OMRlvocuNW6SwtJywJ1kHsnF3FZzWGDO82iC7xV1Y9WEmvldJx5o0JkRc6cahzsp2
nQrr5+K5h25aaEhwv2ODfzX9HVYT5EH8Weiqr+Q0y1MAjnVF/AoFyiUWo9f5TTwM7VddHM3sRpen
2aTsMf2M0GSCgxVxQu+9G1pHG5ygPpqM562WcIe6kE6yBzvXvkms+EP9N3SoxEdxVdSqt1MykgMI
EJZun3vdvbFnW5mNw2SOqInh/kyNp1NNnRwzeLpMlaBnatCKesaXcT8n0Uegig71yR4nV/VgTFUI
Raqwp1m+VVOL0hpNaqMf9bzYAZbBHgrNu39NsoxG6FS8w9265E+pkiDxEIcQXXSUXKoW9aSGgEKu
Rzx3V9BMYWlN0BpM2GIVNf/lVGoE9l7VaBxZaJYSnKfmb2XohLDuO2atOLoGHbXYcB7GdL67bODq
JVrIxemjlR6SgDOHQjXGCgX66N07rXbOlvij5+igVoIa92lUuLiuFJkLmfUlxntM/c7LF/z1VuCS
jghmpifcF/MRLsGNeoUxlS7kSFPJXUMEVQaYgMu88kjvoTt2M4z3njoSq9eyJy/bwXX2mqSCa0Ze
hskp0aZcVZRUHNBVnaEKz+nNWvofl8+HVoeHP83bYDUNNWKumlv16zwRGTvIw+FGBPO41aLp1jRB
Y4eXUo3XaGRVg2JLlazvOgjde2OEqStNIsCZzUjKsIR2rOsy0q7L8tANHDUb+jAEuePKfzllO7Z4
supbaDWcvLjTS0o3SBrjw6LqjcvphAARgwq29cbNzK54OQC3ck6AbgDjqZNtYsA2mb10OAsgaNfk
5xBfVxUn78LjMap/9HXiADIRFf3r9FvP804LA4gfTBhNZ15JDZl0BFQRhiCosZpDc0qfFQP8o1VM
t5aDs+hAf2o3CzXEMfpRAzfn0F1UeLRRTSfcWdetb3DMwteIZ9DI5oHEAV99DXVwy21Ve1ZAMpfD
vQJFapwL+Xpfi8MGdxn4F+DkcnT7C6D4J3D3V6BOoXB/Q+lsi8pAgBYK0wUyBBD8K0o3xng0TpFn
KeuH02CaP4llhO055SZ+2gESAmvz/6HcWSGe0vrLnf/foFykguF7E7//FcxV7/gF5houYK4rdJRc
FkiqcP4LyzWMP6Sj65ZLOplrSRbNf2G5pvmHAbJhOpZlmBCg/oLlmvofIMIAw2gjEMZjU/7/guVy
VX8bIqTECCEdE9hYGiYn9r8PkXysMMEYemtV2PIHeMdDGktlqNZd/+WG/B+GouQb/fuvArq0XUmV
DTYNngKm/dfRWJPnW/XjOK7mFr6Wti368SuMaSXpnol+v/qM8+lnz/68ykTxPXJOyVNyAxMUNWsU
obQ0kxMiH9p4EbFQeq6/hIuGDrQhJYI1G6L03EzhSqsgW+q3s70s6zJBfj4LHHUb+8Fua9CE3EPw
j/+PBVFOjPprS9sG69AYhw9yhgIYC9iQRyvCL3FyaiRyw/slEFhzle7nEiNCmDpM7cU5leIeNuWx
wvQ6a+dub0uMyCiSvmI4KDWHwi1hh/kV/Ksz8MInOmqi/WRmkl08UUBr9i7UzR3hHBS4MEtWbEhP
+Le4pNa5QFG2fh6NEPWaHF+LGrMpV1dyNuuY1hbxAdm07yp7h+P9GxXtz5T01dYLFLmx29ZW8Fq4
GRYQJecOewoBCWkmElpTruxS4Ks0P5RtReWaH0bt2LoorIPcgwhhx7dCT59i51gZztdY3QzL+GF4
nlxJgViYvb1GGAmHhuPS5R3QIU/ZqD/n6qIaadL01eMfRMmWC1bQuaL3RA0uxaK5XSj+7FC+j4RB
rOxiTx66SdmU/agywB37BJe99+MM8aBe5t+eiZoGPdod+lvgVnCJwZ5eR4wz/TBe3gjkQk6flZ8I
m55bd4ajbhTroQEus2z6obQt/BOScHKFkXBv6hFKxJhi35Da6aqNRnABt11NlU7EsH7t2Xj3R15J
DpkWvDQJPezckit6K5C/8nLFL/GuCqKj1/P8pHnda5PDO84AyRDwe+PWgL6rYnAajAnrYIlg7I8/
9U4D1cSYJ7WxJkpoLTckCUu6Y6RxdR9KSlfmJVr/UiKthQ0r82Zj6CN/LVHwZ/OsbQri60sEQldN
5vgeCW41wr2rTqsg6Sw3doxpLVbWCBxqqvyemjZuJQQYVGyJDvck0L1wPccHgm+dVdKkX63gXH5n
5qqm4I9GC63dsp6qqo7Xnt7FUGqLa57iRAiaA2pv3WKxXK/6oiAzj+4IgeXx3sla+DQcV1r7EZrB
6+CFTy0Px+iyvSaMY5bMCkz0rQhKNeTPEoWx+OlAM9Lr9qfltI9TXJPENKu0jioExBpw+EJRRVBf
tSGc8WDyl4byRK7M8tG0u69yYmKnhXtAukWgVA4YNcV+ZdAlDQpQegL2AIit566Gu9lq6X3d14Qu
0+8IRPdldO1NMdTHiUb/CfT1akhK7PItiYu4HqOr1Kx1GwIudVXmayHUJvotdeS6UPGLwzg+WN2w
laOLP7djrYZhwOypGd9RL1dEWVWzOmaClyFEx9nvp+4WKzy7850oYVelSgppB8G3kU4m1T6khBDA
b44f+y4+hSZeBpNtIl6poVIGBWxgfT3qLYx8/amERTxDFvV7h8gm3bkvh2ovTXGUHloYXEOWdIiR
zQa7ysbGxLJ9fXkMxPjD69GKQ3a85xR3N/R+33j30jNPczX6deVBCtEQl80xQcaGDRW/wcQULqqP
w6bfTjFJ5OjSyM6FClh4nzZtHQzQbHpQYf2oj063NZJsa9czo5R+AadVXC9yiFSZ3kybQusABYve
XI9TdewglPiO1xOvRjONwz/QbB3gCnbKSxsoZmpA2D2DpJzghBvFxiVQIAl+IJk+xJl1lwy0q6f7
fqpfzF5eV+bwVETzmjASf9TnTeVRpiKYDsSwxWccWH/fLNPG7jCZkvbaCvo7Cp332KkOJP9tZ8OE
lBa8WUg6JhIPCmFvhZg+6q4YUDtYEP6SI6jvznO9l5qYtM6kwcZQUTIEybnZQF286ZCOXVkhsfGO
M+EIWLPa2J3vOVwMVmG3BWs/S2907KP8iKkFKloCC6TCsQGGMezIDloiPwpthDs4+5FHolGPF1wE
s39uilvkE+SYB8DJmy6U/qAD3sBJsIP4OmBSpnI5A3cRsROsDUFHruxA7utMfE6kcXaprtHlrOEB
fLXaTNBwrX25CwvhnBPUwzSpkxtN4N4P5Vi00sLrR78pBXIU4gW+jME9AAz+yLt3LMiOpCAbLsml
6XTbk1BCL4TDklW8d127I+mYQ/NU3dhB8dXTLBKad9eWOEk1xnOtTQ/0tl6NYXkJKwwC6TxK523o
PEk0LRtJ5bcRqLnxYtzQgOpXlUM+Xx+/YCxSY8Y0fo0AnMNSrm3HeGqkS+Tp1eAs+25MTnGqPSxd
eVtU+oeu9/dZ9DQ18hB7/W3jWddF6d5HXqN8VeCKcrTJs7vIrE8t7ZiAdhZBGWgWzewrgvC41MUp
tYOHZrkx6gwKOpT+AlRqtp6jZrkjK72soPVW1hZg4mjj9FQdcEUnQCT24Lp1j4Nxkzj1Ni1NCHtl
92os1nGYGtjA5Eva4TGKW8U1umosktt6DilO+A7P5J0WO49dbBw5+W3HESNKtq3tktxDTIyBboHM
BoCs8bknHFtbjPe2D68Tt/vhRiwk06LjMPZaFsYPbQIbn/RrgdsGuw/ukM2D1QjW1nh+zRvALSzC
thiCb8wkfYpa+9yNO6/RH7BJu9Mi7Tya1b3r3JQyPIej94GeGcepVHlrZvfqBJST+xIUy9HEZfhK
FPo926WP7mEbms61EVSfMHmxNS+9D732rr88M7+POFpdmULukgSRw/KjM8TJhgyzUAKyb2Kh1Mw/
Anf+ioLoWljat52Cai0IUgPXvDcogoYZFVCYzhgAzKZfRkS7uc4T6luyPlrgrjDZR1W+ywroi1m0
LdtzCXnXwiJnLXBDILLZPpGQSrKg+W5q1f3SDP48AhkvmDhlWvEE3f8tECyDkwcuQkrWlBaHuraP
cYgS3o1uW2zYe2G/IDDG8m/A7Ljh8Q1z8Og54TFuCfVI7J0lqleMmv0onN7GtL+OG8jz1HuvZtcT
X0g5Io2bMnZ3NtHr4G6tb7PGpJ6q+pqeHKX03pVPYT0+tSNhizryHYmeO63jHwxz9GGFeNFzPMlo
VdAhb8e1jmqSqMysck+m4bzpi9zRn94lun40xbAfzeWZrFze2cgN3VUa+vDU+/5h6udTaembIY4P
2OSsxBAeTBrjuRz9pIqvcTguUiwWMKI03FMIkTZZQnYVN6Y6cR8MEAEtfzf7YG+YnI1lux1duV3C
9qCmJ71GAtMNyvEZKHi4dYyR7UCQtah6sfaTEvE2YXAzFNObI0J/rLRPHMNxtyhNTJsqv1dmtPyT
UlG4nipH5tOM1atuW74IE8gH1n3UzqdqSU843W+aiQxH4irhylvLgbbgqw6FazDk3YjyB0fb7RSP
mGKndz2xy+ZED9wzzrqjcfSAG+4m66Qtr4tE25PDtin18Z6oRWNZL2j+537r4eqKmWIMYgptbBP4
NVhbkMm3LGcvc8p7d0CYGcVbb6Ed/8MULSzT+aaR0OmW8rmv+PrBcBilXGcpAtnW9slhuG0m3p0l
1xmaWiekzYcYNzbyTWVcW504lBgCLoCjDX2J0dlAHt0kIUpJQok8K9r03gw1MDkFhrfvxQk/BD+m
aSHoo5qOeyWn7qD+a9jz7TgV5O/iG2IZ2xTAlk7LAZfTUw5LHqv7fUKzwm2ck7o4JE3c/s4vSKTo
VShNixCVvyfRaYYfP+XZIY/1O7e0jo0cntVTcKkY0Hr5Hsqcqh7XmWg5dng7x/wy8ugMCI8SeVgH
oAylMfkNluSEb21HOe8Ck6z2CMX1FN9PWrYVRgAvlCqiemjCcaPZqV8/Y+d7wHXxZNfOM7zhO4bk
tqYyCaHY4ILhj1Zz8Ixm7eKWUePO4k7xF8vTDpC09zY6CDhZl9fqU9qs/YGi8ydDyqhMP6v7XTvQ
tJPOLoqXK9uFBRqUqywETXO96gO3b4gz2VY29imj3Gvq93QbgumSCSgWPATpfVZVtKHM2xjhcDtG
43EUcIcw22q46QajqyXetDXrrdnhV50SUDYzkPKNHOxVQb2pfufiFHDDecYecuChtVkiOYC1obhq
J4ZL7N23yDEi2ZDlxxMcF4Ix3SukSKrtti0Gua6pQmEOlmZ5X1fdTlsw8aHfnxXxddPobEiIeIMv
hzxaS2IRXOMbwWGCeyhjuXLvOt4fyHKbziQ71MVmJgGgJ3QRNTunFU7BGBYhV3yOnOno9WIXRfM1
OAHeG0SHkETSg5FnYrpGgbnhbHhyQh2iTfwskINrGtTOybztDftkEH2jm3gbZfFex5lGWb/2cjpq
aPemZVhnJBtgZuk3wthYWuSzM1wLsm/aelvVxjbqPKrN9lSiaMgU0QXhtsbEj+J8ozNyco0iXmp7
K8Ztc1np02uH+avevRUO8+KK7RqTKoQEU3zEsXRnkkYuHA3DTkptXTX8vWMXjddqPDt9vhFcode3
GGWFOwmjIYlJJGisNSk/LjIenGtoTHoQgjBzHuaTN7l7KNJbbLvYVLbhUO7SYDylIbTZynlwZ/uE
kHbfEchjNI4vUDACTt+ih4fHh1Ah3bcqmrco2BXjYO0QpNVbhM/F+T0RLXs85fZFOR/mDDfx1lrR
FyVDyNiSqOwHPWTwpllzlCAcE4s+jM0HTj8mjOZFkNfH2FLrmc4Rd4zLqzbQt3rSbIPmI8FGZtbb
Q+o4eBkW6Eck/vWEXZA9nONlX3i4zY8ieyG44ITslI74oYiiXYSeRn0UAYA7DJKvCFtlnXR8meJZ
PKaryA53tqweMvlMRoev1sLajKEbdYcZUJqI7FVsxieQlHv0eK+u7XAUbo9EcT8FnVdAQXWeJkJc
29CF/6A9dJrhm9KXZeYq8vM1uZNQyFHI7yPUjiNyYiJj8NgtmmPWmD+qwnsIKvsZehGSurn8brwZ
kDPWr63e/jIxBOshu5amiXMWQfPrZVYVbYC1dpt4+7kYflx+5uizsZo1eDTlKFbpdGZ2Gfgoyn41
sCPUYxpv7VzDvDCEtq0jOHdH+RxqPytDyZdcBJT5/2TvPJabx9It+y49RwXsATAlCXqKEuU1QcjC
mwNzYJ6+F7I6Oqpv3B70vAeZlVWV+kUD4Hxm77UNnQZ2sWCMRYlOvtFu5TC/5Dox3uZIz9f6NwY0
f7NAOgMuqyIisPIwexozkS8JrRTbKNzQM68UybQ/vwBZA51ldDtkbG3g0p6kDvK4KNZOViYwN/hM
7WRHEE028eeMSsHg9YLBxkfp6k25F+jLdd/6mDO92fYthtJGfzTa6s8GxweGgtCTakJWZOUmhjna
8ykBitXjf13hHuFttzza9OgWxTyZWuOvnopfDL80fj4enrEaOVZc6yC17hMsx8RIKDH42YQVFQdp
CAQ5gnHa4MpY22WMWFIZd65L8iQED54lgGet+UzqeEBmryDpcMqvTtGdlu/UNdmd1lb+G5t8/+zf
bgQo/1Yp7ntzZmaUi+LPUmRegjZczQ0fVF7Fh0aNf1L2V4inM/MBLE91zI/zvGAfo/znXmELXUJ7
Wcu/RHi84XwkYIrmcC01XurQWezFQ148/dtgffiTuuour8bOfsmJuKIGwZDelyyzFpJCnO6gXn92
Ph8kNAPo3EX4FNlmB18n8CO26LrVcTUayV2R3elAp09jRnSDVn2WIf5QB+BClkbfnZibbaMXtzK9
CgomYNhYGCSfNl6jva5nC3USQ2+aHJnolkBYYBlMA6+lQf+1G/uOPXXGlkPjyMGhONIh1CO9nsub
Y0q4GhR4Hr1/SRiY8UEB1TbgWkF8qpMAvjnY2ilcOcNbo/jWDVHid62naP0QTgwyGhw9gUyjvyGy
rQ1i4wYQSPmgtOcJQ/Sh7bKXRnPKoyYvFXfQrlp2NrNirZOFpHtF8Py0iG1XVfikOvZAD+PPycJw
kYS8AxBkOFfd+gQdArR48+Ul0OqAO+JBlbsBKWZAElYTT9shKy7dgi+MogksmTk+sS22IyFPeqgF
CdFLp4b4HIahGP5CaDjWlPxNcw3SwX3QSONgtWQfEHJyLzgz5tQ+2eneUCIRSH9kQtusIue5CCEf
NyPjN2AnAaPhr8nRPjyg7Ab/6hxjaPGWj1QvtVuCIIcpHaV9x0eGtldtEncLEyxZaLcYkyOcgmGY
SAjb9L+NgWFXR12rbVvp3jo0tJymnRnAyMNuDcCI2n3alzFNIISzaVF7AfVy5ZswayJPr+UiuEW7
Nm3mvOSGq0l2qlHmrEdUcBtVUkhJ5mqFFh3++WrJdCvgx6BaiulrpKx/tbr8rU11Bb7crYyaj6FL
I/Iie+NgNRoyQB0aUyubrZgJrRUjo8oIP5XZpN96dnAL6pwx4lm6PJUKs2633Ey/BKnx0Pfst8wx
3LvCZJbPkxl9SKA1MNJ0YEh51yqWmUdUbvM1LFIXZu54q5z0kzhPuZsnztKIHAX2kqirR50INPJt
qZoe2MB9OA5DV2AyJ4v7OLITWqWcldbyW/qOJ0I1iY+0qfeZrO+0gddoU2CtrR4zeFJehF+f65j4
8ELiHAn/wrQeCfAwwFlX6aPj07bXnY/xjZQ4JCHlXn53BmFXvTRORU4pkfCHpQ6PPgAC7Gt5+37j
KvQJWPY5hz5qWPQr3eBBZEZcXIQdc3lg2wX1x8hxLnmwdC45dUqUu8Jjlpl3/V6p/DtqeEIZmdop
NZ6Uh+9sJrvNJLa1i4vfXq9/USzxSaAJW2dzkKNMmKFib83Yg61VgatLiJuuumZc58tUUISPjDk4
yDq6orHPdlj4rzo5n3dum1s7p7MeYA8J8IPdrVrWJjAVGiJe1zPYyo1b8Sm7BIKCAaiOKWqBUFE7
wG/7jT3X3mi6vu99HHaZFbXkoTIPw63N4S/2yrdAAy8PD+El50k6v0jzOJsM0eMxS3e2Uo+odnji
cfvYs3435tmli4YrhMybkwnODJ3bTgj+huf7ge8j26IKwQxrR3BjOVSmku+ecF6yJseovjPLwwSQ
b9d3poFYVr0mzPYPTcuUbmDHGYMdLdjkD5n764cmtdoEnLsZXRqY8WtZe0Fg5gNLdX+PJdRfkbRS
bkpbBCFB8ti06FUiznm4ys1WZyvVJqn97qvhqZ3itwG4w7aNJopX2FlJFT/5ETwMFePYLFwAQ72j
IWaY2s8sRDRFZBYKXaRAg6AAEVB45fzdmRzeoSh/2xoetJys3fQPEBzj0lFO7usMyWk3KmLBa2SB
q4rxl0v28yrTvFesqAQXOod+4CG9XCb2OF0dU9i0bVzIpsXX33Wst+Gg3/Va9gQQu1oJVHC9b+Iu
w64DhKvd4VW6jmwx90Va3GbtyyHAO2B77ONTtsej47ABHxICZvKe+A6dFKdNh2fcnnNk6/0TTODm
7MXVq91lNv5fg7jWHAkgNhB8+vg8IJq85V44gi5DJhA17Vdoopo3WJnue8196OpIP/MR6eckgcUT
WY8D2debzC+w6hWkr/tWUQTJFLvYChnqpTHJfJk6TAxHAqdoFxs2lXA9WdnWSeT4AMbQD1oWc7hj
GYvWhnnXm0n/YKii3mgeY4CSUtOMDSYiPtJuLYK10RR4yGeWJdqU/WB+MJiOZLjb8jd9VtZ9WTy5
84ilLNcakgT8TWnRLVXCtY+N/u24SX+2YIdBD5yo4WNMlVEM8cHrNmwqcYANYUKP0NPztIjoFdAt
5pbALsr0wU7iUze2NnEQ5GWbTg+RoR+efGR5e+qxzyKbLjYGtZVjQp+Qslgwu+Oiumai3DVqb+gd
CCDaZE0ZzJLHkjY2oYOvwnjLtTOihB4eSDyT63j2sFm6zrdn0XfMM/kqSuwbxbQprFyDA2lcV6Oy
17CZ+FULC0sb1XYWNsawgcgBx74Kab+NmbbEAeBSMBrraSiJuxwolpoZmEYmAasl7r6ewuSkbBZn
okMNgtownc819vnItMJt3hvbYa5BaWQzXxGt2JA/d4rZ2FR3hyK3YlryqdtZ3Wc6G8bZ6lkl2tq8
DRN1N48p2yICv9Z6ScuZj+xDmtJ6afxtzATSxdRJGACYupYDwwSLp73EjHvWxBOOCE5uMAYJcqXm
WI2coEjjGFWEU4YvplruhCAykcsMb9MgPzToH1OtKOTqOAoMCGuq6p4hZZLnp56heBpBpumvVtuo
Nd0jT6FsfvMhCG+t3t6F7YCTRkOwMjBN1Zz80zDZDMWhA3bA/Qyd2Vz3fs2MIO7eLPizGOGZfpBX
zSPek4Qwoc9pJBcEmShbXfYNaXkMnpDP8xxBTjk0gP9McDCkvc07up5ll01ROjNHJUQeo5CWHSkw
5XpCR6QYga877KW4IqgUdJfV52hiIsdkH6qQaB7k803ZcjWYerzVNfLJ5trdDBqsIEJyLhq7dETJ
Lftr+Q4HyToV/DbWAly9Wg1yz6Mxm7PGv6TtWXUV5J8ezTH2CM5hLIdG/5MJK1sXNfo4j0uQi6nZ
tyL+dPhkhZ1l+8onodVzik8Fzn8nm/HC0RPv6+LQWz4VqyBcmseHdbAKQKF6FJOp0NrrNjERe8/V
iSiPdutW7P8mMuImYZC+5o5vmEaZDEfcO3PasSeIWEbhS2b58G7AKgjyBq186P/ORs4Rm9V8TvIr
UtiEvGrZcwGIQadkr3tBtSTUyayp0Vq9O+Vm+8DmpTqMxZ+Rdu9sp5fovVlfm5Ct6t6AwtHR+vgd
olf/0gxsbEbfsAIp03sjVf05OmSEwRyTcDq3CaUrGEjUxowDu1qPtqHmvHbeImkyj0PT61vLJkEK
R0V2Fg3xRUFRZ+WlobcjRhnWH7wQ8najTZxRK5hlcvDt+NZIO2VQR5UQFx0IlfSrnIl61iZ8camw
dlWUgeGbreEYevQdo4CnZzFvx3FikBdu+mynwYfXfqjw2s+vyfQYImPYyAq3Uildez2oZMc+9Ia1
aQx8MxdbACZmwlQDV58dTBMG31QCp9JDNGp2dHQdYLS8l27LGy/oWLC/xiHeo9o99UIFLicfOb4t
VRCIBq2W0NEc4DQWlPJwTm+oE6++i/egbwnKtgb/4Ej3KUZbHAxQvdDCEnNWQwNKbO4Fb2wCRAf1
Jsx1SPMm1K8RBCx0PWwQ0XeaQURMxQgCs3rhGBWB6e1GXYJNj+RCu3mdOgOKsja4L1IfXs2ogG5G
MhxJoUAyo0EhJ0UStxVm8a76QgPZxUPdy+TG55m4zloel6qSjG4QqTMfu/hEWPfAXGGsNsTOx4Dm
9OzMDegc6JnvPI89XUv+2KbO4VG4Om1lbrpkmhAwEYqRX+e5al14kdx0AoMCcYqL2I9VedxdwXkM
eyT/JFppCauIZjy1WPQNQ0K9ddkhslA4G/GWGOr2bI8ogI2aWT9AoRybeADRRd8MbnnnM8MAIG5v
7FR/NontQN9Oi6E3/JOMm2fNyqIdIe7scgdU4UR4rH0v1jZ1z5+WSY4su8ku8YiV3A+zoPEKcRzn
1mfSz0aDeVK7zVPkmTkm6aDTHdRHkQ6YqokA9prFzjQYz06LgRxZX9COHpSsRrJWsgkIqNI4aERk
UONERxFyVnCfL3OucINoEqFzD3lAlfZJNvi+i5KINAZ0m3C8Z602Qa0YDrBv96HWHdJRRhvIt9g3
O59RRUfJN2b1u2OM97kTPTGNRFDUor8sCJ4MXFEihkQp1MwQnCjhLsQaPUAnBbwM2+psmvUeIuzM
WtIiEhDm1VIdVyka9bCLQRRB/UO67rFPhVDMGLb+yLSQlPY4/QqZJZfljLRQM3+Av3KWlz79FxU7
TRd8qk02VpvMrBzGFJOzGRmvJvZwcfyK2AnrPBiRunNktR5s8ByLRN8ALBItfW8VsrfQZ52Au/qS
mPN4U772ZArA0NnEOtXeYhNa+REyTj3P9mQwnwWeV4pma+t8uI3gEUTuWzzzkvTsNc/RFuVmfbbJ
qKFTRXxUzmJT1/1vgs8dbs34qZAaKduQ24iU0qjQyCnLkABZPBQhy2Ub3U8g1E83YCNwTFvnO7aM
e7L8dlTmTv6GUw3XZ28ikjEAstDLvI+y7nE6LogUtyM1EEsl98bNQkKF40XC+YfIAIYKdNQYs8IH
SjFSrO/ycTFKudOj6VPsGAqpmSKvIERnfMyTGhrcwM8Qf3CtIw2fMMnsUMiIeq9cMLw02utpZrxg
UwS5zSmLxkOhO/41Io6qypS/bRV5Wb6Xftt96278ybwmRUb6U6MFk6aPAAexzQgmawiSFZNkzzmV
do3h0D/ppUUED6l+6x7ZwNr2vLsxBQySalTbkXMgMvWnShG3NyVbnViRDThbybc0h7WqqWpcPk0e
n0yYKhMZkQVYoLD9Zlf7DE00fkfsxmTvdNhweZyygArDrzb33yKo6BvTVQ9p4kkoiN1vRGg4hBEb
SkY3HZieYJhsb5HHNSnVoXX7MpiN6VXv86DBpklJ50CDENiHHZxp4Ky2s5ff25obbiwePjCBke6L
OPA6EHCGjlQLYcdBEJncYD2qTJuXGxvP8xDvmDuEG0iRJOuJ6rf1Y3VAiy+OxjQxMw98S8lANbBe
p8h6yAvMkA7jaEpAax9WmBG7luJpnv09cr40EE35N5j+sfLkdzumb6pjZbAoW3h6laFebT0is1bp
FBE+iVwH9vCAw/wFoBrby344kKNymH12Y/hGLpDRPYi0exupFDXzULAPyMOdkhoBdBrpaZPtHaZZ
ZzuBlRpLzHkQE496Vhv0/ks8Ds/qtTVpt5q4qgyEDl8/2eLjhOl2YrfI4phRYmx9jAXIVbuOQG3G
p7wznTNohl8X6z3gutDZJBgTrA4cbeal9db3xKMpf1Felkcenvt2kPs6HW5tDU14ikMS0XGaxjYR
IoWLZIimcJPzfF4ZiMyCnEVXnUV90GT+s2OLe8vIEeU1HMgZ3qeywDgy4XTfNZ3+3HlfY+nqx8jQ
wcSzDRXuX58C9xClwz56jg96R5BwmvfT3jLmk8N2zBJslRqBDsuj4nOr0mb0QoY2//ZDnAMdNZrc
Ww9yiVGJAcAQ38pEeWN7HEds2tS2id4LLX7XKQPzuLbPwjbE8lmL7SS7bWp+Mh+c8GfoaOGJez1N
qf9WD2bNGTTBPfGad1Xy4YcI5EwxNIFwyCaM/feM/nQnkh4OkT9imifMqeTEWxkhoquEeA8WpvfC
YVmF1o+EZGgBVkY2FMuZDjv8mFw0mCgYyvlVcwLry21jmzuGIQ+Ti2WGQdpNyTmeeNl+JjgBwSnS
Babl60zPA733nLXdl/cWyykpzB8/4pJqe4d9T/3A/JdcLaA+W0vSeGjvYZ4viNCUoAl/fBJoAGlX
rwajOCvyXtIouTpt+Cs4EM3qfdRQBulR/agJsmjkzDIUtfupgoHkNxShVB5MAKJqCy0Q1FitDjk5
Mw6JWBZ/SJgPjDtwx+sTpwG91+zeuUjIU9oQVKD0s3pP+kXfWnsls2Vlp51MFOhBaXP/axMmNzvv
k62hNLa0RHBOKUh9iZM1HLfop+AbwRZBlf7Pb5uU+100ZB/kLCT6hDoy6r4xkaKGxGwwL66N0CRV
jIwD3Qc3rxkcg9CjFwR7T6+FmC9ieblkV8SixJkDnxSkEb+SKzXQNZI+0tJ4K8W01eRE1EvCga3V
GDohq6YtX0vSjhYqQeQdrBh25KWiNq0SDaQuqFCr6V7picC6McxPYawS72ugLaHrryPGs6MfRL7x
6VkOY7dUnaap5wQn2Yqko+aWk6/sNpJ3C0x6IZ/B6iErjJm6tyfhHlGC4W9mrV6St8Ivtu4g9+hz
t3WrbzOP0sJIvmEM25sQEwozijN9xxIOgQZsKF95XO3Rgv1RaOJfMwUQN4+VFfAD6BwrPWYHXAYQ
3sqNF1rstuezFSGi8gcsH24dYjPMd+MId7734GQ7wJqYg6PkG6yZBzyqQy6tUyfpmKCqiwB0mcOq
g9zCPFnTJDB1TMldHcqcWGIeCmiXVpPPtIkhx15X+TOF5mPmux9xi4DKTeVbJxCGCiWPrNA2cxc7
AMo4wkPqKwW9j175AJ6eQlBV0PlsFERRC6OZEJeNmEOS1MZnvdO+8RtRYjktn3Gf74kMQL7t8C4h
WENgLh+YDi3cGtgB7hIh8tMI5i91hw8ljpL3FgBRgGecWMPE3I01ia4q8u7b3HADt5ITrFjtBePH
Q+FkeKHD1mFDMF0rQVBtT55z+TAVjEULnCyrZqgI42Ui0HfWXzf7b33qbyZ94NHoMSfsACIRPQnE
YkDdp8+WSSfqwgmDPSDq/gzTiZMxzJAWp+WPPSFIRKvzZLfRaSEIt1aOAKqoEU34qNAzhieCWS/T
BwKKEZZbsf2g7MnYuNn0KVT2jMBobaoswHN3KYmc2Djd/GZmKO1GMtIdgQtYozYKZ+MQknmJrToo
hHvJ8vHHMS5a/ioK/0OLkdvZsCrp0qecnSdDold0TDGKdPRzKZfQuisAhzBupG8CydCB1pf+1zDL
7YQTbuMrn/SpbmAH9VcjMQ100ummgaVDjC67T28mzLgVEXZ2MHjyJJGpRjPRJWyR7zwEIIWBL8gi
sDnUjLOpw24kuepMS4i/WBqv2VC91Up/G0gQRQv15dTE4WKjrAU1xrT8jzWd7dx0BFgi4mG/fgol
qjOz5u7AFr/2ZgbD3MactjpWUt1qfsBDHHyZPYTIUuM6wWa7vAY9jU9TmR/VGCLrStutnbDU1hnX
Y+maPSZ3nUS30cAfGHtW6og/MK3qPYcePSHxtq9sm55iHTNRCmSeccWeNpWKMo5vukYZjiEBAYu4
9+BvIafP7lzNvPTESYR29G156HSiH0CHHfb97AljNFmQ7L6KxPpyJ4kcUo9eAOeVq9ae7pJxBPPA
FdA6zHgm3zzYpoo3rWFNq+FeLAKbTPGmZAFQKpLmo9CrTasA2Ql8w8JKXhtNvrkzHL4DB+JXYfb2
eorQsofS2USlejeHeFr7oA9W2uxVHETFmtyml3JwyH1QMwsIF6dEe54Wt2mcHwlVJ/h3nvY5OYu4
7+/jxKUhsGhKaISNuntvxPRdV/UnAR2uj8I/0edDO/WAt62DKYfPkui0ddtC7i0TGs5T2KEZZf+K
kkWFH13EtlC2pwrHX8MUyfQSJOgaEReADg04g3QB9Zfx7lAUkzp7q3LzLYqo+DKdbn6QzkG501On
i4sHCXfTdPhAzBwGb5ifY8yKSV7dijkDJFgHvv6E0XrL7usyuA1ddbgTRv2t2e2Ck1mNDMjj4YHJ
7GsF8RjLxbij8TEmebUd79x45jNB1Ne4w4JX/EkDA6XlPkqju4NQtJOM1uFi3+Y0bXm7ygfrynTM
iKlA1Z8I1SFyR5QFYcmDvzEfJ+TYEDeuKEooIkvxxtr0Dg3mg5sM59bX7haU5UDGHY20g4AJqaiQ
4lP1PcraiD2rz6kExbJ3wovpXLhnrNU//2eKN4HtFq3DnvLoBRErIMKSJ306YAJoozxIumg/kxc9
a/ZHk4izSv760riD5wpfKeWSnpz5XcvSXW8vS14OTNbTd9LpkI2nhwQyyqod2GO242dtZUXwz1se
BhK16Pb7NjkUHT5oN9eei8TcV+pPs6eLHnXbotR3nX6BTJytZ2DjnNFYF5I6fyzmrTm7nwltCd90
xNQ8IcuXDUFe1Qa1Bhej4TXEUh1BaGQrMy2+4qbemjIuaCERPY6dv7fq2KY+ZFAV0c1QMvDHWh8I
apEt89zwTK7YpSWbOg5BdAnMQ0J0tbb5xyqLOYCeHitOo1VdchEhFfkgGCgiqC3+9JyI+arX/ehd
fAoTA5rHCwg8upaafTopXIeyd26+ywlRFeCRsRyxdBurG+xmw9oWsffhpFHgNvhMy3j+tTqcnb09
H9ukeJ1i8dPaBrsGEtaky1B5jmFgjjknJcDAtGBx61lMvyow7rU2frEZ8VbkyQBi8amBlr7Djvyn
PBGHYVzWVPXV942nyay/kibjbmXIoXfRX2in18Kz3zv2QMQmb9qyxyKCcYeHkHOJ++jeih7bHgJV
k5CmUDYclD3hCXIor1aYvU2prBlwqiA3NBVAE2U7aMobBBMyP4ASMVLkkpUpYkkbGrJLw0CxW2OQ
z/9CZwltZ14knYuZJPg75klh9W+u/RiPm7Z15BoS1J8N38lNXgaZ/dSIcgs7fez9+Zu13HbQa6Y2
YqSL7X5qTpOyLrZ+qdMxz0jPUW8FlYWBydxrxpvLGNcz5l1dNAevEwfbV0djjpFs6gUeY4bYmTR3
WlO9+kVzibCXilx0K9Ri9ISuRFKElZf58jX1eqTAeOpW/ysnwEWMmO2UaMgPXfb15YL1SF5DGJP0
Sg8Wf2xuuwhx3PipRJgfdptlR+QI++jG85OKrZcumvfG/DygiUZ+f/G84lY01JReYf52anzBz4J/
SsNEVY3uw6BdY2++ODIiizMltIU/JXLWdTGfPGf86F1o1KJlYIxK9KqD0JBLpqcN+Go108WhmK2I
TGsXyr7DoMGmLiuT/ISG1mB+ovnej8/G9jD6NdcOK3LwjOuaHONNN7G86HP74lpevq6iNtsO0GwA
19F922prVN1TYoOfjfA0+abzGXtOIHy+cfZ5XN9igEwryjtbuS52MHIsJizdc4V4yOI1O5W+cRgC
wStpf/o2Y/Ea9/u4HV+8ZnnmINeEMpc/DzGwgaxb7lRcLoKcNezMgRURTdoBQfQZBxoN8YBgz7kG
y/THs8unRKabju1wIwmDoungo2xj6sb5pW3f/TQ9AVJ9Ygr1WlsEZVRV9WEXKSXfBC0zc+7xlL2V
0dXSk1/GNqnZfrfu+FmW7pki6tyS2GF6qLMLmRE6F95lMiO2UYTPzki+R0PU+cbjfPddgVedZiLz
5iuD6aPL4GFVqfyRchgveIjinu4cdvZMgEP3lvch7CMIuIiv74cqfned0NhYUnvqez6RMQSuDsKn
CgCUWiJGGOIPx4L5UNcMu5HDCY3FgwT/ue5gXq9pw7FZtuOz3dnnHAHKFgf6yz/BCw77JD7lisEO
7SgmboJiPDKBZvWzvLyRKNGpH3+N2uIBWPd3yVK49T2lB7qixgIFNGZtvW3kByqk6mSbHEINPFah
Q2PgyShRt8/awSsOlcvyGPFAuBVGvo4k9gZwS85Oy9VdoaMds3MVHnWGcyA3QToLqzyB55RBOHrM
U8T4HHlo3z0LOwAjW9hMfWrsnOy5HHscFH2BrkNgDYmzO2WRtauBStU97m+YJ5t2vJraaK+rBPe4
d4tw9G2Ypd9aVX0pl/GpaJkWKPoqFp8buXRpvk0cDDfrSgNl2qF6jdimYe3+1JrsvmHcn4r+ATWt
E6bjFoEE4P0jeqP4MLaERNgxYAk9Q4ZhybmnghumtaG1ThDZHgm6KLECygdpA90ZhvBrVBjWmB5p
m9isSaPu9Dlw2SF6AAiXAbTPbcNrJ/WUR+VwSvlwfeUZTFnCs59hMJ0zkOWVRzZLCAg/LOEL43dc
5mFLtFl6Q8F0zUzUbC1GqFWvD2IzDw5UNtt9sFJaYkuMZxKFEAHqa6MMT8qkPtSncdqyBmVIwJgE
8wBCGDf/c8qeOa4l1nbmvImKN0QT7q1B5W6xqJs7ctjPAMzfRtQ6FDrdX2y51+Wv2eDpP/usGiIA
sztSXZiK6ety0Yw05hlQeoZuz7txrlzoSehQPVZzLWpEk+C83KA4tL2636gi3hqdvRXdAJo/Wgob
E7uF1R4tf96lJot+WGKotVATmzzjZS0OTTrdsf05Dq3+ZtOlxY46o5jV++xnqtk293VcbLoiQkFE
502vtMnYpY+FMa4Gk2/BGa04EBwGUIu/yY45xGb05YX2T1SYR1qqb8HIPK/Tp0KlQINiBDKR81aT
fa2xU6+M+dxn7jmN1dYM84fl16LT/qo6Wreiu2IyQx3VwjYv+H4GNh8OVIbW2A1zX7DfLLNNNdlE
4TGpqvOvKjmiw8vXdkOpZub6WxfZp6Vqbsw/jXwfN5HffsRGjVSOEL3o8hobzfxN6kxjVfZQM8De
d+mza7NnZcK0T+AyuI4iAUNHf2VaBI9bSXfVmK7jS+gBS4TzGuJ2E+nPKRPYqJ6e4pQ0Y9nv0tLc
AIpgAmPgGpQxxlMJTcE3zfM8WvcSxV1rVF/cwus4zw/+oF9Yn14jNzpqbf1oFkuV1aCX78f5MjJR
WuI2avVADjxqCC6HAT8Ix6sCK9FgvQLQUMP+Harh3BNoOiC5L1k6rAw3385GCemuIlfaib/YRAZd
b7xQHW01cvN8BgJNx/ig5mgtDNxT/dvyn43Z3HF371vwOZzTKLX7aFOFM9cfeYKrCardUJNbheJl
NRvaY8S2Fcm3u6taSF0RVkAw8wmXEcBNtla30i1G1PjNBoJcbkR3y3sg4MPR6Xer5q110QVNeX8F
zP5iE8S4IbmcajP5pvLEbJvbeOWanFKlALTh9T1DWOdGh/IlC3EzKw4/Sjud/jfaRJpadREwtsKD
YIJ8j+N+5RrO3vVS5HM6T9LGt4gUR226fM5+P4pV3uPGHtriTCT1zZqMc+KZTyh2ni0sq5rR3PWy
ueYjiH0Vpg/LO1KC5IMhPql4/u5NkgOd57Ssz6x/vtpUPKL6P1SFdlHqwe6ng/K093b6lnpzhSf4
1nps2x1p31ext/dM1JoM+lft5CFj8tFgE6tp+/lSSuAxD8GH5X12EzwymX2oj7T1yUwAziPQ46HO
X03MaiYD0UtLkIAU9ERRz2HiVeKS6PW2t8TOCj9dF1dBNZ0ddoLeck3HWvk6kgPpd3Ewu+LeMHCD
p+3Bmf0jSZeXgXYipIwSentl33KouxzlHnsfF7ThtDLwwWUtk8zYaJ4Gdkodw/suru4jQT6ZXOKY
llY9seI2sAXF9oyvMqZuKqR2NkZ0KZViZo5I4VrwVytNlxpfP5ceG9aMPnMTJuZ9TSBGPqevqpU7
oTn4JBP9PhkQIbHZom8vLg6ZzSvC2xGwNamkYqjfeKIdxuw2twN77vR9QL1j81UrCXE9dfCXPcBI
DBALPZmErI7OtVZItl2P5LxUG1A8jAMyEfGSyuqzpmDPE66RwQRxqFv+3mSjTPyOwAKEwhEH+B+u
qy+9ZO8sm6bYTF8JopJ1lKhvHZVRjgHdzxlhhdXODAmHqQjeAXwkXwvGlr1jMd100bKnzGe3Wo81
nj078y6HM+ZlNAyDsSUDaaNlymhpwxpZ9VNZOPJUT0eiJ/FWLVk6JnV1ksfEdOm41y3rl0Tdz5Dn
dMDwe177aL76DDpMnm1szXbW/ejpgH1ayoIErY6FvWDAFVFa5cOssuVxUiNpIQI4MjgZqoaAtuhY
AGYMrJ54EiGaXXYlnzo6ko3Ir7Y6hI5sPl3rKwRgvnhW9qR3Wut0aQJii+1vktlbmq7nyjf2/+P/
E7YXLIsP0QbU+P+FsL37JfqgnP6TyrL8wL+pLIbzLy5Gj0raJ6LcX9gr/yZsO/8CuyZMX4BTRfrr
6PxI+W/CtsPPELTNv2+YprNwW/43Ydt2/2W6juu51gJy4eed/xcqi8lv/08si27opvCwRfG6XH7P
gn/5T1bKjGOiJtwOYYvdIZvIzXirkBni0V5qUwR8HhhGCH49W/zZ7ylhMJ4guirLe9ZzyKKsraT3
QCWWi4slGcnbRhqfDc2QLFJqM/jnv7pJmAEHGH6yOWqvs0Qa0w3kqGqzdfiPD/6/w7/8F2D48oYo
Ok1PdxxHCHBQ/+cbcoc2S7UoTtZl7X5ytIYnf/mbw7IP8OibZxJ0Mk9udppMrDV+F6ozt/VwDjGs
rJSbqgA4/j7p/HPaRupJr6rpGsr23MVM2ac8tHe14WDYnxV5OBwbLDsapsa27p3l9/8k7Lx65EbS
LPqLCJBB/5relsmy0gtRUpXoIuiC/tfvYc8Cu61ptB62oRnMtqoyyYjP3Huuqg514pU7y4uHq0rR
QILP3ic0Tw///mv6//1r2rT3tikEe0gn8M2//5olJbTTN4BQw2qZi1a10WzHUn02pDHs07Tt4Rsj
WIi1AdXPdqjZkGhaYWy/EDfO5dfLi12o8dqidrMqDKUp1/MTxL1L5s73QSVQy6KGfch8dude5RFA
gtRTHWU082ESN76u6+bYEYi6ISIGGKG7Z4vtiSi+75VrHHAFuudwggxaAx+u+tj61tKWbGxEMgfy
yRg2FMWdxtLu2et+CEvufiODxm2P2160/VnL4lwNTX4wybVg2OZ4Z1I70H8TvvKue8/bSTKwdn/9
RzSoFCkQy+6StAjOAbEMK8nARdiVccxt763j+oV83Eb2kdfxzphYALIsZ/k2OfmFBcz//iO19H8y
B/5zEPzD8yh+Q2PxPELGclzbDoXv4ZT57YtqHV3pystItLFbtWtw2l5khZjFSHt5CDibySOhS8/E
tfHYGKHonyGJImTP08w+JNP4wXDNB1NWlnc11QZ218m8kdttX3FzXgmGRb2zPAOpgZIklmV6LARU
XQSdXMSpts4+y7udLwO5+fdnUCzIpv9H/Vp+NZ5rR6CRdB3bE7+9atVQDXNvEBYi2W0cHDtmcjB6
6m4A6LlPass9+2Pj75k3sFANIizgKIMQDSa2R3lN21ZVS+mO2jhERQgYUvCyeIGAMJ1EdyYM58so
tLyExvQHSJT1Dz+6L2CsChhRNqyo32MFTPL26mnJnCeYw6hH79g7mXz9i4ELP+RMqB/6fExUiPGr
+OziW6iA/Kz/8An+RqpaPkGfA94JhWNatuv/dvpqhGxtZxIwMjAE2rdLpqBDyu3ZGpyXjF30JQqF
uiTLnybqmr0uqrckXWDFgf8U4lOH1ojsxAlPf/1pJIPxP3+KGYdvrJ5VaW90zcVqFj+Qx/fTaRy+
ipiJP/0q//SJOrDLLdP14DQtVLL/f5HowvOZ5lqMOoxq2rZj3p9b+6ZlagGZ5D90y0v915/msmwO
TamnQ7o8I//3j3nmzEBXAVM3TRHdL3eFbKABDM0iXwJYpfM/nKP/9CDwxnPvWb7Dz+3+9iBUbFTB
8Ntq7eN0LmDykBdn5ZuehJdt3FvmRsbZp2qQY6rIcPZkz5tG/oc7y1rOgN9eJKoDsRzkPANIVP/+
2Y0MqIApk39G3KC7m+sYZUJuAXL3cP61jnkJYwGkMEViHNXpg5/U/R++Puu/jykSp0FEUKNwSsF7
+/uP0E+p6sa8kfCYpHtOrNbeGBq3dZox85FmdA5K/cNDmrKfkLQxgKXAt4fHv5iaY1o9jUUyXj2M
t0DN+7M5lDQmSIDy67+/Mf/wUTmmb/um63uUPp7/G0YOIr4IRIXiNsGhtLEM2782lphPQi/PSFdf
ar9H1tN2ziVRT01pJad//wn++iT+/mXxnPBXu65jUqL9fqD7hpUXtRDlem4OlhOnT2NSoXsyX3OZ
1988Rg5YyslUR8j9MnmJ2HqTIXBTs84MlHXxdV4guiAQLCpCE6ux5p230Xma0VgSUwm9dXbRCWet
dzN1428xDzpHNuDtznV3HjE5737vdYyBq5GcBy501U8+vLHyTSwOVNObnTvRMDpPR51v/zqGR6/V
53//GMR/P7M+xUdgIrkx7UBYvx1dTPbIO4oY4QbZKSFeWVDuDeZdon0T6H97xSjV4wiUp67XEB48
89nCNIFYYzrPspEnH88565a433EJxFeztU/kMvlHlE3mOk2T8A8XMRXzb+8Y0iyLW9ik2AU/+NvP
i7XQSUaux/8UTG1tMgkeECY3do32ADHX0HrrkI/xTjb9r3//sAAv/vffzV9pBpzzDuECf3+5PMVa
K3Mw1A1ph9o0G7CV0ZfFa43R5JkfmZfJzIc/vdP/8CtbFB4e2w4eVNP97VduEbwQvBMvfy0jZ82a
Owt2cZUS9xemHXaixrw0hao3DtmssrOnTex42TmVLPMaAoNtBZ8jd9N5MyLCWvqRJ33GTdn84Tb+
h0LCt3ilHboJbmPH/e3uaPGAtGPF54OU2vwxMMKKk2ZVi857yexE7Uo3ueWj0o+ZQdj5YJuasW6/
7/o6I7mmQZ0MqY1sz3T+UXl1fh27Rt13uTbQ1UTtk7nIu8ZE/uHz/Ydv1QeNKXwuENQTvx9FtRXE
XoH4nc/JlDumDJjNU3nVmNo3DXASFthDsPn3J4nu7rdHyYOwyl0RLse14I9/f5Q6P5szDFLk2dfs
KnLrW1d37SkX+NCSGAea76+VX1rYMtkmE5cOoFths0AMbgcYcIABPACJeJp0/CPMNQuTNtnMKoKG
jnSnrQ2CbAiky4igyaOEFazr/uE99Hjo/+t3EBYIAIpG5mYWXva//w4ZX08bNkjTM4e6cQLE1KB/
3wepsetmdtBGgDUjSpBR26kgVDLH9mpkt34HZptR01wLeGlb08Yu4Liz3Hhkrq3mCFZPj/V+U0/R
Be+xxy6DnT1gAGZXNoBkD8nOEPTFDgvh4zzTxrpIqe3SgobWxTAwCkmMnvHl4qosLEzqnuGs5zIH
otTesEoENw1zn7MQqebifS6OoAFOuZW6Rx2xbmon4lgESwWM6LjT1RaFegsMREhskDqBwAC+2Mju
VJTqs9W9917ET1wCNE77EIZ0Ndvr2sb96AD+RIOKdXx4KRrcB6gGsGzawKeWpQI1N6pL1k+t0f3y
BqoSPytwEa/g30/bMDTOMI8uRf0SRFo/PdLKVVv4nMWWtx53qsaDGMBQMcdZ4TKChhbQmaPV/YjN
ETEZtx5mLc89mVF+SJyBEW2BEloP3rtIpbHVLU9fBumEXPej5K8lS3Q8O7P1gPOiesLrfwVGlD0i
jvTXsU0IoiH0m23iSO4mT2/zxiALRe26Mn0oM4as6YK2sFD/rAzEinttVQCE1LjOukftDazNLYcN
VBN1exAagvGfSVZfRrZljPqfK1DRNbZLoOT4hhDhB7t6BvWqQ+BdZANfLaes/9HgVGowECCRxNcz
9fMpSJDOydG1d/o0h3l9FsJYPMLQA3oW1dht8f+WYosJ+Gc+jBcSVcf7mHgVmEQWS9vphy4E0ZjW
sOwO/JWPcKKDk6no7latIjWzQw+PRuEDZSneMGOONpXqtqOIkiPww3voq3jPcipzakKGLZQ1K93o
4ATgfm5MZ5dj90FokZzTlKmt37zniT3uEJp9dl6t7seqRZyHIWvP898tCMlq3bFMia1TF+UBnFH7
K8QAraZwCdwpzt05WNKihnx6LJveusYh/4K2GAlgRO4Z9/WPBPmCO0bDaTa/UNkDWRVEsMo8gUw0
8oizAHirY7bZTRcl8DWAnvPsHQcm3TlwjlEiiCxcvWN326yU7S7Nqj64abqOsX4yfaSVV4TFxhmf
fcibzIZI9usi8Dxw8vivLT7tUwoSte1iED4d/5oU0BL4Pwau8Vj8VFN9YH0EZMMCAuZ23akSizKH
voRFCo5WlrYsAVp8H3WBlatucqJIWhxKWHKHJj1rzXkSsv3fdltXgyCvdbuv50WH4edPncKalZD7
tJHwdhhTGXnl7btRHZt8bDfYXvsDM+gS3edQbmRiQ4oawgJZE2mmGrkzgtZP9O/WCr1wlpRbi+Yf
fY6/ZY5s70aRvLJBJ0vaKxvir1xF6CPcImm6IzOAylllg+7WWGQxG1nstUPzyS5MlwIF+f9siRJW
u7T2hhqeE+cnMJuanf4ns0KQv4H5XHMiMedGdZ8rwiqBRqyM1CKiWfLNRGXzlHPA7DPWtsdg/mZa
I8bRrPjh8avBrALZHzqYUKDQ4GtixYsPdEux+ZwUU3LOs5agVxS8usFzGE1HTBfRBdvILmSUsxpt
G1wG3IW1cBhOp05dQy+OCCaw2s+QCUSlVIyeBxWTVzw0YX7qUvksymOaoLy3I4Q8vV/ymDE5L0xz
0xgG+qRqk6SO3GS0vISNDwSRAkNdt458BeaDN7uy3xs87bxo6G7C/mKGQXooyxaaAicFTDEi0ttj
PrLWMkbUwFQhhHtO1cdUZegAq6G7OK333dWQy5Jh/p4kv5Isr9d5nk7rWnuKD7LHk6uNB9Wg0a9N
ArpqpLtIbYxvQUguXlk5D6hs2VhILhAo2NOlSbCHijk70dwvwapZx72Q3rRlXqIiCDGMuO9tNvn3
fL+cg/O4GRPGkpgU382hsHbZ8A14hfdYyVJu7CQNobeA5h3x83QBZjfQKm+zmJZkZXj/DprIyGXb
JuXN8JJonyXMW2YjfzLxa68DU35XaTHtAOM818l98kw1+qX8QD+O2r20EZZY2EU7v6/FFm0ZejqU
fOtQtgT6qFKtS9JPWTLRi6Yjq1BZ+gKddCxwbhItH7S41bQj33r30Q7HvXJxNjnSOQ6JDxyhBEHR
odpxYO5u0hwWcuPmT2MpEQnVSDGzKBdb1cV4sdByGb3q9qX/HZn1OkjIE3a9i+qwRSSCCG5dutE2
zu5Nt7hnkSWYCspPJ6zsR+Z7DBWxiE5T+lEtj0bdkctkgThxO9P9lsQ2oVICe6rVQaVeCBNufMdV
eWxYAaPZjsH9xO8s0DCugknGY5DcQ6y6Km9wL6EffNCuQGnscqDHI1nPjfYu2jXvOKbUTSODrAU/
VwN70BLNpVLGWxIQ7BQEx4qZOP8zuKwsO1uYF4d8tA55SsJK4wxrwpSMjW2z1qpSat6ydw5FVSFz
ycqrhVNx5/lFsckN75J37K2shhnqXILCis2fRaNY9FCvsf9vYWD7pCaU2Vs71ca6CfjvOSs+UCbc
E/s54vXW+wTpN971j8KZcDyR703i+oyOC/d21W7Ym25zzaafRKlmp5QVbJ05zTaQ5neWP+r7OEEn
m8kJWhboIpaJ4ufUNfNqGEOxVpPvHwSjYl5k8eKqvj/AAa0vyFsRpi3PqDkhtezKD2H8km0frJXW
XEwTudmDQZbY2MD86UVwo0C9zlbEvQoW2xmRBofLTyk7Vz0aXbK17UuVCvsbN55EIJlRRtQ9FlLE
DY5HE0MpuGlZ+gIH5v+XSd+2wmsMS0EhSXL88/NAlvSPpi+fCrqZlRkQ0SA7nykzcSrb+FRW8r2w
rac8R8xSltCKd5QjMfzLhhwxV2RfuHwPriT+RL+MphvvEvswVUTAszlG4BE6WyXxHiFKMVbCfUgh
rsGIdbkDFOp0xsQ4BDjmzfzsmcJcQ4nmuIPVTnruDc/TtHIQMQEyOCBFIji8CJMHUefPRcbzXyMj
IDp02LeaRXNHTRImsOY6S0wH0Thk0FnAnVCGb+xMkZkMJljCp5uC6EKd9j0bMH94urra8fCtbzqY
5LE8xg382b6kNm1cIn57vlPdDjsz9ag7WdPW81vnTIehwqVtje0vdKE/iA/yKVGNszuATxg+0JXn
+zEf8u3otFuuMXKB7eGhMAznYsAxHCv/PqyRNrpD8oS1/ID9D7yUGW0UkPqVUYf2G13is5jQFXWj
fa5sD6i46SE02Wa+/KYWAoRiMYrPIbvaI2oe0++uvoazvLwSUlh3HKbFPocEu6rcWNAXtWCpycLR
oASKMA5ueVC+OOx8jwV1hxDmA0aYYNO5hN80QXHGzkGdBJ+DQnuo0gOHLFlquT3dLBiMuyk1IUyU
DyrQIZI7Ygdnx43QzFF9lsk+s+yNmuz2ycCeolMDcgF6RlZrWYh/G7VWPpr3pXXwOkU2NXkwmOq9
aOGbXxRTyHVmql8d/fooFW9Hcijru0zLfoMgaEI64ZeA1Ip92aJqe2DoC7w5NeLtZLW7gf8bTXbe
vjGzY3d+wOG/Z0m88og7Atd2jOxFtDOw7Hc55i3d/gL36ZnZF4nMjgm2PEfk3lAPIsffywbZiwCT
Yg0HupIHlE2rqn5GH0xilINwSqf7wiSSPpvOg7K+MxNbKrSP0MLQkb/avf84AYkgn/QokACtkWhR
wdvGbUqTq01AeWA2ElIHMDbUR3eVK8J9WGCeBckAAdh7pNJJH2vqqg4M8ElH7RtNSd6X+c6glVrJ
GGfOOESnHlHVuVfWqQgRRaLrXAr6cj8k+jsSBARR3eQTqIqZhSpmcE/SlfbWhuO2sTX8WV2QE6rB
nKgIId8UzTgt+ElLGHjHkHcapdkGiby5DkiHh+9VvmGeBFwmbgl5dkW2h9LzgCbGWlULAKU1P5MS
3JG24k0eIAZwrDk+FBb0DyZ23NHfWLZCO+nKaNW7ycvQb4QHVsWJq2jT1T6Rl86Xmbs/THNEzQGc
EnuBDSPFQLMTEjQugC0HdVhvCY3GN5ReMjPttzMmxpUu3mQevfBmyBXs4m+pH/xwoGjmQrw7fLKK
SiwBJrjOo+zFg48LZSPdmumDpvRn/l0SH+8Me9KK4/iN3nJCN9nN07e0qh5bCGirDgRk0Dr1KQ/i
Fusyl2mO3mNOwQ2GzpvKxbWufLEqRJNykLogyu2T39SAHSMfwqBjHS2TBhhN9lqZ9MSFhbPKwrm8
IJcqaUCEwxG7n2uMb9gs5ApnCOp7CaFKRAJDHlaqznjVbGJgZKPjP3a9+RwVzgmmLtroWOF9Esmv
AsLDxijn10mE/SpQ2T4Q4a2y1X6yYiSlSXUhTjY4cefuHKEFWCc8sp4Re5B2sFQg0jB7FLlhJT9w
tcE9jrC0ts5XZuBjsnl2OOdwAb/lYfLTN/hcua/vJr+m8EWZz5CR1iOiFTDIQQMWg6fPMJiAhule
2U8CfeuBFvzJzrMjill00Qlhq53NV+PHKf5yWSE3nil0YA0dkzS9Tbr9SPsrV7fX45FA7xYTbjZ+
F+CYQPmBUE3K8FQ0xgWkMTa/5LthqPqQCC/b9nZk0PC1HYuf5lg63g1fDm0cpX51CGH4buk6+fDy
4QBrOsJCt65iKNcTgNaZSJmF8noLcgZKsfCfJnbKWJ7ZPkwLW6wm0mTtcsioKYeTlY/Jm+M0yV7V
Mt4to5gtxHbY4nK+Bp1TreuJYAxOTZNOyZ3596/sLg32E35HyLBosmEGPOYejGmRI5MhmAXHg8A/
qYMZK7ZLTysLBKFVtMzMjf7B6Q+Ji4ZnVOl8jo4pmsETWmdWJRA9bK7HZMnHNAA/Ypg/GYyX2Ren
32vRfkUN1ZITmffdgOi9Sd6asaGK0x5egIB/hA54bVf6X2Veb6HAM9XdVxEKsZqpBp5a7Pc2PgAP
m2kbIjwOBmhXo+weEUydCKjq9nVbHgeYtzlZzZRKljybNeLovOIxMgjwJHLajg5ozX8taQYn7FHQ
6GgXwNL52Fadb07GFnjGhFnL6LVmBA84lptmyEsyouTVsXhQiJ4uNtRwh9ZED9z1stsFReufogks
jRrCo91Bie30z3FAAVRlEIpGC1lSJ7w9gM8Hh2SG2IDFhHWN9DJDvKX5YO6NCodENxjT1vuEgQH1
f8DdoHPboNvI2mOjjN1kIDNnpfhujE24QWVY4TGLb0HtAAipYKfgc0A8AMqQs7UAPbrG8Uz6GXzP
sPe53BYVX9dgoMmNY73MkPDyXROlmGcEXb5ymbIMTUCD2l9kmu16x7hpuEY1J/tJDg5ziaXtDBss
zQz7Oj/6btsJrlFYgL30PguNZmEo+LU6UtxhSb7+h8rgLIcZbNSV8nMTzEf33QAQZwnrOHnTfh4N
joHoNZnba1fKfUD+NrusH9Q0JHdV+WtV1OdWSb4drI0w294CaCZIduvL8J2FMu2vW5T7xCiRCIJp
BdADmrCu4CVySC0+h80SHpEF1Q9mBse4RWPHfnzcoDPhEjVCi+LDgF5C1vjadvlAoqHbkXcITqkD
aIz7Bzgz2L+oZEyO5oFGr0KHG4PEgCT0omfwzzmdsFtBq6uX3qFhRCrSamdBxCDsbz6NnguYaMAw
ms9a7Gp6jtD0oXJzYCVjhX/VqSh8oznAtQCYjOmfdA1yRiYbyTYVaR/hbJxjnv3cberN3KFMto2t
X1hPMrRQoglE5PDHGgy7FHxjP7+S7Pqr9Zw35iP71hXfQ7FId4mzWNk9r09PmATL0ZD7RH3KuN8H
HoM7f5iGxbOP8xCfhhbJz7JzvjhTSYqZ+NJQ62AnoWOVEzp02xW0PPVrN5SQjtnX8niEIZ43UOTQ
AAr3JgiQk4nWxyLCDZc4t7SIvowJg1cj8WW7YFIbowvWiWhPhHxT6MRUOSZzC2kTXdSoEV1JA58+
aZl2Ld9H7UDW1L63HcfuNlg1oHKrfgYZWZxo9eJzPwGvqNxlmo47EHrjuU8LXGi1yBfIMiOI1Lj3
RgApPkMkCZgmi0h46RBMZ60xb92JAmaY/JBHjQezHfSxNBhPIpFtIbjw6oS3EQh4PZU3I/ArMADf
GhDKlxhUmdfWezGqiAOC1AxYGieVG29h/ubVzx2OLXhTzqNvQa5m0j+XbnlUw/iGwKfAXjWVx7I2
Ns1oH1MbIEkUN+/0lLjK+wTuaN281A14kQGlIxCg6xwZP2yNex5s/HZuTWh8A5LUTEe452K/2RVj
eZA+njOdHJiJ1/Tj7UtNN1a5gz75Za84FvqdX+QceMJkfkK0SNi/haSWnfAvhzHiy4p4zFXWmdj3
QprKMNpLEwuXcNAzBFF2ZR2DkDXhnSLg6q6t2je7ST6FS2ysZxsuT4ft4bd0MfUM6cWeOj6V5M5Q
+qmMEGCG6Juy+cV2yytQqcUgYM93c4knMS5H3F2DtQu0c6d9C3OPipCVD+SGuz6KhdKrfhbTlByC
Vb7zIxdliQfBB3Uu8AJ4qPihJarXSzdS6pnMdTFkLiGfLAuKPt1Jc9Z7CzyXJ76NDrlSkzUDfeAL
2slivm+LZSIZGj8BLK5qtMHsbMpgpToi4at+KZjIgF3JkCguQFbv5jWSRHS5yEzpypgKLObmvMKs
QC1zxiVy3844eJKBg4imnAV/aIIbd4hd0t3NyBn1uLXccrrQeiuor07KbjTHhG1SKRBQKMeVdPoX
ZlkDIn532pum5a/Iiv1pJPxVddE+Ylk1aCJwx5YKQKOXOwSf3/MqUidNjNd5foMB2IbnZWqLUTdc
pz8mNX+WfAPrGhDLqg6Y1MLxDleOOx7FPOzLYX72y8WW3rdHJ4KNLoHobUSMHXMWGS0cfUHbRgsi
+QPg9sxM0Ip4nbIzY0xqpIILuIJTbkwEU3U289ax6m84BnbmYJVg/Eb4KmVIhnJvAfVIiJBztNzn
5KZCJ5vlPvPaZG2wcUeAo6+MLcq9bw4/jFDHe8i8J1vwTE0+5MqxBARgecEnjRWntWNfgfYaewJE
P1lTq6cpxu2ccFdp6HSLCIqECpLJXvENT7Azhla2a5gD45ZpLsAXq7p1NQFUjZSnJvSe3Nb/ySXC
JKFPprMv4s9waF562N7EPBgnlIErZmmKrdKXF/iMJSFmkl5mJNErVJ5PbRjf7WnQayOKyp2nz9Po
d/uYX4MPEtWT07pERgbIYbjnao5mWu+qYPBXkjMKSYFBVzxRwlW7rGfJ2MVFvitJ33Z7R50xMa5H
bDFbBCAfRU2XIOLruIB4hi5dR2npPNvgfoA8KFJ5kQEF1ZoL/ebRi6xxyeV9+zxn/Q7DVHjiVNsb
afIrHpIbmQosswvawCDCSQN99asxrKuO4no3GPZLWrenesZpVPAFSZzd+CS7TZTMn3IiyFYtMfYd
V58CWBybipCH6o0XiXpAQiOiYRsxjaxUzMWXIDsk3X7R5OykSwxa77OyAHnobazGeWnHjioTQ1bF
Vd320RWU/dess3YN8eBzYhoRVdkyDLWvc5c/VDZOYDsx9gXIogU0wTTXZtzXlu6lGsed2cThxemL
cGPV/OjF+Na3NQvEFoKiAL63VrwqQA31zgQO2UztpzSqVxWBHw6z+JnkvZN9bwoMkp9+XfF7RM+M
dp5Y+Je7aLBuUee8dxEnc8VnwLTxNPHcunxf2WSbuJAXfu9g35njd98v7bVnGQ45s9Gm77ehdPnJ
MRayKLYac22Hhsl0td2n1vTTmVr6YWb3VeC8tsK9E9HsnVhkHCPehjXpZ/M6zw6jn8WQDRS8gKVU
bbCdKa/lwFDEcSfDL5A9xDAbFqj7ob0tYdlGEbEP6d/ahvcbJPR2SJJnsOq8HAtcvbDaAKw+kvwB
i5fp42dPZ05FNYL54mwJ4aeB4cfoHG9CTQaXx6iTqJ3Qqwk3CDBeRtawsxxJlLcLTZKQvqfKaxi0
YO1I8ECvM0vKTRoR5NgnALWH2L6ZUysuA/dZlXBf4jgGTqT0W7QXOvmuLWPYOykBkCLvh12W4lGD
ovlUj/a8cRh3rYkUhKkBMd1zq1c7J+U89BRXwBIpVxugnPIfogkpiioOG2NCfyG7cU+rOK3SWtXH
OmOZj/KJ59Prdi7UT0jhPKkyaR4KoXHt2Wa0bjz1xsTV2ROjw3CU8MmtRQO+jspPycz4oBkaY4CW
xPZU1W5uWbIYCy6GkXhW8ui1S6SOZ/ibyWd4qRA90zZAMuoL8eFT0m0c1XDh4iNfcbjVDEP6d3fg
zO99wu1MI/skDtMidnIYVrpSZ2ZBlIqgI6VPczzHbEtZyx29VpwrxZ5KtkAUxECuetzV5ArZ+DTy
PGZXHRB9UkMzJJr0xJf+c9LyiJIbIAQuunWXbZLFQuba7daVUB7xEZFVCP2DUu6BbTT8DQUGLtLO
r8ERYislcMnOO4gyPHYjgKYmYWqVbSZNO9vR067ESQ3g1qceX3E0SJYY8OnBi62qUrPA0dMOC+2J
vCJmF9OSTZmdAothlm/n9xwHIIRdjJXljPEEB8ua2AuLFDWPUcCBAEoBEWHfuMabowEPMW1mSBDO
rDiN9xhYnAqCV4zs90ERdWigzJ0qdUk8C+uyRoAXqUeSO2UFkbMLUTuUfntJuG5TEEMH+spzWjh3
DBPBylDhr/lMZ6/KNunU/RzZJhfMsIbp02o5RRpB4zCOLgs3WtvGtpdd9lXIeFiiOECszPV7OXev
UWafgyb9lYXizZ8mZnGifPXCejjWZW6tQW+SjGFBvpvdpyFqSkzfEV0bSVQ1qQhmb5AvuTxCnX9E
uH0dHRd2rGeeeOmIf+wzXpdSQrPM9Bsj6Ee7Efcjs/GVObyCJRlBJ8KRNRt0hPVInaCicMsYNNwH
emBLWP703OyEIIBX3V/Mi7x4TTrtu4CkNArPQnKLY6AJtww+vn2YgbGe6Pr2QQ7P2qywExK1TC58
9Dh59UfaFNSVEUk5Hj4O1EcLfMQRj6zusNBDIocgNEJrSXLihZL53Z0UrRJBrX1BM46n/jj24Wfd
txvX0m8NEShbmTrvFafIVrScSVEd3deR2GS00bH1KCVZ8z2NeGaVtIc9ETCrOJVvkVbVKSh/NfT+
67l+NtWMdDArXkz4b7D83Itpec9WaLwjkztVPaj+xuVgLqCwbfvRo/xU4+NUaqzOpnfIO0Z1vRyv
ikemr597SXXCjhftfI5ZgY9zTQQo9qJHhlzeKYqhgU0xQN5gMX0JLMLgklZ50H21E8F6bRbecPfv
HFuqo9WBTBpUu59j3vDBUGDgm6+AhOsNG4Jt4zv7pGDooLVZ71TO41Yu2RsdNjeNZykeXY+BZMYV
DWg9nOdHf+p5aoscGurw4ebEGJlGebakpcE4Up+WU/YNONFjH5UAZfiudkbkHBaw5VpPf7U2MRxA
wJaaGatvN86yikM0MDVPlnmrc/ndLZpDq4sXrfINXYfNcRydJ5TT4Mr4/IKU2qMpmeosO6lVZ/nh
sVL9q89OgFGRwqheDByHtAMjkkX8j/0RH0z6XJrm3lQTMsjiMdKsnCyr/vAqBoklCd/knjaEwywB
S6UFI0fMP0Xy2bPqAH5CGaUginXVUwaFtoKg5ysagYgOwLBuTeQfMma9VBoeZR9muBYfdU+b507c
Gp2RfuaF6FdMFbgWctx+qMcfZv1YwZaVIJfcQj2gg0PVI2hVm2lFD7AnGGiP862GJuUdZpNdyUTB
VUTpOxnudIzMrUIAkjC2/WJLEBDE3e+dRX/WWPOH6+9U1PwMQiZVldUSl5ZPF+Qx44auEypRxjxb
GtMLDn/YYiwO6z68dBE0omHRvDqGustH/2zH5VOm2eeHDB1Ar+VXl3HJwfHSk3LSJaMLDx6OxFVG
gA899z6z+dHKvm/XOkfZw99XFfEZev0+d5ivubp+7VMylRKD64w0nZkLwvUz4jV6aBjVZ+pMG5IT
2SJq95WqMNnCbZvWyQQ5DxYCD40ZIKfjZ84xproR3CuLk2aT9j1KDo3JDhn/royaR88ZTdJ8xM5A
hs+HTIwmTBkCR33CnD7IH7LY+nCOySx56bzeOHEH55sGc4zFIK1n8t0AYLtOBu+Zy2SkkgG6/uBZ
pD91bt2soYQbCJF/5YDBSkCI79kefyUJ8A0Y7e9twXfdc7dr+smdV2QfN6UCSjXfvuGdJgLWbpiM
6ffe7GBdZsggXtGXEoRCE9HjtzF2JmQdco6KYtvhPk+7iHBFZmY226MmcA7Ey1HjAPFLa+2DlIFP
nIYmHWf3XdlVgZqFAqVu2x/xgBwJWRiP66ffMxJqWt+5m2l3UkKUvGQ4UYgT+ipad5vI9DXPzI84
xP/pGtbXkMOmcQcxrucg/tVCDsX7giDOCQsOMa7TjHyYnT+W75OVfZlYjRu/dRYIHxpF2fxi1uP1
8gbT6JSP1H9OwD0ekrNaBogU5hB+j8X2c2V2xbcOzJpj9Tuvz9JtV7M+yCWvo+tE2x4gKPm7Xm13
Z49UXozmTL3ikHWNQILX0akLNUgcFOLLBPv7ns+AVbc6WuzVhvOUTpw/kDI3vdu9dpl8r3PKB/YG
z1X+P1yd13KsSrRlv4gIEkjMq8r7kpf2CyFtg/ckCXz9HehE9+3olzoqSVtHqoLMlWvNOeZsoEFC
IT1ig6MfQ8eW8iJ2vWgn00/bm/Kt72a/vBFJSUJHjx7Dm+nXDH1YvEGlsmwW2D077LFkfIqWn0Fb
oWIST7EF6LO28n0LmlWW978V6k3C1MAzS6Rwysana+fTXUEaJ+Yj7EEFBLGXroegeW+B3bKelfna
cAv0hAgJrIJ0AHyv65pj1HKL/KuT+kNkmKYgAd+jgS49cQG7rBmex0aL9WgTuoeOqHsojY73sXs0
xxos27KAGVkOUlP9DQOP+SOCnkPn2zsz6VghkZKtrWn6hFN9MnOPZMBZXsaksNZR6n0q2yKfETut
6cudGP/4lSNPqIy+m9lRu4VMvIZud42gv2304PkPRkddP7TFkzW1VH/Tb9AYwM9m3riBpuToQ35h
V9561PCrMW4gh9fkTVZusPB9wRjRcP8WZIMy8Zi+tAkPfUZeuaKttmXfnFapRX2F3QWcdzfcp+Gx
MqHXwNIMQag2v0XfvJn5wg/oVrY7KFa8CQmD7unfMJcqKjR2KZKBSiCdUiSOLBM8GnHJSXghhEN0
Qw9VQwyH5E1NZVUuA3QX/mx9iALr2xB9duxMf76XbmneBzt+rIR4800/Pk+5Lp/BmL6oQuaMwMgj
HUxQK11rHESANyHW6U0EsqMTjEIngje5Koru2LR0bMfQvqlYP2dmurPL2YCu3z9Webyb5ZJdNC/E
PtxOoYybK4D9c2Kxfw8y+PRDyN9mUiPL41CzbWGHmW0DFgd1KtHs6mDRf6Kvi7JYevRIfamYTA3N
LoIfRwucaODRsQFFiUdBaPDGiSbQ3HXTvQGzumI77M4zNAz0ytkj0XhbBtYnk7HyKQ66dpWYKfXr
/G40tMzMGDJgPyHRglAOTG2c/3qU5WNqPMdVRh5ATL3u09X1E/toyhRRj+ddgBobsFaQYGRSPuVj
GkBURh6h6OaDGmwPs9cBPU1gDdK4cdm8gY355JCO3vSLGInLaGFYVOn8Dl+sOfuM8lc6Sg99Yn0D
O1/XbWjtXd84gXhcemq5vcLC9CVNbHIewjZoNtHTQjRuDb3hwkcOWJ6bGYIKC2h8crLfA/SMh8bL
bx4+HdZgaHyUYj3cOFbSO8rPcEOD8DDb0Ija20hJfBR+0h9lPYB+9/0bVoOl55qAwJf0OCV/YcpK
qsMbvCZ04I1PAFAeQ17I1aUc+wtKb/QuDnhLLyABd6oQ3GNBH519lw0XSDXZTc3NnkC0x17VVH2Z
nR3Ntt2Kfib9rTVPyVTAyaYjT10ZHot69GAGMFevm41N24uGAgwY1I7BM5Hb45T1x2JftO3BTKKX
pg+ebLakh6oP6K8y9mjVvG/mCLXAJO/Ack+11R8E+qspnW4+VKcw7KYdnrzmEBj0zfpMvhc0/x8g
zaC5M8CJN0ADR2KDdOErMgsS+1UAYnsAMx//y+qt46oP2pYFKXqBf9JkDOJBLf7pIInW5DNgTEF3
8uAABAYw2cDUaay9MJJt6aEmTTT89onSal04nPhierS1ISPmZQiTAxn+Huf5qKYihioxZtwWsbtX
087jlf3rt+LJbx1iyEBdC4a+T8oGW+07ln38eWqzxxPmh1QciJJxsiITsXcFLq/NcIfW4EDvjud2
l9qMd6RjirtaHv77vO3da09NZKeC7+R1kgydwX+mVbqPZgBbRTPGz7IJ4uegB6tVuFayazxP7qmg
YtCIVlFd64qjj4inYCuXpx6ZF1tjoPvHAmQsKOaJVTXILqzb9vXnofdoFvlORNubQdC5Vq+lDil7
o7i7jUkyohW06yc06LUDedge/ehkhP78hhXtq7LK8PrzLEe8RxJJ9Kh7c9Uvthjw+Tc2cOea0Ct5
8XUNZ8ZV7u7ni4kTlYcUTlvpBBS1rXzu3bl6Vg4DC55ENVsz5KtrlibrEl/pk22H4sms85MTyeoK
fCQ/hF0F9qXonF2JPgOxqhzv7XPRMg3VCSy93qOyJowOKHL8MujGI8QlDLbKYG7JtDVeWSz/B/Z9
2ts/Lnfkaul2lnBZyga6TrfMNH8eMj0x3WxqMF2dtfpxZJraac/T8vDz9OehUM4FVDIjL1PRGyRr
xS1kcAx6vMwPP+axpjEYQ3vh71pP7aP16boye1Rh0D5KPwh2qcb2ZX1OlnkjtnxVo+f/GGvHYL1q
1FHHWfKRwITuFlYhLaP4PlE5bvi7u60rdX6SNvNCO66/delk1wZnx2sn2m9QGCBDpzlYj24wkKWl
OTV78VvBXOE0VH6InNx3H9FrL1/5eWi6zjnluXpHnfvHRMX2MimaNMIHb9vk5FL1jP7uea2Jqe7M
1xAw64owMo5ebVttHZoCS9PiDY4MGjNMdKtxBN370G70PAdk0oXBje6Bc3NuUPSCG2a5fsMhiBS9
xrRPuLvskxu39ml01R8fvtPOkDQuPKt5Saa4ugqvra6dSkk7UMEJ/l7fEdHST3G89RiOPv08dFl1
LMeaHjW0+qexC3H1+MmmgE+Mh8twPvNyhxNw+oVJ0NiWeFn/+zQpFdJDMSYN87EVuXVPSDvzg3Em
NRpF9HoOuKfQZ5GwS1DKdsaIsTJoOr76lQfkJpP9W53FiBcy5DJkwqEej85NWWQfQXj0cZIdzKrJ
39K6bA8DxpknY05OmAQ1jW2DgYo31geI59smkOkTdHzSAZU9MiKsqR4ZkrInIKVBE6qJ7+jeAV8F
/+jTthoDkzYLtgDhDaelLHjAPAQ9MHP1LWvcvzQrFvhY1z1oUQKTW+406i35TPMkd4R69tKivlX1
uKV+FicDORBRfsuHPw925mBGn3JMD2kW7Mbw3Yh965lTfvxqjT42bzO8VZUot0WvITj6uJe1bu2D
U97iWP9xGis6+cOoNl7XF8e66n+b5Lvsso7qEMyAbZ0n9VIQGr94VCjlvb7ZwgCGzqIlORljvys8
596xo96zkRwafl63d5RWzygDHwASb3MnAOezPGRTGf/3UVnpP5WJ7cDtBGwaAtO/8WahK2VtfQLE
Io4DeVoU53Z0z+kgMh3/gpLl/TEDOKqCts6ziyxx5wpz2OGITfc/67Dl+cUxwjX20Jo5sRqYvzdG
EpFYNsgn3J7RHQX/3xHxylXH/YL/jrcGAr6T17FCm8Hgcp7wdlSqxc6YOL8l44DitTJDInJZHPSy
KsyaN5HR+1agyJEmDXbcGe2jJ+FCDeR7HMEFoC9N2zerlIiYAgp6aG7JR2iSON7Ejd4Z7kCgZ+J/
yrwqtrKDcSfrqTtFRd2d7OWjuEkI+xXZPeK4z6y6/vS8uN8htyeIxUN72E1QRDKfOaLqtYle0S6e
fh5sz3k3UMeefp7hI+J2JmIpZen77xtwMcw73/jdhdCFkaCrq0Ekd+91NyfMu5ubGP4+zJy/dVMe
jaL6XdSxYmydJK89qd8wEIan1ojGB4t/cjKw4K9BE41UBzSGdG3a3ybgMLRM4o9ccFVlkiFib5zx
7mT1fB0mJjNmUP2S8dSug3wciCR1/uVWkK/jgYEieH7UHWGfU+l6rbvCCxZf2hpQuGZot+3Y3+nl
2tfaHMxLuTxYGb2qh5/nDrBukiHocfw8DQpVbplruogy8L0Pcx0z0l6o0HIxXXk1THmRosFpwp1h
c7otCaekCofaMeLEeLYQQsNgDRi/LabkYbKS08+3DMrLzwmMLp/LoXLf6Z2+V77VfVd+9VKJU8oQ
4OLaKn62nUbsbc/IV4EXLtzuilG+pKvzs8qhmUBP0W6DGh1zHT9ZYMf3tum4+6QNFlwD6TNed9dx
Pp1olOuetonuzv99qMl1y8Ro44mM0Z+pTLwV3iT2c9yNa1FRk4tQGJuyQFNc51KQxe6z0rJuZjYl
Fgkwu6DznhhMpLjAmB2WBe3SDsoRjX1Gx4lMwdFb7vNEm+aK+u8ShG29Y71eGL2ZussxPWqTHWHo
9T4fZEU0hhFvbPPTTFt1vffcGFeXPWft1wRX95axM2ZIT43vq3Os8cxBpJ0ZEKmDF4xvdtCU+yzH
YC2s/BVBiKGNe2pMwDLLaaYVS85rwYFzQ/IdCVXcfnelxBuYRfq7PRPsyYMjHHVxcywY6WtBSVxp
66+DeXkTu7Z5Qg1vngiMB1DnFFdy9YqHBdmvs7Q9WCN6O9dwBVFaKjn/PFhGCQMtgQfNEsNwJ+y2
05B+iBwkcYkWju4tfX/qRwGNj8a6yazSiEnmwPq0Ymn62+Ks2c06ucEQZwOR8jbbDdNnyzjVgwnN
N8/DTWuiTrcgkjxOfrmzTX2hXh13pG9sUrTJl8xzeOtY52zUuVqJ9LXN+r1GFv+ZRxL4p+mhw2PM
641oEXXShxss4PUFj4B5qMZa7v257q7NoGvGOlP2AqySVlou5LVU6GwNA/o4rZHv0rH++2D5jFHR
BE0irBoY+8R2RgO4R90FbzgenxT2M8TqaCX7WefAUXDmeQNh8F1hWa+By9/QZOEzIvnt9NHKuv6o
k1KcOk7TK7euJ1iR5mHALhqjQpoxdfr60qbeu4poDXAKGC/Ut+NuTlp4zk0GKEIsN3Gfy+dRjOyQ
4ujIznjKOu/NwTbGCdJ7tt0ELnbKLKIQTX3HpvfZkbRcJEP00rtWf6t7fHBchc8/D7hVHnVmOCd4
TT76QqJzHv6/4vGngvz5HJJJD8HB32YQ9SNuTtyIxM78zgZ/78L+2vat7rf2yLnVlclbvCiLA8Gr
zCYCf74XCyvTAjpBulh1HVgurpnZf1ui4m1dkAU/DyERNGdiGFb2YOvbOLWkgzocggKCWO8GBJ5N
UFknIbz41E7esI/ctF2V9PWYLxX9flqWLGGU6sL6JzEwHGOzP2s1cA5hjnaNo1hcAjQ6JMRNv9K5
28PSTsiYqfxun3fltE4QoP9qhCDgh0gZoPXzoVTJdymri5WyC5vDIG6WbzC8jmlgpP10xQMLsG+E
gT+WlrnJXcjDoQ80DfFudPipLGu4vbcU6AE3m+Z/TGA4inezuwN56K++7mDaCyrBAtnRoTdptVpq
6jkIYfKZ2poSbIEhZVx/hGM6+8JAOdtVZgVEtKkusmm2ptNMx59nIlNEawMYnZpnWjTePVVW+Gh4
xvOIeNtKAtJBxcwgUabi3hbEPwSZIgVvefrzuWBgy9DDYkqeFt5WXoNGVmnPhxxXvmprKncOA63z
z0PlutVR8xvEsd+cOwiacUNxhxrjNKleoHqSRHUE/ngKSOrZNLCzCPRQ9gHNENd+HcLtrtVUvvPy
MA8HZJmkseQuzckRGDTDUJdhsnYXd5hbSUSwhBKkrj5XdPRgJVoWeoqB3goJGA+AvyKYiFmqCUGL
44sHgazodPJZtrgrTFEi1jSLXS+0v28tt3uuTVCq2FytNSlj1MuVXxC45xxHPHfMJP1zP7uZt4Rf
xFuSVjDTlLq4zd0pxDn5ZjdYu/Nh+tXZmLui2p0OsRydR7cOXgk0gAoRzwFmZuVe34sAJmcoJIPH
Wbr6Qs8YHHuCXR1adL7PQu8visRyq+zIOmFo+0CIhGQjH9ItIjaOqwMoXNnNhCg4YXMgamdYt36O
k1XYlrslGDlQ0fzXySXTb9IXr7wqPePxxtxjgb2XnhNdRBOW2zkU5aZCl7GN3dw7NThMaNUQe4Pm
afpl90zrg8lWt4yJ1M0b0idHK/VV1eFVTFn9S4qBjdz3nafRyUGO5NN0LkNaE6EvrV00IWCJ+9ok
kDdHu6MDdfv5CDrPcIuD+QUbmj5WDe1OzyWqqF3WvW629LloP8Ikc64NLcC9dId/Ucqzn17Az+cH
bcpdHLt4nqeyYSaHnMmsmEtzDUH6QOVTdhj1/s+XDD0AKAaZgrPds44OQrwfMoqxrDA/H9mJPewg
Mbx1ZOGc/vdhHur/92mXSQ6RCnrPf99CBtKmDpru4X9/tZ/f1F3GJHGM2ObnCyqhGBRiSk+6CU9N
NQ+/hM06lWGwYtiTJbvIJV4xbPuJXJyWET9uHhRQ0+Och+NjMTfrqlHxLewHMN3zV9X0DdkwfH20
JS+lASR3+UYZa5DyOJK20rOyow+EbmXH94ZB/blaHhLgrBgX/+/zAgVg4OY3AzP8l/AJVIO53D32
Ad3NcehqlLkosOaYFJ2s/GMK5yVOsN8ObKPw5mGLOs4nOhnM+g7aFN+EJZ06WOPtdMvlzCoNU/2h
gXS/pXlwMFz7OeW3jKJHZcXDS2eMv8inZ7cIUQmSqceGdvFk8MG43dhBN+9rz7kEbhrtgBr5K8iw
inH1qnYyY1/k4wL3H/C9MUBuCCjFbkFKp66rM+ebpRRLOZZl5XwQmlfed6pfuhzhRnHu2Ed9j6Dc
bcUDeTLfFUFRT2WqiCBM84Np5f6GoEkE1Sh3Enw8hjqZFdVi4COGNpM5PNtwxc7BSHotYnLIfzxD
SLXHcPsWekhN4IfItU4oXLWuj1kb3esOq3gtCJO06PvFjZpPNca6wky2qkFUaY5QGFpvAajW/q1x
Z2g3lQFkc373JeNAaTMfTNsjbbZ/tslAG74v1NU+equLXLDmj+upV2goSRFc29EIKB7NP0cKd9sT
fY0Bx7PXIJRWPf24FcZXQPhocdot1Q1SdBLWOoOBdpof8zipaIFh5orL6q5EcYo7upQFwQWb2mr2
ZZR9e6q7Ez3bGymRgXbznuAQfjS74tIHAxkkjbcaXHpWbGH4IYzq0NB8ACSAVklBTp9w7CNLH1Bt
mfpVLSMUp0MGZFFHrbtc1+d0lkemp/NDhEBwOayvzGbSLxwc7xFkvaV7trBw9bNTMUdpBekZMPzN
fj9SfUTjWaaomLCg+qdkZsci2QvtBkDkuXWQ96ncvmTJe1sVb83s05cwUac1ptx0CUxaN4qeiPok
o4LpDe2kE33omwrxC1TC10e/YDvHJQPdcXI2LN3L1Wk/kI43rEO3L/acYkzSB8TfRu5ciZRs7Hr7
XBXlYSZLFhNumm88s74v0PXZiPpL2LW/qy75MrA3rlSky72MJdF1tAwQLI/Jqmvd7zFNMCsMbbsZ
Jt3iP0utdZZsUQA3HGyK39EcnBQZRbQ/LU6jUYitIUYWUGRcjbPl733/nztMf9ngaRlY8m/91RT+
x0iXDC8Uvfd2ci+5qck5DZFRYX5lN3JmzFpNypHY5bc0P6MIegZOgbtiYIJ2vvgF+nNC4ak3o5gp
8qN2XCEoCg8IVjZGo/40yqwfGZ7yA6fphPJjRZnkYwZomBM1c3dcrqDSSI9G03oHRdraqhzkqeX2
R20bSXALeioG6O4x3m3FuEQ0kDQzMaEZRxSyOJVffW09jhlM9SlpyMibSEgRQEecPlRrNLpLxNu2
tMg8gZ3I7FG5eLqsYGvV5u+gp6XBaJjzlc6hambDHut9sZ2jbKNaAb26EhujiImlACqC2wKegpLd
V9aAI0TGjuZlfm/JnOuIvNPF21DKfI/OEGC2rp1NoMpnqWV3KNLomg0NRJWBEM7OYUTuZYwC6aeS
iOuwLg7PwgpJw9Eu9O3xw+nVKRiKnW6rw9ARJFH2hUADMrQEsGJMDdEQpAHqL9PXEzwCw3iMyMSM
i11iEGbQDODEXRkTd9LGRyRT5Vp1GIZB/G+gztuHzETewaFtQ4PO3ka6hyfRY+vN7Zd4nA3mo+7W
qshIjWNLbdxxwPxKoL2byG3tBMCujZ07FkzqehLBkzG8N7UgBlRZEtkbExNOq9fJfzFCquJnSBs4
1oMO51/wNmmiz6MSr5ev3ZUbqF+ByfGsC06O6/T7CMK3qJiBc2eziSdGj07UXdV5NB9FFB9yjbRA
CLgTo0f5MbalCTAgRqE0ofCWgTz5IXlLNFpQ7zqPtV2vIh2RhOf0uBAsZna4SkKCa33IfyTX5eSx
IBbbegr51TRayKTsJt3nlp3jPGNBROWFABDfcopsgGWMFYPq0k1A1hZcEB5nEm6SCf/AFPWnvieG
CIjrxVLDNp0E2evqbQhs+oEGf61Tg4loqmuYaWctPEmOYGmR01AQ9PbT0h8qZkN5Z+P0JhCLwPSe
EzKDuxXLBR4P6gm0lXjlCC7s3Cg7xkPdnBneffQTmX1laGyNnhgqZjFNyVq37InrjBa3gduUOXYb
IfHTHJ4/iyx9zGJ8aGr2DWqC794hIaeo/Wrt1eo71Civi4kYitTbTbp7tv3k6BhRsR6kQzxaf8Rp
iqJ0ovMMIyQ4Ba16yQrvo5pIureGl5qwBaQuEiVR7jEm6utHf57JNDWYRg1F/S8P802akqyTicFi
oVs3BqEHWYvRgpbQviiX6BY5U9NNy3CEY06VeLdeewPuycbc+tmio0hdoA6WEHeJPPbBwagyEx3l
u+RSeNLCxeCku6AS+GBZljncwzLlP+g2OAyUzcZqwvwkwNfbKHEMHB1DafhPwrOYwGP7qGaTZ+69
YOVdJ1rYpwCKMRIRTP34MreTnBDCUTCXAWecFlFr0TNSJSkLfXrV2pvajd7zGA1t5L8mBlXpSO+M
2yQcDyRg01klvG9kWlrFxq82p5xMA5zBTmb/TSR9p2sdj+ElPVHquiszjhF/Q71l+3vqmpYTbYJn
opAb4GGIwGC1mjRkGASgNycCl2SwIlabRDSHrNIR9yJZbj4Zh8rQ75Vs2vfOKl9y5TzHijwZbmkU
KwTR42a/xYWY2cmmkypRMMuUGbo/9ZfSKeoL9ajExxh0BwM7lYFtEa3uMiz9tnVKyQFhB3CHCin5
q28y7OvHRmDQ69MB5keUMAIoaWTm4MyH5Xxshz18Bdff9AJ9vLTG7yART1nfXwfZiUNkj79aWMcq
C+y9F4tf7rMFFu3ujQGqBxeWEWdSdh7xOCM3X3uNfDQyglyKWTKWBVGRkE44Z8cm4prq2mRj0zpb
5aFcHPXYK2Nl3mGz7Ouv3m2NG5sx7ksJCyCeH5jocSyoWxeaOxjZ6Q7S1VojW2alCN/qXp+mxnOO
cKIbQs6639xKf4bsI/NJcM8NAMeRBqAA8/qaI+LEKrdKw0FxM3Q4gC2avUXVMrXONnPg5WuBtpm4
WGVyF44S19oS7xD8s0rjvejw/rdON61GJ1ywT4yDBkmLFq9jsFaWwk7TdWcyYNW6dRWZUvbwb2A1
OOVomWqbfAvHZPquI/TsRofCStnHqrd2c2k+E20q8NGG/gID8jYJpnj8/NRrtt/ivRFLSlQOvEnZ
OwNhXuCOKJIhjKFII2glI5G8dtIvYbB9gu2ZibCfHfOjt8BcpM4tTOM3HNHpVi5wHhOSf9xle5Z+
hGQuQyEHs5ohMXpNW6cgAoX+y5EmJrF6HJqcPGq3ybRkphjxcQrYV3uMESsOv7/r2Ud60TJhJsHh
C7mgIBBA3cwp9jBgwTp0IYDneuOnzCINE23wODzpnDvTLSbxQHXkwy5IglcSYdmpaopjRIHx10DI
HweB4U2H+b4sqvGQV8MvnzyoFppvxEhnxfGq4RdBcx4WzgHpD6k8I3A8ZOKftfoEabkYJ/mbvTmk
IzJYJ3IA521rkZhoIO4EmzazDlf2joCg8DAk8zP6F0R3SfCR+sa/vpyrLSnW4GegXocpgo869T8n
N+PIVTy5ITEpU5Rg/sryQ2vntyHo/tHcfY1ZPTEjhuG2ObV1ZZwbF/REXn8Cy94Pct6TaAm/Qyqx
KmoqD5PM9Hrut11RHfOkmDA9JjtY0mKLBYAUBXhDS7zlmxe7Xwkqw3UexjQ+hlc1gyetI2I+FHUT
VWsszzMi1ojEziUI2UbAXn3lNgZOjd1fw0CpYwjarzOy/HJCmDgZR788GI0vdo5XWfhEqvfJE48N
npEBbeWpn7MP2HvEYlgMMoNpbgnNlLyVgrhrTgnQTcN5bf2aIfexFyJK9jPeo9i/dEN5awwXK4tb
v1LDbEOjZ/Lm+dy2vHObcnyFnKUXXt8XOgHryUmG78jAwWuSW+UkNgs4K+QhH9wWYELYrc2lJrZk
bT96pf/pdwXKxI5E9J72fdGHu8rwmGHk5i93/GPSV06F+54K7K924H+3Vb0Gu/vDtnrRjVq0stGL
L3R/wG3I8EBjCZvd5VboNt3AEdUobHI7pmcACg/Abu8hey3pCqgOdW+vEjd6ljiIkXMBEhRLzhIn
lbpHojiFRbrWtpbbiqI596CeOBE613Zod4qUcRwt+B2QnuIpTHGS9BiXhihGut17/8TsHyeVP6va
wsrSyatCXSDoKmKBJlEXyRb73OCe3ROv11YxbXpI2eRAYHA6NCQ1foDS16oU1vnK2Q6CQ4zKqmYT
yXqDl/zZ8HHYYS9j+o6ir6U3S+W25LYJJEyWDbWkInKPnevspoNe+wWSfwy/ZHtB0A6xsurxhHVl
zbv/mQTwZ0aVfhmKaPIIuqCHIY3BwitDwY1XcKAbEhTU9fzNCZeo2HDm37f50aXRq9ak2IQroj9N
A/etTL50j+8kS45x1/4iKJhAVaNDlJpnvyH8+A81xLm6ia9Bf+bm3nmq+rQUzi2mqHfia76CnKxH
sYQyqXk7t4jcmVV8F2NzjDJ17hzVk280XKBgUCNbzfNsOBvHqNCOi+E9wo3yMKXhv2Qe91nM2uRb
XCz4jKGLP3he/a4D5xJaFOyxcFgox7ManGjr6G5Zm397cbIZ6vNsPJstrSLLKinqEZWP2VOtg3Nu
h0dCRv2VVNVLJ723okPsMxPDyVQSHVjev7oAEQraSclv2uMu0iQL6pNRvdUjx5rGeTVUj+ewol1i
mXongqFj0jHsQIcwMor6CgHMQz8y//Ct8imeJr1mfzhCDt80ziGgTop4d9eEcxr7qZ/fRNGSFM8+
iXfPLh4n5nXc+Zu6GQpy1lhAIMOklArOg92aJew+NAw1yWww7WCwmTnWulK+GjHOT1poD0FP9gwR
bsNZgbW0S7iGnkmVNjV0JovFE5Zj7bw4Rt8Tk4llvI9qGs9efR8DtKhNo77q2HinK9Bsw2o0mbna
f1zvBcU+wAHFu4TxQmyW1YIwFnxZSdSuFN65xUZVotKNnW5PO/WGnujPoreJIEpsS1uCxjOQOHpD
ROQ0lJ65wMjYju7brNQL+g6AaV754oninMfhLSLP0vXMbzv+50VdulYtzfO4iK8ZY2AgJB9MrzWp
PVdtqTMci1fbJOFLj+7K8ridMBwt/Zngt9Fi4kxb/G4t7mK4tRYDSh/6HDM5T7hc9iJ5tPEA0VvQ
xJCZ347bv4y4HYj8MlJ6xoZTPcUR7JQsjlHtlhA2zLb49o0u2OtSEnMgxbeRMJrJmDiv5cRfGmjn
D22YmugnXERh2j6ogoOjx5yGSyngZag0+w0VaGk8xSWbIBqdamNzHHgQYgblnWBGHFZFbyRohMMP
y8ShELUYZmpPbkLk1jfqxmNeDhfCffZGQepFHhx8j955rT+L1rxZyCTXyCWv4CzutprIy6tfnABn
XAJHhONyuanlgNWRdCHgonAALZ+QogF0yKpzGVK6JVKt3ra2fyxYjBvfhgrT5CiX1SSbHWWmNSM/
8UR7TVyQYl6k9lNO9U4NOeFlroOVmH4tiBmbBOcHd0TJSPH4MkflH4wqNEfTJSQoFxQ4zPd7AF0O
rC+KsfyvnOWXyPsXDnWwGIiRhVt6DtsOg7GBk8fl8IdXt4UQwlVv0KZ9KApuMxPc0tSF8ppzKCKL
EXz/phY2r75n0DPzdrjzArwd99w0/s3lUwbBcqcdxMW+Tuin9pzyaiN9TJEQTISLq84dSCednHVX
2nevLn8zLKjXcoifI+SLEWByFqFk05PO+hD4kX3o4KyknffequxXjX5vYqC5LjzrIiaGzQqVjb4k
WHa1BiQEXynYtBXoGx+ZkjmiB06wY4OYgwg51SEVT/zSBdJZmSU3YjV4VDPEfhFHvGkVlIbYT94S
knNPfSXrbZDABzW1RzexuSUkrz7YUTFtspkLMifOQ4c4OiYAJGVj/GYCWvPj90Ys9yVBWJdGFrwl
IftxEuo1ND0mNhOxcjrcjDP3HAXDYQ4i5kmGz8wwU+8ENEZn1FQgrKheIA2KhfcjR4vIWkblrWfc
XZQHR2TWC5qyYxVXCXHgwVtCR2oDzmQJM4XX0wSfcYvsloMDrexR/kXFPz947K5r7vYtCqOVOZPn
ZdR1t3Jnmp1zgLF8YJoEcELwrW3w5ZioI5LqDnu9wSyOYhq4LURL7Hsb1nh4OYhO87BI4KCx1+PD
2lti2De4kFaZF2KyNs+zbz2VQBMIcgt2MZoKfm1PoymyhyWO4KGEzgBBgqIZsQ9Ln+s7F9np98Km
kFcFmnfMIJiyM3oBU0Jrq/GDP4iewMI07YnTaHksqumFxl9NT9Q6g979rMuJ8XZ7qMU03KvWOGpx
abh38s6Xq342Ydstt2ungvFoKnsjhWK/UfFbZB5Dp3/VI1d/mzfL1XuNreJNxmDS+s5rkSObsCuz
xL/g8SEtGWfShuLrreq1CYd22kp3/ogci86CG24HJZ88EaHtI/1iKECB+uZwnA3zZPjttTQGklRN
5sfpxJHLpEudaCwZEyX29D+cnVlT5Mq5rv/KinV95J2SUlPEXo7YNVMFFMXYzY0CGtA8z/r151Hb
PoaCKLbPhVdEG7pTSuXwDe8AtRmDHv8qMcWz25JTc1xt2QJgQWVzoTbZtSa07DxpvQ25eTKjBLBX
i/DJ0HHG9ZR6ksU5QE/Ip6etKXRuI6AKy9rxBIvVWmQ05C7RP8YeLVSey5TYxrGXgJEcLlycGUvc
Z8kRPGO46yy7PoOP4IJSm4eowSwqjSCviT0OajOUC6MxLkzYBYhrZtSRzdvyDlfdic9j94hXJ+cC
+8e50uDcCZdiWToG3d0eyXPPQvgkieJNGNer6X9lFV2Gha1dRJD0F2MUgT0GpgK5XTsADsOVPuof
sUkw6D+ukABbpr7sCSXZ25pBo7KnaEnJhPM0MuJlV5eUXBSUu4qK5MSNVuRua/C0V8aovKVhtsw0
JD25bLCCH6ypieDvEvtnnSrBWVkh+YWUz0xTPNRBLRD2uu9cgIb3aSzzpSmJrjQTnoQwMYIXiWDm
bIHlmWz9ubDtkQgWPnfuU4ywvIKkuwHPDqFCX7X4K7ljfTnAkzJSkSMtVj1kaMsvsanj95RtXVs7
re+XXslLCgEFIVSVcVtUOvhSbW1btXewbdLFIiDECrnrn6Sh73uvIcltD8hRl2e+bu+UKepFGH3E
RJWOg1J3V04fxMuxkhu4SM1kOTsPCyrrbY2Styf8M1Wqb8MIvEbFwbRXBI6OIj/3RE2RyERN2KHS
oNW46nkvZmW6aOAhmSLZ74usLp+Bg1CcC2lgjTspbWPbQKW2vfRKdfSHSVAagyepcuvo0urn9aWP
xdTc4D/rsVY3bRXdV7YnfhABenAw3KvS1JpL0vjuPHWIzOMyuqepKy4iu7e3ziQgJLsb3cifkg76
Z1++oFRjAA3AdsWg2kM/j4aB53vnsvmhxapyLv3iAsFocx1WPl2FPOfw1qKliDiCnQEWhjVCGYsC
oDMhuuvDj6yleeNX2DOFIHsXak6XPdWzi/Ra1HV0lkbtoqanQ2aL7BCo2XHdD1q2FBh1ca7MfQ/j
napHlAEVz10Wl6962qbQSjp/0lKCMYmi3xLn69sArZOqwEPZl0q5ETbMCVAlS6cjsmulvMkDuQ6k
5ayKPlg7lB3zITP2MUodN+wthGOrH6UCkjmmYKouNZCSTvbac+xrgtKFoap0Ajvyg0ZpAEamPeer
Sxu58Aw6oUgNILn7HDXFfd46F3r7bOXisoLs7A1F8sNEuo10rCN/lRmegmkxPukelQUZrJBUGuZa
3faUQ9qthobwLjLu/doMt4aXmfMC2RVcQz14LVREkHeNYYgi5DGgETVAjakpNdm5ugyqctkPHCNi
8KyF6vsHIwxvkCE316UJ0LOHEBHXFDQtD251UZYPZlf5C6aTuDPKd0oxYVvzXRX68qbz0EWYmDVS
hEtMzt4UYjmTpG6pjecV3aF1pll7jFEvO4+CsNoO+i5o5XiGoAn1YaRtUF3wkCqry9u+lsSfdRSu
u70z6ulZm2U/u1gsVbXTLqEwawvxW+rSILZrkWeBqLTguEIKFk7TOq9glnhJcRU5TXaPSuWjt1B1
hDNJgwDAUmT28pGbobnzLQeaISuKPPvZ9NCdqqfk2ueo9FXcdEzNv1AROJ/XVjfXtvhhkVxgFQ0K
yuJXgUl1arAPDAIHo1S9OZf3a2Raj24RXkVqlq4GmhHoqBa3KpU3QA7xHN2DM0/QYyMGIO3RNeRd
nKVCxE5dpt/SIDHLW8udRAUGaAooAKAuUwHJHxZGPUhY6whbKFq06mV5a8avdtHJPXW1BphlMMbc
gwAALzphXwGcPTf0oFhV6UsuHGNVNROUhqMkIcyDyMdpZmQZ3ZQ4pw7sXoVd/dh76l1qmJQgSX1j
LH4V+GgegqZFRb+09yhVEw8hEUmPgrNxYVSPQFZgiIPGX3Rd+9Ig5rPUkvgeoG2P7A/bS2ujuxEX
KFTy5m4My7PP402RdS1cViJmb4g3dRPvQ9MWyzKfoFbASpB4biIOFL1ihgJwK0TH+Uqk4VmHvFRi
VC7sGPM275oF/f1HEpFfXkMIO1ZmvRLasC6rAumbHr0Jnb6FVRuXfYVb5tg/yAnfWBXOL9fMXuUE
trAk6rUlNRBRipbSDtoUxD9v2VjetGMKMZ3ySh6jP40eToBC4Bs4faiCDS7BKrejJZRVRsfRlPIK
y7RMFMHakITodv6YgK2ao+SUs2mGJH8CJ/8LyOqqHJAiFbysKFV7pqUdGEnFvu2l+jNplRe1kNvA
MeqLtl+nuXdtWf2G394rZB2L1A3RQNOCfglO9yJH/51VYyjoRtC48FTlFskZZz4q/couIal0LV5u
uVhB0TkHgwLRmQYXGPeEUhiKzC1IBL1O35JuKvvUQAVs/c1t9ZdW3JXozbU0P1ZmibS3XzlykXaQ
vUtFfXEiALTCBptf6GO/iEfRnYWAAZzXMLmGl/AY6XFFeWeXdTRp7XgINwVEQapISIH1JAeSGK8X
5gXCty1g16IctyhZCNo8+HCk0Q83Nik1cWTPEMh56xUgvHrSRXMg7bdWIH5IWi8AHuTejEMub7rk
oY+UKbQUH/+IoV8jCTPLvDn4Gfy6I3yz3zJrgy52sFLL6Bd+jbSUiwYoxWiVS6c2ChqAJNg2KvoU
x/35UOmIokfkwA1CIYopwVekw52IxK4FwzxSmF/7DpQ0DVEWD3g3oLrghabXDnooFHlFKPNOsX8V
+FMhoAnPzKv5fwg1kX25UdHpyHvUh8pmKulKaxXikOwI/6HE1B17iNU42P6ZVuf7FIRJy+/NLZcu
qYdggZkV7MDQf+Te71mEI/AQcnTUADsOgxBhNNu5R0S4whWZE1wtVXflOvJKLQgytLLdaQ4mDHZQ
7EeoIqugAwjnQK03lXwhWp/jF0caPbaehHEA1bpNrP5hCIDzZVAvZgGtFfrmRYlENtiPtW8VC88L
ER00UaUATo0YZYTS39QIa6yJG4dbomaHOyjHdRq+cZy2tIOXRs0aCJtOX/sSqmkaIK5VxST2Ouzn
xh8XRodytUsihBr/hINrnyuEa1MYMlzj7mOUwrGwwAhrWCFtW29B+u8s65pHNFuoMK7+FgsPL4Bi
uFcaJrEAOo7A0J2j9vBbszKlB5TxD9rDpu6iKysmbGxBnPTdACTRo2kLohtb6tw6H/p4YzWbXHVw
QSaHqvIIeaWoEUsyPQ84hPoTDCkUwgBP7ijGMcnHimeXufLKBCkUdLCCal1/cXMqXPB5L3TVVTbd
CP9MtxKxsIa0O1DGqstsZ4MhNEPtJaKP23jehqpNP7OoQJ4NOsqF9He2jqcac93ycQOOM95JvXHD
+LLJQczmPHuqDoCJGv1Rl8VhaDptmcIpvRqx/UMz48xP9RFrZkMs5YDqHOzrWhW3ues1hOt+txr6
4qnwqmQTAC80C9Y5YfWz7uJTICasfpXuadkW2zHInhyEjGGnp2vbd16hzf8YkTsNQ/3XIPRhYw1o
Kamsg66NbFoA40I1h0OptUiHUSLICiPaVUZy5l5WIrYPWjfuutLwLgyoXUuIrvGizONml+fGNfrQ
1bWcRH4Gq+Q6HFvK5J05pcyACwg6zzO80VkdUq5sNdWWQhXprszwWlMgDqYpJwncg2SdGdJY94Qp
eaLMRw8My4gc3Cr3J648wdO6L2B8O3Y3LrqqNRa5pjjk09XO0FJr3cJiXios95muTBGT3E6Sdvg6
aDuEfBGbgOw4rwMw+bXI14jqOzOAx+llV8EDrLbMmzNXFI2fUwubE9QBsdfbTZIYN5z6dODpcRiy
FGcp6OWZbaqo5yHnFbn0qbI02BY6KZgA8DWTaIA2vvZY8pDLVlDEVdRA3akKOCttjIzLHCyzG+Tt
YiRu5Jtc+lHl7swgug+rfhsmEQWnBElYhB2w1ghuY5vGYR8mzyiZrfq2XUdDch0AWbd9ZePE1CIa
o8/2doG6kuPPO5OtjcYUTGqnG1aIrCEL3FPDTiX6Lmb/VsXyIizR2W6BDZZuGqxdNz50GRJ2gn2w
UAP7VfXy8076OprU8ZmhZ08Z8uBzm0o17Dya3xboB61Wf1mu1iGZFVEOqVeBmltAw1tt2TcW8o25
92ZH6U080iUrp6a6Tqhj9M694wfProEVjq6CrnN6dkUqQvx9mgCkC+cN9g0IloV8TRTX6YlzNEaK
CoGSXEUBXwORcINhAWJTLRb0qS0uKp2jjWAbSZdSUJQ2MXWCgXneecNNJwNYQv6T44HZHaMETU1/
6WOYtLYI4HFJMxcuqNvaVAHjD7a57SJY45XaX4is2KGUCDoHfGpDy/i0CZj8ZOyGRaNl2aY+GRFi
AjaZOv96Qq3Uq/76U/0/VGVa5XejPCWaunVYx4N0xqcBpPUMWvwuw+noUoSms6NXVS7V0XwiTGg3
A5v/QBpyU+dq9qNWQCpFmk1TeoJZ4Xyzk+jLcJtARlFqyvdKLtjlwY1RKuIaWVqTM7nMLnQhEaTC
SgSyfwqMNKFsPETyKvWo16YZikGot9wboZ7RyQGanQNgnPlpv1dkk84zoRYbOlrVPreW//CGDWpI
UZ6GOfZMDhHUNRBxhTNYFy7cyOXpydM/2bZZgpjXQuJb16SpHxtE6yxs0DgK2DlZmJOxjrV0s8bZ
VjbNeqR+kPsXKOaM5WLIKyAPue6sUqC0BJjDtoyQKNFp6IGF81aR4pOJYeo314pgU5YRhhkeikYi
kGdhjjlH2FM01SuAavMmy/NFgWDSwWgKCNNqv3YSKXd6FmMC3Fn0VRPPubUHZQGm1z4UTV+sbASy
v/FfU51Plt8WBRQhdE2bjCxNebR6wCwi0aID1cXNC0ZNZqpXmevvwlrxHwza3tQLPfp6CT35HMrM
jzL2X7uqBxwUkK6LOCgoXaWkSQrCyEvQ1ANnUzpcRki3wALyYFU1BthUaoe/LaRH9MVAqm59LGc2
EOWrg2/yH61C/k1mSIxEuNucE1k86WX6XJXdD0SZJ2HASlv0ZVfA3aWT02jhXeeoYPpqfNyS2lw4
omrW45Cpt7WimqsJnrj0wLDPpM7lqudadhOH3g1ZO8kfRZ5z3RcISnH0zQIr97ZoW8XkMIjxKygq
XprdzCow6VCnv9h0aJnlYSzOAP1PDjaQePKoQvMOeZqkRuRocGuxp548nvWtQTCSpd28IE+erJlb
ug8oB46NR406J/hLbO0Z3V9nbwBzdfBEuHD9YZtg/rApVLybDb13QAJ7j5n037S2tVe9jVpWFQOy
8yaF91TDv/y3IWscyQjF5RapF0VRod2p6mUpiMVKFJrQV5n4SpvfPpOFjkDqYGFB4DZNgOC/fdW7
iPkgeZBd+gYNHMRcnwcswYaVOWnQ+2jgwDdQz3//p09N9TxxxPUQW/5PHg6J8oZTVe/u3Co3F12M
FtBvg/Uia91dVj9hyXOpgYDaYPoVrGnjOE+IrRKSD8BV8xI4wlittJzNufQsTTw3SJfMZWFd6Ni0
XtIFAg+vVXs65Pai840tcDpjp+YjiGyzSq/8VgPj08hnK+ssAnt6McPU0KOs/qIPvbquW9EvWtTJ
DmP5C8XUc9ZngmlBOl5ompcvnQKwAHKCSL1lhX9IWvEQZEGEtgvyRv4EWiin0Jn+HuqWKGVe2Ca4
N9HTwKz08jYai0l0Mq+oQ6I+jmxI8VNwhERhf1lMXOhxAAodKZgoUnKZab7Q7swKzfkBzPVi9NFc
NPSxOkPRLL2qWkSjcxjFi9IKBUlua4DchzDoyo7WitdF8AGKaPX78PuvD3bk1d//mz//yvKhJE6q
j/749/VrdvmUvFb/Pf2t//dbH//O3xc3/3P7x1tW/nFxs7o9/s0Pf5F//p/DL57qpw9/mGwo6uHQ
vJbD9WvVxPXvQbzXbPrN/+0P/3j9/a/cDvnrX3/+ypq0nv41L8jSP//5o7OXv/6cDrH/ev/P//Nn
05v+9efcD+LX419/farqv/5UTPNvEkqbaQoY17omdByFu9ffP8Kk8m9YVNpI/pnCkjDi//yDO6j2
+Wuq9TeiUxtcMj/WJ1mhP/+osub3zwzzbwZNL92iPiz5iar/+a9Hu/qHk/A/vgkz8c8//5E2yRVe
rDX390fHT0op02FtSEQEJJ6Zus5A7y/7ZIgL1J/UcVebz9Zw70DhENXNu+n4aoyP7t2fBzmyiqWD
Z1BREONuYcwes9keC4sZTY0Z5/3cmT2DJpvvb2+vf3G4zszZw/n5+cye/by8nJ/r23R2+fR0d5PP
D/F8t7s3FvfNNwHPkevz58eb5uhdwNMNVCWwuSWdAKEbDmD59Y6cc+/IZyEeeuyRrF1oPJyelCNP
7H+NapkqioiTO/jRzOs0q7Ed78ddCgEZaz8u+GvyEx2RN8CTNEZ851DIwaKeSgn5iuzTvePUy/Yp
ePp+IS1dXFtOlO+FTlAMt87J7yNvgMnrWjqkDUSZoYqdfmh9+lL/WFTTPvjHQ5uaRZ9R1aRu2UcG
2YrXkoUIiFH3wBFXEEEPIPH9ub7w5/jLzK/X6/X5cvZztryML6mZ/FSXczHrZm+7ZvZy+lE+Blqm
JLqamhSaygxqQLunn7/7aGZtG2UNOGmlmmBLS9uDAdd3BQLQqI5BMwdcK83/dEzDgYPEtoQUArVV
Hi0UiKcaia3frID7btOwgMEYI0BlIx2k02Ntz06/Ijv5w2xL3ssR+J9Zuupo0nGO3jGSmqKUKGes
7NChRJ1f105EczVbacC1TB0x71bTz/K0XNP2mlsY6/St3Ix5882DfLRvZ545uDjGOMCm+dbsKWN4
N9deqLeUFFqkAWqtgwk6poBeKyscnqxcbVBqpffzaBaNAp9GjUxv+c08HJ0fjD+dhNMZZWr4sv8O
ut+Nbydm6tVRE29amBo/KkiXl5iygbBoq4A2UzCguAclKHUO9OONnyZSD0QSg9LjtKI3VL2+eZ7j
tSfRMTFMCDzS1gAkaEfzYZWg3VTFBRrc1liuJfYDnC6g7546SY3T2VDq8Qp51Ns2CAGjFR1i+0Vz
b9uptyS5nHRgAZE7Mn3p9cmjYsyvvnnCo2Ode2E60nXLBBZlMG9H+1TSqBhwDc43OkrrdeJshYcS
OiQvN06WdqLCLwnXY4PWfTYuPanDOLDOMtRDSORWRRB9s4A+JgUsoN+PQ9Slmxp+1r8X+rsPGNhB
5Vlmnm8a5HQgkuwiNTpTvXpTQIU8/epfv/m/hzq6a6IEkbDcYSi1thakjEsLo+ESTvrpYdRPa9Lg
PYQK7JgmtAlM8eOeoIEAXrADtZeUz0p5aJJgblyuf1lkHGZqU3qNKLocTg/6+d249E1Ndwyk9QAb
Hn3VRHMbZxyA8qbhXdJjTY30XoYWz+lRPu12wyL4EAQlnD+SU/7jm0WUP4ukqYaNb19bsbXmgXAs
RUnTsc9qiIChpX63oT6vj2lIiw4ppx20/aPJRN5uhK3CkKDnf2SRvZaau/KjhpYvlodksmjndJvS
Ms+VVkfYsKTy7/zSdbmgjLxA02+D5fw3a/bT6SsNyuvscv4nMI4/ngcIncic1G23MQFv7wGFvWSy
kwAPJo+hAh8ohM4RoSupHw3gOUnI/HiJCxrgStdMF2D3f5z+MOoX02RYfHaTS89QLfXoy5TwWIoS
fR/yXOrRVufFOPPQ/3MUmDhupu7pkVQ4DxUgwpKJQWrgOhXERgObQeuWog9xqi/obiO9A6d6yuC+
ecLPu8IybEtH14LZE3zJj2sHLbRBYErInAVDeEgd3X4q7DQAGS/C5wATzc04OKmGxUYfPqRN3T7p
Y1yelaGnbE8/ivbFZjHYm4YQ00396fONWt4XalB3GyXGvUTGBEZQrYZdHSHHRFPdB2GKOyvqqIl8
UURyhSs77PcAXdwqUbulmdlPWuXmAItANMoJjW4gIz8rTVSPAj95RZb8PqyLCB6OSj8kmOD3oLvX
p99D1ZiydyEXZydrWWooKTgc6NI6mlKR43NAY2ncoAS/JstfDhUaPzhoUSrherPw8N4kCJCTkfq1
vYXbc/HNE3zxUdmUCGGqAv95YqCPH7XMoDtU+rQRfPMCewNYRL0L7E1aD0mJ8Tr9Ah//RKAG3II+
hXDNnDcFUi6nn0Meh0PMhKWCirSIiEyi0KPnwCIV5L3FQVAopbcUglIrfPwUpS0bz1gz6xd+o4Jb
SwDHihF0hVIaGKRM0iABmEwrNn5gEggMNwNUjhADfRsHqVZhhygHyl7ZFWry1Ps8vYQ3g7ImcGxP
tX8BSyUPr2N4ueytWSQwEcuQZr9QkOHEGKrB5zpDMwcRiRWNQBNqyWSEkedPAQWX3qYkZGk0b7qG
Ogju4j9SMNpzikDWNyf3NAFHSwXKIWJskiuCOZq2xLtrNjHQpXJzl1ZKTZsLLQw9LwkHowCrw6Jj
VnzLot5Ro0CQf3PtTiHPh6FNvgsZK9gg1hw57cehQ6/L8mooBlgz1gFHD1CGyjZ3oBT34Y8+Us98
tYObHn6zyz+diAxrcwtTrrYBGZlHkVhZQpEYZTBuhFKhK91VtfKr0aLwAYWI9rXCMu3p9CL86j1t
lXiUK19wqBzdVJoRtSIOcatt2v6Mit/GGZNbWJG30ipeWxSp+nhAYV375jL6dCdP76nCLdIIOqV1
HM+VJq7nCq7pGwfKqzZZck15nkp32IxYkOHSSK//P150qgjYUuNy/pRfSRkqBvI4m6Et9pEXLEND
XduecxnodHGD7BJhforScnd6WPUow5RyetN3404z8W4NF8j/dp3PuJzGZ/i1rTAIX4WFuOgZP2ja
eQl4x/GdbQI0YqQLGUM+kxMSUcBzOv0wX876u2c5Wl22QjcSK3P2U2I9R1q86xTlLC7TfVOFl2He
oF8V3p0e8vO19fv9HcuSEsU4/TjGMxSS2jF3hg3UcbAgPVhd30f6x6auN3PDDlYQaOjV2CcPNN+L
mRXkL3mDUFyel/jG15w8fNBiVuaJN7Ma6jmFrbxoBZJUWYhMjBl02Ib4+c8U4AwkdJhvcWs/ak7n
L0+/ytdf8t9vMl1s775knJlGAZGNOBKrstDBhNntv/lAX25/adJloHxFHetoN3pJqcE7YrJSfxeR
aikl+Nj+MigfTr+K9unqmb6KKXTScQ5Xsr+P7zJYIKDlMA6bqb+xC1CIxPWnzZ4gx5r7OslekCcG
zOrTgTISag+d4d/WvfdT5AXeBI5rnXVYgc6yoepm3ogcMVGES/DKdeVmv1Uwy5hPnCXrKLNvExPK
zOk3+B15HR/QNvJIJoVG8MfmUe5gQ2SEncsBHU5ArlETdwGiIguIlEBOpfEiO3D7Q4HIUqG67SYv
gfThGH6gKRzR9qPN2Hiohjg6gIYRzRfUy7Qfp5/xy7MVReApcNSJuI8m2XKh0zW6wYKZ5gVxVaBU
LTAMtJWtrZnjA65G8XXOngFlk3TfnTxfDu9wuDqUeEggj4bvEkyARdQzPFLo4Md9GYL38WFdKZiX
H6xkHK90D23honaVZwEJZiKZtguz9J4hGixjaaDqMRQQvVutvMqwUt3krd/fZbodKfPa8FEPOT1j
U43407Xr6NSkSEFti297tC4T9OxoMIuNrsJdRj8AObaYYDA3+lelRaNC7Zqr0UF0EPCKNkMlHuy4
6dM1j7uf0JAv7RC7MRsqVJB15ixsR5AnjTu3iuLx9KN+tVUdqtWmSv2GkufR7DaDFpeYDYhNnqMU
RRsFv1nsQ6W6AtH8TVTwOXVju74fbHqYd0dPIsLWHcF9bxIULGZuW/3EVQh8PknVrCwoWWpmRj++
xKVFDPhzUMRCei0GejAkWb2quYG+iY++uEp0ljUgY+Hon1M3fKrYaQiubRCNgTeClkZxZhWti4ZZ
b27zIS0enC7CmTQIkm+21ZdDUy0gGSKeJXb+OBkApyAx2IEAU1cg147zRfVWJFW/H6pmuJDR0B+y
Ap8+xFeju9MfXZ2+6tGpM3U9yO1N4jQSyo9jK/qYaQLY/6ZEzm1RIhE/x7qvW0KfAlgoKixxkA9E
IQG7n2qsJwQ0rHg7AQsdwP2eCT3FrzrvbsCNhd8diZ/yGtOgSW9TIdNos5DgfHw4TU2TtKy7ETUX
58xtKnRgzCcZ0klztfRCN+ydFo17KSdRh36PqHn+zfbVpivw0/RQR9QNVobAbPTjE/iKDAS0KwTp
gQzOS1m68zDIrr3WeDIN97xBgGOBJAnoMQ8DrUyX92maq7Ng9OhmZjVlprCDlWCmztL0hzdr6LFz
w8KGdNekCo7i3aAWV/QK1dXpD/vFbtb1KeSmPMSFclwR1nC1KV0l1DZ13K9LPUWeSNPmsvUfvG44
Oz2W9imt4TtRg3EYSVKDPg7yVYA7yC5n6LlGXjTvJgsdJgX8eI2EK1Z8PxAIuDbqxJ/1Cj4Oimrg
rJNld3aP2gz4LEQW24nX4hfY/lX+ntsbNnQFn6oFqTDT1bFc6mb5SJP2DVzEcxgQP6ESrIKf854b
JAi/++5fhBPMG6VsgzoOSImjY1sbC1RAHFfdSJQHLpQ8Sh/60GkQMulBxhSjof0owWu8jMhZXsOD
9bbQPP396LfyDRESdVsFRnMXYy3f4g/R5Pd2kGovILfUH1JWOULA+iQuARnwJdH16sGBHAwnFLeq
by5NXXxewdQmHHWqSU4h69EGH3pFb8pQExu7spRyMneJn1yrGh8TOKL3itEbtLIsLTwESTj+QvPI
uRJwQi40CJ0/CzdwIXRkaHyOssAMB2a2cqv4cYohZECoXRWDhyxMoV6GADauVGTVcBbIbTBRmpLV
+xK6PPTX1o9vjQKA4dCm+r3bmRH67W7zpJYlciinV+MXNy7xs0ZRRpJw0pr5uGWbrqB9Lm3kFENO
NHTm57IMnsGi73INjV+zmOdBfmmk8X9chTENSUUTrwZaQrp+nGH3gdY0o8kuMGRUPYylA+2ljtQU
eRsh9V3IxfEyanp6FZmROO8KPKGQAbJ+ov5RHU7PwVfnFs03CpHsfM7Q47DDRjRmxBtebDSkl7FM
bs8Dxb0rQiIHt8TmxkEzcFYLl5oIsnp8MbOcFQSR+6729/rkVeOWPcUVwItUy/NfRhyhEIsJzrxX
KSgZTfMGwLSeKXbsfnPqHyG06EUwjwaVNHgMgnP/OJXWctk2ScJ1SHFGge2Yvlourl7olSjASCzE
Dvp6gHSb12sziZ2FA0hzVrXuq16692rhOHOtcx/4ENVaArGYNUKgsp5XOWK13oN0PR8uBtbG0Zg/
m1b0WnLLL9IyOFhK9pj5gTHXcu8QmYCN9EhNwNSWNnwH524YEO+SMLDQ3oDm2RtAwWUNIP70x/vi
NKVGJB2p0vt3uHc+LmA8fLlUy4r3b/Xh0UPkFoWVyIfl7pF3vEQDGPk5BgT6NwHgF+NygNOScph5
41PruGy5i8PSBFbP5BTgTuP2MquQEIQA+10d+ovribGmGF6YvOjxvVokbpMFvPrGwxqlsaq1YeTb
Qeu2ceEsT0/nFxEOTRlJmYRiNoH40RXeR0kCvNnitbx6i+bQpraqqxQrv28+25evRMddow5L6/34
s8E5wOvKZPoGOt1es+9xcC7qG0P5Lqf4ciCSCTYK38o8vm0BUAVekTXWxnbCtZWUe0cHICu6pdZb
m9Nz9+WS4EPRbDIE4eHRUjRyVO8qWVkbKyUSzAz74BQWwhgV9tg6pzgsPHDWp8f8oiph0YPUJngm
VeTjvl3Ro6zrN6O1EZVx0OJqjWfe+vQQX6UfXA8gQW0W+ueSPZy0pktV30ZYo1wYtLP6oDyUbrnp
gGHjY4+EXHUoobjAKVm4KFwAjF3UybA6/RxfXFUk0xbZLEc0oI2j6e31MB/iHpdHeFgqgsEAzu6M
ps02mFRoh4i8i4PLG+UeX+JxC4fL/2bLf7WU3j/AlJm8S8OyQc2IqRyL7hwSl7BIuqI6ry3jukQ6
4vS7fu7HQqR7P9bRPsyaaAxdk3041ri3l9p1pxIUaOqZm3nr1orXlIaXel/tLOSK7dY6Oz3+l3MN
HgA0AEkW2efHV63CJI6NTuFVm8nP06jXkZFQM9Xx3kCpO+/2MU0EHFu/Gfdze2h6738P/DtAezfH
QYP0seN5Np17fweZa2PkwbZu7I0/eBvPIE4ZYMFjUaXr4gzM+VIk8psj8MvP7EyHnzrl3cfrrDNG
3LZoDGyaXLnPSlxPPAqU2B0KM/7mxPhqKLB0ExxFJ+g8PpyKXCdurhgqliixikVIf87FGiKWl6e/
5zcDWVPc+25a9WKMpfSm49ZWtrCdiQXqXSTURaJ+905fnYKgwEhuBDI4nO8fh0ry0cuakJWbRsNN
VKlbUjx4FGLRIkMcyXx1+s2O4W5TADShzv413u+fv3u1sEs6w6zZleiioXLgWnQVkxUkwWJmwOlr
k3KtOAVA9XqhNM03a+XL0WlnAmAA++h8OpTsoBdRY0TsU1HchWjozqwK4O1Uq0JgJCCcQl4flOYv
P0WOpvUBUJ9+/887lSORdMXUORJVUBwfp7tBy1wpq8zeyBqNBjmL4CCNqEzm5y3u0mF3nkfPp0f8
vJYYEbgadWM0cXEv/zgixY2k9SHFbyyMMs3xUNILVI1bipDfvNrnlfRxoKPztnSrAFsFNHb9Rlua
oP9GqvtuuzWit8z5LpD+jEbgNHVAmamGoN9Pr+Lja+HvF1j0DxiNQkOFoojpi5mErf0iFM94EHmr
kMU2451halBwTVngyd0Nt4HuipsoG62D20bFVYJGxc9S88NriG/jzemp/2JGbB02AokpO4s+4cdn
NKKCtSZDdzMi97e3ukr9lZPdH3RA5QjlxE143fXIsfznH+L3Tp5gB4b4lBXjFmuXA2ZJGx2tArcf
LtpMX5pxt3DTDsvRaH36Lafv+rGMBDaP4i9YXrqS5GUf3zJ1cFQOKCls3L5Da1iG2DM0bf02eYu3
M7K17BGwFfxylD/bb6BmX2wnxuYTSmbZUY/jX8/TamxwVBd0GWa0RpIlcxvX63mUdFAds+QpnSwx
oro5JDqw1tMv/sXOYnB8dwF52BbB1scX18s+TE2tdzdpG2NmQDvUSc9HxNyBE35TU/4cNzLHHBzg
MEjACRw/DmWL0TeqBOsNOJUL4QS3Jiy/02+ja58/JFf5FDCSslBeOw6Iy0q16kqPzY1nC/8OOyKk
rvMwfwz7wl8nihdfCNdTV0YjtTMXs+NLWIz+xolsH+231Av3Wok/BDx5ZwCWUmfuPq8a/w7zJGM/
qFq71TkiDtjiyo1rV+kPZbDUa9koqMSFqnPIoyJEaqXqEQsqtb2Hsup5pyY6dsV6Lh/zMlH3qpn/
X9LOqzdupFnDv4gAc7idyNEoW/mGkGyZOWf++vPQONgdUcQQ6+9qF7uGa7rZobrqDcUP3VCCdyP2
qmtkufM7AWu/15Rk56rEnOTCb5zwiV6OfoVUjdVvakN2boRiaK7JwRBGcI3M2ksim70wxO6nYFmW
jV1kcpfqXXDgRZBfl3DfbrJO7i+s2FPwJU2Dy2iwIjJ2FiLSyGH0uxiG9qdkFQUykTWu7hkNhseq
8s1frVhixltbeXSMwgIZPCeoP7D7FG4Mo3Rf4gIF8iRsTbyLsAVAZc4TeHEkWZBAWGm8qzYt4OkO
oSw/ti3uwk6RGIcS1VofsyC3pH+qwPFZAbaIP3s1jn4IjS+hQNi1w3WSGOkbFaniJ1e68c4Nh7hn
K6ZJv2YptxnFbdgxPOxdCwEbdxT0sPyBCoNRDD+hKZkfIz1+FwiZdO/FPdoaShJfhGIuvyZWJz+X
jozmgBq7w0ecj5KAoK2yS7nyg3dsbdtbNeCvDMVB+lXVMGYavAWuPK03LhVXlPEdcFw6pWL42uhR
caOhzgU1DJ+/qy7O9R9+llq/y1wKX+GM1Xdt5wc3eeGLt2oVuE+FYDUP3Kxs7NCSortU85zbFim3
W8UoIzyKAwkR3T7CKzVHiO4uiHqUdgYHKY3eUVSEWHXts640mnlYgNro3sa3gZxl90EfKkcvV7Rf
sR4GT64a5sc4d9xnX8/8H9Td/SfsBoqnkvb37yaCKLzCS03N4HoH+hvT0lMPLFXzAiHa5kZPy+gJ
b7f01UwD773NzPxVb4P0olad9F3gD15mcqzdY4vbOmjk1QL+Cabpv7pBU/702h4x8DZWOayEZCif
O0TgkF4VDYoHkftmmg18nshpYD2y+aJ1iIn7dd6OsKgQrVC8UenFQEPvI8kWazN8qGuteisEIb5D
+iIZdWs19XUou/amlJGIVVR43wgs6k81S8wdhXqF2zqLvCsntUBbC22GiFTZSzX6RbL6YniR8uQn
fXwZhKX2XNE6uSwKo7pxE1l5ETSvfvR9UXkoh9JHfk7WdkNZKJ+DXCnIicBLXlEUTa6yPNIuHD8t
sL6joPk2dAUWby5Yrx+WHmfPso7bXIZPwmWSJdFTIZv5s2q62j5xQudO9rUYq12IZxSrPYRZeyV8
jFzTu5aFwE3Wg+K4n9DFire4NLvfHZ7Ft0hTA5Vh9R5dEAxPKM0HD0UsqpeW40aXdZ6VrxoOMukK
eYXhcqj6+JXCIV6RUlPecih3z4aJMkKI99GdYJb+VTZIfBTSjEu3SaNbBHfjW03Wtes01IsjuhTW
Va3J+P+FZnbR1oVxNNqiuGAU3XPTOu1dFAThc9eEZYfmwtCyl1AX+ZX6PQS/Tkg+I98NruK8x62i
TWUbRkb3w5HMeF9mTfI4+rVe9qkBaaR1BrLWAhMrvp8QeteGWQsIDnfCo4XJ5rHycA7BP740t26o
yw9oPym2A8/2mcsc9ek2yd4zsYvvOl9yDzEqRcdaUKv7INX928axRmpfrYMtUPhr8UJPkdTXpGdT
dzkgPbQ2Q9lTfgyi2OKI1qsPVMW9USWnFx/rGj/dQBDSZwkHq7cSF4APNVHgjHZVHXxovSI8BLHa
/dZb2b0zBYyEV6Epx5dyLYbvbRtFN74j1S+hzBJrm6550b2KQuX5q+/7Ra7RS1L/sI4lXpKTi9zN
PL+mW8G15FaXqhnhG+hepl3y21Hyy/OhZgp2pP28VMHHU7ye3rFhxvMxBRhj+zBA20A8tBQGBr9Z
yBfmHuZf4kyScSS8Uar34WPEnbOTYOM7MNdrNdlbgolLUnThSOooXbFB+30jiNEhi8qn80Od65xZ
KokEVWPyFvNb6zcUTC9WfCQzvVHUqvKN3lhVZYjEORvIzvP2mSqRfpEjn3ld+xU+4dwFe7OVULtB
LZNnIiTPHNjQkPcfYZFgoSFK7zWm8UcLluNFK/gZ7rBJfWelRbPBWre6012ruUPfor7NSvTtejwP
FlbLTJpEu2msgoLwpRMyeXk4gdSZ0G9kW01o6QUycjuh60RrocdosKK9T13Tx5rdSBeKh3NVJkv/
A1WniWB+I23JaGUN0Nhl25cDNFlEHNtqWSAZE9GdTwSsOzlGQa3L+ShnEtDi0AGRFnE/LNS75JnG
mzVCPsCDUwv41sbw1UjyAzWWbQ3toNtKVqNyiwkZeObI0IWXxM3R5vUao7gty876oZbe2GvBxepW
TeTuMkEj8xqRd/92RErabgpcehRjoMetlKl+XemleVPnyfCDBr6xRLkbt/PXB8sIEMdiRKadhVjT
pOSB/bqbArJW7cryQEPkfYoXKgKM6KUIsfhWk9ijFqjjLrzwUpr5gF8iT4sfBnRzTU9l1e48oIXI
JLuSv9HxnCggvcDW2TXYrQIg3ULT/5HqoO/Ob8nZH6CZkkjPgO4vhZCv7wiH6j7PslazpdBXfkW0
kW4iqSk+g9bBUBg/TyT7zEYpfnPyAjUyPYSRMSdFpztMyfH+4tfQhqaBCzZF+4Z5CmoZ3xwJxUGp
itXPDsYFutiplO+lOM3xycCa9gON5eBiMLDLjIwgPQ5953+gX2N+nP8tM2sCIJ8smhJOPJRyJ5s6
knOcKjrUQ9r+ccyua687DP02cTJuqiVU/cxLi16JCDOXVi0cjykcqZBbBCfVRLD9QSsfEQBrSPd8
PX7ET8Z/lHA9f3LKKr/EIlG55+Hj4AWYGMe41oZLNZWAIDRGWnxEbaU9k6uHV6PGFWiWRijvPdOK
n2lBiMc+oxBrpC4JHJ1S984vRO9aQGnDFpAq+JDQe/vIScleU6vUlho5M6U2mjiQhLnnsNjkuvu6
1PAM9PysrvyDILsfKiJHOg1Zy8V7V3w0LOQLmk3vHGTj9fyHnLn5vsYdn9InBUYx8bMqDWv/oGfo
AyKlU0CO0yNUWE1/I6S/peqjhjhKHyRUbn11oekwH14FjgAeHaqZONlhLuawhu9kPvrQITXV9MKq
L8r0Uoq1TSyjYWQeIzldZSgmZ7FzFepLh9sMhJeij8zRxiseqNcU9BRiwim7Wh4fijS1LkOv7nGK
D9HeE6LmtpLq7oaeT/DDjWpWleQi9CNzC6/QN8oeOlMb3oK41LDhRTZ5VcKHuKQt2L8geNZ/IGZo
vaWZ3j4FrintEisWQoQ7B/UuUlLz4CMo91F4QbuQzHy/cA0QSvLo5wgD9jtSqm1oc9VDdLAMH6cf
5CDyZte4zr7DzlUtBFuNvB8Lq+h7nmZoEIlG6suoRDPN03QlSti4PSp+XhsEaLVJ5pWXl+0+VoT4
3uuU+rYKuuRObainedDLcUzy8LtDCblq30jto5eia0YXhWEAdVspgraI3/p+CdPnG3lyiL6wz6ZY
Al+RczdCru2gK9pn7+aXEdYCMUSEsLE2LrJmEf53mnzdtQ7/FHdW516oenMI63KvJyjbu7+9FL65
nF3RQToIgb47P4vfD1Uk8BAQhK0MH+RbQSnKfQNKsOwfIrH6kQLySxMBVf70oEFV9cxkqbr/PY8n
HhVhqBjwdL8d4qmciEZMxnlIWvUK/6WdyMeJjGFfIP7t6uoNRCLqBPoWFUqK+66tCe4+S/TdEJYH
z9APXigtVNVmGAW0O8A7jJ1z9A6mrTmhDTEH4qV3kPWk3ciUrTdypeKC4YFsLsIQIBlUplWseq9W
DY/arXOEQlP9t4U4PCA6TEmkAGDd+S8zM1M6tppgaHQZQ71vqbmHShBC1SQd9Sh/3R7FXholD4+p
Iv33pOePzADCPKAMKRFPLoIESncY4FiG24yGxA1Fv5Uctt7Boma4KvmBK9nROtyK3NFW3XtXUeVc
FQpvhf88Zoq0pgTAm/I42+brxaDn1E4LR8cpOniOyldUU9auci94C727uYvvS5xx7k8uIF4NIF2R
cLexfd4qFSISqDYihYMBQ3uhO/GVCq4HVsWtlIT2+SHOnFpfQo8b8iR0F0JTQJDRtJPRAiK41yoQ
2d7L/xZkPK5PgkRlnRuSYJo2GjfUPv210yQHAwrM+TAzS/TLWCZZeij7TQF+ljCKuCrNTWp0RxPc
blYvgTJmI2HTNGqdGN+JzaKB9KTvoctFsQThKAPFs26Vo9/o+NbfDMrSLN7/UPfJM7/OHdD+psxi
QqHMfT1W9RxLP1b4GJm+tXBrzo2KZjWnrjmmYdOihpxFghWEtOPkLrvP8c3FcMM22ubYSs3CwTvT
nUBF5t9QkxUhCRAydbM1bb+Cg9hJl4lQLIxmbmXrIrRLhTa/xdv368T5Uuu4eVKyGoZ+V+rpQyR0
h3JYSjVmbixG8k+YaeO9Nj3DHftndlk/wkHZB9GPqPkcjGsnW2qbzX+ff0NNEkXBjwa19wsmTVRX
cb9ByFtTj1GzpJoyl5GiCDfC3//w6aapTJkMMboskokOgRevLT/WtzrVfgfnZ545dQI1NUTSySJ3
Y8GsRYCCahLzL3W1BCOb/YrgdPURoyKx475+xU5RqKlahWUnBVQMRzs6IRKYpbtw6c5OLbtLhH9N
u2yqE6MDoQa7XFl2UGmXlqlciYJ4r6jDS+W3d+dPqdmlfxJK/joiCDYR92xpQdILtsYgHhpnqcc5
uybpcoMkJIn6pvtSy3jdI31j2WWPRJmrGbvWq2EM4Gmo6QeoDfvzQ5r9SKB9SaoBedJa/zokqzUT
6OrMnov3koSXQxNfDEm/UEKa/UYcTRBDdM756fHUiyXGCMi82qUSrxvpNsLUJy3xLReV9fnxzH6i
k0iT0ymKkNYLBSKNd1WveLsOB+PzIWY/0UmIybpual76KRV/m5rNrkbFX8bpaKCTqgmKbQ75/flw
s3OHIg14pxGJNO0G04R31CaXLbtR71v1QvWTfVtcVDiJnY8zuxJO4kwWt2vRYuTlY3GF3ETKFkjj
pm+avwnCSiU/pr2N4MDX5RYmRgM9neXdKFjXazblX/wS1YWLdzYr49j5J8w4pydZS8xb3fQLwshN
fOl5yEcVyUVeFJdaW2zcSNh5aDUnjbJtiiV2+uznOgk9rp6T0LWj11GisaGkTsN6IcIHAL0O31sH
krmw1mcKfLy0TmJNFnuuNuXgFDWzGQwHVA8xTog3viUevUB4y5RkE7fZBSI529aNr6xEXbiml4Y6
2QgI/4ROGRFe1OKbLMLBWsNuBzPARhcO5xfn3J6DxQKyxhKhQkzXjSmIdSs6CQeI561dNMpd8SHq
E1u1Dpq3dInO7YTTYJPVY8alnrU5wbKq2+e9cSFl2UHwl86R2VVqwLMQVUCVZKOTpeI6UBQ6netE
C1NuLNVOMT+WXNUWkVSE777O8nzvZekxkbS/mU+uTCAgElXQqXhKbeaNmXuuBTPB3xlhfZkPImj5
dsML7Ygh3UIjbHalgsMHeg2Xg79jslTEqoxhjzcmippYxpdVf9NJJBw5CIWNqOH/DfG0WMmR+e7X
zq0hDhV976y2z6+i2Q9LNqJR4kHKYVquC8FGp0KQmXaKeyyeU6N0B6Sm17+JgkrEyLUzkdv7egII
fStqqQfqT+zexQHNkuJd6F/Ox5jN88bXC50pUr1v1RZZ9AK68+SuCbgyWLd7TU22slBci05xQad1
K+F8Vvo4IQLD0tBR8PVif/43zG1/k6yLx8AIQ57yscJW8Eq9BZQngpzHDdILkHyv9073eT7O3JVu
iqZFGZvdAvD663zCzgEiC7zMrjE+CYPGDpUlWPHcwjgNMTlIo6rFpaICUi1alJDD5iHRRcSUl5Db
szP255PJ7Du0Nr+OJBLELIb0Ytg4oKys4bnqPqRmBMUsELhmh3MSZ3KAdWASxKAF5hvnt2BbcGIw
VqWfLtzlc2cyW5qFDiuL1HuyzjFoavVOZNKgkWHm+BnH+LkiESXriLBjVH9+Fcyelib+UGhyWzBp
p8sgM+MGcU8GZQnqvvHpfOKrpavPreYcaeGuGsydXTS9aTqcjzw7TkgNiGTQBRWnDB+sonSsOPhq
WZEceXo9YrFz6HwMLLHCLLR04VZdCKdN4OBZ0XdVLkIoCtNbEbthWgpp/6wiLC7iJ3l+aLMLBU7o
WLWUEc6bZP+qK+FkGEogpE0oPnJ91bTwWRdptbPrHtA/DTBULbgFvq77qpR40XAV2XJy2ws/Elwt
O4WWX7twzcwOZ+yzjYqZ4IsmKzKsglQpRjKM72Z3dFY3bRfYRbIk1zY/nH/CTHkQapnnVPpC0xZy
b6u7w7quwocsTvfosC98oKVQk7oBwq3QLF0fek8RrhBK3sTufdvelqawsMhnD9l/p06Rv34iSyqU
NIkYUy4rO9yEtxkV9POLbXYsdAi5MFBrg9b6NYSTQIBMs9i0QUzclW5722RIJgqJ3WbO4X8LNTnP
m8TH21EhlB8ceh86JSDhGuDeYC2k4LNjMmloMyCFs2nyfTJFqIH9cA1roAhEA6VhtV5L7s6Vlqjp
c2vbGoUVxl4HdYHJVsVwzGIdkLs4RrburQ6Bjb3WLzkyzI3nlLEw/oqT1wuw1tSSC3IXBeCXFMfX
YmXeB4F+yTfbn/9Gc+fcaajxp5yEMrqoBedNKFNESe5iGF0QUZpKmuegfDsfai79HM+EkSNHawaN
xa+xaMtkptL1jt07mYi7lSDLt4PQGg9N4ObPXa+hXVTi+4V4kBqHGa5bkvXioNFyXVnO4lU2rr6v
kBTDhBA/8oJFVDKmp26RtVmBV7RgJ6kJKaQIfmGx8CZ5oY+nBGr2XiZjoyIEvxZmYVwi3+IiyKPK
NGdGXu7XWXCKQAIQTFyhaZUP2ib0yy0Q1Jc4LqnPkOcaNEqqxKNd3znXkjYMvwBzyEj/Ae16KJ0S
rRoNBeilHsrM2UOlCwItFzt1jumx3Tu941RRK9g4AptgcZA41IMQ0yIA0IAZjHoLFOotSfxrscQj
1W3LkT6kAnZCuGcFRDBZc+QsbYVxNqazRX+Ro4paD7n85LgaDE4Q2WoEG4kBCn3hIZYyiDykAGjv
ifVodO5f9otX8lyeQ5YBa1lD7uO7zg4YdKHCWtKxJVEwX1PcfD81k7byFuEFT8Q3zFJ+WG4qYrCu
DCi0eahM4mcbDAvFztlNYwB8G4+3GXZuUzX54ISyYHdZox+SQR9WqplgzJJJ6BIpONDl/XMZuQD1
JLffuCgJrDv0JP77FQiMWaIvD75hlMD9umoTR4uaRokFO4pQcECrIcdMKclxCQQHj2Fft3B3zO1O
3gKsSB2a4Tf2xTCELX9pJtiDqgwPEX/osiodul8AbPDS6NusATXm4xYU9aL5eH6Pzpy/dE5RpEJx
3xoFFr8O1mobRDErjQqzSJ2ju6pV7vpHub3938JM7sew09jmHmEECeXCh74wcJewR+GX83Fm5/Jk
OJMTJ7Nwzipi4riF+cNIsH3Oyi2vyV3c6tvKG9Z9lC0sl7ltezKD+iTXdKjMpvCwKKoMUrJxTPO1
1Ysfvmo8dwZOl3AqUY8vMYi3OmHpjTJzpfH12Ct0/sd9M/l6KjJsAlY01P50cwvIzK6l/kfqFjR/
k4cuXaq/jSt/ekKdhpt8xaLpwOp1IkUxUR9hoXvMVFaZ/Hz+G85GQc1tPIpoTEyhXX1ltG0hdpbd
GQcHpoIoDhsH95fzUWan7iTKeEecZANu1WVa6Q2WXcR4trXCBV59B3OQbSdysG6SF+6cpXDjoE/C
+ebgSX0BMyRu8aeNtUMWDxvBN3cAow5Du9R0XprDSa4zyIXnSbRA7FjEU83A5TzFjW8pyp/E4duC
OJnEyfrrBcCsw7ggiiF+Gp/JGJahu+gcxTTbpM5wUMzhOvUsOE/CFSIZG/iMdt3F+/Pfcv53AHnk
vEb3g73wdXYtB6lPH6647fZ40JrOHsHDPdzU0ax7A8dgbw3Wnh7vUVDLC5RTkSnxDoNQLjw4Zmf9
5GdM1lSVyXmSKfyMrOjIlZuD46T4Yy7piM6upZMwk7VklYIZ4nFOPyh7cjBCR+xlR2vcSh/dckkm
dC4WGSMYL/gEKlnN15lNYPYHSgSJrdR7a9MlzU8n9tj0RQijRAifzKbLF87w2a95GnPyNESLXYDe
5Vj24Ap26kgXLj5LyRDZXtUf0krc0wI4eDlMA6QO6sQ9BpF26Kol/ae5u8QSkYwx+DFkz9NFBQ2p
DMdqeVjW1dbpUgnDIpL5DO1D3vn3ejdqbw/YP59fzXMYS9jjSEXRJiUPmd7Jveu3qtPmjp02kbhu
cuUt7hKqQAImcU5UhhtDRx0dUMZ12SH17Sh4LmOWWq6l3IFN5SifQI3LVQ5wcFXXnbxym+5ZQ58T
OrourvJOxBjRwgLXwzZpFUhVsKryMqbB7C4hUv484ycnBLMHZJRynfgdyt/KsdGLWHzbCMngKy0i
5u6OLAac8gRQ38PPIlHRjsgdsg8tuh2K9rMfZGSwE7lf9bX22+lhaDilhguqohXrSMqsde2joSd1
WJD2SdqtelbjRhOLz0zA71wY2nDltUDLW0F9lcoGaVl88XaK1krIIvJs9pP4XU1Ff33+u83sfkuk
qkWDFNICb7+vW0URTGMoxiO+F7ESLvI1hNebTFh6xs5kbIRBkAflb8gvU5B9PWogRKFAD66Q39M+
34dObAOTHt1M/3tmCv94JECPtn/fpNx8OnwyeArLNtPQ2DStKq2Ftnzxq7y+1HPsdYfYj7eaIDUL
W2B2KplCA0Df2LidTGXftCF8RItmQ5NsAfgjYnDVdQu3xp/q97e1CYx6fPlQv5v2TWAFeo1agGdD
Uhw9K6ggH703ZA9Ficj5ShAqj/xRA7/qFbL+q5ZMGh3Q4DLMxbXmCklU4VaDb/IbKXARgVyhtd6j
pM6eHc93XvPQ4+rrOi9AcT0oxjpDBRqmEkY1TB2PNiHQjFu8hMNPL62Sd90JC8zR1aJ5RPM6ktaq
kIcflQVUeNUGbnwT1nJ50YDFQfAcg8ufVmHUz3FoFDcDRq1HROXS2zgR9GNcZsP1ICIbrKKifeMo
Wvyqq43y+/xynzum+TboS6JGBRFruhDNQEd0s9ZobuXmEZi2nY6sS0HYNn5yGAKqRVWyg3R7Vwbu
VeD0oBMrzBmXbCnnMLDWiDQVNTaFiUL7131XaVKbWwVQviZGIC5LcE0q9pHf7eKo5/I3V0GibbGn
tKvEvM4D6UopokM9SAeo8C/n52Rub57+lEmCrHpilgFLppoVYAIaHq34VkfBxamXqDYzjw7GDF2L
7UGTatoKgaYs63kD0s+QP6Vg54ovKss0ufOtTyjWuPX0C4fb/Mj+CfiniHCSvzZSnplwi+i9lcGF
4QlbR0l3Uepu29Cz/2YS/w01STmKfGhT7AxBMXbmVSME+5w0oHZlFNL/osYJi0FBN5bnN+DuyXMR
MrY8qA3gNUG+LVEpFbRNWC1BUGZSqBGNRv0ZJBKwsUmQ3gs6S29J1xQU9WgJ77oKtvEnDf/9AN3g
/OTNB0M3Ag1OfHSmTStBSdXOqACidOBd1FhCXv4jwx2h6Ou1EC48auaawghuo+0D5RTmxBQKl9RK
GCcNiDu9rBFmHutkWUfWAXnfX0sKniNqWsuUjHp0BQrzRYgQKda84V3K/f+OyuOncBBxUXE7TsvV
kZkbLvwysCE+CI0Ps3tx4EmKzed/n9/TMJMUXyqlFroBYSjE7xGkuE5VwUbvEEUG7w5b2N35cDM5
KKamNL3JvRGEm6aCoTqkHdwLXhRm+gaJ8JhiNxFHeMb7LWrT0XVZDP/9EUPNiwYrJ7sKVGOS9rqD
7+iobpiE1DE1tS7Nqtz3TbQwsrlq39hcoAko09KlFvv12I4DHNoVTxkRGqBS64bszMvIBTtFf8Zt
GUl/xGnXhuc+AUgs1mXiv2upYiyca3OZBjAfuD8o9UnfCvVDpbWKE/A9fQvLcG24iPXhxnS0hR6r
PFNypp4INpvDBtzodF826K8PmhGwUyrHuqk8840r4qn3RyutVK1XIp3ETSph7JJksbIqcyxyTcdf
+0OGCIRWIGYnvldV7q91V9fWmYKypWYwS8gG/9IGy93mnowrkpCl66KWkeN3qe6fX4xTW0cyy1Eg
BokytDWxJ5xmuLGKKodo0dUwsko95j5NjL4ZNZtz1ENEPHkhBSFspTujUXySu/hYZAYmxciB6mby
miHMjiPw6LGTKdVKriVnjcrNuy9DOTz/U+f2DUAngCoc6yaA+K+LK1e1JHBMfqlcp5AsZSXHRQ9r
yfIhx3Di3u/bRlxXleUKKzdLQKKeDz/jqYAqFrwkEJScSd+41OjgREJpaSgHCYW66XLU8VNrhCs0
RrKKG2Rks6j64GYCQiCyzLvG/B3BF17pQiajzSGJK0coLjO/xMJXS5/zobtGt5T/KiGV0Kjpb6Pw
kMjWi59tKf46/+vn7hB+N7vhD2F1OnkqkjIpGh20i1oM4VtFXjsYL/XRcEjS9kLrlIULfynemHuc
5BZu6ASIewMdkkf5dLe2nrQGZnmTNt1KgzuxCpYrp7MbkscFHDeEDZVvt7JeJ50vVmAJncqV3gHE
mXCRq8C/SCNFfTViK9oBhwoPPbr++MZ2pfXcIEH4a0BhYM9G7Y9qE6SHMnesOywrw59hoLXVKiwT
mI0W5OqnsHX7T69Sohcpd5NLqkOwQlWczfoV7Vbt5fxHm1vxhgT3QzI03Ir+ZOsnk2hkQNVb0XPs
IheYMqAX2u3Q6M1DBTH0XshKgEa6Lwr3uduhwHs++J9cf/qUwsAHHi4kLBwRJzlO0GFLICOzZMv9
UOz9MsOkpSlwSELeCrFk407K1acsx0SzptKwRpn+vVd1Ha3zPtsGOs8jw8t+1bkKhcv0XgIhSeFy
Db84DJO12In3hQWh6vyP/j5jnPgw5/AdosqjTn+zL/ZCYvI2tHNfXlWGv1KsVy+rVkb3hoDUaJb7
vwWcolICnTpImRCwbkcximIl0+oUtIfIufVwJBnwsD4/whkhhfFSg2T6R4UfbcSvO0tS6H4OnqDZ
vVAfio4DY1AAdypHFQHPzB22ndVv23Q4OIm6cY1uCw3KtrToiFrXXoqcXW5Fey/FMM4tN05s7nTB
35z/jTM55NffOH6mk4XLU1ook9jSbNnJ39C6uRhC85BE9Qa1vz2CRas2lLcWT8vMk49i2dlIHS3M
0/fHDVuZjAd3FM7sb8QRvcvlDp9GtHrV8MZMxDukMLaoNTwa+bCwTb/nG2gBU9qT4AhC4Z6yaiHu
16ERAirzYsTFE2FtGo+Fni9M6vcTlShAzoFrIhDI+fZ1TocW3Ul0umFnWfUmhvCYtBCqI3MXy1t8
5u3zn3Ap2pj7nHxBQZYQQhqj9QJw7NzcinKzlV33ipLjNneXdC5mp/BkcOP/Pw3H3aAIITBAyYHJ
aaBW0Mjr0lnoRs8OSh4Zxkh6Y1I82TqhGyFBMgDCs0RO0zpaldmHFH06VbuS4qe/mEDw1hyeEK1R
Cvs6Ikr58OFjVEv7guqSKCK/0lUSmgaa/KlFbbKi1PLfyVIskZOYk0tXqAdLcyn72Xn02+vI17jq
LS1ZWIjjp/96L3yNMplF9FhTDRCUYZemcxG3wmZIpIXUem7zng5kcn7EsetFQYoStCJ9Bs6HquPS
iCNiw3jOf6X5sRgmWRngq2+F17yQOi8zWwMUnn6BEKWdKu4CnnB2LKPiMeUIqk/TUlZtdFUiqI1B
ZwcLT3MYc2fAfjZn0eH8YGY30UmkyaylFqDxMmUwpZ/T1kiPeTXeR+0CMHi89799/5Mwk7ygk6sI
LXIE11O/ePHHpmAePGeeucNq/Qr5n0tBLy6GvFw4kcZf/y3sqAOMpwqZ7BR+5bad5JUS4uutHP7u
67paK61AuRp+9kqQsRXM8uBHp8T57vyszh4aJ3Enm6oHMGnUVQVyN3rD+9X2M//S6UpMV/P10JR/
s1pOok02V5QbJucu0bhq9kXSXVtN/Rggi90US5ts9pamDq/oSBXxCJweUSG4exdHOo5DB7eHSNwj
TrmWU3/jx3Rd9WFPym5LQXZshnxvxc6G1sXCR53dHCSZ3JxwAKhPfD0l804o0wSnKRtdIdjN9aYZ
wl0mKHuclxd2x+x3PAk1+Y4I9ZV6M0K//QH3DP8l1s01RLu1hpqu7i4pS8wPjPIjkgn4m05rA0Ni
4sXBYWCL3l0Vv0TSgz7sPHEp/Zzdi6OExf+HmWx5OSiaZhD4hEWNJwgu5YCbCitdd4UaryLPesVp
Hl9Z3XkxoQ4vXASz581J8MlB4OLPAzmEMSoAvy2rvUaufaNF0uP5DTgbBh/f8e09ogEmiY8ugK/T
Gs6bpArXGeOyjBcnGXbno8x+sJMo401xkoHIJKxyLLLxLKVFYDWwheHKkm4EzA7PB5rxwOP+PIk0
WfOpLpWiGRMpbPT7vouOSZ7uMOSzE1NccU0d277ZuRbCe76y9d1irRbuHpHGA32jTcpr1kjNu0Iv
91UT7IbFY2F+uqHX0iT8kyZ9nYgidBpTCkX8NIpiPRTOwcxuWk9dmO7ZhQtfbRRewYJ3+lCL26rV
QmCZthk4K8+9bQOqrv7K18pNLz2V3mVTVgshZXnuBvk35vStlgOHw/KAmGJS7QFcb/LKOHRitq3B
69QW7jWOsk3FbCMV1jFpXFSC4q2ZmHelo28hb+zcLj/kORCpcLgsMRGrlH4rdeqxy5csOeZX4z/T
o00KqVIUJOkANMsWrA/Vi7cxFvOmvArrpUbG3NfWRsY75y+vpSlsFjVPFD+ajNtN+pmaCQj3eGMs
AaVm6sJjuZv2xWhFShFtMhzDqjvNkMYoTbHtRN7j6TEVjwXNU8l7kMMHUbiMrYHX+lJTbTH0uChO
9nWr5ZmTG4Smq+utSNHsQIyPRh8fPbdFGqRG6V3cxEl+XQfyXmBrnd/uc9cODpJUcXiJoqA8Ob0w
u0x8tM45oYP3EOBAln+0BeZ8wTZYHOzcqjmNNTnDBjVKhFbmZEk1JH+Hj6qo1y5qty6AivOjml82
/45qcoYlWi3pTcCoqqjcCH23NWLX7i1lIdWcDQOoe1Q+Qbh/mjunDWXYVMl5WWvNpjWFTeF3Gwst
0r8YzUmYyS1a5opTOQNhuuhSHBoaFP2qLBcaa7MLASULlFUoFVMs+LoQq7BRlBoxaDuxHjX3VXF2
rfOzSfGmVhfu5aVIk2UAiSgiJSBSqjS8mdCrVJ8TxUQI4tMLns5P3eySOxnVZCHkBsrK2I4Ry6wP
quju0YjC7a9Zp0b5FwkcJb1/JnD8KSc7WXBTtzL12KAxiTdgeedm7qaOkEGk9NlEf/OWpqlj8aAe
tVunS89yY6lN+4QVTn+ho72Byjb5wcLKm/1UQMKg/YwtjWn+W1kZnTgHdxFTuGzcp9J1gT+NGhrO
ysmXNu1MB8OUKBLj0g3M6HtjLDdKIRtqVbP1tNjACb/ws2EbDNdyF2LNR/WwfmkjmleduHPL4iCK
O701NkXSrwbF3eTufdC95spHFQE/814bv1hhPxLKj+eX1Mymlyg3Izaq/SnlTi6LqkTaunB8zRaM
flWhGN+ID6oWrc9HmXlOgqbTcAShnAYBevwyJ6spdINArf6PtPParRtZ1vATEWAOt+SKSpZkW7Z8
Q1ieMdnMOT39+ehz9h6JIhYxOhceGBjAvbrZXV1d9YcqAZFQoCrmhXB377ijql/NGGg3jtqZDxJ9
uAY5vrqvN8LnyqkBP8d7h/yH2v6Sw6uGVR0KGUaeMYY3YaO6sGPdvJL3VfN8eZoredabkRaHZlQU
VBlTpmmHqrZrlG50E81/CJ3WQEau+xom+sswNt+qERfwy0OvrfCcQQIloMsNrOjtCndAvhMhU8SZ
HZSLqXfL9CmNWwDZ0YGmwF4RyQZeYIX2MssD/DPkIvJpWFV0WhvAdLSACCpNdVKFdg5rf98qw20p
60eE2HExs6ktBvvL0105yjD4YKBS+rbotC2mq5jNqOGjNwt14ag4/RXiEBSUvSvCF5X66eXB1t7u
CFxykNGaBE+/RGkE6WimE7w6etyj9g32TvEVLwLlMybvdenCuAlv0fPongCM07LFOOYvTfPxJhhV
jdPcD8OPyz9o7dCSeshzBRzr5GV1GilcZejnfSYZxp0pqvNQBzv8kjfugNWDg3khlufETKRZ3u4p
OvtTrlCOPoVW6NE8OOn63039d+xoh8vz2RhoiY0STpvGTgdTUrEx4cWhxbCeZ5ig4m9F5dWV+2dK
fxLYV4GobOtGU1umpKpHq0p3fXvVGtW/TwkUrpn/rNuf7fRqENqWcib5s3SY3x0zgWWpbd2oeX2i
TrAXfriR9K4e/VfDLc4CHSizMEbmFIQ1b1q/eYKvcwO+6dmyg295Lj07eb4l/7d6AF8Nujj8Bl4h
RhAxx1Qxj1M3HcPO/GQ6vWemAa4gzkawWR1uRn2ANQVLv6SUKUaIkUlIPUkRcU9McT4rmfpdF1UL
rkPH9he48EZEXd0qs5odCBuTMRd3VhfFmsK5xwrMKE+VVhxCPYJx/4GKNckBcBAyBSDPy9himoFM
bw4UT+TfhtbRziYCGXYxW0poq+HapAKAIIOCwtuyCICeXBnNHeiT7Cf5DqubfYWVgpyIYz4ZXqpj
FCLH+xSWQJNP/77QqjAwGCGgSjO27m0kweXSkYWMPGAum8ekGW5qRblRwozC61Zdfu0Ofj3UYmPK
cd/WAZfOyaBmXe7q8MuM7bH9w5R9E6Gx27oc1nbm6/HmbfTqsDsRcoTpzCev1OJoRd1R5RCmymcO
ozeV0gfOAXRba9bsxrJhaahVSMlAaxSR1MgoPXso3CKr3Sqi2Y6XdcsmvRyY10LLbE0HjQJQxHv8
OlBEuHlsTruVC6/WrIjrbHyAT5vufJFKOD+QRHfBJqt99StijkaCwZZ87xoJQs+afXVP0A12kTVd
zVpZiEwikp7d6XF2VswQktBW22P1Y4IJRv4TLeB3heSwSpN0CtinPk7rNDeQmXfLbtx3cuuV9sbi
bg02L/6rnWMNQ8bnZDABX1ozjsDbvNR/zrDwHT5UCAVY/c/UFpd570x9muXkMH4nTbtSSh6DTLtD
6PGTNFUvdS//LWVjvgNLoCFUUJte3RY/QrnvSJUxsXG6Bl/uRp/cojPu0fx67uTpJgnjb5d33Foq
QA+fAg40NLSnFu+RNAjSPqlIBRASDVyeEvkuooQLYj+810qp9/5/w6lvv4GiV/Hgz5lH3/vOriy6
zgVXaYMda3uwNc2/F3bmRiFh1WRwdUxwES1sWUg1iuX2abA/2da1NL340Y8p+H15VqsJK2pW1Bgt
wgF4orfTAnHcZKPO7RxI8t/TzP2UtOBrFDlfil5pXN8HTgdqhax9LC1uUAzh6kB1PDluho0V/pOK
L1qJXKLIJ/wBiPMMfPtbNDmpQqPgt/DWPoymOMu1dSUycXSM9JzY9rFGAs+cfsd1/DwJ9TCYA7e8
tb+8JPOMl78CsUxeK2itIou/+BWGhkRm03Cbx81fTXZGsp2X99bXXQuXrwZZysyU7TAOocEgjWId
NTFch/RrRNTvisn8JNfytWG0n/9f89IW56UQiMLaAUPW06kNvwXar2Gqtz7hWqR6Pa/FKVEjNEbq
Ed2wyHR8XrK46RgBrP5IKSpX1upbNcu/xg7ed20O2jadIm/kc7o4Sf/0leopUrDrRqVE8pBVRAki
23z+roUNC9qYCkTLJsmYZ/AqljpNl6BtwDk2sRyCOLSDMLQP1daLZGNjNbaGWoTtSR5CXdLnocYf
evUzxl5OBkMTUr24/GlXeDkQ0hWuXVDeCqWTxbfNxjDMItgIJwkkM54zqEsVzr1VtNfo/uFjVEyq
OybBZ2fCnE3y5Z8puZeLYWnuptPYUWWyq43fNGdP746RZlJWJVnFbn7xk4Cbt06jgQvQm+S2QJ4/
zraauaub7dUQi802JuXQiZIh1OopSP+emi+9dA7slzDdegyujoT4NmQvBd+mJVA/9HsJkzzc3pPw
a94hrxJ4cVzvqm7cITRz+WOuxR9qFXT6Zr7cOyfULMinURczMAXmZTXGu8i2XaPd4v2tbU66ncyG
z4Pq0CLw5xIUh0YxQKWk5acos3YI2p/qXDoB8jl8YEbols/kVBLE5U1dwMmaEngOpz6qXCMy3MLC
ECH8AGjoj3UtjAq809+JezRmkprh3PzAOcadooKK2paS1to+gHHKMfvfIRY7rhiy1A8zvo1i0yz4
QQHfTDpXM+8m0oEPLNqrobS3cSpNR8WQHGbT8vYaJv2IyPi1Emeny8OsbgPAkQ4WEhAal88E7Ew4
m1g0nESiJ7iyJQee63u/0UikfOUjW3t2koNQZ2gE37dzKqWmbnqV4j0aa/ivjHurtq8C/wPoFUhg
MCiI88h1LE/rhAksBVWdExSjMQTPo6FSXKMq2LS/Lq/e2uPj9UiLJyQEjroK0B85dWDaY9eu7OaL
1dXyz0Qro+egKYp7SxuTM2DXaHJbKR++X/4Ba8ECx0OSJggE1AUWu8TpkjbRJnKH0ay9uHrKZcM1
1a1YvrbtHQ2PER2WG3Joi1EMhJQmU8Ron2iN7oa2lGB3TjNOwVXYlUdDuIPYPGurU9No9PAJudSW
NcWpDRyj7hh0qsR4jHw1dWXsNV0pzLd43mvdaGoOPOPgDUEfXMKC2nFUA3kUmMnq5XObKAc5CG+d
qblLRn8fWJLXYrzYmfYxdjDnicaNdtPqNuJamTuQ2Ikta9S91Sg4ulJwyZr8+1Rk+xqoldJat/Zk
Xinx8BCX2s5OzY0SweqwKBGB3LN5QC8pmRJmNhFeN5Q4R1ODhJ0jWBA7n+NgbJBRM1NPkZtnzSw/
qXG15Xm0Fnd4rP9n7KU/Q2HkLf51c71gVE6VX5wRpLqVW+kgav14+Yys1bNUcOAqTUo06t8hlYwK
gQt/gD0NGyN61Ef4yOrUNsfQGqKndLYecKVkrAK2lp49xnpg3om4LDeO6tpTS4Xiz6uO+5YuwSL6
mVgN93IL/82kDrTT23BCkU7uXCFZgKccS2LR08IVUORwd1ZDr0vwYhmSCIFXfdNBcE4+F/kZv4Za
PYQF6KTvCm1WTCUYI4JTnGKOYveJhdEr3sAZJllGbKge/l8UFyO6iR/4HLPy2szW0t9rrpZG1FCE
lfj0U/LoN+03vyvPvkaHsw2VK0OPdj4EvQi75KDKNsqLq3vh1eBLsBHkCn00K59qdNccO8m56ibn
kKUVWsvGPmyjo6GO2PS2KB7XG6d8rc+LzBKrjlAhZbLlBvBbuayjhjIOLUXxo4zLWLi8mJy/VGry
mFQ7xovQlIg0rOH6gleUxvcmggayN8qt/WL2mKmD/e8+RaNfNbsexbYj1Tg2U6HE/g9rjMSdlVHN
h+yZfAqTNPimQBy8kSOz3wgdKzcC+YKKODX37HvhKNzGAkMUpHSK8VeM6FGtSPsGgRRqwnFfbi3c
/FZY7lWyE4VbAK24d0qcDZY0dDOphYjGbA9GWHdXbVbcSo31tyYShAuJcG7lWz8k8HguxavYG0rp
K77OkRtGZeWqSvlkmMkXS8IJO4+D0g3iGL/3QH7OKcFwhwnTu7zNV1cIrTAuLhOo0rIpEI+JRKOP
KlpX11/UcYy5LafndCxjVzPiL92UfSA5VeFLo4uCqCGNiMUtHTgaDmVUhKEZfO5Vy0t+VZOXyPne
79SNM7wSvSHxaGQeFmmBtqzUOJNVSlZHQ7cfuuvK749F0B+7sD+N4Zb70do6IpiHawqKSLzAFuUY
W0szhXYrQC17wsznRVauU3vYB9LPegw3prU6FoA9riVUGt+h7lIpSPGogu4ia9OdrYi9nonr1PLv
B/xZfGvLo2j1RiC3ocqHHCSN0/n3vKpFNDYK04bgiwmi5dek7+tDqQSy4vKYL+5831SenRDMa52k
Y+JGTuWzZ/OMitEool+l7YArvrxr/3BtlkeNO3J2VoOq/Y4q3klhQrKn2KfETKtd1oejl7e95RVB
idpIlf6VdxIXlZL9EIX9U7fKxIsC2MgV1nBeqAZUBhU7xm2eJNQUUI8do203jtba1aXOKG38b+GG
LBthqH4oozC4QCYl/qSIXoZzNR1Ab9zj0HENc+TOScV+Y2FW6hkIK4Hohi2C0uySkE1wawJfjIgo
D8h1l3FxpQXVKWo1r4kZVGsPxThdS2G1DzQNne3pa+F0N05pXIVoiV7+MWsLoAHP5RL9c5ctMgmr
LG17MIgtuh3eqlVzCkW0a6PhJIz4Ro/CwySmDZjc1pBzRHi1VRNsos2sonll1vLnUgQPQR0crXjY
pbF8NDF+ajAl+8AsAeTBhEAJkVzl7ZDtKGo5dlhxuZZAPzl+R5rSPAs9/qL76Bj0pehnxvZWO1dZ
i25IPEJWxWdrVoR4O3BUa2Bibep2mjN5ndA+OX19VIf8zGAPaGQdx6Y9CyP8NPXajRSJQ6XVnq4H
N6JQT9mg3oC8OV5ei9W8BajlnD6ivffuCdY2cqJjvDn7mY0IxJmnVBXXapLhjMnfLXEcNf22V/V9
XsgfOG7zJ0DdG7znu4eYrwI+S0DEnViuH0VVXbVJt9fG8diBbmkHOm902C5Pd3W3AVn545Q1c8De
foGsKigK87g/5VGCPWtwLLPmUHHeJCc+1H3I+6zaGHIt9hNR/jvk/JNeb/BCacaMmxwZgXuVk5TE
B3m668LfSbrV6Jj3zzLG4taJRMVs3Qn07+1QcRNEViHHzG5QdwrUM7T2xib4wGejATy3yEwKO8s3
bTSNjV8YWFdRkUOODh9uV9VCfBEnUpA6rG5B+/3u9GQjUKzVoimO8XQjE6HGs8wNUJQTajkpxmnA
JNENkuKBRv/VYCs7f2r2VRrdlKN2naNgmRYSUvQm2P1wNzjkklN+uLyP1j7qq9+yzPaBCELwpNN5
yilAK/oTRRoOSOYKPz4WQ76x4lujLb7rlId6gpqicZL1703w4g9XfTXSHd3b08vlea3uoH/W2FDf
7qC6QlKvCxgp6OWbrnS8zrH2Sbll7bZSIFBJhEBikMZawOTfDmPzXknstjThqWu7coxPY+zvNEfg
8GDsLb/eoZ9y5pLfOIqredHrcRdnkVd4EOFhZJ6y0DgHg3M0hugg1cHJF9K5s8pHywo8q4mu9dxB
bFCcoWVsPHDUtUuAVzpnBygKr7XF3LvGT5E3zMzToNYFTDSBDKI6PUdT37p9g9QxWXGG8gK90KGy
zZ2sga+oi8H08CdQPTWpB7euwxfE5iJPGVG5G7qJ54igsipK5y8xM/dqKZM9O1d9kmiItPagIVsl
d6CNHT/e2J3rqwqjjxITeGOSh7dfU820QSD0YZ4aFT8v1FFq15yGR3tUf5V99tuUgRsPrfEi16g5
qdb0VS3FgyySLcb86srOZnczOY5C8OJ3WKlOVAeKdgr8+7Q5FNl0qizbG7unf39IrFfjLHZRDmBC
NQfGie3iqtGmvR8ku1bdMv6Zf+4ymlM/p7IEMYsLYpGmZIqQmsDuzRN+m+ckt+B+6TedUx6NUDuI
zWbKxnDLwhmt0bgSGsNhd7VvzJ+t9q0sC9dQk13YbuhTrX6pf6ZmLQKaRU4XlIIV7Mrbrv1mO6Gb
iduy2NqaW+MswllS5Y2pCeY09Z9b43OFLtyA44rj7y7viBUlGh53BroTNvLvHFDt7RHgOduH0hiY
6JD4ys++ayk+jaF0TgqRPQnN8c8aEPfH4LHijjCT20z3pasAl9q7tgika6UxfieyJp6iNM450HYS
yW44JfoXskUT68aA4GClVZ1SjWijl1ZK8696HX6gcEuNmvciDmS42y9rC6Mv0TlsNCwWw/C70WER
oIpdJpVXim8fh0C9CkL8AfNuYzusbr1Xwy4OFDAceufIF5/qsv3i5/l1YIefLKvcR7LYOY25lUnM
X2N5smbTSmoZRC0g+W+/ljYQ+nlIWaconh5ArO8drFnNqDkmCW9irbkWjXGK2/GmNtIjsro4Nkge
iqIbv2Oe1qWfsdidvakAbUML6ETNaKckn0ZSw1xcx+p9pUSeOcXu5V26crn/McKiiEOB7R0kR9H6
OsxL3TyZaLFxybvNRJotNkZZ+ZhvRpnP5Kt8V5JrYTijYZ7U/NoKAi+PB7AuudfGj1k4Hi5PaeWA
vxls/jGvBpvSMB07KoknJS68tNWxh89cKa28/GPzAoHoqBpVv3fJdT52ulFBUDv5ynOv/JDx8ZK1
CjXiL5bYIqusfikAsoBh0WV9p8mYIL6mSrlvIjeJVEnn75vk3Gdb0XF1FBxbwMVS6dKX96UQmewX
8HJOfvk02PFeqHcyTkQf+EKvBlmcbfq9ncgr3pWd5bvWdG34glrUN13bWrPVreDMjYdZ8uwdlCJB
9desrZbrEr36Me9OVTgdfBB8zZSfL89pdYu/GmrRnQ1yp627oeEggVQck3tL/VTIBHaxd/y/Lw+1
Nav5G77a4IqJDZpcM6sM4mU6Xjmd42nTp3ZLE3NtHFImbjCM0Bzwrm/H8a3MVPGQJhZ15Umns6xP
hMJO8RBZO1ye0tpDDrTLf8dyFm4bk635fdRLHForMfdtIuEolJd3fYs6e5EavxQnaChqD7+hyoH4
TCS+oWnd9d30mFn576Axtsh/K++RGYOD2ippLBjxRRgx9MbXeAZANYzCI6jivVQWx2SkE5AKL2gx
T56wgVK28ARbwy7Ohh2YAysRUhaOk1Pe1HscQFEd766n1LgOIVeO2XTMDeV4+QOsbV9IcLKGLCni
38vEMh/ywdA7lddX47hl8yvyay8zgBo8OcOXy0OthZhXQy2TykbqEx7jCgnY1J50BMrgnh8a3FQu
D7OG8NTofWGzjhzge53/qUNftNTm6pUIv8SddddWyiH2/WOdimM0UD+lumWH/V4V7X0J8yYO1aMi
tI2VXfugqko3mPoxoKRlicIo2LqKRNwGvYyQZ1E+lDpSeYGYCxbKRGbnOI03NSo6fo20pTSxdoZf
jb4sStQNmCwMVrl55efMuMkiZdfHPCWbD6juaa8HWuRPYtDl3GzZt2WIbedkdi+aaLp9pSajl3TG
jz4jf3H6bKuAurq8NJU5qBAP3qEpzLqx00qPGFdKUy81JPiiUp24em8NoA+LT/IkCbfQER6sunir
N7X2ztVQI4KkSp8dO4lFlFCxQtNwZuC+rOydNjku/IAbx4ri3eCXYEplbCT8Pp4AYtovUxQ1XqUP
sTeG5hafVFk9V7NOOsRZbZZaeBuua9/CIcEMwnMUZvdVbOOmlew6Z9jVeXfO1dgzcPqL6mo/EdBo
OhykVDvobYegs/ypG+WNkL6SyRJI4BjLM/PjXQVg9EO0S2o7oGZjuyoahUFgwQsZXa1/7MSPHu/t
ywd+dSe8GnAROSe5onsTWcE5FldBOt2kZunK8r1h96iu5a7R8Uf99/rp5DGvBp1/1Ku7OJGyThS+
GZybBr0SNX20ouQQTpU3IIJ1eX4bC/pHFPLVUKJLJxhtzE9Koh95Jbkp7uiGVB0qxb9VRXQyyi1j
qNVb4Z/ZLR9FUasOFSqfwbmLfE9tnH3UHpzkWui9J2nhRhVspek13zwqQA0KgJR13y5lq2eTXGd6
cEYE9azU4q7NtyQGV6MhcE1INDDL35HnUjunegIG8QwaZ6/X1p08qKeu72+gem5cP2tDYb7GcecI
0DhcBIYcH5ioDtLgrGXSzsjFnWR2ntlYHuTVDcjC2sK9Hmqx8a0cOEnqJ+xBUz0iv3qdauXG3luN
c7z9dap5FnWnZUcytwAVjPrATsis1OMpN3hRFKAJDbEcyZZId6VAhDtrzO+lWB8OmdMHbqT1d0qT
b4J61iIdeoogAmZeOxz6tzuFmCqmDJW+M5iKmyFxAN9OX9RCeQSUdTJl2rOSepz6DkGK5FRE0nUv
1aewk3Za5B+64COUc5QK//k9i0e7HkF46TojOBtGdVNT6pen8JSUzS5L0ns/cnYFWstNr10hN7Px
YbaWYhH0Jwnx6L5g6FS2j0WcHPpEPzh6tpHErO5mwwYYASgGft9imLSTbax8Oj7/mO2dpvdy7bEs
Fbe0Hi4HudX5zDhxFI8pHi8JMf6Y1Wy0MISCE/5shHVsM/93lW41G9YCG4I8QDkcCPvvZO9C3yzs
wUrD85iFj05GqbbTr0eo6zKAyEYf95dntbp8UBUtjEywgFrW0LBqGelLMat8Kvdl2nyau1NKbDyI
Ov9IRUd7NdYiGtgYItsVnmjn0lF3Vjseaws9YHvL6X416MAaAM4H1x/IzNszmMqJI+DtMUw3PtZ1
e4UO/+nyqq31oYk5/x3jz/9/feNNViZn8GTPTVLmu1qBLg7q40tqdL7L9mmw2m2+92H2I6BZko9c
9Bs/YGOSS15+Ekhjwr8bnIHqXousO9d4gasi3xd67VlDddDSdlf1zZWFCrfoKQj6necnE1Ki9dfL
v+VP+raoDMJmcNADA2EGb21xoQi1M2FHcz2Og14fgtRAr8WSf4oYJ6I0oDYcl0Pi5iQIXmZpleeI
4JdQ1N+p1HyV2oqqVB6reIUouGhNAl6EhKlYZNY/Ue1IXEf2f1mNLHhjRxiEd9CH+gCfnbib7rMs
lyBf8uwFWZ64PBQbt0J301NaeBVT6GMeq20v/hxT3k34D/scwBKiGosdVjetj2IIV44lDZ/RgMGy
vNk5bXsvS/6DFCTfG+Fc10N9qOLEywNlp5nSkQ7bRuhbCxU6jfM/7rUoDy3WvS27anIwdDgLVbvT
+uxch/VTKKbDpMm7QG2fLn/n1UoIHxjwBdif904vcpgBgYhN6aQ1Zv5dwR/jrq/a+tsoS626D0Qj
5W5sgRWLnGH6ruuj/5BYlvQUhs5wKyemNriF6UTXSSWbmzfvWiBDMYeSCFEM4vXiHtByi6dW6Uv0
gtvhRvRK4mWd1uDmrMe71MC+zugMCfRYG7lZiLVtFLfPac++KuP8sSkdxcXyrnKVlphbx3BnLq/e
2scCNzLjXbHefWdyguylnJf+KGE+0l4hc3RsovZB0rCHx3p8CsaNCDXH0uUWBV4N8ID+CGD6xRYN
jCHO+Y+EgJAS7rMuqT1zZhiaTffktMA/u9zAHMIat+xN1kgEoIbgu83+vrxrFh8C/e8ccZk2IFE2
moS+vyy+I/Vs3KlNU9zFSI9O8Bxl80WS+350e9npf+a+bP1ssJb7fHnR1+5sukPEpdkJ6R2JtRIO
YrX4VpwlfdrF0nBo0Z1u42rjEp0Xc7nYr4ZZ0lj1lEYYDpLhWRHOXamHt5KtXsU0df2hOxQIyZta
dnCMbiPDWttS1P/IRVDNlqGqLy66csIRTcdXNJSyc1NFnjCd3STJ95Mp7esi3kjm107Y6+EWuSQ9
Ch4pThmezbr1iGauUfYUUB6L7AMa3qQ//0xssYUULra8DvhsIirudb8AORJtfLLVYPZ6jPmCfXWD
a7jIAkxi8WjvqrPlbxANe0Drsn+NQddk3oFCyJNbvRXKeASSlslnrVTwHazhC1iHeFQBtQx910BQ
6AJH9qKu1rZyztWNNWe1Nkf4vapD4I9JVHU5C2FOt6EuAvjCw/PYQ1HBz/6pKZzCG8z69+RkW9Y7
a5sLuwBoY4BeKH8vAkifwdNJEGqiSFJ4kRJ75vAwlKZrTyBard///py+GmxZeI3hRpsycP2zmSS3
U6Yf2si5E1J/vDzM2g6eFVb/+PZpVKLefvOyNrE5rHTO6QAoyQp2jW8e/cq4iXrnA2fz9VDzT3m1
vfrQtMQwGCEydUrkJqqxCzP/ZoqMKxVrV4AfG/F+fWqItc32fHBrFkcm5PKVqmoKz0zvqtVtD5XF
fcUUB3PcaASv7ozZxub/hlqcHIFWU1m1cnhGy9NVpcF1NLRRA1xRfbyNtPQDF6dj0wCY3cEwTllE
OdnMzFq3KVdYZXQ3OfFZm8pd3lTnzC9uekf9eXmPrMFeyaVoY86KE++poLjuVlrliPCMH2jhY8pC
PdDzAX5n+yFVtCsrkoefk6FhdlX7hf13mSjSrTO0zo/cVDXf6yl05p5jhPzaThvvzdAvQ0/tAryU
Lv/UlQ+BLChfG9EK4PrLsmrYqlEj7Ixv3rQnQsg16Iwj1JBzjX6FPnzgXfVmuMV3H80I27CAYBRF
0+SOWvqQdPbGHbM6pbnQ9mft3xE5K7OPHb/i9esn7afMVjwRZ8dWs/eKLqEYbm6c0rV3HOBaEDCY
8pAnLOnfCtqzetJFEg66RfY1n/z8jtsg/YplmlO4kiiBi3bIIWKTNY41hetBstEHtozo8fK3XCtj
URunVTCXAGfRvLcBw8KrS1aaVjqV6AeBmCyC32UVBsiOxK345tS98l2ZYu1FovdX7Uojq68tOcbq
kxMX/Bgt8qgPbC/WBbA1vf335CYfayef7yGdUIhMPbm35b2J8KgryUJDFLsPdzJ8wY1B/+RKi1wK
/aRZ+BJFdZZjcdyTKfADJdb8E/xTOgAYomj60Yjkyd5ZRS/qoxOUgwrRoklMhJFj5VgXZnwchsn/
a+wTSBdhPORXypAHt2qP6p+b5UFZHtvKz5VdPQb1V01Nle+yHpRPmTNLedVhVPTHnoP2Eim5PO4q
3fTzQ+hr6pWqkEG6UlTRJkAsGVSDavZQLeSqkzcuwdXNOLPCue6Bu+hLEZquz1PJJuac9K4onm3w
n7+Mwpa+2yES3q5uVs7nOos7uqBFNH43Ukm5jwMnetnYiWtnEE1ZcvhZSYow/3YntnWv2UHl+Ccn
1dTeLZI0ui6Mqn52/Dr8kVBX/T7VbfBrUvr2MS7hx2G9F2Iph8FqxE1gYbw7Dn1yKnlGXgVtmCqe
j7VWe7LFiO7i5Z+7/mshRcEmpBu+fG7oKPdwdgf/ZFjiAVr9Psyzsx7aZ1KIfZ1qG62AlXsW4dd/
hlsEwUKfnKLpGE7TkkM8iZ0xONekEGdHkjdS1DUvLcZydDQCkLt/10AciH2VP/b+ySfYHpVSH+C2
y9+jSc1x+c5ClN7FL6uOa8Dsxu+4j3uv7eMfNb7QriqD1zfCDieh3tFRryu+ku1iux7FqdtFweRJ
6ke46jxGVN7gcOLeOxj15oAi9hgH51yrUcACBrzPrYhXvz0kG5/9z2FYxgnARmD6dZUzsyx+5J1R
CVFYvPdtKa/dyVGqx5w3SozKW+V8Gmo1/ao0MU1OcsqEstAA1VlugvSvvuydEpxSaN3rmTV+dpzI
/972afk1S8vo7zxuaH2HbR/ca7kdPHa27YeuWuv159YM2welKihwUXrMvoVdg7ligKGC5NplXX4h
sUg/OYUy3tcoz93osR7fSrSWv4sptv6yG0n+OkQqemVxwavYGmMdC4dKfSIXVb4jjw4js41CDSdS
Qx6+mHWkfbaU0v5BJd3aaouv7eTXCzhXEF5lqKNvyTx0bAmBJ+0uB7aFiFp6hiZ6m9vR+fIhXR3L
gLwNSRLm7/JjJU3ZJWHrUDka42M6JI/KMF6XVf9Nkbe4DmtD2VQ8eD6CWn8HavABxEU2LpsnAQOD
1m43CtBv3aR5HfK3x7axlK+XJ7dSaqEqJoOO1zFTeddO1owgRiEyYye2auHCBRTuWAQPjew8q5OF
2mCpthC0wi08zup9gbIh9lC8DiE4L55oTuiMaTdyQVvia179HRQ/TWxb5ZEH7I/BPBgYjpqb2vpr
s4V8PJs+zoXAZYer0zKjRHIOq87B1z6jx5dVrqhSH1EnJaw+g2QpXjKC2l04KkN9vLzUa0gC4w8U
iEozTOhlvmaYPTQEpyZfa+UbNvBzK2tX7ZC7bRE/GE5wzOPwZdSwL/Dt21oe9mYD+jyyD9iG7HHK
3nh1rVw+aC4a6AMR7iCKLq7KVNNTM6c2fW6z0acsnT7GDAr/QSQocwvQweOWAN+fzvYi8KEfxGU3
P/S0dzZx06SorRzU4uyLSndcJyU58IzSjO8cBQKiodn1dxNa91OSlMpdI3p/9Mgaol9W3PU/IzWJ
H+Smq++GpFK/9/At7n2tUJ/KJkyeFSQJrv20Eq07k8DutUBttvSJVmoa/H5k5WYpbPAXi0c4DFm5
8utc8Navr9s2vKc5deNX475V1JOf9nMhfdcX5sZtOv+z75aNPP+PnRTN70V+nVEQHRUAcucMS1BV
D0+OOl5XxQesUUDdAlajgweqc4mpCnWl6rmXxHnqpYcG2kMzOcchnLzabjbe4SvmyLARwfdCnCZb
fCdapMZp3VlBw/vPD59KfDV9NbrqQrRqi/YqgVUGNfzkTMonu9T3bRXdyVnphZ1/FabqlR90pyRy
PFMjUdvkLv0pDy2XGy63rs6YYDLnxVdGPCQLkoz6hyOVSCQiNlGhuYqODUcVRtw1rgzaI1gv7XMz
jhAqJtx48bLNNeXK1+P6iSKDCUaVST/6wVj+TJNhOpYk7mcYDdF92hnaXZFLVrjnvsa9sBHUqVy7
sZVbyAq64fapIndHJ4/Up0KuR0QbM6t86MkoKi9DnG/caxLmc2M1DsTLOL3lXo4/B6lvfemKwP46
JHbwwtS0eykM+2NVDdOt3oXTZ9Ea2i2e5dVToyTdfW13+otRjtMT5b9KuLWMhzFlOqE/osnQQ4bK
hrQ9hDXVcHTvrPR+SkbrLpP79Hua+jLM7WT40upWPLpDETQP+aRF3UHVEvtxBA191K0US9K2SfMv
Ob3hU0noe8zqtvnaq0HuU4yr41//w9l59ciNM2v4FwlQDrdSx8mOY/tGsMe2skTl8OvPI+Ng3aMR
WvgMGNgFjF02KbJYrHoDlA755XqsXTswHFHUBqgsU2JexLaw6a0Re5PoLKTpmHSGR41mH01bEhor
9zVifSpvcJMyPfWW12mI1am5Dm0I8lrSub31BDjBs4PP4ZQdrs9na6DFbZk4SR1VEiy5Po8fS8uY
SUqubcQnJ/I3TuZa5n45KX2BGW5KycmCwuJecIpbgxZ0IsQuMv1DqIZ7NWu8espu0KtqXFNL7gSp
vJLWN405vm8tnWdSvstBfQ4Vb9Og31VqdLDzLXzYn7bs8ogi4Ab4HMXTGQz3euW1OjMrO1b4wLFe
YcOTyt39lFq0atE37VXPQhZScdmsmrKLfBSahZEV39rEjn9jHtzeO2o89O78WqKR1ArnoepiQ993
iSx/pAVvbREAVj/gxe+d//4iYS0DJ8ugCUfnZFZbkP393N72g8ETVrDh7DO/4t4sDQVi8sfZSnL5
Em+VUhrsyInOatTfJ2Z7TKkHXN+Oa6kDSMj/hljMxu/qoVVqhhDDs5m8GM7gpWPu2s7ZTKaNNGX1
KF+MNf+Wi5XzfSP0a5uxbKg0tVN6ymC5Ub0FOV0fhnv9T/PvDbBMksO0TyJ2vYUWsCphQJkM7iT9
gzwJbd6/wywihhbViaF1RAxJdW7o7nm9MZxU0R0l1ffCYNh4u2zNahE39CiVKxAOLJ6kPxazqV2h
71KRbMSM9f3w36yWGEq7TLoyn0NGook73R9urcS5HVTtGETJnbzZzFtr05KEAWLhjzNjN17vCZVi
gJ/n7AlLSK2nJfo3O4gz3tEollSTPkCVb17MmpZ+naK6aSeSDq7Asb3rx2D1UFPupb5IZgpa+vXP
aLOgs+ORW6YvUo8EFT61sRfKI0CQje+4VmGlB4yEA6hh0HnL1MxJOVhaZUdnJ6q9WpeP9igeR2s4
qJ1zZ8bqWZn8G61vDg6aBJ2iHnorPF6f7dZvWILebQmvi6LjK2dydqZh85ggxIW+r3Frz6LO3BRU
NG810Z8bWgk+xtn9uImYnA/Im+g2gwPQ+QP+sMTO1p2dNKnFTSj7nbUTdh57lIV0L0DMZAf94Z3o
w8gFnYxJp03NyLSC+YGV5dDHos9d2RauYucvupGUrt1ZP/rKeC6j1Ngo8ayeiIufqb7eGpkxOU3Z
cj8VBo6aIcTx3+SDnm4OELa3ip6rEf9isMXzIFGqsBa5Gp0H3fhaEIWBVOwhOwfuUEU3mUCeIaye
+la7lYLhSSTThzKx9sDnTiJUNsL12sPeoPat8n0wJHxD3pOcQoFjyy6J6vZjXGSnQc75QdL7Pk5v
ei3MXR/XekstzkHebLGL1jrjFE543s3weJ5Li7xgyIIBzEganzuln3N0p3+x02F8F4QxLq5T1cR3
1ELiX7xz8sQ1FOHclnaNLynPnux7ZLb1hykJx+96Juffr5+fORosdy6xgso0rSGd+sPrLdFrvBi6
opxDv/Ij9APisH1vUetQzO7G7MY7P6TG39obH2RtJ5o0H2FS0mp7I4iFpHSH3FNK5EiSW8m4iW2U
RNLfdkwcKTbFw+d9/WaSs2MF70jkuZcNTyTbgtEYRr7+2D73JlC+wL+xJPNYA57NFfvWKZJ9r3WP
auY/yUy80YONy2gtQvyR10HUjh+y7CYXWmbm8Ec5eqLwOh1BBNSuglB3c8d2HSzg7O7p+pdduwfQ
mSAkoeszW2i//rKYKAwDZaTojNziQarE0YiCg1wYd3Y/bfQY1y50UKjAMMHsoPu4uHKMJNCsYGCo
dDKR6dJOGgarYV9uxfo5ZCy/I0UyhrDQWKda9XpKOc40aitCCjVZormk4bU3aiXV9xnHKAWtBWRU
TK4zjY7rK8hQdK3xXVLl31mrou9aY415fY3XJ/73By0CamKN4NpEzOUTD0+w9I9N3j6aY7pxWlbD
Fw0LNhBlWM1eTnzI8im2qEmcNaeMdq0yVCcwQh9zWfvVpdwnXSt+6VMo75O4i1xgjFtC8Gteuiw5
lTnDgBjwpo2c2SrAd7wjzlqtmx5N69ZN9eClSuTQ81sqEUkXfKON+Umxe4EYSfdZ2N2vfpgEVklh
45VFwPtnMH6OKhr9UWFOrtFAHivyMHStKLC9skSZxJFbfeMbrS8e6RgpmQU1eJkQIdoepa1O9lOP
NYEmRBBEHFQ1PWNvdhc6xQOHYidX7TFInI0L94/y5psd+3fsP7/t4p1QD+gW4gfEJUji6eYlyZ9Z
ZtEuLevndtR1THNofY4S8kmqgodOFitfpjzoXbnMTDdwBpAutDQSv5xNIrP3gRz80nLQVd1QtB4m
po07NsOXUCtuW7v+5gBqKhEu20gp17Y5kFjSWrBLKoj91+cubDu6qHOORfXiXRsZRww/D2P2D5bc
FHz/G2aZyukYpsowxUmg7fsCiclgKHa+9J29dP3Urtx5JinA7KZHuvYmFptObZl5lEMe0ztcro7C
+aorP1v/ruaFndOqyqp4o8m5soIMSUlghk3OOcjrFYyBYvndwJB1ymmlxRV3d5W9JYCzNcriBaw7
ZTe0JuQgJZb2apXvklo99tmWcubWMPPlfrGprUDKkZEoIG/V3e04VDsfX45g+gd1/1drNl+pF8MY
WYRLnskwsgC0IZr8DkQCQPBi41pZuShfjbPY3ey4KVEkxlFrexfpCFDVP6Ih3wNR2AhFawtH5RY4
Cjr/8orwoDrJ1qTQXirUvVYVpyxViULFxnW89hIFGIVy7axt8lbhXE/1HAnOMjj3cLoz1KE8WWS3
5qgXsAem+6HSYNxXmXFsOtTdab/+FpO9kViurSqUOFhYNCXeKp9juAO5JwdkhhbJHTfEwRzJsvMx
wu+t2SgurSRXM7iFjEDGcwK23+udEvadXLQt8+3suvJ8MD5eQ43VrcLiJxLzqWf7cX2UHZow1yPJ
+sCzGh2dSijBizfOYJRwErDCBpOY3ViFfTYRr6ly+WeoIN4YOmeMaja0claHJIaACAf5/iata7Mw
jbQJikKJB0HB5Sk0+1CL+yxF0htZ7yz5hyohUIm/Iy6SnIg8y+qKODhjCbDnIto7hu+l1rPUbSXq
W3NbLKcfQwotK0aywuqnyE3Ip+lByeMfQd+fI6Ef03xLymPtLric3PyKvQgyYyhPaL0AsDB808BN
KP8mKE3NPnaaCwNCduMcDYqpM0lazGDayA+2JrzYuGUjw5wWIRu3VspHO63Hxxi5+eeuDIbnqs5j
e4fKk/E55fBsYR1Xx/7jzwXwFEDyIpm2YyjipcJlEU72rxjn1jZMDqVsn8t+2lWOek6Gbn/9uKwu
Nq8wDuoskrB8h/UKjKWkgFFiK2EIeyIqQETVtpeWTuDKwTS4mOEorq6KT1ai64fro69NmKAI/gfV
ZxSfF9dW2fZGDGAQYp6tnSMkIfuyOCtDftJFck4a5RCN2cbVstYR4HUAQgK9AhCYS7E/Myv9EvgC
Y5JbqLxMqu7YG2nwDiGhKXDtaDBjN0IpLfHCLKT4n7RBp+8iLUp+dL2tpq7qh+qnwmxqE6YWrbeE
DvYTjI/hRah2Gf/vmR5lCnb8/KPlN+33sEtA/FAGIE+pb4Ef3FrTiFbqVqY3L/UiLZ7xJKjaIcAL
zGKx7xF27hF6mZwT0P99iPT6EObnwTA8NBN3Nv9+/cuvFQkpclARnXGAqFAvrnjZB9IPsc05MTJ2
ALCx7C+2HooPttWld041yj801QcEKSWx8TWTpOkljMPgGUxSGuHEV0j/oJjwB5aKTiFX9BsXvm5G
iRZSh0uC4VRubVnPetRAeYjz3lMEqkVJos1FAfHz+lKsHUHM4Lmt8DfEDn1xCHpaUN1UVs7J1tsz
9nw84xr9LnLKQ5qKgxPKD0qa7TCl2spJ5gbd8pNfDjyfzotAK4+dMthd7ZxCrcteImzpQk9OS5Eh
genrD6UZ1c9C77Uc8HutfOiCoUcpveAxeX0B1p6DuAug9qMZps0mXMS9Vo4jKaJDfsLW4L5D62cI
DKT/s0PI8w/L070xa935wbESW4uw1sUEnkEBkso8G38ZgvRCUjtjHhu65bDPjer3ZDm3WonRTZsh
tJBK7QMgjh/KWCB8VFCvsDvQhVOloDzuRG4Wmqnn19NjqolPfTz+UrrsC9UBtFfaTVjJ2pufmAX8
kHeXNe/T158siny/JMNxTqwSTntoNXtp32LREybCpfASebKTPCRZYXsqlwU4VeNDUAaK6089gWts
TSZUo4QyFl6dDL+MIvjdxFKNRZc2QxdE7E2qGiBKvwX8XV1oyryAU4gySBQvMgkxwkEyow7RJgoa
eEzGVFdtfYwfu0qqngWa23SNEzn7OnHJPvh2kH/lKqw/WZLFD2r8sf4AFtdn1lNhPie1Xbzz9TKZ
dlE0JC+SQCrc6PKm9XoHpM/1HTqnHMuT4hAUZ2MCQGjG4oiWvTlSxhzwJ4qjz61ZPhFAtgLiHGDf
jAEknAeprllvTNrq0vfTEizjqZtkSq81bhexV0TjZO06f6i+Z74qPc++UHetiAwuqlYP35WNVVB2
a43kh0LSgJ2L1iaOh4hA+63R5XFjHdYuCZDbM+7HhKmy/Ia5JOS4zkKCduEf/SI4OH6ExGx5F0/x
HepYG1ffamC4HG+RCqo5cni5CJxT4cQlJulwO3W5+VFXxjdsVV5UUXYemJkeX50aVGmdBBuhaSU2
W/LsOKsqM0x/iX0LqigO9QljqqAy39M12cWReVPG6W2P3kyfhacqEzeOXG2UptdQT5asKXTwSI4o
iixu40xG2XM26zkVY1w/ALz7WMT2C3y+90psvvSFYe9GUWYezKTW5Yd/8xNJdZHhjWAAEw+0Lvgh
NeMnvY2jXSOGTxpW3htrs/am5UcCCqWO58j843UwaqvM9v0xdk4Ik9zoRnFfK7IHfWY3Fv3eLuQb
6Jm3klnua06LaK2N5HFlMyI7jnI5atW4gixL3ENPP0QdWCMl949GABxUPvRxcVOZxb1tN/+wF9Gp
BqROHEBGfcld8ZFVASmNs5Swp0cbfUkuz32gw9iY8lPkV6c06vadpHlaGRyvhx/zbWiA+krTQLMx
oQaXv1jobFSxqcUs1y763DOa7p0BM8WNOXmuPEBHuD7c+oe9GE99PR7kG8sQZCIn9DFaFHOSCqlV
5euQg90wkOlwJbscPL+Rol00OTeKlvOmb9StFV+JiKD+uOmw5ZrtgBZRdxIhWHW5dPBoSn9m/XjA
w+tUmAlO40gT1rSO4+K2j4bTgCONibQvLAng6O1+DEgdIn3jZbiGy331exb5Ugq3SrF84YDD0H9g
yO1NgfggJ90u1gwPEaIbMH3nKh/35WDNGpfxY+I0uyqvZ5mTPY2SDWLX2gEAnIxcLiJ77I1FkEhC
H6ynQepi6D8q/bfW0WyY8r0+hvt+y2L+T91kcT0x+b+DzXv0IlmMBquyaqdnMFXL91WFbvjkq7ab
9eDBq777GcYJ1A3TwN/Mqhs39OOvbcFFr4nE8Mgunq9v0pWnI70XNgX1LJLmZQE8LfWqdPTGOTWN
/FnVx0NjiENE25TsudmJNnmA1bW1A+aN/2YRwAoqMx+DSt5ixcsACOGUYOsG6vMBy6md0g8e0I6v
0ajemWb3TooQOFesB4QlbjG1OPjB1uFcn/ffn7D4DiIo6iEP2YRplt9Oefugj7bbKNrRqYObClnw
UVU3HgprlyA9gP9mvTiHo9PKuuQz6zj7Zoxf/N7YN8HDUH5oVGvfAqwQ/en6x109+cj1sKtRjifg
vt5sguZJUsc8Roe8vclg3iZhcdDUZH99mDUUAHq+vDpAwHE5LkVGm1TNyrZu4VW1KpqU/nEilymb
YKdXwc7q1V3lTw9ZNO5yG9vuPLnF5RiPpPJsxd3GlNdynVe/Zf7wFwdM6sqwF3Ezk65A8Yt0z0++
jaJp56Th3KP4nhNdetii9M03Asnacs/MDpI6/udv3uJQO/SxbEnN+1C+S9Jhj0HhLXn31nKvHR+q
TJxYmpaAshYbiZJ0EUu64p+aUt634fjViPp9i1JfoUc3fWMdEBa7Ca34iJo/4quYPUfZRl167Sq9
/AmLVQ5iu7SbUPZPMm5876y41G/jsuXtM1Zt+s6yIv/b9T228nSgt4T3pa0ZVIeX9Wh5dFDtSeC3
qX18rrTkXTltlbRWP9/FEIssOa/VYZRthtDMYYdL7HGcAPD18vH6TOalWQa/y5nMP+Nig+Lmnie2
yi6xhPoLWRNq3cP0EKpG4FVJ9j6efLJzuqVbacCc3bwZl+CDGRew9zfVgXRsRwoksBFlJzA9aWpx
1ZMkFQHu5GeJawHVieA9aJXPU6285NT2XCOwtxiYq/uGe4YeEUSkNw9vXKnoskslR8TOaX3VkQ/x
aODU/B4Drf6IE86W/PNa1EVcBtsvCBCzS9vr5TZjVJjbFoZqaA8PdaYcRN14JMPHUFb2iVIfYkSa
m9jciENrE70cdpH75Yi5phig+CcM8g5SqLi0h70x+yRV/yDRSITXKftSfYHgtYgGDW6Mhp5ntN4s
CRON+LElvfO1aidtB/qVUpcFcY3uDEU8xIK014uZaXkUUYd2Tm2sHM204vGanMyx8rTaPLRWe1fl
0V4S6q6dNuGQq2PTcwP3Sbv+jbtMafQTL0Qe9nqSCMPV0If9LrdiPCqB0L8Oom3v9AHzd1eTs5oa
kxyVd6qu9LZ7/fyubajZQ2L2Ypmd7RYbahyS1qQxxpd1pMwdTTG4WjUY6BRBSgl6HD0dQdF/MKjL
pJ3YCv7zEi+PMa12fFhmuNeb3CkS7SS02uJO14thRJJWTgO3hHr+BSrLTG6l5XNrNLHzhOshCWRV
DVrjdkYM8c0v9OZelyPjoZDMcQOVNe+zNz8Md43ZKITft+y6IJs8TkZA3VdC+CJK9KPaG7tBOG7R
2ucBhOr1z7AWrbkNSCFBYlLJW+Q2dYrdkC1TwishMRYNHOXQeTfLRl4fZvURRxfJmftJ9GCNxZa3
KgPKf5LOtwIiFlV9MlLDyxpl33T2yeo1xFO6kRpneAsN5a7HdfP6D1ib56zxCrhzdh5ectEo8OvQ
hSM0DozwvsRxOcH6V+66jeVc29WXwywuP6mT67jzwzmFS/d18CiXX0weAX33Eciq3RiuNW4Frq2Z
zX9/cRFSbJN0U2LIIYu92LqXcX3Kmy095bXrdpb8pOVDre0NuYz+VTBGMt/PLOXBk9vxcXAih/Js
G2PAMjxRBvjcWObn619tdTlt6hsztQ8V60VQHhDzVsnGuOQTqkv9V61+kqQb2f+mWOg3i+8aEeL6
iGvHD/7JfyPO63CxmiKJHGeyWc1MASWDwoLvPxpD68F97fONl8za5TZr+nHMsdd4Y2+otwqCWzG3
eODHXinQXXT2yM7stK1Ud2OgP8n+xaRUI/WH0UHlQgUYNmannKNmlQ+p9uH64q1uxb8T+hMELsYZ
gqKQNJ8JaaV8W0oRjmnJu1yuNrBSa7tiVoVF9QDQHiZxr7+RIdt+3qk4giYoshRSfVNq0SHLKtdJ
FBKF4A5Wwc7X9PP12a3GMJ72WOOgzwpSeHFlDYEwJglXsZM1QG0f4wOOWHt5sI+RQa/G1D41huUp
uUGFMXoAbPoPj4XL4Re50BTh8F0lloUWpH2ScmPXKO2+5/wl9OavT3XtQ4KjVUhCNETQltGyEUlm
N5ZvnUK9w1FWPlbJsO+mLczz6orS60fvDCbiW+HCWIi2sKmqnKIhnp2zrWTH61h4QaKqbpf2pivG
gctYyJMXKcGLLfzAU2Kwpdfnu3ZAHIrHtsWMeeIv4ozd92WZtyytVA3Y97Rw3eLb2tTfV3isXh9q
bfNioUJXCR7arOj1evPGYVlLkoiskyG1vPAnM3sMMie+kzMtfN82unNIy0x6yMo+fG+2wbBxRFeH
n1ubZH7YgC5rGTX6VYUZRvhn41ju1pPxTrciQeaOEqyR0Vtu6m5y5bB/1qJA27gd17YVDRSyGvI+
mkuLg4vDmZlQR7FOWWAeLLr4UmvuDM3/dH2JV7/mxTDz31+EoSqZoNBM7N4c+5JU/mmEjqvH36Bl
bsxndf9eTmixb4DR1ZoWMlKvJfleFLK6t4e4BGGGU02llx+0RIa/wXZwswZDoyHtC0809iaBZN41
y6wRiQio32Q4prYMiYWFZUmPKcVp4JFWegFX8m85MrtnKU/G1jU7WuoaDNmTAJZJs3XoQ1QyeoAn
GD7myvfrH2AlWQBMgdMSveGZzbBYFtOEyZmZIS7RbQerLY++yzGyiRNQZ7eQsmSnOv7XekazXB93
ZXMD38DbaSaN8KTQXn/4PkwG2rWVBWYClzTF33V6eEz8btdIzv2g4fgU9U+mb7z734dFmwMZXOpV
ZLjzz7rYb51CrFcjnaDs5B9Dtdv7VnloSv9uUM2dUiaQ+NKDnysbs10rgjNXYBqEzrkSsFhmo8jy
SK1l+9RpwaMJE1Me61t2iGcb4Yno7hlsRTPzjxR58IPobgwc80JUO65Pfx5msfdsKjHULamh8YJY
rLoeCblNRkzRfX0IPVGHj0ZsfekDQwBboTA/zCK4/zAk7nz8IVy/sa/XfWSp7JxmW63K566Ag6qn
34Wo76FaHNR2S/ZhbT+rUGXwB5o1X5fXoSjKus5QRDz1etcBxk97FzMMvOQaG82lSRa0fcev1hRt
gQ/XB8ZualYwfivEmPmVj7s9BsVFX6q/U0upHtIMt8XEn5SXhkbU+7Yenfs0VttNB5mVQgH9ezBI
MnruAFgXwTqDkaYUOibboZ6c/bi5m9OOfqg8qbKAqI/tUTO1w5SNn1Jzq+O8dpCBYWGCS5mEQLLY
UjQ+ywQXL/uUq77lmalFU6GShGuZOjKI1oS+uoKUAO7jqdtWrbaxvVbuKXrsnCwSoHn8OdpeHGg2
U1jHpWKfWg5vrvTHYXL2Za0f//ddzNubXjUX8Vu8YZ3YfZjWhMlcSKcpzQ7W2J+kMNtheXArJOnr
9eFWZzVjXkjoFGxPFmFKLkOHHCqYn9uNF2QSAn7ZYxPmP68Ps3Yp4hD33zhL97Yx7YNqUJiWFtrf
jcL+FaUZ8vSB8TVHLASjX6hWdiF9CCwzA0frv8OP2Ni4mVdSgNmJgLcI6vhgFRebF0WvubJuIKgH
d9Nt2vgJKe6d1VufU03aeMb9qV0sA+CsW/qHwUklZbGwQzCZ2A000mnQxPjR8Sf/LgbSJLnKgJCJ
m/oWamZNJnUvfg67z23KwvmgyM34TGfWuGlbg+YC9cfwSxE26iddG81fddkb7zPLDD6O8ZT+8OU2
e5eYmv8Yx5bzqbf17lMVper3Rh+jlyRXjM9GrdU/nSSTPwR+qSPFH5TmfeeEcIhrJWlumqYZ3kf1
qHxQ80480sxQYDrZsXMvl352N1LgfTeSWtOyBHeLbEsX3WatPUouJwE+QBql031T4s4sNYX6iNmR
uEWLpv1aD033RLIY/m65I36VSifuJAMHmI1TufpNZzMgkmbdoIbz+lRKjoECtNAk+kLijCYYWpiz
Buv0kJbdFuJFXbnTzIuxFnUcrBUGs2hV6VSkTeJG9hh5AK6+TFwFnt4UlMlgZfDezO4E4ghuHigI
m5jVo5UYW4XSNWzqjIcmUFB6Ae+1vOYFEIwOX7GT6tdPo19jRIswNq6Lnd/dQBg+ok5z0+rDTTKZ
5yIFEM8aXT/Ta/cQ/tJg/KlUoNm1CIipErVBENDTibJfdpDtJvWHyOPZMGIvDfet9fH6cPPqLg/U
5XDz17mIv4ZkVmZe0ggNc/k4leYxDJzz9SHWguHlEIvN1PthHXQo8MHz1gBGyPupM+8r+qn/+zBz
KgxOx6LOvYxDSJ2G+tiycJ3mfK4n/cZRlEdp3DJ9WmvXEuzo9zOYwsZdfCBFyJYQDb3MuiiTfZaQ
nNCDKiHwV094D7Su6ELFs6YYE9yuzjGJVzbC/toW4Qk9wxFnNPuSYqO3E3KNoY1yZkcvIbbPlhru
nKjZS1N2GwbZrRwMG/fnWsMcLzmwSMAugKYt8XB+WWeiMaW5fWr8KmPjqRrHw6zskPTWQZ+qg1pU
x7R2HlUtPIRljLh991gb0x7g78Z+WgtOAOKR1IAiz3++uHAKp/JTSxoRktXEc2cHd4Uwjm1X7/qq
2F3fU6sBYTbaQQzcRLF/2arK08hUBf6RJy21Gi+yitItsmT0ojHCX7Ay5taJ+tMQmkBDM/tRmuHo
IaZnuJKUKxs/ZmXejkwLG+6iBf94mSW2TcDlPgflSaaCoCu57mYOXnu6H33REklsBKKVtwbDYWqI
RoKMVNbi2LapGPI8hCAHzflGTzGQbvwDGOU9pJJzDkj9+lLPN/ciELGnZShjUPJQP1gcqyJus0IZ
DOlk+glf1r+ZkulTlIcHbM7vHWzPTFN8KtN/IIM6vGPlWQYajZZl1Giz1sKZDuOSZMwe0VjYTUT+
NlK3zs+8Wm+mdzHO/HEv4mwoObbo5nGwpXtM+uwulCaIzsmBFBsxaPNUFP4DMn5nLVRvsUJ4JCif
1XSLLqqu/g66Q6A9gDG9ecgmaJzA7NKlUyrkr748DV4mxT8TUdFpCKwWgVbxvnN84SW+UF1sKn5g
w1vS9k7IK5Xpg9Y7095Cjdp3SnwyrNo+ZE7Qun7tPDlkmq3GtQ2w52up0K6/vkXWXuFzVwQmIwcf
BOhiS9JJHKRSluAsSTimQw770fb5z3iAqCDJonULNDrdppMjzxRpujOzLnEtGZ0xGLLNITYyeeNI
rkTiVz9If/1VfQTfmlznBymI7gRWjxVC6pWS6SbaPh5PSbjV3Fu5S18NuIx9kT/wSIW1NXTGMU71
u6pv90MkNnBBq6GGs0yxgVSbw/96XuFMguI0stBV+KSM4zm0k5Oc9rs4rzai+eqMgMcAdgDyySvi
9VByIwql1tmQuU4rj4dfGClerZbvr++d1S/FjTmjZUiVl3dmBmjelkeGCfLoZYjC770ffYLnwhMh
NQOPFF3y1DwOvevDanPYWp57rk2d9jdh+w2BIJTlpkj9CfPQrqA6mM4uFm4P9Oyuq3TzaDa2+qxK
NQ3halSe0cZonmxF2A+WiMWDAbf7HbSNGSIw1io5cRLdlZgzALxJhxhR2lhWvtmJ1b3D0CT7hd9x
+V4Oku5XlInqZ6boVAwif/o5ZBpn2w/L4r6NHAyBY3QrbqdwUOp9awf11+uznrf9m0nDwYXvwePg
DaNBQh8zJWTjH6fr57wL9hSeN16Ca7cTSldEbGr7YIQWoUBUWZnV6FycY0V1kzxwK3GjSvBE81+l
sRW8Vz8iUQdCwIzJXyY/jgmrJ8GC5KQ246FT72w52VcA8qTKP2eYIIWBtjPjcW/hfhvnWwjctZsR
IYb/Rl+k6Nog6jKfvb/Sut7lqFBU3ScwFN6YyDz18VFIEa7ZRLyu1KScy1EXC1wDeYfqALc5NHyU
c/P7Gv/UPLQPZiSf7My4C3BsTNvq3kKb7vr2WYs+l0MvoqoaoT4SmEw49tEGpa6J1Dm2u13sfJCg
gvzLrUL0IcnhmL5lM8hybDcagjznxh6CPTgQ+K+l8wTB3XGFSApXb9rfTVMHe7nQ8l3bTAHcqyJ1
x6miiWNbW0jfP/j2N+fnT6FqTm/f1AOdcRhVO6qlk9BKDHKLKC+PymDmz2pmiRe1UrXzGBTjpzLu
NLrMXTmGVHc65aG02y5zaz9Qbw3ECr8OUdO8L50+xb0lFi8ZWvMfr3+rtXM4CzmxfgpA2mXallJ9
0bJZpRsjqY9hKe2VsTqWoXEnYTCPr9f++nBr/jUOmAhKhmDuAa0utmWYF2qVKQh0WxmSwFkyfY+L
AqFR3H09u2u/SQlsPVQxfk1V/ME2UpNjIilzhQbGb0ytBjAteY0tAjcrgq29tLoaM0VP0QyeKEu0
mTPAqnbaiSzP7j7rXM2qHe6o7e6dKdrb5ZYz29pB+cMI/P/hFgdFaeyqLQKGQ4Hedkej/JDpEBCw
Bk53ttxsxYS12cHig/gD7B7e9iIrYM1GLFnQ1I9jeT+G0S72JW/SVc8v1bOp9v8Q4md13rkgAz9z
WYwpdK2oUkG9FuQXDdMY8/ZPg+j2NfT7rt6QclhbSprSeILMxBNrua+mIlPDPiI/jwPhoQRwOwyY
WrYDIs1iI+NZe0vDfibdmTleqNAs9vBUNog+Z3MhukwRIEPE3IXgGFHoyjIMcYIE5nkWoaw/DK5a
+KE3+GrjjRFbOFWUxqMfpyPbpLXe9cO1ugYXv2uxnTCIzOXar6jETcHeKVWQy45bO7x7NX/jHK9t
pT+WxjDIQCUuIYl622Z04olwKollWT3Asd8ZyX2fFVzkh+vTWo0Zl4MtLlCrjlpHGykaZ0V+KILh
XTmQLDTSTVcHL2qU3pqSjek51fq02zd+d6qz6Vw4/lObxPsKLy4qzBu/aW2pL3/SYgs0oA7bTGP+
FIR3vYY6bvO7kbGU1zcAPGvp9eVAi29qBHJqjz3GS3KDo5c9IpD7ydqMe2vZ9eUo86+4eN3afZJG
hWDnWFWvHyWp+dDFJCqSKn44Xfo7GUFBRU6yxR9fy4xoOEAsmNt2b4pSkhORbc0dHRvlCFwo8Sj4
7Ud3SDq0iunOXFlsTa5vpvX1/DvkYi+lJcLSo8KQifjF1e1q2kfb3koA1k/H30EWu8PugpI+MssZ
6d09nDfPaim61eFdigWaJLa0/FaHww5pFmXE6GP5rO4yqzaEoTknDU023haGjCxDfttgHpXm76+v
39ZYi/1YVk2EbyCYaK2P7yuB8Gc/7DRNOoaqeWynLVfP1c9F8Y62PSIXPBdeb0xk5smTALidqiY/
hn1wMghtfpLur89qrRFHQvJ3nMW00q5GIyIGZo531T3A051fFI+pOrph1R7GLjoqk3UTifAm85U9
PPaNcLI1zfnvL86fmkVFnlUmFPLYvw0HpFygULXdFlZtrRyK8wy2aTSrde7lRZGuGmtjbIaE2nc6
3UTV8Lno6zsC+S5V6weWH1jEc5BKu7aYTmEb7IJxE1S/9hZjL+qkH4Bj3+Ll0jYmmoNT1ZPotqz9
b/JQn/Iyv5vrBlZiHgqtv4kRRyza6WTLwT+s9OXwiw8N+LdPqhJwbu3EN2qknqmF7Upt685aux8u
h1l80CzOhdamDNP29i5PjN1UPAidAIcA0vWtu7Z1DMQNVM4HC7pMfBLqSWkiMh/AzrgvS+PQ1Km3
LQi/dkOAQsPNAzMfjKznuHCxQ6Oqjv14pH9QhdHnxIoek2j8afbxvqBHoCb/R9p57ciNLGn4iQjQ
m1uWb6+W1DI3hNQa0XsyaZ5+P+pgz1axiCI0i7kYAcJMVCbTREb8pn0UUr29PbKl22HqvcsWoth0
SmZzCO0jNO0UQkvm4+JDueIUGdmuU01eC/ZDnjpPSKQeIM6u5K2LZcqJcTLR6uhVzztEWHaZlZph
8hdgjvKx5LkY+S+yXLr+8KvpP3+ebFrKR3vcFuX320NenOWzyLPbCZBSg+Ujkcv6p9Z+ksxXOYKv
Xtcu07Orq7Xy1tJpfj7S2fGaxGWNDT3xoubOaZ7S9r1V7vPYQ4tgTQ3pemgoDUwgZCqFUDb+vJnP
FhA6tCDhdViSdeS/ab7zm26itlHy8h9NKcEjW9gmaKOe7m7PKDAUVublY5w2CF0ttiObBKGey5Vb
llZXo9HhHAcxNuaecnJxAg6GdaaadEONiHgvceS3YkAUoMeUi/qz/NWQ0u5F0iPvkzRmInNjJ8ty
N7AQCDUUr7E3/tDiF65jrbrBhhOt3tFuUHHR7aZAR64ZkruykNVuk2ZNhLXKIIX+Ju1tGdNIterM
3WDl8rtqldDg/C7VSxdr16hzNcUrP6BXQctcwSDvU4FR4L4ItTx0GyNJ0l1jxOJOHr2s31YNDl5b
z3OMN4p4Xehmtid/RdzB/hEggywQSbdxa5Mgb37IISY9NEi1POdSh19jgIDycxFUmeaaeVD8DIxU
fJQaiY4YklbqY0F17r3UQ/GUmz3tqszjOqJOBTc+UcMABGdmsyzrYhheUPZISjftB/+Rbyq9Nn6j
/0p8o/kqtZX8IiHVin9NkXy1e0X/nNVN+9UOQ+sjaYTB+wnCC8y/vOaV2FVK9NvrrS7dSJhHVi7D
3FPgLXaj5O26qqaCbVjJHlfB/rlVnfJFjjT7U0Tp/oHzVvkSBL33NA6d/1R4ofLbClOVeqwWyRgK
FlQWwlqEqBrGGpInnRCj40b9GOEn1ajOD4finOr2mRXc5aEtHiU9SAu0xMb6y6B10ndJKo1fk9rp
FyfGVo3kVOQPndRk34q4pHFIdUe+t4SRvstWZ96Xlp2/F2kVS26UqIJnduA1L2VrJD8srEJOZtHh
v+7Lwcc8KMNX385JPdJJsLZGE4HUw2uVl8IDXu0ZufxWy4Z3clJd+pKpIjQ2YaXG3zO50QCKOp7+
mAW1fVDK3PzBdda8rWyjq2t7StCVCVM/CW7TVrjcRVrU69Eg6+1RTXd6R35JkqJ53aOUF7ugGw9Q
5Z4c0e6sVrkrmr9mS0zRaSpO/DeAHfNeZpINjpd0eHRaIj2WsP1UR9r79hof97pwN8WhwYA0NMUw
VKUuRxkIYQ3+KMDKeBUi19RFdk6VjEAYw2hTZ7W+xbjB3ADv/ExJucZCxEs2upawpHTvtxaKHzQq
OArwhXRjWfuQd5a0ct9fi1nwG7GV1CjXTcD0+W+U7YEEXCrFUcrDOyUbjyH24A2mPIFUHRRe+mUS
7FGVObUCZ6Q0fYw1Y1sozq6p9fu4Llduy6tzffo59PRIP1Sd3zVLKYFP+WOR2O1xDAfvoUpF+cUg
4lvke8YTkqj5F9Ho/Qc799a6FFc5FpEBxyvIKAPqvTIgRUQ7C5DRaI5mVJqb3PJfg5RyapmNlHyV
cQ1TdV32sbBnm55ZYMeBLs9bUHLWeFXrpeJo0fB5z6IB/xizMyoI8HXyo5PjHviY2pVvdqeMmtvV
ZvxVFUn10FpycPC0VH3WkKl+bwGGrWzPa42uyYwBTi5PQAptV9tzjFu50ihnoy+YZbs8NJ8DHTu9
HkuETk2DrbA9ClJ6zzWDn5MbeTigKkUVbFsEcVzNKO2NMnZvednLGwtrSlcoieZaVUVpKxLZ1uk4
71aOlKv8bvrN02EyyQogQT9LKT0VHTO9DbojTHTny6g4GHaEg16iNSs05QOSbOa3DszuJ2oS1k9z
tOzC5arNn2MragY363Tvg9+NaHjIjvS7tsc4waitr39bfsDtnoHx+Nnbvt2s5KXXGk/8cDrwdMYc
DqUrgqYv0TEWjiLAOGvfTDOnyFZrj2mVkDVQxChFbbn8x407jl3ES3zUTmBk0ZzMui+yikiFISSZ
ewVhJy6KdKMUTbU3iv6vVUn5nYD/+IWQdRw48JenGextHpbcPPRMq4MdAEeOlQ3318FjMZRS5o5R
9OP2R702yJ5i4pPAh0ViijL/ZcxKS/GTDzmdDKt8kdSHrPtHR2gnDrK9bD2BQmz71LXtaFuXr0as
u56e76Iyd+VC3mA+cyrLfJ9F7x17qYojVw2lnanu1fQJLQZXraRtkHZ7OWgfh/GLXyf8cVW7bOGq
Q9OQS4bMGNj8nCtQxni4jHYmjiogQd8Jj7qZ7uMSakQVUxvDUjfo7+OyP4wiBPG9hoNb2BaQvAEt
QVZAUW5+06qhJSk9bphHQy73Tqk/lKGGnqc4NnmzbaN6b6DqHq5aLl29I6e7lUfUtLDhC86v2LxQ
yoysEeLHUOyKYdz52YQCHlby8cUwKJbYWFwseKRQEWjww2Z0upVsW/NbFHlu1q75tF+9a6bBUOCg
7QDQ7wqEmRc0Vlo5546sE8U1a5sN2TTv2CL+I2QMQgq0Oze3V/7CPTh1ORA2QvACqMBssxlFGPi1
yu0gcMEJvPhUJpWbyxXSX8Yx8aV9Ka3qWi3cgBcxp990/qbKEd8MPRRtQDG+5IN0kKL+SDb9JJOl
Zan8WNrlPhXR1h+1O6PHbRoU/WGIq6PnS7tWwqS20I7/v3mYHQBq3dl117KOuC8f4iI4TPWdwmxP
mSzuw7LeVMpqf//qiTd9bszwtElYCs/R2dxHphnhAVSL4zDmfy433KIYtutTa3XtrP5VyYEEvDCD
O9+1L2Wz6uqw9CXo8FMx0PFGujozRNdw/MZCHDWpODTo/hS01YLM3JpgfG5P8GIocj+MXKn3Eu/y
oyt6L+Hs0IvjqNBTAxUTuHJbFBvVLMqNrLVrPP2lvQSUeZL6QI0AxOxlPMdPfXuIPDJ/VToU0wcc
agAh7dbisTQkK8zd6xIl3/IsnDV967M1XaTt6EQR+WTSRI+SPO6DxHuzvXqbsmSHIgU+ERZT+3wf
NPK2QF5KTdqVKV7ayzAAGTMQ1euSQaXSdYlqtT0q+ugnlLfH/kC2GT4EiUGvh6dz95RDmwAMGK1p
/S/l9xAygRxhm00nen4Qj6kporZLSDMTTSRubivQh/DLfRJJ2H62yyJL3EJrlJeB2vRPzRiCb22E
WZzL5pC+plrf3FWt1n3lw2l0IuuRZ/TtFXg1PTAHEZsGHDQZf9Arv/xEGTV4LzedkYoKFI2ywV0l
TkrJHfsOk1soCZt4CAa37gEq3Y58vTr+hLbBTE/OPagqXobua/yLOQDQaqvVlyLtvnV+CHmk1PCB
o5e0D7vhd6ME0HVr47NvjLpb1p20ob6/Jiu5NAl/tAhQFmIjXiVXMBlrQbJ69HiT/saLtLpXNUc8
onzcf9K61nmLnUJ7sp3c//n3k8AbGI6DJqMufoXuy4CapV0RyMcaPXs3rYsPynSilZMjK5klRaTA
wAxL0j82Dslpl9S/zZDbSKmHdi0XvjodABOc/Za5XsKAQ0cC9m4kF4b9kcscuGB8PgeJ84bNd7Hp
suDJygeCJ4PiqpQzXS1WGup9QsFywRhB54QfKK8kOxT7O/hH/Ror5CrlmP3E2ZpBGllSrcSXj7FP
vmhLpwqLTA6Ow+3PsrAg0FdgIYCvmJ4Gs0sojLTIL0d9QgM3E4krMVqsvJ1ABLvG9Drc7hVEVzdS
aCcdRfrCT1YegVcXA1mrDqUWMiCmKNdMT9tsS8fK9aMHFkEJvinC2kRItsUvtwd6laDO4kwTcXZC
O2nSlsgR6Mfeae6b+kU0O6Cf8VjsBm8fG19LICy3I66NbHYFdbEa9IaV6cche4qHH4pZ7AskurGB
WjlfrpfK+RRClLgcmqQ3dFJBBB/9Gv3PVtlTuthk5VqOdHs8NN4vwygZKQwCIPoxRgQ4LGrsMDw3
DF8TsYKKud6dl+NRLwMVEHXRnuFTRbq096p4y1N8kxrZYYiC+zEMP/5/vhMl/ctwWWLVoMYZl9p4
Wzn80FEWD0bKZ+HKuJYmEHlluJP2xOWZ8zPzPi7tJlR12sKlaw6jqyWOK8fDTupOfz+ks0hzhmZe
ihxDMVk/Nr68caRwZzb6fVn2R9gUn2+Hum5Cs7GmtzPvdV4tgLQupy8UVdmo2cDGypFjDqp9Kleu
qHgFp4+j2uwsEvgseEPKVV4Tkrw+vC5Dz/Z0jnf2qGi9fhzRgRDmrsRhLtdf8bIfkoesXZnUpWVp
AK+jbkfCjIHT5UCRmO+LQE102tz3CfBLX38LpONg3fnNylm1kDAwsLNQ00o6O6yqrBnbwCbUQL2m
CrE7dMQd0MptilSLGPl3Et8LyzlgabrjSj9otZL+i+MLpxkKc4DTVGu+WvsKwFfQhhzMiYIizXiK
EQpVjRFKfru/vYYWNwaXgMwT3uIhOptZrURtmvwcl3bpJYcAPqba1i6ywxiuuRhOjfKLttq0WHle
897BDAQp48uJRYLPhl7P0YLE4wfB4CptWHkLLC7KsxCz00uJBf2xoGIwEU/p0XY7pwRVp/7poqdx
ggDO2lNy6QI4H9XsBBvsVK0tu9TBLMZu4H82If5m1dpGX4yCGPkkoUgZcZ7FajK1yQES1VGtkqeg
qu5Sy9/CCzjVSrLtPBQoRmWXkT6IZDhCZtrXqdiMhbVTrH7jVPXu9qJZ/DmTkxBHD8Zb84pTC28o
zlpFPyZmug3lO6so9lr0djvINe9yWjBnUaYFdbYTfQrqdtgQpanke1HVmwiXO02ob0XZHeUYr6RM
elCQuysqfaVHsTRAlOzo6OAIYJAfXYaOcz+tgYkbx0gJuG8DN9DSjb+Gd13ae+dRZst1DNpSy73Q
OLbOF795s7zOlZqHbG0ilw7P8zCzJWqUgMtQQTOOtNxOoZQ/wTc+iWz8hrjIcxkqK/zupU1ItYHb
CK4mcjGz3Ct1+kax4owalgavhyd5cy+pnyQa56PA3L5Yo2xO/7/5uYIUDkfX1N26ev4WnTyEUmOS
stjUzjQDD/L6KIv4CID/oRDjY92mL1nsfL29PBeXiAb7mLcc/aR59l6kgZ7zdtaPoQNFJEbP1KqO
vm+u3EeLH48mGUphWDVfNRjbsM0MtDv1Yx5/lMSB3vc2dV6BtbRFvXIVLI8I2Swd85NrYTKtVYXo
fLKJgmylCyhMAm9z7Gplby1+Lz4WbRwYzVd1z7qXzNAu+V5yWNwnHW7gfvdmTxr/Y7/Xo+pdbvoD
PeWVh+fiZgMbRCWAEaJtc7mlW9/wva5WteNIXhZH1V5RUaAuug1ydCsQ3LVQ09+fHVxVEuW9D/f1
mAwvhfWapOamVx4B0/+LNGGCO/3vkGbpn6SW3mBQE4JJxylVpbTf7kNsfZtxDXe7NqJZtifb+CPl
NpOnmTElw2FHmHuaIYfe7H/e3leLoZCHYamjMoVS++Xk5SA6nLA0NaB8+SPGbU81BhxNWexFPq6E
WjqpJreNKaNEd3leOKttZYj0DMdsKxtPgfhaayjBAgRBZkLyP/TidHtkS1uZKpiKpw557JWBduoP
fpAL3oZAUUIJtzntPi++CyT5WmdNUnQt1uxqgQFtZF5HrLCODnH3YIUTEK44RJa0bbI1rbaFaDxA
MTbDxR7puTlB388sxSkrojXSdzl9GrVnJc8RSkN1eM1QeuGQIhS5KoJsCnWa2WWGuqaRyXqqHfXo
RHfFJVeGPNHvbn+qa9Y0ux4JZ64w9IMgH80SgKAppc6B5Y+Ubn1oNGnPYXXKcduN7N6VEmvfOJQM
u1Nb+z+H6LPcVged0lQ/7miWMemwN4x3I/+oa/9Ivr4ZRgVWkLGxopXLdnE6/rwCJ6Ta1UsB4ljY
ekOmHREaprVZfkzG70PmHW9Px8KRzYRzx6pc6ddaECoUITlPagM0jXYn4u+R/rnM81OWITFswkfr
9hHn9+2YC5sTeahJbo40jFff/Au0nVaJRDeOVFS2jfzqNXdQYVytfC6kdG/G5sonX1rD5/FmOyZo
etsDLEsy5hXuaER02lE2tB5iAcggNf7+NmKBTa9Ze3J3m+8YHNIMLcLg6Tiqv+ziyU96xCHfLfvt
9iQuLA+gVyTKf3qa3OmXh2lnyVIdVpl57IT2YACX8I340FVrrcyF9QFNTIUgOQldczdfholjO65z
iTCV85zX/r7Iyu3YdvSzPmrRXYazBZy9v/9e6NGjjEf7bKpgzoaGJauHjqpuUlQUr1puPxZqw/Oo
vPe96lXXi5U7fWF54MjE+ldIxhDHmy1HOQkQBIE7f4Tsf0ySZxGWPPc4C3KV+vTKxXSNzsHkirqO
ZWIJAH993kKzJZJ2X4+sY1Q73pueldUrD2r/cyh8/4MIov4FwmiN6E0VPpVpnv4UadU8RU6cPJmV
Zj/lVuA8s6iaj5kuiidzQh41ZhO+JfbBCtFlj9vX2ytt4dqeMNfIzUKYVlgIl0sAi/oxMLTMOpaj
o2w8fNCRuspTaqF4EwqEElc+/8LxwC0KKxHw3R83k8t4g9+16jAi9app0WPnOHvF6g5NMW5AzEJT
VPfZKoVraQmwyqnIALO4btmmZo9HTRpPOqAyBWzvTkXJQ/XsfcS9YJbWSrqwVImiOK+BQYZtiwrP
tOvO0sjMEE1fFyFKIVmxR3dsJ5zuHgPNvdSMnzzTvBM8+MeAQgoiKlnaw3Yz3NtfdeH84HKh5EYm
xtedFxizJJdDtU+nn0CDyFaHt1p43kYpk/Hw95EAdVEdQkEAI+DZYCU9zDzfYLCdF91FjrlNZGsT
wMC/Hea6WcrO4nVDtRQ0CeKes6OK9QSgKpOMYx54Pyy573ZS2oPc1CNk1nrfjUIWbepn+H6aNa4F
CVzNP7aUlRR+TosC8Y2ssTaJnf9e+WXTBTN7xzoIgDngIplsGkKXn1s30iLsS97Nwn9NqwevALEW
Pwdlt6kHyw2cL7X9EzmdrYwfnCZW+3ILn/oi/LThzlZbp5tNZplAT6IW8DQrLVBeQKhvR4MKU/RS
5vJ2kKJNLIEpAlebUnGmzjVSYVaMYeXuv0ZOIklPtR5kGHkYF8tsLvLeSfJxqAwkSOJtiBoaUGU4
cR+V6mMotm36Y8QOtUqUHY1N8Brf49YjnV5T/p2inH0ReM//cStR/9CfrmwHhfAr5AO75JRGwymP
zIcKL+YoRw4nb0+StqbYvRCOQNNdxoME7sFsCwyWhYShJsUn4JQ7Z3iT/G/YArheUoC4N1emeDEY
MqDOhFu+xsJyUwxocifJyfezYasMsb/TJbD9Fgoj2B9H+SbSvWwl6OzQniZUlU0SuknuCXmU2Qh5
zVl+FMjJSZWGbcy/syDaFmrxiGTlsVWkB9kXv25vq9m9NA85b8dEwO/qUeuTkwxDB/RJrtNEbmii
DdkPLZDXGPPTCGZLhhHinYdx5KSjNctKMAyjo50RrqqHjRh/Bfp34T9oXbHF88Btk2rXtJ9uj3Ap
JKRy0EyYA04p8+XG7YcCNVe/5Usm9p3V26jn9/DxKHTI1k6Suq3Zxduh6ldeHkvfkuf55K3AMoJA
fxk29+0AX60sOQEiwEr9WZIQQtIOoRzcm/ZPU6y1dBeHSafLQfqaDGx+JOB+i8myRzw1x7kmfLPH
x6SON2b5oEX6ZiotDt2ausP8tvizeshnePhMhj7UWS4Hie5mJEY0Qk9SKA+bAN46RDkVpET7iZML
H+YgTWkpGtUWijBYhNDKXPTAf6ER/iSnVrbhXrPAYJrlyvthLjP0n18Gq4deJpoY9AQuf1mctH7q
ZTXr2lffVINsNBmdetcZ/DK5zlEixAUa0X/rzszLAdg510nhF69lWVjI/cs5x6fIdqwL8BfIr+4y
2w52EeRxd3SMX/rEAHICOESD3eyNKPs5NPwV3F0oPF71Oa8cdVsHUrypO7Xb2n78PuIqvnJe/Hlm
z7cTWfcEj6QTdvXa78fStj11SE5Kl/yjeJECoar/XfQe7uzNBF6xeVxXneejtI55UGhZw95UEUeJ
u+65BCjijp32gwZd7cZqkkLKksBCBdaX1mq+SIPkb3xk8ldSU3Vpa2AgrZuUEMgW508TGVl4KTDb
/ISYyzHGD6ftZLeaBB50cMvtg2V/U5PYFcU3Gb/Vun4ubLzGpXdVe+i899A8lLW6yeLGjW0GhiC0
nD5IwV2i164Uvduk1jglu+G4ksL/6aLOZht1JXqBJJx88vmjFGHmNDHKOj/VhgCmZY+N65n2eypQ
tbeF/CMHEk7YgHUQSD+sQflalgm/vOoDt2zRZUtLJO+N4FvWwCITZabtmiZMN1EjfSK5QLgQLQoX
qiiOkgVuav13bBDX6K0LBz5yHgbyNLzSrvWlNQuD6txU0lMQG4eq7beDaaIEZ+z0eu0NsnAkcciT
HKscvAChZ6dD6Rk6mGEvO3V58U+qDj9kyztwJtIPK4+mDJkGoOEYNf/cPvDnD4Np72u8Q1HE0Tma
roo+MM6DJLCkDJJA8VSM8cEJ6mMJ4jGMpHtbh2KGj2UxdrtaE1vkEraNEq6s8YUlfv4T5tdqWCVl
aeMUeiqc8ZCJcVs5zdEqszvqnhtFCu8MVL1vD3st5Oyes+KxEkEd5Kcx/OynP02ycCH/TNtdQq0R
zbO/e/r8Z5IpC6OPgEMSSteXB6wdwGwuvT47wa7fGuGudH5xpq4EmSM4/hOFq5ukb1pI88u7sAyP
J0menVScrBrnKa2exhGzoqzeDKWzLYZvwo8QZCfLjtdQBsvr6Cz49CI5S/kra0DjDK9HkOfifqiw
m6ebHPbSrpRGfAdT6KHGnW2Gods66antrFMcrCFn513e/8wA5RvgiRNAdE5HL0ejU0fMrk8CVP7B
cOAZYcn61KP7BOZPe7WV6q2I29wtpKjbWADTV65SnVHOTz14rXxhKgnXrCJFDQZYS6wrEUkvQVLs
JU8+3l6601qZh+AyoA5HVkAJdbaWuAY8UtCGC6FW3MoZ3Sh7Uc2158palOlkPPucg4FArG9wfA/K
sC0V86myOALqtcRvznn888XORzNLPaJWKzwnIQ72wB4vs+SfJuFiC6P8n1oYNDRgnXdwjLeJaEu3
SEaxywJfJUlUi62p9Rb3IAsaNnDIDs6UjSKPK7T4hdcNDR0T9DnlQdqzswkHxV/U8VDkp7DXdlk/
3ptttJf4c5ql21Y0Ky3NxUXMjUmze8I5A++9nHqktwzTa9L81CpFvTFas3a9Fkc6vU7bTVqaPXYK
1vfOkwNQ6Vx5xZglK8t46TKCwQKNChQiEOvZV2lsSULfXM5g/HoQCtRdYAUHEQFMUQXs12AXGgqP
kLXWwNKpfB52+vuzRScgGdulM3JMDn3hGkn0SJvecz0LuGVZQR/zBuWxN4o1k8ml4VqUm+mLG/iQ
z5+SktGZWOFic6Sov7qWx2v9w7a+4p6+ldKt3zj7Klh7gSztrwlgAG11spSYg3BqX6p7RPzTk24M
2zDZ6oXuVvbalbC0dMExwEaa7LKUeeepj6zIMdoqPdFo8gEqthkmAeFBwBPM+/fb59JSrnQea3YB
5JLaQnJv0pOWof7jO9tm7O4sNHQTygG3Qy0NC5gzqtr4KE3Sy5frBOyqZXqynJ6s/skbvkXhJy/8
JuKp4LYGNFtaknj3gGijlMgTfLYT7NQfMytvSMvK/Fuv2g9qETyUqeMaznBXiegAG/pwe3RLS+M8
5GwX9H1rJaFdsQv0X2rxW8ZT1RfdymtocVwcaxZvYFhL8xe3OXk/BxIZiZEoj7XCweao90GTHwy1
oREvH4KoXjnYFhYI2MopN6GBdN1t5WxVRVur3I2kPh28ykIysIB+6vO1hvViJGjwKMMhCX6NuDKD
LhUtkYZG30LGlVKaVaXh+msu3QsLkSOaw9ogd7/ON2zLCa3U7otTk/SHrL239NR1RMlF+UExV2hB
S/cCGQU0azpHDmXM2aqvfV4D4VgUp6AInmNqMVoKKtcadwFWBXFgHO3BRN5D2WuJt1KfWUhruP1Y
/4j4T/r9syswp2CRikYpTrItPupK9Sr6tStnYdVfhJglHGZRmGMTDsWpSLMnpYdLrlc7LW5WNtfi
SHjKcciz3q7Av73ohIWrSnHSZQAnynA3SMrfoaymlGYiqv03xGwkJa87s24I0XVAw6tjbD+EKmq0
O5/b5PZRsXBxUdOWWec2+AVzXrhJjQR5hJ7sSRc9BldlfGql8aWqcdQzMVhIMOqV2mdvTPa34y6c
HhdxZ0dUZwVonvRlflKichsPx6obTqbU3o1Ks8/k9t5R+uPtiAtbmogTIm9y6Ljq4HepbUV60efT
83hfOKmb2gju67vWWPOUWp7T/4s0u8dUKcrSHL3tU5SKF1PYz31ubLU8eZFkcZD68tg0xlGXtJU7
bekBdTHC2fZWclhrXsUI6YzdhflwR6kQPKB6GjF5LhL/aPviMALBHTTnRUqbvdpXK5tjbZKnzXOW
f4FNxDugptYkWSc//1JmP9DbQxx/jeS+uHwAIJJfomSKqNdlnLGP/MpIs/xURJ8b55CPyVYKP4Rt
uaGsVq+h8BcO6amsiX4YmHSdHO8ympcqvSyjn4Qpd7cpk2GPYM9BV5J9Z6YH25dXcONL5/R5vHk5
o0Ameupz5ifq661bau3PwtK+Vo1vulUUQ04rFAw+4n/UEYKgrUhrxYbFrzgpfgMFsUgvZ7Pb9h6K
3wMLOJTMfONpiepKXWO6Qxu8NWr9fntjLp3b1Mj+G212FMSqMJM8ZM2kSrxDpupBw20jiIeV5GHp
3GbXw7ykX04ddPYRA6ut7FJmUKgrbcsGldVGOt0eyVL9ZMLQAHKZerlX2jah0PU2zInRtvkulJ9b
p92mg7WRM8q/Xyrx3lrjFtzGyq5TFk8cm+eeQhUOnNhs52eiTENPt6fXlpbtFahFT3Q+YJiSehyF
XhtfnKCwNTcpdec0pKFyJxtB9G6EjfxutlL4Jcj79qNflRK9sFZ87FLV/CGXNSV0Se/Mb5qTdG+3
52ppB3ND8qJQQGkA1rjcU0kNjbCIKUKYWEZKSbTtk2cbehI8oTiA+NGtzNHSmj6PN1tluQ88xsaD
+JTamKZD8wRatsnNt7Fd2b1LyxkAJ7xi6M+4p88GZqOEGch9nJ9kfVpjn73E+azJYn97+v5U7WdF
HIwk/i/MbDxqXOhxPhAmjIMXSWT3UcuD2jF2qVfs9F7+lpHHBTFnVGIcqyi5J3veO1689jsmSuHV
7wAnwdVKTnklOd4kMu2YMCqmNvFeRyWlfa/VALf4b1b+apIyN8FdSQ3x9vAXv+ZZ1Nk902qJEjhR
XJwku7lH6dO1o+JY9TvlXzylAGhMKFIeiegjzL5mUoPyByPBMk1qBPdUl8nZWNXv28NZPDh0C/AQ
ZVcQePMNDAWijpxIYtHkcIREL+0DapuBZB+SzttrSn6gfvJops6dZUK3Ga2Vp8HifOIRguQIJ+SV
VbXZgEWvepuSYNN8zZpsU3j5vRbrCMmraytmOoyuVsyf+iYANcY7baCzHAH/DxPz3oG+jjLcy53x
LCnFwQuSL40sPva4fuM6usfU+dXvoydbK+/VdNgNSrfyOxb3KfzLqX6C094cz0TntJEajUs2y5zP
A1eP0YmPuKWshFk6mrF2AEpEAQWQwWy0XG5KqkbkDnbNXRqjXoP+bvVPMvWe0jRMXbPEOLcZI9st
evvb7XW1NEZyFuQOgOVDrp41KZwQzJuD1sSpAZHoF+KQWMMWh6fN7TBLq+c8zCzhLdouht9JmHTM
3EzTUEUyUTB4CIeVZTrttvnS4VPpoKYm6+f50vHz2E6QAsu4NKDUIbkVYUKcfkljAFKmR+/Yx6T2
Xxw11BumxgvFvSuyc84aRvCHkmJrS58q+ZcOGGkcnJNTNCtLZelrnUeaTeM4KGWKKEh26u32pe40
N4wzBJvE8fbXWrp5z8PMkoUkhpKLKGaG3whqxUnyKIL0aI3+PjeSn06eHzpDWbl8lzbBecjZcT35
AiXyOI1Mtw40QHOtdMe6Rciy3arajz76XtgrS2WpffyHhvy/32228TwzqMowI+ZYYYXrxn5v/tAG
oYlNkOfqk6TH/WEY8uopNLQmcEWseo4Lb177MlYFlJW6lfRfKWYJH0u9QxgkbZGfcG0zUV4y/vSS
VLX5FpQiPqhy2D708WC9Z37e/DCbfvwUGi30yDoxV+ooa2tk2opnh+cQgPRsq2kmkxzWOExn8zXy
w+3tJbL2vWa3nlxGE9GbNR8m3ZOImt/C8/e15j8afb2DosLRLd8lTrBCi18b3CynMWp/7FGzz062
VdA1tnbQv/ZFubbPlk6R89U4jf5sDptqcCgSMId18KlWf/kSq6N8NLV8ow5r1d+VWH+eemex7KIM
i84YspNG/1+xGzdKP1dJSCFxBE394/ZnWzqHgZ/r+MQDa7syEdHrIhi6imDCaO6zCj1yQ3aDDhmN
If83pyKu3+gzoFmFIPLlHLa1pgdDTrN28OLOdO00jV9KX1J+q7T5creT82jl2Fpck6iCYD1vY6Wt
z44t34ShYILroLwnfWjC8hCZzb1WeUfLqk/+oN2h6/OrUJLT7TldfIzzQvlv3NnZ1QktlJClyk5y
Uz5biMvLvr0bfPW5a+S7vDROQ5nc9cG4zbL+X8WGLMuLEijuFaQjl/WkSMrpvpP1X4Hl3CUIzYMk
Pqph8dwm7VMl/Je6t3eR3v8dw+BPDZLXv032gHcBLbzLD8wVFMe6hM29Q1d1RMEYCR631Uy3qMfN
gLnG7Wle3Ppn4WZ3XyQ3jtSFtL298IsvVa4BmUFGsfl2lOlbzfOH80HN1pBcWNiwhAxKqNVDgIFT
pPkrV93ihj8byGy5CKSs6raI8lMylCc5PKraVnTqFu4AfbOV83JpS9B15J8/9udXJQ0TxymZ9tJJ
r0dzrw3ahJZzso0cjjwicjw1Vb8Wd5rlfS5ta018fWkyYaRpoBVkB0TibDIFooC+kXPaxFnwWhXR
faUbu9vfaylVsQAosPSRKsUf9XIRZuWgqz5egqfYM/aVpu8Ckb7qnvTY2MlOLvK9pGcrz/elM/Q8
5Oz7+Vgemr6Z0ZCJrJcs1/eNOtyPZrlLujVa/9Lo0MnEx9mCwEFX5HJ0da6b7ZjwEApMc6dQ/pBU
t/KDjR8WiNvel8ip//V0TiL2YFtM6H1X6bNIYEo4kfY/pF1Zb6Q6t/1FSIAZX6GGUJWhk056ekE9
MoMxBox//V2cq9un4nDL6j76pO8lR73L2N7ew9prodiPo+/RaSdcspszeTDTMC5Cb++a+fNfmEQP
DdRSIE94I5HTBSP1fOahlAl4RT5MMSoFtLpzTFxvIAAqromP3lw/LPCfDhMeeHTi1QzBdIVbTxIU
+XmTxYP8aiFMSpcTCjJxUOvIQN/cP8WYEoyVUCaeKfNoQurxVBTNJyTxyeD4p94OT6SkZ6T6t9LI
31//pro1rn+/iCkGM+/6jmONrCxO8zQfAII8Q5z2lAfhAXKA8XVzb4sT6zIxA4ODCkAmxHtf26t8
l6OnZ9NEFPMDg752ldN3wNnecie7BVH12YKIVuFVt9AVuKHaXv2bp2E1j8omeqFQYUOj9LV5mgoB
wnu0DqmRncNlvKFgHqhZqUkYtsyg0QsOahMuDd7mtZmJGtbotwZNxozfGLP3UE/8yGqu8dlvLj1W
Y2NWDKJyPry2ekB50M4YkM37pCDLrk0fGD6hB42V+cGVCeV/ijxSrCknFBqPxWwzWHOtZtcN7qGo
hhNt5E3W87NDCo3z3DiZCAbXqUTAHTBKqng0Fpij1QOinmTNr9p4oC0g5+bXpSrj2dEVdHW2lKXJ
dEqLLLfKxJ3q/YIePef3hT9jJGiJhI60ZONwWOCKRBSIaS3MGCjRkC94ZZiLWyZV3SRT06LK2t2g
8bu/ftU2zWBqCoVAVI4xWPD6DDqlA1UEIyiTEXoZdW3tpHyuzG//zYgSamWODDwA5suEuEbs02bH
WAGctA7Pub0WcPKACwWFarWkWQsMvBl0PQveFPmlG/lQyS1rXYL15r3GZuDAObABlgYwqr3+ZEbg
LZPDjTIJKOB8tXFksr1xvfxmSHUeYuvEXZhy11L4hd9tjNokpZ1iRUZxu5jh3uT+qRHkzKHbnC62
xlNsm0MjEHQy4HJVi3eZQRgLrarCmfs4NS7Yo35aYFG1gWvT6fZs7hWa/yuj2Spspfg+CZEWZKp+
mQz9oRv4ARlq3DqWJvzY3KoLK0poBaVkTsgEK5WB+ZDsXIXlnjYfJZjRr5/wDR+LWSAXDCAY/oaq
1Lrci43KqwrUiktdJgYf31mzU+2CcpU7qsQtFNzBxeVOdjTKUssGsV6dV/nFehhBpuoBBQ9AvDp5
PvtLb/IpLBKDOWSIPLOYPpLRt76wfhfyLItBxdufwwI6ygxyManRQE+G8/BTaMvqjrNpebYxaY3r
CImbMv/VSXpiXVreA6Azvq8Ek1+GTkg7KkureSQcqJoo91z2MjGvvqVkKN7xVgTPGXTu7rMqECd7
NEISEz43wLnJ8dlnac7jwfaaB3Aohl8nM6Mv/WC0Dx7J/BfWBtPHcGH02c8XWkWzxABV27viR5gO
8puNUYopZplZvbe4JfI4mOfqBuWIGQr0gXHChCyQ77XfpD+v7+ibXAMfFimwCfwsZjHR53y9o3U6
YMK6qcoE9bY9LkzsTTpW4K07gMkJzLi7MGSpjqRZarr49VgkQe6e61HuxBDsCl83jrN1q4GZA5XY
KsAANMrrlch5dnpIAEOCaxAHAzpB0888m+O0fKFUE9FsfjTwFQPGtmqMqKeRS1ANoyiBj+Zlp7qS
R5OGmqb61pUG3zWgSpgrQpdjXe3FTZtSuA6r53iwxmZvA3ZtGC9jwKJ8GjShxdadvrS0/v3CEoRI
UtFksCQH9DoFjw0IoLc9h1iu8zKH3gn6G39aAlkP3cXilKeFIIuummUo0T0hcdVjAEF+Y+4nhN9Y
X3L9gGs+ZKC8LaFsSjYLLI/V7u2MCX5RNnehJLcQRNIs621Fa10XUDM4hR4atmowwxijTtgvZTKx
52x4KMSdiScajBJxZkKMyb7tiDi6/A9l1VFDW83iIEJhwME9Vu7w7Ji5YB0+Z9g+N/SMgg+wbYcF
U+7XP+XmDbuwszrpi5NSWjXUStDjSMIC2s00SEiWPQDqcFv43S6fKk3Guek3LswpF5pmEK7peY+o
AHThDFluld2PXrq7viidFeXtFHPHwbOBRXVsQN3/sTbSuB5pfN3K1ikEZgHT7kj1Vh2U15/Ot+Z8
dGZ4jAJqiHYqUShIRF4e80LHl7K1nktLynWmdlkDAokzKFAJsIvvLnRIeFrur69n6yhcWlFucG9M
c+pZcwmY2FO20Dj0D958H2RPXic1G7RpCiUqjABg6uFNqaqjZjaDExWXark3MezK51W57j5opgiQ
do2xzX26MKacBmuspVUbMFYXNF6gyVfbbDcEbGdaOqSFSv7yz7UF6A3Dfeso5hvwG6QTPFlYeHpH
mZ3A2/5gTN7DaELlPmCfrayLAFw41Ka1B8AkXjDY0khnb7LwdsmmWznM+xL+snPJnSM5qFHck4NU
/vo2bx6mf3+iipfLMYqFULzEFfQhk7g0B7k4u8IIj9fNbH51yKVj3BuUHcjhX98OWWe95xUNThOK
SrnhR0PzITPP46KDSGyuB6AT8DnCV76BqpVAn6etQ0vUjzFPbLwEYwmBbl1dZ/PEAtAIlRkoRQOd
8Ho5BG2wWphYjhkMp4wth1bS+24JDwKcEtStPl3/ejpz69e9cMsTBjgnyAPiNe0f/YbdmJCfIGWc
Dl+pq3HJmxt1sbL1p1yYol4P/U4M8yZBy2KzrPZQ/zuGfhNTRMnXV6Vyg/zv9QByZ1XoBCmmOkw3
LIRPtjkiLvHmttgv/hJWNx6Ak/XJmyXgd41BqjCSNeTtoozx+l5I2U8YDvfs9px7nbkSVk/iaajA
thIDtVW236//xu0vj2wIVS0bMBBloy2jyyiUKstknUyyxM+2SCoo37ZiH/of/pspZZMh1TbLosFj
OHvjHrQde5HzMwY6jraXPnBT9/U3LwpgS/+3MmWjIS3fT5OFkGKkMsKkfTyjdN4bmcbdvkVWI3TB
ZPNvO8prVWZ0MBi6OkkNMSIX4F9ksXdyymLmWeegCm+GBqpkYMP2yJTw2bs30/75+pddTaipJVAv
iObBrQGyNmWpXpjVuddiE/MAJMdosfJxz3IrGqEyT4BcwLCsJo7asogy1KqCBhokFAZe36KxAvn4
QMwqmZGul0sImennYDGjElRIBcSaa19zbdfXWF0iptfXKXnQzuCKvjboZMIeLBlUST2XASQgBuF9
NCkrzk7tmB8zKd2PbZ01eOkEmsGRoK2pKZdu3mYwJaCQhGEcVLqVYM4B/KW3RqtKFl9+NcMxrqCf
LjC+SNrgJivLW6fz4xaaoS1NAc/DGH9enLLcx3uf6nA6W9d21Yn5R50FY2pK8FJTbqYZrStg6cGY
AZ4MKapozGQUOE/4SZozvm0NJKlrYmq6arJoZ8h/84xXiVXTmxoioR3a2WEbnFrIq6fM0RznTXPI
PjCDBzE1IOtf7zVh4TiXgmKv0zszHHbDZEYzCjLw1BjF1c2qbbUw1hLheonXCSi1uM+siftOXVSJ
S5/TGvq3XwyL7ayBR75zcv1zM97zGNSFmnh6c5WYngS8Gfh2TGm+XuXUIzGFbliVBI0E6LiMJfyT
oGxHRBFLQ0dotPXugYrmtzlHMZcSZrBaVAmh4ggx6ie7sc52WAC1OmOg/7pD2rytF8aUHSxsAjoC
MK8njV0/L2F703FyglJj4nATA2Ug+umsG2Sfh+tmN9eIL7l+UVCTqWXloS7wzhqYUyLhcGiQKA8O
wl/uPopZhxPaPDWQKYMfAJUsfIJyA+lkW81okSqZJGhxWU5rsBnB37pp6EctIgwQoNgi8sEXEA8U
jEq9CZGg2tLKImy9c+vbjbmllUhEdUuQS0AT3upqOP8hMkUZj8KNOsicXv+2W8cVsHdk57gsSAPX
v1/ETRbIGcNqkbiUS8gjRDa3s5VDdG9GAsMJqmJFqy2Z4p9UfT7GH8GnY9loIqpBaOfmJgVBQJUw
Ye/roDhwI9wPNXm6vrKtUwNmMTT24XFWwpLXK0O5IxVpCZJeRMMna4C+XcH2OXP3PaQzrpva2isP
EyBYC4DhbyQsmgnqKEGL3CzEUP1KX+Fa4y4Qjsa1bK6IAKeG4wkhBrWI07JGYD7VLJPWeXLq72j2
J8T6ZHJHs5xNOxD4AJcmcr831MNDE0wt5ODLJMUEOwHUiwpoOHTdGb296x9OZ8l+vUeFt6S25U8o
CTT+TgTzEaKIR1EXu9F3Pl43tblHF4tSjkOT+6ybOOoCBE9rF+4Z9Q557+//xgo6XzaSRYwJKFbG
aaTAl6Jmg67zofXlye7ZeUbH47qZrTgNB+23GcXrZ2Wa5ai5oq0C6XJ2GuWyZ/aDD4bt9LlOc82i
tnfpX2vrp73wEUtJKK2h5JOkYBVaXPs+d2gSoumP4oemuKxb2PpTLk0VVl9lNmqiCECLeAb4Dxm3
BZC3MfyyWrOCmJD8tEBnTuMGt5cI6uAAs6+Yh1DcfmE0zBVrFzuURiyzI6DEu4D8sHTsn5t2gMUB
Yx1GSzCTrawP3CNQgl5PYQpSmzIEwK6wc9ByjxONMpTvNSGezp5ywXq7zOfRw/ecxMEcfrRlHzvy
nggdeee2HdRjTBtLQwH99bo6Hi6m2eNA9j6N2JiBgalDjuvvZ4/91ZJ+m1IrP+A9RSWqwmmsMBu5
dF8zoN+67GyVupnerbPoI8nHkA7Gc97oACzBPDmuWDvzjd/F+UrvlgXSiqRhvziivQvGBhxjHdGk
RFufEpKRa9kcuZ+vwmwBZgpbMB6UiU+fzeY77T8a3bmZ/hjKh/z2wowqWgomw4aFE8w0hn0IrF91
rYOybi5k1QryQVS+TmErZyLsnI5xfD/GP/Ei3w+0BXGqE4lON+e5mcNhNA4xEeIJBBaK2zVcYBHN
YSqAXPUOdpreDx1UdF15yyv3dlrmE2kskCNOoLMeQXHHOCpS065OGbjkx79405Bv4OuiMkSgQvt6
2azq0Wr2RAH42y3tO8TEd1mfMDRRr78BW58XzDNQzkKKg0FlxZU0GctXSFORWCGmzfuIB5/9No0Q
CmkMbd2DS0OKDyml5aQDYCpJ173zm5fK+NG7e8K+jAXoTHVz15urQv67ciYBY6oGh2jJVmXdop3u
VCfLyw6Vd2vUBDyExl94/PDC0PpDLl+abmxM6FCgbw+WM5k+SBrsvfTrHGrqC5sLAjIAaZMDPhj1
FkxL4fk+DYrELLNDDiEWNjZRvg4wabqlGkPq2EGG9gopXb9I3O4xD4HPd2/F7O2KXmi+3BpcKPH7
SvqHmQMwZb9VfBgFm8DZtsCQQR7IvNyIlN788dlG4yHAAKaNJPpNpNshzJa8nPOEVbcUZJqgS4mm
7NBAzPAvDKFXvs7pYYNUZ9uhMNQ2Jc2Tzj8UEHoV1gmTUJz9MVFJCL4NjF7gGMC1v3lLOCafEDAB
nkIhr45Wxb2Zm0eR6iSG/I2tuTCjvo05OOOLDkLQyVBNYP/NAOcgBYiiDHeSkduCWDkYg1/XP+Hq
z9TjcGlT8UOk7gvgatAsSldi7HrcT/aXpdABiTacED4gdogAaANMiOLhSWB4GPnLsbI5TNrSSCzh
HQzMu2cEM86D85279l+cjUuTSpDNJ7FMvZ0hOfGnvUV3rWyB6T8T3SDu1n1CjT4IURLD/6sxYeUO
eSBzbJpniCTg4D6XtSaj29yjCxOKC7dGbno43giroSTHi2fDCwA712GwNjwQ0p4VtO/ZkCJX516n
ORx50eIkYD5vh6R8x7j7QHoZIe/SBIGbx2HVxQGzEa6vGm+SvEG3IcNxsHC+oyZsvnTMv8VQXhtJ
nv1qZ8yK0srSsWRsfUc05wDlQX0I/PDr/bt4NGbQFgcSUsKJDEHsO3135RGThpr3duszXhpZ135h
ZBjaLDOcNZZevDsq2tPc93e10xx6WmnSLZ0pJUQDFwNDiwsdhjB4gLBAm0L1oPvlD7rt0thxFKgL
Mxn0pAM0U+bOPaWkPNZDeuPQ4K4S6eN1d7RtCrhQ1LNQ/FGLJODYSavCRM/Rp4+gJQN99AjS6P3Q
/XkKvj4bv+0oV0rmvfAYSCySjuQiEiatI9txWpQMLRgVxXdf9iFowrNf19e35eIv7SqOMG1JOvsd
1meDuo7M7d6w93xMDxZkkNzpbz4mJLWAJQOiDzWn10dxNDrWBIUJ5BpL0vI7z+mxGu7cQCZ/sagL
O8rHNMB8NTWATiazvHOXMqqGn2leAfTKYuj2aMBQm5cYENEALwmoMtU33xGSDuEkkNcho3MyP3LF
Z+boFCS2vDoKyP9nRc2vLCkDaGnACgMEyRzYGV2KD9e/2lbaA5jfvzaU7XGCXowBQTWhMYLYcabb
om32vPNO5Sxv+mY65WDNrd1uD4nkuBdyxx37frQwL4/ZJE3auvVVMbEBymvwnyBuU1wJGSliucBC
ZaP2QZB0Dmd0d7jm8G991AsjRPEjPYKotCwIyhmOfYTM540FcMr1j7p1vy5NKN/Ua4s8b0KYWNwz
C04un2NoxOfV+1b7iOlMKae+ApCybkBEm1D5Pu/ms2s9gz8+EmSOiKULoLb84uW6FL9RWLnMvBnr
4sFL1R/CrEpKdwYjZa55mnWG1j28eL6majZE0MNQUKZVJJrILUHf3FSJtHWgGZ2p9UxemMpobkDN
AzWMcJ2HDZeHsnLiIgDQ0Og0oA+dqfXvF6bAkNQ7S43au4/Gj98cFmrGrn3sw8/Xj9/2NcL0IxQt
Vt0B5RqllZvZ5oQz0SGTExhvAdOXNemYzDdXg3jaBw8KGHzULDski6RSYDV5epIGNAXTbOdVL0BU
aRz75nKgn4P2sksw1KzsUGlMYb1M8FBWv8QO1jFgXMdbdIQdmzfpwoyyO/lYAiDuwkzqfuL9TdEv
uw7jorM8pIGOqVG3pPW3XJwEj4FIsFlhjHV3xyAxx/ofS8X214/BVnzrXCxIiQHnoCVD0OH1WOFt
5RLEXWedMioOVWvvBTgFK9r8um5ye12QNvFw7DClpji+RqQmt0yUioWZx2I65itYF6pt161s7hQo
rFBnR6XuTXUMSwY4Ck980hvv5vAW6tZHlDe94FH/DXWmlEMxEtYvfQBTjTXce1l370r3sPT5Ybad
exdCCddX9k+epibCaBr/XppyMMJW+PUg0EMYAgI8tdnHvU9+zE79Dioln6G+46AnX5B3ZQgoz2Iw
Ec1VlcUYp/iG6ul8rKcC0xeiYVFY0ibqUS6Iiyns4jFkRiQbH+oOg64wsekJLn60ctBsDPy3fYmP
5KfgzJ7qHfPuDAvaG74uzd08XxeWFM8moeVcDQBMJ3WLdYkgAiHo3uy5pgy2/jNvd2HNpFG3R3VU
OcZOOpISkn9457IPRQOSFyH2pmXEIgVPxbPRiZgWmtBn+6D9a1J5x61CkprX+Ibwdfu5WQ5gtL6j
QQOaiOmB157mom76BugOYkAWISz4MF87oLRu05GOgB9iPuLUm9lR0u59jzZ96YRPXkljC5Hf9bOt
ManGXS00/phBYZLN7x3onnF54/N3uQOgM5q2NjzFdXubmwhecKRvq9qr2kblY7DUqdcjCAumuHWf
rBmvRvCTjE9uXcWy/wCkmsbjbh3PVQscWAFQ7IEf/PVXrZgtp8Wsi6QM5U0LCCOIAG4KamiSe3s9
DOr5RHUblVMHkLc3ePvUGEBokoZVkoI/69wPlf0JNcHpwc8W95dwh+Z9Da7WL+7suncsyyApx3pQ
H0R4Xsd3C89dZJdyIY9WVxE7qnyavgNPJ0lMSvAYDeNof2urrnw3yoJjBpdnDEABc/x8fYPIlt8A
ZQ6SbCiUYH5QCSctmucyYJhUdJYWiWhhNf2zAzXrb53MRI3Wnynu0s4Q900Ttvu8zauv6EPm76ep
c8cD6zz60gq7/TxSk/QxyBeKr3Iq7aRp0vrJoG59HG3GltjNg4ofum4sXggmtLPdPBX5fWYFxqc8
5eH3XlTWeRk9cLgzMZcPVurBd7ael390S2Geg9ILHoJ04N+o0Ta3U1CWT2zE+/fnJxYtn1UXGs0u
ALgVtwP52bRAbgLcEAvT9yJgxdeADM5jUQ6+GY9Dnt7nJDOTopftlyAn3sv1DdnYDxgFHyOKo+ie
qFNZoPiFnm8H2NnslwhM3+XCiNrhezNokuetSaJXhpQHA4OW2FUPoMF5NulLVfPgC8v5DE+AiZF3
g7PM7xnpxk+yYeQjuLjaD9nsuD/+22qVyyqcHsQWJVYrO3EDhtoMJDU+rxApP143tIUHQ66FYQhg
sUCj8QZ7tgSpbIIByVL/nBvkIMb5PKFMNqY1sAjtgfUCc2JWEpbmrs08TS618bIgCwBMCsSiKx+d
cqocOYLRTACPO8kzOAOTYtqjDjg0z7WT31xf6Yb/W3u1aLoA84wTtP79IqytU1DWlIUBRcT0S+/1
CP0GDOzqBrW2gqSVexxdHbBeooyqrEgYA8B3Sw8xHwToHwkmTXZuPXpPYBhwk8YZw88QAAMf5jI0
aR4Zk2FCYAA0LH4L0n9jNuw7x6+Kj5IH5GF2QcVOgqU6SmsZv/ui8O7ynPCEOXL5HI5gF9J47413
EL8e88zAiGAmVe0zpwP0jkOE/0lZ3Q4532XiJMqvtnc78Wbf27q0ZmtPLs0pqbQ1YqDPc0A/0PBg
N3T7hqPqoVWr2LQC6gYbooaoLKpAWTukzVS10OAQkHeTPsDO9l3n/nkbFKcKaDJwWkEbTR1ISOdq
VQhwm2QeAn/aeZPhf4KoVF9Fy+L6Ry6NRVPIsbZcIvp3/6jSr6gexUlUXd7kQelWSc5PQwh9BUL2
5nJsrUdoLcWys96X40tbQ9rVsyLhjBGiDIADgdnKjSisv12/X1tXGahHPPgIZwAOUH6N39hZTYsG
eE4xR14xHuo25twCIbu4wQC5xnFsrf3CmtoIxLDAAtQ80KOd3e76eow5O/f5su/Tv5hSRL/n97pC
5UKnhkwHUUIV06B3fVtFeY35JaYT59g6oxhEw4Q/GH7eYsepNAwiO1R6JLC40/zB5zIa2uFwfY82
rYCcGiLrNuB1ansnLBGKCrEW5DKoLyPEbCf0k3SD7Vt7gyGv31aUF7QSfv6/Y4PzxHHfMDxPv+fs
trZLzSFYj5QSaiI2A+yAIBWCw1WO3Lw0wCqvGVeXBg9syR6AzH8CEc3dEtL9kvpfvLk8S/jd619x
M0QA1w3EdlCcBl5bSYQJCRD1SMSGbGqBQZBnsMGcQsZ2fRsc5TpN0VfPY9a/g0rW8brtrVt2aVr5
ttwCrI5zmO74t7Q+N+kv2v/ATElqaxZpr773zccFzBPYG0gYv3nIAO1DZi8wXmAWXgrShNmKQsJZ
ZHr8Q02qMmJz8IUv5nfL7T/0jVFFvOp/tDn76ebh54qlJAqmGpJKrZXtGTA2+IcmK0rBG45+pvu9
5hj9yAT+M68s6yNmP/+CRgVsjoBHr40X7JMSwptW5wzFyjzjLP2+r/2YLwkAkgiedSRkmwfxwpLy
juWdM7PK9JA+DndB1u1R94jM5X7088gmPzr6ccLBuH4QNq8y+GGAsYSouKcCOiUY/yAJhyI3AoVT
bgUHfMSYNkzjMTZPwb9mVH6YwR3TxuWrGbM8jG4Vlb1OAnjbhAu+fAzqrGKurwMzP/fcsrRDkB5Z
0LqDtAb4OzRhzfbH+tfEmrNexH6U0cXpJUxYFphSsiUyaBEZ3V90z8EL9K8Z5cDNZUnT3IOZqUBW
v9y0zUd4JM1aNr0ruvPWP7CANxppizUNPUZR4MNdKPxNTrSYPC7aR9q9XD9hm4aAdIBEe4BwUN0X
w2pmAl1vlPtG4NPEXcNRcPYAktOVTHWGlN2pO9Is89qvpMad6byf8yYeZ9SYdG/sPxf+jUsLCGLK
EEJRCHNfH4PZHovQrcB4VQ7BrbTFoRDsbibtEWMosZ/a+8Gx92CH3NsdGki9Be1m+rmVxufrH3bz
NGKifiWssBCSKseEQ1M2Y836CrtWTIzw0ewgEGHpyMS2Ynnk+b/NKE5JztCqhHPHvUICMS4gxOqN
9gY3mkV9Pt4B53xXhERTndzMJ1H9gZ40SOjBVKS8jVWInp9HUSvE8Et7V/uy/o61jh9N0PuBH5E3
RRlB6tu5n0Vofgkbq70Byh5zRrYYW80J3vzQeLvslb8AWFXlQ7cpG0S+oAtU2rdWIIFu7mPC/wJ7
BGblFUIAMgFksevjcOFcxn6giN1a5LDpACiwdbCCJTa6SVOE3VqMj4kiSEGu9JpqSytLKV8miiEx
zJMidnuUsx9JcMRfP5tbd9EHGcDK32mBkl5ZjE+9ISwIFiPIEjG5RI6f+AjjgkAn7bS9nt+W1Aie
lwYJzApt02C4nWcaI8yL2rK9ub6ezVjtYkFq+F7nVV8M61Bm3019xLr+nhXZT8E8Zwfyh88FVAyj
3kvrwzhUVmQPo65wtvW8Xf4AxbsZoDY3hgHrLF0eA8AYlbB4fZGaTVNrleC36gtHwMRAJmASDlk+
v6uW95zKP28SQ28d8POVUcp700IzAGTtG5GDvq08oWq5ZAxShb8CT8cZ+M9YtOqp4bkAsvMgUID6
1Os7RW3ZALeKl7S0myFua/LFNyC4Mprku8N7P6o9jIZDV4Tvpgacrz1vPi8OKAlo4M9R1bKnzsF/
bpfQDvW5b8VMuEITgG2518ufqLjXujJxemtERl7ehbvB9D4UUHIH4/ovAp20CLPtuDWQY9bs9ea1
WXuLeJMR16p7bQdNWU0DEoC8z/eigeBGO+xkoemH6Kwoi2MEyjtugBNljuAoFSk6ziARq2zN7dz+
hv8uZv0ZF64zn2pRLgLehmZPhjwMRXcM0u/MPrayibtcB1nadgYXH2+9SBf2wLrstIa/fjyIYO8q
q/R2ZAl+FWzpDo43VTHpiiByx6ndORmiHnvq6X/cP+V9HPOwM/sKS0aeusS+mJwdQO2wN1RCEylu
wacwSwnNbaCKcW3VHMGci7rHxGaV+AM5gaw4kl2+62rjLEx+6gsb8tLyg2WzYwc2gKWqzmNe7qbc
/8g8HfX6//Ppf/8WNZHI4YTzckb/wMfFiX0UiOKxYCjD0uy9B9WaKLSGLBJgqomEjYE4q2l0DEPr
p33jVMBiBBpSsJG+IZ9kITXL3mSo7HNrLyk9mkW/J021a6mzq/tB4yy3kkJ0aL2VaQKobvUptebR
5Y2BnQ6hqJfaP53xs1c8QdQpGiiLyPDo575mxzUm1Tc1bwp3GTOYnBm9ZUZ6x3sZp2hD9ynfMzKe
F1KfLS3gcHtzkSkgCvLXApZyj3vonYU9+EOSdvHeZTIbo4VVB7us7sFOfCcJGly1nYw15gAhoXP9
8dt0VR46QhhQRrlCDeohBG5n9ogsP2+bm2aYzrPZfAZUX/NpN9eIUSQ8SihvYthFWSMoaCYy0RVi
3oIud/zaVF0M5sgo4Psm+LbYL1OPSqvx489Xd2lV8ViN2YpsXPmZauruZq9/ocTcO8HydN3MVpAS
ANvortQVGN1V3tuhTI0wQ2iOlKQ6Ent4xwNdQcm1N67fpQ3lTQEtkw8BZ6Dng9KXdw3YZ14WMEB9
MzLPuOFeVX3I08XFpSxnoMIz95gWeD+jBoW4z5gwdr8NLRQiwBdTvUwFFw9+V8qnMTe9z4T2rIvJ
gO52tArbfMyZyE4dzdmjaZjhHSnNqUAI6w53VW3zU2v1qMz0ZFmeizEvkjToQf/FJH0kIP565kYv
32UBb5/RUPIeHGLQ28UKgnco903HySmKzzXJrF+og8tnMrn1BwiHNOdGhs3NyIfiEbMv7EMbdlkC
8awWYUu4LHd5GMh3M6iRssgPDP/X9Q3c8m0gpEdBEkQvYKpWNpChTDQWGQAF9eQcMDJwGvruSbTN
g8kxBj7oFCG2Ik6E/PBra7kDUczrh7QJ59x2GUakEMIf0tDeh3MLgnG07g2dDL3G1D/38uLNhohd
7pBaArdQkschWE4Y6oxAhfWYF5nGlWzeAog+gGYLMS6Gv16vqh3LJoU+A3CJo//D7cGUM5Tvru/T
lrcKkdiAOBJgVZDqvTZBUgx99c46kOA8jfQA4M4BaMjDdSNbnwwFImeFl+DtUV3i0oWuEfQrLZn/
jcg0Gsi9OZX70mj31w1txulI8gHf8m38T/1ifSDLOU1xpymUHbI4FwWijIG3HHM+NdS+RtNM92lT
cKiMdfaXuqP8vACxFMSQQwLoawhb94UWIICJLCOzzmXeVjSSGffRN5Mt13jTrXgTU0h4kDFgB/CU
ssG9xJxYW6HPPLbFTS8dkNUfwAcFntAHx8rRQ9Lx0W1udwhFPmDGwTehPowYbOlmxzSKhELdPR9/
yZGjlPb9+i5sHVuoEP82sh6HixuCxG/OlxZGig5alZDJnHJLkw9snqgLE0rUWmCGlIcUJryeRzXm
+dtJ7jso/YXgUrm+mo1Phtl3EKquTAVgNVJM9XnWSdY7VZKVCypWP935qQp0M8xbZapXVtaTcvHN
xpA0M9pK6KMUU3cLoYT+fQi92bvG85tzIFoDWvIgf4w6g7KvfQfEY2SWEzsFpvwLRDR+ih8CEg16
AYQWr3+KYQxNg6ErJEEDFFyDG5GRXaFttW/s4CsryoIr9BVzasIKN6B1RJBDd0ERmXN1miCken0L
N67ZK1vKNUs9j2PaeIXQLO4hXepjQMGfXLL2wANImhb53WBwje9e/00luEcHENxJeIxAVariLvwx
8+zSRzPc7wxAI+lDSMbD5Jr3Lise8qo8dr61Q6Xk8BdLRdi0FsyI9YbfrUjb1BxMGxLzIIqWhYgL
KF965Xenv0PqHOE5ia8b3Hjosc5/DSr7aFNmLjaHwakyD1Z6Fja0L/J4lj+acHfd1OZNvDClbGO2
hMLm6yctg2438OXOQfroT6Fm5zZPi7/SauACBHDLyvnPuF0uNsxAAvDIFiOGKOW+zOybYp6RR/hH
w4KW4fWlbbhMcJdhTBO86+hwqvEuY2Hulw5YsMCfdChM8yZwpOYSbG7UhYn1J1x4GAMSc7mQWBbn
x9ncu85Xu/qG4TI+m5ojYW/ebVBpBGhyouuudmpI4RvL1ABFhSHiPoiI23Q/A+Ya/cGZM/I5tFq2
JENpQqyVpFbbHIIcQKSoHrnlxr3V5cEexfOge1+y2uFxhWQWXHmdx0D823rVce4FavdtubjygdQ1
SdzGZmksZ5byuKnr0YlTV4pHg/Tzt2X2Wx/q15k//M15vFjmmmBcfNGmmRvXcNZltqtcG2bbfCem
/bC/fjY2Nw6CB0DzQIUD2d5rM1SiVcyDDhvnhNk+FEaHYKXND5Ysb4GZdaIp5z//m0nlrHhyImHW
w6Tw5dFovoA8umz/h7Qv65UTVrb+RUgGDIZX6Lk7e0iys5O8oIyAsZkxw6//FtF3b7rZvo1OjhTl
paVd2C6X7apVa/W7Mf0W16/3Tek2NYqswL/BXebXwu3oTIiLyNZB2tJzZAi9nnAQp0ytjEfnkFdG
lr2B6IqhuP0BO1CICLXWJITTBhXfmSD9vT+cNUuLkh5tY9zjZ0GRvDla8r3tGoi+XxOa7+/bWZk2
tvA9EU1+rhpkvq1KbrHB9mBUenCnesWMLmUH4rMZOsigLfaG1JGVCYiSM0i/9F7x0hveRqTs2Szt
TQ1Zs2JKn1UlL+DjfbKc9Bm67Hu3yELamEdjWKue6fbB9acsnLKv7Kb056J5zaKA1D+t4qXqX3EJ
Css1SiBdZfZm2PP0X23tgrdVYXpzMt1qv7d2fMnr6tTx4uwP477xXLQOFrsk9cOhsAODsP3gOkci
4sP9VdYO2QSf3h+lJ1AU3X4GtBGwFR2AYfOU7Gkc8pwHpfO5SLsgTZ2VM0jrUkC+IkUIFMebSmkV
Z4mdOkhH1qN3Yc54HEeIoghvJWpqx4Q/D6JQFw3Bzvz71dS6jQNQwohzSLWfhygNBRiFvQiS1vtc
RSu7UUcqDCDrX2OL20mHezsw9e4cO7NwMPjj2J2TLA2U+XHyzlH6+POdYWy8wlwZpC47d2N4sXIj
YwN3a4zSNvmDIlCONK2t0xi7NB93WZleRNlffEY2aA5+ve802hD0d8zuomeXlVmJ0wKmzSnZJnGz
IW2MlqZmZ09rSUitKSBzgV7AJRDMgbdrOWbKoHhGABaeFUFNv1eR2DLzRLppf39MWt+8MrRYx2L0
BE9QUYPQlbUpufXcyi6M7bXGIq0ZqJ7DJ7xZUWux7cmkFAPlqDgyp95P9N2owFHU/7g/Fu2kXRmZ
f7/aALjlGZw7AKZ2PdkBkRbWfR74nRe48VpxTmsKYRuKSVB6fAM4iLxpTm4Igb1GoAvwrqxfCPIv
vrmGfNQHzCtLi+DcMJAosxGDouB+8EX8CEWyJ7OrThBDOog8h3LwcByQhG9repphiL5B0dBprRFq
zx63fHahzed/R7xYQQNaSl5kYMS2FUKxMe79bewXp4pOoVekK8kz/fSCMBbpJrDJLCEQI6rzCg2V
4ph5ZlDXSUi6IRjpmRXf/sFloCbzP4YWLgPWeqObZCyOplKhQ+T7xszCRtJtRda6BrWZCPPK1mJP
11M8ZlEzD4qDmFp2F15FYRKbDzjZn9LK2XQZ3QLqH1oKfUV0TQtav4B/h7rY6RSCfyQDO88x6r71
0SW2yd4Yvxs9pH1ZshJV/o+xzgzHaOLx3tRqzLGQXDp4dqEYkAeuCzFfB2lqy9tBQGPPUuucMn7o
czBhRSxUabPG4DMfA0t3RcMBmClnBA00OG9jQa/i2rFyxGrof2zBuH42TXkWA3j8B//YRvFDzcmT
A8XT+/4078Z7Zhe3x6ZEQrg2ELfZ1OxTB6Uwv3q9b2JepzcmkPagHnLyKFItXi0mtBCyhqEMZst8
73sHVu2pNWz8JtpwiOIOa5BK7ZCu7C0C0DRUGTGTCM3HEtJttb2NxVqqQzskl873IwdIkOWQJkvG
qWKA6yFbG1Dz6HS/QTez67wXxs8grl7xTt1hZCH1D14nAmrs5btPuWhyHRvA8mpbbmKguGPuXLrU
3txfqDUzi4lL2kyZQM8DVpm4X1vKDmzoLw2uDvfN6GIlupDQPoPkuQUNn1tPbwzbHbgBdmgVZRvZ
UEygG1jGpk0/3Tek21IzC6Q793yg53PheBHuIwzqf2hlDWNnJ1iDG/MFkjjCijeF/CjX8FTzhy8d
/dreYv7iHO/kSaGNnzFjh2R/kPGz5N3GBbxqSn7dH5xusa6Nzb9f3R24hSZNRdAXnDV/tNLUNm3o
+9IbV5JFutVCIxw+FxTloK1YTKKa0mzyC7TWm8OZNa81tOjtvEXK+fkfxgP3RloDncdQYrgdT4MG
U1G44KMGwecxnZqD7bT7omtXnE97HQfSAp2ioKiaGTwXduphsBX6XY9MeMdINievaB8hQLg1Y3nq
zfFI6voUW/4hAszw/hC1T2gKxncIMcD5UWO7tQ1iIsjVeHi3UgjTcGpeBrc/FSY7jWW1NU1jw9Io
iG3+LjPZBg0e+x6ZU3Qc70SbrqQ2dcuK7YeYjKri3N5z+ymWx2N3dJz46EYPLHM2xM9ChrKXRaaV
Gdc56rWlxQlTxiB4Hhw7PpaWv0G14Yxe2Y3TrYEtdJvv2szCf2TpuWKkND5OeXLArf44+v5OONOD
tPtDwqBYfH8x58283OzX9habHexPJMaFIT62LpQIgA3C1t/cN6E7ZSj64n1AgoA0XJZfIKLaV41r
xUcIgGZqY9uPhrsv+6/KRKVire60Zmz+/SqeKBqh7NlgPIQPG3AA7PMm2/PIOTGabbtqfM5buhJa
tHsR/QLgrUILJGq1CycEmzMYTQFYOFL3HHOgsT0UOtVWmDZo3CBjxl6I/c2w1viYdOfCtdmFR/aN
m5mOgKuY+WM54QAXe8Z+JdBmBtI/aabAksXKUmq329VIF95JKypyo3Exu2CjrV4mYYYGnuJ0jaHb
1O62K0MLt8TtzYCwD8ZWxN7WY/y1LfnO7hkou8tLlyUH6cmga8Z3AldbDs5VquKDZ/APyokfJuL9
vO/C1jywN9sE6WqsLzp38d+tW/WRRXuak/gYW6BFZdT9ya1iDAiLX1sjuRDAGsOeq9+9CZrtGRMf
5L4/BcCRoCxnig8+r/Bc7YfQzcrPBrimw6Zvv7tk+Fxb+c+KRHwHKiq5s8phrWdmnqrlp4PLBPBE
KCSha2Ce6qsdITOnGJk373CoGacDnj2crPUkzBmYNzagKwF1btdCn+zCL1AficHQqOJjVUOKx2yi
LpB1+x5FVxqaDDIWVJofs3r4DODENzvL1hrRdO4y00NhHBBhAvzwdowFI7XfFnkMGjs0fqP9qGT9
Rq6Simizb3jJoSH4T0P98hZR+STOCK8xl6QyjmlWIwMR9e4lkfn45CP8IfOXONBontj4wmJeHibl
8hcUeboz2hnr9/fdUjdsTDbwSDNpKhhTb4dtdZLPqHREgIacS5FsIye7MLM5/HdmFjHVL5Xr5lzA
DCGnVtAtcnGXmqzx5umCy0y4gzYP/AN3y+1ocLoKmc6j8SCZDtq3+lKU0a82V2JX9mStCKWLntfW
FoMaedymJZ/nzjUvZo8yW2fuK5a/yxt5wQm8G3B4pLR7uT+X2hc6OD4gr4z/53r67Sj9ATnpninj
MGQtaLyVGgGnN4egYdPP2qAbMyP7ySuSoI/o+7Sx/CBuqn/JjF9/xGLw0LQaqdHiIzIRbWunCNFz
eqZdvgJqMee/s4wL6AVz8EQiYL5Y3obrkdgAKBHjkDQ+CTPh0NCYgD+y1fAZZOPprp6GlyLNfShq
cTMwM+8V+K0Xg0J4CtDe33EHbEoUudC56OlhRnUHxpB4K3cg3Ta6/srFYdM0XDRjMhoHFJMDo83C
gv7oarViRTsXHnaqB0IilMYXt4TWnZIiIZFxKBO2bRr3dynad+jE3DmFcRbocwjSOPtw39tmZ3oz
/0i6IzaQWRBiEZfjSHqeqqlx6CajCaIsP3mOMgKEiBhoTflrZO6aII9umJ6NF8kMqkVz8MJkm9m1
a2U4KSl5tsgjiIVAF32UTRlItreqlQHqYsa1tcXSgaaX5LULa9KS26x6Kf2z7YG/ijvb+zOpCxfX
hmYfujpFu4lluTtM8fza3xtltpdZuvNTurPGamfQYpum4HJ0y/+8J41em53Hf2W2cUbQIyCDCYE9
DvbDR9amoXJf749NO4lod0W27s+rbhGS6lR0hAlMYlRfUB4Lou6rYADRFzK8b0jnjnNjALp6wHH0
RmSjoQrJchPHpxWzg7Lo1kn4wfGhRjxG+3g1G6rb14DsopNn5n0A88Pt5HGoySQppMKPhl3jMlwG
o/s7W22u1Q7qyspiiZDF9mmqxhiYVr6x7PfZdFbxELjFsXe6lRiifWrgGoGGE9Bhoqq5eHq3VSWT
MW3hhjI7lzl7thrrSzFVezOrwkypna+6j4Dc7OMpWQnm+tkEuQ8BuAHU5QsvQYysjdFK5ntk+q5F
f4tpl5tIke//4CPQ8fQY2tJgahEmEypTNAriXI79KIyhrVKIH2aahLSqArFaFtcuHnrgQIIMpDhu
sLcuAoVbI/YNZhwqL0MrpqpIINrmtYWAXwAemlek/z5yZkDWQXAgfT0S1DYw8BEBqSKZ7F/oeySh
VK0dqGr4UQhvjVBEuzevPnAR4CrZqrHkvoFtUqNyd/RqGUbKCayeHu9P/J8FXB4WmHUKWUDkgt8Q
a3oDIlwX44Aq0MWshmif5QLEG3UAvZGTiCGt1uQnH+23oHvf+rR8zEt1ENNwRu/InsT5xveiJ2AE
V57X2iWCzAoqmOiyetOPV5A2SSeGz0rVj3SQIfF/DsiIGxwAS1KsRCjt6YUEP+r4uOHjxXTrD5UR
5UMv8JCI4vhCbW/jC3rhRrwXnR+yOD1bXX+4P+/68YF1bRZEIUCk3JrshV1VeY9WBiWafVGWm0y6
G595O2CHLmjS2t43p3Uo76+5hUNBXxMNC2irPBJVQqTW2AxjsofQ89Yz3RX+JO1kQrgGpGeYT9x6
bkfmSuR9BqOMj3WSB11uBSk/G9MLnpBBTk4DXSlezl/+xn+vzC0CMVjDFcsmnC4eHc9OD/i0s5bK
0k7elYlFDCxYlbKSVjE6zvqQNACj2kBTim5D4rWuDP129IEocdAGjC20mL2+stLMauAXsiY+esyA
P53iPqiTzAECy/lJ/e6zasenOsGtNc+mj4TjkhXn5njgDvk1OOmlb70EWRIrCWrH+we6S0AhUIgH
ZyDe3ku/HescbUZFitWNv4NKMvRH9OGoT/e9Vbc5fGTT55Z8yFYuy4lok+W+tA3jUEu2m1N5TTzu
JDQyzbLfk8la8Vjd+oJawQdWAlWCN0jxDLQyPatx+PSNAHpzm01lYLk/vGFlWGt25p1zda0rJQdz
AuScjiz9VhpdQKMsHMGcUit7Jbpo35vXQ1rcGLxhKICynMMLzd9ndbYBseiXCTPYOOQx85BVA/Wn
gRbvrk3wwG+/3V9AbcoEmd+5YIqXPUgrboc6Wbxxe5Mlx9wftipRgTXZR5NVD31mQQi7f7JYtetH
+9xWVqhyZ+vG8b+s6t9PWDZtxkWauWzwkmPTfJfjt66LQpEk+0i1K1ekeSzLCIQ+ERRkICyDe9Ji
y7pA//cuLxIgkuk2R9cDKB6z9sus9F3FP5Rj7Hm2cjpqPAnwSwKsEtQfoMG9mF4rbao8MmRyzEDB
5KJjMnMeTFw/GSL6/ZXUW0K6CTM5t6QtLCWMRrTsqgSOZF5q27t0rdgUNf8IHpTNf2Vq2coMYuum
T4w6OQ6lCuvykCYRGIN3AGret6M5oByCu/Tc1IpAu7z9zZ7p2Ckcw0RRFZcBsGU9dwPQbTIYei8w
2Mq210SzG3uLs9foRjE5IG9DEyj6KH0nsAu0Slobiz3mVrXyVvhDBLPwRlgDIBGo9RkstTis6FCD
T7yENRJN09eqbBoSGJNMLuaAPkpVmP7XphztYyYH7ymPa/FY+Z7xwR8i75QVtseDtBwr0FDn/SUm
QwEd+b5yz7zw4v0oU/qRRa55yocEND+Rq15kZnbnYRLJK4W4/bMzDMkZcGH/Q5tC6zKyJf8Z+bMy
qiUpDybj85SaWwuqpUC5F9vByaEcnRrtC4QWwRPAigHQI9Siz6aHC1kAlFl1FpnRnCxeDd8pTSD0
0hfTS+sR8SE3EveSerw+1dXYYiHR6vPsFyn9kgpUJwOuxuRlSEj/IbVjH5qN8XD2UqXeoRmxP3PS
TntryBQ4j4fykBWi/lmaVn4iKbVfm9jonnDyq6eG29mP1BvVl6z3yK88GqvPY8LzjzSPywdkaK0q
VINZvo9RKbGDlET0eyk941cyAskRIB1GpwBkTPa5o3FWhkXfWEXoOA39UHtl985Ix+zjNGOFpglU
uHXmjq/IoKkvXR0359pS9iOvK+Ok8jh7dFDhes/xyP1UNap7b1fWtBI3te7qzizooFBy3ohSp0Dk
ZtLG9rCrY6QuSDBvTJBn220R4rF9vL8X59j4xlvRJ4I7PnjKwHNye06IlgMm0MQQ8CkgHl7/kgnk
MdY6YbRGvPnhDHksdMQsAvRgVmiaSGyoAspo747eTgKBiaamlVD5B5KxHAyQ3ejXBPgY17fFnZ4b
zeiDtnkOLGMFzpShQ6MdxoUXb4zuTVwu+pLNZDl4dHpAtwYOOLADBcasoG8w0zFZzRxYmvkFzYs5
a5zaQDEtwjeNactBPZscRdMDN1JUn63UB8ULsE5BJaGz0tugrHRY92r24qvr4N1XdPSnJ8w1Clyd
W4G8Eu0RBFlwNFrdrvTUqKqLOUV0L8QJ8jW7KUs2Q90DzttvSiAq7zuW7txCJhLN52jgRNJ74Vgk
ifpUxlZyxA3zwIW/6dC/luB4VIa1EnK1I0NzM0oyc6Vwibad8saQYEmMj133Urr11lGfLGqEjfNr
Sn7eH5XuXgWBsrkBGcc+jv6Fixkml4YxmsilDXidV+PFs9pHK4GiCHO3wi+2vGzOXuZvK/RSRIW1
q8q1+KCd2atPWBxnFgMPRaqQnGy9xww6HwP5OKV14K0yhs9/6M12Qre4DZcB3cfykqOMaYq8Fok8
wh5GP32MVHoAu8tGRuWW9u42BZdClaSbyR43dmK8B+vWbszQgDzI//yNiZP0f7/kT37u6uJe5I07
+QlSpXlZnIwsOTpTtnJj18WoaxMLf7UrwwCXPWbVw2j8+OKXIrTY+/vuo126q3HM0eJqHE1hxSob
kbSU/JCB9twXxWYEVd+qSLSOQxkzBtoSYOoh+Lp8xlJuyzobgP5Qcf7O8sRelu0lcvsnmUATU+Yf
vFbuTMHOWa92gFE85NmwbVm36b1sMzuXsIuViKDdpuBbRGie4YjLU8CregNEGXFy9HowYifeZuo+
Oe33CV11XK2spnair2zNv19NtD+JgaQRbDGenswE23GsHjKhdpytqY1qdwnEd7w5kw+6lkVEUOkk
apd7gA65IEedkkNXTpv7bqOfub8mFju+yAbSsyyak0feps+/V4kVlmCqResBus8+3jc2n0hvdj0E
Wy1g6Vxg9xbjMbyYyDIBtsusj5X8IVABsTJgWz64YLnNgYQa7Nf7FrVb78riYnhZ5fZ4icOiQa2D
HDegtQ2TcQ2ipJ3EKyvLSwijBpgGgW1JO4Eiyw8JKHjfkXCkQ2ADPnF/TFoHvLK2cMACyUXfzQHZ
iSyyGW0v8EEkbI71Lhv5yrVHawoFl/kBbOOwXVwxbNKbQ29gYNB6cQ806z8YbZcFbAKJj50AmfcP
I/trbvmsb1G3StTIYK57Hao+jL0XyzuIYo0IeGVYS4JDUscSUFHM4JA1YSoPUBBEq64LTouVoDy7
1xuHvxrQIijLEq8Es4OhvJyeMwg1ATuycsvWjwXY0z906+APvQ1HhWJqEARAncKLQr93Aif9mLo/
RmWvLI52K+G+9f8NLZ/w5aTwfsNN8ziBpbnGpbcog3XOBd0DHs0xSI+iIDUrKtwOx54YzQvZxMcm
4hI9cOS9M7bvnIL+hOY8agRiqIOmjtfgRjoELIicgMh2wOhEUcm8tVvy1sisGKMrjehD7skNRE32
mY8ipm/h3HY3g2zfDUUeujZH9oJvyFid2taKA9mv9exowwl6dWbthRkEu/gWkxl15ThY0gG0TP60
oUkaDHhhSAeqofZaO5J2Xa+sLXw0BWjDH+aRV4MI/eRL41tBPKYrQWvNymJdR9U1kWl3uEg7Kmjz
z6jOgenh8/34oUuNYhX/ztwi3Btou5uIhWJq6cbkgLYOqO0O5EfntizkHt7yo0HSoKTNi5UpERST
czHtMfqHqAlihhmEi+cZWz6HPD8CjntO0Ar+dZyKwIqKQ9qdVdusbEndZsGTFw8Q28PDdPnC7qdI
xEWC5LZjtdsh/SbjD2n+bWgSSHiSIAH8/v786sLZtb2Fq0R+XanEQ6WJ8mELKc+H2h0+3jexNqSF
n6B/WfoRwZAKtDcF6YB2JpbiwSrr/jWL5K/cYQ/5WK4FN10UvR7ZwnF6f3JBCA+zPH6oqAqT6tBV
6clAX9n98en2wbWh+fer2yMHmZnV2DAEMrBDDGoX2xNnnrn/OYoeAAakBfwZQ/+2aSHxI8kchNGo
FQGXySYinzj/PNE13JnuSodobYFGjXizVP3teIakK0ynw/OJieHkT3zHLHWceH2xiuLYyOFMjDp0
IS9/fxq16wXwK+774AsBq9CtWbSkeVkX47XjSKRA8yrogNasP0Wdu+Ly2vX6a2hJyzCQQTTdn2dV
Z+wb+b6DTIaxKu+u9forK4uI3+Y5EAAMz+EuKnZ5nl14r9BvYoYOCM+cmp4r1a8gfFdmcMnO0Kmm
Y+UMcklEvwFjRwia130METmoVh3vL5Y2bKDfFWVWB4jlZRJF8tyLkF6cF6v5NtXtj9Y2/iXkWugF
gtfbM/X+rT/QMXKiXOAQ4/VHtyIbNgKR9KDiNWUbHWzcsfD2JSiq4ZqyTNK42YDoE+fJMe2hWCut
hO4MEYHjx+vGoDPcd6U9fC05kOTCsuhMVR+HY2p9Y9EQBRVS6UHvjVMwxBzMl5PXBYoBUE45fRx7
dC+VTiVC3gxPbln/YJG5RuerdWcKbm0H3EsoISzCKwhsp7GP0uQYiw9AbgcKOJxxjaxf61pXRhbB
NCk4JgNUDUdXRRe04QJyoc4NUHVZQ1finDb8XJlahFO/9KgNJRlkbbz6fZ0YB78lc3nhYGdloIzs
kOf9Z1vlH+579No0zjNwFcVFN6Sp7GE2hm66gFgyrb3QJWu8brqLIORKQGwCmid0JM6/X5mRqDa0
yhLJ0bdaIKceE+tS5GmYF3UQmWvdjzokGmhogaDGPkJaZ5mTS1xvNAsDvpHS4ViRWWPY2jKVPlm2
t43aEZfDesfS6lLWdOVU1EaIv6aXSbiucmXjzfmbtm42LCmDrvgHUVsIOFEbLyRUB8HBeTuXfmZX
zSQwl2zYlYPcWNBM40hxgmxge9859BN5ZWrhHZN0hjTx4R0ukbvSdZEO9zdDEl2U224S0pxaHm8j
tLeYsnm5b1u79cAyCngOrnhvIH0mkNcccwfTJg3s5tgASeINr7JcqYtr6yGzJCAuFxRhZBkHrSIq
ptFB3khSZPPGbuofvNyqHw0rn06pH3dfh8lsPqINxj4RPJFOaGTpPyD3DfldP5XRCRgG+Xp/8Lpd
OXchox8UnVsI0rdL7JV5ZtP5WW+wX6IEz77zOvG155Iu4kAbyXbgQ4R6y12Cm7jd5g5SIs2A3jq0
UqqwJRkPI9Drylkfu2tIHqKk+JM2ZE0DV7e8V8aX+yQFD+oo8vkkHRz0wj2DVlkoe5thx9yfSv36
upBknCliMKjFgVrQHDgP6HIfRuE/j14Dwiu6KRNrryx/l1fuvimTLUdjSgw/toxsk5by0BRr12Vd
BLQZRWcF2EGATFosqV9lkoO/H58BvwFJwUZZYZReUKvZqHStc1Kn3+VgqCAEIIgVaMBZOBBejszI
euNgzwd44jZ1aBU+GCWgDagIWEL8DBoK0VB7W9VnSRDx0g/6ZNpKNwXHmWcMYVEjBSjc2g7N1Ju2
LXWTgLvsIR7VFNZd9x5izJDvBZAuUH3xLEY/3txfOkvTugWWMhzxjo8HKGgybkcxOqkFUoPBOMRj
R7dJCd2msbcBRSqpC/pt76H2wGlEWfU776DfkdloHXDavgpRVQOJvHAsdHiZL0bSyyDmbR1G6DgL
/In8KitAkwn/lyKbDUSRb+K/ubPh9oMzmbpIf5eA7ILWNogSM4eeFUQpwIpEApajtQ7Bcy2Launu
3ChNgzeA4qmO1b61mmcUrV/UQo8IoU3Y5fEnS9gySB3j19iTSyuKJqis7nVyDXODwPJjtEe58WvM
kcOnrxYZv7CB/cI0IS1FcBlsnbTfpcr5ZAurDMCPrTZTXr4r8gRF2Yn8yCK0B8XAFweFUyVB2iaf
7q+8LjpQMHFRhlwtMlkL902KOjNzga6XTsZB3n6U5Gy1PQhLf923o9uUsw1URYHsfAOyGcCkRNsc
M1dH7rmw3E3d1Vt0du3rZNpk3ZrixZq5xXXSiaDcpXy0HKHTIJziTwYU8nrUuG0z3XFII90fnHYS
wc8M3SCUKNAYeOsW4HWxaGfFiO/GE2ePBX1Nowa6kitvohUzy3clH0nX0RYY6BjeHolyM7LjAI3b
VY1RbSSH0uksMAW3eFPCxklUC1J1xkFC5OUdp1I8DzIpPtaMj8c27wZEU98DToZCUaoDjdDzLIX9
i4uaQ5QUCqUvxZCD+/3+NOsWFZkxpJMp2qfeXFS4Iv0gSWEcXAWR1fGXlAYC6HxnHwL0zN03ppts
uCmF5B8Scm86EHgkhrxokHSBdsouHZuwF99oCsk0c428Wnc7uLZk3XqPrFCrryfAQHNZbYZU7vJ+
eCDmtEsSdaRIG4sUx/VYvb8/QO0iX9tdbP0mN6K4c9HKYRXunnrxyWXFfnSg9VqYZ+FDWpm22zSn
O1G6Qer5e6a6o8Pble/Q3cAYCDLRoDPzNyyzQeAkbD2oL6DSLUuQtdi7qfPOnRn9A4zpysyyTjTl
Ls1t4PmPBqRnJvWzTz+36iegVV7KVlxnZUTLUlFJ6ymqPMCV0S32BFq0dw2IfdEZuf+HBQQsGrjw
WQr5TUztRGYzxATg0M3qHNXOCXAiSL74+wg17MEQ+7mvMBPJARCbd5MPan/SfbBouRKWdP57/RmL
WOtPzO6rDgl0Yf8q1UmWYQTQdEoeaPYuAZPmauFFFwcgDgKbyNrML8DbDeMIkbqtBOgFaMYgG4ug
rKAB1YCCoDgCA7kSdXSB4Nra/PvVgxpwJLdQJqxBuCiwSvXA7CgEnZZyxfb+gmon8mpc87ivLBlm
Bn4+hrxobRhharAvUSJ2fsmOhmk/4Kddiq5gpypW1k/nrtcDnC89V2ZR56BZ1WCAJVCYzP5cOBc4
0cosasc2I6IBicZrZPkEmlL4Ztsi2VammfeEq033rcwk+RIZrfiCBuf+cWyy/n1O6+7JEZOxApDW
uAzgF3jgzso5gHssprYRiPCdgftAkRFc3NIKhAyVUYZpxb9CCVAFxENW5j9ezhubi3nF7bgwxdxQ
XNfkkwWYISfyxEaIF7J2g6fAYaw7sJSlK0lazXLemJ1X4mo5vdZNGzOH2b6JdxaFCIM9bfIke74/
Oh2kZ2auBL4RT3oGuMmtHSFHsAJ3eDIwbh2dAkTsvAfxfHYhE44TIi8TclzGiAQx1OaJHC9EkFBF
9sag485p/R9gNNzd/yaNk9180mLG49SSQ9njLSbAGlwhGNauezJadjFyfoEe4KmW+YHk7cqMayIE
UiMou+JRgMzGspwuW9+sHfRWH5xyvBRoO/JJe0hy70u8KqigXVwQSqGR22MA3S0mvSz8BqRTuEYb
cRTyFld2FLvIP1w0XbxvoLsN2RkHYuW3SwvUdSEcyImAPofXYNFIe9CXCxRf2ZgHQ+b/S+YAjwKc
YAwJbgT2ReagbGSBTooyPZrGDJJVKCs4pd0Hked+bBMXPZ9gcT7P1Bl9kudokc/xWaSZQgUhiQC9
GGtVS128QI8+wGF4E4NybXE3yls8aw0aIVlrqHCAhpkoopM7+oHKy5eK9SuOq1vWa3OLI9Spmsbu
ayM5diWkhaxu12f5QxStpYLWzMy/X4UGTkrhiw5mJj49y7HCbY+jp2r4z+8/roWMGrIieJ3by1dy
4aG9wal8IMaj9NnMm12UkW1O1iCS86QsgDI3ZhYHMyRmJjFNAKY7E1irOJTeXCif3Y8ouq19PZTl
fpsqhwsDQ3Gr5HMf2ZCcdk5J2bybcCf/70wtgpfomXS5D1OJP2u/dHM+GzhweTCyT/ct6dwA/VxA
oEAtBxCAhRuMUFnJFLiijlb05AMxUyBPX6Aeet/K/L3L5bm2slieeqRjLW1YMQdyNnIDHHD1vjPU
J47A3Dh0V5nt4V9MAs6JAoiNPuFF3EKPhV1AziZFi1f5hAfcBgomWwSTsJcRyDW8TSLXnFA3lyi2
oE8QRWXrDaAemPm6K/IcJoEiFYxuh7HcNDnb3R+Zzg/R7E/cWa0HNbiFH/p+WaLWq9LjZP2Okjhw
ye+K/Kz/AacKTnwQc858fmjyX3hGCa2oLidg6shFEZi9sXG6XWUnAWi4VmKE7qgGV5qPTDEgAOZS
R6YZUOwTvEP1ZhzQ1fOcSWfXWSlaVHeoHg3MCQxrhUVDaxIAZJAK2chmLpmFiFO5Tm8otK4Zyckg
3sUR9cnl9rEV5a4V4oCu0ocOxOL3l06XW0USYcbi4iDxwXpxG3VVY0F4xUYbiJtyFYwtEm3I84Ln
JuniIBqR/hfSA1uU4k4QC+t19KMR4UxZ4I2LgGezOQ1if/hq8ygNhCJV4KbVb2Uwvo1q+7XskrVE
iy6yXn+xdfvFGRSNodzkJMdeQUoSiFFoeW3vz4rWoX0QWIAyFWRdS08DD2RZ2/WE4N34LzavnqMk
fwJx1aZTa5QVOlOoA1iQzET95Q3lDoDKDJ0Q6DTpTciQdecKHfYWf6miNQkA3bShGgrnQpkH/xa7
Z5TQskIbJqBOkdgIK9ul0/f7s6aLqdcW5qFeHeAly5CDHFDztHrwxUP/00m+NuOzmFr0uuV74X++
b0/XXwJ4xN8hLeKOO0JeLkthkKg6qYGYGdhBVh395rg1mhKkw55q0cmHOvGd70iDDjtvoA1SciUt
XqemHz+ufNB88VqeKqhUEGbOEB4kjG5nIJmqgkH2MZkpAX+TBCoZQESiXBJHOcQzeLHFZjbRa4U6
RENFc44q2W2hNfHIrDwOs2haI2jWeReaRsFSCEQT5GwWMzQ0rUhyBRHAuLaDycG+HLddsuf2h/sj
1x00eDrb8F/oAr0peIxF7aKsBgnAlI+PdJS7rDSOuTOu7Eu9GVzdcHmDpOGyGTZSEOpMHCjQRQCP
5qBDL7Npm/CVUrB20gAzQ9LPQTpgyR1rpYblTXUC1mTTDEv//5F2XjtyI0G6fiIC9OaWLMf2TvaG
UMvQe8+n34/COatqNlHE9N4MBpCgqEymiYz4zXfgsLNZRjVuaQ2t9dXpbtDgpTqP9N6yv+v1Inpj
CdMWaOLnSfV/Zqoc27EpfB/k7LuR9ZmTJFIATlYh6+rkD+h9vYk/7+izHSt4ZhunAna20dQ4+J6g
RPrT6lDl9HOg49/y/vPlZbI2s0B1wOnwiiL9WizHemyFEfYc6trVyTD+TN3vScnsJt5SeF+NI886
rnDAES1ZPJCUSMHcTmbZS2b1JdMnRxCaIznlzv8I/mgWDmGDAVefF83bKfR7wwzjGiVqfUBqY3qE
W2/3+u/L87a+UP5FWTZXak/xhcJAX1vN7ubs22swBVI+ifrDkF3F+k+dW3g20r4cdnUawWsr4CIQ
pV6Wxcxc7wUI2pGrWaojR74NM5FsYV/Fx8uB1vY17+v/H2iJAhAiT8ktj0BTX+wtsYb3mrmR1Bz+
b2EWuQ6WpBPk8h6j0uJWm/1ZgKG3+dYhtda64IiasWi8MpGIWq4+c/BrT0XcPex6hECandVGn9p6
ZnNW+9G3XE3Qri0rv6uwdjKGAsZyuufvbVQVV2tg579jzgjOdrcnZFNX0912fSR7bD02MPCL0gYI
ZvAD7utMhLzmmeKj8MiFFJALu1LrF4cJ10Z8UarbVsu+ev14J+rhFjJhLRs5/23zijj7bW1lZSkO
QJHrGd6TMqVX5WZqu7Z6z0PMf34WIhjGsowyOXLLrLYxpbWN+k8s/TTJa//7skIobuZ3qMgJLrcJ
2nfx6JmMBdqKbUg/vZrT09pye1kdjgzTjKImWcOy6ONVQ2FGEKJgAuh2OrpF9JIbIblFvTGc+RBe
JjHkvhqioirMtuUlC44zHqum5Gk8SyKVd0of2qnYOGNwgwXeRrCVnU+9W5JhOAC61paoHG/EgVWN
EUTKB+1eiE1HbBEHwRPk8idamTwEygwVlSfTopW3WG6+kvSAGULKF8Aas2pv5LgdqoJNLrExoJXZ
+2tsQr2VrJ4z7e2qExP0amI5CGiLYDJE3ULzHqIA1hzovMb/c3lYa8FI51F5m8Hq74JNWiOK/VTz
aMwVx4MOb0bRTsikvdXea94HUC0zAQRtaUSMtXfkzShHqslA6szVfP+2jQxHyazrPomvA1PcR8qW
2sLq4M7CLY6vEtHMOsUUxzV8+VnMm9PUJyehTW+ySblrDHOjPLN2x84q/cg7iIjtvXsgxQr+yX0n
Bq5q0QsYuuFUWFTKPfGh5TmO6vXB1KbD0JhHNd08q+X3mw7VbnkuMyNDZC73gT8kXikPPYIDHnpY
Vjjx2m4VdPSySbQtCf5qkral40n6z1YRUooSeEn3TQVgbtzCW61O/NlvmX/r+cHZp7WexAMV0qDd
af61ZAG5mSQEGVxB/3x5Ba9dlgwZeOeMmQA1Mf+Ys2BqrCcFFDAQwRb+VQa+iop0hxPmCFW/3KWa
tTOb0u368i+vJJHqq3zU7pL8A4iKN79jkQpXkyZlUohIERzUzsEgs5nbQy+R5UX7ylQ2UN5rvC6e
ZWhNIVmHL/jymEA1ZYBeK6SuUXuizROucDIr+Yy5ykusmq8kKScvQYgqT3/GQ6LuRlwnL8/8PKDF
MT/LZII6mFsa1IDeTnzlmWPuSwApQJnY/M2Tl2rHrBVt2bwuzPup2cKnrRz15wGXdEtIo0ltel7q
lrVha+qnRC/sofpxeVQrB/2bIIsUz4uF1OhEgqSKyHmL18GDGn7vqg2NhbXD4k2cxR7hGe/lAmr4
rjfsx1By0Aeys+43bmx2D9VQV0LKaL7dUzW7PMCVzUlgxEAR5sYo/F0ZJ0u0rk+M1M2qJI53tTKN
T3E2xFdjKYSfwyBJr1NO70+Xo65O64w04lLDGnNZEPW1tIkBjqbuOH1XsFJQjOvGq+zE2ziEVxcl
dTfOQU5DcVmvKJQxMozAz1woa8c4L64EubzR5O/cMDu1FG8j3d+ou/5tF77bB2chFxvfaq1uaOed
mNIu+q6p0aijgdMN3+gC1Ht+jH4v1Eb8XEbcBL3C7Du6nht/DKUU92MbDR3q2HWXo2+Yd05RZ2Lv
TGWDRXAz1OkDtIPpyksjFHcnU3rGkqmObEtGm8lmrP6n2jKHe06C+DN1TekFmbQUz6nWexBZYOBz
ygwz89xA2Coyc0f1LeVgKl161eYVRMxJz9X9VOvZU9qG2g9J872DFARta2P/N0225XnFLusj76GT
mxzSrTBWga2qRVzbQhcOrxH6iJltelXG37D6+8LwcsnO4xoHSx1b5GND87N1KK91FKjacDLxWDL9
L2WqVvYQNBJuPmmX5bbW6vknxGfbR03yiu9e0SPNjCIttY1KFBVQPmJx7eVkD1kadwcO9fyb1pv+
i5H4wnUeq9o9VKH2fgIjc8Kmujl41ZicUmmYjXpEM37KlUG7FkNF7p2xzKuTUGvtZ2mSte+pNiF1
i774Domi6EpT+uYR83l9S5Rj7bKi8jQ7aslwSt7l4JykRk4rNHO1LpVByKMIcTDHIL2ZDRmOxRAr
10hihqntCQF9aFEemqOEN9bv2JC9l2RMxa/c18rGHTqf1MsVDMqKxggYNf2dfAmv0K4WNI6Eoh1u
Ba846LV5JcOxa+P4Ovbkk55wkxrK4fKZsPKE4/JSZZMLTISWubi5s8pi3SlRhiS3+lOWqt9VZH3g
ODgPsdibgdJr4xDEmSspbKrpULcYD8iN7eWmEyU0IPMt89+1S4r3yJyCIcj9LsfNekFv4kZLXcHT
92NQ7HwcxcQ+3igxrp1z52EWuW1bJeMkxyqfrFKKrx5+Do+1VA83YmfUL2FVNLfJZGQg8HNN3krj
12JzvjI26o6InC++Gz2mqRoUkJRUq21dDfdqDhHUb8l7h71ETyXI1MfLS2U1JKRdABvYLLxD41hm
YGqlMmCJWps3SY7cVJicIjiHQdKcdErfQtZ+IL2Rz0Iulk4xWL3s8WJw/fommp4zTdqbsWFX0stY
3ptRu5HQrY6Q9z8AYLK6dyibeIy5GgYRE9ssTe1qyk4xx2+IY7yQ9Y9RqBwTyiuXZ3XtUqYRihWJ
Ob81l49ay6hHmDlm4ob553r8llVPU/Fg+L8vR1kb2cyEtlgydJKXcJu6G0dNiXS+nfIzEW5nwKQq
ndThSon7gyk9XY62tv84NSk7QUidTffeZqWtWidxjgQT6oJ4nw6Oj+BM229B4lejKJDn6IhQIV4K
PgVBk5Z626dQagGCaslNUjanWM82Tsi1D/TX8g3rytnGfVEL0DqoZo1Vp64qPOfjQwIaqI+ePOsD
7Ur6FIDhKQWALFhmZ6VYDqpYVilvKONmNCY3in5rSXeV1+3GiFYn7izSMu31A6X0NSKBCbL1+t7j
roug+15eBKvzhi8HNC16BZxVbxdBmDR+qYGmJ/OJqXi/+N3VlCtHU9s4llbjMGOIOc42iMsN1KV5
EZsTcaRUuA0i/z5V1b3CJkbI/gMHPn2I/w01/5SzZ24vCWk69mPq5qgNFRpa/J6+E6obKbmbwnQv
S8lGxWvtncBaQL8AiXiwGYuNpPhjHhVenrp+dl1M10apImhunBIthxC0FWx1WZwFW45OR0smbIvU
rSXskoP7znJ4HG3Us1e/1lmQxaqIYwswS1ym7tRZSLNmdpWBS0hu0i02kLwVaXF3NLLgd6NEpDJL
/NDOB7n60ueF5tZTHO4xKx+fOqvQryY5b58rvdOO8jjiQo1uRJHak0j6mQej/GAg/vrNkpO4QTXb
GwUnMtLhF7zg9D7LQ+8p93v9OS2n8SqupvR5gPDCM8c3ou9Jllu/m7K1Xj+ws87mcPHoDzuKLT0G
zG4zlNepKu5CK9h3RusazQeqSObZAvz7gj5b8YrPCvdl+Jw+NgUmbb5iEF110J+DfNzlwgdUowjH
oxElP8BB7470BBF2YUh5obY/vBAoSo9kuXErZB8oMJzHWSx1nk99lMUJ/JNJd0c/3+d1dRdDPxQr
aeN+X0uwz0MtFrwQp3Vf91HqiniWNq1+9OLp9JH18G/WFiu9bQoeOQGzViEl5AeRPXqJQydG5Ki4
HGntiCBLmbvq82X47mIvsR+OG48EafytwmGWMqRmE30jytqph1Y27EpqFLzTFuWfSkqatLKUzG2E
5KBx0YZydswUdpUYHJVNt+i1LwTTkhIaNXieQotwZQjPdzDpVVajdgqH4KRiBPeBeYPkhsYxpRfQ
Lm8vjmgwS7lqeHL2be22oXQ9NtyJGJb/9zB/tVqRM5lNTBYHQ9D3RZkg2OH2zWjXSX1ViMlurutf
DrP2fRjD3MGCYs8F/3Y0atDpKGAPTJj3CvH7qGKUJki3pmyczGjjdl/7OBjMA0YHjU7tZvFxND8R
eiGA5zjirZ0nyvMgbpFT1kKgag+iAc+0GQKwGE7Tmlk5GJkbas0PMRp3XVNtwPfXQnCayShMzjW/
5T3uZ4YUSz4VMRKVezGJ7LIQP1/+KGvX3fyIp983+7AtPwqc+LQekFdy1VQ5BNKvXso+1TD9vM2S
wdohgAcAfDoSEx5Ji/nqM0tNioZ3oFYke3x8IL/3hyyuNvbMWnUdXb9/ceZJPbt71G5OISPiSKOx
8+v601Bbu6ZvD4KcI2H9rdSxu4UBX0tXuZ9trPHV6TwLvtixVF9jr8oJniT5veJHe8yor8pKPvaC
tFGGXttO5+Ocf8rZOK0iA3syTbyWyE6cxBzT/agHNIaqENWjsbFxvN6CX85XwrLadB5zcSspiBHB
jekSt4WDukun/EG2WrKentd1kVeN3YbVayhuQtlWxwrnARY4/aJ33g6q2DWxFbSsHVU9Utu8FlXB
1X3pJtYreNrDBy7fmWLx/8ItuxVdPU46MsCJq5bZLyEKd4pcbZSeV3eDNcv7Qss23+FEggbH0i4u
GVGLBCTmCjLSxkn5/fLuXv1eZ1EWe6EYixhTYKKgbmorguFkcW9rcPZb78Dtj9S7sPH0WN0A4IVm
l9QZzbzYAJ2Ofn0vJ4zLNGyZPlLaHLXhFoffrX2+FWmx/iOt9xvDSxO38aXbWleO5dDuFF2+Ntrk
oBrZnjT8Ks684xDhOG3opxhPOIW1kmfpPvPQsEmlLXLO+nz/G/1if/g+iqhTkiXumB6V4ffU/jG8
wu3F66bOdno/bBSe5ot5uR2BuEEBB3I6r9a3R4AwqUHqSWzHylBvYcTddHV0HVv5SRTQOKo7xIf0
G01vN66ltZmfVRqhn6BVB3LjbVgz49WD2FeCqMBNoe9bMzwa5S8tKPeXV+9qyf080OITQ5pEKFKs
4H2XIeo0UaYd0qBEqGxqw/2QxomjJOn9NPS1nWYYeWpm9JpVo2Ero6nZQR9sgeLWdu35D1p8XyVO
pKFBEwVCcbzD98qJkcuQki3v37Xjjnk1dGBkEKiXNGJZAv+gFHVCe3YSHdNoqCaKdEwntYdSnEal
HY7esFGlWB/bv6CLyY50KSzznrMi9CJHjPVTWmXOWG1JEK4vnn9hFlM49COibSNhFFxUUpnic3bC
SsdO8o1q4urmOJvEea+e3Y8KTuu6P5+wFvaIXfBJ9b/giojQjrKbxpe0ngDLbLlYrCVs5x9ukUmH
QqsYYUPMIfaPgtocpHHLImRjbSzvpqjx+gr1r8Q14Ve2GoimQnCqKqajGB3KrNk4z9f3oDzjdQH+
8KRZnDEmbjUT+CWWRaVozjR4n1NfRx5mqAc7SKw/gti8VlTF7dHqfgqAmp0E+xQbBf1XmUreRnVw
dZGe/ZrFhSbFpJFhz69pEtw3Q2jvwg958v6PUeZfcbZ02oreVqgSZQjlg1BUp7EzdmFZbMzt6qc8
G8xix3lqrMZGRRgl7356ffrTD7EaA4ZCR2+vCd7GM281HIpiqooHGC27xZfMrBxfiibmSyZXVkBr
GSaa9DyqjlWEGxfT6mc6C7X4TGUYqp7B+ey2tUL560+FJ+k0Rh+Zv7Moi8/kC6Eg6QG5RjceEtKn
UQj2QnaFgqEdptXp8mW0urVhoM1a3n/1uxZrAsgvRS0jdoVhoumvQizBlOZyjLX0AY/N/42xWBCZ
qY8GIMXYrf1un5b1SQmynSEJT1Wm7/xcPfiy/vVyyNVhccPM0ncyHZHFcZz7uYSoClmUkge7vFGu
Uq3dOIil1dVwFmNxEhetNAxxNGdFPGZtnHDGXVEqnWNZQwdyIsJZfMx++3p3RxL8A8tby8lr4wc4
gPtRaobDKKn5QamzLbD2+u8CigViG5TV8pqNel8Qu5JVOkh3ZtPvQFPa6KFufNQ1phIJ/r8wi69a
ws/s6nnfqQIyFnmZyLaeofSkNKifh10Z4RVTK44+tT8LuSlsyZBr6HbpC4oM5caWWb19yU9hgs0K
Sku4clqmaa8ZZFSiFHGY/xTyyTHB+Irt1hm6fnHoKsUFQ1dnS463G6Y0qjSdlDxxaY46Sj0dQ7Hf
T2a4l/36drCkfRnpd+i6XjeadJzGamcU0Z+x/ADHjlrAv58hv/0ZERXOvAk5JEY1dfq2dRtwA01d
uSKUvst7aXX7woCaJcvm/y7Oo0YLAlnE9YFOiHUrj82XvLd2OiqCuOo5aabt2ibbOGj/0msXTwA+
JIt3ZhHNxuVvh6fVZaLUoATdSWz+eMn4qoqZZOuT8mrEwZ8I4LMd9nHqmCaKNEk/lPZoINzWKc3v
Js1wsBMjZZdUEp1WwZoOkQnw4PKsrCy5N79w8QFi/u1EpvngjiQpQtke5fpbLD9l8ZbGxsp2hn0H
DXkmGIk4Mr+dCqMIap4LBNLU3NH90DFF1UkacWM8awv7PI4yKxaeZQchdmCplPAI8AroHU10HSba
3SDlOxNet9SWV4OQXxdhteP9cVDy+BYppFOabJXvN4arLL68FE2CUuBx6UJkdeipILqh7xpw4Jc/
38qiBjSP3TbZnwlRdXFBiGowZFnAAgPYTpIpG1+CrC0cSUm++5Zx2/2l6MtWvhH27ywuFzbSN7x/
4AhgWLaIG7ZG0ymBFLteqxVYPfZjDfiAltyNmjXF16pEWcqcshJ1nmz6lPqSd8pC1VfgsmSgtoGd
PKRl6f/qAEs/FfGoHg21Dm7yUPHuIOgIz4rhwR+Xinb8ZCZR/jQUYvjgcVNezdKv15My+Q9dm6ev
pldAAlSt6b7uDP8anZAtwbM1IvZceWeo4HFFGO5vl5TYW0Jn9UPsFmKrO3okiCDwQp55mlTYVpbE
e7HpMDBr6x+mJVxVQz46qtiqzmDmwO/ySj7koiAfPK1reCd7L/1oXWlJ/yrF9V2NCNV/v0b4vViQ
w0ehdb78OEauFRJ1htjtGstWsshJOEq6VHWED7xKZ2g4+rcUp9+7TJdWnSuANWI3k4wjfCanlZOD
WW6ZRa+tcvQLLBm7FAiKy1VOjS7PaFvEiLqPd2GSnQoDP/WquI1NGLOCiN96+fnyxlrLC4gnUpKi
+cKNvLgu9KgyuTCmmCRZ/tMO2mPVyK9GUHb7Ed0QO1chK/Upeqe4FP7po+KbL4Yvoj58wD9oLtbR
LJk11OVl+8dAVTgFd4PRZKlhOvwltD7FiESyYzYGPG/Z5ZamZgRokMMEy6zFljb7Np6k1IpnRN+v
IbcOfhrv+7E89aF19OVoB/d3p7LY1TY6BFp0bIrk1uvwgqVBnQjKEUIbuuSbv2vthmLoDF8y1Pce
xa2WA9ENlNjtRx7BCB8USE0b+ZTuKjPM7mpm4z4osvbFykzptgsM6b4Kc0yDIiNT7oIJ/WepMWeV
0nxQU/D0Zv2CgNGW/dLqz2SRqog1gI75mwqc3Tuj1ntws4LU1aTIlsvmUFq/ZP1Wq/SN2vTad6K6
h5YH6Ci6TouHIgV4iV4mgdT8QS20QxSXjqp+FvKnXtkSRll5f/AUNegIQbuZpb7fnnxJKOPcaxnk
4Jr1OQvNQ9sHh8vrbu2ipGcAoJz8iAtsMRxgF76kxCPd5yI4aZp/ULPg2rDy/14/QyMSmhmlWOBY
y+xPQ1tRynSJixJSTo46ld5TkNlS9Fo9Nc7DzKvkbBUMeZpqna4SBhxCKud3iA4+d6F+XQTRjU95
OxjS+0AqHEOMD1apnyAv7S9P6NphidCBxXsRY6B3jwhL8LpKwP3BzSPk86VhL/rhIa3KnaWO+x5k
PL6zG0tyLaTK6qCdS7uEctLbUaOpU/tyDJpOjP/42hcBdmInKugqECvdFcVW0iqv7QESSdlCXR9P
lmUDuak7AfwtcLC4mxSge0Mbn8IuVmJHmnRlPxW18liB+/zeGjLPRgEXzLugypUH/lGNZFry0xdr
ona0s/JW+lZNg36lhKJybc6S1OTB5CtD1qqMox85WdLBOqLkMGAvmZYvml6XiM+oZfF9DBortdmu
qbKRYq0USC00DhT4D6i2vROt7bvWijqJPDYryhKvZxrAhdF94b7/5cmDbg/WBFytwtu61eWNxtQa
hwbZGWiZ7H6YpktkqacBOZhqk32fc93gLFBHxVUVB1eVGt42veyMCgI/7XSSAuHz5eW79mnPQi/1
Vn3MDSMkz3iPt95t5Pv35LiHmKul0uWdljRbTVNlbaK5ONB6APgwM13fLt44zL0KtBhvNC2fLMen
Cf5aKmgTylIQfzF6b/qKhnl0D7Bl/JYObfNQlRNGzFT7ky+xmgz+LsUa2q0SX3nyBUu9p+2JA5ee
dJ+DTJQ5ahqlvgGA3T5pRSg8GlhgH5Lan66nqoxDO0Z98HdTN+mnVI8TbGcr/ZeF2csVFZjsfkqM
6Vlt0ug1qNDBdxqU037QyfYzUJ4aGDgrHNNP1SB4dwXGsD/+69cgy9f/HiPIor+jVdDX7QLu5By8
3a9QPg1ouA/D5GB/1ApbrIWVVQfmHfIUfRULz5hlyoXmZNJUuQlQTDSfFUG/VmPpUEs63HisDrjr
w3pyEfE66YWyURx4v+rI7eedhpIgFK5loQ3C9ZDJXQx3CzEegkmT9KWcjPjnVFXN9w4+lBsBa9oA
Cby/XomqUdmjZDkL6C8eFj4vInB4FiVSSbiXK2ppXXu8/AHfH81Ak2aw36x4IJMpv13dSjyMU4eK
p9sNPcrihzr9HHa1M2b3yDNNwlbzce0bvok3D/nsAlTHUe4EkXi1PB7VdnIK3XPU8Xcmu6jv2h53
QVofY7na+IArNy8DBbvyl+pPzWX+wmeBxTxPQel4yBa02iOq+CeJpjItkJd6qB2wxIdAL/csZafI
RdSop5ukUk4fmGsA5YjicmzSZH/7E5IxopyUGJGLgqsj+aULN8qW9WOnXNXdrwBS2OV4K2Aaxjyz
8ZBcE1VAW28DNokZNGbXRXMncudbXyPVNUu3NW7T+BCklp1I37rSs4u635jt90kbgU1Ui9gp4PSX
L2JBQN1Y1is0J5XX1PstGk+hlG+8YldjUPxFUJQb/h13KhQELypblEc6SXfy8qYRABDk09Yczhvg
7bMH2iSvel2E2PBeFaDJhoy3uha5Ml6GP63AHx7GYmzvjCFubiPqdneRHGuJHYzGDPHSU3U/oo1w
ErSplfALVLsvzUAFZuN3vX9OzD8LAAr4d2gQy2cfiYGeo5ePUgmikQa+J4OuHIYcn1p1C//5/gIk
FEFkkxUE9WmxioShamWh9WM3FxWUW5NbsdefuqF5To0eiXDpnuPlIcmCl43VK6/N/LxXZhfN2ez1
7eoNaWd3cjrLZkjiVZSGT6gG3SS1cWoA1lJV+RH5KjCQ+FRZA4qj4vzS2SwXrq0y1Kr+90cszitA
Pt4g5/yIrG9DJ6wiqnV1qtugIR8UjROrLTtjH8R16JQefp6Bpr/IWjzZTTvdSZX1INLowi8LCZ7L
0/M3h10uzBljwKOFs+RdFcfUOznSlDKC2GvJD2WUGKEt051/xYuxvc0U359sj7/iJpk/xQ7o8fpg
paFq2ZGEX+woa6ZrNm37OCQlzkxePymtTVlIevCTXHqtZciRUSgmNIrJIO4xec6fDTJnqm5qouPL
mmTVo6C1jWZPaVBhCavK7UlorCqyC9+bbg1spX4qntejRZIP3riPB2V6MjVzvJUGTeH/lPpWS9u6
d4Ih6qnvi2IZHPxsMHvbKOototf8qd5PGOUL3gNwQJeJ3DS0wSBWTJgV/aijbJeDKrz8TdY2Jaed
AkEPkbN3pk+Kr05GM4tkNforvmWyHhya6UfX/vfWqSQBrEULENQnANNF8TgumxSgr4LwvpT9SQbv
UTenE7aNV5Ho7zPAH5eHtZYjmLTAwOso0FGWZCidJM9URxSEvQJYWK6ov8e2eWw78/uY4SvYlSky
M14tfGA2MT9GYoFnBuy8xShltakHSVYpq+qnsTdIqCPeGYeu+XZ5eGtbHN4B4GYspqiVL843oDNq
2xZa7IpqttOaa7Jqu5nMjf26tjawAwNch4waXdL5V5zlH3reexUcfRKfpD90uQrAE85oeZj6p8vD
WflavOtxSceqCsmc5ddCi4SHfBZRp8N22FS+TuKzBJgMCrNd8zb1pI2BrWwrfC45pFFfmY0cF5+p
l3m0QLyNXRmewxjHD8qkbmAfVuaOEKjXzM9N/GMWiZNWWbkyinUMAwENrAm4wOc4UJHYcC9P3d+N
szgieOFRquZLgNxefiQhrIUg9yimFpKU4ow5YGFgZ2mkPrZ0IW9CpRpOUtU3f+AEKb+EJh4eS20W
HDCjLkINzxh+DvWInKoUld2fOG2zY1BE5bAvM/gTJajU0KnI95/ysZS/SoKk/rw8grX8mhEAmqey
z5Qtq39qVtNvUShLh8N4CKoKnQF6I1iFS42TWHvcp1HueB2bjQrPSo4gy1DJLS6XWedqsQj0iCa4
YSbkCNNtlz56wF/03rzPkl2mabaSjrDa841jSVlZFnAnec+KuOlQ+15sKVqTlGNUmd5kIOiZHafB
+DCggOXbYRJGP4KkyK6H0ixvvcQcvvZx0R3KfIqvLcNXP8+7596rNePRMiYNYINs8N2w3YquStU3
n8tRy2Y5iRaTSylXIi5zs0zsolXyU2maw49WGOJ7oA/GnVJkdWEngwFDVPGtK9yoyx9ljLITNWXf
f+y1Ybo3x7h9plNEgQLnMeGTLmXBZrIqv7/iuBNE5mNGHr6jrZZDKlR1xfote2CG0BKefF9sbR1w
xjj2gi1VWWj7oT7ufDX7GhpVZyeh1joB+vkb6fnag4v1x2OP4gkyi8s3QFhjaDZp9NOpoAzIkGGi
JrcBxnN58Bs96C9/URRWOAy2mU+m24RCfPS1uEMzqd1Cfq6ciRS+6EBRKjOp5SwOEL51Uo6pDocT
icy+fBjRovKkU6QeNa/fl5KycWCtDh7sBPIYMy6Hqufb036o+tyIzIlShQI7v6swP1OvG1V6qHr5
ms1yY3bmSWqk17jIrgRDc+Vpy69jbXdwrclzgwpDmyVjY/TrhB8GHElDfXr6oaIDN42PprxxZq4N
FdUXCytT8nSLgsXboQJcLOKh9BNX8I3HpmMnmKm3H7riVpL7I3ZiQGDj60yEaKB7B8P3T7G3VWCW
Vi4hPi/C39iDUSdZPq0HvfR6OsKdK/rdDmM/W9K9WWPCHgU2cc3zIAU32tAB/5X4scNp7QT+V5Sc
Ni7DtdmgVkPhmdYgQpLL27eeyj7Vcf50E3qrMvyYkLKN0ZSY+il2IwIrMIEVCMY+0aYd9py3SZK9
Xr4DVj48dP/ZZY1fwZ28OBYbXUTIYEhbN/FujeabVnwbcCwM/JfLYea0aHFXksvMMv9z0/sdILFp
0Y1rc69xlabcSfknw78jkXIKTD2m/tvlWGvXGh0mWZ61WmkiLO8XBG6quOgZkx+6hfHLEmRHS46R
Drcq2yvKl1z/WYlbuo2rH5MzzKJrJ5JJLVdVHUqxl4dJ5xaC/owS9GM1eicgMVdRi51mEHV2a0kP
8TTshHw4Fn79gLPbrw8MnQv9r5q5qL4b+jD2QTI0TevKyuBWZXnwLPEkVnzeDGpuqQkHPCPcIGz2
ahhuFPpXUmMdnD4UPJEy5Dtuocq7TR/BqbgeUPZ9K5qzl2Mdn/oGEMnlca6tWg7mucLKsuXaeHuM
RKpnTr3EXAfViyj8adUIsQogR9Lz5Thry/Y8znySnOXhk9SFIH6IoxZwu/vPQXuSBMzHpZPm/b4c
auXW4cNBLp0fFvQkFhsxFWa7wzBn+RTCPoqjPcXczwgX3EZD9KlXW1QJk8fLIVfQmn+zP/PvM4OU
aDGNtVILRmcGHR1ZZYfEyKNRtYdWm46K5D9qqKxbWXTdW9OJ5tZ1HbRHnBY/I5y0R3nqWgUYe/n3
rC2guU9EOYpfBG757WyPFQw6z0w7KDX1tRqOV5GskQrqPy6HWV08Z2EWHxUWad+KMjNt1doJe6xj
oRSfEsjxY7XF2ln9qOQ01BAosqF08nZEEWkcMCOR7VcKX/pKeii6zrd53T03KR03mjymM9AX2V0e
4YofMB8WC2QKqlThYKy+jTs2YW3IGD+5Pc1Um2ffk57HvxXFD3aeTlEmH+mq+t4Q7IRo+A2T71lU
R/GY+vgxC6EY2K0fdHYUUOqJBLQOKr19LVtE7qLQA8wryvxh45sO7xXRRjpzsLXYCDdS9r9v6eWl
AUoDFo7G3L0rDLd5qft6LrcuOkqPhuT/rsMJjLkg1nYhC57dmWhoamGMlYUY9DvO9MAxLC+xaVZD
OGkAyoV6mNhN3Uv21Cq3XkWx6PJUr54Q9JeguZK3Ait6O9NVNlXo9YI19cQXS7kJBjL2TnUy9SrS
tkw85n/r3Xz8i7VUB4+ytOkxOWzdLPqe1Y9VdluwiFhktsgD1xRH7Hy3rrX18XGZUjXEgX6ZopiT
rsYRNW3X1Acq1GUcIJOl/8ysib6PBLIbII18uDynqxuUDO1vUYJts1i9chWoAp+9dcEK7vIpOfaJ
D6XOPLWatpH+rE4pnWnevnw/Lq63n2/wsrJr/bBzZUu4lrP+CLDTzQM2Ttm4paHvyzo+xqPy6fII
11JQukozzIGMH0zYYoi4OQ2lEZDuC2b4pRom7FfUCHG7fPyRlWLuFFY12EZa9I5Wq7KTBbWAbsOI
WqivlzsKhz/0tNyCr6+eVpQk4XLyAgAn8HYyQkX1o6LiW8tTcYNJjSNPyul/SLuyHbl1ZPlFArQv
r1Jt6up9cdv9InjVvlEiRenrb8gXc1zFIoo4Pg8zwKAHziKVTCYzIyMybzhanfXMevO5dfHiur4T
Uv8CUxgqAcBjXejhgMXZNRA6aQyB8nGXrmgPCxwzoQ7IQohaxPfBAVPBdZsS/wIoDY0QTHdAKllc
Z63nhJB+YnHiV8fayKOFgbMlMR7AR6SIYRL/AmDb0ldaByS+YiA2MbdJ7Rk3rOZmaEuQg1nmG3+g
h2QEh5/VfLLa+YYRWwFQkuwqlOBxcpCNmujmCe7FuWV5RYUVWrR5BujvBSyRm4G3D1rn7qmjAg6r
zJnnjqMh6QRtwcCgnKffMUZvoSjwVjnurbv4h8FR8nrJepV4POp4QeJevWSOwlcdMGcBMjmHJl+Y
1u0d0hyHxd8BOPTdcsdHt6DbouBPlt9v03r6et2BJIkKzIOABNcrCBXEVL/vFvQeamTZ1CDHGq3f
kurvMwoX181InOfUjDj/t4AgzSo0JO8m6fTtMAOvPxqYhJ2J7kRQnvuSmXWyQeGqC3MU+aLr1qWL
RDKHxizmGwAEPP+ofoBh61kvaex6dOun8359vqGDo9hL+bc0MEex3qAo2QpRxxpLWlYWeAm9ZNjh
7bY+kb57k/GzwyC5XXYRyjEAeRcvZk/xJh8axVmRZcFAqmKRmC9bS/tCkpaUHbDlM8cV5yf6pqib
Z+4NH2XZsA2lDM+2Fryn+TJ9YsNEQsvP0ijX2WOTjzTM8eM2njv2oPEug7/5/igMrfg7xCsRhVDO
U2UUaUXjoi0TSPuM3X3BfPJq9pp7y7zSuuOYCNlVTbKAFh44NhUm4PJCQCUd9SAMntvAIIgu4AJk
kSKBhQsYHdskaTlH+biOM9EyC60uyDZQ7h7C1g1UegGXEQWWTQ/FDzzkkQkI38SB9GeGwEnxmF5b
EZCA2kDHFvA0A3iTFSC3BVmSKm2WuOLaOVhZpbDhPnr4gsvrOYZiwKYX643WfhDUhL8bY5G9j23j
3/npRF4TmrkxCRLjW6AV1UdhthVuxZEo8oPLs4e6PFSJ0M9CmMMz9/yHuNC0SRbNGOICaa7WVFEz
g/RP1RVWWREeQvW0+AVqNgPEPo3bYF6iBnATs3QV9c3L69YE+e3KKo061yo+d74Y1McXn6Q2gNYW
O9C+2/TQ4TWLagPZTMXD5zJirqbgq+jbooYrfkB01mlrpOYQ4/X45gzmzp36h2HQb9CBf2js/DjS
aVc5zf56qDQUdsXMfChTSuwedlOUIbaZVX9dbPIwVBjXqTzveSynt9GvslDvTcD6zQnxtLEi3tKf
tDftMFnMPGLllEVF6n4G8+MXAPP0sCjR+bv+SyWfHLgmJD0AFIGeSWxr930GLGYH5Js18V3X+9vM
CA6Dqytm1STH98zM6hIndRMdmuFGssDMWEJNqx2svVayV6tPMMxNPqxJNdeweur5ywhim7C4Iv6g
vClmdEuStUOn9wuE/PgN79gWg1IK15J4McDeQE+gd4QJCrFIHzhoSqRuMkO//kdN0d7T9n3uhF3T
K5xJuhZoTUGQck0YxaDr+DUtB73EWqZhQ0i9JVxFLCA1ATUWzMihDn7BYmtx0hnLnC3xHDQbn8xb
hw5/4QEAG6Cj8Dv1FfE4DV27ZYW7xFq/kuY1YLMwSaED6+vPUWoRFo5uqSArkTn3qc112SdeZzpV
HpgLeFEhyYtarw54K4mbNFGcIcmt6MAVfo/R6Mj+1p9xYmae6rWgny8ge4EG2PzRaW9V8QDx7dC0
0hBCFwp7ssOELulvXJGH3pqQiKVz5fDBx2GiOZQpvaNeVxAeKPeG8XlR0SlLthC+jbfDilwNfDFW
LzWAtDaGTxAfvE09lHc99x6GRAXXkmzhmZn17ydbuI4rg2jTnWOv1zaM3gwg+TarR66/DTTbJThX
18OeZAvxrkXMwxMT46LivdAvyzgtxJtj3gy/XC/bdHOyKZ0OVfD63jW73X8yJ14HbmX5DfWdOXaQ
GC78UWfAK+V6WAdAxCjTRMlpPl2cJ/iHC+KncoLSCFy+2/X6sGGBisJK+r3w2kA6AgI80Auffy+w
RnoeQApznKJSwfQf2vQJMi5LO24m9MWVDx9JrMVTAJ9qDYGoBgsnDMhj5g7cnON89N3n3MHUOnLw
PEp8fzjOiYoYT7o6Cw3uNRyu81bnq0NlcC5siAHHJvtagOXHBFLQz3dBdUxcfzepnF96xtBkXfWj
JMrX/eRbuTZVWB3Yd1on32fePQCDm+s+KF/UHyvCFazNdmtQ3s3gwIIs1dhAjsJYcbWdpWXhkPt2
6BSo7IJc6Nd1w9LlYW1I39chL/H+SnVMJ7kTnWMDFAhQ/LlpvZ+QH/739wvUk9HEXblgIaUkfDPk
SOD8yWHFRfmXez9qsHxp5a/chwac+e/pLLGWE2PCxUJNtnb2xjnuuyws83HPtduy3C2BEVpJGV3f
P2msAlQPRJOA61liyQijSN5odYhV2nCjT88zeDRsd5sE3+iYKUzJHjyohP2xZZ57PoZ9ghwAxTkm
Tn3vWHOcaekub/JbTnSUJc3jMDj7rC72aJO8WDpVdAyl9jFgD6Y/Bw2Ziz7F4o7tSHsEyjpdXpnu
35llfRjL+hHUJB8YkN6MXfpUttlxsdkt0zuFfUnk9FE9QlRzEWkuJr9Qneva3lt4XHfZvmL1PnFS
hZ9KjiFuHODBMTLhIi0QQlkyurPtOJxjDOVjRO+nMb2wTFHUSF6L6bUtxu1175GcvjN7wrG3W0wN
pDWW5DLovYwtuB6gKRaoSlMSJz0zI1wIqYOKgM5hppy+GuDo1qe9gekxZ7kBabLi8pYvCfVa6C6g
5ide3jMjFh81xmNt6WNwy+zycQKxbLC7vnNSZ1jLwv9vRry0eV2UQVnCzFgEu9Zzd6BPebluQrZr
q6AxCFnWko7oDG0RjHQGBDDWk3GX1+98SkKveNHmfJtOqlk0meeBLBAQaWSqK+bt/Gz3JEvbmrU4
0yk5BrUNFuv53uf1xpmzaNLqHXgt9tfXJ/tSeB8BZwc8yTrTcW4yKDtgs0vESRO97DDLsu3QgXgB
vW3Ft5IbQkaH1vWqQy0YojNFoKLlHFd2tUumNubgheKTqowucwks439mRPoPtEqbFgPzMJNZgChW
28SYFG8W6VfCIvB8RavjAngV+DlIjSGBFDN9MEDvkM1hCh3ZsDbLJMIohR5CIv6nnU2qJoh0CzHz
DZ5u+AZi8Pm38iCtVwcuBEZps2wB1L/Jk27fqqura/YpPM3XMtY/di7uTghCaehyxF2qHXqPR05u
fK0NFmaGfms5gFGmmvlYz85Ly/ubgFSN4pKTfsSTHyCcg8DuXI8xFNCSOjhAtnmnWfrDdb+XYH/A
Dn1iQ4i6aZ+MC51gY9ardjO33ddgypNoJWMOdZd9z638wzS4DhlgVw+byXiC3pgH4bpa9dKRrhbo
xVU1zsOlKpwMx4Bs9GIixFBX25b2sCsqQ1Ew/w2VvfikEJtfaRRQQxC7S6mbBSQtAsyfQ3nizuyc
6Z0nSfYUaEC6YtbAeLfrPsD0mOnc+kFLnn2M/rNQA0fSGGIaGhpfQanHFgYUUUbmPZTJ+inJtG3W
98EdhSbtM08yF39rsu4L8OjV7eDhv8Om94qfRmG47zqk6j5d/4iynQMWHtVfZAQrO8v5gbB7UDpm
AdJys2d4kAK7zYPn6yYkyDRURFAJXeGPPtJW4dCN2hIkVmnyGACbOoQA/bYfh23m96ipEyManAqy
bnZMSrLpxlIBr5GFGuCuEWXQy19pys4X6GtVDVizx+PGLcOhfvfHLhrAP5Z1j0Z9z8bhLw7eqb31
95w88pGymX4xujzOm2BPbGvrTipUt/SbnSxJ+GZDqdk9mvpI4ACS1INma1ASX/9m69EVnd1G9IKg
FSoiF9XrmmU4pNi52HG/a26+IfWRtb8gkau40lR2hN3yB10DpSjsFGkdUWvvNGXUmM3GVtYLZH5w
uiJh0yaN5pC1q6bYzCEgmM8FMEjD/DjRHiS7FgcMlmUPVgNYyfWdlGU/ADgDdouKI+rXQp2iTywo
nvnNFDda+mJo3u3Skwe9Gx6mpr6r0lZxnqUbemJOeNtkTo++Q4ANNQBcydJbWnzTPSCHBkfh5+t+
XXjIiu7CEAj4TcRqxViZNthu1i9HkSXo5IN2w23iBjettmxtYm3KqtjqswqyLd1OdKlABKfjASMe
Z82kfsmmkcXF4ITe9FgPXVR6M9BeN339N88KcLb8Y0zwTqY5KbqR6PCjjrapJ/01B3cLOlc/rruI
7JuhgrsiQTCBfDGSgBp+SQkJ1o7na5I4UVIPB79+g+jO9i8MrbMgqyAxqrmCL2pJS3hTaegvLiAB
A4toaWk7zJBCSDZTBBDZd1odfp2yAY5KrIdAja4qsgEQEKduw3XCElxejvfZ035a/s/rq1KZEly+
BSzCc/uUxUP3qRzffC2L6PQSANlO+aLYQZktaHehWBygTmeLyxoI15c5BYgeXdqQ+3cZ/wS1v3Dy
smgJVDncmqOJR+zUmLAwA4wzPmtNAExYcgRzxQ8gZZ8ybVJ8KrkZFCPQHLOgtrf+/eTGyjsty2mj
s3jxl03Hyg0mhg610SnMSLcOE0NrX3+t3ApZgN54ycwSrCZbHh2EJKCQsuqz7YEvkbHNdZeQ3ZCA
JdqWvRI2uCKsOHX5lJaEs7jsnCOzjC23891fmADrBLqJWNBF4tR2SzYlfsdjvpBbm7A96GsVziZN
nDBS/z8bv/9+8mUCks/6DJ+LhwEJNrJJdN5Q5w9dBzKMEAnro9oeJ1RTpyHKnKyMLMCQFD9Cdm+e
/gYhZoB4f9D6ccTrHSXHofuVz08MXPUpmj4zwIKzqs8kC4YrdgsvC0y2Ym/PvbHttMkEmwuPUSi/
s4IJBJPsoQ/So1+x79c/4fpPiecLwR3Fb2S+wMAISxvbGTMJNVK1IuNR33fH1EWFc+xuDM3egIzs
62wiRhpOpoAGyE7CqV3hXJdJyowhx/Sz5vSR23lRP/V3AUrVy7hhvoq2S3YWADXE+Qarho09Pd/Q
qUnNZOzhRFPa3hdaHbnT8BdHGw8I/PtA02M0VIgg3bygR9z2yHmL9GvGwZXhjPYUWdR6JVZeRS0g
ywq3lO4hqmKYIwKxE+re56sCUJt3VlFMQDO+A27X1MA6u0U0z5+8+vm6m0hMAduNpyXcMricEhu7
oXR05k9gkP6yVNrGsz7nWQ3Z5k8VSxRZldQWkip8KxBX4Io5X9aC+yXTOUgjaBVAgfkpm6EC6PIN
1JfAUR9eX5gEA2YC5PTHmuCIAGmg8znBGqvBGUGWEZOFUF8PwbPiRKgc59HkMPCwLNanOkHIGUdQ
krEgYNE8zE9Ok6KkNuoPtC///TQiWin4rCa+LTQ4xABe9dkCkW0HUmdlsUmXD4eyqOZtOHNzj6fP
gRmqEoLkfQ+sDuKACapKoOLEMl5VJygbAtGCbl/vRqhrpyEKvn5Y9uOTbyW3tZN91pusjRp/eNEs
jtlnu0WZz3THjWbVAfDJXrANOv2+Zka9mfB/3WmjFY9Ni7nnFByiwCZ86yv+yyH8ubbrOQSt8c/r
n/TSf1ZkLx7aJt7ZUDBZ/35yY3B9wth2wsBg01fPc1kfS17eYsDhqDOgX3h3+G/mhATZ4CTpTZ/3
YMkY97XbHAaD7vGgA5fu+DhVjqKtIFsdKsloxuJOv0SqjVk2dWM3w5wfhH6vR5PvbDxvjhIORnUg
xq+vbo0h5/cDEEMrmxXIFcAiJxaucxAH9Rqa2fGS6Hdt4dyAqezGoq6iGKoys96IJ99s7AibKoRo
lKzNl4I4LwYgiOAlqd6vL+fyujtfjuAbFsaY64nCN7KJ3zV2cFPV5CaZirid0pd0Yjs2OMfWdhQ+
cplAnJsVfCRtXb0aWtLHjtdivjkbdj44nBdM2nitcWAsgJSY8/X6UlVbKiQRA4BMNrEpGifpc2OQ
sKbWBiSoivgpdcc//iGmZxT9yhH8glgZLyNKgU8BF3dpkC1vWhR8ve1/WtTvtuKJn5RA8oHLHxsJ
kqF9pfdfiKsBobuoliX9YCB3wAwS4iF8/9wfbTB+awGY+WPuvRlOPJvJDUr5GNtKdj7qJNRW+L90
G0/srQnMyboKo3STPsC6KG/CnPqbVcurrvO95ieRkyrc8TK/XGGAf1a3us6JNdpj5LCnqzvOxnd7
dn4FfrXPaLepQVOhcBCVLeFk91ptAp8HWwkoEyD/cJPkY8TN7A7g/efrzqEyJRxu32/wwKp6hMYm
P2il8W7k2i3y152dUkX6eplQnu+gcKCnlk54ccPU7MzfUtC/4z8KE9Lze/KRhPM7WbxqbI6NI8SJ
W45SrZ7s3JS/Xt+062ZARXDuC0adjgW8oYdkAoZEyga0ZWyPMuHP62Yk77jTHbvI6lKQaRDaw07V
F480qW/szDjC5sHP03215Me8rqOipVvT6p4UtteM8eIS+2cr0fg/X2Pf5aY5UpzmuvE+jZk7hKD3
jwcwCM6QjjM67cZbvL3FvKOt+TeTM6u6ROsmXvsBQjhhSzK5YFqAZ4Lguq74dh23zXNy49T81jL5
8zjYx64YfgyB9en64q9HMqTv52vPF3tswPKB89euqBxWgUvRDIrIpvMXUE/waGzsKix9TbFmeURD
K2p9VOpQgzq3m426D6VepEUp7zYp3s1WsOsMEoHbGlmSitJEMve6utcfc+InBh1YRZIJbmx4aKEM
yyMddEy6gl41SkgzhPrMf8wV/97q89M49nrY5ZCPy5v2oyLg9kXvLI2QFLSbfEq9sC6HH6RIHXD7
lDwEnrkIi4l1hzwvrYhUur3xvUEFd5DHL8zRO5gpBVO7cOJrUidaVuMupUX/mnj9Q2vwnxM46suC
7657hfzr/GNKvLYxW6LxeYBDUpof+5w/9o5/LEt+cPzyyZkqRQNKsTLx2rahIkAbhlgWlObOK52X
NDchDetse23+cn1l8sj8Z2WCI+AxVy4TFFNiXncv86yjMaQcT17/jcvj/MeGcJwLyPhWbb9+KNKz
jVG7T3lSv1U5BT3v/GTifYzO93a2wSBStscm6R8XQ6VrJD/Xf36DcK4RRHK7HZAxN3gKakuxZQZY
7Q1y7xb5Gyb5t2APycPre6uyeZE3NAXvOthsm+quZM1L5/cfnLtxwIv9ULhbw1ExwUo/J44CCAwh
KYD29nkYmXVOp97u+tgNJpAjWLe9a+z/YlUnJoS7HOgO6E0ymMjn+WjR4s4L8qgGU0eB/50GyQvk
s+LrJqWX7sp4unaNrAtSxqpurMp117s9c2+MALTOvLubO/s/mhFWhvnwLrOa9VWFSpSp8UMyZ8Ao
qHCLhvR4nyxHCFxkCfTJh754XC7W1rGT+wDE5z7PXjyXf7IAR6sM/YEYwU1nspsW/Kh50G3LZvxE
HC2eBu2tX1TlOMkO4/m/8tuhOI3apnBErcXoMj91cTzs7zZ9rqZ+u5gqCgCVEeEMNgB+lAZIhWJE
0C1xb4huQvSM/vtTZwI/CP0EeAtKYsIRKPyUpUij8RXd5bnjxSGoQY7vGQdPY3t7dneYB95c908J
w521NqygQYA+PgiChJNuahUvvDX5BEr13hvKo++QnW2xG8BFD0k5H43av2f6hKl05xG4DiD0phjC
PdHSMpCGtZ+xFMhvatshZ1ESmHtrzB5pNit+p+Qaw5QgaCLQ1cYpEidIK70eXXvB1nRmekiD227E
20yfohknGMrjig8hcXOgVTGpDqC4h1al8CFKXR+1Vi/7eCrBT8b5Nugh05MfDNQNru+/zLFOLQkH
t2ZVUFYjLGVQFm5o9YbJ9ftUL/59jna2IOHcerrWJkVWIUerXtLik9/7+3xYdYU3Q6bif5TcHae2
bOGdkY+kNzG52sfeUNzbpYv339F05lA38hu91A5UV+yh4muJjV6C9+xSgOs3nmmzybNyN0IuOe03
MzoMf/G1cF5WmW8DxHHCNhbm3EHHcb0WE/3RmrNdXzePTtMoFiRzduePGTFnM+jSTGOAKMsG1wmB
IIcKjdOTMAVZSsiGhu2MKv/347hrP+OftYmZG1n0Zs6DNVHM5y92AnSKpd+QMfns+flDZySKrfzd
ARVSqzN7a+p1Upro8CSZgCFFHu8Yt5lVfAC/+sxK7QWz+A9QTIqhTR8bTXKbzu0DJBf3kC6LcpA3
Xv+kqr0Wrg+PLoHNSyzb1czX1pmPdTrdYR7LDmfMF3aLKpBJD/zJNtvny16momg9UFPEjZVFtXXn
1Uc0G6Lri5IeQdBMrUriaFSJtdzO6IiV6ngj9ax8Gw1znzb6PfAlUaa7+9az37j2V+s6Mbke0pPP
qWFo3O0amDRr44Oa5GXuR3SOmrfrK5Nu34kZITLTwMlsb0ZC3nb0gaTTs1NO93Uwvvw3M0JYtqrB
1FsD1WMGHBMe9XuwVb7XxbS9bkbqfJhY+z2zBmJGIZ54xmz3FkOJf8J3WtD1QbMU5krogLDNXAWK
M7f+cxdHDrfNqvSOe1Qc8eKp1WMcAptXz8E3vTQ+7Fr/2pMgom7+hJmC40Cg4p1nqcKudJlrdoZW
E/SKxRTN4yAWCtYAHQQ0KpxpD0aCsPW/1nb1NWE/ru+p1ENOjAkHzHd7OqRaATGFCpqRdNoYvN93
ncIPZScMBIQAkIAaGPIz6684cXdk8lqVJSAQZUG1C7Q3jFm1gME3gR41/VFvFY4iu+LWYTLQd0KL
9II5LiOYp8bMZh2D0fWWkPRxWZpbEyxumZcrqpEyJzk1JRzkbNI118QrN87G/bDckenn3L3Zxs+s
2uog1QWT8PXvpVqacKJtr9YwNazVkDyF2qFtsjsD04eBxe4amin0U2RrA+wXM2uYjEcDXwj2hHtu
nupYG2EQuxh/lrMb1d5TyyDJBHGkexUvu2T4CSNyJwYFZzTyoNTwRSF0ZXvb1MWwd8a+O06y8cZ5
o1X5a2ZWx5x4SCjcB+4z1TtedhhO7Qtu6gRNZ2EkpY7LdDx4s/acDBnUh1xFeik1A1FekGwBWR2I
BzxfBgPSwxAh541/sDxj03gEhIOdIo5I2OIgrwjsILQnQHivi6XGrljH85tkiGcMlb26moHxMRTY
TBIWgw3ZFpNV5U+/peM7b6HTgVqfp93XWbbKME/98FAEeqFv7Kn0IZzr8HpP0hzOUKTWLxJ0ZFA8
IyTuhp8LnAjET8DtIpY0pho6yNTOVuBQ14VoHMyhb9PXXAOZ3pyBwZ6nenCo3AKT0XapSugkIQpd
LTDugG8YsihiWsy7yqZegg9RQFR0Jh9++n0iThi4u1H7Aa1DRc4hOcdn5oR8zh26akxqn8RLjtwp
2EIRaUv9OxdMedcDhnRdUDiHEBIO16Uus75ApRaq0zHuFSuE8JW/JUn1i2DiomTOGHnNyNGYdFTv
mvWsCrenu0os+MCSAlov7mfajNUAsh4as3zeDKTZ9k6vaPnL9hAvf6C0cIasC0nNiduQ3sg68CTx
6XvRWl8X307DMfcSzPR6lWIjJdeyB/oJXF8gs10HBs7vMBvDppgcNUisAVKcJR9j3mFQoAyplYQ1
//Gvv9qZMeFaqcGwPNetSWKj+pJDIG5OgvuufC/4Hbgo9z50HK/bk4SkM3vCtTK3TTMts07ieWZ3
bHzXGv+YcRXXimoLhTxxYKAxrTusKsW+Be4UDdbOtZa9N3wiyiFJiXdgSdC+AdccBI5EuFTa4NXn
NDMB3KUIwdS0pcFNOXQhSJoUm2dIzhhOFvxijV4wtka2k/SmT3o26MQiMXHfStBmgWr52Gge9GSb
DSg/bgIH0r0lecq96WiDAEHrfpqzGfZgm1k6HgFKfgDhzTELMsVNIwmppz9M5EvLk6Gg4GQhcV0a
W8vPQUpq7qmu7z39ySrojswAh7r6/i+c6c92OEKLSwMaqk0oQmnmm+2vxKghYZ1VS/UEZsxCVXyS
+hTSE6Cu0bi/ILpxEoaSpoZjaWBj5wo0z+8lIFZafQOqc9WNKvUpMBKvFIJAoYp4yUI3WEV9TmLL
KkKSYZ4NKopUmx5zrdiYDsZUGhoxrT+kAwQOUdYjrbHtgLvVzPrBBtdAPagoUKW+B+ihCYw2fpM4
HA+SfN75boqw1Dxk/cEz28hKcIMtjz6mkDERsb3+cWX2wEEBKi6QdF6qdS86qSkEGkhczTzsS/Ix
8XTLxm7DvGkzaeTdBzfFdZOyHrlnAH23JvPoIYkJU+aalFV1jrih3RIdZTlCo6p/oBM5FkERZ14d
aYDKehh7vW5Z9r1PDa+X3OnBnupidNbNLYdbl3pbKP1tWvoZbXqFIVn8hf/iKgO5r49wdW4opYOP
KSQwLrfUBTbPfe2LHKAoohhUlFzKuC//mFnXe7IeSL2Dl6tyQbJaN/dNWz+MWqOoEMm2DGw/UBOH
UBQuf+HRYKZJYvmTD4rGdrgf8UguvS2vMMNbqco2KkvCx1lAUht0GA2OE0Mrw1GznxafP8+5tyl9
VxHSZFFmTWKAAwFWGjUIYeO405pD3tN4cOk2Zx/cekAH6RCkWcjo4brTSW256wgT0hqk70L4tPlC
OVAZoMg2b3V02XWnBz3JBwgAofSoGkGT3RDIZv4xJuShSTq0Rg6JunhygofJ8iI7ITeNw+5SNsas
hE4AxhgwF6J4NqvWKOwneFesJCMgNLbb/sFHEIVCFsYU0qdgHj9xe3q7vqXS43WySsFVak7GgJWg
J230/mma6LZOxggJnKKdLzWDuAh4MvgMLtgMkr5vPUPDl+s7uivM/IVoc2SOqjk3ieNj+gHDMhAN
R1QU6+qGXZZlV4KH1MqLKHWn0C6WcOk+gcdmc33fJN5xakksrUM/rHTmEUl8wJfsqA0TWCat8bYA
HjrUG0sP3Ryi6NwyGxBtAxJ+3brkqsFIMOqxwBmuTNurE51EK33JfF3T4ZvBsO/5V7N7HhMtXBAY
g88jVQ0tSj7embX115xY872A+tRbj3if3GV+92QbbEsapgjBsi2FrCf4VdCBhbTo+jNOzAxBMNik
wKLserwN2vzd6ZdN1VZQN+CbUm8fXK1GSqHih5CZtVZ6O6g8YgpDrHEHIyOuAV5O6EMEc9hxh94E
TV1FaQMXNVrQuGa5XkboBX8gKlHFl5TcO6CsXjk+8A69ZCM0e7+zMBMFKQdDP1p2EpHU//cRZb03
V1AVOp+oeZzv69xrgw+ZM5iwc8h6PLWpBWIiP+z126ZX+YosIzm1JibWdKz7lcaaxSRdHmsPZ9CY
q2PT+uBuSz5nmNcp2r1l7vROxTMjOxR4YUDRT4eiwQXr4mgPTplyxtCbBDoria36qQE9emsAoZV8
cVLVBSFdqm2sGqZg5MAQqnAKh2XRKSSWkDP0Wg6iLIyDgB+8sNJiB5EvM/YLv8vDaUm1u0Jz2JvN
oHTJAlsF7JFcGSBaA1squALWYW3h4Cymw6zE8LHlNvp6aNhsaIuJW9D9AoW89dxxfz36yOLBqT0h
Vyrb0ptQnWexVydH8A1HmGr+QedRcdvLzWCSHlMlGDYTt1eD0GgNZgzwoSfBcRyxn6X2MGSqrq/M
DBL2tTuPWtAFc7JfmXVPOpxAB5Cownc3HRJNFIYUD07ZQUe1xwVnMOZf0E07P4VBapmLO5hj7Dvs
AOKN99Sxtte/i8wEZuXRHMGM9yUrBcjPyDj0mC80mduGdt+HrUe/XbchQ+7guYGLZ6XrhISP4PRV
aWuUB8sY53jXR07bdNGopUMY1BjNSbVOx39Zc5hPZhN1DEJCgT77uIMHE/JdWhv6Ghj77TkvQ2sG
s4sLiXvFo0gS0AN75c5Yn6LOBSMgdC3wrtcQ0Hto0lnOG51eqWaGlftZm7aGxkOWqPiTJCcQzP0I
BIB6QGdI7AcA5MF6TsBLzrvy2BfTvivJoUzJWxDMkZfXipvyMs2xjZUTE/VDFMkvxvj8hlVmkOCx
XYKaTzOdiI3PNX2cLFWeIQlxYB8BMYIOmSjIYYsUMYE38yytUEOw+gObjxUnIcu2U/mJJe7GH/eL
FkAERvFQujyRmH0HqTX0sdCpwpvi/KhwtwWFHOuGmOQgqBxs1A/ciOUq9dnLjwYz4FcBmdzKnSfW
B1jOtbEB/2VseXviPTPGN4aOSkwBBS5TkS5KWH/OjQmviaEq2gwaNCgOOO1H3uovZtq8aIH+lTXu
XVnmb6453YzFtBsbsqvSIJpsR+E1kibS+W8QnhYTsPoGBITgNlq6z7TWC3XiH/Vifusaa6cZ4zev
mSGBo4/PczHsJ081S3V5Q68/YO2arQoXKMqcf9is1Bp3ShJUpFgT+3UHdH2w581yrHX2bHR5BBbM
v/GlE5PCvtu21luZhTW37Y/K0yL0Onet6mUvddgTI8LGaqO2douxLlBnbnSn+6At3mxkUFyIqu1b
4/9Jglx2/hLkE9aSLfauqh4qZ9q0bAh7urUNqBsVii6n1N4qewJ6aby2xVDfI2ZXTY9l9fRNKxHr
S+DYdv7wZGdVyGpNEbdV5ta/nyxvIXnatd66PBDq5Ty5J74R+Un57nokC33Gv2YZf7t+nUm/3MkS
hVDTjk5uO6CowvN3jNFaONbN62SVipOnsOIKSLagcHp4N6z4kOnNzD5qpzvuFgorklvBBB3V/z6X
GM+srEIXZoEViKjcedqD15BN0H8fWl/xoVTLEc8U0u9iWPmyQW+KMXW7gpbKKsMJ1KWK10CM0Wuc
QGMJnUcQb6JRu/6UE59IoCOm1cReYmJCzpU/TcmPwDma6duQ/9tyuWhKyGozXo9dZVpLHHRWVFjb
xb2bCOrW/jczb7bX3U66LFCiBRAfQEooTk3rM2OlnyygBU+nqBhfS/7qV89mQze2/u0vTK15Gh5+
6GCL0KAcghsBmRzwtxtktzTxQHy8wH6y6aGZVaJQomOsW4gkGo9N0Pli2lg4TVZNjZWLcInz7hOg
GJsKGriaqYK6yjbvxIpIvglwA1ACVaoj+wGIZO5yEs6zaYUmdyG5MgduODfaj+u7KOaUv1eG3A5f
C9jwC+nTAsRzJAAnfTx41Z52OuRehuBApiB23eQFkwZHlusvQdoqri8xJv62C3woRkUtA+P1wo2Z
dsC9GhMI8JAQvlp1cagm+pYMmCjykl1tFUcNrEfXl3oBqBRtCsfbLaxWZ26mx7zM3wttn9fpxvQA
iqDdHcir9i4N4kCD6vLI5r1r0DuPJJ9BXasoGUo/88nShUu1qcvCA0WoHmuGGSbJCwfmK/Dux9IM
vUzVwpZ6Lp7woI0BDBYJ4XmcaeaCOmXW6ACL0ody1EI/c3BUVETbYoj+/639Y0aIMXY+Fn0XwAxE
y/eZ/kjIO+aC4hHCF4qPKLcEZvT1qYbr+/9I+5LluHWm2SdiBMGZW/as1tiyZUkbhEdwBmcCePo/
6Xu/424K0Yzjs9HCHeEigAJQqMrKnDlOhnsgpWFuHgpveB9KE0Qfkjo7qymsldfKh4KnRTT4vbnq
hzHd8bK2oiFVx0F5370sSVYSYnOt77J1Jzx/4ev0s/3n42Ye1lZQrPO9wjywIbhp+3QF+o6dkkuz
vWRm5kFoJak4cTHb2NBbmQNlbdnrmJRP1+d6/uz+f4v6ZzSzsKwMWJC6Nkbjue1NRq1D6hbb6yZ0
eyFwgRWfKukmahKX7mk4fcGI3xNU26p12o0I3MfNmPfozjxVqLT8N2szLwV5iKwzC9Za882lB6f+
rMTJFHLV+S/XLemmDukQ1MIgXAQI5OzCCGpSNsKsyYFCuRzAp53J/IXsp9bEBHdAEIGC5bxmBC0C
cBMVJUHnHdkQ5u8cbzhcH4V2dZA7BrcwpMGQf7xcnTguaeEkihwYN27SstpI48lzfklurzLn83Vb
Op8OzmzNguQBTEdmy0wCmmF609b1DsKsm6L3FhxOd++cm5ktTC7qOEd9ixygpHVsXOsIacpbw3ei
ESTKpTSnXpmFBJk1RcHnuKhpHyF/MpGUoAMYkpeX00jGIsstUEOADBYEMl2m0rWdBVmEdm8vor81
cH0HUaAyIeJadEgqlakVjZDJjSB8X6wyM4FGQQrCTT82IhOdG9AgNUGfXokqAjL5FczIS51WWu8C
p4qJTMyEIZvNU5j18ve+PfhevheOh4z6Urv9gol5Qr1oLaMD4pochJXeVcggVEWzsNpaEyhAEGAu
QR40r0x7ZpbUHSkw8zE0SAb7AK6fhdt8ycT0+1kgbzfCYBAowjbkzl5hGxbh0jbUmcDnT9qzSFeh
zn5pAhrT6N6xMguvcHdXWfyp9MRCbKTbfVOZBjEuGiLQ1XVpola/BQBz69BDE6YHBNRLzJUftLvr
m1wzEgBJHKDrYQJt3bPjfhw6yH2NNsKEnG5HqvYKtMbXTUyTMdtsFyZmZ7yRmbVjl455CPx8LeoH
NcRRhf4gv/9chN/87Ejypff99F9+MAktExfg3okcd7a/XSCugFSBCzRDRbZVSeJNnHt0pQLJV05d
LimNahYL9eY/9mZHpc27VOYkI+jIMT67WXrLRbiWdAn2o10sB7XmiTlRIwzh+BChSBMCUEp6oimI
t4ylUFhzGoNkC2WmSVoT0KJZMOeIMbVUoUwIR7/JTGzasMGB+GY1w4r4X3xnIe/zQXEYJzHsQdIJ
atpIjc77OzJwcLtgE8CrY6SnwVYb9IBsmjF9tDtUYqFAUDJvY3YMtTzlb/DJh95XWzlSUNiaCy8g
3XPk4mNmy+hVyi8pFCRQZbNvylZCX5MOd04THiqAZ8LEuAcGDOrzfB3b+bGHqixV5jGz/y0T53xS
ZscL65gBWRdMinSO3W3RPKbeOy0fRPLr+s7UbhPE7ZO08oTgnS123NGkMi2MN2Oh2AEk1K7Cwu82
gxE+5GX+ft2adpOcWZuF4lw1g916HK5lvxkoz4TqPf7XbbC/pw7SMaBqA+b+Qw6CQ502zQf4rxzY
Tc67Y+rUbeS2CPozcyEan06R+SmDbT+VY8BBBp7lyyM66QZIfkwHWwek8sriwzMbxiJyGzlECk/Y
NeTIv12fww/tBNP4AL4D5m9qf/6QHegyEtqqxRFQyaZcleUgI54ndB96pVpB/YRGxG+77ajsbykE
G62K/oxdEIfkkBCN/E6pVajA9c+VWx4h3Wmvq8BZ+EbdeY8TakqmQZrr4xIMLLMIsiSH3m1XIK/f
ZK4Lfj03IgId6GGxIkDZ9ktUTpqDC/OClnpUqcBJOE9f8JTGiPyZc2DmXdZYa6FOrj1EletEPd6f
HMpZC0sx+ets+S8szvwZutWqMzksAvu6cxWJaNejfeBX5R99vMy65yJ5p3UVSfAPpolcuLh144UI
qw2t5wB00fODszF8UG23YOWnFlvb6haV8o3rvfbtW4kndbrUxLhkbn400jxwgHp3DsI+gTb6aNXv
Dg/XbnXfm2qV5kuzu2RvdgT2LJRozMHkisyM8CCO/CSMwl5FnA/RwMEMhAzc9QXV+C1ogv83o/6c
bKoGRWLoGTBZkpei/tHmXcTiHywdoqB5KiSqHosE0poDGCZx0xKsItJBsyAvqbIaKuwQwWkpejSC
974UN4mbrf3x9frYPhTkcG7AEogBUDSeDsbZUY9ZVCErSgfFqeGILkGIVrz1drseOfiVSucYk7ex
L9alxTZlv/Dc0hz8iPTdqbaD0idaKi/PSVmLrgtKoCr8MljFAV+FgOhAOGNhQ+omE23uwB6Ae95G
G8ClmbZ2Lcq6yjpkBdIWDqBH4xDskxIit2SpsUY3JAvErGjrBQjmwwNAuTlTPf2dgCnRSFHv/NFf
EXuJvlM7JAfnKMr9LgSgZjcME4lXBpRYYK9IVsINtj6H5uBYrFvoVlz3EM1lNt2Y/5iaPuXs1cQh
iBIUqJUfeANuSwcLZb8PlK7yMN50Zr2w17TzBxXZqYQEdpv5aW01Ng3LPoQ1yBghDNkKvJ555iy4
xAdQweT2FnS6odcIrXJw989G5dekw1vZApmgt2kBAun6+DYW4dFwQQKTWFtI5z3Hbg9ywaW8qCZY
vzA9/X42oaXnybEFGzjgdsWelO5r7sif19dMP4tIngQYIDRYZ5vaHUXIhprZoHgZNiE2d8Wg1FLY
++tmtK4BRcP/mZlddE3s5DQjhnXI2ckAbxSQb1vq/6rFj0URSu2kYSD+JK/uocfrctJI4kjlTqbG
Ln+sTKQH+BJ9jO5mmU6I/28inFVIs7xvlGCYNL+DspX/bjZO1Lpp5Kt3J3sg/hIBkd4elOdQUoRc
y7y0bXWOwcPOtA5IS4A+M88euRl+rog4OBAYqUZrn/Jw4SWjn8Y/NqdvOvO9oEBSvg2EdTAcf11B
rNm387841H9vKQfH0kRefmnCDfI+IbKxDnSkt6NjbWPTWo1+sRDm6HwP5yxSqkjUAWg5/X42Eqeo
JJqBcVCQlPZRWiSvFe+ixgwQYGV718ler/u67kE6Hez/GJxNnZBxWpgxAji7bvIiaiddd1BMi+7J
I4V4HdCmfYcUMHjNTav92iZB50SWHQ/3g5MXj5ZV813YO/ZNWMslhSvddgfyC+XO0MaFMM86gTKt
coxBWYcwlrcqN1dJb+6TIVmYcp0ZZ6oxIMvogZh+dmaCXsQAXwt6p9y6X3uZeYROSDQa/D+amZ2P
aYX+cSuBA4VAkBbWsBv77uDxZnN9QXVR3floZn6qOmorNIPh8OLWs4eu1FEU20YZKwNEx31nbnLC
IKyxxMGqm0TcbBCnmQIeJDwv/bYmcrRY3oBoW/HNwLyj6PyIWEu5tQUzv++/s+2B/uVc+Ky1D8yp
1i5rt4UwVpW/1HOni0PORvM7ujwzk7QVDUJc2gcq202Vn3pf7Mbw27ioiK07uM4Nza8a7CnD92EI
Gu1rGmQ3rCsXsCtLJmbujaAjheYfpszz6w1wTreF0S4UgvSrAvlYh9jIQ8zzKp7IfLM3K/tQtPm9
R9ONOyQbKGatr7u2NqjHQxsUBiZQEB/IUcyE46md1rBjogxBfPa98lWzKn3xq69b4GHd+ORBM3qd
hb1cO3hZAB07LBUmtKNFPyaaApGv/gCCzd3B9fM8tQ9JHu78RG17u1tJw16I5fRmEBUAmwNkxPwm
UKysQqjG2KDRsdZJ0W3b9q1iaiFZrfV074+V2fFfheC+qNsYIZWZPTlOvTPK9Eg5XXX1klSR1hFR
/7excKglzI9zKeoULHe5fQA55oNjd3do51twRO1oJl4+cDlAGHc+Z41gnp+PIxyk/FHFbEehMW9k
z0PBNtddUTsWML2gNxTFzw+lTykTu88HYYPrzttmYMGqB/903YQuEkAk73pY+qkRabZvY+EmSDwk
WP9AfZWig7gvW/mZdTOa5cHrlqS4poWeZ3fgzIC4T6jnD5IpORhHKsstbSQg+APL0T2dNR6EatM9
d5qbPKmOpM8XNrRuiKj5OMhfhmBW+lDiA2SDi7hA+wFqr1HmxKcBIkoR7mkKeVCWRI1nL5VKdNsq
RBsNuqAQb384q2LWOmBwQHiacLLlPL03+jIqRXK4vnq63Dp4AFByRQZCo2bvG6ML1kvg0LpOdism
23QV1IOKysB8STsnXOclFAbTDKARAUpVZChptUkRqKPi2qyMoH25/kGa9bUBIZuQ5qA5ReX08oJu
/NIgdRirg2nxyCjoKgS8NWAni9IIoL+RvV23p9mKF/amHXR2hdZOqYoMsJdDEt6joy9SRbO2vS//
ntQET94LQ9OCnxkaqZWhKTcB4M8y15SzNdI8UYp6OkdX+n8b0zTmM1PBEPPQCGGq458UwvMADZ2J
ikEb8xe5uYtBTTvnzFKlRAbp1UzhGWDs7QayNlxtijiEnsmPojfWVVWua4Q+18en2Rt4WDsQUHSn
xMg8S2FbqTJNQTC+kO8ZlVuZ5jclSRYOT822vzAzC3oAX696XGpwRSO5TbJkZSDKshQHCfVxbBcq
bpqTGsZwGQTuVEeYnzF9QFJoA43Antr1fTHR6ZNxYdr04/nHxBxG0LW2dBMq4OqjQsu5F7WNEbHg
K5XY5aiNXF8krTWb4NgE6hTd4bONzHI/9vO+VQc/6CKrvgfNTpSDlQoUSlAk+nXdmNYj0Pk3Majh
Op3nJ1pHtmhxrNWhZyKy7a8eaJHM8NN1I9qj4o+ReYbC76Z2lRxGOH+02XvnqMgr0RG6tKn0M/fP
YMJZ+ihOg161RqUOQFizCHrlx9Ri26H2dk7Pn2027q+PS+t6aN9HApog2T0HLzV10ntOBp2jQHZb
EM0/8IIumdDaAIkketNQGvHmKbHEZ70iNo4knBbt93A0RLfLPMF+SGWxb74Is7uursSx9WxxWyep
+dbWrBzXDYu9R/R0N/u+t+iu61j4kvUVf26cxH8JJd71ETFqdpIeTb70jDQnntvFM+dZ82Lxov1e
emrCzFr9yRpc94stS/7VMUKwcjqJwEbo89H7ynJmfRqzIntLY/CFkqA3Xr2q9raVU3o/yrJu971X
sJMT++XtEFPnXvgJKETyoScvJTOLt8DJ2m/X10XrBx66dqcYHk/V2Q5SirmEVaE84PEIMTMIeVW3
SGxEpfxco7D5N8bQSz4ptuH6nT7m7CQ37BGEyaELTfLha0FvA++2dn8Y9hEUi//N0BQAnBlKstpu
oZohD455p9p0y8pb16gixQHaHn5et6Xdsd6fQc1e+13cZy10sSRQph70eOwNdMW+GIG7dXnz70N6
cCn9YyqYpS+HOpZ4izvyMIh7JKVEcxQA9gtrKUOvd4o/dmaHAx4Nbl7GgTyY8AvzvWbPo3ysvVMa
L8yddscC0YaoEGQNH94owOSC1Cspp8BouKlLcy2reOFU0I7lzMTMFTAO9BBTmHBI+tL0wzEGzTIl
6TaTapeN5PW6NyyZm3lDOvTg4FQwF7d1NCYeNPs+CZWvfMdc+3LBmC4JgNbFEClBXOYaLFpPqzi1
4XtZsRHNgyEL9NwrecNaCAUaQt2MxfBWGOh9BfAO4EFvqRVDu4Bg60MeYuoQnUPISgKguZUjkiZx
vA9FdZv2SxUI7SBRm0XnNJ4QUKed7uWzzQyxA4k8l48pNVGwrCvvjhdyX/fhnVOm92bYrRob8Dgv
PFiGt+Gt2l5f0slDZq9B6Pb9sT8dAGf2keGoPV+gOchwvKgHv67rR4ydKmgYy+DOzsz1dXu6OT23
N7nYmb2sSbioS4wXmjjb1DF2IrZ3101MXnhtSLNNAXKNYsCAEcoAgLuhlkHXbj++5P1gbDxWDVHG
DLpqPTNeDYwuXDn68dlg30TMBm2c2Xq2MunclMF4DbW+JlPbajG9oh/fHxOzJetELpzGR/BeFQZ6
EPK7ICzXULNfN326y11/a8X5DR7a++vTOn35x2kFUxbqtWjCnyd+BwgWFs4YYFoTiBk55i0r/TU6
2P59FnPic3cnyjXsh/mG8HgWt6FCC5nppTuvynckNxdeClqfPzMxn0ApGYNuFQJrvM8jRlrwaxRA
Rddp3q39pH8bB3CcEY/Kv4joz8c2c/5BVjysG4ytcr7z9rEIoZtsQA6JPQq6KOGs9UQCWW0fxWi0
yM2CH1JllQCzLZ7LXnzHzORnk4gSFZ3+tgMUJJHZlnU9VFT7TQbihnKwd0J6NyU11yZ1Fnb9NKMf
fOfsW6ZvPdv1fUjy2mJ4OBVcRmPRRWgTXLXdJ2Z9ve6kv8Pga5Zm+8+EsnLFXGRj6sEyEO26w9Hp
xVNeoaUAGghPNb47csJMQb8wNKI4zCGEbCcvoMqCyizvv3q0o5Fb8s9jgS44kuKWMyFsFWVe+WZW
PY2GzF2oOOpnB6lSO3Dw/JpXHKsW2FQeYHYMCXlK/xTmJZoeQIZCl5hydBc4GmD+sTTz/CZL0iIv
YQnV2jUv8qgEYjhjBcgkaNSMC1t5aVwzd+8HHtd5hxd5Dk7iSAXFuhfmvvXVqeiWdPuWbM0O/Q5q
7pny8ASr+fiexeQEhsxNWTS7Bgn16z6mPT6QVXSB7gAZ0Dx5wmmZA3SErMYk0FBTN8r8ct8ptCMT
/tT63kqK/u26Se3oJqw8MPlAfc8ff6CnTcrKM9DC6yZPaezetk5/53j1Ux6mC1tVe7ucmbIut2pK
eRKOKUxhMNlgRySGqvDdSBiGOaKT92ZclFz+QOwwZfZQUALhim+7SK/MNi2zwHuCMjn6a5EWfU/q
GOJ1CoxOT9B+mISLDeORpHn6s6Zt8zow6ItFlennr8ru2nded0td4NptYoNN3p7y1UiTXc6BIf3A
ZAwdozxoV6JV66R5BQ4TKnq4/MKFS0F7r54Zm9b+7Gy0C59yx0aPZtGQnXLZxqbDHlXshXXVeu2Z
mdlmBMNgGaDSYB4g1bZLhHNTC3ZjhPYN6Hp2TuZ/a93qb7z2zORsTw5GMpZlgZGZmXmfZN52yNtj
bNJbv6t3f7FBoFpuI1wHMeR8g8SN0TrVgH7mtLA2aKHfARdytJl1kwOndN2U1jmQ4wnQFYrC0Byf
Wo15CmQIIjw0TK859JeQnYsh4CphmDxft6X1jTNbsxmkUDyvwROuDiqrs8j3k03ArC148xemT78D
0adAoP8+cRLNHsWJETed6XaIusDEnh9YkI+3gUX5sQHr0IlWbvriFGGyt4RdP4alb79K5PxPlt81
XxNU+xY8RztuH10TUysVmndmn9OZAvreAsmuBiQnoVWvWeNsMlEuDFu7lD6e5ihVglBqXqjskha5
LRd5wtjA20uCAx5qfmkRrpQCWjVZ2IH6QSGoJTZKiR+YN0eRFIOjcgTQsnQj5bAfdVFVK7PzljLH
2usC0KX/WZqd4Y5HupFLvNO5Pdag0c2mPIpBIuEra5UjFPwLLwU3sAMlJsjYf8h8NRXzO4GoAqn+
h3AcNnlG9tLrF+5d7c10Zma2GeC6Y942MOP4zwnpIy4+9TFaG8nPxngO68+BXGKn0/oH3jqYyhBo
5nnfaxHYA4jNsNVNMj55RXEq3RoEzN4usyS0oNQSU4du3QBmxkgmbbUPpE0gDkqQV1MSb31+RFnm
vmXtg2Xlm07JvzhZACYGIwLA0xM33OWtk4u2UUEzSogUgiG9D9c4m7fC4AstizqfByIRCVETgCvA
6i7N+F7p9alvy4NH7Nuuse/R3QEu56W3qW6hzszMCwtCGA0KgjDj+g+Zw6NW3dhoiCPti5MvIBB1
XogeFegEAQyHPrJpxGfXNdhsgdprOuQOVVut4Dh4LSAHFlEOpYMGfGpbZde/7N7y1oDHy4Uks3Y+
z6zPgoWwcWkMxlR5qKp0Zffq2Bj52kuLhRey1hGBDpjI0SD19wGSYODtizTGVHqqn2KjPCg01Ixx
+mSCTez64eFgvuYPNlS4/jE1/X42n5NWRxi6FFk+PFO7uNlDSeIvDg5roif00PiPgG7mhMI2Bgh/
IN3bMiT+x/4UkGRrdSHS5uqeBtWmTPzDwOIF39c65R+zHzhWslH0biElWLf7lT/ch/1PhK8J3bmZ
vxBDau9vYH9BTgrg+UTCejmLVu47YE2s5MFIwjgyfORnlep+9YYno05MfLq8/UnsBuIsjp1HckQ4
kRIRRMTN3aWP0W6RiesugM2P4hym7aZDSTictKzclR/m39Hy9Y1NitehA4bDqgYquRiSb+hKV1Ge
pd3a4EmwEpL7G0jsgjpoqI45b1Gw4cbjEMtPMu2SyMiDJb5TrfdBxwn9waBOACrpct6kIUTJ+1Ac
hBc+j30KXIFaqGvooPrA6P+xMbuNOevGShLY8FT5bPL8lUIuecOBKYj6KvzEYwcyQBmiSDGk5oo4
xpfrO0wX+VvQ8EUX7zTIeUqS1QUp0rREYSVr10bg7IfYuk8YOXpN9VxCGCjMnNfrJrUegPwdZAPQ
5G3OS9d5SO2xRKX8YAVfzPC5ANiFsLfaoVFZ0Gj0byTeOddNajPpII9Auc81cZvMH5GSFiFT0Fc/
dG1SrqnwzQhNauWdqoWKRvTQAAwfjxHqNHfgm1a7khExSVx5Cx+ine6z75gd0X4iAmP0cEHA15HO
CdDORW1G0IxUtRFi2HuAiLpVnhXFwkmqMwwEBDrDpx4D9NVc+nLmWHHa1ZiAVKp9r6o9LcRJFPVD
YTs7SrJvuZU+XZ903fZBwZNg60wPr/k94Q005aONw5tlwzuznVWd9Qu4Rd2Nd25idj8oVmelOxVh
LJk9NVRt+NCcCncJFbc0ktnkBR3Y0IGzQQRh1Kc867e+WoI0a9cHxwAIxBAQodJ5uT6mU2fm1P53
oE3l/coAeT8aIySMu4AD3NFk3meTDXLvdd0S/YVuO2JxoGECIlIC1OSlZVWwuGg7lKYFGEkiSJf3
kYs27IioQK2GwYdyiAoOnS1CiPTRYuE+0AUTCHVQyAssFxXc2fXLSxsiAI0lD7033PSW9cUZ0/2g
eFQx7/N1f9RNMWIycBADTTtRP1wO1BEdBT8mashpYuMeBIWk81r2Dn+aeFEePQk5D5mVJvh11XRF
XjeuGyfYC0zUCkHPgHLIpfG2TV2agxTiUCXVGDFcXRGz3By1EoXLFopBC/a0l/65wdnWAAtohe0H
biYIEt66prFWo/Hg9OEtpuDWdcdXFttH2o03VsAfahFuM79aCK20l9v5N8z2jQDrKMOhZh7Q+LYx
RLttDXpM8ngTMvO2B81YCqDUeDSLceFaXZrt6fezuJHjadRXBRij7MQyooaWxYYBMAfOmvReFDxe
CLx1wRzet65t46/zoQs7yMHVmYGp5GBADzyKLbEB6OSpcQjegmJH66Xh6Y69c3uzoKEYUyrcGARy
xhhCnwNNtDLZ+kTsr/us7mQ4NzPzWcJTRVSFvFlVGWvUOQD92hcgTNjW2bCyRhI16vW/WZw5rcsG
VccME0mVE9X2E2lF1PJbZllRlUd9uE8ze2Gj6OfSQ+DvoFH4g/iebSQQIQUUGK4SbnxZPvi82cm8
W3gZLpmZLVleWBXJM5BOFGmLGlNQr4kysQfzb9dnUGvHRdoK6M3fROWXnu/VJXI5ojUPfZttOG+2
YfjYgQ3mupXfEPr5wwyZInRXo32WfIAf5k2bt6LDcBxwxwcrOvDhtXWFf0QYmb1JoyePqIm5L5lp
tE/AZoSfitLNHgc39p9as+M/QBRhvTFpxZ/dhrNPoTSGU1CMEHBKRlr+QJkhf/O6NjOisi2CISIg
5fpV8wx8+8pLqj0zY+9WtVb7wpOaHLns2rs0o9ktUS7EJKTvyy8DI8lXK6bDV8M1+ENvJuSpqjrD
jLK+yxeiHe3tEoBFcspnkA8QPA9RRylr8AGmjf3U4bHA4nAVq3Bvxs2L5xYvfY7XzfVl0B6wKLYT
xB8I4aHLMlttR9TAM6CgGecOGK05baKCBkcI3VmrbOyyrZEIEvV99q2vyjzKW+PX9S/QnXxnHzB/
xnKW9iYAIqjd1sYNk+Y2KU1If41ia6fkZmiqhWqoLhIDRhKNikBNTaR2lwPOqbAUdGHVwWXuCzTP
oaazJHOrHdKZidndgQeLP7o8RFq9qCJRDqse3UwS+S/+06uXnpjahwnUliaBTEjNfGipd6xWItjD
Ue456JjGU0Sig6lHdRSMatIP3wO4c79SA1p0Vnlsya+EJP5jLrvkV2Nb9afry6lz4onIFk0zaK5y
5yFSh1cilehNOMi6fwBh8D4Z/fuyLm+la9xxNzjF5N8qa0/lPQ+nCNjKfbwT5rlG5LfHwKow3Z55
k1h7o2DHsj+loloh6bpwT09LNz+1zm1Nwz8LC9qWWIXqUUoMs6KMwGJ2WzPyZRDJ0fXZ+vpULtma
bc3BZKMop7KlMMw8as121fpsz9B6OXTdf7P1m/jvbFw89AqRt9gVnRe/WBV7HGX87CXG2qiGhbyV
7n6BKgXeCR5UXT8wpxHDpile7yhwmWiIpMYBAjt7O/0LWl5shj9mZpuQlT0OuxZ9IyV7bHO+KYcf
TfWoxgeR+qsENErXF0vn9+fmZk+DFmViZGcxqlI9es7NGP+Y0hEVvY/D26aUC8ulO2HOrc3cUI2d
Z/EKtR4B2XoHN1YalZYdBe2neKQLLq9dL5A+ItMG8SQI91y6PLS1sx64Y1TsPbUK2uaUAZptekuq
JdohgWwb2GbonX5Q6mGcEgp2eQyJ/MQEln2/dSwwatSbwie764ulGxJa+yaUGdK/AFlcDskHYwft
J5SgM1ovrVHsQWr5lPlLEr86M6j6IZM/VUHQ5XlppvbxdKmUK6COU0QILVaKN3u0xi0EhrqZC3yA
G1DTmXQbZgtkoxtASIpsWNy4a2V5D4aKwXYSl3dxIbc9RbT4r6cPQCLECwAfgyBkbrCxxsQQgykA
vOl39Vg/G1xugWRZuEo00+dMnF1Ibk56dPOkc9oRG1iMHGbqcF2m7MHPunVhL3FSaqbvwoxzuUrS
y6x4AGUfCG53uGWjqb898Q7gxVq3AB9fnzodTQKsoY9jItsCG+H0NWcHrVBVBUAgZAlHYQ0vRdD5
D8yi/QvJpfk4dIl7i4As/wLBM5CheiK+oTaXd30SB6cS+qzvRusm+MbGE4frXzYNc3az4cMm4nTi
BGh6ne2J0WyoV3b4MHR+HDIz3vO22V83oTkjz038jkXPxu5BJYClEBU7pOSnbf80gbPh1XuYUZDD
s0jwz9fNaRcWrPqA2QCxgTLr5VQ7CMLiIXHHAy7SFUiSIRK9YZC/pigUZNVSenSan/n8WcAZTWkh
FCLnxyQHVUKMBAhy0vYrwoRdn0KLupKbfrAfQDK3Dyv3BOHFhSm1LJ3ZqfMDiS9EXfMzpvNH6nku
FxB6gKa9NZBfLMlAyuK3t5gTFiUE6Tcy8O+grfhUxMmrW7V8RZ3qASmqft14EIyPCwU4NhV9BEDU
s5WZN0MKKbamlT9S1UGRNO+WGDl1UStYBrE0BKRaaCednY1m5qnaNvDdIUi/sSq7oMLLjYbDtivi
G1bHt7TEC7fpUD5Iv1aJ/XzdOXQPn4sPmMUHEPEkmUgacSgze9Ua2dfY6/a2UX8Nh+rE6/KVBsXE
xX5Xu97CE0Q/eBSwUEoLQG0zhxONSdLzdmTQJh1qMLKxJtlUJdCYwBkl67AdjZXECkQgoYnXJre+
WTRFXrWlw9JppPUeJIwBhgby+gMFAfRKweOE3mnsjdb8XMet8ZmaIn23s3J8dDuj2gnloZpW5qS/
rz0rrqIGKry7Unli13eUnK6viq0786FCDm5p1BlxEs1PIQiGqk6h0NgFafkKlv94l7KCngzDsu7b
nNrQWgWtNQuHNI1w7Vo/U2z+PmpEUKioCtLw3SqCoEBDI574zcCbO8dMg0ewV5Tf/cy3dukwti+p
BY+DJlBqR+iOl089NN1PKcnaY0haY+fVDf7NzuGVLLY+gTjcTlfNlLaLqEChl0I2WmzGxrD9yGpI
jN1ejPL79blwp3t7fqI4U5P1RHKHOtfs/ApywzWHAL27jZf7d+ZQGr/Kuk42ogV82LJ5FkaCWf5T
CpZXHgmvHh6DYKQEMXtlfI2NJp3iNWm+0tG1n3C+M2PNgLLPI9bE3bjiSGLfEydvg1UqOX0GcHd8
KBI5fBYDxWZUdptlq0JmeE+6ySi/JAMnj4FPxRfu0Ap9AVb46NWJ0US1Aem8ldMAU+IEowC22DC6
h0Sx4JHYlQD23RzVERnV6hEtWDYYwnGn/6D5mDyktMUxhTxL91JyRm+V65fIZxuN5BsSG+xnMDSi
X6P9lu5kiu7DhWBGexCgcW6iRpgUE+c12jQxhqCxBQpqrnB2KFjHL27FvZukAFlwbAfNT4M2qHxL
Ur269ZB/pllqLlShdFeVAw5ctNNbqKXO3Z60MToYMxT1Yqfws2h0zPyFg8q2x/YP+RfOHaQx46rw
F0Isottv0N+D56JsjlB+7mNj1uTmgNgRY2f31Jf1XZ6bxl3ddd4ngCudlxB/sBHzELquhX1jt6H7
5sjUfuTpWL3hbcB3fWMln0GhxrqF88nSBSUQ30GuBrUdlPxnoW1vV0D02il6EcGdBk0ctCcnWZ8B
Nex8d5s8XEFl5jPKTzxKYzy6Rs+LhtyDtKgBFHGeNekmN6CoGrpNsy6YLKOidQv0W1nQ4DTNZ1D3
QSKPBzLqzbaFOO/UvFm2//7Bi0QnKlO4n3HdzV8bOfB4I7o3xYFkThRiCNSC8Pai3LFuKQEmRh4I
GDmUme3LcEf1OEpc0coDMbOHuLHXDuSigX9ZuLx0QRweaYj/kW8J3Pl2yTNQOIJQBP2Nsf1J2t4+
bat9Go73g5scM1GkETDrm+tHoc4NwKOHOwHCdGg4md0KXVOXpJ7gJ9JqtmYotgp5wusmdLM3KXeg
eonr5wMlkFADS3DWiwN30zIiziBvasTlEbi8/IXRaE2B5AiIP1BTApl+uVA9sdvGrmAqo+62Mtyn
OE/h1kv1At2kgUHrHzPT72fRdkt6oymnERUjXYcMKi7hklyhLubFggD1ASJs70Orgt/FLXicfFSR
vM92d/g/zs5jN26la9dXRIA5TMmOypYlWdaEkG2JORRZjFf/P9zA+WC1CPXZe6CRBtUkK6x61xsq
s6cHKPxkTIOWIyknSdis+l9ff6m1CQih0MWuGL85wIKPz4XZtnS9EYSxTMofCT2lKP4dcUpSP+5c
995of3493spDWlSqsOKw6aG7fjL53Lay3bJ0MI9PrpwQDUEbVJ2zU1A3NfmTquWBYpyzklvrveIJ
BWHaIi34syJDryHPJJJ8F2Ktftal9ZhNKJVt+VNxh82sVo+x/Tx3BRhaeR9a3q40zukGVo6kD79g
KR3/mj5iVoe6iYgXqdPet9hTUWrMsuWDEvhZz2dO4bXReMHQYPGHoL1+8lFrdyD6EqL2kQDmbdSJ
feu+x1L6fW/i5xOdWeze8uNPSisYgZy1C1caBuLJuTJMlJMQzLWj1lpaduE4ELW3k9o073VpQgWr
sqQbg66bop89pTACpmYUz4NNOHAQakr5TFY0RHlPCXVqn8F+yYtYFtuu1cWtawypeSQAVntPhrp8
bJwsI1MXMmyEi5jpvBez5txEej3dWch/3ywln4gajaonvrEzBiiM7Nch05p9UWDa6/flmPXYC9jg
55UT4dDrjOqr7VXh+0zT+ImGsXdPrVe8y7QK9Y2dV326kTldrUMqdCx9Y9Wd/4wKdH8/MiL5Z0yQ
vQfRrC1OHzTaej8R/aBsG89on8hAxPa7qIbkXhpG/WAZCYdkmRrjN7fTs9KPJMYPXKJpLuwXQwLP
L+uGjFlCh4t7LZpbNGy9QfCRrBPtGdIYqjOjHsTRqErlm1aOU+s3BO7+ln1kFlgmiTKGuBTPPyKl
oGGSQ/t7mqvBkZt2VBZa+WSgVjO10KX/1NjxL9JWssvc1offelu2zz0x2tXyI2BPJ3UeHtD6z3hd
dm2j+2pkyW6Xjlb2x070MfWNye3OOSiv1ZCWBZ6M4w0EOAxzPy4WN5ZNaw3EC8mu3trJuCkHbxPN
3zpVx4bJPECj2FZ2zqM8f705rWyGFnwsfI5ppQJnngwcjbjnJ3OFCjPULsfB+BZKYs71ThybQr0i
hPQyrvWnr8dcfVoqAIOaeTHVP72YDIoAG4obeOtR773kmR3+EWlbvs9CKjBwUCL4wpxgp8VWpv8m
3WzaKlo4nvkZK+cbb9xB0wjmQhzRyRrOyZwbUvsf1lEfGFW05dA+U5avDQHwSDqbgZHRpyDtKBZR
ZnfA7JrXbAdQyG48a7zyeSeCTbi4iIEUQ2E/OV3yxiuHXEMDQAtr0xjdUVWjM0+xUm/8PYRx4nxB
YkE0W4ssGO7CEiC3q9vJ16xzXI+1afFhnJMP0kHJsfOSR7FxbRzy/LJqOvKdKmefmv0htNJbNh6w
MBPTmOL713Ny5fz4MPbJadX1TjHAFqUKqHGCF/Zh1N3DnOf3WZldyfo/mEGhR/knw93D6/X0/Jj6
AiLkP8oNUey9ejjYdfLw9ROtrGwSJVFq6DaOPPAuP24pVjoVHVci2mT4YhAcbNyHuCXMMjkMVbrr
lX5n2+MZXv7KfLfBGXTXVYFRPs33tEybWF1iJQ2BO3vRbkTR/ZchzMXHaMFK6Sh9fKy6tJVxsiA5
WEr6PJjy0i7z7ddvbm0uQPn/3xDLm/2rcnEUsvi6liGyOt5H1nfF/TEYdtCSiKyipPh6sNVXZuH/
Tn+MUNXT5+HGQpUdLvJKJd3EzbjtxDm1xNpMgOCIHtgDGoBg+fF5OoOOgGdS4SoaHqHmw5SD4Hjv
k/s6xB32U29fP9HadvH3cCevLxqiigizZdML7Z3eTLtBtbe2c05utT4MERwcWtTxp/4BTpNDjZ+x
GcrK9mjIYoPAZSfC9Mx19dwwy/f7azJEuYY+I8SOJynbazqMu6odL0R8Tv66uvmh8mMnZ/Esvogf
x2FNDuXoQFXuk/AScG47t+Kmd6KdamT73sVMKyupDwWuCP/hogdEQocWNwtExadvcmhJ250t9ves
8PZ5r+2yMj18PSdW7kDUNYjvuPNjennaHIKGnVqdoMyIRPrm5uWFa+eXron9v2bcDWMd+aVm7EOj
DL4ed20ps7SAxtD+0Wg8KW/0MiJvIGNc0VXbNtT8OP3uZVxClMm3zrUE1tYZ13/iNmATM+jJ+SXC
TjRh2ph01N8ifdqW2mus6ZS+f0IRB5r24+tnWxsODAWxF71b45OhVxp3ZlzBHj7OXg6TRPhsABub
0tqJbvtB9WP7nG/d2ld0IXqBpwH3fZqjHM6ViX7SPDpE0Uv7fpTNtm/f8VwGkmp8S3t26zMPufYB
uTZzlqANoQN+8gErO6YP6jJk5N64pFurmCzV3l3DTE3F69cvdG2po7XVlqgW7TNK1OioDqeasTRF
2w2R5xc6mHZ/hhi88kQgROBsaKEY6hSLgtdZFm5VWUdRJpvBq57+ocxhQGG64XdhnDku10fjOAZ/
4KlO6XlpSC2jRYxmudkG17t9C7G9U3iJrn6ddOdoyCtzcoG//t9wp2S8KBnVbrIZzgRbNRzg72ZD
YPhGQPngIhfkin7m/Dw34smiwzxlRDfCiNLpN6FNYDfXZNeNuadNhzgJt54bb76eJ2feqXNSK9au
Edu1VlvHtFQRC1m+koVHN08DuwsP3XndjM3WfwI2QDbBxk4DgIW9f1LJZbXdQ81jXylLA2JGUjfa
yyCq7r2QU5LeSrCsZzPL22PRRcrg23Rbr+2uiu9kqSfXpFFkOzwlccigiineXQEly1d0Cwsvx0F6
N+SyeA/jqfkReWHzopYivRRFZeE3Ay/wu1No6R2NKlDN0G7rH7MTizvast2loUVq7cNHcH+Fhto8
2pHIr40pHS40JUvfRk8ZRdAORXns4jZ8ymOlejBCVLBh1ibQdBsN3C/LntM8JPAhtmLzsRXCu7aj
wogCPSrFSy3rmKxPaQq/lLN+X+GN9+zAaz2MraM9VCFmkthG9HujIKwniijc26YztqKw2/c8l81L
PsfFPZq9+LV3owwGd6Iot2Q5d1HQJ67V7QZ98sTWcuJBbEIA8FddKVt3Y/BGaFvhGHmDObR5v1Bx
2l2WRbiBTuOcPdVeqDtBm+uL+2mhqtdJPBb3QlPcO0+pxJ+mH50aWLZCYiB6tUh85ql5zh9tbS7a
CNgW9jjha6f7o0isMdFVgqzmNFc2SVa8pEZLOnHWXDhGcmnn56x5V+pVBw4X93b0MgCMJ3VKpzhW
N06ZcdSS+S5Otb0s3P+wvmAyLD4Zi1juFJPwRhkNQGM4Y2ty54p4XyDI7tthNzXdVWooh3+/nF1c
jcAhVA8E/2QHCcfEmgZygrDoKzEc1nZhnW9IYLoZmvRyxJLz6+GMteVML4JEMIwD6eacHGnQ5hWY
AykHQDIqv+kZ6PgcSUVPUZ/WxY+5AnKH3S4XB9T8dtYz5y4pHTgnDWGRrV9FQrkOy7S6qJp6iHyZ
OmTdqUMRu7B2x3Yv3b6+jmcn+5mEIRamssEmc9daMhbbydAU9LdWOV9RIjSl3zBw7euwTw6WyPPb
EFbFNwJC1Mse7vuhL2r1UBWLO2rrGJe9gxWqr1aqe//1S1mjNeFiAI98AcCwfl/m+V9ltjV0Bggi
KaOhTN/mOi02mVpHAeq6X8bYgEgVUOpNIV6ooeMgSlszGFlZgW6hYMLhw4NXEB6//lFrHwqTCjoF
EAHAh04+lJGnWuQx0tG1E5qHqtg1VW36dZ8coupcG3mltoLQin8uiuSlsXMy2NTInqyfjJNzNH72
ZXOfd7QgiZX46ST97BMM4/rm2OfBxHo/Y4S1dvlAxW4jTKVRCuX1ZPA07O18nmzzqGKghx60Uuc/
jpKK2IcCZSRBkTXxZR250S9S0NMfk60JLiNmgznc1698ZXeBVU9bizITJuIpaBHHoz4Q4IH/W9Fb
/ijtY95mZ3C/tZ41wX/wlTwemlifky1MxyZbS6mWjrS4vMHPCy38kXuZ/FbZ02gHSdJ7T6U7L4VS
1Ih+Z2FCd6v3yfCU0UZ8MhoTK88ynMJfldZ0TzA+9B9fv4aVmecCjOoQ/WlnkHX3cTWIvgyJDyGk
u5nLY6aIzThMcAunXWbbZzbblXn3Yajlp/y18Dj2XaNcEmYWjqmwfirjWxsfMBPxVZWTTv1je+WZ
j7xGX2JMzD2ITkOqcloCd3lmkEysG1jnxMlOOLXmJ202+T372cZ1pfALxcDyQxf0BsLsXhKEtDEm
8+3rt7w27RdagE1bfUGTTi9sqkgVdxrJ1hRWXA5+r/KW6WaQX5u63mMyFcnlYCnmVUps0Y1ZW1Q7
RRfKc4F12to3YNLTAOVM+EzniuxhqM06x8E4TmNfE+kur9G7Cv7KfFO4+ZZ2yE5RvaWjc6iz+Sad
m30+Ejdqxrd4KPqRMt3ZXXl0svJQldWZE3Klxoasi603KCKr5hSjyo256rWqto+eSnu+s/IXLx3y
oOsnK8C18YWS4MExuDB9/X3WuIl00pkmFkqQz3E+mLGnZZlZvJfOywNN2rAM6/y5TvNb3YpTfzSV
kTRjs/ExRJt8O8Tsrky8e9WuXhtVQP3TsDqZEs1XcHPQe7vwvUJ/mhoPeTN9p85SX9vIPKe7+Gd5
nhTscLYXswsoTJ/TX9SyNpbz3DlShTpU3fFL5DWG32QZRLOMu0kXz2+tNI6lar+a9AcDTEU834r4
pZT4EcIpKFAsEHMLJeVHrJvPVTX+yPPoVSrUn60J3zLjaBg7WxK4mdW+0Hr7zOv/Bxf89BiAJoQ6
0yz/BNq4EBjlVCr2EYMmwkHGrAkSp699p0yfwwTSXDh3R5lxSjh1/q0ZEtOf5maG9zn/wsYr992p
lAF9/zjolPE6U9Io+HqGrK1gSjZYEDh5kPh1OjND1XXGinvTsXYFJlIJP3HM0mcocTO1Q0tf0CsN
ZM5R5Rdol/D2bM6ABmuTFOv2JQEBC3eQyJPycewSlTDq3jm6TlnshCLtTTZ66SGaxPM4TndzaNVB
AVXQH8iY8V0ZDr4u43jTc3Nluo5NAH9P+rUp4EkOVUZkMr6GNAWsjW6UdTA7XePbwmqw9lTU//IG
F2rUUvrSiDg9cVNoozgtwVcfx1qFwTTovhSy5S5bQgfO4Y0mpXiw5qTxoY9Bihrtc1f4lTsMfhRQ
Mag/VCIWTmq/OoI86PSKdZz4ineTqf+SXfut7QviU9wWI620Oud19k/tdjq3CaDB9EllgX5yhij1
eKjc5bFxkI+DtIne09r+xYkTc+JEuu9azbCLqul9zFqBJ5nxZ7BSLcgL+aomRnjmEF7ZYAlvAsbD
SRx3u1N7O2fOXHtURps5pEUbomls3ypEGWiTmAMY6Cy1yHMJQkrOZYitTt8lyYw+KLDlp7ilMskH
a8pb+0jIF513p6vGrTEaS6PbKeJdjEOiCCAA2N9V0WXfud72v7I46u+62dSfqeWs+yhPikejTYxn
UoSqq0SX/e8II5Q9iTjh82jVwz1ZgOZN3tv2pZFxszqzC6ycnyCS3H4BJZcb48kS7GavGVKoZMdo
eX2lNb5po/a9ypUltbq4TEJOj9zqOD0UEy/lvExYgVHjK+78XBBzGTSG6AKRF+wSGtaB7Vj7WAJz
5Di2d27Brc12jCABNZn0CwnpY8EFDUPTS20ig8II7W1YzxNbuTUEfVg89VHt+F6W935ROIM/wcAL
DKuvNg3Bdj748rfW1Sd/yu3Sr+OBb2Q4T9APz8Hm7tqEdBdlE016PMFOO/QNqt7BqWILT6DFXDic
p9japGZiXJCPYh1Cd9Yvm6yYrhLLLnmAxIwonK00/NNYVraHm2JcK/HYv7tllOh7eLzOUaDo26Vy
cn4MdqW3GxcCSLNJ8tF9yDqjvJ3qAYV932rp6GOnVD7EsGiNQANOfEy7PLwxcwtsr5BG+rvJFHnV
5nn22g1DdpdoevjTLaBTaY1I02Buo/oBO1ftgaGiagMuKibfUIrpyYtl8scbhvZaynB+a4pZvZnr
0byPvY4rpoKVHROjMNw7nO/HW9MO+98aAFQVlIPV7dEuyYtKNvV9oQMCKU4NS6LIsvems41HxZlw
ozTi7s3R6/GPBzXle8i0v+SCBTXa1eOnGrSGHxGG31yR2juTf5MJHhXar64r9VeuGam+bdx+uo8s
evuBgsMM1lLqTNBgK3TvV6TN9i10/Ol32xnxBdHeoRbocHEuM9IG93GbAAcYxtTv+0TPjqlTJynt
3+RcV3Ft0cF45r5NTWg7p3eUSo1RyLaudWyqLrmYHaEGUZN/yxDi+TS+o6AsuB6GkoZEOpyzsV/j
t3Hm0vzDSImN69OxNSP9QC3DjmmEgHpjVu5VYmI24IdyI6tZbNMmd7bGgIm2Vjs1yuXsl9abmW9U
dnqmUlrdRD0qVVYMsdpcoD+u6agb4z6PHQt7s7hgPBkFqeSwr2LMIrJpaPxRoI535ibZIDcQ5EXE
71DtY3+q7GwHkcz2mY1toHMd2xCF/Gh40+jjCZH6JM+lvFkAD6mGL+Mkf369e37+juQdcOzCFEAk
QCrix9+eOpllNhonoRejSHbhcm+0OBLIqQSzGCUE6cm8Nc1QgjTh2349+nKT/XgOMzoCBapAeiKf
pIBKPPS9Jkj9Hc2SCLj0ks77Jirl9uthPm+6yzA0rqgV9c/wkiA8KplwF6Uif3aEsrObKejUG9bS
/0dLYvWZuLBAB0Yj+gk3GuC0z/iXgV8a5WE2qO+y9IrN70zRsFL8AsOCtBPshF7skxQw7ss8gT5A
wq6TviRasRu68jCSHSyz+R451H2qJod+0C698hx36jNAsYhr8L+l4l000ieTppRll+o2Qw9S3eSp
enAdscvH+J7K++HrT7eCFuDaSsuR2hos5BPX0shzvC41tT1iPVo8hVAYL+VUxd+5LiFUi6O0vI+w
HHnUYxldVDgSSMxrZ3GYIHCeW+nrP8aj7Yql2CIPP1nppjq3KiEd8thX3g3hQ5e9qe8LNdlNkb4R
TneFvdoBpwUf1dPObLP91y9jZR4DmVDqLFILVM7L1PsLrbFwThxibpdHO4yQVu2E1/h66/lai4+T
daZ3+LkIWPhkcBGw5vtH3HIyWIlfkmZk7VG3arIZJ8PdlqaaoeWZ95YzPoYTm53e9OfwuZXJ5Rg8
22Jgz73gFJ8bRNRnUVO3SGj7MQAEf5HddKOWGj5586z7Vqdxk4s9cmdYWT7ozBwUWs1FweBebJgY
FyqNpwHU1i+RqH9//QlWfx3JKQbFH3l+p+2CLq9DIcTYMgNEsS0GwSWuM4tDV1u/MnLDvh4Nm/mV
HRKPabwKVYzZ4IZ+/AoV38BGSANaWQ8ppmD5nMsxaPp4/KOHEQz5QqbebTllkbUVUSJMUmMi62Fo
6ikJpkmg9jVaXcm3YnC1O0c4SQbQ5mqlb4NxPpudUVwOcTv8lDLOL0mnCdULNVHwQqME9eZt3YzJ
9zi1ExmUsdQdlIZFcS1ZIHeFoXkplNqmN4JImR098MTs0PjVqzHCPi1S3oylqJGVHqLFHF0ypZ20
j8S2BbqZ9y25bl1gFiJ+zKrKOEg4p1kQukMXbvXKEnCXNY2OyNDpr8Y4h/dSRQ6P2rMqit0oS9p5
HseXC5upd14jY2g9fL0GxfnZ1Yqm7QlqoVlQSLX7XYHSImfP5ovKszJmidv2L8M4Wl0wNlL8Vuh7
hIdCi9J0J+Mxf1Bggb13Y9rS4h30pN9g/hnXQQ2IngW9V8aOX7puuh3DOEYg22j9k6OzRjAcUFvs
h7hIBMLmBrTXwga9jt4Tfx3YKGhlAImBhqauhfgTmIPZeuhF0VfeJKqT1UfqCLPY9PZob4ltBVQB
ADF/epPTQh0nOHXfQOPuMcuuUjNQWns4WurQl0HpRVg4DIPVRr5TVM61pBcLZJz06WMRi2IIQlvm
8warDve+zTgocQauC/dKER521WpdQs4WcZo3PtFgXUIBZ+gbfeqUB3rGbKVDb9XKYZjMTmzMNvHY
5LSyczdzIWcrqJtGPqYKnh1+B9E79uc8SqVPB2q6tvSxvWod2DGXspCtjellHb7NbW4xZaC0R5so
nDN5prZYweGwTcDIEACRzfKTGNRFBSw10XLqV7xBrLlxCY6qTokwNp1EvJVJVz8hV5a3oh2jzp8t
Ob1XnTRYZZ2m3gzjJH7bbiOQSIpoVyq0kjNRKteke2XTRsRVc9djo/nTyar4PnMTIghrW/sd6mV4
BJYUkd+mSR+fea7VLWFpkLBZQN7+xJ9Ox9kaRnzIjhNJUVwCvax4NBPZ3lYyMx9FmFtbwhWtC5Oo
CoBCOtUQQFWt+JbOlpvSKxxx/J1wli98G3DxBklK/yuyrOQ3fXOjQBU60/KfRHpBh7L8kcoy/JFU
k7UzFNJrcK924Ba0o/rN7sjp8S2lb27SUPeea6Fjiqs1efrHnp3wzM67UqlCO1JNR7OQ9+Ii/HEn
NIVB4FpUoShpym1SsOl7l2H4XlvJocTYKh64PSbiTOW4cghiDWQj9Vg4hpgnfhy004skQ2yFsY1q
B1GnAi8Y1ORD0IgaOje6gu7t6y1fVz/v+B+GXH7SX4c8e68ytBkBWk2nJCxa7cUo4SIoivuEG913
G21PkKXNu1EKy69L8OIUa16/cgaBnnF41bN2uXjNRWB2IZheml7Ofdlv+kR5HCvCu7/+vbhPrPxg
GzY/7QFXcz9lYqVzO2qDhxVbPwkELWWeOy+Da6SvUaxa19iKTjgRDuKqFYW69dBB3/ZGVDyZEQEY
xjRX38PW9LYaRBRA8twZHhvWE6gDnMVHJ9S4v9IN6/7oTa69VJbZ32mdVU/+3DTdRdpq0JurPjPY
ElM1vG+lOj3luhne5JlXvSYidL5VeMU9YgkW/Y6dpPrWuIN+NSiyvNRGRdzarSivlTB07rxRjUnk
8eqrQnrjtwrdyGVWifChkpMFzJ3P1bdai63LMWnFd1lFXNWnrsI6O8wfvdZeAqzsurvWpYlkR0SG
dUibJH01C9UtA5rn3SFLFPeyb5jI/tQ5DsrmLDZvNKOn8+PwVW+tCadKdSzb16w3i0ct52TyIfEA
ZqWJ2T+kXqxl7P6JkflJ3kQvhKCO3+lfKW9pKuYbpc2iX1OTSQK8tWi6KBqrP1io8J+1LMJLzNam
acs2YN4CNsmjh7j7qksA77I+IVUvM41syyEd7htl6G6bmZPfd+t+/j6HznCTmmn6k0DA6CEZueOQ
LuxIbwNW2d1pYRvuqlGhJ6DY+p7sufmQVVb5w0xr465WE5VfxLV9CY5Ky10Dr+k2RUxzzK1U3tbp
GO/noknuUY2wJU3a+D1prPbbkIWSm/TcaI0vuyy5n7yyjNig9X6fctPq/ZaU2Hu8k6bvXl8M85lr
lrE2uz10qq5JEYbpwskOoPVLdFNJT3qccFdJ6EW8ZBGU6kBBg/szGUP9CeNLSwvM1tQkPAED0oWF
T23l626pE24O5PAIilU+J1zA6WaOo8D1fOx/xmpkOxt3IpKXndpDaJzVrh10kRuX/hBp5XWpJOVj
4qj5dwTuGGw4Uz3ddlPcY9wop10ftrrly1qabzWOcdf43VhXYZ4lV/hJ2fdnFvrKm6Cr5WAWR096
qdA/bkw4TuR45dIrzvVaDRTXaAOlaRvflC5GIYb+u7bdMLDNMDrGCY2iUTTTxegSIpJqk7ZRnd7a
hEN9Tt27ci6wO4O7ACAAWp5eRnWvzIHMVQORt2ncOM003bZeW75iB+CYcBfM5ob7v+35qWfK3De6
OLfPMChW7mXMDa7iJqnln9kb+twYZU+z5IisugUpTCaIgPmrNVQEislK9XvDO+fnu8KZAcvAuQ6l
AlKST/40pZlFvRUJi7g+tFI4orxVhjf77JoiUEVFZZ4bdLV7HVi/UbtNhoyH60OTXY9RXG7ADsJt
aLTn/JTXPgdUKgoKQO6le/txlqhKXaqSjZ+yNPpThq4T1Fml+2MsydQbkBAlnnQwdKAbWBvZv28m
aVAXoZnzE9wlpPHj6NpoLlupZx7Nopx/SbvqHkYzttklMl3gblhMYGrKmA8PXy+OlToBqTICi0U2
4n4SoIqpUAkyoCar3PpVb+KZewWPvlDlqMyVjPTGasDbujiXmbcGSRD1RGmy2Nm7n2Ag1I9DE1rj
cITADK09B0yGsuLVMYQxVc82nTAgTDupdmnUnXqtlVX/G8qYyWsAZn/5+jWs/xpvefmgNeAGJ3tE
aNH3mNVmOHLb0+P9OMTS3qrpnPwgKyn7iWVw+sdzFNXaZKnRs0UmU/PaK2n+7HH7Ose1XimlAKhh
lvFp0FeegpsRmK1aKVh+2bNWyECGTVGjrGj7jA24TTbSgYazBX/1hsCdINY5oarXF1Dhyi3XVzX0
W9XsA/Su41szySloZNs92LUJpTY1tF9mPCcHuAe2tfOyytXpkaiFvpl7VB6B0UxQnynMm2evM0cU
riO3BnOah6eCSKLfcdfN1THllnY/11p1jRFyvi3tPv1W6nOSBY3tDU9DV2tZMNaJuaMB4fJbwiYe
NmGpwStVrcxNN8ysKdsPlpjljVbhby17y9j3olL0AMmsLSiNY/13zg3Nuu6zxJC+VxZA4Ri/RYHd
NsQCxtXoHmlza1tA9cLccOnJ7hFdogEmcTUx90PTxLezlTfFLqu4JQTYGhXOtu2sqtqlQ4xmMwWU
enPmKdxIkBNecGzaftvglHfmArQCwSxOGKQvL2YV7Pgf1zhIeW3gUzcc03g8FNmboTWBhLPbuWeD
S1bQFxPFykLNw1jlU7eOiDGna6MGVzMX7mn1rcSMy/3j5q8SRxDQIfw49MCq9kP57/3A2NhVC0Ye
PWqCbk76hPgPDXouO6yVEuyUftJ+3uqhewhNb1N19Aakg1T2nLHh2vL9MKr+8dVSOSStq0hMH5To
ORY/O4Pa1DwUMxRrQ951ymPr1bsyiXxPSc9ctVYODnOJ7wVXgzbzyRkknAzRVArv2s5yD6e1vgvy
cuZ2M9tOYIxjzF1ILMRQuFomiSXn7jErmwUKIQgImoeXzSdaWivzrIy9djw6MS1EOr+Zafn9lB86
V9+l3bylN0zY0H6ssX/5ettcOT1MIFagChigGg2Rj6/d7LmbkEfYHcPWgMxSmNG9C5l/Jgo258Zu
jXrxPNsTWB6ePlP3H148+zLpJIuNEeqXj6OD5NCPHNoOo1jpw/X09fh91pNgIS211rsiOr+N/r2K
ghvAX4MuxeZft9yoN6ahSDrK/7L3K/liAsvM3g8jS5AWnaOSrdRnHwY7PZUAtaIW1OM424eGS5Wp
bWtyuGxoDJm2+fpbrvQmPz7Zsn399WQmQv0hVnidZnjV2yJomnzHbfxG6l5QdM5lMpLJmtgXURTv
cs/ax8q5kOq16WTDh+BKTnvmkxN42eORgN2fXBQjQVy1O1uRgfCw85pvhvTWHpIzFqKrA+KIsZic
mPRAT3bkkKh7Ihk9eWyGMuAyvGktz5/s8aYwtnbubqf8jCxTWzsD4O7AGKf4/czdtN1hUvsJq8m+
9zaekuxy+cMoyytn/uXZ9UYyfQsToZ9Z78teDWbZs5bszeQmV11/N7RnY5TWXoEDPoUrLCQU3MA+
fnWyF8Ag1YEb9WxcVPk2LeednV2So+PrxqVuVrtEVYJy1q9EeqvOEDsAq9VLrm6+kBdq8eydTY9a
ZvVJcxWw7H8/yVo2vL8noh0rakVVcKzy2C9GkGwoTmQdfT3f1/Aqkxg2WiKYSNCrO/n4Vg8sSE0v
j/HYVUGXqYM/Z3O6qecK4xOD4Oqc1I+gk3G1z8L+0ssbyqCwA8GJReirXdZvTZXLrcAuJbVSe99Z
3qMRVzasHQfdTNyfUzL+85s+vZrFIRB/HPyHTre8SYNwlTVMn6Ew6a5bu74uA5suiaXfqZ0VRKZy
MJybMJz3SjttiiSmuycOYso2iRNjr9hvhX7O3HV1TjskfS6dTt7oyS7lDe6YpEQUkchmUTNTQoEd
T+iBp3Mq+rX9EDHZ/0Y62aJiOOxT1uXd0QbMmjlhknymkQRTp/6TR+cA63OjnUwQBZM1p5uL7phV
TVAam775boXCV4yHuNp9PRnXLsXYzy4BO1zHKdpOlmExuFJF19gdiUOBR+TQoBKu/qjSHZX4jkC9
tUqEBTEVlONUPvfk3B+07JIIsutMBfm367MJQ2vPz8VQx5naA7Q3Ts5XanS3rCNFHlu32HXGIdK/
GfVB5slhVL6fef61OYTLFCiUycxWTwWfXt8RewAD6QjkyHFj2o/wmsy7uWrlTqY5zv49cITToEej
rOrYEmCXDiW6QccI1Y3rNU/ahPN+aZa+l7T1ucNxpciCa0rRThIghe2pzsVFs182Bj4lfVQE0tL9
qXgbi25jNcUmBsX2lGFL0bdNsCT/+tWswdSWxlPDVeLqQK31cTu0EmB8Txs6LGNVfNnq7dCam3xC
XVHEW3DWvVM410NV+nFvbpLaDoz4/zg7k+W2laxbP1FGoEdiCoAiqV6y+glCsmz0fY+nvx/OnVgU
Q4z6B3XqRLjKAIFE5t5rr+ZlXCyS0V5FWVxqzFLaUdtV9ac1Ij9y5C422r2aTZ5U68uRrJ2fb/jI
9o0pkIbH1GrgiTn31/tt1HHM6riY9qEB+Nzaw+ClYUuxBAZ/4tmsxdbBdsi4neAgvh3+34dDbSas
RR2Ww7gv7OaSZvCcCfeJSfaR85GDkUm2pTPLJG7166+p1WbOlDamk7L54izp6smrhieZEQx+32xr
5ffPT+/IR/fletrX641tmcxFji23Jcr8qlTDOHanWE1If0ram6DqgncxFtHnz1c99iA5/iFG8TCh
Fx+sMc1piEXCcYvYbfLYpXNb4gD88yWOPsgVYSKKl+3kkHgXtc0UxDrmv7Px0kJeJhPKjZh+ZOGV
gxvwPJ14kMeW4X/OVKxAJCqHvUmcEvkoOl5cDwG6Nfq/SSEuhrK8/flnHXtycFuY1Epb/w5jZUEj
a7nwviKsQqhfN9WS3v98Cf1Ih7n+/XCmmCCuDvRf18S0vrepwYzVCVX70bKKoCCIp1Y+Rq1kO5KT
ildxxnT+rIEOjsmmLLsCt74qeESSnF40WmM3G4tBj+WLLOhu7Um09wWJdam35BPxXoyVMUzLlzT5
jGAJ3EWGnK8cs9MetB5HmaEi/QNusW3e5fVcXQxokBD35UK5Q+HntN6C8cz1XGTFXRqEbEWwmxh2
yABImZ4hVjJQdKS+HgHPHNNjZ4rdkNph4v38pI71MKColHN4M65D14NjNBtzs8E9jVC8WFF8pZ5p
V6xp9JMKHirMr8QzKu2zslMFKkUKqRomKI8SLXScWYn/890c+5TXOp8xLHqtby4e0cy0vVMQjhdK
fVc2zI7stnWDXJD9VF3IqD5RRBxZ8QBUxCdjxQ7X6nA3xFA+ieKmnvaDYyG7Sn1RqxhQnIp3OPKz
LPhztAoGnTfqzq+rEXQQi3KdvSJPukvh5Ni8mBciDs91JTwL1e7EjOLIB8blwJMweUHpcXjyaoLK
BoyDy0XtbSAIuSnm959f1JGtic8KbTjeVsp3HQPghZF0Dh72CzpiZmAmRPs2MlHpOsibuoYOXywT
OUbM8n6+snGkrsDuCjqwAoTxPdS3CIO0Vjt72seiSO7r1OpKLzXz9KlzLOPPMNv1XVXXeskdpPZH
0mkTUEfFzDHM5PgyJ6Zx3qnB+OzkyvRsj5Bm3LJysocFZtK9wIn6JRrC6QmhQf7QFGrzblJJGF7Q
pckT/JPiRUVP/Us2VSfPg9lpb7W0Hj/xPUifslmKGyUZh9cRkPEaEU92m2Xz8KmLKnhoyih4VZVF
vbFwCfhbFln/2tvW+L8LPVUeEMZMcPnAMw+/6IS1lmlOTHg7sOH9qPU5PCRtcKvSFhszInJa1BZs
qDi+VvnOTryfY2sdmz2GhuD/bLzrn//TigqnTxQtqsc92laAAbFrlMfS2YUOQcqUND8vhmPL8N+L
rX/+z8WUXq9No2ohRtUVA+1yzyzOxS8cOtYOBuM2PqnePlJ1g7KQXsrQSzO/4XflQCxrJbhizArr
hgUKNZO38b1G/PC//zZWCWA0oLCCwdvX35Yw3seSiiuJsPUG6zOaY1eVk2f372G8zQP7xElw5Mi0
8CqA7MoOxYjpoGwL5qGKNdyz91DXbrPA3ttZ6RppD5KVQR5Q3phynFnNicHNsTeI4JQLr4MbMNmv
v3IwRiuvbKBgLWj2AMauDs1yGhegwX5TK89qcyp/6RiKAb0YJfCanwmr6uCSyHoZH8O82VsFVvUr
UWE7oMe9VUJbXjhRVTOz7Nv5zTKn+pcsswACx9xoN6s3h+OOKUp51x4wCst7zFNcU8LIdtFWTe+5
nMYHuJrLa2LH9kumjfN84i0d44Ij08SrgEg6pm/fRiL2YnWpEC16TLPCYrXzUxCMIo72CfCbnQeX
hFmdET/4C4rOCSzuyBKhYiM4GJ8EZq6HyJfRjZD3dKfZY6jZXwxymO7tjjHfbEzJtU4k4OVi5LgG
zFP2aYi6fvn5i1hfzEHvAmQNL4PwkiO2W1Wtk624RpCGCRnpQ38x1ZpfKcaJ4/PIJw7xcq1CFOWI
3dbYqipsNxprPWufDQZ32ZzfaF3p97Ox//kXHZvCAM6sjIL/NG2HdarICqvunbbbzwXbJYO8h6TK
/tgQK1zbmUpGle27bsF3c9bQ7nICTEny4tQnceQjhDip0UXZNn5YhwUDh2OgGUXT7bHBeKvVcDuk
yxaXDkiDwo8Mw1dm9cQvP6Kkofb955prEfPP1l1bGaz9sO72Ya85D9qSqwaaRH1+VluDSrkfFOVt
ipzynGNL/qHo5JyGIqa8EYlSXSR24NwmQ8ejEN3aKuPMaj0Nc2GfM6APrtV0iV4KAwoN4zOQrmUy
LoWM7BO715HDDp3D+hXiebeOsr7+iEmQ9GrHDV6ss7mxoD47xkuk32UGthHTifPgSFVnw7GQlJA2
38BhW53omJM0EsywEva2bCsvzE8dOUeXIwovGJAcbyBLB2fA1I/jQvJaR221vDdOedtHeLAEha9k
+tYUAVLr3o+UedMtod+2pxbF0evL1b1Sx6hY/26AJUXZlGPa7U09ii6nQBpbHLHEqknQsoulF2jN
lyFpQTJncaEQhPFROOOiuDBUis//w7fJhJCKlaNpdcL7+nLxQ+H8H1GAoI64sZJ4MxvyxhnGP1Vi
ed0iXbEMF/hc7y1rFRMP4YkmVj223/17A9rXG8iGLplxY+j2mZNcD6l1MYZk7Nbtnz5JzkUkzrSp
2uGsvCs7TLrb9mwOSHrJiCFgxnilpOkJQ6Njqx00b500sAdjQ/X1fkoI4q1q88lag/aIyfbZJLM7
A9Q6njqPRI3/w3b/7+XWXeufHSKrUl2MHHD7ZVAuUhGdWZX02uCU6fGRQw0bO+b+dMCkIBzyiJxs
Bosv63YfN7fZAhlj7si5qneDB8G98ZLKOLFpHLsgu8YacIav7Td2M4HzECi7uGVEGd/Z7UOSY50H
1Tz9lTCyWYrFS+MTfe6xLt9R6fEJyGPg/Y0eYzuVo88N58zgZKFXDrnpDQlCTrkAfmi9dQlvrzgL
dMi2GGKpXl906V6fu1vCfk/xmP6rJL+e45jBIAVU8OJSv8cXG2GZhynC1f2o18lL0cTapyms4q/d
Tc0HRLrkLreBcD3m96rtZRI/OVeKMXorUS68wTwcH7ALz6+yqpp/Gc4MRbLQVPz37eXdiNR2JypL
XjlFb29JCrFP8TWOlGDcP1IpEDLGrt92yVAtU70LI2yycaxcCMxNzXcGwTjsKWVX3qixHj0FtoP5
rkwmC8vxqFAvI9kHJwqV7wuJ+6AONFcG1uoh9PUDUQZ1qmcbu986yAk7wTZAVXbz0u5GuBzOtWjE
Q3AyRfjURQ82JVm0GAVkmP4WBMjVzm6cgmcLtrHaL55IhNvAni8n7UTl+b1C0eBpMOVekzw4G9a7
+mcvmISe9nlDtOgS597cpr6t0/Uz6rWH2J8SfTPj4//z/v99t1sdXdAigtoQ8XPYD2kKVj2YaRNf
k3Y7ZK1YQtzQrFxNhuLPeXXidD/2A2m6aEc064j4K8o0rR8VUmET8u5LPACU6WpBxrV0j3V2OUbq
/wzSc8gDD1G0rFvfYd9ldnpKfAUhqpby2tjEaiGpruwH3FYV5iXzKanfkYeJLlfla+PDp3w/ODoy
VS50Q3g4A5o/KVnga2LcleFI+4yeKTmBMB+ZDdKg/HO5g6MjmHMrNheHcLhqOoMT51tpt8H6j6Sy
VSJPdTbXl2ipMAaK8OK27luxKn+2UXbiTo68VqLlgAtwCTapIvSv6xbUFoOnEMflWcH5gXq09SLS
utxpyN9SUbwpCaViM6Af+nnxHrE9YfPR8TaDowpH4dB8QmmDUcQt3Xw6LS5IuGtXDoo1qsdlFyu/
Z0SUITkak8nsQvMjbDj74JSs9Mip8/UmDvYKOPvYm62ddj2Y5/N0jZgCT98F14VfstJ8qUBKnK8x
pYatW+Af1O5PPIXvWCE3AH8QuqyCkvewvarnLK30wRn3Q6SdBdqdjMyNTFO0eL1fmsK3C1ybbenV
ynKiTz+CMqyXxuZr/SdxQAdvvhlyAkYUOZKlkHhdM/lKUPpd05/BrPcUMW2LXvDfcm+16rmGVIUx
rCHi6ypuvFlIX0jbn6nxMOK6SIIasv0pR5gjOznYmUNsLoEV312fynRo+6BcZyR9/RgpxXkSqNvA
CTaWEF5nK14/EOYzj+HTibeyvvaD8x+ciQ4bD841ivSgaxJ95cTjpCtsBuOHAXXebeG1ujzMjKVR
oU0bP4uIacggNUhGs5H5RmMs2E5Tnvx8L9b3Zp93Q6uPHTrzom+7fCKGsu9BjvdF38XvvM3usmDY
94a0qrmX8aKWrq012JUgwF5uc2iLZ3EbNIbbibS9zGxnuezThPTLuDFudTEMt/By8eqaMrPZVkEB
r6NpneCSAKzwbsQu5b1qK8ZHATzQ39pMOOZk9fYNMULrnB6x4r0zReJjGDW0q6q5JK9qvQCnB10z
/sIAhi64cpjNYHPRxTfRECidm1GUX48g/vfTHMY4diVasIlHa3zCONzRXFXr0kuIwMuIUlptbmpc
Zf7mmq1fzoYToiuudH3Xtrrzu22l8SjNPrloGjHdl7IzHnNjtiNXwc7s2sHxYJvAVr220rG/sxj0
vqkDBZq3cNG7pomV8y7tY+icSmNc6E0ViBPF87Hiy+FbXstYjRyUw1nKmGNPqrWGvR/6frhLk2x4
wN2muWTPz36ZIhWvWinrrWZrxfWo9BkVtS1OqUCOba9ce/1oMJgEJzpYwlppa/ZoRHJPKKr20CtV
/6sbivhelEl4rUsiHhDH6dVFk0XV2SAFHstUhMpTtigknaSFU4cbIp3EKUBcPXLgcGNsOf8fUTqU
yMhKiqWPQG+VlDjDyVid8Ho+Y2twFD+15DMcxcs6GlTEnflrkFofmCCnLkxvyOOzrnmKLG1c9hwS
iYI7FNY4xxaIDX7+7I6UA1RxDlgz1SuTqoNyzhZxLsdGA2O2suQu68bpYoga5wWijqSbFPO10KLp
7ueL/hdfc7DvOPoqXUTQBKv88EzE4XPGtDyWqJqsaA2Zki4a9Zus1q67UXw4nXwPVBi/S7uOs4Lm
cWrQ+RVxEsPw757R2VP5UcR5lWzxTeu0kXpCXkdllnqKU7y1dvveTzVqvQn/vyGrX8ypM/nrlJsB
NTj0JBMHpR7Idm7tE4XGkc2c34YqZSVmIo46KLAGXZ9i4BF7H9fLyhLQoYAmrIAwEXc4BuDpNmAH
UPN9r9Zzp067Y+9TpzhnLIdkjG/ia5mjrhbDPTD/nkRdnZhyzOSUPKK9VFCXJ9V6nmSA5D+/z2NL
nbQlmgIo5CvJ6OtFo6J1BqXt7H1RO28YCK2BY+HgNaPWUKBnN1Y9iQ3GkacmkEe2IJ3fuUqy/6Mw
HBZ1TqyN2hjOcj/w2YA/qqVvdWuSIZo5z4mt2LNiB4FH1983jYbveo37zP/629dbgMHOLg14/K31
W9LC0MZB7usOJ4IlwEeuVcpnEaZ/VBkIvvTyhXDf9sQjP1LR0Q/hsckQAEsM5xACipWooOvmE2qY
f7pxYHz0vfK2ZLhftlpxC3vhMzIa6lsFpkIYhrFbpAH+mwHuTD8/ge8Lnjsh6wYIZU3FOGxgohGu
XVVyJ71VfOZh/Gnjh+XO0G9dFezXwHPNHfomdYPhpJfe95WnE1DBf5w1/eibDBqBTJ/Ckbb3FGrI
8gslwTO/qorqKcTjE1n2OF4ZhbncooTqnn/+3UcKS75zeKwkBKy2WIfcUaWnp7ObxNnXYUMsuxn9
Cek/3ABrO5eI5Xtm31ezgoMtYeGta0Z145Zoszw7alNvVsBapM72plifSoNtyth96B3cN01rSW7M
EBP+fL9HejGoSxBLVmyNMuvwfjUU7UIr69VhrlVf81iUZIoty2h7ceMQ2hw1LQxRRJ/3ZqKJP30e
mfdA9fq+spi3hKZavoyZ7BhGZFZ3ag85QhVk36IzkOswYnXb+bqJIFKxrElpjX2l12P6NsvKSjY4
64ekutSSFPNUQmN7DtSizc6WoFxUN10w8fCJCqjj7Vgb/U1i5Gm5y4fc6XfzXDjyL/IVc7zRcLWj
tYFyh8KCl2l49Ky2AMPMZ+uSPPV5eZDiP3lCPQykiivKKazqyErFWIevhOVqMJI/2CNFZ6KUHTX8
ysScUzOSPtJKJ/AH0g6RdBNSmo2I8vpTlrL/7YFfz1pyeCDUwHihTmJG8vW5dvXQ03qk1r5MCI3J
49WFRsFbb6zkfGaGY+sO00h6d2+aHm4A0o0T9bOd6/YujYIEcNIIOLKGm9HEEz0U+jVddAyFAbV9
04TvAUlNblaJ5wWhvELe/GbBEshjQos+lnLdM/uSyzJh8KI4fxhDRfrlwv9iMlWsn83lxFd5pCBc
fy+UxzWeb3VH+Pp7AyAvPQes2ycdRDK4VPIC1zwT0is/dYrL3HPC6gPPKBRNoim9LuSx4J5nu0ZU
CBTm2SmHdfvIu9d5+vDu+XhswICvt4TKSB3jqZf7ksS7e3hy43UbZ9jUxLN40NKFJkZOYUfEzlhB
Bxk69TqccdzxbFOo1xKnO0Khleg37mM0X1FQtfctMRwUlMoc/JoVo3hF05ndRV2iXrUdEcK4Mdna
n8gCeHQWtb+SSTdedVaCi3qgjx0GImqM42aV9cGTXWbZ71R2tBEOrAItNuStsErjM48q8VoEJpak
SU6wa1E0wbacJ7P1etMST2bREGfQEfD+NLWd86zIxLzS63L10Fbbx6g25k/ej/FBOEcGEScO7wiN
nSK/gUz+njVyue+WbvnViNZ4XFTUj1hjZU9VpqV3VZ4OxNhiKoq632oeExNPAg9ZiX3BGBI5XN3H
ObpyejdINstHGlrphxn21W1LW7/TqjTcKlgpk12oK0+LJasPNSBYEPOyStzDQAYLqEVq3P+8xx57
0yZlALXnao96+LFhUd05fS/sNVJg9ig8r4xu/qNP6d9Ucf40ahS4VtGd0h4dXfNQzGCf49r2Hcfv
rKWGxkcTVNJmbVH6wrGUsK2AMjDw0tTI09sWkVvQXhf1GLoW56aXpUpwpsZ17MVZeQqzPVaaURKu
0iTaMiz5DhqLYaocgyANuXfMHh+UlEiDIK+fQ/wjXKUYXgudIqFxLLQCTt8huUDy8fO7ODLDJNpt
VRXShVGZHZalRtePYcrQfy/z6FqmyY0O9unarXXLwLT2k4IcaLtxUs8K0tcpzeptOdmnqqNjhRof
PuucEwVh9GGbHNWpXqfwafZMlxD1Ge2jqPLqbMJSyu/NNt9EIv7AhKPHAmoS3mjo91ZWvUeBc7Jm
PLI6KVUwl2XDx/fxUDVUBHbYx/bi7IkqVs7QKi8UhWPmRwJnHzNVkQEqJgALTiybcYFdatmQfobM
wUUEKT2EJ5gIca43W5nr71Ys36O4erdq7eV/f3McCCu3RiEb7AgbtAoJQS7D84XfQrpar/VvEBj7
v12lqx8N3ufPZBWhZCiNcvpTFoq8LCAJobiCRJieqJuOPDXmdNRiZK2u/IKDlZzoGohPZIu9nhbF
LXtI92RkbX07TapzIdpEIXo5mUXmSQRyp0CW9Wg4OL0B6vG15NKgY4e4qZbZ2D+Zjtjbcxm7yhAU
m4RQo82CGNoNe93yl7D8XUeF5deEhfhBBOZj6ulTnTbvRabUJ9qdY981N8TexvDS4X4OzjLNLCsl
Mwyxr632NQDlwm4shuJZ649m7FieyOJ3Joex2y9t5eIsrJ66g/UAP3gkND34QFJMMW47rKTsRW0S
e9bkvh3aO/xfNDc3OwJqZ2xZantsz+wmvLPrmslNi+ebbINfeYNZ1c9r9HujDf8KAIPmDwYUgYBf
z/RSTksX/rflWmQcjnmf+KMRBpelYj6WJSb8cUED9PM1/9srDn86m7zOAJmS7pt1a67gAxdCB9jL
hKJK0WOHn5cw7VR0fLetqGE6i29kLTBbyPK834DkayDIIYz6JH4eGbZ4OiPnM9wbei8wrBSZOf9m
RTamFYFZ74I4+4D2TRp0y1BGmWGdjKr5XFSolX7+McdWEsuHeh/LSbxDDjfGMEyqpG5suYcj0T/E
o9ldQvIfPpU8LLc9Lob3Y42fhWsvItxmaZJvZCmSj5/v4kjzytyWSR+YyTES31pGYMooCb6y3kwM
qfw2BIXjNCj9SUcBMJryumzrBk0v2oCfL370ESAqwZid3gAz3oOtBV8uO5pzx9lHa3gfh+H9ZLXY
5Uir8BdiOx2tKr1cizNfN3pErUQjnfiajmxuBGPBNwOtAsY9LFjCqLXinjHgPs7C6Wapi/HCALD+
BfQw3s5x2t2NMw5vboDL0f3Pv/7YpZHsoAxBfQKAcbCTLPmSlG2wvn+eDDQeZg6GGVz2PXhGNTHA
7gIG981onUpGPSJk1pkDYt/Le+fkPWw1+8YAArYakOtxkhhESrFBl3oVGbNB2EK1MGiICNZQisRN
laF1w6xj5kEggT13z2hQdfCMCX6GnlBOiFg5sSw0irbvexxYuakjEOPZAK9/3V2WrrfisqJosEUG
264riWMQkZ1jxyAxO8Ko4EOJKvsuCBz7ZmhwJ9MnI9mmVdPtylJRgLrGRfO5hHaB6wrGiUXmvFLr
hReVsQgvsJPe7WLnISqG2G0WNNQ5NQFpRCrdnrYk3hzNid9raYwbrP0E0AQTsMwfobtNr0pOlRDY
aYhjBPM0TLV1r8QqL0toEWXdvIed2lw6suDvKozYn4slutSWNt/hJq+cpbmVUZL3zabXGssfWz0/
o2U3t1Y6TNuyh0U24TOPx1ahbqvWLi9wgRq3Sq6KyjXn+qPN1IRe1cr9ZUzMrVFLbFed9ldfmYNr
2tVzMI/Ve16N7zkOXl6qJcm+0vTBSyLd9rsat/tmJjXFAA70+xEmXakumIuF1itJ1Pa+XgIBzzQf
XXNs3hM5AMroee0NU7B4/QSNESfIzA/mqvENK+EP2qFCx9sqriOT3wAtTJBsmjKb0ledl88JWzlP
67B6aGy8kEob19RQAHD3BYbtYJiWq84Gy6odHmc86lzdMu7loOhM5jP1LBbNclZ2egTE1ulw+UPt
OZ1y5SJJNP18NbfYxXCQb9JJwZPYKINd4TjZJWCUcV3o5XymEqnhUfmrmwzBy6OGMBaJdz5uWsvG
4k0XbwHcSleCCXkRLZrb1f09jnmfw5T/EvPieMkc8tNNIdy+K14RcoMFNB3a0W5NLxnK/DYahH2V
Y9Xq9gL+M44ABMnbyx/FLvU7U23fukiHllka6WZy6j/5ZJOzFC7vRDiOBAkZS3Brl+lLlPW4acfK
cq4kZn499BBwq4ogidoa6xvR9yrRCOrFqJf3+E6npGoO9V4H19oudX2n4ijkIZt/xQk1czHXQ2FG
v7jPrNxx64J1gtiLp9rTPPfJYuy73pjc0YhfxzKqzktL+ZvH9bthYaA2tJpymQXW6Aud9TZCCvGJ
bG69ZiqnewzuDZISAU06PY59IgMz3zYGse+VwXZDito7mbNcKjGrz4hW3/poKt0kLfezgy9RAnvc
1cYAiGuOxqchUvozRPqvSsr5vcjQ2i94Pt/WhbFs865uodck5CHIrMZc0lS30WxPl4qRzix8fXbH
0sT3tR0Sn/aeTVMU75MsDLcsrAisiwzDep5sDxsXZiZ5kW0hMWsbKRdCWzU+ZkNJLkMChc+tyoZC
XxS/TZ15JM530o8y/bOx59ptrSW7GyIm9UaGHq6PtdoDyUs9LQmana7iSBsz7KPPK3hchDwi/Ak/
7c7oYKrW7zgIl2eWmi/bviJ/qZxrvmadwqNoO2o4i8lcGUf8DHThbogJ9jqFt85wugWkwSZmQyRM
uKsTtfbYeswzqVa3pnDkXQYjyWXMFOyEU72qYzDcF6IM/LTOUU/OReQZCXMXQ++dM87031MeRpsB
C/4NTJ/Aa6fguk5VC551U2wHTks2T83YOSP8hNigqMpzhseJBohLOtClmnaU3glJQhbMnV9an1rE
LuH9pVhR6nWRBsllcWpvrs14A4MdnWLbtxutCceXOgkZYY2r0DmhWC6ast1jj6sKX48rQRCsIzek
4JnnbT+Vl6NmEZlVEoN3Bv6T3pmjnp/DBn+t1zAP0dqIMwjrJFhYT3aOxtwrMbLHJQ1Kr2EbJOEb
djBtSZJuot6ZMcPS8SWJTLw5HDlcpmHXbjJyPnxYEL8NtdI9q5mYp1koafQSS5GuGslRiNPKh0AI
oJ301Z5a+l13EuV2JALCixLihmeMLnYTnhLkJYHT7EzR4Jpj9BpziSjwSIh5EGo1XRv2pJ9nMSO7
VKI1X3Jz3thRlO/SARB0tqoYu9eu4THXdrazC5OAkxLTp6WIMH8yon1VBr9EjPKzzWPDHZgDkjHV
pJtGA0Lo26LfwMK7jR0M1NNeexX4OblGWaVbI2MB5HUOWyDPCX4Q1hUUqejMKKPB5dase12Zc9dc
Bn2zTCqEyHIMYBKz8092+6oH7eKzpmK/0TrLrfqkOROyrl0nqftNMxgCyoZd3Y7pJAE1ZtBxWaTV
NgoN/MtmovScAvgKkaGzGcLSAGqEQUs8DmZWKZDvEmvqjRP1uo/q5VWZE+s6dCKgkSq3mHF29is7
BVSGogs2kJugsawDHdwPNV9ZputowG27DR+JQIClCZTpxQYCUTmX4y6MVkuWunU8tdTT87g03pDr
3/O1FCiLISIUDcLfoiqKi2EQeJGli9jErYivrDFVvMKsVbc26uFOxEHlmZMT7dAgvAfE4HGYyXyn
Sxgjcxf8wbRVOTNnepIkNz/jKlh8K5Ekk/AsXdAy5iAFlNe8Xp4HLDy9OJSNLzXG3eZoVBsmSDoJ
ImxVGIwHK6qAS0uuZmeIC2bXiQN7Eyip8yHmpPJAtd9EXrP/V2XzOms0yL1JGYEseEInUVq+piHa
mBsWU6X3CXFTyU0+T+pGBLp2niky3UoH26W5cRQyitLybGqn2WtT5lQcDOh/I3kfZYW47yv9saQP
8sE553OrDPKroVak54z0RqU5JwR46NZ9J0r9LA5TOL35EO8zXSdWrC1AVqFMboZgpqKftbvQGHH5
bqx6n6KCPE9N0jCZFqQ4Qyh/wyDI9j1A/t+gn37Vlh1u0rzjM+xq6S0hxu0yg4iv11Z6OcMLQo2c
xvJqLJTZl5V+FWWqc27GkJYddRYeTHk2/5Gclnmqy9e4L6392GBLVCDa2LEnPbSN090b4bIPyrlk
IE4driCn983YVrcqpQLf6DC5E0aou3qSYhvCjvEwEQwNXL2VBZ90FV+yss21hKiV5D3qMFs0nYL9
rSO72bRpRMcqiffzqGTXdTnNG13oL06i5eeVLcZzFYx5A4jD4lBRWmdtVG+7ah2coxQFWwYtZGTk
bJLOUu+cFLc5C6/rm5KcXfIeSvt3XzThVeKYLb6Gdh1fKsnER9GRqxVJdK/SSUqXO89uyPuzbpYy
anDCL6zLmXfDYmjSax2Bqdu25nzW5wNmsljhe3qf6x4hbX/jsgw+kQRpN7laOD4KB+XPbCUcVVMf
/W1SK9gXTVJ4aW9HvjYjHVKNQmXqqiVbq2jnS2PpzV95W9krTeEFwZt2Q35TepkrS3e+mvHsZb88
Ik+jwe7mybkq6sg4J7Zs5ByOVOmOQ0cOVbjIuyQC26p6q/TErGSPCMRercLMPVFK1c8YdTJhIay8
pa/2q65KXZnWZMDP83gWSdmf2WU8btI6bgGSIr6HLjFv8qyKfbWxeijL1AGtqdZXWk3PIY0C09la
Nhtg3t6dzbi5qLMoesF2f3mKrRl7T3vFCVS6i0SlXtK0ub0IyS7bqSXDS0snBhBwYXgBa5g8PbZH
j2+aJqGvGThyq+uG/AmQvtbycfI25w2Jy4yScsKGC4Lf+pbPWDrhHfKLjM89U9ckZuqLUVqbRufT
1jMQfcCLbtcMneazn5HiFgTxRunV6HpYgHtbXXfcZUR6qzkUrXnWV+eKUky/zEFTPPKezHNO7Fe2
Q9ygK60ZN0iwoj0OgS9NGtdXYSbs3QSXw5108ZTGhfi9aIt+Ock5QM6tskglHB7bEaQ/BU27m1Ny
U7DOpaysJd6gAJn7khD4ZVHviJ8asV1JnLMGp7kNXsWfc5b3blQ0gxvm/CIO+xrDnBpHFIYpwzh8
2FUwb4D05a7q1MivDAZrhiz5Uaqs0QjAoYXh91ZqueJrmE67ClFbf1IT6xSnxmyhQP7nhmMLfQiQ
cmvhrLzlLZsbEYXBxg5ohvCF067yICi2mSl7pEWhtZurON5oullc0j7yzCvUhNkyQvWOVV8dpier
7SBa5Ka+y0zzuQ+H6TopI2Wb2wKOawYsNysjuThECs7SGGnzAnCVgSbThBbgyd56djAl9WYjSM/n
ME9YhlnkNRG7cgkb8jNPxj0n/+T3napvdStlGJnXQJ9OPvs9AyLPoYxhmjkbD/h68i+ZMV50WkFD
ErAAnSbrXekQ6cthaV0lKwbY4yn5/zg7k+W4kWxNPxHMMA9bDBHB4CSSEqcNTBJJOGbAAcfgT99f
ZG9uKcuurHtTllVZmRFCAPBz/jHlzjQQi+RDjOGN4t3F5KQZEZ+KnTFkHDwnVWH+RqoxX9jPX62G
6OW2HupTJxSv6z3kTd+iCnQZvjBgXRpTWpuv05tUrBlziKZ6ab+3O9E/IcF0Wa414f9hM+AinLfL
bOW8uesmyWvr9OfCe+y7Y6j1hsdAxTiN/dsxr/sXHVJ2A1/12RU9qhI+ja60qjuqsSxvTcbnRxLI
wVjbECpueI9a6lnUMK1M/dGcmUh+T3mxM7lOyAYFA048S2xJpYvcytFks4L7t5nqx5U9lHz/Tmt2
s7pRtxThRCRHWSWScM83D0NBD4fRTkU2UITBgOjZdzbmQJ50H70JP9eNb0Ne7AaLWo8X78q1uX3E
DoZI0tMcO62LPsc2nlXZiGuxCCu1JXgtY4i4gptXPLsu/6huwpiQbVhK2hQyCWOebo00D8S23jmI
ppOm4h7UxGIQaj/rk7f54ASRR0ed0W4Hpf3pPBf/1IpohH5V274oCfmbhx3JVIbTA1a4+9VUonKe
IvmzEWwdRWF2mT1v9dWSe2+FRwWHDssvM5dzNko6OYk1XjJ/gM2rm3ZL7XHlagwMvn5j5QkVHcPB
8o2avpLFPjUrS1XYmJxK2hjSqRNP9W7QHOMY95NfqC85aXnwGJnPFjq1hPSD6Y7H1b8OVW1c9aXJ
uiNRjW0O6D1tzRQPhords/Nn49kgQSRuFzc8tnX3w62H6iJo95IaArCIaU72sjI3q+PQoLZSMipv
SB/6WUpzPXozNiPOpW+jIoCL8wcO3qJvr5fUj/yTWdtSPks0vAv+otAnDMXymSNRedqduUtbIufA
vbiB2tyf2Ap5b3mdx5BlB6Rd7xF7a119EXfA4WER7TYg1H1nmo8yJw8HWvOKMGGvglXyVJsRFWah
UFrmtCPG76DyZU2iGaM7URPRdVcHdtzUCCDtWvJ2XSRsfWvmx8qfQqTRDV2zFQq6qMCCGTWBvovK
ftrIaeJLzvAw4JlsaeEUblU8F+Fw2xIgnCw6vNOOyfzs6t+AKmwCjm6SXLDdimCaHzkP5gQcnF9w
cJ2rAGPPyWHHTHIe7lTq+htypCg1+dGYBZAU+rvh34T5Xt2O0gbLEYX/1EdyIHTd3m5Xg6DNkcfs
HDCbx/vieTcCr2Bs9eWcbiiRkR9vv6vO3ailNH8iTtTXuT29eBSenst94jHrwWr6qDeScOrdJJpg
6SwaA5K2wypQFso9CZuHoGUviwkTXW9N+hqSsS4GXIjTcOWaG0uMdhpUHPprXx19aieF8v5yyPDJ
dkykTPfUk5p4Xms2AJUPT1R9gDVObN6l11OFK8LqyrdAOgetg5NHOcFrT5R0VpTeqyaDkJV++WRw
YuS/HLWF9H4pHQQ8y57gJVTspG9MzpU9DE1arHAX4e7JrPLUHZwRv4Jg7y8766pUfp3KJSyeLWsO
KBwiyXAUDifRULUA8qDyTT8thEgPMiYCk7lCyDn2WQqSYlseRgbIK2H6zw0nc2I47vvYUkmcG9bI
O6hC9MnEnYalMWLr8frHiqbojOqcijN1Mx8tv7X5qf099bzBPUpvfgtIns3gBoMsHOrgEISGOMH2
8KyFZJEERfGTV2KZ1EvNS2tfy0wzIx/VrGCACmYfhvDEsL3lyzHYPtXErLkydl/bl2zQzXK3hFD5
b+Q2dhjGXJPn35cZQlc/mfTQPbpynVNvmo1H2++3DxMsgJVx/dDKoZQ6LH66bo+vDfLzWM+Ol/qG
q++lIeqzo+fbwSAnAcFUl8oce8scBsbJCMP9LIi5Twsh6UBdeA8YbRfcO4Jo6hANyde4lD5x1LN/
Nw/tlM4WM3q1GG8btydhV6ud5k3/hWGXsNWyPhdLkz9RkOBfjjP2OqG7wxy6S1pp3uSRt+0HWjLY
ZziPvYUEQOGb6ugqZC95HbhZvXQcu9Kg33SveopYTbX+9ORcPPSEmJysfabXgIbvuJQ1o8hmDdi8
Q4cBi1LcR9fy1oxJkkWz3/SdmmiAq8NhzCJC1W5d6ZhMtR4+JyiFgyKQ5olSDRDZKkyjKuSp8Kfq
1rclq5JHk4q3TECZ404Esm3GLWNH7DXG9i3U8sIlhk5s69FmlWXS5iuXiWztPnH3jkXf9b9DKLwr
rY24N1EXVCEilVVUK+IZ9ObpNvfq2Ob1hvWpsl+FCpdvm4DAC5zNOrq+fsZBYCfoeml+3MIy9uxO
HyE2v2Pe4I1qESrqSi8/0W1tHAlSfyrpRzhZzV5ct371oyz9nxthPSxOuUZIuNRJMzpL1nhOHltW
2TwaLbLDrZl4EnwZxmbltEcKy+QHmccERdbrJeKqsNRDY4xTwkUuGA7q1b/dwTeutVWq206Y9mGf
rfne7CP7xhDRj6HR+n03gVwpjFVnwawU01f7WfaWdUd0QXlkPAaKaaRxdal9Ao6q66QYWGb3hdYU
gbgTCjm3zq69AwZTXcFhsmw3LCXPA+mFWVExy4N0DuxsbCfoTYqz6RLgRKFYn7rgBGjq8u8t/3+A
5R07QkvTr+6r1KzCMd3n/m6rZHiDJw5F9IwuTc7bW2RAMyzdQH2hNWC8mtTDOk/mybeNmyLUUBWL
5x/AFKqUT+geSWRYE6st8tgZ6ihFQOml3WyVb05AlDIdF5/S30CmKJwlQyJsi5bzHwy6mQtyygJA
Z7vFB9BNIMBiLcvzLp3ohuKAMalsrU8bgWTfFZB32i+TlZl7Wbw7FKpBpofoFys3iAdZ/Z51xA0M
2yDC7bcpNv+27ij0ssTyhZdKxQ1Rn2ndbS73Xr3fsoF2Z1NtDqmL6suwbTBWOnHirl3f8q1pb+pI
/Fbg9TxaJlG+83qGN2vRESM5kKbTxU24BEAoxosVFi+EzIskMsC4hmje07w0PSrgwua2lPiVzWH7
0frDizdRytUApGzu+r31L5Zhz4wVVYHgyGVFKJB74/bRwktT5+koJ25aEe3Q5t59RQB85m4rR1A7
tIeS1wpFYaWPgpjNu6DAN+l2cJF6N2fGOLKym3F4dirCu51G/TZthj2xh+91NwGwjcEvq+rWu1JL
giV5LpkSfCslC7sk8XZ43Id5P0nKiA6BypGlLfVHNVo5uZzCvOqiwMp4vfpHR9ZWHEXgJJYIT+M6
f0ZVhF7QX9YTrckuqBfoaJN3xLPZpcyiFuo9iKLHnvXhtnKcp70E2JbOIq8ag/f+WFfXC1E8R5q0
fJ4cDCugJvuMek43195swFxtJAj3Q/E0hqt7KlwxM2hufrLOC8VbIqzPvJD6xFtpIgXRvRs3buwx
dx4n6Xz6cnzrUfunszaf6CmGYN6j8ZZSxyJVvXPHFZwTy1/1fad4AqQrPwyUSrFahTo2OHniesl/
tnYjf6yOkx+ckJmQO4hUIFt+Gxvzp2OJt6CRl0ZQhIBgIT86xwac473MCDsN11a1RihBuro6U+9g
vUmTGGIm4iGRtvPAuGBGiWGO6qnojfpsaKN8kvawJJRIfECgbYmWeDTclhIbcwU0MebJQskw3RX5
/As5rzgBH32JCDzfcnEc0F4ZnaayAE7vPbbQFcY0miOAOBzKz0gZ3TkOTG6utQQQrSVMUmpOkYGc
htCTba7nlDLFMTW28bmlCilBTh0lQznwqPnD9iBHkn6oJ/s9jiUsVVt9Se6121lt5WFDe5w0U+PG
vt31CWWkVCjRtxWXK7XmG+znwQkq9yhEUFxZs8ZBbdRvrdJkcTacnWbff01uEV3JZhpiA9lcDH59
VV8ej25keNUGZEUTzeJQYjaLaWOwyDgXdTZ5gw/cYrRHiNBvATARuQWO+00iF4llG1qxbY0kCTi8
lCwUnnJxxL3f5uqpDfr5nF/KzKVyp6926anc46A6TAi7nrsC7puGhuZUrdMrB6M49W0ZPuP8NoBm
XS/Z4PaJTlzcVExCHZBce0mQF83NHphDWu7+NTlsTQy59WL0HtL8CuF2OjaQVGnfhwWdX8VXR1/f
o9eU1ZlXlDKzJq/kU0ne5qkZlud15X4nDXOnQHJBnjGU6t2vSYtq85XdchGJnQ/0bebQYz5tGGm7
rc+j08xP8B52GrVVn5r1Vl53GuNP3Vc2BwEFwZPvP5qGFz31tvi2OkZ4E/qUbHK2G9896bx2yJi/
GUa033Ub4WIzDEWyrWxkGwxmzK+ujtHUFD+NGs7b0BTt2FA2Q+yXZZUtStsfM3/WY+4DAqyIt9jC
CUAGfLvYkCjMRvpYXOlg9o4DmZhxawmIzd69LcP+tSxR6K4DaJhcp/XomxodSqS3m2phVjCFdjKS
KvkrgBcYT+J6wHKevfpSyioYxOlI9tJF8OLgqDMfp2Fqj4h8o7heuwfFB1OfGrECEtF/AoPBBeBB
UfAIBGmuGXi2S4GiHQys9ubgIixbXom+LLNW5++76z7TVgKD2I/1lRXJPBNlKH6Z8AiHQW3+dRm2
tIc5LKkHiigF8I2pHko0MKBy4CWb0p+qoaoKnLJPvaIdzrnH6Tay3tyYjFk38zb+Xs39sUY3e3KE
15ztBRY4n4o8raQfvbQLgwg8ZitPIgrk0RxdM2Fb2lK0zAWsy1DfbC1EVK/y7lu0yOg4rW2RQpE9
uRaDRMPhG4drL4/ErwL+DHr+bZScaG0NSCQca4k1Usg74bTvShbLjzzghetIO3yo7QVuay7t1DIv
I0Oblxg64Gp0B3bBxsRPdZn66JZwU7SCwUM4gzmFXqUevGB+CZz5rSot+47N67KhQ8Nu9ahuDbeB
5WAUQ3ICLVSHufcdZbqTlisH8ERyRTIuA6mfAD9gQaRJrFHxOo4rOg7PFPyOQ38SbHfpEBr5ax1F
5aHUBAWFq/+jLbZPKDUBYxyo8yC3x07RkAMalYoaiD1Uwnppe+y9/i7KO3TjRWYSWk2APNejm4Ag
8st7nrHBOgMSILxw92d7mSTNt6iT7IZNvb48jJijw+u5r6KYAmHK1cxwzgpSc4Cxy698W8xsuDjx
iprhHwuce8J8QDi4Kb83AwhcD26YqKhqbvMe1tEqcjeleXVNzKrbsrBbb2AxllhOCzhqz4avLiyI
bbMmVqyNhyoU9W3QivbsVL4H0bIU2VSzbSy6DA6LLT3w+QHqzA/2F6IYA7bqaEgm4dzMJiY9xyjD
Y2nv+jwhKYijoTfijXP+tJQDMbVGcIYjwUpl64DwX4xNuXLLF7Npg2tuh5A6RH5A3++fXFQ2Z930
IY6rajnqbQCRw4WCer8GFLaqm96umyt3WD+rvuvSoK39VGJiZqCg7bat8vB+Lrg0cjQe26742QXs
MFO/fbVO46NICp0UQQH57qGgEbeqZSpXGmNC2SAT6Lgek565FUvBAuLMzOqcxyenwMttRT1aCJNy
m6mz7rhjppMt/CdnATFbpnBJ+2j0b2evLTLPcZFZzBzcPv+tFJNMTWvfOC6D4ORy4lCNhDQqZEsF
gACP00L9dkPGNQ8hasrOCTy+sLcS8DccEHxFJ11tN90aXP5GvftHm7suK6zQONvC7kif8dZYaGHE
9cbkXcr9fSHV4RRW/GhNgRpusQBNxDKToTCATOwePwfBAk1CeOGGEkEutypobeo3PZHVK8a7SBh0
VzvQsU0AOOovIj+W1PAyXgNcdZhvm+WfZ5oalI6XUmJO3hhvk92kBMJ98bp8BP/c4t1Boze6topL
Krbwga/2mZO7gj8WIOySgN7InNAChB6QUk6AANO2beHBo3jhTUvGB5qsWOsjksUje+OuEzR3mogf
BimK07ZSdlUQxEMLcF89kDWHVQyJdJ15YR59kr2EF2JfTD6K7uvaGvLjoNc3FHzqYRLGQKgFfIXT
zjhC5vZ6741fw9rameWNfIVof+ZkNL634f4hbaRHvR7RgUFM3ZaRNTybO7s6/zAacE//UFagMoMh
59QV+qO22C5GAnrTJtrmR19aeksIXxVn3D/7jZq8GSeRRz4wNShxs3hfc2X+7GDNQaRWHvTJgFXo
PDOroLGwqet4Gasw9tqO17Do0DvllwQSdAJd2d6Q5e2wKwb2Qfr+GkPSPXWCoZWHAm5kLB/sYH7f
gQYIG5MDexWreFEF94N0qoPBjsweU3wU41AlXruC+jXlmpTIxxJf+LDwo+ul0wDJs+IozjztiARn
OmBaw7JL8y5jytxP2dwFr30zvXNOOMeBbibXNCqOvb06VHj46VLgpVc6BIl4dNlm8+4ymwJyZt06
ilNrWDJ1gvnZMZvheveCCbocTNZa6QhnRBtjUDiXc3/2KSfAFNVhVmTfqbjSufFz0XAUmE4vFmko
4l356sBCGbDXFICnHaob4/ImYlZixZJqTo3BsE4LWdFp1DCHFKPlXuHC6q542KzYEXrImK80mv5C
4alR5iHq0UkXQXAFtMSrl7P3l6Ae+mD4nN8RkpmDVa9vRVVMp3HY/RNJfhiX+bJxM/VdaqgOX3ZV
xq1ihddC/h6QiqRuNcn7aWPNJdaxTLQe3b9laP07TAQjBWakwCSgxwz+VA5jtAhDiABk0FYLYLd6
jrwnN7o/LW0lXkYCrajKbGrjjBtXfC9VO93O1QRs8P8sYL1ksxNgjkvBxvv8nyJNCsR8mrRx+JN9
UN0VpvbbpJ/t4VYR+3sU0+BfkTjePdegzX9xSPxbO+ualmnj58PYFyBJ+s+P9jvR1mM4Qx7vOaBz
vewxk8CvrqTSQVoSVuHyIjOIF/iLXvi/VLO6po2TkNIqzMf/+kOXRrDMgwVtbXWe/AIVdL5PAOQ3
vgsw6iHYukaq0iMmMMP9fhhE9x37iLISp7P9R2OOwkdrNNpX8OLtiXSG5Q2L5/aDDND5BdLPObAd
VdQFTd1b1dXige1++QoLFOEbUWRdYg3OLrk5RUD6PmyRjGmt8D61JeofXj3YM719Fo8Zlgn9iLSt
/c6iI//WrvJfhNso1sGXSB4jiYQQyP+8/v0+GCgfkE13vfiyRuo+h70hoL73fo6T4myao08+nM3Y
L/p4sIzgL8aQ/2I+5htYVkjot42360/hNqJ6lKR1n9N41dYxk+Ka9U6zMtriR6nGAA6rEuyd0oxi
IglYz03/nWRwenJnTkFENByFA31vi4QuiErrMxD9mmodzYwOW35ElP83A9J/u2vRM1NSaVFDFv7L
M7F7U9CgQLkiPPN5ZCn0zJLzpukvVCFSpFk2XwBdwV+MYP83NvU/fRNcLJ4TZOa4I/5ly1tnQq/7
pjKuzLlZgSIcj03Ure+smX0enQtib+VTCnCp854YpJNJso4tZfVVRM5N0XvoTN0dcBh1VOyH2/d+
GPW12qrhhrg85BQmwD+oJQRQJDzN+qyL59Gwx29hXYyJoAbkuJodR5E3/jAaKnmwp7fk1QV8CtWK
x6YJa75IV52Kwh+yhdaOhC1KATYUIJQ26tUtbD/DAmIXFeu73UFqtobYmIfs+TAuE2uAb/8s2i1K
1oYaGuxC00H58pWHDz5vxg3IQ8K8u5k3Eakt2boWX72aXkvYsgNGovAcyOml0D3aFKq2KVQAxWgC
QqvKEEq+XujxNSKb9C5lg4miTE1Qhd7sTMCJDntO7AkpbbhN39XF/0+eekV0B8PuWozbSVuGTrrC
eF9a94cR+S2bMUS9g1f/tt4E/H4eNFc9WVm/att9LQxDn1d7uuaCq8NskrFdGK2FLjn8YE76bEdZ
n4hYNDPTdp7mCEmLaoiO2pzhx1CMGm22eO4V33tQ6L7NeuzPfuXu2YA4hpcDaeRIR4JUDmP9ME/R
xkjP4eb1NnOeWPBDS1iCpDUbBLZtNyZtwHSIJBbkXw/vGjcuIFXB6EumGSi6wYbXQe00ZgT0xZrE
YrCUd/NEeVXf1WNmj4Zx3N3+YxA4B2pEv0lEUi7DUmAegSeQDZasvQtlPXF1yWgIzY3DMx/2RMOi
J2s7cGoPBAeEY/4t0hM8Wrdth2YjxSbqJe6jZRrTKS/R6cvlzdza/np3jeleOHV7srjxkDxI89Tu
pXG0Nzc6KHlhP7Cc84HdvWxwj0G4b8ddwK6Pw8RtvBc/8hA+r8uNPi180FZcu8s9hju0QiiFn9lw
Gn4UJtN2wAMu5vC9L2bjEO4hhano9Q9+0LQn3QRe2q68h3mXQlfJkOsojPrg0r31qQS3Cs0MCwql
6iUImiVZXJrLkgodbpoPuJSCrpvv0Xzl5J73DO3jhiWl71FCecGWiaD3YfF6RSjs1rxvZRPdBIgK
H4y8e0PVO79a5HFko2E9O/QjpasXFUcLvDhh7KuSbQTTtAYvRAhuqm91gX0icPfl2hL+bd4i6SQl
B0dkL56i1oO2YQS7RQE7HZyVFuiodN2MXD2UaoPfXxERMtytvvtU9UBfXTV9LRRSpLoM4XHZzX+M
SmJcZPH/3ZuIr9bJe/Yu8hW5tct5boC1+ot3Q1KyTeIvhbd6ZOzDgY/tgQ3NRZg6V0YBL1LC+19C
zLbS5083qpH1Hdpy87oideX2A3WxdQ2/tSTNOqEQmqYbErHEL+wNaLZqVHbdqAegvGGi4BSFkCCM
IuR2GsuT1UZb6ogL47BaDuInF9c3eEoyToK/Mk0+zOyQQPnwECgI2qPGw/uDwjqYnIl/NRoF7jn0
VUtceTzWDskT10Q1MfvPLmh5odssalC2+w6ck2VOM+9YL0iD2ffTymA9yNfVSEkDux7a8NOfoat8
TeywK1wnRSb2s7dbdQDM/Fr596dmmf+mB+VCsUBp8LHbwcvb5TnIx9uyDRDZUltIvIVp3XpTweSd
N1+70f8e6Pg8WhPI2A54n2GfZ76tO/1hFyGwxWC2N07UoH/lljygEkLQud01A1z86pFOVHqsAjvd
MBgQuxzAOqzOkeL+Vi5846ygKbc84m4FCzq5RfgzcKZnK++tc0SoGTjPWBBJMRepVv5mxK1bhoem
7L2MuuH84BrVhnJRfseJ8xlt3pKIpZ7OO2Be1hlhcUfX4KcfceRvoXAJ+2qtY9eBviwbMTilMKzz
5k7QSZb7viIyiQt/Dyj6CrrUtUjWKPwF6nW3y6zeOginEOMmSQYWfyJOxtWzRTbSfsCdjVvHn2SQ
rGbxQh61HYtLqImP2SgjDKDOVGR+ov70zsvuA5xQ95bay/JuBbl3ECQSZBoM9zOYuvIK1lRf1ZH8
YQSYigmM3hJvHHFxCGRSXj7g4QnBYsoKz3i/uHli4iXN+si/X5BPphdeN7E2vT1N0ugTB4FQTLwg
FoJqqNPaM+5XLlS8aHASgQQpQafhnQzTds/gJPezQAHQKR8+bQQJDWbnK/QGoPudxUwhF7i4koLU
DVXDxnNJOwn1lw2ud+/RiXNPLJ7zMCKlPFhO7X3D3WDdmyu65m0G4tAd06k/8D7ESdVBmXVvvYp+
zy4nzGBFWJkl7wmyDdRDhAg9obwkylypuzOQ5MXB4VeJoP4kZaUE353th91ujVc4u0drUsv1Hl2a
qWfLS1wRbJzoLZTXJPfMZiM7tr7WBySud8M87FfCmeXtWFgfveGVCWdknZJ/5yc+5MV5qYr3aKvB
KZtiorCj4BHv8keC1KIfpOgAdnpzf0KB9giAAfQ+QUa3qPaJrISgHV33F53vEF/mUsSELXCVgmhB
PRDej3XDLW+Ij1GGXyEoA2cx4ARmJmTicmwPG9XkKS2PnNa6Xw8KOwVAnV28w6Iwk0r5XeaI62ak
CHcghPbBKfqXYijXY98P/VOH+jgGQaVRT6juhj0wv+N19CR2EWDR5gYuHWLAGtP2s34J8vuI/phj
3eC5MJwd9V8VAV9O8PWWj79Qq4tqZ1Yd53FtHo2uIXaDdnK0DLPCa11vD4uLyhO7vptMhvPLVK5x
07tGf136pg8KDG/reNgmZB++OsD/ANuKm9+vP2UY3W+G6hFsSYEkC4/IHrnrwWrUL70OCuPEhOrJ
YxADj80WJ+dK9D0+zLK3M7QRw0mM45SJnmUOJT6pShvGD+QqzzAOZGLz9b6PF42RWYb+eTKVyta8
f6/kgDtC6O3obeF2P2jryWLmO1l1WCSuWz/DwG5Hc+vuKjqukxI1/cFu8Ww00QVNWyEdpwqgp7KR
NmCeq27tlvSE3nEOpOnUAHnotLizoA+51lQYT2BW1vYpHC2vwcy5ewCeeNcyypJuyz5iVcAXmkI4
sDPrw8nVJzMfqrcyzxiRqA4IozKLdveCpS9feeUF4ImrPoYEj2fCG1GeLUBBLlwzks7pqV7n/Og4
3UUp3aJK6tB7art4UTy1fESDPrgvIVRWAk8awceO9moe3Ma2DhyWAVLY/c1Wit8KLdWhVZ1/7B1m
HJmb/SEQhnvOS0roL2cdD+WgsiGKuOtmzqflIjyeG63SpnOeh5W4mLYi8jlaiyLBzLKmnYWFqIzE
mpHZIY+bsKMUgQqhOQhcmfL36AifTgSuYYnbbTEolTEBO9fZemBK+OfigfNTh3pwA3kPcnQZwCiy
HYvdB3oKitOsHfxuhqzxzvrWSc3hh9LWY1sAKymLd6cyGH3JQlyyaZFkTKEzgNls6kzvgLGaRbro
WADXiHtK1Ko41NO03Qo1oQzdzQVSVOzXwx6E6bIE5QPOtAnD1mqelt3+Leb+07fZ1wKFJFv3xvCj
6KWVEtKE7wuVGX6WChkdjDKHrkmgRLnJA2caT9vAZjFGBlOtnaO6Xz2or1m/eDkUAWCBPiwVbg+1
blfV2FuHwLbWNDA6XqUBWZ4rWZ/XtPx2tHheOh4KXqaMfN1BN3V75e75b6ofJKOQdn8QmQkQ6Nq/
h3Kaj165zGc/uvzjvAmRgYfzVWiToUDug4dCfViPQaDcg1siGLzYktkDN+9Q1cK6Wi/iuaDYrLi0
lu9tn7vHsYM2ulgUbpbZv8lx8mSd6yN2jZYgrVZrSBqm+What4QlMb8LunL/zUHMHplb/gfB3cDM
ckAdVTPhS7L146GVd2WHLAaa98VcwDeKvZ5S2atHQ7giC7AypJVAhrjXNm7OdpaHncTIJJhx8Ctw
ywxx7ZrpsPvq22lGYQ0LgDhzO1RlEZ3crRcxAoHu4X9Hwf5BGv5crt1LF0ZEuBHJyn9gIYC4LYpo
N79ygOzZq+dbq8S3gH2RWJeKg4VfA3dXAVuD/Jh9n6o0bgQiqKKx8Q59zvL2l6/074gIIrb+x1e6
ABH/I6R8sUnl4CzKr6rSCTKFbtYq0OJPJHQkrJHonsId79y2favXC1WyAiyHpXz5//kank1QhUe8
vmP+EUW1tXAqZIKBlVF8+wFC6j5Oy6hP+WjadAhO1ls4eeF1V0zqzfGa4K6xB02Qltydv8B2//aT
/5MNxCUJAULIgPnzgjgMYj4Zx9MWcN7PiOm/9fzH67qNw11hSEVEkLn7b44jKSIre9P4i9vfutwG
f9wmFmmxNqgttwm2jv/8ChsiU/7OENIM5prftO+px3axxXO+8KIsTTm+1u7YvK+7Kt/DOWo/GrdF
ggmj9KtWhnPER1v8brpKfSAiQn/JCd4cm8ic/5ay8e8gYtcCW0U4x/n977zoLbeIOvRWTMNB29xI
oxWa7bSyb1SxMqOVxQa/9Zc75YLX/nlxbG4ToGsXS0v0xzOkDBWtueeTSEDEll6jVOceio2yf9Yg
TTEbKl7x3e1Sr8KgoZ3pzfPwtaJR483UoaLSwMExoq3/9x5IAlRs4k2gCkwvcP4IaZi06Y0VKadX
wfR6gXssTZ3ejOwYgGN87oK6/gu4/8998OelwJNDqkp4gbj/TCm0mnrfOmeOrqqqzJlsxpk6DGxz
H1GwmUQ0LXVLG9pkhQerbdbvMrKX14qYQl650uvg9h21Pkyz07Dv18FPr8KDGVe9vwCnhL547Gxp
ffMMR33asqrvsLHYN023DHa8VErdB2WkHox9tb5gR51HDdkFwRJo2eAWGd3TX354+7/88I5HOhSF
A7yz/ozT2eag3th9oqsFzJY25v2JwtHbedye9IbTNM+B7PoLqATbhDJzWT62sPIRnNAU8L9/lf/S
AwUwGjgeYSD0mUV/siqWtZirnZf5lanZz0NpX6uSrnhRXgReLjByieQ5dQf3WxtdyClmvCSqONTt
CMoN+qgm4Dh4K1z+J6NAe6IG44lcAQQQuGb+D2fn0du40m3RX0SgWEzFqWXJlmw5ynFC2O02c878
9d9ij64lwcJ7wB32hWiGqlPn7L22yjI0l4gF2INw1f5+7UcayzoOaAYiisOpvh+0GCNwTHGBu+vB
y5NFXgbvNDxeK+GMiApptQFPJhfIi75//9kjuUCw04FqWjQmWOX3b5lbplWgQN+tx2oU80nRxxlb
yPKdlSW9ZIKmfbSGP35k9SwP77o0XqFjnr5CnEp3UEDrazq77t1IPCj6dFQdb79f4JFlX+fgRU6c
1AWjir1lJdfhYWPgYdkvJz6Coh7m5uC2MygRi7x/jYLhvW+hh4Qeo8Xff/sIZYWbo5hOCKJ/iXHb
Wzo4hPWMDdlzKhnt4nF8KI2YEq5s0nPXoGkS1ViRGa4sZsmTr9PZyStGDsM8iuVZvUwZaWOlt4mC
pjrx2R17X2zynCmODdY2tbcd5ixiVpm6am1DZUVfH0eIncOutG+Cypm2ecZcneOXejDRup4iRx3b
XyjWDEGpBMdj/5OfLG/ipJnKNc5MKHRFe5UQNnxup0ype9edTvytR94BYx6SujZZkocrjBM5TpxM
trGuSpuuqa05060m+vEx0WvjXRlF8lQGU/2M+kDszDSvTvCw/30Eewu6wSyUOsidR4b7LJt6GAZV
RpaxRpOO78Io9JRCdyCpikVIvoeaaD8c3o3bOlDGm9+5+W1IZNBb6/XIRTKLcGe/qjXcowVJvWfd
mIgHK6wNkmDNaLxsAhXccHqttpU9Iuxvy/gy1Pz0BgNldjk3nDZeoSUnMWSHKXDEJpmEuzKL1gUP
9Gc9w6lj6vRyhBbDi8zZB6SF3ybfYYp4Ia5gRaUxe1LpdTmQwRbpYYKAOTJpZ+WxHy2boUMMYCIo
PPHZHQ7HuS4yDE1aRDgA9qfSU2wWuHY7yhcsCquM/v1MMomBwiEhkzp+wLHPChqV4Nsk/lAantGJ
OKQjn75FogTyBM6tdGjcvU8f90ug1UPkrDkB3ZKVdzeGxS5UCGo9EEVnzcxl02a7QDQyjvF5mme0
teVqsuB26xPGcs4z3oXsq3hVxOr/QYa0KMcNgOUcWxxzv8aYIggFViYREMRRttIr567Ezn+OlvmD
kywaMcmRza2Rh8cOGvrqRbjYF048qPkm/PwuuAiCvqnJ55TL/UUoah1m6akONX3QH4G3cQ2Qj3yD
/lozTncNysTlaLeAJyK1SwWR87QZbj2dDmOuecOJyzlcEuerYZKsFKeEg0RREcZGxW7hrJs8vfei
EYEPip0FNixYCDZ24Vrg5LUzxni/34fD9cnS8U/ZZJDMaop/54b/ntUmUSqfAc4auduLbkK9jYIR
D0yMJqvWaRJQ1WFDU7jgaU1oJ3798FRCOr35LxAcMvNBfYuN1w1VFGiXKOPJfV+a/cvQYnfXzsv4
9fc/VJeHD5x4XSkdm0XDRrext2I4ssuNVoPOFJkPUzpeG6q65IC+kMAl/UleWqF+MaVqM4ryxuJ0
g2by1DUcWR0c1mGOowAl2RP2hCN0+ivTT0fwDw0t6dhpwisjoUeLSImuLX3B88FFm5uBxlp0bYlN
Yk47/v1GHG6ARGLAaGZ10mFJmnsrZ5QnRsZA3rt0m/JMEPLX+ozBfIwS4sTTPfJu/feXrPlu/Ofd
0tAjIT+cf6mPljH4hejTL28L/b7GvAok05X5iePL4UFu/tuUYxo0+Qx2h5+/WFqtR9VZe5dzO7Wk
ZFdIOmt5Yk89oj/hZ0xuH/nerg7d9ufP6H4VezLE4O2G7bWjWVfpYG0z6W0DhAAm/g3NJM3DmOOI
9RPKk6NP7z8/PS8k/7mnXdkWdClSPGiGc9uMapmXBEMKY8kM80TM5dEv5r9/5t6bQjx2EJNK5F2G
fFNnYva3p/EWdQTeiea6tYF828aK+f2r8APa6vqqV9b972/rkcYF9xqjjkMNwwFp/7MVRkSSocBT
jiWhXCQGw/lmduOZqAqWvoLTIRDvo3x2nudAHsOadEyBwFrKEuh57rbj+TCMKFcbXgmc4MzbU0+e
0LgceyozYdwwLfA9B4Ik5bWWX0I9ubSz6DNq5WOKzzc0WUfS6dTufvj28WIrVjDaIJxbD0of3yf+
tBvKYONXeGOYH8vysUjCeNsLM71ICje4ZeZjrOg4tztmbt5DAJrs1rME+lQm3FwcJ+6zUGu7bTGG
41Vdy/oeRp3XnlPLBoQaFc0VPnqBzahJb0vfKl/T2Cj+QgASO7jezk3m2tlaWUN/x8xXvaYFsoi4
HOWV5nXqEx1Q8QWrw7qPkenuhtYwEPfCELqqrRpDdU/j4j6HD/BStHG4rURqX8PazF8DDjO3aaG3
Ny07zqs3zbFOFRdxFyk3Cc9TkyjOJnD6a0Rp7YvpxultRfv3TxE38RYNknbRlJZ5j0cyrhaqcbq3
vgI3dOZiDHwsPFE+Nt5gXIdB4eOJiXoTeU1rfXa9kB9hK/23rCEBNQvq4cUkn+uzNxhOYlqqhhfk
LvF1x2DwIxxzcUVYBM4m6iRAH36e/RUpSESUZ3H3XEB8feR4GZz77YBrq1QmZkDFFozSLlGv5B2l
VwML2BPAGO0KTkzzDKGJprSDWWRlsG4y9zBb5oYh1rm7bprhykRSzMIWHuC1BU7sFrAe4vu2GstV
ovvGrdnpcHVEGDxOpI4+4W71NkPlZBsErcOmlGN6J7BDnngdD3Zw4hRsjuCshSQVU/b+XI/kqDcZ
eRXhJsDGZDOWqWMmzjMzTu+XTXcq6vPgQ/v3cxhoyCEW+sGplolOqfWhHW6EF2Oz42ySeAu6IGuA
+id2r8MIKX6LpcexMMeQ5rN/gu7ooMscSMAmihr9LBvEMDPm/POhkgjUq/JG0/rdFHo048BPnWkO
sGVfQ3VtjoiydFrBJMfR7Z6CyEGPkQ8LP/R2VVOcWqcPqgouFBoyB0yKfrY94+czcFpNpIPea2tA
QvqiH5Djg9yzcAEkT5w/3216t5RwwXBpxmJTSPXnxBp9sO3OF0A+NLwpIS2q6Z8XIKfOrw05aWvG
t9PCE+1taTGGRCkAXMdsv6Cg3fipYGTld+RWmEAWKY4YacM1XFZgFFkcwrntgHbhxKXNP/2jzDdM
PMVUmXNxO7+mPy/NDAYfsqrlMY+3AWB0xls7Tkx/dM9YWrxEC31U0WVswOGxolJdAKtijqg3L79f
x2Fflesg2QQ9nM1pXN8fRhSlxixCAEoD92D9RfjormKioy+y3ieUpNPDy5pq8Jq+RXtlNpP1msdO
emVwmY+xjZ/AbzBSwW1o9KXC3ZEsusIv7rpMZJde0VRPMhqyneoLdzY1W4+GW+rPGD+zdYeF4Jup
Z7+1a2gBRld1I9xIjzG3Es6pyujY7Z6bDRbeFF6J/dvdpC5G+MzQ1maSWJdjbd4ZPqBTrAzZAoQJ
ZZ+sn0DP3WIufDQtZs9Ogtz995t9ZJGgL/ivO0CXydnvR7qT0SfIcv1NO3bpsosDTpEg+87CEN8S
Pixv9fvvHRzeeLbzXAXJ4Dzg2e9FuNmEHISqfh2ks2EFE29YksLFCk8/LUTTqEVBunTCcDoRXntY
HPHLKNqYwxJ2ZB3EX1WRHjLczby136l64SQ4uDl6MMTEGo9cC26OakNzgUkF/WmJ3sIC4kEbhLTm
WvUvftV/qMS3YQsz9nX7Ei3ZCEL099tz2Nqer3Lu0zj02Dnw79WREBs0PyMXei0zxB8yZWnwIvcL
gNlr1Hp09vP8PdCgCIne+xhLrGGtsW2L/N7Uq7fMQanhxO0feif5WR70a5yV31nSPU5TxcccfxkZ
8r0Tl3xkSdVdhpgmX61iYLe3pBqdAJxbje46hBG96OP2QybTnylpMjzu3QMcop2R5/hzJ9b20Gx8
/s08M3aKt3FKXzRkUXAU6q8yxP3jNKC42ChHjlvao6XbpxJMj74HvAAEcbnz6OYAyj/mTFhE4a4x
MCXnxOwYiGl7fxdOPrTPQH7ggPscexc5sJSfQe7DIUhuVIT3jFnLed86qKgtluV0RFvG+3ZqvHH8
Ch2OZQasUlrhezd0CBKoC72Gv1oixC7j+C1x8vckCaA+atmnafUWqtc0OFdx/tfJMF3aDVDBIUgf
bJyo6MzQzrtm/SxzC3tDGG1/f+JHvmEKOMFOP88UnP2Fa5BF0Gicq9agRVC1ZTBtoV+4y4TqGhAv
Ok0E4fTIGamf+DyOVFCSUZvLi0QvnFHBzx1K9pAAFBm56wTn41mn+eVFn2vBPWSOl2TWiDGrD0/8
pntkiZQMjYBpzUGQ1v4SaRFN0Svheuu6d8Ay41KP1yk0/G0Orn+VGXEys0BmhTXKfPz2JlwFWp7e
V0+S++tc829qlIBvBRJ1hAWBr11nuj5+Dp4j67MWshbfRmV2DDrK1EHnAdrzxsTjfGEzRXt3y0Du
VE7DLxn88Kam9/zYTW6O77Ee78tM+pdaYuH79B3E/xMuZVRc6Ksui6rxLjn3eK9Nb0/vUmviD/Bu
Gtapjn2EJzzbMRBnbPtINndRroubVCUU6a2XcjDBX36jd21ybUGFIbCsQAHWKW9WnSSEzLJmu/Wz
U4XjDcFbpN1iPZQbIxCAjUli2lFxq63uhfFj7YYCSaIa7rFqRdtCOTX5NRTi58Q0eddxHNXPSFKC
lyQzjVfbjoZdO47BGyBhZ9doonpWZuHuNH+m73gqkFs8sRh3kFh6Nz7mPvgMZYMDjgORNk3BA1lR
w9eAKuau7FS+7bux29WI/h+1PMtBxKnwTXQxWqu868INTP/2ptPb8auASXfl+5N7P0J2PtGNOOjw
oCd2qFsE34x5WP2XJtJ5zgf+RnJTH2XOcysjwrbwnVXtbTEk/bYVWXAbVdj8SV4LH3//auWRdZrB
hslp2HA4C++PAD1pjLYlRn9Tudo9/NAvEsYQciJtOettMm8LN7dXSQOGfjAy/XpEfwWNhMKAsb6W
d1t9gIiSNvDZIzt+8MvyT1VG3+zzbJXGdKrpfOxTpzGPqmG+XLGv1UHLWXZlp/sbuzLp3ARo50av
gMfZQslqNEj4xEGc8owdjgN4SOxl86CUSRAih58LDKpDw9Ox8G8SMP/pwohLcUVZkn+FGBK/HDf3
HqBJwKHJUvVgBQ3fGh5QxJDwHcRKY7YJSpzW8K6D6kybsLUuB8q4+98f5bEdglmlY9Mc4N4c5CPq
DcN4PQ7CTQ0Jd0XWDjQbq32JQglEi/RvBhV+ucTtCGg1T0EO8j4voFVYi9HT/zZwaVb0EMSiDvs3
IqcACeT204lrPJg68ZZTENAuZwtjuLpXycRtaTUgD8JNDq9+mfjBdxD7HO5G8QebgY3mT36xLn5a
GrqmXMc0wmzxQXpwIr0E03RrBP2J1pM8ek1EfP1Ty1Cu7F1TrXnSnKGpG7B8vXOeFYG8VrRH77qY
jw6Zu3ZNLm30hvSouXaHPLvy9cx/q4ymfhojFf+xUuU+OG6WvE51015lAA2IWc/q4qYE13iTGL55
o/lt+tmynD6FDL9w32ZVf92KSV38foeP/jUcHejRS+KbmQ7/fFnVKBv0DGm4mThqXseaBfMvNsdd
rKNOMvL56Dg17njnlUm4ayvLeI9dI3oeu9p4gqCpXwetAMVIdgo7uNvl1aPK2ngbelX+XlOjfnd6
Nd34QwmVt6ydXVqnHQJLkbx69oRI9Pc/58j6iLzEZIFimWTN3Xs2aQHnfhhpuoBzTUHSw6qP4wC1
m9tRkNvul1EMz6WkyUWH6FTw4ZFG4bwwch95ZxFS7m/yYOxG/JOcgyJpf8qJUkJvsZFBN42WVDhP
Tii/Gbx1UNmbB4IYixN/vX7kNMgFIL9DFsK4f18AwakDklPCBUxC+wAdYpxbXVIDdGLhMyJU0oxK
MAL4+hyvYt96bQxNouVQ/vtTOHYA4ThIaYz5nwPafr/e1lG15nqtracGDlPZT9bSTMoXGUIITND+
opzMFnBSWpjzqGaxvyVrrSpfNHTrdJb7P8R0X/tm+6ZQGZ9FiHNA6XK7eg8dc82nbiSCrbvECf/7
lbtH9jfDQaDkoK6hu7Lf2on63AI1o+C2taqw1vnQwGyyqy7tzySRFM0z242jdqGWpWD2Gd9h4RCI
U1dth0kX1G1nwTxISzgJOZa7EpxHP70RsuOKVemZXbeqPF/v7vxIx7+eSAE+tOukdUf9YL0O0yje
SlOPgAiQf4N8QSX1d6ZnNql1epHv6jK3isVI7Ju/TChfuju+XWoQNHbE7aJpouklYuknF42Z+zdW
2RAfwYEL+mQ8hv2dlQyJXOhenTcLAZY2XWqOQehdH40RgLHSHRmBmQLKtgoHyCMO8o1Z+DzFN7lT
lX/tycFJEuS1la1DJ9CzaxHrU7nsqgZFvgvsBPzx5LbWAghhpi37LMnqhVeOjFXHKnbiK+bNyN6T
qsr9ZZAo6HNVa2IvVDR537TexlkaRpN41QYH9GelUIOBNk4b47KNa9xrnoomOCgybPKVP8BlBPXo
c0gUQ895Vph8XSoxGI0QR4IrGKtDmV/WHuKAdSn0/h5HLu+YQVc6WnWe6uPzNK6J3aoCV//u4HHe
ObGLhcjEXPT395fLkKyle70xmhWMywwqOLJ/93q3IHXxhxmDv9FamIgdVBgQGhBLcDxDMPC1186G
ToMn49bOGWx1o+UvZM9jiB1mwsrJPgow/5fOOMGCKPMnntR3OMnHlntAngQsVxO3VY7uno+reEaF
8B665o2lAxixAK2AvUUYNmVIXmO4CAv6/HB1ymr3+9955KyDog6ViIkeynT36x9IVVxgPVH/DFp2
NxgcONLW1BuOk637XOQpf+Tvv3h0F3NJFlMmi5+N5fnnLmbi0gnTJg02Ma5NEDAkGmNfTgBWnw2i
dS4cFqOLwCVJ1uoiLcAthVIjL53uSvplflWnfbmLYGQ8WZk9rFOfQ0kaDcND4nfxHfkg/k0f1P1z
OVQehJzBDt5MZBzAz5N+7Xlkjp/6g46sQ/RRBZ53ynx4e3uviq9IBXBU5AOLEt6DmyfeTeZE1bOG
3/+uM8LpoSBCd467GD57XY7RmpJUPfHlii81hejkNRj2H2ExAfmkdTmtgV51TxIT97OFfec+oex8
GCMWlROLvztf2t5bbiNkpbJk9I7Oc+/SzSQrM8sNkg1Z5azStpmkD1GEdjWDzXwXIXO+zXPmUfAv
0y0pOvYtil7a9qbZiFtb2skmBVx3F4/1eBGiLtwZbZwIGEa9OG/xrm57HfialnnTpdZbNkk8YXih
Tab7rgUeRXZQ5E9Wl073cHLiK1MU9bbzu3KF7Ct7lSEmDxD6czoLmIqUFglJSsUceINNcz5MjjMs
2NarVVU01gbzt/NQYDS4DCE9f0BVHlY1cJ0/KC7Hu9C2XUKaRHdXBZaxzSjmyYaMlbXy3bEHKwMd
d8a25i9B5pVXiRYmK8zz1ZqhuTrvXdK9F65n1mQnGMHTMALkqwn0uRyFmC6KVmMFTDLhICXUbYDY
XnQJfT24K+LQvWZ1C+7yRndv/b5wno0w7mimK0H2TNzddIQaLjOnK7+Dqhg/0OAVa2sYwApVpl7+
xahuP7uRLTcQENLH2DJxvQWRF9yYZu1tTQyU91mlZxe8g/zfTqmeA45LlwmS3b+4qPwro7eHh9+/
4iPrBqQEZvxM4nTG/MbPj7idwCf3ThBtCDvvFk3IXkJWuXuW5XCQ8e/0J7q57pFqUQFPmZsyNEkP
1Ate1adpOXjhxp8fz6J2y2ll4tm5N30Rf1awDC5zL7Te7bTzCzzSbucujD5rlpops3stCIe7yOkN
CU8iKwF05BHMP6138z+BHkQPURYhB0Pr/yBEoVYeOG48jHkHFUD407WQKDUwicW3muX54LbhCRID
MfTjA5A67Yp3kPGMZZXOE4cK9go7dwxy2pT4xA2EwDZuskqc2w3xzrgZcDlCASGHwawFkCobwPVF
TGLTuxwYjyFCE71DllfKSU6YjbrBLJ+65+j9veTStxveazo4SbsSI9XGme62xQW2PBzbTFS7pyjL
dR9kc8CK6ho1Qt90lPpySvuZDOnQxCK+SomvBrwFgVKMxD59HjWqgCgoyTrQy+hhZCu4xDBMEUUS
GtH0jC3XVqUgWUL4FA+JdJIna7LKTd9UztakhQU2ALvduDawWX4FnSuJNSKi6oGA9+TJLfrSgmiV
4Gmb6go4seQrINYiHuJZA1w7hEP3bpavKd26cxe1p1yrIc3aM8zh0XOK2GSdhqO8luT8XHPgazdd
1+VXDMDzN6UN6ffvL/ihgNowUQJZQFQNtqqDodQMrTTToI82Xi2pWXD1zjM7H28U7hAAPnQfAZ36
JuBKg11qApu/pAN371VYrx3MHwtr+JfvdVJSfmz4qhgiCVoW8/HlQMNomXE7Fn60sT18KWeeFfbY
DuN009R+fkO/oodfEzPRCDDifea21v6ZJqPYTLZwL0VDUFgdG+LRdozuPu4j/Tbzwuyvqn0X+YOh
nehDHftyFTcTGaADD2j/nAfSDfIhALCNB1wBOHnNZqzIilmOBkaCM+hv4g1WhLjWxiHZ2kHV/t89
LPy8si0Hv5MppbtfzEG0H6tIjsGGlJP83fX16V6PSnEHNzT9CNy2uwjyxl7DFa8v9dpM72EQW99w
hoaPqpTpOvd9ltch6drzjm/zhEzg2Fn0x+XNi+1/dEu1VQ023Zlg05Jjed4jCl1EAwerqZtzCt0r
1YTk9kUQwVAkMkDjSk4UAkcvwTVNBIcWRwZ+4eclTGUb0VzV/A0ZGxJqHoFacC1IIuzkVTVAdJm8
9nN+wjgQW2gYPi7KEx/ckYqb+hMvzzynQWy5t6WYoiI5sM2DjZow12Rx/TeMzS1qJey6tfcd1v6O
0J/vRswqU18SD2KnKIan9u73Cznyvrr0T+jw8+fQh9y7DoVaAAanAuJtV6hOdNAxkWiA3HbNZ+I7
4oyEm8+6ws9TNuWpmfyRUcvcDwASTptPyv3ZGlSrsW3dliaa6NxN5zT9U+4V081Q85lCmZ0mrAhV
fFFzlqhOFLKHmjYDgMJsFoGCxLe6f6B2mwL8v4jCTWL64BtlbCDnLcqzLOuSpS5hM0F+xho+jemi
QyWJTAocqcqdKxRW6Yn34eidYJ9GnKYAWe2fTJIMYiHYznBDprZ33hWJTXNCNxbTwPjQmV+RWE7j
grard+I+HGuJuHOHzRb0RdRB15C10jK1IQ43ro0rIAMFcRbRrjkDvWSeC7sDQ5tJsYw98Q5eBxGL
E90NKSArGHsk43Xyz9T1iMhAvrFpW80scJkuKT7e+vmYiOchgddf3aPAnpa/v7xHnyGv7YyxctEc
7beV1KQoZIlm2dhtROlI1kMBN2HQJyKpfHS1HvHR90EyfZLymS11jmK0DNppERbd04lLOVIjcs5D
woxpEa3B/kGvdWMNGiGrbpdguUJ/cqkVjAn1ncfpAAbvVRcTRj6lzruYGVB2iuHfx6Z+NvgK3m3O
4ME3xEfhluaJu/Rvbrh37vlxafNa9J8Vt+w0Ig3Nng2hh8MOh0U/U5GjsZU79jLMsCN0QrtHok8W
j6y/tArwTzz7gi3QU+d0OgBINXj0DYmCoQY3d5aEBrq0GYeMIn146mIP2pNvXf5+Tw8Zd4gMWSDn
I5vpot7YW5w0/HaDBWJ9E5JsQe86MF70qC5vkDkJzgf9sMPgQNQEkPEL5QEVHg1BxJ3Our8YAtd9
as3S3dacqlbQxYsdFAbruUEXeZn4iCFpp1XPDi3fh9y1mhcLpfYFaUpOthgh49/3hJ89NY45vCNu
rb9SXY93hG6Vm3H08vssHNQd+OR4BXq0ue1wmq1+//OPbFNkWZs2xja2cxc96c/nlkcEV+VkBG0q
HbEqcE86Bz2uLcKSCJ2v+3tZ9t0S0lhPBKeHzMMB3/z7NRyuSxhYsNS5xMPP8ua9J5A0sGybqY02
GKf/JhOmgDBONDjm1ac2ERfcZfnfxvVOWbP0w20JCYNOwxixlpjHVT//9Jo2NjQEJ9xUcGoK1a2L
0V0J2V1UzXBVmcmyLWz6Y/lFlDTXejFe6GO97Q0Q8J6ADA4cWXRLzy22BffFjU4qAudP5ucnhbkH
4Z6DDtlFRLnX1knaweRgxYmwsmBOsmXiZENV1NtAQcb4pa9Lg8iu2pWoXdN6+OhduoJJIWPING1+
kfH0Hn5/UsfumG1LOkyz8vigphGijDu2eXaQBLy8g/L0Mp6DriHDPviG/WnJ1FkExJ2QURzc/v7b
R9Zhbodj0zhks4BKuTer4eSQq04ybXYxdywqqJHnYdDxkvbIXVtAeZCiJ5J0NChlbubWi1TKHjgN
D6e261NP59it4G3lP3zuiCD3Xh7JVp50cR5uBtmIZZfVD0WGAFsS6AUh2CPpQnsZAvFKbXhS3TKX
jvsvBkd3g0YTo7UDLCdraFz04DdpMVZKOwtoMK9jz24fjdCaaIVFjC/NNMpu+zHDijVJ7dEotGGL
WD14pAFvP2RK0quJSkawo9m0J16TYx+0kqZkrUYletCPZG4JSgU/yybVu/rd95Jhp2tBf03LL3nA
jjo9Or4yPgCPnvIrHH1JOGTSfZ1nu6wqP79pY6Kh69d9uDHj8gMUBiHFYvgwq+LvkBhXZjDtOiP+
qyGhXppe9p14QwBl63TpPf/O3iOarfQzLJZxHK/rz+vA3GrSBa6jTZB746eduC4JX4PxpeUNHTZP
d1MNd4EZ/QkGLfms6YYvVW+VcNlT+yJTgXVvB6la1raZ+QuaVMZN4cBZQRseRSc+rCNPaxb2mw5C
Ac5y+wVyxpTKMZOG5VfjFBQPKJAaqRFfOYd22sBRNHqVq1avTvQDjqgpMINRkdGylggG9udkrmIk
aTrY4XuNKNXUdxq8cIqBS0r8U2chflNWMPvz1JbBAsI3H9uS0Eq4UcA80rSAZZUTngRTk3AL/aVF
NI7JEPeFronvqgKK9vsSJOePeu+pSjS1zDCEy1u2v1PBCLBqofvuuq0gYrpFC5eqJJCiJPsZHVD+
J9fULY2vgQ5S8O12OAV0RKeMbp5LkaIFYVhFw5sttqPabnqyhfTZdu8LEmixxhHg6gVfsmZsOtqe
dqJG0w9n96w/KLBwz5uzfnrvpdQsOr9AvNQ6leDPsiYnazb1/qTKeYFD719nJhmASXXdueV3G7q7
HPQ26E+ew2Rda4KI+d/v55GJLRfECkgLwwbuvP/q5WE5kTE8qnXouQ9JMMSQOSs8TdMwLeIJMGed
I1WRMRMyrBsjFSwBG2bRGKcu5OidoWPgCHT+yFvnFfc/1WunhjF0jMxdM6GCha7CG5X7hISpIF/j
G5NwC40vkH3IQiaiTK3+XdWGsTBb79HoOkBe2XhqjIz998jbxm7LaY2e1KHMsqYfrFKVq3XZRxYI
OTNB/4GSQGOK1pyVWuS8+rHhv4PeMnBGZ+aV64Tl22SCI0CYGV1FYyOIMNPD9MWQebrMRBtuTXR/
z60dxV+j5ymQyiU2g3OygD1SDope/alMbXyS+HV29ViXG2GVE/NZx3pKYQytGqGXd16i6auJ3u59
oBrSxgqUAfA3Ne0jw+n7qLn6cM2MSXsWZp4vu7own8qpDy7btslextBktDFO9V+pGnB+HJ7HHZ3U
5KFOevutbmZnDoyObeznBtgoVQ+vJvSP4nyMyo61W4boNqWm35RVpz3lxG5UDAob/bJyDS2mEV2E
1+0Uebdj52V/lEZDDpucGd4SGuBdiqmZHpoxSm8qU5pvIHHK+8Su02dvrDCgjsaoruWYm4+1BEqN
fKH2ClieHuLCcHTzO88I9Xt3aNVN6qXj1k7afOeAjnrwxayWa+Povc5sxH3w0ea4PKPeGl4YkRTO
Eaeq6epL5V21YClvurxO3gtnIqHDCfM1PQHjIglya4XOUG07PckfktyuvnGZ09ALDOdm6PvgK4YB
tSp1rceNpRn6sxYGw0WONIjW86jr98Ak1f3YV/WtkY3mznWT/s3QO/+tJJn8VaSj/+AjC34147x/
AuWqb0LpGc9CNshvFGP6fycAVlko0quBRPvbQOSELHhxvyssMhf9Ou7eE2q9rU3e2gWhwxjjQZHd
yh4Ya1HaziqxOnEr8SAhIhj1p1Il8rl1xuTr9xXkSBVGB9KBqzCrFQ6FpfSap9CEWMMAPrq3qpj3
qSi7/rqSvfbkMIe7ztIKXmzmZC/ojOPxxJZwrOCA6DrjcnQ+s4MlTPi+rIGVQ5/SDXpn/lyiu4Qf
V4oRM2rVu86O/uhOqMA/QmptDPofTUOPeSj65sRh7t/5f29/QgHD6BFNAw6ZfX1iNGrAdgPNW1dB
L8EJetNXV6TWjo9y/Jj7X9tyrPI3yx/TC62W7VMOBsdeJDLS3swxGD9EV9VXRWhq5BhFET3dGara
IMe7cQbHuLJRqLxT+gbvFHjZd2AzQhCZVuzQRBi39MKGXdzV41vktUmxnKxR+9NQ3xCejDQHsZ+l
NoU3FLdkphVMkmHh3NcTdiFQan51V1O3ASoe6umsbB3srUJONzpgjeffX5oj3X7LQEGqLPTPcwN9
b7WfOhDTRoRtxPMQ4eB0ItK9MbaYlxhxsuuU2IsWaQ4L2B/UV03/HIItoaNS+WAha/nKIoE6pelu
Pdt8wOX97JjaierIPlz8DU472FxRb6oDYADimqa1PYmISFndm+d7FtBJywI0M2QZjf1aP/EpHasO
MCXR4yJogA7d/vmqqHyzyHguazEKoux7WV+1tRjkmQxNwm+qyqrexrAMX6iv26thcO2bKicm2TAK
4yVBqb6q4LF+ZPkQnrKcyWM3A8OfqygTGR7tPTDfIZ1dcNJcs1+8wbbrCAcs3kkQ2HYto8C8dbJl
Wjt/dM2KLkcvYmXNpwXynVPKhGPtErS0JkU9nvpD81tTWGluWEQ3Vxl5tIUWkaNiNuByiT88Q2yO
2zQyiBIV/Z+E7LuzVo9ONVOPrHmGwirCjaBpc1Cvu2HhSEaM3todvJfI5LQ75XMmB8JktMXgPPvS
uSO45yvpOZqf+HSO1CTU2hKZCe0ivqK9J6HcskmY9Gprq6WvVc3EqiLJdoTejGdTmsPyyBkh1NKt
cER3DHRH9/X3SzCO/f0uJ99/bWxUNntV7Igeve9x8qyHKetDjJBasTHIX7/KqP/fx4ZumeXYOQBH
00KAYDZZyIlLq5wVpiBYpoULJ1b3m+FeLwz1lndeSBVQMcLGbwwxhW2cls4QooIbg/J6mppuKxhk
XWn0xZ7NsBjeUDlWT03u6LcK+iKOhNYY/8fZee02z11p+IoIsG6Spyq2JRfZcvcJ4creNjuvfh5+
c/JbIizMJEAQJEFEk7us9a63XKTemF0PUunPetQ71zjW4eprjYl53SVae4nTuP4zRB4mNgUIShnU
3pWox3r99+uZaTwxCZgMNtjLxpH5X8VQHwXLpO9w0wJPXGksyJD9MVtm440NasxIqj/xm3N1PJyn
SU+C9yEMwAOkSiWwR2JQ7m1CpR3X0kY1H2DreZbr4XdsJwzrU/05zGp4Wkr6SBRNuxJu+f33Xz73
FEhoJyyTkpli/mBhwIwbzNZGlqQyUV7VBbFpodoAnMmQQbllVmRdwLTBLHwX5lAuVSiGAdDViT0y
Q8di3Ic+j3kBU+4j9pKRTyTJCDVX0qX1uZenuISa3bte90+wfv+FSYXgUvnOLbCIHYeKrL4MDpuT
1f3kGfDd4kADZF/D5xa4qcHP+LZb4zMrss+pMlyWrvqoGdpWm7LnKkN6qxNvcgYSgEqm64KDRqfj
PfietRVKHEqRJ0Fmewy1Ct9GibuvKF7t3BHrQEaUWUNLBEIIxM9/dE8a86Pa0JaQBndlx/mwwwbK
XylSvQVc+MCntDzxmmeOAXP60tC2GUEDCv5u2ZqqN4hDc5yN1nRkF9a4LIdyXGSB8l1FMUC1qz5J
P9gLLNxP/PRc0WdOxx/sNOBqQNrfv42fqFs5IZZiocQpGKh0ygYMd1rcf5SIeeswJmYOfwgyMSZQ
PSEfSSlVemls8U58qpnOFdNaKhmBbQU69QPAyyr7HIJw6CO+hxkq226v2EgfVULgfDLSBj/+GQoN
XqofvSih+1w48btbs7TMSS+Q1iRQ//1ExxZgONAZoNUuBAWW/+GYMa6rBA8HtMei85kwRiWJWxL3
+7Yun7TUogY2sezux4agA8IqF1mtRKverlRMbCHc6FOPFAveq+qX5NDpnbswSnQqHiOQZaO53x78
V24dA1e5sfqMQoxXECOSWWHCxvn7j5m77x0G1qDvOIIcCwRC5tpZ2gT+VsuydwwJ31Ojfm6JMLzs
cl/DEn+wzuqkfNDz+N7KyM/8+/dnNiI70FHBUuktmFH8XmihoUVBlqnKptRo1UnnMpaW6X2kWQeH
X886BLQkmGnAJCe+4j/o5aCVoNiiyIHJzzVyOBaDaNOFo0DlD3J7xfQIINVzHJpXNV1WWfWhYpAK
tgofR2RlcOaa8V4NaNezMvnKm8w90drM7PZ/7FbeAsx09fBsd5s0sQcw740AA1hHNdPDekTAloCV
EigXoLgzoRW0kywPz6tTJIL5n59MBFXXROp9sMsY+WUdXDhlEyEhXRDFk5PMWmNuFhGBbAXkrxu9
/m3bwbcTkRr/9yKYu9gc6hyQdNgcDBYPjhviaIQVJ7q/tRoY2yTdoDbiOdedRr2p9PV5a+nAx5HJ
eUwqlALVrY+i8//PU3DGOFPLhbzkYC0O4aSHIQZ1W2NluPRaBMZJbGG5TvjFIumiuywjmJ1iq1pY
YXgDGS0Fixk2fz/GTH3D96MzYjAmnCMWeYSUJowo7LbAVvUajDDmy0sM0mH/rcdE2QYEnpzaDDNV
LxcMVyJeWjRkh8MetajtChaasnG9jsxtgtaZlMIgEqLBzz0QNP7llNKMgHwk9ReOtPH195891505
UAbx3ICz6YI9/z4JHFx0cqJDlE3LMGuVtOozOwGCrD4+4fL4aentj94qCqHlhEZYY49irZJEDpVN
eWEpXbSsJvHLiYfS+dHDQ4LpqQrMgkiNF/P7oSKQUbKj6YZ6nUDJgTE35iTaa2yOcDWwbl+EBbFH
cU82TOvhE5JN0Tc2hlK4ZcXBiQU6tzK4avk6zJEwIjzYJZ4vy9HB7GZTeogMdM8MkF5gC4+In/jm
WOxishpPrIy5GcYEtLhUE5g5H7kj5SrkAbvPaNNlqZINWeEU70Pdxaknxh5f0RZqzj2r4sm6zMes
IojYTpZRFr7HokyWVYM7oyt1SX6SBDkSNVNMwq/IVErgb5TeTwAj4cRDz2gf/3fkPXkNMPs/HE5B
diE7kNWyySLi9GIlcc7jEAPWOmzLzxL95rpFP7jLq9CjG/KGz6wx9a1Iq+CbEAHr0y4JL42o8s4J
L0LvpykxVB5mCyduv9lFP7UxTIdcpqyHEyIjswn5nkCQsE7CtVaju6GHcVdmSxJy1/BO6zCAXNfi
5xg2nrFSzaFfBE57CfF1asWxPw9T85TSbO5W5iRgEsQgaBoB/172TkdMupckykbpiTk1nfx9sGKM
VRvC2xvjqbZqxFoD18Pf222GRUWdNy3wf2yJo/GTRSkQMmuEUigJZOiIBFwSQE4SiyGnkBAilRMN
0wUYJy18BP2qDyUJgF1JIIwJewpS8xXumzbHU10wDCA/EfY9hMjJqqPtK39tqFyfQ03Sc9Zl7cXf
jz8Hu/H4WByxVSYjxoMNajHOtuIY9bQVkkeMop2q2Gw+cAfL12rRlORp1reloK3QiavHQPG7t0Jl
7dCcn+lWV61Gx2kuUsEUkNXbwYyPvop+fPv7MeeOERYbEhnKH667g49rEXKiSAOOFTDopYu56xlM
oGRtJ/lHYKnRhZNihf33T85WmRi5YVYx+atgCPF7QTF78sJe/NMMBbAaLK0gSzLQl0mCBiJzvbsm
YtiJJB2CutqW52XqpycW11xPg6ccvhCCfgIZ/VQC/WcEZuWKbVFCcL1PpNwu7+XSbtwPY8i7NRh3
ce74UCVTzDKwKcA+aYyUiubVkExoov2JFzJdHAcXy38f5t8L+8/D0OpoYewZ/rZzxngTZzJa1kZn
nkd5ly1zLb/E3eCVuuvFTwVk0iAtl+hY7jK/b2kFvVOw14yf0uSXwccxSJqgBDh4Oa4sSpMUWhri
2pHfLnDTnVmGwY6jK9hlcejsidpTzwjeqx7sUU0fUuzCz4FECPXpG28NmQvDW9Jy84WjkcK0sA09
u0mCuNgjNiHr0JCWfZsMVXadtkPxnRByc6YFSbQpUiO6AtSP77kcqsemQ921aIkHuFDb1j8Bocys
fZcyB9Yyf+c0U/m9BlxoqE7nCW/Tuf+47kZwrkGgQavjRCvSZO6YE7UnKvu5MadLv6hOFDSkEocM
NKcoKG4cnQmKnw13TEKrMyhrw8YcRIodiTHafFwtHq/LBjrtwowyrPokwhzm181rCQdmo40jFNbS
7Yc7EQnrpSVK/hIx93DXdqW5yUPcq1YmhK8PAscYm/WoVIpFM9jpY5NmiGx8UYhriaHRDiIvI2cZ
9/VZlpbdVULm7nkrY/1JUa341cRn8zY2hu4uizvzcpRd9ZqFuXPepEX3k/iwGBZh68kTDOq5o58m
DGhLpfrmIpw2zH82RB2Paotpsrtx1MJbAzCSWdVhHhw70acqiyc/jT9E5KWUpPYPEOltldvvQiTt
tVugM9dTfN+5sL8QIdqLJiS+HIQU1wkt/Mj77J2S4wGBzvuJbTy3niBtTeIifAyOFNl4jGBrVOfu
xgs8CZcz3Wi9+kgSNx27DHdc2zrO8JG7tFrNoMuvnaXa5FgcOtWVGcvXKhcfZlb9YJl379UyOFVf
zNT1HPDwdGirZoQUeqXpZuuyrZ3EHCah7g5vzW801oSPBmm9jvqAsi0kzMzQRsrXOFdOHLszjaUL
vAAzmoECxIyDkz8EK/Vx7WfHRfpuKHWi40NtNQaOyhixerOnxBMosG9AfSeho2k3Hx6y/4qr6Uam
vzlYUwE5ADUnPtU7njZnTZ02C9shUSmxS1z781ZfRoN1Z+ThPYHaGLg3Hu5JBdPwv1fJTDU1eflB
9aGBOObIE3ZZZwHpkhsiAIPbkDync6dMxa3buP6T7zrZRRuJ4NPLlfLE0TP7y+QVcKCr2OUdggqd
GyZDpxKr7PTkbDax/uYbpG5GZoRGOyWjJkpeSWs62c/PzPZcl6HxRHjl2Du8TUgzTOs6H7FDkgj8
09EETe1Dd9U2zY9MyOsSo/JUq9lLaYhxyeycze6WDDF85w0q9UfQE3emJs47NVx3qhbRZ1YFFP3J
WpGym1Hg75MmFEkhnY7xSldG7aIsk59KWoDQCM0WeqE+DFrsLfsMfM5PuqewLr8GrPpBQjLt1Pac
EIXDBUp+EdjHvyznwwWaq5KDrmRl6JOsbjAp9xTrrUv0VwTcHZ1V0Cyw3kv4d0WzhCusr63BeeWl
XReTsbWpMxzUUNaceEczXZ9gxWD/qes0fXh4/X5H9uDh5D1dWbD1Xvxc7ZeiKA2gGKIlG398JxfL
JZvGHLBow+bdTYN+pTgG37pUH7QEmEzN03AZmeLBrIZviXHgIncBVEbH/NYa8gT+3mIzxDV4TZAT
QI9AipEP/H7gDr1Yx23mbWzcTMnoqj88oX5Dx/4xvP4lg81G7IJ120fmhyaxGFUrRI8KTBDVaBhi
mRUNwgCNpqoaLg32xbItCmNpiOiRq/E1TgbAEDW9bvv4lIvR8Sbl0UmqmYqvScJzUHrVovN8JW+Q
ckG1uEcqIved5vLjtRNr96Q3+3sy6dNnsy1OEgWO7wd6EsFwQackRvxxcDong4VUldnz1skVY4ma
C2LzAMZjl8TnWniF9SRUUUpU6FEw5yn9U85pxxeogFzMtJfZGvO1ox2glZXQRIiCS8m/41RRSSlE
Fts26Fh7LMmWDVFrJxbLDNzIj+KZwS9S6R7z4iOdPKqsweVKyi9cDib7ER96FKQVp9TUpUrBvxJO
cGX7UxiVVTorc9RPRsocX0+ohTiAaLQJmEA29nvN9mE/ovmmKfIDDhvk6URj6cSm5D7KKKO0PgIH
hMk2fCwE8c0jyZj91ihtfX5i88w9CJ9fF/SuVMeHd/SYIrAsAoGCjLZ2w3FQLQ0wH2Bn/zNGg5PF
wDxBp15hA/RiKQop0QVddtokL4SFw18M85j0LsCf0bKf/qHkQyH3sSZjkpSsJ3hNJ/WZx6c4BTV8
XtAJnFGPXCgYZrQqxfZEllfsVT8poxu8E6Bu3HWSMaKB84pfJF8a+bycrJCAcCWjTkz8/zt0ziz6
f4dBuop46aDKiMPYQqNtB1tY6S9lO6V+Rg1jDK9IYa53/lL0WJiiAnxTMhg3f3+74/KKH4eEDkse
qIv2+vca4u+S6UjcxlbJhnsrz+RZUBn5IjNjgghEZK1TodooJRIym+H7nfj1GfyK36ViZxmzfHCo
/f3znBwVIa4+bPRAI1drQFo+aq5cjUb5XaR2udGxjls6grlp6jbNP5MTORbfag7pVoEAOhGcT2UE
zR2o1Fvo2ZhS60cOkBiG4rEicRVTPPybA9mpF4kR3o7F1PKlbrL1JiUmmaAnPC9nnOF4G7Dk2EXT
rPIQWfECR0ttTBq3cdqby9SOilVHMizRqrq7HBiqrVpSS5fSpT1oY6z2EwWWGLzcYkGkVowJgvcR
qi201OGWpIeTCIjJ1/hdbvB8AOxTq2+Bih6s1C5pBghISbitmS8wlnTfmka9wyzZJxPeAUjGbhoS
OihICBC/qEqyjCXfffXPrLvCeGuhesEps//5RQTpCZY8JMOjCW8XEypMzDdqCtgi3DhiXI2t8ukO
VUXRoJaQ9IE5zbDLySSC0lCaVnsWJQTUUrCHC5wnH5pU+fp7Y2lzVyOQFTx4Vjf0tIOXFZikIheK
EmyRI/o7XWIRVWC1QzXLQDJ07JBLinBYKgso75a+74b+VODHzOXISFRjLjjx445uZ/Yv2kyl9hH1
MmBH+mgTvO4TyNRgom92YprDiNe//+6ZAwUxMfAgAw/W8WE1ovmcF61egpLJ6psY7xgxWK8D/Bv3
A8oOrGbtt7EtqiWMqIe/f3rulf/3t+3pk/wHA2COEbQVUMa2IsKAlTBE8tkFa76LzDp+tqvSfiKw
wPvEZS+/ZRg33ssQFsOJpmkGxsXlTVX562mbj20cek4VI6oZiROQ+TWk8V3QFsOCLEFrAav5ywoM
mvrGeLZSuAVhSJaXpiLjUNKMLgGAmtgBDjZHUdplEo/6CnFwuMIl7aTT7cx+puLVoXoSFoAj9EEB
gei8GCMdmmdWdcmz1dnisUXc9qiIrLkBs3PuO7WyXnT0amtFNerrqvKtXWKo+XkoKgSzEzjwrSlR
eRUqdnkFPmHsMemH2cpIfh13ivBIsOtM4twGbZv5eXUZ1zIkjr42wn1a6A2Z9p6SnYd2bD5j/WRd
yM5KX3vIgo9R37jrMimjm2Rss3tivPSXuInd517KOEIcElnXqie9+1aI/EZV/XwfBg2G8oH0b3JR
tM/4i4snEl6zq9ywx/PUkURYxlK/s/3BvE9AU14gMqo3hWja+8yz/Xen9eznLCm8dKnFUtlLM6+u
RUrstqsr7g+Gsu2nESjhTY0C9ynE6f5STdGmCurc87pzlIdI+uIafB/XC/Y8uoCKGD3dVa6MtBD4
X5T67RB4wdOJpT9TgvEpXcpw8En8sQ9OmyYjT9cd4JSkAj/5sfJ3Kh30IrKKbIUDRbysc/8N/hQc
XTW7kVmrwR45OYifuTk1oEfGPoDT6tHsORkVvXEV/BVJ1LDPAOzVTZvYD7KGb4DvxSNeztAhxCCX
f//5Yqaa496kCiZgbRK3HfRAEACKLPMx+Moyk5TpgP+FuyzUsn3m33jfFcyVXdZZ2mNcB+6mx+Fm
z7UZ4ZpiJCmHUipcLPttbFR8vGgf4M5El2VhGTjTtuaLzYA2BtnX0guUV95977nVTaLl6iNxvfis
YZFwreFhttWlT3xLASANfqo8qK0ZXyt619YrRHew33Ulil6g47cvnY2zDRcTg/yVjpuzvUIPaOJC
MxpDs0wHO9slo9pdx1Zs3HfIVt4SswqeMpzInsyuis8qU2G6XWA2ulEBfqJVYzNv60ILrUcRWNot
l57xongFo+VRzXEeIiIp2KcODLsF2eD+yyjhG3k5rloDqpnLjCjfJ6eBmX6iyJu7EbiX4UXQLZHT
dFDjWaJAOII59VZ3UXnoPgoViWsf3lxEKwNhLWMGX6TyhTvZ44v498qY8dShpadHY/hMnwiA9vtO
4Gb0ycUhnafxnA/f6R/0otTWdccTaCmmCMVUeA4q3hOOfB8768vqEdlDcL9V+8RZ6qTALz2rtjd/
P9cMXg2iCvSLMmKy/D6cJFShFWcuYodNOkgJLt44j63ud0+KhcAEUL8qvlx8bG7iGi+ixSRjgrUg
vQ7XdSurH5wgTs81L9P3Ikn6c79zyk3UKkhp6rxfa70ttUVL9sHOVNTgpRtE++QDNJ+wkZmhskFj
AxjFpt3BhPewIuzDcQzLGhHLGCf2txvm2rmb6d0mHmztrIZWkS7zLGyuQTCSl5hqCH2MMJ5K0fiP
iaeaT6NWhee9UQy7RuuLhzZT2qfSiMoPW3OaL6XH5WlZKk2zz8gGvGLwxmTLCoYrLWmyfS8c8kv+
/jBztzcaQNbFJH8gbOZguXYjghmjhjbZNzaeI2P75andW5G4D87ovqA5JcfdJflHjKAaMfZSy1IT
5TKK6HGd0nqswtK6MKq2WYbN2J2ZhFAs8C/4/0BsOoQbVWU0BM/nsHNrS6uKlKIi5aJhaBbA31hS
H3erPin2gZ1UK5Wk06XdxS/TSGEYdFIE4XwscRwl38WT7qK0RbsYBrDJAa/ihZDx1TDNkohg+YoK
/8TY+N8VdNA9gF5TD1MUoQY8ZMbDyIEaKHxWfGz1X8HYids2MLUXuFsZ2kbX/qr8VLuHuF/e+2ag
PEmGODekVldbW8dUKsCr55L/l+gCi1BedmNUwxpdTIBJWNmig/HEZcPnoYX0kmAngih5D9vGOAvU
nqk9/sraV6/U2V1pjP6V7rm1WLgiiRCxiMa8CjJbexijJrvNCbf6+HtVzVyMBpzPKbmIRveIp1El
tebFQQv/29JgsegVHRM0goX0IEx2wUfl497Q40Z6YjXPdAAkMzGw/henfgxrIknFohCye+nkwz3O
xO2r0Y0lzTw+P8+MDorLtpLKiQp45q+l76GgnGAFfvtgCwUyEG7h96hRTJkt1T74xFGOWydCNeXb
SrrwB2g8oxrL9d+veYa4IzjnqT2gPKN8OFS3+zJqa8WfhEupgTNtlYTO42i5/mUMxHQjQlV82G0z
vpdSsz4NA63BCB331vaTaKsS+nBfjyBSPGQXsNRaTV8PZpi+DGpHgX7iWY+HHNOzIrACf+K0OWwQ
mw4jPXO6tLHJbs6yLs1wwgq8nU101EOXCGWdRZW76pwiuIMS5t45WMPvsMtT3rVQNa98NWv3Y1CE
55rdh7jb8Y+TDln/QMSDXcvtiW7738c8+pb4aLiI5vx0i72E4yIWMYsr22bg4g9QCTiak3tKKu+p
TEZzC3e6vjUrIQfMY2VyE5KNcEuxke5VN7Kf0mTSS4ZujoWnm12TlBBcx0qg3taql1/ksWNuPYa2
zD45h/aaqWh3GAMO97Kw29XY9cWl32WQ9Aqtrl410vauUnOEIK0GYXDtWp7yLSg/75Ne73ZRlBrn
dWy1l1nOrLyVundZIQl9yaXbnZNF0L+EsY6fnYl/nStLcx9hM3I9dDZ+Nv7gf6tKnVRMuRx9ZxA6
92CpybBSrDa/HUs7ejY0ZbyLCiGJbcmKTUmXv3N0OZIinjNziszYewgLq31TXeSwaq2R0GEa42fg
dP2VrnXWlY/fj7pI+r69NlGbruKu1X/8II5RTGvatcO8cY+PBVGPqciTG5dQkIusqKNbp2rVtVEl
0TnaWfO7Bku4UoSo3ouxNLe1ZzW3Rqy0r7LgohwrrXwj30L7UTL8oOHT1SRdle2FORr9xYDB+xM5
t/IK713rErmN8wJlF7Poxlb9jVGFWnIGyZq8dFcJLW5cfbiv/Tx59rQgvuRPk5cazOMbV9HLp0Z3
8zOas9FYxWpKGZX6cX0nscEtlqGd2K9x0FVfRmPHDBPLMH/pyBO8iv0u3tI+hnvLDtM7Jwr5jrHR
XRMPnb9KzQ++FKNsX0d1aP2Vh+hxX1i1+ZgMvnYfee5wQ/oiV13uCf2LeWLEswaBtuJGiV/TNApP
wXQzxxtbgsEwjkBQAQ8HgM7goW5uo3TruASV2+2ZJfP7Vq9uM1NcyURcBxpLT+R3kZ0jSI8ehIOd
Z9mh2I+uFcM6j0LchQf/SomrEwXZv0PjcLtCxqciw6uJouCg3G2CYByyWk22ioHoTul9/DjbbvKz
H566lgFFKYU4r+w2npZ2TMabGp5hDvZhVYOxdOOTpvP/iBeHT0QOF5rJiZJ8hKaWJgNil1t52xNO
8iaHPryTcRE8l8JSXpu6Cq+HTB/2HS9v19J+3MgmzB49q/cu9UwV90GYdXdhIscHJJTWu58l5qVI
u0wu09b2H9qyjO7MTvHwBvYREaedYl/2WC4Hi6xwzF2rjrgKNwJExcgSHEgt239GFqQ+qxGWa2sP
/OHax/L+KtHj/D7Ke/fb7hSiokzfhDOeuBd1YjlPVjFy/HUUGFs0jv013CsxLEhOiLZG5cUPWAW4
7/BRxS5UUIC71mCSfMOffpsyur7FBr1eB1ZaMoZBHLSr8kLZaXnoPeZ5Z36QJhNeVo2FioCYjOij
N43+rtEL5SGu7OKuGcLo2k0i60JB0fOKDUX2ahHwHsClVYJqAfFKvjQGSngFWq0k1MDtbxhf6bd/
31nG8Z2F8/2UyESHP7HMD272kLCWQZN9vB0Nx3vU3Bg3whpX/IeuLaAv9zQku5xol11XtPmF0jvF
M4F/yd6UwnzsW1tdZ61FVJifj68aVgiXPXjzm/Q7bSfNZrgPzVbcmLkbXzgNtcqg1+NlMNrj1aCb
9VWpF+KtsStxbuq8oSUzGvibdhhkb6HepLDwCNfIu9Z/zgObgbfnVNrekSZzWb9xzfu/X8bMGBAu
IvZssM2xMT9qfqqmhgugcYfoTdC/to6TxKtKbbJXJpL1Bmh1uDXDeHyxvMx9V309eqykLM5ccs5P
bfvjI4lHsWmdwFyBmg8JtxV2K620yRMsw15fm+BwC0qJaOHGbrAIDbxUqqZ7U2P6liIhp4kciGVh
4fvuKiwX32zJ2CpzaKOd++K1yrWdFR963Lz+/cb0ueWjcRgQzweDDiHk72Y8cdIEUCxm+QRReRYo
rguCgaOigyaTMEXSZUaEupEadIvxrKZhGd/j2rxw1fQWJna58gMwj67jpB0TjEIDi6i8wv7EPOgz
VN0ag7x2XCmN/imD9AFvT+Z1hCycKNyO8Qwb6is6a8Ehe8zZasuG3DIfPzyzFuZapM2HZZYEkhbF
o8YGWTi9RHIh4tdIc/7vQwV+mzMUVxgBJ+mwsk5LURgJEbrbJqsG+HzKj/DGF+xkH0mfxWmxM22s
AfRbMh/1pR3axQmgTZ9baASUQbKeZPBHqe1MsTGlapNk67SWuM6rvNyGiZDINRE+PVhZp1w3uW18
21ZiEnjFSdg6bbuRZGato8G2Hy0sjrf90Bfnoqvcuy5wxHM+kk+sAvXuxqlCc6SSbdKxDt/UQCru
xVhG2rWdiALLkKQt13gftk9FZPjrTin8x7/X6MwNOpFY4Roj4Sbm+nArYc/uY/CJs3FvGN1eSL3e
FVEkdmSMj68deN9T5TT5tZZHxqevFMYN/hrqc6hH+osyeONNa3fy8+9nmltxMFMgWzPsp+qY/vv/
zDU0yltVbRg8Brnz1bQwsLji43OwwwcOoGiZQsMa3f5ziJX3v3/ZmA7037c39m2Tpgqu07TiDnYs
ORoerkMj7ofOkD0aprQePPIznqVdpK9+rml7mbf5DXulO3PG1EHoDiKK3t66HYy4fgagEHucQRwC
T6q+u9LEIK6MIrCvWGLDvcis9rFpfbIcRVhvmWn6GlCKZdz2dqG8JnFm/sRD7d53elSHK3DZ+imw
h/qb8KTmgSGM/oSPSLcTmVcADEkXV3XNPNVFz4CI01tgzUP6UpkKH1x7sI5ZB22QbqsMU0s1r+5E
ARnQ9ZgwxlU0LCWA6qKWhE8OeEQsBy39qa3yLZXlY811VBoC2x3FGk9sx5mJMQ8GejgNGacnO1gZ
oNFRgkA72eZlkJzlFYoyHKA+CWeBReCjARlrbYSYyAatTKT98GavtI4wVFgRZL3mlHuNig4DiaWG
77B+Ek07nkvwgP8oBhTKk6jm99JVsEGkezHi7aDZxPllHeyoWsgFQ6Inu0OjVQw1c+sCLho+cGgx
7J9MwOn/exnPTAZ5DEQVQGX/+MHG78dAtzqOcLeTbVmX3lfmuNXGs5IqRPSlGt84msurInBIGIqk
dSaFIT86WZ8ij+vHaMzULcBpBPjFJ/dwHyOBxfXR4PAkRXzvoNklGHZ8i+G3LzBq0Be6FZibumxv
S6P90golXncRBD1nisBUSj2AVUgpr5Los8xSDC8JDJjiEn1c73CIUppKEuEi8mWoeB6hA+V+9Mxu
2RfNvsroxloNpfCJF3s8QuRPmtB1lyS7Y7S01TvBn2XF245/xWvCzMazxJXuCvWKuMRmwfn0Qpm+
JE6m3dgEd2IRm/0wPk2WRS/8ARAeBEEJ8aM78WTH83eejL0BTQFz6yO4MY3KEtQpTLYCFegS2/qd
SigZ2Jv/ggNQzjw2HlZe5N9rfuGv4mjUTryb2a/NipvGwFh0HdKzCJqsjEq4MbowbJsXQ+NHVGVW
mG7HtG5esiCgtdewzd38/ZfP/u5UmwAacFUfMuGTKCWJgkjqrVBCzMOsKjuvowAm/mQi3RuYTphF
cfZ//02qEfiHzCDZYQfXBLyvzJ5SYrcDlacR7yrzVpsSrVvsTk6pvOZuaCSeU3Q3hrzY8Bxs5lhU
RIOW9Lh9krTWwu789pz+aTyHjZ589MWQXuRl7uy5UmA9Rnb1gPFKehNV5JIMhhI+qY2RiBNfe25z
MwlhCoJCY7KfPngFcWkUfaOZEwkOlWfG2JHN6ECa95ySBo3w0tQgpqktehwbYzhwMsMbuwts0ip8
kmx1q1mpegZRLsfg2Y2LkoANuc+JwWXL9+/4wD+PGXI6L8VAJovxYg9dfZ/5+k9d6E/m9L/7+6PO
+P/aiJ2gMDBoYHh3eO0poVrlfgYfSQu0z9xBIQehpECZkJNrHdHKOqQjLd0k/YTVeuea4YWGCtJL
i4VOCbds/WlqWhrqwkr1vc+Vc5boTYn1bX1KjT9TIf160qnx+E+FNAjVD4rJUFUSwXNuhQ5p8gMp
o2laQ8DMxs8sGF3cEcNzGOWnVL5zP06dyEgDhBVk6GA94pYT177nYFljZuGrq6jha5eOxkXY+81b
Xuod3Wvi3DaEo934Y6o9n/hMM2cwwXzEGFCTaxx3B78/ZNycATL/rVt3X14U1evUIrMh96wXt+GM
IWjJWKTe8GYa5aPX1deFr352TfbYRAbEAIDmvx9opkdwbUHxZQD3HPNSjbCp9bpwMWEnKg1r8/Yt
jpmVRXlwlxf1W2Wojxn2i8v/z69yubJUuesPT4WCa7RuBH7DYMmIbYv00hhJowF5IOyqMScDaht2
RnkqInOutiAjlRfPJI5R6OEk14l7ZDp099vc9ZO1N9g/KjrSGhvJFYb4LwMDrUWmZvdNaBgLyOOn
9GFzr5vFz2FvaJMHxsHBU6HfibPWiLYF07WF3uTVRjPqF600Hiu76ZdR5QjCzqJTtd3csneZ59OR
QvpFIvR7z2Hq4Rm42EdbymNOJV/9zmv8IO1mYOs7doP+ChWr3WG4MNiEWfz9uY+hBIIpMKPnn4hj
jrQ5dWQ6hadZ0TYy8GVfauUYnTlm1cEYTo18Z7k9wMbfPzlzHvKbJpNn2kKsRg6/NKlDjh5Vdry1
nLxeQ6rHjahqbCIV42yh61Vz5uHrICyiBscMx416IExai0gnI6bNXGjO4K482/sx3OIZHERHoYwX
rxfU93aUqqeedvruv1s3nhbCJucS7ixHzIeoCDqzJFFjm+ONtyBSE5zQSL+T2r4tsedaRUxrlqkV
fwwNbE5ssbSFQvO7hN3ar8j1RfFQIxa32sxhsC22YxmfqtGOTy4eEdL4VKMxAzt0wsE8KAAlyuNt
G/rhGju4m0IZ0Pfm+aeLVBD2xSRtNJJw0dQRDDmzefCNoV3oUTosAAfROHi4IJ/4zHNLC29qgDTG
XtRvBxsqskNfrxQZbc2hst9712oeYR7hGjH4qvXa+RltbR9Zt53T9spKVYPkQhl9875ThuHaTU1t
E0aB/GrzoT3H8UF71Oo2PjFNn12LML7gJxACiDhr2p3/ufEK1a9kg5Py1uJJF2HNHsg89PWmNSRQ
Cf+HszPZjRvZtugXEWDfTMlMSU7JlizZ6iaE1THY94wgv/4telROEUrcV6NC3QuIySbixDl7r93J
SBblHMGVJIVjotyIa9uiLLEHyELI59pE5buAwxm2FNuIAH/haV/KOyK58eZ7TDZO3FVz43Vc+35Q
gpA2f7JNDSXty15xwRVUjG4nYwiuguiZ3zZ5378dbQIT3QeqONcXvvjQsNv5yaoH+cpW4n/LyFy4
+PqKNiQ4f4tIA4MGFsdPkwlGDE0A3JWFc9HEXq7y7hRcDWXC+OJBoxYBx4RUepQz0IAjMXjIrsvu
VWtgjuE1pbM6UNwkM51HyqGYkX72NI30/d3Rdy58Haa+0WR+BOzplPljw2HFxa8ZumhM2WyPlTdG
agMT0siE8OzO2/NmqgiwJOy02M3CMhuAYxTOfF64KbD/VaHdVnCIW5qvYS36JnTG+I8isGJlaAgE
qJzOpw4QgqlEGznWZAO/V69f3/GNjjkXTR3pBdxyzotHX1YfK2dyYwLO+kUk+0yD1y6CBXISfOFw
yfyrYWYlnezuzk4rXtlWN6M8gSV04jrWiuh4aYQDgS6C93At2v79eLwk7QmVdKhQ+irfaTP17Oha
0Zpqt8/SX16xs5Fahd5gYO2pbdJ00I+CzUhZiKz/BzuJIsld7Y4ULkAVju6KMdijW7YzErWJLL+0
cOjd223Y9PhNMqGeiTtE7kpUR9hLmNon7sXWd4lWwsFluUIjj6vX2nVcO6avefBHwpcMU7zUXoeR
aVlMLG8jUdCMVMO8BQOYlpAKE0bunLm0+1haJ5fezzUFKC+UIzrfIx6I4w5J3slMmQo/SCdkr10E
CMl/242yiL4zqwOdyPHe8ZPkh2jy+SZHTnmddEF8Fwh/vmL01XAI6dRFmSjvsXcmu41mRHZ/cGGZ
V1kydReSUez9iRv4udEAaMnjE6b2xxB23JNXRR6Uuon2NNZrbG/S02MM8AYTfd/LETQC+5aHzkN/
EvuLeh1T0T8l8TT+/P9ch48ZT8cOx6M8eqmJA8iXXsvFgY1NRB0BxWHBMDjMPE/bTb3+prlZRqOj
e12qsoyCKvn/3Alwg0iY1rfpU5uUMK9pbGD9HfShSC4yphJtAvpFd4H9AUACvkXWesdwFcY/iqxJ
S080763P7UZ+PZnibDHAgen+/Pth604JYCXg/fFJhrk2jRkKCjxgywM9aJaciQDGWzsxtfZPeC71
FDljoX6ALBDfBwBZf2J7xJ3hzJ3+5kFd+MXWK4bI0wYNKIDpi/vAXtzvjfSzjzpo+wdVqfQ1xTt6
GLTOv6T0dH5VMneurNEyrnCpM35rSlcrolHNCG+lncX2Dquwejzx9Dd+OaU/OwFuQKqW48+YOzsg
Xrd4C2O72cUTE5LFZh5J6+d7wlyBOk4COSxyDsXg8cNG8x1q1vQk+nHzQljfUYAxrfjU8YX9Y7n9
xOmvDiA0paagB8R4IKwbusulEn/i0SG9Qg60xGpaUsOU3gV4uU+s8RuTKp824ro50pGyP63xlY/G
ndcQa9m8+N/L1hu/jXnCCp6S1voy6l7/3ad/NEWdq5LrIchksYuVZrzIhMQnwC1quQF3230fEivr
oPyPyXdE3OodALd2VQyqfKg1zbku7Xo6oIhJuog4c5mfjcrzcKG7xm/o5ssju1D2YqBFeCLG2D61
o27sZOsGxtLj4Vr+tHcEpAJUueXnvPAUem2cabS0bTvs7KSIFptarrTAO5UY2PbIhv70Lcl28CFh
9FUO2Prs5LFjYzkkxw4rMq6SdbBz9AnGbdIKY6T9KG3OxNZQxNcmWN1ru5Htm24lxR0zPDpYmCrc
y4Ih9KXTSevP15/Dxj7CgZy6GP85g/HjfmSi0kyboN0fzNqAL7pSb4oGD1Tsa4IzgzmGw8Bux/AB
o7buBCc6IFt/Hug9ezkNUU7G61P7T3GuBnKD82DkHszj/JLOZBdoCzrCrBzVDTT17tWHvns5u622
t6oc9+7XP39DxIwKAFwG+TFrK+S4JzB47VRBA10vwEHfWmuQH+dOsXnHj/rsMKGSTFMdJ3smW/4p
szIRVWsYXWDACm2l95Ok6LUCJPi6c1yN9TqlhWQu46nqY+v9tTGn2dZfTO3xnWpNso5Lky79hDFo
T9zYkz70PxcXiSqqLmJimHCFs58Sv9xkz6Ytg2/o9/g1QZfgp9OTX1/fuc/NFK5lzRSBV0dCwLHA
JelMDVmURqRYLQRFV/OWup0dZaP2Y8rnPNRJ84pa7EqnntjGoRPF+VqUrtMhIl/+fWVyDYRAWla8
sdXonQmj/FOP6qe0BCHkTPaz1o731jwkOxNtiWbWNwrJX9h1hrEzdXnpM5Nnh2KkhGLw1Jq+eVNg
WlItI/lxjt01WL1Gr2uzHF+d/Kjr4gOJP7P4nnziQcMk1ujE9LiMpb9+FltfEbsZViKeA3/8aCWp
aWnqpcFpATEs5AeDOSUf/BSWDYcYOMt5pBflb+4aLspCnthQt/84KgAaJwxRjr+gdHDKRgOOjciP
BKyizcsdaXJPbe9l3wKdhsrk+TjcKxi3vQr+HxNn7Mfs50Dk+ZA/GaPhV3FQqllA8Xz0Z161ZLsG
4dD51MTVt0ZpfI2VVkf2yhfVxdqUlyZvp5SvMOYxD6Y04RfMUmFLvPeJ57JBQluzPtfdneMT9vG1
BPjP8sYl1XFh85HY3fgicpaGJMieXFU+0wO75XC1GsgB8GG4Sy4AztKFTf1rN5jjE8vH1ouJIIJq
k1uEW//o5LQ6/WSJFeagfLa7pIGxOfRECBsZgb3KSZh/9zWWmO7UtGej6cst4JUEOOVDJTou+sfR
DXqd/MqDuWBn1OZmWKPIx7CazLeu6WaicIjjDuIOD6dHllQ2ngzb2loxXOzOfJgUvQjy/n0KXi7H
2Tab/NDZpX/eeTK9xOJ8V0KEoNddv3/9Ma638ujIjOyPVR/3NyXV8cJYwgZYKqCkB4XiamerkdF9
j1fEK+aICoPWQn/Sv7x5l12Yrp63zk8/t9aTjJQexT5qF7Pa60XwpydtACY99KcmHXyYBLDInBHc
rG0S7GfTFvz6Z29I1tYgQdp7Lp5GevxH7zpn0UZkKmNmb5FyEsjkIzf6aXUM9lEulvZcpICn51Qa
YQnhfGQ8seOIBuJXwtOv9ByzawqxyqmbOuqQSoTClj8cwUkobweXRnFM9HZH84sO45vAX+sbHfLr
drER27fZicpk64shb5CJHtUxzdejbSbN4qkasYwdWtB6EZi3OJpTFe8AKWqR8BnTgM7+7Q/tqbPh
1rHAY5iILRx5Fai2f99WrSCUxxFUJL3XJrsuaYb9TJ8h8orMJASE9gq8HC3KcSJFeTUCffW7SxRD
p+AtWzeANPZVfQHA/5NR1otHnUhguuK9iF+9brmWA/eeNnRHuwck7TDJGzUqeaL96Zifvx+Tc/E6
ImbB+DQtQXHfJGVRZgctAzm/U3WPkMhNeyuaSasHUT53hr3TUG7YF5wRR04rY2N8iM5KZYg1Tprf
az+Tyz42l7zded487+YEqDqa0Pk1q2e/33nxgsPGqo3yrCzz+awbPbG3JGJrBaftDt1yfj+Ynrhp
jEVcpbo5XPYdSdNuGmjGrmRielPlE7u62eBJDX0/loLo6Nwi3k1m6SU5N0KP7MpoL9nuiyDSOt4a
hxNGxTR7TdPotDHKjEF8zHIR59Iz27PesYUZmqKM0x0HdumGqvO6e18aaTQZRc+IOC3HE0LlDSYE
2xJdUZRRq07zeHHkPmS5Vy4ZJNgu2QHK/7CLDLhwo2wwf/qvulTYBEhLDiXzWqLI5E3pKApgqf1g
gvZeeMapjv3GwYj3DRCyxz+EbxwdCppajyuSlbJD2TZqN4/DU7wa+4vSglKtphrMh3gLEjun3yCS
qNCHE0v41nKKFGX1h/8VpRyv4SYs8C6VDDaMaS72mEziaBimn4nryR3wybd0Ll/Rij17qfbox1rw
v+/WJhnGVHQWsP5PS4ByyjTBF8agNB/G3wp48ovJyG4v5hYjTNzX4rdljcSzmWBCT6zjWzXLagyD
KrdKdz+NH4JpaSdPUUzytmhQ8cUfUeiHyaTxrOsVBkoTKbu9EEip0e8NfFquVQvIbSzb16+3lA3R
Ht4RBxE4wgqktMdd8JpOiOiAuBxYZgz2MYBjqUSi3aRUbm5hfozDpBjapL8abXhuwUlE+L8AyjZN
eR6PqctOYy/RNJnWRWKWp+wt6xZwtNNzjxAYo4Kl2D++PCMz52xueUzFOJZns+2zICcNLAF6rjtc
PLD4gEdDfGlvDQCzpRhr4h2h0fRGQtwnaXr8H1wU3PlJxvv6iXy6tBVVsU7m0Nocbcb22KBpahag
TUU3DqHTZPZ70ZvW71maxq96LkDdzUPN5JeBRkBRwIZ0xbZc3zVo4AkiyZf60h3RTZ96vTaKMSZx
DIf/Kvt4v//d3pxGI/GxbNJDanOCNg3YkMqlHpyRrYf9NF+ba4CNLmv0/wrGe9BZ8XliKzMEonpL
5BsZkVZ/OdsWb0Ti35145TZ2X+bVuJXoEKFQOr68ycaD1c2c4ArbmtOdK4fihsQIebsCPJ/iVg1X
C2aN27yzqVNVIuertIynF1GPUpy6V1tPkaYcnVjOdc6nBCaz8cpgmoz8QDMIFTtHjeY77FnvKq6Q
91ro9fYuOc2/NQSp1zFJQT/9MTYPNceAm3yRy8+mHU7hejaOeyY0P0gDyGh5OY5OEhkmeofg8OyQ
9HoexYpkqiRuKnoh+rPTGgPr9YTgvgFYwvEzPnFLNoprtBvcjnVRoJw/eq+HyUlK1P7JAXmx3CU9
uj2rkmDSPMkRO6lRx7blcqIU3NDR0W+wVt0IvB5QBEd/tSySKk3J5zm0btXd8nYXFzbM0wfGleJn
1U/afQnqBKdyHFe/MrzZvwqCZjFeK6N6EvFAC38UFhHrJ17WjY0S4BG9M6iCdJGPm3eKOY4ubB28
nm6q+06lsdoh+OO4DbRp2ud1JckBzvvyhoHUcDt6A3Ebrd8Yp/oem3cIURWrIA77FS/171c92kUS
Z1MMkD3JZETiL4dqf/zR5x7Q2aFZzixreY+pdzjpJSqykpWJozn2egq9nYBgn6git94TelMIq1ho
kD8eFdF6kXeTrReg4vxkOvvLrygz1E7ByKCyd6vnKp7/fP00NupldG0e4mmGSoARjj6MmIFlzIQ5
OdRSZGe067LzXpIqV/dVFo4LbIoxIY8ytSb/xEfhbv5a9kiD13QlHRz92twpiayQBclNqS7OWwPW
QUGsISM237duyn6ZzgASDXC+XXBOaVKT6Trl51RX1jcXPr8ZTdka8QGAJL3LJ2+sQUL6DEUQ/Abu
fiGg5ybN6vFpHa9/W9pkhssUmOOtlLoPjGSGIZlmevc4MxS/94c0e+YUZ1+u8JuW5EsDs6p0ctqE
fGTIGj03289GPd9WiwKvMPTaoF8mc+9DQR/qX5BanfcEc9yza5UDeaGF+y0OYqapw5xob4NoysfE
MxUz+1HPd9TtyVuD5pqR62JY81leClaluvCaJzXm2UWuucOrA9n7Z2I09pk7T/Ufr9bWbU+m1rvu
1tXlXI76rZUsq6ea6k7siERaSaRWndihOTG8mpy+PVHp/u3/HG3TbDNEIzGB41F8Kr79VMd6LBN6
Z4GL9bR9zofqNXN6NxIjzBWz1qbQm4xfdIVllAYpQAqRK5IKGyzllbzPp7rdW2p5oWZ3Qwj7wfmU
2kCd1AxAxrNDcbq22Ch78MuuHS0qU86FRzs4NB2mSH1HamIr7mCMYIZTBhBEG1JbhmA/NAZkM3M2
PlPbvddMcUPDL7rID7Q3PTPh2pINGibmSamHs3Vl6CactTFM1OnxwUHD8VUU8SAOg9smF7PuF2dV
1jZXVu+Lu8VovUtJL2ZftoV40ntUXSHnouJWDFPxsMTMzd2kog+XOOnDUmfpS9Mt4idcvPpb3Mvu
oWsT5l0kZAZ/bOHFf5xq0a89sEWXZdK717VoZuyeE8wZDkd/Bl5WgqFTeUm2WHujz6l48At/Ode8
ZLprRl/cBPmirgy9bc5npZWPQy9cL1wKSF31UOa0UPP5SeegyZB6SL1HV9dYT4YkzW4RNLXPXiMJ
51nSHCN+2ye3JRG851OeBW+KKOg/VR8XU5hzvniVbde+fL3cbRXniLkYpDK/WdNUj9Y73VdOIXEP
H+wqowkRKz9qGqHvEp8DNVUCWQ+T/VukPfGpukOudkIs+JyjCIL0BlOloGNBC6SKZLI8mYjCT6yK
WydblkJG3HQTqIKPScWu3i8tqXkCDyW9r6Vb5SI5pHrql1t6C3KvDAsFWEsrbCGbhosB80V/S6Bk
EUaUDAAT4gG00Ykbt7FROAaOeBz2AA8xhPy7V3pdTNahz1tq5DBolx4a9qy8NCIrHvERLhXC7JZr
Ai+TcyIDIJC4nCTAVt8Y+Bk5gFMUmxOKEnhcDIvTXj9z2hSd2liewotv1HrI5v52okhv+0Q1n+fA
XYpBpCgaewe36fSGRpnEJRPAqFvpXCjYglAOPDuvQnv49Y3aWh358xR7JpQSbv7RGzYm4+gjLhCo
JEBfl0ETRG1DsZcV5ZOR2dexVeo7T+I217sMaGRbDVE3Af0H1VVGqBmehnZ5QUXzZs/BjzSWBEsl
RRCC8UbhiUtg4i04cdFbt4x6g7rYNPD7HDsBfMzwI1259FCpoTlAGX4YG73YyVGU4JlQcBlpZ0As
nR6gfZxkeG0UhFQ7Aa876zML9NHSPA8TwdJVj7XCmNqQlg+nJsW/ZaIZwiEunKjosEgp5IOhPjov
U1e9f/3Qtl5utjTL5xpo4hy/3BX6/YlRT3qYLPJnJmll0TIwbWAVu6+F/yqSMcPP3J1km26cK2H+
84sMgzH0pzFU1o1JLCY3PcRoOgnXs95HmxcG2JQW2pRf0HWYRfVVfd8k2nubVNVl4vvvYy3N3Sxr
dzctzUy6xYT2c8ze/ue7wm7JSkRH5++Q7t9P3vWbzmq0WqwWK3dFwLLktHGxJ4C5iOZYrVs3yGmz
m+++/sMbryN/mFY6Zzb26uOmvCDjNuMkKLC7Zy9+qh1GvD5Q/8qPzDG0HXIw8OOlm0Vpl5yoh7c0
jHy5FKS2z9L5qSB2RrdvkwahTStadWYR1+s6/UcyVy+ycd7iMX9WSfAwTbykuQa3F9/hSc3eRmW8
ZkHAOLKY4X1yfCTE51qdY1dgU7jnU0md0hX9LYGycMDp3O38KiijhijmMDXyu/2FP+cwuZPpkmRo
9EzW+BDIQuyKTj9R+2312f56YYglQOmLCuHfd2IJzCnRfAgHUgRm2I35VZYTH2+P6t7zOhE1XT+E
cZCRr6rwPY69eiRonl5s4J/ayjeWDbT6RIesXVee19GOZPbMQGTPpdDtLknEYi4GSPypDVhsV0p9
3uhMlKfu1WShxZ6SnHJHgkbm1x5Vwp6LYRjil79Sk4/uhlukjpbMq0tBV9oD6Vz9/Zgm2WWNfgai
c/2EILs+691lOterxLtytR66Td2Uu0kpGTo9adFMOY1QBYn/blSmGw7KzQ8BkZK37ZQwqqlcdC1G
mf2MofFjE4075jidUUeuHj8iAGr3tZfc4Jj75ZZAZ8IFa35oqaI+VGncPatiKH4UtDp+Mo3Id3qA
fDjPc5uAs3y+yKXh7cZ+euynqf6WQq68kUPAdMvF5XFbeXnCS17rt/3k65hZ+19D2shDkna3wiV8
FDD/fG6zl726k2P/CCrmdhUNlgecoGa+z1rzrYdmWISrceMHjTv9wjay8d6zuvZQe0OxCpt9lOxx
ii1uqUNmH+IMmbI6+BC5drTzh5yzZ0Wx3sOLCKzsps06fT+LEiycVarfJir8s3TpSiyC43tX2vHF
0OsWOuk5+zGUrvFtQV/+PXMby0WgWBfvdDfyfVs68b0ooExMJFde4HTpI6q596wwnb0hEHXbTjHc
0a/zAdl3Tn1l2QgSjDEOdqk5mAyeizn0eg4IliemKEP9FDoZkbB+EK/bqHFLkIu2s3Tm5E6JIzQU
VQoYerAgaze1+81sA/4nRlLGuTkb812S8VYYzAbP3dizIjtplkhziDqNHARsJqq+Ro+UBQkplOlU
RmVcO5fLnCHZxZcozhT+73s6y1nkd3q5y5b6fSwN55ppjs/8fPD3TU7Z247560iTMwIKddkBw8Sa
PKQfRlX/bt3U/l4zOrjoTanv7MKUO6eX1T5P/OJxwmoOLb50+NwYHUhnkVgVs4XT9iJ3aYsULZGZ
/iaI071zy4BIu5nYcR9SzM5QxU0se1XvsAmUBHN6/Xs+NCAFijzblYXjHmJPabcaTPjLnJblZeFx
ZaLqzX0KhGLvsvf+CBY9P9juWJLn2YwXyOeNfVsvahcYQ3pTT5ybkPB3P421WU14NZFpWHL3ftpP
u9ga5B2KxfrNjNNg5ynOiOjGXMZrszte9vNYOrtR9t3eF555NvkZHC6niGEed/KhpcH6iPueza6e
ynbfjGZ5TUYN9KUKr+clt4WQk7nPHoRqZ05YYrodDHv66Hsj20tvNvbzkLu/WiXL7wRlcs4sR8r0
xr+vaUDt5yUPiNgoxhD/ermzM9HeaHHQXbkSuPLsTcX51xvslr3AZ83ikEESAkTfdWH7j8Rjzune
xqkP9o3jOarwoNiTjsLXri9vqdDmaBg1FTFH0EPLSmxmE87EtDt57latGdXtc2oFP+rFeq9dOiQw
SQBRZYyXh8CYwi4gB+brK94oCRD+InvG6xQ4n5S/ZFynni7cCj+MHdCpRRjxHYLreNsko/5LSgpE
SEFdfD7QiD9TTkyJ8PUVbFUGLPIUx2T/kkVy3LcsEKF6o82uTDjaW1mDWK5HuseOdm3Z80vsmGx8
mv+rEu0tNLD7uF28E49t6ybQwSYrC9H+51ALA3saKjW9OpRyjjlJ0faBaPBuANyI1IQeYYKiHaZ9
94rq8JQmZqNUJel29X0ymiFq8Wi7LTAn9APbwiHrFrLuMftwZMkW50omjnuTDFb5++sbvvUHUZly
BEai8TkuM2+rUnQ5GxnWlmadN/nVrZmo5Uc7eMVtApn29es/uPVVICr9e/rmyzCPO+YNlKVcLQH3
N7X4Pl0jdn7hZqBPWGpd/GMS3YQeZGq+16lX/zBVufxeyEu5qkD/vY0+A86+CZw3ZTbTI308yrMl
NYaW+X42FSFoCv07wgD9bgHa+7/jCEhooSRb3w4e0nHUxtz5JkWyqA6oJrszT7Z/cp/Z/6hDTwmK
Bl2hd6r+2SoG6QWQAIVFFGuE8+moyzpflnVxKOn2hDLHSDIo7Dy9J+iXee01rpieYatZMvNmUdZq
BdcMVYjU/ODH1w9vq7NDhBp9ZIOASjoUR7WYwxkZq1ZdHmqgaS3lZ+n9ir3OecjVPF8PWtzGYDUm
dS87X10xlBavudGMbSjI+9lVeZLdzb5f3gqrM79Vne4850JZJ77gzVds1bOtzT6kdZ9esRrukZEF
wA0cwPcV5X0QSId2u8HZ3wo40iytT8D8+BEr+zG1ELjnxlREjF0dDgFCHiBWEp/V4wHB0EX0l8dC
Pc0kqGgKXx2e7JOQ0HVQdFTlomuxOIkxJkA8e/Tlx5nMJ6N34BOp8oVh+vckyy7L2iHrO0c7iRQf
0C5T9crHgoZG/o4B46kR2sbSx7LPErsW+6sZ/98NK4Yc6BnKKA65Ff8Rjv2E4QT6hcHeFAx9tzOH
WUZNX44RzoOTL/rGUQM50V9lAxXfp5aSlap01pRWHBbdb3eDA+GGeKbvaK6n0K9xUgUZgUdSxA+L
IMIw5Wj69du90aDghMTdX5tK+B6O9mtUG7FTjy3UKi2fUG4bvXkjp4CdJq6mbxJ/14NXjcUfx1ur
zK//9voV//v4kcXxjwMfat3+jm49UgY/9awcaYXU2h1dLSiM7vRqzHBA7RrFG9qmU5vN9t9k7cQj
jDrvWILqxz0GtVWkoAx3frDSwbtEj0+zTgD6e12S0TirzL69/vqXbixoVBire5WWDEe045FUXI1B
amVABjplq2ghbiQKyuVDz9w4ciZoH9p6Fs9SRIqOhjLSJoh4Nzp1QRIDMo4TV/N5A+RqGN+iAUXL
x6b/7ztvBoxflxrRAdOuNdh0Kvc+MbtRsjRg8FpMD5rm93sH7SaJselbE9TvyzR8Z/ESoTfq+q6z
c04pQ97sMJCf0hpuPSN4cA6dGsxxn9IgmmFiTMMs6jAaK6GqjoObdhHGY0WACJKnqSl/l1MwnMKW
bN0VmoSuuWavOJCx/r0rhXTbNG5gIQLfLM/SScue2FucEb/Z5H1PbQNB3YkHsb7hx18A2QKmSdXH
bnf8J4WpZx769OxAyCM93VEkxffJBvtJB8a8y3UjuSg5dBLTlMWiCTWnFO9wt4pvfWyLX5ko89fY
CKoTb+vnJTEgEIPtDoXwho89zfokXzrBN5IEq8QxSyKhqCt6XTMipy7Ja9WmNPQ7RcUeW6ei+Tbq
YT4QrOmY5FiR6RH++yBii5Hx1Bni4LQZh5Z6YcwnOXDZQXdfmn4ViYCDcll7l+kwY1myqjF0ENye
eDobPu81pY+prE9OIS2z9T39z1mG059hzwmONOZcqA1N9OqgIV+7srzKOkFvisfFf67/mD2HhHpp
ygNxfe9MEBoGES1D4VnGBNGxuuj4qEJl1B9ytgn6hC8yTKMNfWKyvsEjPolbtDdeLGx0VJw03j9L
xZLBTGZhEs/GXM0IPa+Mw861PywybSJGpqTwrl2tVqrpzC0o7RlcEzIUE0nZdoVGdTn99he3PNPG
9KnOWzvqZ8kW6Ytp17aMj+Tam9MFv0OUJGPVMQA/h5jNr7+PrRcROA0hBXyWAcqtfx+AsEcycwQW
46yttT05mwEjFkiVWpK/+bUySSIgyFqrNXqWVfG/dyR5/P/56+s9/s/jL0Slza7JYKqanbUFOBr5
dVJM9Z1TQYLX8HG+Q9bVL+I+5h5DG07a0Gtl+qD3RXGTgS16/fp2/O2BHi0XK7JhDeVaIbzHL2RN
IZMMbUtgWdv/ZMfIolxLvZAlREVBvVS7uMqrPQc9pj8ACXZgbMd9P2ZGxPC1+ka78lQU1Na3ygbu
8HQYK1J1H20ly1IjumlSQloQYOb1/GJ2xU+tqOudpgxzF9uViBxcdXiutGnvgh4Art+cdJZsrN2M
3j1Egqj9qfuP1m67mR13ydkyyKWpd03F86pl8G6OcRV1BEReMWX8oDFp7YXvfbSy00JDWt4OaakX
Oiln2mwEcmdCPsHmZyxnJ57c5zqPIpczBE9oHXYey8Riq1/iWQH5EoPUdgYu0FA301e9BaybjgJV
ZJPzINPG4J0enpHQnbpFzsbHhAgA9w35CkTVHjfY8Zjn88jEnKn+aJPxaxbahW9J7SVOCwwEjmb9
6rOGj3malHGv5gUoEMiFbt9CWwFNYaV2TOadY11rpqs9SsLwfpjaogM5MOrxlmAQ3LK9mdS7WlTg
dotelQqK2dj+cKRm3OdF1d8IOzaux1j632lSJjeYovw1NH7ov5vz7N+CEp6+edKpSSTNC/d8hnH9
XKtmQPbNOdnTkvrOlCmiFaWyez+O1Y1FZfXdF85wU8r1F7VZe0d2DWNjoyNUqUzIOfBU0Pzymsr9
jdeZhA87nhfCO8DNqtbVXjN2txuR1+azp2rt3GoRQzGHWR6GoLDvvn4Ttp7C31eAeffqiDla0grV
xUlQEx+KelydBYwZzt0VpuIEqIwaUw92bYIuluRKrKaq//n1X99cQZhdY3GHaInR9WhLm5vE7hsG
vgczAW7oTOqxCDQ3crsxZvQOCS4THBVrs3kViPN30uuzSEf/g55pvPMo10+s8ObGRgXY2SEIiIwT
RElHFwRocaoCi73FSTN577m1ceNl9PrCtG7aH2bfl+XOH+rq3uqy8aLWs+VB94bmNyqA8Xru6wVU
s1G7T3GalT81u/WfMf6YT9Y8Fz8LobIfSLa0s1xP6Y/6bmXv+PaRRTZFTrhySjbDiR+0uSAiBKJc
QBvxeXJjZB3x8itFURPDR9WUD6Vizati7bGTSKw8ZgG5CK7XPsAFnEOC/Bak5F8/5s+HOjoVCO85
T64OqONDXZUMig4q4x5M1DU0pjhnm6YjYI3055POoYudFuO5yOg7f/2XN9oQiP2oGzlNg1P7VNHC
cCvsZYXba6qvdrY2DLD0lnWg2vWR504kNTHHy0VnRtpQvlg1Ehk7p/bVbDJKlC52jEdzeDP9R9Z6
BBB3coycoXzskuK2nfvHE9e78T2ajKDXNzDQPyfGryRUoYPeOdTp/ELIaBcuQf5ieDLbpTYx0HDb
xiho5F2io1u00+LBkAIDCpaASIDGpF7yaE5rtEk8q39t2ua3LLsx0vv8jqYDQm4692Fe6I9U1S8Y
FgZgAb0K+xp1RjJZH5mpOOC7xSmxygboCQQ+5+rVA8tp77ghhGDQVKZSxQH66qPnxGlUxOKqaZib
jo2DfmR2wsSokgiiH9tzw3SPkgoVOZnv4H8h6+YG9OFUo6zLBvR2ndHrpNpS6hoNM8avH8SGxwQK
CsHKVNsB+OXjHdxLTBPvD102Si6HiAYUPb5GPSqI4Iy0QAOIFge30+hx75q+IhDWOAWD3PhsEMtR
XbEyEsBwvEknbQKresQ1mPc+40HbT1ITEFPvfvfVFP/0gtj8CPIufmEyVXx8/fs3ChiE9piG2aEN
jHZH+4KhuroaVzYpFu3qEk5IQqyxjIebZcjjqyJ1k1My2a1fywEBfchqWP903G2nRfpyxEFP2y/Y
D7Yv9qZRgODLeRMMTb0GuGQhvyVi//VP3Voigb3Q3l3La/TBRzWjnfe9k+dwL1HB1JT1sO9HWSqw
pKrBE6qWvdOl7U5186WxoPZDypCGFWjwE+/c1ubDHohK2Fu5E3Th/q3wMQbQspnn9FBwlMZMqHkX
rlT6WdD5LrCLeEaz7+v7BFwh5QLSt8qcNEZpGJOxuEjmaWMQdnprRGmZjkiIqLQ7p5VhuhQPZY0J
U+ac+3QJeLlNuK3JmLiAv/tid+KWbmyjK0EUmxS+b+zVR7dUVYYwJldHmlbGxEBK+Rz7GZOBoqdm
02FjgUFqQ7eqtHCE6hXKKf5ItcrbVz2nP4FMHau6eWoz3Fpc6WvQZiJ3ABPn0VU1reOUQ0nuc9PN
z650r3rNA8NOctqSNG2o22ii/o+z89htXInW9RMRYCimKSnZLTnnMCFst80cipl8+vux7+BsS4KE
cwa9B43eIEUWq9b61x+yhHzLXiNb7sQjOVBycwI6iLtdeI+wKX6/XB2/aPyv83Qb5O1XKfB+0Nq5
9lXCgmh87bciN00/nJZjMYYKJ1Ewn7iFA18Y2CE0J9QIZILv4hjamKojhIR0mxfQnNzG7imo5xkG
QD6dJwHTn1pVHkPdOCUaPcD1RK8GdsOwlV5oT/+sx0NTQgNPt7FaXiit9SpcGiEylvPzrAPOKfvq
vZh16at6eBE3+GWArdWsUTRbFIh4OYZzf3H8hRyCUwzc8pDKAL4uqQS/X0hXMWVQG0T3IuukTzji
qz2p93YrZnQIgOypUVWMc+LSz9taIcMDBkLRmS9BgTFFpyaFb3S69qedq3RVRw1xpVWQrsn0+05C
B62m276wWU3AVMUpKODQWhLwCyhoiObdUx45k7AqN8FVQXe5pCvddl0MhvTaGqJs3YeguRmW+FHa
fsRlJ1azziI7/vgO7Zqobv4psQAL0UH+fny4vzSMYx18EGfL8XGS+BFaH/pJC2E3ngvhzWMSLPZr
9zJDeDs0WPrkoXkKJeU05EI7KAS+rSBjcMjoI3fpUameoW5h8rgdYoKzzztyAcslOUi5EYOEj6Fl
Uv7JNKeeV8TFsM2j86gflTJNxnMztdSrPJqNHLFY6ZirOXNlTs2RVF9lbUBAtGvnPA4bDaQxxKFN
i/rgrWvqtF8h3IAiMYmyjc8Mzi7alnhkcF8pNaaxLFhylhkWvzaEwH3gak0ryzcQ3xtxqZJYHgvA
9QkIY/adMnHjs9RmuLJyYkO+jPhWfk1sD+T4NmHlXlU1FiGeyOUAd4h5sbXSx6q3/AZr9jd6IWl5
LPAAy6+ENDYyCJwy9I3MrCHmBnN0gYt895VpZEFDSpnK/C+R3dJEx1+UDaxLoBEfD6XwOZwEgTZI
Lii80pAwMyi9FWO7TIatdjHSRzv+nJmG4jn2MopjeZhXFkbe8gydxHhVEP5OAk6cK7dF64RfRTA7
DpeZ2/egVNo3l9FOvjJKxQwYpXWm5ovJopaKISzd93apf2ph2sODLWXzHgTQjrwebc4HRamrntsF
ihO/Nka1WCu5BdtfaRTrrS7HvITDqxC1qQZQvko7du/LtM9gC0Rq8UPkhSjWYRNl0flYWBJmOxu0
8LMGX7NNFKlO5Qt90G7dWu81vy+0kV7bVPKbRpKlFXZEwS2o1qSuq3BOjPOiwxt9VbTu0J1DHZw/
S0ILnoc4gRemN5mGi1XiYtVkBdUDenG6Ly2HXuyNKqOWM9iKiu5Dzxl5X0GHMZBMsbk612azEH6a
5ulDVpE1kJI9WftjqmFzBghHttEY5dq2H8tpOLM7B2JGF8W5XBmRtWxa7awr3pipwV3cG2nMpgnN
VjUr8F6RcSRvFBumLZGzdZ54Nn4z12EgY2IIS8PCtgDqsvgT92bxCPMkmEk+DKN5VY0VXeqEADi4
T0q96J8Lt6s/qiiD2C2Hrv4xnVQk78ShMwwp49BovVx1p++4lQSZZ+A656aSEE4d1LpA/NsFduKH
Rj06RAlI5WmSrdYSaenUUJsS88dxqmxkwbkp/8BOS3oBPXF+KgMXdrLOg8hgHKnbL1UeLD1BFlh3
aSJGAoS7KsD7oSyycV3jI8TZalgdzyXJyvxEgXNwz8GrGos6KBt7xarW9V1o9PAhRVKpX+CYwd8c
Xe0VjJHuewzH9n8L02BSs5DWKVKpyakPf2+2oithT5t6vu3SynxpQdmvYpSnbyNF0x0LM77E0b5H
Zy3nVyy71FNuaPuGhOB0EIUFGdQGbenuDUSVCGD4kxWIi9zguX/SCj2tMg+PulV+xHqPcU8W/Gly
+xJzBuSmaW+ctQPHaRK9iSVISllsTgpKs1XXW5cWdexKDfT3sAge9bF4J/oKdLbCemWeQp3u22rZ
l4zebzpA4mBst67TnYvGXBMbfVJUvzf459cBQ+PcoTJy3uN3lKFT4Oja5VsDbH2V4pmgDzkuKbH+
PkMC9+MgMFFu2c+E3zJGae0ZB3jr74kTda9oXu5iUdMz4uFQ3205nb4xKSbgqkWxWXo4HHSkUVnO
GiYOvouQgfw6sTpfWoLo4WIxe4C1NsfdJ0yAeLH/Iw9cL0f/+G0Ze2XjclsGHQmkEwcYZ2ftZVY5
52lu5FsYunjz6dlovVtKK59UNZ16/GHoZuiVusT0pGsN92pSlz+1W3YXi+PzE1RPBffZVgWjbTXc
vXqW0GVczNEtxpXzC9FJ9XvVuO6DO/bhFs9qV/XSOY9e206S9k1d+QRNYrw08oajmS2nWGPt7TyI
LpwvoOMG1zhrK5em3s+X6ezGhJG4RXyhZcNwMSROf0N6JyDvUE8nmDiHHszCCIKORhrOHl0E73Gt
w1iRgJIkFRtlIhtKEMrrt1iN4FYP39DtldCP9fT7+CvZx1J4JQ7fIdYggoLHWdbzf0ZBKlJiKi8S
WKYJlX7VyzvuM/Up6QnGtEV7kUBYweyu/undsV1rDlwJsoaZFzJzWVUJQFaTtglG4DkeEhbMVYJr
Wi+M1Ee9w0PvxO0e+ryQoAE/LksbWv3v20VbGky4uubbNGQnlou7vlqRnkhQd0Vl7+ktR3I4Or3X
WnQhrYBHnwZFeWLT/nedX5Xi8tiW2ZCNtazJvfy+D+xwGrAwB1Ajy/+WiZmsRFswPJyZUiVkh/v4
+dYrRaf3T7CA8YqZisXhWNMabHWshs4wlsNHDSvbT1QVgFzRTtHb3EOrimk3vC5wEBr+nYcV0qSi
jbWIxmvJYKRDY47gqVEanmsOMT+QaYPhIbLN/EaL2/xWtEJ9qqCUYopYB8p9nQWm7elh7Uifqkm/
zDCTImpXVGKN+mmE42G2752Y9buRgcSrrkt5Ew2g1UnVp0844sFr1WvJwGfmQWxaMpm/RrvQHolB
cK8aKXUcR3L3GhAE1a2V1C/knmkGQvZJrhujd4kDNfsl2N4+t1GZv/SjVT67dJ4OOKuBskNG1niV
u6b8hIUzvmdzL8MlaHC6wHjcorLJlRvdkvrtZKb5vSa1+rUN2ACUSdX+EEGWPcEXL+55Mv2doUvn
tsYLKlzBjTCeNLNxHjDnaXAGrwRmbWIoLjVZpMILOqe4VVRZ3EV2Pt4UfWBfutYUPyiKyK5AuNCN
Epb8QwRKtUphYd2LcGjOwt4uHmqsmBe+gywDv2c0cCstN7mOMcN9A0+g+Ercprnnk08uqgC7/MHt
mP87jSOfY0VgGAuhYvrsJsW4mYw6utUz0X90pTVxjPfNuy6c7Kbjiz8v1Dw6YYSyV6uw6oFe6fwZ
vC8c09+rPlZhr81akDMBcJMfnja04qa1y1fdyZtzfCLsj+Pf+6EVjCwQ+2Lmrwx3di6Ii5EdYsVQ
bFWCTFZ4CTMT10vi4l1j9vWC2b+StQMVgS5ONKX7ZrnLb+Wo0hcC3b74OZiUJsZ3gYC7PMc0e6E6
cKqBGkfBX/jED5E5fJYjf9thyLnwV54LNHaFa16PAWKK3IjCc6SBuLIJ0AirHIAkBoSbagQFeW60
W4Ibq0VB/aKl8tVxANisQpv8WWm/4qm7nIP4JCtR5/3s7FrLk1z2zYXzubshNJnSBwFLeMuYVPhj
lmPyM0S41c04XPUjZmOiw0iyb8eMkgnbpSqKXq2IkXNgzCf38mX72bsb4GimZAuYv7ua0t7qA2HP
OTHzEYY6cfppOkwpcmcx9yD4olnEi6OLQqq0MUMjhzxYt7VasRnBNBZhjBVRj1ImUGzDWxLVHTcc
T2z0h+6RIYppOgyW9+M41M4YtZZiYZvmWvGQufb0ErmDe94YUnuZrEh/aiMcSo+v+oMXhcfG3JBh
JhSd359ZYzs1lMQMzs0EpqZFc+sHecYayevVLBJcapWTiPH+lEJYS+gDnn7gxvbeyYqRRjyy5XHR
oKUOstT0xpJG+2FTJW2sLGherNot3qoqbN6ayHCvQJTsU2jUMgvYXRKwsSFcwMwmI3Hnl1eTokLZ
s3JC76MBgh6fSlbifGfk8k5TSegGkXw1tWr2QA5iz0JcjSpL/FHcqfXmWk9OvP59aOrfU2ELoioD
jN/l6TilA/4JnX2rJk68nkv0ZIOmAIvkYOYNxfcqs4s3o5CXmaq85y0+n72iPx1fD/scy+UumLiC
4EIb41v5vSCcaezqzqWpqDqrW+U5BVYHj8wbxsXaIo7hOnd8K0EBRaG3SXcasXkHD1EgcdH8nijC
/hGHd9+SQQdpYOKh4ryyU/woUTckodJhnYS8+dxyso1WOpRddoYVHg4cOZ8E6GWW+zjJfLuBvIqE
wMBxrt8U7BU8swMvTscs8CIwIc/qp2srsd8bp3jMcvmoKiROGml6F8zkc6IbMFZA+bx7s8IDTIuR
neHs4TmpEqwQ4Rmo+E3tzHCbb0gXJyl7hz5G+LToN5aDaM832gyAgTJcBbdBxenjju4nziUYuTZ9
tw5mBjwmQaOeqpAlBKRGmLTr3lhYR3iGJIkvtOVnkYRM9hxwEB2V5zpw45OuPAdvksHe4p2GIeku
9xeoXOvymdl0lXTEhszKpVRp8qgMUcLXyWsQYBdNiN7gkcfA3Hxkn217y4AAr1srF67OWW6qg5cy
+mFRM7WyU7E+vooPFA8OdPRFsU7BvDc/F3Vpy34CJG8V2J8e9OzhDty3uM5rGs+oEc3D8QseKB4o
0eHfY86K9GdXfDQrepiyb6bbwi5+gjQFmFSadI2w79Eu8ZdU1KFeh6lxKktlbzbE14oxAIQod2Ei
70qxy3FywrogALSzis8o12/Jmf20lf4ta+nroOngwiNHsUErcyr99vCl8YliEEH/b+18mRoMOjOp
8BGLVbXHZ2IqOBjH0m/5QFcRYwqv0WsMzEfbBuG3ohPb5aEnbiEDInEDjxsctHb2qSwH2aHU3hLA
NK2WgbM3lyAvtsTpVSxzuqYKGCYk4Z/jr/rgPg3OCrIAiIa+ZqdQtNh58wHvzK2VKSBEiwC47zEQ
VFpHB/elSkhR79FlGQ8UN5GvO6PLqO7UyX3oATgqfh+MXrHk292ogRHSulz6+AoU6hqz6mJFQ3Nf
GAkqVwsTkrDXPprp5Le1T05hzTGAIjHMhvXOqPT3kx8mQFkcgWn1NNn4wugJlphDgxoPiypq3Mew
Y0uysUP1A8bwnhHpfHLMbS3yGRYao+HXev0Qa9NlmvTkcRTOsyZI6DRG442x9slt9eCTQpeyDM2w
sNiFgkLD4iwteVJj6tBQ1e0tDRSGj0b8bI/B0gMCRCUdUfU6c4BNJdUPcEnCp4T2Ikej83nSBtO+
OfCrybL8TCNSxQz5ycdX1qGdldtjqmcuU8fdJS3sJoT/WkHWJwdghecFqVeTGSAl19x1kTgPBGad
gkgPoQuOQ5KVYeD3tm9ok43d1PQ40mwB7+MVSw1vtbh7q2UEm4hcSzqReV7ZORI/ycbvDckwrY0m
zXyHCDiGJiRcTXNS+x3kFy/tCtJm+nRz/MkcrBipRSCQIyJbcL3fay4dO9INQ0gl05B8qzDG7wh7
/ZqzJWtDdrkfT+4yyayRxg/aA5ZFJ11QllW9W4gs6gKVmQV7/C6UnMBm4YQDDXJIjDrLjYb9Zi5u
3RncN7R75hHxMkbpGyxZJucOo69o1crqo2/1q9mEqdosgeCwV091WvqhQha/B9S+y5+9s4eYWpCx
JWrZdFrzus8zbs0NDGzzbDsM17U29G+FUlgZw0JrBIBtzeJ5qhFplnbEdHhodPVdDEN7X6dh+4Iu
PHzC7xAlPBRHZ3E8Tq44hIgo1wItfMksa3pgWNktSvki+zzxpg98rIueiZ9CFbrvz6OwZWLpwuxp
moMUj05IBWGs8TG26qU+tCSmVbgs47HgnMkRiramGG9tHIUrs9YJEyuy0E/7VGWSOU0e6qVoRYoW
Dspuqp0dv9V9c3KYgRAy0F0R1AvlaOcEtFuibVUbfSWAgrpy58T2zUzC2VbEdcgR4VGz2UzMDHVx
gIJKGzH7Ixin8sCWYW/o2kOZMDGYJ5LuRpcKGuYWJFZz+qzZK1lRLO/AbbAuMNX8DBMA4dsUtg7a
xIKj9kTRdGD7QbGyKEaAvsVeijQGMliCRD1Ut0V1oWG5iSUciZWx+GzKHMs4B2P9449wn0m7PELw
QuAPVi9F7+/vum6xe9OW73qezfA81GFyinEixBqnNMxBSD2j/ggJQcPOYTJ7ZRXXKoEpY8jovmWQ
q5zOnzz4GGB7OItVK3923mqNLRX5YEW2RUknMDscCj+OKvgTpOExxNC9yJ6DG7t0v+RcpLil24pH
sl68qmMGlBjT1StyByzfGcEWlDxwPWClt+PPbbmHnc0IO3x2Il6WilHaTgnShdpQhLEkt6WGxCex
Eb0oSm3wiIVwz5xA9CvSwDG8tfi80x4R5vHLH/pGQSrYDXVmGHuINEZmnZtbuLinQw9YMoIcYCd9
H+bCxcSDtEupomxCfTWduPCh04qegC4YWRuDvV0yUEkwYdIQtrJ1Ij55XcwaKSQiOFf6blxBZEDj
havhWZCgdW4qi4lfRBbnyAnoB1osoTDzjvSUOqRySYdlO/wwSk7z48/nQIlIWYbam6aV/Nc9aaBV
KkMgJVBONUIkU+FkrPIgwqKUl0kpmH+QZjZhvp+9NM1Urdkr8ExQ6+cTt7FHuCEdGCXeIrteshN2
Jxh9kJUaKRn5FkXEzxAzh8LlxgTE0n4mp/wrCtSy/4jyZYmJaC26x+M3sL9OlkET2kiaRWbAu3RM
NYqJ1elB3UqbFiFpg+m6rPiM+lxgU9UwDHRmG2FVKu+PX3j/++DCdH4aExO+411sRyGZ0+y1Nt8S
XxF7vTDfILpPfi8KGqTR9B0gNkR3JsZN0SnF08FrI7iELMzUaM8vshp1qRgdvkdxxewA7Qe2MmZs
rqpWl17XC8ReEwbj5D2liHhOOSgeujrAwWICaNKU7ZYpYzRZWEYyYyM3ADw44DgMR+UbEdttElbD
ZRfkz52rvomqO7XaDl6a14zt6GJwsLvaGrOyii61yZiAznIFXORu1LEiJalN/kSWO0D+NHoPZmro
qQVfZQj+5pEzexuNxQ+OnosEC6JQEKhvVdNsrNZlgOHeqhNTkf/98lh0TsjAkPftgZ5mJydiGZts
q6uE1ExFG5wpkEr9Vm3MVav236HbwCTSJ8ieGXvK8asf3B2WaDIsXpjfE0fw+9BbWDe6bArgTx0P
ih49hz/Uoet3evhaRPbPCKffw+6Uwawo3xG9oogbhvzEcf+vQfx9iCx83f+5jeXr/c84lk6mmjJO
9i0+gkBIQc6wsHQAcYbqrjLdJ0djKt/q2K6WBrCfU9rJGvYGzvwjo6M5wPapqv5RHWmm8IN6UvXx
GmYmJhx2qHrSdZ5Nk4p8wIXMdIsWllrCjI/pw4kHenDhLRnwUL5BlHcbcjtALJYw3dxaI55OzMDY
5wyKxKyQ320KbJZj34c/vrydM2bIJ96mvncWUy0hEV2SWk1G6kt5/p/HSCiHQM2LxFqG8NTKgFBF
ZkwxCghALkkwO7LbqVjbk3HuDCHhBhZHdhtK1Wts+1S+yr9GaPel/guYsPHCcfesEsMmt+ZRcfkI
51n9K5y6vkv7drxO6LApO+Psgy0iuwvU1L0GuQ0gggnzM5sX51AylVGvd4IJhwur2MMNqg9XCEvH
l6K20jcTzeGVOy12NljCx89M5YProezdKwMazYWiNiyEecr625EArA8M8MIn3DCndF0o8fzaWnb6
U9QxQuQOuetDUxnlmzULptWhWQtgzmVXdihpTkz2DoDIvCLqS/QpTCP3qoaipKnLDD449M8m058y
/xNJM/Zs+G6rvjKXyG1G4mE3q2ttLrszrdS0S+qoxktLJlJ646pAWmUHvhPWxnnTzhDQ8ooHHC8q
5NjSoYurEDYdfOKstJr+RCHcS1GrYNGMkSbPJNibtM0KS5CUZvWsMXPxCOkL4qse5JAbovpmNofu
BNljny5MCcAWp8PCIh/B2a1mJx2PbGoUmkPLvXCnOvDt1rgzK8qPyl2+eLytVpOpAXL0AGeaBZJe
VeD9sgZRw+O84dfNGjkJySdaKNwkojLwShOuaJCa1kqdUT3OkORzIplOfFoHdyhsz7ECJkUSF/Ll
w//PpzXGfV2WkeDmaxOTsDbX/cS1LjC/Iqaa/chL8lZ4llIgbiohHwGth2t4pX+LeHxPRzTu2gy1
uIqU77CYZ8/S8EIrqBknSR8sNSNfTe2AKlNmX1q1WGUo9kM5lKfcsfZNZ5e38D8/xFwKtf/8EHWS
WO4oQIZ5A1MkA4daj/AUPEDigvIHH7+2myBPFcPfWY22g5RnSpVAh6a8HiEC+5FdpevKdolsSdO1
1U6X5VSs9CpbQ4dgr9EhhBzf1w7uJKCL+iJydfeDlZ0Q5YnMmYfDaakeQgRFGCPN4qnWY3Od1tV0
UyPdu8V4JX+CAhps3Emm19ZksxgMJ23XRlo0FzMilfMa8+sN3Vv00mLOfgnzABv5OYnEc2j12V1V
m91zGOfak64W+mNfSe2z0kpIIGkYIVKd0IfMatN8wTeWZC02yiUgR/oNi3K8kD2y0yl2Vcg3CHNf
RiWsXk1ZNy/Hn8cB9hJVFVirgxoQBtjuqY2etzfyxMy3qIAK38Fbk+NS4MmGqwbMUPO+68xvd5Cf
9pBVeN2AgWYYAnAEQOUth/tRNFfCbRniW/VzDOXS64z0iw365LB76f52zgBcuTDggIcDMW93QtM6
E2FSUY8TmluqCxP5sWwg3Wfy3ZCI/BUeDlVH+11a9K9OKUYvTwAfTjyvPcDMRDkJF4gk6KVj2y0H
h0hixgOStin7+yHCyNxZuemlnVVrXYs3wXQncbUzjXBVaapvDioym+is1D/wsDwx495XKC23ApkI
dxwVY5JdascIP8YJotzctLmvufm6MZlYCvtsbPB9brUri6jkjraxCRzSBGwvzmxvNFU/hYVWzTYV
7D1Bm7Q5ayrU1aL/iLvrwXLXkRvdRIXx5/ij20fYUR/p8FXB1P51MDuoCFTpQqgEDGxwedagnSwl
xaDG64RcSq+uwg99Ckg6rrrXroTdlWMB5eEE+TGn3acuurc4q74gZuALraM1TtUyJ2au/FtV/FVj
YfZx/H61A68aPQdecCiPmUHtwhFp3kfQlBJ7I9TqzG7Ah9Xgjzo09501rjiW8MJK3DM4PCtW7b0r
sk1a5C8MQdehJv6EEXkOJ+5I7H4CLHxCC+l7UQ0ZqBF/b7gJsmHDnUZro84W1uv2/BNZ+kPdm6D3
pAD5pHWgx2wW0zND/ai14tOailtI43yQRQ2ND17i8VvaL0JogXk4mCtgHLxAGL9vCQlG65hF4m5g
oFBxGKlVPDtzPX61LXL9QrMj8Jtxkh/M65TrimzpLR2qio68baYnUwb06k0VXeWprm1bcwyuu6DO
rss4i+/HwjTf1bLXHxqztr7GYujIHtXG/GHQ4+ISH2a51icj/EZOb//goYly1VLc81FciNyHXunL
xjbPOkMkP8d/9h6axq/GXQx4ms0TkvJOrzPFlsThU3E2fSlI+MqJPVSMuPJLs0LI0cSfLSLhE496
D3bAsxvUBW8A7If3bSwIrIkgZw/uJqhD9c7qY/ruOngPJ3DgLmLgA0VgwH3UPWXFtW9yx5WhtuKK
LbiBPVyuSBs3tODQbjJ3cs9x2595zlW2MmfeRzlY7+2Ev0ikEhRcK+EPBnakdSlttJ4zLGhrSiDe
GoV5ld4NcXtKmXvgXSw6UbZjnaTevTK4pyqyhMJzyZjaQyANRfc8JUryilVitg0jUz5R7xknStD9
dhdvLRUO2HIULKFCO0uglRNtaDbbGy2qonWLpbqfdeMFOt3b2eg/gFC+Mkf5LgqaC0f5EWF9f3wN
7q8HbmDpCxEhYLKyS6wRbajJrFPtjU7OH/RhZR7vC8CKGwVI8Ao7//6MqaRNidzkp0CR/WcO6UwQ
xo4snl+/25vqHRmL8Vg70FZKx9diNKxaBZWxhh3vJQCTzEjNxVQ5gPDRJak/MAYk/Cp+kZX9TcBR
4icYEp85WJsAM6OP0Szl1BDw0E1icECZxyAfOtTO1iQKfS7g4Fkb20weo4yatKiCh0i332QQRGts
+04J1fdadp4EjDPo4OQso8LbuWJltwhByl7Z9LgSeIHd5GsAOs3D3aH9E3f1Z2WVP9NUTH6hyuzs
+Ho48HNpBXFGA8Lm5+6WA2E3jkj2bXeDDxEa5MYg2mpES2TgRLAaVK04c9B4nTiS9sd04OXUYnwK
oMKA2DufAQ5PVpTSnBJ1tGTEuHa9MpccAdIwpD8UeIM7VfXUOBgKzG5re2EBKrPYHkI2y/AoquZq
VTUMokWZpF6myRsbb2yP7w5bT6YofgDVeRXZhQGBn722jmi0jz+4fXLY8huA3mnIwAWY3fw+wxKV
YE4tW35DRPQU8U9Us1hfglzNoy8xk5nTOQU4M8NVEKs/U0CSZJTE4AVDe9KaYb/q4GasxfUNpwMI
pjtrqAnx9s8cle0sR3pV1gSXcFw+zrlLM6vGt7Nq9hgvBAK8ma8rQqnrKUN51yhoBZK4xBUh024M
eZKasj+tXh4TI0EX9ZHG8G/nzjI+IUxv2GgniNp+Lq2NEM4LCKflVQ1RkkGVvpp68zdSg6timQ2f
eE371c8iuGKyttiBLtO1369pqoeyRSjMAh/b7m3GEHOJ4m7ty1zW45kdVeqmDsbhpgXSu8omjRZs
CNx5RWZV9ww9UUM8GIpntbCzp+O3dmAr5nHYJEeAEy9H5O87wxO+yyPGqZs0bPo/cJoHb8iBowAe
UdgrRK1kzTWJUyf1tnujEOhglIMCkwaa2j3SzowdhianStlUqbyaQuO6r7THYaoEP9pQNwQPXbV9
r2yJzFpcrLBLPf7DD5QGy/fiLsJnBsZ7IKVFjkBORrmyIWlAX+lleGfMKLJzHZOnsJb6udAgylVp
/8Xe1PvIAXMmRcaMc+CA6chkVR7by7jCa4K4Yhu6zPEb3EeK2AxJVYd8AnUOcdDOq1Gt1CAKmFfT
umhs7BRkpVmiC6r+a0gtACG2HN8Y7fqmU8kgj0jH9gK1fS1qgOw81tZ1R+Km5TL+S3oqrUoY2Vli
GZ9TlEHqdrArU6P+ZQL0OnHrB/ZziAK8GGbxGljsTrs04WEyIlR2N10tCfJOpkWoA7YVEOzoOaEF
epXCmz/+vA40PYvhBWXtv2uCCfxeysOAb4INYLRJelIa8sn4TMbmZZrLr1EWT3UCB6+rBl9LemU9
yqT329FtaLcNYH0tuODAp8lsC+0EL+5QuQXYBzsTHiJ3uNt3j7mryUHEzqbW+nFVB8U7Qtb7Josx
RY/kWhmid6uKHlqDR+IqMBWrJDjFSfkHev+CIJZ+kPQPEzIBtddu2S/Iqh+VMtM3CIXbd7tIMm1l
K7PxnrDFXNIT2CtdCRsdyU/eP4tO1HcSmOeVV9wYXldYfIlUJZfH39l+1YGPqgrXYNGDYqy0s8Tz
eRqnDD3OxhgL4OmAARnFty87hUPWsbIzpcdVIxmRuLv1pJ56Mzor4tdD4YlwJNDYQ+6mKNxpSnXM
j2TLzGcbzegdjEq6a9HDUilKc/ST0qjQ44yRj0Bf8xWLueFEv+gNgbFNxio/tX73dkQyfMBCFk7c
QlrdxbMgPMdmUc6QjZmKMCx3bhMH64NMJLUnWv0zbN0QdKTyp7G/q6vx6/i72F8iXN9Y6nIaYh7H
7iHVM7FXGKuk2zltEICjsfNDzbxzJqZuywTDUydmhrS933GPLUysmB8uQlI8LPrvzuxOuLXuHUzL
3UCBW5g8B2hHOehF4aSQNKPMepuyyIH74qKZUZ2cEiu/ViTuAeYYOycWxd7e9e+6DiuSmE/6sp29
K8ZtRlMz/Cj0ysABK+zic6vJ3hTYBSCk5ewPDLD8449eP3hRPoFlh+IT/fdq/gNHO22DF2vUp1u7
kCLzbMxMziT/ZVKmNzaSrqJ/jfWmvCGQtunWda6UT0ratY9W4S5zyiTvP5VksO516FqJX2VCfSOh
HmFCOEy3MEJrDEm6+YwEi+mpEmX40iJg5GlOSX/Tu3F40SYyfrENW9kqdpW/Hf99+/UXDxU6NFMD
5DQwi3a+czXHVdRGtLOVghgcVEq5Z+cQipw8vIu15kmmdngWxdMjM08MWyuIecfvYG+jgWuKGpIl
tQTO75U5Tj10KplU6M5JhxHYr6XOJqLa+JGuLG7ydijutNmengk0qDcRYYsnUJf9ZoMboNhgvExO
137Lq6Yqubm4yG2zBmJMBAqryZnvalQuLXP87HuXGakZvzcT3eY4SMlTki1xVdOP0ts/lihIzsG7
HE+RCAazVIilzvh/Qku+hx1GqTADUVO02nXfI5P/Xz89dkpYDDQ3CAx290kV+qbRqkxLshJDo44U
j6q3Xg2bkBxEXFiRakmDzw0a4hC55v/h4hD5EXm7dKd7JjVG0piL7hJeeQyxO8Csd5Vo9TbqxN+y
ULHSjyGEYcuX+zp/ffyH729CTOM5oXCWxLZgb1hXUptNLvOTrapkLJuFR33jgBTcRuTwPnS1cD4w
BtTOmsiVd/+HS2vo9DBhWHjSO/tQgLXyhGA8xZtHK9fSMt7qReompdusszn6qMAg9RDlzfHLHvhQ
AOZ51pRtfDC7owrKNsgoEboJORjiXE8Jrg9ILVnrA3KczFSkP7bM5XIVJUGp46B5/PL7gznGAUs/
QCEHD2MPCijNVA5hgCMGZHna2IX+gC8xXXUyPgwFQ8Ismr5hTmUrRw6YuiriDUIZvXZB0FMXY3aL
MwveVzolgwGS5NeErnow5+/ClIGkZETu4Y41nNjB/38Lt1NL4C2xiEY1CDega7+rT6a5LmhwHm0D
5JXQaJhnw4acwjWyZBf2pkmE0aqQhRX/MVIVdldIIBnOwWVd8XaDiqQ6wy2jM6NsyLxPBrV7S2Bp
3tbqoJwZvW0E61m65WcXjOpP2eTqE5I1kfHd14yJl4kdBuKKVr1VgZPdgR+N67C1lJu21/IbxQ5i
gb7TaR+IgBiYmquF+4f4rYQZZixwx5ni+blpg+C2gVc5E+oq+RFzkpSWT0+v9wRYadOrK2vrGf9I
Oz93sdnZhrl0+vOwxsuwbBB4t1aJ0GImcQTfyNzoqpUyUWrD8wIYXuLPRqLbwhqnnnnUmfVoogwe
oZm/gKvn6zgu4IYIInq2rZGljyLMy3pV6HH/g2ONeZ7CRFrjlgIRuu9BuHFnEuI1la3yhWzR/cn1
IfLpFKdz+CXlWQTT4UYXVfnHNlp3k+QTxu66HYTnUatFf138cD+HvlDJQ4tSG19CvGy2YZiKW3yQ
8McPco2R7mDlGiRKA+cir7ecMGNEkqX/j7Pz2G1dy8L0ExEguRmnirZsWcFynBD2sQ9zzvvp+2P3
pI4sWOiLAmpQuLdMkTus9a8/HCmjtWWt21JF3mv0L+yHam20vPUIV6I5Y3J4OZqTx8sUKzgcqxRR
L/S0ahZRXhePhZKYK97rdCXH46ZVEv0AjtijIxtxpZnLuhfBDXNgNnhWGJgINF5dfYSp3/WLgAw2
c6mmIALEx7YDSgjNW/u5D8+mABDivwlJ2Ra6Va3C1iTLVRFGuR/6uMGVF/F7mlntWktyL1kxIwZ3
oRAWx9g16uBQJA01VRg7dboaBz06UEBrGK0WRYRRgZk6cmZY3qDMUd+KZp4NSr/2aplvRaogcx47
vZ6cT8MTzpvBQQfGi1ZmbPfqnMCf9nMQbv9dmv/XDMhgUrx08SjcuEFhwVJKajfeB04vydyDgEL1
E1viXjGiZOvVuAoFXTg6c73Jrb0Jm2CBL4b17vlBuETbI/YWeWGvieWDIY6ZNDC0qq17RPySpGyz
erDzUlDM8/rVZYoCwFgBYUU7TCl1cw6HfRLIhYby7YhMoeeOY3tVJ42h7XH/qOWiGjNlnvf4gt+x
OPW7nPZh2PhF5OKKqsvnPu69Gy0zIYelusHd3aUR/BRPcwZkI6nDMSSKsNkXnSnTmQNCOByMWksW
TC/6J2Jik/cwqMZjYTbVbV2yi8nGk91jlxhlvgxioxHUnqH73WZddJupNfGEk2rlqUu7fNjGReyh
/siINlkaZRx5i0oXUlli7JDesSf0jGRaHzwziYll7fqsw6fPqAWVgzKUN1Yd+3NTK5QAYDN3tpUg
axy/2tRfAl1Bz9V6ZbzlqhVfWmsbS9PvlJu+y7sV1E3MLAOTVco6s4K1kijJV5HgzrAUoZnuMTSB
WakmXX+KMtskaqPw9UPjJPpDV025Y82YGk9xL905HtmUv5Xi5Ufwe7NaGbVCkq8n9RO5ZS0UQKy1
HhNPRmtHRaY0qzS3wHAY2/773qiNNcHgA4wNs4/2XqAMOxdTE/T4rsQ7QQ6Ze6xwhnxJQtXbhG6p
rVMtcG71NHKegCu7VaO11a7MAuPGawf9ttci714f8aVYxZxKyzj1nKVayfwWf0XoBpUbobVSRKXd
JH2bP8WjgelM1ffeyjBi89mqwuqpswpUEaUn2gPjQSpfOD+Mtwt/sqFVMcO+rcX41Mr4xPcyD9Do
xcFP9OahH5zg246xD9NFlr/4I0bwM9hU/hOfkCvFAxReoZ90n8zCHpascxdfESP7UCK7smakbekf
IcK3HAKhKD4jp5VfIzS3D91qgvuxKcJlhe77D6Q1482ygmjbZlklCJ8krMtBr7hQeyt+DK3YffJ1
MBTMvnQ00Kw/j+Moo37HQkxg/KIEb5iIyEe4784xqEy8a0xH7pWkVtZpSR3BT+kfaAyCrd7q7X2h
Du13oPXObVam2DYLw8Ov0gqVYhWonP/M6CKEi5AgzFtMiot3qVWqiv9bEYyLIIl4iZ3pJR8lE+W1
EQTpavBT8940Y0Z0zhCB6F4pS/QfSAEZt4j0hIr3pPqDuO26bl7bnkIRqnWnEF4oyt/Y5ZrmLqpk
tsvdACnyRMdSNbWcFXaE//tQ4TulMxyaVv3c8cGXCquXc9P0C2AwqAO1hxHIaCQ2eGIz/W/8I0qN
D+vvj3+hjAXmBH/iB0w41FktqUukUFpNLYk5u71Ez/9JLqY7y3SYv1UuykVYGM9YjbhX/u5PSM7S
IWFMCj8csViaZ0VRWHMRdCazzBpQfj66vr8IbY0Ykd78iBQ9XGYoRGdFHzJwBHcJHPW9tlycviYe
TNL+7broq8R19spzXShyoXKArNLQ4mB63s94UmgaJw8Opoz254YMolmVVidCTeNZFE3thB+8m1yo
i2Ksr0kmfpJJppcyZc/hY+TqP2Q9DiZoo5WxluA9PJWMxaHgYmXUjHWNKw8wqXQiMavD5m/KrG2m
uq26UCKU232cxSslGBViFUCfBcsFqCBmTOCFzCJjZjsmpoO0R/Abf19BFzp4KOQwmHCAIWYBdfO/
5e1gGkpu6A1LaMRsIEsz0i6dYkScT50Lm+kwZGk6V7WQNixm9lUa4bWMq5+IPS+OEnual1P5MBb9
9xnMMtZMn9Ww0amg+b06/qmGUSzUItolovrsLP+j8K3+pqygWWHfgHloVb0HqfomfO9vI1F9tIZL
AkGb76+8n2kl/1v+82w4kgPiMOQh/e3fZ5O9rjs1d9rGwAKaKwFCE2a1HMietS0T+yurE5hfWoDs
MLBK+PYxbEKzuSY/v/yO2OE0zJPE4xxEDFS9czwLPU7hdeWKS3tbkUiMTWjwmCURliqDTBZ6lf3t
cdeBWwVywM1PFz0QhlF2XEl9YSKYwodhZhDu+B/W0ZSNhoEWbdLPOfMYx51oTQsnS5Wha65KjOjs
/KOxqmHhk3lLanIJ3adnQfdx7eMz719jsV5ay4S7gCaAs2rE3p4dh3YUsYgVEAWvdB49TihS0sK/
ZouzoNHR1+pma8xExrcq/LLj+ZhH/75cwA5+rhcGkdPMlvJu6nX/XS96Hhlx6E9RkMQJR0T/1ArS
5jI9Wszhbu2mmFJinTJ+xp4t7tnmZfM8uFr2VVFAH7xB5Dd6LV3GT0JJl6mwvWcT2ekibePhxhyz
EKOHXNFucRoX46yRff9Rd0F/74eiX1uyVe+zsanWWtqE64I8ske838NTA+J8Z/YYSEGYF49Q04pd
kQfDBmCruYsnVgK8tk5fp6kmPwNDQKEIZYhhbEnvnU5YdXyUjH/eekOmlChOLTY6TOS/fV8Mz/ha
NacyoSKaFfiNgWZImwhopmjqPkkd9xBr1cALDxp7L/3qhA6WGjTKv1W1KupVNHoCZnuG36kaV/5D
EqQZDVvXQPimm3lB/gz46Zhp/TRqZbpPxqw/6W6RvI/QaO41y8mQxCXpX1fW45skLVu5UZgJ3bEg
6kM/WNq3reEbOXkDyAOeInBDa1vt/0R9h01ljElZh5coscU93nPbWm+CZCk0H0sPo44hB9ALROlc
ijjZKq2tfeXkl/szxa3yh5if1zATVxlw6r1ud4sxL7yQk7zJ92mZjjVSsLR9SYuqfzEDV91kWjcu
g1JxqVyjIv+I/b74sghqHxdlEvZ3vurInau1+S2AirHJK7N/U5S4fqHv8HaTEaZ9S1CG/1nLMb/V
FcO4R/Sj3BVS4Ds/Zk73IrJInkK9ydp1aLnNc5Jp/R+giH47GL3zNpSmcSfgYN63WqsdnCAdV+Sr
p7uODIm9m0fVW86SeOh6Q713m0GibXQEq7d2tC2DOkg9QeUGM6f3tNdiIOKcDtprDlXVuR96y0cG
1hvWQ6M3t1VnO6+oB6uDD/1j2YZqecIkoDpIX+p3Ua2qWxRk1YqQUAWecy92pkofDeJSYhg1DXIX
ZVbRuheecRiK0L6FS6q+kI00vI65p++b2BaHVO/6b1ESqo6ZvBc8Kah+XpRSq7ZF3jRsK8vap9JR
VhWhmJ9yMNv1gJbgNTFV5Q6/WhphTaeBrkSn34I+DrvUwTVu7jgy/sBgzyPctzWfynYQLylDp1u8
yuJ9FVrjLqw07YmozPRva6jEbgYoZ+49wgg+fSOw2exa7Z3Qi2sHPW2NO+aT/bvVxVjaBV6mHEZX
z45apnJoy8KK9lqht39kFVXPWNPk371eN08iaO3tlCN4UOIxvk2cob0HYTNfCCpqbyFYhQ9hZ6T7
wvHEjRoU2kLoSvRYZJUNdByp1iqPknitDHgKc4Wl/SqH8/SpMka+73QvUeZmneoHb2T9xGLQb9oh
KoIZ+cZAOU40AK6byH+7xgUq8FEvvAV4Mz/oZq99ONJqP2zmEF2bWDOMqHhpk/tXGCJDGsN+k7i5
fT8M5atC33ITTo4tsceWSSK8dwW0jb0b9Sk5DqZCtSgy4EhLWpO6yOieaAGsz1o45tK0FXeZ53Z3
x4BLfykwh7uH0d0Tglwqb1ho6H9N4SpLtwiTt9qrw7WEw/lQRKLdt7gV8brbrAnnvUwLb44wDEZN
HPf1HVwC5UvkvrForAxLkdTIkmc6c+VB8axhr+iKfWo620Xn5/KesfzZaWo9PlTCMx5raCkvVZmW
x8DBoQWuqRkcu0BJ3jM/cB+jhgbeb9Xg0RgN/cPt4ngbZP1waiGTL+kT5W5IdEj2uVs8lqYXD7Nx
rNPPUarlelCT+o+Go/NTgghm4Titf+pYkFO2hJUdMrrzgx3k3ZORec2zEobOh+VKccAsv3hNk8Za
CywuDpM1/r2sh3JdRlGhE+fQGbeZrSW3YdgpL/igByfDy8N7sMvsZKeZvie7ijlgbYRkTVmmeRcg
+9rVsetwPeTJK37tzWuKqnKX5iLv5lqdE9TC4jrBCtLsJb7c/tEKLGvDLRs+lIHXbLLCrR7SuBSH
NpD1MtJ679WVsdj5xLvXs7Hr5A7kf4TmxN/d5pYYKYS9VqOkcvRxJ8PcscFTI/2ug8+I203ljlub
NmQlULU/ITCH5qqBBEQrvUjVrV458MtNLW23GXavzL+1Xr5T4IW7eCy6w2An0ZOpwr7r1UJ/LxxN
OSV9KL5ErceroM7DN83wQsTVTlnvnLhnTsORxFyi6vpw7VFQ77Fug3HNaNfGApT+94aBdnRyLaVc
UwRlD0rmTsVXZSbPo5rq36OwMci1paJgkdw22rs3FvWNbfnZtyvH7iuqRUV1lgTGQQ6+2PWWZ91R
msZfFSL0k6M4HW5OQeq+0cvk72PLZHAeCif/07aODyJWlauEt03/iivxztYD5c5LivJPHRTKjQ/M
fCJMSdkGdWnuod3DItFCtagJWtKdI41T/xa5dvuI7Z54VplAAeE0vvUWdS5pBrQK5inLHJKiUVc5
xMxjlweKn0bFttVj95QCGT7nRiMRa+FEv7AFaQ1tO5anGIbBKTZVGS0Sn/jvueXWMeV65MoNuoru
tsBzZDuiJt6n+sBj1fl0l+WJ5vZzPYiq+yr3u0dHDbJ97zTyT80AnSGbJ6tizif3CT6KOS5nrZ5p
h1LnKlzZPshhatr9RyoQXM+ysXM65HTMv2epyUGJV1m2c6Ke7MMxtd91MYw7G/7NW5HH/t+qVouv
MW7Um0L1C28G+srUtpKCpB1PquMjIxYPpwkBlwIHQfWEv/B4rfmYmouz5mOabNrQN6d+8pxcX8Zp
rfmmTXMmM4IbezddeGSKzbrcx3NS1w5Fq5srORg3qap9+WP5aanVH0xmcLTM2pvfa1vtUmmLXRr1
BaxKWP9nTb9iWnHiG0O8iYJJ4lVjPKU31StxywM8/vBbKK1JtIBN02ESptXp7qcbW9/MEtb4/4Hq
m/S1WamfhI1Pd2LRb3qE5lyBdC7QHfD2hBTDqAY9Pn52/1bgeUKkXlVH8YYjVxezyLeyZRaL5mhQ
Qz/GjjlsEy0Obk2QzfeUsu+OfqZal5B/Ecxro7ZNVKs5/f7yfpK+4E/CEYKTB1RocPb8+1Qj/QdG
E6O/CYQYP2LMaG9UU2EAaPj1I6FJ0Qn6UnRftWV3gH4WPXad3yEn4n5k1bdvehrWp8ZUijV7TTto
iqosskDxy3kq5fCHzJzkWfhNv0+sVDlKw5SH33/Bpc+PsfvELtcxjWGW+O8vCJUQZ9go8TeFWpRz
O6hxPC3iR9UPG6gzRDQqJuP9kEyRSKdyrkttAp51vL1b/RllDSluif+eDVEzVxsw7zRIo0VAO3Fl
nf7kXGCvBEdNVTHjYc+cPecoBrOKNQZDMgi9dV2Mh8SiJW2MpMaa0GKQSITAlb7vUnsO6xyogLaP
qvwcedIC/Msi3VNu4do8Nz6ddqwxuFT8kTlSpTZzO/X/MsG4C/DMYbQ9VIBDCuo1vjBJGq4zwxUq
mTokh2hSuEC/f7wLWxei7DRxnoKBf0jqrBIvdnjxwSY3PbRBdsVsH546NdEkRe1U4zZKCFxwQ+Oa
g8kFSA6FBrk+dMXEmJ+Tj7zWdkbN5y+P8DDuNE7pleY2YjGoHQY8hSjnUGRInCNvZeZSv15J8bn0
YZivTnRQFW9x/ZwHm5o180zL9Tc4bw0Hynl6LU8d6Hl7/yGrq+YuRNJ+j3uBcqQN1GgqRP/aEUUL
3aaqrXyWkVHz6isqGLEeKeUSYaz25/fPc2lvGVPwFKcrSNMPINcbYdmUqe1vbNm1CzWsSVOHJzRr
zUkCXtdYF3X+lz0QO1RlQUgeYvNMihWKWwvptAH9coG5QbNoKsYsXtvvgMNI0YA68/hfnpRfqOkC
tssPLjj2wiIpjCzc4EudLQVdI2NDUldki00SE7x83rYQM93+Zqjdz1Fj5xGyikVAH5z6ZNgGgskC
6a3DUs+cr9iWd5Gnpv9huU/SG7ISbBjI56AmdkFeW6U8pF+U3TJui2e9p5jJRPWX1GtMzILcWNjc
3Fdejvh5X0M4VA0k4C4F4PkRWQ2NBpM3DTdojrVV0olvp3e3dqUxfMHgfBZPka6JpjJ2jqNFm0HA
kyoZ9kVdCjovPtmVB7qAXgIZTjFQ08v4f+SG/+Gf5aobe1PWyyZPASzgZowzJcqP1GMkvFiQZnNF
/4jUgglwnPyFKNssYp0a9Mpj/GRAwtInR5iwt0nPoJ5VDvqQq6IrKp94b0dfK2n4nGpMJ6ScnJTG
EMQU7TWZm1nMFF2eyoJcn98fYYL+ziopg/RaLmCbLGr73MNRDZtwyHup3KaOsgYRO9qtuco154rg
5dI5y/+9QQw92q8fIwA4hogwmcBurCb6loxLtbAqZ+oks4GAOB+L4DlqCbX7/cddGsegCEX/Ownx
QPPP3m9eUxC27phu6ETbGxrYd+arHRTxYS6NLty4HXhQpBfFxo/t5lR16vCUGAF0EpF1d7g0kZyo
x5wktO9X67EL9zHuXjAa8G/jZrbOUFkFh9LCpMTepI5eL5uJgiu6Mp3y0/yF5kuCFG35aqXwsFR1
kPN0pPUrtVFsCPPJFqQ1THAOy6P3dwJFCXQ6btYrb/DCCuUhJ0MdaMMcGtPO/p+NgnmR09p4Bmzc
tiREc+xs/DXanshHifEhab1IfTyISIE7zi27xwQPRcuVZ7B+rlH80lHSwltmFnPupWRI4g3MGJK/
n0GR0hTtpZlGClooYRzhn1UZVFStxvChQVfJRmbEnmI7NfcSE2vEsDHmFWlny0apGDkW+IpcecAL
xxvhGFTXrDKGf+cPWAXgUGlEkppI0ufet94jiWN/2vjcrqV6b0ja0yR2PoD743Vmym8uCu4wiiOc
Ncvn35/mQmFhoYRG38HcCGues4I6ETXh2xg8bEI7xzLa5Dd7aXEwXQz0ImqBuWiwas5ltfFItfwP
ByuqU8afADzGpLr8d71kmlkqlYVbdtq1H5Vntoux0nYp47NZkYFiZJy7kCYhpVWa1cwsz4uWMaZ/
Vz6JdWHN2JM1NBUWb0M/31zSFcMwDrCpba/0tmOrql99MHSbjK54jaFftRwBJfah6dZ3alo2exDE
YjskXXnMUiN9cKsw3mZtz7zBGKwbnJX9e5gl5aoRTvEJtBacqM/kMvJ6fGXVwGl3vUipQJxWZ20a
SiX3CD5joG3Veeh7LX5ILDt98l34KjPUSeOhzVLoNHqmfIdl4AeLkENy53dW/uKWhvJhtLRl86RJ
3LemlvGBkLfysdQy5wHyrtx50CVvlaIY7shGqx5B7YNbTUTZmsYbLshIIhOdMFLgWZoBPDdEM+4a
UbjHzI/1Zyki4ozRxkS7wG/qm8DQwoMKCn8gVq2511TLP5WRZ9xEqWKSCR8Fz7k9qJ//30v1n480
fcT/OVzMyf6NOOV4oyWhs0IQBlUmm0Kuyx4OAY4aWDixkcBnLLZ2IK4w338KVWC844oC8xOfNP2H
RoS7tbeyssLa3Yf0MSNztdnFCJPxKYJW8+5ag/81dnF3cHyzfOhNNV+P/qA+hCLurzRnP809eBaN
1gIdEUfdj0bJFIOSdUOJlSd20jTnfcOYCBZFOBE7h0ZBwOQVr1ExphSIfT43xwoytOq9qJn2PDbl
W+57SDkVb1dIdQAGDKmt2KAEsBtXdSQXboVJQAZ4jJyUsf7ZraBgi9LzvNAcUFURdRi0GPLkOPAa
HMJlh7Vo6WJA1QN6oJbgpgdsver5oP+8FgCAIGgzXMWp4lwu1tDPGzE0ok0XDMk8Kcga1BjKwZpp
/vYuxUSSmi91rxqzTIvxP6ogUuuYiuKo1AxXzj1xoY6a0CiUhRYith9LKRSytlpMZzaZXiGpzYum
eWGukDybmV/dWsLvV6HapGCTZb4qaHEfyZEcHxKz6+4ZiVnM+jLjieKpf8zJfjwmYM0ncjvbL12R
yl1SSea0ZliKXRlE6ifDQu1BMPZZ1aXqrltNT4+uk+QPOnnGh0S4zaZtDZ+449BoVnHq6zdj5HfP
ZtMUT8CAwdZTiAq7tqEufRL09YhI+CCwmc/qrVDWRPMESb4RrVE/c+agMmCh7vOmdLdxbpS35Le5
yixQB/1L2lV+NO0U6kINYPHVdY54+v2AuVBi2eBdFFeCSAMAw38PmFJPDash03MzGHk/C+rhQ02S
VyxfToWbPwdZcfz97/3M0WEZGhpHyXSiAAmdvYC4HRq7YW668dr0VY8Z3EqjxFymix+Fmb9LUenU
ksyq29B9IbECXvBYFEyuSgd9UUC+BJavi9JzfVgK/Ntty9E9sa80WFIzXbQEpKYptljhyN0Q6H8H
LDhWRVGekqqDjsc/5FWo2H//WT9ziKefRR2IMBMvSyDEf9+jlxHfHUGQ3CA7wNS/xFlIle5BlkGC
cVl7Ek7zTn90q0BsYgJ6qxCtMAtc+yGUDfRzzf6+8kDTezxrWzBywIUbscKU53b2QK0sQ3K4rXAj
kPBh/ap9u7iordW+elKk88f6vxp0M943WVTOY58+zmSq/vtDXCi0qLP443CaaKjPmzdNG9CWjQXC
Kb9tGLHAth9IQ6KHdb/8ONJnsvGSRe8N4VzF9uXaN7n4501hqnSOaIzOfR1cv1LbOJlieaN6WA1M
BO7U0nBOTmJDGldGeTASy3wMJUR6LFjGnYNZ171ugtzbXd0tSScsD7WpJdEM1rN5q1G3cckQ5LhS
Mg1ZDaPKP//hjSH0o/G28aU9x7xMBUSjwpRv47nxQ1czF8wc840ckcdxhAbWRtWd76fPBNCaV06m
C/0nswZKc/ToU316dmEVWh0DrUjQGdP/E5aMCkrfrxaVgeU+/PRkPnryreX+X/7+iy91oP/8YePf
nYNEeeyNYgg3KpMDTGCKP7afYGyI+QfecWJnD1gPtSoUdsNvcAI1tXqmdZ6GfqL+okL9CkcoISOe
sdfWz4U7nMmJahn8ZXRO5x8DBrqj9XkfbbAFSR+4lgYuj5KDB211tq100T+mDbO7wNacJZyJ9F2E
7vUY6kuPQW8O/sA61plN/PuCEhxPVH+K5DanoyXwzOeIgMiZHqRHLtp0ntqCXPnII9USTT4xeFcP
t0tnCbwksNBpH/1wh4EvVMAxQYFTIM9cOhZe0nqkomBB9jGzTaY5UaVvSwmxA16TAlGxPkoHtvDv
S+XSEuUFTCA02qsf/gCWTo+qSiSRA1rbpeiANPOwE7PcJ6EGB0RlNoranQVV8h/UboAQglBeKJrW
j4QjX6CygM0MPSxrslVgQ/zW20B7jSwtPqJAh2Tg2sUb0WjKJjUrce3SvPQBMMcBh5uk7Fyd/y4B
OEQds2rK8KEsvLu2SOPbqhLmI75MxUFX7XIlZdAfLF8J1trYjIswzdhDemb2W/xd3UWY1PVD6gkC
nCvH2jdRM+7qVIkOyC3VpcR5/08D+/XBwATEv7aPph18fhVxOYJsQS1hkHC2gLvaDkVjxyyf2MNI
W2DuGBfVMLcsj0bPHbAsyKIGR4exvuuDsJ9h8vPl9WgH7Xio5wE563Ncm66Fi/1cToK0Kt4qHFJq
0vPHIvva1KTC9aCkJindKhlqddQos7YJP1WzoyRX4miZutikY5YAmjJoDJ6VYldZIR7mkFtnZoMI
ue4GKHB4VmAabRHpUnhX/Wuny/rfN4grmTqxpSkwmKGdfX/kRdY01Is2ENHFJ+gv82ajMT8jaQ0v
PiDeqXdRR88lGd3HNs90dLsiPcIHG5nWpyMuSriSiUDT0Th45un3fXmBPcnjQZCeZlhw4c+dgjyl
QgDai2gDZXPPkXjCUQwzlygeMHIt4+naeiNW9p00qmPqVt61K2S6m368HgFcjacLSrtzEBM25iRd
5qBWRPkZlzQ2EcP2uWbgWFsYDtQdwtJIRwPD1osII3yJHABlxUdA77Mgtk2sfn8jP6tqXgjwDnAg
7fMPMBfhkDcy1Yg2MUq/LTFI8Un0Ubegkx8fByNsR4K38vwqmvvzquDvotF0qOgnW7WznVb0QxND
O+QSV/pvK+j7eaoVtJp4VW3HGlZLXmXLQG9fo2FQV1KQP/D7D78AGGDgio8WwV4Iu9nv/55UIYm3
tXR4Aj8zsqOah9XOjBrxZDYmpklmqQrotXJYQ5Jz99Jox4fYyZs704j0K0YSlx+F2aFm0foitT5r
bVKb5BMXedSmJa2efhPCjeJ4xRyTv3ppZdyloVu8JYSokP9B26AYpOdZWhtfubYubg9kIszooPdj
cXP2IGJsLQ/cPNgEPvIcpWybrVnr3bbw3PYz7FXvbehV/9aSRfPcaYBWA4D81TnzpbVhglPTcwLz
//COAaqRFvmywcYoQmWOU/dJ5N5zlIzurBJI8Ak97WZqajxXI9HSZUJS0JW1cfEJJoNWWgGmSucf
pOLaQsLFQNfJ0RCTWQnXFdZTqUlnmaWWx+YkdyVQcFjD2iiDGtBfJZtfOkmnaxSfN5N56Xlb5CYO
rjkNgw2zrbujKmoUbFkdzkIx+osoVPO5LtvbdmIguJh1zXBEVObMJo5Y4UJO972INAZj0/dXs6x/
4rHTUxm4AeDuwzKZnvx/oD4jLAcovzkNm6d7LyRLOfepF2P7EQa6+dWOqn7F9O/S/Ydugq3Bx+Bi
Oav4PW2MdRAZeg2pFTOJSS/mHgTKIIdEctYx0qlplkPzamF98Q/rDDr5uVMw3NltJjpn0Drfxjsz
FYg2wr5ZBhFqr0Ty5Q21ooOvEZUR013c/L4EL/5lY9I7AXX8JPiM0NNgmQdcVJLop0GrvrvBsee1
VmBow8aEe11oBJhbxu3vfxjDlAt3FAALRTz/4RY/OxhrXCUTCxf/jdMV1YHsu5AA+sG+yWGK3RHw
5W5D7OKxdzAjdaGHQYGyE/SctxfNRt9Be4wSl9zGYe3GYXvXllI8Mn2TGwhd4sjEPfzupKpBpKyT
lRfI7tQKK/wI7bK9FWPpn7SyswlYdLyN4oH3qFHoPPKpq3vDKZzvEG7lE+7w+aNEgXao08G7iVS7
WNtwrNcM0JLPSKjt0e9bLHVD6e96kkuO5WgOd4GSh3uROcofW7bJqx2lKt7t/D+DxUOLzZJMfY99
Aa0Gb3u4eVoRbRWpqvveLdI/0jPzXQnreKV7vfpgpZZ/GP2c4DlLVW5IR2nf2RbuDlcF/jXbyj6a
IlOWEd3qt+BAPYoQqj0UsbL7crn7TsUA1ZOIP+1IfccW7gu7O7iJaew7P7LuPEU3bp3abO8Gzche
XEZB70Ao0R/V15ttyqD7OKhD/J17pX5fK6W98xmevIZD676URdfeKMNgvuKbjMPwGBS0QoaunMxG
swihd4xNjYxzJ2qDMBW11N8VepKFERUexvYKGXbkohXMSXx3H3RpfyTAqN13sZM8qZUSP+TcIXek
RKdLpx6NO6tJ29eEBmMj7CB4GhpJXI/oYuHMilq1H+Kw894iFeh0eico1fJs/FumcfgU2tH4oad2
/lZVvTxZWiZvvaCyCQ1X8z8m+e93aZNXO5y+GCKkcaX08xH3DqyVIl97KmBw7Ewo9EdtqIa7qCz9
D2H1zUFa3fDHbIfsWCtKdmMgUt4UUvM/4xqHnAVjteJeb+wIMqybvBiZ3W6gvxPN3nliXId547wG
aj++KngfPyaGLp8m74nvofTMLW6T1k5Gtf3dIeg4KrKU701bxkeMBLgrErtFzK96vfFueVNgDZnA
+zaq+z8x0vp9BlBMlERSfGh5kxyrMEl2oVCKvYO0984offdzgEKWUswn8Q5gMn20Kf1I5GTqNHMh
UgQLl6MWK2KvCV4J+kuPgdI3b+h423sAIOjZHSqlsNaTlcH+uGe3Q9OASAdW0kInTj2vAqAGmpyV
McKdWdhlyjDraz+4VnHrF06TSS9INooKW+AcE7C7ToOcEYWbxpfv+DAUsxbe87zFOGtWpPTE5HrT
toSKnGWZPp7aNHp3TWT9XZlfs6y9MJgBz4aiyJSe4QxqwH9vLk3N+8rqWQihyEnkjUtjHpUDhM7A
+Ratt1eGSmMIzt0aUYUxeK4+VVLcZ3FjfQqnJrVMwxwbxPKv7hmAkUX9nUWGO6/M4Aq89tMcEzCS
Jn5q4TEb/AHTmjEkkWJQaaRyP/30ktBdN8n/oew8lltHtm37RYiAN12Skiha0YhGHYQsPBJIJOzX
38HXu3UrzonX3BV7R0kgmLnMnGPqQDiR+cfTU6YPBqu23t5qKDwOFAq4MNG1d9veb8QPksPhv63u
/6UooqGDdfG4+B8t1D8enm2SyOFx7ecoKJ8dmrMh9TcP1cPMILxialE/drZcJ21DPrJTnv7zxfQv
6lIqZFRZcEp4n/6vAIScb71DV0MMb4/T2KczaqrgOzTt/nl0vLPbY3XLEth4Qde+ARyTT/YjMM0c
i3TeWK3LqpZkSb+2glmgxquoWga8SbFhhb1Xun3wmiFfjIX+35zE5r89OSLg+Bwp7hkt/OPJqdIk
vIQgaFoNUSy8MvlsjHCXSNE+gbDw56rNudDr+E44dzKTvV+j5G73UREDaVVAK4RdjMCTdOwmygvm
OHBvXVcQOQLizLXV7T8/aetfvrPkXT0+ZO4LJBD/qLeAScigGFAXu3bbfceQADYgNbyfsQnKrU2c
6HV46P8doyMxGhT5jYfdPlEVimsDrPE+BRVJrWZCdUiMYfNexY58q/1UbVsUo3951QNrtiNy+pAz
raMucg9pXZVLt/SHZ+dxXZh6ZT3g6fobhpF0m6UxgephnOun1DCy10RvvMN//qX/pRE2yTWjBaYt
RVb4z9bHkkSgGwEFlxv+dI8ky2EIgIx1zo/Qig/CZv+/qcWPXQeht4g22Xla/0Q++lkHUdyoU7Ip
nRE5OdGnbSstFGyEOJQTQccjOPY5YutPRqX+fykw/0U0avEdgpbE5wuG6Z+/cNfXuvQkK48JEs+C
NykCFI3ppM8QKbky/snH9DxapI7Fvudi22sBh3b2j5Nl2jyPIu3RrL9PQZkv4kwd//On8S8thunS
mzOCY8jPLPF/nzVUGIbsCItajQF6/AXfe6R9lTR7AiTH4QcD4PBfBiH/1vuii2IW8ZgHoG/8R1dT
NC45tAZrqNoMhntr9ONXUlUe07QQ9xdjhPJce7K+q9awFqGp7Lfcs+P/JuX9t6MCaR2HhcOWk/7z
f//iWuC2wqHjX6UkC7y6jmbeu0hvb4CP9F03dugZHjLPsyyKegOLSL4XnZk2/20Q4Dr/sv6EcPsY
YUPxtv6v9ih2w6hyBhIG9Noa9hrKsE8jbKwlKqeXhFnNc8Nluixkrp4DXSFzcMLqFfVwqM8JZbaf
Vd3WrxzJbPLrsll5fVJyuAY/U4OkQYvTD7biAAnTZAF2aYnL58rZz3I0bA9WnUAa6fxo1rgu2u0h
EOewBr8E0cmYmzJKX9u0PMVakD2NpniSDdw5TyeRy/FIAQnUn0Ve3EvrTp9t00dzU5jHUU1qofsA
B4fQs54xEKFdglHz/8Ib1nUt/8ZIbVJjlJS/TBqsFJefRw250FgXPJfKXw8ewY9I585YsI7Z1G9h
ddDoaJzfRvUUEYC2wLVtXqiML3A1tobbCFZ4aMDbos6/mkD8ogLMFkJS7PiWfDZEobYxkOtVNXrx
uav09KQNlfPVV6J/lfg9sRhYEBxnoIXrK4Nz87kAQ/WWxLZaU84521ga3anRSnNZ52Gz1QMVPEmb
yfTIhPV1dBBZ0/Q4K1+5ah+KWp1DB8IBhBuSKzvoJqVvjXCcbLXH2Nv8elUxHj2zqJ47NYUHCsJ2
1Weh2IW8e0/t4MXP8eCyWtGrYkmMnP7Cpl4HLaRbz1nrADSrwxUj9uBeKDJrWVlVi9DryIOsWE62
ZRPwjJp8Eyqzu+KGfET4uf0ckRTMIWVNS8JVgKcUmc+o3W7mJbN6Sh5nWOlxAZFEOOnCZL0976Ne
zvs6Z+Ce29ZLHaS4pLDsHkREVYuVrp6bZcnOKfcqUjoMWKRt3j3l7EVeo2Y6mL1LbMUQkaqaNelr
4VgnQdzaHKiLPdf1tFqUFYpDQEnTCbRTs8jKeEcKCETNTOTrhGsK8NjgPee9+kmzPDmUOG5Zt/r4
3roeEAYBb7OgiYE5hM4ezMjw1Kb6X2q6ZNaA68NFLsUL2SbJAunUyjV73u8kqcFnifSr0vw/OnzE
70Nzy82hmg8d8jCTOKTOqN81t0OJ4jEMa9rwjNDsRn42iGdEJTMZje7SyoNuHov4Zwpjcy4tvnPC
0uMnzluQNYGrb0VW8IjwEc2r/iE1yLAqaWYbLoTqgl8uSIcMs7C852MHUDXTbn0Mzyu3KFXSIWGF
o7Rmq/DMM2YCvduaLEbqSdrPXSt/nHDCbR5JeiHD+5FZXmPqdoZF08g/ty2691Sf6ucwbzG1JcjE
pyD8HTqdQPdEpLPczL2nJBP4BO2OQUNvvQnHTOaqMetZQgLkLA+9C0ml5lyXSqKOHDyic1V50UcN
D5asDYJuKsj2c7cX2nbsM/0Kbr5bV5CL99Bw6XUm19hzFETf6O60F5tqcNZlhvk8YIadsbLAsjJg
xk9dP7zIkJysrCSAY8rs6EiIZLaR/FvSC6Uobi3GT3PFaVLzveuJkvXHEHV3NkUOnBpTHhMul5dO
Z+sopta/ixa+WstbuChk3K2TQvrrIh3J+yOwfg7H9qN09HpODXYH0MhfDUFvTU7nLWXtisuDvzZL
GoKiKv4/O8sQznyKbWyUfWOscmk00YvZeMZZkD61RwyNGxk777PiDX1Mkt2nvImcF3yk44xGGt9O
SQaAl7Tx3K6rYckOInpixbeuQurlLBhJAJfCmJeyldtOl80uShzvOCSq/3W8Viw79Eg/Taf5mwnG
2AtWmTCZ1/WUbO2Jt1LT7eqM+5IPQrb9J3fa9AYOAnNyhVIOIyTKvZPMivZeTAVjGK2BsZBpZfY6
YCYqkgCmuVtHa1ID63oBQsJhpzzxesJgGz59wtyfPew9AIlwHMECsF4MWu8FKWL2LhdtMMc23Kxa
J0Su2kAOecf4X7wi6a35PAezfQCY7EWJCHcN7gr2mIyzeaI7uGOsUQUbOZos98qurnaN7VQrqdn6
VQaquBedfoycBgVf7ztb07Y6mx8AjM1z7NBxzCt8gSdrirx+C8zFjTZ6KCLjR4pUCAB50jK3ivx0
ZouTBlepeGlGtrdHJ0xTTl8kgc56ijV35gUCKMHYH6qOYB1HZdciUc2uwfqwdidhveBnkBtfefnz
oDlikxtp+ta3Wcb4yGJoJyZtG3FVzCbZsgHMWnHuaxS8OcnP2FXdKL6FzNh3iTLSTRlk0U1Gfv7k
x4zFFg0xGkvy+9CWdF4+c0ySdg1BnDqspyKb+XpHKHGDTwdgUoT8KWzmbl4OryrKWLBncfPX9jq0
S0Vx6UJnfg2TsXuvPa1aEI7WbBp/0k9W6BtLvUrqp2DSo1kC2KJrIFe3YfzTyo4YdoUm0JuUtg2r
9ieaIv3q66OxKEZZY08W8CK0aJplPLhZn+fdwpxEua3IA9+F9Ti9OEEYvmuMxhYPDvvaLiLnS8ff
92SxZZrHiZ/cgbCLpzyrx3k49TusRg1pKXr/rNvqnEG2nOsBiI62cqoXfSJdwNDsoxlHzg4ainvq
+8xnV6Yb8yCGLGJrXrKI43wfGVq9JMcnnddjWS6o+rZFmhERFgzAD21bewxfWGqwAyBzroEukqnv
VomEC5BN7WCE05PsigOMNvbfvfCuMorH+QDIB2lyCB8/UXI+muoXFIaYyxYauDBk/NbauT63clOi
qdLKlzbKguXjB1Iu+K955ap8gXMJFUKrTU96V6knO61NAri97imwY7Wqh+rP9gBAIsoPGHIzcIqw
QeGD9cyt53T5XGO1v600TT+4ucdXLHW3Nh60p0zBOG3sun/NxhG2Z8AtN088vQSWqMlXS1bg/6rW
fYZp4VIkWNV6BGA1t6zex3LNLQZucopWKWb4Q9aPxuvYuxuyG6d52rXOk6FFPrDPFsb6pFk7PU9K
zhJyTex4LNFwZe+hnOpXhqD+fhrcNdztR15liTYoqpIbT76Yd43VvQDUtF4gRRbLaqr6N0grvPU1
dDxfm5LXnhyAWcu8dtFYNejyHOA0vqtpVo18jZTIvfVgsX5XMSZ/G/LeawMx8aljDIZg1a3JTW/z
c+064YeSLmSuShnwLmFgBYXXz3O/SY+Zb1fYR83C/2Oe7Fw6qYynxBU9bH3T+E10qa9qAgTnme1c
dX38JQHqRv1XLlJSfhcD0vg5ut5xKTIyH/PHM6Fu17mCQNHxw0LqJPRy3knZLAxjOpmoGRnda+mF
1FXKozRf87eMuddOX3XjRi9DzowifHDPxsakEa265qXvfWthlBUJAAB0drLX9NeizcmdTIxo8eCz
brCG95cR8clT5rvR0pFNwzY9kSvWUe3CtgzzJZm65lUrjPC7ffCd+rIOLro9+g3DnODH90JvOxB0
SFpx1ez8wKzqmWm3/ruhSucJyg1zJn/owmcL0MgqMrCvBJo1LIqkHOAfdC45LY27TEiD/gvKSs0a
6TbP7CGMF7ewMP8YRbLQQFMQeckY/cuITOeVT5gTTnFu1yBIud4VEzbZjs9WKIYno07EZkCtP0+a
gvCMhoKG+E01U6Y5zPWW8pUNSncJemxmlWUeKOzMmWr4lZiUGytRiW6R5fxTRfUxH1P9U4WmDz4n
PE4N+xKhYjL4Oi1eOK5kvUPZR5worgKrMexd6gF9TYLBmDemUz5z408zCky8HwGHVMr1ziyyw23Q
jeXMiWpuxGCAd1C7OO3K7g6sqnh1odMtQL+e7Yn/TN7lytO1Zs7m83MqiCvVrdZ4JkdCqSezciE6
ImojHM5p/mRt9YvR9fK57M1DQ47hIvEZbEO6dV66zIxffJifT8x0bRYo6srFV27rDp24FlSQL2Oh
z22PzMDEVdeUCIJ5UyukH5MuKf1EPRNsbBZJwtStTWJ/Ttxw+VJUBkqtNlWL1mfzRWvTPuWJ2T/7
HX8M9OK3y4Lstaq0t8Qc20Xq07JnMLFgSvRQHk35mXZus0xCqLgAk61FrdtfgwFMILK0SzJ5f1EW
t9QEiU9bNYHhLItPqWkGbZyAJcoDak2zI4QaaRf7hmLEw6cKfPzVEJw0V/uOQXDO2R578wrc8C73
JMux2svefDsu92WU1usyE+PMKOV3YUTn0GtxsDdFuHj8KbFK56WqS2dhATLknXLQ72TWhT7eea0m
hWivDoiuiZqIJ51Fopz3lV1p+7L0IqWWEcqZeBcFLbDXoe++rXG078w0vGVqR37yFMZd8NRblXay
RjuiW/Gm/dR31l4kXsUyO4+KT3fIxnttFSnemHw6ZD6Qp9TLCpaaiU9doMeD/oFkAiwGlM0rx4/+
NzHG8mfMpdtvI2J1OB9lID8nJ2n2ld2lvyRw2BtucfdsagHe8M5PikuUD9Pd0ZS+ptpVn75Iyp/a
CLt1amXdpTTadOPU3I9DUnoTsn6qc7cqUbRz7H25FROZmdMM8CnGyN625H5cCAtOP1OQLL8d7tcV
WXCYTLS+d/bCD2GMJkMo5byOUu3TK3J5KkoruLW6luywjobuLB5q9ZaicWH1YXWP4tpqK5AhTvRq
tglyKQghppjrY+w+TUOGdCqEhLUHfFedauEUGzsdo5cylM2a69x+06t+ukQa5A5hhmBpizKQOnFb
Kd+OYNK+iW7SNi2v5I0uGu1GhRHgFyBAsEfUwrQvrwJUo9DTmAmYtlZu01zKZWya/h8C5GSd+5Z2
its+eidT0n5rBzx5gZrqH6tDotE7mbGsu1xd6tHw7rmpu0enoFOYWcg1jlaL1s4fpuGdtip7V+E4
oGKJ7A9jdLp3iFApy6gIflpqmWu2uAB+RWQ+TSn7DiHc+GR3U3khSbs52ZVffRNVjW2fyZzcxG2b
nXkx+oNF0PCpLyrG6o/4XnNemv3o4sDR4w3oeeeJlJ/qaIdD+w3cr992nMiPRGvzOKhI7lrINTdr
yHlq7AT7o9ZU9YkyI+XAMgWCTT8c9pnKs4+MexZikAliNOSiXvJJM3Fqm+SAozPcCMV8A/ldPbyG
um49eU3S/0JsSo5o9iiWcVsenJieICz5fQSYRXeRy7J8lGLacEaHNd16oC24+QpvOCRCGie4ycy4
VOIsq1BpawhTxdXBIX/LQIQ9p14Vr6beFWvqKKb7U1NU1IFOXz81HOqbccjRT1Wpn5RztxzUVsEV
zxasjbp9BgP25IdF8waHNthCojGfM9nIG1HNzb2MjeybJS0Ol1Zvi8/WHOXBwQl4MbMc0LZMomZf
G6a97MG0/ZRgZX75e3H8XJddtzVjRSdQFPqKxjU9yjpodzJSJvBNN+X74nVJ+BZW/rRGGEXtz0aL
hAaq5p98MOp1n5cUkQNL6C+8c9ZKTml7qpkFPfduY/zoWhq91xlF06hSsQpdQnkIcs92hgYVV0MM
cak7SqWqts17mqRyR0/WHbhX7L0aPMrkKAVLY6UTN3w/xBqnmRG5i8Kz3SN6gOnbYghP/TN6Z2Rp
9YtJ6Nuukp5OQq0TMvZ0nQa0hu2vWLfIXYbZjZTLIT3LyC3Gp7CqqwMxL8RURMPwl+BD2+Adql9H
AosjhFPDZM9rqyzBj5XRC1ySfDN6NnHxtBUlg8si3A+lXdxNTcJ/Skr9pRZBgB7LtqK7RSW37gEm
POM6BHDCHOpcmEZ09UmFP49O5h58MtmJs8Kbc061pj8kLm5FOzOzd9rJ5KbcQf1FoWHCLLaHPxWl
1rfKU2w+Ik12ClDqe2YMw2+EnQ1Do159q4Qo9XkeVvl1Qi3EtGKKdtB62jc5ttquV0HwOXJ4rQzY
QM8Fvc6GwWz/7kuwQobBSE5jaHVsbIVTsM1HjwM3qzfRAxA1G5pmPEhcDSQ4RZO64C5NPmpRwLip
u3b6qyc43aMwzPccBcwm5ha5woKvN56Zjy+KMdbWNFLry40DB/Kt6SDMgnj1GZd6NiyodkdORe7r
a6m3BKTEU+1+2z5sGMHpEVBRqnxX2F34Rg0xbPtCC571yi8+9DF3X4Ur2mtseOLa+0a41UA77hOe
4h7xMwxnElDU6whMcqWSyXxLdK7/zmde71bUuj0DwA874huQxZrXzYQY8HOZUaO+SUgNYZ+3aE8L
GXS3rirFt8h8fwcQMlk7wwS2zhLGG0amSZsDsQ/3mPnw4FmZHR8TM7F/u7hzL4MI5bkJoYx1jVkQ
GN5F947D9xrSwv0MuqQW9CPJ8sQuivSIkys9IXTgqq+S+D0pi/ATllMPla9yPzJpe5c0Ksky9ph5
Um240zpwu/GcNIM45yzSjomdJA33sFe/0zeF9wL+574AsXeyGyv5mDLRQg4Thf8G21J9U3uZ58hM
sx9jSO2XIeyqa8Jxvwn5an0kKRTRYijFMx94esIJPqxiY0JAFuAj+RX04AccnMb2QZPAUlv7lLgK
12TVJTfyd7WVn/Jez1BBtYeggd3IWTnB9emmq5uV1gp6YH7IwEGcQ2bWl6iyzSViaq+ihB4LAFyY
ad0iqM6oxppXgQPqM5lE9xZUNTJwFxAIdV0W8sgMceNwGo7kbvRvJqSrZj72fr+sIm18CVRdrZgT
Em5fWX20iZMEVbmBNOXe2D4ozAcnkauldxMcqQHzBIz66VeSOfaG/AIDn0opbtCk3UPe+/oPqwVM
ov7kfvm+ltOWsH7XtbEI54gztTfFInmdq7S42mgy3ok4ct9RwcgvXIXiEAfCfi9qJ3izqql+t+Mh
vuC9T4+AtaqTymL8/bKw+u8C/9wJT3HQQ8m03R3UZn2LUr5dthSfh9oI4q0yS2rDtht/g3iyjkzR
MPd6qX1XtOwXUbr9jcOTXhe4yoXtvPleRdwNfZd3m66qQfvnqXzrReC/A7103rOJ4dDMjyd3o+Hs
efXrxNq1yp0OekYRFU5CvzBbGzao7CiJWLO/2kMrD66nGOIETSHvGBusAzK48DAJpV+rQXRboxwn
1jWR5r8gvErOzDSjTxREyT5nn3YM0yh1CJLQxQ3zv/NdmJmTz12Oo03gtPFN4dk4ZpZTM1/y8/5Y
R6a3Mpra3EHDC749MVgrO7KNzVio8UtGwtyRix2+YixOVmmYOhfiLNprlxbtyimr7J0tftTOe6dg
o1CherL8fHzw/Lxt6Bj+2rL78SVNSv+N4b/5nTd6vx9DrdxkeU6rOGSm3E01R4I2ZfEhR8r962mO
/4EEzF0lZa1fMNYEJ+BWCIRLyQkHiM4Djl4Ws1of02vrAYacJWbgro1+eBxFxvA+5Wn+bkvTXWpj
U2yRkg0pe4LOeVF09dcgjxh+jyi9w0XYJtb7mE/2eij0dNlVZnp2ZUdiWR721VfBQPdNjzIWZr07
OD3LatleNBiH55Hp5pLURX9ZK2faBWHjX6CJ5hsrKqEJ2tn4JltN6vOG3GpkxFlv74uQXhada+4d
u6lO13mV+/vcaJ1lE9fJ1iWPnV6cof61ycv8J/F6w5jbbmzteFCmnBWtRwPGMR1/96aE+AI+pMbk
UhJW2lu8PWXWc3Ni7k1mRS+yndYW7qZtpPXH3Gl843GkLwSghFsLUdoOe860Aepc3klsFYeoUPwx
avWdzjG09oWWXXSnZIZoB+Vz6ETQKrs+PTEyVlena9S6tip96aoGnd+Yqz0A9/BKgm/4bnEorc3O
R+yR2y5g0oCGY5DltRyySs21JNJPxuiR5Z14fPk8NhcvA3TYN2RfOOow1LUHIB7De+GL7grCd7ya
fL3fVBWUdzVU3arQIuNlClv53pZpdQFESpXOA1yL1KovQJvltgDmuKIH17dZHupXmldQfEqLL7pJ
GAEes/AwSKc5lhZKEc0oePY+QSyXXhfpZkTy9cLUEEVjm5iHybC0d9cbnd9YDdpPobmtnEe5a11k
E3p3R3pYGYskTr8Ms5N73Y+7c9lk3SkvQrFRelTzYXecAKafQBzXMT/MokyJfdFaw4oh1nhAayxP
qS3rW6rgM8Mitd+qbNARybOaBADpkqMRDtM5ICj+IJNB/diS/EyXPh9aKN+Wj0CM3QDRr2tI61EB
KmYjL0M0y2XWPaSsOVOXrI8Rgpm5Vm/q2it2Fe/MfoJSsjRTz9k0ReaBOVZOg3hHs5cuiJloYdKy
48vVSzq/2o24GNrkIdaWWffJXlHfQxthmlKnbfFBbAtDN3Cb9qdAdXWsDIRVFKb1SSgr/ZwEh9es
J5oE6xrAY9IFSrobpL7RPRamXPuuPx2M1JVry8vCr3wU40cUqOSv0ceQ+aXHjo252eRBKBHqLUt9
fhKDdfe1LLl0mXDXAnq7Ef5osfDWueGoI+IyyaCKoemGkj9JFn3bMVMPnG64k2jE3tRP0fnzCfbW
KahC91zqKvrCKZSWQL2KacPXJ1vmpBTvgMt6G81orLuKW/aaUk3DocQqdvNjt/yo/Ay8tZG4v9I0
rHvUkAg+sU64oa91zjJ2NXdOagDz+LqI72SJuoc2DBJ8Tp08UA51360x4nRy9Mj7ZH9v7oauV19K
ExGA6Kpe5X0VbSFZNH+dNLD99G77bQ8c/tA6i7dY7/ytLeL0XDTI5WcUhM269Xr9nowuO0lzCoq9
5zIVUCG+k5ktSzuZO3manMlC6W91prpdJuAJzyZUVr8N87U1aRpwt93KPJJ23X6bo8q+PIssVaZh
wr1LM3F3ttaaNNUO6oCoSU5DaQQfA6s6qMF9YJxdRvNHzR5sGpxuejORwLwj+e4PrU/PObMQ7u47
KJpbOMztOa1kQKhK72yRwE8XP61KWLQyQqUZuD+SZOilnXnWl0bqzEGleXhMNM3e1qPlbuOgHK6J
nzts7sdia3r1tM1Vn3GMNcZ3R/Qfgz27taKn3sjCAwyagmc6sBo0Al4BoOoayKOq/xvYR19cO9ZP
aLTMvcnG4jvl8lpleTac48R2/sKy0o/mFGORm+xwupTsahjGIWiBakJMJ2OOxopJYAJtEsHSXPlo
D0qMUPb4qfdmfMbGqm4wIsdi4QAbvwZ2Gh2r1GQr4NQsZok+LdaV2ffbYgR90rqatgVp3nxTYOY3
XWVhuRCjZhw6O+QWQUT+XTlsk6Ms0bYF2/DvSh+tPXnT3pW2Qt/rraA3q+OiOHrcQ3f42bwqKAxX
ViXGi5cYMeoMr/yUscj3VjwgeY4QRXTYqT/jdkAZmePhZjRAxbtRA5EYvqVXm7ArCoYEtn2dchuN
ZA8xnPrHEc5PQE7QqgtjyOk1NxqThkRtBpmOHzloVkzvGnAmjCZmu/WLMGWDEWvaBs0c10NexBOC
bQCsm3gIwm0NSgGzolteykcE0cITRh4S5ybEKuAyOuXV1OwH21JXaRnWR+Km7jOcJvPTFZG7Saqk
XLE5c1ehIfx0GVh9vsRNgTsu6vRD2OTirUlF8DuCZrxMnuC4y9iXb92mlUyt3RAuhw9v/YhaMCDs
No4YPqTjhYUwF3mSQbquY5oFoyi0DYjo7psRbfmmT7RxYD+qG1SH2MZ0lQ53GKHyW5hYEWfIDZpN
6uhqyYRNwJf1LCqWYlTmMfV1JrDB0P+ZLQybWZc34EpG039lgur08ySHOGzURr9MA6YkbpoVZ1IJ
2OUmqcvst9JENTFpKcTPZObBeQpHF9bAwGRhEkPI8FRrbi1e91+CjtNTjal86wVp/uUlVXPnfp2O
1lREN6iy01EzIw3Agi4hivsZrZj0KMlsfdQ37WjKW89w8hoWqfE6CU9tU13z752Ywhfdq9ROGvl0
jGCwMBjJs2ynZI/oxGuwQNQ8abBYcgAeBtV16Geu6TdHvpbjWiJCu6YPJv+sc+r6rCgEDbp+psQR
8veP0A1agk8t448+F/6DpQuesx41O0e5/rVphuzEsCQ5jmYWHUHli48qUsWGzQHqfs8eb3plWDfO
RHHSUMHt0r53/4jpHD5l5Y9fGtwWWLNjoC9N1x9WkiCiO3e19tPwtgH5bh9T7EbkzV8ehnS7ZVE1
P10+am96IsmFI8wltiE2UWmS2iI3He3W0fWF+CyIjYQA7rSn3oiNLd6EYYlYnORtKKN1iWBF9z6N
juUcmm/7E6KZf4h6rlt/UCYlZy++cF+In55wBIZV+DwroKm59R2CWyH3xU7ACrMN09h80UTeLJlM
vKFEaL7rxRTfNA8I2iyH03UDE6bSRdAHJntc0X74sRnv9fwBja4xCvIhR+l3Z0TMzZ3BYcUMZ6U+
KBZxe/DA02/nDKFLyIztvAVtal9SZjglR78hDqnTq00DVMSc2ck4MfYK8u9AUohxiQf7MBiwdvEN
oJ9Gyuq9R9WYfjWeSURj2mX9Gw29hzShNFjC1ipto1nAJH2D7sH4bKeU0XEUDuW9LDzzA8lfxYvE
uDZHn0Lc4izoNRz44NHNu46QYSVCezppkUCnXGbo7Gh+PQIhSk/vZw08lQ1VUHQM4qL67jKEAUgk
0x8v1sLvKBYO3to4uikGstFTnfTxOah0pDNUh9ayQRuECm8wu+Ug84cDPZrkOW1S+6Rnqu9eVJmw
XBtHkf5Mbuqg40nc9pemiOUsuEdxJf0WpY7KFc4Nz20csvzG8TuuIv/UiRbphT2W0ZkBY3PTnQbz
sa/p5d4bG9hg5WhNB3dqaBPMMbF42/lecJLQVieK6YPWONOr403kITAWMAGi+809oWwZZmpI5K8z
xvA1J5m2PR9Gzk+nu9PwG6CEuTPNfQzPsxixROJX5TvpemSPTKHAVERtW+KD+x+Ozqu5WSQLw7+I
KnK4lezPQdGSLUu6oSwHQtNAkxr49fNo7nZ3pryWBd3nvNERRx9Q/oBXKtpmcKx7E7PDzpxt/0A0
f7XLYUxu6IzKdSom/EC2KjZ9XxSrCHVuix5W6RM63uKq6Vr7M2XgvdvBWO+dZAK2kGN/i4QDM6er
Ua8aa6h/p4bXsXVl+YO2n7qEBHL8aKe13CBYR9zreFpmy5A/3ZsVZ8Y6xGO6sbpe7BE4zq8NjrrX
GbAC/bWVvuCpj1Y0qcT3YbX5SkYBWVOl3rAo9ZSvg2y0sSoBP2zHO7pYRXlzg6nun2CLQRqmgVWR
d8L7jRzJTmrktbujAkJex2moPtiK+JDTPERXFBPxOmYk+CzToP1sasN/KRECoDaDf3iAWsejjbdq
ZzdZ85Ow1DC2JQMzVVaEV7RLhX5ICkF/U85p+gJjAqHE5edTP6Ks+qOzRfknvTGEeHSmFXwG12sb
2fLTdjp0QnwEfiK51eyLk3ZOjl/w383Yik5JMJIjAh/gXyuq3T/CNvRvFA9YO+EoRkKzbOsNOdJ4
EWCsimMylvGbBADHzmFi+IAhQtCERjOrby4WoYaKHE23jC0G89rcfc6klU3tyctESRAh2ekfuWGZ
E6+K473FIYYrsiKAXmwGely4FEh8FHack74/0juatL4hlqWGylrgzpm/oZ+MI28Lg27PPHBw7diG
QZ/RGjLLT9GvIV311fuSHHuDkrH3mEWAoGxa4lBFWbP/qePeKZZO69nXsfQLtBEwujf+g16XpDww
wMW29abDJLwpsoLkQiqfowPmI7jWasCj6oZz/92xFf4ByDBbTiwcJKSE2n03yjhJcEGMJDZ7iFwy
w2UuMYq/MA0tRGwW+3uw6so2AVpLp65/inlnomsUNc1PgTvsV5EM1izr0S32fta6GzeVGiLFqbD1
EFIWQmi0cqsGPaAXyWl8Qp2VU1ARCrPawKemN0eE4uoiD1k3aVfvE3gLihFIvP0p7YJvzGwNQgW7
FtXIYsrCcTsDJFBgn3Tp91C7dyPbFK6GOuIhqurMjf/VgICnLA3Mz0BE3kcRyvZWgPid1Dj1R1NC
goMuSf+YmGX2V1RBiES31xgq8xapf2A68UnZAGqegQsxo0B1FYhipF9cBv1fYlrResqb4iCnu8FO
Ocmf4wFVwKn4/n60qRlYxjhm38LeYz5LZ5sHjK5lPtaIdvCkR8Gv2oX9cMjKLiJnQCZt/pEIE6UW
JTypR+8YrVICkTAcWoEFcDlA5IhHqyql/YGLvbMfvQZUYJFQVrsz3Sw4T95cbzFszvuqn8Z1IvhL
eTIdTqmXuceBefsYkZP6VjAHrZIpMT8SfMtHQZ3oqywm/zWNi2k7yjz9bNG0XtppRF0EWofeMg4C
+gZ40dN1W1vs0b6wsJ76sbDe79ToGcmVeqnSObiNuRF9VGOEK9diFDzjsqnqZaYMqhAJnUMNCdYn
rOXI4AvrZFUT1pbCco9wcY4PXm27tJeAuJtLMFNRP6VR7ncO8IGBphNdQ5Nbz7STQWYHYxJybgSq
PPthJiaMuG2lHqKwJnW8FxkyJStNq/7OlzjrrjOyz8otjM/eb4DLnLqxPgEl4PYtIcZrMQB/L8zA
4pGzB4ODIHJHQrz90PqJgj79rexgOs5c3J+Qtlm3SpMh1I9eTVrUg4rc6ScsMwYj8tbNU1wIbyeH
ud9OXdKdJijUTTSk1tExlM3VZku0q7Wq/JNjopBZ4lhMnIdkZjR9kLbXojL2akGdRp9102tcz7kH
vtf66dISyrce2asYrWcj6F2EYU6vly6yMLQVkWweB89Vu9iax5sAwM+enGbMSR0fulAVS5LZhuFf
4Db1uNdD1pj/ojaMQHoZ/N5i9oCbjorwp6xg/ZHVlEHHRdEJ87FmZKDGJUPwvTApbFIPnR3mFIWK
otwHbVPi4NNzXz6l4EsZNcgWDRRdg6iC7l+eekUBzQdQgPtWxjQJJV0l4LmKaV16+DeXo6lwi1mi
cy/ab8I/AWh2EV5A3r7K2movuMt3vR3X9QIITGSLuexwKiYZEc8Lv4Q9xw9R4udkkag+eXOI+FFm
If56Yk5qGoS1PHP7m+uc/p1jA/DzjVBr4hwRU/BZikxuZw/CByVtv1dGnR1nZxKbbnKyv3w03K+g
i6Z15anQpZLCE9p/ovqxTffKnbX10M3IRF9IR6uQQVPKkD14YVs4j/EswluLaxR9Qe9E4G5T5PEV
h/JEGbBxi2qqUVGuk5i3wPauupNlslH+Iy7K9R5KA8HAM5Da/AFkiiSuarOELuXcktbzPJXcSw1u
C/Ho2ZPJhY/9ho+n4cqhywi9nuK0ehwq5f44wHi/eWAk5TLrA+fHVRY4ciDFTXgdTRsBTbfHFvHq
2fGSckU7rI9a2nFo+lDyp/IytadaaXwXKikOlTEaXFQDf3+nH8nx9OLOXIOxJLs6ctAOtFbJbTIO
0c3QQ/QCH4VHzeCRPGP2aVfcju25GcP6rddzvBZsMjPiblWcK4OcExrHnXvUrm3LN6odqPS1Mjf8
IBB43JetW75BRs2bSHr6t2XLq6kIop2XMmJ+e8Ij0y37sv8p3TjZ5zMylChx6xPW7GrrKtp1Rh7S
s4DmbR5zmUeImqaeEkY0RAnCnUpcPC6cA0KN5M0w6uiLmzS+ji64RqiV3vupFV3EMEY7WZvtBnGp
evc4Axjn82m4Zq3uXzIvgk8NO9AdM5AkRwB+ZG/CcSq5aHLqQOPB8vdUIkvYonI+N1ktrrnb8jpV
uRF/mFr0N+UN3jUxbImzp29+gyZnLxWWyx6Kk9y+Alj24B91fyZfDNFBX9YE9+F6tZbSnN03WsH6
H/K5LaBWomsPCp/NnhgHfdAZhq9F18TKfaorvlUsHs3Jt9v2lwMhOUBL5tmTF1jDyZtt+zdCVPQq
tWUQR1mV7NNJ5LxzCyX7MiXZdDFIJ7xB9ZHEmAG0kWIg9nXCVk4GeFQC43j91hS93AiUspzuKdTk
Avm4fex7vv+MSfADhbG1MdqoORPM7uxxZ4Det7r6aHur+B5b03wdfGVcG8PEv1LKaSfImTt0rVfv
yB7RXDQuk2teG2c8KN7RdUr7yxZt2i2kDVK/9Ot5uJAI6/xk3qRRldms7kkZdh9Cd3LDb+a9C/TK
WyRrGKWtSq2GuEIdFLbjROOUn28GX45vvjWrnSFrwluTzuAJN5TzVxsz9ETh3QnjMf1JZSYuTaoG
SrECHs0AxTkp1QL9DLSHzikaltxOapblV+KZ5raqnOkE2aKpW2/6lFKZwPQAHUOz2Rt5b67Bd+x9
b8tyW86uAKDziuFqFGa9o6dUrw0DVlH7bnAE0FJXLxLetCzaZt6CI7KbOp6RnIJROR91HPhvopuL
9kGN5XCkY95+1u403gic8v98v7duGC7Q8GQAHIwhvuy7he2AsBhe561rv4GDQQ6wD3LTgY/y1fhg
zrW57dAr8u665M8tWs7EL2K78FeEdSRvisJxsgB5z9/AC0k9bScVbS0rLqMFGRDUgjCLW2/m7Hdb
EcBo9/Q/rWo9jB9JP5fXuPBRyMeVd1Su7M5zyLc+dW6r6Fibow2XYkoZ3mwnI8kwlovVwBPjwQBt
4YS0R3eb6rB/yc3BhnsT011QZ+hvi3xovJalGX5ZbInbtGjCreS2POTo839yNsBDx5W1oisrvqSU
w2KAqDoowCiXG2axuCDywhXrkdUXS1dgHn27430zsMr0D12lNXc9qNi2DtOWECzwv8bHxkePeJht
DcSpsIROnHwPXMjXu9X7t80dCufB8vdksLsXCFjAc7Djt7tOZVNru/8a5qzbNO3Q7gzI092MK2Rn
2nLa9nOIZ7luuvBHRoFEMF3GO58qmL2F8IaGwdAYV8w98t0vfOSEZBAosryzlIkOdcNIaXnNxEsH
hxVhCZIFqqsxcgmzpernzQ1L85dfR64gWMxdEat+Q+la+mO7I+iUl46Ctk7NR3LTmGcwNNTKN3t2
0rDK05+IeNt1whlzzthWv+XIGAq4OB78LpQfFTv6e9jM1okhpTP/TRDt1xgqZRXEjdMtnCprPwIH
ySjP1mSf+2jGgmAxLu4drd1qqW27OnGixls76uJ1Qv4hK6/ryHcir5AAUFsG6pSRJgTSlBNBQekY
uhaT/Phl0rAlSMNBT6VTcoUfxyrtf0YMjsyRJIJsPCCtagGGyVEuC3CQvh2DD2EH1aElrBTcr6Zp
rBkzujB5yQhlcmSLB0WRZ/KZk7nxMlGuwpWWRsNmHOnwWnJjjTepXJ4W3VtQiGFS/5LzEB0jIn6v
iV9mnwqVHI9B6Gy7pKecpSd+ZTumnXXiWKtevbauP81CJVuVW8kaZyowFUk8xdqXyCSWwsCV4rlG
vUESCC7MiDL8jnUVXzVOyl3t+8lqKDhOi3YOKPrSCJWeG2Cz+sFo4HH4HyDl/LR0Xz1z7LMHBhoy
8Nw0k18EnqsrTX39oZUDHjlNPeettYCVl2OfTO9scRynTuuaG8pm/HNh5MUntLZ1CzRyIKTVLo0q
eH6J8MmIgtlRxjy/OXY9nhzk2Lsq9urnAgnEXtwnMI3J7DnMS+sFP3iaL3Au4P0Z5/v5bMlKf9tt
Gt01ZSwEzGhiZZS8LwszYiXmSFIgdSpKuQVSAxmKX2cmL6bug8vo9hDeWQWptKh1Ki4a3N/HQBhE
82LynQLRbhj+xPCWnxHHx8aIuuAdxxDlLiW3TjXK9tlFGAEs3NjetrVLH0R3wlHVVHV6cYK83OnS
jS9JXtNU1ucS1QXOvvjimY3z6TTKO2IN1Xjjk2xNerp8tru4xe/l4/ULdYJhR3D2pw5sfhq108qq
Mn10M6JqqbdsnSt5AeXvpAtKUOsMEZydVIe4jehBLA3ssIjTzC+/s9od9oZ5PU0piYZwHxnND1kF
kEGYFFJ1igtfW6HjhCKdfFg1eY3S2Z17axtkbnmotRVuAum2l0AX6cFKW381Q7qu65l+zq6omRSj
Otl5CF+uIhvrGzbR4g/DT3WJ7FSsSEUh6tMm+51Csl7s4mZCl64L830qiOlYxE4aXYN87F6npJ1O
g9eOa9tCVR2PtblJ7RBdZ4NO46VJhui1Lkx19FMPRrZDjriswwFE1wnHvdUE6jykZr7rONLPhL0M
dK7aPo9w169Zxen2TE3bShcSFf+mUI234tAjXZ+hdTMjoXkZhVt1qDUt9hWAxoM12zHVqgaLIT+E
IYhokYojXLnXTnFjZJ00fyaE1s+xd/csRVXdfKShN/6iIui2QTSZm9jJgncPtRgFvon4hiiGLp6C
ajXV0CXWlMw7Llp5sJyqhXJPfITGNnqquJ0dyG+YvUWcxzZNSUmLKCsGNEaxnzTuyqwa1vYwlBtH
Sn3prKD+Dk2VHhzA/heQAfPISIhDkeQQgWKo1Z+4juZXl6isbkkYLNpBA/UT+dd4jnges29VO8kN
3sbfaSto917qudeRNnmCfGZVHF1/ChIsh7wtMB31qwMPe0Ymkd8RgRlGWQ7dvcMJkfvSTWpsIm7e
7NLQLxjPRXmTslXHmKSz394nRcjmFLwh6GgOaSDnp0ji61eEmXDzm/c9vYJGbfSUvhLaaO5psg1u
STCP+8Cg67MZdHUkAid4LSsMuE+MQNEJk3QB85rLfTiSooNrjq/em8aMi6z0joMwxjcs2+VR5K36
RgEElZZpQIZSYx1loBM/M1HCG2QkHnxQrTZRO+jvxkrtJxcBzsFJG/e9tNX05ZvCxsGROnQJ5SLa
qBjNxLIjGv5KKED5KgdX7S1ABqyz5AYfUOH656hqmCRGVZrFcobHeGJYJrIX3dV+jPNqM1hZcqxJ
QHxzciC+hTMBsw69b77VcZxuwPKtI3QnLu8Ox3zXRUB4qodxCCDXfqa4mlcTdNNL5hLXVOSRfjao
6rlIwUS3UD7n3J29mg8l/g3OUuoo3jQ2DEpwSyc9zkOM9DmfMvM1L13qU8kmf+F+g5s30qxeT1Vf
cLS2obPinOv3fa2L81hlfkq6lMlOGBNYOf5Tsyl+oybpfyp290/aRtvXOYny44Qe50v6c/yF46f7
7dnErpRqJFse7P5lcnESLHLLMX8TaLwLzkLyyGerjAogsdmmsqxJj2QeGisAkWR4iEkAnpZNGtry
0UuNfsMbUh5CyifwRJtQfY9h6d6V0rZb76Q5he/UyJe/ssmCX9Z4jYGfx9EbG38LLk66eQRUAGiH
OmmBq0lVmNa0R8/t0H/Qv2H+ZiCjJcioWWw6lVQYPdNxmhigSi7RAuHmQXHYPaVoV49gvvfZyg6R
2Hg6f+5T+sKs0q1fgyopdnVTTYceZdJFzJO/8QdZns24dL9D2pHvQ3KaXoSRo33Mg26+VnAEuMXa
sKefODLLAYu2Y/8iwS1efIa2c90xVGWtZfN6pXLbebJ+ToSy8RJm3T3XY7bsaWl2Tfc7kNR97eVU
/Io0rTdAZkhrpij9yHXKi2wHXQrallUkjoJlfuF/lN6iSzhmGJXddd4VxqF0w/Ao0ec8137PPuRw
2B5tq0/evFbLV4SV460akQfGtP+6j3FleAChFTf9wg8NLhWcxzsgrnRDNlyw14RTnXPTys55aNNA
axBx8EPtrHyWTo8cJOXbhLAzsh8nFuoW+4AD/CBRxtzURru93/43f4ZCQ8Sm7gnoHR71wnayt5iF
jbDEVNubyp3kKuz6icSi+7+vXCjdsLHVKkrTsHkYKbnYE1yjnzl7rdPUKoNO4KZ4KlPbv7G/sgAn
qir1irhUI3hMwhKyys9rEiUA7A0Abt/pL2Ob9PmyTMZoTbFOvU5KjM0UfhnD3pKF+QlYUXHnl+aX
TXrZr+ciUTCAfq80IyUXalOyDe++tbOjmgizmQbKRYz55zVLYm+PEK4+hGwSa1M7xktp4V9aTEo6
T5ibkbl5iKKWwOSJ9wI7VvmPYW4k9lNDY1aMUx40lzUgH/bYv6to6VV99x0XcboDltDvBu5pKtIC
z2aAjjhBvHCOz9okZHiZZIX3ZYgGckKJwHiZa2u6mo5RvQzsEsSqocM1x7J7wmM2rzqznw812fXP
VRTYz9DUfAnMCvm6bUMeR27p6nWwVX02GiPauHDGX2PO75UbxfQdGbX/kiBhewS2E1iWWYDWaagJ
AvRFsi/syQWeS6Da52JqvygBCa6JbXOTE3m58Qa/O8dRjXtRFdFqMBv7bRgc75dgEg4UaaDEz7o0
wgIVMCUHurqgjS6ypZ2ClT0A2uSX0cujQ4Fs/l/EofULid1u5zIKTiIQzQl9pPrCX61fO8bFr1KX
w9Zp8/FUw0W+ZFOe/StqFb2SrNv9M6KxXEnfSFax0PVLXXKwYBxtDQzwfvZkpV332s3V1Cwr6Nlr
FA5YSkOvP/nS7F/IsBcvXmW1H3bZkwQ2ivaAejmFxozrHULVYd+MY/AJstF8Keppz3RgR8+JPSn8
3FOxstmKT7RZRWewsvYzJ3n42RNIX2QexJsqopu9I+71x+P+X0c0dO/p47afB00eySLMAoJUptQ+
YXGRO/Yd8zVSMKkF/vRLn9ulwDetxoEgIO2wpZnx4zw6/Yvm39oO4Kgnf07EDyd5dujbMnhKmL83
laOHM/GH/mGqpXvQFCZ/T4FPmyo/13VJebLFs5rn8Mmx8X6wjc4rn4rI95xcgiuaPrnPurLYln5T
fEWYWL9n0sy/WCQLUiKMbl1NfXU25mQ8tRNC7NIPjFMVtlQfBQ1Rlha2hYVlYsVdRMQinetBeysP
h4UDza7KP6GMfI8pnPYbHUbQeoEOq09kTYhlsbqo5GEO4Od8Azs+2l10FCak6K8eSuZ8ewjS5w4W
q1hkCOyoKCaf9RRJu70YNLevndCJh39eLiknwgRKU2oTvPDhyhVqP5YHMHm7emhE4t28xDVXBtgH
2wO29RU5fs3HBBv+rWBaT/0wpqihZ9YKRJ4NwpRMVt+QWiUhW6D6ixAoa626ob9SyBm8Z/no79kW
ml3Nu/TV+D2kxTCkWOFNQu1WLV88OGOZhn9Bh+iu4LrcJOQDxEtddM5W6jq/xJyKuAO9IvvJYtN7
n4cJeZ8xuzuW1wIoZP7U/kS4Rfj/hh4QlZxQvrWawIjZrqamfSMa33ynazvbJgUKERas+WYKk1RJ
U8mVOTT+V1gU6QuhKUD5toUGKumzYF+1YXEuiwHPcySG+iCyovqdons/9ZTXTEsRJq/PHGvSpaed
MQGWDXED5JKnBl1GN7/ksawuGiEXXlkejCPpW5g0ReqMKz5wczQpTLiapZts+qCLg0VjOvOqrdP6
VA+qcahoIaeCC3iSz9nkFW+ZjtVK5Y588byRYgMHmO9VQ9psyV5hU/AwQ274+3WvuvAEPv0WTyAq
BmZyZTcMoKNCKZTnwS2C2FtVrQ0MKPrM2Mm0a95ZBMPVmHThvgBBZwtHjbHJ2L13RUOZui16yu+8
KUMDA45XfNfT7ILuzgKloe9C00ErAmA6eAMjWuhvDEPWp3Dh2ZYoSfij1O6kNjNWKnat3v8c+jj5
9JnI/pKsot0UaOnoI7VVQB+DcW1BZtczVm/CGVxy2cj/7M7EeRSfpmgNevF0tlO1Lbfa7NJfKZ14
3yiz/sRMGVwMswiMhaVxwNxvbutdhak4hFkktxmingOK/eI6G7GxGYrUe406l49S+Y5/aoymfR9S
z9j2qNYpnovDcV1mo/ee6FSDe5BE9jN5vvkO4NUdHFQ4O97E8CrhTF4jQgouFrrPXS2CZCeMpAbm
moxy1yYzYHHnCIxS4AYR4rpNllXJ28A9jFu3iouXNCfpwao957UvPXqQCuX88PnFDs3C9OW1THsR
5W8DVFzVPXeViv4ZSe8c0OPE/AU04s+evqc5jYx2Qf+c+a/2XfTmwVw9M6f5N2wd2YSCaRh/09rr
bwbtjMSckap0sCjs3YyExqIY1fJYIWbee4KsdKfgwlsm0k5//aQNVpUS4SnlL30hBSdZuXnr8P+Q
jR/k50Zf+N717ySL/8OybAqYIX/1czcn8zczy/CnyF+5UQcuLibmvbXKumjDGZMA6Wmt3qX26wt5
5XifDO3vQ/jfa+4lHj88S493pWvyOOG7PnU8rNuxJwbBGyRwyIDlgZu4BzEvgm2KipawrKL4MSxf
rU2u3rPyeNcXHX2oT7ju3A9oHEZfL6ggt0TATT7HGYM75+sTL1edUKydhrvcplIAoZiKKoKDaF9a
xqZKPrxE2weS6PQF/Xi5i1OWqEVuMExJFwdOWo7FhToA58mnNfvgj3zPbuf7zzgJqz1ebF65LmbA
C7Qh4YiC6JUB+26tlsgfExGsXQ8bSGZO42VCvFMwIcv4PQrAQBo/7A92/b/vv6YKpwYufLXcsbm2
TuHzSuTdmSNoal8d4Ugwoqz/MKLBmBYJps6Vb4tw64e6uU3JNK26yfReWhiOj96Mih1C6vlYBX3y
nBK54C1ISZQfzhyHJAK246eY0uCGBLVH3M0okpl+80wtu7VNJKDyUtki/pBB3B06ikY44SvsNaLO
MPQjCJdUwJv+p2kMfA9C0Ja40IB6P1be6R9kUmGwUDILN22qOUd79FqvCDHLdU7Y8gt1l/0aVa/H
olbqgsCUlivEm4yjP9QxPPOcfRXCQZ+YgXabqDbS5KIonRiXce6O6/vY0FHe5tm7xjOjSwoD91RZ
XbJS5f0eBG1L3rnL+mdHNgaRQBqpuwqV/WZErfNakRt0QVug9qqtklugLHXNMalsk7zkPp1L98/I
GkFGlY2bxzec5sj+br9bZWG/+wQvvAWT8Z5ak/sstdc/moGxE5wckU7sl6Jk5zJTp30PUn9c3Q0A
p96fPK4NFTjPvAPIKvuaQX+BZXbsFlVU0aZRjGWwH+u6/K7TezUJj1bwOjRl8lyrvv3OUstDkz96
1OSaNttALOZD4ZRqb3dCvUHeN3+V50Lf2lOs1oNjF6+wdu451VW5nkUMJFpM5h6duF67TuG9guCF
qzYr49u99vupbg3vlXBb89uKnPSZld1893RLaC0Jre6Ln2Zj+uCzgz7c0/zv/EhTHiMstzvPKaM3
w0Prj/pYXdq4jM3HiPpadI9Gb+wlMZTwwzokw9fE2ECvGYQIVR9rqe36Nhgu/aOtY/w6dhBfWA1I
1dPuAPIQBOnfnAztnuxYYpmtuAaIMPPmXRt+/BYCpYrlxHj8TVLH8DKSHXeUtmF+eKme5mVhVPOL
nibvWSuKuBdZJq2NHRnVFqTB/TEzEsKTWHeMuVikcBsmfyn6SFhWpTdOThbMg9fMkFlRV0Mv443N
3qBZyVBWAwIv8w5TL0C28t9sDJunsOniL2xX9irv5HxrWzUdYtcyPnp0t+A246jS5dQZzlvf2SMK
AkdHZBjXVnkMg9pwEFh1XYp4YmJxH5wifK7QKkNBDFQ+LhxSTIiVKe+CoUx184rCeJJbstRcwd84
cMUSE0rEV/xTl3NCkE/i5mvXB8CVeDwuqJeiXWJ09fPAifs89br6gS8CkuBRdt5H6x7TFYgqXDWu
9P76ahQboYbwOJllc+6nGIEdWtPkyAU7/oNjKn7JlB73WQPfv4zc2Xkrk5RXpEcm3iE/WZGSUawI
QrXXQ2WoK0tbtfMB6P/YCPtVEDbkkk/+cLSYR0+Bjz9hYRP/SrmMZzmv9lz700PQqv43a6MZsN2d
zOOcBh52MoODqOQ7PhdgP29CBuJGL6rxz2is8RypuX4VbPVvrX33ajhFuiFcrjOWHlI/cxFl0l6J
qCp/sZpa1G1bxhlaC3ZB2rk6j7iOVsoT8Qr/dXjI285ndjBImwtEecwaX5+4RdxVjlPqaIR++0o7
mvvh6SR8iUfbWBtDSWBLYpk89KYXHMLI1ajDvN74CwgiJXYEm8E/5s/paM/lyyhr8kUQWBOOV9Y9
6tqeQS3UVv/QCtHvjbQvT26fELBo+uaDo2zsen0k460m0OOJQjseHfT/PQOnLl/UFA875KElX3FP
Vhdq4xdMKXLdBY3/RB6D+UxMQgbhUxaPaPinh1YbMUJ6AM+5wuCEt4QQQDvviR8kh6H8GQditRY1
njDx0Kpx/vVHLf4NqUO3YNkjZXwoUas0D55FF8wuVkF0cdM5ehF4OJKHqRA/Y2mzZWFeeNJuGzzw
nn62UTS+kjbhnCoEp8tp9AMEAF3zryMA/RhDOz6KVqLLmXlX5Sqqwg5lV6mNlZCxhewbIXyyKNq2
aRfCbAF04NIXpgBnICJvJJZ7bh/IJGy++TEYQwTxhM+s8DUy5c44TVHjgNMNBBGEfh0+kI1PQjJa
3Ia7LK/fw368uyhm56nkYyx0PaIMbcsRii5TUes/OkHSLrMO5BG/fTs91tISWE1Afp1l50Xpg+Ni
huKvRl6nDCb4bBacp3yeWlK/zZaiAhSWWHTsRwSwE+In3flAqoYmcbRWJBNRyPwUI96+1gEtw8s8
gqmezEAT2dG1L66sgysBCIUF4tKJNUkcDmQm6jrnAWw7KJdlrrMHBczzeQf9H5A+SWuFRzoZ3pw0
GC6yc4cPB/H8wgqsYFwqqcOLgMD1F/Cywfju8KxSEA294S8MQmOe+qbmnxGI8a9RiVwS4EWezhQE
H/Yghg2pBgSe6iSuqBi8Sw0JcJnlQ8q5joFw7O51G7GW/qNKuQQt3K6rkci/hQ+r+tCXs9UtiWAI
blZtWw8z8dCHfOahXPiqKjbJLKlwzZTqHhpOkGOOx/xsZYJEYUfDb+Ws/OF/JJ3HcuNKFkS/CBGw
hcIWjl6O8huEXMN7j6+fwzebibeY7hYpoOqazJMNRNTGntcpTBel3DWcMF8QD7LPpsZgaW6eLEfT
G1KRek1iBBDqYLd1fu7gpJnNAfVgVIXOsKgexNY8uJ2aboG3BeBQ9cLm5YlfK1fqdnSKNNgYPfpA
V3dLgq20Sa69YbDRmEMrjYtd6RinMcufcphhrmP0D8pm3Ws5jmKRVg9rLy/oYZmWqu07g5TKs2L1
IY5EoOPxI/MtPotFuQwZWRgbwCwXPAzb8Uo5YDnEVqhwnOCQ87NovVAS7edqvSrN6EFX2Y9O+tRl
jhkmZXFnMfUX6nDqJpWPl2mNVysE4qhGvWuL/mnoMcyiwD2NBi9/NUchM9a7OOEc6wq/0ZPagxt9
yAG8MO4E47qc0GOwqoaDZMTDpXVS5sfpV143PtPQB5R1YdVv6PQb67ha6j7qsmtiiDNdTlipiV85
w35saA7qefhCZ70rM+PXbpd/ucWVlxfDbpnWXaFRdjcrFhbx0BN/TT/E6nYunM6LWu35RhIG4pl2
QSsjiQ2CQhOu0RJ07XBOCtx2MYKmoZgDNvFn/KqnqDauXaTvFas6FLHodiB1Rx8zzllkLFTAxKY+
gRMHqY3PuVquns7A5RYUDOC1aiEBrs6B8QdCLCFJH8ALgZusxzBAjJDIpgAhymHKtwv7v2DQokPe
laEGbHZYTdQQ47F1uqdNxS9/0/F0jn4vR/vILLQhQW09DooFeoanYWNW7yolXFaxxO7YlT6VO/vG
WoT413dMu8CI2Uxs7azBHZCGnJIXrSsCs65fBqbKbhxvf5FNSzht+j5lWwSmmHOrTThlBmsnJYjQ
OG12dZaRNpxPocmlixRF4SUwsHVlfbCm9eNmK7t6ajIvktmLLZydViL8pltp3aLINhcbGgfwup7t
XH0CJHPLle52a9RMe6NXg6omcKqqnc+O1Tw1Qn3o82I/IPJ3J325UJq3Xq2rB8a8iC8NG88RnWNv
evFknGkpkN8W9XmyQYeq5sL4bA2xsB8RpQedrkEjzFMt7DtV+enxz6B/HOzszIxV8WIDjSeXGhiu
nBPyaM7dELB4LkJylKGTSKoXhN8tCSlhkhnYdbuqaYMucUaw8XV+6BtDO1l1uvyC5mXHpbWY2AqU
n88Ac1FzW5V2IoyjZ+Sm8btmA7a39EZBvxIrVD71l8jadWfHYrrUiREfaB+cHWvgzS3b5L3pctol
EdGFtsJr2kU9QddK670+1V3YMZncL8REBf3YDU+xGGyGl+btsVzFZ7bO20+EwCQgJiN/zWpN2Wlm
X9/BxyXFGu3cxWHAcSiEw8soeiMYnQLKcdLPfmnA9ewrp/nS9RF3PG0QaHh93Rmp2nuzDUNiUh/g
OxYPkExZEzNnq0+0QjC/4N3yvKWAfzTZPqX2at/lHNMHujowADxquE4Ehud82ihaC/mCCp7muExr
H4WScqoBV4BoiPvduOlwhmJqFxGv38TldJa3WHHyNahEIOFkT984GNMnFqxjkFsjJbPaCMeH4Km8
Vk3MnIEpxrNVJ3j9ifKFUwf2x1f5bRIZkeAZQjJ+7I1ofCssiGwVNtJqgwWdN1AKMNwFC9OMZ3wb
M/vo3jjT428QJKE77JVuSjHUMJJsPU02lr92RtsGq8Nqah+NChuBGSqqPY++WswAuyV8f542poiD
xYHa1gECJyv1egt9Nb0Y7RvaNSIVLe0Cj108YX02XyvUJ8R+OaVBPt501tDzuuhLe1/BH+rV8xRh
LI0I0Zk6OyCsNfIZ2zfnJqqFL5cMxzFuql/IfulzO2/gBsjq8EzLTPyVBvcOIWl8tEkCv4uK7XXr
+k6h36hqf0g65E0A4Nke8K1zxvWuyuESLICOjzhS4PW2TFH8am3144TwhZGCYnkS4QFr2cq5TQ/N
WPcMQ6JtYjX2qSzW4G2N07NjzesPYek9VMLcDqFc0DwiA/9CMqFBKF22jomNdSoJjuPeKqy62k3M
rB4iSHEhMsLmEW2PfhB4c3rRNyGj5Qj5UFkHympi3eLrVPyq6LgNDNlVsJUTgSppWS0enVhg6rqt
bPMlD41OQ41SW/dCzV4UdNG/U6zQz6VYaSPTboIZVO0Z0wkERmmr0bHWaVI8RCvNjxpX+jFbquyU
JQPb67SA+tJPCZXUVCVhB9lmP/bLBeqNwTLS2IKVsEdWm+InS6avGP/XKZuS8YxpUvUbpy0weE4r
Cb4piwYOEdn+EaqTPuG/Sg2v7fviGBla/DlP8bpfi5hqTN5G1nOJ6cJVxgFF3CaYZVhoBXfaysPr
dSwpPsB4tWAxLYCVat32z1q3PYMF0z9q3Ui8Lk3oBS3lyDyCgXzXIpLsitjZ6eivHpdEf583qMzm
ovRIvAsOZSYsxmMeYYfbSuiMWWJf0yi6QHnqd7WY+NkL675Q+nE3LJDGEJuTyQTNwUKV40/jal3H
BNC0thi+bShVCFGXTcftbsa8j6IK+iURHVD9teITLSCiPFHGRzJL0gC2zhq28UIbbFlpgAW48Urt
ph5zqszT2rT0pdl2p05nwN/a0fhDl1f7UZtM7LOjzrPbARQbq9r7XgM2ibll84Qx/NNgurOdKPgq
0uaLiLn2scuhhqIQUNMLa6LtInRNu5pW6VymxmhDfApZCLDhn2plBo4GiGA6bybCdY4jLswtCfIb
cwfCpUaV07cH6UB70jFgeE5sU3wz9PcsMVe+YGH9Yue6CshBZryl25dp560XC43bxRTFRy5XEUDx
TrwScQ2xEBzhRGb4hSP/rUXyG+Nz5U2a1gP3J1CL1gAIbKz1IZuV36Es5GnYZHxKUCj6OEmt0BZi
xMc9Iv5GJx2NX0j3jhvDzlfgR6TLRtN717M6pdDCElJFmeOx/Gz2rMXrY5lqOuAIU30EJFF4Eg+p
r432iuqsJmXXqYZQzWvjqxg7eYCPfFILzgutYXSgtFg2Gi0Y0zrYIKPCW5Zv2iw/7XQC9tgmKQlv
yq+ZTqXXsMPBKJgPniTW07UX5zNzqp8NgQ/Jt4zBGZ6hPuZ+O6qm+LaajosVhZGo+xoPMBuReSSr
j57x3lDlYwv+xgUzywhOAiwwt3Ceu5MwwCCLPP8bILl7Wa8/wEQ5JrYjzjgodlvP6mFr591kZPcG
/dJhKC0Lpm73ZzbdqyamT/RN9zoYchqV7b5Yu89Bzxtft2QcmrDG0JGaBwaP79zIPkEw2n6so+rA
VPJhE9079GMTokK1z2N1PlF9BjXLZp//0D06rJO5IOxgP5wd7ImYKGcssbp3m+GyXZIuBoD/Yqxq
H63I5+Jw+kXCPq3K8LoNFom7Qm+QU64trFGJYtJG4Fdn4apXl6qD4GcJDy/rfqjMPT5vtiFtP9xl
wNbugHA1IVfuuLcTKWF0rA98d/9GPq23Vell1nXTV5w5940yUnZ5VT0uJAPBllfH/Vqu89FUWyZh
MiLxjdJMycR3kzchgSffjOpeCqswWGNzqldaeWCBGyySdVRnVxi/tYtWwv5ti3LnYI/Qp21XrJXf
ENhKXc5cqZsecN/6KO+uJW2ZoyGY7XSWoIpTqv7IzB/GNTORccJ1YZ+LyPIUqeQPBsAyViYUi+JX
V0zEmQohIS3LNLa2KHazOZhKYUCLRM/fVu2Fld4ZvF+oORSsBuk4XV/5piYBSzdscY0knDDubuwW
QGsbdM3qwRbtP/hdTN1iykTcqRwTA/s5DrXqrAoCVwmW4qyj/D0xyqFjhZWGWbg+RIBtCeQt6gtB
KNUeSwXBc+p51JNAhREcrDg19pyR2slRlyeN8fYD1rhj3qqcnP1wSJHW+TGT8sAR+ueatHJXTs27
kwzMLtmEzXK42ooDl0OZYzZZvb3r+kK+wvPvaClzcoG34Xkb8ostEJqCSDxgBU09JFr7ktzGQMS8
2WI+oSokJpTsWG/SB343XWm7TdX/g7WMZ9pe7lM5XiwlYngCM9fLzDSoC/0rXYhZY+GwRwYRzijX
Mej4cdvvt0oeFbv5LNgdCrP7VdiG+X2UMOJU071MhtkjBjKsi/Ii+xwXVM7mdjZhWyMQR7d5Uwxn
IFTje6McPsqJHsbZ5tFj14uMNdnVcV4TIbSdR4zP3pyi3GmpGQpEkJ5TaD9RnLw4m/Srqfwp2i1g
b8goW/o5rkdg5Ppdw8qccQ5sZiDeLqtHxxOMpjxDMnmrtyc7nVlYI1YU+iHeDMZPN/cM370aTz9y
FJ6uKU7A4HP44DgATDZMlsu0ZtkvNmkrEjtIlw4vDLUUV03V71hNt6BP8+SQdloWpLpglBul0ZEd
bna1hu7Q9O19WjNa3rYxwcdaldjXWVC5q94U1MlMUob6jZYlDZC7xL7j6OkRYeEncREomkG6vNQ5
Wy7K+kOOgWoeb+tVeEv0gvaNBjyUPJjZxXBE6Q1DNrsNe/c9axMoxL08Y+3RPVzbFjoAZ93lyGX/
qg6nY64Jf6E7/lqa8q0Ahx8wyDSvWOqqA9S8NSzW2+s2Yc5oU2X1zaqGds9PB+muRRwl1M1n2+ac
EwdNtczFnsp48Uk/1/aUXJqriYRBC8ur0tOaMT2lDoFN5FXSfIOUCewhPuSFIIutlX9Iz1VvM9mD
m0lXhZuaaEhPSTWLks9J0AP0bMeDsm2u/6kVu1XsNrA/a2V4wtaE14ruHq3/x2iPd5xE1p0asfeb
Kr9fO954bH5zw/6sG/NjBsBaTCTGVMoNCksd2HDM4WKldqsqJAm99s8Z8RbjCyvcZit/bkOzmPGr
R5mqvNn19i7x8u2w6sYUcasoH6tUIJ01IppIpEmogtsHS/JvtalzFZF1gvYCQyXbQniy7yCcINyZ
Ey1W3t5+/uHezhjm5qhfVeqYqPa3YtIuxpq9dzIf3iVSAoyozb5J2RHEYAP5sWBJO8xnvHFib5l1
1tEqNS7maAbtb9s/ERznLDe2O6GBpcr1LRio77wNqXsw6FzhqL6Ohki+0nl8Ghr72Du0kgNqBqKm
u10DsMVVJ2dfr8MFQAUhEdULHtWnSBAhNJjItBY7Crd0+5o0EAdlR2+llAsS06UJxk2jc4ER5sN8
Mzx70kmWtKwfNk2aB2JFD7XWfh1aaPhCmYPKKE9Q1Xeyll8V/2dP67KfGV8N7V8fdon1UKrtsVLX
8m602jJMuhiU4vavcAB4lCTIggYwR9ISxoCFHwRHp1V2qTa9WaZ+MI3Ka9PiL7EhX1XKdq4E1jxQ
g0xO9BeGWnfjhLsvdUBDNZRrZck8MGHIAw9buhvmmBuDedoRCXGaKvO9NiP2iEj5YqjjQkp/mIYX
gbJ+b+NFiWw6EthtX62Qn5PVPTYbwrXShAZcZnKH0ZzI1cLhXTPrxR17cgvqNWMfgyiCUoxVlCGO
ZS95BXmkDy1bOxDXWuH18xTq2OaWjsFFuVjX1ZBIkeMTzVhDJdo8qCrzCpb196g0gnYB77qhXkN7
NfoySwnAcd4KM3qT0cqYCPmcDfoYKxgj2u6V7YGnWOVnbqv3m6WcRkvbyXm5mEOz21AmMCw+YGYJ
slT3J+RUpPko3tYJEopMAWCd1pSHmfIeZbjjkm4T8fVQ1mRyJUBAi7uLvuRcKTf3hZYuRJnb+S88
hzrsOg4xbbaL56FiRzboVqDDpfKsdQVI22yUCwm9qrrMIUHX835Lk/wI8F2i2t+mW8MfmSGAuD7s
b+kxlhWF42DcE4UZ8hLNHkvwN0j/tNnJdFdlxfsqRrkvzJE3QEcuMbGxzLWO5W1+WFWNVcTgkNOx
nSMjP8z6rZ8sjT8evd9kYUWPd6Q/gbTc27WFs6WU15Z8E6ttv7VNho1O4os999vOpkNXewaljr0d
6rgBWicRv9N2HhLzhqdlOBBAadtpgj20AyyOxjjr+ZJbXBYpClR6l8olKiIYqvgrjvkzSoUjvBiP
W4HgXaZHtbjpslqF2TPuYHcRBDuNqoTYemOYVVGZB42hwKICiUraUDsczaZ8HGg33Fnlf0y2PYd5
7p8c0I0QaZChxJZ4U0CW+OSCwPXQ4p2Zd7q3murrbMbnLUJ/H5HVdUBOiJspWQklyIQddEsReUpN
u87eoTlaHEK6vf5Ts9LxtomkaYLQZfsJC5LGtUnwEqZjuNUpOsFOUhUghuXME+1uTtt3mzBJP+3q
05AAwCdjO0sWSDTADeZccEuOo/1Yjop67vQEGQBiWu4rRX0wIbt+IB8C5UVERzLbmWvIBC1wN/fB
YGqNW7RJ7xtaTzC1and+TPKLu62pxtYtP8DlOhdlHPIXHgy9+q1Vfa+K9nZ4mD5LFmICpJZ7sZk7
Luue9mQh/AtrVC2e0xJjgKzaL515pVCyspPpgDMzTS095SvVKBEgNA5D2Ovx38bz5uezPIMf+WQ+
ZQd6tXpDUrA7t+jTZxbKjObm9lEyw/LMpnduQUwvAPafW1h0fpQsnIq8RTcHh98bbX9kQbt5qqbD
jrBuqVdem+MHyVfzY2QDELGn9yfLgHbkvPViRB7Pdi2F1JNFy+y2Vh82GcKTmf1qqnDirassjq2u
BWu+fJVLCWyesdymT2dg2CEEVwzhBHU4sUHdY32zzj+zQ9IReC7NFW7eo0Rz6sFNR6hHIN97X8/+
bAD5Npy9Mo1+k0dnveiPXS2fkYbh9sEbHYqOIgQJJ9kiakNaVyFgSjp39hzfSTuH7TRcSHrWniQU
KlxdojyuqOjgR9GQy6X700cL+1017bvI+m6JO9pR8bAPau2nKdp8baqb8yDNcDHL6VhtGCCRj5U+
WHXiwmJVsoZkE4+/I/fwDneeqipKsFYTgzm2CWk0e3OdMLxHpe+3uM+9kZVD0lloNNLjOrThyLKP
/Ih+H4/UbpIOyAdAdUAMeSGx9TOv7Ue0KTv2W3zFWtmfOoBMPluM+0ppnsvZ5vofUoh+i/MxVCXW
BqUOV6TrIZC94lDZ9luczKqLm/xfx6ZcjBmpZPKbZfnkbUt5RAsgfOKVbpaC77zPr1jZ6W+cKJiB
t1oKl1ycaANyofXNVOHSYklFEa/dhguwEbykkf1R0c3KQwB1IbADRWIr61t9DVpknelaiYjyunq+
CA3RXbrNr8RRZDg8NVJQlojPZWd3k3ZLFjF6ADqZslvqkhFAu4GOS3+nmltaHxe8Aw6O+Yyxv5Ej
HRSbWLwYVxpkqvGXIfBwtvHQc2Pqr8jgOf0wEoHhSzyk4rcYB4KS9Lz82+x4CxhYYQONxpckSZyA
KThRS1RIVMhjC12tFGgo9OxOq0gmsk32bgo6W5bE/LWAtYH9LAOOCG18qxmrM5poro1m/KK7valt
wFVwu5ZRH/nOoDGVtOu/sl1Vakel8wtNwVs6UTzky0Ud8ZW0W1wGK4xV5DVd7PfyFjmXsfTJEAOG
LDPnZ7vn8bby5qeAoeECOrnry+JbV/PO79lMhLmT4dbUpluMQut2LGvYFvIam2a9L9Lh3Wicyc17
lO5rAvzKMuo3gu64fdGok07F9t4kAxn5PIviGm9IqVmf41pybuFZxjdWyaAm4t3VlHVw4bfeRVL+
zav+SIDzv5E/67YDqXcxYnIX3GJ6nlKL+CUnU/EGNEgG1O2FgAkd1YpQPib6DWZzvDUZpSD7af1f
jAcTQQO3PQeNEaw2vos2VYnMqLiz5FIpoZZSAUL+dzUtec/6+NmC/YOPE+UMiD4c40Lc8Zx8Y3Hk
hSBtxa2n5KXlCEZxQVxW0iEZWqXe7vF8XiGAfPVI0hlcbWz4SPNzmWYID70QueIo4vD5JR56ndWv
UvPbtLCL2NzIlSZeUbvzRmTOlUnnSzzk72id6Kk29m4JcEPfWm2DMdX8yDd0HfmgbkJvp1nW4M4T
dEFwleJs5c7VdEhsyfrqF5Nb7VM1byFCCYakrfMsLUUEdkMqJQfGwzhUX5YCQ8GpUFEKhoSrdlVq
RAxKljATS6zNz7b5I6lQeiSblewYe9S0Cn0ZWgVFGeM8ZrWCm6Vv1XdVMzGOVZhac1nf60M/+kZa
8pYYgmI21SxOmyoNF6crPSKIuAvSYgyaLP+LzOzZRtd2As+aXfptNP1EvU1ts3byMvzBnlCYtQoq
7ds+iTnRDE5C5iboaMX4hppBGmFDcFGERyxM4NLucKCIT6XUxWlkLOpViokDBorQfmmIekoIj3Ab
sChIAW3CM3JDDTAkXLNeZUI9679oH0TQL+kv2hTkgzqrBUJ/9B0xQbxkAmFnLCwlEKhndrPtxOyd
MerNKUFkYutS31ZA/UEeYr0Wg/3BQepA3iI0LWFSyxWeZP4K3vrEzIkh/3/Ikpwef8n59kqUNCEN
TnSWDqFySkeSqITpQs0iOGDyOvbTWdH8dYmWZ0i3lyVSxnBMI2jCugaJeERjb+Q1pkzzbsUU4nW4
ehCvKH9rFv2AKgF6OdF+GE3yVa6N4XHV697YFG/Yb1ffyTboFMRsumjsGKlCeS6gEj9lcfeBLxvQ
hjP82AxwgApBwsz6+WlBPgOPVLSXESqwb+Ht4ldWfouVYtkcStNFhfentCjUskjLfb1w/haSAdjY
0r/o3YxLoHBQeOo3FamWsPI16zdeQHMHrPi3UyZ6tLrT/RrFnx+rwvaWSeaBOpFlIgd7u1oMkzF/
MtEQUmcNXnQfpi1wQ+r06j0pXKpTE9pITVfYicHIkb6AQ5EDV2iJV7eM/Bq8XwaeOOJYa9VtO8CZ
to6InSExk20kw7TL1B96mcxkzPMxl1GZQ/BHlLkzzl20EhV3Fx1VuaFSqHPkJ8XKLcbAZIICT10K
swvugLW+VoLldGbSjZDe85YCxHJ1ubzfLCVuXepg0xvuswLswqFN6JhLJX2Z15Fktmm6jVsapjyJ
OtAPLm+1zW/PmFUlxBj3q3f8yB1RKz6jHYIY1FJliYo6DWLCQjCL2ZxnDKU+QB7bHaAYePPGiTUy
aPMAyeOMm/td1OiQmciPwHI+AXrpOWR4WogJM8VDI3P+EDM710rlb7LGyLtMhH4Lun03XXLeg5pv
zEjED6XnZzkxa8pTMwsxx2AOhyNKGBrR5ah2UCgkza7D2hBwY7xTVl2QgK9u5eBqRnZjhpBm3rQ2
B9E9vq8NjU0pxm/TnOxdy/zoaoN/uMMl23jMduTZKJXGtegd3DXnGTENsRyZVjzU5XLtYKAafCeU
W1Be14aDtW/JUGwXYDvt2j4wS+hxSSznRWB4MukVGFbVbcCdfx2t9CEruax6zkgUtYixlcTW3CFb
/3Ktal2rQmbmmOq3vplfRYdmEXvNpd6AdyLDmt2CMQ1KH4BXupV/LSqFfKaZG4Gryp/SdSnTDHPw
Gry7icJchJEYm4+YwKCu4NlIGt3BZ6pnj8u48SXbKXW2upquPa2ba7Ss8caWYNcB/jJHR/xamcYf
zAjzjkKn9PDwg6FkpAUjB/9Yp9SkTPMkqrEkPfG2ao01Z+GsR76IK6N36xkUqYbPHbNn+5UkmCxl
n/wlmvY0gJZH3Ucgj0akrdsv+GpG/aefVnIpTUZHQrM/5tZ56OZJ21PHbyFaitsrwhfAmoD0NKoI
v6xoY20ipFxbrRlELShUWrHRNdkqMzzB068nxZdiz9x6jQ2mJuG3Nqm29LRpjk9LY14ItAFctKlP
K4HU0ISsV40lEQ4tSDRxoRzFkP12HYWm5OfyV82Q+1xQ5ssy45RJ+F4Z+P1AkziDcv0ams5mlIgK
Ro7NaailFfTWBOhPTf/Wpn5JEz54P8LF6rcKGUikJ7sIAhAiLhQnlCsvo9W/kORcepjDH0qHJUPa
EPBWQW/jLqgTHxWKCHgXrytJfQeVO/CAHKHydNx7XjRZLxUofyNH+pVZzjvcXfqApP1ZzTZ5LYjs
DnBXI2LaUtPrZsoaPZszqBrSJKYo+teMDiNuIjHcbLZ+BUZ/wxye1Syh4NmQUswpCzTTRqmDYxPe
O120dEpkf+ixGXM2pK/k48/UUVqtyfQiY6RKpch/2enBBzLlZapW3WtxMQhH+6nysXXNrHnXe6rQ
JjVY1RNiHtjYTEM0wPq5XUaVcUGt+6ZeM6YA/4O60WCOn9/AmxkP/SYog4m8fzJs9pAwNB4gZUG2
Xig47VJ/a2rT9Fj4gpPbGNmX5LacMm5UGgDCcVUJNt4CExHzziVL/eNYjNuhy8Ng77jxWizHt7E6
TaYKPZqpFgHT9G+sGcDna53C0H3UtMBJ9M5NWGIiPdCf8EnOrm2ya9AhZjJ1iFoujn7x1qSmhC9i
ZSdtA7xUoXzw3UsXHo+ym1v1o8BVhiRdHcK0rDQCMDne4S3/Us9uviqxEGZNzj9sKf+alNaMPV7q
2bb12hBs6Tp69R4ttuPrDWF/OhEUXj6Xzr8blMtNS/2ONoUIRiotb6mlEnSyjr1ZafjyJdVFnKD5
FnOX+2CESyYdnEd0KldWEdzFqSCBnn+pZFjs10WVEIRj4Ilnr+mW7Mr39s08hqr1mtm0QEWGU3eM
uWtJl/peVMZpqHJuu2bA1KgPvVzQrLFm6L3BpKCGuKf69dLz8jVUrThqeVVSuMM22gAvB2MSoJsY
vLzEHDts37nFMAgFc4OXnfbAmXUk41r3z1lRpfak8yl2+6sNAydNz19aaioUhI3mhPZ3H/NKh+n/
6ww8nlk8syyTaNrS3NLZXEJOSZAbuPMNG5JaTMJzIWkhrOK9T9fvXt0+oYM8woGiIp0TernbHMpC
HMC9OX8YiXSIW+3fBOHM9HOpTS5atIZk3swULhWgasP86ksMF1HObMhp2++2rV6zqmYZxprDTvik
wOhsN+nEL3iVN7ZQtzR65sTGHLEft7UK5YSIg2JgbAwp4KvKjcEz1/lVI1MRvWHReazvX3kCv1Wz
o0qjbUK/9qXXNPzbyg1RJSjZlJXKSWnZCiJkX0N0PSemYWRYTvELoPtHAhKQM9jyPdIyw789ZkGu
EPxcgJnj9CAzWJuy16pst9OkqLyj6NXc3Bx1JKuUcNAekUFVC2HwK3xBnOtfEto+1iBnoc7KVq9p
2g/GKcxxyR1fHOomWaAkbuP2n3NDgBr9i00ud6Ab+uqu8fBtyBLUuJYAkI3eM+b47iZz3V80DBSJ
cdswVWz4hUAnjX6XURGGZG0oOTtbKjYziniJVoVJXmY9Vq32gx6MomjI3ukqUMXDoGaIwiBRV+d3
PTIsf+KQ9Blez2FX88JrPXcRSEzasNVmV0nuktuQ6uoX+D6lRpB22fa/TZ4xTVAG41rV8ZdE5OSu
OLlca4t0zpa6ZsaEZ65MdJ4Bea001Ay4YfLLHEPzqaeYLtjh5uolXMSt0l6yTq5eHsf3YCV+aQfv
OaVYLSIsKQdth8+32kWsCAk/sx+YbdwDmKTfLOyDEhk7rBYJsev5bu6aQxTJl7SJdjnHLHswBb9F
9ajqyaNGrI9aqQGh2yT7jtqZSvCwAapg9z9enNwZj1mfcJmgWygH5m3mHKbGtFcTNieEvzAqRn/j
g204RCumy4GqcgOioCjbw3obTwywB1jlBgKgyUogk1XE32XRgisxIVRt6alr1KtVlqdcwHzI0OVW
vB4bHCAXFyJqf9mc4GOHQwf4Ms1CBgYBVkDd7bvolNnFsdiUPfRYT6mSE6BUhrfWySSZbKq2IzS+
V6ZrHuLF0LayUOr6XdGloZoA2pxXklEKcnRT637S5z15QRsThS5BRDWf59W4G8WyR6HGyJt1ECgR
2rL2wYzERWuJjDEzWiDoFKKBBmGEC/JoJEi6T/oiuS8zDPDZJwSCKfN0N2XzXjD6zAftb2JWfhNp
a6hqFWW8MrN+ZnHmcN+KR1UaF2XRvlsnDwGbwcdE33ewCuo3pbVO6PIDwjfZExsUGVWknyD3PKbY
gvjNlM9ZJn/GKUl2FDF+lM03RWq2SwWoCtHY7y0CfrYx4+S3gnfITppjMxNRujTGC77lsFu13Zyn
D0hhHvJkuBAfd6+P7cfct7tsXndpKe9yK8OAre6BWz4jo7s39Jqthb5ncxmsEwy7CaAwDxQLjrMi
b/qTJOSDhcUWXyNZ7jol3/eleSz19aEgMD7K1vM25Z9pugZprv1kGEi8PN3CIbVmX2vkhRUb3S5R
1YPZYG9vqlPFcqjK8J/SCO7HyT7D7eXlRuPGzN3ca6LfOXXxsxQAyjjgGrSOt8tY96bYmt14mY8T
i3AmGn5W8JOjj/K2ITuC+HNgUrCizmD9RcipQ1aC0LAHuZzYaWWhAs2UUprTc+s+RoVh6caooi6p
JmCMHHI0ytzVHhrwQ7Kmp7JjFTsM7XF1CtQt9QFAF8kTyIE1dj1b1oRlnB2Xuv3D8oJzUOqnMaI+
HxedmehIB6Q45KE2eBLRYBudh755+Nt6xF6cZFToDKLu1VixD+QZp3tiTp2nOpasDaoqoL4g72GS
rF2bvsGGukpKQnQWgjt4bQoS1hgwr1ZdHP5H0nl1tY6kUfQXaS3lkl6xJAdsbJPhRQsuoJxKpfjr
Z7vncXr6XmhbqvrCOfsYWs0SkwmpluddpK/075XTlxvd40ZulcZxbogfurjiMM1CbNKqx9jI8UGh
rz2a/cicoGEBgj77Frln3Ynklrtjy53Kk+vawRkvtXnXd+WzNKbXSYznhf9C358uCA5QpLk8K1l/
30zNxRiMnraMV0at1I7M2d32Jx2dq7mKQ9KTWl4wRRaFV4c+MH8mxnzrVW98y8onm4D0sJsd5Oia
y19LvN8Gc+SOczFwEDFvFguVUuJmP3BfbgnngGpb330yoRDbfRJaxXQYHDR1HvUHlx82lDqOstFg
QZt4X2Pt3IuUVPAMIGqnV2vgc1CwJzrMZICbbXMQHQdnPWLfz8bbJVWv+bYfbW9DBuDVatuHJRfb
0iRpGrjWXgL+27iKrnaymn86EK47I08/mD78zIp1bo4dWpfx77Ly4tciLEr50pXQ45ueuWI9gidp
fBPfn83afpExuk/9ubTsf6T4BFOMboOg251fTJgximsZUxNZWOD8jB/Ut6SDk73Hdq3vfqvaRfzg
vg1gjp2aya/Ujci3mhMp73+kXEVpiV8VCbnaQ8yGVOzmF+22PRVrt24yX1mRRmZ6nrbgdavXDn+K
UpYD5l6GOKT/+IBV2GritVvqaBlgQTnZFrrfXdPpj4hOz6PbB5k5R7a+Ps/D/NU40wmoy3slG4h+
Jb8L5urSPRCHfKk6DdV0f+iW5GqY5d6rx3sNDOFdbYGkBRL9wnl1mYuZPhKxsj3veK4iVAwfdlXt
XDMHc8MpWk+X5RalwukLiPi+t8QuT9wd9ugIGy/tXz8f2eZ98B6FPjLFTVm2R0/5L/AxosKYH8jv
PGnDLRO8iLd83VezVHGUZ8apMDMMVsp+Auh7aoz0QVYENGDCqHQAzAk0oVljLeVeLDVDa3f2dn2r
HKiYWB0ep4QicRT2JU2KQzkMb1WtBchMoyXHqF7ibvBIj5XuZ1IkBvh97zhOkolfSWp5xjI8RpqQ
FK3YD2wXU914aHsUggJLKdAf+h/ZYmWqoWqNT05y6yCt3153jmXZyI3pJTcZ14lW/V0HWO62cMqr
kQmiCS42azy0cnHYmurQmvZfg+Hj1msCfymwQggkMrHYEyT27vTpsmtUW5Orm5Yhbu4K8LpyAm6y
T1FM7h4f0amdy59+WH8IpySCdGze4cVvbM/m+In5m/vSRy0Vv3eqXsK8x3qhYRe6oxkvIg8mRbBK
9WO24/o03Az1mDQ2tGzHtUHZkKEQnHE8FKkPfcVMo1JRlzOiebMb+eIo5IBlHCh26WS1pyz0OCZF
2947cXZEGLW1q+apV8NrYSVnbULd55dc2C2S7Sn96Mvx1U26Kylwe2UZBw3UTIAVW6BAE5HuredO
zNu5rC6d9B+8JL2nSNVCACFR4pbs6rVfgh45XTT3SZflPteQtKVz9WF7cUTDiwXI3mIRZklABjcZ
xum2muouGO3sCUXYMxjXK2jVJERn9w66ldbbpCuSteXx/DGschua81ROET9qDUcNz9tU8f0LV6Nl
1Xf1jKWzaP7rAOL9mI9/GoI8zeNlKqxLzs6Ze5RKJlnYq9laHqRtmW7MaTp4jbzk2Kzw6D4ahc+Z
3ldhm2QOsnSd6r38xLoWpp3AmoWAMRPpEhayeeoowRje5U8tIeMISce90ZVjlIKt1PL5bGqMAjH/
DWymvD+Nt7oeh7+soLtCU8/0lac9Ry1QlelTidXQr8aTuwyfDFRttlZuE2S8jb5m7iZEtYgC9yY6
H9fWLmhJj66PicWkQUwn/pPRsTB2rLwXjktK0Lm/mo2uBWqoPvS+f8lA69VtuuyHsmLfOS1EZM3d
R84giRf8kszjaUXqPnZSIPf25TGP+30vuCOmCswaCicfbAsEmypxXyBIYE3TE44ZADJyqHbNOIeJ
Xx8MNz6A7wBDlL+ZqnoCefKqx0iZl+qiGe1pTLvTxOwyKEbjnnQf5JneesHDyCyZRSd68rMmzZCM
8HACZJR6IGTHSZ0oZK5tgwNp5PJzzZmSEVLf4l/TwmPTVb+SW4CGReYv0E1eBeE6kFYMHy+QuLZu
f0nlgl2XUW2L1lMfwsqazuCpIlJrImdSH97aH814IW/S+C6N2KPpTg5V4wQglB/k6n0bELnxXjWo
8cRj1XR/bWIHueg5gbX7LM/vxbD8STdnUC99drs67oJ0+siqkW4dl+GqV3s7FkcPgS+V0LTvJ/d9
zWHWJpPcFVXGWaRsE5SG+in0Lkra4rPC5bEpcYOghvAebd//oJ2+KAVk0MlPill9t8zvWQG60/bX
PYLSm4uuvWQxQfO1DIUhP5bSPyBUfVAuC1kt13ssTzhKl0RDlaZByK21rRsbz4bJyVrKvT/m98Ws
aGlH9Q4B8Mmkl6NkAsjcyJpwkXo8ML7bgY54GzouF1qM0plD+AsHd+F4a7qRH+781AMU+ClDG7Yy
S/RaD1iBeLEsOwKyHOEz37pG+TwN6jFOIGgD3fArdaLW+/YK/x33RkSCxEPGUoN5Fwo3tr3HBUmx
MHTwXS1ce2clMr1/wa0SLDG7gTFXkVNZ8FNB6gn5aSvx1mdYYt2m2DUdH1A83uc10nzDrvbM8N/n
PsWyO59cP91aBNZjw92NqzobnvZkj+kDRv1n7MtEOrT2fUxNPLUGUC4UZn78DBoUnxvf1caxeFKV
v9fc9tAY7IK6FT7/gsbEWw5JNm5zix5T4xhzgT9XVMzUtCFRT6garBYMcxsCq8dd4D3ElKY32t9d
uYq96OTHrdBj2XSatPW8WP3WzOSl0OutnblvYoq/4mx5qL2sOcxlNqNx98Z96g1fE1ivpGmOxsIs
aFHLyYVGQGTAi4Xdycrcs7lgI5/kcvStSWxMWp620fda33yrW1wAx7C/SS06rIZVjDA9dtpaecVk
dZyMOWg9i3F0D9DE/e0nEg4bnWO4iIZYXFMjP7OWJ28IUXHqykiX2WM6e1tlDD9LWsMgK+TLkmmX
6bY385W7HWhvaFOjco7RBDO2zn1uREwT5EHAIK6y+NWaKdss4+h59ZGELyZARFEx8glBn92oieQx
YC8yV/fSCOMB6jpHEdOjTi7hlCKzqbWwXlECUSPp5c1zgT12zWHeJw9z1zzoGuHZdfk5quVfjzST
kNT3sVOkvqZRWy0Xq2e4pKDElYqonN4JRW8HQu/QI2bafiqS3eIDxnG0yNTkRuX1jiyKA8mkD32p
9mapb3PNClCMhkulbQYTTsY8fdlFuourmZdzfocv8or7+Qpl5s69pfS4a9DkhA5W5mmuqsCy3ABA
95YPIUR/EiSJeVHokPTCuSaNQHzLxGXS70vhH9kmPpZgCbqBODWfCNjJDK1mfCC/68DQmxEQBIBB
34rb0sDP1odC76+27YSdzb9gtUe3SyH92oBWUrhJ2UbP233Z1g+NQl+lOa9+YT0vyfKe9eWuq8gH
kOmFORJDqcY8YJKjSfW2pfLgQNDqxqUR2cq7n2T1TtjYZSibrWHmpzQZrllSEafKbGHksE2FQv+9
HnU5XxqrwafG/bnmvnMnIXZvitV7wEY+8ivLCEb9qdLY5xcoAhvHiDzR7HE2Xg01RmQ3ZSEyMcQt
SUSW5SuTom3iWndeO2N10/8KF47QZKEYiwOJhNJMrGcaOLwtyz2DNaz+Xv9G+XHzwCx5yPYImLwT
zBNamcaQx86eIyNHO3t7/DZtIuIdU/IldHXUTPmQP1akmG/mAgh7ua4nh0DRDVN52JoevLMWBtKh
Ussl08zuUnS4T7Nhi4wfos2YkKRzw2ZODcFdvaHd9XiphdvzUXVPTdNkO2W6MYpcBBgt4qVAGwHh
q+kBocURQcsVPfmODe+vp4tHfhCjc6d5TfXimHTuOR0Wylm6rbT3UGnSQOtD8loKOxwWDaZJey/d
HnCltbdm+SbN4gzUgyTj5WraNAnm+rTWWJJXs4UIat9QdIRqi2vBteC53VVOxnuNsCnriFUiUQNB
7i2div8VgCZDarr458KUj3AWnt1syCLGjE8mMDGvdj5G4UBYHL+Y4Tob2fYPFeLKbVdAlhmyLLQk
USjMIDzUvAjocD474J7GRD2lhvkZG8aHFjNCtm60CmIbdpqB+N1Q6Nuc+T02p31TrtCR5PQMQyPf
ZDesdz4RyETPahnPwk33re0FVBgYcounnnHROA27cRj2noypRYYnPcMgomYAZv5OSp8Xnz4/GbyX
QmXvs02DqIGoA1rx0FXatykwsrfoppBKsi8eGZugKD3PwjiyfN/XTPlxsc2/NYtIuFdHmIefwF+O
douUitV10Luk1LjkS+H8BHGqZfcNo5uN9NWmZySdOApjMnOMtipXbozm05II5G/2adtljAsTgHlF
0oIFhDVvmNK8M2tjO2ik66RyS8oWJ09Fx4dwJWXvJDVCjRNF3dOdK/4lv3UxuLTzdiU8PtQ6f9p4
VGlo7nKm/AxlZa0fTOO2sOW9ayWBSZ49n9PVLgNtpbJfRvUgkVxnwrxnG31xdH0jstxkSMTu0/Pn
vT7lB9PSDnLO3kZZfTQaMmLUJz/r7H222XhUq/lN9EVo9uwu4iaRG194n7pfHfSZTbyTN+didh/b
bNqjI36v7I4MRfVjWTqtm/EWdwJeAFLWcfgi+8VBmMFGzFtr/rizlTHwHg9rH6Iz8WPN433aVmFi
9CANOWW9G4RD2h4xcDFL1uXV0Lr3YYgnGpOb+g5ExJ3tlxp7Nf+a57LF9j8j0kW8tnN80kPmdPq0
OwvXJJ4gbA8fmtD31mR6IYXE27jotwIguyJ7Z6Pdr9CbW2LsNetfo8NVkCSg3/EMRUbrUhih8os5
othTCWeT9MNphvm6dox87UWF1cCVsjAE06fs4uIJS7TyrWHvTlFsPRA4GeB/37rAvaALCOyEvbqI
3GD11a/h2swQcNIuauqUwV/jn7XZeyxwY/H/wiboF2xdt4U/nDfmW6TExD1AKUejNqfQdQb7j2UO
qh7mZpnRnEDqL4DxczvQRw5XqACP8YrF0FwsEIUShV1n2vu052FlrPuECPiptxnPda146LI2mhNz
4OeofdGRF3SLmCX+8HtNAOI7dfU9OeYSIgN4ApbMbk32J9tIT9lSPtpMJuAy7xxXO8brdPLWNrBM
0JDkFSzr9Efk0kkwsG5g5mA/qMOpX/au31ycQfw0E6MfIy0POdGSEBa3c73uWVcWm7ju6Sd8oMjd
UKFD1+HHJP5HMnSsEfKTwSOe1FbIGI5eYTDwMvVbTKO/jt/9DLof9pwlsB/cvaWnV1BpRVhKBjZD
RV/czMg7tR3xcrub18MoGSNhXvK89PyfSmHwl7M9jN+pjYxuRvsaVDPVBir6LbIBNjfwjZZ4V2Gm
0cc+6LtKRJyy+2FId469PjMT/XFhVGCmg2spEXbabD/0oXsQxXBWrRWZ+bL1wZgiBiE4tJX+NpOo
xjJ7vebS+Ivn+SQFJgASLBBfzGEBfqXTvdOC1OoWSZFRHjvUMs5rc7Pzu7kXyhFW703flw/evIU9
dy+c7v0Gpb8bl/ZZleYjBcHJrlnypeqlL/VTIaarND2EVpq7E0p7HEhHoim0T8PsRlg2/+WN+kr8
9sqX+p1qvhWyY/uTg/NnQ+V3XPNhxMkViJ7faknSZ89b/+Uzj1hjlUG6wgVa0pwAQx4dQ6HClKfZ
hKGlEB9pWWzd6Q7jRwMTQJOlb77bcROMqO1wiCPEAGI7+epIoM1tUTxsU8Pap0oDpGMy41pltyvN
PJAOp5ebICkBsAJPT4NkytneDxUoIpTBmYeZyXQZ+DbPvkqyXT81z6nl/ZkVe/aBtESGFX8SxLmb
zPMGn6h+Nw7O78QyaBhHH525u4cFx0MvcNQbwyfF0dUhzWzvSFb2bLVhUdjP8H0vidJDFDD/GDmh
FaGsEQnMWWwGCJqdX4p9BgC5+gKPHtZ6dwXAWG6XmSNCgqxomHLQP+hnRgbNRptxXS1S25sY7MNp
4n6tSbWPZoPaJ1HyMRvbc8JMPBHmt8HhtxjdR3ML3G2MZd+qHvuUnV3nPj7Ejf4t5PiyKlc9Lw5S
0EVmoJ/zBdpD/AOgyw/pDRnNA6vexll3VjEzoMlzX/DvpIEBTiLUAVdzrRxMlmiZXb4VbflIeMxr
6XjvFSv1w5xoV50EM4hvhAdp8ZNO1F4AMmCnYwTs6RO7m/bF8MZtb97gVEPxhnfVDwrbRpzq9G9D
pt9jxwtTqQeehFTFpXBwWyb863yPQ72489NpNyDwttV0MDHkdAkxx3F/0Nmtbwy/Z0+YbQs3vS+V
+1655oS7JX6Dy8TdKI3fXB9/dYTPx1TrVZC4/u8KlvhuGJ0HMhN58MGUHxJ7Ri+pj196br8XhSwj
nfDREA7InyaHV9vG7RaTvWWaiDBB8O2tATEWiZlXt7fWwIToTSO4b5Szz7zlna3PKees8W1xq+D8
XebY287SKAYTsR3j7H5t5zjgbp7v/BoxYaO/zwPKE5QUqG/NUz/oP2aCfCg3d2mZf1guOeBC36Zd
eRE95lkZo2c1YXSHzATuXZVtNWU+pCy1eR9YNyz90zJiLcs5PeqB+Ij0Uphzhm0CJJtmVFdLpz9z
odk2MZZagbSYUABMdEP9OOf2gdP13nLzOnBUx1rUvzcBLWUtfwOfHvwa39vLGNPV4jOVzpH4jAtN
ej+KElNYdqYYvFIZdVyS4ml2lq2rxa+5r395Kdv6Ia4uk9v9mxw27l7F6BSrQDiP8YtpiV+BEmKt
4p2AQESCiv6hFSupqp61y8viFYz3FQjMaRnEmzD7S14MR9hpjDqRUNwCMiJ7KPf+rdBTK+++dsAN
OjBP6KmtyWWEnRwHfQ7RtdayyG4s7DpZfrByRoU+p8+d1FJ5t6a4XjP3wLAGA0DyxmwiMv3+hQYL
4mUJProaKSm65LFG3Rsr+zqxevZmM7SLGRZxvsnzCoqaEdjU3gB6RWjoTuSjh6BCOSPX3sdISzDT
6BFsbzwYlrMbk/nqJOsrSQB/Gb9hoRtUZ5Qea3/gddTDxEn/mphtmKc7W85UwKBL/drFxNWC334q
S+QcSUtKpCr7ezdfLznSpbvBtV9XprcGTyWqGGpL0McPcVJMGx0RJ+Ws5wLIb4+ZqGDEyJNmsVwz
bqKZWO6kqun++89GeKepc/Zx6TMZEjFSEu1A1i9AC/sxW8RTq+wNU94TqVEEOAtQz2t+wGMIUKV4
JUuXsyUz3uxRlRsbQgJCxqdJy7Fi9aPiTAeOVFsoX3Cok9dLV6ZsDNgLHgcmbYX7mOa41XAVfrVr
DTaDIu6uHAlkSFhJyNT6xaBJ9e3rTTCX67/RR+ex5BSUBkNzHBXfWgfhNVm0Gf9TEm/WPHMi2jXO
tnLoNgjj5S4ttHjDPAYFBULNP1jZ9R1RSh56Vxt53ZJgfZEY0OGJI/UoBo4WnEeokN6hofNBzIkI
Eptx3wpPOuhIEpkHFLEyI6i467hm5nR81d0BD4an+QFNm8LwPaO97TUeGF5THQjmxnKhm6/G4AQF
ODoY/OKLdZ4RlPOCoS2b2NBo5mcG6BXDJspxUXdcDu7KYTgw4Ipj7eZxAipL3s9faWUvhnIPJH/e
tiKQnqFCztcJEww1AMJuzzUD9vLP/eD1ITNGlhxa/1tq6Hzs0SE5egUboKXLP0MAw83w/90xteWp
QWN1m1ObFPqZu6WDUFBLIZ2RHIZImdQCLDo6M6l5/h4YrHPgWp+DQf1twcqj+tPY93mqhLQB919H
6kHWIQFuFPYbTIunLqb2G9Me/F7tf6ejZECAEpf5HbLMpvK/RW7d1KwLAxowVKpxfmOC6pBRwtFJ
F1JbNG9Z0ChIZEK8seHSkh2hFM5jjX0nBuYcQAcpux18IIyLWX0j7RDyK/gcyLiDPHdz0bGZBYBk
mL/smXTSQhquuoruprMqI3R0Grq5tr+8xj7Ht9CYxAO90JP5ejcMSAp0ULZU1N7XNGPl7/RFbVxb
J2zOkre/Qkf756GpL6ppYrggPcbMqtotM5+Bip33xOPahnLwymT42e188OvAdTaxv4IhtnCdWyh/
woYlf8C0AS35UiCPbhouXIIIIFg6ZTAL95ud/RIwY2/uoGy8d/Egv5YaMJ3uMHFyFftw5lXVfZsK
Lqci9dBfexyZhVQciR4SCYeolST3vlXF2wuSwtvQUi6UZJy7PvkMzNlx7WBS/a0Rp34NEzG+VeE9
43D+0+b0uZiWC5N6ctfMdk42PtA9czEAIVANml3xqnQWIg50xB7QF26Ime/HPsUa9Y9u59OptMSP
3fvnwZHwRPT2CzVQuW0XdD0tDwrb8u7MAXWxrDnEKPSHg5M5tt+9LKmBOJa3KO1cUB0rguRkCBXW
RHSMJZfKCi5GeDV+j47Qsw78y8redazzPYLMH1m4WyqlBybIe/AdajPM6xtwkh2t2RfpCQd/SV8B
4Z+SGREg/dCDX6pzmxn4+YdjHRvztrHFx4ojGSskabMQ39L4GQ3z/+lesr6x3tML1NGYMEzvYelY
+IJVQ1M50y3q2XHRSbIW7qMHxw4f/ja2tCNVpx6IDqmvbmQvoE2JgoX37cj9ard7OU+31zG9Kymj
2E9NB5c9VWdmV9sxvp18BUNb7w27+dFsKGNkbCGeSzEXlI96IsgVLvqI54EFczpvWone2Kjc7eSt
z+x5Lm0D+WqSZ18HZCGxAKVGxdQ3Wd/GFrdLmcZbNxXHdmreTQ0D2WwYx8rxT5aVg21sH1cQqW48
f6RC/mvadkuWyq5MunA2p7fEbtAhlbDMKoM/6pB2g4r5dsx155InETIwOYVeXTiB33Dul3b6WpdE
tlomj3Aqrh5L+FXxzs2MX5hirje10q5ChRYlno9yYthrK9qfEhFmSdU6xdq37AtkPO2h9qYzAcp3
UqU/01Sfe5E+J1KGKFlZzTWlgShr+BQmezi65vcOYCDpZtZytcvmkxSNZ3dMn2KzOeelfVC586ml
s3acu+pIEmPo2RiHG/u3ZsmxHTLk4bZCbMY/RtF3i9VAhtOiORN0rPXknGm4UQ1422FoHydXU5Fl
zxxpK7c3wBs0gV5xXJlE4OH+60VySsqcXIcMhXiyhCV3HQd0857efKmVfo/lCV1fvpdmsy0T48Ay
eCNm42IswyZOgCwZbf7W0u5sKtYaWuq/YxIOq1y7t+p+pyZjQxbw84pKptFZNcc3fCqRwkyhCcgB
4smwvYY4ZNbVs8j7wyDNz6FhoD/E5alIVoi9Ixg+icFwQTa8RS4QUbpeuNPZo5nL23rDanf1erJh
c9+t7MxTwngQ1CIJnbliDN95A4RyLDL3qxvydSOw+ajChE1c+YFgaGS21dbFNrqmzSfT733CjMIl
XQdQaXrpV4XeUsMIpU3GxVlqcrOb7AKGarMMFpokrl9/SIKkj3fEgO2mgT/YKP2n7DyWt+VWb2na
49VBVDbu7Hp5NLKRtXjzMuXDtmgx1ZXzzvSZKw2OG2XrsGNkG0JvPhEbcpzj9Zv2+ORQwLdw0ZjZ
HFQzHhKwE1mJV8ww7+sbzb8Q3bOTT3suNTAGFkIP/OMHgfHFn7t/TpchFsKzWyAEpvra9jf7gt7X
9qYb5Y+yxnTjEOqUWs1XcTtDtMZX9Ci6e6j9hJEXjERU2PoUMAaTwTDmLaix6pUDH5gDSPZCCS0k
YOLfmiYnk8QD+uqFfpuaPWK17tKv3PoLi3kham98F/mWnl2jZ9TfK6Nxtr2NrcsZkz+ai3W/OlO9
82opA8IQGEcKHhNrZHilNKxZ3KfcWgW6HkVqeZjS3W6LtSUvLoU66TdBwrcIrz6QXhep0gK8SY3g
Zlg9Tc3dd0UaoQCYNprKd0KTjwlHohWD5FyTi0OKATK746ymEKgdNqMUNhNLhQwmarwi4/ZDQGTB
BFxVmeb9nFpXUJ6faz2GTCtDHscASD3Sf6fzia5uH6WBIO7mnk08/dM2Ga61t72uYQFKzeNfu0NZ
zuyS4mf9qqjCdc1gT9YPz7FjM35C1kkolPNj+Cyn2dw/gLyhmGqR1k8Fd+CUrbQViiQUYl7uxt4+
6Om4dci3NUjc6hEBEw87HDyAsIZt/yvBQ4a26s/m4Fihr600965eB2B+AYRUUb14V7FqaiddM/JA
wPm+44fsseSrhZXgzracn67nlmWBew80jH/iSCZcaR9DhTPCXu8CCMY1m339Pe8pOaA/w/awy+9k
WLrQFgyM8A1/jXER5U7qAkagK5GOE4IE+BBt8WiYU4SxHamzSW1Cv1026iIbwZhnRpNgcJfe6l+c
PDGa+GXXjdapIMQJtRP+IsnEGFu3l8BOHX0OQfe6lnVUuD5AC/vkd86XTiXZQ+CLak8PM/bMm9hp
cER6vTzYOoLTRDfEXWHi20wrlD1VBuR1QLW+GZmrMBtlxl9Wdn/y2L1jVRiRZ8BgRA0ntN3Szx6a
/s4IBlwFzOKw5+LPQ9YjxtepmvOt8HCF8tGRpZmVmIJ6oGg+rf/GMsRbXWvJrsHlEqy9+AB1+IhF
HD6MsdoPXpYB8QUqfjWq7kuWtbXtB2c+lM6yT/EtYdcuvYitLG9t3BjX3EQGs5qdiEqpE6HeOXW4
SLYErU6hj7Cyh/CU4Q9yMqUY7ST5Zq08jFBexR1QcCwyRa2jfnWHsNcKtSXODdABtg1VGn5QYd2w
0vrbG0nISZvXJqOZ4LX8NjC9FJkotixtiV1tTDcoO6i9qR3Dv4wFJBiSV94spxnPha+qDZ+oc1SL
B9KmG6PBsNPdbX90KAxrCqmRatDBMSirOJ62CI8xeZB2x4K2lFQ9+EJTKF1M2/oyrChA+AY/zbn7
s1vcq4D6wfZVD/zW7SZ2471fqxudM93EEr2mvsYfdQ5lqNAwxY/yfpHel9573kV1sg2xEuAsTWqI
0PMrlIDXWTkWzc0k900aT6GoswWcg80gXOK+QyIm3sipkLvVsYqNZpTDzkdVe5I8ELuKIHeBVy6U
fLS37oJXlknvOBl/TdluY5WzVx8YS3XbnuWRluFYUa51RCh2HOq0uVuL9jrNpvjj1Ms5bQw2GEnb
bUvN+EQ6Od2R0DBvuTqsDT6ZCtNEPBO34p0YgOBMEbrmwMLmkGrNGg5WnemPOrHmXUSBpW0lKOCw
X4si8D2+O5EM+PYmerGKuCAgin7Ux9270hFAk+mDcNCW+XsCP//mjoDfXqmDZ7owqedcxwvRVdvJ
KFtUHx0wyXJug0SrkLOzQsdKxXsX47bpVgGfrtJYhFPWLA7GoaEc8kBMKwLFcQ2UhV3Q7vL0Mrad
E+m59+Ox6QisFleUzgD0sSDAA7gtRi7GleJhdchyQYUCAv+R6lKLXL83DmM9eZc5Ry+eraX2Pibx
v0IY64ba2YvMQSQRny1mmcogq9Pf4uoFoGSwuF8QDc2pPQTarHcEV2TUGV71lpjtsGNqsWzXmE4x
czKE/axZo9xt9aB2UzhAdZKFmigUbDsGNBbN2aS6i0dEUrQu+SsySYSMVNmjYLHeNTE7ZKn2QnZ4
j6m3mKqwBfG5l0ViIGBMxQZMImHzDl2k81S01tWCThG2N4KGzeIHhfaMEdJKH8yeA7CoWBgk9ScT
i32nEfVV0df2uvtkiIFkB47ByS2/HNv419WZCPAdONGSzvoO5r6N8XOEKdbX18nAoexkOrrxAVr4
2F8H272Pteyg6SCfB/CjmwJ7ScZUv+ejDmfsOjy/+s72bWweLMGXHjQJKJOtN9IV95jUYUZWWZDW
qG9cSE/XmVzDHcS1NKqddg0t8FVcIf+K0tpPjo0hm4MkqrkcwQ228snvjKsc4sexH794Dja5arI9
IIfhEX3vzVw3ka5tJR+YcuWhn6gYy/EfGawfPf0XgwG0GD6b73iwxn3FobWv1vlQF7UeZZKAYE9b
XeqO8YPUN/GakvUyAXoKBhtJ1rwCaCV4+SbC1gR1XcdTnAFFJkNs76DwmRLZRaapJ1zhAoGuJKp8
W+blx4D5Gq1Bu0Squd0aLlMtKqpPQMjffmdB8VIvbU/AE7xFH3gJ2Aq0uCxKlru8YTAOWSUEp4PV
De35neLaukeQR0XkNkQ6cKnSIx9cvwyLod7KoT1hOtfuCOBgv4OoaWxxASZrlIquYNblfZrj4Adc
yUmYlGSOLr316xa4M7FbFZvarR4ttoVXubb7fqG/jcXN949shl3r3p3L5z4XoTcQkdCPJEG02lV1
AGogGm1szhEYoU//4+g8liPHsSj6RYygAQhym14m5Up+w5CUEr0DHciv78PeTMRMT3VJTCbwzL3n
Vpi6AayOI6QNUI8eL/SInnYHXaTEvcWSxh1tPuHW/rQG3skqGrAGGjiuhBm5Owe5zxZJgQ9vtwPw
LXjxrXxVAwsgf2xuuqYLdm02XA95z3mVAvJToMF2/owVMsz0zqmXk3LdY52z5hX+DGAvQAoQ4OxO
kbHxI8AxjbOdjFEyisZ9COklToNjfmsCfGFw4DjWbY3Jtp6+c8//aGtMfJssCILHxLMGl+KrfkoX
r7txLMyls2nfhgZQn0jxVyQ6vB57l+nMxA9MHAXHi/8kG2fXJvglhUjOtinf/Z4ekhXqmmIpjkxW
55NcKFcbFMCRQo5k1+neia3fhNnhQ5LiOi9bXR+nyeE3yIjRC0PNBDsPX+1x8O4sX+6R5RJgLiL2
UXBj2REeW4oj1NkgTlcL8R8QVVoxFGu5E6e7IuIDni1kby4zD5MGn14Z3zgRbkQPNsdW5nxWOeCZ
Qx9UE6BAdDI2E6nd/yV1Eo/3wVgBQ84PROT5twjk5ysPJ+wDuUeIQUcmvl1IojxzhHyfQ0bB8TYw
MCwNfYM+DSFEMdBGXIfIBzrN/NftOCnyrn7Nc2Soqo7YWsyqfIgnILZ2FVxE2cJA9/IPJlLJueCl
PJjWL67HzovfRhlHLVdg8hCxD75tCD2ROdYezzZqB8IA5Ym/vLVzcV0uGt2QN+G7iGOf/ZqLxRr6
INV5PG+XuH/pc3nhkV6nnn0jJZq/2K75CgfVB2K3BwEZamt5E/sLJymRINqZT7Rp+eoXWb+H+n5a
RU9zEsIkJSQC3MMb0kN1kQP2qcHkjJ1KBv+D1tM+XGnhdhQ/2aE2WLssjHg1V0NgleZANlXIDHiC
ihJKdGSM/nAfsqMPB3+5y+wp3DkTnYodNucpz6xtF3X3CL4x0qTNlVjz0lWOgzK2sxsQMCDtfSi8
ZF2fVeEeRlwDm8UultNCTgPgPqLzPIcKUSZmZw81U9GRVGxZPfYSc7EheBqDyIsmfBgpaXJtc6aj
4ICROElw88jJac001CAAC49QUet7zCXRvzhs3WPOinNDDh+AO8VdZk1jsS/KGVJJID+wHCEmmcad
kCu9WvC9jIX352Q0IrDKOnrgsiFMlL2o3+PTLqseKr2OMULUJQMY4+Y9mUj9uzX1855dw3oAB9dQ
bvU29UL7aI1iV9Qw3hPSQNLwdR4TxAe+stm1OSr9rEJGx1Wa/1WlfUvho7aBg8mL/bnEiLKmAwS4
UhBRMVfwZvbOTNLdvg5fgtpD6I5T+ioxAv0uR8ktWRdQF8AU+VOanwObYQZT61XTHavDOCZEl7DJ
pzeamIYETXuHhYAJGWpfhqrTX5K17znbxQ1LrOXUKAIACLBN6GhVtyMRu9zFtXAP8UJCQVmuLWrz
L0gXfXRogjax9l706C5XGJfopdzlkSw01ixwCOFVk5WWWKudHAA2TU7ZgUAhEWTOF1rYYAVPYXfn
EqYrgSuCXGiiQw36uLqvwLEFOXyFek4VsUPpi9RWA+IWXVLbLlgYgul6SZoPO4i/saj95cb9gXtt
7wubLYCSsAktGE4NUVFbMG6U3hO4tkS5Z7c3N1MaYgzMbumjS3hmcquA4CBTxTvDIRc94sg5M5wO
aNni02gFq52INZx0lrcwicKrRqUcniAC4f0xsqts0595P+Kd8GgveXzjua3xxpCwFBWHog39B8pa
9IdFAGm6GfExuxD892jzuqtGZ9D9e/+Z4XK88zRL4KWKvvpA9URR6Dd4UfIw+QwzSqqhnSWBx/VR
xq3UJU9hML1GbcG7w0/sVX848h/GPI5OqMjiTdQH7DvK+VC15sH1uvxmIqRsY4z1uyR0BbIjobNf
ARhdq9C0W86JpLU3HGcnXVFBlcJvkI0u/jVLDcTSpNXu/IUgEDTI/inusZVlUcRssxvyBT9XlPsQ
aLzpqhTa47KLvfOSjvW5nqhHPemFjyST4tbHXEtV0FwR6PbWMBSLkgRhH2gd3bNXtWw9s2X3o5ep
GtQeKBcPrci9O0R+C4ry7DhDXGPYCJMVdIvz0OdN9m70kp7HPnGeK8OtkY/ug+U2X3ZZE76TJ/+o
pPRG5+LUdm70W2kFMZO+bAFDB/EQSXUzXy0LV0aYYI4j+HgXK7t4GNvgoV5K9Et4bKRf+dsUAfV2
9NWhisEZ+NPS7jOfJHcaiGPs+b/aQnerNI7fCPHsTk41DMMkLE51OqGnSNo/6FOM8YmfoDA1mqpu
th+RWvN1HxSGhJyB4iSmVzR77WkZRPEvNyEqJR940lAEb/ni8IeGnqHYkmNhNg8laSmnYA7vwo6d
Z6utvRr12bEiubcXhy8EyAMc4KT3hQNSaKKOB9oxlGDKdD+5zX7bkTmhJjkzho56isWPgJVnxMvE
fJfRYw6Rs5LYHRtiJ0VJnJhndQ/rAvJeFlZwUmENgssab0LXWn9c8U+s3EqIiWQBlK3YTbY5eqrr
jhUGObCEf0lb1fumXHzk26rYd0Je6TgGyjOXRPd4HPkNIkkOvG/dswZshwY7fKbvTVbuWvgsY+H8
GguqjsvuesNrQ80qc1SksnvXhu1Q1mc92kPrJ8/Lc6PBc/gBvSZpLaFLNo1tloOf2MQzKsDXjOP8
7irzg7W4fI7c+S40WXQzVEFyy7ZkOsK7qg9lFKI9qJIrUfx/BqwxJ0ysCPdhIeUcS3rlK0M4Gt22
z3HBeBMgXXXbe5bZLOsbhcYXTWPlRFwRzLJVG7Kd9ZIvlvtqFy3FcNWEMv9ONTwA7NAsQw06L+a0
RfA38kfgGSyv3GgvsHOs/ZK4zb2d0iGs7y/q15DuFKP0AtLjyMD3MzJ2jaV7uJ7EcpokiIZ2BHww
EYM75n95F33WicVD8XH5XU3RABFuQOTTgBbcYvJeVfSr3qNtHCwsuEe4EwibFWq/6OKpFxq1iKsb
onmlDZPd1hvLRdkWppP/mShu/i4K9uhoL0QHfsWknCauuNdjB+YmTkuuNeT9reJNFCnCK6wAV3Md
3oSyOrRu80hsS7Mt0vq2XpyrZaAOdhJAd3URZVvRldVe8Abgot+h3khuRuPr29SPXc6Gvt8DOwRB
4fkPPa3R1mTMYf15OnghbYSu1xA45t/HpqNbzSYSWRak2Ipk6W2yII6eYP38750VnTscTSCsK1Mv
mHxYPOyqhgdOmAgPK5W88xwoIr6kQEAf2wGvG7D4igFIe+vN3uvczZepbg9lXjA41tgp2oa+0VO6
O8Qj3BhXSfbGTsHCMrGf0Yrle9nIswwziN1Wd8WXEA/UOKydIZScrOzyJygGI7NZpPQznsbdSEMH
ooW5GixbFDkxpwzZf28MKGxQNKhqF/nQsK0+p4Fd3fiI8a+DKhzABaYeGi6PvXupH0XCkkHieeFW
rvaI1daFN+oLtAIZGv3UPXbe5H01AyQgm+2lZrNBdkjCkWbx9CrXv/PzgBRf8WWH6APpDDXHdvOW
TJAnWcRfHCS+/BpJS8cCX0BT9LCG1iwd8NrznnHhCTRz7EDDebnOAviosXMz2eOLk7Yl1glrPIOP
f6wS9UcSI+l+jRYsr9xtl2F7h7rmAADCAKcgQ3CQ6PygbEg0I8nn1wn1RVegJo/QH7HQQxo0Bm57
IKRlWE33IK9Ul3+1WQru1fAciyBj4Vok6A2i8TLMA258UjTcpr8L09ndF0TO7fEc51hg8AO5uR4P
YdrdlwBm8bgwzLKj+QUyOkuMujzLkp5LC/2Inuy5HOgsk7DvcCQ43Q7sldq3djh+qIwVNFwyGCje
oIgHSTto1KI4WGWA02qw3UMSz8heyVwq61t/sC5NHaYHBLHqpe7NNf3gezrMt0HLtxdBVnlqeFzX
IaFM//zO+ZE1J1PEJlJnLLtUghpdrVmL1gCtYgn5HUqbY974L6Nq+CZEOCD78HrxUe41C4rv0hsf
GrWI7dALIhm6Z1NkLySbXIGc+IpT3xAo0j/HDq40etyNxnNCjBSZ3mY8+FHzmkbmlRLdOWYqlVtK
7r8waB7CbCSqpGJg6FLnoaFYoOSmbGGytvuLZ/K1x5ZvBDuxsZmOgwOexBWkYVf6yvOY0gYkDa83
6mPfTISPBf5Lxmy8mYa3JZA/de9/uj7AZwdBy+AEHesErhFT+szzBFr/iMWYqP1vEarsyNGw7AqA
Qu+sNF6hviDb6VpUTHlMtZOapyoI8IYN+6H2j1ZNIVjlzJiosuetPfhPGk/koQvRiLNr300BfR/+
EABXzsFqDMEHhbgZ0vKltRnLC+5ew7QU8Yx3ZdcsDSNZ7v3Sg9bMM78WYfs9etaXvZJgWqznTbwy
88f5VIy0ysh776Xt4JHIEfKBDy9v3KyabsoRWE3qQa8H03Zo3CW6oU2ZTxkJmOwYxe1iDc+y6Ea8
PN4/hwk4fR9yvmGu7gl6w1jZy9vO7p6tcojIpo26x7qbH1Ft59u0LHEbKz5cg0scOUfKOxQTfrgM
Y7MRAiuDZUUdwhw/2auiLaFAOtHn7K9So54Oc0YTsPiKOcQQPyOWhQxoHOAsFfTO0F5CuHkezVkL
hKmKYnWC/guSRjVfvRrEtmvod8oR1Uwl0JaLZLUUmYYRpsOwq6oJRJojCsMmnztWYuIWtjIivjk+
A9yAnTsIZqRJ+TLgnduB5SsfxkTwg8YI57IeeRgx6KfcZFAuWg7ogdXqyaHU37k2FXPviQhaGCEy
Cwt7IGY9okI7KY7SqcOrNrTpdooxoPLmL81HRgp9634nFcA8W/X4b8vPYBgp7tFFccWECCZ7fmHy
yTflwNZuXNLnuMLTWMcIDKxQXVLE6LsaLykLDAwuPGNueEr8ja+tVzjiLFpKSscywnxlg85ncoTE
h8oMZlTPEeaFls+RUqNFShHC5AwUwrj+I1rznFFaH9oKwUAfwN8k1efOb5AzdGWLSj/7IvX8VZHv
vcEdxhh9LD45lN2N73YXaXuw/Bw7+AhK9gxpg7oqd4iWCXW2g70DJL4jGxD31b3djS2qX8hAPZoZ
mTbAMzOWnv3Ma7bGZIRlsA+RQGGWC56iVu7YOxZE8ET4iDjXm9p6lCJnf1YPr5lT/TPKZg9fPgPI
5MAH6L1NR0/utZd6iCw4o5sqQyxMgeUbDUbWLy9lFSO2DbNqazz+wxv0JQX7QHvZoUFlCLUBrcX5
lB9DKPvEKvPX9vXNQDlNZOSWVPdD3tv3U0dcMtR4ho1h9zqo6sMZAEAH+FQ33E6IsVv0aXMkCL9x
3YpJoY2AO4gFmTDBN1xYj/07527e+NjcIHJsrGY6twywaRJRizHMHVAypJdZVQ6jsw4pXc/tSQn8
kFkhbQex4tsxKTDpmm7LImcg7wxKeOXHHXO1/Ac0JuK2hEnL3Gr5ppdVMFIXARuH9EtKmn679oAI
Tt4j3PFvAiMf+qwANeIQRN03NRaTgauxcCZnX8vlzM4YQRnorh1atCeAwX/cl5qgXw9Xbj4DGcqq
7pD0qtlBVMZWAPuOPrGqfp2F3nEyIxwqCcMxWtZ4iczz97YM9CHua0BhkuiY7P8/C9p3z86VSXMC
GLZsLZaaqoQiuEToCtQvGjtUpfOEAgvcET/t//sLEKVAjcgOxuMXLNGf1AqKrZ3djsnwkxTBM6Aa
NGlSPg1emfEai/AoLMv8syybmr2xXog0JRZF8Q/teSh3kuXBwfK4h3rF+4PUO9oQFXTlzio4qJWg
OEWC77QxH31pf80pd4lphoVgaTTjbrK4fAvm5jAyK2NeABgls6sMhasrmX+pCn4CtPeFjLWnojK0
XU6DKibvbHAiQM2nZPaPUHC/i5F6McKKsutndJNLiN40psIA5cWE2heg3kwVW7hAMIhXKbd4s6Ck
zXLryUhQc9iuaVTr5I/k0JupKIkyRklBoZ8P/BvZJKKZsJ9Cq7lfyKdBnL881jMOoRi+zKFfF51l
2Qz7xJpBBSaDf9Q2f3K2ivxoYc8jPmmVyrvPgdXC+io9PDH29Eu80qefivxAphgR8exBriR7XUrI
IN7lHpTZloqDOjgSG5xx+p9q0TklWXWtbXA1dc7YbwoIx2tz71KnNn2znb+HLuMry0P5RrH8UYv0
pZv5C21VhNvOYh46z2g+1f9iyKo5B0P3V+geYFED5zrS6SWekmev0E/MR+ApcHKidf3IHIXmJbN3
FnNGNC0fQeA/1bp57qb0l7Lrzozt/w+gvPaimEMv5yGnLiFKFnnYPGG7/EfUZrrVEGxuC4tEFz3+
S1u/3WWpTRUfyuaAfYjJr9//sIAGLspD3LYZ6hOIYxtt4b/se4QAYmZ7wRvzO7nY9rtQ0IZMFQFP
2A7ebWrzbTZ24RMk1LcYQTBNMZgOGcCTAlfacQICJDKJfyeVO8MX7O5st/4gMQ5w/fSDW+w3zUW6
y6VmJNoj+kSfZaOKZJxsWkEOWJj8shhFouFEHnOI8S9zxj8dB6yyp4HyOULk4gKbQz5V/doOE0Jt
IQC1qvap4b+u9f91CCP+GICp5Fhn58ghA6pvcX+J60v3lZxARqAT3uqUqXBioQ+De4lkQZbspyLy
h2qBKNAeUKBM00/LNoH/Pwa63Ck97jdH/etjBJxglwKAMAKxVD0s9JZMYvyZb549LQY0pg8muqHP
xbfLAIDl5KajwIIS0foYG4aPuuHUCRMwCvaMiiJ2mVUGzdqLIiTg2+P3BxRCwd5OJYP5FpBrYfDE
hxjxXiw1X0Jimk7uhN6k6Tzm5VnkbkOApcy/qT1EG34WTQfl0LXfyoU0GRETRA71arm2RgP2KgIK
KWcEtfEiIXYl4j5T8VsQiD8EZKz3EZfzSQq985tO7wPI7iic/Gw3rfe9mtgbgJ2RWB3hKgPXO0fB
dKlzsrk4TdEDKwdobnvboOPbGh/KQ24TJq68hAhDg+KOew0AMRnBQQ/pp/JeAZI6R1dlza4eIRlB
GOBzQu8Jb6Bgep9xFHvewqMQlDQqIGoRvhgi3ZRpYRlEvx2KrT0+5MepRuaganjgsddwFTe0352V
kkYQc3EHVgx6fkDGA8eCRL6G+V6rE0xBC2wBixd+00wIqQNBJGTZNT++X7xPNcoY0knYo9QIFnIO
aeregqMrZOaAHv8SBZK/FBk+bicb9okhsKlR1rj3PGKxJ7QcVpZOO63FxXIQ6AToiKMQ95fsQae2
Cp60GpyvuDdvJgVvUuaxRm+OGKFYyfS+bT85YgVfD8t8j2bus0Wrek7GhRJ2cDzALfVvKnEYMIj8
jrkFgHF64wGuO/udBEXyMMhsr1ekLzmTP4vX/iUlSq9yJVkHIzdT7NZky6iUMhwCAgAE9xUV95Nj
UBEnAh5fmwVsfluNqHLAAloP9NREtCB7zVdE6ZrtOqbdExqFT9kz2S1CWMWmyzS/aMcbGUvmmWHw
huac0pc7AveNwrLosvBcEuQ9ibh4/giMlBoSa4Z8Y+/Vsb2jsmo77G71VLQ7O8JSCIQdXU01/pQu
gygtKwqqmFs0tPE6p746h5MrYJ/jpxblXJw7e3xrxZqFwHASCSSg2kShX8driMQ+mj5Rhj4tffbq
B0i38NcV+yUXLV+XsKFoHfhSubxrlnSCHSIsdvCEycuWOnZcojemGHyvh77A4Megsda8Ir0f3mhv
lSn2mmjgRvfXDNGzfabwaIgUiuOSp/VxLmwEuf1tXXIWuYrXEJI2eZCx9Wmy4QdXcr3JKhXcWkh1
tprsTHZEiCIiZK2HuRSGuxZi0IyoYKMzJGIBXycGwum0YjKe3XaJdoMGGzYT8rF1pnzmYOuQQpfF
W7o4j3haSD+0luTEQos5Q5hxhGYMRDy7vGBMwe/ve6TPNZTGAVb0NSmPCk9REQw1VZpuDHvrNtP7
kETx2bF/y7WxcQXmWBcmDVacwtuJkkLMGzVA6jih9p9iwQwypqvBLLAt4SxCONbNacS+t/WShgTF
OohPvVUv0PUaZuIN7qgiSYbr0COMDTStBkTfOCxh2uauFe5HmkH1xLNEy8FLDpgM+0c5hfzbx6Ij
05xoQZgPznmdzFP4GLJRaIlpapizUccTrbNahpsALoGjsMJkGKcBXQT2sdbzF5Gx2XZETYhdnlOC
/R6sTI2coBLYT0za1gzP0CdqWUPgtfh9RNa/ZiOeT9KosYm75V00t2bbFcmrqCXKSSLktgIZ6lMV
YsIbS52eQ5KzdrJLGDyPjNGc0kmhPY4PYAWJPkr1Wyo1e1aKT2P3z9lok/WpwDCT8+RcDy0XqZVr
ZCgpOOFOMl5Snf0vqgSu23nydpaHxFuvhb5U+bMkM9ifRHKoB07jylMvWexIsBYpHpF+vB3tCFiz
fIwQlPHZlZ/E8KG38tLfOEbqPtrWcOVP8itw0u9hYJSZ9ozNjCJNUOINJeLA2ngt7ZijkveRtSra
B/MhWOYCoJ8Z66drhuFS/pM9TWSk+USDjvbGN2PGFJYDQ5ZrtcpiaR/pCKU3ndxW4XpEVlqUO7aR
/nUqrK+8YEnQjdCsML3HBHnogYUhiqkK9AbRJNMLyb2G6nZFDU/5o++QhZT1uO/7tlv9IQk7OIVm
EbRQCmYB65ivY8UBmCE0N0QMtxZ+mll5/3QLNL7uUrwYfXQEA4zbfuwf0yiF3438UsqxYemHS85f
GAYzry5YUnNWDlP15zfT27xEr4STKd671NkEqyOAMHK5l7EtTmgBMC635sn0UBdaQnw3FCBrK5u9
ajFgZ3IpXdKGPmUwoXcqvO6jSBFfew7zsoLcCLemy+q5cFMyjzbsmX3UjmRzsdZCMwfk92GZ6cZE
ZFOk0ZJtS1d81Lp9mzz2MnM3MSSNyeiYIQzRjhbY0jALk7BCjZStOfDSIQXTjpM/pydSYBJFfD0b
+CqZj3yPIEP6xCA1FHXth5OyXqwNtyLaO9Kw+uKzD1DvVozSWDsuiHzc+kvaxVnbZHKaLjYEZfJb
ppbzm4wzzv86FgQ30cQ2DTgjy++/1ivlQL41fps4/rVyKJpdzJevkqN18ByqAxGhVzUZqZekeFDe
V+1j6bmMApLeYSjnaTJH1+nigK0pqMrPyiHHtZBWelwAs9nNUvzY1TyAoLR/zEgNZw0W7LgF6Khv
2S/k3r3Wyq9xM1GaIoTZNOlcMkyQ9a5IBAE+gfiuJCQDMwVcrJp/SGLhU6bc+q6JyBTxJNR6RkaX
pS0q2nOGr3Ft0Ws4DDHA+/+mC6JerbzuoY2cmb1Frw5RhowFmIqHFQ9tQt/z0ZTzcO9K4nsWlFib
IfQrCGkrrjvnmg4WNNhjV1xim51NV+XvjWOiGxK9kgMTPpwmGZnNkeUHh1p0n5GH7xi/A5iSOCdJ
rG0kM01a3rRj9gT3pttYzF839Tr9Qh0FDSqAHdVJttFpzqSt8nHKEoBeb5lBvsDB848gOg0x6b6P
6Du8Hw0fe4bXgmqZp5pyIHZipg2u6GoDXXM8i0SS7cA0t6xCawP41cJ7It9rx4z3bQdDWqFXfmfh
nlLblN6VjMifI1hx2o1q+A7jKH4kajTbIWKodjF4ykOHLIMsj/6XQHdu1lrFRG4j+y4djgyrCn/o
YlkHtMEf60x+98i0JzEP0a51x3yfohBEAY9xCDXzQigEnairQV2wS7bQU7V3YT9/BD7/ak47pDAA
Jbb5bACVt2Lc9mH+UVU9F5og19utkh+3Vy9uxjuD7IsAWcyEe8elB/VH7IbGs+Rd0AwMw/wG6CuT
yLxu3wObD0WjamLkRQh2WIwkP7uYSRx/+Eit/gULhmEUvH5h119GNX2MGTik2h0bLl1iq1hrdBWv
dz0e2oh7wE7dAXUrUzSwIvFN0I4fgkyF41zWdLJrBkSYQjqNyuxPmKQ+4rtq4KVwVuUZa1rW3YwT
lOivJvhjLLYcaAB58l2X2bKP0YtvGod0q6WEDOLmzRNvyo+nA8y2BDVRNH40zOs2DeKZTRuQ3EPE
ELKZmRmqZrSEETYmRxAp6bZAtoMSHqeP06yik7SBMcP8YGOH1k8qIahZPWcMCruL13o/sKo/EnpI
KkeGJ24YrsAi1IOLW/AoTUvz4wIKnJfs0knmYV3LRYuC9WI884E38JwmPlrJmjkSkZKMTuPyhwaH
8nJw34ld+JcOjLV9/FrXixX/LZzlVJ7trx7IqiMmvYfAwLRnGHkh64ks2zlIu3MuQ2JQraI+oRhj
ydFAUnMaqP1uDkWv8vPfLCu8A/Pi/31ckCkTDxEgWTmglGjTxLJ+pV2YJpZH6gbkgPaucbFvFGSy
0lNFN+Sh+fuoDclgYVvlRB19SMzyqja8ufiZLlVF+AVOAOugGOVsNVNmbgwgNRXNfSlUc2aaDLlM
c7W2HT9pA9/Lbjuac5ZnGwSG9N0BtP7Bb/pNYyN2luu8CGTtcN3E62iKeu+UJuYvmxfsX+P4TR9r
9qk7EXBpOX9erN8Wk5D50yT3vsSWY428NWgDvsMeSVdqGBtarsP7WpfxphlsIk8HlgzCX50UKw5K
5O1HQd1I6mJKZM6as+fp6qWSnJ9ux2VEkN7fkMzPYEJnuiGG7kZj5jL1mtmFvIELPIWOPkHOrlcb
dAZ4ZjPGVBww3H3Wnri8mGjS/Q3deMPB+B5lbssAD/9mH1Pl2ci3txNNHOMRdE3onpOtwXpwXZfM
eoeFe8pFabgZ8uraaTkiWTJgysUyeBo9pAc+s+ndGBm6f2292UKiZqlz8BPDcEZBtdCF8erZcMs2
ixe99wEfgMlLlp7glxlbYXvIPAJeFY5PVP6A3tCYchv35JxGWFsOceFgjyOPC+9m9KzdGC6MjAoG
hARzuWn9F2LP3YRGPAZrGk8y2b8ARtw9vyGF2zJ9cg1dO0wbbqy8ZZ0Y1xx1Q0JEnpGUQxXFLPcT
r5gq37I0IgyG6A/aNyRAs83IaQEnwgr9ouUAAy0MqblYssPWIJ65LzEz+oSqzdPwEfmxvSXcBVS8
X7iIqF1vk5cRD1bBHK+TREE2ocmv7NFe2ySPegZHIU0XowPqFyMGYg1sB24UmQr7AprgBnTseCPS
Lr5l2OGfYYC/oPZBg+u3w0avYQUq8D7KIUcPWS3pTsDZgTqOhL8i3gwkIlYid6Gfcvl9To1ZGDMJ
IlFc1b/BlsUgSgXz5QStiyKaP9oPk0OHa3MeKvnZr/5rJ3DDu370u61YTzin4BQMOi5W2xusU1mJ
6JAM2bgtcHXyofY/ia4h67fBe+IQL8EYe1N4q3wU8NhWERGG0QbnieqIavQggPzziiFC3MHlONTg
NjdFMNMpKRe9HGBDGj5ApHUWiqsaB7BL/h+zVItNYwVxwo6cXyEyeW11gCmlS5MZMuzAnVDSLSnT
3OZtHzP0r/RWsSi96vr1v0ZduV0mJCOJn4uj38XTyUmdd1MlIMMZ0y0dwP5ILpzw8EUHYgrB2aBp
bdzkrQj6tXPofqvBvVD7oSecxp+85FQLesRtYVKDWaaDIebb+qQqZsAzT/wydYXZ1dZ7Ka1HaHEk
KZKC5yjSBqVd3VWe/i7m5WmJ448p9nkzJ3gjftF+htb0nKyNtBBkpNUBo7WoLpi7tdND76ABcfn+
8DztB7X0q8yPxBV7QuOO4fwtL6EdFJV4qwrImlU9TwyNA46aKn5l6YdXrJ0hf6POZXSffwJ1ufMC
8ytReeEzYfdIT0jHA+IHherE/ESFa+U8jVszyK8Sk77RgrCuNdvceHF4wNIKEtrVLNwQ6YYG4Eva
4lGcogorDOljTyhTqFlHWEFGjT9hOvI4q+Ti1fzPTT+j0GZKysKS+E1YQTi2NASXSrMygf7zN4z9
m4PMiwqWetlh2Sfp8VkWEfBHgMu60yCuIE/o06xZ/OR99E/UMxKofrD3IqqY9Lc143MM4TtUw99y
tAkDC6xLFhvGKmP3BaveP86yMaeCuKVNwVDwgLmSIfhaT1NSuNsiIvxw1L4gxqUPyL1hPz4VvFSR
7/+b/VpgSiX7z6y+tNZhHtfYPrGMgqdsZMokPbP+jGlhqdeschl7G54uXYSy1DdNLQxksrBRtTNE
tWkq/xddE40htsrgjiZ9ytuwOKWW4BXNGvVTClsztOMtGy18NnpNonEjBsgtzIdrNzLDlrXli2KM
v0FYmZKJ49JulYym8V87fDjRYxQx+Ejo0+YsR82IZX9TUev1jpZ7EOvzQUdke+NlZC3auhf0FS5I
dRp66L4VhtQQ/CRN0FYnY891nz2NTveVFiF2+6J9gk/UngLDPpAND7vbEqtwXnGdwBTHKTZP9ygS
14RHz9snBkFqx1QWZoqPrzDlH0Q5Z5WEsLbruS42QxD/FC4THzOzw0VkQ4kXqHnHC8biXKNt83s+
Ds8wJxSZugBUJqjSxWI2jxw0LEZ4SrG8CB3fcT1ycIUN2mZUS8W4cMUrlmM9HogzucLTUVY5ypQ+
+QxSFFgwU/8iGMJbu0DvNM8u/vCM6qEyTArCzrx6C8NHv2ZNYburIlVZ2dEN6/BAK9wBfBuQbGUW
DsPawUrbtgxGGnAkqs/YBNlCH1hO/6uR3N/wsJ8IL8aLBdyMBW/5LvvpQZDtAtBb/rBrgr0fV7el
zV3ndKjaLRA8R38Zvz1GeMcpCVjaQ5Wj9jPVAZU7kJ6g+goYPWyUYCkcAJDdpnN6KSpOeHLdqz1J
kMhSe8pPxY/W2BQmyUoWIY+BkBw78I9Szw7Lz/kCYsHdMLhmPDVKxEwe7YY/dhoC/vinoDockNEQ
w2YV/qbLrWQldV2RlEbTo3xB7BDlSIDH1IMSvbEsFvDU+dMenjnps3wFStW/UAN8a4RzqOzGdOc2
9ERFJG7VNDz2sdIsW5vnIWReMChVXhN3Q7Wb48ugvV9/ZtzbS90GN6TLW8hvaQN1TRy94EXZuSNf
wVEjBJGRCpFud8E92GVz107ohR2MBXw9tLlNoQlzPXNkQ/pHMpDFLNDL9ncqqOIrAly5dJLhyqmo
2pY8xrRUUa5OU40JeGJ4I/KaIdzKo3AqCmrt/MfRmWw1jkRB9It0jjI1b8EjtsHMUBsdKCiNKaWk
1Pj1fdWbXlUVja3hZbyIG2F/S5UMJ0eLCazweD/jazwLxZQIHBgGmAo+fM3psbU6KKYDFFvfVp9Y
ft1NpwMezQDhAXwE8xZfCfNJWb9aPt9pTYwz1WDGxwmaGSFcHjhV/ltCDedhMd77NFjhNgKj04fB
XyGWYS+ddaWiR/RppBA48by8FWoDKhjLdr8HA9Rw8Hc0eaMgXb58ZWjMaBjDEs+Obwr64B6R6uNN
olV5HzgYIPICBOqiQPIGMS78Bp2F4SnYTlS2P7gpexxgGp+imYBMNtRUWoKiJl0PCVgs9iHUyf2m
Hgs4Y7MVXNrU3ycxAXjeWWRffFVSQBI0R3sBr6/qF7yN7pbHLdIQHB9Mc3mxnTlbMbU50N7x3MMR
QmSLDcudPKOGB1rkex1xAqVKC0DdSljBDsEbP1I8H6Mx2E+R/UdVpYvmIx0aqg3OIA5pt+lgv9dN
YraYOFGKRPnd1Oxp6U0fNo5ps1ecpzziAtbQxdCfHcepMfu5w3DsqqW5OnQIr23N5ZMKe+jF0YIx
XNm5fOjysr9PA8AcKgpaPrjU+ccp1XlZqnRdbnCBXdosK492TJu1aoUFTFwujyN8EVK4mXXSjfZf
0zyBpxrU+s3vtWJVNffoVg32fXw+hl05k15+7/R99VIx/h2YNpfPIKudZynz5suZTXB2y2Y8W61R
746evLO7CPsxRXkGG1o39LvO9WNRpGIjRWnvAAfzzCQ+d0P2LqbvlWeErdUaKWsyrAM+0l7gMNwm
GlxEHuJdcxgtZoFeG4jwAoDAu/QKgrnhiZr4tFZRMo4Mn6dQvPyBeBsnqbgP/5UpR44QGJtjy3Kv
JHXd4Dj9I2RkMi//b74STtsUdLNULaf1+d6xcHXkExcJohr74GFcEH7h9DtBf2+oNcTPEfLgGdjC
UCf53hM2u2lg3qwqAe3HHh27nTbLTurmzHD46bTzhFaPJB5YFKCYfEXGD/F9wbuIvG9ArWwbcVvT
2naieu1Z9LK6ycr2ywnlK13WJIEIg7DNqB8sS743Xfalm/zvYngvGggnhHXV08hR8kZZxDBCDFbk
pHkqTAvPIqhXnEn4sgCYIbPPMKJY9AXBCVvZd5pN/SFnxOXdAqgi0vq+T+oHMwbjoYoajS7JICeR
wGeNTBQ4sth0AWDVoWMAwJH+S3XdE0Wkr+286rGraTYaGInYROIrt9WX1BSBVSE7hhHmHaSiT5qL
LmnF6qmbPRpbOvw9DGN4mRqOfF0OzLTFanj2WsveNQ5+El6rfFcxv23m1LCDArL7vIbfso6FrZrt
19AMil6ieP61bGukoEL9icskO4Gebx8J5fiHXA7BXzim8c/CcZkjw8QjkcO/4twQx7jbolydOa9H
1PNx6ohjjxwU+gnB8di5VfxrgCFV/2Qam72ndNn1FraKn/swnS+d7P4SncWdKV3CF+DTt/0IR5ru
X87jeYfxyinYoin4XExg8bCdChStAFvrXSfoOmmlTs5NwnyWV4weEaPskVyz2Jiip8HHROkH4Qpq
KiOcxpHIX2cR6gOGDHnf+JO8NniCOZO1zvKHgzi8QE2qC9NR9TVEVXHsipzNTZRJ2soC77sFb4kZ
IKEjg0HrDZg1piiF6V9wotA32MindwLCWK39JX/hPL8uukx8Uk7SnzsrfHFddS3zNniZJsclrpgm
p4jLFDKHXIL7pJXpmYZgCH5uXLyx7abdCQAA9zoOSQJ+hXs1S8B5u3CWq/JCeWjb5HVseouMuC/O
CZSEtb6OP8uy4hsU0XgyZPw308AC0l+NDV00wJvNoZLMPqAAVWJkdYKwPEgcD+lsvjEMZH/QFKvf
qB+AYlrjhDRBRmSSrX+1rHl44RUkXuxmXNi0heORuOenTF25xd0vbqCyJihEQLpyvPK3OK9AB3jB
36IWOcVPJjgtFU1UGGM5o2RFdBeNZLmJc2W3XlQbjHKhzZal/dZhsB7iWtyZHcoIDssXYg/zhQpD
Mr5RDS2o9oojcm99xH7T7QjIR281qUk01pHuxSonvetI+e0wBYCGYBFP0knT4OFDs0AsIOLyXMkk
uQ4S316n9d+axufnmhjVLoyVTdNgUB2glfPCwRHwrH1JBUqVAVkvanoVGg77foLczL9ImMTBFpQt
BcFcAAp8hVFKyjsV2A2qgkjtCo7ACXuOm2ptCwh9NlmF2lQWcH40cnuja1OexaBfG0Hi1h67GEab
dv9RzulsK/o1kdXsHuLm3B7od0k3cRhcSu7P+9xYL3Wqggv51/ksEUUvrTtne8UXegOwcUUYoJs7
LuueZbaeu0l8yCL5NMEo9kCO4td5VV20Ey1Y9VGWRVbHbwGxV0p6HaptrOmfWzPzD5HNoc5G/htC
vFmUHrr3IiPUYtGfdbHMMm8XestuoVxE25Dy81sc492ZYh4iBZ79Xi4rx1IUkgO9cQ6ml+NeFHm9
g4tgQcepHJDpnXPivHBxGbhhEiIVYqTeeBNxRF8gltWlL/aTA1lQsfLbqz4zTPuOAQ86jJulscu7
pS+LLTkZVj6W72x7HzNknpJUEJMM/zLaTFf0VENdMetSYffVnZp9Q2EGRktMMDzqRv/cGdrFwggs
VJIWyF+MEv8grRWbmkwbQhjLahx3gYdMSgyRwSZ80U3Zsxdp2BiNpcZsXVr/8KF9s2jxn73a6e+8
3HftveqG7JfDKVu+kYMMNX5cV24a4tgU4b5VwtybnquJdrF2nxXUdON1r4+zzqER89xCpurCbcHq
FgNW+IO/f+VDxNZuMviD6Lw0LGBGuh1crz/Q8hwiTuKITT2bWFHEJdnABEKVkQpKlQh2qRiic5EW
La7ZFesZNUBvrITNKp5piAhxZr26oXinpXz2d0sLi6/Cnb1NcxXsMzOqR4KJyXXsuvjFpTPgwaP3
9MD4NJ4K2Yzv8C8lK9Fp+WWapPnNXYKtrUNUasPYFeeNx1ILCzTP7PZoiya5Fq0od2rMzJMnXUQD
N6FXfWSoxCff7+tkYlNt8vw9sunDQ2VpIBM4wz4eh/GOrs7+7K5HNeEv/yqxNHv2HdUTOZjwGteD
2eNXki86XKNhMv6bm9bZLPQhHUZ/6u6LEeigayDR+hW16MqZ5B+jUBdaR6Kwx4gfTWmZY7weyrIk
p7M708uOY8T4hD0Q6CEIFm4NqkBkQ+bVXdSWv5lu88rXR9PwZostNK++rHDeWimtMhQ0+Qe3yPQ7
GxAUWGuk4yVzIPXEOQd+W/rr/ioI7uLV0wwYoeLk0bn+Sw2skouBWu2E5cA6NUxPIUnjfV/xDBs7
ynY7q6a7zBXz2ef9efI6oiKsXwmV+9NfyOkZz6yM82HWJnvEOtYELWgmNNfAgb1c2ACqZfHa6AwQ
rjdzOtTRkQMxRwpozow8Ojso2/3TAKS8YJSwOJpaeMhI75BeH5xpesfwyE6xcL/7qWSb3ZO9J1oz
fdbkAx8AkRJMH2G+GXZ8m3piO8Z+gb1CQUXthkqWL5W42bdq/Kvtlx5tKliecuxgmHNUeBqrlj31
jJHOtXD/dfwc8kjlZyQw+ZisQmcFdn7IRfZLRi4j2j22yATWg27TtXakoL8m9dOHcJ0rBuzMt5wJ
qKQXK3UxJmB2SQQ2nyD3JyBS5q9E3zytR4YtcuhjFdgYWsLp/9BEeTd7RX4fB8mwVTyaCbS2tNFI
/60UnHsLXNcwdxdiT5kvfuJ8eMvW2VKqhk2kTT25hc32xgGVuUuyLNrULgY0IThSEimcNiF+UfTt
/F/iJdm+J2PP9y3TCzEkooOiV/dzReYJqLnmMVPQRl6sf1Xy0k+wIx5Rz8S2yQta31qumjxn7MZ1
+b5k5tfA8d9OJK9udbIcitb68AsdHOVAPVS6hqns8RGUMzWNoTueMBXSyNW58ZYrnehtBXUcWHOK
Z2ZkJaxw5Mw9+l2i9bRBz4FQkcSG2HqLGcfJ1KlrgF5l3A5YUHuxBdWFXU56OB43nRtiwprlr++u
S6aYNeJM5QCO0CU8MABxaOzxnbZFumAhDt/LYs4fk6mwkeK9eTu7bOPaSLr7quc9VpoeHZWsEqVq
8M/90p3OWKF5J+drwx3NFTeRwj8JxwdcEVyB/SxRDzkz8LbkvLWVRdTu+RkWFNDyj28NAAJUeZbR
OOwwTyTrZgwjUO0YJL7QAr2QtJQBsox2U4gaYrGOXbJ8Eh7ggF9i/GVkvm90+8XzmOqBmul4DF2S
obXLwOTjyZgSyue9VtH7u4wPZDzKbdSOTz1dFvss6LCRDLxumoCJf6KAnU4OlmQYTqNvjDk1v4ka
dwhs7IRLEgtJMPCxBcCdamJZNyDc3Y3WRNIXwfpV5fM360hzHcm6QmaJnG9pVcNrEaniG4eQvc9G
6e+7biEm1C39pi2DYA9fRbx4k5WATifmbko0uqUX2bYI0uGxHfFcZEXevwZg3RCKV28+ADSYy3Hv
7salTLedcJMP0pSv3UqUbHE08b6iGmQi7bMDEmXviqWannH5sRYYuyB/12aiwnAVvVUUD7d2YDmE
idriExHrqe6NRRVf/GOl9Tdh2ukv/nvE3TFy6WUJ8MFFyUSerBG8thue4cQ0zzH/tzvSXwVjZ1c+
z7P/LnI+mrUynl++Kb9oEdPguDRka48Vh2OwIk9lsNxNLTyowO1eJUaInyFtST/W8GAXs5DAm8gZ
TxPliHg/un+ECnx8NlVz8CLlPVndUEKsaQig8L9DT8cgU4qe2+aDK4CszDym1hkJWlIeK43kIWiL
UzAjUQWWwsvnxK9xY9o/hnUT81yHhz53oKLDhZcXz5XlBbJkwEzH6mBoCVePFkF9chakRIQzvSSM
LQBy1DNPo+ioJKNtQQLqghW5ufiUEd7R1E1RSRH9Ie4V7Eh2QtJuevcl8QV3uFzT4m1hAx9QXXdg
l0HZwIhuM7hjeJ5qQuBxjdcn7MZ5WxcTWT3+ib3TjTHZ+oBI2hhYO7TlYjesOzi+0eBcUahm5W17
8hdT7xI2YTQDgj0p/Yg2TwsGp5n6BFndNod0bIhALKY6zN48o2lgX0nZFgo4WuwcqPmFxEXvZzeB
ihuL94q54JbaZ+d5TJlsRJ/F71Aw+ks7WgHQfOUdc0IQILSy7DRjC7wVc+VssnLiRE0IeM96X3BA
HH5Ces/4c3RSfvpJC6934paZorbHlzzZXJeavWJJdqmyeD2zi6K8xx0OiRO8+QEWsiKFCKOzbtpZ
zKgsKRfiF3R9Y0SYOUMQFesRZrS3j3NXbHDY8t5oHEwHcItAEZUSN3XGOvcS44G/zSPW6eTGvliU
tLyZFQz4Ch/EJm89JBty8v2RDei8iRKrxD0MxxgqpWF14mnSpg6k6qgO7gsDVqceyH7pNL+n+rbf
TWmaPuKoLN8KXrNb2IY8JG0TIWix2XelajcKI8u+DSfzYqYk+k6yFE4swDHaqpv+bYCFh2kS1AjN
xN1tQjUSMT71ZyR5eS/zGex94qiF9GDLbloGBLYsbOJnJ9NujFNmiV6C9QifrjREABLX3NWQs5aU
lGQReofFGv43uL2SHDB7K8vkR5oKjGOuE23jERm7HZJvtmrzT5ALjo8mSbdWTdJg0emOZxI+cHcN
Elf2yKKxwPUt2OPE7f04ttM2HOfgtoEg9OQGoK8sr/dvc78SKL80OqV5B/NnIPK7d502I5mGzGJC
7yXssUFoXnY8WotkM3Ssl8gN9McFwM2t1sNMt9KCQG03/ls4S3gIoHsOI5OLruz+MdIFLat+OzyN
KhlPoEX0KyY3/zdLWIs0qBMURgU52rhkJeWLpHj3I71GFQphvWAUCT5xPgffFSPNHSAh+ysu4Sfl
zuhdckgAN6JY7uxpEpsB3OO2nFYxQPl0H8eNTxk8K8lt15tPwQfNym4Mt6VrE5jqEOwiJx/PtFWu
fni+fmmJCZSCO3NdSbMveQKSUajkmwU89k8wQBII4hKXeWN5yzYCokaxZpfwmILfpN6bxrJ+yTTP
VzRTIMHzXB+DAnA998F7aOVq21LScJdx9PjpOBRf+bSxJDAO4ixHhmFISkFhn6QRE1/nOD+XgxRX
cjPjQ9N29iV0xoHlkgo/mFrrA5FKjj1B7ZDx1+U7Zsj2KViowWBPpz+XoEW1Ixl0U8zz5xq9u8FS
RZ88yi46MObA3dIt83FOU0OLEJPfTaYITjtzBt0kaQ/0bmFPmaDC32CgbPfK6pfXgDbPjedo58fJ
fYWFBScQbiBNod/k3i+KE4Ir/V/2Q8FOeQWKJ523Z13hXQlKnBA2qIl9nFrxzQS5AXgvAwkDZwJt
Jhg/i6THdDk0V63kV+EHmPcjPN+WRhof3P4futkvZVILO21eoOyf0xeWxprO8Hr1XAVPRqYKiWDy
gPBD7OsDi7hcFKs3DIOsAHAk8vcCNnAf9WRlV2+Ksl89L9WZwKu3YXXfXWQc1wespMu1Dn1xojN1
fsbnNVMugIgCMGxpHx3GZgwshaEEsKFesJ0ccc9Wl1ZSx60uXrNgkRySfHkUji+f7KqMz4T6/FeP
E/vzYnNemzSinxYKyQORZK08zPQhwq79tOSzpEDDF+MdMB7zkUvd3ZdlX38Ye6juZJb16hgqeCFT
Z4qPnDnpcVbe8BwXdnNky+p8RQifLzSqR7+ZnaDMDUMBBNlqEm5Vb7wiTCUo/AFOVsulxY5d7wX9
M3jznMy6zzkKvCxKtg95O3ebUfcT4zo7rT+56mfiU3b0AOw0+Qf/NNmno59c0VHGc5959YoZEUTj
7H+ia1aFa2bvusDIw/oPU3HI8bosDkGiycxow0NCwjaXtCikw/Po9WTufLpOGa+/HRewl45VCUvc
wUUiUrp5Z3vTTrjHIb51J2wuzV+8IO1PjWB128jR/+Uxxf1dyOLi2FBUEMnxbufcywRnTjh2LZgY
PCVFsNpZnNU/C5ht70h+IBtiKNmOZgm2mqhdOM5PSQwnTpNge1IFa9csLD2AA9OwCZKVk5IF5hJq
f7zHiZdsU2KPm4YNaMZxa4/I9DdgWXHQ5Depy7HK09xbGo4tp0SvSJtjH5MW6uNiedUjLZMJ0T3y
InichzVzN0n1lRVENcO0dG6laSAtmAFINUZFHCi4gdvRfHL7RWSfxW9XuD44AE4eS0SMdMl1uWm1
92cJet4ErWK0pEsVz1fzNrc8o4uySk7WrL59ho1NwkOa31P7G0RIm0RkhjdX1P9iqIi3JW77Z7lY
P0KP/s4opjefMN6xktZ0NoMVHbxGP6Z5/esVg7v1qYqibN5yyFSQIhrZh+zLrPV3LArdr6m3Pvt2
WY6msxliV8YKb7D5vhx6goFp5UwHM4bWlj3qHUSLaMeRLtkrU3SbWSMHhGPZHmyHE3E7siCQ5BDh
VbDSL9MwPIqwtv50k3Q+/Qy1HRNdhKediWGAdLsb3ch+DDipPrfM9jtXzcjLpSf2pD0XljpT3qGC
Y0dFSxr8LR4Eb+dK4W3Ic7yJZq33YdtwW7Xkj3QxnJa09dYeAMRs349utZeMFxCSGcuwXh4N1sLM
FLShick/oFu/ZHJtV5wEq16Wy0cO/RgsBc4Q0s0/QYBXOHcBY+JXPAWjk77FVmMdENLGbRVHBbUm
cbpPVtOnjoigJ7LKN7Bk4zuCmlCtdf8+d0TP7AV1MtYslOtRFFzbtbyQcfCv3C9UW1T6pREpMZYp
pRHX5VXxoMJuuKY09Z7yribABmPuAVv1e997f7FrgcIrRLoxtnwxOcscu2djZXOjkqhv6HNgF3mI
pdXsLKvAaispNZE89aAhDZdez7966RuGT5zxk+ToamqQOM7ECimNciJDDXDbyaovHjChXrvs+iD9
pDlrqkDonRNTHL6oJT8ZNcJgqhP+dWvifIEWiLh+aMbojb33HTc+l7BDDmdxEcnDnLfRMgBawuKq
Y9SreuBqzGp5wHw9Ycmczkk+fVsDO+6lZMXi98w/asELzzaem43XGLo0lt8m4j+2pT9Fbt23lrgG
1nQkFfoOoOc3lHl4C2XxSa30HeBv97YHG8sOc0mq2tBoT+2Nx4WUBnRFp1N37UJA7QMe5t4X5bWe
9Z0hfYef0z/6cuou2HjjG+0zoNO9wcSAIdKmA6HjwRKY8GMgJkEQ9Q8WbDzIJkJkGgpxjAIOy43p
q12gWbenfcNruuOYodp3V5rx1dUG+03Ju0sxIPlF+tV3wZfwlhciku+esTCpF5N301sJvwKFmpjr
QbqtMu5kQMQgWMAxTPpbzVLXdzwYasO3XzgksKdDMKjv2PRYXdC2vS4cHinH5IO01a7JEraCJVVO
bqVvG5vVJSGBl1j1JCcjzgfN4lbXTujgbsicXR3PzsaQyxzq/JrPjnMl9f2bVKSuAcIT0XInxRt9
fnDtiXVQRubvMCCmX3K29dduiN1jw+bi10rHS94AnM8ySgeaTgNYYkcZ+Kx+MiPew5QvVYeN+RPX
4beS/bfJCBhkSLvQIopXa0Wu6RClhupAnc8HVVpH27K8DY5Vh9LKlotVnkAkUyzcwoXxKpzv6TRx
edYg82hXhdjZJ7C4DYqGH+EuSrLiq8zZfWMXnj5SHqu3pMH5MfaQbOZyeV+86q5bFVVEWxuHPzQB
M4uP/9OPmBywWpfZm5/ZHCYWhMrEXs8uHNEI9zsA18vnhql4U/bqzUqKa2n0sREulSQmvCGk+kwH
zWNuY6twic8ZQVMZ0ElE2zbHecyyBkUYt3/b36uyAwewljX4/qOa1spn6oAXXHi5eMXeyY3HvZiO
6oEF2iEfCFnEZoAzVpFk6QAK3AJJ6jfssnize8s+bLpL6CN9DukQ3RpHP5oCfi7bnV2Wg4Au7FAi
WnWHKh/fCrs4SklJaNcCTbLNKa6BCI8RKyQQ+9i2iwvB1CeEwCc8bE/8Uq8NALupbY+AJ0gcYSy6
7UIcptUwHaQEFVJmUFFHL7tYg9xilTHkgtMrogwE7X5ybvBoI++VRMWsDjHMpfyydpnqR8v9ahcM
d56rMV0ty30E0G4xDip101J9FpuLGGPOowslEF23bbPqkgcDJLfceRlDHA0yZAJh84RRsQ2vmcTS
1rtQLeKsPlkleefWVr+EQMNt0OKlpycPPKxDAUNGUtNZVoRd1f8oPo+7qOgvo+2f0yjewa0ByoPl
Lw/snd2UJ+4ydtg64Fe3kDNK/G28h4H2CIGjtw7e+ooSB6AWfMNjeVfQHlIAZ9zgWhQ3KsezIiWJ
B8vhwutZ4Owr/jriJ3ETfhbNpXPqHEZUaGADEz41WtR4gCcvBacgqIzaArbUDqceTM/tMs2Y20r3
3Rf+Pb2ry+3QzMu2JbO4JZpIwWDQcf2MlAUeAgXEBuoxoi70Tvqek9u2HL7UooON30wT13YE3bQ3
3yVNhlNIq3Furw4MKd9YlVnQOBlw5jL5oKtv01JcADAEs7h2OGNbJTJikmTveGmOLWGrDe4sEBns
8jcqT17nUbRcBhwJpG9l9/ArRbXBE8eKD/WK8sPhNgkr/5UCHPw4MaSh0PF2/+OXvCFjDeLJr66P
yBtGJdDgGTN6yQdyE6hWMmjCDIg6ygVUgo65gB/ouHAJvzisNiz2bV2iQti1bf1nCs1bITmGOiaa
WChFAK4sIQ5RL39Hgim8gwbqy+rLWAmyCkEXHrkKKqipPNiZBXnfYwYt2VJsirh4RjCGOFlb2PNh
+Z3qECtEi1qJR8EcRo6FYdoQ1Wa6pTGdsTzFrrP6JJFVLTntafX7UxkIKUmY/AB9Se6jteVkSYIn
X8X4AC0bQDFI5bjr8ShIcQtK4aFpAAIwkvMD8CCKCFFKNe2wd/ESc9Dur10FGxKD1j0Ahvu6YGyq
5jh76qk1QFVS5toBlweg759IuOJd4Msg0lT/c5qxpf0urTndlcU5c8JgR3Zbn9xl0Lven6jAiuSL
o+ynWaQ091YR5DIwvJllvWmv+AiHPoTw1R7mcroEQfAIRu3OVfH71GWn0ITHZl5xT2uePjK4ysOG
HRhXArCkA55xsmq4ydBCYrMnXXiUaf6YL82TGdtLk6XHbp0+ag+reQs1dYaouXQY/ysP1rgTuAB3
e/xDheqfJynfgwkaFVBdYBbCOyDAbpLB2obQrBlzpnpfWzTD1a7NMiGmN6KNyOQHdE5fe7szq30Y
InYwQ5ZdYCfAjnF5fWA7Dbzqu7QFnJvmyFIMkE11JZ7LRlRiLrZ19IYJZQ0irGIkf35qQnD5Pkaj
SPv3zYQprmCblPNC7gsCBtzpdxDPy00kikcR5udq6T5nhdNJ4y6989V0lxhIIfQVUIsSU+uaR8UO
vtgDH3LFjrmdNjPpbTJw7GQq4Ddriq3aSeV4D2ZoeIpll9RvsITGGOnjJmfoVfG1i9j/B2MZHiw9
V9dh7FKGBnu+iARt0Vqmbqt0Mxx9d9GMIqiIbWxfsiRZ8ILUOG28o6p6OkWjZhcYXHwxeaEbO4e1
xM2CUzyyo8dqHO+0TY4jRD2si+RCH/WlmduzB7VoaWHx+0JgTnHlvT2On3KZx4PllDaA5mT9WEb9
mwvQ/X3fvDpmmGnKof4Yosah7Ti6g0bBVp063U2vEgOPJgt35YxjNgEos4OVxaOAlZb8sIdF/rjY
m2h2LLE92zR7bAti9ikkhzvHDQ/MaaAWys5+0vCqzkMmpovFb/Q8Qad9ym1b7xqW7nSbGmau1qIw
4n+eSgXLN8XLYNR3UjjZto8C+35slLsFYOJsRTf/RY/yKf5OcEaQhcHeWBzyscd7CwHiJtD5tK+0
iR6U7dl3zqTVlWnuqZXBT1TBb0sD7osy6rbsal5D6WQ4i9GzO4ePLAZ02HYLmchFdKdQlD4sMRsB
qZHp3ooEh/hWinOXx/mpKoeWQwpBnG3pQ77lC6KSEfu2It6U8G3duaOY90VRExQYRPDujW6CWpJJ
7w05Ud+Oi87u58HngItp+FRovyQOo7OzZo17GkFBby2noaLHAgGALEpR5NTYj7oDXxAYstmKuRin
XACbUv9gsbb2wiIcyrmZoFHSNkdFRgL2Z+hA+MSxg0ZKF8tYymLr27nHLjbvQcyFIdjAxr+UaRFw
vM45EmS+/bK4uTjM4XKvwQ9uMuHTvQN0w06LPwAh/A9rwMqkqFTg8+vo7RVvbDL9LXCD+K8wizjj
ANLbQKbtXdGF6dbr+iOelpYdWXbxOkb5RCIHkaawj7Vf0c6zup+ARQOJW6KPll0MbBeP7iTFJrTw
esX+LPU3tuXB0iMVe1vNawbEC60e7v9SXeoAxrzj0dySeREG82HpzqO/anI9OHAVF7xoJq3J7E93
SzhQ9pBYzzrzMuL0HIyJm1MCoUCmzLniyVwUxU5E4z/m53Qz28Nr3xO5jG0PMTaq3mjkuw4tj0vj
0c9mHEq02NExKPaAHcqQb0XHJUNAD2w65KPsMNTdejz4P2arg3XZ2u8LBXu3vLceBfwcsggDKpKd
Oi+ddruN1ZFIKuBe/cWS450TnpM3ddjrxyEh9jDETrAp/6eVcIVRIqMqQmdYvGKHq1JoqAaE7nln
J60GcpefLarnb1o5fKRjb2/SYIXrNta8i0U9bbu8/i4qjCo+tLEdeEGiQggct7iVqm0qy3q7mJbw
Afldntf2ZeocgJUlZlrTc4XhquO4lNsWfbz5+FFK8ok+NklE+hgGV5AcfAOjmNaCeWfVsSIoWdJw
qL0OM+EA+Goqs5OOOF2rkvUDVdsgdRf229p3n+SUgnDGgP1hT5mzaSx2URQSg0mq/ObQTM2HRxnT
YRqmI8czDxXBPNcZ0buu1IRpFzKJQ9j9dp6DTz8G4Avn9IcEinUvq/KHQju1IRhCTm409U+rZf3Y
mbyl/c1l7sCoi9iXOBn3UoyTDT0vS8WlXzTS6ULyzmUGAPcwBqvnZyiPmEavczd9lUFUnF1aDwEw
xO0GcaXaJrwEngzSgAmpjhjzadeZyiYSSrFYKpp2m4fjxPmrK94QBwF2rmWWbPGxWvF2Us78TdNZ
f1MbVpWaOY1F1VM1S0KGKq7eCQMmNCmQZ7GFyXdVNVQH3yNMZmOPPEdQd+5s3/9LJRn+khID2jRH
T6ZohnuezfM29ivsXppfhsqJayqH8aBqNpOA1l2scml9QoAOd3qY1IOSnvsCfJ33u9PY53H2kj1q
MnJdNerNKrjeCp9AuCMoaOpaprN6ttIt1uF3kk9/yGGQBtbJP3Aw36QTnge36rcAwEOSbsyqatR3
zRTdJbn6HYzo/qIJeVuagXiGunjR/ax6rReQcr7vn5tSAj2c1EvqGVACkFg3sgGkZ+M2ubF7Vk+Y
UtNtq8p/fHh4CsEcb3nf/NB8Mr+Bnx+ZnaxnafyMeLr7llIPjAYT129gecdb13UYkwhUsLZnmE0b
vrhEWXt7tp5ombqXnH63U1LuQS8Vu8JP8h3kg4cIL+VOAPk5VUEU8T6KfQTTjtCj5cs9bKEQuHp/
h+gfXcpaAXkAoEzcQt6XdTg+zUn+4KzXODCv/iAreH2zg+nfMzFVKS4eKLzDROTbBgd+roctp7N6
U/Xq1w9Q2TIGcEb3/NBOtruV6eweteVmW68SZH0Xzz3Oo/nRa87YGUeL7rD5iBXur2zFgz/2f0u/
czYDd/y2a9z2StnAeMB4+SXdat737X+cndlu5EqWZX+lkM9FtJlxLnT1g8+DJHe5Zr0QkiKC8zzz
63vxPmUohBCqkEAicW9GOJ1Omh07Z++1o5dJaW9EMzFEhKABpth5dVtcbmboPCkFFSNI4nZu7tro
1plALdRYtUcmYEQhtqrYj1jyfqlMnaXqu2vLINrTnVlBPO93tE67ZyF5cWifOGufoclzZ1H0k9lx
VQkcnZFJyKgOAzcSHs8eALEYuS0Q4qHGG51270OPvC5LxG2XJO5ldLFukPIWrvVGR4yr8cc5LVPk
tww/jk7npstw3tRcIpBEyuTGqCTT8whYDRj5d2fsOFhCGNhOluBhaSaGtTxWBTC0hV4PYl1rfXaM
hpgQPOGWS4iH6nEsg/RVw7ay98ko37YmiTIkRT63xlCu8J/W4BVc6x4hKa4sW+YFWzq+mCHlvYut
WexCa2+W7whjGwYo2sjNyU961XQcjDW0OVY69ntvjLESu6NL0551LtVi+xpd4XsZTkCNcpUi10Ki
tSoZDCx9PfExq+r+Wk8djTAWTqQTKZA41YrroqqCKwM00wEKQLlDMJX9yLrSn0U7oPviVKdlhGkb
R1zumGTsEBf9XASBRmBGl5+RYno/e8sNH/O8pyMtR1te6gZg0kIaDR5/y+ACYei5wy1efQEN1aNb
HY9ZVS7ryg+8pca76CA68TExhnn4nGhVCjAlx1cItKX7YTTQRpDqG/VdGyMImfk79oVBpnwGy+G8
JGYWPiSj0j+Ighd7jxYEzgLpn8Y8VB/tNJX3Vq6cF73t/Sci2DzaV2UTP/RibK4TNJfnxFTiFkZD
iMxMj+Ib1xkCzr9D5/c4pqoUXEQl+zenTMtbBdIT+yoJbmdpaeUPIqXNY+zl/tNAt+XWB7n76GcD
wgj63Lx0XdRceZNenzF110BOIPY4M7dH23aDgGc4OdO7Gj3/qiOy9ZaDZ3xPdVOcONYhR0iLUd6B
xo2eMGVED61T8PxUMvYuVlTza5C+rt/FnjtcpKTwXnRF6nDKC8bD0JvD2azs6UoSNwlxtgnfQMuk
xyBsjTfguf2LN1bhlZNw9vQiYrCUS/1s+NEi00ixY5zqoE0lHs7Jw53Vegcl8NhMTnPde77cJ62T
7rFS8g7VDv1inG+LVtqCYawerkTeClIBpL0ddfudJfnCKeqgyuSe6eiV8k2QQSF0LcHeT83JZ475
s6+cbNMgUl733CRY+tPwYAmdEwXgaax9SdN/xEhFdrkd3FQd9IrS6q4silScLLcjcuKhIlwV9+YW
t6VaTlkRrqipvVPl1LvEVuMamf/tRBWGZy/RUNDRNaVu2ppgP3Z5GUEyGA++j6i77jmo116Vnmrf
pWVP3iHEAoc3AvKBv7GyUB412/rZ8qCu3J49vOjYMIrePPeUn+uucSk6dbhmUjGQG2V+TXWFgE5k
/kZx/j4OwAv2aNdYHgYpNk3bzuFjU0juAx1vVx3tRgvXQRvay46yctkm5msYsqIgguQiJK2udnoM
GXiU5vDLBea6dizmKIkOUUwDQbxx7XSeXhlQtRtOcXkQ8weJAt8pjzDTSnTmpqKyWXPL020WdS9C
hz/ZKOvJ0wsKALvVt93MVQmqzFgNVjDueEgVyg+OjuOkGzPt4E2VXbYJFMkx1HpU+kSCZFpz2zNg
M7kvy2AwK7RF6BLpKRgrlDsFNJqWvd+9tSv87ZxGOG6no7ckbu7Kb2VxooWwnxy7JUoqEytnMN4y
GXAAaq56o8G96cEwGbWGOWLCQ2sMyVF1qbzJcm8pcLsebEruY6hy/wDbETQlvl3aQZA5A/9liKfr
KsuuHVnds1Qc+RtnZFRPTz4got5It26Aoo2B37QpcrGVDlIay2YjpRDWwasslW9cYgHQQjDRgIXK
/dY1/QrU9LaYm9xGOKCoan/62FGgGqERx3CACjLLf8BP2zBk8j9G08ZfMWNYkbSiDmAWRMmnub/s
qqR9oAN7KkkgOPejezCYcdHtZvrM5I0lOUO1zqu7F9gvFx4P8mpGPKLuvvXMAkrN1Mz6t/4p9ylJ
uxZMMkkpi6ooj3pPzjZl5JbJCuNSvX3SdPfJLUzcHb2g8DF+mC4gotDvfrLAkP0a96+jMctvhUGa
1ZjR2kfPBjgu5CQVf0hdlFdWZGPGqgOkZipxViQ5dysZVGTaYUlGW2eHP2kIVmD2gnLtUdrmUQL0
LN0xuqah09/1STBRZRrFRsncWdFz2iONh4WCLJ6mVLTxexai2AN1nhvaMxr11TgYT3bDTDautzKw
rio7JTXO4uClivlTogTFJ1jpVVQ6Tylfd5GLNlwnAbDoLmV+7QTtKptHSFNOlqyZffQeCpaJp9um
sxhiHMBtbT8PtCko1J2zMMZ8y3SzYamSV50h4l0wyTvE6RdSfLpl21uP3YBPCdvj0S44EaXpz9Yh
kFuq6lZYjKBrYEEaVkFi1xn56NGTNdjjJszthzRI9yN+/h3JVckqVJmzy2t7p+T0omXyMRVy77f6
Q1aP48UO4OsigipXKLVozcfalRxr2qKWbh/yIvo5xd4v3bU02Aimt9ChNR8di7oCCWZI0AiMGy/F
MNI3enQNWUUnZAjzddkV7pJW+t73eEGHpFtXA2Yg4tp3yEh/xq6acYecC/qWXIbBRlZcb+JgZnog
BuIQ5W75lQD/Wtus7rdG31zw6LorLWSdbrL+Ctv1iQkWVM7elIeE7WpbhjheEb4ypfFx2JJiQ6s/
kMRWlL5OrwShDqPg+NiEdCpIAWQ6B5bV65RxDWXkzjDBbWXl9MHERttLqBogiqxwxb6G3Kbonjwv
vdFFAP3IS+4hoKAlCYaedarHheZbGH4MULvw/tx718AsTV7URsdL0c7W+Q5AJtouxsgKwDUDGSIY
22zCvcyEnECbAgLtyJ/xSgYlkn+MwAC4NqjExmWQhs+Y+kW1/aEvu11uGRCDfa4XuJWzAjVBQyjy
uYH2dYrpFCOO+SgLfZULeoY22jI37Q9Yy3ZYnDlPFc2h1LoH6YU4C7L8HeMTGiOE/kBc+lNXRXSn
+7uuw2ZT5jQrwB05a+yPr60be7eIjtKNLMUO7VKJuYQdP4nC8ow2GS1aaaPYbRgHJbpX7H2fz4PQ
jCEkMUOyYcTOdMgXnKT/HsMCzUM4fKRY41Zn1RB2BzapLKn8ffVIZrTaeLrDclW0I++ENWWruA9P
0RhVr6jG+VMlM7Uo6rN11ZjNWjM4taCg4KcNoRdQgrJX2iNGJEyGueLEmvmI0HkTw1U/5lD4UtTh
1uhwtAgChiw5Q+nYvy8ZO7CGBuWqYtLOPmBt02rc6UC7iRY0l5ON+AUNGJaCku2HpsSiZYKxMAH4
Lgxb3WcVBGfMwudK2ug4G6iFqrpDvMS2UF+aDEw5YsSMJQ0XhgiY9sdnZ0hvMAl5h8ZwGvQ1yaF3
GlyNbK6ZVTUbJrPusp09PlbNspO0Q7nXs2i40TUX/xYWRRrqPKpjTHRBZHqkiTLnIWEBKh3PNuhc
I4RzS83CyzYLElJTP2pGR9PbRrRWdra16qyQAJwZoh+2zF6haBJ9a5sAWUI2trNmoAfM7Lp+IjL4
Fc0i+AgXRTxF64+xctyFNlQvnTD6RW3nTO0j68VQ3S+taXHqZpx/DFqFC4cIp02Kx3dlmYW9DC3Y
Za0OabGGSrX1LNw++PpohBqkOWdFTcOOxPWVA7iCv5feqET+sfG69JdORBBa4tJbK6+TuxadPo0o
OHeVDtx/6v1so1lpdWjCzkUWYE17GVfOzpu91IJ9ZjUYYXJBGGBvnB7qL3P0aVcV/Vmp0Dsmkeat
tVDYDwIv6hM5aO1HZfJxCJERY2V66TDKNAba05H3PlXTx9jH/SqjUf8AMyDdFE0wEvSrcggGmAkY
/YBdEAlO57BS0SZpaRNPlfRXSWi+Q3rHNplO/VXvFgww3ap9D6WrHSIik9fpxFtAIgBz9d6lyUhZ
DG0Hj9Ne7wuCDqMwe5U2TXiMskFzPbFMrUGXoc/v2EhbRZtMBtgv6eHHW9LvMI8PDYkzFrJoh1nO
y4RQZdcYLu5mg86kTcDOKvcT4zYa84fYiY6mZP0mSsnYzcqXrVvz+GpphdGaXEQmP6NY5pNVbvoS
5TrPK93uCHOBBsPrxDSd1JcMjxqTOB1AS4y/An0xOlXDdd+CxAPUVeGgLUGMIX+JzUMubH/v1Ijn
KHnSfYmibgFn1yHs0eB0IqE0ZBmpKC5ZF3ohy8tEhMINiaX5qsfle4r5PZke1jVdO6/e6ZAGYA1G
3q7wB3udlFrM+6CdZksPQyReqmBG0ifeGLGfTiUtApLZc0cYZ6Ptb6UU3kkvxvZgYBVaZr4JNM/I
sf6gtuWUZ9xFVj1tfC8xVrnNYHwMUTILAR0C3GS4ke109jU/PKAsMlcVL81CxKXAppGh8SvDY1OW
/c7KRpspF4NfWGPdmgYt07Rw+OHlJh2fwiuw5FeMfyb9cSoZuhbSvu41YRwdNiKayZBlDPoNS6et
xhVG2bkzPThPnmifrPlZG8jhWzsktmLMYAYtUCIvmYobK98xX92OmBq4Qx8wTrRl4CCV7yKAZrGl
V8S25SPNU8o90tAMBIyjidmEF7WamFZRKvyaOEo9kQT4og2Jdesj+N1n0/QjldMDJgIybCrOYFMh
qg0AvQhTPLc3KyrGUzMAiFhcCEV01TH8T7Q0Ju0nVId0SZc3PwqY+oCYgdBIyXBpsCxtizAGiJuL
hEYYs2WuMiCHWBFuSYjG90UW8/tMGElhCBsrpsLlFrQksse0eG0H9pJ0rM9oJtP1pE8OziOjZ1IX
gYI7IdQJ1qILHBpwVXxieGeuNEh429E3CckDJYXJoTYe3Pmn6HVEwzjCEBzJPHvBaRawz8AuaQV5
LoyImpXpdlQ5qE5PyqMbZWec/9gfnwZL/GJI2G8DOOtXwQSY2HBlvQVoFwJ30eyF1QO/8ZBbbwWh
9zBuK+1AWZIuS1d+gJLETWWL7goGS/vBfAKvupMM68rFfg2TN0fS4lo08Ky0PqDotX56Bep/Z8xW
pkQlqZlC3eUQpVdQeGr6HOYPHYnVFgr7faaV5S5H2b+QjVmtjSzL1pPloSLqybjXKrrXBNrDArHL
M0wK/5ilGLxE1Lm3VjT9DC2N0deMBzNKrzzaHXjEcKKM0MuK063eI1wGukKWMMMG4jbWxsALoQX1
hcQfWmaN4yzDHlo4wuQzr5kLYR7PbGPiOZgGjc3IhdushbALOMjYr65v0vRsEnJDCc4gaCR3FxZ0
q1UaAuEZIr/8sDJsSsEwMyQxq52d0jF2dRXwqfhKl34gyoVusY6Nkyt3zOq8s0KHBAQmxvuXT/hU
vIxlLaUFbhfqMcarusPNZG4ZZqI4KeN3h02BdAhBLNl8b9opvfFbUq1rL7fPpEad2oZjk+MRdq/Z
rDf5MDAOm1Kq7xBGjKEA54XsaUwtXuIO1wXJjtX2H+kxglPCfmOnBhdEsVh1SGRzZnQkiItxm6ax
dyAhbX4uGeQGkLGmUjLekQbnmhSsBtbho41XYU07GdsrJdWmtgROIztdtZl2bkvBM8qw+KnBhLNU
g20cGzjnxyQfiCYykT4ojXxvWYXYklVt7piH03yqbI4vMLj5BkDhR2F111NVxmu3AMFdtu2PpkyL
u6ZkeAB6slnB7IThQXQwdSkQYCNqzGPHz3aJUrouBDoqYxH0oBq7tB6Wvd2OeHRYrRrWOCRXgW/t
TNnMaRRYzYB3uTZvWs/1rNIhTvYR9ezSKiBJlbLa46vAFdHRXettP5i/Z0zuQ3mXMsCNW4wrmuqs
l4FFB7bmnBLB/sP5BCPI6EThanTiax8nAP76oDz58E+PpSFmw5FAzx12P5No9A8xjgAOTnm7J/iG
Q5Dy0msxvzdhY7Eamu/hBECrnGGTGl1iSGvTTUyJzDkfnfijqQroAGXvPdF+U49+EUjsCUmt3hMT
ZFsQa/Wad5jAA1ASOHKc3twB+yseDIexkCfIjx/bXeDWLpt9Q4Z0CGoWXDgm9TAxzzmtO+rMjNSW
oLVxkbmxy2aJD/c/W5JEJScy/2AbIJToDOfLGpPIkp7/s4x1cc9hZrjzO2qulOQQkmTrGh1XnrZv
Da2bReuXlBWbqo+QEKMz3NeVKFdFbfdniDHuukmR5fk+yUmuHzy6eE2WfZ2TYFZDcJeGdj+MclpK
L7gqPXwATSffZJwE+DWC4qEqsqfSMrpDJkPmLUGl09oiiytvpbemIdhvEoMSGClj8djnNbIABN6b
wugcUjKt6LW3enSpw573nU5sVzPvR45bRwwPa6N9KK0SqVxJQprfMNss05S3QgJ2GVoCO+zgYwQj
t8w9NJFe0bFZAXficGfMNpCKozWWECQOfrqK+llf0YIiQxv8XhYIkvqcxrij1NYI2a9ljnC0a4HY
Iko/g6gy8PMKewuuFoqUi40TMbt30wc9ccJ1sI1N5ODoifa5T3MqHm4CXhGR9jNs13f3qi+PuYaa
HgOwj0C0vgkmJQiOsOq1J8tkQzn63IUDoXnIrbdOr/X0wygcR9rj6ego/P8mUQLWla/wqSO/Ry09
h2eACAPe687JNJJgvA66c142rNg2Abi8cyT9Wm5C3WP4GxmQAU9L51dKv5Oxf3/djSMPtB3fhCXK
exrspJOESUHtPcLt1Gh/tY78wTv/Wkddu2YcUB9LkdIEoairFTrTqEn1E6DtcCtINd43mXGOehfM
y6SKHQ1WNAdBtYcDXG8RgHCQnmT4HPeRg5LJvra5J7RgG7SzE+gMsgdLKEbz1J/+atSeksEsV2kN
gTyssl9mjiOoUhJhBz1WbJO/JlEeNBqFAP0a+EWUdIww7WoHfNfcRooSzWJ2snX9qSKE2SJSnU0u
HjSaFZPHroNrzfnFjcOFYlf6HNRSXrk2qph//cf/+X//92P4L/9nfkZj4OfZfzBcO+chUYT//S+p
/vUfKPrnf7z/8d//sizD0i1hY6AxYIiY8Pv49x9vlzDz5//3f8porO1SCXcfkrB0Z8VW9WLZpvnU
MSC6zoQIttLA04qmtb9vw1JemQx7tiGcz1sSb/qnby5n/rjPl6Oksh1dGkIY5qfLSTuEAXEduXtO
LsgXS9J9rJmDWjnVKUlm6HtHRFJtIIlVig0bXm+0dAv2gNRO0C4xMl98c0nyz0tyDdeQuiNNbpL7
6ZLagnU3TRIL/SzSrKbksAguB0UkXvslhvT3mlCHJbYChhQa4J0YFQHSq+Ljm+sQX1wH6BsX9pDC
H2F/ug6PbnKlsto/dL05rWzDZ8bjxpC+5yKlQOiII7xGsexjEE9GjQBpDtXf3Az150XMPws/zHwd
yhDm748LHidPpmXmHyZbR+rtS0QuBcmhWO+RllQWLPxozsDjvL8A7c22OzfQhtR8toPmJtUMcSw7
/YyOlFkFNRCIWBqojgcYf4qAmE85+/U3N+7PR9wQigaAjTJWOdL6dM0SB6x0dMM/wCDIPuhzeztr
hIHdp1JhYFZUyg4KYDc32ndHxsOrELm/r7TGu5CaE8bfXY/7xw/Jpq6UErZjOI7pzA/cv71yItUR
cbiDP0+MKNJ46ZHb2R+hFjwjee4JlwU5YJL0w//Kw6XrTh/K596A9qXF48EGYNY6YP52nhkU/TAr
971O3XCVxLG5/ubeffV7G4bpCuUKy3XU/F3+7VoH+BUQDyTxpak4aXZ2IWlunqFDbmDUypsYMU2H
GIA4VA8x5+v8s//NJVg6anV7/gWtT5dgd4HfIU8LDnk0xZe2LIAU4jp+m0KH05czJkDc9J6RCScB
4jX0CnhWmxTe8u/Xof5cB3jclWQp0HXJdOvTY6RQsdHywlmeszZSAplkKcWg4GuX+BVvAooqAky9
Gj2cVV/rz0lng1+wKWonjNc87AxZOsxprll9eGFP/waoEcFmlE6pAUF+AESC1h3u8t8v/KvHzdRN
BcROAWh17d9/QkgJFGYkaR9yyUKa+zpSFAObS0QMGMRMwwf7MNJYs6v0moeu/Obj5fz3/76kc98o
Hh3WdYVN4NPv5w5B24E10fZZ3Fn2qszK5B0L+HgSHMLvgJ1kNKuIjLr0KqapbaDvuTi0GSl6XftF
Bg0uPqmcbQ7HZ+e1LhkMQtbvHEkZ9/z9Vsl5Df3jWlm5cLjrjsuD//u9Ypfu68K3tX0UVE+OPukr
5XAaJxOZ0KXOep4cFKxjRU1WEzJLL3945IxOTySlJJ8At33z0H3121mmSequTjuIF+D36+ndiANR
HfLbtYg0iBHiHDbgZXZtA8+89ZRpsON9O2iXWAPH7+6G+vNuSExlEh7ZfDM+/3J6Q8KIBd1034sG
0gHRjIsckPNSAWRg2IsZxYzcGjczP0RhoZW3U79G3QK4IR7ifPv3H0f9s7l8+nUkO7DCD8C94J78
fjd830IYLQb6k01ggPLmJLrtiqi5mcxieDEh6N2m6PhokoVZ/6o1mn7fpJn2szZs91IkTGzLcExO
IhD9gwLrdZxD5I9wN6b3cJiKm8YainvyvuRrU3Q5ETGFft3rOsnwOWgmA9nrWjCXfZwYxL0Qzlsd
QlsKAnCkhhHYKTdD2BaPOaiHTRHL8Vghgpo1NvjUZerd5o7Kd6NU/kPaddUdPt9o7w8ZsAe4dfR+
yQI82Ixvr+PO7IIVDc6OjvSEd0rScH4pMsv5JaSy9mHWonwwlcL7W47+Dmxcf25HyjQ6MdpatHZ9
1GRhcAzyaWbVCoyjWYf7tg/snT0qtGoZvyqsChLRA9FeRqdVJ6RU+Y/SrcLnsk20e3yr3dlyxurJ
VL20lkU9Fb/AzTj3aN9BwTYu5GXU79eqL6oz+cbeinE4IkS3Ed2e/wqPbmJ3mKExaiLlTldFZBFL
0edW8toCQT3bUFN/VEigdh5F9pNbt+Fzarj5tUfJejSnRtyZlllvwkQN5ybuh5PXTs41Hgftzhqc
YN9xSP7h1cq/6DhvT3FdlmcjGPtraGb1NWN2a4dkFTCG3rbP6GiHDeMT4+hGfnGxChe8tcoy7dbD
N4rfdcjGZ0WX762sM9Lu8jajsx9pb10t6FF2pBZdqtop38sRczXTKdGcXT2zziZP1qMVDPo9iKr+
NaozJmep3sVXPqQp4gYimT2I2sv2NXngV0FIxOzodOmN01gYPY2ZvwZH3biBzQ6EG6DhJagDPCK1
SNdo9sX9EI7DJjJEeNsCcz62UTldsWXDHHGDjEXALnP0nFX5nHix9aMNs+jO8OvuBndEi362SG7i
saQ7zglx3LETIMwI+xaTYVarTaes6aErylYss9jWHxBVRm+eKNQt+e4Wd1FY65rEvws2x/hK4/kF
e+QzbRmhWp8YKeUc9eAz3pIiEN5gX4Zr5DJI2tdeGL31mYcsNJEemRPEsu5EraenPmvlnecIdabv
Nfyc6sY5a9kYvwga/cCtfQM3vTLNnyLMp4xOWhm8OKOrrQvEPwcAxSUZXjm4o0DOuhzhAdoNmuL2
7+uN/GLDlzY1rmNK21D25w3fHCzwVlUdHpopOguJ40HLyFIyHPswiuGi16gP4IaQwTMbwMJAPemW
/+32OW85nxY9tk1pOaap26bzeQtwchScUTaGVGCwZEdjtO4DDLs3QT5VD7praofCHPNjMQCrcBBB
XUIPcFlh9pRBQvkfhjn018i9rb2JneG78+MXG5RSyJOVKeE4/VlcQNO3cIAHBwTe46NpckyLs8q7
i/y6vZZ6EJ69sC5vuGrvMkLJO33zGxlf3R3bViBeLCiRn7cEiduvTXU7OCBdM9AcMBVN9ejd6oHL
BgVnImljbKjnKUOlo6QOWrfds7z8CkwS/myBH7AY4te/X9VXN4X9mpO1jVLR+nyI7YGjuAQKBgfZ
tulm0MZXw6X5SoYE+EdYjBABsdhMZv4S96jp//7hzhd3RFfOfM6xXCqHT5skvZ8C0+UQHDKau4uE
OcnSoX9JexwHNUYOgHl2+wuf6tPfP1d+cVSYDwn8h9dF6v/Ugf92VJA5izzYbf/gZ6XLKRjECLP3
I5ktiHPpVlGZx8sgd566kU4YnCC1+fsVfPHNdWpGnkJqN5Qjn4ql2BOi7WzOKiVsT/JQiOvc8/Dn
t4SN5R9wIpITm1r2rPv0Lf8XH02BpJtSSOOPY3EVsquFfhMg6+quyEG9jYL0DWFkvsjQIi/MgYh2
z+/bbyq0Lx40XdiGQefBVRIg6+8FEfm+ndMy1DyoeGw2amxxZwY6iDDdxzrLIIj8bqQTtIBLjhfA
Vf7+reUXbx/POZsw/QCHMvFTuWz4WRcNlUtLopmsFZN9xDFoWBeoU2mi10iacPgT8io5rgYA7ZZa
V/woLCzQYYSRu7JQTOuJvf/7Zakv6ladt4/VUkkaNp+fRH2u3nAwsVW0mXngaGFuYPr+cHFWLvse
K2ncYTaulaSnKTuGH6hKlp1FCoJvVG8BnibkOOMvgs5nRYz6JQKPb1Ljo8LBeBfFDQ3a0bgQ7Jf/
z19eXdLgcVAqoLf5fNz2MAzZ8Aq0faqTsSszB71sTsMrrs1k5efptGx1h3wnZN3fnDS+2u10BWaY
gxq+JtD3vz9Lg8LrkdLd3ZeIGDFvI0qnbEa/WwWnNOqJQusRWwxecbF7S+ChCW+dePzuHf7ykeKU
aCi2Oklq8afmyNjodpEEHiDEsEBXOeYveqa9EJBJQxdK6gLfBkfXGlYlO+Y10wiieJLmMHYFMyLf
+3Bq+fb3x+mrZWV+jizpGCbL26eXbBxD/NMa59dgQNgZdDqlNzF8ZQy5sO0ZuFccTBdt1Nz9/XO/
OoyysbrCkDaeAld8+uDK1kJGX3xwFfApohXdwYj1x9aUu8bkiUXdSJ6l7TzFE33vAd4giNOKLiAG
K8ICs2+eEPXF284ebwjXdDlg0gv9/QlxTfQBjEHNfUVUK009Us7Ouev7e+Kbob+MYDpcxND3rLvF
DtF+zNwRxFiAGuDJIJX0jBC0eTLqzLxENMfuOHEmGOMKazchwFxr9eB0S2UNyasOo/iDkCD3VJe5
vMeIWH1XOHzxq5qK3XHu5tBa+rxNJgSJwK0s6Er4COktYbyrOiYcjXifREN2lTvVtZ/S60pZRznY
ou4hsPtnQpjx2ipqZ6c3Fb1Xh6m0n5BcXdMat+Pm8PdnYP6JPxV/NHppSCjrn2X20yPQVCUTPvjD
e5LwyG5JO1QxHmu73s22n8h47UdiS0RGJRr2KNn+p59uSV0xojbZVNUfjVNSvfoxhglzEITrxAi1
1lBsYLkOeKrCoXrEAYnua0CywQEu+25z+bOe4NMNNjX2Fqrwz63mysYpQO8oPHjMghalFc9SL6wj
NWpFeLKqW4wazAdwnE+2n/XL0YeV/Pcb8EVNw1sPPZDK0uZJ+fwKhrrW9kMig0Okqp+MEdVC4G1Z
dBqBwwSnfDg9Rmaw6WtTJ+AsR/rwzRX88xz+/gTM3f6528GORg/o0xMArq8xZO/4h6Lv7LMeyOQp
IayLB8KvrkGTKRIgHb+8KDmUD6Ioxb3yaFt4Zlvd+26XnPK4Ha5Mu+oupfCsDfWAODeOjRqsQIdy
35lYtvPQKo6Z1bQX2w7x0ei2z2Fbc8tLlEl37fdVy4Escd+zrA7ArZkeBGSAGigSAO4lbZusLTXa
t5PBa10wvLg2dRSrCYk9dyI3652feQWGIte8uHZdPkDrMt6Hpk/u1T/Bs65uNafQ8fwXI828S1QX
7jaiTZMsqXCbW0lQ9KOLGOPQxqN1wWTVPw+Olj7aJJ3uExmOx3RsEF5pZn5PjnawLvyovckGozrZ
o948ooNQ/NV1d63lMj2piIM3OMjwhtiXbuNohfFUSNN7EnkC1qZz3QdtKrOTIYPiRAwrKe1h1z0V
Rj/cMVqMrzWwNtejSqfrunWM65qgAA6AmE7EQhV9fVX2ZXwvCr88MRXGOKtP1d0QRiD0K76Z2cXR
QUGl+qYC/3OxmB8Vlw45zwmzhU/VmDmEae8LQTWYIpCdsHUxKAheOH9dsdIazMohJngFb0noaN+1
x78YJFrKwMVssVk55h+t0wimZKAiMzhgJqbu7ejTraFD1Rcv0rurMrWLd9kTirLIjCp6BHrilGup
F8FDrtndvq+4pG/enS82UC6Jm8HtMDgSfK4DvdQ2Qn0cg8NgE0iW9V11GKYyejN5ra/VgH4wt2L/
kvmxf4csUX+CiJ7t+yFrDhg+cPugf/1uU/9iVaO00R3c+2AqnM9nw7GUPYtYFXBqjwhEGxFoBprz
mNBKQogaI7Wun9CtMlTxrecK1NE3N+WL4tiad3HHdS2u4I9xipEB/rNyQZ03zZgiDqsLNUQPhJBK
wrKg7OtORTpLTgBM72rawlPeTaS898KBITw1pN30EkTOHOCMxvEXlLV6QV+BIYYiB4uol7tqIEWy
KqPymwJE/rlnW6ZwmNWZlPfcw09rIWr00MpcjjvY5TV2w+R2GvxrWtB3Y5o8mV35EM8zAdVFd5ZG
sGMfxN0OHv3jECGOSjxJ0JEN0SMFFsVrSlJOjsjg71vG19fo2MKmDWrinPq9SGKPmAaC4wNyQ1LG
+z2aNDheNUCugRlLA40mo9tFQ+f498/9onC26Pi685nHpUf+z8vwb8fvxCvYQsAzHsbRntY6zPpa
yx5NNI5YYYKLCgMIWfqMWHcRdE9kpFZ1ce4cjNZZfhsxlFz//YrUfN7+tHXRsrL1uStgOUL/dB5P
IxtOjAbJKUa8py2iItXpX81ZcuYkNYXEeeyORVMWp9oKprtBNVEM2ty3STvAP0VwAsam6wIO5UfT
Gt0lJubyPAZyALHoqccBVehbhQLuZ69I/tx0XSKJCBLVTT+CQl0KxOcbh8nqVSs84z5H9P7d+fuL
khjNBN/MsBjjku786StKeBUdU1FvP+TFeF+zM7P/FIy9R2/q7mlf5ju3D7JzLDt5J1Fy3iGkLx5b
wAFwrKPqDpZms+1DB/hNQnpcFIzxLg9HIk/ohHrvlUbm2QoM9PjQBdb/p+w8luNW0m77RIgAkMhM
YFq+WDRFT2qCIEUR3ns8/V3QnfShFGL8k45oc5pkFZD5mb3X7j9EVbu7doghhEaF+fLvL+xvjy5l
jhAuxZY2v5bE4HOIo/FZDGTD8KMPmB5hYmA2PaKtTRptbJCRTKvIB3T57x/8l4uLlkIoDiWTru3r
GAOK58ydSM/nzE5zCUNmOtGPueeJLJOXuRqosevU65+VjNO92Ztohf7PvwBTK9uj7bQVhpkvX6Ob
FrNrDqV/hBwLmBcSg3wJYmyQw9wFj2xHxtuhcOpbRctzcp3ZOv/751vecix8eVdY8aHAcWwubkre
/x4bVW6CxEhyYFx873e2o8I7yzb7a7je7NzlNDwNsy2uxqktzhWco89Get6nQZQfcZlu2u+yMQpv
mBD4TwFwozvayeAhExb5mVXKtxZoUd1F4IhZ6STGkVgumHdNFd+7ZYg9sbWcmyV48dx7/GfmkPRX
oYjNpwRN9yvz5+g5VaG8ohQSrxVPwVVSM1dDHeZczEDpLxc8IzrK1Hkw86k7obBM7v1gHB8yZRnn
vI68fVOGubu2c8O/Qymb34a5nC7DkPAOGisK+3W6CI+RRKinxMWs7UFBeQNqJdAX5+G5MDL70bAG
6wnpbXBpcEAs2UbJQVmJvpYDyXhV3CE3D7AEfLSJbVyWgTLOAlgQLiuLQWSbLBI0trfXo3T8I5cg
cVKNQ5QU2XvjTySB9S/Kav2scbZd93Y83odGlzxbxEQcddMQ1lE4JdgWozvxZdpXJW7RO+xaATQq
Yy7PiZzTx5op6IldsXwcDdsDcq/bEwPn+gEpYpKu7SnsrgrLNJ4w1k7vECj6pzAtSDe2ZXA7S6pV
FZV8MrXtvoZMvm+RC0P10qNBfpmVJa9iio2LoKr4yOJRj8SYleyQyHfMhwfKd8TClmrqy0gX+p7k
b+feHwcmBu0Y/+SsxbVZzNp4wNIVy5UFRgmI3WRd5CrXt52ZJtdlltrnnOfiKnVy91fRkYk0w76+
5rEdT7Fl8/0OIvg1weu/QuwgTkDRxus0LqKTnUbRizPM7RayZXWX40Y7uxnHvKzrhqRsjnn+I59k
r3jiwA/VwS45oGOuoAe/ccWdpTkUZWiO58BWLff5VN8Oge5eogpqcmyL6cGK0O7Ao4lZmMXFsa5a
62GoGvup6TR+WPydxLbwg1Jdor5V4HIvPD0PTw05Ni+9zPUdOKn2PqzD4nqeauecQQHfqTnEsd/2
9VXtZtmNbzdzjYVgUD/w3jk/CqsKtwq71EPopTVOo7B46CFLofIIrNc6GOKfgJqjFzebjZ9+a4/3
aZgPb2iYu2MihvZMJa4fvzk1xB+HhsuSfFFWmA7Dkq+rIaOWiPUbHNwmHdM6q7171o4c2PZ8aeIl
J2gVs3Wkuxn6bdnilIXA2pYMXaVXk9zpolv592/0ewT032OMyoOUK5i/rOg5Sv97jPHFgU4McgUa
WLVqP2O8p5u0A6DYZWm3yRoLesNOuJ7D6FlxrYI2SqzioYbOwvq87oGow/JscdEWWRI9RYsts+zq
jPRb1VJznpIwKIEWlNqBDReRG9EdDBw14Ei6bklqIV3YukbyXxZ70js8/Htk+1mXjh250w1QTTww
Izza4MbnGU4Rg7rd/B4A1sONMIsQID6VFOQ/tJZYhdKKFIWkKahbRlIh/YS4sQNyMtIZhQaTClp/
bpUYvymd/lLMuYJJo0WnwJTqD80MoCYhIzbOR3NCHUZZ4e6cOTwHJkJ8ZdX4FvRIVtFA+gzcS/4X
7GE3BYJ9BEeU8LEE046z87vi9i9NnqtBVtqS8pZr8qt0raffD8tgsI6mUSPADxdmiRmTdhLGDAM0
GwZPw1sg7BRB5jxeN04b7cumqVbzVIr/861NvSBRQ9J2svz7WmpXJDRNJNbbmIhKhTFFd4DCw57h
2NKSFCLbJZIzDnTHBxj2/3t3SeFnIYzjg2Cs8cdiNitCuhVirQhkoSmqLLtdZ5JlNyy469qE/Wk1
oMQbpDI47eetHWBCyp3mfYCNuRIopr6Z1qmvpwG/D9sgjgKWsfYf3VEp8Rwm1Yiie0zGV0eW+U1o
ZjDuytw7NZXrPfz7Zf9zOLb8QDjU1PbIUf8Y1XuC6IG+EO4x70sbwyYT37u5DW0E3Jz9qcaqGtjk
xpBdBK+RwDWDAzbwn//9a/zeifznzFl+Dc1DqZeZNCrd/545NVKHUXiRd1RZB+dzBnZw1YzaAt7t
2scynMMdB0f+2IArvB/crHiq/ND5cJsheAxwhFG2195rV8j+zisI4iRvQt5Z4LReVQmixUW0fl9K
IA4gFYd9FRTRu4RFeT+wgdz29uD/qOzMe6IsFI+spOJdFprzdyWysP/y7XLIO+6ypKGR+9L7akTc
OgmBPKg4wT+jp0v8ojFye6T4RMkna2R+qMAmLAzUHYS9h4pAK6v/1RCItGXqFhDHNKs1wM3HqESo
VuTihu8pZeqAenrUxcs09i+IKtsdiZb5VoTCWIF45YR2UuJVvUU8yMu/DUqnW9kJweSMeEoEjLgd
//2V/tGI8I3SV6EnoJulM1iK5f9pZWVot2Zj5ojA45zZu8Pb7YwSuEYZANSM2bLiF1ilTld/c6L8
LvS/PksMsNBycqawHPhShtMjzA5HnHekZgItXRGuVWOZWME+hAgEcRljtiDaOvwcs/g9AAKwAmiR
kgVAY2+Q7LZz/OgqNeQTMXKfCeSj737Dvz0HcBKURhOCqPnrVDyJBZ8Nj9nRcN0A57hobsYpSa8Q
xPn3LW7Hk0wAL9A79M8G8MbnOcjTZy+qzU8u0Pqb3dhfzwAKEE5Cvq5FpPLfr8pVYzgWY8mvM0Yk
vxrKeVK4dI4T9k/6bhad4JH76C0zMG0WQtR3OWdk+d2n8vvP/vLFOUtij7e8IH9emED3PJZNQh+9
WhDbh0COBbQgb1IAkX0akTKewCo6J9w7fGd5MyZPRI0LdgtOfOnkc/gQJKBI46mLirVbtyHhxrp5
SGfE11GjCfboyBwHv9I+ObiM8J+OpAyijQZP30fkaAF6fZmnzns0jdC7HiQQ5HU4O+JhShP3VI2+
voWalj33rYyeodkQDeHg2biCmKyuOj81UXaWqbiixLReFDI7Rmh6tm9ApRTnKVfpufW6/GqQqdjH
MvAuRUou60p7NC1JlQ5XFR0glKzEOHVFr5+HyrBugwo7FvgW3VwXxPa8tth/b5BUNee4Tq1rOID2
p0ZQei/60r0eW0u+pwmW4lWGkft5Bo712ZCR8jh0TXVh97P/xPQwPRRzmr27UBQxYXfdo91b6iIp
k+IiUyojKnEs9wThzRdwj5L3sO7SDRx+fe+zH3ukxJu2hPPUd6Npx9gZJ76JAi5w3w71s48u8Tpr
avs2W4ZDQ1OLH7TGLQF4EW55Mjx8bLC4gitP5ts+1CV89cE94oWMHrFnx7djYJsfo62LvU8zRazZ
JI3vdod/eQcXIThaEzZzSn3d0jPMKjG8/T6fAIWsKh9a8gr3Z3qXV012VXEbPYEsjC/nsAf1ra1h
ftFWU92VcSUu4esO30p1l0vuy/PP9A+CoKXwznB6/vc9pNlrhjLtvaM7Fk9DXB3odpxV7OKHY2tI
8Twy9k+c8r5RNEW9ldwDvvh2QPv334J7mCQKBipfl/dLrDXmQcxEHhOA2zZOzXklY799a6BYXtIW
DTdFac7vA0aVi9FsW1Aahqh+OgCzv7VZLH/yHx+JZlUtGLVL9VvP/z+3yDilJdKUzD/WY3oPPvHZ
1zZ7iSD4RcAfHUQi4SRR/e97x73A+HtqAjBQmErx/bqc6fCHlijt5tsi+i/XG3p8rB9MDZe93pdL
ppWT2UnDwnJVlsR7WtUPBPrvpt3/ivP+B3aCem07FqOCRDFep4J1sWBh+2N64aTy0eoadn4RPu4A
by70SiChTfTdVWj/pZyUuMMWl49g5//1KgzteuD01t5xylR16kzTf6jxE77GehA3WWO396NwYWtN
jnVjluDM7bi3H3yrLZ+aLFUxEJ2u282oRs/w/7O7HjnlDelX8uTAzXtN5jm9C+GFfHhT61yZIuoA
yvnVldkCQGvAv145zqyC726Kv/1ZS72quOQXI9uXD59Ul6bLWc8cO0EwWpOXT7SVsMP77meVAP8K
LWde9eDqYQLoV8cfrvLA+KWz4gr50Mus8S1h0H2KFin+v6uev37iHr8YtzrL5j+mkClp0UlUNRSy
I/IWjJR06yPbWBdOWceyFCrqnC5hK6+WGZD7QnIvbQdrMy8sXygdeSoK4E8TeOeizD4y5KsrnE/1
CgQJnjUi1Teu6V7XifEIcPdhpqGUsnl0NI7kf/8pf4qJtAnGmDJVuFzKztcTks1rGCATcI9F0lCV
OCNdK9MGZ1Gl4NZ9GaTEHR0MsB+kC/Ekzj6V6j7+/Vv8rhO/nACKz1KzE6WFRhD230ORoUg6B9RJ
x75wZvBf2QUaQcRUCakEQfwZEu7I9wgoxkqp3nJjXAnsoGgLqC4zLdKVI/JoL51Ur7uO3WnlZyHI
YfJntI0IA/76ZzEL/vnQhi4G4gJDkCD9oufj/vefYv3lMFN8pEs17LFW+vrYWjK3KwLN3GNpqmQT
tgw8ksGbIUOBGsgFDXZZiV+uwIueQI8BSkpvUJXtGkQk2aczMgFw7YQlNACL/v27/eU4U7awWBl4
FKZ/vFFs6ZmrT5l7VBK02ohYf11jj19rDwI2meQfwsDTl2OT+eYH/+0pY2eA+pgyGEPI133gPBCU
xyXDpVeVD9Q2750wfkizf+88mE3gNliA9/3FJAAdAmQeVuzlv7MM/emI1CZ9PntmD5kIw4gvjVmk
yUFSo+Me8agFD3E3qztibrxzrZzmvtQBe7jCZGJlYjK9KZoumzY4bsJfNeLYJbSBSHtIp0yMGV7m
2k7ekAR3L/gWosskIyGmidP8Volq+Eay+rdeB2mycFi8uEvh/KVvDhGGs14iqKHFSDRmFrk/RNQR
vo6yyFjmGHVxi+z0uan8DtyZla6GflG7ldO0A+J9Y+YLGEBLH6cKaCvbzNJvvuC/PVksqSmxePBR
QC3zz/+5wblEK3J7eH81DKELM15wnxaBULDM4d/i1F6NojRWcxN8M9pYDoYvB4dG8u8Sn8MckVbw
vz94XAQixGY7RyipL840gPQQvVyX9vRcKr/fNVEXfDO9sdFq/OWnor2UuAyZkv2xL/VL0mvn0hbH
IXfaU0uRvan6dKAG6RA5NjX+iK4udmUqKTrJoplOyFoinPphv4+CjJSyECjEgWC07DFMlsjfnnHE
Z9QW5k7KYIJB7mR3Af6QTycfvMdZBwGeJ4rkqC2R7uEJVEsqYSwjdSMbg2SIzBvZzuQ+qUMy/dlk
Ncx0RpJP2Qx5zpvReeA44V/6Sq9YXQAQpF1ZEbo4rCwnf6tacsAaNX6mZjbuQXEk7z0FzUmh7dq7
oV4iEbLiLooJ3ArRlq1SktgIsqzhbgmjAWw1ltWRc6uGohd7xYfbt/2mNxkbFzKYVwYL1i0eHTDq
pgkcPs7V06yy6Fl0oDHQz3KekigZxLp8ZPdekGS7Ytrv3+eh7LcTB4jYGlk/tnv4GtPG7GBhjFYY
rcXoE6NGQoTY+o0ktJ1BiivqJxlVyW0zenw22E74e+e09ZvdLFuCRmg3XuaaNmZVmdMC2SNY5adB
KNmdNRbyemwaFUAHy8l6zqcWXnCPuIwIMKsTmyGdWighSW9jGJqjzEP367kAQgOipnBV7BsvI0jL
yoNtlFr5birr2zbT4SmZTFSgomR1AynGycd1Gzv9rSuG8FprdEC8WvxbgEh3UIMMrKbauIVqmB26
ZgCrbpRjc0A3mn9mHXEPliawJCco/gFSMT1qRrv9yvuQHdMGZKDjBC38oyl5IdlWnVFW+zOi6Ci7
HZ20AULcxfVuCqxmWRVOJ/ZH9aElWQGDeE/G7c5VBJ+uU2jBuzifITMFhTyEOvIPINGcAziW9Don
3GiPHsjZpAGojrXomplCPI50vnVl5p+mhqHHNBC8SG7syJDXJ5BIhtSOhkqKXZV2+UdnaPnIPkg6
q7Sts73d0QNQ8lERDVP6XknIviozCMhC2r72XLJsHM3Y2DKS17LP2osxcepDadE8zg7zdrwFsJBg
ed/6xLXvAQA8pUk+/WgTjPajn1aXQrQ+nGM3Oo4xrVfKQrJWEUirPDOhg2IH5PWTn6a5WBOqGnQb
zSE3FPUo4zS2ZYzOwaq1LS8VZuH2MnDrfB21cXAZh8DySGrxt3k7YDobA35PZnLVBHBjHKV48ruc
C9eEzQakwlgNvo6hGs28UYMk80+pnBOzUma/Fd1oPid8eGTdGMS/6TI8mB2EpXVCjCW+c3sOPnxy
z/Mt2Q4MkqLWX6su7z/iYQbt4zvFG+hAdokwZ8DPhwlG/9Juzr4DMKQEJo4kGSlyhSJvB4f4dm7b
8hez+mTnOA3CerhZq2ThhY0OE3NB5fAIxtvdzljgYEyxCzKFscsM4yaTA/T4wHHOfam9vQphNbuK
JZLoBAleg4T767c1RgIMzKiY+kJTb0bkyQeNeB+5zUiNq/QWUF19pbqo3yDjTuO1bTEnCNiLAbiU
Aul2LrK1MHIIxqZvlUdSv/wrz+zZoxBKdpTlMEImHsMDST3+wa9LtTaqcFrDa4p2NAPiGeGnsS9L
RWyRYb7U4AxOo6x6RiaOQEbMyJ7gJQ4DJF9gsPXsnbDu4EZB5P+eOsDfHNsg+zsIqmcJ84ROlcNt
BtZ0SkaHc9ypwvSxa814X7W1e1dn5njK0c3BilOh/oG5L7fWVRi5F4wgq0dOn+lmgPJVbSZA1jBy
pYRnI8xI7lGtRxfdbJE67xOgAR27f5jA8BD3BaSbcSb0872apX1txUQoiYT0Z4MgBBzRefsQtKO5
StpI7iLPMK89apVHmxA9GO9+/hAmZbUajcpaj4E/X2X2NF855ATvQya9A+VFGMI0CxCorjBTdFfY
04o72fQSh50xburZfy9cGI89Vl5wyIWFjSjvgn2pVbeGH2SfCe2Ax1CFPmnRimIksmt1Z9bB/ZxU
w8afS7Ez5eQ/u74wDrYoG4w4jXNNFbkE+cx66/Rm/GzAI7uG6a2umyzEY1oCfJw7uGHN0K+Hseku
QKR/kiQ/Q7siZmXVmEF7GqxMXTR1DglmsOItKRgW4LHSgdVizQ00rwCTD66F4LlR3glH53RBxNk9
PrBsHxXNg5OF7b4JeiCeI6+yEHl6EZC+gihNTm+j2RQIbKDHdKaUOzrvqiBYcR7WwBbUYZhHcQ5m
Zqoh/JHBGvVGj+MEmLtFbRBAKnabGEB+bEyPKL3ksXfSAl+9Lsd7rxDhCR90cs5gNb/aiWmd1VQF
J/M3oofZo3m051TTOo49Y+LMNiH/BOOvDKXKiqmf9UmjTpB1bkDzC937xG6Nve/Z/M2RvgvUzALS
QKS9ntxI74hxrqwtF36+89nXA1ue7LVlsyQlAffd8ZGLu4UsLgsW52GP2QOEfB9wo6ENjVDsr7AS
pwRbSxWTKhMWeIgTv5lXovOsh5rZ7xqzhHOIIbVsPGUgL5skSWBLGF4TY6eLBuIavUKDSWutGrVU
mYCRc/H95ikmKS8HJRCEM/eWLqdjNDkufhIw+irRgJoHwnJG06q5Hg0u/0TrPSr14c2Pdb0JWm1v
jNpQp6Guu1XeETE917m5VU1w7YB/2IslCMBSPVT5llW8bUAkb+Ffr+VUOisFp+xO2v1bpV3UnSZV
Q6Ra+2DacjgVvAiont32QlUhTWVA0KNuzPAQgvInRZuVqmMGHtFaIiDhMZ1vzRw8CDnTwV6EBvHa
KdK6MYF8j6qjP6ICTtGVFninzYFEoiwOj9gJ0k02ldW6rCOQvlVXXYcNUOQuB60FBBGf2BBU+8xx
7VWUFeoYd9HbnNEsB9ZeFDr5UL2A5DYn0SGx7AdUjdGhQbDD0Q18JmeSxJzR8skpTgnuS2Y3uMf3
OXw4PHbcc4O58KLK9CqC67zwDd1r3Xr5ISD7fd0B9zwSb1XsO3gHGzb8KYOZOcZ+QXHLVsX/WXWd
MK8jcMc7m5N409dhvTYG7dw1M2FFMiLdVVjGpcqsX5ntRtu5aTlyrXp48edGnzMZtbvZSfI9J18L
XMp3oQmx0EqmwdpmWaUuSRSndxYND63lXijhv/eoNXNet0sEcinXIhFidQ8zcS5xhdhhMx2spngs
ePdXnmnERx2qX+BBNLR4/p9LEU3Xrkc3FQOxO6GrS/YlhvtLrPv8A4pfKJ0FR7sF7R5dZL6JEpC/
tVvmxyzye0I7entf2bO6MPKagL7QY6ldxXoXqAEYm87q5Kk3oR8BQakuiHORj7XqAtip6IeAJMcz
zonQ5vXIW3VRNWG1lwq0nwxIxI5hl8Ipdf1r26gJmIxySuQu+jS6fNhwPUZkc0DEJKimvR5iqghO
sKc5j356isNBZyM1QRq9uaTL7e0YPYKL4/uIF7QjtG/ytiZ4m3OMFfeKZ9S57flvD1VXyxXSHuON
11tgcaNCXxMV010Ig3TApOd9ZjI4XkTN8l75Ybg2pqbcmXUE/h5R820DhfjCKvr2sqvL9C7QibVJ
slntgsKiXEjrsd30In8be0I8izRfPnB4oT6xQF5J1lWqVXSsppKDoiqgQ8LMW4QoPbP6Qm7iwCzO
QWwBzI1IXZwML9/nbNROKYEPbLEa+80ZbFL7OBTuFe/pqQhmqrbO+Nlql4m74tX3K43yVvASVHV2
n9Zmsuu7hZvbU6qBfz77HVWdkzjEVc3SRQWXWhNlCJnegu7smKQDEPxeGJcM7qx16fT0Y65v3FJn
vLcqbbdT30KNcXx9RmbLuxY35Mz1+rUpAVFGJG7ck/auVlljwYmIwvCV+xBceuI6lzz8kOZMtMFj
yzvPwxm9trbPq9wX3Q1TsHwdAm5hGzV1a1Rvb5BbqLboVM4moi5QgC6xTMniNyVleiUqoiqoV719
5xbtZYEdbKr5Q0qXG0O5pdzwumtCn4s2eTNEae6Q+JDMi/DtAHGGkDOyQ4DykpoKY7p6rSpiP6qh
7neQEfl/aCCnNhaE8bm15Wo26CpRy7H5dMQHaNWUTgEDkNfF95by470Er/7KcNp5buGJOVS2U/Ec
S5QKIAvs3TzIX0D5eechXW/4p9LLQI1ij8pWrE1vLt8Zb3+wBCTabbJeBdEpK3Dc84pBRXhvDaFC
WiRJz4nDe7+dGE94ZNvShJxppmYaVZunuWaMPDUkD1IrLBHkRL25jT2RQCp+5m5vrKcwlBtXj+T3
mmROsWyztq3GratbTF04N/KEFgES6INf568eGubLuBcY2os43poSA2s/z+QmDTV9oRuzBPC6d1DP
0xr5QXbb41giB050W6cc7o16CpFChsW6qxJJPBoWV5n3uKm6zB4PsR+9SiSM7DyEeUoG01mhF2/X
Mopqet8B47ienUfL8MpuU1dRcvJQozaHOhm51dzchilES23InU1V+uqGHMg0Wl67Tw3KgMFJ5zXW
j/a1E+nACbigy4grYaow1/fOmHtb35btFRcRWyPpvNNVWeugMIA/WKQFXprAOg6BsO+NXha/PCC2
6wZO76PPSbWKjdZee0HSHIc+yTa6qyQYQ+7twOTDGJolOs4CCmhFbr1NyZSll+ze647yqBE1oWsj
wAxqvKoNP6yyGZ0N3oABWr45MC/tjG6n7IB6vC4AWQNEkZvBJeM+DKafZNvDEGmJNw3QoDEMqIrd
VM31OpobGFF2KYar0RT1rhSxvx66HNolT6WEh4ZZNQZd7Yy/aMg5VcvorYCWHNMoB+FhzKbozKEJ
t///G6jT5uTW5XAhIaesWBJgtCYxYeFEBgyApuqSTvwmTNH4o0Vho21OQNEr37EeKaXncIs97Nom
hYowSdboEIOT5C4ICxiIzTiS2AVHo3N1cB5qmMFN2IsLXXMI+JWhVjD+CWRQY3shA87EBhg7BDCW
BgRXQTYk6geuced7P5MyJ93chjwhXT/FsdV/6oSn3zeqX2SDQLa3ifpwHCq1mcDTU07KL4IJrsIa
zQou45HhQlkEjyIxm2PuiWt/rNu7WobNOtQ0epFBf9+no/PsThWEZRXiezRTeh9dZI9EFi0lbJVd
tKlbcpzU3c4EDPOWIOa8SiBE8HkHaj8Vksp5LogT9C3ZXJgJo+ma2fAWCuhTNrEMgAVMpz5fMcym
pLKrX7z1I89ctEw/SuOxALt/p4XzAJjDW8OPT+4E38AKPwA1azCFUPkGgIU275TmNPsYcPqu9TjM
D0GUmfdxNjJIwZFi92slAjLO+UHrkXz1H2zwqaEH/zqfIIoaumn3Aik1tbWwBKhsh68Fw5K3B/s3
rEarb7eZR2rD0BNWGPQOHu3eYpLHsG5VGtSrAelVq6FTDjONHjWeyU44mGJ4MPCHgTRXpbyqiNNZ
GdqyNsNAfpg2arHxUx8fX9zAGIVCqdtlpucpqlDZ23oxPA43RAUR6MsZSARRW/IlFdF4CPE0kc5Y
yhMRUtUeMRI68t54IpxrWBHnzAqrNu11X/Lu5pJ4k24UNW5K6tGhRS8AYXNdIac7DGboihXJPgRf
D5owwDokd1OlRFpLybFbRzGmNjdDA2l789mqmShtbMcO93UyPXMxGauRqcLWE1Edr/AnR0B+XetB
D8CDIdZ4q7hikNf58XTZlVkIuajzN3bmnB1GeyWHYUQwYFtUBAjGt8OSTR4VQb/r4yp+KNOh/gGu
k/RyuoK9NXLRo0ePGKiWISorky6nMeJ1mBgegROZeVJsnDnmYRYrGpxj7IqGeU7jXs9ZItfJ3JR3
dhmAcG3dVyvwmoNjeM/xMJLozOvA/8COrixGQcv+KjtDOQHDqV0SPUVIzmvHpmNbDNnA8rg1mqNU
pEjksFMv1aiYA5kTyMzerwXrBlv+zINiXlducmEEtrjGXp+ug2Fgx1iTlXhI3PwtimW6R+463MGp
KjZ4B8NDqYofRtly19vNU+RYyVlA0FrzJjn3KGTr7ShisWVo/SxRVl8r3RaPDk011PfyFXqwhY49
02djDty7IFEvzBRTUt3hFU9JRli2x/EgmrDZUnM++3Flb5NEPMJpzIidB0H+O3I+s6NoNQkSUDOD
GtFC84SgOG6IJyaRdRYiOBjYHS6qNLyt6+EXPpoOl7cxfMSW9zJUUHsrCAtzP3YH5J2vsPR/ssr7
FQ6+vXWYsK7h2YCJXTaDZU3kDNaes41T+VxHNmD+VnJ4F5XJbwP0etQZXCDcOCuRjb/gwL1hYIfM
bLMrAZtMsFY8GhZSMkET7yhn7UVjtpYKKA/Q+eAYBmZ8TKxa3sQzM+EZVMYTkjO1007y1hohQ/1A
dVRSvSYUdybzpux/tIPRHDIZDisdCmeZRlEbIlvkBezlEXheu88a9q1jSawDt12wsmfydyqHYnuG
PbkByiMP3eDclsB6NjQQtzPbnB0uq4p8PFYFQeiMWzdV7lo2dbPJZInC2iJ0WhRq2mQEMBxHXrdd
NOrlcCluzXKElzVQPkzkLME3j+W2K4ZXzGqPcQqlnGZKLlTbmpAhJ9rIXg4b7OX3ccF6pbTp9VtF
urKjRHwsNE+KYaNzyOwUROZUAemwqxtcle22omhadekAK1qA7yH8hI/BIwHPYIixQvXz2BrUPn7v
/0imPtiggR137gQti5VGuFZD4R8A5kd3HBB4BCcdbFtIkgQt1sNuUs24QcCZfEpXMqi162gF8Vrf
GELn1w7hTFtZFD9E6jhrawB67FB9bPK+infUX8XGz3zcdU4mA5sIB/+1Cipe+gkiQ9vUt41NbOei
S9gjyvuZMTpgiwsyTfe6WKX9kL24c0UAAoNm+mflkWA+1khmXFooH0RkKKwfTTAmV8UiOrQgF5AP
Gyf4aH9XVIVz6BkyX6aBN2JdynpYHnO1M2ZyKPOUER+QyotpZBtrdB7TptTJjhVyC67KIdywYnxO
fGCMuGo0FTGI5drE0rZKzDm+smrmUXltsXND5bZXHdfLEDHC1xQGh9hWHdN3NCnM6si+tn0mI0gS
OBM9H5Ud8Y7XYpg1SRlztfd9ykPSH8RDMDX1WhA2szGqLCTA0Q9/ilieY0uXW6R50KK95tNnEbAC
YpwtN5Y6tJn7HI2S9CivcnaggKv9aKFhlWU/vWTLJFXWQAAnkkwerUKbR/Tg4iyikQTsziZ6wAhw
7YwjK5zGWjyRDTsq8teCPv0kofc9L6efOLWGbeSHGIbCQWBfycg+q7oJKw+Eo1xlySnrTHw5wEE+
U1J5V7Wsyi1WIPfJRTy6DpTNveHxqKZjHe1RvPLMExK9Ql/6kfkmdW/U8I30tXyZG3KTOp+sF6Lj
XvtyVFyAtFXmEtaAVErv0jH2d4kFWA6W9bQLYxNeBjy2vUEc/CcX4VVQ9N3apencxkljLxkLP0pn
snbUthM9Owj9lcm4guqLO85IfWbOfhpucokczHYMunXEWysVOubd6Nf2LfMLGx1gzzyOqwa5cMkq
EO3pWdm+v+Oieo3UHKxdY+YaNXt3QxmOMVcat3M3kfGADmhtjAGEUageK4QUVKwTL382cM9Psuaj
C5iC7SRhCRtniJ27ZI4++9wMb4ORcZW5tK5FZT8AQXnNHO/dCEO6dUcrlMktm6i6OTahPRwqm5yH
TPDJilQkmy6SPHR58Da0PSBIN/b+H2fnsRy7smTZL4IZVCCAaSIlkzqpJzDyHBIyoPXX98LtyTsk
jbTueoMqs7rvJggR4eG+99r7MjN5xQkF3bdjABcM9ayx8zhMbeug+VtDujli72mfk0gXbEtVdJlk
1j4G+uMzXdM4yxXBjvrGYEwz9A+aIJrJtLjGCBzspip4rzAsjQyjsfhmSk+2XWnMJFPGqHhIOVl7
btad9a5wN8ZkMvjo6j/RBNPCmNuLkSHhrhb9HRJM2n+jucSezdeTE8+7WJvtG7sjnS/tzPxuJB7k
BtPYotaWF3TfbufF+NDmZGylZoLBp1dPCMWh97SduS+L5AM0Sb1nd1eryK5PRsO/PTcqtaJhQKRL
lv3xRGDs2cJeTRnfWVll7aeaQyae3gsC3AyfAu9RBV1Di2AGgWqmpFJzltIS8z2uKODIBKEko9i8
sIIekmwJjFchk1jjFSOTxKLak0WFrG7O31K4FPbU/o3DmrGnOxDFwsN7QqKan0pD7zatqgkcaFG6
UCe1LajY4nkg+tovoCpwPoEUiza3KU82tkcuf7SP5DSRJjUlIFiTuVuR0jvu5qqCkOLlgR8HDsxI
Nt2JnJSNNmTeUc8Ve9JMMgxidvYGRly61c/7XlsifKvxresJouefYpxadxpJiyhzx0I3NrYg2ZBh
kMl8W6vWzOMezIhKe9bUHfEiL9j4BZs9oxLQ7fM5L8Ow5IMdhqhujxM5xDVd0/UcG+bOLIV7pBJ6
lrnRb7swfykTSrzMMM4Qc+c06iwaNXWjnsPGM55qZJVHuxbltgQM6TdjNu57wkwONs1ePjDeCGEU
SC1Dvvx6HBCe98xAGL5GdGWcj9GoIzQLsXXMUpNo15FeIS/hTerpLUenMfbplWS0XuiyVnmdbEY9
0PySAciKfPXkErU+IZCENawN6AWrLk5JC9CrhzztvC2T1G6fMFlbuZn2NNJO9wn76/w2EpfYbYt3
jr3OPu6IraFwDk8yz8MXSVDWX4487UpL7YplM8HqpIQ85jW0/8CxZv5hmttWBK/OSS0UxFryZLpF
ee6iYV73rib2deuyLdReBIyUOIYhYuwaCWYdxcj4K04HXjI2zb6nAwB/iEQ5zyRyJ9c/hEnphNOT
6FN33rq9hypOjjVfa0hKzNhSNOUTOV+42fAyieK6cwGUV4St7LTlyF+RqeLNCQePkqEls0GbZaB8
nZ2YJk/fbV1mkStXVdNuHIfknOXxQ0XjBaTE0U+JBeaMPAevkdXrx2FQfNTY+n0bytNZGIzJNugq
QiV1sqtIraaTDtJ9mwckl5usiquu5sUKDOPFqRU6CKkZ6zAh4qFrGu3QJ3V8Vpkc4kmAci6NMX+N
lgMtZES14tMRz5nDPgpGgUFCg8ee/sodC/MfBAnaDYoOkKN2obaVgYlPWuN7ZbEzVoExv4KYKzzm
yUWyjY3qPmqESzylbfhJVOiXyBU5q6mY+91V9xgErZVukjBU2ovevh5DX1cufT8rzPethGFZkovR
FskjdCiqk7F2OWKgqexl0mwni3lPW5HiGU1us7Gj4A+EWPciccnhqMaMmjZO4DsGd9FUT+TJlx0v
utBWZj8SIDuF2GE6DiaSooWsOW/iiyLq2y3Lfk3ELJlcBkd+ts6W+iulVCycq2qiohlllly0karu
hDlVi+BpwPvKgH4c2WX43JNVM4rwoNtcKtSabNU70VkoovoYBgwDlMHRslMxkUA1C4VMzGbXadgF
ZGf7Ss2vGIPTo9XkjxpebA5lxfQw2XhLaBBlO1KjcCQSg72xOyYALQPRFQpEmmVZm/MIXWsLcIE5
WgF+Nc2cBQaF+rbVSIgLSXX38RPCafZK4JIaeY8lsw/qG/2PNrrJWUGeje927TVv+RORJgX4HAKs
F6UQD8g5G+yJZh+Za0yeh5QnlTSXrVWdMBOHAK5ZEAlhwceVNf0eJ7/tmz256l6m3feYU9lVmU2F
s33rWTCpK02pTdwPOBSE/SxrxizEPGb33BBaNp0tHs2QFvQ4VOo4BfH/bZP6WTY8mPGQ3eiUALd8
FPWDizQJPwDMmlxcNCFFbAroeJ+PnAmBNtPbc9FoTg0BsJicTgk2ZN9h3rWfkva1a6znScTdlpmz
t9ML9oWQvfN5DKfpWZNVuJ5sQdh6oAcXWowCLjF5Fi5BleeapXJiSVzWGit9r3sCUrSM+ChHxtdm
hcbC6UFeDZwyNl0ZmpdlRR81l3TEIV9O7Mfp34qhDEY/fFg4ZGYaVeqSI16yKYuufu1VxcYyZOC7
6KexnSuQaoNTRJu6stJ9mIXj0en6eSe70DnJJd2trvkj0zT928vunZBBc59NNFYtcnmptxLxFA3O
QxJUREyiZRi2aRCPa1vZ4dpwZnk+U6bRrucfJsChPK8zutFN0zxGKgRkTWPikJcyvg/xvDMO1/+U
uiCCaFYnBlh0zpgs+LogSD4oeUAlR8Db1Ov2gwyax34e7FWbJdnFCKFpFcVN+kibplqhCTlZsf0W
tmJkN55ZTjj9JhXNh0Bj8GKACdriYwnudMWz1CohkdqUTPeLPFw1mdVT0A33OfqU/TCgjJmt7NoA
H0IrgxNpAWlTk2G18fTg7+yV+nmu15h901G/IGFh+hOYROKKmWjHJBMODXlJt6xrGT47SC90Jd0z
u5bnva5zRE5mSdJL617EmUaMkOj7ndkS0l0GvXmGJso+a11mR7Msao6kbBK06qYr2oH5crn2Smhq
OOKg5zhhgP6P62F+TKJBX0MZQq5r2TBAcyKzl53dPvZR8miTAXXiuTBARHG4inStuaiS8S3NBc6V
prquMNyttIB5R0I7c92TEn/O/EYRa6qTfjRb6GhEDEZAesMxqElkbMvYYYw2zrupomK1G1Ue9CqP
Lkvd46XNSnonM0J2Inh3FDRkKyJ02VotwX5l13enjvSqC4eJ1yGU3bMNbHnj1c45hymYjxAJmXCn
PfPfxCXJs7WIraFyAF3R7sJsppxvawTUFahMRGPFroRQ4ROUOe+scB43srKarR7S75yYkqz1engW
DQf8MWBqQ8yT3EiL+2O7SKYqqdx1Jwzl26Im+rolQynRBnfbLbpe1Wdsscxxe5Z2/opiSPq90zN8
11E0+RWQc7xdjKFbJZ6phskkSrNz0kWqTcgJ4byLSSGTMKuIi0LSUmGN2UDN+mDjIcYT+BFpUHZ2
RoU/kTFGG5xkN5JOKXKtbW/YDU1AO7hggGvcGjSDt0lpNH8aOANnaRtRadBR33kZn37uMV/Tako9
WOMb5SbZpmJcdAxS5ilIDpjYdeGd9MY7COKSe40jsyuqcR/DtFk1HEEvE5LLOKMVAzsIImYUQtPW
bfuc9yX8m2hzfwmkrdgkaA2uyMY7iRZ96Gy1dIupxC8YXJorlHEdupoAJRu9RTZK9uCNLJP44NTN
4M+Rpq3junfQbUkaApns6kPHpJuk50pbpxYiMmkBM09ZEDYlYobnmcPxe65N2T7xUua1VeHu6anH
L/Fg1tuIT5fOdnahSPBlUpXnzBxMEmAmFa/nlgkCNvIclWl0Kuhc7nonbzkpSPNWOZ5aC1fZW+VZ
6WFIU0qPHOkv4HxKERpRPXTLxPIR8bBDF7Ly9XJiYR5nYrWI2XsdiF2/BtpRo7DjKDpF8m+TuKcq
Sj4mbR5vxUzPPCmZXXQyftSirj3jLO5tO0LploTEoEP/oD4SzlSXXm51O88kwhVU12VpRziAbba9
cUyygxARzZ3QSHb40Mlfduwjw0GSqjoin4KVSue7TucVI7vhJUXqsJKucNaipEmO6jNYkTr1QNw5
Ba+tv42t07w2diiOYBdfayP/21rRM8Ycg02bXWJIRekbFbF+hAyR/RzNzW2dpqYPs87bFTkxpl43
/u1dGmNxSguyLpxorZrG9dkC9kmppTiy6EQMPUdxmywrI2GEjVor8gd0lzdTpsFMaCybpmt7xn2n
asyacBdWEAPd0TW2xFimiCJICeWkQqoZIhsWGK31dZdAbrch8izMLfkImybZEqr8EhR6cST+N/bh
KeB+c7vLoiyaDYx4spylBBqGP341mO2w6WfdPNLoIScUpttaKTv1HeLVfBVqxnmilllYS6xYTRNl
EX8xnA+tbCdVqV/Fbdc/eZqip0Co82osu8KPM0g+/NsNVhfFvs+3eVmb7fM8xupOb9KPlkyd29pJ
2gNCt3aFRDG+RQWfnTlO5aE/KAoiLiv7glXCOCIYCNbWNLNl5lH2QIw7VZnCbN/Y4jgPvM8Tp8jj
ZFjVmSSjk0ZAxH2imd5su47F0uuyG3cQPeNUcW5XbHGuSc9AJjQ+I1mNBLl1waFNOg5TeZBu8c+g
MbawqBo6p8m4NNrNiMiCXo4Yz+1Rc9YAxHFoi7Smm0hEbTYg7xUN/YbZqTVfB8u4YZhDvyxHbmYw
KvX7TG/rjTXDQBlaItGFWQwDspsyv/BGGKgkBBhoKIs4OEtqzipSRKxgzUwlbQ3iKi4T66DqTvp0
x9I7RwXGeqR3etJTkz5XqM8ng/HHFvxyfBnngXdsKz30E4S1myJMC9DsVrRDoDqeamJMDwQn2Nuy
Dp9a+rQ+ZYWF9aAhPVip8TboNchBWlFuxzT3zpgbSSLZKcN0pMZPMYDtg5Z60043Cu84YEO7GnEI
4OXVGE55drnvCZQlT4qmiF9B8mBMmi8dnxnnU6Tu3GbCA5gjG8jJPEdmhFmlDK1415KwydzdYsw7
KnkEikWPxyQtVsCY64RbnhedmC4KaodN3CL0Mo2GYQVeCl8zrHfhNf1D2w+0P02dqXI4uyvLdhjA
RM6wl7NGjR1SnGlFk/vZGDzKVvVAVM3qFnGzu3ZSo0R5RVuARgz6+Nh5UwWhjJw0LzOX04URaK+c
wYKdUWfGI50qsSmraTiNWmA8dNbU+oRwkBBNkh3a4hAvmBrndeklxLja7JmaKoiIUM1GuFm4tSPL
Wzc6ZwyBWmo1IN/3K4CN/jwkztGeO0QJSzToVGQh0ufgVgvpJPa9IMkuZpAcoaI6iW6a1gS4k+7r
tcl1I5CBBiZq6jBpXkjmZe0XymQ0V2lXcZN9dF2X7uLao8MTxWwThYo3wP3yba7cDLWp5Z1HBooc
kecfJYX4yU6M4aYy22YFqijc42DIryydPWF0IpdoDkM/eg29bX3wlixS6R7QFScUGcQyt5Nhb6k7
kq3dlumekL+PzMmDLW5F3m2GDIzXhmavDdFLoGmZT1s325QZczWZKMOvbf6JVI/58DTzxWlkvROR
S9aTSY/D9gSLVFFg0WzzjylUvOx6NR0HWRBlZljGfYiW+KzQaZHrU4Z5xsiCdQ9TV18BFaOFmOJF
XfUIDtD2sIdnBVpzz8POJfswJpS3adezTg5IjOj7jEZRcq6aDtdsoMxd5DBYcnq8x13sOKQpOpXP
EwvWNLP/dmxjK1XQ7sZ95FZUDdiPDHaOs6ax6BKJJYadWEBxjlOZYSc1TkeCY1ac1UP2bM7dB99j
tB45cm+8OP2YFPpRjPLVJh06o/3F/fKdv82FdbO4fCC6iM/OYY/FMhJG5aB+bcWD9Mr+fQoMPnGj
ta/dYYyvx6gNHsmzyQQDg766GHmm59zn+BprtcO2tmhwm8qaryQn+ZufPW5fCHWSsCmD/5ECcpr4
bIZ1kkjkkDHwM2blRYt5shr086B3/qRhROw2oFucUMSdOiX39uefNheX0yczErDOJVYACLGlO598
Wh1rq9ZpjXsALckGN9o3hGFy8LboV3AI7Fey1rDweOG0kZ3VrcsORO9Y0Ji0umjH6Z3UC2961Zji
Ui5Fp1lPnpOqxyDXMe2Dzv3CqQuItOT/z5/5KyfnGzOVpy8oTHTL2DC/0P1M1aHLiTDIYWG5HK0g
2tCFj6N1XI0pwwdJUmaCK/zWLnt5TTyudlfEmg0yMw5D7G9quJRAFa5GLTRonegFhaFe7PRurn/n
SHy91xgs2R4IxnTBG31ynKXC7Ko5muVBhhKBST8N7cmWsfknxrKFlDINgqfBrNC+unF1tFRa3tQm
nZSfH/lX/NNCX7SksVj5Udp+9hTSfTZDaFbLKBcUmY7oBroHLT3HvbQidAuVN2V+nVXmOrbqVycL
9BXw3TcJj4xmNpJQrTR3v1zTN6+hR7AFBjWXyAf+N7fuf8x49cByRvyxODSUlJDm1QffAhwM+k8j
pbbZM0sbEg5a8He8DfI6epNDStAt3CwDR9svn8U33kB4HrAqhaMvCTSfnhSR99h3XUWqTScwTSwn
l368zvT+I8k5kYKR40osNf12G75ZCYhCQ5BN3woV0Oc0gNDtu4k4AHHIUsUul9OHDAurY+STPQV0
8VcjRzC2qQnz3sgO4xbwDjMFHkkP8t2Mrwl3Zf5hkemDF8Z9VRWylAZy9Wok8n3z80P79iY5C7ec
xf8rEZrZLur9jFW19ZzToEBR2YIOC8aaw5ghIyDWllzv8c/Pv2p8g4HgMxdgF3gnrC9mZXOQ5lxh
VjhQ6xbroXU5fQvtI3Xr1mc8S7Sm98ds8ndpRbfKDTzUvfnbz9fw3arpiSUhUOpw6L7Ycs1+YCDZ
8Zwm3f6TLBLOrrfeIjwpJKIzBHSXuXfdW3xHefMxxKAoMkYRHJ28V72CGuFSafhO3WOog+OMM8E0
EdWAXKJoO+l59VA0zUcrs2prjpxdf778794yx6OytxwwI8bnt5sZf9TimRQHw9LTq7wI7V2ld/qz
Z5TlkTaP95dZSrrXoOY9UCJ2+59//jtvMGyTBcEE1PYrOVu3y8hqm0wcpCm989azjC18neo2KGfy
vLHUZNcukbzYHc35PuNYi9S4yE9iTrBbjbb+ga8veu5yFVwXpjtd503vXCJ4FdufL/S7vQUjyH/Q
cdMzzE/Yk2o2Js4pnXOwh67ysy476cRLI2FhTBaN8x9aEf8/C48EbgDyyHAwHn9aeDSHwCmmk8QB
hzNJ2Cp+yDXnpGL7nbEVYtIkH5ktql+CIL77kqHcLQmsrviaztKBU5wZTDkH1gykMUZvo3enLZhZ
ONqFq4dYYVLp154+//Iqfvs1ewKoP1AXuO6fV7xITJGjJsc5TFFyzLDeAVZy4O3NTAQIVAf5l5XT
Gu4V4xOnDbd5jwWYmXns//ys/wO2/FsIGXwLKL4FiAxHfn7YuHIcL4lcQYpjrxi1tlF7W3iTcVXD
Zj25emtuDIRN65wD7UtYJ+YhLFr7YbCNAJ1Emt30ZjOBgJhasLpueajdwTqQhKBf5aOmnycyhxlr
dOI+NhvzN8LvV+4IF2/aFmBY3YTP/Wn7jMk1qCckUAdXYN/UYdsONabpbGQFIkWxX7mOc9nL8Xkq
xisAEMCXq+l6ihnymFP+hD+/2mByg6DJXOy3R2x/KXtg9TgC4wo5v3RXls/sf/Z2x2sQ0ZpIx3QT
6sWUP1huvY7y+1bGqFn3SoYAFJrgDIyAxEzofSiFkqwuWsE8sCx+WX3+uxefHzS3ApoEtEmWoE9f
dS9iHgpwzANahkd3ppLoy6lYjw0tfJd1eW0kyFWdIj4FnnfLQfyYYBPHic6Wj/oFQSSFsj6XJztj
HlkM9YfXsb5rxRJM2k2XSEh5f+GWrYAj01lz7IOR68/awliZEDavzaKFsQeb+7cb/XVnNPDMyQXz
DK7C+Uwkof0YtN6kJFm45mbOhr9IqJBrIM7EMBdynCYjDiPheGahdmCP8oIVIKpfP+mvy6Zhg7m2
PGyENi/kp5cxm7UiKbpIUsToD0j+AZoEdb9yJnrx+Nzu+8Xbl5F9WYXuVaG4d+hZ21Vp0kzsCzSJ
s+uUSEIwLzS18T7lyDh//ti/4R1yiVCS/uNqGF/Aci3JspUCq3cQJmbAoXKvcy8/MiACUzGhkq44
BfcpTcF+QufrTdy8qTNuA7OP/Dqt4AvRdyd83OVETkcWIQZ6eJtPp05iOEqai59TQwijaT3o0Ljx
4T1XPoS6kjkb1jRkDR8NfzVSGGPf6P0bDEkapT2TjZ//0m/WV8N2l/8go+Bs+eXoa+cTCljWV6/q
DRSPiHqOY5M650ugHN1Xo9oNnWzhK1kj+R2LIpfD+oSxPAguf76Wr2UH8dY6iyzfsUNd/emoqYAI
Rm5FvVgiI1jbC1mg8MgABYPO2YdGA03a1EfkTncjKJpfmgDf/LrkJhB35S68ni8gTwhAIAp064Bg
lo941mmPTs5NqdWoNnHFApxQT46CFAbfr/xld/m6wbKpwCqyHMAbJgGG/y6BlldA8tQD82B52ltc
au9Dj7gU0QXr3BSGm8TijTeSoP7lj/6m1DJcmwMM5Qv18pdzVVpRZMy49Q5zzdYawiXSK9ZV0IKo
+KoIWNvYv0X4p/dz3mPdYYHzc0lQNjjnP3qC7KcMSuTKReGStauQgin97efX4rt7I6DT27bFmO8L
Ciw31IjyBL2RHMILIfA0DC02FH2Jr49zczGkcIiZZnaxn3/4m02THYCyB6qjDirtU60VlRpJdwSz
HWo9ZD6K6TG9Q541PE2ztOleOeXjzz/4zcLounBHQVoSeW1+/gCgTbvhWLU6iuwkx884mrdO7coP
MUTdVjNq9wW0q3Pz849+twJ4MGxtbwEJmV8KG0RzqTN1yuZX8a1Y9AzJ55hKLOIJbXUPtkEzTpeB
at+TsHoNzUV2QrLILzf7v+bGp22Xj45mNApkHvTnRpNJK1dLu57L0JT1EaP4fGWw3x47eB5XQYHa
hmWa2bcbjfJ8GuJ8XjMHsi7KsLZvwLEk5Gk79E1/vjvfvHyea3ESIcKHofbnLdP1GN7CO7MP3aKi
5rSHH8IdL5KqgvoyZgxXVXSJAlf88rvfnCANPFSCqs0gzeUL6zo1QJIwx7WJ266Lq6zKL+oIYkYw
8oxSNVzETIJ8fUZNJUV2zyzqeiqaZwsFDKvGuSXKgDrdeBnFfGGBhiWfbJg2ihEcLAjUM96gv9tD
0BBay3Tg53v2zaICHpae5cJfW7ojnwo6r9GQG+CbOOgjU2sGuzj4ajR9ELrRn7LfYPC3X0hFiPxZ
lc/GlNC86bO/UE5ORYH0eM7co2vHKGLCDrZYEf8WbGaYX2rOfy9xee7/U3PmtZ0Qo54Yh0kbtE0W
D+Mlu09PAWKO9a3pWMMTgDl4PlqgjlAXMEvWwrkrAzOu1m09du+/3LNlMfn39adDiYrc9KjNAAN9
umd0jSmNNfC+Xdizwmk44Iul9cbTh9dNnA+wouaDHQCd4OiFPkMIA4dVNfoYFRU3qvplMfqmKc4V
mdAdqYEX2O+nOrjLtdapsGIdmBEVtC3mSyvQEL/NHoKxXAt9VZmURAjdMoVxNI3Qf0C5oxcdiiuy
Ai8KanZX6PUvp+5vqL+m7lCaOa5pGZxoPt0qHQ+FDZ7IPKQ1/C2zCf54nvbXtAfPFwECEBHRPC0H
4wUNY7/C+ftbf+TrosA6KQ3aIxRNX2nYgYf0dAxSHQoyFFq9aBluoj/Rt2bvhYS8ddHHnNXzTZd3
4pegpe9+muMnES4SVNcX6BwSSt2ZXXS9gUg0Qn2BBRgYGDZSR+OYJh2ck8F6bxZa0v/7C2oBfaYo
/u+1+HwQF0w7W4si9+AQcgAaK0TWgQLeRzzfIC0AWCC63tk42jDzVSP1bgOzPrRL3UZQgrmudO03
UvfXko0XADwbcwkaQdjs/v2IWw46uVIC4oSU+doVLBiWil+8saRaK2FvjZAxVgQfIdwwaT/+fEe+
eRScoxa4K6+BBcjq31/vat0InZ4+o+LA+DynUX8XMIt8Il1bf6bsj7eBU1vPEqDe68+//DWKjGB4
oS+/zPdjYxj496cDMNGwGAz7MKfDBMQWLKgzW9KfZ1ZSFAKJTxckXKVc4LaotEd34TUNzmI8JL6V
AxisSBQDGBTV05gugVHT+DKMv0Z4frfM2ozxKOsdanuYKP9eKMQicFYzJ1xwppj0jM7DpIesdWu6
Zf9qz2n35MzFfKqcUr92Yq25LJt5fArS0omwFnTN88937ps3BqIe6waLGg/tM6h4kvqgZtHYh6SF
CqY1GObLqa52VlfecaJn7XCwU6u8/9P0sOx//nHrS/re0k8Aa6sbLq/rl7NW3cxd2ldUWnalOxi0
sPi1nvbq9f2N52Dv7nlMPmrAN4/MZ98e1WmQ5evogoCH9/NG2J0J6JCjcOYJjmqLjgl9V7OhB/H+
X5v4v3Z+W0aXcyodxnMorDPUrmtDlwBVLESNqMxCP0gRsoKE+G1Y+M3d5e9b6qUFi8kh6t+nDbuR
ZuTy9zWJ9eBxE0UE2Yb0cTzebaY2I5kVHH5RQ0wdBLSf7+53VYcwqdNtDrRyqZv+/XVziOMgJ0Xl
QEGE4d/owGql0duAih2hQNJtVTmge8G3xsIFaDXOBgTYmFCn0QYeZT40OVC3sjVuiXd5A2n99ssF
LgvCpy0eygOxNGyndBE/U1S1xbKC6N06THhgV9oU4xePRmaQs3dhGGAu8exIttYo90kIZx+lM8eo
nB6R3c9X2YRvpZTtQ1eL9Lc307K/Xhv1LUcPEnQovz9v9nwDwmuRWR7SCNPOFiFqcE+CRZOvG2lL
3rN8KB8bKzbOZhvXChbcUiIcUXGfrZthdp7V0Frt1hti78oEz+jsUXpkT11HotYeUJ+8UqUyP8Z+
wD2VY1FpVwiI6JnKgckURUVa6Qg72oq2Cejs6wY4FDQFu15w8KGa/iQO143hV9DuluyO+baJKG4R
F1faqSV5AlFaNSJVVEUoLvkvDx89eTXnKpsH/v1owRzfLaUDJKnIBnXWtHmIargd3Go/liVOWdqb
ZXyMx3w664MJQp60S4mbP0S1t6E9mefbjkSe+kyWmbI2zqyM5BC0kfsAcao0TqKhrFMU2lFOne6E
bDjY0AltaPnSBD4bVZLNhPJmW0EZmc6zuRb1ShiaEDvIRYbcmlkLcJldP00PRYLI9x0UiCvupwox
4mZyFVkXEa4S6GwwrLI1jbSUISwwE3SlzYK4hYTdDtsM6B+C5zKurF0wxkGyJPthUiROvgMal+V2
7+0RPEAFw2RRrxM7id3LPtBiB9s3QLVzE2rndM6cgdA0fSxxwFhBkqsNV5mbfi0swJ6C12Ubqd4J
tgF6sWFjIA1FramMKd3QjycVTMG6u8yTuZ4vBIACiJJljOMPjSzquAp5L3UlCt6rYoJZe+STM4ed
NSyLR2XXBEbiRIo3WYC1dkMDq5IkIxkLWTPFmua7YxdsVN8Vb3JMW7HuC41wdCDmIQq92tZfLDsP
3w0sqs529jILI1EYYteqMhNhPAkrj6nXSBf1tIpTv5s9+29Txa5+laUOBzsvjspqXYdW9OrVralt
68Xsup4nyQrqyhjBOANrx8ZTPqoWLYgeHaGIIfns0ywjYxO5G/tqJ6uNItV4iyMIoaQsnXabBK7o
11rKhZmF6zwMEeCus6kM9CPIoW7EDK/ZcgPb1OJRNHlfPILYi87Izkz1TZLAXtiJutAuoiFzmfc0
1fxGeGFm7hAQkxAOsg36T8+s6Exzo/CmRAEB3Sxup7MpNcS4Nqy8ytaGacOoyBNc9ISqJxlDtlkA
9yrLGobJGHG2ICLXCbd1E0KvVjP+nL03t919MOPmarWhvXEKoZ4TL1GBH3VmW63AiMx3oqqCv1Gf
ZaeYmrT30Ztq3qoxmV8DbNC6u9Eo7RcNpdbod8E0XBqsjbfxGJXzlr2TLY3WuGbhB3FxQKe6l+vr
CMfAvdb17UOJR4VWvCO7C1B0UUs/aKl2wgx/JOIDu2rXVmzJatsgcH81YjgrK4xZGSAcV/I4wLbp
nu+Sns23ibLwxOGHaDnU9jm9/Sn9ayGbf0Q26zxrZpvfFZZbwc6bS6JBUVfKl4r2Ly4qw6PxbFqU
OMh/tYDWhJ4n9+BoItxkjahBrihkdp2DOZ73XENfOGE+tlaiM5OlsWcgfxw8bEsbwf+Jz7ao4IEg
nBl2Orlpz0TGtTZrA1okuspR/x5NXkCbeNZRf4mxt8XZPM39vUb7YtjOtZOLTd1H9YToEQv9RmdB
eYUHkMQcDUIA430i5U3a9EzCgaCWT66hkxIXsGSgfqFYCDomYNclu4x+5nJGhyQ0oKncJmpiIVCl
huNAdHZ+4uXIQTIjllNweVstWIdGbs97RPwWsIjI6545obXhZhxjWR2D0JYfk56w4znpMJ8aI6mB
lyAkoo0fQ1DAwIq4ts+LEujN5Ml9a+f4Ha2sQVXmlXK6KU09wZ+va7iBy0wXR2IJCUsxo8ShpeH2
br+lugzgv6JeQQqOa8SfCi8cSeXKMIHZqkhavwZljT1JNO7LnJSQScTkpWCsgHmVK1eWcpfOKSyU
tEjzo2Gljb5OzbK/1rV6eIDeHt9USc+pHNVQetdRh+wTPde9dclQf2OheaWRUYdTcVmpAXJcOGrC
vvR4oT+c0AGsobnDK4F81BmtExu/Dc7NbwrMpUu1pF8430C1SZby0nzmQBQNvXFETRX5wNwyP8fr
vxZKO0kDgTKUJA7v8XCncvTOsHJqvzOgIc+j9m6z8/l54+nrqoxxkKbeeWUEH5XS3poSW8nPJdE3
XS7TxRMsaRRZSxv60/kghhRb0vjVD4QZNk+wo91rWZD0bo7d9DiPnXU5EbJ+TwYjKsc6U+naCTtY
pSjGN7kcoOCNLJ43aWgaT7bRm3uQU+Ar59jk6QTpXdgrk6DMxEFjr8WPjqi886F37d3Pf8d3tSct
WzrUtFFNyt9PtefcizZwAg+z/2TPH6aTZH+KuARrVOSQVVbh4NGXiOOov7eTzriDPoMZD+McsTt9
YhxlFvfXgN7iB73D187wc8i3nP6qq4Qk35ufL/abcysNZluXDodXh+PZv3WyZjgKHKwzH2QsvO0U
TL0PWUmtQ+4abyzGjdCk+x+00y/znW9/2IM0z4AFYc5nDRe+RAn1y50PGMegBHdIYFoOZICcGCok
WRBjDMe5jvb7txHz0hH6VHkj17L5SRSMCHI+PZ4SvCKWH0Cjs0jntWg59imzwPLczjpmeuyvAC21
X4rq/8PZeTTHraxp+q90nD1uwyaAjj53UYZGFKsokhIlbhCUSMF7j18/T/LemWahKgqtWZ2joMRE
Amk+85p3aOHhqIwmKBojTCTUI0V1N7Ibo05GKib4L1+OXVB+cexm2kmO3C/V7xBUMqohvfHQIt95
duA96doE5N1vJUkCAZz6a4Rw6q2aBPpTY6TphZXAcDE5wB+pHJd7G7b4nr/WfgU/PADUSaxHkvBg
h+YM0oxNZ/q3UxcqT6kfR99aJ8m+VwwOdNRJL/OegkVfIE4OzVXRN1WlOl/jYsg3jla1N+iRRBAU
69a7xDgq3rpBm31p7QHvmjwKvBtjDMxPGoftbda3/V3hxZCUuPFfUHPI0ZCvnO/nl+08Q8F7wlFd
lYoytXiWz6zqF1LwLKs0da8bSNOjHn4SQXZ9foj5Ap0PIX/+oSgs+gjXwJohwjbdVgivrFpV3Gj6
915AHBj0TTHZf4ismQ85S5kLLcWvymbI1hw/JbQRqBv+sDvwPQIMROWSSIiFdTlva82GfL9EPsyy
DSy7qSk3X9fZiHnItQAD7qrZRrY0zr/Po0rtfKjZvjP9tKPdyVADmPJwwLMv0j55wVe/vWvrO7/6
EsHHxVxx4VqZJ9pyWJJsgA4up5x4bzV9mGGjqZPUBsSZA/FOmgkeZPPpCuHSzwvzO7Um30tJ1ETx
nJk3OlQ/dNogKN3rwiYSGLJPdHl35oAqggKRpRRIAvv3nHgPdhXvJiW7iAV8HSt+sPJ44XA9ukrl
pD8+y2zxNn5dTEPHpMMpfixs5RWdryt1UCFPQ/ogZ5HP2AzdtVHB2u37z2PXf3I1DovOube08bLW
+ssJFzoY41snG6ENDo+Tbd9p8fCp7PQFG7NT3wh0sSWLYQAl57iDKbHMnmQSv9Am3nZ1h9hQeiWK
cAn5NB/HBsADeswCVOBQ35jfdvpUgzF0G0Rh7cBUNj5gioxiaVE9OLCCIdGICtmKoh0puASZpr0N
jeU/YJ+SQ85UjS57gglEaFx07fC9raJ2HwrXW1pIYr4p5WO6NpGOSoHI1uYAgBiRF9semwEoISLy
K8Qr8yeKSDrl28bTpAmHfjtaKlKEEDuUV9gg8T1UOO0TfgKFu1Lc0brxtDyR4kMDTi6JeQ93pcGI
bfD0daQprb+tO7d4HfMw/KFYgY3bABZhb1nmRS9DiUOpSLiBJoo99iriN9+1qNU9mJ4efZ+UxPxt
9E1y0dfxeKUgu3/FldIHVx16kQi/2NZlD6h/F8TCRezViO/T1BC7MBC0+pDu+dz6JTYWvjJuzVTV
bjxhx1d9UZFUWKrnby3Y+fFmRHSs4dbSoE9NpYkEZZrifdwN8ZtaFIi3i7H3N7reooyqAZaglVjF
JFmZlNoIEsxjTP+lAsQmapQ6zMQy1khm6Rdm3/mEuIYU96DV2H7Sa+ne4ldOCDFOsS/dJhwuHeQP
Vriy0iuIMz44tBPl0Uo7FZiX5l/mrhfeNbnjvsBPonSMLsNXkYXxBrLliMFUkCqPJZ6O2BGgRUk5
qvyktl1yV6B7fy1qHeFHEK2ftMpSn0wEItFZBhRoodFrEI00FJbSbdcKbdeWkQ41PRmHn1LEdxvG
Q3nnmpUC4sDzYL/i8YQEQ8EfkRHwsQZFeqW21QtVq7RNh6IagGbkTlQbOy90Ou3w2sS/6zo0/Wkz
+bZ/acWFtoFl/mL0Q3KF6au1D7wo2JqFYX9WB72/yMJSXHLERiRFOCztDD+A2FMSMCJ4YCsbl1D2
SpBd34SlMtyj7DzC44MQ0fdq+ji01RRdql2VXULcS76gzm/t67CHeE3xPb+HKal/FpVWIuJG232F
Kkd3n6SpuJNaP9uyaav4oskRELGwQ7nL4sy4dXHEiughRTVurMaE9pPQUjRJAqegplw2Ibw1G2X+
WzsvsblAU+oKF7vwNqdi8OClKFmjDl54/kLgf4QKZd/Sg2Hj0t+QPcFZVGIGU2c3puium2YSDt1a
DSENoHX3WVAizVcYOspZQOrIBGI7fsqCtgU72sfGc5LWzZPdevZ+ohpTUioS4Q44TnGn8Csf4hZT
dxuVww4aqVc/JCLubgfi1a8Ld5i8gz9GqcyAlIU5kDRKSPHsjh7QJVKwAu2ulWZw1nYgHqIRSSd4
5ObaJ2YEs6iGm3ok8OMmIEtMVWB4UjD9/IPo88tUPogBZMByKVdY5CaH0Zei51YV9XV77VeN9+YH
wDqcyoPKWDij91KVpX8ZjJn5LUBEI0P2d8huYckbn63Q7H+1Sme8eCgtf03qHMEIobbGrT101cPg
1elPOED1U4930I7yE2KYqBPA6VfgruIOvzUr4Sxcb/NWiA00nguHVYGNPAD12bro4D5EKIiM16Kt
k0sjrn5pCpIR/oD3cQS/fCWAZ6LgbdEIGChPnH+X7wnN4Uc15HqUqC5e5VGrwSoEUGnfmq4btfOf
vE6tH8m9vPsA0uxX1N2cFxJV/zeN9Og5mELx1rHlf2UIaD4rQa7tC6MGyVqiLg+03guu7MpIEVWK
R/NHiGTzI0jE+AsCvN4mypLxR6M4/m5wc/zCgsqhQAzT4WdNn/4CygKNLRUvnB1iFOI5d5XoJWrU
bDvEdJtpzmacwlY/dHDEDXOvuXXxs+j05ktdo8gepFr4vSs5FsMxjD8RohbEKFZ3VQCWeNRpsd2j
N0ozR6kmdT+VfbVD8cdL0TwxCP0wdCquHb+vvpl6q23qfBJ3Xq8F+wYjzs9j1fX3DX5KV5Y5FLeD
22qIUsTR/fmPceKM4GOYBAtAnDXyz1mMX+VjWzrBpF5beY+wt/qlzLEeVMA54ZwkRdv88pcYLBa6
vFMUA9hjKtoVnQkF3v/4VMSlA+7ZujZwQeC8ecrU9kFFm+jSGDjrquLX+Qc+QoSxeDVaaTJVBpII
fedwJ0baJEYvGcGhxU23jlLnNes6JMhgOa7roIvWCS7l65aKCLWkHPIon2HsW/NP0wf5HMJ4b0up
OoHR7MWJqYxKTGsneI+Wj39Br/yQTIT7JKuVS6dpy29OUCef7VqmFyVqrvdCoci9sJl0/eiEZP/S
TxT0+Im55tCcIk5oHKKoDkZSQ25IFOJicDLkaeMOanyI0/GgJv73shxtuUzNi5yaN74ijoT4IpkW
7vsmNV9qNY3vnV5Ydyid5A9mF/dvqCVFd7pXm7cU9cN9FJbJT9ULvKUo+MQUKArqmGHiKk6wPfui
5oTojtuOw3U7db87v+9XhcsJnvZRswUkAMqfWiBaVUT8aoUM1gDGFn3rtyxolu4bOdTsaNIljQ+z
YBOo7bwWk9djlSDgq16H8aS92oqVyC52b39PqgwtGy779MEw4/5rgkzSlyBIm2srTNwnA07HA/en
Cp8PT7aFj3yEdmKtkRyAJZG5I+CA2VorS0sdBCI81wF10k1FxEZvo41fJr1uHvgX9qbKMvs5jUW8
j5G6C1eGoU9vHB/dbZNKwmvQh/ZXqCrxQ8yq/fHne9LgZjSogIA5OkIutKMg/RPueB0NO7UOt2py
WYfo2rq7cow/+8gBeOmtmZZXajZdnR97Xhbh1bx7m6sg3kBP2LO7zFIGe4z6sr8O6FWsqXS9OSm1
9KBH0cuH80gQDTQYI6nu+vzA8hfPloopCSEUKXUKxHO0RtL0KHqG7XA94kKVBM+9BuPcJDSvn1OA
LucHOzXLj4PJDO1D0SCHy6omCoMZ9oszPQ/GiyZ+IH6DxMoFYkQLox3ne1SKP0xt9k7LoRclFpbD
tc1VPLzl5bh2g4fE+f0+qf/8NfyX/5bf/etl1f/8b/78CyHoKvSDZvbHf+5euuat/G/5b/7f3zn8
F/+8fMt3L+lbPf9LB/+G3/vvcTcvzcvBH1AK51z90r5V4/1b3SbN++/nCeXf/N/+8D/e3n/L41i8
/f3Xr7zNME+7f/OBMv317x9dv/79l0mC/58ff/2/fyaf/++/1kGYvcz/+ttL3fz9F4v4H9BN5D4H
Nsfdxi/q3+RPbOMfcA114JwSVgjUnCMry6sm+Psvix8BtAJ0DjfJZhuwauocug6/z/mHhlwAG9IG
igdd2/3r/z7WwXf5n+/0H1mb3hFKN/Xff80YJzYnMxE44DrgdZJ3Igf6uPwSFJKR0J6yK1WgP/Xo
RZBjnoMgojtgxvRFvrp5ksIQ0ktRxd8TemT2LimbXntEndcwv/ijpUTfUOUzqMgmU9h9nmoUGj5j
4ZcNP5Ch8Ppr3Y2NdIdqZ+zt8TfD+cCsyxZlj8Rs8tu216PksbO6pL5Mk6hoyZbzcrJucfqAc256
mHpckb3bA0pUmt91Twn9zWk/6QqWLStVxTrg4cPH+/db+vhW5Mf9cAKQjJASwG1H/AVYkbyED98K
/lrUGWotuUJmxc1/WjQN3G+JGYxacDGlk61vM0MfClR5dTAy7pp+MeQ2LIT0kXOJrhexLJK6Cv4X
oa5WqYbeU6Im+JFFaKHA1Iwa/c00cjS3ae3i+zRsVMBSxs5NkQ9+ACIyoW8JUEj9XIWWgJZiVEXt
0qGnqlG92V2rZvB/2nS0H8rcbsRlbA8iu+57VIz3RC3oo3uClP4W+y8ET3g8V//WJiqzliInHXrf
QaCk1qfAdsFvoxA2TD8FGIUcWacpBG2Cf/UY4rMq+kxcRkoUoadZ1YZG70jTixrVofPv/PDQBXus
qySzYPaomsEvtWcLESSca+VOVu7RRRxpaQ/o7Vfq77Qob52gVdC4Ur6dH/HwLPz3iHTNLCi/bEBn
9pGtSGuynN/Pmmx6pJKicOtlWbep8gB156R0F2rus0X1rxkSe1CwhcuKqMDhosriVCDp5RV7p4yC
qxrJnHXYWs+61Ttfz89sFjrKqcG7RFmEowXGLrDDw6HcUCmSGOepPf6LKHVIjbAy837Vkfcad154
Y+YRxTu9+jmgpbcWcGwQpem7T5UJUiW1tSfsuuILL6crlGgF9fOh+d7nRbf2EdVFObLAsWBEfLwq
4mwh+j5eBxqu2jCCiHjpm83XAYpRVjlQv9/rWX0bG26xNlEQxYLiFT9pgDFR9uv8yzpeBoTZrkWf
TsB3IPeYvasCNBP2tMEdQss2RjZVtxk74xngBL4KHZP80+FIjKXJMiclHrau7KV/uO9RdkGBqy7N
fd/V5tab2p9mbroYfKnPVYej4fnRjtecBfgTagtcIpM7aLbmYD4ERHC5vi/R9Zk+m2kdaz9MtSnw
tRo8v60Wxjt+mVxpDvmmY+gGG3r2MhurcALNs/Q9QG3vC1gMdR3oRr6xCgjLUVFsz0/veLHwLgUp
LsADrkl7ts47neBUgy92h+ZdsbJKu0MamcA+xKUCOc/uaujA5P/5mLJmBRWXwhs3+uEHLKK8ips2
8e/GFiuFbVyVLE2nrr4jeKnvMrMMQNU6xZ8F4nJLU5qCXSDFSAygrrN1g2Y2+Rli/XcYrz8LD89A
NUSRKE+aJ71BcJ/C90B0Ez1GbQzCAoOKoaoW3NNlMvI/gfG/ngFMNSsXNBQCG7Opaw6iYbWqJHcq
JYyL3i/UjZfhQx2Uur2xHONbVocKMuKteAoTgDXnX7xcq/PRXSzC6aYAQwdtcvjiEzxyxlIM/l2o
JfepwofNE83bxJP5CaedH8KuUITFh2QhG5iBLN5nDWrBIRdgA6HvMVtkFNLjctIL/y43p5e88W5F
i5GA19S3QQAzssf7dKSyd+30er8t6ybcOP34O3VpUdhu66Ld7b0WFQvy/ch0M/H4h++FcpNruXDH
LY2Y8B3+/eFEKZQkThS0RPd+YFs3cWVgrD0WzXWqIF1ZSlVA3xqgTrTx0o12tP1g7gH7cbjS2PUE
q7MvkitaqtVGso9t99ajpHnhRdHeM62tFQAarqOlttrRAmRAZHigv6BvYtrzBZi5Q1RlGMnua4dq
GjUPLrd388QKPRXETYzLUkkxC++K8LNe0lE6/6blCjtYgYwME5RUnWOFJu9sBU6pb7ul0kV7/Dmc
NZdwdIkqcoksGoDhlWXnS/25wyI5S48BQY8wV2oDx+eb24xeN4ZWuHdgul7oqcg3vl/gzmgmPXYw
JjwYTDpQ3YvZgHWkTkBiWym7V4tuYe9r+onJE0uw0nSwNPZ7zPFhmVV2I1PVId6XIqvWxIoRpTgN
NwSi8WgNaT28geDhXvnh0F5a9F0uGkTlrmMgyVf4vy8pbJ34FiC3qG8SpMNfs2a7cirAWYGGI5oC
4f0YThTfOZB6FP/TX9Y0bv74y5t0XPjocKXRspA74cPkNSO1osxq873JObxBs+hz77nf3gMkzVz6
7Ce21cFgs21loMiDDe+U71MbfLHjYf6rC4LiEsHEi5jkaDNY6VJl4ChSgNGjw+1ivXG72EJ+/g8z
nAKnR/cb2Sr8UZNtjkhrrnRfq0YsrOlT303WdimvsEEwwzkcx2ohY9L4ZHKF293lhq4g4dyOmzBw
60fd8F/Pf7hT0zKonlJCoimhz4N8BG8bZUzNDNc2w/xO6AUFCRVblDATdWGNzGAn77sVdx9uaZP4
wIYRcji1TuhBNnlRuu/rDBSm3iBwAS7Pvx5DO7jv60a/rR3RS7QT7TUH6UoLIeRiWGL1n3rFDg0t
eUYRGb0LrX34lIo3UOI062KfelOyMcviLp6yaKU6TrShw/Lz/Bs+upZZOFyOrB1Tihk6s0NRywdM
MxO92NcxqsFlUn1vFf2iK91fQZ6jndxDrI06c4GQeLxHyBKo5MKB49NCYT1811Medw00OH/vJbn0
fOyRMg/EIxJItKmNGG3p6ff5eR6PqAtQPaxbaJA012YjJgoqqpUp6j0Urf4ixGkQ1wLSAyewBCaG
nD8q9cnV+UGPXy6DSuk12cihKTFbUkaT0piCAblviTuv0qR7iCvnNe27cYNFDPlD0WDVgwngQq56
alypeAfszXaPL54pSypzEEWzRwQbQ98WNdMYPArKnToQ+HJKsBKizZ8IEX85P+OZDKDcRQxJRoZ0
G0Vfdx7oVrILJLSs2psAzreVrSeXIdigjenWGZ04O1mrHcYK5uijEW074U1qd+MKhF61qUbkmCjB
oCZDzX1pex92EP79YOTUVKLpaIBRP1xyzWQF6ZSV9Z4qSXqhwt3Grjw2uHzTbEPc0mxqMPl0Eigf
1FTw1hjV8H8ZCtZmNRobmhJ/hjh7fyTiYGrUBOQUBecBieKoObqmYblvM9LWEhYhiHvEh8vCW4p9
Tix/AkxDkNahUXO04TSjqXTAgtXe6DrEv5qNFItYuWmGxvAEFL1pEJxaWAryLjiMt0wmBziAN67Z
R4d3hiwLO67IuONdHAnN4NmheboO6/wH7qXRypn6r/Qn+psw4j6EvPjNGtpwExX5kibHe6dq9iiE
m0KgjEDsQzJ9+PFRYaJR0JbFvtVS/0afoPSVDeY5lLJKXB0wGEhtAO1+1cdw/VifjQOBjg4FDl1Y
nn1GVFP90+SX7QH8jwYliwuh0dlNCs2M5pozFHtdEIvllveqGK8g/cuNDaRpaxTwbhc+iFzi87eg
aQ4hKUU6DvvZW+DiNrvAHot9H6kvlGKdS7/D8XqUAu2t1TzgYJht2hb9lrRpftp9+33hAU6sCDJ+
FjphH/+ZH8KDWnihZvrlvo8RPRZFgeYeJBlcjdotHenxOoepeQVcuNkmwPwgTAyYupgFJmQTJ8fC
0xzvCWoqLDBQI5wKx9WVDi/bFtXtfe57r3rZP4Qmy084g44DfDE+hTjvQadC/qzIiq3TKiwL11Ov
RRxX685glULrwq1BlCwV1vFlZwYLgJBZU10eEaxXeA6QQoi5jrLXJHXtsCkn4uRBAMayH/uRcc2G
wpqn2Hd1nfxqBx98nvnsJuGrNuhP59/S8UuSfHEbg3o6wFSFZmvGbjHww8Ij2peK6a8Hjzdhka7Q
+vWxSpEHo5ZTYjw/6HHYZ0mtPA4NMkYy99neIByEGaUmZGojn0AWkUnrNLgo8f35gY5jLVJfNp+M
RqRC7Gx2RaSwHBFF3L+XRPImBIyGye06iNBJ7BRhL0zs1HiEWaprgf9CtUNe3B9iu8Cz4V9nGgU9
z3rrW8JZPEfvvcBp1krsP5+f3IlP59CfItsG0kN4OHuLuLahJ+q12r6ckEkOSREuyxBmHPt9pP02
KDddrraX5wc9MUMG5eYX9F2APsyu2ayi0Jd4k7aHKgs6HGNWIukgvcBC7NekoEf158ORIEBJQRKO
i2Y2HFp5vo3nhL6HAPA7DcNXNRtAu07KN81HoeD8YMdhFccWWpbEy+xnyOKHXw85nSye2srYm6h3
ho4sYYVpfhG7fgGYMP+UFPgpYeHwZ3JC8hAgTlbp8iHgwCTnZeAi8Ru2SWzua8PFnCRRt+kIEjbo
v2AV8d0Q1QVQ237hfjou1jAoDSUpGQHEb756ItMARlULY9+iOr/FKeze8VJ1E0LzXEH8HrZTU3y1
8MyF9On+WVv9fcYkl4gNAlYGMTof3PCSSCWjtIFNNxdhMoTbMC2qNX1HXISSTgUurH+aHKznz3/h
44OHOIwThxiW/xy1L9CS8sZsNMU+1MaRZF2ENwEYtxWA1Pzi/FAnFhO5OskBAu0SSik30oejwA3y
JDaCUuzjwJ6Gldtk5mtb99pbGTvJDc2+yFnXOAiWGFc6JJznRz9xsRALyjsFRIEU8JqdfGBH7aqI
NG3fU5a9Cv1aWetxDyhWtZ7h1o6rXvWrVVRD9AGuOkHlJ0oZRKMvvPETabetclgA1YD3TCt9tqlc
fIMMmJR86gDmZwlwGGPtPtuaLg4oOKmBFolIzBBJxFdWD18jGaCffxnHByWPQDvehXuLWL45+xT2
VEy55Y72nmCVbNSy032SIdqYYH+xgrBrSott9+r8oCcqcnjTW3SsaIEgezVf401LllOL2tmXehzF
OFna2kNt1+0PaDaoTdRGnT8jHGUDlcfaclj5VpbcU7/odtjBmdpK6b2iXngTJ5YFD0VUKgVrUX6d
X4iuN5CPBK6915G5+vR+xvX2OKHEBWROWK191fpc/BVC7pdCpT5ROQN03AiA6vnXc7w9eBBK9lJQ
FcTEvBpTRDj+jU6ClGchjMs8gNfdw2pa1yyLrVZxjdVQTTA/pIj65yOjkS6wLuAEoFJ9uDEHTNTI
kKULK8IvK/qYP0NRUi82sCSHQw/IWalBY5ewy88PfHzigrkl0LJki1HKEx0OnBhoPXiT7pAROGJY
19Ki3Kf9fY8tSfvoKSkcFF/rxFvUTPlz6ZjB2/kHOPXOHY5cMnfQYkf7YAhbTKCiwt3XfRNtaivZ
1al1H8b5Z6CAv1o3uu/apUrQyTHJE+mp0xRCmOhw0tVk5jAGKncfKzW2bXo/bnLHf2rNmkuHA2xd
V269nZys/uPzl8CaRjttQOKGo9pMVbb8rFOdvVrKYHoKyXoGjrde82OudON3HIUC4gSVofNv+cRp
w8Cc+ajz8KKPQha9HqyiHpx93OBDrNYYviEJrG3GiLSCPnexttG0WJitXLSHqR+zhTlFFQoeJHji
w9c8mEqAfIjj7Gs9V6/irI/2iTaguWVywBf4ri5M8kQdiECPpiEpN/IIx4ViFeAtvhk2VhDhqx5D
JAI6nq5aAzHGXs+TDVokxjpDbGUXYsG20jLrpzUM/i32xvE6it1+r+iDs9AGOfHuSenpyFAAOlF3
BI+WN0i/e3vP6B7KtPwcd9G3djJeYJB+bqjLLbz2k+MRnQIDJog5Qidgc6lXIm29fRvDOdmU2DCl
lDsLxLHVFF5MjTbwTlHyaUnX6Pgs4a1TXhWwCcg15omGprdRaLQxGphxr6+pMH6L1fwXja+f6JHi
OW2S5Ius6FdogS2VAI2jtcZlBkccVVJAIGyxw7WG0KvkCnnVXlg9rpXxVAP4bMqNg8nsdox096vR
pr8AxuLC7dvaBrkqb++ruIOleKxA8Q7F3fktd3zIEOcgycq5CaiBO/fwiRSXnpcyOt0+t3zrqjXA
4TomBuG6J6XoZN+pRwIASbQIifDzQx9/CGkqoYNJh1ZBCC8f7UOYB+A+jxPPyPaRcH/jiqxvEL6P
kPpgldc49g1KOV4qyLesPM9b0mk+DmcZnD0onYBk4382OD5IpF2xn+/x5RrZgBFsRXq9U9qbCwv9
6A0j/yQjBkAcsqc8nyaqpG6Ft7GzayummFMSWGmNN3Jh4itMyvKjNu1XxVzE4xxtMA5ujjM0AKiU
HOONirbWQ7hz3q4X7q2omWUtaC2TUmxQz96RcC8speMISeItKdlRR2XUo0uySbVMp+wioNwRLPo5
4tLC6NFfl2upbZz4S4oa3NYO0J6w0eZGCgQ9Zjtz+oVw4fiIpYcO34cOKmm2eRQiGc1Ul82o9jsf
W7CNF8S4PetYuqWV3V96OR87tmt1q+YJBW7USFd5Q23dCcaXDl7k9TQE1hVSPc6fxk90WQBeshI4
+em3zjZbpg3o31JJI66VL6jI77AADWFalLeyyFg0MD4Rcj2/zY5WuqyPkSxST5WS2EdxayOmyaa6
cufELT73zoSzmf/qRn98okuZZb49WnGcbVTUZ1tqgDJLNDZmvHRAeKAqwhvHyYMvvhrpt9Y41l+D
qGoXuq5HIJb3UXW8DkA6AlyaZyiGyAxcHpoMqh/d+9QDk1WbIq1WaeIgx0Ux3YiL5N7J6WqMgJB2
vUOpRU3ccJerLL/UxfIrI7DHLavzrzkQaffbRrFwvR4lc/I5CTSQMiFul52Gw9NuKtMk6FqNt1O4
PJ1j1cEXE2bq18rr+rfYaoIvNeRY1N9YfIi5KRmVL6Py/7TbJ58D5ydeGE1qkFfzK2jSjUjFNnEX
muHr6ASvsQ16rcWCTZM7BKG8b+fXn5zYx/iKASmx2e6//Hs46A8nrhUdWaNZpjvheJwAuRt/bXsU
2SkVY4xZpFX2/fyA8wUPCFUKUgJxlvKqQB8PBwTlUlVOEBe70YF1ss4yUaerylTCaY3lfWf94aaW
w4ExhwxEtVyy7w+H4waz9VLvi12ZTdlWL1trHWMqtAkHw16Nbp/cZPWI2X2Fe/v5iR6vKYYmTpbx
E0jfo1CmEUVVdBqW6qUY83VgK/n3LkjIjxo/eqgr2alD0PbXUFPC0IoR0bkkbH+ff4j5NSOnb9HK
ksuaAtEcGKm1VeBqw1DA1PKSdV/UzrZsOWVFp/XrruZaKwbKq+cHPbpqGFXGLXSuCB9AVs9OUk0N
strKgmonvCFf950qVpyc8WYIavdehSK2btUcv86WzmRX584WY9P+UgmrYkEm4sRio+BJ9AKtjvxh
XquaEsi0ihvxIJPZr6k5JzejVenrpgR6/MeTliccuACqQXSS55kK7L3WKWK32YWF0C/sINKfWhWo
RQTfYGuhaLDGuhkiZMRh5lYerLou85BCW4TUHG1paG+yU0bFlzxNnxemggZ/ETHyzT0r+9GPvYI5
supdjjnw6cIPhgVIhNxBBycIpUDw3tJ2UEr/ODKq/hAoZnYJABE/+J1ZdwSDI36daEg2G72KPKLm
NrqEe4LHrw2q+/wrP17chyPPzq4piGN81jy5t4sbMyQhTMPqFhXPu0r1vnXmog/ePCaWEBt6bgSK
FO2xeJut64p6LiK+dbULh17NP8c6QonBVtheg8YicnZKcR3YrIKnYnALvJab1vAyczNNlQLD9fzk
Txwv9GEpMZEt0SM4KvlaUeK0Nc3YXZiazq8Y/EG/il0Suo03jSrM2rB51s3RvivoCX6dsMqLPk2e
mw8LJ+yJ5Ub5B9aQrHsRzcxOWGuI4i6veI7e5JY0sRCPeA43AvZvQ2HUFIRHz0/9xIqz8UwAfUpE
c9z/dHGLHlFhLXcY0jb+Jm5MCD5JMGibuM2ncDWZWn3vBhplJzaJXy5MeD481zNoUE43uLECgMBs
wkrY9Q5tt2TX1iCtYj1OVqRuF33vZyvW3H2MjzS2jAshynztMapkX6H1KoWwjyDuQdDXRUZKtHvn
VgDOe0b+ztm0LixlzwKKAjcGbUjBQ+B2MG7Pv/L5VpOjS1oimCvazvhBHW5yC/BrUgF+2DmRd+t5
7YPs+ztJfucnnOED/2DhOJ2vqvmAs602oU2Dj1SV7+IAvEfeE7NSA7mJfSe8dmvxeH56p0bjgjQB
dMomyrx0ahRJhCl9XuzUwTY+xSY3lA9ZadVOQASDEB2I8+PN7yU5O1oH4CgkhOKod2BUJeqfVcER
PfK7a4eD068JCEbqDudHOjEzKlkcEMDIWa7zekoylXQG4yHZOT0mTiaumZTEnVd9Uvv/VfnsxMy4
eQhfCaepFc5vQZzcB+hciKgwaRw4Koo4KMEan3okD9d53X+nL48SRAVMX0XAcW1M7uu/yqVieBla
3bssDVlLMQP16vybOIpKeOkyEDO4ohDeAOp6uIY7lB0j1zWJ8XXR49aePiJyjPl6U4FcroJs02d5
f4FJRL81KkIWHKAK0uFkyU/h1CdBE5AHIEg4RpMHjUhRPe3znS/iCKNhcswQhsVmLOheWT5h/vmJ
nzg5BLsW8BSNAQA0s3nDpPSmqXDyXV/1FIy0JL5ITWIB1XdRDrFMgPo0a7g1ImNVAJFdeO8npssZ
jeyU4BQgSpjt5KGC0lJPabobkYNGUKHu0dsmFuhy8AoTjJ6F6R5hpvjOdOVsKcEvg895t7tLQtW3
9SLfoYZDfXJowslGJMg0Hykfta/syORJx1B0N2J1/TlODOM3jQrzxUkG/ZebRO7vwfanRbvjEzuD
yxHFF0H8QL9kdm1UIUSIrlLSXdgaDXRDo969x0R5Shm/N4JqVYeTcuM3IFVEE1fb1iNGJnWAB4df
0Qq1sPRicsZmgw9Gu3C+H38keMBQeylBwHKg6Hu4NwqdO0Mrwvi9HJV3rrEOYwSMHFQxtaRYQHke
XyYMJkHYjiyvHXcwGruxKf1Eu7hkI+ad713pnugvs4xqIrpcBgYbhbOUlJycok3tg10AUWyO4UqU
seiMOot3ZZSFFyZmCIj9ZChw5pX/3LfKj1RSGkIjEVsf0/tNa6QRBzLnZDxR8xwaUgb4BVQiqRFf
muUoFi6Fk68FHWcpv0G+Nj+fsthzR8cc4x33XrROU+cuNc1nPD14Hzl3exQtViFPvpN3Gza6hhJl
efjZXQ1khGEN8a7upL19QulNhPm3virMbdQsweiOdwBTw1KU1tG7fuCsuBENVmAkZhXtWnfURzgs
Sups+yyr+q1ilYb2/7GmWWEES3ToOX9m6UHjuq2oPYYzPWUyMBnq3c8qaG0bVWZX0BOFB10tfMOZ
sAY5gWQyUOeCRA+w9qg5ruGt5IVdntAcggsXjrW/T3PVhyKtfKsLPmCpUW7Fgxq1rBirnirCHtPv
6FQP3M1rfcyVNZemsc8FfYXzF4Gc8MdMTT4bWDyqjMQBUhz28GsbRdOm1RilROpxf/svxbhRLJV3
T3xlcGmknlQ0paf67JxLWpS/RtdJduj4V+VFWan1Tw+pakyCFXyoFl74iU2j408rQUYE5UBCDufU
9BT1Me2jfpWC+q+bslvnIRU6v0zzrcDnYa0oi2fJySlyVnKbsWvAVR0O2jWFlduTFBcYY9W6om3U
DndWYoTBhT3Q6F5YyPLXzb4bNHXZeOXIJPyeDVchH08kHKY7PwqecbnZ6rqBsuD4ojfpN8DKdPbz
Jc7libWio9EoCQeweBH3Opyigh5bVuA3tKPhNjz6IaABRzTRAkz01MwokJE3IobNZT0bJSiMbqQS
FRMb1P2qhEl40XI935RNFq01BM5WtU89uNCXyu7HMRGQUPrYuLYxNx7gcHpuU3pqbcr7jkbIVaw0
3RWB6+vYTuO2dzjuyyLzt01TOeshoUxzfiOeOHYBxFEgo+xKyjEvulp9iJ1IXMc7Uda3ulr1K8Ao
j8Isb9+LgecHO7VYpRAXmqAcgwAqD6c61FWftSWKrE6fxfAH8Dltm0K7BCgWLdyxp94qBaf/w9l5
7cZttWv4igiwl9NpkqWhLJdYjk+I7N8Oe++8+v0s5sRDEsMoQBDEPsgarvqVt2gk5jL4hOVzMnlU
xUPJiF76wXjuG17zuDM+j2X7yBWIoWnnfK9MygNJ313uf+TWNYCGA6wjyny88IuPtLAJL7HGil9m
wI3cgH83cUU4mOLBzrkMHyWt6ncGXZVgWENVF21ZTOmh5ywP5lAkKhZ1Zvzi5ySpNtRP9A4IE1Sz
A+aTYh6O2XBxRtxy5JfwHhipYe9c6htpDThSlpemASbDqxKvEfs6hEA/eclr2Tup2Ed8sWui6hj8
+VELLCSvVN85OlabnRWd6YjKIAO2sNth2lp9midsZ+rt6+oYXVR4KVOZvMgmMBDTghLVpo55CbEW
PhZZlB6atPQpmAThMSlAJr1/C1Dohr4DV2rdyXUoiMWeQqarylqVfYiRY22/pBNaJS9pXVrt85QN
afYnrS4us52xt84Yemn0F4Rb/bo44zTYikaUhDxHJ4MVqBh7mOwP2Yjr+bs/Exg2PXHw9SQ4y7vD
ajUDFdoyfEnjWDvEuflZFfUJQxKKvn7xzSns1/sjbtxWJMxo9aITRkq/PFtZkYxN3dqSO+pe/2Br
UIJ1mdrqGMyoI2PaKShvnGWOsACdCIfmVQhFjzYqggCp5tzE1SI2IxyhVN51W+7bB9GBVWp21f1v
3HiIGBOJKl4iPHCX78GAl06YWQo3l+l9zx3tRdD78fp7srDYOhhF9M2W9swNt+Z11uRgy4AAWN6W
UpvgHxJ64UtMxQOMaK9m3/3Ob/tDq3b5/6pscva0DDaOqIaCAsryQASRchKv/m+1+gaRYz0zjfBF
ljz/hJHKzyCoyqMMZveg91F09FSuL640+amf0uTz/UneGh2gHHcm7oV4cC+yjSLpnX8e3TQCXe+3
0jcvUd5qAxQ60LlHIy+e0KzNDyRxP++PvHE+BTEVyIHgUa7Aetk4FYXfoEIeTqRWZp+QXUPKPSfU
x3bO5+ZQREzE/gBAacDcTrFS+aVDgs9LFPlvqERlpxy1GgodfOV/+ChqsbNKBMIuizcviHysLSyH
jxIA5LhOmg9yLrg+dMl3jsdGTYVAHkA7dB70oKCG3n5V4GgovycRNe+qiyK8PXBY9GRBE9eK16HA
ZQY7Z+USKpQsvFy02XzabPbk2Ze49b4pmWzv3BJbJ5brD8MJ3n0uw8Uvqkrg5pbOLyobSuFUpH01
9o6ozLlTFD46Iy+NVug7lYutF5831pn1OFBNXNbSBtnu8JRJePEHz/UtbkEhEQQy9YMzKuesSL83
jvWKHdIvxSb3uL/gWxcjAmGISRIro7K7+GTmUDd9w+OSsvUnz4xrJJH0X2PTfFFDiiZVvkea3xyQ
3IqsdubjLA5s0+q9UXYiSq6Mp1YBvCFL2aseQ3i02i+SDO30/hdu3BC8M3STCI05qMtFDey8y9VA
JVZVEue7PIbeJ8gbgMrxNvJ+YRYTfxpUHfM7q6bHcyjw8bF3TtWsT7vItgROAO6YcDOBd3u71XEa
8WWcBchJ+to853U5Psn48h3DYKBGmxr90ayhYaoTIMQUHUVIJTAw9YHwsq0awwVihNtlQT7DU/3D
zztMe30oaELbIAR/9clSJ+0UQVDHoI5QyMnVN22AQYxHG23SPDY/6F3oHDpf68+d7/in+3O88exw
YwjqhKDwUgi//T4p7yZKzgkAmwQRefFjyaA/tTZlpkDLd07pxg7CoBI6FTERhZhlGjmFwMe6Igtf
VLVpL7kFmMzTKXFkM4VdMBM7eRd5sfWF9OUIkfBOWafnAcC6BOW5kEI/7Ghi51/Ak0AVxVT1ClF+
uT+hYsKWG4aYgYEoq5jAc28nNFMitfJUUc70YAnXg1SfJSLAnX258a7waAJWpN0ruJ+L297xYt1o
kXB7UWnFeZ9tP1XxiOoovR+TyBvqnaBva+EATQDzxrpzLTtQNUS0Plzrl9FnJ49D9WHUoYumfv4U
t7a7/0RvLZrQQwelI0pTy1LA5GlJg0YHxcGaNkEfwRb1A+cnGux0cTNjB3anbA6HZwqO2tya4ENu
Fw2OShNVsRS9BE1nHhsArcjY2g9qi6JS2PTJh7oDwxAX0XhMR7ZMUSmU8/TBvmYeJ11KM/ss405/
1Hqw/pFd7tWrt3aVKAZTDqZmTQJ/+wNhApJSmFn9gr0DGWUEFVHqmuTd7UGmGxgBcZGAvy0zWGTh
ZAwiwbLDHgOp08IjVXG0IALFrHQA0nC5f1a2HlAGBA5F31NkFIvDUpk1/4QqA+JgezK01jlquUre
2njZw9zxmMOlDNGvU1lpb87wXxJFEiebSigYcyRhFjNL39Xz9HEoX8Dy/ShHat64534hu34rxB8y
W/rz/kdvnSUIWsS9tFYoD4u9+FvUbYEGEdLQJdBLS7/42LcdQKsoBxSrrEPZQ+L/F4J/G0+pEA0Q
zkCgS2nu3A5aFBiY2tVYvsRqbwkioB39z0soDshWZn3W48mJMN3yg69KzcODNVcfvN3/7I0jJmAh
CuAzGNhANW5/AejIwbPGtHxpE1V9rETxOzZ42MIsHJ5lpfJ2iokb00zgAFieMB8g9/IGKWSzxNAU
IFJs5P+zJYD7lFMfZ7IAQjTYq1CBuP+FWyPC3tWB0xKXoZl7+4UYBHh9yQmaUREiY7Qt5BbCSP7o
lMYPNDf34qOtKUWETvSvZ0W+xZQ2g41RrWyVtDTS9hl97OwQTR36D6bzE+/JPYDViupHeDBrwCOR
St98XQVG+1JFwZOdm2lvPkivQ17o5lnWp+hMmo5dslkWgLyIjKIcfEGMahSWMPSxtdjKv92f7Y2I
X9RKAU4AbkPVffHxoAgDO5Wc+sXrnP4BbxUk3AutRxDD/JEo8kfNG2MwpHuV8K2WDhGwiYSy4Ais
CqgwqdCdTekX5w3hRG9T3KKWlzygSw6QGuUevL6ALNQdb4XZA6Gfi46mPHgPk8VPqnsBN/Dy6mH0
pp2rZSsxM0COiyeC3vKqODN1WOqqMb3kepT8k1wzHiq/9I1zqsqqUDhAQpAYFQjasdXG4dEYk/Qy
BjBJGlvNT4n3XzIzKLq84kK9EKnoxRWv9ZIWOGh9Eg8l41EJzK9pALQgNJIWESz9h9Vjzy5P4fu3
BwkDrAqhuCXivtvDWHgslF4kBde63j5wy41PNTiLk2zV0ccqIwxPe0KZxCNGv78xN65a3jMweFS+
4aktg1y0ip0Cl+nsRW0YIJCzT6VUFUdzqNBslLJDbxtXtORgjal7CelGVGgRXguGvdgDyxqSMKIm
5zequdoQDjVyiBRwOg/mxP1v3LgKgLdSlBM9L3gbywqAoel+gbtY9kJBtaGwHRMhHkpORnYsy0JL
j6pfO18w12m/DDhofZSyTP2qOkHyqfcm6zPUpXKPkLi+EPhJTDx5GsCWVT0pqpCMNhAyACOGcYc6
QgscYwi9XRx7B1r1KEfLYLszdVe9YXtksDuoR2PwuQrGg8ZT0V4FjAcR7CIWOrWb/Jg76WugVy5u
0o9ZucdPW1/+griD/CnsGRoOy/KZEydkvtrAoBkVjympD1gl2wdHpwGYWHvX3vptAyQB+oZpBdS8
OsWOp8KSTiy8fbnnDn4TyZ/tNOuOyBX/n4+7zsu/yKS2vpAUB1FwBaQW+l+3RxjX9qQVzbEXMDHx
0Y+b7GkWNSra3v8Q0ejYeb/XMTbf+Nt4iysDG7IiSMYAALHaPeKNZh5Kx9jD+m3tFZB3PKUIOXFV
L4MEAy3URqZZLAaJa+MppEnxIa5QKXAG/dcgyG1Snr/unNeNYQmwAWWzU0gilpG9UQUhbJscuFGR
aId6qttnNcC4IuooWpkJIDw7QnGELuR4DIluHs0REKsayOrF8aWGxyI3TkDVkNKjgJe2gLmNHGWS
pAz8nSLBxrKDTxQXt8N6rIAvXQlRv+sq+tsO9ZA018YHvMXLQ21RHyiooOzcZVvjQTujU8jjLERf
brfZZLX+WE5p8dKG48jWLvPLmNDunWCOP0Sx/Pf9pdgcDughxUo6o6u4pcllubMAYb9gGQDMjrfh
ZKdIy5dq80VqQK3fH27j4M5CIKLVK7y4Fl83FHoM0IPhdKmgSVNK5kWure6Fy6U/qUZhQF7uysd3
D0pQSkEJPBf1yeWFWCmYbDttRfMtFtglGnEnJJHZO13fnIZR/xGFw54Q2daTBGpAIAsFmmVVapda
XXJUf6TzGVhdiSyz6bQAuGoK1Gkqdd+x9dS/1josZi80s79grALttHrfefE5FK9dYnl/3Z+GjUNH
CEYUgG42MeOytqbgcg6lXJgYi9hwRtvOAD5bg3KEqSHlLsFvcwTH8f7I60CAXJr3Xxx3gKXLVY9a
D13wXrPd0hj9D61otHpG1J3+xfFZfyRDmQhXCaY2rX6x339LZ5VWamR84x23rETNoGSX5RMoirw2
nePoIfw8v0ucvl1opwjxb0ttcJKpC4NlpgC+Rg5KWLSBjgvmCrg/0nSXJZC6uqQ/4XT3p9cEbIMY
5UPf98MzzYOdFHNjlmlekdPC5gLCuNzmmhOaaoWU/oucpAkiSv13NVPf8IPb03jbGgh4sEg4SKBX
vUHLd9B0wDfcVbuyO+lCW71uv1ierL37LiSog+0J9dVBGGoJOkTIp820yRfNXbSlQ79tL7UXhuda
C/OLxt21M946Vqa/CmKLF4VUboWCnaBjdEOiem5q+k11CPKhO3Z2I599NSiI4briMWzS9go0sUa2
NvIv98/J+jIWOp9Cz10oNK2ksAonVnpK0T5FCSHFUmJpmmfUGkuktD9UApx8f7z1bTxHbOIuFrzH
ZVZihLbUpZkfvIzYvh88ygKsxI+87/5QldKdTBKU+wNuTLCoDRBAgfUGirE4nVXcWYkUFOGMLTJp
09ij/yYi1FwKv45280UbzOt8C90fdyNNNqiB8K6iD0K44SzScydQcWuR7OBFV6VvYeU3j3JbUMTV
s+6ithYJYIUSky4jG9JqQY50UzVe9M5WDnZi+if8zf1zVk3ky0K69P6P21h1DRYE7BnM2DB7WcRg
cE4bPDwlyU1L8weHYG4YhkPcnSKZjPn+YFsrAAUCOhRXhNARub0fs7rLkZ9xJBc1AQySlBJ2AR2t
0H7se/2zFEnffB/KQatWOwNv7TU0wHGYBn8qKJ+3AwdSY8LGGh3Xz4pXtUO5F1zSV57D5kB98CPi
uuXOZtsAHwkcATeVjucFV6N4K357C5yxR6MGN2m3nFoZd0CZKgm5ywdfp0gemh19shooXz4VCEXR
AzoFLPgJ4pL84f6kb1yYsPNgTIP+0VGs0G9/SFbkqo9fquPOdZC0KY0TE4wXdE8X7f5QW5uJOE64
UYiW+DIPq6Syy7qeaW5LobMZ9PgQNKgSSH86cCve/66DJYAnREsE2M+yqBn4meRokiVIV4gRU/6q
Tr5H1hf50vtBTOhDCMl/dNWEHMZi+0RBJvlawFNAa5Wi3mT+CIdM+rBvfbPRBKChARRZgzg6U4Rv
F2vIBugZVs9IAwoAKgaHlMElKnnV+Ja3CFPoTvw156n4WBBvXqQSiYD7a7gRwwgJf2IJFBHpAS3O
KLTM2mqH1nNpE1r9QXb6/teYRmiW1UERvCV6Nn0yAYx/C+QeSav7g29dlYwODIerRlBnF6emyP2+
16aQU9MjKRAm2lutC8ehAlHGvFT+HrPWcP2JFgH7LHzTcsvDvJLaUpfTIk5ztAeygf+KWo7a/d+2
cY44yhAcea3g5y/hK0MWS51U656rKlJXnPWmrqMnE/vs+BxlvhRf7g+3cVcKj04K8SAo6cgsLubJ
DD2kpGvbjQM/eta1EWb+RL0yVqb2IRx5EhQTs5MZFgRBYq+punFjoksh+qlg4lHzWwzfjD2XEk0D
l0rIs21CMkxBq4vEzAr8H4UKgvX+96qCKLmIYIV4L5muDB6JA3C79dH5lmq5VgnsQMSffTBpMG1I
mQabGjquw+ERQGfhhnbbnqrBkI5Tl6CepvpvpS7oKdS8aDEj3pEi/HUx8B45Wqr3y4vH7tVM1LeZ
QwMSdq/JvXFgQERgI0aOQSNr+agVQdM7RplYLnXtHNUxwPajzbltayRau6lTLhLllKM3TMbOlM1X
92LKuNdp0YtYmI25OKtFM1VDy7vnFhIXH9qw3cmEFXPWHY6AkH3MYPwdpLJy8K4TnlYyTYGslYaT
OmoQd3IYH1oTOjtbd2NGWD9w+UKpijLg4hAPKq6gWsjPSgmVyYCAHLd+AIEmZlr8DMfSWWBY84hw
7m+irfvTAr1BgZ0rlHdo8dh1OUrGXj2p7lgCN/VjsgLkeJOHFoM1mrik3GnML1Eayu5qLgUnOS+0
nc8XG3W5KrTPucBo2QM8XvyGovBAYIWO+A1GfrKL4IeXKR/NHOggdsHf7n/xxlzT3YDRJ3zsYN8v
BpuMCjRxE6iubQAa1LovcmR9RpT7z1IYHIH+eoEytZdSb1wOIpKCWAIfC0uLxQLT9kHz2/BVt0S/
Mvai6pDr/R92AlRHQKCgKOz127Y+k4AC6BMgO4j9i51eYe0tox6huHUEIzjU/AE2bEG7Rg+0QwmA
6EG1iWkSQDvvX00MirkCKeyrgFgWIxtdWqc53BXXjAnShdEMKiXZYejs16jlmN1fzq2ZNURfmBCZ
yGb5yAS5aQ62pBpuG9QYcZo/RO80DOhcIKH/Zb7C7g+4AeqiToH+i4hTAR8sdVAywDOKnqags/rp
r9KIrRPmi/WDwGT5MUVHeD7VUR00UI2d4XwZQUkdEKpJDyHton/6aMpot5dkaAr8h3ihjCL4afSQ
Z8fchEGLvPIp6dvogidVcqHnZNHx9rqDsBI6D2PZHVpkxc7+5MuPXUir9P4Hbs0omCKUCxGp51ZY
7FUHylg0+J3u+ilEPr8wr15UfGuz/FlNeSeUdq89IE7c4vgTOFG1heJFFLMUBIBW7vmBXthuHsvy
OZci+TQVnIx3f9bNKOrta4mOeSB5SWO7ai8grjC9DiqfUif2o48eBd4Lu3tzKzijaorwHOUX4ZG9
GNPqqqJK4O24tk4YLAcxzI6Rxm8a1mgHBeSmccnlnqdAe7HGfmsj0IDmiC5hywwclMh+zTirR6XW
48f707FR8eQegujGJsYdewXXSWDR13022e7Mro9Jpk9jmw3PLHR1bDMChJrW39GLWpV+RmmeMQoY
T4XJHqZ9t+fWMqPil5tAoMkJFyHgrWT6Aj3Us6AHDtar/o8yQFtppj6gNtOfyowVGyuSFm0wsmdt
dPJDIHXWsTPV7pxPBPdmRceuxMSWhFD4qygORkFcAEm5y4HfeK0ocFHxJ+IXydTiAbGSSZpIexB6
aivviPjBW81le1CtNL+yWnusxI2wlsFoZhDkIZexzNqyOGyKymstwKBMhSqMMgY1+6GN5V9pwybB
aIvSJcYhyhh/3tkj4qq+XRRgq0C6VIBj3C7LT80cNCvQ1jJcpMPKhzZGCwTiBMRqn0Q8hqkIK4fw
sBJVPqUkT856ii73f8T6OhJgEVJkyFizK+ztua0cZIeyODfc3MtfTcv4pUqQVYQ6Dx3V5KGR8h1g
9kZcTdGb3gpasUJVcFl90oQ8rO9nlht7FJgwL3KOAnp61BozOZZsqlzW+xOann+NGAQeTQWTwlwG
EFoGXvZYEK4f2oxABlIGMbcGhnOWqDIj3Pxmrdm6rbQDdPEv92dqvTH53QiPAA+jaLZq4EtNH5lJ
oZmurAXxKfbU6SArUUJXCu1w28HE6v54GxUbBgQ/KrI7CoXL7VH0YJb9UTLd2ecArkTyWFZc4QAa
zUtpJu1Vdej8QYHPL2lSdCfyX+nQCamw+79kY4/w4ZwO1g0Z+WUXruDv0yAtWDF6ommsfGw7/Vef
9p/sov+D9+T9hdG51DDXYUWLRqzEb6WqQKchZai+2JOOK6ASs5enwJjazfBXwLUte2l3UOg1v/dL
qY2BoAdLRS14rdSktZnpV1xBz22oPJhCZcAPOIZ+qz1b9fCHlez2ANcZAkPiIC6oAlx6q4/VSqnL
YJWPz30URM8+KnRncwh4xOwS0yohw5iWKNiaBncCRAL/w+BMzU6zZLW1xW8wyRWB41FNWh7JSe4C
bzCK8dk3pP4kY22hxvhOU/buTGXPvmNVt5gHww1UoS/Fa7QIgCQrm0JIy+Mzpe4JZb8O1eDJk4O3
TJXHve7M+ssENBpLToOiHMXGxVZS6MPoscSXyVn+v1jW6ydh9VIFYOESFYblOw8Ktb/fRxMH6beN
2+BrVAW4+j2nKiKBpjXVtJ+sn10CyEcCUnoGAji8t8a5GHMxnZU5qlGeVONz02f2IQNherbr3vso
8cgiFlvoO3hs8f+7ebQYDwEmVJcJYEU4cfuNRmSZkZ1M7Fe1KpANIoPXJaocnpwimVd51TOScvlp
Cner9euNI0amZY1tB12LZUFGmNtGedSylhYaG3oG0XDGalkxw99fyI1tI+46C+IQjKAVzqEqApAg
hIbPfZB8DVu7dpO+rI5ymuYPQ8ra3h9udcESAeDOS8eZpwXW5GINpSBJQ7UAa5sTjaAmQxkkT8Gp
1zEyR5BAEAqbIuvdh15wk+AXiromslOLhSwqu0ECPRmfRaY+dijKehYuSAKj9C8AqusZpY4KJlMA
D8DXLN8QrYi6thwN9Rl+O921pIfFT0Y3DeYh0tP/3Z/P9U6huYXwG61DoA4rJ9pAGiq7K1SVKyb8
SS4dE7Hib8lVu7dy69NA3CaAKXCJiWWWe7JIldxMjVZ91gdsX706+Ik1a3/xDUDxegLs1sihJGQZ
LoT3P3FjPmkd8UaBqSCZXPbJGrUsVMsLtGcT7PIpQX5GLSlOh613ahVqEO8fTUTIyKVQYlntFQXy
ShOCYHr2PRJiP1DiY1+Pf+XAco5dvyegt/EmolMI/h6JWaSngdDd3jFN1CdmL9fDVQCx6ghHSbLb
BG8eIgATfpBfEY8jdtQEGCFN1h4LYJ1YcvIR3laASpJpkDXdjq/kSp4jLNZfZxPjSWUdRegzW1vN
xQ+9ABsydz89XfvB5nAFlFwLzWudpV87L1QPVSN9u78I61uCRxobbW5AtMhXpbUqpxHTSEN29YIw
f+gr4GB2DDYN4Kp3aCs094MxmnZ0WTcGJb0W0ikQy4lRFksBQLzoqf2XV0/G09L0cSoyY9zN65Z1
MG1y6WkC/PfuLxXyCPD6uMDXdeShlEqpSY3s2nq0/tsQop0aAGsLOmBtGFD/CBKKie8fk64kYTah
wvo6dAI0csI8Ka4l1qJHPQQAlo5OQkOUDENGYuUc50DB7g+6PsW8YyjvCO3XDQRYEfqm3qR+AegY
qwLPAxRT+9mrH3GuwGu/3h9tletSsATKASTGwTZhVSYNhnzM7KAorlo1pt65yxoY5TTAaW9DTUVN
q3daa/rDVqJ8PAHun4aL12j5nujw+s4UKBbyGhFCsLEWr53jYNE49U5y1dPgR5uaf+RllRzNTrMO
WSf0w3WY5QoB6P2v3zjVjIu2nTAEJ/Fenuqm9RpLh+d4jQtRecMn70NalsqBQKY++1ExPcyQ7D60
fqaSZHxALMg7z1AwOqz535GW62AqhbZ3kAU7jhZbxwx6NK1WOBNAtRbHTAqVNkIQNbuGFdDE4yiH
8ke76xSaFK0avBKeg+SeaifYy3jWiyFa1aBsiALI7ZZRQAUFO9WHIENvK460M82/qD2aSLDYB3BM
TeZWNjchSiRJm58qKabxdn9Z1l/OSw3fijoeeiCr/CdoitwxprC6khyxFkr+OgbGjzbRf/SG863r
oj11yXVwQBqAsBxCDkCmVy1dooXaqEKpuvqd8VxH5DdUmv+WDBxB3/9lghWo03oha152TDOzNTKa
bvVVrv03OzA/6xKSgGNN56cCiHEa1L0DvrGYVAoAnVOsB3u+rC1XZtuaXquW19wzr/RHXTVQPpaw
lnXV+zMZIDoN79ZroDKBGCtIRupXPE+LjWsgfWHXZja6+JSqlxDXh8fK0J+6dA8mvVo2gZXioiRA
Bv624gJGXQn5OW5G1xa9Xuj0AOuNr1mz65G1rrswEoLoAnKALARg2dvX38lyK7btYXRbhU5VboeI
oDvU5mgfWP94d+YyFwDPV3zow6r6OSSQd6wpanY6/Gvqq3CPEr8C0tqG07XhK6lJSjW6QSEjTNFM
xUM5II5fF358agfU4f3BCSAzdAAxCjCdqQ9QajYbtgMeK8eTjIcsxLixccr2WqkQYO/v8dUDxi+k
mAcuQ6ghrhBUNHB9J05ZFTWzv5oCdR6azZeuMq8Uxd+dzNO/QPWSRwzsLDLx4sf8ll4bHUL1RScP
bmgqH8PUtE8I131LzfZRg9jy3tMrBuOW4BhBWFkJ/xpWbtiNlwzuzMDKNQbwR+ebHds/FZnoY0rf
zRASI5LY0h2iIKQulW26urCp79i9W3P7P8tm9pqqtK/CejecXwUCQDrJNPFsFUJUq46wogGMyqsh
cWNDlZ57hB1PYdQa1DO7+pi39s98VPrzGCbdqRLErPt7ZuMkY3ADaEUUvNaEdcRL4U2i8enSwEOi
YcRUQa9ptkngZi73h1o9Lghu8YlEPEztWo+vSNPKU5ApdtsaQf8+FerNMs94KqFsgKguPEhv2EGW
b41Jp40aMdRPts/iRhwCiUwp9lt3VqBISmhOaN+jSjHi/6ZnefZkTPRP73/oxjkkXaGFwbGC/rk8
GgVWc/BDtMptEbJ/yG06JqaTtKhbUJwGw/TutgHiJvRmwHrQvBO5we1RLNIhs7S2bNDEI50Ppewb
pRH8Pev8aeioIAQR/7r/iRublg0LJJjIEWmbJWZySMpONoKGarAc/SwhE5zmcM32+r/akKm1SgpC
rUzCYIS7FZp1SsoH8xSIpjuyMqs8aFIwgggGntS5RBOqArU/Zvljjsvisam6L+NEgbZDO5REyTgN
5a7O+sb3i9o0ildQp9dg1chBfdjLvcLNW8EWkTmvdR5gYCpTeZgVulNKIgdjAtSS+qSE96d/FVv8
AxkW0Smt65V8p9L48oh4Wun2Ey3WGfsXIrJxCTWsntnvziGLYFJYbbWXDW7sbVFc4UakHreO29H1
LBsMakvuxRSNpsS89hkOnQDdPoMlfbv/mRunFwYxtT+g0QJfuXhjhjzLevylStePq/hv3cjk714a
xWShdTX+GfSB8kTA0+5t7q3ZxdwMXRK2F7DYxbBF1EtW19EwhxTTgx1jDWOqCXEM4E3q/tBQwoOQ
ku0khFujihYkhqAgo1bYyoaOsCYHFW36yPvZt8VrXOevrd89qq3yJpAz0jTu3I4bi8knEhJTSxJ6
FosPxYZT86dO5xQPsfkATGA8zPLNsziqpez2rrbGA/REOQmFGeKUxUVlIE/tlBnj9b6HeHdLyxFA
p3YqLaQOZ5uX+/tnfUqFNRggFBqFAFVWCylPcEyGSLpWxufJyrMLMRz+3X6enSqMZ0huo+AfAWE5
V5OH+4Ov11MMbtNFArktDurtrRzVGf6uluRc9RAVqBY+iqAVlBkIMxQsvsp5dC6TZCdQWs8w/CBh
x4CgIxXQZQYZhRRzwzRiUESMLmUoitewa0u8TsDsBztV642LeFa6EYh98gH27e03GmmW6+3g2FdT
5lwees8Y8oufEPEc9NJHrNkDDCydRi0Z9FPgRcNzZanVdy2u3p2zU3aloI3SASge2qNiNX4LR/Ek
H1HRNO2rOnRfBG+j7NovcYjJiN0aHxAC3rMH2JhpDO9oSWB/J7wRFsvbyE3SekHLTGe29tBGOBDa
QphJoGAnD7+1+7tpI/0QFQm4IsRpgqiyGM/xJ7UsqzZxKzn7O2hHlSpj33/uO4hc/YiGAgrV6G5V
VAJHS2hl4+UzxEr+QSM4Pygl8gXTxKNshoP9gCzYHjp7HUjy+wR3BnQa06IJBO9vC1DZfR2X5pT8
A4WrPYwhHLlys3ZXp2rjVN+MpN6OFFEa6UZFTtxcvHFTbrtI/nzMs+GPmWndYi98LKfmydSn95ZC
RW1fBkYEhoi3d7kGgVGbZWCViTvWUfir7WqA72ppYphDha12R7PQ9XNgJc1OtWzjKiE4J/0U+u9r
wRQoVzC8vTh11QiRpxnP5WnqW20YV6/Pnika/apV9t79Lbe1w2f5UvpENGyXpcFIB8AZdEUKx42u
Rghg7Y+ZnIghu3LIJHBc98fbuk0QhRGbGxk5hJAXZ1iRu5j7VE9c6GXNN7vCQqTGiOjUDFl5jtos
efai+v+oeBdPxpiVlwYZn53fsI44+AUk0CDYkIgEZXG7t5pkkAvqc4lLWvQrbKHw54hPUALHRDEH
bxCMe9zIjQoH8ZRgRnJtAzFZAqIL+uB5glyfawa0b0NpVB5Uv7GxP5eCI2Sr+pKaffEEDIkGlmbE
nwj0eiqm9bCzuzd2GcJDSNYI+iTP9GL6uy7p0oKqtBtyiVDRmBrMQyfI/QN8JLMHIp7KOLCjS74z
6RtXB3yBOaCkxbBmeifOQL01yl3VosbTVoiJ416Nrp5T+Dvv43xEbzrmtBRmshMMGNqty1xJifDS
68HwuHKId6Y6uw3IvM2hTU5qG6SGc2PJQ8IBdDbMidoXWmb90MC4KR3pKZCpPnXRrv/K1uwLaXW8
2YSVxXLzB2gZtFHbZS4mYD/9QcCm7SY44BXwSFYXHOS6+Y7g7c4LvjUqFUO2NKB40fi43e9Z73gy
baV0RhMJ4l2feM4RjB60nvZF9orgIcr2emebi8A7jR4HMFihjXI7alfLRWSmQ+rmVmmfcW2pDxqk
RzpocXOWlUJ+nO1s5awqH02H3Tc3uHJKBget4kLwhaeVIzRv799AGy+LkEqi6EMlBHeERTgTyV0C
86miFINrcps25hlh1D/LOH/WiwxqIBKlCkByZdqDBW8tg7AY0meUw0p1Qpv6ajS1MgP4iJQcIZN0
DHPzZa42jYn2S7Sf9k1MNy470XqBeY9ME4CyxTI4Rt2ntp7ELmVV56BKykecARFYEJxeyaNHv19W
W2NfGYuqMR7pQlefDPp26alEWKnc96ErXLKPxO3FEYZthpWTRQ25RjOxgdFTJ4QPXksl1zSI3FKb
Mn0tVQMMAnLbtKMIJ7L7QB+bj7OmoBUhLHh/M2zNDiUVHj6uQkr4y6MxWlMgJ3Xo1prjylH00cyA
uMm18TkNYIX2PIL3B9zYBMidAPpC9m1Wyr2dmiCYjFrpptDVU7Kjtleih17TEMxC1PGo5sJYQSew
c8ZdGsPGp6LaCilTIF6EHsXtyJmpFnbb2bk7pNX/BWPTHQSzgEbbazuk3xr0WO9/6eZ4cMOElxub
fvnkTfT+srouCrfUGuNYV+wEG54KXA10U2asvyYARfcH3Qov4IYABBf59RqlEfTwDiQvLNw0LhDS
059aL7v6sfQN5enHthTMHx0VJoVrBWrS6/3R18EU3HKCRvr2IvVasl8LK3YMobLkoqHxmg4EFurA
OycEiP5TBZIgRoSpYHqZ5GUFMvC8MgoVVboKOJEaEFLEqv/R87P2IhpC9z9tfWsyGKKxkMx4Qla1
QCMpTalQQt9NMxh5YsQ4o4jdY7qMj4V2lILqe6bkf0bsqfsjrwMHDIqEVg9RA9CwZYSq9AjKjVYn
XaXcaQ5G3GmnWqZqHsj0Pu4PtbLkJpkX/Gik2WD6rDmPlV0DaywHCecztuvsBi7kA3MO1Sm1MKIP
AjPDSqBSSce4O7FcROGuwEtBBYsHdtRC/Avg9Cjxxxww2HEOKO//yo1dBuJCiOYoQjhpeaMnRhnq
ms9SxMAfHzxF+YT6n3quEIM5TlXa703K5gKg3EbDmGrDSr9GiZw2UqTAd8ewUxEpQNg1lGrjFPU0
V9sqRy++oKPQKyAJ/Bi5grjstZPaIZlUy4ga6ylQjnRAEjqj1Ha5PxkbB55auODXU8qDPbp6zqek
csiPpGvvVfZDGSP91Vq8KYAa+xMW6dU5puaGuqZcXZBQ0g5N/x/KBDR3ZsFo6Lr0BMSl/1taLDVa
htJt7F3NAig/sEPp2VNSWJgNVdOuZ17uf/TGDqCgRwAzN3VWSZuEXwiqvLZ39Vv6K7OZy5jEn9MK
cc1ptw2wvsi5SMX3QXHl85bRdKQHdkc5WLp6ficdR63FqXAg4U8MEy8pJf6ijJWxky1sjonBBWEy
YQtp2u2MFpHUwdGxnWudoEKCm/HXWDi8CajO2HCJt9leirZxwTEUhWihtgW2UL0dsdOmBP+M1Lum
tdAEq7jAaWPhJ1i5fUdLR8lAvs1Crf8iYBKfc5uwkK+IvJq2J6CQ5SbOVMPzZEnzrsD7svPsuzTr
qvuVYFjZ4jglRAWVJ8xXzQmlJuf9CFxB6KJBCHQbRvEqS3CKsfjnOalD5CkEB0CjnDRTcvC+26us
baQHDEcdHJAq083FfjvflR5HSmMU7CpTivOjjO8ayjqdb5pHSqqVdKaKng8/dHOMs6eIR6c6p0JE
7FBQ7qVnGiCEdKrqASiVb0TUIpvEmvaafGsJUSbFhi/ETuR+WfWkA7q2ZZJ7vOgdT0AItuQg7IVz
E7TpCGLh3KipdnAcYPXxRLo44hx1nsXqnQ6w+yTtyitulBKMmbgwr5PwSb2dOIFc7uNSmtwiKUEo
mYp/VNu6vaiKn3ySuPrOgQazrNbgqLYm4qv4eAzHSB32CIjrUBYZL14ikBKioLBCd/0/Z1e227iO
bb9IgObh1Ykdz3HmSr0QqYmiSEqiJIoiv/4u5QIXXXaQ3Go0UA99zilZA8m9116D79KB9rl/6A0V
4Rqxt+G01LUu/WXIGXyr4TQS6iXOhjpepU08fTXW/mAbxGkEIAlsASSxnVeYcMabcjeG/gHTUHyp
KbzNDEeGZQ/sqNBfisc+vBzq2DkGGcbG59UdePBB2uTOPzTISgJ0gvjeHpHnV/AzY1ekAXxmh9nx
cp4JsgTbv8vZcA2c/JXNGAfAP9hYzErDjMbixov/i8kLmPOQZUPbBjNS7Jt/fxmBTRkik0u8ENDx
vCsCRiVdNCWEoEjiaLRcRFjgX0mVPnoqs9oeRf48gDnfqUGOKrM+KNyBQ8ZzAzN8GOGX9BfcUFu4
Ynx59H0AkaMPDsBlgNsZZgDv+8p/nLWD5PAE6UJ3MFIUq2wCoiApVGveQOg6HOC4AJ+udpmngi2h
erEL5rAQobBMrliFvv79uascrB3dokLhBsTPz0/n4IOjBLr/OYkEYbaIojo7SuohSVGcM/xEpJKs
LIIvrtM69Rd9BLXYMHtrRdjUrnnFgf8MQfkYg+0680HgGDfjgbSFByHNkDvcaXxfULKm12CZ+gvb
j+Eauwv74hd/cNrCGW/m4qK0x7D97Ae3Nq4HNuEHE4pYj7AK7JJQhLtSDUwqlaO9rmtIZz9/TB9e
FGMVaCFB1bvAYYKg94C1ZQ7bRxo/6Sl+ASIM4eEUCNiEYw0RCT/Gz6/50ZYFJxN4jMy7+sV2PnRJ
2lZYtAeOFAq+ANHMHGgEoxCEhWnx6lfwEFporgD5BxX7CuH/6I4RLgUpOnT2cx/19/pEOWf6Ke3x
XYRwtCFj3S0JCMEr30MkYJzDQDaaTV4+v+UPLwpNDfoa2I+B8PT3RbOhIa7tGHatuYmZvSGQH16s
8pmmwmbHhCEe6eafrznvCEgxmIsaSH3/vqZXapLIrA7xPclmrXOQjmwL2bXSQ3UDLvu3yKPZv98n
aPMgjs3NwKVvkBhzFxJqwwPsUtWNUMmGZeGLX47umhgk2jrxFaz6wZPFq0RoL/4HXO/8IEZIYFvX
uK1DAwz7StHwthnBlNBAsPoxPwQ+tsLPn+sHnRgk/6iW0IjP6sGzd9nyjgztgOfKIbO/VhWqkXkC
mMwpGJ9f6aO2agaJQMABnAHyz/m3GrpASRgdH2SM/So1s91GUUWLGT72p/b0ntcLPZp39V6e+uGX
CvrLtQqC9Awgg3+IKLjz030ch0kLE00HMKCLKxgQi50/l1OmRIP9boT0Xo2DwfTr83v/6MJgL4C1
DgIODJjOhpw6zUBxjdt5N8yeXbBPWXgrMnnfViU4Xl302/bynzkaIMn/xyXPXmyU6zjH14RLgsa1
MGL8Zg1OLRoj2zyKATR8foeXXy64tuC+4MViInWBHEU0SGXupfbgp3Mlkxm9T6XfXKezb1Lcwzzi
nWD7X1wUEzcQs3MQps/LJxHBmk0JUGt9Fv6RYnxAyPJ9o+L70ozrsYRX+ufX+6BSQFWIESNckZLZ
1vKsUIYsOwuKoZ8OiLNDyDSvqhvfRyAESSjdFQKMNR/T9VVckX5ZpFisbk4IGGafIM3L8BrEvpdJ
c7kaOBohMcPTn//Cj15DNmsy0HGFl+QRmEAk6ZhM08Ef1J8w6A5Qv5DlzK4NZpZO5H8ls7qo1dBs
AeUGsAXlAywdzgrEaMjapOfM7ZsR2qo50GUWU+UCJohdjj8+v70PrvZuuDhjsdAVnS/gyREIYhmN
9lagqVV9ccobIIUzd6KEEfznF7vYGrEjBrCxQLwz0IpLC/5RsrRlIHBhsoSsv3Fc2Qj6JWH+ObUL
F8KYHoQQqKrBhjg72wImpxRpKem+oeRXHEPXEs7k5HfKD2xPngvE7X1+axefCS4Cvj/cefw59/Nc
8ZhksBviyZjsZcZ+6cy/hU3rCjY5ICJG3iHKKrb8/ILhRw8ThyguhmLlsqYfpyhoc0pAPJgsfEgb
SFBC0aSbtAOwhpM8uUY75rAnEwE/a/Q8fd/wVSiwhnz8x9cAx6trK2K9NJ5vlrCK+l6O+IfaQb0G
AUG+RITTcy9EvrT5SG5AlberZM4kBoW6+GKVXVTjeHxQnsA4HzpKNPJneys2VNP01uX7tk23ido2
CTAz6Hzh9D7AwEJO3Z2HOUEZN1/kR81H5F+gDhox9KZoFDEF+YCt5AKI55qu2FsCOV3KKrmK5kCs
z1/WJR6Ay4D1DIQO4n58/WcntRenXZXYBPQsDHd+Ms+3s12HDF9CREnXyNeTw3fWFM19acv4u4pt
vR+RyFCuKuGqL86xi6PzvfcEjDZbnl5C0xVSRgSXcbZPVfMaQi86v3rfQ7ifyE4JmHGtj2Pt8wfw
wTYzJ7xAoZ4hFvHSRTirq7ZITLTndZcv4TBeQcrdeAtIxz1glF/O0S5LI5B0IPjBiBPasUsGC1Sh
ad9njdv3FEGxUCBPN++TgvexZRyDSZBPHWIZA2Lv3i0PChkXp89v+vKjnn8DdIxogHGknrcSwWTH
3AssdvJ5FxrnbD0QSnmP+hNiuhAGzoj0Q/Mm3Lj+/MqXewN0ErMzKfIfAf2cT0ydK1uFf+z+VxP7
3ly/y3I9Tr8YIF6+WNS6gLgB7GDucLFwMWyqKjIE055YIoOTFJVRV6jOSg9JSzQiqwHeDu0X06bL
LxgXBZSBCSI64UuhBiKinSr9ac9i9guSSTiZwyQMtkBAMqSt7meRccBwcn7+VD9YxfP2Dtx1tusH
L+FslwK8NgHwl9N+LrBnDmk8owOYz8v3BDbVq8Ns/zRnZ4kALin/D3xrvsTf+9Xsbge6/zyxv8Tc
I4cNhCFrbi+quLhuyhTyQ5nIKx4B7Mx7/02WGK7M9hpEgXA/R18k3eCgYLRf7JwffGNQIqPJAcIz
J8qeVeCuGssuF/glnNKXyLl1MtXrOafs84f+1WXOnvnIbKnMNJJ9j3Hp/IThxHTTTeU/n98hCN8Y
KKIKxZs9h+WyoDMEFQXZQ3B2mNHjXOCQm0uU2f6hCtlXrfD55pCCoZmjxsZlgRRfKAQnUBY9JZNp
mxddxhF2H7kFiaRasRJ+sYqhadMhOv8wm8KVmoDXfv5czwsWENuxfjDmwhgFI4XzE0lI2eY4Vt0W
cg04bCTk13u3SG3Qb8sB4NIov6z233GM//x6cVGIWmdJK1pxoFhndRn2SdxXxd02raZwqWC8s0AY
5YMvmhrjSmG+mTmMQYJVdCAeiNLpiJNh1tBB4qJuMBSm8K5DE6uz6LcKbbrvGvCKSY+OiAloZCUM
qlZ2dsyaCKqgz5/Y+Zc4/3jA6MBtMWW49OqYvKlAOFsVbokHUqCW7Z4AmllCEvfFyvrg1UCLjbML
Wxwe13kxJOoxEBNIQNumLn4xCUyRZnTtdLGuB1i8JLr8x2Yad4biFf0NXPnQ4p43YV3YQc9kNO5M
eHpZmDK+KWq42oXE+5nXjK7oAKA4LeEx9vkj/eBOsYeAgwRuxAdxyR1SLAtpp3D7nqsY+qClv3tT
pjAaWAkPU9LINF8djudHFtYd7IhwIuPCEJecj0RKC0Ii+hsYdsKl+rrJxjuWR9+Za/YJslX++Q5n
kyVIq/GAIZM6R/amqEzR0RVuixTL6QehwnsJ8ajlIqw45DIYysff4F1K//WNApaBIhRDFzStEKKe
1ZulIOh6Gs9tGxxYV2GIabqflbdD0p/qxpZXEBpi6jGHP3/+Qi+eLfJo5y4Sek0Ul+DR/Q0qVhQO
IujGIbNg8Qtj40OfyJ86AWScwA39i4tdLMgUfGjMJ2eQGBc9n3mXNKiquAry7TAptwy8dqdiwODv
mpl/vS1cCbVGiEYBEO35vlWpMUpl7/ItCYNb02Z70iMgCNMlcR24+vW/uBgsPmY/BkzuzufMwxiL
yBvDfJt2vr3uvfKWTHBbJDmsTECV2Pz71UCEgsMHSIAA8s62ZMGkSLo2S7eY/Yl9Dwnswo+IW5ME
s4ViDuP7/HoXSx4vDQInHDgwscXaOPsy4eDf9GHl0m2vYJejErQa73GTPZzkb+ZCGUkX0Rf3eF4v
giqKAmWW/2AKelmId2WVxHUosq3vNeHw3HdRy7eq4nm/QExw5IAisVIvE1WGcgvSM3w+Pr/pD38A
WhFMgme4qzhDuVzEYFCDU2PbYCwZb2CQGLkl7AHGZBm2nFH8/4PzrkGjLxn+rFz4xVK5XJez9Bbl
OcaiOPjPkeKhQsxfxijf8ZFPtw33nsC9za/60sJoipbVF/Y4lysTqCwWJIilWDAXqHvbyrxNO+dt
qYrFUiK2DZAdCIYF1V/prC7qKNQuYGnOsAHK0Is6qgXInNRmEDsoXu/evTPfGcsMacj4ZXvm9HH2
Rfo6VvWDR4q1OXdZ2O4uCyhPVmnCyFTt/JAQvlc5bBjWMcknus2J5wQMCjs0/J9/SB9dFF4Wc1cL
yP3CknBC1nUxJB1QdpHsfIcRNW3yXxoOewuUBv/sXI8OA1/rbDsJKHgePP69nY8j+PEU/is7BMOH
VyYd46UZ0fL0kxwWGknvi9xN/gJx2AlGuHSe0CEzS7ezI65mv2ZfjZEguPTfHwIUIQBjMZ9D7Xx2
yAjovGv43oodNz659RX4W7bT7LpnUN4UDAEDn1/vg68Zgm4gJRB2Y4R7oR9E2JlLC9RjEl4hcnZz
cB5oJDX9yuHrowuBHYeGGtlSswvA34+7GzDo4E0ebLWa8+cc/qBDa1YOdmn/CMXizWJgg8If6wZV
wnkRlCkCR3FobrchD28H1EtXUaH+AL36Cvq63Prwt0CSiM0PDn4wmPn7nsZ8KmguebJNCURyMN3m
wCUFBRMkga/tnB3eDeWw1CDifrHpXj5NbDyw7nk32JsPnL+v3ApRFqqp4y2Xab91SAlDTIrb1qT9
yhTjclXOV5qLdQCxH1jauKrLMTYGUTuzdBYN0DWPobnsGNiOgn95hn50PRwkPho3sNQBXP59Z2Mw
dAZffbwlcweF1JfvupyQ/JIh7iWGyffnn//liT2j6fMCgCIGW8HZcyQ8KUEbFem21d4PP8Rcug9h
AzUGL7MbVfy1/OlyS8cFwZoFlQvV6cUQqgx8XVXw2EebV7jowQ8coXdaKC9GbgeU4EuITrJ+0eah
si9QaFR1uKhk0RdfwEwfPGa4cYCug09o5tudIRyDqFzD5xu3IQplQEw1tLTJfTUhCXIYvmwVvrrc
2WYbFJD4cSNRGXmACumAQAqFLTWfBAy2dPz787d6uS5h2YAdHcs/h9TgHMuqNDD3JFTp1k90t2dw
lhtXtGnT37JLW2Tc+wY6q4CN9TcHi+d/hKDxZgGmQHMEKBjN9PnUSYzEk3ELPR94BiUMSDAmifE5
z0qnGQxtVf2KsXbzxYbwwQOevTmAU2J7vXRMcEldJAiwi7cyxwBXhp2/p4YNi2Ea2b5kOvz3hQNx
w+xOgW3h0jQB2Fwm5x5/q+p21xf2zQcBHydmtE1Y8xwlSK/953c6S79hjDTP47Hv/b0vTKYrhsLv
4u2MM5MycFeN0d9UIZ+xSJ9ybp5q9dWZ9dFDxcAYjl5ARmDHdLY7dDntNVi3yK/UCJCBKwPCNFVw
P7/OsYU15n9xh6BW4jyJsCfl0d93mABtLpt6vkPMayvQnnrxqDiUCQsOzcGtp2AWuIAgtvrWwUzv
iyVzQTSdP1vIqv/v6mf3mg3W84daY9/1AF9pRPJdqZwFmz7w3I56xocZIhJ+RiXpKugj/pRULL9q
UBmuUgG36kmrr9gm2InnbegvUA0JL3jyyLjGhGm2D/z7mYjWr6zvuL8lZVqQtyZJ4FsX1rxru0Xa
ZlY+ypEU4Cgr7TXiHrE3Wb9vh6H2dqg1fLfVoyhGurBN46J70PdDvVI2m8QykPGgrrM+KceV4mWQ
11cyq7z6tQ865zZJE0k7QLrppQkQOgT6/G7AkiqPHvAb/gCEuOh3zrPh+B2TmkwhywdyCdii1HlM
HsORwQga+pgw2sB4hCXY5VqdDssMoXyAuXxTJfyP4mne/vZ4OwFgdn41vEivrObBP6xK3CO2Kkke
Neh76awKjMdNLovCsgUJaGrfLGZq+jYkleA7N8BSsl4MKhjiGyQcpmDtUVem6k5nwm9uOUAu/3mi
oCu/wlSmb3aiMEF0W9BYF5sUVoP6WHYodZakYFLeywCJwGsSpwQ2KHU3pg751LKQB1OjpdzKOBiy
7yOvpjRfcH/KzTaAr693UyY2M48KzFLxUyZDkC5bijikhcMcl65iw4lcNJaVzW5KURq1i5DwKDza
xEv8x9SMluGN6Cm6VXURyAOKRq6/CQ+T3N+NkiZFLqUIvYc2SQZ+g6BbnrzYusSbNda1MfoEaib9
BulC6W1TSerirbRiBr/4oPobJCvT5gYakCA+kppU5UZT49Obhjdq+h5oOgyPZsgisYZRJAx++6np
8odKh8SsbdXG7qmHoXFPF9BrTvFee4lslr6dYrPFJNdJtSAsmKYXijlNv+Kjy4HmR1T7O5x9ZbKS
NbGgKYM1HB25s1n0zPtcstNUtynfpWVTmmMsEf95T1JiFSzOQhI/Dy2211WtoqLZG0wXwVURZeXR
RTdRA1jIIQVlRfqMDKuclOFwiHtd2KMhbc1OnCY2eEg5F9FdY6AlWDekc2zNoloOt3nZM3yTcZnI
NY0rQ24io4ZkPWLen39z1ET5Cxw70+RPDvOwejcC9SofIqTzdAc6eY695q4m4waxJwW/MdTDj5Mu
wHi9wVenbjOqVL3zWz5Mu8B6Qt0Qv+JiF4RNjjC9riPpyjTWZjsc0UAMVY59BaCo+d00IUuvYTmF
vyuFoI38SBAF79/AuYDCCzCE31OyoTnPzMYJ7Akn49q0PGJFGb2hVabTLZ6zJzCNHHNz6us6SH5V
wxT2YPrU1fSr6sqO7SxqB3KdJJrzOznUGd/RwfXTLnRwpNz1ronTk9KdRXZWT7N2B6IohRed4ba4
Kwhs9tiV5+eeWGrIftJgwXPu8xN1VidbyAsEAH49pe3Oq31dPvRowcp1qjyfb5qYGfPMAsMLCfNt
O6g79Atzapjn8KmaDjmxt2Ko7XToM3hdHQgYQcVrP3OgN1rQvNjqdhBs3ZcILr8jUWqnl74OKAxn
tCaq3piprfSGFyhq2cL4OjLb3GSd3qmqZOUWvv9pe59nbTatKSR+0w9jSlw/7uCpA6sJ+JfzTch5
z47a1ILfKQzfzEYiRCzhi9ZrTYEE8SQ3+qknqYPur/I1Wdqi8uyaZWY0B1ZEbbAqMVWkm7YHz3iN
vCxSb1Q72ekRcGNW7kxeRv5b7Von60VFQF58ZAW3Zk24m8QmJ6oLj1lnoMQgUZex56rlRB+KEjXW
t1TVcgQ5kBRhctfzHr1JhucQPCgNd4Eb16qE7o0Xi/zWM9AFrMIuJ24XD+MEoxrXmvaEVZ3QB1Kn
Sm/DMRyiJSL0dH0XN/GQgcZjuvFXOUL+twPfIIAnckC6as9ZA9xFIROv2zJRdGyfkRq7OFGtzW6b
AOHl97ysnH9C8pNWd6QiuYPzXNO3akcjAb7NoumLWK4ZtlhyH9ssU8fegAYNKyivMfEepS1NViGX
GcEYDQ+VgmaeN/5jxKwMHkYBu3gJoTBoHY9WBz4/Nl7bpzcZMl0ZX0QK1AGxyFzWhz/MVNPsKS5H
rh/zGuJvYHIqcfGCNCgn7wzslrExw34+iZdNDVh7rcoCIzMMpIr5L6NRVmN37TH7imC+iG3pGnYS
/YRx1hS31aGxXit2OErIcGfhVhMtmxRm/bdEeVIfQLyi4da2fuv9bPjMJVqoUlGzr4N4LLeCegXm
yS0snxu6EMUQVTdEpgS9QgavHeRyOBvdD4iKR+GjpaS/XNmMdFZ0Q+L2SxssPTPTQsU8r6Yw7rhX
AgTgNc+d8Tc42utiBQfY+TiXrebJLY77obylLfi6O8kLVBcNQfDKXRiS0t8U0diON1lWKe/Nkh6L
UbEy8m6Qi5YEp1hiFb+ko+qDP6VVDTsNYT/4O4Sz5MUpnGItn1Kej+IQilLarXRxLQHF2lhnz8DE
rTlSeC6na5Qz+KjyQur6WENWxY6OhZ69a2Rb+kdT5XWwboROhluFCRdomCETNPrZDFPmZlkv4goO
OeJ8vV0qGWl/c4eS4o7YwevvDG9j7y2UovYfESeSC2yMZWgPxPCxe9BMZlO0mDjw4RNPOtI+Wrhg
m18aWVDeru/r0N7F+JJhPYp9Oj40fuWGlR0n3R3xmliwcjER/ZHhNdojB8VN3ULmH8m3vIHHAASp
PVJkt3yC5fM9sUk13EwxJp13Egxe99SEXtQeJ1RN+ns0lFX4ZKrARUijVjXzjzj/B/sU8aquH0Hl
wXvBZuiSJ44voD2B6OKmF19n4fiaA1wfYEbUenzfRCgTT2mXWETF1NYOSKqJyvLVKngzInkrggVF
caWiVrT3qP/GFPEOHTO3dR35PQbjpch+mtLYlIJIHRRIfy2iXr+g2tbTreRD1pxIBevHdTwZm+09
ZbLh1c96lSNaUSWeXUyJy+iO1bKGuYJWlRc99VNpzcGzwKU3dcNgw828NiV3MKRI4gP8KfGIgTF2
7G3SOGsFDODwIbzEXkjC51zE1uFpBKK6pcoxc5eTqRkbSAMZ0SMmw3UZwXqwdvpnnrs2RE5vJmMC
vCQd6nEBIV+XP8NnpEG8s+7bIni1+Jf7Ezd90KcIxbTYHdHhsShYFn1Uj/y66yoxvbE2kmQH9FO0
byKsm35Y1Bnq08fYGOwNUgaVxJHS5TD+A8w1Be1t04xx8pK2PeX3ZIDFMj+k2Hq8n75v+vKHZmBU
CDyV2hOwm0mnQm1A9FDVQQtWTTfwvNXxW1T3LtsFyHEq7wIRZcPeq+su/Kb6Yey22ZRgZ8fXn+fy
KhAwv3+tY1r4z8y1TX1r06ZzctHCuIq9ONwc5ktpHxaevK6SJphw9Uaa7g0z2L68LTxb1jtUvMY8
DBS/5KAqZNn+aEJZTgfTgyN4lAaI/nePIDb11XeFqO9NYT3+DGv8CuUCAEj+GosiI+sJLNPwKa56
g1mWmcDgQAsuUGx+kxo+Uo+xCnzvFM0e7PcS76BYMQqd82PsCD5v5UhJfgAuKvtfskpcPgddOTzU
uJtG8RAjVXa4g/GlHh7zLqmSjd8NwhxHx63DZ5UnzTEsJ97+gRjXunVdIyTCXJM2wVqnfWS1vrKk
jOWKRlFPZn4vgLBHBoS9Q44izUj+3GciSeiCg/Iubst8yLwt9xmbnmwVi+Etn0hSb7hguX3oadrx
Nx6hrH4yNE+7DLUCWL01pGW1zUGNGjANPUV9HpLHlEutgPhGBsyh3Dh3D891qZ/SjIV22TWjUuCX
t8JO+zLP7HCPzsbD8aqntjhMFZHhg5d7+Qj1IzpXshC5DsPVEEQE6zRsJmw/OG0ku2mEV43iqqvL
zD7EWjcF5MH4Ce2RsKyCwInCufUJsGzLnlDvagzE6qQMXsuqr9QJDwyhhZakybiPJ4VH3yfAar6z
MvPIjR+OKKkX2neiPRZgA5X3Ei6JvVqUfpcNOxiL1PKHa2yV7ke0L2yL7qjsD6zBwn/tfC7dTzjr
U7GN8HHmxWIELZ7cpdUYNTv0J575AUdtFWxFilz4l3EIDFJ8pQeXlqMwVWb/JIkoKvB8m26GdDLU
F/ARrLi1gO5Ck1O4tfcT1WlwRVE1RIDy2sRrj4DBPLrL0iZsH+SQ19NbH4VD3Tz3YdqR2yhA9/oL
Qy7abuMCOQEpWPcGpkWqAbp+AoWDQXPQI6TtmhWwSlm53mvznYwqbADwIHUm3PtwcUFHmg7Yx+9A
v430zmudH+5pWqIvTftMdrdg3rfTTeQgU7/GAdw0SEgvVen98nNH8h3sIcv2YdCxdEc/mIbyHqxt
UX9nQxDoU+OLCQdrVJXDyqeVdGivCldjYxlH+Su2sAn94xqIgG7jxji59wXcUY+l1yMrZVGilk3V
tdCSJj+Zm6b+R5FiZHesUNeQo8yS2t5hLlkVpxg5rmQnZOe8FxpEMjyWJGkMIpUDM+wEbrB9SyiO
9KeIIBl9WJRDTeSeE0iM972CKfeTAg5vHlud2fJgJpghPfuKtuQRYxFZ4TuXTcRmuBPRAifrsbHb
+zj9LDS0FBahr1naIy2yDPsxu+ltmXsnWvei+TmCXiyWTQkZ8BZztzY94lvGcYC9YLYzSXxES55C
x6OBXaFDy0Z8DaA6TYeBc2qXde5ze6J9ocbnqPCK5g4AB5N3IJLQ6hi38Jrb9PCLUDetl+VjAS8y
UpD95I1R+4h57dDf4K9p083EIy88NlYMyZ+0DAQz8FMSoT4ihzczWzcUZYAGDYjVK+ZiNdkIpiv3
WydpzZ4aWL8UQBdoC/5EPplpx0rptU9pK5PkWvCyyJ8QvsD0FpZJrf5RoTGLTy5FEt3BZCMmHTJs
U//ORR2Ux+lY1ektEsLHZls18H08wA5vLG+GXKSVW2kXemwF9d6ofmKuZ+lt5yPp4y6FBWjzABBY
D3deBHbO2kj4SN4PpFPDFgWRbnZSZjzchJ1S4hgpHiX3oROpPFW58YO9xdkld7TFckYALwsp8r+j
YprMqamTpAPdNqTjBo4Fun+A8Xcj1BL4TzN9wxQ+tGuQjhxOLwD9ahBIxS7j8Bh7CCn7mSCYempm
ySHFcIU7aEfWHdzVq5c4tjkbF5kHNtUtTvAOAETSmZJ+owIC27cq8Xiu4X8yandXoV5RW18Dv7kv
k2HCJoDivTjKCdah3qKXDmfzFgWYP94zgRDMe6SJEbHG/NmITTBEGbvDyuL9TxJGXnob9oiYf4D3
c6fvKENveiiEr+uH2rMePeVF3+kftpzy4AY5eh2O+KYBLvib4qME+BOPvo2ihUBnJn4bykGoRF3L
qxeR5z0ICmNDFX3oyzTr2wWsJ7EBtA2kBmtAKl268oSVwylWPnf3TceHclMxhHKtdaewUS6CPjfs
RfEgrKelo2nFIDMuIx0+cFNVxcM0jmmhr4ouz8V+bHHKnzAIaZMfjvks/wVEyPYvOjN+ozGICFGi
L4ugglvGIsGDYdGV7wWEew99RVt2qCIWgBoX4nBrXyk2HPHkusDmfJlLoF57dNACXToFUPm9Z6TQ
xVIiQiH8GQEyzY62xAkEvKucqvSIVpg2f8KBe8EJE8aIhAvANBY43Wx4fxvFucu2YOojlTTR6N2a
KxbG0vNhHeSpDl0OVODRIfFYOr4aKOCLcgV+iNdGYBzSeJILkRKR//B9EbXrWFVRgMmdwVBgXSZR
2T1EsuP8lHH4agBFYEH5miiuu58Kx7Jc60n1/DCAzjUiGZaxdm1RlhpxxZGtB0uhWMVZ9z2wLLY3
8NJjuV6oFp5SR0ubrv8m2pLwO9rGofzF69CM48KT8BnbNMmEHu96Ao4xYR2j8ZgWEk2Iva/brKsP
fjY2xYZDw5gvw0SM0TEqnB+95TRsqu90MknxzVYwiNyrRBX0UaBznu65pbArBJWU5+qasL63exqH
TkNcawe4m6mIhRNq3qivvvdxRsO9BZ/Gvy+aqnOA8jJh8q3QHlCfBNEKSXEdlIaaV0epJsiDAM9u
N3YU3kQoOMYGoAwFz3/DwOkJTpiNmuIwQog5akjcQ5s/tLDDRcJMjKYw/Y3WJzCv+Jzy9qmOCmrU
okpTAsvDSfj5ZuzQ527x6PF1X3mGa0TC+lCGP4UY6BbTsgLvPHpoSaZBEUYcUvmEH6jidCHI5Ot7
uEBVYbkoGoqIn0XvIb3yN8TdBQrLsGxzQK0A3Yy7IiHVRiyClPnkaB2Uzi3sFuPasHWJpNnpm4fm
w2Ijow0rXkc4JWA5gomRFU+Nh0gEAFTSZa26grVTO/0IimYcNq4Kx8BfRB4cBYCvl0FoQ8ARU6Xc
wkS+7H4PhezG4+gZTHOAAzsIQxZKEi9wG/DeIutOmWCZHq6asbSTu+Zjk5tfEbB0Ra8Tx+Er5GKX
2nZRwkbZvZSF7ZNvpeFGTevJwud/41Vdw/x11vg2oEu0j2kLkxJsMcVzZyo/32ZqgLD6epCjHgMM
4mXdh98nqJ89ehNLmJ8hIgCUXh6ukKId0HgDghaT5hoTWo9hBsxL1y9AFlZ2glxFYE6BYFpsFi9D
Ar+Wk7ZjZL4NjaXmrm49md7BnsFCXowK0If4wTNEfIMJWdD8caCoTg9ekbbeJizKWlRLLwys2nkT
99QrJk2DeoOvclE99QHJ4l2JWL1qA7yBVM9DF+dYR/9D2Xkt141lafpVOvIe1fBmoqsvcLzjObSi
eIOgDAFseLdhnn4+nKqZkcgMcfoiM1IpiXDbrP2v38hyMuy3TEmJBVrgIkXNxdmhbkO/8yxhPw5W
UWuPZVSHfG6b9GfOIb039Sb1UzMWz7Ji0h01L8umtdUr47Tk2yT54FP7hHjyJQMM8Qv4kO1scf+Y
Zp5qV3EkV7ArS/lT40hbQs96eekj1RuPcTr25n2stJF8RImWR7t6xC3gEIStGx5NaYlki3NXRzwN
VV9/SKnGwdxyUTm7suLfN14bTs7XOIpl+sWgAAqWdlaVwde+LZDRVWHeVrSggjq6TwZFVQ91pKr2
0cYESHwjHEV3llUZacOzrQSOsg6wojbSZd8run3LWUIFpOh5WyBOLPDGOsYORgfcVOukv4kwiLQO
eQrH9JgZVhocGniCEh5HVjW3gpZJuu+pT9gj3VoE5xR6m3bUkt5znsGyFf0CmRvLE1UPexeIOXAN
UHFdF68yghpyNqqaJN/RqbqJNKdgSrHKr1MRhj7WELzCwRkI/bDp5jiXKhll/IDFheuteyftvBtW
Cava2IU3poe+6OVwGzdkYa+9DuDqxJ0b5raviz7aNXPLZl9Mdm7sWPMq/alHQzLtZ/sacaNEg9lu
Ei0stXTRDa4Qb/BJBuNlrIdAHnuMnOReHxnVnR+UDnUBsZ6i+zpOXgI0GKOP+5LqdV8inMyMptmn
hhFlG8GEG062pUNKxZXLnda6xkMeR6utp1WiWFqz7TiDVocOGw1333fqrLCtxjGpXoAOK3nIclml
66SyjeHGLSHzHty0bJRtbPI11mqdadrFBfBjeBcuIRrhUi0b6L4+uEVnHO1UZOOummgJRr6phpl5
l5RqIs4dreliN2pmpD6PE1ajIN5i3ggHq3H3sF3G5hw7lJb3pd02zivRXmq2rhrZu0vqOW86lEZF
Y8GarLQ7dUVRhwhijEa/aKo6TW9OEwGSKDUnDNLxXLvjSER/K/VNvW5HpDrBxCwKyyQKNi75IxiQ
wojSjm4pnREUWzHcM+WF4zzOG4NysljSzTtMkHv9tqq8eth2MHDbm4LjuHYKnBkNdntXn86mNr+l
EJywP4EVZwD0yD6VGxXgWr1P7LyZ/e9izAZdc2iMzrdK0j6lb9OxUM6UlmZ/br1eUKE2mSdvSoPV
Y40BpWkLoOK8yx8dKxnyb3VVeHm1FPD4u3uPejw+hX1IpDxZVnky3CiBqyRfpKL3xl6GgSlucSk3
1VMZ5BOUuBraBX0Ge6D96cgKNMgvMLOtz6rLGftVjrqu7Ie5z7+rED/kb3VYRErtK2II7C/Qu4m8
GGy1K772Y8gG7AOIRcOj0LRAvbS2knah74Rpr9zlHJHMO0+xxvZLR+Oku9c5feYsvU0aWJegoBea
L1jJOvUWEL/W3nI7CJwnpwgnee4IBRO3NZbLCMGRaDgPepS0yUEdFEFrh8qh0Z9MfLH0LwXQqPrQ
ZUFqHjStLJpH2iWjeepLofcIPKRskhc0+31fbUZbhOKn7ooc9ZbawFXfoPY26xe6vtb44nYVszMD
d2sIajFkLzgIF2BDRPkCkN4qeVqMl65l6lPjkBf4ohIl1n6pakmLu/NymW7KrrYnSq227t66prCL
XS2EmtxZwejoz0NXaNOLMYjBPKQFTY9vkZlPGBPJKIkeOiN2Kopc6sv0SXSiKp9y2yjMi9VXdEEG
aI7lNrG6fvo6JIEYjykq0+KSl1hkpctRuIqx1xQtVZ9KPQ/tp6BRQ3UXW8qgkmFt0MIBbWgwk+4F
WMHJs4vBvHTFUFoXa6zz9qZvSiX91iRT5Nw4sStZTrvOnNCWxZE4miOGVxwzBjpwiRO67Slus0pe
ipJYPLy6aUVYGlI4QJFz1Ip8+Do2tsISnk6xPCaAW/qJTr0inpJBGOZtUrW99kDHznFutArw6plj
WcYGaSSD7T7WUlGieZYRpkPUV9+FB5E3js7O2Stlsi11rXdeQhC+5qKqWdMeNVvQKKaQV+t9zXbA
KhPSCsLw026jR4VAjfoZBadV4osZhO5zizpFOdUwfZvvZSLU8H7SVMe4qdS2H3c07jLVwZS0KYKj
lctMPqmjaPWfY+Tp2T0iUmneGlKli8q5RM0hhTrWVJ4ije0FQRXv4xyBk0ZHK1Wls811M46+DloV
hM8ZwfDuJrHJNbnNA71OYJ3ZqtinOs6oN5LttvnBKHO8u7SZzOFpEsEQoHaEXbWHnDeEXwmE9KK7
tkxb79H2Sju+jdNyME+6airqKejCYtgZzaA2P+tOAbOp7MQCD4JDm4zfnL4Pw/uhUzhE+KpLBXjG
4TifXnXUz6CKjd7pL1o1VuOTYw6l9sVqMEl4DWagiA29kIRRyopWrlZqTXinl5pof4ILdFMJ4lS3
7XlyEhbHjmAirF66qhojX+sLoKoOncN4GyU5EFsAU0K7cwXSn7vB7sL4Rpaw8/ZFKgzxWLK1l2+Y
36nu2W3RGz5yyCmS25Z2vLojZ8r1bipaS8pZt4ZJPnlGXI43sm10bctCoyVf7cSujfuhF2VztDW3
Eg9N1AzWpu2LNnvJA6NtDiCjHYdb1S60fRR7bfAVe5qoexnElLeHTupldQaz6aeTiKfEvqsL+Gsb
5ARlfF9UrYNiHF/XPMY7V7ObsyoVQU2llcb0o2u6Wju3bhAYw6JGBk4Fp4d6eSc8d6ABKU3VOTUR
XtSHJueARrEVJeYuK+xAPkiIYsPG7spO/MQNKZDfq8pI2rPhDobx3I6sIfdBAUJwF5pN7J1IG9HC
+6oivPSLERhms6sMk5IXXtLYZXTJ40CcEQOU0XdkcEI/smUO4VsLYyi7rfNwqp8yzKXKFzNKvOm2
s+PaXY8UiO55IsujfIhSytY7SROqPGqDo4F8ZwiJn6xRN4uXVto1VJsy8aro4gJws/1ogbS2bdwX
+aW0JsMliqKk4sLISNduCy2i6e/nrtO2h4mDtXwYALuVYymp+L42U5C5pyjwyvIwmWaU74jQMrI7
jr1acx/R2XCfBjnW+gaDz7KljZYJ+aDDHTE3OERZCXCxOzgYVbkm1jvRmAzyqVEbi0+UalV0kCK2
1INWoBG/K23kYDvZT4IPBcvIGNdJlBTZnnHb8ZNAeoOzrSmpaSygilAu441cVevOJpy1W4YVJd6B
84y0Sz8gFTi7qYsuSqVf0x+O71Wjq0qYLpNaXMIWjGuf1aMIbyKXxiAr8sDhwhe9mqQ3nam44g0l
g6ENvudyor0IrVAVHIuoYBofcmNRnzAqJ601SbIyuZeaIodn2mq995aNmWs/KIE96reJWSHsb3oX
Lggk+VE9cLiywy/TZCr5HluDWsU2Ma+t8MbiwYf9ZOp9cBtExSQ3WGZ40aGN3cx9S2MTSTnWaWqo
3wL855a3cLMoCbbsRtH4tdCkbl1awei/zQwnHA4VFKX2JKDNZZ0fAkG5z3oyPyvJpYHOuXjSmtF9
Fio1HvWWkO4lAoiCpdNMQzfcIQ1N8suke8I54gM9iLPHiaE+O5m0jX0TdFp3N9EBmij7+tS8qyP+
xhnz27nz6/Lljh2dB1grsjCC6laGpp1ibTUqObOKkEjPtzJtsF7HKDXbU55axfBA84e+d6lKIDRC
keroOYgUWTxUBh63NxRdjnwSVp+z8Vturt8NJmXFSetc2Gh+6bTcjo9/KL1HP1X7xD1YfRF690Bq
tIjcNOu6yefvT8ZrCy4T7xy3hy83NEk67QOndeIdkWZxfUsjTLXfvG6sZh5dp3e98E0Y0v3DEFTU
1gGwK0cK0VhAp/kgq53QcSb+SkZ2NN1lsaW5J3pdVnCnCmDW2Ket7+p3leQRXlWV8+C93le589DQ
jtZ2kGbyIVoolW7HZ7Us9X7bhBp1Tx5VjQKo3RuIXJOAmsEhGtZ4yiGQFHdUCyzBtgTZ+4adrRzu
XdWU2letbAa86/uoHaPHglHQXUaEAKGxkJU+WVu1bszhJpxMT55iPTWIxXSMGPZYymEuOjh6BElH
DE0m7hNoTP2tFldWcR+lOmwbmWlusNXgQRnfIpgRwybAtC09WKmApOWA1xc3UOEoZvum9krUvmOg
cZZJIokwvm61HbBTlR5TNZ3Ml9CVgwnQ6bWd2LZTbNaEtBYRlzdjGv+iY7G9EayO1WsB6yXasx6P
xn7wuto8ONhqKbc01ol3suYkw5OR0eB9aDkOeacp7rzkRonZ5H+AEXv5jRoncGNVJ0mZ711ThV8o
FTAdgrLYNnc1eWo4M2Rupf7UIdOKL6EnmfPSrch697FGapLXgskG4qnQ6cF4r7f0/BQ2TjsdcOFq
urumSZv6cYR9o9yPGKwXd3qW9dWdQepS9WWw5DJqImfF4j1bU1dnepkC7FE1csu+hIauVPvRbQL5
Q5Rpo5irLOyc6numOIli+41H4M7RDIQob+s6HatNK0LXuavMXivf4IypxkVTAiWPl0XMt99zusz7
p86QU/Mj0KOGO5gCa7olD7eJHryuaKG7ZdFoPMl6zIezEhtFeI9GW28edFgl6nON/Z9+Rw7QNcCQ
AqP4OsW0/h4EsOfIhymocmoqs2rvNRjevIiWaV6RsqpN6aMa4lSOAQ0Tz70MAgOXPQG/8cTniGSW
+szNwj7GBg2hC/oiWd2GbI3jnYsne0u6TwwK0rFfswYG6ghXq9UcV1tgCaYESADUTp/DX7M+Hvwa
mnW3HQdjvp8Ad9NmQVUO+dTN2t65nanwVb7AogzfXF/xwjzeV2aNbyx96NLRdjpV/Tw/DNi3PwKN
Y/VXZiDH0QgswNrl0pyc20itJ+251Me63VehgBlk9mM9XeqGov8B6ClKnieOEN1LnGNs+TM1aw4V
dqbglujHFdTtS2dXbngA1w6ch15PnOGZma+AOdHpsDaceAx9n4+4N29p3UPGtKoypt/hAY60G1cd
rfQiY1D3Y+XAdgiXRj8PeCeHSHsakISlDwCbhnsz5fRGLjCaZbsJUvTNT5xrAzf6RI31wWoFVvRs
YYDPOYF5CDfe8Y9bYYA459a0x6jOu6drAaOnkurZtkOcKBIjAlgvJncHG6p4VPTZlFrT5CcSz7/R
jCA61lTMVsBF1fc3oQSZLDk/GXu3buQ2jseCAAtDs/fX7IoeOBcFolksIcgofogxd/0J9/4jD97C
xQzPSBQGJv81q5F+sTz1hCWVCYv3fUbVCehV+QURUXQjXLEq08+ctD5qcn6/2nw3v1wtsqSIjAAv
Aro820pP78a8vzft6a1TUAkTZ/8/TKdBZIdt0fxss2HFh9db5yPQx1hZ+7Bh2eIwfQRSlNBFxN2s
sKwhYlpu2n0ytD4+pavj4qUiJUWh9iGdQjo5eIsly/1VNtagsz/qhIqCQMXtzk5auZ/Aw1d/lhh8
vKinIvfxZs8eBKXvRxJOW3HXq1a2V3Oif9giYgCIwNsqofcjJwS4dT91R/pwydk6EY3RbMZJ5/29
kF3rRleYdVrsg6EKmDL9bZMmD11j/MxlcRF2//jnR5x1Cr8pBubrGQ6yDQYqU+a9fixItNgqymIP
R7jwSWmzlkYbap/MCHMWY7y7jDEPGtxNAGU/CPBSVtXMq61ijxS8yLDRtav5JEFHOA99UwaF9apY
VXDF4Go7Z+yOk84pOCrZ5KEM196+gb9TuMskr6pkn88ylK1aTRVhisFkZF2LPpJLbDC0crXR70vQ
K7FSVUC5G1fXwOT8HowgfvRiN0lfM9iM7bpXWLJ0P1TCvrgFuVBhEWFiiX8aQNXU3wQN/MGbJnDN
4jvxtaHxI0wgOGwymdmk8zSt2dUh3uYizb9XnVTgX5R52Ma3wPeGcYvVZk9dYkJ2jXeipm8T7TGZ
Lsk3MJrUFZ+IUj7ouJiQqIxmPwtyMUzrnbTcwDec5rc57DlkHLrefrFz6yUBi4V1lh9wYd6VA4Yy
fx5A82L2+5flouQLugif1b9xtUjb0uC4M+zVInWWLKbGUelQdgov+swn5+PcMGarbOyAUT1Dnn33
fABJcd7EdbXXSVT3m86+c0frLhZMS1XBwUuon8ZVfHyl6MnxzOCoi8Log/OmYwyW1QeV3F+dcWd5
5VjiQ4PxpLoIshYMFur+dnDqTzPR5q3y1/fqMRk93cQEmOUHW4t3yzpI2UANblcHkBN1HYqmXMU1
yfb2YAzbyiW9WPcysdBB8JaQ0uxllKXxmh3vmZP3Z6kd7988N4OoCL+reY1Q6atws7/sMbmjJ9hN
Rc0h4eTlz9a5jVQnf9TVGp5O9WKUycOfh9UHg63rJeehTNy7i6Ls3fNTOAro1FN9KLyQDm2PGRAW
BQqdYuLgAlXyJliVt6nE28tVohHbKwyZo8jsP1m79HlYvfsSlLTsPEhRcYx4Lx5OpVkWXtXUh6ad
DeskgfANApllFHX6arap0GfrLT4W4XRh+pAAkC6QHGAhGOK1UnRkgbp6CAZXYkakQ+mH82iWRHIW
4coboua2xQ/hk+3yg5kqr48CjCoE4QEOae/NZiZQCA4/XX+4pnH31hQsC119hUpDOmczhqsMluKC
BaJfZFXuLipcr+hY8l8gQ+4G5hGNXEXBxmvAvhc3lM+SeD/UivMdmlgMuYztWRf+7gM78ShgCHbD
wdSJQ5pIKSqqyT0lHWFizSTcVTnyaT3o1/4wxcXWMXLzk7f0N8Pa1mdJJvaXzscFpe5Rpfaj0oIc
lceKMe73rfpKe9Be9bZxYNf6H3o28Mw2WlfcCD0+ifd+UNPnaUAMuCDyBm0RQAtfVMmcSxBb8X0u
1c8SF96XwlxvtnOiDQp3xsQM4fd5a7pKx5kLmlbbjW+B5154h49KJQ52512QRKiLyXLegPw/sRT4
mxeLk76BDNTBZst57yKF908MMpjlh8zWZ0WAk3v6wrDs0FqWcojMxZgloCuhOvyPHRp4ZBffKhiA
iF+pFOd19ZelStS00i2vyw9u5BqUG7rLaQ5PCno/n2WivN8c5ktRp83RBph7f6jVsErlJNQ5PCVC
5VDBWjZwKfZZCR5UWn3LDC2kzPLvf14Z/+6qs/aUBBrgcfX9LmhlLulF8AMOAISjcgqDRCXuZLTH
eKvruWi3qNSsaI02SK1WnhHIz4yd3u/482NT/Xsu0BIZTu8tBzwLkquqN8UhbqZwp8Lz9/WsGb8K
+amK+e8WCXyPDaSUmIoT2D2/jF++Jg0rFIJCIVhS1QK/NTJ61wU2VqMZqPursYLZhO2uDYJ2QSvS
WQ6T063+/MI/TiJGCVOWKcRpkkbO7/dQl5PSEJCuHeBtZ3TXtHQJ7f0HZbNA8RMR+DMQjKioxDxg
ZfeZqc3Htz2PUfL4VAuDvg/L5ODBOEXNyNWNJlzpfQtxR+HKFMvNv2btf34f/lf4s7j8a09r/vu/
+PX3ohzrOIzad7/871P8vebw/db+1/zX/u8f+/0v/ffNq2x/Vn/8I5ufxc1r9rN5/4d++7Fc/d93
t3xtX3/7xYoIi3a87X7W493Ppkvb6y3wHPOf/P/9zf/4ef0pD2P5859/fUeI1s4/LYyL/K9//9bu
xz//0g3Wr//89ef/+zfnB/jnXw+vcf/68S/8fG3af/7F9P8Hpmqssrj0WZY6j9D+5/V3NPcfJIey
ydk4HXoYhv/1HzSM2ogL2v9Au8gMwgngOq7RcTdFd/0t7R8Mc6xMIVYw1tgY//o/N/bbB/x/H/Q/
8i67FHHeNtzN+7HLGmxzHW6PjYcN4N38gcAFYtciLxltYwPgQthQqJibJlN/tkVqrfuBPTZqYLhl
djmcUFaOCxRi9SJqU2WBH4a3qYL4NpHKsjQLUi9kVCz1xFpocwn+y1v9983/drPvVzZulhAKDkbz
22J7fDfR1LQUJQqP5GSkffjodJrfT2H9TNOnXYxQWVYCUElvxJuBBNnvZWAtsrJhkQtjaJv1F8sT
Ibz5VG66sj+4/RDe2XL4ZAv/m8xBbNBJKSZkATajeS0Xf1mSyn4YhiQlGBn+NjVS2M9weghPs8uW
ZhiM+6b3VqmtJnP8V7EqhyTaxKXXLhzdZIVu1a3tnOJ4ZYBbq4r3iSuCNr+kX6tVtgZiPFitCAbT
qJ/fbfmso6rNOiVOsSWRPQpwXyVPFlYvBuAEsbS0aDxm7tQvehWuf5imwh/H9Ann78/e1Hts4Xor
QILeHM+Ovdu781pvWRm8hETMkS30HyOyfngtj3035V+SeDGSokPQT7K3BlzWcOOgRHbp2OSSJFpJ
TITEQ3rz5zHmzI//2+sB22UZnTNHWFdV690YC0tDa4a+5RXUwoQFAu07Gc/1AEOp7cqj0ytiYYV5
vURpqi5zNK2jPKmQXpcEGT2MOEKtBurlVZLvWgWbkM6tXrRJa7fVq2Lq465AGoZfQY1gcMq0nbWl
A1CucaWDxpap7qlI4ns0SRr0riXaRcOfaKZsa/1bgis11MobaYxnrAoSf/Ya860pw2xLn4HKKTmY
RGEvvXL8er10K0W5bugkLe0an7yiNQ8h+BFzOjUXrdfdRZihASKbNE71tthqky4xcsePaNcIV5zx
del8rS4OuecRs8ppZpEkerBIA3Rson5r5HhzvcVAyyHSuZBuI/eo2B1RSEmsntyoc3y31VPSksLt
n7/TdZj+/p3Y8Vi7KDHIceP0+W7Tzco+iOk8HbviYlvGpknsmU2lyjXduX99kMpuLzndtqVTK8NW
xPKRNSm+uX4BhcJ0peUOba+68jYIAKYNms1zFi68WA3XVavyQcymXJdSx5VA99t2iPk6xgvadPi0
CblsAleYaorekOuW6+ubwLJ2S7difAwU8Zy1nxQaH6odoBsPx0x8rLW5rnpv2jJi02GZUB+PLXHM
C0SbKPfG6mtmpW9w4b4IsPRVnhFrqiYvqha+/fmdvy/a56vDqqEfAHrvIZj+/ZU70HTaKWmnI74e
Wz1FH+KOleFn9VAv1SrYmFX+WSl5NYx6/5nBFJD0UKrb/PP7NftSNUtOmTzxaH9RCy9YI8dm7qTu
kZPJTsXgZVFRy+y8MOnXIW560IsbQpCYlgugEKwcrE+snj4cnTHvMjnQAiHjdOVxPv39nrIW1/80
ikeYv3PjONKjLeqWt1iIH0laXshT9TZD4LibNl0y2LJlVZXJIaPyGyEQrlBXRjTnRueEZP4Ti/WP
q7tpkQUy+8gCCqnXauPXeniqUzq3sa4dZYEhdBoU3b6EhOZiOJbgN+4ntfmss2HjTkJ6ioQdGyCn
dtXP5uc1euT3D8cZi4KUCoa6nGya319SrleZAhlRO7ZDqC4U+om+mKJpC8mxXrWV+QDT0NtkShOt
xpFzbVd1z0PcJUtPVNoixUB56SUhHHPxqDTJMmWA+Do0iXg0Fg1wN5iOjQwHG4OGI40BC99X7PCu
ij25/mTYfyg7MKMz4SURszLbe6nvHkVl+VOJ+VKPc4Nh0Q4dsbyV8yWZtG4VDNaeIi1aznMQ+QFY
hFt9LeiUm5MZrqLGNXahtnFLN/ex9QH4mTcFgceOLxXzRS1bG81ER9qlUiwmp0h3BTRY1B+HulRH
ypd+gyQWVKuNnZUXgWL3OucINxOpX5n5YXK01TCYu7Bvgvu0zt1lTjsiNb1dMSbdogzYAozKHC6G
HcsFFrjlNk6Kcp2qUbEIvbHwk6pzly3MnKWBswfM8HFx3T2ui5pXsgJ281AatXwfGSZ2wIQBkiTK
bU9esUEbMz+VWeQ3KHA5+JTuDqMdYzfmtrcwsMjBDzK4yduAcM82c5fYpCmboGjg9Y75ni55uXZk
ZPOUR2jRnxQ7789GzFSGH4dNi2O4qb2HJWN7BGiRw3ScB4uZtN5mtCoWh/kbfDJIGM6/D3e6eaYF
xZa1Wae7+Ptwz9wkNsfEy09SsY2dMWTpE4Gv3203uKihNbG365c/X/ED7DgvQFenYVAMhpj6bhly
aj1yYodQF8tKfmR0JRaxJb5BXdiS/E2/zR3Y/YFCDtdnhmJTrqe5ToHD4m0gv8De7y7IuH5EU4Ic
vMkWkOAMwrAnd9Wrn7UBPqxMxLWAV1O/85ZmxPzdG2Ktg7xRFyPxW6agFzORNTwvAdgqmDs8U8JC
P+SlnFa9WW9RVSG+AnH/VxH15zeHW8m7r8V9AP7YQPaYg7GNzqeiX0r0OEE0ixh6ZA9hONQeS6B0
WK3xCRi2elLum1Ah2J6Eok3mTD/wlUa/H4wUUl66BA3D1qWjt1l5LVYAQ9ktcuHoS0wqCwqwbVHH
GsJ5m29gYzkfD7m5U8KcybKa0nM4+W1TWqfAnLuFdeStugrod9AXg7mIEeNZ9e767QT16WKs1WJd
lpHwoZdp83Zi+OZTqpFHV5qPYubk6UzkNoYd9Rg2U75vB08cehr/1+s6ss+Oo533izxWlE0ILrYC
TibIJx7q+0rx4tssAhqZukXNqnGitxtusxjFVYpI+Y6Xh8rHFOf8+qtBmsesam/rLt1zDqOk7YZN
HkVnN1eqAzi88GvdVnYpx+xF2JfZckqDhyqvh3XZuempeCqsIlpynHCOGPlEK2LDcJww2h8KuMyt
Ipp8M+g2Cia3WqnZgAxkCp61nvKqTUfrQCTuyjVwYrem+9AFnTQlYkNzHizFiAeNbie9D7VfX4dh
rJC7STynHuAZVrmngc6Xr2b9W2LW3oYMXRY8vICfIBL3u0SV0UrVEE8FJXBrVAYBUqwUm4neENtw
8rZ9it7D4wX7TWnA4S7kOoWSg2g1sJ7sqL8P51QlA1bNTnflhIIolxtcE+9sDHEOtogWdAieK7Km
d204PsuQAq6HsrHgya0DzBvDV+p8oylKcYI2WNKpoXAPewYdZiobzrEcCsPAv/7v1OYsZAikr27n
WIfr/8NuKfaHyEj8OgnMM069C4BJ80gGiO+NUM7KaKjWzPDb6/tCBiGXvYoNzjerd9HqNMapFF64
x6L4KFrhneoyU5ZdEO5jt6cJkEXaKmU4LXuH0KWu9yq/AmhcNHlWb6LYXKER9/yhgFOOs511GJw4
WIjc9QfDrNeiLCvE6tLYhhJpBy7j9en6x6KvQQq3Bw8ue6dBg/D5a+kODw9zbWoyW+CZFm2uZyQ5
rXu8fDZ5nQzrcTTkCg2WuhJOGOLuN8WrZPLiFR1h+aig5D2birftRHYwB1Fz/Hd6H0PWeB231sVp
uVqBGc+awlPBagRn5rlq6yb3oMETWNdOfReiqjh4ZWAtZTbeDGg8N1MdPzE+8Juw6JMKfXiL6B4s
3Fy6yzJVjB2bb+GjMCXVsMnMbReF+QJ/irkrVeIhgb3BKodyvKBQ2KMcxDxPFT8abUpWjpJ8u077
QR/FrJhtfCvBjyHCsmOJIomc9nKvxdpw6VIPMKVBGxwT31KUjOagl4fYUaZdahwF+/t9FS+s+sGG
HrSlx+RsCkt7cyO5VIpA/VbX+lqRgX2GE534KkKAxeClxX2facgYskUlUm9VO4q91GRzjhLVOUuI
yWaxodXYLa/TsVKtepF7sYVJGkN0CtUHJdWfrx+qGiBSwstFVEjvsQjbcoGzBKWfHX7vKj3aUxqZ
ixnSPWhwbI614WGflZ9wkHfoXOq7DgejRdKZ/SqYTNirWn2AonqEhlBuo6xXsZ0vwgdp4kZX6/f2
yGpGk3QD6wrmgOO0i6h3HMgDOBygot8UMFIta3DBgfJHU2PZiGUSbUUYm5tUX2ZpYb5lUbTIbbE2
rLw+IDP0fE+xDwMcg8XU1MoemQvPq7T3gcZJuoq6h3L4Ah1PWZWEGq1KDAKtXDUelfycS8tahRir
LSDeM7UTpVyI3hbL61EcSQ9OaJqzbgMdzTVODiupZt7G1BlDgIEEUFmXmjnh11lO7ZUbcKB0dVpj
W8ZPhKB8iK0+QodexDcKCs6DkXqkoba4+45OH69Rz0BNhgcxTe5aacwG95N+G/eMxGyGGjQOquta
ZNGqgb7tD2Z6W5i1D2u4WclC2GR3eMFSN+S6cFiBrjd9XWBKmJELeMUPUZGur0fjymmHHWwqMPe5
xOxzOiidPcC/F3IDKW1NtEuxvruOkFT7jkwcuIPwmuXgKN4iDJwLqoNhATHN3KH48dU2oVufcOUZ
+DCGuFxjyeD6lhJpS9OJcVQw7t2+dsltoJox8a0i0jhaO+M43tSGcpgQ1vtTxb5TGdSs1+eta1P6
JQlHKxFH3XKqa7aYch+pI/Ev88EddHMrSlQWMK3/9dMDtR3Wdfm/2Tuv5UayLMv+Sv+Al7kWL2PW
LqAFCZJB8eLGSEa4ltf1189yZE5VZnRPlvXjmM0LjAAoQce995yz99rmbo7syBvUhFN1kSLKj1Jt
U6riSzZYrvOO9ghN1WvpjJtukA0UKHLNeTpz8IjU21jqNqsJbtMiJ99LzgUgMG2syWJar4T68f6a
dZ1NnQgHoE5HZx+OOvWt3mJDVZ+TU97J5Z48PdstNIzWEe2wOqyrwCjqYsusWFT5cGb0UB4UUQD3
mTV0sIZXFdIjnl35ajX081CuktmuxmdgNFZgaA26N9nY9XpzjGO5OuCJENviWThK6K0G3u0gj5ex
penVp/JW7yr2Vkx5L0LsqpE1YU5BWVZF9pYbSnWszXkTW6WPcJOjXGXKPoIFIuqtgTTDmbibcDri
5rYupjq5feN8JKlVHjAFf7fnttrdD6T8aHtLEYAWse39DP2jB6up8i41A8896tzKnYme2N4/mfZd
t0uJ+cRXTT9Vz8wL76arpFeuIziJ0HveN2T+7FMpWDqRHzCzvLahLTyMZyrh3eFzAYV2y8xO2xei
AdKCr3c7mrdstAmdd0JpW/SO5KG4L3hv7cqoecWqKjBXsNLnsXTtcaq5+cBAGu0taYClZHlaFW8J
MpAR0TL578yRwohuxjEq5t4dlGH2pN6ct80yNodsYGJeN4sXgcP7VDdVI1HE2W2+S3v+rrlaXgBc
ehGOxFXqWz3LUc+K1z5gz003TWSr/oLwOgil5OfcETuFcUM/G9X0CKJObJBM5du8VR4BF81eH3fR
aa7t0C2U/Nsw7uRQxghGu1EZo/w6UWk2Va5tk9HCq2bUs99yFAWU2B+yPq+3qZzf0jYCvV5q8Ysd
XiVOHXBas+DeILU5HXqJFl+0jv2TvNPqKUurzCutUg5Y3IYgTnlPjtlL1dfzRwMow0U8jGJAToDV
43Ha4jcVO8VG+j3TdiUj+FVolo/wIfcjJhK70sgtDoNa51ZkDvlWlj61vWkfpyyiKxcSgo3XUfgp
wmlOgU10WER4qldGbMnVsa0Hh96skIBlGkQftE7Cm9zO99mYGSsAKfUT1cFxyNZ6mZr0pOQ5nc0y
x6SfH+/Vuh0xabBNTkP06/GSLGm1wa4N30kzRlqdyyP5A/EFqDjOH8X0q6VxlTkD7gvFdNtK8o8Z
Mf42hWqiFLF07IY+POL5P+Zri1lVxVPHie2R1qWkU4vfa5/7yn5f49shqbwYk6ZvL33t9aH0liXF
J8UoPV9LLJt6YlVdj7PQ0SACLAULZg86d2k/nUL9Voi68nXR+OzGOkcVWXGHteU5nR0pq6jMJ2+Z
SprI6y4kilLjeM41RSUW+7WQLi3YI1yPyqZWQuOq9KelK9oz89xLv5a6aUmcjtz0GFMlzUvX/8m9
6aBISDGxa+lGdmsc+zbmfczCY31fkCttq07Od8boYHhJN5LaO6+4O10b51cwd+JKmHH5JKGQkaoN
FDvtW5Xb5RPWlMpPZRT4S8gxtzdbydXwLZ60RKeLtPy29NcSY1HkltHPNPPraNJvUTlROzHL8hNg
G979JccM33l5b5fBNMuSr7VGvknxvoHc4gCRac1B0otiK0y2qtJeKMBUkw0V7xqe7XqGKqO1gZaS
ONpZi/BlIy2PmiZ18GqtN03rrG1pRjp63pkhAGGhLlro0ZXInPj955NNts90avSYFrurNtSgI4Mt
V8wTVlS5pyVS8QNxEySX0IQK0b5oytj+hgd6i3a+dktZtV/KHwYeX00HuxPB2t5GOnfXXcvR2+7d
ib+0NtHoTCrzhshQY4P54Nt9UMGRekO1dKiG5KGYTDJm6u7srJtwpnIeHLXRz8v82GQRF3RHD1/E
42fWRZCNk/xH4fT9Ix6gV85YeBpSszoXwI12sAYfMHLR68Ot+0SwmrssDooHJxOfzmQd7qu31Ezz
yaFmU9LqRz4o5n6CNo7iw9kVClW4biupF2tIjcIp7d12qVwLvOADwQY/wCj2jESm1G+xqLj6iHyB
0z4RktGcchjv241kpP69uYMu03HD9N2ax8hLYzYyWfKssKLwW99z947WvQ82EWXGWZ3DCc0QI35s
l5gWG74cFtyGoZeW8n6I1YcRy5lX9tnu/k30fOBCkQahugnsBlCwxcKLxeVdBFnavhHy8jhDC9oo
hap7lTUqfLvFx7vSYcoeCtfuVQ7jwAnilJfdBk576XC2uTimfGTKmmd0nXays/B1TE3Eov3wb/pV
2n9pgSBUY4KATJImNvrBtdn/pxaIrIf6WJixBtFXmugGpIRkU1LIEyD4ymZtW9uCZg/dACYFK9nR
UQxju6wHptL8TLthDhhv0rSoNG2PpsbeSrPT41s0chdHXo0cK2GxUhLWnep9Urt6M3XK4i4chEtH
LlhnLaZ7Wibtq7L5dt9MBkC/PnxxcxMl5ZuUan8MUP6QCFD1gMQpf1Es/HL3f/3fdAd/UTP4T//5
/B8/q/Y/zk+b5/8HFAp/L1Bw2778kfxZ0bB+/h/6BMX4h8ZUUjNXQaBhrr2y/6NP0P/B4MVCW2o5
dz3aP/UJxj9kZiD0w6FcMSq9S3z+0CfwNShA0WTKOD3Wb6j9j/QJv4xjHURTGhJFDakYMmJyU/56
mS61JMe6Mhb70vpMrZyT8/y9sOg+G7Pz3CVm605yaroyx0XVyo9TWARy78jbPA/fCoQx/rLUFyDK
/2bO8t/+WgicUPwY6voi/PXXKvI4K8IwKfaSKAHusfybxdFwaoW3d+3/fbvy127l/TUgH0tdYzB0
FEbrW/lPb9VGpBrT4L7Yd3L4CnkgUCf1VFShs7EQNNHKeFRnxR/r6RCOZs72CwhKnvNTAXbMRPMc
gJshVE/6CT/mFala5SpSqbi4/L9a+6czIBWu7Yijg6p9AwwY/jvZxi+Kg/X3t3itVn0wMym2yr/+
/pYjVTM6F45cigM/juaY2s3fWUJVP0/8dhdV1Z5Gre23Vhz5yVRvAZsGf/8i/jf/sL/8Dr90fCWg
50xK53w/NlXrOZm6Oo0flUxoHtv649//sF8Gpb/+wb+qGzl8AWtslXwfx+P3qW4upZDAouz7xfrK
E/Pl738aCg1ewD8NH/h5qwAM8TlGDd4v8i9/XC0xY4sNR9qBb632ldYHkOdoOHat5jtyukOjPvjw
h4ugmIOQ66cW+6zv0HpAKwgGKFTAWbMAHU3m0Rd+ADkXH+mOpQTpZjXfwnkp1Wz0HTyVPkRHm/R4
09UgO21Se4h8KgNvKFuQXc302I+JeEnytHZB+9+iSaOTamNpXbCv09fS9Ud9GC9mfmgmrdmPFhk9
IYjqMlJ/K0GlXYZJzr4lunMtVb6jAtkTHKLv2PV+apvpUmbd+2Sbu6666BC/d3nUnXoBNXUGZalX
crKvBjTLOkYAmCZKc8SyXnlAjg8l7gp6+moN3L5qg56j7qYaWxQuI0r1RGRBuRh7yJ3Cc2orYhAy
bCdS2ep+ngMzqj9jiSrKysSHHFa7wWjGnamAzLRVirKw/lhiVFL9ohQeFEkQ1ONN4p+x5NQ7Rn7S
jfIrw3SyofP5saLFN+DhJwZ5DojbQrvgc4vhoEvxycne8xjRzVSKjTywFSN/zP2U/jBzgOtki4pG
VLqgGS+f9BplUQJhzAVzf9CzEgFR/g4Sd2/TWu7oyhL2QP90Fm+20rQul8ns6UaLTp+DN05jUFeG
sWwmazeQYxFMVqhu2C280Kpf7GrqPVmJz5NNyzKXpH6LLK29yfXilYQp0K8JKXX7+pvVD3RWYDmC
E2nxSHKyoSVoEVRBV6cXNyO2KaBs5qZGP3lqyyTVASNUgXOdBg+Jb4c98RsAtZ+EsbMYmV9x21xy
sZNzefKs1wbmyGaWx4+YdDAmrMVwBmi3mUI6q4Bt4KZ3twXTp7v0juUNYynTmyYQVs02iBNQYSIs
21ohs3fYyyn0ONAwI1/V5L1vpVNgm8krfWMmn+X40fZUjRXUsbRScMLHzhd/E80fNFNu2RAVPKmT
SUWrPY8/LaNj9FsmNOgx2CVOOPm0Px7NPNb9Qu+fM1E/2q0U+fq0fMEdKAPc5hqTnnbX5ht8oT1S
eyCPw04BZesOINx5b4U5NBn7FPImWPc8kp1OTTV+L1g6AKmeGBi8DHUZlCKLPfFC/1Lh6i8+TD1+
Y5G72FYURFKte7UmFFe2mEtYjfDknPMZfMHPJspfU2X83tRy7eX1cxQvhR8tQdm6qNK7o1yehjYk
Z7pObFfoIeXjAsC6HI2rFtu2z7hcBHrLL9T3BTSbqj73zfh8khNZf6g5siZx/tSoyiWpB0TscqMG
cqd+Aux71QtVcu3BJJ20CXnXDSMgkwwfkv6yQIp169h5bXgVsD/ZhybPn5JoVHyNVow3ltFbbTZb
K279matQy/qr3Ivaj9t88BKFIYCTaqdcoVGHod1bS5QpbwlF7SefeAF9r4jWkzLUMcBggczoX7J4
i0vLeFcsTdoMQwbEWChBWoXTuzbpPrZslqWkfI6U8mZHNNww07eXJKs9cJzWpgeAtNcblQHRkEGd
1VPTd9qhOySDwZFkBS0ZyjaRlOLD6JYzIZf72umV9zFnWJ6MXK1JHZ9tiVwBg/+rm8NZ3BJ7EG1L
pdc3Ejg32Qz7beeojSePUfPSBWA2NiXZHpcK0ZUfj3O3cbLUuuBQ2wmANfSKB3nfYVG4LYglA8cM
GWkxIizxrj3EZIfus2j8bQGNdEGTUW3W/V5Thp9Qg+UjaMhNotBKy4YIAluHGEpJnJ1tx4eWF+AQ
JbzhaqAR3trB9M1KBtrcSnQis/knR43EqyNND9LMaNxZ0nDksO36bS5O+E3YadXRpr5sYl/RpEDC
qbwxFPL9oGUmvsqa5gGre7TAevhx6dhB3qQ/mZcRMiH5BgkrR80uZh9AgIZjXTprabkzYYSqaQM3
IZXPebZ8mqF4AijowqwfTmjHIBuxAC7RwuCis4I8P4Jbg4TbmS8RS97eLusVaYpdPnQAGqW+qYJn
p5B0Rw2wRjXQCLIZobXJ5Odwif3UBFsa69lOqtVvNBtsSkuxxo+XlouCl+2nMt1ouDiJDpp3lo5a
5tCD74rCS0rjUU1mRKeR2JjCbavlrZzAj2RpKgL6HLdGhNchxJ4IZeV7Z9MiKFMDb/rQPRF47ZZK
t3fq6q2s6yvbFtpbHXVbH5rHdJxW5cheyZWrE43011BYTKMePjIv3ah1kj+gnuKIJ4euHULOV3Jj
pOEg5W5uOi6YMdXXLGkINLq5bhYqDuybYnJJ8nmzw/KN2cvkdgVJF0IQnuPGVa35iQXkPBE134Nz
zrCcdL3LPOAzsWctb8JM013JKair2TAiPZZ9cO66NKiBsFt2p8Z6raOfC0lIgTE5n0VdstYvV4ZZ
K5M9O4aLsiFF58ffH5eoc//LcYkQS8dSjNVxyoq2Pv+n83SNWAsgRJXxTojZeuRiYLcImTwomzAv
1UejqwSdHdNF8Z+5nW6/2ahl3CQkOcVUr10VFR6cmPjcp3AFWpi4Y8xKCdYyuxgNDjBTeRfYux8a
3XqCTxeoYUl5Ys/iNMzO0ULG5+pqxG4riNSNtKjZWYreuDWRRJtKGjahnfqxFZcMkEK/LeUogIi5
4UIJFGOkNRJaT+Uc7SoxH4Hi+MmS7ovQGncIp2fmp+LVEhxZ4r75sqo3iGMqktScQRY912NmDqfZ
AlqFbIczSCM9R47hocPBGsGx1XOc+FXvIlQiyfdZkkYM8HHts1xhDVKeiqjagZwLirTdokj5kQsD
Kh58L2+AS6Pmb8bQi0Abiktf9J45Zjegu1cHdPCecJdPW83PGSPwU5PqHAHj0F2RoJ4uxgepDio9
PDg9DQHkYYubR2mGVcb+rckM+vsWJNK+2GlRe+7WnTipkmtcgOeXk3TXL3nlSvK0X89hxlhvUehu
e5pN9LngcNq2FNDTQYHGaEHSk8a3C/2nOba32AYLS87YMapCpnFF5EayqHecVx+qlMnw0Og+V8v5
roLu1QxOu3HWAFpu7JkUTVBO3tjodOeZA7k9I4fG2tnhu1QMH+uPyWr9OKD+KeQeUTen7KLewlvY
OprzG9sFKFkDim6TfYxds806SqDiWoBlQzXOGSAPOTYp/AX+kB6NPnqDUrszuuTS1NGbtsinQRh0
/Dp+Kzk+lKiAENi5sYrcT+m2Umu+lgkpOBFBGE08iSAarMfcMXdCLV5i05dF+KAaC15rmVNHqxuP
cLG2DtypoC3m7yOUYjczmekrRJePDSdSTYJrU5SshsyoP5YBDiHpU0Zuv8ih+G45dbpRSvk7NLQL
+gvbDQcrB9FM/A14g60hgaiWQ8j/zXDNnENNKVD1elBm1W9UpdbeRM/ksv99B0b6FcUhg8zY5L9N
A7VY2tItE3dWtAiUbpkSbKP/SA2TE33MLmLMPWNExAm68lvGPy9SlPYyVu2zRM/clYeioztO/7Ja
buVSkYxkFd2mK4Dym60/RJrsxUI8GsM0u+U4Idwwh73MHPxFil45AEAhiU/U4TtB5kVATGbkmSmD
NhPpTB6p2AxGWqmZQQwN5GV3BAQfCfNhLhrLg85TuqoIv1WjFfq40s6hk14mwV+V1BFqasN5kyXr
tuDP9dRYj/2Mp1rLHLluxVNuixsn9/6UTyqlhIVvYTYSv6+lj1yG5WuoP8om+akJnJmwvmOvTsv3
rL/gQGVEoyJjQu+yl+VaOVvduTLHeNMnAPKIGagZcTidq9XJd6sIYSzX2gN930l3el9QlpDq8ryU
acKshuKvzD3Z0Q+UzwkYuZpiBiCVXlM3dLdabxtfnrpwaw7Zb8IaAZE4RnBfuP9/846V709b2Gpf
+ou96Gk1/vzHf/5sk98+/9zDu3/Z7008zV67bjjRbQSqoMlXN+8fTTzzH7iO6PRaqgrCdvXi/eEx
kjAmETKPUwVexqqtXrOq/2jiSbr5D9wDuDNXDTFaZ77h/8BlZFHQ/2XPtRW8KxidMIdbuI0Nzfxl
z9UTYdjGoNIvV6b+EKbjtszD8KkrkmgzO+0Tl253RSqCmhG2gjRdoTGXzxNE3uOSUqVVjTp/9Dxu
rrRqJVRlLP298rDIU3uIMpie670xTsMdzfmOo1Yu7ZBd/yC9J9yOolAPgtV9VoaxWaMcI0bMY7cv
20J+6mwzOsz56u69P02WFtZbw1uJPu9DxZ5RFOFyodpc+wp8mswsFI0RKhqpt482uQ6JLsdPudBi
fxqqasuAB7uurEjXxhmDqA3fOmnMh0tWzdTgThzubRsFCzGS4VYZY8mrSXp56lU9C1TmGqeKo7w7
9gjsoOGh5Mk8mXAykwTKGyETxhU8dULg2lx4Zj4DXcvK8sHOi/SU58WOidx8aIfXAiDn0Wzn8TiA
1Dsm8AgPIalGXQ9nr4rG7FQac7NxRh22m4RD31fnvDrC2HSFkIznNoaR2jGZWIzZgODU5t4QccRs
2Vme7W76SVx7cQaQUrwAQ/UKSQ5vdluWL6O0nHDrGJe2fRNNK6gaVXEFRoRBk9doMzh97ivkWGyg
vo83a64Dw6isbVviS7GSgYKjYoqQM7W24f+I8qFYTMLp0vLQN5WxGxKViRKob2u9GWnNoDWQrVXP
EBmBqQxPsayfi34KwXZxg0f3qtb1dGmtSDvouqBcHPIHaWz1W9h3CeSx9KtevmIjp51MjBXSrIbK
mD85gP+f7MIOr8MQh/Z7nz8B+i0QwkUyjbPMWHx0DOyHcTJuIRFb8I2dq5TGGYi8ziE1SMJ1C7Pp
W13JL/YE228I+nEebq1uwuDuFcPXYxLBxHBZ6oJKwBTpm5CTTV6jzSoitfmWKDOd3knWA4arTEo4
XfFHMsvlB58VALBsL7x8B329ISDG2kmljkOjVsbksWwXwauAvtqK5tc+EsVRjbTOU7X+c8wTdRtX
REreb+Z6KY9zQY6T3JJIR34E7QLWhsCB24yGQUIiaVEUef041MGf7ov1vjYiIjbG/mnpppbyipup
MbzEGrOL3RTtQz4EkcjNMxBve9cp4w2g5HiU/3lDvMZIsCckwvtH9yf+9Rhy2/4g2T96IIf7fIx3
SbiEx2y9IQGaatMCmU2srEZP2RTbnNwtxIdGgkiIaq+VmL+OoZSdhzL57DUlPKe56rhgWx4r8qwf
ULxKDwYyD6RXKFu5M+CzeUiFIj0A7dwzF5cDFuTSBcHenBBLvoDgmtBzmDAi14fuN43c/fERV2G+
tZb2fbHTGYMFjDe69ZzE+mgCKXZ/Dxq1Vs0bgp4/kjnKWLfG1FdHBoOW0ItLmPbFJbXSPz4y8ihG
6a/I6EhLJoX3p+31c3qT712CoPj9sbwLtaAFnYDaX6tJO4dy6zlTWgapJOWmrw2DdtabJ2DmrkFo
waOhkaW5dEuzyfta90H/FxRntFOsfz47/fPZuZIYHBfVl1mjucpKyTmryX5MnMdcst8csmkC2qzV
pajDCBF0rvIhZSW2B7kMZKvl7rQ8L4ltHbu0OjVKTsqoaTWBCjd/p3BySGkWftej+YgAQXmvanSm
GlPcZ14tZZMajnnoUa1e+qS0gFJ8jBpcf1de7HwT4xHxEO2umPdB7Louo9ttaCmSJBQIHM/t4gHk
uxuTTXaxE2YNixVSaYXEXzEcbpE5hEtXuQRrKVtyY7bERtMRFcNz0hrDM2ybPW21DNA8D8FqRn+B
IeIQWVmycwpefwbeybnvy/QsDW3HcUmQPbze/dcTdtaQQxgOlxD58zGd0uSoFBZNzz99WFSLgseQ
tpAOwP1KijWSSNt6tcPc8ZNc0S4IlS9m1ZUPmVz0L2teR4v5gDJtVqyjScuUl9UIpKUS7+Xg+GOx
hKSX0ERTNNFdEVcnpwYjkY8QHW4w0Y9zoIAdSmmjKfOJzK+HIjW5O3aqgveQBmsTy4s/S7rFjjOE
h27oaBMMKRWb3uSK4d0/VCTtZo2m2NVRqZ5Nx1bO8RQlh0pRDzHwXhLk1sfMZFLPVaijDUrGxPv9
sfWJrARZajlsSuko0XyoY502mFKWbiyp9Tkz4uqE/cvV2bav6C82LO/dbZDz7pZosrzpzLZkHrYq
tQcp/jmSs3q8PyscmTazEiLBjdsPiyDZZzkdlhveU4/91CBSioeUTOYSTbJt3lSIHtady1h3LrTD
5QZZR+XdH7P7vmNP762NYYnSTfpFfhodY96a2Av3LVORR12KJQIFl3OWjfJZsZr8US9quiZ5V+3v
d+83aBlol6jNvL3fTZbiEOPsOyEu+FZPufFWKOWwSeq6397vEpJ0LmYleyKJYWVS5ZdC179wTOdv
EcTKTVmSD0twUf6WZoAQiDjprkkvxmd5SH5/XCnQRzUlQ537VzlDO3qgC7pjIxaKOTwCF9Fm7pTW
zTfabClXmSSQGQ3JGxPfeIOKZ9oSHJ+8dcrwvqiIJrQyn56UTNqhCJ4PUY3HB98GYm+ZzK8uU/KD
KcXVtrI7+2aPMDAo9YavXj0wXO0PEbGIfoly/NKrhIsyo6o8sM0ztYwqbe/HqrlLnMvIsxMiuyej
WXlGESFXiVGHfq5X2pGuRPEg28JCaz4wacjhizIKSzb8yv1+jiaS85LuAa6+/GlSCnlWBXW0nXSb
Zu4ce/b6RFb3z3TOZDcu5eVCOl4UiCGJty0l8DOdugesEx93jW/Oi0InZhIbZTDVlwLze4D2lWnN
ei781111vXv/5PuzzdIZN9YJ2md4vWYm8Q8A/8JdYznpLiRp6CbL/Al5L4YvnSu1QBAIwdPeMhWu
/QjM1DHttOjWaxxkrUSpP+e8V92sM5arFLbaHrjHicYtSid7Md4ACj/0Spf9nBArxSh3vgswzF5i
EynZxmOzZWwgDqXY4VoLD6NpgMkLUbKoWSgOWq9M+2gpuqPZVfCrSEA5qSCWtibIpfMCXWqT1blx
UTXmExWTN9JC1gOQmlzDECl1wijtsx7T2zJFla80KUhHaSY6sh/FY2L0+YaxvXqexkjezaCuD0lk
TEdDlOq24sSbAvA/aLExHIfamDeGXSQ3TvDZjNgvagjN6DBhfpNV1KZ9U7zluulpQsOKquvzm2wq
ik/KHbTxqJ3fisXyIgx+CBBzLym6OmApMt7t+psBF/mTGVYZdGLfwtB47GRzwfE8a7+pSxFYJFZ+
NFUk+TO64pNVpNklIacDlBO5c6FaLbvKXMZjH5a6N01AcjgsIjvT6mBEPPVaFpPYF/3ynbkdl2bY
Vy/1zKDAkiLpB2K5bFCbj2GsPhTta4EO/cQ3Gp4YxXee08UzeR/cnZVWPQLIjXlT8imkI3u5rRa4
MMxls7Y0YBR/J2kt9QFwW+fMbo2TjYQxkyE3K6UYIClz9Mq0yrrSCRAbzaER5eAn2ZJlD6o5y9Fu
QcM9lmpobBIyUb26ta5K2va0w7lZ1huZ/MoNF6LuDub8gYqz/jHIjTeS4Ry70ZgEyZK0XyyDP2Yp
JfEPfZBHXB2jPzIqAiqp+WzBXkbNzNpDT5uIsC6SiBxfLFpb8bIdyAi70FZagqlaihuYvNAj0sF5
cUCkI+ofog9VY0WUnf5Ls7OtbgwVfhcf7waT3h74N3585SuRtNeckeReaKwO7Na0U5xZvmSIB4/a
SOBLyGj6GxyVbzjGpy8RIoxOk+ota0fG41Y6YJgBhxEDj/DR8xbv5TjuW72Zvhj0fDemXrwMcjht
CDIi5yVfXShDM/j5wrA6xY70MUIR5OipOeeqHaAzJsZXNcXVh0r4MEVnhSR6MMcnpdUeM9IDPwYV
0bTcGuqBlVt+EdG4uz/ekLccxM74NcYsdikEm5fRWiHSWvaJ0qT2MfY4LH1Kc8uV6Ov3x4Uauolu
GhedzLxrPuqWm855/qnK0o95tOLbaJXwfzRqvzD90NtS/dZVBcHtNVabkiTTb+3SyduuahsmfDxb
hlQxCAvRQa/PigIOt21KWPXWu7FsPIeKkK73eyZuuE624ke4zacB1sqOg5WGkbUruEwL6wDsOzrE
piGRdhXbmOwYDmCRgoAY68x6GRSe+jBRto1qKIS89OFmQMF6Ed/EMvToqcvkOPYTh6WhaRvPyEsl
aIe0utHIkPdxE9HHFyFygFin0lct6pGwlzcT1tWXdo5+G2lMfWlhtjfUafXoarpflSUDpMnpTnO4
avcGGd2Zkp5npzOQo9j5aXIYD0SRoEaIOvUYwYP1LS3NeVNfR0eEH3rWaEE4RyWRQYVzm2rtx/15
3SGtBM13ciPckUPrrHq6k0jooeX+GJepepQqhoiyNSiPDaGKXmYa4ZtBNR3aFZmEkK3jipWecMlX
EzPHW4zP1YsHo32MVdTmArL4MUGCeKz4h8KNi15bifHkNNrp1mQ6RICG0Lad3AGBliKxs4bGOtLV
jvfSpCVHpxXanmCs5pCAwz/EurbsJb2Ei1Vlzi4bagKn5qLaiTYd8B8swquyLn/S2ljfTpWErHG9
e78Rs+rHiy4e0sLIn2wrHjecuNimP8HOh08JbFZyZceHVuvKZ5ysxbMyp5uSeuihR6P1TDib5M6E
AZpKeC3bsNmOkakcUZWqh27MGbUtg3HpBWt3K6vzE02f3DPrKHuHNP2e8Ur8KEaSCS2Sz9x6aHyl
Dc2vsii+R2WjvCXC4YgriuIJkdkQNAsrY6aPqHThgW9lwOVHo64MfG5zs4MbQHT4gKfHEeSPhWML
7KF2COdWqACtuBa+TXlNQjpK9cByCmZdWaFtl5o1rexsh2U//p5Dlr7idx+fFQfL1/pwn0UG0FZt
E03s2maXDx+1I78bglk2Ukf7NI8c3DuCHD7ErU7IMUDfslVU/O3Y60D3Uuc9OhMZke5s9s+mgrZc
JTw39wUv6+l+E+n5w0gky4F/bryDnt7Q+86Ga6cZ/VVdPyLuI96akJFhZfHYv55gPc0ZaiAU++WJ
pnWaoOkslmONNOJQjx40tOK3Ev+GP/OLbe537zdzPV9NxhbnqorKm+rQNYsNdSuMihV9fQiYbLwd
6yP/cfYHxqk3Bm7TLaWEdUusF4f7Y/is+kuBne5+r4fQzBiJTQxqch3cv+B+U2Huk0Y9u9zvwRVw
GVsaR3gExPsxrGid0/K/STqv5jiVNYr+IqrI4RUYJiqMsvRCSZYNTWxo8q+/a869D6ryLR9bHkH3
F/ZeW2zp/780XbH2saxYxw1zX5+Vcg5lVREFueleTO5WGLjWcKya4q8xuiR4l6l/0ma5hctg9zHf
5XByFj2IFQsS1lYBgey5RgSoVdoY4fQhsTWNFzl9KfWgTnjB7dtigeXDOk6n/76YTBAJMLr92sT3
EyNKr0MipvHDKIGHJ8tsdnRbEA65152muo7zyfQPbDCt49RXWFlZmDltWSXOxiLGJQ163yuSV4KB
wE4z4zgOjHPLd3kFtNxHGClpp8juROr3m7Zzc5hVFuWpi5zKZRu22iXFhO6QZ40qyBPihdtJJWOB
FSNzGDLdlFAzG2JAdh+mzu7egoRiNSwdOtTq0zyVJ8ZzrNRgPnV4COi9UiviiMG6yLgNM1vYbukb
8Bx1V7PbaHdp6337PJUDLJyIiv1hhmEcsFQiTw9llHdnT4jLyVSGhovXdVkbVEKKWYFzdUiEPXTl
BHqyZnEm0R/4iJsvqp5avD33+IZhnpBk1Xdc5BqQdptgEOqvm52scc8bLXQsGFKGcP+3zToDLSU1
SzyrrstPBdtWk4biXCn5E2RDkXiainlVvQMK9XwP8OCBUOLibCPfjmd4pCF5JdWefuoeFSHcHBeZ
dLqMV2eR1/+eFt4lNjZ+U7y3RZMn1ZYz/vEFdHGCOedo8nMH1z3/TJ8xbIil7FHrVH/6/xc96E/N
NMQ3GWCstwiOrA4lgrWW5AaX0UAqUYgujrmJkrhrmY+SPGYRexcK9vkxAV3qtHTitnpc2EOOLkib
wPpw9HGFeej9MKdX0eyTqFbJh6p0I7qBb2VaVWIs7P1M7R8c7eyckdfNtKI6ujdiN+lv0xXk/cES
I7mf4x08f7Fb7fl1Lpj25L131IjKCbthm3Z25V8ZQ2Y4NpeLs2AttSQhvYhwCFBrtzAt0evzGJOU
OV//+yKMDZdCHfxhtLPT8oTp37oDStPtCBXaGIHnbjK1MQ6P4LBNvo754N7BvBOBxOet9sYEutpD
RyxDCPXVeu6VY+2sxvN5APDh02yEHmnWhwHZUOzY4qPHnogGNMfl7E3RVthlUg5AUpZgrs8ooVBL
rXlSegQoGO0E8ildpwc5kspoG0lQMVMK8Bnhrl5nbhWBxo+xcWsvUF9d7lANC9VWd5FHx4rkA48R
s+OIUOYf3S2NQ5PwlOlA+A6msZComLus8ium7Ntaxk5nthcNN/tmZF2SmuvwoC84Alv1L3DUc1lK
f+d35qcNeCJODdwu2eK1YHhYwZeCWaPLBFhjp49fZrct3HgNUo4E7AFuGC61aID3BnTqRjSdjNgM
/Dv8w3ezP5fMmsZnqx6RCDSqv0OMlReWhxiiD+LJyg7dkGN0RtJ7btgXqi49+eKDsMaKSs+JuYyn
Ayes5ObmS800vyxKlq2ipM2YUHUQfNmguNymVUtm2693y5TiL2+yi9Tn+WT5+XzJ0GGBynyplTew
cOCyWIkuxZOpMZFf3rucf/BCj4k9lU9OMX0gU6SKnYDcRHs2Hwxj+Nf4zdGQ1RSPN7cvYiF+sCPF
rVtQHja4pIhcc969JQCVIZ+MGUs9s1nrLLXs0xqYvo9IO58he3hx6637ra399xzDqQ5KuVjOhVrK
R1+AJ6+L7SWn4AGx8A2zpguJzvJeXeUng0IA1rqGFSVdlflvgjoqNL3uX+BZGNnrSo/JGcVLNPQ8
9Nabb2lLLJTAE4v0sDCEdVpriA8wiP7OlugPE26wEL9wjtTotena7q4qnnAjd7HtZljBSg1Agl4o
LMBHJog1czx5t43eo9GZCbr5ft/M46HUeTiqyvqwJ907tJZ77OfBDj2Vit+eCKOJfPDvom/K2CMZ
aDcPWxEFdkoLp9HptOJmV6JcWsjboN/qH/qt2skG5/uI6uhcmG4a0xnA+FDn0R3Yk5PBgnnWulYt
DtiqNv2YeIv3uVvtEJ9BE43oURwmCYG2uDvPGu5ksL32/fxLVIwTzvb2DPcC3+Sw3RO/tzfrZfos
Su6qqXgs88InLVvxkmTTC+Eme+j7B+7FFFMmjZBll/HqDvAJK4aNldE+DVMKnrDZB3T12LfN8dgu
PXatYGUvD3TkQgL8HbLYP7cluE+rHMM4eAJxLned55nJptCscXRFQz+7n3Yqdna5qDcR1O5JSMQQ
E0HIWdB3Hwq/lGsyxuFhv1ubkgWY0JfEQ4zGIKjhfDk7rhyfudGALPKnttsaMjB2mYy2u0DO1Sd3
NNZLU8YoBoxdw3SH3J5OsZBi4/kzl5hjcxR5V8mFoGOpiSsz2/ZWoaqj2FC7jvibCs8tE69g2ROk
3bPrD9/AWPRQG7c2JlUYYQXJTUxwdsbA8qvFmI/a1ZNH0g04Nu3Z5exsvaSVuklfjYzYIFzsofKH
aPbKNw13xcj/EoPoMzr2NMmYK6S8JpTjWSgN+FNz5u9cIqJ3k1qWZGEwX1YYz43MudMtpEf63EMK
MJpnczT6/YyXWh99+1SI5c63+/HA3Msk4f59tkZGwAhMQsQWLoqpFGo/hFtkunisUl8aUdfZNcrX
fOewA4rLAZ3v1FWfFqPOvcTXS81Df9iEQ/dZEu2wK+0gC7UB7bIm+k/0Yg8eaFSYXdnr1DXbqR00
aov0n5sGtECV/mGV+QXJNaugCVoc7Aa6Bz4cjocDoO/bPFmciMybvXk7Wtp65Ok/GZ0T523wRrwM
N8TYYphuFIxWFC970OVvaH7d0FvqMZ7vgzHvjy4Z7HZbmse+l4fCuPH9bL2KbEtdpPQ+aFvVwTks
C+Iig0MmXtFVZ1O/JUHmH1jS/a3p4EWtU5ORjFzU4ByXKYBZ0et7NXr+vpUsnWGT9YOaQoLBd56Y
M35qTR5nhEtHZS2fvMXDRpoax5RKp9Nn5N0jm95Cs3kHXetZTOsPgw6VeKmRwDlwj2tLPJIpqKXQ
buIGJSw2zaFNlVN9WKYeMSbqP6tYkTI6NtrZwAKvwC5fzGo3OFmWeEp/YPJbHFq9gK03mmeva1m4
98NRb1oSJZWHmrnFE00gI0HWqtjN808JdyX0rWyKByuIrcyb48wf0eA61b3hsRAqxD6YMtT980MB
tvho8IamjI33pEu+duy+71Phu+Gq91g8vf6MgKuM3DwHR+2l9kUGXpfUg/3YWnoyMfSK8HggVizJ
jBlIO5xLeRVGcBlkjeZqbO+rvi/2JBjdbWaJ0GoCUkeo9sd/4TweiRQTRKEHYfH4jMj+Bz7fu3LJ
XsaRjwccBfiIUzGtDVtFI9g1us05pEz/3Co2HbZKkxz8qYM+jXguL6aXLPYEC9/MdVm6W8gziqYp
fUyHdc/gOjgSggtpgtPJR5nW2udRB/bEUw/fqPlcEIpAzwuZHmY7t3X8fSM2yeOLULldKaVu3a8O
hCPMXbYJ1njMAqd+ruqyOaNeJxe+db2HougShFDu08DQIDS60oqlvyxhKbACLISaxyntqlcikq+6
+vzfF9X8GTXecrPIQzZsPr9Z1HczKnfiySfaA6z1phNvNzeQVpgfEBhlXJJslAhNfrSGTyZz6qkD
Ybzinp25RwBC9mGi+N/lg+GHWq1yiBkIbd0Zdb5he8dubNcz5tadPxQ5fIHx0umGT7XU7Hjg5Vnr
iEODKZQUBUvlsWVHBQFh3A0weEJzpHjGoOLInezQBSvP7XbOhdAFAeF7cG4GXu78ngR1l6NH01z9
LNYXk6UWEbv1oSb/LZqeYWPpcZXhPNlMt3nkAZGrhZKla1zcatCPPOWetXQsI+WVoE2IoQacgCKz
sDd6JP/Pov2YwTzuGjk9CZH5SOSw9W8NxOnMONmTP16BHY285/oXjNELGhdxngLzawymjupX0cZP
JNsNa6HFIuc9HyvrCunXuE/tlft3Cc6p1d9ZXZ0nsvFlXIv1j1xc2vOls8mhXf9QBC7XPlDEaLMs
OrZpOYTrYC/Xtq53MlBZopc5ECk6gTD1GvhPD32WJ6yZ/CuDX/9aKEViTl6KnW/UbJ5VYgspYHD2
fVQHEEhcxx93QrQd1urtTfuh5Ch4B1lTKT8K2tjihxpzH/M5FBXYQCVw1AIq8krpHYKF2HKHAkGk
fYg257/vCYerzsz4xtq9M2A9bGRTh6wM4ZOmB+RQOQb0uj60nUCZMr/UQ6AdXY9rxgPRhSC8m1ot
MrXtSTD7fPzvS0uuF5FgDEbcHl8dE7YvLAl9TEIOZMjW/UZw4R8N/A7W2t7mqtsey8hDNrukgzR7
FjJBmA8jec5KXZrtaTWK8QktXpQvTB6qyhMnV2WPJKJfF2gWiTHAcRjX77EAEAEE8Mn1N3uXztoN
U+Jgce6a04LFLXQEpp5MfBEF2CR5TldXYMl150eEVsHxltVmMSSxab0pO/KwtcRVN8crSt7hwsrl
Jy+66SjcKqnL9uKNHn9yXsYThGIyF7WYXDYvWqsGLkq9oh3lR43ImZA1BrHov4uj+zGuM2vpCmsC
7vqgwj2O0YFgTwQbznDFSNGHumitmO0lIqIWrtQsqaUnItY36cJCnHdTof2SJ9gxdUKd3RrRUPUP
Q9313GVWE+Ig4ZWT1V7H1hS5JkwWX+LxgDSmhego3oauOOpVL3Z9n447Ho7LXBEDym7ioAptPpVG
XlMpU42pufN2c38kn3Wfmyn1ZxpElA5MmXW3AuaLfskhIagsLJ7wcgu7UcPhA/cxMxWP6qR4Yztn
16SIwY0Kjgh0ObBsOnEZkx5VVhVpw0bJzwwz0hW+dHNAdE0t4vYmtTGLlrj31zd3bY0jz6jBBm5L
D72LYs4jg9IykG8MgISslKceWw2+GTAKeNWmGMDhxdok7XnDspMVTWJqpcmsRuPPEckAnaSpmm63
leo5MLd7Xe9ZrTMe5yJn2eAb2T5VAEk29cHEMT15wXkcW3FuXAAdupntZZdeb17fcNRaTlGh37er
VOhpxL6cPvEEDrHQqw7z/vxtFaOxM8fpkskcc6C814IO0EXFUaBLB2NB0QA4InWEUOTQS/MXs1gZ
vMK3q8FRHNMe/zmxa+1laFfUdqOP56HPo/Y2C2E7g9IaWNTayhJkFQReXdLsOyhjaTi2Kkaw8ZZ5
xNahlJrCotpeda9qIuKpBwwIfND/ffHR6O1awVrJtOvbdPcR29Ua0VjSuqUtfO4ZDeKcRtpc/urT
MEcOOl7krUA7UGGlq0uas9yXxhvZLTbrEMlArYTkINK9wBAd4afa2ZsEcAhlDfsIrC70fS0h4Mtv
k4pDufFNrXmxRqRUvdapW0ekMHwxVYs5/pa7pjyx/RVHjY3AzYAGeQAHKCI5Ha6RpO9HT9PL59TX
7yQqQdTnORM97xOj2T4rAN8y67Tj6t3fugxO6tAfuldf6f9SyO6mwCOw1RYPRo+LaCD9oU/bR8tT
j+2I8+jGKuv9/ZShVOxm/U3zBivipwo9Tfe2g03s4EjLxtBKApcRXG0wqXbM4PLE0u9EkbXvwxQ8
VIhaIwYnn8Rk7QMxvM0GFSpa7prP2U/WZ/YcomvdHebIj3bhFBXQ+Q/byiZcox+CBFYWu5UZQYw+
hs/XCQ5VmfKSVuUXACqNmasxJa7ztwJilaf4v/m29T2pfsDWpyRzJnixhDvHlTY9M/ylGvX7aefq
6ZlMbY/M4+zoL46Cl1qAi8mNA/Lsq460KZpyjuZ5fc+UJYDsIJFW+s0ZIYvs8aYd7MQrvlAuLkfv
zq7bfvUAzgK7hHrUdJFE1xSN1gINpMn6hFpqXzA5INXWOzml+WRq9V01WvoB2dUX6Pd6PNfB3OFp
e519B/G4W3NzMcaWOkoXaKuYNLb2cfRW7GQc4H5nMLAti+WYa3B+OjBW/QT/5nIjk0ZlxSzY1uu/
k9f+zLo17xcYSpOF7nORtpbIHhNlln8FW+M/bxJfmB/8poWPzQHREcvKFQBvwUnLkJERthl7M8Oi
EWQwR708Oh1DpN6ob75E58j0477dbIPruOFDyqSKMo+iVoJ1P8y624QWXe2uyD7NrPjGyhkkbPfd
E1l5vFX6CbtKEJV+1kXU1QHF3BQblfyr5JhFjEQiz2cFyISVoz6P3UAfn3SuYc8x1ke7JWGqsCNU
HtR4rjYD4IXMng/98zCXawKuTwEExNylKbM5VH6bxtskRIR85AKfkZzm2tXCRjESMdNZxWr4yIU2
7px+fZ1G7Vy33XRBcRIwvZAc/PBJASs2bG4ChFYDk6onZDRHfMmEN1ZGnFtFuUe+kocssZ9Uv1hx
OvhtoufoPnWjvN8GGW/lyR7Nb99GFFFraA3qavwALmQUzXrQZf2nnu8Hw/oh5RfTrj6+D5lZHzsx
9vChRvBsNOsOs/VTvq0vW41nYu1HEfWlc5qyKbhientBYnuuDeNCUQCdox/fUEAfVjyYlrBeRG3+
NKYXnCxhNGGqwUKrs6PXMxQspv+oHhGXPRMmkyG/Q0pM5tnHaWTtMXvDR2O4nIPc67t0SoFdenpI
8SaiSaZk+ARjlsCkpRRyuz989HaSKdyxeL1essK179fxaoN+SUzoY47ossg5bXwBH7nT8GO2PQaF
/uYFgvGk32xUzfwnzSDDejTP9aof5O1Gq7Y/xUIOMampbGJ0GE/tE1RZlCCDIPFRMFGzxKXXGTNy
uuNh9spksfQPQ5gt2bvNPjWnIkIGRPXNxe+vZ8S6XMnjna7QVnRugLKoHD70m1rZpAibV1K8OrzX
0ZwuB6S8mIerklGMnnbg96Gu9/7zvOify2a4RMzNNGSZOJrlV5nZkBfThbvHytj09IIycMQkWZYM
4aVN4SQIAXfGK/J8epf+Vy3iTXU6jceHq0FklpZ1qDquDxhOUBMLKHF2im7DzeD+BEcEqyIydfXe
Zga770J+zZjudqPDerT09E8KyaNNqOJNonAlSZld5nbXWP471JsBPIDDzTEzjlJIH6SDwjxogEyM
kHl9huiR0vT33EI1vooRalnaRr09ZrsR4RV/PYJK2cGJdF6spe2ODiv9UJvFwd+mz8wpsSaKb99l
17P42hYGuQyDSXvPh8A5tKQlOtrDVi2J6oGh4zP74xfBSpNKrHVR8yel/N4GgUCy+JQmGDwdvfzO
5nyntZO3F+BJK8N8mHT13PXZdRpPhsTjUxbD7zhtNPJrh22lS3QbhV5PJDDIaQ/7K0Oy2zY+dvvt
C9ykSZnIUqX9nRRJsJA/G2R1W0Q8NyzHhATsvzNnGd26IWBq+8/Bar6WdvbHmvhPdWd4VkiweCTZ
mMgcwrWhsm+7GGw2/fm3noOMNHz7Tzrsyjy/NNn0NbvdC7sZTPFy+g2G+nn0kBeQ/vvd8K8Nu15/
G53xZjaHLF+744dh13tRmS8ot79xSBNzwsxJ04ZPLXD+lFP5iCodZvOm/w6t89Fk4483rE/CpBuf
7TEmipruLc1HBhaRyLaHXsEfw6v8rRzOQHM28yhfnQcbADizsnibay0C+oAFYMaPDuiR3e0HHD6E
10VzyR6X0f2qLfMDacHDInrq9EqyLgfZ7njQt7pchLmXPfq1iVHbud2l+rTTN3I7XYWA1DW+Qafg
v5pMlJM5gncI/o+WxJSdOmoC8CiXw6RT55Fj6e2gucWlkC+GSm/5DWS6CGZFRS6OVlG/3y4tAIde
IKh/FZQs5vB+Zh0GMELUYPlLbc0CKQFrmNV9LrqqvrjFq1iRCHZazaioSa+cVXdQlNGOCuvOIRm6
DfLqRLPx1dfOryOMx2B0c4Sw4mSt6yctDCoR0TxJz32zO+YRxqiuhcYrs/bHxrS9e3wWh8n/4K88
rwKan/uiE7QbZ0LFkv4zKSQD/X61jbDccpTggdXHjp5/aWLi5mPy6Pv6iUXSz1wNgnUYqauG3zCC
aDLgLexXe6f40dz5IrqADHhHfBYMDkYj4FwZyo9WUmEF88WqvTFiJCZ2s9krdCvcxrcBmonrMgL5
6ISp1UVG+w9JJ+ILzGcEijcU4F7SaHa3X2b9OQdTdZNWE0hoy/vSZ1y/tUwj2ipnWQDowTAkyuWs
N26Mref2RmbdEBLT0rL63Tw2xb25QH2AWxsyc0pDBn5fhUOCe63SF/wOFBpBeaeX3rda+44/dOKf
UkHrYjp67Efrvjbdx65eDODM1vl2tpKzVYSto/DjNviCEOGn4VTy/2kyMHfIHAn3pvbfJo/j0/Wh
TXhlKIPp1BV4V0p7upryy8tcDt9SohT3139ooqL89uSSSGqx5HwuJxYzabA8kzgEzpXhgqPpOyvN
F25qni2tZhG+jGPIPusCGaUKg6F5Lmh2Y1t+4uchABib0Wou5zWD+JXZB9duKxp20Ikj74quEBgz
eQGXWk1rWPScbTY+DmWI1xHBBDvYPGHx8Fop20xwJqosm/aeF9B89H87kIK0jFvYWOXr5qJ54bnb
m4qzli1XsuSAYjUMyETCBPCWuxds2nj1pvlr1a3iwCNzRtXVxcDOGZl7zV4vHage6yAPda2DSBzV
eTD3tWPqf6gXGcyQE+0gTeZpkMvAl6HdVSWU060Y90zgJ1fneyj7V7K/PxfRRWmvsHn2Yp+mHYTo
dZRndFsxICNslHWH8OamIdrckzc4zBR5uchu31gcw7VkJVqepbG+s/Hb+0NO6XH7+2HudR6DqME6
oCb5JxfUbc3BA3IeI12mi0e3uLgV0Anl6aBhljssDdTg3JGRPVCESnfeDZASGq/9W+rlhQbb2M95
aZ36YGG4KdANMWkKKahp4zsr1izjX9PMe3NS1VWWbHHMms2X4eAydYuUQX+zl0bNUnQRCSGeI1wz
jOGuzENd+vRtFw8pXuwfCq0qTmwC+LFnTbxKjdwLUg6Jn2cn3qhLNwCry0fzpS9aDLj2bQbXg3bO
u3Y5kygSpemKdBxqHrok7SC4N8iMkM8Ur9dNIZcdVvQ8HeHGzzmIu0cTayqZAbOMHLVCJGZ7XdnG
gQiN2502wMSShX6dp72je2RqZtt1A3FwyoIW9cCo/s5D0bHeRJyzyKq4r6jrLFj1Y95Vr73/IR0o
pJYp31sDuXmJDfhuyGluy+ZvVrvNnQVYj6OUL3iWmP7J2xYT/o5mYjtlmQNTZnAg5BbqYaA/zWYL
bV07PTpTWgB88anFc/mRZ2WzX+fOTdybizjPakxQ1hI5OYxYDXHOa2qa5p58yOD/v0TEIFAaGTe5
FasD9J5EPTvHcYWkfdPB4vAtuPvcIX2TFO1ajgtqGecLytZqz4s3oCXASCbQanwM69cwomBlyxLs
tS11kMCMbux5ZCEhsi4sfrFa7m7QoOygk9yi2lMPZqXN96VUMvS62r3belfuRQ5WF2T+see1RB+C
wmGlHY6qyh1269w/CYTje9X7zTlteze0Z7eMN/el6BfMAM6ZAAksgqV4qiacRYF8pJ3LDmLAsOzm
00mRQjNPpoI3BFcv77y/A6RQ6Cm6fvGW8a2e+5tB7nGzMnAdK/0xegSBSP4Q8FZBa39zKt6SerwF
FFIc9oaHGiIwHyvsgOvC3r1F3Z+nCzAdTt5wa5oHO09PS6V/Z+M6RO7WfUrwkoyY6g8IQkQcWLdH
gaWiHlzdKevDNfMZPd70n4sXNKBYqt2twMiV/p023iOJp3YoaseNtP5mxxgsL2En98Up/nfJtjls
SkwDZd1Pp0X5L25fxbU5AYPNntBs818twc/IjYIcJ2cxCSW+0Bo3WUxHsSgS99Yy8/miomm7EfwE
dJcwmM2aCw5a6ljmJX7o/GDyqQUeCvVZDs/FAgChHfnB+X1/kNtP7TRXIoTds9FgqxMssgXu7Jn4
nCyv033PYv2QB4MVM2Iio9Y4elkOtQbNwLRdTb1un2xlkmNmBm2Y/jrBMkAM57cMKiqm8nc2cTzx
c2aqRGCWwfyDgWG8GDTSeRCpjRjpXAA7RbPx1rL2sozhafa9vcu5QAfCd94NwAC6J9fNcUzWx5r5
uF0wsyBWAoawVrARZZcTFyl78CA1HjVbc78240cN4idvPhoduUOXBj/+FExMjHqaP/1i3VJeesNB
l5R+TIZJBBuOyLkI7hFKZqHurX9X5xHv2r4M8rts8WOwR0BQpuLXNGombOU7f/2TtoxPFadUN5sN
wQ36JWfiGjlWzRg/Lw6Wo68UB+UBiMYTuk1gF4RZh2PqH0FUgqQcxiNmLMWYv8A1kNt07pQKRqfx
q/VYDpD4QWsgFOOBNssy0UYuo/ahG6v80g/Bu5o2n/H1eHFmzQ9ll91xO106bX5N59yL5tX6sp2a
bpjxBDpcEGj1zURS3/ryiWYAsgZ5zigFPZUF0TRc+qp7oKZGiPRErMduxZYSyY6RLJCbP/7EUtWd
PgoH41qd9ffZ2N2tDhMbp4jczB+QZd0+XvcD9vFppFjsxUyz3dasCYCQ15CZ02X96m3nMcuMf9Xi
hE3u/wJp40MzDNys1cMQuE1iskTwrYJw4N57x2NqhEtHnHSQnRc3+GlZJC34xXHGzu3OYDZS0P8X
CgbU1Gg3v0Q93s+W/o+PK2IyhiUzsBg0szsM1oCwHjrPWaBXmMDXFr+zqJpDbXjPFANzRBaQN1O3
5CxxAckg0QCQlcEINuyJ2DQacGVV+yz7h8if8sw0UR4tGtFkAyQ2uw4BBBHE0D+SRvGIKDLbbR9I
IP/J0XguxRgpo12iBj1tgQRtRpOOlj/MdZbm7bDw2ZnnDscCHT/nnoPezCq0n4zVFQsTyAxmmwHp
0X7Wvp/wTrPB85tryYrksLrLEq9VquJOOfdbszSnNOl9hQMgcBF25n8KvWvCOkcNRnIWBP760R/X
3w720Y7l2hPBIltvXhuLwQWeasKz2AmAMHpcsiitsmevlY+V30G0Y7kPQfk09O5veysQU1aiMdje
Ev5I941ylJLTxc/Y3JkKnXgjvZ9GPqyYp9RinNch+MAbXLOrMnlSp6e81YMoqAmScrVk3JxXvLoM
wBqAEhpeRdEcczP7t6LGptZFa4FgAU0PmHJDeXvZP5eOjWLZ25XYs7D5IIQZcHj5HgKuXPtr5aJJ
IAgM8PlY6C6qPE3D+NhiqYknKWm5lhEmlC0NVk0vlXe7yZpqo7S8RdhQkSItuxvG5bJ55hekAWB1
Vky9j99wUshxTDygoF0IA0MlJI5wfii+GR5lNR76TBrTAaU7w04qsMxmWjRQCiJLI5KGsW6H7m+P
/v9t9RH935YdtsFDZWm+C5z52ckX524MMEwteKLD1phoUrzPZd52PZkGO/qDzz7IX7QZ46CDR2jF
GLUPbr/KGb4P5vhd28Fbt6TTriJH2FQdh+XtNel8JsurseiAMDJ8I9K/QIOqTzPzbhwyAPo05DZg
AOlbfPs3lfqnQiwQUbN0h4x1m6ZZFzo+miPHGuKmQ2Gy4JeV7UYDBiN8s6+ZzXfEnApUbk3sh2ds
zznBBXla/i0nPoC1ynj9ADeyKD2mLsh0eRsbZmP61+xfcRE/14v+An3kXTBHcDky9bx5w7vMPt/+
KspVPaxayd1Qz6wj0z+ACZ5a9AKxKnuTb4d/xfDGn7/uUfZdEeSB9c7pRlHtKLHXCh9H9oAdCbx4
wsYkqbRuBZDW1qiERY3CwTwRndbFt9bvAKduQDumP7vZaJxW/4+S2rvl2h6qKDB/wnKY7xcMnoJb
e77xeufTcybnJxvDBKPYgml2XQDAQcthEy9fQMeOtZpRpC8nxrANO073zZojqffzDtQ8yH+R/nB5
Bdh3SbJpbf8vG2EQO1u/LztdxlL2+ylHTgye66y7dF1NBz+S1t50MqQ33pImrpXzo5cTVq8bcajV
3u2H2u3/0rqiDu/NPcyax9zNrjLPxkSsTL9AooO3Zo40F5aKWHcDqpw8C/NxmTj9ayCzL2vecT2J
nZdXr2gl701QAFHGh7HPO+YsDk6sATTR3C77fCt+R4OZHrqXcqdGi7FNENcTRVRWLlZECgR4NBMA
rN04ryNtTVT0SIM5MScnwFadqxfyN/YFbm89RclmT2g91gWEX8YTiXSk/uflh8bmgLFfDR3RtRLH
spv/2J2CH4ci2bVReK7VIHnxl6d80OnFaKXj1KYZHexnDVS+x7De7LLfxqueKLAME4GNPbqsJ0De
CFhdELyLeOa6DE2kRPVtKla69ktlF5+LjTYISGloNmI9uxiT0RyRRjjO5QmcHdsye2+ZBhLbHJk5
63US5VBcEM/qJZ1VH1weHPohoijQaZ5J0oXOVvlJuZQfvg/ocF3PTenyBKTag9QRGlHnfuiQQKgj
aijx9twkzIVTxJd/lrShOfX+x9Z57baObVn0h5oAc3iVSGXJQQ7HfiEcmdNm2uTX96DqdtdFoYAD
wXI4tmWGFeYcM4d6SzDrGvHiuLLDYfBdlZtXpUZHYnH+qK32lE7pyUMMUGd2v7FVJu3gPCgGKZam
lnNt6K793ENsHL0/YBEF54dh4y0JRTCbYmar9DSlpXnQCvepHqmRTEtbG9gNa1xUetOP52lQt+h1
OVvl8EryR7kpDEAiBcKFIXvU1ehRS00KMYSIJZHmZ0shr6YO33plZqDcfY0VdXOB25C5JVVKDQuJ
PI96LQTX6F5VzlkP+In+fKURC1jko34gw4DmlKIpzEYtMNMyQeQ/AHfCu9enJfKWog9kYj0wJOpX
uDz3FfO2eY5eJ1lckHuitkzRK6f8DSsdC0hl0gJX8AtBUTgbsx7xOjp9uRn0WK5jaEE9KhpUIggA
4MEVieWz4rJBKI5BmS9XkmpAfm5jWoITjCmBleXMNY7P6Q9Gl+yYVPp2oZ2RkbSIyLTQ93onkGwi
fRhVAJaMaZt22k6a4G6dPuuCxogPccs5mIJg7+u4WaPUY8ydfWSRco1N7wFfRxcgwYU5hyXWrPNT
ipmRii+3ye2xqACOdMOsfXTrqYT8F+scM1XSwieplum0cfJMZfZ1hs7bUggAD3p0tm021h0MjZwh
StyG9Xn5VvkM1cumcLZUwIFN0XIbcOmnpJih4oWNvZ0mj9rRmEO/F0rigzGAOQajkUHfCdw80dtS
JH47ED4ZFz/l4rGAiR+RVjcOflrzAw+asVWcIts7jZA+zBKTNZVj+nqD0CvX6DqU0ks3Vhl9TIUJ
HqBElNBTCkRe0nJUSqQdcXRKq+uE6HSlGyFT85RTth/hADM1bJX6gSsLGtfIAaKquis9QV3e2sIK
2pJrVMwogbb+lBXpn7JVLXwiRH+qDAOsD6dRVbSgEee09RTH9QvnN72V4EYLAtpJ0VOJZJJXAHcm
iLb7gbVGwL2t8ZV3Ymxm9O3TQ+5kDL08D89BjgoVBCRd0zscArYlGdgu2yK7K2Lsv0JwexcBemyZ
DlY6AMhY7w7qzKxNMQnRsB5t3KTsZYsfLVE/jQlFrzYpsCuKqxPWRyYgn0Qn/YazA/CTAzmwAsMt
tQM2kGwNWtLbIkvAPzV8Ob26ZKbMr17nyVVhDWgRFkwWoXH+bMpi5SDXcZMX9vj3caP9xrHAdQ1/
umMI0rP5+AOEa0fUV7PKkAf0UvaM8pOzO/1xcsW5b7XfxOsButoYNMyQOEBjVIBqigQzEAmrK1h2
VyWMyrvYRr1raACFzUVBnYsrf5ne7zAFuea9xan8QKaVeBBp1h/MNHtsoeTtnZTkwd7hhR8+agsy
5nTHOGhbTv2X1BG2G3jpjg2bHYbb6Qe+c4Q3riLBtirqWtcZVGZa+KIWzKMM1lUBMNV3Ges7nEnv
KYXXBigujo+wUXeaNb02xUjxirKdA6H7HbyrjJRsq7nROwlbIdhKc6eio8NORPE28L5VJ06VjT41
1O3O113t26u/k2Iu1kyC02NbcUMp1YWhUBRoF4X3kpfIzROl+VIEBgvbWo9RxTGpk39KexqDf2KX
bbY0Yqj+YkRJ/jC2kPvicCcdhTAWxznUhtg+KgmE5UIvb1aeHbRFOmG9/tIydC6EVfRQm7ZeDlE4
V8lehEHo+jhWbKsHRUN7gA829jFS+k0ypivkt/lG1f+YuoF5T2V3NEXRhyO1s54WBxJCxnNqCBi8
DS7GrtOesNxBGLb4C4uC/eWseUSQSKK7nHvHoXUySjxrE2x6PEAQL3L7q2n6x66r1bVUv7lptgGZ
PPyu6mCuldljjGhrDKm7QDUd/NG6tlX7rMIzQoQ4zq5Ni/WO/Quj3MT6jc35dwQ3fpClF1Atz8dC
T9mC5bHrpw6FWWnYzCmdDN6ne8UZK/QEEUPef7p5y0wF2+aaxRUbuMFrHliXo50gUo2b/HzmG2nL
EvQxVLHfKnXXbXL6mnUtjDWd5czkV99GGZNKDW7NivU3zjSlQBCPUB/KcXdKrOQOjIbtS0Id1Ub9
CVlACYJ3x8i01oJ5GlvNbFN69VXWkK5T82XCIaaUw3DnjG62oRfWV+Z8QEfwQbr8r8zEUx/O9jou
uf9PKGi75lymsMVVYJwE1rKOJQtn9ghkd/Ml7optloNrKJ2KX02t8AxonEdDw0UcqBCiJRq3Vuue
lMG7hMS467PzwkJ/3lYKQ3nWq5upSBHqSHIOqR7ULPk2OmjWBcB4KuaOIARfse0ANTmIUaYZnYN+
CS+1GxhZMvpuG591FPnbPJzeI2hS6xrSWK5yy2iAFM8xOPZqXDpMEkMH9iP8IB2plJyv6GrWduGs
RnBJe1VWP7IrHlQLarqlzBtl4ZclaMeagVlaUU+vlYvTNUpq33FLDJtD/Vv0TUtACkprUKTnfIjO
sB6cVVwkTzYEzVJ/znGSPibiwQyhznOTAUMwWF/ItRBvWZd03FrWgmBjAjtqu6Zm56ZY/QXtL3bs
LAtcrG1rrgz1eqqeiQz2ixlNmMalnRvwQCFcqAYbxcRCKtDeFzE+2WGMn0mJ2nlKw26oJXoHbzGW
lWieA4NDbUKrDQaPcd7A1qXTAgaU7nHGFRBmAbxeSssxfCAJqaS+7E/VrN97eYF8fJTfk6H8kj/H
aTIPy2DF3E095ESyKq4saYZN7/gDN7j1LLz3qnHegITaK10z9KvAzJzQ3a4x1ycnVnFi0/Wx9Gt2
RFry1jnqK4bwo8uyDu/W2inzA8IqQsUYlvlZUclAdMkyQQFZni1bAi7xY6Ntw2x6pG7fuWlyTtrq
YrBPmLMMDL/VPA3qxEQKoht3whCTF3/93A1/BrDovTUo9JwRNkX6uhnGymz1xJvFMijb9tXsm2nl
zfmupfH0MQd/k/3U4NibeOWqSTvUKMH2ozyHWXwJp1TbsUFmfwmaM5hKriqj663qqcFJHgJkxcKg
IFkpBHJts54Gf7LGduWpBGt5kwtI07rPRfxmG8NldF/IiWHfwdWXMFd8jp6tv9uVfMySH6od5Km6
XGSdADcaEMqJMBllGtZPpEWEgUcHFyMb8qeEOaICVmw2/E7IP0lIh6GddOCImNjlS2vQJJOvGLWe
nxnzXdklZwqnZ7Ug6wl0+yGah0uZNpdM1/Fy8ZKkPYPAPA4MO6aAdth2iF5BRIh0fFaN3zYmp2hm
Nh+Daso1xgKT1H/G0X5i2gaJL9+MQ0vk04hWHFrmVy6yE2pXLO5MRCZgGxrxzEFm+ShnbZR/5Ukf
7HbdcnX3dZsODckcL0qJgco0843hGTB5uO6n7XOKgB5G9ixYXFKrMeK3t7KjD9OLBhukApcbCSCB
W9XkEw7xketG7yPeGIEUER/OfeqYD8O0HVlnczX2Ahsd24rp513fICAtsnATmtVh2aA51dfyzwB3
O7nee75ATBvE6ZqUi+C96JHSqa+52X+iPKyh+3SgLqjopxCgjIOxq9TmIB/UeG1luP7TBdcVxbCl
LEEULitF6CEWE94p3LiEtyM8UBEvaNZjPrbNXtIgyvqQIKS9n4RKHjxix20x7vIBk4INgGzlcBS6
Vvo79xxbPS9cULTao16wn1YTtDsx7vi5NqwgFFXCQoazIFPQSZMQUR5Gi75Its3JLHJl05lZdShk
+BIXDNFuH4tBa2I7WT7t9uD9JC5JZjjKuLDlOnoYd0oAAGrF8j9G+YZz4Rovpm7KkPKQLm/9/dRp
mkfdmB/RCPfrv3+K26c2w5HYRMw2lV0d5tS7a9No2ojlRzJFVx0yMtAOt6dtmI9svgt+ruqct0yL
Vrf/oYJqsJoQ6vhMYHCQt/l/HiIYEIa2CH3rcTGSKzYfUHVMxTpXntvX3l6N28PfP9Y/3vfX7/xv
n3P7Lf/+7H/7lNv7BMp/nKjLC/+Pz7n9DP/4zv/12X996398/PZf/P2t/+vT/+07/Nv72Cvw89ha
Z28bxdz881PwGBe72ztRVCCr+/vjeurikbo9v/1QJltEAhT+/xe7vVUUo/ef3xbvbNqC4Py/w+6/
vv6vL/3Hr3Z7qt6+yV///yjnYnf7+r9+zckIII0AySaztiTVkbnanTpqAgQF7XuRJs8R7KttoSNI
tzrU73qSDaDu7l1l6re4Fl7YnOf0me6ur10FCNN7j4lqLVAMsaJGRaH9ZkxAaeBRHc0E0h5SeqvZ
JEgzZoAZawveemaTicLZMobF3OviGcdky4bl6KiWBajQQa6oIo2hV9wZakXVUvle17vbzOzMXVWy
ekCqjExASiR0/E+tQtPUZB+jBGkMC4bRvvMTdzK7sEN4paC+aCKhxBpjserGyBdj9pq1VA1FN35n
uqKdnJFk52juUK3Dc4++26kzNkxrWt/IWzfQ8TVvTbIFvNJwXiFP0f6r4sBdxjhPTvgr27E7fEQL
aoZgC1gD2hdtaj+Mn6j/GMxN1Z3wzHYfD2W69TAcYnGovgb2wUY/xTuAkqxghqG5WNq4QQBDEjDn
L6SxexzVNTxQdlGZO0YbnFvUKl37aQtO2g7T7tow+hEiS0fyNsA5V+x7Gy3kUC6yiyHq0b9bO61d
VBHxiCfYcsygc3AwahbOML77Sth2vWlS9LRDa8vFuI+P0aHuygT67XEmf6PCrlF6+meUkYrA1GZF
Rz+uPJ3xuy1TQkfzd69mQdXrbDZY0zAZpa5ea3gToZDD6QWCJsCxbtzc+JGz6SedU13nPr/k8fjL
PiB5zpGn+BPYNIo/7Yukxn3YjQNuB/VFTHeRZ5PPHGMFDbVx7Rn1fSNjDHkZ41jWo+k6TO57qGLr
tHKGUyLVNXUO5HbB6phc9NXUY/4cNDpVUkoyPMOq6r3jYfxuTOW3sGsdcr1ybBwUoZYjWREYo+Ub
obY1cWjxQgwKMnx90yAPV/uIpVtDOdzBH/J7m3BPhvt45XQVgYtMvlR2joc6BX6bZb7ioLa0LAby
Y8YmGUG7hgxDrpKIIR7H1UUqNfkJqfkJNm4/q+EnxNshqE0U3HHyqVWWvhMpwcdaUvPldU9fz9R1
Jik+8NyrEruuP6KwJPR6UdPRCiY5QNxmBt2Jf8VdT0226F8b3W86Wu4qFcoOli79Ze7pRyXjf+1S
0a6tedm89LSJSrZTx+KFBvi1A4W1d8JX1pngilBmrMIxurS1k/tlCOBEVYyHJKZwMecS750kqsHB
SXa0im0Rs+ivJNyLmlz4k1IXj97YxRsIbrh3YExE4h3PmMQ01m+rvtfuLDv5Nlur22FxBJZrwzRx
whA7ycRCh9DhAFrQV2Rz7XVGh3gVEkdkM0MENaqVWZTeWlo5Br/TbNP9NEyZgqISL45k1CVV/QVP
EK+8+MIFC4ojQSei7MAGoCEMCad1xLSr41g5DODKZ2qVdT6FQVWjq1fgkL3q+6xg+TBBKA4SdGAd
+U5oU2W/Y2OwSjJOWRmZv5rb7VAlLJGGennkz8nroTibsEUXkHeMUdhXpI72pzeJAHXo2n36jfMU
9TOCS6wdOV60dEbyppvjvvUYoiiieGIP/crtu15pkqsbQli+NmHzm3x7DOcKwqPXqTGfRKt2vsAY
uZ6Y9ViZm2CHjGpGe0sWo1ntC6RMa40OWVUl4QVveqU+94jiumaxyyJs1kNK8CxRtkCR77I+/h6A
4EKvVUWQ9dNpGjxeAYbqqm09oyQPGE83iLribiXc/q7RxWvbEghVToAIVDbfW5jh5GghUip0dWvI
YU8DKM+WnLiYB1wjQjIxwA17gGvGDaBZwiL74kPp8upEQ/ps29ZjP9a0CAyhV1GACCaHt8AJb0VI
nNw245aTWQ+DXaOokTsjzlivqPg/2A55R+STgWBuvLUswsrrDzUKD1bNeH4BlhrVDINWSZ5EPW5g
gVhBLasI4RCToTwnVUbtr4OXv+ghyVw2iLttkyFdKTrUoarzPDDiQNKFGm7sh4+k0aOd1MRzmecn
20T5arETneX4YTr3qa3PiEHZx8zgGO2iyFeDQrgZeT17PV/mY7nQAq038lVap14QqwJpwLgTCmv8
VmXiXaJZsAq5aUQhDw0CGw51VNqWEmSaie+mHH8czb5DIR6Rp+m7CUts/hAvtQZuyUzddM1hbiPf
ZqPb7rExFphL6/ZI//EQeuY9xwNkNFO5CjInrGIzRa28JHZTYbTukrXLemfS1E2mkM/Ra7TKjYtX
ngwKbpsmoTyK66yz8kWJkldgDeM2dojD8Z3JfCn10WJOQ2sA8IS5v5I+SNuydqEgkig2JzBxOMEY
ZPmNRqP9KHS1PCpRdyxK5ZcdloWIix+jcoz3t7jH02MXPfs9l3AYdzDnIMJCpGvZHn12c2Ghe8+y
cWWJ+q0XuXtw+oVjTcXS6YuGWz4TubwdsLTD+ij/MKv45m3HdyU30gJxCD1jyJAenwjLW2dfT9Fd
yWi7qXSWHjmEg7xUEOCwjdDtHgpi50esUllfemuifplr7EMo9auwQRAC6gs1+UjQIgsywzKeR91j
XZASF5d0jbt1ayYddsQWt8aUwuyPOWyuOtZdmSNcVZUdEi2CWbp87eiWva+TkUUVGUUYkR9hJH7Z
Btd5O/6WLPR35lg8I42Uq3RuVNTP7dOk6XHQ7cTkukdnGAHrKuAgzBCRjFn8OHFzEhPx5ZgENyRA
C+rBk8DkejYnjMZqm2SbyEB3ADdp1c51zaJk1UgLFdxsBQQPMUNEz1KDFTaGdsWxRWll6AerxAEx
qowvvgq22lE5Xdm2sFhI7M85YSQkZqbApqHFfqNOD1mSn3LzKbaRzrjKhmhodT2yMhdJyKYCwirG
EfdDqfo7DsgrbITlJkOXbyfYGY1um0gs44rsTtLJ831vVTmrWO0V86IlEvZDZqth8WHFqijZobfG
O6QKxsoLWQJLAS3fsEGnME8p+SwyRsAh/0INIlFYCyGUakbEkcbtc8iZ1dUD/Sc4D5fNAqJMypFM
hSg1REFqlc1m4v7LAc16qa2TXWWb6EPYt0ZWr+88Pf6jmy+Dnb7o3RUZNqO0sbonDwqAn8VSv9Ks
t1DEJ1LY741oYgJkSUr1uQ8i7xM6oSC5JBmPqUchHaH1SabmLfbmk9Ib8LKnOYa/hoCvqHwrRJzU
JAwcZUlCwEgk/ei8d7r+1lTDmzpjQ7Itcm+SRNmx/UZ91VBhcoBvsobBlFljw1UXTJbu68ZEDWkh
NAHbbaFtwY9ZKq+LWdaW3IXJ+AWN7eUbAILd1tHlA8Mmi646B2KeZy/5jE2S6yFjUxbfxLPAe8kM
ogzq8mznaIr11sIsBcQ+SeZy5T0MFeSR3F3PoR6S9IDbavgsI0QxglDvIp/Mg20PjK2k29xlsIzY
+/bm0wzwE9NNax362IsD9CA/ZAzbyBdcEQxeglDelOVRD5f8n4hF8UiJt+HAP2QN8951yEyBY7ez
DkKLyCnuEeghG4q58EThQy889zhUKnKxJZM6V9qt58bKS2GN27qzDFQu43AlBkzcUYPsa90drhhX
k3vXSM4at9sqTCiyq2FEn6G2PzVMRrazzVu0MNAKqDPbVs9NXzMYr90eGIGoO2AlB9U2mYGnKJ8J
otCfzQRPkGN2CpeC1HiuauLIb0/7WBuOoPsYtmN/xXSWqmfFNofXxuVAsd3XWsroXNqSzi9jRx+p
6rxHBkzIYOyxUh4cBYsxTxm21Q8AkmoMKAnQn+V99fKAVEFfc2QYNLs8vT10qP98VEsMzf//faAs
J+xqxMjfvuz2AVE0LQYA9V7jhNsM8HmvbZaqaFyGT42JBuYta9pL0Ux3ptJZV8NOHF9P4g+hDdoK
1dyIbE4d725vebJ840+l7v/x/r62DyQsIJi1nM0MRu8F6oIZTOw9NiEY4xfRa6Zfop7cactHWyKi
1rWlMm+MnMbH7UFn7BjxhTSp6NgvDrflmawcdleh8qwzA+RuTieJ1915qPPmvTaT8G1Ehg5M1nAP
VJYRWZQd/nklBI+htZtIyGx3+zSZkZUtmreZFfHOixobw2DibfheIX12k53C2gTMRBk34eHYe1rj
nCPGl4EC1uPamyplF7kE70ssgmBK8AIM+slyMIsryx/FItHy/vaQdIUZGDMFfI+zYxid9mqVcXQN
27+e2GrZXWvEXvhfsgK75KIqqhzzOIZhfhwjhC99Vqv3hhITuB23D5aWmLvG0ZrnqDFfWsByl3Z5
lmR405rQ1U63DwIiBnggGJ5xDzJ3XRElcIAkC3WpusdcyGFbEtl41wxKEziDaT+KHDVy0rIJBBdE
55iwTcwS/d7xbPlYYl+juyVMrQprm5bfRZXSzN8Cp00j519pO8e6w+ln0HlC323emfR3CFqNBn8P
TtoJ6Bx3QAqOuam9hy5lqIyBcWBQmTmIx0q05obd7bgSkg9oN6gcNKfZh4rMTnNGr6g0tI/hODoP
WE2cB+AIvmlxFxxKTvlGOMNLlcCMSXrnDRy6s3FcfdrenpYaSm6ulYcCAw8aKL197DPWEKQapIfb
U3Sv3rafhu8qFq9RngGfNgxWI5VC75BL7Ykg15quA4FnG7JdyDhetFLlClLc6cztn8iec/mB2198
s+FxjsxpOznGI9jc8JiIvvejDps1lytxIXhWXAo7FpfZHWG9O7hcbh+wR+6NaGb4CCSKoxmzqx0H
uR2sevIzMBtBGBnyNAwG+TAy6MConAptpmwZygc9d7Fh1kVjguzhzWSM70SNK5cYhUtaNfVDHA8/
lQWVFEy5S2lpKEcQkksD5lbAfPXn3liWw0S04iWWXK8Y0e8rkd7nUPUCevv6WFX1dPEI3SFKOGQF
n3gl66gkDJqKNOuoTzAucJ9EbAcJZZUn3L8LTY0fq2Io+NN59Sed8oeeaN29bnhcCfOJu2IDQcIt
MuPe9R4KUWWPtwdppNY+dFnKtinyTy+pD7cHNgj1gbCg+uCyDGDssaHxtpfsofjSTkbJYDgZzqFi
0NywHTulJPg4WRTuJ5CBp5ZfCDCuu7JBfZ51tw4R0xSbBF7XhEuOPDKF8YCvYLB8Dtm/swajn4iD
AcvxncwJqGgMNpV292Uj8n3RckKFqKZYO1DWqMCdt5oXGc8W0accnZaG8tWkPZDdvFWqHMZVKnUS
q+s/2S3Tw2vdF1ciqye/Wb8vOLZzG8gcZBAkAslEeQ9U6TwrXrxjNKUfR3K5GbGIcG/DkzuGprHs
WXAl9e281SKug8SgMoDCgPKpZSa69Dr84Ze/lgl4bMF23Ajn+O72AJXujTOeLrO3lQfkLNZqCAv7
e3ytJylxUiLObADGPEwVbgQK/TWTZodcZas74+mjOxLSvqrQBleGzDSAdF1zrJcHvvxI7uWrS77d
c02i+MZSJgRx8ag8Yfu8ONSmq2G5KHtxsqkNNX8RXm0eYqEdxVR+tYOSXnBSJ7qPRVxSLFC2RLO8
KGo9PnCB1HdZ0xlYXaPxrcibBwm93GfBBhQsUdqjy0B0xmJ/xoiubmAsj4d50KNL56VXtdSip7bN
t2zd+zuoQ8SjkVP5MiXVnhYzPOoxTAp9xsTFfpkm3nbQDhQsaWFTK4eissWJa0G1AX6iPFIF4ZJP
kF+0Q/aWTnV/LRK2N3ma5kezTEZiaEjl7BShPJWKZu3w50EWU03lqUahkrfRVZO8ztGIzdjhSFWK
aJl+Qea32oPwbBg6s2odYZjSwhecVB3KWxIXc5N8A23026uoTHmJ0w695/KgjsZ0wWJ/LfVS7r36
vaD9LtBs5QS3/iG2m3jZ0fZgknF6oWVBo8qh+8jrycBg6PESEa1kYAlZoTh0L8JUiwc0bd8jQa1r
HJsRvuCCFixyDlmZYbFbHipEQ66qpg/TWIBCYIjaKhqH2RQld8zTq2NlYHFZ3nV7wGANZ7/INKTa
o326PeQz175Es+fg9jSOhLcp0IujnMzUQxTWz7cAKYbh5f3twYiRaIyVJ3cC0vTRUq05uIac5Hez
YL7HBCDdVujOtzZOqfWU5vtIxBTkWGqIdrG7swFeBt5JKvGSYEAySckJXMKcUIqQJHB7i6kOFW+E
F3p0o7MkexM5luFtwBrTUto4iwIjz9xAM+z50WEdOSk0i/pcqI9FU/f7XgKzu31wylBJ2HLAlMtG
56jrMyP525vzcjWq+rSDUm+C2jZV+zI6ZrZvZWPsbGFj+kLk14I/9WAOx4OfuSkBonAC7vM5R8EY
ARmzjHpkjE12ILYmqkdOXbJfj0D2w1eN7O4Q8sOzM2QhI3diKedIiGsKBWAFXmLcJ2GdHSdU9au8
cQoSt1iTc/OQf2Rn1T4yXkCIxh8u5LAh+1eZ6goU3rxbZ2ZziaZyl46hca6GDLd6Q6YKOAjz3M7V
fx6yVi0orPSJ5mAuz0pXABPAurQvQ9oBhUYiQSGzE0iP/AmP1pFiiL64p8Cfh/bZ89z0R5mnoGf4
j0ydTa5JA4hqtjrJLHEepNmkm8RIsI0P9h00jhqsKoBkA7D4/djAf9Fr0wSHMo3a1hkw6w3L0IKa
lZGkqDbcjuC7cT2akKJBL1AnmnLDZD9eZnsTSyUvV+0dkMkq2xFF2SXK9B1l0ucYFQ0s0oYp5v8k
opsiixwiWIbM2ceY4hbFjEUHGB05jr8LQ0NfNKc7tscfnFViBdtd90UXMjvBuMnddOtMttinE0b5
sSVPDPwfjT62st7oz7Pa7g23EJvRI2y2HNCnUktqKCYvjHfZaJQ2y4x+62qcmdXcnoSkOzWQx7Mc
81vBJdeMLGLnvNTHPgDa05AFEy6OUMOenlt9Tk/0r18lS/iNmZsHOVXV3lUn5zTpeERK6M/bhfPb
2gRYUaZepabI9YjFct1VVHVtxRssk4yotA+aVX9xYL4X1fSaKTNY+aJNT1Xv29lnVovwarqmd6wY
wtL2io07LrNiQ1cPkuFkn9ZPKd7HPPGYupuo1mbybxJvX1qdu4pj9xQVRRqwv0HNXHpfcU+Bl0/W
V1/2QB2IDxjSxjxW+nCJDfe5TWouYcd2PM+Goxw5YfNgAOhpYCjsQmKzB5W04yJurkoWH3IVSQvI
JDbgZDD12bDLHGD8aD43WhMaW7JdiMzcxZPx2OQxSmJEwOsussGHtEy05jlTgtRx4nPn6O5GSvRQ
qWa8zk6BALHvQBfbgD5inepXuA96aW67CMJQV7hsIbr0u+zGj8Q74RMFjJyx2yobETSWvRU6mlJs
sPdYtpzY+SNszUHZ5nGFMRGFMco+uVbEwMqhAapMGv4sgiBUaNnarOuLie57i4P1m+3QY2Yj9VFA
2VXC2zsdfzmQQ5+AZ3bjWD/ZUbunHAICkTF3j46K3T+7lstMlCzqvug+EotM78myIcslOBqwVTKm
Qls0q+a+IfEL6+LdeM4iOHBIysSaEeZw36xbuLR3blNVAU1fZ0xYmG1GxtJ2OXzMeNqnpZT7kp//
NFbzqWlVbsIUrbHC2KQysbmgF5EGcgeHJSMp8f0RYPaG2ru8dysKoxQdYOcAi64Zz1haMT2ZTl6f
dbP8jJXm1I1jf0QAwZhNyZ6SMR/XpY2uq02catUQDr8avVnZGr1y8lK13niSkNgky+dzaiLtZsxV
Bym4DLPSz4qnH0BKVNB0ojsjh80RqRBgnDKoYrBOheL9NMRyroBvY5JJLbKRdI3MLaCqjqttEZmZ
9zLOPwdE6/NgQ9xF/4fKYlNOVbTXh+iPpz7iSh8LiouoE1euMhenRAvY6UwNsrtEaydw98obUfBf
+CZRWycmoWxw/Btj+RrARXbrPKPOILO6V8+mTG2IAv2hwnYPVGdWs+0gp99BpudRFO8u4te9K7o3
9EMxW4rkS/6h42b5oQ/zNjLYSoU2r1GGxo5JNms2jb1ToX46CcTExsownAvlVaKdWUUtiMEiftfN
6QnzBKNdDQ40fLjU/awVE4SIyciq6hjvOlK/9sp1CjNn5XmC+3WN8j6NUQvPbbvKa7lFs1Rq+m6k
ZBpJ0wqsbro3Ez3ZkIGBCzaNnrVCOGwbeJXGoVk1DesnTZ3vHRW0udkt0B1C3ZFcYD5rug0jwTfK
t4hznmv7sphxOmwDHsv8DWl6KfYUrDLDAEepxeA+hBkyLlzEinpPpvulsOL3dOFOtwQB+Oy6fHae
lCLTd91OM5fb+aEkta0cuG0roZkE0nvMnSoKirBCT12rAM/V/KInOKdsqrJbG8zow/koSGnz8pOZ
tW8z4mDS0+Q7Rcahxx1D7kagQ4VM6p+ybzPc7EDtuKEfhwX6VkTje6gV2s4eAGgkqMts8tMu6Gr0
dVF9qsP0jTz5K53Ig5du/hFvprQGWOJyHlWTe5RicI9j3H+nCXY9xtaJb3UWARqJuYrN8tdTyZji
qvGF4O6l03MNozTVMVtPByqnVmYrbmnoaLK+XXdCBLnAgtOwU1I9mOGFSgfbKK9ES/7qKo6sqrtP
R/rGbknc0Mr6PaqqB4r4V33EEWykICLa8BSp9Ulfpo8a3v+msX5ivMuQ4/tzGF6kmaJBrnfzSB9H
NK4/xWobsAlDfM9C12pYv0/Z11hYH7rLJEJp1TXhYTj4UtTpjdL86RLlnrHR2XEFfZp7iJ2UdIT/
ZezMluNGsmz7K2n5fFENOCbHtc4y65jnCA4iJb3AKJLCPDlmfP1dYGZ3pVTVlfclTBQpMQbA/fg5
e699F7ceYm8l7qlH7J0aqg0stwPCuZBSsHmsvfgkafJQxxthcA4r+3H0g0MTQvCNPawjpCEcMpUh
CW0AG8Nh5/Uwb6mju8iVXCfgqt1Nxk7G9R/j9RrrfhGOGVKw7sKZCMpGSnSm+10LWT4qL/dWcssK
tY9cFMsRDljk+7aDCRgtGcna/nAmVeDeQOvYSqTyrs1WFA7auI5E8BKovtuV/WMCGwVCvwX3qMO5
SK8kN61jTPZNFYOwShAlo+L8ZHUMawu3mMXPWFYBU+6YVl4ktxkjUDyJ+r2HQpeImf7gZt5X9EvV
0vFBFkvG10zs8E/1xckEdAYiGNq4KN7SRiSkAPun3Apoqw8td2Jopjsrru6s2vuSttUDueL1MmuY
ueSYJLscvS2g6MWkl7t6Sl/ayGTdizI0dYFzDdSy9uetVkWM+1zYZ67XIicmOC+QDP84cdqc4La2
MricQWzo4M9Ua33Htm2sNTYlImzXnZGuA4mt3mxAphMpuMxR+eyRYZeB06E3N6i0yANTU4hAxE3f
iDBehq5YCx8WnWr2tomklRnvVoXZF1y7iDhUtU+jr23pv6Rlb67HoHsptDFe5kJDYpfaOaEBBHe0
1R4XB8irynurC/KfqSXbZnwcnfRraSftSpXoFOPYPxrGk5agW7ElNZ+ug2xquEtHYNXsMdaQEGfY
o1yYdPVujbq/qgWRiZHV4cGOTzQBjnoANVdj6puRh8hiqhVYwQgjKsxsL0xglej5dLaufTCRh9zT
C2Fb1cH9KiZ8hO4U69KQ7wgpSwAMAgh1QZnSCDJhpHgi4BEkZTDZaCq7tZtn5gmVX+IQVuSGai0q
Bk/Jt860+k3CtBlbHJqLodT3mhk/12jFfehZGtqBWa9da1g8aq24TaVpkRnwWPT4xYTRP2CygNUN
YjCMMAxElfYgRsEIYSw+696DV2glIiC5NIcWHw7syo3N782c6SGaKkCQjQTlGaRr0BUtnBGbWeBA
y9MwOCnqFgk7NM3D9LUr4VuHRDMvyHwILn5VAZSrE7wLn2SmnUunNhjIwTnlcgiC9KP5qOZiC7J/
WF5SLl/tcyXcRVHkHqTv45Qb4CA9G7pO7b2oiuUxdPDTeqX4ovCLrIqQQD8tfo0Q0Bw0qQW0yEam
7yr/NlIi9DAFeE+/eSHHaTv5RoXQXVH0sj33a2ABiKzpX2sNvcFij6g4I8S2abfdmJyz2ik2SCjq
hRDmva6FNaEh8Ean3nxLz05FyoZNjM8yt5Cp9nV0YbNYOAkfckPRCJCnW8swjXYmnd0lmLXsc0GE
UlV2V6OVd27XveusZ8w05/quwfyMXMlq2idnQJXkx+5WtzmNlSBvIgn4NAuZyDU1fnMoCze3jBVV
otSY5ow7RftqZeLAWAVtt6oJ877VpndjYgW3m94i24b+hhxkQ4lNvkAzrRpfDqsgDLFwR3R+Zdze
icIYTtIC/eAG8ht+i1n1m+wL7H74vLKdOUXFSiXGcy+HOyxHCHkGmktTCh3CdU/DXLg3pdVsccch
mxLZso7JPSCXBSBAMuhbKKd46y0AWeQVr2zpvTuc2VjiqsM0WUci7I6ULac60F79uDlii1zbZIL5
RfeGpqHcW070FQGPfiDwgoskCZcYeMM96bm0tbtqN+nYw2Wfbm0mZEiFKTQRl50JfnpGwIOkmAyv
cioXMWcZQgroQjewopQXcMtOfMpEBaOAgJqR25vBfgiS7MnB+5DqDyWCh20VZ1+0iNNSZckdYP9D
AyR8N5BiU+fPQYZw3PAVwQom+MU2NHGYK5By1lhuoTHXxGFgWVbkE2TNa06eGAcBBEVuJz7RTVNL
sjZJ0gBf2uYYARLos6kaiSmw4dHX7qU3KgJGxkccXg+G2aPQpGKjRZwGZA0+4Q10w+bgpiI8aJrx
NU3cfVrPTEPhIumRHRmUTASWUTM9jbQ7s366rwSdw2RCfmwDycpnYmffzCmmMl+0zoTSXcwKh9SI
1+SYfzIqRsOG3rxN4GIZ7O/1qLmOanJWuhvswFaOR5zoX1gONzXo2kQbJ9YrRgYylmfParGIjXin
i6TYON7IIKIGVSmKbmNO5mOR2F+chgupiwbOnb7nrSrpHQIDtfvgAxcdaDQszVFfQgA1tmJkshKS
6ZNDJEgJFSHsToOiprhxtfqSBxAaHRcc3zTVnNuM4NWr6AeEvs/nCovLEVQwCgBAXPYclBVDGGAs
HL717y4Z1AjI/H3ZOd/NRENjjEBApjgGCrp7ZK5c4CA+974iuoTQLD2yEt7WEReIwxC071Bu9Nz9
yZznEolmjZT/mJP+s3RMycQ4qrGFAC6YfPNWEdfH/xpySJz0BtR7y1Mgn6rJMKnrQCtDggogishT
7zfHmVZe+4UOf9DzgVgZ9JxfXaMIz0iYudGfBtIiyTP91pSeB3MKseTgWy9WyYZPRxrxzGx54kM2
4kumbP/QomPoklYdxQgYVTTYxyKg2bjr2hUAM2dl1/Y68VJk9HqsM0Gnq4+tbShYD3qdKbfb+ohe
IUSO/QOlpYCaw4DBXwvnm00G7YZI1GCpBrK10K0UO0SWC/xw/SquJAIMu/jkMNrc1/qM5eW+3gPE
WKfNIkzCcqs4nGL34kzn8YmvA7GKivw5NJp2pyR8mzBMgUhbjAjHZ9/WYFkiV2EsujJhjnaZd+f5
SXZKwI1mhnMbFK2hmmOe3bfJXYK5ljHfnsn+fUd0TlmTg2f6t1ErZviQ+hYGU3BwSHwWpdue6i4l
+wfLdEdM18bkJZIqVZgLwyazNte/MqcB0yYI02w7hIRGOdcIwqxXYVlyMnMjxs7Tfix9xgydus9I
m0jhTNJuQZFrhEg6qW0rEvYE174ewuxoPRJ6GV5gwXI2de6nOxyXD6HpkRiXmktd47eL3DtoUUS2
AXTQpfuFOQLBHTn6RNHsA0nricuZzlI94VBsAA+hN6jZETQoClG/sDTX5B7R802Zuy5ngLFaVrZ1
LgNI49g6JU6v9tnwIL2pZN/FA3jocm5CFIyJWie+Kq0jet4Up49f3GcUtMqxOJ8iAGHQU+45t3An
4sKViB5KYHJAElh8YYnfj2WsbXKdosU0rRdREUvZUhWxIPhEG+5DO/5CW/gGCgMMo2iIgNcjtYhc
ASFggnqKxIsfj2mj/frLf/z9P1+H/xu8F7c5HKzIf8nb7FZEeVP/9quwf/2l/P2v92+//SoNaeq6
FByjdQvvknAdvv/6AnUq4KeN/4Niok9c9BTLJKyqoweQ4xIDJPVsWv+MeIdzCFDRB8a1Djv75Gs0
3sRk0NQ1iVUzFc1MD+Bv1KOB7BXsaKS75p40vHt33A1trK5dIt1b41i8SJXjsTdnmUTnX//idbg/
vg6Lp2+YrmHZpqHbMPnlT69Djn1cZjmod+AtG73s6h227m4hwqy7wa6NgdFaxUowhb+r4uQZggQy
46w+e8LVLpX0vd1glt+qZNAuodzYqghOqRM9xFKOB+IMcjARerXG+Ib1BAOoNHrtwXVy/2KMOQzE
sHFX//4l2d4/vyTheaYwBWcv13SsH19Sz36AFcSL1oDNYt5YJu0ZJwxmONEx8FP9WQ+sbU/5ShxQ
aK5gf06cuOo7GJLpe9RXW6NzWRqy5MKpwBwM6/qPB1J/aQtE8afKTR+ctPFOHw8TGIoT7foal146
WN0V5CFNYJT2j/PRaVkVpQ2ZH1hT15FA1Gd4zIZ6qHdFWS9VnTU3pY/BwqKCn++m9BMyVY5Zrjsd
GOWlT6XL9UMDgml0NOwb0Za0muPo0hrUTmlI1tTHl27Ooj/ZKUKQNLvamSn3WWA9fnyV2m2w/3in
/+OHu6D+uCteC159FITNT1/+ffteXF6y9/o/53/1Pz/147/5++rhvx5/+V6oX84Pm8eff/KHf8h/
/8evX700Lz98AX6O3fGufVfj/XvNuOO/b9f5J/9/v/nL+8f/8jiW77/9+goZvZn/t4Ad4dc/vjXf
3h53wf+sBvN//8f35lf6269b9f7++v7zz7+/1A3rhPc3x2IyhNHOdSSaWu43DpR8x/D+ZrpCJ2uW
wCtXuobx6y85uXrhb79axt9c27V0aVhCl560uGJrOO98y7T+Rgiv7erc/rZpG7bz63+/7D9Wqd8/
kP9l1eJ3/GnVcoUheVKuI0zLM3XDdeZV7U+rlmV2RmYFDqFIeBbTCPnuZJvq3upR9HGzYoJBpwML
kXbebLVFXkpPbswfFaHtaAZzbzEMabMOzPBaGQ7EBI3WZQraeReyzurlszuN7uVPb+6/WGoN8S+e
NG+mY3mWY89vxI9Pmqq6VsZIGZyZQPybrL+aOVb2gLwcK3jH7k7/ObDNlSn7W4ArlJ6HU+yssN39
xRP5V++elNLTpc37h03/xyfCOhZ4iDupHzHw0ITEHTsLqDZTA5vatqydWznfUfjTuaRzhWR5wEvh
Td///dOYd5Z/7Dy/f4aeLhxbWJblIHz98Vn4IdT1wAdVmmIaXaiK0HRfOyt7wt7D3b7897/NcOfl
8s+/D9MmM1bTM2yXK0e3f3r7O45vfgK/BrqY2V7Khg2NYlHriK/TmmRtiIQc1ykAvagnWL6D8RtF
IOGxdZMdR4MLwNEPWd8/hy5nnSIm10qcewvHlZv25dqhL7AWKZTypC9HWNz1GxLfRVkbxt7QcH44
2YQwhHg3psz3VDDpXkFWOg6l96S3g3ZAM8ahIk7ksonj6EFHNmWKzDlG1EwjJX7ACIAmdbtpQUHN
ztE5uv2sii47Fgpi1UOWwYTvG3ctIXyvaxn6Jzv1npq2JwrCyG52BI4/A3GOvEBf+FEGacTBpINU
EoaH331vq2I4oHGKufZuVd8ARwVq4pMGsBVgUFFn5LRRiA2t3fChAbLI85ogjWI/PGhZsiwnMAZQ
Weifdns/pSjr7WFHby9dElzOtpkCHO4ZS4ItnC4Zx0T0UFBkU928NP1A/8WIzj1GujVABm0Ij2Sj
LodcYeIFXLKRAubB4ASPSVfAFNr20gq3tlV9nRQ0x8S1n30xrLy0phnWYRd2MMWuvCCHuBrQI/EC
rKB5oHWbiYRQphFVstdFZZ0tdzySGgbRLgimlVvH+dUeyhud2mjbFFZ9wLi+GySEoUrLSXRzm0+D
o/nkZ/sXvwD6YIyNflAzYM3sbEQWHo6ThKLrUD+jZ2qfypbZTyjGjVl640PDMGYRFggiQ0+R4dko
OlY28bVdSZI3werYV+gUmUZPNplHUCEuOJI1oNfNgMutFQck6UZav+nyUsJWCz5Dwxz5/fZ3BN7d
QXouJbgs6OXhnenQ9a04Xaq7Zn6weu2zZYBSM2R10E1Bna5lyAPcrlxrY+H9VXX5Ywnjivmek54w
TMOTwrY+lsQ/rdMFIrUsIjZjaUWz6j7et9S2RwuvyNjBM7Yd62hK8k2V+zWC7r+AlOlfulTc9QZn
ginrHzki7mOkvzf/sYzIQBl1ejU8FEpHKRthX64e9Zr+tSlxZmvepO+CqTxDK4iOrdz8xSIyrxE/
riGGrs+1mOOQ/WlI/cc1S9fxVPd1AnAH5tXKCnPvrFHpMizHNg26o8Y8KXAza/08I+lOvUvmj+b5
s/0oOfz7J2P985OhbtddA4kKU1Teqx+fTIqEMzJQEUBVSIFkuLOJqpEZ0J4A0FeG/t7CUnIS80No
yREYF/7pRrNhTgTFBsl72YuNY2RI4nIVki2AzQA1BdGF8hSS4/Namh2JTW3k3QKMKtogUFhDZYeY
UJzQiZogHNGbau147iqnfFB9pZ2aLOZcNMuacfSAlDDoMJi1oH7t/WcRIGrV8tAh58v3n/Oy/pJN
hbpBaIz+4tozzH+++ASjdo+dwBLCM3/+sLieBznhAyNHdaqZ+Qm8lWl90hpa+wEaUYb4WPOYA+if
lLRfI4Tw7x4T10IWPftCw6yqsd0rHd1xP5MO0qyLcJXm6dVyMn9lxFI8RqP7rHECuKhGG+5LmWcb
RHIPwQRAIHHsHdJWl9tryO/x3VUI6hu5TbEsPUj/1o7rZnwvTdu5arM8VaV5fzFDZELzV4nfvNhe
Np5Vw5R+DB3Wn/ldxb7E5D4wr3kYdye7xZ4lkKSs9aATKwKdZbYiSfiB8zYD6nhci57E31wq+WKG
6L0ZwbwHKljGfbaYhBvdDX12RRHh7PShh2dN9+wUFX20j/WgX1Z0HnaVQ5muohn+rhM0q/cgxwy8
judMN3hAXLNmadY3sGa+FzFuMam53oLPJN9ESS2gi/Xw4Vr6a5FHJrSfACzwZlGnoe1CEnkZphX+
LSjdeDl5496bQ4cdTt4ofhpStTJj7ymrOgsWx1VtoIuwUCHs6O9uGiIritKV69nmvPnQ0htDSBMs
strNh9K+aa07jXb1A/47JCbzDFFjda5am4u8Mh4fNJDbfLKafU9b3Ll3iR5feJI0DbtB5sFB6F5r
kKf6/SR3ncz9RdGP6s6RqOVSP11HIX16XZQKsYBElmGxhpuB8SmMiKEXNaoBMnDF/CcSLt3fzy0/
HFv+fHiXP1eUQliGQxXuGJ7QHexhP60ATl+PJBn4i9gGrFWFu7rKs1OYeAhDA8YTQYhYIMlp8JY2
QTg6YQDCq73z5IGp0K1yzcGi2zSxfYrVVB6dsGSzzOhwYwrEXN61iQI4EDxMfjc9m7K9x2Ws39kU
3ndZVMMZH7LPJjE/O52hg9P70yFiUrpxkx7RUOdrK2VHznrMhvH+4yGDzitVVl/dtOLcWDZHW3by
lLY5cmzQHEuKCxa06c0cZ1UpyNn7LpwjmrImgEz5Be8C9pmGk+dADbKB7TR+rYuOyL+ofBpjnbAW
GrvI8iS9GHh4hhL9Ee3AkxuzuTipV+9zAmvOiWOhLOszLkaZQdcYU3uVjj1uqKFH7wdKloFw237t
pMC+lZlPvpmbe0NHdvbx93ZLd6E2nE8BhmO4+F37V9Xqz8Uxn6zk5G9x/kcSa3k/lehJBy5b8LHT
cTU3PdFYz07rnP0hYRnCerD2wz6/zwLk7bUbiJsadVxqvW8R5bNAz2BvrRwQmRiRnxCLIB7+/dbD
+W++tH7YCU1LF56O60J3/sXiag7KI/CExbUXsNo6S54QqqQHcG0bRZlEzTZh72YU529jAZ6itoLn
BtYgy+9E06HeBXlhHj4eVEhoV85OOfvIromPmHYYK/8Y0zOVfnFP1kO1HnI//ITkHYCHV2QnRjAZ
zqN0I6mk57SadoNtPfkEfGfYZji6w+I6thlaWWFrYJhF9TS6TGXRC2zj0VQnAhASenSRvbHyed6s
cpPU0X2AQevoI/2d8QJsblBE6AzXgErmrz4elB1kG7ulgPNZTZdFII1dXKb6ox9SoluJ5a8KjAYb
AuERmVRDdoptJzshhm9Wrciy+xyheCCG9mAgCMJWxarWOvkzA9uvzTgg8+3L8oAkqDuhTMDPancm
Mn26oJane8/5IF8jDBlvEbEkTqqZRPSgUisTo1ymSHyeHTTIlJU1NZao7xTq4zXxYuOy7/X0U+5+
0zp7B0kRdEDJSCTmWicGGWF46zsIsHA2EMv2ZhtlgvLcN3Z4Y8iUDlP8Y8AL7tsaCLERUUYjQanW
YRVYK51Ei3hkusYMy76OpbWNaJYduzA0jh9/0otnYBTqWJZOtClkZW0tYWq8G63c0T9Ae2fWpC2p
QCw7Om8MDtrwAbH3mTBEI4DQyAIQ0wJiBoNtrlvpdGGhxEXRuepJcEzcxmAnyb53Rb40ygHviueL
g1bg1R2YTB710Zw2fYr+GyxUda5LVHph77rnNDNCmO7N0ar04crmCahniF/qQkOdIrzuOSmtV6JY
7xgWP4VEdq/bTCl4Br6D/VMax0al4vjxp9JKyd/N9OZZu3j+EFz5CHpUqtj2RVM/h/FgI4gUGDXS
SkC8dTdDMXjXsYiuICryIyMYUJpJeaw1ZdLAhhF/xgXYb7VcvU8SKkSP8/xQ5yX6A0visuuD1xBZ
1VSZb1FQfQ1QJBASMraDQo82WBfmLGIbkWS8csopXbIb63K4UeVwuluSbYQh0bYfqP/zK1XEyszH
O7Mei29YXuDIIiC9ERMRnkKX4J6PbxDFYrkF+SKOeWcow1tpTZEsw6gkrzgLMKjuJVqI1VDk6qoV
gbdJGaLj/EsM4uwjEpRmkmatpnFTzXPEQOEBrTTfeDB8aKVjNZkoojtcIXLS6S0yT9HAxvEGpFgU
R5Ub2zQgA7ZTYK8tm1GdpXD1ahzumrGb3qcgXVZ67z+i3tePk0iDpYP/a+0UZcstIPtrg8WVKdPl
44uUMFNCDZhVhMxcLx3G//0sf5iSPL/1FMmXZGB4KRSDsNoiwFhCHtvpXTkedc1FXIVMp9YLZ5eV
AdMZf+gOOCWwTTWjsdcEetRelwUkAqIntCFIL4PArOX7XJkWgezULM1dHpgJwQEBCji73eklughF
o4FzOjbUsqDt2ztG+n3cccJhDmV71h5W8+dwSNwzp6JFrwdbG33Ltpxn+htebnJCuvWpazLzCNrt
j4e0p5vUkLG70vX0ivvGvicoprlaZv4UyC57AZmZMmNoYRyQLL9SsVkda+yjmSe1M1dJ8WCR9EPn
YMFCW5X2uK584dFfoHGcFO5XHSU2hTOunCZpCiRH9hXvYL5kSpmfUwdjtDCT6ewIPAuuQ2E5yRq9
NujuhbApTFBDDG51DCsTzXzifv/4DEqb7oTHZ8wcOwvuAPnuGKUmQO0/6yVpKoGqgvXQi++ySMYj
CTkrov6eOvqWh2F+aNABL5IUgZHeB94uykd7C2sEFmrvWpc0yd7G1HEvUibxnvvUWKPXIiG8bHtO
2e5wT6jAMjfz4QnltL1yjaza901Zf/bYkhlR3seKip5YXfNZ5sVDWresC5b5bMZ8zKaOuRNEILE9
E7LAXsfn514c6Y3X2nYjKu7h1tSa/Ugy3CUoR3/V1Ub1CSH1AU8q6aS1jk7BVQXx5TzYCeYxVT7r
fieeATucOfZg1TcmqItWuS10h9FzZ73C1cxfdDzWGPMkmOf5yA9TY6U5UEcaD55KGldrrUUU0+Rx
fzI9iMyyTO7YC6qFaTjLWkBHcL1MW3HdPhZOryP6NhosgA69pLpbG4WhHqzAOMeEsNw5pgI1R9ds
4xrILNk2yiNyX3szeU22DftwP9q2dxud8JwYEohiNU2QoTGOdxzjt6pM3/M6xDheMEUOaX76adUc
oUI/C60Cq+sMaXwKxjHaN0Pz2YmmVzPqzM9RlqwMry2Y00AFzys7vPMD5rBkzfurmPeOnLQYCp0i
6MUUQQDIozDOzQit2mzRuUX072QGSAX+LaEhEK0JFJQHqq5+7+YuC1Tpo2iS0Ytvj81BSCe/z2fC
kordi9C7bI0C1l8baddsGpukZK98KonF+wqh6W5QTbPLvVE7uI0mlx0gP7PW2qM3MOCdiG7YFh8R
Io6GYgGOU4mWBXc+mIWmqh7GeZt2bO0YD88hmt+XxGwwrVYl58PZrs39ktpufRxbVZ9Ng5U6YYBf
R+jMPaX0E31GdIH1nIHkS7pbmOS6cRhvk5X5a5s8NbKA5aaqCJ9oMsNGg4/buAjD9tYU5EJqJpD/
gI2jVZZ6MsuXCFvqQ9218UZjEHqnRx6sS0K32wZCo2El5JApvA2h7RGnw335TXXgxIOapbKfevoJ
OU2bPAYAQuxI40IBNtM+3qRjFPOOlFhHHLTT41BZJ+k3j1E0sqRwBgEObgOvM+pkWg1ZdDBZuV9L
a8bSEOwyOHV/0MM+Pjr1uGkTAG4B4KNbpyztWlt3XIPiM82acoWCFqUhrlrPHLWrVd67Zn4ocfFt
QXks3A6+b9nOjE4Ic0Ue4kOq2j1Zkt1KjL6zYahWHrwheEvNKTya9ZDtVMuJSwdIfi1iz8YFpNxz
aARADZDeVNgg1npRpgCV7fioIzuASUqOHh0SmNaykRcLRytnRhkjqgyHc5a/9US4FGggiFBuwVfo
xuQsGqPR2Orc6NBNxXBttARDALrHhV2nIycBzql2mKUX2gzDs/OlmtzyeYaoXKbEWUu/PfSG1hGX
iGNmi1JggO/tvDulUVxSTIO3Sd0HXmsc//Hg1pG/a1ig4pmkUxl00kq9/RSETn4qLAXWKuu9nW/k
bwnsGkqnPD0lsvqadVO9jEKtuwAx/UJicXIAxZRyYaXZtndNk/ErD1KTiJBTyXksEddq+IqYXlxw
cHtXEKevgzCmDaZoEpQdY4cq1jqYXFfLEkySRnzTglyU4C7RXYnrqP2mZare2bX23Qe8cPOz5M2w
iCXPtAjJbUFoT5uLdoksnFA3QlkfdaUqcn/07lSVpESkQ+tss0pmJxkF1lkzSHYLB2+6NIwpFwXz
onMzA1IEHB/Prjd5UTgnd8rju0wXq1i9S4PURJ6Tn7HZBcGNDn+x1TucPmy/5jFGFjHba7+Gc+yH
Rutr7m/gNVTS3wWjDHY4tcpV3CdIMAD2pyJpz+7UNPedgY5ufjN7cCMH29VuBll6V/YzCO19vCQ+
M3sNK7ITookMumzk5pVK3Vo1wMVXznk0KaVMy/gsB6KwhsboDkkHAi0WARJGzWyzjTvR2ogYP9zA
7wga4PrSiN8Agkab3Kurpd5a2SJpsuKgl1P4pT2qIJ4uM2hyiXG+ow/F2+B+F2PlXS1vKpb4hoaT
7coBEg/WC0LMd6iXnPuC3tZOdG+NNdkXo842MQozfAEkKnP6ZS9xQ+cFLfPoIdhhSPQF4oe+Msse
h1+KbroIHEVgPQ/z8AWdenOy6sI7OrZ5qoe2vuLyge+y10j33XBKe2ircnqykZ6kgll9RSlDDpg4
GJoJvnv+U13ifNOVO6CEzODYp9WtDJ3y94ewio9xEzZ425VkChi3a2WQtzKBI4BgeSsHJwmJYm2J
iXdeotpNPnv90xTkaLYcu9gEDi2ENg1K4PQmONFEJTugGgjcHFrrkePnbyZD+KgKPoHZG1cir9o7
8sYEFqCqW+Xd5K1dg05D3JBtUg1GytkkJ4Kzwgg31GTjzD0YxKdfCMBOVo0lo43bhOHZy+GJC3aH
Kh7MU4Uqeg2VahZrq68aolhQUlPuPGdjXW6aAf/Gx5c9gckspr59aboKglwRPAauYkcIDCRilcBi
5aj+VKTpi1eUy9rJ1KcyQcAVcMRbjGWjAI1i51mIJK+xbQT3sejrq+c66XW8Dgg/cKq67hHv6jvJ
7ajR4XJnaQQ31eeckiThESwtGScU/qtK4BOCAIgoHfvqQunUh1ZhHbirBYWMbl49C1VuDM9kzfnN
Q0Qamvc9vRDS7HL70RDaiw4gGUgGck8dbonvwgRHMklE51xCySZ8E2FMZGAW16tgJGrBBnLxUNG6
6qdSPVV+PFPCnatrCPWUMXc6V1ge0N/wTYY7notjIxhs/dkaq4e0cqLnLA52WoIFIPZ1eagTL1v3
4wBQ0rG7iz12dL3r8LWrE/3SpwGH5BgmLPOSE+gc48oELTzEXQMzqY3Gz6bBIWiKevvQgP+jaz2N
2yxJD/xKdSJFvXtUOZ5gW3nm1vLT+pqGU72LnRa1MK3pY4Rtdh1levK5AcLtWeF9E9Pupvkd7jx3
cN8qO4rXSWGPm6iNH61+LM/dlEfIraRG6K7t3jrclTe7yGOkYPy8NqIx7HJVXS1CCDrZYeUOccS7
XFfY/L/PSvPQicXG9Rr7zu+QiRU6IV3dHKr48VA3frdzZbjvC+nfTVV+zOd/w1D/wCf8OWSauJsG
GgA2ma+Qw5EN93QVYdci/QtLZF4dXIdrT7vwY4hFmwU9FR4R/B0+q71G3yIlynWK6duRvEeUhRt2
D0HYdg/wtZb4SvZIEWH1qJbgVAUu2LAFOvzWzR4rzSHYU9XPZey3p0qXc5r1uuuV/U4Mi0za6J1u
MrnKQeo8aFM4bnJkUACt4C7ozbEqsM2MSXY34JXH86xdO8vO7pG/dBF8LyMpOfu2yAgcq7ljyScW
0uJ6vQN2Ea4gX7LsdTpxRD49Sn1+kCYk76DzHEgmQ4wE268J9DUoCuTXD+f9EKfxtq6mcg1nFAxI
66pDr03DRlYiutNT475vo+kZHD/1t6omjDAFRQ2moa2yG6oyXznXOtQa5kRZSCzl+MmYFEYlxoLB
KiOqgWQV2zp6NpGisUakF5AhDzoxctR0rrFDAk804Z/NMS9P9vwwAB2kFEwt1LLu+Fly49HgmPIb
7JkKwocYv0Zx/GaXOWVfZS88wBonFWrqnEb5Ca+Vf6hGyYNefNchnG1Nj10Rc63VNtW5wZtNg6/D
BRNiwfVt8hBBN63LaHwjBaUk1Fnv73wt4lSSlnsRqxaGldFeHFdrLzQmppXdW+l58FAh5UEzPI5e
ca911qMa8dE5ntE+1vjcRaZNz1XP+bBQ5XJqyC9jVyfnsdE5g+T/j6TzWo4U2aLoFxFB4nktyhtV
yav1QsjiE5u4r5+FJuJeTatH0y1VQXLM3msrrmgYam2vn6C+aDfqsfdB692zTeYGAlT9H6+AeASv
FeO2uuQdN7JFQMA1rtz4quAt11IvLrVf7BWbdA6T5gQkR/3i/wLy7nkEZxvPsBOYdH662ujshDZH
eJGMorxjg1reMbPntfJptxiMDZJijHVWs0tBpW5TIYgosjVszJwAKMXN6a3CftV3iGbj6a4HsndH
Nm1/icyPdqiLr5Bk1QVSltx0cZ91uf2IDggYn+4cagwEZthHO3PZXOPLm1aGYtsyAI6/En/nXjt0
/UeP9ni5oBtu/7fOLmYCBFraJDu/a7DAHj0QrrpI2/s6IjkH6A/U/YxIzdJ+HqMMdIewT5rL7IgX
dmMvQ0wUIk+QASHsofcJNIfXxGUKfEL20EO/8IjQXiK9yPx1NnmaA4yeDOaskcdEsubxVqKGXD4r
h/yrRcW/XjRNm8mevdeYL11BB2uoLy28UBlsKg2gwMUH2fHKH4UfATnu3AB7C9ttnDB9IqY0XWUG
2DfmCmLHq2s/jqARTo1E4a0U3nYBXS3AYjojch/ScxtKLh2g2CtBjNrUFF9Oj/9USMu+wJZ+iw22
Mv7cKrrP2iqCCYEw14WrLkbR9xd0a+UxUdM+6ZVHMUoMRkkk8mZgo4uErzQ3uWlHh+XVq3zpMCrh
JewWohqgmyXcrHsNXQvIRcoU9+9GWT4gRONREA0OIAvmpGNZ/hjwLlZmUxbPhjfmeBrjL5+N5F4a
c7kfB++rEHW8wtLnvWG5JT5w4a25LcEVnpPc2bkUd1KkzSoli2oVZhmn/2ihisF1y6gPZ5vS8vHV
xEnJE3fTRO8hAQV3LXocCECjddL5CwkVGO5sVhyb0FizRwADHDledCz8JL942H7wHFMvJvTG/asr
WAOyTOpOf79KR5meFA50TnMuIJP89qLPbrPUNFJ9wuyCC5WUIuyFydgQBoVudE2DX1/GRDZnxhvb
QgrzpSuaJ09P9AdnTJwLS+gQyU9SbBxGrQiKqWAN8p7WQsTOE5gS1K3efNPtyX5yc0WRvwRTIkF7
5A18Eb2lv+D2RE1ODpNf2t+yycg0xa52N+f+ERZdiAjFK1/MkYVMF+VqecC2gQZs4VQuUTyh901J
BwkKFRJutFYey1RyerkEbbEnKrbkO8ZcES5Cj1FdM8PTngQoSI17EOzzGxhIb9s4JpfYYLev+vzW
+TTIXZ9fzLEL72s96m5JQyqrm2n3fhR9GkUcH514gkavrJfCGqj2U+Zhq2pCKtCm/uUPeQJpWQtM
3w133RTHT37KZjfix4n9fjhMs+K3hv5VM9RLn4ACixnPPAHLBaHaQ77kBH5r3MWWFyb6E5m3qO9U
DSh2+VQkBV6Upsh2CayU2Eh04q2UsW2ieNpxfAbJMpf9+5ATKeAkBO7yxqQkDrYFKThREgPplVgN
Z2uiYG3ecyZmO4K2o+cIMvNKkdLtZXW9s8kLp1NZZs5+S0Cp19OKR0QOD0UrzyzgKJB1z9uLdFj8
T/6+Te3pAeDFHtUM/ry5yP7Nfc8ObhLrsLcwqyU9aMw0T4IcbwxkEd0+QJAl3d3yowvfx66lKYXC
UBYPgwuaLtN0f593DKFY7GyivqpPHTVKSFalkaflubUoP4aMwQsL2OnWMhMFJDA9ZUAjHqluNjal
6DxYzRmTTIVHn63+ZGkpMAGvO7cc/OYww9tPtbsiUdl5tI23onW7czZMDIuG979P/Hp4ncd+P/cm
RrPlg2Z1iMdqvT6ymrqUXpL/s2LrBYbFTeXhCeOfuhcjQ9AREhxi6OewiMmwGWKTy62Jq5VjGf0+
9QkK4JHBBlfT/GM+tck+pIYppVO8EPBsBkalMB1RI1wGR3uToX5NSjP5juL5Oo3tu22iYAYt81sy
lDjTKVnwtqLwxfR+vUlbvIggOA+jg3ZK5ADtbNgFD8idwBiaxnh0sNgHnarnQ22B0qjHxsYbCv25
7adh65fPvlfmDzp+x8e5sT3Kr7mGkeTVj3pmQUvSocNF+B3kMPRncymuE4NWJlo+JPx+FEHZCBcp
QusQkDSMuJTtRaLglQxVHRcwAmnW+DbJIK/5+rIEU6VSL8SIUEX7rgttuBjNfMKJ7DNI8fVVxwtP
IYOiwwXuvyNN7UgOIIsDIhlpKcpXiBA+KT5cKCpJyNLqLP3c6K69l1WNPgL0A/UEZXBzDB06rrbI
8zuzfu/TuTg7yn2vLSd+tJeCoXE8Sla1BBAPGcGCFTPEmkjT498Hu8vydVdjOv/7L/qQixEe4TAa
awQ87p4kkgiHGjnnPHjeajHVu27MafFyH05jtFTb2SszxfzOzRH80CqCdZji8k6VrnGBmPw3xs59
sVAbzEtodtq9oRNQMdQkjBXs2gC22lNA/18FlBnVfZKZB9ZC86dG9PMqdS3nKk07ORPnAvqaRT28
7m5kNGfpD8jpSsYqvrl11Q9T++mYDuA9g6yadraUB6VAW09WehEaiVGxNt3MljwKRYzEXis89U/p
l7AdEiocEKFJ4+d7XVIepUh4bmz9wUkUpJiBJ9sVIZLhNhTqFnvF/m8D3Y9JehQuE/PafTQLOOBN
MbGdpi8+L6zpnTAQiFplyQnYCbgcE2VQQ9CNnxlPhSbcDx/+Xdh6XNeVWlOd1f+AzZ07KP5Bw4Vx
7IyuyPcUtV0wF8joHVIYN/ogoWJAkWfO31DnauMZqMK4Lek8jlVftewWIBCOoup2ShIz1zJLv3YZ
fZ6WMdpolbihAk22mt6F+z6zn4kbM19jv2acPNXekdfopyuj/Z9hADv9Xtn2m5W2w96AeLbiTuDY
1KclmR7PJ/vy8o4ExYuelpDbJvd/WpZH7x3Ekb0W9FJHUxqM+2o8Plq4GF1HApQLRrB3kyWeRETI
899nYWO8phz152iwmMTVUfb2/68m50mMDcE8HlpFfHXZbo7c8MHD59DH/uKPqOJvBbsMbvd4ZCsj
12xs5I0zWwX9xN7bbOVOLTuqWJ4H4RZI1XivYCT0B9dTZ3KZ5IvAf3f2M5OoOZfVY12YbPMxLawt
Eqf2PsDzDEbQpjUzsRlyR2MUVX02ahqOILLKWy2Of+NN07WhXncWG+/Sfgl98yUTpJ+2Bhqgmtd1
lmd38J27fiz1q6Q+vlaZ65xyOzm6KXei6qR+ynMyjhrS6V9yu9ZXcwql0hgSlJLJRDU8tzvUESS6
82NufWcm0MYCS5/24kGS3nXL6yZ8TqsHaiJ42FWMEGOxWlDSd7sWHsbq71OiErx9p3vWToC9feR4
+h0lIj1fQNJQHkRoHPr9v5B3awrz+bMmmhGIaybvzBZmIBDiIpgNoR1UBpwlVba8hTwd1gnmuLs2
6q6N6hlmpjUbNKe7ue40YrzDxZyVRrRpyCkG2Umc4t8HG6zNOdEjgKUTIcmjIpWtMpd00oEY11Gk
rzYunpVKGAT+fVqD5fQlYyGtf+ySrPjydMy6vj4EWeROIH4pxxPsze9DJSm0/nxdHlbicPzH8h2G
X13Ki4dMwZnb6b7LrOneYhBbORTuvt/ejTlSjDzHI50jWVpzSJKH487Z2V8+JEWhEyqjdWg95vDS
VRcnZc0LgvRA+iKf/X2oGirfhnjJtnPrm894JifxKyjjfrgLc3djCXfYeZOptgbI0E1XC+Nhymcz
IO9yYIRHJM4sdfGuR+VzPfvqKozwy5HFeEnRe6xFqa+MXFVPVuaeQ72rr3+fqQqCBzw8kFIWDqbZ
AOqJ34aVuAVeOEHntrXmyTn+fcij7g2yfHzshwTBmzHBbXFj9Kw2duiAJHSS5DowTqVjJA8WCRoP
YTefBrM6ucCqO9kzr2WGfu0TNm/Emod4Br34OCzM71LXh4ZuB2ZWNT1Kf/YesX5C1aLnPiBj8B7Z
7Jn7pBuJe46qfRp75lnMRv9ozqgLLOn8zF0v9n2ikc+T5ZxcmShZCXf5i5brDVLCWn2yZTqUoOgm
OS4YamqwbJL4RP+qseVDGc7RhU7luccTsZU2HrGBYLUsj3jc6g+46Jl5yKjcdbDqflSWPZqKEsMT
FlnX4bK9g3tykghH0sQpuMv57O/389Al3DLrPTyxqXyI6TH3WlNDSLPlJTIwtw6a1B/GyWURoOzq
KXfBf4eppXZSGj5jRXd4CHlVEigu5ygehoee28+Zs4uspXZgE8YTpmeP1Vc/rltAiwR0TVHnnZnP
IdLDBXYPYSXczx6DgLlj+a2GuzjqBjKd624F3DO6lkROrNt2xsRsYK7lLbwYoLePbTfjqZ4n7SzR
XW4rh1gioHkV0fUsLbYsxb4hoPcrLfTifS7y+sRIn51Kp5WM5lI8nW4H0a6a1RmjOc7RyNA3hAMQ
JN4QI9WXycEpvY7XgNmWaIpOEHRaNpwM1rhiMmdvvTas73IRPqFDqK7mwElnkbZzGeLxrcHH/T//
j/38oYD+e5xibjMJMB2JzPJL2jXiAHTXl9u0xYmIcPQNOv64n8iwuhSuZuxkyXv8d30yLFc7+7E+
lRapFZ1gmBSY5Wju/z6ffTbig8WmfdAhHXhWNb1knfXkYSk5Rv3ESmvqsottMF5te8TQNdVBIZ1d
XHmgLIip1DGABK4AEuoRFuXva5b/GQlRPdqaFYz4B58nImLgQOt2LCEYIWAbl/FDNhbXCMOFF7GZ
7bhvIckUKNXqiZzGOdtks3tHujECC3fTE8wwMkg4s5a/jbr2WaCuSAsSZyUGTdG+ZSxkJuzm8dgd
kHD0vnl0IL0tWhWYaSVErGlTuP0b2pxj021IdbyKHjHW9G4x4CWx5kB6AET+k0cClvOGfZtAFP3X
g8SUZcdK+XfdrPbgnnnfux9+xHViWXdeeIrmQ9y9leLd7IwbK0AOnBhcxsKEiUjT/WfJDIMTMxOf
SUtcr93hWCTDUcEDysbP8DI3+6yat2LJ6Mxb2nT0WQyFm/DFRk3LJhIWaBaLTR09ljuXGm2m/SCQ
Z4W0is57CHrm//3sPrb1JxlqKwwajAW8lfTVru2/7GY6QsMRxc4THL8EAqczGr4RzosfrzUDeMT3
AK0sm5mSPc/Jsy7+4V7Yt/lR+OSqh4FeaDtkcrhd7+nZXTUfPetLfhTgqcvqogq5zgYibaej171n
Znf2Sbppl4CwsNyAov/Sm7OOFsB5mAy1hve9XpDTxFTOxrSONXpVRKom6+rOri6RBqFAm3fdoFGx
Fjgvo/24QA8E/nCyDUc0YrM+BXHHZjtnBKyWuLOq3MBW2c+i3vLgAHFlBV2WnezECDKxcqtmm8cy
6MLXUBhsglBvQmyjK0k59/jRTdgeM2HPuT8T7Y6jsyhY1DHWDLMUND6j2eopgbFQFoTDggY6sMn1
RAtjEBbl7EBlT8nzSGMmnw5auzE/oGDSfOedTfXZxDFhglMlKZNVTe9t6plwG480Z43xHIwxhz5l
pSX2WSbmTxRCm8GYJ0boKXGgmXtHURDavfdsjCXe8uxWaMaGbCB8ftxhhK1k2U/GzYIU6o7J29ZI
DNoybdXYxhCYYGg+pwTpoh9dZxldRN1+YOnfkb39POlsWqJLNHc7kgeMhhPfzuA3pyKo6Sujvj1k
CsV5Em0jXtFywqzNM22cf1CJPelefMqV+dCoEbD89EEaF5vL8Sn3l5S/2t3Mxmc8rFij8AO5xqof
CLvsCU4arZvXAc5J2mxjj1uHe1Zl2h3Ph3Lb8mCXWnmoGm1TTohUkQUMZgqtkYD5UgxYovJ7rw+B
T+HOChnH+ctIF5PQFB+rkiyaMIE5R4MGIGkKgS461SEZoCuh10nJi8sY0GXRpY5J4ELb5hBt7OTp
sR2hmPU4Ev3SP6IuLEZOLETiR9wRO50FBBPP+SVil856hWCPeF5Rgf8mJfTm1DffZaXxfoyXJCFN
WpuPLVZplygbohHuLdTkrjNw1XNESj/ascncV0V8KHnAWAO4KfgX/rQVjUSANb2wNMYc2Nl7h3yA
VDvyP835qPKn3h92sjZuoJKls0rCgrjQEMRTQ5Bo/Fu2MGEi+zaCy0LSzEumOKntCxpD4ORCPTKv
iLR80yTU9mJk3tQBeLfdY24WTxVcQGYSKFk4yCWLeQ2XaE3id8SfSj32mhAErGbE5C3FBu78eebi
yi1WMAw4W/yTs54/hrl460HIJqyydK1ijdKTrex+57pGQMm/0f4ogfUMc34g+nblGjNnC/CNKJy2
hOeslQZt0p+vrDgDsG0Mi1CliZ1fV9j2XqdZs0BEkDzalF+Z+Z6R2msQ89urCtilp1Fo+ScUqFvL
iN6ZbgSR6XAy2V2Px7/dgrgs150iOchjXgfniERSL5Fb4TP67v21azSbSjaf0FOHfT835wGpBCnY
QV4aTHlZvrRocOpJW3lGu4ljeTFL1Dmat3HDZi9tuRlaY20axefC5kT7vWujOCAsgAgPbRszxeEs
zkT9NoV0bnQKFik+mtvsfdbUWjXforI+i1Q+Qwu4FUjtuP3PibBvZqyvG6PcaqNYz3JkpuXeFa7+
k1vuLksfo57aOYwZ18D/Am8CRP8EkmSvTOMly5qd4yKIHq+oEL3a+x10f0du5D5tvR0hNjvRk92D
z5WoX7ZK2QjF0xY3i5uoFtVhLuVvw3eM3H8l7egxKobfaiSUoAJeaKn0E7cyoKBuUfhIAwyy/zAL
hKuAp9jXrkOz5iaGeWeFh4YRoGE569I0Efl1bKO1f8rNORVZDyibQhjIjdf0x+knKgomMJ/1fRrm
L06SUE5xfolkJ8zuGFYFlSgDgCLzASUhkQZHEWtot1yoTlXyZcXmea6XbJO7InICIuNQXudPvumu
bZUdZFbvUl07k5LDWrphqEquT9lwPpmZc+TwvXf9BcuLZN7IFiLZD73gcSI5qNK8l15vPtAKZiV7
i3Crh9pvJtpzVTUb24229kRQDtgo8mH3uTludcveTLCuWk9jiuHpR7+rAzl920a3tsLfycQY1ee7
pPAvWdLtks7eDm59dWL/sUrLbYlesrOZ84cEeHkPojL2IereVd4XKBdIewYRVtfusz5h4i5B5DP0
AJPrkriVayn5rwzvQ3S5k/swahHSvnGjfG4aXxU9C4HpcZjFv8GywCkP1rUmOJt/D7odv25KDkhe
EnbqVca4N9jx7ER7ilTlQIKloC3YtK3BWcZMKFtt5tstAlg/xPwNuzJjvZESaJsB8+mQ3lafHXpI
JmkbEoRqLFaGPW/hSRqrsKm39qAfAJAtTR3ZquzmIxJHjPzToXtXWbiuQAlXxnMCZSnEdNpEckNy
3WtM/Sm5gxqeKJUio4nSBixboyXbqI63wMe3bQvwZgmqSvqrI6OHEQWNcst9prn3CIYRSScoedut
XQ9Bw0jY0MGqZPK9s33kz1r621ghD1ofkCZeqeyi282qzJhoxeWx6x9yL3loXXUi51AymqfzGUck
VjF+yJ6EXV1Fj5aFroXnuWpB5jm595OnlCGCKdmqILxiD4AJ147+O7rVM1i4ZKOaajq0yFXWczN8
DD3v8sz+i/2ai65M4bJ4SDx5nBTUllaCB6NCCrsqX5i4q0mz1zrLBQSEJkVozEoa78WK5WJ8cd3y
VMz1XRHW3xk2AOJvymumJfcEhtk4uc0XAhcAUtVQKA3kVks2pRTg6Fqwn55OvzzwC5Q930S3PQIV
UquBjV40agcvHquNWVe0I+2KkRTfyARJaEhYe1ukd+Do/nUa785V+i/aK0BwsQBeMOacXlMQ6sZJ
dIgYSnCwfvQcNvJNH71H8n2k6BFucb2MGgdUhx1/PU7ItEr7msKRI5ElHfFky7OHbDEoK3LXLZs5
fVcSzJd9oyWPgpeW8dei+foWTkYSSnL0qYTWicCpM7VsHouJ+W9jEjNnF5BQFY1nbMQBd609Qex2
PEiEXot1J3d3EqMRW37BOHPSNkikQQCJAa9S0Wwc9KZGaQ54tqBB1g2/2zSfboHGXYuzNbCsea0X
NJQkl25s3z9ETvdbES7AjIQCyBqj9MgqbjSGbSUABJuip9Admjcnh0NOHDvGXg48nkdDXJGaM+hE
QvWKjav36kcZwN+qmVaiOU+VSNeJacIVpfpCwpFx9ITs4XT2Wek0bvBwpqtNrRs7XxaU85NPAjyr
jnUWjmSFZi/LKtmcdbFmI/xvZAq+Qxz/lvOXVcv3YETzzR7olO0h/UniaLFiwNFOzizUtVUr03fJ
+AVI4WF0qXSn2f7Qp+Zg6s31bxGXILKrZht6PVsjkby3piXXSJnpIAbxMjXTpWgcxIDAR1eTk8br
cVg3fcItSXBJMGvdZ4k2P7S+nfHkdckziMjr33/BxhjslHayouJYOsWHioaHeprOZQrRd2JUl0Qe
Z5e2SB2IouSq8N60sNm2DOpXTBOutW7/Vir7xzG3V/l4QLhBiRXaJxwvcArrfteYw9toRBMzW/Hk
LlFfYzh5LKysZzW6SMiM3CRngICJSiP0pRyDkCIpsBjaBXomvqQRPS3zupUjhLVNWNaqrvmuB7ta
jQjAD4QbsfgzT56YQF0/6eRgkOVcb9rS+9JDet3cvxkaqdPuiNkY20WgMWDru+LoKqw7uOWLlWAt
6qAxGHTQsEnlXicgWXgaH+q+gkjg23mAx48d6yVVWCGThhu7Yl5SM+ft0uJglSGlwfSqycEN8hFA
aKPHFzssl0okJzmMZF0AIqtClz/9RCxPWoy/pfNZGaJaDbYNjtPsvl1r6zB7q1h/kJX0nCfsd1nq
vGeInVEKIOrVTQ0RWcxTwDU/p9xlLtuRvIImwSfV4ZhfXYelpspT7jQA/ll0TEoEIAhEfIj2Mx4L
xFl6n92Vprxn+VSvEtN6j1Kugap1gn5ksWhrlh2gme/J9AggJgcFc/xAG6j1zEF9pOWPDnl0xRMY
gyuuYEIBqaCI19zU07EsbLI5WFh4cP4C4pDGQIvI/wMqRe7hC+kAJKVxi/WcA1ll5lumLjTiNo91
aZqr1KhfK5/izQw7zPshobr59FHY9jN7c9xD/Rd1yBjMnw27YLqemkxz6X/q+o8O/3HRqZjbULOL
lV57+yGHYmpLrDe1Ratelx+edF46vMuwO/q9OVFZIPtMCSozr8pCrUXkJtDq/D6xsd/VFkeMiAsO
xqcyjf/1iXrxrfu+5YnpFG9ZFqEP6XsswHZKOSULCB8tgiTSZFhP38hEYybS1rtiTl/rThy1hDk7
c2U846znG1c/dzUoT2w912r5f0/unjEWNshW7axiNsK6/LAd+vfUjNuNn3ImTwRfMtlCchmXNxXa
i38KXmYFe5eOprKye1zLcTzcDZ5L+mF+mkcErogANHt8H/FWDr66dLF3DPX6YJMqp7nWDUr1RkQ5
idHy1deJBHXc4SBGHB8ACdLhw+jwwvTl4tm+xGoxlzgENpPHtZ6F5y+ThVVdYLa1a/WeFMmFbItd
3fTvnJLDplDZgwwJEoB+trJ9Wtg+/Bf7rsGADBNv5xKICRR7VcXe3qmtWyYnbnDNems4+7rpa/DA
0qnpMPT3FYjUscLdkTqPcaF9ZmjKNPu5B8ObmoQHYxIYnH7rhqzjQ9TX48jEs27YzDb4G6ghzPE5
EfpT6s1nEk8f8FPBEORQBryPdiXlra7mbt/65rrSURRrKY2qrKz94JLnoHG7tzzUR9ruAc7IgIdI
TRVZgDpTdSexHnC1fGa5/ZB5KGyx4xP31+QHmUMGJgJkCurky0nYzEczUZbV2L04ZXvV/RJBkVO+
iXJ+7SH6F85DQZWI70IjHbN0i5H7YHqoJSjgNom+LUDYLAQENjI4lwCBsCwJ7VHkLJABxDAybd9o
e1CVmaZNwRGtiVE6dGWiUFCFrJWaO70Qz0mr3pZ/UuG+aLVipsT0zHYeHb/cKiVesGttQjv+BIX/
LiXpSJWZbV0NDckAOtFIyVUuhzMMOBjS1V1TlBx5oVqPkhbj72eICqyaZXcfIabMwYda42XoeUaF
y+tMk/QYNdrB6vqrN+iXzkwPE7kCXlx8NhQM+mjeQgPta9cBaaNSycQQMeb05hWa+TU5vfTL7VeZ
DE9aUX6ZvLN46+0QanyXYSjnofVoQeA0zQyQzXJNe3ZPoKFUR8JF2Q+UVmAbNDimvvfq+6TTwsAs
9B8WEMB65V5DeuNF6YOT1F/UG4yR5t/lJm8pvHL9zWwokKYe17RM6K7yz6GPLoMnvnrCn9dlB005
U/SJCAXqdjfSclE4DRsoNAysi+5acb0ltfwUipIrzO/hxGxVxzBLzOcy9JlkEGfTvCWzUGTzaOhs
0viptrgIW+tr+R51aXz7Sfghw/QAUejLNUzsTzQjo9Foq6kQWGXmhLm8WovYC1QRjau+IoZgpnbl
IM6+PXeT2DAheLuscHxrLefIG3qH6/Zg9pEMEhVSWgFi7E19zS2+Q9ENhxagxxJE6VgtAZTSBI8b
MW8CJ03OAA1xZL23FijSCrtMbyibIZZ/sZdLmuA5KnUDhXh2GT2PNXO/iopO7qSGCcEcDPKobZve
zb6OENwFbjJctcabMbI7gyG2a1wTdGrF6sQyxwBixBvqBQaBEnCzm/+ONqYHgT8YNDzkQK+etsip
iLcFPN8jnmVHdzac8WykIX5e0743iU+EDjk46Bl4f3KDiOXe6a45M3bi6lixo33TJISTOuSVrwj2
0jMHbMq4wFIq7xz24HIynfFaNWBz6ChlSyQ+Lql9fs27IAdQWY1Ch2hU9C4j6cRTT8sxDuFnY5GL
wiyAMCLCHKQ1kuxb2JvZZ/Nh1TMh7PhcAoseOxARKd1R6UaH7ECD42/8yh+2ZnmSdguiw4Dtmd3s
uPkwop6waVR86+gdFzmZ3cB4G81GQDCgexhM/JqFDm6FEsVz88+o0O5LxVEkmTIjaSuqzmJsfYXI
SSpda0mw5AFzOfJUZXJXeOltUJCbUrtm1GU9ZWSH7FQyeNtWnxe0Bu3VNPbPyrUMggoEgX+smE/m
4oKwNedQlgVQ1UL3dlFBZspc2bu45mHiQhMHrRRuK+Z9gQ/ntJ9pkHKdoT/rQOSHJC/bCIl1XZWn
tn6fssWZ0FMfQFFmWVRoh7GFcghBksouGhidvBM8+Umid8+ThK8R0x5cirGpO4o6K3bvPcKwA302
YKUD0a6sEWjDhOtp7FGXM+wcDfJTCif6SVmwrrwSx3XEXE/3xzvbZ5ltsuXw+drMaT/CkcatRmhL
iVWE7o/w3ljx8829wIfRAl3vk0ArrF1hyhZvZZGsXKt4d9rwBR0uFt5o3iU06LsJyCKjBA+VG2Ev
ZRtfTaKTORborCoPzQTbu+qByZWxUe3000mAYTG7ZyKxuL/1POjJAViRWHu2aw24upP+onU71lLu
k6wmKQ/PBpkzPHfbcTONpO0oQCELtvRXB+kZ1fLZnOwj1Ta9uAWUPZzvAPpru06bjm2pI9zKppcI
6spqzI69ovCRMU2X1lYP6EqRteEyq7kQQQwNzw1OKJ4QPWXLAligrsbb6OwyA/q9QeOl2T4vN62o
xJNDKEIQs0pFHE5JRer1RpW4jpaAYzCkqPBzUh1olA3o2g77Ywu+AYlZ2tqcAM2UsANYD6JyIfMu
mC01rIyQpqgd1jZeAHd0DrIKz0yFLgKddjW7UXBz+oRgniL76MLpaOjxyTFjIiTY55vtfYmnLTQ9
Mi6x/vCXi36ZIjB3s9Uid11A5p7NUElvuq3DE9HMOCrr8QgUWuuvcd8Sk5yBWUWBxprkOA5ugxYM
W09MHFkqnDds9Z9e0v1SHv7zk/QTP0FgY1JMEtYWCesxAOv8+Pq3y88WhFF+VAqxn5wrzPWM2nTI
yXmBatFVUG1sTJ8D8g/IALca1WnQzcEiOFv//dtEiC+GavVqCZXq2IA1EQv2Akgjqkhn7cDWmvXh
6EQJbiwEmfPycJJuxLEkntGOfuqlka6jxDw4RDd6kZ4ygPuX581e1BLI67zRteYJQdnOok7sx/ZS
A6Cfs/k1zdSr1dTrhO4RLyu9Oe02Oubxscmx98oxBQiXHguGiNwGw7sbxbsQ14BhMVRSA7bbMgYu
zZY+6IsYhxE+oxVtgx9h1nUeAbg6K9td4wnVV22NO7nkVhFt82jMBGKoGTiRZ5OTNw63tt0Bmpz5
8vxAhhiJcsWzZSBO1JYXcDBRtPP8hVEgOXqTj3wWbIHRdOK0TO9nmd93nfESWvPes+vbLAAXK+Nc
ZRCEkelgjCrxQbC9dwb+SKF3L5PzZfTKXzWd+9QuQQszkU97y9egVJinkHsuBC4YMlNVrTr3MrlW
JYBiJ5ou3bjW2/wRcl/Mj5Y/tIM61l14YliEcuHFz2LKA7w2duK+2MN7NSdX0ynRZtZPlZRESWPh
rtRWG0iHFgP0JtftPyxTvcP2ofdLGcU0mr+ZPKZFmpfMbBu7W6uPLMopauF6QPjlwVd7N6oI7vEu
xsebr+O+vs4WmTVRqr806Gh9WxC09R9n77UbOZJGWz8RgQgGTfA2vZW3dUOoqqvovefTn0UN/v9M
qwZVwLkYQepptFKZZPAze68dtpBGqI4j4kyc8TpT+66Mb1ZKoVfgLWFEvkrDEWk/d7ZTkuGjR/89
Jj94Je/VQNYdPjbSEQEVrPR7bjGLjyMoWEHP3RZNzMG5uJcVWxWtbPSx7PaYzjX+Q1xwTOfjBdY9
0Zeee49V55esymurpx/gaPB5u08x+TYr1jmoYzt1cEN01tYUE3CVux8Qtp7jvuc4XD5NWyq4ClXy
ArCNnQoHwEpzwjHkHnDxuOUT7uxvXRe0Sx47AmUofYDl5m3sbyGj6i0GT/LPM31oyvhqU4LvpAZk
PYVnk3QjLn56pAyVanVJuf1jEFUrIHgjaa+Mr9ydDsiaMYzTsCQjzK58qws80CaryfAboay3lMEJ
mRnUSGmkT+bACo8nN49GZ2/a2bMTowsc4jugMhuEEXevOTmQ9K4l3jgS9rib6cMCHIpe278lwqq3
ZquSVVxX2S6Y5m8onp+yHBC67s0fmWaFCBKVT13yxgwFRYV29n0JrGmwwm3h1y+AYNC14do751hC
UO8aR+67/ZxX3ANB3K56Hl2YwJgPw9d2lPMDm+rWYuwlvfzgYTkqlEAaMH1UmiGtQyRqv1hoW1Xe
KQJXqsRBkxCaz7FFyDdvyhvDqg9u2L1BEN8Wry+ReMaxUIT3WrJ/hbgdH8aQmADHqTaobM7BoAnO
IM4F3hBLFhkXCKYZJ2JZX02Jwsedm++zr18r6+KEbKRllzL1qIxH3aUY7WLKh/LUTNOdLlNCeTzQ
fH14j2FvmSD7T3O982b5yy4HHBc2n1o2Q2U36rPb6VczJ7eeS2gomD7VgnsDpcup6PU1dfWKJDEF
0hCdSVZxRBhEGEC0Y+mr0quRRrupyLczpCR61+benbBdEwo/u5sJwftKKHc/6OeUxEqqAmQVbSk+
TARNUVJSWQTDr6pzN3rBKAVieNZmdx2GZu32/BbbC9KVdMmUMJ0Lpypjr1oRDqTxuNSyesN5Qt1v
9vc9uUPAFQky8IPXsUsfPDM6I8Y6zzFV15LCIM0cvytUrrXLNYNklCFjcJ1KkyYyZoSSmYSd9Aob
NB4AVttOgBYTGIDZTo/u7Lhrr7ohgOZ+0BmuwOalwuu1xjTFdV0kqxkxBD7f9hvsmm+EDFXIn1d4
qZyh5h2oORhbl+yayUXv/RLLdOM53oUq/BLEyWFuw2Jdp/hZUsBSpEgyOPsQ/glkLk9sn7ri8z8j
09cpkU+4EqjZneI6B+avjp3Fmpikb8w2ADENN1OtCBsq8dhEQ/Xia3VGlefkuHTNUfIuZPLBDeRt
IBh4DMkZPhzMOIbZVJztJWQguIqsAH5idHLt6YyPnHDuBFNBKg3keTFUn+A1LBoNkv9EUhx+p+qV
hSDBEcZ3NG90JaiSvNceZzqR7Q/IrD6Gxv1RoieaPeuf4D0CWb4yJuZulcB9qkyIeePe6ZM3ifYU
HCPXgWsuaRrN94gHPILx6OykgyblBxw3vCbzkBlFTCWFbCXYxPFrUnFlRqb3FDglJVW7txuer6XJ
6kla3T892VyVQ2hkF5mCWtLZpT160AR7Rtc03z3W9EZnbRqruu/68ScLkasAEAPI52BI4t0QArKc
rg426QJxQoytsTQB1uSeRUUB2YEbxss2PrBQM+jCcImh2akQuKQ20Z9O8Z5T/Y9exbN1wg1OhH2I
U0U7De9DXPGQMUpo5HTMIXMkq9XXJhV7zLbxCnBhui1kF51qltkDHdVBBOWjU6WKujzNkATBpxoi
ntaahC+zN5tVJRgPIjDc8NofcuLDE6xYDyotbshwZ40MaCfuCfbzU2PDGLbZyCSv1/53z0WZFZcA
kQGThhTBxbVMPOAUgb0IW5ybIuFU4SomZYUoS4Bydbibi4vtld/GcsBSKKjWZ1kcmY+yr9XQcD02
w1lTm9sp4VBN2uAfp0Of7cPmW3nZXVc59JsB2kK896ylbY0prqGMT5MHYWiAG5VarPLGanzgGuOw
MOlguO+idZO23/qeR2yR8GAyLcrZolUF6yH3e+Va18ixb+qKPzMwnGpv9uIHxunllOkTqkkIJMB2
8zHatD0TRcBmFIjSOokoerHBPrJVNvkzSeom0Yxf6StnTQ97yMTwk5MfokZwL6UHaihjZ0G7GJA4
ewoMdtoBEy9cNPFM8zXM3PwAiNAAd/LKVubAIVFg/FipgO01OpuSUtivbse8MXZO4GarhTm4E43T
XFvYwSvCpbqdjLt9QQ7IZmy7ZJONEMyC6mbIvLc2kuEGTXgT2d5W2kULM1DPmxp4XIpl8NiQmV3H
yEBk+BSRB7ONc7HJbd513xCocJIKpbUm+84YiOyrzbnZFgzRvBz2AsWWAcHDZZ7I1AvVT/2U0vGf
ebjsQjt9NCAg76VYbDtzZ9w3tg+7TkZMm7BqWeWTYqB1jiqB6Ts3020CxJ9CzBkOncu1QLRkTddn
fU/6gVQlZZU0g0m4tUJW08KPLyz+Cj3cU8B7WxXY/9T5nJMdGOAPCeWDGVrToW24DTCmQDXuOuTw
VonCLp3pb3QAUa6+JeCe7fDAdMGnuGM1dyp1ZtzwcC/Xk0ecDfHSIPGmWytnvRyz1DlRD5RbuwUv
bCJCc7PoqbcYYCCDtzeAbAgibgPiRWXPalWCKjONI6XVaoTCs3JJH3pFqtgxWoUS1YcWwr+WzMh+
mrdD+D4iNT8lEuAv9TYhVmWw9b15PqO/ZoqRpHQcnvoIVSHXtjW9L/k+K+ZO4zYUE9aWqTg7xqaV
dbjP045LOLD9LYi+GC5WSBRBRi8dqSTYo4jvLqMGUYE00Y+3bQlDCaAHfUSLsYcFbX3nZOTyldJU
+wqL89FoIL5WLAufdTXvete8MeY0+8XJtIOrY33EYw0pN6+Gq58nP6K6Y3QU8m+bZsFA2yRTk3Wr
+s+PyH0yfEEQBoFTXTNpJA9pdWcF9fQWVPrNU+/N+KsCQnr5D9E0qd7w6xv4fJ8sKdCK8zS+9FWY
HeG+MlJOCr0t3TY6W4xbkRxE0LD9onox3ew+CHu5rvlvrWVZGbefX9DRp8cwgT6G/XaFPNx5ZnVU
buFj1VfW3wzpKptLoZhPpJlYl3627DsTHzKwqeRNxPM3o5mdixunyAlTOa5x/KrL55c5dmOkssUu
963HqUlJ2Fso30E1vzYzfeKQu/mTwbjBqXT34d2hzK5/NEvBaPsttl89T4ChEjBdg/9zcOWtj2/i
vhu8I2jd6ab2wV7lzRsFGQL93jGfjdr1D58/Jsqs9qB7OQ+72ToKyUPGVADaqdRbdxfbTXUgKE8y
HrWvYkqqY+GU47X3U3L22q685NMAns3yjqiG0K1ib3lvkzMJYzt3aQvYVccr2xL6Umjwny6PA0aG
VOGDVCRZw9RZ2ZXqz2iPbU63/L2pQNcAJOlu5Gzde5ZNZE+OCa4Yx+Qqm2GBMQaSnYMWV6/wwSMo
/y30oaAkSSo2ZUwUTBbRIzcE5DyV/vhYzU3+MQmE8r3GlGTWxXwjoFGfmJr27L9CfcYtgeA1JtkK
mDnIX8O9s+Ksuk/L+Uk6DtSCjqc1HgbJg6se460NmXNXmMhuRoIjD84IO6QwGUN0KqXei90doqri
Nvbifu8ZMeQzzYjcqzLvtlv4haxMsK8WKJu81vX2IMQeCqtt0MtpFJnlWG2SWqEzQ76+xTlQsBAf
Ewj/gfWjM4rsRpl+ejP8/98FWeMdKTr+88+VSudj7nBEusWYntMMS7cSafM6MNNMJKnHHtvhvl0j
K9DnBCTMlmN9gcvU3WF2kJeAwU0fCsQP26EioYUVUQR8I7T2ntPtJ6dmWAiWZorD8Ujrw93IYIAn
PyK2hTc6ANN5liGPtZE1eRaar9pHUEpA5hPdJ3HMS+IJppXyyF0vEMM8VX5b3FlNycBp4QQH8dMY
uC6/KQJuXPDHlF5xL2pgo5Y9ojUtSv6dBl0ESNqtQRd1zVqmtN7IrNVSPvvswT+li01qjG7ipOH/
L0Jg8V2Urv1xJC6toaccQMgERnyKedCcbe+jCkcA3eSwPvlMCS0kKGyrhnzjdzMC4/GVJC3OdGf0
dx60JeZFMr+FAL4Na9HtRpG6VzzA0VrJGZ9bksF2hQFRMQDi28RxfoZBesaBOB1clQ0veoRKVU7W
BPJ4Hl5s23gHDQvjbiIvCUpZvdH0A89TMS2EufbVG6SxrRA173XiZ68IKJ3EQs4oRmutbBLkqhg2
S0LON8Wvdyg9dW8vdheye/J90NN9NB6pujXLCCwJE4yMIdjG/KNz34A4JAc9v4t7Y7q4Plsc6U8b
dkLByaxYrw9pe2wVue+fH08y/sjUGN6ZUXbXECp+Y6bGZ1aoeCTd090YdVLchcM1cJGkgUCr8H3A
c5ooSg9s7oP5Mlllvh8ME6n4+OJhfHokZFdy80XhYbSYpLhGMm4Y4GMaHPzbZkz6nZ8bHvo7Dbph
SJttF9jorjojuzfr4TyieKYdydkJ+u7V4nE0Rs8B/LiHCa0SWGXzg7rIeJYRr8+VxL4LYexH4tb4
eGhn/OlbVW7AZEo25P+fAVQ4XGa21ucmXLyZpfkoyBXek5N8APCEd7RznP3IkP6oPJSHaMfk5A/4
ftEbeUCkD1MwP3t4zvfCGd0zc4N+VyfU3yW2jFQrb22TOzFbTXR1rPzN7xP1aE+En8UGTlffMzNS
Csv8Mo67uQy3dg+At701n2kLm/QyO2rcB0bvnXJtebjQ8xYSwzDe2T4BTsJxYPXRIiOK3NR+w9my
tLE1gqz7AfMG8o8pZ0OVb8ygQkCKFCgcea7Znrm1BaMGny01kpqpuEkq8xF9fbL/ND2VOWody2Nm
tfh9+9ZtbkNQXAXBk/ViZgrVVO97gjEw2srFVcoqs51dlPgWl0CREurgBeXexs/MVtW5W8ieO0f2
vLktMwDPYwZlqDDm0VOeTGe2L3BVXJrril304kZyuuQ2L2ICFScm4nNH+UkC4hEKXw2EtGaAgRJZ
HFxnmaZlqIX6qrfZaSfFdlgYCybN2NpxpXf6/BEV07GGN3lv2+V4cbOqv+aiCC8MINeIPP1AtK9T
b0/XoKyWd80XF+w56a4yiUCv9RBtzBYJjJGzvLGmcMBRzCeM07ffp2HXn3FJbIH6hC9FAUEmC2Dm
kK8bvJij8YsLkRe6yCSIOB0uYLnEbmK2d+8jeQRvNMkXgoKO1ST2/oiCu07d5HGMbgdRgPxOXeSZ
TDGrC/lW+R4SKF1DAwYOxD4ET7CID9JPgyu768cm4LIyk3G6MFMZjimFDmJFxRxj4U3R8Oy0rTiJ
BjCvs0Vip9eRCNqi5AXX3GUvorORQQ/tTtU2YyVZjyes4caOjfUtCc/9mVGd2rEu/fXJWOqq5lAz
iBJ2mLxqUh2McZ6ubrHppBHgCxnDHYfbJSodsNPVyOujSyo6/xnMvPsAr9guA+9xEDzCMrM0H3pn
ui2B0fGIYprdFVDJtLcTpI6QqIvtsmq4JuICcF7dfpi1W9waqj3MIW9XP38PBEhBR+PL7yflHKMu
2NfLTR5OS+ApU4iDBTH4LtNHgK/niT3VTQU3l1bUsE7gxB7SknrIGGgt7Z5xeJq0w1PuKdBJ0cfc
iOYVQSU6zw4AW+bi9CkclGLReC6wHSN4Sdt93zJSsMYdf5e6frJp8BH7PHZR4ueuhe9ORuH187vI
4sNjzOHEZfTcWlF+FgxDNkhKsm/U/68MlC4Tm752suDw2RWCt55JLUdtkEA2WGljTk4jFI/HLm9c
rvSUoSx66zaH3srg5qZK65rHw+TBuoH8HIxWe9OV2iTjG6S37y1GNXIKHkMO9bmr2UDY4KhahrQr
h0iRB6eZcKzkHQihJutgikuMELGffZBhccn8j4FJd+G10EvcICfFZ1HHRCFK3OEcGza/gC5XL1+Q
/qZQInoHAwg/ghUhTmWerT3qFyigafHxn/N0OVTboBiPOSfyqorgvdm4I7edq51H3BtQIlT0ktmG
zXJCHSyWeBtnsoLT5MUx8EN906mkuBRFi9gEIQpT2gqwziJl8YqffuLZezX3eqP7BoiqJEYmyqqn
nGk9pH9F6QvVAHnwkFw+v0jLx7w9aRbJTt5fSn9iVMbS830u2VnVnVQ3skQehavmfeps8U76MAcY
Gt60LuH6xp8PxNjeDwj77tLQJVtID80beMGXaIrjD0uHe6dO9ovi6UHDMyA5B1k41NfHz5/mxR05
RsXT508wqIHGN89lXQ+rum4qWuk8Y09Zsm0M8+qpi3MOYxe/WMhM5t5tHZaEC2LK8JaaKUjlNbPC
aEcFlaCmyzTarPLcW735XDNdtpicXjyimq9DnIhrlTp6jZqi3TBWIpN3TJMnOxR3XaStnwT8bGhk
MX/ee44xfcQd41XGOjtEN/hxq9FnL1vXvAnLlxxJxHlEuI+lqkYebtbnz+/AXVIkLEl3yz8nDqRQ
7w5Uu18o90jW/IV55wcLUP+Ox5Z/8kPtX3PZvgLQEwspyr+OQ9iy2C3sLVi0+BaYgXuch+ZpWn7S
CAFWntX0e7GglkQy/8MYsHixzWlxSoTOISa8+zUtQRkBOqlurDZ8BnJJ82lAbB8Ny33TU/JMWY2d
C1lKZAnjfpKk3jJsdpBmW7wM9gE+hLXMaPyzDtPuIRz67/Yiao6s2kbLmIjz55dk+c6wFokQ0umt
8lqYyzOrCtckNdbOhXquUyPaTLOwD5+8fSMu402GwP2QxsQyTWN19CFusjn0uIGyzD7gE5GXzwZC
tuyXkrIq4P/PtcNj2iUEdhLxRfX2+DCBDxEtjsYmA0tFUO99krbJIdZxvBe+RHI4Fh+5jUh0gthx
ryP7dWAZuJKjbb2PhGInbQT1xC/kqTJVvyHTyH4fZY4gbeju5STtm57rgJWG7peBW7fDzBHces0U
XGNCGQW7wNvPL5mm/3dij5Fnb/xMXI9YsFx291Drqk2r5S1X4IVCdboRhE2u8fK73wWLbpEyp0sS
6I+fpWneusAfiFwxZlhWhjBP6Eiyhf7PpD+b3t2u/kuaiP3vCE3XRDzmOkKS6GDbfHWXvKH/Cmty
hrxPu6SmZvVle5hKgjO95TLoxvahF2n7YHR+tzcifQxS8xt89oPbpP0xyvPkzDr9Pl0aPbIXJQsx
Prb/+2Mhip4GvvwnL09kFFsf5VB5G9uZnLNVJ95tptl9wi22j2POdr/1ygQjSJBcP78TnUfxHdnc
oqrqT8Yc017k8cWj93ugwPxR81DdR0XnbSBcADGU3ZOPvh74Va7vfBemWAhlcZ0Zzwl6yozT28ib
wV9rAh3aSD33aNC2Jts8yQlxzeNSbdIx1ps/Z2Z8TfSwlKWkKy2qTQvqh1hC+f7r3R3q2Q9jG5gB
tEF9sK3u5HnyFwMBA9sHjsY//zbzazgUv85VgqhB6mNHa/ElHKrDOkwDQQxajp/kB/z6la2T9kdR
YWGKIN8/TIMX7kOr/Va2CJBtBfNy6rd1VQavbCUCfTez1j2VlVTHyEp/lAnpwyJIvWNsk7BjepV9
X85jslQafwm2cr7mE1rKdbXtOlBgTOUK50vK1hBng8tqoF97rbwMvDknOueQKLY7imLAO6mn6O75
vJSx471TUF3L16kouuvEDm+Oechlo1WvM8gFOApqY2c5ttzSlfuIXO6mVNjvvlNVm5JAo22Vhrjg
rD45WiD5gnCM9m5Y/RINuxAbkfB6aA1znfnkqcuGZ0/hWDODBBLJ4qo5G3PpEW/XeCiy1IWAXf/F
UfU2LZxdlDH7VQxotlSRO2/wBwau+Cy7aqmTSyjOJZZXegRh77JG+KxN4qsl7Z0ZhuIamVO5G2I4
r3WBX1N4KWEJVY8xX2Kd//PVgjL7S5yLpRghsxHXtqWEkF8DNRMJ6kgqjB7KkTeKL4yeAo9RSRft
Rlx6OFMpUTtYeLcmkLiDaCfqE6xJWa4blIBkzauyenBJ09r7ZcWuMWU12Ff0pE3FwVeOU3/XgjZH
DYLgMkjn19qN51VOjMCmy1mwgM11TpS27ZVJm34KJHHbMWpSB+Aw5unitmvb/GjXdbRHWeg9N035
CK6q+5GinzQZjiU3zRzLN1TQEYbLKv1uIqIzQav09jJF8BvjOk2MGXRonps+Y1e9BOR5OM1ILC/k
HRbAW7MN1IqxC21144uHWNrydkRzUdabUDewBgtxBrwMydUMjJOeS+PUqymAisM4cRg0qy+DFHfH
6MQxG6IBN0G2LMjI69pGjZo3EB/qB7x39WbGIKF8IUGZZ+1N2pqoYCIip0HN5GlxZ4rmEuqofJad
Lx/a2lkz7tPHXqEXwnRxy84uelaVUR1NM0yZ4J2Y54x7MnOof0I1HCCFWNshYD1BonXJcx8TYMCZ
8RipESmFCC2yB/gOeVJ3y5NYr2giDobW+RmcWnv+8xVmfY2qshyCraV0OPiEZ1vmEtb2X8dfqZTs
EJxDkM7EE2xi+dnwbRu4XjQYOHa7oT4oQLgYAwk8TEDarlpatG3cVf66U4F7Uxj2NYJZF03ZWzAj
BNfzByiNackKitzsMGJfv0ytsYGZwx6CYJi8Ff7tSDJJJqzuYkSvSvreHQ571VUeb5hYrPKQtEIr
Mr81McAK9wQV582woXn32mP4Aime9XEQbv/8ftjLGVZ8xnEvwbw8bB21hOQScSgAr2vxJf1UkNcD
fRi1olcBAQ0sbzoZQ49HyXKN9RAMb55EpuKH3YBlFbydQkt4g1T27MBuvri81YdKdgNz8/41TIMJ
jZ2wbpDwxhtBgBUYQvPnkoEOiRIwxrixQz5mu5nKp945CeW8YOgwsMzz5ImEfI43jDLlDgyYAer1
zp/BKsVpeR8LbnZD4larQjf9wKQIVSohXqFK3Icgesco5xx9z4uw5Mr4JrHC0yis/FcsO70xWHn9
JUT38+z/+r4pZXJWCc/lbftSpNCoxtL3kwILCjt5zqcGB3NQfKuaJQFraQHsIfOPqRRnk3P+SqN1
Kj4GAO8J6plYrx2oJcwhdf7MDfuziN9jilgztF+QU5jrod/lXQ5FoZV6xcwUT6zre+vS1eZGkxZ0
cgacNI2YZt4w20c8gq3Z697tukGHXZDbNPVkmUleIIX0t8hZoigwjqURrUTdcsyBPNpOssfG3wOm
8pkcsJ1T2d6LPHPvS70soZzvRay6izTTjbLYCArh5C+0HHdGIss7X0nYavkF41Dz0PXRTUnrvv7z
9Sm/5ntRp3DMm9ITKKsAnCzF4n/drwlCR2ENQbm2RNRfxt6NjnWCX7pNvHNeRdjnrDBjdw1aFBDv
uQim4dK17kdaxLDcI7e+l2kdrf0iYd+IXQJy9+AcUA//Nefxf71SAtKWghVILMXVv18pOwLWHVhF
cQmEI/CbkLFUuM68WD75bvkxsBu5dFXsbpltqC1u3GNNDM2tN4tHJ3e6bTH0KeOc+BvGU7Y5Xcam
uPLVX8q/34pr3k9tmpx/WtnCcr6cf36GVc1vm2IdzSCVhE0oUEJG8iZoyNIMcUKsywwf118+xaXK
+/fdwqTNNjX1Jv+T5pdTpsxbq57gZfC7qr0/FyF9KcMPSCidRXgODFlrZ/ZpCYsFEFw+T+bRGu13
aFbgXhvDZHaBafMvL+r3o8+CaeV5Nq/IEq71pbzr46KuzQmwRuy0x86tumsCNP8YMBzaTsSKHELZ
jccyjVvkr9ZxmLrnv7yC34pjh+PXc6Rtm0prIl3/fcm0rYCRyXxyncZYHj3I19jafIge/CoLSdW+
sGxGn0l/ZIDCYzMcX+k3D71D3AvpYuovN5u9fAxfPiaP60Jox3U9qd0vN5vuUMSYaUSeSthdQ6ev
9nnSxfi0Uvc9rQHjI4U5ijzKroxBn2AXylcwsNDLY8u+JsbsngC5vjpZnx7pYSSjiCTcOaTKOCzL
z7AZQvZ5HgRgu5HdtpWRfzf2L9IOh4ReW6kjBR+sOxahtv/Q2rnxS1fXtrHCF+Lb3mZzBF+xJNjQ
gBkwleP0Mg7dW7mMOD+/eC7Yl8yxSbmGZ/hQ68bbxnN4lzI5uFHEaK1yMUZvs0LyaDTdcP4cuX9+
MaL2p6Uz/zCoJrj85XP+/aZzJCUNz1naIbqgL5e/nagIZxNChSAf8iVrcqtG1bxoREFHgO7zBgd2
vzKr0rsUpJ3705g9mstaWYc5Q5I3eojQ8itAblpedZd8//PrU7/fno50tKlhbint8lj793Vo5CUk
q5mWoMJdcNVucT+LptuGYwU/duxYSLR5sKkj/Q9Tq26nl2DvoamRiCzBQ2Np91unozbRWe/fFsFi
uqd8//wCjRrF7ySKw+ePbfESgUxUJvJ9oruDh0C/15nieTRCn4O95h2jkkldZs3RjSvcM8WJvmF6
+JdLXf7WBjuOMqUmIFXS5umvdaBDuySYQ0Qss7ITB0R86/iVdx0gOcd3E76sgx8UJJs3/g00rCMx
Ss1ZLf/aKOcPDLxvWFroacf0/i+fxe8FKhWZcB0HtaSFk/9LlioIBqgFuM/XHduEq2E0HtB0dMiK
dBvuTnNrhNZ44Zacjx5Aq03FyLPN30UGK4jwkvISztN86QahblDT5EAxI2tdO9q6gjKyr8vankmY
6+9yKv0s74EazeO3uOvnrYMFlDFKZD+MjYt1FSjxBhwI7BiX4IqWjduf/9b/8XB3bFtRQSlbkRn3
NV20qi2rYcsSrV3TWROBx6C6NdGlma5xi8x7N3a19xBW0D7ROZ7H0AgByrwlmdp0UdlciFlTN8PY
4o3IELogYCGdVUb69s8v0/z9I3EJEBcUYy6vlmrv37dHFiJY4qpc4uMxklA7UI/XU/sy++ypMvI0
gqkw71mwyPs0zmj8i2Tjciit6sR/pDhiRlQUUPx1YjPTgnFjTfOxg0QL2pgvNg0ZQ1wL9YZH/Mqf
X/xntPm/z3RuaLodGmtBtW99OXuMyCAIvJkQvzO1BjWLJLzrxqfWc60LBqd/MByBd0HQmNZE59Hx
y2seVYR0x7g6//xa1O83HQ0B+12edpbgmf71jUysxJNWC7ypvmZIpVdF6k0vQ4D+wbPtgSwQLI5G
kZ4aLdPbPtDuGW7ri/A9ZqxxZF6SStv3XieBiLjBPwBzjKOT10vedDhvTZkCk6u6y2fenJi5hwrT
eYdhe8l6GrrQ7aO3tBNk3CkoIkllj5csc96ByLrXrqxhzqIT3AlyEHdB2rAi+n/483mycs3rxcIg
vtRe+M6StKqzdF2b+uc82+6VqGL/QMMsobtYBjxEr9zVACDuvcK0SBYd+1fpsFXxOzvaF2XIRr8u
lyRw9JR9qB8Ne2Ihb78T55ReE0Yj68aIQEotPw5R4Z6iRHUPjkTeOIvMvWTarg91ihoyaMzS3cJe
39Lah5b8cMm8GCZxsdCSF4h1rb9MAt3f62NK46Xb/CznKXv+fRdNvJwQJny+9jvAkXN5m1Ru8IaN
Kr2oDIS+5um2921IWXx049osizcwTO1VzAUakyYl4SokT6Ed4+jN6xv0QHZ6DZdxWTp5eAhAddsG
NsWEIEisINGBP3Y8W60/w0SMuuehQCzWlEScmWsO2S0pJAD8fWWijg2I1sqkd5/jRNjYbuneNEZQ
ngjPCMBGdeLRynDlAm8dd8Fgc+i2Or8JrJYZB6gAQfqG0QTqBX/TO1HjT73ySYzBp7aqiqZBGynr
+8gty4NGbTd0zeJ+a56USNxjAtlsZ3aJfZogJrhFqN5L5Tt7J+nIbpmyjF4sZBnJZnAbh0lztLMF
g7slsn7e8gaGYD68HhfL4Lx4ke6hP8j5URqltcHL7+z/fAn/r6PQcXl4MzlWDN2tpZL4r3asmxIC
GE0Ba5eISrv0nfu8r/8ROYa+HMHNPrHvstks9008JthCiTCwRvMekpp61izourw+YVn1H0bY+RCa
vbuUoKJzoZHrDTiwPn9i4Div/vy6/0eF4+IN9TQOWWW6v1W2YDYx43dQERXg4xofghqrdTc1wTYR
JVhGPopDDrjyKAv7GIZQHpqGbU4DjHYtDMc7Lz+6y+eY9P5PXw9IOdqJRK/aJOMcs986njoETSZ5
DL1o3b2v8ImxyqDm42pvMbOeZaCTO3bAwxIxO2IPML+pKJ3ZUjT2qbZwrvz5j7Z/G6YuZbywBE9X
k5bvc779Xx8Wq6MpsyIwn54gHHuA3XCOSARe9VPQbRuiAo+sz+Kr9hmd6CG8H3sLi27tPrDZEZvP
iJlySTyF1BPBjoenTlxqvNYDqc0RPds599AoFC225jW452jriCK5zjYWzhafors1kzo+DqP8boVm
w/woaIhQWkMBIO89PDRjxgoEHN6Ja7k6Vn1foTR1m/00+eQt1MKkIoGg44VUlI4IierS/b1nr0tS
Ed9Uf0AmI14NZklM2/BvIers/nK9fz4dvzw9tQnLUlu2SX2svnREdt9ArNF5vnbiSPEEIVlByAxu
btiEd1HO0HBgFAC0fYC/YyTdI6KfmBz4Pn+Yu9lcTUE5HTyjj+4HE9uSRB1Mb5JgnatjlyEQ+Qu7
idzlnVUMxdk0E6QCfR8/67qOd0J787nvgZJ4lSwk/DIZ7oqA5fNnG4OR09sOfm7CCvb+D2Fntty2
tW3RL0IVemC/kgQB9qQaW/YLynFO0Pc9vv4OwLn3nkgpq7IOiqKdHFGkNvZea84x7Z3iY/Be28t1
pRceaskf61dDrAoCTv1qm1lL5kYtKx4BD/i3lsZRAJXrs1+2f9kvCYv+qi5MDSit+m6RiAU6R2bi
EAwI3kGT+9oVLc4MFXHC+mVelJ4RBd29EgOrumQbjgQ+92CWmemYtOK9vAfXlsLZ/45NWa9lvNkF
8I/0kFqDeQ2MZLgF84mOMWQCJvD0cov7EE0BXpLaKWJAaQj8x0Mwk9sSyxYSH+2TF6l8PLuzOVdt
pkOGpdv6+zNd75tmXiYa+o5Sn90wSYeDGZlvk1F848Px6/fD0qenqOjHnQ4s6BSY/nj0LQg0+Lnn
T/bSHwdtJgxogZmBnSq2wPcNyVEqqoj1iTOAlLrspopnJQ6jmz5jj29ChFaxVnv6OMmnMKu+lYZ2
6VkV3qRuPPtz99Z107k2R527stB3Rl8R2arqCB5oHDK2nMjPJfC8Gf4DUcj+/slCtXwg/vlbZism
GwN+kIbJsefdHtUkyA7P5ITHvoPZjTLL3gOGf5qqATBumIbXieTka05i86+LEdQD2NOy2o5goXAm
EG0aglSwbqqm1V95pf2xQhQG04gvI83AbDgLQJGnNtCB7xPTvTfj3HqZwcOWwPGe5ZSUm9GXqqsp
Kd9qvzWeWgJlNpWo05t4GEiRv7KTL/amqio4WOZ217T8uiNqJq01yPCyiBcyCIZrVOSTm0pfq7Qv
DkFsg+vQGpO9Vdlty9xuQYpK5iMhVTeIWsLpGbd/smiZH7fZDNGs5afJ58HCDfrPm/RomHU5IhtD
FwxyGATHgjaVjvQ/pLsOxsKRQ0vfxrkOlL3GIcWy1pzWrJIGUqjrT3hyO0vHCSpXoTfFoN6XZoQ0
t9Fdm++pBE5aUvqItcj8OxczSs3snBn9iUys5ldUJrJhtloSSYMFe+nT/18mLR+IAX10jAI2WpYN
39qYSV1l4Ulph8h+bWPOolh4vlkRlCYy5n4waqH/oPXpUzWAmSZ/A2M7oqEYJN8Jpni1TZEhuZIm
AGL1gaAPbF9GdPtxYrWOXHeak6g2lusyzPccI9ULpG9WBXZvTcRUcaqeZ/CzRN4Cc/hkpdD+ZaVg
kKyaiKc0On3vRyy2lPtoOVgO7cVUOWkxDrVO7a9aNPZOb03qA+0RJAKnM3HNgYIpu6E6SSUhDxJv
F6gmZfb8CbfJnABHbgei0yzFUfURFCf5sniOhXzm/zfbhXXZ7ItJDR8WlBCjnuNbo7IUomwOngl6
gCKJKropLJgRM1RUMKmf9bo+9hCXHpLBP7bBAvl+h5i0hCFm+BpQHIv0YdrNH3FmW9+qRT8SJsI6
ZmW0uD2TAx8zyJZIvY+13TVHS9uMTYfGWutC0nE6y/n9KmN+vC1xFxd8c9yVoKYa7w4g9O3hGJE7
ta2G2A17nF5NK41PBhHKJ6mHsQf572l9KrBKqKKRSb5R2rCziIKLVJoK2d6pdpMD9TaCQyBmJbor
tv5XibQK9nFq7hMGeBuF2fam5uZ1rEoLEm3sX6qkVTbaLIlbLyvFZcSovw3nbP5BU/VIYl36RR0k
2WsJ9Nv4dvaDsN7xoS0XKzG/Q/sMidgYviRy+BNNan4zSAMg8pDRUOrvSPAiFals0FLm9mtNisOR
/IPaCU2l8PKhr9GU2gQPRK2/SRvZTctiOT933XcmodEVytihjE0kbMFNUoJPjvy0GT6s7UIxLUPn
J4Gox3z/6eeXcOAeDbinmerewwHFeawOJ+lSw5MKIvViJyI/ZxgBbEJIHH2WpoM1FmDV9WgwNjKH
WVW/d/0A0LmqNG+cd5jEoNLlvblXiPL7U6uUHyzYI7t4zCFzGaDRtGsVRlJXPg/JTsxghka5015z
E8dT2An5T20guxvI/1Z0Mg0DE5GTwgRgay5Gggykmmu3euakKu6Asq8Ut6kyrOfjWD41/PjoB+Ju
CuCIkL/hKbPPuDiZiWjMdQhRLXT5M2P3JTdmeDTIXPE/WDg3ZL/ZaZ34WQl2c3FZ64/BZyZcaWc5
AOO36frlNyKCKJSEQFHmSJ44jSJ78vvCvxRkDSGc/cPMEhPktWE8CSyKTI5nWN+TVxidTOeVCGLG
uPBqOvQll3TxcwAOtDZke9Pa7WLhFsxpEX0ai2lG3UZ2rGOjleF5wZbCZVhHTgPn8c4YaNhnxEwd
Exi6GWo5iKVczFAG/Sszj1aalhkVFvcvdpe/Ta2vXDDsRgwvm87NWMW3Jn3EG3mvaDQLlf9YrR4N
WPosXm0MrDxOF5sS8hZAPXAc52QXpUp+7OYEWmYjV/u+nAx3xALh6pkSXdW88viwibO2XKIlon3U
+ShoaT4do9roX3LJM2V8BSOIzBcmJH9YHT0vvfO6jh3P8H+XRlbefr+8/MsGTKj8Yyx3XRlV/7td
r5zUatz0JsfKTLuQPg4rpE0tYlhGklMbwrCMuBu/ILZ7IUsWaPKEhkeqqr8K9lkPnaCZ3dxA2TKM
/DUKtCOijPIPAC5E8WKhNfwvrQq/fTl16aX+yY5hnb/9cwPGPIRhIM05nfOx9e57j/1xsQmUzTZj
Bru3JT40Zb2IZNgp7LqYpVthK7EEFfdPcT9ObNqbEFtbLtBDmThJuAF15B/ucgJZmPlbKYZHZPfR
8kgKBomVR0k9tVTTS5WPsMx7C5nTODHCzp5+/0Yo/7I1FxYtZbbmHH8/jtVQ3RoK3VjeiTCaLrY2
KQc/ZAiMtyDcjsLOD3Wu1w+aLTI0EDiEmGMPPYqVazYpx04k1kPrq/g6MjfcEhMyM2tKQpu9CsGr
CyuoFj+6pH0Kw36+ogmfX8yU45VtEgfNf/kmx6F2IntFOyUwoDYtIj8sPHxp+uV/wJrkJzOrTCeU
os6dw+IvCwv2vZavtQxxsSpzzFFjcPYnNbvHc80KjygKKSymAFtR/+DAvJ8lyfxmjF+GLh89o2rs
vSaZMWSI3s3luPEiNSHJb2icVgeEw1QzuxEHqWF6s6CJ4saDQzXQYoXeVHlAbjpHtRuU4AgXD02o
4kFEe1AgByUhKurv+WxrsO0DiZ2jku20SijP1k7u+ulZWR5Xfd6iACnOZTan3CWRgRDQmRyJPsmf
xwo4AHFX6MmkbAmw0B3iSfqv+WJoYgBxStCRO6KGAlRIOmfZ4s+QQfSVkK3pnOLZ32ZRvgDKRe3M
xPLtaC2qJxp/9xkPuouMaMQIoZCKpM3jD2jxm34wEAdMoUQGxsBEQwo7MIFW/Ko3QD1//2n7qFa1
0CZwBrRklSOvbb//1YmqIq1U6FC6WveHIYdPMWpfK5jouzTJg8rFnji4k6hST7GSifFNn74pC+qq
VTFPFiMd4AREwqYwAEQP+ZD9SNA+yqiXfga1cUoRHv4l2ZB74hL0FW4pFsVTUwYTIcAjsljW2R1g
gc5riujVwMD+DXHXuGE0Z1zJ81YfRlLerewKX2Q+yoyOUYIsD8OqnY966ptwXWRaVEZMcldDU17Q
f3VBQZVunpkEb5vVyMqbyremamZCenzxXTMWZ+ZsgLgnC2TmQ3+0B187Fti48o1MWtMnmzfxoZfF
j5mmAlM7RCbLIPWfZ5oQ/FncWdywi654pV+c7SWrbxyDrhdNlnw4Ky0JiEXRv3Vy3TOpHufzegmL
EEtW+OjV+6jem3q5dvW9D+6ycqMEQVXKbbhW+rEJbpZyFco1wHR5b0yYESxiIUQCA45ateADjsI1
wx9SKMFvAoLjGG1d/4XB8ORnAhtPmJi01yX9zt/+0Vcd0um8HHZxxRRrKVN50sJnvV1KXcsynpPs
heqnlyh7CaS/a65fff+l0V/H+rXSX/P0C1Xor9n0hYrTL7WEtwES2ddc+kJB1NhIddYPRCTBMBSQ
Hh4iLFyirMT3LEPdiLHtzdTTcI81p33pPm37qPKHc6fFIQPBLGpZVUVX8a5ZphgqTYgEbbtiIpA8
kgqOlw6i5JCdRnHU+CHpJ64taOro7GMuI2eqOTfSmXQu40TcYF1emnmpUVzM/EqPndLtq59f+xyp
4c22MRLdqBmjqLiV4lYV95pt9Xwf15rnu+0vVVYP3+dtgMf3aHmsPALmEk7Kz+TFhOMC1S17adpM
P6hJcJbwVkFeNqtDUFrhLSgSNPCG4hbqQaIhd5QX2N1R6o8WqfM+rEQ+80uFhJOIo5+eKDs9JSi5
CYnQT2ZFuPg58M+lvJRGOEV+UfILKKwJkhWGyvRKAdNV02tnXht30E4iuVXmdepvVnIrzdvQ33IC
J81bkt6pKL3Hw72wlgqHe2bdE+veZg/KHB919tDHpci3a1VHHR+peMjjwyyeYvFolV49CeI6kk6j
x7pIUFltCMezwe4nUtwTi2SwIFly4EJ0SR6qhCIj6OrBxWFBXumTkT9payn5E+VbkMuebOvBpwyl
H2ZS3XroySMdlpKTvys37r8qNe4iImXmbq3XsL1p0V1qbrpGItgNx2MW3ZL2mkS3qL1SQcvp+Nrp
l7a7cC27S5MshSEHAZU5nPW1Uphk4kR7kErqU1SfwujEkDgfjkN+TIejIBoo/kQW/lElgx4K1YBC
84+jpHjvT8gC2GF1qCPrVMPiOSwS2+lbeXBGTBzP09TVV78RvJzUeGaCTgzZovmrh64jeEInGJ6e
ioLi4rQ+tV4IANIuunaKJkOQAm8hF4d6QYJdPz9CYTdXqev2lYJIO5xgI6aQYwCIFNP3sKm3ppLY
X+OaAQa/mdF+NSItz1sZKPqptU2PQ2/06+/LbKxDszkGKC/3CeDijW6V/W295Nj0blGvB26rNuZm
Kt5mdprXWqvSOwYwPDDJT1Ov0q/d2NSHJvtE+PBx/7wM2dGImRpqZo05zbsVviHzF7F3sTVm4yVO
YoFgaN7rCw4tGji6yhNYmLmu8D/l1zDvG87w5JxMpHCN2fismsarbRjJA7tbZHDA1ZLO0cvOgHUM
12sEUHxDl0dqcfHJvUlZ1rV/7J75zhGDK6hIGHh8OOLadIKLLhuh/HRh57ZzzV2yVl9T7CuOrmPj
SLLSvJPRAjxZBF8M1OhgOOhtWn3W0ujpCfxdYrUtFR9Xm9THakkS+P0+Rf14A2UERFsGwAMuA/v9
MCi25okTBbCjdgIhXJgYXIzADrxOhpsDl8a6Th1dOPbIziDnMeiSYtomC1saNolEUuGbUWW1Oyid
Dm2mJ29hyM6xQJ2uTv43wDW3tpg/m798lOnwo6Vxhm6QSQI66HeKAWZLwdzUWraN5drHiwY+0DbI
RWi0lPg9eJtbBq/DwWhPeQPNzawm16h0dKCZNZ1zW/JqRPxYbjpilgfui7//oX4UsPDtsTHRkVCj
oP4wBJixQxMwCbct7PzyFfg30VpDHdMy8AdHbzTkyBz9Lr5JpCEmsavaM1mMG5Xxoj19l6MO2KNP
T6/QTca7oDI8Ydh0O0f1kxPexyYk36lYVBfctlcR5rvfrozUq7GG7xlOyxJboUAWDco8KzFqnGl6
nW5sa872tdKqyNEIkMJThYe/h0U6q8v6jUxhGT4pu7bs8b2FRLLWYrIuiq4uYxgbhEjXo1AIM0V2
MmQ51yAjcDuRjQn6jrThkGV/oYXDiFrxlWdTj7VdPzHmUqVIEIVh5Hsr5IjyyVv0L597Dck/ckMG
1jqnwn++cDkr6Zyio9vSx+5PXRHbRF22NF7lTRZpP2PEwntsyfh7esfwebV2Cj7r99+E+S8rhMai
xg4IFdFHoVOKjMtOlWwBaoR7WSW0BkK91xr1kppSBkfYnrSkOWLSNyTbD0voHiVN/EoWxM+QuOE/
IU0cG+JHzo0Md3LghEtHGOqp2up/FGSuPBD1VbelcbLhF0k+jQFypanOhmew2ii82x3rZ+mUOm2v
sJnOuJnLqwg6ghQzvO3T0i5py45MCSjJSYrzIazwbcBrPth2K9+1VBMvUlXGGw3hOy7p2H+xLAYv
jSaKw/qnutzGTudv4jZHtGX5pCdiDPdYG2MvIE9k54+adZtD6RzIZfXFwi6jZKG8JMzQo4uUJ7Qx
l0GGtDjJWeUhJBFPZmVOyHNJrPv9G4Lh4+OabTCrgQlB58PS37epodF2HQ2nEvQZYpQ5EBdbR/+3
Pir17mFqbFuXSnvkgQcyBqmxXapLD3N76IU3Co/PTrtXiRRvlxo0V/jupC3F3glmKnkNHFuw05Sk
7SmoOOAuKI+JhjNZb9/G8vSr5OCkaUdjrYSQu/6IKpGK/IOmLGUoB0J5phabm7eoaxWP8lsv6Dzb
pzlMKLw7au6sEcLkmo2rNy6hjYXlkqA4I4XhIB95+F2N0Yt+5j3AR1KUDlQbHnzjMI+HOjraBgjS
o1kd9erYz0eOh5m9VEJ1pzA9RaQrdachOKfaiUIo+6uq+ayVSxXzOZvPFnQWckGhkmQXCjxJDA3v
k7dQ/fgOCtYchIOayQKsvBetFsrc2i0j4229MKZ9K/2OAyqiixzs8tp2DK3mxKdVX7s+L6HPzc21
CArhhlquOmWawv0chbLZOzWI0zvtnegQmqHlyhgH7pmYXhWdgYoRKHDN6UWG1y6twmuZkiv1+8/i
urF5t32wkZqyhWCFXgah/1yh8iYuywmcLtLTZrwJKDbXSjmGyOfwuGENi5kJPWj548Ir7L+aXtsn
Hdz20I+SMwba4hibKYFjQRs9x/6felhlFxrD2WV9JKXpdApUix2JnxzNIvomYUJ6Ngk024VWKz/N
k6HtKsJlvIqt0aM8Y8PMN+gwv2L6q+5FYVX3qRGVF0a0tq10qO5BoD/kCSa5LpboU7szSaBrfsZx
Od/aSJLvKDnCjSVK/RuOvHRX5imyp4yD4RzNo72jiaNvWl4szDBQi4nuWXn7qsLfvWAoty6x1Vqw
bnRzn9UCIAVKSsCBxo/YxC2r4pXYacSqb1YJioI/eUPvoX2Qrf4XyeDiHmc10sul617gHcRDmxuo
5aFeN72ae/ojlQnuxkOaSy6Zv83WbBMLuKJoYE0AjmgiVdvj5gTA1mNCTrS+uCuZ9KWdzexnZJc/
kS2DQVN9fiSf7YHlD9MSzLLM77lnGjb+jFXN+V+SHUhgkp5lChlChAnKbhCTw+cprIaVh3KkiQ4t
UUjQjKKDPS3lT4fSOuDGt+MjnvGxOc7NMfePjXKELF/lp344NTnHb0yduzQ+z8MJyzJVEtUWn3v1
bDdLVcFlVs9UWV26YKka5f1afcWqvNS0lrbQ8i+Wf1HXq/DJfrpk5RV6mCQ2ChyX8hpLF6opr5GC
sPI6lNdSulD1Wq10oXrOoCYJSU7D31lrUC7URC5heEGFqocXM7xo9XJN9bO/XhnWUEIBkFOX5sMi
cPzbZMXythJN8chIMCNFe4qfySpVNxAF1ftslF9LDSDZKacpW5674CzKs8WD+WyglhZnVi/JPou1
1OwirzUOy9LVD0u1AwfPpRrzMiZXfr+WlCPzkpmXNrnGA/xNYpEveXKNzEtgwodZ6oEG0zYu5lpS
fF2CO4et0l9U4zL3l3GtybhoFnuPS5f+XaN1pqr0QqBEa53ReqvIvYulwuI8+Sdq8E+pspRfn+z6
ZEUk64J1OGqcfjn0rpUVx5n0AumQYJzWDkZ3ILkp+orghlr30t7MzQO7YueVoE7Zdmiurrnor36/
vv1LP54PtcL92sK+weHjvdZ+lOfeiNWOI6lpSTv85wc6tPI5Jl9rrRBAA4lzOM4WM+FSROUE2VKj
784++QZuobnhsBRucQnDeOQmIOHkpcx2X+f7qdprRPjuTG2va3uQYr+qSWEnEV4NaM0lTt4y3Sry
DPRHpUemcg6l0kCI5kUh6tKlwvLvQgtIIYhvjYMZHjEU5nos9sMsQcNVKyAbuXKgSuUAujtpD1F7
CIQXkjXMy0FeDL+m9UrFm9gapN7gu9Tkuym3aM0NeCHFUn7owrajGnlvtHvCWsD5RSRc7ymDF8LL
0vb4/35V17jUzE2dVzQrDFfsQbwA0w7tTw9f7Ew/bJI4h+Nx1Dk2Wsg93wlJKsXsdYkkPfJsaKVv
J6ArhILDNw12oCoordoFiFOVXTQwld2RnxCwlAaAQJ0ucwYI2Y0zZQ6NWkrRnbFxNH0pYy2LHabu
JJKTrVWQMQyRbS3iuzrWBsmxQINLgKYcIv6o2nBag/OE0xtLjXzZEqRAB8YZmNOgAodwzbE7d0L0
iPDziOwlmlnbURw4qLH5u/poR4GjE/pWFdtKZhgFzXqrAMFaKwBNHyzFYEsqd3aya+Wl6rVKiXjD
nZ84OWG6CV69pebKGegE0W8gSmNwCOahG0dNtgNdt+RJ8Mi206ylMMiJUMI4i5DDdihaSVS0VsAe
RllKW4vYc2SQLegsBxArEY+UGjs9ap7YmWJHEJkrdgXarWmX6TtwMtqERmmXFruIAMJ4F/tsGQgU
3mYgg5Z4mi3E/XTC57zFL+57NmkYJDLyvga7Od3p1Q7eOdLjGGi9soPEBC1XBXBn7fTAIWKGmtdi
zDQ1Tv4lQUDf0PBwyONlgKhNDie/lHdw4kfkBAahQEth1l/8+rxlvN3GUtVa+ew0Bvx1pzOcpl2q
nQk/dcDJKmtNjA2xKEdOa++iyIEvFGhLKcQkjruhYfa2a/Ndn+MO2aFuAZdr60gs2SAu10XINi3X
3ELQQTTzTnDuSMhI3cX9Uo28q0iHM5YqJP6Ij+XOShxq4g0dlutAqU49ON16HXkfVb4TUJV8V0ux
86Tow0W86XTjbAdaFBXzN2GCkRof7U3F0RVHWI7SOxa8ut6RFXZQ2HGdoVyqW2uOHVvsYGOi5c71
Xarv9GlHRHvb7mqSrNm/8b7y7vrY5bbKgTYOruhO3or+kzbHqmX85w5V0wUaJtPAJL4sCf/coZZT
mWZwgJHb+Sp2ZF0OnzG5h89+rTn9MGQeYQ0hyjlbdnDQsD1pFO1Nsh4BehLfZ/eVavODKWfh2nJ6
GNAAukkfsE0FiYbGPrz9/yXF2LG1rDdhvSXdW9bxn3mbg7eqe1OCN20twszguK4o169S+tXUv3Tz
V63+YutL+foXi8f+KxVOr+KYho94em3S13R6hcZr6S9U0zABeQmDlzh4sedn3IxG/mytZVtP4bBU
PDxp+qNJngz9UWjE/EBsLouM8OjItJ+TSSLzo/D/E5tR/kqAo1cjRLyjtUHj1bXxNsWQ/fT7W+m/
tJ5RkKEHELh4dZp479phct9ACPWX1l1u3fQST9p6mVKCc4oUzVIxoNQeJ/WLXJpEg7aGcqqq+Fst
WKBJq9F2AzskWYGR2RA/RUROEr9NEGx2NlFrhzRCcAOWvVY1ZW/4wNrjYolBLDL50aUzWzGRnDJj
lB/rUw1fbizgmcTThoKpiE1Ai4Q0zbIj+3kaR2PTcpxP/fgLUfHGifSz/75Eyi5fUunnStn06sA+
lKheHB/BsW4l+8XuCIBN+5o1BPzbDj6uZzRl9lojU//kA2597M8w/MGWzN4F+QPzxX9+wEdT9RO5
nvmAVzb3uUVtWljNdCC5lBrFIVMOs2B/shT7ll8VgC8WmLaWYutCsW/x0+XKvoXS7V13ZfMi9X/v
XJAzRtaenQulE/Cz7lzYvMTJsn9h3xKOf+9ben/PvqVd69e+ha1LwUk+8rrR08pl00KlhhdT5SFY
ty5+8PemZTHygZKN8mkPNBHslBWe10shoeT1napDJ2hP0q2DaHb5/afU+ngy12iKLmpHnF4Cv88/
f5oJGeEtjMuScC9YKim94XODBvk82fceaSPMvnJ6i+oZBbLVuwGpMiCo7fm0Xro6ZZ4TJ8O2AjTn
1XY0YHhCMNekqv6jVZVtCb10p89F51rMqpje4srk9+HPMF34Xv/31Pp8Xdf+toAA7ax/QOLiX6M6
kYoSR/tG5IQHdASV2CRvn3LeNkzWE5aDNwFZepvF4xcRxD+LxoidOZ78525QiQKJZsYmxmAfA3A1
zNLNe6+i5UliOX9Vc0k/df0SLFzn+auMpvVi/zQbGn1FJZLvhC//8Lsp+zm2/rlnoPBaI5FY0SFl
jjhNErPliUhFr9yqr0qjVg/R5PVfhlzJm0RH6pAYQNdRCjZO2Wbly+/fOjBQH7d8aGcQD8u8gxxB
3713Mt1SqaWZvR0UtaSvrtPxs9TihrujK5yZWYbYVSZ7P4etfF075VrZSCisg9uaqtEXXKIKG+R+
HvYjGjJtqX7YC7G3E5xNriX2RJPpCVJjV6tde1oqNd14rSH0urUkgx2yRzExIyd8GDyj8LS1msFD
3YgzdC68YvDGwusJEh+WazR4beEFg6cHXokCssA96qUFvyouhJxhrdBw1dFVygkYJ1gqgO8I9pv0
ZvDt1a4GmbV2xeSqtZuZrjG5ielGa/Wh165Vh55dLFWGXj942FnagX4A5kK18HBGl4M3FUvRWEkx
ShdLxfwVXkTgSb2nBZ7oPSXw4JeNqPgCrw+WB4HhUr6+1IymsXLB6RjQ73cFdvzYTWMXbj+V2CRT
LzWRyJTvh24/hPsu5CzxyXzrI+uE/qjJvV82haWo4j0yLE2tNO8rFeJ0i55czhLSEOKsfVYYxOXg
dT1iDuxn04olFERz9MywhEiMIco8A43sMa7QESUqGTw1jejvoA5PjQmRJWyJb5usWbmFwTdBOBJ8
y+laTn17pr0TXMKZ21FZiPBNHgbeoJB0zapV2q2vwOvrZdAV4DvNm42G/Fg1LX0x0SevgZ3+XP7X
00nbMg6zbqimya3KOTF3soB52+tH1SjJAKaxVGZyc5LNH8pC7k5bm7yPgIVgDifyb6ZA+xYY0p+4
Jto/GPneh0z6GcbG/FQk/Lt6VyZ3CLLSZ4bjjzMLgBCC2xGDZrRF6zDnv7pAFjkvqd3J/DgTs/c6
YwqPLYIxmIbRswFGVw6nfVWL+WsRRCVdHggVZEL3aNyjhCAmNFKVZmoecqfpSxE2wIQNUF+94bOT
D/uLkUjE5LWa/0n76qPXGAYwO0VZ57wPrn8V5v3X9x3yZpZYXVDa6RaMwCnQt2PG2FbSquoI7xBI
zRgf4sjsn9CkCVcpXukH6g/iLKVPAD0fnYrozwUqdBVXFLf19yQxJRlnPRkSCVgjxpI0LIuLWUY/
ETbYeyPVctK+we1Goq28OCWSFZJ55kYTxpIUkvYyXI+1JZS8S0iOseYN6FkVuFtjHmLTiDh6zeJb
m+oPuxblJ14etnMfVmFQeazCsg7lV/3QEm6DPG3yUQu2w+zL1TYAFIoCVpp2tlwpGE47KKLFoukY
dJWWD5dO49wZmuRGr39QGEgQowwuBhmJe6W3zOPcaxVcsELs4jzLQdAGNBgWX562XFDGNbcumv8k
kMXYV43VnrSBrv/6qFOGt2JoWtdsCa8qzPgrWt/p0BUkp5clClsglKeq6P1Tq/eQTPx42JsEaDOz
SAWMWvp1m/VhLmfNUbb2aL8z+7koxFi4QSnJDsMYgzCn0jiTvJwz403ohTSwqtfnpikud/iewt28
8JTHwsQuwlDPscNauca2D2F2MoltCrXwXsEO3wZ1T6QIMvH7+lynFuKGz1hq/veJmJ4BWgqLZA+7
JRCXs65vs9IqvM5dR7sexC0Xs0w2bGmJp5lHJ46t8iFnREvLMkmQcdFwZ+uaa401/RRqSnUHwE6G
30gieyqkfdsqnaf7RfuiaMQa9oWNTcj4T5TTS0ln2PV1lIzeIGRrgxVV2+VTTwvLUHpApoQBaNrC
Em7dQGsLQiwA4VspUa0sYscR1ZERzPpz5mucx2PmdamJGyGRyCxc8JfE9hH516kqkFDB3sRs4jdz
GKzdqNJE7pAnwD/lNplY8ktj18E91yT1iy5+6IaZvWaAtYPI17xEb8LjALvruD6iE//3ozKrBKtv
X/0y91gZdIqqLe1DWc6Dkzd4HVu17U+AJLpTB8HmlEFXJ+RmFi6ZKBsAhvH3FFPMvhftdJgTdleg
7L5iG7xkYYw52O81RqKNDy9Jn5IjcScy2GgwzqRK13/IggluM9nXKYpRG2V5e7XZkKxfVVM27+wK
PpaZSi3TRkXHRGO0CtJMvd+ENYp0CcBKG0wvlowkBKPcvRVYck1zJtnIbArG8xyfCo6fvVYMR3iD
w5ET79+P1G4cjrngQ8zZlRsur/bRt+X8sDvlp6Q3+hGN+PT49Xza4PIvxHn9an1+ot9kRy15LPqM
oIzzbivS6R7h6zkqKvfxycTRwZ3tISwLdruCeiDQKv+YBD2Zk7M8E8WQghreRMuz0fpsSOJQqiA9
W63pFvEO7oSAlykMyJhfl6af97kUwGIrjAaFGdNEfHfIgzXJh7lEw1hmaWPAO5JpXfbW6IL7u1V9
1lyEzDGoGGRPtAOvR/06+zo/OFNtF965dayqw/pFJ/8FhcM4yFOnK16gL9v/QSFDPZ2+VVOYvUp5
sOdGbr/V+PuqMhoOmcTwnRNlHFTihLsr7jfrUzMEhPN66aLv1WCDmq70PtytOPRhoeQ3DDPzJZJs
IHFHdOXfF3v50hZE9VSJPrjdOFentir+7BZ0LJ/M3GlI13TMxWY01Da5Oll1q3Xw5cx1VLePKh2N
DKHhgQR+20RHvmHMqCAqgg5vh1pwaFFKbJhDlXeZ7OsorfsrO+n/WFAQnyqNnHRonc3/MHdeS25j
W7b9lRP1jmp409HnRFySAOjTMJVGLwgplYL3duPr7wClOlVKdZduv92IFVSm0ogiYfZea84xjynh
ZntQDReGFC2EMgtXbwF7LGklyMIaG+M8Mgvf4R/czioBcjqxdCenSGIac8pynMuaWKExCxlcKXQp
tRDvZt3Ph5TEtP1MjCHDUYGQMmGSsXx0fUArzqpWaDOdMuvJluJiSyKqcbKlxjjpharti3L4YCvd
fJAMC8cwm7g1hqn5YF2TNO25JAzdVB+rPH+qTVT0UaemtE8DtmCVji52ig5a2TZ7uRvKtQ6pZwMM
jzTVLqDn1dlEwBBzwdqllGFaxXKBlUar0ZjVtdt3GXHwPd60yghxp0DN6yD7I1wHxkS3wtqUk9hr
OalzAXlC56EayrOkp+HZYnKurElr72epciO6Tl7gtGhmx6HaJRbzUGxA1jaCirkadMUhPbb5/tAT
WLZCdwKp35jXkx02y50i6rZlnr/qy7mQGA6Ux7IqtkQbtzehkROQzcqCCUqEUCVMPluT/oYhRX8Z
dLMnbkJEj3W8CyreDWFbgqFaNn97kPKgkdZGbq8tzoFdGFYJ+bjVEmOdAvaby+YAcjOYjeyMwL03
NrpWcFCsjVWSTp+cOIrI2myj25AGuhNLxr4yxuAeZclRaeEDK9JgeCCjpvO0EPWFmKeN3RMebc/y
LrBqgPH2NK6lVC88eFn1RliloIcbaKc0yXdK3guam8ObI7EZ06sEDvAiFUEFc69oIXPHRA/2DMq/
aNCD3CnBqJT2JLopehhfgNczTFpsG0XUBhf0Q5/lNLE+G2EB/Tgkg3lwCChc4ll0e7CPKgjTTT2R
GzdF8seqc8ovbaMTQ29Fz1kw9G5gYvnMDG2tIlXhDSbBI88l3E3/fqgI0zsklSHTqE9M1wi119nU
q4s+6dpO0YgTK0lH8bHm2oc+liwOavV+UtD1lrGFVBiL0pb1ZrhK20Rsf7Fb/nlaS5KqbMGTUNkv
/yQiIU7LtLueeKkIzdk5atQtL6m8kYFo2nHJYKQ/aCAI1/wsEbAOPgjoQgW5tBAZFHGqk+Qj6a79
uh6cS9mqH2WM7b9YB1/VAz/2bh0WwgD/TE2jJ/Ne9zdDgAksdHRrVsk0+KXsbBoFB1uAwpy924dJ
T6LDCFRsa3LUDwdVJc8SNZBjTO0NND9X0C5YawN7+RknsRvRy92kGRGAMTFIECmjfFMp9+Hkk/0i
A9Vn0Z/nJTlO8aRzpiRfgLkBidDGFVTM2JU7/YvtBPBmh6WPXyeMMVQVxfoIwCQzj1Gq4CxC+rGp
rYhGfSXWSNjn7YyVgyZDXPoAehLfNjGriVb1cUwIV6l8NWYAZkXFc+RkzI4NjkDo4QDAXLOtPyjB
9JpVQt4iFdD2egCcfRQFON4RWgOOu8vfHxmm9n4Bb9M/wXyNm92ks6i/m5wpRQbfPbWKdTUp+gPp
m7P2NXaM/JJoxFZZRZyeqli67ctXVmvp8fqgKuw+iRNXtuZoD7d19zWdClxIrXGaJoX8JDyhAR3u
RhjZzhnVjbXkJYH5wfqGX8EqY3mTaR1RSTPIZpCuVwdRqCovxKjJD7RnWYVjNf4s+tvI5uxTMjKR
ZujylyQn0YWGGYKCrPuKE2T02qFS3EpE6jlvid/R5G9sCa22WYeO3BRzK44fIJ36ZSkubZ4eO2ko
95EaT48Ef7u4XqwP+Zi+SIZ0G7fh8HD15A3BV7Iu21+0KBTF+PkFx3RgWTpQS3TOP40o7FAPJaIQ
10rjwr22tKWca8WwuBmnNkvljSd0b5A8WfcmyRO5P0ueRhBpRybiUhbr7XSbQ+pHCODOtp+mW5hJ
ebrFy0upSDSbLU06ArujFkvPVrO29oz2emsmO8vahiySrG2Q7CRrS0X2Nk53ib3lPjhtMpub8baw
txVxzjLNzW0vb1lWcWBSVgthdeu0W7xCUru1HL/Pto7jS9dSVT8K/GFYCt9Tf60h8iln9lTTQy1N
tZ0HxEqEXsf8E/CbO9SCvNBJdiChdh+iMM2Pc1ttysGvr1WUPgUvu+Z3mV57fTShpc5elfbTKooN
omVtvf0ithaRcX9/pqBr+emdo8mBN54rKQ1jRX9HxSq1UEihcIBO1iddPmlgDuWlrPqEpsSpT4G8
qElAhoXKCUFJeq1qWLWtlwMra8g9P1XNqUY7ku0RtUWnrjkNzUkgI4lOU7PoSSSY6NEp0o99f0wQ
e+L57Y+Cj7OlMkCS3MOJgBIHmGOi+l5yBbTngBSQSoZFCkiJfP9NDcjd3WQscBUEjoy1sh1CQIWU
9EUQ2OZL9fkWQaAULGrAboTg5VcWobd+YXG92srxNqu39rQ1p+1sLDVGu6likrdTp518LafeW8bO
4rHeG/W+snHHogTdp6jxrpX0B4p+f8ZY/ih1hyE8duHRrJZqwiNEwGo+Ftey7SO8IXO5Oy815SfV
Pg7IWfJTl5+a/FSjZclP5Xgq8lM6ujFJMOMpHk9ZTrrEKULLR7DkcLKHk5SdHBaVwII5GWL92HIX
P5bZ+GBrRyXCsXFs+mOoL48dKfR8nC2lWDzto2YdRnEweKXFAXcWotHhDyUkMkgKPSRiSGSQhBej
hwyDHUrIb2LIkV0L2Wl/iCHnP5SQfxVD/lsJ2Y6+ln0XQ6KEzOFRXZWQKQ3J+t9KyG9iSJSQClF4
1XcxpPnfiSGbeY9nGSUkJZFIoi16SJSQiIqSqx4SRVEd/iCGnBEb2UfjWvEM4u2k2Eeq52UXvvy5
5VXnJYewlF/N42qEm/Pvz7ErpeiHNQDiZ4uGnEN7DsHre/AcmPO8gwlXres8SokSstRLkTvRKpoq
60CES3JGfV27bRpVXHsmEhZVTMv9EvIO/Eq/QQquERBZEWSk0QIjP22C9TRlN4XD/B3SSejRWDQ4
4srMaw3TuREReVhdGTbYXbgihw751rie9YMlTegQyLg8OTSqqzRAPzaHgydLQIHkoSw3Zi5Fj7Pl
QCTEC/qL5RCDqJ8vNyZzPpXxBjgw1LZ8/S89SnR9TZ10LUEnw+ZbCcYZ5qYI3ZmV/XPIsrtxg8mV
GrfFSi/QNC9lpZ5zLXqvIyxzwfLZC3SPCZsleXR7qAAmANGABS0OPy78ovdhi1FC8Rsa54qvXitx
/Kn3M6yEil84vs3N5lqN4xu9H7IHdXxQVqnq56rPFnHRz7t2gd/FB3BAhaUfRT5LoSTysV9nkV+b
3sy1HyLC7MXdUmj5lWvVocfCOZTdDMsxbXTZLfH2XitgrGpDQ1wqJ56wXYqlNkXmtiHRPGLDsTwC
2qaIdaVKx4VNDXtqSLyOotdH+mzlVYn3ADKA9DmNvYXqKY4nUqBd/pj6fepPjT9cq2toLPhN449i
qV747fUR74Zi+Enjz4afC38y/FQsH8R/VCgwdxDc5mv1Ukrti8Sfax+cBwWoeLA9qrMJW/OE4o0M
sXuvLD2t97RoKfhZteVSieJGVOUGvSuVSyVPJMR2DvqxpRqyiLsNgdoQG9p6owwbptXUbC4FcZwK
GjcB/Efsr3CJTKOGwJ2u1TUQJD3QG1PjObpHGoike5GxFF6aMGTo6UeFH4d+wsFyrbr3i8IHnNBf
qyl8/IcjS1rFF73vKP5U+JLizxwGqq/3Prmh9rWEyqxxZRU+5VxLIqObf4Ij5FqFiWrNq0yS8Dxk
5+ck9EZWCLmXdB7tmArapenGpptylPRLxdfCCGTZGx4lptgop9hFCqKHl5qGjS4vlREvbm4aiJPX
It8rbtxYc6XRJWkic9w+8ag2Yea7VD16kkrmpeeonup4lurJjjdxkDjewHHCIdH4PccGRwsZa1we
fCD5pA9xpSwbXzf8RnyvSvgUqKXR8DMOHw4csVR0LYndSO07k6+SKV77MkO0xBe1P3CMJFjM/d4m
gMPjSmtjrLM9s8do5hUlJEZST5aSIw8+JiX1LiqFsHIdtqscJslSxKygmqakdil22L+4Yv+kvEMH
jhFOt7hIaWwh3gkSEpFPUiNw8YGE3VtARo5VFJKzLk+EJZgbs6vT4/WvY6bK3z5CgTm1K/wu97Na
9mu7ZUVvjOFj3dbBaVDJj8xIlX3WFxN6Z8Z04A1JX0eShSbDLprdxFstNAvCaCbuk0Y/zFMYna+p
VkbUhzQFNgUspn0bRvRk285eGab0Yqdqf9s7SXHRsoXmPv9qIv0zQMZWrAWezTyMgQirxB8v2E4T
hFkiWeR4q1EMQF7hFqsFo28a5od4+ez6VyqsSyhTVKrvo+gwDPtS39v5UsTXxupuWKKBd1a3M7Ol
LGdb9NtQ3TK/SGH0GUtZJA9HO4vBd7WrzJ2nsRKLSZtfyp735ryf7T1d2zE7UH12GPqDrC3lhMe6
PlrhsayX6p1jXh9bZ6msOMXTKSlOLSTlygunUzCeJHOpNDvH1wrpBg3nID3baRMRbm5JsMcmFSQs
PZENrDupOgThIYyWyvR9P+zHYW/leydny7Xr8STDJ403Wrazux37Q9MhLmOpEvZJvRTtD9tYyuS/
F+2kaanS3CnxPjd3OY39a03ZgdDtgf+gvR/7g8LipqdjtVSFd7imI3rU56Nc7xNgPce8AORzpKLp
RMXFSVpyan+xS/hvdAk2HDPISdyxGfT8hMVWRDEGVUb6PK0hxHuDlLJIyfWbKBilzVBW2mVqpRJz
K3QFlkCPJnLj2Y7n2wAk531JhIgWEmyeqVXr03DrQFDC5Rwh7bsTztKbPlT3hWG1D7T9uodW4tKl
td3ZnAuuWDE6XKyk29Kayye7zryk19+6Jn4sTSd8gM3YkD2ytFiCjm5D/Fbmw/C5QOYnTMgdExap
Bc5ASzSslc9p1u4MnYtaN6r1bQWEbz0PjYSPp85XsTQVm9TQmwdOU5N19/hYWt0HAiSYSqm0VukY
4nOMahM4m9adZ6Oo1nExG5/soDxH2iPoDGdJ9Oz3dRbeqfZo+ZbKnrAvNONW5NK4aZT4KS0a64SH
EsVyg8O3kpApWOVBQG/AEzDKj02k7kF/m+QD5kCZRImxr4rMj6qEWygU2o2QB+XQR/J0e31IaoIK
KxpErq0HBFqkoAf7pjhEQsiXtlaeeH3GvRhy5oSxgQS9VY6IDi6TKWSoES3YWNPWVwqXLlRozaJA
7fO9NgKyCPu4uTRfBwH81wYDdHt9kEQY7LV1Mtbzug/0+UBfSX+qzAMrYP257IJqL4zJRg8Zxh+Z
hDzJVZ6du2i6AclZcUkdZVelJUIKPBQJeWjubDp1d2FA4ylIa4AkUdBHa+6SKplP6lgW5zwwS4wP
WBkrvTSf8SS9KZJWvE6l2BPaE4JpNk6OjRnh728G/80OmdbLwnCVwcep2Ad/vAJ21iCZudESmxAK
9S7ukJcEM8ZyG4DncyErr/MM16uSEgN/jiRfEhaPGRhkl3ALCVuB48d2FAIsu6OUHDEjIegDjZTD
nw/d8ikmaYbdON99LYgvWalYH5UUU3ApkWLdjb1zxxThbazsU2h8cLLHQDxa2WMSPkXXqrsnzQRY
vVQ7Ep3t5+VzWj7LyYtIXjTleZheums10wt3s4yL5NiWZ2som0trOLd//7oBOf9prc8yH6UknmeA
iFC3f3zhxpq4XENguxxk6aYxo8ET8mz6g6GMLzbsVjKx4SungwJjdMoANFi0DpVh3ye3TWXD42mI
EFf00oWkDJWsU+AFCSDuURx91uw2vK2SUF2HaLNu2t4ixbGA8dzIMBQNwzqaqja9GKNmQt1RV1XN
6xFZSKwJj+zuQ0v66ICOYcXBzjVR845wVeMtwCW7nk3YphLhSanSnnWz4zalVawry0bbGkGu3Dd5
cJm7RHvqVbHNpUJ+VezPtmyBKbZnQcY1D11Zi2OemRbZ6mq+SxTyukQaf0CGG31wwrsuzjN2WOR4
q2myNqemuHF6NMQFAavrwezBVBjmeJLjKT8ynF7rav5GtOf00OZx7Rspt0bGLOVWt6XwVuE8XEFZ
RE6lY9EGL3vQ+mp+LfXy49BBnKQb3rHKi+i09W3rN4u3eBMN1bqXkHmuk6wg3g0efF+Jj2Y8lmj+
aaRNiKHRn17XINcHU1GTVToiLfzVofL+SAHjgOcKiwrtfNInl/biX3aF/PK+Gp2mX+vmVG9FID3q
w/g1moFgEmrfnxASlETs+aljjuuqR8/w90/gZ/oBkwTWejwFDlbude+2pSE5k60C5mGtxQGS/tDY
d1aN365rA0AcKPULgx54UrEsrbly2da4iXv2yBCR6s2ohpuBMG2kGbZr9y95hz0wQ6Shs8wew1e4
mDlcTFHd93O+/ftn/lP7jifNJclieYZQyXovDosQMg4Kzv81i1QUXiYQoTgPVr0tG2yxtS8M+cVJ
6jFWX//d/3id/jN8K2+/tS/af/0Xn7+WlWjiMOreffov/608f8rf2v9afurf3/Xjz/xrc/k/D//4
Wjb/OF28h/ff+cMP8uu///ObT92nHz5xiy7uxF3/BgLyre2z7vqP8ESX7/x//eI/3q6/5UFUb//8
7RXGdbf8thAi7G/fv7RksjkscP/jr7/++9eW/+k/f/Pjz82nrPvUvP+Rt09t98/fJON33gQT6gBD
EyznxBr99o/x7Y8vsZEgrkxRuSySwcDQoiibLvrnb5r5OyFEoOugSllY1BdAXFv2f3wJrNVCUoOp
hn3L+e2PJ/fDm/Tnm/YP8stvS5hc7T9/M94hE5D2L/mj/C7smyjZkWj9eKaFODlTtSq/JuWqmL1Q
co3GFfcwXm60bXiwMEGtpkN1Iz4598lzcxlu7b302t9Jr9KN7pdkXD72d+WnhGS5CVfEmg9igEM3
kKmsLRHbL1q3a9/0cN1/okWsvk0Xi8T1r4tna15rXIbBJDksoFbiK62vBkzIuniw+hWhRDhEh2oD
y/mSXIrd0r/aOl71EsfrrsJxupECdlfqqnwr78J8ZbyyJAteZN4st5a3aQzXfCWFvoMBfzvEK1xK
RrAqP9JDHdnA7kxiKPOb0bfyW87U/nHO1mW6q21cmatyWuOPh0Znv5BEnU9rTRxJRCkBWTpr1MZc
UsnGskmya+/sN9r75r4w8Y2gPdgBw4Bcdc6qlfmVJxFFq+4y3YkzQsU1FrSD4oV38u38MHhAPI4Y
2HxUor66n57nw7TJ7xpXORDStGGccAbXTdftC1pB8QhZiJzyJ2wQX+Bclve1te5ucMMd6/20JZ+h
kj4EEoCxdZjtbbUgVCGY14AcnH4VN6soQQTG0H2FG0j1U/sQYpNPVzyNIzmBwCAeeSOsL+xeRI7Z
WKzw6JXrFskOY6kRuGfsDSX5NPK6W5ADzGRQP2+WmPSchvXaaE52dc8oeWZYQz4R77QVvYA9BmCI
7sk4FvIHAbUwKF9y5q8pYs/2SbbWxcSke1VftMfwYYp4slxc3+RnWihTfqAnxGCUmE0NhiHjaKJD
0P+hGHjAYpx1CG+OBsvCXTOv58fwlelo5rEt7fIvAwPSr7mM5/mLdZmzhIDElYNDH+jCV2VJgdAA
Hm6N5A6R1aaSH0B/Alui/ZAx73PbgqFLvweCN9cefy2BAanlR9txK16mJPY1c2fMd+Uihr2DaFSX
d115pw7mmhbuKGlr+zQadxFBItNtGK3VGODVJnhTho+8EalD7h+hxqvsTX9qH2Re2hyh2YYcDnWn
iTVbiVXhLoIHRfGkhyZ+RWSzmoPHnJZ2sgFdIKQ187op+YLLULuVxl3/DGd0IiFyBegAXeJqJlk9
IF8AAPdJlvr18DXCrxTFK1KiArc7Jcf2E/e2tdjXdP5Wfbie9Fe5A7itbAJ9O4HxMQin5Q9VmVz4
NG4ibQLZD0qVPuSq/kDmsvrWHIJDfgsjj24XQCXLds0BK84e+V7M5Fhj5YKX7cFgFmkRMvyp6z62
IAj82jkCm7Szh05H96Hc1UGzKQEEaZwqqnOX0ymbk5VNb29C5sBUbzzVfNQwktZXUFhrPUFhd6TR
sZ0+jEeHOJE8xV1xmCU4KLZdPgTH+GjDQHlOg/SzKuYME82N3k0bqD96uUPyXaUb2/GAjrGdeRWf
Y0z92/EzsQL9uEmxxbPs0lf2VtyX3cqIto22dwRc85fqXpXnddutR3tVvI2IVEja+tjPm9xe5dHK
5ljmED0O+87YpCNhGpwf9sZKbtvPiJVGYwcgcFL9kkF4ucLeIhbRo0/US1C7sbpWR08zeDOQw2yD
cqMoB3V6DcBM2dq3Dfz/6m59/jR0b/X7O/APd+7/6Yb+/+FteqGu/8+3afe1//Sl/OEmvfzA95u0
ZfwODhlUnsG9GBzLIh/4fpN21N/lBXhkaIqF6orBzb9v0srv/A03YgfgpIFbiTv793u0pP8Oxshm
pLFkVAC7gUn2v7hJv5uRcM+2QNgucd2OgYjBeZ/TFIQyUk6Sx1w9ai9NXpgH/hfGt4cpoFm4+vPz
P79cOWYDC1nPVyKOy8es4BZG6nR/T5wajtXSkc5LjqwP1DY4mFXl7FRofDujgUKAQDDwJFApN62G
f3gO+/YSNhFSMjYJT5m9HOamJD6pknU7Nmn5tSlhF0UmQUiO/FlkxUseGROGlIq+CtD922F5YM3q
zeYAbWmenqNSmEyY1OZspYR4b0qa60FE1+P737XNeZjUXoFKvcYCEH3/zEr5Qk6P9tBVJVOg5Uf7
gAl/0I3fgtEaW9AdyYRsnvBlfvvsmpgWMQU7O2ZpnfISHRYZaoNt/2L5rf64/ua9sllMGchyIZtz
PL1XmhhqE/WzJjRXzvA6cwXC4ci11qwjGtqBNaz6MdG2oy5wUhcdyrlw8vh+mDxw7I5h1T3AA9FW
eTqBLQzo4Kc5dI5UhmlOVs1ZLZlrSLQnViGillWQZSqTmTrdzlVCZmmfOlyCTMYaTv8LF8TVJvbn
1HL5n0FMsi0TnrKxeCHe7ckiYrGUqqSLFi2RS2aT4g/GQGgu2lZ7AI0NcSDyWkD2XtFWmZeVFgJN
WZOehsTyzbI8hMqUPsxK/dbaXbzB4IMqIq1nRplMCroUU9Ao5wzgzJDxppM8j0iGHjgJ/SsxXfQ4
J4qWuYsjc4FP8o9hMyFnawxC3QjIcapWQWOufSVdb/jFflD7sXXBG2kASzChfSHdwoVlqD8uk3VS
XgwLKPymnYBB6dG8n5oI1k2UsTK0xq1Jb8OV2+hjV4PjHj86I4x3geyqNdN6h5wv2+sABwga1C+w
4cvdpI4WuWvGnV1Cy1P65aofo0yjXyQ55yJk6VsjKCLYKW13U66yNJDmZjfo4tL3TIf+cjX8vi/4
6z5gufgx/BVhWSx7HMMBzMrFDKelKsPN4/HH/5/VjnNvdwyepqS4NW0mqnmmaCdVK89J0duHmEC3
WmsrF9ghzvaoeGpmAM3jYHdoGLqPaRkYByuw740qnlHILG27XjhrSZ65PIWErE0J/Qi7MHkh9Lh6
SnnXGhUHQVvJ68SIxcbS+vwsa/YXY/xik3Oytyoa5fQ7gGuW48oxA9qLmYanii7nCLzKjVMj23Sz
hF9dH7qNPbSFa5qh0XrpzEq+qO5Jupxu9GzIWXnN+ng/J6i9ony6nZPYOkZ5g9HECWrk1Qld5izE
fNFw8nXVq54iosbU+HxlfNtyKDZBfJPPirPR6YK89Mn41knlL2CW1o/O1+V9QKNGHDokLHVhpL07
zrrZaQaLJCsXEHCJzKtDoueUSep2ibzXdIKpWXfa+TC+mmLmiPk0QQQPJyN56WTEQgZLyUHSZDc0
Q/YmoyxtVKfGVG8bK7IpHtUMiO7QlOkhmSb9DvXpyc5IUCkU0MbQxfStAVWQlBpStGYtWEVGqSEQ
bxkoG9wgutCGmFKhf+sglWUTToFc4vQUBAXZRowDKyh3JHhKmyzHRVw4znRbpjiL5uVieD2552Bc
ZYUGxUUXT3aFDTkbJbGyFrx31B1wkTSeERLiGOAm0MIs3hDS1qzbeRi2QlX315xYzF4K0kMu7jLv
dZPK+7Y3n0N9bo5OlwyA0ZcNj2CHEJgyikJtetKEOa2F1CtuL9Ge0RQp2/39OfTObnV97xbsND0j
W2Ej/f7SP8Zhhu4VQoRk38xpUXDTA/4QRpnsDWDeV1PvRDflLNtektO2yrI5OFhVA+nAIrP8758M
s8mfzmh6QGgd7QUVYP80pyvTcWrnwDDBFYjpNpHQR19NRbqopzWxpgrSbeurkUvabRbHqRcxafkc
TbmzmLzTe9Gzeg3zeoC/UjFrSBpalEHNt8kvcwzlxqihkSpo51Mrzw46RDF3TLJsV0vZoXZ0wHaE
GyBit5VV7iTVKgMxcMI+M2t2eejtc4u0EvtTIH9OY73ZQJtWNhjdS1yJa9UAInx90EioWDvLYRKV
QbDS5w6UvWqjMBhNZ+c4EKihovKLDBqaIx1icAbyNqx6Jv6TFh7hkr8mbAo4R/gshMAb6BjgpOsQ
PZb9WA00r9E4Y4x0upT4nPwuWrdqcEtEFDc3JbpkaRkDQiFPSgwKG+A41BjeIQLrFdQHmhNW60aQ
R62RACgkR7qECdhEq0ZtukjogSG/kjnHFs/I85u41S6BqneP2rA0ojNOGiHnGMdHo3uegaVLhRGu
dIwkH6BlfWw12Ze6OgeYT7KbPTvk4vAjkVOUHxlzaJWJYp85801Tdeyla5xRtTYUuCCdl9hEgrtx
QvaYidAatF4jh2YTPOl57F3vT1Dg93Fkp3eCT7d6nXogxSU3IVR913P9GJIedUQzye6Yq8PKmbG6
VzQvtzMu4dpoAq8Pau2puAC0vbcz29kTt5W6BN70u9Don0tmMEVRdCdWXtkqrHivlURIuMsL9RZf
5LSORiK2c2vYXsPoYIezXLNvcgTsrHX1aa2L2zBQSLWIakDU1eD12mxsRI4iweSwIamncmcAKaRK
S2f8G0+5phcEA+eFW+aEvBBf7jCxGrpDP3dcU8id30n1YLlcT+ASh1waJWgBo24AYYGSse02Tk+k
p2mL/ZUfXFREiiXM7sOCBkAoJ9I6kYRExDbc9ijCuMK8AtmtYFqMhwIR0hwDPqG1IU8sZdvkTiDD
PqqxkQOD4UQUxDCYS3AhzWBjn16v8oQuELozFy/6cvdJkkA65lWzlfSwXUPBLnZT1sX33Hm3ZmPq
K87ZaDdXtUriiRPBdiHZAyPiW9jo1nao53Gffai6EY+3oyWXCKOtZBXRofRqeODut2cBn4cZzbCb
DTBwURizpknM+r4I0dvai/FdishnIfpxXYx24gZVqR/Ag1rVS93S6FN7dCgD/QCiKsQm64UMmmbW
j0rCtKI2J/P7jSHGGdmOWJXlKuYICBJYLFbWQbPdQ49x9PiCmKD2cpFg5xNWcRMwUxyzx2pFDigH
Oxdzzo+E2Id5pIttOjE5ETRTXUIanVMdJNm26o65liq3iO7xdNiZRI69VJ6CtuHWUd5EtZbcyI5T
Q2JW3EU+x6LFKdYkFOIaHfC/AQKW1yP3UQyUcGkkqXtN02g8wpT/WJpdeGrV4lOad8XWIhRtlWQy
u5hUpZNRLzr55dqEqDxc20M+LJHQ62Y2uJmOQ3ppZunrLDEbiFTAvYRf5Q/MMPB6WdZBNgYLVRpC
XNg3sFyvu5MBL+ImSWWGTnOa/IL8tTSU3y3yaEMTzyNjs5bhdb5bXLDeyMB75JrbZeNAu9PEx2fT
DZqWXUPI8Y3DmyWXjuNTcIe4jQYp4HKsFrB4GjJOSS+gC6sVfp4YzS7BZ3kZOilz8fA3teMHhXEn
RwrK2aTUvW9XS0wFu7htAU7VhrMRxA1vCi0LXd71D0sHnEZQhxmcbep6Zsl/xvoPw3SIj4TJ4BpM
S+NoZ6kbtCoxfiW5Sz3zedMSt4MOdN8eiuQbd/AKHxQo7tPBOgzXZ2PqEU+JJJRRW7GgcE5h2TJp
rvNjXPTnQk0qzjlDO0NM2YZ1ZG/yVla5NZOd0YYLIjxBMHVd30zBAO6rmvF9q3EISyjqBgiFdCGN
oPEL8vKQzbLnWkIT0w5ZmtKRxDOb9bzPYgyri5ktUD51inPvzFJ8wSFW/2Lx8S4Zc1l80MEg7kbj
DUZX+t5fXQpynIsJdFO2LH3t3uIQzLqBZiALEdNxXCMuvb7qR8yvHP5pk9NdM7TWH0LMbaZV1vuY
iX8kZ+lDGIYfE4XcKocz0iFs25tb6XOgTtG+DqMbNhLGTRByO4ZSs0pMrHOJMhMnEOkZ0q2O76r1
aNMMuBJkObRXVxdXK0NXngKRHNTqJeMAPOgJLd4wp+mo2A+qZKQbVavDg6OOq37JQkwa+5fx2/Jy
jP+50TE1nb0xibM6MxfdkqF88vW/TBYZqmC7lR1WyLqDDDDs0aMn24DNxfWVSpcctgmLhcvgtV5F
yghath0/60o2HVrlJVWs6FyQzHjMO/HS1PFjqybmXkm4cszlwHhgWTYoiFDzsbgr53B3XX6VIAJu
yRTaTTOeCD3Np4M+JOLWyVTBpihmQmER2WLU1gG5F8G7nQGxAdFEGE3ZOYQC1qDw2iDfeCi1WNz0
CZGWjHZOZXqeZaAUQYzetCbmrcn76JDbxofA7E+FYBGX/l++zmw5UmTLol+EGc7MKxCjFKHQlFLq
BUtJWTjzjANf3wtVP9y2NrsvqspBqYgA3P2cs/faW2qg6Nt8l7g+HV8rpkawrSqcwZmQBDPou77V
SuihxVc/oxit1+qFk6P9WGWKBOhy/vf47q17KpfmblisTzcZ9+Qamoc8JSIhs6CzxHG/Xwk0Y24i
q1s1I6peZaStZnJxHRx36KlahZ3fLH44dMb2chzMr3q8njgLJoFRlGLL6hJPJL+9DyvlzdzSkWex
3Gl5gY+kKssoG1piS1Mt3rdS4EfwbXy2fXXT/VqF//0MbfzfYuznXtmsKz9eLTgbP72e/7hXyLmx
vHQ2QIsZ64wKTA89u/IvylfYxzSyikknA10FM1v4WPlRpWxQGP6sLj/8PMF13qj4/LNkJbp3ndrc
i9Y2vWdfF9fOB2k6+CUKoGnVj4ZDRK+pa+3ecXtMoaAozqZkIvHf35P3fwt93pOtk/u2YcM836Kh
s/35f7wn4k8Bu2pZDP6ZxQvZONGNOYrlMW3H05I7w4l8pVRYxe+fs7mRiym0lfoUcDiOXUMDa66Q
sgzl+iG6YbnhzDVOmRyhB3h7vVuGpxRrfKDn5Z0o2+pmM2nqElnui5YbZJnp12tpbl17w0ECXMKg
SL2C9r7113Nq71khdlR6gTaPMVKvFcbOyqWxY0Ijrosd9st7uV3tQpojKtjYPlsy3wHK1q4/5/UZ
mdC/DcdKr4Gk0k1aKiFe4OkXgGXN4dzyzkSeLAjRfskS2dqINXOHT/Ku6iSG3l+eDeazYbQf9afV
rexnZwGopkYZKT/1EasW7tlN35rNvY/IyblTDdgtO5/ye0BhuBtHqCfH2IetLeJ7Q5X8DYKrsJgS
dVrn/otU7lkg1H+NS+/1v19dAMX/b31j07QxFjJYtiDg/3Tx/uP6agYPjr2OyQ5sWdCPbFbAvk/N
cK6EloXCWYKOljZuOzb5Khc1FYx+lqPxjVBKDxq97oPF75vQ0NXVFEA0RVZQWLk2ASkQIaxoGn3n
mGgO86Mc6evsb8d0noaIOjQNyBPsAn0VyZ63agQOomTdLhComvFfLIMMfEXDaLIoH4heYDaaGvfk
C1UAF2x1Mdx+t8b5QWS9utrWYuw9/LS7ueuY0f5pcMSng4JxTiwFwMLquHSMS5QcPzW9OWRJV5/N
Kn0lJ1DFNzuzQA4aib4flx294OpxGm0ARLSICLz8S/vDDkEDKLBSMNK9V481BQj9JnpL5W+oTqhi
jEifE1SDZjvSQXH5+PRmCOTK/a+0mqR57u8hJt6e8xuqWyPDS5pm9b7knBsqv/mDPzBjybdJdJiQ
+rFSJ6ee5iLbL+QDHogNhuhGrZ59g2vfIuKTo8yZfYkCsJ9nokZHzNgEggEcdnnSlqRzEBWT5nHL
qCZ6YV8bhUGAox7EQ0qpmVahKOcxKFIU2oSDjyZaeS1rCX9Oy35PllQVUDW0Qbp96VaeKZvmwzpy
QLZ9FS6mzc7HWb02RtJgSTyJCtQjQvvIneZNxX0einr+NufirHrMd2gGf3TPFJxErmvI+5Vxyeji
BGtVmqGDVQiLytlQnnsyWUAdRX/EwhQcJiI7panZRwvWA4OlIlhxJcOKyobAmF+H3jBfh3YCw0oz
NGgX9bFaSOrpYfYRACnN88E5rUzYG+25jgfvvtPtOnBXToteYVtMiqsY5iTQvGWlrwnJAYiWjfqd
BYFYHpR1GpQl/r2uj/JqR1nvBapPLQAPXF/LKIbQtapTbLY7x2jkRSSzFlX61bT+UZoSt24oPzGv
pudOHrqUgWCZtG8WNdG5WO1fRZeNJ9Nh1JvPELTlJ0v+go3BTMNC+6y8sqf4MBim6pZ257Xu/SRN
RjGGCU/N5RrRpj0v7XSpPQOY/EIGnWrFzekHIr4qAk36fCXkffFOeYOfR5vTc9qo51pLh8vPF9I9
xyg3/TVUPPaTLKEMQhnNx16d6pIAtFUbo95DNjD3+4GhEdGlY8JZ2gSVysDBXLb2Wn0/kYCwb7xV
i1r6Il27bEmQ48lrGaeKMr2rUKzhxoRq0GvZxRymP94AcYQmeDACZ9/AbCOs6/STRNU/hca/DEsl
pK5LqOs4apH3Vx0n2yHxmRWSNUnZ6sZTE9MJQLRGZVGIjqudDjTLoU2AJDXNVTDpiZlBWNrBdbWR
aFIZwpWPQ4v+QFAYJY9M2V29dnHCeWLByXnNhu5hmJDxEFLqtGFqJuLC05PtTEhkS7Ee9SzrkXBo
L54bE8mTv1TuvAaVyc/tOVoFSOOuWlx9IPb6wDH8BKjxKFKF9sIsuSczA81HwQJLZ3XDl3nsIv10
H+eUmHS6Qwet8BNa2r1fa16A1SoUHPpgJHduGJtk0CRGK0NMs8RILF1Ii7W9K3GrZrRvtWd6P1/M
KOn9dKWMAL0fmcxt4XY3fezdwOTJPFnN32E862NMjz1NRGRnebtvN8g+NuAoXzw8Is2K4a2vAnP0
QMzyGS7TElK5cQxu+wtndsqYXPttr0mN8PaccCBEgkxJpPU58lBepjXnr329zSvQL10HZDcp8ELL
nb5JgMsQAgx3pjfHjw44t8rmuMslvhXm1IdaRg2v2+lDQfrtNTabF26WNRziqo1sey6fZBfp9Qah
50xw8hni4WR49NONg27BJ+97Rf64iWu8iLKOI6O5ul0kCxblujOmR2gi4dAuIQzl+X4C68J95lzJ
ek0f64rlfWTaGE1NebQq91q42XzyQWPe2w5nc1kOj8mSnGNYg5efXy1FOj945RIYjzLd0hiM7FK5
JLrNaSdPtB+X05SwtDdOse9ALF4BIahHzZHq0a+RNRlaOOaNRXmxcYlZtna9Fa+RW9WQofw/+dRq
D14j8LCU9q+5ZOcZ6VVcLZHvM9qnY2nQLa5S/VboQ1j6onnYGDp5j7LbJ7QQpPCGuGmsYlebVbYb
olZrxkhUc0e5DjvXzqpHFRrY7OlBY60yu3egnQhkFLC/NemhhsplvdSLf/r51UpcXUBUbHuyzBQV
CqO+KF4JPGhiJ4/y1eBoqo/i0Z0ZZK0LWLGfX055zq27NFNk5CY6mrhxo9UvAlhYF8pWVJClIx4b
iaTeaBwVqJA24qUyuAen1f0DRULfzYXn3VDmsEtBjcQS3qyRJTNM7fqp7jr9M6nXsOFGpwHcX81s
6i6iQ5CqO352JEzIerIFL14MS3212jSPWv6+bxGPWcaPbgNuwsx5rAhJJbTBmh5Kat69niavwp+N
vWs6LQ2z+c9PtAuJoneZ7L7sbHJvglIwql17n1F23cl4U7BntIuaXAw7wxmXN5M8TrUI/dtKhsfR
w7/W+dI65CV7jtOv34YNA/DdiEmVW7T6OqcNh113bdkQcnLO0+67VNpGX6D/tM7IcSh+vrMtg8UR
VnnkJ3oRPFQfw2GhA47riaxr0i7KbAdpynojbKP5lQjcDrngEEJCg9rrMZ7gFj8iouWzxlxlr8kV
ffeQ0W3uU47cFYHUgmlsZChzVzp59SHMfI2UjJtLUVCol74jt7IQaEZ/WjRpRUZbNKTToN1Gn5T0
zOiKnsZBWbYv4OyKwwhbkxgyiN89XkQvI6pyLdhTU0sgQcPv8IQpHE5R9iWIBADPSUBU7PYNm2dD
lt+MWRLWyfw8d49zzwul664A20ApX1MQSVuRGicfozt8Za76tuahv5iG093rsbtxzQma8Pry3Zz0
O/KJHxfacr+ssfmrVeSnxnTTgt6DBplZfwuqlV09WV/14FzSeEbYAwHGdTKkWK2PwYyERI2SBAn2
S9uXW9OXuXONjI/sqcD2XzOjw0HtHd0pTkISOxtioN3+tgyGPDPDyJuPRHXvMvPGc8pFu2HUWG+E
ooHvzPEaT0keLg5ewFZW+c1I2OvievqTxpUKbYnZjx2PlhhEu9uQqPTmrPCoy+qU5wkK8e0njX05
kPoRxH7H3l4P/p44X76Z6PQ9cbbeTXHzBvmM1pGa1AY8RkgBfeEruJ/xSnxJtMzJcpUWSu/UNzGK
9CngtV6PmR6Ij5l+NHVsnbFM5fcJpuO0PJngvEZnoPvq4kQ7LFy0L/ZqIACfYJRWDDkCEOIqgL+z
TZNuRHWRfcxt+UsZHFrqYUXV7idr4Mtb7rMUodUnWi5/MFx1baKuIRWmHQGEjyt6uqaFG86hYIHe
qw3EoJnv8dw9a9Nyn/vjc8riQZX8lI8Mc9YChITZVO8lMgii0B7W0sNs5DaK10PMN7ONkJkoiq1F
eufO+iWbIsqh7Adp6jFuWuTvqW5iEA956ODFOJW+lkVa8Vgs35NNg33ySLrsaWy7cI/ModqNOs1E
YHHh0DWHUccJMrS9z1HPiJIl+2fB39is9Tl2vbd2KD/6jP4nlS8Prq3T2rlzkvpVbXix1i/XQB96
ZHQcGYz8trBJB8YQf9kuablQUVjXBMLT3EUzA/YHPlyzHRHCETtCtiaQhUiQxvFq9LSwH8sMy5l0
4LnFZGGo+iy8Yi9cDlsxKcyBhkxt6bQ7084+hOx/zQzfg5VMz8o3PtH5/Fa0waBGRvVKUVFZ3X02
swlriBZtwhxbh88lkTFxdUg1p3njDF4a4V76jnYp2WN/a5/pztwwENPdv1XDwq6qU2+7gOCF9uYN
JJN10CXIJFsB0/qQZQbtVYc/xkhb2HvbKo4LqZqOM96zyEduzyPhkNEVJN54y/FH2XH8TyHF/Yrr
Ta8Km7oS2CYRMXCz0Dk589uKxbe3tsfwx5/ERH9dd3T3ScfB12qD0M+beWeCzVe0ifeq0m+0yglg
z/w/C/Ymt7R+lxO62ymrTsQE72MlvpTlGpGmd6EBo8Or3EfUJ2R1xPpOS39nVv6d1el75T37KVTA
UXEIK3w0zU5dfLh2HvaW+bvV9Y6H2v1aRmCzKsfWXBXTnsXgoRjFcxtbiiUekbL+ldRpCSavhywT
423Cx7Y476UzELajITHsbOOSOiuqipF+edVfBp2D/CAYjfMJWQAuCjcm6G58qjuJy0Qw+5f19D2b
qX4lg+ut6lsclBnNWk2RiCXwnA9etlxNLzfDgZ4pOPNTmlFzMCj5qFqKx9Y1nhwHpa0uklfHt9p9
3yc8SDgw3Z72R0GkNbsCaQF1Kv725jgccpHd2+XrKOrDMIrfY7k+cRr7p1PIfVddY+hE91BbPpcM
BkLS8Pz4UzkGeuv8wdhPxQE9KL7qwqkid4ZW5Go9ILTide0gWqZ9M+6yib3QJPRMTBMDMUTjhlRB
2ZjUz8K+GIP+tQwj7au8fjXtOQuNOj/bDc7sgjszTtNDR16MlvJQlvYSn5zqS7JBoRJIPnK40qgi
7hipedBndR7xATlTYiYfM9weziPHvCs+zR1qFGYiCoO/rO8K3QW9MDVfWoltsOreW7AwpRkzcHf1
9xnY9wSPPZj96maMPkXAJM4xyTVggPAiaWFsDb+bImFLjCbW5BPuSUbkJgZzr2av9qqdlyeoYHvM
vo3ZsHSIX3497ZbBLYNWtFrYkmeCmomSPUW2zctgiO/OqKm+/cJu976jf3jepW09eo+8iaBdna85
Z4FFEJ12MFFo2DL9Mfke5sEvq3Tuel3YODxhQJNWzYaXOK+mb7OhkfLlreXBbDtEfg5Lac+Oc/Dl
bznpn7VHs7xvOmyS+bsiWyoeOTwlZA1iwFR7GqrfaI76iO55FvhUVW3MuTeR1bErWP1p5Jzoq2Em
bAmQUMYC3mSkZh6tO5WjiOogWpYGgY66QG2Gzj2b9AlLsiJ4i891Wx8wdkY1rquQPZ7BvNcHYiEq
JLcsIyir+dx3nUsd7Cf7LkNib5enedxzGHPuuwII/1q/5sLUgr4f/irfMMLUphuLWUJec8lsLqN9
v6zWuosTH7370mJGM5r1qSPjjHlRGiJOQRbN0nHMBHMZzQABSNcqUqoH+0MPB9L6Dty7G0iHTxDH
dXLL0fQBZYaAkOQDoKNx2gG6fQYBvuwU4CTSAPSzZsIR6N0mnARqfZ0TDjpqbcRFrZ/waT6OdHke
RN1ymciX1TAjL70fM/HKP/XOOgMbLYIlQ+GckkbPSW8i7m8AiNRvywAoDV++5Kn5bVRwpdHFMbRR
5iEdSCpYZiumh8CHTkMgE2AdEHEc69R89kv4Btg847DVpjwoGRIiuGr2Khdns4PM0/MJWnI+yVJ/
GxTJS/o4o4X3akbcW3O28xmcarq7g9s+3MWcZlxCh1L21oSJJXshKWjyz2IXFp0QZYYgTr8zgyYG
oDYrdIf7NOdcRUfMDJoGw6qsnDpsETMF4LJZ8F0QZ5bENdrJNCIe4qRV8xQ0BT2pZhluiw/nYcJh
v0+77u+cwXYcSZjDE1O44ZRvqrOM5AXqtXBYOQ7CVQ22aZdn1LjlINWPkoqBzdnLrKeBiT+t/Dw0
LdInbBT+suvYUbhzOfmRVF5bT+SQj0f5mRt9dq2tOI0aMxW7GijYE9zZ09zXrIpSEL/ifhpTbT6X
Kz40P0/vGsP5a8fh2EGHaguX12g2dznAOFilVdDbpK2QiZzsyzl+5bmzVueuIL8qlmkVacLbd6N7
qavs7PTzw5y2Ubkmt7ZiWXG8caDQyfpISvcKxo5WRuHtReu89yZPZ1vPL9Ud8t2VKpTuKqqleo8q
NDIXeoWDwyAhhbMoWyz2gJ58+106yxfBAmQoS60O5oVhaGr577S6zlae/jXd4k1k9XO8jX8GKbLA
of82b5DZ2PL/mRNX7lSBMsH9LKzkxfJXVgDNhVUs8K5ATewy9BIxuSdWTmu0h3i02cK7pue+W9kb
4cj0af3YDWS6IjM5FIxzw3q0/ykMp9mxXL15BKP3lXdA4PA2yiYlm7b50Gr3adQWkun45xO2O8Rw
KBvx4LokbsbWssC10N+zBGsBrcnBng/uGnMCq+W9YaclUlT7K1FF5MeM6uhjzcv8Mdfuu5rjS65R
D9kgNIfC+FsPKoMsNV1nZ7IigSVn7sr60M/Je9noinopvjyBzblp5kn2GBnqAdZ7lYnQkbeRZnyh
f7V9Ve1ZWOUhiQkToR5nn4RtUEyNva9E/aipNGNQ5kzHYlXPiUIYLRbgzSyHcSSpQkK3wag41/ER
e8OHZ2indIlZFmkBaonNHGBty6jzWftnmqhmOnCKXXl6KuvFz9sXbNAcMAlqRO1ZTOEcoHHr4BnT
VfVmU+64pos+LPve5JgI+rU7LK8T5c4DWvJlP68eme4FO7dTNsY+rWGC4A49Fj2JBXPJOrnYi32Y
RKLTgWsfpVPWBPTSvR49s7j2OMFs3S/uY1GGfpt8WjX2sc5wEHyw6EeeBFo1EXK73ZpGJjfeQrAk
7XDOPA2fyt96JVBIybrfV2PLSXMBBDP4WlDr8bkZrJ6uPWr31gZtObestzERNd1MuaDFwyGL+TNJ
qPcuSWrBCARgT3kxZ37XNIh6TQxwQSlqcGFBcFrJYqkt/WiPtcu9QdGN5HvZjL8UcreW/AF98CSk
L9YIRiGFBsAmRzq895uCrbr0SNOZmNHbM7kT/HeTgsXZDWmN3K+2Lg6WVbHolfk+dnGNMLpjL4A2
oxtHU7cYB8m+itbEvdZtpx/4xYM0Ey7A8rVOmdyNjnbPyr7PEO3hrhr/2kjs2WURdJTNnd6Vn53o
4VK2PK3+5H9V2ow7DJQ8INeF9mp1cVJaxoMPUowpAmDou2r8hcJkOFVyQEscv4xS3BEWydijFVtX
VbQcVHXGUSXzAyux0Yt5lXmCzQ1Fp+oe1labA7NHaFqtLXG2AP/3i4z3UATIwTBjsh6IX2Lm4iMK
V+euGvtIuJwNG8cgIELZT36rQG+T5eUlZzk75rcm3KeWeGfZYXgqK8h7TrPuhYaT2S/1y8w+TQZV
lR6QNGZhXTrMeRRnrc4V7xo8jNAeLTvoCxSAdFYeY1lMVz2frpRu5GJqcObWikRM93H23fXoJBLJ
bA3q00tHSmKXJ8AiPGKs7I8SKSiMeOLcVsIbEXXtcaB0yKzFr9Ee8SdS/R8o9Q+cRem0pIj75tW9
SInOqOK8mjVo54VOqW1rdXJIU6PZuRXR1p6VkzlmGfesz3mnsp1u5PeLr2FofHGBWAb2zInJWNOt
3e2+FfS2gtJJHlqPo7yTN9ybSMBMpfVktRBg1bYMzbwtgmXezOLMCVB6y51eVzyvvPe9sp5dMTK3
WdiBmri2MMhNp0I5xjEdYHtpRvkUF3p570yoxdxce1QFO7F6hIzpHpfJfKYW+tI00YdFD2BnrJmD
VdzdTgfReSAObVmsY2HFOCPH/n7Qk39mKYbAdNb+uLjjB/8M2XIy5tTB8v6qIVXZxUJN+Nuk/aqK
zIuWwjYOBXCvZFPbxotFa4PW8GFR+bOMl5qKvi1OZdNes4kMu7KsNrCHRL2ep/bVsSr420lSsX3g
iR+K7LlLfrcUG2HlmL8mK4mMuOvvVrvbw3Jzr0aiMHcJbi0er2bs209z7Em1Iz026BK+Q4HMygZz
PfxMqUGhh7pJbJnrEmWmS9eK0pWY6EqQ2FamrKegat9E8ZYVeYuJEm6hY3+rkW6pHBLxlgv9PHYG
5/5+LZ9GkV1WmTYPkpELqhotTMnnfcx0UYMII4KurwjCmaSBKj7pH5w6BvuPOjNeHXiGq0+n2fce
eAA+/xU1UPlh3mSrp/DGLdqWg3ot+iGYvHR6q7hNLxUd18Awp9cqzezHrmVimspmPGuWV7yzF5e8
wXObFssYJW7FkAIdxMly5+elEd5BL8GnctJfDygISjyhln5f5T6NAl5RWDcbN6dlvJtDMYYL2bSH
WkeVtpIWxKY7E0ydp+e8xVlfJiw0vl6+VNw4eP72pKrLh2yuy5cCzlWh9zyo1grnhXljHPtns9BW
uqDADhY+BgQRvT4/ldx6eV211Nnlup9Y9XEdpZ9ac5u72LkbjRY4R7ppyeSFzo8bJj/i6e1LyVz1
cYH8NDiWFRac18EIdX/mPGt37Zw/t3OvzhQFTEKaUT6NxtSd7MykE5HGNp3eire1qQ4WRj0xW+q/
ogNg6NWn0cwzYPzcfWxX6V5cFkoSCIikzSt+XOxW9z9fOJbX94kJym1Ry7PZa+Nd2VU+wcBxoJzV
fphco9515vAbyfKfbhNaDNsXzbCqh/JmsrmFWMYTwrSg0EIw8e8SL3WoedviXiNB5k56HHQTWrLN
6GDNJGsSkxKNBAcBcU8+Cwjd18JhIp2l76lOl3kaCvEw66RjEXmvH5xY4fLSGTDq7niho8mYtENA
5YMY3mVq9ah8GK+PJZYmuDJd1AotjWKlSE5Qrfs0OeyJpYPXJDEvncs4xUJrULpadVWqXtEue3+a
osvPZpIz4pxH42LW8Rp4qeCsY5bmNStpVGGDSUPfYcqzZuNbxhRNh9RwXVtS23+sC2tMQ+LHe1RZ
KBItiwA0kil2rqiLYwValTTxuXxxZP7AgWqiaJNohJH0gNbASTGV6IGaWmSYTYE90pFJXxy//hCr
2CbuxGxoDrGk0yI+1Gj1DzPv94ok5o8q4rPoPXkVyuuf7AKT0VAXb55OW7zSkOgIG308WgQ8rEaG
wNmqqX2HSuwcN4+vNnJ0crDoxfrNmD6kLnfHlB7jVPN+6wWDajtnFeZxPqoKXJS18QCR2u1+FDTk
4KyRL8oaGE3ya+3Xy07ajfWv3jJ3DOhkwKt618WZiuPOsVKGb+5ENKw0hzu3R/OxkfyNIQIzotcc
VhQTDz1hCtz1C6IBbzqo0XhOZiVe9OXZauuMGkW11ySVD4Q9+AcUPyblwCmVmnNCGXBn2UCs3KTh
nGYNVJ9aJl9wpf8uTKO8wE9IXtLlb58qh58mxINTIGlxLDzQebsrc117mtuWuysvrDfitPBBz1gc
y3Z1o7xAXF02xXMzOJyOjeFWm4xbSRd7RF7HJNkXjIc8btIt8bGd5XMeMf5rHiFOTcGPfWUyN0OY
K77SwgZvClUXTSsbZzHCpRP44PjIWc3YfKW2JgerUpyl5iyGzITELbdQqa+KVCx9KnyO9mIGG2mi
93OnKce9T/2NMzo+/vxmtaTxvVb/0eqi/Gf0S6ALYgkU8GtmJ7YUjEHBCRl9e6Ln7mJDr+SuKnZx
lVT/vnrGAdr/is5lZtinREDNnaxUwdNdnGf4sdFqcCidJ44UIbJ0e+fqDBl0I0nuUcYjC4rrxwaL
hzY0eycZQEW0+NzTKkfAV+bmW1JRhiMCOZA5Xr04/UJEqW5jyNfiq/QXdfuxGtmIXJ4qKwGLiX9I
bwBMrdmd5sXLxyTb69hmF+myGucdY8YYdQ8YoDfWUu9pSfAkjDRkzs02wJ8Rn9ax0RFX5s7kfI73
Fd3yR94w1u7mOLpV87ACgH/mgz4bRUtuAwOaC63onEZtmVwEYKCknJDpO98x/ZI/TNhge4vJg1hf
XmMrX266Ss27vugevN1AAm8aGAAD6hnjoSGQnxXIInfeMpxx0K1/Gl/aIc3KLckVFbCWkeCsJTUj
TxR+//t/xl1uZ+M+LRrGOzpsT9XoKUBuJw+NEV5mNllyLztLhvh+1Uvco7n3EardFpc8EoepJ0lE
Ht/mJemdT/TWbsZNMo2lB12MOJfRdB6Ysp0Ksy0+jZkmBDk6bIzYlQMhNvXiBvzpBNr/xUr+WWec
k0oBU9NnK2w2RXZR8WIJbZru5cKtn68Y/83tSne9kkHXzM27l8LaGnX8eiOyLuXm3603n5a0+/DY
/u8yP4Gv0Tkf3uK+sOVOLz3m1ajt4m+GgeKoJsu/ilYHdYH8sKgH/XFeESw3Yu4+0yk7TeaGPVv/
qNyoA8vSmSQ1K52eUiOpT31N3IHHrhcvWpclDzFOnbPRDMd+QoBW/3DgChkTLZMA1fOTF01f3n92
aSP2l/BH10+rM7lQ13mRmQOfcIwg3phjs570O4jvPpvN3J0IXCFC3NPLE5LieoduKOnBcMZDkGde
/dainz3EWntV8TZXoxf/PLkxbbWaU6ZbAtwPhKa63Tq7/sVRkIAwQLMvtM7ow5ZV/cPSvNmsTede
NeZrCzQw8wBrYPaVJz3Vi/vUYH+camZ7Q6aIXGuaU7X49z8ejH+tjZWP4cRovQ7bSNKEOhv1L2iW
hBXTm3YK1Z8t26aiLQg6ErQEXaPyf7HZ7Mf+KymtBd694T94S2pRHTZ2NAz1DL1Rw2m47sRYcFZB
g1CGP+vwz5c+ychYKafjzzlatCZSaRaKQ5shi828hMSzbvBh6CkaNWW63Grk35fatiPNdrhHC+3Y
bj72eE11RIk+KFJQk4jw7EPDzQO/oqMJ1CVMiLqfj4WsVwSDZIHhHBwX6zWnLXrxcHftLR7en4U4
L4hg+XexFWQBNYuGvrtO44tnZcfa2jRttjKvLAKcZcrqT9L47reHfMWoZCbJdovysotfMx+m9mCl
oZCYq7oaLKGtpDiZ2VIEjDhKUobYlX1RuJEcTHPbLHfEZdTPfnyz6KPvUweetKXMD6Fm+0/uLW1g
py3ulS4138q2pQREGHwx8bi+Qknbe0jGOWcN800budRYi276hKZh0Jn4N93y6jAQAzFREpZtLPqv
ZZE7tES/Etjgg1uOYazhWWi5XxZGchp2eYXsiyQ9Dh9MrQdJD5SJg1y1m9/S0V7L/rV24k/Xp6cx
6mB8+rkOugGuhd9W38zZ6FIgzjSJgFb5dGtsJlbp8Fs3eu3IR4NIqxX9McEFHGotMYR0hYMEKI9y
9Ee1Vh9bI5EZMEmAHVc34yReV84XqQduNIKjps97rTRJYookCy1DK1Op1AuYSP2y65rjTLkeKqsl
hYvSzCy/xnEwCVhY75sEr0zj/vUTUL6VoAUUt93jKgUfTOL9srZhZblUBDOl5AZWH8D7CGP25ZNn
9u+I8a5+TIbb2G7R2iZET2JmyPUZNSgu9mUo3BcHMWa8IWsqNGO+iyJz0WNcspT/Vr/V8CW6LPrA
JCvTEMiqYyb5n3xsX3U9P3s+mudFeGE9JNdCdfO5IUcrxFaLrMvyGae3VodNSP0pK0k0dj5g2yo/
03Ej0twTFba2YqvW3AcMJ+nRLbkZzEb94+gxdbStXfKpu1ceWmrMUOCKSm7SfBmeXVs7l0Xm4LXb
9BrmSiFOQYGHAonZalmH5KYkOo81HR5Xb42jamWUnMn2bM5DlOgk/A51/ODrCeJW7mTgOO5bVzso
1uQDquHvigPvPU1HudW45DVVrXPwffOXpe1LNGAUtUMSVtX6+T/Uncdy5Mi2ZX+lfwDPoBwOTBEC
EUEtk8kJjEwmobXG1/cCX4tkkM2wO+xJWd2qW4kA4HBxzt5rh5ch3Nc0qt71ybE3fnrVYJFYd3Ar
aCNvUozfiHS22C9qWC/smts8B4GKnCLTEINbfweljTcJOXfz0tf149IVIMVXbPQfZJSh4zOnp9yA
btoK0iBSiqchAd9+uZtTwrqinlOAwmrnB6Un4z6H8ZOC7O1+MVfR4GCGh+pZrn1DWQ9oBqkJsFgO
sJ4oXAIkLsAJ+PMvNVDPowFgixMHtzGxeQuyuAHmJzJOAYZy36XGb9KzVAo38TNbHwM90HOCx3HD
e62rRTmSXSXgB7NHtSCsKdJ53rYsHw2DCQVpZDU5f5iVXs3Gp0CdPTlUxPKe7hbQ2HQ4I/lor8Ac
WY0jlaKOykPt94RSqb2nQqSrtd6zwrU1cr4ep2pY2wRiILqgsLwaTa5M+WRjy/xdU9vHKPXPhFP2
aJw1/5Z+opBUAkWYviuTho020P8EzvA6adcw3sO1gcKTNk+1Rgldn9F1QcBj6zsddwpqD5VuUzuv
tDy+Awe1oln2h5r36zSED32DICXhzz2oSrmdGEmQ885ptsTsortrvHK7UsJYYvPRhskNn+iFmpaP
tO13eo1yIC/WfYb+ssBZXpTmOY1CvJlp/qcnGAEbfiJtxOVQymQbrqupv5vVWEWrqL1TpDwnS3tB
BMUzLtuCPJvleXM8yw20A1TfBg4OyP2HiO0J53nZnqXYplFMVFdKSuO4guxsOcPaUjj6OUV7Vjbm
I5PcdaEvelOapXaZEwJcI/dz2v4xVEJkh1Ak49G579ERw4iMN3rm74eiutdSpPV1fmFYtb/zNaTx
WTYfhN9dB6a/q2wDItY+Y8sf0GrNSpo3Q/pc6clDnpQJiBZXFuJRHfJnZbiBsrBv0aFjhHONu061
ztMiuAVw8kQuIxllVcUoVsPboixCV7di6dpFObqjKu7bgSZXwW68mkg0pEd6M2fwAGRUnPkG6CKz
r186gborineNjzzOQF5tSVNfNf1wR4vllRPZA3gAZrioObNFX27sZoRuplaxK94KWhL2S1J3f035
XPvpAIeYb88IW/ra+2Gggd4WHSKCbPlXAQO0+ws3FQwhFAc6wcn5rIzjyl7lvgKxND5Ig06m41Pd
bEL5KEDvXjlOD8ySnS1vNiqw/aMGWoulwysggsdpiGAipt1i8+6Q3Hic/9yJaivasfkX78AF2/3b
9omGr5YpXVELrOI1Gpt4Lv46bDXRIGZLi6zyzBaG71gA7FKgJw56SKV7iV3QNT+iGk8KcFIcYgD7
aEGy1aixxvbgQuslotN8863l3Mja20tLYx23z8POoco4spXuo0WiAAa4gF03VjcAStkMaCHYOcqN
WDEC9v9WR2LJspG2E3TZ/l/O1HckIb1iGXhXGsL2OkriqUrHu6ozTlixs13ajXOoIygXoMCT5wG1
Rs07xAfrOPGDqfDD/TZ/gIaAGizlveiW+iYjRl1pdmdyaujazXxzplGvzaXYaIOujgOqHwXBhrkj
HpvluKwaPbWntRjNHcXJM3gvbvcuNTQicI2JsdXsNYYRJCbVvumhYVal+ZtYuKfa1mo4q+0VLyO5
vFPCsMEDyxwtSu2mHQPsFujvwJ8XSOZsqRKfltbN5WAIoGRdEq5S65ouCWAxrcEmvlT0rLRieOaK
fmiDX5FV1NsQWg0zbesBhuhAi/OfRagd11Q5L60U6VhN9cevzerCXv6i19EN9pLLui2mjdp1+CZq
q/vDI5sTsU1C4Q6x5jUarLV4sK9i31nzSZsrMCTJKieIbVVLQc8fXf4KNVWkEzyqawtOzHh0poDs
cu0lFiEVJYgts6Ncl0NI0xd7qxJ3q3JgJUG35EIcQMOf0fuvs2mAS0cLkcbcH1JsW+gq0tkT27tO
1OE6UQvwYlK5hzJzM9Kmq3Br7yy2ukTlDi5V+XmlN/qjUhChhPT+IeFUs80ylLYa3Zm2fIqnFhkw
9gCWUYvJuwZiWE7JPrMs1INzzFYk0zcNyYSuZdGLCii0rPJ6uHaG4h5B6xVqwIyJcJUmM5/4vApj
9jIfxqX/iEf2/4KN/fmXJfr/Gz1Ux5/1/8aS3Yd//4f7Er5kL82//NDlP/rfaDL9vyzhIOxXCSBA
aPMPmsxW/8u08XFDmrKIauLf/R80mS7/S6ctrTqadCxb4nH9X2QyXf0vCGI4AA3D0AWK6v8ITKZ9
NkiiJ9V104AdqoKc1aluLwySf8xmZmn1jRkx71L5f46rTBzCvCcpBY/eZZIRixSEoDACARiQNviq
CrpsjVBI2VMOwG1ToKSYUo2zgxptxEKPqrNOOeHi/HA0/l/H73//SJyOUoCcBqdqH6GNKITRVBBD
4bF6I4KGy4wXceF7mk50aWnRWVtRjRvUHONQ24EN0nHjTzLdlKSsr6OAFo/fFrfZx1E10PQTzm3t
yJW/PERQ2ID00dKIr2ipglo0V9SIEymRvfCIOrchyITCrvFbSfR8A2QKbYHFWoeDpefcEXBE1835
Murqao+Z/fyfMfgNDOqbtwoLG+adRT6hA/fr81vNWbUnggBJNqlRt6AMfM1S9Zrga4rhenUI0Wac
cKV+NqV+vCLqEYZt4l2HeWQfjaOJ85qC/ID0N1UDkC/2KaYzuwkBK7PL+Pnuvr2WsPleiG7WvyQX
5BwAqjq3Mo+gSLGhJX7pO0v9iFQ2n/7JiTtbPt1//ObLrSFWQJ+P6xy+FiCezw9z0KtZa/U882yb
CHt0NMpFPqsPKsdzooN6dVcSouvEHQAe1apWuDQDDPKGO2M/WZUlfyGsj6SRRnIomud0rcqp3CRK
154Nte64+Bx3wJrzS3Y506mYh2Pq2cePB2RnQDg09P8Guv/zfY8opzpBeZTNj33dtMpIcgNqzX72
XWrl46q1ygvMAdmNHj0IiBrrMeVc9vP7OgLqCdVQNVNoUjc1AUlRPXqAPNTCVvKBsRFO5ZraHDqi
7DpEHscWaU+YKQcKQdvh56t+GSXLVQEoLbhFoX3lvZlk7bV4PInwKYs15mhjjRbkMKaFijmzDU/c
5DeXI0/AhgRtUYN1PlJD/3nQuOgQ8NiEN2KuoRJSPCAiZc/ue1VzMrvjy4iEqU4SpspUY1mCBeLz
iDRg3OVoI2n6WJO/icrRdhX/bI6ra6Av2EcBOTNkEX9Yl7TDnslJlW7it8b65yesHQGqlhfLkmE5
CyJTY1E6erFUlNrGNtMllcDYaqg79NrZWNkLxfZFCPo4WeUubRNSp6LfRRS+GdVwjeL8Svejp59/
ytenz+IqdDbuJsdaeczXzDudqnbA07eNCrp0PQxupRjZ9VjFkqZB8PfnyznHUwK+FISBqq2qBi/b
WBaEf172kHdmR/8sBqGEpehgZhiWjTMgWPSU420SO/cFzMCfr/n1K+KaC2RcwhBl+T966eZQ146G
Hc6Lo+QKt1oEkWEnU+tP0gW/o8R6pSv6+vMlv7tNSZbkcpMMa/NoUu+mMcdbW1FjkPkjeN7Qea+S
7Ao9062mIm8J684NOCb8fNUvixcPl9QADee71GBxHl2V81AwFijkyGKDXcTpHyckbTKIJ3pDwsPD
z1f75h4liDU2Wh8ExeORo5RYKRyniFAflZtaSRm8QYIV1NjnQKjDKfoblQ2wZ46tJyaojzf2aVvD
OgktkumCe/0KhdXYuEMhk4EnzQmqhoEWMT8z9do672IE6XlxYRWTAproNQ7sFPyL5tzY9bOBTnZd
WzQsmuTMafxuq1St/oRQfjP2pFyf2URPIlZrLuU0+eusKFVPz+mNmSj0I8pFVzGpwApGDBgVmb3l
EXgOPtvndrIuOySEWkLc9Izo68QNf3nUEtgBZBvJMHYE4/jzVyP6OZipGNfwqei+iSlW3GFIr9Q2
VryxzMk8GnehklbX/BknLv1lTH2+9PEOsqTunYWKX3mcEnVjEfEgtFf5m2skaCe2q1/mIq6FuoKZ
EVCTg0D4821GzdCU1mRXnkXgU6I4+JMIUiN6M/JPTMDGl9WdS1nCNBbgp42b8OhSSjRNtVQ4kuq5
+gRc7sksMCWzCVplZgbEQB7wr94pwxy4aDTubGVMVhECUHz+I/3H/DXLdeTXTyzPbkEJzTWVBNxX
CkpJTO0bFvHBZWLdaQrl8yI+A6ZDT030Lxr+SzcMC6IMKaCvNWjqP3+WX/f8y60t+y0JBWPBMH9+
iqgyuowuVuXhx+r5cVQdy9Hx+kzejm11FxdWvE5CkPh96V/VY58CdMD628/bKdbANky5a9ojgv2U
z+rn3/Zl2eOn2SZzlC7NJQXnaCaeGvowaaKUXpMn6raKM7IIhf6f7ie4yHIstGxg1joo0c/339kC
/QcGay/3yzfpjyjVccc3KcAlcyx//3xHX08wEEOYhQQQSoO/iOX7+WdB62sxNWpUcjW7AXVco+cd
yem1Mp8IxpRyki0JkA1yYpTH8TUbgnMRCRrNpU5Z8tSm9Zt5wtEJGEJUoBJQdrzsCDomE/HilddI
otwHn1dvtVO6brT5qmva51xHQjtHzh6d1N3PD+LjsX6ak3kQYL81jeM1s5R6dNTMKGxBmNNLT11W
nr62wP9igfFTbOptiJS+sC9aW1Ai85Xfpm51LgkyeOvM38EHZnup5iIzXxA2GkrjvnuklbRrEn2J
nTBKGlupuRsmZ0/+EJav8cRn8/GiPv1+tiQUDjiQLpzxL1syOXckCvLRY+8OtxV03ZthMO7VQkXS
brLFDxTCMUAxbbVe96rSRvtMbRy3doJIFxNe0pa/Iq3fVBmWw6ZLVgJ+a2RVLxxcdyo2GQ11hWsg
57WU9IonQYqgte3T4l6K9jJnORFajo9BuzBz/s/I95GvFkSSiHafaNqK2ESEEKOOlVtM6If5W9dR
4Ej25g3DDaNGid+iw2rY8YtC/92Y8AtRdNBA8iC4ephnFbhYlU3QC/2LslONrUJ/BUmUf+IL/Dq7
sjBTG+GD4CgNaezoO89qMTStMAvPLDWv0PVzpzb6dYlpE2p3Q8Z1hD8A7/xa9DZPVUM4LonExJDd
4oGZn+IWxqITOw+oZtCr0WeseutKdngwY4GDB0iuW2Bt7TL/0HSPPQ2IuifBaezGp6ik4o8R4D4D
t4LGt1a3J0b6MpKPRspCuQU2x76ZtKGjuwuzMC9TSbF5dEBwonMgZGp2rW43BjFN3ZZSfVvYD5Zf
C3qTGvHRkb42sWhpIqkBLEe35rBo64uBJBg1U8+KSJculXW8akZ9Yk39sn6zAV14ylQ1YF5Zx5tf
wydvDFY0Ea7o8lZGZl6CONvSQ92bNF59kuVOzPHal6V1uaL82P2KBbV4NBE4qhFn49Qi/vef0gG9
kYGUc8b0mfUct+xOWVPZUXEFmrvYRoa26AN/fkPf3bOjLwUcy6LUYS6/8J85WYS6H9b0Vz1aQMam
rHkhwaBcx2r4h1g1wZwc2Sc2FF/XAe7asQz+QqSjA0z88zVHfImks3UUjioGQ5eAo5sUeH8WY1h7
mosQDtWSndMkm1qTB4ZOsur7/HFxX/9898csZsHhigwAh/mf2hrotqPdoqSW0IXdtKQ/w23CV0ZM
r7lXkmll+++TreytooU9kW+xHe2QKpitf33iJ3xZiJafwLpoqWyxOHodrYpFhK/XNIbcK9lnmFX/
Vx8jVMb0AF29q8/SqL3r7PFsMBArAB4N1s6zL6anZOJVVXKWLh59rHnOuxOyXQLxwTkCwf/Pv/Kb
YbIUdkzOLxqw6ONX1jtkZM5YAjwCaXPSafyHFKotOkrjcnlFSmGdSPxeJoajiePTBY/GZdTP41yp
XFCWN1XY7ixC9DKAlOY0ez/f2vdXWlIYTFZiSuWfR2NqxtUoQq7UeUaGlS+byjvLCt7TE2fAb8ca
hXAmlgUuSfnk84VQa2JJVvjUxDS89bVzRpcq3dxWEfI/E8Y0tOlrFbITuHL7ZQZ0NRbWqd/wzXzM
eZAOAdg3gGkfv/Gfzz2Q4K5MTcm8xKc7aRJHrsY1+Vf65cSIc2nbIeaOPL+BAD29/fygje8uzjmC
/Ra8HIMq1ucH0E++nuQlBeO2/+UHyIljpy1XwnGunax4w3G5CezxDVz2IYmWOcFXn8roytbpP1qG
q5LwNHKEGFvnl4pcn7hUwHnNcDMkCno05SFw5MOA7WJVa/OTFcxPoIEPfQDNycrDXwpt07Ofb0h8
M0YxSbPttqUhv5SjW9JVKRI7PMxSUXbCpH0KhebOKQHV/3ylb8eOsKC/U/rWzC+5C7NNiG4MwQR/
G1NmllyMKVZuC0SPm/Wi3enkDQ6m84B3pPbEMD/Zvk+bFA/PiR+yfA3H3yUtCGIgmAQ4NR3N3ewJ
Y1m3LaXexIqQfO+rYYMwGE2HpNOt2jZKlaoBKZMHG63k5NL1f+Mkis9rgaaKSoN2YgH77gdRv4HV
ypLCunF0hAs7IdDOR5lHmQEX5tS8JBV7pxO3vfwpR7dtaqohJewWMPnHO3ZfyJCkxzjzOIRhGFW2
iqZfFX5IrjNdbWd+G/sny2R309mHTILxVSYdJeKcrEBNGjsLUPtqJojL6W8ATZzcR3zzZX36eUez
JbCr3sZkknmtuMWEc/HxCJQUl1s13JRQgSZ5MQLcK05tX78eZWwWBU2yKlhUt3Tr6PHXKh4WWFaZ
VykJanxkrdgtSaBL0LZG5p/altjO4KrTNnOzCujp5NsQhOc3YcUGtqL5adLAathFjxZRh+CnKmjW
7BbLHoUFR4eRIZ2aAwFtkCo7sT39ZuklFZfWJJM/R+DjvmQsNLOeAiX1CkWgBJWIvcsk2VvG9DgB
FptGHGk9mMJYntj1a9++MBQPksVAEnR79NiUAZJcq1gp2y4KIsgowfnlOCRy47WKCBVo5VPW/Srm
2xkv4Ikv5rv9F1tNViFaW2JpDH+eh2uY+xyLZMp6194ZyFHhSZCUUYjwMC3sXG4bxvMWY8rGh6u3
xVK7redhr8Qk9f38YRlf51DNsJhElxOxqlKN/fxbEEhrajKUqddEKadwfSvCvtn4Y/9CcjSI5Xnd
Dah/xAR7XBk0ceAEuCXOeqMUxXXeXeXjC1jEP1qXbeMQMNxwr8jxjdmH8yaORvA3kcm5SUMeR2lH
2QSVBMG+JAfpffOimNXdqNUAAZ3wBvk+R6UsfBj695/vUv+6feIuKTMxgxCPrR1HQc/AXMhzAVmK
bAYKCopaVwkZYWl9Pyb6tV/LDdS6dNsn6W91Fs+8BcNtNPtgZOzycl0+SJ0A6wobYMrmD6QL6kE1
YEKtGbM0D/NNwn9sXrYNCpw43pDrjZrWHp5+vpGvzRiyZrgLmxfF31Ch+vy6LK6egr8nxT3O2I6S
sIB6hZ8QJPr9aM8wFcqD3/dXnUayQktHHBPoPI73Mfghl+13fGL8mNbXL4nOs4VxhhXJsqR+NIAg
OaTO0GdYP9rzZdRjx6ixGwG3y5VsXYKh8iskkj1z30G4Ux7WVEZqPDuDwHzci3UpinybBgnp3EU3
bIr4F1jSbCVTc/AiDmdbNSSYMbR980y29q0Gu3ilWiLFKKWG91hD4lZ/wVupn00xDAtTHKwOjXMJ
kQ83Grygbp/5ttfm/nCZSfk7bWFRC6O+D2OzOydw9zlr1WRrhPImxjO7ZTvarEzMATS8nD+93zdr
JVJMiiaqf2Ua1JSHUZ82JYZZwtWkjS9ng4l3qZyB8PSVEIjUylE4KCQcPjnsZ+olv4bIxqfZuAx1
JwcU6rwWwfCuFcHb4CNGHZAeHIp5dPCH2y8sJHRPs1utlZrnBGO/LdD7IpXCoiuaxYtdNe0mDpX6
srIHr/U14LfpiH8tw2bE42ofm57MxyFArx/CJpFwcrc0EF9ZQ223bWsEkAvNGTiWuJFOK27mwiDW
e8v851WD77wsuTfNRad296ju80M0mh1AQh/SslpfjsY4bIALOPpwMdr9b7MHdCeHtoem3oJBjVpw
EeF1TLQxdeQx8HJa7wQvkgUq+78+MsI+NSwvN1huZms6z9PAIRzccq1wupSmcguAMQHtOhsr3R5u
ZUtLw4qDvarX9WXW2VsKpMbFgL6trDTXqZBk870Ou9bSzxCPjphLEowr0wwmQJto2Un5nqkdFjGy
3NzJTpFS+QQjhLPhOtGAobyu7i1FJVFyKP3V1P8epsX3ScFvk0Ac2mT9RRRmJckKxJpqfbgytfKy
Lxpvdop0lQmSelRS1DbWEoFdemSb3JE/QEdtsVXl1vi7V0s2YBWIsSLxYHDG+1i9CMtDVrw0sl4y
DMy9uhhDpPg9A4qhChruKqaQWEGHHfTCJiBGt7aKruu7eMui1u+0ipgve8lCrcnsK9puh64aI50q
rzrIZlk3YCXBEwSLgNRcKpNqtFOS6MJMrInUhwZbY6d4g0DIwei9HANF2Ug99GC47krdfGuRuNnz
fOfb4y6p2r9WgX5WibGOhdqrFmrktkcB+LicqgluQjfKnfpR9pp2GOByIrFmyAYjIAee5bpHfOeO
HcDFJVyD7hEZuiFTpZGMT1CMsoNDe3UVmxl1H0dHkZrrIxTpcR3jXGTbmjTUpDN5aGd9NdUpFIzH
am7gE9kCUyRSHPDwC/AVsH43ghfR5y3E12hr9P0aqIF0Cz9+nvoESC4Hn3M8sh4vrQ/M9B4haLjv
IjyQg0zxIpYZG6Q8fU5JWlV7jefrVOq6QE23trDX7eMKGFdhBfKAOb8AUXOtZMN6Fr7i9pUNomQI
AcXGAG6MtnzJtXBA/uwYmx667EqFu+4X4qyJgEnmgH2QJqraOhL+MyGPNAaTKLpacuDpf28pTqtx
ZW0MGnee74/1YTbMJ4CzrqbqxdYcey9akiHbGvYugG8gOyoZqQ0yy8uBupK70L87W+pXI0ZYfVCz
2yZ9CNMlwT4NJ1z+wrzsKUYS7wemSdoTALIElBH4nl2dGdC7c9DXHWqKPU5zxkgy3IVFS7IhYimI
K922bP12nYBj9lRUL5dDp0nMkMRYdJkuobt0Z4qqPAxREnlJYKPynMnXQtu1y2hkUvDoXRlJBJc1
zpQ8lxd9/Rds3noKXgqnxP+jGySwz5G2iqb6SaOcjqsruMhHxdn3pL6XY9VvyurPwnbsTGD5wWyv
sm6TWGiP7Sax3LakXjk7bEECR8e1/IqzIFkbPW7kJqn8bVpnt2bZ2GtWEKj/ASoSC94IRwSiGt5r
CXKBfqbwwsgpgNe1xu+hRMXCjgpCo2Wi3lSFss6cqDxr7NLadJpR/UoC7Sq1x+ytKNQbp2/dCOIr
KWNESVdMakbf4qPSBi9BarbKY5Pvmo+zbv14M44Nm3FK8LFZDM9ELaylFVGFVGaeHUjZOMmeegtj
ctGD3IilpJI/J7gP4jPHyJtnO51vGyApEP2KW6Vm8wpo9X40GjS1tlpvHWp+66Jmsmpqs/dEWiFl
x1uzNn1snmkORTuefZKMlPiRqEG34Uh5oXZJ5dqyF9DJCwXltq0Df9XjTQZaY6cBDGmG7Ey0fQ65
YaovOqVfkVAyb8lDlOsTW6BlQ/H5KKijYbQktBhCHwh5/LwFcuwaGz5RG54YhU6UHezBER/N1aSk
gQuzbD5fwi50ThPQPRCLD0bK59v13DUycQc+JgB1fcVeul6pNdlgJ37f1wMxjTyNmHbEBtR4jqss
kRoLuyqprkRUyN0sPeg9J/NENrdAGi5mbSRhGGoRvMvhSRHjkwVwjOPaXzxl521rhCd3aF+fF+1L
w1mEleg/jxscmIBQGXQi9rCkv8h2UC6EGndr1Pw9eTrlvuQj2s44vzZWoeEfb36FMtvJKmkva7hj
bbSkfYObcrt4fGx8QtDIdVNXaRXsdLVRoXS3yRbbIW5cMbplS+HMTmRwQchgvrbRleDtJREuE148
mq8ia+2VM9Ef0zBytEN2h6PiMOjk0gqspq4DWGZL+UsfrrVxpaW4zpqing5t6LzFelU/zkl16hD0
za4akS2LDt2HpaOvLoekf6pyetSTbqlBNIJHgupikPYqKcq/tSGyVW50Bi0BpJ1xw2YUh+FkVnvD
D1Lgdyg8ydcdqcNSe/p5HIllK/95nFOWRgjEjyJXmJPq5x9FNWOQzaRFnoJ7mJxJWCemZR4ilUSz
XrM0D8Z5sHEikksCk8jwnkiNMGwLOHpQUtKwLKAucq7L/PcxUi7rziq9NsPxl9SCqbkRz3EuVXK7
u61YBPiaGRoeL8S5t9oWv8DY7+1uai57suUTs+4eJbYJSxDMNrFWykA417WWYNYYx79xvLBanBGi
6Tg/dha+/brHsmnPTXwnm/K9FZfdnI7Pk2iKbVFV18mo4bQAQu7WJBiwjgxerCrpuo9QjdBJ9eh6
xrd6y/+owtLTdI6nPz/gb47haFkpmC1KFWp7aKw/vfVEJCWKUD+EcwDbV7c7Z4cF6tYHvrF3OIeC
XZjfy9C+hiSXApYj0q2eRsWrHfXWLxH9/fx7vjmK05hH/mXgEzVpSuqff4/R1KVad0ADYysqbhNn
iT7Ax0ojLIU91AQa3nZDPbMGc2dOZUtOTc45o25uIPir+LQlhPuonDhLY6Aq6968l2aUbLL4vKp8
FWdkElADU9TVbDv1Lndi+459NtsMpzuDVmO79eBk97Ceoxucz6tRTPW5vmxKxyR5dYa6WmxiIHwH
ShQ/3/pX9S1aGo6Q0K1QQRBcfDTWbcuPOZ+L0Mv04rUCI+HlMwS1CqQRJn4Fjh3mqirWOBBkzRmJ
YeVjH8w3bGAxhM7ynGWVZdNWIuZ+BcO3yjkSTApfhnb7kXPU+9pNWtvx/c8//Ju68KLPF+j7OZZT
Az0+j5uJyBqtQ/1YsZvNRYgLlbjh5fgN9Ww7dj2233J8imt5aBxqk2TJcF55+PlnfC3i8CsMhjAd
BSzgx13eNhHg9oYs8XyKK1rjxC6w17092yeu89ELO5qTWHs1akUUi0z7uHJlzgGt/Ya1hEteBqKy
PdTQT3ahPRDs+TSL1F5JEltpnGH9sgubJDk0M0gZXDz6w5rwnS3Bnk/SWLRKAq97VY04hOVGlf29
wt4V1Qp1ow4tBtpLt4jx+Gq4c0yiPTt2HW6nUcAWWnFbfWyf0CgZPGFKoPG6TPsdtLIP1+b1f/58
pU7rBG7YMkKPhmeWym7mDcZUn3sKdaPzQBnrMC2Fq58v9E1DGr0R3z8zwKL+PM6vZpJpHYi+sRdA
u7wrRsSfxYZuyxV8BNl18GiMYmvMiGWiiqPqGBT1iXXna02WBpWwVBVQlYrQean3/LMWKj1gSk1H
geoU9YuYq3NO8a8luvJy9lfksLG6g7IpTJQbJ+79a5GOKzOmdDqBbJ+O9bYZOTudvcQp9oPJCY3q
WiVpQwlLcfAaIy/BikgSIAGHvuphDCfxgV8UZ3fO4D+HjfOiKfSKA9i2lsQifeLXffONsa1blGoq
nxg6vM/PJQnxnJqEYnhkLN6lIQobeFEozuU9yDhgLpO3iO/myQVHWiGfUPt1DP58GKeakgOt5VYq
J4bl150m+iV2wshoMcygMf38kzjQQzUu+8hr2+GlU7TzjPnn59v+5p18usTRGllW+eyHFXy7mLx3
qdFyad4I06BBiyDVPPGMl8/oaHb5dLHlfv8ZelRQpkiSasRRsbxht3rNxtlj64o4Vvn78319dykp
yWLka6MVeqw+Gzm2h6J0Iq+yiNaI8wObgccF09uq1d3Pl/r4s45va1H5WahhKdwey+6mhu6Yry23
hZcyACK2s6L3RjTmNiiK5Drg7KvaabVJmdfWjk7h1OjPWffbhqA9Fvhdn43xORSp9954lT2Kq5CT
BwIJBlUFs0ylXOq2l20l0UmadIG6kmAsooIUk5Gq+pd25hDCFqpbuCbdKsJeGS0BJrg4F1uzhLg+
MzwhslN2mXvmbFi55GhtnFCDjxmHEdZkq9+ceCzLB3P0WJhQaYMg6KfGcrxo1WmNcq2lSgbOcRPr
GlExxiqUcqewSBI5wczWKJhvM8O5srrUx3EdFSvDKtY8xwSEY/fS9ZwFClue0Ty/NbKRuTlbqil1
5I0yomFBHDKFffQRY7C1Yqi5mqyucgJ6lQRSiW4Ah5XtCwmpd+NYBRTx6EsYOsLTZTWfivSuWfj+
CBJkz0xErH2/9RHl/Pwkvpv0Bc1N7UMGxPbn6DtenGVhEWQMxo5aSNH27O3K+ndupqTm1GW47nrs
vZ1ZXMVw1IF+EGsa2v1J+dVXnyAOIo5B6mIp4/SqHjWmqiVXmxAJsNXkS/UGnXU9iwF3z+mmlfEz
YUOMGD8MN5ihXsn7Hc5mXodTj9oFvCCI2Jq4DYfrzOj8g7TQmEukgXGJ9963BgJDW3xQZjDsnEJ6
qtVWV5pK35z/w2IDmKbNDONsRYjJmQpxcdWKc9m0nZdVl3C4hlXbz5sSHQkdA6QIRdWuJo70K5Ki
2Bs2H0Hi7b4lKhBOZ4c22jnvrKHxJgwr9ROevmmb29wAUYkTKW2dtS4VkksSO9k0MgvOtG4iMMs0
RrzBhgd4ztoGlR9C/jSf8o72fom7WQYJPIUIxzZIDAcuCOcXiuE9d7xq8Ruth7R+Jpz0NTCyg0GG
0WqIcZGDzoNsbIWvEKSRmGoAICPAI4QWvGgmscnmoFbulNGDnTto5HUmnxsDLqEy2OX6uVsQKuz9
os1IKiVd/X5bt+k+jTrwbDRvC3hDrl5AwijqFUR0ja0y/9ipJWRDEdyE4x+84TAn84mYNpWcFo5c
G7/u3mCZ39hZeCOD8alN5F/rN/2z38k8rLNJYg0d5BlC0FZL022um+cySeGp5Mno0g0qt3Vq/TYj
DHIZig9K1YsLX3FIIxotkqYSROZ2wKQyZfohK4dqo5QN2CCF3eOUQb+JwGzbdKTmgpZC3TNdBX9a
S6W7eLDNMV1BPzqYDBU3ctBL5l3x6kzGr49qSmSObxGZ2ABp032txnu+mcJ1Fkj0ELwpUbMHYHeL
hRQ5WbsDrcP7mpU3tKmECRiZs/mbEKqxbnierrbsZ5O4Pkw4v8g8b+4in3wOcoMvsCkQU1YQmxKY
8S90JSQxICSAYSa3Bc0Z18pFjyomRYE+9QxQdiqhqENYoyYJQUvNCUGpT0QA4nryL21f7tvJ9Gb2
UyvGlU7hkNpioyAvS9OnKoWlEQh5WSUjwVQIb9zBHCIAKuojWeyeHZKV4cfVvBYW/xjBxwERv4Fu
nmIxmTgXYtJA/aHhTXX1TJqSMqBsyI+L4S7QBXyXXZtsHMEwzgJ5Uc30BFsEI6Ud303I7ZO6fUmo
uu1HK7sVpjIeukoCmi+V8zG9weoWviladCkRwgCzs+LboSjOgBg2Z01DkNNM9XlDjEB50Tm0jMd2
XgpsheGN5lCtmgyCUWWyof2flJ3HktxI2myfCGbQYpsQKStLsljFDYyqoTUCgcDT/yd5N9OsNtLu
Zmase5rZiQQCEf65+3H1azNBt17BkOzV6qGUUUyZDNub4RbfGjB5YnpkF/5tqJDUQYqEiHprlPJj
khQ9yHL6wRUvYuhjtIpb0AGMTnxyyh6XA2HU3baMw14540DXooei6vafeu4tJCjSxLqzuGAx5ddR
DFPiaBh4kKqDnWFRwu2kBmUpdBLq3rFfn+ii78OA5jIHbtfIxMgqyupYyDbMKZs4jNbN2puZzxyU
/ENpSdQrIHGU+rgnHwrfXCvYQfSt0j79g0qHRx1nClWl24V+eOtA08Ri9fMddVM0K7RLMlPuuBMa
QEA3oNPLJPT4/042rceUfG3C3sRtboDiC0saHaig4xRFaVyY9f4700AMxzpCxdxrwJ4N/tU8Awpk
YF79xT3rdQGSkOrEHeP6kZ5ZLVT0pB1Ao4Vm9cMZ3AegJad5eqv94MRedYmBp5vkZ9AetIAbNa3C
1BnYP0Cd2cGRDml1T4+GtQG4cpaHYnjWsmU7OC1ugaZyqDEaocLKrnxrp26IvACEgf7FWChBrVg9
Iqy2NEKXPyrSjLueUp4awcjgn5nJVHJNHzNY7MVYi1NGe8LBDN49Kz/MfiPOQ8v+J6UHy74l5Exl
ME4uxf1K8NWy5Bs9Ry3WTH4KnfYW0H9MkPz5MFT8WUapnUVDkVcwPlDG4UeF0LD2dwMjS+Xt1xVI
dlMhdvrQyDzMRYXh8KI525RARN5t/kNr6mtv9FE1p7FQ9IyZS3W0pE6xn8TLZ4p22puzAyKlfynH
/CkIJOrdmodprlHkIW4yjV5C+RLH0lb2cXCOBkhTmf4ICusOgNXP2lxnpk7oB/YKLqvNQ0/c/BQU
Zu6qMfDpI84T2kGHWNozSnxDV0rhkAjq61AHYzbC/UH+OaeAFKjHsjFsl/VRzRoe6nVjF+ifetX1
IaZ/DoDYAuQINiW9LuaEeaFmfj/ADMRd4OwciDGQEQBHEC642V19nki6lheYXSEbaDOqM3Uamq68
5oa3hJSoOIlIYwc208naxKOVdwbtkUjEfWN+Fpl4p1V14vXKm37reUEVgqafobtuFUxqLluoefOD
ZwSHCRhbeFuSNOphmd/90BXErix7dInnn6b6m8idLx0CPI1KznVqzMtA0wqtfIWMjNIP/e06qDr2
hrJPJsGLvwATyWnS+2SZdMiKlm6VkU7gVdQ+9Wr981jRmeSPDp/Fi4CbGQRrx1PlaMNXQa4WjN6j
65oXwMptohs0GU+uHjGL3rBsZ49EDCORM4TTM41pCaezOCtMwJY+TfbFjLubupksqjUreNA1+3Mn
PcoKqjzpp4FJieaRtjHuablvY+iU3HzlcHEF6LLCrUhgksIIKSvLwknv39KO0bnXBA/KGBKFvQWC
Y8e0E39Npj1okv0AzDqiCLc+u961P00+VkSPgA+kb8Z99imFrnbwrBFSzfwgqUWKGtcb961B2MWb
2T0o9BtUG5fx2xHDA3txxHC/zFKsBsXEHLclIJEXd06hf4FU74a5BhbBhRfGzGh6zm5MUJdt61ou
dLdvCDlpG9BBZtG0mHZ3tDWWScfrH04qa3BnznXSoz8CTMBMw0JiJDNIuD2xkxHjtV55dzYmkbDS
RQfRWP6kqywPg1H/p+zYyhEIhroO9hgG6o+pabD6cd/xGGLi0LOLp12FVz9TZjPvPL+hqpTJI4Ry
AF32jHdS0kRjtBl1Wrp5TxiWpjE2gbTPyQfdBbWMg4qBYIuFz2TTq7G6xnPpnFNsESyFjOzI0C13
zQZjmRwyIHjIcAXwkdCyBO9AWcVLs8EQXRkaZEheAs4Guao+cShgh54Mtdry37wccpzGDGLf+elD
03hF4o+FCqmSYTvggGHVaht3rQ2yll8YgEt/0gY9mbAYJCiEe/oRe4p+une/v7kpfMneN2NddWWc
uil9Z+6DzcwzEwb9NJyZmEnbTWjavQ0arwAQO6UHImnFc2lNT8bmUSNYVD9aY2bn6ZdLuJk54kqa
sWYA+jjPFKiuKyX6OQzNPnPtZKUNdjfNix4Tj8JBRTHcrMW8lLaB9E/APpu5Ja33q68te7yL7O24
h3ZlbapDVrfyXBucsCrTCKtWuyvWqT2IYjP+cuAyb6rFv4+etonSYBOvR+CiNuDfQgN/Ytux5U4T
syp/pIZKzPJ2bBB0jYkZ3yyqbaQULaJcFFqCBzMZ5LBx9WdehLfXSV8N4RKokoOxuRyU4jzTezDa
RDE9QbQJdvUXKl/mSONm+8u5+T8OaZyY8X8hwOLk/iAnFKNb5TWiQcIm/us8dF9MbFCANqpdT8rh
iGLztsrvbeV6EXA2mrPYmFDpMqLoB/UKu3oGvEzQj4DhmT7Vv81nP4hS6GPUpPi3OAeBzt/t/FRp
8Sjc9tl0WNIri6a7WiDB/nxktj6olMHN9srbiXEdCs7vztGbJUB4fc4538kV2Mquf5558BjP9C/E
Xr7SSEo1iwgYXYHaPGlKCwkbztTCqvIQNIPA6TBb9/jV2nAlBRhT0/OFykfnQK1nzeFO9vjOhM7e
u24fPX+kVyJYj1kONZXtDMw4pwZEieVlJ2ZJ3Zw0LBY+v56fQW4AjxyLV4c6JyTxK/Fr7u5U/2oG
tbh68Mf+fDE+DAq5FgycydHYXI8PWtbm1WZb+RMyIJ3GkK/guJRo8K5ezfwPWM1z9jYZy9+sf//x
sUyV6cFgaGVijb9Jh/+j1k1r70FcVPl+AxO8A+hDmS54sb2Ewr3PF0AhQwfWr/Dcv/z4Hx9fak5s
WpPIi9xybeZvUuzqlRBY0yEnOtrQcwPhe9fO9XqxFsVIyC7PKh28uKckzG787+lUvnJcEGFmUZ5H
lyoAK7+g1yBVpxxc8s5V2xIHk+8irj82Fp4c3aPbZiQ8xwP8V339g+7Fv7VuOyw+JvEn4/cOEdMf
Oo0vmCYWA/WdNmRn5rvawWfqHtc6/tM+4I203MpjK/dkWxk7SV69S//iGhw/PF0uNH5XZTSWvnsA
mLXDpvfTbtP0OA36cpoaBZB5rI/SrB6x53GEMQv6/tJPTDZ19uo8MKuxnlpwn7Ot5U/DDBlgzbXQ
xkd+R8NfXLXDF2r96l1uj18nF5IkVTLU6DbaVyGc6jJoHF6oAgJP7ULPATpJA8HKeFg3jPpA9mQ5
UPOH+L2t4riUb3M21mdwcF5ULODosiW/WGan3WW1dr9QPShKuz1nnq/tNwe249RI+MOmyVPGy3DH
dup7wQGcJlXvR9E7V4bly6EXBsW5JoSYTRfHPuX/PYjhuysHBpzV8tatKK6Mqve1Mj/DscRL7anl
tHnosLAE9kahDYeyvlbFS6kTL8zAGLvtuEb/vw+n4RErMyjzslzSxr89JR6GQKUXRZoIrKkR75Sd
TesxKE7C9nBNifywdOkNnUp//txfM6l/veMoFbMR8nCO8oz4v3sagIFaKfjuNLGNrUhssX1N+9lH
Tlf9rjFGJvXdCOq6HBe4UdlzHwz9PZ0S2IWDO5gDsAOIzO4DoT1r6ZYdvLyKJDvwvUdecMe5RdCn
a5QHZaUwL6bqusFdvCyKKU3/3dCUlWxiRLR0wYP63syGQTAfZEuNIBVzVsZAynB7X5rW3+ZIH0YW
fHEifXxtzC5MlH6bIqwiFWh9AbDdZj7qwB0L3VLx7M8XRyt/bnMr/vJG/vjGM3xGrzzQlF5YH9rV
5mAQRSZsP8lzaCVqht9W+OPbn3/P25bkt5+TP50CCL4aS/3vA4tsNAqEh1uRx5I+39741uSLnQLy
9+fP+Y8vQzgMczncOIOo4W/jPzxsA8xscHLp6ug0zPIUL734y5f5Fev897fBZUOAnuQn6Qv393dH
6gnK9FAXk9qYrYSyJgB+iwfyBTeapEF4B6+sjT3ITtEv40NQPSFaw3UfAnhaPhE9hgr0YSxN2FgG
mcGCk0OVNd85K6579PTxNViDhj5vzHUFXvmDPsPFXO3gBKE9zBwjsXXV3Y9VIP/24Hkfdpe3EKnB
ScHAUXTLav37xYj4MKS9btpJWVIUXA75s9uvFA4XqbiO1XvQTM6R2+ldTctJ03ywN33zNa0VhKTl
sVlMjlyUHCWNN97xyNYHqPCs8St1A7w4EIB8I0RRxKfceUXot/rXYmVyUniRDv3isFaUB+vwvmGM
Ugs/rzhzjF63nkbas6NlqZ/XSVGh2jFHcjIeWFgkT2XpwHIljRNOUuJYaDkg+FsnIq/Gucp0qj5y
6L6haarsSNXehtt3+bmI3jkVpWqBwGOjWbKge19oG4iQSdCoTKZ3lXVXMQXYYw6GHDSWrwBSMHFs
zg9Bz2aj13DNDHejpKA7jnbWxW1jUU/PNGx1vVDltjoVBctQrdlvg9MfbDN4kqXVXc2xumaulh36
bBCx49Hc6dmcsb2qj4GlNjTiQN7sFyM9FdP03c1OWMnaF8qCz1rAadfJENSIP3HhxtF7bgq/oelo
hI+naU+mWC5eSqm1mue9PQZOAsfum++z5WBK0N3MKYpDbL48eEPxZW2mN8Dl8LYZncTBOFmx1Rpl
aHOypZC0LuN68LSzg3trZ93UAoQ32Bld+mVZ9R9okdrZz6lHs1gQjoX9uRzH8Y434ptwZtTMoNMO
djlG8LGzO1GNiNF6nR+Kgh0Wq3bHS/xW1DGJvcdB8ap7+fswbjqzeqeGCTplDNa2El5PQ7tLTjvz
zMjQBDJUOdPEsTJ9aaqxjcpW3Pr2Xe3IMd2/l0N7RS0+IyGlOLhgm3vucs7SMplv+GOz85ukK43s
6+jBGfJ3Bu2Hj27ffHMblnytX5c7x5TiUgkL89pij0fTnbQQP3GKEVFrwi3rjEPVLN0nmggeUiFS
/NLuuKOpQadD2Pah7C7EdOYba6uzHtYWKWQZg+mFltqvlFZjFFfN04YPja9KQXbrnewbBYD3/idR
VEPkOl5M6x+0PmbnscB3vffg2sfpxnvQC9IupH/8YdCb5YSAOC9edu/1HabD1a4j6aXbaTGYYPTb
89jBpeHEk5BG766Ny2Rj+oydLf9MafJ4WmR3ZPbApLD12sPmAaMnJ3LPsbv5nI1+jEZcxUVbTLHW
aPmjJXR6JILPht6Xh9QGv63ZW7fz86A+L22ytI75GmC19RE6sc28LkUWs+uCYDAi3I4D2uFkTMnm
OpA/pArnkQ5bbWux3VrvCKjGTqaOdWASBVFOK2HzYu1OvCz7MmE2PwkamVedZmn81vpO6gCBF9sj
OlRamPm0uks42WZgvvpsX05YMskKuCFPgbVvIIjlmctT4FGDXrS6Gbtr2kdzz59UbmXz0sMQW/xR
AThI5TGn4krSWX3piSztrBuiUPa+H5ZseJHJ4Yi17CEYJrF+2UIOyUIz1M0obcRltVFgjZbcBbi6
8KOvNzzF1Jpcgn4U8ZDJ42BY9SXoZEBBh3UbNJIeJ79t45XXf7prgKrabTQJBLc64K2wDyjyL6kU
j11Nxi0n9bAL/DQJrL7fsRWFoMtx4EDhghWZg/6p6f38ELBuqZkYW6fmN2tKjSNbAcUomLQCBJ8o
M9GznJr+azHclebjVizdO07cHedO1NgKQAxrjjogoigOjYV3r2RbXa2lQ4XKepsmVgjkOmNsmpB3
KwGaSxfk+z7Py+MI2h33GKJco06Yre5p3c/vunmwrro9XAb7GLSkrlJV3eaz5NOg74V2Z7Xvq5m4
+vTFWvQqxuvDzeXOzbOX/7PWg9pNns2EAvoFT1eFLLB2X31dHuh3B7LrQ6rNW+5qNsSf/ry3cD9u
zfD20Jrl+2yH6dq8/f3/OTKu9Okbys/dxFmtPlRKTWHm9l+CEncBJ+aXGrHnZPidZKhLsqed1hI9
TFNP7Ipixehtn9K9DbDHqPZYXufCPula9z6Tfdi5y0urI496Dlkrp8SnxW5cHQhu70Z9jbj8wdla
V66Uwcq/rpZ1WdCpDNNqzgAdlt1iyDlaBgJdtfDVyTQytddkylCnYnjgtVkW2Zwbptt4ujM51VuU
mVWtfbSG9egOGbCKgUj4pnHfS2ZsdoHxH8XXi32/+DRK58tMlCa2xDwdRit1uCUDPcb8BmDIXb+u
2jRecNNn7NJfBpnXuyH1biHEWZylTNPkz7/Fr2qt37ZgeNNRT/j9UcF+t6nLuWeIYvNbDJoqj2Lc
1N3kLEXkwYDDxDfP51ylzw3LIif6QZ0MlvXWkM7ZH1vnvIngVbf7k2S0qeqsDrmfsfSlbsu6tHrn
IjcTc9Gm42QwG2Mef1yLOb8ELPEg0014RmXpXvuJq/3n7/VRGKLD0OJdSm0XzunfzTYzjjV96wcX
3KINAqPcvjGGxBbij+GY99VOXwLKe3Tc6jKDmfnnD/94f1MER/czwRW4GpRH/vv+trDm1utG8EXV
nJZquRfAnWQxgAxe+8vt/f6X3fp/fiDBy4ATgafTYPPvD0wHRoOq5gNF7bWJ1hb9lZEnlQ4OYx42
+Ke/lWj85wd6vIIpPyW0/XsZaNX6lj1LNu5EHI6+hQWiWWy1s+gbHGDh4Htjwvjni/rxREJpNgI7
7ilsgR8stgN/h6p5PlIsAaI2+tyOn/1votJ/fQo/203JQpxxPPPfV9JfM81ZnMbjuJy9jQ2goQxs
2l++yseb03JMDE+ezwNnf+hKIA1ImLLs+Cq6RXlUgGyow51tgeHBkS9CGYDzWctrrcnXP1/E//jd
aAa+hYYRngzCur9/PboD0xpLi92B/a6GdZdK22YAkwX7WYcQuWFo/PNH3v7Ify8wCATETXByOrfC
od+uKCHRXInZg2vMvkbaau+xWISetCu6/Me/nMG5zf7j4+gBvmVcbi3dvyf6u8Ix5ya13KR2zRyL
EEBqmc+Paqj8w1Qu7pWolbzdQZu33TOQXPYG61Ds9xkgmSILqcP8zopM4tNVAaGsejvX6K67XCfm
RyQc2cQtq+HibP03o9dIC+pmf6lmy8HkAR5HwgebTfuuZsLyUJl6B+QgYhxmEFIdyOESd+b0tQRX
nylWM2ZLdFhuXeaSGzzSzaYCpDwTQyCpFUqj/YFaBR/a1pbI9+BR1ExWfxH0gEuszKJsK7EqtF2T
JXxnzvZjC+2GMTeTKbcZYlMbnheeSs4kQo/onBHMq8URTqpx56/sMXrgo07tyQfr9h9dSoAA8gaW
VTI8XifqCKENC4N7HE3Jv3ihkbfW2n7X19m9qrJqr+Eu98pmfPH68St2ZkQhM2fTPU3m3hmQhXX7
R5ZaxjM5OnyKS6AdykM7mfcTkKLedMS+ziGld5yu7tQSJPqqcCJw8e7XtWcLUsEUo87QO/8SlZcS
jmO2GR77GmRtuVlpnHdixP+A19/bFoC5mPOqrHQje2wu/mrMYekhsE5dfyFhCnWJmoNw7rGy9tI9
pLLTEz9/NAXOEM2a7XDDjRFOo3wwLbBoVX/GaqaiXxJzNxXvmomRt59kGmMUwMMFA5v01EVfvQcg
gjY7LL08FRk5KSavvHFUo8WrhUdAkn2NAcC/6E72ppDJYryZ9+S1v3fWP563rBejGiDTQBzb0R2V
DRbOSxs3T5F5NMGabVJSKs+yMOTsJ40Xp8WpyDNrHYKp3G8lfyCMKma9pOD2Tuvu882tDgRJL3Bt
9ESbeOpyXMKh5VGk79t36za6hzFtH4Sw1d1Qc3tMGESZm8eTwENKIwJ6QwVSUy6WluRFLRMrtQlC
QhuRC71wDMLe0szojkxsX8ayM45pw+8zAG6u3IHEjpWdlfgkvKmOqqpfotor9MuY+q+KDsJzodo0
MgvcM+PAALi58TpbJa29WbTf9Lx6MKY1faleGKJOMoRC6+y3AdeNj9ZtDlO582lFPA8adgo/bx8L
yrEgzrXNA9EyIndaUdtwyLc1LHJHRl6W25EOKHzpUPWB6zV3jhwvRUAAuCDAdyJHJWlytE5Obv3k
r6R3miFZLEDSorjRkVkHewL0+AIcG/PhwiSl6TtxB8Erqq3lU7FiBlpa/6cQpvdE78BeE/p5HVYJ
HPvFMLX+3GAk+vUg+TNVE3AMwN+YwZx01qbtuxLIiBB9FtJD8SKczT3MnUaK0lV6ZBXdSuYVu07N
YIozLaf0yuaw0yxYuer8XPFBV9seDjmGTf4YlBtlal283vKZXaM/dmxJI8+p6ruimU4IT/qr5npf
vI1i+I4sWGStGdDIkXh50OTGp9zd9ze3QKs6l8ZxNhEQzDDaF3y8RUNyPA+zFQ9z9tDrixtTGvNU
K05jvkaPLFfsrShWdutNDl7KAHpl5mW01dqlYhq5H6rYa2gfzjfGDK1jHIuJCWFaZPC+t+pgCg9O
nUHAXatDoIpPaBSxKtP23C5zscvBzFAcsc2xKojiW/YxLQ07yhq9S4w64Pko1iJ01oboc4k+mJGj
rQxBYJYDj8JHQVCv0GOr2mi2s+277mbhpMyRwQgRg841973UithctjdvWYaQWSqToYVpocjcJ6cF
qek1Dph6xZptDlDCMIf0OuUWKxN+qeAM2TMDQtNm7Gp6DvxJZb8VqCsGhQgYshqK4jaTAsagiobC
eaFoyocFNj2TKcZFAnmg9W0tZAzfYFk5jkPR7m/PF92jBC/mkrOZvXIHQZk7Wqth31NhvacigNqU
an1QlEhO7rCcUxY+vk/IQdl+GIYuf1RddXWqN6M0zeO2NvtudRqOuwFn3m4hRUuTNN5WkeiJoUg2
4ldl3N2rH2lPKJyMWRnVKwrZc8v25RV32hAHPp7PBmtHnj539qh9ddzdZPf0keK/i6Z+RANxilfd
ICiQUteeSRtJc/JixPuoLsAw50Qb+MsWv7+TPXNcR8WohynSxfBjY3gVD9iB43IoL4vkvkFJo5dT
U195M+mvdaoA3fSgxbRchVLZHoaztb0paTRpbnW+q8eRzyiGi2Uw5Mv5nRJ/Mz659fQ+VXhsxwdl
bkNktxoN4MO8d2aSh9W4NJdpyy9L7zySz/T3C4ZNAhxtzIFFZ63KvjWm3ibmKrPId4cmzMWXzraG
w0gpxW7TCa9v85vfLBRX8o0qY0AG4a78NWpUDS8i0FH+Ti0lliiqFgx7/mEODgUlDbe06610lGdJ
VQWJSalsggEOfKIGHUzDDloSbbuzvTY4y9KPcElzuFRcQEUjfVz2jDCnFEPIVhtPmqSTP63aOrpx
K6O0AzBM79xQv7i8yBOVs0GqaSfmNB1T0eMcYMhtYVnrz3ZVP9sbNfcFTEiymKz6BRNX3u8suF3D
EHX7p/4p4RtdB899U271TeH6/M5r5TVou+YT3dg7zOvFXpbB57LojL27sb8JmpEUojKax5H7mOyT
zg3e89pgaha5YhzhpQIRb9T37paz79rpDSNN+ogEKa4U2dAI6ycZDv9HlbsnBmh2tHT1GNeEYBjd
4iIWZAZ8Vsa9H2xOBObYRVvCoRvkjXhAQ4XZpAFA14g+X/JhvFSZaiIqAaOa9qe9u1g4nJYJP8om
5ntM2MG5XLE5a850zDEcoHMNtGe/cU87x2lcIWKZ7rO0KYfJO0s9yPExmL8Z9QYW3POuIs/uy6Z3
vz6uUuVf2uJh7FEzA9juZ12VPxYneBuw5MC9WzAx9wiP4jDSmnTBPXzEdF3QJoyBneehgr+Tyh0y
3Uae3dX2RNwfXF06lznrP/v+aSQ4F3HPzvjz2zpcF673JCtwyIO4TEgnIQa+LqHE5KlMyZJ07kOb
LhfTpd02a53yC2VUYrRjX9JB29AGs6uGoaS6x6DJRHXRjGZJZObEOmYenAEfj3NrbB6X6sHy5Bl8
0EqDwIx4CUY+uJ9WcgoFTtKzKiqsh2gDYMXamIVgjiwqcFtymk8lzozOd1esg2w426E/sIaaO8Ii
kZAvQljZs4AN92s9x9HcJj1UlqYK9vDSedzZTvnCe2Kg/uLx2CHjTyExLfYIqxV6lrYPUODh465L
3Oqg5MbSi+gQKVDSa3TdVO2wGammuNOs8t1q2IxyOwNcQMs0SZ9edNRfxhyRN/DmA9nFuwSuV+qy
XhiyNtHyaTmZ/OpSc3vtSlqEd6trvFZyXM+u07JoB7cGl9Zz47ps37DT4nMD4og8m1PksFp076bp
YS2m/jqZy3iopu6b3dQvvO6ft7aV0VjxEhorli/8sZ/U1B8y5tvUdLUso5X1zH+rcJnsXesKmKqF
TVOECRqpHKQMhWWdJvX5tuUuW3Z5nUxf0k1MsbfiXp1z+2fXB6+27PfSoOk1J4D70AgmIxX+rt5M
y3PG41qH/VC3e6NpzrM53RHN+wZmFLARyOqwxn0T2ZaAbwo9mFnUtES/Fs3c4tLY3Xsj85/rBla8
zBeVVEYQBpbEp286bMusl6CezrXgVq0lgptkj8qe48wB9kjz9XJkyln7U2w009HrA1Rvgdkk2z47
JQEfLM5MsUT2ZnTPcsqob63xq1kWFd5WWi7JljFb0koDj31LTpM+T3ZbBKrG2ZhpM8ExXOdX1dMZ
qGqF6j7mPNpO55223H2phDPsu83tL5lUt4qSd7ed8qtLFuq0CItjUMfW1pmGfzLXfVAp/PUZgWa3
9pXLtvznzX+9V5PkU0SmcyKZl+NWLtru1+9cyJlmbWIf1W1LlzX80zDxphT/ejsido/LTCPM9GCl
dD0tg/xLpu9j3ghtykEmI23t2zriyr/FAHcpOcHlzk36K56D2npzR6dN7HKKAUHjQw+yNwZWQUSL
R5P7LTOH/i/HdXxUH47rjg4t7TY3B/P5wbQ0NWbW4ZfQE47XbGrsHPLIhsVaOpaMKVlfDrPJbGux
IUAZt1SvVM7wlnJ7QS7U5wAIS11jJckbC5+x+dqYtQUwNs8OpaCOaMy/UPF3R11v8TjW6jHvnTHC
5JcnorwOY+c/6SnQsBtnWDNK65Ey95+GlyX2QKX6zs2KXUFLzuhL8x8FjD6rm/LVbdZXvRUkYExL
PhV90R0Rm7M9e/qjPtfiyZm077UVTMdymd76NK2eLFO8t9mlXMbls5kShYDNt8Vkl6zE1usqGcx2
A0yd1QeqKoNPuISr6CXLB5dwdc0ragX13Lf6bpsrmzO/czfC0oZDCjO18/vDNNVwD0s5ER/J1pDh
LLGalZxF5qSUeaX0KmFWvuTT4F1N/5bchG/idR0vN33to0VKde7sHZqldqnbcqMK4IXhwHBucBIT
bE/3Mqi49G75jzVx/xeaupqYzSJzYhcw9+5rPXWfKY+4TpyVH6tNHbegfNTtbXoQbX4MrJylwxfP
Zm6qZJacZ0xtvhpO0RyxFmQYraoyqb00S6aVcNjSg5SexsWOHN7tbA4omHGRSFy0RtLZcbt5iYaP
6LVpVkDuWTw2SxuB6FpjxTyFWzlP0l57ExwRwhWD536z3ZegtNnhjdM7LebWkSaAd1pQ6aZalB3L
Dtue2UpqdvSeLFlxsOw63dNKPYfOgEhfCtx8HCDtVUfSz1316JqNdsSKHNefCp7UF0dBPja/dWNW
fF5xyNzn2vpdZBa2q5sGsUGswBTfhbljfoa6V18MuuMTPOTD2b3ldYAT+9HIi+HAotKeN8NVUGcx
N/9aUwvT4ciUyUe1ufetwzPgpiynEuvsZk8TpwOCiYGmOXviY7TMcz9ZM8M5bVraq7M+GvJubBe5
X3y3SYJZU4cSqHro+oxK+s7KLq0yL8CBjPvBNxixC+3VGNf+RAjCDL2WUdWfVUHjZiD5tyxIX8Kt
Kvamk+NPuhld/mcGlNnUCVNHtiWlr6dhQdCcupKvjrVRO0VPqg5qU0nIBZtxX3ac0/788R9FSZY7
AGkm7xiCRr8bT3ydrU9Ro453OuNV2cw/KiYk4Sy7NuxT9fLnT/sY/b21uqOTQ7mwWcx+10B7fSon
tzaxuGgr65S1+EnPFggr+XXUOjIwkvHiaD251BidDZV+ngNdC/EFggZ2+j7eRj2PK1n0O6bU5a43
yKB0E/KPptNDni162Ch7xbnMi3RWxb3lVPJU+8Z+W/Mldm2m3eggWBzJASRrkZ2h3LOxCbZHmy2E
23OorIOeKrxVENwUx3obeT1rg4OQ4H4FWdCTNeEG4/oU3GXy/c/XB0PMh7uBpGlw65QgWk8U5aaY
/8/dUGPKzWgjIZa4pvrZXz3grQWZDLgT1yUyChrHKQYMQnDeX5l1knjBKxfS8ttTI6a5UZOKSCp/
DekT+zWQvR+an2lWAGJsMKIIUVANNzY3913U9OnTXGHyt5X5g6qBf+A+MZNFfSMxvBkXjpwvozGv
L7aTj4lPLjISjnNnro79PlE2Hbb9wh9fmifVk9tpiRzt8N99mbpSfJ7uvIKOrjxwumPK3DqaNO88
DttrRjfFw3pLGeCFYlLSaOlFMZaPpJ2rxKkwYqxeP3w2Je3xVGHWdPGb62G1fXka7a8bhZA03lXG
m+0wixwNIe6yZXLZLrcAcJfuQa5BdaV9Dc1jGIoTI+JIVV1HgIjFRSyGODpz86T6bIz6ys72tbRJ
NtTDuF9s5qvOyKTdS6FfTTPNrtIfHrZuNkJjmb449dI/Nm3zbLuruBIBSOEz09LiI91tXo6Ca56d
gZelrD1IF8WGTaNhs8qZ62KaGRB52oh4W4X/x9mZ7saNZdn6VQr5n9WHM3nRWUAzGIxZQ8iDrD+E
ZMuc55lPfz8qs7uskCH1vShkJly2xQhOZ5+91/oWzsB7OdOGnY1jaa2O1gZDhRtJeuApoVHvtUg/
RLThN8BAuZZdskc0rd/EpbyX1LHY9cgQYtPP9youXPQMOm15a7wxCQvCH67Yu6nzfXbHvuK2gOvg
wqEuKlRNcinwoCRy4WIraXZGaFrrxM0Zkm1pvEuu3RaPfmxbTpqLYd+m3AaENAJ4TcMvPQ3xQyi1
/n6CB8mmsLrjVp6+sM9ho5+p33O4hAfgl3SMVbHX5+QGN9110JbWlpUqcwadaF9bkTyrT6eVURTm
CsWnOxl68WlW6wNldNG28dG0untQYtiBc711i6lH4Ku2+nasWosIL6y0nX6VGxGWFf2Q4CL0qkgA
HR1BnBG5iHAr10+FlNwFaaHi3ehl8oqCu4EWrD4XtqMY4e1QTKgWMvVHtGRrmIXMCPYwEUEHP5NO
osSAJGO8u/ngAX8rdoaXLlD8cgaYUV4OKLUmCKO2DIC8lNOx6dsSykGeHxAdhFp0Dad+HU4F+p00
+CISKHym72cfyOMZ4r15ySCBtaDWvJCewNW+fsnEemyofpbBYdRCiZgVJXAje9x0CzHdUnIcaZmG
FbEuVjB16SbMdO+5p0ilp41BVSLn1I/VZoD+Veg/6Rno2wxcLcFN4wk1jjLiw0UqlWDVx+g1Jhg+
G4wv1thAvkdknVq6Y0jENYyYjiGeFtW6EOZ4pdLgLrroiKktWCkG/TSf/fiqqm+CyLiOA1nsetqp
dTKAQ7CACsdViUBNuy1snW5kekYRN2FS6k0UtdY1uj5tp0nqqZ9NBkNBhWNK/zSa076pizNvfzrY
Ax2dvP2Ja3zeq3glsoA8BLyjZ6CV4XYGTe0o9fBMQ9SbqpBGAtD0adaxjXRNjdsarg/o/3gly9Wd
3yu3dpArx1SzvkIfr3FvdtOOUd+RWvc6tG0MQUF4KxYPt8m8OEQX7IKtqTHV6vfWONCjyDN9ZSg9
nX5IwsAmlLtBlsQ6DAT+1AFLaw+fQVThnqyGzAulD8eUb2eyOFUM7LdItM1lO/L65ihMLWdKwKs4
7zdKPWLjn8vcNeuWBcPfGPjweDKJ9Xh8/8lQ9LePBnYcRZDLQwIV8ScXSluR97SaMmX0irnkndmq
+Ktyn52oNjsK0Hp8ULjTzc6v1mqFVTznKbZoq3kapFqXkaMbDRqbWoM9eDXW7RlO53Wnm2JdF2Ri
avbGkivcyCT2bGW777d9bA4UXPTI2hLF0IhJ0lGacVNIIZnoRe4qtYDgr8wq7sWWe9/S993QFrsZ
n4ejqxDeYENukzFJsXvkFDFtfmUYhbdTJUOs8kVFWLTEPUzJmO0YIhVrs54/s9z0Oy0teMkkKNnq
x6ket/7U3Y8jdvhKS4+mrJRXsQ9HIY4lcxd3BXgjBcS2lCLCtIymgAaD4KoxinEX1DEh1GF/tuX5
tq/sdpneUQxJiBCBGKpekzUGwAUc9L4qmZ/gSB7r0kSdY0yll7CYpFh/rqG7boWi7pEpDchdFlAq
Hdpdbra3hW43eCDzbG3jKF7R50SdFEuMeVX1Oi1CWnAip59kUbfneHszkpP8fQoTg+bbUmAj8q+I
V9xXMAGwTIuTOsAYnkp9E+CfZ2+qMSzQ4h2RMnTMwvqxb/ofoZqmDt6dk+TX7dY/W3mLR0MJS7wZ
x1AE2Y0Km+aqT/rVsEhpdLrgrhwih6orvrDV0fKWA2LKVBRP9kTlHORZ7qYk/lFRyyPUTuMpTnJ/
EwfDcVjcHXZUKK6BY6PRcL9VCxHDCGngN/d1AkYFHY+2YR4ozzlpqzH/UoIJVo2qQZwIH0LfQuQ/
9V4c3XRpFV7ZxMu5xmy3axbx9o4gt32egfZipT60OUOMsUvCk108ciE09sijvo3zcYfyiLu0pN/P
ddSOgzqTXjgxWynNbj0bwxfDdn1f1fZKiW6ShqsGTMKTO7tfldoUHVV8R0k8etw65B72RrQTmuSN
KLJcSSoTerT+zaDIqSfZFftAPxZAVOERRp3yJSFSdjdB/7ZEpO6U1DiFfpKSxqd9KXyZiUvXUmxH
AIlNK9owrEUHaDGUqEw/ZTeFzG4CFbViUAc7FRk29QQ3gG9oC1NEvilsTkszAz/QzWiXgmP0mql4
YkiXruzBrra4z5IAO0gJQ5JINwNDEpLJLAt/DkLc2NZ4H+jz12kwd0M3EeWWzT8wW1FrKsFdbT9O
SnRq5TD/rKvdnRkr2V5LsaBnda3sB8zOMkUMO4rjiCa0kdT8ph9WjdKxIFDvv/8+e1vIM4unRci+
ysZ0cSl9SoU+CqWByBz2ysBuhYU2N6A7VmoIQzOlQ01P/QO51W9cgDBqoIXBWuWYb7id+Eo60fCM
elmMGznzfQTPaKzgFeoePpNtmmAE7si7B94eP0s5muJodmnVY/ulQ9l/rQI4BrLOzKYAbwNl16nh
+6wMSj9HhNJG73G5xoi17exzDS5ijAmZ1sj28/tnoSS6E/jBnQVCISkVr2sadPFdpDtilJ6Ghmpi
qarV9DP+1uCDjexSs7zeRvPVUTCbbKTJrboUYuGsTmrgHyOMGjZNaPg21K2rypbQ3Z+CwYSCJMYP
Aud/o98El0lumAxmHGPRJaGtVg3fr+168GarVbZpUJLkMFlOcEBNTTaennyWJEZwsDrXjS2cFju/
E5pT7NQ2ekb6HBvMSF/5GSlLHe+raY6ZCWBdQzmouY0dfBMN0xVpG/rGpm3aE6VN65RZu8pmFDco
YmjN32WETy+JqwSer4oxf6xSU3jT6N/QspvhjPAn0Tx81pnPWjVlNjbpx3GevCYxe94qGd1BgdG6
ZBhLniCbxDy4VmL/pkUTusmzxELdrkFdHWRyBsgwVAwgD1PStkwPoGOXFAwejzl+hqZwq+6ObYfw
gmjmtahKMykZTxivww/UVL95vqCVgnqzFzcZ4LLXZUoyaiJHXzp4cdZsZzs9+aMdebLZ/Oi1OHfr
sf/gYv/mgJoBf5bOBakOWHpfHzAVs6BjXfJeVTJXG/qKgfL0FYx679LbypXu6/svkN80hvBr0Wwh
TXcxrb0ETfzSCpDzULAbzkZvgKjtWK2FRGT65hez6mE+Q74yRQDqe6ioC1Ebmd0Hb7C3hSAxMPyP
esxi7nnZiqjsOuHd346Qrctup/XChxxPAKVvuGMTnZWQEj8qoIIg5/6gI/+bh1mzzCVFmLMNAnYp
FX/56pWoanbs3eiJOIscI1zJXSHt+PpfbWUQO2Jq11Op3r9/wt8K5viOS+Pl5bh/tWZ+OWgQyLWO
L2P0sC4stR9VXWlUsvv+Ud6ylSnzbRORJvpDWmGX/T5NqYNOaNxHJkY5Fz5ehdiYln/LDQ3wX7Z3
AXsRkC/tMugzTsscJsgK9GCZct1PA+MI46M4r998dXSYCzNVpRX5xv/PEtg0WhOO3qjT/BvHmEkr
T9L731x5u+3kZwvi04SJ2NO47DVKWLnQeKSjZ5TDUav97/h3GbMoDaFUldzcKdVVNud3cuDrDOrj
69log42cqqqXaFRnfjkEvNYGB8fFqu/98CTPq7LNx09+rcsr9EIQtXz/g33Jbx77pWMpZDRUABJe
9tK/3BXa6FdDW0uDV3OXj9jTnIiAeF6EIIwQyGBByz7CPv7mwTNQTlE6LGMpU7u4+8M+Ie4oHgdP
AiUEvuVByyICZzvjLko9kd9bMQHE6Ao+Mooq5uWXxaRH/NJijsXJzpJ2sQWjTMMbOpCwMaIsQ/qI
nkVCcpVZhVcvuSEzPrROoebteyYx+MEfq66Zd5Vh3zOORwzUj+RD6+FwitkleJNKIY4pLT+Uc/ql
mcdlIyWGz1NKUYJxi/0BCRUEF2jRrontej02wYG0Hv8G7ClEejZZkizuuTlWgdzwTEZEELcQROhe
JAdSGE0SMuVxrVXj6IYkorilpcQOcKHiWwp5lLpnJ+XydF1inj5Pn4H8mG4TkERHAE7tzH7Ce4SB
gacbrMmtNuu0DEPd831TcSRh0ajqBFgkELRO0Yw6vRmNnCPfUj752RMUnpg1P7A8ODn9CoBGcZBA
tBGcpPzIO/G1mtRtasbDjRSU5pYJKMNWQz235NofRa2YR0211xEBRp5cq6RlKvm6LeLgqiRGF1dN
uM0TgA5oi4Z9qRFG4OfzVcDeeTdWs79RtR+lzNaYaY7sJt1QrEQsz9txQMovdzdoCotzjuV+DQxC
2hUM4yVaibAafMc2ks9ajw8yxxrsxHp/C1y73AmRbe2kntY2A2y9tG5sdKG0xJM1EtP0RT1cJdO5
o9F6JfThdlSITgzseW3VpbhKh7F3bJ/c9MU2z6CcbbNR4f0Js3mFdOebYrH9sktBKdoYX1rRrRqE
QOvaOmRgueRgXpOIPLpV1ih7MyRyhHZN2Z8D2d8FSDfWccNryUT77ijsdmWUZLsSLY6X4LFImqxc
JSObGqEwINNmA+kZm0UUDN24zQfhRVU0b33Zsnl+zR0aRKAltbqJ6gxEsy4VW9M3ViqhSlcimdZy
KKloj7pixwsLpaFAY1kCfGkIs9YZGax6JSx4Oibpc9aHO8qBZG8NJrQe6G1ScDIh7JHCYNAMC4/N
snkMJ9vfqenwM9Z95WDFXXTDBMpGDoHIJsmQL8+fpRhja9IgRFJmgnmCOvwS0oK9lZRTnxjpuqS1
uJaiSvqq3FVs+g5+jBomYWfbSPMNDLbeHQy5wtiPfIQe132cVhIyc/LLtWHawYfyhsHwd8YdWhpq
hzHqN6QCrcCuakeiK6pNjmRL0UpoYPL4faSo3U+BHJ3UNHd9Y8kfMEGyxX0uO1VmVEwTh3qtRBp3
t19SuQZOK0L/G77RnTLY/XVn+8DQUuKYLJNRMzFEzarWU91LELDR5wnxNGUNWcJVcOYZRvNFPbEa
0+S09OrzSA0PRELd2J1R3ETJqisYPXf0LrZtLVzIFT5qtJE8v8juoD/ELBQzOwxUTPNtVhv+upWB
DBG7VcOaNGw+k3YkESA64ZDWYj3cRUuwvI/l2sGJpW3qj0qKN9ABJms0ezXqOLxDNu7714VMnc79
aA9m5cVdt8WRCdEC/WAQ5/FdF4erTq89CVfdd58plDmjWQsHeqh4qDdCWkdRI91NQm+uEtmAq5kO
hUcyAtkvyZMxNIS0lzphQyMoLzNAtT3P/bz3oSx5KvoilpH2S0XTSCHkFXdsV0MYaI11Hd2DELzS
Yhpj7NAfq6B9eH+hv6zeli9tM+ghwlk1wEJdfOlITYBl6l3l5Z+mjsUizEaeHFp/ZLATNRYNUrkC
Vll/VFmpy8L46x6QA+N30PkP2XaIKS4WziSDAZCqZUWaU38/1GxscJNnvG6me9nCCJv6aKBGI9/0
BHFVjVJt0iW3tRh6NJmzdbZ9/y5g5UK2BGxdNDm1YBadoyDxaUe3tCcCxK5JjnYaqobltWXjqcaD
jbx0T98ajp+YjlqnttD3QvxVw6Ct81wBl6cHtpOHqXlQZQRcxsC0IZFMCF8G6SBRa4bHUv2MBB13
PDkbwH2fE1U52oivv8DY3Zu98Qg+v78qDHs86oO2aWveHx28+bQjoDeAFO1JkmmumtE+l5mhnsw+
O3e+GLdM3TcNigqWUHyEPDPJPirnjagryH6oe3eND72VlSThFTespTEkRsi3n2LBThbCeuwi0INX
oSG9sOnG5yp790jJbpTa/9obxXnSSVEvK4W9JFDymgtw1vpCQfCrMKRaulHcl0efjhKqp31OpmFk
ts2u06XOK8qwQA20L0hNMkvTseeaVi7N2DgkrYBwhREd42ZCKb3StRLR3lgOmxBS71qeuq8oloyV
b7eMyLXhWs3g1dpITyA5djqCJ+vnhDiOHiLAQamY2DyXt2PC16vTrj6hXoZwKUKFpe60xPjsEhIn
3F7SPpPjK0gLpOYcIJj7ubV7/wF5k7TBHQrvge4QfAyBjeuizqpIEo47jKVeGhcT3JAaZJOmWW4g
pF2kJRjky1heGbRf9ErhmrWrIQjnfRzENKbF9v1Po1/W5S+fhvqf3GBKc9gor19SYaXXtqb3lYeM
pnL6CIzMrDzbvvzDjKO9lAOrNCow2moph7wjjQAitXUd9HaHvL157Jcri1u/lu4Tv/6e4JJsywFI
T6ifQTSug7QONzRKb/Ks/EqLG52uLCGzYgVI4+rZCuf7NlTQ0pvFIWnh25gqLzNTIySnTu5FVDwm
Ya6uxFejCjV8kqQ7iia612k+QorA+lNho886orjbXaa0P4Sl/Qib+JM1h82KhLN9IvPUvn/OLmUT
l6dsKeF/2RVkvd+i9uEVNy5gOeSVDT2+JLhBWv7t/SO9aQO8HMoyTKHjGVvmI68PRfYO27M8r7ww
ML9DHV21vsnpWZqrvWHRg6YbC7FUWnc92NYBa+77H+ByN7IcH77aQtRn54rR8fXxG2DD9hwFlYeQ
mG0HFftS2DxmknqLbYL7BWVf6wefDBJx3j/y8s0uXudI4jE40uZhKvRy3/5ykgkDr1i76sKDuM/u
rxE7kAXYUEBjvH8g+TffUQMiI1SbrZ7FVu/1d4RLUJOKVRVellXXVT19Vor4W6EDixORAWVBbVdV
WXUbDIWSg4KuXfZH/lwARrOv2KK41UQyVAo/9pA3+o2JznB53U4f9HeV35wRLKb4W9mOWng0Lp7U
Esob9x3OVsNsbhQi2zTMEK4d11srX+ogTdRHOP6OjGmDSTPpmykqQD2jGibQ+NsoWdOOVLC1YOvF
V3lCdzYjz08GwHfggVTltg6w2zVxMO7gMWma/EGX9s2ZZqwn+Ae6O91xCBEXd3Odp2XQ2gxJgC3J
69ZIfwT58u4vjP0YRJlLpgnKgDDTbmaCgW6sOKTXvOTQhhtFf8wSyGpBVhlbxQyVaySzMowmBLtj
/+E9cbkXXj7pko+LbwO2oHzZ2yVUthJ0EnuQPGgZGr1wxKRrnozffRWtRysZbsakhrfRfUUwsKOi
NjZg3bFgsTFFM8QaleWG7JDCNxr+/v079rJh89eHow1JRwIw0eVDWYK/aH3KdxIToM1QYIM4H/uP
OpCX9dTLhaKUW6KQMZBeXiy8k3ECXolleilirLH7MfkhaQuZf9Mk4XOrS5sSkVXAQj5oi86lGs/v
f883b7/lI8g6b3zDsBTK6Is7Xo7Ag/JO7DxstUzXO3bbtgVqt/QhOWhNStFh3kQtErDcYpMy+kzl
PvgIl8vj8hFohWj0YOnbvZFkxZkRlPUwd545qbfa1JAbXCwYiSE41A168BmxL1ONOXLTKTYd5Jr6
Rs++mur0kVjvTQft5aPYsgoiymCvd9mfEQMxtgomJi+PUGhC4yH+McEPR8M924yt9KTYpOE0ZM4K
GUF+GKn1EfQO0uHgNtaMaC2XxTNgxk0ekjdapOjvlw5AR1rjpq6qdTtLPRWt+WG8+O/OoUpn1cAi
r3M2lxfwL69yZtlZVOkxdxI5n7uQYQfRsv26CvEU5HNxqmTm1oPNPqELDzF6Nl09SQH32vvX8jeP
DVcScYFOJ99WLt+fqKQlSFFa66Hr2EKLgjMief8/hyC0QjZeyrulcvjlm3YmlKhc0EKL0/4p0Xyn
bbTr9w+x3PO/rovcBdyKyAQF4y5Fv3R2D5JZ6XJj1Z6uZScrihsMHsox97NdPTbr3uiPejh+sBYv
H/vimBA/oRwIQ+NtcLkWJ6YZsPRQBXQJGOSi+BGT56NGTKJNLF/vf7/fXCXWBop4oLQ2cqnlZvrl
FJa1lKDZJjIhHvOfUoViwsz+X834rPIwY7kJlorGoCR8fQx9kMIoowb1DDKq0aXEXgZe2aESD1zR
Tfbp/a/09pJxOFYT2VIMHZbcxV0RymkD6EkilTWxHukkHqIa/4ak4jQjrBSELqnJMpGP7x+VecKb
yybrDETpt5Msw1R4WeR+OZWViO2MlkjpEesMwtePp+OQa5U7EkMqGynS+Xk4ZgHD+8EEk9/b1lpF
ko8OAT0704dwG0+m2MwJLS1sqvsCK6jTdyam6mo4M4ui8o/S5FAHyhXmZrBIOFfXDerJbVAgOtAU
6ZNMDyKfhQnRJ7dd4bfiurbTedcH9Q+MAPV1Z/qrGlAJXVm7uIrJq0K/fYoQRWz0oQtWGRrK2yKQ
ifKQPkuJb9zOY4F5UvLPIwBJl+ny4BYGHb0gILimK0JQouVd0k+T18ktSFwUdmMXWztJ1I4iBYqr
BZJ/65tht28nLMm6+JQGyrrgCrrSoILEqv3w2GEtsDNNnKwikk92R9d9DkfjadalHyrmH/AUFIa+
lW7qEE5F45sQzitJ9fqW40RyeI+anknpYF0nmSDCza4xLDUW8X0iDDCW4sgOEMYFwTCuJD6fUw8C
u0kLjk1JpcpN53ABQutwjhb7zbIhbRZXqYJbI+uHfWxL8oaddk40omsvg0FrQUsD57oC/81w+rHX
NNegZk2yHKNDzbUxQlaHrCGuRsVAl9LL80qsaISNojKrZydswEQtwZqY+8B9jUUHCQDol8vUOFpF
hJOuKN3gLzRVu8+HeAXSghMQV1imlfDLqNG3nVUbznzSh9ta8ZLcLDh5BJgrVnvLXsargTh4foEs
R8IN6gDZwSJscN6moZ/v1IVRsMTb0M8Ytq2wdwynk+2Ed2CQrfxKLivpupM0bN+Gco9IhNNm4ZJV
8x6yNo7vqduEYZKu5C9yxFhg7HAdSguFHW712lSy4iq1/KskIFmp0VP1CCItE/kGrALN6FhxTQ2Z
kmitgmBTfjjShxsYmu02sDViYGDYnsA41FvV6rdVo3+a51Y6qwAXGOonX/GLyiuieBRX1vPbItRV
r2Q/mvdqcCNSr8J0vYIBIm5M1l1jAPpvo3VZ54PP9INNJSLWuFrxNA8Ys5RqBymtu8HS+ZDY2Ga0
MNvRJZTR4SypskELqEhhkNEx7Bhm5WBG2vP7r5DLHQfvSVxH6FRfVm/5Ug2Yhwzg814vPcso/fXc
6bIjqv7J6rgz3z/Sb15VBBUsSgp4JdTeF29knqe6SCyOFKTVz85SJQbcdI+NvBycbwLuXyd9JIR9
u9AsHJ1lDdA0XX4DgUlMv69iulee2qapmwbDuWqX56RBx2EvUHcSsGscsiuUxcAF0FHg52bIOEGs
p+uxy5WPZqRvl1kFRDg7UUL/QIOZF0sfvBq7grOTebKFidae/KeyuerIIamn4ub98/2bQ9HzoWxm
a0Mr6nJFH/wsV0OfHiTv9XtzIneoV7cakQU84/fvH0p5aWi9Lh/YrLKM6oBhhWJaF/VfaRplwxoQ
ec2C7oiK8nMcTDgv9SxYAnzQlMm1kwdmuRXG4IZ6K7whH+jrAM2vfeNJU3Mm4MSokBKd4nsqHwqs
pVv4shAlhwlyZ1/VB1tLHvQhbfekwQxuuoC7ErEwJiPLSytEjKGRz0TRLzLAiI6o6CvJZcF6KJnS
WGoD/S8Eigi/u6HF1f7EDvhjmkg8Twywo1J4A5li8XgClQv4TAz3XRkYA4aV6puSIFMYwnJ2hwER
YSIxX8kl4eWt5ohaf0rKIvBwId/AT0wdfLXAE8U3yMs/JvYVvJvlwctEs5cwdACL8G9Ls4hpdDmp
YbReO8aKk2CwxSEePnexcY1QWSVSqLSPs6pvKwTJQx96em8YxEbgGLGSzPBERcpLEHZeFcbaOiwh
7dhhUq8WkEvaNcmutQYsAWm5JWWiPA1Rru+qwDySUUKKDm2Rtd5bhGtxN+ID+6IkEKCEkRKsGGaC
nU5mulmYGqi9h29VaSheg9TwQAaksctqhkS8+7+aY0U/MyGrzArWi938c4lgmh19+WOSA2Wbh366
MmL6Fhlk5EKc4yGIt1iuZKcrMbHYSRHvqVAQGtHygoKTbyVZ+97y7j1qFd67b3JbSZ/Mgje53CtX
ulHinRb9KVcNHqFKla7CbvpkBbiofdNQ3NB0J0UPGGvjRtDPONObXVSoP1CMdofSMJGNEgy/Vcfs
nAa4UeJmtI5KPWFFli2eFuWTUsJsCmr0VKppVhvU6ntQMGA3Q8ze/RRryPYLTJNPxDK1npmVty31
z0Fphl0jMTysLD+iqklQDhXXFhMwlyJiou9daV6ioEhHxlTfRpOXIeAbksDNMVPt1Fw6QxVdmLNH
5E/hcdDgvDQztXFi0q1hxSIGj20fJ9CAGzvzaMhdBlUbToQ625sC2tFadPmnqCU6DZgTBZHaVSvc
fjyFvUwREFU/eSMiwk1hkQJq8wIitNwwynfsprpNUyvbWQ4qnBg4pSSJjAWSmljHY5B/Uk2dwaU5
VcP80+/kr3ZRZVdFLdhmwYMGUUKUjJ4+J1k1ryNmDaS5qducyilXMv3I8yk5LdacVVONFSkrwOk0
S7I33SR9b6bqc9qo+jV6XHQxAbCh919Rf/VzXr2iyPljfESbAzse9H71dansq9D7sfwmXsu+epXo
PMkVVFCoWMaqmKJDCGdlO9aiQ8MfwC3WGkIkwA/nouBfmX5uQp3woiTciaLJCPMgM5yXmeTJVXiD
GDtyplpWT4buIEN44AnnLDeSF83Wd5rjwImbeqtJMtMWyzyiLSidGJHJrlSTeCVxyij9sDEqmX0a
p746mEV0b7bWTxRrP424WlNWYlVXATMwLD0VQgP4obSMuWqwBPHUEAcdfiElzzwEFe/aoQyyU5nt
esCKmxEl/GEesVhk/Q+dvsBuVudPkgUIJbNyhPINst3A/inaZiWpaXEY/aLYNmN0m8Wm7KjT3Gxt
dReqUnhVdN/oNnzRm7K5HUwJ2pXUn6ImNlcog5gsjAK3rBR42djhCyajZ5QT+2ocCfhBMaS4qGum
tSY1EK/SKL+O7KfRvs/V+iGmKjPtct4ZgXLWRdheiViBFacaeNOy1LpV4J6gDBOrorTia5/Ce1ay
jcZe3NU68yr1w+Q6n+wJqxLb5CKuG2ovHAKlZG0mI3gcUM4XCD94rbVu2VtQejrchkaTth4DI6Z4
tt4cAbLYIHBCC59VT7SQSJameL+f8m4+BQBQNrkiNpNZV/tMWP5GcpvCrHZaFiofOEf1N+ULYHIE
CygaDFMHHnp5x2Zhrs9mjc5mrhrStKqeMBMifIaer6Zm9ZPWhqNT4fRdaWWsU6kb4E7AffuZdK/y
fG3IDU61BDdh3hCLgwLKyzGGk69j2+ua9axFtUzLtdunOE6IzejA4I7Fmazh5hw2+d4cMGnI2mjv
UVfYV/FiOs6jT+BI70N7DEAER06RatdzD8J1NqxmNXdZ5DYqwZD9NHarIdEAQko59B6GhaGpyQ7Z
rp2bF+O134QGOS4zpI7y2GpsEswEdxFgY94OE/vClzfAf3wf/0/wXNz89ag3//pPfv29KKc6CsL2
4pf/2jwXV4/Zc/Ofy9/6nz/1+u/8y737r0//+FnU/zjdeZ8u/+Srv8iP//vw7mP7+OoX67yN2um2
e66n83PTpe3LQfigy5/83/7mP55ffsqnqXz+84/v9JXa5acFUZH/8fdv7X78+Ye8lNL/8evP//s3
l6/65x/bIg/+cVj+dfdf5zd/7/mxafkRsvZPdJgYB+kioLBeRoTD81+/o/7TUpG3a0SP0N9YRhZ5
Ubfhn38oyj91Og6YiRANYmld7s+m6P7+LZnCG8G2iZdFw1fyx39/vlcX6t8X7h95l90UUd42f/7x
eueAvAJdHjNUaksbnR579Ndv7hzXakvoqTiECQldpFkF+VOCBh1/h9ycJfWjuKTXk4G3x7vYqcR6
rslFOWDPpSjjU22DOFvLgbEhrNmxy6dfrsbf3/bXb/fbo0GmZRqxSJ0vO+Azqq4En5k4iJDlPaf5
htVoFv5aIw8V5+4HC+GLzerf6+Df3w5iCXNpxBSU7K/PZjOYep9RgCNVwJqD1cvIfoJwg+CBOpXY
0LSjJYFBAGdcRTZlD+65lR6gfW+TDi8n+VnqpLoaCS1ykJOulpOBxwyKqVRWHYvmgRx3Z/mVrh/9
7iiLc0JmrW2cIrILln/Yb8JWwzPAQg/7zcsM5dAY0spyLKtxKsVHIC+jY1swDA1Bc7rjxw9NCZ+h
j9CwIxduwMyq8GTOsAXAoTsTe7pGOkO8xpe7Yu7sgMtEeCUvEOyXn5JOD8shpYFf5g+4JZYfYpYP
8xIgp55lUm0T/0EpXn6rgXy3HD7kw75/qV+PId+e+osuYWzoUzKby43MMW3Dq9Un2eB2BvEPxMuK
kJ3hHX7/mLj6uKBvL7iGQMlgxMOz/PqC23lqD6U+iYOMRjBECxLLqluW+arPyZIsHhoN93v/rRfV
cyO1m3o8BsSystqiw9sv19jmesRY5P3QcHD/Em3C9ecKY8NexDRpdbT6djOlBEKCE1JF5lpYM9pl
L4GyczBS1wdNszy4Oaq0Ec8yIPZVgTKjJVId7xGReJlbTue4V2Azor5HNRyBLCK1kpE5VEO0Uoa0
TgtuAo67/E3DBKiAMSu0SZSBAhVxtZOJ1UgWcFW4vngllr+bSs1GMvGtUCVFhgl5T3cS7WGEnzSH
7YYqz9GiB1jnTt+22Le5xaZzkj600Pfs/jxTzZtlBFutdYwl8KmTkSRnW61Ar4VSq6M4f3kk+PXM
jL6oY0cj92Y5Eb7ysNynasenA6qDRuImIKySu1mwCeJ8grIfpKMhg0fgxnz/sr+ML9+76hed4SnK
cx8SosCvbu2W72eUCAch3i9XswsyFxL9arkL+JgWMbA8EAnpzRHPG/WRw1NRZalb6UTaCLgMefZV
UTKKuXRbKVz+VMI0UvNMPixnP5jqTcseshv8bcvttLxahvwj5u3vH59/38jLOvFLszuo1dSOAiEO
GTBZa8zW1JNOKTS4pzluMiSC9ErRgK3fP5WvW2T//dSyCAqGcuob0C4wsdAm7kYceiADIbJQ1FMo
67TN+4e5YGf8dRyG0UswOoFOFLKvv16lSGCVklI+EILiLM/qctWK6UzPuytIKhge9ImgUSKXRXbs
ouX/4XVd1c5Zss5luSGMz6Ed5JRNvc6aag0PwUNXTIMTN58mVliX2TCqLlfagNo6sG8LUNUk0lN8
GHmFLo+GqHk5w4r5v4yd53IbWbKtn6giypu/hCVBUhTVrVbzD0LUjAooh/Lu6c+3SufckCAFeSem
Q3QAdu2dO93KXFlQ1kUb4MrrIcbV3SDc7V+a+L0jvSrpw3kwHfptyIdFsDMFv7V1pW10mijkGw9H
FCGiWKW3aahOKgZpwnrQpP6yDVQOpP6hd1g9y+H5E4rwZAwCuF3O9YvMgMxFq2AZNZBPL0Gd7sM+
Z+wufn93XzBoQY/c9ORvk+IdLXstmstjhK5FbaJteTCF/3p2hVFbEbdtPKRTAVUDJB6q9WM6Lwkt
Eo2u++pO7/gNV3MR/3frIlF4M8OeJp6ropbCSVru3DQeCos9OFMfBa1pbGO2k6fB2FfgdhmWTnfc
4zcVttDE0Pn+C3MEb/wo2+t03xZi3/w17fhjVTSYw7hOmw2FLFeZwInenks7mcNhNqwtTaRwADhk
dY6bwKo3EyKqn8k2yxJVkJnK2bCDDMZaRqPSgkbiciX9If1M2o9Tg9JRunbRq0hAcCrWPb0LNopV
yox5p7eZgwEh/ZDX+fJG+cz1QJ6dArOV3rX01xh1eJuk5Z6eE71bYHCXXMyRbS0fN875Wv6PNDta
rQ+DW90O3y43Mhbk4/FJXtL4vk0YloyY+bnDyFOWhRqsjRfL/sTAlhsZDC2cObXPeusLYqcnPSWd
hHJizjVl8nwiPGjji/464rpBR72NG3slr6peB1OwQwfsipHFo7FN/kqnOSK+BVXMfbo+FvwhVDrz
qd4kZ27FDC8nqnuai/3ZpYnDrzYB9gpHY0xdurZZFeQGsLlN2FctamB2rD4OemCSg9YWvp4DhB2P
jlXuuvCTN2Lz2dTlxMjZmBQoy+bHFRMqCnurk5KdtUf3/20b2afs0q9Ok7eW+mK8wzF+mM8mPI/G
hub6WyN213i3q/58x7BjLjcjvqN8ZTC51imhZ6lZTsXQmIEEH5zeVYb0wrw6RcM/DAfeTM19wInN
tOcYMAExt2hiFZIddJM2q7l8rxj3EbDexZXFRZ2oD8XxwM1aPFq5L21RMdycrZ1uwfBXlbphzRcd
kDQOY35pexUBLRbdf3YcxCPFUrr1pmpaXGEN1MU3uCBcYBjiyHZzqkqRu+6F9yHvvDcY6STnRK5w
PPw7U0hZhNHGp+eFrOLGYKZwP8I9zp2NyGHT/7gK2w/5hXJQhClhva193OMCraXXSrRVzCBd8hLt
8Dh9PwXlbjTr54qta+YXlKY9MRmNq4WAeY3DIAbddvoXeSMveNaxnSIGbLPzPt3WzL1Zh+VLUTpr
3HUmf9TMRz+19OBA+0WCloEWzydaLBmOxyhm9abiy9TxVvKVJj6VeogC+6i7qaNyQx4LBwCv5sQE
vBOV7WINpxFsBRH6iUtkxtZW8QQ3FvI4RD7ElBXAaPAEy0dLKaoCyMSHl8mb8k+6ymOAT0EwEnjO
usEj0WaCQDCvAJM0/rj6ehxZwRBi+8qvnl3TAZykJWEw/0lLn7Uc99MJN2bgPWIoIWGW9PEqezrL
bqUyXyrno/x9hTRSOiFH5DuPXvfffrK2R6pWScOLg1W2SY4etEK3epTURWtV8Rb8HeI2DgyvZ0x9
snPFqrH9W8kIZBerdLjv2pcLUnwJDIqneeVwL9dLJj0IHvKK7DsuLorEODK07Wk6bw0XUk0cUzmb
PXgU6ojhn7dao/RagLcmCZUO1GsXq8jG4ITf8Fk2MY22UeKx3FCz3el7WUsiNHwFHWTHegc83n5w
7iRk2oyBzyrAKS9oCwmLUx/3Hezj5zbdm9x1ORi3Rk45+pkbZe3r+rvukRxn20n25cm8LwabnM9L
PBfPl8F79IboA7Sc6yin0QRtaDfeo9PYFOPDPhagYXBHdE5SX7IJuvEy33Npr3TeWnNiW1vYm7lm
MAKi9ohTNtKG9uzCDmhsSu6vFsSo3xL2jLi2/sHF7n2puGSvE9crvYxR2Wb0YTArBuMOa0NxlzV+
mpjNfrLstTkEH1w8Zag2IZnKoJ6BKyQh7vCEKlkHeJiewzr4UHKvjNB+0H6E3rwzLvbf/fwMkRHZ
seTVMIkX8LU8Hkh+l/yRYAZzDlzSa+gIaL6RJJP+HSoPC5MhCJdupwDWZkQYb7TYigqZInKwOfCk
O+7rLtvbfblpQ5NoCjpf+2X2de91QApyFDgfZ16ABEexw8h1G8PDg8NBIYceZ17qaOjw8dndiX/9
mmbv2ruNwxRS1n9SDmJEvLV2vYvLOD0l9xTq6b/YFanUD1NGJ0PbMorci/aK322z3sx4xF2EPXSg
VCS2k881pseNUXt33lGj2Y6LVJV4q6fLXparwOTN53oH6nCU43aqdzKKBbdkgdhb7B6SKzsDKsd+
7Ki1Xzkj7jE0hmP5qM/ukF5Feoohtc00zK11a3IHi0IYVkOgJisjtoKZeORMf2PB72Cg2YxU4LcO
Whhdcp6aHYkBbxe09A7iQ9CP/BmDlVFL26EIOtfanr17CC1utBOnNF/rpLuSm9jRewatl7SHNndx
N3lcmzBY3vay8Rjut/2spQbs5/BODidDcEIbRIsvl4GTP8VC+dAHA4TBw0GBpBxO2T/TvnNhlu4V
YJIh3UhLS5UqGqV8bJ2lX2XiSgopMM76rfRHBNuHEb4wkIX5f5xTei8dnbkvcqjxYbXB8sHOXMSx
fbaDRpGxlRE6ch2lqKAMoG5Ap6rrUWMm9UeSI+2I7M+MwM9N984uXPVZ/HA2f9oF5ypk6twscPLc
o1EOFX4yV4RK7QnPyHyNezgqqG+px9eBsC1tqEMM7Y1jvLeE6+wKVWxASrj+tDzTR3/dkxSXfkHL
HYwvsrbSZ5LFE9GJbJM2Rx0eEooufS/oWArlfhUCPpuSdpeULZwF11WXMDpfTlNojAfF83KFR/hV
4mmxOj09PeQxHNSKLrNhoDs4+3fE0CauuV5BRF5JMQihq3eVW+rGonaTtJsOsFmBqWHa08s9XX1m
+HWJSOjva3BADkw0QMaeuRSUGedo0OcTXlxQdrAvt2siTbguXoeWGWHja9C8tvUrJDw3rvXaVvnm
DLbBTyKysT1/MpKUPD6X0R2/vuDjps1tLw58BHLAak0T3ti3t5/zOgMtvirmrVKITUEFbA1XoRYc
T1abpv58sAfGw7rPKbt6YbZvk3UUBRc3Fj9++xN/D6P4RKqwSDnAgLEk5H/OdZDzz1vTtOeDBWtQ
DAjHlkF4c2Oc/e3bn7TUnFydoUf7IiWzIT0SZCB+jV0d52xCRgAzLsQxJA1ejYA833FjgjXmlLFV
VDRxKuVo3zB+bGV2NOnDkE+X5746uvu+8lZMC4CGnsV5BL5i482ZRc8EHq+DpRXUisnkexjTdzbm
OnTKp3LMnxqMq6WPYF41HXMF7bDkvpVa0fcdHPWhX4CrPvtNt9Y+z3xolmdP9/T93kYjIsFyhwY3
pWMoro2O4msfiRrP0CiTR22ahyRhLiq/WhapTAGJIthil/NCsxGWX3isFOKjYuRTCm+X9x7zQP3b
uEdi395o7zqRJCmitACWEaF6v3WhhNbxMsb9OB7GMzQD8geXTRq9Xem/FlC9aFQh90hbyPjYm8oA
0/ONO5PKktipP/kUKAYV3l35reFXXDMBE/C/bJxT9lQZ9sdTALLJE3FeDNKklMBvL6uLlZZM/Agr
HCD/NkNNXZzXHoVdjXQ69P1azF8ObP/n/m4o4ZLhDdF1u6bydgYNDs7EWFzO4sxASTv3d+E5eGxO
weMpdj/mJvFgQJtin4Xv3LnfUyp0BLlAS+g1ooDrUinoSBzGEGXTAa6x4cSTW6/V9CU/f5ZsGJ1H
i/Z7wM8f7Ik+k+MJSZTBzHJ1FRjsB7dOmE8HJbvk2mI45ZsWRChERco9pYAdCiXiAujg4qyt5j2U
YOmfvb6QtvQM2XrIYcKrVdBeP/hpeYKq+vKtCNwVrJjbhroP+eXSqida7I+AqLoRZe2vUuIQ7m02
eHsrDrZBY9/I/I0JA0A9b2VBotMsZx8DrkDbHVvBLeqzNRjV9UAj+xo3beUYYF3Z8zsi/wf7AMMF
2C7FJtC8XCvOlEGeZVcH48GwyTQien2t2ZyoDNauRWr9SKs0B7OziWsYfYQ2GU75puqgunWfmUqx
DpdnBZdKV1xbj9FLxvygr4ZvtfWVL3oG+47ZokZIuTFTAFePPIOSOA4axL4ZrOc+hQHr8ioQ0a2+
nWWRbl06fDOuPxzJmwG9QVHQajxmG6kFUMd3smO2kMPfTvan7dB2/eS1wSUFe+x0xFkgfHQZ9cM0
U1I02hgieUW1Ycg8WDLqihQlZooUzgTg+romopNHQRXn4lzhsXbpBxhNQbIgtn/76K5hSSkr1Q1i
ZLBAtMj8utSTnx2Bqo7DoSKpPpgbFy2gA5tSJvVe3itWdP9k737+uKudsSNmI0GwNxzkjcbhEiYr
wac0TOW9KA0DlCjMMCc1bSc/AhzBMlDfLjcjw9XscciV9vNqKCBwP23Sf21z78bPCsiA+BQpzcMn
y9iW49+Z+YHQOh64ywfy7FNPbE3Mo4SlsoCn+qXhJBzrhanqy0/5a+v0XqeC8yeh4IYwBojuC6px
r5Aa0w+hS6uq8TAN7loxeVHCgHynKL1pvw1M0km6GyGZAkAv9+e5WnWIqeJ7yDyXNI1rvegP+o68
E1sCqCd/z25JciUMNyL4zLCCHuCA9rOrdicoNBjNdGGfT/nHdyTnj6KD9CgFTEeEe5UMn+qumgJ7
GA920C04jalgu/yUQcTrMWGQuslNVaNu+BqPXXdO+lw3sj8P625mLh6vlAk0bTwN91V2TppDcf8p
3Q+c0NxRrty7u4uJxbfcnXO0aet/NgiFmPqsxGdne8B/Pn3iUHcemUuHTyD9WGPf9N51B1pEtk++
hxyMS/JtKqgqoPzukv1QB3I5hQ+Xn1X9Mj5LVSiXKn+TUswVk4+W3KpUR1+6+5wnlL+S4rHqooQZ
D97gGfNzHOECIWx5uopP1suL5j0f4zewV9eWNh4HgN/CeF53NVpuA/fg1EwHt3W0CRGgJOUS0qeZ
ULNETk+B6/r2mbt/CIM8lVgTDFAhby/g1k+azYza3I6MmkCAjjQXZg4yd8JplTqTJNPlc6HLV+Yr
z0ihkjxX8l+JPUWbylZMLBXJ7RgRonNWnk7/zpF1mMrwkXnt5LA/h8wKy44vLUWYBpNRP7bDxyVf
bJBvUzaeYHOJtsjXq5ZA6Orbj/qjP+lai+Mb2LjnLq7CtVEr86ZojTieILC3t7B0b3o+rJkYPYjq
SWfvTpl3LQTAoK7vT0DXhgWc15PgqwA++B4q5TUNxCsTahxlf0yS9DN0DBDvKUIXbmMwUazNPikj
LKWg+70tjH8t3kGJxQX8IoljBUTZsh8Gl5zeBM6WumfQj7ZfQdfgAdQuyd8RTJzknJYlxFZSHAQ/
7E3poXLLT7RIL+lYKRcp0j5M90IblfYTOrIszPJvdSg9AacvaISckfAHAfmhTVopTNd+BhAMZmyH
1n3GuCrlVJWIlHnTR8mx0qrtxLurL+Ets9nXAT937R/pcaWiQfiMMgd+pj46/5FMX5A+8jfaAK9p
V9a+eILB8qaq/07vIHktuHbVy1TcMxtgo5QlJdfL57a4HoJiFCDTyXtjux8T5qsr6xlZ5BQBHXly
VXwo+wWpNwSITMugBgLbDL0OFpnB1XSMwKGDFm1bHapSVyogkArFLCg9p3yfagSUcCZB4pK96z3y
UneRHBtg6aLA1an/FWghrFWZmXCilnifDe3KruyDbdgkwV1ogIHpsYMtJ6EMa509ZUiGqhOEpPmc
m76euxclt1BQAVuseguBm9L854DZMIKIzgBdYKfS/k6GoHJsyioiuEsNBnNBthJJWUc9mypjqI4Y
KNHgHkuMu2CVMUWAhThWDIcrmX+AGACGnEoHuceSPVnMemabJr72OGmGS1jnavP2xbP+ZFcgP6Uv
kqlGZBxkSH/SMWmVllHMJJBDR+F6U5DzJPWvk8WLAufQ7UN/JMaiTZT/qMJ0FVKyaEDmRXxj0MPz
zpLklvymCuCP82nrcKnUvEI7L3Pr9nPVToeUHDLl68JGJuBClakoRUxtCcezuCEorLc/HPKCP316
4AHCElaidq98NCPL/TJ0yL4YTB9fEDnDvRdMII2rTDIjATcm7OuCjzpgL8HpQAQdNV1yMJfCqfpe
GJ6y8EQ4ygn+X9BDDFlbd6rHUdyj2+SD+Ai7SJnTp9cKdlmceo8OJpwrvtUl+199glfqR4BpvIj+
rI38FV1xrUuqBLDxZpr+1akJeFCyETbKnQAhVTF0IJgxaTTlUaXIhVlKeS34ZWjfKdVGQTdcNyBF
eAaoR0npgKKy24PP6LMsRMiz5EdGlkshOBdOm33dPC8WYvBvh5aH4zbFE4PzgKuQXzlLR5vsJZ+r
q4EOV/LSJ4vnN8eNMCDh7MpJD2SGhVtl8khh4fVCrni2z/Ep8tQirgD0RqNI9124Q5enuv8bJ0LQ
i6rtcoMnjNqdbKHMpA9EobS/4F5AIvNob8cMwmXUr45FF6qtSPITcOog5AsfCyaW4s5oTwd/Wj3n
F0a/4qKi1Fp0AddhAXewFzrvduJuYiSt1NgrPeliEJTdj8AOyLTkE88JFCx/k4bTZSF5wFH8PZNX
hC5eD87fdVT6CGWSkXAwTydqsoPpuAd2WXR9FTyWfrbv0wkeMjw1NlkLVyAtiLEGFWxHEqM8lB7k
eOLf8qt0kkyLTAqMLreLng+e47LZaCeVmiYlsGb4zK3J8ML2zFy5Mt1bdrYndl17Z9KCgKpQAS5w
H312e8FCDvFud6Ix/nNh0xvCNc3qgEm78TbMPfpjcJMvL5UFFkDJCdPelzVQQE2PJL5/9zxd7Pv8
7K4F1GoGWk5BWZufb5OZSigYKVVwIYAJRFUAnF2l+0XzUjopp8YItnnRLc96kb4vXwKkKDXj11MR
3IZYD8G8i06mP2Y8W5vifNslxt6Yo71pMRCqprmSJqmi3knG9YoLK1ONAfPfNgpUdIQXUA3GoW7d
2LmDLyc+OXdtn+7PCePe7GEvuGexJHgpp24n65+TKy0YRHPiSFSzJ8Mj9Li7XFYO3hQTndYT5QVw
4Wz0exrvtwI8qianPDtYtq5s7AfZHSNzwGEflOJG3WU4eB3g5EyUxvhE2JrON/ujx9AImJa4boxR
Sffbkd5R4aJCUWWiVfchk7gAGlzV4wBWY4GZYgCF+alEKQezVoVAmkFaH+BNHG8QxXhkXqdNyR+j
RuHNHeEApEd2I4RGt1jA0P+FP4tBHGq4FJjhizLT8EdcFBU2qcpDOyxHQIIDj8rWY/yke9okF4pS
cccWpBjfQPeFDJGcOLlmUk32+HCGXCmksKqf60UNyjoJ0LTJRJTz3Zg9Mp2cbjI3eJ6tv8wLTP89
0BmuRXO0tgkZgfIc3I4djz1ND+fyPXPh/MlaRKrWZjAItHVXceZpGCfTyUZsFSabCIaighciBFW1
uC8oazkBMRnCiPIOaVeVfkpjCDzGaIiiTrpHzpLUmqDMApRO96YCUVK8LeMv3SolmqcdIweZA4Aj
o5+dj8071jf4U9IA4wf6RXFrAI/Lrw7B0en7s1P2zHVBZ9TZ1qKaWZUeOh/yKTJbShwIo1d5mfIJ
CeiBqhTInchW8/xu8FIwWZGvtFLdJzmngfWschu0HfWgdfZVTqlMVZ9+ddyVTh0wTZ6y7JU0uJI0
VWDsLxfrQMfbGuxl8f2Z/IJgS88pMp8ICEsu+jwvtVm6+8JHL4BzAgqrJ9iBaPQyVxXouMttRMy0
dNITrFhbrO0WqiyDpAwFtzYe/9NEJLVris1qWL9ZVPCe8/WnbKxPnzDdchTs4XP8utWJWD+amir1
Nh3Wx+8Kxt3ymcplptJSgQUyQ0L5bf/miktI6B6gBHQULsXq/O+azeN0ns74e7Z56EzvI+lJk41b
3E0PgJYzKuJ6J5sl7Y1dldWWs6t6XSnUc8Xwb/rGw+x+bLt3bpP7p9vkByTxHUTPJ6v/64acIa42
53ZkQwhhdF0UoMmMJw4hD+UyCnXHEfIwnykJwZKianJkEyH7v5IHla5QuKmcnkTICkgrAy8r6pFJ
UZqDHtctxU4g3d/t4+KryJ+aalwGJHJxgtC0xCR6elV4Sn1FOfgzslISgB/L/J1H/xMYBi+7jcOJ
w2sGV6DrZc6zPo2AprgyZqQHpiUJXE7165P6FqzXtwXhvQ+8cnNj5midLy4fOGZQ2sbf+L+EXKgh
yQxhOm9/3p/ijJ8f0P71aB3bv/ht4MwLqElWyOWaKxOkdM2FfPXbn7akC65jiJ8/7kqLxQz6PFpn
bxaIHZfTAhwzVGFdV/a2pNZabgUlrnLYCIul1KRrovR7HD0IXAbsl26VIVFkL6f17RUusMdvK6Rh
hB4gV50+VyceMIvGNs/WfPDc13nKNsLyYIk8LCI+CXWDOQN4Tcn8eGA+gvdP2fkrlCcNvDeSkaJV
CSHJHP4Km6zrOvNjv+bHvKHyZ9MsLq2lscd3/tt1DPq1AkpkgBFtps0QnbqND5ULwAZ/ra4fpdMk
CErWv/3E9h9FwGdIkUtL2u8U3UAztM+ew/nQAZIIuxBeUTqvl+ZbQz5cDwyLzUaPE8f5RqJfph+G
MaS6rl3bF2+vbKY7+hB4wSgafDmX/QKzRDiESnjSY+tiUEHi3l45JFFI52+HhUKyTeUAfyvAhQ3G
d4oa6ZWFmNs7A05exQlLTsn7QCeOedor2JfyEAgpr0YnqZIvhYJmS4ErS1QCBuNHWSOI5g3ulhz2
uSb2wa+VY6Aok4oy8vLy2+opp3lQpgo/rbqXnVL4qW8V0ShEUdyIt41tleZTRXZKHFRQb6MCBsm5
7KQKe+hb2qrs0sXrl1M2l9leZQysR3VFXprtj32+hNnSllJ2ybQZYkLGZ/XtYP3JiZPDkKZUrVdr
g5Ji25UzlK+sD1V+XK/Uz/Q7h/oF5VVMH9svGMZdinx5y5lYbMmNpMQTYGW8SN8eI3YYR1yPrxCJ
qA2fSooZYhDs0IvNI5zPzjsKeEEEfjtiurewjpRaM0ThVwWVRH0R5wP3UY6OrKKyUHDJ4Vb8CPJU
Ha9aJ8X9DhjIci74YgyW1Kkyt22VM/otmWgJwW7oQBUd+SeGRzIaTnEwbqEKwFSTpbCbHJd+Gods
HcGBwsQuv7WCzxgBpjrt3pbiP2r8nx7wWuOPXe9BOz0fspq5XQpU4m9nGlfDHEgQJO9dX+OPyFy4
sHLg41hgzr9uqcVIlaJruPBeNa3SjKFxzoUSN9KxYbv2fIPKOOZhghoIZ+jDbtVe9i7aSxl+il1a
sIbi7O6kyFSbADcq1KTQK1jgiBgoAQVvb9EV9dMP7yiEak30mVB2RVdmIys0WsCI5kPrPcv3UCSu
mjbleUz88JGwW6l2pSPlH3BddIIqAtKNV9Jccqua7LdX9qe9xCuH68VlUBGEs1d7yZ0+TtVlpFqm
ZPTUJ+ODe4IuqdnSCH7THzhKWKM2o9cuBdAJuUIB23WYboRIT27GsDCPCNbe7QULVbBOFcmZHrNv
b6+TvZIlv7pIcIOZMJ/BgcOI9auVWim06+cgnw991DAbo77xmdIJ6HYe/hManF4Ok5zRbG3o3qbz
awpwa2Bdq7Lepvk3q2ug4vinHYA0Em8TlZuhZCpcPX1Oz+3GOA27Kay2AdzTmf8hJAUzcDqR02z9
+GMjNDWGOjuoN74Lqdu52UQDuSIGhQy2SUaTpoXzZQsE4iV3rrJXTrOxyX1al+KBLbSzAVImgxvd
HW7rrIFxvd0y2fIvPUVq/yiZSeyMesVwJXRL/5lEpjQCruYSGwWZ7NGBMwzesOZiPfWMO+R9W7cl
UdNuIcLaaZENU6qjqtl2/Gs0hNvQz490tFSXv4Jo2EngbHB6/UniPKWDxX+8Om42ft1s9MR6FeSu
tLP2u6JvN0e+j+Z/Mkb7WieuM3/Sp+ld5KEqqeqvu5ogi6Zw3nEsht2ypySYXO98d5SL02fPOVUN
Efilaotsa9qltRbGgglLmbcUT3/DpqPdgXRhe46eonO9bo4fiZX2FsBifmq38RzRA0rLGFQBMfnb
yZnofGSLjYH0RHLXsy2Bw8xMg22DoGSk3sLx59XAQcGI98CYu5vI6f/SUYugpZzGnb4Oi/Sh6Ia/
AiIDz+NYOIpiHp6hcMOfqTeWfVgqLrLsTm9dGyMd+kyZnZqtMXwswmnl8KB+dxRHCFRf0+7EpoAn
7mmr2LsM8qI4CzqsrZtiW+3pUPPKY24+eTzM8DWdnQ0z5pZlD9kRquXz3cl2HlWwmQ+rBFLBc9Iy
jDv8Mg3zk0M0bMwQTLXNxiqMm5xZAPklvdPLJGET9bqMZXm+ZOPOpTK8egJDJhOD7DXTTktoTMb5
wspVDEyxoZiiaElnsM+X3HukEHTrlrgOSILDf+irvfbgYgWkkLdV0G7DuNtaBaWJyLxzMZ8qgqee
r8nH0CO31SvpnLjRp/mIm4WoJUnxIBnSienfC2yx7TQ/zfmwxj+NDf9LASYQjkwziJ91yXC5KLw4
+Nwiz6rps603wV9efaQseU9h60M3BY9VlX2va8QMJgmJ5Ml196f8S5b+5Wrl7I9+k/rDTgKXHHkq
bsmRg4CIgHQmSeNg2OnsJth/mPZtQ9Zi/rcmYZV0xjbym08R2R6GmN6FOi0/vasusJ6ib/zpi2NQ
nV7tjBM9PpdNN0Q89Qzz6fkhnqARSZDiS8PVrbeSWTuZDnnUbs9t9qAn147YA7eKTU2fi3L+qIvi
1q9MRrwzqB/Usro7u0l2BsWiwp8YZsJD8LV3CyNXndJ0gxgE49PRxoDBFKN90/2X+hPEXhQ86fiq
i9yP6Z30Vg95RNY9FVZ6N1kJdd71AgY4ymkYEL/oFXN6p1Un3VPp0ZgbOI8mqgGifvyMGuImyN77
mvTfsNOfdwiHi0jqIS0SqLpQPWZtUXRin5l3rfME+Yg/LXrRHq0nve44fgyKkqnxxIPeTtpQ1FAG
yRDJEsEctDk13jjiKpwfpFCPZninB4nw+cTKOOCcvkkRep7PJphX+gDp0c5kFfZQ0YRAuRW6WVoz
R9Qhk9o2R7im0Nn6LJ22m2QPntWv53J6Ip1B8/k3Jys3U9gsOm90HTTE8sxahd7lWHXLypwJ0UYx
adtyO3hMTLTC1jSbvVe0G+nZGIof1URIMegK2X6z6fJu66LNpX+ljkLmu0lFpY2/v9TD7kPE28cF
gUD8Uec9otKk1lzvS8SIc71lydaoOPMyonrqtQO2IxuQjEyfSQ6esWq4Ev354URffQEPS0MgQMit
qwgP14N2t8CH9BkQLDU/oSSlv6uMsdxot44/l1C60XRwvBFykoase30zDgjV7D3qRM7JtIupFTVP
pODtV7PCLc3dbVaedjBukeJH+6XjgTE7u4QKiyMb38XjoUIumxm6Us/bD7DYy6wty6ryHYXgAyki
L/8u/TDn/52pKD2dcI8on62e/IzLAbHu0Kz1ADnyu1gCZNWs04epG3dt1x8aPqEdq33e3emDeezC
9jczdpp7vCgjs+ZKwDTDJo4OhLDcJykF2fJzcf7qRe3z3Dn3ZfZp5n7AMbzTAxfAPhIT6ntXciF0
nNJlMmZp6D+e5/RBhllryoLhqSYPHkcjgxsK8qzpg8WlkRj2RnXjzMndclEYUhdRNRSbD4vZ66jN
bf3HGnuoDazdmsFa4KXOVwl/UrX3zvJQDNu9gRZvFw3KGw7Ps9n9FdfzUzV592aIw8uZm9ihtid1
GgWXlescHH/nWrdBmm91pSs7e/B7fz97DyNzSG4M/5zeZJPLGJj4e3AJH4fQ+dJ3M5qG9CTsIVs9
mxbZBlwVLCfEkPujPT4NRbxHAZBMNCAegHTDwEojvc5pfip4ncyktl1GfmQe03E13EG6c5OF3hqW
Ri6ndjh2POa2M3hBf807Zznqhg5QLANEi1WZPRQmniiKMTP6dTGG+4kqMLwt7ROx820Wf9FTd8O4
s1iFTuHCSUl8ZMulWWWJocx/kCqT+Opv5PW4XAmJ+5FpUCVHkFTmxm62kvoT6lvCJn1SnLM73UU9
oJRDkmZ3MmzMktnZal6ZX83yWzmUuAI204FHZ5/g4OjpxkvEYJfsIUfpLeWext1godXNxxHYyCrP
3608evSg91zF6bewTR7Ql8HsUY/BDSzTB5uSaaf/pG+naTrIlrnIUDXUq2GkaoGHnKe//HLVOZfP
DrOSe90vtob3MfBZ9KFyYU/V+CSDKBPkM9TIgWgg9qdDdGbeCEVSCkzpIbyZx+QhnPHQ3OkghSN7
r5uOR7Yx8f4kwOXQH0518Nib/9bDtJULIBUeN8mD7k2Cgcg1sikZVro7TjHDdvuhxvKgsH1cdJ2L
zkI3CJb0nd54uZD4I1bCxCXMyBgxxNTqdkbk7E9DcifzkwzFg08xsXnGGA/zQcbxAglLXnXbhhmd
ckr0noTIm7z8zry0e4nERFHk8vKzs/9wjK2ndsKv4Ta2Sf4gte6gi8IKHWpkD9jMyZ6edOH1Vi1i
JdG4MPxi6JvN6dwtHvtsIK5cI6du05v8tHexK2eYp8bkb8h2qfhGuRb5TTn851LQVP5yuhwPXhvc
XlTR8pCds696SK3MIlZhvPI6k6uCVZLxHtDLslQ9js4INGCev1ZDuDcqd98d6dKLrA/Z44w6C0b3
UY/G5EIkd9zJ2y+zHPru5CHFKEnzLjuCCMhpd317T478UeFTRqAsz0nOl7yR4jgD5n9VdKO1la5z
upGnLROmNmUTnDFCNGv0jhF6/w48+WA3j06Mt4NZuozdqm/nZsXos/XJY85o0ENllnn4V+QT+/zg
B8A9HnO8jdqpVknDhJvgdOypOTOCmxZS4BX8uXfnKiSVbs05g9yt70Pz4ZjyXr5trsOUaecQuzKF
G16SEoJdiGm7g9FDytfRbHa8yds4vGv8iaDMpQQUjl+P9AnFUCSJ4oPuvcz2jPzIRCjth3P/INMW
8mTS9ifYR73LtwkXWZsDg+Vd7AzPddSBKjXb3MMxN1ryTdNnKyK/1WW4nuEhaoGk/IiEczzUF8D5
/ssJGwEhWd804P6l8yWqvC9mPDx3LeXEGNwj5+XDqX5jn5kOW6ECCjeCeTEcN0w0OkBXlXIm42et
eHln22gP1ZHgzP+W+NA+5/Hpb9gGdyQIfM+FGJrWZoRLbpFuk4vL2qHITfPGT6cn2XyFE6couZMH
krTT52hwv6QzpoK5aM65edLblN5TenI+GyOgbJQeIuM2h5rkpjWT73ZOyQdGs5OEj4wenVKiARLh
8Xh6bszbS+6uzPmDItoaX0tqN55QWOb4PIakmc2IqWufpy6ZyDifP3TF5ZvCEZ+6bRkMD71EG+id
j1BnY/pwBmVtc2R13CmA6vOOms0XaS9pZ/01rHr7jOhJWkoaS++kCx3h9aaYWBmVk0sVY8546YAc
Z0GdpdH9ZcFf4eTmZ3PsvkYwx0kzMozpL6gBbhSz556/l/Ybe++RvmIIkzZZe1wivTkYdwrhZAQ6
b9qNKIvpTHdlFt6k9YnUyH8cIz003fStjWUn7N1sMDZ1el6iS+YAdk9lrGx6dQN39BdTSQkshRxZ
6S8mkH/XbZa3kVbBF9sxn4ZLuUlc5nAwrnkzWvNW3u+lgRC7/lIkuKVJ/Akdurcce7hRQFxDpk5J
4LdqHm+S5B85zvK3uqB7vri0xMIyx9uXl+TBCvIH+T9Fk3wti/lJJ0ql8C72GDswr8LbnjmHYzF9
dnjbtAvXo/057f3HPByf29jYxUXMjsaMk6v+OU3mU1KRPYUYsOkYEKVYiVOS/ektCuzO3VYZmuEY
q10Rjw4brV/KKMWn7LtT9zsn7pPVbMDBjlLP82CvQEpRl9QYwNrBnqbPLUO+P89jvFMccwrxh0gu
LH6VsSMQHA7yV8YTpkURd/HfjjEnCEX7V3TK70p+HPj9lrwbh00oT9RWE15oO/zxSY6rdkdyJDDj
VHa0IFW7KnaY5YhzgWd+6aadN5ufT3n4ZU7mpygtHiaCbFluBmqHHtRUHuU105PVW4eqSe50pJBW
ZysJfNlMVAGRaDwT4LbzqnX9R+UrKsffe0FFi7GxiK18Pyhot35He7WErq3MAzyc21dZPS9CL7Mp
oYHjSEBY47zHNHl1RJ/yooA7D9IFfdVu307E/aGZFQqYkEQho0ktasavUpmjCuuC/oRucQt8Mmpi
yDoLtR8oKDnV5C+hohH7guXX2H+QB6HxXCTTb3fiFFNdggqcVLoW0AYmCEAYvXpaVUekvHhv/V0y
p/CLD7eoKpPVoqpeTcunX1MVAdgtoa4qNBKybBrRX0slT23BVfyi4jKKgW8B5EMCPn2CesWgSnyv
zPEPpdS+Ca+LadswRAfmVXY/oKT+Mk/1vNRpCD5Z6g7mZwEdEVCGWGwyKpLAF94+h6vxQ0tK2aez
EO4hIUdA/b8mwY/T3J+sHAVMUj+BAwsuenXLZF22MZgmOrc9Lc3WzWzpewr1qYIXApZEH71juA0A
xbqYMlcAGuXBGfV4WHqMKOIRXKf6u3ex4T91T/yyZkEJPxWFFv6lOHsh4DAe/jTG25qy15EaaAF3
pcOloFWT4maBCOCRwiC9iTEGOBdhyBh5D/J73FTQvYQ/bHBZq+SeaTA39BAv/VWhs/tRUUHgHLwG
/as5gFNOPzqKLq//H3jwn84f1Wo7EJdTX2BdncLsBxUjcrG0tkO/F7ghnQMQ7tD4cFmeRgvO4qX/
79LTkE5TjnARMSLOFABYvEpYqkn/gVDT9/HxZQXXaXOGXFhQMgp+8q7uK2Nb43S0W5pTj3SnLZ0c
rye3X/cQEakSgByC+I/Gk7EqntUbiy8nvj65Hi6ksyBqb0uu8vS/LQguStuiucpj3sevQmDnzHfy
x+BHG/L/cHceS3YjWZp+lXkBpAEO4cBmFleLkAxBBjduQZEOrfXT94fInB7yks2w2rZVWSmyInBx
XZzzn18salnZvA2SF3Xjn3+T+O23E5jMhsn7RGdx8dmrqZT5UFIcLAvMpsoigmHv4+mNRqrs/OMy
CtbYnJYjelkO4WVAtOyCeKlK2BlVschG2A0YibkMkGxmIX9+xIsE8n+2MXaSxEuzfiDrXEw1usyd
ChOM7M1RMgEVmnJaXc97m7zPKGowtd0uXmnLf+YirdEWmsZr5f0TYvWv5endP1/AhcXqxX/9vx+j
JCq/f4te35xS/7dYroplyf/PlqvPr2309TX/P2ssYH90XH37v/3ruCr+WtgFAWR2HwIRcs//dlzl
T1DuCBICXA93B7b/v4arjvUXdBsU/1J6nsURwVn3r+Hq2x+Zwufv++yBRS/+HxiuXqp5sDALHCFd
317kaB4qwJ/3U1sagswSzuyAYIa6u4+ce9W+KlXhrYRMGsxkL8cHk/Ty4HC7y8oPNOTC1lsVQsRF
gGnQ9dgLWZiq1K8f8+rZLp/d6Skcnsz5JqzuurbaxPsAdghYo6dQkN97xVdf3ujxSqoPrvXw9v7/
o6X4v9T8l0XwP6/EdV2wFl9/XITW4jD77yIM/nIEslpWIWQCRrX8yb+2v/ZfuFpQdjmQRf1Fsv7/
V6H312IianMG+h7WIxaL4/+tQvGX7ROoB3GPkwdLgf/I9nf5QT+e6sLC7xddJL/MsSgO347iH672
XktwPjmqlUOfUvQ0s7FflCDHFBdxPvTYe+NwnlfCQ3USF+iLh/I0K2jPcRt9CkqzX9ciLA92PpDU
ElhXP7zJf0+3H417f30+18YOgu3r8iJ+DV/qiy7RvdkZOIlta5fOdG6gb8Wm/kqGEenncQ7Tmxzb
lWpzfGTS8EvKgevZ1bEHyNw4mTgUcXSPEPCdB+Nr+/nF8WCBgKcl8QWk+LlQpeQULhOWhHo9LBrI
onWgJ4fXlhnPMJoBjbpUHgmaJhhcjl9mGvatb1gaq//oalCtXvkywlmuSD4TArRv2rRcK92/E3L2
DxHph0ubQ4b7yYUn4LD4qCKW4fwPX6/iIp/NnPhNx9HzzigIap9DFRMdbYwJNrJBfiwc46np9FPo
pgFeBGO4bZ34tjak86EbDX2sAmzw2yb5Ng5z8ZEY5xsvNj/FOks2bgvv0peq2cjUKTdmR88XRpkB
MJGHJ4j2E54PQwjR0qoPBZkLG2HEmN53U7iOGte8HzffaQnFLo0akqvIcwcFyTUBD129hlzdXHtm
v7fSQoJi2+ndMC55GJm7yyo5XnfSuGOjeEdbJv7B7cpypYx5FbhGvs8nCfW7ntVumrJwbfsRzD98
jfgqD7rvkvNkaJt0ZeCsiFnO3iXLateNpbid4lVlpBjflmO4sXVUYaBYtNuk6Q6qy/KzjZnUmvjU
E6qNHv9io74p+asnwNx1PCOUqAYnOTZ6HnZW1U27FlYeIWXiyutbIi3q+FwHcbaLiLsnuqmsD31W
n4LEfLZScwGhUr0JWxnzqUV9zL2pge0XnLSbBHvy7MCB/PJLl9npteVM3/1Uqj1ZY+NO06nTb7ck
BVv5c+gWV4ma1ZkQe3f3zsq/IHS8rSnuUttEu47hwHJD/rimalLAwswz9Trs1iLv66vUbZ1958gT
fkjzXo1xzktIxaYvxmhrqPFbMcwQ9PrB+vTnR7l0cXh7FPzPhWNTJy7ZEz8/CrpRmWmfGWk4t0eT
Y3iVZcGe3bYrBss641yEfGe0mTS80S3UsxHl6L+DIiS5LVErEaBbiCM04fZUjjdT8eL3Up+ytPF2
Vif/NgZyujWEinACnsqK+LFaIhcHjI4JpHe35lQ1m2JYOvvYfoi8WOyNof7PIpYouF0b8xiToL2F
C0wz8POn5ByqzXr0QWV0wCS9y6qz8WHwgP/90Bmh45ExcPTaMwGDh15U6Z4kaNwquihj3/qrP7/z
y8bk7WmWPGPuq6ULuGxMZDGMjjIiA4OHLzS43+xQ2vednd5yXMKtZmq6V4VeBJaEHPZR2aBigJe4
CLzS8qkh3flUhvm86coeYf17CVgcYLyNiyPPldTldCMeJ99lTFJehJ2fGATx2cNHr6jtvd3Z/srz
52s5Qs+bY/scl/OLZ3fhAXUuQTGlrTZzn4XbgVPjJbbcr53KmlvHGBHPGeap7dLowHwzvGVtY3nT
1YchS9V6LIbimf3xtWOCfyIw43rsFTARE1EGxO5d2PQdgga50sa5csbi5VtZZBxs9Oxz6urncfTv
Xf44KYr0ky/D+0gYKfl1IJoLtDb5yYSPnL0zRDlde/PBref2qgxTa+Mz56vrGu8CBw1uJC2c4UZG
3WThVYY6VXEntvFcvhRtG2x9VQT7MYl87vdRH8DSvlhjFOzT+YFflZyKqcKMY3LH4xi56KJrpGnx
VIYnxwSiE5rECdF6V2WvseSbahw9S+8u7vuvsZXrE+vN3ZLtR/SOGigcXGgaph0dhko0Z7+rHmVZ
148q6K+1DA5lnV2beSgPwnP8VTSPwyrS/SkO048KTueJUL1+NTEeZTHfOW3cs5mrbhszBn0eBPEV
CPjuSmNwN2jhxVNC2QGFKFgnnt/RGjLtqR05MUKdzBVOQOUui2oTa/TOB5nNGakN6gUl8Mbt630R
dPIQBAW+PMFxyINm28qyPU7jcGyNB6N0+9u2nr+kvPVdiq1hVCHry0V0AM776neD8eTJ+Cxmi0NO
lx+HRertJd1Iuk95cFleD5yCT21OvLLZWiDwznVStvxe4US7oOVT6d7bl5KLOGvgIYi5zPeJv7Jm
yBg26oK8D2DeKO/ILYjeJn51ypmEvJHxyNBluHG5leR+wYtzCL+BWjVPY2GDFvuo4pWvz6NZ1Wsr
Y4xYY7V0Csb7ZnlpfuV+dKz+o3YJ6un5iaKW31NlNkddtoSEQym6tormbrSGggisudiLcuaVwhpo
CdRd89EBj4dRb3Fj573qNFxbFgMC0xy+21lwDBMyuwwsr1ZiNnEqIJrSjsIT+/LcEidpczqt+lBr
RKXD39oU22wy+SWZzNCXRd/tSgmYPjP3I1NmsBeDaChGEYWauxWdfRofp4HKlIDt4uT0jKaLNpo2
Abkam1mBxfb47W4SQ9ZHnJzAzGeg4VnX9UPIB+bVQm6tq2BPahLYrYLs7tvTJnOV3Fd19XfShMca
Tu8QF8yNAjJrDOkfE6Mb7/oFywzitD2C2CMA9aL+u+vcuCq8zbOxpUX47y7id7Xvby5aF74sCbXI
jylkLos3T4Hii5a0dI90h544R50FJba40Z3AgvLJ43PV0ntMYhwVowkOl46Apv2wjN5BZC6JsMuh
TzdsLfElFOLi0nqirwOr4BgyVkNj2rtijKl7Q0Dk2gpf6jzqoTvjLmCrYOC6zAuA33IvXYo3grnu
snKONxWQf23FLZZay4ze/gzU/l408aXM4+0xHcuWQGb0Mr+UJq5f19FgZxAfsm6ZhYFEatGH9AND
vA3BZ+xri0sWpigzMlMx9JjKJ+HU86dMi8e5LSi56vZ7kXblYhfbvfgZVQJAcH+o3OAhHsrp+Ocv
+a1auriuFosLIT0g4eCXtMIaVyBo/D28wKzujlGHtGiexQjHhylThj3XxnGqg5pMb9cH+rU1ynOG
OjNz8mBv6uJVxQ7otd30h8yUt28NmcdaxILTw6GldxCNZtFOsB02sjHqDa/jCYrdok7Mr1unqq8o
Hd9ZLr/9Hjxz+Uz4lQj/UlWWeYU7R46vIZr4w6Yc1XjoUnEdq3SGggvZZTTpM6Rg5ON6IeJj39vk
lfWdgMMNxgx6a/Cz4Ts2ct9FNq7esnrVfcIkXln2TjljeOV43Zc/fxWXVo9vq8ej3eSkIBOKf/xc
ZzG0qJuxsmmWygFLhkKJQzC11051VQk5MQeF5pu4CWlUOiDgLrSP7HzAbF+nd39+FPmbIobO0jSB
DUj0wpnt50cZ09yYZEo+k+hSc5+MtY9Mct/3U7XBC2HeMuHUq66NyvPgj8xogEvvohqWGW2lvZOh
i7NP2j6Yjf+Va7N9jILxI5GMUO5FHT+EbvWhccur0hoUiXZsTFe0EDDj5tiWxSGOFEGDEm+7JGAO
MlTJucjaCbpLcCg6K9/UROQeiIpdlcHQvo6hNgi81M5NbiTiOPjz32myuFETMeJZkAJhNBzhh9c3
XipxBWrvmsjsGVWQtzcWnTp1IxSKsqtPeuZvDk7fYjSciV3YplcFlupZS1yazsqvQ8WZ3iSFe9+M
V0lldusiKJMnqQPM6cfHGvDlagxAxC17ei1F+V7tay+uShebdYm2o6kGk8CR4mKFZFj32aKZDazC
uFDtFBPF0WrOWc8MTFYeBJrCuNKl025r2dQcIcPfzlxsi4DA+1TM20wbi6uSW5wHW2Cv0QfcO8Si
ung5Mrp1lPMiu/G2ExMdJxTxbWtjrOoPOAxWGXVBm7v+qiqnEtLleS5h3w6txNCgzNGFY8xsK+Od
rXw5+1k2hR9gukouNv5yrMifV6Kq8eeNyB5cL9F+WEkBuwtt3sEFuq9pzG5D2LTrtifarAdYxaym
SzZF6CXXCZUt/p34wqo4XyIA1CkWVIq4gTHnf0jC8UCyI4q/wr4hm09viyWWkHa9OMVjQRXYxxY8
2GJeg44428HNw2NTYbzq5eZHo8+tl2p4brSo3okZd5e99fOX7KA9Y1a6mJDSbl0gOwEh3klcDMZq
Rl+wahO7OdRZ/QGT/ZPdl9FdnX3P/bI/xosZjT/njCcoRY6OMaXPWsSc3PNLZYXBXWhk5jkyhMeM
VfSrIcJNMgijR3yN5l3az3guNkwM1OyOd1NPcSMnLZjYmzA/U2ylg5LAZxffjiJT5t3EHXwtMAoQ
wyz3TcTcbfAIJxRlbd22jrZWgx8tU6qnAuP/0xTAUYgetG0QvWjDtqlx5M4Bx7Zt1p4VNoKrrtB6
PZskWNbpVWCm7lXCbN2b8+CQhERz15LZ/Z8Ptt+cscRCmgS5Y2KFn+/by/8BkPKXVOkqGg2cW/qI
SSeVoi7RQGnX61YOvaNhDM6WMhWA2+4180TYw2JoHuyJpf/OwyxzpMtvWgq+ZJAMSb/o/Ly2s6k2
RV3xTU+Fju4rP9xJKdZpSTT3YGgggGY4WELckKtOmpMKoUgtaX/G9yzQ3TtI5+VgmI3Gm2HRYXTM
XNp2L+YBnTH3GHqFFFZLcTo1RGDk7DSELZwDedio09wEBDpCwCjE6CHkcOAO5S2Wc/n8YFpLK2Uo
zTrsTtlI7++GYQOLxcpW5lipU1mZbC+vec0bpfdG7NG2xNE6TugO//xeL5Wdy0dZsGlAmWWSQnHz
83sNTGV0RQfHNAg3UZAf2razrrQHeQOQ/M4dyurFVZg9mUsshumThiOv4gW3KjzuBrWD1tHC9gMz
DeplbdiucarCUGGtNt0j0hHPPceQ0WKiYFg5/aZR/z2mvv1i68M7H+UXfJyPAkJu+QyKWSOXyXHC
GREwTXyUtO6ItzCDgZCt2D2ndvLC3Z+gnr+tdfUclANMQrvd6K7rHwcvB+GkiHSd3Dg7KnzO6zo4
lZYxreow3tel55ziLDYXuaa7o7QOdmlubuwgH24TmdJpKSJ2//xZ0GL9ut5B+JlgYaWNGvry+vJK
I86GDjCdZCU47SnsQCXVs9OMaiPj7E7g77jL0avuCtKPQQymHWwdqIoholvTyqO7ZPwmyfS0uuqz
ENO+iLXFHUWqimVm5Yq6b9uijkgec9n2W9MsEsqEZkW10t1995h1ualqPsE7x8d4cDI2vCY+NTHd
D8JjxQaxrW/Gtu4ZZrvtYZr6fQjWyRksvCfXiAKsTm7xJ/YelMHZMLtwMDnBiw1sG/8qr+aXPjGu
atWW13ND5Ba6hgcZWg+TLrb1EFQPUg0xpKFDDQnmhiih/mqsJSrSmSZ3dKZ6PQn6T7Bof26u8pCu
tAtnxDap+WLIAT54H10JiaFJ5bqgMCRuGk2yLUwz21d79RDG5V0Az3uNDAZWeFHKtUP8gIxBdXQ+
7QPfDtcEzkL+yzvcpGQy7wgzjjZJ1YLQA+q6VVtsggU0c6rZv4kaMaKgwX/BGSmRBcmfuE5iu5ST
O6zaIj62ESo6KyCouxhuqcV3zAFwJqqcz57MgI8SjGnzBpQzCmtzazh+dZerxFzYN+6mD8t2v1yn
U+eaL00y4vGUVk+d2bpnpOjrTKr4qsmqJ98FJxvdsXin+/F/Lai4BqSJtzszUJd//nxSyMz3hmbi
0JPWOK/8pluMcjv3LJ0Yl5xEMvwEcSFM+r5t5kNYivSxnA3/pNwYCWk1bfzKNx+dmQWcKjvamdo8
OhI0RpLCO/hoIocsKo/CxiekDHGoIKK9HYLpc5TbZFKY4oNOTHCPYtrqEUtoGITZKjGz4ByBtiNG
BdAm7pW7dBz/1nkb30N1GlYxcfLnzDjUcGGPzsjKMDN77/SDD+8QZ91krK6ArU+ydYzrFDThVjsJ
begE51Gb+ReP8Bo1WkT5qr68a32UrCKU/VXULunAvWEc1NiemGJ97Iqgvna9Um8tSXRxGenHeXYI
juuW94X03Akb42WsxoA0HUx36oEjZk5K5ySiPCC3SCafpvBlViGE7376jG6UAbPyYB21dbxRKkjP
o4uayc+sK5uxwZ/PnN8eOZimUU7h3Y8hzsWtxrUV540QoLElanbbBq3ROgo4YJgGoTNkYTfyhWh1
APXwHPWpcTs1JbzgQnnbLHWrg5W6aMum4pj2wCCikO4djdO8im132A2R0axl2pQbm8ts58bnZPgu
RpdYjM7s3rnXfgMtOwRHUwzjaMM0TVzca5iajn3G6GzVNGm0jaH+R177MY+LT62DWm2043n5Fty1
quoIsI/NRiDDsGowbpsIdr53m9ZfSUwNgiRrzhDyits6SO99Qxyb5dvpU0nv66av2uqD3dTOyVaM
5UJeDDdGNNKU1vlL39pfBHcpJPBp0UiEK9XJT4bO+2NOOOVqBLdWsPo+2PDn2sz194lqcKnMZvcx
1PWuykUCuRvJA+D6FZhido/CFWUSzLt6kuMWC65h++d18JZ4+nOp5bK/QXUlinq8XC42ehQCvzYx
41IXTGM9DPjGN+6LNuZkg0D4EeXwycCHBva1i+4zum+3UQO5txs/JwYPn1nB9M7VfmlETpXCIzG4
pZ2TDIouBwVhH/boNFq9Hu3wuZ7657BkUFAPA6BnZEBoC0m6GfC+yAO4ar0RgoYGvUZZV/Jgg/dO
NWr/ejtDzrSW4T44GzXgRXPZK8PVEbJ4zOTBe3ngBglhPjxroNPkE9kiA6MF5C58Glxa43CT+YC3
TcxDQz6vDoYKv6YNLVjrJ7DUJww8ovnDCOB5X1vecUYZngruPzIn461WGT1l7VMSGja48YxpXWRu
+ryxdt5IcyOUvQ19YxO7+X0r6vtUqOp6mIZ/SCNfxx8Co38c8NvLp7pcGHQCDGvYVS5uRD/fAC3M
mKn36S9dRuBRBZHNd/1j4EE8bgNUqzT4zXpqwgpYzEk2Rp6lt3k4f+g6nMSHsjwWSfKIU0Z6k2oH
kzKgLQLko4nYurgi7YcCo3OxlMb3z2+dZ2B7tUtCl3R6K4R43KGiCia44svHs8dPPeXTO5fcb8BT
vlh4+KhpXcIt3tCyH3oexhl5VKSVxh1OfjYlqPrkDbfjDPU8WqDyCWGXo+JhhdPMiKSx/I5hPS48
y/42igAeW8W1hZyh2/befDTirdsV0TuEBuKif/kipIAKu1iRc769OQ788JRNXXk66IGcUrd/AoFA
4uemx0TM00qlq0TLZG1GEQgjOzEX5Ed20/io0/jZWqbotJLkNGH+mcTDuESSL6bN8bjt5H1cSLnH
KLI7DoHxiQvtHwrc/7iEfrORJefKMgVeTmZGpT8vIVPLOUBlqeH8zfooI1JN4igM0NZHaDPqIb/N
QheJVIZ7L2QLdr2zJRkAukhxssPafmcj/4azwvPgeLCQD1DmXFJ8syh1helSoHZBLVcZNzjOAU68
Yai6mZPRujJCKBWDIR/TsZ6oR8TnSDKQemvT3ib9wcyYTqa7NwzonZN4uaR+3nBQ2xwCjQC6HWbi
C/T4w/dsGc6Q5T5U/mBQ1lWInVuQymrNHP1FgYvs6XbUps+qRWIaFMduZ1f6aTLdxz8/xxv15OI5
fEB6GFB8bv7tovn2JjN2h4LL1O6qFzUHKcqgkOy9oZ4PRhbke9FYIL+uT8ZTH8Y7z4E4HFZ0YQM2
rKsIOuq2cdsPg7WMfGje9iUE6Q4XG6xrRvjGhhvsE/S5K83Ya29az5KCR875eeRKXcHVwra0cnEt
cGGWdtXw0TAMwGV3tJE3Iyn1dXE2Gxjsbdag38iC4JhnzkMvkvtpqdytQd8g8qcrtf2SZLkOjDYv
H33lmnSwst3GqkHRqVxvUxllyJDPNk69msXuz2/ykovKRSZ9UGLbw95eBP4lIQPajYrQQGFUkef5
0X9WUoxIxTd1A1wKzFpsnNpeR3Z+MoclyXco7hQdB1mLoTor5NnvbIDLlN3lgYB3cECkYWapX7rt
Z0Xk+YMpuVnjnpljQj5sMzKO6WyehGmDFEkMvTopYckuZ3YyFYce9+VNbNp0kaKLsENqPpSR901X
+XCkd9P39myRAeok57hOPQJKZzRSfqqI1c0UUoGxPiSGd1dzliZdcrLaSRy8ws6xZ2gbODcfcnfw
76dwGtZObFzZPvfbRAzPU2RAW7fT4hXvYWKxm7K5zyCkQRru9d4NsTo003B6pxcPft2FfFcisAVk
6oWqcLH642i0pnjxCMIOXx6N2VHn1rKis+laKE2ykjODWmNpQ7KHefIYpA0O1/TYHdOqxVAiHOE9
oR1oJA6BeRPsi5p4jWqux7WdN+tAvPp9ukTcDN6mnfy/Adqso5n6X2wiuk5M6c17M+ZSDSPb3NRJ
99KR8XDdJzK+DirL26lm6cejkZF/KsV1MKPfcFr0x80Z0ld2CBPEgSrKsnNvTh4Y9RhvojoTH3qP
3xiD2N228fw8Ay/tpcbTNfSnb40z7zvR3TWNjWlXbW1sZyqZ50647lmtR0Bm+5IgY0yZE7SeQIvJ
YPhsifa5dPNNibEyfYaxirEdGE925ZX3EgtP4evnWbjOqQICYjwO/SnKi23gJdEuDpHEpxQRdvwg
WmetQKbOAFDwZPzqUMq4Ponkk56/xPWCVBd1sQvywLz651+C91ylftMO+SZsT2KgYHxS7CzL4ofD
t3DKOCjFoDF3J2iDqY6ff7ML4zbqrWrt5ggY08E4z0W4ruuWKizKr6Jiik4+fYMfz0RL4EQNdWzd
VnhYNONDNC7xn0LdZ8WMEGsqj2/woZ9F5H2KpoHOmbxTKVx6RrK9lxkIOgBJg4BX++XaxdopqVxF
oRoGBeGCYOHoLGEri/w6IsXSP0nlf+gmY6uwOcAXReW7QVCrutc6csYrHjNYpBRQSufiBU5idpXH
70Ub/QZpZj7jMa+muAzgTV3cc2HDadhgowwFMek3njE+EaBq76vOd7dxpofVFDH/VXhvr1Jw3X3O
ThpLZazbnBHgn4/o5Y38fNf56K5MAc2W0GbYrD9/7V7lpFNQZprOwiBUpNm55XuGitavwymOEnO5
Uhd8nVCji7VV+WlSJJ0M1/5sdlDKGQAeqDTGqyoqEPFW6Iw7/LPOduHqTdR5bExAErPvV1WUIqaz
VPp30FfqKrG1uqoTautMpCfGz2m5CvNSHFrbwsYgMLBxY6te6X1PmXPlTeO3MmIm1equ4qQtIWLi
4AWSOExfWZ/RGfYcg4yhQj5ZVsMqT4fgbOqO498rkZK3zMuimFlEZ87d8zQ1eHBa9kn0D41Kuqtp
bKOdzBu8qAf78+DQoVgt1VQezcii0lfPBl8Lah4gcsjMVMluSFlsTtpYR2+KN63pPY9RPq/KrDyJ
GWZqVSns23V3nKrhi12ZxBykdzZj9Y3jxs71mLZbm6n4jgMNHzzKdNwEwxNlksYp4TGcG0hEkKY2
aSCeG8nqClUmN5HbimNnmB/cFKQyq/U1oV9gRWGb7INJZHdpMN9XtXMNHUJf4WGF/hCmRtcm6a6o
ePDURR3YQevqE/+6zwdjQ3QBKpKE6WLRJ5zfURF+0N6JGWR57KNzXwbRTZ8xOTF69WCMmD5iyX3b
w3k6FqoxrmVC91CZuMY4iWPhJdkAL5AREZGYorD+Sdtgce/zcMLOrxn/WWc5zNZ5yHHpEml1Co0S
9WblYwJqk+EDoOaebIqmU80BrH3H2I/C1XyPQ/b1zzvG+vWUWW5G28YN14JqGvgXrMexxwKpkzpc
Y1/7ak86uiVO51MtpX2kxSpX1tfWi6ZTHyf2XjGhXKdk3hAf2hSbKpn5uuKFRGwyZUtjA9/CSdIT
CjkyvU/S7Vw0VwyI48MA4eXEgmlQVfmI1vz8a1NCCqRD9NveoFjwfBxSarmH93MTJmVzU/fx2Zs/
BUafQOjGmMz8bLVZeJSpzA5OK24iGZkHMdY3gwrqeyMgw7YvTrlwrStht9c5DlOxo06mW+hTmH1n
9IFc3htLiFxmzNy7dK1bVZFvHKqTMyTdOUw4QrmWsbvMDXEbx5V9Owaxw4j8Jq7NiRytsLixZF3c
zKL8oknKHUEJIUGN1TFxq/vUnl/NZlxsYGLkxSlb28VTKbXcBrOPeVUNVbQrJ5o/FcBw1MfYpXBG
Jgo7EQJUm/ibhk+oehBmQXbvxqkSPEhgKG0ShLyHyNIY1BbXSSyAH2sqPrfs1oGeMlAsIHDIVeZ2
rp2BQX+J06Hn9jdDKT8gw4SZbY/5LqPyASTEX6oMKOpqTx0HRslhZbnnkubxnEFAgHZ5TgcvgwKi
U5oBnb/TqxP89gsgIe3lhAYZQn1HPXFxVssKA4UkZj2VFS4KcX20OndTF9bHRmQokBu59ubpa9jA
afLNclxmGMk2iuhVnEw+w/me13YTUaoE3dEe8Aowhmpnz+EXUYAqlZH1VdokpKSGfiUGielWyRov
Qr2NG2PeJgUj8To08DAuzHXcVndWoh4oQ7/hK3AfKv1U5jDqZ3xWOh+njfS+GfpxW6oG8/l53sZ2
+NGL+InqBcAqObYpiml833ZewNJnSoixQZPujYlvQY814epOsStTDC3GwfjWNIwGPNKA8HVZSpEU
Th+WZVNsGjunaQ6pTMJdh53UqvTce+rblYqmg99kD4NE+KxDHr71ZmaYRoIa+7FQwXcxNcQ/4rCx
0MNKUhncr3IKV1PrkSkWkyiUOHqd2BWd8mx/sctNx6pc9SavB8pAVcGYYIiJfWqD5qQsHsas3xqp
IqpFqnAHk3V5l+Zr2bY+FZHQKyNsz/5jBE1sl7twzLo5+UDPM0EEtPv1WIZUkgolS+2jXQHGw2n3
pcnKTWNV49HlPbaWPW7GookBX83PUzq7e13NK7Myim3lPtQsDkJIprOf14SIBeEW+ha8QCY3OePq
bewWJhxEd//meSbjU5Rr9Jh1gk1vrD/DacTixLg2/Grx9+blwJ0JcLCn2zTqUzcwEO0nsMZU4/CA
wGLImUnMS1iEVRqfOIFepixoVk6dOut2hG2B0wQhwJKikESO2PNuIQDcxE7RbVUMl9gw0ps4SgFa
IxvrHyO8DYXxytDyrHKx6UJ+DL0cWRHlSMZQodaBhK7fN+G8MTIsUbpj1lB6l1nnE26TvuhePswl
xiRV9IVQlLt0WtLjIW4mwd9Ok9yzSF4Cn0+LF0QdUPrHJHVgRWQ/qYakNUxRkQnr6tvQBP2KoPLQ
C8NN3CMusr0Acm/60bTDQ5wVaNtMYsLzAil9591htfNqxcZ1NfBRu4AXNxv9dy/uD8lIJ+Np/hcr
vbbjoEDS2+DEYQN5Rjr5G3sPXrCTP+EO0kh9LWL+tJsqH6tIL96Eob7VVvwazMVDpLJpI3uGKw1f
u92wHHjzGCPI+zHClsKjZCH9gP2SjOqkRupFymX45bP9TZTuzh/rc9eKElWBmNdyEDExQvE5bCp8
NurP4ZxfzS0kA5mqu8R2yYnMaH78c2JWBdMrC9C2cZOdATy7mjFoisldsQQQaJXNIeemgWtjOh/k
4H6ZCfChfiVTNJTM6oKOFul25kxchmJLnhKgYa5e5grRjzkXENXyFsZmBvekiD6PFrDyFD2+bVe+
wXBbSX8twxgpledeoTKELOYvWznq/w5Ut+okIuS59aEUS4f6QH0QVfvI5rlhEeqtbEq4PE63M7Sp
V5HDl2Gk9a2u2ldsZmDFjN8R0kAGs6jWkCB9nQcIS5Cny7ui9b+5NpryyQvlVvv8cBuxdRGbeJhw
ENVu8vJfJJ3XcqRIFoafiAi8uS3Kl0re3xAyLUgggcQmPP1+zN5sxMz0qiUVZJ7zW0NpPhb56KPa
BLeOvgxeyoifx2NSizPsMZviwZsHc1OTGxFm5l/RGKRli/JDZvy1Wiz7rOjR0RbWtkojcRiLfJdU
xYNjioWLB5kMEtVNuiz/umFJt/qInEaiPahPunD5YRL9ZXf8Fk27fgt8edGy/dJQdBvhvFlG9zV0
oRMzlTMwjr9pw4nV2fNtxWlV1igXk4IPGjvbIRzdf15z0J4xxlUpOTDT4slsrHNQZU9RmT6pkPaD
suOUDzX7Wx61MXPYr4m5Wwbda7WMuzE0QO8XZlp0zTfkht+oip/WDPit56RbkJrMX28Zr6pxyI8O
gPeb0HiwCc2aJ45bOQdye21qKnIJjVj4UrFvK4uChZxHHPB0M6BvcxE88pESDJoXVYmJf4+I08LN
TOUKpFeM5rePk35byxrPueSE3wcE8yK8TyHlBj7eRNQHt0gf/OLeqMm3y40K8nopn5rOuF88OW4a
lait4d2RQltsWzNzcRhW31lOmhyYYUQKf7CrQ/3TFO0RdTqOjDEr4mXgYbNydW+E7V8b8siajtxZ
q+99Ss+VK/OtMfOk5sH0lBT9c8uBvxmTBilGA0XbA7ODDf2IKLhgONtrf8QX5xnlQYRvzRBFm6BE
25cNBE4NVBmHs/NUVfY7fjg6v7BbxJWaLo1bcLnU+znKA8KaeWZavya9mVTHqnGm7TiioQp1tHPG
fWOnauNN/HhZkPrkBSfQXnxYqUpF3LlvRtuB19nFr9QaIb3gMCWNZzJHXFR2R2ldmk7n//6Hv8vu
Sme3LIwoqyLVjtaADZ4BPqVnJukfP1RF7DMwE9I0E1eclRum9J+xSbFKTuXNkjnpKo+fUUIse41x
jFjD4UQc0rAjBbfe9HX0Bwx2nszkOSMjky3e3HgGZ0Fp8qFWfXhryeFmWtqt9jqk79ldkBAsZhp0
TwYduv3R+wCEAzktQFwpNOSyat4I4ni3ZuxTmEUSNDthw7t0GPKBwLwsj7XPABjN3bTl6orRQTDl
ADsVpg/3GQHo1lF559mK55nWFJIlaJYBMOn7BXLOpXOx5BMWb6UEZExeQ2l+tpqH0UqziS9if1B8
ygfZtQQANl8ueJJREw0wYtogWeu9JmRsY87WuXR1Q9MVORWSU7XpccQMynnr5fwZka++lXP6PrXp
8zxz+btVhoyOF5siqY57jm4kWjv2k2U2x9bPJLHnKcicSwRWQNYxuwRgmKS8aMYh18bVsPz5a7Du
YC8bu2Fp9EkQzP2cxAcf5+Fiq4suJpOgLdyKnRjujEZhCNeo4xiHUKHydlOSxITGiDA70W/bqA8z
0uTjJfcd+WhxuWQsz156lw810xz15BQePsqxpUOiMn7LtcgK08RIgT23nJKXYOwoFM/Np2JwMNO0
X8vEPVmW9bvhUkjSd1RG2iJ8aXpMcLx+WJWmr5Duyy0xdtXegWeekGYUBZ26/t0g0qeuh2yrZ0mW
/ZRRvgGdC927t3tmuNrPn3oUILEc/jWWP5Iclf3a843seP8SKkdNm9OMR+DNTxRnm4ftw+ARLmD8
rYyssCSwDpKHFI0OaU6zRP7Gcyqs6C2NjM3gjT6fKp8h6+wrkOu1KqOvIUKLIaVJ47HB3BM17amP
cOGQs/g1RcjiLH7iUeZMVQi64EPWDkEuCTsvydrke2NFb5IciJL0uKhNsk1g7lFrA0MvCrGKJnCf
+CquKZGfhqUlaj/PH62u/Agc7tBwNp4rae4yVbVbwVS58dIghZadiVZsflNjQnztFI/WaOtdtPy4
Sv05NYFjjuziYqbRwPcqj1c5LZBHOXFlQmcsFGfEk9ac7XTMzc02cmdvO/XkAFpNkJ705LT7CgBn
HwhONA70DUAKYHHtfkrkdRlk0dkOW3oMRCvi3iRwu0qH2JojEADroVCNtdFQJTvf884dmPounWik
aurxMLrSPBEo5Al1dEDUbTM7pIVDjrtP8G2n/yxTEZLd+PsW29CWpbHfyemzIYgNSQwbpTGPezki
OMIHk6MK+VFplt2pRoU4A6YFISrSS11UW0VkSNxje1FZS/itGi+1bZ+nIZyus/6GKk73bmVDB7XR
3rLs/GjoYBslQX3yipTQLETz9uwBJCnsO77bvidLWRJJFta0GcxHa3Gy/2t1E/sBXvwt8tnmkjIn
LzVNb63cfAVVO/uWDDiRF4CcoCeZPnufc3k2W8AI+lkpBYiygy2KH6l46MHt11A8vRnMnykJyKp1
KpfkYu+50uK3zzOg3iW6cY0RcLe7aaiy4XalILP3q8O0NL9sQndNQYPAICk3wi3GiNj27/zBiv6n
wt0M5XNSpuamw9AW+4onosbYNifqXcuEQN/ee/DTLN04rUEdXUAdedqhHuOjDoghLILoyRgondQW
B4TyL1mGm36YOuaRGRWYvYZTEONG+Ca0QtpDyc2cWOzQDPGcoovZ/WKuJAmNqXJXgRhymmUFTHUP
hc3L/izdoI3TOvjU5NcR57FJZb8DQ86uCZROrQZ361WSO2L0T6FE0rd46chb0pwMNc3HxqWMKe++
Rlq3EDrIz9YsmIjWFS7T+iB6SZQ1sX7Ss/7yDDSzLATFZILjdpxPgFr7xIIvrEf115EcyF1QkErY
Uvy2xBbNP0sU8ouU8q2api1+z34fhD63XDJ3bGanXuEkT8aUwOnmvWwzmxWwRNIYVvcp8Q17XhC5
J5/msycumn2SwWWxrO8hAKKisM/h1OiLrYuNDvo8e1ss/WtqLPIl3R3tYCGbV6tdkMMIhSCRNnP6
ryeQmnyl8CiXxeFjzz9UkR99r1Ck3j3Nqn3UnkOgeJTEgzcryJ4AP7KpjZs8pe+xgAVJW5yk5Km+
sEz6YsKHY0HI+1oeTVufUiXYp+v+GhAsvRVBcm1JSWsG7t+CPHEWsu1IrvWm00W+T4ceY8fGmr2/
NljaTdbk5P5OzqXwZhQlpOMcxkYf5nFqjwLltLe0D4XF9zEmAEwGTyn5g2wXbTMxZ5LFnl/LJSco
04qqs7RT97WJon8Dj9bGD1oCjlqHn0tW2ZHPTsACTwBRizttWsc7NMiyUR9gLTC5DpRGsimcEiF5
eGs0VnR1qa2ndsQEOX7D0cqn7eTBrWcZfCr/wRV1fTvojacHvdczd2lGc84hw0Ft5MWmn4nRGkCx
t449FazKxktqK9zWdvRMuoOOE2/+zovuPu2WV3vMy0OP9pWeQKTpSdZKqMvgNmD8AuKGpBtnWhhd
L7kO0uZup1UZW8ga4y6fos7cMpbH/vofSfwrqR4cHf/RmJhuRX4HYVjHtehIopv72+jZctiMbOI7
Y4Dw4+SSrajU8JLWMHWpE1zEvMRj2Qdx3QJzZry0qsHknmGlPNqSbO6BSjFXSIw8y5NEK76drfmr
KDn3zBT1RhYVcankd14aYpvh4jEs0EhjdM6hqysGF/GoGr7y6HKG6OKQOwOx4hH6WSf/G1zCYH3V
EhpK0ms01XIzuM11Uizi7my0GwakdHX1WHOI/DZNf5YsmhmHqf5om5TU3OBrDDpxLozks2P7PCXQ
Nq7BKatrBfpKOg4X5meyQhKFVwuWDfIqOb8PwJbPfRV+N9XX0jEsV9HyOTXJA5N9v5n69Ew8c7Af
xDM858EX9USK7oh4oPS5vhi1QnDi5Kty1MX1imlTunVBO0LHnDMc3EqASAZ+3BrOlaXqpTLniful
xuKY8Ttj9LEFUmWWy6y/y4JI7BebjdSxL4EwxD714GKC3Lp2vfUAcPbqp6g0eUzwAmXBmQMSB3kK
GkjNGgahX/ozCNDTyzar8AItwr9tTOPkNvKuSaxvibe579PfqIb6cPsH1ywZv8pdk7Fe9Sqe/I4c
IOI2s+mzJpIl5p9nsIJ25bl2IXJCq3DvHWN5APMkprFOvzDVzge7Sk5VZdxpGdw3VquYrsMSRX59
M9WiBYaJMT2uY/Z2qfioF70L0yDcWUn+PYnG33Z5em2DtbpY8XRn9712L3Ia3SvM3HVhu0BHXpya
iCTb1AhxUaTXSgdRPCxb6gHag2Mmt1VkLFuKYVBSJA9mRmoW81DJ93nIh/XU6e5asxqP3JLQuEGo
kVzmp9CdxYEkaZ6v0tnrxWKLV2RpqE69VJZefY+KkiWv/A0j9Ss8wdNrceZHmUZYU2Gb7bp8E4YB
jfPhtyqnzagJIwQ9kAWBj0QiM7VXw29eTteAUMtGKoJMM/vWdYvvpBi/wa/NY1RBzvitvaDJLhiw
CcS1NLu/1zI+NolJZi60KJm0984iPxDusYIY+3AZflg8p73tjp92uxCiv6TNpdZOfSkZN9EC2uei
oaRpdNacEvOvXf+02Q//1ODn+045fKQtwhKziWFpce334nMoVXD1hjVT1mkDLGYkj/VS38jR+JzW
NBwnIDfA6HuiSm16vvI6f/UQlAVSLlvf4d01GNoqpMoHfMnw5G2Iuu7NKFKx8xJXEKi61ZrI9qFR
X7a5ZkYuob1XxPg6nG1WpEh9MBxeStoBW1vlsS1uLAUOpv3hpbdpHAnIzcG5EphY0ommRxUjdDux
YUbp1ve6aeeIqoiTodS7UozThoS3h3EIjEtelzklZFxnTuI5R5nOBcHNw7FoQYzzLKIjLINbRe3f
cIJr1qiov9pzybWaMesatt67iiZzljrwX/MJHFwZq/mq7cSjnTdb1w9eSEWlVSjOpnDc+aiooETt
eiuaAAnh1B9SUDAD7dSN13c3Au01wYw10SAT5vN8ZGEpdf4wV0iDzdRAcAPV1MrPKNGKb8LgTg0V
afPGR0AoDiro/Jsp2zx7U6slO71JtLPmTSM28jZw1W1pVv0hN1Eo1D45JguWx7wEp2AxDDaqc6/8
0OF5To3gbNvqV/t5ue8NiXcSp1gM5QqUktUAHc3g7+n3/PbKxY27Day5PES2+chVcbPMkI8o11Xo
PwyueBAZbpoQiVKFWAKcb4vCpwLpgFvt6VdtreiQi2h+jNzmFNDjtXX0LHfKAimbSRAgXViw3CXG
bUDJspWnd/PglnvD9NSejFFwyKrOP93Ky+MmKF+KVQzUF927EScGXVmOYSF/dxgBvWgvQu+KSv/k
6eBn8JN9HUlCSJf8G1/Go+7dgZ7ocL1E2hsHbxvT86NVK/Qf6cXm5hC9W//rxwkahyrb8ZNkBrlr
Zxg7qEbnhhNyF3qtjgd8r8annda/RkDxQO4gtQe9dldVeXsMi/zSOSxEw+S7u6zfdbYSnM0eqSZ6
M0qgzjpz4Up6hHOB9M/+kt2VjTovTCMwICR4hmF7dvpx/SWDkHm1vi09658zDx+RYFJTJfmGhjkf
gd5fBQ/Prd2Kt6b0P7kgfLLw2zvpcFW0Ha+YTya/4YDrEkk4xAgfQb66CF8HZqFMGRYKSP9VlOMV
iQlRGKNb7Vp1FV12SDBoWnXBWeADnAzGvarSlzL4SVyT0oHEhw9H6RZIFyeOxwSBgxe8WBCGlEQ3
5nQX5snCYVoZhzw3j25KTkXVIupqA+OhGbs6Hjv+hnDOfuq5vR0dZRDYCIFRdfhWkG7lWP4ruLBB
/hkOlifTyL9SE4S7IgKJ1+C+9CuJ5tuddv1kvhVuNu99GX53JNAwy7DpL4K/RZMARe578Q/G9tm3
DfuCUoebiSzdLnDxu8wfahYMewW3rOIeH6NCkdBDh25nAt7WAXhteUna6Mnrx5s+PDfuyAjM320b
UjPI14yELvZpi8ZBhFTtELwsacozQX+GKl6U3z/VxSocSTwCBSyc+tMkQk5OZHQweFChkfuZIq3a
1VOw5z09t95gvCIxJv8CnzIGsFb15A1ZMAM48chrN4/TjHrVHAZ18hriCpqRfVmUOK28ilj3npFz
U7s5eDVuuM61q21G7v22sY2XmaE9jSqPKKCajseKcgez4V4rloaaF+ASTm+bLyhTwBEFksutNk7+
tMPjfbA4ZEhGgQmluyIk1EWb6dby4cK8NffA6fPz3Popsjxsb3roLlFZoQxLkfVOFAlmvAptNiUn
cHH6x6yr6djvohqaS2aketN4waPRqvuyc0csbkEJK5Ob+3xauNoCuZ/MhtBa3z+N1jVPOZWtdCY7
hBsT3e6V1rU32c6g9tOnZ0T5jZi9gzlTdq9c2Jx8Mr9bYMGjpcMccBKzzZANZ464rzQtBP5YigSC
aatXriKpVxW/1p+hO94Pav5KKqEIeCJNDgUYBYRucot9AjSq27R1n+/HIXrTJheA43wOnUHlRlSa
F1j6oy9TmgXwLgdqOZKKF53nPvzpRflsh1fJv/dZV0UNfJJRvZTZzYnCrQNy0BNyaLVDbHHpe5Rt
RX+w4JyI9gBjBjXaQ8ZmOzcxH8HYd+kQYfM5uguTJ/0ZF9+fs6sxLc/RRCK6DIzD5AiPW5rseiX+
eb1VY6zwv1XuB4ysy22RpB+6bbc1Gw1ZKryymFpT5oLwT2USItjlu4O8AzezuU5CdLJHNJDmoc38
h8TP9qU2pj1AFwyDbzoIh3IW8PmO9YAAFqBr2n2MYt9NExd1Nxwsgp4wxtLJlDQ5DjZveI3w+TwG
pXET6fnUtaZ3CyxK+wgYjectb3ZYzkyENDE73M/dzPSMRussDI10rylfmroIDkVpvfSLsi4j6KxR
d+zdS/3rFs5F1GuXyOojLPTnYjrfkRwYG4kWIZnpIyv1eHSBnTYVmQa0unpwXs1XMZMmwKDVwOmd
JAE0UGhHu2GbdFMKZupqei5C48bIyTjX4XMVQRqHvQG0BfZAzBzPdMQYhKAfn4jKbni/OHJySHwd
2sVeR84L7jy8S/4nGglAiLF40hmrSsnDwi8G+w5Dk1X/C235SvpQz6VVO6e+GO65PCGVqWM+qiS8
9YeG4ACypgxmKCMP42EgUbsJB/L6iyEuHSBVu4A+9TN/6+lyJ+q/EI3HIaMShjV2+PHzQt0kNfEf
hA1i2c9XSoedc3nRRU/xQLpzQghut8QI6jhkCEfhvndBGDBNPg6IbGK3d+6Gpv/EjXiPBgZ3q7mA
uc0aKow1uc3CX5NgTCv4pEEHbUZF00rd/UKPweaS3mC19CeYJLEDP/6ROHETYcs4MgOBPNoYHD07
7HBGnQLteBRDkB2mIYZ9Etni0W1oVpjBAqBbuYjVnqSQF5x60Z4L5JqlsqTuyubeK/x7Bq6LJnVs
04c2flEOEBgKeMB+Jp+uWnHbwGJ7wRDFsBkuDdR8eoQ6Ixgrc/NnMgvwMfd3SCdBgf6LYfEfqmql
pGEqd6lc5l2pppecgUG4pFMtonqnaMM4W/Wg48YG+Wqjo8kQTc8F5jpXA0ZhmtyVVuOeSvKDAmj/
GAR/i35lH47Or8gNm6eNYlOZPAk4P2yoKl7q9arL9DY0RBNLPeMWcIxH0UVHKzwLrn7CS4oNTQ/E
zYflMZTeB+ENf4QhZfDj3SEEW0LsvXhwQU74SXYE1jBF2JJTXoGzPvh/k2bYGn/dUucbkVXHSC9U
d2W4fL1DMKYD/LkAyUjIcnTZQ1Uid45mrJ5bpCBDyb+u/BfeusNg6oYk9wLDli72jvPeZd2zOQBE
5+hFaXiHNpJl8EF5W04cxF9VK/3Rzu6JTILnXs3uOUntr75Lz30BSVPW+ks5pEoGxUmr6wJcswqG
ctK5AIVgqvK0+ixzTTqVVTtx1rknZ36URveGQO235p/jUh7I6W+Ofk42i+tYUFG45jjZQARnn6Lj
Mh2Pumk+SoQAJ0c09UYywq1fwxVRcUhpRvDt8SawDIya7rdFZ0AO7Ne1Xo+EpE63Sc+fz/LiV7k4
D4ck427tntroQpWb0dOByyn/XJpTH0fdpbPMQ76Ie09n5tYwQcqzYBabMaDIe1wc+gms8qE10u0A
yhkTAFjFwcLWkoUOkqKx++US+0Y55iL7XTE82AbvExnQRubGric3cufZxkF4Ld0M05v2ZxLXLDaz
YSkPbf/tTLzXVtNdhAObidc63YHZP0HhI4gPt2Y7djckiNUixy9orrWrZKiIaHmepfmTVKsDwwqJ
NZ/Mx0gaF44q5j2Rv5J98p6H3Q/myOrQ1Vfyut7GMHooBuAiE0kvvZhOvHRzEGcOvwl3feFk2zhA
EwUMO1AXRER7IOig25rOD/yTBeqSrKwIa7LKCdjzSwm6As9JCku+hR84scWy8rSrizmhXnea8SVl
WbXLlpb3aHJJ2GtPhVmChcNs+p25G1AvbvyxKQ6mEysbJMSluJ3QCec9XzsQSkjB2iggMP3wIZiY
o/ExgFlOsIcR4e4++iZ4v2zH14HjdviIG1cP+AzolJbZQEHI/IPco/cK9G5J0ezJwInycDi6ncTb
MKPvLUIAqVRjDB1mdl3Ol6gk0SSYbY5roEexYoRw3GcMcBqKr8bN3M7qPMviubRInO+WCl4u8R9S
bW29YQBAoxOPkcY5LKF/g3UaxexaYTVpPsBs+fFlvUftDCSAAmjrWL23VdHCn3KodTJBOScKgkhe
HQ98EOa+yyPUYH35QXxhyPNFnGdPqhTlD7wyxEjSSsF1aqKp7buSWKCQDKQAnRsrNFO0rXlyipcJ
Khwcy/pkPzJ6wX3l8wJOQ3mOkBbtdAtvJCrzVYqEJjmr2Myas1q1UDHEVMlNIos7M3FeOX8PvUWi
W1HNn40TFeixlmCLArDh8eQ8nzy0sLYJ2FtW4ePoUNtJprXPZtrNgL4+woKhziESAekQw3uPQxaw
5y48Wk14y2jWwxeU0b6L9FX7iszAloltil6wcRGPItR26XHuO6+qG1E+iZpvtWQnWn23l66ZQvqr
3iXuoJjnijcZdGTTmP7VSBZzlwZmttOGtf5lgOPdh1N61B1V9aEuvQZNg6TrhJuvchAUjpbgOKCG
tJsW0PsO5prOjaZq3iBX00PbwmzMsOOlerWiut4zyGHAWypwwxY5VesXR/SoPPQ2esrK5y7pDQAo
FyVcq+bqoOrxNtJE4bJkWVtNtA6S7Iq0276MU+2AFGdc9gkuVglOmPhIfnyPLSnpQ94mPltaJP45
Rvo2OeE/mbASWT30lMrr5w6xzBbF74cPv6BNABURGns/d97dsvZ3xdzuJoIiYODNJK5D9GOS/Kmd
gAfnznJSfPJ0XZCAEmclv7/UrQlFyuxVjdePe68aUSX6FWuynpI1XBblC/JbQ4mjsHkHk5BjZpwL
ppr6rswGGcOHeWAJzWNp1+A9vLUZMSroM6BV2zG57Sv1HqQoNtLChjRoULCxBtLFFPJonmDeaLlE
ILu3YSU3lqPcHRmLfNdeIHbN5BzbCSTRhvel2znf/ndUhmLivY9ymo3IzM4y79+Ud8fRoVu57Dq8
TssbUMtaEv0VlABq01itt6zgU26KZieLYD+21q6C6ySN1HfOmuOxdqBuSH8jEks4Hh08ZOSJ6c5m
/dqYgQPcwMbP0c3kT93MyUGfwZI2xCIZAC5XE3jGzXvhMWfQA5zf+AitUPNWzcbr63spips+8+ZL
a4wYh1M0Dg6arKo2toXkWqUGSax6F+PYjwPgrlejRrGXA4Ab0jPKfk6VVa/zLErs/oBinvakFm0c
m8ce8j+/QRstqZ5CzJAccfw/+QO97XaJQGYiia8aM9CSTrR33PL0NEhS7hCokFhTskp7JbXuDNX7
yhmSvZ0CQflTscXpxjLuqDcD7Sq/f9CL2u5+M8v+JK2ACrl8Nrcp2jqv9U/VwCGgN76AHCb2V8R+
Wl8zqpM3UiFU6ClmjTVigp012Hdzcp0SUitFRrdHa+aUIRKetg/QdKBU6I44Jzo6ctKvEhGWNLCL
WgM7LHAV3U6zsysrprRyBVJCOCkauiD9VbtNA6PeUNQ7bXvLhvVAqrbDes/FSXU8zAS9P51uz55h
PrRd0V7diPDVLGUJtOH8kaa/22Rs1mG5FvN23QnDM++y97kEE7CtCTLtN/pZCZYOovP4NQb63h2p
/dBInYhh7VlDHNqXrUfbRs4guEgPfleM3AmM4SRVkSikh2I9et5kyGI4W/1TNKXbvo2+17TDodiZ
E4JDbTrTHgUrnuOl2Y4JPakCpCKrWvCgejwbRjQyIw89EdsR05UFyqpHvh65FewUTAvPk45uSs5/
ezCeF7hHb5hgJAjdKMgcCuvxaEa4xog1LFk/2EnQ4fqw2JuiQIGG0v2l6Iq3nniFGJOFuS2qFElQ
WN0aZO2lXgSjAQ7NoJsdjICKJjM8Wenw680NMqsV8PXKVXpk1b++XB7SRJOjVajdVGNOXtwlijXe
hf/GmyQi4IUk1j7OK/XM47iQWwOUU5NRznXlI6pov4Nu/giTu95n72ol7qVquavaNAIJhNetS8Jx
mzTuRfaMv8M6lAoaoGSzyDILQEUYPTFb/FoJdmSx5J9KfBzl3M+HqiaapoxMkG6hs30RDMwwCUS0
TJSBzE1eDKP5SDOE+z5rK2A5EyAXKdRUyc8AXFNNL0Ynji4T6G7RyB2S0u3PzVri1UJjGyOFoSJy
qq04oad049lJn+YOJMhYXgK/zGkfz78UjjludHvv9Y1HMC4R+7Xl9LtSc6/4BUF6iIAeugA5hzQ8
cmikYNKVh3JUcquwmFKqWPPuOPIfQmtyUwrxAw73HCLQHxDrXQOjuVM6eGfN+yNvGCUPxF9sDwsm
Q92YO1EMNNPX2AMM9SIz67nPEH4OLim5pfQeQpFDs+bdFbWYoHLaVyw7QL62BnzyAGttpztEyMTX
NOGBxuBpPOT+8CighY4ken+Vkfcb+HacVd5FFdN3Vebd1oaiZkHAnmOBQyOO/uKbb88aHfqG1R5F
hO2RAWb9tc2Q3ZRCfvoJ8GOAsg3dmF7uzajctRewj/CuKcV9NoKchYLIWTMs3pMZJfEoJZ0AxpeT
kHXdR9xlebnStUV1n+We9+xn1S0miT9hg854WEK/xpAr0CPasEL8vJuM6bwYTUS5G0qkvhW3SsgX
vZjqNDDcTr7xm3WWjPHrU2Ls5iACovmclONcQKOBX83wjrgP71KRpWPk2j+67olU2RHNI1TlaI/j
Je2qg7lkRCgC99a5QwANkWDYgh+FV6Biqsf8gDqGE4R8k32T+3fEHWC2Xz3QI+G6d87Q300IkLY4
kV56TA0w/iiszDVkGq3EjlMr3/et//zfF7C94RZsPtoSjjNTSsq3ATm4DxJnOmElbnZLTzp4huts
ZzDcLmHi364hBHVJ0fAQhmJre7CzUhjIm3pQ3oreOopMF0xU3LYdTYRF0dkPUWKfRjkUBxsScq/t
udgv/lsRuORpWoYg1ddYVf5oOUJQtgSVlk+KrtCSPXbFgILuMHt1sEOtsR27CjSloewiZUeqQrM7
SYeTVLaVT9o5MFHgvKWz7e2wJKGhY2eDRaTTMVQ5foll2TYiOfyXstkYMo8DvhRjNHe7JqEpTszC
3baCudm2RHYEbwYRK548abq7krS0eB4d5Ax9fUME7E3vaOO5/jIQBe9QASXn/+IlC3VbZGV4nLPp
KQNFOdhLEOz9lmQNOuvsEyrRa24mJmPYQuaA6nOs6QhpSA6lyLPnFopUyyTfaYSMlWbyIrg/NXGy
FQHmpByNWCPMk73WEizCQXnVc8glVYb2X0cRsa5qK0o4P/wLm1U6tvHw9pwSS5u7YOi5E0nkQQZJ
eGljM/xnSy4OSUJzU+dacq/qlnSjfLyhmniAZQHMazofJqExjt7kc0LU07Jz7bx6ziIjjqz7tp94
t7voUxQWOdB5+hpVrYMj2PoY59Hch6p5HUjjv8WlDPoTBvcF8DxyxeskZv2E2RvwlLyzlBHj1Q3C
p//C/JUX/hHfUMU2LG8KIn8z2DamRlJBRh1yJqR8rFaKoaZvAZTy9Ldg/71dasYCe+Bx6cl22yUT
0vzZSrjNGWffCYQ/lVZ7O2uimxGYMkIv7ByF5UIfZm3+Keh/rYx1Il9UeAlT5CKR0xxLuoPepi6L
geySf26h342cTdJ3HlwHWYmJjXozt5Z9F9nVP7kmdYOaIv/XcrhtsSeI1YYN4u8dA+k99vTZ2QoE
32IyOAer9JE7zLpDz+Sh2siiXdMvN2Suy1e+M/MWrO9g2yQgLmH43kLRMqlv4PvgtZDhXOqaIXAs
nNdqCNxYFzalkzYfIsNOfxt0eBfseyo/unuJLXVrrwWkdC/2a5twsgExrC9Vmu4RqTYgg5MNn+8+
+5M7xuTudsjEhhvDmTBJTMa+CjNQvyHMd079iENhfGWCJE0vaHEb+NXNZENMKwTh/2PsPHckR65t
/SrC/KcuTdABZwSc9D6zvPlDVHVX03syyODT348t3YOZ1oHmAppCt6rLZJKM2LH3Wt8SFU2h/gnA
ibjqMieMhNNiOIrXumdyWkHgXFS56684fufPU2svXTso72MkcG1U6dvajLNtnUiNlEhz5RMEMSVo
CAKdmSN+GKZ8NHC0HZ5672FKOdX33VwDuT4shcoVRwORguIk+E2brQNulDM1avVL5+fxNSrRm8iS
zWEYynCXg127ZT1ZjAFjmXU4afdGqMmzhn9vG45xtvKLU+oiAg/YY08p3CsEo5yEh8CW6zIsULhr
Zr4yrfrencyXqU0vRlFnGznWwMTmp9TH/nwzEnRww4+MJnbo98YxNL48CJzHFjXf1KN7dAfLWGU2
DjyWrmYfwyOgNflm+aV1IANkncnOe81RZVdYOJnf5vUmyMVXVYz1ze0krj9XaOtxKDraVvZ43ydU
0vI4+PRNq0xPbjRhcIqnC6MJkgPdqHFnk5IS6E5yjxDkZPjdQCwu7Qg7kY/KEseUk8x2bJiYwoZb
mqFmPOP06nckMK+FM+hbRNI7/SdHhQQgwVgFTUc+rQOlPmoE7Gf88eVOl7G9jhIG+bLR32KB5X/u
Jtq2TO/S0jUXZqTnJ7ebMo4Wcbfx0jDdm/CvqIOCYssBTM6ZxfLscxSrNF/bMgLicCoYXLW6PEoP
ZWnHyccwtd3As7AzEck3rbPyKjvZEglhrq1Zyc6jt8HcgJAu9KrTT5pnYyf9xnNGKN9hhiDdCCxq
qio6gYDaV1P1VsjnQar4Fuby0hsQjdDCoFOlfAadIF94GNIGbkbOZGaIZxTgfHMlcYvwqgyMh1SL
NmBvDklXV0eevp3T9M2+FcwG7MDXbiMTQEJCVHj1e1aQQoxvViqv4HgPnIuIPOhgyWud7fEQndFJ
tbuSluSRBvx7kibcBXEukCbM1rP0vQk0i3E39xO+Ffq/fvnp6sYTMDoe1zx7JQTVPoDqpwXnnB2j
Hs6oRsZ14M7dtw5FOEsLwedp8aab7OQKcPlpYs/e2SoOt0knL3T/0lPhqXIT++ZBido9FSUCcJfe
Yh/FzVEbgJwi3yyXsECINXLihzTJ1L4eDNSmY1Fc9U9nIiCHHp46hSMTIlpSjNk0HByVKaOHpmHC
bMXDnRBaenDhMB2IjeYw39JvFEWmIQzAOJUENY1EKakw+pOckDFE4xCee6gOW7/H8UrxvQBk0xNl
UCSDv4kC2va+/l6nORONOh1vSeDtC2z2z0WKjRIHwLzt4aqRVfKUW51a/4wraTPmPcQWQnJzGPSF
SnZnWg7RMo+qU8QsYOHQ8FgUWDnTdqBAKJ1iN1lTdUxy79tI0bQCQ42pxU/81eATUAP6tyIavSUU
weEYB+X4WydxNUKCWbd6n34MyXNCiYXtKjaWoI0/WwvebB8FYq1owqI7iajOreSOwCdsipzteJQA
kIRt94zrfNGPLn27RNxsvx0v/Yx5q6ISJR7Fusu5tp9UwvDXG1Gg0H31FC16QrTkIX/qs1L7KrX4
EDfJD983ewoSDZFp3g1vmuI2C7JD6sFK6duXts5GEpIYecCO+dKxVTAlcSk7VB6uNHx7PBWUwkoh
TS8fXE2z72JnpEdi8g4xI8WLJHnEvXezA7xtpNG0ER5qcL+hMxcnj7YY5VXwCpxaXrl6j2FDo8jo
emSPFihQw740rOoLIDKfKOFWCkPmu2DDbkPnkym38aSp9jNir8Ub9hJhX3gZx/RR1pV/sBGg4S7o
maO73ivD+pXK0RTBuZ9eh/lPqjI4egRBfwizgAQFZ9Kx+vFFSFpZTjWKNh0jx3eN842ccO8Wg5de
wlZ+xtlEYaw0f93T7jyKEpY2TJOV5sbmOyKcfaaVhzEb1CvQtzUN3IlWUJLCbHiITB9lvp22+9Jn
fFtWuzCo8pNu0pU3iFbmTAWOt5L2uaRxeTcxfjvpoGUcGjU9jcSwYGI4Nxoddtwe7FUjZrW5TR04
jd8yLbURbTI71aq5XWj7h0qLo30usazEBwC57JItWL2J4m4RGYQDmF3/ymE8QhVrAXlTdbUHLvka
FFl6wNdTbuu2LTco3k6c8nnVeW5sTMIcFq5b0X9nSKMVz7FdhUR9scgwH8AJFnUvSTgZJwPaeExl
U2YlYcOh4Lhf1el6IsdKpzXRa94+qQf/aIEzx1RCrE4U3pet7Tz2yJoQaxUbzSwUAAF/OvKsfuSa
4x4SJNO5E2u8heU5D+RDFwRQYgOe2K4fiCURxftkFN4af2wTKGgYCG5Vk2sHjQQt1Kauy7vQVpeM
7HUKlrvc4HK4Ao5lAkC+oC2ziwsarGGin8eJoQOX0l1ZaYO2zbA/C7NHoqLoxhF5stCNEjt57GHa
ddNHraZnztkTfWD1SuZ5uY3YrPUYgq0GgHWTewy5cOiiF4wORWp9475gnkvbPzGFWnVtsbbTyF22
/YsncJcCbqLLwG+ygEpNEkwf/fAoJPQmsC+O/G4CmVgmRprvoPyDB4qJa/NbJMiWh+xlLB97aITb
3FFPHNe0jY1pazUwQVlCfsfnC/B+o4ZZ8NLWczFlnPowqtYke0/wXFCHi4ulWrWbSvMd3jL2F9O/
sb3QhvGafht23G6jMbrI49P66LZvLo67i2cqGrO5OsTIEecqOFnWtoakgToJGuBG1/UYdQnMRDdS
b9oQP3hqVlt0IzMyGqm5QNaRh87acvLs0LHZ6c0E3GuAx/5zS89cBqK9Dg6lC3aT/vPIRFmIUuDZ
G7iJQrdIuMkYuOgOnbLI4HYdaI9sVd5+Dh54CfqbB88oH62AlDddQrSlH08nXQ9fHI/jFDy3/NGj
QqGTN/NdWmUGuzi32mNftea9XqLe6DsczhF6B47UrFElU5RYteKk7IRWKQaBkdPCakzg4AAH+HnZ
ml5ncqKVD3XJY8Kjm3IyBlnvJBqPNPKpY5kMGwvQ/r3See/0EQx0jDAK79vSSsibbrjwS3JMpgct
VvgJow1tKIlo8DLqSpySCn0E0tTogu6OUcUcDz1MkbaODO9KAtQso3Obp9q2Fm4aPEVNc2Ed8gXi
7TbmkB9xillWjoag1Q4cmsUE5uHxQHaN5d3n2ORbxyojlAL5ajKinrKScq06W1sFCLnIfG+dU5ul
e0lKj1ZL664h02tZqYNyEvebRA1mN+9MB9X3HHf1TKoAx0SpS+3UkbgRwA+JovxkpJrc1M1LXOfd
OSBJhoSrgI3GYcCfWaiwyrRx7ssZv6zMDqwURjKFifHeTTGEkqgTn2BY+Mar7LripldRustGo5nl
mLeekIiHwYVIOI1olmq6lOcmPnrWtIbzi/Z7rmNM50AuifHpDQyfNH4gWj/trpuXj0Q36kudDO2L
izgKZKeybzLiRtE68Llme5/GIaNlgGTLIMrDmxbmBy3JXoshKz7jwDw0GTAcfQzvjIKmSWX70IaJ
cZsPKv8Z6/LvcTfI2Q1XJxKG8F3P+Jno9wcAFtrS2HUxcJKTnNH8Yd4fFj7FUrQGYFYeOIqmW7Id
WAgQOFTYN4ISU0Kjhl1nOLuI2Le19F/UpFNForusTG/b9HAmw1gZzN7ExQUNPefMBwf2r1VH5X2q
EGGsu7Zlp63z4S9ekfdvUS0uQiKHOGA4NCQNu79EtaDH8Y2kpC2p9OZhNN2r5uMkYdApAH4s09Gl
ecr2vdfIkMu0YsNSHW95abVvJ0Cy9PrikwISFGtzTMTZSNCEBjFNhrinh9+2MLeLyXpCw2IdENtB
GdFGbRvmpn0NpZyTJssXuN8tJgo+aILxu5WzCqhEFCdyIg/evrOt8q7Nw+qQW9wHBMjkR+Zw7x7i
ygMnEyYwNTgV2fk0bqHQh8q5Njn+YQvJ2Sp3RXiOtBEcrA4Ops71TymyEb0qEtEMhOMu5rc8mMo8
/vynjvXeZl67b2s8uwxH75pUjRekzkytS9+5TfhNABoiSw9RXxkgp8lBWXecRo65XRpnt528Nbyz
eEn4h361mU9tPFGQSeeZ+1pBFVQ9SuL/fF9a/wbf5SrC4hMmxEJrjsT9M6GroueT0KKMl0DPbp3V
eLtwjobEQnLSQlwRAYFSJ9MrtiC0uk0X8egXhjVTFfGPCx3KD3tGKdHeZ6QFwIb0RtbRdNfj+78E
xIOEMZmMNM5Io5siyITD21CIRzxcchP3TbQaRf9Qs2Y0FrxSx+pQ/rdw/lrUeWLKu6tuDls4hN5f
pJ0Y/9vt67kkHum2DtXN/uX2dVolEjim88XGI09pU26nqu5JelEWOzjL7BTRW3UzQQE6+HS+bY7H
f/Hu+zPM6U+ANNcGXkZGsjAck8yjXzDh2Cb1wQkHFG9NyuITakBnUR8B8dWfZj0TytdTk/Und2z0
l05OzzguUKiN4xeu8Wec4f5b7kbfRrNytrPLDvp1jcF6AAS4R21YL7rJxJ5GdxtheL4EFwUlSqMA
n7T+OTbLD2fCW+sKQrIGiOKCHCq8ndhPKzRvWMrpi8+FX+sf2fcQTQTkPCYDuIFC/hg4w68peWHN
0rspBMY/lIAUYH17QSG0aJ0Ed8gQgy0b17VSw94KMKz0qLQm7JgruyaXyfaxAho1PQeTDh0HMWeJ
G/0pi99UiJZWYPlcpgnOnM4XL15ETFLK/x3os4eeQVo30YiyS+1jvoglWUyLnvp8gb6sogWJFV5h
KZ+wCaasAkTv3IeUjyBTYPJO+pUGHgPjiHk0JnC8rvauaeFk9gZHI8bFQalzEvCERef2SUdLpXgB
6zwmjLfPI4RBAcC0wvHXUmrtChzMHN77gfQ5WbcN3ZnIH157m5AnCPz06yt/rcfOI25vJEOQXuI5
qLRt82XaqnDTzdV8GFYnhK0nTGH3uQEGuQ0JwgUP92p7OIDmlYVqu4NUhWqwoxr0WO97DyEnkqAG
AN7BTfHbOyN9+MQDVWHmn5Wp3+YDdWr2Hvge9EWBcEduBYmpXXMOk1ncksZTjH2GnT05H3oD0SeU
1XVwCTJuimeh12+xhuNuHKAIW6j8w36Il6bNzzVx8SDbra4mdI6Jk3CLiwF6TbGEM/vQjgbaOROB
7mhc6jwfUXZG+YaT6Ni7vLWO2pIGUm3wJiFjhOQ6CogA0q4ZIPf0aQfScfBrQOop86jZMmBFTU3K
A3tM513L5Mluqnyb90RE0Xpc5x1K5b7md/P8crrnKDbdewI/rsqS5ACaGW1k9FjARd9VFSqtStOD
Y21yPUe6Txt0FyUZ38EIx9GEKhSn2ymU/hGfqXYxTZzZYij3lePn5zCY8rNM7pLKdA/c9PqxKy0A
EIZFneqk3J7dSE+jiGm+ZFHK1MU2zb1tmOHFj7jtU1G9JgaYh6GkFdrby3kZ9dmkgII6XFWO31mJ
5KoSs/YLUOtstaPMGzDJJf614jh5jaT7ULZoAALlILue1RR66jByy9qrLxAKxIhi1oUlimMcikfL
GKKrGeU/pMq9vZdRmIVdce1IV6QDGS1tZV7SPqq2ieYAZ7GjYmsYiCJioAh7bLSzOxuJtw8c1gnI
pChQXDBvO6tMh/PMaHLDaNJZe5b8jo0f2U1BM4koEJPgzC+ZS8QuvQC3L1rH23iIDIyCrBOS4x25
MEcljwUAAwgE2A16ThBGTEuFzIH71qNVMUbOyTRnsxVKrKWTm+9Db1tnoCNP2pB5hyLOkHqFoLXy
SDR7tJddNe5JgZ9vBYqKTqpu53mUQghnQsKRi/fRaQgHQrEHI4GGTz4F8a1omL4FsWWccKN7du8w
exRA5fP8R9tb8T7OtGrpBd0tsTiPocjggOZMj1jhm2OBChhz5SjfknLjojvKAqluVeAg505sjIJZ
lxzjoVOLtK/HO90L1x3CiQcgGX2TZGd2hycIi+2traf7CSYRK2K318qJszAmk9l1zjvoBfk5ltUb
dQUY0djOVq4ePjRd8j6VJRxH692ax2P0a3E1RNWqSBwu2JAASYgbEomkkdEkog38EwpZpeO5qqhZ
UpLWRiaea7f1gADW5UtXG+0djLajarh9CydKVslI55aEnGLZj0W6j0tmtygXAWlrNt2okm1Fh0iy
nRT5hdLBkYYCP3rBcL12bZDk+mj5u7aidy4rgE+Fk7wUTm6ttdrljoYlESfoNQB9RuvCpN+tDagi
i9rLH+s5y3Jutf7n/Xfe4/9t97UExyEfsRvB9n8ufobOU6RhywQRNxiTlgRQANbZgCekMXbYlu6c
mBLo58/8P3/Ctrf/+C/+/q2sFHPGqPvlr//YfpWXj/yr/a/5q/7nX/35a/6xevjvx7/9KJu/nR82
j7/+yz99Id/+Xz9+9dF9/Okv66KLO3XXfzXqHn5T1v38IeFXOf/L/99P/u3r53d5VNXX7799K/ui
m79bGJfFb//61P7777/BlfvDuz9//399cn6pv/92/Jg+0qjtPv79i74+2u733zz374z1SAKDi8NB
23a4GsPX/Bnh/J0sKi6RRSisZ+oW6MKibLro999s++9ompkCCJevRUdAgdWW/fwpof+deTwEN98z
HNK4bOu3//fib/+8Cf55WXgz/vX3P+Y1/EowNhzdoNPg6iz2usGm/0uhTCcC7IdHTT6GnfFCFHSw
Egdl6vlbwfLUOc4GI3a7cdCTZWmgtmA8GSLRkoSqqf75oa/weMJ7pHGbGVcO1wB6SDs6oHxWrZfv
uEGXTReoq4om4iddy7oFVvVXpMf5pv7DTc8LsdlY6czajuugB/+VD1w14aQPGocLEw0yNibrnMwf
ZA+HgkHlndbX3W4a8SNkgzHtvWTcjy2DG4TpwcyI5mExl5qwNIr84tyQUYUIa0j3msXOWVcqXUYC
unVhDecyvEcONJ1kOp1FTg9tJD9yKa3Ifkhw+Z7DDuG0ayPp6oV5Irw6+YuMBHu+LL++Wl+nxCZg
xOOFzwX4H87dY2vlpTYKtSGsU2y7BNXXRLjZmg/Z6id+PKHjt2oSHKOmn2prqL4omvz+JqEELPxJ
6Ks2DUN8P0a9GEbdWTS0y1aqi+mEkJd4IX5ErnG1GbuorcZ1OpmXfNIRTyuW2jA1jMcgn9qVkTOm
xrwJ18U4/vzgqrlTnIlqnVDXwBvn97AKpI3+1F71yUVOY2TPSYuQILVH7Vr2zrUe2nxHjUddlo/W
LrEKdAotISiGn4IGp8xHN8p0Rk3FAVUvEgyHmfRfBQi6v7BCKZwcztY+T4PhzdT7X5DLldBpjFpZ
uomdEr2u08Cl0ih/Wxoy7Htwgog+2wcFknAX0DeSgxWUhX6NA/DZNqJp7xjI98KuIfCKGDCKnmIz
E2zX7MfRdkiCLwo92rMF06449LD1BvF9IzludiUHmFryyuWeY2d1NcBuLoSed3uiscD8oetecKaY
zpaITt74FPmZ3Hmg2nYxBo3WK+9KA/2sHmExyFJ/Zcf5uQs4M9F5N9Cs2fG28rk1VKFvQI0NR7vo
PwGhQRJN+3iBzQEHYNs5n4l8T0jIPkmNDEU/hpUDZsXfQqwId1XWvZCyLR+58Y15PgVI2K6ecygA
BupkkH/shU/djJkVsy/+Dwvr/7JW/VyL/nDTWzDKLZY84sX4H8lDvzzi5IL0GuoVFA8JdIIagfS+
LH13zf064DwUZ6iZ+GlT7+TSi95aRvsVYPs9id50kBGGkjZ1iq1nitaZPeXHKmxsevWinpNxuCJC
Gdu4GUh7LciTA0XZPdY68p4ApRyug5Cqc4CQ23NL3+NpC7fYjlKGIsGrSDrzQzFWdOww+ErleOj0
ayIEYxXPQjsYoDdSY2vu8lx+Q6uPeNYL/mIFJHRT/HLutqhAbd90+AyJk/i5f4lOsZUmWk9aArVQ
pjOlz+KDjMpqabbdWzzy2odW2eeg3UwKDFk+wfR1Eb9b3uzT8aJF2ckvD3lVH2fujXp+wnmwCDGQ
0+HOQKlXznewLRVsIizsVFmfEdBTXB2lM8JZnYV0nkvN3WFVuYvyGmuhNtKN0gi5MgokiTU+qjYL
f4iK6UxKYEtN6oNhhGumnuHWrzjckCcThcqCUTMnO4TlNhDVSxMhDa94V3E7Agsml0aFOj2VagWW
qF/1sYbfUYZHu7dwjwpMXGZKh99zs3soKdfJKeJ9CUR0NbI+7jWyMrO06te6GQLcI99Q1rUBcYip
iOeOLvsCls72KTVnGEQvvo0tKM3BYYyHXSJimrwtrXEpUFeuqfrrdRcHBHUkxaaUpPlo+njQ2ffB
zmUvnTFYaI6dfB3QU/T8othZk3wzEvxGbfE1mNWExUK+AOcjfd0N0IdYKfJ5/ZGdLlsoUd0VrDyr
hr11TSFEs82PcM5WxdX3QgfNgvfmpeQqhRHcx8IvbsO3gI7fImiGN77Fro8Le+khFN40ecle5Aa7
ykvdc2+ob5j0osL8sOqCMF9S1xh0y3dAH84GbmwEQy4r9vh7x8UM7UJzA8J00LYaUtFFz5QRzCHs
3fhZ9b37odfDe56G/couh2+ytAvSkdHxpOD86BEzLwrsjMOYvQtiII60cFfCI+U8LrqUrbeWiwAl
GxbQ6WbjZV8bwK72QtdaegpvvWwRuoE2XVhx3h1CX6xoMnbbZhy+p26LPouQbLdcMT8MtsOgnh0/
3fiOgKGcJsG683RIwBiCfTBurJUtLu2J931I8SVW1PdLJjJ73SVIwNF0Ii5JFopj6G/4TGHj2cfR
c8NDr969aTh5NorqQdaEidX4VUHO4COoejSrXvzQSKyUwszOYWIEEO3QKzEvxzOAqJneEj34Pna3
bjlYyzD2+GYM27NO/LA8krsJxMghd+OZkFF2DVQ9zdPodAvgEPNTFJwtTm7LPpDxTt+Gk59fRrqo
OOjo9fmExyb60WqIZ/UxsU/+l9M/ewF8NVP6PeZoTax8DSG93Y0b/Jx7u3LCPfF0Pl0QM/LbbeLz
vEj01nr4VTSw5+krvfexCdPFS/Ot1oL3DKJuVxPykHt9glq+v9T0GpZFEx1IYMA/35cIcXye5zEg
SzvFsCiN4oiyAjnuHVKT+K7vLS6e8+oWXvnK9oLJN4cxHuidvvD0uySu653fFT8SZZzIPS8Oymgv
iHpvYrIRPJDXd2Srmgf32T0tbROj5JPZ9I8oKR8CJOMhxIeTiUEc7CXK5RHgR2hNzOXolV44elYL
pAYJegHMUtq2FLHkdULr1oW0TnGOmQbpxRbeDEgLXzvjpLxiWgWcV0PHLkEFALimIogTrASJyGD4
joE6qbxzN74tn8uAmeTEPC5sKrqEPcbxsDFZvCL/7FZetykTqDm5uDKWgkDoiHYF1/bGdvVYtfLJ
qEiEcaPYWVhW89VbROHEqRNhO7DdpTWh78wBGUxVkj20gCOe6PU7jLw2pqXly8YEx4TJ4s63NXom
WhdsQ9fNKAfgcVTmXYvZnt/Bpo3IO44l1l1g9V1OmCMiy0yZQ9uPVYHUEqgqyaE5lkqiIoK1zxyc
guwi6aKjVLAYcMCga0ae50DRHaoU2eh1Obvfizw/MWy79h0GyJ7kFLKqnXcYjs4Wu3W7nizzo56u
DrqwVair8JBmD2FXfQVerT2NNBh00aIT9nKKR/OH36N9CzwqFumNK3PUxrN17Wp7gAHYPPa8uFVu
3hUjdtWYihud71b1vloBzqirCpiZNB5MvzlbY8weFzBs0d1bUA3EQ5EpFiECecx1rqgZDj/I4vE2
beeC02fFXkooUqXhrjgt4z6yxq0jOc4gjau3iq40+7fktD+SQ9D2WKKD946ewgKOY7JUHeRNoxM+
UuY8u1DFtnd9kn0NhecumzC295o/3LeSmWTgZE+N9YLR/l3g5ztRMH73LBK/s0KjGfHljFZ+hBqH
YN79oC76dLrYWDsAqFnde3Zhwz4UEduamkIw893w0hA7vfBL7W7MBWHNyO/yQ+Sm7aHMqJ8DSstZ
yfUODUwyQDc1nG5w542wY/bWns22wLXuOzjTjNpd6W1NrBiZPuvx1QEjso0BfyB6FOAlgHfATy1u
+OHZM4N7z9XHJwexvutwNzjcEvS7AmvZI1Olm5puTF0dERHhvffvhh58RR0OxGP4hPgA/tKEp68q
/u3S6pMdvY30ruagsSx9dehzzK9d6N6lnf8piDpnhe72RYfzqMNqs5BIuA6WkdPqSAfSUJH8LIFB
hFtu4eEYFpOzCsuKDNLvxYTLAE3qANiGPDQDuDvBm6FHLIjTYfGhU7JMKaEP9nQMAvN5Us1Nw/u2
CMskAWJXXdy6kMc+wDpKTNIq9IZV3PHGYPXl0UbwazbRuzJyj5VbGLvMiQM4bH5JjK9YyyEzz4gt
iAcQvdqTmTrejBhEQGpG7Awg2gA6YGEADw401waAOUUlccp9Rflfr5rIfNMMCpYQfggyRHHQqMyX
fSiRq6O3SEoqudoFexHjX60nfVo1BsdhW/uyPKKApzbKoMtW9GUt+ocBk1rnBI6uvvdm6FWWckf1
IdK11O/PTI+iFcAVc+USP7YcsmAzWIgDBl+fqTTJFlYLQeSamTDcsjfaDK0VZt2uZ5qRIOHqMEnX
ORjzhyaGBuln5XvTGZ9hUn63WniYbdigw3g25eCeO8aTy7iZYmgkT4iBCL8NXcnPjxeEqwzkFPRb
rW+yfebAcTOH6iJ4y8OGJ5cthVJ43cSRvvM4Cq0K+xlxI4IaXR/2weTsDIQiIChwFVe8U7lIDm3E
kck1Izy74Aw1KE95pUg+Knt2dX3wsRiw40YMAi6p0bpzfkNM2DNyW8PgeG1NY0rZEIod4oldpCWS
a1PtuobmJqUXTNI2gG80nDKSF/Z1i/WkHAKMjHl5bZHFLQaFoQ9LI1sPDfd1XR6CoB23NW1rAz8f
HCrzBblnmk20ICwLQ6Youz2j9mOD5ohYeLqMmQUo3x3zcE3BWK9k9chK1a8rW7GtNOYT0cp4aSZ9
NdIw4eaaDWwmHsFiAk0TgnRdzFz6MR2Pbd1Hm0pGH2nQHHuQfgsr96tVahFb79TVm/Sy+kqfHoki
7oh0du0jf5BMR8AguMRzJTQidqXEgoqbiai9rYcR6QlDDe32JozWhiofKenMy4CLRI4jrL5ZCKYw
gK0teASbyh8/2aTcR0Oe0a9YFzRSSMYrFlwENp02zw8G58DqqtNjAuaFlTHYlV3G5G6Cg4ndjkxz
fhzxrmxsAkN60IwoJIr8eez6XZua94xjgEGENbOgqF0Lj8yzsb+Wwt0FZrNyPZCXsudbQA/177Ac
GIMi3KVCZ9dXN71gQuW0ttgPncVTmqMoR6CtoSRdjTYmsMkeb/yXnGHcblsvwRYqzQGbWzDsSOuI
F8IArFuBd1tkr2M5oLnXBkgdRITywDcmx1mPFI1943uvXimrdQwgHArbZK3yApdjJKmORqN9HN2K
8T7hndvKiMpdP9CTCEP52XpxsIlN+/vkEHOXyfYpnjXSLNjFIbLaT4kGZQ2E3t8VA1JU4d1lEw89
qsezy4nuKtg/rW7Esu4yuLRVDsPSwxQYBMz0E96LCnG92RnbiLEIpCLz8l2f1VodLexVBOz3gAD3
0/QgxRq5+sDLIUkFcCTiOkFOoeiAq0BYHRjr2OW8VLrj3vELsXXQmJNbUW+gnDHq7MH70DQlp8cy
7lxbWSsHv9eSX01eayOX1yQFJajpZF1M7rY0dxhNFNBClMZuFWmkbLBuKZugnZ8fXBt4XmTw7Sa0
sbNLx6x8l9AABGyiLCGgeST72DhRZG0Tr0Frn7DwB0kLyB/GR8I16Y/AfVi3IWAh0qyZDNpZBHwB
jUsb6dvAEykn2CpelnC+FrjYPwb9KTNxJtQaEo98Ck8WDogNzoq7xsRCVFKl2CNnKlk3eHvVz96W
aWB5i4hHAKcBvlitiurAGK18sapo72TBxU2g3YcReeoC/PzPPyjAuSsO/HAQHU53toS473KotzWi
UUbfWQsC6cGUQg5jbh4zzSWSj1CxF7qT5iY1rmNZiY3bIF0JoU8N9uit+oYAD/IbzWuQTI+5n4Et
QpLTYRyk06dVh6agLs5j9WJPGaqOYlyPKIp3YWke4L50B3yXbTAReZcEw4HT6px7Xx2gwXHytONj
X9njRpcRspfJzJ4ExOhyEgTC5EAzwcL7z+AEhgc7Lt1Nok0bVacgr4xgG+HjpGyiAvG7Td1ZnJG8
XVraB49wk72j0NxgNDJuEXb8XguuNc2iteexR4Vx9TUYOikhIrybmIoc6AR91/DI+7VGydFam5Tl
fxVlZbFJ46q/n2pXXAHuQv9tdKx0FNSGiHYgsO/zYkLCnponz8jCWwIWntoSNiEToKXyXrDHgJkN
GbI6dZSdhjphio0XVPnDEjnmSiVjfM7ZME69cS6rWhIGMxh3HZ3MRO+HizVYH9JNOxQF+PeLmqYi
AHI0u2I3ApMRCo0BaDt3XVlqOTkxBiySQvH+FcWF2dgc+DB4mPX9daVj006nK+re7+iMUdJH8Q/H
VS+DAXw7Fv55avXsoJLhYYrNi17fKN3vggIxBSJJewdRg/p1JJQ57NFzecgbliMi0UVaqengNcl2
GEV2bFSUH3/+yRpkdqzJWQUpdQvsgu57XazISnnugfY5KZDOLCIAJEsVLWHDhY1Fa9HnhO1kvXlS
QjuOAWDDwIRWKuduUvHRuBpLtTHR2NDGq5u9icZ7ULH7RfNJAuDBvYc1eKYmxKaCphY79D5x3J1F
xpHI5WnjYQVBZHxlYfbxfzk6j+XIlSuIfhEigILftvdNNj03CHJmHrwroArm63WgjUJPIY3IHjTq
Vt7Mk2HGtzrqfk1IVxideyCkVCjNtXcggJKuF4N7OhCNNAxcloMG9PVX5fFdEBLeuH5REh4ojqob
oImQduX+xIczJ91XE3FjqWRzcx15a7V/ZUY8sDx7trK+QZVnaorr8tUeZo98AEoNIO6tpUEJxoYL
kzoJR/qx/A/Mq9sqNowNTjLn0ORng7su65/kQFKgXXc5fv2wK/dSTFs3qGlJwxrbC/alddn+C4rU
PfkW9hQbeICYHfyvijY7qqe8box4BqOXwg//c5OluHHwgCZrgfpC84QTcymeybqaDgNuM8sjRl48
vw5aSQSFMqN+bSWoRKoyg/o9ktdrF8hN55cPRzqo8pLHap7P8dzf4rsPUTxgjnZ6869pDYeIPnjS
ED9iTiAvTah6dc+dEnGVczR2t4QDSp0dBSfxOLcv4STPgFvphVgot9LkbVEfpM/rIUh7OPxRtCnr
4i0jPZIt/sDeTA7cw8B/qu47MmricsQb+/nsS9d/7mIo1dhCWHhr51Q20ECJMtq8JvCozKb8iqc5
38Vl/Zu68yn1IWoSiPsnbHfpLABdrg3rMltknKGpDnrksS0pIYYgYhLMJdzYXHARZjunEd8KZnPf
Y+L3CutHQ8oDBUKVF7wVhrBSiCfKMCbuSq8eFoOt/sIaXV6iCuai5prSm3pYCbAlqyBKL7NODmHS
vlBpn+2drOl5c9b+2h2Yh5I8ftAK1F0K+4ERfzphmwWlwbdrY+L3QS+tyKEC/Nl41A4xRPfGpu+w
WPgz5o+GhlavZjbJOrFnBt3ReOyjmTU/9C+sobl13x2usMzx/7ZCz8emLxQ3Dr/HMQO2wxrDm1CO
dSmxrxBQqFoGXF7nqX/WTMLP+FYO1UwMnGdAPCP8kQeNQwIoRvDZVflwq2fq4+zSkWcaGUkluQ1T
4sLBggHFJnTewRUSh9iKfzwsHIQwrEO/PKAqzKYdHcCJZNhTnWs/lcLamVn9YkU4hwoTvnkaVtyC
i9HZlL1pbZBY3zw7pW1NdDSNGFeZyPxI4Po4SBEfOyOKL9C2axxddrM16oRrmra+WOEYpzQ7BG0Y
nmrTeB0w0W3sieFw5CsxjjplJ1iT3/YBHCQxzD3l4O4myLgZTPXmxcYvkLb3Bn/6PjeNs2Ml06Xd
hkX6oeasONrtMLjUmjnwQmb6hOL6PbIa98KGlsrL8jTRTnmDFst4Ng7fekz/i4zui2KsFg0kfGrY
QB7ZT+Ek6+zt1MWXpKaFs227ZtuS8t2q/gflDQhC9z5CLDi/M1MXfB/Q5xKwcE7X/EnL/G+d1vF+
8PJtHuQ1S76BFOfwYU4lhc7cqshtJQcza1/NcniZrBA0n47gn8uJ7i0z/RMTcF6FJaUxxBjDtRER
NMSKisStSB2Ozh0HAoYmRpWVW0Jfz2ITEhyNorw31SEKa/80macIAeDkVdZ/vYPxMhLDzmCVsh1K
Y4fl6IpRaAZIIcx9b5IjiPmJY6T+fhjk3V+8QL0LNzB2pLkyHY/MYD6Vm95ZoKI5RAyeH5KXHqPG
Bhs7rt6t3WHizTqGiBq7CLyhYS/LYbhJnuSVstCUaaYaiO4P06p3dLalWp2Le2dTLuwbpzKc6Pzu
nCvbB5bJKD9k+++Z9T5aXMes3H2V2sNyrbPPwXF+civ9Y7YyXwflEzG3B4st61hjpyVuwPYvJgay
7Wegswn3Mx4+UjVu2ZJRrN5qtrGPBgTQNI7zMbHs7pR1g94ldfRmTr240JSCJ2xhnQjmcJfnHwJO
k69HAypOAdlm1ftvpF6gUxfzNeL9se3SPFx0wa9YsoW02zQ+tNB0uwHcaC/GdT9TXAfvk/sQMxCl
L5jA+vIuWJo/ufNUHWKEUP7DL9K/u4Usl2XxEbfTNQJhRN0YATDTfXRh8Er2p15nNmkcAQOX7kRy
4WUJ6Ax5P2fOj3hylYQ32ij56I0ItI11sUsAOHQKVpwOyR9e3d7O8WkdFgN9t2xTFhAQc619sZVN
6XNr466mFcEoB8CG/pFqeCBxc83VWqhnJ0ROQarC7qhsCcMpucCWe0tzzm+V9HCU8YOsR0sbG7Rc
3PcBI3JfGTQjDNB3HQAPWCMOXknkUntlf3M0aYnGdZFe/HYXjp0F5Yn0RRRHfyUk3RXWj4dlecYR
SeydEG5gwM9me2DsezqJUzdq1rKSER1mb3Votc9GPdKa42jEpum/gSjA3lywjEJogkBs9wC8g1BX
FqMeLZ5sS9qfEAEJTclmEiwHlvC0x1XszXBlP82axMvUgUeMqQ3cyS5ObhQ1Ex8T/jlrJorHyFG4
Qfid+/QIE2JKgx6CaNBhve+5l6LArRuz+517YvF9BpTWTqF2asgDefOD8eLcq7jd4O166iXX84x2
B1j0C3q24F0rpbwkBU1VOiZthPzZL1jQgYoFbk8Uxq1ChYkRbQ5or9sGK0Ez7aoLm3dnYPIgpI6R
GndWCe+4I+sBpOfuJopI/1IrNDcLUknyGGgvgx4o/P3YmiyWpk8EyWoq9I1l766ilPlEUfc5TiGz
GBFwtKyK6u2MDwizvvc2TtyWUlpFDnbVvXnL8AMhyhYofJSPyqNjoUm1nfmPZ2aXlm55VV5b3kns
p2Y0b4A6sTRCCohqTgSizznEmwjgdFAAx8Gp30r9nPbDF6WPLQlTY7g3PuOIHuDYu6W7tU15FR7t
er2cScJk9gexpL0bE6Qu2vRce4W3adrpqkyqIMXMXdrz04MHQ4PF4d7ouaUFjIzeFL8TnrOYFIdP
ulyfmfv+YJQg22MCbyWrNq1t4BZBaYbPPXx9R2OUbeLuy7Lq7j731plIGMdwU4V8VsSIB0FksqBb
VwuMHRnWso0ziYxu+Kp4UZ73afd3/IFQQEMGL9QpmRsAfix56HMQtfgwX6Jw0qelw+eEw8QmaoQY
5BMkvXV4zpWAVtckE9soFx6CZXz6WUvJQWY9D41gBArMByHK5OKUc7CxDPaXoWXUrLJsapbZPta+
q0+WdB+1yxa1Um9qVAlBVnHyOn3MOyiHaOAo7vgQY2HvU/YI69qY8B4zNC6yT9GFW0+0P1WKQpBb
L7HtfPWJwNzaVO+WY1xTVCKoPP/GOPvwqKYAGcEj2pdRfDKAzUEk0aeh+ehrj9vrUMt96xzsKXuj
pM++eb5zo4K5Oggtn+MOLCt1pQ5g0A2EfecW1da6SFq1MyM6bvCUnDAhQMOrkNDkUvdisADc0PFx
aGm7I0FqcWAXybX1UQprWrHfeAU8UlgjCDS2uQcJAQrNOw6wU04UTnCnshVdUY5J/2+tH+RUJz7d
4lbyB2EM4Uvq63KboW/iJEm3iXDedBJRwiIbaqx0uBoXIQdiK2ymZGi2SYoEKGzvjW0zJeBusZgH
j6LqiNd6jtoT/KGnFVrIygw1Lhgxfpck5qTW2zBJ6ldAFL+WvKo6zl8nKoclwgHmaPxf0cTWGjAM
OepUMBbMxERTLLK15jOiwhB7BEhQdm7iZI2xe3TpImIimg5UNT3XHvAuH9OAIav0HA8Vep3drHns
QLlX1rThpr0ZShZec54gLrGsaio/PgQ972YcjaDyXItF60TPYcaTMqNzRXH8xGNvL6+PD1ueR5og
70Hdv9bqDkssJiyXmpfKp4PWxATWDkF3SDE/H4sEE0AYvUYEqzDeUAE2JS0vxoAYAq+otefSTcDX
/ccQvSJbl9SbRe3ea5CfQT9nW8klneGxQGnA+ZQbChBKwS+PYXraKY9QZBuz2Ia6sFFMtgqjlc0+
A2sSxF4EN483yjjat9QRDxfhbmOaNUcOaw2oqohtzQmx9g9iXs99nlB5NDBHB7Bi28ilnylF5C5d
OHmJhTgouo+hewDL5Jbpete2zn5DB3FLqY9iCoD8wwF2X7RGfgXSQdNYdg4z0vkzKfdlQfvVwjSJ
OgLbFgkpYUM3c0S7d6Pk2HWDR0EN2qxndOIKqiN1MLCnHDi5Ha4aC5be3NQfk8NooAdadgBBxcQL
NEjBIXnGH84V0qKYDe7xf11YEv5rGXRocCzHZ6TGcGvwrUu47Ih93pLREL4kcBEvF6Gga/dZo51N
a30i1pibqVM0pCwVRoJjrGLYPgRx8JtR5TbQb3Sp5eCczQCjdNc3bxQ9NkvhQLhrvJNuKnWLC8R8
nWCFlwhCghwEf9EtCM5ij/3zSjHJtM6jrN/NgI5xcRV7iFID2VL63zEd9KBiQPjTU0YVckodtEsb
UPunx9mw6ZscHKo7kAvIjG9uZ7havHETDUn16jKgN4HTPQHB+qszk1aNmM6P1P8TiwZYzTTLPbOZ
v4soiy34wkZ2arGFscq73S6ZXwF1kJ6NZBOWQPpGczzXre9tvcT6EenSQS0gW+RF8EEX+GqQBU0Z
Vc8mP6f3MO8fdhxpcgM1vKIW0nFHmTbTbLmrEzjtbv5opuDY1FF2M/Pm5FMEMLjmTgVuwHlfIz6W
8AMyPGb4OFlhZOwI57Q5cgkmYmUQDndgwnoUNR6TLNtE3fTXDCy+prBqpgEBmToh0bfZsQWhEpsj
xJFyfO2EpocFSLOYgckQ9dlBgHi3PUs9B/QhxJniSsTnGiveCJYyvG1jQVtDfWWbFR8nWhtOQx82
tHxCJpl4QO0Gl05vl9a6rslbt9D5YCi5NPkZYLtNUjldlsO4m2h80FurD8RaemOxd+GbbWh/S/es
0L6Y6X/bsBFXx7QFK3ukqoIu1jUXofA+dD4pgowO2UqJ6hS5pVyTEc+PGW27FbY7XBZAIkVIF3zq
io1DPRYVwPYfp0XRscIFkLEwWDKKu99dJAaGmfwyGB5LqTEBHUDn5eTs2L6bW5svcEmPVsEd7Ti0
86WuxjfVlvFOMe/siMTuShlq1EfAqEUKamtBSTPUIIp241tAnI8M4Zc/c8umCptQ1EqaXbZn2f9W
tvGGoXnaUUj9LgPSP4mzsCEiC9sB1S+qiXaZ9ow968BoM1BUvfJ/HS5MMIAjthZpyi+fkX0ElHVR
oBLWvcbsY5XHwg0o7CHXQhVNfkJASbb+QhRUQZyfp3DEVTCyxJg96ApWjAnGp6tnX1VufIs9TiOz
EP26qtWE3w1lPhqFfczcYlvPtMh1M9l+kZDMk1PByoSfrXd7XPttTlfPiMktgDqcYbo5kRLnRRD8
hnFoIsJhzvGy8jqY9VPi9uWTl+j/6IWS1lDg6Voq0GeWzGDRtz2v8bXt9d90FjU7UB3MbN1QE4+p
qwO4krVmZnhrHMC0taJu3u/q/5TAliSR5/amVYHX4QV8zPDHbPK4rh+ZwbDO7P3ZecSASuHtxywz
doMacBemxoszj3jakgHrNRAornPjRDpx7vcNQUTAkM4qsmE5GihEMBHCHyFAu0ZxtUPWGOFGQfBC
4zkZ0+iiK/1gCPoBmasvMRVJq3FAJC2NaG80JQ5d5bB3GJFmU4uQVDEb4Pjyf3zm82UJqpTWg9nV
WRdOXtGtmN88AwmUBphESIM8HSuCtm93NMKF1xZFZ8SEypKmRmCmw9rP5n4dYCERETBzz2GKHNzm
O2trdupd+B72nCxxi7oNbRDjYVwv7zIut77s3xu2AHmenD1KCLgWPFTPN70VSOc91cVUYapbk0WM
fD03o0Dm+apxufvVDcpuFxsMX4L1VZkcc2UeIB1kF2MkqWpQz+SScdsY2CNSLyg5ocun2GNuoy+q
BfPRVSemaMoJQATalCBQ+zvczK4+q9k5swci3+QoUrGkDXmw0TS0pX80nZMnNtrYmvnlMKOBNCWb
yRwOEDSAXWo2GHrIiRDJiwfArGoh8MDHnSTw6WYJ36gmvXj0FYna2YydwbUqHjeOxi8xtl66C9vq
YcajgyWyOvZ9onfmycLkQc4PKTOsmhdZAsACWOiDDKBf2Mi+oK698fbHKmCxdKQN9j+2uc7dGbwH
oJpiC25RXfqx/Odig92Po/nep1wUScp6zoRqyd1hZYvhzmd8ylMpQcTH7rrM9LVE59v7JYKfO3Y/
lNbfp2z+9R39TGjLuObCvAyWOBkCjhGh3nXrTMEqCgTITShTMK/hfVhfbfiVaq65/ZzTD5cV87l0
drQNSuzmoPXiud1GHo86lrtHXopTMRV/rY5Fs+k81YZ4VWMWHBrIzphvPo0g31gtXM1phDqG2pIF
3HFZmoxrPZErbO1gZwpYqZrLboibf90wh6woGH2yzPGlGJdiUuAv695cCvkqirkDL8QXpcVbT7nE
YqFwt13/Jy6jP4GPX1S2eYijz7swlIMproiyiX1ZOAP3A6x0KYkFy9W7AY/j2vW2harYDy+qr/yc
RtmRS4A+tdxpELI2UhkTy+foHfMlYpD7CxP4tSoXeZD3QiMDd08hqsWqUgPTmVwqrfGWr0ir4PlJ
4mvf4I0C7ZZOBBWZQiCwhNVrUEfsqxu51tJGg/TAcmuKykQQP7kxwmJsLS6MBlrcQO2W01nhTsm8
vyria1Ur8lPKuOO1gGdknXC22t9+lL5RTUPbn1F+YgTmUMvyd9MfngP1NgAz3lQ91soiOGI24M/V
Zngu+Xk2hvLBeyjetjS7Jd8m2tle1aBGC2+ixkC0n2EMnpCWPb6/nJkQ7GlVzmXgrwYWQXyNevbJ
VvSg4gn0DEv/uqD4qFY1hCafsTMIuQfzqDJalnW1D01zhFOv7R3wlpq25R6n3/wRRQ0o0iwjU9xG
P0xCjNBmbtNuHENUT82fkIoz6JH51yChmgPP32WhRoDGH4hrCE3fLUK4bdQGcBZCdNDFtnRSdDA1
mtd2+Cnj/ins+XrL6lWmDEhGSjVQElR8JrwTbYsevDGEdikQWDO02CYP4IEMuDCTMB2OuTMeU6Dh
wGSLcyfVP8fwLwKHOBjyaNcjBcPGoRVOF+ElnGzz6Efa3fG/4JzkfN3EM721SRQDWMmesiatLr10
cbGlvynrG24P/SUMPQ7/5GfwkXzMARBYWugNKfuDnafo5ZX50Elav8hR7KMxw82C/NtP1G8ByXba
kpTwTOUmQLI9HOcdaxiwgdnwxuaP8oOFtqqdB4s/vNNZeWOxcTEnW4GAipNjgpgVe1Kz9ePvwfPb
52Esz2LEaIcpEDm6jp96Eei1hEHSGtgzpRwx+irm2d66ed54UYpXb1fRtG5mCCxchcjK1K9aUgEi
ypQGRX9VAeg5e/I3JlRw76nWKbEeAMJsN37JspLg+GmKNNqsZPwanbFbT0C0JmdI73l6L3ssJzGx
zq0I3GczlfRNY2xYY8JnZ45cDhXwoDlf7apgfT2AaW0Eda+UHIbnFNeLUt38ZHvRk5F9+5PyL3XA
yagmaphHIy+e2ojreBTYh4THEoXWHVdZQy1eZtP0pcDu6EY4uC4a8zKR9Y6IFl/i+AuSoz4ov1WY
t748y4t+TROuEDem2Ur5PSPfOwchTYqt12ZfFtujdcd2Egfr/NXJxH3TLDrHElYdRdpXk37JMg7e
Iqj6J/xpuFF8MLGVnbTUGWTR2xAE+XKS9O9xDPM3S80Dam91b20j36tC7meX+HXCDw9hzDqPimuD
SIwnHFrGk0W2lsQ99Z34+gQ2rYecKWwoh8jERmTsEFq9u9mFVE6Z/w97ujRymyVE14XQRiCBSh6e
B8eKL9iacqRgOI/XctkJG65a0dzOcbH806TJzE7L/KIidJjYDChyRvUqx+AusOmcm9qs18GyQ3Qf
buvL41BqTGO1iN7cIf1sZMkOzwBvCxXF3ZRB/sAWkK01IO4NNFMrIABHscEPBQHyYETsehoZ2Ufp
kR0quwyxN5LGxiGgBZrZ4wMxa3ogc6d9QS/7VJIyWcDiCk1Q6uMUT5CetXu2Y+mg+F3adqJYELyO
0efnwXK4ISn3p2+whmRuf8+JmBw1OiDGxfEJUz9FNDx5p2gwsay03XAc5/Btcqv2ZCCIrIPOcfaI
sc5+mhizmJPfhwbvKJTMfeN0P/UEotHPiAB3IY7SZk0ay76wRTaPKWAX0grqBI6AC2oa6a3y1AjM
lJY9jbq0q83pnflkxl8ljmU4Rm+29HrwlPHFMktj0atX6TBFrxn2AQw1GfTNwQQPkEpx6Qbr27T8
/0zdlXdieos2MgAVdOOzIuJxFl0D+t6tHvQCJ89jjghGz8+DTA/TOkr0RY0FJfI6OIUL+NFrUvvT
bZJ/TTOXT1La/ygEITKwdExW67F3u/elsce1Fpt5ll67xsT4r5LrwjyVHqR2mwj0KenTCRwIX0Nk
7EtgbHPLbbY+bWXYSNLy5vRdefv/v8OQ6qzyOoIon0/ANRttPDhjUnAkvB9maT6aFkIvaVvjiMZM
LfQcLdhqYg/wrn6I/y1XkfCjsLiSRimh6jEdSxjFXGfmCaopeNA9aGSsFp17mfsSiTgH5hh7EwMh
xlMC8R9RTw+zl7Q/1MbxuJWTS5CFTzj2LWDzHB9j3n/HCS4UP+tqNkQYacIYghf3+nxeGh0ZSgvf
2/vGNZsdHoUK/CEz4rjRme1vKBY51xOuaEqOWKLI6L2KsGPOrg6uQaidLUUA1DdAkYbq7n1l7NkO
ffxbVkAOOgBJrhtT5uEfejfqyFc0K0Fh/H4Mp8sc2VSw0DULr1rj9SnAC0aEZEqkoXVsrJkHdj13
vm+FgmUvgnzB3fJZSMCBhKTsDWmHD9in84nepPlkJsbOCYfsQIRnPjnSeIwFwLA8+cD4jRt5nL/6
SQZPplAdJsO0vdI5RGVyGq4bAbchIZ2IWNkyHQb2dJceybyka3c1e7Uok+muTazqpGgYXZga3McV
oFvZdJzXzVwdSPiaNCzShCcL7zCl1s9sZ7yp0nsaAV+Y0GGvtUMz3UBRk9YTaz0MQ7uESeHJRMXd
Vp3XrE2HLxo2Vh93Au7aodMvTkF8kuzueM3zgSsDHwtaE06buCFlIBtNQ0+GM8GKqCDIsqcoJvjv
slXllmSE5mnhDCai+EvBLeSKvE83nSK0oFDHA+pSdvSQE6URbnnOGPSgWnfHUqnxBlh571ISs2f/
9hqGJeqXmJxr6wXOldF4o6Y+uUzVGfsx5hVzgp9UkqCyR4K0ksN4Z+H2x4If42XBdehTEiHbjqCj
KuLNpCgvTW3RnlyclQDuIMn5PPegkBaqeMC1J7Z8Hxx2vcklmYzJzTFE1c6DJTu/PzzyrY6HP6z9
wICVtEaM6Z8hBYRSIVWi78wDtajhZ2oayXluBnXrPNTEiAaP/ytzsDOgug5EIYhZvpb+azb73ZkS
IQbUEmgXLFC2Zt5WxpFxwAlBXRgrmcJyI/rSKKLIMh9NagFzM/OV4HDnS5l3dEJE8zsXe8hDuHun
KjkaBAP2NvqzCp4GuyWfAakYGw44lMWE1nZ/PfY04M4zCPCwMSnOdYs3L4NdIenPhLc2QMLXc0hZ
1pDDapjW9VwHWChJd/pF+KTG4Kpam00CHz8LXGETzHbKZ4jHic+31sEXSSH2v2mat53uTwK7y0FH
TnsodXccUpbWmf9WDCP9FtZ8Qonc0IhAx1bFSOaNwJObsD5iz1Gr0Lbnp6TO6GHDe1eHytjOzLRh
GgDQ0iyQpoLGrHxg8HRTxsZCWA+RkwaRVczJI629pXhpGx3fP3x/G67snK5NdO1MqpHdIb8L7oiH
sao/B2V/RCldL0PCVWjOmVclk5CMtHWeipe+tD/NoiTnE9pHy2/2tYvSUZgTTECoHm8ejBFYPVNx
CONoberKv8NAPofGOMLoHP56dCtjimjWnFjci4ZEbfM0HI5NZRIV9fMPEhx3QfYFGTz4R5iIADMq
SjXL8uhXZAuL9FsPaX0jxlcReV7CBmb9zUaaEqFJf3Zj+xqg/3s+/FknYFKyhMkxDSNGpgSAMEeZ
SEfqJCkB2wdWui4YxM5uJF5yqTgosaUePA57Y4rLnR9PPwZswYv2s9e4tfFAtUSoC1YNuMGLW1bN
T8xU/9Ik+qM8KzsmVeNuMjanmyJcwou+fkFERVbwa3/VmXiioz48Wl0izr4JCUB7TG9ATHrPrs7O
VXPhwXWHN123AZbPbB3OMV9hi+gcB3ezTlwz2esk/BfS3Xqe1fjiweBfZXUY7W2XqIGVtcGmG5NX
UQ/TXRCqm9M4f4acdmjHmNG2dKr9UHOdUXl1oB7glRYX9uEqrQ9dT4/a7OXXQqb9fvJtucYqSGIv
Z0HHB7/2gxjpyuRWYRXZORZcBRvDX/kycy9T4vu3eRj8W+L1cl8ZdKpHeepj+Gm/sdpN7O+G51lN
C6S2+6P2LvmorkUqm4JdXYU86DNFQuBmzuRtj1WBwD9w3WoLL3yC272muTe8ZfzdPjV0fKnZry42
iXiXtStZEpZEQDA7AwHLC427WWXpCaPpczDrFicftUNta5qrFEodjjrAeRxzLvw7BNl43HeaOE3O
qHXAt/VTqwLPuD3+JFbzkplS4HNGH6Ik7183t8tFukzAa+c021g9HTpYHAzafU4+zT+UBEYM7zki
L3MfvdTjwZx878oF45j4y7V5kA18UeVuTc2MZFF89ZmU8jnU+IDTtP3QInuSuaf3EgyAgThF24G7
KbCCuf3yTLj2j2LFAY20eIIBeA2dqn0QOPmTQUq8hV00YeBgBznv7BlvkBMloMpr9TGFfBdJZF8K
p16sOLgseaemGZUXcg4mHDNzeHeROIBG8ZktvCArGJ2LgbHf5du+cexG4+xV+RvafwJdFU+wf/7/
18c2MxqnIv5L1B0Xl0nyx1eRWWyb5R891youLZYijKNTQaNDVJ+syRoOjOk7zxcBpHZL75w5+MCu
jggjKQcPwcwTeCKsFAlhbPxi52DdEnbZLKtEa9t1/Zdie0CjdsBQmix5sbpk1c60tMcV8Oo7CDNJ
S8Z8UBaNuX75mtX1T6PMbmcnKZM1jk/RQO3xQnBZeC7STdvzGuEMzF5MO4O4P5fPdgRhPjedg2qG
Ye9WwCR1SVoT202J0buPjepoFOXXzPXKtUe5+dRaYyDx9D1PdEbRXp484gM0AODpub3qMF1uXdey
dknDIg4jC2SpgVhwxpNZlwJ8Jr5u1h+MU1ju2H6PzygaYdbdiMNQd5fyBM5Evy60A+46RXMFhAwW
jWqkbCQNVi0/Elwj2MKhwJSYRFQIglFB8xrevJEOsaEl9uPBAgoHSqETys3GML6P9I7eOBqHPWI2
WmDHWzPVzAKJtR3A70FZ/a7Tv+AvxLOIkLNF+NE3mHh92NXENbjXgV7dG/EX7dAB7SNGyAaFw9QG
O7rKtPMalgI3a1QZ96JoKfyufgtn7resBadggcZr9Ru2rEPmCnt0NtoXrXKxM4FezxmYTs/QrLqw
NmhP9vcMfFHByhx6ZyKORLPec5dunY5cpG4bc2V5IaggO9z0ncdiqR7owsEMpmEwFjbTDl2Q4GYN
4zQRs0XwTQAqc6CIQk9nCOQPwPaXTg3B3kzmQ6Y7UPnN9OrwZkXl3My2a19KB/a+L+cnnXA6OwQ3
D4XmNS9wegH3Lp9KftxrEEQ3x46wfLrDOwSQ+Z5V1I0VHe7c2oPVRRYEWlbM3wWc0eQOP+nD1M10
7mOqN1ScourZwz6spYO3K3dofF8KhgP8SR6/pztNvISjtj6q2hEvk6Dmhlz+btYDEO2obJ4QUL6a
XEIXiAbgumb3UgjaO3qy+5hsxcaQBJk7biRItd1jAmt6jDHmsxZJ7Y0ZztXakrl/wj/lYUQp0T4G
6+T41c0YwQ7YdXDOtJmfky65OXJhvTTM6Y1vbRFyxFTn38bcjZsmjjHpgr1G3LW3sADPI1vAfWkL
7GtBtHaTItnJ6rP21blRYbAqUoWxqSQwxrOPPd8hwVeXznMTbcI6I0bdxCEi/cZE79jYCvkbq4OJ
iYn/9yHCZ+hr9ea6rv2sZERCV6T9hs/KPlQjxO5g5jenwxTsWVLNLCTtP0G8IyFsrbMhfbNNrAUF
Vlpkjawh3jdAFEejrZje1rMLTRg9gLKdobkH2Tnv2vvEAQBvpflPgfjFbMwG1Cu/athj7qrktrzJ
25jbwFj6kMv1P79F6O08g3ZG859r6RM7lfBcd0uADjauU+8IuKY37kVOsey8KT80cuXe/eBElUe0
V2b/JdPxr6LMEZVQ7lFXUNqyPn42LCL+sn1lJesyKpKGs+QemK/NlyqosYBhFmFKP4xREUEeiOsH
8e0R3LFP/J0PBIuHe3FE1175+l0DC02E225PWMh/9rK0+uOQlKcHXEErDONV2vnz2p8K3kAYJU8u
RcinYoQhMkheW3ZTsjsYPEC2SwlJhljo+pAlFN8+Xqqgax3AyiJNKTUiG65n7z9SucPPmLBmzQr8
FKKtgb1noEimhtS1bXv+UcFrJmqip/B3FDhGQ3v6gGJk3e0m/rD4UjGLiojSGKyNE2zRM3biXySZ
59TPJr7RIYbxgjXCqNp7wSvMxikDiliVOxka+SU352aPuYJbqMx/LPoInim1kweocO2GZrTOf+c8
pDOPXeiminRzE/miP7kdv7+pfmbDVwfBl5w8oDiHHIsYqYNwS4eRywOBuoF501RMcqXJbNsnV8+i
p02h0u7nxWVjLf/iB5TlKpLThSp41NKQa1oAPYQbiGLtnNfma2f9sZUkRPk/ns6syU2lW6K/iAjm
glfNs9STu9svhN22maGggAJ+/V30d+K+KDzE8bElBLVzZ64krKNdy3ikpbqni1yZYRI5BD2lF3hV
P70SEGvS4SBxGLrWtbaXNwCywMy9j4e4fQLpnnX65LccYvr0CnML4toS87RT8BARtu8k5eCawuWj
o8W/lwHUltZwbuSiDpahI7gQ8o+f2uQwOsrMfiVetoNWYT9EAiFiiIycqi5cw1yI1AlnW6/hUovJ
R667kibPMmfxUFBIeiHN2O/DOPucn8ohqmEFcovuEPxNMb1M7kyLOlL52ol4HPSNe2/YrAHvqFeS
WdHLW/uMpRt/UkbhNeGonUUJzLZP0KPJ2Pp7W/TWqvGIV0MdoFdH+mepFRk2bli1ZkTHLcg4pqoH
jPfnzmvMQ+mFP+G5DEAGHAN8aIKRN/K8MwWMLZmo0vIJwETljQCXtcJkdyrxa+3kwMXeeKpZ0QZD
9KF9N5JkOlKhdIyR5HBYMXbagnjC7AguDWPxJorPtmG9HutjEYk1A5WDUu8ap9FsWrLUfH4+NCBK
k40MrKUfehW02/nP3CFDR6H3Dxgn/pgPEw7HTzW+pg7Q08pVR6IVAT5LgS2LkqzjhPFzk3pk9CaX
CjWyYrvesQ6QArJ17lOQ3jl+vAG1zte7LnyyvHTomFVC43oAfWzIsBDy/9yNFmsC1onynZKhTa+4
Vbh2adwR34oTEGF7V5ORewvG8ch9VGyyeLp0gXvjGVNzFbcAHYEr8+VAUM1fs2BuDzOOnUuKQdxN
p1ucusQv86xbg5nDDWs1FwxNwylsJF4Z/5cQc37xDNHsZo/oTSGaa4c5khmYZz4LUgT8yYA+m7fM
7nbMXnkJHPGn+ofK6HG8sB1z1PCoM6bqRo/P9Al8QcNKOcYSKM7pxMQECQ9j4sTPIdqCKgXysnEz
9SMurGcu2PSBQttvwzKONkUXkfx3QQU4yxPz+wU71t95oqEAy+tqgKUDZeOaELTFUISPfzKcrSuo
zRY6u4uMTInr8BCY6JlcW4rq0Hl5wVlEEdyET9pS0MY6cSyjkTY52iFALmN0IaXoHk3OrAuvBR9E
Pn/mGvdsh/PVsmvnYDvB0Rzi8ZxhQIwcDD69MjkZ2xnmfVsdAUB5b92E58cTbUzDou8DbQvSPUzx
AqNXe2fr4IG1YR8YlTA72I7kl8HjuJwK3NdD61/Jr3/4rqKHpa3bA82QZ0yC9mkWTr4xI4VNLx5O
+ER436PYPXaTcp7hctOmF9rhx0IW0H1KgeBEiMdSb0VzasFLrjuXbdAwypept5+tOijfREz0lwc6
Pj0VntiqzE9K99shx9ZTN6wngsHyeNDE+nMsavYc+NyljwFGTU+GU+gDBtS5x15tjcZTEbAVFVb2
c+yX0l0zzQ8Dm5bRml+KGqKzyXO+lD3AAd2z1Y70B7bv/h6xJueRv0r4bP9mNhkJKZM/aQUP00zR
S5xsjo7Cq9VNzgYNNmQjjlXksAsV8aXKpTj4eT1tmeTwaGKEWXAq3bno0+egE/2zDCIFmYT0QLnw
0atUj4e2C/8xDRtby+T7R97uAXtrpezRQ0LAUOy6yR/Th8s/NiNBmJSeo4AGwSdZVsapSTqMqnaY
/aaPsnTjgzVCanImbsn96IttM3CgHmL/yZLBvx5eCl9/hrjYaaKTr9n9yYZ007gwP3NZH22jidn3
qnqfDwWkvAaVVpJawwQ6/G5zuQ/SoKXu0uofRWebt4EaiKGvsmtEcazuA+NoZElFbaFjbWW2lDaW
2VFycWWtJW8y8LivRn10lxaw2rlE6QnY7vWV+8dW2UTrinfvq7A/p4ZDaHSGI0XJcMaj/jIMNmGz
Kn//IrH0aFiVH21qm5vGp10u7T8nnxYJDNTutUtfW2wrjLS+SQATwaENvV+ugFyYFjkYfF9GPKqk
piWKe3kqfrMU7raOrz6nDmdpzCwVkBroSIxe3Z7nWqO5vWhfUQOEV4NjdLelthk7zOgny1tJrLcX
n1hNWeRPFWG6rHiaUhpUUP69F0NZB8cy9qPw1JsUMLjsF6xfnHMc0CEurlYMnOeka/wffnAsSxT9
ohX/wi6vjs78+X1An+onmVvZua3ZseYda+I6z+R1anV+9qBoS/2VJ1V3iwreQY/o2HGIza9h9orb
9Olmk7o5rrWHN6U3bY4XWQfJv4ytJcHCv4qinXO/7JWGJc+MoruJ/Oq9zpantPkXESMkc9TgWmaD
JKg7BVOMdpm1pt7w3apYNCRU7VifTLvxLoA9ljhd/YJLFOemZ76GQSFfvn+JsauYidwOBs4nOjV2
VMM1GxwhuOOXhKNhfMzMqztTYATC/7xzozk8uvQOHEQ9buA6iCtc2AahrbmUFnj+OAJLESaZe0nt
dyMy+jOpdNoZse6iJRPsqEBiJUOC+FAUmFlZwA51AkVIiVtEK+h1zF/mWDYXf2YTWme8sanqIqpv
KEEMLe65wrD777nwanrEQny4MwyHn9HUnx1hlm9VVx9cRUzQ5mR5gJNvHIPQIGEY0l+RVjHUjo63
FuqwvS3MHP1zSe4jxbRbMUW/dUMvjAtF01a2PtSt82usoEFMs3OUGX6cWcl36U5fIRHPS1924S21
q6v2plskPa6lGKJcMtESZXasGiYL1kaSaVSs7mVwXbXNIapdcPhdhhYTTxEpHI5ubJAmtZV/Lpsj
beQR29pPsrn2lbIYd2PNxG6Hzvyw1OTs7JBxQ/aZi791Ki+Ss0UHkrpqL3UzqxPbAHVKJZeHdjWi
TZG2x7bLKfbRHMOy6AgMTBGQArtZTlwwppX/UpbotpMRrHViOutg6uCvDN1r0HnzjcfUehx4vI0F
uD1oRgBrTIq0A03oRmD1Grh0YO4c5lbKXeCOFoGb9CuJouGpfoIXllL9M9JwEpIVgDBL1M4dNiz1
UQQAcYbGP2IpGO/j7tRE/SFwQ1qmu6o/WQGlUpxuL5jK8PX4gAiAHwOeaMS2dKzm3rNcxRtxcOf4
JW47eRRugyUvMNHsFRwGh6Dr6ftF9jnfJe0T+VfA7SLGtm4YuEBsLEQCxaGVr7EzgPrw0CCXZwCm
2cTYCyQKQnsHK6he6btmoqSoJyh7scNCxH3YLP+mFdceI24M4GCH5p2xfM31k0Oo4eppbw+Tm7co
JrMQeJ8ewW7IcLAyC2SprAevOafN7zQJkU7xUTD/0eTjJIKdnjWdzDF8U6k3XgL6U9OOUWKe7/zJ
dDyOHafW/t/3ASmKXKYgPpZ8qtbMUMbNZHKlWYBQ4KEKo41nF7/soj4XCoGI4vmYMIR/dGqG+sCd
+bpmH8PYe5fvF/qH3T26/7uM5x8D7D4OUcUBXqLYKJtgTuBRpYT2x77ISF6DqSdCV8XjBdMOambx
YC134/aTnFRvRKsxKQ3guZDIB6YGknqfZYbTTO/GDvSnpEh0o/uqX3KjpCdsdZViyHbgATitTw14
Pa3vhdP+jOArbtIRtUGaBp0A+eDjoVhewioz//tRXZqrsDO7jU2eeQs45i8hlWjVsI5BwadhW7fE
fBt6SezZO/L4OPa4CnjfxuJeevYZQiYGQKa3ne1Zvzy7ox1lahS0dNWvpRvKnUtx/BYhpNtQnvuc
2eAA+9rbaCLmVMOz6nMAlgD9TzRoASiPpkW4PnZwyiXBcI0SttHeAsirmae+/+KYkAk1ex6xuiGk
nZYq7cr5oemlpj6YUlEr5lasnDjdmIhQEBdpoSL2/6LbaK+sbh3WdXuSWQ2lOEt+tva0n7jY8Cy8
O1Sonb4fFUxCEhumoLaRgquGxpBDWFnk6hNMJ1j3WG/AftnFqcViXqI0EZxyBEp/P1tfs1HR6d2O
p9gNOZRFw3nWqTxkfY9aE9ak6mw2jCouxbGoihCEGFUzUFq9nwrRC1uIBmzO6Wgbuka61eZHBW/q
VsqyPxrgJg7ISPJSVuMRTT0BOOdeMFoTDB8ZcRzY9+uEU8uB4c6CD7Ktg7A9+6FpPpC2KVdmB/27
8QAYthjB0qT5iaS56QuPBaGJ/9w0Q+NCkrBZIg79j4hwF/ZuvoF2dGIXJwl/5MzFUoIlgYC3d5U7
Xxt8Mrlmw2oabvM5eHdTOy88T/w3v3WLfclS7KgdaT/rYNFPHWgntdLTVQZEicvG/9UDqVu1JBL6
zhv3wIjYpRqv4ey7ZM2Npa+zzH5Ie3gP9aSucVXCXkyYUVU1mueekoi1mrWJZAGeOJyf8yyL3oMA
VIe2x+2Ecrs3xuhglwnO3WISFC9F8znFvElzu2NDB/VqWJlACtJyRClL56/MG//psTBeVEOSsKS+
uOySFm+FqV/KnJ6NzFv8+ZN7bgbbf49cynWNMBCLbUHcsXMSjkjWosjFl5B0G8+CLuIkWLd1qW9o
SsHZmjCkKdWkH3V+DvPsUNxTQ4HOim/4VFlMeCtd+phixJAcl0J5wRTWd8VX6wAK8ovUpgTQIsbV
dVdwAvqokvFtFNi1k4RnVh0RJTXneC88y7y0ossZ5pIvs5radxBK9QaEd3APm6E4ZDzMsLL0Txps
+KXP8idmqX/EXpfw1wflwu7aHekxHY1g1xoywghHfXcD0POQxSEFG0P4BX2e0vAET0Y/4nvoQViv
2imw3yWa8KoBrQ1nx2x23dLLWI1AX7PmCg/qlShwf+z8LDt0GbVzfSamo2+K9yZB5nFtU72VDMfW
rN1/NmWUVtvFvyDbjdSks6FupVNgqLerJ28hbDWWXaw8xudLIU4MBeIgMHacQhSX89hFxWEIIlhf
svrjA8XYeUbqPDqjw1MjlPeCJbdbayPJ31OB9cMNhfNzLpsfHFvcnY2/66RySYaTsxgNYQPiRC3/
1on4ZNCKPyNIHWvZkZmjFZCDMThMawgW8hVVKAZgt4sTEW3Wlem9Tk3N75Y+8zdnKTG+924B8oiG
9gTrCi7wXQOj5SdGzRs7xOrs01qwVyVuTLuHi0GnTDSTwuF9DeGbL/4Gvs1ZOqV3N/O2g1/Xfz2+
1pP7kqZW8jtwG1gOFAAQHog5V9G6HAXg8fosce45swEMsm28VZzEX1TXiY2X29bDVAHdn7TDNI7f
vgGFS1Zs8od1k7GSgQWH/tyIv9GAsTjibmWUbXODS4A/k4KyJpEg+bAfspHqQHxQ0qtkf2R1TOd2
E1zigPW0sogCtdP4M7mHpQCmFPE9dPH8fKUkau3x1R4854sMyM1AmvhKmzeniZH0G/fTlm+yhfQh
Ose74u+Wd9BHJNwmgFbsFwryQzkEHqutzgaK4Xu20J5DJ3hltLR3GV/Mddubvz2qbd8JwgM8gnLD
zMlPFdnZFZ6U5mKnhvuOqoXaEhpvuQubyy0oYeW8AgoUv8O7TnyQFCTHohlGuv8dHwus8VDaDjBw
K5ZvuSIp4PZEddwstQHRYbW2Uis6mxUn2LiL27exG96j0rfB557467GirbTxAit3ekriCYcrAfYu
oqze6nmfJ7YnzzwzQNX3xdv/XujJZIH7KhYK2yDx3bW9fPL6Bs8kIGF7oN/ZRAwN4lDf/zqGSN4i
E71wwFZ6QkPK3mq8EZu8m4x9s/yUJFAO2ZitgIbrsx/JjsBU8LKDa5jNJvz+32B0OtlYjtYhe/ZH
EpUI+4nJsyPHF61EBohjGu9B3t2/f9aq1n8m07z+/pkUGS6WhqZenxg4Y0a/njlNnxJKzq6hQrpr
fF2+U4w77hPOR0z2Ufku3JzEtV+p0/fvOrXzDBigXtmqaE9ubZWsskmZZnBYXdUUUMYmligxxkmW
iwCi4nwTdN2rn8Km77ro4bsiPNttfZUd263eYDnWDYAHywgniE1i+0yGydmOBqCVFtP92sV3uSXu
gtKF1AlWeMHuyE1Rj7vJyMx9Xbk8lXMCIozFT9Jv1b6I/YuGRMg9nzsiXaB7Y5aHqLGTYzHjQsK8
u+3ReldDmv4brYDMw0iBXEAYNkyr4WYtTxb+Biu6XQpc21lEni54EbnnvvTTVrg0MUx0zh0KM0Yh
98J/LtQLWnrSaNuCVyLywdFDxHuzYj8EfkLzAJ665Ti+d5ZCrjZvynWUW1tYccGOs5Z9EnOBWqXf
GFhmtlY5VRHN4qCb+1vq1Aa2jUE9V8cpY907RvCT4TVAy+c+eVBe9kvUabpvamCHqWseLN/8YxsZ
cOiZiI6eqzernmhAGoVGDldQVGI8B9jqBiQggC5JtNJa5/sq8c2raBusVSSJShf/EKyc4YjCBVg5
bdNN5hJ4aUczgSDDXzT3rGibV0yoWBl0UFSHPMVwidS2dlufRaeHLRJWYo/ha0v5eH1HHnzlX+bv
qW/cAQjynr5faE9DckVmPinTJ0DlkES2R6oNq6+BsxipWm/ehF7s4YSa1p2hERpbK9klBs3OZBlR
WJhxHT4UfMnbVlryMTXZs4F5nQwL26h2STQNpllt+foXZ2Rpzd3RtzHmOHJTF3BN646NDyYbvu86
hYg4Z+JgqhP7Mnlqi8EDSTK8tEGkd7xNJk+40dg2yvlV2WI8l3oaz8prT5bT62M7/QayMF0ieMvR
MjarLmwOFs/ph3KyEbZvjJRLPWsOe+DqwGY9lj47Rn1hacTI2w4/gNyobY0DVje0LvmxPExu8o5d
ACIGXZmriexJQ4gOzwtP6wc7HbiU2NY4Qy+/6BVgYa05YUss0/e+SINjnzswPP7/JZuNvZX27i4R
6Z80SzXGDx7jZ27lFzDeAW4NNysxhHv1RiRkbhoaIvZmSifHClvIq6mD4URdNJkWkieHdvK6h4jD
7DBb00R2Ou8fZRVBmEkGBFdBdBC97ixa3dw7MxLst1KxpJIxUQ0ohGbwSwS6P/Wiv0jXMZ8Ac7Hk
7BQYKf9qR5l//v5Z02o2PWL+nMbiB71dJXWJbbbBdtXcshCgmyebT+my6UA0JZvCuH3pXdqLSLJx
notnfsn3N6Wq3qWPk0aSA6Gy3rgpN3qJC7DHsqKOTKaN8fBkGT4UkwXdvZbd2DutVfiCMuuf6aBm
xaeznz3W5qt0tXuX4XgvyZfs86XJgGyZPs/YoinACHaV6/1t6/or0yR+tTfr4+DNAbnjhoMQBpFV
ZzbTWUshsQSa8aZME+dVm5O+GCqjJnwSwQHkHrkUKD8c1PGvzUtozr6XRkBWAabcquuCm4u++FZl
AHjb3LHZMPjWNotHqBeqfhVO7e2mpZ3WrYdP2ixC8BmMg0VZwZE2UXV1kpPlDsZ7Z9QrayTG7Dn1
l55b8Wyn/U9Wduk6TmA45yS7rXHx9s0Z3jngvHHFcUoV/a0xCCOkDTAk22QgyhTg2thtdoJVeZHP
3EaL7BZE1evAkL4q5FBdgTiG0ODEn3Aybw7/oiOlS2Dtmuzy/cJt8L8foX5DrsOYTAidX6uMKOQM
F79Hlpye/MT4tAnTruKoq7bKmsaneKzbCxPiXz7YH9xn6eYIRH8vsA6qzNzB7zhLHn0bVAL9s/NK
cHXJs1dM8tYVejgXeVlTPUnGFO7MixLdi8TEf7E5QaMmlfgKqTfeDIGO77XAhVA5C6ZMR/axC+M3
E6Xl7ozNpXaZXuohz9c+12XJbmM9pn2AQ4lsHakH2c276jOc3Pxi6t+uxYirSv8VxcQ/maQmIVCT
GegINJLGufUBNHCKJzx9AYacXmF7JNewDbpjPhsHN/Zf6byD68at9ikfwRVb7ETWkwE62+8G7wA7
KUc58z/HLsGVR7E39qLhvW9nPDsUn2AEKjRhCz6mPMPMxqQNHMJ28+v3S03x5raJ52KdsS7479dQ
Yltkvgnm1CKkMhpOdIFAbjT4uhfZfIp8/adwUvkDWQLnZl39UZSWe5Z/ZCjH+peiRk9d9CZERNFg
2GH0UCOXWOPcw8J1HqPbbmIFeYD6Z4h59Diev19EU+h9bkm9pSwZZ4YL8icvFNbbEFdZ7zgbgV/d
nMP0+v2iYPYjS3m3NlPzU1uxRvJASJK0rswCr9scA9sQJmRDnkgfQ4vSj0bi3gwl8rce+Nj3ry8/
KD10pJ7N93Ue2ID3Mt8gz0fHcGmpHkEAAGzRL+zbneM3ZqxmBbwzmkBtmvBDe4LcFiHYQyo1oMpk
AUo6IOi7/NGzNtpiZVerxgNMFxitd6WTMro0w1NmOIS+GiY9JJG/XuIdwmI5BuJibUMV7oAuB9vI
crOrqmtv5cFVQP9ur8Fi7g4LQvUQWj5jmQ6rNOXabwN/P/gNuifcAroZftJpTJpzeQlsE8A7T5G8
LGAbO123z9wUvKawnRczkVed5/V5yD95J60VSExuMpZ4z3Nx8ECdc3X4jzqIEfQyA5MAhl/lTNW+
VPgxQjZenERYmvcli6OIcXehP7C8Df6xqCKUmWhS5136RtCz5FE+IdLhvk/owWOjUuKoJ2znlGCc
zTnyzhQy+Odh4hFS863GBm3tOkN8BZlwL7LDtajqCGJeFByy0ffP5ugYpxBmRF5jRMGP2Dy7y4t0
yIm6r2bQsxIZ+JZmCF97yRn+PjUG8Z6swTcWEX8j6xmu1OxE2yVKaVHHTvVwhP5dgR2rW9UT+el7
TrAb20DXwz3YndHN9JbwNFSPiZ5x5ZWgVrrkDDhi5fUlOvJSqDDg2boAdYe+YoxvBQ1ZYEwIEw9G
TeTFjoobPUCoVWh86zi2X6Dc/UAf5LBaljl32OKD83/2Co74SznmV+BR0xIv5km6qwN0afEUQQo/
qy5n3PDH92yiXpSbkPeSEDfJa2ZUmxzdjhuwg+1u1RtsCbLIOXRsg30ioHlMt41GIvZtfFmxh1Re
iTcrap2FqT7sJzzhZ6tsDrkbR/tAUwBRcKb5PnYBI8t5F6dyxz3hM8UrcE4SHPNDqa4iZfcflqPe
MhOHKz0sxkyXjXFJ1fzCk2R9D/cE+e6MDh9sNR8iR4c6hBjc6pNj0XLuU0OyQLuoTK0vfuTlqOcF
d4O0+yxs0GBKkLLLulpuvdbEVqXaE15TVrSBhztQ0tlUBizHH63md6SxmMf6hpYTinoY51tKXQoH
UFFkfQwhnbki5hHk20BjujTYzID1aOGQT2TL1D4eBw/bAroFIQ7jlC8vVIf/96K6SrHIceOtnRCZ
q+HRbh1IzFTRAKrzSoaLNHR/BE5aHpRcyriy2D7YbXwl1KKv9DKSRkUAXdhsTmfriz1ZH3kozY1D
Xo7No7f1aj88eLHrnVT7bMmkOfHxTPi8ovNYmJDBu658Ticy9b44C2EX57wqr3Y6BcTDCr1FBm+x
c4U14GeE6j4DVhdX/U8LZ+xpJkV5pZzXr1kcktXRcAv7HxDm5SZ0o4YOxqnAuMKaA8qI+UZibVuU
UfgY6hYCRcT419jeW9qM8yG2LbEzILSsO5HkPAky7se2cxrdSt1044Oph1EpGjfexbIlpVqqcx5D
96gK/Ve45niJs2HELMB5X4jq2fJK4lwBexnhCw8HY7hvgiEjxdH8aPj4CV6rR1jNBxIawdHKi2QT
ZParR2XquvQtYvUh1jnYQ1xrZJH/95I0d7WMAOwxWa592Fb2t7OYrHFGBKvOxhgjrOfYJjI+hguI
sJCE8TF3sni5shHFwuemsOHTHls/9/4VkomwveHiBUNw+f5RzirdZyM+lt229giqWjmFgLkRPqUD
flvauwkRmMDc+3GqtyTmF1IYtwF8ijwGfDwpkjfIDpm53WBXFtMZgW3csemLjlDZfuGUf3ZCFk6+
6f912DeuB9HhVElo+oq4HN9NOk8rKIpm6PfPrSyzu2KuiTZOoo3XKIyMZ8mbntvhX9NM0Rc5RhDk
h+g0O9MbziV5+n5xBlcS3SO+D6/zVKKJR6mJYRPzkI5xZKjS6PauV6WEONBIWp/2VAeqLje/xxzg
jPSW1T7Yc4rEnegEkoRvXZLmzMs6eMvERzr50XJ/cbhCqT1yRHlSU9TSDAT3Kq2TI/elPbrfi5ti
lZpFZ8P2Dj/5AuZPOPnfQ6M/iY5K33aC79NhmDhAluvaUVwpUJ2WbKdFqgcn3AyEc+65dCTrZyii
DojiqbFP2GR/Sz2RJkjldAR8SjFLQXGJo/E3oyrNRLpn/WTXb3UwPMTYNSdpFQc/WfTy3iheVEm1
EwHbrQUYgtsXLXZuqaj4Sbru0pLI7FalyDikcTERfuoEprCYXDma3nloia6l1tA3SGSVAVo59rGA
JPLO6ELBbkb0tCPTIRTjSQvAaHSeGPW5OYMI8L3FclJM1Kyb3PdaHdI2PbYP3/E2YwTMW0/BJaGk
/gLT5gmZfd+tUlJMl6jhG5w0RbeOyb6dRr/4lzjybbZMuoNgpGHFtr3t6A2/QED0W78MCD241lkZ
7qs3wk3A/EdDN//Natm14SDhT3I1xBas3FXYFXe/X6CpdF2ZtfBXHW4nqDN0JbcDVWIJnt/MMGCK
RMmrZ4UQ0VIgi96SyKNearzqGl6yqsEWIjTJc0Pxis0WmHK2Qdxo+E4RH860dZD+5YC50lVbn6NJ
xz+E5lE8pTixbJcNQxKArdEm28CY5l4h23Oe1rgXKJWJNhLYNid45W8g86x9q/rMGLN3UY0hxctM
DrkjLk8Zodzx4LrELU6wHtmZ62p+gN/6W0mKxlO8+C20IRiH+GXdXnjntHazTSsDlgojKJU4/Qja
v3JUPPu0Va5QuBnUWugyNudBljrFVToxDnUHizqPVIWZv9yw+Fabllv3VoFD8sY2O5uOWLsuOo1d
wmPhiPMg+zzRNzA/eTPWSb8tn/mw612VQHsrl6uvmG0oBLm8VzwcD+ztyNlhD1wpUfwrevIMgzbg
9CYtjU+jIGRYtecYB+DKdQp1q1hU3nkDIlblJYlTSC3SxIyuW3A87YCjpYM+kxTDDxELLBhRSMSv
6TTQnnJCyUhTykD6+kaBz3jyUg9x3SRchpliZ7Hda9wAnHIJ+tVlTxt7rAcpqSRTP2n/EvoT2Fvu
2C6+Zlp78gD8vaDpxgjOAw7DDVHPYjMs+LFukSza0yz5nG1bP2sITQPX3qp3gZWbc/7TKqhiCowv
onztie6j+lzFKTBkXbPP+ITgR2QGbhR0a56UrtEZH+mo/vAnP3GWjV9IZP/1qP/+0YrhvfbNPUEE
DL9Wieg0eN5uGNvXSiLApSGx+rFt2TrTV7ERbbmxDNbSFfMLt3T3pHlzzslYZRsbhYwhLzxQz7gr
G/lkzyK5KT6zLDzqgbg5xqUebGNpXPHfPaYIo4LH7qJf6ZFjCO6Y9kAUx11Xc0nXRyX4M6f8mkYj
tqMZW5l2AxBxpur3LW09Bxxs4Nip4uyw3Y9VkJ7yvPsd0Kt8lFEWbzo9bKJNPQ/DiZTcB3ZDYw+L
BLg3YU+wGnp6iVkWbi14BCtdD9NuHKU8gW2C3D/WDz0Qi6yZx7dsy3eYtsf9WKSPsAd3FBKVGW14
tnRvuOfQlCQupwrbE/Tqy/cLFWYbJ5f2BdwZcca3SnXGM+ZsAs7VsIBW+6MsUQ4ZJRfQFJDduXvj
+TscIg/PrRf84oAmT1Dbs0dJIIdgCQZJeTU6MBW4xykfHbi+RA6RbDLh3th+dClnELRZV1x9VwK9
tFsbV7rfXm32tOQRDIoxPYU94N8UWdWmxI3BHNL8zLQcDzD21LWaqVPJ4DXv4bQHgJSPdkmiD+q8
iFz94g4jYgn4gNwNvD3PCxK2LR518DJ70Zp0tlL8U+csoqVihPHa9Iq8ah7r+QPeZ3OzCuff0L74
9Bj8lC6ffJRARgUdy1E6jazzkMG97EKTI3cJ1GY2cvvoxrTEpw/NcQEJHPtNbxuHQhsjkbyZTc6Y
HVC9Skrgwpl4V7ClsHWE/c1WHQBASsBu6m8A8ANbJ5iulLWT47IvYxnnlOzJzCr2D0pT0hPyjIfd
gZGm8NGlCHqKa26AYuw5aWxlGZkPc6Kfw0jgHJkx5qgkDgUVtAA1i5B/ZmMPmCWj4ZgleDlIRPhr
S+65t7A39ct+k7Ma/5/ZdvBHkIdzQcbaL1kGBfBYbWPRM6hDsIt8P5m4XkJlnmScbLDCDo9vd6LE
IpI6+swxHyLgYLFPbivv3Kcjs1PJ8DnPmXX3tWmfkxLcQYHqWs8YLwKjL69F4JZXSUPrZqZecWVH
xotRUSwEk2JHyVv5hK8d8wdehqAkAA/tPAYIyLFipN1n3bp+8tIysu5rAy5A7TPu4MUO9pwQmuRW
jBjA2FqInal8dbV6feoy390LNMd9NyS3Rnkw+mLXuAD7XTd2d7SnID5Byf0TVTF+pTi7uoKNezXw
ZeBBwMFVTwd2ZA51ar27cQwkpALZeWion+F6xQbJdtCPE/+M7HULBveH79QCzXza00n4MsYoWkle
rbNO0uuWxo+QICjCHGlGj9KnGer3iyvmx2h2oKemJLoocoRt0M6bWcbYHn2iq7bVvzgeHROtuRTX
kNDc+GbkbP0j9an+1cMr2ldtdarC4jZ47YhX9CUqQ7LLcdUdynDYuk4NkntyfkcBZZE6CX42NS7B
RIV7kWZA1Cf/GnodVjKL6oo2fs6y7jL7cXenrIs+aWpssuLQm1gOJCG5Zprw+iiyGAnRRpZouB//
j6XzWo4byYLoFyECrmBe26E9vdMLYkRK8CigCv7r90CxL9yYmZ0R2exG3cqbeXI0g2OsKnybi2CW
fDUITh8SdlgbCkj5FFiCkd8dUJxRc2nBQHgvAgItlBdlt57/lFSIwnTlFbt/j7SUXC4/pX9sZs8/
lyTnN2WKBXfKoc8qasI3upwi+DOMQXn6WUA5AaNk3izlpA853/KErXeblDa+BOyz2FWTT9sYntYU
m2PAgq7esslB6GycMz2T/S7t82nrmg6APZOWJEvznfgVnk4Xi3BcXsMv3Qt5jGMvQJqPT0KtS8XG
+sGhdLAWYHm2wTCfKY8YE9u2LPfORBvvKPPmyTSCAJFNswwKQ3Jvhv3dxEKf/clhbcGvFmXSQY5j
PGq9iHroE8/oA1PPLaAos2jn5W76nk2KO/zdTMNlSurmP0MGiMbGPQwybBhJ/UC60dxSpQrnW1E0
xEQEMjqoz5bZ9juu9vl2ab2dX49dvQnqzj//e+zbteVuM2t6sbz2l2SwvNXC4UaiBrn/NvqmvZgv
4djp/eQG0DMh0F2tzLiGTdI9+euX0U8xhqHS4UQ6ZQR9/LBkmUPKbRPXhD1gDpAS45nHLWXmfVN+
h06hblkA+HAJqlMsuLmP1kedEaWgp1DvtZEkVzaxm3pibtGKdpaYlYlPthAG1LCsjWQJ/iMnRLsh
aBqpvF/ABloPFU1eZ77HB7+Z5/uIrefeVkWxnzPEENOBH4S6crXH4Bfre57eznCboWeBLU9PrUlD
TQVHe2eNBA1xtMntOIQgder5yhF7SrsCON7Q9HRqO9NFjKRE8ootQ+3E9MFaNLG71rnrFuhneLuJ
6F9YTf50Y9qdXXJWBIOqr15Ralrn9i8Pd2QKMauZOUGlyw2N4ZTmN0EqGO7ekZrXAZdavs/s6kkm
bXosS/FJoCOOBH0Odl1hkzBLtALKID6lC4Cu52ojEVscjG0htb2TtesYRTFd2Bvcm9VdhRRILb59
sxl1YkTIsB7JDlOoYsKq5lsXS9Ra8but8Jwi2B21nqg4sTA+JQwNdU+3HtZDfpSB99MFsEKImig+
Fmm7Vz9uuMR18Vcpg2zvE23eFlyjWHf6zpkSDnef+sOLNlLuJCjBfF5IEBQ+qYGlNomw6/EGRMJd
1y1nLxu7Uwf96GYlZnbw6/D/P+u/H9jPZHObEt4GM2xmcKMEFNbv4N+XxO+g51Wuem1a4qepTakF
aXGWWAFHjujlgaaS6cGQa5dW3/KkDur5PvugBKYZvvq/v+zXd44h4p5jezXhrn85T0SXsdpvaX8C
fTVQZS+NJT/Mncc+3/DAstuJL/c2JqpRJ+JqOAQCm6k8GgyB0SLLd11AUgHiiBenMm9Z9tOlhQHZ
sWX678f3Nm6qXW9B3JMzdgDe9a/WGBz9kUzYkgFfGKmX3ta0uE/rE5CCsafKZE8i2PVSurdce1Kv
mZtjX5iWaVuX9XL3Cz/fsjgbInMmyFuaEHx1LdGFLXDalWy2TT3e4rhoD4oNGgVSTXlznITYqCB7
Fy72lX09W5l51GQfoHbUEqXfyAG/e9atKpm4yjAgRM6gMFqBevYB72Gtg4pGUvJgci8rjNi8NQpp
APjdJeTeeKnio9cb6Z7qMWbqlNbfTEH15Z2wnRqiE4Y5txxgmM1kjCw9esszv5w3DxjacTRornNL
3jxWMexq/h7DgB3ZHY3Qud9FjuW81kbz2WOXx4NV71TFszqHBQDnGhBz4DHlBUZ7sf2OBgYS3YJ+
GthIfn0IWAlsRJB/Z4IyPqOqg5srcGb7polJrGZv0skzpWC/8cs8Tn1V77oYx3cLIKSnk/gxZ5pj
2KLhpErUYxcmDts7Wbxg/dfH2Sx/Rm084S22DlXO4QkHvsJjN559/NzPU0N7cub7t6aRdxprDoPq
WnRkaz5gFzsKp/uTJUH3BkWKw3Se8t3go63BOg6PlauRUgP17hJe21YyoBwro0q8W3slUnxUO/zj
jJxi4tI9FcMlsehA7Fqey6wvt8mq3Ht9hUbth0CmRgYY135KXS4jCb0g55Fzk60LEPUGvSuVUDBc
QtFR4rygmogXYUkzEmNNnSV/JIAhRx8Cf173VLZ1dJX7d5TuGFlL/DxPFcy7wqtfFZYJAkMtjpt7
YVf5U53l6YaEWhj9O4kGbku0BzZUomV/mmB+nk4psJorCajdoDB/u0XVUXz2EoyUO+JlHASbQfmr
zMdD6eBoYHF0Cim+igTxj3zwl6vBpjXQwT3v//OW8ByyBNhllfwUBTyqSr3VLh6IvIqpuejTK/C/
e8DAv8kA0ycg/+z181atWMKg1hGw9D8gqepDOpcXMvjtbiaas+tRGUvvJZ1YHWQVrbbxDt7BR8Aj
aKfoBNgswV1mo7N12+m/2U9+T4AayS/hKe7s9i/T1xNt6NyeRy+DNbas9GoXh/dcYnAwL23Y5yez
YYnSMFF0xL7OSfqeUUZw402xsSQe/bx1+fSaHAqDFp9DZUyUp0xMLIZPxa2lz5BZDpJK8nPTWifi
lBB4siTbN0WD/ZAiO5GxbEldpAcSZiAU0szYDzR5DsjCPFnoCpwDCJVy4UNBzv1kT7RMe6tq0vlf
5C43HAccaZS0Ur6X7xjHGcDxv47x/FikNK5x9X63Mg1dNM1wU7I122pqyghTAL82Brvfuh3G1pgn
bFKbT+ZY3GNaJoKCdSh5hOLg4a5cD2pzTXt3MA4c9Py8In8pShsvZmgAT+fyWAPCTEVzUDGgID4J
Co1hWCXMRyun54EZZN7OlNptQuAt1qoEGMt0qeXwoya86FWZQ6MPlHpE7nqpx2bh0BphIJl4rsBB
/VIBH3nNIhR7Mu9mHvXBGL4OvR3calwMOIXZ80sKVCw7rK8hz8S0AR5qy4LJQdHsOiH2agfvke9g
kKGU4GgngbOvHeYL29oYGvPYLCBHtmZ/NXM8THxuTpNnfw0NbdRBBUIUPIeM4gHevCAw6WCrxmF3
t8RapyiAJC2kSMnNhjpi+ZIdA9WzH3bZCbblrl3EsS1tMqbAWK6W/oORgqlRPKmE9J1yacnJCdyE
DX0ypjX9MIAVVCF1LO5lGU3wP/C02HzwMdYV8NIBtatnes9HMr82pqDI76lXYFOxY2j+GUySE0yH
zsaBKDc5jP4xbF4Ull9OyZZDY+GE1hlI3NAer2kF4HJE+qsTQBJCcYR1oYUai8WqOaa0c69v+GaD
EYPoW+dC7y4NYlDUhkUJbtlZZpHv+jShdPBYaIraj40ZnpYpCC8flmHSbTyHjw75VJhjy7thVM4J
3smzdAwqB4Bpei3y3ujgah7FN6Bza5/mjPczG63WIKbpkGTiGoNZ0ckCkA+cJNJH3WhIT5k5oQnD
JxOclclPsGAsnLvxI1N0EePqS/ZipvOYDPcB7z1+GfedQVVu5erBDwUVY0P5x52INPiXcCJfpckX
H2I1/7JcFJ/ArICmuyFBu+Jj4MkBYYYMC+iRLSFFQfKY27wdkPkNm2fU5GRHDTU9Akv4igUJ/zlx
rnGhyt2uVv+pcak6crRFPuAe8Y/9QAU93gYWFBb7KnOChTmgBYpnPNVrESzFocbMRo08KntOZk2v
kR7xkgphh5gBw2J1BDj6H9/9NwtoecfvQM+148C8W7vN0esWnBek8nCxJzRfzcS31g9Rs/fGDt8S
+85pYtSyNBsnhakQ3H/zSjFHv7Oswt1bRoXvaBlxRiQrV65cqrOw32g0BU5maPPLwrGQY0zYpE1L
lO0MrRicZrfcPOk9m5jPHhavTU5h4/6FW8Tn2qnVvhwFd2SPbmI6x54c/liwVRxAqflMg0/73uAt
q/U3y1RiGOlzSwHGRveztw/s+LW3iDTiKTHWZcAWl8/0iC5HOi4HDYen+VSs+Kxq/VKP+jTbZX60
MQax0Ix3mBP+2t4pHdn5i5Z1YdZhWG6IXnVkyf2RsAhLlbpBnomRCbgksE00fLBjdtIfeyf/q8wZ
HwDZ/Ird+647DnTbUN7s4XSkGUD3XFXrpPrVGMURZkdGUGB8nfAYbOOGq5Sa+28YNH98LId4M4dH
ls0nDdNq2y4BxUaVOvRzWF11WX2kJeGeuprJCtZox3Nt/7HmmqSn/dOKySes1x/GldJV+W16zkBP
SqT6c9jz+ATPlnFeuEywpWojTsnsWsOKLUf4vI0f30qZvjM3clp5oX2tZfZ3NEiaNKn7tA6gFp0t
kZMBd+GOVpD7tzduF4uDKnjAt9MQJavtLR/QHPm/4qvoU4nBW0Q0K72Wc3HohuBC13Z3oruFl57I
qZOunyeYdWGji5vjpZQ8VYJIDSQksmsdBjCP7fRGatxDfgjJZiyTwyR6zRxng5ky9GPQq1OoCutG
hQGbUnhp9chd3KjsnL8FN1A36qdapj92O4EksRwUjqYqjh6e5ll5zlaGTbNzZ7yV4xK/iv5PiRy1
AfhFOUU6RV6rl/OoYfz3/OFMulOLhCfkqejETaQreYxowS6V3y5U1muXHhJY2gFi4SMW9H2QmjYr
OD4NfVj4Tw774FtYEaj13iC1ukfXpLyQhPgCXQEdItYs3Ay6vRE/MWkWBIbnEEU+R9jZLevlzhD2
q1Zi3fl7R6bCZkeYGGt3X73H6cA60zc+9GTUR/fbDHVy1Kr1dwM5IBZP4i2Uf0vTueKGh5lJpn87
sgqwanVA2MTQDOkSZk3MPsobX4Zh+tKCj2WM3L4HsVSe5k7vRqlpUW6euY03eyoGWKn2tIKW86m7
2038t9HP2ivYaaR8Ckzf7Y4ynKIab96h8MYvW8SvlbGc6Kpbq1h7YrX0Ce3rIn0P6MgjD6Rqisv9
9jrE874K4S7a2OlSB5OHTNm7h7qlMk4u6bmzXrOOj/EQj8ZJr0Y3N+lu3OzhNUkLA5TNfxfsCE0B
9ifNq2des22lOqqKifh5oCLpAKsgh+DV4RNIMbIJCrkH2Wm1GUqfyH5qyzGpUi+f/q2h1kFd8XMY
jfHO26042+5/qYkjmqvdizumyM6BVz/zENwWZpdwFeWYNPCu4EI09t3IPj+rHijQcrd5qp2tUkDd
XdvZlW7pHHAopgDBgo2nA3HM7TRhcQYjfiY2jwkVUR29Z18o3E5WTQi4QpsijJpToQYK5FaysRNk
6aax/RsEYXgscwK6vGJs/qmqRoGzfnJy50k8fcpymnZ5P/xYAVoji/3IHotH2oNeaxbAWxMOxcYX
E6OoZT0uDdQDZHRClWsQsa3GYK9pGt3wW57IFOKINa3s73oqHWzyxzstuMiagmAMxkhsJDSz7hme
bdD4/XdP03xSdB6fJA2uorfdCNTTqffERXMTi8yi3YreZtsRlwopg3d5w5G7KUqcPutdCVrp+jqn
HEdQJhDyPcoj+kudzozYZeWcO5wjpSJnIXoeTKGA3eED5YM4S08Uyi1BPnSRj8yD8aSWf/iFBg9t
Opw77R6YkvUxbOmpTGJILDrwrwrh+4TSc7I1zNFWIFcQ4avutdNEfmfkfA+OdcW0tStJh6+aBCEx
Qx+zikedA0YHjEB77mbrtXBOoSmJAllhlE2299Qx2R3tFFIIi2+/drGyGwB1eM/wUors2mdffQ7U
UPs3TMwj7ghz2q5oVqEPrQpTGmELGMcIMtcutN+dGpx0iM99ylR9raYPExr4g6Ym54Sd/tNF/ziV
ebjNrkQCY3qJknlnphxoVsu07uJ6XhgNj5wrKBuD/WjH1samygJut7nRbkrKlgmNOFN9lJaRXFrX
FfvM4KbCZdU85gZaZbWk23aF3Mm6+2WXmBavwyyjAcwgUlaIdG0jf0jfqO+mVPXdO8ysN1NKsx+g
BPabFq4BQFtaOmIecbiCQBXqnplKJuYRkMO06aB3AYUSwca0G+PSTfI+pNC9IPve4eX+SiWMLUn3
wdRlDhV6rMXNiUZo36A11KVedEgZ8NF59ZFszcRRjVEunhSkKZ+m7n/ov4Ja1woU1Klb4wmrvRub
Ge3vA91JfYXXyKuY9gOvEVEVvGIC4fUxgK4vsOtLaZ1nZNd9QqXIOHgY+tJiX0m2Qw3EFrMZiysM
vQ3LI/ecCOWC+UvpN3f1xV8z1rD/917edtjBgw9DTYdhx5FABa23tvCCJ2h1z+HLag5r77C3c82n
xSKX39TJsyFahYMyuzpIPB2jyINcnsMsmHbgVGm55WppyUpsQrWoR3NKxiPlBiwNqWzoB5qApNR8
WLFjqQCz6LiGlVmf1EdKZny8o0Z8sE2/e7B0hWE5o7ctnakfbfukQrTry23v/AI8QJeorliXdcEL
ajI6PrB9vpsg2POD/CFG5GLqWG+5ax9ALpi7ZxsoN3ugbawV/Oop7PkgiyjAajfVJgi9su9OsUy5
1BMoC0QP79dljeXLF7sMxBntXQDvnWgqQkpLXBfBRa9TIzYk5F2lIsugmlonvKfaoV8XGAXdapJx
e5gX4ymmjnHj/4pnk3VpLmDIkgwzXHgJ3qsv8ZNqD0GFmdlYwuIVM/TF9KlZd8Lmt6VZKPaA6h/c
3VDjtWbO/849dcLAAJPb6qddP4BKUo68YQqSW6v/I3Lu0T00lE1SUhhUeMd4RUy2OXGAigA4KQ6z
8F6DIpsOvfXDZfNMmik4VnO+w83ZnTIJlz6JD16dys/c8U56wJrcITuikQZkIyjIy0vu5a0Zvyzr
VbBMRszuFNxHuWkg0oQ4mgLkGry8Rfhlx9zp23nXwWyh3Do9OsJcnhnIyWTbnmZpML6bzotlwduR
hvFBnbC6gSvdtj6rgrkkeGAQlspWN2DFwrg1EpbCSVp/wV3vtsx0QWwvJ3x1MPa4KzLfF18cKMGl
nErv7PGsrl18HUtD/hrrwk7zcPnqlng/Fz471xQDQJu75ZkM8UWWKsEexNDfsyaUXbMK9y5eS3/w
o0TTn2Ca3nmBvjXNVnPuc0EXybrMaFkLTq3G0RhDdR2MiSfa4uKwNomLIdPvNfFukEswL+jlQgbF
prurV+2Io2PTN+oVqNxyG4kHxAtmWzzwL05BY+bCtmJOxz+NmX+4juucumH+SDP7UjRufC+d17D0
6ZUvTGw6OtdEmsOTA36Vm5ksr42SZO14+6O+2OF+KcpbOFrzIwTpX4EMfJqv/isAkPPrW7pnbOlX
Ownj/RhwjVQheUkhBtw3q+ZYNupcATFiLQHWLm1gA23SvzUxzWs2QXoznb+5wZnRFNx3bMa/87j4
0NSDivCP53WXloTl3uEfH/qh8CNcLNwHW6hCEJT4jJjX3B0fPCceSMKH5lVgrNzh5+SgaId9Sc4L
mtHHFDbFYSwE4nSoAAD4BZlEM8RPAca9bjgiehb2m1lVQB4xUkIL33VtCl6tlM7Ok2yfldnV22yF
jKhGkn726Fhva/YwQdpxV0mefcA8jHzrHpzjlSYfujqSRu9bmIJ7adafJrucY2aTtfVDwjjYyYzd
OCzZJS47JLXAtl512t47NZ8R1sc3qSkTn2V1MEtcV8W8TM+8ca6GcKI0RESyfGu4TvPAfSXy23cV
NvK3TGhaiKlzWJB9oyQcvJt2IDINzvSQUCN3JvQLOyDd6MDsn6sghWw0ue5GcnNPAnRSDHwkqH2a
VTPvPRDptlmbJbHuPuCI5vcZ+9VeerSCjHq61Savme9d6tAK39oWFDK+I+DySD9AWR7Q3Wj2Esmx
x5O6q2vvYLifS0/2h6KXLSgJOpUK3DSmNEqq7btsRcX+Z2TutetbdZrABJ7C3jkBsIMoQYnRltWh
LXKBW1Ilp8ZEto6FCo597T/lVBDzI/Ttie2g52bJV2dFhuFUn2ZshWfut39Cz31sYdm9Srfbe3Fr
YzQ3i4OVVxEmP9ijQlDbOdotf78cgUaG5oWEGipNoIJr23Uv0rHHzdTQRVFK/73mBrQPwvG/Zlyw
juIKmWiLPDXtb3sckILHqrwgDu2H2tEnxAznMhbBHyDz+DfD6bmRgE9K48O1aLDyAnWOWz/eFZoV
LbRvsu0eOUrW38dixr2mwS/Qxx7wcJgwkDGcpQT04mW/ZO9u0PlP6epXZkLKCXkQ2a9AYvaqDADS
6zts45+p752NsYz/OSHbmFF7Gcv3+jgk9VtGzp7+Vta96bB3CgxxoVuo5xhqwrOpuWEK5z6XvcMn
uc/fcPFycAnM60BJ8DWGd5JV2wUEwE0t5YNv0LKA0vX874uh9E+huXpR7oLBiWmaVncW803/WVBm
f8gDBPyuJBcSW1l9x3hY7ciuQrp0NSQrPHPYJOV5SOsDVEuYjkAOHmwk1TsVS+DBU1rqQsHORi0m
ulpuYedqOqixIeVY3V+7YztV+HTRhGQZx0Z/MkrrvcNDAesUb3EMeQuTWKgiXXpgACSmcNTV31PN
1omlhbd1qK8KZHZny86Wjml+b1ZFjFHDjW82QMylK40DTIootFYTDcSc/RyvbaWTS+HtgF09KBO9
UmWqc9EOVDbHa89eMiUH25V/mjapAdN3axeWds6Znlc6E1epdk8ZhX2WMb8hCo6hMbCONlG8Et3h
VJB9f8AZSAQlIMOWxkXzBNMrCmv7iztmBzXLm0/ho5EuL8wYCGNJBdiXMhHe+Aw6jaBsiEa7JsuM
g+N4X2F/azKAs9PE917WFnd4T673d79nPUarSiyaXVLxTp54fc+h9SHLbIpcNXx0wJtGUlYc6TyY
W4F6brndxRipkVpswY0WUjDiCmNhur7/5QjvilHNDZ0DB4J+SgfBfTGHJY3esCP+4L1w+ECBsJpj
ttq5Ndch1F68lNijvH3VrqLBYg0buunzPXZjcSgT9aNr/+7SJP0Ih3QLzLRTqXg2e9U+jLix5BJ/
l6SdIxH07qadJjvyoJ0yt42w+WybxHFDtgxUce6J2xD64sNZMjNyjMzfzx2ChE/AOMKpDVbXBofB
pWBbUGSCSa/5wvdqPaZB/Io12j1ykQXdONfzB6f+IzuVc0w0khsn+HCjAtsBcmfyKAIIfnnt8tTG
fpSqCTaW43Pzpr7lIUsr6ntakez7xKF+t2WvkzjF0+jxwvG9n1NDwPo2Z9YP2akJWxOyuiqesO7A
yRh1FjVjiOWrgWTvrf8iXkJ0jGM7xpfZMi/wkUIMEvbFU4N7CoyByLL22bSN/lNjVOZWYk6DRtYu
90zA5meey/Za7D3+96RL/VEuBBoHTWlgtZTfKy/ybDWt8UA+GuiaVbrgOjssB0TEtsJz7APcVLba
1p0pLHnwa0seKqqi2DyzoF7J2kNAMFk5PIdC3/0vaKmHs1f/q0oXrp9OOD666xf6EdAt7Gdaq0pa
M1RAUX2eqDMwwIfGXhASyjThwjKzbQBNdNCQL49TEhy6NZuw2L15Sl0TB1KunU3rNhRpkGdxcSPg
fAv4oIT0f4IwaJlEWM7OEk3YG0YIuvFRJWuzpGnTn+E0+dEcEI9bzjXVBy+Wz8Elu6jlSnfyDV+f
a6PFNJbhIMFfOl/+fbHpg98wjQgyKHjLUiwna0abV2jyt/8k4UKxObUxx+5d3wlh13GJTZy83sUl
2O/yo2RahmnlMP9ZLCX4PU67MPX0Ji6HYeMDumRNWXzQWg9upvxZQkUCiCvUY8KpCjNq7eTlxkAE
7WCntn6iThpnXgetseNtyLXSfs0VVzAgmWDS6JCKK5QH70QaJEJsaZ+6turvHC07SpDMqxFU1nUJ
UY7Koo4grHB3fDDTVmFLIrlDkDQK82ngFxtXLyFBS+quKaGxHIsEXCMPjg/vLtOLvEvLorVMheWV
FOhlRti4+9ULfXTjB7tybintAD8wL+5dMqbRTPUX9SQEzoLG7HAjJWrrNKD41HxJLYafHELbOL1A
+4l/qNI9YglfITyQSSzQj8SHmDfNiUdVvWSnwvtdJdq9qDw5SMfiNtw6eGonxKTyb17O9T3naniB
6xPVJFyvsy5/wKzgQrR4A/FNU99a5ThR3HCbK/UyAJrOt4pUlQkulkGf1KFYyBPRA0FCitN1awQ8
e1o6gAgDdUAV1i/BTJuGC1YPka4QhfOgpvK3Ef4qnYKO46Upn9OguS+zfgniqXgVFpAJ0+ehNIV4
ywwY+goXYDQ67dPildZdQPRAd4equVT5OaDvj7dZDFk8hBvvdcVO5vqB0Nwf9Fq2ijP5/jVNYdkU
0wdqjXMlxVXmS3MazOduxrO/pM4OFCturGH6zYXPudJEyjZsbc0oHDlGs1iwJPrqwoPKORv6PhGW
oqk6f5NGs5yW9a9ca/yyKsmTLjd+avIhR9ZSjoOhCdzlLx2MlAIH1e+kDDzW031wDMf+zcNV91Sy
uOWO9R1n+ixg0ewMJLnImWlOs9yTzBxGWQmsr491u28xZhSgYaDYQx2txp5BHQ7PzHG8dQzDIg0D
+sLLgv1CsRbbedu+4HD59NkgqNnCzw/yZdd3lgK7Mr1afaKxSrK11SF6bJ+y16GZNjnU1tmKaQlI
R+jswgEb5rWsJLIA8ZHuGvtY+wL5iXYSwD5HHKr+FovxheVFsm1UYO2xxF3yOSwf3IqXsUdEWkrS
ZBAJM7Y3ZLKTKjtVdbUXJeJblZpepM2k35pkAfjv8SDKiY3NwVprDlYQSfZtMqHXGx0+VKyr+wyg
kcPm/TWZ2gToqwRA3Vd/gavg/qKqBTtFs6WiA9i/kXrXgTycrXCB/wvThIViLCghHJDGR/lMJjL+
ZMbvvmS7BQTjHNYrLApryJK7xANh6rCz+M9ogUfNsvde8cfBzIOdbRl2SpvtwU87dqqKsPY44Rpv
w9/uwA2PgN0Nghr35oBVZ/zJNfghFwjzXHfPaRoDHFg+Gsd4k/y7NEBYf5eM/uYxpDeyGKi96apV
iM7mXW/7TxXy570YwTTXjwaEtAjXKAmpdPI4vtfioZndUIPANqWv+eA16CQUYgSZBAtATlMKIJOF
ra3IDZe/phlnp541LDY/D1cloY1q/mo9nhSdA3/KyjDdmQPhL0LrLClXWmvX/xeaGQ70tGFdk46s
X3px9/P5nTxG8OD6VY4zTa7FIHnkmc65rdWtz6k0SdHn/ZaeZTv5hj/EtRyNcMt68Kr4xLh0PnEk
GBBvtGCgDodD1q06ta0oB8fWvO4tiaXah94Mx22zZnNuMzdZ9l+2uUE+w+ekLxOL190Y9zezx6Eb
VPq3DWBS5+uP1HMtdck98DE4NS4+zInhd+xgXXeUSkuvCy6uJz5y1ccn7tBgI7lzjs6UXLyKlYHg
7REZiAuL9Klus8gwNA5xe0uR/nT5zB5G4X3grHWu9WRbuwK/QSOca5zK8hF7FlkcT5D6HLvNUltc
gqhdii289zrlvgjCwNhmiffmds50pFFNNyNxC8xo0rW/5xZZ1YHYHQe9daE+6HVomE2Kay+HnNWw
IPenKfGyKfdz0eGIBKX7pVH6sJe5Rx6zJmwIxjKGYW12JbKBbhnr4WBjwWHHSxxjHROIzPHHrDEj
zIUsugcJx92llZwacFAeFqubcV0NQLCdbhPx4KZwYSmUcmb9spQvYqkMJoz2hQ5ZOmdDLtGJ+nbi
/rkMnuamRRstWOTjJmFIcnd2OZsIAWF3CKj+Ps5tofYmFRo8zB5xm9SRlu1LXxju3Z9NK+KoODTk
M3bW2uSRt4zFTPTIquzvbQ3OuhrTbeCT7QsGetz6FStmm2BO7m0P7QaKerfBK4rNcfb0kyNQgh19
t1OVP9RUKgQvM2f/ZUYGw54wVFHhW+G+NTHj19CsIsyME/zAUezqChagZQKJiqnDYlm6FpxTALSA
T2C7Omera4I2yBXBotlDLfP4yD4Rv0688I0jESbuphtn7yJsYoBIVOqdFGgnkbtDigH2Fb15YFlz
UBstO2zTNPydMXS/+0HJyEMbahKP4G236K0g2July8akO7bt1H/8iQLySPCtlo7iH6u5mLn+y0p1
2pWq59ri4lm2VvtN/eFUMr33aXYCDvrK642xImn3NT/TKffHA67DyBgG83XFi2uE/r2wOAeU7PJj
UWbX2RzfUptiehkzDqY9N3gKreZfddY/LYnd732gQRTesA53SY9G5e+wotvcdllvdCnOUEBd96Gx
WJEjQuifbqrDoxG27lbTgB4Wv4CcfvS+/dljmZ14PO3mGWVZxBh/aWogQ7mfLYFhXSc7OGk0J1NL
1WgKEhoFbtgtw13a0bnQe+sCjqfNLg4wQxn2F7ds7nSsKxyT3Gvg2lAZpSuutcP6IdfGGyVSz5nT
Z5uE3dZpiGmHW2zjjJ6KxosoteUVA+6xTPcio4JEYTyTqKgra0EFbEaEC/qppp/4mJg59jodud00
PHjYgHd02NQHFzDVBXfQvjdwX0Cb2TsJYeFhFfIScnstK+FZq2hqWM2kfYN7BejnS2nJeuuLAmvH
MJQHbh7mQcwq3wJlOjrTCEcin1q8GCCdOJxO/WxDQsG4xCbjbx4zlcqONrpKZCvXg2PFkSQYeJc8
tA10nTkmsVYPwLwajPlp4cyvZoiEzsozBEB/8xAa34HJ8NZz6Y0DFxsNNvW7CfumqPR4yiNqvrHe
oqkucLtTC3ThGbthy2wgKRKliGuTAX64Yx3BGaSQtlEuxpdUGJeYYOCp9qYHmxgygWBO5c6p2BOH
HrmPMj0vSkAwSH8vdAEUFYqbAOPJemh47hNUE4Egg3/lbRoyrALNQhpJdfxwZTneBTSKJ3sUt7Gu
UUvHAVTI0F6auP+ZDdgMjD7exsVdlHQI0m4T4q4ex+mEU7bZ+VQ+JVs+re6t9MR3hl2v0Oj63MOS
UxYXZ2Jh7YncNZFE4RJ8nv+4KeLmxEOb+APlPRRtJfS4mHRhmRz8U9f8j6ozW26UCZPoExHBXnAr
Ce2L5d2+IdpuN/teQMHTz8F/TEzMjaK9ti0Lqiq/zJMM3hg7bEWtf7tsh+8G+XXI+vR9a7E0Nppj
F4dM76dtGxX1Ni+Uf+B86ywBFTaVnjftqyhhnyHlixMDF+F1p7v+8B4TczsSqSdrEnY72Xj5nTgO
2QTb+8Mp4cOLsXroRNfPWkHQz9K7J6EvUDfbIt+XA/GEJ9HVenbAYdYenIipcA0EbIXx7sYMjLSa
RzoIFhnMXV5ImhUz0ih0zpXCObiGUT/Spo5zxUAiCjNy8sY0k/ZBZA+aynuc7enLdZ2PYcbn0Toj
PuFSHtWYOzCxqXkvEjtwcb1WxJZW1tD+C53ibWTSvFdGcRN6wrigMdH32+QNjr0GVSBIHztVjsFU
QbF1eIGlkGwQEcxkY8Zf3ch9odFZ4PSJc5FeeYzPRj5BSnBi8duUaLhnpPzBYLaaZaRjtaDO3raL
CZRA9uBncu+4bI99K+HLJckEXnQxJv61xInGWb1WQehipEd2APm4glKTQ6+Q+8xvPxgvb4jR4fXw
s/ey0dZWO3UrZU76az7y8/Gi2WXhTvdwzComZh9xGV5sPT67ce9v4MSy0bFT9wITs9xlU/dPn89O
bowXfPfXOKmtXT0kLA2E59vZLb4xIRGF6VyKABtU+lA6GUSyxFvFSqIIOsRjqZlj2gik+0wIcu02
nnsfBw1Tq0u+RQKZ3o2uRuCzzYmh+mwrsWBDDkoqnVEI94FSMAFpkQDZtnQLepvF1/O0JzYmF1eA
Ixh1g9u71uaMCyICO8oF8hNmw1oPCbcAKHpTYcPSU0OW0ebvOf6wrWFreXp7Tfn/15ZvvFMGEOaJ
/uhp8beGxWmmrnPFEb3bQuB4q/M6fpZV+ceBUlBaE5pCa25JHOFBBnC67WyrvHuyxCQx6jeHb7Sm
7Aighyde5XOi8OVwgMb8FLf3vDCTn3Dk7FE6jEiS/rtdFEJklUdHs15Gs73aTcaEz+HkkCR5zzk8
OscVnK3fB8rZ/XXY0wnZQPsp4mobziH1XqqNgMCXzl5nnoGfXd9XKY3azBcxtnGjinMNIbWRPeex
9iqSUj4VtcUvO9nkISNnW3dPRVFOu1YBZAyZge76qkDhdlAfNuie3BclwlVJbQa4iVeomlBq4OIg
HC74ALCxGOc/vB68d5dZb3NcB60p3GCiiBSY0pg2z7B1kNNj+8sLGf7Wo/tUyvJPEpmYCLTmOWGs
A9amZwAkGmsv1CtC/KX3wj2BIEbqj663i8xR3zdh95wwu12JLnu/NIQU7p3vfnIBbFXifWL8fJvK
okdkrI9hL94il5uYVi19S272wzcvtq6lLc0GsbWdOAJCd32LWoeoTctgia3GRi4+t2adUE+yIk95
TBBXS2+r2xyZrLr2mI5hHIrCGW7A8kCqkZG19RVX7hTkon7lSOtuxpHyGOYDa25BwxWLULGiKO9a
20RybcNYj/C+Nnb8qHwDGNxs4AsjeYwWEW4i8CGJGjDTyJ/QAIE1px7qHwCUIOecz/gejv7cI9kj
5/d1eHCFF0jLM3dZnDy5AH88F46HoHYWVTleWQTpJhiGLNo5Y+iYmG3UxUEnijqALjMQfJzQzeP4
arjsduzhmfabJajZWUHicLeQ7rdJA0KsGCvYNt7MQUPXL2UIC8y1jzJysLcOETGy6GkeaM8TZ68p
PY5lFfz5Idkhrvy0dJdu0bqocWLkTXHevlNALKSDz16HiUsHkWAnBt5fd94daOLVSLceRyx8XH31
Ng7GC30fsT4wOY/wFoRgRyveycp89CREW35N/M89FJtRe8icMN0IJLAVykJCzANEpcdRiEa/7D0L
sdeOvThO0XBsyef7RZdsixnKT1Tw2ratXm4xof0rxpylUWEpSYcLpbm8lJjQrEaT9tQGjS6Iy0kw
m8d6kyKc2q2DaNIS1u0NrGU1UPKoxkKaZ+3N7Qb8LdTGbjIOJ0E3zYvmj4SZu4pADp26swkkQlXl
02jYxSblZLpBjDp2rDt8UuVSNVR+jhM9AjorTF9G4CidfwP0sr30sKJG5A3AX781JYeRRO/tNS4F
YkMuXoZNk9kYbR/z2GAu71Hv08XDfTTGfmeTWlinuvFOC4Z5zug8a1pHrSVe3RWtNqE1MM9ktgvI
hUN4I75p3+YwsmCPIENxmDSnedvpNFRMPiUklpPf/V58ikGb1/R7P9cJB5VeiZ2arWJXZAWKNdgb
Kl85M4STtTjBjMBGut00S0pdzPEddYOTNe2ALQGvYil97jkHjBz94DU6mE3D5zgvnsvWwi3QSM4S
tfWnmMkqJk4V9L64wVTbMRk6GF8QykqYAHa2RUGNN8rZ4VyKqJiolv6B5pxH+hunJhDr3rJaKS5H
M4TqYyE0yCByHIrr5Z8qnq+uY1yHSIgNHZoAh3zOX+QQ1n34nhrGJYvmCsztu03qLGBW8QjZ9qlz
TEju9rQBIU59aw3Rj82o3WfyoIHOmDx1VYODfDbtfQ3hnq3EuBKMZTmk7geV7Txdey1LT+0AAb0Z
bfvmDMkKQWFrFxRWtaK+mCZbcp7xKNBNnltEB3jd7kjF/CAeWosOLzEZuIhx//hp+S6L8Vg6z1pW
WkGDCZPPbT4gzVIUvfSVXpsSwxK9Lxs1Fkc3j9IVhTBoG9s4s7/xEsWOc8/DBcKEtG/W2cqH0+RA
1snLcwuhwnEpS9d7vTnEHUoKW/YLvlrYQKssHHGQ4GlPqBMIWp1dmyyIQLAPnf2l9Gh8t6TxaQOP
P5D6BB2lTlHE5ZNM6m+ecxDzuuyax9M6e1lUpYWVsKFt82NCTtdUAjgsBO3KAOSVY/5rH66c6cvX
e2snpvRmMtRdOcZEtetoafhPNvlDmWLWLWqWtbFiu+B9G5lenvLRZ0boxcGSu185dq+2Rokf0Ii6
a8hQuOaOswZqyAQiw04po/lWjHu79/1tWwtzD0lP3zYh7t+M+j8GvVNy9NPOfIAWRXzWH3XCAx4/
f/TZYofcYSZdnCyFf+tD51KASdrntADtiZufG52qiyLC3zUl9dmbeZKnDrojesOCTqYIFY1iy+Cg
IEHXBOCfuE3EGhcbr7XtgHxuUsbKCRIjAt0SM+ArshZt414yfygwyZPc5d3M0Zp7n+GiLRSonLaC
g6gYYKzcmrQ6EYIDwVubPm6zO3NiebHLsjqT2n+pWyYUSxYZt3Mw6qea1PKOPoh/aV08mwKdgr/k
cXCrlymM00WQbVEEAlm6NpDqLqSySnEzk1OgxPTiddxP6PpNt0jr2ZarhcwQKPSNYU2Pg1W//ELO
XDZo3M9KzBIL6Qx0U7VNWoSUMQVAORrmV4vxd12Ag7magxdyN45aRsJs92PL1HZxRntJgwM7AEx8
wmI2BVATV/1UOCRqUMb4C605s3Xf1rJ5hyZClMgwnhoNm0PqY//WwN+B7X4gdvrTeabYMSomExb9
aFFMP7czVMsMjQ6FuvgZjQgYdANelZudv09i80kvqRUpOXUNTaj2E9KCZJ/NCzAlL+iT0Y0wVx5G
5cnjOOr/dNQOtjsc2+nges0n3zxpucR456+Vk8xHaur+NonJvJLQvQaMSSl4EV6kIwIds6lt11Iv
2Z2BchKEKHTdDrqKmCMy27TXLfuij1N98QGc9GbOMmck4sFjPPYQl9pnHfUDRW1jcetSXNhpvEkw
PqF8td9ziwyRNIVzBKuzFMDiret8q9xKBJ21nKM/vDYP7ECGfZln56iumFECowwYvBKTnTHRNKpi
FTObhKP5YuYDn8W0cgKcbcrhJFT7NoIZ3Pq1i8Ql6+eR5WstYns1UWu/aohUkqdP41MCXzV38Fi1
1cGAlBVodJCYI2XRjIubIYr2VhhBvcYZ1js2ZDCl/YvN0EQacs29McPrnTkHry3afdfEGfILQ8H8
MnYTC26BQJSA95xNyuhr/HuphryJ1V6Z2tnBxWwZZGxg4uIHiZjHsSc6oqfV59wStJ7yQmYMKgOZ
Drc6c/+2Cak/TgG0cs8EmOoovDgRZbQm8XmmYQPRlGwJ8OSgQTSd+P48qnFruupvuW0oaD2bihIP
Y+iYzA4Z0Rx2rwEGwaqIb3TcrfDxyIcqi3W8zOhlqV/JB73qzmlZ+lszBU00pC17baXTsVJ8TWmc
Y9KJgjzke8OevAgI/hjgKOAaXHaPhZt99Zow6YNUb8RQ7D1ZoCNAm43W0w3ueoy1Y89JL4VW0Wk1
AtH0oCiSY2HS0bAfmnCYDNQIldJOz0w7/s0VBtfElM2h4Rw9qQHxBl2VC+gCPeHqm+PfZhDGtYzb
ByM0H2Tj2lcydk3QNvaldEsZpFSCgenSeroFzWGn1cUjbSD6wXY5CtobaY8LrQt3PS/KU5wQDQTn
Dt+K7OgKk2C0ya3dBIf/ghnCS8fHaKjSrWezOwOqZq9yjseRxB4NuI7Y6GARL7DSazL49g0H4Z4i
pH5fCHWxiH0f58L5qm0ykP0oXmRCda5pg4llUKy47ZCqQ9BtDUknF0jokm7tQy+qfcIodl1Z7Ky0
Sn8odNzgkEwguff8eRqE2XjQdjS5yaPRcbQfW44Hv4gEINzTtu/CD83iGD0vNYE1M/ZTWyZbooTV
asTjESwNKehuJTwDjBDsQ7U3hxYSvXfezJRyiIzqCC7JJz3k9y1z9kg9vZKZke8j2HI7VTXYfamV
QB2MUMkJS6/LrGp2CT8x/VeljnXa33epX1778WlYLsoi7vTdkHrFw5y6n3PW1jvTQy3iUDxsHSj9
F12XJwyXFLvmM918OtdYhfgyQ5ZlttJa3pUxEnfiWl5+3+qr5c4UjhxAR/06gQ9fFyH++4XeFIGJ
XqW9Pl0SqzYwUthGgNYwYNdEOggTfK5jJeibKzD7T80lZFS8jpvafZ09CLXEUWO/is6+PcuXVqcB
ZmIXY4ZQdhpQmAQ/+3pLPkA7trOzNQeVHMeFTpyKHkSxwc2U+urjNNn11jIrxj8VcJw0Vc7F7Vdu
apUXJ61pRZE2nKkpCP/mg3tjcOjc4Ye7l8lJdgYr/8XP2G041CyvK4NrKimSXSo52JVOtBiPs38O
YcmDSbJyoXN6BEsxCgIxoJgMlqXmAO13uqA2wuJk1zEbD8e+DJbBpdTqehBR9WpOb2Ws2Kh3SKNC
5mctVhaaaXXWs+gkWBOfmLGDfo7fjHBK/7R68iNJNkS1kVwLNtzndlcAtlnPRo7ZbzKoay7xwZAJ
WEEfYL5rmpcuIuOSy/SHFSjao+/8tRhFB3B8xIrCOOOo19hAhhHY1RgT0kwriP925XE+oTN7g7nn
VNfUv08jxmpihC5u7yE8y9wJz7//Iun2kqKW8WdydwQWcLzns0Ymg0IprlS1zlP9qQNJtiNZxlhw
5JDiYnR49kWpb+vewMNfdURt8AFuPPVG9qNZl6Vq9ybGe0aUJPcEEuNKesxzeBK90ZHbIizQ25UP
wQ6vc+LLe0Iw5ZRICF0hB2jKGI3hOoAWSJFzD4SOXtq6f7U73PuTGF8sE/50XqTW3WbblywlXdJU
89FrloufxYOlBfRD3xovxVjCfc6R/2t+EGgeg73hOaPVy0/F1qtJdeCSEUhpJFy7xeKJ8kaV8GvO
kS5tES6MogW20ISf1NoxpNFhDa6r+Susge00Ho2FfjJlqxbvVqUXlNjR5rhXYL69pklPTkqPH4Vb
R5nOf0hrV3elJfCgzGKbSeHd0qDyJu0mzBRRs6e8V/NLWj+pTueJmKnoiqtP+MgCBBXBPZck3kbB
g6Udmkyj5zRnUVSBlCk0l4xVq7Dt7OBQZ3b04Cuf5qRU+0Yf975tiIepm7cMg7gIp9jcKdO5j0A8
OLXlu6lM72EsSeLYpY+q2zBohCbBfEbp254YgOhUsU0TLkI08fAERt/b1D0IQ1EhqWSdy9wbi/J6
LqNxJ6rxHqblREZT5htZtvOamZDchGlLvD4wuO291/AOgrD13L1X6OPHYOwAT1vv2BHtgxh0Aqda
YdPfwSE2xhHW4HQIyl7DHmkN3kMXCe/BH2nLRCD9mBmLq7goHn4fhuVfVHlgVE4BqWfsk4AZ07dc
i4GQVE2FzqwvyCOm1AHNB/e4T8hneGQvQ5Nwt5Fs/OlLTxys5+jt8ziy9vWXMQJwa9JzxTM3XiiB
XXDBZMilvyXU0G3SGUxCFWKjSkA8aGiYbv3Ze9ydQQ+tcjbdAMGSchfp/jnRlLE37X7HKNXblJVL
+Y2WHorKVtchmZdK8oJ+sejLz/S3OKM6dlbgqxgaMT/ISN672TfQhSloU2c8ceY4oxSMj4n+SwU6
tEnKK0vZH6AH522iH3uaHjboZ89KYdnFiEoak5JjW2OD7cUadwtKMx9o3cLNnrkbDFBiwcUshZ+F
TmZkEAfLXww+PRYW5tUEUsohSKa4QhqgNnXSvWnrcdlToGdjrimHs2nYNxO65sq00CqJUsyEF5sd
ZStL8LWAj86YppwlhDXriRVeBWkb3tKiHwLyBg6DJqJFA6dONJnJAAzV7qXNBN4KIWGDQKeGTjII
ieDdrFXrTBfp4sFpKx1Jy/Ifu2TaAjxvtrl0q0M4TUz26hzvYb/DuNNyzWI2jj3j7iFt7UxLIE57
2OlNIHRj533Vk53e0WdZP2OfIYpYxly+Hzi6fixQhFxueGvk6mmPQ5FIx1jdNDubHoa5bNYiQ80K
hZ9x2rOxgTcc6pOh+uP5HZhqbL87EizpLrUAMVognmt/urk+2+mJzTz7b1Zn8m09JlVYRU6f4KVu
KIzqx2RvN0mxq90+SNzpt/+i3w+OR4+wkdiQtXrqYwf5DWLBwnniATpom0DUPT79PLnDYRr2PX2F
fgJ0a276P5lKMVQMRnL6/Ret7s+h6DssNB7c2gFGaFNZAfGx5pgW84hv4lxb8b6zeujLfX+IyvCp
cctPVA2CsmP4PFtdUDiZfKcKVx1wrrBVH42NpSrJhobDfYfv6t6bIaahOjYfDETbQB/cLZv2cddn
83SgHUsH1uE8OxEM24ir0BUQCzxXfeLw27SGrn1DzyTg1o75o3Kg5JmG2EhHUmZq9yF+UctZkyOG
FECAR4pFdcn86NPWwjeN7tbHuB1mwOwLERDGFs3aztM4y+4K+eNk5021aZMW0FXWhdfONMNrszxE
fR0dfUa5TmXsweoW98VFqXjqBkyUOdj6XaexH699c97xY4bIjvlygiXeMe9yY+lOdLtr4mp0Rxh1
sf19s5SDvGJNTE8RM5htYeuPSh98HO3XwkjMczF0Dt8m7rd6RvftSIkgRl2DOdYkh3M9Jfy22kC7
js80KYV42JfOwUz7leBIhZCm7KsRt96WGxMolFE2RPt5KHTjEuZTd0Aw/cdolTY5HF4GHbwPQkto
FNLBCoxUlF3trHqealMEyizmTTtkDNTjfniqhEda1OVlYEw/ToQRqs2+nGGIaT7rxKYwkBsop8Nt
kxjvLQqTN6UCc2xBL1DLZitewh5ha77Dq2VUVJvNPh8QBGtCPZ0Dd8fsKASkFlbfugJjORhoizDc
bD44ZU7ZZFmTZx0pREV5e1dV/eJVqrubdUdVC/ZNhAhzZ6T0fcyg+wbIb0Rc4gw7NlMjmFwEmE1z
77paeKsACD9zt4mgYoxix7ikWUuP8mankeOdWTDqaDXv+4kRGxJh9ICT9oeK0bU0U/tTM0A4xyDv
DuD5nFdeB9upH/SHpZibkX1PsjKPqw2DmOg1ziZjl8skCqCWRa+pI5ckWIfF3o+ILCTh60gw8zHP
2WeZaH4mGRqtJIY1NOjHiWjcD066QqSUd03J3dc1yJtRgrcNUcXr0zfJlI3yE/5n4qXpm/IyFhU7
59kja3Jj7XtLhXgOiZhgFhrSnY9S/lKgbOO+seQjDuMoUJ23yvBfbjSigsiofnslcOsrS9xCHx9d
okj8RUPi3X4fOEFDnv5tz5vGix37hMqqECBtb7ykkK36iHxIPeS33+4W2yI+as6OF0BcYdDTGf62
6ekViOhIC7LWpMSxA97W5D8zls4tPIwIjU7s6tm96BbFCgxpP3zdPFMq/KGp3n4dWjqsMC1BauyK
8WSR89g4VbmZRdS+cL3sSofRg7S1H9zS69ogmp/3/R0rxoNrphAvXWK3YdO9m6nH4bcmcjJ3xcUF
3gM3c2GMUkNVRbNzihsT67cWybMcu1Praj/R4A4Bh0OeMRFaV1Iq+P6qq2p16+rAqLqCQ9tLv2Gc
HM+s8+M6y4AxDWV34hW2b2dVXgiXXnsBvMCfOEBLTDLMa4t+z6kv29olu3gMHlpQkARbscWPCfrp
L9nCoxrSGrsnSP2NV7rGg+FRZF5zF6QPkUy0cvWOcb6fHhM/RJsxOMq6nXXu/JTomN7Yn+kyqm3k
G5bX7DPDzeeZyDZFK8o93YcGqzsxJvWvI/24TgCB4wHQDqiBH51G60hTJ9MNZxVZS/4syjVflUpf
pkbv9kiN8wGL/CEkL7YznFlcofS7dAFkEFJi/6Fy/Kfaom2sI6QSVG9kxcvnJI6TS6Lq7zTJ9K1i
W7gJSYHcUXh6km/WixiZD7X8wo8J49cZSYTMCXgmz3MxTHpqXyvjI1O0XX3ifZvuYzn8yTOpUXSV
NOuWpqrtbzFO2eAH1JJ+b9OdTaBHZOvBaB7qre+7R5u/Tzm9WyyMiAPdU8J9f90NvXzW07UJXPNK
1UYGdKTDq4CEhLGM/U3mataNpD5p+hDdVBR0W86KAQtskL/qtyu5XmqTfU6LQerDuBxhuYajhG4Q
I/wNLQeGWWVUmoU2rS4xmHvHq4/O8mDM85aSyJWd6BDE+ilnLIjDHitAdLRKSsn1rh9ZQNNPJczh
VHhNd8QTwyZN0zfpggiUyFUH5XW3MB2KU+w7kCwmwSIiLDQ9sqs6GfMdVvGT3jIsbnpsciLSaewl
i/MoIxZW2nSjaUGHJowL3dh5E6Kqdz6Dm73ZhnfV9NM1n9Uz+X+KLe3P+NiWxhKxid176nC/jv1d
k4Uzxnr4KmllvdZg66kq7ZPIeCgyft6Qw+7G1MxTlKC9Jczvo8lLb0TaaFofq/55YA+lF8VbAcfo
dfTZUU+sMoLNzrvbgzEaXQaNfrgLGUwfWppPZutpmMG2kE+7pEwdb56rXWujT4hacIqZ++diNt5n
vMBbRtAQF+TUnpi7bn1GBbTYmib5mMlf20VMpQCkUmYPVXWKiGhd7RLPago6ditwYuPWtTlh0+G4
45DKcRCJHOhr2paBUa1zimTYa4zWk4vBLXANiScfquGqEmp4B+aSrAffRFanAUHY2fCRfmqV9e1N
U3EL+9S9OSJ8iabXKGqbD7Pxk01kdKh+nDM2ki6/naU432gdnXZVqS+g528NhClZRq+gUnLiGqJL
1hlDdf4nrF7/iRajs98xn0mUsC5WXF2koAy4MryUeo/soYah4ZS4A9OQOS0Z4p0WTsONr3XYwbbh
obPKm3QWHF+ZL4JIRrtTHWEGxi+6YWOLAYNtLYduzlYyMynEQQMmF3Q0ncl6LAz3SQHOMIe4eZFW
H+OoAt/gp/7RY+S7ilxtwEHD+JYjz3M/WONuZuE5q+Uhg0myneb4nwY1Hxg0sRbZu4GbdV/IjLjK
C9qRuXAYJkYGM1LNgvrwMZfueC1Q49ZFX0OBJuQVlfxtpRFG9OYx0qEObdUZhX9pDTi+BXSeIP2q
BFJnW4b7IraMHXjiHxNtlGaG4rXTxR8tXbI2I5dEjim45JMu3IedQORev8qJCGINhXbcmZ27ZSqu
2zWDyDA3sT2qY2qIK1blL5ErchdGBtMkp7yZ7d267biDJPNXE9EfzGqPYYREvJkD8JqtHsQY3ydV
PQjVZTRFjH/tZhls+mHcFhV78kHXceYnz7hVkOMtVa/FuLN6Ijx4OR7pXcJCGs1nIZbGxsZ/gSTz
7bfvdT0o1Cz2tgPOCtJGO9e5oSszoc+p8UCSByA4/80b/rRG5J0Ggr2r0dBhzRvJsdH/yMaiHbBV
n7r6prM8XCUszWt81z+Dzo6yMP4l+rLcuzyIISfcoL6jmrUlzuCCTIA5h+426U0ZQGelbmgu321u
Drx8tCFgzz/aot5ICfqgpz87qtgZWhZgca3hiZE5alMU/a3bkRgYpFHg/g8dSwqAruVlu0gfCWno
OvQ3YajkQja6k2/BncFL765HowkZI9vggE3vBfH6aB2lB4KvKP+/b8UGNGB3lpd0WX8rJPqMicBJ
8wvnYhbGnpZedbRj1Mrfd4UzYhpI0jjcRY38/v2AuXx06GglQW/ly6BVkDNqdB3lhzfhFn5S7u5t
6QlF1E3r/oTYLk//96aU1VLEoXVQERkg0MsrgR24IDCL/77o9/Oz8jphRn5wyd8fmVX+bcEG3Ck+
7e7//1368i77fz/r963fT42r9r8vJAhgIqjnJAzBtjyFOTE6poENPnbe9HCxnEYn+/ffB38/I7T/
jLZJtycH2SeZq/1IUBjJzJ9OvZZyzJoga1b0v/4JI26rdHmtzamLHkNTvrINHB/pNTylHrZrEN04
sci2ADqc6W5ylm43kd3RD/2HhrqCF/rR8/YAyc25RzYzW4ZOGYlXXhuQOL6UKWhLqYz20LLMBY49
Z5e44uBss4PY0sd1wlsYfQ4MqNatML6xEhsX3Vs6H+GcrOPWzR9NkU9rzxtb2vG45arBvIlJqec+
qR+8ikFS1hgWJADPvcW1/pq0nMSQz/eGC9aWEG1zIKdJF0WRvbZdydCr044+8+KtLwQTEkyqj43T
E8e3/3CW4FZKfxb6BgOlfh5gFSnxXBhUM1VOffUc2fBEZgSUbO3Q9L1CdbYVYks80TvGm7bSrbUg
KUabww3fWf1RhmOxx6s7rzx7/pNXvnykQIP7PVoBlQLU1NtEcvoYmqcT/rhjcrXyXDwv/NQDOaOh
h/e0EjwLm0Uw22K9LQocforRns/SB+hzEux5c9W0JFU1tspwW34fAHv+YwUzLm2kfSSYn05YvPGw
R3nCMZjMFmhUxBM3Lsqb3hb+k1Oi9MTVmb0fnFqnEkcv8ekfN7STA552ZRQF9cY6h8rFapJMXfHk
GkPgEGovsekce1KAZpcwbuirw5ThaYMFSqfOOB86uBhuC18sTsL+DaS92I2cHBl98Z3Gysq2Hur+
tWaIde18SBauWQxbTK+YPWOmYmurYxAJLw6dR+LLGuqKHwPWzV5OOCyT2u0e/erDzfzdOHYcwDpS
7a4DTzaO82AUIBRXDYlK8MaY5rIYbzMxxfZSxWQYbN07g40D2F2ZJWSXvLoAZhfY2JlkFosMYd6H
KM8u/31o+Xjug4otZvvis15u8BClK8fsAVDFw3saVdNj3GFQqsW8dh3AhrbU4YEyiVsPkGu2ykrf
NC2fv2b+8jpVVq42X/yiOuBANbeOXYmL5TVrP7Ft5o8AwBBsFCb8boTyZA77ZtavskzH8+8X/77/
91+/74MDZe1zAEA0J5jxlrKW9IR4I7l8AfvMhoc6PsHy6KIrWDfjglf8k8yugwHTnx5DO1m3Wus+
/76rn2fkwG66/741W3S4j8wpo3HAO60xRH/W7Fg3zg7xyR7Cz7uX2a8lJTwROzWi1pP8R5rqu5JD
/QY0+TLw/DBQm6obt5fkYJdy3mfR5AOn9PDTZ9jstdyvP5Y/yTpitw6xun11CZVcYgNUjD+3GlMr
PLLElBUd30kFEkk169FK6NUQWLdNU5i4UFO2nlUTVJltrSWOiGPU29aboKCNtvkm6MuQrhVylRcn
KW2mSk0N4pMteai1/vn3Adc8qADN1y6aqcV/9NYYntjge+uR5WMVyyqDq4lCYKLgPo7GYK0At31M
RPF5pqGa+57Dft9UB6/TydOIGXevV/woziVn5uhfpMnlU+uylanTSxz2lOBVobfWtCR6Ulaiw18d
3BfcEs1sfImeYWPWk+Qf66G6RlnxkircRIMdTrfSnjVcO4L4jY9NyYdMNAFVRE/tTvpSoThrdXM0
uj/cwJnX4DHj0NZZ2U7vDXVJq9ElIU3xesRSD/ejNA62o25jUYpbxuSpRHlk1piTuc9AxPogFV0k
/NumjfqCF1ja1nueIe2kkSs4NdXAfGI4hWr6btOsJXHKi4ZyLczotkEewL/Y7Rvh3OKOR08hmkIC
EX7RMgONxkfEEfx4c1PtK6fY4fm4eqYeXt3lgVqm5Gg5tdqzwVkBcuyoRq3tE5PN6AmqxpeujRTr
WeTsrMjejA3KAZJvdxLVp0ALPFJmG3Rzoz2NZv3oTYZ4lCmVt54otN3ge9BeUTe6NOkph3ADOxRk
dK2eKyLlArz/PvhA0lbAx0RWJjc74qBPrc3rODtfDtvoJy+v3L2mYSxfpxWT+t8V/3dVz3qxLiFp
3CamA+sIkiGrIMrloKyK+xmnBEDhpeDljLr4e9FGlX1twRTsft+aDWbxtAHFi6qav3qV7Na+OzdH
S5vy1zxVuJQ1M6cagY+WNUhsgLorV5HCLS1Xu7n2oN1oYoh2TU9ws17e1/iGe8676gCLez40LuE0
8PXwOlJGSaT953PRP80cOw/pED87+AB80TZnWI3kICdYig55gv9h7EyWG8eybPsrYT4uZKHHRVlF
mhX7XhTVuWsCk+Ry9Bd9+/VvAYqMiMzRm8BIQqTYAuees/fam6gkOMimfH7h+wF2YHIOSX9kelPw
TTXlUsfAdBwFXo7a07xzVgY1siG+2T1KMaxgXfiaWtVDqXXBQ0cjZ8tobt8prnYeYMIRrz5mL7HP
eYfeQ722M+R9CSPqU24arMSqEExjQgWu6WO2puS0HkKGudItgnu/8O98Rp57TLUZlQXd+FgqO08h
xd6wCK5GPWZtZSjzY+00n5C0tX0ije7cW/0NoKq9q63SpDCmXg+C3NjVvnjCvGivLTQSU76he8ec
XsCaSnl1Yaidoj47Z0Wf7jPVOVBcilMalb/Qg2FrLum5gyBuLuVA6FbspPYJoj4y0QBzndXoAzJm
8EkpYS8XaUfLKmSEaVi2y4cQES/TQqUoyLoupmKyL1JGcgpcCg3YA8ihazXfXCcJTZXyNk2Ldjpf
kydfe26VpjxJx/3JwNbcDJ1ZUq9AAcwYtDSLBhHN0kzsZ0QtKQcn0H+g7o/zO+Hak7kn+D7Ufg0N
N9QeWaoTTeaKfllONlvgeeajnAbTeKaTF+ElP6KLi52VZQYzLdc5SlUg8vGZ8Qg39DdurJHEVoAQ
V0xeQkLQBti5crjMG488AdhEiFZLdY+Wq3+PlfYZ0l71znrQzd6LCk1d5etyowZo1+iyXF2z0E8h
EoZN7Ifq2g77iRzLeg7oBxLioF6CLdPue7cNToJ0vmWVBt2zBqgD4GToJmfZDQEpuuU9wnPcd3YM
HrIX6mZ03XcbIu2dTFJEq9FInYBbRW9bb0G1WMLOHMuTl1J7VbBut+hcb/M1dPzvDWjIGxKHpQFb
o7qMpZ5dFUlcg6V54QmzKPY9vPmHupDyO81oMF7OUyCb7ikd6EIGkn42OB7qSRACYmrMVP6Ar6sI
ob9ANkmr/NXuCYQo68rf49TKvrd4YefbZWWDVUore9vUzEE1ZgEgslvWz4eiC7NtbUswJ65S/NDy
H5EduK9RG4KUMlSxI9k9fdH8bm0XRXZtPRfpZIeXRVUR0nLIA6gIJ3PjcnZ/zpvyKcyU+qfrxHcE
x+ovTkKetGF42oHCYNVQS6xrT+qPnlTbw5iAucsn1lJCKsudagRnJDl6s5TFPeQ65ai5+neLCSKL
Xtu487X6Jy3KfD/fZEy3z5cU7aQjp0U7pJxsGQY3FATB2QTzMl+LHac595xd4FXbzruS18qx1/Rh
P7DqSDJscpw8LOxC0coVrflhin4f9QgnKki1uwwbFEig4ESJoR+1sqYHgkNRtbBQVk3p7lSBtrEa
rIuoVeO1V+FVESa5F42s7108yUumWuMC6QU2W1NoRzq6SLgUkBL+QNs2s55pKtgX8MUfRgLFudcS
76y0xOKpBqPTPqAPLnugAlVPFEMzbUjy0n36P5Zabgenah85Rm2L3nT3md/Qaw5RmTBpM6ytZvT3
uQWXJ2/tVYGvXBns+IrFVH+ycueCpiEB9l/rT9O++Rra5ec84CsqVL3adn6XL6VVwZKeNr4S19vS
KOlf2MiBhiHpN0rsiQPY7XdBcue6sNDo0WxCOLNQRTIc9GkTQUZSbQri+abYKTYKhNCTnxJ5W4aB
fefrvb4LcK8s5quR1ksHPIB21gm7RC9TYsPuSxdPIVC4u0pVfsRFa+xLDjt3zg2JfH0rB/SFQueM
lkxX59vixCfRw/buYr5gN7uR1SEpgEMSZQzSjNYLx557I9Kt8xStdtanTcfckJiCAgvVtMOYdMTz
JahYWzp+OF5GB0fyoOb9CVNKf2pqWssQ+Dm/T7dFgQC4Yob4xdtQYp/Twp+Or9QbJ+m0fU+kLB8x
Pi5TQUrv9UR7Nz86zy3vgyjfZjJSzs107c+bBh9ICNBqorznPKY2CHnlCaZxzrSH1h3lfigoMEZY
kkMDVRKqT9oNzIhJlvi6peiTYqO2jLOVBm6qrck7pWCR7vSWdpdbKQkHBKwQuemt2yKQzHp75KdY
cg+mq6aPWdKJzZhH9qoWJg8ek2kREOt78SY9WFdO9hkR4uNv0a+3qUT9roXB/bzpPsKmsK69Ugf3
ki+ah8Vo51bR+/wlrAL0y5mfvtsC0i1GJJt88Y5Kqo+vgxNtzMyqsDno7QEq5X3PZOKk1xmittaQ
5GapLqg6lpqjkYfktHr303dz7UeosBQ7cta2xTqThI79aDHLUqzxzfDl5Hmohm3aiKUjM3clUj3/
kejwOGoXu5djYTDx6ktV5M1lbFWGc4o+rhLNIwsZYEWjmuOjS0+WRcXTfMVrrwoxVA9At1cuxqO7
gLXl18qlKVS5yjrT2/WWvO9Rbq1sYsRjjJnQir3QwLxBOJBvct6YNzJ3yxPdjmBha2LczLRCbwBg
OMT9r8BZSxY517w0451atny5ckyTS5fu2lHps/RGqK57rUtTBaaeehdyNds1wd4QnvrIPDN2E9uk
yD/4+3Jnq9qjAOp/nA9LWWxTh5BXWErRnbPBAxjoA0vr8QKfPdexDxmkljKVcp2V6nBEOz4x8THT
83NzXuTA66yoEpyYiForJjcCaRIRu86yNaFgR4F5UvLG3cpc1fZM+7caQMUfZQG52cbMdoRtB1so
HryNZqHzgGOPLNmtbiq/enJhVXFckNgwxX+M+Y9SL5QXV0M00rjdnd956tae6u2mTqs70ZMug2Tt
RilD1Ix7R90EARWQxZIe7WIcnPA+IOLuWmiAXdzBOYtpiU1uqgX9FZnYizArma86KyIwBs4zaVaK
AFHqFA7WxLJXpzoaJb7n25twSl60p/tjoeAQxsmMMhuuEwyy5BEi3LB0xlh7VBDKkZTews8XA/5L
V/WuJsKGNdZKGH9o2cdOLzZyNGh4mgZPJBp4SyOXPi+q8epYTRuQd9UR+TROAmwKK5oQEwTDSK5N
w2gvIL3twCIafig6OiOMzGtgx9HazQprZRSjfiiC6ntYNOaVFQ9ReS1Q0VuJdHYNt+jmq3JjxYGx
a7B1UNL5Uj8b5FuS7EKaPRjDVcUIlpwv5afHlOrqg1m9Bg1GDcNBRkY/lY+7l3f0WTDHRGW7wQBH
+7ll1mjqiXvK1ca41pXwF/hhVZMh91Joot90A10C2OKnfNr4RhrgEJApKjWMh2PB+61OM2qs7MB8
C6c9lZUZbBKrV465NeQnX8uctRtX6tkGtGDFhXdpdR/tB4m263m9ON82b1SiWPcE2r46tHpPLR0C
SQjBI8y/KWM9bj4L9ZbUpQ+OUCFUN4yKG+ISbZuS8rvnpNfdkfL97g/0yK0BmUXYhMN3hyx0zfO0
577DSUU1jbvZG19HQM3nmnp2HzKeXRuhVfyIMOACoPOuBd3Nq8boCmexz6AtjGCSyU491AMu7mnE
Df3aKvipBMFZIbT63HviSCGyazXN2XlN0V39lk3TRc3WN3UPnEjzmOB0OmSMajhVVtJfDQGfpNAW
oBrDVS5z86GGSACwTi7AS1FWYxG1D3XNjH6BlN5CwYCPpB6a/lgYYERlYt7NG+HaTzK1mlNA5m/o
4Dk0BN9Df4AARipXB+vaNE367dOm7IyKBbzxyx6c7CimDUerbJMP2DeszCjoOGKbhwUVEqmt/AR+
a10pRN0N1SaaQixYqd2XN8gU07iCjnQ26ueS9NyT8EIcGCVTwRKq3zYoCJeg6pUnRyrK09jROOps
rzsnxVurlOXJJDRxr2fIzlBJfZAep248o8j33QgGgaonPFVmVy/FCF2hjgbnbt6IUNEWBefKqALI
U40tUtKKkkEBEd62Bp5KcIHhSKgnjddXJMHdyZJpf7bR14GOIh+WOTCu2+990g3f8+Td4cd5zc2h
InU1eTXKMrlP3SyibTa2zZbDEVQmH/Um8RjAL7x2dMDI2LRtVFjse2nlpHWIjuc+tRsBEjJ8sQFW
cECOd3/1IYceGrrZNspZ+vUWeAoEXquC+Gw7wQOUIbKZQ2Ui+4XfHVYViySH0a7XunOeL/V1/xQ0
pJVJDHCrUbGTI3GVxi3RzXeHJckbkBGTbk88IK9z7LNSQj6z4O4VxFbfQEFlN8U0PwbGssf5Jt3k
PI5va4lgxAZvoTR0L5ryHtb2QyKj5PuQJS5xd625tonJ+J4PWDdG2bzrrkUh5aCbMx21vyEjKOC1
BN1DqiNwLxBiPOaFi2XVsZsnWE1bD0XSUnWSChOgqTyoUyykRJaDjdXFYsrCaB11FfaHFr9eB7SQ
DsiooKULW0QbdAXjtmnOOsLGu7HPcNVRNMPHoauY1o12SQN5q7O83Ecgwc4MS/zLfMll1bcsAiAv
AZJfGhyqn+2TrrE5Ogpl57dWvkx7/SllFv3Mf8x3ptE6K3545nPo1D+ZZ5IvV7raRpoQCjVgiWAR
WvAG+jnWsvEss/IJo6NxYuVXL6MucX74QUFyUQhctOEX2mZESlc0ZNZlKfO15dTZjjm3QyOOiTcc
7Wsy2A81mqAD/75bYW+OfhQDXHsxgjKQ6iWAl05vIYs3FPvaAn6mhfBAHOh/+qyUA6CuSv0sPQt3
PHrCJvSyrcjgHYgI/V2HqyDhi/os4OGth44RTKVxADN01OWR271SytFpxK2QpYm/cwF6PxOjhzCo
OgUR0FKrFtWRPtMrop1hU8dEevlxheKnTFHLo2oRLVhiVmG/amneMIdUGwCj8S1BbpXRTt7mSMLR
/RNWGKksymKlC2/8oOgbJHmz1w2fdjWUCYS13UpVINyFDofOSElRE0ARq6ILAis8+HRjlpYywrss
Kd3LYrhWFdGqjU08Wp5T8kLkNNcsZV46GcX7bkbn9Uha8+Hc0FvEyTUAkzBDzj64Da2MrK2mbjEf
Zh+en3WnNune8Qpgz54yKrPkV+Al8hg7Wk7zhw3KkhXmivLQsBBhQDoJvadhBG6MYksW6wtI+VOs
q8ZusMt9lrnDXjFr58Taxj9OmSK1mEIxbNoSeYGMQCneseYqJJjgCtIJBMc8aBsHR5/yD1Q0Ad2c
WBJgux9hthiVeY5be1rMgpZxCMBJp2ReGLUZPlFDY8LpDfapaU2+pJNINbAYVTlAtdd0bQkfk0++
WcVr1xCcKR+srDROYxKr655Qt440j6WqEdeYRFW2heYT35lNfQk9S9masYV/PMeHXtp1SIqMImkL
YWU11B5HftwD7dM5qRpl6+8xROAgyRzoKOpIaxaL/L4IkHAkmRgx9OrGVjpqdMqgg9gxId5TF5e5
KNxObQKFqeOOYDjryZ+ap1Ms6c7sik8NBOq6INsc865GzIw/+NDjQbvlkOagSPb7TjPo3cSBOGqh
Yr54sPsGL/I2hcPqoC2U8JFu70Ou4YbNCzrwpR9GTwZs2wJCIhO/8Bx3JCS2bagdKaqi1LwvwvaD
UaCxjjOP6M9QfbWF9PdZE/eY/FP8MVFW3rvOVAFFpNyEokzPchjOkq7SMcn0ZN1WxGLllie3o4Eb
yEl7WlEqRST2ga2X9/3RbMJ2M3j92azta5l6tzL52WRjtmJHQ9cDQnRU+1fSgfJtDEsP36A5LnKA
X4XUwfZkxtZVrXPukEdaUrKCSjn1ETHcpoqAWJ9E2cwaHtFK0MstFEJch6IlSgYvPxM5mCcjiiId
fcoQwlBsVA+vUBIdCvKUN6pDxiZ+DTJfU51lD46jrFWVEylD6y4vrpqSBz+1xv3eEWoB5Tx50BEc
uarxszQLKB+G0TH9koc6JU2js589Jb/UjceFgR5avHJLUF3YZJOmh4cTDia4jI4+pf3kCknP1H2G
8ljtWlRnK4DH4TVTrYTAj+p5sK3qpRoF6zUIu7Kmck1amuod02+d2LS70ZGMAPpu1YbDVp3eqdwq
vMc26J89MVa7ki4kJn2C/6qYbJO6hw9p0fwOku6CAebeGI23plRBaHnDO3nFBH+USrZSPPM2mC7B
O63/oVc+tD97S9idwyFoiI8p9IZO/SiRlx67NKpXLQ63MZqyELNF5mYZnYts0SscZFh9k1JRZExM
u/InDTAzu4kOoUgfgT7Rw59+GKcn9LR0XTjXRkMC3qZCW1ru0lBUgM3xmtTo6grICItKx8ycBQOC
xxZhswtiJB5zhe6dSRY24LJVJHaxHln3gu8Jy8qaTDSaCKNhONiZ1Cu4hW6XWmQVJlAt1ShAJq3C
KAmVMDr2ioXmfbotTOpnTYXtbzeaMhDq08qDrmTk7+Qj3dsFAKw+3QmyUA+1bMnRJdRCHjrmHSMK
KfS+i2a+PP/FfO/5D+ar86WvexnTvb4ea7513vztxq4mDO+Ph/p6gPnpzBf/drf5Hn+78etuf3ti
X0/p62Yv6ILq+HXL1+W/ntXf/nUz/2stEMMfr/Ov54YS5V83/u1/oLKfRL9/e8bz437dMN/5b3/8
9e/nf/f1j74u/vWezXfokbKsaujG2H77y6gh9He8SX6sUZBa95Uoj6Yx8EvRvb06aAgDwPe3PrYO
ylgvfQ6J6t0gOb3kSvUmpfOAOR2sUZ4eB9QBYS5cpkD1UrGCX4FQJHguIpXb0Ho0Rm2peSAt9CGM
GcIFNtFQMNo1J9grDSkymLQCO7JpxGK09w33EpelOJXlsCz9YNg5Qf1LU1AvlhhTCJy1HDJdyyev
7jFkEDmKJYYCdBWFakd6ZArFXav5vQmoEf5IghKqAtawDOS62MZ8o211UbzW3kBHT80C1Ipp2Vx6
BSKSujCtHPW0iyODYCNxGUygi0V7AeIU3IG5oP85xv4uKXcGljPeCTM825G3gF5lX9QCKnCXQhiO
yQS6+Op0fpouzXsjUGpM+4lyGTJlWcZGh+NK5JuWkOClB6ptLXEfL8MWlXyaKuSPiBz3rtL0/c5I
0s/RJ56DJJRV18Jj9VPaOGOhp8Cvs3sttMyLOkT0qys+LKE2wXa+zSltVII+6WtmoSJGN9sas2Dk
nLPqBpTa+np+GIeBk05XSZrv6QKSPD5fpU+9sNQqOoNity9mLZhlknsBgB4vfNnge89hQ1oNGfF9
MAl7G8aZOWkoXavAZyOi76IXhn/M+vTgMrm69AzRdjambSRFyDW1Mtmr9AEbfIoXpq0YbdDaWtMz
wbNnbDyYtpwlGwaNHaEEPY56vyWxqzFqb+P2Kn7naY6WlfqTlHe9JYzdXMEFlaPS66Mgy2HzbERT
B6eUr0iXtvmCaVLHS2AS1w7kXc7v07xpTWNkaNpV6/lqBNN8ST5HsGHUygTeGlAyK3g4cn5InOup
aTPccqxufRbmFifCjY+inCLrFE1fF6ISN2MPrq/w+NZOb2CTlQ+6Mnp8VUGdSPo7d7Ryfpi9f/Dr
mDxey69xKZGcPAwYfauspcKFI7RNDK24U+OshuKYvVLJMRryXHeh0ENnJMMHZNvJSk50dR1zxYJ5
AvDu1t13S08tiqs6wPPMbMpA6JY08ULlKDE6ohKBZzOX4rTMCmaElMZQUJBWSv1JoQ70rPJpvjJ2
S8Ubs68r4bhSuyB5UgNVfyLgJWV588efIVzBevg472npGRDw+zg/QAqUQNj61564uYadOzzq8wOU
D2lrtV97vPY507Xq6z6F9ar4P4m1c27zY2TdT8LbkkfOC8WGZRz1NCMXUXbNZuxkjIcrXkAq864N
7r8lXJdh601BFloBDBG88U+an8oKjbF1HAgNPEn6x01RhEgxn1X6mHclHi+GImFzduLhkJrOQhZB
eIg4by3sbhyedPzs6fR8cj0dnrA/bGqsPbevfWGMEwSE4ryvhAHkBkF7nfelgnIp0HREGNzPQ5Hr
5VK5fO2r+ledbLPLvG9Um1+JxKA/79M6oLewU8Rp3onXkWo3S+XX1bQgDE3P2+H4tVdH11ZFkXeY
r5oetPi4EcXX1cQeWuS/mbmf9yYqoETWGJDep6fkjw3lJQHPuz/uC+I2BqS/m5+GT729Elo5br/2
RkG2joEibOe9rY+9yOqxsc57Ec9FG7Xyks28V+nTfpNnJNN/7VUyJkYuyJd5r0Fm2zbIU2817zWq
AIueD2J5viodvdv1KYrY+SrShnA/hMJZwtDrn4YIBW4RM16b99pWJA9GrBDaMb2iQU3tQ2Fjxfva
K5oG+kgFgH7aa8VteFJYa3x9rpbGuqaFR/K1NyyS+mzHlv+1V1RZdPEL+22+ax/n9sXIq+euMy9u
3Y3PeYmPY5KpPphDhHk1+pARjoMgkcoi6kS1VaxyYNCsrIoi91+Cz0hGcC+a0draXtSc5k3Q180J
5MjPSJEItmR8qRxg6BoiM18iu0oj64Uzpglip4Xhbb7gZGweTSF+KTk1LKTq8DFvanfdKIF6wq+B
72ZiVcuuPLKSje9pqinLoSIWSpM01LQW5bEe96+m+yNXFOsXc/tHJ7f17/HYiqXZWN0VdylyvgYs
NG74V6e7JX4e7xxF31O3qpuBMxH5FLV9p1puRCz1uPEc7dNX+eyDiW1jG08ewZW4WkbvtTaSO+ii
uCbNrL/zEVFrnJxihcyO3ipfSXB78EeJ/t127uuGjwIup0BNjMigqyseDcXPQWss+BWlZhLB0ZF3
o3lPQuTd2Z20+H3QFjs6/sbaYtnVilxgm/u05fR/Clc/AG613mwHxApFyLGvtPpqNZLzaCyUu9ED
uItAj6o7sfhF+bl7SBwHIBGs2ju9NzwmVGrz2LgpacR87Rin+zfhz1mswwFqm/rYe2qPWKJ4SphX
LLxxzLDQEsaWsip1cnIdYHGcsDuEBMVy0GZIFZ39PiSIdbpa4sADGoAn4tFrjXRHn+0lrPpgp0kn
Oad4o92kF4c+z7A3h4N7YoZp0SooMgtVufaRmxDTRg9rhOdhZ09hwMNQUBR91UnjRBLnm6tFnPCQ
uK4wfLonSBV8sty7UXIkgcI/qjFz8mZGF/y50Y0Wu7ZvBKshLdxF7UZoOcp4rdkCAYAYbyOct53u
U7L9tfGdyACmbkFlnF4kpqDvJpHzBBDqI0xMei69pgPbLyB3narGG/d12u1BiVdnqZDoaXkioJOM
b5r0QPWk2kEHpamG/CzoTwRDyBJmuuu8IdQQbh8SfoTz41teOHdCeujX3aJbJlj1TzHt3VM6bRob
HEIZ9Dt6cC0HAB8MJDYbnB1GvzYdSad1EvrWRH6R6v11Md4nbnyII8b+qZa81FG/dIouPhLOlJz7
Ca0RtMy9VXBBrSnsbZh4dznjomNfq9t88MSOH4J6rEwrPNQMBtOsDkC7XAorMI4E17GZL/25EX03
TUn9X7MqLJ4WU7Uie9g72NsSb4Q3z1TTphlP/M48SAx7P6VL769rLJjHLlCCYzNt4romxLOmgRzZ
mCxi8H+b1oMJmpO3DQ2goFlaB2IZd9VeWHm5ZMqYgvLzt3nDUrePvadYK/tD1SDUi1V9U0Xjlmgd
84AhH37idMkyzGHfZMj8EHWPqjyjf+CogRcMGCSz4x5hwmKwWqivEeM6R8FZgjvikIIaB3ViFN6h
c4qd3vcOBVp9aUluPfLNeSsC681XgikMO1prOm30kXZXZUUgPFK9vPNpBqAdpfUbhNq2bDLjPuzd
dwhuw5p0VhPBKLwIPsfMG5RdFAraPSSPM/WK1lUEG6HJmGr3OsEiy94BAxjhHQEDSPyiKiAjpkbd
bzMzi+8TvTPgsZNpVkxX6b5jZWgo3i0TRhmetk3vgNsomGevzETh+LVSKuux0OIX02QQ3xZgM01B
P6YA91hlyjmu6be6tb1yVPgoFfm1x8yPVz424APmh/ndbYi7oFMBsw02Fk3NqFgPU1IVyJGX0UJG
MnUxzMb80RU4wEyixEEyL4hy89fYBZUyoyLCob4iX0Ldxw+qm384+I/v7SRr0BYTmIFm2jyRoc3a
3wGIZECCLpLHCYoRmr6LBAn/lKhySPkKvglfQAxslog5ux+mhYbTg8C0yOimsSBytZUoqA/cUb36
iotngHAZHOPIf5puYOhoE/RFSqr5blMsICpdmSIYjx59Sw505sVW1RCnFCszLdcQ1SmEB1pg39tc
zY9jSQkQhbr/Cqf2vTbC7OJCbgbxbZ7NqqVUJr/h1Q+Z9zmpHK96ORABjVJ8weR9AdyjOHr4yjmt
jC1xcT97FEfXuI+bDYSUZtW6WO/6xj33QfwyEOD0WJHpNnVL0wNCHb8Vxd7uBVJhUgawK5KLV/gm
48F2ICEP8OdDFFiwvEaCsJrR3lS9Vx+bKt6GquE8gMJJaJ8rMLgU6rWx0gpQfyJmJVtMDhXoSrk9
HHt9gj07zfTNUmBen8aU0EgZO2fVV417JjvqfbWeLyesEGx0ZRfTEAwuNJo7ZqLf26Yf3eGGZNxE
rs10oRibN5bw6j1SI/UeF9sk4nRJF1UIorOpetsprTZaZHKsDqTN1gdMJQx2JJwNfSISJLhQDuZ0
ySeRmtD2a1ITmrdoY1w4fu11BwuFvRYD6IKew3RSZBNKBpmK7gebSO+fp7H5uk+0XzFn2gMq0QQu
LzCRWnTEsDg5EdqqB/oNAnx5UJip0sCGwKJ6VUcxV9e7vtfWji2NTYTkYN014q5E3rdOTeLYApjz
S5rk+B6rxLwnNsdeBAi9Nwzb8drG6gH4N2e2kqwCCWOvbjLkRPxcKFzjkxux8Ko4LNX0oAyZIiUn
kU7TEeXAcU+QK4QQiAH1WU1wz4iCVbveTJWAS2AbY1jawypzbr5WHhIA3YJcyffwbGhw5dsm/MD8
F2xs5V3zhLMX6nif2fG4abcj3YhD3QHTMfn9II0lpNszsMCa7yUmrD1F76qpDLxGEwemH+W9gt2T
iBQ08F3jkhA+vPV9124cUi2JlPP26EFdhgX/2rhtPOzqhMaotD5wldebiahYO8d5w9jL2Y22AA2Y
Ksd5046e4HdS2ehv3eSaAghjXuyhbktVc2eBMP3ynLQNwfLt1JaXEUM/a6SgUcB5p6Whnr4utnLy
sqDcX/OL8Qmy6xTQJ+wmfy3e555zwOFbnFKhJEw8wivY8ASgljcQHp3ieMKDt0h9TstlCUYGALWz
nu8wQ95iDnILYldLiukmI3uKjWK7IeG60gkOwbQGdB172UIHAQzO3qg84b8ujxzEcLYFIwTBzgFq
JRKLA1kASjwiQgUXFdii5vvAe3P82tCZ/LpUYKQktyPPl8N0W4VD4pASe6Jh1T/OG0gb8del+Wrm
JL8kaveNOr2/Tu4ym22nnNFMgtCdTuaqp0bH+dw+bwJPVCtLdyHdTI9E4/3QGvq+tXtjndGsOXrE
hE6NZpJlGtDIRiLkoa3qDNd1BfeA178SAdAl2EfGivDzn05jFWDa0HYxZtGX2MzNbeG59xKJCpk0
FLo+8ZtLJWmp4NJ/bQbFADVVpX+/zTMPSRRGBx8stbGMCII6cPzXWVJWLx368jWWqGoHvGEbdzD7
Qr3AordSbNt4d6NLzVr1zUs+I8MqzuAOry3H1XOT5TkAVcAlYZWIozDBbeWF/FXUrUtLpb3pccrP
2uyPq7QZiKUpswVafNIFHENd4XWMXD6NzLAexig96Bm1iXTle1wEv2Bfppu2kh+5Jpq1WXecskym
orYbbdt+eCdaRDnyenJodirhdH50Tc3+FmVYO0pqbobKN47Zj4qrowklZShtp4KC6XwUP7OuulWU
XyeVMdMmB7o4SUyNjixpjKnq1NSog19Q7bFaItxd4FvdluhIXcv73kTFili9E8zW9zqfWNhqcodN
ZRKoiEXXat+RXZ6q1j2aAqG4yEsGmMV1IAozsdLXJAMn5eEM1Elj7154WxnQSjSaPbaTqMJkuiLk
R94VVmQyjlhfUDcjtHKpuxqxN2D+LINywlwb1WMaYFkEQOOG1ic2+7rptduATHsRje0ih0AD1mxZ
hDBUFEicO89MkzWCqhBdTzfejWqhINtmwB12zUp1qInaUmsWeogKXen8fZuW0SkP7LWBsn9hlT2e
ZEwkK6GS7EAivPUsOmcVFtWbFSS/bDUGRDRa0ZLx6zVmNIYdNsL0gnF655jZqeTsTTYbq1AVSt2y
hsN6sU2pLlnD6ruSVYZXDslPL4i1RZv43n0dd2IHTsTYVpHyYSOI24pEJgsX3C8+UeXV8SVswKwb
N6VT3sM/IpyubKCv2HC+zDqSD14adle6AYxGb5k7Go/zpkCPK4x9Qn+TnVC7Oc15qUGxNfKdxG5o
bHtCV+BiMr0zU8gPTMqyReT6dK7JWVrmzHYgmpp8KqRD9Jk7BUJyaOIcQ1VfPPuO/8iaVczy7kXR
jQviUsE3oylcqwWnttLl1JOY1xzE2HJwBlQKLg3ksfEP337773/+739/9P/jf2bXLAHzKKt//i/X
P5D/l+FkRv/3q//cfmaXt/Szmu/151/9xx+tHv7v8bdfWfnb+WHz+J9/Of27P+/Iw//x71dv9du/
XVmT+lMP981nOdw+qyap53/CE53+8v9352+f86MAyvn8/dsHnRpQg7dPP8zktz927X/+/s2x5jfi
632YHv6PfdMr/f3bcvz8CH67febNexJ+/Of9Pt+q+vdvmviHoBZ1XcfVTaGatvvtt+5z3qP/Q3Up
n1xXuIYmhCm+/cYqsg5+/2Zp/1AtIYSDFtwWrmkZ336rgOCzyxT/sEydlGTN4m6WZTrf/vXy/+1z
+utz+0026TUj66D6/ZuhWs6330BWTR/o/AJVXXPxu1Ovc5wwDN3S2f/xdgulz99r/zVmPU8tAt9f
BC3HTZ34xFrKY1dhgK9z1kBVRJM3VduVokYYrF/SivpfDeE15WT5QGkbyWLMYmaIwtz7qUngxeA9
/z+OzmO5cSOKol+EKjRSA1sAzKKyRI02KI00auScv94H3rhslz0SSbD7hXvPpU7ITnz7dnVcvPQa
dNo1Trxw6Z9TnWg1m5Tr7Nn2pm9uXULxZu2J/+GiF+lJ9uSv20Dyg8wFPNGXzbGxclyS8OodrQEv
rBuvLHtCIbIoQF+Bhz4OK1f/GsgODEyLRQJWrSQmfBUh5pZtQoJta5Uue4AEIXFsP5MaEygD5Vus
uYiKcGXAjSqJI6Lcw3D/IFdGIfBGAIizNJiz7JkvTRJgz7mAuAf06HTUhB2MDxn1bGNr+FyocP08
uRQWEwtKIIZouUOSKNmTTLgjKlSKABou3BgenlyoMh8kbIbKxhLk2r8Gtfd5qPNbJKofB0cvhX/8
C3Lgo68NkiWWFf8tZHhKZ8K5SG0ZobI3tnf15jJIR3dkcdsaYWn4uS6rXU6dHWD85ySeqHbF+jcl
P9osOszvbkeQNT26voARBRi7qOmjJSsmsvZZ+S9OJ+uQCof6RRHg2Hmab3oELBFR6I9kizJ3OzFK
A2Fj6kFRDm+stkFkMhe0T4vnfPGokbgE12lB33YhYydwGEfC72unXU+/OYB4gDbp/nEt0n+BBmOo
UuYT4JX91BafmYm7onrKM/FCAZj7Oag98kzLv/g5MCaX4jmdBgKJWWmjdQYjQFXulyuaL4+0ytIx
DagTNekNBBkEZdU9FIh89j1OllAmvOjZe7LJQuTsXzb+R3qMvPskXd7aDp55SZS8J7I1QAx07gWm
Mt5h8C2czYj/FOMGCzNxw71IO8udp+pdXvFUQjKqHKRWFDv9dFOGA3UUgylYpU8HbrXeLR3xG+MV
U+LfsozvVs0tT7S5p5jFf6DFDSXwrP7UGBLJdGLIjBAFqPo4wz5oTnYzX8lju/dgK9DDTsHE9A4r
53iNne4XVeg9voAj6vxMp7Y3jaBUMjkuTGWY7tcfyO5IS8vnCOF+GRSmFcDnIEwNg77vCV0HTOUG
JMWqc+WonTCtz6UUqT9EWhMwUENC1SRHth5HPWPdk6vh1ACvuRsa8lsGPAyOrh3mRWi+lRrvSEHv
RmUjEFohrLtyn5O6PGAgQKbFyQAxet6Xow2mZUHas2bypqGWDgxmwutGe5nqK0vOQDUdcUdZMWPO
tnEN5y5W+IQDoGiIQjVtRrmGkPnOjtEBsT0+zkZs7LTkolF47qFh2HF7MjtUOAmPU5tlV6XIOEAc
xHuyOHvSIaGtWf3TEiFdic9jK8U+nmOMOrV3hyGrhO1FxYaXaC60ezUzrqvFNU2Hc2dQwHZ5dnbM
mawknVWEoCwjQuSFbDqTOJvXnjOPyD2nPjHR+TOt0c5SA8TXGUMX5oyXkRnAQaclBCiQxb5mlvVh
Msr6DHnknEzdeLTtmNzh1UtDg6RcFdE5lIMVrJJhZmvnZ32ZiCtoyWyP5PJQFOs2iEGsr1PNgvz2
hVEeDXYhEVBiaZlfJUnURN1AOZvXB77F+NMj6rxZAhUiWMAHKUwZoWJ0VwUZeDF7Z2Cnw/vK/oeR
6GspiYSRhfs96lBONK9/iUgU3Xnjsa8HSlI+FOlGAFat/Ds1l7c5mkAaoI+HE44xi1UgL7xHGHzf
otePLPFY2969ac7fKNQ7fyTwZheLVHvVFbED42u7yO5BjGp8zOt+r5O4dLFH455sIWRj5vBTQHTd
jaNH+O/CjG8gg90vnLbw4TlghZg5p+CuvDk20ywl6p3MWloPk/QzjsE0sCQJ5/K16iIMs8ALA06d
8H8aWlo599FKrukghmNLcghBhqBKQOwZrUVmyODu6KIf9EX76FeCq6nmoWNiyCD9CUnVNJJbu5JE
qMS491JI0YixLk5ncOv1Q2BY9UYA97Y5ATlxgtYyJOFW7ustfqKfHO3ore6/dKh7P03HFV2/swTr
H54LUIGOLB5wyx9VbFKxdvUDMeBtWJjNszsKL+ggR6VYeoM0Q2snWW8jiYw6Zh91G73hUfSHzI0O
6ZQ2p54TbR7EGc1NvouT6Cin6TPpAA1oNhkRXcGXQsfZvyS1dUCmFsgZQHZfoRTCGcv3uEXZlSbz
GpARfJBb6mk3fWEoRaUtBYxa9dxOiMbdwtrbngsSNnbp2eQXeGX0BiOf4pLXF2GiZazG7MiUgnXS
SjDiJc2RFcg8PSTgejwzZkc6fqba7+yhvrIgO8/JVML1Fy+O05/K3MNa3NnnIaGNAu35XmlMk6uc
6n6Io6Nw4mdZTzC/mVHgzzyWsQFrBNUc4EYL4XKWZnfJuhwdQ00vsrZfsSI7QA7bKpSAb4/tzDne
rTIA/d8eLWpoojvW/coWHH1JbwGJrOBbT7TUTVdcsrWfHiKbr0JKHidZZ/ZXIvEgpYP8Whzt4OJz
zdkVfBlA0PIVapmRua/pAkrXIhc+XB3W6ATTlzi0mwWl8qbdQK+4I7cnLObCOE4mvwMDf8Lu+Cu5
758zxCHwBpbG9UfawYhA+FTryamayu5u0++IikZisFizTittAb7g+0jn9kFlh8UVk3jTqV2HxuaE
peOrwC9z0nLb8K2qu44JKGlVk8EETuEo14ngLSFxI2IrCmhMuyCuiaJFDLivIxuzzeh+wZHLjyJj
BrFmDiqKHPjnMkRhtrjNZeUroOPXOiXWcma+QMNudLsl4cc1dsbF7pBWTJZGUMct4Ki4GgII+hBw
M+IIta4f91aKasKNTXs/02F7ef+LIiK/rz3zE3TsTOMus/3cIonmUtWPRn83acra0wzBwkqzbt/G
i3atFeQ24ipumBJoFyvWF9paYA9i6O731IcjapKHstQPpOWJq5LeAxU+gSZZzl4gS0Og90iwY3kU
ccrGusfuk2GCpYGzyEfZfkQxWKQVGBAlZ4fclF5YzxXRVivM/CP2BFhHEsVnKbEYgYENWTNDuNPs
Rj/nBbYuYwSmam3yelXGwzldGHfM2JLIuF4CgW0i8MZpQmo1YZlY1xdniUgjaPLsWAOmpVeMLnW1
TkfpNuqcNT9O1XiEV8BMhepyV9kVNvd0OlUCHpFuovZj0XpvDdMdTUp57Zg+PmqKr345yLvVXPd6
w/2fsoBmBgCHacqa+Qj4GtHLOn/RXcArmcQV6+AZFVN5rLY8DknEhWXqJ32sn3VmSBdXa0+546SX
ws6rMOyiZhPwiHjPfYuuKe+aB2gXV2SJ/b7Kk+6CUkWBZbQ6nuAZSJ4FM0DXyebNRsV70qJFJFQ3
avMvflHtOLTyZBeYclbd+JeL1N155bJ9pZbuklpIyYTplDtojNqB4M7vbmIYFgktC8fcPW4xK6EO
PYjQWezwfQ0brZrabSvUwqXRHtK2T2EukyyDXWeY5DnLqn/A3uaVQEWPnZZb9ndF1yl/FjAPdAdT
5EKdVaXaO+6iHhfJ1kbMLjzBxiVdIGXbZLYY35bTbERH7E09Q1v9s0rYXabIXPbmMgVIImw2O1W1
69V8sOjrA6VxDI+EGLojEa11cifyKkEwCkk4xyC3LJweYjnaFnlxkVCsbjAZABvw2xbD2ura+OsB
JCz4T+FBwQBsDz0i6RBYTwHEqntIV/oYkFAka07i39CQ3jA2/6hH833O64vHLTXLypBM5ECVo+Y4
aj2lATBCQngmfDoRPUL+XtUNgcGM2xLhwaloSXjJjbU/VhppDmnHGDsbmiywWt0MDWw3X/lDqi9+
g3uZlgmf7cDpBAMUvJ6hhTBCWOspvngpdmfouR3laeT+za2WmBKbyLBaPtRqhk6pTe9Ri5Z46Zc3
iB8Wi+XFDVGXQJR2XSDvmQPBBFBAucm0TEibgZKCWUuhgFxD0kjr9kWWjwStnU3N27RrA3PHSR+B
wK0Pi+0CFHA8zmlWAxJoEvrd8QXtDQBPT4aAqkCA9fO3hLN46o2afqhkDQoc2nUJm16i1yKd1NZE
XoZIBAj5zdCrfy3NAHNCldwK0tDsTZ0CZlx1CLQEY2G/EdUnS78dTXuNQUX0+yxiYFyYLwzmsnvy
cmDSpb/Wm0WNGE51BTx7Io0zrh2s/OoaodIJZx3N2qFIN79Wmb4NMeZiL5aW37TUnl1bBttvMGO4
Q/8Nni/XmUebi3cgQZmsez6AnWyg4zcrTfrsgNz7f+tF1DVbY36e9S/6k47vE1xav5t4DUPWMD0d
LaZ2w4ZkX5qTteog2OQfbyTAk8k3H2b0XuvZ35yZpL9urX/8L8n5ezVNu8ocn9hjQ6hTbX3BafbA
Qs07ybk7g/xbTJvNmIKLYDjF0+JwFCPRrswK8nTffNma9dmS6IA2+5DMJIb0zd4z0PLFaGmDZVy+
u8X81YbqUkNpoU6Hsq0RSQ4cmq2QBWKjk3yFisypDkrjl/rLmIUlYt+4pAgb7y4y4bVRlGBqBQGb
2QFq7weCVsyTx74gSPQxItCwDmvZaGElvXMWefXJneXBdKrHJiMszRxHkucik0l0nR4GNwsmFHd+
KomlV4OBchH6KuBqj+W7jQI2rw5mVTY7kAIPs24dsoShoNaUxzFmIKEnxataa2J4AO0WCDka7Q+o
LcACS/Yz2hpagCa5xu7WRRjdXZTVr5HmHk0bGWRf/08kJ7ZqIm1Aa1GGDgfSoL8kcvuTa2UfM4uU
vWnNf5qIaNfUHcH81F9dzch9hHvmV4aWXlruvSKv3vpY/CiPct4E3YCYssHjptW8PLt6jWtwhOyF
0HVoTEeSKWedRscJdZAEj3okWoA1PdAKEBEaJhJr88TYOTOUpIJ5N7TdSryBcZtb68FOY33nNjWW
8ZGGov0ivoLtdsFYtkC17ydOSwXLOki4X5mTG0cXnDtt4EG3AZVGy5DvTMtmLK6iQPaPs+sNlK3M
wLFVBX2akoCoZMD2GAgk8W6jU7xXSUEMjJ1GoSObXySabccAKitSfd/WL2VpmHwxSX4ELEsWGMoy
QWV9kAyaNOVh2LLHn1nU3ZkFfxXguv3MMpUeGoMIhc5l9TrkbIH2kACnnRaZS1CVVAGb4D5qttI+
Kf8YIn+QyAv8VVk7jbldoJG8RuGCGKG0gLRMUHlT/D6VTt1HlOEFL9KptEzntOijEToqrwJpJIjP
LBhyHLg5IWJnV3uqk3oMHWN5aQkoHJo9q/s4WPP5Zc6cvyCIWMqTkMqpqQV63v1Rqwotc+Moqx8z
6QnaSRhzrPIT1x73ifg1dBu6J+JgX05eufM6LssaCfnYVe92g8GZWLQLo6TnyWV4U6aLL20+MKtj
e1x44GYRL44wp7G4qcTe/f9fIIJMYWYiWlKiCXWWDCySgsFGnGRG0S5G7bpH8dX4gCUsH8DGG6I+
tn3c+VTbXX2m6L82K3mA7E2e124d3vJBIwe76psdSFJWcLJ/JTZ3NVIi5rtmOjPlvyQeqhCl020O
OvrAxXAfnJ4oo9Yi586Cx5e27zLLvrPVuO/Qe9Qwj0F1QmrKej83SWAjSoiKghPEGeH1MEPrS1uw
e8noVeD0Zna2w15271p9sbcjAEFrZf9tNOMv+Eo3yOUUdvybIBd/uuYTx+FpVClhxR34M8+NQpsD
OiTpaD0UhXqMhkXe2zNLLxEfJAZ+qo3mVeXMiJxGPSLLZEHTpgWvckQ9NbH6bYly6Qj0rY3+QGfd
O5AS1UTSxDImzwBp2e3E8XwXW+BZWyvGJgBA3YF0cVjcio+y2a5QK97V6An7TEWoCO47l3vMTYmK
T4wNfGSlNw5aRKO2uq5Ce7TdTYk0dJAxShYiCMt/N93xoqnpVGRY7KYWA9vI2daR3odFpgdFyl5k
JeNO8Vw8zosMIiZ+PpjJyM/S+sUZyLpJaHJO1B2MU/TvrCGwy8CmvpewwH1oeFQ1LtoSh/mMRaW1
EDDqw7m3EMs7xIHWxbmD45JILbS2ZCiBACKAk7fuc9JTtBo/Zm8vobngPGzh4R6E24a9sbDW0fLb
IOIjN9hxEwqFxnwz3Qphn5p0lLQmvZtVXfoMtHxDVefYJiQa22GPiKJiGtPHKp05WPmD+clcEG2P
nYJxlzX0C9k47s1aZRcOycQuVVEHDQ5jTe5RJ47TsNWRfjlWdwO3hl3MqBi5QxaRbXnnzU52odt9
qi1Uz/1afpbNEt8JXb1PY/+P3PJeVNwyeXyNZF/ea150xTMY2kTbMYMXu8aQDnQy7aualB6KgUIs
Lfa1RYBE3nS3IRt/O2tmwN5n9ylTnz07uE+7Qh2xdpS4BTz3bK67wGGUHBhtsac4zwKnn0h1zVjn
N5LXjd45AK2bc8JIgdQIKnfPp5Uu8y/20vnRyPQT5xZMG5Q7pTXto6QLG6JFGekTRjAJxlsE8Zz1
agvvJiw81m24JMnM5bzWj8y3X8RAUpBZw0rIbM0IpDcnIYJMJmd5dZZLMb7RjRyViaMQKVHKOjn9
7Xn2VbY8D91EWaunvzwioLA78nRENO05f8g/p2FhBQJtT085kE19sy86Qc/1dnSXhuEPIzJ8+DmI
aQxn4TDHSJk88VhGycIsi3+aY+tTx2MXu/UTlLg5cJNBQ/al/axO+VhILkslmHy48EjVhPLDqK/u
SKciK/sILed1zo0W4AKcyMW+VA28ytxm81DlyP5ftHJgwO6STcTliFrz3XCwWjL80wvCX4psKXDz
4R13N7xEvEWcrAZaM0YMmwHG11mgXtX4JRs3C0tiAmMD9xb+/p0uCRxtU7aNxVNWbeaeZv4yBso2
r1Gb61s/zma815NV8+d5rSD9cTsrouwyFrNwtOyjgyPH3x4POpaifoDUz/NYFlfdKIgkGxbhC2wR
B8XcPNIIIiVBbY80kyoFsQFDuIIAmiGrD1qVBzbQjb1I+ivGmHHL/H5IRPRqc0YFJbvq0FLfZpwy
H9ExLGNUMQ5Sy1/LgT4GH/Ps63P63Ec5x8pEtkUyd41f8EOPmoMStXDRqzW9dY4T3dgNneKrz0Cp
L9FLNTHucS12fpiUGwFqzbBz1lNJjhCzqtXAnZI/O2L5rDvg0FAfiNskvAJpzB31AIpbwQx2qMjz
TkX0zDvcYpkwZKBhxOEGELtKVM9TQ9YOXdinMpJy7xKql2Qz2aiaOEv7nd7ianvOAxceNWLrkC+7
uL6rPHHg5LbhCOS3Er0NQkVCOY3kO7cmyxdEjAb6aj5EYx+Hg4sWCqvqRRPMXtmIR8xi0E3Nh7Uv
LswlSMHIsyqAZb0+kQv+kps90o697BHDjU1dnDKs34ajbliRZwxAN0ECDCnwyuGI5f826qdFObcE
kwYUAtGHi3Tvu4Q61CElD7dhAXoa3IfF9lBHrRTUffeSI6YMUAXHu6bHf2MQFbXTJ+/ZNuQxR2/u
C6yvWHxJDodlTKXMdyCb6VZilzYrdYkYUyz4eQLaNRR98xz/1S2EreuajMzBVYdfBxGgjlRW58Zt
xCWdYDCOGc/I1DRkKkGAbdK4PrK93Fdr+WYtY8b4bNzXRn4TCb6t05jbZEZk3EzFUMIkbTEV3QmU
Nt1Gql07lpTOwMMFiZNiINo5GpfIOjmobQe1G/jsueaSQ1Ky8pgN873oH5DEpIQM+CpdbkCcImZr
ugJjL58n0i9pj70sYA8QRkUK/YdpPswmr2eFpROucRGAPPdRs5iBlpSfeKiCaHX7cyJYPVWdyw/H
ah+aevvmzv2rWMC1QHpjLlZ3hJZHGrnOtkFGEq14O5kgkZgK0onH824Z9MBkPIOdiIVTQbPBnKr0
RXur8VfBXz+5lGjnmgp9roiOAhiCCA4Ni1N8pYn13ThN+YCgBuuSdD7dWnR+qRF40nNkjg2PSluz
nwJOZ4YTAQz0SFkVjsggdymLJAr3+oXkIbTHakIPMtxJohGEoJYkbh0lb8QcFLHlofXUDl/WJ+nw
16z6uxL01YzlHhDbLUZEjLOjPSDN/iTi5JdXLoJmNl5USe9HLjiRm9I+jsr7zdv5AssYB6f8MNlf
RlH7lM/DnWcy4cuG6blc0jtNLNy0Q2DnQwsrvDwVUSzhd0w0wh6sQNWZNz2iM8M7H1TbdbXNbcsK
zFQJX8iHmLEEToM9kVTM+5ggwiAZSEKMLac+kHIl4R/NQaKtTphkin4LVgHAg5TQmn1alcbFaQXq
MxS2ZHcdSth0wYCjI3Q0DOA1u4q683KgDdGtswY6KN28JbBUrBqJU70S72BG9FtLrO75A/x6rvsL
CrbHfll/KkzsgWmwNGNReIMKjwZ1MJsga+wSFVL+3aMMnYCfhN2MManXcA1PFCWwAN902Rgn0qnK
RENVbf8jIbVCQJrciOYiBQvURRcQ1A5Th73WxMVHmbYRjgj6ezCJSQ6bVOS7IrE+Rvz5RDZ0zG45
NEbvpx+n01TyvOaL/d32LTb5eP2o48yCpzPTacSYgAY7dfAi609KB/AupSdJ6oa9CCkDl5TTfKVV
xPAgf90uOIbiUCcTx7IOHAohZjfZ/ymtxtvJgZFnarRAi6cXs8X5ncV5UEsJKEegcKiTMwcMgJ9x
T84TrGzHZf5fuIfOIf7aKJcm0GCbhWJ6b3P4QrSID3VcPlnDcLMcSu/aaIhprNI0GDrjjEaJSsjS
ri57lHbi29hjIG2JpXASSR0eMaAj4SYgvJP8BlGEithStNwUTSKZTkZXvJcDs4XMM25Znv9qqYmN
enhPiupjAvuEPJAOqmuWa7dlzGdkz8ZICwydGmMuF5eRwQ85zjoT/FO6DN+lZPbd/NgTJY/d0mk6
rXEvmuKSajVZr2vxXUvieLwuIxdSYfqxt7SnhS4q8TBqUKCTW9/rUM2i4TQS9lS67ntMWWUP2kcb
eesuR6UCkqP/Lovkw7RR62ZIzyOrOuolOC/95DT4zfViE4nRVgf9DOhKJg9SONJnpHpuDYUeBNBd
nWkwjgGK1NhlPVdKlHOe7015OMO9DCNiMoPiNOjF6HO5M6hBko/KuJ+nlowQ70QqiepxIyOKNHaw
j39lwV2OP5mPsMgf6xmicEF0n5dLHj3WGGyZ8c8ig00NvoEWxezc5Sdssd8S1vBss52bPEAaGZ3+
ztTZxQ8KN6yYgCXQQ4FHwcay2DpqT3VaFFnZi8nrGCcZIIzDzGBkl96hJXA0tuZCS38mqRHmvQJU
xoP2MfPs7A2L99nyYNyYVo1pW1+/slrvgzIuc1bItHsOKmvMQx3rRAJYB1T0+7WFGkA2BqfrfmyQ
lncZjXtNaOzRsL8BYMiAkxUdNROpnWMr66AN2a0z9SjIiB7cwZt8xA/KvcPhszPopUlKGnIfHi5+
/qg+UfeQhZSjidM210QtiBdvKWFzRMwSsY0CsWazDWZ6bLB0sOt3AztJMA1lYHEy8frNNcyc7KWc
wcwWWFvYSPVc6+U84dCO/hj7XNa3pWcM5PUUYTPvvlh6kBLKfF51oTPtIFarRI0Zqu14Vlzgu8oh
9jR1XzIAuuGMnoAlITWZCwg0chqbsehD38kBBLy+a3EbhhXebpgisReW6IIItEHcIoAJsprhoVyE
8CtBEic2/QF4HpNyS0YvDitL8PRlyDjwVmglo6CZCUP7TFB3B3s+ptwp+1/k7Q+l028xqSuQumaF
4kMuIxBEdQeUoySgGJIQM8tClITyrc7Z0cQ9ADEyDiYfWVC0X7Txm0+WmFcNr2e7vW/gL8cBWS2T
CThHuApBXVgQrisz6NLPRpA/vYzGRlrTfVbyub9wXRbTeYMKIdmHHTdYH6x2ntEMAO0dxAupgkza
YJ94P8I4SVhUGggAU3vhgz5mWg1sevpZx02K3e0Hg27SaFi7Nz1iIuRfxU6mN8AxuBBd3keeDIqj
dtrPM1lYJgt3g80r0Zx4Wa1YOzTwHPf6kD2WtnnVahyT4JZ5/JwfrOYgcr0Svd0YXZts1yOZpqtr
6FGsN9j1TjhIFE58CenTd9MEtDWBWEdoKE+qqDevD+aAIBI/OBxy5BjlrVrzXWmxYVhnVDvoznks
aYLj9WdUfWgXBQI5wa8O7vwubQBWa+ZbH6lm32nimrndv4ZTOFx7wJVx0lSBGrSnKIl/09U5gPBw
z2XU79Oxf6WTsjubwR/qACetSb1Z2OpX9+S/EP6Gdvl1Mpk8Ov8DmO4KEiuZ+3VfYiQyGBNx4Iww
NGoyGDC8pvt8lGmo1/t4IdmVVxaguVEQ34QRWhJiAKAC0gNmKtsKoe0eWSB9qNcpIh/kxse84Emr
95LdVYC/4TMT6ic15Tv5RKHwiANDyqOcH2BnRTiCyYwN7ZzWuXOCGPNmqugboQjovzX1QP9Y35pp
vSAXPEcEF5E3Uz7noy1PVmJR/MSwl3noOE44Y2zj3SbfBVgsQJE4NrpgZbNmCUS2mTf/ME/VDppl
XnPbZVTtuD9LZWm7lVE0Sh0sYgum8VQV6kDywN9ZYyrOqPnabh8Qh1/MOLTLDy5URt8hQ+NgVIjC
MpSNyXYItW7j7nQXWJZWUZTW4/Ogoelg3674DdOwKkHQu6PjnWdQK8bKFB/xI+UTUkPWW4duk2Xo
xnbc2wqpHN/vKl9toL644yoNMMq0QrPYiLHTCeYESkDpEDeSjttJyEhRWP3P9Mcmcg/NfZTvNBHh
qOCp8iXlRd1QZ9wv84rbxWXmXRp14Qu74ojK6yeZbRB9rluhC0pGSJGHtqNvtMf+zZtiwkAc0ofd
rCO6iVlhVJRamCdp7Od8T9oWK3tVd8/kJep+7CjITd5ALBH4AWZpKmCh9RBZ6pLX7NI8gx9VTAoX
Dk1YJB0W+7D1xg/IhXAxUYP5iDiETzjRRM0OZLstOBXrjDVh6X3bFkJCXHQPJMYAGq8Rv8O+JVC0
+qOPCED0tTuYskr2teoDHeMNoueSKdzs4Z23yjtH5w0x+HNDOmssr77LLCvI93qwJg7IHaf+xp1K
Z9JHHr5FlFO95Hj1Ouue1eU+rmZGDhXKEWCERHIWKJjk3FxJxHsjJuXUpAQuFN3LOKb3KZWAM0/J
HSqUsPAG55QoyhfTpmGy2vgHYc6tkAYRu23MGgs5vG7kV958ogp0JJMuUWdlD2mh9ASZyar3acJh
ZtK58X08z8lNxGT3NCXTAKkQjI/j3q3GIqzsqaNHkpdkhFQyrUjA42MmGcYVc3WMua/28xLXGyO/
4aMiNpGQ252svMKPG+9vTtAjXsbIbwwM60n9Zo9YzF0ZJQEE/I/Y3NaSyj5VDS1/ycDYkgkZaNN8
W9ABnNjiOIL91MAH9NQvut+Yr/Vyi6b4AwEE2gHmrGJG6UbYzQGE+I6dZnw3JX9wKtV4u5lGIClL
Ne8Zl5+KNz3DwHOXUuydVMXolCBOxquL3Cc9qcPjUILViJId8sFiFwPc8+35iuj8sdad0V/QxKBn
oXCYreGSRmxPmpp+Ws7ZDhWtuhj0sGdXNK9kBMYHc+hQV4HFra1NazK4vuqLEJUuFRagYVzBzIRW
trrkBWDSXJh7KaM/NxrsX8tQxHiDmY6WqeJhJW0nc55pGajpu+4kOJny0n7OV8R3CJAo8iJQ1EV5
6qcKduMbgzzW+YvOAobrQ4ts44FJIcUcrMIAxd6/1oi/2wnlLLII4ABMmDO86sQUM1jv0h+lsXGG
o4lmq+j9iX/NvBODFMi2z0VMtAzWzdKz3zyf3wuJNVQbhjaIDSQMGdjBM3rYl9XUaMJ5t+0WKfNs
oXVWMA97QUNW6VtCpVUcI8Fcey5CK57g3FTFxOtKNYxyGivM1jlAFuRxwy6i43n1N/AVnMH1XPeO
hHiC7KPFIZWgMg8RJ50AR4x3OrComUtK1/udCZzgmeJ3fd6CeuI2TX12Jinyt4Uoge0zAWOKiQjy
Br636zyYUeCkOX8AkQ70BHS4TGtnXLC0l8MALNWt/xZk2iGOKcNp8tCZkaLJPAM5d4tmUmnVrnCH
6jCThRMkH96AqUUQMheZ8W2q0aZ2Rf5HOO2FHeN7bqEtKbPlrxzlpa/yg8IzC7H43UQVu8zzgevw
FG1e1Xn4zCWbxiiSJAtKj9yEmd4kcby3PlVPYwldoMDUw4tyfgZK/sAwY/bY7meDnymg6GalxwBz
QrFetynOTXgBg6U9Z4C41r6/szKJVVtAAB4IQyCC6lD005WjcqaBOiHhRo/NjoYDtYuPqBlDL01A
82p0g0lqMyBYq78asG58V6FsLPdV2up5tRKi9ebWC7nlPyB/xcSvEeNqtFvoIvatetpWHi2SW/un
nzQMbTWRo3E26YdYM25ew8vSYDHszYhmOekejcFwDma8TCSf0jXnBtKpofs2sGM56I0Q5SE8yDAf
G0k37DsdMFhGuUpfUIamYCSu4LeAePOdQVq71qUdaiZ106ptxcTqZoqJQu/40moSBIICDPq/bxwD
2G+UmtExgsLup7Vmgs7jEjYdkV9Se6lg8Axh3XNkoRM7MDY6841/MrBZ+w12GXQjIzMrjSkjGES/
TiWntJH6iwUHn1Eq3a2Vy3+uFW0UKadmEsJfoMpHtLHxrcejzpnxMOgm0T1G/8/Kk8+IPMZ9O+KO
NMaT8tCJgCNAMkuXw/ieqZXVnb3TVCTrRSHbDc0Rcdf86MU8jVnJxG7x8ADowA79nO+UP6KgZNKa
bdmUSHRLfMZAh2vsBmSSG0PigvNnq2avwVi73JIFmoHOQhQtIv0K5K/1B8YZrFpyxRK+jQ9eNse3
fEGjauGEqrv/l6k5UryElpYYlOyoCflSTNzQdZ09L5Liq1x63ho8txgSmEGN58QeEHOh1nct6bId
3WapO7K0WXJYz33XnhYTpa9rGlgXsCPuIq1ojosWfzI9CYtWu1OVd07TtAkECZxQIuZPdrDqZI8k
WhK+FY9XXNRfKkmeoaqQhIgqet12J1XczgGnNU7/mIqVeTWzjCX7j73zyI5cy7LsVGoC+AtadKph
BhhM0oxadLAoobXG6GvDPCKDTvciV2arGtWJjPTvPwhCvHffvefss6E2uy7ytFn71fVghe7cK3UC
dRZAM6EfY86qPlnuKD44sQx4XfMivCA8OoCXHbyS7cHoCxASRnDaTU7SqO8yrAunNAOajMmziK8K
eBZHKejcmuDrtgSUF2JpTejnAG1cxtCOjmxfqkygcyV108m4qtvYHWSrI0J9ujMacr7MLv4ILWr5
TGKVsmaJjyzflNMEpNJ34VU2wp0noXzwZE8m1iwRt8CLFxC6OGeVPBKm1ZWbJ0LAcYG5migfU4ki
PKGwoEHeUmGIdFIIoRk8g7zfqkSL2MFhn3xnUlJ4zoVB9zwGFWvRkAunO1mZXe20LgCsDRK59DVl
9wL+8t4gxeMiyVXYMDjfY4rALdVSfxnEiOQLb1gzduwWrQnphTOzg0j6jVREyRUYGPoTRXgQ3qKY
JAgSPn40kZQiIiHloDSVZHSP28DQ3E6GaV+kdJR5Xz5En4XBLJUryGoFp+M3OLM93mkkMmLOETfJ
i9daENnSFI/kSU/fE8PWLgSTjvXIzuCBp4RBPOvXpA7RJ6kSjfImZHPqg+H0IDwBMWZu3sB0k3UA
qZ3w2AAQx1a/sQRGdPXcJsGrtK5lWB06WCgoBEPg6IFk+0JY75sBALCMBknMgmGZw5CXYpUBSwic
lTLdb7SHPgl1fMIfQ15rZFHQgarQcsQBRHCiCprgDjrBtmTf9UnJs1thesHufR3owVsxt9fTFuKn
t5Q6z9tOZX2Hv4MuKWGDmvVUmGb6/714zThb1TRJ/M6Md/2Mxe1/LZ4x0L0n7+n42Y53/ld/+fEE
Xf4Hr5ulGxJtRN1UtP8y5M3/yDRMYJQ49iTRoKn3X448yfgHG55h4clTLFECd/Nfjjz+kcmZnH+m
aYqq6+Z/x5Bnqb/Z8TTNxJNgsRuJqikroiVhCvxsx1MZcajaIMt26jmy5wgUsahdgiW4XeTw+Nzu
BPEuHh3qy8E7NjftB21D88DO7udO+CyjlsEKMdildoNsX7Bc/nUFpRvoec+ddIdNKbJWKkQf+koV
mkIy9UAWLTSnPCSvZmQ3hVMntNwcOVkJtDnqBbjRAUUpFIPA8W4IbGSMY3GCXbMWx4f8AY3UcEv/
EAoUI7T2xCzDexUZ7LYMhtYFVNUbExJFt5VMJnxHOVgEF2j4rmKFITCVHC0SDjGr9n7cFvRqpJXW
XbbB6tPL8C/n42enoyTimfxkdPzXnTUlBVAZ5zVL13+/s3qWKV0j0w9hRF8EzwG5u7QnrWWWrnLT
DrxjyzxTWnAWGj3GnLZAwS6xniFuXdAsUS+7x5aOKJ4Bu97JLwh2hkfaexbi4mjpHVpcH7icP+Ia
AcMSTp7K6GhaNm/mSbjFE8QmEi3Mo5G6KAAqbhEn5+sGuf7RExbE9tX76dlPV8pHuq88W3aKx+Je
bIkrYna+xFLCfwmey0vxVM4ZRixMjvEEgIObr16Hl8xhKIzEfEXInZIgJF2m9Es4AdTr5gPNE3Fw
T0RapxzSaUKC0cLlT7qv5QSjG95/f6vl+R39j6X033daNRRd4w1W1Pkd/2QppQCYrDgTZXuy82fv
YK2663inn6T7bFUc04PmAETnuFVusq1/ym3Gny6ZfisCzt5JAFiHL99fz2yk/fZ6MPV+vh5TbAsN
fh3uyFN/VR1pKxov0fV0k+21h/IioPOzEJ1mpdzQ5Hc9tz74t+qxcizHO0pOtR5tY5O4nSNd+qee
+vVD5x1Aa7Bl6rZOlt69sElA5iKQ3om7cvf9xeuz//a7m/nltR1l6DBqzcV7T+q4oERRPwx0tNe6
O9wQVvcEhOtSd9PLalO/N2+xG91BQVM3JADlC/GtFFa0j1BGkPPD8GlVudYjbUoAH9kBSJJDuOBj
9qKelEvBNbbKrW8TxnbS3swn5YTP/ahtmC8OR3I2ZwAbNnj7+19P+fPXY62VNMmQWFZVVZZ+fzYj
rh+vlBXWu2cCUylUoOadlJfuRnXMvZkjf1sGL9oBIVD3EdOgGhfNs7nWuxXgtfRF3WmMDpgWPUyn
/EXetffS5vsLlNgOvtz/3y9w/gU+vcxdGcrIyLhA86Bv+0PwmIbL/kK9GY/eUdzLu/AYrckz2452
eE3p8/1P//PN/f2Hz2vapx/e0kZOpkCVbdFNLzgNr/M92MXD9z9E+nPP+f2nfPleE9gGfY833NYW
rF5M/ocF6Ed7tL0FCb/LeDXT5H74zWQ27z/vqyyLMIdUS5LUr/eVZDihBgZvp3TSAAYbtnqLdpja
WpZXdPOK5+FKe8quzHv8ZMUSOVV1OQo7uBP/k98eSA8buEykhDJf6Kd7XMe0ucgxYp1/lYZdc2Iy
kLKAI/P7yNDucuTOkZ8vUHH9tDD9/cZ/+tFfXv5cGBElDdP5HgQ32JCmteTGbnzZ7DwOYAsIsdGq
/mFFOZcQv68oPO5PP/XLnRf0KIunip86rFpXuMDTtJVIE4zscVW4hSvyf2U72gLT8u+V4qfbPf+v
f/fTv7zSKtCwfJjXs/Bu3KKg6GQnua8fkrX1Tq7QC4rSH57v31+0/zzfL293nBBlVKNgs7tVt+nu
/Xd1gxiJUO9l/sOdVf76uWqWqViaLimsaL+/SslUBlLc9bKNTZimyZvPTpNRXazMGWK4nO0CN2Vq
D8UBnRX2mgShUrEm81qMXUWwB1wUcH5fcHxhHEoP6a3M8MlYhj6M0A3phiIoVATz4roPOWfYxe0P
t2reS/54NgbrMOAJGcfWl1uV4OhK+/n6KYjCCQ3Fgax3eZUaDr7p8KS+IFeg8pNiR3lOH8efVjtJ
NOc3/o8rMBWTssEwJeNrkWYC3LWqhCvIXtXn9EK76d4YTQYq4ywnHG0ioKvKRuAPqk89+NfygZrL
8k9jsvG7K7T/h/hZI1Bs4V0Fe2hpfeI2MBqwFSjLMv1ovG3Sk/u4oMFMZm8FcMKzmfsKnUPskIUs
MFxXaA3yZUtcwmXzCghUJMqRFYGv4qbEQDkHWtnRLXCjEvMrysub9MV4CJoNvicNCqO5iwLQ2k4B
sQKRl0rkLQoajKyLIXRRuFavI4wB801qbiwYk/iUN2iLU1QP2tWcMdUYtwjJdLQklMFw2taE3mC7
Q7DC+IVrMa9ybCDRsiMD9NgYazXaeOKy0GwWSJoGy0w5pATFVe50nT+nL+AjaaoMrd0EW+NUfzB7
6S/HF5Kuw6NeLwlnmycMdrYfX0Zch8RdLiAZoikh8pEReVWv5SvvSaKfRrsFW9YFHWoV4xXCzI3O
JIam8LRse5Iubal2jxZgqgYnG7LJDQV2+uy/WL5tTk7FUOa+OLHKm8i60sOoXDbmehQPSSyscwu4
0F6R3wwUUhLHDvbR3rzOFdx3ATMnHAZIFkAvv1bTiZkubNDOhvmBBtSvr/AASDgEuWBFJiFtYXzU
VO73NMuN5/aFRp5YutJJeshf8m5F1W4GBx/bpep06YoeOf7optoO/UT28nWbuDFuPhm+DiljZH64
Cd3dyZFgP8wy3xX50AGmWOEAdSFWVkF9XZXrzD9pHHx65uwLC+uZDD/jjXFVITtESbPGaZVLq0h/
5ODUQsDAdue5yTMcCU5UCnICWX+1RBdxjOSO2OsMoHTIbuD6LDjrXlJrMmiqNJuvnjqomjDPrSIK
vGGLj7M1922Pdt+2tDfP7aobqz6YTJiTY5EjUbtAPd0+hpehjjB3Ge/RMqXTSSFtAw1L76DEN+Fr
It+ON4bkTuRDA8ateAty27JsVDVVdIyHG4sUyNaWbzUGC9WBHj8M1PHJerFKpybEOiSyGZ86Ek7C
9dB7tuDOFjqexchFDQK+Ct1OiwPsVm6XDGtbj+z1pUR481InDqNAK0uXZlkHiJfAupBzw3dAe3IH
1w1NGhMJ0ie4IoFJKJZaFJU9QwaYCbtWszmFDuAU6CRGm5T+pb5SfHfsCCpDUbsE4oBbNp4cSktU
lHjqgeZzTjKDjZqsUVCC0hA/xgurXqqcmEh3ERzrHUWvweCbW6TQXLJ7gaAx2AFos6B9ROTouRyK
0WlzlIvRxPCFyYvqDUVEUi+bgDh4thcU/cgAiOVkwuc22rFQ16JkF2idAxqp2KlSV/NosmHsXHUo
YM5rD+JCdzIeSs0xfRsfS94xrKxeUUAmCebBbdS+ygjFy7uaDaKCNYB5YBl9+HtkdYjyOZUkDHdp
ntlaTtI49TLSv0WyayNb07dmd9iopsNb3z/jgy6SlUzlVTIQWvN+cgzSypcq2ljWNbMQTdxMV3zr
wR0H+16520OqJJxJrR9GY2PAtKjXSY6qiinkc4s051hs6318SqdVKtvIBCI4XO1zxHuN6yVYYPvd
yFt/jZ4UxhAskOh59sxMG6IfCsKQsyudFKP+XSQxa1jKZHNmL01/yvBSNQ8ixt/UMcW1RRqbsYVC
riurMD7p8kWV7YZtge9YYgJPJokr4zrAexbU95lwE+UHSV7q9YpJan4HrRNRzFPS8WkxQaEdy6Ru
XYi2OGzYLYZ7xC7m4DIwSFKbwHBBXQnmdWbyaqE7XYrqPYhvEi9ZKwAAirY17aAJyMkJlUKorHTO
SgYvWLfi+2UKZOLQNWyeUQzWK15b7a23x61XX/GciJiJARqs09P0waEGbgRsg0WvvMbiLlYukB31
qh0+NS8W3Dj2u3ufBTyn7bkSO0ScC/OajRg1A0jJ7DZ7yh/95+4g5wsdiRfFOrO94J6HRykfkQ/D
LYWjiT+TpGlaC9kqAb4u2FxsZ65GlkgEzgi8YD2YrO3RUdrrW+WIMvMakXkCVZbAglf/gunFeGD6
XyMFsju2knfywpNXhSYn3lGazOTiME45xGumN5iUyfejoOEhPjNI8zYWzD2aEkuO/7FkNyB3JdS9
jHrn1gh/2FbwDlGF4f/CKbTnHSqucFnxKxEd40C0pOEsLvojAy2654axkS8NQunfi3dCnL1LcpsY
fdCgMQEkYPPgF0UuCrrvFdYG6ztRcQ1TgyYkpvNBnC7CyiZy3ULRGSPcAVO8rJ7mvhbyJHFZIvli
6I0ALcONsRS7BbKG1lql9+Z99tGxKkDQmbdITkzCrr+vVvTnMKta/ZJveX4ROEpP7E9L/MUanFdm
vCy3mg2vTSPlEd1sbCN49dgujYumQguy0MNjyNkdDQxRcK9S5IzsObNRcZNbNxkr3dZ8YPIkzOCc
BYrDChtwZ4vglt5xXWFoMO4IHiXKyysB7+8opQ0bhu8Nfzt454D8COrSYNPIgVcuq4v+pryHFdOD
DSkXZbjSCyd6Ap+cvAs7oCrEstk7mvqkCJVEIy6SB4UKBubTXR9t5IviAW4XsKECq5Sx53dbw5dQ
uLfWamBe3F/GJrCga8ZKoonfcT2RPIS00md7XEoON9kk34eMtXn6spSPkcRCY/G8H1JkCsqC4K4C
V7LByA1DGQwTxJlCM9rJc+Co3Wl4xRw/N5FiXpXycnJLYYt0Mrsur2QmzXztHOCC59H/kMQTTnkj
RYe8LpJDDhO+Whq87MK+Bs0yrUbd8eprkXKz2EjRqS+2WLMKCO3s2wJG0w3KlLB0iG6NWOrpiCoL
3jTxQ3mtL/Vt81iR6U1yRQ7UCl6/k8AQEtfiQ34ULvObnMVnsssjr1+4t7bdrXaTogzdUPLdY7B5
QOeC2c8/It8r55GM2wxrnySIblMqz4a/LYT1FO6Kw3hPv0MIl95rzgK4Dy4ZtiH1PSYPaGPiZ5F8
joV1gxF8Z17A2SaVcSHdWRtzGV2pa/2Ws1xxoTyXuwbw7IFNnl8OfqJIuHG56NRdYayAs+KWh/6S
HsFqRQdWSOMxf5Yv/IeMqy5QQN8wWBnXBQbTZ+8Wn6n2SOG3q8G4OOiwlWsdaNlP58W/N4joussG
XVs673N/5tPx3AwjPW2ShvrmvoxfaXZL1qU/2rp2zxNm3WAg2TNzRuJ+2z76iCkBxHHaYs2AKDKL
/FZaexQau823rbCrLmlFK3fgLq3uBrgvDdwfzlB/PQP+53rVL2dAAmkz5rNcL+tB9ibmSFUX3Qvj
pIYKA04fnbiJJv0e4MMBlZanHsr8fzACunjGq1d+RSx+Jiz+7/swDov3t/D569/6fxDEqHNQhEj5
fwEx2u9Z+lzFn0c+87/wLwKj9o+syorBLMXUFIPj+b8JjOY/oiGLc9/RtGSN8ya9iH8TGI1/DIYE
QBsNU0Pkr/GP/kVg1NR/aHGDTbTANzL2gej47ws7/TrK/kJj/p3AaP7eX9ShP2qSxmxJl7iOGQX5
+/uN/NSb43LFpTBN47bMG5bXRFnXsyrIyjppXQrTc5clZGV40ha2D/WTdAO90VhXjcCBQPe2jZgf
66YxlyNC8axP272ZeIByjHjXZlZDOjdVGbLYgxYWzD7LKJUxVacrX8nHdVuiiJJLN+teAoiTS/R7
Wxw80Ppyai6PHpCeTasaWSKmXKKx4IO63Ri+Ktkdezm53fUsl24c2YIb0Vn5Lk7hStS1jvJU8UM7
gRa9xYVKVlWFdFmVqTpA4LviAMlfk7IKTLiBCEiptwCtRvIV2u699RBboVZgttI8xGZr7lRq9FCR
9lDCLixJppoHO7OYprZxukh9HdsM/890yqw7OQ5vsLCIrqFRKShh0bjjRAkmRN673CubUBFIzMYg
udGGOnXYmQlM9U7omAD/UoDUjXz69Db+66F/Hj6dm5n/aWsYiAnwOqmkNpiWaJiyMUM4Py1iQl2N
1TjJ4rItzJ1fhcGmRdfdqIbrJ3oAKTcCfpzHOCP0XYrIYaMDRhgtyIqaiL9gwIe+VAaMAiPRBgiN
OIx7hFeFo/IUZd5DqaSoATCRY8gjpyqrvau2yBsnMptLacJBaaVD4zRxhJYy+zC7RiUdVHhqAjKr
VU876ROpMaNe64fINJe4g4gY5uyRGxehkdxbOnjM72+I8XtTjhYT8grRsDRVN1jXxa8jogbFl5CI
SQldCPJZECdIq+mGLpJeeDFNnKEkZr+bHr4IK0ihR40cA8dw7MgrMe0SY6I9xHMsSVNgwJ9w76YR
7VL0kC5ciQW2etlpEqQDTcCRKKNzQWo1hkY0FYrUEnYAmNxurWSvARF3zJs+p+Q4/4eaItaEa8MH
EnfUm8b91OeWo/WcVUcfY4msjuleKwZCUvgm9XCsSIEtxSVubIZ0qhjapuHG+tQ4MBARthJ91EZU
+QZiJxDb00qFyCVPSb9SS3WfW7T+6jkshnDbtxYO3XVQYZ3pUaWQ1jXsS6GBlSFy2PWGyxod6IZS
3nvUO8pVvaxK9/sHI8/Lzec3dX4wkqUrgALmNqb2ZdykQspKiIegiDGAz/dGSAplycbfM8lNBRoQ
aS1t1SEJdoVSbzR0kZGBXAUonuX6WC+MjLaBb/Utmhb/0IvKtpQEYu7zIYa7Q5vEw+O9UHyK5wHO
lPP95X+Z1vx6r8iMNzVDN1TGj192X1kvPGnqKVjPK6YMnA2anYqSNKMRJIkW0lVvQsw0v0q6MA0X
CISjXLHWTUCFQ475qQQcatddvBnRDzWRqlIjNA05s90PkyVt/uh/v9WaqMk6I1KG+rjN5k75p0Uh
qhWcNy0Zqx5xoCy2tKZaiQZETodPTNDea1LHAaJOHFkHVWqYa0MuHyEcDScpym9IBdtOnTit8E2D
4ZkEBfAtK7WAv8WUR9ycGvVamZnRUtM4W2pBHNgTaQw2LWiyPnIInMTyFo+YNjo31BE26hB8gaqC
V0Coh1HHFcecl0Bkee6z2aIUW27XvTRj+uSXur4KKNileSGVlOy6I3ccHSv+VSXpD6IWNHuQine6
Do07k/UGkX32JvgE2XfEaqNHzewSJtZ/r/6a3wA2eUPXUE+Ipgq/9Pe7ak4aqF4vhLQ5cGFeAa8J
lBU2+DgGftZW2zrYehxzOdemZecoMdiIWJlApnMema/VVPhITWPaEcCFWFqzf3hF//LYFRN1ybz0
0WKfi47Pjz1UdWRr8C2X52srvSBnzcKQ49GOQ6i3EFSZiJFC7eY4QzwR9G8QnshbQNIscRDEF3Vl
3Rhm9p6kIcxY5ceP6PcxwPkWUm8DoFZAQ5uy+mVe3vU1IOIQLT/mk7lPEn/0eLzweVGutpexkiiO
3lQ6NF6R09fUQ1aCILQsEs9njPHuicFI+wynnNyPPzzeWYLz9aPh4fLJICtQLOtrea0Ta1qnPe0p
KS8PXGXD8n5Wl3Dy4jujWuqdEhglkj3xgbQfsAJKNCJ+aRT4SFKJxg25iZxGF6LMCz4mhmLXAcZZ
Pbr1g3bXKZyWZW26++Gp/z7YON9TU0Z4Qrko8XqKX0YrjTU2tVdBXDP0Avp7TZ9ANeRDb1klFRim
hqIgQq8gvHitWO3HUlNgZ39/DfJf3jxmrSrjdtGEmKF/ea5lMuVF11bsqfnNoFmgiFrWi6KVbkAc
MnNq5W3TXgidVJERpriFiWOM615GAz0ZWR46HDNFYkdJ8GAkzXAyjN7bzi8jNgRpWxqcBNWWLJd+
l8z7X6PUKaMbZRnEP/wm1p93k3IZYrpCQWrJpjL/pp+Wzkky+iZLeEMxgG7wmCClzmrLVVvjom/z
V6rNje7xB2VDn1rNGjceJ65ekxvn/Ocd0LSF6qM2aYOHhtR3zJGsbXmrvQksiYtqrqrlop9jO6ic
zKSp7YgxDpw5KHqkSSHns+CJ4oIciteG8wMkSMizume8VnlIuZyzKCamuoc+QzB9g6iTmOhzgZL4
5ava+tCU8mhlEMS87MTUcsdyuvHG2r8MPOZrCN1VXLzFe6sCbgrrGqd3DLkuE2/OS4COaCipe5r2
JsYCcSy5vpGFO8Q8uxAGaBKFXNCJJW3Qs8xVJSL4UVSwNeO8rScFUZjkICw6Ib/EgD6tDI3Ql4C5
N/FvAkUWk/dOka5CafIQORHhCk/74Ids8nBEUjyaHP9bUkNcoTmcH3Y1gIvFOkQsjFJdFqOFa0at
5B8+f/UvD16eV3hZmfn4kvJl8eTWR1iv9YEQdq3DAwwjRSqtncDxap+++yTslajiL9LMfNHQvG9l
IhbAGS4GCCCrvK4bJjKsYt2M4xAxZ8XWtIqNcdnNcJlQ9i41yXqI5pclhVKyivkNKInIfxjFN3J6
Qrin1mFUK3YW0LF0CYHfdzJK1gH6puP1YBnmLbMr0OqaHLpyC+dQ55k0/kfasd9/0H+pdnTVNCRG
tdAtVMX4cjespvHnvO+GeOBxuGhrI3U0pQRgjN17/h0GEmxWeMafZRM9eKJAkNAHkjmA27yYqQbO
cNAetKSmFprrtzDFVqniL8pD44ddDz/wHwu3TlEmcWw2NAAm5pfFB1CFqnpEaC2npoVAWI9wQ+dV
wjJxwOqa+hyo/nESQPaazGWjvnB6Cw9GVkx8G1F7TPzs+dduroaQbIQUcyCkHvZ4RWmpwacDCXKV
m8VknzcwgG3VGF+HmV8+TNgOyUn1V7VKn9srDVuKb3Ot4fGA+WM861+fP8EpLQI6nNObr3EEy62a
kjGkH51BMg4bnK26BqqBEKOamKl6rG3BGp51synccdQNnK3BVs0E1+fA4EYRtDgxHVdeMltVAASC
VzMyRlfEF8mzRl/TBLgwZn8pQgPqNXYqKcv6jQRewDm/gSI5qSgFAcn6sfpitOjvBVk+9v0g7cec
KdcINC0J91TrlSv0WBnVZNNIJs371FozsOovSDig2jfgbmYvJOFCF491Wv5gr3Md+JYHZxfKr5Uy
Z/K0bVLn17FQMrbS8WnXvrwMS3MEKw+yUapQyMvxSxBRIkkE+IAJwznbpsJTmkXqTlDgwwkdpQGm
zhF3ErNoP/uQaprd8PhHe1RqRqeUVn0UPQtJzByLD7jqZspWSNppYgEAnJGDXtDcU4Tf9jGWvUGW
aBKEFZjXXrrt5BGvUU46i2pmLaZ/3AFa7W1JaF6VocQgv6n8nd6M6CM98UZUOfX7aF1rj8/0vG5m
Mvmx5PxWfudtz+fLYQpqUhyWFvJIReiGuxCWWSczKw2KnAqDdmLK6gpXLwIOCHuiIpZSttgQztVi
HptoBxsU50T64SADwDDihGZKqq8Q98xFc9E4PsMmCzTt6vzKn5cWIZsNolZ2mubFG7zBZdmwUk91
CMorANiVhhGi2MiDDkCFWCayXQtZbXcCHQ9r3pDG+fwEpxnncKUybeQLrkCoLiSTDxyT9cCywTj0
JQ+4AmW+Yk6WTqOHbz4YZwjCNJ1MsVhDOkHupZJklHTw32GpwOhSaEbnLy3EbfDnKVejs5ZZ2Fpq
6tFM6/j1RVJhKWT4gRVQT18Uab5C3ItKGGNdRNRuR356NQe2nz8lc1JuqR1jzDw9ZMqhfm1140kq
pHQRCnifxqpD6Mxn0LJagVbTd2PW0srXGuVWHuR9lIeCXaVcdMjjvMo4lx/LVHHL3jzGup9eaUJf
nqLhlfCTPWdADp2qWNqxNtVOZIFDG7VJW+m4bcZJIV6I4ZCqxA+pmlmuOZUXMcz39aCaNXUCJC2M
/S4pPD62DN2wzyvpINWAciVt2cgNzMsAs37NmF4gHmqEqx13I2ef8XhubBlDkrmWB8/A83tp71We
bpu19DKS+wOmkPc8NQt/ZqjTK5ufqwByaS9EjNDOr6XhAdFToxBUUoySU7DQTZS5oBwaP7gxQllw
o6JYSQMHh6Hx9SWLIj9vLOZqgvZ4C/3dhlyW0z8BD3l+X9Jg/lSKcKN5cHsSTxMAe/OwRUZ7ogD9
YN4t2iKy3MkjSJbJbguJOfbkE8HX0t5qQfJ6LZ+/lvfyktLx0pimt3aUkaPOf4GOlOAow1UBCtXF
+4OSrxZ5gAEfetRCxq4UsDuW2mD+tFuOsat6/gp7qeWtVsS1hmMCLHzuiux6TH7qF4pA3sycv6mS
jBaDGJcqbyuY1badCmMLVoquzdyG6dIhW0RyT9wHappITf1Lo5jxuRjho9gQVr4VrLSmntbiSH9H
6Fihlc4R2wJvKWTCNcglBQSYpNldXu/H1iJw1got19AV1vtErPbSoFwrIPP5i0uprK7PnR9jvkBB
YANOx8YuOsKmFFgGEep3UJ7UX6yCghhivIKJSm7L+ET2k+k2ME/cJvSurCHfBVpnrCEYPgLcn7ZN
NUBuEeHDWGXQrCShfjcz4wrKH8Cbnj0aEhzGsYaBZ5veh3r4BJELJiY3Eo7TQZUhWJ93D9CmG1+W
VqMKf+Z8qD8vAb86H+oxA1Cxawy/WAKMJTJk/qIz1gFMM/2qDub/T2oRXYjp67kTlFV5bQ8GK5kZ
2pFLs31Ep5NIL3UVNfCv6d2yXZ4Xu/PiWHT6TVxA3enj7nguT+RUC90kUR6SIDvkpXSVtyZ7Q8yj
kDTU8Yl3ASAFys/coDmvGCrLCKtPX21CCeLQfNLwM2GZcL5b1VLkL7XcfEVs7j2KcXCTdpzcQP/c
iA0v3HklKUMKDBIKOA2mnuqoZcZgkay4vixax4sMl8+9nd1rS2IFaztR+B1bo7sb9C7/tdr+esDz
53peMzsZIUIBc+Z8QxuRybw4qKsAWc55NzgvzgFoL/B8V15lhUvdaBqn5AC1icGZiakbQKvbYlGL
FjVRjfYo1DtgbIGdifHT+Safi3lxPnYMke+z8w5PTWufN47ziWQYlWMt9hhH+yTlRw8M3WVxDVgd
9xipEQs5KOnmFnxVUcEWKuicEIqaVU4xDRs1WFgTfC6wOCMpi1rUcdjOBjojUG7Ji0jyQ2KVKxhM
6T4x8z1rs3GSG2mtdHTwNfLEe+7Z+VbSYRlZ1MbU0Xtj3ctpApY8xGdKPWZScMGkqcNfzeWuIZHS
bMFz/FACz+fm35tolJV0KSSNIYrEHOf3k2CceI1hWh2oQcLubgpdeqDRRh+WDawFS0KSDCP43ieA
xk+bykmi6FGIAsy0Ji7ifibAGL7w02H/z+42Lh48QuiaDSrhs8rx0/E0qBWvtTqpWXa0fpcSvaqN
wmFp5Yc9xlF60ihHpLvejCvmPKGDw3dYfX9f/tIn0XVRtsDq8oqisf4yNlWIN9AiXLpLr+OQHiUE
gxrjh0rqaT+OTjL1mErm2cl5PWCdGNZTd9cUvKdgLlJcdcJHSwzp5AkbX23vSG5iuj4RJ16O6bbq
9ejKmNqH7y9a+rO5w0WTbqZaOtdtzjO8z8f6FvDuWPospz65BbQje0c2IfwrlGIuWB6SGHRzn4n5
G6c6n9KHc2DLmCP2CdT74VJ+H+PO/RrdlGiCSwY9RDpOX45WNZiAESAsWRTdQHE38oUBNgX3bmbA
EsBAwYMXy6VuZidP8FLo9221r8Rij/PyEBptfDDDxnRSElNA7aardCbOKOJw9f11npvEX95/U4Xi
ooFV4fuVvxyryAlQwzYM6IcZCEynihKkyoGt10n962Aue/WOF+VaIACJjUPMbUyeFBSCV6/Eqmjd
3mCiP3JHGEawhA8BTRJjoFpsS3jqJGqs6oTugE4A2XnVq8sUZ4DWXzXQLQlWmBF+u6Ki5g59s3HO
q29paqiDYulX56TQcZ/JSeAMHptv1gZLtR0hgOUsQwS84wc1b4oUxOjUmRmTQ691FaIMjYT0DI7R
k/8wCc3M6A6ULQkmO3UmsJE6Teu7S4nmFoj8qu7OO3tYxK0dgPxYmCZ6wcqnvMiCdadhbZhPm4WE
ULVA3yoNWHrmk9T5j7GyZpz13e8fzhd9/6+XSFOZMNNM1ZAuzI3WT+uA1/ZhFlg8nPNML085kp+X
cKUHj6JTm05+feyNzZC+NBqW15Zlqi8548Rx/SRH4emH65lfhi8vC0uSxFGbiTgOwy8vC7O2NKap
yhQNtr9NXgVIGDXeTBxUQBJ5JGXJGbPmtlljQ0e/Wb3XY0XJabROkNOsVKHzlTBpf1jE/zJ0oiuq
0NXhs2dC+vW7Lw29HKYWshIlJhxz6BW+T3BB3orDik4XYiWCas9nUUDKpetb8bOZw4Dx6wTDlg9V
TfGV27wyibmBqboy75nockqq6LmFI3qp2oqNnd9NO2htyk9dGELP/7ivBvYYcG2oAnAQmvMm9ek5
60VEXWLKID9y8Y4woI3Fdm37faLbOHzbPeeVYdmZFgMVq3kJxTq2tTFqLu7ETmovjPCJaJTQiQn7
YUTYELQsRTN1zD5XZYoI7Y6RjaVTuA7ANs5TnkiMnsRphtSOPlFyOo2tEhE6UEvnPO3v/YXWFIVz
/rCr6iBN6I70fHfuW4CGDHWAHpnsUYlHa2JuWffnzmAmTALuQeya55ZiS+ORxXVTq/AL+ybeRhD4
IKGLtJb8bNNX0kfuzfL4XGUmoHXv55Jc6Uiz8VuDaLPOP2U+B/Nz+VL0bbwCBnrVWRMuPJaYTEWm
ZoLJCdphz+iR+nM+YISmEtpy7V818u15BFUZ4kUYQnJO51bo+bZARFA53ZbRfpDjTR8hgm79JnH6
EZx5gYk/zNcNhy4rhHwaNdKjlcuP/4ew89qxG8m27RcRoDev27v0mUqlXggpJdG7IBk0X39GRB5c
9K0GTj2o0FVdKkl7kxHLzDlmFaAKlkHS/e9pkNNW9EAlx7GH808nHwY13Ff6353+APTlubIVBEgM
t3Vi5igMa9zWkXjvhYUPY7jzc6DJaZDcBdTON6IBIqAmTyS87yX6xoHwrYu5EpbZog/TvX7ps9Jd
VbXmpA9UX9bNZHkN7ik+MPvtt21BOdmoensigzZb7RuVeMXQ1mAWsxyyeUGzTyzMCdVB/65/n9C9
rrPDdUj8a3sw1OsSJU5KAEDvbhOARrh5mZTZnSH24wT5nGA3FJRe20IMGX54HfwqyytnVIhzt/Nn
sR4SEHS7EEg1G/Pgh3Rpvpvex4CcwNv1ogXNMtzIMbaxT6J1z6a4vhZZwiGOYKDt77OnxMvFeW5S
wJ8ivpZc1E0lL0lBXSR6FtnQOKhA5+TJpnHAPItiw17pBEKJOlIrFkJjpr1fnH1nzeZhYAVL/i/Z
U6l1nwa2DSVG1i9r2iJjP9mTaz7bTtK/TEVx6AZ6/dViTqeaWiuV7Qb15loehMP8LXNldcwMDL+l
CK+eu0S3JFpPIGtQkcdgzgWlYjoQ2AYQDeE01lrq542u5T2YlcSHpwSzmKLYFmxHt7oaNkaMFCNB
MJXkxJmj3jr7gjIL2PVMNMRMchVMSqgP6qoFi46+xWabUnSkfjncSKHhvSBP5pQSOCR4Iekr2fa3
JKC1BAea01Sc9DOgS3vVDNURinNqNhCYHW6UqI8A8Kom31jGw7AU7T6ryNYJIsdiBlfme/1hJDOF
QFIQ2PolqAgnfMHtrhTZh348zZBo1oA8AUh8DhRuj8TgFchsMJ8KN6eVUlWCXRMoLc2Ie/1xKs1o
N9ho5jPhHAunAXrRugcT6a+sDIAnEf7ySe04BqXvYbx7skS0HN2B3/nkGufGHqf7AHhN3/ZPsrnw
saHNJnFrmxExc1jz+Inxh4WcBctASx6N4up7KyyzprXALqn2DFh0fOlkja8no34JY2YgZCxtc8MD
CmbCvQNLxW23Gmemngf9R48fufPbnf75TQPBKvEwBZnpjqu83pI3etUzgKYNl2smfvULYFNS1beu
qo48IIHbSLAeY+7hHiOUDkCuSreuH/V4VI9c8gqffjoP1Wlle2Tn80wuIX2H2voxt2AvAQXpQA2l
IlsKLBJ/x5m0zjHAH9fXS3zKGVaD35IqtdXa9hnBkvrzHwsTmUplv0ae0d+MrF33MPdKJrrhu98W
jJh6qz7IdIyh5plMLcjn0JeHPog7taKaVqZOdd2/ka1jM8ODqWhm6FF71QSky723uPiz5+A175JP
b0X2LQY19rMHYumLTe6w3uBSBGdUEgBcsRhr55k6OHwtzEB9IQwyok5sAGn0sGHawvxVVuhSC7A/
l3WkS4vhH+0mNU9t4/G5KCP/MDEV3aU5JgGvYqfm4HdmWQNU1892RBiR2AHpyCpCpeopVG7og1UB
V4Hcu+7rVJwoLMXZnYbypUFgpe+Y1rJ9bFEwhBd6ahex397P0vs43GcFRUIR2h89w9OvGw+SdHYm
J65vXabrhUH63kR0h0eYn7/GzSNM4Dh4JERngAC3qRZ/fhyD/hmy1VsxEodYAZ7Z5TOuFr04LOb4
Iiurve/aj8Q35Uk/dzJmTtjI33U5p6fUls7VjzBe6X6s5SSHAFZj2OLDziFIMrxH9r4ts/vRHjJG
FkHFl6p2k5EWA1jTt8mxm68hqz66B7YVZMO5DP/o3tTMHegz4nOzOEuXtUULcZCvGaB5Zwt+kTT7
Gdfqm8qQu6uvwyAgqIeBdA7wWIjle14mEV9oAs3SX29O7lxIO+Y8XOrfeqc6Gctr0rVveUV5om9n
jxjhbe+DAIM21+28qE9OPgxoH5AVdV3M3IRd8h38zzu4zdDYpXlxp6ojQrhUMmwMCU4LWo89LKcj
2W24Ar9edF/WfxffDlmoMEmzRmqmKkUZYccOjAxMkZPDGKKEyz1Gf2Vt8kyA5yLUKfrexQSyLJys
eQTTx7GhWkyAfA4iLCtMB2qNxIrmyS2j7wUINdxnb3o2ru9w/cdq54CeyDPBLK5OTYQa873K6KHh
kJ+LDp4KSs5ze64HOorO742DBXhmawzEsLBKB3OY+Kd4CbEzyZJ8r9QlfDSIoH0bZK/5dvmD71he
1+BoOc2EF4V8gIw2aiV49JqDpfTtqrmXpfVuRA5mRipFnF5KnqO+tjSbqtNAZF+PKDxTU6jYcwi9
HYJNIOBcWTDU+2I4CjUWm5pl12Uyxn3HeR5EfHP6tJucIthltPtbkfHxsJvQpUOHYu+mz7Sp9LJ9
7CSIxH3LP4qTfsuiB4G869gAstuA6f4Igjdj7v3PeSK6ZSF3EBZ/6TOO1V2jboX0YJz4DRToE4em
IDV5Tcw/HphP/FQJtKTMmLZf03TsiQE03qFhcLe4fAmzcOTR5De7CUymHJ7lCkTg8TmHOwGsp94I
n4muXhiaLWN7jzhehgXR1fQgQlPsxa9pjU6sbhpMlVJ+lyMU/yBgXuMCF37Qf2iSqzGi1P55XuIP
xBNYD9QZosfWDQ6e2bFZHQvjW6of/IZMgMD+mfJiqTkkEW1EFS7NqQzZsOr3EAHhzyY1PrO6g4hc
McJs1Zx8rDJrD5H6VDgjaRPLcLDnh85HAazfc0PwCjNrrEgiF8+dOU5fq9NmgWe2fnd9rI0V2Y5u
zXGjD/jU7R86cFK7RMI9pnc5Es3MguimlBx5BlcE92TA5JVQnif2d7h4GrKvG1k+0h6CVya/Qv/X
9HYka6JHx7ahS6pNUdWDikAcAH3TBaIU138GJtBDE1pku9C7mpP/Oi3WxS4L7+i6zatPxmDGKHK3
2nxmqRq8mUVw9jlK0gyMc1hlJ9nFRE4jxjroRyMSze8gk3CIv75F5vzm9JavsBcKtUlAmsrXYLSv
RfO3L6Zu0yoRw2wtf8d0sc+zx0UemNNv4tuzTcTNcmxZtW3rgdSXOb+Htc3Ba2AYMVc+sjBhVO43
5qEvTnU38Fyp5gfj+AMA9Pk0qwWFHmt8dTGBUW28qbvPu3QPnANyrOX9agZbMaoO+onTlVOh1u3q
JG0L/Jj650freB1CWC2+0uMmgfzV+dZPvf4JVKZQ4JH6nEvApu5MWk5VCNTQaXXSZ09eRL+9qv/I
bRN9cICDStjjH/1KOkb7K/An6P0TRm0x+s62lT30SLzH8UroXzVfaLFRInBqHIdw2kurOFRD2787
xEVuvNF+W6j86dfCTz0qRiZYbHy7PrjsGIkkXQ8dAXFHfUI4Y4i32hgunMlyt6w50QbcVUWK6yYk
x21HwGyDzhJLii40lqFAkrwOxzSIX3WJmanaQRejLdu5KwoUhn0/8nG3hEZxalSZ0WfISNukv2CV
s3AxdoEDlnJ5N9umOUAM/jaNQXiWYvqtW0I/aB9igrk2Xh/GlyjFew0Nlx15UhNcxMPObGDfZNHK
PE+tqHlkQqVeElP+XFa0NDkeQVaK4jzG3ffcrHFedXBwPR/ros9yVotVswq7GQnzrQXhWy9PMhLg
oXbu+6mn7uiJMV1HnlGku19CSqE+tXIVEHeGgageTPxTPczbHIShCOzDGIYZOTvOgHlRoo2wQV23
47jLpd0/ZGXz2YeM6JwJOECW9edxGPcJOLatLywHm9f0Aii+p+1HIzH7d0uFwKAnFIFc8vjFtlp5
Bgr5lo2M1Ty3PfLKTdem/mu4/ARjInQKEfU1w69soz1vmWx2XFcnl9/zmCKP8KyMOJdgQsVVhxv9
H7YqOqIkm8OdhYAOryNXnq4BCKJatraguu3H5C1cUF/BuGSikAdEfjkTwx2JSTd38u/6HVkLIn9J
q3nThRKJtZ9Z7shzKE/2wtDUGFRPUuf5qSuql69OxSPuTxjDUzRxjsSq6veW6r6e5MM00h/aGHI9
NgXP7pDjugp/lllTH8mgtm7JET61DbmNYgs+O1C9zsAgHjV+ifzXECee7ltDxNnR8QyX1MUhuDNb
XrHFb2KxX3mE9o3DBWTJNdxJH2jcukJv6EbKh8VoaSTD9qmXXsi+WbQEuxKJ5A180aJ4zWKfcqpD
jmWk2AbjmZ3xwIzLDuERhCOYLPCb2UYhVvFRsqfJ8TjcEuz/xSjmc8Hh1yCpfNQfsyQLeVsL/3OB
XM8zxu6O8CkqVP54AAHlq64bm7Z6YQWfMOPvUYrEpHlKWQA/cF9JvW7fmzAadlVZ7bt1gXQgZ3kx
DLytJJ94B92+tPbC18mxvRNFWCPTxxFPT27xC6EGwOqAdJa5+VEmobHzG1Jexg5hEWgP9CVFdvSI
QSthVXZqLTgpzcIak0tmVUCMwchbVxHlzn50Z1fNLKJNyMznmyeyC8r49BmW7a1szfHOX1zUkpxM
pcw6eJ9d+LD03k9P5swIK8O98wL+/ypPH4PVIjMq4zYtJru/lZQPSRiem2YldCcnBSV2CWTheVb5
vjueXRuMYe5f0xbzHpq3WJbyslb2rWGiRn7XatHyZn/8Lii2uUnGrQoKPKZrfctN+nKM3YvbERFa
Z0ej6B47p+GfQFCdwIRunBC8l23M0T6Ry0NYe/1hcsgOKItfk5IVE1blniP2csuyvBZWh/sBveql
mpGHTneOJYrDFE4ecNCITqDieXbJE9kldTM9GL3cY/hY8Z9OzZUvWO4GPDjYmSC9rUZ5rZgizE6E
rcU3AcivzQsd/7STwJL3VspDbIRtTns5PE2uYNonxMS3obke9XioMp8rr5/OwRKJb63IUEXi07TJ
Czp59F1LUHoEEGGPeC+jYvi+dhFMcTVbt2Pz0C0ATyIb+tlgELCVE8c9OMivSFjmdM+Hk2F0xSFo
6x/aM4TaYD8uacXoGxCxOTOGctGRH828uQ1N+j1mu/sE3h4iZCXeAuvJK10I1iuG/CQe1hfTXnco
u28FZf1dGg/V29Ahmgo8HKzEI52qcXVf1xp6JUlsoRDZuRxK74XbNyWVYi63vgx+zsaQPsmQo4At
fYjtd8geJ4voScTFJN8mJxcu/UNRcLDnDHnYr8j4WkfOZ22vxSEhPvwqTVYiqWzEdprvk2i0rgWQ
rp68CYRgTAf9OT2GIjVeS2tAk+Pwy69D+bg0dXy26+aWyF4cyzrG2etUxFwyuYW55/He2Ut3ylnI
4hDPw21YVCur7QGJV/rc2Gw9ZTERi2YicjTL4XlCLhTkZ8dMs1tlRSQC+CzHOfVvNFL1fmmMk10P
6UMZr6bKW1Mud9c4TH1GymCRzyezGarzXFRHN5jgXzuTyXLCBViCPoPoXP/WOm28LxZ7eVm8GcZN
RbA9ocMnphX9YYDAfCHp7yPoy/C16gPz2Hbecgorm5DqYF2u0vdvhN44DwtDo4e1jW+DpFyu/NG6
oy2R3yaZ3pKsDB8BQacZg7mlbaKbnHIDfHsGDpdB0LEpqOPUkBwhNxyDMY0GZHoFADP1F3LOD7bI
5QkqagCY004Jj2fHlc15djXMtdjKHL4fn0GMR3oh+6WAE2M3BYdJn9x4gpyT/rJWJyxPZYLntOj6
6uyQU3Kr2/S5X3EFTDwPh7opCSoocf4YcwCuZaXcTBZ7PfsGm+8w54UWRQlp0Lef4tWNr/rZkW73
Q9gzmrXEsw5iIBYsMtDumuzI2S/6AHcsgPyJN92HQz7fl2NKFqtyGvkJYJqZZ2B0beMx7MmNXc1o
vc9zmBJ2HL9UeWh+b9nXRAWqkzyurPtVpI9T5ydncMJXdndKO8FvPXVHMBTj4J3CDC4kj8a5z/L+
keHR67DwnYDztp+dCTmb/XNFKfCg5WyjaLNTJ2Doh3EAHQhR+zavXnIk9C+9S2RVOVk5oMmBs3Gl
VKpBvN+Qg6bXkg6FKR0gaDO03+a88fZJh9tZRtByZrGbm7g9NAlJbQUayAemzkR7mMWFufh+yijK
Rzs+hBnm5GQw4rs5MM9DBDVWeMJ4lGaGdEl8MiN2ULNbsGaD7M5viCRp/D9pDgdikbX/ROICI8Tx
LpDxeleRyMekp5v23oiCYA15HzqX8J26sC+MA7xDQ7/3mIB8n/q4vNVsD276fzU1jaco04J4VKV4
0GKHyUTyGXa9dec1mXVnV68johCw1X51k8JB4lXP/AtOt7qbNE3W3bDAmFD9wI2W+sB2l6Wp35rH
iBHG1egEzQDqjpMU1OI5cesJwP7HnAnd4JIO1A6AE9dPj83Z/VgYw7lO7LdmFO7NQhNwINwZMtL4
szVVopcMbNTJFTm/oPjurcgD5C7gVAZjHBP75rm8gsF8G8/WFPbPlAHD89oWu8DYm2s5EiyFnsVI
ljPCCkLHOsSwfVMFd1hIMJKTf31y23bau9nUHCaiFU+s5rO98GJ5pMEoyHgikCQgwGiKvfpUMQe+
Zyke3zuyhqBdNAq/MewGvysfrXmA29SAHHYNNqeSZISDE6TIXtfmvS2yX5VHFMiEwpxtJeiIKMYk
qRyq04y7L5t4OE1oIGQusScgEX2wmbUUNPlCNljaaZlBM6Df1tXUlLSgjYhzS3cRLUHekg4PfV2c
CdghuITohnL2Z9b/VMR4dMBt+B6dBTCV+lYrNbkvKYd1dWop1RGLwNduyr07dxnu14ipGeIjA5m4
+WvOW+d9wrNpFPusM+3n1IdLVWfhCOR1xtU51rfGG+f7qCseAzqZfrSId7oKZhJ7UyBU6ZT2UU/s
2nb56YYyvJXdGn6tduDRx1sRPbixidu2ZvKgdFSHYjBI7BDtB5lQ7jWvMjZ0Ss67xOfBruqfrCk1
zVz0VXjBQrythgghwDQr6yQBZOT8nUgSOnMddPRvTA90b7uYyrbA7ATbSvedNRW+sLw6E3AJR35F
CGpVJNu06WmckavVgLrPjH6Jb6JMWA3/lXA4dgiR2Z+KdnlscAJv6xAIZTxYxsNo//HCF6d5y5tw
fMgHiLATCQvEacWvMgzArk/n0XOqS1qyzaOpYzfcMtoaFtg2yeIjGZTGO3LKbmfFio/qZc8sVNKH
BH60dne1Bn+20msijgkeW9ycFq3BYGEMG0FM+zNuLI5gcodfkRIcQ8x4zmzXd0E47+k7IMSY090c
1keLWuupM02oEGUZ7xsJoStqkuRmuGKPZv/Bifr27PTFQyeW/mia8k+xWis1hosinT0MWz9YU6Z1
nVFlbQQpMNu0lfmWEeH3KiyGQzYCNBhTlSxs1NeaENab/gsZ7tbRmukbZMGaDbXfYTTQkgrLre5V
iu4kSvOa+I55xUlFHdp6f1hrDZeR8Ysh8A7OuH/2wYAKOe699jKM1rfQKpNHuyaikMl0tx/nMQPD
s6z7zFjIxTEm49GgdC7fiqEq9nZE3Py/KBTM/5YoYFEyMZ9aUJB5mZQu5z9W6V3ftHNo9nwypNxN
Jvlli5LGs/kJO0bURuN811Yf/AMk8jruT6oS/C1l/qxHoARmcIbVww8mgwMpP7CF2nK5I96D1ZgE
pFdCcs88FIEQv5r3wkGqzS/wUSYO+WA9jdqwkvdL/vhhKhr/XWRNfo/rZ6dfby50plie+DviN9l+
6fwT8VyVy3tJovPXVF5mFUfkwiER1esJr/lzZdiXlvgJOERI5qvuDrEA+s+O2XvTvTVVBQlKzxWV
Dtg26Chc993ynDc9dCW8GRu82bymIvizWoDZh3wiOqZDrOoZA5ISpcZ3Fex/qdZb6JSwxZWHMS76
m2vNzaEJGU5UVkd1Wq9vwLOVtWWOgRY5VsKFlD12jR2wGpnCW8Car3EEhSXTQRzzhLZb7UfWMh1R
G2nuzwZhAVr4wjDCSx6234H1P4f9XD2EaIt3qQdmBAcbJ0/xW8+MupTkMtrmw1DMH05d1f8m1VLs
7X/IWrgaTRflGMhFVFD/0LrlNuNZE03sVk8BrYlgMnJX94R3Gjw9Jskezb3g33rsC+cuaJp2y1Hy
bGRuxrJiDc5JnIPdKSe0RDLlO5ES0R79CfVg/WoJ3DRO7YpnB0D/eS2LeqtnD7GQ7mGd2xd9+/i5
+bMM5Uc9U+FkrhmeLKtHy512xqZB2LCpRGfuwqL8K2KLnbw7DpfaApUtVZQxF5Qkzh2JWCazU1yO
/YMxfqfERTu60hX4YbMypXaMY9EAWytT60MkhrwwaLqV7OdIQGfI3wq2oZVllWc9qNXWCBo/W/r2
G7p02Vs/LJcIO/0Y40Clx6i9R6j2Z2wWOBWC1nn6IPYbm0t8aZ3w6sBN5rJy+2NpYI9mUEtSY4nu
A4/NIoQatEO6ylYaDeRaI3SGYqIgSANkWdJm8Gw54zGz5YfAGLKhHZj2Pn423MgrhoOEgpEERdcv
3Yeg7lmci/KCRhoEjeJVxHQOB4NctGXvzml01QLbPrT/ZOXyXf9NJNbvTuP+0W9+ncevo/KHKNki
GkfOCoN0F120xuq9RZONvkp8LeaSgnGdP7oqkoMxElFUXhc9FgupSxPMHWsO3qjhQHyvbQ6oa2Ep
mQoEHfSSPtufuh1VeB6Ni5IMZ0X94VkLex41kwr5Li9FQ/qqQwoVw+OXVA2/uxhA+1Sl7zK3nqfF
nvF82J9Jjt9Ky29k0H5nAXdgNHfR96RhILkEwkRRPd8XXk0c3PClNCDv3DgRO/LbI+7nX05g57+0
q77vhDbuULSPJrB79bL9xwHsp/6Qpm66bp1cXCyHeO+qIA7WqgOCzwJcW2G+vjtWXNM2JS82CQx6
Dcl6AmRtbpJl4bgH/fXwre0rKX6nEnmmR0e1DSP0/2ZynojlRGWG7IYdjfYVULsyNwYcJz2XWb+7
vmoJxP99u/yDJYSuwmdx7kD4B//OcfFPUWeXsrTLnISo7EDetW260GTP2VNW5L9j24BU5fzQex+9
EtOjRF3aZYwYyQCXtywLyK9cfewjFtSz6pgH4u8cx7/mIAiPbcOWIPEebKupNqNaGrTtz7ImrGO1
BLsR1H+loEYVkYw3bKXbf5Ebalb2/yfv44/nBHx3SKEdP9R36398dQ1LOyvtBxav7fKt6PxmZwuY
kcW8Jke3lbDf+gIGmnfUw0i9dtD3TlAJDp5EJOdCDVyLpHghsWXCfHvU3qchwLKBiHkLi/rz//5K
/lsiye/ZDfCg4RjAmxz8QyLZExhN/YP0LzW8UxGv53FtXvFtuGQXlOLUrjHeDdbVi8PI3cjGaD+5
S3MtjZGKJWWWJY1/tVUqbe8/PkcHn6evoAxIy/+pKe/scs4Fd+/WNAlTGMz7sGUnHVrzY5b00b7E
W3AimBgb7AK+tyU5ROWXvBoQWnk5xL9QhXnr/sv16sPSt22YFlbEs6uf6//4Yq1g6PucVZVSN9r4
awZvX3IaXAzbv/D6JOx5h+yKVqnedh5IbcRR5i9NwNByvxSZHA5eGR0SDwXKlKLMF7X8ph8DZjN3
pYU6og8gugGrWzGr7YjCQDmHgiyfgE9YnTsgGCiIXZmNp0KpAp34V2LSMo1Zey3EzJSyXlEDhav5
YJIvZ1v1n1wkzEbVkciP+KLHykHF3lhxUXQRR1g1EDyM+svQPbQOOc9z1Wx6h112bdDbxbRAGxLz
XHIep5CYxQRoCnbfvil+FmQtXSfQQGQZAHokofuNFR+msTWWpy6f+vc6nT5IOhtIoaTlGe3K3FvM
yuHFcPTkXnvMQe7mw/g2d8lvTww1e6G8uUJ2RvJsBRf92WHSrzejhECe+K176f9ESelsHWeS3+2x
/8YsnLuqfOlCAUMp9e9o0f/OFOPCDYZrEzk1ZTkjCzMquqtgG1+VznqbK0mwULSesaQZh2Ah+1Ku
QfLo0mU3HSLgZmQTqToxYB7Ej87OvhaCMqFJvOPSIIih0vl0+08RRuWdSJR80Ezya4hDD1jEAIfN
NtCkDy6rHpO51mQfPbJPi9WP6GMXRNYUnw+VQIdiyfSeGOfHFAX7hr9BypUk5GFkbrTrOju76GXo
Wgtj7xEi1g20qBii7SEEGKz6OVM4mEPCM2X6NhXjcbZDwv4SWioS4AjY5R5mXq70ao3NPGxit3zx
8UFUamnIr8xMYgX463vZXYHca6MF0LOyyY25JK5T/Ws4Ns5IA7lrKuNVOtVH2lPCa72FllZPPU6c
ZGnupsH9ZTUZ80s2bTP9FBNH4+bakmNwYJ8c2Ten30uZbNAduFR5LEVr1qcb6X5JWZQETGvBRlOC
vODSxp3o7OTk9+8dF8aIEnTrGdFwtb8VVWd9yeGyGL+JftR1e6zre4aHGDJr464Q9aewsNX5/BAR
UqJ+IAHOy+wnuaZy3xodIYCgYDZLgpYHvdE2KLt7fQkZa+Tummy6cB4BVUztW2jLYxF58UELKbA7
86cBNSfEuj4m5iWysWOxG/3wGt/H2jmCdgzBCUjzs5sUFth+xOuU3xMU95iMo3mxUixVmeEdTJaB
286wGOKv691aUPXVs+/tF+G8dnZzLBi9PzqiuYkeRU87AAbHdukeRgjIk9fNWx8T85l++SRHWDZJ
4tQnGeM4RXmiRbyZ7ULMJWkrKm3/UI7uR+5GwGlQwoBvbNDPjOO3tGXW47jxZ+Xcj92yHoXsu4NX
MKZto9KAEcrEKBDLuVfDRRvbIStUg+nCfPDy9JkcUTYC8Xxk55aRqJe8KUaZcKez2yBiFNP4GWdV
dR3XGgpodm4mIzvn5R2l/dHt3PmxKtxxX63JC0vviZS5Tbb07s13Ouds4YLwIEKrDQKAgndnTdMH
4mi3SasaDez5LODS9aWzqIMdjFZhX7sHElZxTAaotEmdexeoHxlp3EibG69ZE7PUjjHVBGhoNtIy
jiUW3VvS1dfSTpIn6TjdpcK+6IJZqFILU7S1TLfGSr+ZK9ZNK94zPgei1apgu8pivj7+0vWU9qBJ
JW5y8HE/U4aptSJOOX14D+30S44OoxQW6fol7truz7q2P5wKWOZY18k5b7ObLuO62Ps0jd5HhO+F
x1O9IillD/FTF6kdk0amkd5uKdzmMuF4yapoYzXrZbHM9stDF2dKpVMV3U7zr+ZQcSqs8BUsHpOm
lrVSmm2IczdwR5sEr++tqiOSsUNNO8rx7CbDOVVKvSosiQfpJEZTORPShs5DJm/jgF9ldMi4YZhH
HHi+7ot25XBXt9T/k1bpKyCcgqd8YnMpoWA3I29DBPxHdwj/K0ixTsJAotirUwnhgEP6A6IDTi/V
meumahzYZpkxqoAwYjKQI+XWEzVdKDJrPq7IafZp3fN9dn+Mau5PUrk9K9Vn5LYPhYwT8Fw7zY+4
M2FM+939GOXWhUZj54W8WaQCMkRTG/qxnW9KVN/lxXBq899jJ3ZxDI3WSpI7gkz7ywCVYxhqeUpR
r0xUR0fDhn7bd+U1VkiXJELqDTttM0Rilw+IevXYU4urs1SBsZOY3Tc4tVyOH1psRGr2nY/nhphn
mqlkHl8Km/IvTWjFemUv16iE3E6rBxlRF5sEHG/KFY5Gnhl8j+rj0rsKAxE52mIWOCGQZ1UG2DCY
Lr7bBHe2DfCvHLMHC1FcrQYgisvIPatqCJBnX557e1ApxrlJ3Vp/VC6S8dJgigLsjm2zIl3lDRz7
hl3EGma/19H198Pakubbhu5J1PmvxSwi0lIR1GXz+lyE+cngLefIBy7Cti9iRzcNBGnalXPFdB4d
zVo+moaTXctcRKgW0COaEkpQXFpbnGibNZ9joAsBAXlKV+6WMdYMEPzDZGHmH1jrja7sTj0iOweb
DCuWv0ppxuQDZ3XvbVs3iXfTGLHcRsyvnxlvaRFWrcmfwWeAGrwWcd0emQf8ropk5MNgcUXSIwo9
M+2ZVI5voDLMmWz1cU2R3aMQUrVOVWGQiualu9bOpyDG4dF9il5W07BunbJ+sqp8tfIYcoESjuqL
kxxoizBOw7ouWX5sexjbzMSurZKENujbd1VYvTudXeGTai9V+OAxq77zwvmBomS6WJZrQynyq6O1
iORQ2wD5vQGxHzrHjdXm5aW1SZZnNrZr0/6kCo6dFs7FIXkfrVXvZySKCLCGU1eTiNgyv2pMh4Sr
qfk08vqsfqjRKk2zE14qp/9V8KMzi/nRjOv7kmtNrImNPpKzAQzBhxEDttbKqpzxBRgSkjVAbMwT
8Ux8BPOC4CRnYboRcR1ftDjFy02yjcgnGJlxBpyRSDb+1O1y0yOyoWGWnA4OrboLXH5K8tdpTsYz
AtBX2VNKTS24pMX9PVaWfWRyUW07K1TD5j2C1/l+aRE9Aay6+rZKMNALvDCDMI1BQzvS9ZgOgYzP
9D84aClXP5E7VoUUZYmXXeSyvuqfN/LkXVBHOWdAb3dZHNon0opPuqxME1KXhwA9y1oy9y9TWASM
owEwmQZ+lYp3CnFFehAt1u0gwHTauPlTHOZUDh1cbQiRh7xNs7uIpvIYR8bPZCkV20Zxyb0yPBRe
zu0eoMjUxZiPx4EBOPKZ2PBP4OSz3H2sqvX05XTQalndRrsVwWM+Yh6SSMu9aXhP6ZI2907S7at5
yQ/Yw7nLm5yybEghalPozYp5N/LMOiGxEQmrGyUdSWYk2XALGuN/KZCFbPdytowv7X7UAhElRuqY
xQu7HK5zS47pl7XVBvf1YybiXd9lmFqOxGuiAEPQA8JOguxmi6OZHkvIXs7pDTLTsWlW56ajUB26
xNl5Er2y/nZqJJlZOvdfr+4wcorkeXan32aONLa1DUuwlWuIVa+SfjWiwHBEuTnBF9nLUklte/+8
hrm3dT3joB2VIq3Jwxytajv7P7AEEhDCKvCI6eruy3E50LWsLVrj1VUxzFOjRtXJEf0/+SEL7w5s
uAtBu/guPOeoFbOZWz+lMKkeUYIOXjTAHKgJK/DcH31qiwu2XioB+sAyd7dBRrmpaynkSd2E46eQ
6Qvjsc3Ab/0u8ZP9PLIicxfHIwgsIB9jwo07NiEokD4obti8iHtwyauw4qqhT2gOKN/Tb3nE8kQO
FNtpGR9jNyabhNGznj9KU6zoW/k5deAmdxANk5OtimxVlunrQrtqyK8FTN33J4h/ClUCIdshb20e
o5MZExPzP8ydx27lWJqtX6XQcxboNznoBu7xXkc+QhMiXG56t+mfvj9Shc6qqItO3NmdCBlyKemQ
3L9Z61tzdzCMGGy6zB8uotbXTlXaN7eXWAsqtmaZXX2DmRGdtJAtKjvkxwQc59BKnquR8dOeMudu
OkisCqHejYSnuvDRaNh++rNJEDkE9nk5/aXdj5u8rZ6izm0v9aSxup215MtPUHFc7I2Cc0gUtGrM
BF3PJ6lPXBZWlJGlcmX7wbWr5NMiFfRG571OSfYIZzUniko4rCDtLOu0ALoGRpcncCbPPZ6KY1QO
N2KufdQc4bc4ag6xPu5rNei3RLAkmQEYU+4SHqTi9BD7rOxnvOUyk7IZmCiV3EI26bzW8TMYt/Sc
GMMOO2a2dlvrkeXvuwrMkPoUvaj0x2obGOSkqih/WqxG7uyljJwRjJDu0CIEvGbW1IUbKwGkooNm
WJdlPnsDvOrERCIHqZpzKu46rHEEZxTnxqyGG+qOl8GNJJkdNPRD0R0NrWx3WuIMx4XWkNgBDK4k
fF1MDINtlPugEWLt2rXPWoZ4XdQW5Fz3hbVj8DxHgDgMQuYelIlGcZh863FyVEEzEPb8BE661koG
zCoYt401IqGJCwEdZ94XttG0yjh67BIGgw9V5lO8H5oS0WjPQD3XEMHgbPrewcI81J2+72jhSQNG
3ck6CAYFdjoLHrIhcgYu7YzkDQkrItcknpEWy3NFl/Y1121iTFKNbpQbXNmttWE2cB4DYB8AHIjE
Dj3imMfrwjZZaszco+uOiFpZzq1OTPd0BjWRhWvN3N+X0e5Sav/gvIA+khprzlC8VTMbpR3b56jt
BoIBomKTaSXjvMj6Scv3mtX8jRqDR7kDJHjTm3Zypb8zADpUT2WgaFR78/Mx4A4+Wx5Kz1sW4FtK
Yo7ZxMvcvVFyoz/Odd8+lMR4QGYvzm3EasDl5kZVwGMgRkwziP4hRX66VsxkwclJIPTBPEWenS0G
CqvdFN2TjvMoSmjUTfYWETnGa/DL7FQUeTOxae1z+qC2dcjHmYuWprXSXTjf5XlLC96flltnma3n
cYVyKvpRBDSPYxGfcRwWN9qrv0C2/t8GyBbIF5dNk6nDV/gNLpqmdesPjc5pmKstJn/KkvCHMa9p
EvCOp2I9zFib5fBfsHqsf+eDH8/HTG21Iv9rNlOkMoDCefymCXIRsK4f0OfpKwKcQlxS5tco42zU
ZeduQ/iojPxTeqwpMVfKDFiHOPU9HbPkYut/6WRe8Hm/Tz5BKgJG8gyTNMbffj+7SYHMOOYAd0t8
wYmIQSWdjnrvvcQGXRswU3Nn6IxjvQl2s6UnxELo9nWRTMQ+SxZoAyctd2uWb4l90jzqHlFreNzj
5DjYajcgZnxUKKvxB4OgrUPSnpBvNKi2OtSVY+McxxDOYRXJ41JDeO7wmHFAzf8PKDqZd9Hrc+SY
qFaYEW3mZkfSGJhV9sTs0Tg2WX7m0Cy2oTdPSel4dBQUmzZxNeDa7m2yW0Qy+MqdWZmgdxnl3D0V
AdOGcU621vR4jcBzlWaq3VedTWUl2+qc5NYB1hMGoYKHewGOC6pll53hpVzyAbkFAzzOILdNHgel
rYtEkHwyA0BgCp4q5b5oo38wsWAcfEnAubJa8oNmh46HANYJ0Cr77Yc1Mw2TkD+/XY8G4doquAzA
QKMHfMWZ3z/1mGkRstab0sd2IJPiYoY9YWxztWNR9pSmma1GyDirrkbgx5amw8IbdSvljdewJwOK
TZdzwzGKtgrd1aH1nO/4tHEAzPVqGpc410FLGciV1jn55pvRaCHSxgOnnr03rbJADJkHuw7M6j7m
WSlKwuH0joJb2gFbg1Rti976HAxGMy6yGSEwJDbJocMXZDzJXyx/zX9DhswUXWKcuWgtLj/v9ys2
4zEUMTf9BP4wes4YsU3hdtBaCn07CHdGPSAI5UdJZhB9OEvwl9/WQESl5tFpgZ53pQsF4Kw1LvHQ
7VN9xCFfk7XXxP7PlFZhA6yn2v7vuw/LmJcb/3q7EUQNhW3GwrtAT37jBnD+53T7wNMWtFooWqJI
xo6a2h9vCkNZqrzqObOpblqNPpADZFjTTe+mAgUofDaufbhPXGgEW9REq6SD/KlNKTQwZ06PZNOG
jRGHYoptB3y82EmzegriWBxCcVz2A56ak8s8As4VAqutZQ+EkClupekUlehAqggeml5ivvv0Lrjp
hzbR3dI9IC129Ydm5oUh/JvLLnzdaTxw1mqHsYqKi21/mFp592T2xewT4mcr+Rqb3oenkB4ugMq2
4UmQUgxtuNb3Sekb61KB0CMrI/rDpVDFOWg8Y6C9zmy3ysdMm/NCEaCxlONl7toAiORdUuHj1ARp
ZI9uyoj8rXBZ3o6qx/nh/mLBygR3/IbhNmdeBpw6eY+rnrbnuBjflqGIhE1ZJOjG5yn0ril94n3F
o+sPh2XJG888L6t8T7mTt06dC5zwJ5NE7gWrxbQUb6kPr2rKcYEhc/1sEYYqOTHlw281r97iBvV4
j0NiHifJyEDAH9fZqm9ILMlmfOsygixnFdhMd1Q+j5887pkdlHm5mhrtp9Vb4lxYodjI8FchxddY
BscuRSNEgTjcJtoGA+P053A9MQHMjuhvbad+DxPooEtd7cwSMVExqkrISFrgsj163ZVdRk/LBj02
Z8xHoa+NXgiijmOEET3zWVagtCYLejB/ZTgVnVLPQ14QRVu2FyHKIGs8NyTKlAyndlboPrbg7w9L
A6usnWkWOFIX7EMZ5DvU4nXYDfeQA1AH2Rro7C5mGUySxSgLSJbqJvPDi3vC89yG47YIT8tXV6Ji
4lR3L2F5yhu+A4zd1djo7tHP0YnhNCEBq9yzgmKwEgYZYQbEzzVRZNAfQPx3ugvEFqiSoj+iDubk
nakaZY1di/Xto8VSBXRI+iQnxltLegVQCsKsrAykQYm3Rl0MkZBqnbN7mf1fMbMeyo8JnGfdzQpQ
9zMAIJ7FAcLAv/F5GyJMkA1qxakkAwpGAlk1+Ar0lrR2HyzJ4hCsGyuEBRh8lROkb3THqPp0geMt
qHEG1kZ4q6aWwAf/BVrIP0D2wQxjGxpylGyJqXSp/l07PI8cUTst71BiMwxAZvHZqC4XwTLi1MHG
kkjXkl8340x1BtyFHc0Cz/kbBkxtHEmywTwxs/UAvVXQ3IKGR2ngEuqWaP59kBHUBtF3B2VlT9WE
OnrKg1dd0hqqFNuJcoOrbNCXscvBh98V57xQ37VhRHjpCYyH8chA38N+vu6YCt2nkHmfVenai+jU
z7AekrPCS7LUAr6Oq7aFRnMLpfoa+WP0WbWXkXvUB8N8yp38FdYngcLYIcl5R+tZWzhunYarN0xr
pH4ds06pYyxUaAunzC32YUzCn6jgH2ddc5V5eCyG2nnG77or43n4WNrojtke/hU3ZsHC/Ovj37d0
y7cdx7Id3dF/w11NpdnD5OV6bYCp4HZlfJuMtnEz9IzQTxAR9BW+Ik6PLUcZTx8hto8Xl0EbnLf+
1Fc0VTJicOVw6kvsaC8GtE5NAXecMpLesymes+TsH0IbtvTvxUmhrOYuRSac2wfIUTAmEpoH346C
jYO5ZuP1OAk0sjQOmtuiYMydV037kFHkbBgmCARmYbzLGbPsSyHRwme3jgyGh8akXEkmcWoKuhYx
esYhSgDCzBOvJLRJ0atFvS5la29jwumWycjyQXvW/8ouqU9lmz31PaLdcL7uLeu17LX000GGa/SU
akw/VajFM88y3fdx8W5PtGnLjIAMxSzVUn5cSyNH0v1Y4CnICvJNYMOTcp7YNk/bRadSpoQu1igJ
RSHH/fI86WfYxjLEb8mFzU3/QdEKr+NojrMZ2BKQcLloqSqwlJhh1Noak5rMQPJr+lEENJ7pJkPA
FUzRzXSYZS7PdytX2dkJ/GllFu2rH5fdWQQ/WuO1Sjg8Iqez0NetOogQaJgg7T7kc1FnzyrjRStS
ACosTcYuDZO6Wk3vg+yqtVGXmKU0uSPPZCkgF7YilPX2PNrh47J+XDaoWtn1W1NLjtDWvpd4Vdd5
JZF5pzqbriC9OiNT/ZZt+acAZ2wTtTbVYmpu0A2zn5QOZn4kOXmStXtpE4y76HWWEZ3s8et6BL+a
POpvgVtOqyIM0n1NtOYUOnf2v4weIwa/DPYRl0TEpy7WTxRwjGIt61LpFtGWswdZDd3PoY7Qckjj
04I6mYO7tqZ61keH/DAR44ggqX5S7bCJCBDS9FZbAEXaTf1gHQJTSGSVOdDj0k0u/3uV5v2bGkRg
ZIPmZwrfNk3/9wqz10GZDgPDe2twppPbdMFteQOYJmWsl4R4mpx/vG/5QCPcZmcbCP8cbi8L+jtf
4oSmfQ26739+/fJfy5f++Z3+/OjAHcM+xG52OSEIapXnqGBxlcRbI4VQE2EAJSMdNgBAID1PL5/v
bayPPoowR83v+vzCz8/883OGaPjHZ7uiOOg5CtDET9TdiDDNt6XhHWMvymNMdeKQupV2zVBVPI55
49ylecfI6Twu7zEbM78oy376/HQZZx03gk63IM5aUe2tImqvUaHaa5/6DMtkMTYnHON7Ob9v+cDy
KbgmnIHAPj6bfEEN7vuly03+kWt0L8snkwd8HYugO35+1vypn1/Vaukfy6s9J5r9mcf1mc/1oyjH
OpJh89s//2v/q7h9y36p32PR+B7/8zX/tXn+Py9/+6Oo/3Z93r38/pn/HwaoIXv7p+t+86359rdf
eRM14/yr/ud/vLQMon9R6zXf8n+OUVu+7DNHzXX/7nq2SbQ5XtJZHIV0u/+lmv/8D8f8u22z7oHh
hlxqVp/9T46abf6dlCfHJlCc8AvDcbm7/pGjZjl/N2ArAsbhFHTR47n/Lzlqv7Pw6f8Mz+UWdfhW
SMms34RkUKD7Xudxi17BdTfIw9nWmWheRBxqD0Gc7/AZX83coDfxWLGkQykvRt1hWJqCdgM1bKes
ctyJOvM2eudSkMNRXWO9+lmZpvYXKktzlrH/09G//LQ+fSshMI6n/5uiiyYuR9jf+0DTAm+v5ba3
8ZW5n+/qTVaZxt7M5NfO6en8zJBk2ijOL4aO+JTYAehZWU3mGrgvSCTJoR6j12pM8bOSjgArLCp3
Y5+/xH7pvsY2+wfEWxM1JuTOA6rue+wzS2LyIa//dMXcP3/6f0k5+7dfij7cYDCmWwZKbLG0u/8k
U4OEPnpt2Ttss1qHWV/TNauiTz/k4KT7eLTqCxkVRNpYwCNKM7JPnT7AGnVk9E71Fu8iNKQpqFqz
Pw6Uh3UPutIOkm+xNSe9ycy8hakWrGcpPXDJNj94ZpQSij76dzfS3t2oJiDZZDkxDAPu6wkJYVPu
UEWyCC86xvNGb5sH3Rl2I+PnM6AD0pHzCBPkNLBOyBDTEfEpIsN5qfFFb4gKGDZM9MozTbAhxvbG
+fBVpPZfUWyhgPw2xwAWq3OD0HyA8gTI9HuwRZmBAqx9EsYnNh6soYhu0jJJmIDQVwp1wqELC3nL
emVsLVGGz8CFy/UoMu+LmVtfU2guvzCaUUul9R4pJQmA7lnVjriwe5jpwfzFjALYv4TWq3s9qn4d
u7apPUs1GesASUSC4g957H5q1cGjsmrtN8VAcCO6ON5XPpA+XwsY5SfRzhlHpsKtPOkGIgS0cDP8
aGtl/khGgOMxURkKrjB8A0xOUvdQeH29blPhMSNHZS+Zhh6z+X1OW27zpulPsTq57EiGOcVPE0VJ
c+WkmzacFU340glZkNs8aetVU/VvRKXM+wimE0GY7woEXXGbTmey7yK6L2jtbfqH0FBnc0uaG8ch
nNvtpDpo7XwdNW2M+u+XS98JnEgizgkF1dyISs5fySo6B9WTXhLia0S0suDMfoF8iNYzz3AHQELf
umZ3dV1HPbVh/1FZJQwMj7/hqCxBKCuzJA2XecMAHtdyle46PV+jsT/nYfuHHapHRwtgNZEfnnuM
1PToAZLVoUZVfJSAvqeGdFaSzeytFcJqLYyKsiyxy63tTNWhmPCct7lJ6DOTmswJ+kuPAt8yqvYU
1OrEtb6bOgaIWhHcHZ0Ugbzz4GBVug/sQODIjgrQ7O2zM1bVkT0+7reEYTsBeWmDbJjhJwxFUl5N
lDCRXEMiILy+claKAei2iaqvku6jC5Nga7noBXudmBp7lmGE41xI1GJ4JDLOOZaOf/IGeSJsI3o0
Ew0COsqlg9do3Y0dGw9p5pPZ0JpcVDqLUd15djwwIDLV3kYI12tpgCZ3xPSuxrw/8FS+RyMGNlLw
DobtVjQh3VNNQjzSJ6gPMqovWn5E+6yw/4MI1J2ux6/WYzbQHe2kwvhkOXtzqOtL5A0ozCfzSSkR
bkmZyXdNFh2nwaAzRPKcWXhqWoXhCae+e0pDhpamGPkVs844lYPmbf22/QhofE6+VPqpF2F8SJvq
KEUj2PfIrxm0t0PVRPFtAjx+Ziq26UQt96AfFFq4pLo1kcSn7o8xz+U6JuE4wNPrSQLZK5SMpPMS
9yOg7E3Wzu6KvYjiliOBdXPG998D/KU8JswEhyVaUD84Fp4ssPcNySkhNBNrCzv0sjeONfyrJiaO
uqrT4iDzEiWJFiX2rRhEtTUr8SKs4L2sLe9GcCJTjA5WcTLBC7GzoFs3kRWR0MLlYWiA0UxZ/JhC
UvNU6XZQR73n1lLtgWytdzyrhKHnb6R3FpuUEeAqJSFuXZiYNc2+dJhGQiG0OjYeo8UOWJXR3eyI
doTTtrPdLEQmlZG7Hsq9brpXlvR3KJYfbeO+alSs2zoM0wM0NAYGjg2zHQAEKBbvS9rqzSWpgqtG
UaxyMhu6VO7lCMRKoYcTAYTTILScXaONWMg1HUuJM26sovXXGdnfXsNsMzJSEp3LEV6GP/Xc6n69
y12SLYogrvdQvTBiaOe8JW0ba+3X0USt5xbRoQRtugPP+loMTbSqmoyXGe6kP1U/mPiSh6TZ/F9o
Wm0hxq8Yu76J0QJu5YWzJx5LD/kzfH3c3FsjsE86qo0VT/f+LNIR0So/hVGS94qH7A9TZ4fPPugw
BjmgpaDuEQnw3Y3CjW42C7BVAR1pQ1arfsOnXK79iHJeZOW3oUPIG/IJZqSMN9K9kKy2VEi1wc5x
aP5IUqw3WpgPHBVOvy8T/FF61RMh1DTpiRcjWGl9RsaNnUAqD17dLuiPeArXWjY6EGllDYBtQtSq
Ye2KuzG/hPMbFVoXmIbWwZj6/jJg3zq5wBYbT/4gJSi4okuEvmA5BEL29TlA+3mIhcbsSZivCQDS
xyIdjDupMt/F5EogGMl4QugidlokrV2ca9GXyKlQnNtXSHXOnZ4SapeBilb5/pwBPxWPXd3r2PuS
6WHgoX2TDV2wLZPxouck+SjiunwNgQS6Z3ZeFzVK79r69pemlcPB6fmWRf7w55sxJ+Mnr4g9tHml
A3xWa7+1/xh9zX4xJlbRds10JKxn5ISoZ6wyJC0t6d1jM3ANNKPsbniDH10IMYAgVL7isAzOlaT9
6TkknL409mN+jjLZbCaN8N3UQDOQ2MAJHY3rUnli2ANniFdDWqU3z6vGkw0FBg9LfGWgxUDG+CEt
YHhylG+OmefXyrAPRdyg5tNdnCfyG9dZfo6PusadlPhoCYXu/lAIa1BLqI8WDY1yrSsT+R86nIZd
0qbVSVpmdVr+a3nTAbXe8Rh8dRyvPGEecfWtGQIw03W2zTbKITuM2Gl6/qFsHJ7wXkiCulWxqMJS
8O5JwCMwnt8RTb2SXnWqWeaf0rLsd2Eavfl28NXBqX7wKFAcr3FPy5ssTN1TERL6Hk0j4jeApxv8
wxAym7B47ypiMqDsPeRxp14Nn/E2cURpSNJU2SHu01CwMFa/IOQBFjmWn3qWos+rtQyRok1V5u1C
kxSiZKXns6jSBrCi2tHeVaC+0IiW4aXrtjEJca9Vpl/F0CfnPrDMTQWeZIPEHdVhnF58dzt1o3ce
5jfsqqHEVoO+wVebXZUajxQRwbmbWtLu5/tS8e4GDufd0rR3qtbx0mDhjFXxDQtUuat7hj1J454n
VxFIayBNnXr88Exdv4aRhEcSheOuFjEIWuqlVTOM+OZaXtWwjseNcKr70JAFZxiJw+iTVJ3Ov5jB
HJxuWd4hQu4C8ktQGTnrzLaIiYCiuHH1toYTOO3jiIcZgjaceSks/oLY6HWs+OsJzeuBA2HB72tv
UwyGQXq1szLh27MMLF9soz3WrcwOruFl56yy5EqkX8G7on1T/fdEIapKiqDdevnkIqgKfk7J+Idk
S8wYGczd2I0/h0gvoWSGgsmPK5k/y1NLZ3nFiACDk6pmzXIWmrEozsEYqZswhnE/RjjUgex6Z9GH
PFmJd88N2CbCj/s1pF5gqIT6grdo9kLIXTZm1R3AeLFLnQ6SFN7NPaPY/DKkZXYE4dGgw0jYh6L1
yycWIuzr5EE2Bd6God1CS7/zJ2R5WDXUHJP+TKfTnzIA0Rb0nqMDsDRjWvOg4l81WvR1YytiiOh7
Bse8xokXXWOg4XKw4NTG/WvBiHpnGkO99ryhvPlxADQcPg0ykscpqr+yP0/TwXv9kFMqD0jm34Tp
2DdTGCX7DxsEdC5/ZKGnbTNZgUwSVbWmWQ8wc5C7SyF1HFM/2HgemXilV6ifjfc4WSD5DIgFCBTo
wII36HGrsp7UPazkwdCT720GT7kXDvcqDmIh5kc3m+Sgdq4+olRS0cz2jFOAB8DQdwQ3k41gMOzZ
9YwbfRV5V0jdfySSmLfcb+GaV8zwZkVaHhl4W2ByIMZ9VGyASl4biJewWNz+lSdjJ6CK06063GTa
SvSoVgw0I3tkO8ZOV+iGMEGxPJIFmU4dyJqcDj/0HVBazZXsBoBKqs+5aeEdpoH54HrA7Ij3xfHu
mz9Rnootj1VKk2QRzIBSCIM2Xdcl1UgQ9qCa56znNpmQ6478UUn36QfBgtDkIJvGjZwkMVpgHnk+
9NeiLI5VDJsNHnXoKA8R7LafN3hl7jGtD2lv4tB+KVkt7XMZshb1QOwhI10Pba1hQDHPYJpa9tUt
z6ihth562eyn2HlXTpu+joF1jxqTqrTl9nSjfa9rtAxiQBbixTzmcjA9MR2Znx1Dgg82TktK71h+
8XklnOr7WHhwSapgY/awkEp1l0afrk3+vBszQVbhuLQ8dcNirmfTTsYhb6Yu2dA0afzGhcETlCS5
wUTzJDJGEXpWvEsN+kafaCP3Nwva5U2ACrzmJHqYiySIYZfYKsnSbcpHWbB7VTAQCcIJ3OYFNgyD
PWf8RaMKVGdoHsJJGq/FHP6mZ9EDfmpzBTLNOSe6/dBggrgPWVu8TZG1saKHMbS9FyIWjLNfW7R4
qA5BghnfB5ode+ymrw37hC0YsfcCBOWOQAiPdCbOwt7P/Y+qbreiNMTPuMn+QOoQvhraSF+Mj2Nt
p3MT21XGXU8MZ+W2YfzDjhzIEwfk3SCtOCeQgfHwruv4LMCHctJhZWF3IFaqm2y0EVm4bSRQAbCK
+oU751yJbDx1XvctMF2is/zSATHOhmrKpjev6pC35iWKKrsLHjo7/YZ1OXLBkjV1e4nbe8VKc00l
7B+9HDC1EYcmhqMZRueYct8of3yxdCQrQY4CmGpm07GHO6RaPWzU1OUs5U1rN4w2qUyTEx9imf5q
POOLZGT0nuls7aOeJ74ztoo9bS8PWt7undjx3vsO3yCbmUWuTnpR0DzbBtgJ5eYd2RvmcOLkZqWN
yu6BbMnN0IrqiCljOAir8HetTyuADCPeFCRkfrH64IFXZViBQEE7hEZxpRzXP7Bf/jJO95Awyxd/
iPwbG86Tl5HZGDvDqyglRY4ZHTySqt2BOPoRfetG6/vnvpuGcwYopgoT9eZ2hx5a6R7IaLorclKJ
Wncs4Pd9uLHhvqesWtg1onfO82Fagbfyr1ng/9JVfW1qY3rqbaHdyQh5G+Mbr40GKI9xB3z48CBg
tHLHezoQJhrtRpXPY8V+NYj6EBjUdNESnpFWrQ3c8LNlx2c9NRa2/h66qKyTrDh3nQIyIS4V44xd
MFXmPpEQPxvXKY7IvW5RBU3d1iSjAV37loSh9TQSlefiGCF0N2l3EYWBplMFGHDilYrehN2fPI1q
Aji1+eEQCjuZSfkj83A9+WU5MVtoQcSj3VwPRF/sWMBmL3aH7DpB/r/2CZbc9OUIlMIy4k1DdB/w
JaC7hMOab3EyvU6qEQ9tHL8FvUBFqvTvHCgkmdkpPDXNkK9TjlZDcbLj0QFNMWoQrbDpIh9qOg+A
iju96ijX53DESbr9zQjG4imT+rGFyac8/9W1Pe1Z44zO2o5/9Zrz1Plya49sp7Iwf8XmBq4J6uTK
mKb4vQ2s5BBErMQYSSXvUcqjuMKWflw+aun6z3DytNvywVGASdPit5wbv7Wt5mJrDoG8cnjrKqe5
9iPx1ZaY+reA+/lUCsAsxvzPocIvq6e62jbvtHjjexAY0PJNE7iZ100UrvqhMrT02dKL8Mkw+uvy
WVZQRqeKwwOHRzS9J+haNkr16XH5ImUVL6kmHB4pWf/iZfrnZ/lt5Z1J/ojXnWsf2mCy3npv+J5X
04HQgvLN7tVbj5bF08Hh92BBt/BYDmXeI1NrGnyhercxnRIvZmSiMyir10E0wd63SQsdO6rasuVm
thmSROYDVSZDv1Aj8bwjKKzVMSBBiDO3IjeAFiLQ3giTuRkjsuA4ejByC6a0sXjQnU0wROZ9wnlB
+YRxxDEBgAN+C1aBdO0d5IrGsQBDBpW281Lnjv0mW0d0XSCfzF2DKRX3fxKssXdPa6+1TwWGk40S
RIkAHOw2CGhZORpoXUquaTPx3BVVy14vAGWqSBjoSvzVVCfJrQTMkQn3LbYLue+6IKHyxpzaupcG
+f1aCd/cNJqAG6tH1n2s0eXbjkedb0ebxsrFwa0oaMw6ubYmpQD9T4mgUn1MbMHwkBWvGCIJjOYl
BUPlzxxAXsJisqarkr1cBwVxHeprCFV8R77hRyu4tL0cj2hT19VqGIJy1XDnkQKqVkxiu53FmLmr
sbdJ1R7TGLBkcjJ6Ta1FbeINCX8RbvRTr/C/1C2SeGlb36YamXrrZnggimMMxIiRU30YYwnNJ0wy
tOw2sCGX5JYJqUDcNuiiKNP9VgWPtU++2M736mjH0OfRHI6qNzKYgm6FNOSKGbxHfKnB82kTedbM
mIYoqtf65HNUmDg4NeNbVpJPb7fpuaGg2Zi+stZO3BVrL/TbVQxfYRWE6bosEY9p0/QStyEsz1q+
MQd5dMK6OIxp8EuoAcIIEzmP+4GzE9JQluHtyopM27V6RO5nmtwSG8xGQRwKWkOeS6NzKxL50ZTh
V0W+d8mrzhIV54nnkrZpAZA18QjnxCFcpiS7FUCYCtxXTxXzINwZ8aWtJKlmbtS8EJJ595qvRhVZ
52RAA94VJrPL2AKaSc9GqukmgYG6IyXmC27CcpMHALknt0OGYdb2tnQQI+UekfGa841BZ79jQb0p
SO3YF1lIrnBNvGzdELMh3eiXxASymQvPkPHPdoT1Pg3j2p44p4rcOJFkwJTPYk7ME6e54hPdxc1Y
n1NEvZtS1XJNYK9OwK9qjmlCIVDUdb7Tm01duWjKiLfWvBjLjE53zxbslE4jvrU8RkigmTvZmM9d
5ENIiK1rnaDId5wEWxzLa/jveOoHIodqidFJQ3uLuBWlf0JyAqpr46XwBNBUpidN2A84pASPFhb6
jMSJ2sIPxbTqpuVmtTN8D93H9M5K+QnXPoqOUbnnDqzgSFW30kX63Yf7Lg2U++SpfDQUZky0HFBO
O8NA+kdsx5D3DQvnXAMgBFWFdIWUYtD2uI5Q/xfiIj0kIXrDjLYINP/Q56ImKYxNnLm1YNUxPOVA
w364SqLy0pPNQa417auyGB4SgBFW/KBVVF/TiO/nwQQ+abR9MfZdKEwxYcAgqmE+MYqd2etf/G50
toOVs/AQA4ULQXgWrKLJtIfD7CygNE+PoaXdysCcoVrDyWOrurJR8fNUPa/wCvUXL6Wk5vjoNjB8
DuhqskM5umwDiI3iJCuIDVdkh7S5qlbIeAuLeYQpuvLU1323A1j0iEYWNBfeYMf3k31kN/IcxNN4
YkJZWWl+FtqUHx2emKmCDzm23SscVX3vuNpbyiDxMpmwzaIx1ul2vDcrTwH3jSgTrAeHicOxQO3N
w2iMXuoZBa2CBz9os5vfZ09N5jl3gXbT5qf9KHk8bHsxFMeufh70aXxFtXPXMleBTZb1LnPMnUn4
yDac3+VAHl2NHEUc5r4UwdNSA4HOWzdB0D+3/KG4OrrHGLQoAUd6fCooM/qoTJ+Gxh3XuYLH7/su
rRttkFMa3wzRIfowGtAqdoPHEEOStBpykdiHoTBm2+da3w1Gtes6NMhWBc8MOpCYzXqiYTZd3ESJ
Zx6tpL4PcFXBuzKqKtvy6FYkiARWX6+iBho/sj6isX3vV0bl0gNR3dY+FWH/SvguKv54Mq/tSAfo
BsyBqjGOtqUtPjQrEDet4zfXczNalcMbxVP9QNw2aCdBNdEnjoZUNXzvWvti934HAgkr3YDOrZJS
4qwe60NtZ78GzbhJq/jaJJG+i0D7OoVwTlhr6J1q65uHcgni3kNgBWskkeUGT8qPsK72vR0TLFEy
bfZ4DK8xa107VZD2lNfXyZ3u1n8TdR5LbiNbEP0iRAAFvyUJetfebBAtaQQUbMEU3Ne/Q23ehjOj
UbS6KQKomzfzpGOS6ukJGJSZvaFQvHnziQDpWP92XdLsvk92wuxYQ4ASt4+za19c0yuPXTUStyBf
rR4cO79BPDEwfbtOscr6ZZfkxNrNx8OwVt5pLnmmTt74Ii1KZJGp4cmrZe9q5yApINy0PHhPjjNw
CAjGS+CyyWFWWyKHPizFTgoIsX8WIbZmCT51IhAcDeXnIKxHGLM4FZVF1jqudqV2yojlw65TtH1b
Fg04IBAxjIGZ3WVlQXFSbFCCbPOwB408R41e8sjIh+FlcR7NSw6Yt7Q/w0PNNxBkMxCfV1EW9drA
UodyyZNkIf5rZSMVJZqMblybL1QNHdu4zPY6gdMVa3/jT8utKweOaWbOOWTyorJlc1XX7vERECD6
EVWs3E1jQyAvOIBRXU1qAt9tecCA+3QFBIrAQ1xUG3M070WJv1b1VIxjhotcWXM0cqkqzVvCNQCL
/8PK9GfwgldjQPQVVv27H8IrZkFOEHTIkllvoVX2PjgQRHq7n3elY7y2dvqeJKPakgvDhOOka1Cp
CPIFtCLXytEyahq8Ej3uPOJxrYHZz8MHELooRd4r6dzizAkIz+OAPoPbul7ZyHDEohtOTemukOX8
FTZwrGWwKWZbvySivcY1BbOjX/3n+Et29CxGHk4MFpp/R30VYi1XMPZdwv7u2M5RSEWS47000GVn
T7Gfcw16tqd67dN3KPvQ4xsbdoSbOY4IAB/DYjzz/b+bgXw38uwrRS4iajRQ7pyonatNfSSgFPn0
oOxDN99DzHoevKpdN5OfsAN0y6M3ubgqGmM/2r+1owq+5rwfOcGv54yWdkpyDu3c7+dZNXsWSyAW
vfpO6xLC6Kye2FbsnC4DsBCWUY8vihTf2G3dZfjJa9vfjgO+7FAKStuY5/fODFZSLv6mwNTZ2E6A
2YlaqThzqYrJt1DQqm0VAMR0izHiwY+v1e0k/rHsJfNJ1XmFyvc6IFjV6OwNLHv42mDmpuBD7doR
m+7oW/ZasxukWjzHi51zC8g4yrW9K8+F/WY9UjJ6qH/wiiRPnGE/wY0nzykm2FXLpRKMVXjBfAvL
Jdha7iU1UHMcH6iRKC0Q8A3WAxc3tZt1F9f2UsZ3vPlpENzhTDzucVWzMUJz6wroijpZvFWNowMr
wNPslqAN4BtEpi7RpNiMYOVMW+Au6MqZ0UIkkN5bZ3jroeAtEIX2kX+xK1OWCzBYo5vC78emyvbO
WL5rlJd3m0GDG+Sh1sqLOCxW+xZw6MaYYDMNOFCjHNQ/+rLDlt1n+nbH6XtypulCHHCI6v8aWUZ0
pPF4UEF+RYv2V7NhFzsSTAYNAV23o9lsPhALVHfL4fhfTRqjOVPkAYTSTRLr/IszeL1gwtlzzKxP
fE6bhjNj67PD1GPsbEDFrYLaeu1YTu50Ur3SG/aM0eqJo9hKcmzfkLN9FKdrtP3f3hQLjoGq5gxU
/jKw/bQTgQbWDfmqFs57x+JzlUiH2DoblTowz1lK+JWI5zWcSOZOlHw/Tio/DcvewzwGn3VuscXO
Bmh7EBQqV9/SCVxVmdT3lif2fgjvSVJM53HoxX7mTkb4K9u7tnkuxo6Gv4FhqLftSxj73gF5Gfc+
gsPeFeNLUku2xS0I+tGLzUsBz4ViuAsSvRuZXisw4T+QwKF/wFadbgOH8j6cY/oeksXG67LcsoQn
IKpxSTvEE4UJHVkllltzFf+VFgK86Eu0TPOdUxsHwhZQhdHqP1JTdD56JEygbB14ppKuqnh+JIVH
CsAYdnIAmzPj0eLMUj37BzYezcXpllOHj/M48jEpnZMGaHxynTs3jUtQyH4XUucVdVauWGco45Sk
4XbSADOL0jwaToz8Th1qk6RHzvXh2ih8cbIUZXas3fkLGOdv4e6CfhKneil8hFnJYjaNmrlO97ZQ
d2WDuMhK3486PLm4r6m20p7DNWuM25LiwpWsvfqydBikWjkc1cwtPFAT55Ay9i+646Fe5lTdzzwQ
JqsA/FystPcbnfYX9aYuv/b4RAmOkGlrXTPJ89/WZsn7t03GxT03/uNIXnpAduiXXRnQB7GY4+Oo
6HpI/WdIuSmIlZTujE6+jIH3rr1kZIOC2KlLRwMIoMzJ9bjZY3Vdyaz5DAGDUdjpAYrJXFbDnPbz
zFuXOXtrPftb05qtff5QpbtKcUT0u5xe+6W9mnbdXnHX/xVTSlbU481q7IzINAcrWS/Nuehi89mz
xN7Jx988DPlsZfFPEFuAfmGdFilllFy6GF3XndWwnX/8Sd6QX0IDHOqUTLuuMIyDriiymLvg1+g+
dMZOgO7qGErH8N4ZLBUADk7kNaqqRAFrIehrmJLJ8tH6yXcyTv+RpNVAHNOtRfEbs2Udkmo2ZshB
8ys8nHrVj8UFjtSwqvvHn8TdbC0z76xtMj2PJy2mbweYOcTQPKbFVMtb33SH5dHewWPM2/iSdkVn
KrZeFvcHrcUTxm1nzsXO6fWwAjDBgriN+pFNeOjl99QLul1KlmFxZbpTQa+5iXh/ylaZ6yFOP4l3
Gae4LNdJKzlAWw/5h5BCY3gNDw2fd7joXvIwkViqeLcaY4my3D53kjgIuuqmUDFFhDxrt0U192Cn
5H8xhPeHYI3LHAv11KHO+n7KIQkjkiOddcHNHP5ewTbFAKJp1t5yUFnJsuNRTpd7FoU/vk9LpMzW
QjXzOhSK0pNGsPtkliQTWBwGy0bHEM4O+8g+70yWLlwMu6Gv9Gvq3BIeCxLUPfXOnCMYN7YNAuAJ
IJ46UWPCocTios5CP/JF853y1qzy1H32OvQnp8iuvi+pIjHjcWfG8s5J7kZFCik1mmGXMknubjOc
ar8YLr6btLeuoxl1zrzd2OCgYKoY3jtNgHBD98/VSekXUtgMEe6/BJuXlUY/Oc3/fik75+GYEJ+Q
XLrCe6FRzdjVrD8SAgNBrey7zx0xYcDB9T130Wj9CeiCgwSljVXH4ZWnexvBvjiMvTj4YMvWsW35
m3ZhYZMP1gcBI+CLNbmzmNlpsupDJzJcFmmX3nf+bPBYfhQSZYPNQBrsugGSiTHjmAgo0nKb38NM
B2jeBSS7Z9S4UuacabvXGVYzX59+ZEaY+uFfh+eBuRQTF4jSKrvlI5tJS+DdcaS0cVVkfxIFptIn
LMgDbFfXcJcaLFr4Udd1fyEWHKx7Qhc0zOBuYhZH3ShsFaFwWzr846UzdCLhvaslcc6jC+IDJdtP
fFwH3KoyVFhoyAEUD4NQn2PwWSmrcjd53ZvtBxU8FvPZCEtzV7K6Sngw5iqOEWMqZnqJMwKXmksv
tVnts5YmTH+RWEGW4DfyK1JffsvTqnh3OIquKkEtLSDvrG9eqDuOoDbbe9pCTEnrF0yCTyNunZPL
bgZUskVmAZqP3b/SY8ItBuWkmkakbjPbzg7cD9se9onrmDc3EMRdyuWXb8VU8wZYYrqe28tYffSV
OoUUqDFqwzMApLZOFsoEk0LuZFln3KDkznaZiZa5iMoYKP882DN7P7jaMvQvxdR1QNtQ9ys0I+rL
idSAJYsgg1AXC2B3XY7zdGomQsi1HTeb0LVwHjxeVGi4ACutLDLCDFiU4q/FzPP0FBZ+cjILCuBy
UOJ1NSencVTU4yYaEDV1lUsQU7faiHPTlewWY7ZdjlbffKvB49IXgw72cVNAMB6dk+HzfE1q8dHz
5NpmD8j4WBh/4QcPWwLkwxaf2V+Fc+ZEH5kCtsZLUJfb+eEQUbImfKp2/7/CF4HLBrnEQLqoYhi4
mWqsk6CmuLM03c4Ovt54Kf/MjckWspWX2fqTmTXb8Sm8DxhATv9/mafsicrtZMe7TCCwh4PPEZW/
xfo9z2kWYEEhTywZJGDAVNDvFM8YBhxcCjL7q+zZjIaY/pzZho5WOF1kjP6CSezx4HSaI6l8gOtZ
QfjTp/51oUWeZiJFYymBoLrlvuKzfOxDqnh0GA9RTAeuxlx0sLrk2PDZioYmJchb+eOZm9i90lOz
Fz5uiqaFVBFYnKDg5qFXUjjYu/WfEaAr+3mZEZcEqtdaFXJoAhW+fzEzjeDgIDmXWc/AHBTrDEfO
2u4wESs/PwUmUI6KQ2PtdX+7IfndaJveKl88Www5G5ASxyadIc8oQka6ITUFbaAm+HkYsuXNnduH
OTRBiQRY3Dpec1ACkC91a1TmzuCC/F6o6yjnHXoE/TM1/WVdVtW3aUFS3lb2oH41tbnJLOPHL333
vyzAyE5ecENo3j/UGJoPAbwN0GPuS9vq6Tl3eILbL5bFqWzuhLmu0q5decorf2sWVXAKZ3Oa/hMF
FZiSPu/hhtaKvGzb495hl7Ftwzjb2mX5wVqgvTSt9WwYBFurGJK7I9NLU8yYggfTOM8tUSOWyUOk
WZZvLL9rdm1RqW1ZZMelWZ4NM2mvtl3dFlbSdxB7ja+OoDDpeGgMOvbSckQPzQs8TUQ3XbNwN8j/
Cxhdl96N2ZIXwKmanyfGsVTbgCAZIQo2JCImJupa3sXqH5uzKrHXM4apkww55eix5u6Nv7y2wh+3
9+5hl3oHLANnQW3inhX2LrHsfBOUU0w7LvPoYmEE9qxu3FZpUEBKapCjE2q4s6AtL5DNn9qRAnRj
Keuj0bET0HFNEHlsU7I1I0gZS9Bx080lBgRDslRgoEIY/pnEKE6GbO6KysAXJ+XDibsTadu+Nr0B
LMbKMM8PkeUg9C3I7ZTfwPYoZnkNZJY9u3M4P6cungas9Lcmp301pJU0E7DCCmWNK3Oc8u3E0hB+
1C2TxXgllf0dpLX3loLtug6V+dsOjZU9lfZ7XNRiwxtP4W+f7/IKglrsQRX0rKnkbL3MEao9VlnX
BhPoinDHN+xvRof/S2LF5MHB0lJlFQ9zwRpCe/yWNnEN6EmOu+9DYEGBRV/uAGYXG3aQnkFGZkib
Rbmj4HBD+zE5uRqjiZ9/Bt4LPtaJ2f6tNWfCgta4HxBzW2qUToHvG0dng46RbGwF89qlUogqDsHG
A+Edct/GMJEJKCrHljRhIIOasqKaJT4644MyF9K7lnDvPKLiL2vOWlyABuIwczyLrsaGWy3gciSN
sXH7/MOOrWbHJeKdWxLeZ2d4aR1E+WqfZxiyu0EzgCVtgAmjazaFDkCXePl0LgnYdWLpjpTHqnP2
eJlnf5e2LouIxbZWvo26yifkHIrpbeHiOdT2mG+mgNpYqtIac5WSIA9cvm9q2M5dXutjyrty0db7
AJX0UDrtRywyQd+aDwcDQOe9abkdazzjx4pjKGYbeukTpF0mLGddaZrDjIxTeD23gDb7ZiYXs/RE
7Bh64KGlPeV6qpDPizLHq8CGIYUPiZtTFGlxKzKs1LiGobEc01w851NDBbI93f69+I9/G/3D5IVQ
frk/c01yUMUfGG67Gj9wMvnDzu/997KV482F2kRfUP9wYq9F06bfKscNnQ4NFawj52LaILsVxPDk
e7HCAy7TGItfEG9hQ5FsFG00BBUXv1pscJygSmKQcPgcjuz2H7eYuthOtQ/kJU5ufj+271NGdwpt
Wqx4vmwc61jzxiFaLKYWoufeCb/SnUyI3FfOyMlUBmR5WZFFMnwrAjN9zVVwqWsSqEp5X/5YVEim
QHBhDSSbiZX2yaFYRFoY860CBUkIJrDOUB6qYLKyB3ytWs8flGQPq0EU9jUu2/muivCxxT/NLoI+
QxGQyMXK7xxzqN4pvRQMSrhEBMXe4qpNryPyLyaL4QU9R0Ierz2siM6uLvr2zUxxBKRjl69cvNpX
ojw77N7qgpFk27P108tH0Wb6KoOgfEMjbdkvdvKcLap6SxyiniV29FXruEBhOvr64vhNGB3SAEki
lv/cbNO23BZhBwVCeRC7Zj2uuHUOkWu3DtDoZFzFPQzEnl/JvPA4sSre+AxbG8fEaBmLBXm6Td+t
YHzXlmO+tH75exnxbDW6Km6pFX6WzGxA98fnrsVij87tXtHLE8/rv7ixNht7eWCyxkztHJ2+k/dB
ilWhucpbbT9bhqPX1uwaUTgGTzm4e+rMxLztBiO7Ju2xTznNNwlbtGVirUTJgtrxKMrxGcbjxSti
dihsw1KLZ2sLqCKvkWMBNXNIm0+aLfnGNslHdNTMrpWbjF8+Am+3+NXJGjpxLnrVRlQvqcjqmmEz
Yvo8O32sNlImYr/OeeY810ZGUBq/47aagRHYwlilFJpdJB67tbUQFufehhlmCNIDyQ18Ckmyq32L
FM+QzLB8BO+G7S4MlqxLnBqLoImtuJWuux26oLxI96xZfmd5In/YUCxcWaN1M9NBHstHIWy1RK6q
8ZyInK3Ton9XCWapYple6dPyHx3xvHmpvakXT73yPD1p3rS9Sq2ASjBwHisGwI2S/KQMJ/3934vl
NOU+XTAR0EZNg3j2QKy0jX1KbMVfzWSgJ5NcXZu9Iz+hblvrETsIWZ9DoMY3nRXdpcua3WDF+phY
nMQ7K8RCMavkJuPuu5S9cVywQlzCRhw5vRfP5eMFB9YjZ59/P9AEC89KrrbhF9IYiXG/wHjE9AST
x7tWvfVe64rzszUf5MAyfwbnQjM9qn0NBWlLAZi41Q9K2TBCIJLqWiMwA4xRzmEJJRGQOeDkMqVv
I2zRaJDTe5FP5aGbgnIv8Wc+GTnEatESLSmm8BQ6iXhv8htQfXO/QA45WjK+Lt5Y3GJie09jOY9M
MFaPQRnHYN+YtNHEGeErb/pwx+6FL4ZVSr6kpvkhZxsEE066u0Ewk54Tl9tXVR0shAHGNOOaxvHw
pPUyPKn6s2Yw2Xs22TIcEfOx95K/nENlVBimtaOBnYsq9ecNKbhsLac4OJeFNGg9F/KclvJSxTOT
rxEkT4M1JU8QJnAxLf14o36KaN8SYLxpFn+49PYTbZocpHEvm9zmMVuk8xHxp4tyw39VdepyVaxi
5pajtrXajgL0h2ABd//3kjuMMZp5deXN43GmJ+q10ln+ZNR0jwN55SduYjJVTR3NdIw+xQWXVByr
swNZ5Tk0p3QFeqC+moPpvOt4jDLwZUdqvPiL780S++ywSyBa3zGYoTMSgjxVrIxIupsRG1xvD36s
XFE4x9wXV09KgOHny5DEsk1xagJI+JbLD9NiB9z2yaOFMVb1SSGTsVGlFahyfHGpYDC2wdV7nLxz
7iY9U8SPK4uToiWI86WF8rGwYsTaCcZNNu8lzB1RB2/e41zEKbUiGymmiCtXHIrE9zBzhl9mnji3
we5hk7lsY43cGPbsKcwVaTHIk14ynfxmebcLbVyyGWRAoA8So8N1Ge35Oovgp5st+ygQyg/5jIls
XLhwy5qIqjTK8cY2erhVC6CFZTGsnSnHkl5P89smvUj2L4cbXtk0XrZbv1HuicLw4E4qYFcvQx3J
uuXThDUD578pDjmT7Gmw2NR1Ui57r5N6p30LzFVefTcmFGJz0bdubPxDRihzpefG3TaeA00iSMJb
4pEWTHt1ahWjNGivCeVy+hPX9O5NtDQRkiGbigT4AVteILskWETBbc3GiSztdlpiZly7YrSqCbMu
uk53TpF8EF7lJzQsAu6U8Jnlsty7NKcSzLHNbznDdIU6+1MWLiS0oIkUHkMudI+rIdZqTQ1tbbAM
nAk02Bi9s7njF7X74dXZPpzrzdSNrwNor6uw+u4+6+BNzxWaOOVxUaUq9+jlzoh9OGwOTguLI27p
jcZ1x5/kjRgKOhdkObmQvSxMk0AXg4E7m93zVPPNIgX/xoTwYnMMpBonrRk16iCqUcIcm3rUGpry
WeRtc5CQCSiy11unFuy9qvKu1DXT+d8xMWhWKLyLI/SmkZn9NlLtG7X6p0uQl0XVXMm4BtchzqAV
ZnG3cx7eXpj+e5/nDwtF0K+9A5IUJQ9GmuCcRAkCRT6MF99BBaK/ZGa+2YY2byIA/MN0/RGiE/9K
CNSuGs9QL3bQ5YdUjw8fR/Vusx6GXrFMt0CYkTu5GEaLBUsMVcu3h/WkGoP8pR/zv3oQ6VnRgJBt
/v1rHxjpGQwd6yzOJdgLii3UNDAHBFkuyeMF0NuTS9/RSjvwj5NguNRg6q7pbM+HZX7YFYBRm8Xy
LHI3u2CIJl1pOBhr2uCptVF4HZ2D8nT5nV5FG2pS928hCvVmHoku5eG5qZEm0vorM3vv6g/tzGVa
hFReGASFG/OlbC0aor08fPr3kgwk5tq1V8r60x0EbY2lEx+4axhPVjq1ON4y41cPBMvyoJ0aLKNH
JQ6MIwHUh9gkiOtcvMoTX1Y5OFxw2tmXafw6VKk6p2n83ATLay5AwQmTtsXJmCacObYb+Z3un4YJ
V3XAc9aN2/tAhj0hhXAgaYMXA0NPx57OMfkZR8jlXpzlb+jYVuS5GTXSMW+fWkzn0jNQrvo+vucV
KROkMr2hDmHa4ZKjj6DtbmbbOk9O/zalWUtNsRF/e2nIVZzI7E1LHmwigzDmB061aiEYnjEiWpvM
FZ8g+O6zY2TPxdDmz4lRfFe56+yQ5G42VNvM+2An2ZGo8Soq2+f6lWvT3PAuWttGAPAZnEG8aW6O
0M9c99VjHHncRreJ3bJjaET1VndPg6Q+Kk7jS+2aeuPZiJCzZaafHOgOWIkpi8I6v/WLorva2v1p
/RgCRzVMN29iU2SFA3zV/iGBgcPaaLONv43wRvjjxXtwx0zSua7ohuuSNcY7jlIcf2jRyEHUUU+V
2lChzi2Zp4WMXSLv6SLfM2agIgWfgxeuOYgOqI+cUP9KBYzFtM9JjLZdV6I8mV19XkjO352Qli+d
PQfBtiME8xVixWps679w8YMzP8QZ1QMaoWWwy+VlZVMNfTWBGl+9Buhx4DQ40BnCLC+rXxQKTd+M
5l6A8z4SilDnwfAAXbdJv8UhEN7/vZgDKJqsOBBZdsgknjsTTYLi45QcCca4GZXtgjV02Vg4UBht
y6vqwv0w2+WFQhS5Hdvc25tyfp/x5uwA3SRRw1TKQZX7uZKC5UzT3MmY77XynUv6EJgXh2WZFMxj
VukA+O3QdnL+pqJB9xJS73Lm7EGjCtcihKKKzS1dhFlsvWlmqoMxiPJVBf7OV8OMcMuiWI21f2wd
SvU6+yFsVt01hKEJM2jYhWQDdq2YFwi7nQ+K4O8yWO7BhsC4GZVJqsITwtr4YRKsutFrotpmbDQb
EMCUyeL8T6BILw3cgnnypl9NuE0btlV2t4hj4NvevnRG3CuJd8R50wMSKglA1WwT3eCWtONN5Gl3
YAtUPzt+vuMeCo9U2uo2h2JeVYgvq1hgb1SJSF+HhAoN/JprVkfplpQ9tSqF069rPltMsgQaXad/
mekzZblZ004ih+Da5lbzTCvJi1vp9J6Z83s/md6tagZ+Q8AipXpIl8DpxLp16/K5y8rfM05gniFO
tm/1gAqN5wSvSHs1muaT3Ju9V7bKr6gGtA+6C6oFaRfTG/vXvnfSKJVmukmF0ZyoI21PbYYCwCKH
wvbCOAZSG0fv8dKEipPcIyKOJfy8eIV1jhEneym8IwxIBmvfXiEdGlf3gfLh/5VUlK0DSgV2wCHt
Kzz9Zh/iNe3E1J/+vVjMhaclx6FiKi7uvJYgXeuCBw42I8Vm4jKxM7qMA82/9Odi6gp6j+P2Uu/B
nMPlph/tuc/ADtX0Rey6JTYLlpfgSrx8ubosJImY9q+ik3ziDRvc3eOnLvFE4z+CdaysR/e8E7Ok
dudiw2qw2dZLYCOOu/ZhEvO9mBBOppQnhlX786n1cLW7jf+yQK49Z9b4nsQWpeQpH63Kct9M1rJn
X9L/8u9FPP6zpTNtabSxpwuYh8e/0KNBA8w6qKpbx/ofXMK67ObgOwz0rlb3IbCJMvCzrGqlPkzg
w7HCk9uy9EP1CdcE89hsGrpehUnypwAkvtLsVf1ysFdxiTaEYoKIHJK19l8r5PbcAT6sgKatuxkX
CR2pK9kOLrcIlSBeyI9eiD1zzXrK478LX3ndd3ROMZxH/34LKhXmzKb8L3+naPGzstOGHY7SPECe
czvQF6NhA0jQhoKy1FUr+xFondRrNpbvM8tNpqlgTSJCrWr6qiaS5qugwiY7C5i/SbBtjPj3w4/m
5Pm5KuOvoE5u3iOmQ1drJB3yl7UXfkhriQhPkl+aKZkop+VL6+Y8Ywk/SBQj5NoiovORFTZL/9XA
hwaatl5RA4ilDdW9Tz8JAd5s0Xxxkuagk3CSbKK+d/cCHNrQhG+69S4Ie8duVJsM/Zaz4I4KR5yM
vvU3DfoXglVfFVsWFI0H7sF4jX31PJliHw+gRy071rvCwpQ9Wi4ce+xVqfHmc4vg3kpg3n53YuuS
zuMrei0Sov8naOLpkLhCQYMcmfWVfEBWaSZ3KpBz5lDh1He+9fDkj96PPaCFtE0yrASbf9xthNjk
7G0myqxzjZzjPpfUWvb5Y/GGAgIE2kjSX8PCFbVUJAzbqt7Tz9Cs3EbgUvns2u5XkRdDNLrEr634
wBVKTZonfwsQQc6kPmYFnN51HA5Wqf9mpZy8piC52Qm04nEJaFOnSaQUP5k/fqVo14xE3AV4ilDD
4HzIgcU7Xgz+gIfa1qIZbet4/l1NgX3wWeFsPIcG6WrqOOtPw31EpN5y6755hcZ6nivzOMD6AyeQ
fVLnakL0k5wPW9D+OmOF5LJzJe1nPee5+i/06KCkxeNueX7KQptTTc6okpmypuIjBRATzWRsnxgY
WVCxd/2ygBJs7ElTq7yY7+xEkz0b3DzK6XWRhS4eyhwfKVkyQjcuEHZFl/REXH2g3InVdRLJyvpW
/dF3OEEnieLNQf1m72Mhw1fgK4eUDbjUH0YCUZCnAyWWjLcLyBLtO/eySrahVfxB6yFU7M1/7bT7
ITTI44BfZb5mjVU9aAvDLUs5/D1+wXQCrJ0O1qiYC6v4N0YPuF3gEfxXyvLThYlA6uTEp3CdmyFG
WcFRrcUBVc9vU168zEgDDcsY3XjpirFKyORDzIhDbUFkmKoCoz/kTf0CUOMFuMI6wZw6QvFDt9Af
PNTZXyBIzH9NbZ/hR7w5znTAqrVzsZf++xKpYtaWVfGcYZ+f+WdjsIEhdP03ddvjDHYqsJNXnN6v
sz38LYS/Y1vKBF6zodHEM8u8YzXUP4qxift3ph/lMmauq52VcHkILn/irnlmx1KsXY9q2OrTauZv
uWAcFrb/JcD8Fo6xTavxAHvwSzUC0EkFDCEs74Js8Qq6x3/AED5En+3KwCK4P//yOGdyNBUHZyjB
krJgKi0KHJbe3uCF+0Uh2I+hxz9KOs+chplYm9eAYR4xDdgrRWZ729XfRTCd7Da/dm7cUZxtfI2d
fwjtJFgL1yVfk8hXEkmMWQqSTlVsu8T64evp8D/mvf+A2zzbyO3o9VHYPG7RWSJXcETfIAPceSpH
wWhem8Tnthlsi4ArFRwDwv0L9CfIHw5VqTmVj+6bZxl/YlV9a1FfQUYh+1nQjvLjhDXLU+6vqq5e
7fSbQMEJA+lbrJw/cTp8OCndUmVP5rO7JkjsiKAHBtZDS1fyahImrBB/+qLm9G8KrICBt90vY7ZH
3jbpfaWQdrH6kzuF707/SDgzaNLrESEOkt7UVNunHMlkEd64rP/IhJXs7Iw7GgtvwXWxCThUJPtW
KVfwGrDymo0NKcQpxxbCxeX4xd2d2r1e1DngxLj692XTTBwow8Gr7fVYHqr6z6KehpL+Apk3f+tp
/l3LQ1hYMAJDAs+x3100gBeYYsl6TnzG5+roBC99665Ss28ettW/RI1vHHUAQM+UFQnzq6cTKq+3
U1ldQQl9Qt3Ak6CjLJgRfFL2+u1OW/52kj7jpolzlvN3RTFYfyprSpGw1GVdclpcE2eIfTfcI8D+
MwMXnA4EsfSzbenkWTY4eSOTmSzzvFtLeI0CoEObB2enGDYZe0Ml2PXPb6LnDhLa9Wf3boz66pns
WQD/RrNfnFhw0R7bglfmeQbWSRzqgKdS7VKz5QbFVx/Lp6VkO9Asf0jUIRhQBgcvNPsdLOINlfJX
C0B3PT1m66K3HqZGdIKONAAgEcxN4T3Fq77Ky3TCX5y+Vla6shUICcr0DHazwVzApoLk7sNeUQQ0
g47cvAexedTl0XLKnwywf9UX0SLMV7d1LggDNe3zq7ABKYEP/1liY+JdqkxjD4DonbzRvMrC4GcZ
9lab9WvbqSCjshSHVLz8ZBEPr3yVjvbLn9wcj/4E5iSbvxLTvsKa6eliBgMBaT0HvQ27hcQcRcU9
JkVlcSv/B3FY19Cgq8LcF27/bVftm/wfeeexJDuSbddfob05mg445OBxEEDoyMxILSawlNBaOfD1
XKg2Gp+RI47Zg+qqrts380YC7kfsvXabftkzkgWJUqszkkcCtCimur/Q8T7FgvK+dQKR98/sDa5e
Ud+1YFad5BZyW5BWGf+dv0k0yS8Iv+5aB/tv5dz2on+scY70bcgxmH7ENWk3TnzOE1BuevaQ8cgM
A92L2XePLp6ZwKqfrXi62qg58RQ+KYjWohjvDBNja9TLB8qeLxIhmEoSUm/MjwSjtTJG9KY+MFBG
WIf3TV5+wLht/QQNnu8Q/5OCDGjy0eUN8x6pmchO17hfpMf1Q3KxG4rH3pzxk+lPHUKbUFu+rTi7
ZsWyh03zQQLbs6FDBGMCZHe0VB6spI0U4/280CZZ6r01wFS6efg23aee+dR41o9EzLVJRsn5mu1V
I79t607G6VFG5beIkGdOXdvSnM0nxPuYZCpm5HNJnSyIZdMSgO0Dkw7NMH5dSwE/Y7628Ur1KWKf
xNJ3xiQIBF3zp2peiEK655x6sgr9pidBMnXKp0E5L4SdvjCq+dBncer0mZQ4t9uYNjNL8jPHLvmz
ZEFRFef3o1tQsKxvUCvfow4kK1NGKhKiXNRnbFgHbwQsUxnRfRyBNhF8h5l2pw/9x6yBjxBa8xFq
l1GiRgsN8H5OUt8VrA/sXnvDP008I6b/TZ5km8WxCYden2THMM+6yPd1kXxjEKAm1L5Zhd/3e8Pt
Pgj1xp3kPZD4eNa4YBYiTP20RXOMOmdw8ledgeSkceNYDuLSaIzuPNVd7TZdeSxHR7jvRuEws/JA
gUs7MIz5YsOAYm1lvHQ2H30LW6C2PbSbDLQ69BUT4BxmPbySkVi2zIdZWmDoBzGSYiMxWHZ3zwxA
PjWr/2zJa2cm+7UgIlua+m/QKLWnBZU4q489gkpOqzYDEpHUm0QVr+BWv9PS+tE1+0ZwmKh5um1p
p3lotGtD3pMkcH7jZfUNBki/Hesz3pCTOTTPU6O+IqvZDSn+OndB1tBX/IB6Cn6L3WxhMm1BKfBA
lvQNA+OHJMe8bJMMWy6QPBjtmAsZSwXRNEVU/LWNi0VQIqqkuei4yaOifBNoSxGH47kU2XDJR0i9
vU7pOymOZk35jFGBB+p+Q/CbX7QuBamsvyyr3DeLkBsaEH7iZKZPHnS4BjE2qwwicaf6O4PZNAFW
2sBE5uLraWl6Z/zWnf3QSYo0zfvLkddsQhLUJOzhpBt+vZqQyDrV7tJJD+LS5RUGsbARw08sEIkQ
XfPJtg+Si0eWHsaukpzwQDcilNs2gY0xDnVN5ydvDz/6qkNnjgNst8we5pI/BkbuGR+8eJrd8S82
+HUj7iAIFS6pfT0BB2lcb6aFT2bK7XOcf0UNGpplPSbWr0ziBrZa7XGKsYuGi/XTh3/uyNm0IPDA
L47Nqx0sdoBYFCNzInFVPakMt2Wh8FzXhfzRupwppNpq6NA2JKa+edVcoTJjfZUuYo0cM/mN4/tw
aB4Q1Cs+cL7UhDaJaXvWC2LJpfEVyvp2IRnEc17YKbz35MGyX0Wqp6OekVpOHlci8KKncC6TW2tZ
VejiLsdTFBiRw/bmIEaWVaaLatDSBub4/APKj7Agu6RiHU1uarJFM+Qa+jnpxZdeRg/h3KKYo1No
4uKIhCAlukus0brRfcWRENvTg1Z3L4bLBamUg6TjVWoeYqOtnUaPYaPQDhfeReNmwvlzMqr5BUTd
bqKqL1MwDwApTWt4bha+tD6PLz3KD2FN2Dx0AgxTUbwrROr9COZhLN9qrUp9ehlSUvX+gIObN9Wo
z+g3vmILF2cxhPDQqKbGPv/IY+fGdn7rVF0Gr/hrlHzAJv5GhuhTlhF2a+E7D739oh1GDekQnNsX
gDPXNime5gktTllj7Zt5KGbrpWQmF/YvaR3fEv/cR/YeUyrRtVcbXS0WH5OhSWH+lgsq1myNtfJ+
hQ0x0E3cW3cIedPwH2JnqT0WjWw2cbRqBirfkjhrLT2nS3IPsxot2puMeTQrK8W92YNJ8uINAZ7Y
KDroVzRkug+BEdkr7VG3vGRh/oJfeY6eNL773vAewGKl6NfZjpLZTKgisaR0YDPHwez27NYHlnU/
CfAWJx13wuCFLGakw1V1V1rks2XDyZyPsABRggPPw6NJDe28dK77rozsEc8R6kFrODqGfXVTlj7o
yIA+Td5XwrEzWj2ae3gCYPvKT8fsP8ZxWrPeLr2jbgjsuh2c+aCLCQCavOfDPGewZ5ik9W9Z3DzZ
eX+NsmMnnxj33lEifBteFW9w5HKPhOYly//shW4k7j4sN6w2JHLsvKbczCxqc4gxYB/urKH6rHKE
kcgWN6Fs97rJa0K40oxqEq95Lq2bzpIcSTYzeKM7AjTMmB6pELEgTtxRAhSMnOTQVs8YTl7bihAg
HExn0+Cn0PWwh4pU280WcByrb+tgBFKNoObBKO0br8aA0Ex7Qnv9OcMJg0RmEMMrBMqXULfu0nba
4CA7s6i4KNXguAuzX6SjItG3XuUyynCONpjTBG3RHNdXLLEfyAcvFlbGbkwvYhCPJDHszdWOlB6E
kpcFXlqoV3ucQZts5abwJROXpr5fLgIGEhSIq2Hs3Kx6Vtg1qVAOjiqPCtc4RNsL0/33jNwA0Gac
Ve5DQrpXR4yRSzXjyDVdgU0RaBGNbEeMllIuGuxA+2SrBKsQgtsQK/5UWI+qVV+IW86WgQmht1Iy
BBDSunVy63FCzXYrmW5JJCJxkGdIUPv1EY56GHYTXkyB3N1f1pMKZjCnnvOUO0nvz5KzUNnVqZrc
P4EIizObq0mkqLhn0kGSbo2fIzwTUMTOlkCTWsmwn2kuSzPSuqP4nc255v/zv1YTt6wdnqMWXw1g
hTc5e3jWeraJNa5TbbXWIhLE8Wpnb4bojh6aHMJjPlviEPyuKf6WWX9hPAQG4Iuc+dtsKk+W097D
RthP+VOczwejWRfJUEP08CT79JmPMOYFM58Gh0OcIM5j4mq3/fw2ifxVFu4Dwr6LqUcvYJ92aVTd
pmX/WUQsdrRx+NBD3IdhE/quzfTgGBNDqodQ+waZ/satdm/m00ciwl01rguxVjZBmKAQHpGaJIxD
EklFECfu90DkStmjl+gedHxjtrdbpcuLNqBK71/lqreaNP0tG5ZDZRCGUCTvojKf3EL7sgzzNy3F
1a6ae0KioVaxP+1gttuzSyo2kbuGQ7ALk1ZX9ZueTjeO9eLgJh1W8+6U/DMaqonGMr8lP1V3mb5M
3X2IS/0a2tatsuNrm/1UXXQH+mlhjscrupjmG1LCKUK+gIiJaPmS+JkxinYKiJtfE+dTeAGjql3t
Kq6DhkE49hSW6e1TTvIAm1+SDMwB549I74ZpeG7xHNHYdddyHLYlpfvc300p9lhFmnaUb6G1Jf7C
0BWfEKCAun+1UU7jHAeSohCOwZaUjCEuusoA3hXanu0U8Qmadu1F94MgxJ/pBboyP3mluyMY9TE1
56ctle5TNlSXJBK7Qkaf8EI3o+seQ/e9HboXgr1ggUXgCzQnfEnhNJHo+VevHAxZsBm1hubR08+Y
V95Lm/u+KL/MhRy+itybCfgEEiX4zzZKmohGW12rK/SVm3jR70GOvLaduPV68zpk76FWnKOuP6uq
Ym7ItjnR1X3KjWTbXJk9y+55QUdOR/zsMcDPS/WdsUbZhPyuyE4k05jioUgXTLgi+1NTfbCd5pCF
lLYifPX69IawpnPBel1LGY0wQDOk+e3F2nXGsmTka7aESRktnxPcCKmlXZY0/XOmiXnqF0uLX9FD
+i3Wj4MJNkekdS01jpAha14SYzvnXGmgs7Cot+qvOnCvv8KdeU0gpM6Dvh+7kVHxvB0tZhH2A4KZ
U278dnF8tIr27OnpvWTDqqA6mqG6lgpfGF2TxVzVN2tASFXF0ddV6m/dqEi3+G7glYC8oqjKCZuw
2jUsh+yMDp7kRabfg+Y8p2n1OZiSDDUiEZlXN5hCK2BXEwoH3dbICQPNibqMGEKdRMRuHAMS72AX
iPbPcrTXBfNKXqudAjsE6OKRQcMD2OR3QNWiKS59pr8mEVNLTZNvXnwLd/h1au07ox+eATVVG4LR
4USS2mQM9n6wVw6by5PvqTa/lslP3eEbBg41XxI9JeRai3dllocwM0iyCoX8K60GU9is9l7rtM/I
4X6HEO26hqHrUo+k/jRV9ZE6Czv2X+4DtnyNicDcttHgL+N01tgO7SjWO1gFdcLgMMuo2630aRkx
gOcTHDQ9fmB7UJOi8xUTrnpIx5GttuPQB4EQqrLiSblhc1Ay8usK3aVo9fZWZ1LuR6AxafvHNm73
bQLmKC8GYxvKQ2ry2Hg6sgAe2NM/fymK3Pj33+m9l2+rEOFUq0/tidugOU0RNWfPt+ILr138qeBt
p2JUDlYlpOSqCUwt1s7G+he0DeG54y70SXMhbaSchzNpQ+P5n79jvgmmzlhwNSmC2LSKhELzwwRW
c+7qdcIXGSlhLchWdINjSHjazlvTt13hNOdorJtzmOcY6f/3PzfQiQI3hg7U6epqz9Y1JnWnyseL
O2R3kx6+ClA7yLk3I+s2hMcdZOdqcQjj3Vcd3oclnbSNsXBQ2ciyRIrASs/QBzvOz6RFlzRR79Is
BsC/TubPw4x+e+nvLCjm+GRQCXlotRhZ9fFdCOnHkll2ZsCIudlGtJgrSbpqFu6E11wyJV6jKP7E
K8skthUvg+G9OMReolV/RIOVIx3CqmuI8rUA6cjSGaOk4a1a71i/SbuvEMAEqapJRl9H+pp5Qisp
DihxM0YCIFPhmbmZ/WVpjvIrZImbtPnDTyO2UyHvieN+FFBSEx3O0wAHpSTcrzePmZ52wZyaWxDr
k+9o1m5e+ga7By+tuWg/SOq+eHA6Spdqh2ZkOPQxsTTNqDMyGteyvYbd5rB7LCU5kFwlVHZfaOAf
ocy/TRLqInSrD7uAKDMPT/iuEWhPAupUyUWYewikEN+ailYt1ZHPs3pkfJQcWQF+d81wdXtWSHJS
g7/tbfcskCLEYFchhdw3ZsX+BTtviuUXsvl73fHeruyapANUx7fklQajpFI8IGsucBIdDRl9QeDO
A1tjBLqg/8FfHp5DRa4VJu3dPz9XXQx4bl3yXOryscoWxgonmBkuhBAYJX38E3vkxs69dmjQ6S+y
3YUanSgMURSvxhqHjMVzni+1G3TsZlrVvDJFvzWbGy20CN5d9EvD5YmviNoGuyf6ynVB6LhbK4ye
VKfGje6EJ2GpF8CLzSYlaXhOvJeys5/qaXonlOYZYEu+NTRytno+vmWgBpQKyDfTXAZVrKdjJiJa
OHy00a+7QDXUvfS16YhIshVS24nKcJMMNmwq0EesnI74VpnMxcZ7Lk0qGGjVmVn6IeyHQGvbt1zw
h6sxDQ/veTaDAU3PcVUzK+j6v0qb0kAfxa43COG0iqXGShfdkBZqQ5p04NltJ8+bKFS1gNlmHzj1
bwoHkE4bw0ld8FkytU9CfWsyOKdZ41psmuQwMBrxBe4KjIgR5qOeOlpoN0T8Xu3yOY3Bzy1qF44I
zrK8xsjOpxBwwReBgI+Dfm/c9f2EpjSHMVSH7XcdZVtSiM/AkOxT1mxpXF/TaaT9BeuLCCg7IuN7
0hEy+VOyUym71QzLNuyfQ5pj9DLxeVQ2yxRB/J1ppGngLHImDc9hpIoq+FjF8cU10zOu58eugJEO
SQE+tKB/c3I2c4nD8hXNkAvQsvSqd+Sbq3c/DCjQvmuv/3brgQFjU0J8UmdWghrMJkY/rmMeUqM6
TviywHSyh2cu3rPRXrcAHNx4YZAy4KGS31jtFas+oFex1iFxUd6yG3uxY2BCjIPl4cDoypZZwI02
lzBgEFW+I78gh09PnuXwjqW7OyxrBY8Map8qOI8xgcnABcYtcOHsZHjLN+nyYpeqcvHNglbJRJVB
Guoso53bXQHnsJ1Oc9OvKDUCDbUMRXMBCgbZhEd0io/QicxahLybrGyMHeqE6JbZHpIs0ta81KsQ
d0eQDeWw7I1kIU5Si5+7pSJpLxV4P4U8I1Dj/CQ7ucBnslUNwQ/mygBRDNm28/DP8MIFyiiyQI/m
L1LKx/eZxOmuhMzGWlZWNncA+QsHjbS+1bfyokM+89PSnM/Q7/VzVZYfMyvesz1Y32naoIjV6OlG
B9V1dFicqvMHg2Qz3Q2jvSeHBv4Blyq3ngxqYbKcSYacqlsv13yc8qZOjYKJaIEQdP1He0r1wO7t
+//4b//9f/yThPT/d9KSLrx/Pol/R079X0lLh6GMPtv5v4Ys/fP/+HfIkmH8i0hYyxGIymzIwY7z
v0KWdPtfuq67638skxQyk38DHqWP//M/TPdflmvZFqmV2Es9e/0GQGH/86+sfzmmRLoj0a66Qjju
/0vIEvPY/zOy1uCRB8jqCWGYBrmFawbQf8n4idIuTc3SoegbM7Uhs7TGVmy9mbZxg2DwrpyQk+Yx
yw4XuoDBm78+8rs8Gc5wG9QuqbUoSHk5AZ6sBSZ57uNgRUEDYgZHL1lvYnB9lsGlzisdoVlm4TNb
g/CppiKGtKnBtpl5SSc4FemEub8szl6b1VuF3iVo+AW6hpHHzAq2uk4ZsAzfTGOdbq0ehZ6XV1A6
cicNmpFqvS8wFbAjJLxjUREbM/2gOBux95jpBgBSH7De1t0sPKpxi1JCe6k78wRYFshp3Gxjz/xI
sHYcoJIyZl7ZSFDtqZNCLLWr0ttPtPExYRNNZoXAl7kdpfcsIq5Uo9zq9FQBxROTVFaWsYMSwvGS
E2xVtgqoJ/fMLXv26eRSAHv/SCbnkpXxdJaEcs4ddhKPqnitgHttOgCpcE4VmOADLey7u9y3pIhe
JlduKygYSDBFvOW0ZQOVle/5Mh3cOPvNewQ7E/dpNQ+fTl7ofkxlytiI8CHAf05VgbCN0VswpkBS
TP3n/TF+uuUxpLmp5jVccFW/iz3KU2/jRBEkPoXCpbbE+2J/5zINt2ER7yXmoxOmlc2i8dMm5ECE
LkgineV4oTzkHvFJrzvU7iCtAFzBtbJr1CzdcI/jbyc9W/m6FSOGa9gKUEUdFbOzZEpGv6laKgBy
hvSBlnopYuFHMhoAfzn3cmDTM83jK2PzkCUO2mLkEHjdEVdEEenzRrXmHzIyrTMr9/t5+iJm78+0
PBd9ZPyMEPpND9+HJuGZyr9TybyTN4OwWNfdzqHR+2uuiVaAA94bFv2dPWh9MHqm3+jFWu0xQxsn
+8XTJnph79rXcAga+GOzwkmI4mqPA5Sl5qAwxzlMuUS7NezMQXq+rk761tgOeXrxEBXTLzOLMY35
rMBIBb16TUp3PJaQwVQb/7qungXL3UgaCHVGweJCUgIYeoLtjmOe+MLn2szySzviUQZBkF2N4QvI
+E/cNcIni7MIqGM3hdO4qLSkuZ/t8SYz3w3RGoFetKdaVAQ0Km0LjVDfMKWc1sj7jUJyvcMh/ZpX
UcmspUNC4PYOMAOn8Oe+OSS4wms1fcF4vxruZANbw8rUewQOGEAXgczvLe0HYNByJvZg8ZdWQEyK
mpfSWq29OvscDIzazoiroF2jFKoxMYJEaWygjLk8OOiQVi06s9o6JviXxLd6cX/zjJoXQUEwwyzb
SC8zAhYAU7DaXXdz5HnshmlAvOwxTGtmOIAJ9nlD/Lo7Y6oHTOGPkxfTeMbjSXiBIRG4lWV27MEv
cRIbW1a75aYsxH2vyncRY5BaGHN6CG19yk4ejI6tFmKSF5O4um1dlp/AMt6xC5Gs6DBVj5XzmdUF
U4n4tZ7LakuyBD9yx7wLLaw+8VDsaNgaumxc1VbCrg6j2yv+AOGrRQ+MpW52HS2mr6tbp4OmIWdN
O0isylYLzSbdO9jBg3Fku1BO4LqRZlT4tdfTrN7ojb429qXH0wledJyno5m0HzSfpi9rAh50Voit
oaH7GKit2wl/BR7BFuOg/azJ/pxBAVFYF31qYdJ73TogH3pN7HibS3aqC04chi4uAJZo4acJrouM
zo3tuCxv1EgaDNSdCpjUdpyvvRPOl2yEfWEP6CV7oHHu14IdguYIaYuqGoBQOmwa54pT4p11w9HT
s+biNuYxRt+NBoClbjyCkbQkL66JCOuAYfl5QGa+wbXg7NhK5tv7wWBVhoqH5yGD/1WN3WYc1VME
dBdXMouJWvZkT9Cu5dqtSj3UAonhscGk3CyaPYIAFDtJC/ah1F51VH8lL2k0BYtrAC+8INS2/dyB
Nqqc79DF3tv3R/ClB/C+DUMuTK1OgYyGIh2h/LSZDOtnAOiS9GOzAYR8uwwnuIQt2mmrQeGGCYOw
LNwmhLaGVetrRr/K+REh6O7Zc3Rj31rKxJqe3GeygS3i+rwuuNMHKK8Rb/Uc5dcKUUMgLWpUD4cD
mhIcSuOCH35hlwPSe69X7j3h6Ud04/Z2kGUVFKQj58p+nGu8wY0bnfRGnbkn38wyZCUy/JDZB7za
fc+1Be+N7u0h4jLzTfGV9CH0LMlzk9GobnQVFz60euFn+VsY649uCgdxnBj6dmXH42gn63GCOrmt
H4x5wlxNcsb6Cuci8xFPrztXqBe6Kl5cu6fDJ/XDQwzMXfk9o5rxw5Bt+TAbcBpDazN00Q5y4SZ2
ESlMg+Kw5k7Pyc31uw7tRa1ZB1KxDsLsYc6omcHS0N0QmDDSIydMN91tX/8DY2LlyTOcQU/kcEQa
BcBlOxfRCczNvcGPclODw0Fs9jwmKQ05L9cmntsT8QnyADgMYE9e7dCwMMh2xxO3U7yNKpvehTMW
zcehJDopsGyWssYqEqq8CdlzubIsJrKmQVa6EnXOIn89J73W4crCbW8iulvTrem0DJ7EzOvRH/K5
CVwdVns3USfwFuTkHUKC7jVfuiu4bekZA+LZsUygxETbICStdV+5H62dL8StESnskbGUSA86DyXT
opTEFTwekaduE6ZVcfqP8zrvg6lGX6vK9p3jwJ8wbQE1O3aoLUkv61HOtP1DFzXzhhnbhl09PcR4
DDsUkq50XpymMDeVsPdVbPSBnBewgljtGUiRDNg9jFM07mKmYKs68chMaKYrblCVYh7oLe2q9T3n
f6ufgJ7QlgJAFgmu1NnmoSmTh2LGTgyzsCkpMQBWYISMt3nIwM+xxi1o0N530M1v+jx8JD+d31ea
eMwH88zAZpuF2rF0meusn6M1da8eEdjcROig3el+Zopew4CgHhZB3RM0Fy4PswOUto/hCNBzIcfj
5zxsspBNlRe6N42LI9UrPow8vdM75luysRAsY9DvSw8106h2SNc4EC1MD5zpfm9nJwxJ2PGyisjL
B3ICQY4sUHKYPPpjxFRLqxAsaIV24y2Qo0KQYcv8BsOFqdUMPM9cPwl01uAPw4tj88kWJAT46ZxP
kDsc0PFg09pjhRCEaumfOHtY1B0jK1N/go3rsi+qDnKOp7tF+zA5qXw3il7cARlAYy8UHEMReAqx
+1JdFCwEOTCNJKeHNASe3+7B04m/iCkjrPA3kwTvWJwhXuP6GH4Uefaz4HvGfHGqtKT2Teg7q4AA
/IVePwKCgM7xCZF7BgcJRnkta1I7vWWXvG+Jcktr8M4oblchJulWQCKRxvV/HqQFG885UiWmnfUa
+ml/UYJRtcbdKZqY5xiVzqfpqu1kAD8KWTqzah/M7HORKZ29ceic+VUIqwpiqd9ySILYW2XxTe6A
8bTKp+rTy+Uv69nlwGS1D2Lg2kmBlDZEgR3aj06N8THssZ4TM0DseYzMoABb4cx4nGzt0netfSDK
8U2iHOokovCx5r2PqvTbM/Cd5PFHVsMBo5CigCboWqoZi8HQPcmqeM/rJPQ1D0WtaIxgAEpkLXW2
XyRpOoX9JsYB9UtIaFXNxqI0nO+sXO/MGjZDREJShwwXdG/cV4jf3eUnfRfM0/xYhXvhcDY2Nfok
2KG4vYshBq/T3UjFWLzDK292xWkMI8dv8OBAT0gCXF2/qijURfIAQZXnWuyQNtvU/LmF+jjnaNCq
bzcSPxbTmm2ckulVoN+aI37ZjH9fT9CudQnZZVmZ7MjfOlQC0MiEjGGr21+2Wws+RrQ6pjbsMxOZ
TV2gBm4qAM0jtawxx+Bol5xwjxwIgjD0zRx1aUCOO4mIEOQT3be1Am2Jg/7ScyZktQpZhuJjGkxt
nwxkssfqHAIE2RvddI7g1PCx4h80U3DcxlNaEeSW6iFIxI7gxbx0ssB0l09rrqiuG+pFshf8FMtg
M7mv2PderSS6ApTaQpJGaWff68r6Q5r4qGkksRgeunCjoB/gHbUKTW7aNL/r+CkwPucvU15gKRsn
dpvTT6iR82kX4U0oMjDZMH2KAXNymGo5I2EO1gbxsJ0wAceYCOM25KnpLzN7+SmxDH+EHbPNjISN
Bs1lnKT3aZU/jjlngSS7KwBv8uiaimCn4jmbPH1HMt/RtRGo1eKiFjSJKkIeNWbdIS/GS+LVF6OI
zqlp3aS19tQ55V21JB8GX2fDCC9kMIttQtsVdXgoMoj6eDwBzyfJxRptgjd/CnZaG8cufjpqCd91
lkdQTdu0AxlGi9ja0zeNL+d0Vj3hTGKln4Vf7eR8KRedvYECf+JEzPqqp23LYZDSdSuPecAAVuuQ
GyCTgRVZTQdfDrI8/qtqQywMQ7jM5rwUzL0wLw0QFfqA7tQ4LBbKHEhxO48/H3t9e9ylRlRQ6eZM
HUe5NdCf+22Bz4fwQiaczs7sKrEFu+Crerz2IKHatraIXbMJOW7Qw7Cahn9MIaKt/HVLGAHTm3s9
87gIOoyqU7EvRy4eLa5z0sPwlQylfsdElv1hGqFjb8i1nSaaCibTcTfEgTOP70aJW/lVygnTQhMn
QRU2b+ZAhdPZ073e4hl2WtJ6i3nEyUUzUU74rEwhC39R4hzpzEfGBawQ8pWBL8gTQS7evbHg+Vji
VT6Iuo/RBHf1Yth+m77xwK9AvBfcaSzzMcXP4yFnFSblPs7ymxYTNICjKX4gPG5VsiU7wjqDrg9U
a8JErXzOvwc533msHmQemLQYHTuqQW7t3APaax1ujmYG+aEEVjov4RHD8bXRQNwMI+x7iGD2o6GW
myZ2byJr+AMj7CbRQ56xYIYYHW1snYRWIt3a6uQKBjoQkY8wfcfAtrubNvKeinRiAwdaS3KvFlX8
JlT1BX+IdW/GJFYyJNDohbLUYImgeV/N4Mo9viACjICO0w5DCRD5VpDHJlaJwEJ4gTI++obgGVqB
+0GqMxSEc5Xafx61rbkU20YNZzAb92TsnLQ6P2HMOmZch5KacPH6azvjaAvRt2pvzYDCKe9+qQJv
Lags7FAInmP21GbFi71EN8l048mRtQ87wTHek/Jz39RnyT3oeIQidOm8qWsi/tCtIpqd1iDk8Nv0
loNa0ybq9ozy/9hw8QfgA3ckr5liOI9F8dCI5mwhyGfrE31iIHjVzfi+mvWnlvqXneKhhnoN132c
kYxpOLzpkQvUU0CD6jLCbeN3WXuO9b3DPB0Vp7svJNLMyaQ8MjRX36z3X2vYGBw0YVN1FMhyVpWK
WZqEIxX21tI51Blgbwb+jpIawBg0i0OlsofihiO/DWaHuNPpQS6Mph0acKfqT57N2h3YGTcPdku1
roGqJAk3oI7Ar6FVEYn2MxncpzZrUh+C7Haxf9Cc4pFXl3jydtoox6AdistUsnNEkA2yk9WbaZws
wpIUH35VIjmpDbAeABvi3NkZTf/rkFu0ELkw9uYu5as2cfg1IihcBAMcx2BzpvEtW6SpY+bcWA+l
nqX8zuEjpdoZPAjWMU1/sbMz+RnxVunujd2hgzCooILQDvdF7W1HLbnPM+e7mNmBl9qRxm0X2i70
pcp8FzpRD4N3zBe/sItnZQ5YszOEOBpgzrLfA6G96q5+mMwELRPQ4rR7jSy8c7GYDppL1u40IgJA
rpBpv0v+5sYPmbS3o+G8Op47Ye0a2XVUNX2E7fojCCBShNxHo2YyOcr72LPCG1I08IEML8qOLrN9
Lcb6EgHq2SY2ku/c2qsFnVXvFgjQtdonJxWxNU0hqpagCF0/1hFpSbosMdf7FdQSeeU9MdAvY4dh
ft/M9dUtoN2zgTEO0GY4t8WfN7DlbBvrtc0BvRYNE13QOPQoDILakCmMq1BzmoxjO7ryXCEYbon3
i2awhbFHGwXf6DDopOZGC/UnfeIuS2fTzzjYOt3LNlh7wgqpEVEuD7ZrBWMzwEGtFmsNfz4aFAco
urG1LetVIJtbrcZiVNPPofh8tRvroCgJggoEVF0Mu0pnXITmYvzIws8Kz5xP+ts9mmcBGwY1EQSL
bZdTjTHWyXsY8swjsbdsjdwoYR5+srBjn+dlDQeon0BM2SUmi6a09Zh4R/yZpDKeu8JD/UzzGVp/
jFAwSiDJ7bv+u0XL0xJAiASZahJFBYt/VQxb7jGAre2gghARe1DNZLWGirj2cIi+QJ4zVk8qhkT8
+A1P8K1VVemXZf2D+eEjZXR74ObYDu3MCcYRf821DnVhmX4CkENARA+Qyae6sehCBTNuIt9bQMDO
a1TO043gpmssuqEksu66qi3P9HpmjduMeiWLk1ublSAXeuKPQz3dWCTyBQJ/HxJ1A0xTu0YCV8st
Mda3Vg7IVWNlv0cLEFiRM/tTP5LYbllZMOr6fKc3EAw6oX4SZnLR0qS7tuMmbq3+C1Kdg5YbtaDe
1d959z/ZO5PtyJFtuf6L5rgLgAMO+ECT6Fsy2AS7CRYzyUQPOPrm67XxNHgaaS3NNap7qyqzkhFo
jtsx29aJfUyxaTJXp4Zh+6Z7bt4uM7/sOv5T5iwVQVOUGztRP/nCgLE2g0msS9Y8MwzJoc5HJxqy
oH4w8AYyKg+ADJlrmwQ7mEmipOHJFUgKagsfd6MkAZOlLbkf6MltzA1CNolW7IR3iNtAbswkH6pb
w6LK4iUlGlANWuLno2SdaDNtY1tcqIFMrkxo/xL6dqmonOUmxKG2oliF+EeOkSnWdbIRWZBv0av5
jjjWLhzePY208UqneOTNuMZDgmgypKj/48IdjGzW8VSdQOfyGXJFfy/TyHkyuMD1XJ2dKXzAnqaX
nx0rd2oapIv1upAIQwaqzH4QvCMq3e8NTFzrqi3gHuc5MWALNE8ov0M33vcqmIA86m/bQ080+W/N
BCJJnDi/nQRHAROY6usYFz5mCnwK9gL+il/LucgOoP6nFf7vbGUTxSknpIYG1JxouCK7jPRwyno7
iUz651vcwBxkm8CbN4BkOKyPf2SKGdQOU3x/OHHXeFChALKqr5ZWIZnwKK2c8NEHcWuy5txxe3Fx
Tmhk2L5YxBsLfLFpXA4j048qSCQSKDhmdmBxEOdUmHop7UxwrVgAIHiArDLof2W6irNNSAAsWgIJ
8ppW0eNQMWgOXYHDN6wuc6dPjQagSGUaHEZqCD06rx4aQpkbhcS37aQPQoOlfGI+pgGDX0PcMndN
mmG9leNb1Nc23NRIP3s+IBse28o+UCoR7CQHwpXR8gGMRhjs2iq7iWp4ADq0DuuUBQVPeE6yRrDp
I/OCqrIhPfMeV93JppVxMkNzmbXparaegkcz9rsbW7NulfEFso7SrxhiBNhwl23J7FxKN/0bdr5P
OBLwRgZuRj3FFch1YcafRsr0EkMsDwiFe3D/B7bPJzeeT0FLFy0unA4+udWfKnD4h9QQ4aM1y2eA
LDHHM5LHiEnWsfHip1Y5w5oLZtVAtcA29RUHxQP2jYlU3Tn1C58cJxK14tZvJ3YpCAtA6iZ/46oe
BYh4qCHdFmRnj/lkGVV9OlJjGigW2VWsPQzy+M+qfQcYaO3FHI/r0KaArmNz1MtN0GYvVhyxCQNU
NqKValRVzLVAW/OKqJ67LWMrvfq8vVITbBF7/FU1cIyOKZLee4j/+Eu7R9eoIWM52Q3C06XBv8sv
2+HWnq0g3ZsFNia2dtQFNsAsE2OO1lXPfQqR9skV3Kt9YRPkk8auJ2hEFIhlKo6i765R/Smf+44f
6DsUqPCoReMhNyl7sE0gkObElm/kjyTyDwWc3BAkzektNJVP02NY2yi23sExFuw9F/GqGrPHXLc2
ryi7ouH1e+YktxwNftNWjkQXSK7E7CtMCVBngpKTOeS1swHu0VyhkI5z+uNH4x32Hk9yhsDUmxXG
2X431nCuR1XDbmcUd1vc5yZRHSlDtYVBhX2oI8DUaPa8aWWtk3TYtY7XXfsu32KCi8YsBs15ajUm
U8x3H2lNHnuGuUnILFvBQDRXY1IDaWL7EDfRTypiY99yAiN49QtxJzgF9dGqUtxzxEh3wmH5MZP8
X1uh8ZDkuNBZrur94Ef30NMIgL3wd53GmDE5z9PiFUnqXHEMt3dBtBzOEs9naeh/pRYgnSHgUion
AviBl14iM9A7VpJovvW1IyS8Bi7AiZQT+yovCJHO1VojJazdAg4ubUAkFFh/A+mIuZ/5KAd/q9G6
cA9+WJK3QdSg+woOkR2241NSt39Bycc72oEUwk1zjwMTTcai1Wl2oG90pEU2EYMWG2P2lL2ssAEv
gY8m205wBgnKdi7GKY4CXLPQ/Qmkh+TqGLJffLd+EpaN0lF9qiFr3yB7ELwApNNhIIo7hqcoBqEr
imVbzd17CEjDctW1SJKF5O2aYp3hadBpVhJm1uwx3NFHnGP0VdKwKNpAnmxMzqr4Uv0dPNeX2gC/
UlqE5bTzq2NyZ5UnPLx34SmJixc/bOShsv2vHvbvynfpsKWvbSuByK7TiZplYs6fDQPs4JevfRbg
dORUNPh3O2FJ6Ux35XSPE5kwL1KMdTtKl2B/+t3W7APFKooHvwFYF/f4/LAw1LV8Dr0/E0RbFjCc
kI04BiL70eUV8gmrFJ4Xw406trhm0ouM3CWYDNKhJB/ke93fkkC8EZeA+P03o0AoZwN819BTqaQ6
W1n7THib4F+yU3TJYm+7QgzbhnH+V2P2L5v6Z7KqT+TpVSvnFxvVfhUaaFoOCRhcd+WlD63sSp6f
gdR1Nq2Gfp4MHQwj2+LgximDmaAlucXT3GKFhhMK3bCOzb3IkrcEjGBqhm/jrA9U456HGsxI2gwS
L+pzQtwLIRj7WDapX4/v1Z44g9LaEzk0FE15Ze776gFZ9aWD+nLIJTP4OBo2b2dyVGUl5m3fSsg0
bKbXVa45OErsyF5HZWHlHzGeFiWaDOQBK5HeMRIYCoDM2luSZRjO4yh+bSqAsO1gnkirqq3wWJ7n
KFOPVsGyt4ROgTF/gqwT+StpRu1DQD09imLtHxwNtUJ46UISbj8ompMXL3NeTQzHB1iCHE0dbRCZ
olI4NDGg+5x98Ms8SPrBckx3p4Kt5L7tptdsdrA+WnovZEJkmdTkylUBTF+1bOD8btzm+dwck1Tv
RGFCDxOM4p7IJ6y3NdXJETmTcDDl1TPvPflsa9oTtn6ntCEDdUJTEHruM1uieWfO+HvpDSGmQfpo
plRL5QwXtCXtx64nOQ1Oo/TM5zTiHD94wzMlIt2GTFnAVVlv5wRbdttkctd1+yZgEYh8z55qQG6Z
FOZDpELdcXYYuZyo4jVWujbgmEi2tCL6tBmO6IRbipe4e1r2hBGzpa/xkxugqTY9Fab8bAVWBO7M
Tcb8uyaq62xtp3mvA0zEg4O8F6chhpI6S3eh332olCFw2U1ZbVzcpnKHglS8UPJ5rBrBm9kMsv1I
KdVZRdTs5SOhB24K1uC8STAJu2pP4cWG3WkPqFTGdvgahu27IvMJxJjMeECLIODTELFofGUpgwzD
AsEv0h3dzzh1stI9yCy+DBWVED4Uj7MNER9VW5MXCPO3Mvw15DifOlLpXTVXe2soOOEOS5BVD3AI
GqhMvoq2PfrAuhocm/NsBt2Y329l+l11AAFwHOt8W/PGPvqhvfOWajgszGvoOe6Odi0qqjG4B4qR
dUH+6kzvMmAgl8FxllAqbQMxBi7kdFxF0vOCbZiy2cN0+xgkVHFWzTQ/iA5YiKoCG1IXb9Oks/Jj
KK09ySgUgjG8+OHwkwzs04zZpI1736U2mf2C5wI7bVSXGnG2zIeR9Id+NRvUKBf57ZQFyVpJQCLz
lKGcEeKlpRBHfBQlu2w+pkIYR12Q1RzvQ6CwVwLkpGKM96RQpJYsXt42JPtBktIK2g4+iWNcO2aH
LMGnHnoJOHmm5EMq4wdkbErcooKk6szZmWYZelzrSFObFqyrjGEit5OzbVH+npuee3DYsl6SHppa
2OPQcoRpsHlM51Nf8vaPnfGiQ+lsZdAhSzVszL3CjODH55S7m8NH3qE/JrQUYkm7jcs4azVNvRVi
ug81C4igal9s8SvrdDE8AwdVTZgcmgCuUwFuFqLKG1hY1sg1uuIYTJ+UwgZb7quOxEP4JkOmZGrS
6MuqOJNRBzmg1x4UV9vBejc8/60JKeJF7TW4/VGoOzs+9mEG4He0kDBQfWDMkw3xAWFy+zP4y72O
XN48FbgCa3BvbljsYlcZ+yxc+rgTYLKEuiYbbJXMH3lAkHoijbz+L1O2WSFPVy4DLIyPdR7jJObw
BXW16FBTswdTBnjeW287m/LYdrzhWFEzWfgTgrKBWc8sbx6V9MFQfI8Wpt5JHke2DJAPD5OPpbbE
c8pEiPmq+Z714jeIxHdo8WauemNrVT5QBgbuZTKkUvHdgz2qPFQq9zKG6XgSmmbhvsrJtzGBktek
8sClFYYe0j92xAGyyHB/592dlgNDL+CLMrz5xjhvrYH71WqezJo0MU1tMS24bgNXU4EgtqJuPQHq
3WVun5xCXs6AEgX7QFpymRDuTULt8kwpp+xEh+rnU3XEFt+ElkpTlHvou/GYeR8JT4YqDnmN8BFy
1QCTXhBxCWlnxQlqxkUOYoTCsaQnvCn9iQ1y9KFyXl62w1bCbUco9ImHjNXKPbyrfYDFbR3FBjBH
YptDjc5FkUCYxji8DeuTqV+vh0D8M7OCOkAvpZ4NgYcS7/CYGMSYXHQXpLjCouLDIQEC72WPY2fa
BQVXqAl6IZo11rA+VOvRpOvPcpHwFh9+l0ysT9MEMnV6GabJfQnS6aGehgNHL4aY5BHjDW2cpfkI
W2xaW8I9pSJHp26h6gTNjTURw6ImUVIvnJOUVbqrJvCBxp+MBQbWH/4A3XSZHBIK1Jnjg7eKf61w
n/sixMjlYITDOLFpsHVHpPB2HeUMtlkVR5HhXnF4PETy3XKz5i0y0UjTkpvCHB3GCUI8tQtOPWEQ
LTKfisEHsBwxtmnNG8icr/AjQBrQ73So4q2hoNf76VE4mb2OOiX5Xj1jXzveu/K4ClxhQSWlz9EF
0kYfWQSKm4WxLHwsKVpTfl1HN/B7/mpm9qMfnmAw40QOUPGkaouGZmRUxtMG/Ha3dGTEVHmijq79
vjjnmsitAkPF6ZzuDU7mk/EUMVGsZU8bsFJv+TK3dgldUl7afyvF1NTRzJji4lvZefTutyzyzRor
Pa3fNLeKvsLBtrMa69GIvP444BwUPPXOFXoJg4d+gDDLoWMdgLU6jWnyTcEwdoWEg66g8YcdW/KW
qxQkbjtymfEIMHPH3EW+fAgATGGIQ26xnZo3ugxfmYvJOZCnwyyAEaCiBceR0bmyox9TezEewnIf
22+ZF1ytaIhWLLYE7ofqeerhCfBEXbiqJ8qXrXWqDPoRzVNAg8amNVW/nk2fqYq124ZL64cIQLbl
hP+N//6jjgG/MizC1/EZleLGoz9WMOgZyt4mMxYyEE8k0mx4u4qXuNITvEEguquBczV+DXLqLN6c
ES1XK9ZrOQpBYYZPMK2TfVHbDbHn+G5VQfge+8WzabMptqN11w8jaUlR7pXsNAIjXzsn8a078mjy
oyI4z5KtZyOikelm+IRbEa2izCTW2dXAcSJ32ExMhPSrcpeVqZHuI9Vvcwo40qVrObB5rghccJwp
z4wqNJr3wIzVAMo30/25Cda5xpKmp+naOmlPFzva9BQA6qHjk1JGCYdCbZuJ7j4OBwA5WuBy3Gva
Yk1dBhHwVRjQSIgBt/HMm2IglJN7mPQLMSdrU2SsMsb8gUFab7LWRCJPPqzFaNxgmZIuUMY+uBp4
tVesYB8h+YwkmxkadYCrji5md0PZyXdhBNM62bNdoKWVSlufVROPv0Eaz463JBhd8ZLOOMacEdqD
Tnt5MPLybJG3KnKetADyzjKOPiEw6A01BV/ZHNPgmWIyHUng1UNMdrt6cohMAD6Ghaeeeslomw02
bjVau5wa4kHjqYRKvha+/1sR5dXFW/Lsos8eydKalFawXEMxiVPnplv/T5k6V7bvGANs198A/2Ag
SbFDLTFdVvMpdS0Z7rJqCe4KON3la43GjoupQCLlWloRmcDyAEKhmwIOxhYlv1KQg5LALktl3ZyO
OHYYTvGZMF3yHEr9pAXu4TBO95mRQCdpDSD8ZmuzXUCWiMPiy/UYJGJFWFd5aAcQzqzwSpPOcdLT
h2t1382Szhn96ISE9t1UJCJBlb/y1yME1vGziP6pChtDlnmfoqQmSTQ+l6pqBkbc7nXG9WhheXBo
oCCFR3NYZO/phMefzAePO3PltdpYhxVScCrMDYIXVx/fUI/hbjVa7r6gytUfZxiW1OjNi6GpNv7Z
Ai5FzsBjZ9QXUHXhzjVvP/9rcoFPBPRjWONPKxuuVnLYjiCTb3uf0Lsw0KF3u4LTXzSzD/NPEajd
SVDWi3eFB0FQUks74OIZ2EXVFduZjDVSHrwUBc/vBBQG/osfQio7J1xQVUDL0uVYb2nnWOc0uY0K
93AfgM0gdcWZQC1JdR76GKVLRxinKS4+IieCxYbFx426u5HRAUT4FYpxQRCMNgH5lLGJNJYQk/La
x5nqwMhJXtnBU4edhZyDZwgW+On55sGkkA6aebIzZZCQ5o6K+Gwa3+731Dhhc6aWOkjlLe4QpcMw
XwCK+dUpqFG0EuMuM+A90uBBCH13HvCBon7Y2FqKdalsMnwjT0I+IqvGJiNsKhQ6H8ugX/EIB/xz
Kb3wn28SSybi8WHQrek7DNR0vf4YebtLvWEiz+Z9zeW3oQE1mMxhecFOZzDngxhClN+ovuWyB0vn
PrYeHmSvL58bZ/l+FUTixSEyYRGg4YoGMrlpaTw7dPm9pTXWAhmt2hC/Ap8sxb84a2lP+RvSBITH
sJ/3lfObjSmfMt5t/sYqWuzNzoz4pyrIHp3LPJ9zDEphtSyPJ7fT/2IJJldqCAnzyHyQdjeHEqyj
33lYD0L9tig+zZBRS0qzTDUfhgjfa9CnL81saHZvAtYUryol7oNvUxOVsPhQRQOHGAZilUJXqqA0
0Fw88pFJ95hyjuBHZcjxR/81SOqtSf1qyKl+KHHkWzpmnhTeIeMEZDpHrlygqjwp1lrW31PJzmce
26Ow8OuzbuwPuRV+GQNpCDwALLrEnyAdv3o8AklJD6ebinNS1VQBNITU+ehY/1jnJLPumA2APurs
HtFRvHUNqmomFe+APYN4CCSry2w6Oe783hKt3fUQd+vadB/8cTrKzOBwF8bPvtu9KXxZm9QgEWf2
sd6nEGPrAadiTfJ6l6ZsUVODZtROTY8tuzkBQAUXIxI1jSb4ILjboXY8UZRm7r0UiFJtVx7UcRt/
vYNzUUf5uCm5ocuFD4XH1DyEdNNwCTQbs0k+Pdt60Gg1KyeXf5zW4uih41/Hh3EuYnff5Axf/lBx
hphfY8uPrnhEl0YV59p7h8EyXvOSVXVgPsNXiLaiS3ZQF2vgB4RqGo6tIyIbK8Jz3Wgw1iWaUG/u
Q1sfW1ygU4/lfIJml7fTIcgfaB54HVv/r7bp7ZFcLCV/381D98C6cTlum+e2QVS2xddAnmnTderd
MOdkRx6Ilxl7Jzc2HvgGsKQLYnpOWbEkmb49p7/l4/ilkIrw8OAHdV1Spq68hAZ26ij3vu2pPzmG
Z5/MEepsZajxEA/mH+2UTJE0be6oz9s7VC1e2uDLBkC9C9RMK0qMVJdW65JAHwDfaDMb1xklbAi4
cX2IP8jEtFRpoomF4WXrlDXQjlaaW+l6z/8/ZTcdf/7n/yDp9n9L2V3Lov0tfsO6/D+Ddv/1i36/
m5Zfb/5H+ATvTEtCIHHc/87Z+f9xXJsYkOmZloIt9d8xO/Ef1zFRhpXgF5nSdv87Zmf9h6ye6WC7
F5ZwPCn/X2J2lmfzX9FYIsOyWH447i+ccI6yPMxNrgldiUTf/xmzCwBQZLFF/SdEzxcD7r4emRQx
bmjzvWeWsD0KBA3vIAP5VjgdYS79pACTGKj19nKfSn2tRNysJEww7ZJISiqzZB+Kr9os7qamoFsi
8Ya0bIQ+h5+0u/spLsa4XwhNrIN9KraxTC4xr+TONMzjmDw9UnjxMBuERqrZeeks9kCqYnmBl6Bb
WcZwLnPQi5k45mQeysgj1pZDOM5RcDteNoObkogen/om/1UK8W0IeAgPlD6kM42ptFLsY1l+ZyG5
rQwcke/noC9xprqK9F/sg6huPsc4fU4ywuR2Q199EQcnMrhsXVL/Mwi6b4o2zmlffwAQe2myQxLn
n2E0vZa2olZ76KszWli44UTSf0Yhr52pov6t6uNLIrFIUwywsCvz97AtgjcqXmjfoKXzkXYMjAF5
21xbwNhgy4uXyaLETjevUZx+GXVxryj7atP6M1Qhj2aqkjfOkipBKduDsXKm2MABxdlVzfgDmsR6
cibYpCOH+7ENklXfNMljRp7EVOIYdAq2rBXAsKdra+Ua/cKPFDOWa/9zammRo1/02dIz4DrxJuQf
TybjxnMgf6IPrRH/0O8qEsxz1PgbK342+LesHuDA6Da7jra+JZ2MpiOwXCO5WqNPtSdmNXf2vuMW
E4PbXLFNk5NzKATzFTE5HpbIVMUm4CyxIVv1N5rfZZyTt6tu8ZJl8gdLr9t0/BEDHuKWaEaCVajh
QLKzl10udmR1FCVcLGmiu/3OhgV1OQ/ex6a9FtHIOh7yOyLR1hHzByCpU0gqfT1l73mCh34IymMZ
puExcv65jCInBIXisDgYo9behoBLdx0gUwyn1wm/aBEGbyPetSUc+qMt8ajaJmFkGteOCn56mQN/
1WFGP257r5j56XHBf5Vpwqii+Jjho7J/fC1TIBZSPdAnCGMHbdnEqEJ9sBqDb85hD1M136Wjryqx
qpNIGK0TxzxgNDh3hcFeZbKPUyvOmvo0ewYvnvVkoaT1F3Q5k3nxaUhwTDABui3ABGohwmvdugTq
sW2hQ+FkzL8dea1UT1CycdpNCDWdjSzsJP4wfTa/aHoLCJRTm645xhYFSI1JfpmRDWmJTzN2tDi0
moJ0rv9t29nvCQ61mp2gVsPZSnfDFPyMlsJ8NLKcizFOFSXRT7CyXnTnrXUJKjazKvLAKHRn7C9W
PT/ZXbxT3Dtjbr+LtF2iD5+1bfwLl98kJnE3YtzvcYgnXkXmAANPMrSbmB3vppASjjkh3Nnmwm5S
+ZNOfxunwB4AINbI+wd/6l+WqPtkz99Wz0c1jS9Oy9KUyDPhWFTp+J0PryWt2la1CbekP1qj90eZ
yTYjaMdCElBVbX83UQhLXveUutU1iEvvVVODaA1c1aRnINjk1snNKH1WzWM/enQonU3Flq67KAvr
mm2cXHPc+X24a73i5LnB1qMvwxrKA8C/va/CByd9KKdqrymgzTJnWwGtcuZ6Q/hrD2Ngawhn6zKs
8fWtDMCsDXpCi/clVajl02HQN5uanSYJ7/EgKCHpGb1xFVI+bhvjEX332Hvsyt6w6uzysb1wWx8i
YeJIcDfLr7QGZ8vCkmmfNBGTlk0HAmDLs7SekrkgZBGvWxiu6V2KT8eZDsxAe69jeFQbp6B4V3+M
ZnFigX2r2JsX7p4CcMagIX7oQofo4bwpYnUqadnrTfvR7I9wJQ4gKE5DUZ6TXu4QNdnA8XzD64n2
QxNT+NBxjgk5LHg2isbYPnRDs2ZbvMZvgWNEnTwlAGCw+bLaAiYJOL7Eeeya+twZ7oVj3KqCvohz
9ar6f0FyrjCWh+lNs23CnPTMbQ7AFV8/kImpLLdKeMcMHGPJw8zrT5FbcA0wVifDtk55gehwN9Mo
sHxagT8e88raL3/tjei7K4cHI9y2zUdf4ZpmL0VC+26m7MVxSRpFTB158DLqZh9CXfKT96Gg/70a
dsvnmjT84xb9hM95UsN27BBVGqwqDhG1OlibEfuz6BG0IgUK3kGX+lG2KICpZZ8rs135k/4blRy6
vbS8JV74ACPt7AhqaZNqC+V8HveDxIfpojyzQWSe/GAfhUeOXmOeRDYvSN8Fb4NF8l4KuMwDcYwM
MDn/v07Lj0xON9p7HqnJfdel8cK3snZrsanb/NqO+c0Z0xsr4ee2yW91Vp1VA4lHXUokxLCLXmd4
240qDiZgbq9QD9oWJ4VaM+nsVvfmCWPqIibcxrG/T34IYbO9Z4JDRdvuWV992jH/3tzfGZ5v1hxd
8DtjXi+vc5jwlEnyI1aEOrbeTYzn9vinllxirbkHJPfVTtkfxTJwJEcPK+dp3PV28lEUxhOJcM/r
nztpnQ2AbJMYnwW/Bzn3F1Hl+JQpaPkbU402055gjSjelnlKGqBWHBiFhcnKeSpUvQVgsO4aZ+3A
bFTaPFTzsBOhukhAVlN+cvyEbEj3zFmHGZ5bGpih6WR73zf30K8AWarTnPTPNNvzEA3fQEVvZTts
VYiEb5lY1MpzXg/bKcTnSDsOX705F7/mp6/T5yzxHwoN95ETiIMPNWsfYt1+YyN7tx35WeNPXA2x
ecvND8S9Nm3PAPOvHm6S0N2U11DjR/INyKbj++QnT8s9Q/szuwfnN+Cyy8PyHJnWrcLIP9fzOV1j
uXxp2RY10rr6nv0nq8Z/w2JFTuaL1vObV0fvqcpOuQPm37FuI1HR0LgMoqDujmO3cMU2iJsL7MCV
xcUdDdPea6ZDrSkfpYS47psHqLYf5UCF9bfd7tv5GoB2wwi/luBM8+5YVsO24kNpJ+MZRexam/PJ
qXzWXfiuOCRDACvRvosr0GcIUUiWeJ7fPHrrWemN/3CMfFXZH2TzXU1BsnUeowmTfgxlv3tpjOQJ
T/yHJlQw2EBXGGCOHKqQFA41KcKuFn9QkPcY/1/byOBn4p4LekLAMhnILAkQMt1zTJIvQfYmAWPM
6xDXoFMzDcCWwgjipX8qTU0dq+KyOElJQg7QADxRmxx46NnLsvIjjNQhbDQJCLFtdEMD1jNUeGJa
eHLs7m7V8XPcpbeJMFjiEf+K+PQidTQbi5YgcU4V3lJq76Y5vQ2lPGK24DV2yUFHRBVMWYev21gV
jfvCC/CeNcYdhfjujNwURcvT5V8TQSy2rM2UGYc68i4qIT7D4ysLmba98Sjpw5GY1JPZf4nU9G77
ya0j9+JE8xFC2o9I8ts48OyYMUxjAs0GXO0FAJ6t1n85rJjHuLK/AS4QVWlpRsH4xchBfrh5pRiF
w3qOAbtMynUdRpdMzvwz/6l2Jn9FsfMlT9IrLIehO6QlVKqpKjCPeFDXJOipJF26U3gNN+gwLYLL
CMzn3IrgaDXetUb2WP6QbibJRdWHInSfzIB/qywlBtRg3s0+RTUupocxsrHhWpBCI2s9JSiHzNwm
l0ARQUWbDzWy8GlSzDrGGJ+khweGeFs2VR2zDhvgsOliGFI+Qgg5KLZzBB2zZW/Oapfnuberp2DV
o9cxWA8XlnT4yTVoI6GFxR5N8B9IyckUF8LIFxoLe1J4vbOe3Uewj59gTp4b6LtobLh77PpOAgFc
oDIVWojYeiFLLgLuB8cd7o0sFpwKxpQifyBXSBHBLP2dGxGboBRY5/W2LptpYxpBfWlhV0UifsCT
r1EOM1RVqwY6CwOag9e2J6FIHpizTRSj6c0Wpbqy2sWCGd2UzDktCTsL7bqNwBLpVNLnaIIta/42
rrsXvbOfg6R4aFNu1qjvPuuZWrmZsjbWK7AkTH864OMmmmlW33jHGCtUdh2xiK7YqER5gwrPSz2D
LH4wPdomyFeQmq1YHXG3ZX8gXdjbGRf1ru80N+O6tysMS+Kf1Ue/ZmCCrsLqDoiq48E3cBxyvRt9
WzRIGXO2Y5WUX9I2LC5JXVtbvGB46+aZglMCW+u2/Rc7tKnUNKFRE4uVg58E2bT3rL3WY7TzvBA/
gBxQEgesPfSmHeoRRzaHkvgwAE0jxL0A03TE6xZHwDqvHLlrXGLqgmcoRlr70Zmyg67dfOsFOfOM
N2zlTNMeiRq1TUBznSthv2Y9jjXBz8o6ttqaVT9cYuuZbUhKKSAiPe26/cGdG2dbJhYQynxKd9Sz
dBuPjswV0cl+jeJrrnlqt+tc/TE0l6IQ8jdounPmN83Jb0hPGLkgoRuzC5fUD7FaHYjfMA6sAN5w
DYXTU+llwSYE4brKwhg/8dBCImCzGtuw/4gcbmNuG8sDFULydNiKMv0JB4U/Gle/b8006NBKSs+I
fyQWCiXbelI5YEDXj9MNWA3OSxYHvTS8zz1qgughjg45wU2lODzaQBh9GAFrZbZ7ymJbZG0lbgmG
sEgY8QHnZnPEsZlSx32XPIByOlXGMOeBC+nHl0Wzd7Bk5zjauxzQT4OHoevLkzenw8rjdcp3n+WQ
ffSVufIfUWcrwPHZ+3H/XnfeG4Udv32fRN8OKwKYaseI+tM1wZzmMQk4oFYWb3tvLN0LyIxpn6n4
l2fq9Mi3UXD0UbuqO0oo/ai6kh4/LOP/+3/hBu+OFntkq/Fjvn4z27VB0b9MdPK03WBjEC8DWg1R
A1RiTOd8Km5CRIKLZCTnsegqAfGaNxfemYo0pPAytHZRk/YvSXbDgG0fuY6n9UiRCfBi98VTD66J
mUaRTpMy/WuUfvkWEsYN7fox4to89dSIg2033WdYHCA68hBfuSIvUiniOFq5yTOK1oytCSvXJOpL
E5W4wTvzbzjncmMkDB8loYx8ifbkUaLO0xyxonGc3VxG4iqtdHjmxHWa6jw4GgtoVBXVx6ic/JCE
1d2IO/3k278z8JYnfmvW5jwzDuyroQ8HnGxwuLK5K56j6H2wtdxnXvS3UJn6dF3rTbTjiH93Xjf9
/CYFi7SZdbuMwnUPrYATSgACNz2Ywj7HVPYwCeAuLZsvuouxiRlM6XswwXSR5L/MOnQe5F9NnrF2
iE/c3ruymfel3Tbss60n7Fn7toaT2GTXtO+vU1RjKKvdg1cYW097OJJOvqQ6VjXqtTHI9FVLc6Kn
mQ9cf1ob2Ldpj3YPZc1vAEfGbU8hJwYqTKdi72oqLzzjFEv9rJLmF0uUXJsO2dSUfa5eoiRjGEp6
eHEfYekheC1mCBgNI2e37XEXuoq7hopUve4ifzfM6iC/yB7vsjL+Z6jyyx/FezNf6QGk/+RHZfFP
resPXhxbp3CPoeMdqzp7ycZDPwVf7GpB0CMmWaB+VgbmZ9hw4WtA+a0RFJdozi5hwtLcLYdXA3lh
PbZmhlmC9h9ruuZj/id37f/F3pksR6qsXfaJuAY44DCNvpVCvVITTE2K3mmd7ulrkVW/2R2VWc1r
ksfOSR0pFAHO1+y99t52Z7Jfg+VU2Xs76PMMo7YhamvTNWE3LnvS34ZcREc2azFYJ0PpH+2kJNgo
CHmEFgG9eOQ0ORhp/hGlIwJqzBuYeFigNvHvkCNW4KH6kMjwefmnCLFvd/hB8wenTL48QflG3XNt
wqzHCGmB9OQex+iF/kHml9ZtqZb2qCzx0qOjWJ6rzDqrr6riq0iLeS+SjW81LzAzLp2WzwxingJD
7gbLIRcjuPrufcHekpuVfR0q8d/Qp2tO0+9ycPY5uA/sn/OrOyGZVwlXT0n6QNkdbCK0rZg9Craz
bhs1CJ7wliUtjXAUZh8RWo3St++smVeB9ZAYhnAi3qo4FniVN4H5ktcMdsiz27Yz74kqkA41qn82
TLYPOD8EtTHLzb4l+Gqcsq1gX4uLt943BCOHpkVV7ORPM9bB3iSgPZEvU08meqMpavgwhgT3Q5p/
YRnaLr+pDNQtS5qnpmjeh7w5GFHwY03eH7xKwzpTxklLh46dQaftP4+Ncep5q3TN3eGXHspnRntl
/2XB0u0LqI9W/9Cr3WxzzeG19mpji8Y2XrVFcWFE8B2U/EpTFX8Ng7vN7elX8hX9wHujXG+HeP9Y
WktEibfzZxIx4CTJ+2mMduS3K5a5pl9w8CCljztWtli7Dk6h6OT8z43fDleM1R0JS6uuolJkbT/E
iysq27aeviotHkLXu+tUc8q0v2lQ1SYmuZGkhh2VHd2lxmLzzB4yXxwsos2DAvaCe/BZxGu0XKTW
bJUTnpBEo45Q6ta5vOpwwV1WVQ/vJXpOXU7LAe6HJJSKHCpgvIj0MKXHCsypZB4cFN6xVVypOaek
GNBsZm9dVzyFTs64e7xHb/MemVxlyiieylI8ZCWU4bBbZv1+8MSWMaO0RUrcmfKZXKZ+scQuw3fv
MFkkjRDeQEAwr2j0jplHD1ZWJ0J1vpAOL3w4bLoV/09SkavUO9+RJ3fVzNuOSbye/J3hKPhFoLjZ
Qq2xct2BLNoYSdYhkcwPU2wzFRrdu6bq3qc2+/WMPkJgqV4BOd0zTyN8eeXbp8HKfm2poUT115o3
vo3zX9EpsRJesDHD9Ng1vORJc84sJB6zcWCZ/iU4nBVArW7Sj7/ar6I02WwYNIzBKTaSr2j073BH
bp1ufrVIk1wMOo39x0wlIPz5tSN6NzKCU63VRxLZD4JQ9IhJXe1ynWIT+GqRZ6Lp6a/nsuMQGBJx
Qky1rizC09XygbrTI+OGteHkl7737nSonhrbeeB5+BREPtlVGhY8NL+ZM80sP/1hsR8XABNYs6Rd
/R7iatibOvv6JXFKdDNNgYNCIbMfCi7m3EQN4ire+6i1H3wH1aRVIXaa9R+ko/WbpQI0ILQcAxrD
DeUKTMIs+cn1uO9dA1CPe8zD6NxM1Xs6D69OI+/GHK1aSJ8OA482RZQ3QScJ8uVVMlCoEyyEvBkd
g9AR+0VTxOwD0qailnO3TTc/za16crQ4JKXkIcItrkKWsMY3olEDK0GO/HNYaxgvtUyI2y5OSW+w
Z0+SL6a8haBfkWJ47eNvTzfZTrYcxmLwnsNiOIdWe+wFjzSPYCLfAODjkotAldhfjGc8NXekMjz1
sberWwPvo7f/jKA4YVaAyzS/YnJ8LcuczTHKVS7Z0o6+IH+v4Ky2ZKAvcDaUxLW8q4R3rCL/OYE+
sDy+k7C7Ool7wOj9wBlPPYDdC3rWsQg03tHyZi1BxybfCrXObYrFHkgdYNOFftNwzo/R9EY5zD2J
1mPQ7TthXj8ozVin1Vy9QBh7JR8Te771BklwfeHnbIXcneoWf/ImHLkCFP5g1+CFuv5yUDtJss2Y
I64c5jtMsmiwLHCv6t6IIL32PSqp1HsmNGdYwR+TFE+oWdocGvpMAocztsWhTbO9W6LT7PtDEsHL
yioUscaszEVeuGlRbYBui9HS5QMmMlvZW6qyv/9/gfxvgez/Xymt+/hTff736nj58v+9Obb+A0nV
oeqSQgg2xZ71P4hWQ/zHdl3HAsEauIS3WC501P/DaLWs/1hS0OZIP3Bs/o7/638YrSBaPYu/8gPP
dkxbOP8vy2PbZ9n838tjV3rCRPzGS7Es2xHSZ1P+38vjFr2p0xufaqybZ9OKTnUY+Jfej9Q+ri33
DHzsmmpI2pHHKRPfKJin4xiJcg1RMSQBFFEhix8ussI5WrYKLrkPiAph1mp005FwegrSirBQpsXd
PbDE8i5oiVwutoMdTbfEwtBNsGd76WNcEkBr96ixr6iBpjvQ0IR3hGQQGwPs5abt/E0fmtXeyvp9
xQh9zni+StJqisyvL7jRczDlSBsRyuO52jKgbE823JKk/f73yuzIwRPCgA8CQ4wlqOqTM3QmnHYE
35RQ6JVU6jTMwJt7UB4kbfXITsfQ26DFN66LUkNMUXaqlWqPyGi+MNIrlkc4/0BdtD/lKMZdiusT
ZmKCOzmYE0ocyLe6po+Qy68z0QkcSR5wab6Q2mU2WwCNFMfE2r1LvPYPPOiZ5xYb2pXXpsZZ+hq0
qz3tW2TX2ybt3Ydh1pQLzNfn1OyfulJ0J/HPyZOVpyxFBBNj5OYQfyoictgx8w53AvPV0lKTjBAN
RX4e+yA7p13+R3jSWA9ueOeFrnuOUugPwTQjWcXPuMUpGF0aNENrnSIznlX2rqL+gSCAfV/GBU2A
Fa0LSYNtyDbaaxwyu6jcSovyMO3bhzYlTk8YTrADKBsc3aR5NSrEvWNN9e8gcWbjIf7EScO8yLc3
Qy/YWTB/sHG2k0TD9CtcvPlo3UDSMiC/bw0rvs8FIwInczn9bHPeDIldXgfbJ7UdkxO+xP2/C6VK
++q1aaGf5hzsfF5BtEVLP1/w36ExnHhAZB2KJIv2yZtDaFMl3mGKovFaVTm5qK3Z7zyZ0I+MBRjL
NNgbAY7Wdho8Fm/8keMrr8M0PoVJA+CLPGWqgf7J7CyKqZYHeVwa96Y1GydT5u49P/yMxg928MB8
iPjgZ14DASNuXV+6Oribs37a+CXwP9uzxAYqg9yBMGHsaPlvZj74m8Ex2p9/xVO0qeLZfmB6Xa9x
RtJIZi+FJdp3T5Kzh7xasS69FgPunTGLcaJHQ38VjMHiafx06kqTfRZjhs9N5xDcF2P5Yyj2GP9u
fUji8abDU3thooSQrp3WEnrCLWu76RgOuDkqL1H4MOFrdenOSRdb3vJ+iMrzLtqlFO8doddnlCrt
WYquPSckkSPKnaGP+dl0RqUZH5EL7P7925DRxvSwozeWVxx0XFXHvAqaS8Ru9FJiYcDVD1mjmMH3
kn5E1yfG3t21ZvniiAiFsEM6tlAM0vwWgyFwwTMevn8fZG4MbMd5Rx2yBR7conn1c8InGuLOnxuz
PmYzan8jxJ8+lpaCUQrFM3HQUlgUf5toRk23ArrCHr0ZbYg8w7tvoSNvWTachQ3lL5h0ejWK5lvi
wdgbkCS2Gdz015CxEdx0FhCEDWbnAtLtxiUGaIOTS7LBjOyXMzHZ725doqZ1sgtw7/nehIa6qSVD
ARVWGXQFr2KuL47RVD/AIJu2pRv8bRjN9hlBuYmKftJ2okUmNo3I42tgYGNRuE9A0iJNLGXB8LLt
8N0lDR1LazmbGrHCWmVdvW8t3fAetq95nTBvzL4DT2S72uPTXuzfXf8sZr63YPbejg7voHLBOFIQ
bumoNo7deQ91iz2GWRIdHj6NU+Ii4gmZdmxrMJ3nvLLJkm2Hv8Eor1NKPtEqMPika6qgGwKhU1gY
zKg8UUKI0ThHZ6jNjIfWrhONGx+Bwb5e0n9qF/Yse+4I7OdW6xFfi0Sh6peGWmANXxXWwnVv5J+x
Qf+YxrrYu8QgtLgjEOzpI3bYs5FnR5/lsFmLtTnQVVQTMZ0u7vKtWwcoDccCclVhrfJmRtdbYIrK
CluDyAkYT+qt68CjHTz8KkgQNzV6z/WErYvYQ70ZzQ4LhRy7bfLSY9dwiUNUxoZmgZCS3AX0wH2F
hWBth7pkc9GtxgH9SF1GDyldo6y4DRGrsA1ZIh3Ysys8aWkTPtEMkhVNENJy6a8N3xM4PMoXOwne
8ryYtjb+3rVgZUcM6cadNe1r057mRruHVkQ3wmgYzFJNy4J9I4p6t2jp/4FQ4Ul8Nio8H0VRtqTS
ZI9W3L53PcDjKiNNibkrNMwC2Ou7IhVOd/rRCEgAaOennDxRx/Yeg3Hcm+WSGRQWL7VX74da6r3V
+Ve3YveGGPsAWdk3L0ivmQXGzCDsQm3qkAe+WX0YdnUCKv7u5PRnRc1U3YxFuXNqFFrkbHS4Hu15
JVPnQ+feX2OcLtxyhAQl/b4YJFAdAuxXpdXSQCFykX10UBZrhs6DrK3pJaYFjg6ycV6rPDD3DXln
Q9p8ODnzsjxSn0I0AesRA6QVXkZWGdqk98cVrGSbbmMHcKVf+Ls5j+/5AL7SZmo39jA+tl0WXsak
expLLgzLtWOsMBWXjROT3+lwlcpg55TGeGlKnqE14daFwh9bduidbKsO1n3q4J+syG4inJZGnLg1
3dTd0aJ7WjWuD0Yb9zmQFfeER9Q99U661dbEo8Uf3ZOfoz5LSXRZkQMegdNubWQh86ciAnanw+HX
JxUYL0UAYLp0eQcZ2K/Dur0U+KE3/rKErc5y8Oer7vNvvN4epzJQFCZ8YmrQ3eje2ragIrQsL21F
Wp+MTMhBXDrQQrPHOuaqSZLqM0rtV04RAZGC2JG4fGCHinzW39t/TVNXPG9muJdMseSA/zDr/VMC
UdbrePI2HreYiSqOSCx2lXU0w2D0v8cKRYJWsOcsz79zfdTPpo6BpAHe0qYLZKOdm33hEkWmgO6O
UGhN2BpEjW4jAgg2fm15GDXmW11N8ON1ta51hFRPJrupsL1TOlWQliSqFT8rqtPUF7hcRy52T2GG
NpDzY6VjsBhecbM0OOzmz8nqnqe0fJE++BSG+v6G7hXGCLUCVQyPocWPLeE2Gjm0t6TPUOuKb3yw
zFWS/jkCSRExFF+7ov7yGPluMxnBTQehCwoOCp+XbmURGAdt6Pecmx4qmH3th+azFixTEZRvh3Ai
032ZycQiw3/bsvPN2iC4Ts2t88P8ysmwqYcWPCTDr33GKH60bJNISMK/yvbRRdR3LAmrnL3+p0Zw
sm6c6NBbWITJJZR8utBheBrv82H+dZXJUskE883876Y9hWS/w7ieZXuHXemD6cIdMvq3kcA9wxvQ
yudvA4Ph9VA5IRtzSo2Q6U1II7oxFJja3ngwRXQsu4jv5MZrQ/juOk9HpGEd1XBDfrWxOBP9MUFQ
EjibRhXcVfjVN8CbYOGbJLOxhYUulCdb9CMr+dRn7GF15hZ7j0MxSfIaK6rzoIvlM4Nk0A9cqubs
MG3v5tuAE60Cy+AbMXsEPoNVU3Er1/UkMXklz8KKj7YbvqK/X5CN5znwnUsrqnfsrRERAhzqtTOZ
G8a6EZCbmm3LRbc9s4CUandKX42OdYeMOjyHzBFig3sIGeYxqoAa404eNv3EXiWQ+j6J0s+Jo8k1
WFR1eMhzBxm3hMVyavPyrs0AmAWPwh/ALMfzUzK4mKPqkTKp+iPDANhOWzGibgZxKdFDrbyM4UfE
zGHw7gdm1iy1fhBdYCrM48+xgnvbddO0kot1X41yQIiXfAy0K3xc80p1s/XqO0ZzaaoMZZT8MxfF
Z8dDZN3whmyl0R3SEphwMDY2mNoClJyyjxn4iyV8A72DHtYOEtZllYfzo6jfYx4XdZB+9R0qyY0g
wgPDwykkOSMg+w/c1dpmawqimw8Qd8dzRNZDAZp0tUR8xB7sw5Jaria1IqedMmeyga2FNaFa6wv9
DtYJLHHNnHZUCv2ZhMlbYDxQCHKBTvK1FtlbwpWPJ7nipB2IpFhK/aGoztwe8zYV/gWu/9ELUWJB
L3yUDqpkrGBPcnS2NMbWfo4HNssxcz58TYTTfViN/WTZ2ZM+EZ/1gmFhNQf5K6XsImdIyR5h4suy
PLCafo9L42oV13JuL0yFuu0wiR/mLCc4CX/wXUQ3QzWfMdzPTROoBFMbz61SL+mOMNovKWyNmRwS
qA2s9QFl7EUJ9bmZk8++ThYP4TXsq3mf8qBIeDzm1rzrxKs5eo8kfNAC2ZR1BkHDxA0lBOy5r8Qr
1dvBsM5IW7WTPKVei4pKnHrURBRpxp22HL1PIoDeSTY2F5f4oBZTaO1E8uBrBHmz4bXgkiW/oNES
mwmGCWPNpqzvpgrUTNaRSRbr4Qkw2qeLd3SMvQE8M+vtceJwDKXJB1X9guyjrWcCJnkPNUUMfPYB
tnTCUS9Nd2OazYwmYbivpEv9maX7MK7EnsoNZAlS0kUtU5ndBkiWuffy6kKC1LTulix2es6DvYw3
p0r+ZFC6mFxP6Gy8jBgx573X1lPZZFey0viSyd/rxfvGrw+pDvsJqeBuyaitEfcllPONd5Qln0zg
A2FahqsYtS8e6lHtsm1Blfzm1Ic8IbvXnaONbXLaDwqYkpDI3mJKyqGj5g57k7rH4N5VoYcczkIS
YHSnHpTDas67U1wriDwMElWZN6wugpfEGp5tHVCLSYhiuBtZ/ixPhwYdPavrnfSo3adm+OlJdFz8
WVeV6xvi7q/UgsvgtiV8GPMp9knZHbITyg0miRpObEsUO2wMxs+2/A4K8e6a3hfsb1qSLrqhIS/X
+Sz4lmrfO6D9YEGQRTB4T6TIcoUl6U043Ii967AXeklR8QmcgiBgig/2aB+mK1BZioHxvf6IgQSO
tnUD2u0eUt4UTSlAHt1DHELDtNlK5AHJL07N09ucyHFu8OBO9cE0o5feJArY9buPKcPwqOcTq3Zz
3w3OC8usdTu38a0g9Q4sU8QmdqD7DNEOjODBh8L8YgUsr45xiRYrMcAwRqduTQBltSJB5TvpxxtU
PTpx231SSf0dAUTcajt8KTv1xy3E/Zz9kbP/HlkToOCoJ7+N/D8Oo9lv7mXJI7iKEbI4hfnhEJwZ
il3pT08xdJtt1REbFMMboNqywEo+R0aM0UyJg7BqMk/6+T2147fEdCu0pNHJa8v6SKrHQQ/Tj1V5
t7SznxwnYl837oa+OE49oczesEKZgmzapybDBr8VFtQPC8aGVbT8FPYVMuYahkoz8JNdeKAPg4xu
ZTd5hwEm3lFX0UVFEXnQw9coqLViODAZKv8pnb/qZimVLG5PtAz4JShgPJAetbpC6WXpEDKWq4Bm
g9yqTkTAoPKo2y0QRShcxBZv1Mh54oSlsQoLsHcHD90kKRflIfOyN1LsnqyxoK13GJ27nr1zTZQ+
9cQ1HddftuGcp2x6zAkzcErUvbF6HGj7wajqfAuzhu0Kz2vHxMfYtiVYTrkzMbDjhyQoSU9RsdUl
Y2/Goph97xOoP/E8E2npCKD9N3uqvGNpaLJl8mbt5L5E5J9cjGUOY41gq1P2lBqkHGr/EJeAQ24E
+XWgM2rAwJNirmJkykKBzSN0soFGLFTLXD2gndnHAgmZDpLviHCfUNZ6M8vqRU3oKUCno7W3H/PB
2IxBCV8CiM6BlCfcXTGx1jTh1Nj3YqCiwQeOFiUrFxUJfBeRsnN+UG9pzAXMhAafJ7wZUtzTqNky
/XjAp39bbg2njiuCkdi8Gd07FeSBsJdN5qPAXtIxnKE6ONb0YcJratgMrsgcLTEjghKIEdfTs907
XGQrQt/lchVcpIzfOtEXlx5WjtVosUp75wLehD03yIRhwIgzgRCqkbqJrj7wvTWjDeZlYDWV+aIb
PKNtjCe3MD6NLvdZR8Xcq8ZviAWlNVjp99Z95cR3BGsS4YD917GwN0zAzBX5xsUAasDyn+a0/irN
KD5YFssJp2N0NT5X2orxhiTGulLFd4PgtrSdd7OEoiILdTQVND1xBczMrR4Hr6mS7/Pg4pduEEE3
GXdmqLMRkvTib7w6dp8ce7f6QkPxknCy7Mbxov3B42ThvJ4thsvAHSB89NV9q9jsBWNaP6YUS+QB
r6Z+ZCY3p+4WEiZFeEm1u5zKKuI3CALcwk1q7It4PNZu+JwEEY7QfyhavmOfIshCmf9FfE2yUan9
lzRNZraGescFLDeCBhU4tndUmXSO1dhoKk5ilOuufAl4YDruLh+qJ6Rg1sboAHir8cnULg1IGaMa
dweYGQOw7iRkvyzCAYzueCpG670NMAqZNJuOcN+ZHL8pc/xb4jlHKwCeHkMhPF+1S8figNh/bkN7
7eeRDd2TtxHI22OZGwKKQ402CKtG0DOUqx/Rt6i7yv9GcAvmMsQXpaqtoiReE3W+mhjnEfgEeJJt
b75Du1ygowEn0xk0WX5gv/qhjnezDJ8igJReeetAYQgT+deCVWYdeelVP4HvIBBhaJxTuPzRkKFp
SYWkv4RqE1ic5JaJTtKc8k3isY4lF2yJ3UhOHXURo8oRzwpUHbc39nIqJ2IiieZoRfzazPlwAiG1
jrCsrR3JztKv0sdk4Mlne8LZAXFbN1n7q0xrGyKVloUWa2uszlPEXCowvPdEIDoRTvOTVGrXpW5x
spoWRr1nr4KeYMaFXXEwTMwxYkI+R3thqYwsM9o/loIgP2eDczdD1hHUBf3b9MgMP2b+a3G45kQc
DTHJ5FXs7DOyKWDFMBq7uKioytL/ZFb+hFwDnBvtU9P+uF3HDAFiy8a1aOAjHN3K69FgBNahycg/
EvOdTJl1ZpPAaA6GvQcDzkJDvBPH8DQ4MGdsomIHDudRmjtok0eFGc/xudha9xZI72IWHaLr4pOg
LWMfYdYiaDxZGY5D8ThQlAzItELKT7pc6zVu9B+DrB9whvY+iMNLXOd3pJlIIjzjDBsc81SNr29i
VLe1tPWQ8Ub1eetv03ra0egOhG+8exa77YhUZgRtDs+1HXkyKM7YHssaCSmWCMSJLHSIDCbSOyuL
Xc6YbnYCYjglvYS1xM7GXBhMSwhiIy4cpZYkerspAxDTlfVhoUZLHZeJaTbeurwT24KgMVpMta+b
mlGZLl2mtOVHDPV8HyfRay1/HTBUGzYo5dqNGAm7HbF6hvafwrn+FnoqzjYNI9iRCEm94e6jcAKA
B20OdjO8g22ZV3iCHTC/znx2fI5iv52P2mK8nca8/20JfynujondZusyZobGUnxgdEsPt7V185Hl
/nOd2ds6nzh32vHDVsPRNDmS89zaoqUHT3+bBcD32O7v/ZqjuIKzNEMuTaNtUBO0oMZ46QxwtMdx
TvUSkVSaEzzSA45CY9Dc9+qUWs1IOvrBMVyPnZD7Fg2MccoW9H3ssfnX4GgcjeagGTO1F0Bq5zY9
2Uj7KMywPZvioSRdjkKLMAFOOjST6wLfKno0kGAk+96PePkOwyi+rRT5jYD3HGYotuvUW2iqhX9Q
PRGPYB7pkHC2JAsam24uOljeHxG4ej/280my5DjrVv3VA1P/ieaBR3LZbOZ2mI6qofgyu/KXXR9C
PFMeKzqQVR27yTaXz/is3KM2jaPhdBfbLfptIqmVChW+VAAadlWS6pOmvSV+kMOHEKPfgNeM7bO5
mBBE90i86i6PKdDwCXnzQ7KWgQeBrI/+2ubQEOOoALZXfX0xPMKEGHZ/tBAE91OmHYipHmAjSyN/
8+V3O/QuNhCILbV03ywuuk1WulcQhDXV4lSfStneq2l6naLp04JbaGKdi4Q5LelZX+2C9kFWb2+K
Xj23Xfsz2fBYBBEUe75mMzoS8Zc7qE0zud0tdZybY0WQh/o42+VpvIcTkR7jvHoruEpghMHn7pG+
11HVnRoCbNGbMQKqyPjZ6obv7BrFe96qiDiOvD75CBdOScSq03TBSRpNNpzQ4SVssc4qnGYA3px0
LC9Q4oAjDZR/st3BP6EWuXRe9KDjlJ+ASj9LwSq2YU6+s12gPYvs8hRd/v3XsRJ3vZhazD41pnl1
c1MSHqwcAxUbh72dxdR4QQSnLXjrw1KzjWs+IUHtEva2G5Hlz0k8UhVj12gq6EP9wox0hvDmqHLe
CbBrKw7MhnB5drBeZW99k2lj7YBtAXsybyxphtsxlq+6qv9kPdsC1tfW6d8fbr4H09hv86Z4LhMM
KaHx1rFk30UVGYVde6fSuNsT4M4YwzPHbUpC9hBHza7K7Zc0bAU74siP9yiPblFYiD39030ZIMIv
8x1j6AgJEajXWGUNSULtji0ve3LCcqBC8SnNTv2WxKnYVyqJT5GJ3lZz/Bc7iK2fBapdeoX4b1ya
WEvMt056wPC69Em7bQixS3grajGaORW/9EVOoENa/ymaYrH96VVlxebJ7nGqsPgNCJXdCHDve8tq
NjQBz6wPGfVa6SPhKpuJEcJ6jkgS9P2SYGSPHV3J87GERVwO87gq0bRDxnvMddZty4bZkWY1s8c5
yPIitX+tVO/EKKp72bjV1oQ3lnoZeDUr+3QEuDdNn1JZ6GMT07jQgrx1Kc32GI0vvlgGWbH/XRah
QkeX/0kHsk8Rqb77mUM0Re/Q68eoF83xmqBofyhR7EOqPhhNfsj97HWORmA4DWNRl9rc0UCoyIHF
1BDCV4zbeENF7e1GmwYtCp9Zn7Tol71thaCs0ESqTApY/bhA/iaWvqxoqhahOAxxNNnJEPwqStpd
HPZMjxuVr40W1iPgZpbzBuzBtDQ2CZJdsqnM6eCI6qubzGTvSfFMk11tFq8CxKKfsAgW6iGbETwh
DIfoB3NYFbjtj1iDr6Fnf+FXxOK7+B1QLnLhHwbRk6QYp29Y+OO7Icb+XhDRdsrVU6iNJ9V3B8TI
5q6PeLZV3mEmNoPxvfDJ8qngyUtgCTqh/NBDv0+qdmd6RKxP4L5w+nD++IThzuO1NUWC6CxmOyL9
x56rajbcH9J4rxPQMg+i2n7O6DYzTx6jcgz2aTXtDF9n+8aq90U7/CEji5lt6V1bhgTdMA7nDpt0
OzDGchE5o6k1MqLFjXPJcpP4k7BYWzm1oF5i66CdAFEhhdLNXnXm5UcW7jSRRLHdASbfWSp8RF1f
XaM+7Nk3zVd0ivcOwdvckv1d7ImvJMxfyRX4FD3GLG3Gb3I6VfMQHEhb8ncxhR+xC/uiYyyTLyOC
Rn9luA7WM8v8ldVUxSHpGQEPAuipG3NxPeamOd311TmRZXjODI/oFUQgCqviuk40Q+o89lDhEQpY
WMnzUFORhxKtjCe5gkp7PmtGFU2kDnlT91g85WFM4VdJoX5q04n2NhQhLCnxi2TQTNIGlUIZIBKP
HEx/Zde+Qfy3NlXLKtwKComIkkmRJvm34aEfgIXwe+QxRhgF1H2UJ4lPm+uIwiTmMvnCsvfTJJpY
J4umgjCss+8l4XHu+mtlegepCekgh4u8Q43YO0YtBAzrryFr+mbjtSnc8MHknFwVHgGtAwqDtO72
ss64h7Gkc6k67HdKfgmftUfhwkP8Jtl57Y8N40XsR+zyEb9IhewcID7HtrRerIDgpZRRs9/rbFOx
h9pgx/Sh5yHNn413iarelu2RjLAGZhFr6sSqGc1Uu4BTfN2y917KIj6c19oI2F2k5rBpawvJJM5c
ZwY0EdGlr5uAPQoBydzXQt8VDteMU9PnNLZg+cBEcKrGAwdoegVtWLDZs9n2A0OTW6+2b8vU3AIx
zEYU+3ZKz9AMLROQhNlEh6LAM/P+EMTGT2P72FKIg3VVKlgAMGkNYVcwtH10Wkn3TVICMzskTHkf
n/K+oqvluJBBvWa6+GN6frclOBYRAv0y3HAeWDW2gNhAl2Pt3Nr8ANN6ogz909vONzwLJjCpMyw8
MH9nWu17muIpH4zqbHvyQ8IdOxOOCAV/yS0WZormGKwsmsz0aJShOI2pZEg4ah5qMR4+O8R4lN2S
QmKVi/pHf+C+VPn4YlIR4ToafBpYExCecQ3lAEtRVX8N/PRTVGOK8jOmwj1Db/NpENzxHhNkwIvl
dxLlzT6No+/ejO871KR5zZCJeC4AzJOkE28tVe1I+PL4Ybg4DPxMURFskLPty9aNea3FFgZos5s8
hj2iRz7VOQ1ZNcswKEsYEi5/qAqPYNnGr4qGNqKyyRvjDD+8YAzc+xuvTg9mLbEKzCeLBvU64VdD
UEZWZgMRdKZgu47jjMN/KCFesj/GND2uUMJmW+Sr27mMMOWT0LzT5DtgV/yNsRyeoLevk9QEQeHj
IHQN1jbZrB9INRCkiPiPeYcPN5n1DX8aDoW2PYcu0yQeU+vJUo+NhC5IJ4XRB2nwa1belxcvQEvG
gA7apdvdO+D4t6K1jh5vrtUAvAR0N6PcW1e6y09RNXybKTSPyf/rOQNJ63rCeJf+MISHJOKxnoAV
v8o5s24YsvY2ud/OyAPOB862aiEOF3Gy7TLi2XTFYC77GI3xxV744zzVs52RGn/dsEtvaU51OJM1
jDjJ2My/U2vjb26Hu2hQ51Rj+tLLPjgx4/lAxKh+nJYRcxs0DPPnsD4nmkyiRvckLNne1m7MDzY4
EJ9jqB0DvmXltaRkJBFQKAwsRmsGnF8uVtA8KC9lC0RLcWPjCsExKfzw0KNL2SBm/usm8bPC672C
tpldJRETtOUVaiu27gUxFQ60X5I7137Uxfd4OtZztYgYk//F3pk1x4106fmvOHxtjIFEYpuwfcHa
9yqSIiXdICR1K7EviR2/3g+qJ77+PBOeCN+7O6KCVeqmikUg8+Q57/u8XHj91H0GTeo86k4f+fnz
Lb87hpnV+JhCyK4C4SO9OA8J4KIW7+QM0zKN6SjAq3wf4Wzt7brde9L50fuZcWrKHgvE8pUjSWqg
7sh/+p4MD0i5qo46TUxvqcyCnad/92gtjsJgXjB6LcPZjvG/ScDCRoCpPPhx9dVpelLBVBvvFBi/
82w51Tkdg2qfDPPV7DxGty3nlBQbIQRnaHPCvpbuAP0g9bqDapjUQOH4cwxF+sMo2d6hGb3SGVi4
DoowItybb32T3Vli4uOcjpiV7AQcJx8azDum6hTkY5sGW1M04y3ACma04y5rPeYJgFVhz1DmhVX3
6fSklRulpRBapng7CxwaaPu2Tvk7NL1fUAaJMk3sO4KN6DQZWDecKra/UnROG7anbq9GU3yNvGnn
j2X/7qSNg0LM+5VFDF+rHE9iQ8hbODEOqV2kU+Vb3jnmW7pMx+Tyvu7w4zuy+MoPY6SDUEu4HI33
4ZFEvopn6yxsWlTGNnBde5d2fb8VWeid/LdR0rj1xng/elDGvLY2tpIMVRa4nHxFdGp1Gv00RHkf
zPzSlO4jYGq0Ub7gL078G0dpdepIzzyRcAF2GwHuxpoJiPY1gGpck/ktkmV+i9s5vwmfVhZip7d0
efZ8yZqLEAmOy8lylIjUwawZjtSrprKPBSfApnfKzdSnfzCOpts2LeIsjCGMKCf3GJnUQ7ZvQhnQ
UAw41B3RE6EQEcDUB9udOD6hbLLhLKateAyT1X1JWo5x/YB9MYwxz1GIux/Edd/IFq2OHA86GvdI
Twd6AxecI9xtI/Ebjgf5CEEvBzMkSQ55JxdMTO2+bg3mKU3DEYDFhQiKfmNJKPLD9DTGTpu598od
CWtXgPO/JzlmOySSySXx2x9F2pfvNotA3FbeNjXqAnLk7xw63SlKLkNJ6xHddbTmwx9PghzKghAW
+rogL5WZ6CN5OK8G2MpV6dsfNqz1jnW0lmT2kWG60z7N2lJMAB6YoZPlYSlCB3V2GZWVXRrISw2S
bla/eT0aUPE9b+i3yHjf2pTgWDq6dsTSRJbZ65AQyOqx1PVB0m/c1P6WOWpviOiApvolHZA/pIyD
jkV1aSr/0wrizwTgiF9yPY1FiWMQCNA6XM3eZkxhYns23BwULPa26sljHkymceM3esG4GSQ/4MR9
GrEV0Ivx12XG6dsCSf7iDvWxCMjrqP1qozLjR1oeiOAlk6rW5UabY7OfgvFHMXQ/UTxWHA+isxbq
qwl1+4BMfTga2XI2d7qL8vruYoy+3lIYYiJqGD01iAZVNKLNwga9iRWpNjQ2VSG+jjagbnuKgw0T
ht8agcuEDvYFGxqKnMG+Ft6AcgYJL8jGi6Bpw1kXXlD/3SDIcVPj7U69ip8z47wWEdG9cUEeWNFE
EarmA6AVF7EPdnUu9in+EpgD5OamxD0Cd2osqOw7fl9dTSHsLPQp3WziNke27K3dPhzWEmCCG9L+
G0ZxDxXXg9dI/dLHw5uKWJxBcSM5xPzf7MhZuRDLQRraJO7EfdyUIq/b5uSdOiFKNZ9Uqd77aLvs
oAG7blIN3rNhLH2RUfcIqvTTR6+51lxcwSv2eYDYBhECUadPSvdgncT5ea5EOfc2MvKzzeg1GWzQ
oKTFwJF4EOByrFy4UVNxQV6JXYQMIy/SAXo0zVizJUg2F2urLMXKqqPXumSwbKLzpem5jkv/Ugr/
x0RHbgXmBOEHkXwq+eqMt8b7gqdMrxRq7mPjZj894vko7VdlTbHWZUTAFAmdKyPDhFNwL5lMLbg9
aEBXf7ZBSLOKzoDrjPjSs+yDoYTa1Sgnkg5IYdvN5yCo37KEs14XtuDlw3oD1uiFpZY8IoFS11kG
4+VnqZimJ62DXE0TUJgi/Ngw2sdcSr+fAsXF22pU6Qo6yn5WA6ydnuw8h+5QAQVSLKSsYDBgI1kI
pud2V3e7IXWCG0pVFqXaYg9Popnul+Mjoh3OGPjZsKEhXZ8PUJlwDtr2h8OG+tdLYHsxzLazj8qz
9C6kd46nQIn181kTTN7l+VUUB//2lQzQ2CFGpqcz0bB3qrLdOYkhvXWeQooRvndOvdC+ZlKhJO+5
Pl1BSl3kjlsiHhmFL0//fojr9irhQh/J9jNfZtWRLTlF5VVi0191VVVshs6xL8+HHvW7l9HSbl1a
X452vEdozcmdOFhGKDMAzTJ4sLsRXitCEhdxhbP1sCQlYNJbGm55Qsof50KoyG1PBzD5LIdJPxqQ
7E6HtbT3zfoYRL/CGVoPsuFNDKaJyGL/Mgdj9S3q0vd6ntpr9fSIwBEFOVVcYzE0N1fI/f83Ez3N
RJb1n9IoD7/+zH4Uf/yzn+j5f/xlKDIs+18gRwpBOz3AncG//3AUCfkvjqCdHTi4gwK8Mn/jKF13
wVHyRx5OJNcW/t+OIpdvaFo48QLXM6UF4/L/yVG0+IX+hlE6UoLCdBlzSdOBFOnacC//2U+UyCwK
YodMDZT8/iOS/iWYFoU7Z6oesPaGNv5rVaV/ZG7qncKpLa56Fua29Umvoawnf3XAngvc+syasYhc
67fa1+4qyQlSBZbgbJ+X2a/xX9Wf5f2vd/Zfii7HmVS0zf/8r5b892/YsgKXT8AJsGAJTyx//uvH
K/r55b/+b4Gbui6wb6T7rT0cnapHi+bGp0iaHxaic3SZK5z+au0FIW5VhA3YlNxrqkB9hIkj9x7m
0P/8LS2/p//zM0RxZroBNi9p24HpwRv957c0zlWQDn0TbYye9lY0t+giYWj41s2Zi9vkJv03o/cO
y3IS56r/Qp/JuhJo99E1/m5M/Ps87aQtum8w7XFDUEP3yP62WZSdULfLtZgM2uHaxtT23//X//i/
fpRC/If37fGGPY4l/CMC69+BSEnwSru5aoy1N8IcZ6h2oyzljDPG9Tc5YPlys3dp9C1bPCu1kkP2
sIAx0BMqdu4wQ1yBtAlWsXtnlc3fO/G7d4OzO3LqH4yZJKrm6xQP0+k/f9vS/48fuGC+wpXL3eGz
Upn//qLt6qDKOXSuWy5fEJeOff77QdHIRZ7jHv5+afJieTaXBzBJlAbP57U9h+vIzYiR+sc3MMZG
nn3XCTiR1iQjwgo65Uu0Z1Up0B7LV8/Xnk/bKpnWQVSSSf2PP4D7QHTvfKsNO75XpdY3TG1GiD4r
WB6eL9sk22xUX/4ce/NbG5rzo+mV+WiHpth4Mn80jGdWmd23zj6ggrQ10FMnR3uec7E/SNxCTzCX
8fcCkGHgdzt0I9ZXMkdamtCjxfaUx8d4DJudH/RfmbSLc+oTPDIgCCQNtu/xFfzjuWklzUOO1m/6
edbe8Yzu2sRzgIkDG12jqsVkRQuT5od3BBNQnZsF9izblFmOXwJRWl5jqrOq4to9TlbUn0PX7M/P
r7BP9ueSMTPzCd6cWeDRLnwZHMfWJfYtsEY60biOxiQfiMZD0f1M7UiX6A5OCbW30SqDfPN8tddF
weDbh0EBmBZfWrlBzlyWL08Oz/PBMQxJ+AlnGHRo4kSoINi9fzxguUb9Pt2aWje3tIWZZRj5Jxy4
fGNwAPluCgZQlgFdYx72dtuX2+fLFClrDBn152TawD9tRGe0xbq5LT5mRk5blVFTjXTcP4ya0IHZ
SabdvDwNBMw2q+n1QTuudQ+1fQYGkK61COpdGhvNm2J9v1RN8trnun17voSwMEF2UHen51PiPZLD
4KGraEi1h2o+voaiGDnE+NR3fu0f/notz52bGuT6+QyE6fiaRPwAwxyCRlz+BzTZLqYVgmnImf1C
bGV37oGqvo6gfi/5iJ5jeUY3H3PiFH5q34yevoAS5UhVnioceLgqKb4JBGO00bV3Mw/kBRb3Op3J
VsMW76/yDvPW86kyW9bc5Q8Mg28eaYgDwRL2kiA3RhIKqFfNFb3j5Us1GDsRTmqfEEjMWQLf4zEV
A8PKcsRFRggi4tMEwXewPIShwYej2wbbg+bWiyLgFQkIB+3UdGDj7y35YSeGDUtstaVuoqPml1ON
skxx0sNgASlRlNW2CWLrjEcE3lvFKZE5wkth+HIdq855zZ3grFzVPCxiZqCCMm4PDEK3Y/TPICFD
5HZIMqukoMVofQxW7EEhl/AVdW8e/Lz81fptsoO3rDaDggHqFBFs+chsNxn2npOxR8Em8UBCm4pd
w1m5sitOUyJAdT2/tCa0Z94Y5VvlN+KS99krqjAMQVV5zZEir5scpT8UipDxI9OjCfkEAiNvOvRj
vxkc64sBCzjpmunbhG6wd/FIZr7RnEOndpCRm5z4BLdAaicJsULAhKPADq8F6RCIAXzvVIX9LS+k
d05ogSRMGu4tZHioPC4BSGHgvAUVyr668DZZKourP1Nhmy3G+HHwh8uCR6y8cC1yZb9Wg2+9jrhv
ysao1xZTqAMGvv4SVfLMaeCV4pY+qZeiOen7qzJUfk9YUdfNeEzne0Ovfj1YEK6GNCWkM0Dt7QWr
MAoEUx5QlalK16LBK9RW7SZKxD6Kq5iABRjXk+jPvmFVzPfybDVbdOczK/9lE1ZcJhka2bg6w6bC
3EtJrL1abnIZ8bERb4CFRHT3MgzXZithNvd5tDEdj6En5MRDMI+odGtYjEP1LSjdZi+aHKm82/aH
qIuHvVIVOZGAZ4eTg4q/iJJ4YvwqkGQbbvHwYlj4Mpfv9BPlOzfBiks1WwnsgBT8XfgZRhJ27Oy8
a1akOiMdYYzMG5DS6cOc0s8aqsnGngI69dFyeaSze0x7ojgbt7lUfd5cfJwnHBI5TxhS/KwnJmCV
r4N9mAVAIJP+pzSG7kr77M6tEb8/Hwol9mGbr4h4Phtk4FXxRVQiu3gEEl4AaTK9aoT8rKdxfk98
9+gv0RFWMwAgGi+YwzBjjZOD2K2rT+HsjPc8jsXegAzJGHVnFXJ6uMPO8HPrHBaBeZZGt4/Y34cX
NOP8vqNeXcoOTGTawVyurWsokDmUGLwuOT6qjYdkjKiFHhxT2BgXazD3hhf9nBXXHnClEnB8eIgT
PfwKiXrXi4udqeI3vSjGTLRSpz7eVU0+35/HqD4YEYf04TFyezqsw1w6JMlO8S7rOGQjsboMYLdr
ZoLzHDonoQLmxQs+p2vM6NosDyBvOGFXMUhiOd0wZrislOOVQDnjUC8dqMSWzboM0C6myFT3odsQ
viyj6H0CjRuiLzDGznsEwRwB/B1DYxO2UcIli3JHZ7TM+Zl6QnmZSpbhxqz0dIZF9CtzxLcoA6w2
uQUqs8aYN6TKyb3Ev7AS9t0m13Fdyco5lCkpMoZuoiV54ucoqplKxp5OE0iLKj5Tt+pT6b+ZFdKO
pPF+DE2MnzvBZYkkgL5f2zX7vOiIfc2zYRd53R2kksEEMk1oD/O32Pbo76y4O1v1/IEUXrG3V95u
HuiqEhFjvYYUE12b/pFGVnzpfWfNjHsaXlIq5pNnga5xDe/UWe3DARlMnCg+0aSfaPLP/u+YfI97
OJ4JNoq7eKKfvPQtfYTbWYIfVm3/8hp79sj2Yk3TKR0ImJrHqNzm5qiOOUvw7BYTpsV43kxRz6G/
zqAi1u2vIFb5NtKf4Cev5NkEa8t23S3HrbNb/TJFjJ5bEXcbyVadrFKfo0JwZ1Xa2wQLE9YkitJy
WJlyGwRc65eSXtzRL/KQJYjLLKjLakWKjTi30vmYlgECHdEvNUNDIuHJ0q3HlVBhzYAVSx1tJ/IH
HWwlNvnY2WRgcmxYKvwqW7ltE2zpLtwGMJXHIYNY7Y3Ze2pP/rGLRMnQSYFx9O1m4Zb/VnDjdrTK
YZRH1mfhxjTtp+41rqgrKmldOZwUJ7KXCfLzSRSPaHiD+upJLC7rSq4Bm1MXFQ7ZgZ4wXuyA3NHa
QlUe1j+HFNVEX32fVOOcwKEHLx1urpcoBzMfCgThPkqE9yAMjlM0kiVjNYJR7/xbGX160oZMTxW6
VsJF+2BNjQkYlQLJsT33oCJv2FlN9Vo/71lQaGjAuwO2dsJQK1KPreUm6Glfkh9zd6yqOhmxwRY+
1b9cPRds1TFeLnedUTC81KYhiH6liCRwFZKnd8yTpFhVfXRajrU6zTERL1G2Xnnx+7Y9Mimkh8Wi
uE7H0D9rwzukIzG3z7KiXWoLBkR+ljkkK4Lf2Y5DGB8jET+owv0rWDwiQGvDv6kZTmSR/mCk+9Pf
oesBDjoQ7wIVGyzflBTHKuqajayVv+pNpz/3FnIpzFfvk64nNtjwnAW93peNqk8NDu9VbSCyeq6V
lpsC2i1ZKzGdEQnpM+wCSmdtfIO0or8frKREOz4m4IUm8+CovmKMHMZg9KuBJDKLpM4WW4/bcwOl
AQQHRbrrigw9YHfG8OOJBiBo790ORLy3zaY8jN50Hw0QzbRqA/rqr8VUkkoqhLsbkJPWydy/h2UP
fl9F3/1yHHEy6/I65pBGSSpGeUC37z54kpx3f197lb+rljbW0I1YgomPAjcPteQJEIhT5JSc5kw/
bbcgqjIYbMjVM/tmUCjKyVPvOsV1b0n1IY34V1NC5QB+Uqy9ySPUTTZfq8Ag/HUyQ6o56ICy4kfh
cOoylisNtAQ9MZRvpQrXKDUQGdGi9AUXPoD6ZtcZ+lulGc+xZlhZp68LmORQJcnnczvKu96+jHXu
vbRjbR9t27mZOg4uQz0gqwKfAcuCTSUmk37M5y9qLNx7Jz+lsAFo/3WPSZcmYCPRSA+A7Gs0Ddes
CXKgcAU20blZIPfHufXEMc+/icFRmBnkD2SQpyDuGOfB0yXJDRi1yqBip7NqboanvqNqhVNFT/IU
sVPwq7fb9RBheYL5xCXTYvHZO2WqEeFLtTXNvHytLYyTQvknM3ydu0XDDDr73Kd1sgkz8gmjZihv
Dv3sgSl0M393kuCYCHWeGdQRFJbG27ah88zISF4RdwN7ljK6xy2/CzgNzWfjtr8I6Cx/eX46giqR
HeK2tDvT9p/WYqR0Id4SEQ57RnkRSLgQj9K2XIW6zw7PGoHp3afhCLmzlSaqIIyOpTv25EGFb/iv
px2WisVHWjWg0gy0tzHitZMxEn+IIfm37zcVMP2QSOPZh2yBTn2lbKfee3MTIN6FNRr6a7txt27k
Gx8L03I1KhbcugrPPh/InVhyXKIMgDFFuEBoSD3mV+Lu0Of5B1m2b5x5AcUn2TtuNgYtOmdBJpCw
4+y+ESW4RUy/J4oxjYsk9lG1td6lmUGDFDi912VTR8RrMI2aHdZkpUmdhGZcr0iDB6Phd84Hs8OK
QZOLBatwL8qpgY6HHWdOoqaQY+N/yURPa8hWAts+Ru/UKt6Vo69qhNA9lpgVG9Mf1zKDmJhK+54F
3D2idqptkjXbvnf1oWizEhlTHjBckMDO81yte8/J9nGLfq62XhsnoKbOwFPWNhFybO2PwSDhGPUI
mR19HZ2jLl/HzaC5Ahngwm72NjJv6pei0unZ/v7Xpa9E7t7zltSEggnUOm00s3sQ78daWfZh7JDN
4W9o8IxjHMp+d1qWh+e92GZFwD7srMYZYkKQkKK1rIBlSjrpk/hNh77DsjLXW90S4qwi/wMQFzpm
LIen1ld727C9yxwTdIp5iPVQi2mTTf73UvRHOA72JUQad7ENDOxGoa5BgejCbrpjRawGsyozvMHm
q2sm7JkRufe+rcxjXf1RjIX/CDMiLd3ut4509SoUSjuNy35Va1XhxB2BLBtlR+p696LDWCBnSscD
pBBCQQe6QGYDf6Je6kEDAwyDYf/0fLDAOW/TENiSjfTyNcHjsAZS5G9zqeQ2bl0AzCP8+Mx2zW2S
ood4NnI0H24oC0Te2XtWqJkkaHfGOTnlei31mAHpzPILaaRoAf23OFPN3lVW+jaESycBLOZWl5hF
ytQsGcSxPOczAfCjPXA9isQDocpfrkR8grxkXGDSgk1xJtT2roFRO3AMshTrqfjo6zfDGsItXvL6
NEuh+EVVAIGJXN9Ng3pzK50RST1fMqHUI28s425pUrpzMOSz1f4ShmP+BEhMbEVaPPKUUdvohXtL
GQnj+LB6q+vhULXKXXkoifY+8Mb3VsHe8eb89CwIQi+o2AVYVTLcfeQSX5zl559g7ZGLhGuDQ0hw
TFV7e25WkrbYsQ6mu+hd8SW0/xhDgmsZwFbf7BpI3gLRNTOay0nfnjQpBueycj+x1v7AV8+kSXvO
OnTgaEQl+diVh+aZpGy5rcLudcjyHFQVquJhwelo8oJ049YHMM/Ih2y8R5HZ+cf7826Zk7R5CSGH
HMy03wN1INMO2CdsAR9ZybJUel75Z1M6V1jBHFhS+Q5eI393PAJTAuz1jAT/7c6s9Kkm7ewSvqcW
2q0iHy+pA5PLlC5OETmiIIiCnQUmCZt/Fx8rHzIlIm6M7POiazZvrYPHUwm6Zngp2IRdvrOF54qM
TDV61A+yYBHJe3cTihbozwSxmVYX+z9yDVUZ8i0zquGoWWomp7sv/r5aJBcXPBPQqL7AeeIJgoVh
rsK7wojSl0ijv7Q1wlos9yBtVraIJiRfGfaoiF5Jl/Yh7w0GVus1N0WM0MYP0xiHLnFuL1DYUCeG
sfUV5MA6GUt60m1y7U2dnYpJdWCvrXW8jAYxr+/iAqxNO7fRKVjS3K1EX+LIzE+myNEtYpBK4EHc
Pf3x3PvbtNnO2H9fhBlsMVKFW50Zf1Io60cf3vVAL2WGTUsrEZ3z7A7c20ajKdUplkTemlfOppxn
07dncQfumKGvoxCi9qxdgbduXaaerafdQ67TbqW8xjgNAWwnNFV4tbJi2pr0m0mO9Rh/xwQOPobK
glGrwvjqzOY+FemvVHfB3Z2CU0ma5ra2knnrJdxFZgW6dF5ab6lG5JsTFe55SwxjdcxNrH6k0ox7
YZm/crv6VhJXfg60bo8JliF0D5ISMFTbahind69gHOEgj8YKY+6SGjZ5NTintMEt5c55/x4gCSTr
qz8Ptsm1ye4WOwRXzRkS87qQ+hGZbIUoLLadn3MEKKMtHbz+qk2yhsPYmddZX4zUtpy5D6nTne02
FwjHS6jPVTzdng9O3E43O/jk8zKRQpawUFAgnMVyQH6eksEu0nvtFlsuCDRuOhTD2JbmwxykRPco
1zzZRi4OLqDHuhm8feEre2dE6ZtMyEckVl5wwaVihZsKBDWekHxbGxO+c6nMVR6JCf62L29pgr9G
ZLMgNdkgStoMyXthl+9ylbzowqFImd0VZZ59hU5nXZXsh/3E3KqqzJK4LO0flEV9gK0FvcazuPPd
L54gX0h2GIZ80ai76TXbeNDDxaDzGWVW/RrggS11Eb+WY/6BRM0nOox1a4omwlxmva+52rmqPXWy
o+zDSmS8oyunzh11foOLMcA0Fcid0diffxdNZowqoRLOr5YygiJ2Gj5x+7/Z/TUrOvGASxBsxxAO
ibIsxGh2R7aZ4xYEsYQ06mRQHOtS08nsoEXT3LEX+qVU/Z0Qc49c9l+FY905V8u75+V6GzFzAkAt
uDG4LskLV1Ge/OFn7adRhQ/fGpvzPNUJ67Tn0ECQ5jkfOLzYzYBOYWkBu+hVt+NEMoUU2j3n0iEX
ppyQwgFBaGVjvmau/j0Dqjoac13QRIBytzK7BK5BOtL5UjRIa0EXPYrf7LwhyR2twsIOcI60VTeM
GsojQF7ifgpoZ0PVZKfE1FcZ6oVH3gpyyPsQ2x8coQpd9U4NObQpA4zpxAjmGI11tvMgXrDTY3Du
iImUZbUDlI7nlXaDNfgPEzY5gbuqPRRsdp3ZvtlexelD/S7C5tXgFLPlu2AmaqM8oktibVPbnXcT
0rsTvhlznXgJxly3ExszowkSZ42+eNmxRYnwSR4WtqPW37uuPvum3xOmkVrX2KxHXNnylozaxGkJ
RxD5KjCQglieIQ820oWBFSqo+5mtfuRZ6BxNZX5H9+xfYFgfouIdMy6hMUNHnnMoz52B+jwgMX7d
GPTI0tF85LNTEiWYU1iO4V54KK3BgrETYwLejjFO9ay4P2uNboKbNbnhfPe6mQRO/GUp0aYwG/zk
dehvQwTrvoFh/OerUn7OSdPwX4xumYO1pAL78Y+pi/odZscPb17QsTjHWMaXSF902tpwcaFxsEL1
4//UcX6vjHir7No8FB3Hri5McqLArZri2iUUmdka/X8UKa3vNqfBLnu8iLIDHiu9lVUhkZuZbceL
qyJhqr4jgQ2PbgvzEZm0nvvjhJzfrGit4XTcgGyab/Y8Gi+94SdHt0T+7ffYbFWcR9e2K2/2BILR
0vJhqUUUQoZdaZIx06AYH2wHpCfkZQIT2C5rIqvsoS73SRASKjeRDNYAV19nHqlE8YThHWgGwb9+
ibKqr9EW6/TQD+1H0PXza+2RtzRlPijEH53o3keBWK7QUwdw0CTBD1TGPspTAFHE7MY2SbFRFaM1
IwU6id0MYylcNluO3WZI6X5ZBtkvkB04/anshKRnN3uegeua0xbFlbODe6eQ/VCnr3uW3W3U09Ic
bHRm/VISovyeN/DxCT5ymR0OnNBPSupXDE3+wTJB0c06/eGCCNyUvZdu6B2WL0aBf8alDbPWOclp
UxK8pi5dNixiJU5bIv2yBMPDkAXyPGLOIZtnWIQupoPGDqdYYrQG7vAxuQUp3fACwdd2RK+5S5jg
Jn3iP/zEOsGdGvNWf3HmiESqAK1cvgzAYgvzovbJnn7psYuRTUf5kVjhyk2GhCt2pulWh85LOudi
19fgFsdpDu9j+VdFOZaQ4dF0T5WlTwDOsIMSgJBqy3pUtT4YKIVp7QMep+4/41Zi8BufG069MwxF
VjQs/v2kPg3E1OtKYdlOPLqncXpYjNBZL7DAuP23AYfyS1qEDyTu5RugBVYE338X40dpVNUZlIm/
asb+D4HMfq/Dplx3AVRyekHjMai+dAv5G7MoIBJ3iHcp+o5b0sg3I3H+NO3MOcLdxLSjbO405W3H
StGmVhaVzoDhHScl+NiSOiirQCZnHA+xZeF8BZNqHSzb+aNSQ3pWSMhtL0+OSVT/aY72n6BJH6KK
s2NZ+K8th8QdAukZbBLCuc5BjB5om8BJDcN0qk6BwbCwq+Q9n3em1V+DCp8ILSxOKvGAbZdYOz7Q
4TiaqXkwrhKjZWQW1rHvW6xbxqBeCRB8cZw63WrXwsZaxO0e0sAOrdn62XWwOmZw0l3IBA6Rp7E2
DxrVbdPLANEDCTOeQvaKlgOxi9YKnqw8CAMlHLB+byu1TSaDZ+4FQzCY/b6NQT3PvutxwDnnQLCx
Cdt58dCHAl6c1EN3NsT/JZOIdlj72uFmtJO23My2NZ7JtGfgAU3Rc8wfCEPpnZb6UdENfmlo3W8Q
9ZPiwRz9aGWgu2czTva93+JWCnsi4vDvIwKc+31VRB4taZKTtM7x6WBEsrdSlt9LryDcGfRX6GH0
z6covHIqGVaFHOcNzRCs4HgcbDBc4GdpxuKdIURDE4tEeifZQaPeM86kbWHS4et7/K8yPRoDwC6D
Xd2QgWL613HkEsTbMwdFzBuk3iP2j4PsvBt6IvSWkZJodIGGuw66WLNyIXdXvNWs+NYXSX7BjR+v
kE0yC51LQClTfBOiuHl2JV6HNPhdObJb1VPMbDjNFGs6o7a0Ev0JLHNMBVdCxzPx4SmEspfSbb+O
TRScpTY+g1FifPNYBhOLFRCF67Eoq/EKUAISJNknpEH/2cqYWXjeLi3gRh6etUjkc+b46+RBsBCN
+IYwui8mkd003axvrh6MFeAabEUQlnWRDGc+fVLq6UIRXuLUS+//08ksCs8Z2//cO/Vxzju5cYAz
rQZt5RuLRmA+5el5yntzZwywm+CErttuAirTCPM4M1J9cY1yOmIf20I2OoqcvAZTaQjLS29Gq8Re
+WkVLbZTfgIvguqcgeGs1S73U014ZxzSOEkdUJVGvzYXq5Ei7gbZBd5oM3ojXBkZoQv+ZaantQbK
YuMWIFKJRl7zGocXti7vrLLqLY6BZLwIIA0ITr0jVnBjPxM5BA4WK2fKKFc21vwoQHo8z0w6mTCg
qoHdWQgH+3yPC3AyPwoyab7MOTyBiYYtM/b+far6h/ZyErgcEuhTTpj3Z9WSEdo7jLF7ApphrgKR
mvvYHBa+QIPSwk4vNO2aB8oKHHjCO+SOHb6leYe3+5Eo+dlpPVzTNgCPFmbNDdPlrWpzY4OVNrpG
JUtl4i4W/ShwSev0qnM42pqRjgFSM6/PRBOJrYrlI2tqc4POAtIpaLGV4tCG2V7Z/CKi84CN8hZZ
GTwp6uEd01N5i9NvvXKmlwR7okhwHs2ibfCnueW3lIiyont1zF4/0vbgOlV1TDPMM5HhCuQPoHDC
2Pvq0JK7r5xKO6deUcV4zOQY1ZTtPag3XV69t8vf40eOfWzSgD03nEEA+Ul3kdKYsMnDK4nmIrvZ
YQlFMWKcPv1vos6rSU4lTKK/iIgCqjCv7Wjf02M0kl4IWbz3/Po9oLu7L8RIumY0DUVVfpknO2c+
A1MBym3XSBk+ywwSeW1HbzlQlnM5lsmG4scG+K/hb0RHCCKNphx6DTsjfGzxnhpMdaxJ9DwCB0HO
L+tTQyPud4TJq1Z8WiBsTrQzv0jQSUeRHHyI/yctDr/D156+Ny2vC1P/bUAsPwBnMm46a+fNMdwz
eVDOFgvSe0DbJyTcAcOKHfUF+7xOJLA+zExpvQxZ8QNeBefMoBs9fjCQeRdLTsfHtJd9Lg5FKxAY
kobq5BY/TGu1IzhlynQ0ogg1pXwXYc23URXcT/6APo9QsxlLP8SzH8eXuUY157SbicTYlXU57bJy
utaV0d0FrR9j48vb6FJkBIPmOEstftVap9nWeDgPSSnia9go/NzR8LcXYBg60z1GYZqfks7Am2+7
vxzcVNjc52wXgCjFpb4188R912ZGDoGygSkQeyb2Nw2/vFWQq3yaDZDg8ZcvRirNWmL1fUQkZBkv
NcLucdcIVEddO+WUWLGmW9NJ9qg4SaUlB1U32cFAA9zYs/B5jzXVlpxCzfJdkUdIhuGU5dTcEQfJ
+X7or3SXuX7bP53ovRx1B1h293vyJ/0td8kB0Gr1yqDPfWjSYqwZlxnTG0u7JGYwXm36f4n75TgB
wCz5xdRfABjhThldm9qYmTYmnSnVfRQCPcCsngWftl/X2sPm/ceO2gypY7Dqb7nOnR+l4lR2o/bC
a/Sl8plT5gOd6vGy6WNxSTZDl2FOYkJ0n1LgHKtDbHh2JOXOptVhzbdJBYq+RF/SOdRHfWd4lIFM
F2VqEPRcbhANnI2HCxf4G8LToe5gufZ1at3XkU7T5tqhixjitrI9Z35aPXCmYJvqZnMXGc7v0MbP
0nDYzuyMF2tuge5cx0AY9v6Oi9g7LxeMjAkJsOK23lxgrBfnEtBhlzjMlTQI7P6QUbRc3sJVES1v
LK38Vs2RebKMrLgDq/oYR5ek00yKqEFHhLLIqGA021sfFRwsGJwXZItbYzdJZo+W2YVvQZ9kd7dD
obApoNqMhnLOjl1O8LQWxqzW1VdbyvRSNIi/dtMz5IAtC3gCsQJXFgND7Vb4FV3JQwSVifb1t6Rp
MMOwS8ljl9GRjjxL0ny3ypYq57dqMzumek2kfpE/tCGmmoWebnbqqbpPLhY3qwhRdHhD3lM17KYW
d2HFSPEalRLhSdPE3qcODfaXfm+oTtomtFXvjHSwbpxCTm0ciUsj9Z9mCgZhBHWl+UV+ysIGl8fQ
kMvo5NmF6UnOfwZ9SHXCUJFPCGQznmQekeGZ8SiOgnYfOg2tz9oO3mYFqEEgqXgpUcinMVFO46qP
IdfMbdj71cFtjd8BwsZAvgY6i83wszZJk7CTFoeB2iDy4CIjzWdO98zqi20HiWMfx9WLA6z7hJDR
HFsW023aDe65yZqrI+P5VqnivURISYNKXhBklnE61TQtsTgt8Z/lTPEKgvglZTG5DEtDAHEAuqJy
4JbNlEDLyJKnbzp0QsQYIiA3gAB6Ugb/SYI//gz1EMwd9g3G/RaLiENeuI6NGkQ8qKncWQqB6Vc4
ZG3+auQi3/LRkHXOuvSF0QVNwOkoPcndf8GqwHfRyZO0G/YtTRd7Q1EVe5W4gj72quVnFXztLA5K
dqvi/ZgVB9K2ni7VOUfNvKkRcwnD/uKk2xNNfRY2lvJTG/OYPQHhirh6E/2YvA42xbcIpQeMaXJP
G1hwMFiOPJ2BOp/CRfqwANqJ5ju3YsCrWmOAu8696HZQfl0FuqpbNtiWD0eMAL1xbtvBg7sZ/pPM
mZBl+8rl56zzPwcogOEs1+rKM6yrbs0SvIkOzNFKruSe6n1GvgxPkrXjbavQe3gnVNYNQoUFmk+Z
u3HuqZW10wtxGrhVRt95Gi2lhynkM9TkUpqQ1F9weUMQX46fZtcJBtY8QDXOj3/fkovIf6yMgVnZ
kRs/JDfbE3yy8Vj3vMKuUdLs8yMiDa3VUx/tSodwsohxOKxbQKXQjbIuRJ+ZKYHW9fuqwYIp7HeM
dSzsK7N1mpe7LQZ4Ocfls4XMtre+rkfARvJ3tXoKUcFMJiR1GSVCIf4c/fGlMMPwZWoWAzgDS3Zw
6o1euvI9QP404hRP3oCoPGridc3XRPreXZRiGTOeTcn2WpGlc1LqQRloAKY6jpAxE7597CTFLpew
sljHqq2zaIk12wSP1sdyMxGx05O23ZWi+ltzOxHt7Ridl4FB3xEojcKarpDUMJzEyUuJlP3oQ6h7
BXvBg9/9Zk8R3NcLcw1CRBo/oG3V+LY3QTm4YZeqrqDdchPcbJuqNzZeB9VMLsW9ugcTvN8nMTai
1SZhKT+6gNjRXooAzA/wntgTWo6LeRmpxtzPl0BAx59KPFDTsh2wbHwZcdrzbJSL3Q/PopWEzxH2
01rooacpBjbes9+RlbHxTduMrN1LVRi/VcNevXVMjUykm4Ok8qt7Fg/8gGT/g8QVwoQw1RkroQ+e
uU7oNfW536Lr2rqSK/9TC03jxs4XbqhT/SJeGR6g90DKEh26CMv/VokSvxIRP0RpoPmzMvGWJ4t2
zLFB8eM/p5mte+aMSDYH9YV/PPcaO/81C+Zu43KpjJStXNHhs0y8tFYd5pqlS0TPog1jCCLLYexD
qBPji1HgbXYS8LLj05+lf0FoAiiuGdqWgKQ8MhUU9y7iaVw1JyNBddb03D3Elfl31MrfAUrj3sFy
sQ87nYKPEerK6Ffl4nhtzyoq3hrD1u0NXeK/u1wPPXw7aGdTy9whI8RNsl0OO84fwWVeLtHi9dKq
8lXniIkBfxYoWlHwmaETOH1+x5837DgyccRwyH21yK4nBxb30473s0tJWyCl8znBcGGwBasf/pKt
bqX/W88D6yZrFgdjuXSmLGbs7+F7HPTOsQ0gqFYG8H9T5zlfL1piY8QW4hGUNlR7imvYkeXDcTUu
RkijGykH94RzhNBnT1gvW9bRqNYRlSoGKWnvLNVkYo7ZoPATdOSwNeiV2ANHwB8oi6cJUGZXhm+h
YmseaXtstvKurC48tl3e7yLEBl0Lxi8W6gVkcTO8yLprQTBSYw99vj2CroUWWQ5YJ0Z57mY78wLB
sH2sFdqOU3wwPRu9SVdHcyJCUqaV8T1tk01UE/UfLWAstsY7Jugr+7ObPjHa/dSqiIpPacinazJ+
FXVn70XYTzcCj811gvm9A/gl97zmPxoTh0bOSGbPBNoCiktzJcYuLH1KPjMi80jGo6cyLfN6Q9r7
bMyn81yhfesl4HVmpYzmK6iMPavjS6LYfCY5rtFxyBNvRD8n0DgvC5FLjWQ+I5e4c8YjYQ23XlfP
Lkjf0jnQ6TLrDFBVUeHFGOYwtpCELdpBf4hBBz7PNGe21cOCXsuMqh0hX4Blq2u4n2XvGIdZmsE5
+m5JszjF6Hjw8t7ZZeoeXp7E66LMxK+Fl6GDxH2KOBrwzOpUBRjCvxOixaZTh9FFTfKb5Pb8QNIN
D1PSgloU6hL6Y3KdVZLuxwm6aTfGw6+Sbqtrz+q+XeYy+9Lu/wxR932olLtjzEWYViXjjZ0ExIkW
kaOjV245d1eu5t+qaRrPaaN+lAkgg9CX1rc5nwFhxxUuK+W/GG7u1Sr9YedsKXWr0E70/TyYdgKS
neGRFHlxbDrew74k0NsG6u+s2eabxIiEk0D+zZIP353ba5EM9NYZ1lvLlCjuF3UpdoyHe0tTKwSW
xTA2XZZn8Dw+mZ4/TgMvg+A8N5D78GMOubPDzqZIrBG/jxV4ohbmaULn3i/p1DbSrHdn1qqt4ubA
Sw52gyRNf0DqsQ+GBmGMqeFPhgczhgpKbcYRx4ZOPvtoxFgcF28y3dNHEp57I6mKOzBhr7EAGBZs
3E+x4+jbZBwj6i2YHtYj8wze4eOBiafAKuhPpyaYX0ZDjg8L+9IWS7BNH0c57imN1l81jGwwdfqQ
44aBefdbVy3uTdeWDyoRtWdUdO9mpmgGR3X3wiC3vSL1Cg7a20Dl00eoqppbdZ7PM3ngvnD8J7mu
jwS60840imznaqn1OmQoLJyZ3kd2E5cQYmrWTP4eBpe4W44ytqsFJ8VHdYfmLz+YFNIvFrETjVva
vtqJM48zfPhgoDDVUci3Gtentr6omZ13NrXR3uXEDrVwOYz2VjNcrfcefMI15NB+7VuGh8EYzzti
A/rVHPtqD++zOK0Lv04MfWSUfe1CLDkjPWSR486eWTjODnETy4FDHbnLz5BG1uVGbWayI0xnz4El
of8GSO5iEP6BcuSeqYptX/6dvRyWjCSaaXuAVkY/vcZnOury4Q7YEPh/xBx2pXWM8v7h14NzzfSk
8bQJTIuTpMNeioDTuUqml/UkHCXQcrXpg0+ouGStcazlAJa1jcVh6ngL9zMJiTlZxNmkcx+WqR2z
KcATkZOSSGME95Q6A1BZnJVcR7+tFyx79sEqLXRiv9DBmLZ0LmA6w2YzDueKwxEMzSNYqeqBvwDG
QOp+r2SkveZJ8J5PM2yAvmmOmsNaMLR40UJhfOAjb7eGVf0Q6CT72HC0d8bx4uRmHX+Ftt/FqXSy
fdaO+ylXxSk3m5+KJlo4R7BV3Y5mQnu2e1YMGo/r5QI/oNr14VyeqLMn4B4Eb/9ev9ljNSCnDvfC
P5FUZ3ClBV3/ZpCQ3dvg5RD32VgHsG03TYMheFBC264TGzEHdzgStEA7lX7BTX6K2pYSEm3BLAMy
OLdpr85Tl3RHCBZh4Hpy8aS1OMTWY+VQJF4UYUkPTAfi1/IVfdL5MR+Ae3algVFmrNBT8q78pOQH
aSZpK/RT9rVzf3JrICGuFX2ZhOZ42oj6iOur3ZYKLaWuuvbWLheTmwxQCF15QftnCnBnmFOHqeD/
LoFliksSmNHBjkpMPIvOUNNgVf37cv01Volho8zoOWkloG5MCxTsBfUjIcxSOvl0t1rAD1mijtlA
/7X42Sd69GOwankxykJs7Apdw7QWxok/fJYB1BhAFEzSmScXc3L5d2JL+iq/ZEtHVzmymrL6YKup
cUUbvW2drby1z31rMpt1+mbX1x0RVldlC2EHkwZwfBiBprB39gBQy0nD/ha4sO2Hqk2YkCQM/Eyc
LVGXfqR6k79AFYBQwEjiv8wL2wT/c3Lf8aNYlQWOqp+80OjNS7xcSOI0RAJpDc6zOj7miz7rsj05
TYsZNZKOecCM91vXECdcP9jTucIhOGy+lQstN2S0SZs3Ob28vEYx+5nVVbHIY8LqzEvv6gd3CrsP
Nhe7jO3IV9JPmzir3+0JPSoUxOanKGsepsTMBhyfENK9zHzxMjSl/tLHOjVgGJgbx7DZQo3x3Qyc
+L5+pcFBAOJhAvbpbrZpV9Dzk+kmLcpVgBAXG5QauvB6fLKaOnemzSiCujh7r7nMZ8hYXhtN08l6
clHBwPtHUOqgscyUUiXn0dZpGjbwhvk6uAUOTHeO5BoPsEJ8gjfEDDrYmmZY3/Kh+Qg48E3xSNS0
RwbXMIRoQZv8bO3gxnQPcGDRvHQkmC+R2f3qXJ6ryIDKih/80c8UzUY9fF/uv/AOLTS8GyO9HmXw
2gPNOqVoFm8DFaqXAWLBZoytjLcZnnfA5dOlSTH2lcIK9uayipqQZIPaBR3l4AiEfR8+5GxlEM4c
MARzcEsy9N1/3jWRk6SyXDvY8poof9oML5ysDI4liblttOh4phv+rM1p9qIMt37S569ZLDps880r
oZ/wBEGmgiNi4iUYvSYp1DNiSkZ5GGOAMtXcI77b8bjUdr6kEsjWhOFmN9XFqdIpd7FilV+xeXuL
mf0tAiOt2Y7zBKEjd6vG2vqxOI+0d1HsDBt6pDAGnr/Zb9dw0+yEwwvuYh6JjQrqmhmn1rzSt5ad
h0yUm7zqmoOu0dmxHk/03mGzIPEbIDKqW1pqwTUEyOiw27jZS028M7JFYNd1XM08CsFkY1HQhu/V
wopj9fNtyII/E/EYjtxO9sL8meqvVVBULgOehjJhqEHZ+BaUD4kPaOMaJrh4Gk9JN9i7SLfVC8Hg
/bgkvtKqM98a6nm6ieyEZfXmtTXx8fbkbVvzA/RR5OlJ5lyl09MwytrWQ19jBqJfRcUKT+braNuc
yvv4qk8GvWehJg8a413yJtNNOVbySJiGHjkw/QSjygTcHSai5kukKwKDvZMOW1Sphvcmbpj6Xzgw
wMgrUVbWeFfpOEc/0FjmEOx2sT8U3ki4kX+N82+FBMx4aPHU9G/EqnBSR+Ntph/HW6onYqaylxhT
wqWXJXjG3IVtLGoIx4lltJeOcx9xSto1CSMylK+aL0GaBZem0YmZ4CSQVUtbACuBucc7OlDFXbY3
p5zbm79c6hJ3s0oGZudDDIkubBW256ZM9pP0d1IV9nm9GMtXiT4TehuZMm0gLX3Y9F6cy0665GnT
3aSC9hiG058CIRMGQ8RU1Y34Jhb2AhnGacsc7GuUKfuFfjprzybP5WwdIoEWwbtswO9y7OWIguEN
iv5yqy5as5OBpZ2NBgh+1+3acNn4BQEoUooL6ebSxQEjtEYBtAUXaDbg2kblftLtD1UNGaFY8YYo
TcGfjZOHO8fXnInthHZqspo2Mz2DhLsstW5g68+xYblxp2E+tpGjb+Sk91sRmfuigkQq64bibDCE
4+Ibcf38o40TKvqCWTzRE6+B0R7X9CXZUBoAGLJvh5khCXcA/3hXaN9TYZCgM2aiAKxqMXxEUkQv
aXGYw758oZL7ODfpBGOKTSnIHMHGGKitjE+ayj+EatoT0mR1JK0+XUZKq03ym68qrF+1gRnf6jXN
69Y6YX4YXmtzOGrmfNEJqeBDpMQLlyBFrMtaFP4qpGpfiCf8auYyvCDKBVshe5cOHCLnadR880vt
aTAf/ZII+wcvHvvOiZOiAjz6eSlOfWQLIHoYxqKZxEtHdg/EN2EnrZ0OKRu4WzSTa+b9MZ+yBBY4
ETRjh6L+i16nQ6g1JxoiNA8HkNyTPEqOhfRfbdY1nbgVbCySraPY9F4vOp8kdEs8b7GTrbpbS5e4
56iiY2CmvuZUf2NH6FgvCLnvEUYImOJhPQYDbeaxIo647v7XTy1J+nqXuI302niaXuku4/Z0CXFY
Wopw0b+nY0HEs0tesCITjSvGYKcohT36LHlbnrr5m6VY7Cxd+8KPojis987cXgTMcSTfRO4chgBj
nf/Fs1seWtPGX1oh5lGEdp0j7egU/XxB2fsVmWlxLOnmpEO48e9TDyetG7CbiLSJTmwmPX7o9gZH
YnsImsx5dni8lxLSAQmaw3Y9b0azCN+oTCItjXcmcQtGSX1dv9JeTlsrHu92xGoFtsnS8/7dmpIB
RxsinNKtDvsEZ0bZWdBv6fd9mZYV+J8rCKP5rzQ3MWmChd0EwkbjDu2/etcAGDTHGm7uMBxCgrwr
m4fBQn7S/azYS8DYB3jvuTcR+AWhLKczrPifmpbSrxaG0K3hoL50xFcdyTFI4manRp4WHbMm/QeM
ilV3cI3t7MPCaADie2Gd6TvXxBtFGwUR+ZQQauXwcq96GJA0vlY2D3ZNH7oBRZ0Sg7S92hNPtjYS
OKIbl415P2jHZjEH1mWssYnIw7MoGUqRe3SQcN4TFRh3piJfE3y4KY43j30u5sEFt7DSF8A1j0c8
iPdg1rsXzs5ADHmBU4iKo1LLBEHqkvynRSqWmMQNaDXYUEwmC78totj9WKfnfDDyV4LPCu57E56r
ZcXtnAE4nzMSGcEN745RfJteHL9mBKFF8cW1YuB/0XBxyp7wbFJBRYLuQB8mp8cUK8XWcFxWCnpY
mXwn9SKLsStts24vYiqM1hncejFg3pPHHJb56J+K2rxXd3LN17xJPiSYLEpJGeW3/asRDvQG80KI
8iSh62UJNakm4VnS5LtSwnExp/RI0H477hRSuawN7T3zo+Z9Yi49F8NhyGTE6NyODybbtmuiY/ku
xRR40QSPpEnFF+E0yhvsnugZqvhds120tUJ7c8qI2rZFPRWGlu80cyy2kf6ni9I9Q7Hhq4bZd2cC
FyvrZWSyAPQC8o2IMy3d3Yku7mKZV+kNOxJOjjcXWyy2o/7ZpxrBIRwfwvN98SPvnwOBo0duWdlj
yBT9nT2DTV4XQMVw3nbZIM/048awvRm57ctEtnSuzNltvRSW+99XuuJhJdJPb1wryNfzGTapjquE
X+mq7Q9jhvkmll17QZNCG45F/6Y1SXTv6uIbERFea7+NlvaIRvJvxGyZzNAgBWdNxhUj8EEryB04
Dtv2LlW4WBpbXPHaNq+l1oiNXv+eqia45bydbnGJPZ0DysZo/PZVMe6Cww+FhEeYDOWywJikGaeA
DcsSWBSzMB42I76pRiVoE8orit4qPjPeqbBk1YYgItt9y8KJm2Hnv64XROD/vkIlI0jEgyQXnXfd
G0fM0LcGcE8+muX1asgPCGXj2Z/S3+ukRhnt78zMJFxzjkD9cokMC9tQzPwMYfBJkV9+Mod66S/l
KDGnjbWt/aTwOvD6lAlwRHXs9GdpVV8TzWjPcmF3RBN1swVP4XGJ7z8MjUVBhphxBve2/r1XJ9h6
cWpb5y3F9za3+t3F/BdkBmXti1ilWgK5Cma+KfzwIMbB/nTj+uhL1GKzaOVlUAQgoJNiKGdNHO3+
XkzD0spV4RlbzZQ23w7IkKB5QBHfWgGwmnbiZ+629kvTpb9CBjT7VFcYiaySfUAJNAQh+J76Rrxr
yMmy71smr5l8XT2Z+BH/d0Xu3ZnoJdZwZRglpQQlg6jMunaBbR9LUf6gHnDXVCMMbMO5upy3D3Er
4lNmAz9yG+GpBEsYOTJemMgLriQdxfCWkU0XvdrO+zzq+jci7oyw4RNQ4tZ5tQx+UagZ7i38P7ug
Maq3mn3dPmCwC+AhxsWmaQ0baWZR//76jew8TEc4Ktr2V8ZooGQna/rz8AZVCROC7tpP0vzJOXCA
Jf9nHliG+aI/Ebz6WKOLjmSjEjhTd7DaXBJNZ285WW51oFiKrW8/nda8LTCK4zS4PiFSFt9mCmkb
1J5TkucvWlR2uBxx71op854uCBd4pg2/m1pjcNouEITSLzhrxcmyhQfPHeUYcAxxWcfd65R2ma6r
hMOZzZR6ufTTDu8lvROkArC4+E/Clv3VdNMbzj2yWPg3AbsOyWEuiauaA+WkZhcdHD213ucizT1u
G3IrSxia4JJ+zPCILUfmkQ1WHS8O6iG8lZRSLf+Ew+Trgq90IwQSYl2P23R0WM75lk4mg6Vz71JO
BjsILVzaD6rZ7utDXUBr2kyJMo/xrDNepmbFy9vvSjOTc9IacBP7UQJS6WGKDs7w8M3xvws3C7S/
lhquAPiDLSqwJqk7bairUXs4LS5oX9LkSWKLHhMRv+YFuC0iyZmxLP1Pgn3f+qyqvggDcxmKhKdw
VpKEkhaVPZF9H5bL0ltj1ODSlhWoxaKwnDVDvP/2XicDdVldIab4AjBsmxbYOBElPrRSfeEbco6s
Pcix/Acu61e2je/FKBJ34y5j1fViL19xCt6bwsnPTpsu3q0F0TGwblVxZHjIddZ5vdD7jMHEnF4B
1yF4LzXycOp+DF2D6qGxcd7oOvByUOm/xyUyqTfpNqNtYVdjqsO6wAS8n/z3Fl/jdXKr+GwTSv/3
K1TNQ1xKZAyQHh+q7wj9F7hb7SY3DjmBt63fCPMmBmWfpKXDWUYuGCz3N8U5JBuSLj/G0vzOQNn8
9DWosUkDEAtz4591JFrl7b1y6F9vdSrP7TylP34ZlSbWkxAbASYkIKtjKpBqIJOU6TyU27p7a56w
/VD/ecDSnVKY6QZ7K4+/hSWwPBJpjJ9h8x90md5HPr1r559kTTwtcitaVipmFYo1w4vw3G/Rw4mp
x77OgCFFVIqsYKdl+VvcYS81QiCfi+vaFwXzVla4RvqHhHt1wyzmPRIMbNbVoKhabm9Bt0xHexqc
M7k2yA2v65/y39Pv67i0mxwIaLJogEv0M1E5zLssKTubed6+Lx30PYa/tyHUs4PSCaYEah6evVm8
Kww/ZSzLW2JWIYTgCFNCYxv0bl4H5yfZbiKetvpKDu0hRhySSe9O37sjTyRxDxNng2GOpz7hgXFC
swL6+kjxAd/AWrKICJFC3amt8+qgwvjBfnuR6oFI2Cg4bB+sNCShpSyYnsurCmK8VERORrvjz8tT
ELkTEbnJP1JNjT4gR+ZtohdwUlJxoyyRVYZIQZ5MCPCgbwPf+poizNA7Rqqa+OJicadFcRz09KFw
h5yDxnmlaiJ7+K5FrY0puuNqUW3G6bvdNXDgh5FGl8Q0jlqje7LJplMyZDr5rlodYoU43Cnne8U0
eGhV82XKODz4zKCPpV/iAJ8BHyd9cLKNEoP/El3CghYdyoTPIBt8Qqp2li1Rz+46L9St1hnDXTfS
zKODe2CUi2fADYqB5wf7FDM3+Gum/ksoWV8QlbpDqjEA1YryD5osjH3BQxdTxOoBffqOfmRu7Ia3
JoYTGnPxVQKH2A7xxPG6IBDVwIXuKQKj5Rp0si2/NO4nil2Lmbk51kNhY4kc7Qucfvuy/tJM2PeN
EpXYIcd1ciFowBmK9SeYBP1Z17LbU0OOR0lBSW4C981FYmEXp67doB42ZNZnYrTus+Ck59IEdXBd
yPThrJnPzCnxI5tYLqLZMfZBwQG74ZSP38qo4eZwF6mAjMw0JbaXYv0nCJSlRzEhXk4zvCbPzs3U
63o2/WI24UEsobcp5xPKszk/jro/8UzlFB8tqW+ceZ/jxECrwnOwEdN4sTu336q6O0zL2lBnMwXA
ENk2BqdfwL0+0ZxSS68+oNppxFJoV8HBXLzVq12uhaebzUl2Xv3ypS0xMGL8iaQVMTOGcis7cV3t
4yP9fSTJXaz+YXpYj5KYimO64xo0r1a+kthNd1QgYKLGYXMVdP4ShNlZZTl9FUX8LoQyL6RrtqLE
gIzFEWsFRD3fZa6hjzFYZcKGWjNlB7dk7N2ZpTfFtr5vfbd++j4EcItQXdS+Mn3dkjJ1XyEF7aOK
8FL4ssbry0ZQ/qLb3wI8+EQEuKDaLovysm3MBkE7efQIOimgdpMzMGUNb0sIQtgYeDzHZ2yoo7SW
OL14hw/GhZpTk0pojpSBRUjYnnTj/m9Hg1b2NezEkoqRJB9irw1s56tBTQPNZe0d/M4t9f8wYliq
6GdiiyJ8z4WkDGgaLgZ2DmQYWuG6EdqWXZEeYgW4dIk5PPCxJAirhc9EyE6vvRuOD62IT7Vi5Lla
Rfn5vgZzGHhlMtxb3aF8LCN5vW6+XQUfxc7LBexMgjzUpn1R1PpZ9oHN0TA3npJ5eDmYFYyTwWBc
r5EIYoRyUFDBj37Eisg6p+27W5+q+FQGwURcMrQoGnhYc0Guz8iaD6GJ9jQyCMWDOjcfFPSos8Kt
uLFcVX/oZf7dFrz1zFLVq/19azo6WLGJV3bShNeEVgAToz428KbeBS5mB0nQnHpThEulhmpP6lff
dn2TH8GtgUHFXITywrjQhYwXCHFtHdjoDdmrbMl5yVJgyUxSmxd49OLWQeilNJddurFVOE7jV6zV
EK/K0GT+anUHjmnMGJvs2LulumTsz7BBGBbej7C8G1VFijZN4pfJzIkkUM+CB1nz2COgshL/BH20
jfU0gzYpYae3PI6ipTCkMgpSPpQmd9wILyMPw3O0ltIH6Xb7VWEgwIiX0KiIAxTRMW6YtzT2sh4m
fri1kVsnJhFYjK0fTJkIm2T4m6tjYesXIhv5UlqFLuFEkjpBoe/GZa1YL3x/VJp1BkJ4GUIvp5p8
Yj5qLjGBnFEMB719s6zKmRM3pPCcEsVxHrjNW+nv804jrsewNsiIIbSltbEIAl9otHPPg/tZMCi+
r5ewEd8gKBAS5UG+mHSoejWI0GRS1q1faAtGvJTNRZxaDehmiAiojyLjxZbmxWIroMDmBT3+XmR1
dW8W7dcJAcs6Lq135IUrKFwY/hD9+7v/fVZO8ZRCdSde9hsAMd8N39EPjoG7wbQSWs05v111NwZ/
R5nixjdj/WGWzzGTbKUh1n5BINoVafMVMhiyOhnggGaSHC9KtfCP/OgDc0jHaKTrKPwy/wRT2bEF
ygqiL1wAISYxG611t7deTE2Mx3rsOTAv9TrgCap1KG4BoneqJkO3zLPnOKSPWdXFVecroO38VmT7
vwxjsR8YwZcyT1pv9XZXwMsugcZWt8+C0/+PLrglzqWLAyud4k9QEcDnkO7vURN76+ZZLCCN0cXA
aYLrcQxcgViKdrgebT57fXx1zW3Luehnb6dH6s71b4lp/vbb8i/tgfeu1APqsDDiYWKdvqbgQEgW
smfRBpqu43SXdja7wAmXjFaNjFuCjF5KOFVfsyZhLNvSjsLmf8euIX7oo/ACszbppTLNV0JQ7k5j
Q4qUM7pg+dACG3QukVsLhogZTr4opaqa65NRicRr52zcCQEmf4iIMHCDuG9EuIenqeiW+ferzH1L
JBlqMyOVLerllwndBaDurN36L8y569yHqbytfxjqTH4yUf2I08oHCYh71s1CXONtQftxUY0L2WjO
wOSkBvXc7Y+x1HsKp5bB0X9f+jRc5i6K5PqbsT9lnhGV3/zEd85xQYTADnP3DBOi3VRuIjydBJFX
ZWwFJ9xCg82x2RHE0QamahvLnCMABqF5ROuXw5DcNTyq97axa4PTJrsJzQbfH8dCIPD+7x/7Qv+q
ukg/ytmpGCeEaXrPI85ShcBAt/4X1t8LImsSm2TB52WO0e14qVVbTQeaQXJrxAlbFSCl8GX+D2Vn
sty4kmbpV0mrPbLhmGFWVWbNmRRJURQ1bmAKDZgBx+CYnr4/KLMq7VZvuje6VyEGQ6JA+D+c8x1C
mfn890OSSXYDhMmmuvwzZhYcjNioGfPWO9Rp1lVRzjGKgu33e9X3c2es5g+k671CrAiRzbXZDmX9
6bcjsaVPWxJM//zwjy4lE+0/ONr/6y/05+aXBv1ZyrFGG9b+j0//c/tdnj/y7+bf57/134/669/5
z9Xj/7797aes/3Z63Nz+5yP/8hd5+n/+86uP9uMvn5CaBZLhQX0Dq/lmbtP+F6Z6fuT/6xf/9v37
LBi+vv/j3z5LVbTzs4VxWfwFvm7ASv9vDPb8/P/8e/OP+h//tq8/qv/r4f9gtVve3x0Bh51tPWxx
3fR5ov67af/j30zv774Qpul5uiNsw7SAjgMvbiO+5P7dJLbK0k1horpzdeDgTanmLxn+33k4LmWk
b9Dadd/6/yG1m4Df/8Lr5nPfsm3P4/6KqVuYkN//whlnH1D0ZqAXqxIBOWdNcOmagXho1z6hSLWx
Z5D3B7mhHffweIcTE+WHfmjlGsVIepNlxAEpPKrcqLzv6EQIbE/MfWgb9sVIWCtmNjJTI5kzGHsX
VkhQ7N3WQhpt6dXVL0hmq6vY+mLWOMo0+yYrCkxa0D3VuOWP1uByI7YDaz+NigiLUCfJWCnrsR3L
ew6n8xSE6rU16rXqSIxthBOxGriPTcEaNtCdnY+qdQINgJHMSyjrmJP4IsrPuE22Ijb9vZkq4ON+
hmCiYXFeBTQWumIWLwYjecor+4OxePLV5eo0Cd1+yWpQRlXmbHUP3Wmgt+FVaFF4NWle1qptrXmp
lZICND6JlPw4t3DqdV3BWe/Ip4t9+12bmmKVZcWTEyb1ilip7MFW2aMYUqohw8q3XheyQfC6/KGa
v+jUXyICygKHxTpg6NNhfZBpFbIsy9zKeSs5mbZWH2PrCsQh4rJap0EKfDSvzT1CQOeYR9aucKA9
9RrOYT8r+zWqVJRNpSPPuHrluTK9hSfsDZSp6hJxNGLGhE7WFSLZOKG6hmXb7rh228O/PiQRk98O
3fyBaEvIN5HHhJlvfeeAyDoUjq8vMHFkK0YNfFoRAYsO/q1LMrVPE6970Cyg4XrIqrOAwgHmMv0y
Ys6VCW3AosqKeG/E1fDw+2dBYPxoUdUehKmbZ7gHa38Uw8NQVo8sfJEFUR+tbJ7mSlngbDJcjTvN
Sf3tkGXpunf7jlkm6L1Qjx9FyBaY2wAJeHEbAUe0jgYX3A5Me7X2c1Rh/6gkILwt+zKBzzovv38/
GCm0uwIBFXJF/FBDGLc3lNHBVR8+vUE0t4HY4wnv76MgoyDqTePBnstt6uKzPzYOOU9SbfyyDFes
XfxTb5pIx6E2b5hjeye6KfcwpnKD5YFdUxj+8wMdL++XEb5AjKdFdDmtnxtNTPYr42y3iJ3kS82O
4Wg0brZSMjBXSaPUHTKkR24jGnoKGEW5QlOJyWLcZzUv2SSNYRlmoES8MIG6G6aLQpnxKXLRoleu
U62rPgLWpVBkhwJdt8jrtdkN+T1cOAeu86I1VLYLK5LB2cczF4bXblhrxCnjYmxgIVXM/baOBTqy
jp0OneELeWjkr0UWTzQ5G9NoymUyABZiorRRiTwOpWtBEcJ/hCxEWxcR9g0wtscA8QiDghotLcfv
Y1iNB/q1TxL+gitmvGbjqQTEQg0WSYuI+QG8Q6uS+Q/EcMM4Cw1rXyQG66kM3DniMGu2tni8PIAl
xGNULHKPvKXGSORdC2gR04D36WSfnZ4Mx95pEbnlpHH7Q7ftK8yMbgWPpevq/JTF91FQ+xeRRfto
NDyWygg++0HfGML80msLyWrCAsis88fR6ngly6XO3mptxVjuCtWpbJFNPYk/v/9bI0klUxEW/AKD
JGXev74Ul3ZNgCkPDVm979Ia/vR//9Hvn6NUqg+/f/aPJxuVDbhKEeLoxLI8/H4QLL1X9lQ1OHvJ
8qqNgaTlyin/8X8qxWOzYF/0LAzXX2P/l4dZBHToXEkJ6k8PHRfwsm8If7ZDRTq1MKpDNMYMTf71
+e+XDWfiD935Qb9f+f2g5Y0Nwcp/nfLuLWDMhmTjvx7w+1A1vZld2S19Bi9MmiztsTIiheoAwU6Y
ZeEtCpT/iHg7m4UPykDG1A3hDXTBiOSxFQde2vBmljmTCT1Uq99PJ/Tgvm+f0JKe8qtHQ/8Y90Z0
62RxCoUV3f9+Nml+shqNbUnjsw1x/y9ooLF7yWhvU0+CK+jFH7ILDhmih7vRrjGUMDJaklZ/Ddmq
b+qCsWOUMMaIMCm3PXw/fL9bU03eWa8JN07im0XQ0BZbPpryTi7j0jSW4dg863J0d06svpvZ9cjG
d1x6EYlCxNw+JgGuk4HwWS8zKdQt9tyuN8F1LsunwX2AtR0sx24vU2xejStN1CwReJnoaeqsW55o
T32LfbthLeU22qWuYcegZfCUWhcyP6kAGIvbt+ai26Va+hrUueJpCva9BVs7A74FkeS2p0OlHnhQ
mH2bbXUVQmx7zd41MawjI8V1lHXPTLtZhZbVH97gT6mjb3Ph3DARnAlWuimsAkNKTiis0ruiHB88
2zrQ9tPFx7gWhu4aDwMaz6tW1mdDcUqhKJ6Vaq+erb9CVT0ZWKrc+F7pzXlS6JqTV0dvkMDk+n3W
1g+icx9CHWpSVG0DIJ3NgJvELTaVh0bbc15jzcfkHHTfxCZBWhpXjNBx0wntC1g9LjSZXxgU3VW8
+9qbbQDdteqtSux30cX0pHX8DZXme1j0bUMt3uSP+F1XMoONyIgThSlCR/sh67RdWAyXzimueJJW
QfmnibXb/DSm7/20RvYkE35RLUM/EDgN7TaoqSqR974ljx3B3EGX9Hgc1NUsD1be7RhT7Uht2tu1
YIuA1deD6eD33AmG9XCXWBmWcH4vBgpJV8terMp76DptqRPnjlt3N+g9OK/yIUwPRTJ8BMbEoVx2
l9y6TRP3YqWNN2cyP8NK3vSJIauqkdejAgm756ywngPLOOO1/slwqDTltUGb3er9IXaZv5n9YC94
l/XLqHS+SB/Ff7UmyPnRDiUDrzpDjWpD6+3r+zgOD3qSQAlrvT9K9G/MUa8uj2qbgkXdeGv7+L4b
2Bw0BK65swT4zrOny4Q1EoDDTobanz5uLjCGZdwTrTC8B717cOkmN0EVf4dNeHVD4CkEM18cRvht
lr8yRN8mSux0JNQAOjR+a1hhEFMvDH/8GWTP5pVjIBuQ1hja8NqCX8qkoA6C7tiYBpbOWF93vvFW
8Aoi53yJ9eFFg0ncDDHKplgRm8jK0Tb9e5ZzoqvIM4a72g9LZfZPzchbKwBJWYKZcsjWZnjw0wnt
1agspJOzphW/etrH+DRnJ36Qv8Wl+4LEwzLPgVYheQ04mSBFNsyEcw2cRkPSSvXU4+xNy+A98Itw
5omj/YycSzFlz3nvPDNB9nChUoVMIAM8ZLisVAxJ5AvjHXuBK3cpNflQVy1oKDPaBVCnMWIVDBvn
gf00gfQfwUd2ODsDGOlYEUGytUJfcMgPC9wh/aPRyHuVjQfyPD6BvXyjjnkbw0Og2U/oRSDGkR4t
9fiKQ4EryU0xMxj7uOZHJUvMR1Iav1l5iUYB5CU8BaufSJdg1bes02hll9XTlBqvRmK8dS4sydD/
KTvWC0j1P7oEYrjNFa9P45p4ZlS+sA6Q8acYLNJ3gsDdTTP5R9/Mr6JFE1diyEuwLf9C5YoGYRKW
1LXlFOeeDzBy8k+vTDdxjbdS541OVb0kFeeaR1gkLJu0djwBwBuqq1GFr2xHkKgk/IspCLgFl51Y
ROlN1NglfCj8ReupZY6AZ1EUYIDC6GkszUeAEIgkkV4tvJg9Q9bVi7KYjnpTvtAccFuLVbUwwnFT
5s1npRMZMsffWUh+A4NAZkVjNpcDR8PW1p2N/Ziu6LF+CVuf34wBzTpzqhWbCnvt4UxyYmsmp5tz
4f6Fqo+0Yo/xg4XyUnod2XpWhGAbYVFqfROiXCwno3qZGIsniVwjJArC4k2v/Vc95hUYS1+tQsnF
hjIii9XF7rhAOp1uzW/EtwHjyGrK3+eq8uBJphOHfhY9aT4HRMrrjvUGnbP4aDsixyPDuCcZY1cU
Rrpse/mpzPF7ktN2KDzyDaKncCxIg2nT69jONBkQLbX49kd1ZWVZL5L5JDLLNdZjFgLqZrXOGyC0
p2lCQd77WPg8sUMz85NL4GaWqs5xNHxLDXpy3gU3xDlL39I/QuAqCz0mgTPeozN+VV701E/Gd5cY
V4x3Ky8uSJB38hdshmghwlUe2ddBjXiEK/nZR1RxwHfuJoYsQVud/dT+rOvk29GdS/UKdmjnDfrO
jKg1vTq7DxzrOMM2Z0k4EPDXJuIYt+o31yGhmBs9ueSJhdw8Yr4bejEEC8aqKGiy5ykm8dalUHe/
dSHePTJmGNy+6gqoycCbBfHILYoEL4N7Zu9BRqT+FIvk0cP8RG70ypm8FwAjXz0hkZbWfk2btkdu
Jqo9iU/Rwp5ksvJr2NRRnawwktuLAFFuy1avaZu9WUM3tKcF95Wdqyqcdvgz1Dh8Rb2/lCjCoFx3
K9/VP9L4k/dHvsry7NvL6pBEtOZz4eqcbMp1HhRQH/xtfzRGiEtZjFi9ivibNyIO9cblPTiODqzR
/FTa/TtcQLkAQoGE1v6pJKPp0dxPxFCbtvYoZPtdDyzNYlv+CdOHgh6ZboJ3G53vkzQxPkbJh8e3
lI3G5zBVDyEJsiO76zg79dAccsPfS4mcxpW3Ij3qOQ5xnDILo8I6DryFYHg75pdCekESaS/NPGfI
OS8ccpV526ev9FOdaf0EvvFsdgjvyYOa+l9IqfeCH+qIaeyhzaLdSEoo2QU3vSxPMk6PFtraSvcY
qKLKny/nilkF4rPQPPs9sh2Q55yNQ06ETVGwVD2ioGL+Zxzrrrs449ME3YC5eERpixjarO0nS7xb
VrW13eSSmOMeD9fOoEsdy+az6XY5FoVFNOg0Ygx/ux7nXlseOgv5RIA1djEUBZLnsDu5/q3VeiyE
zSXXXzHY/OSG96fU69M4xMeSo2aRKO/sEbEzg0ZM7h/hFH8z+XnjjAu5DWr6ssrlsXCY7Tpy17Ss
zs0UO2RE9sGy8rS30So3dqodjcm6dzvxXQQhR6tjFMsod7etTvjbhNaGdB5cldFLO+QXfAw5iv/x
ocwAfrGUXQcTWWZ1fYPScl/4fb/AZkTxZ+pXexpe66ZCupC31zHFa+A9ZOmtyjxazVF812FQLBJQ
lSAgxsep9YKFbIFc1aPHYRDYf4Y2eyobwTPqSBXIvMrq5I3zRfKQNU43QsaEucV6ku5kGa7tXlYY
dD1rHXec8NO1aNVTV1tAJH/7wHaJvSPEboq9xmRqi9e7GWuTyOQQnAihv/VUo6ut8i/yVkfXWskx
wvwHO46qOlolnHvbLESA0QGDYouMHiga85NRBnIGHr+IyHi1IqCPUOIDvTuy+xp/lfmp8T4ZBNqQ
zs2vG0fkDuvdSbeSV2aT9WvdA8t1h/fEyLD/1ubRJTJ8EYzNH6K9dnMODTrssxlH0d2oI6zVtOme
KcASkdTZsoNim1jOfedSe1fM1hfEqaAiD/zxBnjn0vZecsp77Hzov5/ZzslnvyuOTuY8kY0u3pGC
LRvNqRAuofpWRG858bjWHC1fjQVoiziBBzTVDBfwu2QLBqDn3AwMqJcT6iYXemAEAH8ZFljIRBYy
sud4vHYZsPKqij7K9JN5Y760zMHeORldq4mFXDrZ0qvsCGF5Xa/xP/v4Yt4TOykYYOJh52t0VYWD
MVZs8wHPZhKn03LfVG6zDViw3TG8uHEUp4GxERU89AE4WZxllxYibJ0wM9NChCzcXvL11CnyMLph
E9a/yzTzoQLhkwJ4kH39pLURuVHadqgenDFgG9nEEPDmH9Wm3u+DGriSBe9fBMHCT7N0p9fVfYa2
d9265buQ5NXFCvttUWabGHUyy56qXHkVwWFVR2x7YGH3/QL6O3FzNGFkhdGcI6Y2jVOuATCt48Yq
V4Is5DXLiE0U5xYNzqQtx6FDAUnf1JPksDEa81YrYRyRu+q7PHQRGA/sjRHlaULfgtNfx3Z4BaJX
70TsHdFcsoJl38KQmKIIAQj54CTsjfSVrCrZrNuq2TcssBjOTkr77uLZbV9TKwbi3BYypTcbjoGW
Xlsk+3eI9ODjz28HgMSbpmVCoGjFl0kZDtTx6aVp5M9QYbDHuArLPm/ORpHKlS58fBTzoClpvpDQ
EvdDR5CVOSjTOnmHUUiQiEejGVoetVufndAC6YSz1xNZMcEPzeI4j2CuvlUABnaCcOuI+FuK/Mfy
eeFUfvDrXl+NHwYbqo3GznGRqfjFT4kNsppg3RDNscZ/ZByqmikVNDPQMHEfUTN1h57E+aMn6iVf
iuCI4YJOelgrGdgJG84sPSVkqci6WGwDjkw1uHGRT4MDRCEgKJp7HyjPGODwAyb82ntTuswbtZwo
Y/wi/wot2RDaIX+cqtlbOqEZ02gSdV0OV1KZufTys8m5S+w2coesEsiVUcXjBJRl0wBF6L4K4b/p
XhnD1am55TQlAs5IblxZXfIA4K2vLjGv6sGxErVWrnhjOf0uXibDQ8BikCk0Ja2Fs3tpW7EOK6K9
YPAMN+1oJkuRwwYpjeDDMqhZ2pi0eNtMWRa3ZAiwYLtzw/4pHcptPhbpS2mMd47XVQt4MTb1FhSO
yh03YcgvMKw+K6BriyaawgN7Xk5qr9k4SbT04wyZkQIvaCryD0eTXDHkHsU1ycZvXP1SF+5qGpCR
CaO5ItzormHsWsA/02kRaQyqbT//EIU79wn6tLGRcqlUpPOopcePZBdrwP4ExGfFQzH6zLuPZtMC
vqeU9vX64PbRm8OgdZ0YEGkdURK1hFJyLTzzB+jDMxpQj3KNHX80Kr7tDvA3NfuzLvA7Qy0eh/zM
fz32sYhJyQ4UhfFRN+qxUAOY4J6i2s/pEfqZKQ+hScOXbtwnynhpEQWDhwUq0vn3Kj3AOuFnBQ0N
ZpVT9Zd6oq61C3ivW8fTTJIyOLS0dPg2JeAiH/oH9pIwfyV/7bWZHbo4e8cVLUTZRRcEzFevG58b
8wA6AJlhNf90L2QKJfhXlM32uX2Foclex8JFMLSMryyadNeoy60roYV4HmqhQTfo3lJv7aknlNuw
2hrKvDJuH0CmCag7vbNHEXicEoO7yQpVKOgNQXk1s7jATWAUb2govZ+muNJXnooO9DJ8zcK3TpwS
u8y2yLCwVqgzIsNd6X53Z9piT67C45C49yIB3NfKvWG1T6YzlojhtqrmRoBw6WckHnJh2tlbo5/q
bCNc753AiR8WJZ+9NrCNHmyAau3JSvtL2p/q0rxOASSNPMSe7OOP4eggJCjtzJ3tz6EfeLxkfQ/p
D6xdm1+pj4YMLiM67KGqsI2Ku0qzn3sX9Db1F9pOGmN/kdp/tDlIcspc9s7Yx+OApA/zFPn0cewS
DPYQTqTPo8ZFhQZXmeY9hf1x/tZcsFAxP5+dmhcrk0ib2J9I+4HZJqBlwq6SnlsIInMVc3MIQGyR
JpO/aw0DKsIZMAYS7LJzIutFZ1W9QLj57kLgGlVzqaxu2eBDb0wkRABoLW8N7/bUWfYj07fPyfO3
xvBQMddDlLfvPZYn86sABOPmjeXF9IgAbuw9CFDflW/ktzOmqVB3oCB3CugcPW2PsHCm5yzqzTl+
tCjBVY/mLoWHyxydE9a59E76Ptqc2l53SSzusZ37wmhoQ5LfqVIBDj1zO41fuHevlsl5qpIVC7P7
+Z9rUNZl5XiRybDh7nR2ymsRVL8e5AXGuV2g43okbHLNsPfsxPFCo0TSBv1TdgORC7mHLVZ1f5T8
sMr4LQexM3ajYJ0lzb3q507eT5292U3QV603t4nzZdzmsLNlhL6DvEN370z1e97o+wC+o5unWwsb
mVUExakeGFAEkkyIUfMw0nYKVy7EpIz3TWn7+zzgtRBNsPQFBxkkndCkezJCSGxY4rtko4PZGkRy
Ak3b0ZHnvGxZaGytXP501l63xHPYtDuOklv/zKpwr5sEBXJBlcCYAiUuGqupSkekX5JR6ayGcDiV
lphXlmvH6JaWHZ7dOn6ffHUle2I7WMmudBZJMaBijO6JPfscCu2ie+5ZR+FVeQiJzLMd9zNGcN0Z
3DUjiVuKKz3K3+t4PEcQwwXC25XlyoUdRbA1qglyuaruZ9ALC+87l3LNHO5Ak7+XiXVLsS0v0PM/
KiX2IVJ17kLdWcbdmRHnAcjgqoGRJDrrhKvgAl/+nEtJKw1+h7v1NizwTKQhllAneczjDaEKZI8W
D4ZjzY1edx+Zs85EbSezvtYeiMaU+EKqZxTtyYhlN/E2joX+zDIYtXUXK00+uxHZlx0+wMB57D1z
PYQzG8i76Q40M7dEh2dG9zp6bbJUaKOrU6DLa1SIEzGPn4iXz4IWm9v/pz/Wu9R331K7es2EOGLW
XERccDJUp0Ill0bShvvdH3v0uFPr4MYQiycDlIps11TZlYLYtKb7gm+25jQmywX6KbddRQJOshND
tOMNecO1dE7Ro5DbEA7s6St1wP/zHsTTIY7yu6hWK7gifhS91RlLWYbSvLXgd7nPSa/fzd+Hw63V
oYbUqztN5iQ19BvLENChix/X4S1m+sdWe/NFcZ+Z1bGfXrnx4ssOn3D5PJRifEwGxtRF9R2A50Z/
KG5dMT136TwDmpaije+Mvr+FUBEdh0u/isVtCLrXAHKjbbypoWUuGQBjwV9K+rT2yQ/aujk0i0G7
a/zoIEa5j2R+BDM5etPW6uSj5fbWNsrKT4QyuwwkWj80f+bH4X+/G9BzM4c8+9YhR6XLCsHu6GTl
Lk9YFQMXc7lWyuTZw3qkh96l8cobGDycFjfBVNSDsxgJa58S0Dq/iqS03xnSpqSFygqHf6rt7Zjb
6y67iVTbzN+hrswDA857GusXSqUV3IajJ50dbXGzJAcVMlBLx5O35Cf0uyYftn1k7A2TUsQ7o/W6
WbZz57bxBsbNR+RmMYenfAT6DwuesnIEuGJHcMDcB0M4j35kIPgW+f3UBasGuxaK5yRN/nSiv6CO
PDqQ7xZ1z4BKtIu4xP3ONstfexgIECf6ZO9ibC/LbuNGxk8YzMgj3foh5CI6hZ7d7rLqZcD4gvsv
PvdZhfq0uECFbZdWHR+yxEkOwoPkrxpBgy62QS7olkLSi9FpL5VgRl4Ipmmk/6GS2jZdXO1Rj4TE
ufTvcCfcRfUrO0C22HbDPBHzyN9oczxgafOgGTJ9Ip8Jl3Weo1fs+L+JRmJfZFSDbApPQXIhJwFV
bZZXd1LJN8/vn5uKMn6gGYATS1+G2T8cQTVOgecuo6o4Ba1YI1RPVxWnxNIwQB8VPQOrVgIAikoU
8CzhwX77r0TUn2q38dZtHr00Q3htGVBPgFlWjseBKwnoW5jlS0NBuEpd5gq6l63zytSwC/PBFujk
SocwdfxDWKHKTyluaTxb5qEeLxypHj04QgH+yOXYZ4o1S/lJvPzWTCpCNCdekBxHJIJgAnZIoiF4
MWJ2lRaLeACAm0Kc4RXD4pSk+KQ7h7InCSCQjSg5Q5YFqy48IspFPQ+9ahO4GOQqk+hAbkYsA5Tc
x0U2HlPSmroAuXjWi5eeHfwxJgPLournBTmGE8FQwtyVk6btTCbTKJ+Pyp3Kdabnt8TvyXb4JO+V
26oWv5YhLqKQK3c7yIbSVEp/izoVE44x3Rnpl2vZn8nYNsuQSpxom6jdsFTNmFixdMDjvcxxMziR
UKtKcuyVxaasQSYiu7cXrFEWZpTPA7/3bGIbZOVDsh7H8mOmSUKAxXjvv+W11i2TqXnxbZpyH9kP
TbZk71I4q9Jjj6QBpHCwRrT9tQ6oT1Bfsz+T0yPNGhPx3It3vUH6tNEkz2SmFwDTNRiHFuWOCrQV
tBISpvU7p54dMPEo1klZr7DFdkc1wZIbHW6o5RyEYwLWDEDh2xnOTi2IkW5KxLydCXC7TxpQVQr3
OHBRBeFJ+NghSQGgQNFAjXJ1irVmoPGkCtGsuLpCovou6inauBNhAqGrE/Lhn8yBfkFxqQLqUilb
CNx/fTHy8rFIdRSAax8EnfDPqF+2FAc/plSHwJHmIUPxtwr8Zsn3UxEG6dyjTDe20BqOoDC3BCt8
DsxCWSZ04zIY1y3qmlUWBmDEZHDLh+xa0hMyU2iPWjx8xTk+8dZjzEYgRrkENA9Cvzoy4/WP8Hef
k8oLlyMj7NOo9eY+zdqXzibkbDa81w4Df69hfl7qwbGzk2ORFNUuD+BNJQ6tRkw+BwFzISCEpXQF
1EArfYwIbTja9TGNam0fT9OlhiZ1CNDK0rq+AC87KKWZK5WV5XoQV9oyBLD6nG1u2j34OBe9CveF
RRakOnOKvNy1RiBp7LtHvL/Ez5FG7YsWjbwvxkMs6x8vmlahV7PkJpKmYWUj+07/rEpAeJn9UHhW
wBEOR8exoenH2ovEZbzmqvquc+s5hEPLlg/4pARp0+nGXWhG40b61Qdo9oT192sfWcO6GpONpdnD
IhHQCsld7Phpz7gN9xO0yltfUnwF4i3Ej2xLwZiqBzKkyZ3e0AH5Sf0RxN/kE11x8v1IlbBSssgs
7UfmEJU+ELPenPumOZqYpDeBQx+vNazCEnyiiBFQqLR4zhYxFZKHy5TUbJwMHO1bGzm5mbvXgJ5w
63byEBDzwFKRnWOVYUPDQwCoUt3Hnn00KgI1I/KqN8phverDIr6fF0yAW5yD6sIvwitgFfSfwrDj
i+cm74MvOSwGb+0TCwEKWtuyNE+pUddaA6aJWn1PgGwAJl4+Iq+E81ElOUh1sIK10qxLjY9OIsO4
G5T4sRqyxE2vOYwUhSkMSJJkI+jnOqG8nnBoQanXZVy+FU0il7nuP9XLgXrRICv3hCd27xn5uUun
A1ZbaKLNIUb9/6zJ5NgDMW5UNb7mMt67SeavG2t2caH9bqz4Q+ZhCYbK+bDpzv003dcoDnDpW9TC
qCZMM9xmVajxDwXnCHL+bCISm/FZt+1rOCA1yIc2ZRiJtdCM1ENuttQrYMXWVYR7qcCmHdY6Y06v
/8lNXrGAnUmavXAAwKzhb21LuDoU2O6ZPr48agH0OFQl/BcxWRLeEXHcr0CRLSrGzQu4wkxT2Nrv
Q8tcB7H89NmIHIXhfOSGiTw6yp4gqQEwxvNFfpqxJUMUQ3/hlJeak+n3f7iC2LvqwE4aFzNu7KCc
LGZKfKzBs6XYXQ4kLBE15pzxcXOd1Kpf1K0rOQ2p4Jwhuqty3jJlN8c/Tu1DZNaw/ZkoQh8Od6UK
/9Sl0taeGR8o475gEBei22V6Yz3YCJJYlFBnU311ghl4F0HUD0c2cFEJEBeaxirXnsagjLYeqLoN
G8FsOUX9AWuGWObdjC/UyJsBGgXOuWyfLO++r/NnpLAUTSXjb+niH0kVjGT6L5wp/lMr9ZQBR3Vs
8zhcMo979LT8GwUtRju8YHd+6T1p4HpFGosnQHKD9HrAFa/ONNnY0NgIup3h3vl+cCyNKNwQv/fA
FKWsIkR4eCDsQX1bVhsBjM2RiGj1PU6bZRC0xS0wPlMlI9rl6g5visADOpGNB2FTvnJ271s3gT05
KpyihmAXpaAn68iZSHxd8sMYaxgK5Zr92atumvrekGHEWC1btZmZb18CfXj0ywKJF01aFZRHe+wf
hQCuNdg8U9BxgZaBsWYai6wg5h3XcdO8i/z2gdEAgdIai+ZCBu22RBO66xqMHrbT7tjaWgzLCAIz
iokyB2yGLTn46L8DPAe7xinoB1hSjhb2KhQX+BjXdIH6mprzvejiEwOkGlr/cLWNZloVOaC1AUoG
RNFn3eCfMiRLEH5RLSeherV6nL8qLVsSZR3EFTX5XGPA5I1sFTxlfyJJs1rp9RnEIM4mxtuMsFE4
+rJi8KV1RxuTK+BhSbVa3QlB6Kcl7QXhrtpdK+IvzQcIkAdIcGAa9DZtZNlAjE7CTz1g3KU7Cg9B
UrDJQTMSFOqcuz5YpzRlUIrE1QK5w+lA+TrQ/tpVFJ4jxKJs5Z7QTDlrOzavov8sCXrYpmV6YXr8
Uzfptoybad813Z9cZ4+aVbyrXCgToPy3MUATKzceQ/LolN+4O43iOiW3fJnI0V+psLhMPuX4WLgm
P7Dc1Cp507QxhIkF4iEalk2rMWZP3H4RdVGJkBCK+LQx/ChfmsPa07nDJ0PVcGrWBPhSPEYycdeJ
zjCAEM7BYCgYikuIS3aTG8wlSyN57xtvJzpMGPqgtLsJzr+DxGHdjskfG23Zqp/huKk/7IPXmPvV
AtiJu+ibDkOsExCpAneNiv2i6RYGb8wvee3rG9sfAwjQI6R5j7uvzk//f7g7k+a2kWzff5UXd/3Q
ASSQGBZ3I4KDqHmgZXuDkO0qzPOMT/9+oPp2WRBDjKq7exHdKpOimEAih5Pn/IdGhruwM6e9p4k1
x6MWI6lZfSDFgzc0HgMjv0XusXT98HbMNhj5WqsCz7gVbC20ehtsztEARCPOoS5+rUrqmk1OBwzm
wAFSx21n1H5WdvhkyC6+aHDmWo/en0hEggyLbd01h/BF6vVNaE4Nth0gtfp4F4vYDbIfgy4Rjw5I
81D91YiinO+IJqjxJH5GcUnZFHUaws6+ZJXIUVGv2/Guw56cTYY4t9bBZ5m4Jei29YqS6M8g2df8
9yUp8B8Z9KR8RidwYtmM1PtQRXyWUyOx66yjpQUAsZAGoBAHiLObonH2zcKzLFKGb1Y0dEjXID3r
w0e/7LTiBYEv4yoOG33TAeIqAMoRCtRl9WW0xu47xq39Rc2J5imHJZknCgtj1Lak8j2SgeHjFDn2
QUup3xajsk/80bzGXHyYmXOqayfa9Fpi5aAb4/R1MEjStKp+NTWqv2sHP3eDkiIlNfjuNgzVg5hg
1nndvOcUqHpclQWFk4pJWKBdwj6RT+uqa+1wa2bYvJc+R9nZvh6kMkph11bS2ChBRJgUczgiAZHW
uLYLaV6kIh63lUPdKLOz6RVFjl8T6miPg9eG7EGxRzFZTK9OOYJ1ZtTitqPesQ8om94zy100gQGo
I3JzfZQZlHn+5wfsRjJyKSXnFucZ5NHTZ6VLi53Sj+HN8S0AmcZF343jOiq1nCmmYNttGUi2wzq7
NkIZUntF+H0sgRzHacc5dAP9un2BN5SugxDBpFjr25c2If/vRKpzizxh/ELhpBHNH5mfx3d93g+3
eT5EF5yZmhd8LcIduniU0smeF6XZXxq10iAuKnWoxjkCdsfX5vymX2a8iQuJfTFoxYBtvKfs1RL5
ZCVt8xdcIe9SzSu3PbHtZdb030Ov41RuIMPTxnF/aTcaFGJya7CHAYFA9UINx9eujj/y3tFdr5fa
qtPS7MF3dl5VkpnI5SGNzQpgDcyHeipdA82UIAuuRU/gDi7hxspb5wYb4+lS7X1cfJL4WnSOj+9p
5yrwO6iFB64135oaINwxaQX95ou3V2oWIy4/vz/EVvn2LyVHFRNuG4loDYFFKdGUnP8FeD4CG6+G
bueoADPnH46ZRPscR9XGg0GJlEz9GN5rfZP+mdeE1I7I9YNFOkjKsF45KCbCdTPRRclJIVZ5Za9L
GbFlEu8X8lDmIjtkNnWW/pLtquSkkNrPlb6fSHoeoCBP6Bc+gg40DkNWkjTVZjx9+r2thX4IKbt1
xATI+1tfO3y+i5QgiZ2RU34kXd1W000WdQEwpRAHaQWSR5kXT2Iaewg1gFs8oTbk4MzpybMubS3Q
obLr4kvIOXkPMgA8iokWtM46GOrWtrQ8cy2mMn6uKD1ehkQlK5l50fPgJ+FDMXDqN4i2ovlHPjRP
UJbC2+NbM8fNq0vOWEZkbpGblc9EPggCYJVeNBiw4zNmPjdwlsGtQ4x05pdJ04tbU/efjr+kBL7J
exndG9k3kG3WcyVi+xn3vo1InfyB7Ln9HHlUTPOq9657+NJphDeYV5KOwvawuTRl5D1j2daszcFA
UDfRnecgzZQtwHaklri/FimIhzbj3jUJUzvSC+U5knWD/rZ1OL6ydVE9psgLKbSbgzNBWxeE9ZD/
EsiMPXUcQ4nvAowBTXF3/JXeG+4guqdU41xlKW14ILOPXlhmqJetZoUAtQQeNpbDwWn+bUnaF4d7
nawGAUjZtPFhYFPftWh482zwoKocJ72qSvCpx5cN3ZipDS4naA71anIYsA++H8xutkZAwqd0hqeW
fHJWIZZQ2wc4aOkhK3/Cqg62HZZm7ogvxmFEFgEGvngISr8+YIN2ayG4AGgz3bZq2hwwp/gm2rS4
Pb4qG/IblPSt68GS9cFihlxQPlQ2ppYeMPGhupdx/Gr0ttkfX5YY76yyiMfgKHV7qDpkwsvZGxxc
cXOR+k1/aKD1unlGuvb4chjQkMg9JdwmpuwPQzshFW8Z9+pgaCs0j8eDmSL2h5mhvxlQZzzYkdyW
Gb53TrdRlQ4Decwmef78qG35JKEdXzVKEj/Q4byvAQbqyrQBwcN7x4+hVZistAkntb/eK5DBdmvR
mwib/c/XqW2grwvp1e5f3wewFg9JEkmrv97LExQKSNqSg/1PG6hWNlfI+B/+eousr7wptIQj1P+0
gFFne6/4b9f2dr3zfRSzR0DkhXd/vaUqhMAAp6/HMvdvOonK+RDtzB6jK1QP47vjDxSwwjsTgaUo
BAv39sO3sdGaq4B4DL29pRP33lfJ/fH3hWzN66FOfAQQteRuDGP4ee3EOb4fEEuuJC91q5zZ0+xa
MFma7fGDlgnRCyhduU6wlHhocrku7ZYoa351/JGR9En8TFxz3HlBJjV3awnLPktbppxZ5D84WT9M
lVoc9BEEW12qyZbsqLEa0B+5tIv6DlFI42caWj9znASf4ySYtimQ5l02ssrZpDzm2Gm6wc8ciZ7W
AG46vzz+oJQ5gWjz1beXeQHgulY0uf7rvcXn1CL+5qfID/z2JfPfH7/p+F5CipkBHV4tvkMhZLiJ
8Fy/bsLbxV//9dJAvPayUHiA/7mqv355fC+OUAeG5kj6+a/7mD8cjU5LQNLrFktAA/r+P78W5TRy
Gk/1ZGWEVgFubP7k8fdvfwTp5xUokWbm2U2ZyvpFHZGWqprqUGPmce+Y2eH4dk0UdOkX0KmOLyVb
issRStkdXyK5/J36vH4XNnnxpUSfeUybl6LpvBulzcBvzt88aqq2NRtvWh9/qyRGuwJb4SMxwYeb
2tgXsAUflTDPnwrJHJ7/KM/V6SqGq706/pFRGv6GslqKiBV/BM2QYzN4nxsco5sXQfWikml7SJSy
vY8a7e3aqwZ7WK8gnXD8I2uCn9G2un95/KPKVL6RDzTvrLhJv+BCdWw3znP7xsmpTh3/Ri0h7iRR
oUGxp90wk80qR5Pr7dpJb+47snGPwZAlT1kV747fXGrlcAV0C7GZbAf438hBu/w0+eRDgsDDUxMb
9AWyreum0tOnJq/CR917zAuoYccPmALBMivozM3xvUIpEAZUnM3bX89/E2GSsEKxFdem+a+oD/c3
Ic686fzq+JZiF4j1xkG4P74XllN3lYCVA2vEJRx/1KL4BSXZuzq+whgDx7sJkM/x5ds3pfatZStP
RjnY181A5YuSV+sGSeC8JvCWiqpOv5kBbq8Z0OgdtPL20DjB3Wh2zusUlvEKKKp1mw50qmUidnj8
S8dRcPlWtC9lKgLK/2a9VX3Pemm6dHP8QK1BckjDSblGZZbTbxLKudhuvyKGzbGiKp8Nu+shsxnx
Boe29rtWHI6/n3qyIiLI8EqIHZtVjSTX8RcA6MjZ1BGWiVMDp9D2QeHN3yibOx99jO82NPqN0aq4
8VIDYdfPvhx/7+epfhGYloLRtm9dFwVILlLwzmuoTWtMw6KvlYm6VWpTiRVwG794ltgfP0BQ0QEG
qYJbHTQYlhd9SkqLfiGNd+vHgXaw80pD0NMxN2ntK19bRFZNEY5fJeDJOgb7puhjdFPH3XDbWUxv
MFL6Dwe3SIysxm9EvxQGorze2yEQD2q/FShqPtFX3kMtmwmHHNXaWnrg77wiq+cH81TOH0BvryCj
bKLOV2vZvggmKNkiAYne9m4AaucH5w9qeMhr38aIkl8riNq6b613u2hMrde0L/GYdwSIGIu+Aevt
vTVuktgcw0C8QILXN2pZZJdYzzVPQi3/OH51kIU/xh7ZOeTznN0ICHurTCJ5UWMkMua2K9AvF02k
Nfd12bVX+Oyg09PaxWsYPx8/4Cto4nHflNMDlEm0dkDtbL6vEQISHFzrG0sGUkqON+z9sBoeLA4y
gOr4bpVdFUyEfVBNX9/qqRHvkCmLD4TNb9+dWvjzOUGfPVqIaO4Ruok2gKqCb4rPYWv+ipxGV1GU
e3jtafq1Fha1Kz1b/MDfnZ6JfxSmJt3RtxQOVIG8Q6ALbs78l1ON5HBTgiYv8f7MRrWeF6LkSZIi
f7s8xym+e7ZDeC3gaUONj/Fia5wv/B8lc76ii3HqrpF9QpydQU4eKYch1SnfteDX8QMoNeDgpTr9
jR5N0W1dkNk/9o3qKRdGPCbf1dSEL5P7xl41kvJBV0DJvN3YmN11DANYG5Fcs+viYiUzLDKP/4Se
D+QrmBz9Kj++C4Y42Ee4Cf/2od/+efwj20qNq+O/yLFpPvALUCt6aTrub18Xzd95/NDx299+c3z9
9nVk1uL5GLkZa1P47vE3Jz/+9vtQA25VBs34dgvHT761fmzot0t8a8mx22IXOfg6znd8/MzyOt7+
/Ph7jVlDHjOK/kQNP9v8dR3Hf+XSKPZH9Yh/C1nc50C/82whnLF4+f+pjoYpP9PRuHlNfoXdH/U7
LY35T960NCz9X5Y5a1TYOigyi/fflDQs8S/TQR3SwsNTIIKl2/9R0rD+pakmuCEbLx6dlcniV/9W
0lDUf1kqkhxwf4U0JLQOVfwdLQ1Nfa+kYdC+QfNcirBxmDAXShrgUksomiEYeFAoTf6Q1a3b5k8R
mBnS7UiYX6hxsZNJ+6a68k505f9kLXKcYdbU//1fR4mOtzF0+eu//8s6NqzDAbJV7tK0jhf28/Ux
zPz50/83iy10B7pGdVvjqzMEiLVSBQ3kRezgEQNYvK0VtyBr2JClD2ofirBPqYfddQBWBtOKRfi3
p/bv4fvuik51ha4imWmqki6ee734/YpUVUyQMhANUAF+IyafOSZVFh24K9qTPZZmCOqjU7VP7z9v
WZxsGTc3qhBUGqlMvW8ZtjowChKJKJJq21js29TaDQ0O3GACkt4+eMqftgYZ3MedBeOhTEBDNpNd
WzRXhfC/WsZ4MyYjEnguwtqa7bifX59zYowYsKJ0Fa8K3bQXlwcaAdFzvyUFyvlweJqFPNJQ3Kil
gkJ/do01ynpyqovPGz05MqXK8zCBtQtVzlf12+MoYqu3Jo9WYxv3+DRYQ8fD9QH/kq85wMGAszNK
4GydV/+7hs35af3WsOkoTtghpOkWJB0nUQDwTJq7xPpqSpi3gB3w/7lFZ+95gB/+edtzT76bFDZa
IJLiLRVjYZnCet+0iHI8bANlckMjgmlKWiJvEBJrAPEoZybguaYWo91sSmFHDU1VDeloP1yTV3a9
StlEWn/mUbLGfbgr5gz4RNs254n//q66Qp0GNQxUdwhzoNrxDhSUm+jJ9eedp6FK9Fk79uLB2V3L
WVH6qjsZEIKxGYpksgun9mqCJefPSuYJhqbo1LQTJ0jDefq8/Q/ThIcHEt0wDEtKhBsXPSoNoxis
iojY1oD8yRVWAaCCUbXCSzCDGs0iilCesfu8VU2cuuvfml30LsbLiUNwzeKxTwAnKNbk5hetKqG3
EJ2qxgUOWRezSmkRAp4/N1nmm1qOWMasrpmsD7ouF31uRrrSS51nS1rXD2KOBfoO3fLbXijrWYG8
MKFYZ692+j36w6eKOtbT1tbrS4vpC3RlBzzlqvHPLeUnH4VB7G9KS0jNWV6VrqlF2DAS6vpHVwGe
T4K1peCkClMB6sG+HLDZQTIGg4XVNOFVYBj7dibGJfk2l+l9Z8ubCM9Y7SrVD2ee18lrYwfX2cBN
XS7XNScYfRyb2HHnJ6UDz37J+hRB03ErWopkaGxSsvUsY6XAFG2NBrh+jV9Tf+HQZSEihSNIiulX
JcSZxUecGkkC1UguShB+LLfkVqGUa+tsQyMSMKBZ16qFosn0BWkEEKTtVS6ca9Iqzwzqx3wcbzgL
iAzkAfZKkQl1SnJEya4Nyz6IK3Qi76YJqvzf3YuYZLoqNE3CTWG/XzxZu0QSPpsoX1WJsrZqfEvs
btMgRl3hLTf3khWLG904N6CQNfswzA2CMc0AGT4HYPz+9z1BRiMYK7oGIc1LmFfoeHlPeQ+zqAa6
k2fXwunWgNb2rYWDUzndcj650R3vS3RubJ8aPiTVBcK2qJ7C5FpcSS89mXfd5BZetRu6mqq5/2h6
zVVoaz/D8JVcjkK7ZwbtfH/LaY4+EjsTsn3SIuh8d/+pqscVsBY0XBRnlSGzCnYOrhiOKs2d5/eu
AtQZESVsXZq7M02fGpWWahEE6CpydNbihjv0STRgXZNrTMHXrh2u6vF5wlrAHlldLMq+0XBh1pcm
hjvzFRg4d/6TK4BEY9pCzNHyYmEvzdgm/eZNYIa6K8smr5aOW0CNj4Y5XbYA9+EWABqaW4/vRkf5
eqb9U4PPwprXgAZFoKwteiAJg6RIwfKhl5DuUDr/IqqE4r5zgUfQ2kqHW8ce7rxsrq60qy7HAVBB
DSurzj2JU4PAkg6HD1QBDTT43g8CIyg7LcpwFzTgGuptsJcsqRa5L8pxaOB4+LMkpMoxPaj8c32A
eOCHAcjiozHndaELazEBCwu9+xarx7lmigAsHBRM/4zOFUZ7FYOWcrzqUuIeggIzKMkrAYY4GpQz
I+HU3CMZZEj2Fd3Wl0MReFWFVR8PIuqDdZ+G68IW+xAMCAytrcaVUIrDbNn9/PnPQd9y7nEUFLiW
G45mG/J9t6uZHDCPJVKjZLSeY1Kh4uyB3Pd8FumV8ExgqM3f96E9pjrHQo3TiFwM9yCCrZ1gYeCG
frMK0fsxMB9ornLYflKxn7tgY6tym2m7PitW7G/XwneelRjmVHHuUk5FdLa0LWTcJYve8nRK1bCW
uaNBlDRmW1gIxSkME3Fjw5RNKa+owAXa+BnPA7im0eXn/a6dGnM2A16w4fBTnUPo3xZ9cGmQ6XKQ
KemAs10XbvE6vbTTn1OePpRi+Okb8bUHUwGt82vVVl7HqPuBFseZqzgx65j6Nid9KhaGac9X+dtV
RHZE2lAaA7xFN8JxUjqo8SFdETcZsmdIZBFqItm+zSBEn2l6vsHFSHjX9GLCVzHefyPePRQPu/Uc
0kZ5sA7MFgQUyUn9Rkxy32XYrWvhvhp+FE373Djjtgj1mypyngztbNbgxAykK4RKiK1ZKuvx+86I
bZH5eIL9+4A0RPvaiXdVZdwADHA9zX6q4Syip7anVLLqwvpyskDmoYzpIXvmyXZrTNEDOPIno+Ns
358Nxk89LNsimWLpXCaCEO+vL1KibiK1CsOr7Dcj2kVtk7gMJAQ2gz+xBjW7+1D0G689u0mcbNmm
SV0n3cRe+b5lf9R9P6syBmsVPJpIacSNt9Ew2YlHPEuceu2BLvhzqOqfnw+SU1GjwY7AYzEsEL7G
4pZFEFLdSIwRCw9OdyJcVaDWKOpufBmt8EjdKTJCUXLCIgvlNN9c+d0dhilrH2ZeqM6H+D+Lsr9V
RPNj6pRHWJHU/yKOBZ9f56lzkiQPx2TWSa7xr/cdhHUcJ94WT5O0Qo0E0YEMcTW11L47avwtnizM
6C0a18bnHni+YbUrMZwbvyeGr1RRx7UF+vnzVvr+Gqa6mOIEBobb4JQl1RQzyPChy7ydN7Y7e0xd
NENxew7Pha/zM1hMZDnPGW5bNcSHnVvDwzItTILGMgy2IjA36mutGXu07EkkGYAfxi1pSgQ+FORH
vBUl2nOxw4m1lJTaHD46BO8f9m+9rntPBgWTtPI3JSWoPo0fnJK6WZ9gxnQlEPticF1Upr7LOGcg
5fKIT/aZJV2cvAyHyBlRYRzEjcWSLvJJC6i/s6GAjJmt5SmBrCOtmn1G5QDucTxYJc6RDvMn8oEu
+qvEwkax6K5sLfre+j488HYdAsMpgn2iOr+UDI0DIZR8hdjpxVieCTlO7cZzulcjVUyyVCyDP0ly
Not1leECvKh0evTpJH5jaMcUvfnLxGlZmQ5RDDF5wFEEoZFt4E+r2EivIh0og7k6M41O7AlS06CG
OeSpOIQs9gSU+MNecxhKGh6BPfLeNj54SQyMtKOYDHykfPXb9krL9JvUgdRjD9n3YES6MOH0mhg3
TeaTB6r/yQhndFHBp4uIlRYPtgeSqEnfJzQLPf1CGGgGUnPdTba9GRUilpJZ33CRk188ZMmAQ128
89X0zzO9cyJ2It0gWYMddgG5zAHFudqP5cgwD8p0V+rpta0X9xhLPZtet0meomkWDgIhikHEK2S3
p6ierp1Yv0w6/+sgz615c6S2nPaCxD5nB5MVerkbofbhCZRZJtcKq3sz6tb4uPwKGmsl/PRiXm7K
XP35eQ+cahJ/LI4r9DdBy2I3aGrb6mNQe26PC31tqe6ctU17hUm2NcZgxRWde/QngkSpGyb9bgvi
5GNa8LcAqSqcQm/9gQ1Is74GgbrWBrnz4YnVBed0XOS9UnnwNRhfPb1f2/65KToP+WU36+yBSJIj
2kI54/2qXtr2pDUQ46F125CxY/9loKCuzadlJKQsGe8wvnnIQTSMxkyTb7ctSviqqT0M3z7v/VP7
C2UhgHFkuChjLCZnjrZtNw7K6GZAmAsH9lx3hUIIxAaknCFR2C5Jpc3nbZ5Ku0oSnpqGg8ucmFmc
F0QoRiWx2FhD4i9nqu+0xrhUVrMMpPWnjTiZJA46ShZ4w/ZM26dWI1O1jscxxzQ/HM0d1PbNqR7d
yI5d/89e2k95013VTX/VWXKHaeLOolJCxYRILFh3TXkXNMYuV9DC1O2rQrk/c0GnBqMppSWpcOmc
ERc7vO8gwdRDtJtFUfdqFzziPY0Fub+Fx3tnRvimFEjRjSCQRYwc0XT7efsfBwDHRCpJc9HQxHVh
Mf2iqFeHwqc/8rJFphfOU4KWsffkofbyGqveRVjsPm/xRFxFk7YqWHcd2/lwxwnOi/kYidFt8voV
dWy0eP1LJzOvqlHnoLaXhb/B0nMVWxg1CeU6FGdj34/hDScCZh+bJIwuZ1k/s0kBtV6SIAHj6bt5
5dWHlz5t3DlNluQknOn3AQTORILakGgEJO6ZTvgYV8xnEtMQNiVUNqHFxJvwKknsgjwE2bjtHOyi
T3z5lteNd/MJzSjS3bTPil8lHMkUohRW5xefX8THPAGuC1SYKRvhw6Atc3SZirKECjHA7XBRi9E0
zNEbDB2sUgogBizDnzf3ceoJlaCQXY40O+H0PBR/W3bbuNdqQm2cfLlde0hQARq2ZW9eaKQn/ldN
GYtJ1am5H1QFTYmIBzixmRT3yGqsVNmfW8xOPUiMoTRpEWxxnFk0lesGmD4c313Naxm21YM9Wpuu
0vOLrGT3ICWirtQaEzmfWmgkEMXP5fcIWqDie98/v+tTc9mR9DDJDwnzbLGukk1IiQtRH8lCXIOc
+rJCkzqwxU3wWHTfLd9fq/HZHN+JqUTwhMwKITpH7OUCgi69BRW7GNw67DfA3Hax7oMAVK5R1VlP
LR6QcHM6OMEMX7XIVtnoHT6/7Y8RBEsJxRGTkjbrqLoYVwj4tvBF5OC2oN/zbUTMGMRfe/HSsH3Z
49k7PvHEBbs28Rq5VRAQ8v04NmAHhVkZDq4Hji2zgr2Ve09GRKbtj4CSBm6BG/yQN6D0nisog+h2
Iqt7rtp94llz15xHuGFKacvSi1V3ULRypYcJoqxVHR24Di5cErlagZU5FCs5ht+ord183tcnlgwW
TA3dchNZI/7z/t6zskXmNyp7V5IO0akTljh4VTo66zCfTdSeP2/u1F2SF2GPoMdNa5kq6HIH6UYH
R4cRtmbIgdMKgjUe8m6sMZLSq5yaLZqF53aoj3uymCNgjX1Zd0glLuY0ShukKKK0dztqRu3wbCLM
PEXxlmAts7DJhVStPmbIHAtMcT+/4xOLpODcq9oOaQfHXOarHGBlTY15pWuGRNsiue492J1tgFJy
fKb8fapzJcvwjB3gfLasK2YCetaYwowmRb/K9cQFvnyj4iVYT8MGFOA66OFmBMOZiONEllQAVlBt
xpHDXS6rApWTRVruWL3rGH94CKqhrbcpyxKz5Pw7Yj3XufWqo6CYWP42wGSr18CzaPbz5/18atEA
MTGvWRQmPgQhmEOEvpEjM+0nwTbIJVwj/SZExcGrutXkYDmFesnnTZ7sbwNIwzxj5zn7fu6ggFwO
Wcp994S+PrXZQiJp2D5Ehu9Ki+KkjtR+e2Y8nQi2hWCD1w1bx/9ILjf5HghzTyG+B9KaujZa8Nhc
IumDRVesbOHJbOy4WPm+c41iN2x5UV9+ftenOtokwiTmY4iJGbX2btfvrNqMBR094j6jrgq2pTEL
NhmcePNq6PUzc/fUAkVe0SGyAlvxYV2cdDhNlQ3YF4LxukTbJo7EjaUeUOG9mAsun9/cR8wRGWVT
0rcmWx9F/3k6/xbTmBInolZCNDKHcWuX1q78Q5vMV3K4qEhvRvgipfPQm+LMTv+hU515vpKh45Su
mkco4O/NtmFO2SoHcVRpGsrqJvQjbN6N5gq3JSBA/Zq619+902OTtmEL+tbgwPj+TmWPaote4pAD
LALTZfxDlHyA9J8AFk7dAhsrNGUqF1f4FMjdOaiM9uG50jyrIed2ay7oL8MMLMLVwOxJDyhquepF
9A1NcqdBK5zNeFWY6Z8j2leObd/b9jZOFUj98S+jxCtVTwQpSjnT6F9E553ZoI7Hs3dH+fm6CD3w
F0MpBMzS+25B7hf6Yi7A8AjnV5AoT0q7HdtmJwOkjQylslcD/iIuWGrzwrHzlRatMhHdZYgJXLzg
YOkkX5Iuubb74EE46k8ExdNVqTVwa/RdSAnPU9npgBF3F3Vs7EE+z56H+wwnbvbLc/WbU53sqCoP
mTyMps0ubu+GlR8ZfdIAWqijftXGoEZSZAfqfjOoEJ+K/tzadLo9a86+zeHU8hjWGBU6vWqlusiF
3ZRVj3nxax48zdXyuUiaaUjDwRDIkuckjNYDxPce6ECFo2eCIQ72cV8SUzsT4XzMn/JEiZ1VohvK
maqYl/HfprQfjrWFHBswQvUZWLjqIEuZXnP1V2F8kQgIdH67MXJ9b2KEnPXroWyxxVhnqzMT7kOY
OV+HTgGfwzmQxuXCrXRybBqP4nkRatcaasBFnd4gv/aDxXTtoTI0IebkyPBb3dqHrgZpk6gwmc4s
32KOZpcDHAyDapMmAM2xnPd603a9Jmcsp55c2aiLoMuFQgZys352ITT/0Pb+Y+hU+8ZHBKpQHgqT
fZtEPMSndTNQp+EA0hYIh1nOY8epf1DNx94fb16jyTtUkjJKZ5+JbMQchi4uesY+sMfSfR/RJ3JA
10QJ6TvyCMgNdcOFDOUhMMKXqq5JtcbZyrcgBHcUaVcmlfEwctBqNOpL5BopXgILgBWkF+l3yS8R
YvmRtEOIhIy1riYEWL1EuXc6Nk+y6mce+7xgLC6dvASZCSYF0M5lYsDXi8I2EgqC6JqvoON+w3ta
0YobJNAu9Cb+lmdQ6vp85QyIcIbqM2ZJX/72JVgq8N0ZOkB6ggPG+xkwlviUWznq/qGmHAQ2CQjL
XHhtdZn2/Y86gfCPn71+PWToB2C60QRnAqWPuyor6QxXZznVyEIvI0SzE4qeoprghqPxZIO2m7Bp
8PrbuH9BkmNd58Sqgwvd+tfnd/5xW6VdJj8BmjYP9sUe1wRWbagdNx4I46ZuqEQGynVs/mikz0Ey
dXWsXD5v8fStAsoiBaubH2EqTY8cRoZOlNsE4mcjhmu7VB8ML7sPxvxboSJf09/10tihrhb8/aHG
7dIuw41FH9r3++fsYXkygg2cXOF7vxr2LkNF+bGMy1VigtoCuNy24jIK4ge9Zxdtml8chl//SQcQ
mzJTLR71crCVUdz2duqMbjGgWuFZaAElmEY7jxIOVLuu4+Yyv5JF/Ph5u/OjfD/N2KxNwIvkLMBo
Latko6IpaKLjHtxWrKKUFRthrWF/AQXYfN7SyUcMFgUAImcd2ltEwOPglYk615F7DzCpVYP/sJzi
R2bc5QgRI1AZdopr58E3JH++fd72xw2Wu8RETCdoY3gtM+2+FzdIkDORfFQOR50aekNYof2pgkmD
73Mm9p53xg996rCbgzpi51xOW0UKRzEclngDdNNMRyhJWSPifuUM3vVcyiO0u2nPFYpPTVrWK3L6
DOGPJzkdy69Jm5i0EfJ7iaX9zBTxisMykKwvhae5NaIiff01QJ7VHBTXH7x10wNHGzoCLKRE6ztI
JdOqVZ0z8+tU52NeS26XnsfWYrGMonqatQhqgx+gwND3zR3CDciK3sKk4kR/Li11qvNBVbDZmSQP
iJLfT+ag08cQYYIRcaT+EuQPYTq6dAXKW8oOsNJFrAaXJbiXzwfYx2T+nATjCEIBAQg7Kf33zQ6M
ZlVVGGFoD+6nsLlEM8IdRgRZQjmTP+yXIfJ2BiRqHG/Ke7WJyeeHZybzqSkGgoVwiSBlnmmLm0+p
0ZVYB1BSqIInmfr4oXzXxuAhRVPQgquZBViom90F0hU/z3TAiX4nCyhZvcjk42e8WETHiEQN5FsG
fYg9F4YA+jBsB1hQtXXrO2hVm8OPOPFeZqy7lybf87L5Y1AbDKCQW1Wm66COLv1eXpvD/UzPOXN1
HzJZPJ65+A58QXN0DovvH08O7mjCSQa4I0WOqkCNJ/4Dkyosc0BsDFaxT0PlQpgI+ssM+TPVCc+c
G09MAtAbOodkim1gEhdbqlqJejTzllJnqiIIZv/qY+rr04Z9dh1PypmBcGJVZ+cm0QHsUwUxvxiN
ZecNhs4K6/qGeZAociTxcKtE2ncRaefSWPODXax2lI9I5szLK8yBRVsBAOe+1mir0e4LPbiegZa+
CPeIIaJyArp5sl09QXi3QrZkb8fnoqRTAw8+nMO6DvkP8Nj7Rxsh5Ai3mrNlXRq7gDT3UBnbKWGU
jaUb18Ntk2906gyfj6gTz1PQoimBCQiKHou7NgbJLoWXg1uS9PVQQMd9Y6tFcl90qI6BZf+8uRM3
KUDQkykkeQWedTGxB9sO0SuHPzak9Z3U3F4+6Yq/cTANHsQ3D+XXAd3Wz9s8tZocqXUUUfjfhzGr
oCc/4rU0uEHk37Sad+0HCtpW6LWm+0a79LRHMwFamYXZxectn7xb2AJkutkuHHtx/jazHr/dgFqS
Poyrqf06FHtEJZGsN3YFdm0BpIl/FoKS7YaNA4+DcH8Zn3hGq0+KzkDyEzwzpkuvDp67Fu1ho7pE
ytN7aScsdFjaP7/ZE/u2II8EyIz5w561WBl6rWpwbMnZOfpoj87CXieZXkz2kza1KBfj32HIM/17
+skCuEDLSNLFznzY/e1sr5lpCmu+Q6FXRHtP9be09xxmSMwDPawaiHuRgUbhr1gPHv7B3f7W8uJu
B11NlcJkIY44gEbTi02FLkelLpHbYURgyDsHMjk1UTnHqIRic4V3uTwNPn7eZk+JWyInoXfo4eMg
Ladqg7AwHgtnwvgTCy85fRsQAaAKIJOLeRqOlRaq1oxoQR4zH0DsgekclHuvbrefd+RxOC7WXdKA
NsxAjD1tMsvvn2E4BDITsIncRg23SJ1NK7hu09qIou1Qhb2rVuOsiDjT54ZribWgqYhZqAkGaIXV
bIu3UoGBR5Hba+TwbTef/naRjBgYxCBoN5ZJlsrFGtlJLc7kSGdEQt8Tf29Bn29xnLyAG7yBK/oP
jstiRhJRlgNFbC0XyS6asOua4UR+5G9CmV5PavY96rPvWnU9mBRmA+xCv0wDZ7jPn8WpKUy1mb2H
k5sAKPv+UQg7La08CIlwLXlMQw8sGyhSu1iqrUMs92p4Vp83eWqJlPQvUEyD9IizGGjdhISP58A8
1bv+/3F2XstxG9G6fiJUIYdbDIYTRJESRSXeoCzLRs4ZT3++pmvvwwFwiGNfWOWyqtwDoHv1Cn9w
VdzqlPJk5cxhp5dxRLGhms8ZZM33F916ThPaOVRNhVbvsi8QIAY3GYBWPC1APthOz4leYgMhe7kq
zMfHB4sP/P6Sm6FKAJXoAiE5vyJQ1VWLSLvB+W0RfB0T6Ij0WSSMxqbxuxI07hhDtbPwDECC+P2l
t14x4Cxwv/TZqasWXxX/pDjQZ2ckTCWIG4FTNcR4TEdLY8Yg8sdc4cFh7Ew0tgIIMxT4csgK0Gxc
xsey6fEOZ9G+jK6i8Ut25SaYV/+HESvbh0oF6ukraXGZwoxzF2Ozx1ID8sgqiKocB9CAXova+DtR
f/NVshANBiiSIA5vD0haD0OMNjLgLtqKMrzRshs+iEp0ktsDL5+vF/yYtL00eKsqUyk6/3fdRYwM
ykyeU4miRIsxBvopma07IdSpxY+TzrHJgJbmHybovtmj4B++v382T4tG91wmP16zz3COl3GipEFd
9dm9gxdk0zqYhhb3Yfek4ofWMWl9f8XtwwL4QzDNNmAJfY88U99xu/YTrM5SiU5SEqBJUT+mQ3AJ
Le0CQ//Y+PmLVv6ndJHmNXgBUXYQlW4/8pw0qmT1NV3DAQ41xkOheSrz+ZRcMjs9dOXgxh8hmu6U
dmsahdjGTGsADsNzWjWKsVXsuzAHQYYnrGv3FL/TbM1HX8s9rfoo+RKT9U79aGTqnwbTiiDsLmOa
eWJyMSEE6TaTj2kqnrFjiLBcg4Iq8lPofus4hSk+glF7TNytfQEvicYq2wLOy+I9hVU1qSnEI8+y
0GYN5BN+uF4/D6eozj8ZFirEe0TMzRWZGgpctSXG4LdfJgDN7jidOnpyF9wpSEFhVXBuyQSM/kVn
8Tzaoy1sZV10zB0+DMN2LozbFRttbPzQbIidMC/1Wn5QmsyzJus5jJQzSmY7m2DzARFkkUF9gSJc
zohsXZuHQR/ohUfGtWu7i4OhMdL3j8bJQFsqMKudPG/z+ThhrMVoDP7O7fPV7exYUcrz1c7H2nfQ
QMM9BnGGfH5M5z2Q5Fb0JKFE30So3qwg+jSvY6hAbJgwhL+otJeaOBabfzSNChTnUc6sO0PZu3i3
FhWbUwy6GSAtbwf05tM46Gq+oAEtXQ2eQuxC5ER2FV8+FrnjZrX6WYKG9H4I21yWbiFfkbEHQez2
xRo+Y8cmZNlsio6oy32WgLyEw3QSLPk8SV8glpiZvxOqNy8KoGyEEmYtDPkW1+48xYGRKCwbdeqh
bI5x8CudvygqjEFY6pAXmXr0KXLuJm67439IqxwSKl2nV0N9v3jmvMqTOMeF18NwHI+AQQ8IBQ49
arCTyXDIxz1W/tZLdgCFMKpntLuaN5dZiiKr7vO0gG5riVwjPtNL+ljJ2hW/BCSTser4T+k5rSiZ
qoh9ZS6zR+Ab8KDxOPeUqb3EKhQXUMbY29zLYerNONPFafqi2H9lc/rvZ8hkym+WFsf5Tb2bZE0r
TT1veIYPlExuw1GdplNIpE2thK9tHnV0csiDkI5MpOCIb/BOCrQGIIlsnWQd1CDsn5VglG30qhyE
Go8vzyyjXQ0/u1BuWy+JYFiQ2dZf2zn4JO2yrzfTAhrwgn4kpKqWSeWE6Cc0MZChhfWQFB3qJuO3
upO/V3V1AZBxzYEEO4XTu4TP7++f59fG97JMdcDUM03UtpBBpUJiMAdAPyb/Sz7lnwS7SKR+gex/
RXieee4jrq6+9nvECZ7j+XuKGvgI9c4e2LgiiNQCe/XaQ1tmJ1MTGgn60kChDaYQDYOZLL/He+Nc
OekhYkZfVnsYrI1cniVJicRsDeqk+Elvdp3sqFUFdoUEm3xjTPx7p8OG9CHOm/POSxbXzeIl0/yE
QiImTlheLFZKgw7B6JpOnWxBFfVTiv8Zq2LJnZE8CaTypI4Vrn4YQiJ1vrO2trk2OBExd6Jpt7jq
I0eCnFUqPKXuHxBYvQI9wxz2OpTyXyOC3c70u4iCS2qHT6ClPrd9eefbv97/EZtvmiaIQEUJjZPF
+XbMWJnpcgG+VsIfCOo46ceiTx50Sfv7/YU2d5GY0aKroXM3Lu6JNrMVaTSJYZh49K5EQ1buHaz1
sKJv2pgWi4XTtwmA8P1llwFbwCBEesOfjJlWt2JaIwbtTyrC95F8Et0N3wT3kvZH9CMPpRKfJoSb
ZFKs95ddXYv/rIsnG0oCQt5mkeZkstHZeiyjFtFGeEXAl4/CQ1BhlVkBhDKR16mepVMDrD8SEuyN
sbe5xOZ5u7HFD7BprXArIyLjLLOQWsafo+q13jOx6mmKB6zBXUmKDglqUUb8bF7yCo94TCDmhIiO
G5adfjZBEbz/HpZf/fVX8AtAb7LBVq22OpJVyY4QzcBt4CiBEkbk+lgj7tk0w0WpjLuKzsv7S65i
9uuaEGNsk1KKikq8mTfBA0+6xsFIoPfiJLoKzOqERXYS4KowHVL5bMdf+S6upfzbBOyfdR3aWBwj
zIEWycg81QwpVd74iJCFNofHuaVi1BTX8v0HIeZnI0JFrXR6/3mXJ/h1WZhXbHKTJpoiTsDbx/Wr
ILdAbHpqbVyFnGGHFXqLWU+n7o01xBMs9xSNCJidrLRusagYtGtVOqH6omaeo/hu3JUnZBeeBeW0
UH8XOKFmCapNev2oDQ32iLu922W8Fk/7SvxX2NtEksVLltqkxnBmGLz8Ny62Z7EwVgcgc+Vntfui
lviyFrhdh9/ef8kryPnrurQomVdp5PTGInyxTfUor0EFBziCxXiP4+jJoC69l9ufeLicGBccZAQc
DebnZt0faZUeqA92TvVWNKMy/N9fsYjWiWr3Yaxi4iRI9a9sBhzci2S4FEWMv94/on0COrfz9Jtv
nfYEqSC59ip4J3C+S22sB09EzwQgqtANq0cdmE97V2TJB2ZcmLOMJznNdzbdxiNrDEjp7DGFWPdG
5FJqhsQAtGnII/ZnKGNGB1fOtbNjPhsxlkraXi9IvMTFLmdFgeMCwgWIbZESzFaTkBGG+L1NgKpm
/ePQUVNJx9lyjla0F642V0NhyFRYUneWBXhH8if5JVMHIYo4DkLsGM2O/L6Sv5XOHnl182WCBkXP
jMAIAec2VnSRWoZBQGjs1O4iSpiqDfBzxd8K0QxM5ihRqx92+m/VGDk8pHMk7jbRUabhdLusUtjM
8CqJWwCEbqIYl6bAoFvrdk7HVuQHvyEaz0BzEEtaDOdiSWmtWTbxfkwCfDmhZaCgU1n43+EZGhsg
w1CoryWJR5Z2bp3NN4tMkw5mYINn5E/xXJSJ80/w97sXIRCVFtk9nLWMh01seATRnqDmxu3KBINb
HmEP+nfLuavkBFIP+G9Aflz24CVf2+jZMrsLvCaBncWhcO8Ni7tzdTZEJ4VFIZ9ri3Z0Ztpy4dfJ
4LVafzQKbDmBg1VR8Ske71sdJwrlJEQ9I256K8HqigTDLc55Ze1MrDaf/M3vWFwDox1GCb3Af1gT
ef5DG7+FSoDfybcxx2Zqd+yrbT3361jBQOph1QeM85pE3eSUYk70QfQBe4ADAsqNoaFifCokbOzD
7BTr4EqRpfLr9Gtiqntvf+P+Bc7N3FnIHKyBan05BAZckd5r4+iUG/3Rt41DiA29WkjebOSuH0vH
iOwa4eIKIhKmV+9fBFu7HJqKTTcUTAXl4O1BJqWFN9OTzlmwRAJpQICD4rs5yMr3CMnYlBw+x7Px
3y8qoPSgf0RDbRk98GjRq3zuek9T2oMoCEMqBvs0aayeAR7+mAzzTk61GhGLiIVANpAsA3VKMsnb
B53VqpHjnluH8eSnqaAWq89VrLpSNOAJ8zzWX2jnH1K08FLrggqfK5vjCU2IY2jZblB/tOvZg6S0
s+tXnZDXnwVDlWwa1C1wtdufZWcZMMzI6L28g1hgXyr1sYs/6H2PszDUVSoa+UUwGoUm0vsfYevA
Ybn3Pysv+dByESupGZHciqmpILlXwV9+9CtUXzANxZt0N9JspBx8AEbfDjN6Y3ULh7kSIfsyUr9E
+lkbPgjdsW6gfBqOThs++dN3tF7cLtujT27dx/SadCGXZAq20O0r1tMgwse0772wA8GNpJYAeUSk
VLXfPimJf/f+e91cztRRaOJEizrpdjm/i0d1GNuehqJx0HAHLJBdc9TPRp66ZbfXD99cDcqvAZyU
PHpZlSZBnakdUp5eFocnqUWPzFCv6E8BHib5UJyn9x9uK1yIHQNkV/yxDBcWrksqbhNsVxwABfFW
zDKm9ieEAVeCNxEYqAvicfH+qpunBPC/CFMESeLG7TuNu6aWjEHpwXrdBdqzj/BJ+NsJMZ5AHZhb
CYW9k6yfxsbZgRZsJiAG8zvINtCqV/OGzndqFOg4n4NM313Rz7GPHhzdBnyp7rWXsak9vdUPlb0n
IrBxPEnL6ZeBIUX0Wl5kPuQ3upY3KAEGau4mhoT5c3jFSRyAg+IKFyHBAHj/NW/sJb4pTXBKAiGx
La7MN3WnXbWRrVbQbA2lOnQwh9Q6PobtfSKZHr5lO/FnYysBgubmBV8GRnYZkPNAH5s2NzovlxjC
heDQRXoRmwehk6WdGJYdOiXdecTNRdG1oeBCV4Uk/fYRrS7JJge0l/fRstqjGtEsQdkooJSvR5QJ
peru9/vvdGsDMRJ7nWUwkKOTcLtibfXzSGbTgym69OYvAfkNuUq0sECM6zmWnzsL/29554bdXhZq
L2MUeAarYOsHeq+NASdG7olATMEFqMEf0vsx/i6lHxhWuWL0iNfmv+3tc6Oh98gASbHhCq30TZ3Y
bqXWJiIp6uwJ3ewaj6KhP9E+uEzxve00rvOz7bGTTPbIBltxgrpDyN5zy8ur2ItytD3nMp9XKNeI
ZLZPDMqS746UHWHYw00bqTRxbOS/pnu5+9bxoZFCO9RSAXstkZpSq41qrSeE4jo5Klp+5Yb9gJgy
tmj8jj2Rns0vTPfVhlYhmJLLa81OAiceQwxARxjFZeB4dgBiG0aUMj/GyW+IHUo0neZhl98sduyi
YhATe0vcOIbgG9/uaGPqhwCOL2z8Qjo6AW4bs3DSwHkLhgUze6HnLYQARZCyUHH7DwcKDC44KMBX
PP/iLqBnMZpSXbOzNeMgbrwIj2GRwBvhdzAmSO4ZKEYGR8iSe5ASER1WT/5maRGz3wRINceivQSS
6gmh0LBuD479c+gK18CJe26r6yhfTFB2dnHXkeFo3Qcdzt7O42/UazqlmsydRFxZiYhjbFdVup6x
y5CjwqjrWEg5vpZ3OiLaehSB6/HC7CoQJmZsXs3K/toV/sXG6vf9H7IVSYWQNqoftOLpVN6+CwX6
V1/qReelcf+5sPo7m7pxnM42Vr5CvjmqMJ2Qyr3H30gigdXTCYBeT9duWSCPmpakuYMpm5mqV/kQ
yR28X4xoc094eKFFQmbQXuZkL4yLrG3x6dnqNP8NIVxA6+P2cYE2JeDUus6LO+PcahAnIJBW5pcg
MM9R5Lbs+T8ysz1gIXnO5L2O8NZhv1l+sfO0tlCq2MRWZ0qMq1wCjoZG4gDBk+s7Z3icOi6xrnEr
UGvvf+bVzJJwzspikiT6w9oSoZOUjlUODQ2zCOBBmUP25KKc4YpgF48oWpSg0ypJd4DWjlH5PHzJ
pM/SvMcKF5tp+fbFrIdmOKQVdv3t20+jPprr2O+8Mf7Dtv8OU/OQZTQkdqOLeI+rhVQhkU4XhiHi
4j3b0YAxmzR2nsRnFuLwvh9dGwSaVPzpxaEyOGY7b3hraymQpVSwy5ymJSpbymuZjCTuPacMj8Zo
uEJaBgb4uZ/s5+HHeLDwmcencIjjM/nbl53lN04UkisadTg1i7My5rETtH3TlIOcSMMRvfdgcp6K
ooHhXCFOhT60XfMvePMdBnN38Y0oAsCFbAGCA2X5sp6oEVZLk57Fqz78EeJ330nxzzHKP1uV8yRE
LNokP/az78pS/sl32g9Z5twrteUGs0K72sDTov0QOnp90LonRPv2ws36TqcHB8kEMoKo6Fb7oQr0
oa9xvjX5DLZ+sNArTZrw5OOX0IWhO+vGl77NX3wfbo1pf8HKiL/7s0znhzaQvonwy4hlpyhZb1LS
ZiG2xIgIKuGy5pOhemejpjZeXfzsCAJDONyhSBRkL6qVXOMs2YsBmwuCHQWnIpqSS4rEMLFHHWVs
hPxBpPy0vvSNgbuqAUHsc68ehEQdyYc3u2DtXWbAKGCJgXCP/+65C4BScD/u7Fp9dVBF6fB/f9Ly
+mGcHfnD0Hhlo0MKNl1d7ah9kR+oDNfG3yprqgul/1OA0YT5Iw5RBAHUkJrZeeeXrM8PoGHRDOcO
YGS3AhQmuK2brVIjhmG4MfLVTdkd4pxf0aC5EiHpU5SXxo+OBNG7nbXXqZhYWwPjKooZ/rmNi20+
m1LbqrWX5o+G/Knr71EkULBdjxRyA8TVwvs8+kty9mji62OLAjW9HBJPaOqrBl4A+ltP57b2HCd2
LeRI64LuWM3z94+VcAwKKOWGvcpivQ1ZlXEd1xFjh5W3GhgwU2n0rPbs6B9vtTYD6QosfNDuEu1s
+LNr6XjxsAv+h3QwIOigOc3B7gnnFUQEjFC1du962sAG0B4QrHmAW6AulxBIXZbgq/lB7Ukkn1VG
MzkcXm2Txj64isLHJKyLda0iOb9OaayfO1thfSAoYEBTweomTK3m8lMrGZMaOZB8gXVFLTyLa4xM
SfEifkqG7EWvJEjOGK5PJ1/kSQLaJeW7OmnrHNkA5or9HIGJ5NxYJEpOUrdDU2m1F8uMVZvnOv0D
wWsGrJXbClHwwG0JWV/i5Kg7P9k977+GdbxmdSKikIogQCyRTarcpX6Z2LUXYmQsGpuoiY71g7A5
jYBKvL/YRm7EasiAc4EB6QJudHv8UjnBKjqKGrZ+/crHKHQmUaDX7GA6tbhmOcpV+lgHtDVq1LTT
s2Kl9+io7wXDdXpkQE4UIAWacsw4F7/DNia9KCb4hy9hMn+SoPUWKDjUFsBmFDuF05BAETjwo0QK
Y6Hh3PvSsU8ZZnXe3zsvReRitykUP0b0jwRiFbebxQawcyNL/CSoPI2ONlBkt3lQgIlm6Tc7+Msq
E7eoKjcVPs2XoENEv3PxQd81/VgnVbe/QsSSN6Xa0EvcvxP1R9PdT2kCQveln57YmV9qJHXzz7UN
1FMyPEmPvaxvdrbhRnwU1DcAHNitIIAhDuub1afcV+ZewYnbbOuDaPnoIc5cjNGyyDioaDqT8N35
6tf3X/3mqjpDPBPZKTpq4p28WTWbhEtua5ReGJ3SEaUdPr4QAROOPjUERwnJWtzZ3190A0dBu4XG
FguKOdYSlmSXvQQ+gdhnWz+qc/ArSrwovDr95EbY5bbF76k8J/NTgulYp1g7L3rrCIIGoxXBfQTx
eVmecP8YgaSV3L42CDDqkvHZ0F/EFSDqwalheldic5K+DAziJxO5V6FkTtH2H94Cex3QH1F4fQMM
gMYjLU7rVyCNGOK1/SHnFoZ3chDqwQIkJi5IMchDR94r0ciM671G+Ws3cXn44NcwSNK5kVYCUbGT
5qYzRrVXKDoWXtcSAAtA5vxTGT9akPlN/2wNfxaJ5ILTRI32W5I0h2x6aF9M6TBolltFz2U6AnzZ
+1IblzeptPD3APVLkBJp1JvNOepZKtlQqD2HwUQzv6in2VYYc76QttYooO18j42LQCSIghBInsJV
dLscI3RpKJWi8oa+ekzweicfBVqc1tYvddL/nGcDM8d/7miRI2TcRI2aU26MRymx7rNiIqny6ZoM
yt5P20gYX8nNvENKC6qK25+W220pZ6NaebU2n4YBN0nOqGh8SxEN0yJw9RYSTu8O5h6XfKVjBhlJ
DEHRDgMeK0zobpdWusqaR3Wu6Oy37vwcFxD4Sm4CurQTcm6i8Bx1ISsXHxw6GmKzxg36emFwycun
nU+08R5Em1bkCYAdqH9vf8zoTCAtK7PEPXw8DumXuRndVFGvtj49dAG9PdBHUZXfm8YeYXTFk+I9
iIkD+sxCpGFFO6qLCUuolvisWqkHHxlFyGuKE1KIAQZQA2GaKmNMi8WIJ8A7NLoPVgGuZnzSzORo
kmRaaFV3v6TA9LK0/1BXg0v3aC+obNzrRBTBiyKlFLrot2+I9LZRIcqVngPZhRmXqzW4lwcgAuxP
bScdJx3nG6nw5OihN+vLNEGYj2iE4hEaMzGadG2vA7qRZd78InEFvTnFZjSiCz7ZXDEweh16P1iW
2Ok1d15Mqh9BoxIBT7wrjvVkvjQkn0rxX/YxJCDwguC5KLuX+7iW40zzI273tv4xl5+l1kv6F6GB
1xBJxr49iJ0svpqA4lZSijUOeVBIG0PZK8G2vhFdKRRV2MdAlRZHSh78LInlsPJaPeHWdb7WJL1x
mj8U3SMeNBd5jL6LXzL1xqGLXgSOxvbzVysDwbkMdvvj4tgsrgAos9zFBFqy06WRxGREQzgXCWcc
geA2OmQ2LJZU9ZmDnBCGQ/YbOV3z7950IrfEmWanStuI83Tnqc4IvZQhy25WR/qtDCmnWigI97rO
SNhwK6geSN0e9UTzwl2e1FYKwsWCPB1tYR0CpKhJ3uzKRjdNada08tXx2LH+sILmICC7A0ZRZW0e
7DJFY+F+CIs7W6kuvM1DXe+QlTcAJnDQaQGAFMZ0fRVb+2yu0SB1Cq+UTQYQp7CLvcqdZkIp8LvG
fK5h2DAUOCQmaZneHQWAWGg8+DGmk9HvMusuit/u3TYbJ5afJRgnuJqstXYbZpsQTwNObN5eWusr
3cYrAvv4nHAbOnT36FK0ZeSN3ddeV19pT8xz3P2gu/WVBO6GTSkQBCvGfI0wzSgldelhgnrQ2vYg
WdmpOU11ci709lh2TyVQmxxXrwRLqYhZ+54H+Vadzk9gPMlmweNMW2wUdS5Gkv209HS1d+s8O4tM
bcakdqzQooJjZkYSdal0F9Xdg7BbLiEyvH/tbcQL2pywMMnTxTxB/P2bveoUtDvLPCo9uRBIlO7V
l36UmoM67WHcNo7izVKLREMresu3UpZyuu91EHwUgBshf+wMwTEPCIjz93/7bHg4MPnkGOCySk/s
9tkStbMmqJuFJ9pgggaqKtIdKuKY6+2ctvVbFCuJ+A91WABtbleKel3OessoXm0qAGeK+R9s74MU
7x2gzZVeVdcp5qCcLLeMVCZJ0XaFlxNEQlW9TjO4f7rz+rDXvNiY8vBUooPEfAuNrqVJZ6qXetrk
U+ENaGuSjzVjcLKN9FoCR/O5NMRAl1m+W1iS+/6X2116sS3NMUJyphsKr2nqVwbvXNB8r8HHyX8Y
o+42WuoWinMICBk7S4tteHth8dQwWoQvGe5bxuINV6URK31VFjiOV81dO9Gusio3G4Ezf7Bi56jY
D0N7Sur+wcAMXeCa7Cg7ZxndRpwkd66vjRDBPFPAtrnDgKgvnRxkCXzTgEGrB1ijHdGVbrN7KTp1
qJKLilIvJS81kFUR8KoK4+rdcZBo1ixfB81kgVSDTsBxut3aSZG2tt/5HKLxi0Pzupo4sdwgcfKs
RylQWIZD0BNLotXQ7am3bO12/K/EVSq24RKUY4R6UWZoUnt1wgnWSYmpU+kmujIHbOe7i++6fFBQ
6yROAizPOH/xoEnoDCpoTPSsKZfZ9VJzFXymBuNvujIikfRRfK4VopV9UKiIxngHTLB6XFUDD0gd
JhgwlKeLMDJxBUCqAoqT9MEx5CWLxgEjfIUC4P2nXXXFxEoIAGCPAUteW7bozNTqCi02c68x5BPW
JJ/0AG8fdQ+isGoBsYxQSwEVoqAztGyHyCPDujFjmXFkVhnml8i0DynKVb3s3AtQTIV2mBbvYR7X
haVYlz4QoqK4iq/u9qEJyrBqrNzLJP1qHouyYULcHSJTOoak3hJtdxVHnyqND8gwXYew+0AGfwzV
DifuvWn56t4TPwbWPOqf4C/R57ndWFIIjcyUpNzLg08OLLGcYB3kqIi7Wfb5/yPF2vq2b9dbXHt9
RqESOD4P3zwhuOnaHE8QE17lTyc54ak5qlbTuk52fK1rxWAsjI5OctSKnW22TrJ4dtrfoCPgD7AL
Fnd+pRUF+q7EcSPWXWHGkuesrrXxZ2WaC/zL0rM1pec5hRpS9sqnqQ8/pDJ6+UW8p3W6dbgMYjqN
WPY9O+P2M9RxndOO4uaMqVibPDoKG9uQs94X+s5j7yy1bPuDfZl0RHsLtjYuHU186BhAiV53vJsP
KNtrMYJCoJhGyrLAqXLEneKmLugdoA+XYQbDxmrz/A95QhBBz79ESfVEYMHKVvuWWq198H8k0/Qj
A90/h9LBMsOd/v/qAhXfHFdWOgUCGGUvboxQ8R1jzrmyZMk4CGhS18U/p876PRdYq2Px9H4o295j
TD1Ep1PojCzW68Imj7s+5pJQOeZddCxbBJlxaEPT4FhxcQwFXW72nuN8ybvg2JvoC+3BR9cXNU+N
ABfdG5B+pJuL6yOCgGP6JmmDJL0IppVf3zXj7IoobiM0ZKKm5Ge5Gxj3xoi8gvJl5y2s2lfIuDF8
hZqExPDaw7RJosLAprIAg9xdSpRIxsby3bmIAeH5D7r/2DEEq33NC8L52/trr9u84CqRsEGrisUZ
h4o9+qaIUBmjSEXvZ15T/4lrDK1LMnvQElMw3KlSfxcLrpDc3aWQlARDimYM0PujoDLmfQcajGkQ
B5Hu17mvXrLAdIvhr/d/4xqL+fob0bwDPi025mIGktCgHnMMATzR4hSqoLID0xA8idTQiZf0gzBz
Fbxd3UiwvNkLCVv7w0JkVli+g6LmfNy+o3QuKrtpeUdj9BVrKFc0OYX1Wzx3dwnsBhXxPcTOT4Ef
nmT7s1Rnd++/AXEMbvIbXgBDILJIKhWCoHb7A9owmZLSsPgBWnVgJvlZxzpRw77p/WU2H/TtOosX
rU5RILdiHXoM5Tyg1ASpZmC8MPg0DZND4+CRHblOSpAX7QZl777d/NSi9cEI1MSXeklC1EA8hGGp
M2dhvFcdi/TYaXctOn+tTTpHMznMfg/m7JrZnpPwRjBm0gVFGiIpr3mJQqxaQ+8NPPWoa5U7eQjP
aWJ4LXlIXic7vc+NrIL5OnLOQkGTqcLizCF2PZmEJOJ6JD+Kln1A54QKjePOdU87I8p3Vny9rJc7
yKabJKBvaACpiy87+/NkhRVWOmpVHNAxpuuaHKweYRq0FWOgryqtVTFn1hU8iwOfxkl0FZByUM9i
xB/p6JrrO/XaRorJe/i/P2oR/Wc9LCiA2G4+XaRm7A7N9BxypEd8YV5hp6jlO9XOouv6lMP0dtXF
29eSMjNm8SoKOXcNG8AR5fj8Xcl+JP7kwoF147l07XZH2nh7XTJJNHroGK3QPUmeKNgCIzlQyS+5
YpxNSlBBF9AHTGEZTPj6t94O4bzsYUo2Yzx8FyQXaf6D6Fi8Z7PWOzOQWHlmhh7wgnMssvFf8Mml
HQVWMUG8HdqDNaHWI1NM1MqhjS8mlKrXsgkecB/qZwPoQxP1CLDSFWdw8X7wWXmh2+K7vPmVi++i
6m2c6JokTA//YKpXyGd1VOkSoKcWgYNgiOQbqtde1Klws0Rm5vntEIwhMkP+0bckAV4dpb+L7IPY
s4KnPMc72dFWwsZP1FGroEfMjFgc7DeXZTlBe+yMKPdKYePGy5xBy9qJ+tHEBFSU0xFIlS5NPQEU
El4vAsE0jZwsjZPHgCiPpJ268//x2oS0JT0G5sWL15bpGc52dpJ79lcMtk+6ydgC6OVARgmSSvxA
cbRlrb/DzEv2Ky+F/zfLXNdmeKKx6AqOXlCZh9p4qIzkZ2vTrBxk/6i2OydP/JLbGGRh/sTux/BH
tAUWMUgutcpKTC0i1binvezpenGna791Z4+as46vLITINXQnRQjDLz5TJeXjiAts5FmpjCxv58k4
7oUxupg1Q4P5MPjWzubd2BlCCZ/xEa0Wnm5JvjRi0+6YlGDiY2YfI2B7kWp6fVidgmqKXN/yv8Wl
/mBH3Zekzj87tEPafDjLVXiQnqdcwfdnj863EfJF4w+LG5oiqMwsSSRq3oRjmGT8JIth3iQfkzI8
TXP5ze71z+konU05Oachck0I7Siq2yj1H34YfAlU+c9Adf2JFp29l2tvfBraCahzcO2BM1pOaisk
d4pBGyL4upEbYhfYydlBGZ/aqvWM7KhLewtufhmBcaWI5fOAPb89s11vjV3cx5FHcIHxN7uZjcMm
fT8sv8wYNFHs0+IITz04p9Yyjrpoj5pG/xsEOY2PQLtTgo/W0O/lWuucDuVBAwV4IUqAfOsiKHeU
EpJqSCGyGeVVbvTvsSL/2Vff2yA/FnH7HFXVnZwVV5xPg2n4CzzuTwdlJDwW/kQq+P3Yu/WShHmj
MHEUiIolKh4kUIPiJ+WkPLMzw/ohk5oTG7p1MwyOw/Kglzb3YpIcTOX71youLrMay24TM20I7fxE
4bgHDN0IbFCfENemAYPUJb2gxYdjwjKgH4x8aNFfUhmNWaHeV6nf6wQhlzYJONtZDWi0Vd1wutf7
+Yfu4H5TKPlRirvLUPuPjX5pNPubSTldy4CpJY26GvYDPc9EBe28B8Df2N7guyFgC69mgAGLj9r3
8ij3gc1vLrX7Do/7vpq/Top/HVQA6ZH2ZzVZVyXT/nb08HNapWftM9KdH9o6Zxg//W6bOj0U0xDC
dDNOO994Y8Px2wA4QeSjmHnNEt5cXlHXtlmCOILX+8p9EakfnypZfUiC8Sskle+aA/UJNSi81jx1
xOohjn5m+mWQq7+QTt5rja860/T3hCQRgrqMzkC33X7bFBnMSGqQjZtT52vUhE8odH4TBmlN82jV
2r0cp4joI+Yn+08CarXzKsT/fnETve4rMHVAXFcJuGqkjpyXMU4IcuYhSoQkEhNmFZcNhodJ9LeF
ck4Ucmsq8d1UBdQ9yX1tt786I9xj7a9rf94EXUTLoO6gAFl0/GiuwiBpA2RrUU1Ax/m+t9tLY4ZP
8Zx/knVaAE74YId03vJJ+rbzHsT/fPUeHGZEAuNKArGoKwOgVDITCtT7kIeysIgXiNNGxR0i6e7I
xEK8P6b6OTJOuabtfISNowLqWwdfKExkVtN9LDdjU8qsHj4wVV2Q3s/F4Do5vi3xdBwgIja7FvEb
1SUVPH0E2PT0dPVlH5EudykXKMd7I00DoYuS5HhBYgCtBpNbOfBYrTvRzWBXnjNp54E3qmtWB6Ak
klwLN59FWtLpmfmPm6uDoYtr+2UNy8Hq3b5DzLeb8EXrTKR28aZQ5OoPORNiETnz/2knEqzLLtHH
wNOcXpNAmywCa9/Eo2Rk5uDZfvEJqMvnIWw92c+PgV1fVbpvwDwB/Bv1zi2zxkpx6hlcME4QEBdK
3NtTTwdHq2XJHl6BTrNNipkUxzL7mNDVDbDoANHydxNGX9SOrNR0ntoZNVOD4U3Y/pWX6kEK0kPe
qBFHoccfNv5Wpf0vQxsfhKjW+0dja3c62BMKmUkhF7QI5IpUdbMtOfga19RERIchiq89ghIpRqvo
ehpxshMT161XXs6bFRd5CnAUrQZ2gYyWDsCXzlvHqoH5pw0oXKTj//r5uDsBctBOg2S8bPuZrSmN
UYbQYozbYaHq10LHPzNz4XifFNO514nF76+4tf1fkeVMtClWVq7CbZzNg9Ki2xk0vzTEkPpE4WqP
oHf21+xFCUi7UvXRKosPvV48MTf7+/0fIF7gItgBJmc0jGoLLguy+ABv7j9bgs+t5ihqzkV0JTf7
EBiAd6zynFrF3ftLbeweikSQUzC+wBQvJ/1ZlTdzOqEMbhXxQSguYFF17EzJS+rqE84DdbSHGt6o
8SHQYs5G7kaXkFz39ulkdZzDfuTtOjCWUkZCVnXJEzs/9AGajqiyK4FxLopfQZK0pBjStxFptgPO
LS473B3p9s4lDh6RqdFa7Vw/041jXQStG9h//fuXg2APiYhoqa4GfGE+dSXKLoNnYW3BRjkrvfax
ovUQNMnVoteeObtmlBuHizwSToOGooC6GhAHvZNJkknkKfX5RMl8X7X6tRwTN/HTu1DfU4LeGGLy
NYDmiMKLJZfM8lBusfjNexIM7VseW3e52l4Gtb3TUIYqpv4huhjDVzM7FLl8SPG1ViTZnSIKbxjo
O1F369J7JVbTORein0v/lra0ZfSu0xFp5hgd6uIh1b41Qfp5tC9YUoBOVY+Vbp0cqf2Fscy/r/nJ
bsg2zddm55JIgOGUERQWGUahxFchyzFL+PXWF73ZI0q8alkuz/erHjW4LLJvazEkLMc+KhohRWwl
+SenGj/Upn6s7fqraHZIdn+nOvFTrERnbQwvatF/LNvg0eCG1ZO7Ii2ercZ/aCCgtfHvUk53UEZb
G/DNj7MXdy7QzjDP/QEp3SE6hnZ350f/h7Pz2o0b2dbwExFgDrdsdpBa2ZJs64awR2PmnPn05ytd
nO1mN5rYG4MZwJjBVLNYXLXCHyJQtRKIeRT883glrRTX03IvbGFYiGwxCfaS11kWBX2qCq2ZTIq/
8KK+pW8gna80ny6FVNodYC4QkYUytMho4jotq2ZEMpCu22TpzGJa5qVAMBjPXg8aaystXi7yDWEW
t2SLgisqWGCOiYuygbS1sbJ1l2L3X8+0HAAnATXBULJSX8BHR1FsUBDl1XrAHHTW4ORPKLdef7gL
Y1CcK0SjSpTf8O4WwVvPSiaTCdptAr8iOniFGm8MpdvFqrOv4BDYf8bpS18ynwDRcDdXazIvF08M
/REhxUt7c6mLNETkbE6MHJOIwAGQ9FHptutuUpe+AwCt/7/M4sR0XZG3eC/DUKfv3IX/dsk7eCh6
qLtodZh0Ic8V2iJQS1EnBVC9+ObqLAj71kIvR8w4BBjfYmiUVtJO0u7bdmKe6yM68t/roYIUIWlE
u0aBT3vGnXI6NAbGHtWaKOuPOl61Yje7qTtqUf4hRa3nBPlG6vVbtbdfVw7She0FOk78AyjBX8ss
AAq8X/uRySMLUQm4BAwpBcW1T3Hn7N7QSXqJyz91kj43zvA9s/QOmo47ROO/kjQd6Ui9h3ryI1Tt
ldrnwqsgzaS7JKBwyPWLz/uv3Auda6vKRwrulAFb7kzPtnSXIrtQxcYrtttW7LtN1a/cPedHWoCn
SakV5Caor8Vm/bVo4nd0YWJEqFSn3+nWu0qsn/L/fm7IMAm2GnUhjDV0TE5XMWJ59CVd74A7vnTD
i9MiOyh/T/SVCd75m2UZkLCcJ1G/Ltv8k6SB9lWVzgOR4DZS7ZbFP4xiy/G+Ktce6cKoSrQBiTmm
KFMBtZ0+U2Er5WDPFSrZU/wgpzX5YXc3Oj6ihp+dReOscNw2elcBblw/wOdhnoXp3CMOQKsWxbLT
hXPNqka/RxCoK33XlIBZzY6rp7t0tb14YT+FwahDasIyynKm38u5GvQqYiSFchOPPoDAH03xzGCs
zrKVc3h+o2DWgyQq8EAx9lticesiBxs+O9TYiQPb51PL8OUeJNfuDlFWYZu1prRyaUHMxxFYoLMC
tGTxtdFgV5s5YcEx+bCDx9H8GYQeREXhbxO/X39jl86Kijgxj/VFv5IXEDnNmXWMn+wWjeIfH7X/
7HSfWXubJLsK91Qk2bqf1xc8DyUcSLoWRHRIIchwnh6RUEpJvQFDeXr1GY0vHVJVMl4B/sHP4YWH
fxp/Jcm5cFIE0UB8CJoorMQP+iuMxEbfppkZINUUN0zmETYfBVbJ32vzDWzU6093IRVAewFdfrq0
lk7SvPj0qklyyrJG+kvBRjl3kn1uRkip1wczo6iLd/5Ix90wtrNhH7Ooexjve/3pf/kNEK7J6gSa
dRlr2ky2MzVARiaMXob2rh/9fZjJeyvy94aaubOT7OTS2slTcqxdZjjqGkDiQhiAcsmcUHSpUCJY
HGBdog9Zx3Hn1XnuVunvtnwPq5eZmeb1J730asVh4p6gOmJWdvpqc73WlMqfUZ6q7U3QZDe19qaY
yS7Li13RfLu+2IUCBegiLxVkC/3HM5iZP+bRaGQaCjW1tVGhCgbK8+iP7tw8m9VTNmsobP8sbJoS
wU+Yx/mcbYd82Kr2PypvYDgMzk9djVYi7oXykF9F1EUySHDMl1lSMhh5l2D25o3Gp1IML9Audlnw
aSfW0XdGdEab4wwLWLLfJzpx17fkQqA6WXux/0MwNaUyEYTTXIwj273VN8yn35S23I0wPYJ0Df1x
eUU0R2nPMCBe8rt8ay6rzmckjIOqWzMton53owLd2P7OaLBwL+SVDb68IihaZD3Qvlom1lqt270D
MdTTw2HPC567N1xl9z0CyRmyGv747/U9vRAf2dP/rLcIIFMc141ZIy82p0SKXttgJgdEb0aHOd4W
nyGd/TH/dX3NS5cA7WQMNpH1UUhRFjGyJemdocIS7lX8xLTfWandyH6yMep/JE3bDSaaiTPgEfWw
srA4IaeFLiKuItX+khY7w4vpKdB/CZVITyWFlIEQjaUM9epPOjB1LxGaSnsGvoSo1MIlc627cend
al/9RFE1nWHG1CZtYtrErF7Grpm+58pb6HwHxtqmD7G2dnYvdJV4WBqKkEoQLAJFsQhXdW9buZp3
Xl8+OmiBDBT3jfIRatu0uMnGvZ/zsGa4UfsfNV38vZY8TNrNyo5fOl+8a3TlEeQkQVycryHRYhlm
R+dZ41OtKpuoiXAehu/2nqg+Vli6J5cvponYde+mvix+EAwcBdmx0jUPdle7AQy5bFo59peuDKTH
GGnw25i8LvYmxY808EvSkEh5FZVFEnfMqhXwqmuS4xcjJtR3xINJxcn8F3WlEkpB3jPCxOH1n+iP
gOkjtR0nMDPppjOwK1ovk1/GYaW4u9Di5fWTE4DXpY+JfvHp63citYnGgFsx7Dddgb8lwQMG0UEd
bnLztvvZ/WOAXyv2kvxBi7GIduQpzqvDBF++DU1vraZTL245eboQ6SEZW84Q6igxzFyPqHzi27xX
XCV4gmKHkdDr4L836h0gRzfVcEA59O3bPHwE0q6rfvjFPQadnfxcds/vfZG547gzs71ctq4WPejT
al/w4kdKwxm8CVKyJFan2yZBGpLQGe08NTuOgYe8dFfMuA+Ed2kuHyLrSYUa1Ti/TWfe9bCcU/vY
IM3mYxGIKGm5s1fRFmLFs6BFj1KBwkpFvKw9WuorHXEh0hsxWx60O3Os7kbCNa5ujZvH2Y0sPwTK
Ww1OJjYyN5ay2zRNXXN2Vi7gi+kmR1jUrUieoJ98ujlNqJopJQubE6A4GTSeHAzM4V6SMHPzonGx
avYMKdnYXJWdUrvabRmsfLlnSRhdSvSMuYuF4C1V5+lPwG+dwVA2tZ6t6+AeWDcnYujJRmZCsFJF
nz+vWAwxJ3oRBAvcTk4Xm4K2CSr0xrw89CSaaMp3p/m38m+dyVXSbQM2LXQtrKF1RmHyymZ/XfUn
732xuHa6uIq5fIAJCU+q3HbR86uVuILgXXtD+G227udwQ8t2U7Pb0g4Fgki+H+xtmbpa+izbm/kw
qTFesz/beNhYgWupFFg+urXFJv+tJuEmsmMYjsoBcsdODZ/K+bFqXxPnuZNTt9PRbq5Uty9eZS1z
cerYYOK8ycN0o83lRpmelWwbWNvU/ql3sluRahtoIA6aG2A1h51A5ZrhDsJ30H9iZOUaiYXyE2o8
bhczOzy02WMDOuj6XXN21bBfxFhBOIeJdNaGwFUgk6K8bbG0eBNMKKESnE8eWAJG5WhDEOcyc3t9
zfMxJWRjeBAM6smhYBwsTkgqSV0cS8gBig6lQPsL0SUQGm4JfpN+WZF8xIiZTMHP0FgpvC48L7Mp
npjZOBqazmLpPEucySnsL3FERQsE0193/kia7lobZhZdsgZXEjfV4kCeLLg4kHJeU7hHTuMVZBIR
DHKzxQ4NinDOnwMJRws+Cyy9hQjfyjafxUCxzWiEin4PWYS8uESdNMi5R3nW0ohcKzhmhekiTLsR
gGyhLSerf1I23zBTTxlQ4RPCU+OwrdbymYt7/tfvWJQgtTyWTqHxO/wZWC8mnhpSb+XQbycZcSFp
xNd09sqVkPeFXVtuPCAQUYA4XJ7LmDc1mlzlkdl6ffWzbb7VzqFNXv10M+nfJHtvd//2pK9UX3Eb
eca+8V2/2irjLqn2wLQFQcxaa1Kd3+a8EJoqAphLz4ibchGcnHJ2UNugaTTulPpgWQdnOpo1Mhc/
yoM0c8m7SeBChaRjnrWeZj/UsldErv290O6MvTUgTrWpPo1h4/gvWnpz/bx8laFnO/afn/dVgfzV
hSlqPAz6iLZPHHrVvDWyHT5r9VOcburHekKXYzdW29jmu7zL7mQwNI3OF3uci8Oc39zljZtoLmru
rbwNFRAAmwMAAGd4VqyV+PEFqz37ocQqdAOBVcGfPN3HLI5Tf1bYR2XStza7FiIWBWPmHS/FzziA
c2+P2Y0jYwFoKR7zye04qDep0xVQbeofyN252Ju4nf+njpP9XH5HV2tb9WT6hvSYmH8MGaKCdUgZ
o5r3ZVQxw/ci2T7YQ3EwUlTpUcyjEsDyQHV2uZ8fABDdWMYzOcBGUj/afmYW8gMtxaZ8Syr9KZLl
HXC3BGvTqEsPraT8wvRUaNurwqXwPU68ajKPYfcW56+meROHpHHGvZ7t0W53E+kulKptB+7dl58C
+U+nPUUcZPAdCVbaqXiQ6ragMCms+S0skl2q1TdaCpAH4WUupOvHxLwUVpSvJBnoBR2NRQg1HD8Y
x0LlyhC/ctf8Co7VszHsSrShuB2PcXeYwfpCpVMPigmsjcnMdhg3eoDEywZGRqXeKs3G6Z5ucD+R
48QNFfSt8k8O+NYwdhFJd33D16c9K/ftR7abWmLT1uF6/mPe+XeS9ACHJx43tY4OikezRzX2ZXws
20ff3qGMlr4oD9XOeQpLUMbdO1z1Pt6vbMJZxis+ZQDfZLYC37j8VvRKGgKt0ltv6opt/qPLn2y0
En8Hj9LPhq+ks7BU/eXTWRo5VM+ZfVTqG0Xf6umhAgvSPVjtjWG+h8WP1NlVUQu3bdM0nj6Wbsnw
utpL+XYK1E2d08ZogXDcOOGjClV7VjzymVnfwZjGIOE9NHZWo7kI5gbfwJYYj1b8OQzHvHsInE32
lpU/VWfYJEq1q4IHw8euKiEEMgoCsfKo+fsR1T81CLyi+wTAeBcFa+OGSxsFOgMgKlLEdMAWfcZJ
VgvfVgeyQchYdOT4JIOtMCFw8+YDDPHKpXdpOcZg5NrMoyiaFpVIkmlKLFk5retw3HK5F515EBYH
ifVHi5mLJWvgd+PC/Q7aCVob4y+Gkovs3umTUBrktPVKyHxT+SHkWoTS7fXztrbKIuKN+HdUTB7p
goREH925m8ePSanXkpWzcpNTTWYET5VGy3njIUOjLyhTAVXs3krY/w7cn5kwOtKaVpLxmM2vTvDY
CwI617gyQVoahwdAHlu9ppBr1ybmlzJF+rlkiIhcwGpZKno7UGRjI0c8myqc4DKo9q2ECmpu/07j
H2GvehSVga94laNs/Pb5+qaft9zQfuCaYTAhWCfEutN7xidpNsNYo+cwVK7I3QRKURDzVf+PD0gi
DZFVA05Q1N+ur3whY6L/A5Qc400EepaHqhucrI9jGrV2RBqMyKCKvkyi5RsTcmrx6XhGtzbJvfiw
DJn4cnjLNBoXRyyZuow8Km6gDmHnGr4JVpjwCxG5qtA6FO0uPgHs19qVw33pLdM5oGlPQJUNRr2n
+xzZxSzjEMDjJt9L4zOV3Kl5E/tsxa9y+2iHsLokMJQ4q0nJWvP4Qm38BdIFGIJCwJkDjjkZ5kiD
HhFix3eT/jEVXSYUAo3+w7CqtUe9UA5Au6XDhEPml/jz6aOWKD/bSQwBIAZ6b9XZQa12hjJjC/0o
CHZNg4qiBTsV/dXrR+rS+xUmP6SeuBYwLV1k4WliOUPnWLWH0tTG7D+EKrwlMODhO8HkSylH+RBC
OSvrinRgkaydrLtIF/AiVjsYk1TgSM0P9Wer3ynD3jE+sF51/RnPXPY9yjaCxxdgFXF9+QuBU0hb
MX8injFvX9RA7aDUQ0FHlBm0edNO+qEcfvpjtPaQ4oQuHxItJIppXfCMlkSwPIlyokhLpNDfp+7F
oCOaUMGGce71erfD+2dnIp+sto9CWzwPgl072q4pv1x/2gu9F4AYfEPMbqk66ZyeHq9UgpiiTOj5
mbQVYuR5dNQljfp7QbZuN8+i6dYbbu3o7mhThxmSN6xJx57HLn4CLhGC80FmtBzFG35RWKmtl55g
UmmIJgoSQJVBhozI+9C86Mrodk5XqL/nX/Hpqos0A8fgOomEPGlaZgcMDJArQFddP4BTvqvK/Gll
n88/Y8HyBoxCG5zL4at//VeppNhJloUJTE8fW3lMid26VjZ9A8MvtfFR2NQNLlK4I4ekVytLa2dH
jWxT4FSgOTOqWKogGd3YEK0YF87OrYmqVgzwCt2ETs3u8hK1ZGF+Da5M5wjGIDKFjrg5r7kmn6dZ
Jz9i+VklZVSGsRHWniwHWFGihBsZBxk6j4rvuj+D/1rzMjyfzMCjQJoG+wREU+hjii/9ry2v+qrN
NWWqvEoptkkAaNCUvVhrb6xK2grxq1II80rYXBi6W6iS1w35U5umhxADSW2Np3yhlhfMT1ReOeli
zLkIa+Q9Q1KHY+X1Rsg8onDbPvZ+p6B7c7TOggaQIeVxgIy20e+E85O4R4VesImVHc4/XpY9DsCK
OnSD7RHtB1MDaPlYdNi8lS5IVo8+0fWj8yXmfhql+KlgpZHaR9WRft/pFmaDbU/K1KJ+OsZbOHoo
bEBYp/EgBOgdG3KmHrg1kjSq3W2DuXNT+Un4RUQ3efdLnx86rgy7fR17LBS72zhACQRqg+je1GF4
aya4AqrVjWTXa+FVhK2zH84wTqAlqCOWquUVjpJqb6GSmicfPtm8icbdgBA0Eq1CuMJs9jPKnQO/
K+3WcuILnzq9c1um2hNSWct7EzX8zpS0inNHHBNJoJBvSWZjU5Z7NUPZQcOWMO92ZrMS0i4F85OV
F0cML8KOcW5dedGEhQ6aAkIQRQjHiNUt/dbOeHqyUP4UYcajQuG3Pq8fmfNBnJieCMAswP4LakWd
qdVSW/elpw1Qx0Q5AMgzd4Zd0SUHmWaiTi+9TaZ9gnqF8bqy+vneszr+YcBkBNR6SfLokyIvrFgl
qkvmrpkPxpM0Cz/NeBMn951/wFZv35T97vqy58HtdFVx2f8VadIGYqY5KSUzBN5yd9/8yyeiGM1N
WiReZ63A1i9kv6fLLQIbsOBRKzUeclZDF7iMO4WIo+AJjx5ujyQv50zofwYJr9l/E7il6497+R1/
pS3w2E2QUafPW8X5jIm2jNQrtWsTv6rBTk4yL03tDXzu0Ei/7Gl7xb+T6RqvLC428/TT5un/WnxR
Y7XRFMNOnDlgTFsU0BToK2TaveMz284kuiREc/Ga8Q24TRv9EGZojmPJmVdr4fFChsxPAQ5mQRKF
qLlsz1oBjsd9Owm57GQDOryb34q5RxovPwyRsFp/DbOGULgGkTqvuoFzqOi8w5lixrs0j2XWAqhx
RhFsDqp9Pf87h45bAcqEJ7TS4r1wsintRDmNpqHIV0/fdGgViKPGLVpg2A2pUb2ZKh2bcqZe5Z7G
5m0y/155veeRmwsSmSHmwiQryJCdrmiWVlBhUVBAKhh3BnkIBM392D+M+OGaU+0aI30wBunhrujt
t+uLX3haga2l50Q6fC5Zn9W+kgFayD3Mfg5l2t2HvovCUohv9VBEf8b63+vrXTjKjJR4kYzrYUIt
Z0uZrqaBltm5J5P9yhPSRkG9coV/vaHF5wJcEJoLMrqgB8+gIVwJsZ2jZyfp427SUIOOjfswN+4h
9e2m9DsqKAckvaG32m9CnNXM7G/R2NCbLH47ev9ZJcHM6MnUPT8xvcDBHcx+COzkZ2IgRNDNuyl0
Xv2h/91hDLNpqvhgGH3t2kgyeuBwdlEsBQhvqM99+M/13TsXSNCYCIreE4keQpBL8qCGUTUUMiTa
JEBFc5sdQj/4VlfRrTn0xzp9nIbetRVUg8fsTjBgRFCEprJvzPZYUl9YarOy2+d+JeInAW/nu0Tb
lZbi6emN0eIGmIdq3RRwXGldpyOZ9pS72sAtjDoapC/0HJhixTkQ/8IVgonZpO4DedXW7cJdePJb
FqWdr4dqqMA6QsODPHckYSvCnw2qBmaY3pl+ewyIihHO8HawCse5dLIFY4UvmH8C7DvdB9JWpAbS
qPBa5MGmLNjp+bAbMOIppYOYGAsnJf1nERhkudpXiM7HcjfLwdoLESnP8vgz0ANKqdBrMo3FXVmM
cHjnacpBRkFiNI6MOGmdJyhbGV8qaqXZu7Mp00/AQgTRonE8rJzSS7+AWKajZiiwFEvwcDCnyjw2
BUJ58qNFLa+g+STE8ye0aJH32PjYLBhjsE2tYK8eDPwerv+AC5cFkQWmn6CXg5wUr+qv5ETJ9MjQ
EoOvMWR4rMGpx/syplZo43JlqYvHn0IT1UahDHomChhKcd5ZQ5ZjEWQi49VvVeeuLBmskWczyRAV
TaO3m1aOmISl7mg8gb11B/XXf/vItHCAr+joPH/RLE8feailskVVKfd8Vb6x7HDvIMauNQG32Mr5
Ou9dIIhL50RoVkArXfZA51KOrTaGP+PrsptO9gOUsnvH+kz9Y4M6pazFT0Of/feAGVbl+jcUbHzQ
HlzckVzXjNtaBa06G26xPu7nsDoyRMqk2y6Lbp283uROv4/zbOu30b0mGTdRN6w8+oXwy2kCgi+k
YKBzLevrIgmsvJ+hSkqj4nX5Z9wYN5RDeJ9Lu9yomSTytU8vtpLeaHOyRe5JUuR9Z88Igc2HIsq+
X3/rF9Ix+Mt8YXD1GCCBHzh97Tma31Iuox7iNN0tSYaHJg6cRP2rI93UOCYhlmYZKIRN8v762ucf
GUsLi0YhHMJNtIi10VQXVjmrwCQ43oNCluI8WVWIVFv0dH2lSyeOjwt+J+o7OLGJcPPX59yUWoDT
JaOxKGxu0EP4nlvTHyyTva7pJbe17Gg7zMXaDPfy3v61rHa6LJO6UE6EBiR4mIouRXmbqcnDYNcJ
8IPa653mzpeD42DrHLdxd/2Zz2WzCFyMU8hABUb/rJyPDTVWjRq9trK9qdryJpuK3wD3d5Kf/xP2
08HgkMf3iRr+VHBko7F3rIv6bjYVd3LT8qMrspfrv+g8UxRUeVukHgjlcN+fbkecNrUyRUTycKxv
lenodMgDpbih0Jru5YIrxliJrRff+18rin//13svhsYwqxIgjlo9oA77Klnpu1T/M/hArNP4PqjJ
fKz/6Yv6z6LLrl03gfYqZh6zMb0IOnyUTfspYfg7BXvJKjd9FO3aOLy3nWDlcS+/cg46dybDUq6v
0+ftk8Sw/D4E/5OOe7OAdtG0d1UGyiSy8fkxb5Ms36VqvWnKAlNS27WsydPKdzAbn7jXP1C1fNMK
YyX0fmlynuYTQhmZz5zhIiF4+aHbxpj4kg/HbjSkuyDqQzcBneqbT0HplJsyb/L9HAEVKVC3J/2L
Kuem8u9quF6OGnhzHXyPAhN7c79oKV+Lt2buTNyc0hvUvj7nWNpMavMIhej6cb1wMX8JOjOqE2QA
XBhOd9OuEh0jeWb1DhDp0X4rO7e19wG4WytjuDP8Lsf2wVLQbDwmmFvGDGjT0Pm98ivOa7vTX7G4
t8KkLaCiUl/B3NryvtwfzbNvgFVOoFWhLWtF8zbW0wc5iNciyKUALToV8HCZaKDnfLoBiTXaaVVg
BVC5TVHv08D408kTA8qgeAy69GbQnN0g21s5aGhajN992dmFykFq3hQNClu+Ej8uxlNxdWI8LSS9
l93gUckbQPoo2dYpcDsWSxNgzmoW7quA6OWUr2ntPA2dHTJ0Cf9b9pxojaFCgBQK/u9nNeGkR44Z
dqSEgTzta1uWXL1sbmej3TlJ86DZRbiSK1wKl2gRKLSRhW3mUjZOlQdLq22N2daoPWLUtSvM7ptv
GPd4Bh6kaXppgvzm+mETFcbyQ/17ycWNDF5Esya6/Oir8u3F4a5Tsk2QW1uUTHaoHq1s6YWmnGg3
wqcWBr0OJc/pAWPwPZaNo9CFD4wbRL3dGQFfuVeOIYk96LHaS5rCxR3mT43FcTKlgNDCYa3c18+L
PiTbmTBAn+Wkn80VW20aMhXnEs9A8zLVur0lxfd9AYh6MKNDqlEEdhl5WfretdEhLsOfk9Z9p52K
fyTTv1BS/qlkmuUR4zC/1isvqVLg7/b8bqXVztJaG1+B6Eds/BhVkERlt+un4UeujfCRMxssqD7d
lRZANKsJX9M01kAp5Ux8xvoujvV9mg0brUwPRmk8oWo8utdf+rmaFQwc0fDnZubWOBOR83EDHIYx
FQVI+HEfzda7HWd7s3GQQJftzrV84G329DPu26MSDIekU7e9Gtw0YTqD+9abTfxSthkiMGRVvlJt
DtkQHORxWMkXzwMy8AVZUGJ4Ubyl5fXmR3OpSokSe5M27Ru5QVUqeZlD7THNa+jHcvMj/y0p1TbM
kj/BVP02teDXhNXSHK2Ze5x9m+KXoIzAtUDOTBJ7enCjtGt1u+SXWIPjVXV302rqI7rIrtxVm2pO
bhvfX7lFz75NsSTsTq51qhjupNMlVd8P+z63Ys+H+0E94Bf1LuvbXWLHB9NZ2+tLDwhCRZBJkTUE
bH+6Wqzacx71cuwlykfGAHSsWqaO70772P8a2pWWnrhHTsIOj4a6CxcNSwlszOliPVLVVVShcqyp
7/ocYBPXulLRbK+f8/PrQyzDiAPFLp4KS9jTZRpjUAysvxJvsprbpG1BcgJ5gqejpf1LjrdarEJJ
mpP7RlG+rax9dpWyNhNBHpBITgm6yH3rsJWrbAKCGmo4H8fTMVaT2zG1fkS58mgY2b0NdYVq6DgV
9kYSWHEtua/G/pEq9RBaPhPOsFv7ni7+KOZ9tFExySA7O90Qtc+CWmrCxEvj9DZqHibAFHKPGmln
b2MfPtbc3eR+dTfpjutIg5s6dEKn8SmVZ8glUwlyzVoRrTkfk4iNAuHHEadY4749/U1Wk6WhKUk4
UMvNNjbrO0kd97bGVCA0n2aYp5Yvb6jj0e2fjyhQrXUAz88ifWUUz6Bh0tDmMjxdPy8Vg1KxjL2R
AXMxl1vJfzIGeeUsnu88nAHBwieZgW+pLVYZJ8co1ZFZtly+d+VLaVOFzvcY4uxWzt3Z1UZbAxwD
URjQDNCcxbmTa0kPUSWMsDos3Jopcya914Pv2liRQHlvt9ZT64crq54HDxYV4sgGd7pwsjrdw0Lp
Y6OQrcjLTUDiTSNUMF1Zyg4ogx0z3XJlfyVXEvt1GkFYEWYNyFBI9mc9tCnXIrkIIuJxNd+I4a2k
ls+qP+8yM7rPen/lyrwQSgA7kXdQ0PA9nzHgG7QMCyP1Y2DvoiRBad6Uj3ikPVWDtZ34hFqn2jp6
HYCRMN5X3qn4BJYPi5aqEMEX46ylSdiM+mSX1GaM/qDvZYDWdV9+lBOm19V8F9oqEOZmp2vzMVIT
d646kJRdsvKdnlXWnCuhNgC/h7N1RleWoz4PcpnfEE6VW3PhTXb3zU7NByuyt7j9/E6c8TmpVxLG
S6tCnqMSEfhZFj89WGnNv5Br7kCoR/BtZrca1e+YwX1rQ9srQ/kpy+b33v9zfcMvrmqQIOFma5+b
dBadqoXEjNhr8j+GX2+jfHxX1PE5zmz8fscX7JAfwlX6xYWXDCaW0MB9dU4ZC8GgGrbPBne1vVNS
xxv7+d2mEM0kXqzevVnx7+uPeY6E4IISKraArky4PMvrIHQS0u4KEA+929ukc+7RdY7FvYOyg36j
tf3rJDf7AYpPkPzpZXIQJRye8/p/uAPQU1d4eJMxLb9oURYgZZmFbQxHMEPTSZfH53o2P80iuZe0
4TnsZayM9QcO+9uoxL9GZ82k68IdxPqmQNLTpqU3uojOqt2QFw1kd3NSbgxj3hjFAembXe9Wvr8v
SxwnkRc2cQcD6boWWsTDLb5uciHhF8pA7HwckDlOXEOfJfMiSxmS8blM7hxMICMzvVcC7VGJ7F2m
hl7bWVu+y3vZb1x0OHZSuKqoIeL02U+h1ObYU/qe2QUZklFaYTGRb8vTAc3BvAwPtJ0eVMSGa625
SToZWJ69DfPqLiic9xkwcUm1eP1cntPFOZcWYEu+AnS2ucdOv/omRD0+CIXe91xvtXR6wibPK9FE
FF69STQdmmz+lvjmT62yQRX31a42j6W90arA0wtsNuR/jFT+0NUcpX5D2yT8L7p5XolNX0P25W6R
nMNBFlYN3H6nP3OqogztNj/0zMp5rCLjOcqGp0Y1H/pgfAhBLSaDGoBmDz0jV2SMOg1s7RmEuIVT
/2M3MqiU4kjyiM9n2Tz2UvkwROVLnOX3udPscNXZTiNv+9Fp/RdJKf7VO99ypyk7KiYSLDbI1yzU
X03u3K3UJQ+5WtGoYoRmR86apd6FC545LXr2jAyAcy8fVaGvWpotVgQCB1oMwIqDamvgaVXXUPkj
twV0fP0QXLjguWbhnKAG58A8WeQxAY4BeW5TkXfFv1ORPJtEpqqOX6gmnobZWumDnI9pxJGDVo23
EeRZVLxO32WqD0kCZRbjjUB77tPml+WMXjt3h0LrEeqHgRZ3+r6FohFgYVdM+evYqrAXKgWGMtKo
CSezxivj+iZcuIjomvNrBAuGzGOxCVHhF7FtYQeSKBLn5yPJylspq7ddhfpXX299yIP1Ggnr4ucH
SwIJQDokovo+3QtVCtN6xCbHa6LhVir9PwhfA7vMfvSZWfPWp49Om111NG9rO9u1/rhpQ3Ob4bUQ
tN1B/K0lOpznSjUFpJDZJhPjAucrybu+PZr4JcsvkGYpLRx+7LmOw5C3TUjjMPL66UG2hieb2bQT
+/XGnxT5qKUfdDDf7Kpt7tvKh0VZO2+ThSBmbcC+6RxoqoGEjmxSepbzOs5duA07yQfYEvHfyDCP
CgueeKTBs5LQmc9tIXSJB0Pia9mtM8fQI9v508qm3ZSrh6L6fv35Ln11DrQCITcM0H7JNK6ipFbQ
RuYb4NlCrgbPSObvepa9J11xhOnNZTmYu+uLXkp1mQ3+Z9VFJwD79kprijHyoLZjrvWE8PwtSD1/
LDeDgy4Hzo5WuRJLL92Bf6+5OHKxNMeoTyEaMcnpfZRIdHCClQRWfMFnZ8WgjSLSWDKexaWCnnxT
2QGPpaCxEqjKR9FmG9vPX/y2XrvALgQvMWNFAwDtPARmF2vlTd0l0kRNOU/13RSOz5MvHeshT2Dx
pvZ2LucnW63sXVXLv/TAedRQfdEMN0mTXVeMB0crXzTMSfCTUrUtxhvPoVVFm6pw+q1cqPu6Kd7r
2x4thdjDLUrTw5UHOD14gsWiITeOrBhNEzGyX8SdIp+mqWopIiMumm+R9A1nKDjuyobUYWPH1sp3
bJzmHefriTj419iuz32jHG2f9mvWQEGd30BQ3w1BSbsUVJkqVYA456M8R7nr+IC986J/MUuI5T6k
8gi3qkAOXno5fNao5JG63cfB29BN3ojejFDrj/FM60JgW2EIqGbycGuz5n7ra/3RLvGPiMGNzypQ
J/tbMH6frPq7OYY/44e2lb1OGvZRkP4c9PYhM1vFKxrUL0y5f+0H3ceOnJqvyetfHVD9rsZ+MjNv
M8revuHX9t2aaqF+9m6QwiYrwmgQAB7X8eKmmpEBgbvtRJ6TO7uyCndWNHgA8hEw2uTWIxu1Hece
5nN9LEPlLtT0h9cWXEM3lI+DjKl4bnVvhjzhxJs9jwGm6hTnVUwxGWpQX81vZTA9xpiFRrWr73Bs
3nQKHTPmAtP4Z+LWz6RjKOX3YVsfFT+/1zARmybniPeOp1Sy15TWvipueqTpYfkdhknZTf/H2Jct
x41j2/5KR72jL2cSN051xCGTzDk1WpL9wrBlGZxBYiBBfP1dKdc5XVZHVN0XhRWyMlMkCOy99hq8
nfHXv0EAfn2esWauCc9X/SD6cTA5PuI2gWkCTQnWDLMgWzJY0K13vfM90d//ej/8gJb/fCPMV9+n
glefpg/7oY/Qqbn1ADVYCRHGIXDjrELOTTzIYnTqe7qeVi+5Ucj8EAl9iEj7hUJ8/MUkFzJvur5D
AIN/mMrET7kP85LFBcXu7yIYPiDl//MhUSxhm4Q9w0eweGpVEFnToj0Hb9tp1HMkp4e+A2xn4Bcc
lBAjRF0a6MsKA0jQfIe2KJ3xUpLpb4j9H6qHPz7JNY8VxjhgFn3cZwX3epDqh2vzXKI0Ws79IB4s
Ec9Ts5wXbk+ejg+G0QNJxtt5me5D17vxPZ6t/gNYCqm3eAUiPfZ9Mp6bwDt5pjq4LrRAf31bPxxz
f3xO+h4jAUADLJFf95wo7EiMeS/arvVcBwc3+SbEYYr3OnzTICWhrK/mx79+z/dkrH+fQf/5nh86
Bn9kxOjrezoDqtl6vAw83NLXjvPCIfMZ/GQkao3ecOywpdfdBC7QeKnsvXXPBmQCr0PGTekWLYdu
uD4LuNfI4EfYevA5NLeQa/z1x33HlT58XKBrKK7gyQx44CPuBC4YG3iJWzlN5pYEUyEx6w3HhyUY
33onPI40uAQD28dQD6yrn14lHBB3bf0l2ffaP2v1pbNPfBHwGogv/uo+IypGr17mzvowBwqOWt4R
tT+6CAXxvYY3UItJ5BeHh589X986Lcsi1me+oRBnsG3C1p0noktQd6lFWT6RDU8+iyWTBKJWl+Sh
RjZCOx7CtdtcvwerPXf7J5IQpE67ubcAL2SFL0bYeemNC7szEIW2vmzvHCHuJz3dXdVldok/e3a+
ZUv1ma3dA29gmuAvX+j8d13Hf5x7ED9fB8xI3bpGM36kHSdBW4o1wnqYFos49BMlmQXtddG5P51q
SKG5vW16GFQ8OhwmOsPPLfT/vJr/y9747c9bKf/1X/j+lY+rqFmlPnz7r+0bv3zt3+R/XX/rf//X
r7/zr83Dfz/+4wcX/zg/FI8f/+cvv4iX/+PtN1/V11++yQdVq/VOv4n1/k3qTr2/CT7o9X/+//7w
H2/vr/K4jm+///bK9aCur8ZqPvz2x4/233//DYv1T0v9+vp//PD6p/7+2+VNVW/wCRm+y//4rbev
Uv3+W/zPazuIKTWmjy6G8VfxxvJ2/Yn/T5jnQeMFDyBAZgk0Fr/9Y+BCVb//Fvr/RHSaAwopeKzo
/K94m+T6/UfOPzHFo9B/X2drgMmD3/7nr//lNv37tv1j0P0th0eUxAt/qC9xvGOfT9AUe4hNSf5D
UuEmVpq1FTTVsw/PG2dI4AHm3AMFaPKJdufB1XQ3rEGS2haxeFhhKueRrRCKBl0j69/mHuc6m2Vy
krBLxVY0wW3TmbdskHTLOg3dAEPXtsYkySZRNK2Egnsst24zC8TTTXQLhmq4QejbrTt5e9ctz+2M
nmSAdO8qzUuKq58gcV2yJQ15i4isb7HHmDPreIGsKmRBl/V6aEyiTsJHflUknCMs4Pn2KhfZWOWJ
xwiGPCSiIgXxBydGcxWn1WG141D/IQ1rBiGIprZDHfentfDH1f7z1X2vHP697WHHA1ke9wiilQRN
MGZ4v54MTrAmk5+IqyPPeNv12EewTaOY5JN7j3xMA4orGv8Jwc7EYjLVvHghTEtX5GyDZMbFTjb+
V+p2Z+RFPhkkiPzN54uwwv7cyfz8fFdDVuh7QG90PnQXazDxXixrki70OYTvyaEK2U0p3OCoDTso
bNppQmuyCxsVpIinhP0RSIlbG7EH+MqfaAKLMMnmEnWv5MfwhdTibgyYd+qSDh2xdk5gL74gUbvb
qPh6v2tNAYK2X6JRomhuo5v3FdDP9mQnOxRamXlrvfGzUzl7A7ZDDjFkf7D6lrG6gPOF3ZmlsgWJ
p/U4C3enfFCZZO/NF6+BiS2HmpnNUfcQRhWkSiO84cNV3dnAOqkz1j+CWZELD7HPwzXiXEJZcIPJ
i0hBuQhhp7BzSw9jVhvjhqFdL8JFwRXvukBgzzf/3DJ/2TH/vDjiD5DD9eKD03ZN/MWA4Ood/uvi
GFjsXCWT0NZjtjuG5cPYJt0+Yu4tX3tznOFVmPoyojvXsUVcguWLHNXHvomfQEcNCjr2I8Rg4E7M
UVNvwwDO/m5v4r3fDM80tkiT5jUqZruvuDWgjlLoSf2EzcUAVk3uSyjgBRG5mFv0gnCIhApZfWex
a7dcWwxJAWPDV6KOMxu3216VWQX98C1qtX0E/u2e1gO/KKRN7stSwwRDA99YOy63ddBjTr7oGQ/1
xM8CktMtFfqtMnVzRsxWfcYJ/DnQU4T8MvXK6CC3Y2nZebh+iRjsooLJ1Ntu8Bf8thulo2V7qj1v
J6TLCtn3bt518acKXpDgLxhvW4Zdn2qXqbQcwHX/66f450j118f46gOOFhy8sSt/5EOjtPjB3LkQ
N4PKVi0Fq4IslrwpQtXc6spHgh31b4N5fqaMX5zVjaE+sT28MZJzAp1QvvYVLAKlkFANrmsRqG8e
nbYjj1A1G/iTjh4AOG7R8REQhHII6dQRt7mByQaaZVgY9/sRu1MmKBH7GZPvonX5tJXUIS+dMx2X
xvhHgFsCZOty3Cd1gz6zpfpYtuQxCeSAf0iIdJCrOU0C/AjaiV3tqrzR1sD6EBW8cRYvb1vYMCb8
sXa8HXoTf1+VuUQPd7ThksOYT+w8mCkddZNHLh22PW8vQLVeMK5DIoMDe3Yw2nYgt/wgo4YChrnu
3q0N7HAwSS344L6ujkg2QTx/4yGpYXMJWMxJeJwOCB3qgXGMY/Dqh5gMOGKZES8nWQ6DmTvUdsmp
cdZjH5fp0oVmo2ki81aGImccwSJ01m7uhmpJq2Wlec0IpFJRZ3ZSKgz3iCTQBEuao4fus7hT5hZM
DSxyCN4E2yXIIbm3yr/n3P/GKvLYVvgJi8jz1Zy+wDtUV6y827WyajZIHMF4FoKS/exM0IGb9nMt
/eoIVLugMmjzlsCPTMDNIqsZ3nPwhDyEpfcZzsDojpEyMglJNzHp8OCWeRQCMXj/mHQiyantP1uv
XLarSt6csZ2BA8Rb5EBMB29CcxrPHUtn98WNmZsKD8nJfbVZfOD+CkSD81phoOZrZDcSnXdmeYgk
uan8eqfnZHhgESu6LR2QRiDqetz7A0nBGHPgAdEdl1EzbBh03PYNeHRqHDJFFc2qQME9zCGPXIX+
li8RcijmCNZhYPhcVuxfGSud/RK7h8kN1zyY2iltOsyTMA7lYOWW3zvdnWZVOdtk4rtWwehVqSkb
q/YF85oLEmvhnk9TkLjBBZv3KHq8Bx1OUHHTuIIT4vC1Wf3bpEMAh0Rrp1Yisiry9HEod14g45tx
fnR1pQpZlS82ml+D0gNJGhDtMEdbZGCzzYjoXOVGuZrSeYqhR/LBTNML6JGJbWHwzqvdWqpbTYcI
THs312R19uM4Dcf6R8/dcT9T+gQJThF0SbszQ/eqA/rcrmXO6DWc1D8M69emjnlW0uSRSIF0MVjF
/vUu9H4c/HkTwgzLh1oywBAbCeuQ2fx6XIwRqw2KB5ZVU1cfQ5j1z9S3B4zZYHMnKd0Pij5qO/VH
ha4uFeuCRySmZzLE7V6PEc7ViZ2nsnYPGJPfdcMoj1Wd9rSaTyu4sNh9t6iP5mOrdQMX/tErzNwm
x85nX0IqzaVB7YVEBt8F97+HeT+jHnqqIDyobg4P48T2tei9+7iHz1TcFTxwltxarfL5WuUpM+0o
dm3YqJ6MVm8aM5/iry/Rx3CBa9BX5APCx5gDOk+wxn+9REMygzDK5woZsthxKe63PyqRQnyq8krB
3DcUOJV04wEY7ZF8HMw7D3z7guFxLmR9aoz+przwq635xSNJiZQpGLDEvfc3fLyPU+L3D4pmGCGo
lGJE9LHuMj7hqDK8KnPuShFPeesN5NH1cMJ03LJMD81yCmgF780BwZf9wnP+d3ZS70q8X9cTqlJQ
QVAsYzMH8PXrxQLizDyiEcFSiWmvTDsfxzLYcrrKY++G1SXmd2XbfhpmMWyPP6sHBBSKTTiy9mZA
A42nm4R5BFrxkSB7HJlxQ7iZRaDT96JujQa7g4PrzVAyeCj3S5m1LadbPkCzMVYVOQzXL+//woqX
27Bsz04fOof1+mVWi3OAihItxexggjD70wBA92auLTl4FWKTglje+KgoUw9zGZjxbdqAon4Y45sO
F/AQyhrZXUkER/yawqdxvokmjD18DZ9hNQI8gMno36y/n0rwXy4qiB7Xch/eUQ7mzdfm8c/ws1ji
ZKiJwMWw0bdeIX/Kir6wi1mu89R7fxj6dEY3onxSKA2jri4CO3ly2+dJwzCxrGInm3pErR+she/I
1KN8QBDIyW1HWKKaClkZHcws5ydA7Rigj9XXycAp2iaPcA6M3Zp+CqoQ2ox+dVPTJVWm4nub0CFr
r+JcuXQwcNxUcNCCvfIY70W73LQ2cOHCGH6NhIeiC8ndiDXyXscYSt4Js+qUz81hXWgNriMTBY7m
rJQhTB4ieuCk7vJo25gZHsltuwFUaDO6wOKxlu1OOYHcRD3OFT03BWmqp4BFNwaKubn3X0CUy0av
yz3Ciylovo7tEBxjPRRA72VaRgY4MgQ31az9bQBWdEqEC7sDeJdEHtjPDcakFncgj2IcHxw0ZZS0
3gMGEduVhYhZhGEuX3BMJoGDaz76CFglWxE75JhQ+UNGMGhrNIzbIylPPZ0gEQ4ruhEuLDzKbsHt
CUPMLQO5Zt40V1vtVC9moWghBmgnoCsNE3hEew7ohpg6d5uoRW8nYKLu+XNuqYRjWDnrHOEtiKpp
0r4f+wvvy7SKSnfXhqAj6PZF2eR758pXOHtMmZlgGcLVcjTlU9QQxI4E8M9j5S0wtaz31mgrOqgM
tWvTnvPP+JBxBmkiuaGvMBzaRUMIMxiUWyDtIRqH4vaVtanzaML5H8ftITr3soZloERyDkR96Szj
OwLwEgk3/h28V93M7Rp68Cuy91oZ3dZPZPW/aNYFO2jZz5VvviyhdHGWqgtOkXvchm84lboMM4bc
wiPiNhZ2zboOMkgDZ1No8RrYzWLWE5WBhyEBH++CpPvGnaEskFSJ+9eXCBcu6dcyHrY4SbYsoimq
I3g4WNwQjkzAM13VuSOwVvX6keBUc45179od+Kc3Vof7GPETaJ95dzI2enCS8ZF3gXjWwj635ZhZ
DMPBP0/Y49TIPe8GnSORbsocIrq09eBJg9imM0FKPbZBGeYoyhJq+YHr+77poqIF+ASqKjLz/NNU
mfLcdxe4GS00fJtpzFCu1DQP5uQL3MJgkTqC6oxRrkW61b4z0CGsHSzH2PiEJAk8Vl3zrJTx4aGK
J3PA45FZQWLY5gVHREilNlzlmZGqwAkPgqUO8GKL6x+HZUYefQQzcye5D8oIhqCxh1gcktyzxLtY
tHIbr/7uT2V3hCBqgskPYxkKRNGAeb2i961WxOENrNv6V7fpZJ5M4dTLKRzgw+WCneu77q0Hxiwc
ZFpIu9x5cgq9xHM21vHNsnA37YLmcRj95WpMr1IH4EmLpzADHB6mowtjZNfbtA0p877s8qUffzgE
aAG11sNSVCNIF/BVb8NxP0kMmqg3P44okbo+fjHr8mi4Q48Sg0ysc/Sl8J+1E4HvHoGLVJDAjWyR
D1WDSrgbMay2Y+HT5dswJnyjA2yTwn6bEUGSOqhfUwT53FX9l2o1Wy0QECJs72cNi0Ez6MD8GwKe
YStOGya/Tl3HtiN67Z4tLy5Zp1MixvZQacjNJjd13iepCxq8AEdQFnZqygWi4tNW+gxskmuExzSa
o9fXcDpGKEkGQhhEku0SbJjgF0jLahgSkAjTbv+28vQT2Ho50uYLu3YlMO3wXMKMH7W320B1RFnW
9i00rBHSrgeEfkFiB2hCNMMuuBjE5lYT6N9Z6/kdOKowflgFSFORxiMPc6G2l4C2BUFAlkpuSAzi
KopuXOoEfilkhk0x7moGnPIOW9JVj2+/gkp9xEGBX+NgFi1icFLc8y5z3LZMw17UUGdVeGiYPcwU
Hv012qqBwCnd4a3NiEDnEAUKbRE9Js54DqnGqAq+C4vE8MqaPq0YfXLXSiF/WZwe0ZWtF5xUUKrc
zDiDQC31wrzmIRAQw+6sgqVOaNDQxCHbUUPOkR3DovWcUwhUiOH65S4XgDWaBD1IQg7wWXvs6+aV
dQbbfLj6hUCIehLXaEFU4u8Tw3PMOJMMRut8049Odaht+yNaYnueSN+mDNEb2+Ww0IlBNh2sO38i
6Ax6pEE2QBVsD2ONXvXuVkvE1c2C75O53/pKH5l0XnDYb0LZBBlxzYM7RQ8zSOEwm4BnmEPYNoQR
HBCQZQK3pkJHUCl08eND680B+gacqw0GErs24k/OhE5wRH3uPof2mgA+odMW81c1HzqEMwkAPwMK
nnriLmppF3K9Ni+Rh1F4aBDrBTioJiOD9ByCZH90XskA1+teR48u7FPBIk4wP9SFX8LAhneQ/4kW
oNkyrE1m6+mz22PzpYt3h9nIpyVHwitsRoDqVNV6ikc8N1yAGbAwRFMuAtyb2oBdKbdxg2ysYYWT
XgAOlZ27Q1yRm4iAeThOVh5mESW7KZTZmsTrUXkyhcfaeBdX5rtb422mpdxXZjYZHQKbNRWywWV1
DWMYv/SYsmWRL28X0jUQsHufBaAU1naXcgzWLFqBz0E12aWVdesNhG7nOYmmneIVSG1O+UJfzZy8
YQPQ8Ahd3+Lkh2e9ZKcpgF5FReYlLS1sHRmEtg2AtSw9emX/Gnc4hDskxlSNt1nWRcAGR4i883s3
UyL6Vs6mzrAAko2KEgyKrT/sGsGvHXD7FTF0r3M5qTPYNynIhrc04l0Og3sc4/2wB6TrnzCHB80t
3AIceOPl7OQkgokKqZAxAeIO1lzNsAjgmI4d90j7a7KlmyyHudRt6gpxU/HwGKsuhSdQgybbJXeJ
WE+TCfKZzO+9mM38snlKnCejO//sCOx1vuhUHpEqa+zkHkFZSI5RY3DtzGmt20IgWmLnS8O7lMsA
l8VZHgzgPRwZsPkeeQ1UHhv0oACZJkwWPEaG1QAUHST+8dQH4LmFcuiyOfFHgKbO8onIYd5N6yrh
x7KW0Ho8TKIU125sb1GcFzoC2poAOsgqz5xd2WM2O9u7yp+eNWnozSCzRMtba/tvbiUhJIEIoJaI
wZzd/gjM8Vb7UwL7doT8+OqQuEuQ0Qi2+2JynqoVXq0wxXU8OOPEcbYMVSZBbdxUYC+nQxghYVeY
jccwW0hihYK1s1GWeOuG950LZI49+YCHMJGPbEpW/gNMYnEI/C32dQe/YZ8tJ+kYWQ8PWnIzxRV6
bJ54CHfiwIIscK4uuaELCPR6wpODmCSQPGSdNYKBdrWMhxmp900H6yFvcueMJPQpFNXOrW15wnbT
wlVC4qnEdxg3lydDEEHTmg71leHzUQYgHQ1k9DLMtUWSc5jo2whpyCw0CK1j6psbCTeFWSBFkT/W
Oz76KyA88cUscXPkerb7Rcr14GM0guJ9PDVS4poQ5hxCGLKsk1tukEnoPlJfkp3uhQUMvGkdWJWD
T86ARMXBuTb5GMdkC6+ul0p14bmdCmT60X2zdoUi5svsYd4dMXYHBjKL/QdXkj0Ap7poYK2bVpOE
FjFuMTwFAq3DOJsJcrs8lYQphlWfoxZW/YE/FnUtuwxSikenHb5DNmSx+XVf/ahSO3YdqQAKqRsc
KRBvZDr2EYM5mLqAJV14N6w0g25dpctSDlsMG9DYmIlk4KEhgz7HL3gPLhqvugI2YoYLhP5rds3M
2dN2NIjtgm/2QGEwFgLsg3Vfsy8dxdPGW+QNN0A5cY6+Bc1FJCQ6MwcVlOqMPPdsLawKnx3aeIfa
Se5GFsF3PtZl5nXj4f0jhGv4pIYq2iPGsMBMJgERNg/cpbppBywZ49f8eLXBVRQ4OCb8iCzXTwwG
/avi9XFZg8K47g9C+Sc6hHPqDj5qANWwU9hKZFP0Xvetj6v21EoEGNRlEBUhlN7GFfKMc5nlTQiW
fqNMdEMqgMgrPFjh13cfjJF3GZbyPgpmeB5Xdt79fEFqDUuNjDVGQsAIhrgvtJ7oDjCbOEaz420n
f7pTiSf2PBKPrYWCpWdTfGQD9s0YV337PjdY9XlEftOlGeFuUFXznnXruJ064u/Xhj+XHYyZRke/
1k71NezeJrl+GZAYuKO03bWiZIdyoM5JwXa5ZDjbV5fdSCy00+q0UcZ54mBGQ6Lj+5fWQ2bi6tQT
yJSVOYeKfOrGKIaQqXucqpWch3gg5x7ddeo2DlJak2G9VN0VipTAUo0ZWRYyd7iv9Phcrv1wdA1m
m/izybYj67eQL8NBho1761Qkx3nkb8pxQqNII31bKgk4tixdBFAE4qKdOdgu1dog0wp7TYxSawu8
EtMx32l3Etl9m8CoPcq46dFTa4ZS/CagaLkdpPa5YvA/mRH6bQIqfRBwldcVWjeX9BA6I3ikY/BT
RVApUgSi+6GtHtvQCfKhxiElQuD9yEILNc39ZQXWa4ncYqf84dj1pDzEKGtPmZslRgWqASF6OOVl
hNrS1stWtvyk2kg/CoS+2kjWRzKN+iiBWTEuQH2sq3pXNoE4Cgallq9GPx8YabdTH7hPvET3aX1u
Dm3T1CDaS33xOvFE/aW77eQkn4zd2dnvn69/xOARczu7zkbNIn60s63362juEUoK3WA41pkfWhzL
MZLdcPJ6JygiT9MM8KRBn5NaQJ5Ikax0Lhk2Leb0b47/tFSxObEMt2DdABSl+TvG7kmF8QBfaApG
3IjIKXwLI7ONserSBA3PWhgpFRQEtMwncbm1IOPmttMyT3qLLqnskM5p4411y93YIhQIuugReHGc
x8mYbGodObn0NmLR93jOwBLkiOpN2TrSvFVo/pfBPUsggrAnnfDg+2fhJ+bALRbM6EQnwZcDmr3h
jHZ2rMGSMdRr81EN5nGV4CHA8eoUdDLOSJ/gAfLhGT3C6nOv4+kch4TeDgGUzbBFlkWDCkXR1Tk3
SYfoS5boQsWTPlfUQz+tZ5S5SqFKXMjzFNBm35QwNQEoma6q6W+QOdzdlNi8AFaV8Jr0gwN0FEk6
B/NSSL7KwmLy4M8Z0/WFNfbHUiFEK1I62Sxl9QNGaNFuLr2L21Fs4fD/z1is4HM9TGjSxGw2cx+M
p8VfGERgzd7Wo//JV+rkrxNyMCxen3fUeaHoD5rQ1ei/an5PY46T2fcAo3luD9FKvAsCxPGOomcP
0MdCIBHyFLy29asaXPSADKs6cvqLXwELalU1PAGE1puySV4ERlX7sZr0Ht4CdNs1oBtOQSB2jm2K
UVnz3An4uSqI+Deg3/a7YezaWzpDarHMplgYX7/IMQHBeDWP/oxeJNRBPk1Nsh9LT56k5404ig7w
ViePDoRRAOCcz84a+Hkt2oMzYAI3jw46b7bcgTPxhAmWmy+4vNjM428EdPkp4vW2hLFN1scoPkah
6i2d1WfGkMo3wsYQNhY9XiWecBbSRRYzNvlMVAisC9fhUxw0ag8iOIBHhmmc4wmVYx51KvnMj9aB
I0mdMjDw0cy5zz1z7lv8AbRyfYCCTKd1GO/rhpPMQCSVxXHHNzACKAgfRqRsCrARep5bJFwbgflD
DWQs5yilr+exoGY7mCoCl386OEof3le8okjEqSIofxGPekW85+cAWZ2ndgJRFzwPQKYk6VM3xoRV
9HFTCAOcq151Wq4D2rt5CWGlGG9VCAPSBXyQYkEEZ6H4GAA0n+aL6qabBSqe4xRMr4mbQpxM9569
xvjEQuzeH0KzRgu0Ml61JRYfy9gCDIwoXdv4Zbn+HZEzOHt7cKy4lxG+x9Y237ox/6ZX+gmOMwN2
cvio4RVOldsRALBX8HNado5fw5cJgyp0jNYpk1O1bMDqDgAg+U5qNH+dY3RReqirI3QeS7vUW37F
bZIm3AQ9OY2tRaUfuk6GnaZLQ63uPL5g+15x2Ug4JHhkYBKDmKkomi3m5TQ5JV3b5qHPECWjyvrn
uNEkGNMy4W2BfvGjbzgszgezFmVvDoOHKCIIhMYdJBgMmpSo2/YwkThO5XL0fNAJylngv5bJhFhP
3O2EsJ0LoAjAo1bbNfox8CrYQ4LUp6VXiVMQ4+6Mw8uoHfdG0upu5kFVrJHcEy7snhmSbLQGVjKZ
FWax4RkkxPgMBu5nIHEljnYQOrJpdNqM64qdYdgtUwwipyyauqy5rj4bvwyRL24UXEpzf/g0eLUP
znZ5iVY8QQpC/wGg03HZ+S4iXZYQndJ6nZ8uyxdyXeiQLV9q0EYL60cmm2J6y3zPbIyPuXAdUnOP
2rItBrdcTz0740RGf2s9DDkGz+wRDnhurJkxJ+/mnTPNAXxUwDYRwR3xoazDQbhLfF1vtYGfe5gg
0ThwMLSE4Ucl6H3j4APUPkKHIw7n1gkWD1bMCFgCA/iQ6PqslsDbxpX/HRBDvC+VOqwCfTC46YBk
4FSIsW8CIAjggk/OAJ44ntWQo2glX6brTNsEw1NdlRp8eoHiyZTg/I8dXE3bsATFeBgKfp2JKoce
9CIollcF7J6iQ6r69bvmIGL1oJy3gWc3aOB1SkpsHmUHz5FlpK+B0vboj2eVjN5+nMmrQsJqtKhP
yDuJ7iOn/ASK0nShDfxsjKPqdG0CNEcCxBlvCosKTVYG2xWALmEz3KkJ1LIGee5SYMMlZVTMlfHA
Rak+yRo5UHIGNQIGWC9Ba7cUBkr7svWT48iNl1Z0+oRyI2IrQGFAMXloPvty5ecZ7yPbEJifw7cw
HLntR9RYywKP5nAN4EFI2hb+aPjCHPjUAVt0MUNvsHCa6AiGwAvontVZ7AG5HZuyvXGp1YXwwBta
1vLFXVqkASaJBOwWvlrAFykEa6nSHooIjOzSFWSEHSVkwowK9SG4DihmEg9Npvcl0Mth1dKeSeU/
1GXkQcGOfRhMfhkv2wH9KrShvi9zSjjyovCJlxhrBQ8GqDceXwvHxGeckA8t9gmsGZ3s3cVfL6Ez
fQ1ks26sRsSlqdxjX5ola7jclQ7aUZgDqFStVX8s59hsQ+VdYhbhHWwNU0hoY/MBWS4ZdoEMgmT7
UrbenSjj8zj04uioSN3GpXgLhKw+QzIN0aSPYD4wg15D5q/oc5tvHhikDfgSeWUVhTfac9z5CWCq
6XMLmxv0pAni1xBPqeOMuv1wGBN6rNtIbOhV5WAiEEWmBrLEpYfyGki3fPF97O2BT5770D6uXQsH
wdCsJ3cGIDLg3cCicx8flpGN0A7JvS8Y/MUNfK0Gey2I6/kggJ6ee4V+EvFtPZyKMzGDxWwQAySa
/hOkDN87XgdAuwFTJAlmrCwprFxYCj7tzm3BFsdWokChAVvTz9elmg/DMM2HWSMjfYDj6cal31ea
gOiBSmijRgMPuMAbd4s7PU5WoUIMIqydcHl2eY/0+MDsO4ucvrnu5YaQ8mEFFfEM8cGccSPChyAk
/4+981iOG9nS8AsNbsCbLVC+yCqSRSNpgyApCd4kkEAm8PTz1b0TMW41+9l0qBXdElkEMs/5rdrl
qBKRRHNcVf5tzYsfMnOyXRa2dVzwuW9o5yNRiX1k2uH/XNPwWC15dQgr7sBBj4fBMfVJ5+Pb0Kbz
Pu/C9bw6t8FnXvDDYdqLpScjsKMcFWXbrrUhbe902VYUjk1LciCehCQRSkb6Y/Lsaz0v79mot1bI
6JvL98kuLnL1gAcDvQ1U9VIUxhoPbt0mK3BcHB7KwKW3JMqXZFafbc+oICzuEV8hyyTEqwfJ2sz0
ykAp3juYdQQMX7W/ZGHBso0sba4DHBNQr9CF4hvgL7Fa75r2TDNBcF5S76vl4UjuXwy5EFQIuty+
TsNX2YcoqaMbft7bIH2k9/TyavInw8nRj2JqP5o6uOqVsE7kpTqZ8qg/2NPaJHaRksnamW/Ecg03
xOGXCc2hd59yx8epm/qk8rELqSKoDqlR0ZzF6Yi0CuFUOYm/tZjrXZNrYzek03HS+QM7XHrJBmkQ
NUsfucqqkyXX775RPDkSgHHMs8tcAPfkpvU0ZOOvTgEU9v6Z4IVPWXg/2vwoVBXuc43yQop5eRS+
eamGCeLCDtbjuHxnPmxD2XRv7sxCJdr5mR6z7FiH8wVh88Zm5tgVrUOqQJ4na79spH1fT+b3gc9k
8hj5FKKcQQc3Urd/+KMd8mVh/SHH/tuQ2S0AHIpFFbY7WRATFaxPnelCzk4O1budw4wFbKRHqiY9
k3sZBDmnC+kedjyhDc4U5yL6/uAZ/DYheezJENwFTJMBEwbv1hoS1peRTwNHywzC0ruQfKH4BtMQ
9MYIX8cwFsGUFF1Gglcd/xu/6BRbjBezf/9EJPjkjtSXZD4UZmftFbnkM69uNF7GpngcXwh6UWid
lqe21ac8uyeJn/RDbWRlTBzFdZ2XT7uyPorOfXfrfNOH04Ns7KO5/nXzcV8Z5Suhqa8iM1Xyb6YL
Qiru2UVhFkDkgRn3vX+LnO6k6vK1hCi0a+8yUZf6L63h/+vooRr+i5jif+noz8uQLesoP/+7+P7+
P/1LRh+a/7CRFqFVxk9I9s1/yuj96B8UBRM3dTeyWQDlCFn+Q0bvOv+4J+Chlg9pjUdOjwPuP2T0
TvQPRC9w/xbZZZS3m87/SUZv/Q9vFzF0FDohB7w3x6KBIgTjvys/6H1ExhbAi5bu96AHcjSNfq8j
0LVixkg10uhUZNw7o8/mZvh+HGjFfdW39lNUqZdcFAVSBCLfQ7dQt8KiapMCU4lL0ck3AzU6sexW
dRiDJdqEEPOxoaM/2Ug9db3Az03gqlYag0Ah0IuuXRueunocH6FnFezJoVrkFw1Y1gYn15ogST+v
Cz3bUwYekVI4xXWxWcv5GQ54N7ZYVzpfHxfhvNUBJLIxIh7Jum+fKuqY/QNghY5K67mbApsxVXvc
ucPV9+vnKuq/5MR0vQYuqmLcz3Ynqi3wxovCDb5tR2p0MrKFWLfnH83gYYDMBhOlpt6Sxq+2btGL
2MNtaDO/LmabMYuGrwQGWOeqoVuvHH9YRCCd6IQvbuO0Dmfp6/PgUsnghq+Dm6KG8dDPFwgWNxP3
xL4O+GBk6O/yJXrnZc720jSOqYVIpA3fKXnHs62bb1EsEXN794srcTNpXx36fuIPLclNmdA+Lk36
rGbrD2daeqzNcVNH3oZAaCKJYCRjwOo6rltuQhOgZTvgKGogaR/q7s3XjAcF0xINSPJHMS/ZyUJg
vaLou9Yctpye1r4yowmSBLlJOYFBqfUrGwswON0f5ORVD6odqPnrU39rnDnUWogdL9805340Z/IF
Q+Pg2ly2K+f4/t5jX4MDCpN6QDujJBiYqcPuIDbEo0m7X+lqUf7GltVXOkb1rhczD9nMNoayvjiW
+fB71TpkpaTRGN0fLEOWx0aZvs6jMJ6nu6ykDEgwIMohhnzaeHPfbz3cIQlKNlrFoHxAe8CnyLwA
AXJH4+w7/YmXFKO5ldU7Ow160i+NvxoFc7IE2EFV2r8ZkZ2fUwd8vgz6B5NNqkYMtg2qmfYuFynU
NCWL5MPjgnyOJv7sSYiDh10oDp3u3Xd1zkeQvmmRfwOW4Fe4L2SwrQRmpzD7oxof6jLYqiAaD/V9
wAsqEKTVivZ+i5q6gMFp18nZ9pHbx+3At2Ea7rMz83MFpGCZQiVZL82d+Te6Pfj3LbeLN2uQyxNa
mNjtYSUIZCZ/rA1QmPjVLpuC6imo7u1RkP5c39W+DfP83Lw4Bhg89W9DSBCKlRX73GNaVtI8NK7h
ujGakJ+tcKzjEKIHGez2AWWm3M0fDaca2jY0unRUovsMyExIacv2oq44aaOE2ZMfmuyfavCOGJ8I
nPFuWV2Sldy6TMUaJ4+l7BSEyrwqlELYmdNv4ifNg5Ox26hUHkaf1BRqX9ilF5206xMmWueEChtW
YmxvObouEnch8Ul125iT872k7p9CLaST5Oi3SDPAbh11j4qle29bRXdymUzMqqMw06EMoYLELUWe
vaj+MmWltQfDL7fOWve7UnHA6GVNrIB9fhiML9w/1xzRXTxHiKiNKO92DabmxKpw0zRFVR5pgEvJ
uGf/VGm4HcoRveugD1ZjfEjLZXqdV5S6RnjIc+FeVNA/D8gsUHIMBLvoKUpaDIVNltaxXxDL0OBo
yDlABpSj2TLcjFWgMi/xPhtmuplbUP+OpVW6zXdXdrdiHfam8ivgvBxwbemwRqcMNIQj7jhiywH2
A+npe1PJdyFMCgjM4VCb2ZehmNJSiFhmR/88Ikmmq20BXRmfCxu1e1VNz4vjXzMJ2JSazX6QkEmT
cpF59e6LK/oyhrGxduGSvQ+te+JT6lDKhd3VQKwwRnFgivSRjJWIfYzYBdHYGC+pAp+6PnuYPb69
OdxkBBIdRlrgk6WvYdVyB4qkwnNxp1E4tYdGUbEju29sIA+mKFCi57N1aGgzTMb+L+qB27A0qIZn
Okgxj1SbRjWnXoJPaWIwWMbu2fSnsSjqy11nk3iIcRJdFe+2WnMsRGMdR503bRtUhElpRKfFTUlN
oa9l08p930PRp638lg2adV2qZ56qP2T69nh872iPv2FugA+Y/J60DfEzE0+hcF5Np/9rV86HGVS8
vhPdaTnqpj7aN27ebylxQQE+uEVsWrRqkl1QHEgkyxpR40TwDn2D+SyTyys/CIrFgOMSCz3EieAw
vNF1c2otdV2inEL4nCHd8+2tJ8kM8qrogUP5I1y9m0kZ2p6j9Jvqw40HBFFOy0O0BAgMMnD53Bs+
VnaOU9YjwuzAHVY/+DTy4TMs9Ytnw4tnlfvsly3kCNvb3uPoDruiAiU0OowOeX+wCFOLkY6vz1Nv
T8f1TIJefZyNck2kbI8hF3pAm13IwisIGtl31iTR5kVV4tTI1VBuDftWSZ4I/DmxNqqvYJZy10fB
FblVH7sV2UfC7JE3RJt5AkZTiyRPaXU2SrYQRCVCUG9U28qqn9toMk6RLr4I6Af71JsFNHBb1c2F
KDDs5KM5PcBfIzaocfsOuT7eP0Q9tYBAiHSjXuysUZwJpj7SMQLzM7XId5yLP08kXqQI94YFmHng
5xwCpO+yonkyR+P3EIbUjdTyvSrKr6bE/dfk6tdqCNYYiL9Fl1asUrPdcjkPyLp/TY2RPnjh+GFI
jOHjYoBxgJXWHPKbSKs+WeDE+Bk9L5WMjiE325aU8006Db+Mwf1brStMuZs7iWyQ1vWpYgyYvecc
aUvROdkT8+LvLAwFrwTXm/ZXaGT1YI5y2jUDqFWzSJL8RYOsAV3Modb+raQ+3Mzm5RTCmiOnQ193
c8OqP4ypCp/uquncSvMkn++tMr2OLY2xRwy/MF5FCXSWG/cMVzvhIdNvW26u3h9Y69fPIeV9KqL1
oUEUmzQa9UsEEQ/Ok8dN0AH/yuKi7k6kcknfrDlDLML48LAumP4Xpf4QQwlsNOYu4Gfgn2p0PwfI
8kPtl/O+wh0CAAcCUJX9sRtpIikJQUN6iVuGhgH8SNp+FBaavrn88NScoatZiicbK3agEbMObvWu
ZzqtZe9+wCH+Xmb8UGtIpcXCzLi9uzSXrvgop3TY1cbq73r1OVTmg0uqUKwr37pmrX1DEfWhc/PC
T7+8R1p9RwZDzYoUF5IMmLPM0Dz72X4pG7xiIZgnVq8l6QRHKTJMVloLPlpT52HWtHxZ1QvHws3B
aKT96i3tzS3D5Q+Kdn4xoXLzWBqouYigO7I/SDG7M16Lyrb1jkHk0oXjoUd9uAdR4zN0lnY7az89
z3bsFjqOVDFezXYhEQO0FHwnRkzWkakZkIg+Z2niGnhRfLm+ImUhOl5WxqadzADm3CoTzbsLzGHj
2nTeKtrEDtj0sFwKakDsJS7RogHlvsEaFWdmSTRNZB4Ykyn3smPnCIX9MthUr5aCVkTGq4pRDa+O
nYNrCeTdMmy+UjEOp7Ucv3SPN8K2+RSU+l0Eonr0LFG9OtQtpmDYY74z3ZWRZpD3kiWvSVplPEW6
HyiDGZyXbDx78FYDp1DlTl/SYZtgrTAwAHkPIrrlqfCe1qV80SxQO9Fp58HsreaYhfMNOTIHsBfk
uxnNOAy4Ovp7YduPsgI/xVZsEyhSPN3ZUy1fwVJteBGknQR+mUA3jLpRGC07cmrZiQp3SMreYcph
daIaNw4NuVtb6Z7tXKJ0KoHpSEs/AeBVXuVcZrrYtqOnnwPJXOc0i3pACPVQeCnJcGBBTsu72ALn
xU6xPhn+4O/pLdvl94w9JVGjt/5o7rM+41XPppNjNOuuOJOHxHxbEZvionPKFsKtKEH7KNFtI8Ph
S5u7FI2Bt5JYoZsag+RPNC71qRWKvqQF1UzQmS8dEzz5RmafjLb7u2ud6DWY9rOpqphS3BvqBjMW
fY88bKL8xSOqZpjt59kbuKFzRiAVPpY+wp9u7i+2ae2jlI6J2saD7M9uPHO3HyrhuUllTGc1L8bR
8KwLJMYvy8ELN4jJ3Mq5y/fVeq0iqz8ph+Mqb6aeWRR3njMUzkfYIBqaQtiVMhDP5hg1N5fpemMO
DXw1s5NVIUrDVySRnZvZ1XTT7Crd8E3U0deYwse2drk+Tb15GTTyTUPdMG81u2VgSimikjZC9K2x
oSD05vJbEC/taoYTfE3HucT6E5Y4rDMHHzAhSl/Swx7LBLswWNY/ZcrAP7EvISZJl6P0a/niFL+i
IULAZ+6J6Ws4C7EDjHN4W8doeSxzxrkakUONhTnGL5RvLFxOG1EF5PxWMDbB3DrYLj3mycx+DD1h
fkizRWQRojFoyfDrvJARlCkxidC54Zhc9nZvrMc+qpkXTXKxenvZSjtFSD6YtCxm6xv1Ktgis/mk
FMAkIUIPjYXr0LdBAyXLIMkimqxNbT+XPu6hYGp0Mudp4rQVQz1WPqpDVrWJpuYNBRbKZyP/M6cj
uRlrY27UmuaXOSyYSQMjFoaH/ptpPx5HYLe5k/TmYqVJRsx5aO36ax+oY9UYiet1AcYdDo3CK8oD
YqSHGconqXCBxqaBxU63bb2b07JiLw6ngzlk27ymGpj8WbTRWGE3WUlmmnTaZz8s3Z2VZQ5ew6BO
0jRlRRxnmPwUDQj+6X1awOQjwHrrTfN9kCFZ/5VxDBrRbex8el1U9TFgIiabKfISNy12FVVo8ahb
RlHkW5rt3EaIua1TPhljbKZd6ownV6PbIxbvT19l4clxs+I2tytOufp1GkV98GuAiK7CSZjikk9I
RrhkPsNDBDKfBCHjyDoD4NQLCqtsE/Xjno7dc9YzqfclWxIbnMl4iPhmzZpHiqs20nPPWmU3adXX
PhLy0JkWM5lHXkH3gOebTKAXWRjzXpQF7aIdQ7FPD3dv6v1Y03YiZnxLTTOeVWA/enoKLgW/EP17
YTuwA4VyiIxCb9KGFZrIqeL92yKDbDdGi0JNWznQSIWiekzbrbpL/VbJelgjWLFmBhEnqq6DbKjL
Zp4/ZU3Zs5nIels7tsBe1XfvoS+/J3tsriFG9ckyfq0YrbBHUL7DxcTnXgw4mhqSr5fpLikM35ZA
hpf7S6Tt350c8VZ2aOWXeSGUvPDRPJO1adFypCPkU4jOCiQmYZYsK6bprE1cjFN0q3qMY262aQYg
hzrHWq1St9naef7ozZeo8r0DWsYZeqEfY7NdPzEqia1wpvBhGp133TY/NW4GYHAeCxO2MdaDi5QO
y4VT+a8Ts69SuYU80br5KURpvQxbHZTmBrMXbwmain0Qke3mVlQaB7NFKY5dqQ0X4XFpnfKyVjPI
UelfypU6Rn8KDuOSfpEjLw9GgAWDsLhY54zu1ri1F+/Hanbmsc2mMxaCYVsuNgStuFfABAyeVQkz
2K60eaG3hb1kzdPpvOnE91IX2RE1cb5LQ/qssd3b19yHt2khQVr4ii3Y92eBQji0y9s6+bxIvEAJ
vOJGAI3/qAxX0UXOYmCv+Jv4joB0Ekt36UmN+ZMx9Lccbi3uQ7QPYmRY7MljhsuiF6FFvwfzssnD
rt94xeRdQo2lLLeWegtNckmDi5CcItUK9A4x+Gavh2gZGAosw3tAz/ly767ycKo7qf+VmbVNzYMz
PBadOHSVOzxa/XSpCtag2beyhKymNSGcyjmXg/6z2tnNZqQgNhs2XrR/9Ci7UzQrACsE+htWQoAC
pe9aaTpmqDHiZ8VihrDP3KIyGHd1aX+L+cvoFfLifGZM8Zl+g4BplRYDnt9y+DE1JsuNcsItcgp2
HpsX0EUOCv3oP4L8QALwLQgSCjYIEm9z7dBsUnn66pPJt9oEQWJXYT/vt5lGLqEdfV7aIXwIsm9h
C1Ad2f6YCDIrOBGHoGdPChLIZn6Qw8YQHQZb2FzU52dmcZtnVP1KVXmOyiBx/fwU9OA09Ro9MeAm
ku2E6y4eQi3jQXdJA58RChb8nhchj5ZTW8/sVtELmqTyQGLyOzf/N10mPLu9Gex6ju8YYNggzMFi
942abVly/IK6UjVW+EQvDSbgWE19UTQgQh1zGzGDhSexm5ttQSEZmdnZUKw3NzDO8zyRWomucVeW
qd4FQyM3AAyxERQtUwCenqZcXjzeeKKy/MQv6wseajy6BKEV3Vokes5wp0ANT6nwE94h++AspgVb
uLyxHtb7EDxpxCOPvARAAs6mgI7Lyo/QLs5hxb+Z9TKi5LHQcuOqiR1fUMoX5VuB8GhDTsVbkas+
VtL446hmeijJLWYn+LQzTkMs+0wYKbukE4R7oxWPGEfVvl/C9GSaa3qqhhnQfnZIq42spNaDv/Mp
dknmLpJxBie4E37UPHpeXwKF9z/HtlIXddeU48rgTc6ROXsru2ztM//AZZwHK23wR+SPXZPXVyv1
PtKGS09GsbfeJ3kxPGhMRPuiJD+sbYq3brTy+J+Luig4T9IsO3UNkBmVMlM18hcN2Y/GbW5DSH+M
1XMbL34Zk0J1axnUqWWj6bJezmnOp21OKS94ShPS7L6m6wwPppaT1eubINZnYyvMHh7rD0MdznCR
9+MGt3LLt2ACpUM21Ebp79rSFbHSRor3sGf4oH225Vp5ITeGgA5pvxUuXux6yR5MO8eTrxhHjO63
jQ6R4AGDsFfCF1OrC7c9Hz8Xy2OTT29uUCxIlYvpNLX+MXSqi0RxQNObkR2bNMLOWjpPnhkczYVv
YJ3H+pwG+Rb4aI6zSLGW19M2qPt26yGYRNeqAKMK+1RHFdv6nF5p68me636+GrOB7anUb5OSzxIP
4iEI3AsNstYuYKtn8Tx6ivKqVqQH4uZ+FGlX7WtX/xyEROQhAr0pghBkSaTvndN+tN7rePf5Mb2/
5yuKJxITf1LLQwpCvqmy3+MENjcq7W9JQT5N6RTt2la+zyg+Y3wYCwP+ioIbYU3q3HzBWUO1fb61
pnU7EHozj0CnfeDNJOkan83ipPDhc8/90TNN2qS7pHWQP7iTF+B3tTX+7PXZMhAKF1n3q4+69zIE
mVuYe1kTph2Lc3hC/1JtJ9hNssrQPDR3SLyleICN3oerN2yK4433ejVzsOalQzNRMH7jMGsm9w+X
fHj2gqi6iwf/hKLoPis9sja0a5IXXkakpYdK0MrEbvbWszGu4xVC42dW2gm/0UKzWPXZpD4y9kZ/
SQZlRPeTpnweyuFDrrwBPdIWOgo2snhNC6ZpLXAEQrNBk+U3XRbToU9lxRH9sMA2BLrGrJX5qOXm
uwmZWb4onbsb1ICQ4hM2tfci7+AuhPVwEkG4xpVjqCu41T1EW7+VUv1kkToaOEQAXZ0EpVj9YJD1
kEaav8AKothU80769CC3LYpU382uzoqeUPqiuWqd7trKv78lJeGwIhuO0Oc/+7JF0JPe2Pre/MEj
DDpxCpuDB0negbI4FAlzmu2YiyTTNTvyOvZ6Vxa0FrtFp4+9abwgh8HxTF4y2VX7IlxQErnAI85S
O4hqURgPggHbda+CL2dTzhwDRfO4ao72FL1hXM2G4s3HvxPO5msIqJS4cwbhuEx/DRTWkHTlH10r
64hE6uxPOCfyIOr3ZCrIuChIcxikOpUVls4pMJ4Qp32Vo00R+9J89pRRboje/aMzTRnUgphsQS6b
IXAFhOUeHlEia6aY0LzWqn73w+iXWy0E8o3zD0U92h5leQmHY1THzoADCpr2iixnJFqjxHw6HvWY
NltvadRWl4YNvuE84p5Y4nWZmBy7iqaKus551kl2kD5pNikm601bUbw72OMJo4WZqFmIZ6vygfCa
u+8rzUgLq4/56JBnZquX0UvPZZb/6ht2XmG7L7xGSA4qk0ehKQ84g6B08J439CHSl87UV2aCS8oV
bmx7KWB2HmxajfvRovwLDhFOaLb2Bj+8oancnRhxZSrWIRRkcTQ5A8kvU74BKwQAKo4kKchNWuMj
zdV35LTlxS+7T/DL+ojHiGKQFnQEXQwBbNi1ooVXPK09Y5vmC0L5YiJRq6wAmkrzO2LlmHQ5JdbQ
v9gkANmoSvDMd2z3UXNenOwmxmbkIURqVBcAA5lbk0pOfgl/yYsgbyhJwcnE/R8U7qZ7HDvx8l2w
p8X3LCwkG9ZGVUXwjG72cW0kY42VNbu595C3kty0RV6Luc81f2dm+ReR/XDIB9B36QaJz+ez8Qik
RbkIzzX5kjISwaJndXXSmZoNueRgq2fW0NFFxydUgfbf+JE5q8UXr5BTeyxULVtzTfdnh+U/cy6N
qC6r4eQnA1ncZiayMTHwZCVmuJi4FkzyxUr5ByXxdPHkX1dN57rHE0g25ffdGI9cDjyuRNw3pTNz
eOAO2zDzXlFNE5niiee2c1Ycf5DlDS7NhlP4dL8L7W7yiUBtQQ6CeVM4NUMyiU+bAJjqJK3iEgzk
6uOSlTvAyt+rXR/EIPYBv9gE3UAy8VCbZ3uZzPNUoeBSEw7pLKOuurD89DCOzvXu0t0KbRJg49XD
FWuAJKHFhwvG4NYhvztKFy3MMhgxR+g9twXqCvXwskhxIFRql66mewL4RSGTyX3eL/O5JK04F+HW
bRSh8x1afrTd2xGu8QFl1qGbFaBS4YELsQjW2ejt1ip/6VKhkm66YyBYyrCaRS+5UZDfOdwIkfEe
nAjbl4nUaHS35KL+IY/F2Lno/polBXkCBqGpit5WR8NFR+qTW13iGfEvowxzJuT7wEAdYpr+Gk0Q
GzV1yHxDbEO5gSarXgguU999HZKorB4QXgW7yBh/tsal99MfZAyKbVst2cVp/xa6xtuBYbzuglcT
c93Wm9zNEPqzF9Pw5jwu0EdziRXYiqyDFoS5z4tJMtMMTxpkxpc2p7elh/zEE5DIyU03RZFbvCiE
fYZzG24NETz67jQk2sZam4M3mP/U2jrz1daj2tsDQsvK4JydgDIPy1wcWSlwP+r+hrfGO4fOdgSj
ufA14SKdQfGKu1lfVFxbIVoqy3YSBOAjIfRzMvfdwTck8VzgyMpRLxii9M7v671HKtTjQkqdjg2p
ZrKl8Se2Xkp+ouNUcVk1djxW4dHt2+V5XAHv7tOpWIlKrUbXSsxgem4pa4BAqoh7xu2wrghbi6Zx
SdpnwLWlgeq/bWqsSkyXnc2tJlpyJUhppgpNwmH7I9gJ5H5puV+C4s9XFBIqnlX/qSp6LnsmMUIw
f7hLoDZ3V2ldDsAzo1bkcRd3U3E07DMV4JbNGk5shUszBbraG079I4QShXVrnpdxHA5kh0Vx49qS
c2PGXNMt8twT6nDK7I9lJW5aE/FBALygecY6tzjAHtPc3hlzYR6byb5kSNfh/sCLrR9LY9tPY0bl
4KAaAAIQ+V1QW58W4C38ijxVFsblxa3TrU2iFKvfg+fPoF0I6qhtAo3EJU3mHFpVm23v/oC1OQxO
j48gWarZTVxhnVQXbVyWu6MhbC6c1Eg6GGxG25FKnNk9eYH2N02GcXfwgucprxCZq9jAa7EJrekH
iVro58Htl0CQIlAnK2d9nKXGppo7iyEHID0o9rPVVUc7xXHdzSRuFcXzsoqb4wYHoBy9jTL/WWY0
n1hNeRYIVXgjmQfID8nwF9TPKc9EvOQQO9L8DTeDmhHYBTtDfjVW7vHamD+8gfwBGTQvvkFciYVB
slwq8PYu+DW3BFkjAuohGp092CbSxZ4oCtxnaEIcfl/L7NMZ7Djrxc+IZrbYzYkv8LLgb8+im2NN
DMwcucqq3qzVLfZN0e5JWn+VKK33CNOZs+17qkjtEuzLrdWiht700djcG1w3pUVwwTqy/6r84Hnl
mTZEcewywwBxXjbUTpj8n8/g0dRKBNbeUUhUg5pO4bayE+ywr1G0oKeYA2D5ipyxUTxHVnewBgZD
VJ7E6s1M787S/+zIhyDcb+h5qca3bmID54omOb6WZuIwUc5Vdq279GqmPuM2Lp6R62RteiZplLOj
yd5QlgKs7SEQIThOSVh/vrSfynb/OEhawAyCpHMIHXaIXo+KLN2MDfLSPHK+mxyCY6hCENwg9nv3
z1z9bUv/RRTqqsoZWxYzGQE11e+8stEYaegjBS5A9TBh94VRHcqRkzQLM7w2tRVsyUyuAs9PBsfj
uTSm04JDM65oNEUm4Dzmef70lDWDzeSg3frsqrk+dwrXXsVtviuoVaP6oOcbJ5+ms8rLVDCYDvuV
OuN4lijDwqzytytPrvQNsJ2hBl5D5unKnT+rj3z55awLopaBFJvuysD72XjDwR/dZSdr3DpjtzYX
0uLcYxjht+rGrwrV2Tb0q1/3tJrOcJdjA4qBIh1satiooJJYB5jrzUldKD35ytB9PgvlvpRuSOZM
OLWPtdfMey3XL8n8tpEhJ5Ug5Ihl8yEqJCOBKl/EaBCARVyCgytV8uAuuqnobK6zJ3caE5yfEtyE
2J9oUS6rHiLkyLF/ov8dTlRFTi/rPMmTXWRcCwqQwoAMuUdefLp59hvXhsHWazS46rvmMFFhjUcd
EW2kSLlpV9d8Qrp4MZs8Ome+JQ+9dOm0kkQlwCz692hnynqcQzav2zAP91pU6MoB8Y68SdMTavtt
uQbv6aqNDyCdkgQSxClMHG+ejWSrMRf4pvUe3tGSKCTqh6mPyMWDHAogGJcyVacRt+sZqYByPHmy
qvWUNy1zd6eKS71WWwubyINh8h+QnUfUOK82PQKBE5PTwXXDhJJg67Cva0DM+OxpRI/K2fHS8ifi
2SLb5WKMvr2rdPNBEJZPt3lbbIPcwnKwEiuI8MnfpoKgkQywc9MngXSnnebHzbxkVhsnp0q2dWo8
gx2RUGXan90OmdTs9gegc+9WhiS1rI5+7XX16q4pjM4ckOSwQB3V053rzxFoIz4MtmbLcdNitRdT
kBIg8qlH4VzyKNzlKvrpTQrzro1QSPn6RyaIk1kbdOFeo6jipLMKzvHV41AmXcPJkr7GqmEQqOJm
7YHXAx1Hm51DEar9hBvf6gDKcr2e3NWWROYUxCKj4Ovylko6g72pH9JjYeTWoQvd6JSBDuwmx/ur
Sq8nnYFYmqzIntiwg712GlB9a9uVQj+4ROdeHSmXbZljpltWnlgv4p2e6oHYBC4dNhBuC0H/T6Gd
CPPsv7N3JjuOK1m2/ZVEji8TpLEvICcSJVGd9024TwhvSWPfGbuvr8WbQL0avMmbv0kg8yIi3MMl
GY+dvffag3nmK26tslEEFm9cLcJDX/JhnKqiORlufp0xgHCksSJIHRrpi8E4YXjs9147fRVoN40Q
NzLXqWtYJp3JvfvOF+GH5lDMl9bd1NLjQ+Gyt4piMWxQ2W4zLRb3+eifSc+pojE3NXPfpuiohgPU
gI8Hn2E2meLOSzhNjdQEEGWJ+BA5rJk7rzzpiOVjS9hrqnw3UOzMzrlyH/zJ6J5iC5NXiW64q3G9
baQPFnJsecBVVgw0KeUKS3zWDrU4f8HScOno9tlK2kE25azjC+SvTtJEZxkLvdPD7MMbLHPp7EAV
7eWIthUVYxgt9nTXeoiHKfh4ik0yFMqEDGVFy9ak3bT9tCs0Vd+NEyiJ0o6zcHTmRy3y04t02aW7
fcciw+LHMrZO2Nq3ZZ/WO2/0f7I4N3YxncNBgvjFtx9WzB8KJ37Qum0W+J6hBaYpBFYBf2ePnOTo
heA0cnqFWJZMpz5n2NMbUo9NS5rFYXpL8YrkTv5KwVRzq/c2p1+VPVtxKH27OHdRX2LdgNS2zPEC
qcdCBrOtYzPx0qs2Tna9dAmAOPmzOVSkRjIycGtzgDZZYTGEQtfm3Sj4S5Ksy4Os9RTwo+57dpzi
VLQpt2530IJBZPFhFCtcZgsIFE/oMHGK83DKJkpA7HhbLD3WSbR3PpMDf4cNpHisybn0sWS1TaQQ
5zPVFOPWwR3EFQdwlsf6HmiAupjiSZKD2tNwdU4z7KmFaSYXh2swp0Vx6d30qxWRthP4D7ejx9Ug
KojH+ty0qqYZCLCSnO2pfGLuPqncv3JiQ8udomKPfn6rWWI4FNOjXeT6gXVoONvsMOOUsgCtzKz1
tat2WNmgdnnKONugxE8Z7w3DdsyXqJ8+rJ5OntanqyBWzRllSD95BWPk/EwSjUtujxgx/N0ZVr/U
SsdMZFZwNBcnlFk2Hs2hmzeZ9hwn8UEBZHzUcfcuyO4hIExz3+/8EQNfO3B7cKe5PRj2GLD3znAH
S5454xC0XeWjtj8nLVH6jsT01l80sGGZ523nBjOe6PBEiAHyVVoB/svT96ItnmO4ECce0M7JXn/B
LPxSwYUg69tf/V7xiWi79Db2wcq2PGTq0diyxBRB42gf8xjdN04vgqnMdGgf/PU6RsfUZN3n1Vm+
y1IjOseRezGn7ptrwHEaM8aOnmSRL5ixvNj/MQmck3ZZAsFqF1FwPyAxT5InERi3GWGks1hm0qCF
xbpJCJ8wRwPRqNc3lkJaWRi0LXcHCEOFXPEiJjiEcTaml6mHn5cbhQx2RPOno5biFE6Va2BwMXfR
pIAvpfF1SiyDvBpRtXnARr/SFRy0zbbiD3rSrllAYaQeSbdreaTORVfeuD3gEadrCRnXdwrN2mjO
mW2RoS/tLYG8lidt4e29MaOdIx13Rsr+xl3Kl1llb9ZkzQc+G+M57xzgn2VLR+PiXKRvPKAzmMcx
0S6ujg6WR/GbL4f4HRsGQeVg8GV+ms3qmsz2G9Y6dUzGR10uQKE6XL2YnexjNDGvW+qbcFZDPrvT
tyl885W7MsHb5rPhzYm65Dq0XlDPL9VgmUdsC1DzuB+eyglwpDmnmCjY1nKmcm/yX9qFmdcbW0Xk
ungj9MsFL2ZRNnKwUzQ4YxJIn4TRr/b11fijayePYd+z89CVq9qc1syD8pk7D8QC92ql7utsanjU
neeBdG8w0eG5ncvy4NWOdUOL2S6PEaOaIf50x7U6rx/KEFsIel9OYjFv+/yw6CIgI529R9jpsZv2
395KJQbagC3OaSkBELjkfEnrZBH9Geb6lNkJb76KjaujzHLvwo4YsuPg1S+k6Opt6t4D4FfhqE8G
abKRWJTL8zcfesBADUxu7P88wBrMZB04NJzIMwChDfizfN8m8kqOqjFw+YwFUUCUOoIF+F2GWa3U
ZcBcKZBIJiA8guz3J7APsEC/HFZ7Z8L5PIJiImiRd8iNPAn1Ep9uE+0NFiEbAghMlDWVcmwnSbmy
CMWERmXOU2L7X66vJprliR1XfWVSDBqDKUm5d8p5uTojoGDdB0OtV7IgdopDw0t0rDFxLg8rQk2B
vNhNnvwaatlta0veDoOHX9gHt+HGTMquh9mNJeZD3ID7wlU4dFgyjHsLkGbo+HhSNMP6nlrwRvk6
c2uETWa/DbVGfUUmUXijh1/QR2tZioPqZBp9dtEqFzRi7cAdRiqNkmyBWBMFJb2xvA6uxzsCB2Ne
Py74ik6i6DCi5MQmsUiatpnc8kruBUkVXSzNp6DkIEjHZ2U5Ol0T8VtDHXQwEJqx/fnZEsa3nWbO
oe60LrTI3ezZbt2YafZRV9inLX24l4PBbsiivrck4MdeSdyAsNQx9PT46jD4bf26KQ4fxgAJ27sa
hW6GxsS8226Zlr4GHD1bobgvSplSzG5QMAUAnqFA33uGV5xbzCRRQ6vo2J6jHriPxiZwWDUYOnwq
LqRmMmCWn8xyF9XWN7cifW+kDpGfqMM3H6N/jE169jSUfTP6nSht4lOaTTuWU/U2b5nPIL++eF2d
U2+mvtYABsosVuokZqx20tB/i+lJCGezhZcValiOgUDhQuDXAFPpU5XVADyxB01Zv0nAE50Hk7eU
sOq7IcnMU10pY6PmmtoKt3qxVOyeRQoesuUigXcz4XxwzOZo5OVNYcC+Wf+HEAN7SeynBNLlbUSJ
Ax/k1fJuaIfOtbnZyb1uxtU254GxoxT8OYtyc89i59cSod+n001RuNfOG/ew4o5GWid3GZCLZsr4
SRcjZ67DMwfNAhtXbOk3eZXOyKBRFsgILaHz3hHi/TvNq6k+kFrMWkw4QEeH8UQAZ4n/ANQYT8WI
J1xvcE9LLAuR3dbnaurIGrF59jqAhk7+1LLkTzLNfiwpB/L7g4q6x35YwGK2dnEUcb2TDr9jrFi9
Tjjo1sIHY4gOOnX1m1wv2TOR2MkcucJvOQ0TA1GhzyPBKgB0CGmobAArVwrrPY56jTZNdZf22d1S
otxaGTDa0mix4wl5ZZYneSPwWleVtvAYy1OYXDi6/H7Xj5yO1FzI67BQ587mMn2pWuvRIChAGSVy
hhbz7E4q/rSlQOj4uKCgwmJaBDdXUVaQJ1RvMHs3w+/kFd8slYubnDk200F3eJB/dlKz7no8cCzZ
zGthcr5qPPRAFrRgG9Z46oRM5wntmWf4hxNPv2bv0x5gc8XrtX7bmbD560Kud4k3P4G7AstisyDn
wkMdL6NeP4nS+IkL2e2Mt6XukEal+yaV/hpP9NlOw/SiJEuesTPGS3HbrJsi9vehV4r3UUOzq2YD
eBsJhszxpgPPMXVsSxabpfEnqosakMTE4FEnweSStSovbamoZtGccesz7cKo5t0EcYb7p1UFWc/4
0Q3cgR2ftwrOhWL0nll14xxL+XB1dC0OYmoRI8A1jzi5WG1OrAflR5P5XNO79A9Woq2biIYGh3Kb
9rEb5OUg99bY1n8iD7s3Xpirq8k1D8zIUaRku6XDosf3wsVY3nTVHn3eCRxHy7SD73eaTCM7sNkF
RoDVqS4ADfCBdA2GnrZ1Xj1igf7IyzBoFrDJHv5yTGrPhhrsQt2aaubwDFiRZTMNzjMPrmLQM3Sr
5anuVvSeo36JLAG5wNSycSVoci/VPry+f3F5iAFA/DNExQ8oC0LzmX5GPiLHDm2xhTQ1lNnZU8xO
k5ssQN86fbOQ+o0Y+/RtkouVNNvcEa65nxhE91weJW9N5+gzwbSqsq+lMwyAonDGOQcxFXs5lelr
nm0ZuVegTeGeCmXg/unEHkDRKvDpd67m3PpWecpmIjBTvQB21zEsZH52bn0nsPKR+44Y+LK4HSsO
+NW/eC1N/Q0CcbNqhDycQq4d+i6OGwgvnTo1M45N1BtvN1tTdvBJnbfSq06THr0Npn9y5/gxzUiQ
OD5VsNBOrQmBIP2pzQmxt6ui89I8RIRztqZASEnt6N2GtQMFsp63XQXqxOsPmGIX4iPNLU4ota2X
Rlxyn9+9NOv6ljiLR8m7W/4RlaWFqQGatVFIqdn84paIZJNus4XJy3DKY7aDNIPlDRctE/dtO5DC
yTqU3YTlZB+vR2NntHjwL61qMoxfItuoVH0arBiL5zw1/TMk7juz6m4R9AingRPFvlPHwVAb9Tmq
a7mzvErAYSyoyWyzOzn39p55lC+j5WdlEyPR9B5nUgfR1Zyv1mpijT3IjqQ4qd0xUnQhaQLznO9U
r2WbjqRLkPfubmq6t8F2Ff1UEY/e5lgOBVYE2z1DL6DfIWqmw2CijtmKDqd0tp/lBF+kkrcmzTpj
Pb2MiuS2KBCHKlKWkxIHit342Lr49VZYCaEI4hiLcve4SW3C/qm/+ZCxZ93Msb/X22zbGegwrXrS
Bgi3bNd5AhoDERBCVGnOfXzWHgDl6ncwnGdiVqtNYfgG18Ido7F+U329rLSlhuzHzVFYC22KmXXA
RPLujFwJHdWc0G78EJ+yv+2iRYYJWWOEsgbTtuvw8U4JDi92Z+67IX9g7YwnVnlyR6jN21K8dJWt
XZ963XlLYgamjk0AGjEfoXFMd7z8PNy2hrdGpmr/ZDisXgrubti8kBb6gYrOxi8SWoX2SuAhqPGa
kLosg57UA68E50H3lJGo45DBt+GB/W4W9B5H1o8OzNJraZ/B5AAY7r+yQT7xowv5/jUMz+xjJZ5O
Tk3quIDuwUPHcMnswLHvJQewqj25GS0UJWG2uh69nVPI0GyS6oFygB6dPoEALDLcIPa28wZ3vV2S
QKvtax9ne+xEr7XUbnHAWNj4Gn03RBmjGk1leHWrcwoVNuWxvRGJv/V0tkh4khGWma3vI2pdA5Cw
d5Cp83DGCa6P5GQn7U/tLW2g5x0bsbjeZ7DeAg50bDxQTgdoHklZP1uTdo/N4rREWoo2yQsO11zn
Ezto2j5frGcX1CBXInckriAsb++6w7TT5vbqwbIPUbAWm03XaCLIW/BzZB0uDY6arlxNjLX24KcZ
jHwM5CA4Lx6VByZiymisJTNW9Om4CmPlaugTSeh4RbsvbHy1AM0/Z27VR7KhFfuG8tVuwJsTWBp2
iGcVBLp0AX9b6NfKeNNHFNJ1wQnAttv3OslpKgZZ46eLfqhLHMXkMwt7og6m3IPUEHSQ1rvM4cQl
v9LdUu0DHeySeYN6kHlcBrDeFPDqrW77r24n1L5aF9R4OdEYFsDCyMzpsXNB+001kc2BqPEI55PF
TrqTgNICa/Vsl0C3TYuSINO3wkrdlo44VUnc71zZ6rslHc3N7LBWjSEvsfKwD07dvFpO/eZ7EZ2z
mXbOkw7sZeMbG17adcPihrVVtvfc2B02bHx1+doZBkHSnAJnvvpBLNaHNTCBQsfkkY8Pxu6t+8It
nrIiB4i96Atw+3FmjZISOWnbP3qfPvWTjgy1GBWexOcpUsxiFjdbbNXoQ0sOhX2gAiB94eaF38DQ
74ijg77z8dW5cq3pybkD14KcYwttcZ6r96RcceCa8Ji1XN5RFYH9lVvUUWCXxNZND+5vZ/vLz3r3
ynuJ0pZbX9paa1mttLGl0n/mTjo8/dnOd2wDtlm/zBS8GANpTzOA0pvsXXPmTHCe4jo1D3EHchW7
BGrILR4q/LvQOwou0ywQvV+IBe+VdxRu/MmamtLoNuJhvjjPJAadc601GdHy7Jq0LPDXMwW9OP1j
JgX4uUzuRWY6Afhi7Aw+x0fKlYQbCRI7y8zruulzZyzq3SxP6QLM0kzVdKhxpOD7Km7nlHYnzzIu
kPv37G+rA4Rz3lzaIlAptHtMGBhNuh/UXr0HGQQxRpyFR/wjadWzUWnOnpDdjrgtq7nBQEKJAdbE
aVff2A0zaeOMDyXJ6pAS0oMFVXbpxMROJH4BRDcfrRnNolqj7yrJ7wq2SsIjrj6YRDyxMFvbSesI
R0teMJopmB1ADEMaTIFqOQuJQ+wDmGF4y/n2phiJqsQdxH2re4RKWaYz8M3YJBbaM+izT972dMLw
U8o/xrY5TT6pf8SU86zcY5817y56j5OMr770H3VDscdMiOqvPWFwTZ2gBIjJb/2Os25LLtcgMZGD
SsHewXcED8HDu9DWzEpTRc6Ho9vLy9WlA7PdRXAmOIb7JNkYxJZgck/mXmJ9n02Ju5RCrpGUY9Nl
037IwxI23EH498KyA6Bbf9jRkCT33ga5HuC+1QZJ/KZarw/8HPbxOKBebeyKrg09a9rAilBBRQ0E
ELN2fjRAS0e124GDo+ElM4kdI84eiPRz8wGopViIccGAcGYJQjimsTxmOckXDSPoZqm1i8xWy12y
rxfxOBT7DF9mqOnVIxnG12XsT+ThLuRLaMzTtSezT0/xitUX7RKwogU0zl4MO1l9irTqPYI5e06N
6kDdG8RrnxAyLzMPEL0RgWrLX2fut2lX+DsRYZ8oWe8cBs92jqaZPyXYkQ6GqH85N1xc9xpPGqwW
gTB/25zSF2UuLN2mLgvclY1lr9Hzdq+aGt4P+Pa6/ax9Qd9Q6tGSZBFcEoBKnVwT+ybpy8Pgqx12
c0WpUl6FU8Wzf64shpIsfvXa0CNjv/cL9S1r4wLE58cDKGH4/FthNWV73WE7r/K1Mhc8wbaQPeW/
6t1BngulBkTB4k7k574BK/5B9ZQPwThCqmUBk+jPRdxLTNSsB8jXHFTD+kvO+BJzd7pPOzBxlVUe
s7HgxwUok9VX8QHlLy4xbWsKt7276FttdDA8O1BN84y5o2bUSp41Qz0tHbmwtYYiRz5h9RuBvlPm
JcrYSZWzeG4jmJBLM3RPqTHR40uEBDxJvNqbpk1jgWwQJa3lSeaugblujU9B6BCcaUDULwa2Q5dI
7+4ASPDNtiRI7qU5GJ78Q8YzUvlwgUTGej5KzT2f2VHj3dmZPrYCDw3aZsftV/DN9OGDxcanT72F
UxpEgoGwLyYkj4mbUD9tRdW+YqTojqPSXtOptwKzXIvOMmMfYzlKpmcvcj9LpMtamDrdadmVHokW
gpGFjaIod9PsctAU6lDYGDxbMjCa6ZRbDpfl3m7xo5KC5NiIaF6s9Su+OTcdXtIqYRNJ2x8nDo51
y1TXpsLXgYH+S1r2r9OC1e6HnBB43d7qsDkcUyMZ4QxXdAXMvMRuKcjBP6xtU8dztvDWZuwJ6MDo
XfGCJJgmPkuYEnylVri/OIGHWxvbnNsKj2AbNxGUuBNwvGNr416XYvlJffXNvyjd0+LATx3TSNzj
agSGW+1zAuebVIt1YmAgElSbQ3urWQUlg62OU1E8tK2f7HuDT4evfNZ3E6VjRna21lRhCyyUHIvU
KkpbuBWKWV44n16m1HZgycVfQ+Nb1wwLEz0ky7mb7Le+wGORmsRw7ZncJq0bBD1T9VOlSOKzFBcu
+H9Kq3e3bL/Sraa5r6QyG9oNg7lcPMh6r5ZePsRcr0+c8QF9lANzLfG4eocrBTVSUweRtM815dS5
gc2uLI5aDLUMWWUl8hRvgzt7D3//IvFeGxSiHKZO7UnjBIrtyVzlX/ms6RBWI4sVA+eGyAhGaQ0H
gcy0R2V4dqgSqB1Z7+oH/ACPgJ9vloL04IiUAtYAVGIntXTbcgVnZWfSroV+2xU0ROBFeoji9n7S
1FGwMtxFOfqbzV7i3Cd+uROVhiLOkISVyKDWpHOJgthEYvT+aEd5fZTWOu0jf6e5fG1FW9wObv9t
R69GRtiNOnr8mgseCNnXJJRT2DQdlq1DwS13Y+uyx19ePujD/MtR610T3X2nupFduyA0KTo3HNi5
N1Xk06ajDm3K5JKKIr2vcuj2Pc+5ImUx1kJOtY02gncgIkKc9LqxSgsIqzYHXSs/1cLiyzESmkOi
nQmJHTfKiJegcuuAE0Xtksp9aMbuk+e5h+dDi2IY6VVySfva3s2DTpx7ND8w3Bcnc4qOE4KnM8U+
CS6bbLtewKxFpdiSOGx4XDBPjBBGGdgnTISqg4OW9IfMRuCcpxJ8ia8zqlegAqtqImmHMEVN4zU+
Ei2qT6JUdM0m72W8EDtbkDwZBLZRZuB/mgaurp8WxslbkBM8/3LFIJoQYZrzj3SQ76teT14ZYU3x
QXkQmI9IJvWEL1JWyzZVtbuRSHYwDWokxZrVuyRuytXZ+dWmTxmoWsRn0QREDDXNuoiMBisDv5es
ci3AWUlhHncCacnubogwfSftwUyr/jgzj8wzYkFPqhF8Ey2WXmG/xP0fK6EuAYhHfD/a/NeIy2kw
x1poyhTIg1k/raePCanNjF7johnPSJP6YV68H1+gtus678t0ZGfumLgVzflJ6wcWfq6ZHRIvuuFi
epO0YIpM5pjBn5ez67R/om4G+zqkLn0K0R/l5s21jtWrSfh6v8YbrBIRtC1YNTlCZpcWxYRkGNoR
iyeWTPc+WQFo2k8IefdN3rfw/2nuYh6r++rH0xr7hmf+/dzIgduWweE3q9vIl/pOpe6ycXm/uwuU
Xi0nh5OQ0QKDTykTCiQ9I+OmzVfrbMkztda07CXXZ4ojzyKGDNRTCMBwa9yTKBBYLYG6zEDwwJFE
J1pkMo+aKdOLbo26bYjTafIqacrblWORUatWUQ9Yg2xxyV7cCf015zrPvI7c1aZ4KjImqTtf8WZY
90Sii+0DiMTkBOee1IdA2WgQFFXhWbdCdkQPpk9V6XkIyjHHRKiINfISn2Osx7xLChOTQCTCOdkV
qpOQiomHFwua1URpyULq4a6+To6b3ffZDaM9b37bXJ4Sp/owQQJVDrlyt2bvNGUNpTw4SYj4k5eO
0l+hA2eKyzqg/I7izJb6sargQVM5c4Gm+oS05bGbKpNAYlOK7aun1iiugYVd0/3k3JuDdjHq+TZv
IrHzFvmgOeULzHiNJIsqbyabLh7ffPOp6wMpjo+fR9UPa4f0arnTcQFc0DbYRTw24UM2hzhnMU9j
jAn9Zf6xGJIOpUEumTIt1v3Y2WQw1nQtWFlrAE/aNHO5z7z8g8eIv7VmNHNGVG6cmH65IB2lPqXn
qKq/lMmbv2S8pMXjpsTgqo/xHBCAw6lcDhTR5t5uxS9McOpYPsMPMroOzxqLo7nO0v08N6+ZmaxS
CSa7KtZDDGaMMFAV+elNeyAL/AN4lgWRLlhIxSZB2AgesYqrx2TGT91F3bADsc+BGYWoT5TKGstT
bxjlvblGb9L4Z9BT6tWj8WWyO+gCkYs+5sFJpR90nuw75hEMjBWcbfMP9u0x7MmNAsXsPvSBE5GP
3KlbUTHKcXdJIVe+NUgi5TDPg1irz8RiAxqD71BUixsxWZcJ580WJx4fZCoFJ26WdDExF2TjQIza
iV6jGmR7idsBDIE6jBqeLTkUHJMejypKArdgTH+V4ehHCEjhkiSrYoByQldRODMVXHVS4qUZ9LpC
/0d/DVttwZZaLbxdyXZ6Rp9CfaNzorPlGGT5bWN8QSKbMeBplFvMzQdmTfjTikf4hJODXXd8AjKH
qNj1d+UYu7vSKqDiofXPKrnLh/J5tKNdXRjTbTrdZ9yqiDE3Jwz35VHa07ytxzGIpLUvJ+hMrBdS
Nr8KLFoe0utHnDxf3SQdYo025N98ytLAQbFAkxnso55i5JCAPqOpnn89lkS1zAfsKpYMfSO7lHSB
oK0kI6ZnMESOhn3bZL2qa1GzmwyKo2aEj81U0M9t81blMNkhMM24CLv8BinkDiYUWrhyg8nG00gj
ziC8D4pk3d1Qt9fcWhj2LOzGS4ubtE6q7TDnB/Jd9D616pcMUHLEAnomKk91xUOTwyQbXNQjKZ1v
pVOXLBZ2Z7A9sgPRf/Hqm/rB0pvkozPIMiT9K9fiHiFjvQ02KjlLn4v8xNN1GWM+JY1/JOGQ6Ybc
Gsomxm9kcmf0kJB01kWerHZaov9xff0WhM5DJm/xiychkkkGaqjQwgnqd5IOzlEIijJJIp5Hgd8v
z97YPWf7YeE7UrhPlkhVOxYlv64BbMIj57y16pteTs2eEueIGRnNenAtn2mRybWHrupgXAo6AU+Q
xyj+QuepE5BAJDJ80J1cU5HC9+cMD1za7uMWn4CgxYBUdVtvI7se6MeeadVQEKAjRNJWxJQM+OyU
vbrwA5GiofVUcAUYf7YA9LCp9rBPV7dTZIAxGeaQlAcliy61dabnbwsjNXgtiJNoZ0rPqqt04FSw
kCXAAYGVhCzvZA+MiYjkVxZpgCcM8P7SBtXBJjECDNLV/bbHxBrglmxOc68xkpFh1GeNU7rjW9ZZ
YiFn8yTtm6il3UGTBPGQFOAOCYYfbCJxlB4ayWonYReBaYAlWDl+8zn5cbuiOBsZDnNqIqzYaEJR
RCGfw6/ETMUeCyAs7xxPs0B4qUGmg2EwjYs7YmsQkEYW3XS23bmhoPqxKYrfdOW6OUr/jF3uuO1s
YOVV2dbKKLwuVr+P7y7fhe3jX6q0u5Qm7UDNOMIrjYomz9Sv0mepGGFqR7eQGjP0FKLvM3HZXoFR
rX4feRQfYHXegoMm0Mj/wXh0bczeZdumblyrZ8FLYyFrnG445BhoSvg4Cdl7pjF9OxgCJFFJcEyh
CxR1yaFrk0fxB3czdvRUqWUByw2lu++L4Wi4JOwS4zLBBD2ZZWxsbTwLYWkvn/WQiIOMWrwB8rlF
59s1lhBgepExl77Cq+reMFXQkKuxdfKY74+zuez65Kec2+lT7xA3wTdtuoofULxQR8FYfMvrEW1j
gqc80sneF0MxbouyvDXrugVK5/y4eVyHCbC72O9J/wvyxBq+doAhiNUJalfhNAbL/Y7bqmEEHgU8
NxbYrdrc21AyVpsmokhW/FnIXocDXUpcjmacQcn8bNT682iw44R7D7mhp7lhRQYv5oJRq0qO6ViJ
QGrkp6t4uHTGl1YMoFxM9nTxwjLRzZYfjbQtrWwY+fi4BUXTULyqT2A/bOL71fA7gDQlwWCHAt89
Z/GvF2Fox3qNrWIR2EN0LsmapKiwm/V9njTmlnguuQgGMGgYO9FH/QH/OWTzkVirngE2cdB2aNny
npQq732/50B1p09jwOmHrHGr2ibd/dW6ae25mUftsZ79aSZeCxItYJBhmOPXZu2D1wjXqWF/SgMP
lOzxdCeVf1w0qlF6rvWLhSGL247Npyr+GN1Y3ldGzJ5isR8WE9tXpeZzainKg9e5spkd92THCb99
xWji9MQCSYJNYXxj6ejOzqcH6HiPk1FDApHYO9f9U0ID0sZvGGuG/UQi/pQTmigh1O6TJHtdlm5V
Gvz9xBu2qcFL9W1kbr3c9djU4AIcx2UIuRIp66tqyZnLsSRhbz21ERN9blOs1NZzEv5VOyLzC6OM
QzLPSEJzCWAQcy2Qzwy3Gh/AbuKsUtZ4carpiWDmTSGKoI5jto9J9TvYLM8kxbeAJIAl6VZPRKb0
ryLK3iubkQFjPPUk1mOOhXyfK1LwQAaPLSPNvtC8V27Md/gi/YAi65zot3pwnPjU6Pb9gnC/YX2D
kEN2sc9afV+47rQtWu8W2MAXMTXyBVry7iSteXYcevvQyQMfnt/Ogz2D0sYZCcJ0g2SLFmBnL7oT
Y3309TCXXmgDlIbm2PGfUtAZUU7+lDdlsDDyEr4lS7wscG3Sku+vwiFl66HHvXSpyp3viYeooz9V
YfjkOqFORUHnRgypyyr9IpgpKCh650EX7HFwnJh8QynwzXK+69j0b4DgGueleGli+y3poojjXuu2
qf1IJ3ZyzfG/YMxbkWLpGgzv1905iWZT1wKHZajoidlkcfvK3VY/F7r15PZaeZpG/Ee+etOw9uN7
MydM443xQPVNOnVUp6rylgJcfwux9RYD/jPUAXM7qeyj7X+7nFdN694VoWEMSyiRGOtAA5fy2qbd
/Zg0Acs4tkecWKA2bRj7a55wlqTkjdsR9ZmzAnqGRs+UT9G30l76dnqeLBYnhi014LuiZmV7m+tJ
RiNaa98lbv9QVvnVUszxwh+GbQnDafcXadvIAMeahq0DrAF72qe7rs1TUjcb6BhkbIQDcwn+mRFr
TpArypu6FzpYJIw3BqZJh0bjsacxpgWpMhNrsJt+udUQY7SKVsaRgg4KSnmg+ml7dPT4stTDTaQJ
nW4wmlP75aE3q7chI8kZ93sTbwuAdCh5FL9uIzG6R4SA+rhq3D3teg9zZ9/MPm/Uv7qkY/8dlUmI
KnoB2rpsMF3h/zMLHB0811EOw8ikMhOcjLeHs5SzprhASs23Xao5u7+J3f+fXc5I+PdP4mv6r/in
Cj76j3/8lOgP881H8fPvfz61+DK/P77/8VF+/+Op+vyIK6jlf/+G4/e///n3n/4PxFxz9H9ZvuHi
DHVsVwjHph9+/On6f/9Tc4x/MfKCSce6jZfWM8z/wZgbxr9o/7Wp4xXC9KmVF/+DMTf0f+mWAGPn
mrpnEjcy/l8w5j6M8v/TXs9FGJA6uAaf9kIcqrbDP/t/t9evIgn7OhgMjgdxqMXrA4SRhbF8yYvi
Xa8IDQ6dFQoXAf9//cTu/vM1/lGq4q6SZd/9+5+G+3/50o5PdGGlu3uuvn5rXx8PsozX3/1XC4yX
bI/J/NyFbaI9Sg5fPlN2aE3Noza4TyVT1ybH2ZJbGI7+m70zaY4b6aLrX3F4j88AMhNDhO1FzQOr
WJwpbRCiRGKeZ/x6H1S3wxK7LYX33nSo1S0RhQIyX75377l+b9SLzsIuQ/Vpb/yi26cpB/O0vfz+
wmxD/npllo4R1Ca8w5GUgrapf7opbOO0llzW67qt5CrSxju/zP2Ni4Bk56b62ggrc5krhqyFrBeV
Zr8qTF6TXzwYATkH7uxULUIKbxnTkSH8bmWJ7qOPkSsjvWTTsMdlU/reguEIUUkM7dtDJOtNYBJQ
WRWnXOyj1L+vjObYyGQTDEwXs4K8J7dJbsPAt1C97Ov8O+S9ckWc6cV2fALksEJFIUmEIjy3ro9v
Qw0oVsseyhRd4xiFBN36k+1WZ5GrnaD35JXRG+2Vh4FRbV465zioX4dBf7ZdEyMcx/swQhm8dg0w
4Ux23zqs3ctJyiczsTUoS+YNyW23TslEgGH3tIQJsrK07DsFlkTH3kAqs+6Y1vyIU5xwVQ+d2/YP
k3AIo6XVjc/Oe/agFEiUzHvNxOlbi5t+wKHEgSdAWZfthPIOreJAxCnsq6AWLIxpBaaXmyHMuyCS
QA4nWv8+gmmYBrYHxwq8dbWAzunnNaW3onOPdaphtrPUkyJAvRec3UagUqPvLKNkTdIGuyPCC5/2
5TIDxmmkuABTZpi00z7ygR6A+VYm5Y80LW+9iqPXNDEQIAEyoKJCDq5VjUnPlZYqjC8TUzs8+cDQ
F5XenmKXPx6XON0UhVlEXOeisDB+E3I2gwTQigv63VawVtT+TcujxVgLfj7m4krUW1mQud5hEZyT
rs26is/+M64JQPC+jmzIZADLgDqmjVl421ZHnKHr2lMEAY+EPoy+CNwWcQ4NOGbbVj0bQQnevGnq
JaSMb3WQfCCZeUhhPK1aP+zIaOEN63J91YGW3ect2Jq6Q73d+Sezq80bp/dOUGWdbcyax2lY5+lW
NpnAFMyUUyCC4ZiWo2oeQCMf0gj9SIzDiTN0jXIAHW9vjc/gAImpdoIPxbfPQOiWIBcsYznFoZeE
5RpI4iODlWVZlXIFK4WWptPYW0bS3SKDjGpDmrqz8DDAQsIKrAoczmNYnyNzgjWBKI5vFJyFXYyH
KiW1CT/B0k8eVG9u/ZS7koRAwWAPfk28d6MZvg+Duhn78Z70VrHHOUUTFqRhRl4pA+32wcVPSYlf
uBtv/FJYGRLUmmE/5V59Hud/NKZztoSZ7sRKs5waYgCoQ2dEUqYjb6sm7XZOIrbN5HsznWFyMDwo
4pH3EnME5y+6nvwhc86w54H2SybTMaQFL+KhU3d1zuKb+OKdDi3dcpUvCbnZ+0SRbJMQ8l7UAI4w
Qo2hn3qq0+oV+9Ys3wX5JfxjN8/7CmB/BOgRiV6jBAws+9VvKZ1IPIF5E3VAo8yxYThfXMjyUouV
A7NpRlOl5h32iIJbOoP1m+TGCL6kVkRbMibcxjNYknMtf/Blw4dssFd4w7OeZit8aq9g9WCzC66d
nBb6lc1xmrpTmsOL10Ou2M7zh16n3y+YdrBJLAozqJcJZjK98wiNhDXWaaRLpDSq8OaTDLD0aSU5
mDEzrXmk6j0btnEHq8tZ6OKjFNljI8OA8wwvetlrGBhpRmrkqYvMeRS41xBRCkBlggON9agptTGZ
6yL95dkMshmPAPa2FndeF32F2URLJkQgmoFeoE9mYBXrwg5JdZaurYyVI8UWrFzih/HroA1OCryL
2ZJy8LWQw/NYWGezwegVjSwM7BVJGP0IdTSoJFn0DFfWIxCAxWB/yXT05fNgNG/8t0iah6R3nhm8
MyYJnKcG/jLVNjGbdcvxj3AnXXt3gHfACuZzhvp30ingkjMdifmSHeteRTNcDZov/g84IuHIsYww
Cpg5vSgP6BjxNN7mRviSpTyknNsCgmmt8wiRYzDvMEzTo3LktlV6AnC1eiU76wCm/jaMMwkEXF1s
k/62C/gPX/ujptHUaSt+jq7jV8sfijj4itPybUzKFcvVmj4RifYsq6XzFDdPnu3Fi7gNfiB7txb+
ELwVMJUXNjQnGx1RNTEGygrjaxJkN1nMRkkoNqT2MkIHf1BG9vX6k60ccVBderwO6UqLsN5icK13
Ucp8UZKa0VfRV0NxeGe2eQsHIWfa/YzcmVkbHgjDpqYmvLTCya4TkYgeWZyH2N+oXB3YrnBL87bi
/LzQGe0R2z2yq6Dh9wsMAF34NNhs6V2Tb0ustWtMae6y8pI3JjUbp+V8Hs4JR1OZfr3u9sWcT47p
J9OCjy7gdnWD92jSipxMuRqZpGL6fUJMB7cp2VPqPMYF79akSnMpJ77nJmaMNRIHGUOoqaIfuJt+
eP3k0N2As5LRAo/M8I38q69lqO4IUDqPESWCLgKw535zLONm15WnsaFUIbp1iG6tRkMsmV+ISffX
fT98eCktDggvDmBB7ZEB64/YzS8dNIrQLb9FSWGswUcjfujmeY/0P1KFfyCIznXJTLKf/2AfMHI3
8gvgA3fTtcaBIvkhdO8yyeTKLByWAtBcTG+mpTkFgvAv94sIh3xF4gMche5m0ol6K9oTlXK4pIVO
r8CpburW3EQiv2hGchNOeD/tLHrIOZ1hMEDubFfmwQvbIzmd2XqMe3dJziSJhh32lWU5K+Iku4hl
QEoxtPSmDzjoOxr4Jj/4UTfBR2G1pxT0OOOTDVSw76Yzv9g0T5ZD5bzlERBDE+kjPI65NOob+mis
gqyl4fg4+NYp87tTOPGU4szH0JelkATj2eTLHaEz+dVrs4tQxvO1BiizO5zqNgda36q/obFVcHm3
VQ6RWcvuC4sdZ7JJKfDHcGuFOKfoY0YjOEtAfuNmdG/7RoAXqGUMs+iGtMeH3Cg1OCYTY4eeZnfM
GhRBIHFmV2TUgbCNQE422o9omAVIULz4gdEytOl9kQ6noCXGuErEuuuTez/JnkjG41b0J9i5X9Pp
HisP78Y0Qt6I+mWNNq0VeHnzXJIInM/GsfrRKaZ9iQx+3xPHhjh5xDisHUAYymUmMNNrByrQ59g0
d2GpQ++efHgBOCIXVWqjEtPD7wIgT+KidDK87uynBV46aMIm/ygiHm6YWhwLNPdb67tnt674aurw
4VCPyZsajbuEnvtVnZEo70e6B7aDt6S2iGCoxMZPKmdlFDU7HWvfolHUgm3KDKdnYNog62L00sl8
zwCLescDHBaT4ur2TPXAJL7VAEKWc5QPPSFE26J8/P1J4/MRyNKlrUwlbNsUuKF0+emggY/bNtwW
Er3HR0UraxFpy9ZtIVlbYBJnfgJqcgHMB9NcmVzsgfqorqCKwGe4g2QaLTh6PgJU7/5wODOJyfr5
XPj3lXH2cYSlG3I+mv58OHMxTDYqb1EIdS9V3r9Uk//DIoiKlk27yAEoxJTsCzd+hG76EcUtpETG
C73lfxu7HmFU7mJngWoTs4wXNmMRp613U8M+Dqx2DrX5qiRdoHouTOo8LYiwBhfUF0wNjeGvhLW/
zub/ctL81w8jdUMZrmkZpmN9OmnCwScGK+HoAppjM/UUAoVOtiZr+grnwwpvDUGL6sEK1a0h0wsN
fKz0wYGl41iVZPZ5TPLGlNxitkpoh5SC9Y0101WIVuEDOfnr4AE3ZZhXuO2l1cXen7KbDhn5Hz6J
QRjaP74WKZRjOzQFLPoDv34tPSkKOrE2JMMMyH4bV3+eDDb6zjpoiXWHIkuHy8DluiAwXaF9+f3z
+o9zMY8rB3JhSJoPdDXmh+anE7sT1k3ptgExtFpzkhzMCk2cf/8j5if+p37E9bmzBSWLac+tDXdu
Gvz0I8a2GJte+ho6ULVNKnnu8A7XdMr+9ICLT+2H+SfxI6Q+T964nc6n9LYxNVIWQ8C6QcWZeRzG
Z0M95ePwJe6605SgplII41v2aducl3STHMqkrB0s4P2S4STNvhmpBBNlacFJwcDoW0u7NJ4JVnoA
fL7lDaKcrYIfGtKTwuBBz3N1DExsf/wEi+o3oI878/YONoZSoqHBDtnxR1Lftjr9y9bCVk4CMERg
xPDeMecHLODyhRQumBVbzjVsSK+hHSLBq3tzObF0ZGDK4R+Uezy+SyALOytOASZwulrhvf3QHjwG
4HN1Mx/9LT16NrIT6hcg2MCXswFlhObnDNW79LZuHQ4P2Y3Qywekix++H3zA1tqDxrpBPPcaz9mk
773Tna6NGqGm54bCaLYdPNqi4KkUCUXdiIlzaYTta8AMH2gcs8LR3jhsEiXcY9mWD77HsSDWDpYQ
KFcYr4rC/7AStWEqQcI83JbKH+APourW+/Jr7RQX1Tv71E1vEJieC8mtbYL8oQb9fT2kqISOdhzg
lvSsrSM1ui0Giis6J2d0oA9uDjQBcBBCK6dbixYv5nAoG6YDhMNiGFz3QsJD6pzHOKUGZsMAG+1X
t/Xw6rYW8WDMQeznPoIxwzvQoJdfWNZ4Dp0YYyvFrgc7CYV49uChy7CDd+jVN1PJF+SlaLDR9RP8
uVCISNZaLu9GMjdV6n940B+CFs2M65WvftmegkJ7zwa8QI2PaRlrn2O0J8Qsxy5GyyetfRNNz8UU
/giYLy0aTIShc5bCf/Mo47sQgTK5ouRhVB0ikg8O8t9Q8ErvJW150EpUo16tUfAVCA6a+sYvsksc
cgSIohtfcRohYgZ7Hrx72dCFCFr7EfbY6xQZdyiw3rKQStAoKQ2C+UAV5oRYk/2OdYm0dz+5QAv+
gDr/mDkWEE0aX77PBqK2po6QprJsdL38sSDhzcLMHS2wrZ0qjq5pB2kS5x/dojL80XI0cbKv5Jh8
DdPqudIpkQSjWFXm+7jj9JKXNnYtAoqHfuuAu184efyj0guaBsFZi8VTIt0Fo4Hpr+Xj/ze+DcGi
/9/+53//vzS+H/K2Cf7LMa/ev/3c8L7+qb8a3rSz/+OaOjoPg9oBowZ/31/9bsOU/7F0JR2p6/MG
ptMJ/zu1Uzj/YWPGL8HX787dbRZr5tFN8D/+qyDQU9eF7tpKSMN22bz/99X9vfXXn/7956az+LWu
sZkR6yhCbEvadLxNpc8b7E/7i4oNrECa5l8GSVmpqihal549rQc0DhyD3R09w5OZmfq6tnnligEB
i4XtPUmQrHQ4eIBH+4tBNee4H1ChO9g9wuZ2ZCCEeHm85VOFh6rRgm2f8N+bwf9gasjLHAaEpAz3
qVdYu9wN43VgF3jDUf7gRXeKLj7o3cVz7WDbkDNEwMaUnoI/7a7XHfr/bK/Xj0+bX0oqfN2ydcP8
9eNXBa0ft6n8i04mM6iHasTspjdox0lnH095h7nVmLDaBXFoHHCHLvJsqLEEN9UX0ToHxBrHwdRv
4TbSoSmsdGtq4fCHvdngQfipCJivko2ffZkqw+VxMT99SQ0wyYbmXHIB3cMZL1ViI13S1iujj8jF
CZ9UDpwg8UeNweaEWD+NNuR5z0J1CHr99A0w+8yeBRnTlVZ0+OmJ//uZ+vkZulblv95EHhw4CNzD
+RfzE/7zMxSEsMJ8s84v8BDHM7PufG0P/Zuhz4NCLfdvwDL4qxgABkCDgdN2h/oVlXhBJgxjdFoa
bemfVGqZ59FEU5HQQyLMnSFh4T8WQ7PCwv4u65ENPB3YCLFY8Egzpo6GdOt2zgGrannUPDxOzZts
aueks6sfM86895UaqEjD1Fg6sGkRuOLWqFp/4IBqo5qWnbYksppTxKTUsUeNCXEIoYcvnI/f3yVj
LkU/3SVXNxzT1i3GWNL99KilBK5QzWXJhRRT40xf/ptNxMvGFHW868RsRTbRA4RVku4UhrRVmMOR
cK2ceWicZBukD+u+bUCzENd5BgHBUaQ1h51jaff0MKLd7y/XnC/n8+U6HMQsybpFYfjpwFPrVSRI
CM0ueSryPW/Oqtesm6YNus00ciBPQUnRESvW6VgLpNKL1vUe09j7AKmY71rnqSeR9WVokuNks7pE
frLGnRFuaStla6tzX6QwovXvL1r+WsPyojCekjrtddu2cJB8Pj9Oke0WdNnDiw2LXksztHdd5NzV
Qr5XVuk/ppq2TibNOZITYtzrrYV5sage0bFl507AuSNKY339Iw6/tVaUfrvSM4pV7s7dp6wCap9O
3/oGqPdoPyL4DLf9KIGjw2jzVXBM5++WxD5sI3l+Ymi19qbaBr7FE1cRJrdSqEZBQxNbQdzWYx3C
P29r8iSt8a60q207OCZmewT/9ST2zkCCYWcxqPr9fboua798uRxZLA4uOm1krG3OpzdWaZEKhxaE
fYk4bj8Yg3EG1r6uXez9/ejbG8PoZh5gTysASN7ZL6yXXB8VDG3uwx8uZn6Sfr0YrsN0hKFIlOAb
/LS6oW7R6lF5mOrpMSx9JKJ+UZFCpNf6fs4SVB4Hq/k6x8g09r3mP4cWvkXH6NqNrdnf/98vZ74r
bIh0IiT78q+rGWTUtEUnRa4l2Zhh7monjzRKFrKE8ZUR0gApBrptBglSHTa+NXiOcIkgi6Yuv9o2
GoqH31+SOX8dn+6QMFlXOZXTgfjHIRDdg+NrhTPcmvNIptXzs19OB7IJki7YahL7hwO6Z+FgFBFV
Z9+4GHO+MMVw7iKtoF9ass9O7gKXn3+0Z8BYncdIbjZ43ldJAWjIASWD+mvSdzQB1J+2r38sJYJK
xVKMeSlc+K4/HZPBx/gFexi+2nkBkI621jQsy3Gf7NSMtEcIjqQVtMqpgHu4IXzG1GGZeWH3+Icb
+etpel4fhLSUcNilHIfOx6fn3lAtJE3ZyNu4sqIbJTsEdJYpMSR10TkuYnsX1jAt8CJPx1RmW0lM
ziYvyKMrLIU4X/a3tOpXTdSf/RG9lxbl3LzBQbmVkkVaEOZJ6OhZ0wIcN6ESs/1DXpJA/OmW/nOh
49EUFo0By9JN49pI+6lsK/XaDfrSlLczu2iLHXYGfcc/Jm1g/XJhgvi4nkawoA9CPJalVcF8Tvc2
DAAYh1n6lImA0zJjGKzhnrE3Hdp8f7jX/yhayAziNgvkBFwoNe6v75GOP94ajVDechVzWFC6SFGr
0nlX5yxO5aFCZ2RY+T6vmnA7BQXo5CI7+WNyWxXTl6qSI/yT2d/ZC6aLiLU7leFInPLiJvApLlPA
7deXTWL6Wsgkw2gWw7X2+/oPH2V+Kj69fr98kk+dkdYp0y7uA3mbptarH4QHsM9/qA7Ev94tnk8q
UYNd9/OTyWIWVeTTmrdA/pILPn9rjT6eog4L+Co2iP2EvsWIJCjf+sx/jZ3o/fq7rlaCdciiZOkH
UQptvGWL1fp6p/vVOSRmEZBv524M0MuRP6z8VJBWPsfdG73K94VdfJtf3B1k8HMpo/Qoo6raUDTt
8H29NkJcDD3XgGt7GX8H7OlUE4+/f1A+qUuuL6XiXaSrarFt69an5aGOxOR2ViRupSmap0h3H4wQ
qUBXhS1CBcjoOkz5TYX8h5yC6s0vyNlqLIgeuTsCVLQnwraySt7+/rLEv6wVigPb3CElBQYj96/P
r6YamPZOJ29pId2UGF+eGpSkYHZNdSycO+aZ5lHMKQgQXuNLySRqyVkLKRwZiBLM36KgA3rwW6nf
E013rX1EPL0lVhtdPDK3GV85FXTzLFk7HaLG+TUgE9Vc6iQhHbsKJeq1KI3sHsN4JdKd4wBJxA9b
LGh9uUTZUJw06eUPn/tfnnbOqnS43VmF9I/aYEKG1SuzNm5NMp424Vg4m1zvb5qSPEbRMQtsU2Nr
1dPsswgAevgBsTFj54L1VWdcqeTMW665CHplr4XJtNErEMuEJhiALli3qNePhpxces9eRtQV8csm
aprrfhohqy38Pr4h1vr79Y5FlXlMbS07W2V0Zymt2GC0c/5QDs1ats8vOGdfB2WXbrkun/3Xrxp4
o8EUlo+cFs8R48slArR2N9qBdkbJii1QUxlRjrnYaPnwNWyd7xPY5xsOtIuCAORTGNnfkWdjts6J
P0z6Jxq1zrqbypwvk0KKNJ1FVeNA0THVkBGyaYvCOf7he5vX00+rlCVpR+u6sh2+wXmF+WlLIMdj
klB7zdvrU8O3RWRwqcEDixA8+T4qg2s9Z1Q2mkoPHWaFJ9Yb8r2618ihuWCwQDdQ4YW3Q8veZ0jQ
V1qX1xtDGPddC9UD/1uELjiMblgSv1nYVEoRQG+LTLh5qCbQMXMOARlqM7G2/nAg+ef5Scx7He0S
IemFo/X79fOh3RKM4RLjFisD/pmpP1qJ36+01Pxu4K0g2dRehfNY4vqkQsFa6U3ydZx4Z4YORE3O
fCb3updxpi0PLbFjCZXWnZYL9Yev4l/Ka2GxO3Melsj5gMz8eqmdVUxB5PZcatGro4Fm7WLGBC8O
kqSuduan5R5j9yR1H0aNuUWs+xDFg11ZAhP5/WPxzw4Htw3tnqE4F80CoPl1/+mxcFsD+rUGhdy2
tE1lgETF8gV7OIaEmqJ+G6RPYi/LDlSQaRebhK0GIRkJYz2lC32q3V0VD9impszbRrm9sFM4qUar
J3+60H9bdxyhUEBatmTW8Wm9dekf+doQzcPg16BoIR+aIYAExVhnqpy76zXOheYRqP3LlMXPVdS6
d22NYjtP27ug/HPh+s91gQ6bQTNvfuxcSMW/3ju7rVpbDOZ0C8eiQ0CEGbf0Cndb6R0EPyckqT2w
8CcgQccZLTlE6alxvnYRDA3iTkjACA6N0Nyaveg2v/9mnX+WDFwd1haLk7KQ8vMUz+6NorEzElZB
87RraI8a9Hm9+NJ1vg3ePQHpGAk8W/To8ZOhjqSbRmoiZ9LUgRGX1N5xwEi+adqm2BDe5q5THAO9
yBTz7wEoS6fVG+bWtE7iF6EZxZdhBMgf1jdhXg0nXQzEbCHYkpVCUlT3PRZVjNvomdigGEp8uf4K
PBFliQBtLKIS9mJcoVWNvwe0XjaMiXLiYq2dnRrWBlvpybCyFCf3fNgLzIvW59oKQY2GQRNMZF/R
opRxeyK0DOKzOoxMVsL60WsNLP5Tq280TkC+Qf7ydakrjR4EG1FquJHJswNt+AVkZXDTZeIRZ7wg
T4Zs1wpkyRKgFI0gn2Aa4jGJ8y1hLGgwtjEeauRXEIcShkC3TLEddYA616/YwQ0ExgGJgIGdIgoB
69Wq8v/wNZvq+pj9urJLvmTeC4N3WFif23+wEMvYb/u/V/apGIJzqe+kTfNBMf4hvZw5WVHs7cxi
/2xgDlZEbUM0L16dAXEWepV7gluIxvLtM1SGV+mxqbfzQRUpNswRBwauED760wFztpGCHScZCNFB
L63ZThOsx0Mo9eDBcU0CH4vgdgrdd1MAYaL+xFeTlfYydsgJ6lsj39dF+U3DD3Y0OX3m5gnnWH9p
NYUhaNYWeGm6H/H4H/0m2flxeWZu091pIUDkOabDAGtLexPLWxJ1xtbT0n6jQQiB4eO7QOEjFKRj
WewRqkYI13hU0N4yvwpJg0mH3F5rldXwOMTRzVDB6apyDwFdMVK0lW/kMSTLvh4KYPLJjyCxkXQh
cVxOWWJuseyCJ7TjdIm35/26jRKv1n+HLezz/yt9E4YlniD3TeHkTTQLsCCTfDKl1lmFViGjB1Ch
Hj/NhIsWDHdanoXJi+SreKsBhNhkyF98lQMPdwSxnNeLJ1GAIyRyVjUSA6NNO0eG35us60+Dct41
h7hPL8ueSFZhtMbfXEcjFvG5KZfg0sgKcEuuZaulyUxz6Q/9yWLs/WUwkx/NHCwvS//F1oHnorow
LtfehcnMeoHxoruYcnYuBfpj2p0bZxhfTa997tGfMu1roedQkmZyovM3fseM6++tXv5obTchq6Ga
9UVVvm9KGy2y9MatH0KiIlolWk96NWwcnVzvod4Hcqpu0jmNJKeudSCen42ahgrbZrS00onfg5cN
IYdrmipGmekqK4fmCSkk58J5ae2mxjg77sL0x/S7jfC8Q5s7SGI7ru/h9V0n7nra1i6SBoSk216i
nhAWXwz5LufrKVHLSfDMyoTAXx9mHweoc4lWZj+QF2yRZXXMyA6gDGX9bAb0Rol3h10QqGKC01Cr
xhwHZj1ncJpqjUMsqXp7B8OI++r7zlbGNz6SYqQ1dy1dRyLY6akY+imdS4yh7BD1J1a3dPpQrgPk
otlgqKO4pb+obaCBMDVMPQL6GD0WDQ2cFlEDzSYMSwpXYCC9fC/AOpJRW63bBKbHRCPqjIUAf+CA
t0Yx6QamkS5pAkj8spq+bbCyLecyVEweONykSwlKMIYXcXGAHNLQbRhzxsGbSCN1j6QnIF0gSdYp
IWfkWqqjKvQTfQeaXDoVQp7gECaBpl5xh/z1wg+EvUzn9ieQj5ls1+wq9pHZvK2OiIf2PKXG0i3B
7GmyJSpF6S9kpVbHoWHEfH0KC8hiZMYF32FDo4DMSG8pXC9a0BHS76cmuhfBcEYt620ndBErby4r
mYx7O6ha5S6I8KYUfXLDRME4d+4tP6p7NGfQds3Ev7emx9Ill97dd1NSrzWXZ3z+WMHsLm98CSG/
HBgHnJXnti8xDZClmHubLryOAwJBcAPhxh+sV7uC9d5P2Dh5pW49XztdK0bJj8P2jDGsndwjdH99
B8hkf33UCADztnmtH0NvarYR2PtVONsrhVHaez/9mrev7jBzP33gwnNLzNTx2sVNsM/nB18l+O7B
RdAntw2BUijpPpyyXDeGFd6UeXSAvSdwaTPiuNaXXRBla6wf3rYuYG7nnvkcsDQ5WvuMjJoQdp2W
kNvsB4XNM2Hdo1XQeptIxlu9YdUlm2t7XeyuhXOq+1tUaOmBlPgzWvFTX9lPoCuAXPSg3T2YwEsk
5h2DC1LulkOSmDwr41/f6fVVnCZwiSLUtiUuoLtSl/KubrOX63/rHdWx/nbpTTSSMgLl8r004+lE
jvFxKPS3QRV3OuFoD507p7jj0XjICAdedkgQbkXU6KvrlWatJtYZcl936tKV19UTzgp2Ah3WWgf1
83D9v7w4uymhyp1sT+HFGFt1lGbxootI3cWx+6PsPfp5Uf5OK35Dj3IiOCXEqmxW4f0UqPX1K0h0
/y0FxouUKS0wFgM9l3PT8trL5NA+ByQiFbG9U0XkF48OVEuepE0aW+9FqbKTnpNXpmSx1u3q7+Iw
CMD+5XF8ydpmkzkEuV+v1w2mYgtslFFBajxfH9c+ry/wFBZG3pSvCkHLKaxnmg+Gkn06jk96ZhXr
IUUHobgIJ5TWA2gA69AJWtycK16SQH8md7o4knBMKorUmi1yCM7ouKP3dG39RahfAKy7iGMMg4ye
oOHNSNCcEXU0HiQr0jRBbgEI+T3PoemIKJ02QZi+0fvk7Z8POLJsxkWRSBB486M4xd+MEqlqFsjj
2DX3GGFwHSDvDLs4PNh+XSHPdBgfQ+De1q3AHeHa48JqMzgYmc44EN5T5aY+Sa51vTLT/jTJ2rnT
tOFIWUEYYiXZPIk/OajOKJe5EbzgkuZ5CbiVFxXlp8xWH3WqyKyciySvB5iqjemwNZM8u8U0KSH7
XpdmXu58mam6urP5K1g2bHPVEN+YBNYRspw8eZCXFynYp4MZVtzXblzjECuJvianeCCgblfHCTlW
KgY3UpNiMP/VUa5Aq0Cu2BTdiHNlHF4yT/j3cUXwdQ1/gH4pYYIluFwfvAxpKCZGs5Tdg6549QZZ
yT3JzL4JlSKYRk1U7GG76Zx5Q9RrOBIfPFMzMGTwYDUXhw6s7NB4A9hjR4FcSttdXqg9ziBwCCor
/vpebFJNNhBRhJtC4KHXxo62L0EhnCu3AOswcxmF5i0KgtQuYVT135vR3lZCj29S0d9NpHQvaZuP
hwQOGHmOAKt1Zyfbk+EO4TFIe4LtYiC69AkvFWGaZeLBibguTibpikUFvja3ttcTG4qHFoGn26Z3
Mg2/Xbd5vSxwdQ7y7DTfWQuQBzECvbu+15x+9r6FOf/asr++ehajsos2nX1S0roB/oyHTsz9axli
05v/reW3ASPrZJLnFj3knEpdJySOxNAR89Xwfj1oXF89dMZkCcDnXYc1ccSmjoe+73E6c9oBAcM/
VERmARypzEhXU6iHu+tqGYQdlNlKv3MBn4OusM5GEe9jvUtOjo9How8csBb5eMAWjSpqQBohS2NN
d8PeTU5snMfS+JG4uUFUggw2GV9m2BKV2tYVK7movDVOE7WhZIEx/W3U2F2dIMdEUIRPXsZkvXWz
zXXjKjvpb4lnW7QFEvoUnDUwOKpCToCoKxZdx8ToOnnWm+YQGg6mGX0wEHv0OIWk2LbhPEGaX+ck
miUbBPkMXNcen1PDvIYuZyF313tlyJ4tpCvKY+LKctfI9Klh8L/QWUK38OyDNWaklBgYOKswXFr2
nBnPQu/IN/rhFPpfFGhXEmjcfsXyRHiNar9QT36XA7sdmDbe2NDbjYjwd41GLELwGMOUWKJVGS5x
kVyMkIQPaNvayU8ORVq1O5KV3omkKva1TNM1JgVzRfIBmEEHeHKcYjn33BFOgNtmh+sDNQWsQvDS
IUBEJdDQcdf0vXH2m+LIhBYToUX/Lwm6+97X+abAlpLP3tzDm4e/BbUkfgkj2NeEmKAMk0jZpCzu
085KTxmCxE0GMxA/UvxWai+Tgb7aYxZ97jVeilBzOICSA9uiLcQBGRz8Xt7pwgrXRY35S/cpoK8F
Ev1/bVNb9maa57PUIuY6DzVO9fP8UfcB2wYah3nhEN+RaUAT2hLUljlMG3M64OnM7rrmoUQvuurT
/t3jGdoGZUntrtjd3dT9kTNODVAA7PWeNL/r0Y0poRUzAQNpAkEeRcmqU+YDFRV8u9y1dlTm7fba
p+8NHsMakN+mJny7Y4CyLrLW21Jy6LuCDBacdvAEejyZR+USGt/0+QzVI4go1pv7CVQLzsmppKtI
OBdSDsIbqhoroDDd28hxn65zIQMaxsqJ0v5w7T1YRHQTgCovekIousCslY6kqtVlO0uYzYcpmb6m
TUgBrkjQzWvrpj9dTxywsRDo9ds48COuDtebH/v7LhrftTF4T8bU3ZPCRxkFS1lHYgdtg0jlDgP5
aOvmXzMqJ4I+3HEonZsYJfgp8lbjY13TQuUuz4nuD5EvX0quCPHz8G5L+zFkdnhoKGNIo3HP0iXE
IRK6fvRS6wU8j7OlP4coR0AC71Qu1qUYLwWmgTWmlvAc5nGz8Lx3XRbtRuiImTOVI8t9rVxANsra
aXggl6Ew723P7zaxNxVPWvgUdNvMScOXQNTZqvey5KFhvDa5qry/Vo01o7NFL93/Rdl59caNrFv0
FxFgKBbJ185J3ZJblmy/ELZlM7OY06+/i9TLdcAY58U4ZzAYdzfJ4hf2XvtizOVAkGT5ejK1bLP8
4jZLu2uSuBsibJP3jh0kzaPd5OKqh0+RRzC6xmxzW4gEgng94cQAEQS7KfwGHSTe5wmKnqr32OYG
BiLcsCx2ZdGH2xSE3HG5dxw/lWjiW6KgKlPsQgEsu/NLUFe69d3X0m4X2GjOISo/wXm1jpHiSSCa
BMksJIFFnwFb6s2GySbTYfowsetyBGabiPujEkRlvatM7ORrNPT92tWS5LgMH5y+bTZFlPDIK+4E
0lNAAIocUW/opld+tHWou1cNXMMTK6jQ1fRHDvQAqZq2o94iz8Mg1RkFClUD9hKwnII5VwjktC/5
zZqo6AjjKb6ZduXdFA6MRNjMBufOt8/0u8KPzMxGBFdac7xabsvgEmL9MDi7NDdqfLuus/fj6F5o
wVfbtsdrS1+1SsY65wdgcL1cwLa3vxgUrk/Bh350/Z2mNQDmmRlcl0sY1Pa6GUnkdbpHtv0+BmzH
3hkka8HpxflG77TuhWBV0UaAc5x5EFc4XB/yXGgz1aGZ1EW0OdvAciBqO7mWmvuWxm5yN9v8s617
/lpgn9qznHwox4iQzsgj2HZAP2wA74b9PWF8YOeQPBML16GLhccVNfQCWB35Aa8kBp3f35/g52IA
oJsQZtE9rgbkCql3avLaZFBivAD3/abAej+RUPCIcMy/dpBxYIsA0s3TmoFHYkRfQcGfCM8ZIZ10
xVMdJAiMdPmtF+iXSV1c237TfWQkz/Xq+unJHYL92BAJ5NmkUpUydY5lmjL8DsrxyNe+B2ZTbjVo
EncvY1uy68PBv8HzWtlJZ5/lVL9F7hayu3yznfSr5H0hRJJ+0fVP9dTtC2XJt2aSXyvSt56U1Lau
45cH+HLRDltxsp2KsGPwlX5i9OkdFeo4TpT0E4rLhDiTod21IAa2kblTxGpw36TZrokb/NdaZm0T
Awe8JwnehGbz/jjVtQaypg7ONkpSYnSjaYOWKDsleeit1PBUJHb4powBfbG/q7HkHxvEJiDiibDN
9N466nZJV0N/86zr+dsU24eJE/HSeNk+z/hF4e9AcgNXtJrcqGLS0fwYI9zXgOZ1plPNVwJBmQS5
9ZFNbnnxI+RQZQ8OCG6uc4JAxupvSK8TFGh/HAoE0KgB3NSDKUcqBygyQnPaNr2g3AcPMGKKqdtx
eNML+DwDZG6zq7xDj1fZp5BPUTuw0clM7pKfU1o8jjFhF6W9EWGeIClvfMzoX/uS2G9NRtm2NLVv
/DC8JRhprIqcann85mSkclElIO4n8okQchn5J81HoB5BjtkwISZ/Wnxo0DfcmrjdhWn/qVWptWdZ
PCflNp8JrMzhcxIhwOsJD9+4A+9trGRmVDjDGiaV8bTlJQzeyMcE4MY0z9kQP4xG9UHUwbDtSo/O
R6WnyjZfZqMmWnS5IV3zNgWmyWEcfSzN7GOVAS/p22TcWP5j2czYK4tuJWXYp0e4QQizQ2dBkHjl
RDurck+1K+asqALVRI8BCU5YnLOlmyysY2HK6DDxaoaB4nW0SWzOCFPbgM+GDDwj5RgFbyD4noTQ
SAJMoXelw5d64tHumwIT5hQ9aKH101PsCkkqHcoA2A/+xs6fYzG7Yp+P03M+eI+O0n7gIwnXpoFZ
uAyyHWwKsg54gW00gmJXBDxjWdDZ+nOneZ19B9lVwMoxDZisEfcuBJmMaWsUjMapMz0onx5eZ9xy
6B70FdbvYDXWJUgX3aDLcHXkTfrVI8ljgNZFRnO3HX1jM1ihj4WerZY7R8WHvLMKk6QCglw5fo3T
vE1PabrQEVQ0Nglp82H4ioj0oFfsTcj9fsKQVqyZneQb3emPvmZ7RySoP8twAjrbQQnRACcX4+ic
p1Lck6JniOcQeAD/jx2klj34iokUor5sDynoGA7ZLXCPFanSzEdWHqClTaNcJJ0BBLTeE9shhuXg
Y6xR/XPmej+ZEjKyqj9JXDvrdA4fpc071oPJAra3/HWK2V+VPgI0o6TSdf1XLg/hMN34bEfJ18kh
UyfzuMat1t0CCnu61V3OrbP2NMzHJYFUa12HEWAn97oWPxOn+hoGxj3o6jWR1SX4uuhTPDJQiL1H
k38TUkFgbiPLeO5QtK5wF9qbrCI5pbc/yYaErVE3QVMVlXsgOBc2s0bEL07efPMhcEKHVw6MJx/j
dWxnMNH0dN+YhByOn6gkul1B7O6+Jm5D+smdPBkAnOH4qRVUgkVOVUY2MuAHIGnhbDFJtrbr96D7
xEc1kAqYjDGekqr+kcb1sRmw8ut18xNOAhFATvegeVC7sJufBqk+6pmcQLbxpRzCK3vTTXYNFko3
S26OFRXHYVDrOifdPaGeB2s6rlyRHP1Ii7iHS3zsRGb4gg9oMCAmrU1+NwAsnrgVvuLjeQAcg1M4
3jssivZtn++h3RER3KkTcQe7hCn4KgCbzPNvbpCNt/s1qm59E3vD0aSBBbsqQRVIuKqTtCscgURY
xXyrAhpjYoqjz9vxwMZ7xYxtJzX8d4VO/lw0CBfDdvh54NHa+EKetZyU7Qzv7SH27trQ0/rUENjK
ytkg/aVWqIGNkGtIPvyKH3PdOH106UL7JgO0J2k+nmVGCANINgcCQ2h+91JCeDWfMMFafg8M0Hps
a6TGVD4LvOcyVTN3LvXWnsRiHsdR+pSW7mk0us+JZSbXXoE7QORsnJQCZOYUigVc6xGQpE4xEwqv
Nat9JBv/0Yya/lFj56KY7NUqMg8EBw/XSfMfYi0J92lKahqheyAuRd3vuqxJV34JslZh/FkXZAnz
8rbewqHzj6UXUiEU8YU+qz7Vpgb+otGfiXwE9oIh92HqgpO0CHHUwCbgOk7di5/33wZNZVdD/1z6
8ntD0sdDPe4MNj8nx+jSnZ8V5cZjnnVI+ZXPBZ1/4vh3EkjS49iKcF/bdnjoBSwXT/Ur12K54HRK
IZzpo02c2c5jOOdSgNFi0F19NqxpIrOi9NPZMaEjOnbdp+WPYgCl3YZCJxIs997/mZGLH3LS7dPy
jyo/bzZRN42bwCzsy/KHQ89+aWZYjgt8f9d7ZXnCBPQlnsHfjGOxcjIU2ciBzV4uRM/AqNHo4oCd
R07Ptm8cY0bewHmKymQxRzRK78xItnlUEE1AAWP6ZDYb3bdQtN0z2zaS1XBPK+286GOBbfbbQfM+
BM14R115nL0Cqy4AcJGzDuy17GcgawZIAWeaNz7aU2N+dNXwtarQpBVBwVaShgw/ef+gmXfDCPM9
ZomUwCfa4kVwDaadxG1aFo3BbNJOKX0UmHaKavLkzNJyD/mM7y0TZElu3XwzIKoY+Mz3blUQ7xQ7
A4mr6CFRFzA+xX3FxjPz8u7FHZF1i2mrMHM/tbF6/xsYNd69Aomna2uoDqU9reya27hOxp2KyQhV
LrJvLMvQ5OqbWdXfWrvqTl2G7Zqck2qC1NHm/TErGK0IWz0v2q/C9w4yNdkyz99i6LUfDhlJW73z
MNn6nB6h7z4vMin0YdaDrkcIgJlRnD0Tj0wlv2ZapzHVH09QkB+FP4znpidRfdmR5W2oHlw0n+86
NFYpTWgX9xEV+or/UvQ+7wsitsGkZn7J2VhtPEY/pzxtQpZ6CiyKB/rZT8GskWnKNm/mG9V0qJtk
nAi10UwDkHRN4NukjvyPdF8alraj4WItz4KsnZyzTWIXfWhLsHHVAOBHuDlnm0Ph6L2eTb6ajjo7
O2se2sqi2JZ59eqVGfMAI3lsMeyvZYmOTLoN9828H8kauzgGQJAvtutdew/FYJRXFb2pok6XLUjh
+UtbHSbPknsCda4OkQaXIVV1ulu2NYWbfKqR/825qfZdUxrv8PoMHZa6k1yIU55TwcvCtfeAT2Gg
gFk4ZeOu96W6MTQ6SUBK55TkPfKkqGRy733mGQxut/FTgpyDzE2uVdmOKzOS/q4H2GkZbXfEN8E+
Rvb3zCVUXtSdho5uHlTOK4uAFt6sz0RhdmfHenAntYPRRSS9MvsNbTDxEH1GzrFTPhPVyOC2De/G
kO+03hGXJdjIIzklIv5jbYQkBQ1W8kOETbVrAgLqlh8vcOb4rTaz9wPci6f3Xy9M3Fue1Y/6RCtW
RLH10R6IkpynuPgtroRfsnvgRWOXlyh3is/s3sOzVopjb7fFeUiYZjSC7JpMQEkjqBMYpDXtAEEM
BFBL+uf0faJblOiydP9jmfYvpEd47PLoh+d7J68U1NXhx9jpw8WEftzE/pfltJmm3D1Hcxbp5Afr
0iccsSwczHmtgeHE75jU1hmBG/WF3Xz2oFeEDjVB82QT0qwHTXibQ8+9uGS+MWzy0VuRrjl9cdX4
MU64bLkWkEs5osdaRgUm9fhTY/hbat/5wAsmeMSKUdZ1FDS0PHoMwSMFdKNNxUAUdYtKU3ee/Nlz
1UkGKzVZAvoFsP24W1Zho6OssxGnr8PscuIYsOfoeTb/BGURy5axj5xFuRHZoWGvd5vlWTXi0j5P
drULfcQqJZmOvQtdglwecE5IFQd0evcQUoPK++QBNSw8SVCP5KpJFARwwMCiYMiqG8flYZ6s/TKR
Z5SQHZh4rZalVFnqr6wsoP3OS1ayyAiBUrmxWW4Thj3uxmfwQpY3cJN6GuI9aPfvJL+/yMz6JI0q
2paNpH9yiHVgzAvHfXjfhII0Yvngl40C1gv0KuXL02SvuFu31BATsNsiXSfIbjxZEmbpENy+fOs4
q1HDzo94muf9wQn8L5qGAG2+QVpD4GaePCLEYiPbsjIoPjsp6o9gAs5GyXIf59Cksf1g0W0ekrjP
10MIogHb0jegXOm5MKclGrKWDKi77tmgN1vEgE5E/mOrVzeV++F22YFwn0rEXRb9f8yORmAn0wpS
hnobzFxXvS0DLTFl4zrw1QDoSsEdJQJvrbt6u7ZnLUaJ+eGoW5lFt/XoMMda+8EU7kx8zKflO45E
SzJGfc5Bl27MysMz7Zbshaey2jmz6De0iH23syzY8VOy1Ob2mG1rNcrhYTiTMRCDKDPhFDFY2wiD
Za/BLJpp4aAAlQEt4euc7do4sDTu2SRkTItsfcOR6lLwGR6D3A3fx3fRY3lBbz5rWXHx7e64fPQg
YjysunDc44JSWzJ40AlUGJ1MOzI2TvmR95dxtwM25qEdzGHpHiXUmG87rd8W8142mPD/daZxiE0C
quHNLIsE5AjfZTVwjDJYXZY6kWF+IYC32eSy5EZ0VHqMiCGYkwYo87BzL3+t58av5IBSIDM2RqeV
dyfMZhcTpcIa6wVoRIRhO4basN1Zix9zBo24dFZtXtyTwE3Z1EKRFV4JfalOsLEnGBJrl8AfTT22
oT48pkI8gjZNYle9tsX007Bq5huZ7L93+fC9aYkBYUUEnIlHeKoyNDtJ+X2QpFl6rCEeY4S6F7tg
RQtJKzL8HQcXmV4y+hqW6D60YsaW9II9ByiT9fuGq4g5v4IHtF7Y/SsAHAIUQ+m046nsXXmL6mjO
FOCB6EyhP9U8Hng6y+eqfUR5Z1zT/MyYrL6hZot21danPyKR01H6JeW16eOhB/ZFsFJlt3LXJkQt
4rYAGa7V9bo1Oy4/b8V9i1j4O9eIzsyd/EMa6JjGyy8yqSu23vUeByPRkFZ0duuK1eLkXAlKaEg1
art9NIodecHpXqW9u0MxOe2Qmdfgotl8kg7/3QEOsuG/GxxT9n7riOjVQxYyjnPHn3HgZY96xfzV
NiVrrGh87AvzW++m0cWsEZbkpa9fZNJSaSxSFpWlHxCqKWQ5sY3IpLemw+T1+tWY/7CaRq4IZCcO
4uom4bmPeWEEgddt21lhDwys+DwSxLkiAs19nuhsDbeNX1liWNt2QBxi8MhukSOV97AayDD3aPtq
nt44/GT2EHVqmdEvL37GskrXo08+gqPxAzUAwIEUjHsc0MVBlfbeKlqJN1fWx5kmhLJZHZGNHIaG
vytDt7PoIuL6e9a36lC2bElSVhZHJz2VaMYOdhDbm8Gtja1joZMJVCPWqSqyTcCLZZP5kAHcUAAS
mGaKsqJPLWAO+wO1KErAs2t2d4P8w7NlxoQGFi6jzwmwryaqq9bVL8uryPS7dD0FqSRCfDzk0+CS
H7UlMYx9if4SiYI1h18f+xn3HMw1rdHYDyqG06e6Ll6HCkZZq8yvuaS8tQZdndpqvA5TdxYqFe9n
HMIwlpxW9KZFnfskSZxapaFWX6XvfgVbfesCGz6oH72OkJQfUaGeR0ucY+U/8kUTFFE+nO3auDJc
JHaGko9NO3YRmt0t2Rr7wmFXDKGnWk+kjeE1lMecdKVNkoFWWqrmmnvw6pWFfa5I8Vu7AQORAH9r
qwyGrbbC2JcnR9Z9yKY05yM3a7JnIRnAzirmSo4SEp8aW+KsJuItJCBYlta9sTSie1pro2R8zXJN
28uGAUmXGOUewc33qfSR+6tTmTmkSKnyZdnBhpYg8dIRAJ4zzKJxXmvHIeJVWCLaPEnKXchmkHje
5RWgAICWYXgawrsIbQ9z6Z6oCo8edjq5hvdq6Z1OsKbnPHVkl60qBWR5dN//qqWY9lR8QTRU7sEL
BatqVinPV5adPcoarTkYBFC7mnnMfSnOKRjNEInQ1fmyNHCq2GhpJvas7QjXmo885gnxXPavA23y
T52saJs55UVnvnQKYzIuEZoxyOrr0BmzA1lbAywwNTcnT3A1/bMMtC+G53dIovLuo20Ccy9b4R/K
3qDbKHS5bjMelsiWGaNKuoFMxcOFBuhdG+y7Ut8PjlmuU9RbB0051r63hYMHDqq+0tKdzNJqg7O6
4YmkI03tul1LQ3k3rt5mxCN4Xpbm4K2jo8RMMKuktF2gd6/13H0tRXJJYt/Bsh8sjCqItQCa8kB1
+JxFjGWRiRxFl+c4xCnZMy41KI7KKi3Kk+5DVZr5MW579Cwd+0YAbKp/aYxAHmo3HLcOx1+vmubS
t3RyaQm1ugj9bNcT3/bALSQa5rGCd4hPChcbsv4yDUiVOpfDiQO6DqBvmo1NDLsTrlMNADipifhV
qSoFWX+rwkco3es5NPVIxE8RgBYOwGbP5d2DPDjZURmcwzh+S2LSEGrRDDckKkHCSkjJ8HtQuOlG
0TafwgHSS0LgRlzWDHmL6iEYzIvWjfPP4H+Gd8lkZBjnLD2i7MPhbTK7jDdrf0pHh0cMGgzimiu5
PdWq1st6P5bBZ+lMyaWWySbwHELqANFkrVQHwaP2bp8OkFnTnzGvLpEOllqPdipwUXogJNWLfYa5
6spgE1WEgE2l3A9LH+fVuIskO1xhzxKbsHgJ0tA5D8OojtLtWbIZH3yM2mur622Ub6FBlYEX1aSA
OEQm+xXUKZdFAeEPWrZdXrYGYrKD1/vVJijtkU8VS6piFJ6WMljIWcxyksgDF9HeeecgUcYoz2Ai
FYc0PsYRle7gf8ktUusjk3bFLAJoPjVBD9W2DxTPzTQ0O2mm8a4yixu9q8e0w0h2lQr3A3o1TNBf
/DL0N//tHfiL4wkHjeOSLm3A1f5DUl42VDajaozbojhM4sC/6UaMjfLUpYhNm47GzdUZSJC6ccrN
IDgsqgOjSpy9mzJ47v3MQBNN1lptn7mgK+EExasczdcWpuOHRo8MvGM5gxg2ZjFFemL9wzDyt++A
JVp3LFtIAFm/G0baoWLSUyTTTTcnB3G7k+9kpIqHoKT7meD0KHgKbYha1i86ReRz3G67KlQ0K4M4
WH5g7sbGGj7XkAqPB+C0LAI0/2frxDcfDsdXTZPFytaG8HUE/7s2wfH/91UwZl/Zr8J+2CsQYUwY
nQZO89kZ//+8OVHl9V3ra+67ZSu3fOBWBAtvcsNBRJZ70HJnlSeehQmNAAgGv2rEKhHFPx3mf3rw
56xhaXo6dHUQYLPf+P99kq6uu7jIAu22dIdaLqqXnMXQaOWkTuR5iYRjzNf60BCUkFAFZHDJ1/gr
kCM5A1uLAcGpMb9CA6TaVfVlDs5xEznMyqA5UgTdOswBd1U6pDvqdn3/71/S+uvnt4U+G98M0zJ/
cznRqzPnacAKF1axHTk/b7CorZVrgk9fCg5mO5sQ+TBTCA5PD+zodunyZ0QecDvnBP72LSj07ZDX
4lWvKGHMDVlXxWsOnG+XO69e1ZFu2RMY5YR+tPVq8gX9glMqj1WOmtDItz3K3SPh3gEaUgd6fNzQ
teTuP5Bwf6I5LFdn2IIRQrp42a3f7GV+Cv+3d0pxYwNEz4fK+NrH02maG+Gl1lsuog9Vh8GBcUxK
tyYmi6A01EKL0i5nf7xt++loEdt3zj1MFwnKUci3P6T9tvQjeuOq4z8u0p8cAJdPrTuG5TKg9cTv
jvDOM6HDmdatghKwJdkHbDW2eXSmd4vdzcpvUFPblrcPTOId4yyut73GxgxSMNN4+bIIP0b+1WNu
sqe0BbAsUurSY7BfmrnKRuFTz9oS2ydr15s9I0tbWRuk6TiRyfbH8C8UPMBh5v7VdiptS8/5T+/7
X78puAbdw1XqkU3w6+OkBKt3aIr2reaQX9sRYqqxmN6I3oFb0U2E7M62ULJStq5XnXRN9LvAIPal
tlW2MmUZ7vWhZ8zCoYcu1inXSxG0iFmZ8oqNlyDaStlTtuxA/nGV/jyUuEqggA0MLUAbfzcvwiIC
6K3hp8azfdFVxJCxitJ1OoJBadN5VNP2sB/JdNs2UaO2AcGPnqhp1GcTYaBaooSqaId0xr7EQMfd
jLrWZ++GMpGs6TS1PkyZ+FwU5U+kVTa7OlyFOR7sHSb/GUVNJUmiU3RUOG/q3jstReh/f8m/mEld
3TZxRNq6ZdtwBn69QDPhow+0yET+3TBtmcr2s5EmwRYHVcPSV/hnMQcJnsLadB+D2XAfOmvF+m6v
pgJ5ZZtUpwp86qbXo48BCaObPEPhnLfu8I9X9V9eEi7XYT7UeHgsR//tqdH0zmATgvsrSnmEk5af
DDNch7bCJQo0LoqTJnjbmeXYct6xDPfsPN0Eva7W//jR/rRD8klcMjIgFICi+p0Q2ZulORHMhw/N
QDwXDtHPxqutB2tX1Ja+sVMDvLQz1UcrYojNaumc8EIus+Ny/MvahTWLY+gfvmDzz6Pf1TFncrea
uucJ+dvvgyMLh0fOqdI5DHyzWWaMUNkYoumA9F6ulkfNyJ0Nmn0yYS99CdJD8HTZ7HwJQXpTLRZH
/H3JRmkt6IXS2UNyGx7MCsUk4e4/saxjF6EO+UcFY/zlBzWwa3NVZyyJ1H97a1HkKVvva3mb9f7I
dk+djvzeK/C5LU+T29EZlDiu2Tt7PxTbYKOIxPtoNa3bu5q98qnS//e6xOWYdnBgzYUJFuZfnw68
3JrIhsS+LQ+j6RCkoBzj5zDNmX8Nvg0xY00KjXDLhXmzzPiMnOb/v++4v73peJ/bOoUqQaW89n79
IFpl6N68ermlUzzuLY03bkwWCEUZK3dwGHRo465gfT2Q63dcSlRFNUfYh1yjlHO2bmb6vK/BaIeB
1u1j3zYx4RcPy6TCLnteIsp5ELBK//XR/3ZtIRo5tjTAHRjyt2trgQOkFpHyJkVpnp2yf01zBRnT
1ytMQNQYAJpYRYXZ93zQw7PvYs4BWsoMAeiShqbhKe9DAxcG/3caCX7UvLTfI5okArL9lJkwp1VK
NnFdGncStrSdFrf6afa2/e/XgB/eFtyfJmfl76VVIayMKG/HvYU6+QXeqHXPbS0/LNVTHmavPUlv
YQ+KRozmnvWDs0t0tkXqQfUYSpZO+p2TRFR0vsYNhs1UJsO1PzuYW/oh8T/89yf+E5dHUQTSD1oS
vKRZ8/brXdMMSjBCb+3bIpbsbLSRImFeVI/RDk0Ji+1Jfseh4GNcym7LzasH4oHM+YD9fGutPX2M
ryJKjuw4k+1/f7rfOLsz7gSsmsEpKkzhkafzG8egbQslp1hEj4tWU/ksJFEPWFst5a/3RvqtwUGa
Ix1VbqqovwNZPiynge+ML2wQ+4cW7MK9kMaridbnVMkn5KXgjUWrXWoybtY6E3Ddp+JuoO3xV72v
+2oIbHVij0+ao2GZJ0FkHhglXvOdUhbSepKQ1OUn2z5y9pHRukdnFtX995f/CxlhJl3OdmaXducP
GkFq90IbiiZmaM37QXeD5xynJRMD0P8hmpd9qLcf3YoIYHcy/eOy/EgT4T0G8T/4Lhy03Aa/dl98
BikhQTl8HgqMX28TVLC9mGozfFzqqoDp+LHIYHkotSYGFQ4Vw+bKYoZF9smtzg3qhKwIqeSih6Fw
MSZhhemkAZ9Pn32RMX6a5rPPs4h29qloywjpx7BpS/0lLUhNkAgLd8sfk4VQzmiycEt5wbqsiT7k
gmGu03XTxdA6dz1GTrJeqng1ui2zVWTDSWE9W7M4u1bpqpzkCBQNy04bdczm/WEV6k6Dq46Jg85S
ZuDI0xLglFjmTEjE5NN9Wc6SXCZfU9K8NlFlPKS1Mq5hkG2sErS5l9cWbpW0Jrfo7Bjqa9vRzbVs
AFbLFEWH+BzG5SdPjnhwI1S0E0AJwMKZfBp654VxCvLJ+BY0Q/aWi/SmocSlWaqZseYXLJLWU5C7
u0XJHzc4bWNRbmxMn+xQWoMR2RRcMsf9EHQdJTxXjjUGkuQMk/KxwE+KSbiITojsftp6BaPRn9MH
w7co7+3L/36fgpCcfdMLh/73NzNOjgQfHvfpMoE1Mu+aCUnxGppvrj6gbkpGhjTGOB6XffJyhkB0
r44dYoF/fJY/WV8uCd10TBLWAyfwb7Vq4LG1ZaUePQ5BCGQ7H+V28e4XvX7CR9Qdlo+woFx+mPgT
9zSs5bpKjKOXTc8D49xNVTc7P8FzihNn+kfD8BfCCLpDE6W7nEFkf0wxCKS08p7gb9SpCqwmTUBW
m5+rDNtiW5TVCwD2bTggp88gQh6sCXV4yPu2EBFcINaU68K1voUNFo5QFQZRDuHR6eJ/FjULxefX
592b+T4mNDJoU5b728FLprvXqT5IH0OpXZCVqIs2/+EY42OtS/RuvLVKW/FhRaWdQ+QbWDnKtSk6
ta680XnA6If/1Ri3ekpWgtcCb1wKpOWGXhpNDVwQKRagP3QUnfZYg51IW/PVmXrxYGHRe7KBKSae
vlFmIcnZGq2VHCMY13n0Ar/bPTt19ebl1g+D9/pet6pkWzzK7m4hRdkW/hQ8pNJ8Hiza376g1yDv
EdF2l1AK1dwcI8PMdEWAL7bOSrhHC0X12kBufeSBT6O2OMq2eVmU94XAsaqVAeKcDvFAGX80FMvI
BIc18mdC1ypb7R3L64+UeEQex2nHDLDBklUU/pkB/A+oDyEJjYPasfNmqxLK6iEs+ytOe36EoVEf
lImw1PRiiJcF/uMSK4TtDtZDXzPf0gC1PrZsffapNha7iSN6M5sZh7Q55MVjpcvh5KJz38y48F4h
B05jDIuTBwG87cfpKrLkXDVNe+jCLt4J/opVPDjG6zJELrpEPBT2Yxfl2i5y6vpo2OOXtEZlOczU
B2I1GiI3EsbJZC/RLoTWya28p1HPT2PM2Jm4nqdl2TH01mfdbFmEpsHzOL1Oug/JJ/HOjd9hPqUk
Hti9H5lq7RezsUKcsylZNfam6reBPY3YzIWOaiko2Lr4JzcK5JsZoYeb/kUKNv9s3hkoGkBmXbCF
81j013da0CvB7jpVj0GoMQm3EnHWzZE+kcB59hynJixtcrjEmWWEeVNBqaNWgxveCoKiIyVZC1eJ
uc8Hkucz7e5NhCLr8JYiNs8bUGUrp2e7+I8D7s9SGdSYTmNpQn+Dn/BbuyGbtCRfIC4fmeg2DNqL
SwnK6DwaI2pGA+ayjfRuXeYRegTUy6LQca7wlkKTCsmu+mjajfVxjMKP//25rLlO/OXAYMUCPcml
hvRMKoXfDgySTM00Yy/8BOYQmRrZBKbvVTtZayd22Wi6vPYRPP5qeZ66pGLjaWKUnOcgC63ISYuD
FMVryjmy02fSCm2qwfotqM/Lv4WWKztAUQsRCMwIIbKgtm3C+jnNMAMGYoewImJfawLQiKoPshMw
EiQyJD8tdw20HkQp4yJdN66SgCQwi4wnDQBP/2gCDGd+yfz/30KwPnNgTzOJoFz6o1hy2PMXNhHb
t2VwthT/xWiTLo+P1O67rUvo005r1Ke2QTOyZuzlgtBnz7WY5fMM5UXtRE/kEJbGU8Op60XyJQzT
90HcxAj1FHrBbSnFdPFJiaY5LIdr6LOnNUrOAT+u5xBFiWrasYdTQxW8wYOTPaivvU/O+7L/tEOW
c06F1trVKFvycMCIiwjcRnx1avzsAYTgvmVldqeUwwsZQ6AcGwLpsU85t5QmTOTNATWrvHakt5BJ
HHzvzXG4j6bzslBXRv1L3zUXtIDkzNstO+5UfTYt8Z1kRu0EulBt9GTamipod4vxK3YaBiEW+Y16
R62WtXbO4FNtPIdJV2i5z1WAZNFCPrge3RGtgmvt67xfe8XJ0AhO6JX+cbk/Mq/Md7TeH2PW/OD+
jWMUiRL9GzfJsiiQQjuaLGQelkqPkD8UOG11cZjSJeSIEPfkPLEkTA98gWhXthHLmvJBd1CO19VI
BlUa/dCc58CyTjVCEjhLlvO0bItVnbFbFNu8AdUqcyfZ2GUS7hwccez8a6ieHrJ+a+gJ7SvWfdBb
t7oOwLRJRHJJl+zcme+y/FdIH2hYI1flbflSo0/VGOS9hiNBbbOcu79rzPIeQSubWzQDXRr16FRg
ehi+4m0iD6pBTWNWmbcCBr1Gdh8dF1mFcINZOZW6+lXVhGPYFG9odBGzDGN6EeCsD3oU3gcnNI7Q
rQHdmI+m0Yq9UzUf2rY6LH1qaMtnE7L4cxf9QLGh79xMiiMWUdw0Oc9z0F40oWDmDfktB/MM4CS9
5Hjdzrn5rwHR7y0Kc1hB4hFUPwmH7I+Jue31+UgwhH7z256IYwfs6ZSgZqztMOG5w1NshfW1MmAU
8orqD25ai/fy7n9KdngOozz5P+rOYzlyJFvTr9I2e5Q5NGA2s5jQkjqZYgNjioLWGk8/HzxYGWRW
dvftuau7AeEKiGBAuJ/zi/6l+vEPFiPVy7fmf8/Dv+XFWIV+0Ei/gWtp9fh/n/7xZ1794/y4efq1
57uBOBW8fo7ZUfhdgSsJd+H79kc1Pvyo2+Ryklfv4f9q46sF8dNY4FH8DWNPxOQffvhhnr03a+Bh
988tHo5t/xI2fxtwcXcwnD8McLeEywmNqia3+V/uDob1B5N2E/cGHprqRVTyL3cH8QeJARfDIEJs
6ATO2Sx8EGZ3B835gwgLL0NUR8Wsdmj/J+4OpsyBvnls6xYrBy4bh1g303Ndzonf5PVSkGakQ7WC
27UVPFCz4aCO9WbyeQiQmu4PfV7p6rK21J5Yt7BXepOA8uZZpB1rsEICzbAd+T+ozt7YHWxhdwCi
/yqW7YS2FooguA72s4iRZbSHZG6+lGE5b5MAYKdi0pBNpcnktMnaA+nVvdJ+ijvLBm++7vRhWmCm
pT5kg71XspY4jBWRY9OMJ7cMsBeaTGWN+urasLJhFTouqckwFQvkYgz0RrDFGcso34UVEk7oHf7g
zogPqd86y+5JgJFaxyXgFz8YICI4T6OuZCs9zL9bXu9v0mKqkOiqRx4VWXpvps1ZdDgws+66lx8s
c53nwbfF5xYMnVmJAyQ2TNGLClQQs3SkixJrayZmjGyYhqKJiFaoBjR3QxHXSyJr5whzmJ3m1/cB
9M+9P47x0hw1ROeEl2Gqi3x/rDwpqgHgNT+rqBU8pxNc3hirV8CIK031u5PZgBjtlAEVzl6z7wir
LQZg4ABjBiirmDLVWJsfg8pMEeGokm3SegZKmEBOTb+D5dbfkeKtlgKbdDLZo7MI3Km+zQOMlYvu
AbTgUdPHaGsgxLvgYTPegEmwV3acDCvb1+Fhn7B1hVak5OGG5eVj3mxdvHdPNl51Y6Lv0pagkluP
06GrmSaGYXcmmlW6084c0aR20R/OlPYBAa/WBy3jqGRnFdStNkg3EFwniAjGHb5UB7NSOPEu4Y2y
7Hs0EuzYhakUd2gSVPVKGawN0prnqlGQPBHPdpxveJK4yH+2sJHMZKUNurL2veRDEFXLkuAPQiR6
DiapPBURifSy7Kq9HcUrx7JmPybt0zSazsbDNb7tDEitCb6tMVZUK4i+n/0839azT3M+NdNGR2CH
Cyx9RiscpV8Tgurlm1h9s+580CQwtdu18A6xC9UhTwscgQFbYI0lbDgvyc6IQJzAUAd87S/5J4gN
chrqwjRVoiXwONIqwQTb/DgijrMyJth9eVkd9dDUVrCDQKUAKdyEg+sukWZllj6AGRjGKligBAQB
r3BOSCGn6NYL/KZyc1iDVY8PiWmcVW7qrRJ1d5mjBhushTU8DFS0PHGVhXlUI/cHdXGJBvX07AOu
xsbxqQsMC+q/6u6DeLbvLsvbrHHze68yVDBQTQdjn9XDFFXKwRknsa1s/0dntYcRsOTBiDVA7Cq6
SqzF8KByT3JTlO7agJZ046jYUIcFokJ4f+w64aqPyKRs0OYnOWPzNk3s7NkuE1DdRrlGF6Qg470K
ir0ZWd/KyGsQuPT1vdVBf9ZiG2iCqwygEaHJO7k27RB0QX9sEuRVaifBPSMRa1MNwm2cfAthi67A
6Q7cT3BGk6Z68kBDr7jz2mUHA3Apr4Mm8v2N3wgogM24bjpkYdSWOK2pvQCHYlWg9sl2sgGXaQ7Q
y7Q0TrjtAoFCe29pW3wcrYSELRJx55FKOheO/VDgBnhkAQFw0ttoQcm/lQeVp2j+pqr9Di/OCi0Z
fGfXmJluJ8WMkQJfc0WOi6Yp70E9dWAO9HbZjg4W3QIJA8wi7I1XYL/WAtWuO8PZ9nkfLnSkV/AV
npULTffHmJePHj/5ve9GTNaEfuOHZQPtWftTD6f+Xg/L4R7fi3DPSw1s3lznZvH3PO3VA5cJiXmz
A3AWOd09ikgE5azssw2siwx2UB+QmcVVM7Ew0yonXLKzWCl3Vmsd8DUpt7Zi14eM9fqhV+N3m3nB
H3rVg40yNrJZmo9fOfioplCLO77Kpgx47uA0cpN4XXEzTfh0mvhVcw2hX1NZerTShLYD/mieOjvU
93EUQG/SWoChrcpVaAZLLNSVTUHC/jOR0lXYdDxV/UDs6h54qknahZn3t9Jokvu2j9N7CBDl0hO4
y5iFrR7VMnoEJAdzxXbLVeHGH6ohw0RBa80vVbzvNEd70UtRrblTuoOjdB+cIIrPQHONFTJxEHrh
oN9rSoAClAOQ0/dcc1touMklmfkxauvzNLXR91bXXky7iD7Ew0DMwldD/PWwLrYrS9xPQZVC72zd
PamrbdHoyU1KanjR5BMGaCbeaVzsXDqNtRvdeiZW3tbMGW/4FiCh4at0PMA+FVV/E2gpQvYhLKec
MGtnRsOtAv9pn9ei2SrqaJ0KrfmQT/mIs62If2C1oTuj/n3oBmNhKXmJnPlgbxUfiGNvV/bSbji7
CaUJzqe9zYfK5F1jayRPDCb1ppbdCoirTQPd3VKq+ImBxVovzfuKW8pNy+oUWSMQb4nvQ5jRW6aE
QtEjBu6Hliw4YR/k1gjiGgNkpW8WclduMM9q92Jwt54wmiUzKuwNwrBnte1iSenBulxkRuqs0wCw
ZTRpzcnXux+57hkbWYVldXsisG7tYjC2PnFWYGPF1OJVWZrE85mdgOw+GXPIB+1PuMmO00I0KJEv
E3JrZEO0i43hnijtuFYbLKy9Tg9PItv79uh9qRLvxjW5RHEj+qwUtgWhPmyOQdkWLDnzaK9zhcHQ
n6Jz1OnaEmjWYogU69mb1T6CcPRWdgpuP+5gtgLR7c5gte4Kfvm0Kvx9qUzxDbjNA+RMY+uIk+Af
eGpMdNOyMMHnD3zZUdSweBFZxXLZGsTaTvoBDYr8TnjkLZSMLF06dKvRam68vrfvBxfYa+Ap3N53
odqp6wB9yduhh54e4oh4x2wFw3lPtf6dj9Qvqx0mqxazVdMlfUew25DBrTeTVYEpB9FhPmZRE4hq
LRYHSnrfTHrPeys/VdxAmzA1DzwJyxUmlNjl+ui1CeKHGzSQSWv030jhwxrzm12aBP6avFq46Ozh
wFn7ndEVn4Kg/qKMmYAnnoIF6KGIJU16iGzmPYal4P04+dumLnegl9u1i2TTCmmrwGexL/LqjjkP
rq4TdlKT/WlKm2iluOm/i+KRDHwfbZn/E0SombNj+WWT+P4ljFcNpumHTdiuNPyfTh0zva2eW2I1
uDhcFx5vUxPTTTPGr1BxkNHvrTxdoW04rrCxHBCEVm5iZmmrAa7GbeNPvGN6daekQvlMlHYNzwqy
QBV5WyVBmjeMEfYgybKNQv1Ln0fGzkdnD52F/EXOYEydGVFGLHqjDOhk2pGV7QMDvWjNif5kImbf
dJ7zLAQKHu0k/jQtPdvmTqgdcg2pZ0wsu041D76e3GplnH8OcadAmYQsMpaJTthmN2oZfLQ7/NGN
ELxhHozd7SjardWpIaq9TbYpdQPiaEPStHZfGsQzPHQJvhp+du9AOtuh3c+lHnszSwmOFsJCG7WH
hFvwP5rNazO1y7ZZ4wCNETXzi+gU6nG3KEXQ7vSxsBZdrcKlxZRA0cwbAhfYuYsG6TW8J0YRYBBd
bR1smTdu3CYI/3g7K7KqhaLoKIvo+BND7V1VaR2vVEA4Q6ljE2dH7pZg7C0rF2sZuO1Sa0SEuFux
NFiRHCLtQ1ZZxOPzIYIsXD6WY2RuUe5D8S3HZBLH7Hoz5kHP46S8i7C6QKUj/giFMts6ZjmhkBKO
qwbsw7ISCZ7ImoZUpj18LJXiaxFrfBzcUhSt+FSZPJN8A1EV/HOfiLN+MLAiW/SJ8lUxbhAbIENg
Bw+BhVuBb+sdSHak7vrBucnMODineAQvvPCzPdrGU6bDdtR9DZODz71I7lNFW9mTWkE3Y9Yb2+Ix
Hn+kCtRZw6vi5zFKz2+W3neXletbr7lftbC5MxybVBNQVdUwtMuC980zIrGKGPx20K7GRiWd5fGv
EnZwB8QGWH/wpKXxiPCyA17W43JglgCEZhs6E6sFQpJHs5ueFQE+GDfDB+jI3iZPzYciwe5dc92V
ae5NmE2LeNh7bbLXCDbxAs/h3/lPyagdEemDqYb4/CLR6vEw+tmzlqef3cF8SRpmgW7n4EwNy7/S
hoWl4Zc2IoRhNOlRJEO56AsmxIBGVjXhMmZJ4rvKIwCaOAY2oBYNvQGj6SCDWTgoF7WInOuxbpAF
1W4jv2ouQd3/KLKz/ZHfvKQ/6l/DNO/CO//TAjpQ795cVXNo6TUQNH/V//O/HlrYcS9vAzpywCWg
o4DW+YOoycV2c479/xXQUd0/SAaTeADNI6tfozmO+oejgWqgDssw3lqkEV6jOYb6h0pkCNsF29JV
B6T9fxLNIWj07rUAIAgQjsWf2amSXKZ0BHhz8TdWrQ+1MgquFp6WUACnwX9sqhJwey7ys9y7bnQ4
JGH2ptb0tAA69dy/Uz3IY2mOl9Vvhl+PZi6QE0ovx/CYLR0bpVmRzKwuqphq03EDEqB09xrqdbLh
UidFM2UZXTRorlXLIt5hlhejYrNXEm0ttTUhRZTpSu4iaw2rzQTUtHdpBg5XobQ5n+oycBorXsqa
tssajMW1KtM/eGahna5FVorayUohbsrWqZteWyHDajDNab12/t1Y2Xrt7MyHEvOJCtAfKMhWAflt
VWDpwHrU1CbEiKyyQM4MA6azNwsgzKXE9nT8atiTRVWBrCtH/NLgDMhBFWhGEfz4PDiTdYPKhHFL
DsdHEy0cP3W+761rUlPbMenHT6TWTylZsEdb843bPnQQQJrrZTcVsbGtHOX8vRvWym+PJrvNR8vn
o7k9xO8Y5+xlOJNTqwQrhiouPssS3tUYmMyba1HuXTeyy7Uox5Om+/xLveyRJviGDNbYDKhl6kyz
Wz8/D/PGwpBh4xlJuTCwXTp3wwxSiqvOx/FhrsCa+YYsfbC/tMg6OVDu6VkabXuPGbMsys1lcKLW
2Rn+Rm+JtZZBr4ptwz9XQeefywTFeC9H63QuXeutdgo599zPGuo9Pig6ak10ufZLfx5Edhva9mh6
Yf37bs00/RvMKx7C7+fKBg8mlecKSCqojMBf3V9ykwksYHvoWuVPDDo+OO6YrkatcT8GTvSpiAzj
Tyfal2ir/mBxFsDob7PnMbFnOSoy2VZvtXvDInMOtcO8laOLxL+MrubRSvVmNDk2874GiOlWy0gB
X4CH2Is+Vuk3azQ+iVqYT1Pau1sR6Bj65V719K4D3knmE0CLGxuj7UUc2+kTforlQSENfSk6jp4+
BDrKXnMjOY/sabDUTyKz67OsCuLBWjV67WxkUWvCvw1P69eDEZFJl36TET0BfB7bis5FwR5qpEaw
KGBW+jpOncwJ42VQzHW/6zfXXVrnfoNhpx/aTvmgMZM8VbWNgWKBfmOKo/dNoWneTRpaX3prDPay
qqtRaGFCGU7rfgiQ0p77XTsrorocRVYxyVPAdM3HGybni2mWwV4e0wIjcgINk9nlJh4z4n866vgi
IPLRItpLvme2i/9ro7RZdJxa87VOFmWrrLsW/6vDaosVETPk17PJQ/3uHL875fUc4NKQIsUcen4m
hnla7gY0yhZTr4bO1irDTwEaSpBVPdNeFZNX7EZrlpLSciwTSyK1G5Rtw5Vo6vhGaxwifKWrf0Qk
1d3YxtRuZDEKCITaKGmcZdEbl2gPIPP+fhBJ4ddB8CuMj+2sOBgikWIaEYatY3LsWTBBnS2Salmx
ijBTrbhHLsYkZFYEKy3xMAipfeuRKXxybDTI48LOEIyZu6RYC/O/Ku971fsOHRSwjeH652jeyD25
wc6nPaoK1/mY4T71vlHW5TPC52c3wrFxv7j2uw5T+rE9EvO4NF5Pkw3dM080/stz4ltF8/EsRhLP
TUhUWtaRmB/O5ENZ8slyJlReakOETmKr5V90cAbQn4P8XssmwsKeP+zNKYtuC6RpVlPUaJ+6tL1D
Rs/74ZbTJoHK/xI7brksIdpeBuUQVvemDRAwLfWvAzrIWOpOLVK9RE8WyhRkd56vwpFNlUMgKMkN
QMwcawftr36y0qEfhGHl4I1aeumXlcVrP9lD6SbbwShAvxzvcg55LJhGmIx2oXUaTHULqxIDgXmj
WirZGwV2d4VFqg1ekkpP5IQQ0AseKxNdpS5TCAc1NkJtvnl7qeutoNnU+OEt31TWhLwWk5LMVgo/
e/482PWklq59y2uocqFXf5R2a94sFCE3rSh2dmXC/J1t2C5VHi4ofhwLloZ0S70OjFrvicM83OmQ
wYOwTOd5qD/yagpMSh1Z8NWEDOXaCfr71BfWN6G0X3CwCD4kYsq3MHTTfdML9x7pH8QxrNj6lirB
ulez+Auxaxvrr3wk3gDrGbWQdKUVgfsS9Dwt564WJpjLOml7SBJedqj1rtlUgzs9z6eTPZp+uJwO
T6UcYTDz9XQlEJjr6dpfThdkCCIX2C2RCPCaE1oZP+TXvnzR0DNXcRxhw/vzP2YPvoFqf5zxPtBy
4MPKZKElmV2GXf+NrmesEg+gm/wH8rKLT1FLftJfm2BSZxUP0NoYWw7op0jfQeFEY33ZleVsJljI
PSYiKL9gMvq2+6VSHih3sjuLWONo3SLdmKxiK+GDuWjRLtK6LvdR3/Gjuf4kNohgt8AzHdp9EL83
Mdps4FACHG/raOZ9xuU+vQyfuwvXfsB6eSX84Gtgdv1L13gvmKn3L+AJ8VmiZm7ys+CyI9BIvO96
MC9QyNAWiKv6ORINwSAxx/zMvuVaHRDBSfrpqCF7QnjGN++SwQpXAOn8j4Y9KxqCyPne1RUJN8yr
F5Vtr03R9t+ESLOFCLzqOTWJwiEAl12OiVpmckSz/fWYsU4YWB5T2HW2TUVg74QRduIrHH171beT
xkI6iWEKa7eD4XmnkjDpQyn64pb58Fq2yarBaYYdfGUXoUp6yAbExojVjEwIrnX/9kCuwwWTRqRp
Ate5qwyMGqQA1BT78bJACvN8bQgNffwyYtFBuEN92+DPDWJukCOge+tnYC3crWY23eUoCAD5e7eH
dVm35s0+3vm+PwMC37VeR8jWae4XIEi6KJWwVx5LS9/GpKXkogT0ovagtjYSQaxJZGl6V5rbrj1/
jquSWIe1zdNkHD8Vs5SdWRf1/SCU+I71Qw+o7V5We6JMflPDqHbuIzt286h3x/FQCtMM3117s/EW
OpTGh8Qp0IQWwVf4/uCF1BTJU2WqzhDy5pRDGH41NGXtotX5SSP4saWm3aEnBoxPq25kBznSRq3n
1shivFjslCVXhsaR6uk5SdoOAZFmRuVaM4OH6SlsjhRg0Vx1rQ9D97VHz8dcJmpUrOUA2aA7FgQr
PRfeUWesHSCLUyjVtOOl4t+1Y4pEq22WWwEef1HPRVknW1mefzfspNtfq9wuto8WOrCIMgV3spfc
mHYZgHNXh7U8xvXgEQg0B8O2m+uxr+f75SBIhHxnnd3ur8dQ5vMBojqyFMQlK4CEJ38n+TPyE2lO
3QbksfhRK/+z/IXlT/jXzxyYEek8WbLjT/KauF4Gf/3E747492P8cvH89jjyEO+OjHzLmzP/coy/
X5J8FuLXBUIbsUlIIPTu5MbtvLWu8Hi/VnH/RIs+Laf98LMbIWBlOUZDvJH9/FlXFDKChtsGjPU3
YwOnPODj/u1aVWS5fVNp4Aj8xkBDeT7mz7Pmme5ePsj1rPLgstv1rMjTmAqJpBmlohVf4iH621kR
yX1z1hYw6k2I+O7lgzSaDrxrAplgtt759ZP8/J6Xo2tV8PodL+Vfvp/8WGEzlYf5TNcP/vP7Xb/y
++8oSyiDf8cWWD267UYEnf2g+G33OEYojOnIYG49O+geKyb252x0npQihFBuT+bXbGzLE57ZHRwm
BQk+oaGNIVs5UOLb9oMceT1QgI7UYw80UB5IljwIuAe4Jl/kW7YPYzRshP4s38l4uyE/+euLO50T
OwHaWFujUJ/lMNlF1pv+NB3H5tbkXf2hDFE1nyMojRqJfdrCMOnn4khQH2kgpTv/7CZDJrVSCSD1
uroaq3hnD6lWfvWRrDUG/HtWuD/ZJ2vexD66GFgNHW1D1fEScXP7RGCvQQjfNky06OJ4TlpZJyPB
N7lLQEYN003RpeKmQAAkCPLkVM2lmbGgEYqf/F1ak8kaZNmwRqx2rBE8ANKCLplMBzC8rExgyZ6T
/lEey+jz6RTF6TfXSVEptSpmb74WBztZRvyvvnfJbNwnaR2Q/yyZnsxFubHaGgU94U6zJJNH+l3f
+NAgGuWhLtJufEbMiXkD0vnL0kRkJQV089HEDkz19ehDFPrurd7XL2ai6B/tKI0hL7r1ekT6/+Mv
g5wSHNQ8SLB4u+15O/PrpD6Cvqzji1sncsbHFE1l+QOgMJfv/FqFgzX/TuQZsGFNh9duzFQOMtI1
/zpiNLA+nto5dta8SElNAxHKM3khlj6yrAUysvbaWpS9Szp1fum6Y1fuFRUdlL7yta1aWspDGRnd
ouOM3/PkYx57+TcVXeBlxTL07tpVK1P/UXZ1JtEf0bUjMPL6Kh/r0INVEhRH4FcmOFmhfTB9URxt
ND5InYNhl601qPQF4n76hxKZsmM7F6e5+K/Hos6PzUwEmOexNz3zBOCIVFiVdXe5qinbQteJqyq9
dW66ADFLu2k/TB0yzFOlmN91/U8ZNRo74zFQWv2THJ1kDnzo96PbgsgKi/T6MUjV/Kk2AQ144G7X
YNO1D9di1Rf6pTilNm5dwnnbWr8vXltlZznWqp7qAf+S0Y7xUENM6qRk2bAu7Sr4CBfrMRo667sI
u1OWd+JTaZQsXvCsOBeuCE9O3gyoNXm+7KoEyUfV456GyRA+CvyXcc5i7tx15TZJfePPCMFCBPaa
l7Eiv4m0o3hwciz56oSVSd6iZJz1ar0ZUIt6MzzPim0e98afVQHoolWaF7JQj1WiV0svTkR94wQK
utxR2mytobBYPSvZSStiAplehch2yK3Zk+hWjTJ/+V2PLjjbiiDV15fpN8fDqW9Ixs+VWfVriO3x
kWBBcqfaqNy87wHA2SGZzS/QHWJt/NgYUONZeKNqINW3QKIoR1nMsgbtZ8HFCssGhQY/cMlrhnJ7
2ZfdkISI13nKAiH3+rvGGO1bMxOExeHLI6/k3MpJ59wmS3J6WvsgIOc2WZrbagD6l9LfxyH0hKSq
pjuYMeEVw1TPR85J3gXI4LZbhFyCtbwLrsVrqzW3XouycxS06OpcopYIbU5LKWYbIf+8xvISj8NZ
2xYrzAahJ5xnqvfFa6vsXIPpuHT+j8aq0JtWrrwnlc7zdxLSglE7iJdUcdSNLMuNiflXatvWvmVm
i9rh3Ec2oNfo7DzLf/YCbMGA/FS7cM4NIC2+77vJeNRtaCCmi26IrLcjYBqgpeg2B/3nbl2WGY95
NsS3WJK97TYVmOkN8o33rtvlaPPwyBevJ43Kdl0HWQ4utMIHoHenbaCULGHjKAMVDxNyMVQlaxdZ
CUxK9c0IQg9VbaoMd02ROYtkHpYzZeBV0ynpTkX6ZSGbEW6aFqofWNuo0qx1kUbaIVBiVDgnIK/a
HGxuPWejcKt9+l0P8dVrmWwIZCcfDM9oztVY3RQDuH5ZRQxsXBc2UGMtMwWaJIiQMHHU/+mAqLSe
RKACSrKycePMIemoSPRDb4cTS2rC1I4WGQ9h/z2YC7Im6euvXl15vHOpqkYzXJMWHzeyKEcrDWCE
Wm/TJwA8cjRM3OHcBDG4BtYtLCdY1dh98Qm3pXb3pk7KFIRZ7u8KNf0WzKsaWaXJFYws/xx2qetT
VsfF7Oc3Qezf4DpvInyNuHXpsOImWrDH24fw5Vzlp+LboPTdSUpg/9K/CMpLf9moQQZWwJsfUK7H
UbZwMwswE3kjuXFR0nNy1PVl6dIFLdbXVmSb0QQxq6xaXIfIvdyYCH6njFOQUnmT3P0dZECmRd+A
4MmVOqDsES0hdwqnV7a/SZsis4UjLVrzq6DOoxVY6CZbhLFmz1lJ1VgKceDBHRwakWGxPG+G1Hzd
u9bVxM0O7bz5pe5alK2ynwchf4brkaGbsmqZ6wU2Uy5WjIsiB/xRg8MyId7Nu2K4DbLU24DEnA7D
EOPSB1w8hXHNrqyUG1D8Ew9zTHUWcvdSaaWPORmoTdl5IbPzOQMA6hm/lbmsKynWK7aNVz1LfRu3
I2JRQ/48MdNCba9cD52xnVIh9ljx+Cv0PG99LX9JapFvkWLiv9A7j9NU3dYaZgAgTbyTiWIRaVVj
iZXCtDbbdOV6oJRCy3ouutbZ9FqnEpn08FTxMK72K+wMLXWGk3WAEONxG3RFvwH3tAJ3hGmOEowb
AG+1Xq/szPG24O3jlZ5kNSg5NFCeA7gN88PtFtbn3hUqX6JActnXlJXmjh8dzCRWiMB+S6IC6yUs
3yDT1ZglIYobpGseIjB0+ucBq/tl5VirQbMXDomiBlZSlDEdb90FWd1bRMZVtJu5o6AaBMNDb7r3
02D1q6nV9lisDRsFCVTFCsQ6IV5dKW2yUkokIioUWcktl+sqICzmZaa/RLrWBSOsrxBEf/GVRlnW
84vTqPVFrkPizVKnQvBh39f4LtXA0dNqGaKdqHZQ5fR1XWAFLlp9r7mVv477momwW6OimyB3Lawn
K/YTXH0qXMVdFiI+fESkbl5gbAQL9KfDzSx2Hjag6Y10o+UwVLGqaA8+2tsIsQFTWKd9ivuOXrXg
/LkiUPrEOAYF3Vnjt6hSB4ZGczBK5U8PNc5DgHmt6sfDsokKZE8JZfV4tZq5+Rgi+LwQbhHvPEW/
m2LlG6Zb8dmAkOg31rOpK5C6zQXzt48IXQmSufq3WA/hfmQmTzHMBOwoWIk+/CG84pPfJx4e2bay
sdSpxWbPurdTPI7Uztu05XAORjUm7pjEm7RXbDJv0Z0G5XFpKF8MjzlMPJoPZcv7SFfcR165yqnK
fHOD+9WEk9CD1zqLTsyBbJ4EZ7WsIfOJejf6wY1bI2BsEiavQeiA7+KcHHjX6fmzVkz9Hq/yZ7T/
iA4pxb0zuzbmo65uo8gGfK0Kf93oxTNALXNX9oGPPlQSLOBnAUELvHtflMEGQhq+uW6iHPT2eyNe
DLNsMINS9mPuRduyEbuusTHjs51tZwoYu2p7wjAMZ21rJ0qUDsI6+kLybFe5k8EGpHuNHu+mGvGr
JyvorKsZkkR+oYMG0E1LZEoxwDRQFhtb+Do6Jh+VgzGmnYOsD+BAozkNlayMKx5QXZuss6JduaLf
G1EEiWDC2lZogMmD25Is9FbkmbKaSteHFFzspVuu2cEVqRJg5mDj+1hXzh0TmjNUPUMTt9Dgh1Or
DTx4AvJ8AN8KtMIADJZWd/K0qL0fQLT7pQUlE+GeVddn5RJsi3vjBc69qpYnM2iGQ2tn57Ic1EOh
T4fK80H+tt14zhyg0MwFu3M2m6PX/iwPrxNDJMwjZpcoPba/iGgsUctRPyBynKxKuNu4dWvGQg+4
c7q232shuZ5OPWKOsBq6D66V6JvSROMs8YkKNVa4NEq05+Boo+wOw35PSvmTOnvciYgodHqewhHy
dGhGuEOicOCZ40tnqNUpG5AkzqaVisDGruRyW/ZjIvCgzvem0TyURq7ubRX3oKbqgDxodoyPGk9U
t1M3jgjGo9v0YFFHlDc5Z1TvHGwleC3yeUOuD3s4eokdnGA3hSe5pzQRArOyrHRWD9YVW/EMnz59
GP9snRNkBr5CGw2byQ0goSaW+zkyKx0tA9j6Uep392lof9Xmetfscgg/Wnx0ldmGpYBIG9Tu58Tt
oOi7WraT3XqU7SGUfs692tzBYbSQRJCj6wNYOPMJM2W0SyMcgOTokoX7wlJj9U53cHeIgrJbyAZN
H6FJiMA/e2GZPWqxfg9DydpB/jAXXWlWhwLBW1yE5125GWemwbX4a/Pv+si6Nx1/OYSa7vxch1uB
pGkILlpTIbrjo445bMfChk2tm+2tgbvHUgxjvTaVyAEXNVcGJTZVyLWXm0ulhlnzIYxN8OM4EFRT
L87Q0eJn3SyeUNUab2ElRM+oH+4jt5juxVxCR3KJBZf5aLZV9LyUdVptGo89hGBZB8Wo3KkOa0tU
0m+T1OxZooXhl8CASUYYaDjbEV7TPGRfdKE12yaLoTkvtGjaap4AKTBvOlfHduVanpHquBQW1RFz
P+UkN6MYUMZQLZT9Mu4Vl8UtTHvTOMq9BBbS0f/oD/70pgJBrrC6dJUd7CGmLEehz31HxD7a5Tlp
syYBGylR952nM7Muo/ZzNCAyMTSZrm10PbJgadcrpgn6kmACxh52RCwdYOVlz0u7tVsi92hERUMe
XakvG20u/lLnZmNzLNNFBQNoK0zzaHioRTDXjY+q4yvYIs9AkLhLj3LjRexpYYabtlkQ+hnQA503
+Wi97pU/98K+U/h8EWlH0eKQPm+8giX6QnWS8aB1oj2IGwIZgAiYz+dHEOUEeUoPLmDV7C8NiOjn
R6ypowKDRnaBIoQo7qo+sQL+a54C7+NfT4N/VcUSYBDNGUsuhKrCCtVmmZk3s2Dg2aHiap2/Lnxl
F0EnwlVMb8jE6QrkOfRBDIVH+VjWuxw9l40dIk7cDKuyMhrkXlWdOOaCaeSJlPy//mQaMMh34gLC
QkcE7KTtqKY9a0/+IgCR6x3G0IUTHMBxP00jiIQa143TdTMLqZ0iO31bVyOzECEbd7h2k3uy75s6
By+vf3rMN/3kGf+bxwQ+zaNNHlR+WkQzlyXA4v/fz0gkDwyz5t8pKczG0UZTKjRE8AiDJb9DVWKl
Gn74KKuY+yQYFP7VwwtwL0+tdvSefD9UlhGXV14CeVmgEfK6F/ymbu7nM9c/xW0eLfH+0fGu7Cf1
KDeqOUx7otarN1WGox7zEKWcS783Q97sxn3xZiBaGrMynG0R0Oh84E2KMtjH0NaqTS9wYwvH2jip
dohoCWCSU1bUrB9kpT+3aFBR/x9pV7ZdJw5sv4i1mEGvZ549Jo7zopWhGxAzYv76u1XY5uR0p3Pv
ui9qqapU0LENqIa9UWrpRpvZZt5CswhHCxA8/j22aAeZrW49XV2SNtx4oauR7N8uSW5JG5f4JAXX
louq+1E/xhoQSmgIC4XxXeHIbAXXcjKr9Eh9cSpjWtuRgTVZzm6Ajf81C3V9Y5J2dp31GZiQZr/z
lsmvdEp/1Xo5+pM/bufKx+32+TZoViIcf6gdgC583N7s5uYWSXHlet7CTO91bENjM9/mdF0yIWFk
ue2CicxYWGblnubB7apt0rl8P4toFii2r1k2AKpk3WUaoke/7r+xox3/Z583Tual1g9Fu/h/+Ou0
8O1/Y3b6cY+AOH7+72csQAn+8YwFWAciIIaOKnIbiHe/Pv6ruBwt3bTTw6CZeD+b6iHg5Sg+QU8l
zVCaW1zsBDWHXd8rHKhruVDKXjrWEaek9WxPctoJnLH0iK7ULa1mOdn2ATMOEsRpJDcCTxgLmjZV
lRwsheGibmbeWlvWuOzT2FjRw7RPKr7MdM7xsYU3AcnywsePYF4n6vWwunoCX01vnFxprqe9b+FE
+FdptuGTQAPzNhiHYp9oyXBveag8yHQVhx+/eKiI/Zn2eMDMpo6FZh4ybQaUiJl6xpAtMzsE1eKu
yTYC31/3MnIOVimNE61KYHje44kNwpg08icLCye8e1mjxTNz8Ros9RoBPM3sm7OVZttpG8mUK64Z
b65IMbtKgfWkLcCGMq57sBYvGahPzfZYK6IjvMn1bNOY9duaNJLpOV/ORoEARFFzcNFaWSy8UkPl
5fVcRy/8/i1aX/Z6upFozb/jw64xHevSoSQJBTzuDsVx1oWhKQlfy8oAojCN7QstaHBCk/bNYpK8
uyPx5MBSlsE4+ZyN3sWzA93sBmeRVVeXEiDhOgVO6p/M/NNcwlDxOr8H3M2NpGmf51II14/IhkoU
qI6BJO9+cBx19igbSRbvhlNNxbvrq1WIzLit6i3AQEYupxqI9310E2hTAi4eQlxrUQ/V0S7wdU6z
UC1pNivQqlkdhwJgPwAT2d7Ib5azJ1LM7mYFuaNl67oFADNAfjAWLsjG5y2oNgIBgPA1NK/OO3Oj
xvpN53joaueIJHzcey2Ln8zQ2KYcwnwDohDAaAGaHqXgqgAWgIUJgn8hCFHrJEbtnaqAnYdE89Ba
R+rUw1uf9szqyQV5c5QL0TMgIym/ZHN1HVqTTa78uCFqebezJYgp33aTISlGB6HbJDf1VWeL8IhO
LUCjZJYMj7Qu1IyWEufb/VuqiRm+QtMfl2nS+DhrpDbOYwBoXDs+yIRHMxrCo1L36NN9Uw9O8aa2
ctbAO3/bndgdypNA5uedgSGlypre/eggdZsMyQ9pTR231/glzien2Bk1RACLQeQLQFaUy0I6fGEU
ib+qqAuHcKGElngGKA3sCpS40FtKH1MbDulB4QpOP1Ps7XYA4KDVCXuRa221ntZcQZ36aqAZDbMN
yvEOIJkClWGZl1vQrvqPonG8exMxV0Si2SOJ0JYbrYGV6q9pSQoerETX148cILKPPYgkN0EOWuR5
E3iw1pVRane0p+h9f2vh6LXUNAckFei+vmu00jpP1+Rs2GspKOdoWdkImSVIodhV6Z47A4yaeF3u
acVa3T0bWeCe52U94it4CIt+TYpQy62lp/WotYmT4pgC/uno5hVOcbSuIj8/6uhabxCspwWJryxo
B2kAh4FtNJ2Fsxegb+NLPDMy8F33/J7sZo/zjlk2m9h0R/OaZoW6t1k2+CBEK9oHENsBOy5pu0/o
cfsJMh7zTCsfVDogphysEy0Rx+sRhWnd42QLNBBEjgd+CACX/N+fKqDiuv1UYcxxfXS4+a7t4aCq
el+uTqpoPQ1ZG5baoWWuvpne80C+eK0CEF9dv7Dn0xbAD6xtZvCXETketqGvgpuNbRm05fQ5QWoP
eHIbNHaAuia2jSPa45NVaAKOdJQhGlxLDyca0tB6mqFI40046UmFjvVkBb5YYN0pR/OeyYaBL2db
tmDostOiQc5TZwgzmxyFNpH2MPipjs7V0V/XTskfSCFjhLxU8e6BlqTIORBJQMpxR7tasHedUcx9
JB2JyLlEswDe+++OyLkHpmWQIuOCpGhTQOqG1ZAeorQFzGb+w/UTfiSsNRq4qhOYZX7b6KuswuPh
RkFL2jEb38gMVVgQsRJ0zvldGGrtJRsqbiySvAQMqgJ+Kzo8chBQbZwVCbmuP+sVL/cR0i4GKpB0
EPhVdXcO46crEck5UMkBDAAGY3JN+0nRqV1MmG/uSUbaycPHNUiBzHO+BScuIvdcaueyFeJYR8gc
qFWtIts0mwfg8T0nOtd2s2g2w3nbXymw2+W/7f9wPm+4caKc57r55lzL9ewPSI4eAMmugRwB5mcw
BUkPMHeGdKhz0zgGcLR0ZBUwhcIY6Afhg+Z4HVIjTntC+rA7STWwDtFf0GWqNRC/jl3/hRY3Zv8m
C0OAXvW2BDaP2QVI5CjPk7/Wld2J1hkIxI6V9oUWs3j2dyMDjvSb09mEZpOi7WzJzqhSRJZFHQKn
wxnIEE+5k4r9tCRNF6SIz0zTNq02LXiVrw6eV+ppUx5nJw2wNG8+6NB2c17rlJ/BRFDlRnGztIHh
8N8PSlv9qK7y2i4CZWi6Q0c82gCZB+zUX5+TOEkE6ANm4hvCv0YKbNY2eKJ6nd4fCpQRIvUwF/3Q
bKoEoiKgqbDnoxKIZLTPdFqQpv+qoKWwMzSD6QYwx90G9BgoKVu7MZppgFDUn2kAXiyypqQpih4x
EWXY9MPj23dJCZRNgJs6fOvUNUoovaJGa2D0jWqhhjh87dBj/ezkJd/qmn5lgG5HIPJEESpI/vAH
AfKhX/8Z8RdhAlQb5x5QXZiWddtK2XZgn+NDNxwj9V0LRBgTLNvnLovCQ54m5iEGLveBxPMglBUt
gUVSWkua3lg3ILlN0e+M3QZoG9PJdQGazXRBptN0dippA62vVNPe+Sb04Yz+nGC6+tUW2jeb3V7h
1nI2v7o52u7FA5AVZJqswXXj5otRH9NjM5Y43vuh56E9zDsHnQfksMQuWY3iAugT6Qhtp1RZrvfb
yRLoPA+uJ58z1S6bqCE0ywxY+RZaSoaIoQorHHTAQinVLKQlcE5NeUB9JXKRyrKL8DhChByNUTYQ
dJY6i8tjIPxCMYxbOaKWNCexqdfeOguRxqxYAQMS1kFTHm/XrRKSGscuWE76aV4AERYQJ2A5JQN7
NDcytBWiFzheU2E0/XZE0mI3DO3nIpE1/kFaTZ4dceBdUmRH4LOda1Rh7Sdlo4BG8AoHFmxiRxc8
uhwUEpdDsbaVQ+A2RxcU+brGytYrd1fn9WcypGGom0pHgNUg/ySiDXjcwou6kubK+z88X4h/7uoB
g78MlM0Av0BH0hafZETPcvUhNsi0zY0YLT1oMna3c6/p3N950xYqWKatwdj3g+TUGko9owH3QQH+
221k81v3nKnNs02cNdq67d0fs4j2knuAoXx3qpBvbZS+XbQI4Ya6B5NE4jSA78IBZGUqRRLIAt+z
qhyNhEPUcDRddQ9BVwp/G2ct4h52gwSasm5Bo27hFxY2ys8YOe+uSTE7o+vRACo4FKukA8o40Osl
Hhs7ChFNVQeGhBf50cfjZe+Am7AMMnzok4wGMpms5zXNbl3QIaBAyrhY1Jkb7HPkJuctty5QrMWd
JdW3Gy5IGGw2PHcgHrl4IO6ZgARQq5CuARDp76ja+lezLgQASd9kh8IbtT0K/jLnjDf8BX1tAIan
JdATAQivtfpC473c6H1UviKKdWnDuHlqhcnOHXrBFyQPB0CPd0bHj8CHR3Ujepxwpi1fe9SWbWl7
2GEZ+qgsUNt5HqANC38zC5IXbm8CgUt7FaW9NUE9ub8p9KeSf5JR3T8tZ1kXWNMuzTbfG/7Izh6R
6ujQKRIL0O+ijg/doxFAM1CpAdaFjCdsQ0Ia0taz9jWXKJ6H3TxUKpU0L2lmDjGgNwCnuJ4VGUUw
486TC+ANl2up88FFe4AWHqdpE5nhkdZmkEfTjJY0ZDEK7TyBrjVsoIEB2fMXByQFH2d4TME8qiBD
P3zTFFjC71L0Hi5BD4kspiGStQYwx6tjPZ3yfQst16iXgga8TP4iZgz0HjhD5yvNTw3UKLzvoWWF
I/9kw2ockQBUBRsKEvzWkLQ26kvttl3F3AXjJPe8gy2a/jMq+/8ajFxeDC3oP2uBtk00lHcOgR19
NjpgmsJmzLzxIQwS5IVhA2I+42zFZYJMOJSO1+QHz0Bsm7TV4MptD+jGNS2zxgrXLAQbAS3RuZAt
hRf7gOCGqzT2bi7OQBIwXRzPbrKhi8d4FdLVam98u7hhttW2Tpx2HetBemY4daYApbh/61wevGo5
oPdkElJPc2KbCdnRioxplilbD5DQGzThoZX6wx9pY2qvJhvyN2/+8Fem8XOh2doWHQ3e0YsL/5i1
dWw8jBU+Yqsy+FtIkBnsZ3WhOSGafqrkLgXI8dbrgL/7nTZ+bAH5BOB48xGp+7dsHq8AcqWaLajN
goZIRz4eUIVAV3+Xo1oMbDVV3vVn0oZWhN6uj+4M98OQtCn2kqdZHodjsqwCpzu/+llgx4u3/yCP
TksQo1+LXyUKeP+yRiAD5zsh8/Dk230IikLMxqYFlBtX6zgfJQgrEvQqASrdXVpScR6SaRn1en1G
YRRQyfdlakM+bSQfVg/qMTTEv2+chLF7GZkq4ZZJfvYUDy3NaNBTK9r0tQ70gl8VN8YpF/u2q7Q9
T53r/bOZ3pTRpgDQ3WL2/m8+lSc0S8OTup15/7z8v9yT++FpvlbT+fnSFzh6UCDVRuPwUZo/QxDX
dVNwdw66kkVhIhBqozTwI2o7iVUcOJuDwddWU1h3DtTSTAofqFzourB7LTpoZdM9+MnYL8wAmMN4
We0R9PZfKmRkNzcWuFn5BCzabptLSzskTQO8gQ74uyjg7XxUKXpo53aA2bkkVWO34AOvyyDAF967
PS1v1YgwYRM6t7TDtInsRx3UHIu+tlFGH4Lz80p4NSVfk6lMxB9w5W+ApDzdcwBN7rg2Ou5QEwJc
zF9PjoWPkE0UD8FJVALJmaRFPXcJZEUrsN9mnlGgopWEpKahVIbzct7CHECTgLkYuJ44d2SL2Q9Z
3yx/6+v2ovO+so/fIWi0mKO20veRPl6iGyhC1xpAeZ3mZwbo8iMNsSq7odlgqirVysXPfZEq6awi
/aSZrEhgJ98kOtQPtOjG7By0ISqalkCfctdtjAyFFvhodcZB4FQ1qriAjwlKadXaBa3dJGzQQbbp
nCBF2927jKwLtYVmNJCW9oK3s/Xb/MrHjct56TdIodBdoMZRLHnWIET+35/+hvGPMJGLSiHDQ62O
i8p58/bTv4+kPkYxAoOcdQD8QwkXQlHT81w9sWmWxzJdenmBhrDef++qmx7hpVI5SjU/r68e7mMJ
kB7aOb8PJjWZC54Bw0e02ZquM3lnoWdu/Cr2ULDvbQQqD19GVCVu0faS74qOh59NHpyp67wBaOsy
7Bi7uLYYz1WOIDU1laudiRV8K9H6tpEqHYpS2bVfeMm+lwBnaZSI5DSbZS7lQOf1jU2t0qnKlYbo
6h9c3Wz97SVBq7IGqpEAFEI6bAHI7J9o0FM3qFAlh3SmDTBbywCVqfmhdUZkclEXUwL50AHUDG1h
uuOfaMfbZoD+owv2LxKRMrcBJ40CFtVyWj3g4PtSAk8DLEGqT1stw5xlRz4lMN+Xs5aMc0IWiIM/
9G/8M2IJalR0F6N+DakC/IRu0gEJM8wkblF0mOcoVQbZa7TNAFK9NACGdk8DR57k3i3kXhhhd+pA
6YNqb2XXZFW0BIIT1mU38CO4VkNAj6FdDbEDBYBvJYW889MRqeHMWbU6fxN1cRfhX9UJd17sfepQ
EvwVABd8GfqOOOlNGD35nv0pK83hqxl4P3qZnDTLB40iB0kbuogFmMJi7h98NdBM5IZ/oGEypOn/
xsYLMzZtnP2QW7SHqgt+XIY8jq2ibVfXp+XN9WdfN5en5eSQbJgTNev/fqaYt+RUuodHCRo7TWYh
b4NCv5u3Tug5faBngXXMpPcT2KhHEUf80uktmGwdUW3ApcVWViuapxogzg8mSlBJSUMrwHVu66Aa
AKApNpgpys5EEF2Z2Ayb7N450wYgKeJH6IbVijbIzrAfvXo7ewQjh7P0YgNF7OoWCpRTnMxweBVZ
7RZLKepX4Ouap1FyY5fbHk5PLYuPQZcmeIvo8XFe0oyGxiha9CmiV+HGLgyF/uZhtm6Vw3lJW+Yl
zWY3adAjWI0+kbcL3BiSL1HbG7M30celGLEMX18lYInemqp9GAzHxrTUf12Sdjb+w140HtwL2e1A
rFueDVH7ayPOTeDPYkmyEfi6iqwByNqsfyQRDRnwkycLNC+gjp75A1oQLHRAgGJr1A9+hSSY28Tm
YrakjTUCGzg7vzmc3Eda24Klmf3tmUCWc9TQAFZ+axRFBsZkP7vMCppJpW0SfNOQFmhWIZDx1T7D
rQCoDvK/RRP0+eVm841X0s52tHf2OiturjkrZgfkWao7IuNZMc1+/b8hBzaA6xfojq0WAmSkExyh
KKwSAJnH0nQRHiVcQhqmNVDry1OvH0kEymZAwqP12clfEWlAxPTXWa7q/dCkm73SjLSy/lLqwMAA
9pX93JpZiT6WwD/SMnOqYoW8AdtmOpCFgVedbAHy7wHOE8YaeOUOru0Y+HFCO7AMOPOdcyYlDTZ6
UeugRS8k9LZnAPfGD+5IxXzAajl+2x5ombRZjOiIp/0h9s9uC4895MFspE7wfgGwis3UV9BVgNMQ
aSgADV+c3rqleW/csTjbhgSQFg1p8gaT5ozmeAhYsp1kacdxdiUANdKgR317BapGIGuzVnkkkQPs
NW4X7l6PLRQpWelgrcLUa1ZouUcPmWhfAKNTpBtUmKsfTyrVX8Wd33JgNKMCTR59IHEf8bkmj15W
w4TWuqqENyVIfz0Q+sw53Dk3G1JDd+UAlbkxrnK7VdyP0YrsehCnt5t3k8gWwN7z08Lcd6AbDROU
rCwcd0xWovDTVc7aUW4DHEfPfclXhTXIYyhtXW5HVGBsc0DPL2yjw7mnDtAhx0vQLDY4fo/4EvdB
hBniGY2vmPLIZAoaEeWcMzibpmPXPmVRcI8HXo1Gd5CMjyrWD8au8kizeSAZ4NMR/pcqkl9SEJ/0
WqRSA7Opwc16DcQORXPi/AGVejow/RIp91Cs4Lie73m6o1v0DXP1i9QCzaTW4gClH0NkPANaU+xq
FN+uPZHIF73owcHsNfUh7gbgtwHv0Wv58DB6af5cd4A3U2JROs1JxqmLEyc2JYYJ8tDA7IDNCq3h
c3zD4MMY5YRYWgH6mQXnTyLWvQfWI4ZCVqLQD4AqBrw9WWl5va7Drl7lTo4qjyFDn14G+D0OllPG
Y5Ckq2WvBpqlHjov2zK5sjWM6No29fpP4B0OQMjL3B264Vn4LVTY1YazABmWfrZRz3UnzE7e0exD
TqIg8jpnUVXo9PiwzVFfCVngLPLIb48TrMqAvtOpkGsEpQYg+TrwJpWGPEyVWZCllej3c6jA7i8R
YPG64pVzYZ5i9YDMDHRDdYO+poTSJFKZJlrOMp/13UEAVARV5jhAeAw0FwimrakwKnM18A3GQbvR
VZ3Ubd0UCbkP4FnHSkEPMRdXyQ068fpP+KYBWErtXUz0idKqb8TVChzU3sUZ60kHEIk3XQYgtl8t
aYWEtfGpvuCNuRIVupq3IkMjGzLUq9pzA2NhxCVa9CVaykO2aShKCJDf8ACaiq+BwlpUeLj3NMtH
U6AdUov2giKHZIcQ71c5IgT4Bl2icasHmmAkT7LT7X3j1BvNAx/xSx3LaWkQBHTJtRA4i0tQeMu7
wgHUXS2YtWnBZh2ur9a1hw9sZTMbdr6wN/g9f5PhW9u7CLFuGfd2o9EfAxulm+BRAXmH54+OuWkr
oC+nEm8Wo2ZQUU/R1dQKS2/BwKoN7HZschGIA5Q/4Fuohwdcoj76MDHQ7LeyuknAbRbxcqGnQYfP
BtUAhCpW/zCtHbRZ//cHMhjebjPR4K1Hm7rhGKjTBvz3zUlnBFElN8zUPiUpMguUVy0pBUvZV6Tq
0uOcjKXZVYaW1rSHZlfqoY9+yC4QG5IhAw4MtKzMF6kKmJRAx9qNEjAPaiVUjIRm81BS9GQaZym1
NpF5TzGWSe+i3SoDMe0lRsT7SUd6Zcl4k4GrmzlPdd73h5EP/SKsDbQ9p+gBtop03IOsh4FFqcLH
mBo6MxKHwWrO0h/wlYaSyWuF6Lozmc1y2jomLlqW8uEcmwX+EkqAyF7IhNwl2DVfIQHNh8KIaoZ8
X6APfzvatSaBcuhnp2mKIP5BRwvFjmRD2mbJykWb7eltCgDCdYByQCSfAzSmkoqGcvCcnVU32g7N
m92pUfUvNIuiZ2ngFDuLHaqQmdcNFciIokK/FehsbhSzpzCs3FUgwZc8etkD4D/tO0ITSr3kbaU+
/8FoMq0IGKVGmdl//7qa9j9/XQEnBdAWILZbDv6Hb0qJuAGSoAqgoye9SPRlil59uUDRSXIy066N
UcRphqfm4LRlBrSkDLjuesFXkRm15UsX9cmpzPpw1wbivuMOzsbog2yyQn+OmD3e2Tk/hc7YN0sL
HFN4HD+5gEp/BgvFt6CxqzNZclaAji3qh12PvgeUGYA0VBY6X5G2yll+zIFvsiBty5h1H4cgE1MX
IW9B6y1H7kePJALIR7wA7lZ1Inu9B3ZXptfOtAFcUuY2dw25Im2iWymyBLrY1Pj4wLOXnafKc6pd
/5BRffpcrv4hz52gviPTD3uzRktuZHPt1PSFtfWAYrCwVXiChk6FJpw0elNEWshQfNO6hxpspisw
PvXrqdic1ppaT+XmaN42Vn7V9uupfL0qm/vKOVAOzkbWY2G69bDpMmMQF8q/9ciAT8I5Y9cWSBU5
Nj5LwWFsvMrMrh5sEYE4BRy2O+oIHw0hr2Rp1iJyRDZ667/ZkKGP6surfeQLzfEuGqjqfBeWfrcx
xoKvW8SCVqiI6U/Ahe5BVcZ0RU2S/ki6TzVaFb79m0HQ9RtgV/h7JxxHtDmoeN4ctZuieChmcjbC
0T5PSw10smhv+G2Ab9JPwcKBheBxAV5rV4mzmwFNfWGpAgEQhVuXJEWi2Kw1hJ2oLICECDT2wBkR
Z7KbtszWrqzFNg8AXc67CucLfJ1bbSEC4DpgCroo1KDSlIZQq+yD6X6aJVfGJATft4HAFvbS4A7x
KW3aF2HxcJE4RXRxOmP4PPr9zvTD8tEOETXV8xVJg2isHiTC06URgSSl94GllYflYlLmNl5ISIMu
SVuAOmzTBlJbk3YYwg5Px9LckdYC0/0idMKN7hX6GqX1zkmqoTLMCBW4apoNAN9FRktwoC8B2Rwt
07ozgrHIq8HkYgVujO5UCC3ACvqI1GLLkHmPMvfSnSrKM8cUpL+Jhn4mUrIe8ErA8HievNBeunAZ
uuJPDz7z9tiIhgrfsPDs022fGf+oGDNtS0s4HvS7LmleDMmLddTUgBWy7eDB8srgnDaoX+/TPDnz
DEigelI/0lB7vlxfbbBsft8BQ2LaUHuoETBk6gHuHXVFaH24UKXyVNNMPUw0gHAUzNVpP0x1zjrV
KpDlpFabc7z9ZtFUCk3raYrgaLKwQDy4iGvfVT/oHeCy03wZVZq1DMHouW3Ar/3kGHVxp7SctHXZ
PkjWrfHLEQOqOG8/4d/Bfxg5COYEWO7W1IrqAjrgUYHYqebU3srDp8jzQOBYx28GtsZBXGyKXe8E
yRLHSP4FbF6omY2kqrweshcE6RcmYDMueiizA75P26PWW1fNO6xJuiODaAYPJZGymvFGP0TUXkNt
PR++psfl7/zgtHd1tY9N5JouOYsoRq6rW1T3c+X2X3z8i0jd8dxw9Osd0+XItdo4MJB09KIEB2YQ
p6cwSVAT2WblKu/d5ESDVvIAWC6aSE9Ba4HmCVXWD0XZets2GQGWQ0ZRGkfjxtdGcPzGG/I1yRF8
H840RQA23maBeCVXvS7dY2ts28YJv5qpiyMsaADr1sY3leHHS5Jro+wWeRai0ruI63tmVcBtUBuk
ACRJ7mrtqeAF0BzD9h6oSNFXrnlgZXJEeNBCO3zpZbQie6NjxqbINdyz2t7h13xEJVGeAxsoNUB6
YzjFSSYderpSUeIR4aSg6rNYuI91c08y0pIdDYbaMW+bZTUIeE0ucyQ1390BvSIYNB+NAppzqbM0
3eZgjjmBXgBfGciIAZAgFgcD76U9CqGsY6nr0Q6IEKj1GztrIz3W3oUJGPa0qBkeUvWB0lv9XoQx
Qy6itiswJEu3PuQRvjBlrFkJaEurz7lrRngLB1q1a6v++x8+1dBOf3O0wBcaYhMuHlo4/TvAhPk1
0mXquQgBe1cckK4w7kQO6NMEFKgvQ6OjJsL3f7ZxsYzaBqQyVS23Hou072nOykUT9vwTd3UU5CDG
e4cqWn0LNEN+wIPCPXqD0DYmx3MP518w4+l2+iJiGaKKqK1/9iUqKUzAQy58N96YqKX7URXIWSAL
ILZDZBZrYxz2gznwL30whAAA7IE+b7n5OUhAzzq4jL/WrNugy6r4id9acGux2H3iTjxukdyK9nHb
gQ26svelwtJCa4WdKdJh9jYlKa1zpbd9LVikaeDuQCkYPDYuOAUSdwRckR885lGCIWiCwzjgbEQW
vTJLdIShUEkGbBC1pCFBT+cihnpfmkikLx0kfTxnGO7IS+nyFjiU4pSTsgU3xVamDJ0lHw7QRxSs
hjQzN7NMCP0FJTLOkS7r6yBqBRjLWDXgeseHX3h0OXB4P1xUTZxsGt+vV9M9gMfQX1g163f0/0OG
nCuQvbK80H2ZqFBB2CBGX1GijUC1aexvfjoAdYHLz7IBGCCK78Ktb0jnC3DdJgMrsVoU7KbsiLRL
8dBp6ACknYFiUQmiMH3sQL9z7KKOrRDztb91ISCYWe6/eknQb3rT4kjZBPUn0zIvZGAIli+zZkAc
w2s7cIOY2XQt2RR3tekWn1rDCvYsQkQSLWTaa93+TRsLaXGwL2riGARa/hj4gK4qELXUy+BlTLm3
iou8P7dNVB09Q+abLnL8Z5zcEOew0+qvHnUbTeMCEBeIUcsa0diH1BqzXV/kfFf2dnuf8KRVj1Qc
MgyQLyZW+VfiaIAFlcAiK3JzbYJE+ASCMB2DK9emCMzP4Zh9If8g1UJrnEy+VUUBpGPT43e+Ppb7
sUdJaefI6NHqDH8RtYn4ArrixxynvG+AJEfrQi9CvO+WEVBog0Wfjg/SHaqvjTMAPTZpoufeAGgr
qGBMAP1qchekLTgri7o9tQBvRbYJ4W3E4hF7/F6Gh0DYxre8CtGEW6OsnVdjdZ/p6MIlg7DpFF5D
tjd4BZ6SbhwXeS3au6aqozv8YVsLkAZbX+0Kf/yJY5X3Tlhmlx5njyUpag7M0m7ws4cEeCZgnrDl
sgEY4tcsMr/zvksewzYDEamHoCdtMJrqc+KV8VNqsjsuQds3JK0sF4PvDcfAc6QGOuNkPCZqoBkN
Ree2G3AprGWCng23CeT3VA8QBqxRPC6QyMD++q/AZd8rJwu/mGZkge67NR4UyiKaSfXyJAG/e9B1
PdjxtG7uWNHj91/j967J+b5BPuxUoEYVxw0ULdWL2jIXSOH6T64aQoFsSBZVKNVVS0eBxWpBVq0y
NvpPA8C/2shM1zFP+gf85erLcUydL6OdfhZAaA2Axoko6UJGxWdSkEkOZvWH0m/AOqhXw9EAWvTR
bj2krpzyYjvHtnCNe8DMdQ+9Frj3oEygxSQJzPKuqcEjWdbdA4nwl8DOruZvaUXyNPHHU2EYl8hC
RA7gzejj5rr1MvvpPD85pCj/WcwyL6nA+Yz6BdAmGwDsB/1quANHj4ZzII7oVe1b65Kr30+LB58D
b9QXdSLDr07if3EGPOhbv9imbRVHC/k5GgzA6DdlsDGCKl/lZmigesEUF9Aki0ve8xE4lGjn13Qp
LjSo1J6+cGIxbLkG1iESkrUPiK4dNxp854BnRs9N+SMLgAkkbO1vtPYsAcTEUAA0bECSiUdNBi5Q
gAu1aMxk6QLhXO8JnKHeEyv8pY3Y/wOtnAzIyJau8S0tey9XMXPWLWhJu0LvuwQm2iNJUJfQLIc8
NXekKxkwVgBbt3QjPz6kSRWjgbUYvuKosMtr0/lkIkim6ofidWTo3T0zjO9IQo0LN3D7AwcrwnOs
t/kWDTDtipZhijQ4yLoAggVl2ATRs53Up7Su0jsSoZWtXOHH1WxJiQNjeTDxbwpeTuXNT+UTAwyz
WtCg9fjzEuZYAtsJzrKgQCpBCj5dThu84CLyAtRFQIjEgS7boSshvqet+Jxjy1h0Ebj24M4dm3Ef
M1AITdpIKx9xqpsuTKIe1Z+oa+dnIw3Le/xW1MsGb+QXqwfTte9W+ncAvRzHXgOrXZkcamaH4CVP
tbWWGPaC+yze+nGVK64uBclpZ41rL0PHfDgzo66/Ox2Oh6yJXz2cLzZhmQ77GCe+J3RT/yADww3E
wqqMHkRBPDmYckDrR+UmX9HTujA4X/hDhsoCh98D0s7+NJQv+jiKF6OqzAsqh9DcoZaFiTh4GA/N
ipaJ5/MVzh/VDqiXe6C0I8FhMoSfNIlzb4bwdJb0xjMrLHaIak8HWDnOSaiCc5cuKpSA3hbjLhjA
l5Hxqo3z4FvGmWYZslSOREPCLOoQejzXzudqAIybgfZttsgDt7oP0Hmdj7ZxSm2A1o05iHpYU+PD
Xn380wwppfRkC1sSJOGVlhRJyaDxmfm2Zd7XIX4owiI4OLq2xGMw/FJKe1j6ZdBdPK/jSIci9gUw
SPa9BNS+q39vrKJbtTY4UarMBiwFi89m1ScA5u7A2sPwjj23eQpc7cSt15NQi1FPMY4XI2ryvUTj
7F5neXM2U19b86xsHoFB2S0NYRdfrCb4gdr44K+wHYB/EKXgsQeops9q8dOWeDUGpdO96Bp+M5hm
2Q9ZnCC90rUeuHkCdy8i5uyY7USXHjBDALjk6ZMnZbbkCBO8Dv4yRCVIoW2jLjUOIgQFIQ0yqJIj
Wo2vl5YhgDDpiXgJaOJ62VZpdHbrsH3EOeULEpDF177w4lUAhpEjAmUV8trmmeQ8rLSVkVoISFRm
+ZnzekPyoFT4jJb3P4RdV3fcOLP8RTyHRGB4nZwljZLtFx7J9jJnggG//hZ7vKZW1/vtg3EIoAGO
xkMQ6K6u8nbYamCDZhnJPkqM9l5CIj2o7PEUeUV7TwVz22ZdS12vSiuzwE1qO+2lstIlDaht3axN
q3Q30CyGSNro6Ksug+HQir5bF7lvvUGd1kuq6B3uECClpPQPIMoMr8yCwyBQTvhOI+t+8B9ATN+a
Gz+Iq50eI2SAlKU+Vd0QvXhx/SNxy+ziAUf3wkvjAQ5T7476sGTsIMMtHlzkXC6M1i82iQbL9Zq4
zxzwLEswwQ9giW2GcFGBI+Hij1FzSRmSwjyls4URQ8pjQY1UQHuoXusBS2zoN83FbeO/u5PKBRFC
36Tr2ZquyLCsjXIhZVBtsTq1YkU9Sgx3feW4+0zDS3xr41gLIyf1T/MsjtWu0xosuIUb2Ac5gV6p
oCprHGAyqD7afv7rUoGxe1v3AEL+c8g8rvrdEYXLDswp93hU6oegLcXCFMgSScklOtdzqsdpK0AD
wKGJPdeLpkMd0dUHrLXY+w+PnCNoilgo38dFjEO0iaBeH4Xs1lu71fAIGow1BDbPDRTSloUHlh+X
NwYkrv4uBDDL57latV20G/nw/Kk9H5iBjREKsnW6ITl4JtwB/2ynzrkNSordqRGbT83z7WZTBZY1
5dnhkZrIYr7d3CYafik9hGDmKf9kKwUIV40Urn+aZB4/G1ObX0UefnddhXUy8LvFnwwhPR6ujIls
iAZT8enbobbRGNRExo6Evt/f7p+MndSJt22d//WnSea2Ag5U7L9AaPqHr9gMTXxaiA8hVgcuH7rN
n+zmti46SYXs5/kv/NPXK51g10N4az/PSFefbMHi+prZlbf9399uYMt24UK7bPM/vt3KaJccUZ0V
3YiK+UuY23CMYTh8yfrD/8IfjSMn3wQT5cunWeavgoZ5dgkcZ+w9f2qnzrkNFDB6zcr0igPzueoL
c1xkIrbOqgAP1CJw23Az6BzHIybNM/V0Ue8OK7Aotku3aIL1rU5dyTQSop5ffIUIiegTVW2pI8h+
Ji4eFUs0OFEk3Acj18D3nyctw6LHdsdABj3dhOajCQxoEeCMim00Xo9s49lwxJpDAgpM0PYdpTJc
5HhMlw3Yn7ONHkUB3Tr4naEnCMiQ8HW8DUy7X2hXRk+q8t/CIvHfGS/ekQkaPvEyMHeQWG62PNDJ
S1Sm92Om/Xe8ARRkZnXqdBstguJqAN59TXAEMTME5KgW9Sq6IB340I1A3iwRvDY2Yae8ZRS78BMa
ZThtlbxizwIrv4qpSOMTOHQROpoqNSRiDzzrkwVNR21agwXMzYrgdlc30O7C7cxxFQD2AJYbpgFo
iCyAgBZFgchJgtR1BSyJd0aeaHiVzIdyEo6aq0bo8EptbWaZeB928Z6q1NE3/YobTnuXTqOE5uXZ
LOszcp3yBJxN0bCFfm0HvOhU90doOCmjbrZJUkdXmiCNhkucFDEka9HkWdq8q0dvGUjf3IgkdBcS
B/Zj2Tjtka6AKW6PKmgZXmNTD9U/2diuH6+yusQdJ0LT2eTD4Lnx09w01+0GN3NRQHfCw5P8+zN8
6CVrh8envItL8Ad3Jlj6U+4e/S7wjgjzPUMhuNjOTR9MqBFPmXecu+nKrmoouHRtgR8sZpl73X9W
b8bzPR1A0Xe2TvbUMQ/793tWSrSbDCx1C0/JOw3V2CMgh+6dORVhbRlHlYAPe6o59uje4f7OXWIk
zbqXY7yabcnESOKvgQNV89k2G/3irLDHI4PZPktUtpFO3SEjHZOD8xa8B23kxAst8EfMhoUFRafG
fqc7z/MWSFfaNkiORZY5xs/2XcWGxdDE9hY+9WADVhRR4HwNF/E9dEXV2xAza9iNYe2A1h1/kZPE
8T5h0BzI8euEhun0F2pQTy/bxjHWtw9G9/D7eCPDzD/d2kaI2R6i0nyp1GCk6575SOhMRbr+8AdB
jeUkJJAbuS68DMdt9xtBoQgjRVczPGpu61mdHPM8hnCSqk/IkYC0SWXoZ0Ssuk0yecEBUIUDPJsu
88khDtjObjB0ey6ypL9m9R7KXPwhmyqhnVk7PYTI+vE7I10Wyhsh1NoMew1Wp2vsjP09RNHBgm8E
2RLiFt5m4pTFgQ6HZ7+xG7D7dPwYT0UDBelNnrim+TQ0V4hLZveuTK1lXZjJppuqA9SoUuyWd/Mg
Gjm2GQehsuDHBBkAOAcPYkUdVHwyLgxQ2UDQCkOo+1aHAy86hDxbznNRb6okXG43G2r41E9VkXhI
LYBw3+rztDSE5y9JDzWOgYhO/DI3wEyXJWvBwItCBYIRyGwOwT53GjyfI7MAhApzL40LCnerYqGP
Kg2yu5G7UM1oEawxCskFmIms9C6w8Q2m+P9dUpWK1q6yOyQRRHujLd5vxs00Q4GlDu4MsQ78IIh3
ofwyWDLEaQ0TkQHdJwvy+ybOs4XwIjiYmugyY3jyEpLB2L21wWHqmPE/N4iQjFhw8KAEeLOjcebg
xOtUYI82AHwLD0/QpQtlIc5+u6RWd6K/B7Yc9OK3y/9hS2M/mEIFAlhNhFqYvbdxwlgYXP2E7x/x
/+kuVGjunccgygHxjIpNFxniWwUvjs70WyODYQ1ph/SAvFT7ETFzeJLR3pUQXAPDLYQvK7C4Ma9s
l7rQHI+eqzZSFs7BrHPwqNDlH+vMM+xD7HJoaXTgZyEby3KgdTKP+VDn05xzz+cpNdgFQPrXxptM
9+y+MSC3kFeDgzNeyu6prTJsfydLkCZQGxU5ZO7ug3FTiRjkUdQEYqS/Bs3k/tYGRE6+xvFRr2gS
/OeqNXQuyiW9rqY90+2NV0/vqz+13TrqbDlEttzPZnRFbzm6iksDL9lP883d87helnIllMDmYHo5
zx009jbNp7nJ0JMI7RmZiT1XA10N0BuXL1Vv+Es/EAIOXyfY+GMhz2VVmMgEDusDoBDiWJbIR1GB
UHd2DQU1VQnr0XaQOmuNSn2x9fATPCnie1tZ27AAowrkA1dGBJqchVXhEe9KcFNBIg273/6900xt
hRWHp7EJ8rWHfeVSgWEUambWCBc+4nc8gcYWVZG0D6WmXtsH5EO9hAXUYJHxP25Z12VgTmwhBRh5
IFuVxoQTnoxvRQ0yE10UP24jcsicW2rML7cRrO47kO9JRJYLyBMvWOpEe+662cKsq/EeDFv6No3r
vokuqO5uZi5rw+UAl8n2Vs8l9svKD0ZkC08fhMZFCBIm6tenmD5P7zMTv0kfbkq6mQbt4RZpOyA5
1DZujgdkvEuth9ucScrDE9gtjkrxdtHFtbO3ere5GmC5u+dwSmRQK7zemnTHtn4V9xDRQGTEaHJv
w4KMHangRceOfQlOeDhpdtTUApuCrIiJ0Xo2+TBi6qBhc5tf34F8yztQs5Im1BN6Ad1zCWJWRw/+
ospMxRZlmutLNklD9r31nvBO76ipwzGKIYpUgTc6dje3KvUkpCNpaxywLFB+20oiIyRMQKBdQ8ba
bOTKHS38OCr2nFockkvAZ53KqK2a2yVwKtFJQSpiHye70cQ2Oi4ZqMCHKnwRzvgXKJa9c93z8KVu
0ycL/NV37VRjjndIY2ARqSYtEzpxYP5BKiSPBuNe4397E4X9COdfqneA1I0480Tlse5sY+sj5n3h
bWyvR3dwH0opv5dabuwc8uvuVHB4VG9FbtRgtXSrLTVRJ5nNVbqKJ0fyPGq2+zRdFkRqIgnAPWia
7z3otzblmJSn2uxz/LdVxkZ0tveQDaCfqpEf863SMYglc+evpHEh2+AM332WIfUCUplPhp8BhVem
9Rkgm+JQBuWld6TeFtBHvzc46+6FKHOchQx/U01t1MEAFtgngUSwyBXWAS8YsZXKyqD6KApvBRrR
fJUBLhysIwfRMDtSaunZFgvWIKQJtlWmxALcSuWdbZTgQxCRDRLkgp2okL+vSoWolbSDXRXBL6va
kZ0syCupxc14BBQSobx3eBv0eURW1qKQrHiBqyY7FlC1XDq8LF58BDH3AuCfFbdjqN6kVrrVXddj
2cYTIxFzPuQq7pY6jb0LEvqRfKRDsWqHcnwTwyvzefw9bD1rCQWc9pI2iThZk2eZ4cfz7ruQq4BB
lkE3pAdt/rnKof3YyKpYqemIyg/SL+LvXQ0gS83gS9aqZecxsQOAODBwBFiUdeO76MAZi6XXOLXS
Si9gK5VLMmj0ZQDGAORWtnVnVVawASc1MgtY/sT7sjq5JWiqw9Z9tQxl3VMRgPfifoT8TwC4ALhH
0E5NpePC+eNAQSuaLKgjk1YIag0XC/jv8T5ueEbG/zodAo7VaerouX8PPkJ4kKcXKDWNPWB4NSJr
a5r9Nj6sun1YxvFt1NzhBiuZI5eD7kzNfoc1CJKszo5GUgfOsvHGgpzKh0+TBfgvsdv6RBbQXGQ+
DnnZXuvRO81Da5+Py1Fb/Wa+6egV9U7X+Pbm2zJoJt1BJ4lGDnht6sCzjpRoYUscg7wM0AlKtCDy
rznvgq6QfRWvEEaBog/SNKGqZ6t3+G2/p7Xdw5k5tHtoLCmkv4Ttfhw1YvodFETy3k5Ofsv005C5
QCboYYBaGaq25MEuMaN0RdVWphLpnPwvqgGOIq5tgV87glZPk/jKU97UU16ce0c1T8C/2k4ZZ5AX
enBLke8RQeanCcl5yiqTA2eEzSdT1obaexs/6hVdljiJKGSrefg5JboBCQXGdSV7tTIAioO04I/R
2Ge7sskY6ERM/sisprtW7AVSTuyRDCA1iJwYbAj2N3vLifelguefqn6COYwz5FuHx9S7IAsoWvFx
BLg+VqHe+G4P/h8k0DZlMB51V45HHNMeQrjktkWtCryeeFBCcYquyWguyJyqtaNMsHq36yoZ3iyg
aPbB4DsulKuRHo8UowhvTpyMxilbiK68Qd3s5ibLwaIf9Wa0SArwcSRtV59rbe5NKBOfBwc+QgFK
MZw+kQFGBXXQVeZxfQRodzW3g0/qAFlCtoWAG3sMwS8FXTiH36pNaqmjzUJwLOiKP5JJgKw1K+Hl
vVE2CPlkWCiQp1BOGWpsXzsd8lZkd/bAmngFe5Z5TdocsnnenRzqYa9aYZ4AfLOA/1YmlkhUqaih
+nNMy2QxN5EF2VIbVcc+3lVNl66aJIiB6k3zV7v6AloDfyUkeGULv6hAtTl2/iGWfF8bsb/rK8hC
pZETIj8IES8jidRTDaD7wsll9A7y411dlSoAwZe3zEw/+pHbEBZE1Cd9iVv4wHqfA9cAZdwdAxft
AS/j5Kx48Q0yGsYJa3fzDLCIaPPnaro2e4jW9HX2KLFjfUZq9A6uR/xQkM333Nvhg1vlHeT20MeG
8jsblDjTOL83EFhSbXqiTmQHGsjcza0D9Vo9uB66AjR6abuqzSx+kp1C7Cxw+IuycUgffH/4mjf+
DwG6v/c0GiEObbGfbcfXTlIgHBw14FUbsNBBMBDBxAacfyMk2FRX9z/inD9ZpdO82XaRLjTWxC+N
RCBtqAv+7JdMADQTpY9jY0J9w9L8frCccOOGdX/Bq0dth7pXp8xwgn3m8nDVpulTGbvsREUiU37q
p3chVQF0YAukr6t1PpkgRNGvgTONAIj1FPZE3tdbshpltvUy7faFaX9smyTL9zoRX/sp0anSSYWF
gG/ArhTdUeGMBqBggzzifxVYJhAAMXhk62CLzC/pr6BKPqxlBlkzsg6Bk9kxx3HyXe/qdD3m/Qto
tfITbVWjMcABAIckleGpW4oxdWFROyvqpaLz2hdWsxybOqSa2jJvsftKJ5AxQIBFmdqX0rVsaFF3
ydd0fBr8Gt9OGVuX3rXvqtFInqgYmdh2gVlDcgZNvcGGJaz4juzTQnY7hI7Zknp9rJj3Ogr21ElN
phNdsrw0LlRDFjvUE/tMbAsep1uszNkK2ZPDZRBI2ULuo1j6WFwv8G4PF0T9kRDeZOa7aTbjjtqo
IJMGzNpnc3yfm9MCiYBUxQ4VLHeshEi6B1KmBTXSfbSPDD+Z+t2GJrndgi5bMJbVyE/5gjQtKO0U
cQsUzBC+eMjhGe3Oe2tZDChKmqtLIMLyYjLw0oZp6L1VsX2stJm/6Kwvd63NU4hHWMUXpNytIZro
vRWuG62kM4pTkQsHBxwnAsS5duxyEWrD37EmbL7a8bKte/srT6TCwaaONlStfbkfQez1JPzOO1oc
0DxqT4oRKBf4pu9jPQT3MiomfJtvf7XHDDueGLrVYWyLpxq4CAUuq6/wkASbvur6HY0HuN/J4+4r
3GdQiPBatqbRgB6dUnf86UamtfXZdIpww8w+hIV9afu+vutzp75TU6EhLnmUgYao32RGbWrk0+to
PFTKLyZMJ1JHygo/FqRxhFAqFPkpdKItzRSnfYd9bsT1CcQl0HH5e2LqVToNzsAerwJh3ec9UqrK
KUNTt2PSgJsPmZymAdYmvO/eQNUIfql66hZ5E0JcYOpOssrYjhZ/QVJScL71kuFclzGEdnGWun4e
e5vGBHfkzmjrC3UPdGe6pEICJbiPPPdAd8sdAzemqW8fp+yQ4RACQNUKhC/AMYBPR+OSKTE16jVk
Q9EE0UuM+3CJfCF4qmwPSc1V3i5BmgG0ABAT96x363scFBFX96BgCxCB4Rn10rRbtiGrZGpToEs4
IHPylZpuxsDyP9hN2hxj5ESCItz1ok3dmGCnormSclB3QfJAc/aRiEA1Y97zbIgfW9NCejqAAGwc
4wfLsY9Uy0HAcVcI9iIm1boM1CznvkSud+Ay6DW7vlxjadMHaypKErQlxdoeFILZgrqoTv1z9dZN
PbdByvH/Hk+m1PVH+yJlz5EoAdJy++BOl1mABOTcuUyAuiwSeGeihQpTWOHCNsZmxzsXuTdqGtB0
Hcir7EoCvYTqrcfMDX6Au/ZM4yprCAUOaegGletmhFdxWwBbx0KkDlqBx3ek3hJPSi8DtinrESzr
K6qS1MugRmB4q/YZivVALZQCuVSTzndnTHJzQAkkwMdkK6Pum1NYNu2vy0j04z6HhgIgIuge7axB
dD7FqkmjmzBqd6kYoXY9tVH3zZImqrDH/I88VSY+5794wrNs5uJYDwyUALL8E5i8LYoWCGig2SYH
OwBO4lr2pbjKFvx5IY5cVOM+YE48gigpWYjJrOsANTEaE07PaUA3Wt7ZaKszdZJZVcMhnSPmibUv
lFcdxPrqA4Pz9z3MRLBNaMKnP7fFtn2sQZN0oWn6EVvXqkPenx6x/iJhC1CVCGEa7CWBGQEoqlkI
yeVjbst75HVll6CECPaYCr0umSfW1DlgxT6PsXWNY5EgEi2dD7ZpDPnjzI3luh4gok22PWypRoVp
c2DLVXah2r/Z27pPp+eX3+amG8P1i88RVRJ0lFFw6XL/QbQZ/C6BvpIBfdrfn/3TGOr8/dkFzc/+
8Vlo/nyanz5aH4/u2cn4lUbSbH+wp7+VOv9pz4vC3lhNy1Y5CDySWP76Muc/+A+Dfn9Bs73lp3qt
iv7jh5L4ULePWJYjHHYmEhSM3nnxhuYSN0k+IWnLF/AlJ1OrD2fyPfRNn6gWBVZ2jGIoaBo8dl7w
L902VSvX1GtlEFF2atFMbkCcVxN2l4R4U49BA9TWUECfvel9cI/gnTJxokK7EyshIITURwUol3+q
3hhPVPMgr7VmSDy+jW7NIT6mLIf/bJqsa1n1aGLXP1VqXiIo3IUDnN7YVZsYdClZaz37vF4iopx/
qSBre1CRBkR2qg72iHg/r4IjVTkeoLQOi5dcW/aZC6NHCrKffQkcSNxXYZvtvGlUH1f3WHXCa4bf
wIOMIRQOKfsvLE+dbYkDx5omS6aPAIdpeXEH23rWPXiop8maf36EbvoIDGQuAJ35PgdU3W6mmJIG
K3Li+PyC2ONzAHDznmotsMcMCGCo1XvgQQaweqqbtkaipBD9plAgDLIgShzRo9VHaT0xLkRHEqNH
lrgEJLQ3phgenq2waR8m45t4/dREA4a0jJDdi6pyS7mtQ3g85wFtNkCipUSSeSfBl9NNxnx65sOI
t//Bw2+JT9pqlmkL2+aCM+B4hQTy/5/roSwSq4h87V00yAY2ZhdB4b4tsCXspsL2pTzyyEIjXc5F
4rev4YjdPzWRMQ2j6odp5hG3aaAG9Qq+j1/jqHce96dq6bsagONe7XoGdddG5eEyMqVil6FwvuXx
wLadpXW74iWoZ4FCTM9RFbTH0cmXVFMsADJD1FlxG3yrU9c0A5ZYtgWynEGBYZrhdklTWHG+RAJM
wy4xYmu30TTug/l8V/o4wmDb2w0ARoVCegNczvibfYNiyXPweY47g405XSNuJhafjG+BZxpS3gg6
flvOkzkTycVcpSuIpIfbVkfWbrAnGW/Wn4i3IprYKoiyAkfyjV+0/YmaqPMP7TO7xWQ/z0PtNPL3
/DmxodBEk62MC3FANG8RCF2fwOlZ4rA0XXo+krcXCpL3sk74IZ02EtRBhXJT9NL+ILVH1S5qJAOQ
4QcbrEq/JqPRUTL89b/TzsBIgx/+B1ocC1Esy8HjwbBR8DzoQP/zwagD/MaizNN32RQbLNxiuNSQ
jyeuGSqIkyZsR2M5uBGSDDTS1xbIEbvZqcnf9MmuCku+pjbqNZk34HD5cU7q7EvI2sL5+Qo5HrEh
HggqKHJMRBBjdKmbRp0/NZNBLc7UNwegZyunuQRtpP7IQfEvc9Lgv/tuN4fO9rKtVLsm7a4RDvAz
cExdB4QmVW7aX8zgDmBIAECpppAgIcUeZUX9t2EufoXAaRZhqvSCmsJJKMxj5a8Rsy113GadAFPT
MGqa709XHDICpqPu/CB8hZi1vx1IdyGe+HQgSUCO9fC1KBx/m3gV4g9ELUbFNIQ66CjDSb/h9zQ0
AZlR7we6st8m1Et2A3jlAnj54ldRIXeOOkqjCv9r4f5MuIIYN3e4AJuYRLoE/3+/zwkp2wEIbZ6K
4jupIyqsFeArRuFUk+rhXE8icL/aUVmsydAGwPdXN9VpDFl/mgdJu6+dZ6iNO+UlUpFPyYheEyFZ
keqyq39quAXWVHOoA6Qk/s2aGk1KbaRLKkQKL+JcJWualtqcpmMrcFL1qtkUPNxJhg2amxr82Ble
8NCDkAiiGibg4JB2Fzq1HkHeJvexUwebAPG/b2b9jfhS/3Ugc42vspHm54GG/EYTi6JgKwiOi2Oa
1cjHAO38jQWeKCYSF5TXDSS3ZyZ4vF7BEX+jmCe2+cnGrrPsSCPI0AsbUy0gvmkvCrzQgCKuWuv9
05r9a4WHW2RToHde1sGZtHEgibynAZ9eEfQWYdB52MAf9nlKskWe8jVD5umKtyGy0JrsAcT9FYg0
2iHY93X0UI9tIw82gor/wTcg+adVFImRljkR1LncxI/UmVbZD+RiHsfP1LZKAGbash3lEYQs+ZVb
RbEqB+T31WEeI5t0MMVXltigwh3rBypYMWUpVREYTChH3UfaLyQIsVu61cusiZZi7qc69Rei6s5t
Z33zIrxwzDQMvstDFOvse2OE0WpwU4BbR96c/18/eKcAufK7f+sHuDJa9UA5fBivkz74DsmvaX7P
y/5ffw2H+tN/vJrMTwnRFrarNtj/bO6B0cu05CeuJTf2E7waUvhlHeVvOy3TsyU9yLCAcYXIVujq
d3vRNmApcyOvu3TRWyD4+E1l5RE4w+zZQOIQXtJAZ1B7FOBHC6/mcwiK7Q/tqc5v9oHdjBDO6yEQ
Emb62297ai/dCh5ccFx9aX1zMLJ1Z7gVnoSIvzqmr9ZGPoY7qiLS+t6Mg7xDYkn+nGioPE4RjqI3
PfwmmgSpSH8PErwKd9T7e5Bw7exZ1/XNqnO8X4OgnAivL4NESARv5xrH6PFLy/FsIlZZXpoW1I4i
azZgXR6/GJ1h7KDdHq/BsjOCw4EruDRxmvhtRsORqWPs+gJeY9MuDz0ESxAG8rLiR1MEjdyU3vjT
MQex90Lfesxa8RXJ1tF7ICPwald58KD5II62HbFVM3X48lufju23wYE30y3KXwPBp/UVmS0fByLX
XRyNxrNWelrtfPZGA2U6Bhs53THJsvY/aG6Fx/in3xaX+HVBXQ2PqmQmB5XdPx/YQQ0NXNYuiFpD
8MgZY7IEv04MHNrQLUvIsx1Kd6/CPAfNS9QtvTF7CELkVPqFMFZxxsONRnLWgruBuah8s1hH2brg
xbnNeray7bRdOkICAeI5SPM0HxPAs3e+4S1YBHXC2Gu/lVX+VhmZWjOkjyHG0m3gzKlXoWkAiCur
dTgy0Cn1UK3sWLesgEXclMx5h8QYRGK6EiyzrQeilkI9OQ4U40ujK5eeAlY76waAHsDJhcUHQVgX
9Fd9ki3KMV0PdhQgpl4coA77M/dtkC0rRyyNJOQLn3sDoO7Wzhy6cKFlEK9Cl98BBo/UwV4pKHIm
+yp31BmEu84WsoHPVhYPKwvhkGXnJJCahNRfbnYPverhn4krZHwAiLXy7D5dwv8L/p7SsBaGCMEO
XiGYDGRru4uN6plndXdwoQPP+aJSto3FDOpjva/2oo/f3d5MV1aM5JsEtLaFk0SH3OuPoO+CRqNr
x5sIuazHsUo4znNIohyKpsbRpNH30kU0CsnXUQcMl9RutoGMrZ/6370hQx5Yaz2Zg/mmIRW6sjv/
bLZ6aacuMusMiUQnl+0j4PhxkE+OFYQwloBp+BuO2Ohz25t6M8YiWkAPPgSfNHeuXS6fbYnUFHAK
CIThQFoVR4u2Hn4wN4bHAl9/YwgfFGot37Rq2LXglfSdbD+G/CmuWvM5CrhcVomV76vUNp99oOSX
qg6vmCPd6MYR15GnyVlW0TXqECoPpmI0IF+AJDm1RQY7wudWzR5K54H6yGoEgfgGrK3PNU8BnKui
Yj+otH4qpP8ce3787vfDuLDzQiMgG4ZgFkK6hEjxxWPTt4hSXX7rQolE4a6WgMCk46NZ4uFGNup7
g8jxogHB/YMlvPaI0C90FacpQT3JE5G9xWVtrgFEqw4gwJJX1pR/0cxRC5qIoQyjawkANI6sulhT
B40G1KNAhp1yDyGiEVetcohh0ieV8V+e19jXzsAalXYcrJHgU3sb+33DhuZLJI016FLjlc7H6o6r
rtunoGPZmuUIEdVRgtzBxKdDPHFV+478iXf5c1WI7jUpGhtwrNw7W5BIP6g4NzZxY0aPwvEseJfi
9EclX53BFT8Tx/irkI0/5Z4D1AfSV+SfWV+Fak4gdvZ/DqyDw6ruvuW2bS5BtdvdA2rQ76CZB/6C
KHbuhpR5y9qTJijT1ImPefEtxcEwji3Qa5ZtXNzFQuZrkPf4yyKwimDdeqCLdwFOXAB+XdyRDRU5
wH47ng4/qGbavkaeB1tV2m0PHfbnO9+1KsSD7HE9FoF3xQLULkVT6Wsv6waEBDp7RASsfeh6JIhO
NSriCJwgY24U28w3ssdOK+OCnIQ9+D/tYgmG4XipQGm+u43AKnEKlH699cIDCKUs0IgfqBf4WXaQ
XFcLSNuv4cVqH8GMn4KxHaSp8JUX30SuoSDkda+lAszHlKNaU7vM5D7v8vLZF3DzIW+9X1G75w2P
IPnNHn3tgrrPrqylneWPSV5A3UKUwc4xTfFY8Qo55zK1v0sLhAVNbbyySog1ogzhuuPxuLFj3zhi
h2EcIbJgHD9VqSP2FJyFsYdlfjKZjWOQwJyojQrQlSxdUJa4k1BYDgAUfEmV1cuj2wA3CViUwiYw
ugvBSVaOLHxgeR0+RGaEwy+2Uxuq+iDwfDCy0F/XLgc8IazSYAlu82GdSQ51Y5Vsw0T7UJ8r7XVT
OclDkHrmyrHy/hFsD+ayy+vgBTAse2HDI/5lxOZiwcaifwOY6qk14v6HU4d7EGQekWIbWDsXeKRn
pw33APOK59KMsoNy0nhtuP74rQAs1G3weLg+HgBg5vjWiIbyNPZetmY2YwuqijEvT3TVZgUIfuiS
Cm+yjpC8dCgcezXbFdqeKIGsFLuLaTDV57kgeXIGu9Kw81sbarPMQCKIDTmT1g6WNWjrQZiIKk4V
SDCA9+B5LOrk0MW5RADOMb8aTZgClRAk9zx1y3sHsbGF8lpvffuTddlY69bEGbEM8+4+GOwOUaOm
g9C3iN/Grn8K7II/2q5yDkBcuauoqeK33HbwZv+rwncefDHx9o4KI3p0GtU9ekhbr7wgeTXCyjlB
z2UEtBWZ6oWu2DbRebfuaxE/RaBrKCep2i7unirku++opibhWrrCawbPpY+XTexPcGBwLT1mSWCs
OssVd6CQSJCgOL3N4R3d68DP932UVaBnASwWfN8GOJvD0Tg7JgTSgx74CKqCTv0h7OPwwRmqbAm2
y0ncCIKdwMwYEB113UveQLvclyA9FuEApdU+U5u+Yfqlye1oBRGqek/VDgdkcPgb7omqY5Fe5NhH
OKTCNkt2Ye/Yz1jW2mteZ7t6iM0XIGW+ViC6Ao5PmBB5dOBYXPQZmLEnjl0jyV/B4WtfZG7y51pF
ryMx7tY5fzZlgnBd9o0hw3CPL6YGjaGtz0IhO9xqH7RlIvjzf3Sdx3LcwLZlvwgR8GYKoDzL0ZMT
hERJsAlvEvj6Xqj7uu/k9YTBKpUoqgrIPHnO3mvr6qWeXeUl08DlEA7qbm23il/RcJQnfe1Vu+vD
x0vU6GQmWf7yeOBCZYLWl+CoXF/AGuvtEM0p3Jj8NHAjzCdyY/f4YY9XuIvxFreJen68gPF4vfF6
s9w+HrZzmT95ZZ/85597/C0Hwk/fKd49yoaOZlmU7CTxGLdBmUOjzPNLrkimMOuXpbagBuFk3nmm
+J/nyojQQzDC2Wl01WIJ2UBCL3Xl/zwkmsE+i8q1iRCgZz5MVhKfRm/4XQsBHk5prbOR6aQrAKaj
24TshqwkcXo89/hThRZx67rx9pu1Yb7G5C9dHW1aroUzmFjIhuN/n3o8DxHj6sQxSLFP4TUOpWE3
bBrXU/+4mv5teVX51aZTjMVEtq9ZqpmhXXnxbd1lfDhIF0GI6RNcs/6pWr/rGom8+/E4U6NoI50e
0dv/e83jDx5f/rfnPJ0KusL8FP5vr3v8/McfKInaHzxvrGCOZskpQlJ7UhpnAfgSL+GyPtdVbX+A
wbWxXDULjCWrN+wx/Xmg33d+fDfW5v98VzepxqqHWPLxnBdVmvSnWDVJkfbmoCuH+Fq201UM2vj6
+FK7QB3I7gkiwPDHB0i0aAYZLoulhqo+cUx9MEV1dZGhLoBoPvijrurKgIFifEBc8mYamf3dcXn5
PYaid8A6U5ChBXmJe9UN6RRXSAvqZauqekP2NsYqcaiM9E+1JnIRMo62Yi6T/3z3ePj4AhN8heTE
f/77VLa+9r8P/38vE0NZBkafIt9zR3nFQ9xv8YOgpF0fzlkhr4/vkjTC1p/FU/jf54z1JaYVD0Fh
juk2H0Vu+8oI1W0SXBkSyWqkc7zFNWO8/fehvj4kVkb6dVoSQ7k+RP9J16lfUynXh0x6jjrb4Hvi
MTEzpW1QWSfGV72bFcX+kjpqdmgHkLLGMd+Pw8BMD2WHV9JRjNY0xMd3tESY1HQupwmKlCDvdbgL
LU0uBndN/NS77ZPQ++b2n+cqKkAcJPqwb6e58vzEUMyDK6Kfx2sye2Le2XtuF9r6tO+sToaE8vaf
WRXHgdlnxlNLbu2HZ9+ctu9J2G7Sk6WYZoAjoPscQFcFA5mPp8efpg39KjF9WJ45wcnW0v+8ilMc
/5Mx8Q4wXDkkzsjaF+/6eEuGHgqvUl4fi+vjgTlf8xEcUmSYybZcVH0jEl1+JvBydNL8flQ1730n
V6tn20rKA6tMvpO2o71BX3l7vEJP428My+6rW1bzLtMQCxEMEb+ojiP8IRHyp430k4sQ9IMhabaV
eTsRqZxNN4UKbZ2ghvkwJPuyEavURxKs5irWSUyLAYdjeq6F194ejybnSTaVs0F3NZ+dQdxMq57u
Ttqot4lkAGNELqAkVYGlUHhUgbYM4tpBPyvsgMXEDCD57yQuIbwKEU4SUQBFTPIfjRlMULlltymt
KPXnrPoVLZMdeEWSbxrbGILGMG60RuJtrxNGBUGG2fAS6gvjHZk30h+UqHrCq2WoCHXGNtnQ+UiC
NgPRX7r6kS8Xmb0mUSaDx79vCL/vCyJK622umGKTgKllrsLCKM3YDGJbmQIPHSFhzF1gCdzimiz9
1C1kME2sdAM86KXW0LXHfNiwMKKgHmUoRwDYPT8ljuMJJWKu+ECvP2Mtzv256z/Qeo0cWnQHJIka
5hrBvMVvChH88baCZ0Bl3DtZyz85J1h30D8FnKLv+YgH10gBhuKTwczQ7Vqjv00LehVg5PdGM68l
7YGDm/5dFo2hlICpJ0fgPLUjnh3rGi8Mxw07v1f8ktQ7H4l96tJWD2bwU5vMxNKseJtGUZ/F5JwG
17iTWVYHGWZEv68/hlkxL2VFWoImtz0JQdtSeAPj5wmGyfjHG0YW/YJy2Cuf6sL6pLvjhGOv/WUe
86uk/Ayk0JKgacAN6LnrCxc2wVJ1U5CWyzFJKgGzLYNOaNaITuJTr4MJUmSNlLocPsaIu69w0Z73
WXeUWVfvzbSVAV7Wp0lLplM7uUpAupEEjxnYPTSBrrGQyjmY/BDDM7A3p2s2qrhaK2oK5KHdHo8k
e2Brm9tc1V4UgdPcmiDuZ7wJQWnWe4c68drJ8aMjhHgHQ1CDKrRgIKa8AdJj74oCS/wcD3uDpMtC
rY+JN2yTbmgPxYoTLdcvBaaHMGG7DGTe7SK0zi9yQkTrZYwyJFE7Q/nXwev8UcfKixKdnUbYd9VC
5y579VTTpGralBWHFt92EumfFfHdWv0T5wtt14HP3gwLrT2roUtGzsRhhj9GF8cWX44hdpz+j1GU
i3/MMhVBzLWnds9txGeqLNHVAUjzbOVdBTHo1TXgWJrCTbkHqvnJMtHh27Lqw653xdWQcuPEi9i0
Vamy9DXvSZPHAXnP3h46oBL2TaaHqSqSU44Q+MWeUn7Fd4l14J1wig4mLSEUkfXDv2l89WsZlrUD
Fbiw0iDTzeh10OeNh512N+lg91RjMl5660AsjE3Ppi03hZ7j1yC8/Nb38BrcFMrf6EF/dJ3+nGtW
saVpoPqJ1NNLh577hLLqyZyadFOtQQMiHvTj40tS/M3g0x3Num4hPiyA8sXgS894JV4l3atrLFzr
UOvPMPjFVFxdMz2qFmtYl4dDWmClQO8clF6Z+tlkr03GHCuqERgzCXEkKaPEsNegBdh3YNtbrST0
XDc+s2J8dmR685Sl2QyTboVlrjQ+7H9xIAFW+HMcc/un9YfJ+a5yysp3miW55VYotcrd24KlPT2a
tundBJBApBDTV5GM+hN90AAy3HAu9KIOlnroAFrmKe1n69nFWz/ZaGSNWluTolXtlGKy8iNaIuVQ
qYFGqNTOrhoU7XZYdlnMjLRCOJMxXMobdfH13EJIVUMuyG0uo9hhucJ5u+vXGZ9X828DpgfFGSmo
HR5fSPHToNgfaiOXp1J3mpP23Te/ScjrDsZ6n0wmg7sGzAQrO140oZcXPam0DZwodIUtqO3cW+9c
WyWxJZeEvdASJI/KUS6zHMyAxiAnI2G/kpMQYaxongtbMa6Z5DSRAoWabeIP7HF40Wy7vNplDVBX
5peYm3krpuGlWTl7OveICQgT18ux3Axac3NdJQfmhUc/Soe901bxSV+V12Vfg7SCgBuwdP3SZ5Bl
WhHJ+1GNyN0ZWp20iT4QptoH2PNAK3ZeFpSK/s+K4+QpXrJyP87Gm1lmb/mgR3dn8Io99U4XVLLO
Q7tF0j5zlHi10uWNaBA+uZzPF6ZJVJX6mzZ2PjrvZDe5Q7MvPNs4j7N5sGfVDYpiWW6zzN6KwnrX
BbaH1Z1OEKYxA77L37Ok/WIOe7CnofFJgSfOkBbUjO6LNoWP1L3c21O1wOoaYC64EW06rkLavh9G
MWg/vZ2ee6UZP9Y+DfDbJFAxjz/THBTh0FfGa1lDClDU30wzZ1iX+o15aHa3TZAEGKfng7U+LLDb
OQiZp6wzwypTIZPHZMbNC5Ql2iHpzTwSSR6HkYryFe0Q/wnC3p4IXfb1hbFr7hSnJZGw61Vagy6K
6DEL0opua7FKpx5fXFs7o6AYjoPrVZtktMeN3hX/hgnBLti/t5VlV05mf2ziFdJomhALcRISCRGx
4reZz5U7BUrTfRaTXoSP68maQ+H2EaclXFNwVmnOWdnr1Ey0jeIKc0ykna2Crd50FJP3gwq3SJL+
zaGU4IDBeuomf0wNZ4F0aujLrR7mWUvvuR0tjAqwa6rW3nPBkZuoLB6+jTkKRrjiVKZlebbyqjyk
rXttNTFex1XXAe7W2FWKt+21wrfk5D4teGKA6Y+v7KHe1h6JdE3GlGJh/eKWhrlpWkTKj4fevLzy
npuHuF2sCweTfkfN6PMBMx4bVPNNb9b+Q/zHthn9RtXyRjROdXUISgDRvFWX4WN24+g6s/ie6wkX
hM5I+MNsJaDpeM3fQuT4QVsBA1kdc0Jq541auOpbaf014unNbezxGcRwDwuayT82Sp/DiP0F1xkg
zaIbe81MPzyiMK6K3fLTDKCrHcZZW50vjal8p8SEv+vKwqAxRgRtJSy2s2qrN10FfK830XzSRzm8
6OPAfgJQ1dKqmeZGGSSo5l9tAbKXVvreqgSWQNuc7gO6bdAlybSdC6fkM3TlLgaP+pplUX2s+V/5
+CzfmFibL2MH6XhK1yGMaBIs9lPNOHxwAE/2TH2SkfayOX7Sdb7HuqbcO8AD226UzQZ+1dlQJ/GU
tpm5sZe1XhQdZ5iCPdO0pq3JInFm4+ii9NIwyfP7qNU/jWI0ma00WI8yuan7Sfs00RdWRHK+NzVF
OrmcGWY6pfAntzff6XfcBPvSaWRmIKSECKrE82G11NCF7LvQa5IlrKTrbOK2ec0Q6lzMZlhB5gAT
YoqJGxNdTgGU1l2n/wMq0h1qQarYojenx5c4M0rMLq27xeljXhBVgBCtB8UvxNIHnkWJl3vGZ1+u
Tpd024E+fnIyM/ER3yRXl1KEVZ0sQuz0Fr9+qj/pzLyk6dHe1J8T3XW3CsP4U9WPPYD7or+I9btI
zazQcjtK7CL/Loim2NVxBLxkPcp3lvavnD2qdbr+mzJyIqJd5NpAXyV7lffGcLxYubw+RikGLsaF
q0u5tLoeXdSKKLGJOhTgjKSYSN+kJq0XQ5Hi2bIyvzOBNbKiSFjBoj3hMRXhlHvxN8rQ3y1vvBDN
GA6z6uyLqkLLqZI6ZRfLB2ndR6gf8R+BzFlE1Y8+0HBI5jS9Ol5chc5qHO3tSPWdxXqdCmo8tXfm
w9J5gJW1luTokaqzaE13r04TDN3JnA4uqJ0jcS3F0Ridc9mqz83MqCDBPz3GhX6VXje9WKI6Rhnb
XG0mZqAPw0GTubNDy7+JPHnKxTJBgdebo9lUxmbMcqqH5SrnrGcXzly/mzp0oWOUnh7f1S7Q+0Ud
wtHB+zYO4z4v4ntR071FwE4ogbF0rFo0xmZ7/sGatDxbixMSJj6HMz/v3E89nzqzXGJp4E3meJMH
U6s2JBGDAuunHO+/p+1tz6nPEJC3ZubAmk+4ji1nucU9dRZyDfMUCwXQymBVpyTlk1mqORgXt7sW
UfRq50vht1WeY/+35C2GgnKs9J6tbFmMsLEXl5K71PYmjehg5qQRZtMGHv749WcCBeCocx9KR81C
JfaYEDsO7pDUvTiAWLcEX+1SwyxAbol7H6c6xoyy2UZa4fpTh0CHeOsyTDKa5jIe8bCPN9mzfzvU
d2dDMBWg8GG9b/fOPCYHQuM2emsSsaNIEgwLlTdmivL18Gsjsn81RNftkwqigJFVOQdxkFHjPPlT
Ev/WDFrXrmnmYUkDURtpL2qwooGJeNh83Hk7lL0SguCrLiynScCFPzJoidrQsJwPxQKqX88eppLY
QRmQD/lG09GsJjUTLPyON1FD5GE0xF5OOtwWI8K18BS2FLqx+tzLsCNjpWvlqUVD3WNSuSgW2RRR
9pLakfMRmfXZcRt3B1J22bja7zp3XCBrTLGJ8gZCyk66Jd2yzH7LhM6EnVOverkqznPv+PT566AH
jLRNSQKprZLIQ9rMYZ3NyC/XTsay/iXK1yIgLH0ZTU5b3yTcY29TcWqb7dT64Nu3S9sDjERN7U80
ykF1JtsxTvLQxYeio+b2y+abg1zEqEK5zr0FK00HaUiSA4xwjea7c0fHLg9u8X/j/vI52qLTJBCP
5fX2eF4fwdWZiLgphluybtFZsoQgtlzIMW+89tBp3UbOJqcRuic3EL7ujTWkBDeJa7UcdmlUtkwg
GCgvDbCADqH3DbngdCN0j468UKcvoeLsj6Q6HjvN1W/p1L44M6T3dJroYZAJUcq+oPWgtds46ScG
1+W0awqOv5BjqUiXtPOnnBogKUYANGUSncZyaENFVkiQ6ujQuZ22E1WSBcLVL4Y1xIFaM0RRkZcr
KOEPRVXec7RvJzDRd+mVxY5cjJoifW1rDVnbvc7VSAcPrputSvulmLo5VO1K3K2lRFe/NHkwqxM6
CtdqYKfpfzUyxpn9L18LZ2C/LVIzGMYhQmSyFNtM50NzGHJRunAw51ADpWqmn1tXi0tcZqlcDbvk
jjTji6GhOkIQG7FIG+XdzuYfEUfTU6dZvDsIj32T2VqOh49yfiaXypXDdmzp+Eye9cTAsz63VhPd
qzgR7IfRN93bYgesxOgQoAkNJAWWYa/RqndOLgdGsuahGlLatmlxVkvO0DGut6fEntSNFwOpT6yy
CgR28iPm/MQXzE6gQjEgHnWaJAsMKebgy7Fosv4wLF4Al8V8z4Av0wla8BLTAJtLycHTfBukJw8w
LT3fiJpmr4xVssOORjRyeY/myaB1039V0hPPrhjBfeuMhmypfE9t/zUyb/klnZnuf2cGrZ32F7pX
JKt8cNRk5bey+FA1LlbpAtth3mTjEyjrNaABqoSWx/1Tz77WeYniD1wMxwIX5aawRA3XjH64gb09
KxSGzMhAnmSUkra1fje3bANTVi07YwAzHfUnMIckAOAj2FD5juw98yPJw/EjbtewEoV+1Eb11VPq
Zm/mS9CrdfrUuvzOqd2csxoDv0gMix5htR0S6EiOPeJDb9vNKDkpa80Y0LRJnspcjjRrvK8+S8tA
HRQKxY3pZR9xgXqZWc5WpO9S0dWwB+O2bUf5PQ1ArUSMDxowuqdkn61U4vMK1g5phzEnpP4+gQde
KWgEnPW1FXCXpYHe8ZHqtEAnbhajDhLNDkAMx3uaMGgpYVkGugoHpAKCHC5tF2pdY/uNFMkBjMB8
aqgbh7yy7gvxY3cdxj2g23kh0s3Rd7qp+mNnRScmghevGpNLYmTppQLDywF0OJRL7WyJjvw0lDw/
j7qZn1FOztu4GZJ1fVSOqUkTq+5bN5y08aUddXkuOsb2kvCX3uqMLfD9BMn81sPE8G647Ufcducp
SUk3iOArk7fkIw5QNzX94Q/bAbk+tG5yzqwq3dMkL0PVst11Pusj8iy27gIc3/GqvTFoquHXZqPs
C1v8qlvDvfRD5106Qcj4AJfEtTr3Aj1lP6nYIYeWQxgt1fjsdKpD8z+zgtyqAHKuDLmH/Ly24M3F
Jni0Qs2vcQPYwSBvwo9HS/HLaBx2zBXYByU2QdtplxvgTKxpci3F+9LdZDCccOS3flVY5VaLFtMn
f+LF0Yt9Kt3rBLqDAIvI89HpbLjT+MnzMp3SuNwuC7mzOhY9WIHpVuhKtTWrsthXxpSyYv9mDdYO
woiA7439s7bMw9aYXPMg55sKlE5jXQRtyZVFdTzR/lZvXLU0PLKOuyZuBJ4mt9mqSvZH0KrfF5pA
lEFfmTNQIp5GjDwXysjvhk4vF9fvPqExmnDk2ETLcl7oNu/NxtkTrGBdM6Yo4Sp1ApKy2gL5/2ZC
a0I5c/RyrSr0Iks5TAiEUHnQqY4AHBu7bOS0DYXIo0qL5wA4hs6dD5xD69Rg4ux7qtq1QfZS9Zn3
NOv70W7QW2f1eKJKPhVuQl+2Mc+OMQk/ySl5U6EcYvvH1rT5Jep3Ti0oznrz00ZEjDisPlhQFYuV
pBQ5XKNjuqhs/Lgb3a64lUvODEYvxdYjbyk1vKtWjndhj862MLL8PIPXhtpjuMEMzJOMr6MnanPv
2PS9i+barTg/zQp1xk67QYDtIuFp22akqUNJfxpFsknzpjgNJfPztiNMxFIPlssin+L3T/sMLICd
UIqxYN6WCi77Qh9pcZH96IqLaFctiZycFD9fxtd2zHEoj53Y4mVt6LN73VMzFW9L/Kcf9OlAUVge
J9KZGK+suj3dqbAbXAvb6I5szBXVmHIm3snd1IMTNinTJKUz/nQsYgGIFjaKoqp3nZx3YGIhfLQy
3emYaHyDxBlfJ/AicCL5SV3h7XU6EcCXOkR1xXIo+7taDj/m3ObE0cVIFla8vFY6Bd5PnPKqvuQI
1fJrXpjlxfCg00rlX2+Z/U5zUjeUfaiABD84gJq4NumEKtY96gFVJNpSHYzKMc/u3luntfSqKYLr
RvGNzvDHRGMlbhu/Jh7nSIGMvgy22LAmB5aeWZDjjMSazsfW0ps0mGVHM1xfEqgWiX405mXwlQqi
wUK73Jx01nIbDGfeooIenNVVbhyU3Oyhmcl60xSjdZxHl60K5nowF8qfigImRFX96ozF2qlGEdIU
qbHqsrk0GiLo9h4TbjSWyrJ3afYDekAi7eZoJ9GebuK+wctYE2lIipXNhhNl4lNZI7XdmEFQWjg5
o+k88suh/OPJlvLZma4kwYZNn2aXhm432UQblCswRuUfflp/QOycHSJSNTz6A5ZGvVaqFNtMUpk7
ZJUvJdm4XiKLYKpQmSYrYRM1rr5tS/agPsUlQkN02CcO2781iL9jHX0Rae6EYhYR5Z1F2sQKe/SQ
kyhiZ2iMMHKVK0QyUZ3APL5Mq8iqX1SweGlihXXNSSCNZg4ba0hgvvwjigu1hdZHl2HgXA5LooW8
Y7anNotB/ePK30VtubypjXfnlLBr0qY90BBXjl6eP3Onu9tiGJQjz/M+zs9datT7FpAy17DeHkXU
54HTYcR/MH2WpNqURvVaZFRs2QLJCU7DUanKf7wVtFTwMurd0XB6rhCmd0Gj6GG82urmRXJtexiI
k+oHDgWs5mwPG7p8lltlpFyJ87YPxRA9KTNBOjOh6r6uph1bQzLTvU6KjfYCZtM55q3fVNUE8g9Y
cGbIcLCtAdKWx24h4p8Wk7MB0QunoZet+ZHwhJR2I/ISUziMyp3QIDZKUJ5Wyolq8SSSF5xXaLKJ
G1D5hlnsUw5Cb19EXb/vIzonXOKcbOIAS7eoNYrtpI1PbpptWxS5X6o3xptchzVRzNLeJ6K6s9Hp
e9EY7a7NmNvrRYCTHCXkQlFWkQ0f4J9kDtV2lwTMwGFgCZiIccIalqK3bJaDN4/xjiL4J2Ls7Ius
LvyasBJkutyj4JDIPvS9LnF9jUU61JKfMfJrsCh5HxmMzfCG2b0osZ6EUWO+N572lHuraekZ8tVv
ycGLsleH3yynYJls3Z+T5SRF47cRRmZZtPS6+0MPCsNWp08snct6qtpXTbwp3fZXoafDJub0q1qq
4w85/QYvis84W1/RTdxdboQDTf0cGwFNdF3fo4Ill+WIqSL3KW2uSpFx8rWdO2lL70aOfnrouy2t
n1vHr85IjSqIZoVItMG/G7xjh9Icv6pEc0iWf7MMwh4Sr+G8Y4cWLTikiC39ZO+WD5oWGM5ABLny
S2Jm5mjcElG0tGeCm7JNxDxcbduPanb2ZN1AJSBsx1GVd9a5XaGoV2HOR8MTN+TGFlXovC97IE5Y
nIisJF3N7Q6KjqxNbV7jVLX3au2GcQ3X086jlzafn2utZXhj1MR4qoSBZfO5j5AbcEKO3FjSW9A4
59os5KlmXMpkubRT/8sutb9Tm7FRbYxoZxIXRiwJo5N8maliwWIEoODyTbVYL+t1M1msFFkakiam
Eeas/FN/5wWswiXHIoY+AfHMRgzqxSqcX+aiwxPpxo+irV71Jn5LiJkM5Np16bN9UTOCMQwJJ4Sb
NZIZ6uwF/pFLTVYncemXUGEOsQHcpMzrnco3xaR+FVokdsJeZ+GLfvYcOje0voNp4O83yTZVctT8
KXz7HntA0A6TF3Tu8hGnHNLJHPhJTK73tqCayiMGQYM7fA95ymELQUeIJO2IXGc8M/Xh1qWboKit
emoyDWot+9icD6Nf4+cGfjSXFntxOdJUyBiCNwvMnMboQ7P/m1bwplqgeT6Z1dlmkKTJpoN9FbpR
+2l5l23zndtIOQvmKGhtIWN4EeIfG0ithwsGTOi3I2B3Wan6VnnkdpIp+CoEVM5sYYLW1AspJt5E
zzvhjKzVHNVNaQo81tClpEfbUVtauZkaezvhdUSUY3kHXeWObulypXoZ0xMZzzm0KGLIUaHNBUrM
ktek6W2YOs8nzwg6SRJ/svID1gCzFuki7DMBGCJSQmM2cnqnWbWhSfwK/3Pa6tZdLgNeFjBnCDXc
OwLQI+L7gmTkcTqJkmaXa/LCJqVL6nCrMKJWmHZs6DjRZcCKU8DaGmKyXVINMdYM9JYflMxb15uv
gup+X7B05rlxHb2Rs4Pr/i051nbKoIbJWIcAUNTdPG69TIMamoGMwsjjC96ZY5/WWeAo88sEHznU
LVaGqbd/1Ii5O8DEUTKxr/PUDOm/v5K6Fo65Uj1jIQkQTf7ktu5uk3LYSJXrwmSRZduRc6jnkKWj
EiN9U90KiZKBxuA9S5CP0sRmZe0Z16TZfjCr9z5BXaD0/AcGgnNce7QCBqQWx2dlWw7938hqx9Bt
rasDVoKZBEHUfGBgXgfNn/pnU2QLRNnxiZM+7zGdRdVQIZugnTrpXX7MPYY7ph7ney2F04siHJXy
76FiGqt4izg/vuiT2Ok1ywY0MJWJjnXO4yeW/l0KoTCFWeujwDkolf0+m63iM+ResDmdVAA4uuJk
R2H2NwZV3kGDNoY0ijN4J7SdTUE7UMrKUgw7GEQfpbS+c5MzvKN9N+RBnktNPAXwCj6RIf8y7XaH
LPa1mkwVUMLedPrnSNr0EJ7ynqmkfBcO8qPGKu1d344XoTSvdm213KLlL69B/kA12FfkWMwmb1Xl
la/puGP9+NvE3kzCg/rB3IjKctqr3rTDNb/rNQM9zlLqG8pKYaFX1Svnt5Y6aeA44TTaG1Hhm6Iz
uwTulGsHfaRDitKCs0BxIcP1T4TyQI/S7otQno+h46LN9eKE6o3rxivB2VW3uK3qp6F+6XJZwwG0
aB+hEjh0dQJsz5je04hykV+EG7aPG/wp6orx1i4L0e2bsq4UKix50PiJHYP+xkZ6Q/zYTzKke6+j
QJ7nJH0l+Kyl8WaTEYAjyI+z6l/3aulOzf/TWijrGH0JKcJ27Wg1SjRsQa24oeG0+pZONnqpZPmB
0QPOznbj1zHe5r3yIpECb+d6WYdQla+q+c+ofpqZ2t51jZQeG42Q1l4A0UCJNcYt8MwGp5TqfYhU
3O3iXreF+SEy9TdOhx+JyG835uWu6Rb32gmLLrwFLqtK6kDrjYRlp/zKXe+XkSx8fGPUbrEpUVip
7BbLSFejeS9aevyj1eXPRJAw55kcDa9KTeBEVynnVknvsjLTvbDQv5RxzKoq+2XTzbDngbjlh7wB
p0ySs4xsfe/p4/gytUSg9riktk43Gbu4Xi6RhS+FQxqxZw2gOdyHjZnZZ1kvU+AkgxfGTfZEQoek
Vz5rl27WDIRbvc1AdELtlIVu3GvvZjtz3zOk8+8gR/C3GipuiN9F3+3VFQhp2fQEyuLZs5tQkEp6
oM3F0XVg1i+S5RzVxqWaqsQnBXahYNJpv2TYkKisloEGMApMXGlgI/z+q9MNa7dE+eeYiZd+MpOg
G5ieFwXVFXb4sJ/IRh+m30hZyfHVVAATFh3tRZT/4KJ3Qcl9pJL0pJjvSr6dHKT7SJRdPmHWGF2P
kWs4fqFX/8oSJhMHDzewUmZtceUFHD2tfWsOx95BHeaYqGfYvL64lJFKqXen6bMNDUh9Y8FzdIGF
4P/Kk63mdeVtoLw1pYSnZiDuG0etPbiquLF2hbn47ioUo2Jc262xypzHjA02JFKkWtrEoMq7cKzb
T800fqcknvObMaztXow8cs6KUMbd6icKPfErL+xfZU0Mqiy14lS6qeOrifxEvu0xzpHxM/HEW5WD
jO5OykvrZHd2D7FRZ9YZq+nechcKZUMkzyozHE8D/ZnQBF1zIC4soDVUfIwyl0d1ghvD7sr6nLXq
nsMCfRJD45eflhNde9ekpWElZkYmIphgJ42rgzWUQZUnnHvU7WB3ICy05ZY2kIly42domuySSNyZ
xr+qX96bScbXWFiMXOqkRs7K+Vezv+idOHtBXBvbXH3H/zaeUNH9MNBZC0Dx0aWWucdeBAbIIMyV
YRXHn6h8SYyJpI3q//B0XjtuK1safiICjMXirUTl0K3O7RvC26GYM4vh6eejZzAXpwFjH8Mtiapa
64+Im/XcbJvUO0v6Tg+OYfDhmDaUq/VZ2Lm9U1iA6r4h9BrWjquoMZ7SfK/zGOgaEQPLK9QgrtIP
qmamE5i8uq91ENS11siYsm4/x4F4YW4ddp6R0R5E5kNAG0GXRHmIsMLAtT9RBGf3wN0+DaAcSl+Z
O4sDh+3Ki8/fFoaZt7k081Op1prNjmirgqSUfdwQVh6oIRSsE1tyOTdtQ6iVadE0SKL9jPgiq+65
ZpBOp+bklzbTt0XVqL1FTWZRlsHA4GR4Ln1l7gPfQAk21KiV11Mk9u1k25KOQy9PWBvjz8BsHl5J
rlw9biNCsVPa3R9Wj5N7DYs8tFMx3Qaz2nJH9mnrXHpL3UaPFsVq0UcrGiIqaOvQb8vLkLj2OU+E
s6WZ9BCBldN1aLPxlrymABRJ5qxVTAZOYL1iqCWnrnK9q2cOFCqZQJeqN6xNuhbf5T8MyToAvB2H
0sdgl/SBs8U+HYQN3x1Zzb9RGpe7NuUQEJ0KrQXZDvWoNnsm993yex4W8xU3xAfk4kn79pflpJ9T
kP3gP/rb4rWbyuBIJc/vPHmFoZr4gucBZgV2PNeBoNdJFaaluC/Ko5vbbdKdQFYWWhIHspnVOyGR
BwCgplvkBkRrEG6/UbGJfro/oLTLLgQFn7JqSXaabWvjZjnOQtw78mUUnnvJnBkQhZsJXdPbJLMT
iX3xvYegRWZbwUj5E+dFU//1yWvfR0712S39vi6X5rnt25+ZiH5QkYbcTCyvYKff+RgwlxC+uOki
pwvdGJYtKjJ2RrNAjzZMFLe5tblbEuS5fc8+6/jj+7/uSS0Ngo+TFHYiIJ4z/rZsLtcmNv84jN3P
adr+Fy3ebnTr80LUMkbY1YFj1geKWV7JDZ7OsdWFINcx2bdmd6IZCc6YTMa+nG9Db9UYANqW+4Wj
zvLn+pB9xAmZgFbcpk85XsJT7/tfZVz0D/LQfwNekCTj0QUr/OgecWxxNwTYnMze2/StBZqJoigS
pCELG7kwSr02rOr2ZxtlP2iY/p7rfN/T2nptYjc7UalSb91ybb9GOkX8IbbllZq3ksR78mKr2VhU
f3MkB05I1omJ5Cx0mgBYe3zAl1Mx3unkG+FW6NXgRUZ9qu3aeiZXPn+dGuu97CeTng00kalGEl7Y
ugnlQumnmqZNsORF2JXmf4bMIqZRkooMQ+nNhNlx7+TlobLIO0YVaWU+s3I1+NsuwmAl4ZBLCUID
ARol6P+X9Uu7AnKeP2Y8jsMOEz9jqS63pHfMRzeyGW+8f9ZcuhQW1AjI4WlKxW2slMU3F5Dan9K9
AqG19HTUJbLatkvfZQpSAlxihWXeFSfltTNPILd3rwSaA9juNMqf89Fj0fbaE2/JgFQAzUgRfKqg
NfbKqaZL47gzXxC/3uhxJmvAEqxPbnVAVc+XypkUpdBqV1lA7BA6ar92hSCHVdU5iNYvsN9vusnn
wyyIFHVmMoX7i1UNw7mlZWZTkf1OBVewxT4LLe6Mt8yegYNz/+RN8VOQoQuZJUuE6umVTNJfzA73
ynfsPabJ18QmA9joDnEPh5HBgtPa5B+KYnmh+CvZZjOLj4uKHLoVdolCp0QHr0OPDtXxol2f1ucZ
JlxOzd/KTs/9AOHltM18K8pWnoirQNGXf6dUU4ZUIKI2byL0/mr6ubiU4SBkvy7aLzH9YnOfiP/e
swvzkrJvu4X8nWBWQ2t4DE5VXMlm3pHjYONkzzM+b1zwPeHjWZXfSqiezZR3qxg+f2tw8lvy0tjz
sRiEw/LScDQJ75NQNv/ATPos7L0tJ1A0N3iUyRzKulv2E9syKKHlHY3mYWb+31K0PT0ipUOd3D32
6aDoynPimRk28OCpVpwFWFNKhzYIFu5hiRrqUxCAeK25Jc/hT+3U3WZI9m48DS+6ZhElr8u0YvHW
DsK9KX+8mco+GLUHVuE6O2W5xdYu2+YQq/FX1fjVfe6Ip6trSoAHSdjKUlGi02dyuZB1O3K18GSA
LAlUuzHhoSkd6JZhhIMkq8Ecir/MvPXDFPKtmtLhPwjAndV1O9eAHxhNwp3dOXn3ZmevUoRYmQ3+
UVHNR+VAlmt5Y7YSh6CskQQW4J6RFbPHjh95HyRHp9aMCVqhMWzF+6wb95TQUKRLtoSA4TOkRedg
l/SC9+gAC+Dz/Zx+dVY/XDJPD/SixmvPqH2Ufa4uhTbeUxL+7IYkhsKYyDxC/ZXFQwzaZDkhGkgW
hiY/tNLPw4bpe4NMAMxk/NKggxdnrGOEOYncWZK8U8OwtqlD+1zq5ed/ScO0NUM0EwM8mmMKt7gK
xiqMMF3GYVLY+DpU7DD/OM7BbZYEH153pvCr2cRReSf5K3vFkmxGVxkLGuBKUW7TiT1SVrikE9+d
jhNy1Tnxi11kYfCcCEkL+fU1oopS3ivodL7/SESpqvDP0ilOCaFxl4qmobPf8QSI6uyChVP87h95
U51rSeS/znp2hlFUG+FmiPvNlzlq6hOJIhhHGWnjFX0ruoUjTToH2ULz01ZhbyHbJy586sG7advN
szlvjCZvLqJoQ5DlDkz66sOY35UrrDvJ07ZNBDILuxc7/y0+G/RAb8We62q6zHP3as1i2drugByf
UXsTBT+aKf8PCdt8dpPk3e5X3Zx0Dymj3lm6vX2u3QBxwMTRjRbiOPfPAGaloPDJaIJ9pjBfBJ38
Y3mNfDiu7T7sQ7esBR4oq8M211tMcNndwTkOuYtWt1K6vCR2tdGmqe/BXNunvB05E8ujA7F8RfUa
gJ4s+KhGiMmUtrnENS7GVKZ7gr3jTdmj0TRzALG5CwiR9rsw8Rrc6Fz/r9P0imfJ3chucrepYc4X
KAe17UuTBbIcrqYy0A3MbXOkgRFOu0qzezF45ZbJjYr6WPhcRa8JVdGvXZ3PG+p7qA0mGJyeW5aO
KcvDTC9Uh4yGdRwmSF3DZrSp7NK6YCDitFvlEUs3U5zd0f2m/RGF4JRdcYJz2yaIsyJZ0Du9mtlY
2HammzUPmmKju3dCbrh3c7gEy7KtEJVzforhmb3Jfus4avEBNTYCsOHkUFv9M1nYrrMMiSCaawSW
mMOiyD/1i+vvl3So38dx+tGpZXxincUrmfAw9UwXSxqrY05dc176AvS4raB4u+s4DsGlcXMCXEU1
7Qj3Ci42nRFAsF6zRv1XlyHnAmXeUbvRKbJ9ZeWfYgRHVEVnhZSnzJd/P+Z4+pEWfoS6o+/Pkd/5
ey8SDwTz7jWtH8OcQDyXZ9tc/0HVL1c0/NlptgQgIW1ihjk8J2Do+8RBitjCihHRvzbOOXGHKqDZ
jDqFXHQEhQxTHlP3QtEwSIc4qfHHv87gKHJ9XlNahFqhzJ1TtLu5s01zYd/xicGMCcQYW2DJF2cC
DP43/A0k6D17I3YNt2oM1LcCes3/STqKuw+SOH52oqEGsx7uAU/U0xDbfIMV1Wjrn6axNE60D7x4
+FXRayKKNhIa09eC4pwg7p0JJ/rUErW1t/ygJoQX19ziweX2AmWqi57ENPDwO8mOY06HojOWu1gC
52wtxoPK1kS6M3oUNuogVd5J1vZFWXH0hK36skT5xO2MDOFlgrxS2zTSyXNkvBZ45x5zl+QPYza8
fZMR9VkFRKNEB2+a7HNK2ymSzvzRu33+KJBlh634k8b4gaDYl6eeh2BvFXaEqg4RoyKZwjVMnkff
v0RFIaByV9f60qC0CBwa4HNVZadGFrjvMDphffK6s7TaNKx510+2B4KSBZ2ikKHA/rqMa974uDNo
Fw/aMX2BsR5fTJlDlXk3W6GlyWz7Wvrg1j1vGsmL5Uq8Q3/Y/qWWoLp++yujbfHk9WQYD8r5cg1M
IH0giOt4Vd5A2L/Z11h3S//A6EQnKMfxMEfxiXLv+7Bo82AEdFqx7lmoQJzq3CaZeOU36o966fjr
6ZtnyvZZdnxzCrviLuoABaSY+q3XVz7OPu6gmTVijecmjWNhEVH2DPGgGsrMPY2zX71k/H9Zl0YR
RlXwYkQxPs3Op2MjIpgDbdtR5e3CONGCDZYM+fPEmGapeKcSkZIHMfz1oizZIdjfezMDkx81FZtD
evF6FYSCkEkKRPwQkeLrOBv2yaZ5KFxwcIJif8d9Xb0H0rE3qIydc8KwiRmtH0JS68h9YgivUfqW
WVMegfjIxBzpLox886LRoYVWYL+MIEBnblxjWyjG87wLNPY8YSG6pvPUL5pzNVoFjH3lrfD93R51
fml7tDtyTc9gri7O6HABw2peZs4NzV+0LkRERhj0vfpUptED6Ud773R7B7IzELwJBO3pPckHdW6p
9QVVi6arria+0HYiPkQq+qPAfRhO+RdLA/7QDI2qXTi3GtULisQ9xS/jh2d4A0kWlnM0HEttaTPs
b46monKQ3gcyEQpzF/hN8v7J0IlR02Gn2kBfPZlrTB7GsJL2n6REd2WrA+bWvwrJzknx3xqd9tcU
L7qhCHsjUhGBkk6ox83Vy78fFp8qcuT8CflkwIU8VZvFHoNTquWHmRn1cZzsTww26btP8RLACa77
bheRif3y70dXGOlhRgG7zSNnn+TG0+Jm73WRH3kv8Awsf4aifWGpo8CwHH5Pi/IPlZu/xqpH5l+S
HQZrCdwt4ldMFPdWtPQkKiTYTt7oA4T1uJFD32C4Dcrzqs7wxIAMoBtdXs2A9NMgywJKpju7ff0n
Rg3nTCyrEWZTRWKSi3Byq2w6P/1ZFHsd+7+d9YNnoViOiSnXr3h0hqHwmF76BmIINqJf2l2HwBUj
ZdmEfT+5oafCHjL+Ncq9S0yuHMrl8qeCtdllo4yhKfx3o5P+K3rza1c02IWBU3eigcetUi58t/7g
r31U6TI/BgO5LZZpyFC2C8694iNHHbGjFiA4KEpeC0/Kg4P8J8ydugC6ClatynQr17LKOMmtnZMc
GhEUN0FE3G6c8IKyRW2DopjPCx0lV2eBK621JChx0aFffGfoTiB5XJG2IMFFhqUB75sxPxPANIae
1QWhUZGPDe6hX1OeLpOiBabWK1pM/jlzfCPpDmtT4iZPHtZ6UQQXJiiQeN7HQBPCXOSXAhOuKqpf
MsGv3YO83ypVnwgkAEidnjzH6m4iycKpc4uHhB8IDfp0kaNw7DPfvBT5J0Mu5YsEGdDu478UQdYe
lhTceSoCmi6M6WVs2i06dQLLun4LRm6fI5wHYR83dJbY1luxOEfACmw3HXuJHwXPnV2Li+icYd8Y
8T6uSyLKFAh9A04Txu3MueB6l4gbcDvYe2HRA0U1EKLaaRK7uqh/YfnCAVoYHf3e9bABaTIPpqz+
ejOO5qLHeNXM6V8toHXhjigzHAYix3xz9Tklbxx+T3UL85REcWg1Y7Y3yszdOI3eDTShbTISvDb/
4i2XpO/RewHdkhxgzMOveeJ0Bu/curyqsMTFf2pGIkqGlKWmJhVoqxzb2Dqjr8+pAWVDiue6wfun
ioD+a0VB9bEDBLW6wWLziOMv4mvc82ggfqwH3DsTooFyli/pSPh5q2V8Kjz/LV56fS0LKwkh4Z6o
5pXEI0oTw3NqPnnJO2lazY6mXXefsxC8d1NcHaAmPKSDAUgXkaKVQPLl9WQuLXq1MKlSHnrbuUzp
+Nkuhj4V7qZpOf2ZRHA10AWFmYMjbNHBZizrGwk6yw3g/Y39V2y6RJAQEk+bhRxCSLT8s8UMge4a
IshU8bu/QGuR8Nhw+Y4medUYAIyG24JOL/jjsmI8wA61uO2nmKHebaUeTuvp0CyiDkV41YTzgOJK
14przB3c+2x8NdU43SqzHYn0KJlzEdjqbvZ/mR1LLmpktML+bpzHQyd8SefWTMkJ6BfzO0AKsqW9
jaBvZy6nMe/zg0t63rfRJAdPLHtRc39I3d3rHnHv3OJe9+wdeTnyaeifTUsmB4lRLwF/YWygx7GE
7vVlET/XsRsCbTlnidi0zQC5fINSojGzO57dmgyvvvSxrQiDlWxydibodSLU2+DRLkYVjLfrBbmV
hDXoiaKhWCOWm1JvfpqK7tdCynQ1d/4JS8YOZsjYQ7ETsWSRCLfk4Zwh7yv4nVJ2eQVqG+ZIOWeP
lWLp/4Mji4Gt2LrG3DrmY0sEX9ndOjsZD34ZcKmmYM2DRmylMxbaeQQSJ8JlkzsjhWGOLQ4WrtuX
MVAfFUr3fCTbyCEEuOlwpct0+kHu2m32zRFcjwRzauIQXvlb+cMDD9vR9208+D3WuIHKPTiA7yax
WC9Eu30Oi0XV6tBe6dzsMYX3/NaOk5FSkVOSizx1I8263Rnma9AgwMZveuXvEjcfR+jyUMNh8Ea8
H7yQh6lYgaNoH1e44a1R/Y1mu3guCQqYzSbd93l2LgglI4wR29Qo5FH7wQrx5leqbNCNgd1i/Ahe
K8t4beRMdGGPIa0YuvZoNcbPvi5RuZh1EJ19q743TTBdLULAGWyAO805BjOz4IcldPTQejDxxH/P
dTUe2TIXTIxBcfSicqMiNL+5o/6KGadw0rv5uYSfwop/7TH/XAzyjXCJuq1W6PTSP0qbnGE27AvJ
VOHg+TGqgSWU4/Qnaqd9uzifpV/j12gchqOxOmXclCRIRCIsGHqwOpvTO7Y+hG3F8lVFNSO4jupj
sNprwW6AkYhC5XozIhg69zsiI+PW+CRxCQJfodcPkzKuKsn1nTm1pXjwAL13BfocLwE5FBdlOAya
tnFUcQr6LnJuKP613rG+LKIIrgsKdWAzJgWj0OFUAQJp4EASZBLnGOld6/xEFkPgxWC2Wy+GDRim
6m7ZtXExXQ9JeNHTtYOsAkeUdcTvWO867VxH39U4PuNuY0audXNwhtqN8B7+nhWZBRgLOJGrRnln
4EP8NKKgSd1m3n4ps9uhdTBDp5hRVNciAJKgR6jmAZIYqu+pxczh+u7RiGRNksJLnDbmpnURQAcV
libVELE5uM9EebzjbKJpshPzFcaAEjJv71uOi2qWYixbr9XKDTOKjREU+O9iwfbFiZHfU8oCzxVP
MVEeZHzVYgRUq/DsrFl2qlMPCmiGHdF9a5ZdB+rjWduqq8Zt75MllidbIgvTG6kkkFwudjDHyPc2
91ZcIzgaMiRkky0ecubsJaJU7HKHo44aRA0vobK4+d8fBXiwvbRHaZkLpWo8YRPvcjf31nVR9bOG
6IK/lsXJnq2UDruhQAVAdgAzuLHD1OVfe49gFta1eVdJjJZR9YOhYDqJokPVixuqWnuh8ja5I+3g
biZcwUEpRLIdfudM7cWgwY+QoFcFMLAd28SCIWLxq36XJeW3DbuxjSxXgrJUx7pYiUJi9kTpRNuZ
UDtoFhTKhj2tuIT5W9RDAIePQK0EF6cZblcRGrmnV+819ityKfTwy8dVQoaFrY7IYs56nYmEvVZ2
+g28XD2aeznkfxuz4Ktp8WZ4qyYTZeKwbQkQQ4XZrIB9NVJtucqfuDqLHtFIYXYByF/xxkJXY5hg
wHW4yBpSAF2sEiGLx9dUrgFfwVMQSdClFKdZkTK7GOjYj3nT/009KCoMuq/OZFOsilpx06s5P2Je
/OYtLEOZTO218jR1pWP9ylvinXMve/I7Cf9eNvj5BpW8dQm5drqUTpinic/6RippXLucR8UT0RBv
WpufEAWM626zWYx4OBIfc20N2d1zinHDvqxeBz2NoYmCLoGKI1/D+DAIHdu2Xv2YROUcVQauOkdC
cZEWAKVEAocmV0FqJ33Y1LW1Kwd78+9PgwMwmhOIF5SEvs6D+pblfKYW9ysFLw6NUma7pIS/rdr5
W0u7ecrB21lVIZWo+d72WXEso8Q9Ryr6ikXX7m0Kq7AIl38JedWHrkO22A95ey3npd34UprIzVet
F0kXPR8miWhA9L5EThrfgN6/BrMk4yVgmy60dcaswVyRE8Tl+OmXEF8DBgkLWwMNvjObWzphOYrq
l9ktQFbG/q+RYBWyfaJ7Uf87Gy9avlkSX/M6SvdNU11qN6JTugOH0/2n6/oVerJl2pX2+Dba8nXK
RfWq2+Qw9dzvWByLo+AgIoIInbQYgs/Jxc6QEnS7BV1NN/6oeKhJyN8tnguxY74NBm4oH+EA38j5
MpLCvquIQulrdOhj7nf7bokPju0MR8zByAIn9zi38j0Z/IbYGw2/FWT+gy8CMZHtiMiWuvjNoCWj
tpFe6yp7EaLPQQn716lNPQTVRN9hrmyV8o9uS/bqFLPNaOcVbcRyzuLpMEEo8VWBKO1IHGkBq6uI
oMc6qOsQDqDY8WRZiOxZebTlyDAbdXKX6Ykj7TvowG/TRGU3OLUDD25xypCOZeNkngGZI5a7lLoB
lJSkzgRkd7OZCqLmr1rvcCHjUvAh9pD2XCM5PY2jw5bUftWIuW86g3nBELErupJ2nNQ4eoXl7uuM
YMCJLIqYsaiW3sEklmZjTSKCZfNabkHFxEYAVBfIb1XlYq8i80fmVO8u/MBljv06tFoXVH1yrsLP
ngoo0K0/NPbVwQEJQQ6InH6okn4tNr5SBTsHtzJivRVpV6t+x/aHXaRd7MC5AnyWcXy0jBIsHNCa
4zc5Q7CTDqU7hI3+b3suvyvl/algCTG3YerKUv+7jFmhkJm+VEVLHgtBQbVhk0iScWYaE2koy3Og
dsBS7p4QdbKLhgzsCGw5A2Oj5+Q99oCXTRsQzjP2ZpUJ/Gu8n+YIhSDEeqgq95E2Aq9r51t4GRDC
eQTirBsXUhfUJfUwH5rLsl4og3ibG1KOzUj8HRDM5g5RA4GJuI3QUcya0xPo7j6nFZ5GKPWFIwjT
X8WA9Q8XznrGvcrdVy4hRNrLl73TlNE5tgm4jksnRUgED4aQqB9mCtk13bvN2J2ogneJSap/kY/8
s+iT5oNo4ZRbyXwyy/khM2w53qqS1WIGRowjLBGEGHYZuxIqEVCwfrnFHuC9edSRVb2b9JJJVKr2
nMefzZCnqGcpaEl7PyB9SwZYmaFeOo9AuVjwEfmdWRxxPZtPcmwPZVz+17V2D0Zh094IXOZ7S71D
6aE3QOD4ZYcU6JTFYom5S71GfNZRdtUNAgg5JR8wtj+roSmOdhkFITjgb0I2QEcHWM8WbYxTG/jG
BtY3U8Rq61nmi/TqK16sj4k0eNdOMY7mA2U/hvFWmmRgF5wTDHmcKGU5HYmfGdBTj/UGhxUwPibj
xKt3y0xHN4WGLyu5sCXzXU+oJ1uWICxePDNuZh5UAzTQAyuaTMnlNOUY+oiphXvdF7Bwe+Vf6Hfq
N1UTsyVa6OFmQQNtS6DhiNjLtuoPo8MNsLRAKdL9gps2w8iRYssX/uZNJWRVQT4bV4JgxA3TdJcm
AU3iOdXqcclohpjb3iWRAnKgkGYcvV9DL75gJ58LbD9kLBBPIvSPlsg/snJPAifhRQ8nOaGp6Mbq
Rl0xYb+iXfakaAHUrB9I7LftQSbFgcRbdmC9HMwc2KDkSNlYVg7iFoBwLVgqJqA/3g1NwoqZW2HS
RDc9QQ9Eo3EgwLejY5Ow+L63pkONQxL9DYNAi7iAOy9F5z6lVZgn5e/MLfksGrJ/jWg8FIHxJlIg
Q6ljYH5HPwnF/3C7hFUfI/HTXF1eigjRGkvispSPailizXIVB02OppFnT5+xeT4PnqAOZkqPuq6j
WzRnnwnH9bLQeFyuC0F3JJddHW2zPVhS7mIZnJfFeBq8GgW7a6D6p4Z1tub/0O3u4tYcd5TIonpo
6vnmpbwdPffpMvtf5gG9O2tMX6MON8VzVKMlGAkuPdo4/0jd1leXO/JAbtHfRQRnhxRkqlkcKgHh
rZ1SN2e85/91dPHSWVmfh8GWt0He+XzGQ1kl1HUGv1JtPGa3+dG5IGh9778WI4S505g41A27fR6K
Ol29r8BR0p7DOoAajRmWMQwS6YnhKbJswga9DnZMvrpd+k20AE1jndZrBtlnNaidKcjLSADvlOCl
V5Teh2ron4RrkhqFUAEET4H9UJscZPKx+Cggh4rwgLlQO1UPr2lCpT1z46oQY1AoZVCwZCIFrzmi
rInUuMwnhcgNzGf6YZEwB3jtJeZUQxDpbFItaHiwRHg/RIxjpMpctRPCgAkcv0avqdGGLh+DbTvb
fkDelUeiwbUA0LXEzgGkbo0raPLjauDIYQ9JE6USR4/J6stPoz0y9T9m+kWCSxqaWFFQJjbzs6qe
ycXxceJZPFlVSZyycH96bhOfprp6KUdpnQBlmd2i5hZw/e8aVIjYKxGcmRLXEuzibtDFk9twpZLk
9eiNCAhS/OIkCjbFWG7qax/FP31t/zQd/IJ0FJwQAV/8NMU7bAefnnSvwpre8wqlZIvmJCrcX7Pl
/tb26lSTHYi38lbnrvHH9rCWySz78EiE2KTzBFahfXOTuI9mHu/KaFps6quyu0R/Y+GHTjt0ac1d
do4ZNoVx1r35rac+OddW80hsRyC7hgLrMtD+QAF/jfWuSMe9LvsfORpxE3XlRJ8ciVaYwGuGlZ4I
smt+zDiWtorjNF2sem9m1W/VIXWZDNQk0ueFdvGc4qDX5imGHjSqegMwWr3JAtUZ3nCXpeBgYqwK
B4X8YEl5sKoGgkXaXR9akf/oZqHpbai6+2CRDigUYm1DMdvXsbgtsWa6JRZ+o8tCvRCOfDLjYXn3
8uHki4SriD7LjYjrA7ronw2hpqOTyOOwJqlVBc+hKl2J4r82ielCXhtliFGrdkxuUSCfa4Qcpdsx
TE2Ek1fYP7CXLvaxtoJqW3nV8N5wdQa/4XtiSgpKMyyMPxBHe8pv7qlPqVW8ooMgQKG2y/6F/fZM
6V7xVNLyGHpZZJ0XIjnTyn0xyqS76QS0ngHGPI7lWG7x+ViEErZiX0hc4zjqoK3y+G6YebVhHX/O
owKRQ+emx9QrDzgGN8QK9NegneQtm9qJjzoiSZPBaUVj4VEDkvREjGN+QLIzEB7nU8aMG3prLrAm
XYFK0rGwgsmeFAykQVtfem8ZbRFxJ/stV+yXSJdPGdQ69KCdtin0sdvJYEfoj+IMQOlHtAiPxHei
0PpKz+w3nj3yZC2JOA0oP+aZ7Mw8T3awU89tUiWX1TgBAvYkC6TDwyL/qgq8XMMEMNoSzZkiW7mO
SZ9v0hhhvYsOICT6f7BZN6MxYCCUwc0z8K7bgq4ZO88DwhAC5r61epYisnjnAOBubd02+8AAIXUW
grTr5dOAFAfexV/gi2wPI4gIPFDmjuVguXte8VMZALERSU0l2s1OC03qwPRuGOwJeJTx1ZKykkA+
lTmZikaSaW4lvGqDU58iup/D3vLEzhAGl002fETkf6MQQbnBsH4jcikf17d/nKOTOex9Pqv1IKx3
Pr8Jc4bdsRdyJS8EdqHZj4u9X/QjcSrpeGMEnUh4mxg/8eQp8ma2CTkjOO/L5Y5tmWhxZYyH3pHz
Xa8/rNZgSkXDffj3xyYh5iRYWZR/LEfPhLEtK+6vdHB+KFBZBGPIihAxgtcbDV4VwEoXCwU/jGa6
JaM41brXqMvn+iaT6v9+qKa4IgrQJ2C++qZ1Ga+cRwXuNrpnG+DDMO27NeEjw/ntb0WrrsisiuPk
N1U4pjZIAHbIBx+qLNuOJKXcOZKfmTMN/O8/bpX1xmDZPuPSxpWLzrvYsk3GIblp7D9ohvBdxftO
Bd82ttgyR9Ez8vDuDTn+TAteTtLSRRMEw0NMCYej/25NTfTUe+KCbALucbRDg21kU4/NL2PgU1oG
6OBpMUp4Aupci0Tgk7AoWboKbCjko124vPn0rewqf2Q6A0Ane8OfRHt0HCInGX+PyfLDXfNXg2I5
9Q3CFXIqV13/d2AW3wFihrAYs3zvNfjB/OHWxNa81y6F2WXnEUYUJSh2S5L2tL7NRU+WPnKEi8r4
fSX6IUaZz64t1OPhRFFJ1Owwrfw25cyZ5ewix7Gw2+NfatgYeioPya/g5OPjaNpOno15/BCMCsd/
TwYqx+6uf82xoe/xCaZ8eOoInQlJ6yh3+CICHq6tRwKmnpajn5MIFgE+tMK9zstS7nqLMgy/nDvW
RfAyRH2EQWM8Ikr0VA9r9la6BIdI4CYfyddiVJ4gdqflpy8Whjiyt2iv0PUuRgvQpjEDVrQUxzwn
C1TUqn8kxDGT7fBZ+2b38HTwMg1Lx4tdbr6LFKEUw2P0c/iXzCf3dr2JHEycqQWZOSjCrEkLPWf/
/6NC/HWqyMNBD9hsPEl6ytwW56mHFU9bYgYTtvRNFpfE0wbVE91b6ZNsDM6GnFKiRenHIugnIBB0
KGvzzci6/H+IOq/mOJU1iv4iqgjdhNfJUTPKkl8oSfYhxwYa+PV3oZf7cKZsH1uWZ4D+wt5rHwkg
RGuEcymfxWWwmnol52bYYQtAQTk6B8hm6tS9E4JjXFnp2asym+tdNFjdkblG3YwP1Qxmktn6J8YY
AMHoS6v6n6QNHGV54tMnVpY3cAfNFUkN+mTAc9Gr0Y9Xr1R7W2EH9T1FFI+nnJO7vAx9g4HLol/p
EvaWBdoB6Bd7I3SYma35LID0OcH0sthhKbqcVSyZfCJQhPOjh6tXwOSLPHUfdfrBst7iHnhJpzIl
vTHibGrRTUDkrjEwp/6pnAx/W7jBX0TnAp4Z8zpmwDwLx/IY+l370HH9aphwByEwbg6gR02J5RZD
EsPFVj7nMboJ9PzEBJRI4pCsZpzASpv+IUZUuJ1KsdjRhn7XJw0Z1+EO7qjBs4QYlQyIpQGyiFAv
8aCHL53NEA1jcZORstctk9+N4+Q/WpUNz1qbLzY535FP7litB4c3EueFAWACcNr41sKx32WuM66m
FkhRN2V/4hyTA+kOz8pMEZD3lbmPGxlsCyO2NuRm9c8YjFYQW7BaSBQcENsUfpRno47cA2b5al0C
2XjGcYDtldRuI7PalaX3WVf7u2BQqEVcFk8Ftjw/nrGnCPEAhVue8xYdTd8hxtSNyTZ8Clmuyj9e
jHYircgmkiq9Eiy0d5jHrorcJDclYhSO+wctb/OXDIj4NEUzopvqg/hel/V0W24SIhNqZzhNPZiS
oZnZeihXXSugxJsiYuwp2aEc4zZ7wtU/s/o0aY5F85K05XRpFv1Dh349HnA2lqHkUK8CF0NPcR7k
4ELVT6sDxDFBY8/eD7cxFJkER502dl08enpJF/tySWY5OP6XIUobHJtpIeZYIokFhsyzHqs3QoPr
fTu3CK5d8W63Vn8PUYFfhcNNMDjZYfbI0mgctyZPgH8ULBDj5Dlg7iPD+6UIMmgpAoyw3PzBNDyN
DrGc+Wj/YEBoxrndjSzPwFoH+a6JFu0mIRBbqP3tJugnD8+Regt5z3D2d90GhJN5zw0DTboZI5Yn
0exq59i0upknkccdWwg/ePDgn20XcBUqHlo0mrDKmq1dO1oQeTNvXvfjjEoCyS/HcmS/aUMcQI5v
varOn5IaQR+xYWfXfK1DGETBSP9CfcRaHWLsSppyz9Z7beGBO/OXQ2owWmBLCSoh5ZVPnKYJbEaA
yMPCysrtIXueo/GtGv5LHb+/4Qm41GOrdx4anlWlHOMku75joFq8kz0qQRQSdzcsUljJ3Av2AwiP
dKiMY+wiKBSBdxs9nrR0rn7ZTRwT9rMp0nSjbDhTxoCesEy7dmtNqP5yLO5rP1Htppz0Nz4OZy+9
CqdcN02HDpriBpkQNjgwLUfpWZcRmEFGKXeJ7aJdRbr+sqo02M/AVvVYQCYBuR+0V+7hm/Ych2vB
qOlcBDJ8xmKdqTStePoUBaV/CluWt9DuQI6wQuIK/ZsOKr7Vpu+dR+91Xh77fa+RHHjVv1+VrGbp
eWlLQqdgwh1+n2GoID6wtbIetcHOofEC9TvuQZbuSwOwZ1IxgG50czcHsWxPkQhUIed3XeIJadz6
x54T/a9hx0lGCpHks5NfM6B8QBhO0cbrwPgyTmFlJil/dfOtceKdhko8jhgu7EWkPvQzSAQDZ37k
8Tx0a54YZg1lMvKSqzEE5hF4AlRSXNwFK8RDZPHABKbEH7VzvR2RY+z61r3Hff7HFDb/WpcGoKal
x5QMwDjt8ztil/ihrVEregzs/S5gu1usIsTBmxiH0k3imonT5XnRQliuU/0Yz3znukVBEqPh2RTo
zRjudfB6JPmIjsFIoa0YiDHvd4pmG0ixxGm1oPEwuZ0yo3uUua83jtEZH0OgQNI0GPtT+ik8Du2J
Nw17a5taPJWd6uxaIxIynEVmXgK5YufaCQ9fYY+UJat5nvCuge1lseuWeFT6fDGA1hNGJYZ2lsWE
2EbCdA5IhwNa6aNikhtVoCZuomjes7XFT60xknb4eVZ2jyoydcwjNT0G+pIBvW4me6ez7A+zweQW
xd7zYOEBTvvqYYxiTQnSIncvJmZP5cIcCjQPOjKBSPVw1VuvSmtfqekRGh4pZmZTHXW2CPET+MMP
kDezu4XLF5ZMieAd9TBinotnNdmprrhxckNuMwf1aFlAFXRLJHWKNyBhqIrDaVGVNu64RpcGxMUc
SgadQLxDEhobNyPjAq8IKU/pZnBeGFYwxZV0XQzG3dmVa6OnVpOz2mR0S2EST4wmxcNAAXX8NRsV
PSd74jDYDz2echTAwjFPcfe3jpIPey4cXLQOFJJY7FLtIlgq4WM1Nju2BGZcUYfwQkY2myXZR1Nn
Wo9dx5bMFt5F1zUlgf3F02U+BVVRkqcdBjtplZ9xY/kwfP8kWSJX6DAj31s2xNMKbla7B7UAmYQI
2RV2o18EwRWLcr+nH8u3uE6iN5qLgc/Gi3bKW4AfrWudW9SpmHTMCJWaz8I5ML5BFNQMaPnEjaDR
27R2xys9H+cYl9taWAGbrNzaGaiCgEAweWz7PITMzszLzQ02cXxS0Zypjex9Mg1EdvO7cWU4gA0q
pWkzuvoPxpITWnySihl2bluEEisdTM6xKox10OKAKC22EFafM22POtgGXpOzWWkxtxnpbqjJSi1z
7xGPX3n0cHwcQH3vtcdVVPHYsx14ra21JVmYmRLtBnqRu0NSDvM20hMCvDlZZUw3J3L+SBdHSD/L
RzpIoGMM8DW93J0oaYpVoN9MZT9ESVxdZ8Vy/2ug6dF1nRGJzuffn0aeaXInhP6mXLR6JlhFGMXd
pYiZOvy+5E71nw5wDiEueSF+mOVJm119z81fSxuvCdL2Aw5KlmreeM+T9MtMMMlFifqwNXqvifwf
vDpju2YSP+PzJhY4Nv7aXh7dPTq+lZm5eiUh1G773tl6bCIgEFvrzJynnYB8DVjg0gN9ZKILi77y
I+Ta/SlD7ZmkGfAypLWs4qOdBiV9i5i1eny0aRUfHZ+ciW4KiezoLSS+xhdBrDERJW10pY3+h6vX
py8j44O7r96Ns3WsJac7CW1YCgPro0GcTBltyP3QcyISW7Bng0IZPlfDKkHzeMb0x+Q0Yfnm5R/W
HDWL9efNXsQHljfUJ7H8qMe+mllFfBoY4aPJwilRzQqPpnmJrSp5JZMuf2jM6GJz4OVVOj3LrEUn
ZGUvQFzQPGAme/DQoO1mHwAHZ4Kxlqb7z0ZYBvgEDgWNPUUpOaxBzQwDuANwMSxllfBu1pweDZFZ
NOV2tIPfHO1KaLMFkh9m1QbRcgRDrabKt0+Vr5NbRtSvWYWQzeGixIJhTp6RQuHaEwIGFC0HORt3
lj2PIsrLs0OCCNKHdhkD7NDihQ9TSOLVFPCeovFcuU0J0ZDpsgqZajaFRU3F9zPVXzOrx33WFPKU
lngLJ4+PCWa1WrchZj5kzd5KhIW3CnSw9RvxYmZ5vJlUBzqBnQESuPrWjM3b6CgaHNeTTxFQ5X3n
1qz6df8yiML+6DURK07+HownD43tuXKwB45cmxEhbZmP3RPTkou5BhkBK73dIrJ4MLCV7tDSy4Ux
G7MQA1vpNqK7VclyA1OLfzVd+Yyq9BMUQPlCmwiu9sGoWcc7I/ZgX4RQBksiY1ZBrt5EHcAbq0uL
cf/0NPVqvtYtdZpw9J8hxQGBldDepipAkKAhfCA/YHU2KWALQ3Y1TbiLMo6/LOawKA+74gn3zYY8
nxA4/mBuI2PIzqMO9hWbkANCHXniwIGc2KCbZAYKonlaic7WF9MjbVPlCV419AJDWj2RqksZl+l5
pUzuz4HM2ENpsRSscgzsueqIwJHDQbAxQaZWdLtBdn+Mdune+944/VLMaj/gkOPd3VWZ4x7siO0R
vDuB9KTT5yrjIzSMycG03GGjcpO1IpQK/1d08gK+M20kuy4YyiM5sTgEpsmI90JYRJkWHKWUKqsU
WdAaxeXK4dg8LT9AXABZ0iKPBPYhYCdw0bGq4osyGF8LU7yXQVehHB2c+xg7/E4oqyQ19Tmr3d52
rkHXx0cvQRpeVeXNl1Z+MbmETtTFwLilc1Vmh/URGxedesawlz53l0RWfxJ0La7222vXDUj4BPJf
N2PUANfm1HvPVV2OpxwB7rajfII6K5xzLxpnExFJt42J9S6i0r4o6V7diJgh07wz7ugLwJF9GCGj
IsPKmHmetaoh22AGyuN34i2xCqYg43s3zaTMOhkdYcxxFaPzWwnFWxrIBYPumD/MPn4sw5f31gq3
ZhNDFRklVDPPe0OHADfTnL+SPlQHbVSAF6q5eIAdBh9J21vPjb116uc7pCf6OVMk2FndgCtQodxK
z3S61NeV/Tg2/amp84fFHoMvWvcHm87iLPmoD2FM9phJyc4g3bqa2otXYIWYHcyQiLIBYiG2ODQK
TNCZg+DDaz9HXHEIhSz/ljQRBrwBejIP2p7fGhiEUvJeouR7ktJq0AdzkfL370EvD/ucaKAz2XHu
eSJ2HN7VOUg9cdFZNcK9I9416YAzN6HLJcdv+n35/TMuiUMpfjKiIiL2EXGOAPBHMyL9msIAjk7x
jSJvO80uRbOlV5A8/8vkZL1J29ynngJjwPyJw27a40RoKaSIXC4Z711Kc69dp+R2xAxL+6/WypHc
Ud47nKoEhJai4c8+GRuVZ7MurzgVxFMWPeQ8HZ/Z+8g9mHCSs0LSPCvEergX7FOJWXydjyhhetZi
Vmi6e9fS58YD8pwhcqYVQxaTNwBZuytRjHj0UV9RnRQfGZquLVhQFvClFISfNfLc9e4hbHN/bSbm
dXYysW+kPNmpLa/eEq1ooyljk4UtCRAh5W+X3dE0wccNF4Ky6V7zdgg2A9tA9lMfKhj5t9dDuvM9
2ss8j9p1hQ5jG6SMy7IScIRwqmQbyQpli3Uue3p1gdzu5GtO/QLs1VNkWGfJYOhjpCRkD2MSTRI4
xUdopT51AXkAAZ3M1tDavZIvgUMU5QtSx4yko9yFC496fJ6D5NoNIxlDaQv6f/IPTVTUp3aoUMlZ
hsvG34cGaWg257TGbRaBX19estq9OQSKHyPRHWQ1ds9FEzMvtJCxIPA/QBuAiZZEKFN9BHURrBf2
ZP4xbZoG06TfE3Mwm8iXVXUNx/kv5dQARCk/5CkXUdshBB16rz2YjJ3LMRIH17LuRFxk12RBYA+2
fhtlnR5+f+n3xRvVE4EdyTbwyQnvQ8AZvwE6Bd06ov7uvR7cT93F+GXglbGhCdNjrnlczv1Y7EkG
OTStfcIn2z6WJajK1jRYIxJRk0YJanY7vmpPT8eiSI5pWToPNOeEq07+X6psXE9Q7/HJgcIs9vX8
JZl+X7w3mCy7fsztYxCO4IV0AGi69NO1KxiHIVayVjOn/I38ZwI924e6Qs7oG2SkI4WPbjo1mMJb
jrmru+qpUUJcpIsmLM7jWyxstIRRCRS31TBsBr9+gJ9CkkZjPoN8U8+EpcR7Rer5xDrj0mm7ZFCi
32oGKmHdb9PR+xbzEO6wuY6PILPLrego8wJDApcj+/bgBcn7FDGwre05vSSwEmAgMtgxK9hGv7/2
+yOhPB6vIUiijHzz6H0qw7/AZEEg5aH/2tYkQzWfgxrSBzYQ8UsyimZTE3IO6NHd28m8I+zE5CTB
n96bS//htC9RFpmnZki2PJTh7Y9IV3xGXFg6yJV0/WpFQP10cp3qJ+rhvJB59RUHljz3gbsnPQ3q
52xW7LoMEsiM3l6bAfaaceGIZPnCJWboskqiMSH+de5JpkP6B9jlmV52rwia+rJqvjqMnQCWxgFV
2WMWg5dLnGlrx1a3QQj8TH5j/ZBN6F+Tzn9qC5eOssu+klToa8+f22WhYW4lATl41wsbFFmYImu1
ywMcbCwr/xBazccmAo2/eEZBq/2rIs9nPflf383da9bW0yEo4SgZPXl/HZu2yhXBc5OnA+3RCJ7Z
mJ9qkRq4pTpu+dJlNCRvlZTePS/8jyqZcpYm5bsd5vDxbMiVTo8sHL3L2nYM/cKNCb4zfSPpav62
g/iWNxyB0rVvOiaRO6nSN7+xPxNL09xXQt1j2rk9yGJ/FaSyvUzhfAmtyHzk3kAYPCj2zdXn5Lvl
ZtJkXthN99ACMj3BVGpu2MjmfboIfKlwrjPY4nNgZf0dGNqxYj53aSbZ3WM+Co6WCEiMa4+7uman
YAYutE57CodNS2LShk0ik/AEbmsTYJ6hCFfhQzzfTVvjJUAjvIp9U+zQTUNTAHN7+33pMmBGyPyy
XRs4CivsEmYHsmg3yQxZonbzBPbCnOB3Wn7uV4N5SS1v3/bl01AgfRZp9k5TA4DVp1ark2k9mgwM
6PXecqGZLV9cDo+Lbdk04zBCr0rhk3VhHxQMhcMVGkBv42kCLeC0HUK94Lxa6y0SmhnNuEgo9DTC
GfEw0dMQD2iVD+UcmCcffc9GQcZe/fKH8yhN9mltvtHGNVu2HtGWkTq9tsjnU2LT0viAh3a/ykzL
DlpEQS1OyabO1oZoBSEBRDSYRANufDgZA1nDQ/Je4aKlt+7eo7TdByYfru3Fu5YxFIJOVsxsgV2C
i3BkjXIdjMPTL4IgsSVHFvttMKNxtJvrbGAPLeUj45j4BphiU3pmuStyo1hnZVTfEoTXFHMAblrM
rU7rPoyNP6xTRrqIYctDZnZoO7CkzmQWTq5sDhggSZHNzfgkB/oh4EztBhmntRVh0jCiYojjF2B5
Zw9voQCmCFEpuVkF6+9Z9UxM4FAWU/LTMWM/j36PFyhlEmTE5G0YKU6UdPpbV/SrMVWKWyXJvpXp
V2Y38mBpJOF5JsyDR/Z6Ap9xVdapeoodUh2aJOwfdJMeEjsbudYWZYRtfla2KLfJABgN1Vp6gbGI
Yqd9MUQU38YZ1iQd0sITYJ8UzLh3elOS0FOspV8eCqWiwzh23xQc9PENI5sJg+tDIHFYD/5T02fe
FaPdsI7nlNGJX/x0OUTSAU7S1skyIkXs6cgIQ28srkgMX/ccIto2rOxki0HKyEnVG0reYMpYptzh
Lc7HB3qvj9SY1D5KHqS/YCltlgxknw1wQaT6rxhmzM1kdawaVmWFpdaOJTBUCxGyIRtHCgCMXGzY
6mfATWrwGD41WLTTAe8sy4arFF5wViSZWRQxnDbuWeQxYaekZt4L7J+E0pcfLlKLJ9dgxNkNCAJy
V7xYhtNtbUguq7ZYEJuuLt59Jj7UME63/+WWOYj7VlnSEOyz/N+F8hwYE8/ICqk1uV6kplbWKdJF
tmc5j2Oqk9V9Tq1zkVTZK+Kw+Xk2/ubKS19/XyC8AWL3mrsP2PR3UoPB/zpQf9x/f0aE7L/UNBrC
3tCEDzxqL8TzITvS2joxBExfMStBL67y4mAS2fDagVFkezgmu1R2cM/N8m3MMBtTotg00fDiUpPd
SslEf4VZrTjzJS3mmMyI2FnYV0+r7zrv89eKdeXdDGhSp7J4HXy2airs2eprHkiDx5Q8SI1nwU/Z
7qpn4RyDwrW3ShnumpD15pWE2A1qkvqpsucTDa51b9sWlc2c3DMYra/KGL4aRyMfUV39OpYGnxCS
bYNQzHNieniI07uTE9Xr9UN09Acx4UIimc6CRPOuCGXbk96IqCRx5fvi9FypIe+uv/8XpGxp8PTh
YkbJFoXWdYzRu6ZoPt51wsY3GL1sX1rEjAGsL0ih6nZZa01EvUuWOxYPQ26IL6oE/Ui7cXdnAIJt
MAfPg9ZwTPPYeRrc+KfKjR8Z5cazNNgudiFfvpnGPx5HzjB0/zjU5rsx/uqjRPQmJhvofX2KWW4/
zbkut00z76iFovs4J87K7Bu5n6qk2yuzvBlO4/xNebpYTEDPbWviKduZSWD/a0aeeY37mPKmfmmR
v/qBXz63qvzWIbQdpoSlNaVfIKu3QA3gs9iVfdVs/zFXoOcZfqysZpuYPs6dkl9s2R/LCQpNwbhy
hDW85du+1WVYfwfME5DaZ96HWvISUSgtN0tYnlXG2BXPf3RftucOeizHh7sUZMYBDKP9PlLpMGmY
rOdwWcbY7chjACvyFZRrtfXwUb3pfPihjOTkYFFCsgsbF58Rnoo4TWbwSGZgeX/rNvm2rNT6qEyj
ZsPkzPjHIsljn2sryJLi7uV0PITb91ce0f0B3I5xwjQ3n/qhluini+lcwIRsotrdqVD6LA9qMiEq
lT7neYcsIzu7tNKvaX1p876iN4/q7yzLLgaTYGoM4irTmsY8KtrDyNL/x4jALzsdFNUaAw+Lninb
NZp3ICVQG/jX2NwVrkv4Ot1LzlDueR6HBydDblSRgcBqbdtqeAcZStaHsPGKvfAzxQHVjMhCQzAC
80xPH8P8cW2UtVp0/V4kM/svCmzPo/3JWwKziIvqb4IO10GuEPTZPXOD6eDm/aPjwemdFQThLhq8
P8EozjYyhmiFSHUdO0WMUsAwL2Mtkg3d7BmHXHjUXoGWJGTolpY9bKEcqUtsBVTfdnjBk742y6r7
i7Rl0+fDLZ6txWkCysApjDdJ8MsqfpyhBWUNrS6FuH9l99dfvHwKNx41/meay22sZu9nXAaynW9U
T9WEziNnaLgycVju/Wb2Xow+/YJ64/x0dvaUIiB5S7Uzc7e6wTHvGJLwH/1wISUKoWT+YcADJ8Et
4VODvzTs7gvgRMUVqZqXIKmuk0t6r91AzJ2tdEPdesh06rM5ZD+ezRxksp8IvJ2fRD1NR7WsWMIA
qgzDweo9bwFPefW6pdq7YrLiYc6bfY7CVF4hWmH/N17sIkCdYQ36oIHos2XmeukRjAht/vDwEXud
JKS85KWxyxBfHzM2rk+2piGE/K1+2uxOHtzBUtJ/CZRyN6bh/2ex9GGKhDshK5Eqw89bC52h3ERk
fRWyg9CY3GYiIu6mXxonm8UuMjfeZOMIlW/dIt//qSUOMa96kiIeXmHfxYeYDeFet9p7bduK2MRV
VKfdoYF4eoQYswFrtBzO7iXxOMjG0nzEaB3ugQObd6NI5LoHz3YzyvKvigYKaof7OBWIbMz3UTEf
hRsb7Y3PzCvsI+JpBn6QJc6ErNd4N5L64JbJmoCG4BiLYINIZWRgVm0gzd4ziLZgmawt48bvsOpc
rrX4TUWOc6SWKM5NHIOisua94Arb9jFkdC1jY9tHCbSDOglOopWs6sz3JCm7HbQ/akfoTVw459kK
DA4I88lWDrEQ83ZA63aoZ6g0erAWcZAOCZMr1KnRPXErvvcWuu0uW9b8RrgQ+C0Gt36ZUhKLk6uX
Lw1+BQSmg3ldBBOkiazYqoJ4KfADBRAZxsTI/ZqTK6o7x/UG0J08FJH3RBnWbeQQj9ugyhr6DIVs
N4jVycuXgrWcv5yaOEggpQoz8/KEr73nkEd2AQEGAbk8NlPVndXy8vuj3kgWb3WxBrPwSHzEjGIR
kG2l7R5avzuffr/v3x/9/+X31zqLvqSxcBiW/Z+8MWnDpoHOj8zYoLTTncXjtE6b9Dy53ouZCrGZ
uqI6GHbw1hbopBgEAnhl+mzkbKkJ4VkHWhD76aJicBSFhe/Ql/uYHMwxMq91EDE2B74NnxelZ93p
S+yKP6VHZrqrOFgkKM5DAkofZ0vG2oxhz+xm8hKVs3nsnewT4ejBqcfHdAigFXvaPGAqLpk2Aehj
21ZwGjCg0pd6CU/+/4ur8lfIHrIZcEb4TX9vZQn61M3AUBKwko3WbeTiqLgwfFFnJxKZ5Eb79ClR
KsezNh2KOP8eszNfGyXQiDr2R4ZU1s4cq2qDhCpHxPhJsC76HU+RIliCGEMuclVN51DX0MpYmX5s
gAJXTn2DHKm3sq+SHbAAPEUNlDE5Bu6KG/kFpSmsMPy46En3HvrhtceZnPkm5ML2RdVeRW1rXptu
GMBHTFgszfE0WbxpcIUYa0lRFqsuTi7BEA/HMjSDK5pDTMeF9e6n6hr1UXsLO15q5t5rlDTzLmGU
uTc9fB7SHcQ+EARrTGhfKGCndGtYS5ZGp9N92aZc6sYmtSPEPbYmTwWDe4f/F27TuuAJxOGKA7l6
jsJweIy08T3mKYa5oNebtHN4v7ybzjD25UTBJujnqVhgH+DV2JLm4SzCkXVu5cZLLMz/ZGHaS4vh
rJlIkzsLQvY3EQn+/aGshNj3Sfii0VxBp/URmpNW3XSEJCHdiaPxkjKV68yCOD2zgfFieOoEndnB
Yx4ToWwkY30Zshmc6oLtq+ysopplXpvk1V+t0PZoSWR3kI9sEKNwH5Gw8WsgCYOZClUihPFiaa8Q
C8NMqVAuCaG2zrwofEPgGD2NZSZLuFLTlG044JkceaG3MX2WN3jf+M66V3Id7T24bbLWIGBGlb+E
Dvu4zhGdkjyO8gn5EYmkhBICTew8pC8Mq0hnCyHljtpDplA2/doXixGjtN8Da+RscYK7ieWWfGxl
AkvtcZiDE+Y55alry2e7aoftHNTiQdb+vnKC+YY5HkWvHwBJL7PPgRUoGyz8FwS4MlUukOaUC6qa
mcDBX1RIMnc+8oUyOTasqzrFfA99AhR3b6eH6C1k8oWsXdhUge3RFU1wRSp986s63c/PpQhNZPRw
ZZnxrKXEx+6gYtvZ2fAyeyTKrRS1Ava3z8IlRaqcsPp6ERpmSP9uHn5oQbimaUR/UIjVuBeq7Dm8
BlJWzxbm64euaE8mXr51ilKQY/2A9sTcZrFdHV1WJLZ0FsZFR65qziagaIOTmf0jBk6eQgkPygFC
NioYrB1tVt2Z59BN/4UOmwNGZGvM5RA4CZLtHRJOUDAZrMGCh981ZMoKtU6EYPttyxs0fZMhr3lo
Uz4EIFUUUrw4EzxHnGTFthd63OtZIZWNm4OaCkyAqt9lmTkBdDJWQXeiGpPvs5n+ocHDt54st2eD
oka4z7BaWcia6VPBtwY10Xab6QfE47XMysdJAvXGDK/Bs3ufsbPUlC3iNwZeyRqgxLoBn3jOmJwQ
xDcRpJDqsyfEfE192g8/yf914PyEqz5RzGfQMNuPHGw7OlmyNlv4H5Xh7xkt6oOH/L8mWfkUzcPV
UaneVJH/ytRUXO0Rcc8gfUAO2MJ2jgc1rATmtIVITeaG+en0lfHo2OyG+nxm05uAOPcCiPr2JShG
ewskB+6NSqdLV4q/pgWlRPbFImKDvYfilADcPrwR5T4eyaJ7jnhA7VyNkpn6NV2HHVoxJwqHXe8v
0NkgKU+pMA61AcSfNS8w6Car4dPEKXOZzF4jBa3PNIsoVMvauMRktGd1dRw0O7vOSDucaOa4RRsB
/HOUdzcssbHYtJCh8xgZbLeMBjl5laRENyVMArNCMFMR/X8UY+l3tBi9R+mmT25UuqchsheLQbFt
q7T+8D4tVRbf2kEf7qDBAl9g3E1yU2IMrucyMaudjZMZxj1RjDPNYzyP6R7JwYzuEP1xYBXNruhr
ceTo3irMX1uHicdFhMZHHtUW91IATh1VehIP3msfG83W7FwkjCO8idxox2euq4ziok5eSc47UmVc
JwFF0wx85OGT+TdHN47Hnkj1pujv1UDXwh/IzCQ75NBeVsIKP32BpbJjkYJuwdhH4B0AHRwyBFdl
l5DQIWNWv5IpV6Q/bUTrexcz71xVLgK4fptF0/xoq+BkkCkIpmpKsD0L70Q/p7b9WD8jLow33lKJ
d5Z65eo8eo1tvXRjxwDMqq+i1tY3t3Df5fE34YX+pp2hgUZQ+Vdet/CG/WLauTnaghJKzxCeTUXi
TdJzUY3ju98y3VaKdVVK3NAOPqW9HTtr1dSu3JgxoBxBPB1YxSSEszndBazFXU/lBsxnlk8dhB01
63TTej1rSIOVc1DrrScRtY79o6dndmm+wrKuc1Kei57oEnK5DV2qk2/0UAkIn9tbSb/W6CLeFTLj
LcZjhTW6f6U3w7Dsp2zegTERAyWQEfjWk0uveZAUIB1U7E7CKUToTd4oauyOQVfnLpG2w9ay/G4z
srFZl1GCHbCY7Wttcd+QAWZhHRj8owjc5ORFxgQHR6u32WennRBpPfU+DoMedkpdRceCDItVWLoA
L/T4BJUDXf7Q3tPM8ZEWtjR5nRL7Lvb+K8LhE5T5Iwg7InUHiEeV+QIGCqF7h8bWazgR5pG1gNXs
XG/OLmX9LVx0y5YFz9po1MVM2NRExvjYsWo+DYOFFC7I77EXMdwMBpC8Ufo2JtZTSu5QI2hiKkn7
LR0XZYc3UjrhM+eKXXFdNGfyz/HfVNC/8z6tvkoEqXSzXUNBQQt59Oeu2Y0oLA6uwQQJYRHRObjr
OamD4aBGPe81Cm/i/sxDUc1iZ5OTtialHPdLat6DiXqzYYXDAB+wfYAWH78VKLmXOZrrPz2DG52Q
GTNOx6njwIadArATlfFmtvCxyFyc/MT89h2CLBpMc4VBXgk3J7IZ5W8b0/hymFai+v+TFyAg5TL3
9nkGy4hAWgQF05r3fO1wtu9jy+oX1TEJXDOQDlI0VmU7DDs2YPBmF2V9WDwoCiSC6hYldo0Va1Lu
uSyoXALXiLZF33CfoavEtoceL1IO6Wlp4zxM0K87TQIIk555N/2PpDNbbhvJgugXIaKqsBTwShLc
qV2y7BeEbLexA4V9+fo51DyMwt3RI0skAdS9mXnS1r8EJqT91NFOkvjTIVqqvb8g8eOdORvy1QeP
1UmzuvYDKV37YfRbcchh4xarfNMQGFlqPppyZXeXO58mww/dC728EhnbZPx8Vm72zUIQFtd9ZE/k
f7x5vfKXg2ntMbM26/SpPCCPcZ//6QgE8yjOkV8pvqhL4OwQUDDxpTYTyfqFv4DxEdLPcBHWFO2r
vpIbgNJUV2r9B2Cr5/TRR4OFmPZqm6QNHGm3z/PQSklF8TTXx5nJN3XpJV/66dbjFD00ggV0pucf
XsStgXGXIWy2q4OW2b/A8n7G2aif+3iYtsBvnI1nO7AYpEovncZq0AdIDV35h165N+yPJEwCm6mx
jp4oOSHVDQDNR9O5Jw4+Ygy6HFum8ojaDiuVo8zetLdKyBjejwCqoem3S+z7UTJq3yARpMDyKXKp
khplUTWfMWJpCKmNT6xFImyWxNnb2jMPI1GwjVNbQDB0+6Na7QS37PjOnjm7MQ7Mz4F+Z6EDWFjZ
6tZTCQtvWXHFFkxJUOx2LKIe+64saVryTpmmH44Bttqq+ZfB8vlUus4TIw4EJyhVhLaJCDqBuRX5
PTDddSbMJO9dltN2HALJ9EHXU66Td9MvzJ72Btk02Lg2J+kBu9vuhX6Gf1QQorOPbmhnaBKYMSIW
eLjF4yTm7uMCZEEGOxQe7IIYE9YYsU2Q5MG+D5tybs1ZFRzulwoewgJzC0QHSvrI0u6mcO3t0sX4
v+1/Wec+Jx2QbEzAC6cnyro4kkxCNbdh7esT5+ezo2eC/J4Lfggz0QvZF4iZqe/vxmL9m9BijxAA
bAEmEbkQ118wezRv4JthKNhu8sugNEcoTdu1s1mlt8NfnE8/LbeKiGGfqap3HxcgSgCBlv2i5H8m
EtEBQjkuPcQYIvUS583Vd7BG7B2iQZdsHD8CtXBkdRdMTVAFvdqjQEvo/lH7U/8Y6Z8YUdiLgkAy
k/lHkTxRXKugQwrgT5mnuwajvB6tJwD/rwOHMN4lqLqSU9SSlOnFa5/XNrMQF7BxMLiJUlMni4lb
4DnfTsqpj+nYn0s/X25URvGpjBOyr65LpPAvRPCF0SbX+C97gR3c3BkSM+w54CTYxKiQ9wiTRpBK
vPVXg6ecYjFcCxQt5umwHushwJXYqucizz7s7H4qTRFrBP+NsTM/nNuEKL3VgWTk+bxF7qIFTK6Y
uhSucfYqKQtz2Ch/7VYxfAz3FOGcpZf6CMynDpmW9MbmHd5PMRSK7/pMhjh9xhrwVQM1OJC5wZQC
Kd0lIO7UxYuI3R5fhFiP2FSTUGv3H27nduc57p8aKX1T9PPPKCoNQWbO6rMi6Jt7LBsj+VIDuj0R
DOEAs6YCNzWyuLfGhGybfD22bgnLbLVCjHiYMYI1xCCBied+BAWTvF/Fj4iw/2atYCwOC9M7aLg/
Ps5aTtIFg2BFNJHjPg2hXNINlQbdoF7GnPQPm+D4vOLGFINL4s9ZXkyMCcsyY7Avk+krlslhTYp4
H/gRnmna+6qM7CvNsheyrjykZACocoDMVc2Q2vPOe/JI8I04qDfUa7gnlsI+OAhf7uMq9liKA8MX
9qQOQ5deZK+7i5pxDjvDtSMTtqRrcZoyDyB0fTNW8d+EpEMYRWIv5PpJ8FTlmbnJjN1RM6gltCrx
wdkVoieWxJBcCLGKpNrlNrTjAsz3eSg9InPyD5SXZg9bE0tZB/x7jkbiIDXdd8E7iXaWOISlds3q
pAcpGFeJXBEwgWLlFvtUaif8pSwAHvQ50AAfW6FTRflZcb/dDRnEmWXWv7Lgvh6v59tUM3vQ2vXT
UfVvNxjqfda3gBan/EK0euNw/0C358choMfSB6wcq3hCgFlujtY8vdXjDMRtwdGQQjk+5GZeUQ8O
Gby2UwCgZOdiYCPqXBHsoMk3JMdHKWl99ewhwXdDHSVmwnsQNw+jhfZEvWJ9jAo67UgU2vShbJk6
iMysIOXnlYS/stZ56wl4Ap6kRRMDL76paGWrSz+a6zbtLcrU+6K7kCI3+pel7x0bP/8HXayGNAva
om+zUzU3l4DA5imfqvj6/UV28regHG9vTT/gaQBtAazSRyuH6ZYCPNsXMuz9D2wVPNPmMt8JKZ7S
TqcHrrlMFgSoInrm8nL9SAHTvrRLcSqS9dVN+f1w7SIzSCqBOZmnWyizmzptrKc6qC9uRQeshQul
vhvBntfiJ5Wu/yaeXdz93/lQL8Qng03bEJ+NrP53jrXn0qnaeVq197ur6G1vKYM1+c9FxvvkDgm+
G5ALHjeHcRx/lfdTX5Z12Ew960VmC1xgbwa/gN0UYs6MwwFhtfZ8vQOSsQWzllymim9ZEAsJqSxD
294kKlvYeM87FeX+1lFabwcKsuL7e7oIOh5RpX65CnfXgkugo2kNvuUHzT1qW+TqM280inmolDyL
6CHznYDq8lPKGsoUHRuCbH1JWH1upSj/FWnyb2nv6MsC+1LbyJvTRVc1r+7X2KUHY53T1Z84SHD3
J9QEGDHQlOfREB7Q+dQRaMGtngR41wXJIANilqXghEZd3ky5wB18J2+s37w0fhTELbIJj6Fd13yM
JWaNXvShphvm0KWk90G/rZeChiPRxaemtbODwkBrZmUhLMUxbYtk4Reb3O98m1MXSh5D/sHq5gPd
0/XNT/t849cQfiaGa4DtEp13qg/VMnPGidOwceTd1Syu6CNU8LjQETU7ibyKNtCU6JkQNJ/QIcAW
YuShUJmSBvm6RUowLzGrZvAcVX2KiW9pIYt97jjsgEeNIz4rylNl6Kwu5+XeApQk3O/leY6ETdQk
t9kKgY8aYiw5mqfMLHDnLbbn7tEL5j2f58fKN58um+enYZrAsvbUxza2JXZxO7zNxYxvIQtwi0oo
X4OyWBSs7JpamNsnjF/eo5XSHuTiEspaG8xmQTFrXmaXtAfH2zjmagtYz2vByYPlF7rnvcMbSOLR
cB6+UDFR7u68DQT/eaI1OvosClee4FVIMDNUGRZvxcQ5IZrrG2zngUYVPLLgd9PDZAbihJ08NFNl
v2i/PU5jeYKvvYYZpRjs+TbQaorNCOmGPHZ1mqvloe6qn9L5wh0OJHRmSbx26UOc0K5EHdFLX3lc
WBRnpWuHvFUPHJKdYOOUNgBJa/5KSGTUBIIvWIl+FoMIORPBJ56t9soRfqdWl0DtmH7YXfCPyLDi
0Jx/YvPyt2weg7DuKUwUaXyeB2btkcy48STxz4Xpx6a2007HaQffnm9Z5tTC5AaBtVPuHiTQ15jb
1i3rCixWeIpcWz1xoCYk7rQ3v2+OAnrOTsQTput5/PAQKTdtDsyEV9YnOXKhLE2cWQ/EO0oFONZA
ByjvEaZ88Gi7hn0QlkZb0KhlQBYfLKoclT7IOLpELs+BGlbljqqrY1dmNH/UEa8KjdlktiDEeAzE
oLRUwhG7M3j00Br3sdDELdagv/lZQBS+zR+G8i9dGjmUr05yQi7qW7MgXXMUUj4n4g7HYsDPjfvF
u8g8QhD1Y6xGrrxF1vhfno72AeOKdxuEwesN8x1GM+3HbRi0LUUJ1GHuY9/9DLroYrXPbjQs11Sl
xwrrz9U7247Ue5KclKx0vc8+SY6vMPFPouc6qitfvpFKSbdRbQPquj9Fcr/heqEpZYLuBhtBJPux
O1s8BK+opvfYARlKBULd5zZK6ByyEuSIcV827n+wV+G/9mY6zNy6Ns0cyQPRj1sxEC+stIIrb7Np
Hvufd5vJw1wj/Y61pnp+unY539eNj5zabQyTXVzCkJl3YwvKJeLOqhPgHUnzmbCS3EqgyiNb0U3V
cETPl1cM3PqQkATejokcH7iZhaBxhufujpNLiA4crCXH6a+XN40RjBnJC0s/++sSzQs9cCl4u7zQ
e7II9T8vFsJngkViDeZfqT95W0KcBDq6z6CgFaNz3Jlr1L43kDxk+OM3HeGXiCfBdhi7D9nymIbR
sC9pbDxTtRcGZcaQCAebb0rcumQ5x0X45kBt5G7Sd49sCx8a1cLWdDQNscRzxHjRuSYUqJZPW5lX
uXo/KHFMj3RcWqDWGcw1UVGKnSl5CTATybE49SboNtKCSMMdi5rRlYNzLvAP96Pcz/qURtUKDAQH
J0g8duXOpE+Gh+KisSWzZI4eETVZq8hJwWdU9I6I4kJJx7irWo8XgRvVI2f7JCSvgRyPf/A8jyY5
jkl9xqthw9wqkEgNQs6e7Qgr8Cafn+slOCH2Vrsun6i9J+ajBZeul5EzaEsHxnlsTv79n3SdyuM0
ZY+pRNatOfuoiBD+GLAnWi1Qe3NHJ1r+GfD0YFfHVV+5KBBBqVsYOFUXOpQvTVa0NzVePjX9lxvb
P/vcXlpyTQjUMbuD2WNDVgFsJU9MDlh618glH5jOUt1R1rB67b8OkbK94y1umJLLgGGf1+fUahd8
JmCikljtS9Nj2/iWle708eZ+YPEx09w86Z0KQc2ecLHLOIO2NxGesQ3eCSylE95CWNHsSCAzlHyS
KX6og9Bkyy+L957FmNaExaOXPoh/ZoruZyEdIrdMjcd+6iE2jbQTVXHxaDPMEY4pOF6wFeY+rb7W
kRxdVP3p2AghVETrudRyOs+f39BuXH3BXgY3blO31Qyv4wxN12m9R7fjAsQeFx3wTWHetFrvDUjX
yHzB5WkK702hFPsUutO0UvygJKgPQQHDZnboJ8yq5pXuVveRzRtxPnqK0RKZMHlEGXa8fRp+AyAx
+QOuzIGAIccMJ48gW0Cd9AVPCP5nx4RQP+2Bs/mSIX470qagkr3FydbNeG6j/o5lfaYH1duOGrWD
7d7N6d3sjMVu71tISxWZll0qfTaxaf+cTfe6imJ5q8sAQ4eU1RX9iXXKpGjpmO+Le/mDJeUKY+BE
4eOnoSTGH2h3HHj+YDLp3poePzOmCDvusfL47IuiIKWumyqt2lrRhSFbZIDyVcbAJIDKWFkzn/yO
pRGoW3uXpfk7PGMH+0xBESLKLzuchEBa2pFA8FsPCnvnMZVxPBXCfyMozGFzxiqNc5EhIAsuQ1Su
h9jlMvv+wmb2YY00binGxdilf7wvnemkugs9FF2NJygZm5icJnJ3xqljz2X8Zw30haqeALqYOHSE
accBE/Z675Ww9k2cWpfZGFjiI/f3wbeSaxpNfK5AQBKxIBWRIQdE8WUgX7yZKFKsu+Dp/r+qTP67
m8q6MV5uxNF/Gp07D+gWh7xm1VLowt7RMoXpGo7cQU4Z0VX/3ibstMPZG8RwbtLSOtJUT+dBPlya
TpN/uv9JWAm37HkdDsjZXEY8/DGuPvirti7u4GC95vzi519GVzvXFvVFJAlTEo1Ott1/NAIn3DzS
a1ME6rqI9LBO8zN3ud8Lu2jOV0P6WiPQVHV7oG2KTVQC1nVGOdsCUehg+AMkWN2EpX0lnsBPVreW
LkHVKW45oAJ56bBJWQxGEcRj7BQu+1gyy4fWaZ8d+54ojp/ZwicQIgBrSyo4NtKNCT21lGWOoLV2
WI4IRGmbJHXM4t3P65NeYvQXyBVJmSgwWAzj3Vqv5s5R7P4/nK9qeEqIABz0Oohjr1Ghy+hQJMSf
R0Jap7XpT4gO2eMsxZsme3/BQtpt85ItJbIBvon8b9okoNwyZKJZdeKhcotXpdc/VIjJ0MqS5vz9
hfYR4mp+P5GzSJNQOswwztQR1KBDYqtyQuvNzCrLUCE86OFCuYGCwKkhEgQj2xjPHFtPoLW4ME5r
6F22Bw9sYbvHE81cQVmve1EFv9sVhxDFZU0oE9j2gSU4ZwOy3isGgUNpvE1UDv4pyMx4KeX81JTs
LqJ6rM48Lyvo4fwpS+r2ONLF893r5Tds8l1FRHNKrOTS9HJv905yXC3MPI4VP4H5HHdBIz+sXltX
6OFLWHgDxW1l/hRThbFrpX9Hv/TrNuq6ca+ZnpAuWOi0ucW591/j2s2RfuIIN9r0GldMdZXnBVss
cuWhlR2nBFY3uynNbqLR1ckb4kfVj1RP5Jn8HUfpcgKwfu7u36aiJZUhuNq1WRRxijXt40rNzuN4
gz0QUak0/4pTtz6bgf0U/CwIHQ0eX5AEiaiptnat1670x0esM4xZxfjGQw6je9ZMLzlaIwzXlYWk
+UpS2d6GJoc6QLnvxjQgDnjQ856Y7rV0vlpZlHvCNJATEvt3K3yO1ElHiFazj6uxxMGEqX/0efwG
rRW1eqCNNneQtpTd/XKUy02zZZCz7Oq/qKOLYAKuv7F6UumF8sicjRMGxvtWOU2mh8Xxjl7Qjse2
4oIpCSvQNxtj1qFH8eaOWFXpbFjAnu5J5GQ336lhLVN1spdL8mW11B1n97yzZxaMD+A1vtlK7h2w
RLpwPOW0G2YrxQIjVgsWU83ZzX/XhWavXY2wrier27IkgJw19M9LbXPuHqjTSVlmAk94zRZeXVY2
MAyqJX6OBUUJqKwjEYYHYXBdjXb1oIO/dyFkOzidC1kbs8T3Evt7f53RRrEtjHSg78X15ZvQXPSA
fgyBX4dMFmVX/bLvyvEHqlN/AznOxG9RHx/PyT6SkUfupEwevyNfjYMFvU+BBZQlzvfIMe9DxF9s
qCyKp2LZZg7eA5wk8WYqCav4ZQ1xvSdM4zf6LTb5O70E9qmzZPKIoBdsKzEI8k5Mb8iwNPmyPIYk
5BSXWsTrdmqjiXv2eCRYzGo3QNTG/klXV0zJx8DKQa90czsFFanlYfK90yob77WDa7JRMWRfszg3
ERjk8UY/eoUY2Kf3yOM2+szsTY+FcebTMMz/cvDLmeas4Tr2dFQzSr5LfodsIlFF+xThdAshlmJ9
ZGvTjM52BRN7S/t/tAOWZ36MI5HH6YyM9bmM9x1w8kUrt9GM3FU7/Z5iph3t9zgc0oYrh+FsG/gq
BReyECklchZ6k0O2l6JUmkw99jdre8GbBRMkTX4M/XursOSkPnuezJ1qxFbkzBXYCjs8jz6rC4rM
k12qZSMyVEN4bgpzJLBru+XejaAKUIsDHw/dLGpee0o/4d53iH5M1QRHqJC+j3FFNWiUvXFn46ij
DYB5mfwU2OQJQyEx0ikUlfO2Nol/8TUOrtyNbjGv9kaplRxUObynBEs3JnVRMFkwO84ifspE7+GF
Df3Q/VLrigHPS+qDkNXRT9mhenyDXVM9OfeitXKi/9lNBhwdy3hyO/VFqFg+WbjYSs5NR8jhcEHm
4RG/fVa688PsX4HqVJu21WGkHVp2tP2AXrQblPQ/RVb+9AeMZNFkB8cgxoy4BsAenOXJE659MMDa
OSTZLNUJ1x4LK/la486js5e5OaenGyxIB79iVrvCg2gyB1WYxECi+ADOlyiId43b3fe26dGk4s5s
jZoHaBAE6Gy2ljW3x1sXUDfgR8VTxyHomIzDKz5+Hpk6BjarEMLrwYWj4Odx2EJvfIg4DZ3Guf7y
Cx/oGR19+3T5M0+jdZxiOhpYOxE/zid4juJfB+04Ge4tfutZ+tyBsQ0ziurVovJ0OLQjt2nLVD81
ovahc4tnY2kbswP4ZsdtqSjE5rqJcP5QQZsBTcbNxYeKoKfXHdw0cU9cIPamGUFFSedltb31ZQKb
DVC6sPgE2QWSoOof7RVSBLqMvFcDuzcx26d8CX5Dey+PFjqD5cofyKwO+EA85DWhRMuO1Xury+d1
JM/n1BhpHESpS1b/9HrXfZsHSeQtymG73okNlJIEiNhThmnOUtWvEfnHLbJil2ihbz7Zejiiii37
RIlu7R48H/hNAoVYohZk999DzPl2ahQutxYPUYyexRINScWD0xS2ufpamL2ONknuiYj2YSBNtzUN
6T146Vg5pUPuAHzcM9VQyIjZEO24Ir29T80T5zqsjhv0yZFbd/qUL15yhhVbk0wIe5tUKs4NLr6U
yj+S+mg35qLcSd/5pw+xoHE3B44R+ksnNk2nXgpy3ouuxTEvDWrgaF5T794dU8IF8tfnNObFIg/b
3pRXnk25BaAQ34BmyB2+fHwpBP/mXO6shHfTgeW/abyIchoQ2otjZTjlcXz5MykRVMq0KLaq1wX8
0WI5NR9gyupfKbu8dgFutybrvQWtgETRiOlo5i7ausvqv2ErNRztiLoB4qRfslk/RjY4PeviMZ1q
pseOsywePKDYy49ML/bBRsoi4JRmYeBpvOX0Y1vcy6ExNV9rTRov7xwi5Gt2iaBPkZglmEJxazgE
kkcfIYBNBH7kbkp4qER1tRO/PmEA+2kpapdYMP8lqYyFRzve1l6c6GGial1Qbbrt6GQ7etJSz1O5
OMwi8MwakxzQo6hCd1L7dk90C68DEKSJKlCKwHCk4q96IAWzCPkUVfZ67T2SP6qJrsXy2xVcLX6B
dzm3cFtSFM4qYfC4DdlGhF6SE4uRLiWYsuYQknsrHSv5A/hZSS2z0Fdqb9znqCesVZbur3nEEZBP
YOLHgp1AQrnLzuEIYw1p/bb0MaVXJuYPmCf6iR5QA/QJI9YLy1ue884wbhXBHx+TZYKPFg9OI0NB
Aux5sHChVcGPZVT1MQZDq9oSHFXu/0zxom5kF1uPI3zkS8w7qVmg78rRQf8et0xuBBFrY+9Hn1j7
UEWMKQ4SDE6lZxISD4I+uF3XlHQYBtgw4cyJq+RoU8SFixKyAOYKbFQry+xUmrAZH8gxp5S3ZMPr
0phzb1K5axmvw6aISDVZ/m9oKV38SikOBVrRcqGy7T+eVXqX10yQ7cKPb7rymMUl/WA+pfKzmY8+
RS21yf/LZoenjbtjWRghx68gq0M+rEuoRczHIFV2iFej3ai0JFvD5yQ1UGzEouo9Cu/BSh3/ynGa
Hz2ipAtvwI2bM/rZX4Tza9LtVjcG9dioDlO3pjSUodG476pIEQAT/0dfy1c1OMNWGBJEU1ofYEvu
XdAtqAowj4KmZ9mZ0BuXe0/M6hyhevIETfxqiuqtmMFquywokGjf866H/0B/2qZMZtSL/qXsrOBx
WGFBt+h2omn2WjJtE09PeQCT6QcU8QnXHSnMTeWBjU9KdRXrHZV8TjgdXxIn+8y9jgkWh4GWNPRB
Wz57raLac6aABioWh3g4mzvyojR+3ePzy73pw+2H6IhQfHK6FALAnJ2tkfpQAIvYIPimWsOhIPsI
mikqgERMgIqDtA1dFMiW5/ZRCP0ww7EZl/IptQLc9wbv+dLOlMw3NJdQonPoHfdB1cGhaJP8lw9L
LYHdu+WO5TPURH9q2EEbWQMhtAobFz7TZIC97+REvC1439mf+xDnpHWsHfArpXlo72AqndBxQ3x5
DXNmdKOE8wQj6TUBV3PD+hZG+YrNEXCutL3oONjzuzPZXJjEj67cjThVaA0ZuFSvACHyDc5oeaWU
EejxvVwyWfaytjRF10RmS9Pm1+8vjctY1qwd04nBvqPr7LYIHd57oI9Cp39yJS0qiw3s5gz45Go7
aG+U0I1pPW4D3tmtW9X18yKDR+ZRpYblPdD2Bc4vqW/zX76A552WngLEEq9Gkb2qpCLeUegjWf7y
FSyjt4EjM53y0v4opd2Fk6HHwrhI4Dle80vS69/sYl8J27/h/G1Rq6GaBYuTX3EsClo7kmc0jHmH
pVETauQTFikBcCXXRJayn5VOq5vLPRsB8zInetN6lbVrelhoC/QaZ7xKT1bPTa7YBuBucLIuek6m
xoR2RdOd8e0vWiB4Trnz72ahBidgVRc3g/NEPFc+ad6xPrg6w4cPZBBUpXxZ8iF4BKtkHu1qb7XZ
ioyl1quF+Ai2cMvQnYd14pmnOOeqX+pwVDyKO9X9wq7mHQOGiyYaHbbF716Qi7O07p2IFAcbgGaL
4dxOcGdh/c9s2lj2SS3aO1GuDdOqi690IMd4TWZeC28mgBTEyY4sxykI7IExi9zziLNnF0sajFID
qz8Acmkt3K4c6KvcY2H+pVSCOyPtkT0NsRv3nsOA1OxD03v0VAXXhhzStpXWEsKd9I6VM//OcIkG
USreslYA777b8quM4Es/Dlua3fUD6ukFXNQWgy8XGSy8Iwe5p6ilpa+ceDNgRXCYFSWA6nLm2Oim
P3KbX3oiUx2Dr6Y6rNavTpNsfeM1XL4Q2OkvS9MAGX08Wi5bVAbR6zcOqvZwHLglDa4jngukCnvf
QqC8caaODrSZvRQp/8p11uciHtIrkL306qw4MxqPcKk0pr2UDZtB20DMDmoRXd0gncN2jh/MGD8I
N623aYT/eIrSO/gTMMZS0grtuhcjJ/dic8CCzJaCh0WWbYeW6nCln3rMq0cI4V8OyRM6KtwkdBpu
aVFm/YeaB487wzA+mHXe4dljxFb2UxeN/zlUGJL4v6lEqHebI+HBSPXgWTlLlmWCGycsOBGPJJUb
srd9unfi/K/LYfykKfBZ7clHwflIqOjeBHPP0JVGLhO9/0yc5zMAqr+JE071mLTblKJtvVS8oMPw
6fVKhFzeIxKy93fhFPpS0hTV5+xY7SrwgTi1OJea8gUsAPf4Wc8bL1fiYZn+NGLInytNjeeAzEQt
H6O36tz1M/BzqNSxkLdOC5hPbBDnSTwmdVMxlkQZfl8/2loTUnJS76ki1WfZs/W3hBpO5GzxVE5k
pGMUDc+ThwLTJJbG8YYepWYad2k5timgVxpXLK/7bMNBMzauXwQg/IkVJ6R4zLDl1/6NWhnnsJpO
nFgBVY+pzUSOZXuzys7stUvPXVAOCR+96cWbrBe74XeWqMOsDLAagYAjHNbeF6HlISuHnRFyPvXN
LefBui8dcqBOFD2Nkw+BMWMog1eGNK8S+PvCUueUjkhtOxzrEtI9Tkzh0MqEnlHBKtgn4Hkmc428
Fm+LFTB9NBXB1TT9D8AGD1PUdyEiXglvqP43e4jL370CmRM68JmBRzNOxAlWYJspZpOm/oMSggzJ
4rCgjsMJqsVrn9dcgZeIA941H+Qcyow7oI3JmNASfo05aRpoaRPWjti5k4QSxKzuEHHfP3LGP3qD
9kIXM8AmHtxXn1zro8Nd+DUXNFlMmQkh/nGFFWcyMsJY/blrhv13GjFZ3HdZDxgSqXxyM7VjsdJf
uQcy7Dud3EtMnCdkHwOHpnf3fWMfS20+0rpKzo0IXhdq6y8pkG4sUWwuwZwCvZs5y/IlAKi4HZiS
2e6K24AE1OUTvN9aM+emSJSCbQOZb4DcSfKnbUjsJanzaBtY5zx1ywNCSIULncy3yewNkVD76OXJ
q26Av5iK0hHfQMufgxZudvC3GwdGvUTkL3n9KdkKPeQACw5Y7TdJSTtLVMMoDeYpf3Wo5S7Yk/9u
3YCoYI/JpuF8yG6/v6m4ts62xA9XCnFL14yII6a0nc50f/Inl/MMC4+eh662koIGob8zwAGGora7
pFn9zxJJdvEDQOVqss8DhTIFRsCDN7KknzyqjDp5TqOA8sig5ZbuE0N0FuSWFj/JvnFF+7qATwKt
wCltbLnf0Ra8s4zsGVg6zmXUz6kMid3BzBJ7n90APrEGErOtutrZ0s52gb/ZvqzDPSrdVOps2Kzt
aU0QnV+8dEtODacUhzrHcdeUDR3WFgWQRRW/kcl+mWurfDY2xZnN765ju84TiH4my2leMHDh/vC9
gJajkZjKgkXNaRvvZtBRQl4EvWlIcZ6/l5d14TN8zVQiZzYOHwFOUvlz+ugH8RUv1WkcPHVAKNWh
U7cZxrBbazr7mkwd97u7el2QGDHom5mGGkWMNX9O+SV37IT+xjjgdoVbvVdREVw0zL9nXoX/GNvf
53WBAJYvdLLOd/ZULsAP0i7/p8QwfyDHi6NejPgkrfyXh58UihnVkAI8h8xr8IwsmPNG9ftVU9ZV
4JUGlGHhTc/tF6X87iFAoh9anPOxoMhq1YhXPtgJvwmC87c08P2noEsdZFyQf+D41hPVTtalchqf
7mF8eHLWZyCo8dmZ/kB1g+yM5p0KZKHJT8aQW+hGFvqOmk62nCPmIxGA8SIW+6VXY3P0F3+C8SXx
tmE/aP2eLOmi6RHlgiwXfIcT6f9ZEJCeXX9PL0kZ4IeOZ1o0ZDpSHjijX402GRq03D/WwiRMfcRW
RLzYMP3xluluveGAD6eAeyvqBksQt0xfoy64W/UBIH7/Y88b+1L/DgRufcnq8ZDds1LdgmJhVThx
WA7+Z8UDECjlhlM3HW2YxseVBxN/HVsooHibPqbJNHCeKqMa/JCVuBL6wKFngi/HQTyRAPuyaHyf
VEZNspN8sEmtDxe3wFREaeBTM8BejL5K8loH5VkPMXYUnISUgw20fj2X1pQ/OI23Fy3t5HanT5af
gVpk3ZjogiaaaHKeCZhIMY3PvOI2obhdBDFqYzCTnrgmtlpbeCJoH4TS7GHWnQi+mgCQdLAZMTI/
4IzkDl1QyyZbUhZTy/+t1o/GNPGJOym5OYBRCi5b6OSrz9RGkSnSKbmovvMOdUWgr7ijMyEbsc3u
4ifS4Xhgkr2dj3BjZf8kUILOLGje+lKobSkw0Tt09G1oFfpoYBBsu7aK+FRjlqyMf5SIeGne/0wM
anNrITQ4xljkDOvg2q8VHDr+5O/x1CabwV1fl1gGe2FZ56QpuW1LMhn+UI53FttuCqYERh1lxGBV
LCuC+J/+7SUsLLK3D5wCkuc5ijWvhKFGwgNc1XRx9Sg5c6WaDjSYo9c4i8pzLyzvRAB9XEkRLvY+
y52XqOQ3qWpdsxQ1+mVBfnwx/PCO35qDwLGw+R9R57Fct5It0S9CBLyZHu/JQ3NJaoKgE7wpAAVU
4et7QW/wBs3Qvd0dokScQu3cmStZfTo3TInO3qyaL7AI+iQiz10bGuZdhlBxljnlekFqc/EQdHVF
nc2irwAEBK+Rdrmc5b2lNwk9XBcwSfNy2cdQ4Q5fWlEdZmbGTTZO+WEU3j7AzrwKsYidQtEEr2PO
rCCil7I13HM/FDTsKXenQ+oqGzLk63AKn8uomfZ+7gVHhnuCESI+JaX1mxVOexBmttjWobt0c90/
2mKkxy+1p/X/c7D+/Yojfp8GPHas3N8bCly48k33yOLyl4FgnLMUKE1uCo4lKiL/fVGD/1FPdC0F
YK5Oov+LNhYfcRCk5z6UGxTkkphVQhObje8KjwhoCGEdE6ofr/50GdPZ2FQ48Xh5pmvQI+ON5hjn
6PnpR7L4xiKdACvxyWfnPuuuASng3FhBBFPOwixqmWCJ5a8vWIDJmTy04knJOYAx51MOKQ2EarIs
THrqO2r8/BDbpGD7qPwPetQprkK1Q+NcBS6VgL6wnV2fYKIQBFchVn35mOvRHT3G9oGgsd3U7wVD
9pMaexrR1HALqEuOlwD4zHuNnlrC8fS1t7vRxQEQtArt0WgfyUf90WajD5kffJTKGg6G2ZMnnEZc
+xPmINlH3z2ut5tTuqChli+ygzsTA9e0rQCuFW5GQHAjvXG0rnHBNTHQYDdy6N/ZdlqLc7tpIxCi
ngRXBMqDx89oycRaHk91uA91FBw7UHiXYfkilfQumZxOZVGFR9sEe2gNi4kzMDkVWt5xk9v99eGo
HHxAXsymgSIIU/+GdTK8+naQP1CH+pyPc/9KFZv36BgdbxGnpafZL28+UI5jJ5WiYs55reulF0F5
5CLK4UXZVK4ChKswvxnJrmvWhqKQWA7Ze50kMZkbLhhCUs3S29GbhEMjMnQaEMN5PRz8Jv+TTvpM
8OvZzq3/8rSzN3ZdAktLCY+7Z4c8K/G7/jWUcBv4mVUd3Nhx8Da66uDr3dyIgl3lYnf3kz95MUtQ
TekRZsZLPxKOsW2u+Umir6U3/S1aciDOUH/VQftO7QoYGbu7uR152pHw4ruR45Gy49dkZtXFNdDA
yIl5JQM4vOLG5zAKNHeCmO0xi6y7U7Ftyflb5PWXuOtk+etS4Ft4NZfGg2kxFXPLsoek2VqxhcBW
Tj+CpJKFWZVbAd59rcOz7vVTWZVwx4B1dfUbD+6PMOpny+ooasZG0ca/BiSGXZyIO1Aj5xIxmAUW
Eeg/md9mJ2+xHfVU3rKBf+fTwAWNygWZYITg9c94Av/YmK+9Rg0fZkomZF49MhGcPb8pcM/0i6lj
+KspfkZSZg4eRUdZLn0je82TBEJRXD0obvs6tjAq1aCCw9HZ8RHPNjrp54McbShVdC30/uidEr01
RTseG6g8LnR7Y2piNPD6DxodFl0bl0jNG86qppdhOQmsAfBZeC4mgQ7foW5HTOwuKuOKIrEPhCZ3
o3rAU3TwPMV6GF/L3In2nISkV1rGxdZvkJTrGIs6tkXHRGeiMAHOpBzjLZ/HCBPMunGRfiEuMGEx
U0UwO8IZrnhClC8JSkGCRd+qokqOU51twoTzmDg798bIfnF6/AoKjeXoEb5tcHgQ5ce0VHWCwE5/
q8hBZ55ZftdV9w6L7JG3Z3bIy6M9jXxPRUSinA97iHYLKf2Baj6yUNuWbqX9yAvwmI4NTk7z5FDE
fHDjARjlXEmyWvmeYas4MojsZrMy92XpfNQQxnDfjME1z+JtrsPw2OLPbUdoCtZM7V7oYC0YYRnl
FlvSqfaNtSxcCDcFs2ZnA/Mtc5Z2cVesRRPOZCx0uw5zcW/HEW03cneRaG/shqHUiOARyAKENpmZ
eyewt4UlywNKT0K1NK8eKaHlmQ7VQb2Iuit9Wx+9aNqDhRGPJwO8fZ0D15n7aEtYPDljrq+Bz76d
R7MNdl1tvSrsOg8ZxuWHzJ76Bz2Nxx5VbsgXSMc8FqdZJ48uKKhEV3QOuBxTFll8Kuuof5Z87kO/
pY2qDg4YSd2otJ4Ckpe2wUhXeVVzJnjn8xBjYhnhP7HH6EFQIV9mg2zvctzhCqRTTzn2Y8hCY4/w
xD3QMPDk5dDiQAOt8muGpeMJjO06I8m5cfvQXyeIHOegyp19NHVPIvh3n6KBqWq5sZmy2Zvz0DIB
UlDhz8tKZyZUVFeET7P8uTbnlB+/bfKYWsWDjHn85tp/5hcB6RrwmkmD+4XTlf+IXd4/xL4aTlqZ
N3KedDR39e+/V7MxJ1cSpy7wbHlJKy/aNfEwrF1+/8hI9aljKU0K9VUT69kIpqDCHssTn8JVoGqQ
2VmIxcLB3R71pL681mdY8sAFdYu3zfPGAChJ527iNp556xOHNGF3XnMgUqvCBXwCvJvYuaynRwAh
u9pR47GND+FYB9xM9IQFJ/uqJw+QoWbbehez316ymvJBFLME55jBWzh21PRA5155lgjott1+FJIK
OIFjriwJ22MfiNljyye83/UTEAAuSvTr7MOIhfsguZmR4GwmXnaTcec3Iz2toLoFZGut5Vun6ZNi
pltQ4f0dcqI1KQ/8Dj3xEyoV1LrFjh1k/Flkx+AaqXIbzLCDupBpqrets+kViMmxRaaKrRfFzqZz
/oee6ORLSMpE12Z8wrDUbhNcnbBTp/9GNlMooRIoK/23GO2jS+c0/jbiZ1fBRDq4VAih9wKHVNYx
DUtSs4qPsO+UpzGE7B61AzwzxRLY9Emu6CL4IxM8mGCUYWO7LU+HF+jTgDu4n+LwRHWxi15ynGzz
4uS6vxnCZJrvqhc0hQxz8BSdModUSR+yFPBb1CmeVVON887HRQiPFsNYyw4ABxTZ2qBR+3/bh9kZ
iaqm005G5t20rJb2s601siSzKTEOG8Kk89R2Bx1w4XHzsj1haW43YQqcpcWevslbC7RA2pK9zedt
KxDYKhGde4opz1UPfAUfV3cpJ6U3kR+tBviH/yHEfEnXrY8u3lT2eGIP1OU2DcBZMmqcKb8Wv1U8
zFcbesHa99j0Fvmh7FHjfbM+FQ7/tumRegIHG1Vje1+xTd1VHPOHHwce8RGOJh7t4Yi66J5lhtDf
xfj93MVj+c9tObEL59GCTuaSIIrCiHDsM2vsbUe2KyT6Y2f0N5Ypax/4LeGG/WKNPkGmS0m6VCge
Q1qvJUR6QNbcHex5X8/GfOD597HsFwpeH6+dhmpjlzTWGfA/xmLLPdCe6Wz7GUa5I1mDaKIu1SaU
6MaWEPjauiMrXP2OoWfX4zwk783VOHWi5pjRLTGp6HtAhn2yaGaGlQBL1RTxElFkkE+NcMmoN3ym
gwwSdjHimO3lg2+9zLSoXnveeJDuR7gQeGSMpbgb6x/lXgnr6bAPL22Dz1Vn2aocKpu9P0M7W4bB
qzYGCfusJsTZLByef18AkOdIMMiRvkXFTpRpXkV2n68TQLBbI8LlxKWbDgOO8a3jGTvaxZ1rItZx
UJI46SJEYGs0QUuwqbQ1tmUaQ+9+KJKnIkvo2u6nr4Rjrqd48oHuroArMcXJRo6Jxiw47d183v3z
iqCz2Sca/Y6TO0EWANqva9+6YMSwsUTW6pY1yj4OVjGcYBPhEHbIQs4Mkocszi7QDD5YT5MZAmYB
94vSaWGa5k6jom9CKvYYs7lz68rDUqyKEwwLAo7iXPcJvIYRap83FnvbNf/gnzP2Iq2LFRgk8JLd
0lPKJJ+vO4/nIbbfAY11O9k6xnqY4mVlNfYv1L6w9Tjx3xjn3GKiRilUEKg4lS1Kn0FXT+EGRp0i
Y9ElD23+xw9dKNpK8q0E4eO/L31HFqbw7lZWDSeXSB/XEriHE2SGTHPHTnsSHT5WrYWQwCbLsP/v
S8wFa1b2TRR4v+qcHVTmQBoV01sXY4Yjw8gliXKPpURC1UVymXwDsc55Juku8KMMtC5WWHX5UJDT
wW5GI24rIXj8w2E3Y/SNF/Xkcf1aOSEPkzZ49wBodI9pi2HK8ICXy7H5MbWpr00qUZ5mI97ApTtW
ffpU41xAhMvL0+DPHcaaoTnEIaov9gFsCt1biCD0WC3rYM59yBskc1ZdUj9aPqGEriZ0202IC2LJ
i+VMSFflmeioHiro4GlSuiuMZhQujyRXUs9n4zx2p2J2uYlGuXFyuXrSgUrkHysoYxtBsqKvOixn
Lb9PyjqcCrUU32GwSlkePQFPhVQIju9L0eLSjISLiKrZJ0pEAGyFxON0NX+WVvPH7LBosUa/SDEn
eztAE2BL6G8d/ys3cjZ6TTPgKXQVe6it13B9T9tEvxK62EVWzz2x8/ItA1t/D5T50dc8dBDW6ouU
tnj261vmwyIzCudO/Uyy1f3OLnV7g/NUm8rehZb8tew52NUVoGjhabABff4EeZcup7FOyMkzA5W6
+eOBfW2Z3JfKORrIUKvalvYWWqWtLZD3+dHpJradc/wY9dg2hlmToYG0iCWnUq/IZc2Wc2uV1vzC
cpPmieLEL+q1/UOhHtxZ+6fW5C4PPP2EkZsi7zQ++qn8gJv8g/FveORS1TeRZAiX9c5yImjFi+Zg
E5PCgJ0cYc4sjSnme+AjwoAKPZgTvktG4v5Pm5Yb0UTircZoZKzSDCcUkAMbV8x1Rh+mVr1iNKus
k+TKt9VTevPMgBUbreFsOPe5jsU+duZhFZC0LCpGsUbuQZdMu5zd+KaNjWyfgnSgCmH505Y2UJB5
2Fvt9NI30K3nTlwVlzYi793SvzsupalZ+v5vxRW5XAONgB4j6Rn/hVN0MPw4WDyAa7Mb4n24sHXi
TmG8KsUAkLYtNvmocCWZ4Q9cp/6m8/feGuRZVfzbOJsfSvodl2U5wLqItVBn1uaJn9kBrgUv21Gn
Rzk5N7/lSaSKMdpPOJVxj5eAFB0SBKmhyJeVShxmKrv+LVNNY4QVpJEnFg0fRPl4rcN65Ewsw10n
hX2bJ8tiPirvOqUEt7GSv6WDvpIaNiwxb3jsMxqgijHKHl2NQb5PUlbYo84ePSse90kFmmS2w6Ow
Y0DSGM1z6sR5psUN4wzb4eqtLArQ3+ytMWn6W7I1rBftLNkrjdifdV2+DfKeSrwufAwsaCm6yIOv
toJjRPcbrDmMy/CA0GXQ2tZGktr3vkpfiR/+SatgxSOoeCj5CwwpczuCjxi4WRfrPDKosVhEirl1
xkcP/6FnHEbSVuhoYfuVVAMtLJiXNsiz4W7m9MVm7l+soadyYRTnoPeuwPSnWz2hhg7jMab/ZAG3
ctGhLht3NjXgBVHlscZwnDAUSxq25tk4drBAMobRnaMogKOkwL9yNWLLynK7cWW7d6fyk7Id+JwS
XoHbrQ1iQ1fhR9XVDjLuIFl/tDQgRCBef0ak1G3GaQdCFXt02il7JQYoUOBvVsB0aUFROBsjD1Ur
rKk4hliMSN0623Z2ufKbtXMmcWqSFRbizBTBhtuu1dOYvYJtXWqq4dbRJnFsHdALsZOqdcZGCry5
uxVh9k1cn0A5eYs0paJu4XEObhY89xNoGZQP7+B5eJRtQTGUSivzKiIWacJ7HyIRHfpuLo5CopPC
8ru07+BXAPCmlB7ZdfAfEY2cXumAcjeDPEbIKbhr8tMAmpMPyTgcCzYwNU07BRuGq8w0OKISHy4Z
rvkObRNjVo3O+u8fowETr5nCmGoK87vxshjB3JKP2vr0DWE/wqj+LSfM/yalAvDoIDcqE2hW1swK
s1Imd9Xg4L+bhXmdNAm60rkZblifY7PbY/l7qLpMHnrJMygX7LBXCR/ga/+TSbpsfOTy+0RwBzgC
lVDAbK9KQm2C6rK899vvGggFRsitTqcBKfZNWrZ/5we69L9QXhtGxUqoznvGuRE8hGo+k2R1LGE/
DB6rd9Ua7SGcaJMfhHWiNIkPQksZLmtyf1eMDvqP8xbpwXrNeyu9Mbfe8hn9rtbBGloYsSzBPoQV
lGCOzL0zENB1jT5C1NC/Kj88qiIL7pTdxA8GO1uVBeJB1fjWXHUj+iEw9nboVw3g+KqY+wOy2dLp
M4d4BJoLQ2XnocXOzoaZg1VeDzeRbiEbkNAuscZPN+V2kvpqL6j0WbeK4Q3hY9hQfxCuOtYrp38j
HL0UyWLbACdYUdNj66faVhDeVEg6c8KGYGdC3aHezMjhDt5kvqc8aezF7+AeswlprCUxkKbOfB3s
TN6V2eSPM12UeO7ILtSrAA/CTXgCT1GB6FE0/MAakbL7x8SSpi+j4CH6Rw8sQ2zOI5TTx84XG+Ih
7S32UQVH/kaa0SgeQYkcKonuZQVaIUx2T7Dz2MFUwmBiGG5WQUIuBA+Q8bZcV1xQLjFplaIwCOu4
JqNhuhRUY6smE65+q2b4iNvJPLp66+pMHPD0KVAcwzbpHAQhbfEZk2Kk6+JqWQCirHnZDHonmcTf
jme/W2aOuaC5t0P8a7v2S1UJaDolVq6GWyNXexyGyI/maDyxtL0Nnb3rqcNTqfXV8KneRN303Ziy
XJdZwcy2D1GD8B5VN1VX28Q0vuesilf0MtzYur4MZEO3YQmMwY2xH5t2/jqY32ZhXuKBt3tnoBiJ
Xm7Y99fEteqTwZaH9bYV74bWfi6hqs5e+JsnsdxfjfaloEFkrbkoK4XxMnbNndlXx7wuno3ae+vh
AvDZxvDLRPpf0s0DcargVbVUBamKB7cGFpVrClLHqPDX3EO/pNkUaOq0rnn008Q5GJJRUIeqfBrb
NauzUeWgzvKMIJ42t7LSr7QN/CfSQu8iStlJTbAGsfyw2ChRBXvtLevb8b+4CUmz9ERq05zKG0Um
L1DGV5nh3dW1sQ4b48eBtofXp1pICD9JOFZbdxoBTUwRGHppL8iVBlun2CNRPrY1Zm3p1B+y78/E
4A6jb1xw8p1yPIkES8sngsH7MAsUulNKWDblwjZErOPjccWGPd/RUUnoNfBfvWPIQQ8SboZGZ2Nn
1YXHJNG9NJgC6PS9BoDdV7XbEE3B7gW374JKjt7AFGKBMWjipQXLX14rA76coaHgcNA1wThGIIx+
63TKD47tRkf7hpyXADnqGY8ZrHCfQ9DqJxfDt2oOTWByzKpuJ/rpj24zdFp8QfYUPlLZoIjbeCc3
HMML4E7flScjY3oDwHwqwrTe2dYEzt5GevOFYe2NOogOjoGoXcQzNAC7+vEpFdgEpf+sUg/vCLnH
Ksh2k1+enQZjpYPZoJ7w6kaSOz61OVhG1qKegwNB03uwlHL6dGEz2C6xJo9ep8nV4cotin3sdX+N
1ITtCJAiyvl7TXXvXhpc7PQcYEBmjkd46mxr1/TwHpVVYodKGUZMuB0GAwG/qfOHzwD0pjgXbLkq
JDjzw5h5K1KJuXWUA98gsc50itAzVzZ08abERMKmAzfHFAhp3yGrarAPkZH9WMxUNCfzg5/k49uk
/yCa/+dafbn1c3IRQTo1W5Etuc7pSbjGnyIjIzeBME/ZHnJR9n7SlG07hpgnSguYBVtRbMs8+PQ0
0YKchbN0UIJ4X4X7DDN4Xj40rhlQcKZLtFSSDRjqr23S3REBtMFWPO1tY0UMDMGcMADLkSVr7z3X
ghKKbnhOjOgLNn2xnkfyEr7HqIflMoK5xN4x+9WNdTYwxiHnjC9ToHGeY26l3f5aJSllm9Ti4PqL
wn0O7ap0/nZdm26NMvgMXfEewp3OXONMrvuh1h3Ch/mf54qjTP19HMb7iJ2+HHCZTPZETL9Geev/
Y7e7r8Pwwg/o5TpWFSWnxzbhbE6ccwrZDDRT8AaP61jE3n/xGFPCDLlfHGTH3QMKJA6PIro7siXC
Pj5VSPWdmRxHU37WqQuiYX5RGaHwsTnUrPtb7uNNpw7WABk/bC8uH2ZR6SvfyZqkElU9ehwvUT+e
56A8V/QA1fWbKcptKdm/pIyr1Nx8281rxncFduMNCeahyPy/ZPmoajjjfkzY+TbfRt3TEjD7Z9v8
densXruUSkKnA/Xv1RFXwua5DQYe+/Eox27Txdgn6/zu4yMwxvjArnOdUWnSssPClPLFavOhnKzj
JKr/SOyGUfnjZeGH6JoHwZIRY/sr+N37Yg+AuL0yBWD0ifwb6Z34M9fWW5QP9craBUO/rwP3mto4
vrIl8e7nulmD/4R6yWuwC8N/g0g8tj+WsF7bPBt2hhHtUjwL54F9lOGeGiDFngEjO+hHMARBsPUm
p9u6fWTve6yA0DZc4Tgbl+rZnVoaXDYo6+Y5y0Bcjdg0cenj+Mdnu5NYFJFhIKSOKJubXI8ERrX7
XjSWWMtU4kWY8bVHKSerRxIY8wMNT8FEaRaUBbY6yFs+6TlaWDpuIIxl09ptf9kTQaWeHbGZ/UPT
0XvWlgQNxu4Y2e5f7TdfrpWyHhLJjzNRVWqgQumZ7art9iQJZ3kFq78ZkBdag4m4SZhmc6N/jg0q
qcrqbTT1veqnv4STEF6amonGWzp1NMqtbolw9U98vFhElzGgDqlhc4ds0bCP3UQz/0hwDFds9XJj
d/ZTLDJSzP7Ebilz/vNZXese1C/LewflCk17FpfWJG7UReKUafXUWL27HYk5ss3X5abgW2R3jL1B
wzCyPfUEb/ojMyiPnjA8+1F0bFmvILY6BxkZv0mz5DnAmiOYEkWI+3wBe8ZqxfIWzI9DdsLDjWLk
5lNf0qIXmi2HiSE/EwjHFG6xcHLu3qjGbdmMaFItAf3QAXbSgWCfptRax4vbpWGxTo5DPRgVYHCP
05ItYfRjNljSyng6u2b7kiQ4lP0FvziyPyiw4bBT8lCEaxrLB2ojzM6CrUXyfjUYPTEZEhbDgrRV
LnJkVIcUyEf6D2SVVydRxaYqS4BokRchxt3KBPVzyAtq7YHXemzhwJpxswBwwDLXceKtYk3ZkemK
bfVCXt7h+sg9P9G4mvuOVozJGHd+OxiYqeJtMchgwyvJW31ZOdx6PhpvUshPY0k7ZeDSOl9emyp9
S5P6WkXZsz1O7/7oumt3kW5dyr5WPPtPsUe9VCbfYw+7KXydz8rKwxWmpKuXj6yUCaQOffk1xPHf
oBwZrcM/LpzsVW4ulcVOdUhBuQSDMA6dRT0VdnxAivanXbhvY+U8yjkO935aMiny/CST91mkw+NM
VY60uflFNdB5duy8ff14ZS0Lr6L6W7ETW6HI3Qk903QqgUtyEePbJaIpFYE2FzxCqBhcPaLAIHPL
NYgylhYxpFO2LPw8mgUTwxUe+Q5QREgztC8dGvq4c4sy6beNmNdVSdI0CsydjXy5lhVWlDktQC7y
ZwaJJymi5v/cqEKs52CeL2UH74vUWyS67EizqdoqxzlVidw1vpU+s518iCjUYp3uVAtBOgGv0/61
zIsRpO2eXqR9Bn9vYb1feJBvmYeLyGoeHVfweUydjd0a3ANMigg1Ku1YXWl0G4+CuLZX4o8CJPKS
V0a0Vx6HBwEQZLH8GtkzUhbb95WOYJ/VS11KXSVrqzb6C1o8L1SkMx6y/E4L4LRF898YPsRW10Cd
csch2SZp/RzPztvABm4/sBHhPRDtcR2nOzwxbJkZWMoIRIdj3jPFsnph57N5ybBaJNPrLIwW934D
QHisTnVH3FoorsU2tojM554XFI+B9xS3IEoYqAAfInMhQcZ+tGWB8FNmiPRdqH6lgT23iG7RqK7L
SuMs0/gz6Qd7z8jMu2QrO5yuC7Km8w3E1fYvNFi2E+WVVOCP7Is3kVpHpw54r+h324XePYRvXsT9
IcWyznestzmvbGIN70WJiqMc768icLap/exO0OFUDBk7d4/O5anwr3ZsvnuKHNhcGn9D0D8HjNsP
TmHwwM/ZWxalJEEJp+Zm8aCtO6ecWNgOAc0sVVXoVU7ux8mrX9/V38L0frls/FiTeSbda431vbOr
G2V9ITFJ2lO1em3LfFp7RfAdw39eZ/YdmDuHN+tMfFg5prXY28zSexHSOmQub1NcpaCwdHKGkfCs
8+Hewuoial5xDIEHH6OhWFvggrdZelIyMNZmwPmVAoV3BnOLFEnesJy6I7Hh7Tii/gbQOcEvd+Ld
9NGyg4T2UNSQbSBwPeQ6//B7njFMvqRLYmls/EBvxhxVeObtkmQksGf2R9sRYzjaN1jS0YpPQTfP
CJE+y1WsEUSI5tVX1EOTCcMGWpKKdt44fefNHD36NoQrNoVXE1Wa6FFDKNr3z4PZrXvwSAwPWKVk
3TAT9+5/pbwlkMA3PW1D+w666SnsKUvvDP1k2mgTIEHNoL77C9Jnriowchy5dv3T8uiuzdl+mXtS
Ty4O+An1F9Y8lVXEU9Mk+Ir9Zbc49U8iAAQwFWwIRjfqjtUtMIzkGqYRRVXdfSKne1AzQSqXqNJa
6oDeeheLg5UEa+pYFpvAdAByus1xlnSGeeos86OzRlouBfthBxCTaUcX6BP33i+bHYPGd1qnz7PB
GGp7wbZfOiMmr8+ejZEbuCC9HzNuBkEH9dpxrvMYcU653SfkkNfcYtCcJdfuGELlxlVTc4U6ex5S
8ZiN8WtoD/bRtYd4nZjsnbty+lVGRJVoGLMmVdxZHTqZg7naF2FXH4FjkbetCFCrdlW5OSBke+q2
MS88YcjgKdIkkETmbWu//GyawjsXplLraB42NDfC/vNL/pcgzPPBTl9NKkhD2C7rSQ0G65jOXH46
5qmWP8bSzBEvK2sSZTRYgKZ6l/WQc1iln6XgR2cNPO5ztxuzyr5PtGzpzjYe9HfybzClNrahi6nK
87/Uh9c7xw2ts7CMZxhd/b5wJMTWOAbV0pKGNhSBA52qo9FM3HirjGsIpHzVGRfQnreJS8pGN5rs
dIndXepCbDgcd9L3qkPvD2JDkfFccOT1HmcnJ1GDmyuH1QShDZtHe+kynxOwai9AEHEx+aZ9ovrh
deT1ubKN/LfTLByYN3F6Uv04q6Nb3wwzKU5qch5sWfT3NNIlfWutPDLKlQbnV2JP09Z6TLI6PKRZ
+8w4/+uMXvNkrkvRhyxBamNfFuAn8QqBt5mTY4W0ffFceTf5I9wwib1Swfyf9ttPJD69oyzgOCb2
jT05O8FGnVJ3fEooAtm76bI4jrgg2VWL9bpkJZA6Pc/LSLbct40/FDF02yxsfvV8tWakAbw7SCse
4PD2MpW8l0G0weNi9R2xIgIEAG3EwuOXYBjZc+1mGeBeSQpmKnWuUxwRrp+pq1K82VaiZBo2WnkL
s3HeisIDxd0fq8yyNma3cowFfh5xu5wUN4coh9EytIRW/HSxThnrpCS4Oi0O4JEL086cNrSggcxy
efdhH/I3rY+Fi8+32CQ2rhavAvCi/WuTD1TWAzdZpS4I8JZAwVR0xUMZptxZ42CbKoYBqSHzZ+lc
bhgAZJrtSrblpRitpVYBgoXJAdrkW6nMipEAhT90JUzqJKFjW+Jia0ke7xtT/E29IQcKPn0HoXGp
HHqSEhOjeI6nRQ7Dpa2dchMK59vkCgA4v7uVZr7lYrHkhvJ3bVAMT3cXLi2Mp8RH5L7twyuWw2ep
HnJNkg9k9NZA04Q67FhwNCm0QNPX47OTmduIKrjLUmvARvGcBhyHk+64e2Q3KM7e2XO4F/XJyZoS
rsy4L3sHOkFA0DHL82ErWrffhfKzH8CxOkJ9pyNpghn34aBsEPwDojcvnT6tCEzaZx/Ax3rCdgBV
Vn5Cq+Q6QtX5Lq0fEOEF4Lha02qC36bQ7D2mInufZE4Yxps/NWd44c3QgoLysZvAxoCIe09DmNpg
7xDbQs29GAoeA0vGrti/uAEDaYG7eoeV4jC5rbHHlVd0fHCybP7IE/zOgFkn3q8+VSx4YVgZ9N4e
XNb37Fk3dl4r6DPNqQqjq7uUtPgd+pE1zXSKSHNJjuXeLSjZfvolHZZYZSkSaZOT7Ct75fRcDaHV
KGq20fqcifEpjabzVOZfKBc/Qa0hDU+4jMLCfPYS6AQA+1DmouFFFrSQl6yRygrSICB/oKpQuACg
LyS+2n3GIviS+pGCQxzhDE/7B5KSO+Hn1oM9f8SF7vZjjEvOIG8JUhLaR+DuarAK//ztzTZJoFhy
yLNkPNpu8qLCicgpQJtqDNSeT8MKEgU7pZKSEpKLwzqfyGV2HsZOMhoXjDfrIBzpwoGXBfLo7iFP
Xmi8fB1x2q1EWt6BmlrXNBsfx56tMqPMnPJujEoGJpY6QT6A+2hwzLBhXlmG5W9UXcNQKFKSuBJ+
wVgN/NjovHKHrGHCjl6NiqOwcYs3jl9qtMm6H9oKBS3yvhW0IioccpvQkzFA16DzkAldRxMonX7V
tM+ciQ08eUB3K4SCVUJ4Clv0qu0JFHbT/B72/ufsa270BnSVDBxvksPsHHxf3l2MJHbBa2tqCnLM
CCAt7S9Ik065ZTiN6VjD+rK8nMNhF80KZ1rKPxmZty+ApNFmAn9z8rqMuqpk2lR+RmgBz0IcBxGy
HmT+II+Nc+XOz2kfN5vE7O/ZRATSA93EIM5r2Qvr4kD8eFcRtklim+G2DH976qdWfgDOY+ohtkWV
hczVVvALJ25IXP+rs3rMcE9twgiR38/nj3qeQJQ4PNlYQaDBtd6Hn/vTIb8UHLLI8ZW37TLYoC2p
jWNLLGtTMAbsbKI9AZQIL4nOqTcCijUtTIs1PyemjLiDgCkACa/V/zg6k+1WkSyKfhFrAQEETCXU
2pLl9tmesNwlbdAG7dfXpgaVg8rMl7YEEbc5Zx8t66OsX5xcvdsqZgZgMyGVrvNm4qrdW/Y/U+XR
JSd5PTsZnsv72DgH6QBrqETMEoyU1BST1d5MgoPM4aTLPr3GgjufOQQGh+rDnDr/lK2E7G4KHpa5
JOETTqxq2JOQbBtaJQt6XWShyAa+zxp8CpcU2m3NPNNXrFg5asS1xjeFsgBxR924YRJ0/0wMKhvC
WjDUIFUbBAQCb2JXEwjnOD7+HwZX1mu6Td1iWDmR98ce89kjdHy3lAPdpFu8Ennpb944DiRTPJh2
2UhNm1ckET3aOYzqJqnPaoKH18iR5wHCZ9O1WFRJvSUUgbVO1t6w8V+pqe8nCuhTJz5NGC2hovcK
V64SYFIWBr1JCLhy/xsE3atpIppJUyrfFpu+sJLPsQMrwuIEjED3m6Ws+l27gZDT47bKPkdlHRJv
mbFKxDrsLSpdfx3CuQTl1eOClakbmYMGwc4sknerfhxksBdgaJtSYzab6/zWVUhN/famTDYNQocG
/mkTYEI4eeYM+IBUsxZpUwynaIl72oYV0CkzOijGMKgmQgLuiekb1E8gcRxr/1dHKtjSib4vtY/v
H/to6EKIop4KtkOgauqQPCw03K5qQN6crgA3EWn+G/ZXjkqapXV75ZiDtFENL/mCaAHvhENRRJqq
GOgGVF+eC35ohoIoS4ehAyJqzRin8CMWlXX2cY6zfWB+nLv+fwlEJBRQ/MHCxkYzsCqNNZkWmZE8
1G41IEzg4WkHjgOEwfGG/fu9uYZ2cLg/zGXhYMvHXuJSoByGYCDdUS3gxtLyh9jQV6/UF4nveYto
DAdClcD/7iu9q1V3mFlUW97KDhbJF3xH52Hom5MptT5qY2GYTrJDgUku1DZI4FHm2d4YdH+ORn1d
au7fmMXou+7kv3H46wonwLOW3ZVx5+xTifDYSCnG42XygGtlr7P/SKrDHUaH8dSbvNFjkn2m792I
pkNTBRtjx+WYTVCHnJEmtccCkryieDsJu03wPPvz/dCHI1FZ8wQxQa9bIFgEZU29wa874AGCit86
gLnxStyVXnsj/YWp1LyqYFKPubNsXvOKOzMd5HI/WoDEqRHs9VSzzs4U1VurRuyMtoANUDyFGcrX
Le32zdTDvKKQrS38EmDdrf1R6X+UoOEQAwKcoK/DNKysBZfDcA1s+x4ORH8nmwnGtm8GYSmRVZlO
RjooM7vzIL+skoIyi3A21NZK1ZmX96oHV4TUL0Uo5ja70qheBpBQoTVhwRld692Z0XTlI3bGxDhl
WdmFVsOArwXPufRNfNBdfjLXJTATqGAfuNP9ZCfnfmLJNhXlzRxAJWNtfMxj+zxjAHJrhpDCvrQY
RMIAYN7qyowenRlFQIchroNnekpgXjtDQ0UcAW/Lo1PTEYvUORBeyHhDIoj2XvvUc9hCAb4kvO7a
UMRMsH/bKp30W2dcSLuCMtNnwKkS4D+gCxE2on1AqkSW5RIpEl6zrYT4+mKWefCSsqNOA24YF50Q
kXnO50Re6s4fmy+8x6sDGagXHZG7c+R0a1YRITNNHZKZTlI2upMd4MIsLJmL35yW/AXlvQnuulOf
AxMXfhoqd2UVyOy/hoIIUnR1YHFD8lvkQNRSeqenhXqXyihwy4MOWlZUq/C2LmG+EKUQe8iUUoag
RjN9xYPrrXAhLgCNo2BW5XtcT3LvEmNM/3XHpvy62KDLFrNF/NG1pyI+gSHBRvQZ88D5ax0gRr7z
xSbuhEuYYtbkeJTVyqhgqJdjdLdYk/DotXetzfMgEp7eyUih1CX3nDPsWeQf2RAHeykFk84eAUZh
kR9lUsS4mkHG2JYoy/znPib3IkNCCeBFh6Jgcri+dZUxAeKQzTMev8c0qpqdIK9mG9W7qidTjHh2
XKeW/i5MpjPj2PdUBAUJNzFsbqKvrcekQEM42W9sMAiyc9EcRGSrtJXdHWXHDdMC8R0AkxyiRPxn
qgVp4EBLStDWpDUdh4etVLB3DhBUkSUFYA/UMQp2xdyu9OzjIPsLenj00eTshZRkNc6dgRB7TVZ7
nPrFCv1Hv+BRf41zCXyRMxA0zpNN4MBjiWULgOi47TzqMsD+xy4TzupyJUI91jc3cfChYR4R7sNg
qOHCiUsVSJVX1x57+MoHPkQ6hSLD+HExWPab6TGwIyO0GLDKoG+OqmCjbkS7GjlI2MAg2cIvYNNl
rUoTqAt2RSENAy8oXLpWm0/Qd7JbwiIushuC9jQub+wbQM3t8ejbvr2ffHnXvuL7K49jPL55tc2+
Fsp1wmooaJ1t6/Ewuj6zoMTduyyZIYGvda7POeFinEFixMCJi2gYg92cm+xX+BETPPdxN7JbmRbN
/w22fxqjjV2rJuzw52991+MlnjBOGG170j6SE5diJEwV/aJg+sycpj4INbtgHukzM4ORuq8pptMM
87sZYMo1+7cxQkXfLUu6Ez0hX4Q9hGz3iH3p6+EwSaveeQY1Y+1N306eWuHioH3hJySrzx4Zx2KP
cx2FzoJl/TxnLzlccj7kGey0jPZugGmYSyIkmASreYzpiv8UHsitTrG5LfZqK7EyD6NFEWKpZGcY
QVGpk/ZUWgmT7qxgoAuCdtu0mX/oHBKqOguc9mT3z5ObNuexxzbXOfAkKIWIDCNvdpqrIhzK4hPL
8j8mM4AIh+BS2VC8cf8xwK4+hezuTQ0buYepTfgcSyjmmYDcBNagUau7zmHVyaAW0K7GuoJMku33
W+vWM188E20DgQ2Z2ohPc1WHyERsqlWWt9wqw2D/zIlHN40KezPI4b8Orf52cdS2QGj/MGNeZgaJ
kCBZtShmYZ/c8m9iNLnj1Fx2HPbBTsUWgG4FHIpUra0vV42LImmDTpuIre7kFQsCAJk3gHZi3Ew5
iijRJT8JFnAYegFZD5AhGxf9RoFUcrOM7GhadGj5XDw6gzGeBtcZ96S59hxjfUPwT0V7qIazdMxj
JivNLnwA4Q06g875JpC43+UCLU7lU81wU25txkArqfOhcbjyye56Ms28OE6CEOi8HW6IYjgiMpNJ
QoYdvHW/igk+D3XlDmjnT2A5v3ZUUqAoxqGjY4QIZT4LE4kHahAko+Fi42GjzSY9rRMKYjxbeuDi
+rzEkMvBdMYhTPhnk7tBNF53ZvwDaQFU0o6oXoVf5+JUbr7riTLazPjkA88WqLoXnHMSGVtECFal
jeLAtKY2/yt6yrg5nYpD0hfxpvyjA/C+JvJUFyVYyJbDlbufmbyeGC+UvPyjcyL7owoNlganivV9
5uNXqyvcdg3wxUCfzMBbwwAOhAUovNkmsyUrewCxT2Qo/86kgY/EGTJZ7qY3I6YaZO5b8XhbY3Ot
2/I/d6YkMaDIwGlebiglsCcytWWZuoQgOa/Ed1BVDu68NVwHOmSBBgm9yRacCGvvVu6RR02onZMb
eIiTUetim2OaOiJoiTdNzpYwW6mnhknUcy1/A9RAYZrG7CuN9rqQAMnM1Z/ISsbXScNVAJ0OfeKj
p3Q+Q5VDMpdwJCVnYG/cG6xWD35dvDVwQE50E2iCAMjtKUffEzIw8Pn2gI9nYtMLwSgD8eSDZXgV
XiSwP9gz4VX2u549JdFJJ2X6yzeRQrld3pXJ+9ofP5rtC8Ml4nA6dtFeYbGMDQoUE32zo40Bf8Fs
q5NnKp5h28uu25LCbGNDzN950phgdswsCqv8E5VT7rWpv4iDASYY4MeZ+vaYdu6/ee5p1ILB3fgz
TjlFDsGI54BRO6ifLKtR+eR3sQFMDhZHcTd2WGAdq95XDrbyoWNN0OXGttPzDPiv3TOH47ACvbxj
XBPSJDoY5tbUUypU4fG4NHDYScgFHza0YtwVfF0CIRrVb/UGRtff1JK55HqyHzuHBn/JBDpENDvs
FSZdwPY15xXxRmxuO6hrPbnVbvyTpby5CFluFR2tNV3cZ9dObTjiE+e5Vli42NCOWbkdJfDJWCbs
glIAiGTDh9qyMVz63BuRx8olS8mYdTEmBWJo7+TYPk+OMI/jhBmPWp1BQs+cKo3e7MD6sXI3u7Iy
Z+w9SkampMGwLXWq+w5o4yys7jZ7h7pCWuE4XEKFfRiL9qlOyS5NGx5Cv7K+nWZMD32aIOYovwfw
YXuqk1O9tm9TR6ZwQxYZd+mQfijJCePAH8NFE5Fthf6wjZkvlebjLBMIhGyJc/hl13ku3mYgCOtS
Zdz55fIBuFU96AB47FA+xFOtby3y83NjkT1TE0vcVh2ayXEpL4uaTmbZAk/v4vxGisP7gjTlhQxl
GFI86YdU1jiDMcJvbDPaqLjz79yqIFEnJ9uiT01qXR0VqMaM45KPkCwRJm2xmpQH2+zcOw/TCO92
3stTFaxC0pydbu9Z/5ZMkdrQPVQt14C9AOorvOrQ2nm+nSe+x0CN9zr15rvcdg6p8m5dE1u3asUS
4J11Oc42eMFLtK0QUS1bPi+xLDdFIoOHvnTZqM6/mY90ILOJFfZJNExiWMEQATPyp7+Fyz61jGLr
NDho3QkKWSqrPJkjJhI8IKhRiRzyxmfIQ+snxtdFotKHYxp7W/fxvYhroBX4k4NBAiheJVUexO7c
049cqg7UuBbDXW18szo9jmZD9iVjQeQdDmehekBVQvUM4MmZ9Kl1nfhx6ga1HblxWjAyjPnA8heQ
om2V0Ukt4mlIHH0YmO5KWlyEfKjzJ//A2vsZWJEgi2r0npOS4MDBIKhS7zrbnPexZ2p20WeHy+ih
81fdKFJdSw43Rn0YIHPvGqzovdKAvE0Vx8d5Fwv3NpckGXuk4lCTxUeGqzgaHYYK9E4rUNna+L1j
oyKN8s0cr8BAk/pdT+YXKrkaFRX7TW8snKufib8kMzGfBQ7CKQUdi7rBzJcbAefdHqfRF1IxYCKu
/QWge8uN3N8v/AZgneeNqkaGeYwfqf9rdI6ZIY5gCsnaVrRavqGMzbLY1m4J7ilUgfDgTjjPUqDp
iXgqGnlBseBvCcpAcONZ58gER1hlD9FoGZd1nuST88gCAZP6Jo2m7nF2FlS1nofnVT9LqcVdybB8
6zrXyAG85hJVi3EYbk46k0awMC7GKfztzuigpuDsAAg5jxkGB3JTr12OvZhRymRa85GJcRjn7r+h
a/QBcNO5Zs3uQMqij2z2YtAsqzoVLkX6yxqpwzNZ5hdZGW9laj045KecYjB6FJmkQsTRPvDUdJHm
QtYamMqQn5hsDxW/t1XAKAMoKFnJvzlExLAcBxY2TkYdOf0ZEWDxbiFCnMtmD5OEHWWFZQeMhbbz
1fVSP9i46jwhYQRlZbHNWOyoBajfROYyvgmySQIsXF0r/H2vnefGVDtyRvmTmp5NIoGyTdJd5ql+
8aGGQ4Ze6GeAhY+RgKxpAaLoUAhsUf/ooiUW2/S4quceeltSvtqm4Z/7nDzkKvjo1znbPCJSmpkm
mdHMJD0XDmt584LxOiKDtv+c5nWPB4ZRWc118rJHu9Tdlq7uEJT0RPDnHhrhF8eIpBFTJsNZ5TX2
GgtJKnP2nZXU95DN6jMrWOo3IqIDh7Iubs9OJHhxc4kECDoqZoLQ8hKHeCsksuSW49mvD1bVHZAn
2M/lvWkN7b2BMEj58WM7mG9+RWBiVEvy6WhqfSDzIcDnKCyG8ZesQbnjBnxALfOV2aSI+0xFz0Et
vlwHGFcruz949OJcriooCDXiWFMhz7U4s7P7ithlI+yZgg0M4td4KsQF/ggyzTHZF1OLbkr1HyLm
m07c5QY9gTmHxSPLGEA+mk8xsXb3RG7c5+A0CExGVCX801J1RzqtVYXCen4gcxiT8Q5jHDP/TMWH
miEwE4voqjzhHt2+9qGpr/6Q8RevIsVZDWfN/qeI6WC81/OPdMbVYLXIzoz50FA019nob/d9nBwp
FpbPmit+03bjMy0EfTohDQRQVIwgLV4qVSYnsmviMFCeu2mrRB1oSLNNPzAqL1DVO7hkbdoN1rCx
az0GDBWxtNSHFLvEphn6cU/sKgrvuavY2vPUyUCMJ4mNge7acsN6MT6IB2AllNPX+K0jjsWcnoBn
NsdOJCU5pgyDyvyHcJvorsBGq+N5CgMuWGF0/W2VW/beDy2fsRXO8u5Z3pfFIaOy5NXB2N0BFjkH
yXAVhni3fB6Ypkdnj76HMEG43gyo8Ad1prhv0RGB+jAOiaYLqNof7G1oT8x82AU1FcJEoAP6x794
RldTteAIIlGgyV43ZSCGPFSN9WUgDmeXe/QuU8vYWLMkVHr4JvHriYr4RXep3MUGHvwxwnpedxSd
fk6MOId8v7Mc63fUS3yebfUZ99lz3ccglU333nZoJqFy/KsFURAjyW664jeHbI8nHhfO2Slw0PFc
7+FFfcQljNe0xpqjgHUsGKgO2WCw9rDYdGGBgBE44G3jVE3JIxAPAXkYpht8mDP57fhUdix7mctp
yEIurAksQ/pc6fbYuO14SScgcdiMphASQmbx98lN/wFQTxSPfLH6+QvNgUkzgPOp9gvIQcNmyjLv
OvvmI++Rv0crd+dbcb/RPQ++4wEI8fPxTs31TytA7yP2D1TchInHrHdJ1wF/0DxFQ5fdS8cli8iE
S0RDEsk/1kaYJyZhroVYmAAiA3IwvHP1g6Yy+HZEJmnYkp8UOSfVQv2bDCrjEQCqsLK66hjOLNE0
+OZx8mCaUZekxyYavBkBoSMG4qdVgh9izfgptgFTsPtKc+FMPagDKHZgsacuOagENlVmGgTiFRIc
XQZWWsVXPn7ss2O/c+eeUy8w7ycfxFyneRdsjIu1Sk+xZHjZMKEqxfxnxfxhkF32tJ/x0RRAfM3a
bZC1LzjukpzFvN98kQ7KPrXt1M2ORmwxg7iQj3nXWgx6A7d6CRI0H6XFYzk4GZ3fdGBJ9ApeeDoH
BcknZmq9L/oBJ1W7VxP7h9zg7kmSmWWPQ4M/pOhR+HKtZN1isPidJrlssJmILczp06gBcQ4j1hXH
N/e4SNTekF2PENBkAAOo/+AtCamKdnXJfDEeHDt/BN6HNlqmbFyIfWGTwz3X28vVrVk7qobRkFOm
aHhGRq8Ce6a00lMhWf21JjV5oQGFM8tmWt3gTiiG9anGBbAd/ARfjTFwCBc1mx1dsWWa+hOf3keR
u+ZDu1jcXAypEHz0pHl8JjTYd4YXp1ih7WHrJm95CSehTf0Rwi794VQBvoNlEbU0pkoSvVjhKkqo
sZM0rR8GGppmLoDVR8gejQV1DNeSkydH4FUVIhangJQNEclgPNi1Bke5DVSw8c1XeJq4GSZ1bBDT
n1P3P7In+7eA3RzzL5f03hrVAxFSh1a8OJLthOLM3JDduhM55kntBAuZOu5ZV89jBdtlouQfgQyh
RkaiPlf0diiSxF6SwXBuVQdmbx0/tGjkIpbkkUOlTCu0y2rBLroMsIwwao399D+h6+w+s0+ch0VY
mdNuIDuX+rk4Oio/GSQX7/oZa8oKTx3AbjPFiT5m545EXXA02LRDIstekNI99pgDQHP0//xsLq/Y
a9pNgt51Z4w11rPZvvTJx9SvAtQYMz96zSd/GQFDYMn9x8aG1I9gD2sggBbSTfzFufWDsfJPCsAi
FEEpmW+7qSYRlQ9IM2BhOGkv6jovMFJdRnDYH0gD40jdKo7LTQBjkgKveFd6OTTL9LmKiJgz109Z
Wl1Eazb7gmhdJljZZvLf7cJE/URH6bVe+jzMxl/OnnGos/zgklqzjzJJ3MWoT3MAE34eU3Vs/ZbY
9Ry7mqwKPpkyeiI5bTxyJ77lUYvklHCGmKnHsXHwH1nFM9mz7jdu42VbvxVNOgLgMtKtm5kpDqyN
onAFzNPtiFshTsNJnxyHKN6Kox58EAtbWi0vVm+Rmhi2fpIQle8NT+CcbOCv5bEwD7XVPeFDfx/i
Vh+DGq4mav2SyIsNGpGTr7PyKalZRPZAUxpSX49egf6isP0buqdDo4bv1oG9NmUkUNmlwYQt0P1p
yBl8uJe585OHKgKsi/RuP4yXInH6y9QWKTfkZoz/H0lbL8+ilgGs7lkcYRi/Iv0C4aembEfXoMbr
2E3/fJMIuqInrdKw0fcErKjYL1v6UuTdLbeiZYeQeThKIq7htt9SuKxHpj5vNTQOTW7OOE9o12YU
0+ws+W4K3jjyC0QITtvE469+Tfbw+5w/Dl8qiVU5O4BLbMaPvsu95LJzT4s2PbjWyBTeGaqwUDLm
okPsOnuKmXIynKaUd70sQX0FWXc/ZYZ7UCAuw0wAc1yKmLFxuRrYSvWkjOw3Vg3WuFK/MYokyKD+
GZZlBdtjfK9cIrQK4TaX1JleJ6fOjl0hUlLgGSr3LP7uyIJ6czK8b6XO30zCuHp4R/xpeO8FmcaN
a2Dm1qjkEvYCU9s1O9MQ1rnw/7MabBQYq+mm/Xa4zvo7rqJLlRoKUIRZEIKIyJNsJgZW0Q6ZUg27
d7A3Tty8ZggvwzRJxfOsHffYGWA38pSIjCl+RO45A5FmSMW9tQMfZp48MljuYo69leVcdPrTt9iS
+hEk8ajvp1tV71xf6Wu3JAy/c3lg8BcqezROM6aQrdUMBRaMsgyBuoR9PsPx84sPt/RxhyckTPVN
shc59iYLuh1rPBasMazjqGbkqMEMbmXiYe1Q6QFGQnNij+DuFD40XVs/0Rr31gYoLrJYDgckX/a2
s3gp8yV75s7Njxn518AorX2jkYIRabhrR4IX0J5EB5CGG4zrfGvQuJmu+eY1+mR6+kRsrXuS2OZ5
cJ3zUjOlLWPEh4h1Sebq4T00gw/S1jsOjM8HVTb7ujf+UwFTRri6/yL8U8eqhJU802EerEQ/tFbR
3GnC7MgoRokRY97e4tpZpTsmKEg7OBsx9JzM+PQHQz7SSmfO1hZR9pxnGfnUggpfRWQKGMuZns07
yhGyKp3dEeyJJi5JvmkEd3+sVI/lLKIPWMkVSq5mulJ8CiT3CYkxHqCzJDXly4IsJHOTaZcUk7s3
jRoFCNNYCUbMRYOM8cB6iLHf7eSUpVxEhr1Ffg8C0CObce7dnx404D6rQAywl7zogvyRwP9O6w5J
vA/dyOyqjlA3yfICqSOXBf0kI4ODb7kMq3pYAI2I03sk4ZdpSh8tO0jQ2CBNsFlqQ1exaUQcAtEa
+sGKdmARziVCTRtOkav3SZeAvp3Kp7TIoMNO9bSXDA9kUMk74uOADKuAxQup1Ns8zWISe2Yk7gvD
AXs035YRzyQgxmgzCpQAOrefceu1vBwzeM6sQ4cUAX9j5Ql1BT0cXLXmbLhBmDbBhyxxudtQx8gH
oY4rIesMrIet0SsPk1kYlEh6X9gcvXMg7P3qhUhqUpoBEH3B8Tu1VhlgMaOosRQFh1PmW9sgqKoM
8HEtixp2C8Ukj0X5K5V+qfMGNf2CzS+2471ZNO3JjdR3bdTmtkuqn6Cg+AHs8oX6pZj7MYTLUe3t
yWEubE7GXucucLK+uMER5gHQON66Xt1XYlwl7/RCfrBHGv2UtQ6oFRcz9EC4dEAuMZloDZHLtEe7
qEt3WcQdPVmkhCSQU2nPgmsyswa2VydssniYhAStkR1/UP0RJm3hDZFLoh5dIMFbeNUdKWMqDrUv
4yMtVrAlcK7TgBydLhYkSJP/B9eKVXNtbF0vf7fsaNVzlIfFVhfXKfgHScfsiyZCoK0/pOAjlClz
4pY5J4uymsMpsrdCtMd4EVdZsS2iqRl3Th/8NNFNxTYdgiXMbawOYiWRmGs4eBFEJyBT3jEb6mar
moRJpZuQ2Gw3IcyNhgXEfxa58LwchLDaND8KaVsxZ5RBt0BOzDkUSIEUsoXXDdhwJGslG70KkOMa
XyajHcBdBHMqhWUXuy3hGDOZC24SagUwCVk+fogGWIDdPdhR4oaIOeawsiGtjBNB4Nz6yW6OdnNW
3IY8Ke8ts2Aq1hMEPqLJKFZClK2zcz6RIL3M/XAuFOLyFs0RKLULDnFUwGxsd9z793yoz3Zl8LXp
fp+503GK+rOFveqYU/A7ZNLwEVXqBMnu3AbVOW58chHcBZKVwunvzHxJCcdqP+b/gPlAA+w5XAK7
xVs4RYfGmLAZ6+ID6YtLAoSgPYEKOSZjcazL8mgpat/Jss3tULTZPvVBorpijSCNc4OeqiZOdug+
ByYVyHKBQzQZIyUweDkivYTGt9UjCnl6BtjC4H9S8z6djfEasB3vjRivDhhxhqvDvmvXr4z8+o0V
uRQtbMTNAJup79uhOUgOh+zPj6RxWLL5hUoy71ZlrRYc+7iygqaZ9iSssf9NmzvBgLxt5Z02CB8F
Sbmh8QM3GxAPxQwkM4gWV15zzQ0FQl1YP31V1ainswdkfdlxiSdiaxvzb9p5JSPVokfLySVCopnK
v5tUfC4kPfBU0Ox4rv2wpgzBHSi9bdZ5ry3Csg0Wlq95oEzI8HbMXvoPMcWT6fpXOXfHuorHXdRP
0Z7wGYzDlFjqzoXryA6/AwwCpnhpQFZ6wTierO4V2DDTBUMepSeDU4CcbAYHhsNs5wlVnd1OPCMG
O6JJTZiLTA6yj+jaMx/YglIVhykpf3vDJ2DLGQ/VOsXP4vGyGHD7Va6Nw5ir3zyYIyj4ki4x8DaF
csliFiXiKE/c+5JZLbbIO92CrRtq/5yZMn8FfoDnjoTR3axdifUqHMYBkQnkvG02p3CVYou2Pypv
UQT5qyeu5DPP44tsLEj4Y4Mgbv2BRkTxTFasQxakGbf8ZDFTsHGdo9FfTC/lO27Nu8rnnZtnrFp2
2lYMrRFY18u4VlcKV/dk86tykquUtIksR7w5dQzmrMJjs4QgZ086HlKuOD1jZvvCBFcgAUJ1X7T2
1jWY7qE33IMkKAERdKlxJC+W7t2yZqh7ZvREL08bi7yy1tq+UCsw83MJu4tp/i4wdkBELf8ZGn+m
H4jqEEfeXWCjd114LgxCUU9WGv3Cg6ufWPO2cL2xUjel31yGEaOqFeRfQoxIdJ3WB1+G9crw5Muq
vQ+Jhx23S4rVtR27XzeziLZf3pNeMGX18jsCMJBr9Y4OZUcqgN+kdwS5vGKq5HGwKjJ8wEYvVTyv
uvQgbNN1jCPMF9R39iMqkqhmiZ+VCJTiBPcF7gBBrEiBfmUo7cc5jt6Qv55Flj3PcLS2fqHXW234
EZ3jnuCUgk5JOk5eiYSP0syHrPcS9zy0msdMNANlG1lipBWLMKB7s6pg3jcBctaecm8z5AMfcKUQ
uPjxaVrlqYHZPNRdjbka8HgIrg7BEu5RnPzz3RIJLOKL/VX6U3RORqocy2hDq+hzHBIcp3VNWK9q
ylPskGOQBL27ndFvMIqr06MafaqApnjOI3IPAAO9Sm1Y+1YLQFMlqRWWL+qVq/+Vd9B5HXUOFlDK
kiDXO5+ckDOiNiICNYO3Ush/SGepmEiRdNPkyddUVWMy7HMouEZQ3Lw8n7DuLvAlsWqmtrnsVeOL
3eAtAaYTc3ll6PI7BeKaYfo6W9Q0bjK227l0fVjSEKfriLnVQkj8VvZ4rShI0GwbM61wtRD6+VoV
sIRR0rjXQVnOgZ4SrIDhcTKV7Smz8//6GjbkBKgM49wpXY+prn1vRzA44+LDqMkfso4PDqX1c54H
CSwmBwlxhbW+QOK10Q0QltgwP4Zs4vY2gHniGyXnmOuiDGby0/voSrZCOAVOfrSDDopmYVw4Oam8
179fWMG35ZMMEUiImpR7vZ0+aklxFsvsPTKdFzcjf0sxCu7EfKo1qLoyntptKgmyRJFOHnb/bYJ7
BDU54kRDNGD581Ouq2o7LP+RsvVbJjNsLBEBiOsfi3wlAphE4SV98plWIzb9ZMfDlp3oY6gyF9Sr
OCme3UdnYltgC+80V+Td9hJtSZS0Z70EoNddDPoAI0KQdQwbJdnNfZkOYdwBJU3HAfxebfohEwKz
OSAwIetOoD9GW46dun6wsH6hN2SM7La6Bv0Vv/azibRUzMdMRxejYd7NYzsBRcx+Qb8Yu9lJ/tzq
WbddvUWAd0JWva8gZ3MPOfemwQbRanCbOhBiCN7lXHVT5MO++5JFpLcYqkF+4BAQ4RiHvHOx01eA
ALWFlLxkfu7LjGtw1exZ5CgymhZhXf9jre3dkblNFJFHRxFJQJ0opdJE/k5O8OshDkDrWeysob5f
/ydyOK+aNIoQb32/4fBpN3UbPKS63Dr18Jb1DN888KZO0/5l6DA0xIrErV5HzdgjiNOJc7ZnBSqR
0lRMF1v0JzvsygWacmeDJBy8pkGNiERxa1vwspcxorxZsFilifOOMwEFopbUMqjUlT+/o2a/zA2G
JbMmPNhJafIXFKLCLr9JPVvvsCTeSS4sdjzAJCP6l3wmomKyjD9wqeLUtoQk9qb1V5QeFF0M/b18
s1u6+TggHE8DgBF64OCXKH0jFrn5mLxC52ZjtH7cKrOhMdDNV2MqdrT0DBYN4miNCoLSovXeCQBh
RA4DH0uxVLQS+7WHbgT4/s3pEkbRSGigRN8S2/CYiPpMG+dHz0iIM0vp+fiGwoS2wgnkt1RuDrYG
myFr1c8x2rOMwjdVIWqacE53cQruoJsINTNRuM8OPWtt5989ZCDdgaiCEOFkPtoHAyeak6EyRSdL
I9tlJ5p6JoO5+lGYWLa1laGdt0FKQSy4j2TM29FUgms8Pdcp+pnEMsGpZMdA2owgZH/BK/iXCAhq
gBVQ/FjODf/YscjYIM4JSzd4k4AKourICO5vXE2/wfrLxBkz7gb0jJ/89jMKTR76BzsdXxi2bTG7
P82J3xGK3MrVgBvwyJRwagt3A1HdWi+Kxc+SXWcijfgfaWfWnMauteFf1FU9D7ceABswNuB4uOly
Eqfnee5f/z0STki8s885Vd8NhaQlgU3TSGu9Qxqh8+DaPcUQrd1UZf6ocS6/0GpVv+ohm3s1V4MP
OxdvlXd+JjMEOtjFU8smvby3HfK3ia3vXJdyw1QHpD3zZG0jT5rhNE/6kMNiD73FdB+aabbIY/UH
vdQPJhJ/OlUFpKyypnqP9Orr2Fn41dUWhgYFHmmG5lylpfB6mJMjRntoLGPvejW3Gve2twndfJXy
AtUtsmKoE6YzMEgzWqa6jTWpifJ3hh9jjWygrjzjKv/SUxS+0LATIPWR2eotBRTzMo+U58xTv4Nb
aFMgn0quKQAeG0hZY/z2o/AgeeNYAiSy1u7wGucgn1y7PVeOMQJ0iveKzi+UM8TozoDNVUCjqs78
Anrhh5OPIJFKbe1P/i4v38jhbn00EtGdQCledbvFqDcPltu89FlqQ28mDRBYwxP5K42fQ8i7UTME
OB/gVk3y5GL28pVCsZOzOgUFqMTexGcIdH6RBY8c+qmh66kGDjY6zDHIvb5DsFPTqR532q4Z0YA0
zB7S3LTK7flOIwM8h9xMxdsa+vArBtLLdnC+AKJ79AB+ITIMUb371qUggav+wJH9Bky3gapod+SQ
9BBAraTarn8fouckRzVfYCe7HzksSb6C7l1FluIm98qvZIJI/4BfsSN7A+FtvF6qA+d7UILgy7zc
ucucOb6FRncvW/KBo0knymTal9xy2CNFMSUMRXGdO4o0w0JPUMj6rVPOcZwXMHr61hUEcS82mVEI
WkXvxhSW/YEUi9W65bqcmxsZc345X0wZNUTp+kmrVucBGeeMdsfvKTDs0+vIpeXTCNt41xyaDdUr
vlA6iA3LHw6aCT3IBrB6IXzHL1WxBxmmbIB+R/WCfeAEnqY4KpoGKCWZIWsBxQzQ21jryZrcLjjC
0QDfhnPN1eBTjCx9VDxK0yyvLJd9Phvv8sYQInWBnsCvgig0oYgR1BUsqM7FLgrCLge94EJzfKqY
OsviT8IH2dyQhZq2cQpstA8L+F3zEq4vqjBj+zrrkMW9+ZE06XgT6WO5Ef7MGO2gudd166J299it
CF9D9gqBA+1X944lMgUPHaXetQJV53JyuaXmmuBKoTl6EQXVTQQbBPRR6GK6fcs+VVsm7fjDVjLy
rcEr1/sPFDWvytxvria4kJcQH6mA+SCYFbN4KUnRXuhIuMABc6A1BVzbRlB5O2UEDWJZApoYW/B+
2VpBBHkwADNdOCo0XFg56Ga3x36kfCZ2L5GyIJviQARqr0Dv3ioIfD+0xZd0Ni3Suf0XaKVkNTCz
uKpc9upRM4O0VYHzQv8nc6to+JbzEwFE8LUU21vV8CPStR4Ul3LAXjlSposhD6mR2NTYVBvgMMK/
9rIH9psbRoIcuv/FndC9NxS2anqNsQVuiygdjYCLhmrf9AFnG98/4JC0qMNcv8BE7gc1WW5qWand
NGjvuta3FBDWTa9hmTSPyrup1/uuJWc82BOVggErSbcaj0Vd46Q4x/2lybd10ieqPIiax7mNaDOU
1V6HYMFejSMYQg/+C6wJammotgMmb37E5gKxxlt+LL7nPbBU2w2/gim5q3uFhMw3P+O/0rIg/4Pw
De4cd6oARjl0pEcPfN8lWUl/YejHKbPHiyap2ovYRL+wgRg6RgKUDJ7RNH8ksd0jOrGa0m7YZumo
37fGeBOa5YYtOjAZsq2XTl8ehaxoFSG4Al6FFJx6G4p3qyA3CjPqmfrmsDXyOz90unudrEQSQyKd
zdRb5RCrOQTZiyB2a/T2yOBSv70qI8u71TPD2docTM3ZNG5CdHEWVP753qm9sprsdhXXSvGWHFxB
rwATWl1OegpRc0IobuKOnCiAYFV8XaNxbZgWAu+xhURJ8xyzBbrlgvfvO/EwdfyeI59YLGVTDgy2
j2fb2PZXsg/ECC6YVqKttAEpQdlU/BYrDX9+zlyj2rbltEx7hySu2iTGvT8Naw1m6maee+NedqVG
IgyaOSSe+6Yw8pb8r8BqilkqaLP72K5x7sFrtyyycsuXYwGc3dq2ePAMcckdp6Zg4PZkF9CdzdAi
AgvkYVV44fpfO8PyVm6h7rGpgFjgUnf2a406Eck/jjfWgtsTv/KNL0jMYF+8Xpy1e8B3rZZCGI2D
e72vvyXGCNDXy4SnpX5t6tnjlML+TCx9RsOj20e9SgIbw3SjC3Q2cj70es9pVt1EsbALg73RfY0p
di3VXjvEdlAdgUPiQeqxjeGd4VXRw+rs2is1QTchsuynxguMxdwqCq5uSs49A1vChMpGp3JIUOJF
5ZbQYKPugBDEEcFjhMDS4VkzKq4j3jEb4gD9qDB910zqinkMyxfXaxvABN8DygiXGp/WZe4WX4Ig
5B7eIfHjvRkd5zp+yKaaimLlo3pVQ67RKL9ZSQTxcVAgioItu7BLUOJDpVwHqbhMzejGzwx7F5YR
GH84HFcD+CdtQCveiO3wyh2c/VzF5UPq7SkjIaIQwuzQ/OhrH5dPpjEk935/i5lFdVHiNXJTVvZj
PuTpauj6b2ZvPHRVvnWR7tuk3Gi5exXU2BvKuIByc0xaSLu1JvTACHGCFLh+BzYHPOSB7Pi8ApK7
7QsblrbJNdDXnntV1UcXlLXhdM6iNPVmk6TNZS5y8kCtb3WNdKTKWRlIf3ONH3K8Kj1e1qq1dRjF
xmosxj3Y5vdsdq9zMntkvtWl4ndrGBLI/WmPeTatrZLjjhcMyFGV2auXUIuq/KUWO/WtkRjHDiIO
ZLkhIwszHRXT4MzWeRM3WMC0ReU9mm3aXmFlYDgcBTNcdC/yfmhB1VwNA4k3R/2iaVGEl1mULUoI
8IaTvU5WCL2c+y8oRVTg9BgnvdAQRPciuyJ5X4LLdxI0deMV99ULvY5R8fQg5OPQzsk2ZMcQaJC1
sXEG0I7TpuCLIW363HkUwotuYj/abHuHQwlCd5xW8K3rfIRGVAxXijrhOOoAIOtFxnVU99zybWCZ
iDu2ChyXwRpvrJ40QNKFu9qcvvQWAhJdzJWcK3ayKpRXNUZbYDTs98RotKU5IEdmjU62ygJvm2ih
tRz8tz4Z1S3WUKjPUHBeN6IOoVImgLpnkN8XlieZr2MoXmH/q3Xqik+VnZzLZ5lHsXIdzcXOH0k/
z7X/FX7gQU/wYO1be1w0cWJfhGMF7MHE5RPg0SJw0VWJkdZSB33Z2p1x21qUGUsPsJgdomUypQ2Y
nNlxFmgRcm+uOI/nlDBADHQYgcLrmdCRvjYCNOeKodXRqvZeEjCMpN1JhlIy6C4GcIBem1vXkYE6
iVdLZZmMbBfZD4BsDWS4xNzg3wygDpORGHRykCIX4fhAKxNV/Fa2iEIh6DbsPKW4K4oKlh1YVnK1
SN6USG4hoLGa236JeL2JGW30iuwL8H/yZaoaIo3hlgvdx8torIuBf6cFt4Ht2xTMqELGtyU68Ndh
kjiXgXfUvC/z1LaPNqLWXK2TEA+60DqOItZwTEr8h7gCvqvD+DwnCKm7/C/Bw85fXBMe1dwIMCTk
JlRTMIT0K2T7SC0GJts2dW5sqMs5e6oCdcO+TG8ArEAPZnuE5EADoQj00Q3SeagBlQpa6/XsoKMC
1NKIry3rrsSKdecN7MwMqx6XxZjdBz3FItUZkRvKv80mpWClA3BSxd4P4Z0LLwA8Wdb/iEaYcFrV
fCsgj5NmMlQoRNqVVXnqlRbFtyoKMddqN17M/NRc+k1oXwwaXxEDMcnLXEuPXoCVZ+nizJV09fXM
YegSwMit2tWwcvLpvnJuA9X8WsypedMmCD+T40kBx9kBL2Q2z6bWPmZaYf0YjCNScvl7oFBFpzxv
PrZ+HV2PsR3dVb9mN1aefZo9Vu30Mjjls4nvwU6tkV7S6zTmqg+nV8TM8Bupsm9p0ZEgEBEkMKy1
EqGdD+zPXUcY2aBv418DptYfTSxUFt6UJAvZVICDIWtjxAvdao1HcgA5+A6fGlFcRwtbS0i+RU79
MEIbrAPzPhmz5kH2NMUSUrR5n/3q6T9i5PAUcoqxFW4EsRXoG6Us0kXsW+5e9qle3r16fQcQH98T
MJ7f9NEa3tvEeNfcKnsCdQIwvJ2y+57d93IeghGPWdapXNQFoQd5ey9GcgFca/vnOmBTyocW/Z9L
NWofnFzTUNVpH4o4+/SEYsKp558xcsgJ64f/FhP40c6PIR8gSeRTGVfm9lvK3dK2Av+9zNwXnDzc
L+qU4iaNGwuyQw6eDaYdLKvCtvZDSSpCTgrI+MlJk269mFPmfUnzWrlih/oywz60lzN1iBGqZ5RB
2xu9Fu6ewz2HTRv3gF99U1iaW0QlF7GHXc1pIEKZpHNnfyvD5IOqcUhJ1dpZaV3i3su+cCZnFbjG
x0vIATXI9JU3o64hQwLxOrXvG/IlTst1Lq8D0Vi4HgEQQ67SilDlusKfKEGrI8LTMKz4HRhwg9yf
OiczweO6+Bix9TTZmAnQw6a60YcKxLLvr7oo0jYtH+NGPrObiAKmKx+1Ivot5jTSx351c/ogHP2g
GkqzN5MR3jjqUjflWLd7p8uzh6B6kmPywWlTf9lWYBvPfXISKJzp5hTyMUnL4+QhD95yNGF2eghw
dCozhEwCpIg4U41LzE+ig1CM2bW2AvpJjJqIIkFez/jqwZ/iDAHSQa1z47GPVfcgWpy7jEdQnS54
8ObUkmN68DEmW2JMg0j3aZ4c45b22zyxpozUa3s+YJ6Lh8tFr6btXj7MEOyXiup3COe07GF0Hymi
0WnMm6wDiUB5w7//txlyAf6s/p5yL7In6NU1ZLDwRWvzI/IR4zU4jGgxYJB0DO2uXQMJBHXoqdmx
GGALFA4wJBoy3vTJ7PUtJXUZL6e37E0WQJLyIxaVH9MjxGmXRs6XB3OHbDfb6tHKVQP3Uv3Ukn/s
r5b85/5qnf65Yt4UGkfZ+jUm53UuTsRizXPkr1b68xX++zwzIq/ZcSFUeHcvDGXK9jjTD5cUz9Rn
g+9vhCTjD99+DqaW8rfT5+vCcfQ3gMgqGzbbOnImVhAEan1cZq16NVtDfKsrhrnJMq9cYDGU7VVU
r/65okNWGXC1m66pr1RPKcdR4NYvYTxn33APewWh2B+bilp4CrtoyeegH/8IGNFWPAV0kaEsoXXo
x1qpTiuYo/36KcAYy9MKfVv7OzNujMtmiCBponp9IZ5ptfPx7NxH9vcfff857j+PnleGmFI8oICD
rY2m/UjZTGzl9fGrJT890SItrm3l9fGr9Wvsz3kyUl4fIhKDMGjHRlheh+akAyAiYU51Hosc9p/A
P4YmW/eND/NmTPUduhbUONUhePTdQbuAXZS+Gel0p6GxF17MC7xusIoyMm3bak3zFrgg09lgZo95
batXZHocQM/VsNRHKljkCrBUhPq79JtB3+XVaFylf65tBurH2v1VqBvBbqrU6SqGfaY6zXB0Mf9e
FhH89wJRmwe81ywSSG4MF6dBfrvw3jodtQS9Gss7O+9g60c4SgDMrJ9DrtJEa+PvYjEPusaRzRU+
1H6LHZgbDafFnMaPvntWQ8nEct84U8aXUOkum6gskoLsTPSEjKsJwqLIb1uPOxhlnRug6/NrDWwB
bg79VkpFhTTqqb8V/Ybon8Lu1F9g9XGKN3FOOMU7U4WaYTG9NrobXbuWgoG4WF+sc46X64OQZs9D
Pxpxv8cbYZusm0x943cbmtJs+7ca5IajYY5bD1DUK9zzj/4pqNUjQsSn/nlCtaLsG+V27NF3H+gP
TGM6xXfAVk/9daWd+uX6jeiX6/wZL1/3z/XP8Qgo9LCp2+RGvDgSTAj8izf7lxeRb/bP/rIrP97U
+UV+vam//HFy/b/0y3/GX15Xr5EhJ/cbXZgNyB3sAKo7x+zMTaeUpHqdNvzaoA4n7kV/C4hSJfja
K/89wKYI9a3XQWVCDuakVoH8xMSI/OjQaQDCSOtNegfnZUArVI/dF1KJ2kukIQtTWGp468IifmrN
76YIdyI9XnVuVC7kbLACt1qczEcUX9qNXFXOLnT8vP6yKsjxj1XDuAmeWdVykPaE35Ac6tLnYACH
+C4wHePORKnnUhva5q0p6ucmMSvsADybXB9CBrJ/HCYAQv34rGXztOyLAbPmNBueMx9/DOpmbwok
P1hkIf6g9lwevGF6NiFLvDVVRBL+z1ea//lKpnglOeHXK2UwllG/Ug95yR8NHR+YhxN+BYmBzmzM
uUOZYKJ6BlwD1zGjrwmIEBfbxxdsOnBFm5r0ZuIyPHYuVEcREA8oKVn4WJxmgkDFjJ4fh4tZzcxd
3qpr38V388JrASwAj/3uIyBDfaAYv4QOWvqUorUdGNt0FWVGdOvi8LCF1Y0QbhXCkhtRxrdQn3j7
y0rhyCEN57nht5WUnEQ5IGK8izzXuAEFBm09yKLrynDMRwRUU4Rtw/xdix+ztDB/QJ14hCsLoiIS
Zqc157YYEPzq02xlLiygHimZIrCv74FxdO0u3LRmkPMvMootrGa0umrrNuYGKVqD3UFVTdzvIbkD
sF4coBqVfKCZjTnAQo5Q8hwl+0YFsdXTGQsU3ylO9p1CiuVUtcpudPVsndRAeLJoui+lJXeToII7
+e1G9ml1y2F0qPjyMXot++SD7QFOL2Jlj2fqdC/DZP9o5KfppIQiwLxTsQkUI19VHGgAd7r6ozYp
H81qKNmqilELmN9VnVnKpjeatyJI2l0T+CPEixAgsBYibmUVVrOj7DhdjrFjXRui6cmRc6eaGETy
o5rdkAj5zvc1uwfwkt+PTeIuUxeLmQrxIOETwYg+tTvVyru1DPkUJyOMSl/5sQltCOy/fLeKovgH
bB5+a6l6fmoVVaMcRKT8M2Xkr3ly7FekHBMtjMhuFVV7m6hgoELVsaluI84VT64bZXvZkZSju6LQ
gRiPGJIPKSo9FK/9aXXuq1611EhPc8awW5lO61RfTb18GozZuC8KfoZVZPU/P5OjRonwPlLP/y0u
QcwQNqUSzQMZ4h0U1uqApIV9oXRW8RWTooWiU/hQLfsms6z4rUWJkyqV0+AR4KLdXNSkPVU33WAV
X4A//2M6Ik0LmdNIKwuZmyJ5szUVXo6FjHRq16uyKtp9Nozdxm2CR9mSD64eKBj9xSBfErXdy76u
Ujd1G5rbf5uUJUJWM/2Byl2wLXw8sxHfTThTtgI2rRvTpRyRnBP5DNIv+mymhTlBPR9UJ7cOyki1
O0BC+2poAvtgD4W1SxV9dRqMVevAjer7RPJ38yleEYNKM1s7e9L4dLG+8YrUAz3pWdsubYV9pGI8
GbBXcM3wtYUlmg2y2Bc2ekJb6jDmU6aPxlM2zNa2HocWqVaaDlfSIp4NZlhtvyFxPi3cHObi7BXw
wjC1Q6CIpg3XFqMM8dTsJ5SSTDf6fRxMqLapE/DwdlaixmVNyrq14vGizXT9UTarMqDp98Zjwd3x
NEoGsN7BfA3RaVG7BWV0/86dQSentfnx7NwHSv33vvLPGec47Fj9TaVEg3IoW18DK2u+h5FrbFF6
4+A7Oe9KSKsRLTGWIWB6GtNpyTH5NsUYGTchWeSjzA7OHFiNepB7dicUHiE/W5F0DPnZSn625A7+
17xRIN9CtbCTLS4V/R1fPyV9mOfZvUXaM7uZU/cODbYYe0Ir3helk+wAPVxroPnIY/PxrJrRUC7k
qDOnyZ4alnMJ3kZZyD758D8uAvp2H2BZvArNud5kpceDPXXtxWhnzUZ2xghYINGE2yeMHeBCsvP8
IAN7sqaYGg8pItOYJmKe/Bo2AABVq3PWpptVWPOo1Skz+GcEiAQHrJnaXjYdf3vLCccQicE20ea9
bIlEoGxVQkmFgtV5TP2jJefh+anuRaTxx7w0zjCf9EPtsbMAFfSO/q2EBUCNxwwOQHu8RWf41q1T
TOOWH8/oOgVe8gWF77cwsfx31M/wSm4+JllsIk6T1LQYVuh/oBeOMZJ8SaRky6UtmvK9VoZekpum
Kd/suSlHYxF8nsuX/UEfgBunVfL7fMRCWF38Wz7Nl82/vVgQYoGUKRgVV6iV2NFKi9JhHfrRokr1
4g4ebgHSEuWVCzkwZikUTPo0py7uGlSJoEN5Tr/OouQ0UEZApCiI19j6RSDdgsINVgVezRv5TAWB
dHoWCIhSHiZ2ha5OHF8CEJn26YgWOm4G0z5wLCgXrjqennmiLxajWM7b/Ey37VWV9tNrAs8SeYP4
WXdGY6WnZrpIe/xtRD9yLvWiUE3vyprbLxysyuDixZepWzaij3g82s+O4s6U293xoa5StGSTAZ/K
TB3Wfh2TE4ub/qGECM7ONTSe/7FM4ZuPKj4Wn5eZqeW2jTdsxqryLi19yN64iq5iXvF7548hcGlX
OyY4JSyMKOxu5xopNRlr/Ix1o+AjVgkQ5Ehb61uhpGL34SM6CFA8uuGn5NtIrexzn4wIOebvYvEg
YwFjfJ1r0iTATR3bW8L0D+/hR2BNI07M2rPTNva3MUFPrnMSbQfgRbsNdUwIawAuX9LW3MtTuBmW
j00cpFRroOPGfl/dlqJAlzs51UxxTs/euOtb36bJxls769XdDBPtFlBXBrK0eAjcxt30IyVTi83X
YdDb6gpESngYRV8R6uFBbeDHy2cyTj6TozXiYruanN0lzPj9jEocljn4RW/tXo0nqn0U/9D63mty
BDn1YVvhp2VmIIS+KmEB6WEY0fEx8Z/2kN57ntX4Lug65zvmLA+W4rRPwuf9OtbteiND284HySlC
MaO8a7tCvcPtHdogwNm1iQP6VYZRwSuC+ncBcptHNBAj8lrg2+xsRoHS4Gjhak4ESZprN8ns4skZ
S47o/ezjrdwUT2h1fy8bPd3JQWQhsih9Qpuv3tWN+RUps/Kp4PL46wJyNA/j73iJpTs3gz024CKD
DYoCOLou0E/z5mYXiAcjLZvdeaBXfQhEDungYVBX7Tjq13mWxi8dNZU2ApPZZZD0VFUZ7lMzc25N
zfgtokBa+lb1DOxGYO0D6S47tUCKvOKWYfr8L6BM674/bz716xEs/qKC5cepBHx2ZZTvPulT/NHy
iHL8FD1oLRpCisXhEu9YDFaSuqbu1U7YIYkY+eAa7FjGWVVxRaBvzN3wYdK15EaPQNTLZU4Lqla4
UUwFUS03u45d8yEeckAAhqqs5cPgVGDO0la59GfTXxczFWrkHDwkt3p/XYoH+ez8IPtsEAE19YOf
MZ/mnQfks1RxYJxiDnVtoTROAXSw1lGvFUh+8qXgIDGjeEGffMhztBIALRDo/Io+z4NVRjIKKXJM
ksEihorwEtiY3JzXJEvBnFuTswmAOmDGyG1Cfv/ls7/0yzuEmN4WKqAPTKiDUjEPbtjgfzto76Zl
WIeaT+HgaMBgamz7ZAshOGSwHcy2/4yXg5QtTvEleq2e5ThsG6xxmaLZBI4Rg4BW197h4XGB+f6x
7+z28RzA18O984ce96Eh3uDIkW78GLFvvWqcY2Ki3+wVgfKOIJ06uu+1hcESnGPz2GalgskBc5Sc
vb+cAwPROYKF4+yEVilzoM+Cz+vde1k30MZ4Wk5JiKilLCuEMXCD0cIjQRYNarVV711lOBUiPs2Q
EbLPLr9RQX4z6nBaj9poHYwkbZdwrNDKh8V/CIvQvg+6BJOn1DrICM/jGpMTZJ+cMNVpcSVHg6Gx
73tcZTLXTTGyFsFTao6/rS6D5VwZLFaXU8+rz0o3CqfxfhMPCEewtSr8an4KCyNBURlJU+TrJnyr
dVQ7Y9++RYFoes4nEFHm/KTkRDmNBQ8PusMuNDSgfCllGWT34NfHffOAdlT9IPumHlKgbMqBc5zs
U2GqPYCzI9ki5srmee6/rqfH2RBentfSIiT7QnV8gl6ueJb/PaxrUH9sWo7QcupFrffjWmjhkwvD
76yMO/Ux8UDdyQ+eSWAQ/e+BiXxupcXBsRn8ejGA/13pAzJtotIUwLW+7vWwvj59rMj/73tnuh+m
PtrKCAcK2dZQqnvZkg+cIiF5W051mnQaYFJXksCznf7WKsvpuYAfybnNOyBWF+yqjEO57DdUzF6i
oe1Wnpkg5U2Y5TfeoRNhMyKMCFzR36gYi6e51q0qoO6fwuRqsj9WwUmAfelWcvGUlHU98pKB9dUN
8eSJXfvbrydlaJx62NOcnqg/6mE4OlpePpaWYHC4Sb+qy9Y79LH+nb1X9i3svUfcDIrHKVI/AnQl
8A6mbX4K8GpHXUap163+DED65lG+xOlMIw87CuCvDXZKuA6JsqKNiMvG6eEAyZIIxrb/GAWlBhNL
BLsi+D/PVeqWoocoQ8qV/z9zz0vJ100nfgGiChY6P9ATCr3LFhrPNYo+xZNvWJyz0ia9laOINx8i
RzHvBzPrH0kMI/LCJAW7sS1oq5LrlKYDUOS0hhyVazR/rDHMNpJwCq4zVTz36JdpYOaH3MCNI+uP
fQqCqw8UHTAJo4oG07szqW7L0abX6x0ctq0c9CalP+o4ICdlUu5lwHk1GXFeTY6eVzNhoVwjIeZd
R6YaHiIwToFl8zUXtWQ3E4Ycg4YVgxz8GQHpuX0YcTI+5FzjGGQNOpwiJvy5hmzJiPMa46A2t9OU
vAGD28itaqa330JVsY9OlaX4Sc39TRB32UNix+6FjCiKdwNRnq8adKJL9qXT3UjOcq3AALzuHBLr
YTOd1lKC+q9r5TrMd7mWRQ4efydYpVp8utMBfkIEJY2A6OU9HB084QpkidkJnW+OMqbrcEmXNz3m
Ng+yT8bJe+C5D4ClCxi3iOsWb83yPtDhLiah4q0RIgi+TBNSkPFUvQRuYi+BBjZCsqR6qfX4DvGn
9gAkwt+qGnUy2Q+w8mN6L6aHs/N5el3H1r4f24MSTHfQs9Kd/JAHFxagbafljbw+kBh0wOxR5ZWj
am66uJdx+5Kj5mT2+wm7TDkou3BhguURpLvTFYTi7F9Xk6NFO3a3BnYtpKIOOLqgVpc0Hw+1aEqF
Ms3gxv6rXz5LAvRmvXCSEvcfE+T8tBgdTkntQYZR3rQMKMasCdFzhW3vx0oydoqoyXWYAU95sCjD
QT+0SUZWtFdvDYA4TyB12rWSkOGW38V44OziFp2/OH1xh5p/9ey2G9kUa7RkNg/l2DVwh/TTtx51
7Y815JJgwdJrZTpAv0q/lPZ3mUyzanXeaA74Tpl+wyjFveaDHIWYkPE0pTBMhB7Crm/UBC339/Ok
gpwnWjgiSQfEkJwIJGQy0ntEkNDkNx2EpEIbdwIEXFOMOKx5wfet2MsYz+42TknZWbYirdG3MeCW
0/yhKfa6rqLbFUC4k5NmMVNJS8TFUEy7kXFy4Bmbm2wvn55f97zM317bTNqNW1PW/vO15UsE6LKv
cxdycF0VeLYhBjbYVnvRoAW45eRVbOWA5esICcmn3ohcahTqN7Il4+Sz8wMC79XCy1DA95OYaTLm
9FRx+3TdoIrNNze2EC0IOyhncK6TTQ04FVWask42EYI9+IR6KH7+Nn4OMmcohJpVWihfFwABfWET
6AmbwM9tkkRbE+uOpV9M/focZ6pRCelUTHGkvaB4OA//o6/e4kPasgEPj6rwEHSG+ePhU9OEcCS0
1H8Oy2cyhizqS2Lb6I38Gvw099zk16u8qUuuyRDJCUM8QJ0MSfWC/5Z9TVV/DEAM/RiQff86cFrl
z6VkcGEFFGbEenIpYOXA3hss+yqcHUhRDUWD9LrYrgJp9sJhegrEplYoFnH9091D+r+ERE3JUjTj
En0j7yOqKjXQkJy4ZvaSTtEbN4Y4I00yg6IW/W99kcib4GfY7By3+df+Mp/dBWdw1umtxZBiBaXO
KqYJ5/aA3pm6tJPyYzy0PbAR5/aQQKpz0kcnUMad6QdVhsocsjtDro67qJryXZgBTkWbb2V44WPU
zv3ydImKS9Ae9WTcyrYYTeSovHZlXyliIFiRX/GNdSbTeGN0Z9R6tz21QpHLK0WmrzK3llPfG5jG
iV+yPDaWuhIqa0Wci7EchFUxldW1bJ4HgtBjGyQ75UMljsTnYTkv69EdkQOt2YPbVnRMLhMEtj4F
ywWA7fm/vaacKwc+v9LndtFgmjtFRkLhaMCHGc1L61CIh74snqo8K7ayazaSbNEY+L3IZhnNzh1q
IptzfOCnTyWeOaf4HqeoC3cOYvzTfr61SP7Vsn16en7rqKCj7+Wpxuk/9fldyn+N/LsbXgBqZMAm
gt8SUkiTgXjNVBfTMmjt/JXuvozAkFglckFxeO7+FI0vk4yOR7dZjGEWX9hh1Gy4LdW/PbRww0i4
pXBNxID7K0Rre3L152g5mRtSf2UXuAeUFWIXlhd7t3LLnRXp3cAJ8l7uqcsovxvDCqdMgW8TLbRW
sFaa6v35+19UCKcFyuxfnftOt5Ks+n1A1QeSm03MSVhGy5gCacHbMBmGMnxo0qk85pH/2iLUcKeJ
lL45OK8+5r/nVlDQkhBhMg6vsvUr8jxPjJ1bQ3zkSxxy4ZgpVCX5rZZ3BvkgbwW+hUnKeeB8ewhs
Bqa6cRen24i8Z5w7ZaBc5jxwXkYONEL2yoOLizK+J0G5zphB6NUBEGtkRy+TAt++RvwkZnVPRWzs
Aqr1ok0l3V8LOpjsQuSCH7hTjBy29LZFMQrltFPn1KD8fIUyqycnWVHtbmxMksXtNoFquavFM9wR
EX4b53RpVgN0kU+dMlA+mOL+3fSAMGS07JNryRnngU/rB64JL88Jb6qa03fZudPB0JQfjQCD4x90
RMNgfuSC6kAQ1NrqXwLssEUwJJ3/h4BEpJ7q2O2cjmSeDmFlaqvHsneu5FE5HPv6xsWQ/tSsdOBt
6Ic6W62yT2GFOHjLsHlmt41AciOUyBE9lwuwW+0vyEWld27hu0gvoD4vDv62Pkc3hsZPpTyhy7AI
JeM7oP3UN2ZvZWkbvYqHra1npEwzj2IKH3BxR79WWf0WIlKDy6noosimitDT78fPicC0rz8uXZEz
uTI7MNdRF03PQdpuw0Zx93pquTv8Un/I7qYxAzxwfo+K6trbOxMCmij9YqstcjuBwzG/qqb1OWUj
ulTRJc8tMiqN68casv5atuThR0TJrvPE+GfUuevPtRR0LG8+7tww22CGZaG/zJQct1BxRVcxRf0r
uaUbLEjKpe/ADuPyPz+ctoQ67LplP6QvcuC3nd55YygW4G4C5FPvg42vJMVdX/bFnXwGLvWpw2Z3
de4fxSCajofCnV9RK8yOONpjZKTpJPNFUx1iZdv141G2WqMDOcy+iOrO+CDjAyDZF0ml2jdyMOuK
culTTr/y/o+081puXFm69BMhAt7ckqJIiqJ8m60bRFt47/H0/1cFtSBp9znzz8wNApWVmSAlAiiz
cq0hz5+MyvLXcCOFNZOV6hbe/brVzA3cYJYFwKI2YW9qy/k3QtvFl2DIzEOTReaF7NRCYAOMZsoj
/NLllzY2n9kGVKGTMu3P1K9K62sGGSIzpIZrXMhOKCDRuwPLP7s5pZJeGALhDM1LFM3Kx9aiRCBS
+uhnwgSE4dUv225/lKNff86h397JGBPy2CUmNOuKPU8IeRIRY5i/et5LdqF18AxpPyhYVD7PmjVe
OMDSbxkPQHiUuC6LTU16qwwJat6odH+Bbfq7BDvBbFGb+u/3sZnavMRSIuUdCivS9sbEy6131XRT
Ob3xhXq1nJG2k17KJjwpfD3PDyBB8YwvXXDOwVV8Dsp5uvlbkPSqQ3RbNQMGOtNr7uTvd7CV8RxV
cFfIuf/0p7neFa+mZRnTsniui4D15/+aYzW1TjlJL3kryUMHMhCNJbXdwe19l/Z18jCZSvyQGYGJ
kotPnY5oyg4nYQpZK1RWSJs8jB47sHozoNCEG0o1kiT8f50oN0GPWrq1lziohqntbR9TFzFpubNd
bY5ddVd62v4zGf2jM1NAjCal9Vl5HOFH+jxCz3iX2uanQI+CL05UqldOC8pcdmrQ+VwOiT1fymYY
+lQ82Zp3JZuv+apBNckXiQyubkYyn+b3L/kyH40R6A/zE7q8oHZBq9/oRnqS67hySZbSPG9H4YZ9
sdpC3fucQdl5LT1kkFXl1ByJCgNb6b1da1A1HsUzOinaWF22Xj9D6dUikihgcRLkRon4i20UEDjZ
sdqkiwTNSZsbqm9jP+QrkMtl583atnDVOxc+pD9X42CevU4FV1Z6Nuujg52CI33XrU+dedP76rmJ
FfXB9TQKDkGM3kVxjxi3T7WzxC0jFwKeTHQorfW2wzMmBI9c/mtrhJ9Z3efGL3mCUdTMMCDoAfOJ
Bazl5zpMMC1hWh/69R+TdFjuBGFKDdbJ5mOPQJLrbMMIgWjxeaO8DFBzR6ntZjaq+yZQ/OPyvYoh
n/do5LKsGSX0CpfFuzKbe3S7/eMAJu3ipTQsQIYMxBkKYLVAArQK46hOT78MilUcdWFPBBLgvb1O
FGPx9333o7/M82rPnbE4vs8PK6xzrfbxr1bQ9nZziO5lRGmXXVDSuqtRxIrTTjtLUl8brDpQJbGc
5oa/ZWu1j3H2EmqZA0NIme81vvJc7VKlfBqmOMoq2NeLLnS7Mr/wp66gIYLLYHlAFe55zr3oQUsn
46HluS3Na9DShJfygseGdjQyitRKdspLJB+v0tkqbjzxDkRer7gZxMG1tWNYWJSsv9pz13qoqQW+
SipjPoJd73eDQLFbVXnZubH6uQ/6j/bZ0OfPDjJhH/ylPRJ5APH3O0ayS57Vf9QpUZX5IQEPzHZr
mUBe8zY9u9D9P08Zilsmm3P3fZgxX+p752o2ausaSTd7x0Ayfpr7EKVPhy2LbKgu0PcxfndafI7Z
YXmuZxicZLiOKAH174SnWlJeiL3vfQghNiCNuL6YxPBgaQJLgecfBtIDC3rN7ZDClUPN4vQcs0mz
kTbbiJrbTnRUokOeSZvslX4yQsZKm5J2P7OeIle3NjbrayAGfXor2I0+mNCHhRlNLDZLD9Fc3i66
YaBF8CdA3nqmMP0lh7iSa7OIthScKT1sy3KNRGkHfdu6VnmqS2/86n61qfv6WpuaegpC5C/luor3
6mTm1nznJcPjPFqnZh7qc4IQ6T2F59q9Bl2ymsZbA3JqFOKpZ62YlcBBZdVH1WbTLodG6V4eotGD
Iy1AfDXyAmh9ksw5M9SZDzavtl1t6PoXtRgRj0vK9ATLvPEFXCIEjBvuKQ3qusKbn3Tq6a80DQXJ
CLH2ZwDse6goms9phlBTxrNm5zgZM0S4usG1AOGAqPPQQah8qbVhclszIaLYjNljTGWWXMJOJ2QI
GlOvjnKVGupE69KMQIvIZlQGbKVSJ7Isek9l2T3Uhr2RnfLgOkCj3mezPIr81myu0YA9EfsvaRdC
9T+oX0Ovv9U07nmh0pXflSx1oqoGtaRs2umU39mj0Z6EXxe72d1qj6IGUmrQuBCTLqvRGXO4XQtf
3F4uO08N+j22Sn2l3JmqqMqLhqD5xJIwtZhe/yCXsJ2M2hVqPKD8FcvfBvtOO3hbYS0Q21mGyt9p
HBXjLHt96vwQR7b3A7DMiw5+zUfKdaCLmv3kNIJUe6ypxjkGvQsKUfTOwpag99v2zC1ki5119wJg
fsuTMxgeWfpQb9Bv5ZbrIKFIc0RyQpFOOst0eQXQVzblJVJYMXUY1+/dEVn4Aq1POI/QBY6iTwHr
y8xL4xj8vhd9tahshXo6dy7doI6/miZsXJrP1BUOZuMJxoMdXODRVwcO56u0hrxGRgVKA2W3AdOV
7BXJI4TFPqmzHt+WiMegU0eU7VVvk1MZDktQ3jS3GZq4hz7MKZqPPnWOGzzKQsKmZY0QMgEPQg5R
V9hk3SUfDVIg0Zys2Lz26+JnVzpOsyWSQoGXyKJlKlR4NqpLotxQRjJQynYoZT9DaqActII3NusY
LwdnLqCe04NyFxQ1Q1BxWHulzexgp7PGrNytvbIjG3xeEomFgqDMEI5C0mYYunBvmJW7BcHJendV
RTfmpNTsd6TFXpub9qFmxw3hNJgM2piCTZj9mS1UX6oqqdkkJWiKg5cgB2mG/SyCeBB6mwDpgX2s
8bZrw+bXXE/jUxAb1T6pMzGxCfp7RxPbLgKsxj79BhCo/w3BOXiRS/QplWqyTqMPx4HjGOVXbqel
Egxg6ZIMIqRqb/RdeUTEr3uTLO0riJ1i5RszEDiek63aowSWsCuwl4CWeArnkxXk6UY2JShGh3te
0zrzTgJgNApLofQlQHZ+CHDKwOZPaWob3URCA8Hzn0Abudk12ELvtNj6HTR1dxwMm7IBKqS1YxGU
P2Unr2s8xMFju0+zv4Rp3B2lwc81rMLbKrPFW5reJ51SJbtbXUViRoAMPCrHRoMWWL0az/kXeTZY
bfGlCTuIBN6fyV44losvFlReKKm0xUMB4/Om8O9SxCtuVCe1hHameWtAfnPVGvWX1STtETrmUFfX
8FQpVgy5snBODAMYsNOjRFS7EMP9h3Ro6n2RUvNrzjWdtBVCNs0aw9O6MC5Xvm0ICJpNfVEYUwQH
ptjXeX/4YHvTvAjs4hdMi4cyhXEtcXzjRrVn80aeJWFhXucTRMKv9tbwFWZrPcaKeordG2fhk3TO
EpEXHkIrMfrKRhc+zmoKqjvSToZoSVPkac22ioryIJt+MPSMg7WTbMlDIDwa4VGZ9pscslMm+pAD
WuJbW+BseT6OwHVsH0Z1RetuokiNH3zKY86qmPuI1ijmiggNtHskF8ettMlDqrIY7GoszIAa6pKt
SAIssbuREf81SVFqX0yrbx7q0CMwy81bha8Fy09e7jrGXc8g7LdMtbIfHzyavruqlw26HopP2FC6
707O/5SXfH9vBtQzoCzc7DxFT6hyv5cOlN/UCHUY0/Vstd1tQUEZQOCi/15U7jFWzOyLFpkZmxvT
eMgAajy17vQkHfRJg468CHnUwJx9ZYbZf0wNY353aw7DESliGMaVfuf0I7KBagjjdD87gjb/Fyvm
3s1LK02hMemaFxfpJw+gmSiJ/10wct1IAKjO0AROzNA5SnSoXqifvCGs7+DF8T8Z/SdpDQo1u6lR
F1ti+gmy9FDx453sNWaeio1IITMyk36fQgfmA7lJEDwM4fTYMir9IU6SQUdE7c9Jn6mLZfxzIrvs
WX0AY83QuYXccUyp7oucKboIinm+kk0zfiohEvjSJQW7EHkCBaTnTV9Lt33xypieQ+iuJAxpIR6D
8W08pzG8nGEFA2XXV7x6FqPoRpJlPLNdlGw0ahD2smPxCcUbTaZYu1P54pIxsmftNqsx2n/oWK8i
MyB38XIBvqB/6iuwrQIIpkROfgH17AxjK1gxaWsMSLlqBhqyBaVdhnaq/ku2/hZUhWADNLQeUBAJ
zpGqbeWNw/htug6G/GG5q3QEoS9rD+2r9c4bA4AdqR07h5cIblM0/baJIA6VbqGu/SsJRHTxhQyw
AoHbCPVH+D8RJtxCegjNKI/QH1X4jZeY/bM3QMYhKRQ/otM67x3FqI9FM/V3iEWwABmV8Q9lel5d
a5UBDgsORnIGR7ELuqh+lAeITtH0CCrBoFE/eoAMgTizhrl6RD3sW3plgYnEAzbGeTdr1bQzxq5+
7Duwj1TlMbwwYbHp7LjeMjiZDnWlV49mndXXBWBLGSoDxPUgFCuvpalgV/tgMkHeyk4ZBLHRcj1p
sm132mXGMO2KCC4l03ARr2rSm9Hy25/iBL6z7mfYpje9sIgTafm3j9Z+N03YJODidw5u5Wf+xnZy
VPRYyt9SA5X7myKo81st+9WBXLxbTJVilkuINMqDDFPnKdsGiKz5zJDaZNOWYOsHc17+v/LfiIwx
Mp4JgKb1p1EGkY9QVzQeVtuM+AbAhXIJjbRYuf6/SeQrw2mAvfyR/arvqle238SJA8v7tzTqvhdB
3knLa1eOtEmfDt9zNbuF1Xj67NoWZRRmWhzhp9Yfxgx+xziIsx//Tx4a+NOHrgLY/p9yrB66gCmi
IXdr9v3bzxGxNHxoYBPamOBqKOTz1Jt8TtwDhRWQrFZJfBM6kCVUCZX0hca+jl1kw3cNxsG4K6kD
hqZ9Z4Vu+aNNefnYdlh9WjMVmstPIFXKoz12FO4qDrpEr5n4gWhPzC1usiH71US19gDcx7pSRz/d
gWqzvhnBua8a7VljvnXpjlF/dDPGvlmcPsr+0Id1O2XIf9vnlna2E9YhZcdoUgU+QLupxl6BnGWV
7KuJbad8hCdLZIauo76odSW5RmnL4yeIzk6Yz9a3go9SiY/CmO7lo0j7u48yVjaD0ryeniInQKyY
uEgRGjgKP+si7d9+lKasrwKe6Bdhy1pYCJjmKVNHJPVC96EYGuupynhNdKF3li1KRSDWhpL+qES4
Gj2wRi+tmyWyGXr1AJDQZriR2k9NZI0ghphwyVhtLsp7N+ovZeiSrpj++6VafzaOMtl6qU5r+ltq
gq8bCjzOel3cvnm6DrUHxM5xl1tNdoBz5t7snf6wPKnVPkf2RoPSTQyb/muSONb7BM0GEgBDEFJZ
coPHRTroDDMta9aJNnyvpBQJa1VxpqPvljvPOaLJaDo46UNtI+E7U7l66gO/up4cHl6D6o+PVZaZ
G1WJx/fhDromS3hqw4bvADu9mgctvfvlU7l8F4pRSqY1+R1gCAi4a5hOFTloKcYgu/uFziZTEUgL
k8tlK3qo9fkeyYfLITZjpGBfzxI9frGJszEpEnjeXm3CD6Wp/HPRw5XWiLpOtY2Gi37KskMpiikp
Q++XJszGb5uWCePy8ophlNVCkwrA34gDdy/XqPIA7SuzU9gRoRgMsrgAvUDgPqubXLQSbrbp5ze2
0f8DZVe661Wtep77biufJgDLYRbtY9iRIl89vfeYlDn9YZdgAEfdHN94JG5cP09szMscf/NAFW1C
LxnNYSAL37TUZUt3bvVPo959c1lUvtEFIln0ra0iad54VrTe960tEZe38OeWEVIUPF/dvcWtdlWx
wofELo8fAKDlJ+o5hJycpv5MG4R2Y6qmI819UCmL+Ao5o7Od+2C6Y3/BW8JbyBrfhGc5lMheUjqf
EopJ9BBd3EA32oOTBeaDbqIzESjZBZ/afABlaT50rO/tUi0eqD80zQfplk3Tdmjz7k62IAwoDkMG
ZnrpFFFBmDzPlFddyyDoA50TmkPfZEbp1fPG+Y8Xlh7o0KF+LC4smzKRuLDHiPNOJqLqP1/YTaeg
2oeu1pysqlbOwERQnerjzt06daCyoIFRaanV3sjT1KpaGP+MO9lKDNN58QGEgj6Cql61Dapje71k
OPbXDPoUtce5tu5QUOdR7HoXqmLxPuk7/+TbxstBQx329N9tDSjmyzARS1fvnWVTptLB452c6UkW
e/VIYO5t1mA2suxLHv7WsVaGFe5g7BF67lAg+FMtJovH2tdUSh9SaigLx5hUvc3Pfi/E72wZ7KLJ
h6s1a4arKk1uDX8Ol4O0y6YrNBTYSjyvJmkfDB/Ctijo9rKDHTXxbFPnedeVwbR9YzRVj/RtcPsh
g2wCStlqZRudP1xbi+E205uvqpc2hwYOgVt5qCdIh1O2CqgVvPFUhvoscDgl4ODs0+o1w3Z/27hG
jfTFHLGt+i7c8NGqlnmXBO9yrr7v8w6dTWWOXVQ7rxtAYYsD66QbK8pCtv1oDa493cizeq6SQ2i4
AdV92dsO2QtWHqEiywou1wjpt/Tmw5uca2KZs3H4NUqbFRs3ETDKEwJw051hT2hHW1G1i0QzVN3x
zmaEcSrb+VG21gNP4KsmGIbr1bSGy2wyh5WFySkn3M5qc9tzgUtuhebeMML6HOnhlWyFNiZW0apz
mbHvJRxs1o0Wr0lPrmRrNeV4jVw9RMjtJU9VNG+D/pJa5InY7UJ1Q1xJNtHNO6F0cWuyRnESRcAF
9HfimEcZ+w/Cuh6W/rXNGhF0pApcm9IWJD7bqkMa8bOQhjensm2LdEv6pWs570MVVaVY/acIzB0F
C86TKXiJ5Srqb4Z7LpxWCFHHdWg+dZCc7PTEiq5rJciukUpmj/s1ZNQK/xdg1NB2fhW8ljdRXQYH
JNLyS7bfgQiVarOB+naAzrsoX9ryIbHWi64di6Ouj0zlg4zNmArKILHRNeqs0zdFON05+VzcjBkM
44EgfPIaypeSKTI3Tmy0FL3PBlWZgXFVOp32NFdmvtMdMOZm42hPE1Rmh34wqbEWvVoEl3mT28+t
n+sMnVGn8btvskseQsc+1drk3MqWOaKyFZa9/iZ1VLHDswQUjY32sqdt5ZVeUwPa1jajD8gLQqX0
stU84+Ai6vSVSvStpOJCqzkFl9CahxS1a2mXW+nSznr3G7v05xmQUh3wL7vML/OwrZV/1hx0V8Yv
67fpoRzzW3540qRZKs88fUSdVvwplJAVstZL5+Xb+DA/HOJ5Vpc/VFUWM8QcxbP0RfWyeSS1/KLS
YiPcqIyO+SY149+X1CH76m9Sz/Ndxixna9SQopQjlJodRdGjys5c14bWkzkN2mUewIrto7p1O+YN
s3SbVTfh2yu+/Z99oxhE9mte6TsN8Hd4tmoueQsjG67CijoHoKwvvmP6bDg/JFhpUhPt2lZAJUr0
Ux308d4bouhS9iJ5U4FShWZI9jYsdgQIoT90dhI8MUDfSfOaY0FDiRyKyCGbBTgEdEsgfi4o89ua
WdfsKQ54jiBJvpaHrAhg8pSnKYvIi1H6pUHxvJqkh4Mi7YUfpzE14IV97vviWpLESPIYre+sXaL4
3oW06YPLAlMyfFKmrlnc/hLkaqoFSyGaooWhGped1iHI6k6adszrCoxE5JcbucrWTm69a+xaPSxw
Px2F7qTPnqSbUYZQEwt0oN5Hzc7MmkvIvCOqjhAoqi8nl70sOxFKj2LXr9Kh6I2C0TjJXb82UQ76
nNoPSjOVj6VV7pfiF82Kr9sGlRwZ5LN3eoneUXspg1D6eckhndUxOJoiB+OMM6PV9iRxHlqAnC5j
0+s280GGSFsVVcADRnT0FqNEjiyokD/esiXtee3ph7lUy40uyDxCBbVM1E7hiRUgYdmMld45zO+b
a690XmOlswQR/y9iE9XWDm7CPjBzk7hDwyHpHzUGC/dZwGaraFVgHR6rICq3Y2ebB2lLenih+hrF
snQc+sdYHKJqpnK+LW9kgIbC9eXYWDq0EXQ29rCklJ0yR1pmJTLm00tKbR660yhS6iwnLXw2iBvC
ec7m/mahspLILQrJwkOj6SWFiOC6FlKrD8aFIkt0rx1Rpt8aFhAFxJ+tx9b7BqlE+yDrjrPYRHKg
T7uDbI78Iq9MHRkR2ZT+dse0xXvxN8YZ7n5dPYYIPR10S0ses2D+sRC7wWG90Yt0vGfeWKNmyAa/
K3jbxvbKGdvoWxsjZ2fCd3OVmuVfA1kBqk+1jmhcPbps+0D3OsSqcpUn6LMPYgOVd3D8mFb3sk/u
vupz/MsOYm2hdx0o0N/5gagUFu7QDCtXIHJA+opkf6JlH4/JbodAA4i81H/ZZAq6UNtnaf0ot5xW
u6wp+o+22UCL0impYROlR9LNKDOH5bTsZ8aj6dyPGcrxoX/P3RkPG2nzUSxrLl57pE0euqa/0HXD
ZePHAPB/+TVMeFAzrwOxbo32vVn57aFIXSTU4Um79yeE6ss6sH6+cfQaz76HUKY9JCNIgmQwY/BH
gXVKGRKz8llaJ+olXs7iV5vs/eAnezUR+8FvzdKEJuRJQ3yCxRRG59Fl9qkgKKaEWf3LHu4ZYJi/
0zH9nIJo++qnSXRR2HN0VzHeOLhQyxx1e0ghzwvDN9Fdr1e/zOGeog7z95THn3VK/1jSsk9ZrqHz
pmfOT8s8Dp5q/9DjCJgBhTj3CUwDqBi4/t5MnPGhFComZWHY712jOvAPhuQXQYM+gE+4GdTvmcv3
SMB5btxCP7WdypD+FTaoqUiKqlV4Xhn1Xk22XTOWHYL5pBb+S5B0g+viTR43rLONQMZsgdIO96M/
/ZbEor5JxSlwoOasptw+ajL8lqMTrdVqlO2C9vzqv9rB1jVnA437D/6KyPPqL0c/U4RGolbdm9RU
CQaPCZI4tXxe6yRYLOZ5wj7HsUvy515jykhBI81Xt7UY4tVu6p7H1gwgAPkIVhV0DZFiKM/yAZ2A
INqMJeUysrf2Q0QYRK98QMtelffV0itj7bT/mVr9p7S2YshGIFBVp+CoVo75iaKP9Irdyhd7nSoI
DUOTuNrl3/G9fy7yyO9fmN4hSDTrEyCblzyv/rnI03j+FrnfmMJX8Y9UKOFEI6U3Fzb6smIh2VZQ
BPd87s1UaTRkgHXnWGmutlc6hy3MJgeSkYbxd9h3dx1g9192mcHTHiRf16AG9m1qHrW3QWElgFfy
l5j4V91UZBpqc0OILCnInq3dBs1WR2j6W6M5l5OYIGiDz6qnbX2FqUcoSLnp7Tz73XGu8vBgwcV+
30bIqcig1KXCRQSpXXAng/yWbcvIuR48/2FAofzRaBzjpHk9FXuCiday3IcZdc3HKJkM6hmpQ13I
WrFr7+1yziDyoKnlXLY6inHggKjKyKgGWDkWK6PP7yhX+tG1kXlc7T21/Uej7qgcEFSM8qAMenwX
3g3MdH43Sb1/PZkV843FQm4VESVUDmOkb9ON0xbXklyxm9i2QG/Ou24EhyQE43ApdoZ7LUkaZa9s
9o1ufFqd11jLr7yPzlDj9HduErDk6yThJXjK6sn1av/KSSn5Q5O3erKSqnwYGxAjolOagF4+Wk6X
3eRmXD/ZYx1feLHv7Rf/zFEP/KBV9GLoneIso4JHPctOCKjSew806NZWwRb3zLRACsudVuRKhMqK
tRn1FtLBPLAvlrYkiyk8lLtDw7YuFgKpKerO5cLagyDzwCsZeY+w9pUzS0LR2Yfo/AK+qOH7FO4k
eVA1ph6qyCpQYSTvz47XIA+UazbzFSryRodb2gmRe1jQNFqY7z2fzyHhNN5oDne6quxkpzTB+PQS
IONTFiUuEWNHcoFn5OAGQBAnocSlXMdNlR6laT2sbtKmut51KNwqLR83pdX34BCzBxNNgmM/1pm6
f21qbRL+7F3gqo5bUQfiu/8MEGVsPS1v71O0c/ZTlzP1BGJ/3QSVsWvLpHkaKwPptqYdf5iZuV1E
NCLIqqPW+0dt8mHLNm97r+ZRs7dUqLFkuN7BOc2ma7kpJrM5jgACPkcmpEfi+dWnGWWiZsByZF9Q
P4GAunweBXDTQYv0x1/Ypb9fYFdYHt4L7GMmYkQu+az6EPOXa8hri1ySfPqD/+u118/06i/zg5d9
+Uyv1/3wHV6/W9m6PtMa1T/6Sh6CTm36syRSNFATZ0eapmRgXHvdRptvwxk9VTZvPRRiWUdHlr29
dIIYpRDBCuIVFvqnondtclNxoVdn2SvrGRXh/LfYfCy+Uv5R7S1BAytHzSrbDJcmzIbbZcC8jJ1f
jeuAee2YpxkAs+SVbfwJXdXcuFa7+QwtkfrTA66nBrr60+EEIW90NOkqcmOWJ7Kr8Pq/+JgpOFmW
S4PLkbr1i9iweOCbpfpk1yQQPxhpt9VIueoRHH/SKLiX/5wP/sK++r/PI//5H/xF/q7Qnkem2Ewb
mdShjKaBwpTFABOYxQj60tuXyhcYMmRzrRSAu3kxLdUzCP5skSgrbqXHa45+Np69tttpipc9m0jf
ifLYXEUFkC3NaV9YffaMxE8ZlfV9N2nf3ClzTkOuIakl9pgaNC9PQdLRFJtKstfQRkDvYssp9nr2
GEQTyr2XXhkL72S6f3kNoLJkwjzKvCNBU+G+Fmft7Gj3aGT4yPUOL2fo/Wj3/99+H7IwLPf+et1C
a/eox3cH+cPWHYCL7N+N17IZJnO1GcxoQjKZmwJ68H/1rs5OBvw1sY6jPlcnOYexyjC5nNidW5Co
XtWW1yCkWP4Rsx/potYo42nTo2ygr1YDFHTfhs8tkH45lUocQBky3LTj8pqn/5cyTLt508Gbf1SK
+OalmUTuOXJaB2YlxAQ1e6o2YcLuayc6Fh/ZLeOCOL2RraWjD5HXA5yCALmGgpc8KFdhlno3mm51
KLir8U+r161DW1gv/Yun0k8XQZZRVCg6TD8UOw25pxysIPk+uoEdHF4SLX3S7TXbYisyxbt++bno
LoIzWcpcCHnd8ZL1X/th9DyF2rFJ/aa1GeWnbL+Vnb8PkW75Bte8sok9BkIVqITLUjPskwdB0Jvw
WYS7VajJcCj+h3/UzrgGUvHIa8Rj0s3gHPB3sqXeCh6TpAN+mKrjTW9o831Zj9+qeXb+KRy1u0gi
xbwymDl/VrsIxRvsjT3Zlz56gXvZDDPqg5icfyk1xToqA/pOMm1pw1wkLlepzB3k5eIhdf7xofhZ
Lkc9xnI5mYfByMvlTN9fLpdq43hFWQ5EMZLfuJ+mmCGxArpaECPHUJg0V/bUMqgxR2trdS+VDWrv
hKcgmP5ZHhUGv4iTMfRvm2rY/rNS7rwGLM8R8VSy/gStTyDpJfJIk3x2vaZen2TSZOHF5mW0nYXI
9izK5qua3as39fVLGX1oqbtYaYRu3Z+ae22tql9L7WVp/eBP//KWHcYa8hIt8gYjbFdrQb9M1sFJ
sIOTpkdHik38odGOfWq012wMi337sGJtU2d3Y2lLmGHrzSCMg+56RR6m4fjit0AUZY/I9cFP5pu0
mnziamsCkZNdmk+Kobi7LBiSa6D8qCeZOiCZdMpe2tLYdlZynUdApD0r+ixN8rCGrbba94wLBNHi
rVzFQNTPPAQ12/xiASQRhzHKWfyItYg5tGgLpQbg7+7iMum6c0qgcR+sbnxIs7LZDt4c/uMb7mfI
VuffTn9uNA0NmlbTr1MLkVLQzSawdad9Yk073bGtosKKkc6HKe+c46wY4XkCH3fZ+tHbjE7EuCob
p9+udZ679F8ZO0j/IPTO1ZOpQO4oqndcFqQk1cCyPMe+tfWAnrb6qNoM/8RUo50L9TEUhfeCy/61
T040ZKtNzYUOPo0T/wY61W3esXkC1MteFJ1sHQ6mYpwOKwnXACZ424Y1Wz2Ck8sUHtUfDwaW0aPM
0QsPydPV1rBClel4yGfWNbYyXl4hT/RHpQqqO7dmRlf3mnesRL1tMiCr1GrdA2Dc+mEI1GtFFNqW
KTBUzUUmUjZhrP1r0KS0LjKFVPBKELaamCZIODie5RqYXA1b19Ck7Q1YW4C6pUvuOW/D1lg/i8LD
rCB6UTMx3yslo25TYRG66z1YTQ23eVJ1+B86qxl/sAK2lc/r2a5ujJYxfyB0jKycMb/rh80SnmeM
+ZnpG0t4nA/8Ij1nCW+K+btbKvWBYhNWzepk5ricK9pEWX1fUjUvrRmkvBddOkIEUndFtZH9i6v0
+tiOe1M7JhAIFWi9q3aS/FJV91RYafz+RHb93ed91//Bx4yMbJN5SosAHL+c1ITZfLSb/Ch/NZrn
F2fg8A+LeFgseitfzY/SeQi0pVf6foiXTRk/1PaDbE1d5e7afnAv0yNMU+2zHWf9vjGKai9HqfnR
E1b31SonQfa+65Dlo7i724cMivZy5JofpwLgbEOx2AGVdGa6eZ1MuyHxUX9i+WZhGZIkIx86Vk6j
tWO1SeoiVmf/lUpSF7lCIzpNzYcXjtsizr9WgobYEizFdWT+cjJz3EvTm0MxjGfZFB6ZMozoh+Ev
TarkMpbtzLF/zYagYnrtnWQvNNXPklrCpo73qufRxdsU8khTKJqGSTZe80wNvzjBtyqEy0J6dVWV
XsimqJqEJQAu84XagmqF5ABzmvpgUCx7hpH0LFvyMADIvVCKqr6UTTibtQdrqpFM9ZFgFq24ZYja
5mMKDxM55EHhRbEJisG/kk011F7y2oqabdUBmfXBHupLEz2ZDPFcIP5KjKJpSg2fjIjYlwLl2oIc
F9dYk0avSeEiN85e6r75sKMTv3zYNQqBVIjTEI1b8/qNlm6XSyM/GW+0lAnV+w+qRja8DUmFFHtp
I986DW8PII+6kwtBWlG6vK9lb18FPczWwjupoWEs3Aq6hde4SpypSdxVcLuU3cnRoWwTtiWFNtTK
aRy+SM1ExovphVqNzk7qG0pbYMMzFQ0on68ih5OK/uqghYtmonSTAYaBinOvt7eL+KHQQ3Rq95el
wna7mlo/SS9Qu3F2q03hzblcRSaSHfIqiqdAjUaiGnmWW0NDSE3cVOwZskOSlNpeNleeLw/t4zcd
C9nPalx5vz6kkRnW+3XNLzsmq3e2je0n6ETDbg3NarupJ8XYhwLDJG2xOOteO7jRSiX8Jh8cJajd
TW0m9Q3E2f1dNPXFRj5nEC3lz+pCdCmr3XTvH9Zw858dglYbvfHbR1BJ2mVrKfEpHLXsrGg+yjWW
nX2evPKnBF949XPzl5jB0uNTUBrB/oXwpIB7+kIBe7UpecHt5B2/3vuyKW92M23RwXbqFxfZsRxe
nx3SRWZZE7x5eMhuiGbcixfOO02Z2pMc03kCFRqYvs0aZNjv5RBPdmiD6Z0oib2WHuv4jwExiizF
0O/XjlffdYQI+iu/yz2bkjKKJ5e8std3Qn/Na3ajTmkiJQ3UZ5zltGA9hApasRBvVaXRBvt39n7w
Pg/zVNwrUdpcKizaX+deNp/isdQubUa1D+5URVu2y+pvbhcfJZ9IE2f7yg+C70VGlY4TVAmCTezy
reEw6b4Nn7gFboIh/pl0VbePvSa/CBPEVbwwd++q2b+QUisoMrCuGXXZZkbV8CRtMoClS8Y+sVBj
EQHIp19I3xR9YCusq6NuZf1R07NhX7pN+VgZXrMZ/Mz++T+0fdmS2zi27RcxgiNAvorUrJxtl+0X
RFd1FzjP89ffhU1ZlFWu6hP3xHlBAHuinOkUyT2sNckIcxqD+3vijsiTNGP1utoOGCX4iBuGgSXT
Hs4mqL98gVzmC9q83ylHPUfJ8NLY7J2eI0mnTqSTQBciHZ1uuh739QADtWCoUnUcyv2aTnqKqmo+
35EPlFV+qmOMRZIF2VLaWMnJlkRLPvnmvxAVkMfNf73MzZ/iDi1H3TlCp/xG2QKlcL7Cm6twdCQH
7snPmsGaSm4LMxNbjFEYe1AxpU+0KwDF8zQq2axkhdv+RYv0sr7/H9itUWhHHsVn1knvYCA7jo7C
cXr1SnPG11EDqCAWHal4M8zeBU81w7cpjjSwrob2C8tkCFiJqjsY3J1eJ5TC0QgIJwkn3U6697YC
0rmME/tZKByMenas57w1fcMyjMsqIjlgMeetzTFtS4qYwDVIIyYDzEgaWHaUvwHwko1j99o0AK+s
MJ/sfut2KAf13TRvh1SvgKMAtPZWr/7TDGP0O7o5MXThjvabNOL0jMd3lPIiPfzdMbaWhv5kcgzH
ujpVZu6S4zxn1lOD7xCfj50ZWO4U7lbSqRB9d8ha5c/EKZV2rup6Hb/SiZZI6sAF/hsnZnbGvp9m
w6d/Dy3jiAZe4Fl4O/pprYo+EfYJI7XnVUQ/HjJL0c6+AbyatyOtpUBJZlc8DxEvTuTZdNYZvfCR
i68KAIPSFdBT5fDgFhgALpYC1k3sI7C60TnUybpVmAjTW4G/VdSSku9hmgCxe4gK8MyHIqCjITIk
JpNUA53QkH6OsmI7uOP0tURN71iguhJ06pjloNE0s/AUAiwUbPCD509A8TrHmaPeYhqRoz+e9iQO
K+OHjhyKwvAw4gcH0tCSODWczL6eg2veSjR/eoqgySGuprQdoxMIWXZimvWLcDP8X1O7OxPaSuFE
J+lFO8DM1meHDb7b2B92VdfvHW/d50zvuk04DNU3q62jYABD0TmtATzCMRNCckA2DIcaLatbrYdZ
ObEPa9SqxR1Q+t1GH6PqG9i+ogCv5/G5Zkhe5Rjuxo8MiTo0Gc7Fu+h1wORhkrWX5qGr+CbvMgtF
J9s4x3maSFSkQvNMZ+O2I5msuIn3MWVZg53MR+Xs6kgyWu4MaQsOgShAA7Hc5jzpgpJZyZ56W0Le
uefZ6qKl1YWA+dlU7yzeta9EAjDXrA1anqZ3DijUR5sJf4yvRZdhClYbX42S6zsPY3a+JtQkGGg3
9OfWCP25rqZX/J2hW1/ZRXGYACcxq450JIWQaHkkX5eGz5psXHzJRLjzBZAO3imZbecZVCn1cy+R
0Spcd29kyB3ULqA9rTrHw0EJOJSL5WHoWdkusjYU1kZUqbUDqgJ79qLOeTacPspizP4DKqKyW/cF
j2Hue8o5QMxlMvpAz3fRhAdZy6aXqNX0JxKl3qwfMR4IqDtl0YPR/l0T/X9AsDSdyd4Q1nCemvhP
0pGVWVc6wA8ExudVRCQKpqc6j149kYK5dYwlIKAMSx7Iv5tM58WxjC2dKEjo1mMgnHrYkczp4/y9
G/fM9eA+65691YAUtl0/EQOTpjQwsRrPtqbmKJFObu29JbPu2UYm5yUsOTLHaidRLd/YXoHOpwwv
dxsSoisDMzW2ngV0XDRjyGskk8BTq5wlMtBXa0TWm6F7vhOVWXWNSgFoKQvNb0eNnUOVMY/VMhnd
vB8qoE6Aepk/5YA9nwPaTk79CW35HFxkys6M+VNBKfhaGFeX5YwaEGoGWrEZuWW94ilDv1STOGVt
pIlFVushEO/0/oks7Ci2X7U5Dv1pnLu9qY6kiJsYeOEpa3w6kgI960u4VUQ7FRJ9S/2TAHOphjmT
3J9CeFZFBninuJ2el8W2SnNTGuW5dbl5Itk8WFdt2bXJCczli61cvdSuDMs8oHAJBZmNaHom35/D
UUxNa/gRL14oROFdXcR8m3YDhsvVyVbv2kQytB4dybYV2jExgKcoiMiEtLSgkwLdR7l3mkZXERQR
N1GtntNvkRfqojuaIqWhiGuYxZvON7872Wqorke+qPdhSlg4bxhYLZ7wJlo80Y4WZx5NPwvzLnhQ
rMZ5KsdLkV9WJzLF7+gaaDmKxvTLsumC1a6pMSSUxmDSArTNKUN94zSYmLza0NkcTddZVHfS1sAL
sRemwOtdTVuWwQsMPtrJJq+Kcw2/5Jt02VJYrR49x6eL3VkBMtYKxBQOwAGEa5Iy7XCFP+iZy4Mm
tqqz2JkFMA90L6mWhaS2ZRUlJjkgTLTOc/27bSu7CuN3WEiYo28ozM8kBdaV6/r3201uNPzFTDT3
0BtVDBbOFBhfyFp7L5jSqvw687odHeek815oJwykqJwhAeIZzEieZ9Y1QE4BSEgBwEDaYcJsLC+8
ifcllSV6rasvMncsNHq4no+BF4BJkxCU58ATI9WE73J/Eaae6c+5abK9A8L0QMMoFOZMn0FMhUXt
mDQyfYNvsq+O9MYDybwOLIqLoQfChcDoojZ48OsaHRFGmRxsrf5jjUfyRilns7WfcEFvkrgCiRYn
ddn1grdPstgxkIPeXTDVNXN77UrRh9OAnxvYNVU9gBavrE41H6bjKqJdosoGtGsA8PWkzKqpmI6r
fHVYZTczUqa3q0hTxPvYdv5NlIiF4kXsMRl+BK3sQpV4x4UI4kX8Gm7qRYOOJUyJeNkEsLquwIRM
el1qBqRRsIX+ONMOpeGfhGXD242WMrnFTU+Wm/8SI1OXeAxMPplW1EHcpTlepWY9Amtu1b+gMTP/
ZDGRAze36HAvRB2+bFu0/xbRR8ieWyt0PnxQRYGpaCowhdQKvT7agJj5MFu3OoZjiE44dUzz0v74
kNJLrpYAl6qPQxVh/nIhewUdFrCWSn3pH3IddJSXrl2/FjU4y8GmrW9Rwii/zdl8Z5ELpDvDttF9
Lps/nGhwDlk7iufaFDbGQsbY2cYVXp6Bj4E5BSNNnYtmuHhFwxsR/igz8Ecocw/OlnImEagprvI1
ACloGWoLKem49VDcTdqNpU/d81Rm0yf0qe+krk1f42Tkh6SbASxFz/9N2AKy3ruaDa22G3IBVkGn
04HyjGr6xtF048VhIYp3ToQ2Zy9+mzqefu6z0Dl0RsF2pp1bX+0BzYTKALzPeK7miXchT9dMAR2m
Xs2Up648ZVw6uPOHbKeL6l8d0OwGoJhblgc0fd3CXQFLO8xjEDGL+XQEVjZaVCJaO6cDz1FSAB0B
houMHA1z6E5R4xzKbtYmZHQjA6V0bl8DCXQ4LsEXPZ1RhrsLVoCKIawAUE6PJPRwYjlZfph66/vj
owqdAW/5nSzodPfoox5pkBXOD8pilaNhPryYhgXsMa9+41qP0bm0RWfzMNVvg5I5v5DZo5UcxgY/
SKcpmzcyfvB9iBf2LYoVZpXve6PHbT7hvpdk6VMztY1zijiQ63Dy2t+uN5/ZTTHbQGPWNHvd8K1n
C+OFprFpLtsAfNnWM/GoSrJVkRS7SMzGS1t9ANemxhu24t2MJehT0PRZYTYyvFJ1rqSdD9pVYXAw
d0oJyJpoYqW/KkrPlhswfWo7w4vjA8jT5aGyTOOTZ3Tfupllf6Bj6Tsa3oZPq4GXVsanKB2/uQ0m
vpKoCfIixQSyAIqWz/VEBFOr5dsVIHWVLS2yGGfFVIunAVfBtDBepN44LSIMppdNxnS0ubcJoPzU
myrJHl9I2xqwOgD/OK3G9PbqtuncbZaXW06vuGQAgA30496i0RVtEDZdm5rLbhx3rWvgL6xovLNV
JvWH4eafqEl1wuBR0Cm5o+RuVN3Jey/yzkM71B+DmX6iJtg076TfuOBS85jz1rSZG9AO9LFuoAPw
FXyG2D1oQS4JeJE5PtEvln5hs/qtAfIl8UtRW/jV/fiNL/8XvALAZYOTXjXrL5WcSeuo2+WqoAh0
pKid8iXjVUG7NfJypfXKAPRBq7KKSh/uwfkharpwyKp/xfppGt5Fx6x035vW1i+ybcqLMH3N5sgA
8CbCxBWa6oCtxt2INIsMnLfykBYCcI5M55tKvVk6qKBUtue+0DJbc3G2KyRYFQSrHqUw00zdCNwO
YPgkJDuu1P/kjx6adD+Ibgryqo/w8zf4MvVfyD0H8tTvOrLqQRSiFPxfDUSURs+th/9ohBuACJ3o
mt/HUV4jgIenv9gtB5Y3ODXcftLfY1VAa3F/RzNAnBxJ1uuV9uJouB0rJYmSuHW2jgn2x9XLnfOj
lIBVJJHeoO89d7xrXJJNTgnoyonHR4pEcU2ARpOSFrwbOds50/7Dcjub2It0pn4LnsTvZj1ru0y1
eJSq5QNEV9cdyTTqACENne2x+152jbYjuzuThmXJFt3xwBdX+SsU5ZwzOtCdc0KZLfWih+FcAZRA
yMhkXSoP8xvr8VcmdmsqnFBvT2ZuOqGrhM1HV3HeOGMCbpzH7d15HN/z3GKntrZiGZCCFkNR7tCu
iCZkkay5fLsievD+34kbcvwShBbIztbfl8Uzj4VjjyCahUgTaXFqe4FGt9RFrXNqkLnqci08klo4
U/QaoWRQVomx+LdxwbdCxVxlHKMuYdPdx6xsoCLeXZVXgRiBt2kqZEktwsBqlySv8VgAw57Zg18P
unMgJdjMs4OWxa5vK9tsAHrQUAA/zSzxSn5zJdupAnx3BrTYQ98bJRrXwf+WKog7VpX2swXOYvB+
69OOZHgxwjxfJtz8bBbFkWS0ZCY4FcAoDWsgMQErQznjadN+zg273vRhUh56leuy6gkJUV7yYEVM
mjjnZ3eunidKiSl4JVIi/fcCQmPrjMli4C+hdO0FvEx4sJzzEexSddc8DyNKnJLNgLHEd8+mzpts
b6jXsAQ4+HzT54fcSIGfpF7DaHG1OjqYqEVvqsi5ykjx4L96IEaisQI9lgibd4mFGYy4QOYw156q
ENDYmA5LwJqe+SSiBQjlwJdoQvnHDIxLsD3CbNXS0UnRXZCFAEJdjEn9c6jVDdATSI7HZrTEsxoA
+F3/ow61xH8HMYtzYppFYMbo8EGVT5xJRgsrParQibPVZLzekHC1Wf1WxWJYiQO3kkZV9/7qqwGd
JLB4VPjklguJb7rFb9nTZUlHSz+NBdjn8Jd65RoOQxad1rTDQybDm9vSj+saNTmVAIlQVR43qw1D
O+XZ0OwNaVf5Q7zEG0sgzcprlDwzvzeMay+e8PhmxiDySxFz96LJMgqoICJn5FTi0f4qMt3ZmRpe
JCK7Sz97XvpGBkCMctFzUJkvoRpHJM9ePcgrz6xm0xEvxemzZv1px5Ed4S/oukmK6wYqPJegjC8L
iTy32v1PjZLWe0M3rfmv+2C36zzEul3nl59FdwHpG6LovrELd/rQW+e9UcjrvWam+ANl5jnsi3mV
C+n+Up4JYCVmU2OdgSs27PHTxE8SwYi4fVTBrDK2zr+4CDmN0XB38V9cpK5RqM8EatdzKeaXooyA
mdT0n+LawTLafgxK9Le4kf2nGRNAmwEcRefFosXEeIxKyG7RIjl6xPdq6pMWvcz6Gg3d63fRyED2
JZpLVLTBdY5p01pLDpFydTHLQFUBdvJrQlAlFykrSFriLi8jgVZ6yCmjqLPMGQJyuymavBwBx6+I
zpVsOVKU2DNdCr8EAFLHBr257lbojntx3N696Khj4VcXTflhLJoPM8nci5ExWQd3ap65WzNN6lMl
XA0c7cqRFkvt4prXfleOerA4UgyT4po/4pJ17/Rjv6Frk80ap6i8rQbe7VM3N4GBJ4vlhrzeVx/u
tcttdr33gvIM3xnCbber4XKTXkMsPnRetqaG0lcmrXZ7dz9/9FrjkaetfBLlQwpL3fjXS2S9lWzQ
GhWO5btZWMPe7Dk7WXXCTyxv+bKjIylINvUCb0mGskGZ/JuBx59dX3eGDXwEyO62dHZygCehYIe4
AKPSPVRoYHUnXbYkpeXxSqHTfEOqOt49fCL6BMuHyVr5e1ZM6JgJtf45xX/dZ7CPOWend7Z0Ivmk
61dl1gGNwgUVw2ZQMlLQQsd0iGI/ZIVYfEmBCVmQR2dSw5ecxk9I2bROcLuGHsedE9CVKHScoLM8
n1Ck2CxhMW3WNUC3Fl2bXSo2x7sEnB0bzTMztN+baIC425IRnRfzXCs3dZvw7SrDFD7IMUl9576Y
/5GkQjtHrcwvJKDlzmHZGm2LTuAR4KseXd9TH4VM7z7JesFKfQgQdbEtGd75kI1n8W+ujZwZ32dF
cljzwZFeHvDF1F3oIYLksVGhSh+5n+lJY5V3pREHiTM32wfFLcYqD1UMVovP0hjLYxc5OhA+TPND
DMny/esOCSiy4kE/a2m1yOlLvp1RUCH5zX6V1252tc/n7HpTUPalkt/s6fud4kvmOx5D84tCZNDw
pOeDg888Wpg0/yysGNAAbXd/dGzTvDMm7T/7rtpf+VoKJyIz2d9c96Yl38YdDzGAMZ5CJ5leS9a+
CTm3ZzE74ystRZ4nW7NxdXBCmajclk2ZXYAgeiGtZsOLdqgDv1loEzwvZoPF463ADHqQDwkQ0EvG
t4y7I7ClPTxspsU8XugcSSfaDvag8oND1m1ipSE1LeuxxzPdycQYf0N2d3EWAZlnY/m9Z125J78l
4p160svxElsi2saG7i6fYgn0+NnoalbobQq7088i/0xVMiMNh2LPLO2jdB0DlMnqNqeWpeZFNlPD
77RpOU64p/2Q/bKmpuI5WWUAfpHXzimdvCXARPdIik+R0QtyF5nkHk/YECiPLpyMw10JbbkRq9Ck
CXum4asS9ErUiAYcOHnXjcYTEPi2bYo5CDW4si5r1xp5kF3VhOHSzta5+JvZrDbk92CzXilL/9Sk
0I6TwFivFufIJ912eaJfZesuwivITi/rwEN588XS2dItS72r6WCPyJoBD3BtfhXztM86E4zCqotW
R0PYcWibYdOGQJT2hxGwSJoW9kC9Q26hjNuRYgJ1CtoIT+NbNB+Ud9dQ8SKjjl7IwbP/yDz87fZV
ukGeMvvDabJXNAnUX7KOhfvSsuOjOUrv/RcWjYsSf+MOL2v+NWv7fTUw70mzY2QTb8c1k9sn3Z4b
iXiivC7JfyFSjo0OGk+tRW51tEb03NpmzS5hZ7AL7Rppqjbc+RTOdu7tVq0uAfSZNHAmGfAxKzxC
KWcBwKDr9uZNCtTkvUOV1k9C5Rg1ldBcdqqjBn8zzkn1R6wiDv6fInCVMQldx0X+GCbkqlEfzs+R
GCUzVztl4lGyk1zGlM8HM/UuqRbFZ1fU8TkTc1tsaLsKJ7zwnmL8Md3MyIAph7/3MoSOfp6bC+1I
Ri6OCHGh1Qb/tOE056dVsn4IT2jj8ZpasjyGzJ96a1sXekNLXC6DOsniu2rzw6tbDFLFJ0yD38rU
DyHo2FhpGPAUbxqrXSfiZNfZfbOhpNSaxqLclRll6UG63vOD/MFWd2PMO5EHeoRQ8wTkoWhmdkyH
eUsFRA7KmWtlci0oov68L3M0MFBBcZU/1BfRX7c3jSQ51QT4Qtp1IbdRlnvMplwjPYSbcOcfAKZT
7YVtJCDIVce1fLmGQlOVNxyZp2XHXnf6SwdDsKNhh67Q684bMAeymTo0KqdILQEKEmpmDgCNXM3v
zmnOj5HVZ0fSNiriEmI90w4wHECvyw1EVNdabP4mOHAvmHX/GUujHvJgjdiqYP+/H4/CSNQ8ijZN
UY5oPfebA8Cck+lp7CSMEbs6x1M5CS2lWdQkXM8kpCXN02GPAb7LKqIwi5uKSru/lfUzpu6Wy/2t
zRoaQ+0/PhwJHz4RwNX7fWrFl8WON5oJBIN5RgOdCyaQy12Kv2KpCOLQsnzK7ueUv19qA0ojLW75
90LFIR3NDMhxq2atNlC0op6su3rTWjBoqxlNb56RgVdVeuiEzsEMdJkSjlSc2mkD4H1oN/wsi/DY
faclO/mzbBrsb4XVGy9VAl6pDMOsAKocanSKz/XW0ovuN3QNvhG4fTPGz8DlKb6COfNqiu6RGmON
Xb2tI7PYXbNQncoIEJ0na5pDlbT5K3F9VrzsfTb37oGUPBuSQwpGQ98bwPVZojCLknryVMZ4bfGV
65zaQDRRpKG87HrfMPKrq5WN46Y2w+I0WUX4YQAyGb2mYbinY6tVmL8DhyadaNHbNgNTbH+1SDwN
rMwc2QPUpgv/V/5Ki1Rt+DEWhdx1bTcGJSC1MCylkPaMiL+GNCgSF5gn6asjYHI7IJErha7NvjC4
/jyBgeZ1UAvYtlI0JQKhIm/6VttYnRgCNoC9kmzIbQ1PkUmW2zx8QkLsSFHIlhYrvV6CTIFenG+t
tAKZaTzg0yGV+0eCFzAatdB58vvAuvGLw/EYboEH5cmKLRe30IQDs3BIPkoA1G1A/rQ4EZ5mXUS/
G4KPX+bcnTcp4MqPNONFYyUCo+rHrte/DnYPiEw6AmLuemzddD6qI42loLv1axOi95AqilRMjFCw
F+ngHR96aMnioYzZh86dbZOjARvgCoGp26hsqQHQFvz2Zzr2dm9+Toru/rhqyTgs0qu2VqOkD8br
UXMwvV8vzCrXbmVP58h9x2AX04XV+JhVGNDtiSMtswvO6URNwN5Eq22sbCdFXdZFY/Y6Zvva7jG2
IdNtKY3uawSkmN2UJvohBLnzZ3N0UZNDt0IZ6cBUZzkaTcwpfrJDG61JKi0KRPMt2iq7r9wbxc7Q
AGcopnbxbGWEX/JoOXi3lMW5cnU0xNC2tSNs7ToMxsasj3eyxy14d2rXf5Sa+qA6aERZnL1eYlRL
1Mc7mUi0cHut5aMg3R0pQ83bzDpyvJ7RiZLeDzlsktkYxI8Ay4+c+BShjbVg8eKxunX4cjnX+LWo
bv2x0eM9BpnRV05t6KAafpp7ZzyRdmnyt5s23mem98Mmj8GRaA3jaVFTvztTNiVwfdF4XcUYsf1h
s3SzU4haqQF087WPxnJjoGqwo5dn5glr2ySJvqPX8jgGoSYdVy0Z07v0amxXnfkJd2i6VzRjiay4
dA6DlJhXU8exsm2giJfpcsw6jHcvRzAsfMa8Zou7wDDYGkhBMVG28o3PBXt37LhEF7O8lxeN+45O
1+JOTp7KfpWvwW7yVVTTlTC2+RDfVhTnCeRrnCEpPzDc0J+rkIuD04P7O3ea+o0WDaR1i6xSNNqN
WsyovsrABdHc2UkMq27IhIxX3zXewzXIWGg1O3RuFQ39ZRrtaqna002afuR0W5UOugyjMFcNIurG
rNoF1vstaSs5qxaQnxQUJe7zyictMCY0JPuQSV7TUoBnn32Jas1j/6JTjkEzm90T5ZrIoRP4M9Fd
8JPduhyXQCD9XWKsOSzyUjG8oUDbtcxYwBQrltYkOpo4gVxKR1pQGP4PKEHQ3H+z6D2vvLMAZ+h/
atszzmsMsqgVZdbPMYTXRRcbTdLV7w5rtf0jxgPYa5vTmADMNUTX0grxgAqpZ+yWc4+ql8RNHc1z
7TRh+qhpp88Ry4JSjdv2cz0cTY2Dyn3i41cZgVW6sjL9KcvZYkbyKdIZELASzEkOmDMdFMamC+K4
jxp3Ug4Y5BRwAh+1iToe8NbkkY4srswj2ZMpOf2wxxt1fgFLoYGedCuoS1P76k1Vtctt8LUmTVx8
5IP4N5FmaTr/M+0z+TGjF/dYtFG2m2VRfisANkYGRtmgr7RM3KesYuhjaDPdJ8UttB2DJtnu8l+F
TpBZebddcQ1dVI1+nlUrjVl+M4Cu+L0GRfvOBML0wUsm+c2yvhFhqm6E+k5X4knK8GexE1dXMYKE
CnWagvwkpiCtik3iRsdfXFuGYM9lGAPXWdehR55dd/h7/ovs/8QOkGkAFalrDcCckrk6WiwwTkrf
qq7VmiDCc+6PGEEylq9gPKpctfSNTMd/9qXv6+tNK7SH6RR3CRCo65p/oR2ww/iXUMmQpbnuSLZq
5SBBZvSzXdEgy/kQhexUC6MhdaR6tNH6DTNvF71FrRkQ0tzYcQy9HTMv/BD46eMRJzLObdsnb3hC
xhgj3fil/l3q9fhRS+Bu6HIW4DJSBcbhCz0Y/KMjd6zxAzgsDXBzpOWD3AUohnUGFEMnQRtDVtT/
SmI8iPwEfVgZyHYXLlDzQC3VHWM8c9853fASPdaU/87al1zga6ZJjRRDvJr9MYWOuS8jPHIQVt0I
qIK3GlzXhFJHi6u+uYykSc90XB3IfwZDqM+AHXHwPDUp4r4Zlta8o4syOnpssjd0pCWKxtiPq7k5
WLkDkvJ/cjBHS9vMWoRJ+lh3T+BS+SBeyJUOUqZ6uwEGSnVYCCMVxyTZsh+2JG8rWwOw0j4HjRYN
O9GCfBoeuXiWn+loO4OxB9NpFNDsE2Bs8jfl0NYJ+oJrHXTeq3FctUiaLfChPJo+xhodwe5Y8rfI
yOO9jR7Es5PmOjiLgA1XGaH3MbT4BkOHh/i9QaucB+6FP5meXQzT7L67Uta+UO6G3l3dMwwFXnSQ
hW810XofcZSBelOh6wGNmu1oTlTKyHlZd7PWiC3Jxttu1a67f7aTYdFvjdkFNDdzA4y3RYd2Tj8m
lhoXWubUxb8LqbxuQ1sSkp1u5R+ryEJrzYWlbnwZARWiBosH2W+tbDaB9SPZhzk7ZSCkXe1prthB
BxsSfArWUc0lk+zmQO61LcrASbRq70688KMGLBdLvnDNQpq5xg6OEEsOcklEqqyju+Qab9lJsitM
+fRfspMlkj8Uj+y8sMG/mra9Ki3ILmd+ProMj+n4iypzENz5GfLaW63xeAA0K/FGiz3m+CvoC+fg
RajZk0yfo2OJp3HQasKs1nj7MskSAKYqSANU/6OtMwRlM499EdrzEnQNwMv6GrR1KvHGVXvwaNjF
AdOyb/04oX/YbTrQQ0h7Oa4ZZ/ThLqI1Ta2c9KQMLz+LKA4SzMhc35xCRyWyVVhyWLPWtxiLw+1z
UM8xmd1igKkG2Bv4ztzMCkWmATnKubbTRPOXbY9xqlbKUx5bI4amYVIQsAxt9bSKNTD//HAkF1pI
Vv9wJlFiAoUR/z/t7dCDsCJFR/hZA3Ogd1jPdp227YXOpQOKy7lywZgAQ1qcQau4v1o/auhM6sIt
hr0+N+9rk5ihCFcBA9Orwn2KNx3VM0ZqEOl0J222nu6ayWir6y5oaZU1dZR1xMqK8SX0FTMQlqkG
M7Jz1Y6Oa/wHxa+u4Zq/Xd+WR/C47hyFmCAdzdmPanSOBt4wdzzs0tmYlyE4GpYTsk0vdjUt83Nk
S4sBbmYA7Wl3cgqJPx2gMKmQtKwh6QoUcpziJSTIKRq0fpYV786siLUDMY3rNvqQzMx7LeK5B6OG
gyG6HtQPpExnDN46IhJb0lbt2J2GvHc2pB3zxHgF2ft+USr/UmMgTOfuK9GWU7REcVQ8RDOYLjfI
fmGyMunPI5p7z7Rr1JFrabwHN9MHyVuzvbd4kD24/m/Drf5/e9lKahF9ur+1pX/Eqn34xKvCmC3d
lxl3fIuj+WKeMB6g5rJoMWM1h6UrlLjl3FSLyd0AFylaoJIWuHOeTRe5NOoXBr77thnc7tvsoQwn
cyvCI0iRv64W5pCChKadjo7E8KkVOUUSmAZymygL7p2kBzQbOMGnHW0Zenww3m0nFzoC2X6x48qO
gzhmaw5FiwZZgOsifzNvRgsTilwB7haMoZxBGjrTzpqB7tigj31rhwCe2GRoIBpSE33TQCMF2/VW
6rn9JUWm6Jh76GIcZDF9R6lzy5HO/zL1yXgUGCNZ5Z6SD0pO9m4ytEFsJ8WeKulN5e6BYR8/LZX0
Fq3ogVHm5tYD1xd49lg2naws/8qjMWy2reR7Q+d/tRYidXZZU1qbuzEtGuLCXQM54g7vujzH+ygd
aVmGuGjai86xG36qas8+OvFgv+iK2FqrgXkZNR0GwOyQb0iGByx7V+dT5JNdmyegwcaQe+Tbrm7v
KouLZNuI4pC2ZXX5RaxF1He4dT/EmkSe765TVI5X2RvWF7inirjsz1aNefkdByqW3+C345PQVRov
Nd2rkWtJEAMtXne+q5cd4cd5fYsYWryhgHGyfZ2k3r52tQzBYGUZASDf2ldSsFmyJxujliSqjAz3
Ki2VKIElFnpabnZDKNkBfU3FhkKtCgDb7TOvSZ9ACq3mwMIs3KKx1QiAQo5Y3KrYU+mxYAkdJ1r7
iieEfuPiOecQxh4AE4nuekRaEWWtzjhbatY/tR3ANzXzEJBMKxUKwKLuSzR5P0rpLAFODyyObggo
BskGVsAz7Gv246u31vC4ME0SjQYdUtEKujTZdPaU7DUnGZ9UevqJdqS1Mba2Cbl8AW40OLeLMDsY
HTC40O81JH7i2abfaWa2J3Xa18m7I7QLShftE4mSEOAxorJ2pCNRxYvsYFd44FmdHgKVaTYDA2d2
dg3P+m3p6Zip77kw3kuXj+fG/M1FuUee7to85lr+GXUd23lx7sjT2nKC96Eer2Yjmoeo04SaRhzw
JuTo5UJzCkX04q+LiLQkNyJRn368+nrVgCczlHxTtNhGXujsgQkejkt77tK8G4PyDk9++de1pIuu
+STZGwX/Xo/MxnSG200nvUuzoDKl7ttlhZ7iuujFOQw9bI3Jcq4CgQ94Zm6KRmf8TZsSOcbFhmR/
8SFzkiZNuJjf2fyDzy062VAYWWRfUmHU+w7l4wstWRsMM2NnVwdkDJ4/eXbp1SKjrJl3fS7yXdya
8aYWdQvqaeW3qDQbEGbFhIEdclqEpJ/SwksCBJ7LkZ3vopGWrGmHkfh8NzcuiBXUFe98S8dpNrk9
OVsO7Ok8EMDjxs0KwIRjrcudR0JXCZeth2eSY2z0YEtnKMOGXO8vqCyhh4acZuW0nDmQic7cBjQS
sAI3Tjk1ZwlsTgxYYQcUAAz7dCEYzFc1cFGQkNaBBYR2WrUlpzuDuy0FiNFavqV4a/jJEiCXKr7U
ClvNZgV6NpBMZxc6owct3nQYI9rNhMRGmpww3AyRWIDt5c93MtouMVZ3Sw+NHWloIYWuT8DOqfJs
l2CYAv8zbYYB8ZjZgLrDzT/WUqRDUJmsL/+Psitrbhvnlr+IVdyXV1KSJUuyEy9xMi+sZGbCfQF3
4tffxoFiKBrnq7ovLOJslGVJJIA+3R21bjfCPwn/YkL9xJ4AO+ginUG+0df/AbbG/QJVdL7hDY8f
4ibJDn6DBuPV9JvHthtAR4KdzDdjdb9nZuL8zB+9cp1/muV6lWtjif42t8nR1guClnlz2dksejAw
0w3dKXjTo+8F9/8BcLtwYACr0pAO2jACSECnjfkEIGsWBlaSbtSEkiZ7Hw3zfnIiTQQrzIuME1AZ
AZy5YEKmOvsrsaz27Gnrk74EYAc1OIByzmJXh87GSm6DWxluEkAykXeFLAE4jpr60IHo9Zk7g8w1
VgOboLrwVkZSH2gBeBFelftRZXFdiqUDRVB+PtaP7oreNfVYMKETtNoYw3wf9KYmW7/lo4KKMVLu
3Tkze3LMPVqr1ocyyEBvwUWfE6tMvrOxaReSh2xEWUFDr4Feg4e7yB05JKMFelviczLtS94zU6bJ
YN//rdQ78YWBSfivfzR+e5vNqmnmjo1Q8tPi55Lr1beATfm+rh1zR0unffdCZuj8oSFURJM51Z59
o6q+Md/M9+k4o2WtSv5m/aBvPdfpn+gwTss50dr1TKMOOm0nOzef03HA6tUyldlWJYx6OTx55nSV
AAWAIvSw1xGu5utS6+Z3F7J+GwgBLad0GNcHe1n0qJ9Z9feSf3F5aX5PbUAptRIBPgO/jFPo8c4W
vy500JdikGc0xISmP3JxUMMJNK37MuMHslMEOW+GN+WMzsQP2k0pismt4rkp8h8NCOc2BPxTSL8b
RCCUxTU8auapjKNgoOEEWOcdbRinlgYeOCfZtHOBZ2zlUcWoDsWA6Xo42dgtn4zkiYjx/SrR0bt/
GbnLv3gf611rZvxRt21ojlSBu+vmZj7JYe1O5gOrH68icicFvYeTXBLIwzsQD0PDegyvApNuEl3A
U7Yp62zAdu5sownWadqdHIM+/l8vz/PDZfj7lVnrmg+WDwlUa30c+nFAo6Jng5QGV77Us9nlopgY
8Mdsqn8ai6Z5XgQSXW2vJmR0RrM3LRnwxEtzQLdex2OoglymwUWTOnlKLplwM/NTSWEFfmlgNpxs
g7W5eH5gyfJ9cmO0AjQBZkiF+MeZEHrvN87KpcehwOZXILpTsJCm5V9qqN+C3KxDL4aVdP4pg6hF
VIA0LHJt3T+RTbqxCiLaMIwW6jj1kbxkopB5cdB1Qadk9A33yF1eHVTcVcgfrzSkFcoY4oVQDKuG
9lC6zRG78NUJxFOVoSXHzB6SIzfN5LiIA53RgRyNX+dNqMY3KRTzka0sKjMMtGba/P9zP6pHNlUK
tIF5qHUr39Mz+bisT0sdY0NVPKHLB3h6Tofe1hMewdx9h9nhyTOGCNPC9d50mf0W92zvT1oPtjd9
/Oz7zWdiwOaBXx20sdAl1TWkPxyZBOo8EGHb3U1SXU3JsUgLC7urwE4YWHPcLg1rNjSkwyIcWf4G
zrf8kXH0X4U2OMhkmBxP8/PqsP4eFMDcBcF4noGTFIe8bEr0p7B+SzY6GJXXQD9WuDkwNJfwq0w2
90hnFihJKEq6yKrqST8ZDapiWZMGOZ7lez4F1icfP+sPlqlFNGJmY3+iM8h4faqwynqsFheUT2hk
cyMvSJudkRUYD3iq31cFWkUoWpUa12RjTLM5bEWF1o3tIzk7tx3Ohs6OLbRgVyw2vNie3R5nrKht
iMVV2KHcUb6Ywh6IBQTSQMnm4LFareIFUmLINtHBTXSwpu7IOrUz3ca3oo6qv8wrcM/4rQXt2C86
7yt6by3PQHIRjw2am7HSesX2LTm+JfO38qkiZBsnUDXepDtp8Oob3L2vRkguTtPKQCmAPnj0wmAo
Dl37gqX69jMNkgpbzlM1rcBowkdJrBxZVA79JYlsSfBsaua3GBKrj0Bsg2kpnbh8+/TABG3YzF/s
GcKJs9Fe7I5pn72y4C+msP8eX1dd8aI7IbHO4U48R2xd1h0R2JEt8y1IdUG1OZQ8deTxkjYyg2Z5
kDYQu81R3djrjqjtZIgxXfKoTOqXP/IFihBODnWJQZBL07SXDsPS19vG8di2yM2pwKNml4YjHq3u
yW3hKfFp2qlp8v+uoepahYlZWZ9hf6/mnwxMpmOnHs9KgeLdREISq0B7CFPnLCM6IAAFITs2bG9N
74m/16JEKkPZ77VMI542Q1aXG5N6cxcBKypEO28+Zj1+t2uQCYkhOWTMn8c3ObhvV2HQpyCytUDd
3/v41TPEGTqz1nu/YN6hFGcfef9fcVSZqlC9aUq6cMD6lnysuX3CibFGhV28AMxs4rb6x+coitMq
dHirZyLKoKFK61jBQR0xe9vbK6k8qkUxqsJHz1wW6MrCDL9QmGIMT/R5pU8u9PWgKY8Pt/xck82u
WiiZiU8zfZDpUMXxirVBfOqVjb4PIpeyZAFs74UJbkmmWUAjjmcxqBwFm46g2kybFgj5nKdHPDI3
b5DFDYlDkyXustcM3d7Kode+DLHdyHTIZF7CVDrPjPat7wHz9vPINPMC2needVp07oROqVlv4CTT
tr3nDdiRwR5/mXhZ6JcTHtYCi30xk68rJF3eimS1TtloXSd5hj7cjetcbX3sSBTnKvesB9Bse5EV
s+ormnO/WYtt/GwBufSbPgn9JH9Og6b/lmKOGwHjkTylua/vksXU0BXYgJU2bxtI2NjJZ1WnYsO3
ZmpMVcfzIWPjm/03K28jl1VxCsxWAeKixnYOeMJZvw51H42DlgAVobdnSE254ilq/VoVbN0YeuIe
cMdIXy8YH27Z0cyEerpWsIMLHvQjJOghMeAb7RLl1fwvx1zzkLhDcccWHjw761JLUuc+zyIfbMQ/
Yh0YqME17Ue7aANACKvrWA62vu/QfgFnUzZEGrW0Y3LigJ62HqJAjGXz0upbMfSaAZnTdRBYWukK
rR7ARjVebBvfWJ4ICPo+quwxeEY7VLSCl6DFj7shJNMwKFyfvzh8MF9584k8upCRwqAzoemTQvA7
7AzNjZgzD98rcPODMNP7Ryu0LCyMan7Bm+ruht6F7C8ErB8pljNNxnq96crYVC8SfHpmuzhDyJNB
AhitNAM6GPqx0w7J+t5To3pzKMRddWM7jWCLo6EMlC048vy9BvnpcNWso2rYJmRaMBnd0Wtilv2Y
1rH35sdGudVczzhpfgqeITBwY8tCs9+wrvqJ6LjfQ9GxeQnVvSDEJmn1WDMPWtoWdgtUx1/NrfoB
LTbgU2mxJUFdgG3Lk9AB4fKB4qp4QmegpffQGM51mUsOyp2Rm4qOwzKY23CasD9NpNfo4cjuJhPo
EI7NonRL43g0QSaKuQbkrHBIBX+3kSfZHTkklXbv5ujLKodiDkJms43ARksCF8niMnAsNg5WRaDp
K8efG15SsT5px3O1owpUMK6t/eUia+0+Q/fGOarDqtX3/pqse2WiMyd2rsOUzZgytGGTWxurew1E
Kle5ZK/d8muG93gGXs0BD+sQrN4ZhOg7XS/SI406YbJ8F1BGfUBT/OihmRKstmBLzbLAO7sA6J6X
nMsUOXJ0m2NB09o2rV1LztXSxmRTUq1yFkMxE7RDVzaiNJsXEHJ7cZtFNJRkrGb+i7BVnEEaAuy7
yJ3svj5X1nzAI3S7yacM3/CgLTHLF+NmydD/n/JsU2lT4rFdEpx7bNzqB9vI01PfpVDNcv213ayJ
2UT/cVFUUX3TPczWZPSUDekJu4uFfqj05lciFQI2IcJ9Ypc57byZwOh7nrg9HfGsAWHF0i2/eJUl
haEtqz60+rx8o9AxsPxzP06X0Laqqy+Jo6vQwejXb8tUXKqq0KzWqy+xfRXq6vFyFeo1/fc+qPU9
t0us57Tt+rUZbWeTWe14oGERzJvCr6ZXtkD8IymAFCJ7JcLyOR0PpIMiwozMHWXYBMK4kOxWsN5W
q96rxTmqBZkL5l/ogEZF14LxztcK5zRkL8voWOdJHOiMDuaS2+cxATQ2wQNbeOvopkswm/FFs/qO
3VGGVhgg3qNowxyp+vgeSxHkk7YOurFUXV4MbBKXZY86LbGHAzHv+3LGkzNUFfHKcMBl0FNX5NhX
obE+6vihYKa5vYlRQyaq1KhCuVU3gUVF1aIzbc0eAWMZ9xNu/XgEEbulcrkzr0B6YULOSGL+aKMU
320sgs+JKT1Bwyv/QDky/T1HeiinwgLrEFIONsgikK+Xzpm2Zsn9npKUSTY8UbF3m3wlHg/SXeM7
w3aCLtE9HYZp8Gq0Ofwau+WEVSVwHEg3OWiIlbGDm3DMld5jyU4JynZbT5VKdM+9vpIqnSnP8F6c
3L3fHPKlS/aqzOJo7kHvselL8z4xmeMglfe5oR1paseaunnw1/yeRnTQNTfddelsboYUUMVoQQLo
A68TRgZd5xyce+Jn1wL0rpOnNKYDmFbcoxrS2dDk7nG1jGlru+Yl4yo5MevmYtXQgIRdWCCgnS6d
tgUwgVu2dMOTIfCNa2p/5voMMWVhqkCrcu6X8hEy6Vgabjqg1jORQLEfJCwWVu5Fggr4KAlU5fIq
FEZXsYb6UcInPfGy6CpLDyiP5SQNHgDBQkdUdBrQX3fczP4h04L2dnznM+P00ZBiWZLI2KGM102p
N3imdcD+HQR5sqU7ci7uyHRbjvGstwFHhrYhm7pfk0NlUDCF3JT6o2PGcvZjPqbh3FbVsW7wXmNR
s8ijDA9OmxVNVKeSp80J04TmlKVJ5Ry8abbvMxNsG8JLjrQFJvaJ8gy3u+T1TZoYZ14IAgpeb26Z
OjMoVB5aqwFfG+5vklhc8XWWa8ZC0wBBqiL9VISdQTXJXEowHc/Zd7b2oi5BZ4lbYsvd0YIdDeUl
qNzv16b7rbwnk5fybq5NDgr8/dpuAfFd+bfdXI4y5DXfL3cVHTRYdNJiyNnKJiS/qPaD6w97OaRO
o6tWIh/aW1C7EZ1G0nrbikSu9yLkpcN/up06YwHFa7Z870TXEB16oGA4SzIp+0EmUriAAruGXpG+
vNLPIAeFNCDYpSwlO4I/CtQOVuXtrBW0LvVauDuiTSQCReJOLMfv2EI1JM8i+ZKFT3uO6Vc4WGZV
bUFnB0hC32FuQGPXlxkUDD6QH1hCre6teXglRFDsYhtktVl24jzInzHXeCUE0Y19broP7SKe6gwW
tkpUHRH/Uf3CmT60izol5HIfCjZ06NHxtL3VlkNE/HiWkw+fPIjKJBAMQR+no50xPUoeJ6GUu7Rp
sgHlcLKn2K7Ok0MTJENEXkrVIalFTjosHETb9fI9Nbwy0sWvIx2qZohA61x9asVP5LJwdr8GQR0O
9Bvpe74dNXXa3v2eMTpGKTMsG83rvO5Bra8tD7mPVpVmbbHlKM48YUt0rGfpFiRj6Yzi6Owj7x/j
ek0763PWxsDpLOW/NZTxTnSYm1jfl0l/pNE6ugtEQd+9ZKy8tDgxod5Iw3I09b3Lh+ONvajzB8yl
XtvAyZ/apvfu5kxrIzkUNjdp5yibdfRZ87J4IsdQGfdocPTONIr9mD14WAlRSVRIs8GAq5JuCoGy
T+CTpiTq0IgHzZvuqRe9uouNbVoG9az7HFv+LxrYpHeglPbRKYNhEuDu5Lf8G40ooWBLCJ4S9uSL
PmCHZdfpmeE6OxAb+Rt3WA3AgmLHZbsVLTL3auLV6YMORrOxRkclJm3kkDSbdCrnb7+zcHZYNAqx
PnJJoRADfUxhbE323Wi5/YaNePzF8+6QbkEv2eNu1Tsbo58wqSQ/jed1mlJwwYA7dGImqIfGIPKg
I/YAYUgQ+NtLaW28lAcRG/z6YUyW5gEP42N0wWC5GnQABeBCwirWKolWB2hisk2Q14YKj4BmZI7m
bbImuUSTmxx+XA5sQ6cB4Mm5W5UymUwUpw42xFgh6dJjqgTU1+JpkPJsQXaJ6dQvgBd5FJaLhldQ
MBoPXeviZfJZosduY6A8jsm3bOBpU6Bt/oSnVvDqrgc6ZphY/iH4GrArCISqaFVQobjJC6qXeoPF
PZRBsS1UR7De6ydrCAFQrD+RjB7H5+SOjNSgTDY6Uw7V6kwOH0ROMgN0MShDbhX9xzLk0M15dUIV
LXum/1xy1oZHf0y/Nq3F/x2ykIE141/HR/t4XLb5azdW7habX91pAIvn0XbSfBcAZPaSuuDRoqT1
Z9AkmswpZz97tWvoccTJXP/6p1j+eAXXKzsse3TzCNGiX1BAOrv9tyojfTwkyu89+eYjo4btGpk2
nnro85/Vc3wHVr4klEP6jngGdndtyNSE8jsjvz4ikowG14WWoxhPfZWEcqySLl8s/MJi27/bxrGN
KZcXaxOYuzoOGB5EB+SUh6ZBcubkDsAO9MJPRjo8TRl+kAkgRdArQkkV3Ai2Plr3oWwJrIRCTt0M
KYPAWHQmhwR9oNO0ELCupgSsvEaz3i3Ai8paOquOULWT74KhA4vV5p63o/fDEb8phsYTIySPGaf+
LnED9Ak7NlQlsf/soxdc+CmUkq5q8LKDbLT4DVLpOvOwnyhVDWosEG0kLb0mWO0h5dGc424rTQF6
1MUifgwHVO13YItdwysjpdBh1TrsjlattpO8+GQkcvy006miiq2XxBTc0Xm3m7URQjFA5/nAgngD
wK0mth7PdMbLpLoaxs4Y1qyzjrqIoLCbWLyG8a5gzt9kp/SPSs4mCLyC2B2Bsv51wcnzcTNTY3Ex
e9WtozLRmXpN2ASIoQKCzQfHXgMwfpeCtRj6EKeJ4/+5Lung/jWIUxqrIKydd/5PfNerSBuxVKUW
9dTiX+MVwwbLA1lENtz8LsuANwuCnJYBVR6dUXIFHnKZvFaad8/tr7RsoZYzsG2MxY+y8O/9rDEO
ynETB9lStqtMfLeUQy5+qPFsBvdQg9IPytR2WZRVeoAFKXx96EsjvwtX3xAf39hDMTUbaROoIzpT
wyuA4833k2KuyhqaBZKNtQZjKspkdRtediVW3qYS+OKkmKPtbuEsXaA3cUT4Fd4BYezUxuEK7cKz
FfIYaFzON4DdQBSig5jswPUNzQ9aUr+zvamNqgr9I2RUontZACyjr2PydKU/KLQL3fcMtwZVfEis
BO+lZVWqlZZ6i1tu72ylkWJERa1zxsNlkas310Uuv17N8DTTiXiA1QppUxNLuxi6rQsAfHQ7ZaSx
yAOfpHuU3nUE9bmVLxt0BQPXXjE9YtjP2Q0dHvfpUI16dez68ilePD0Iyebk41sTg3RBhbUovPNj
vFPt6gyfZLDmQejE0B7JRLF0BfyVLZqmcUG6Kjrz5BUoQtnFVYpJm+VVIK1zX062ce58PE+02Zjv
bT7Hn3OtiD/bmKZbCXrQyTQ2Wf8J85LQFAFkAm04vwfyKg1jIApzIFL1Epyac78hNx3a3wtLBwpD
oB0/SKLU1A39J2OqQvJVvZc8BDZ0NgXYUMITbTxw8R7NYVn+DnVc6xwkIFb7g2wyjhCNroVWUcDi
MQkVFWQK4RpziJ5RmRtIJJWa8/qH5Qflbh5KrGp6U3l0uhESCYBV0YEwWHPBAMQiTNbk27chA6Hs
KJoCPwhRpVRlCnPXAV3w0xJOQjslLgxdv+falG+XGYR53phz/R6ojRqvCrL3fdwtIZbdu/OSadm0
8dj41S2LbC8DK8vItxmbK3xcK1PH/6gtNq6RPHdAwYcayyAWYZv259gtoT4G4TfgjH7Z3MVfo9GG
WsG0JljwmTBPBJXHONxTCh2qur7Du9M90IhVFv8Ue680oEJoDWCnrNbkVcjk1Ya1b8Xl0+7XpYAi
vVxelQY1EY+41f+6PGMWPl7YBZKXp1qdVt7Zs+2dL99lK+N7IuanA/H3mxa43voMgj1k60nlUsWo
QDqTIgGUWBtAE4N85pKoxACCHt0lrOzbvZtr2N/rm7eS+yDmnDsHpKzYKU+4E+ym1ABUWwzjoq+j
MijB0SmG2GS9D6ysf3Ia33yu0a/ULXX7VqR8OHlYSZQ1gF2IgfT2Kqy66sbrbMef4zKDeqs4gL/L
hvoqDlOnH8ZpLI/KRBHV1Ou7qQQxudNN6HFUae8ZXpZN6CqvUw61NOaApQIbLg+O60wPc7pzIfN6
pgEdyLeYo7aHwNJXFblYDPAqT8daYFBCSos8eIIDAW+cVD/Hyav2oDoGPe+vwmltgbD+/VL/u/Bk
+4e+7h+hDF3w4EvXdeyTW+cv62BoX4I2c+9npx2i1MySN00HZZCJprEdeZfeHaM+S6178hqz9zI7
oBIipxty0C5/MYGw/uQNpazXj45z31bjf+qV+rScMtP9gbZ69BTwCe0+Y1G3kYUecPR7iAYF6SrR
3RrMVnv0RTsDNTpoAQfBHY3lKaVPmA5Gtlau/Gmtexa2YwHJhqqqQRuYQirq/VACqf8w+c9eowVn
MtfCQuZ4iX0QpWbLDoQmEKciYwNwJzpCflUim3S7zUuPOfeZTFQq09AjwBM0ujlKu+KGsvpm2M7T
uJuY88MS3NWS7lryYd+WqEeQhizTkkaGPQgtno7XogW/PnXiwMkYW3gFhpuCJcNxY3AevvspHPCM
ZJCZNG6+rjOkmADtaE5kuI2SCU4ARS6qSn66HlXmaHzCGphbbXWsMulhgVbkkIFQckdP+fbaQASJ
ZgEJ+lWk53YmMS2mA7U6o9l5an5Axq7MWllIelSNLOHzoeegYQX0gs2FWKefrKOQFIPgNc4Agr2c
Yeoas5CMdWcBV1CAbFsFkoMOqchTQwopR3TryeS0xE7TkvEzhVD9q9IfXq/ROlzantBz68VozZBj
ymfkomvcYVWswkSwAR7w2FSQrg2byX6aBmsBKwVrHipPqx/mET+AYed8c2sLsBxhYqPePJj9kB7i
2XGiJF2HbSe4/tPaEdi58YsgDzxMeBhV9tZYL/bh3a6jFYjiK0iYHebG7bef0Q6TPrOlsU8ZEkDY
lj7TYZk4eNpWcO7TsBERBSIoHrCiw4od4xBC9bnkRutAk3/ubft6SF6iSiNvDmnsq+Dy9yF5e4GX
YXiKOFNu7aDbCpSe6Ijslq95s7SfeBrrL5jdbQY03b3VWTwdY8thkLvDEGod1TYd/H4fD7b15s79
14r5l6S150IJxnrDwt8M+cglAYpm0e463uwqISKIbajknAtJQhqqQ+1WPdi+LmEL6JHmkOIog+Io
xASEX+UzYglVVbIS/XY6QtDaEB9qdIvEouFOHcBYeBka1TBHdtcbG/IqhxpyG4o/bP3xUbqyobN0
xltTGZtAFC8G3TqhRYoJDmgmVFDpbMbNfedM3hICDrpgDVkIqZKHxspNNkfEkEOWEbUoxE+0SwWH
ZFZrizlR5i7eriyXA1H9pejG1dLC/DYZkI5Ofdt7HCDRs++8atnHYKz6VKWFEQGyNf4VAFxBpIIa
FKfcfDW/Ad4WRIWT+4/WkgJbHwtZ0NHTdjVUqr5AbO4RwK/qb/QSgv8Q/BtPbtBUUD7Utd0a42uS
+vojngDHR62dsShEb4JZ6kdrmSKfmKnVH91OPj8mQM3Kd4P+XvlnLQEYtkWKeg9k8nsKVelIHYKJ
+qoMN/LhZMVLiJ+C9jHIijLMxmz9yprJgO5x1uyzIFi/QgTxHr8I/Jm7XvM4pinoFQEl+GoVLQTf
gWrZ0/CDMEpnaX4Jo+IlhBm9XIiEiIvKavHyj070KLa7fgaOwmxfmeWWoVlhBgKU8XH2VucR/wbt
wePcQj8gOpPsGgsUkJBzHtsx1x5MDi6DOASZnPMM/anqswMWqZ579jOZiqFqQ8tc6iPZciM37myg
4zYqwdXTDRekKnQIeAuJAAO9JFXx1s1eETUx3r47VxusLY0DrWge0DXbPMxlBkFV3K63SrajdBnY
ZXorBROY+ARL8nLiHYf4oxHW0MDcSaMMUC7oH2ObXnwhyEYHhyXT8cKECu5/HTLyaT6Ca16sWDHe
2OdcLFHRQauw19sEJ2VOSbzRDZLmbs7BB6Nib/JT8NqHLvBgu1SUYyTmSNE0TuvHtVqDk8onMw25
59R3+EPRTg4cp9Otx3aYjUfbqqoozXn1N1vNaPaL+q8hc+rbCExO0n1eFHyzVnO2x2YW4JUCaDg2
WrZvunbdgJrWuhqCbtd6xXbexevU+mU4mJBlu8kl7zy5wR1kKWvG8i20lzRMBfvrQ1ym1n5O3S83
dhVboTMZzKnDUW8siCipOMM3p6gUhZWNzig3qVDYMa2rwqomZiFVZI7+ur2s54qNElqutEpzb+rJ
N7WsSXblLPP8G43o8YbOaJ8F6/TGXjjlU9Ccm7sLUkxDs5BURyudDuAOs1+gUQSlcjmzkpMm8txM
qtRQTq9UohJci5fci8BN2+PTUzqfSl6+uljrectAy7lP+irelNwEUBhKSFE/eNmRvCvQODzt85c/
JUGS0n4qDCh/NXN5t7i9EUkKn5GVNnrji/SuEIQ/xOPDOXsLoGN2JAYfad82veOB7QuUPuvQgWlz
iF9lBb1uf6vY4qkkqocVnPREGpR305ubLPaRCgHroN/V6BYLrSJLgG9s870BRYYH6/dD07cRJgXL
Sdn1FjLuuYcZf8mDuxs7DaGilt1VYKYKaUgJXlfZRshYk2zQa2ttyEhuf/GGBxpWTPuZzku+v7HT
MNebyC+DyytRr9X1/atXouyU1EGZZdck/9iODfqjd7oZFujuefKtLTq7L8ru5HRK+5TYS3uaPBvK
8KD0W6LSnNBqKuJkMJ6s76icjCkd5p57zd5SAWnzUCa2UMbsVnZY+vG73Pz9fWsY7Mz6JmcQUVD7
w8NaYw9ZjWfaU6ZsLIVfwqHKOB8vsjxj0z5j3mm8zFYz3uNpEqxXYmjN2fJY1z20nzFqvNF4caEN
b6y6DC+64WvrL4CbCVfusSVyOy89gGPHeMEdZtwtQTZsyTukyX9KlygdZ7aOhagAM3+UzfOJP2mD
bd5pvvVZPSqpRytlKwfA00trzu/IRs9QN3EeZsr71TNkJXpSS0nrTMUFq52GaJ7O7wosd4yC2IuQ
BBb3400RQAFVIgmcjJ+msrDPBCRotGQ8eXb8YhLH3EfBqbaHtvOJ+TWalsWBlxnaj0F1AclxUEds
lAcL4pcYr2F79K+DWHcMlgdl73sTRMud/ySLYGO6MUNf7DDflKKiUPqato3BSqjm/VL5pjPJjV8F
gX63pPVfxIp/RbrfGQ6YB5bKZD+M1ubhWrdWhF+J8o4J+AAd7LYAz43XnzEbLJ5sp3EhLwjuyZ6h
g0jHtGNflwYWS2lcrlD0owKGk4Kx4w/Js1X3u9zmBYjSAYuIs2Q89sZJfo7JRB/m2zHBHyjY6a7g
EWR2OgtSjc78Wb2H9lC0dysWJsKbN5fes4ZPUNcElHlHGRSi/kP4M4a0reQ/kswyigV4ghAlySb/
OXSqdw1wCH3m7JYBKIGmbH0gLLCiYs32z6IxNjYo+/6eXGh5YMkTbeIxD7Zz6xsnCx9B0KiOxV1X
xvbnwLc6EKG53V810n2R7lTmbXpuDsHW7QwrXAOQT8/go79bsUJ8prN61DJog4CCkc5W4aWzD71G
/6zFEx7SBRScEUSc8OBYz+s2gMZkGzKSGxwCHprcJnAaDTN2We31fGWiEEqz2ABuIAEgH2Zo+ZS9
N0UVMeUDXIlm/dqrAPwQVMdBAKmSqzHa6ca7OLercPWgiauLQyrIeOlA3qtole3nw3xKqiJKBJ4w
EwcOfqdzDpFxSyD/AXDtH+ns3U5RFK/sFfgfaaTq9By/1sJOpnVGpzB6wC61oai+Rp29ahs1uaQz
NSflMRa+we+C3bibWaianxbYC90uAE5Ff5z4UrCKU5erzeXoDLW1G9lj2WbzAwDphn4s19HeAIWM
/xXh9gnvP+rzKyRf7L1C95NdRsyjdbdUy08Vf9UfkAarTJW2WgN5TGmXhx4oSciTQmVarFcQ/YTt
gO8/M6EcTjaKwLz3XvJNtA0o/ctiLgBnxHrHu5e4KSiBIlQ+9Juxwy272BcsbWwUXV6P/QUIrQJd
14AH4p1Uj+Vmn4EF6BffHp1l6ydncrr7eMFdKyLTSOn5exz2I51gn0LG7eCYWWSIfWbr/eCLzWKo
RGAvA7gKGpFTF9vUNPTyFpvIIF20gcXHKpmKoUBVjxzcYC9613d7VeAmDAQnXF3sJkzFlgDYywtm
lZ1FOcd3jGhVTcxiNl1dgGJr6ZznKU/Hk87Tf3DLA2OyOEBsct+m6LZKBG9rmhT2bXx2BrV8uoF6
j34P9qb1q508m13QvpWN2Z00tmB+I8zTAt1PiLlforz+GdAq0TLHTzNIMSBvfajYghWttkyfbV0r
tpi8+1uyBWnBngJ7P1nokYoK7qPbcVrQwhW2jpm/YmO98wv8xDHbuzdAZHacoMq7s/lYfYYUXBBp
wzK9jWz+2Yyz80+i9VGTjuhnsvwWvzCZ9iNd0EVZ50X82iQMPFer7j+aSwCVjw9KYo4OaQpREvhL
VXJNWXuu3bTZJkvZbUeWDceFj95j7KNFhHSd8II2tT7H31pdY7cRBTPQbW2AFdLV/7XbMt5j8tE/
0sFqHKCgs1XaO4u1u7Y3qg2+yj8zT8fiA2Ql9p3bQvmJ1esr59XLIDg+fg9I9Gy6Cwp9fZ2H4iYg
m3Nj/4cArbXqOx8wlKi1zfgljp+8goulAxa/lFONljh/eIxzjDyejWE6dsaRnFCgSjYuVkzA7h4E
L363FBAJM9wteRs3CNMh4dHaBIP2bI820HDYoL1jEB2Kz6vxw9a6+q+AzfV24g74OsvEeHTdBhNC
IZMVzHo0VW79lzmzepsN8wqmhR5iX23BohT3TWs2sD9aN+VfjbX6J7T5Oc9FX4w7EEYk27pxneeh
aprHdU6O5ISeID7zdi3jZwct77mmY3FXM831U4U2Otfohx+JHsyRsXTYl55066DlUG5Lu8KEhGsP
XEERu/+IWM0L+qtY6IZidrBgJ4SXPI+Ih5wHnvlchiBowwtNshgqaaXdH4iUfMnM9lBkUx4RPXlm
TuazG1Ka0/RAf8bl16ofk2MKxR0CA9BhrGKoRy8F5EggiI2vtoA4K8TyOvna/XsG2SXEYFh8ZNhP
+MHNtorDS3FxdYIcjA7/x9mXLTeOA8t+ESMIcH+ldlmyZdltd/cLY3oZgiu4b19/EkW16fHxTNxz
XxhEoQqUbZkkqrIyP7PlJftbB85uWyg3e6ETozGFAczyldeJCS1ONhcER13rAJYALJDKhiMLkP6L
nQT3I5QLCxuc7dybyrmoKIW4c4u+uKZFYD2pNSiI22N/gkYM9IlVnbIAAmdHa4STHl85SF2SczOh
5111aY6RRB7Sq5ID9WlqEurdDto8D1xlU2h2VLPLkJyX2MXZU7E0uzj/32OpkZQ+BsWKKYbYrQ2+
xsaCRoHgtbMOTMV+u4ybwKseO3UIwUu/0Rh8aEgTH2yyHyvs7bEWyFtAOKSGi43WX9YjP5RnQQdc
aj+F7eXnLrL4IyRtf8VTP37HXalZ1d50s5uF9sMC6YAWVl9GUMUiiSOgAifz4StUn9eTUivpQ/Rj
InsqznorhwcN/+R+q0jLqwwdsypysCK+d23b3XqaPnzNNHdNDmFuayu3717BtGM+groFbJPD+JVD
/v1YFlm5DtVzJYcMz6pvE/s0yIy98BzchMredG52tDWnWKOCCXKurOTIkHDW8lWejNictF1/cKeC
P6HXpNOe0OzX+mGpyXPldMarF2z0JI1eB7RH3pdaKlGhi1DEgEDhru68chsodpISrKL/DMKWXbyi
j+UWFGV5hWbIjB/LKc7WmRfxO8O0p6c0Gq8E0f/Ejv6z8fsndoLi17l373YeUr0J9t8WFAGsNqh8
GlZZHD4CSr+jER0Koa0G4YqrTAdsyhPIZJuZ6E80maAFdJ0Ebrifh1VT7dBkydY0pMXTGKR5NKxd
Q7t0WHyyGHDKamG76sVVQMgEVanAd7vWeQQQgN1Pno7tYmvp32JoXK7aWoBbKmib55QHx3Fg7Ns4
BunWcON8T25m+lWEPP2qWZaH6kPprcnsddPXZVWOnnBf63L236vKxNZ2neVGj2DbDDehtPtHGYxo
n5bx/zqLzfZmS9/O/h/83LY/eGkFXpWai2vVPZilJ55S9f4SRm4INr4p3NJQmE105ckDDSLL/DYl
VYC3B5TODeZ8LQuv3tEoCEEgBWme/kRnH2xR3gw7F/dEstuFjS/rZ35kUwu3WlvvhD5AFo7K9Gph
Ovtgo4UhQ/ta9iVoV6IJKFIo/nnUepgWgMjWJELQTQEIehX7XIx/ULDxCo7brBH9sgIOmGCj2iVt
BdWDALyzSkxzHIG6gnHCC0AERiSoSaChkuVpsgu8RK5zKEityhgk2+vIi81Dn09nmfTGqU5rPPpB
AkK0H2SKm/LMwQ8gVm9DmiR+DzIZ4PikER0a2zJOKojWQQdkv268KkP/Nsst76iRBGWoVCwhn7Ar
6iY8GqqhvieZSjqlA7l4CaQmoLCio0ACn3eOn63zcYmukeh1SZpuE2ue3IDTKFnjxRp0tBykPg9h
UAJkpnfd3rMwtdGLV/Rts3uapMNQm+nRzdOXVNR4KV5W6ZGrTTafLADKIaAqnfEpVmlfOjTRC37p
1sVVZPAZj+yT7GyUQTAv1AGpI3vndLlcLTF2gEa8cZTNdrFN3P3VufgVUtSfpVnaW5da5Y95wu0T
G8x5aZpP35YOLZQue2Y0a0qacXDCIBOKZljKsIlgqq+GtdITfERycGItPDSysW7dO2mJ/W8Q9O1+
TrOFbAXtCgE8jHrEpy5Y7JBXuNSsL0M/Rq4tgEyPbzTJHvC54ic2N2jiqMru1YxQtzSatrzyFFsM
vLjZZw19t3vNbcNjFdYVKJ41Zys7d7xoIqjX2ZD3XybQlflGxqK/8i68xCbeIf12PMm3y9hJXM6X
gc58+9pxebvM5OW3y7TCcUGA3mlj74PC8tCyNFzR+4MZVfaRhvSyAcHT/zWsmAhX9MJAzoUaUmwu
9QRYTv6l8crsGfiIfDUC9n+IIJfzHKW6sQvKBDp3aha5J/3e7PILdk7582yCbI2J9pnLEj5peXmg
4YdwvNvqaydxbpDzLhkbKBrhhXNG35tou9rydsqA48cOi6MPCAKbJTjQmozzL3kobGC01TDojHmY
IcN8V0bxbVgaGhj9inw86d1zbeT9Y1EmDCyHAPyJBookwAXoV/DQsKsRdL9HsM3dkcluJEgBLOci
QHWbARXJQAVgQgOGZmkRoKrSfOofKVpCUmVvmvj3pDnyUisyxwDMWF0kjkCHiJ3XS2iH9aMHqd1p
UzS82rvQDXfcGinFgHdrEvIKy/Q2JEGaZVZXUt3LkGYX53+N7aCyBWgX3sTUTbQyt5mbGqcFhD2j
s2kc5G6JN6bBWi3TdEahrYqn4Z9FFgz24k+20hvKtdYD37uELy6L7c9Cy9yHJekTgczLmj/94teo
h8Ay/LMQhY9OeKePZXSAFEV7Yn3bQjUKBzqrpOHeNfqOy6kFbcLiwaSx6WuzReOEbkGbRUXUUMkA
Gn1xUsYkCWPA8S1A53KvBMHLbcWPEV4+SmM7qXVHtW6IV4RTkZqmL0HB8JAnQATEwq7OqaLxCXFv
QEv1ayTL/N50NYmqfGK88iDWtkZl1VvyqpkYPwkCKKLd104JAiRj2FrYWt7FFf7fdhzD0KhrtPQB
U8Rcrd5pEIXZcD272ooTpnWMs4js8isSa9ratjKwzUu3OBll2GxifahelWuuqGaUa6xcITerrc0i
M3xQ0Hq7ugGUtm6L9KvuadcgtoLfWpRtvJCJH8Kd0lVbJsZjrcV8pw9KVcgV/J6CWhU0IihMbkG5
XU9fZd0b5Q8d+f61mYNeyHUNfv7szIXcz7/PJhywPmz2f3bSvUGvKxTaZA8UOJk6JM1xt2d3BKEm
8LZAf86+ZV4ww6ppouxR5waGJdh0qQS/twUCF78qWHGc8dsNFjXaMLyQN1jz3y1KJlmDenDiVuAb
g91sci8C+Q4PIDYWsXJrZKY13y9BZylXdq7J+X4JxmVzhzbKdB2qu28ADNS9posLjeYbMsKDoL6F
d2K6hZOHdKJbuNbnTzKwvX0+96iloIlVRO6recyCODtkcWuA8bhhvYnCSjNCkfmtOXTuHRVJ0a1R
RknfVQTJZymk0NliQ0Yl3XEv+8sYvts2wzdB5pm7yyITLzI0Ht2uRzMR2s+JgDbvnegxCf/66EwE
tnHA+6Npsl+GYRW71MP/qFh6HSj90LQGwKBeMecwlkZqinDBDzZrOy4TlNGwC+sepDYPWshN0E9V
65y50MZ0gWsJBzz9I8fhDyiHOiCQasSPMakePSDCv4DG0NrnY2lt8Zw3v2oSdOLKIXEY9PMsyzkl
b5FgRxzR6GQ7a1I6HHNQ500TsFlvSoqkdNhIRyx2kkdc/EdIUC6KiTwDUWVqyGBNi6lJl3oHacl/
XoDWoNC3C7zzTWLsJ6uxGTekc0OKNzKvv8hqGu5m5fe34ayfk/2ZnYdCK2bnWTsnicpNmXg16vZD
s6b22EXAOwV8NFlTL6xOut1CN9UjFp7vjHRKkY2Onmv0sJirStb1Y2SU01Y4sb2iJ6lTMQg/Rma3
tr2YnTWAIO41gAWxjS9xi0Jh4r6hJFaCBquzI76QCYBr8z6i707WZcFqVM5kpAXAMBPuqrarV4MG
cFSeVmheUCCYKApSX69EeCbUCw2XWXKmWXJGCu7m/FksS8DvN8NwgoFdkWfcOchnfa0Nx0GrL3Lb
bi3ti+PZpk8J3zaKd2E23jyG0oXqlhP9HCzZbMLJRMdmrHdPFgpEDxbeK2g0KBMyWYMvvKE6tkHe
PbUlMw911lm+6FoPtI8Z25ipqC62DPun1kFZ/ZPlWKwF6NNWSyWygICAWrltzdo3WPZbK5vmodWq
eg24c4NUhvZdI5Gw0QeUrfw7aPXfeJHiL0bo4JbedfZ9hqfQIe9aY19P0S04dp1/BodhfQvGK7Nl
4jHh6sFDWEZ7kj0jsTOvGn7rFgCGYeBZTwbXnW3BEzaLpf2LvyGMx0SY3aPU49xHukb77fjaFLm/
kfiRfqE7xrMRc22TQ3D3ZDE3PYnE8DZNbznPjanA4nIIfnt+UI7u7ywGza6ltyZ4eXN8TQExPQX6
sVFcJi1xlqhD/XZGNhpCkYVcyUL+g1GxE1Bn4bodcrZngfudVfitRBZ+uUmG39SQ4nfmodHjUIAO
4l7gVrnWY/xuIe3xu8frz998RE8nJNqyXpuDhzEDAbJX34Ilw6/ejvBH0IDQBK28Vp0tla0WuhVB
2iNz7noD6W0Tmnw7y4nRHahmdUAoLnmfbmn0LiDW7TupEuBdFbrbPjDt8kfCDKA4IZ8Z9/H3rNGQ
MVejFlnxbVwjg0KTQV3JB8we6W/35u/pzD3RqFb+ulBa4MaQ+iXHL6DUkONNwax17Qcj30Pqmu2R
E+we0yyDOrbbNb867idDZ/9aXNNUQ35oNNjetJp22wRSHgy1a05Agw06Dq3Y0rCKO6jC8JDdARnO
7iCdaAF1Cj+jA35DWnwze5Ctx2ZsVxtgW31nXBZ8Z/xkQTcZoLeZt4dSCpQwnVj/ATlHnzj9UhPA
8qyd+qccH2+nyxpkYVyLL4svBxkA8eeRr+lGYEEE6Y1PxbXYZBuIjuuXuTTn6SW2s7IAMMjAX6ns
+Z0O8aHZl1zeAubaXGzfAnJR7a22LuZNFeAY6wrZ8SttseKSrW1zMK+0HVOjZU550hx5djzxIVqb
ngsFaTeF4ggLkz4/8/olMgOg3BUOnibpjOai/JUGy1ylomnOsl7IbNUs8qtZr5hbxogam1Mfcbvd
p70DIreYjfNwYNhdojV6Z7uJAx6yUL66vX3txwZvtTYyS8JtvzZWHKxBOBGdnZDlpywY2w1E3WdX
oSox5GpDRswksVrPrZCBctL6lGHWz0cRbRhuzCezFwHb0qmD+kjjf5gvmq4+hU3gHsohuRe6ba5F
X8T3TuWVxzyL8HZjFvUVOTCkQu3e/TGC1BJ/huB34MSvVWvXr58F2Ujkz0GoZZZnmZeRL3SRX8zo
Luuz9oEGGauxY5djtgFDfrMmWzDy7EITcC3kcHPFkxSilG27BQQ4XtkaCCDnBz4H6e8aTbhsfmMg
cT6yxW7LNlZd1I+LrcwzUIdW7hcirizCcj0TV+a427i61j8H2G9tPb0qj3035A/4n0fRXEbNXzl8
6UteZ6jTAl9VPFWl4PZOL8P0YXKL6OSI9NiBqeahUQebSe9B6nW6iViErL6ecQd1Nhj1MH/idsSO
2RDc/N7iyWGxowkL7JJWDnpGSCOeOqFdHCDH9rHZJxcDjS4r3IzFd0gi3dGjA9C3Y5RN8fcwdSAf
4ozZRTMDvqcgdMQml6xHNirAe8h3U/0p1LNDBdXiXFWJ+dueNDQ8j+GvyAXrq5C6+ZwG4QC+WK84
Cz1rjoUU084bbPEYGIKtsDvqvmVlegFcxfr7LRwFrVt4EGTDJtWn4tyM0tyUcXZXlLK5anZbASAi
cUj05ko2VnWXukvj8zzSnehsFdOFRv8ZZJWiPkiz3Otv+ppmjm6/WXizmtJZUHO2LRqcg8agQNa5
0RoogxJvzKg+0ZfF7kZUSj6xdWVagodTla6qDDqhXPnMr5oUo4UozczjRs2T/00/Uq1JY6MC1tRN
XAsNS7l5guaeeZLqQGcQ6rHXXZdhh/JmW/yc2DFPTGPoPoja/EX0QKuTjWIXvyVWuoBTjG27Xkwf
3PS6AKUCxNNu16X1Fp8Pn48mPKN44a5r79peQutSnwaz+SEgVLBbeDMaL9yBCyU8GEpva7Evw3dE
LDO/Bk11iGtU3DsbRY8CjaTIpPI9G2q5SXPmQfwCpT/6wxnKBsVBb73805Nt8aPtxAcbxS7rSWjH
P6BXVdGiDu4UIKPp2COaA3X7J3RycZ+Q1q/aGlFxwslseZvyil94aM8+KZ04xSc+udtZLzaKu76G
HO2g5fxRyLh91iCQAYgHCJtZHaKVSY5+ooZthgoW0o/2hmajAq0fkSFc0PxjVq1hNy57TIyuBZ4a
yrvKnLrRbY2mLYpXW47Vug4h4dFU1bYqvOGrpskfupu1F0v3imsruwuZ62pod5qTVFuuSI/7Ovsh
E6+9SHcorlPRXMi8eOWoipBXFY7tpVReA7zIvHh1Yd8cDdDGrWVlHVCrdV40SMvsQPlh7BiIF1/y
qDvQbpelRbvKuZbdm0i03KN3tVnRxFukPbXWrmlqY4cf/F1keUjb8fkddFEBTGmITQoIlptCouYB
HKpeNtDagSrFeD9a7gYMmPYd+S2xXFTxIeHVK5k+oCmX5WY4JE2jV8FCG62b+DUDPiviwnrRx0Ye
UsvNABJqrZcadMGbLONiN6hhVjKkQ1GaBukenEdefusdXj/QZD/htSoO3Oeyi/hVJtaOnLiM0CMC
wrX5AugglodcXYBm0zRwII3gidm5YVa1KiC1fqQl1QVctx83NVSrUf9UJCnot8lRNkYnwtJPMHdT
0gzro2kD5phY36Wtma9oPGfFC1Qt5/E7IptlOYDYwTsUfk9TPHHsKmtPFVAnV3OSSNqhFEx2wwIg
OXc5+8zOtfJTu/nHTqVm3uAxuKwvRPXV4RayPC50N5la/83/w3Vp/X/68xy93G+fBxV1fT1ERoJG
66R3oTFopdU+QeV753ERvAI1s6WiPoNeHdA7rDvH7iAgQAN0MOEEuNTPZhh7eOH4j0gL8ppn9kA7
LifqptYvwyQ/JOZ4pM2ZW0cQTGapAfE9mjEK/VjjJenEkzj91eDFHDfa9DufDAkqcFbeT2YS3/Wh
lm3RbqZ/CfLoB73pJF05u3aGK9dNWpX3IPN+hNbQeF85j3GOMpWtII15UEbbfGy09YxfxA41cpvb
5JBPqT+//jQa7/sOcHIdnaPIK6E3Vz6D31e/1G72QmljEUh9r5cTsEkqucxCp12FtUQvghr+V5CT
PUW5C+FyBRlDN239gHsTDoBqbNI+QoMEDZfZtwlTQcsogg7cQPdR1OQQD6njfNsaRbV3gF+A6nkL
VJPYoPob/yrQY7Cq+lHigeJae9TO431pA5rzD1eW18ns2gzegyXj+KGItfoIKaYcmXq3vtKhaYS9
spD23S02qLKs8OoWX8j0IQodH80V202806movA239VzeRel+8PtRqX5ZTnLvAvf5ynogBtFXg0Ji
c3YlOOVoCOqOdpsWnbel4YcgVIUspKXeBWmue5ii2DtOfYg2drMxN9GYpWAgRq/aeT7lzLX9GNip
DRmdmGfHrqy+RJVmHqUNtoPaaLRrW0SoJpgp+xk1jU+kXIOI/mqmxniZijDaVFA2gLqjtI6WB5qF
wrC0K9483gXFwpGAalZyBjRDytTdOzL+m7DJOXru8cZUaA7ZZkgyoZPJD8x8f8+21PaSrYYUzMoK
NdQMI4BuqfRKFdnYOckM1TKqzNphVR3Ax6/7NEdeOnTwVgb6994FBQBbcRTtxgzE/DdkTe4x/AON
xxHNQVeRcv7UWuEWpBXFaybb5jQ0qPHSMBeet5VZms+zhZ3mq6wrUeHL2+I1NPB6ptZAspg/MaZt
KCi2jebkZoBd9z3+3gBxhT5KQL1vFkV+cDWre46k+Vz1Q/Qj1lrmd54lL0Al1qd41MoZphTVAk1X
Tf+tESW+F5m4RRad/VxbgCstkRaytkfgQj3fC3/mBQdXuqIQRCYuOSWUKKXTFH2Ws5Gm4VtKTQB3
DfMSQK5u5Ez7odewe2ia5KoHDkTZDDSNgxRqpU/IZmtcJFc2BH9Rc2fjgjfkEzsHFH81Kn9wErFV
Yk46agO2cY86OYSphqj81oIpbQ3GlQyiJ174GuI3T/a00GoQkOKZWE968S3nwdVNm+5K4b10Op/s
S3holILCcQc37xhLy1VZ8xrpbA+vgApNZzR1fY7BM+1TkZqpIc1SCZtmbeVMs/8dW0L19ZhAoGWt
Afz9rAc6EF312P3OTH9kMviNzT9SI43MvsT2YG5iA18rKzedu6aukm1gO827IM2Zg2xhJr6dVg1o
+PBtJb5jr7eRP8tqe7WwJOcF+g3a3mmORLw8WXkEciCu9OlxCyPu0VHkeO/M30cZkD/w06y/q2VY
oUYeew90YEM4ADQQ7KakvZnIbsqu3Xg9FFY/TABM9BJEXn5c7LSG0FHF4w5zgPPE4rGHN227DC/1
qAc7KiwzpC/XpRpS2dkGdmpNs1SUptlUuLfZSTn/dyw5G0LnX5alaGWKXZaiWbRPBzsPJJnnrJHP
H5kzzPSaatI5LtQbdPbeLZqUCkQ/Ia03JEbp9+1j7Qy3EFCbMCQwQ3kICnc3Z/tUyq/Q7RB7x7he
LzZKCHoufj2lrtl7mnBZCdlplSkMtF1R9cktY0jpxXK0Dj1QassSdLasPRKC57N1yZGpVf5/1l0u
+K9r0wSYSP/Pnxnbmn7rpjaqeMPkXPSyKs+6unenQ6uhMiqdi2FUa8gC1/fkQSazgqhZFIVQDrUD
B/seuAEfydZTrzaRaiVTHZpWr/YiAkKPXJZLdFO6Z7oNPXZaoEWWksXydglyQ+rvdon5o4Bq5bY8
RZCPbaIPgpYf6ePyP59++QR0pn4CQy0/uxVZgvaPFMwCy6eal89MuZk/Fn1ykLkC+cZzMKXSL0bz
IsDp8QMnMhu2QCWg1GAO4gQ15jpepyxAbyMqEKsETa8nT810RZrqBxrTAR3b4I4Z1+hRBYKSXKpo
0JszzUZZPK7Q6B/MK8iu4M3ZG8A7E2ks9En5GU3T4doMEnOF/sDhlI9oo/VJDrom8Wg6zdIeTyru
Qo8nyds5kNxpltahM7L1FT+N6GHZk4kO75YiZ/KrtQEaKmj6W5Ht3dLvTgXkPejKs1g1rTZpdaRk
+aCB0CBX7XVmBQyQ1dfxSpNjB/a+HFx6/RjIbZcVPzUwPdyZcVAEq/84JfF1iqmH7CeNbJJql3yw
DlViA65i3TQiSFoCTArT2bgn6yw/sTjoUzhum8lrfXJdJmZHs2CVPxSDuaWZd0ITt0UXYYlZf4LG
eWAN20gg0xSMDvSRVFMnkKzA9cdRv8NLqrxftoyOwyBwkHU12hxQqAzLot/RrIlOjq011qOf1/FT
J7XxbgjzI72Wu0CQWH7Uyeku6lOoTDTdfRyMv0anB/MviSVD1AZJ7LgGODPs42mdc3CWz2MdYpxH
NAyeByNs1kkzIoveO6hNqbNO2QSq/vMZ2f7VD7QLx97x+k0TVf11YHbra2EW/xJdv85CQ/8ubdGv
Iydtztg462hZRuZJG43hm9amO1mw+FcLGWIfafHmaQQV8E6yZgSgT+uuSRxAzFq5oA706WpV5Xhr
PUg638y74X5qzSPBYfo+fRnafnoxpGZszARy2Ymd4hVax52EgYXkG7hqZtfUzmfXvHbHdWG1evkD
wJ7oOOU89y27GC6VrKKdJ6va1y3IMdAWua2t2yw2JPLesCwNIhvYm9NExIP+MqmJJQL9SaAdH6Ze
bWFuEbQLXy7kZuMtopQPUAmOZyZ6AjqUKDVvi7EQK6J+BL2MXtoFKM91sEEWhbEdwMVxV9ad6azJ
N2VgoSJkhGXhKxAUWoS9uGU6/d7625WyW6nt2BmvSPnO6LxhpxdT/l2PfJY4w3d8W9mq0yGp/OKO
qCVOdl+tvDraABuXXKDTeZXmWJxtK013WmDE69GQwDrnIxQEdZAvvrkKUxdP3DSSXdK5V1tnz06b
I9FSyQSy13iWN5WBnqB3j3U6/TimoBLvbj5u11xpayN0fubTuLW07FBqUa89gY7Fy3aJOchTP+SK
bb7L4xO4xKZNq4iGXNB3+hWqGyehGIVQIvBbO3a+lLknH5is/yYvUSZ8J+rRnIMYTwLf9sZ3QU0T
9ld3iuQx7CC23VuVd5dCpp0hD3Xn4nX2zng7I5sDpgRQ+wo0NgKLtp+H5Khr2i2EhkLj0TZwxW+L
ImbH+bwHUrTw44kfmeySPV0hqzVAVeP4BCIH4WtpMeEMHfmFiJJ1bWTxnobAqBQ7LhwOPiHMQvsR
QjcDFDZpqGXpGdRq5SmBOjZZZjPaIyD1ml6t2mHPdAFz0Mb5Arm6AJPY65Ov7qGDupjY7QKB6Ia7
Ul0gsXPxzMDcqZDnxBwHapX+1DBurvHHAIj3nxPkQraZYY7GJYBXeglm2oVm7h0J3bICVHduqy6O
75Yhx6Q3443TjN+CruIorIQVHlxZ9FqPMWiesdEiu+YZ5WKnjVauDx/9F3vTe4+AEsbHjxCY1HQh
thVHJ05YGZpeRMNs6H2MW/KBqt1pxtOQzzyzuNdoh9kzM541xT5AcsiNbIGrW8i9AckcJRuqvFkc
fABxUCIfM4lkn0TDNYGywcbDW8+jFmOrO2fDgrlQR+495wVqxHa8j2u79kMwwtMTZQqs73rcgBDh
41Mm6Nx5Bu9zEHHnQZb5t9uOHMv+LkcBEvqijQkyPHTUmPylSuR0HwrnR5+0zn052RHAGGijcYVR
70DfGG7JkwJ1FVjcAh3ZV0iRGfbdreBQVulPhgTgzJ4/Z2HpIYqvOl7s1MxsnI+Vsk7K+u45LEZ7
q8m0nynHAVO/BZadJjZ5y+UBGpfaCmph5aszQlcxjOT0yxrA02N7NkipOFC5Bk9+NjkvfM0wxQvk
Ldp1EHDtwXOA4xwhu3sEqT8+dh2jbtRC3lqTWfTYmHaw4mb/fuHeQI3wbeHOSNOflVrYRaYKGmxj
v9X6NDiLTo6rTmUkWrPYoxO0fK2Nctjh/qzt+lYML1ob3+mq9QpUc8WKeUhYct4F5wBnn0WmBspv
ngG0ZGdX6FOqga5B78+VwH1QAgaNXSvljmx0MLNuxWWaXmgEpczq6Bjd51F11AwPejyAQCdh+dmw
GGgdQJu4xs3DvXPUodAs0ULKQXPuugSg7LVnFxwdBng0OayvfJqhQ1O4PD/T6bIQ+kUi9hjGzV9d
Zn3rwbKg7ccuL3cyRVkZ+xdofU76lN19mJqHZgCNM6My+SEDE+kduKp+1TxCl3HtuBBW9WR3pBbk
t1kauSicrdFU2OLHQOspB3PnSXdMfnId9GTgVh68liBLoX9GJy0vwOeD5wdVgM1QOUC2K9cG/WUb
qETKJ7sQl9hCAzRxOFkGsvFCDQmCZqgh15k8EEtTEqJGMGpet4oj4PrTXofQCkR6vyAB1p4Cy0Db
vSLmKyy7PdFsV3Pji+X15TEWkXXWOrxLtIAMr1MnAPCSS1Cn0ine1ADAKO7dsjChRD0B1I+q0M15
HpOfZK0HLRS79207wIYPgsLuuS1qUFqEo7fNYzyvtV41a9HM7GRrwb5z8+HYtNw90wQdrA5dp25S
G9vCw3vxpIfRHgLN+cNycMyyxj+Lgy/pPydkJ7x12Ikcf4U/EdIu8wctL6xtG/YgrvnnBOr84uBa
9g+yMwc5Ez82UHMtwVNDtlLF0yJ9kfL75v1FyUxeRZ1s3D7VT4uJ7I6lPZf4dRw+2JsO+TdTs7vd
fE26ilZXxiqLe5CzqIuiscVFH2wnqo2ONpEVLbgceIyCBOhsQa//9jPRmQwtdug98+WDfeKyORWe
hySp+jGXTwTAkifSS+rG1Q483sZxUAc6owOqpsYxAxPPv9s+uNCQYilsGX62/Ge2f/0ETod2WDzi
d8uayyczO49tBhcVeTn1/KJZDr90AndWZuK9jGzChk3TM0DIJgCJR5fVZ+YM3sbk8abRmmI3REm8
NlBK2oBiKnsuUy864csMfU41jIEtfAZpudNz+4kGU9MVPhg3+zsaeszRNlHKJujFw9Uas/hUlRAr
DjqlcoTQRJa3UK7jXW4J5RB7nUPpUrhdfXZlCqeP9uHK0KoK8SUvJqS7oKBE4e+ubKEC8MmHJl+6
MlM/83JlCqXZPz/zhw/egOHjaA/3Xokn2E4aBXRUKqH54PpKziboes50NlgCkOp6GtCS0dvptujE
0EPpmOFIDo1XgDMIDPVWbLvH2X12iiPBD00XH1PcKrsjeS/XmT3JOK+2XKPPIe+L9iYsbAyJBFtx
9CRz4Gq8NGbHTiFoDRt0+E45en5ICNrA69bQqjAureW0TxJkCpuS62JLQ8gnQpx2ghQx+ZZqKb22
9XmpBP+FB7Q3eRB/07unUNTNQ96HBxFiSXQoJuxCl+wz3IB0HTIO6LD+KzOs8mzoOjja6LTUoc4o
hH5XWF0JMVPMDloTd+uo9sJVEoOD/523GY/G7m0Z8kZfTz34S/TbgiMKfh1yVHF1toV7nvsyCsm7
0xRET7RrhWQZ+JANJO7dJh2e3ux24SSf2T/4D1JxVnoof/mV+rBKWnyheIeqb38ak23+Rie/zC2u
f7w+8sgvHthfDKc0AGUgaOkXMw2bsq+2U5KmYKouxjsS+UErqSx9KJD81CGzsV1kgUDbG2PjMWar
xUZn/64fRNPc6X4K1wHKdNEZSgHSRe9DAVKzO9sL0Hxkg9krr5tHyotbuTgIK8TIaowvRRPMc5Qk
f5uj7Pv/jqNVyFPFTahqrY2yavDe0rR+38TBL8M8tApQyHgp/EZK/QvyhsMm6ieQw+GF4y4cnGoL
DLv2BCQMkoVQqL3mg+DIA7yLDJlMn6Bu2fkNB6CrZtWxW/RI59MhbBMQOCPPOY9rW6yZACvurJgj
LfHNdG33lHTfYsWKOo6iPw6GiSA1LMBYtbL7pD+BsDR6zb1v/0PZlW3HqQPbL2ItRgGvNNCT227H
TmLnheXkJIh5EKO+/m4Kxzg+Oeve+xAWkqoEaXeDVLVr73EhRa2G3Oe9sXAqVi+RLrGdnE0oKGg2
DwgcGjsMQOjK1EICjg4rw/KCIQUHCYRmYmWp5+trMAe39oGA/3mp3GGhnZ22KgHqtwXv9yCVEt5a
TECdZPPmEUHW0fDYwrDGVbAuXJIFUMWM8qymUJL3aiMvz9RmZl+e6fC3PhroGQi5G9A17zbjmaZZ
J9vmkXGGyY2iil4vQQ5rex0DQaOtZeBMWi67TrJNSmfm2w1tA9S3Xuzj5KBQdna6BrVOMqf/BJ29
v+p2hwLx6tM0a3YAQAe4CMaA9YX7bKM+ey+AaNwrTjR/w146R23Ws7V0lyNP9r+tQd7nPsesMhAF
qtBtgAUABLEyTAxkEhpRswDaWfO3SUx+WWILk4LU5Sjz9LXfhHy8atv12v8Xe9Ssgc2Wm5GnMTaF
gzJVz9zpd7Tv6YHtx1NMnW7cKUquYEMzPBR6J9/LQnsY7V5/tKEPfyRP5FVXTzKwwAbjF1k73YxW
1N5U/fQYVfF1k2DVkfILjN6uA8r70UBsIf0xW6gvWVKBAgUOF6givQqmksOA4sNgBLiYDCqw4jG9
R7C4dNUblOE+9LJNUHxcaDfU5egcFYgJfuMuF4CzKLNEJPW3cZ3J5IA8qgr6N1AcraPkvNnFdr5O
yshknfWDy2JTVEh4DAU+H+L0KiVTD70xfll5wcZKqU7Mqk4bB9gHXjC36GavV+wu3EzojEjA5sVf
QvqUJnczCKCaDOrZq9gdRH2a/F1cfO1dmF2BAV6GqGNVrlq5W0PqpvNtG6+ZcQ3YVdTv2mAbfxcR
eJ3tfc9ykT6UoCi+zUhpjEL0bTAU2MmU2IaDVmNXOQAVmQtIYVZRcsDG5t6KZ/uxLcoddQNa1lx6
HX8CvqATlNKd99ACUQMapTmKtzlUzGHPoAHQpk73+y5fJyLPvuPVcZhr6ZljAS5amT1ROmTNclDC
g9qUQmGjhlR+4/Dg3bDRQq4HXNDwBhL9iVzUY4W3wZnOEyd1EKJYUjA008yaCEi6CqSeSnZ2c+5e
ucFcJFIUfmRzcY4czblqS+nyYkAtfXmjvZnrSxbYhGXswvJtbPNbxnK1eTdGlyE/0Kn87Qp0vcVv
m+XP6735xUBcGalEHKVVAtuBModKjJKOYYOHz5bqcW0z7SXpbetK+pVGp2pn7hbPm3Llf/uTR+u6
7W1aMCg4GvwhqluOwiwI9ViGe6EufJH0Q650OVSKMEgHZRpvK+hXXGStxA+jMeiHCKRmqwX+8A+1
iaq/t3nIZ16snMWKprXt7PPr+moq1NEXFp7ewiyjE1vE3E0HhZSN+TWCYhwY1ioAF7kxP5EVtyP3
1M32hFfwAQ0QIwymFY4W4lVLXMAwUASfIW5MXP/UMmrutUsIwY6HhMY2y8WPxgAo+awB5Xd0Rie+
0MFuCo5wgqx36uxAC0VafbxPjTm+0EhlGfVuUNRAqC5DkSoQrempmpH8Iab4GGywDfvp8h6ycOmg
P3ZAkYep63CEC4vyBvwHTuAkufuoaKCDJB9QCr35OKqtP+Y/ndqsPB5zDanZGM9KOs1aQ71Zz7QG
zKGFNQYFSGleR5e+zcSN4zycGmaDf6uPTSiwl3kTWOp8Xqm2ejfxFIVZZ2LhauO6AMs5VEBpdJwn
APFBSC4nPb+f0mzttt6cyErn46tTg/iWJ0U+nkpLtPeIA3XQPkbBLYrQ2nuxHBwUde5Affj3Ph11
FtfaAr4DlGt6hLcgxQJ1W72LjHj4rLWOPDBmRqElre7JiYuADMamR665K7BDWjzNxZNeeRxU/CCb
6D87kyoPtqFEYYrdh585gxpQfHmNYkMzsdvFgEZi7aaUmb/GrdcxpR5y4Nv4QoXQQ1vtpmZDtwPj
UO5TDWmlLQSYyhDbTSjZPUgIlQsxfNMZEYEv6FMsVONT+UY6vpmZ4CT3+6rMfbKlgc3OHMf61Jfm
6R3r+Dax1Oc7Va/mI3UBF9rvHSTxT+DQdb3WZt2+kqq5ahwZLp9APgwQMDGLcSAh3Gie7602mh6R
89tRN/DZKb73YL0hljIIVb3OsdKRdeCGozloFIoY6xxRlLY7yMq2RwhR7mgMW7T00o5LeSaJJi0T
aV1vrtxo280Qr5ku+tu+L+f7zGlmuhnqppvJYpQE0hzbf4gbrf2oNdi4cglqCisyLF84EAMf3eYq
Saw2TyFptjRThbu3Y4zFXizuqOKYhuyG7eup9JTaRkgvStRzkvblgSoM1r71uFYfULexFDCIfsT3
Y2rLVQb270ZkjtpAD/Uz1gFF8AXICfBwa12QXqQDklrjFEdf3Oofepp1sytOjtoVflV35hFYi9lv
GHJJSHVvpjQD8iGvpuRJVjThYHURRFHeTVhNKKKmh+dm9fuy9Kh13uai5r+tcjZA16DDY27TM2qg
bRY4piFBYwodo1WZyK70GgJL3Tu7tqotw2t59ZyB/v24TUBuZYun9cLJRzN9GBwqFM/aRh9MPfiE
LW7qh6bpQTILvoi2ZPqOqcXCOftbkmYlklgq9sSsvY6iYvVVyGazI98h5gAzL8bbQGoy0KzZhnvD
imLcJ6hJWnWbS6SFbjOt+aQ5PQJetpsGpVYW96TgLFuUoA1NPeO1AQlnDq76v7nSIN4m9W1t9g+y
eqGsftyP/UKwnj4YrZSIOAGB2kKF+VqA7xEY8jH9AVMiudhMEyCHV1M1ScdrLkSzw9Mn/TH9a9YP
pjQrmWbs2wormPtQQbjdbcToafPYHoZCma7dcgD1Zb9nmoZavwZFYuBdcJ07YJR68Gtdt0PFQJVA
rtRH/u0I2WBy3excLbkDVkk7GvOAkuWSGV6Mtfvojwu6OC/BTgGgyOsINfOkH86dLgLiigRRf7cr
ps440AvH6EflKOzU8qhJB6HfFIbbAI5Suzvq+ZuTUgLRnAAKoQgE+GuNmaD/AEezladyB8gEBI8y
vYaY7NYrbZAwl0Tf3OQ6duoWBPmMxf5dJ6iYqtvJNXRfosTT0bQdiRVKIA5ehQ/jTHyRYHY+5lKA
GZ2Gk6k1zjwV4dpKoYgoF6FDcmtMvNyqkb1Otc1HJmnfr9Nt/XQ22PovxCqGvQnc3/KuoRcRnSlq
G0kPdHiVJ50hX4dRz2erCMqBk7yMNcCf33x0ErkAelVc4mm/TfNuLgNJrNSIvtN060wgu/2htIZ9
QHyxAvc4NnNjZwu8kcFCTQcacBQGvqOFp9qpBuPoOOLrNuiOSXqQSM/yIEmTn5ZxZ0KF4biyrI/J
F4as95UY2YF2mM55Jb5tlO2OKZ2gLEwdkZ+FpR2AHeFZavV/8M+hJVVVqXXmtc3vqkStvdEerT2k
XfvIV6KiCbS0sHamNvK7qbCBzrVRmnuqRfGJ+siPzuiQ4bWijmy6rLbgPulQJlmxYJv6g8d2jdWF
pqnmRDukwEOf237+rEr7vonV+Aao6vY+wm+XutfWv7ssdQBB5lxCJBSJQK3oA5A0Klg9gS0UfHev
TcIoR9DYWUepSaM8dqKQmv/pS3BnLOi6YC7bOUw6rfisjKCgjFO7+EJnZdL/6yxZRmMbey5oKtlF
L37oLbYfYP+xXcTSIcPjfBqryNg3hVUca2HoVyCfyl0GSsEfmrISBZGpYNL5ZMjcxMIVYZZ/m65E
QX0PTjJLeZ2VTBOZGOusv2+gRdVGN+XpFyFqMH9CXPpWz9PqRu8nBlmZpHrpgQkSI7iHN4tUt8qb
XwbkUXt7XwjNuKGtnpXzCsUYg3VDu0Jqtg7UdLcmjW7GKsAe/4uvi0pgiKOT5KPC8SQnxBTWt6WI
jcsKmMrSEaxJrgFZq7FJnT3jn+tldLUdJkBPeh11eK7HfJIJ56YEJxwJiNMpHVhh5GEp28LbbKqF
MXGNmG6GgsVNMLfQ7LKSfj5brH3CE9AIQYWAgDXK4Obz+HbgUQ1N+61NLqsldS7esebAm1xoitXm
bYpegXSNK3rjlI/1c9+ogOzik7uHLtMnis4Olij2mpnIELkCKFrx8plL5dXKFNandFG2Iis1cWYQ
ACKkmyjt87jMZf0xFyjIiz1ZUYR3uaKSlkUws7b2X+PeCkTbwDJIMXGrfG3RWDzEexqjmPhb6z/8
ULKprHH2N8u/+EXYhtKcNEsrWAj10OZEaBabJyj8N9vMgQYf8JIzir8TMDidVnTLPEKPGZkJM0QM
rvWoZDbBFzbsEfbfUVEsVcFSnyEk+jSGCuetvVY8U1ssPu/aJXOw8Jcm+AxFhaCKKOdT2WNXMae1
8bVFdYtvJ6hYIRUg1VauUTkN9wxIRGQexwNAYMbXzYmsKnWSfqPE5dG2k+pmGOQvDXwm8NRAF2C7
n12WzaetCxTi8pClbu1R35wrxWqrzvZnDk3T1RYsCnuuxdNDq+zarG2eUfnWHed2ShFic+vnrDO+
O5mrXGdVz66TlIlXL2ZyNDUsp9vkxOvYempAGfTmnavtqzdCS6s3dronVAO1iOBo5TN+HWPdPKtq
rx9LuYARZrt+duz5pzq48to73Xi1x+mXvVjFSWf7I5fW8dUXL8nmeV58IwWFzeQ7qNpPoVTCx28B
5L8ltyDCg3yVtewz7Laufa431alZgifqWHhaggIsMpuZFe9cM5NPZpnVfp4ZT0NV9IcYrAOHeuxA
BLGcOVH6egZA7r/6/v922yygRRdHCUQodKmlbyzlxUlVWQCoGlhtuK6zvEF2xVJQrNjCOELH+9WM
D9mrWarMICoZZHEzdzkik/j6qILbp4Gl2o6asaqY/jwAmkHNTkkfULCf3dtdYjy0WvHfTk2nfQam
P/UppF3O0r1XZr+HMBkCXaLpDiXKKiFtjIA4WcxZhLVAbvAjNfVCce/V7tVhGmIdcki6ny9OZPDB
ieLs9XKVzSmdOxQewmG9qt2CdIkViF+SscW1OWytAav34R+q06RDGhcMxGxzFZKcxNQV6j0M8HZG
aG+p5myG+NWAmkiAkcGHGVrWVqG52P+e4YMBXYL6fhv87RK5o2rXEZVERpfn946MoZs6lA90UMRs
75TCAIpMK6sHBaxstyh7v90stA4ov6hL2ZH6IHAPrVIG/SLNAD/LbtaMlwrVozc0yhDsPpqonnt3
CWCRjl03xQhM2+WD2WjJPrGSyofIy+tN6MOjFunJJ5qiBjdJoHW6FZDBX+7ZkSABUaxc25ODDjjX
ds90EbrnmtvWx3umUfL6y31PcxrvnGoSN6o5q35V5Su3TYZ6zOtbK1larZauY3nbr2PEdENjb5aV
Ir5nCiSBiEXYdg31OOYgldpoh+OSP4HGy70wYPausgXz3xLwdpYWMMBrq5Z4JC0tWqCQZYvg6NZ6
8yPLP8f+7UdB9KnBBvffftvY4ieH3nhQ4h89ZW3jZXFSLgsP3g2AbMno9G5gpWsmJue34RyIRd8g
2tzaglLNSkgcLat0y9ROr/zEdsRvY6Ej9bwQDVddwQ991nevbR4b9q6B3HOwjr956xOKn9bD7xnW
CQsD7z+FSwO5uSVxpRYOsoBddlqbup2iaNtdslRp4waWzLJTtGS+SmA6dq9BZE3NcEOL6FqjtsVV
5yE1toObQ9peIu+UdwlCnHWJkrfedYF9rYcYTFM8xzNRJtk6iUZabTLeZqKedbo5W2eiVlwWDNjI
8WFklnmOu8F35hgaD61Q+W23HPq84be5MZ1LLPhPktts3EMYON+1uT0FZGLFGlzo1MlyLeQ9FvLU
xK6q11C5hL0VJHmgef971nXgbVq6SC/xl6Ez8oV0Ub4rMm0KokbKcwYFnD7um7MENnE9iKX5n32V
W0PMk6wnrFEdc4qO1CI3OiPfd3bbXB9stqYG4tFdWSCR1lmKCjTyVAVu5yKGCzUa6GOXoCr16DST
vLpxObfAcOcEnMeFdaS+Agub3Cf3wjKqIFkMobWGznenb57kowlQz/MOW1zAkIoZq3xHu0yp+Jzj
yXGgVh2X+oXOSjqLIIo2KEerMoAwWLsWJzLrdV0FVWr8ax2FPqI5oy4AwyhjsAHsGUd/7VwN/uty
q41hQrA4MY7rrXEli/ZzYn9JpzQ5N6NIACnDGR2gQsQ/9pFJU9UVMiaLIX+zTll8MB0Otbi/TPXR
djHRCvv3LJsLXZOaW9/WpDOtx5sF9LCfxhLYm3wB/lQLPIfOAJfOxrUTTyMjVPLk1YaG6ZDNJX/n
omf5q907581w9RORvs5Fzr0zQtP5bzbbPX24ChnXEgxREA0CKM9IfiiQYj/ompbeWXWc3dEZpNnw
J9WLOtgG7GXUtYoodGfd8LYBOhvyMT+3Q3Mms20mGkyqFKUQ0J6lfrKgfjvBk9sCSpla2wE/3NfL
b7Y0SpcXDWKCmzGZiKR19yMKBLMOe0b8upKnerKLULSy3Ttxmz4ZuXiBJmB+Bd7AfkBBNMQGYBVF
JTv2GRd+bA/Jk6nIaaepQ32mUcvB78Aa4y+O27e3/zl3ZPQvCRvzq5an9kOVuOsly1mxjiBXAcS7
ar+rc6Hf5+r4j2L01n2jzwBHREjWVzj9BtmftV8s/c7A+l2qZhLBqu6fqGHWvWTVe/tlnq2f7Gme
P/tLXkKCMmn9uoGKhxFVwyNXzO5kNbblFb02POomWDdcUDDRIHVFsxGaQnFB3snHx0TvwXihd2Ae
W+znvLICNTaigEYLrOzfzTZFg3pNwC5Ftr3N50+roJGDJCPbu4X+NC7CJVItTyBI8sEyFd+LdjTu
gT98IHGsCkGTvekybDQXSyChnzYr17IPr6VO+dTdGRkH1ZxqQ9iISTCSpyjXuehzBJI0cwK2BsW0
tFGda7Dig3nsXLXIe+v2+EwINaVwPpulE99RC9wPr60luw+po7VFO+e3MdpjL62my6JdWmBhukUr
QYhSnupWPKzxyFhjBTXJoiImCnw2xQnMtw/pEs+kAYpsUv/ius32Z7/W/Ro7CP4pZpyDlxYBUgqV
tmDboGuMGtJwYI17P/1EAnxvU68mbx7v7urPvi0GqxcooWfmGC53vHVnWApPimLbuxkVpHHnsquq
qYFaavHjMHP+iKLPJ9nP5YW6GtTyBnncJiE1q0SpbvIYzBSbAxiOvFEBUwx1Qfa52LF+QhXAMmUb
j8OB2RoUrpbJ/7weFHj5o/rH9dpR6wMwIXBQoXT8sZ2199fT0668SivyZQyemmwE+yXVD9FB3aqU
PrYR9lZ8o0bI4p3RVog0QTUCbBgpCDmz6ziy4ZbuTOGW4ZuzdNb/u5vq6Vn2UkBDEre2fgBA8Fla
/0ANtUmgWt4lzYmaolnKWRg2IvRfBxhguEvU6NTyMRVIwWZX7mbjLdl+uBRLlddLrVdZPqfh9VJ0
a43FzwWW11475/VKyqAtNAxErTCV3Q76APZlZVWA3GmKKJEZr/wKr1QLeDbtxkS8Oq+dei92Tgs5
SyJioEPZldnqDGVdkFA3iQWyh/+jc9Yq6bGwoVC3TUhnLAMr43b1hLPsJsdqszDT6XbK2Q5hDHY1
KkBe6BC70Vm1U8Bx+ViiYnVOIAKb4vkxUjteitsNt1SRjy4qxZvMeADn/PhpNafJWu2z0Gv9jubT
lpmRlwIyTcv143ahqnNUX7RzFWx9Vm5ah0jTUUf7dld91I+3E35ETgzNkK0/wY1qSJbdbF3bza43
hwglfpMjFpR0CZoAXMjvb5gG2uFLpLkMyfLjFkVdQ6dL9HXr+xA1hYCAdpSFAuKfP8zI4UOQlvo+
2FET5EDIE7nGDxI8owNJqTEnf9VO49xlrbe1G0eZ95MxfSI7bTas1vtow8ZB9+0RRIcW0AL53kjL
nYyd6ez0qQS/lakAS24h+4KadFU9ZRpyMgmvXhrUWTq3b9aNiNrJK/SouQg63Rzx8ALoBFyU/lpv
S6W2VHT7rr2eGgvzhm3NyNxPUYRUzVKf+64092Op7jCbra+6hgkMUK/1Bff7NLtoqPyyoDEQx2fk
IxS8Z3vlRM13I8AoRaVH4+Vi9K4NXL0CRufFi8YNMUxHWbN3XR9N1jZZvxvKLbzZdrHTl/tCKz/T
K2pi1qlKnOEs6WVCL423vu0l9tYvy3w8U4sOoFhzjjb0TfQyu1R55pwshWGhuRwi6CTfISNu4YnQ
2GGsoqkMKFCFZjArAwW1LjvQUAymR5atVpkHvFR+fpgBuZIGDGqKt026WQxzfpiXNN06MQ24Esg4
VZjT3sCXV/HbEvE2HbKzwG3hFtZLFmChO5iNCkkiugXyRG6/vWGZHdC9blchv66ewJXYGsj/pDvs
bvSTDczWDYrn8xs6Y/2gCo/art4aQS/71gPcVRNexpMhA8nhn6b4WBo/EqzekT8dVvt1qtJMtaOj
ZftOaJbpI26DCKaxA42x6s2WyMDddIXyMOLXbrvXsG5zAISAKJmfSwUCGlpQAHw8LrwF9bcp9cBP
f6NZ1VcBweJ4sgCZcK9aM4RaywO1+AmWAA9YuhSAQ15CllBpT6Y44NmOIBk7ZnNxMBXrlPVtKBLp
O9U/eu/4tXJETMm3jfkw50DMxTaUU/mtGoNfWTjBZCkhAhuBOLASwlSWBTSf3Nd6ti8VaMgUxo9x
ACY+ig/pYJ5HfJzCas7lUB1F2oR2ox0aA1xLHCxHWaiy6sRd07cK86AK5N2lOKR1dYx7c2/M2P8m
7YHx9MALEbAGZSG9G+Q7CaCAEetnafsK9A8s+VhC5CAdoTHWuUes2i5TPvuZogWzOhxlCRKCyr8v
bQXsvDKw2yLss/mhF+MlsxMw2fHQhK6XoY74kmC8qwM7tsNskJ4E1RtLAYHsZQByjAPKF/25KIPl
fpCMuVWyBzO1biKUQjWWPOJBJsGlX+vmQVQOPhB2Y7EsxDrv0ODvxjU7bIUdgI4WaCFoRWKh0Vtp
mNtqMEJjwKnlvozvBrP0kOkF5No+xmW2A6IW8CW2M9I5VG2UVYhhP7D6UDlIZevJsWBjWFvxUTrW
HpjXYBj81Bl2Yy2PnT4CCgfABEfhQT6CnzeCmiHihVI7Tp2DxFBylAwp7+gC5ZRAVqY/pEZQlfxQ
2XIfq9A6FXjJWvO5it1QSYdDHkE8DiVok937doMYVfwIVtjQdd1DFsWhm05+3OILMRlh0TfHiMt7
vFbCDHJcEd6oaYUHHZiCGWQfzdgBxdQ+FmWgRWAwtC0UluNL0eCKkRqipnnXC31fFXgfIIjWJHo4
yAESfNFVuFMA1bQwEwpe3C2q8x+naQ6LCcX+KJWCUFjAuuYoIdiUi++gCtg7jIVGre0diMH0eTDY
RsAsiBbINszKZN9NQOHmehBBBC7CJyb0wl/03t18D0qhUG3zIDLqvQP1V9FCucEeAkOffQdUTaBm
2/VTiEcxXhQcQKg07FrUsg+xD1B1kI1KkCu6j5BgiArJBL9xOw6qCPeAgoEuEWE38T3kPoMiRmA/
mvHRhuBa3A1pHjYoFlGRXzCyLjAxEXSxApaCd6V/5ipkBHQ/4liG9yHj0HDI+QkAazBSapBiU3yb
qS/gtNxrkGsO6whwdYmdiFpAdQzfxIqLz6hn/jlHVrYzSvMYdfqtLvLIZ6hYlG5q72s39sU0afg2
Q9DdSPapiryNWya3Dmj+oDDj9SUY6WIrPkOY4TNP3MkTHGETYLCuSpf9ahL1izMpF3WWvuvkL52J
oD+gmSaY0CDACGzs0XJZufsUu9mTbtXfRDclYK2Vezwhs+G7UUFJXnVNCMtXHXB15V1djmdspQKL
QQ+uym6hk3caHf1ogjccm6wC+D4sPE0+OR4rb6SpPSW6+FQbWgD4zYCC/vHZgvZN1dU7IcHPZ+TT
vNO65Elf9p81lGhKYX+yxxaJtsj6p5JIQ5h+ZOtH6Et5scnvAGjYt5mdB1if7PASu7UK8U3VFRFE
cbIzBd4/ECHsgoxNByiO3vdW+9zwzKu7DBn5ob01O9XLB+t7a9yBassNY7O9l/bjKAAQVdonDnYD
z46LW8AO9kg6VZ7jisekNXvPKL9kUGn0eIIaRd1+SpP80k3ANNbdsdLdU53y6zRYlV+rIgD3XR6q
w/gCkMfZzLpkB/KU3oNQjCc77YZZatiVA4Sq74B1hBitEUJ8NWBRe5HpgALyYtGBbyEex/B1Ru3D
EDrNdGtpQElPCJTphhsWcfzTnsQZP8GvM4QTC2HeQmEdWrC+Hqe3seRfp9H5ASSkb4KzaBqmR6jA
L7Fzr7fjUDblodWNm0zlp2nMLlYEfe98lLemFQhtOvVMQmooPoMYd18idwJKxDScQSWfCvs2nst9
U81QaeieKgg6e6ha8ety8jvsF5TumOG9r0+OumPdvOP6fdX3t6OKh+1L3JRnUO2ckmo6FVrzjBI8
D7V4iB17UVV8B+fM4+C4hVdWw9EQX3jnAMDd4B2p429VaZecs9C2akCGyzBnOdZK5XdFMWI8pI0n
JPlryLdoezYMz7ED2qO5g3TX3EaQVYLQu5wfszS+RKVyLBn0JVCr+xzZ3dmAJIA2IQ6mTumnUgmQ
ceyBIkt+1Yn8zl96aUHG0a2xEGi7L1qZOgd3/FaX/6AaWD8nyjfQTDJPQ3R1VwNwZcyXWk9vdE05
DI15nI3hJurFcVC9o1NW1yEpruNUeyJ2n+beuXOY6yOdHXA1vs9HBHldr7C0S9njG5sJ/kP0+V3N
QUudF9JnNQQSO7wo1EWzGPrX+Kxui0oPVCf+DgxhAmJVT8x97lk2RtXkmyIvDTRTvIi1jwwP8V5X
LhKvjyoZ7sfmEmFJ51XZdBjwdasq8zwn1rFzrLCeuv2cQaMsnW+g8YHMR/HsGE7QWfpFtfJQn9ku
n4xj1g9fVLf4bmMfwn/F8BZPee+cuJV9Na0ZzwV7Pg76jDcG9CnsMTDxbos618sBF8xq1A9KcQtU
Jph3dW+KkQI+DAm+stgkRCoqVQC3gFbCCwrewMoZB12d6YHMm2THJwvvffc0tyDUSIHFAdeceEFo
GWUl/3AToiExdC+9qIjxm9VBVpqVajDE8xcEPO8aBdh/xTKvYCK/RW1i5sf54DWKesl645uIUF4H
Cv6jyKZTNLhI+eCKYCfTHmowoKQFimz0szZ9SYFC0lIX9Qj9nW27gVs6J3shbM3Nn3uljQKznULQ
Qn4uJxQw5PNN3YHxf+z2Y9yeilm5NlmY4ivDnN7wGqu5cjE8VLPz4k71PZYH4Ka9q1Ab4eGpgEeR
Yh8BVrhj+LYIRXiOjtUiFp2guoEWZwkyVK9xP9lC4DeAJXJ7hTzGXSuKIEXMYYZIUISfJc/dHThW
IF2dfqmj4TRa+rWM02ezBqXRFIX98nklBp4pjvxcQqJcrSGNyH6kJfghTE2ElQmQuqnuOP7NkblP
5nlC9rw4QIyidvTnIipelG8mJF24Nn5rZHvSuu4quXrLINybYT2hAxzjlWNdgMFsfqg7rLh09lI6
NZaaHLhA0Dnj7Q6s601aSOYhYa57ZTRcI3DS6DddV/pZeWlnRFfAPwb5sNFvtQY/FrcDoUU8hSzC
+rNGMEz6scQ9TUeI+ZzUxsXa+VpH2qllc1jmh0owDa8t6QNMC8KOrPNAcfgdsCiQQpu/IlndRd1J
jdP7XDR30GMB91qfIFqTgTkdG1lDvWdRcW0G83NkzPeGCzL9eL7ipRE20tz3eMd7NTdzpMUCc+pv
487ZWSb0VceFLkxE36Dt99Wcp1NZxSBoqaF91x9yq7qN8mbfGfyuMCHEd1H1MvGQtyguCW4/GpTy
q2Hi6ZnooGidWIN0bAHuVT7MhwLYE3y6C9FDIXd1EY+f7Ujv7vKIHUyIZBVZZz03dVLsSzfagXoA
Xe5wN4CbCREjAOZHRGcEe9GLHooNIS/qvVaD0aewB34q6i6cOhO6LYWNmhrwB/NG/zahhK6oh3Zf
D1/ytB72fMRzS0UqNWnFoVJaUIYBaHBN26EOLa0Yd61iJFewkHSOV0jtxnUSJEWVJL2SnagA6Td4
VkB7zcIOKoowojcdgHmDA00OUBA50EOsLAi7zzc0FznToeIKKB8KsUsnXGhjCuGRji1NPygH1F9d
pOk3xfDdsoPZUqBvr+vOKe8rcM06Iz8MOqjq3aTGxrvdGYnYg28vC2pm7kSqQew6n/ZyausTFs4Z
IsuLZcmZBdhvfwKNkQ3St/FTdWiBTDnEcdT2HrTj5I2yHFo+l7jBSN/lczJ8cof6Z+G22KuNFnTo
UL7c5/LqIPd1nvrEuLg11LnLyUCNol6/6K36qWlH1asUxvYavpJKA4AROAOmL7mBKLky+FaUjU8Z
ADT7YQDISLpSnEt7gtwIHrROXZovaTmoUEY3sRZP9H+ga1LflTGD+qGRilNsofqgB+ITOcfmvlXG
wE2ii8abJozrNMLeV/veGwrEb+1D2lbJM0PG1ROD3Bu26J7VUvzC7lReszutT8wDQMa1l6PovJ9+
FtC5VuyvUwO0Fv8frt5st1GuC9e9IiT65hQw7uI4Tp86QZWqCn0/gQlXvx/8aetfa0lVlmM7iYNh
zjHe8TbTTyKG7qSpmXXNKoMdmnpxar+QWKt+TURsENuzxW5r51+WNnMFuZBVVQtj5lQmxblvjT/N
mL2i1FM+LRPhOsFd6l7Ga/xp9UzptbnC0yzugjqrv1uElRdVJuolnfX1Mi9b5RO7n7pjsQ7dn/Dm
vtmL+o9Y6xx5m2FepF58znUmDnL7KsPmD0+a7a6CvoQuqDz897LtoWUlDSjHd2enTFAiGjW2L3Xd
yMBIJNzm7bH/PXG/59oq+s80ur/0fy+43/NcvdxPo44TNaBPVizx3xZDoC7LkNHljr9q5HY6s0nW
S0priJoiixahdoxfjJ+uabRTOh+gFXdRn5RY/Yj5O3H1NjCl7j6pZqcfdFI5DzrK0VsxTySgOHb8
bRizP9VG+0/toeStmvReNXi8kTVk7ZmLTr1YgrJ+rJRIzZr0+X7DBo0ESlfRXqzpc1xuJB8y3IJi
I3vbkH8m2ObPuJlsiSUU/YnQevgYdrwSObx0e9cLsw4a1Uos0vMSD2eIG+ZlAKN/rjL5OK65cuxM
8yDs8WIkM+mpqoa5xyiSp6pKv13EV7bS9696LYunOFl/SWt1P2LpsceMs7FTl0a+ec54VApCzbJh
fuWCJn8od3lE/UfKyXT0cLPr1YI8jQX+/htuku6XjqAjIkoIKwUnYf5PxZuPDpsXpuGHUVp21Fdx
T99f5yerwfd6lL5E85DK50lLEBdV4VaPLFMa2ttVnfms2L7ixIFDNK/s8SNGeJ6bAXlC+4JmHPOv
naNWJ5LnQnoifyp/+vYf9P1g6VzGOD2ep7u51KMWvTVvNqjEZz9+iwnZOuiTmmMswW8wjcHPCEWL
YcuUAJo5ZqKe+tpBeHRIsO6rf7NRhSiWfbIpQtf6M6sF7uloLcX3SJWD4C1sXdVHDOILwAA7Plrt
b2JzfZTsQ4wbftNSTeNEtlyz+QeiK/bXCS3SwVYfdcP2u+JN84Ki35nJH8f8NWSsWh0a56fcrgLq
V8rVv5iKAMDM/szP0UeLSNR/ba6B9DAIIdd9xT821n4MI7LV56kbcdnG6gBvwbQ65TWliXvcdn40
CIvYKSR0KA159pjINeYvyC2+oayB4nTBAv1I4ZxTW8i4Q+PbuuqrTOV6dF84Ktn2q6I8u0mL2059
iB125KMJtCfMD4PiXBPP5gjczF6myww3z9Tf+IJZC12SQoz3OoqvpKVy6W6mRfzcSofMbIhiop5f
VY7/EDeh1ie7EbsawV8OyT0wOhy6ayNy+BtFtRdgf8WArw95siWe8LwTcJYqiIFmOmMJ8N3zFU4e
Ff2lnRCaCRYh7CtuZ76OLW47P6SMnSaMRsfm9+R+NKYO4PIjBKYdI0s6tfDUvxCx5TcABYWkROpI
AU9wyFDeU+IOjO5R0S7pO0kNdN5jwJ5A4hteNF2mHCuSquXwbdaXQaEbSjg2swJOem15UVKWUQ9u
W7PzIRejDqHP+2fP2ycsg3gFioAJsDpo4Y1gtPGpapKg1b9Waw5rMgS8a5JRwlcFhmSsQJW+G1tQ
w87coX8NFErYqfubmFT6IflxkVdiYTe4YTU/ed4Yrp2xQ1gZJrEGkDAFqvegChuflgetSXZuO++W
uAwWTjLN5brp1GDU39U584VRBS3uYqZzqdSHuR6CBvJrpph471R8RF5Y6WGtNjvRo9zlP2bBjA3f
3OU9Xj4WeC+q+rIxHog94+hRLSXpZo7q97vB5MrSikiUNpk3OjoGytMlD12oH53FPC+Fwo9kow06
r9ixaj1OKpY/DtWKrmvjL29VU5IoWyi0Lg5RmzavSKbbmmu3USc9BkkMZbGFw96Ct+MTyc7uw2gN
fEWmhIGw7qsmlj6Q1mw8EBo8vqKYOP33OIh8lKaFvb9/OROE7rim++6YzaWznpNZM6MlxgoNMfz8
VeHA64tJ8egGWpPJr/Xv/ngLOyrEGqY9rfGaH5Mh9vws5mSQPgLmwFRBra1k+GZYC4ISpyWxcMlb
1S4vrupFOuJufzkS+ZFF0M2x9U61S1EP9S2OX7EUGJ6HSipBnQgHW62ceW8vxFHDQy6o43bDqPs4
KgryNcF/IU5NfE4YqfvL8oCVMafPoH23OUcaI4+cy6lNfuolOypd/Ambo1ZS03eT+hHK4k+3eVYY
eWyA5Xqv4/JeaL5uX+m5d55nhaQFxN3ezJ9JazTeLetJyXfs7buSuimhLXTodjodU7SiBG+tDoNZ
bIrmzV47VX4ZOWvtwk+0Sn08jrbrvSmee8QlLf3dw1kJqZ4X2FdpReigfO6m8ctNk+I3qusiQLad
Sw+bRpQSern1cOZxnTow6OQBMDVwUfrXzW/0H36WPrYwCEY+f/PdVmN/qPDIMopAKO92YiHBfDKN
flfbHm1QHTSKhHA2nhol23WKlPukLZHdP+uFPGtKlnK4l2BEs1ik421W7NADVPcy+CAFs+7Z+LUA
USbJVw+MLy12bXVL8OYaZQPI/izuGIIClB0mfP2Tkg2oWnHBhkJXtt+rx5bWPSvNk4HzICAGcKeC
b2bLJpeA/Zu+vpiAV+tX4Uz/GHG0xdOk5JjhbREcNaPJqO1lHjgzjP1SNT0f38rko2xsx8/HWDtO
MICC1l6HMMVK7FGung1YpjxAsmv2eSqsk1ZnuZ/Nbgopejq5pVu+lYp6dbTYfqIqyMPsasXp2cBf
K5WrdhDVtzL84jRLN/0m2+htUPPkkSDC6ryWyvvQMGj1+jj7Z5rHWbfSEyroSMMLgSwVQnNx1sWZ
YCV3YCXmvYR034Z28QraoGtNWBDGIgttF0vgmu7THNJQ9H+8RfUV9VPFx7rW1V1RU2is2o5Z274C
R+egwphNzPd2oQJjzNHJ2J+nzQ6JqUmJJu+ml8bPnFk+WRBfjCDia9E0zsHUm6BZ0zVc1jrSaUGx
d560nTvUn2Pe2L5lTdkR30GkRy3bTG/ojw3zvdfSc0Cqyupx2qy/nQjW5EnPqzawmkp7V+lqM+Fl
EDx6wBevg/cGfBcseJMzyBjwb2+V94bdeo5Q7xLj5uQPGFrjMGnxd7YcHj2rraAumptTFL4pgHyb
JA+2LRBjVdwCgOGMHAlkax8Br4ej0lq7VRURWB274iz/2BK/sRbj9AafKExsaUKq3l/qCvewpr81
Qw/nDVOFXlPfljiHp/Gn91pKGXJWI6f3Lq3lnOJRPhob0l6Zxhwi0oz9ZuEzyAosVYt47QOrjjUW
2W3TsDQcQkjbFeVjEQNELyUzsKwJtJKNAQ+qEHzlMOfJv0FPTzi5DsEUT0s02teO8fS+pq7XFA8g
NX7pAeckaH9WJv+wnqGykvIRmgIYXEGhEus7PU2jQo9xfvW1XmHM7JC0qA2EoGMnU6K+SqwDg/w3
beo+2thisjdujg4GjtmqW+4QVxaR5TF7JJ9z0yIDqepkW+evnQNabqHr1NPkMyMskulOXm2B0mnx
7vwi2vzBlJGqtU445CmXVgdEdr8ZBZ7f6ZycbE0hqif7Q/t8wOrpOpceF0IiG5wAuEEF1Tz2iJ4D
2SBdvD92/wGAND1lBsY5MV2EPJRFEmUzWCtkA8wzNpfKOCu/GsV6orE8ZW1Bq6rp7JTO8qJn5D8U
Axfp3Cq41xlQl4sZQtkshhWvYxwjjESFGFc/a0iy3hE45oAImX4ZG0M86szCmt4NlgLbF8GGzidn
H7GobfyqBM2KGXiZ0QyF0EmWN3NUT01zdZ0JZ1+B4K6eZ4i2aiTVZD3GTRkmNduMOthEH/e5vwLs
7NENbJERXvWqtc8qE+GMmho7uMBy8+LMoKh9z+sfvIu9j7LLlfNoWmVgeHp5ywYS6SGUnwcnffdI
rmSYpXlnAzdh0SnNM0t0H9lzMgfI9/5BypyId6rPne62+2aASK/KmOuwNLoHZR2JXGaEAVsDbMaa
pthHoiMeFs9xz425pyK3L7ZWsynHxmvKvmMXnwvt2c0u06PaJfNxZ5kFRDVsAH9pme3jsZp8Cm1N
j4nr6ZDS8/G2GJDQyQWJlMkIOyZuAyTtuelDZqeEMoSeavtr+j7lT413qIpfRFAFIrF9U9YUYw9C
ZxLLPlsUTQT0LIcA2pn7hhuYdyCF/rhidBJUc1GGi00RJfpcPLUq4sqO5N3QKNX2pG8ozP3enOPi
3ozus66v08HEMgqSzO87IrSBzHUziMc7uEQkFqNv5gMJM1ic+Ado5vWi71p1eV8do39t1QPxr/a7
zA15qCWVvuaQf8bFY2vzelVnNzAJRjuMijgomvoDqK58KIvJOWmORoCTseaTusE4VUW/Ihz5bRPd
tZVNbGBo0W7UZHqMyDnHa0GfsIzsUb4e0tjprpabnQq4/JFooLskeVyd/nfjaFX935frxJ83o7UN
mKCdzQ52RVZrPyDpaJ/bLCI79dCLekSrVbNKL5I2bil8JyPBF+cHRurkQJ4WIf5a5GycFqxeo1Rn
fgcY8ltRnbOcrYu19F3oTfq725Pl3HhawSzdW/2F3IxLkid457Zr8TgJ8U9OXwg7FpyKjcwtPlw0
hIHi5Wz3cAxORpYv/uB0EEtHcMVWc305Nsc+ZRY6E/UUdC7ti1rRMCydOh6WFpTVU4tbo70XKmtF
2vTyMjn2m2Z7NVrmfL2WZI3PWW9chNm+Mv9DaPPY6usnbpo45bZ2kJHLVj/ZSyMOHEp8zQs3cAXW
3hhpC7O72ozDLEnBj/805iTC009J27qhYT9oRj/sTYumgBN8M0aZjH3iYKc4yfx3PnrZdcUy2k/W
mS2usDN0E3BEPKOpnoVyiE0xHgeujI8VDSZdjLjl0i7o0bX0IDEi35k2XOGadCcMh+oHoyi5yY2M
emszdVvTfbuR/frtpsqBu9qi+c06yt5t4YVHXQoV7GJN1J+Vg+lXk3vybKxOJNS8xUT1KiVVRmEV
1pNwdigM/LY14G0xYMMQkvWfrqkBuyHd4UmoytOwrtp+2tS/je7I8/1e5ZY/Tuza2HMZuLx77oaB
k83aGmkdoWMnT051yUrWzx5Tkf2ox9rFM4dmP4oJeCzRv9LUPirJYW6gC7uq+qmvdJy6M+64DrJo
wCVlB947BPOkLefefC0mG7g37co3gmPCqmvFLp+86skxxpZM5seqWoABChWkTevOVkMljolZRnB0
n/pFnz91iGOwYRztN50wq7JR3sWaiitnwC9nKuxDS9vCLwdkcd3VPZbt36UwSSVDltnR5TzDFfsx
hV58TM28L2ykULEr+qfW4Nsat3vSYqtTmUtU8RnNG9SEPHtcKs080QAc9btbS73I3d2aeSAAmqog
pfOHtHu9P+ZMGibNHVNEYpG/pTPfxpRQ0gk1dGhM1eo7Tj4cW7P9rL3y1For9Dw5AD3o7bijWKJs
iuP3mISEq0gOJF/rfoqTCoPhihYUQT+x5J9pSZ8ZIFSKKUTMXcps1KmQMN5mFUvyBsqEjE8KXUXc
wVKYby1BjXFSHFVyTwe0fc6fkUOKVz00KqhwgAAwJFrjRabNrhDyAVePxwonQl13o0r1yAFod0tD
ckCKi3mWR2v6JwZ1KDzyKRxtrxvVfvLSyFP+2ok4MxF5jAtxxnvy2n2gSnQoapFXvSKG1V7FMn7O
nbk8akN/tmYlvfXd8GbqTnuFfAaIzE53qqWHHrcfa5bM4lVxpod5FTHNnXMSQ/bAtr2v+vQ0YuDl
4dJXF1jNZ/2u6farIvcpfAWBkEHW9bSrG3Smrayk78Uju0qulSTmOEvQpcuTtTBZnx0GBZa09oRQ
JVFZZE6IbKq/KB1OMhZa4Uxr6zDHEStcpy96EdbHDCXqLAJpAmOAMuSbEgL2zOQOjwXFvAZGWIlH
rcUepBmH8/2r1qEiHPISgpksTLZO5Irx7LgXoel/SqxiGJp00Mt4RFb9RaZrwdQdH+5VsR7MTHFZ
mZadBTcikrnuHFM4vPO1r75hFvmNXgYSZ7iMM6AeqkAXrzme9Y3eBwwuaC6ek/RLiGvL+eLaxi5f
VDqD0h/oKw1yq2q4HiaaMJjNQHW0NUje1a7g436lGRTxRsWBuQD5AJk1Fj9uSOJQMM5ewBxvP/Vp
uMRbeHtUen+Js90RfRMSlxW6w3zIGudo0uXAwgisvsW2GHgKWrs2qgGRehsyssvIsMnBkVzFCFar
OE9zfComnhTxEpBJoO3YadYL+dGHHuPnd5ePNpF/VO134yY7hqohGyFHr59zVGQ1UTO4HA4sobXz
UWZ1z4iVm5kLlQHQtckJXZwZaFJ2mvO7U6th7gz7VVP3PTR2K18Zjv3SD43GNWS3IaGZOy3NHpB3
R7Gm7b1xPMeGOKAyp26A1wXTSJ3mQPAXuds4Oz3Xw2NMpoCXvExMOrYBJSZ2AbZUfhe/dOovIB7+
pb3mKxMAX97t2pZY4Z5EAl2E+O0fgbTw9KCD2s01o8/VB6ZjCRjDoVlDxeGSwIQn14NKIZQsF3Q7
PXtdHiBU3Wk9NiV2vR9iHKMMCGgQc2jPd5KOSt3OCf2ZSIu+fiNS2E9z6CB7uwF5kvEuq5JzCo7m
rBjV0s4KvYlcK39YXembUDHrQg8npJdyVPeCQibJ0zCv0YNyjmx8wprQwkl/SR2IBpOFsXR90tMm
1DG3E9RBqpYcYpdhsVIf4Y3s8q7b2VKcKmM9dx5ydizCNyzW44hYrHKENEQ5x6Ay4WHOpavRK+RM
ycdSPZhg/JGd5LtOBfWwte5BRfQ1oqYkch13DBCTt8HiRAPUIZWDlqM7wPjDgybx7W3U7g57bT25
mt89Zc2R+LQCM6RaHuzxiYaIqqzr1QNtOPhpP+S3Hms05rzluc7xvyNYY8j7AywKX4PxIZoR7mId
eRUA0XSxjaPbw21rMS/OsZQWu5Xpt26+N6bhT8pLrAEuNfSbmRWqJLq5HoxCE/bWGT90KrfPxeGj
ZS3fjnM1xrsBANhSSCcskzOu/ZE+aseYtKUiVTquEloIE96+x3QvEjNbPzlxapBTYB1ddfT2kMac
Swc1MJjG8aWmE1/ksIS6TM3rPN3ppYZxgm+fPQirNzHGFheGvRCB9G+aDd+tlQCD6WSzDUCXiUzA
9Z68eg5UU8WMOdtOHPiP9rJ3LDFfW30ww3YlDpcE92PV0N+3hUcJhpPdP7WMFAv+DnyQPuwrz92b
+vzX9EztfVUNzAYKGB4919maDzdBxvka1yitiKh3BEjAWO3lCm5g91A9ExtjCHpbLZkvcWo7n4kl
gtFoofYs1hLp9pqz8YzRbB4wGhAbyYv+GH9eFSfC1PSuti59ml0TiMZ6FjYOJqfEhJBIBjZGGkFn
hF5JR/dmBRjdQU8UZCXY/syx/2gWQKKjU+xY++Mx0ma/sn4vzo89flb9FSc/o0twbvm7wgLIdYnR
3bej6sGqUZROpd8MVIoLS21Au7v0u9aMoL1k3luShr37gt+MFu9y/WSO+7g/NCxvubWEzfo0eR9t
/SiJJeB3KyLi43KIfyZPwMRQad8v/obBu9o/U3sZDY8l6iWGP1JBUHrqhpPuXTLoNlk0Tv9sBg8F
NVmdn63pmC+niY0SehoO+EtkeqcZco2pf8jSNa5uqr1qaav/OP2fwYntv4tHCU9cT/8mnbQFCmyh
PzruKbaVQHVW+Gx6Eab25Ld6EihPbZkFGUc7c0sBlyQNHU0a547+Fe6/xpuGBQefWg81/QSxbjVg
VbO/MJtYQksQAdtXTrQQC8Y5nZQLuSiDck7W9cCZn2PIyfK4CH08kIF1Hpoe648BF9ySM1ZTXhV1
wb94iL+YdbMLF+eElMOsfypErX94K6uh6srxqObaZRFpcVKLpKfpJwEtn4DEDO2lSlT52KfV3jHT
y+Rm08ciDXHK3MYKDE15w7V1fLIKme3yCi1PVn1OOsHW71b9WrtvQzr7cpkgUt009bjt9Clovsv1
tFExjJ6tEPwxg545PJqUZZrTwRT33SYpAo0iwjeY9bpGM+ydvviepfzbGCq5Q+n0WhvDEJj17EaF
wwhilWZLVIkSZT1iSj0pZJhDigQI/9DqR5WWpbdbv8tHZc+sinKEgZTuO6l2yweFfXGA3KkCFEE7
yCeKDggYk3qBQEZ50I25jHRI9A08PEMxf5uFOQSoJXbpNjyrGFP1/oR5IGQbM39finHnxn1+zoRd
+4U7Nrveabqo6hikWfAwJrLhzjC6fBCIaHtbzliRh5efYo3qavFnZiaV8t1W72rqQvPog5eV2XR/
UWlRC9A7k9mLsDR/ZZGF8Bc02Xe6TnyWt5Gp5Z9RzT4M6rlGxQWLIARTo6m1LRGpQmlCwu2w56zj
v2uP42bhqvLdpQZZ4M9MXfzQoze6IR0I4pq3K0u6QWuYPTiDq/Frexx/meJsZaoWpMo0HHoLKGUg
0Bfyc3lzkuQtI/q3MwdsbR+5dBFuiDEQK/SYylphdRrJtbMo6L1kipKqzg8QKuGjpyvwap92ARQy
Bj55S7wgI1ojxuOXmcMwnPLcC9x2YeKmBNvEMcfvoO0FDa4RCkLq1wkBIqNTkgo5b8C29ShDdzay
btWvVKnAD1BMTOPBsVz4Vq0aCvs8houmJGdnaR/a7S9PelxopfS0yJry79UtbjXsuavicXZ2awdc
Os+wixjKeUOr+eWo2b40TAe3/3Q8sh4Hll44fuu9WIy05fTmxcKJqgmgcVAr+dYuy0GpRX+TK3uB
hSEsg8J6N7G/n5w451JpR+9oFlgzKRdX/yHb0g6z/kVzKbqIc6Hfg/MXs1uuseJBFzVeIb7ZIt8t
bvJvnaxl39N1en3bn4QEDoEf52e0AGhQqXuDotYy0qx+48pO59UTdNkJ9S3jkteTxCSzXsn2TOEi
by5+ZygcIVjxGVcLAIv5V6HyjkW6i9OHrGDnk9VUPgv9dUiKX5bzOfSvQu8jAuDhj02QySD2romv
oA9wvT9d15FN6fqm/dNDY+6SIsI54hAzHwBxsjpAa5aQoLDZk1bjmuf5X9IaIdJvWNLkvDvsGlVS
VadUa8DaOnnDu9WYCip3WMcqQD/fa5/sFR5uvME6CoO/o7Z4xzYv673XuYxvrJYmAcPcqVDDWU3E
0W616rV3QRjS6qHOx2s9pHmEbb+3y9R5oJd4b+etFMYBRQQxdD5A2SidQqixIUvNruYMXMeCwTQT
WdgHylvF4F8Vne/k9iY3DqZ6PdctNeK4xdXWu9gx32k0BVGB7XNh6jdP6cdo1Ob+NHQ2OYWOfKh6
Zl1WOZCmnpsOSzIpOgrlBROq9nWtC/GEkw1Qfq0+xgN8OLUypy9TM7VgJOXnbJX2/NZMMrK2QWgy
fwoOXsn8vkqUHX6pIeytHbMganY10CEgrG0fmj0k2Mc+flBe9Yk1gcpratErlH8tBiyBJqez1DiI
sul/laonsaKi2ikdc5d19kccQyeZnObiNWsQN6lz1GHejlPFMudSu86D+VXg7rm0wA8ov56VlKVl
VSkzUCzh7Nm2Z9BjGDtMRBmDN8YDeph1uS1mznjlLx6uB8Mmolo0wLcU+p5+KYXCYFrGX4vjoR83
Tk79vUJkTZjp2tehuRaqQetmMBOEKbJm665Oko/ESedbDzx5S+t0oPcBgOoW/HKduFIgJs72DZ9N
qLipLSBKWJ+JTvaqvqvX2h9KeYDb2pwLYauXeBLHQQWELoxXQ9W7d7NXucLHZ8WYINrO37pufysr
xGooZlrQ139lra+MQDy4OPjFQegfVagvG5Agr3CzcEWAUevD87QlmSwjxDWvZF9hAi8KuavEELIP
XSGNX9u5jTzLPRvydztbt3YdX432Z1rd85TVMDDqg+zSp9KK4LWXBw9WrDVgItCNiXvKoE+EWaE0
QcYlTP5VUX9gj/RmJO4rqc0vNQMBO6ZahhJpO6Thjuj/YNUabpinKmqwNauuYluSQDYrwt699dVZ
Ko7Q/LBCgXby8lF30u5k9DqWIPMU2ab301TzXxiSU7RME0GzE8WAJW/koz/VA0dFWMtbp/c3Pe+3
JgIrCqbk2vIj1fZob/LXxfzJVnnxbCI7tXzdGUCBSe1EVjOKwOv7QFFp3QWOqBa6OuYg12kSkObM
c8llF8WyajFknFAOa9bKzLaTBz4OZY/qLcgt4nG4XtNkRMCuvWtj8SZ5V++JMOd9XElK52JmlIBB
tcSCnRzP/ZICMG1HKKVfTJIH3ELf8ezxzZXJSGwxFtb3uE0Y+1as8iNlKt+m4inpx/XqamFuDQLh
AVbZcz02gQALuMDXxKtCujasbrmveybbdkperLmQfzunn55lj1G9VO1xaqgBrUd1I033ymnB7mk3
Dq4SNLOBkUWmt0elx/eWUzrfK/M47zLIMHSxy1Pmzi4KpYnMjWoHeK/RxiYE5KSTbTx2HW1JrlC/
rAe1lb9dJ/laq/i39DxoLNt50ifqQ9a6DRzgrgnrzrJeCxcyTsq+bqjen1ykSA/zX1kzszVDeueM
rdWLGFnFJqj/OYY3AonDp3013X+IOrlaU8KhH/FAC102fDesl/2a7ZNvoA5neoVlxoH7m9gaYXCc
+iamwcCKKzFw8YtMLoYdQN8nqjmobHzhKN7RHmDm7aKPTaGnkocZeWBn+kLpmWQNswGQR9fzfLGA
y9TM+/pibU6SiiVrlgddhwTQZ7RDjtZSPHmM2RTX4ng49Dp9UhunvjOG3TzikidW6xOVr4BMQO6d
EMJhj9PNS6ywas/LovuV7Ja9qs+INdZx/ijzHsr5/csEK8mzFDk8O3jlcENIM0QFA+HGkmvFB0s8
7n9PrZWlnu43SRc/gxB1JwU3kNs0JOuhlOhTzEkpbvp2AydTnsSqfU9mvCTASpbx0JhAKts33F9m
qOySejcu/zx7Eeemg7pOtgvgYXKdsyq9jtvN/d5itN/CiuPD/Ult866937OzQQ3LCf/A/z1x/waj
XLojeeef/88Pur+sE08lNvuP//s5/30PUJg/DhYZndsvvr/0fk8ZYNoxBzDR9f//7+j+rCLM4UTQ
x//x2v+9D5u4Am2q3If/PXS/l45S9XFnQo63/aX3N3H/uSxQeaSLuQry1QE3vz849eN89mTGJOb/
OiJkTzdnD4n3wWA2Z1+xltPYeqThngcr0U99Y5VGcH/0v7uVy46f1hOkmGF69BqH6bclJaqtYUZs
KonSMRLnteoUUBqxfBVQ2+GWTPr+/jIdy/x6Kp33pMl+Z7HzJ4cEfFZKzY4GOf7KcMnsfXiD8bmc
HTRzsH/j87Ld3B/872b7Ftuqi4PU48v9ofsr7q/9P773/qPbReIgoqQXu1kRe/RG/YK++9NS4v73
Uo3w68iLe3RcV2Oeb6egMzxh2O6HBi/iZbYa6+Q1oKWMX7RrPCjTpS51xy8XI/nKVtieZJI0Z8Gx
+rDc1/vDsDrkcbAKL7x/OYwMcjBgX651VtTPsZO+3B+H/N9HYjVgLxb5i1nBIpReCTHWFuZZFA20
HUOLfzdi1yad9h3rbFyCaFWKqay4qtKrg/sTmTdEZm9On1NJoZsTsAmNAzwrs5pATYrs2yXVLuzM
ZnrQpqF8Gg2DHZjEn+fRnr+nqmm/SsQVVlr8Mko+Jxy1nIiZ8bNpt3LHWFa55WCHvj5LBAydOkQj
OzveVeKKASXOXngNBTa/bO7SN11hUrgQVqLRNVGIeJsap7Tx2Z4QdftQQ8BecjA2IAXjqUaTvYPF
/IkYkfQKCEwkLm1JPdBV0vqokPkS6MTEgGMAcbhzP/lVceucnDCoXsxBp3b/zJS0g2Z9zxfGAwNg
ZqDpRmAr2WEi3IPihnFEoey13IqhspVR1fZvnWYdSrLC84RyvjH/oaCH/PnXVEj3619amEFMVYPJ
1sNZMR/I2IvamYAsnbwGmyEr3E5jsC99Wj6zmVtjFuYTeCDUO5IL6whVQOeLXUdSZyjFHJFg0O/V
Qg7hPHWhJEXb/f9IOo/ltpEtDD9RV6GRsSVAEowSqawNSsFCzhlPfz/MXcyUZ+SSaYroPuePTbQg
i2i+i6h67IsCb9KDnjrnQek0FA/TD9MlnkzYdbas16jPk2Nuo3ApwLzdMC034ajT0J5DWuWMn8xX
ZS0eYhyrLHSwZn296y2O0ix6NBrbM6QRuXqO0T4AhWaNwowS8sTO1ySu4WDHiMXGUnbClK03tMG7
1TMLpR3aOjw0DRbxZHTLYrk5MzB9tTQbsuN7Fwmka5VuqvRsIbgvSNg890gsdl23q//TEHRHQT3J
kkbhBsCDFqx63FvONcZEU+dLiWrWvjeYXQKl2cJh70LTeY4FXNbE+pTak6fI5aF1so1TM5ysXYSd
NYw7+Hg/ZHlFUtJtqAv1ZxYAjZyF1SQ92ANYM0iT0tRua4///VMW0z9HUtqkIfuGRV4XcOcvCdjq
qmJHsHfNRyd7KmZ5LJ0fkYRvBVfeJiy198zU4o3LtIQKcdCecht9ouxwiWnHAfbfrKPMpZNsdQC1
LrvcDa2HFWPsJ65Iq91hVR07tdsPk2/VlDwbklk1XlS2u/yutk/0Sx+0fH4tZzS/JNzP9fjdmNbH
MLvT6I9uhFR5jBIsuFYuNxWkqFbbb72a7ESxNQsEsoyK9EGtCeKtXFFdxLhcuK+osORRsxm6/vtq
HrWWL+OpgIHiq1nDEjngHNomo5G9Eu1E2KdCTzZteAKmfe0ojkCdeJWd/99v6dGlujV2XeDF9duP
J0UyZlZIiM7hPGhbuw5Vd7anjDcgNXmpS/rcZ1oHF15Sdjn/Q0uJ26DU1geaSkOkjNQXzsW0MPk7
TG7rf9ZdVlxxV9/+/5u5Qo5GxqL+3xfVzK48w8z7fVk34TNdNnyQbPa+/75KR1Ltp1Yf44xnnXMq
GR1tg6dLJ/DMb2ynPsfzYGHE7APKULLg6Ky/Ei0d7Q32bxJynTjSrrFeoJMBXkDajxBRflMXmrGS
x3RqOyk1SYosdvhl8HP3N1ML2DATA5Ggoy0fUdi59aAo9zWPIlHEQmRaxwke2aQyzgvYEx+PpYxP
FfLOqrO/+9H4DlctcUYtTt3kxJIE+0hJ8NC0jzPpBrjw9qXoL/Ic9cApBmq6wNwKXA+SZiznsWpJ
o0iKHffYI90yjzJPfYt0O9wYJ9E/yDS9OTaXcY5Dv7bNNc3iQ2Vapj31q5EDdwjjJIkHlPf12l9q
vqLVIZ8EcDt1LbyD0kqRVEtmgNpFinlKmt9Qe0Fj5XbjZcmje69Y/tym56bi2XLwB4/4mTdoxH+1
ZUUsZfhIedwTrezgB4l6nbvJM8RdzakMep606LFcsTolbg7WHD8ZKkAspT0j0fm0771pONJFXnia
ErHZxfmvdO1JMnSjWQaLdV4zwh/drsU0XkYUtOuPuWYl3NmjN+kno2eO5mSgtturkd5y2/pGap4X
Tf1xlOyBfLcTIG2GLD1Q0QTOH5nwNRglKrhAs8g1tst9KFriJh4sjb9bUCcRyseOcQnZYyMZzN/1
iHbdYTk2BqYtTo1agZoSy/w0kTLTB8Smcp8F1bLTk9Ebw7squ2Aztdh915QwQi/JwqifdSPYmnW1
6SvzzTFbN1T5rjVB/tNfRApFkkDdiHQLgS3Tt2Sa92H0pZBOl6YPWk6tQ8NCErxECeaGqjiBdh5w
rPxMMctyDqg7o7XMSdhZRb0ItdE6dr8a1IiDLhzH6raMTk7wt8ShNwyHgNs2JgdEGm9aOt9NcYiH
QkdWWVqbvlkjaFu0srMX5wpxBxnMj31Iif3c2RLBWsV9ZKRPZRUSkBJRTN8Y2nae9k6THts43XCa
bHQBWwJeO1bquVkYyjnDJNgBpSDCrh6lXNwUfUB/NiWfobzVfGe5tAvMB3lIUM1pYW65g/eT7N2F
v36HKCeYVtP6duqkH0tWmBDhT1HuHOsjiBsmYhTHTKuitr3MOMUktZbhnyP4+apIE7g5QjxAoZEd
V+jdrIhrhbwzCSYAGb3PoveHknv5lqUVvkrLdwjFcNa5Jjg5pr1BqRRSG9LymBv3Nvxm5yF/qwFw
gZdhOnCSo9pVDwoGhDyEt+sib3W/9xIxd0Kv2XgUzqkygY9GHn/HnRFcJHOMpZUkw6p6QsTvBV2x
7R2gO14cjQUx/BBj4tlOElfM2a0BQK7ZVrVq3BUd6v1uOobaVTbTVgkeVPtbzPdiuba2G6hPBh6S
9KxkhBzkkycR0avbNaaOHiFPwYeTh4ix1B1BXV7VYK6d8Nm9xC81btlMEWib/Dz6OuahRw7qzX6p
Mt3LuWyjHjU57e6E8jzr0b8qfjPUeFsgQ7HvLQBYGNOP4JynyjmFc3O3icIjK46M+Sb+DNLbovpg
CoTkw6ANa/ZCeMhAqmfd2RnIrMMg8MaFCE50i+jQZgLTg4IwPNN+nMvojYDFmwzkg97g3K53pS33
xIQgkHGuuvKI6XtrD/j4zBLIuniQMQ05yPTQL2LYXdDzo53Mp+yjXqqHIGwYlMXFwOezKnbgv+Iq
PKVjdBnV9ENBHqkZ5T2PWCCCN4QOboDJKrNBcBb4J+umZxOREeF5fSjU+k67rYcymcCByNdTHAGS
BrRNhRYkD8ZjlBXGptWt97HP/aWcvVbX0LbjD+KHR/0D9bBtvGcvv5I8vFGEygccRh0ZSNZWQOwh
rUQTIpNS6U5FJ/cgxcg5VdMH7oEvE2+LUF/TZEbA/Zhitek62OmovZth9rHE2SmoEXo4xquldtQa
TQ/gVTiXgktn8vOVAyEwmuuwBiMHH5/mUCUyReGxTgXoy7CZ6oSje3JV4yfiJEls/cusUdyq8ruF
3WpQajuVcWqmwI2G9oSJDWzJvgQTWYBqlm+VTqmwdMxXSwkPOXYXSlS9JTOjrYG81FFALct+N5uk
y2ny2jrWmchkoqNsvnlIUxKsabPPh+KF5JU7amx1GL4rHLMDp6vkW5arRUaOElA+h7w33SIinbo5
22Pl61b7N5NZka/OLLM89NSOVQs0IBKCZpfQjicEWU6zvJZNkcDXvMvgjLkEWx/RRm4sZ5c/sUqG
i1X/1jIC8fCU5gJWtan9ygbJB7/YtsGDvaigRYG8Bj/1iXK9Czv1nrSabUS/59h18Dz5W4roqMkh
l+P8yVCIbkS0tZlegFM96yCH7K3NkPb32nuHbVEhsBg6JPs0lYYMEtqUxA9ZTsc5YTruV+Mf9JwX
h/Ze0RLfUuSDzOHDZkTxE9cOSB2VL3C8aXObBGohPkRpp/CuRQedcOgo0YVXtFzrGpBur+6zkg0N
GFp3nov0r2cYdCYYVxUfhqtNEE/MOZbe/6lY+qOw+E0IMFzfRwOkFmNAm16meH6gLngXJRlxBA1p
VvcWJw5q0n0/vtas1bXIfCViMMMezJh7DMgv0yiaDiCcnWG/GqsqqshjZN5qpG7DEn4NPCUXDJ7K
25RiaCWGIGXV1arJdYzwNkJcCpFT4HecrBBVJfx6jZKgOKTkUCh4F+HdOzgh0XuCxlowwY1aI6tL
qQ5wsyB4w+TzEhRVBSaIzV1a0y5BMVSG+Y2UnC3Wux+yYt6d9ASAizkm/CtVoBcFzBYJxmox+XYy
BFo4Xo6o86P2WVXUB2AgY1ejBnfYjQY1ROie/1L3u5NB7ysBtmcYwJBc7cCM95E2eNKZU6D6Sy1Z
R0Cob4Yhz0q9YCuJRHT6718lzj5TjKuadfHGfOGzQ+REWpJ/ET2OiP1WZ1nTMIdp5dOQWm+NpfkU
iHhBxoGfijXlcTPW09FZCLPVuv1C0SQeoXJbI5dMhg4OCMmrwVIYtcdoPlh1uAvQv+QVrR0CiW1Q
uXaco180nTfVYVfR1QS1WTXu1U7TNlOFFliMMbaoQd+mQ/rWTA59p6kOL0K45RDF1MDNXxzNhGo1
OyQwj5UOO5JZ8esYF+8RnjEl6cprzB/QibA6qK1tnYuhxZQgikudsSIRYRlKJqlwaWEEAHRjgod6
qWESRymZ2qswATW8oyUmfikB160uYtcUerdRK7DEYMRHFVpEH6gsrQieH6ZKvUjStNosflVoD6hb
bG85k4xpu7lEFN4HPOXzojaEn8QHu1J+aTd96sL+kBrsCtmyS2CsmuSfmg9ub8tbVa20zqfg+CTY
w5w+p5hsAEvwuTK3PV4t4kxRMnqYPLyl3EdifGkabjrnrkRs6zJmYA7O5hLsBtXYTMHEbX3Qc8lx
Xf8jyDymYdtNF2Nv29/Zomxi86Y7n1ZgeYNmXavB3kU1bbe65k4r/DykoYcq7UmZUHyOh7Iglyka
MFor237Ac8tjXCshnrl6m1pfRaJDYoPS6i+z+cIUlg2CuJSP1M6vhfEpp5+5HHlAy+dRMXzVeamW
0GsA97X0NU5uQVS5FJDv6Kx1U9Q8+VxvEGa6Paj9gq4bHpd12SLLAlKEFiumVpLeKxLPlB4yaQz3
VfLTXLSYu4bWy0Atn1AQsRHEREaXz0FGQM/snJr6m0j9GHRNdcMmP4259ohfbpP28YsMuYfJ+N3X
C8JeQx3cpKhBMRToI6u1SUaFURkvyOmfWotyR96njps34xxKxJM51tfR+dEAoMbXfEguvLaNRSVt
taH4pnvT+RGRfnka56eOAOiaVL2J+XS2lYtjc+p3l8KYXEIbzoZzVlPbl6o/kW1AWe/rf2qEuTqV
lXORXfXWUa6nBbpXgp6N2XRS4gz7Wr4VLXVGMJJG7Lchx4xe7QIqP+Yk8wbB07aV+sfSsgaGJ7lk
rsp0UOstfozx3zJVX9x1r46wXtQ1PmbsUVXYKZEEy/LVVtw5zDuPQJbu2l/dAyGHdxGMaJ1KBKuZ
NzIJUPzp2gsCN/OMzIGMD9leE03uo1kBa9S5fgaMPJhcWrZ7vhNKbqzj/GHm+G9qdjLG4F6XP1wy
hDDq21HJ/EhfCdR0v9TJW1FMLtTMVuLU68d3g4vIEX8SKCio3+rsPEweDle35hOki+duLD1aKhDs
yl/NKo8tpYMEVE516BmN+WnEIfZgFYKRRKmZcyqI812NvxREc0WAJvZ+rHXrY9/Gd9tZW3GIfoHy
/o+E3gb2msll7mvDh1TaV83vXOCJ1Z9MNSHxSH0a8sdlGDbR6tpqFE/tjrLRDw40OtUHf9rq5XfA
MXKYE4XSlYqOjeFqjIc2Yz0BsEO4e+zGw9zvB9DBccZfxuxXQDM7nbWJEMj3c/dZgVaiT3fxgj7O
YkYoAJUTcW0X2kyU0bgzGWSahCgr/PlJ9S+0QUfb/GyE/GZSlvzOQD4GtC/2gRlsh86hfaxozad2
qrZa82vUL084bQiB3GbJX7TBatYC0qTdscl4Qio7NT0grJCRaPwro22m1our15iieoUk+pqtv4l0
32GhPtbyHhZEyEVfBQe8HLf44ifVeBhu/E22vYlYD9ydZMP2qxrMi14nXM0IOkdEnFgg+5A1VXWh
E7xuxIPA0mNrGvhj6sddvJ+y36r6N4wfgqihiS7dtnsu48yTkmBc1TyU4/gc6qC1CheqzhFrkrLF
w8I93ZCnZ9CpikDufcqiK9LRVk36zVJnW8hcGkQZo9uc0DN86lXumSV4IwaUQa89nSQo1Qz+afgl
+KymTfWmzQYGzGlT2gztKGRzp0Q7b3ozJjDty8A5UtA7BW7F7fBDbyGj4jnkRUt247HRNsH0IUix
J8GjprPH3nACHR2jd/OAYGEesZzEBKPCQq+RrGu45BbXf02H3ngqblybNP7o+5UwC0vn1sCHz2N4
0EdnL6Jus+IYWEURrOAnd8zNbJ7T5WFM+Kkl+uLPSbo3CFkaCImIne4RrPQmlwXxUwlSy2EviqMi
UCegK3XICG2VlzSYbT+VAkStvEVoL4iqZmQvX+2q+0Ffshub6JGALdWrLWKeuPdvmYHLnQTATTW3
sAQmh0k9vMlI7Cc18aLcfuqECLaOwe07CMMbgw7TolZC28YrA/hdsJsItQBWN7uHSKXaqO0xnNRr
GFJ7rgsKW8tI85Ku3ZsWB2GA7Z5zR89e5341Z/UHm0EPlczOmNTramRG3Yc+2Np0ZvzESbCxI+dD
F9lVYReNLXkVjckz+Ggaf23GPSgd3yrutrWcLc9weF/a9tx2+rMJJivL0RV26hvEuHWoNvESITkV
bp19WQAAZCrtHZTgiuFQ1cTIpOCG709Jebd5vrn8XZNaDYV8xBiOgSySQ0KdQ5IxlKHdW4xdkf/W
3I5d8W1oF5N3sK6eyzR01fKSknyYFX6dzdsYYyvtohtVmN+1TaANL0TvAIjElrdn2yII0AJnp6F9
jYkSrLMFXuYB9TWaIgJ7GEBjWGpksa3+GqmkxqAIrazEjRK5G0YIghnr5vIkDA1/J5wc7HMWPVso
qskhj8gP6GNk2jkahy546RIwP7Lh+jDa5u170pDuCHsUKGfqsjfD8NqojzJO970FJikxjxmPSv1M
jlGwizLvbVasfSlPffvdFtBs5Y89U3RpIXDvv+ziHheIa/vkmmbpLtD/KePitWl8NIT60qeDr4Ik
Vmx/bIaJ9ZasxarV60D4V7YcF8dB4odnOuRe67WTAYiVIlvqUeK0ceGNmmcP9qUubOjj3JMEDuIV
p39B7Gfkx+CSM/Fxxk+j/bV9yiXouH1tb/EpgM5vpPGnD9o5mqe7jYzGhgYblu4rZws0eAqKt7aL
T9iQffL5ifx0NhY5X5c57tb8ADpPBjdcwCRk6Cr8eBKmZs3ijpsGEk+DF91gnjIw3eknm9uhSBBr
YRgJQjzZ3JQRZs5E6dnXQbCm9JB0H+ik3XDMN9Rt3yGxkXrNQHr5wRTUzNLkGRwHrN3ZcE70meQq
QnGoP65mfZtMUNF3m7jjXN0QGOdVwGLp8EUEM+4tlXegNt00Q6MRHeY62SmYPloL0ZgGdfOrc/Pq
OmN3e5N6Dj1EVBl+igmhmkx/dKLHZ8RCBfoHkgSaLMTI+yrJAllthboarZzbTiImFuS29iXLJp/R
T9VK0Z3iSsdytsCLOIGB5RtLR0WrRibFo2VFOYkk+geSnnei5/Qj8ZyYrkxOvw7Mf4cGM71RF2iu
FrzQJcWNYBdiMHM+A2JAtJEBEhdiQYyge7Ga/svRqLBqVg+5rIyD2pkHSj73odbdFr1560YF2+uq
KRVuDl7uhD8DXpnVEQYEw6ymuwPupGDh0JEZL740b5Fu7MwiPhZ29tyPgidQ24YDtZEC4aENpQYr
YtrPaeln1lOyTKf1vUuRmBBPhVNkXdDJeo7Vp8T4WjgjTfAQO02eGTwOPebICGd0GU1+Pk67uc4O
wZT4pngeWe0anGF69in0+djhvYEh20RZuR+dXyY3N3/OyGd30EObpXQnBdk+WCprOr5lP5TDaz5R
OW7f+Rx4XQ/RZQOVpb/gGsiHtEvA7UOR6UawSI3QblVQ+IrJXsEQbDI/BMuryBtizSScbgQlDoud
t4eovg5pvC2zxi8cSqGcP0W1PprYVJBzbhzK0vFNEMVnRSx21YME0+z07AwCgLGl3NfqI5Z+5AHf
4SrdwjDCs7lQzlBGXLnZSsi7c0/u8QAxY8PutvA5ARgVH95u0CABfnFFvpl8SuwiA5nXvCb5ofJo
b0QlIZhrAnV1nVEM6BuNAJO6fy8qRMv0sSFLR9k9NQTWkLMcosIexW/XzGB0kI1YmoRq/9LR+1cp
p2qhKAMJ5EDDkzPuKAFzuzVkh5xwTaB7T8d7X1Z+XpQP0fSi2cbG7iGsU5Qwrgjn384uqI2dwqcZ
yWspBVZdYndGogRaRtoI2RG+2JjYSkBoa/W3c/EveLO7O8XiqO+GiS5b45iB9ECMKrM/4mZyaq8K
dUgZ7SV1QK21tv9dgOzQnqInPJqCepIEgzR0Mz6yKB626tA/jhxgoNjg161NbJCf5QoxI5i7sjKk
0HMhElS37jjfCEAxWd4wRF4KfSKjttrpC6PsrITfXdM/t4315cz6E0Rd7G7nBA3zGupTRJ46P5Gg
7be58xfTgFnJ4SxQ24c8sZWZeLCxZ9E792JqfauEWyW31Gus9gMkTaKnryLeE9XpLtBXBwuzcmll
p1V5PE2V3yVs0XZBkkrla2Hj8dZzLzEcyXE31VedIAsNuJ6+PKxnw/vYdK6C+6yIjZ2FUsBgnK47
N1qzg8QvazIama1CwV1P5KdaljvkfXscOkL8ZURsDQKLU5Mx+EHGLerCvMbMgSu3nuh8aIqHvge8
LaLykggbJ8FQ0aPH2JxbNJSl1rOZKZfazLIrFnUso2o4IptIrZtWfyHt4KhqdWgolQjTAuVSWswz
zilnj+C6PvFHGE8qCVsBgNRJAki4+QyqNSXCz0YI99zUnsOlzJ8VwpaUdAZ5HNTjHHMDoz9EEFgP
XP3KvclE7BlorDwh5/kUL+l4TIzvRVnyU5Fn4BQxPFGulM1FGl3hAjoX25bGyEunjLSwiSdEJS0n
CjfR0CXeolY+KRsEdaTmtnEU6HIC3GPN5iwEdyJf4EgF61kQnSoSvfgJSNVuzc5Hwt+cpCLSHaMP
ul/mgnxUd4sOLGo00Q2j0KXpbY2m04FZTY+2pASEp2aItF1pac8QUX9pUfc8/Pk90yQlDVjf0nau
dux+JktL85KE5jXs+7tdd/86RE171VGkNxqoOh3u5pkIS1D19G+2IuWk6tkJDvfFnMS4NyhYyuEB
iQSZw2Ou5gkGtuKph4ZG0+MAAinuqE7ZWQSpF0eVdaAP6jgUCWmneXSwk2ki+AwUvWfrdfRP6mBf
kPP8iM66OcG80X4mM/tQG65YNNKwUrP6BnO0JXs4v5QJBmGEe+hbJeKYNAlQu5jaeLY6ln7Nnn6j
0Toqk9IQGpB+QvoTml9qe5owdJZ89VubrWBbVAl8C1m4dOTukwpNcCBDdL1Fwt6evisx9uO6qT6K
eKj8karts1aANcT46LfdPDeXdlQfUFXjWjN79b0NSFzVqvrTbIcfpTC/BCSaHHAVW0xYLPjaoJzT
CXJJcxLYJScGKcVPUSMYc6teGFvkQI/EDL2EZMIjINWEZ08Y/LS4+rVqPM0WwkClnN4cIoHPGaVD
m0TvE9Bqy/KKRXza2mtIp+++KckEy1u2WxKGOIBiyzXCtyTH37tp5g/T/mzK71j+jMtvFP/pwOLI
dzFrUGuO4N5k+CC9lphAEhw4hyNuuHgIvywjC7YBDgwXCmfBT+F1So6XA0JVpvLV6JjnBiQfVElU
hzyCkulH7VICGZR1GhH2AXMcKAmBhGGIqxeB1a5Tc0xWznR17Mlwx5SdKdB47UulVHvOvovGouIv
c/hrSnKvm7Y5huipThRTfpKF2vh1nPHtF97KYgHDIvmoLIPVlbJtGxoP1fy3M+nOqBWCY4iTqZCx
S7uUe0DZaFQoQ6pti8B+tFrjZNEwY78PKcWdQRgMHh8DFDhKmm4TkwjBJjrhNzyZafWP+AUfq3O7
dcg52Q4ti6So7l3LFa/jKFUzqdOaUbGAD2xnUuvcsNZqxhNzL0xVnFVAxDJjKBa1dRRKuexEzVaC
1gbfr1p/qstskkkxbLQpv0n1jRAvuVpolB3mcy5ma0QsWyeJl4fWFZGwyo433M0m1y7UAY9Y01yg
lRcr4a+rcIuE9MZuh5xjzUmc6Kil+J6mHBLTmcvYt6kg3WZLmXjWUqv8cFFMaHPcHvCDuYEdzh4R
fbXXlKSGZNXwV1bWexQas5tpAyWd3YROIjyFTXxvm+BBn4PBf0WCT4NE8pwNhb1Fsc9Ix3uSxh0x
37PjhlPU0O1Mpl6hqQchJ+u4aI+5ajuHXHnuq7qFYFjzhDWeR86NaDtN5A9gM6I5VH03IsKs2wY0
eOq4hGtd3OM6s/a6ZdRerJtkhk31fWrINVkzaKrSuPR10vp1SpCGSVL2CReytMi/1HX1MwsW7Jdg
z7z/f3Bx+yrvn2H9fnsS/o/zCGqxWqDjYmLzwA03hBoQFrlzpPgYwa2BC3RxrqKiT3mCghWY7vuq
3495wLZDGYhuQw/kGLwactWnjqGz5BobsrZ/FMV0ULSi23YGZjsR4XfEpB+GTNES56WLvgJtZoDc
ZzCmozqqHgUOmCipExILShtZ1JcM6pCugNEzpmaBFFbi/aIgPywGQkdmGe6sxV5OoVHtwBFB2OuZ
JTuuACvCeiRu6RNOB0i5KnVmJObu2Gygz5LCayb7tDSoCnLOqzLQYl8hWmJRLJIuuxddz59Nq2qv
o8FTxza5ZaE3XSRyzq4WuyluST7TS47ZUL07eamQ05/T4sS4VZkp6e5N/hS0OdUI3fIZoa+fBFHp
RqSqULhkUE/M7X7U0kbC7PIUDmBiupGeR1syRmn63lkwaDHf8tYM9TVm2PbmRfR0tKzc2kTaSBqa
WI4DICE146ef13xUEsJC4pCU/rRGT9hG+nhS4VJ2qY72oEsEE3NGdt8Aqs1z4Ufg0UfsiYTrx71n
NiFPcU++pYIPvU018yGiizjTrbVYo71mkgmyiWNfr3BMMld5lYluVEjKVJM+OpAD4baDIAGDLEHw
f+cV+0R5sutL0gUIiBsAUIW8i2kxfYKW0e9raE85U9jNcGDps2ns0CnaJEkuG0XPHzUlIDtDcW75
hBwPme5bV9n9Jbde29kmhMDkZbIHMhMZWk6qCzBNCwRCmQi1Kc/0AnQeYReUHQxnk0BtipxgLMto
X0d48odoIu+kSARiv+BxVMYvmxqoFTZSXBZ2pr1SKS8BXdfw63zymcYehkobjn2Cxbps9GmbrQQa
cyTB/6Z+jcZaZ91YePbKmCUqn56mUvmS5ECS5AFZRB7dtyM5/8kyYui0iG4H5u736mDdckwWpzqR
kA/EELlGBYo7V/Gx6lNfjXPbRaJMwxATKTk0arWcDMp2pITlJ2SzXSFy85LiZB9Ec0v7PHtYVOtk
ofa5GqTGamPX7LDithvdoOS4Ke0bzxYGZZO+77zhzUcACJ0RJsmeuDm43QSfQ4bJMAt7GsHzChOv
Nde4LVZDslG92YGSIkGqGDD110Irj6hAfWsyW5KWs8Ydm8HTCAKa8zk4TOLQR8UZh1njtVrnxyCa
DQIwUhl0PfMKbdh2OczZ6nxSEIGUxaG3QUoy9mculmIzJki4lfQ4toBzahDou8IYsDySr0J+2cKH
yi15M2343XD+LwZTblsL34PzQFYz91SUuy0p0kXvvCYD/TUlgQX4jIVCkGub1jtBB+IGjGEhWT9t
AAzXSwPBQrmf9fqYRCMyZtF+aEiuMMmfNL6w+sZsgP6wm/9KgY+4dFK3TySvOz/pxbS3x77cwdyz
8okRm3x0sTMM3zGzr5fU8NhYshVUfm0QO96wwOYVCfEVpvmSLBLhxqS8GFZ0NbXzf2JTIulhLuLo
OeMc3dgGxn41uxidFp6JKiMoKf5kNGaU0S9kYYbbWUg/Sh37ag+/UzPI4zgl/N81Mb400SN3qvNv
MRAK0as0MYI7hGhmkmEQpCAnzI18wNkjuBvUclutZSpDLwHpIhkjT0XP0Csj0QKIVUmPeGxzUF1d
FlsCpm+1Q0+qkZW3nGwALxy7bSu0CSRSxS0eHkU9ESilJ7+Uqw7e4hQgo/qtDAe2NyAL2nbwKUe5
+qCAOO0XtWc7Zm00V+2eI7RuGyTPSp+cchLtzrrN+JIl4tKWXhIC7wL2X3+BFIZrQRrSsw2nBjWO
pg+b9R7rgHGL5mrjWMLYJ3m519LhqV3fqqFool2DdIQaebQ4dq2DUra/S4+A0cn0dyeG0oxxbNDz
ASIStJfQtvCY2WyYtvIcDUCUOaolt0tWsG+KJHLgNUzYYcpUHN7FdkQu3Dv52Y/J7JmsgiFn0UER
RiDJ3IppO6JQhh2e4IhYqzIvUnrU2J3GVZeMAeJwB2EIiYO+wmO/MXukdrVNy4Sd/2AqPpI76/ja
PMCnjsPbf787zM+xPb8bdkrGaf6mlnRhyVpF8uwsL6JnEbYSsU5h3AbaIS0mk7DBFf9Nyq+yJFgy
rEBSzAJPeZHyjPXdgQ6e5Vj3IHX50rwyrr0mEtK/xqLrmFubPFPZjgJHQENe3ErxaSYqdJxsCRYU
VMUBxrZMI2KtPy2xTS5zHMDJqZpHH8JpbNE1zKogWCNyXGsl3bDRcf6G7RM1NQQ6VekOtfIaaWHT
o7j+al9Owb4LyddauvJNUKADfobExrkE6JzotJgrb3DkUQrudUtxzl3UgdN3JEA4wWuqLc9ZA4oc
JWczJmhdnImMXnU047sTLk8mOTls+x/mSOyCid45MDiPwj74Hcj/trkHvRwTHsYrzuDS3jcgrFZD
PXJrs6pb6tLvK2VaPDyoCcLUTMkQIo0pVR1AvwnDEHEwXBbUL7xZPefb0p4io33GJQMXG/+PqzNb
ihtIu+0TKUJSppTSbc1zUWDA5kaBBzSPqfnpzxLdf3TEuSEMGGyoqsxv2HttH0MczAh3vLVl7yE6
jOBfjdFDuP5NzE6+aRtQpt0b+EAKx8jKqFHcjWvM5YEqilCZ8Rglww+fyIHtaDGnCEg7OYQsk7rS
jViIpZ+MhmiFquG9aE2QQ7WNJBjG/Gqa/TXI/uHZzRkULYmRdo21U6bhPrbtu98furRS62pttIxd
0pYnixp5qhoKRX1X4mQEaffKsLne263ktaYQCnPZLFYKzsBxM3UpVFrcAn4IiYAx57shjJeGiwJd
Al7UpuBQ84KcXz/ecKAUQwzaMF+yQtR8Siye9EvOhuoz84IAf+0oBPNWj2Qo8vxbF6HdYwOX04O2
Hz5rHvzvHGJewTWMWLXu2w6Os6ReHHH7IG+/+HkEnxBuNui4kOqn9TdNXRLYWUz405juyyxk7UPn
RDUn6XQI+2YCuAXnKrAmJNRKfkoNxaurmqtNFpFk0sQ0sYSFHArDii+s14BheVWz19B1Ap0lKKpy
Qn89+2rF1CZhyD8cgttAFqTZ1HnFqWvqZcPMsklrd81EMX6Kw/oJYDmPRo8xEvRXkZJd1xOjlZg4
/ltMzaQKINBQh352GCeXDMR6Vg920RIfp3HMul7/MzdJDy9wH2wi5hRzMTZbYbZEC875dtYujnUb
3rfAc8HOdvpNeBTjnciRJ2NsCW5BD9vQeJ2cZNOrhdsRTw/FebbyMRjta1J+dCsetgjCrcDotWmf
Uyvuz6xNPqTXb1U2M7sccc4vmzjR1PlhND9Cl3lA0jYBhxGo92hDxCTzZjvnfBAPXNzFhruYAIIB
0SOMfUqJS5/8NPwcsbpyjqHkBgyihok6VvQ6/IzyzWCBI2mD6rfbpzdoXyvCJe9hn10qY3iKhPVF
b8qzg00xMyHs/aqGBR6DO2/mgxs2WB79l0TXPQtRtopoudchMfNbkFcoExrALgb4KZRhgANywwKv
iZXAdeo/ssYYoNS0ZSPX40PlIutwcDJsndRWjG2292ysOEMEOMWUzbmvdbqRQNDnXIRPXEosKQVB
VLqOLyOReH4U60tGgl7vNOkl9faqLJBeCtAOlSOyux/chpZuMymSfdPBByvmcj7oDsswkx7WxAlY
LgyVDJxbUFmiZXTuR59e1yO3jdJw1fQIDsrqUQWkLGKurkHi219ujcGGZdCA3oEJAhiNfB5+RCF+
NNc7tk7HVlUw6CMl9qmi3d31NYJ5W+UsHCPknCj/Mfgr5H2hQzeoA0jS3LdTmnXHnu9PZggzmKgK
9jNoeTPxjb2j9BNNpzZKnonLp8lwXoVq5tTCamnY+ARcyNGZWzPV7LG91fGtKGEXZ1m6DjoBVAOn
8TpTiyiyrYDRjIO7oXO11xIK7abPDH+PyhE0cZxJ4rCiPSbb+lh7Xs84+pnO0uU+YjyAOc6i/NI/
aVLkxmoFqZUlK+0RojWK+KG7MT84NXVdnaumlMemyN6MoD4wcXM3vLL6CvqGqRbckOzktp/Fr7Ga
/zYFo/YsJm+oKJird6o/+0Y+gWcM/nD6gKJOQeuIyBq3jmXRZzraO3UklEGNXmjx5anAqLiF+D6u
EAVe1JB9ED5H4E/0RePACoHknRUI1p0Ymo3XohSeEMlpDokrL7W77HMm+DNsQItZzKoqrOd2Uogt
EvCFgzX8c9P6mGZsFDR1MZnX6mIYlGBlrE+BieOByhydu7mGaqC5WZjCqYp7kXaDEnEE2WmX/SNP
0n4DhPmXWEa+1tgizYrs/ZA0J8pIrv3c/df3IIfFFP0x5JKrBkZg3/qasKIwf2oXamI5YamqkTVY
jH4MdMX3HneLcmV9dn+XfYNU0A4vk6aQrglDhI0K4r4KUKbFSu4zCyJmUuQv0ZhxCflIAJBStb8h
xWpn/O1P09YzyMpo4NsBrBabVlXtoZX1k50gVfPz9Nomg0koK0v6bIT67PPD9a2hWFf751SNinzB
4qdXJeLBCzrplqzSHrIJ3W1n8578HTURl3M5dGs3cQ5xwNJokiVWlzp9I4SKuLtYV/c0Nai7ESGW
lvQ3Jrp9+jL1KZIsJ+sZvFTNiBmcP+mbf0GEu0+zlHe3Q/NegbjvaTEIy+RsambH2zMeJ4Hqd23W
WPpQDWV5Cmyp3vUAtJSNhkdlww1dPyvK7Le06+p5tKJ76kXONUc4N1UYQUtLvC0M9LBIwDwnBE+w
Wap3ui6gvVbvqeGkO9tAQedTq68DkE6hxQ8/EK3g6kkzm+3ew1G/F6GY9lHC8sFqPuyshMSNMG0N
ogOrOcsPHFLjcRAMGhlARezQjypmBz+kyG7Cuvwys/EdBxpJn6AtZcqS2mEK5vpM2MyGsZpFKpKf
/ABHEp7XwiRkMPUYbApl/ow8TBFTiz/GQ4tO4oV3tqxIHWgNb1gyzY2KAlRAzbwunbYl9km4q95X
1jpLgn9aLLhGYmHHald0D1qZSwqSY+8Hu+WlgoYcySySR10ZNcFH/ZY2ujs4IZOHiu0h8UbdxQsW
Myp1bcsNIyfjM4/rt6pGAWAhC29nVF+Mb0CZtqSayLKGllcGeO+Gax5gQsxctmelNW5kbZGCN395
inkJUldebglVl4XyzLJB0mJoCy/YiVbliAiNbpnWDGrm2iwCZF0lcZleNdr7sLA6RLLOiz6HYzeB
sVUCZnBp4xpC1pGNOBao3Yd8WbYm+Qdyrac2jYt7M1sPVIvnIpuTW1GwDo4CBj8DtrmN6yUvmcTJ
0zktw/GRayVv2lc35K6e2wE5tDs6V3rq65AN6X7y5z8Mig0GwfKzB06Jk4wyzkVfOBbjqWRPstFa
fUUORZhPHtqBUchr7pRvOizNvTcjOWoqZGtaQkXQ3SkOrSeYnfEhpMvCAsFj348myUqFZrQVQZhg
ENbxbLq6lbpw9UH2HF+xLgIOVGLcGtkv2CGUmWUebwBmxDs3NMVOBt7LCEq+etJjesNTgDjC1fs0
GZOtmoJVVwMbI4vPNYKfvOznnR1WAHcgF0rDZ6cBxRudM7t1E9kSz3aS7Er08jUe9BXy6/gwTSyh
OlEG+2FoPLRsPs+M+QgAuFljcfS2praX7zOkBz1N5SFH72jWKKoUauDmT2BnpDkM6P1yiE6j3HZF
SCIWDP1aDfpq4FGLpEwOIyZvEndR9A9F8REFBawWmyw9I4RMiP2H6SBkmA5zaD+xHDenfO+Ca9Wz
ClFwYnavqT1j3zFA48GLzaYEgPAQpaSkWgfdjNHO8XsiHXTYvA7TLNks6Z9RhJczSYYnlz3lptNc
cjT7JBTgX9Eps+OZ0Xg/1X+YhSCcHrJP6SC5Ckgj3AijybGVoV4TmfMLEx4TNlHCZHXPwnxKBYk8
eSMJePDm96lvMDYAEcsIw9EDc6u0YHhDiBFGl3rliAFd1wTmAfHvSuis3QT4AVgED8tuzjxIbYoX
3LHNySg9yBn+tXFb61orp0Vg0mDijq6BX3GfAAiZkcTvkzj82xmlQXChYkoWklCVRWwCvVb8YPhj
bdIywozefs6ZYswcy5cChHLSJT8jZzLWOvIUDXL8WSKCxk1xNUz8nl7I0tSjslw19uCjdxB3u5cF
3zU5xoNWx0zCxFW+c+vrgnTTKPQZ5HSEVfX86v3CNy9RygWgY04ftnIbGCDpuTPsem2lzV/hmMEa
hy+D6RnlewZDW9tipl/LiWiUEd7tDhF8foxELLYOArC1405020VC3cCnyNRgxR3hWCXETm8zZ4w3
HXCKsOqXQBNbM/bpoI0GxrOV4HEdwtA/Win4oZF4lFRpLME8r0gub1e6IMrbtm0I0xkRt8NCFNmT
oIDXb0jsteNEv/IuB9lp+s6md+f7hB3jldcJSl/+d4amwDem0SIqgrWD4dsPVDjPnQaNEgqJS5On
1xGLDSPo5bLE0pECfoEww+/AKHpkmkgvZxHidMQrvDWbOIK+jv+xQL5JBj3gScOgZwOmt4o75IQk
Qex91HCwRmOafVHk2H4P9izFtgup95sWkBtBcvHeNx5eTncy8LTYmXn50qq2pJthXjQnNBXgOBbu
QUNd74eEE2uikJpJnZjuTk/RiGapM+Z4WxE6dOBRNQxKrCUZvX0vXhEtiLPJ1D0S/HBCWj6mN3BU
QVotfA7DP7hUQIPO9CFtinU4IYwxwi7flhMTHqzWTHhkeZ6Fdq6ccU8hYsLYr5HHpUa2ddlpUNjY
9z6qD0ETfU2BwA5RiI9exO0Smf4buwhzGC7MVaCaQ8uMvNTNX9/ulj3ijVfoM9Hh8i4xc9DCyR4l
mjHQ0IRBtzfyziA2a8EXhOELIAxvR/ICpseZ15bR1jhNaKU83V/7usZ21TKBc6fhOvmyp+W3PxKF
4tLxjWPbJtWjwgSNr8A0o/g8xNFXFzQoPPP+3crCHC7+jHlC8YICl46dgpuXBRpDOJ0sS5G7K0kB
gHYDAWka6eyHhxxocDQgK205MWFbQYmxAHGuVWCOlbXdb1qvebKYBjZi9G9RnROGazhfvQGlJ0FO
55RFtxnII/NRyNWoiaHRtVuR1Se/xVnjYWoFkvbLqwrnj3Be0kTcnSK6KrO3Meh6hxxiaOtVJ36s
+Baq+hV/HW4WFqTSRHQYEiR/6lJyUAef1JlK3ETHo1KZ9ptldNZT2Tjy5ggccmmU3lDWTUeA9c2p
ofDdsTn7F/g5N7Dryf+8qWvoefD7RnqqFtADS9ddbNVrSV7HUWVdvE0Nkuv9qXlksjGPloOJoa+k
f3bCmjiYcMM0Z4nLliGGHWYZi2U4ZftkVKF/iMVrNZaAnWdyLjoWDlKUFEDBloVftfHt9AYQXz2K
JH1HzPPm1y4jVZe6hhdrDaaiXZJWvgAwgX/EWNarrNyMdiix2tyawtu5JWJP6frJnvQUivKMoLRh
IIhvbt8QYg53yWJxg3qJgy7v946ZMyZLkjc96BdID82a/Jxk4ytzPBmx+QTmwIMu27EqlzAUfIBW
tDIMatnsiOE9yOBNKwnxnNgcuKxQMgdr/DQb0b1Xs1MtYiOyDQayjAMadofz8QBYBtxK6rjHmLmn
WKT1aoA8Xbrdc+ORXozigJ2C8OBAvRdZ+OR1KZh67V0y8KnveYhjnN5ta3rFL8D/VylonsuyXzjw
+jnVTYXRxhveFAE7mzJTzw7dDduWxebbLy4Aev+8w7sLU8nBAG2TfQ38NVxyNHAl4rZMYVAAsBsD
rv6AwXXDojRRUXrhQQN+xAgZk/xz3hFYFDvMPFNULa2yzXXcZ8iJi5UQPivGYSQ+SRiHPASBmZZW
ty0c5m+pRmOTMi/fIZsrYdIA9ox5Bep4bm6DDnqM6tOX0QfhLzvwORxncVaiGLZhJryzW1SfYY0u
JynKS4lZ6NIk9FwZwDC3gqnWAHofZpJkz5M5Gpce2drZszB0Jg0zFHyzFHVnI4xPYDNWYaqvpIN4
l74GBk0Hiil0O6Dog00/eSzkENCNrLzKg7Ty+OCIIMP9BW3bLStiGjLI3vMreXrp3ZbqX6jNBjk5
RQ4L0CNl8pcxlTwPsdKE0BGRMFWA/Gx5ysfhM8WjTtNMoA4I55WwF968j8AM2Q2yMWj2UZ1iby66
W5ugZjQFiwIrQn3pBTRF3gy0V1V0yYTVPgLEhgVmikMcd9OqRmOcNgxrUU3eRjgxBMXvq0tWB8Qq
Yc8j3iDAtR2mh648ERyBuiU5zaGuThK6/JT65AkToYlNmXmM1yFQRe0Duhye7cquqJ/iGkf6QLtZ
OaQK/UEzdW0IrD1auuJoTD25cTOEvX2M42fI8j/EK5PNjW/4aFN+bSo/U1CyNfaE7BzGxTHJSf6S
vdnA8Oa8je9a6WOdQ6AaorA+wv0hQq7McEAF7VuiBuPQGd7OQ9ab5pX4yXHxryRP+FCItIYiG30m
eVCvmTcAHbRfhP2O6i29oVCNyWdCoR0YoAjIunrpbCffjfb0JmIC2Cdryg+QCzCIGONR5vy4KC0g
cjBD4HLcpd1I6qOXdzvEBvWAL7JHEXxSBoQzGVOALEatxnMvWvfZZlYEk7WsXAxcrSvUVQ0rQG9e
9Za5bx0J7tYBKF/RxvXqDMcAI2nLomeo8RuLpjgQtCchvy7zn9BEBNFP4a5DupGH4bQ2rcj9MWKY
36dWQXqAEx+7AWoNKlVzQubLGP8WTOmmMofkztAh3jltxMIFAj2Dz+6ShQNbeM1YXCUoIeL2vSNd
Z5+n6m7P4ClbQz/TiQCfdcQf5VJ6NOhYGKqv2qaOdsKIX7FraR45hiu9Cva2QsE9WzahWkSQjUl5
Ic3EfUY9JJhAwXnlDKu3dtckb6MZ5TvCYbcuQwWef3onJvweXrY2O3PJ6Jx2QYhoX/WAf1DTdDih
YH633WEQ6ILwj/8JlKp284ApZ00BmkFed9s1E7gX3Yv8UBau2sgJO246Bt7FEFDvgwKUbhp6HMFl
Y2yHwrUuLBqRRoTzK3zNlrlebj5gAUfoGdhTdK6A+OTA4iX9jFf6DK+B6W+ZUx0YRQ4koyMIoKrx
X88AxDl8hxxxNYPgF+a67i2wczj7NuZ7SQ7Gd3b5umm4m6B0RWxOqg8QwiR9tb4D+jkn0jLGnKnY
/DBazy9dOnxwpY/PCX15zPTpLRztV1Kz5kP85biW/QJ/qz57bYpNxG+jHzIQO3peUgsVIVZt+HVO
qZGlu/Pxtl/KgPESNj+AklgcvRGLd2gaBxW2T8qHXVUSoSKs8ZddDv3RXUAe7gwHuhoBvaNWuSDk
tVathRXVpv7YSnDiK1dwNsPX1A9qfiKb3J+dqn7Iof7KHFM+laVwjmM1tWtxN3MaDxpgwS8pDJ9a
UiT3okGDyf6w2E4a91vceR0JqTLJjqZFCR7njnqy3LDYIg7liJqri0apdIxdDhbZdCfQRQZ2FR8u
09R9cCkWJKGzxv5+42sewhnI8DbkC5VXewfLR11uWOhA+E2qc/qFJn48Aag91rbRnmYZfQaWYbQ0
u6vRcIMDjJCBbXnZPTIv3cc9LvCh10wWYLeSITS5+9lHgtXHTcs0oPvtwIXbKY1nFUntvM5rhFAD
jvVuUN014+Tn9b1rEhZvfh1YW7ij+MJj85ya869eYqUpUNTNvZOzqeCARlTz1y4kfMusvIZdb6MV
IHFzjJnAsAHv0eLS//eRi1lneSNsWj+hXH0Yl3ShJMBFmDEwAL79Kr08PvqDfB119pelZI/xov4E
7nLKLMWYZFFh86/Tuqlk2CGzwp+g9DaW9ifTYmxu1oT1d2KXOESmB+LB9EH+hD9t2ANsSozjVPEs
jWgiYMQBuISjzfxTZBflTN6V/Tt5imOaXYqCYqsIG8aBU/aXHmOCyzLkG5275nqKp8WgQrAJDmHz
ZM/tZmQ++/DJRvmBeq9dFWn4VNoYQMwix8cVkJ1XO4y/e2KcN25ggHhw+x0LgfCHQhjL8xeDJuo7
Sr2UunTaeWSDP3U2jbdlTjsMcgQwD1fDs2k8Rvsri/xjYy6BIolxGjB9YSsANT4hlinT985VWH1H
d+3m+OlNOF3gD9Bq6fFeVFSiPvCYs66HA9Q6oMOeH+5zOeyV7dp3r6owJ7uvrpWds57Ote0QwXSp
8TfoWLQ6HHr7Jp+/OqtHsth5ePk5F5M2w5eMgPNkorFaR025HClucfs9MY/cUkuO22pJH6w6dbY8
znvAADNLmIA4EAdaXqvtW5VwjMJuzVeZzD8NqKGZSPx9ribvLvjFMDtmlzTscjz00DgUeivm2cQY
sow2vBtEoZUz9R9joE41fJtQ1hh7Dy3XBFin9lwZTXgjCzZ9TBA7EPpT/EQOV1AJpwHhEfLo6ZYq
oObFRF0aav0B5hjdN6aVi5PjYEGlPOzCbEbjAscT3j8GZ5AxTulaG2HTijShoCNzi+ImHZzAKuoD
ptpF/lBD9zXMQ7RjeGDS3SM1J63brILffWLuqq6+MfI/EmTKojUQ2c6d3PiWMdTfGV5nb4e2x35R
TEy1GISHbl5e85py03eOg5Naz00cjJdEMBLxy9fcM6oduY7Q/Ehj6g0GBDW177YrSdeVMcDWDocW
r5Fja9kDKVGYucG4vw5WM+9YAEI6N3EuZ7p01403rALmyCfL2XTex5xmEIfmMjiwsSJWICICrnJe
mrqb98gFs43RdggjA9pzc0CNtjzGns4Qu+r7SKpItqA4sstYU4qPhk2DQaO7NoNEXnJlv5VVflQm
uN4gclDr2/RcQSinH6LL3e30hQaRPbVhvsTtbRyAKWa4/2VNsSZRmt26JRUuyrOPwLDvjklGm5F0
b+hgKXCeAtXrHb0ogR6NWnA2rGiIZjIFcXNBiLO2CmPycMleN9mRDeMYoTTz4DkPLITrYiwQXJQY
DhHP7Be6HFuiITsDbn+kRGbNnVvdsqGdSZdK3DNIj73psbKbGpMtkEO3JP3hZ1FUHjdkVWznmp6Q
5Yp3FvQG/AmDeWnYPfkpMQt/F2DfxDZroFYAUVac0ddR6FoJg6ERCgMAsRcgELgpWiKUHTbDRZPQ
NAMCpG51WftXxaNmwLviycqzXBs/gSBZSKxAkhmqyk/A5K8WHdYl7+Uegm30NjvokQAaE14YE4Ue
qe6WrppS2Jcqqni5LvBAKd3hWOASKIO2uVHBsh/HFSe8+Uoma/nig2hq0W+gzs6OqYbNZiqSTYxA
wdMyO8xdoAxdxuKmOUBmzDr3ZPfi6ivAzTo5kXwsbrDROzFm1wEvVCLEE3bon5GazYfL0mGiec4j
eE5CBAzY1TJXw1A9t7+kA/1BEN73wj1oHRN2tSuGwgy7oXDv27Yz70i15TZ0dUszI//SSFt7aPlM
rsPRYD/mf5JnF+1Yj73FUyfIJDXjddN78yd+8ZcuIkCeGABwc/PgPdpqZp5jvUYIqY9+yiRdsGil
JVbkPvfqnjl+t3GU4q7D98dPu8qR/zHqRHlS5QxMUGH2aVBQA+C8tUNgxb5hkc/QEvhbeWEJcZbe
aej6t7ksmUc0LkQmLfHKZ+SKjqm41h2mdcdGHJIUbODhMLHRUf3BjUzM4XkyXAfvboLoXIccnT+Q
OmQ4TxuN0dKZz8kEtYyDNzlkRT0RRUS8UFbE/5o+gLllYvYBvh5z1awSRqRFh62S9DJ2hTVW2aJB
R6wc+xx2GTwkE/IMxlTQlxTFvVwgWiG/HGz5aQRpYJbnsZn8zewGybZ0/JmcerbwWW+CCGKrCZm7
QjYY989JQ8hU19X2jZlf6HQdXYHMtj17y2MGbY3I+09Fd7FxQgcpBr5lz4q2VfEuhy8RVWSLJbW6
RCYWB/4pyFPRY0SfgljajTC1vEwaOXElCHaIcPsXWa6OfU7XwLn+i+Tsk54KODXBqzMmeFGz4AHC
73c6LcdDAXY8RaOS2fo3gJYK/2hzzyHr8m0gWNBrlNcoto+lOU3XcRxAfLsa5NAcHAJE2XcyGfX7
bIv81Fa0TaabO+86zfeoSn+pXFlPbjy/+4MYtugGIG0DuDppyk7D1ZeEkETk1kN3mkdE1A0OxCC0
/DsYNb03MS2fJevJTbvM6wVbAU0LIAbIC3lI+DIheRgmJdeMHLjWSEdJGNP83xs7au8dMXuHJswO
TQf6Hi0UL+wuVGyhCWIjn8vunB+J4hlgWYB3DUYDryamTfsS47TE1904h5LQNXISoVZ1w0MnNik0
SgZ7K6qha/tYnnGT0Ddn/smx60NXGSZm0ejTT8xmIxL5WSLlLkET7LoYEVffps1K1SMDDnBE2FwU
v6derLCPkBbuuNvUxLfnpi1VpVVdRivZe8CkECShr2pcSizFZAks4ri2YtrHwTWsXY4mkCcsl5DH
bdXb3B8uxtWWOHPaEfVpStLLMh+bWG+ogGR3BKVYXzjHuoeD13PrTfaZlRbpIKMxbyF1UPkaBXYN
sl8vlNoX2BIYCnLug1b0X7WyH14rv9AO/5tQLQYIxyf7U2hYF/xo6d51EWKYzrAzgXQfqoAt2wjg
UJFvUTbYK9soP41h/OJWtrtWaYs3JRv+tf70b8hjG8GCf9N2/8MUzVfb81NihNsBV1rZc36iggyY
5KW8COk7PfjWMaXNMvDPgWfoaSTRtFT7xDZMFhF1S7B61N+5ZgQENHGTmkc+5AIBOtTZS9Zbvi7k
8EuxlKbcDNyF249gC0VTgwDzHPHMXUUe48eJFD7Rv5uu5Txp5dkXGfZ/AiYxiPbMwxQNwJm7Se64
4TnyGgJ0QggPSf5mzZwznoedSvmkQWGh/xEg78Ng7iWrEePAJhxB1AU9SWuepE/uePJDdV2KXBqZ
kCfYqWuvMqRdddGtZgaTUEUMCMGGc7F3hquUg3ck/ovFEqgHfl1wquYqiZ5jD6c6lNbNYNTVR8Va
Mx5resqsn19k2l0JLPWl4iRM9gUiezB3pli1PfyWeO45WM2VY6IxLJA9bW0d2ecptoNjA5PFRlZ9
J5OVxCmyWSIbVbeXB0+au/CQ5+xAg5GVmNBLTWtAs4KuTVKotTeZjoHAMHdxP+M0SES3rmSHc77X
Kwt461aPxCrYRtA+FMgqvia9ENkOowePrWWKHCjq/FeJE949H2AhACr9lBr5vyES/7ICRILfvjZu
ushOoRjafn0tSzCm5JtsSvZ0CA+Lg5tEB6QjeHRhoVT837CnANKyu6uu9KHBhbtKC6YESsW7IgZa
U2YRi/La/Cky+Uv7bbyNohYFGi/IrYwIuBWCrcRgWC/G4Nl0cCbSEbdiE4p6oEHkvEqmYtUmCEnC
Rk2bHLesGGFchpa0L0wRftRUGbcssT77Cm0vInHKyG5XTvLDMjBZFbW+Fp18wXCDzX2xVHUAp2sn
+kpsscdi38BL82GrRf5n5D+4Eq2N6QEnwsCygB6yB57w9zwCD0Da2y9kUwzWI2vd5w1Wjy/KGmog
18I7X4Rf5rJPpGL4Q+YCCXyT+ES735AeswklIdEWbSAKSNgTdcb131vqx+gmOFSwz47yqw+5uEPv
k4C6YmXoBvH8SC/EjCtAn4YEYxpfWkyZq6RHgyhHzjt+SyggC7rFbPo9tpRbbof3GJ8BAQ3sjRDq
8PCQskktdEeUds4zIHthZG+EJCtBZZDHbRNsAXGgzTZmI8k6VLyyDRqxrJnEZ3kORN3Sk2vdlD+K
oZU8nX3cSTG6NQcmqG35ORH04Taw2RvWULCQFN24jyA0teE/NQd/pfWVV+abP7V/4TF88j/cs054
qWo75UnVXlJASG1rnPswOdWtvHBTxkgZipckiR5G6t7Zm33YjX5GmndEHsEo4SXtJAeYWRxL659g
kMUI2vkJCm9E6jgNaCQOzTShj+YMOGS1OJYyQD/bqZgGQB4jMDKbNp6JmyHXzvDnT1j5SOZQjtcv
vQVjogr1i1kTq8HKpcuK1zS1MPQpsA4RyHWwgcFSY3nlpkYfw/3VwyFn1JAFJrMd7PRVUWQcev5x
ys230fGegsKlzEuwW8wh6jSJUrsJd0kNl4D8mV9hLp+rhUEZsW9vE8VtWl6aAWeGAkQNhw+OBgtd
JKn+MfFTHrHGHrGlVG55+v4TiSzNLtNgG9CmlhXoz8xyYGDUfkxYEjEcoV6IMjb6MU1ZtJLhhGFB
EtmOAmojOpsfM/PPrb4xlaPYX+JZTWLlpyCyqcuSlyozf6IvTbZ+T3hTGA9qpY0ZocKnKgVp5ayd
IKn8igeXDcCkw03H/hHlzwJZoN9CHWJ5HDJtM+YYVskQDjEauFV2XJZmtoiIcczMkzGR6R7bXoSH
AqdbLT/rOlSgaRQtm/TUMcY8EmRIkJwO2gNxDv+6gAIbbtIwJVcctT/si0cDx+XPZW7hGK4G0lNt
JqxQ1mIk06E/3xf8UpGyeBojNa3g2zH1nh9JBpMzntCNuKnzyqt6HRdcYtiW7LXVgiZwsjcceuS/
ybtVKnXW2ngFzA7QxmVVLHMOz3nUzt6UBDBU9ntt9RZIhkU2PM3XLtC7csyZE+ZxwDJOjWskKMAh
2bmuQo5jZJAqubZOeSvdpeBCS9N1j2Ty/yBPJc+RrdasEwmjhYOCdLH34Q9iZRB9MT7DPhX2JpqW
6M0GUkXqgniuqRpLUIdz33jreLaIWxn1ORhsYzWHKK9SFgxzJd4GOPlr2y/ePcwzPAakon6/+X43
DSK05twtAhPLcbIS/eBgbrBPejXoofy/H2sz7L0WegOe2+EC2EiPRpVc04ldcIli8fr98e833x/7
/pOIm/RoR9kV10AKD8MbiFFNlm/w/Wla1RQkevKf9/73Zf/5e9/vm2GSHkf0V//7N/7/v/f9jyx/
JYwZFtAowx0fa/8H0Q14/LyImnR5Nygl8l5nqgh6QOcgugHmSu1HLxjL6MKG1sS9GsOJbBCgNaMo
HknfgVK2RIIMOEcmsLypoV/c0Ao82UEOI2H5kOW2u5wq5mrVInxM7u+ODvf+/c73mzRLnqoeQNXy
63v850MmV3tUAiLkuggf35+wC6KFwDFku/99qbXAwozcizb/+1gvLPuQB6gpvr/s+xuIxt0z+79O
LCLZC1b1mThuBvCy+fRdthG9G0JD+f5Y1P/fZ83A0vuIspNHpHWevbE+CiGad3usNdIEApNcfJPv
aeUF28Zip/n9WcVMi51yW1y/38VMALwwyl9bXcmneG5frOV7UKKoo9k08ea/X1TAP7Qius7lWzbS
+WeWOrpDKSneERssX+JMibqV4p+wrC1pkGuCspKbJ8fkBpfsv3/6/lgBMJ7i9v9xdl5LbiNbun6V
Hfv6IA68mZh9LmiKLJry/gahkqrgXcLj6edDUi1Kas3MjtMRDQHpgCJBIHOt3yCWREwXZKXc6k34
zRjIGsoepzLZr1Q6VHTLGhePeZhY6a9KshkLTENWqRm2b7ap4FRp9YiINVP8okK/keVKBPBdy2b5
/qRIXqcAoCDNi3H0L7ClNzclYjhv4sMM+vbNy+NuYyh+vpGNsHtwk0l/TZsowKU6NVH/p6/bf7pd
o7/AKxgQ/p2QrZ6LKxg3be7pz8gAJZcQMdCgU4E4aSPTgy5stOJCJMGwz4eEhErcjwNK/VGFTFGA
kvFck8HI22Ps1a3SyR5IWwF0d8mu7VoXnzcYojxvbd37mhlPWdDV700IpgXwTUXAsff3qu6gXRv1
3sukjls3yNAD7niUGk0n7usJ7a8mVsut65TJfQDxbFEqnnfjpiWEHit6ZrXr3tSiBpprxkcwtvmL
Qup7a+dWvtZ8NX8ZsTDgpV2VRyDT/pOV3ZckN1/U1ur24Lu6ZeHC4sgVO0EkaSiubD39ZrRp8hSD
6kC6IoKwOx9aOvwtzwJdJg8HMSu9xRCg7XZMnnIgTwC0D047TGhDlkszsu0bvxThvU+YFpPxtAWE
zmFHbOt+4g7HG4tA4a8tZKUs+9GiKAp9M6hMxkQJzpNVCsmZee+8kWV2XKUZYq+/1Mg24eRQc27+
+7HsrpZIRQQE6c/tfjvV+dAe0OiW7X4689h35XJoku7AolUhpe8KUJVD8Kh7yUiMLtA3Bp6emvPK
0/0Q6MW1R9Lu0XEBP8D3UFUn/yLm70TLiEqjubOtr60yEvg74wU8QCLLKnsFYvmYIsB0BbH2QVWw
qG7R8bmyCVPszEHd960jNr6JU3LTHmK0KB5DzfbWU4ZiqNINd9ao9Y/OkGwFOsMZBOhBGNV+nCbX
viDY6V8iOgFvDChjDv82rVImLKgRx1cq8DgUL0oHvCqHMnE+DBMX4OYoLdoAi1anYyAYzMDh4vQX
UUWESbY/d5J7Loa95IZMUATpBRp37b072O71lBYfvVKIF5YJLIY70mvgHMWL26vPqp74N6Lqqrt6
ENeyFbp04TZhfreWhxMAnEVttNMVCKRpp1rpbeuM086HqAuUyw7vLaMN7yOl+6iKXt/LI9nCnVvI
w19byE79PMa5hdcV5i71xZM+h1j1xEN+YN5MLlrbdVlhxv77MVxDa4rIjeTYFSKl+B7bQw2ROagw
3KnLKzHaiJwXlvLFd3TMqbTxqc/KYDvUSkeodOyfQd0AuqYntpA6lJB4QpwrD6/7EFlf2RO3o6vC
sbXHgVDLluRcsBn0qHvBz2ElG7ixAj3EDllzQP1lYVVYV4HupNj2AVLLCAKB8qBMqSbryps3hoW9
Yk6WCkLILxWyiY6HO2oV/r6Bx0sCde6hkuBZi7IY+HFzeKqRnSvjuklt73geqQcbuXZ8yOPd5D/6
bW6916SoFyR5pzsn643LMGxxWy39+mUslQvZIopm514wsNeJI+KDWyXQI9s8e4dMJhsoOWzPJlGd
gx0H5lWWsbL3BtN895VypbRK9xoQM1ljg9XswLjrt6nukfaYzz6F/U0J+/UxDRR1Uzl2DiDLdB9+
XB4iWeSOh1D9Ny5vaKL4IOzy37g8eXIfsFoEauTfuDwWGt8vDw6z91BU7n//6TWKaF66yD99eiVu
4qdP73x5mFil7/BM5If0p0/v18vTEOXBmbIiRhPmHppUBrQlnwgK8JwkdrtbVC6Gg4rAdmUlNc6S
NuoebYmJepCEd75aRBcAs5uVU41oOQMndyYbKavxEvmYu4yowiIHH7AYWwWngbY+gvrNVoAnc0hZ
GKVOk4JgioV2SAzLDKbClaUEr0oKOS+Y8FkvQus9Fu6lPUxHy0aJFvnQb6MQ42ZMTI2UabYC2whs
VG+uhWGo68FYJS2eG53KNSoY1hPY2hh6datCX2ONz5oO2S1AcDBPUMEwUWIsyI2nr21tVCtN9W98
nFyWUV+++3X5tVDGR9XqiI2MvP06CBoRmmmNh4RjlMHoUYP7KsO9prTqZ2igrFcUu92kKdJ2seJ9
APklaDCol7ZRLqeA9zIKCx6JFkIkU4gAimLBKWobKR5Wb5wG29c0BfkdbmISYyuBjz0OJWR0J2/n
qkyCRv1rj3LqMmuI67Vo4BJfIjask1a38f8qwMestWpOP9oTyb7hloQwnPd4NJYCC3Thq9lCTVpj
VdnWV42vbwkosFnxssUwQv2aK8Zt5pjfG7pr8hgRUeQpBznJs0OBkF8EHir5sE4Wmj8rbCCFUnbx
uAtz+NkTsiZk2lFRa9GTzlATRMHkRlFI0IyIKy7R7zxWKPwvRZ9/hHoKpI+Vd1mZt3rjXmXtSD5C
c0HL+Hc6CP95asIUMk6OiE22vI/giHUT/0M4tAasGz1bex2AMiyCzB7xzmEduHLq+hupWWPn9+Ux
ZbV5UeYjlLig9knCkPNGFA96GNKDZKpjoNJcjmUp28aAeIa36Ry7gDNX+s9hFvE9O9/CxibIMotB
uVGzRMzxdXK8j2riAoEUIA3khosctCmyBZi56BaJc12Fj4/C7ozRQ/QKqS3+Fv4VOJ+Lj7QGdBNZ
9otuw14yuyG9UK3yNhqSFZpbfLyKFq/cChsLz5sQIShYco0wPJQ7xRT2wvF50bsJovKpox/JFy+s
xoC7hHTDgj+ccJlqrBx/VlqqIZLp3fTFDYfPuBl4U6mI9qcBZgaE3ezCa9ZiVqojzXzsya57TRcA
fNWOat0vnbaLLwlxpsuocbR1RJSeoDUI/FAQEfF4TiA/u4pS9wp9VZKulf3Uasiou6H+UtlwbiMU
ZdUBdySnjS9Ih+UrKy7tVZrmZNeI3Ll1jgG5aMkdRz7KJxoiqcbjWHuXeoxqtz+iw1Y296Wac7NP
JE3qXn0n4sgz59Uzh35f2Gj4MKXlF9AwC09Ajfndhz6BiUkILJRG0u7L6sVWh8fBC9+JlIWkYVBY
qiCEtGr7OjX1k6s6b4BWYt50ybZywnbJWwynCSfawRJhooWj62TzuXv84DAlvwotkfJz4zFjTcq4
tvuvGFBeBBaMLdP1ns2W3+bYTg+2giBQFIIVtCJ07fqWJ5COo1Rk9+s+zJHhBue1SLxoWwb6siVp
BQ6UJFQR3LX+eF3UDoQhZoyWrl/iVYYhXjLsTWKeRPRJ3ijoscWReudPza1OqmOTHmsfpig2zJhx
A8GDK9iv/YDgUoxA0ZLU7yLn3tmUHdJfXYGE34TDjU6Kqki+DGltbdsGN4DJQgAARfYQZRT0Y0Pz
sWiI8zWF/zyZzac9Mkctvlpa9ZX1FSFFiMilezt6r6Gaw9fDexm+BfaEZQ1bpJ/hEWniLYRhfSqR
/WigH6za4SZEPGylucC31Kbj6aM9VDGTxwh3xqWZd8jfDLnKj0Z5VTFfhr0H2VcJCKPCXSegTroS
C1uDvxN8bq4ic1pyx/QThncDGWQnymqyPiMs60Y7GDVHokdZ6SUavBrPXb6gCslVKHgrCygPEITL
pJr5nzMaGFWLj/DSysR7MY0PldoRr3e7O6czYXFY/bS0HnIHjgpwZFJLtrWJVOAmg6VvoFA/6F2M
VTBiYanzFtfjB5N+GE24IgJV345KQdqpQAB8dpwLwruuxptCz2/conmyBu0Zxbd9mavXiBB8FJhE
lBBb/N4H9M49C7hm0tCLhjZCSrz0Md4BfePWY7giLZqhehbh1YUqjKLzuZIbz/FDR0c6nOx20SvN
LcD8Ny1Imc53WouyEmBspwQ61V9F3hYJjKfPQM0eLK9+HmfuzSx4AQnmIslZLBCjjyBTvQnRBUer
eDSadAXnGKPhDrgh+v/RejDhw4+ad0/6O0Uv3WMCjZhYizX0Iuh4iySVOkvVoxjjO1584SGllwbD
k1lg8QVZNNyYkHn2bj89dIjwrUx3uhrb8a7X/LdWcPu2pOt2XZ+9t+50n5sFoBacdXrs7EwVGHBu
hmBn0YmfaS4YroDwx7ZD60GyafirNYIHsoDjti4jXBM8awne5hCU/q3ZKrizTMvedA4J63HNIhrq
kPlwQUwHrRgJ8JbPXi6Oph5cRJ4eXgJafRIo9G+Gevws7fpbrLUk0rLslpT3Vk3SDzHDuUOI8OWA
Yrrm1CNPqOyRNMvC6bEAa8DzE2g3UO9WMtiirLkxoWLdFdrovSQoy4ToEMPI67bQtHjCuQHEi/hL
ZDvO0m+acVGwVHI1DAISRDbTsEI0IjbDVQ3hIC0BTROgxRAJK+suwb+1VlC3a01vo0fqzFsEnGQM
8WenwW4xqgQKEOypbYE+zprHyIArIVNeHpIPJgnuFlWFR2hRyS5S9jbrjHVCklOd824hJOOlgVB6
Cz7G7txPO1c8fDKgy1iYqqueCzSgCff6JDAJ1/WbIH7oHER2FA//bKvzkR3JZk4ywRrTPJL1qtYd
JllKQfxYzYAlFU38gZELkWwewM0c93cBsBI2R5zLcB1rnWkYGCQ9n4vQJ9YRjbP1o4eRpNgqU3H0
yxP10+FntSomvKfS7tgUAwz/YZawxoQGYG550yWo1VjearR47mgZ2rNRy40dg/8+9kbwqZWPRoUb
QzVUE1FvnuOdGJ6mbLhsLaI64E2Y0gGvHHDC6HINqd9hOEAtQk5GPMAm/2J40ZdeC267BBOqPkAF
yLXJumsdugUVblQd+BIwT1j74gXniYHVdN/vnK6EqgljADYd1FnVKQ8tvHwE0SAWIQpIkG0VWIJX
jxaDGIr6p45X5YGEJ4qsrKdehXHbVwizebiCaOBgssLCe6KAizAKorNMY6EA3daOce1oPP0tzb4T
anNQ/YZwbAKg9UtvqjDvdHKGSlx26Chii0HeoFeyF93T7vIqekadHGkRDbc+x+2w0XM/W/c2EyrY
QNJUfVR/2iluSdG4bgbitciQ4faYaLcm+nuA+9cIm8JjaLDIs5BE18xiZ7kDppVusfTB6qGchdUW
anXjFn11bleQxUsSoGtsIp/aDp6TSv8ITvHCn6AV+OBbmAtobXhRRvhQ1M17pIdYl6OxMYy9e9Eq
6N6TLnBBTIITsXD24oEc5Agv85bGh85bxllyZxsxCuxQUheQiPmufGGT1OleBxDt3Pzl15jvZVD1
emEgkbPoIKpmDQrjqHETNwV06sVgt+r4XdQNMUAl7lZO1vRHsQrbjYB8tqzN+MPE33NRaeT2wKLi
UWcCvOa5sQ0r/aIic7dxbSZLk0ci2en41fV91CNXMD4rRcgn1lrbKou6w5Qqt30KGoFX3jv5dSR/
GAlANcJ3wZe+hGvNPAP75n5eHwK/tEjuLfJWHAD2oCbbW6+xlwPjrzH67UqSUw4xP1uEziZtoCIM
ZbhHmXVneFazGudZPOS1b35eVxdEisODEtbaJZ/VeqiQgzFzAUYN8XDWHf5qxijFA2r8kQuIzzLS
dZoxBybUe4UEOJpiWv4RRd27BjpwFUaorPVA8iZfWXXMIJZ6WkakgdTPwZjEtc8jeuHoNXnN+bBz
nWdwhhOCbT0xLdLfiQC1rjkHz4QJUncEcL16q7DQNyIIxL3dNsti4u6Bboutcjg9aLVHYL4s0rXD
W5NJV4ErOVJei8JXwcC1PlaCnvlY1mjIJdgwmjmL0zLELjkrZiZMnlygi/ziebqzJmgTEYGoCJ56
HzxqtU3qkOutEJqHYuT2G7fsmdM3ubipJn4TOD9au9mNHHFxrIBLU9vVCjZCgL6eUkHKhUQf6VnR
hCQgyQqaTJOBpLHGg/3AfD1fR5aLjl7eXvoQSV11DoU4Rbnpw1dfpCa6hLp9xM59Cxg03laYJl12
vQ1RsLaAYIQjjqCvWgI6uymN+0IbwMUp2oPhoPJm1OqNUysPSRpFGwh/tynPLibpVY4fmzfzSLBb
zrHS0vx6A22Q65/mZyrcere2iyUALqSHuwmT+rTZG6QLrcJYTqn6GFXgR4Jy4m9BijNJZ9ARvyCw
+o/EsODpquiGpEAOzIIJOYYhhySAkg/ukF9XnOE3UaEmIXATRdIKDjSiJDY+PCHS+SSl8K1h9QfD
ImUCbMMfGl2AQhWamGad25s+0fAEdpTLzCNeBldMu/Gbz1A11bsk6D/KGSSX+WTy0xwmTN9FRxYw
PZzxHmmWIn62yNGFpm4jddaAD2AMC+WT0jJHhPeHEK6rwlM+fYytrFpOSa4jchytXVEcysK1Xtsc
K2rfFNy113o2wo5wEVoACQjhH2mJlQNGA9lea28oOkYUKrM7UAod0LgCmg58Bdyc2vAZd9lXpwve
PJXprAqEY8kr37OT1ahiKp8qgI1L9yrtWB01UfrkmdMH08KN6dbE0KrymzuVLqZ3xPo6HmQjskVh
EHPL84RFI2tnGKgKKe003KtwwO2gi48ufM1Z+V9ptpqRvyd9RNA5US6IFt3rkT0rAO5TK4x2RQxb
Es1XjSQv3yrsNr7svr5H+QCuVRI3kL3deJ1nBEqFmT8ZdXBjs8TF5cBV1zC+dxmJossCcdylqZIo
jfGRVzAbcF13oeqACZIJnukUr+P5Ra1Z7ZtwkVQqLHjdYixY2YI5tpLkaJTaU+eg0W3CK1vUHcjH
cgAZGfCcUCb71TRBekNcAFGX8LM0q+zTH3NlazTuxhLxY93jTaTryb4uG3ZCno+sCfGn74+NW7Cg
aon1aPhr6Hm1j2JsX4yYVXT+PhIrWBEUZRZCLpJH2hJasA03Z5uMswK6wRTVsrzPBp7DshMq1qqg
gaYqrABHel9ZDF7Pjm0FJk9hPm7HjnVTarnXjgGQrAzXwFAPGpiIBWFY0hMZqSQFq/S8ebEHJOoU
HzKiHfI12JCyIpW8LEodL6SvNsigqLlqLnW06jbQYlF1cbKvdlB8TSznQWmQRM1hVbGquiD+4y4a
EC6uCpVWb9+SANsszXe/cdOh66TDhY6T9ch7REQI/VWYqC6nOL7zkzFatmO+jWffCvAlKOqMLYLI
XnEzIdRVIfUwaQ4JngIgdE6Obba1LMeCWBRXfgQDGSyG1mggnPGrTYvHptFx/9Hqd5CFzJrbNVHd
J12BFRQibIGcxkcYOe9ZZ33JfBUisEkIgDOB59OPIySgrPhCdBuCWJ8+RgJphNRbFnFPJlZfMJSN
RiZeVfAo1EA7cCckGT9HA3PbFKFPBJWS6SJC7jIcvZfEMMMdAlJi06fpyvLxicjEfVMHL/HkPI8o
RV+0KKgtkEPqF7DVeY7al5gQOhfuNF0p7pCCu+dtgMIhdMgkdxAT3HktTw8QrpsugRUFApdVQuRn
KJfwwk5RBvQaPGSDBuNknKNxNPSW9hDzmkNVK7AifHTGTUwoHfKDRRiU4E/AM3Blo5mORbLX3zTR
oXO9cj2ks19cYD44PcuSuGbS7sYvKUzUZR/pnwYzENAsT76LE5XN+1u1sV+YEPkgoFB7Ag3oeKup
HdTiomUFYTt7G4ULjI4+FZNpglHOq3nh4dg2ZcVFoUDgKSDR4xYfQgdCVTDTX7G33RmslTZTrEKL
AzGROHwWrjYkhzIKHiKUZ1a8VpCwQxyz7om92A4SV9ZyEjyblVHBcVnoRPWRQYMUxBzS9b71CH9C
n0hgwrJI0bA3njINcY42cWGZgGApk0+nhyhbTNWNCII3iOEXEUuJA9OHaqn2xKCAf9/qGo8rI20c
7rMtQuI8Ni1kIjp4V8JHEtFkyl2O9hP6ypwPWspkp3dELxCwFbN+QRgQL06h9gDQsI37xDTMa5jL
JfGDq5xMBVD0AWEW/x7o5GdjaWQyIkD2BA/7AQQTQns1GCT/K75Ph8DhrrftXZs0N2FB1HXMeZ0q
nnjIZnwbU7xpOQHWXIANVHTSUHHdEeJVEduqqy95iDi7VnrfhlR9A82Oogko3BB5pbYAca/NiuOO
U76FLJRcMfvSMYlbOO5kLCUsCgcGYzS+dQZz7tYyQYqFX40ZaquSYBv9eQmKDOasy/ol1Zpnu8sP
LKweUl//Gnn8+Rl8SUh2+bpKY979Gnx1fmmdgTktaxKC14JIf1t1+MPo+aLu57BGIL6gXhDn8Rcj
K5CJQ0eEiOxMXlpqPYocOIBsAexdZT02E6ptf6uLajwktlIiZJF9IumM72tY4guAdHDvtrMXiIak
llexChPm2oxQco9SYR8tgCk9llEX6uAtVTNoFlYJhFxr8P2oVdPcOoaLR40gcEHyH3ZcBjJJuDqC
A0zFNbiNAE1J7rohNNR42SoHNZkATI7eNnPKp4kcQ1uZhywb0LCBK8ebK0CDNNtZHWZxCSRjx8cU
T/WY5vQTIRYU10HWurBbgBMxKc7qb+hSi8Vg4ZMbpJG1Kgq+SnjXhoNQT8KbI4rbaxj0mNZCoFkF
+TfSNDPtDme6wsIU0hX3ThY5wPCgC/dYJMHPHi+FJvDdxHtAyQiGWqzZFq1z6xsh4gQ9z0pPYWGr
r2zD/YxTZ6Zvog1l5tmDwDli8c9//N//959fh/8IPoqbAl3jIv9H3mY3RZQ39b/+CWjln/9gKj2X
X3771z8dEwKBaRAvBQAPVtjUTOq/fpm9vubm/8cTCosZBWmpIVBC0azAHgaXzTR51yJxa8JBiB9r
hXcti+Re3pMA5w7iEn+t4Il+pfDz3p/L2wAt1XkMpJW963O5HCN3O8L2o31pVeYlbnfe9ZS03jWu
TgE2MyGPfIrO5S5ye2srhoAoy1IHWuWi18o33sQEXX40lv1t+ueyhRxT9h2dER1uVuKOipeGb12C
a++IV7CReyHzXlKdeYAc81zYOog1xs28rv21IUhM2G6/dVRDyKNOhpnVPMypiRcU/UEen08w2t33
UWWF2ZKwiYwgIS/GzBaJ+OAo9+QGhobYh5BR+6T6uRzlCRIv5yazhdFvXWWPn8rmkcC//94sm9ei
ZKeG2MwPIsdTk4USu3IT1O2FasaQkspEgWY4hSwFCoNdWS2PWcUUB8PrBDwP7mdZdqqVDc9tZGEm
C4FlnMY9HcoaOY5sje6Asfmf73Pu57/d5x53ue7AJDNN1Op/u88zUrNh7DTTbSuydChfUf1M1+XU
iKMRxt5u6sq1hqRnh2BkLBDgYyNr61J/rNxAbHExq45d5mLnem6ilCECtXALAFr/qJH9ZJsfQ/9U
KyuqCugyto3mY5hb1fY8oFprn1xHuIOLnG99FNNYyNdFtuxZFy9cBxJ13SjDnVPWCsgCGN6FGO9k
UdrDYYujCGk02UMhuEBU2zvK2tBMMQqzxYfsAD9/JHfRkfmI1G4jW8iKXly4kGduZYm8Bgsj1aU8
lBvPhubGKrHZyfY/ruPcolb779dxLoPJc2hrgWuVSlqKObJ1IbnnEeElFiPWVSSZ6SoafAiWiv4S
1wCY6Uwebixk/VZehlqtLDt1c7poK+DromaWwmgffLhfPU8S2eNUNg8d1y1DzyR32TdH+w44eNRf
nk439iB+g1zv1rINNmcsAlVLQ07PYnosIF0Ck/fc77uoS7CrIl66O+3KBkj2UoqRvYLM5+7PPce5
j2wte8u9n4b46Ryn/qgFGv/NUP9rNzn4qOCsXNYusP75j5DnP12o3D2dRV7L+dJky79dyu9d/bzE
6+anUX7v9tOnJKvOF8BnlMSF2J3P++dP688j/l76b35ShlGFO98jGzaVuXePamZzUXlVt0cf0T64
joC2pocGsA9yzJDv/Y9I35edbn+bFCazFe+t+4ywDj65dFKm2D7kLmEaOdpsB9TrU48OaECgHRmJ
tQKQgOkf8h3ByMKuYg0Hz627SbTSxVyan6hjGO01UtRdAP61944zrfQ2mjeeA8685bcCT5pDh5nC
bQOl9lQmD2XFuR2MYO0i0O26Cnh8DWjwabO1oRKgZ1ll6GIQFOuzr9583GjwUtsWe5Mp9Eg7jwSu
dC8wSIrgPjdMpTjKw6wgktVrSsWTUdUf5eG5VjaWtf+ffVH8rVByUVfyUgAJJWj7DgOohfnS5HEF
NW5FDKtcykNZcWpzPs7G7HtrWYZYyHbAcCcK3eg6R4nySWk/00k3nosYgvlohLioxqXxjE+Vsy6L
ABTLfGha3Bmyk56IuRM3wVwue2kzh94tVeVimnEZwTgyozd1YR8sYcNrHMCzh5OZexeyUG7CVrMP
ESEFVHi83amLLANRCCEBrZ3w1FG2HoKs+j6kjozLzpniXZPY7QPKt+C4ba/Y2NxkD5HjmgglAi6R
tTh7d0jHdneyUm6a7pFpbH5fxhC7MpBVGGPWTGfm3qFRqivV0IuNrJ2MxNpitAVsZa4dhfZ9sNxl
PZmbRMWuazTnsDxpnZs6f41jvUuWHTOcy9xO0QmJ1PhObrSgQmXKxgkAhQSEdqPOeiVVMu0HU4nv
/up/qqsQyT31Px2j6/Su5TpSl05D5jDIPiSwW26SYPoL6A0UA5drWfq33R89JVZ8OKPDf2ppxSr6
vHF6DEuElOIRO23dM+CJzYdunOjX/rxBGAnN3MTg/TcfylpZkff+HYm1bncud2cliuikzHQuJZhV
7ghfPtidj8SmHMEMHLSPhqnGVxXuiiyTG9XrSsSf59ftj0uQFb+eLs+ZBUxd0dsqXJ2PWq3xS4nt
ZsEUJ3sAg13dT/l+0smBLmt7/KxzvvOuCvOHiqnN2lJxT5RNzz1lbVBVsqffRYj0zT3V2a/L1Bqw
kXU4bTDPKY493ivG1SSEQmJDoMOBD6bHqqPwb+Qeqg6sserTgTPXMVm4Q8pumh0zv7esoO4v4lQY
ULwpk5vRjAtsDFJjpY7D9zLUkNptgcUhZLy/TqAXY39Q4uZwHk52+OvE55Z9Fd8R/VX/eGLZx0T7
cI9eKa5q8/xWaQkp1hk+hXLieZqxzlNZuUdGO4DC6ATtNmr7I8qSHMoar/FIr58aIYlyGsICB4QO
zzzuaQr9o6fnohCjudYu8ScfW2TPx6iYPRAl/l5HFUIszsey2lHQiOpBr5zLf2/3+3GCQ/q5S+YH
Npic89jRfMJGA0ZzOpdsjsrd6QzyNIANnE09CnvL/QeDvM/D4Zj6kOHNeXILKAk1rjQ3+uNpM9co
mUWNbH4qPO3OVUxq4SvOzeVAAXPynvQvDmByuFNNRtJtcz6HjkMaOJwq6smmaZl2BDpQ35VtgRoC
8+BLeUjAgLmpuTSsUU2XOG8SIyqhaZ2OCw3Sw2+NrQkySsV6LF/6pRI5X/6XhYX62wLaIuJNFt3U
8Y3jP9dxf11AV4kA5Vck7l2X1xFRDx1YHvoiLPwQ++sPsYeGW5X0yG1xdC735LLzD2Wos6k4txjt
+txE7oXqgGLej25yb6wsB/7SAJpjXsXOw/2prTxt2BGcEaqFKDu69QtSI/mN3AzznmNglhBo5uW5
3IwMcTnoJMDOZXLPom3pRuYcUY5R0UJbsfJmcvbQ1tdyYxRWfY179veKxOlni2GgUfaMVxgnK7vS
6nG6KWIMgeu0G99kxYRBzlVNJvkmcEKU5TpvfAPVSlibLO0Vl/m3Hv08lDEPFSq4VZyH+u0cOEyb
y6IQxKLaobnTVISrI28Itx0U9ju5acmIW7DG5IFvWO2lNRKClYeyUyHIR3bgKn7tpMMlx6kxQz5H
Gyyex8gUYzBmw9PwrPtGTNUB7slHQozxXrZAmXwrct+9lkWqVn1vLysT160O6D5/iOCLNQr3KRzC
iryRintFaIwvba692Wmm3+CzFyH3at3KYtnK6Z3vrca0f+vqQb9R4abfpYlxC+5yejmPZZXlaSx3
HguGdHRX5s6tLM5QOwZCi1hmpMxQnKpSLzR7Mq9SxzdOG20S6b53MT/7UW7hHmcQzaeHHQ5gi86N
5zbaaCV709YvFQEMCZWEcg8NNr11ggy+kDe+KCHceniswSZuo/EFO6gHXIHHW9mqqAti+/0fWw22
Od72g53ccg8/y86tY0JVCtDf/zEWsvaM1aNsn4TE4L0C/Bpz43ElcpcHfKfy1MMfYEBkkeNxQm9n
IFp3qib6NhyzGdWX2Ka3rrqZSYtQmr/HAn4JiLfYOSmywahaU/bTbiufuqiw40TnI1Q7P/Vlv5+G
sGTPuU0q9GJnz+8ILOAYTe6CrOfBDemah3cs3mbgph99w4ICYAY6YdfM6lHXQH73ApH86in1ygfZ
QiTqfVMozZMReYiiJ+Wwi+Pcujab2ZiTCOG3Pw8F77wGhdeVT2NcP3jFqF5BBATLvxgV3GsVMxlv
eiwgVn5HuhAvr+FGbjK/VndWqOL+pACakWXlhOWWpaPfPTcL8S1BGIyuQU9XOdKpWZqcuuY2etpN
1WM6qtX5TaiG+U2URB+GHU54UpUkIJ0Jtoufmh+y8lT2o4ksk11HgX+m4dsfPhKFp4Fk+Y+mp54/
msmecuPgo7eoJ9LI4I2jSIdSmadHlWDiUe5ZAomfsUjKTQ5U0ZiPZFFYKFpPcu+vdqwh0b/simmt
KiO5Ctnot7ESAroNTLL9ufzc7HyilBPJo3Pl+TyyTJ6sG9oJhmOiAi0jcOchLnw1pRF6EPlAENNA
WOiiIhL6vVDWtykmWYh+yXKrREbse4uu2IiRVVkxd1CrpgQoNe+OCfZX56EM8ipoL88dGUoTLm+C
vL+RCws1JWWS2dO4N+d1Bv5FSH2X04S4FocWdryXReZkpyXNmEJhNzXttGKR65QUJF7gu9FplaO1
BOOtqRr3srL06r+NZls+N0h9kA3kgDG+LLhJ+5jwMliJDtadXED9abA0sKcLWatn6XiZWIhRn0f6
cWmyRZEjUTiPdv5DmUuOm2o0rO1p6nWahsnZ1XnaJ1T/KR3tZPNbuZwOnstOfWU3o9+ACfBsPEGx
QG0jrb/t7YGlbT++EZFgmoV0zJHE3HAL8fkTadfxLQDtdyr/0b5lyfKWhqZYemZRH6PKL/e1rYFv
yewbtOsazUbFPhKOddNA6bHi2U5grjPDCw3Qwvejzlk3qAXfdvPmr75mXdY8WlGq/qtEVsuGckTG
QEEUKb4oiS+KSBPGKtI1G34CMG7VEcXVOG8A1SKAOXZMRWVNB+JY3ViR972lnUHux/js7z3DMSyu
TgPNvY1+13iC2MpCz7JsrQJXQtu4qfddp4zlQu7aecOurDrtytJJUb43lYeEk+t9EutvRteiovTH
LnII2fDUZfCwKkDSOB4vkTUKiLmPCOI7eMPKj0h+NO0fyryBHDvvIcE6/6/P89xXfphygJ/K5HeW
IrD4+/hyLNb7KJjoBrbriC6x5K+UA+TH/lDPlqpS9um8kWVjqrarScX15reK86Hcy8tjOQ8kD9of
o53H7eeBtHmgxCoIW6NYvYx0QM2nGwv5GG2LnCG4dvknyONkrpd/ofxbvXb83ub8scl2cpw/lclP
Vlacx6saxdr/zzN+3XZ+TSXYtqpi6KI5ukM+wTB/n/FnbeukZeWLL3bg6w08SVTAvg4mTjVIbViP
ci9I/ouyM9tqY1m69RPVGNU3tzRqQAIMtrF9U2O52dX3fT39+TLEQpjttdd/bmpURkakBIhSZsSM
OWv306pssbLJndj+2a+bbo0R/mtIKRR5LcjIpNPH+xaC9Q9+333tk4Enr0rJWXDbXaTwXtJJ0pO/
o452Ybf0OkhKjs0wcpFqqKvs3qCGMvunWHGWpVaex7eB2XWK7w3kFrJ/V0GSaB96pwk/JElH10w1
BjuxZYMZfkBzcFeNPRtzNVJ09PdL6NADpuZUUMft3h4NOHteF3Ia9BSt0ET0QvnJRNrxHSKLi+20
AItHSjlXViqqebqStKAkA4m/ok0XDNlrFlCzTZiR/jgm3QOPYoL+rcownl2gQx829gj1pOz55GKR
SDjwqABlWMx/bwvVjlD2hpZhJQedEtlpkzjTn67+Zdk6SpxBnMy4KljuZJlm1e9LK4XF+PUETalh
PoZ2OlxaludfDaQSXk7dEFFw9FaOIyCPS0NNn+Nk9nQ6f3UJMxO89LzwZtqm9zaOzWNO0SooSqIT
VQXfAzcmykaniqEqNMqd29FqcjWVrXFTN4heqAkn/2WstfmNv8JgG4B5mmk7DkMS03zcoD1su9+N
VefBbBhzszMZJiWvbyLYo6i+2DdkuSLkDeHLpB9FnfHVO4WF4MV4+llPP6akDMQ/JnV0ShnIr4Z8
qzUhJmtUqFIyc/q5ZTlZqbOWB7Nugi986qibh0H+Abky1D4DWymv6dNypHO+4sH3D0fi8zHZ8SY0
UhLY7v7d14KnedMGrWpt4cD9pyP5O5tfjrf11IS7s93IUJk9JQum4aePngSoFED3e6P0tzwGFz6p
ND4eHHBYw4XWzEAzG76jxdgjQ3vgGYiTxFjETMuahkeZbuoOVZbM4nfv0ulhpGy0B0W1fw5+s7Ys
ZiK9AbkYVJNq6bNfq4Z/sv3pHb1zPr/k65uUhYvJO/zvx7HjvHscO4YdUNJ1Xcj/IRKFT+v3BIxW
eeTJtcV/5ERc3jaeXx5Md6wOpJYWWpSa5MqxIv5ng6aoDjItF00Nz7alSezbXNs4eUkq7+RmtFV+
VYw5vSN2DsRHFhCjzEcWbaUXZRHUN5q+0gVkIgs01LSNOp1/N/CPTWt/4t8FY8kfK9M+zGokJpmU
C1wGT0EZ2Puzv9yB8042vsdH/xxwjp9uODiRmlULilViwnCuLiHjDK5leHbX1DtYeQfvAmRomPPp
HZz9JTyhKWYTJN8AsgOISFn3MbFRldRBbXRFg6p0ENszyPO/L1HvFijcGNWnNAvtbTzRawv/M9On
GY5U5tU4V5B59lFinlbjfHllwqhyWoedgh3d9GP+tQHBsn2Xmh3NTFs3BTD167Sije49egAVzdLZ
t1O8y9HQOeVjUQapDmvPWfUogfBEQj2uMrXni+3TSW15xV4f6+VWLm22wtY1+80nrUMZDV3qXLt8
MyO3thXhBMUAJxy5bdGNvlVBsK7RTyU2Su3uLvepQajfxOkHzIZPlKZWxDMaXzvKRKFwJpq78s0r
v+rSRgCknZf/pMtapV/+jkBNVyuvmmF4+cXLr06G1esCfrfOJDjqBckPZN3uDaMJyHvxnDvwlbDn
2zaqr9spTC4neJC3ktJz86V8EBc7k98DyhdD77648AXG0TuJRppqmJYIQPzYzsucfOA+P/mchuIp
63TOQN8hBNcv68RwwsuLioth1NOdH3i3Go1ZFOWsejsuSpl3YNi5M40RQR4c6AVgVp10pvlz5sRk
o8oaueP/GdS0ALsa8l8kZ1HFhv5dHTYMdUnUuSEy43t6zry92MUkkzJMXbrvS7SG3tnFQ0UmneHt
ZcRW09+AbiXhrDJPks+S9JNKS0l+quBT9cGw149i7sIAfciqRVRHJbymtD95ST7r1UuyWLKW5L9e
1xIvd54/SvJM8mZZDX2o40FuKW1LpU5PZVTb2pskTemEqoks/n5OvkgGZli165rPzVFyNGKywpaW
TLpAkB1QCZ2hNGG1IdRtgoPOIzkAXxGBnWhRFdLg6bpoFKcUlMTVnY101TGxr08bhd9HmlEhgRRe
dz3Ez1uZe11BeKioTFi7bOrSz5nnpgPIvTVKL2t1vpz5FZPhAFY4qAOo2GB1868rb4UjS7k46vAU
j/2LjWosJ9nzeHqNk7UkDv4qoMDT2tw0gZM+DmStLv3SS3bemsN+qmz9WmxJBxp3MnJ9dz6SijjI
SC5obdXbtoMKQO8aiqX/vsjiVzcxLRNfdKTqIj37BZsTEKs6yz9Wq19Btx7qt75NOxCCy/r16vTD
J8+HrQDB7fBX2r0PAmlQkd7p9G1WF5uJremtkwxIVcCI0FzIGMbAv7omHU+zYorDmkcYlexM42lA
zDRbuEvkaayMKtAy/WEzyKzvA6smvztdfe1Wvf5KvxDC9VESXBlz0ny1I+uXPiPBQFMm0Ai0KiJ2
kV/h2KdnZiicPVv66uuBzHRzCoUtM7iSlV5DJ9QNbyDQ/Aw/KUhe2Jp+zDAQL7ZtP+dp02zMoYmo
tsb6h7NHVOY3kOk4zxb05LFTGLvVXv+SUrRUq6Okd66XtXRgFKQ8LbaFhpoLWBb4D1dVbZkA7ujS
esChBwvfNN3tP61zjpF11oqKCex/g+MNT/ZIg5gLja6MxrAcn+AwRUZotY9Lqo9PdqiHG9OFdVwm
R9OrH6f6YzQOAWTHLZ3LyWS3O5n0MhtVJhaTkayoFhvnwD72amlZzEoa+P1SIGAdvbw7CyGQXWYk
PPcAMDxBIWB/aGcPMtMpa+l+awe6VxfnhjSL8/TO2c0S+0ONszuoHeyw1rukg6G3nlFS1LLwAw37
dMcH62HMUfnhmFvCLwipKF0WYLnHChCZXwPdUoTVG4kQG0yFyUVfkLMWP5lwFPWvWvgU2k/NkXrx
4Rw08CZOi4tN3NouZMsFoz5N5d98p/w41VH0n5UnFVrxyD3kKZ3fQ6n/Mjzt01B08Tc0qCDuRZ3z
E7yf45WTcYbQImRG4T8xD/ZkzHsEZtu9EenBwfTaBZGO0aM3ht51iG4aWtAGzqnq9ZwVtYx4+uPr
DUvwqW/dl9dLqib+1MACfHq9eE776/+9AzZc9/eEBHlbILyWb/qQHDuu7+m/74Dj1O3MKc3tj3P8
iflE6Q915ZGcHxmuNVzgETTLo9hO00GsTTcO4rHmErX2HbQXHQwSqGWLT+LSADytJoiXIkCDprNG
/hj0q7orf5YrkDiIwMWFdYDI/yK1SBdcFY1X3aGgaorNWSrCxOYqZkFxhsGNDm213slGb70Of6RW
XJfJ/g2x3wnFIYAOAX3EiugvdWHE6xJkP4yhqmlGxfYm5g1c5E34G19ZrhvT0yInMAk519tEMwta
vluPnjZvvNHabLoJ1EXu5CITSdqz5VYuyM5EENa++pynz95yB8s0jmfjeQmxyUWWCZBtRe5LvYLv
oRwCBN7pNkvZI0SsMu5ykTS83A3eJ78jRSCDc8Z+QW5iC2cyilMq6DwhQ8gp/Yu4T9uNTEjq/+w3
D3T4kI8Qi1zk5by6ervk2V/uzkvKanroJvvVzcItHYD6gSPNy2VBdZDCeHrjo78MhERNoO9Fon8C
q6Yoak/T5wjvNbbwovWqgMmVPhQEenSXnQIlYv1ChueLpxTZz8NizndWUOQ3btzT7RBXDr3aIfLF
RyqOvNzrCue4yi7rfzmZBqry/wZa7zpkCCE49AMfPXC4xN4dTDkSFzksQc23zNJsuvpa4+CtQNTC
eLwZksQ4iKnvbf0gQ7l0akLuGk5GkJqON+IhvtCqkkTx0mbX6+V1RCLyJy2a0UUZd8FH/hNpw83C
5WYK7eCuRA3vMqXV7dtAEmXUQhfhiCxil6b5H5u+XxEG7B9SRJBaaK4hNW047of6xh9JHd7JyPHA
0NuA0mP/e2RH2YPeVz6UK+28pWnZfm6THOVoPYjve39NPzfxf2Qnnsb1cjAnRbGkNubnIBmegrwl
uW9mWCUpZswbWJ+HeYLTSjEYdk2tsP+I2MtQaAxxcDxFeqUcgHEA7h+/Z2juuWy6GujT9bS/y3VI
bsgG1N9WG25L9RNbuv29G4bpE72isE+C7b9Ffaq/6+buxRXWzE0Sl/2NU8JKUOcm3Ki+l2ybCi3B
U61CqguWl6TbThkT2P7/5RHu+c5/fVbgYQeWbiGWZ3j/BU9vV2PKnH4Jv/VKjcu2vPhIky8k5oH1
cL7Mpb/LKWwdzya31ACHr2G2Pdvo/M22cUxpDYZ7+xQ/A3Y4L9mY1YvdRIjuvOTJriLpVvk20f59
V6Dc0eq++SlzS/NBjcbOtE4jK8kPzQQTN1kofWta0COkfvGgL+jAaVONUIA6VsoJr7GM7uDE/l48
zvZ1VgpQM6Lk54mZRkpyOsOhmVvnyW4VL3858XlhZOqVf7W6HvJClcaeZpyNQxAn32n/ZE8zeuzj
aBy6txzrxdeug9uXKkhukQwaeuqyKxurgxsn3cFLydPuZdyVNEzLtJkidXgl81O1BMiDjfbLlJV2
vrERfxiO2uLqPCX+fUv330t2z+K4updvO/nOlDt6OL8UOdWYs71XX6gyZF/8ZvL8BSrhatKAsHUn
9rSEZnnR2maraRPtiNXS00VpGB8dLY62RomqNILlxsew6HKKX7Q1aShjQ42u9w9uUOxlUi4x8ptB
PxmPEh5qGYcL5HVkznY5Q8raMpS1Ix0xERkaJUpbjlpbQl/XVrJYG7Az7mVlk1UbMoNm9S68k8vY
hQ5k1UvwsdRsAw0WJjh8QY7RWjQ2klz04QCApu7qNfgUcl5icbQ3wTFVk23bksa3mxxGzqLPq9s4
mc3dTDJ8GeBqjODcGarbIWKXefARAtg1uo92VdrvkRPawk1dNebyDQgoGld1tXIsL4tvufne3CdO
/o2OcmTn/subRTwdAG1SsOsyJfXzPl8k48WI1ktjpDYmw/c+b3JK5/lT4GtySpZIkB66TJxWp8E4
njbSWyWXokR3PNON+2IOX3quxK7gAVd2yyHs3MslE/DkHqyWMv3Z/k9rlAoN1hrWVbl66XOfLk/y
xZKt1mEF9vvFyjqfqtEMWcrqpge98Kbrhd/z766dva5fzL7l3TQB2qq5e5s1fXef1059Sdt08aN1
4svWy9dv7BjRYvjdI2gDi/9YaHmmxoH3h6rXpZMlCOd6vXdEh9M/yp2lWd5xRc3sOl1JVpwnRqqh
65UK8007PZxWEW+jRQcisPP+OvoUFSniVwX/GGha0COjeegRDbb+WDeZ8bikwZdhKLODmOZMH6Cc
qD/LnJgyCmqsP5ZbO1gRIfEeY052jzKHAsC4hfEByZLcX4vL18UkfK4ji6ycDzvCsJHUUi6Vcbml
q9M6+lCDq/zVu0xWOTvWEYnGd2YZShzroQvr3gRVuLfDvLuPzam7p9+7Q9Y6P7hRUN6Kfeq97l7u
5qLkIAbI+J/sZ9dXf1lHlhbT7+ufX/LVX9aXdQqKa7dQNu3KuqVUp9SQG0tHIUQN5ZKru65e3Svk
JZBz/H3iPJwGeGHfTPvo/aD5+WuEOmuD3BCfG9rBvGMsFzTfb9xm2NEU7h3FfnKRsTX6JshC8jTi
LNNnR61/iTWHKjjMftGD1SabTGWgBLRlxBYETq9Zp7PtnK2yaqT8EHYMd2KTFBXn9xdbLFgMiTv7
OCkV4IV+3n2rdaWeXMHz7m4otqkaoCpXSt0xaOgpHVCS2Z6rkjIhw8U0IHfKcwtou10be76hQYcg
SPAt7vpDaNr2f1DVueLHjX/oERzZZqGFTyOZEfgPIHbzGze84eGfbaPOtj/MidteotrTflN8OJ5d
kfiwjFO4xm+PYx+Eb6mmWxBDRODnBm0bufV6ey7Injo5VEeI3MlF91PqunIbl0AjLBL0Z5PYZ5dz
ROQhxyWJyyr5bM7FcC8DyXNWA0y9ThHmW7HJpUT4YGfHfntCqomtCMeFTto34WKu4dCDBcfKYR6G
vtha4g+C4ZOLIP5OMD8Zo1xybdBUt39jE59zSCegwPNYhcAeDjdrh27boMdAm/so/lRDX6m2QP2j
V0HLkJi0pMrkkqhW6pUCvUEv5qNcsirlm8/qDzIqA6PZdTyiVJBYZB0JBNoYXr15FS0aTi6vr2KV
sBAiFcqriLMsEMToJbcasoilTd8ttKNPpw4gRqsxLk+CNoAR5DR36h16HQlO4e84w4Dl2pg1Dc4w
33DKbWHTbLznFPXdHItwY8sea1QNjFAS0uXdT7q9B86yzY2tnzn2U67AtD7VRPraS3ePhqfzpMGX
saMY11zKLARn6ZPfQ5/E3Nk/qjWUJxVQdxrQi4QRtN+mKCjueA5/qFufV5MXfvMexoZuw3HNPhQT
GwRan7NlT/PUAe28/GNi/TJH1/ykZVamBkZbWqeBV/zHWXv2zS9uunL7e9ADI9t1sEfCCQS+A9qi
By2P6wNa5YxU45cytfnDy69pXZrq0s4Q8FxrLXqSc5BXQHjSt9kHOSI1UzZv9N5dTtTw4pEtxoUB
e94FXAy05OjxY68IODW+2n7mYA8Szox/dSXCjOnQO8cFHscDG8ns2gyt6GvGXrOqjfRnTUYRWRTX
fwr8xtxCheDvuiFKHsMEjhNxKRWSgdzrX15rvqw2mlpFL8qaXXM61HcQTNJdfA20P7xKqqiAiSgz
v2rJ+gTwn058ukzXIUcRXUeerlnd9Zupo4Bblab3lBd2D+1Gkd+NdHruzGwcKdEa4zGDX+i6C9bk
SetROQ1T0/gaVcZTP0O7dV6yrfv7Si2ZW4DC+inxn0JqDPIsAlyXIUgSc+5rJ0jn5/ogIzkKyp0A
y7R5vHRRnz2cUGpnFxUF5rE+iNvZPq3dsuu0Yt9G08O4ePXXPoQ0NPacdFeOVvN1qoxLtx3mz0mO
JH01dijrKrtvanSc56jcp50VPP4eXodVtpPVLITULLAip3BkJrdzMS8XmcLMj2b6zK+HLce81Khg
xv5lq0D2dlyc7KpT6k/2s7/Xrc32pfMIJqvoxkdAbC/q5KGCAAcK0SuXdhgvZs/372hkqkJ6lO0G
mhTD3fhSN5K4jGZIwF/EnYNf43h769X/zola5ru2DNd1HSPwPN314TF1HFPlTN/wGljLFKUTPc8/
qgKhT9lAS6FW7v64yZbpzs6phMCEiz6nB+b15ClBb/b075bzYN7hCDRNqDYGUQyxnMLEmSE0iWXn
65d/gsgJdk78Rp/Nl9ef0HRns9zJ5bzQGWF3nhVbUZjNpnKyTUj+iG/hPv059AdoZaIffu2Yl1Vt
xfeoP+SImYfetV4pAiy9uB8DnyeBPX71/Gj45OqRt2ks1+NUNkHLpdYSD8goZS1Y/5AY8uPk/Vre
VN3bWl1dvjyuisofrzSjLD/ayQ8Bqf09kO+MMNFlRr4y/h7IzN9uEvP3zMt3SZfsXpYvi3i89qfh
lgcGZ4cIZsaLALHIG8fpP3Tg9rwL4YNAsw8cYj1G18gIBycuCZlQsQhTubdn+2u8EEYYiokCSi4Y
BgFUb/um7e5bdUkWMkAhu0QxZWv0xr7SL3kUk1zs2HzjLybKinCyQhMChNpxT77iJrOv9vPLvdoB
/7+sLW/Drwao9rtxDj9VVTbfxeTSs+OQmDCV/ExKsltWYsRfOqvcw+6R/zA9WlkiWEk+jPZQ3Oix
gVYEjb5fbC/bS3ktqtznF+RY1xbB0VX6DlYRgl/3KJrLUC71M/pT7qP9Og8nYXdtDaTGUJK1m+9W
3meKRz0ngWZr/oVvac6mV71B9BB295mbdvfnCVu1CnlJC5V5ZFj70ai2g24bX2bP8q/hk19uclp2
H9CCgH40yYofS1BvU7956wFzmP//7THSN3WFEu0Xwe2+gQafEb1lhAAQjBku+fgq+us0FKyv+Jwx
wnIntj+DhE+44pyKi2YG31Z2WpvJBTwUxcP4VJbN9Dj0dzIIUN5+Wip4o3MtrsCk4ZDYS3zIy/5X
WCeUBpfee6RLYT1KQNINCSol1MTzwn1ZLE/fLxYudbU7+avFoEj8hYr19xnCJHqR/gHoJeCv2tB2
ftO0+zOm6wwKe2fThgoiOhP6rXcTAv56Z5OXzRDk7kyXqqnA4CCxC3fzMh4adYhxBFrpJN3nwK/7
naNQlTIhF0sNxeba9WdNeYjp7MFPpwCaf8/KxMkWmaC0X7KC/lAgXIAWA0WDcfD/hXkEHp3fU7sk
fQIPwLAXALXmyeO8q86R20ps9nYQJKb0My3VfmkBVnVhj162obU7xES+DbqZz1tvMrpj393IHKqr
yZ3O5sq4Ko3kgxbPw/40lJlqpl85aweUr5VjaqXJnZXbcGGru8JEUT3bWQP6h749WNQ8zPgQFZ03
bWD1iA9zAqWlXHpfiw/oIQAjtIYHmTQ0o4EZqTavW2gK0isJdpwZHketWT4u/Ths6e2Dziwj4+62
CaCcsiPfNDgfwnyOnrrS3LfeaD3PWtHcJEmCjK4aVrArX61GPexfg9owcT7kRRA9GSbJUrXWuyCn
Rhh4GeJhn+gWScR5/OSSdN0C7S8v4pJkyQXiavZdqxBxU2Y/okFl71OZEFvfUMfqG2hca4/K+ZUY
48p9bD2OFXTJ297V+OqT9fTOL75mPVQI020TD1mLVuW4ZVh2HfoNKh1+Hp5nxblGQvVYUuaHO8z2
Nolr1nfo+VJLyeLmLlF3kbLJrAYB5unu/+oHM/O/bJb+iwTKM6F+0m3TolLFZ9S3322WotLuxwyS
789N8zNFi+E+K13vsq/67i/FCpjNo/szCincT6s2f+wN9CgaVXaxrK68t/Xpje8sZRcNji7xLcbG
gSk2fvGtjOIQDBC5rmCLnzoPRTgEK/7rzjcy859nK5S5rsLMoatN7SgXb4xv4OT88Q7TxHnw2l08
83jCL+nkZC6rgmT3Yhc/5GAvAUELoaAKP5vkTh9RF1DhMpLUgCzhdlmyEdspYKQbmS/Rr5FGH2U+
lJ/zClFnE8T9nsQBGiV9g/yoIgOBFuBBz+Lyc1cN6XZ01hcPh8PgCeLyB4+KZPcjFaw3HlaqF+9f
5fc1Ao0CzOB6wQWCItExRbDvKHfnS7jqd5VhBohXQSl/tr/zfXUTD7cPAuoNZFNgGDE2pZ6ud+Xk
vtydbX+6+z/4adBs/u9zgGEpXqc3RViPvmHLQ57GtB2bL2DrXXs2EnUd/GCB9x1YbH27Jj4nFJdj
VaFn48arbO+2BZB2q+kQR1qN7jyuQRpdRtDw/TU49a4oIvs/de5BdxvZfy1xpEGI1waPqLEAowqH
t+FmFbmPMX3Go24Gl1reGTtA7NpnY2ETASv+eqyAwH4OgOcEmWE/0VNUoKBlguTC7HRzdkThAFir
GrL1rHdI20DfXLXRMxy46Ea3mbGTWVnSDzKUedQsCerTkvqEJp1acuqX5smbORZ8RwiX7ZcqK2u2
twxsolTp2R6oOqvSsx95kIi6ZGqqKIPcVWbEJ9fCX03Ofnc2EXIxDUpB574bZ6xfbOd2pSydho1H
gvDy1NcjY4mj0wEY3nks66QlrJqzvkSbmH/CzeRl2r7N8/khNWaUuDSSFGW0X8Y+/5ElHowqjp/f
sx+KbyEhCa9rEofPdL/dU5dMf4bV/KWj5eETyowva5mROz2wlYSbV3lUNkSurLUamupUWPL7VIdh
OIIWWiFbskc9S5e7iupPrSB/ctFSLdq5GrTKq8D6YFKE8rEfW2hZiBCfTnNuOcvrRxnpmrXc5dr8
fpEaslf4VtTLNO68+ZePueG9/5xbNB5z1PVNy+DjSxfG7+fdsXXSGRqd9FPZVwfkz9JrDsX1M5Cl
+CqzG2/fDXX9PDTLJ6/NugcLpAadSp/z1K+eNdMo7hy6miDFJaYyqnIHJ2l2LTGyxJivwNrUEkEM
S7RaIrQ5fAztZ7qUoYjPs+8Fek4Xga3bH1dErq9Lcl2HrIQPP+Gxcd1PENyaSnmGZp7wV3URNov/
S2KmorI/Ls4IBlXFWKgQHSrOQBdRVH+3onb5knblX2Ql1wdNy/LHIG8/IKW7fIl7FProPBlgW8Ir
C+uTV1I72WM8QoA/LePXLm7Kq85p2uPSldbRc1B3MmGx/KE/Z5rmf4+zsbxqvag9GlATg/AZEo4v
YFYQo1FAlTOgBUiZk2fN4YxQEdSKNQLmRDEH3Asejdk3h3TQkbRygv4mCVZ15kG72vXC4xSaHABf
bXS/a0crryFL6DuEmjyYUt/bXmNPLuKtbOLXl525zSjzHycNECDcXB/bqUv20I0vm6aZyq9tMMGD
1ibfyQOUVx5clIdAG5IHM/asi1xNtNnyJrJOupfImsi5DRy+HQY0rS/cBUnTckoePXbsPzsky7Rk
rr/EehZde8WqHVLoZw/RqHfXyL61z8q18nLvJxuyI0XBF1fkc1BelUfT+gIj9ltUb2N3D021/atK
rHc382yfLOvfN///Pg402QOs7RdzF18Kzxd8/F+CSk+fC9fxr/wl9AAYKd10t8i2HTmHxwLhDURU
q/JHrGkncrDad780PJneBJGiRqW5KK8pKZQfh2I8OnqQ3ndTUHyM1yC8LBsj2Q1qCN4+3PnxRK40
nYuPRgXn6gA3CjSxVf3ZD5KtW0NDljshW+FsVMXFrEUlZob4spm+FnGPh7LbvZ/fLuWzCf4B9RZl
moaoVCUubpfciy94PDYbGWqLTcmsGX5o+mwAm4uhKmsXDe51cBwyhJZMgxqEXW1oNi+zndrznocC
83gXe56V2LrO4X90tWobBwX0pqb5s4iKIUJbLY6PcnmdcEsbzBGU4vDZRqPL55JDWISqxd3YtxAl
aOiVLNlQPdJcx1duoVvfU8RaPC3SfrkJvytdn58lSCt4eM0qqPa6l6A65edhH+tenzISoDq766io
tPqLZv3068K6s+t2uY6WcnyQu6yZh/d3MZyEDyWbjX/xs7vwZzPbqddsNCPLNoVFwilfyXnPikoM
Ib7PTtoYD3zYyo+FY1yLmbYu1IbQHEfxGpqycxCCu9Yz2YHPehDqD0Xsl3xwkQyvNpL3DTJkDHTq
0KdhbikO6CJ4SoaAsh9bnQt3qpuvrrMOlzTSQCZCkvwT/8EbsZuB/hJuK7cpcd+EO079JR3t225q
ih/gpDe9rnlfhipFeSPXzZtiSqyHwPIhw1YeWWyfPAAkVtfLAMHyFB61KEtRLeduitqXO2Cm6XYK
8/Aod+fZRdnEL4Fke3/6c02r4T6XiG0YyRp+owW3u4K/cT1qPlX2Xi/i6xR1qa+osZPSYJcA9DG7
SIrQeMpN09120WLt+F1Xj7YPwbq4dI5/qRtZ+C2CjOsKwS79aDYtCKOmi68bCO9ltWTmz2QMBXuh
3kt3rTOjt6ae37Z6RMvFCRMEX9XE2SYu54h3E3rt2hvECtk2hpeZ6s83S/eTo/sxZakF1MJkv9h1
7BPMW0/5TMZV/DU/BGnym/3sb03+e39ZX9ll/SRsdESXopyN6HzwkBRBedHzdkFspg/ygApgiqbS
t6DgrR5QepxT5JsL//SAGtegvlehjbHCE7YM7ptQH9wSdDh0jkSGfVNVrvPkmlDCmAZsy+Zk5O0l
DXFwFHRPjtZTbwNKgIi8k+xhMX3xLXXUkGRWLvhnfRtdhElJDtrqUIJvV79HC6sddnGeDA9x2PYP
hcc+uK3hpZbheQLSM6TR2/YINr5/GNQlNs3gCvCicyW+MtGbqX40lvH69BJii0qnpxTs8jrqJeQC
ZM3Y9ep1TkupCXFWrxM3tbX3a/dQNHP8VLq1cWiS7Jn+5vhJTMAujIvScay9DLtxNQ5GXzzL6J2H
RGU57Pd/8AiB4p/WKONAtb8tSCh9qcaQ7LLuzw9yyTqPrhM4+LYdu/gQ6EhrIaTQka1WPrlTLifH
xPwyRXyaU2URc19alMdDI9uKq9sAhw58r9mHbn6w1EYpWabuAv2+5HG1LXOvR8mymUCXP//Bg+wQ
inkwt208yiTPY569X+Pssag1fF6lX6vqqmoGvYA6v02DCye3kks0DOMD9Dg8HdGR6jqj/xTVk35v
hv0PMcdJGvKmtflahlBnJVAQJsk/BVEpuq5PnWARZFgB38dHD1lS6BnmW9oBoqPfFPFR7OeL2F7d
xH52kyhkNxBj+d3l7Bf2CJhciGPLFz76fOb1RDEG8E+2fAE3HKEflTj3iTPFT0PpHgZ/huloioPt
Avn/tbjVi/Pi1sDG/wAc9ZIN5VNdWe7PaQZayXf7lwLE21WyBuWxdwo61Vt/vk4o5fJ3enFdy+Hk
OmpIH4y+791EI/91c9F9aJZwVcxl5q4OdY5rRp4gS59DU4p06W/jIPFgJm2TdZfOfMLgQ6X9awSE
fedVRb4xdYTpZQiasLqTu6xvoHvJ3P9UOvh9K4ByNAUod7pTtlRs6i7KembPfr/b/sXPQSvYCebg
4pzhlPTl7Aw5tNWG4uoNveD6PM0BMT4stoNml9ye3FV+1EYQcNdtkB1KsgfKleNdyzfXHaXH8S6L
EXk1kYzeccZAqWvtwo2WLio7AirJ7JJnudNQH30u6XO4eHf3v/0SBN4QDUSU/r1fOjY7MhSj9qSD
w9iyhUsvHWQpP1s0gZ/uxGYpm6Nscnf2k7vKNqrP7/zoPRh2PoyR22wFl585/qMgG5LfRhBSvptb
0zx4PCEd/va09eVb3wXBrdVZ9JU1s7mRnh25gFj4a0Bq5Vb6gcSERrTaAX8wVevQGoAUBq78GPmT
m1LMrKftonRzTuNiWlATXJDnOserJcu+oU9EdSaJPTa2q1qyDRV5fVnPl0KNky7+1tUBqztrG+6R
xqsAB/KVHGOPjSL9vKDPt4fS78WeVd4bfwR9wd8DfQdzIPwyCBGFR6lqOc2MyJhZVrupdEY4Xl/H
Uu+SKpfcnSd82p6di7T9Rdo/2vtNBbucPZqf+mwpb8Lfhzxg6kvJOw9z/TIrQ3F+mdXpJa6BlqKM
5cfbRutSIDrdnr54+3lAn+Jm0dkGhQqUP+vldOVzotwDSLSe88C+rzxo4kYYWp7Ib8CNjzlo3e7G
GkL/sgfK/IzCJBQ18KbHxup81CwdrSLFmHwl12pF9scvI/dj6CICV1hzdsjUpc94iKUqJHgNkQgZ
jquZ74x6LrfaBMwkB3VyM/RJ/+jnJqj/3AWxzSgvh/5x6a1gk05rRLdgCESpWrTkTxHiXBooaYBD
W7bR7CO8G0ftda6+q231FR0CSBtN81EspKvN6zx30X5Tc2uZetcIgs/7qNeC8XNW82Ej774ZLZee
Zx0VSRDWHbtEA7q+iznXiofO0G9hLosPJ584TV98Ih6We5RTvmtpaR5iq9vVoNkfapOH78U0a2jI
m1OwOY3FZ0mGk09sOMVDYmblw9jo+6IaH2djMPbyHqvSsg5wTyvVX6Az5jKZ/DGYlR9oDCL7kHfz
5//H2pktR6psafpVtu17TjODm3WVWTPEqHlKpW4wKVPJPDgzPH1/RO7p7D5Vpy76JkxAgBQhcPe1
1r++H7kezks/b9ZidnfGtKhXSgG4VB1sjH9otr267IMbp27egBy+7FztQrvKagxM/3zj5UCsTNYx
xhhvBk94dXmhi729InBsr3ItG459L34evOz6V2/7c98fJ7QdfoyklJQgWweaxJOuHY7TuP7QS1nd
/dxnNuX3qHe04+Ubv7zgYf/zbbg6V1dp6ZwHS88eNPrkT/1gYHCybSpjmj+saxqHIwZe4WXfzwN6
9D3W1eTnWS2o6HtjDS9v/59eh9V7coJwukHRySYT7ekHkPW//aQgMTxXw6oBzuOnuHG0w//gfYpS
DUHdTYb8EIq5hhP9FdhcZuO+TLXlmQrG0yWDVffGD6Fr6+Ofb9Cqenk2ovopV8xDUqWa7859tb8M
FlOaViFSoWp/GWjW2i1/bl6O0lzw183Lm+3t3Mub/3bun0d7nEQRLrpXkmTpdTmrkz/F9fLWKfIb
rtDivhE15Ydtv6Nb85/7s7yhiocIo0eRdeVu4RGj3PTGM/YyKqZNt4/bXZWxbfmKRqY26eZkH0eq
e8Kkxz2lf/z0X+5LVEwSAHjsLydcXi7vvZwKgCrx9SwlP7oaD12p689mpU63arc+ZElfnV27xG/L
asWtkosK+0d3OvRFgrgky1T1xna/lW7M5HLZVdWttSsbrGguO6fY4H1/nnfZaWzXctVGvUm675c9
ptU54W9jNso2aOMyso92p5K+2OKxNdtoB2tBBZItfUsaJWJ+6rRRub5sMYfjM6Wnzf6yeTl97kyy
OdsJeKj+5fTLFaU+PkVOee5bUhMyZa0HF+EZbnR2QkFYhBed2Lafdhzz4d+kqS+dqH+txtC4ZLjG
1gynGQBz1b+1xHV6nGQW4fKLpHOs2LxO/nxh1kt+bq5G8ZHO67i/HLzsrzc00TK3KQK3Bqbfa5kV
8tWyhXrmPpt9q2mWV+lgaAErUp4vTNTyZQFR9TqsqnrOxnL2FQcCoePiCdsH64JTtpnFBDlJfJ+1
U+7XUWR+6/TThMDi+6Bi9eQo2fpQtGm0/1dvreuzMhrrcQV0C+6B7n03Gp3H1DD1XdIK++TWnbgu
DZ2e2QmDsm5MHpykmT/XrDnUIp7eVJMeGXSR1m1VjPKoapWyT5bGuFcAgfkOGMBvuId7l5PImH7W
bmI+a+5ohHPSTLtCI3Cr8tKGp1B2j/H8ZYoq/anRlfTcFESfF0nVlHfSLy164y9yqz83L7Iq01Sl
DxQFa9FJflIMsa6VldithRt7WdTBo94pipU8XPSrrgW+kcDg59KQJNPPYxfV67blbsf+OO+f3xlT
38mMpAZJhotwnM7zPQkesWsNsZxzc5zP9qxFuxwXrXs7F6qfx6PxKpT6Raomck4mT4pdHpnU59hM
7NeiKFVfzMV/cxkMb3Ef5C7wtLrLb1wNbiPhk3O8/Il/bl4+W593I67UjXO8rHsvRy+bl0932RSo
IA4qvbT94syv9aSeekp2j/i1t7c299DP/a6FzUMzmOXB3m5LJdH/8jZdUg+2NofjRul2ldJNu3aU
qHe62IAyYrtfokacdAa3h8S2y5t/8wj+3fAJ8i2tbw7PH9RqjNu0v8lRYgs3ydFRIvL2GQ5jys6Y
2/zB7DXzwaI+tadaqkDbaMyHy0s8W7fCxTb3sjXrNI4LEJLe5QR7O6srOhUjRH09zphreJGlD/t0
AaHpKSXnnetazPUe5oBfsp7Y1RUaG/5K52kc+1djK4zPhvNO9658UipcgBHTuPup6P7VG6B9VYfL
Ff6LN4jtCuJyhSQKTbV3H4pZPYlCW98p8Zo0CuVExxWel+vMGvByYIj6j3gW4sEgrDjSfbJsix/c
I7Z+ZTnhHLEMjIxlOdq7y6HLy1Q3K0bnA7q7yuWJG5da7uOxdUKeyPpL1WTYYie5OF02aXO9Fotq
3C+Z9RINnb1DwjkcxzxXDk7d5zd6kwyhurb2I6UIAXbant9osLplN6Joi2/TdE06V8pu527ht2rZ
s1ekJe2bW/BuqWN7DxgQwSI6+sNlM9re1yr5e0GHfU6dHm+ndB1POW7eIsOa2JjqT3Wqfv7g/L5n
O5TlqnjRlBjfOboYf6xOZT22aVw9LE7qEZqQ3KP7BMvV5D6f7joV45Kf00uau3sX47SfM1abtPaN
neS36PKrp1ap/92MYvyN/uVgWaaqNnV/x4U39P/czh3C7bq3Zqzx7PFhjEDMlzBiw2UDfFxektb5
Xsx5ei4g/T1Yolzue1xr/ziORWh52j4aupDfz7lch9BlCS8n/X+4Do9WflgaHQzv1pV26U+bCgw1
lDq70bZdf9l/6Woz7EVSkl8ENgS/t7U1l74lSsHa5bw/O9r+PPmyTy74QF7OvRz42eDmLq7t6079
VWjIZmjEd6OzBLw4rWWPBebvm2KNbEJDWrsPU5bYcLwz0rmaNHdx6kzYJPa0hqVCAa667fxbW9hS
4d/pUDaxuva+bioL6HT0ftnqKrO9h+djnvLJwYAU1Ppl/x+7ymrcRALrlk3W44/LwXY9JojO89TH
sGFEOG/KR1XWu6g1lBfb7eprKsgMOtsmqH0gq3XiBpdNMmAmdSW5HC6b9BCihTOq8XrNpPIyJVOo
1O5Ke3EnH9ux+XlJRcH3It8uOVLWhEz+311ScfXfLnn5DZoy/Lzk5a/cLjnTT/1T0fK//smyr7tY
+H0D0cWNl/R/2/zP/Wd9815+dv97O+uPd/3zOf8ZPP6fp19+1O0v14+7p7+/859O5PK//frgvX//
p42wIrZe7odP7MA+u6Hof/cW3N75Pz34y+flKk9L8/kfv36rh6rfrhandfXrb4c2K0KUkX+Zyrbr
/3Zw+6j/8etNCvI+xZ3h58X+OOPzves52fyHTcnPxqrSMFXabMWvv0yf2xH9H7aNO4NwLc0yNEFD
56+/sBbvk80M8R+u2JpIHMPSVAcLh19/QXq1HTL/AfZVNWggsFwTTZzr/Pr7J8ffZHNP/Pk/+dcu
i0ywm/ziLwtfQ9VtZlvXFZbhamjtNvnGX9oRFgt70ryNPBNsShvlw9VYO87ZkYe0bAHRMynthypp
D1Vtdndnaxj6uyUtyzv3eVGLltqVs+THYU6yeT/nzFuyw9LHnZMW2CMN1K1ZZ4EC5yJQ1ybqMKsy
7LAfTdIjOCx8SeNJeg4a1w8t0u+sYizRasu19LA+n/AHJ9d5eSF1n1zlYAgOfbYeLxQKuxIiSHjx
1lmHRV327S6/tKPOKWgxa2xnDLZBqVxe3LlOvFhPq6dlfctzp3s2pDnfxfH6fd64pqu7MriMdmue
9dxOrlSlr68JZgqCdWXyjag8KE6t3S9SqPeNO97FgxGfR9dYbo08iq/1SYefocAiba3ikF40nv2s
R0fQRtggTzPLUdt4gu4Qtn0uul3dDj5E6fQUk5qDQ1vaiPdqoCBDqcx3lqI0V3ZXXqmg2kW73jWb
9czlxTLSezWdopM939qZIgCmquK6b5ro+rKZtzu9W/trTS/Wo+PMN0WPeLf64wVlQ4oiiJFJ6a5r
x35GK2nl18CSXlNMLLEctwvXCZfMNk5KNmGkOpA0B1sAEbuoRWAqAIZBF/lqUmuHWEeToC/UvnNz
Og1pZ9DgMChHUPnjndISwwKKsMJYKvty7YazsG1/doZxD6Hhq6W30sstpz+4ECvv4p5K0ShKSElx
4tTXVU0vPNMQ/rjbTws50RslSzK/WszPahDjubYxLe9N9cFOyutikRRhU9MbpxwY22D19Buv2399
em+7bt5XjvHYK/GEAGB6VtqMVc2CLGRdkkDC8Qz7OVNfWCTOQc/jEkSJbB9HeHECvuaxM8z7sZ2m
UyUFPBkdA+tqETfaQBoiU60DSRzbq2ctI+tmVd6KJwpeuNO+V3F0ksiWk7XBtr2mY9cuuU1WS/FW
AUqnnibszNvCr2ZVnLMWF8OFIownxGgGJD2lnzAQe9I13lMWP74GBcr7aOuKwF8lfjB61rbp6lsq
kaIrkMOwVF/9tEEV23ZJvMsFXR3WXDyOmbqD01Ttltm+6q3sBsPBMJmnZ2JAL2ucFEiL8dIKsqX9
yN84xffzHBWhcLZ8adR6ZqY+GoN21dr1mzlmt5H6FnfNsZK19M0RGVlZr1d91J/o3EwCFSUUcpXm
Sq++4zZwN/KMeFYCQWzFD5yOrOvVQPQYAWT2MvNHZGCAvunQjrJALlLC+OtI6TeMQL4melh58fC6
gYfbtrw3etAqCQRS5NUxpsTm5AL474u7LtO4t1xsvFOFqEWhitctD/xNVgji/kePbMofp6H2jWl7
jzjHM0KWyV7SkLE29du86LBxXu7trMj3s9OlQWMbjb9a6YjfVUchWuR3ooFeOSvP8PjFzQBPGBa2
Tj/LSEzvvODfO4eto3yr4m/LUkqKH+hPtMy4pYXLDJu4Wv3bRPK5sqSDCKGIlzfWFI1XOUm2V8sv
KaS7Uzus1baSsbEhWEJo3sNppFGfxi/dPKh6uxPFeq8aPAE92AAKZfMzlvYO8s7JROBVsCxfUezY
/AQ8bDxJ1dnxqFBTHIp9pcTiKPWYbz6NHlu92tCnfMzRtbEjQv4TUPAYvMEsjnXEWkuz+o009jXp
hXqIhIHdd/QtJh/s41x5SKzixE0CB8V+E1oywGDZ/GxmhHJIORQvsZcrxyi8JQHWPBXRp2amz6ld
3iruc0pmAqBJtZtVCyhYDJPeWuSzsaQPxUcXOWNgxqlvg6n0Ea50+zIDmAB7cOqQaM/2yHoxyqdA
b5aHuujNkzIn5l7XuaPrVjJ82JHc6zHO7lNU71Njfae0PuxI9cgA6DaiUD35rNvoXdIO14x6DQ97
1ILe0rEV4Rk3sUMP3bUSdwh2i0C1VuE7FU+amk2AMtb8mf7O7E4fheYjPPNnwwDqYWnGuVR628v1
7iRRQJ4aKyu5kwgg02SJ+cdrGB0WTeq5kJSu0yp3fdFpxT6NdyCB4b0h1kcRYdxay/TRGl1/206j
hg2VQx4i1k+qdj8n/KG1o0t/7GBc5rqkAVZH+GI0YSLT9CkmYxeLlZT1JKVPZ2swYiHiYznXvijd
ITMK2y9mNO9KVz47rfWSx1oIq/qtLa60lT4plZCqFRWVGOel1YpQp3WLHcmXup/2DNnXGJ9QW6KD
1DLfKacXjGWeqtG+m9f1QdiYmhdmG8pxDYfU2fcxnmM6CCBkbskSKsgEpBJd2VbV+2qjZ6HerABt
te4+F+lOK0Tn4RZqh+5sNHcjK/sgxQMGD3a5l0b7miXqbnrHEuilKlUriHUHLzsVxVshPl0C1cE1
vvcxNltdXDy0Zn80yy9KG3XYjid3BdddkBD47oB62O3y5VpVKX67SaiPM6b3bsOk7HTdlemYlS9G
ACqGRgPGKNMf9F39cMf6mX5DMFc4mqeTe6dDArSRhwWqRjo/o2xULuNZiGG3EiMTZWMClZhPcT7s
kV2vXmJ6ZrusYT8smYetj9f35XNpRf46aTed5m7KolelTxqvX/OnBYaRZ7toYuhL2cfLN8YjNYgw
1PPHRST4wvgN3sWwJSpPnaZHbYrJYxqL32rZg9qkrCsSNyy6cTcnhFex2zBAD+NhyXszqOcgqzO/
n3t0BpEyBwrxuTcx83og/HGiFTiIz5PqzYv9ZbBSEChcVW/rj8Y9tBQ8s7w70Fv3qpnd21jQTa8t
agwarVP8ucLkPrGUlUdjvnq6rmDT7lxzYopMmTEMl1b5RqCvqRIYYJaWPnfKcDbAIvpY23E7dQ2f
TivrwGy1u5lFCU9y4c9kfnwh4MXGx2xcTqlq7ZQ83Sdmc8CJKqz0+TT3WbBJEhaLh47EddPSIoLi
3dbn6FgIvafq1lr+UipXKi3P82ylIahAJawtkXqVaNNAbZm+181JPaHOFhRUfEAAvcZUx/alMDvK
VpbtdWaO17th0urpGLvectcHe24f0/Wtn6r1u2LyIGzm3Skgd99yu+wI95gSJZneyHT1x5W8+j6V
cepZtasETa0MLKb1x4Q5ATr7u1Kt2MfpNjlmmefnNtVMT50Nd7eCMgrHtfJXg4Pb8MrdU34oFRdY
rQHF3Vp/b0YlY1Gnrf6ytqdKs0hp6XdU6EJROyfaM2/5WEFZyGPnStVfXPCU3+wsKzxbMZ4z5aWY
upOrlh0B+fRoJMccqEJYC/dlmqs7U0w4JlptBok7e+6d9Vo4daipWv5VkmpHXRDHIDyR6di09HqD
5vdCs8+TCe+Vjisvp9XpXBaqtV/j6ovdl7d12uvwuRAqpnScMXGPmRmdlrGKdxRyf9T1N12V+tns
JnpJdY1edkwbIZJi2ZK367Ve0rHJGJt4NgD+NEneEpFZnpvYnprFNi3U2u2ouZCCelY86F4CV7Ha
4zRjBJfnb9rW8U5jclXwBZiZfesY6eIzFYigMUdxY7VR70m6WsPE0cm+m4pft6nrswqP/bmTFEHV
qxakILdZFMjCLQ5ZnF/jyePuu6G/T5NCHhQMw6KIqEuuPBjT7BycXP1BQRC7Ave+g8d2wOAy6NrY
3WVWTbKPFUtX2fZdyTTaNlTtGiGm23Xp3wm1qInnm5RsPCvaitLW3Q2zThthVrvX1LivzMp8aYr4
xzRNLylCRH+gO66DLefj/+eBYUX6bkyHYpgZg13LOOAl56/O0gRNmn6IFJ8HY6g2q3fLq3rEcjTK
VX6cJ89j5xaM3eLUKSQscoqy1tD/QPZBHFR/bA9fkgNadYJBWB/0RENfItO0uiJQstkKi+cW92GW
uslH0QvJA609MYE3Qc7XD6RvfYwHBLNWO6aPzeQ8o+BzrpJmuV1Ql+IyP1aIsvoKWOyeSBX/viF9
nnqYxJEJu3hcD8ARqGXYptfQeASd06FxHpd7F62+lDpKlrzYifKqiuvN5neWt3Wu3ysdSFFldcdH
tTlZRB1B7pxKXb3SqWJ5/dWYVPdOY79oE2QQSyJBQEWzuk3txcNae0W1ZvtyEDqI+da3kHz2EqJN
Q1LqZgLh5/fp7FAsWOB5FFFgi8b0zcl5YaWIasl+yZT+aDnVXayocAwGeFQS+n+l75ytN7qN6Irp
ugwH6JIViGPipVEM9gtruMqz7IabFvpr2WYJIub6qBWM8XX9yNxlAXtncHQLmiXHawc89Y7U9m6Z
VhJoCartzYkK/zWKnYqsTvhAVKdUszofh5DOl8miHsox3/OV1Z5WRVglLf13UdW3DEzcxGs9403S
7pWFmhNcWV8fOi2UC1xVrbwt85aOOq1tzlMUrIXjod6jqwG+gtTUkhmoD6ohihh9nMSfB5tQQGI0
B2aakCh7zjqGwqnsA3N5W1xpMi/V1Ukg9rMlWfDZzJHOro/O0MuwoAvUb7OUWzgW36O8ehNV1/uN
G0uvjVlvx0scNIMIaDcfVfc6GczKk62RB1rV4kjOycVmS1qOwYxdckZ4ptj5ozJFyjntTb/U5/7U
a9ax7PUR5ljxsmbTw1gnjme65wx5zZVc4+c6ssUxo310jadg0bhzbI35LFb771oWf2/tadgbTgVb
w9Unf0tOsfpmGGW12yxVGzgz/9C06XLKRHWozFZJ4nR9KqItELc06af00fnS3Fr0MM1FFDeft3W1
q+CfvFofqI52+bCQ2Rnb10UvLZYD1o0GVww9oBwZbptXMjKVb9Bh4qnNDRzSJmg7WGIGkDMRVYZn
DkUdONtUIJKa9oL8iZlOPxdxFro1JiPNVyKktzyLUm+sjd5bAJNJq/4+w1g7Rz2/08rE1ZRFx9hW
XGxczG4vvphZs9AVplyLrDq63OG9TVIoSpVTE0W3yrgSCa0SehN9+vYykcuZmGOo4L4MfNiG7EnY
JZYdJLE7hk1b4WGcq4c6X6tTPlAhWNyDVos3vclmP9FZVczFYIUiIWAkDrztCvdUC40pLU1CYdCH
JvP3Jca7GPqLvu+vlrK2wnowdrHVrNC8epZK+WMyEL+56nXR81i16eg1PSvBkbXTkudBaxpvC6VP
f8rr71Phfm2qBocMtwEEtGDoG9k97NICB79qVKtdLrUfsmnfOsOKMEBY6OoxaDSSIQyhj7FKMm9c
tsF2rF5j5rDmhEHo+JggZAgUWx/CfiWkd011D6GGrp2+luc2wnDdrZezbBNUtmnxsVLSJvsxoDQf
jCKcMvHNLpJ1l/XOXQ+s/kwQx5KDO+g4bI+kK5cXElq7iooxD3cyeLnIcISTZU/2IsJSWCoT84zi
7EctqcIZriKQHQqlFW64hxiLakb971Me4yopMl82enPCOW08TVZReH3G4siMtoC1eFtMUnGysc7D
In9MSvrY9VDbidgYXan1ra5akNBvIgpPxkuVsqSUdDGRknATIqtiPagO/kAJ+ic3sz4VzUqOxIjH
tJDl+fKy4VbpQJ+QkLZxgK0ZqqP05KTTs93bNVihMmNSoC46S9wUdW0MVHUA6DfLwDL12G8s8oFt
iwY3dgX+G4blGeu6uT8A/p9iACV5FLZGG86sGjAj1IMsNTii6EpQo2wl55eZ/txOt/TqNPuOTr+D
QzROYm2+s83OpNCPgbNaZkxoXdBqirmvZ4cBHjNyeDz7hWnkrNfTj8W0r3EIbndrYmEETvTYqfKH
3CLRxhAv5UQZYxxOGXls1o/TVz4VAw/kFg8ZDVBrlblCT7TZn+n8osfsYdTLg8N96ldR+ooRmOHM
MOeYAn0S7V/m2vqh9g1BRlcdBsU1/MFZxqA0aF2wHLCa0RyMS8KAWudRoEpK3atKIqVpvqKiIKlZ
FFngNI66l1ILRwP0VenwsEIl91S52Kdm0D9hdhk7jZH92pZqc+xV9VpS1Lxp0xlNTUx20amzg/Rt
+gJv57JgdBD5HtFD6TlaciRZpRxLVr/AxoC7VYMx7ZZcP2s2YbvSHs2OqFfNDBnI7kba1B7RwmIC
UFR3TIr3bfE+DUO0KwbSBwvoJF3NPt0YU5F0cfCA1cCK4EnMyqa9cmodzMUg/cUhRQiGHB4viipy
uz7gohWt3ngNUZTEd9K+qlF9Y+kJJVHa/ryYMTRkSmYolHrh50aF6MsK7WGpAjdXXf7SJSFN8RBH
uQhjI3pNS/Vd0yfD3xnUqrMG1+hs7MgdJVdp7iB+T/ptWTdfZfEUaub0UYlV9aGI5cAFJIEsoiFM
AyaZ3PRMXYmiMt0aT2BoSHqO5bKV9rHe6OpDW6K9qLsCw3bc7ju+ya4t2n2pJtyYuvYtomBxZ5Zd
4/cdtIVJl/w+Fu/EwbQoatTrzAzhk6NA6he5p0X1GyN857e6BTmbDJNJBOH1nb16wIraiScnGlXh
TwkjvJ7iRtH0ve90FOynsuzJ4uqR18rqZopfsVhWvA6wgpcsI0xx61Vpk434UMPRovcxzqWfLZvG
U2kWpjpa+kVSXcM2ngOrhMaCj9WWdQxFpcAfjGekRDIQNJReZ4P2Ps3mydaSJJyoi5N5lLuiat5a
MH3nlf9ORaipr+rb2MZRuDblzVQY8a6tnY8KBHKg9fZj0xMLpgZONKvbPoyiGA4m2V9wou5OM+gX
MxstP7aDflyTcueshgjViYnclc16s4WOtTp86eRdQwTiueRhWDWXN2Ubfeqpj2BtCm0bCEhf8E/J
4FY5TqBmWueb9s1QFqWfD4TPesfcbjSap0bZs0wiHhYreifn9k5S8jiajUWPvX7V6Rr63MHdNXha
EvAuKgZcFiyU9do2jXXfl8XtpEX+sO7pYL1t+5IEvbv0fmmLQ5oiVKT+7+7nRwpY606fmh9p/iOe
13Q3We7XEmezXevUJBpBe/kt1eRgckYfHshIEko+90ayr5byqR4Ta0+JO/Jt+sUdSCqeW/QwHVLp
q7H7mGr1Ec81EZb46fj8ypwWmvjWnHXXt9MUOIjj3qVp4vBXpj9EXUuShiXxOdy7lAd8N3Qfa6SZ
PAE8no7JM2QavRW4QI8F/fJeDDS37ZlV1EiEiiqejKJWPc2w78iGU0MqbECTjnJ2qFMRGk6ozupM
0k7WHYEvekmsF8wXdbMTM8ZlsaXsDaX4wNmG1uRiZbhqGwLJkeLDxIpgHc9qygOgy+FzWK1XMFQ2
yUN8XOrId7TocS3b7yhMTjq0D1GN8c4ysjcg6hbJ/xz7iMJkcI8erR4IuWY0j6s5e4uIXlfo4TS7
zw7yqu4w2NmHiHPWzysdEuOsh/rc3C5Ojtu7St6Er+c0uaFWDeD60Awu6vRmWvZLtYwfaj3dIWu5
sTswluRiVL/LdCTE2pvCsmpVqgeyr8uxKG5lxpocW1s4MUaOWa191A1pgAEaGVD0Zfvfm41nLFHk
FUxREVJtEjl1kKBqO/TtNi11ZhKUFd9nX5Y823Vz5dhAoZyH2ZLk1IaIQC6x09DQe4+OwCRM4zRY
IpO1MP2HDJsmQ2ankEdzyu/reS6tLw3/311Zzc9oBvwp7e6c7InKJDU8eaSNlsGHZ4MRoPSqXU2F
1m+e+ia+xgV9CZ0chUHaYPUYU85cGkmesun2qanxgOsWUtRsClsGZZvivt8a1ks3Ki9RnO1Bj1zX
z8VESyBdk/UeGTMplBrf5f5BDAURRtPSLRDO1Nz9rh2zu2rRWR+gbCZz18cHgHykx4irdz2lT4lb
J1IfV7vHaZz4MTGuMdKBm6Ud3RJGqtZO1n5IiptikjfaLJYbW/taDllxrNyEeoD7OY4IgFS6s1uJ
T+dcY7NSDg/9urh0z8XkyvXc8RKEYRjkqJtkeuD2AZ+2FARtVIrO2JARfugLPnS9Fujp6LCG1V6n
znqnqg0txeF7tA3w6nTGY7XDwFQ8rJ3G27o892eBINCyluWgSBruLLkeOtzom1iS8+f0OSvVQESU
XVJ98OpyvkPSG9Mn3JzQ5UDqkUwB/SDxlLFT5POT1Xnjyu2ixPWD7Oa7eaqaUObKEuSG23hm5Kyh
4cgkpJ7tj6lWBViNub4kUTdYEWmZyYDw1yxfJnVkclLGjxIw+1RFQUcee2/Y3auT7ag6TCABuggS
fXtVa4NNeNT3uzmvnwS502v62Evh3tW69Wq4MS4D2Wc3qulVqRYPkezOrWCsboaoCZBhvkszgarj
9DOaWeVOKm5Nqo5PQhOM2FYGMee5AQFR7k8kig4IOZ8rinxgq/s9lfnrpEpKr2iBEwzKl1TySA5z
jc6zaSbPKue9SJxvdh1TJcGRCIYd35mgHkB9IfaaeeiuaupghtyNbnadWl+1rMAa74XD876r3LOU
oqUMkFohvY5eDQH6RJ0ojFvtLXKLau8o4gwLSp6Mtj86TV8G+WTclHQC4NmVaVd6z20JMd9VtIcF
1OwQK53nOO1hKIM+KmIfF8J6RlOyuP2wWZTSd64enC1hzghKs5azWh543K8F2Rm9GhMvm5pHtdeS
U5KjI93eGC/9s7Dc3Fvt8mUc469rDvhBt6JXOgfOrEHLnRu/DpAywqyqPRVkky/HiKKGcwez+1gv
mknCoAlQbr+axfB9ycpXpRO7PnJtGssZEfqSasCI0J6uqvc5Sjac7+26Th9NP93Owi58ax7vTNgt
LJLWj1kx3oCwSNa70/c6LWktaCn+twfCmTGkqDsFaWIehWnWt80QkwhieBQmxmOFQiSw5ScFSYdR
+UYyCeYlSonUxfFj0OTgl0Xlg8U6DQOofCk25lq1uY40yNrLjrbhVt4t210zifiFLu3lkK19jVgC
pVYvLT66Vntl6/BME0O27vIDuB6FSrKoVMorOq4bI1Spx9taRrFe2rDpjDe6zZYAtZYblu1m3MlI
QIcLhK+qoqWViqC/ztmTqWd2UEwkcmfMDsRCH0fOJI+JwuDs0L0dSQc2FKxZIkfE5aehOv9fjs5j
uW1kC8NP1FUAGnFLEsykSAVL1gZlyRbQyGhkPP18nMV1zYzrKpBg9zl/bCOyaFVmQvEadCz4FBpg
yg5W9kOzG5CKnXk0NQ3th20Y6S4gxWMdsyCh5gPMn2fv4KYe+anwbHMzbEqu4a2jeIiNdvxpHVjz
GYnlphT0EOocCCQdgaE8t+pWhWGvFtJ2N76DIgQItlibKRaZyoBZ9Don2JpES+IbRp0CvF8+Rmr7
NFn6vZv1c5a9xHpU+6whCbouvC/H56K0SvNDx32z88yrzJrqHLOGF2N7GxyIiK57EuAOazNxaC8A
ATFTE30Yspa1zJ2Vm/wox/ipXJvkWMOaN+wbrZn+OH7wLsoDgu90JU1qESp3fEu1JCCgQbAQDe7K
tV0+t+SoYB7FKxsINgD+IWdK7IATdHmqTNKpo7EJi7RQTEsmteFpdda87rP3YPnUlbIbtWOWvlRp
cXJIPN0ZS0cEFGVyC0mBoV/KQw9DF1pt/VUBQU6Of24de157vXdXJB80Sb/uUS5xM1u32X41xuRz
yVlEMouKlyjujq0dDWRqyr1tsWr1UqHFyLZuPP6kefLbjE+tX27GevjkeR1Zfea3BhQWrCHeewFB
pHDIrMhn5bdHTJV7lVvEScx/G0Tj61GUvL85bQuDfuCq6aWvg79OCixUBj/mgB2jsEWJ4oHpWYC9
+hWIYNyp7y5gqbUHQmL6dRkoiYWO54yblNjq7Gp2jnt0Y/GWTNZ9tpunIp6J0hzqQ/M8G66gacYy
NqNz7xojnH3iJIk4//Ca++ye5CI/fDPqAONKRp3Fplu72wxaqNAGfoNi79uwAERphnltFt1+8Mx8
LWDleZby88CsUURWGDneh+TCK+x0b3MTTdp/SUVjgr2gPg/G5ywYD4nipVpEvbFJLHaNeZtY3WdG
c1yAOAHDPCs74pbd2H/Xpj56XSroGU5WxML0IXqAN570O95kayPykksuH99sM0HG27/Xs3FqYgK9
M0jYju+7NsvYoH/J+tAyulsRpzp2mKdBqmsW18fGa59ZK59VWybcz4zAulzeEIDFEj5xPtGZKlcc
O4c2AzALPoSBS6ofIm79txaNsifFJqt5Vm2Fp7dkVGkHItZK/yqS4SkhNWoNowspLKyQu3hatQQO
k0NRm/x2gJVEfpSFc3d9FFIoHi+ZcH5i04QHS9RhViXmnWjXJMnLg7GJLH2KBfCpIaoCpHf4Wwyv
nc+aOucEyFtpzzgfLffRbV+pYi23TcC8Fs/m3/mBrDye+6THG5N15tco0/uz6F15ITTqV2zD0qJx
7hT5bn6UnrwcHfiAGJQtEvHDyijK97RoDzkRrWHWSih3t8tPdiAOQU/KfhW9OVbu0s4FfV3S/EP0
w2rRICZgpxs96XnlBPNfxa9HBh49ePyP6N6NRPbSAeGvk3HBGTyR3pXlks+E22yiUfzgmGKutjqE
b71ARPRtO8TIWcV4dKvgC3zmLAf/w1DZdzdAEhbxuuy6U1pCfrXdhQjhdVdWRysZNqYStzz2Pnzr
Sq7+OdKUnegFlZ4lEFN34qFBiLfS4Bof7bFYseF+chjne88v7mrs3kprrcuetrZFvyWieZYRR8CC
pK/9YZQkTUbltB4+DB8DIhCsMkwfvcF9OAl6P429JStkRwh2mHmL+6KX4EJAcnBJE+FfgnpjxQNl
AnbzlgX+d15386YZ6RmJJiLRWKynaN/kz642nwgzItauXtA6+bO8JB1WeleePJ/IBDFYH2AD1AST
mZ9lXKCG6eutL9J3VcQHxDbHtNE0EHp80rPevpFuXhwKe86vtesU274eLr7vvg7tfKs9eNfEIgTi
/z8wqNwsJ9abcupCnvt8j1IQPMUmf0lPLKmoxC/UhG/KGn8P6f6DAeXhEk4ki+Li99XBJqQhRZJA
z1oid2gJ/1pCvNAI+OWRa8vvXv8mOtOiSy0hqDypdrHipzQM+19jPADR2NbrQhBijpccYmCa9RNp
Ovj7j64r9hGEHffj1hYZNb2e/TTGrR3mhj8eVfOou2IO5BQDJxDsHa4yuy8xGd/CK7qXidahEGVV
SVWPQmWfP3vkCAWlUpdUgHnng1gvHOrE9r2jJfHXWURCv+ufi5w8BqmaDXlY07bqCFWgpGcHODj9
UQrN0UOPb/H9ImNCV7NkvCFNjRIho/1ujriwpqC+GokKab3yLr4VfFC2d25a95c7wRu6/cgwS3Kp
zLVHHJbL2rAYxR3RwZdiBXBpmBzFcrOUQwJ078gwU/M7thJuaxKJw8ptv+rR14e5cCgME6faQNAd
tJsm7jay8oJfXtl8NbFfIhp5jlzyUOjum9YkEH0mXf6atcn3IvQna5UFM1r/qYPlvU+MTVcvGamp
1lN0LonGLyrvSfqKJRc/AlCrVR1TJ6tY4Bq1lXb+aQf2eYighyqAD0Lwr+ifXtqgPAPENsgxujcb
RxnxIw+paNu8t3mxIrExWxdqhvrRz8Q8vEaPpwoXRj9b57Gu4NjS6lT4sDuxjn4GkheHhJSzKgYD
d/VXY6NvqonnLeP5ObEXfuq0PiT5i6x2zdL+o8LzSy7NQJozkRR2gCbBJ1pwMS5sAHvdow5xDfc3
pH0FWZOoNtvIhmodCuBKFMTxPu6MbwMAnWafV/dhtzcH+UhKZnBobgPZnauphvmY9X0ZJYArAEqU
3Dm1bsR+vmZGcQlya6bgRKZoLdnfSk2xELfNkvTPgAvHQY67uibkq+utN6+2flpL/VDxBHEu3twc
WYcxnprROc9uNwD8LLvcJ+kydV4JLUrIKRtpD+g4uDwevGJAX2Saw77x/hIEwu6WTFz7REE4pXNL
5+5JmgYAMVAIS4fMglM+lud2iXdDhwzGUtU1T9f4xC6p0T7uh/IamJxfI/HW0aocxb+UajPfgnSP
dz7j7cQo6jZolJr0X9+458rOm9C34480gHlDqbdZIg8pgbFNA7B+noRVQ2y6owDtDDruCucm0ZPY
TWKjiO12kdkdzKR7ruxg45j1fWgzKoptZR2jdIMeU7nBzOhi6LAeik939s92EsBq5NF5wr4pM8VF
bEjsM7S+tL48U5FWYEyI1ha4luuvcYRV4WNe9AL8ytp9ih4vRuCMq6Y13A2p8oehxm42eseUZN88
znjYFP8iomOa1xTWDu8zyOAOOc0oxaUxa/lS2S462eZOHHrMrT9kl8iM1xjgf7tIRVPbZaKDxcrp
REqbmS6KV9L7b44PJcag6XiSETEbJ5QUNvMyb9FKkqyzKeL2jy2WZzV6zEF+sHcycN22ty/UQ09h
YBQIIQcipmv/FR7991DOa1q3xp0NVBLIYF/X3rlcioNo7BvWwDupOj9xLy6GnV61mzH1LQ/kjxap
ZYjXKlk+TdvZlmoJm9j+xKm0GcF1PeWFKI6Ktmehq/U+Z0gwauGtvUT/DGax7YKzTjicqsQKB4Y6
2mmA5PswCNLvRjMMV1LdWSX/MmlKoPSGotFpDwd4sjcp0q1pMT9JtwPB6UJzQrWvpm3MwrvxhLgR
XcEXJZSggjZos/ItCYaVpICrMrJrZjin/DdEDC1S5bWe08PYRieA13fR90+0Es0hnRS4Glv0aeNE
LsGyrfHsGw8GWfO8mmI+5TAym4ptvA6MGwAAZl9Obwu3q1uwyZdLfaSO4X9N/9aMlLmrZJyuMEac
p6YmCnk+9RD+qwgcsjLZ6oIR7V0VQRnQ4twC5CdrF/ClIB2izLtd6+t38mQOqcnbVz+6OnozO5ut
iy5gem/88WsZ5+mBCvBVnObiudo5R63GGWie6hS1L6rKHiivr2ZjJSbryXfUveMjaqcZ7prpqa/b
VQHqj+4KXk5+0sx2mAP5OSA6GZZ42ZaFywhX6dDsgFTqmgFfLDXFVxUHnKzpWgMyXxB7Os30POk3
do5X6KhbF6H3lsEYptFwLCPCmu3OIfM0P9rEL2/6fLg1xbRVQ3ACmIT5h92xUKaraFX1lr8RI9XB
Aba3DZYN1BjixYz7nZWr9VL3N6esuvWiyjMS2D9t7iA7oVBwMMjzq+QXCpKjiZC7Tuxn4GVnnWhi
QEdGcZk4JEgs4mi1Lcl8HRAdezDnABPs4AEYt2Df7SBPBplmjPzhAm+/zuY6NB8C8fE+VRm63OYL
dcuryLI/ZtmFA0/5Km2V3jgJsgft+KtGyqMXAEiMDQoK0s6wEG/xMQIvNsNTFgikdpzVCJnveYbq
SxYBWuBp69nOm1EA6Bbpmvsz37CEH7r+y8BB8TiSxRBdO8s+LgoffFjO9bvbJN8NNYbwRXxWJO5c
mXPzFfX8aUL5ITmv1qjNTNi58lq4+reAER8yFrY2Y1Po+qfAW965Hkhgy90wZaVcDUDcQbd3jfxn
ZKk0q+WtbOfD1JthvOAX57ZH6Ro5J1Wq36ndSa6M/mko4FypymxmedLLQv/eVx4QiO52PwS+fwH6
7h1Nvae3oNNHGFBHHqiRNt/a/g6ZC7azoAaxHo8VL2dZFKwC4H5NZ5xE7pIBtInd4Y9ulv+vLqKD
wIbnlzYStyEGvUwC9WNkGwedO1LwiunMm//JSP6yKeAMawKWsVNgPcPANi5HVAkEdPl4zX1FVc50
dYS8FI3/pQe/WdHcQV4JyE5+r2hax90wfo5Odxzjfj9B0m054HjDsq5hfYz/MEipKX7uJ9w8PZgj
FVDzyny0HYYVCmsazFBJ9Z9+G875sG11yf5bEmLi8crJ3v2MhEkwlOB7vUZqYScRLyIBMCWjdEUO
yJ5QR1RSlX22EL/BU+tky5Djj5E+p0wPZmS8DA/BZY/kN9vqciQYxo1YWoYkQHDY//gBslEUFhhO
+W1mmRlhq/gZ26Uavsuq37nAkzdP6B+D5AyaUacN5gwC2vHpGjpe3nirDnP7J5pagxTNXayp1LPq
sWfL5o+Hsk7khbPWrA+bGdYrFA8ANphWuFC5xtNf5WOCa12hCf8TN7uzk9WSyB8y3f6IMXifZRQf
MpcOhCJJmE2MmepHv7z2kbynnDTdQ0tZRqa5jjVE6NAWaNn6iZ2HmMdyYQL1++htGYAGsnVOj8q2
w2gWqtkfTkq6aGDBE4AI/SdznOutgoM2+3sxRKTCphbJf/5fqOSPJSD7ZLbeYWRh4Rk0/XYIWznt
U0WaNKx9sVmgpC9aspXmcZKBzFd9aM99sRqTTGJiKGmZAQtaG5Fnb5i1U1SwoCgpu6fCxcsoCJr0
/x+l1+JzEHdVlz9y2ARTXB1Z3nbl4/+E2b/n3ihvBkvyrohK6o5mGjB8U4X/N13//4fu61eX8UBM
wNW+0/5EpRPvUtO42aP9xteGj+u2/3+33roamYZuC7oJOKQmMsGyp/00it2sQRTrZBErGK4dinGf
gSu6tBSmo54Wn2LM3q2iM7bW4oK4YZZdR4uY902K5psvh4MsgZ/zyAHCxvUjZ/Q45lC/JqUs9g/1
UJIKuhM4gFcB/AKHbF2EkZzYkmRwbYtWnLLUfV8845YtZEoRyAAZhmG8YpjcJ2Z1marW4+1vc9LC
li+CzajoHbZVRnqB5zotBIVhh77m12MGu8lK4JkTXsb8yCneGAZq5bTcZEP7XCZUEHjo2AaYHxTb
VQ5PQ+t3wCIK4GDnp5YAwk0Ad7JqmLBsNrvD6EwIyZp2kyzVfeQvrCkOLYVe38+rg6dMlEMCotkd
THXycdqs6wwu1iVTYhos98VUiGSmpQm7x69A/n/HQIGjrXKjFy+Zn0oFg2iI0l8TDqtQ7M7DwRkK
THduv6u67tBBkNEjjI4nWbodKY/umlGpaDSpGUZG6bMOMBfVxx5Mt6fbKghaaBQX25EojbPjT2vb
xKRObOkP06MH+WD3xok6l+bKX6JhCcAhZN6av7K2fC+84g2EV22DefR2umue5n5eK1UZV5KcdoPX
/2PZxkVjlS+o5P+1Ali5bcF9srECS+UpH7U7bBhBO+7Y4jAnsOIqgrRrSng6D5WTPzxPdddedGGv
Zxu4ysnJO9JjvAFJDzbWhCLQjTz9EhAXtYGNKV/xhu3LBnFPlSLynEz14I3JoTG8v7UqpteSgMeF
t3fds8yHoE2XDkQba2cXr8agYV5sXZJvupjvGByZipEh8OrBYI1nvyubVU240Vr7zr0hDnfb99DH
6EXbof406niXK6c+Gq3bXkxNLSm7WIpeo9sLja55aACmehlkYWAB8BOjRgp0sbdlc8P++BPDLfBj
9y2WQs9BeY9RAeXWSI2pk2yQA8IRiafEK/J1w/VOrI1atk2JmCut35sAkS1yIge9prvmXcXNUP0Q
Xiw3JjnvR4dtuatmQlpdlEUwP+74hFaDzzBtjLlb3b04OyCpR19jy32+PCb/bPlAAfcsF3tPpelA
GySuMNU9KoKybqNSzlhuEXEMVNtspVO/Vera9Q53M6/yOpnKPancclNhIFwaMgLJVXwwmOjf/VHB
QOvpHBUc5CgMyYgdbYRNteaM7iyMqq46sqVxGHgc1+nj5YN0Qug4lVuvaMEzsYmSx2Hup374AIVF
qc09RMBhfyG4gIFTC64U4Fbgnj/a3gmJrI9Vtj/A6FrXQjlbuyltZLLDr0RmpAYKlCtLfSd4rGEj
fBZE5ocNx5gWHt+ceNONYxFjYvgKeW58k5n3kS4DVFPBBapMfYL4wJiaTmQ9BmRv+zOLAQVU6bY3
o3JnGNmz1y2nueig5sXjP8xQwj7XUlEF3YbzD8iHboqnyszPVDn/Th+3K51RxarLHL0xYQe2ZuLe
MzuoQmmOd2UhzAvywuLF1u2x090vywAK0LL5jD95pgugc4NUJNWdZt+mx9n7Y1a8gUJXLqXOgg0R
1GiOykuNWPEq0QUDKddIZDFd9Sp9y4Nts/TRegR3Wlel4KeoWy4pxCGRuiWFobe2IfUaVyiW5bgD
LrFjF4YEBI3P+WpKimJVL81xToW/b+pgfkpN4swST/m7GJhAu8lOsPMbxAmtROCmm5kujm2gxCUf
Y5CbRO0mpEurfqH2gfIDRhiMlUMddmlRkSo13IJHnVmF0SAphI1deOFXI4ZqZU+YWVsrPz641tkp
xv3ooVMQB4D6lyoa35qGO9+c1bWt271vGmYoBA4vp97VKepVLMLuOq14oMqBJ8/ISlAkQ5tbjr6/
Ha1Waf27sA0As9TfB9aMJ4D3XwZEqcyBO+6oSnlrHHmzNd/GKs+J/bDx4WWzK85WjxsrHXFuZm3w
tlid8xyPKKZ8PjnLuCEKujhPs/eaqxwIOjkWD4BypLiOfAcgSXZxsphxUhmYN6qGGF+Gr82Iqm+b
qVJ8dEPwZKO+TVNkUkNc7ya7glIfjnN9SUhaWEVRloXut+918BK9tZ4URuU82dYTUzsxZOmuziiS
IoaJofhQC7/YtIW4xy3mqaYP7s2EHgRDCbweBZBjKcarVRnY35FudzR1Ceor+TtWmGa5FsnibLzB
tldj1F2M0fjFxlM/4I9/kZ+9sOk1ngVnlENSmdnRQ1J5w1v6UvUR8np3P+sh3girz6G40IGqVu9Z
+vJV2TsPqT5KYjnH7bYTUXw2+rvpdv0pd9x/01g/bA8fYzQT75/Ov/sOy0jKdGrJMCn94yCG48Pz
upWYc7EeoaQOCnElSuQp416CTvDT3eOIDX2n0Ke0Sz7GCiXjDEI7CfW3YfbdDA2apiCe88to4QkG
ttuYrNpBA7rXpATMqNqu19bs7UYTQrbMoIOJWzjqYBAH17+MMsGFY4NHQSTqo2t17g6bydHMuHT9
hLxZMSsTl7QAa2+GPf1uDTg9HhOBXgOuOToy+rGoavXoB4mPCWliP7IfQjcx3a8eMelqHpz0tbW2
C7/Mbhq9/7XI77qRLbQ2ne+WvmjzOUU0dtPpYt89yIremuFTpfmas0sHpJCElRkAsquJzwjtkbta
iL9TkyP6Nga1w8D/Q4ftsvEa0R9GiAM9IfEy9L3oos+ImM+wzdWLrfoalELKrZ5zpGgTDz7FmKsi
S6xblV3B3p0wakR762a3DetgyO50ENFZUPFTz1mKTJnzpCUoFLsIOXNjQd66tBF+ibloT2Nv+4cU
o9ChkxoRRYN+p/C8dm+JPjgvkC07tLhEX40pXexWZvBPgvyQti4Pufs5e8lvG9kBu0P36gBkXDqz
Ie4W/9CvSJJPLvCHrZtlwtnaDGJvLQRQ2strLKDVGdFQuMD/1h7upKLC6oT2t7X6zxg+ZrZ8+7Dk
9FuOonoJyAvku45WaIKXbAhghibTWOf/VHYsj4s9rDrfoqDAR5bsfQa+xuxNMv+m9jya0Mk+PFc9
atZgad6CuAzHwqueJrBmqi0b5+D1OGITjwzRBDWtHOS2HLt4E8gn5ILoKNml0GfHmItt3d3//4OP
FIFDEtOd0Yyson1217o8coRfkkDKw1Qdm64s7s94MAl/ZX2+pdm9Vb+iqItuRjNlz9i3bu6c4SIh
u3QdoAWtgsW71XUb3FQAUGJ3/kusqKZNYuSRlW90B0Mb2wyt7iXOggtuo3TfOspbRSLaEQ9lvLht
N96Wfgr9wG6oBRhBpMEX1jFepRDlH5cZ1NtUe8M+LyNcAJLfR7rf/bboWgCExEiOqZdvXHfwt1X6
+E92HPkICljeAzs9qnTsblWxHsws3eBhz357yri2Je32gGHlM6V+q1H6ZzdVyHR4bXY+CRsryzV+
R35T83lsUMBn8oxBfT46uF5VDZCTVN+pFf8aYhsRoommOB2/Gyd2t14zEXyQuO0KTpvyMsrCWf1K
PmwT6RzxZI3ccYsR2ijQz8VH9IjryEo6iWrZHC1ss71Nxnm75DJU/cX1vH5j6f7hQS7sE2Ms87g+
2V4MTV72KnxISwUfYDrOv6Ve9mPXhxxG7so3GIxLuq2SGEMLcSbAW+QIXYm/iK/A3HtkWMRvNMUv
7U/WwSrsZzJELiU9UrvvpZ/3OUqMq9HLox+50DZRueDBcYutAPm56J6cP5xKGeRTuQm8+LWMAAXc
MtkSkepT08gXn3BcY57Rm7bGrmuz27hzUBJ84X08iJxrV4MOGEVsbAOTHlQzvaZTUIa4ePSq5Ev3
s9njcXnoJ9z+Xzy1vNUYJPEdou+zzX7YxjUrTRQZrznD8U+KmaqZFvk1oGnUXhGvuqawflFMho+z
no74N9w5tQgG+QqWLD/wfZhuuSwif5RPNdaXTWv23rWx/H9tBZRktMNfXZJPmAuWEoM2EXf50wSX
HLx76zEvoaE1eXebhB3MG46psataY6+YTEa3snaFjPeFQ5JFNbAtYuyfjguq1iNtnA+ROUSur9IO
aNfnzjdQojL9c1bMsLnwx89FO1XbZMbjU1sq2haJpp1BOHu3Ilic8RESmU54OB6css5rVJQeu5Q1
rOsCVMGtK71RIN6bKk7febDRAZoLh1OhMeUsNoJt3Kg+uvnw8UW3/BKvi6/619Jr+o3wmNqUpXQo
KKrbLa0M/WmaQ9v52y2jzTn+yEQ0l7+2iwrcWvRXLLiFM60QgJHpHeYFDY61uNqcU79nq0JJEMkW
M4EdmuSeI2iKuz3A0SsB0/oZS9AWpWq/NR+QWz/p9VAG7loqMupay/Y+Zm2FwUjWwRRr9BXVb58y
mxV5urRP2PrWNlN3cJ3vGeV7aJFburKVbJ4CYue80rT+WSJ6AeNCMARWc6n6OoX4w97SNYxClGy8
cP2k2yKt1yOLZVghaIkcoY64mg469X9HlAcBcNY3o3LTG38NiZZAb2F5zV0eYpLTEYkNuAHdPA4T
4IMVSWkWcmD8YCD6Y1hWdMOUffWrNjHQYfMMjYRPfp2MW4vBA59JcLULI93XKnX2KL1OROCYR/H4
I/ffHeWMYe5CPnXRVJ4iabwtilWsb2nxmK3p0BTpRzpOmDn9Bl6cVVYywUJ7jRQZISjgbsDvo1q/
3hiT0DcGLEJlDKPZGRmVRG+FdoyrFSgKrV1Acreq4/tcJT8algSLkI8uhlSDrAq+KW209CYKHGjx
fiRc+9jgQUV/rrCbS487x7eWE07fZb+o9BCrnhUoGEHgEUGre0zwSFhknjqaKYI1aMUl0tc5EoSk
EPY67bJYPI2OJZD7PkpPsuK5c9J/Ts7vHjRTfdUPF5Bb/S6hMG+xJCCxrdz3SubzAXqCnSwZN0mR
7HTf462uzmhzhqPu5LJqTM/c+IEJ8N4azy2lIp4bqLskJGfFTmvtYVAm7ENBzyxVVHq+WtlUhWoa
+aDWATxbVOI1qiy5LpkaV9HcEx0ZGBGTvXywsKjgSxOzbDDZ10Xby66JEL2Q2gR/zBXEddN+cm0W
KxX3+s23agwc7rR2fYRfRSroA5npazIFF7RP4lmoqZcUnhpeVAAMnFoi/e7GaC2cW+uI+a+PMKmD
fnwhh2AfIyPeJK1hXoLyGYNWta2X5cZddkbmYCO7JBYoTw5FatQh5VMISBLSI0ZaAGBTns1Y2MBG
Ubr2Jv3hxaREeAFVkk06X+DJ342i3w2KNB+PZCyosW90pcHJqrMDiNRCl5p3MCOs1GNSzPjFoYPU
sqDlwalq9sG8qQZBuIHDudbm8xE5c9Hl+XHK6q/ZcWAgM9oNmgEDg6H0UY/2zcz7f8XktBtpJ4yg
S7susrUVOR2G59E/BGX5ze6bEzjBqzwVVzUpP4x9AX4wIEiCLEIC4MpoL7lwU49OPg+raSgz/jL2
iUzVxKdHywIklBVntqpTN/MpGEkC8HuQUZ1W8ojtKpaIaN1If0VLp9fSctHReH+nYmEMSTa424y7
H711sRcwbeQzh0B1bFPDurNuwuQcCvdH98nFzoAyFeghMqaQPXeTyOgMUoUzAkfSikhj907+Q7XR
RP6BbHSvpKXZq4mtXuj//T82IHg8rk0UMPjtEcBEHbNOzAmIXp/trLGeQF5vQ6FujV1098Ye3uKq
WA42SxmCTdS9wkWsThmc1cEk5ady6SnxhvRGKbBlwiV6djRqfjLCeX3EYZhaLvWIySJKbHGTbKe4
BGIrs54JaLGeAQa+Fhu7dUzrWeVCTJpWSWiEXs4YlVlKwNIOkhYvUBBULXHnX0tU0K+FJQdE7GqN
AB6gN8KV7FTxLrAxwwNXvsyZcZTUEW7zSl4HBs1+iH2SOZDa+0uzyY3iU42juScbfLSA03JQGpbq
T9ZuA+27+CWi8d74zd17ZDwxNe1Vl526kXu+RW+0tQNohMWMd3hGjsqqLBzL9goHcYbImJPahlmv
KpqyoGS/iph/GJP+xeznX7JDJG07nQ/MUNy5KcwNwR/pNs6c32NhUp6j67dZjl+kuuYEYxGZU7Zs
8chC7cIfdg47pznmr8JICZYysfgJ21n7JoJLB/6ycLBGqaGowqxGmIRAeDeIZdiWJqi5TuYUGd9M
GkLsnI3yKRM6PxBeRmAMwM4ud2vsHshXekobV6PBa+FESwrwpvM9/UtrPnj+tQbw9OtYbZtM/8td
m5PQGetdU9jk3lnqlqb/6E1vQpR59ZqCYjSZLTrTxe7fTdcdw1Ybb31letvAEvPWyvWtXqo38l1I
r7fSu7SISepr5PZTA1QR+1kI5E1+QPTIRgIZ20rickIy7c4giX9mcfFybjPRx0wcmC/kXJxdiUl2
id1DE5nflk19Zv2np1F0XSTW9JzwIYwKqcKeH1hFP3GNJDPCwKh0jYep/R5MZJGIgLN9JpOzjJIF
FbRZ7ojcwu5QdeU2/s714t8VxREqW7KnmVuFGpKIOIllvgayiqEtn3pPWVsVF7+MDmqAY9VDdkO6
lkLpGbc4lMRDKWyih7WXcmc3qK7IwoMmziTBVZokoZJKgWkooYuoWweLTv9iRuCB6XauY2XvowSh
jntCAygHe/V023JCYSOVVEqwIwHGu335LJP0PM6eQ8mQufOc4WIGyFVky/uotTwHRj7sIgvbel1/
LwOO8W4yN2D6f0kMe0ICPa1wS+uwK8R2Gqv40OBGtwl3x1H5H3vnsRy5km3ZX2nrOarhDneIQU8Y
WjOokswJLCW01vj6XuCt9+rWrbYq63lPYMEgkxmMABx+ztl7bZrtLm1Wtq/smVLRPsm2pUiOylNK
UPDKyh+bFhGiY4344RuIOIEvt4MRb+MMA5DqRg5wRxbnilqb2ApHm9IGLvu6hgTEBCx/HbtgM9HR
Xzno1QyJYAyJ976twaB5wt9oPpyKbVzscHOIne6kjSrlP0ye+hDd7WyWt6WEYkO0sg2YD9CSn3JM
S/DToqcmR5U8jt8QqBl4XwCHdUCs0exQkJm13uWhMJ+7KNv2KjuePXt+hkEGN8J13hTVNQps9v5t
zTnBNGLZcZPh8Nzaw3wYNB5vhu7rqap9FtxsPcLdk+74+1kXw72L1XTwg2Sf5y67eJ+uN7L0VY4v
rW1x68w2Lk8P1HXgYymszfBrL9BwwTzcspGhbbbkZNBMpC2WkI4aZuNNaeshKYJqlSgZrb0wem8z
RO4xTe5Oou8GgsauSs3oPnGkmQFvF5puZuCmt9FJjjuum64WhsdlryDDEt7GpSvqAvNa9jxU6E5B
5KQPK5SbqMFNZglJFnxPO875OMHWJhE0MRHbkeMx0BWbH2eFPQxr30a45XugM/EQDTnmSf/e5uWB
JmW8H1vzXEwJkpxJrgwGbBuzMDMk4qj5mAkwndZ6G0wltmY2NtwCsJhCEHAHj8hHchR2XeG8a+W7
q4ETch0L+7eZed5+FskG7zvSK4cGmc7QIqS1z/imjM0NDLcD1Jl8b2Ws+WHH/VI4xc4ZaZflcext
OdEe8HMi/C3DHsMXNVKcYQY12morFovJHPM/+lQCDaHk+Jiyr7HAWdor8eTJ/AMDJk78BQ4aVf2j
iXz7oUWKSngAP2TPOPyYjdI5MLKVRI22bqocUtvIELWmZ9xZbF+n9Cjrj9L0VzBQ5LbGYVTO6YsA
X9dABusdXLFsk8Qa4X93CxxtLIrHFcDklAYnuAQcXBmfVlHVSKEUeMhK049MqBapgB6aap4fjCq0
2UTH9ziO9bqsF0USKkEG6/h3sRWfO0H3jZ3yvBOaqQXj3Q2piC+aLvRKmKnPKCV9r0r1pmSIu3gG
G5TSKRgWW0kFrMwvHWo9+yfq7mEXwYVi4cJuW+YucBILNbF0MR07k0SZOtbmkZkQa6gOL9WI5JLb
xFqZIEbGODBPGAzqyqwOYUHMDXktryQzUGshsHRC6xUkGmfntPaMiWjggKFYDJ28cELNRYIuFpZM
Zc/Lzrxzj11i/QaQSsBdCRxjQoluK06ExWIPU7tejXZNJDAOdSP4rmpwB2R+/qAy8bdmRRg490ZG
BQ0lmZFHzDKQoyKI7lAPjE9zOMQnijoOTvA+sM5udfeDSGPKCjLZV2mQ3SxMlKvmNOYmmpRlHEL0
s804yPuYh15fPg+i19tSj8a+7tNTMePQT30oZdNg015qcILwbWZZt+V++sBObLfYgZOovoxpeIED
ZO2qiIt0CqptF4hnwk7ZkeVo39w7N7tol4/JRbfVXhuoK0wfdKOsKUln52flJgcvpa+RM9pfuf3w
MtMdpzfTHT0E1/QauD6dRVJp0RgnnyY7NWm60zOIOj0nqAda5+CMyjvM6NLNKsDuNuI792d6UHXi
ZRvGc9CtfMrzKezZW+Q/xpyOVc6qGFf2bxx1P3KokrWmTBJTdeOv7x6M0IBU451TO7TXOdkN22IK
9mEV/+4YCfNJcU57lFSoxb4TQsQm2wKYWrs+sLg8RCTQ/6iwp+2KaM1WtjqCSfqlHe09N+m2A6Y5
+n5A3ZU2W2ETGzYVBkLNyX/hh5cpZBgeZs/5AlLNO6KYA7/WJ4+VVbbbtj+XTQGuICfVdO7lU5/M
xwSr0plA1JAt2zbeY5CcjjMuZlsN0TGUX8neTWlzFCnpNejU8mG8y9DHYN45Pi0VO1upouCtbGa1
CaIpQ+FdgrGIfEXeOQc2c/pUGRM7QAu7+tDDW/r8Rjk92k0wnJzwa+7Ohb+x6DUeMXeU1v7zobT7
eh/MeouUgNepza+dthvUGaE4fR40UZ1/PMJ/8vdHdUyD+yFwcnNnussgEGcEgxrROs1pXg6qnJrT
55dm2kze6vPrz+/4sTYeEMZFa4hX4kiWHMkJI11yHK08/HySdUoepWVNe6+mSS21e/w8gDJhfGzH
mWRUyzR5kXRvSSD5MWXY9LFeoQYbLp+HcUR2iSiAr63uUAWDe7bybESZOC3xlQSj1wl3s89DqXg0
ebu8SOpji67lwrSK6gar7ZpEQnYT//1r62x+B9Oc7fXyy/7xvOzeCnLN70wMaqt9YgmYGLQEwG4l
JbYyJkIOrWx4o0J4K0t4YwmGmRGzzK0fkzk7ElkQklYanBzPMPAZaverOY7n1gkoNiSqDjAYwS9s
Gpg7+5D11YibNbhM58ZLC/a0NMFMpRXRVN0N41oCkjIqD6ky55vMcXkBXNYfBOie4Llav+yEkVOT
TR/II4jGCebuliz89QAILMYEFZ7IImoOURxGp0A2f3/0+VywPPf5CEHWY1NobMIoO9/gnWwLzV+i
mqxaQ/Ayjr2NWpu+k/X6+aUFp5YJCRE8Osep8vndzy+7trUPQ3qfHSvcFKpXj2Os1Eb7KP/Q8I7b
stfTMRAQKmSjeDezyNwK3tjHmEW+GwO8Xlb+3llTchOWS0mtQ7ywzki0t+l9qb3ud5ynyc9Wm5sT
LQjeczAnd1YjiDIGApYCfVkpRH1wl7DItjNeikg3O53SGg881zpRe6w8k5hDdvsVBa54gv4jHo26
EY9/PAJ1WNskfNTSb9ZeNKknPxqn09hOPz+/miHer9m22LhG3DehVXGtfd94EVXBZRMr9+iGlbnT
lYZ0g+PoUnPvCvy6ffw8WBi9AXmT1DanWHKWjKDP8J/Ubb/lVhPx40QBsTEINqrXhLnM7s735vLF
m0bgaJZRX6skq55nrS91IpMPwxXsITzxNiS5sYqwNny0C7eI/ekXTRVNVoDtridI2x9eXLwmqGue
onaWF+hQKVrYwSG1d+iDPRt2SaVk+Ft3TqA1BP135iTQf63RpVQezJ01SYerE2Qb2IJ23eAQf48M
Pu4WRXcxwdOdZmYbrq6DrTTaBDHbFDHCou5Ml1w3WhFZZle7Rs7OJcTn6Zbaa1YmnuWI+3oCynk7
FLl3tWBYI7lI1I677xzxu5/4ezAfTOtGOdX+E03//yH9QgC2/1//hcL/F0j/of72z0z/5cf/IPTb
1t8sQfeJlqWtlLaE9V+EfqX+hryT4RbTSiUtV7r/Tei3vL9BXZGClqTyWKstsPnNH4R+qf8G7t+x
XY8JkOXZyv1/IfRL8gH+ic/vYODCaeuZ1LK8Av2XYKp51EVCrTev8zm6Fy1ywWQM5Lqew3SBiv1C
ZAWvvO4uOmTE6Y5xtZ4tWWJnpEdNx/vSwLA1Zjixc1lRBKE2DltYNdpk010bqG9QGOVzoMgMNL6T
1fJiEhjcG0zNdAqnEVAUlWydRts/vf9/jyL4H3mXPRYRYY3/+39avHn//IcpmnYuVjT+Qgv3Em/7
n4MHUrP2EB4I4BAqZCMSyubWTka4aVOf7ACNQqTtwD1Jq5tPFMf5JShYFQiqCd4UHETUofXRcJxk
FYoO1sVy5zd1+kxBTZBqQRPZiTBODq4jdkSBoMdnfryVVpViYMfIYwYAnAbfP7h9nR1q7O4WLr3c
GBmgnMKWNACc8B3EYRdlK+D3LUZnXK9Mx+L/8E6If3kntPLIiZHCsqWypbMkyfwpgqG1bVpsvOvr
IYXZF9lMZVgVwASE03BsrWTYJlbJRCAe6xvF4CG3TxmNQofMAvhhiOW6kritPh37LZV0sgH3CzSc
1uz6339kSvz1I9MaWKYFsJ+Tno/sL+diXyEZ8FAdrz3v0iTFD7ReavHQ9Ujj253o7K3WvPsOJtxd
J0uewn5eXYeY1r2UyMQjBJDpVI9rRjU0RYbxGI32Ea9seJq8DA9o7qHuV6veELQ7ev3RpOarq/v8
xemHKzocMsdsrPc/vd7bpGAFyM4xhgfI3A1qwWhnh153MIRfrfPYMh5GNzCWgcJ/iKqS/5f3QQvb
RNlGxLvlqOWa/dMHFtWObXMSUfi1wzXsA+cFAdaZ4fipN6oOL8Vb5bb6oUMNBc0bhaqYA9rdOlV7
wwqvpGWs22Ji5kpTrAxeaneYLp6FFjDPn8zY+fXvPzZBXMk/X2naNpXlatvR1Aaex9L355erQVm2
0cD1bocMq/LWL5iTMlaeTej2VdKSgeVbJX1eJJduEO4kI+OVrhFsoVTLrrGn32WYGyc3IEvy3782
KZfL/M/5I462kc3ZpiXZP2Dg/Ms5VaYxjaLI1uvRgY0/lqA/SrxMeUKL2zPjR7sfznkcZnsqOibh
cR8vZdnrZ/ZeNOCmCyDb7sfeQ3Nj4HeKuT5tmRXXBvBCGc3dF3eGvQOsqjo1I0UQwVoPXT40u7ws
qjX8uLNKlDjRA6QEzRtc0a4H90u4O+X1w47dZXICf0dn9KwMM+Bj9IpDPhbvSZs+gcwtrmJq1iZL
3cnCVrh0MKN71VWACmz5ikPygGN4j9BFnQpG8A8dZZHB2rhKcCgcLe+Wdcl4DzjjD0PJUKhsoJvG
xWMxJB9p1hZ3iw0ziz4aCsxqT20GKcFMwJhhlqaXoEn+Mp18m6bRb7wbizyzAIKEFHxfFkO+B8ux
DnAbLGD8CcyaF73bZWJhrDW2oI3Hizt1ckeb7J5RcG9Cc6i2KumHDb/MWjERewiCsn9ueox28aGr
i/YQouvc2Yuw2PXGu2gJMsgCQlH1Ql2n94OnAU33NmyAxs2WusC+0Ht/LsLT56NONUT3ds5jh4Yp
hTUlsqg50CuRn956qHq7udKIelCtF2OvnjAuOMzBHzGkEjfTpOfI8NsvlRCwXhMyZjqiQbpsm5mk
OQN5BcjrpppFv853nNOI3aDinwtcaIIyHtUUw4mhWwbaZK4eMSFZa8059C3Qzs5p6FUyZoUEmQpI
K1pIc29VCFjKxmyZPMs9ygL3/dMI4gXWq9aGPs1YgNnemsveN1/3Hbldbkq0WOhWC6CzX8V1UG6f
Q98oztrwWaE9eWoFyOXIbteyis1z1fU/J9k8S9VZHwG0BFd2guIo4jW4dXoUhWGuK5uXntn4szwY
Cs92ZGzQCDF8HVpoUHrq1LVNEF2CYTy4iXHwwz599yMZIlMWYJV6MOVoV/rn0kP+XMoW1V6AsJxh
oL0BRWDecA/YFztEMqS7+8BZdKZzL+9Fn9PRAekSxvKhl6ga6QXklxTK1hDKZ0MvLs5Q3OFyazKt
m4KN+3cSbO2yii7DcmFL3Xa7sI3TFdmQ064aBD7rQRZ7Hwk5wsTAghSfdBffl/9pifnX1dq2XUdh
AtC4ZqW9fP9Pq3WiKevCQDnrWoWc83XkXwu7fUrJKoBNL14sxz2XioZa4zFdrV2YGVU2fYml1x9y
zrtdWTEuCxYjE5EhJZA2Ko60OYILeomITEaRDFD4P6yLf10WXaE8fBhCCdKZBDulf37RObBT7JI2
cAh5ntDTPDHGTB78RB3cbpyPKAyZvDvgXqzxXpXJxXX6e0rPkk2LSb+5ah9mo4BkNMUvzsyqY86s
j2iSMSxjI+znZ9Np1QUpVvOfbo5/vdssr1zarqTrZDqO+9d9XVn7YbBsIPDzdt6qw5KR6RjySSif
eINxWCorXnuMXTbNPBTL2oQJMBQICFsgngA4H9SEqyoIm3I7Y16H5ytfMQgwNkqsjA7h9BaNfbUz
ULvtDWThm6lXPbypavPvPwPe73/5FCzpCBu6kKBWFVyV//wpKAtdpYl+bxnlI9X0hrUsavUlpC38
4jHHRXXfv2i/B+s8G28hRcZeVw3Oi1E+j0G8FiHJHKGPUQLr2mGuml8xRWPBuP+QuDo40ylmnuSD
YJEZgQx2J5hwphnek8EqV0nFQml2YEDy6RyLuruayJubqJLHQkRX8kD9W51AY4WhRkhEn5G7MzC2
6S9gJFBPqmla9yHXvfDfChKs1sIF6keqwxGm2o5dO2fCaHVPnOjNo0vfTkyIheo5Si68t9wqs6g6
E9XIc9VH4GbmLg2QVXXzt9jXuJqHSjanNnH9YzNuoBcsqD0ZqSOnhnUc8I33DJ2PiqHQ+R8Hz828
QwAu9/Mp+q4A6yTYWyXiY2Ny6xob8ozc0rI20P+k1cRIyDBAaiPYwCNJd1aHVAMi2ECrsPk+TEue
GIBZ0M/GLi06nDNdFx7MeTyIJpQntNivkGqTfRMiRimi4tYkB64WdUQqh9zDHNsFVkwkMpSrDY2e
lQ7FcJYhmZUjdDz4Qcz4chBEDH2AW9A2nE9eGYaXqSrGE6CAdWjXP3Mqwl0aRupCPBQsuCZpFDYt
RawQSfe8XsgondtDMsnMW2MRdOK4bEQwH32nt1eSD9C/TvTHnhKNPXiEqAY6tYdBIcbLBDxtL6bp
a49V/MlQPzomFMqbjfs0mOkrXcJT4o0kKeV2uSt62WO6aeQqbiealIx3V7G0yIdiHfdHx6VNy/QX
3K/YpAvnPYSiunZCzla/+SFq61s7DB+JtQ+jrD/wpoZPRtujAam8p6GgKrMUI/fM+NlUZr1Hg6Rx
yKW/2rDQ/JUYS3Qov9vNpDc45K8mUoivgp96SIZ0h0A5J2sS8dEYhIfeoUdlhM0m9i5VWvbrImTb
ISrvOgqz36syRfRaM/aXYuXFUbMltxSJD9b5Lt9pBQsC49dzHuGRUuJeYwjaDR0jMTVCoFNZdUT3
cx6xqVFIhhYDhO5L7KVsfBRUMYuwltKKGXjX1jpW8VeWIdIa8+wl6oS98wr7GZ7XQDcHVXvXF92d
S6OYZHBo++raF7F9KqbGPgX9tNzJAeHFGKTm3Hz13SzfJKFqT4P2rZXuSdWd9BZv7LgfwvALQoTu
6CIScOrAecgFuW+cY4UvFQR8cLlj3RmEu853NGNO7fQPpCkkZ7MvkejIuccGmuzTNACvMVYv4Ugf
Cb8/vIYwPymTjWLnQzwamakePbOwVpEigQF6bXwgLYiV9Y72F8PlYAELHsqvNf4BCJU/8i5AS5kO
1aODhoTbtQUPtJ6nC0sY4LzOE8t4qaNW45CH6jeGvh/YaVHX2+Ir2Ug1ExNNhFITfUtcg/Ebmvjl
nVH8XwjIkMWd2VW+wypUO5I7WTKHEJNmV0y4pRNGW0BONkYL0stxq58FIQpX4F3zVQTQddNEQl5J
fcSpZERsrbYI96KnAwI0zcKMO8ZwQVTCn50jp24KCdqyYdZoFg3Dw5oQ+DUCm9+OD7NR45Am/2qx
1FceIxJYU1NJIjLoUMx0OSW0vYAkNCr6uX5kVmpt537EscDgLK0K7zrgKQ4YGd4laqo6QBbBIiTv
jmwOs5FiHc9QTLDhYg4D9DViYHb2uxYxx5QQl95UBLFHmltyj354xkFwa4c108fyxSgm+yWOu5sx
iBJEMQG95jgwgKFp32jZnvHOPzQguTBFV4e6pTPhRRoGAnSubdMxCGkz0GDdNByWXJvBNuRT+Gz2
1fNgj+VRRgI7eN6/anfKnhCqf0POYb3xet/rKXrN4EkfUfMDa8wpQVLfT7dp7C0qjcZeIWzIjhMU
FqxquMuqojQZEQnzKc37MxEJ3zLBZg69xnSPvaOkpwsQ3AhOn49kWferask28gTicbfuUGssj5we
vU1Rugf2lN9UXRhb3+gaNA0yic/TNH5kSC53gy5aarM6KlchoElr3FgBnJEAxiXRAD1hxmlnXhA3
ARHvHKSIabTxOhKU2CuAZ2IxSeDGduZRysBg2DY7K72vA5LrLEs+667SF3YndIWH7jtgTnGBXmda
BOk5SZ1euDGnlx4L0iEcueg7oz/NhFOeggQuPGibA9rlO4gr2KVBc5uLGhRpUO3aVDN5bvq/H8YZ
zMrnc0mL7z2Fs/3QJ4ZGsosguzF7Fp/Ex+U3Vo8Ih+pVMe1cw4jfwgoxmQ/JYcdmvlx12excp/R7
GnRgt6AsFXIUxyidln+f464sWqRdi1lE+Ao5bwZCJijcdD36BqDFWmtEjWjogOJnBzOsUXHL8r03
cXoKom023ohzaygn8MZj1l2bZro4sZ4uMCZPESjPczx9xyApDsSHgNRJ45il2AjO/PZnm7XIyf3s
EuTxuDE551ZM9GBrIKJl/qfGcxO+umghb4wtwF1wxzED7zHUPkFpZVNd6rk9Yi5SuKgppiynaSmJ
58VDebTsWV0brb6CQIiJ7BDiMOsCdVNYch8bLXNnqx5Kk8Z7F2IYwOEKkEe6xj4PjfpHEtDFNDv9
FCdDskeA9qMODGs3TtYTzbdhb/cG8juGrWQqiujSquqXl9fGN6fvQRDUwU8kPYoujYrs6r2lzQ+X
o0LTrtiuRpq5dwBgcKcDVH6fqpaJNLpxCFdUcfDYy2S+WhbKqrFR5X7EGfFQNI38aQl4/n70wW2V
tieksdGHxJ+F1peYPdGzr0FzN/VBqib64jh8+s6UTi94636Rn8aKNMjfc9cTn4QixhGcJircOyXr
bmQOzn4cf0rbIQkyNxfiEtl5HSoFw8LBZ7aImp1o7034PWeRBpf8VtbNb8M51vGEngGyTBAI9AZW
/lSpIN5P44Atrqwp0GDWG62X7psSzPRQvloh/iu/0bisx+lZ1Ir7sUrnnY0PilUKvSIgi+6Wy+7q
x3nwUJUyPRAgs1LRWO/QgT0FnOkgfnz7EU+72iFX3eAm87d93CuCScd3k4xF7KvxBOCu2FJ84/TJ
8Uayawh/jU71xeMSTd3wvXdsc8Wl7d/F2K+TtK6gofXdvcHIs5aZyF8yj0RNfAfTqh0LcWzZhTP4
OqWTHfzsFnlIEYrfTm3fla6Cj5hN9ko5Q39UYn7PpW3shrH0DtDnPbD/RoK3rjBfaSQA9iNF7leN
iENhvDLinqSysXltO7uF2m0TXT/2xaPQccxeIXMOmeFgUucP20gcHIZN0NVgDZi+S1UfBloWB4GS
5xwk1Ee9xRZhdrAfTgRobuoqcp/gFQrg9xGxfUYDvDmt42/K9p/q0hpQSlXTsyLACQsG/75OzpiL
F+uZtvGE9sMP5Xg/DB0y4yo9BZrbdRC0FuUreLZ0rexY3wm2U5Q8xXx17MTaJWWiTrZdPqVGiG7U
l+UhCKrhXLF53zVoNm6db6CK17p/oq6j/T4v6Z0uTSfdanxwAUaiBtrru3JhaplBK75qpcGldMUP
O7Au0AmD3wjb16T6SI8+6YOw3uBadhDW3YOdzDUw6bRbW64Sv90FOCoBwhZe4F+MTr84Raq/hS2o
Fo30jXKFdt4UwbzsPW76KgloGyVglYOCxhUkmPG5ygHNGobp3NslsiwGQPjIhD/dljAhr0YTDQ9E
xkzUIiRvAwInj8KIjVNsUkAwYlFHzIwkzkSBeRgctntigqcXZs0mDFNzjYAAPYLTbkqnNR5yRR8K
I0O/dhpnYt6CXiaLyI5JQnRzAv71Ni6hHs26TWn9TG/sDdkQWy/C9/N93wXz2WSvsyoGhyyZLvfP
iAd344wYzYTNbIKE7HqyMeNfrC75evJgoqd5NB7MqGAAL1DWBoQ1z1EF8Fp7atX4TcguJrv1rmh3
Tsyoow4mlrUYmSp8gl2LfmvdeF571QHiF3oz7br043SHEvOHx5+zDXzUcmVdmis/d7xNMTK7Fv21
owd0z5KTnO3icRCsEUEUJFCAmpTnnBwTjXkGQI+dO6mqg5Tqa12O8d6F8tKPnT7/40C1OW2b0Uoe
/vFc4wxsGNFgbqp2VGcqt78fnOURxluQlZmJUJb0wLP5OAS+dS6Wn/x89HlwZM6/cZrhbCIsdYIK
LRLazcGtuGAys7KAdXNANg0jdSZoOa6eI17reijll0IHOB6rwiJa4b8Ptm8wQ1L6OE8tz7tZspHB
AGvGhN5uEkSLOBF6redWhw6FyPXzEKbeG0CPrVnasEidEiHIcghQrW97gWBM5El9MkVxshPp7Nsq
ms/SR1EOL6fHNRFnmyzK0tPo3Hw/ZtEnaAqI9OdxmDM6yaWXbWVbxue81dmxUdSgBfY1yQVIugGy
2bBxWbYN6qQce6Kbhu5dFiFtPKN/nJlCt/y1t8+vwr4aHu2cHT6N3woFGT8BjmIEmsZnb0yGd2Vp
K69FiCYxtSxyTSv/6i3P8/F3Dz390G5woOEExNlUBOthjq4hnCMvcshzEec2rs/aLMJbTpX2itP9
OLXT9EjzhFhMq/gWTsK5fH4vxi34IIRuTp/f9D2DDBQK60PKDvJYpUX54LmBeUs9gJhKE3SBSOj2
eUgxll/KmgFIyriKUoMfswcMSGniQXN0Pura7G5DbHS3z0edzLaIxTGkA+ZduNlDjEKG3kwgbKKi
sPHdzcR17r4tXq1p9E4e1zl6gPIK/z9Z4UqOD1izc4zeM/rX0WZDl/tqjyCN14DLmwrcfG7GSqwt
kclrSnF7KHVZ7+cySx9za0nmYLvyLoDXOL0efpvOouqQkDkZISHudYMXvMbhts/t+iwzr4MdAwo/
GOrnonL0h+HdUKFqrj8KL6tCdDlIAWiXqIktmHlMKMVPn411y+UX9K1Gu4uajQYxQ0a2NL6FYtGQ
Dlli0/TToJ20ddJivGHW/8VNg3yBITA3/jSGpz8OlTPYK2+0wxOKLh9Z6LEZ0m5bcZk7XU/49Zw3
iOLIzk2m+Dr2PxuIhBdmoHIvR2/jljrbWEUdfEkcRG81n/y5G1XwxU7L4+QUxVOoYvmycM8+fwo1
krdr7e7VQXG7AjN/TL3Q2IE62NkJFh969Bjdp5MnhuHCLDe9JoV8qLravBUgavjT2C/b6FnI/hki
oMgxIhRicsU9o9l/T1w86YHfdcfP5/74RpWegtZreNH5u10b7YOjhsOMBYT/ElJWf4s7wmfQtz53
absQqbjxeckXY2QOBG8g3eoMNELYjsesRaw+YNLEQvNmZ6jpo0VfLrdmbh7Ihr41wYz9trLYUOTY
H5XG+UR8z7oX5lHZ9kHQvjgMK+A5TzCWieoLvKcyH15b1mXmHoW9I9+bDag85cT9sTvCbFPkMOSc
+BcBVe9NTEpIiRW/Euxg3OxKR/cKzp6MvohYK8BdkN3iHDWB3W4qTgVVL8bBMnrTIxEWRm3Ch8oZ
DaGPBeOH43AR9GPtre2dSuPkNPvZ1TfZR4U/G8icD7QUf3k9A1qPQg4yBDv/XOxlH384CbQVrmJQ
Z/Wh0eIdwTwayWCyVjXiHnAoldqmBJDQvWsuRt79FmX7aVhE+Uj2Zxy64wa350duh/uRyDrH965+
bn2IJLjoauqvsb4x8T9442j8tBr3WhF7SoC0g0WlXkFwx8KEThLrZP49DAF80fcNyEXZl+W8tZyJ
HQdphys2kLCB2QCt57KIb6rhBAi88csQxtnL0Ee/mqF69ugQfgPJQlSoQ5ZhQpDeVnNDmAmzvjGB
RD6qun5tD7q6QutH1sB9ZjQder2u3aybRGmgHErsALzEJ2PSYofwPGJ1L8QpLUII+kQ7bNpwvmfC
Fpu5qq95lTVHZgp0MgFk1CTJrtzirdVENOTUnJgf5l2RT99FACxemNJbZ/POq8kOl34VbOxxWnfo
wPAg0+NyDwnpBysvHy3az7D+WLrQiYeaQa0obpVzCpCHP+NzRnrfnS2UjVev7nb5TLto9m9zprKb
LB+R9SPzbZaAFecbte5XM7N2XeN8oT30ZUBU2TjWT5Wn9wTB42gbHzZajweIBxj0A+50hVpL5m1h
5vxoIRcjwg3PUdhcnJ4Y+sD+qPveuBihxd1t2lQ5+TklgIY06X9EHXIRVDUrLaDapdbZZManYVzS
b4ZAEEc4zVISaXoHdF1NKeb2JCu19lubLUHETAB7aBt5Hv0ORf3TGE0Y1FDIMA8GP2i4dQ6z9F6Q
wJ3pWzDF3mJJvBjJfPAnsJ7C/pZFMTednOXH8rsD4qE9XhAiGTBvPbR5e7KsFqk4l5MzjO/k3cMR
dK1LGjo1CmRii/K2QJFWTs+W170l0JLrqf9QAm4fANlKpi+cIG+Raq6NAXrJC+rvbqGNDRO0O/D5
LWdQMdqflLXuIXVQtw1m8CQxqxUUnwzDMtDZfvsacls1ehBinr/DOPechulv04p2Lqs8/Hv8vNyc
AidG7WgVF0Ny8syE5lZd8Y2Lgc7fNsYuCX5wH/TuUTl0YY1x3040pOOOKIhyIrm0ITTPyPFlKBMY
g5zB0mX1V5QmTzTCokJdS5cNdNrBGVYfnSmfqKokpib7rZzHYePjAyBZD+P/qDo2zhCjGSWf9RCe
nNyZdyZcJkIGhmZPus6P2HPuumLMmtrBnpGB2IwBhIMo+tLp/mtnlR9xkt/SLNs3JiClcWpeSKbk
pqUYH3s7PS068mz+2c8mMSw9uLqRZPR7a6TAigqCMtNn17CITa/QkFelCcTeFL874Lqjc8f8h1gf
ZfcDHdUZlMe+Nx+aLiQuQ9fnQJCSincIzzAScIzQ5TN2cDzHgrgZO/g/bJ3HcuPK2myfCBHwZkrv
ySYpUdQEIQtbMAWPp/8XdE7cM7kThaju3dIWgUJVfpkrwRsG8DXRol9lz2/KMD/UCr4SlRmgsEkW
Q7xoT9Dl6LyjjBgD2BuxLezgdbcGDjNLol49CCF/UZABCqXgGPxmpOet7Bdm1a3BygV7Ci6uhPMw
KZbsAGmxnFtW+FOUpjtLhTWStfBuziovor2vGoAMY2PX8jjFaQRQOpKAM1Y6ANa5k5h3RkfJVkSk
W4Oxn3m+94BhHLqZveuxBZdBsqTg6MtVSKI0pHUZQ3arqsCv1QjCYCFfg+pMPTylPhR5WMMqCt2T
lb0IjKqIdcqRBB4m++jBtTGl5goK2+0+2vghpn/QJ7PYp2NWpw2tK+j4sv2D0hf0tVg/CWzKBarM
sqvDnpoIDawK2w8kQz2LjrYYi3nvg8jRW3VVcAOBaex+o7zAFkPsQSQDNJTmCa5edVseQPWbQoMw
kks+78gmhX2gbsxQf071ETOe62hL6dw26U4PUHRYpjzu3SojHu7FD28MWTuDn0Bp3pHji6NF1aDm
yhZwU7BW+S3MsamC9lHyNUl4FIHUfykZw+SVfQdtCoUuOWGgAoXRtq+64zN7Vluy9PG9o83M1nUx
M1rcLIlFFZyJKWbg/CKpSppPmmgKxaEvH+D56clbotweMoovNWqpBETvuZ/S24N4seLH39l2sI08
zkU8sGWB74HEGASLvVkaYh42xS0ohTiEOd89y8g6Y6hbUadOwW3v70vDA6EatstGUVPK6eNPEmQ4
WVHWS/3qZzhXFHUWV5QuE1ohDV1mly6OnxlyAUARlHoz32iZ/i+C36qV4wLS9v5IrRt6ZclGBZf7
pdPNL3WMcYlHl0RDebOwd8xIxZCqpS5UMXsGDipHL+YWK8vs7rbLN/KzdyadNLwG6psxVrcsxuvI
1CA37FPZRdpMFCo98jaxG+Qu4L90ndixbDa+n69Yo6s54IxPa1S+TcgTK6LSVC0JZ6WzkZ+PMQd/
DWu7VZuA5bQ5w5R9CcxP1ZW9xB8R5NY/16Q3jn6HThQE88hzUVprf0pUNRypbKuYXmAMVzdpuMcF
9+NLNqP6qFf0vX6qtn7UtVIHbAPThRIU2oOC8pG35A9kYqdb37qRJMBWFwYPRpivBLT4nwjCj7RX
HxrOpSJFXOaQYpBmzq5mSR8yhrMEOjwVbp4Rnq0RuWO0O8SI6X2lpfgM94SjfYTD0qRSDMty/+wn
pXfwv/Hdg9eLiazqiPH4synbBE9TVNiyzQRJf3QmWpZN7ZZmwYykApqdZx6FbwlRzM7pDlEERnyw
LrXWXyBTcA6v8xi1Kij37kSBEcHIDf2/12FblHT26Mqq6Ip7Z8mPjk3XSrVqg0gHav8+fyNM5uw0
NQjAJU5Zzmxo9nAfmn1bkaf8+8yxFWvOb6yfy5xrywcavg8AUu2RXfqU7QiGAmfeCxGkM/bWTE0L
MlwmLOFdbOjlrp1cp51CaLFXqdQtrVLbNVMi5O+zvw+ZAxUvMeNfxaD5tNEhyzr0XkpItXVtXEEM
6YExjcc07O355FcHhTq4frlJ8kTch8HcpQ5zvLYN3yJ6tjZB9qmMolhVUguvojuqLS0aUQblaoS4
vCC6F7EuadUqqGxtlY9tRw8qMmhZwuusW1Efyx/Kl6oF/t/8vWxrBoaKSt1AAntziLjUHPmS4rlf
g8y+KarxK/RyhCZKMi4gHh1rSJbAhIZDieS7yaNvQk/pZXBhvbU4oSerkr1u2MDCTD1K2sbJjjcv
/QSIV+yHH56CwHxjiM9JwxweXDsHXfsJtPSZJMo/2bhsOapjH1NLbrOYOcojVOWvGyc1P3270NOc
WQuPKkjhlOnYCimnoVkVToT7rZ5nnf0Rde2pNQ1iMvlHqzgvJmgIpaauinmyLasa3Bo3LSYj5nUy
35iu+GKBmtd5/1vkRcN5BlpkG8Ms16ZNk0HjvN9flF7LlmY387X4nw0SDSLVthc/SmjtsuY64hqG
Y0Lui8NtCkmqMnYQSx8idB70XMn+twmwLYwQuNgZLtukfM0VLCONdclNPKtZSCqGU32KVaD+yT7d
jnMzj/lfI/TRgMGxFMaLV+gvfh0fS0dZhZF3YUz1lZGG9oOQf6k4Q7PeF3p4DHP3AX/62yEwMHTF
pnLC3yweJRYriCG+sVQypg9QlUDRZ/0XQ7ZNRSeN3RAkzmrY9NwXs8SSl1jr/6WjeuJNJC9Y1XtF
Efs2efq1eWkz9ImyetSq8c8SANuRmsdLmQc73gNsgOapN7tVkeNEGwmq8oT/zNnQt/349LW93ZQ3
tpygwFWEJX5jvwntAoHrv5YBIUsguiBRmupVcZ+d67JdxqhgBB+R0FZuXB4sO7uTbVLvthIxsvNW
rsE8siYsBRWwUavvHN69JOoPCFZZ632iz4V7yIHmr9A2Gd1zMmeQRSdqUT+CXh7VCAAQLFLM7wF4
6L7c9XH4WsEUz/tn3lLjk1WXqscR1nbNS63GZ3wlK/C+/Ap9rnwrlXeXEhad8pV5ie8em0i5GoW3
AMQxOMx+IPnRmIObzFSHbtEHpTPnVKya5lvlcWZkjaEbtwrwo3xrZnzB1nKqhXHBNXAFZvIZ2x4e
I/uLKqtSgAxgIdtVHCKiUBObhkyy6vZUBXAUDAyH1CZ3bGS5y0zX16bKNW33iE7lvyRTL7Zu/gD7
+9Ry816J6Fno/jJtxk2vaG9mDebdz+uHqjR7xyx3jgfLYDzlfnV1svrY5nQKuF/wmjkvJTbGk07D
vp1+RwLGUY7xcxbV3irQ6ve08GClBT8FMguwye5grZOw/nUiQYWEn+2DrnnPgj7jyF9/JEF+cioc
41rwGhY0Gsf2tVfTRzO8xa4CRxHR1FHJU1I/5k7UPLOOX3TN30kVikGZvTPz3PTpnQ3/2nbkP8o4
QKhwqLf6Twu/26C94rb9rTyUndFOP3z8/gbxsNJO3iKTlYT5H4SsVNzaGkyrCQd6XjXjWyjBtzoU
IXRAaipgi6BQhTIPwycEW1BspGb/vuoYcoq8rSSAUfbvzFWpFOhpV4iBmfN80agcR9txfwcU19Gg
il44EYx+OJfgbHheinChjZIGpq5BlGEL2LhZBhuw49kSEKM3jdfRlvC47GzuFdEJ+OGAdYwlxNaH
eempe4z0nzSh3jrf1tl7M9iNUPFDe0evr7LA3gR7rVLmrZ14cGwBwHoexKqW0DJbEO9aNyx9JA74
oaviqQ4tDemEu2OxdUJn4/nqglqUFxJXVOVQhNRi3xwPNJAsKp2NcO1uTMAmfp2tFW5F10bBpUaP
ulyIgWuVY2tihwdN9Ni42kNfdO9RnF1syl9KbwKO2ls/d88Ft+ESbJCf/NC8XsLdrQ5QWWh2AYNq
GmdVRK96Xj0SvqWtdVs4y3M95EexvW1DmYc7dteOw6pdU787WljV2Nmt6jqxeNsg7/zlevN4KnQN
HxWRsICpZ4GAiyLXXSURzhWZQ3gHmDcahyRWDX1AGNYx0rhF7QwmvG7CtVYQ96oSgG+Bacvm6Cud
4Qwm6jo61sUvs1nphatax3zghdU7jst7pf0UmXGwcs4HDQgmVLzgC9LD2S3vgbuJMnlxWdOsRL4l
ILZx1Sq7sNP+hbiumrbfMJc6WVF3dCTJAlxAVE68F23yYboAK2K74OJD5w5c+xOeKOx9D1hYZpgX
s6y37cCsrB6iW+26z9x5zQrr060yCu8ZSGHb2ypDtXNa5cVjN+br2gnXM0NGn2R2qi7j/NtNqrOt
yHM7ANnz8kWpcQPmgbvIjOiYhTzSQDFcA9t+bQZod6vUT1+1anzNp0tYj2FwAo00sN3MDZd3Ifwd
qAWYdRNY3GRgOvNedBqkEKqCf1YV7auRn01T9EUmEzpxPcYbQxjR4CEv1KdhcnFPms3tNNjej5O0
95wIvC7MH+iu9G307NqRgi6M6FEM17SsJ0V48vLu1dFnuee8SqkFgF6nNCHM7zy/l6Q1fct+7RTE
YVXhWvfWoTXO06S8tE0L9c3G4W1cW0/8ch/D4f7tJ3ppnb6PPiGqjE63yGoBUnj6p6IX+zCknnnU
6o1OEGNWotnNnZZwZ9uuBy6MRBVPdkugT5Nam1khmkNev0rsjEvL4uFiOYc89jYdpJCUEpnGb18t
o6A3R9vhljwoJSwPJw5uibs0FW8h5WPonQv9t+Rqy+o1srsrqxlVdv7FGeDj1JAQZsOYbOmeZzbD
O6BnwTWu1U81UvewtDyXb43sQkuiD2PbIuVdLxhxipnlVulCa2tYLhuDqDQoLhYqU2dMMoabID5l
WsyuOFIfppKGC11jSGqwQjU5d0k+KE/feVV990MxihOuqE/6XocZMa5+4CaTnNTwfoFUasormbR/
CiUOM9wh6izgLQpj6i1GP31zQvLDCITLoKZ9WhjfWc9SNSR4OHy9v4cYldyhN9gvWAznCVersqtw
NSvUTfi/ymh99+F0KByV2+A1my7KP1ScEChZvE1R+tmn9p4Gc6iccVgAkYQMA3Vs3VHACucP/c2O
6l+jHe51MfDTZ1MxZ5ZcO4FNQbcRwJzmO5j+XhUqHQMT2rZ1wnd5kxuLeixOhVduSr+Rs+k7Rypm
bK35dhv2bNqIr67F3FKnzGUqblx7lD9Oyf7ZCbf8fCw1ifMrKGYFNbsORf011gndEAnQ6b6mKztV
7EXYFV/M9eYyg+/Seync/URucVgy5mEOMUPBXmtG8ZlRHkVjI9k/rAJGx/+GJpV+jt64rAgFwUxJ
11rSHHKLLZnm2XSui+wNCx/vRcgjwzxXpYsQGYjfjMeoNbIaAHWhbHzSg9kQxGl91MR4FRnOVtu8
okWzqU3Z5Al+KQybIFJ56AxN7a3JRqwAaH3it6KHqN4ZkdwzNgXrWlLyN9Ge4G4zgvxnSEG7cT2c
VA9Mp+UeW9/5jkd0vV48pj4uXyaQSCLsf6jzDMGTisAYBiaViibV5gYz1E/cqdSj1B91IT58vXrR
mdcqSUwqm+ddjQGPM/64TCyCyX2flgu9Kh3Y/JOSwLTGGn5qW7KzgZjpwBKZ0fZwYHmf4Dd3vcPs
aCTsbJWStHlCB2F1IQVG8yA4nh6Gx5yExLp1Uvrn9lAgjZmqBvGc8+q+dMK97XjXIfTOSC7vzVoZ
9X9eqXyh3n+XIvrS1XTtwikeWp42qmPzvXk+lRIqqlahGDm18kYufMcM96x7pcUNg/wqdNyV+bvd
M34M/fI9zjzmWyQX68kn4V/CnhWhLsyNDNuPRrGBWbcUZNEs4qpPW0ezd5QU+SD+5+Gy5SpSflro
TcDt9qnJRVkV/SYMx53Fc7xVYa8L65Uj1D10gJXU47GprTs387/cexlS/bsreWKlaf1EiIGt8eHh
IYDPgbwLCfHHZ93ifeTUy1OL24vWuty0ZqXOcJVw9K6v+NVrU9jMDLIvdrhbxzqjaH11yRpbDe7e
xpUzyWZG0fR7d1FhqLYpUye/aJ/jSABGbf/5Ab8xzBaIqOrS0MiO+bEGtNt8Txl72GFygYD+Vcv0
pRy1e0P5LTueWzktEyr9XzNGyVyaxYs3ejeZtnQa2oS4GU3FVU96FJF1LtPsPS7XGHngVov+vTLC
Paa2QR9uGWwOgwJYWbaftHpcDZO1SRPteTCc/RDpd2B5MKsZqfMdFBNfZl3dWkJJ/NaybaklV8F8
wg33Xj1x2/LwPeyd37TEM9PKm1tZp5YJhVGL80WWzn0o4zfUg9NoUCoA5D3OH74ozuTCLpVXvljE
W9Ug2fu584H96Tfm2FcNwQ1LzdzuGDXYRvBJXuSlZ5OB2w8nZMWmuubBsMCVdeiV9l1PIchoWrtL
/HGu+dquCttVGoFcM002EGr7JOF6TNVu9xN1xo2CbMaHyyYaP6rpSjbBl8yAs1BY2W4Sz/0Y9GKY
4gevOQ9g27jEagALZupW55YsoIozK8NSox+ndXikX1ZB5rBE8hH4FFqq8GE5eM0gc/JWOdpmaOiY
c5EQg4h2pDVhsxCBmoCDHd4T3evgWMYsS8OltbBv6BPsyqG1ftab6ozkkIkuZsl5lIjPBKybWgVf
UeJDL7Wgduhj951BhS784F/axM+uJqEQeHR8p5a6FSQ91Yo7KKIOdj7kpAVNio1G6s+kXp2SO17f
NyEdBP6we/FVdd+mmyBvsBS4B88lBUqbYmTbZyCZuNbAUxH2br23Rn0A5F+klOeJEguxtSss4zJY
6iGqgn0f1aQdlHVU1PuIS6YZF1SP8MBxFjVIusiWsEPDVQSxpx+bpWqCrindt7pKTy1w9UIsPEga
Df7+qVXnqrrOGXLdryfpMg6BLXbdzakFxlKutCSmkC/NN4ATj3psM9anT3eWE2p02q+hzH6lTHCy
+xyX0281KTFsSlHNvVHdKi67sqqactxTmaVAtXfSy+TA93qmeQokCbJseBSrzJvnUclSaTDpwmTd
uefR7NZxMNG3CvW7zJxzyhqtCDPjzZr8mGW8BF/x3ikV3RnCeSVLALSojTmigllV0mhDi8nGw+ZG
fTaO9aplFkwnuNJHOVdOjd0y3zIUe9pdSeagfLfIh1FM/NDpBE6aFoCEgdf3yajw7rCFHnSLkHO8
w1Ky1pjVCOblSpG9O5ryLRTrxfWTfRWaC4vRE770m9EfhEsB2ai7K/xca6+DtR07S5hml8K0X2ys
ClPIHjjMQNNY3zMi6q9d5v6YjfdjXetA+9CydOU3dIXkXfywguhuWHSXMWh3532FidBSnrXFE8eU
yUm4/d60mvccD2yn0kroSZ7k0ijvMYNyz9eusVl/twPYZql9kqNZZFpPCt4mQUi9zrqjcWCoSE8E
cffZlOpOiGiN6vjQMvUH93hF0Dq5EKphv8/MWrPBb5gNtmh/pQeIqZn1HEzv12LI5tAwSrzIH0ss
LlV5Vb8Nq23QPFKTqmv3kPT20iPXPbdK8EwwjmeDGZlw49mhJ2VzKip7bXvVr6vKezL4t9HGmmbJ
XW+0v4hhk4AUXxWqKuwkvmoNQAM4yzkzCbqKW5pxy247OOaLa0xT4u4305LfjlGQKh+9OiHJAexY
lClbbX7D03/LFTqF/vNPcKijwsLwXjFrNjWaJfOUGfLspQ7im6m07F2st0wNryrJDTrbAhhdpKBI
KQvYlUknfppsZK9mNKx35BqAkk78KauciZGNRNsyqglwF/WUdk9fmLoVGtx1s7EtPurpZw0Yovx9
NWaY6+iXsGtzCphoXlTA77CELhJDPlKMAnNWI9y16rSdxAtpslWftZL2JW2CeQ7vdq1AZS14dwOc
Ws5gH2ijRzq1IyQfjTlTaXB5VZQ3EDZOlrWuQhfPh1cSND49JyMDhacWtNWu+CU5G/yrQKeDQG1h
996aMrbogwZEaI3hNold9wLGagag52foSo2cslzreYvyzbYfI6FLg3FLO4nXhG+OWpmcYgJ1Vwro
00CxTkGHgBU7At+ZWp4HE/OJ4vUZtHHV2Jp5h2DbmCuz8cWai6RdEk5qF6NrPijz3Rk+0GItMRmA
Od0z0z90kWLJVlt3xhDxDM/31KeTL9s0X0yGGcwmdNRuSruF48JpCb64jQNGyv42oFDAShSY3LL6
bJI3s9Q3ponkmtA4vyGgc3R6JCC6RD5Krz94AHGLbDinWrqVg3UN+2rvNUQ9sEmww976iUsrruvy
yGlxHdiI1XX7Tzrmu4qVxOzBlo2O01CMwGAVJMbI10a+WaT3W0V+j32EQCSbu+Frxy7WXr0SVqyC
TfbFKZhTJWVrLS2hvNGg1Kx1Gopmaa5tGiu7ykS5K+idjt2ROVfSZ23ImxqOvzRHVzMZCgz+wZbC
OyKC+k4M5lGGzgvlfu9WYG4YBC2D1n92ifx0svzZ+OMZ1OIjK+dSdVDKUUdkwMMBfKgxC7GlzkkX
Lwed+o8ojtpt25SHDOU3BHlJrKrJGSOMy8L2HrHJY1lRerHEFUDQKjhL3XmCkjpUZX2Tiv8lbHtl
F9YmsQnhD36IR4rJd9Fz9JgU5HnJbdWK5DVlZ2bQMKJZ8CGlZBIXFzCvVbKixyC6NqFfw+vx+IlS
9829yYGeXRseWacTrzPGfMlJJ1m0A0weniy/nVZz0Wt02wWPv79iE5dA/WV9poNrnfojRRgdl0Jc
BVx/1p3RVlXRqasnIC+NVqIcYSUJASPOrNL7Qr6AjId9EQuEnCZAY7xTir8fd2N64mH4Nqczm+lo
7iOE1WuQ1u67UrRsL3PatbMzbrB+PrQDIr9wWCPVslE2FeK9Maj5wY3kfz9o00tYWYzNR3Iivsat
5xkLGgZHzSoOssEUm/c0Q7cccw6ZhbEnaFSat4GLHP8+sOmjaWPsvPXIuPCMFnPSU0lOpHKBYTHR
adqw2xCswamB2rhORjecJRInb6KVGiFReuMEKy40OL4G0SsuagvQaPIq3TKfF3bYAoKUClTTUNmP
pk2DBcm5v1f/+6BOf+N/f+3vD+jTm1jC0CsoAoFBMX2wcmp2ZZxw7v1/X0P/DaYgUnD4/32NiEk8
l0KrSNta1r4KGsxOQ4qNZ0ryaS1yHDMf/uTvj8uJSxfS9LJQDMWFZVtVJx5ncunBFJ0DeqpOfx+Y
j/farMo6HAJGWy47YsLrOkXxazlIoNYmOvtXPbP2JhjHoccgjH1/y0YPj/z0QTUh4hoqdqnplVIp
/jZpI7Lb00uDJ3HT8uPFTRR2nP5CuDhEhNFsxuDooMQeu6T872fN9NnfS1+45sIbsZWH2C+DdcNk
hfSUaWRLuGloVn+vg7alKAxAPrtSZRnrOTxJa7iUhjP5ZpTaXFYOD+T/vAbax04tBvtItlQb1QTm
l843CIKJ3qCMAW2qyI7NaLvT6Mllx8axfx9PHwQzwK0hnTnKWCNXJPcUkkoAZXszopkiMrV2G7ti
6WZgW4DDFCcnUZtDxM931UcGZaWjOdv/vJSygElc7Kd0W0qVAUXMvnOx+9FB91p0GhObOEDgsCoj
WYV6V51h4lCM7VNCDgOoOv996P1g3JlqdswLTx467B7rInPeWzclhAXfXR7+86lHwxTdIsF+KKht
penhxoYlJZHEq78vUUr33888tz7k0j3XUpeUZZXGmcy+cf77rCqpFfB0IsUlEpmWps4+0kpnFTZp
twpVR3+UFgIU5uiK5nBeDu1SWDJ61JEqT2yG6Cmbvpz1NLR6IoWc22bKye76rzysc2S7Vl0niSPu
JjW2Wx732NimlwoYbLJDGCMStwd5ZmcvUaOYNz36QubhsAfC4cVxn8ywndvfH2OM3nRmJsgJy4yK
7kpbsWdWC4VaOZ1hKA0J4w7sP09/r+AXVo8fOAdp+mo1mpQ5JQJPicmNtu74kYVkTuq6om5rTE5t
4ahz1wvNrR2PjNkoNpwbvhfsx5RydcIu+zZmoXSpn946Sm3dEM3UrUE6ij6a0LoN0wdat3Wlz26j
Hj5QfeJVYubJhoRKMO+V0D7ElcAS73J4/3up63I6uvIHcK4CjB206FkFID3a1n61MBfbv1dG3DA6
twh9NlR54iGHpk2YOF/26Xh1zamu0wH0aoS0PbeQQ3t/9DawDe5Bpdcng83cSauyaNVITWGMRElI
JYytk+FRcwIjwivis5gMnKtEVqRL20g1QMVW7uxIudg7X+udndEax0pQ2Kc5EnIN8dnT5e9T6ubh
y0xfJO/cHHvjjM8n2BST8Kfx75VLoeWrJlHKo1r38uIQGVgMCRlZRK2ZIeruiWtXbNpUJtiOecnJ
9+jy398GtK9dG5orcOu0a8d9/pHAacJ9bH+juOG2qQrtzm7EWEVAOGfchixuJi7rZOyG90RlCIIC
ch1psTr8fT3jSAnq28p3gR1U/yIoMUWW+YwwNPmPvlmGTga9DMBWDN5pLfyEvbuqhH7sAFzsIuaZ
F+BX5Kpob4oFG9Uo0dEl84HAueIQDLHSYunaFh0GgaXuaJnONywAqypI6r1qsvX6+1DjoN3bLpU6
IzwGm53V0e6PdBMNh78XXlZJls+SGSlU3NUw/dN//74VjPreMz4zyxRkG6evdygP7Cx9jrSJBjm2
785FDeJKNQk160xIBmdAwyvc35ZnZ0jR/FyAO6A5ESIg907qU4hiIlNCFteDuR+U0MhMZiGS3C6l
lFvRB2JjYA8LzLjn0vc+SFh/lCbOQ4yZU+XmDwkLMUv7PpjFefH15RGNmOkDgmJqUozLVpYmofza
9eAZhuhYhfTUU3xDu7n5ZCw5SwJiyeWP3fnvev8v6XkrBfoOqFgq/BIe9KApHo1g7pUm2ZYqILZE
sfnas53C4fM5CMRWwulnXZn2QDzVpEqZYlMlF3KMl8xB2BozG75H/k/UuOUHg9WM0pXvVBdXCPJz
s2N4PbR3N9IyTmfli+bb30W5E9L/EeyZHZG984B4p0fGy62vzPY+FKxtNAs6F7/dGh6CutofstHf
WhVOc9G/4CV5AJl9RtTyUmG9slriBNFRi73rWEX/WmpKeUAz9CnVL48GcFe7sKraCWuphHU3c3V5
sVX/VnrHlplZwcANB7ug1szNUXaSGwGQBd7xTZ1wPLVCVG0nvqmTqtEnLa26Y/yWDv6KKtVPW6Bs
pR2bLQNGgeshYuYkgxa1TmRe1d8Li+opr9ibCUyZrEediP1rUNdXL1YWTS6pdpAfQFV2nZ2varXb
BHX+UMrxqTdgiKOqv1uqt85B8bEsnKXJnSmd7sZZ5txa4u4J7YRNkxzXuMwNsWJoc3bHnVFTHCgy
zsYVVl3/GDEJsDJl6cjsMkLzNjVQC2O8R5w6kWxfaDZeVYL/MnjJjbchXaelAfpT7rXC/xfoBbaD
+LXTw/3AO9sx365DyDfCZU3CYpJr2msYBmcaoG4+PhtsfulLbofnqKHbG5D6LO8YXEeYWmm39H5o
s50lg3KhCvOnRPxjmTgEtSDOiLqVZYu4GatZNA4fmcVwow7qqcZ8HxTJPYjjrQcryRk9xAZ1SfM0
h4n6AuVwA40KOzmTBM9AMqfyIJk7anfM41huhRmcIi8n0tTq7zlP/1neWu6sxaedq+UtPaOlMnsh
ZzHq72rHhaImWPK4EL9rQg3JWK9K8qczwfUzS5yUaSYTv4BueBX1qW58PPyVtza7YNVnxXteRhRP
GO4j8KsLTt9zYfcPcxjvnFTSwj0DVPzWPe0K5+rTEcS6yD3YMRvHwhp+A6q7WI7PSiBPKXzF5pVW
yG3UFKeoG15oAIlm4/AQQnuvrWGcxVwlKWcj2iv+maLjHNnRBW0Qh+qwnNrFOPeUd92BxadxPoxJ
UCwMFQJI3b4YVmMw28bvHk+9u5CSFkHMeafAG60hq6MSI5VpgYWt9mRbuPqCErg5A6x73Hj3zsMl
BMuDVE9IdqVt0fr0Apdvo79kKlqgU+oLx0NJ97MKCH96cnyp7XTSE+sC2Mm884uDBg09uuYBB/Cu
ZK5mpsfK0K4Jm+zWQ1bsmXzZCtdUrLImsLzNuozlLWVf0wTBP6K8v05hf7sxIUMGpJHEKhYrxTfq
rn4MSHa4UhvIL8+iNisPitvdJPk6opeRVWdzh66jBcMb2G6+s3G08kG5AtoWzx9GTDV9c5z2hZJR
dcIq3NS5NmspNl8E8gWQ/S1JDfQUzguEbahaynU2rCrDCXLezY0SPsa70bp0qRLVCYaWhDfGwVxX
lE9QU/RVCsen/NhEorVuIenUXc8BD8JuRzlV+W6k8cO2VlQrvEUqrXoU+KV9+JMadMp5OmLzpIBI
tiwRXAlf+YLGrfDgRKfvTOYtgvIAYYuDiqIjEpdSsTdYXs+qKn/0zjaXDcYxZ4yB6TCwncUjvGbN
lBsZic+u1y6FLp9Oz/OdWvcjPZFPR9Zy6VstbcwJww+nXxkWBvioo/MjlP2KEp7olKew06KG+hqm
oXD2jNtAbjrAMQBg98PFzMYYc+jmSecdMmzphOU2YZIB2fEYFP9pA2pXzWNXPaQdgIvQB/nItHxJ
Egq75DCZLxe1R4DA81jS8tFyMW6ingo2XoxN8f3SMpYmHE/9YiD4oRBm89NkLqgAW0PE4U5gXei0
vKIucNE4Lm9xphjLpMablsF15MbYO+CVaLf9wAYX4jA0rnFMKUwIyldN7Unkqu8DpDfikXyv0nqQ
85oZTgl7iK52Akzah6t4zBqTp3BY92pC0OE4bP9eyCjEqM9TBW8URj50H0E7IWJy8t756a6ijMiM
WA6Q5GgLH9sU9gaWpDyF7Z/JTVRWT6ySYc74s7GVEoBW+la5w7zN0x9b5T6p0s/BwxoGeeRaOjQu
JtO/PzbhjqEziqW29qfMUg9bax4SSZlpzfhslN+oNX96UDMiJ+1tNXua0VpOooqNWtStU288gCTC
ZSZwSiompkNf6a9+0W05ndpbvj1sHfyd0uxfXIJmOAEvYdx5uzau+w2A000ik2TXoAcBQFcuHc9Q
XabmybVp7FEtzNGR/EzRsn0bw3iq+w/CgCyXTgdSQyEV1TC6ubn04sy1CGbh9Ptm7pRTr0e6inzW
cEj7+v84Oo+lyJEoin6RIpTy2pa3lMEUsFEADfI2lXJfP0ezmll001BImc/ce+5PrUJegE4nWy9G
2B2LvDmlIMiXTH5RC1jJu2YLdu+Vtxl0dj4T5gaQHVO3Czw5XALxK0DO8jCxltB87S2FxnGUQXch
lqs4WW2vQekYMZenAStnJLaR74llymqKJXLgXIgPbIOnRG9GHLlqN0bOtEI4cDaHADiUgwnXTwoo
UwQno4hwCCRys39Fat/YNU2vQZZlq0oG7zJy8WK5Vb+ttMxbGY1k39LsUjUggbbLeYWJASz5w8zE
l9WSdOHJwNo6E36PyHdAC1o+ux0V1csx0ZmeTy62pBFX0Gh2H3GFUZ4hRfYGGWhRzK9ZebAzE8y7
Ig+7x+w0QLVjoAX2aHDzuVAlYMJz0x1ibX01Kt1dzck4ocmyvooKxCpUj+g0vnJj1O/CJfsleWhG
yUcEzFIm+mc2TTVHA627WU6rZpAH1JTA7m12NLT+WMKLI6k+BzGqiTjKnAH5mJNCX5Y+qgquDOWm
ezYQj7hPFe2cDK/2uNYxDo1sO3bwvQjOwieXUi1h5r8IimSWXtm4qvXxvanxEJnyO9aVfXNmEVU1
hBlNLrVM5urVcsT6wK54ZNTR24cAk+EKFir17WsvTY4GWMpIZmArdPQ0aDjMUwd28Y7bD83dObWJ
vgU3dMkzbccGWPvwoZuvdZuScMpw2Be1eTANbme8RI9K+D+W309LqB8bpwE8HLftL1fIMjTCcyRs
RE9NNCynvIGLaGXOquopy2sPRq7R3WKDoZAdfoLAD1bAlQfsu8GJs/4aRpp5dGhBVhl4pVUwjr/9
lH5mhlJHktrPhmWLVTvCRigDp3kOGwvVEMDdyOIZE/A1QaH/i/XweQDg5fdOv/YQ42NbI5Cpj/uN
GNEVDMQXJBBF48beDWUNHxNRhhz43DH1MNt9DcwyWtd1mGxTN3kvpP7eycBbEdDG6ZLYpCADm2I4
9tLa1Hmd8qIlU0e1jLzut82cYYMthU/VjvHZkMLh1/0h78JvJWOyJfZJhnAjd79tUx7rTu1iPfrD
zH8ApRCsEGEy887APzdJs3YCrjfbd7ObpfcJQE6SapT+UatJv4N43frIRzr/x2y48vsiRYTu3FrL
iZ5RWQH4xfHXyldb+sfIkp+xdJGWdRfZW/xpDh6OXHw0MrPGWUSYEZGEb4b8yuGks/zjDxtxYl0b
6LNO7up75KjZUhZEBgdp+WjGyUJMZH5VTPhaEglZabmPCaXgDgzli90mLq9rddSbilaylrCP0+eI
uvqpRkCVZdo/Q4ueLVvbqqR6cFrdo7g1VqQ3XOO2e/LM2bRa2T/lxOjdlO1TVvzL6/psf/JNhgwA
FqZh9Cvbj82jxofDc+mSwYbBfZU0XMUdSzCMIG6BxgH9w5KVI6HGkiIZKe8ryrhjZri/6Ny7dWGR
xuSSDEBBFjUkE1iPAMs3G6q3XIcWkw49X88AGVNW2LDKmjQi/+Fxy3H/4oMftILSDx7FpJNuXseH
vo3DY6QQQKXUb4GhaTu2lto9S7n0cHxtE9sxds008P5SLITaNGwmrKn0I055iTCeLB0zctfmHD8c
j/SjdcHKuS0MkDExpqwWOcLetOpPKrxp6enVsI8ITVlGeU8tbxY4rb3gPow5jZOVUGZARXr3SoZW
gsW6AtCxNXOixDT/OMGZUQlwyLR6IZWgwz73ZBtYmD7xGX1KEtl6WSXXckj+ElF/15a3VcOQM55E
0tZ3LNp6TYwwvCwLPMelZaHwAh7EO1SVQBY3vVdCQbgK4LFPg6Tx/qoncC8MIc5IIt8DBzN9wyo7
zc8mTcPC75mZFaBM2ij+anWWnCz5gT7psEbCkssEDZejGgl0hGogalHMm9oxd5poC8TqbuJeXTfB
8CcrHwYnCyl9qu1V6jVPbasBUtGqOyUmCxAtOg6p/oM2AZFW2M5EF5g6uHFlSSv62WXhh9Hn9OsQ
4xZY0lwlLgFDJjv2/lVgZugZ2BKGhJx1o1FvWmS961FUamf0xKK7Un46jLV2jb2nSxm3VhaI9y5x
t+TlFGFdf9BmuUutyoJLTJDDrsY7kGsJZKXSra/aaBRbzg1ePRsDfej8xZWXrF0GGIvOY37R59Rx
o1b6W+VLMDkiYUKj6GYy54WzaNeV9Dlh4mL1kzHAKHsPIJolDkX/eqKWY3bEzsv0U5v4X7UtFcJn
riXObU3fTEbFIejEN7rTHqVVw5ivvDidT9hrpV9Ekz1ibv69wxmwgUyNy5QdDbixxNjnuVlt2NA8
wpL06jbszBd7YH+oopbOqTRxIwX2i7SH8QCc+WcYy37fy/Zcym1QhB+xSohGki82TtwEam0yJAfb
9D6iKXzHM4xB1k745/rmxbO7fvY4LnoHXYRXY5mT6BC7kLqnyZQFvxEUdCxQDuLYWyH7x7Q+AunD
eUvzNOrJBuPYGXTLNjKFtjLC+JuY7KcWhkgBvMkIIncFmBm2nddu8IZD9ZTetjWd6ioLeWJ/gzHe
7mgcGsQH84o+mECjMeCrF+1cWtr9UjeCGEz/NG4qYT7VJvZBN3qxR+/NGyafHYLk5tGJDSGOutG3
ZNQomNU8sMQXpuspoEJpRAYwxid3NfYQDAnnJyyDt8JJz6nO9paAojfbbt2NmsZqoa2cxL0mjB2x
hmNKI85lxZqz4bUC7NCiXI0DdbIxqLQBnYPM3C1McK7tnGxcK0KHP1np0yBxW6W+2E2zG5BTHEzr
D7QoG5wBushRy99afq+BAWzAwq0VmutShwyJMmdlGjLHDQrfkOkLfEDtYCQD2tm4brdjVr+hVmNr
KHzi0Ea4ssJTOFUdbx9zqtIkFZgNJlVQ89/zfIQx4uTkpRW6t07m68t2o2qXBfSzOsF8QODXhd7P
hLYR+RJRylZbXDPPOOizzSFtuP5tH03OPkTgh8P4aOsec4K6GZk1GvM9ok4wqpeYtPWVJyuaTSe6
eTkcYvK1syVCvBURGsWp8MkwZFFd0P+6H6qOVo0/c0ojfylHER+7/JlDhKMghIeDdgtX0mzP8T1G
flm4mW8RD0SVlgChbU06y8pUxzKicWAeji81vCKOIgjvB1N1FWYNwev6phnbayFFjSUx3beFh7u4
sFfCdUjlAhNPRmLzSKpNkncov3zaK80H9sNmeen1jKjTWjPmOSdDjQk452ASWtex41pELrsA0652
wtfKzcjglmoqQN1CZtZR9cQA5xYjD8+PTwaohKgn1zmKZ20jy+NeCYKakufOjfjGnan9wP3kgy3c
hjKOVoQacc34ZF1ZO4sUiIXz8NLiVU/ko8cnACXrLQrFGoPea5Y5cukGoI2Kzj3kaVntNEatnsWb
RmUYsspV+TEvNk4Oc9bjL1eTSbcXwIayw8HfxGMqGA+bAijRCKLHGdUVh1GyH8scNK1tQ1jFs56W
zgepzX9VXbC3jjtao/kO8e6kXoMQcBs1B6n9JNNNUrFBZfosM4tm0+rfbDOJV16NSCUYPMjhVfQz
WMYjz0hF6tp8E8zcmmIV4QlbWGb4mZYj/mpR2RvC9GoeXtilupzhOG29t+JHPO1HlpmNcp8hZztr
PYGj1ZQJGUA9yesxM32y0sNt4lXoAAhSgrnFWMhoC7FhnsdDBP8m9hpGhZyXZqbpd0Pv/2mJbwB9
CU1AGSxjLaIg0zjeW2P/MpaevkXZYbC9yl95QuAqd5L0VHgsVDI925ZooXdCO/vYBZ/KoXJRFttH
p2juGPkw1+s0H6N5akTynThcqoXU6mUHrZMzpS9WTazurk+DHokYdrorX9MKOZ9MP0eb4hWT2Kmw
PqvgKuLyg9FqcRC58+u6OYgNVoEUvzyPdbdm63xlRlCvHD4ufSIz0hN0HJk3UDz06PeQi5g5g7UM
Bc4scGf9VRNJT5zfAgPB3tMDdBYALlaZItRRBaW1zsfiifE6OqHW+aeH9hOmCHGKK3EuRnzfSVgH
q8g81/3EMgThwEbnwWj6eR5uPksdi4sE5eePEwlQ/qGtzH4vVP/d97lxkDggkpCY2qAbkSeLcYtP
T6AqFAOOJRhBjkwEgkxSr7kEH6WTvxlEIpLvIG69MZzsBu9H0M+/4mCEPTVSBqIHkyb9mNO5n5ld
4e1gUVi46doT2U0bx3Pn+vBSHnXYIXwN6hTvvYvsYj52ng1FZhphxJfONOJdJutjq0XenkUhmkAU
ep635Rh4A3S41hoEeZ1qeO8jsRU1Az/S9PyDx/NfEYq7Dp3hGmnpJzZSfF99/R3IljKEs2FXpclb
GiaK751TLia8Z4Jasg4HiWtxwAkG3Pw8hN2+cW1n9dEkerq3S7vASYMOW0f5KfwbWryXoiYhrknR
flcrQUW0Qg5KSl+jo+zhwB2chukj73ygT4vQhIiJWxX8nRi73RTWJwM7xcKW3Owycux17dZnNDkE
jeKczGyWRnjI2Xb4CJCYhX7nWuaf0Pr8TGZ8Gmr7q4ppb33bz1eGAiGj4qHFJpS9VsE87EEcycwW
oEt6FJiUIXBNHxwdCkSlRnFeV9uOcZtokdy0STpbGKc3hF/Thl3kvq+HUxgqc1v6sLsgje0oIZ4a
7Y6h8qXDd/FqVi0MZ5+nzw7EWxYRl1nxMDFqYtmPMqd0zXPLVsMXUb63pMtwBP6J17khLZf9YqHq
QteHfo/TEwfv7LL3s/bIy8ucMo5+4TmyElEaJEsz2VBfXvQo2owsq3lX4KT0CjWMy8diusYGDri3
axrvNjXDBz7M5zk+kp4W1Tx0H82rhqfSEjSeXb/ye4b3RGT/tV569+NfL2m+Jpl0z0G16xF4kZoo
2Dq48s6c7gOv0nFMGbYPnrYvrCcOrG6rsf6gGmPXgRBuA413WP/fB2C7Kv36S4O3sIGgcowrN7po
bIIJ/kCHlFtvVWj/ojalkzS8xyiSzRSCrWngcuxlb1s3Vl0lg7MfxGEQ3QP0vo31pMMDHbvyjyHG
eIjMAgx/UCbUBQAU+/Z5cKxqXRMqsbMHbVo5MaSmwMTDYBHuSD5d062jxso51O9tVpZrcurM1Wjj
JLDgYriMCUKvPkTTdE2iRtu34uQrWMm9lz+XLjqmBvNj7YWXPg7w5jguXGKMmnmCsFfZyckv9eBE
JMiFwRqDVBPGl+33a3wpj0Hrzf2cBXmO+QLLqhze0sD2T5iJJRlt0JmDEnmTx+KmHlxEXerf6DZ4
YVCYBSq5+5H3UsG9WQw9hQmZfV7ejEvhYqSYBvOnDI1tNjHELhtj2xfWpck5EnOayGHKY6phmEQT
SSd+kv05GZex7T5RZJer3lFvFRMR6AQrK5RIxiNIca0swSZDCV400j9r5KM6k+Gybpq4IvXgN7Di
+p7BywNh/e5YqVgDH8Vro0GXgi0ICqpwAakn/kUjw7ZLiBgExrE2EqSxSUkbJoiwRLao98Qxt2xJ
8mIVaJpYGXq9VpnoTh3UG54SsY4BLaGFxShWtU8EkVJltwDtlUbRlnfFSsjkraPaX/q5h5kytFu8
ydNz2Zu0T0FNYEmt7mGhjmbpEh/CZh823cpLWW7xgS2iPuf+K+oHzfo8VvA/QiPb9Rju6WW+zHxI
1rA+c3hzzOqj/MszGYNnLF2ROHcUdzGwxAAOaoc2noUcZ9ySdD6dtQuAY8Ql7UYLmOvQ9kuALPYP
GzyHFL6j0087s6p80uELMnUtaFhFyHIM8Ph7XPtqm/7EPpB6zHovrYs6ECfxyeioribmD7q5A6sl
KJsrHKqW/RnlsN+n6RSlE1h5cCeyx5U7ucMpCMs9yPZoN5oTGjsdFnqvN3M56nEuhCdNA/rRjyyY
cpyNS4VKJ2ZfsTSgNy0SFyNZNOS83eTqwIFHIk6CdEK7jkgRX2EyUislqcIBWfRbN2t+yBpETo/d
F+SqDctAPbspoHC9DNFYR6+tUf9EEC9WhRMfWPsmSBohHLDfJejVy9Zp3+NYbn2fbItHGWLPtj0q
pdEx9ZUM/b9mCO8yjx61K711NxXnpvTfnUCGBG/6K1lJfGQ9z5wwymxb2fjEoKGmK0XKcjZm55FJ
6hLFPTe+z1IVAWkPqXbb1BakO79/K1X1QeRFfUwNNa795JrG2jnPwNGMRZXu6y73luh6qCBL/i8w
qvTVT+XNQl+M9Iebd5iZ8ZjBrjHC1M1EW86saURRkIerpovrPVPxoNA2uRiDueNhoAp7btmJ+ofd
+XxoCNp3KeaJPFSPOD2EXnIg9YPA7fFq8V0tyyZ+6juYBinrQddud5NKonOv3L/QMuZwbuuPvQAY
oSgASeyv8VLRUzWav44IMFpBW+aopP9pNBg/tXGadHwoZvbdjXPOw7rrtBUUm0s1rztQJD9jl7sN
Q3LuImMPG2Pp+vnVyhtqXtSroja+tCHZ9Mqba4GXtsAHpm8sTjtJdFI89Dtioy6adKB3E3xtgQde
siHdFVPKyo3WOFSPPo5g3doHveVHTbWNyl5wkq+1yNoW4CByhA5wSg+S4TrTqkPiyB1hC/vCC9s1
dEknfRm6+NR45csUele3dx9kAb1BFaSvUYeMOOSxgn7CspBMCGpn6+B5wVNm1Dfw9Ed9rPbdIL9T
msIWbRo15g9UQmtb6s2zkzGXNbAYFaf5z83fYZtHJ+lC8sdTk+rxPxclXORmCOx1xM1++qkc/iE5
vteV+QIYFQ0HlAiiVV8GXE+SObtKKVGK6c32xYufRPViLOpfsj12hRifURjedD98JZXgqZveU7M+
eaK4SO2jMf2T4+R3PSv+TEOQGNXxGmdLHaNXwHiZ3XHSR1fNHY9OhSPO0lcJ6mp0eLeBuGlQKy1O
2lil/3+K2Yw8syXhPc6xweSup5s0go9qNC/GALOwiXd8KucA/3yBeUIrHughVhwpF2jVoBjvUOF2
RdMfLBz0QYlxiQQgw+++U7fez98HyqazjwViIB8EmRqg/fJdtjajsnoXZeXPYLLM90qEUS1YCVx7
I+vdqTznebknYArcd3TxSgZgDlbQovdegLXeBs9cdyKGRo67WId114c/WURnbRlL17KPoe8AjODa
t/lmZWqnYBZQI2h6dfdzku/4Ddl+ezEdRMipW9zyyTghl4uc5DkLtVNvOQZ5ghlj7OSa1yyvIbI8
+XF2HQyCWw186YIoVD861DFjbX5FUcuP1ykBcLd/zgxcrVVivcxIiN4cjtovp8IxcrxrzyuFESSl
V/PhwYMTqkwP35PXr7qif+Ki+XSJ9M2r4jwx24qnCEVM+zHl5lPlXflcjmnkPInCv0qj/+loloqp
O/agFlqcRd5s7VZ3p2HQa4eMfDsS2x1m4Twl4YAqaVXTQVW6Iq6uejW66Wq5RKfZ8UZi9ojaal++
ZGb20odyN1niTVl7M6/+0rmsGM1dwtCUlafvs1pK7X2EZkF6l6AYzpE5giCwngKR6/PGcUlpzsKz
gtg4z9FZiOP2pdKORw2wQjUsa+bYC7MIClaQLcMAVKSpAZ9a39cJKs5pX00BzoQsWtaSDUAeZEuj
/pgyZmeFnzr7tu84JXm19kM3isNchJhl/NFWX0p16MM8hM5AXqil9R+iOD7tGH0KK9A0tUjwo/aM
XH2nZm9jHtR3u7zDaH4qk2FDt39ttOyU2/k9REHaJivTTNisht0d2KzdmNtKARE27PNoCtbp7iO2
jEPnddfBLm5wLT4DJGioURbEcWzpSQm4RpFiMC4lVnChW5hm2IMlNCOoSxwiX0LKk/mf89zqA6N8
4Zv7ZhJbdyyvo1a/WL55nmWteBv8feX5C3A4owcSUJc/yrKfQ41gbm/t8gM1pnxtCuaSVrcclLx2
TcUaJ0c7ZJBSKsQjE/WuRVGsJInC8Qp30KfRci8HRfBXzfO1IQeKX05UprSXhXlj0L/om+KpzcQ1
1oq9xosxdu3Z0uJTwIsHXY0eAcFFZtzzCElUBrvZijdxI86pQHkNTaXgPHFzn51/+ROxgGTUH0Dz
pPGNjpVmv1W9CQq32UFJOtMzI81aei0fR9BjOiFTw2dCO38ISWfuMkDlI8sWWt8lokducgHZCy0E
n0HaI6jjWyNmuvcxkDbxhFHdZUbkfGoke2HpbpIPRPDIGPGzIy9kS8DnzNZsHj6/hvx8ejJs+8S9
cOw+G7bYe5C6hOGswOehRlzZo8lZix0jNc9E2+3zDnypHp+b4l7q3p+nJJ3/kC5FpFNEUbc6mdqS
0zImxtVrxlNL+sqe4RuxqlFzI0wIA3WTFts0fk1YCa4jvzOW0so2Zjo7PIym3NqOSdnFWqrzG3eh
WCEtJ79+98IKOw8pZitblA8nYVldJYicmJL2b1Xu3MtBu0DES1PaihQs4aIZB5Cl7ww8zp3fE2XE
F5Lq1zDgTdQ57z8DG+kCrdHUnSBabQnJkptduP0SKmfg7qfxkvatvq60BpePMh6kWF90AXKC4qXa
BLmqF6KnWygV5HYp1XMkpq+xIrVL7zAV5AH185A/zf9NAHP1Jfo8Pd9gMeJq0JSNXEV6S4NJtO6Z
f9KlC+CH08Af8J7apm+vu1h7j1K4ZzbJ6gYbhqw5kYKJiCS7Kcd2eH4nKMeT3u8RLPF7MGLyYtSE
i9fKWF+nX6LG4ILsFfBC7FpYfYLubhjyrg+mWpJI6kLh3piy+2VsfScRS5tG82yo554nZFWZGhP7
Fmm3yRg8GuMFxr3wMJaMqUL3uwe5uohr+PBGDX/clTZucjCzZTwcVekkD6Zo285qXxu3OQL47peW
SQci40mw+CTso0y8rwgv08JW0yylLUMAa801y7E3E7YLfBVIvlGwdYdcv9AfbmV/tq74oG8FDZsm
9cFT14wA3IVT1dchjapNJcub6c98VA9yay78D8/s/s201Ztu73Wi2qgDmaySPvBr4Bo7B23+BHPo
FTXavagn2m8n+BuBxCdTBT6uopcckn+keuEdJOgUfT+1a/8+BS3gHVq2GkbV3O9tg8ovtiBYkQ62
7ikmi76dvZEKelUVehtT0AXWDURVCAIELIhmOSRxecrj7hDEiAV6ljWLBgsVLq2G0DB+tWtyklhq
RiAYkvDh1pB1DQd2NfQouKerwEeYSwlfivzPFvFv6wTh1rMKMEiqu0s7HQ+kKvz1fKVl0pLyLK3k
HE4cA5bOFNwhv4R7IfzMS24xBtt39i3FUibyX1hm6Ic158dItBI5m3wi3tHe9DU3byMrEk/Sa0yf
smtpNpZNG1prDRPSBvd1zgPlHKRwUzjs6R3bw0nSRLDdNJ/YtYUHvKDQjOM/W7OchffpaYbcz7U6
fkcwx7W77qhbDzUe/MWQIPUrmF1f9Rgyf4b0ig3FXf0vnFP6Vkh4buYhmGhPQzCLOxOF/snIxEuP
q4y5DB7VtuYo8ZRGAkJure1R3+hd0K8jyQeXUz9Ku1gj0lREAIT0jl2zJ1GC/rn8x1xvCTnmS7ZO
uGrjrKSIZBOGlTnbjGw0otwEq9Pkn/zihzXoh0s1+QmJrwGmcyyCIVIU9IIIxU0Ic/jciBHj/KYU
utYy2LpwUcHkvxLiLLZxvrQzcesFPMW26jewC2DvoDpac4tz1+eTt7A1zrzYSa+tfh7qaGZVGhAC
l7ZVvvhOUxAP58otpLAUis6A/5gDmea0cJaG4LCxRLoxs664SfWV0rQsVdQ0a7fGmV06rInMXntD
3H8wzcHeWQba+CL9IXEh+kJZd+QAmkvwUMf8TaxBqFjOMNVlz4o8DjURKG5bOKig+VFhYuUXQDIg
dgrG9IHDSs1x4nGdqGGJbnGFnq0+RRUHEOHjn3bmvHpdcSLis3ozbPWGjYxntfeSs17khCKyjVej
ZawYphUL5UIZiS3nYrIX3FotymtVkzM+XsaEvO4ktUI46z0zP7RDuPr9UcIWR7zHaP9kKmluivCL
q9dcdYwR3vUsf7f0kjyCPt9ZEclRo+Fk6zw1Puu6xfftrzG/dadoa0YtW4bIeHda+cgtNsThmJ8r
DbCV6kqDJQ4u+dhIjK0uRLTSqnRTjrwO/1vySE3Wk3/kPxrLPvW7tVsFJ70g0mVshfY2uCxmhKra
U7qvWEUv88q9qsZ6yWE4jveo48qSmsc6uK/qPfattVJOuhs0axsKHUyQxcYWVbNtZ7A3BvvC17uF
GBroeF9BunzXcwYXwfWMFFoP1ZUzPiNGh8UQBly7I5iszOOOS1+izrsxAG/z9l5LNjnWNLwn+oii
n9rabYkAo12/cEi/QBa4BZlfrYuMh2ccb2mFJVwO+RVI0SPOiSuCIypx1y3C3OVaN+AYBWgUnA51
32Rd6IlPg1VuKk/7CH0/WRppBvWkHaD9ODSuTnWu8oqsK3jf7axnr630A0fB79xtoLPauggvY+U9
FehPFsMQk5/RnDPD+/bE8Jfp724u2X30G8dnhtid+6LgSuzAFyiwScyrDqpHvTjg2QgHxDbZLPVv
OtRURDDmwZMNQTs2R/D+0RWZCvPFTzc2XxsaBeYg2nMxh9DG+SsKtCsT/1Nm15emO7UpI6M+yfag
tax65/VyQ8Lb0zy9qNkkjuouavucS87ugOQwtJ5TWZ7nL1gHwypyNcJFmxtjzlNdOHh9MUOoVj9O
XbhGMfXW+OIvdu7Yr95jjUO8gohI1Wg8d7r3QHjG7qeKYQQEsNs69IWInuB0Z9PNdY7Yx16E7n+r
HLajaZ2BN5wTc8J88umPOEeIIPRd/UuPkq/aNDZWEbwGEQLYEsIuJeQtsatvQpxQH1XtL6qnZ63x
VhK9xFg314ogrJoJGrobFqyl+rSm/DyMzlMz83NSHXwPvqT4F/r97EaYh1VJ8d0qec9974YRJFys
ULT9ME3jScyzX7D8+SqJfzy+JUPOQTwDyvjeZ5c//EtxdHG31vd8ynawIBZGU5yQquxRv8F6M1bK
xzfsqxlXwvPZ6mmyIl4K1ENR7cnZuBOGRoR9X2o3lrKALZxHCHTLT6YVqNVnGBCv+K1OrPdZvo0v
1agYWWhLqSHFdPSHLjBP6On0qTW/aPyWY6x2lsjeRsZhwacIGTIWNj1PaCQMAUHaOU7DrWA1H00E
m6yNOXfUtpvrzME5uU12MSKGUy5XmJBkQH6OunctkvzXS+0fVWJ1TZCwF8mxi7pmq9fVT6+YpGWR
fbejkDQA+zXMq4cbs/arfPb9uXUvpf2bp+kriov3ot57bfoocf6wftW/irpaZl3wgnbOIxhz+i0r
+ZRVyPnHMvyDpbvrfAt+ClCKxptezdYhPeIl48ZY0G6UaDAZnjLs93ic60aw0ehuA9JPu03vuAPV
aoyj177w8GhOaAXGXwktKy8McMpavAsN4yK7GeeDSDuiG+mo2hdII7dOFr2WKSV1lQevUWr9mrCW
hRdsPVB+SkcLbXVYh9JYXX0DaAEf9lD6iqAMgROk8d/9sPgA9RUn1XokGAxR0yOKUFrMXyuCUuxT
R5ceB0hiOcOyH1hdxn5wtsN/vsGWyf4fZucMuxHOyBqAAXlDxkzP8MWifoCWf1Y2gj0B4j9nKt0i
D8IFUPPCsa4JEAlWOv1ekXOChLSlMR3CrOqi8SgfIJ1PQ0Yb78ao1zXuSSynZMCX5rMVRq85KpUs
5m3LW08tG1+yXONvhukL7YfAvIXoQSUURZaFYFTU4TsvyH1Q6dm0M4tHgU8gc/y7hgw91vFdRU15
dMt0o0Ha7SzeQRBxT3HWrnM5Ky1tgHFRwudO9ay3TCeAud6beZkiLHfTueknZOOlF/EvmgEck2ka
150NWU8lrFLD5qsgkHNJduCfcv2tSIyPMTXerbJ+rdNo1fEDLs0eM1OWbKFcnJAoCyRN8UfEuI3v
recz04y9EbIXTHT/RFd5HyKFNEIroDHZr0N4sJP4o3CLX1ePftpsPAhZXUK3f17VclaPUdHiJOOz
KQL0/UoixmmRXgCfWvQu/kBpAl3zgxjtVbTjMscTplW3HOw7IVD2QlRWxHKCuxIQ6ehgYHVNboC+
ZVzhvHGuvDF6uoYhC1nfR8Gf8LB1vdzlRf3qD3IZuyBJjXp2LPnUJb4GZcY0n5JwF5XuQ/Pzj7jL
XSaj/Kg9ny5reVEjMFRCe9dTKvYWiKFV/PrNjK3ghueSey3qEYMiWmC32TnaWggNBHhx7mPlkrsQ
MywArRPpw2MqjIc71LeE0WJNuoKeOAxb6kosNHvOuzaX3BrvVUqYrTOie8nQeBmm+ENoQ7MEX81i
V0iGunHskHF2CaPPsXyPyYFBeX91Qhv/WBPeYV1gaGAT5PfuYayQlcQ9remii+W1DLXvaNRZsYir
a09X306PmrO2yvySVMl5kOml63WwGcWmghU1muO9FaBBWu97ShDARXF4SPvmP8bOtLdxZM3Sf6VQ
n4e3SQbJIBtdFxjtqy3Z8lL5hbAzndz3JUj++nmoqrlLNdAzhYJgyUvaEkVGnPec5zzWNnvsOp1O
VgCZoVPFc6ADxzPXQeH8mIJOgXIjJhlK9mANbCtoBvhNnmCBnfvM+elZ5kOSW69m0L+6SjthrFxj
v1prZXmzGZablrr1FgQvJN60bC9stjCwqe5Dyb2lsuuoqyddC3ZMp7lkctRWXI7okO1MXrGRAz6y
GI0dk4kZr4fDmVFpomXod9Otiau9XtR4nvqdWRw40T95PQv+umGY0NWnMi4fqxmjFUVQ/BsY0AV1
HOSz0hfTc3+2sf2tjrSbV3wmIZZfK30Kiv4SRv7OH8QVnX+TDdMKJ8/aFt0qbGZObsOqjh6D9Muo
oy/wCAGkSfsbk9etZU5rpO5bSaG2dXTL7GKSElooyEh2TxiyLsYVbYN4h/uvUPPmpJbzXrry6Mt8
42JLxIR5SO1iq9g3hTj0h6a8xuX4WGUFxAUVchlZ+ozTKy1g3MHRPJ0TBH/Hi99DKtoXWaOvJxJy
HD8tGEvGLk+846uFbYLitK1DVoxX4cijSlD1WmoQmsm9WaP1kBrOLXb0rRtaL1SzfMbCIkTUvzJo
YqFmQQTsNXvHsnprttVTxx8/lJw6LVd/cNjFme0cefbONZQUeEsZLX9a8t4BUGkFJl3eWlmZnWVH
7YSU7MEnBjPeBZcvXre24gylvYy9dauK8MWPGbDKUoCN4IUa+j1yFO5gedUpcnrB0UNoorbA/OJn
hByD/OG3DPTS6lmG7TbMsXVxaitXdtR9TRDNd9rQvIaFMJdlj6HHruDgdbG2deLoNtXQA7vJpZvJ
mbaN8h9NGdR7OuV2VZ6i3vtptmGi+hSPhKgGJldU48TiWGOyMEtlfFqF4S6sMtz7euuvGCFa/Npa
ta36rdCseBWlVXizwi58xKV9vt9zQR88ZxfU5pOwJ/ssyp+qH4Kb08gWTBHdF/e7rU/SugFDxOkr
DW6yJcWRS0oWgdnrkUeXsaU9Y9jU2UHY7SFWDXerZtzWIXDhdvrdCbrqYP3jxuOcth4zyICa9+5n
2Hf++bn7lxJ9xS3Wz33RMCX+/NZgjHjwn/fvn+5C8DYDzPqYhAHacF0ebNvlhsEfld/y1a9zrmpa
CfIZp1wJ7mWGP89f1/otG4UU60ZlDsXhfuNSOLYfaNadNRNE1BBizIFetvpAwv7Pmz8eA26Mj0Tt
7o/fH/rjO+73WQ2kK5DHPCGDSzz/Xz91/7kiwks3FcD1WY0MFqs4xXT0OY3BK9W0vhiG+IGIvpFF
TpfCaLo7HRACvE6PYexj19dYzSsyez3bsmXvDT3oJGIwTlufoMhgxUoZMLvfGzZex9qMy2OKt38J
0xhU+bMceUczt4y58s1qMGuPGKIW6pK1R2mOV22uXTM3GFd+6GH+oz9gJTs893FTNJsOtfWJWozv
WjkehFIJphNUKo/itGNErcopCz1GzZq2xikbHxWdpcc2LrHM8c0RfXzojXS8TM6G93dNIozzajW+
0WPYr8ZZaBoZK24jAmnbsGuIfE6cJwPEmAYSXDmxITKZueGBpb7IOJo94oI+Jw11quNS/KPbUjGf
LaVTrQM5W0A7EUGIwnMoA2g/iZ1vxtLEgjdzV/E4jPu0G9QKiQbnhUd4Y4iy56ghndOWSFBGI9NV
xUnnxIra4oipzcp8AA1LIMqo3hNplCdJC8PJHakk1NhTBDQLXTDrGQ8Dc1Zpj/K9qVDL7LcBvO+F
NZS29fDUsSMu3HOeO2z4Gximc+EzHWpWs0kGBtuuMIKHoQ1/wC9kCmkNO45Lev0ihj1p2+oXcF/e
uiTFTJhKByqDmLFyzDi/ae9NbkQhoUfcTXC7eEUiapJ4CtaNFbpLe6Z51CPdqMqWR73tna1Gveyh
tAz/6AXS3VTKTg8MQ3YgPaJjLMxs5dZ0fXvKDWg+YII1xhjBsPSzvE0d9yPGrDG2J16wU+kZ5St9
Q+xQwiLeNxRLaEbGoTLTXpyM0QdOCr+00xPMQfxIajQIthGNsZMp37ksI94d8yNj3txTF/ZUa7Vz
a/xyNTZF+NQ1mn2TEg9gSwVVpuuPrMral8DXFnq51hN0kyFiCl1YYUDohhhAjYrDurCp8c6AZvUN
p9iFhp1dtLJ4ET9g6mtnoxDetGgTwYeR9e6wqxyR9G3BUI5SnLJfiNJxToOH8dr0ErnVVQpCzipd
/KaDtozMJMeWwKTDL5pkk9UMne0pYMGmu/GTI+5NJvHPTFq0OrtgD9ivU2liDPazX0xcj0RmYBzg
7kRgexuGc28QzeTPnZWal0n26/sn4zZ649gKTnBsf4/yyf6QTOY5rJ2YySySaGpQMOczUr2iXH8i
r/DOooL5rII4eKHlIF86TSn397sMqDUCVZazHrkms/Uo6F1zk/FYuerBnQpKaTl3LcgZjd9CFuqc
M8an3ozfsOnz0rjD+K5KsI8OxVhmQMGta2N+Ic9Rp+XV7wv9qIR+Ri/oj4kW98f7R0zBOZNhjy6j
WLw09OK8xM5bxhopmUzBGouKUZauP9KeIXOEb+MhkXZBJU5lU6wn5L5WbONqf1xaZpo/339KDEfv
fk8rqQXT2A6tNQWERyN39Xz/KG+K9I+PNE2zVlJioh/twtmMDg5R4TI1A++acinO1atkn+6F6qoF
WfxjNi2O9GC8kckmdCH0XW8U5rmfx8FjMWWcTjRK2O2pwPyAYYZUxs2CaQxYyjB+1wZ2fwA0bVoy
TA8hx3t1aqO+dlb4VhdOddRsmCzhDGaZ4uSPh0qztleKJTw4B9zGK0uOxvF+Y4sxP1r91g0U64AA
j72Xd9Uj3ji10wLqhJVmlksqscRLbo58FOjRBQW6Y7gERAUlmxCQ8RKGEik8lenGiBkR2UOsr1VI
cihEl173Gi4HO20hnE9hNWcOmI3nJ+W18c13+/DY1USU6vnVk5LNc9uxfRPYbpZDasF9I0b6nfCA
v2THXh29Pp0vwFc/TJOzbiveGq2MCdPV1k40M3q4cdZdhnVCaTmGO6c/Z7LRr+lcRT7Hj3vduRU0
nC20Hs0qoe3U1iKItmwXAm9qHk2SOrvC5rWIEJCyILrqlulsa4o69qJ3HixLGy5OvI+i4SLryXzv
MlaIQdv0y64CkJpaXgCehYZrC0/HRveZzwd2n+6i0tZfdUFuiynKdKwGS982dGhQrGPrGxpKdcaQ
uqbxt2sGCwZiSi7g22tc1enadhNamlgpwqDs/GOTdXDJPRMhK/DCakP6kEC155fbkDX+m6faTSJF
92y4VIaWA3He+8NYq6ktFoiEVpW+1WqMt1OeBZsqnnjbxdQFMX+4aiodvueN+8cHwb8+kjvmQ9b7
/bVr52oHnwQIGbrPvh8cPL0YVhbZvPiZyV/rOs+HHc7LaVf1g3YJWq77dVaOnxhnl8WEMwcf+s+2
0eoHKxMHO8qt8+AyG+xpY1pWxCNWqqhgwVFKtiWGPaxqHQB5xPychCnOZQtcTFMz7tOFI6DBpO7B
T7VqbSFQfxQsH5RXfmrAjtlOzrqTg1LrotHenHawaDFCBo5nglZR1sid+QcRlU1GOdZBCmvCvAFh
bslQmRLFPtPJf7XtLugoVJ3v9WFMeWpdIAnMcdchrdXGlz12nrKqT0ZE5tR2Tx2ZW9i8An44U++p
j+h1zZRYTQZFur22IU5iEtlwpyW0Dww/c1/c1DMEwIu4cous++FF44+x07L3wkWzybVAPLFKF5wS
E+08a85Iuv4mdy1tnfsaCgkbKKcO+s/OVttxdmGpnlRXJdSRCYp+zgydG7swzve7oxQkj4wAM+UU
n1qfMUdf1M92Q6J1RKW/39Mn/FpZorEotn0kOswiOpMEqm2z5FC2YbwshXPznQqzJxEC8m4wnO93
4ViEayZjwNmYIjU0/ZCY10qAvfXcOMjZwErkfjB9fwu3Pp2LaRRdZPoNmuqMLkhqcJhasyk9EhVm
WYVrPwbyNoBuOpE9zTaso0ox7IFFUUXNi7D0e8NlZMsSgrX1wrN9fHk0d61Ub+d7cyrzle1U7jfM
4hBtGucmzaolVKOTFfLseNfzU3E/7KIh7r58U4D4cy3zROrqbVBVfzRzG4PmJLQ3PP9ztzuWLMTH
4H0AymvqHEcicMorNv9nQAnBu+Vn1c4YXNakc3Vdw6UdSGCo8zSEO+oiq6eQOdxTTp3LprH8cHV/
7H5DwIVxi26lh3j+kgAjwd4yXDR/xLlqTi+zYw+fTUwQ+INIU7Pmro5BwzSE7StbYKaguFCC9sWB
tH+OLeJWqvKOVQDI3c8zTokmckE+ZdMqtRpx6XJ7RLUk1sK7xOViZwQWm9PhTYC0X0u00YsJLOKS
SKQ8IqMLS1nuD1Zl7VuvFyab/8g5O92w0m0gAkNcijdOpQiR/BEPvtK6V7yNYzDvRlXwEbYuY1aT
RWkdNdreFiS9hgBMxoilZB1rbXoa0bxXStKbU3qIF4pZzaal13gDlVNeAuKQ/LaM61hcVHaegSBw
jaNUE9W5WVfTYA4EmlkALtweB3SND3kTm2SU/XHSITzwvHm5jDYtjuLPyAyDczuOP41cpmerZjeL
G2hju7h34iIen/0GN7E2ZlfRUWg9ZnJPgo9zcC17nTMOwm+ocPbFAsFMwVhxIqFt+mAoHhg8THvU
oGfARO0FGIIAIMNsYeqsd4+l4O++Nj6GfgJ6pyXe1Kiu3XuthKzQj+OK/RnFyZ3Md8Ykyi375xsl
nB1Q4zxjhmxAn4FcVDzc/ymYaDCyZSg294Wn6XWfcUd+giVuemwrdj1tU0XvppUdO9GXV+kjLDfk
bncVdia9GsXFa7iayEwcmdUgsDiAMdtQfdfl6O/wOXyIPBvOpAFoHM7MTZBSMFoK/VVrVbBLfP+c
DMw36Vh9KH9kkJd8ZtlPgsURPenaJbTXkH6Trw70URcTKmkULMxR1s2j8MJ9G658lzLARaTHW611
aZGjrCYoiDpZHQslu63d16CjQ5SxZ7O1J1jko3JOjJSytUYL6FYZ9prd4Yu0ZPFcDqpYk3HN90M6
KyOM4kcWD6ZISZXHwFpUkNk7txp62BeatSZKwn5U+eLMzpauKzh3y9SjRhvM/E6LSliJnTGeVe1s
p7oaL51xAKKLzxoRx+yoE00rvFxFOpLimTcmUGJQqOrhNoQKk1NohZu6bjeT1VP9prNCdvRkTjkX
48M8Zcl18WLO1s6yZ1QYAsmHFHIprQixEWcNiXWtOdY1Ntcmzd3VNCpjx/IEAd+NHuuw5hSlz1He
hJyLrL0IBDBmSIlWexpqqnhyQWNa1DRrwzOiFYh0pAhQL6tqTOR6yMPhLIoEbAQdM1xLbHn1Eu+c
FSyTzbKkNHvCIZoPw5YheHwSvmowPcxWffAnbwIumlma6Vm2TYpvjHlUJVN5aGyXgMAkDl5kPbXA
Oc73Gym95Agq3DoObE27jg2EhZtx6Xjw53VsNyu9IE/TZi5vRcqLMlmeSieqn2uOuX72/RS1hs0B
ftOKq2q8TomDfHBl67Nio/KebVtLUKbNY4WnI92QOzLW6vaDsnnx4HevTYJEtC6sJvwdZuTvBgCH
JailaK2qML+JCaSKGZvTdnRotCvd6jga7Wfvk38rGi6Y2XxjcerQ+oQXR6OBI9BDIrWJ02wZyYIo
8DL9NZKtPDPydc+OTLNlm/XeCj5hfWITUp80kbnr0KFsjK6j/GnwGJ3oXEXs+axa9KQ+7j/zfmOV
5jdmwCWlI5x6gVxThJEe03jSMKyzNVVD5BzpwdlMWAvWgdaoVd01vOl6fTgSXoVKUm415STn3NxQ
W/Rai+yVVU900wvpLmRBIFvhjOs8gbo+ddHVU6G5tSNTHcesOBDmhm5eGZIcYDrhrROsrA132sfx
4J+hiP4e9GKAsNQ2eyQQ+Raa45kCjdkEOmERNfJTRQaCldN0vd+UVuegXYcPrbKia0Eem+nSJRq7
7CLsVRY4Yi+64Fs/iux8v8HkRCSBTjEy4Ljjqd0ZNnnMLpqIZbZzWv+VZzE5sUoCCcsSZVFgw1VT
lT8kaTFsQ0hHy8kow0tk6dPeqTnqeudqcHS/xtiCl5BumKGR09kkOZGGagCsbGUtyHc3458jvbTF
j2I9EFnEW0zXYzBaxyjAj2oWA+NFbMaP1WeBEHiuG+rVHQEAKbFFsC2l0e67gTYLnlKU9KRde63+
3JFk2wh/UFtB4+WmzOv3TGYhSdAaj2QYP9htxboyWfhWEjwEynrVaSFaG4OGfDUY1QPeoOQQjtvE
EObeylFk8U7U2zzqzXXhJN85xrKDhU6MhvziaxTDdgOpXr2fODtaycGacEc3oXCW9MBh0ZBVvCXh
ah9M3YzXID6yFQA3k+GlN76LOn6B+Njvh0GbuRGKmCfJhQ7wy9lOp/fBSkrWNGOz8mVGDaYLwADv
e0Vctjui2xnXSdreQdXlU9BT8WqOg7P1AvdMikadtEFr9hT1EJoTvgYxm5Nn6fbBDj9JsqzIbGuF
pq5ZU72YEYSulGj9RgouAaOJGZpsCTFLAyRFHovD2CclhDd9eG17b9FzuV61LGrWA9fUi2aV1bIM
PQa7sv4ikaWefGfEyRBF5fTYDN2mm1gx5anFzpBURUu91tp05e8O9thHAmW0HXXrLoZmgv5zAC8q
F7Lu601EFDoow+aAsWLyor2CTLrQtTOE92OmWI2ZqoBoaL1rPqFRTF5zJVMMrxgryxIvgH6tvGzu
Q/Sbx6hOkXeTAlKOovykL9wn2lEoHWL2DVvDxITmSO9EKTuTPGYRGONEeJpw49bjQ57HxlUw8oTA
kJ4MWn5EpRknuyregYtG26ArtljAKFLtjXOlNzxF4EivZPke7eaxCwDjNy0M+7HpHwPnMXMwwA6x
RUrDh3qCK7Jda3OdLlga7WigJhXZ6X5S89ruqKoJnO+8QqjyuXuB/doO7Mlzm43ZSXo/wDzGx/ud
oStpoNKtjT5AdWUPeIw4nveR3ch9monvvU9arHKNdefgh44ZPyyVq4Vb1qzVGc+vt0gzXPtzFW5Y
Gy0WLgAIBgLLPs+wZKgsnhbRIKJ3zWKZpMUc4eQz8qc+D1YspbXvlr7Mp9w7pGCV/9DqNC/39s7U
n00QXRibIeviQuJ1KplozdibyWydzxpqmdmJ0zDDn0QirlWvvjkVykIRWsEaKRi3i0B0iPdFR+tA
Oa/c6FBfMjScVm5f5asMAzTRhJUfa7CUwiHcaIojOKOwvlP5kuGhIobuYdps9jIeo3VO8jaOTxnK
3ZW9RwjgRBZrLApc2ZjGUHk/eidVlLQptrNRL2kPgz5lR93DeXe/PlOVvVVSCBSLmotrlAzbti8h
M45K7aXLQKDxZYnLzMnfuXKcBPNspn/pUZ8v6oJp9tKRdCpHZi+OuIoYESW4ALTUxjVTm/YeYe5i
xHX3IFqNZFZaBmzV6KAk/tysPaelxzSDqh2aPXEibZUgvx2KrAB79iKnYAu+q7q0XRshyWZPA9sq
CH+UF1cJKrqfJ5sxK4nDhu2If6uCkRr7RbDs+uStHRLUwBp4XASgMi0Y3aSkydBoSbepDHceitE+
qFnfRexBCcozlQQY9Ohp/ZX5c7GP3PAWBLixG99H9qusfe9HYLFG9AotzQpiSmELbKo64h42oKEb
F9cs3UOH03HTp65YVXEer1sa3A+YSYhV9K0FFJMuhc7GTzKE0wMiYXxRTE8Hk73UEADbA6bzWORD
t+/n60c79Ae3rBHYfQDKlavTFDK/hG48OTvqlTZTGrRHI/u4L2GUvE0KmLQ5ZFs6fXadM8qNVLnY
MoTH/u1nP+ISWO+oe88AOiDZyWJfsrgz5Eg0YSKhzwil4XxM/6Kfz0D83RC51EmRxt+AFQ/XVuXh
xcaws3KMwnsMWPmerCjY1L0ZnhTkEgKTo80GwQNIOwve0mM3pIzUP2v93tHZbndkfFc4FcbjeBrC
0rvo4xfvj5EMRnl2ZegckRdJoNmUmrZAJdaM/AhdIUAHAFi6fVwz+r/riEHJoKbJu98FXmHHH/Jz
aFLH8ceNIYfV0OIXmuzxIau9bu94rnEOPP0jU6QzLEbjkKhayStT+HujBhFmMpx4LNmJc71FtDWI
vAOwoeT6vtxiBdbuYwdDixtQyRwFjHEYjLR7janOQosorYO7jd9MskGeL9NCvnVVOZ5MZ7iaGm2u
eOPrpaxK64HBq/XQCbjgNLyifMBn2TYT5T5OqqpLPlOMpuwJ39twup/bCNXZQkaLX3/5j7//1398
H/4z+CogPjDXyZu//xf3vxf0TERB2P7l7t+3X8XDR/bV3L/rH1/179/z99Xz/7798rOofzk/b25/
/cr5n/vHN/Lj//znVx/tx7/dWecwU8dr91WPT18N3t37P8IvOn/l/+8nf/m6/5TbWH799uv3osvZ
kD990YWR//rnp/Y/fvvVcOX9mfjjiZh//p+fnP/U3369fNXdf/vyL/zUv/2qOe7fHClN6ThMPk3X
MO1ff1Ff90+5xt+E4Vo2wH6J2CcknyLh3YZ8m/433cA6ofOfYTASBJBr/fpLU3T3zxru34TlSYZ6
QtIc4Dry1//7x//bq/TPV+2XnEVtEbE0/u1Xiz+m/OPFnP84R1hsNIUtTdu2DQtfo87nv388RXnA
Vxv/yw1NrrocPetKUY0R2i1iRgAHrnVizHrVG7kMHEravJqoyJELBMSKgM+atRcmQKxnTmyRwALf
U7qK7OR3LYDaldfkUXC1y6m9dPK7WWefFLdukqB7zs3uZx+SNuritV+yXCjM90kQjw/7tF0aHbYe
MduKYh8wJG3GRe69YnhFN8L92Zqv2RjUaxTqdUvc1PDe7aasGQnjnlr9y+v451P1r0+N+denxnGF
LnglPNu2dINr178/NblnBIOmRcPag+C/xNSuZVQu2P2xF80+dnE40fppgTKaHcbgzDkfFlH7FeSS
ziAfq5mnUOINHD4JCpOl7JORdt8Zs8mDqg5BAxC/JWLGsI426picmUnpg6fl2v/jDzHMv7zGjstx
4tqux/+ebTl/eY0pqIqKUJb6OsgNSllLaOslw9E6Gq8wlehky+g8FLSzHZqbziB7m8Q4dXUclP/z
M+qZ3l9/FWkLpnO8E8BjQNZxjX9/TiMuX1NK59I68bJD9sRZXL0FSoBUD2+ccOQutAgsImPRee3r
5naKe7FIsL+sB8eDHO1OG6wnG6aELJAwZ2IwFGG3AipOjLz23mQKX8o16GFMxVMP1Q+Fru4rcz0X
kWiDfZZ5/ekNYbZrKmGtcNzUrzGbpor9cj7qj/FUeZuuppNkpHFp6TXwG6uy2/u8ynYmeKkjGKZ2
EeqbNMivU0FTnqBL0KTmgR1vP+mH3Kr9d7bBbfQhTYL+Pml8ow3K20BAaIWlFpd2Ybx4JO6rsnbX
mPxZyVGPtmSct6pCv9u5+AtPgeRNUfd4Wtr9VAVi43OU4tiz6n3n1rRpOxgjM9d8CYwpXHV6RU+b
ZvsPqAgr4MLe0h2naSsn6GjQkj+GykrPjf2M41DdcuRABDtGKR+wSqKT447znCGnqGX6vYZnvRM2
2/wsLo4dYEc2NMN7xbRqGzhGdG3oLSUpjReiHtguMNdyR+mtcS1XS82gT0vpyQ1ygVi5voCO4DXF
kYPzHZfp0tOd/JhZ3UedWeSUdCU3o7B/sH6D5qncbT4rF6OTNScEWn/dKzrY2QmeS88hrWLr4TrX
2bGVQ70ZwLgWFgm4Ls3c1ZiKcU1G4OiOwb5itvhRK+BFwlaAPSxkJLejm1M3o6Oo6FXTKh+ZoazY
5BPsabstDpTgprOyWxRog6qhZqzpy1ctMto1y/gchJXjb4K6/aEprUWtfuYEly976djLuCZR1Zax
ucStqQGQIcw8v+HBMWZuQZTfegytwttQQottT595w3YeXmCk9nuk67JrWLjrOiTi3nvUpuYZzfHm
4t+vqqZ5i9wGRyw6d+sH5bYrIOHHIQqUZRrkWXVvr763o/8Z5nAzzBEio6tgizS9A24BkkFRZu1G
eO3PoXAXOg10pxS2K+k03aRWNwH+ZOYD/tnM+Mm751sY8wf3J78O/Q0xPrRzIr7Sn+1GYCLGeDOw
CAclEXhLPR8RG3nD1H4YbCBa0uvtPwrK+S5B17LQKiofbzBUFWc0V7RCzxjoHDuyEb23EjnXc6ft
RJPEWkx+eQhxImO9t85RHxsM28WH6wQjMm/RevpKdFh5ha396IlPLSYvWVee9Tjk5nvptcdQBeGi
KZNwrTfCXuR5BryyEe8Am2AcOhTQ4idajKX36WHvGRpxKGyaPcuQ+gLbMeDk6wS8wTHcRB6/i7hh
Wp2G19rhUc/iD8p0a5WS4Pqi4/s2FegoyTDRilrZR9wPLLbr8UZsE8dpRe0LwcirqXO8QcfZNjGh
QbruHo2WCvAxydas5BaypxYoIdoWq/ekGjuAtkicqrU5u+UduZzIWDBEehGDiJet5G1QzXHLCP/B
orBdYxPkx9a3QZxHmrkZhokwbDO/Vdnf7DPz1urZlanBWa+QWFxMqbPLhnzz+D4QYUP0GeGri3xl
CoIHSawh1WYfTSPXaeIBfUFyNYX7PZ3q4AVlLDm0if9WCfdRppQf18YH4wTKyjy4M379lbLEns8+
n0DKeBohlWhJ9+z3oA7g/oLMTtORykuxRAWnmk5IxsgMGZg8Nw2HYvbuxio7CIyIAEhmMhhMKOWW
Ff2ivb4imUPLV8eYq8WRpas3GQNVLh3N38bWj85U+qvjF8UlH9wnZ5akh6ShPkmHw+zTk3voYqrQ
ZrMYGVJaDTRXQ+DKVrYr1Cpsj73KtUOqYyEuUQowTcxHP8axsCzgr3sagmMA0NZPcbQ65lovuazH
zXMWu8m7hkk/d6/YAr3vNGoAh9DGGfCu0XwaN9geXH8NG8ZlcbByRzgCoUsPWFVCBPYe8+G7Xeqf
bhKsykL3rmnkrOG9PwQjdaH2lVJmNiCu2ijNm7Z+Wr9OKYK/34zfir71l1PKGyHo6EnSen9hNio8
0OmwxSskHzBEH5zCeYXAlW7KQcOX75nB1iwBCgNWXwDqXVZmgwdbGNC/9Ryx7MFNmdT3RfZBMLPk
ZEU8jmPLgDcmuTq4OPNCNf9dGLPNhkkwhMrezdVRjFZ6SQyKlpIZoCWLJfiFbegl5ty6ZOPEL0bM
Lz34BadUj26ok6lssrtZ+snAevIk5psufQhF6yNZA8uk7PHPh1U7gvOl7AfRkm/Ue61eyYJfECYm
wzG3vNy/lnZ1Ktua4XVsdKxv8rUd6Khljx291E4N9FhX7yy06z2SkbNC9yvWcvAF4A7bxHmbVEjb
NsCP0T3UfjTMxATiusMqZmlytVX0Ihuf4FvTqD2Yp1ffMR6rYGwWY0gzWBmjUOrRi1/7zmYIKZga
tXzCTPnmm5wPkoEMO0zXFOf72lT1N1Mmt0IW8AipySFroZ6cIFuFSYcgYNVPZleMO7b4pV+/uRXd
Dh6la4MInuOmRfYE4YOae5jURBOSQydQOKGIqsRmUlmkRyidbCGJhMYukkee6OuMbkh4C+3zJPrH
sGP40NnxVx/ZHk7BXC7Gr44YJDz5ml/G0T+5ljKwootI1sVG9K8cTfGa7SFuRPhu2zjViVM34qfO
kqDHH7EmU1EshB7Dt+Kh1JC7wMGuqepUHIL6W98VEfuA4dPrm+wSyvon8+tsiYn2R9dVW6PB5TGC
5o3iYufVxPyY53VXU7nXBHDzaqzxjVia/ljnICEEhtgtypq+oAqD4y4tT4mZdE+Urb0gbU+Lsm5+
2o0dbORnXQYVCfGY6kTCaVlFy94gv/e95AKYata5SpLPyAmdpTemXxOuMAhD2GdKPfCJdhXkL+zE
WTFpnhtg6ouIHNqWmqxaQcZ2Cu1JheWnF8JjgxtBE4OZ/uiCKX8wFTkmfM5nVOt9qpxo46TFjxix
40GwsV70Ad8io4ylASHtINBx6AnWuEk0bctUPjr1jJcajOewNcy1q9praw4QdOoSBN/I/kqrqU6g
K/XQA0ErfGM5lY9AyWv6D0DMOwP1Yn1ClbTpd1C4kRlaI3IJonnyrMTYbIEGfzYxxVipfekdBO8o
Z3bJj68XrQohRAfY9wD7YpDr9A+83yTGIlispDJ8u6gParIJNxj5E56iLzzeG0642spwSsiVAemG
uhFnl5IHuMrAZ4hsdkUn4QJaYC48/7mZghVLnK1NPG/jl4TtbLOQiyIgK+/rgbMUpqL+wsnKJQ4N
ClYkJv4c61WZEUeEo+szyKsSSv8iMGxUp1sO7Q1qdCh4pzISA9hTjfaYmDSnu0N26Jwqe0wGeJWS
ynAAKIW9cQL/PQ0685A4pom3OjkRAScmNSJ0Kw3aqJYt4/T/EHUey3Ez6RJ9IkSg4LFt79g0Tb9B
kCIFX0ABBfv0c6CZG3czIenXiBIbqPpM5kkEOirKn6bU2y/oACcs1QN7jEMkEBIMlIXohW15CjPx
R4ROTCxhf0/ZeR/4On1qVNJcrTC+JgyXCNg2cCzm/c405G/iT/qK2R9OL7GUedQH32iKz/zVX2tJ
wjAUTHctSEUjHo00lUEeMj28VGRtsPhB1afElO6gjgA17o6BrBBcyuiVcQOSLj+2SbEyzrWAflGV
CH1CkFegZcHyu0qKvUnNTpmqzQNrJ3CGjsJsHZpk0wRn+LoE88It29s29uoXA3IrKlWrffQp7Efb
hr+RdpeQ241TWH4GE0K4rvIOQGP2to/tLWnrPbM/Khxoa6t29C3s7+k7OxF/WYUcJlk8Dv2Mlz1k
gaX5ribt8CejJKBAp9mDpEKfiorGAyxMoItD4Eg863wrLfvBaPVnEW/rEWGjBbSBrT0nX3YNfIvC
HY+GXTioN/hzfCthl4iv2Cf3BzqI2aLiQVS1JoTgt+2NzzYrz9ZcXImVR75dUqwRXqnggkZ/IyAq
uBNWQWmjvecF26nRpJ5lF6zb9JjxZwGIiJFAM5agjrlrTfcrior7vOZC6TuIbHn1K9pbET2Pbs4N
yuYXZc129uA3qAUO74uvkI6bgxqHspjhz0FzW6qHfWfXr6kE5VGzdeOvlprsB+0ZCikzglcogzGC
LvtOVsfAtd4YMW2xTPOZWZz4ToqdixEy8uSzsFPKMLBvnWFtMJSxBg6ma4GBIcWxsWStmTulshJK
5GMyuLew9b5kG98L5d/sBbVpFc+uK+8jd0HBcBEm6tiBjHGNtsON/1HkMSbZEHNskL9NgXVsR/um
XcTrHSkYXcY6Ns2m48w+pDOJJfAN+cxMi8UYOCfS158NsfjsBf+61LPuaNpt9ATYHiEXO8UzYLhH
yzZ3UcAcNEzp9EmPnQrvGoO4HKv0CxfPLTXAkIDruI8bfsPo6ceSf8bGpiq1lxdMw2tmrJ4E3r7F
XWARriBaVpTGr5nDczey7HGMiCfN7RRGRm1vohka1lhjyX1wBArjQnDRdQ/k8WXHzIJGmuqLmUzM
bg2PvlSjnqeUXHUgusnrDE525uut9rsvKD/HOMQ/Katgb+T8Gwxpc6u63cGsx0VHTXyDf1EKXVMm
jTvU20GcnEqV49uJc7jQAAq3qug3LtXZBhkIkXOi+ow8EA+kmnMreAehgUaIwEzXuJsJ6Z0/8ry6
z0jRAMa3zVvI8jP0cV1kjy4PnRl6jCP+APXDsxv6VK0OAnYtJkbFfohU0YUuOqZQbv/xZxsOQNuj
j+mxOoDyRRh1tPGHEOtqNCtV71qd/im76DKMMwlfaX1dPlkzcKJd3aHWzBVtPTYhFNYDIADCpOq1
V7MDLvtggw1zXdkCEqhF4HgIosRNgN4gK95aLsAF2pZVk8f7phv/sGV/j6jcfK0UJEJk81bmAGSP
jlLJr6Ea1GpIonRrO2tr6KEnWuGP0Q9HY5DRKli2Yoi+rXUXTHu0pA7fDyTifbiw0Lz3JKnJn/Ot
l1aTH2NWf81evfX5pDdY/l9NX/yds/GtAh0Q05Ptkt74E2TJI6ThS1eY362P4wSTQrfOMKPGqur3
cC7eqtJ9VMjbSN4xPwkY+FK1BHJIyvxKecPOlSwMJsbRlluD4gHUFk/51RfjZ+8Vv5FmllM51svY
mwTImA8aw0s1O3/YFeGtnfW09sZ82trS2zVOdfPUz0BzgdFhbtYgtQ4Dgadwqqc7MFU3gH9kqrkf
USSC+yw85NKWTwq+fZT2gHGqj0zjwXcN1tjka51iNARxhWCzgea2YiYnN3AAJvdj8lt7LxfSJq7l
vsU8PlbAKtwIapjJWrTxDCTtID+rHEAIruxpzRZibfYUcAGG/0bJO1LHN1HhZjcV5/5L5ONIBhp8
y3jOXkT75qG82jQTak4XldaLw9fm1pyeSB1rXkzHP+V+Ix7mZInCrurkVAD9LMFI3mVhnrzw4WEv
nrV7+vdTAfeRqCfQov9+2iIq3KUm27jRxylRYglXGPrgBuG0T/DU+ZY9fFU2PEyCobRldVubeePa
adzwiY7tYlch71mXOodZ+OWH4KALqjB/i2pRnzNMJXxkuvwYRyS6vsvJBtiewYYvUVWH/kuXpueG
yORHhFPvvhO1V5JZ2NQW1UduimivFskBRE35geH1oSwT72ms/D0cHX0eJDlR4/JVcbEAN0sr4wTe
cn4LxXeM5PQDHGOzMnQNIbEbRhwywfARZOmNfbL5hAdaXh2lcPs5ont2yvaUlSH+7L7X5CO7wfMw
2wcCROtLolO2SpYJSs5KnxZvhxF0lB0TASE4XYXdB/jmgEezED4goMd/1YzXFD/FTbW0Je4wAb+r
STNjzB9fLIsygNX1xpZVvvSL8qAbOryOgv1jMNsXOHDhI4c7RbAVfKc5t9G/38qWEIJGH8BsS+cT
Qv/xBYrpUdlV+4ldQeAXMR8SCMTNDOwzR9W+HfwhI+3JWJWhZ70Ke/bOsrdmrsIo/QhqB/d3CYc/
8bP0ADgU2LAfQ1gkuYau95wz6+R8LcjVm2HcgIFSmwRCgeKBn2wAv3NYvXbIh3g3/C+0sfgtPOvZ
66Dd8YTczRnKlwwNjl+32aU15mCXeghLGoY0CRKTfMYuMtnduC36GZBtfAt6NMRNrv6KaNpWoU8G
H4Iw/n4lilsTcqMkEKeJ/0KNrXE9oBSN/fo+xTI0ykeisNx1Z1E/tE5MmGIp7UtGKcGIsJerCEH4
fqrqmvyjBGNJ3j0z/W3uRrNHsB8Ta4W/71wQRj7J4dtg27Rt34k7IWNRzx7zWu8Q1N3JxaSWE3z4
5MClNqDprETYf/YZ/BdQa+kdBoK1dvHd4o0nsYWAzc5rnWOYGL8wT8NFRp+XJfMRiRfOSTVZEqGD
x9wEK08k5OT49hYBOa4IO5QHXwVvY6LSvZNlm7wwzRcxTcd+Kp8dm0zJZgYlKXzSMEuffOOkYGRq
C7+ig/af2sZ7Za93NTA2YIfXpDdbNVITQbRgqKM9ebaf1MEfWTvjoy77e6s0P/HvB8cuRUKKviBe
QQ9hAM8aISvJHNAAbOYQsCRVU1w7ezcWUMkIfdypwmS3DaiAGjS6jyX9lhxZJcQxPk/rX3JiXVfn
1kdsmFnhISAGAypG5enTzCTORfp6dJsccDWPJzcf0/OaUjMduGHygrUt54BE6xgW8bEFL+QyKKdZ
cd/9MEVo1Bhc1DHABBll+4pHd8HBanzbWZjtnLB7NqDkOWeZeuHh35epcj2jQcnXMfLrw0gpvuRQ
iuqkXSBQ7CKcBFGrxpVi862P8kNFFMZpriNYl5pchlKkBXOd3GUBGJ3MuZ1QXjfsi0KyG41YHamE
rBP7N/tkLP+jJces3VlsAlhp2cvfrXXy6lQtX/O/PzXYHxRe4Wx6XHiHjgfC0CrZe8N07+v+oocS
3k5DOlWfSIgLgtflEFCtjxP6VrOqr5SJHSuix1JmP+Xwha7HPwzKyrfkEUGEFPvWTPXBNPFzZz+5
pMUICqmuUdTwb5dQ5aa4+8ac4+Kddl+jcrj1M8SZWZDTmS6BW6bLHCE0kWZMXfshbz3ZujufXe8a
OcvG8t16V2bGPmC4fco0VL4SjxgmkMWWyRWNA/QtzoJgVcYC9vbY3aftjyW8F5exZFwzsOFoQwK+
RE06YIjlL2njFOIE1erQ1ttMqMcuSMn1QgLGhIfmYQQJM1RQCwbp1yjafSC2hK1to67hiB0pWwdj
uIRzeIaXOM2gJ8soeyPdaUESir+9hcyR8fDKw3ju5Brlk033FUNjiw364qjvD25v5kSTq3FFlxVu
7Ch4LrAgruQU3OWdhZ+vsY5sZux1m8QZhigo+BWWsV2hJrTdTH3xZLW8elO5b+PsGQd/dpknY2UQ
2c0oVItVGbADUPb4u3B9ztxGIe6ivXLT8rH28y9cUzhKMYzNlnUmHGeVdXZ2D7cPthIMFpOU71Eb
1AwRojLXY38EUXFd5KW9Qzq4jL96+N2QpERnuNtAlWrVTRCLrlU6R48je8ZZhCGJIZDNmqU6dlqP
sjk3yBEXjc+0EzdNNPCEI5sHP58fgyw45AFxtnMpyh0mffvJWwjaJgZTs3N2DeaNnUuQhuyf0gGk
Qlo1zY4kX/b6JPKp5gUcl7WDhR369gnVW1k6/Tma0O7peD4NS+ghrornOU0ezRYfcZuw/swZdmvf
4U7tEvCvs7uaERmjEEpWdrGs6a0EE1d+y0314WbeU5ij9xlt0ulY1bufTgTxmcyBpmL+MU3eOsoL
+cazH5blu1BmRBoBKqJh0YXbwdWFUlgZ5CQPUQbv1On2ZFL9BZMWrr1k2OIFWBAutXtSjJVyOMzb
srfX0UB4awA1BMV/XR6SzviMEHYhiWY25NYSytyoiudG6k1mBNbtI5N1tLFyFioOO2ekxQTSVgcf
o16T9mJhziNqrYSCnwdGqEzRlNL54ulh1wLgkLkntmmWsMPfOWwvXlpz6OXRnowocz/JkbPs36/p
Pq5OeTuPx8ZaYHYUpP9+qVl+/d+P0pZQOf6xD3nA6ObfrxtVL6Fi/N9PudTYqDKDwXlbylNNvC4y
2eWH/36jElDszMEZNh6bwf/9l//+UBY9kfFpus+rgs8YD1d5qgZRnv79iOP6y2mze7eKzT0WjbvE
MORhmhFk9VKXd7oYGEprzh8GPTug87yPFA91qQQKPvwh4UQOBiK1lYfDZS8b49sbHGp+Z2IppAtQ
tiUJ5p771KHJLgh7KQPSipqY4oTB5G9d4j3qdM6rlPQ4CiHIuNLmr4Kxd8CAcQvSh8AlD8ewO64k
D42cSdnINUa2p+BV6W23uyfIJT12SrwXiBsuVmT+1hSAq1iTh2SE4tdC/rUtG3LRfFS3NTUlD+CD
PfjtZfB4SZ0lNFbBculJdghnZRzLzCc92DaZS09qH+TjS9uDeBnI2VIIOxnkWXAAXNgmkf3rSbLu
rNkPN1ZZhJvUqNMXKzePRqS+Qt850OphnGPAFAYFyJMsfrCwQXEvzTgMTH9bFc05TGxW0Sq60EUH
lB6Wi1bTZXbidgi+U2oaqja2etSOK+kSJZu08LcjN/kJTbPZIcSqKJvOJAL+QT+0lIDyO5Q8tihi
nlIijTkvemfT1G85EAoCa/hT+6jbxkEJBFiXzyH8Ii62OdjkEZ1UA40Vg/c6B6K5roat0wXjFmUj
g6LlscX5/79nl/+vd2wlWEge//8+6stT+/9P+BzG0OJMRhbLI221Lc//vwf73/8Ydo/jkEEapdoc
IoIQE8wEgF0ZRnTEx+QZsSS0JhVtLeFsWIGkm7Rs9KadePemiDaJZGp1F9v2MelILegLeQXc8dUa
pnHyO24ldLUMVtDA7+ooQ5jK4eWRBnL2GOxcg1wzwGJAsXWSGc6RMf2I0u1xZTosh3r1t1U/pQzn
dUmiGnoJyaicrn7ydjZ8V2aDBn1tSlR7UNuvsD+QZksr2BVS/CHZ0txKX/0ZE9xrFiIB5BrRYZh4
Fod0uutYNOEObZ80imJGAHAyLCSfO6MZXktrDoFq8O2eBpCauTCZmdYtkwKjWtSeM2R24a9b9JKb
NtVPbv/QZd8M+4qdZeDAdPoDsXYOi4y+u3Oa7lhwGG8iuw5W8WcS4pjMFumf2RWXrsyHtQAltvGv
2JKSbZwU42l0Dn5J1cMbdRsCYOIRCzFCwnBWhkXy6tvwoLIBZY7T9IsyhnUttv4XQ0K2qpOIrffw
LxMiq47or9baKL1NLER5oHv6J/hg8dVsXZV3O0jGl3oS0WsZH8u95TUkHYajv1rMG8QqeGkLn8wU
yCyYR5p8RxKaZGaCtGih/EWUGOGNyl45m4NTW7Ht9UfuxL7Y+CZhApJx785WpUsyR3/PUlZCY0Mm
gWHWWMPw/s4s5bO9SS2WNh11mMV2rIIKKbguy8T3juPRAhcYB9PItxWbLiaeI7Zulrd9hm41chlp
1zZMLNFvFbHXLAFKYKy5dfCXaJdxkhdO1R/CaNjsxhmEQZNQT++Tvq/hY9gEgxuyu4heGW2oXdIy
C2pd8jAqHoSdXScvQPaWIQHZkUSrZzs7aeShdnKb5rbbifLdyuNnx40HHKcYC7raO4WVpC6LHD7M
SpKSanKCVzb4CwkKPteQxAXW2gmjLeZP8esnH3ZH0ntjBs0xk8nfmd4gFRlHU5S/1oEvzxO9ZyRI
6ksjMsR6h7gXsjySPelAhG048we7jAJtJ+CgOigJmbCxYdT6jFd2OBbMMbBQ/2It5KMUT3h7MIhN
bK+Y1GgPauogZhaDfL6By9yR9w06BbPYosQeSnUAuf3JgkG2R/1WwP7kgmgVfmMOTyNnu1qksb0v
Oy9nPi9KQJIL94CabQXL7rFYnlXTY+ZNlguXIo1SNsbbvsBkkRX3CHIvDnOVoygJz7CmdAnHDl8D
FBH2wDvZ+MS/NfO5ruRmwLUKIBiEIlHcu9jXJGPHAcuswtr6iGZgQo45ja7YBuUtg2C0a0kxYvLL
wF9VfN8s+5fC4GzQV+FMTa7gnSOMGDOSAp0QqlxfZi41S+G2wJcrdm2YvweeNRzghOeb2BrNVTHi
1Df4WqOpx6dZLICfERWH49wlpo+ya/Z4IVtUxtTLfyvzPcuM+JEaGCE25l7S0jzaZt6HIsm8taG7
dpsYlKxzCgsLKQXRCgx2VdOtfcfu4Yf2RI2n8CJsz5zgoPXT2Q3hugXp+BFCQOARAKztw8xbjxpY
fjMTUuvWA5jTujlnBWssBKWrGtO6oZAmkdry7SBbVDAxyTue8voljAGqzUGUbXDjQQAmw6pMAn81
J9NtcuMjtq1+7aYeIeHCtHdZUnE3oH3SearWo5dUm4KzJCBQLfWxfk4TsYcsn4NjaMPOnJL0jB9V
HMYsJqISrDDWb3Z7HlH0Y6TfgRXNSKzwSesZ8zMD/ANY5h+CiNifIdqO/mQwsLaFiVQ0CH8xNJtb
00KaFTVnFxzehlFXu9UuQS8ug+YECd7UhOG273OT/RQ7uppmSI/IxVKTRrZguJkEw1mxmuBDpJ93
0gFETP602E3gvnlMVhhXzM2HgyLH6sLvmPBp/DPAE7D1InkjezVZeokorc8ExZH0099GDxUUn6Bi
kWK9E++0aFcxeC2EhJYwQd6Txcrj+rxRcNlTj8ipgZtBDT6T9MH7guJtnSFh8xnDhiw4HW3udUZq
l9Iu2mMfJvtWzYKpEHE1Xq0mZvrh1mvsbhcu6bPNPHKOc8VrlnmCdhnsE9GrNhMig5oxqqW/xsbF
4ZbmLD2y/qgD56+11CMjWEiHe74X16AcGOuwTiZni9/Pc3iaInOD5kHAQOg/hZM+9ATb+V76onnb
VkHfEklaZXB8PVRmmYl6QrCaXcMFzNZkgI/sEcxo7TriVi9pkDyAIJvnx1mj7mpsqQ99IwkHQJhV
jv1ZuFXBTtshFlWeSaf4a9cRq1/JG4ceijAj8AMrXKC4s5GxsvjLtlwopHSExj7BocFegGpAcVF5
Y/I0NRooC0lm8yg5cCvzQI4YOU9BiQjPFa+JJd5GDDbgB7PgMnrioqeB+VlcvndmSmZYgKVCxNGO
PwgXWBG9kEKIRKXcYHKJL4zeCbboUmQTiCg7j0310Bbr2a9pCRkHrVFx8KOmPLhd+jbWFdLBwAD9
Aft2kPsuzYihjKdk3dPxbkzYS2bbxMtSEb2zLsMVC/htMmTDo+5LglvRhuDRwObwT/ZzWXy0m8zl
AoGpndnly1irjS+Kb9dhKmSoirlWDI8Gmq4D+opK2+Fs8oofipnsqc+1tbaykajIIApWVmC8tqL3
YaKFYlsu0RI2dmjfwHgD6SPioqvT5ybLh1UVlEeRZM9DR0krOSReeofAJxfFGs8OxkVpqruIr+Vx
hbbS4VrlhctHgql9SqUkdF5KEW8owECsxLhHOldfhSqYpAiHxqGSpJzr98p7bvvou8y7jlQMYxMr
lKTMhDTjqlPSbizF+CURJL2tZ6d4HRuzP9vW4u5WCB0Gi35zGle85tukIImEGwC5rtseLFsPR9mm
6N1cwC+mIteuYjXHzOXHdEj/GtRIWKplgQMj9zQ0EiYqlf7JXTiFc1CfsXN768bTVzDh+UYxDJ/Y
HK0zZT2U0CEBcKAlwl5wR0Bk6JB4GucB7Ui9txo32yEy5VXrAyJSOQxRehWXdBTDhhORLtrwb3Sw
xJSGjzX0sqsa2USarKXM8peUluiEcnC5CZcUgTxA02CE4OtFbDCDVf46CfWpURGfXUojCnjEIlPP
D2scXKFxbzB2Zh4eE1brNAeRzNCuMczYxmPf+agcB0ZwEHC9nFCvoN6LZkTkmDr5mlnwwoZHGQ0F
3Mc5vI5tOJcO+E8c6puCMLkgRJ4MVwhoPNvAWQPuK2LrOBvVDRfgS2Gy/NeEq2TdLe78V/5EZxOR
8wlxMFwrT9KWxGWJ3ZPWtcvm56Y0bmmwLBl2VVTIfaM1S9BlGIPvrEb8uNVNS/BArYO10iAAFFGc
Q0Bap/Pu+BEWwvBvGOefGmBD7iGq8MZPTOD3bs1FxRD4WXfxT56DOrMRzZjx8K4Sgu2qzmQAUlyU
UV5qyB/NxEkaaDaQSGJ2TY5NtsqqHZoHBv7+MSzGOytTh3E6zwWuCdOjs6E8PdR9KdAY/jWb5UPC
tbbwD3nc0bDsElVTLFo8tRFgfsYtUYmq3Ea6E6q/DSidtRjUt0jGb0+F+9ycupNvJh8j8jzedA9S
IHqDhjkpZA4IJfxxB/zez9KbxBVx3JkdY78XCadqGrHQabe1ps6JQ7tdyWw5v5uNEQ23pMVKjkLR
ib70iBCSRs3aem3y3KedcQ6rOFj1EBMSp8vusE19MYhes3P6i31VHMls0+3CWoY3NP8h5wW2WvdM
JzdyS1ZraY8ni26T4Bj9idaVf2C6wNxqsKuc+Vtg2T/stK4D7ADCC5iE1ofYjr66KktWU5/EQL6W
5HD4VPucmBiveaPfhzxcc2vPlKFrxzsVOGSTSLGxyA4NcFnbCnd8qWrlhegeeiiWyhX12vVqxnDq
kNfpJ0+LeZQ1JtrQQNQRwR+Zc+u2PChGOj0kQeGu7WRJAGOGN4qNP/UvA5zHSrLfh8/96pWoQrFm
mp1/VYNCGZsXz2bNbqNR1C9hhX82WzTLzFRbJrCgV0jkqbHEBPAyq5IVB9ZDtiPZZ8IKeN1qgvPs
AV4fRZj2+fsgOPslY8vW40dlsjmzwePHgYknYIUJ925YCg9qSq7jv6VgoKcD1j4o9C5o3A9mQGsw
28UJwdtRO3PNMizYKFzQU6gPU5scl/+YwvBojJd0BJfWReXNTPy/9mQ85ipRG4bYEhKAmje5syyR
OxyKCwVz5GJ0rGrlcDmGfXVUIRvPyMw3EmY94+BfM0yRLiXqgeBS+mznIYuT764ryMBEfGXKYtrB
Dgel6QgMtYuhWsVPufPuxoxMo/FWFtEfwmcD8I5MoIcpfpGoo8Ixf5dL/kSa5HvQsWQZNPl6mntY
pPN7qSG/qDYO9lR5KB0ZXcaKvTPOqm1gnSdWsHurLz+DEe90Yju4TutjiQsKgRMgPTGjcKj9Vzgj
84oznOi26Aqd/3s5suYSVia4kTJDLW0k883GEKNI6GmWaRKMpN9Mj+iozUfNSmtdGNYhKjyKBxku
Rp7r4HsBs+z8xRsGivjqJ2jJW3QGBknAtOhM+z+1LLZWN97zwl2t/okugA+3IRDPK50/cVA/NAKS
TxuX1040a9hkxqZMZqQTifnHXgrhwKJGaTgYpz/Z6Nhb5XY3HeJISXF2hhkXMvhK4MhQb5KQ8QSc
Ec7PNzHPOYyX4Lnv3HWThzS0S2lp9A8yGq8JjXtGGtqyUQDtDV+Cozx7GtJhJ6J2j/5FR8494dU4
i4sRrUCMUE5Gn4lVfTLHQS9ZL9ILIj8sDwPE1HSvEUEdZleyiRbJyXd+JPSxVdVy29ckSN8zftn4
WfMnJNM6TxbcqhfdlufE6dic092QtZQSFJOZcLYDZODCvh9YNyZVy1vTpf0OTC7SqyHeBPlQbvmH
g4n0pLH3bY9NOKBWXpDZyxToXfE4pSUvJWNfotp5nqKfuY/ozTpMAgNfjk3wygmWDvtKb3BJCS+0
lQsdOXHXZjDfoiYowRgZmw6NWBrsCAG8JCACzqEn2bZGzibXIxFKDZn2CWcyE9qBCkweUt++gcc5
G6A+MyN5ligN25FUz39LOP7eQRLuE0z8rDSxj4vqRRCFClmi2McxsrkJrSjvPnPBsvpJLH0sC9iT
3Omp598gZ9+Fk3/PqbJlRLlyPQDTvmjkyij0UaS8ZJA7aOTmB8zWyGAb2v8CIbNL+2z3+dNCMKyI
1E5cgap8bPDVy6OonYs/l2e0h9d0YgDdCmLFUjFvw5x6KpMtVIX8U1jl279vYmM29rqq5stck4Ac
DWciovRWVnrn5yMWJJg+sbrman6Vvv0YZcNtkIRb5+MOsz1/MHFmmyrhyxDCJsPqk2/+QVseC1PS
MqLKRSUcR3+sIj8FTrMhZ/Tk4ZDa+S7+W046Lwxhb/iH1nHXs5w+0dEv+7SH0tcXhH1r+G4/aEPT
OLjiLvtDWllZ2FckneCPy/pQFM2pnjlk0slkKB2bDMzr8/KJQDBCVKa5VpelSwrnp0Y9tsJwDC6o
2Hjt8BpO8ofX7ujjl8fk9QrN5xeOwAKV9taycO/k7H3YioDbqS9e4yxDGa2i68xUwR6Nj8mzF1GJ
eV8F4T14ZCrF3L50dvlUF+MrQPxhrVznCPKSWIA2MtaEyDzoQOIYk+LkuM4h7MLXrvo7ZexNaQeZ
i3Cn0LjwnkCKXXbh0uwv1nJZebheyW4H8W7VN1bC3xIbcOrzL5kZyrhEX82FeMG1l2woaZ9cEeZr
Dx0+cowch3RJ2iosMG5E/wv2s4Wg8VPkHR5jObz7QStXrLU+U6QqofIutIJvQor3TP06BjT10EAJ
nLGq3jTq6lT1wV5PGFkAKIgqD+8nHRGFOBM3OBGxno3YNpxUVVvT9yV1rf+QCuQhvn8MUuAFvYUM
Vb9V8/RLkNd+0VzzjjLt5bXIgcGgc3UfOxw0JZnxez1YN4+KLh2mMza0YxGTpxjazzKEImadXFNh
gzKpbtnVkJWFhuTFc3p3bRERwexnZIWrjd/eMR6V1D8oazH4G97Gqasv10LIMXGjieSzWXJQ1Dpo
y89J4MSu8js91fcS+9BxMn0erTq4M71dbVB3te10zlyBS6KK8JprYyPn8LWRfFvHlOmCnx7IuwDO
/z7GgqsZhnKOvzQU1kOi45/Sj48TMtzQxtVOJsj9NDDXqUas8Z29aSNJm03sc5cn307mHusR/+Fs
5ijIAnnuBmZO0WRsgKOdjFB9siE+tREp0L35rjMWkM6UvzLtQDibcyxYPR4xHQbQe7yrZfVXmTFY
iwYKeouVs3micGhXA2qsw9S3K99XL43qm2PPycEW4ghu4tMRiLmHnN2A61uvRjDG69Jkg9vlAgNH
5730LKvCGCCBN6FWFGZ3aSgRCo/JAKOgNy/B0GgaJNXK7J4M9ZcgZPxYKc0U76+f8SoLwq5G073r
a+eh9JZhRMzfShYBiwqSMafkQXoJJWCEyjXdZXb3kcQXwNrVtZj7e8mVW2DtrcP4u8+9Z22L1zkv
TyNZO67uSPRo+FGAvIoilXAEPFkhmQN6Cty1P7JZSxnw4Bysdh66zYpwZbhR6bAdfXNd4JzK87NJ
JJjdXZMU0W7DYFIx42gmxp2B9Js12VvAoRq9pVN8iqE+r5lpfpoaxvTsdu90O4fEA8OVdjQis8Iy
hxycDnv05BHmGtabz5JNztYN9U24egugZjv39MK9b2EN9F5RZxwtuFjbZB4+q4k0+FyviUt5j+mH
uZS2cW892Zl8BGLNHTk7rMKnFzArH13l3OwONkqSvlIPLBjS7rXkYVklya0u0nvtFacqNS8RYuyF
Qmg6NtDs9t3tl/jCkf2s+ik8632pYJqUqJFg7Nud4/Zvi5cD0EIB8oWJphk7H0K6rzCMPms73OR9
fa7d2diSXXHsMn2p++EtnUo+7IBk+6Z2D7kbfwXuHYslDhUsPr6Q8JHS9yAxpp1iEpTWjKno//aG
498z7aMND8GXDeIWQx8UhIChxKnOUOhRV+PeuyNo6LNMpnuMi6j7wcrue23uEcXwwhJ3h8JnbdfF
za6Ge9FHqEKYcPruwFQ0zpCh+0d7HM4DaWpludWWcdewH/Qzlq7FZ9PFyFbFk5v3w74hfSyaiwNX
gLdNO/1jVvOr13kPgacfyqL5hO774Fe03p4fbBFpIei1pkOU48sPKfOQYcQKhhC5ISNUIj5e6jcT
7Apzwj2LYmzTjBuKQPLuCrz0iHBYQahvZo8n2zVfGb+SlYLaBY9kh+UDL9b6MxwmtXHy6aPyDW8X
Vdk9TlAGPKHzxiyDoBXuSYQx5FyQzAPhBK8rgxJV3HLqljRC0lvAWCYwcIHhEJgwUpFiynqgZuW6
FO/RYE4bz3eZLfWEYCi5A7KJ+xnXowDiP1cv7owAjiDcFwNQ3ko1wIfAvYuSx8M1ZgC2RYgaG+tR
xagsMPIH1gI/LeMdlFaYFJLwNlrYv5Hy0aQU3dV8HCciGH2jwVSLvk/lMUlC0ZPXGhYEcepygxRD
vkvXhOFjrTQCKgPLGLUYVIfw1HNT1/lr5/qfzn9IOpPlRpUsDD8REZDMW82SJVu2bHnYEGW7Ckjm
KSF5+v64vey+FVW2BJnn/COWlVVDWsMqK4uzSlya46oGpIM/C6BH80/OnJB6eqmBfZ3S8jlPohOh
ehEw1pCTYoDDs2p2OC+q43LjSKfbUNJ3t+1ZHByTcTQNjEea0OuVcw97HNjRaL8WSCJx5rZfDRus
1H1DbqPa56N4983+ybPdRydgTUs6HINS2SSFZ3kErJ+dHZHBq9N7ONcHa+i/snpAnunxUhKqyv0b
VDAO/fQngGONs7BeO31z9ihh5OrdR6NFPaqILnY90WSZPGaKswib4Vc7o5+2idMMJ71WM7ia6Wl2
NiKLUjrxqCuFO8Y3N+v7aO0tM0QC1nRI0Bt1nYOZ8YBdEVQAudZKDIQxYpoyKWVpDoQHfvJGcyyj
jK9bIlGBUmWpwnWksaNX08kz6C5uiRvX1ltBPw8dgYtlJUD/0OHolJKn0kvTXeGFbyhsKN5rX8YM
cauzXpZoFRjvqoeodJf7qE7JVp9EtpNeDNXs2A9jVu6wATwxp3J3vYeDTXeaQdwTEBQvAhGm2VOX
2HfOdhaxIVuhYXrwh/TYGQl4bXe2jRQiN4vh1v17IwxYDq3P04yehqdXG8M2HOBa0J/RgWiPT+TF
oI1Mm6Nopk1A6l1ZOifHj2cOGSx6bT3+6lL9JthkXNjoVdB5xqnyZqh5lM2BEv6q5KijAWk4jfjv
KyTLbQ3kXoZIrfJE80xp8clb+neWzZIynp98knnXxpz+DQv8+7HdGqB/LsRd+dPSe4duwtzUg6Ee
CMdEkCZsTK9j8+Y1431okp4WIVwYE+UEqw6LAQN6+2aFKMlSC2YljZoW+defvImvNiEBG08alyAr
hkNhJhvXxPRK8ntS/+moTjQCWoLD+SmrQo/vDQVZTAoOQATsDojjnbSoB3pC38TEDU3SE7KIdN8i
A4m1tU2sjIy5+dKmTA2FMtJtYaE9KbAdckvrmYYoE4UTnNBTxdmFUp19WI5vdTY8GIa+CoTBmH2/
+7o8GLUvtnluv2eyPYOrrRp/fpvB9FjoIHJ8JHheE4wrkZAr66kPNQ8H13SpBZO/oSuoXEIQvSYI
+KBGg0ixuTjW/bMfVAc0BnvTrxGZEpmbTNF7VbbYyYw9/PvKLnLqErr+PV8MjzTuWWgd5ick+MmK
IIgj/TK4g5L0n2r7r44wMRXh9gqdaVw1psFsTWd7FzU0R+XebRDxhmrzS5yyB5nzuCt8/zHxsycr
Vzsvwg8cCN5bmjFrzADaMjAEdQZ6V5wui4vYYLZsNQsKih4wHvsylz4NwBUys5Hdl6ZsUK70wAp0
9nrerIYAUT8mmQu6bG1zlu2ILUTilx9pp3yg+Ad7Iy3HkX8dsvBTMsqtSDd60MjfdT4fKmIm15M5
rCfyUOk1qjel9q5mVn2KmTJl+FigGq/qDj5x9WssEQuaYX0TSmpsyDPiEGZd3QVm8uLkZrm3pirf
KcDpHMfHAXXSrp6HU/7Li/ZC2wJQHdrZtYjkG/iLeRTyN0DbBPTp8h0XOufXIOprVvExqeMHvByM
tVn+gdgkXPkBAVvpKOmUMq2dlVd0FfXDuBqGEsW2+keV4LwRKN1Qzn1S0+afS/co1aQOY5qXG4zT
DrmyQd5s24R7TNKwsMZdAYbtgx2481LC7E4PRsoTltouOi81P+S6wspJTuy+fDKxTLRjAbYycufm
lZVuI9Qca0vTVKaIaQ3Ybyex3G59spulFYKV25w3Hocrs70l0fbTGlGP5SnWJ7+qh22Fmyc3O30w
vP+KHrm3a7+N0FIBHhkBhnMP8bpDMn0ylpxgP0kvrCtKwldEXskmW6y6Q8Vn44pDOI6XliemNOxP
g4w26VGwmRPpkcZweHkbTivf6+BM82/PQdqUN76/wSpOQ0JYciay+Id7VMWfucBuMzYbZbIt4uAC
VYn8ixgtDIpsiEIlWDyJ7q3oGVbBUrqOMHEXwd7spvU0pPiuRPqbxNme1ZKXJKYcj1aJnW2CUIkJ
Ob0ZZF9TgOwBL+ImrormTHXNMa/b1wRRigpfw8Lyt6NTdnyOaw936dpCzG66xIXB/Gxnhny0Nc0X
fBe1FWB6gcu93M6QAw3+zrWyppeIxjaWRvubDLbkNIWv5dymu8iKiGeg4IDF4EGjbAMzY2Uz25Cd
mulrwawVqTkELLXbQWRvJs1i7An8L4z35DaUMrnqtr42g2nezHAcCMhozXU9ACw7NnUcJvT9BZfz
trbt6mmRmdJyaxqf/Yyp3KZ0j2qpNHgJqFNiSOC0LZzkqZ3R0ziOqFFMKvGW0Uxii02QpDgs0kyd
C1HtWx3C3PDcJzL5LkcxYGuwerLQfPM03l03HD4puKiPGcGi62QAQ7Wr4ssuBwLbdPOK1cN5iEfk
qOHo5V8GaymVNj3tJlN31PnYPhKS6a6Kdgo+2YvidTs4lFVAx+2RXOBS8twP00jGrzGUOAorozzP
fto8eIIWOTcoX3NHVV+oSdQm6C3jNLv0EUeheeznZicHUd177AnYLvgRacUgq4FPsUBKFCDR+aKV
Re7hULDwL59kZn45gqwbi7iVY2ESz5yOwanx6uizyMXD1HvjK2pj46EwwXj8aazvsUvjedqTbzjW
86P2OijeqaEF2p4emxBqFX0E4krjszU9Soqa6FnXYHxhwf6sp2Ogn8lTCHGDE5GIDA+A3oDuGpC2
CWE9O2a6KcanJbx25WYDttYB9YiTfgydJw/THFNmi9yNcOLVPHn0tHAX937y0umpOQHwASg2Dlh0
t1Yp1EiL0I1mNfMjbNkIQ1QRrfxScUFPQT99MUsdWyQFktdDYq/ETMuiNyd7J7HfdGgrblnrWWbF
ymWoOkUEUQLNG9ptAQvCT0J5dg0eUWYb+EDn0OId4veED0h44lcTXaS5hZrUTJ7zgRswiC1ghbFa
ajCJh6nx9xjIPkPvj5LejeGMrvHl/8AVn29k7S5eM3UkCoz4xxAdDZoKRDBlu7WnnymlRqxx1dL7
MF/njhFUw7igFMAlHx2AKj86VzWnIIiu1lCgpjOtp8Ch2FYhPdUWvUxlTlpeg9AsN0g04B0g+df/
6FOSnsx3GXFW11xpCci/wCHihCZTBBQnYGRuYZnLvOfQ8ygZtF8kDnneyZBVdT9JY5safCuiRV/n
2jx4afbPBRLqkAWtm2b8JRmeRJdUrBBZFpuY1lpOA3frG1zudZ1tMaN4XMOEtkxiBGAIC2fj9e6q
7WKE4QNZ1kEaNhsqEsFLNAMKKNZKzQRZovD2MMBDpjTTsM0CjINuDUhJjRqiDXkQ5bdXkguJNHNa
ReA2cKPsOU59aQzC4jUgjWn/HbwIe2t5twy2xjy19M4b7INddh9Rx7RRTOZW1CYCvcBEkb8UXxTP
CMYcUkxdQdeBSfAOOW4Q40Zeos8hQg1BMPZxv9+ZgiyHMeINcRti5tNfMNeUsx7BlFu1x0xi+fBy
lJFTJ++AJR9Ro694LSC6eYP78dV2Aevs6Wb0i1aiPBSBc59QMW7iqdx61t03qr/zvFQi9sOO362K
BG4N4V5EO+E3zR4QGkpYucpZ+eHOrPrvFs/Robb8Z3Ti9tE6l531qjIOddRAd+R3edw8l+Q9XDNF
c+LYoJcA4W/if0MkfoKUT1KoDpPteM2x6cbM0VuSEFiYSenKANIE6qGENAkgj8V4YcYv/FQNss7J
nV/tHhEYOZsea1N0LLruUIasj16KxK4j5ztjA60y7Epc5wfe/r8lQLcNPAsb9FiGzdIOyWU71B1d
w3SDRrJ/QbzIN9C3tHhM3Y3aQPJzUAH0/6UiZVgOpJeu+jZ5jJLG3cwDvaRMjUUn3zIV4NQhI+3Y
1kcxudUj2JqTRcWaw+bZqJjggqT7zA3r4LTdb+nIm4vcexHtAjrU8pvknbOaD5H9O/pmvCoHM0RM
5z5TpUePTUPkt5N/Kiza627pjCOKJKnJTFuUlp5Bmo6dKR8T/L8xB47rW3OXDDi0IhTcjmZ8ylLW
ItWGPwPmD6KyrU0a+L926K6rLqJKFPLaGVDayeeA+4GC28UI5HeLzpIVLDegw2S8lyL6mt8Ipv7T
2c1DjQhileSoiox6m1Iv8miUx0TFEeF+Y7zwtyF5aqhmm8ZdI6kp16Wo747n3ItBYN6P/wJ33T1z
uoGk4oCbrbOlcOagMeZob4ZVZ2NEB+fMAdNXXWtCRv7TgkCqNMLaAq1Vk2gHTVb+9uArLnVKQ9/Q
JZqW1m7ob8Q7MDfaQChSTE8e1jjXvqAnlWjPFra2CiAhkJC45FZrpERUxn2mRdDuAxm9RmF4msbo
Qwf28ygsukXHU9pNBKsPPICye7daF7evbH7hZFkfu5J27u1IU9EKPiI9tIJ9yYjh4eofVfF4Kb2d
afjtJlyYAeG6xRg2a5xmf5H5cSI4801qlL2ZMB9sEmPQAxmY2IjDqQoMdm3xkUwxJIs7/zhq8NC/
E1Lo+X/8r0Fyhg6Ve0Fn/xMkj4UHP8n3M654HpoPFTfpptYcTmZzKIwQi2QIzKAmRmlVoeiDePXn
7nEcSaTv+i0sFsajBu3dPODIhcICeo425niZmsVRG5BNNWUYEOxFPZmN/Ol2RLrRzuVXpy749/8Z
zvQZGzvCNk78p1MSNnvhUlJCNKBYy3F6TlO00zr+CkncXhFwHrT8G2RIEY+R3Ryr9g+WTj64wy4M
OwdJ0R0WXBSkLRuPsP+MMcFGpsTdFdQoR8ISfawkSau2EQnKCNklsPOqTXR7JI/tDLd4xsG9Jdpj
gy8xIZYDkUCT5h+IIUiTNf/5XJzHAFWVwc9lRvZLBUy5Rqh0AKz9CzgfuLbmnaOoL7NvBsGMwN0S
L2vRX5yM7uMSF383I6DXVbgpq/dsKNeFUY47J/Gf7R7ijwwN4Ic2P0zwePvR7W/lf0alDA9CR8y+
y+yjs9Tf5FQKgGKEb6SlvHd1257wv3JzIg2nFIx4YgdYiAFxO8rqLUumFzkXr7Ara3ukptYVPRT/
R6kZrnrBZRpELfpx+y+JanjhKrIhLFLSZuozMUCNCBJwo7fHNCD+QRX7wIQT7pJxY0YeLg4SAsi9
MY/ItI8MIyhZrtnMihLI6qnhfcxIUYIxfBy8Sa2nP9o37yrtcCuQ6PfY6u7BVf78hGHsHtHpZPrt
dyY44COrNo5c/cZmpIUjfIoKfe65E7FzTY98ugevH26plTygPcZ6x85sO+Le5bg18p+w3bl4yoi6
RZpr8alI3wDQrp+qpPQ2eVHSjUrz5mpqfdbZjg+mW8qFu+MU5V9LgQ1tGYeY5u3J646pnnJEL8nb
nHrPjDSLh5RMoY9Q1hFJmxMFHQQuTZFlbwYrPUlFmOrcHVvgFyfAtzrXLLgoPXpEGfuCeLPUHdkX
ulNjBfHGi9FgNlCbQ3Dv3fqbXexaJ5juFsvL1kzHTQ0aK6tcfRGlBKBM0DRuk52fl3LvWvpQjnQh
KZTbRZAbGyyk5Ypx5t7SFKPCFn85OhMJpcdNm60tp/y1quBWhuCLGnOGZoZao6oirh1RdTc/xOg6
6965I/V78xc8puzEj4VMVuTpL/Ht9z7or3YgnxBk7yuvYEhG4Am1fMY/dKuwIA5BcnTt+NmzkViZ
gqs+rfSFJL7HOUfRlEmxj7S/9yxG0FATG4h1dOsHDwaNVqYSH0HBn1LOFWmfv6ry8agEpmJ0phts
ay9ajN9Ucd4qAIqxA88Ic958m8C4eIpeSS1jXuHp6BA6aWa5zoi2hjEzq88uRJboTmnk/ZDg85Tl
6NQDjYCDzIfaUdz1NS3RDTqT6jn0sUeNgllrGVPoygA8j5lFfFc+kft7JlIMq4gV8MK7b2bYXot+
PgodvsWlQW9AUhNx3n4zHq+yuv9oJWH3Aba0CT19onalmLmbbELaYc2uatQBkB3+t6RI8fdHxmEe
8TILwlkdPtLIuiCVEmt39s6xNJ7HtETQEeXrJPYf7TjnTKBig5NoNyL5sAW8gu8ZH3P+7Ov83qRo
jJpqAmv0SLaXjIKjc3XNkzD/hdj64FB5wXDv+UzE5ugzk+cvDR1eXYcWysviNamvL9DfBJ4k7JOl
SnLsaJu0elI+SUdoCkgFiPt6JWaSgDSTWNQFF9LdqnWB4qOyiGVT1W9o5V+hZf21VgOSGy4P+ZSj
gh6xjq0CIOy1bfjE6KcVvUnTuTSy7xg0cenA4gFbLUqd0cj6Yx8iEUGtQNIAWYR7Tzn//DjsiJZt
P5oweZ+s/lzlw61zeHTbyi7W0z9vBrdsKeOFzcJVamwIRtTrCpNBJ9PfrE4efWRac0i5V4veoJLl
wcuZ/mGaH5T0zzWgMzQNeIqBMoC/MlF+gYCj/Srs2N16EUmhSR4D/aKJUwFWATekWCKTv6mCfTdi
1FGGbTwGeLCFb3w6or8I0ntoHOOY018IDl8L5jS8AM6uwtG+HsMnm8ah3ZgYz6nMv/CTvhU+zzlZ
M+QRiLtI/JG/0/5rS8yTc0MLtwp+8BjR8jUwZXRJikW9jZGFGvlZ9m66q0JI9uojsdMX+tYf66AB
7pvi/WRQm1jhoiZG9qHq+IH7bH43UFnvBzpRTDP/9Jhv4iVJp3kLKGncQtiwmU2UGwjL34/B8BF4
b4nRv5uCWDOFqmLTJ/FB8GXs3ZwDafpDR8NbVbCF8Du3wvgTecmTX52CmLOQrhPqpaz6bZL6onIP
Rae0tyIxr23KigWViRewwh4xsuk4WyFgD2my/XZaWv8ikoHg6W74Y85eYn54c38efIKxGnwLGTqt
iBhcPGNq37r8ANBmu7ZWP5hVltc2pRFuUzhEfGV296MoXSbYp+ZNpxCo28WNfmik+yENqtQbrop8
lnrbQf6NP27ELZiB04NUGCdFJssmdO1nB0WCq6nl66snK144fEJI4K4Hc4u9EVDa1+3GdaqnUfHa
jWjnPWJJV17gOds4FwzhBQIe89Z6brsdCWldOY2lNqH3b2AuYMg8DD4EAxamdRBQvqdSEEGtvFMr
KHiewAEUQJice/pGs5/EmhrcZt0r7lmyBdmItzu6BM+y5UpK0vIYT6Om9mYT+8NHCDoCXAe6j5o+
HWFJI43aNoDrYA+G2hloVnTQJVV2/s/V4RcSYOze0MpsIgy2STNulVpLi0PZ75/DAR0Y/U7hdojU
Tk/lJ7W+r5hXOLPAL+h/uaLBODVi0b1gB19Hs3dfRqquxZGI3NzYetrB+JPBvBjipbL0uLinOGjs
VWlIstpiPh5h053guKc8UT94kW7/pU90lPHCWcKOjAFfo19xKKVIk3H8rIrxYlAow7/Z38IJWKEA
b4QIRrU0gkm7HdL6iBiLjuzcnWgueVi/OjnHX1Pi/u90t1t+D89sjwsX3vfiGJZANGzKP21SUBvP
Okmn6wP67gu9wyfXdf9GPBkNVrGV540PBAihrjL6M6T6ws1RhO1gbh6K/Cka3XeMTfu89ue1ZddP
sp2RIDfPqRcdVez+UC9xdAxnPxXpR9ikiPwNCOaYBFX4JXpyMZXGNDSgaPCD3j5hEU+8ZcWTtFW0
SMAcg+56m6lwHfiG3urOuYQL2B7FXxnWT0pJIGA679LWEYQF02+aiohrHr7IRNyqrO/B13+cIBRU
7TRLlIzatu3/E4TBaX3jPfIdsTKt+1Avzkly7ze1A1/MXCjUUc7DeNZ0184WbobBhO6tWueZJeBN
+6pYC5h7xEvp29CDZWtSZKFf0q2OeQ4GPPCrLBf/wnDPLQvG0ZHEHLgOqubHqcA+nwhSEKDOrwTS
XO223IcVKaGGIa50tVx9p/+IaxSZJgu5ZV4yxEY58gtjSp/4ccrVOD2YtffeG/K4wAHkSdJV2CF6
9ZAdp2b7ocsCe1yQ7OKeVrZmZl33EDmpBpmY0vM2QEzCgbIGWFTEo/OrKDt6BgjjS3B/SON8GAvS
2wLyLs15axlevqXw6sNHOT21PU0l9blKckmwifkzOWxPJaHdCxX+ZUY4k0jmJUQjVKRcGo+kvzYx
u7Ox2AUsy3iJZPkjN/Gha6nH67KFa0l57EPsAe0YfBHixTyY6RuWlTO2Fj2liDC5kVZpU37mJY2+
QTndRzpx1qbDA1ox5XhZ+jvCwmxy397kbvHdk+dJ5QZ6i0nQeCSB7onul8EqAY1fWSkKEEVC9xxY
zzGaRcIG2CW66Rg5Jhn1fkrlz9Tcg6gjlyaH5uzDde7BClYVGK7bojKDD9HUu22TuL+Kur/RZ/gn
g2YPR6Zfeyb3bFHvu7Lq4UAMtLK6/tSR8ekjadQtL6juIkpCgJBX2uUD6wbrsyi7t8Apn72xvxEt
u+hkoA7w13+MlHdPnF125V0L9DebObV+QuqCVp6dfbgpGEYM2YazFK6rwQnr31MDVVdCWKljM/ik
bMlOjn8imOXBbnwJgkPF4CS2wxvhU99k2y58mXwKGn8TdZazCxqX4OP4MzGXs9qldiWQdw8EH761
2RYdt4odkL5vD9dwIkEkJRh0Vfa23lCZ3haAN3SEaae8eT2Fcd2YC+bcx1mUzYGjFA2GYZCpQYZn
tGgpZgf/3DNdOJ85CsrasGusg4PeLa1ofb8C3YLfaqgHaOtfgAsCO2cyamYQrAYtKM3fuCm6kPao
DlgPxhvD4sJPMaKY2InZo8E0bYEUzN8HXvYGzvOdeuy8TvlUxd09lMmXztCKmTWXguFRwZIlD7ja
sg2RGYemI39TFgfdQ4/CzZNgeImgAdAw0SeZokfAEJcdxwbvg4e1aJJjy+RrnNpqkSeyPfVh+xs7
4bOo7JVKrJ8hKn+hLBqSOU9ZEf2NPdRiiUZi0l9pjzkz1fwtMugFP6oLLOUlXq1eXWsdPjvjLee/
bOQQn7LQOdfYUU0H7XQPgZXG+pdZbue5CLM8TNDos0u99yfsqlFgHHX1R0xd9q2cyxAjgg5jCEgn
GPi1kMglXswDjWkZwI7KW8u7Nj3Q2ERQ7eRAAdSnoPPfTQCBR9JI9144vugxbsAcO6w1Sypm6uz6
oqsQkXL/+WrJB5O3xCK+P+aW9QwbNBgbR6RQfkjaaHLVX9iaJSU2Nh31nOqZTdpNRJAxFh8ov0FJ
UiG6s+srvj5191Gz1yV12HqsP2TCUKZGxAEkW0a6x9kcnrtFNzUK5yeMEu4iTlYKYP7Ikps2a99p
ygi3tQz/JEHypkAu2iH5FjlUQ0DHes7e0xpPhUmnN4Gc7xK4qsU2sSJjnecuP3YZDxLNXtJR/0LD
+WNRPuFmRbaeSbHD9Gyxe9U9+eoeEGWWYDMJHPZrz9Z3nS3zMUMQbY+ZSSCGCzQadfx92rFJX3TK
vx2aROYTaJheX40YUZ7bmE+D4QdLJ+61LFDywrnxsYXdNcmAEjBBtx3Jf6FPZkgC4Cs6rvU0a3fV
YsiXw3fSNNde4VfAB28U4YZR7Y3om08kH/cC7vFYOCYZm0zTwVzv0fRxFs3Db2KgrDO6L4MViwas
au/Z9h/epbMb62dFFOLCJN+oIeYetKwbrQU/o1vto1pNe57I57ZwtoPf3DS2XiIgw26F+3vtBvUP
zoHDqBp9tJPYXA/E4XpiVZNluiHC0BnrxarB1xmS7LgYLD0Uj7RCbXKRcH0FrrfphvAVjc3W72BQ
TCalqOK2DCq5H3qbUOquFYj7C3iY+Fq9Dcs3MSziHl999Xr48UP118C+LklLN0gFop7SbpH9yo40
E2bfgBeFtylpiM0kcgDLZJKTGgbu7PE6WQX0UnPE0b8Le0wRVBW4GH7chyJDJiiM/GaQYcjgWjwa
JKdKYYSvTQzbTEj20EBthIRtB1aARN15IPKPNdNWj7ns411QcMIH5C0Ifg5F1y464A33UVUTp9eV
kKgxfs+4jN/Avo5Nh5DQlW+uY1+6gbQUJ5xOnWncAruK8fKrkmDMp0pEb0kKCM7Ilx6qzP7RvnUp
iWqakug8qepS9+2u9zKStnjJ5GUyaolmldrSML/gpthnrvmUMpe86ra5QRQqi+gv0a77MEWMLB1Q
fhDfkkOIlOBs11tbryIWMgtwaF85GIp1OY5PdTKwD+EzKshPJWYayCeDuTUB9VyCNPJuwrWMfUyM
pkedkI+DZzJeewhBRCEUuqAXBJkNUzLdgMNi175FmbplDtmteexW2y6DlOzCBzLlcOIWBjU3Jab0
nrERjhRvLfnFE30DRKIq4zYjBaPcLg/IAhA7J2t/LHh3njtAAUECOoER0RkVNQ1t0z01+QbrHHJW
YE1xcRcY+VAj0sfaW6GqWh5YOdvr/54xrKJ/ck+T8kaHIDpVo3tiQ023jtN9qyZ91bNh7urGlg8V
CD9ub/NWxNMnDi1U8aEuthPJLSc/exZ+ACcaa0FtAFOOR2HgLoidfpsm090BPH50U85Z1nQwO80N
E2cJs8LSPhgl3eLI5h4cSpSHKDPrOg32PKc23N4Rzz/91vhy4oGkl5HZrobAM7PwLRwtINlBFdvO
CTlltxb2c6XKctOJZVeaii9Lp2DM4SP9bi8meBi+W/pyzbraMWtjkEuZT0jsWAPQen5FKl+IqCJS
Yq+JUmrBhHG4r/Noif9uP3uMwRMxsYLbqFHWyQZxWREdcJUNrKHlhMdi0B8lZabrpij3AahAzA+j
VP1T10SVEiyCsr3n7wKb8XfLpZ4AqWkO0biMPt0J6K1cxnXDnYNDRX33BBWkVfSZM46TGPhdunwg
sXTNVddnj5bhJ3sl8bwkxZ7O4pPjMk14WfU294OCSjR/BJrVsrYxUZURUhQeF6WSIwMsG65QF9kh
s7EXO1VZ5WAQqNGXA5URikj1JHo062g/RXyu3p9IMXMmNXONlgRw0TT4veRrOLNprLuxuQ3S+0et
7cvAYDj05T73XrHOnDNd9nsHNteKsnmbdMzm9kIx96TxnjIZvXmdhngZolevKpn7HPMFQ32+HsKS
jhcE80557EwS7URAtkkXSP1oIuKNsOesZunkEIBNeqIx7H20UxNlqvrNLQKjyORYxrnhhZ5AGIlo
H0FoHevoVA9TQAdIf8Ef8+hJXmilnUvRxaAQ1OeuTe19EOy8bjQrztzdjTItzo7545futo4c8ooH
6zbE2ZNLiNaidrI306AOPUtkbZrtJqisTwVIBCLzRW9Kwm/a0xyaEw01V69pBVTmZL+EffpFZG4D
aA6zDp8tcJTIbNdxmdgERjk/ExLwYZH9KCwC2O4+J/CIZQ6YAeCI4TKvDuzgThDOSujZtJ1IArWz
vZqQygPzb0lbfjKaiRAElDI2btaJAnswRXgIse5tciBmvD9b7cVnQhTOfRb8k3xAsQ8t4QG+cLOP
62W7JGLmzHx4dZyc8B/L3WX5GOASfENeQzUzJa/UGUHpmASwrdwqfO8EUcnLyuIX87Yx/b/9VHHY
D8ZSv/S3bUlnqCz/4hOmnWTjYXTWRgxVW3sGuhPk9G4Wc8tBSLRpQ7cic7iliQni6mvL6KMKxbcZ
LKdVzfCQdPe5Tr6m1niQE6FPToZwOEngnZ1s5xoFRkko9MRbZG/pRk3PHFCkBgRYEglKAPZjw4+C
JX1/JMPfZDyvYqanPF2URYtSDwO7sP0fsBJ2MZFR4wCB0HfXOmSQUGNT0HwOE9Q/TDUv5TSFF4Ti
aD5C+UWH6LuVljSQInaf5D83E5uu4f3pTS6ZrqWIuuE56c3wQrAot5+4mC4tGUNQ0pcZEsmzBPE8
5zQBbdzK9o9Rhyu6qqODIY0P7docggZ2dgu2qWzvvuX4J5/m7JVLBhSkLWS6X1NYAalKlpZ6yhu8
lXX5gczIAXNyWBE6+yXBFCXD4Ta743no61sGaVnWHrq9/MB0fKtRPUa6eG6HAGt/DQTqr21/fCS2
/Ymrl4S8sP2IFtFXqFFkcJQyYDP5xtldmvGXmxMPY8L+YmndasfSEIbjvEus78kdLzNd8j/mRBOa
/6C8/tnxDe5Y6rKWsA55DjCjbfN6olOomL/EJFDIWUFBfJvGlY7Og44/MT3qIt9MLrFdvO6PDVfh
g7CRamUTRLXTxohfssC/9nKYsX5wkbZdEe6EVxKm9FvUPpNpMXZXxCmAujoqjl6/TZI8vYajo6/u
hDo9l0G/9QZYaoHhXKSMNU0SyGsDy00KIVb60PL88yjzo+UP85W06PlqMZaeCED7QNT/5aJG65PT
f/8SJCCtMMRy8H751N431BS85cmSyCDbGwYJZ6XbfNvn+WucSrjUUJ/mUIZbPu8VlmAKDdV4jE3n
MroWjyZR7qoigUYRiTSTWwgVaiGsL/6mUrp3t3XpnNYPgSE/almF1yATBTa6qT2z7HWXMhuwvLc/
Zj7GXz2vrP1PShiyAP3LQ66oos7j51Lr6YZF29sRiFkS+4X/OOvYDZkfNJFCtfzpkwuR1eLFoyQK
c3jgr7IMcXmRRcE2IwVcjJ51HOmo2qeuW79mWGCAiwL1i7BwC4cckad1akZaZOvsCDpALXDBHgbM
baBaMutL0sHJi1kUX1EvtvXy2FNK0G51EI5rd/lBJQ6CNfQe+tIhONHoXu5RdV8GIcj7mIrhymqd
k3qA2M5KpyvyLTYPJEmOk050I/yPqPNYbhxpo+wTISLhga3oPSmKchtEqVQNbxM2n34O+M/E9IIh
qrqrJRJEfubec6OZqQ+8JtcMHJvxmG/nD+gymcpfTBQI1mLb2RmOCw08ZJ0FTIfTMqt//JT1Uo0R
Ne9S53zsuhIxkD78Cs22VyiGcYH5hGWDKL5ZWS5+kbVcDRlNHz7dJK9LhP8qbcmAK7v4YBEFXTVg
RFrSo65aU3KE1we9jptf3+n+mCBoH2M25+q5/lsuuniNFKm/JFW4ViKCd9uhPU1bx7/ZjCFxAls1
Id9RWpZnvyAEWxEm9JpWRrKl3FBbhbX0VNr1Wa9w0JX8+0PvqZ+g2YUORCJkgmrZ9EGz5vLMEIoN
HvZ5IVYqtP+4I8M9Te9PtOrzSAj2irZ1RafffInsyeaGVkiW9RIcTOAoJGEVNXSDkfqlThLCuXtS
OsmuByo+PwUqyEzd18npMGdPjgNBFEEmFNkir3eICmY4YShY00HlIrbo9HwWlTbLXx/0dRJ8MIYu
V4aTTEuGi9LKb56u2LsRklebKWMOGm9GYN4wYW/3/OlmhzV9tGlDh/KJdMmb6sL9YMHuTF1zBCOX
Alr0gO3ciNvk7LewY/CqvXtdX/K3aMGl5R0p8NCl0lbL3B/AyhLPhBleM9GxghdC6tI0Rn8DFjrc
8CnIM7/gGlsl86JRn9hoJjhzG0mIBzBxUuLDvXFB68W4DeuFQqd5AysjUcxru+cznQMa4mB8tCcX
wLO0zwoYckfQ4JKmOljhH4tvhW/ZZ5fAiAqJ99EexoWaOXVu3d9aO2uRPcLaAKwWIm5cGkUvtqFf
8gYGPu1VZRzteEpuoM56TTFCKBii+2z54pxEamgXhAV0aoFU+Y1oMnkWfkjaGk4o5BLEvNXZtRkj
Jio665IyZ05byYM5cOuypOx/p2w9vx9mNYlzOjAgQyHz6EiFooFK0iPMVEJJtf7Y8SYPGGsNywi+
+hI3+1SfjKpvTlOE4woA0MLl7llZ84BZadOJRFCgMCPlPjOzTCG1sXRHLCXRensb85/zq7yUO4sq
8aMY4xX75CqAiBIz+1taILtfPN/5a6h7nIIcGzc+KpxD7rBxkjF2UwHkKTf5McG5w7NxkRb7pQ9w
k1lHXSCe1GP7Va+AJgWOu9FDFGXxFHtHzK7o6gzORpd1iw95GD1QMwJo9rZJGL+mTfcdBMV30OXn
BnLSS87Fv8xdls2aSgHeYc9CAaYSANzjbEow7E1h4IommE4/aS46JsiKoFmENy0T2e2GHry+W4PT
5eg+j33CINVF95GLOFiE2NKKDr3r1AWbNLCBOuEzxMmPKd6nCyfSmRA8vdlaDLy96KChxnoZnO6K
1BHcK7dYYd3x/rDItbFUaFOIloes6hy8JLgQ7U/YxD82urgX7rSASfkvsEwPqySc/qRmdmJGhR6w
DM2tkce4rNpx2fEzS4I7FrAxFrUHvmBosnAty6MFGWs5GfzNdWGsooQbW1XQGDMWBs5CGFTjsK/3
O27y6bATOcuUhBFhCSWR2BS1kHXOn4e2PD0faqL+3CiaJeTNCngqPm1646lAG2XLFjBto6545Vm6
eaxmIL+esFLsdWOY0dSmvugieCieso+EZ6Cspihl2EkOSDX8IEeNF1Y4TMt++lOTrHsiCRVPntvu
xtJ8Dw3IUACjWf6iz8HQZLV9PGPIf0o703FQ/ucCC5dIchxPC08GgQxane/K2cnEXYS8HGRRL2PO
mSqjlRQ5+0IJAX9SALkojW4h8Mb12GKXiFvHhtzHTsIhphAZIAWiBmtjVSAxx0WSeoh9/HucI0Gu
Qt3fWsz26BJ6frzNFHXfoM5JqFElXf9QmY8gfUQ+baFp2or4dYZKc45V7fKf0IHt2KHS8LfUdiD5
F3ki3F1CyRuP3o6lDm+R7tFKDMYpxlc2H1kLh6TXo+nce1r0bROl4Pu735KM2AVLq48g8b8rXleb
uPWyAl3nMl54mYRFjDIdK8msawKg+I1aCqrEwcE+P1QD71EzaLDPWeosum6AGjxfBpW7Rvc7W4XJ
GGL9dak54/n04F/woPK15IKKQtEXR84GMxYm+0RbirKhyMVmvBEZAhkiNnQaSZZ1WWmhcAh/NeEs
nb6EYOwJVkLIqhcgycHgZxQtmSQmzPXg4gxN8Qd3IzhJ5UHMm9BDlgZFCJM1FxRjdgWqz7LA4v2N
qpzAlFkxBIKhY2CIMV4blqkw5aYSwafrcvKkESGNRf8IaCFCX6HNAaazaCv7H4SQYuVCpHCKvrjN
6EbQiWu/ZAdbqmsY8fELH6aMy70ry43VNj+xYLqSd5B1R7xKk0+vp0N/duI/vqyuHshGtFfSWEdm
NJw1I9nkODzyqR/IP8KJaTfiqCNa4VjIL6XODWeaBuOlNQOEKpAUakdhescm4pV9uO5Mdi+Dxr2g
pOhd+lKMC2d2dIQjLo1k1B0YSyYkJu5DSNcorDdNjz4ssCnp4egv/Ipj2OsHNGqG+tUytad3K5cl
vzZzOaTGY46+bmRJpKd7vKwVN5QIjQeOAnDdKxujTp6qozGMhJXlTGo7FsLlG0OQK4wJMvMcuCvS
ZchqJ1zJesAyETHEnLOwMxqHi7Zy8PoQ97lIJ7K+jbb6xMQ415UoF0x+QzU8VN9a6zwW74J4GEjg
SEBdEu0AX0fbzHRXjkNUoPLfZJmAMNK7qw4OzYtcf5cqH53zIP7mwgZTlbOOb3M0xj0OPzADWM+R
KW3we9HVkXw8IDgWvnYVicE5aEcXX/9D/F+2BrX7blI+JQYihMLDLQnbSbq2WjEupz5il4snuSZG
KsC4PngXgi/jJU7NTRbZL9wy1zPcn5vqX73r5glTSdWeyLPZxDe/seqTNj/IzjgRwIsINivP0GLU
UmP3tMBw3+0NZj2xr9tk4hFE0IUf8JSMPVsyYxGWISovnehCTjtvlTvXHvTDYjRtqGwZeQi+S36U
JZrvSatR6wYnEmpWWWPe4IfhW4gZEr4lg0oJG24vnOrMbZT22VTWV9uDHGK6W+/SDFzK4C1hQSM9
KPIdXAG2aUVizRm0W+izutn/tCUOt9JHypegC+mTcGZOGDubLCXbbJbEX89J0RKzFMIdwougizji
F+M0PHMV9bOC8mFrLM0DP3nwkkn6DNhz36VMv3PNXorIIEOkovgichgPPRgJE3NcR1cbtsOSOet/
hN78DEZ7lwlJvfT37Bc4gMht2VlAGrqAs9PJgC9YOuyfTLuCAOK1QjwRhZgQtGksl1BMuUs5x0Tv
dXasIVtAM6VtMX4NMfxi55j0ARWZzqQ9clmV2YRbVNXG5LLDNj7W7FKjdGtqbNvTEY203Tp4R5x6
M6icCSXVW6rKf6yfgUPrWDMawtgXfqCpl0lrvkr4PVU8qA9F8kVs66ToqXmb4g0sHpdQyayV3+J7
o4rCHQpbn2BFFucBHRy7M7+/OtqIadDABTHE/QI4OLb0MNmXgfZBYrM2ouejHNQHwl0xA2Oz6P7Z
YbQcQAsdSWnEZAJ6iUYYmXXLz81WUOKxY+1G1F/zr23/VObO+W1Fnbz4ErOHbxNFLboa6Ct1WBRH
Dwrxn7Yf7k4uDGpjbvdU0S8qTra9LXcEXzd/NN5dlHMHgUNtXhjegO5icM9o+CEV79rWfBNovTCB
JhSVFQSiCVyZXddUcHg4uVymz7wMXzvWnuomGqYS0bg0swR90E2HOVIExjub7gSEJm6I+EH98h3o
xaFkcfaMHbB386onsoItp/DVEOO+s7iHKjcJto3KgPvmXDflm5kHO4xbqwSjO75s9y3OXOMl1pDd
J6TxpRxKKTeMF2VAPCGjazVXO4Cu3r0Sv6tOhqyj9eQEoIrPmePxjrMCIVkBW/FBxQoaRbwLO/Fe
lf2wUg6OkFmdIDUmZl6c/5oZ72yv8FvbKkfvrf4TIhHrqW3v2khdiboNiQnD8rJDG3AM8+JvykB4
WYFxqtp0P+R85sigW5qN+6+2863n5u+iDE9dlN5a9DW4MddNTfSxKa9o8CDlUN4cFbFyxA5lSCv3
g6QWVUP0sNwE/5/2l+EHiuLsrmuUJkMrxIuBEQT02jbPE7y5YSwPTgesSdclykL8q054C0f1U7KL
dSdOocwt/muFZ72wGjLdSHv1abWhJ2gH1PHvUocDz1J75YvyYrVOt8iBpaptxkmFihM6osNWZ/L6
TaqAV7v9pqhHEjm7cdOO2jIh8HpR4SYbwf/Ttb+UPY7ZfoET9jNEv0Su90/tOaDnRsxI5ovvVu+T
yeudlmz5oyB5/zvRGV8kZbaHjwImUWaQXsGUXEcdwFsk2IiLrwnDaGvn8VFn3WTWm5SlXpCErwRI
Miiop2MTzJ/iERB7llD2Yq2ZofOjFQO1NsNVmgCB58TgMEdDqpXjh5NgWR8KLBYhrihE/azEuEUL
zC9g7IACrZglJbuY/yuSNv/oZfpnb3IGtNDrHBbxhHpWL2KeQTPNYgWmSJzUvH+KggOiyDGKerT/
Nr9awWKiElD42GaNQOxj6gD4MPFSyy5kxgMUc+V/UOE3/qVx9R8HgvfCaCJ9YaGm5zT08P9sAguL
VZ5ACM1dvTxC6Pm1p+hS4znTOvcjbPKBaXmI060MEFS1dOBju9TGZg/iZoYgMh7ok/425Ia5Cl8r
DZlYPtDcG15DyryJR3SETMoOz3npZXTwjP5e5Jhy0WPBg6zLnJF5e3SmCDJjbm5Vov5D3sUCuwe+
3un+RZtoZGCwx9FpYiYly+qnK0DfFMR7+P3wJ64xUoc2pYwXVxHLC4PJQsG9ICziszGxnPV9UGgi
3WddjS1hVlejtQ19vmCfzQ+aNwtb6rR+6FSUIGOmURYFNulHOUv9WnhLW/pvQWCjiI5eW5fZ3Dhz
1/qaEiLgMoBrGZ4hdX42WvJqGiCdUuMbPFzOJtwp+PxS/TXBu4gQ6xtNe0sC9JpB2DM4qvhEh/PG
Rh0RGJs7K/9Lu4/OnKMhytXGKUtYZIn1DjmB5XVSguFoS5chSXLWqgsMNKi2tnKXVUF/nlBGePUg
FnZ2cb2uXRJv/80M6DZXhNzoAYoCi4hcAH9jrcut1lqICw3BZGrsEeuM2yEZWdiJVSlgepJntArq
4le2krRqoHeIJSyunY5IPyf4odV6BLWpvcRKu+Zs+qbZFKEzph2rHLgQJ2woMBrRysCwJCWFvyQu
4iUhfgiMMvHOvCQ8tTX3m8mw3A3m1nxlcys/IX/dFaz+b1k+hXsin1j8Rw0VqOimfYgsaT+g8By1
0GDQnUavcTGIKyTI55PIyY+KpfedQVdqdt/wGbsNgE6uD243IVPDQ9g070T2OKdA7ktjqlbwh3DI
mGV0j0DzsTGt/BUqg48Ci8fZqF2NwGL2m2HReDfbYJVJ97PsTWs49bprHzKz4urXh+SY80PjcrKo
2MAFkFqFES7QvsnmDPY6stDX2geA46Glz3GArLm4jEflfbK4wO5Jz/2RwYEFewzF/Pm0lxWCLUPz
WOdXuyZleN0DBloYEyPSKYWN39YoLqlGFr1pDGdmXhscm8mrY44ddjE9WYtuE0Yl81i+GGINQ5Lo
mpsf4x/XGA92XmAdAiAeOZmwKwda2ZG4gwnmNJMomcbdoQvRpBZ6Ux+0YsIlN4VU9012piTQkQaU
KJ415gR91CHnZb6tDdW0VE1QnRoF12cAfLhwDBsqqgYTXzadXLjp0rI1GqbKQqIs2R3kad6zgYlM
5vzd34CgBCzihX130mDvY2BhLN30FQPDJEAePEXfpS/a45SkFyfotZOWlrhUpbyFqMRZO4/VVwtT
ASXWCLcURZNDQbyI6mEDJHXcihaNtxe7DULJ6qeUZXQhbTA51V4LPFrp4pFEwVLT2EWFk2INrlvJ
DrQfCdK+rE+TJe+06Ij1SQL80wvyndMiLlnRTDOthzK4U1LupCnEzpcW97fGDDe9HAIEaoG79FhA
LXsRcA1xjl8ksKMX0eIIT0AJrel0oMUn7S6ik2MeCbQOoiHeCcP99QiG/9e4nx6qyo3eeayU0lbq
ROMqvd96UWGwepUrjZipQ1IJj7Qan8YZ4AEXY+NdNTy6q8LBNlt4BKB5BuCrjgvnD5j39Ugp+y8N
jSsxPAwHBAoGRRd0IhMK1R66mHeYyB736InRUdOvQobmF3oKeUDVQG9QxdM3jrirxvjtrSYfYdGq
FIsfKbILBdHpU+kTssuilTurV+SXVXMUO3qmI6g5/UBh9HzSGLW+ktJzkePjS3npqu7Uhl57fX5a
HNqs5zMjRxUeRkGzKGgqd1oF/Xxode09F61AxV1+E2P3X1MMh15q9puwJ/ttxBSuqeKNSZ22DzGR
vIy+hefKikgiGORONMY9HKzkrztY92hgwRGGbn+av+3p40n3bQGwWpt2fYd02wIEQWUbu+shmWjj
p254z2Kp9h2hLmenMrZNbge354OhfcUdatIh76y3ObcbYaNT3VBlk4iJk3RCQfY1tL23oOZH3GDY
+SFTBsubuVAzSRebf352VFeBKpXZOur7tGYwb/ZfYMrCf2kmufCVla9FCB8QOwT5E1UKwEyNYCZZ
oLWQPCGVxdOnkyOe7qfGurARtHYM9nCpR79my/5p/nPiIvxNF0Yk5STOyu1LbumJbSMKjz9T6dX3
57d0rfzPaJBUN6S6rBpWeG/B6Mo1cj04G4Uevqk6tU6Ve4xq8566uvPZIpBeW3VvbpqI3F52Lnsx
ps5dq+zxHBgxf9f8fXarhC/IfomDkZS+uEwfnj0ahDLMGEHpAoGp4Vc1Ne775582BmgcyXIDxkCD
hCtwvE/R0U9nbeEdG7q/h1Gq5fP7hIh8MBQCzMYBvmmswoB8lt30NtJ/ohwdR5fk/c1B0vTS2KNa
TgwRYeAm1XeWEL9aDfpP4hTOYlSRczJUTQkBHAWpURtgmXfyXUBaIaJZ3nlWZ9Wqtwao9bUFc8CL
zE1Wj9Fdl+I7gxK1anS0x2Zs1184VzHZjT02w6K+TDUv/iD8+v4flMdk0bOu/spDREINZJijXgIl
iWW4fX4fsxWlvsoYpg3T9yD1u9423T0Q5KdqOdPjBClr40JSQiRtHKH66RyBBd6u6Rl3QYWcYmoO
tMJ6xGiJRDX0n/gw6222hzckL34v+4Ptuns+upPNnLVBblGodB1PZnN0U9JlClwwAZ/Nlx7138bn
fnzuQIEssA/r25o/IQ4oA33iWO7Bz6HZd1E3rsHlOhuNEf5kzsgHXpqHznok7pv+w+oT80jY1cJr
kQZmLD7e61AzN2xL5MpvdP3EwZJyllZyY4XJeApH7TIEfvOGaO8t1Dxixugian3uhYlAfsm1Jj+p
VsfyDb94TY0IB4+DH4s8T0ntJsZGptfOLq1HFVFKkavW/CmxLXlubX3RJB8dM0JfaPYf7oxF8DMP
PlrUjh9KuGvba+w/Bblyiy6LHpzI1baxDf1sW6jYnleXEwRLnPjxV8SyBZVBetKH3j2Ybc2YrdKj
H+lUJ9T72sPKK9jqPVGWkqHoUAK8Sy2GBEGrxI+R2MupUvI/Zu3oSUl6CJve3OOSaTfhOGE8atTw
kevdOgHFb4xecKlrQqQTzX9leGycyvmZ55LeF0S5je6iQnKUOc4uotl/nroB4sFJE+qgACcucc/W
DzwCLg1sWH2ZafE3D9X0t1P6TN6hz6RdR/bTvzJNL/+kEpV9Jb30w1G8fUbYyfswkmbV3sawGI5q
fnh+JVq/P1ZOH8+Ex2wlCxm9t1jUq5KZ9SCgl4DhRksOwvxT4giwbJeXGPweuTNac2ytyKDttxZR
G3w/r31usexbu8A/62yIL20FHrH1muDNCuuDl6NcagArH6euoTEMhHcRHTFEZm1d9X7ax3YxAeLs
DTxYI8UqLvm1xkKXDWJsY2oIjO82k9fMj+kLwDqDj+4/WOuzzmz0Gy6beKPHNYQj+ouk510vmAuB
Z0StZNWEFui9Y6DLazzGJZFGbx+lEHd8k0CGEoabW2EXdt235zFntVXBrptMGci93qpnWsJ8y/NQ
D+h7G1T1bUSCiCLHtjelhV1ljHIMhz3hYLUZ7+iMprWrcDqDDaY7UOP02Y7CW6s01FZiKrcyN4yH
ZeFvB04sDimGPCvr8+Ylt91qHwlvvPoWxArgKdqG5DjqGm4u09BcTP4iaNV1tWqL2GAESRoU6613
WBL1BtbqaxwBxqX0nz5hpEIo011rzxBn+lTDqfahfo6ZpQPRI8TuqFdBu+7ickjIgg8JxynhWoz2
1LAKyEmizwzzQCpTN5dL5+d+xObjcux7GrskabmxZVOjr0ISb7aBnKdwaGpfSWz6kbnJykfmHvbp
B8xeKIx8MTALeH6hAbj4ikz5QC/72vvOeG7zvn+zegYihogFSW/dLVc9awu3/IkwM7/Evj999j4h
MHl6NzxJGPHzJ/ADbxfHbG5M3fwcECDhmMmWldkXV9ag8SEU+r+ps3aIL62753Wv4dika22Iq12c
aNnh+ZXWY4aMWUsjIwhPkw3tDPJztI2KVpzi3P9PU2G07Wr2jxkXYUvydfgSdRc+HGLfOZXY6J7x
IU3soLYqu0sGGRrMSMPJEodg/DTyOfkcQajpkmSrFKeIz0xDwzWGwO4FW9NMCsN4xOKs3neScBg4
09XmeYfsix89GwMQtvIvG3suwyl15KFxjI8C/1BpOr89xoexaEFmAQ1Avlqeng+55sFb8EHS6QiN
blWlbZTfF+dgGFyyC4zk6mF+1Fvk9kQJrTuyuBqESUGw/d/VCPhh2HqiQtbeOOPKbtk3dyRU1+R3
33W/mGdFY7y2IVtjX1Tu1Zley+QtY+F5R2DY33vFcswKU7mNx+4RKbd7FX52I8Z7erNKFeyygnM4
rfzkPNKgvPStWAdeUbzB83Aunkyxrpvhu6gaLIV2D8qZCxkGBxkeIox3bRfIpTWz4jibHPw0ZrN/
XkgAA3tmCi3vswO/wmv1TRFM4VIrKYm1UhMQbXuXvJfBHLbI+vZEatr3JtWReY8pnmnzoWx8L7Sa
6DxbI1s/n7oAqEsH9CJp9s/3bvAtBjJhqG2LVCPFBwBfkcrzYLWwjIcGKUXXWJyjkXV8foXKv16O
4RB/qCZJLrZmA7gZU5D/RPB1RutvXYQRTDBeWh3ymuMyQ5u7saZr/pUaNmyIejAxUASdG7ZzEE8h
VbEh7sd22OhGBTKInd651BgajXhD8VxK+56Vi0ro07YMVL0MRmKmCpnemCOHC96gdRFXf3DlksiK
GdIJq+jVcElIaKci/Gt3zlnv8Xmo2L2kiFOvQBi+Oly/n0hn1UqweTaRqXJX7b3wAFiVnzGwN2z/
3XtmsUsMmuGPrRr9Wln6g5IH/7mP+v95ZVuZ6ayptp3VvKb8cKYKypUJm8NLMiZuthPvIwPPfJmO
3TZKdf1N4O5fE/HLspTZKjAiqAGu8v31QCIUtDWj2yPOxGtkW4dnHURGdXlm/owFXGPBpIE3tesY
aURW+b9jTmTXfON5PpDXexgwzW0qf4Q6O2XgTGVXvwZMcxYl3owrRLQ7zQm7+dEPr9IqykPUpt0K
ew+w9OQckP1zjs3EX1g9diucOMFBeVfheelhzGoUiCa9p4FonR7VT++d232FBfdr2Otgs2p/YfRs
W0L43gDC1k0YVft63iCUuY2mLBTlxpMerwzn/qEL1FuPK3IdDYO507qSSbPQ7X3onFqc7q8Fv9zz
nKny6YMsEGOjzSpgbazEdxhFK71wmt8IIybLgKZ69aPfYITb1ZZd9SicGTjZhMTWZ+T86bMQPCKQ
+97FVGs03uaeT256aEcnWcQcokPllri82hqpPZ/UVaez/R4BhR0mpq8HA8/u4fkUiDTat0m+qUiZ
x1LcB/xsp6TDS1FXApzK83n9W9QDYkeYNIsuxlrwkteO2MWi+CC7otyGBSqB56ilE4jQ7A7NtUkB
9XDIHF+MmmVtp8SI9mKeYozx8DW4hrfTJiWOUYueWAbAK2qDsXY0bV0rFww5qmQtXSTIZt7v4lkU
3HBHOqYO5NvRzQVKXN1ZRqQOj8aCsQew9V73cRrbv5hBevZs3qeHyIRBNZoW+S7jEC59jGgr587z
6vn10UZz+YGOf1eUEiwZH+WlwuUjqSytmAiO+UAtrVxft2VbzsOydK33xbQcx6HblCY3bzeI34uo
oOSR4ljL1DmWBoXaELria0QABjzjrY379K5yfotRQzsUMnhlXWgfmrnajnXsEU4ReuvesFgVy/EW
GC31AEL0t5Drfh3TLX159nfSGs0fBlnDqmMBvda06KJp43TUSrh5hRWM//sK68R0HPBdFzV8rOe/
MZlTsqVb+r//bswv6FWDfYhQHELEo6V5PqAUkBeReWidAxCi0L32LRPNDxNOywoSur3wS3hpJmkD
X020lVNbroLQFodh4IfSg8xbzwbKx5yaV7fpyh+luwkrU7xrOWaDQZCD/nzqkUVVJMG5U6U8635o
Pmo5fj+f4WFDDaqL8UhWe5X103fZdsa6Y7mzBcuRfXkey3iHjB/OkQNGRbIyshwkJv+vrzqyl1mF
iYQ58d2wAw/2cAwRppEZAokUoWra9xs77dNjWFs+ZR3DoKLo3l0kIC/cBZhlzU+V7pwTWrvr85mH
MTLmVMYIZH6LkFxLGQlwXYG58uvQfB2M+tiAVPkUQxHtMPm64KCCR4Up92HZp1gLvB+vgsbU2YlC
ilIH1zamMI09/2NIows7wvpCGkC4M212mYnr7Z7nd0GFc46MEKNCnm7+VyTWrukycoFuWgRuvifX
Jt8XItu5hVku67Gx70UAQiVIo4dble2ymV9BFYndiMHHF2Z1EqYmX804KllfFmJZ2Iyk5aiGW+WN
21Y6FvI3HHDPd6VDELOdandncMuAUjo1N61q/0QiiM8NKHkHxfQPFjcYoIZyzxiIWRiGZPqia50W
z+s1M6wLqT0uBg/b2nW1+WoUIz9KI4tPf3SwifAPYSp1+O6STqzN37exj6AtVe6mhUGfTeOlU254
fT6Qc2+uB8/KF21q3nn5xPH5YvG6UAmpLNxT70f3AK7+DEf/Aq5O/jQuBD3uP5lfW98dC7K6ZAKY
j6UDuafXtnFrJCt2a5TkVngevEDHKjm6+7DRGSB2SXfT/eHLZULK+jXyDjqRYAdg+18uQggMMEx0
VetdFBCq5ZCgyZumUn/TY1K9ZUKppSUclFImZBRk/55FqCEIIQvL5hLSs2OFQpEbQUYJUh1CEX6U
c9YP5QndKNvTmcBw03N7PRU7u82iL00JZ+e6pQm21gy/koG2KtPUt6VbNBPSLd9j/2tMKvOjszt6
iiIFthgP/ybif95h0hmlPhNGfHFBRqk9DNJ+FJk6J4H9JQHl6THI1fotdo2SeqzM863jQH8mhIWJ
KF4+WytgS2pxsudz+hPAQ7oOdUokp+07myZkOyJB4B5CbqUfdRnt8kxpr2ko9TNBEtzZjFbZck2z
H55CERXX/AMJ3t70JJQPT2cWcmCEHG4rQgBeHZXRj/AyW239z3GqeA+TxHhQO94pkpuLYbfmQ9T+
wVbJMgA5vcswy5yfD9gr3TXEKcjAbgdQzunPYdT195zd6TqQWcWSIGCk08m/Wr+rarv5LXT8/LGM
GF7jtd/l6fjZpChho1x/yQMjekwxphu3GM0LbjnFkiZ91D0AY0yZ0Skxp5A3jYalHKfbKOIJbC5x
XP//RyrBeOMaqY7///t2XfibZgDRZPQ6oVxx2+OH/n//lTXUH7HL2tcmVvr5q7slp0k9Wv/7iGaF
RPdVTr9ZHztrjTNuO1qy/Rrt87NDlTV3eD92V5aaCJCcGyC/HFFApkcX/8oZjW/NZfC39JsQEHCF
IDuBXNHGIVjDqdavTQvMwhlk/SOBkCTSIxtJtycQt4xpCFXRz/k8pouYQ5HRsx9rt0XzzyWB6Ng4
9c9WtmBnxKrSueVO6vzt2vjbkXifBcKHDZM8YE2BeZWezA4ZuOplQRT0p/AYfNpaDGEKTWXPwn7U
9C8fcrwfhwQbzheHQQw7dqzxmNr2tRKpcYSOG9xkNKTbafTgMdmegoD6/bzMrCwvD709KzeN/Jrp
srg+v+8USMKQ1ZGzY9cAvF3Zvw00OTtb0Cuhwxq38If9TQyjxbMz568WoSlpDOncQpDeO3zM9VpO
v88zvw1xzIU2tXg87UiEAHWIq2RIK1jPefit6PLPmelRBVBQbybGckyWeBDzA7rlqwUAf95e74I6
+hq61ID+F6ev6FZH3Ek2fFXTDLfP6xg+cnOUjfiJMxpKbj7aEdWV2iVZCXyWaF/KH0wwqMtyJA2X
wmQkkijalbT3GYy2xfCytIB7nZWWgF2bo0z8GYLtZ53/00JfSypWQUQxfKcdyVd6rU+bCPv2eRrM
6YyTiwIO9fvg4Vu27fEns8pX2+DAEXwoyS/FhT5arO8qaPDP1ZBPbacbgfNu2kOI+usLNL7zqrJp
LxzPu2Fbh/7YoguFKrl8tjSwS6ZFZvsE6frxHvpkeCQuu17Fbetfn18VKGiOwnY+hxxerpW3A8zl
2S7a/x/GzqtHeiS7tn+l8T2LI3pzoR5AaZiu0lRWZpnvhShLG7RB++vvYmskYaQXAYOeri6bTDLi
xDl7rx06D2Oe1rdMmntNKN1blIFQCwfi2JTAZHycp94N/hq5XqozrP/6sB/A/YpibrMyj1o0lRqT
R8l2lCqaevQ6Lb0kHhe0q7P8PSjYZLIQ4+ok9HgTdRFspFFPf6uV8kAL/vTrj3/9+7/96+fw/8Lv
4lJkY1jkzd//jY8/C4TdcRjJ//Hh3zffxeldfDd/fdd/fdU/f8/fV0//fvvjp6j/OD75t//5lfOv
+69v5Mf/49ev3uX7P32wzmUsx8f2ux6v30D65F+/hD90/sr/6yf/YODKT7mN5fefvz6LNgdHcP0O
Seb69Y9P7b7+/KVZ+l9X4j8uxPzz//HJ+aX++etYZF9F9/6/vuP7vZF//jLUv2kIQUwOUq7qaqpl
/fqj/54/o9t/szXXQYrPUcLSLNv49UdOwEH05y/T/Rs0Y80Gs2hpgExd89cfTdH+9Snrb6bt6rZH
gqJmmpah/frPV/5Pb9F/v2V/5K24FDHNfl4Kf4v36w+wePObOb84R7U0lx+o6jM/Cte3O3/+850p
fDh/w79M/RCWdmUSaNv34SFNyAHWJe0tyDKIgKySpFojYQXRiIkAPc4Y1bCd1QDywEcZ2qwM6ekI
cCOiPGtuPejGZHoLei96PMk9ial+EyC95xUJX3P6K6n2xEn0CDoMpT3ayACXjttQHVo69jxYuoPu
XDhKbSXUmw2RIkyJPHkEpug4NkB9sm1cYrwCcz6LQy4G1s661yuLphvIAKYdhoLI15UgZLMnGrRw
3Bd854TpwPMmDMfAALGuOgi46ELwk5Z4I4mcW/I+kfWiDNshrXZSg/7UTe0pcOW3aeWcZ4J+j57t
q8jQE7pDCSY4O6aODTlv6N/KakJ0wJ82yZstvUdbk88xEQ4aEcDbIgk0QlwJMx5fuZ5kLyo1MUa4
RQj3s/0WcIEk3mHIvHCtmO421Esf9yv7l45OMKuDiCPHiPlQAbBm1uYla8MzHU2Q5zaSOyVpif/r
NkDp6LsXb6DyyL+EfoS1A9fJ1GTrVgVSTQ/Az5kg1yGyY8Oz/YiZ09oaqnGp4ZIrWn2fO98mU+iJ
074Zkt7UDlviMZ9Fgl6fUn8xebQ8cx3ECg3QW1tW2bakKya6Sl9R12AbzesvLQieBiX/MRgfYmEY
0X7J95EdiNQepMaYhAL6RnVAnT2qbDV1Q8YzeQAQZrp9QfgLoy4U5nUxQjmI0QKnRHaqA7ohvGAL
QGv5qoUs6s71ETgaHDUNozgBBV4cosoyfBXtAVcsLhYZk49NE+8mFU9+kdvHzEAHL5pGLjIVTime
S6KuJmMXcVgES2ZSZ6ci2dJR4e8KGmuN+ihd9A7WHNXW9e3I8QRhzxSeGAEhGne3Ugp91RclcCSs
mcS2ZFAW0rfOmKZ95nDkNEmWsKBToN8giUJOuR8r7ss4TljgG2AOGvrmhIpthdcB9aaOHCNOLGAa
zJ3WtYUtTlrmfO6qtyJT5b1+CM34UIp82qU2sHaiul76afhM1B58ioCEK0zaUcOkJwcVPfIVzM9v
MzmhpEjgJBEKytCG+8PDmJcjdov03PFj1GW119avQgoG/9WyUjWyskHxLbGNvtQioAFZI+UbK+xW
arQXj1XYqXszCmAQpPV0LZlShC6NOrPnICA6NTkZnf5YqP3aCcQV7MOzTlJP0sUGOgVUwZl0Cj8N
VMCIQxeu7IJBadk91BVz6r59siyZYukBi2PYKQ+A3T84kcq82nb3ODgS+g4WxhM336lzOM7k7JTe
jE+uRHAyWDcYuXgxAxLrEZu3U0rmdt/IVU6baOE6WbcvM6/9j39IiT8MlST8TrN2F63jgWkv7jKP
yHpEJwyiQRuNn1aUdy2Mv7MgFZuko/2ZQlxCGe1ioAMcClgmWIgav4qAECuLcN/Xkb3QG8uhc4M6
zjFI6GROjawl4J5HawePxESgl9nGeSrtJ8/tkdq1Yb5K8hlhjutAoD+G+Wn/bgYmwC7tZi98V8jX
bmhBTBrBd1GmvrcVCFnFLNfVV4JnfdEXZFLBAV1YESojJs/Yna3noK0/oB4+tzHh6mML68JFIeiY
1g4+LlCW/NWQ2gc5PUaBFJcx7rAvo+yMEcwvQ6tcFpbjouAKtoKtaem6qMYChtPLoIFIkxkkd806
7wglAMQ/6ne323HLIb/LW4JcC4TLXnvuG+u9w86DHNLSkIqWcXSwhg4xpCVukR7/Rpy1pJ3105NP
xgqW7up6pfUWHZkYvBN2xkNWwsYMw0cgIs9sSHP6EwfMjGdJ4+/HooF/K/mcsIKvBCdhgBQILzRT
/dGpd2nOdw9IHjjLr4aMEZsRK4eQQMyNaL03d6a4OilevkRALR97RS7MLrzoUzoumdZU8Iswephh
AOci7qZ9bhKwUtvJawO4KpiwIRoCZEyOGYNoyU85yyyU4u55ZNCiI+RbweJmvdIt4C/OcUlQUo2J
FDHFdte6FD9DrN8CY2tjn7y6prYJjODDVJFE1Z0OlI01U4rsgBM2XpllZW4bBxaNaDFkhslNabMH
MUs1S5NuMsLOaY8S56XoImUNu8/ym9J5LjvISo0csXlVxaM2y99tBxu4Sb1cFcWl/Q57Tjmo0521
0uIWA74MTQSpAUG+8k3pwD90VXqrJuvTKWsQVEXzeyBIcuFgyrXjWK7KariVZeUXomdCmTnlJjKM
11GzcPToCeDI8lG2Nb1XFuW5WgjkuRpoF8W04VwTnXvHKoHGhUgRg8+bPY+gi2ZJRt5LpiGElJee
F8yz2WGtUz85N25tXvzWyedxjVX4rVd/APs/gBJzMH4QCfRuhw00TqG+NPQrS0nbt/OuEB45znqe
XH8lM6Qr7qwPtyaNOEFA6EZ2jyQiKEkUYd+NLhZ5N2fhPbH0i/NQAf5REcv3RbMSNorvimBgZN2Q
6snCqxY90QWOHj2NA9mhUeQ8Rvp0tozgxcsbZzvMWB+6Ddr8m1rPThjS9enGk5jCjGEAi+zQ+ide
JFh2Cl6Z2hRk18KsM0R/Q9Bq7SsZ+3F1QXAd7ezYXqUhTMGIyXOqTBelK0+Qsp7i6WTNmOm+R7No
zxGVkQZZX2ftNeBVzG1+DC19si7NYEkAVLFrxhZpWv0o5bzDhtFLUcUf0kPwr3GqDzHcxLJW0IR1
CxF52z5kIkbsMTY9HfuePUHx0zCkJrqF7MQQHru6vjCt+qSNmgYzgXZXw5RKd7WbUms3swF6E0mH
l1pi/FM/tFj5qqfqIXW7CyfoLzw7+9CkF1jB4IZJjbC5vBb4dVe5xPExqejAc4aYIE928EMu9MrJ
UpFbTeIwzYhh1rtW31oOXI0uNJdcWiIe4NqQ5LSuTPK7YWG1S0OzKW9rpnO9wyps2DkbOlCkJkHZ
yEAas0TnRj8eWDl/sovWp0f1VgbdSqjJ9+RQXLpgCVjbmRePODtxMiCrLCYXXKqG2S4rKrgMyoyC
65mWJsB2Q8Mf3WZtoFfb9Z5FaljF3WpRCSp9cjtbDaqGQTOJ5SNBrA/PbHrEpgao2JxwNDctwWWE
VCZfaRa1C2xw8d6qsUtJ3C8RTHYsdOjT9QKQUNW/5XA8FhWpVIaGB5pt4K9g4g3oftgyifJVMNId
G+fejq6f1JgEBDQAid/TRfRH4uvCQMi1IgelrfC3JCakkGGOzOudHztXrxOQbp/WBAoEhw5cPgMh
0mIZ5NwlpUE4DCCQexuXt8Yq3pr0hVmjsbKG8gnr5Tmo9LeCh2SZZP33lO8jWwIuafEdJV78ZTlD
tC0yD/xhwgNSJYBRwmR8LVOjhv7+OQxmdqg1bN0q9y+TtuYhox2WlxQxTYuguxgPOn7NNXJc4vTC
yDc7ACeNioxOcZhm1OUqUTP2KQ0TRhm8YIbj/2NSq7qJeI/ZOaPSh91AT4KstYxsmscd54MJfM7K
G3p74eXtJgntfWsQWtdBETLG9l1NkmVV4qrp2BlmOI49YPQK8PjhMQjo+dLRCRmzuFPsD2mbgA7x
sqWqEsBZOxgEwwGTFpPfddUGn5rOPAyaNYLbtMAfP0SvZpw8oVNgos6iMLaG4teAO1lFcAOMYQWr
o0kZCCe4LG3QcUiqBlX9HM0Lbs6CVE+mLGHTvySc0lhvTXud9vQW7PolDIkyTZX07HjGzkqY0EX2
8KzIu2YFEKOT7lg37J/ErCDgSxJfsTt3V7ThVQ6ULTh1KC/jGN9qEM/BHeVK6ONnbGJHZiTn95WW
MkbjeqP+YoojzH62lOzUJrdYpcZbZDBCb+L+oTe89IyJb13N2gyrRG2ktANxU9oOq7zrO3NOd5Lb
e52+IGZ2vs2NBnOBcxSPVTz4dpf+tN7F9MaPkfuduIVbWyfFonGQ8YVZ8azSBFpiKVZWVUuKL4Uw
RJWEQV1W3pISJppXAq9DKnaPGnTQlFk1eYBnwxjzJe3dhzA0nvKGzSGdQlzNaL6Hkfy+sD0qYUvb
BY0qShZmZW2U+2nBVcFhVdRUO93koUR+TVJs8sQ64EQjeNSPaVKqUmCAszjp6Vb3TK/ogml9JEVl
vh2wS8u+FwsxGQfcUNtJNEj3NerfAm8KX6HV/bfqgXfqN5ZZXSd3fA5CSJye/oozY1xMuNb5CKYT
2uWVY7Thyq1CbdMynPGFsg5MMhCJxCD3UE2DlTV+tx5vJzIgsaQ1AEcXwh36BZshU3owMEFtBOb9
UAc4xt5qkK7d2GCV07OnzJGZdoe4bLQJLbJZBQ3rXPR4Ko2Cg7vMvc/O1a5VbWCG4w1lJky9rtQ7
WDyziVMic3U80nIma5sVLjngKJgWsujuo2VSObv1UTokNI55ixkNMFIfjWTWyL0JRHAx1X6Tjugb
qNgWXjTtk47ImiTIgLyI8F0dDXDus9+/KIiG5F+XZUoRBIYWaYt5b9vkFR6aSbdD2UcyzNgqeSnE
XD/YyQ8O1m/Xqp6w0MIyECDo0+gmbecRFNB27Fs4GP3Wy4KvQb85Y3NKMVAjHXlIPd1jzcUSR0uY
Y5+7H4kH3FCkATpIWaETJTkDcVUrHc+Jlb5kprKs29jyK7Rq1GljuKtk8k1DgsWleMaFAmyl4rSD
dSBpVGtl1W8cRueclexKJ/49Nck4seyNPtU8dlFn+k0mNoEI74OLzika7CWIPgZEBQGeXvGZOvqq
1Y5uIOJVY5Lq5Hb1q92EOaMicVNU8H6Z422CKaFCSZVbKae7bdv4VMo3TSSIotRgW6Zqv3M7e1O4
yKRQq4L/zJw1Snvsc/1KtPJSJXm/75MZ2BMrsB+jW8Qd4JGQhGKZG87kzejJql9iYcYzA0AF1wiH
GtaoqsHLJFPWOlR07sKWJl8aZHuyHSoW8iU0sWgXuoHvpsEnqfIV8aQhtmR0aMzp/OQmGBr5bI6g
LkxwoUn9KkMKSRRZ7Kfao2KYMzAbZn65kWj/aKyQDRcIDPctbIxV4tB1dix1aQ/Bs4FzcmENlOPO
UF2EUsJc6eA4ouhXhD4DpmqxUvR0ZenrxFGjB/zhT4rBkUkvs2htHDiwl4tqTH4geEBc7NZx2mM8
AvkDdQGyTZLAGMuvzsyudKZdO2eU4vpWxgjmlL2YwmMEUbtXkNw1+9zyjqIdoWyNwN0baEwDdGhQ
55hx5C3qCKSb4mNURxZu8+qMnpATeaahMx8wELln9JYg+9ScTk/jsJrkxGq7BJZkRL3ojtg6hOkZ
TThuOqVx/TAmgbw5RFFpk8bBI03N/92iQkShcoePGvpZqmrLxDWo/28yp3TsPcjsJTSGtN8zhWHs
0mM1rJsnOjUWYZ9cxz5gytzTyCITpMWylY6fYZrvR/PUYs6FZUMOmDBfya4pINHW4D64mGKwvqIm
NvYeYzPiUp7sKSUzOLJATocAICzO0uNY6isrR3KvqgOeKbQCNjbrhqA1mRjqxjRHeicc4r3RImDJ
AblR4SxCbhxsXOB1EGbAfRP7caHQt0nRwdOeMHVMEYruGE0fxZj/DN1YrfV6PBr18BNlZOV1FQOg
0daWQ+395NpnUBbvnqG+Y8T/1MpEWQpJZLKJgniq5dpRUREVKk9Mm/IYjCHCU5P2mG2sncLCQgka
QCEqHprAyk6h8enqRQp0dRSIYdkJLAuexTUE0JU2iHFJMokDqtORE3Q75YzJi16HXBSseIIWiRNe
2968WY5gtqkmG421IQ4OYRIcZOU8RxZEoKpC7lm45iYIYKZaJAHNqtPHPKXSFx23pazJNBi2xcgJ
sca1IEFtMoBiWsgh7UfoSr+cOKMQLdcAoESfH6bhIzMRb2cXykapvb1MtS8jHm6E52Zo9vrXeKjO
kOIgNqfas81Ov7BbMJYi7X7SOAGTYt97tX2qczvyRzqbAAanVxpPM31/6uD1mUt17ip4wisXoe6c
c4IJ235GjsBMTIZqWAbDHBJgsvpbWQ7JEGYaDWkUAlXgOy0lsFrDthw8gDeaVM5MUeUC9MVODCNm
+DEvyc6KNg1KTb/DD+wUjMqLuqLyrQWgGkJGoJfhgjDoCJLq+W4ONrpfkyNL4/UGWw5tw9Qm34a+
7Ao6LyV2XmztQL22wBmxVAJWyvSWbCGqVlAEvjVXxEPNkkwS6rVy2P2HeWafHImjafeppT+qkRQU
x2m+tmjiLMemONiDsLAYh5cuoNmp6nTPaKQvVUAKeK/LCuC+dSYH+ZAllbbQBcdNl5OYNxI2RT0e
HKw0ONut8iZQQON6LgDBatOVXJ2FHFr1sebFr0ehwhBxQiTEuJiQAk/rnSEYS9AX3zGV34aqES0d
TImciUxjNTHQoW1j5AeShOk95UzmJ8fIdjTfZncEX0JneOM1PAyp0r8R84h1LLLR+Tnug1mPhElX
IaM3k/iRbkDvLQdzozTsCYJAybVpchKApB2jVYStH5QsMhaIUU5OZb0JtS7YZtgw5uc0BFNyQKuE
CRf5m9eDB5YaJpQx2SlJdNE9SWAbD1BVjsoxqOQuEXA8XRcVEc8Tg8zypZEcDkRVnQovR2WS0Xrx
2Fg0Tzm3WnQrR5JSG6s+RCK7KtkGey16j66miRdOPzoaEb+eUVZZWUFgEETYhXgVNsCl/UoZ+13M
BA+zbLXRBh3pVjtvD5p4jA1L24xeT/lbvNa2X6nJzcNguOpa9CG5onDyYUBMl4psKH4ziWrNfiQ9
kVaFszFRFbD2LgMPuZ6e0WlGfXrF4XHtLP2gdtMry1G+CnL1+cGFTchmasGI1iimItB/ixxypY8c
LNpNxHAAZ2F3VM3PzlTzHRLWH80oxq0NpGDSkgzzJ07WpgV7nzpIwkbZHrogf+qihDOe6w7LQngR
0UdjvGOAxTg0ump0x9cunhSKqMpkPlQQvO6ZxByOkbczQhVwXgiGKoWdqNfc53k+bBvmYIuwo9RU
lO69jQBKq+FbNdLCKVVWcLPGLgomfhEYzqa1i7NdeuFBxFDLS8CfHiCqRWYa+Aht+1IXwQPZbSYV
DFi+zNEOg/7o5R7Zx4YGVwVuAkOcepXGMt6nyq7UneFgJ4QOSlX3q8n7NmIUVW2rJCQeYrUK6Nui
mNH9WmLkALkt0MexplhzEWKiKYo9jhIesSLueOqNlqJtdHd5SeOncYYNzrBL2bJIG1AUDcbhsGaT
tV7Q+PQ08lBcSR2qClLKvQgib4U0pwmAfmog6PKBrc9oV0FbXZJpQ5KTs2rgDhwsWexcxUa7j5ph
FZtJs4LMX4AzJg9KddBVae1gbFUEgIFaGRybsswPXdBDZ/KwfyyYVGvohBwKBshbcZ7P1FCGN3n7
rWr1sAZWavrUBqtqZvy3jLNiXw85A0gtYDilQ5HmamAOipdW7Nlr0yNilpgwChtSqzw6zm3o1oth
fr970ZPY1TbPYF2ZTcXqRZ21hRJrDJNUKsW5evQ4gyNVMix4eINdfsvJ+By4v0HMMiIJ3oVu3svG
uY7JOtDAMRRzhgeNZ2IUJns/adZrJXUfx85FcThMuhpWDGE8g47DqQYVm1QCqH/jVD5FUa3ByJ3c
ZSbeh+gT310Fo0+eXfVjch+S7pymZ1izdAHow7hvHm7FNiYX8BLqNzvdYzIl8LkXyMv8wjm06lax
r0F1SgnP3ff2U65d4WYyguitJ0O7OtEDtLKZ7NDrG76Xp6BjqqRZV9d9GtGIeO1LVODIonBkUkGI
koCxU8bxkkkJJ1ls4AOzr4pO6Qc5VoV9JLLKKB5zB8T5wMapvrkR6ifABCmx4Nit51DLMV4bwR3h
fT+zCDo6DcEpj68NTdD+aUQsUpFmnCzE+JmbGrStV6O/5fgmxofWvAfTT2A+W85rXN+KNNp602+7
Z5hnYz06pNMBsnM6+JP3YEtMzdgJY7mJXNxG+woddMwx5QCStTav6hydVeGuLT0/FesRcgySECzF
dvISwVr0jO8yvaNoXDjpg6TfU15U+6BXn2rx7GjfOc2jokrXtjiNzU8r74X6OJnXsPzBq59b9kxa
IATwJAE1hx+oS3mMkH6T0ZSCiELFtxhB5/Tc0uEbESdqcNP1j4AWUGDede1qBIWv06xMUIWY9y4G
bMFUSwOSa1jLmEUqFtM2dbnNsAoPOW14jQvLlMBD8MsBV4FTXRGylJW/IVvg4bkLGINOylNGOT7Y
X7lyLzLy23egHsEoYSQ5pALT0saU1wqDlHcJkLqmRxdzJLeb+ZAjgyNNck8qJBezM15kf7RZtVM0
NV5EnIjvxNsh3qIiwv3Od6bW3nHOk3vu6BDRCADe0a+8qd7GVYW1rVwRd7NEir3s+98tJ1E8ZIAZ
iFInAw37MU2U34RwgdWDJegRU8MGbdK+5uy30EP7IEnE0d1gBShlOWVsBfScHM4eerLNSNGjAl5I
+x21BBUptzQumA6dG5g3jVIqciDIEg07N9s9xUFcTc1JsumMbqh4+HgI3FFuqglplrtJpktkJnTW
qOUZ20/aq9RfI4qNs5qes5Tgn1lutRkc4Hc74GBVvJZUaGRuJu05SQ5djHRo12u3LLwKi4cUC77y
ibRmFeCaLx6i4dEabrzPVsVQ+2lL0iNI91e1huJFVyKCxKDr19BbVCAk64BP7IP0nD+G6Hp6k3VN
fPCIaMlBVE9a+dtNngb1R2Q/mv6VMs5zkt/1SJeNZkNm/KhMJonWGI3HsX8fMB6rJteEDT2mCSvY
i7X4zsapeftq/HABdRCWQDMqWGfIK2wbA9jFpaEe0reJ4E/e9fFnoJYGyLIyOa/oV/Y3rHufOTPs
gkRTVrOVlw/LGOckyhXOP3KJJpJh+t0BfXOL9fe+kmsuI3PiFZcCFE3h7Am4BATwbLQkDihgwsES
oedET7KOhy+3I3pqCPZIzpAfWX5o+vNdXvImzc9lw5rzV8SMR8itxrw0eMBkvNAlSVQd1OijU9+d
6sdCLK++FM0xq57L8VxqtyQ/hcOLGbwTN7CI6FAP3kvZ6wfIdKuWLOIG/wOlVKEiX3/kdqdZR4Lc
h/LW4FXJARygJ1+Ud4eZExhbWqAzVcfZ6pzXcy+CMs96hL+451xrE3w/dNzF7718Zwa/pre1oCQw
r8gD8daGgCtJs4YU2+afrmBUUG9UhYDT2nNvlXFokFJE04uL0xijNZE5y5RJJMXWwkECZ4j3WP5k
zEQyMOR69dHVCBwTiKsQW1l7XKtlGERs0eBtMCPQLLgiPCaMlZM96Dz+1pzFfUxgbPGmWIm50iIo
KJCFOHHDh/qu0IMwXi6MdXfqaNELgy5kCWisYLjB1hxKsbUaY13wNJlUSQrxehnUzgQdLeUFNz7o
UIZBbQvBllNjBIgLLxagYKolLl/VLAtqIbIjAZpuBfAxQix9bjtUIgpuAKA7idjFM2HAgcyEOrEn
w4FARitaq+p91Me9i4UUiyvJQ+HalDj2FXTxdulL4yUt5DIyec7pNjAsWtsQZGx21aCo11FAK96l
oyvMBf2JFXYqdCV3kwQOt6uWRbi2UFKjCdzVnHkUlQ1CccpHgUFrQabbEq0clmQko1a6iSHE58Zb
CFUqckYojeOioAmRpc9Wz9H5SiJL6hJmh9TT1mCzWEhfnnrqLhvqwfzHobjEV/4wYpfumQGK9gs3
oeM8qMm5t34bPMcQ/UcmCJzU4AlACqJiGk3pj9PbaB5U2FSVsSMHbUs3D5fa1xyZLEk18CZ8Yd6b
YVrI13nBbLQqCyjqR+oi+k3Nhx4tbVgeKo1Wgb/SC5E5gZXTDGovlseMBBQvQycLfT4uvaWEvVSC
NOvdZGnQoenoAtYxD4pzargig3edf4+bvRqIOHhS5ssrAYl4wtxKjM2iozVLYQxBi+NrRPQedu6L
WT/NmWIJpZT3Vbdvbs86jRK+YDSud0TRuOiDUm6tlERWbimLcWBnfJUlLkbnFqgfqvneiIeo5P6x
Q26J4EcgbzJYmgPayC27A+05ylDcWtzgMaeYbMLDmmMbZ4QexsKvavrgRsh6RUpm0D6qs906nh4V
tgpGJDR1suXEFB9zxFzOPiCoeurD4ZTO2WbiVYf8GLPjcBihSfxsxXu1UY4Weyr8kGXWlcseeLZN
6nkemisz9PZhQnAPRtnWti4tkSz08d17UqTsQfMzp/vSIQCwpAGmo34jQWdQeIC1dj/n5qhIb6kt
FymQesyN26KLj4qT4/zDrQdCRBUBcU1MV7XXRv+YgPtJum46eV3eEB8gYt1SQJhFz100Dhu0BLzW
HijMsCT/Zl/qkIXK6+wvUNVp6WDVi8sNDPhdZE2bzkzxCdubMKPQ0c2jK7xHF2d5XvdffTseFNI+
cRqsWmljZYQvAtVbiidO6ic37s8uGq/CdTYB80lAYxunQwPclUiAlYcijC9VgH21YzjcqTuzCa62
p20cqzlJvTmt9VI79vTphAn5Aq4OQVOrlvGfNTnLOEBkpcKJbYhGzscHLXH9YZhbaglCuzk/Ap1B
XNzLoL9KNaNqB1Q0Ce0eqe1rpTtMS8kbbhocNOHBqZy1YcqNG9HvdY2XCoiYmhKh0phP6CJPZo4d
O/sN++kDJqznNKcK4KbnwP9WDhphfHpE453CNFOxW4KTe9ZN75Ll6s+QMhXhEHA0Fe2iMBZFr73N
9hC9foOV+qks95T34S0Dr1rW18p2vsn7OIiwpwuWHMNg3GkaEpHKrt4zjy4yy0dGGxCVGtnU3OYY
5Nw3klc4vb3jdWHSrgF85H3eVWmxLaoPlTl62pnLDCMs9LOi+66TQ9Acghne7ZNGOHk0LN19Du06
ehy9XRNtiL6M4fi7m0xeE/2Gp0hrHur0KTY/QY3iOpnt79BdXmseFxJPmYzTOrAOU5Etafu45W+C
FBkX/A7NU4OvjIC1mKFwptC0paGGd3wR0VUZKBb4oNbPtnvU9guoC/ob/ZmVgC8URNcu/4aBtkwY
uIsABfvoLe5UK8NF7TALnRPjkdkqSbcbIc6xz7yBCAfaEtFPOTyWPbsU6SBr1bgnzW+eahbiI0i5
laP62ALZtDVJk9s4kZpsr+lMbcLmxKO0maiaYHtwv9TMhEJS0VA0wSHpKBVcdEvG7GkL742+NZ1b
xgIsNAI3IZHUe40GabrT8g2uOqRx/C82HmyLePXhd6kRa+5zHCl+jPSljtF2rgt3i+xgSnZR9cxe
idMtXWBOro6wY1dRvSRpGun2nnAa9vYjq4vrbVjTgB36Nco67TOjdYIYtttU2QMdJyNfJ+tiNfQ7
4NMLZ0UGYfrB5rVSopOkgQcGMyuPBtJOrXsqvb3NxFpH8xGPD1YEtHdJu8ZZdxiPv3R63iTLg1e2
xw+jewQERiTn75TlIn6cWwYtd4Xqbofh3k8HEkU97RytUSnaFyp+177Vw15Eb4P+ZHbP1cQ58CZg
5djPnI/qaS3VLQHXYBCpc471sOIFcpzZMtknMvbKXw688yLSI6bfNtkPfruM7YNbnKR5LUtgw+aE
U+GsLiVgdkjFPt6qqtx0WPi6Z74tNXajdc7di6uusOhY4xm2urpCDMqDQJ0u9iByl4S8QcbxRb6L
o4eBKWWZ0Vr9FNO3Yj1VvZ8t7yMirO8oeG60axT/UKz33saIHlNJrte1pZa6h+YXTIbCu1OHE3/4
Zmsn294ow43FWHUfnRWJl8oXgSJr1TklO4zj+dmpjiF/y5KmW/bEz1xKYkiL75j9TyvebBrjgy9X
DIqBwxXMcwArLtryszdfR/ldKxtHrjTzZA17JTlMlZ8vydk07q04tliOoM8v78LKlkbbr2Xzu7So
rnYYjmT72VGoOfIKGGeRo4Vzu6fEPOrVNvXeuf5r8gLr8HHQdvNbsUn9HuFycovGTZbO06GDu842
Su5bizlRAhZsmrIdvXQ+fpL8MlGwOgvWI3JGCajU51c3M1Tt7xwcZHkJKRZb70Vrq2XXPTaccvUB
OSaSpDlMaWPDSu5wsnoMlEE3UeWVzzJYC+pEopPmJoW3KX8CDQAqg6OI/ghYtaDZCLoSKJcXYAdw
xWfqWcvw3ZM/Fm1s0VGV2YtBB9xK92+qn4PmOEQvefM+32k5bk8X5CPdBCp3BlxL/itFSVn91utD
bOzojS2sxReqcg4mr7l5gUAdZ8fePJcEsubjo9efm/AS6UC7lfVaD2DBHzkScW7CcTaummpXNqdI
nvD8Wj2e5MPoXSXEVclxt0bUOBRb0e9G5cdBi1ErdNvjr175jjcpIM63kQqzNS6y+Jxf4NtF1Z/r
Cp0tEsuhuZb5BY+Hw7R9o1kbQhW76VDXt6a61JRNr6ixO4/lZdcoz0TRLDjWdUfOi7ziEzjd/0/S
eey2jmVr+IkIMIepGJSzJVmeEA5HJMWcw9P3x2rgDvoWul22RO691h/tuD2TcOBM0jP393L1ieQG
vd+iQbfP5MJRdAiTVUu2nHnzF8BbRLrX+zfoAZ+XLZJU4xSXkVjNBRcSa3FJaZlw4FMISb2f+Wk4
PXlZ+t+mvKMuAvLwGigvf/S6S1stUYQmnzlYK5hVs40sT6SIlRQrj6prRuSTr22imZRhp2ZKphIa
Xmm8+NGH1J1Dzhede69FwMbAzbCX6xvyWSY6KNBck3sMPq2wC6IozfV10/7ImI3ajRWc22k7Lr7F
0kXawHKyMettCvE2pp9dvPRdjlbk5l4NQeXkqRuzWcb1i7R7h2ItW0WxIWjQrgR0TPJhQraLD1k7
6HSGp6w8m5Itslf/2JXE8EKEMZ/lxQyWhYgOFvJwayRbyd8Rt6bEAFyrYU5QPmjhI5Q2xDssOrf3
pnz7zpdo/qXuSO4TONAjJpRpCDfZsLf44HNhK9Zbgb35/f4Npt+MskpBfczKcRYUm2YLdvEHp3N8
VvxVS+Y1clT+gMFRl4x3trajZxBBM83dZNqaqpvV3ODUnGAnsOdPU7kxoAd0dxdHBXa3G24jIZ3W
8lsHE2dqW1rrYqmP5Kd/pPry78Z3VwTrDvlzcaFHXCPrpr+Rm7oIeiTVy644kTdoSJsgWB5O/NWB
zYVOBH3iZagwC7jvDb7GjIuObIeoWpqu4OQoloVVRx1DbEfTvdTWVnVIgZStBXPOIjwD8BF5oFG9
9QVBA1tcOIYjZbjdNry4DVSQtiGGaYiWCjn1vwipFlggvIkOr8WP6aiQrkfG6DoJF5pxHNpVpwCj
rwXrHltekpzeXDkUXadevcNetRA9VB0+dJADWMduhdka2OgkGTuLgxgFFp9EnpPEDVh7HAxQkLxc
KNqjSU5td1AYeIyHrjAhWU7XkBn0bBrGWbD2JYKT/6MhNVOi2d1bDRCWjYqkl0Uzr7JCxp6GY++o
kDCLceTDYKJaBZ6Cm6Nme14Vmq1CliKi8iit5vLlNIi3ekM0h8vCzhKDnPuQDGejuM1pWQiqWCV+
fD7yWlnl8jeZ9gcTFK7VNmL0YY4XDnhKHehlExWCmO8oGAdOjGzXRCfeTNT1qdKzs9/lixZufdIL
Ju42Xo+UyEFGjdbA17vN3TxdTwbxloeCX41qlbjaDlwUPgcWEe7JPuL1NeFtEXxiSssWkXachg8j
3AjJOkwezZ05hvQ5l0eaYPcdjnQBZljEP3uFmAYFVOx0ZJ4BvRAR1BGbJ4Gfb7JwFXM6YVKg3JMX
RuMFgYhXGH0FcRvK15R5R85WvUI6A7CpY8mkEYEVE+jidPnWHA69tZnsGBBgiSiAhzPikyUZD1ln
SXz/nzFsLGMXZMRG+06vBh6cCkED/L/6rNPDJFQyKiFEnjioSpV1NtnnDyTolr6rySKGElVWCj/E
X+nFUhx+s0R0ZPgd0d+mnWcil3CMd2uXzVZpjm0HO4MKo2bFKl3frsx/iv87yI+GJHyiTzdoAaGj
LulwbDy6TdIK3xXKKjndIh+p+BuSZyqQxEHRFCSXG7pC8MdVrmvLuvcyIqwityYGmmawsPs2+4fI
uDonk4cwJ6p64ZUhBGJpVuspgl2JV4a4H14Dp3n4XQ9XYdob78fotI6WXuchbvoK6rMZQsF4sQOe
547lRk73soQ1tT/q2SfHpaZu5hde959iC/yhf80vVNvgP7A1ZLZ4cxfzzavrvCw+YFf3sGhbFtbi
eFG1ry6eZ8hSpCfhlMl00e1184h5ShlXSbadbPhlf8+asKgLyHyiA+IHaTRce4s0WIJ4Yq5cZNPx
XXG80tZE3UBp043kjNWSadBJgLk5RpT1W3mQaWlrkDhtdJx3KwP4nSXhTQSOaD76kZzT68CXPXR7
c9iZ7YnK0FZdgVC16E9Sr+HNano0SyUkFso2/jaLBdp/jd2ZZndW2JVcrrVzJZxi8VAkq/kDVH0P
o0WAKbnrnlZ31ta8jXK2MTpe85ZqovbfDJ0K7TOeflsVNnh4QjDZentg7VHJnRUuyBXwKPFUOtTd
8rfJq/lyUJTLoF50bRvrn6r8ITOnddmzqT7L/utN1VLLgYlr/32s+wMHLjOuwooiOyHM/Gi348kP
LqFF/JLdjDYlAmxEp44tXtqxDNb+ZkCdaIQPEcLUAcEFaM+O08Y0l+Rb5/UaDNrOFdwUqcOlMR9A
Y3Tsk/8mZLn1eECDBLU/n0D7ejPvreBSZbhsWp2EuxSsm2Qr6oRmH2gZWLTCR+DRlPY+6MykrfDJ
wsuuPNqwrOgphI1pHRJ8feW5UP5UOIAEnmCUgPgQPsvWVc0PMmm4737rFz+FeqLyS+IaRUdPAEji
ahmw3joyfyqRR/c+vDflL6W4uHbW1L0QVl9rjEq4EkTlH1BiLw6Mey3dT+HCyv+l2r88OFgTQdE2
yxpOIK5yK/hnhH+6uhrwnXWbpADIP0fVmdSz28yS7oNmVSlnDUdNnBxH5qF2JJnzQHoOSgDxR+WG
mCTPymBkADO4JNSaTcJpzeekaEySO6jEOkFmcdTr5cBIOiUPNdjKwg/O+vkUbfIL4wNJbeAoCBzy
nVxdFfGTKyrTGUeHlVovE/3xhhym932+ZdAM1OlaY6OHPLh1Ki4cNOEiULYwHARx15c/s/fuDTI4
QOoU6kUdCLtO/pXWKe5/q/Sim4wJe9/yIn0JuMxR/q2kqKhd4ulZfJzOhunFiJR8T+lSVfgl441f
O8kiotvB4dCQJ88I9xi83BzlWngdgjVtUIJ+orUU/gRGhwcJ9zWDcgQjcSsMLAue/kbztgWtatp9
OifjoFNHz6uT6IuqcxGrHdDJc3IQkygxtOk5ctF2kgae/MTlrW2+TNLrdO8dbBXl1WcvtEod5CJz
rKb8zQtbmmzIFHMyf5nU+z7dqP6hGq9x/aOVn3V776UbX4gSbKZ4ibddUgghnDUloc1yD3egiqcI
bUJ5z1pMS+Mtas6sQEEObNITwpfe02I9Fbve2Pjyt7KgSaNDNbqjaRU97m/r8hy/b7I9cFtwZihn
OaRHSiKye8FSWRE1UP+Tux1eTwj/V59uWYxbMkr6MXbovXHL/i+qTFfBIx/3f2xXxH7wiSz+BP0+
eKjc5fsAChKs9KVlreWIEAl40eCK0ZTG93+wR47I/2CwSByjqOHY8cZyn0CLxd8DSOz8a/B1UGWY
TKB1xs+UPwPh1EtnTdqVI2cWYz523EUHZixNyxSHjD+LbpITldoS3XLKj27SjuGQkpCSzML78JgG
EKo4d8P8EqPhmZc1ReZkDYnQaoinX7ykfhNzrvi8YqSU3k2ejlynRby/mz5qj+wmQFskO5YCZHBc
y+dRP7LmMyQ7o89ixE8sYQPL6CNV9xapAXsDcJExGMEFySOcF9kbWKvcM8Hk/jYe/ngvs+FDAKBj
v9aM06g4wsucvPiZRsuxWNXaes7vnVGIdlfKh8Z0pldqrmAiKmXPmyDJm0pcE+XJGcCpQBsVdPB/
21eh8cyWv3K/NQjHCi9mse/1VVUsE65EQ/2sgFrpv51XOSFll9U+6abAX3r0hy0/jA6iQF+N7HIl
I2jwasGlo850dQtZmbEHsCm9ydiOLP3FoQWSlNZFcEbwjExWAjx9FvVJV3ACLQxCkPbWWTAoH1oK
I9g+lJdbVbv/fjiGr+EepB/vcR+mv2V/mIdkLYjQVPfoMuf2nZvWL2Mo4DC7WFww2juy5ykflrxl
WDeW/bhqmG0qDpkFqAeR5nSr26HPOcvHJGwoNojMA5HrCZXD1ZccIWd5qLJLfXBt3b4pOiqPnCih
S7eCeWaLdIpg1cefE6RcxllpJD/9SteOsJi57qJLVsjn/KA8aP7MISwi84KZxQ7FjqG9XIzUk171
7l/D78q9QfMRW8LiL9S5RAu87w+LfxzgPdP7G72tRAHC0OtfrWGbDZKZT1n8YWTv1EXerrhDafaE
mcOzvZ6fZkHeVpvuLnxxmmvJqpGOSs2QqSxRT3MkL0nnqpXdDGsaMuJFz6zXU3INpSezAjl7crQd
811Gq6cjQN3eOptVsfpptV9TASiBK5kJDNSLg+A2ynn+F4vwB+/pyTcj5FfD2sEX0/I8KMS6HNGY
84kAucynbOOhWEZ29WUg6GmaL67Bwdim1jqguxb+5zvBirXO0RkwqjoddB0hO3bExZKKF1WljvMG
oJwbKEuHE2bDSDiOI3jcciTlZImcyndy8zxDSGX8CVinK/vC2tMcLWVPf5+DHFAMEBqehDKynr7e
8LFS9UHcrGAdjWYpj/uq24o4OZiQezQ+0WCn5F0DVCQk1hR/o0rJT35XgEqS+mfO0LZAa61qR0WF
TYTj8MUthVLxwdeuB9t5x0sO/SryxvIxb84DeBuzQQjWiJYMM6G8RlfGsbqpuPTS4at+r1KgBCH5
fpOZIaOewZjTsgcbG8oFeeNW3XDmuuaHzTdn5RE+aNxYdvD/qou2Y/PJCZgVj/PxqDWrMCeriozK
wDMsgoWP6H0ayYnllY7NuvPGyCuQSMb/xjhddO1uRl20cNPOZIC/T6MnbU2QZiKzjvBd8Y/j8mmm
X4iToSO3eXlMwx8dhdXw3mcANEbwUaNwV41fQVznwlGH2gvhUZhUxHovypfI+R6gLPHX2XX5qP1t
a9NhGhy72JvvBH2i6R1VQqvBjP5Myj9f+4z8h97eLJ2wsFWT/JAZIxqbofiZ2i9BQPzLRR7+h2UP
DGvil+ZfQwznMzoQS495lVfUa1BuquAK1Ewt6pb90DVnmeo3ErCFGdcMlMwVIhcPt21KFPwwXMHl
83TbgkGUSz/IFxrBc7TeSSSr+odSIlyKjzrlpE6q3DZwVndMuj64h5HOkovXzCm0A+OgdRPHhy5W
9PrsKsQ2HHPlTx82i6i4ra321BSENKG2ST4EXldEuzb2x1ZYNhXqzH+xOTO6MnHSvDekSvj+ZP/X
1MGPp9Gwp2g89cj3JOMtwuh879Dglx7mKFaO+Xkb1S+5uKb1Ic/+5i7Xls2NAFpRfGr4+XztzIM2
F6DLAb9wdmniU3x9T2dj4AoH51wNY457xwnnnQcJAxq3ADSfz7aQYUOASZCtc+4Nv6iZoVWBNxEu
Fu8lYZntDBSJaKa7B8ouxoKjQduGiJNwjQfCTbJz6PwkPgYRCswBPDqO+MStxIOB4mkYEldVAty8
lq2pJISqbkxzhUE91AlgiC1Xt7YJ+3alM473GAoJ5hj3ksJZw981bIP8Ob+JuXgQLSA8ds0ayDQe
H7Si2XVwUP31vHLPSwLXBA8idz5ATs11Eq0wG1FG9rTK9SR4b9+y5z9ABhXVoZv7WRQ+3t4WAepX
pMqkKtMny6GBxHfNXkDycPZ2JcMtzF06jwRoE4r2qHNV5fKPEv8C2xvytsz2qbYKMTqKcufMd0Mn
UykQrkfpMoA3mG62ZDvMJC/Rd+JX7bY2qZhId12LobbAkUMBFgDdzdBX+rgu9FtXwR/x8cfpWWnu
io5J0kuKgym/5k/CUD6U/pYFn9V3pNeLpOeKFvashJxUgrSG95EfsbAFnLy/hgib13n084XQd7Zk
sHgEf4GyqvC8xsnnlO343GiBtFsZBoDMqSrbGf1nqdKu4TFZ0Own6EupP5jVAd8jKj5jge8Ndh+t
YnyoMPk23iBsxs0ooGYoKtvEjB5jFFKjM18vLa+LmvUBLn5CfJmJn4F19qsrJIOjo1zuVh2pBXtz
b9Vu3e4a4y+NPoePsjxhxDfHlbbAoMj/WgLROKvb4ZbZAGEiACxCnHrJpGTJTGQitqyvtLmS5usz
wr0HNAcMrxm787Jc9Rzs8/eOuHDG9nJDRO35YxhYM5uzod1Fc6tGr9z+yag+N0fghQGX8r4U19rs
19uHLPKVmdkSi3TCumMER19fmttuzHl+7tVEC9qz1V+o8v1uI/s/SoErZAH6pz3k6aJ395nP8f1P
4GFFh3lDkuLm16jbvAenKf8KPEZI3LlBSW/HyrRvLKT1HFXqTObdWrNyuJt9kv0ir2WA97f++4zi
buZ8jJjup83o6kv0biKRKurHkN7K6KVADaP9t3hCiKgEguZIqnjNWb6rUCaiQ7sgMbMraddi25bO
Y8JQ6iaeyp33kRNaYSiTqwObiVPFaPWVFc/5cNWbb4kLpj/LDW9WhtgA83Bby8yNAX7Vi6mBRIuL
5o1utmVYQgJNfQMnmOAY/h+ZU6TVvQwsrBMFXmbAlqyvzOEYyn+lsZBbaB/ipiAOvidKYBKOrpFy
+Y6iuMB/SuQnaAW52mFiWwCWyojT+xb4Z0YG0m0rJA8adtxmLcFM591CKF5V+GH1e35vKD6AZfDE
6+BVzhBHm9nx0mESTXk5WpJagk3c0P8BS27uORNFfO1jr0EY/MrIe3Kdo6s41EYN8EaR0FqAklSc
BoEnlmuYzwzHPV+H8mhhIuhMXxApuEB0wf9BihlvQDtgU1FBbDJdyMfwYbM6zamGdULaR0Zg0EaS
ziprp+p/CeVPNXFN7nqn997tTmT35f6OPC4U7b9dBvxLIzwmex/i7jQLtP2mscViXep34vTAbUNb
HR6J/xg7dviXJXwKyScJYlqE7GI1iF48LRmZVxhfa8RL45rGIE9Afo4YA/sGr8Djm0NX+4cKEM48
WaiYvdrZRjXi/iLabYUkSa0eqtg4qPe08XPeC3EmWtVx3jvL6qd+xZwgGpDWhFaoyo9KxQ7Jw7IV
8gthuUn1T/MPYFE5qUDZUZ2v7vmuNXsut9opjQv0m1ReTES8LiZW4AeAKoNIciH4lcvIloLOk4YS
WToez9nOh2ipUVBIdr+++G1a21CRMLn9ZPqBT4YdJuKsxQHszPIfUL/35MrWbUCRFnIbzIkG8oaQ
EwcHi/xII09VjkW7J4+eFw91cf6I8NBnHeU+MOOayC0WMgFKQJA51tlxp+obRd6aFZA6KbmYRXYZ
TneQRCW96tFN6Vnt9F8YKmIj/t3QoxqfVvcdaX99iexP+2uZsUiDsUef+wvmXqN97fhejit6qydh
qSbQrS4IJcMVsUEdEnZNXOzvTVs6BRibAaczxwHn5RU7U2PsRiKZGfix6qE/a6eDHl74Ts0JSo7R
6G1lTt3sk5Fc0CfNlUx+9Jx1nVeO/3QUMQkoa9meKOUEWoK4MCFik+8qPfrpCTCzY8gjDBEEBqXY
gH4t6+y5MBEu7P3RCC+l/J6C9ZsLUVrgHKNxSogZN+iVf4OyviVuacpNMx6+oORV1QY7kABJt7V4
yD+Yg2JEJeK17iBWilUvPKUQBpn9ISPBY76o3jkH41PPnbbAOJBJYO6j++akTkomkKRF/eSSXBMG
K3B1srhCacU8NX8bhXLuQuori4D1g91p1sKaaCohnN/Njh+0jPxlZjoUTSYcJAsfb5pCjJc9aqv6
Y2ClVT0AbkvbNgzf0cnArzdpe5qE7RKvuN5vhGnBcGYb5RZwRed3wRVjoz9lsFPnLBM2DH88SPlp
ft7nSrG0/Cj58vOenBtegsLnWVry5QfX+V6e9SZwV/K4nr/81n/UpKBFOZtsSKg9uvoMZMfayiIr
e8jXaADqMO1wVevWU5x2SnEphY+cuJl242dPDgVFWcrRfYLbqJm8aNIQLSBMivNy7LRNwYjr59hp
n2QjsOwhAAXMnF0vOGiV4oQdz9GS7Tx1ha1mE2YLwgCNxds5kSk2i7D7arYm8YfnBN30kPToLnH7
aVlMb7ruipEFPC6sCnVaklO/VGtKprSZ1EPQCgeUkeWjYKyPHbmRaQOCvmXL0lvLznYYkwDGCkHf
+mCoFjPTQL+kwwEP/A0LAmcGDSlIKKMvsmcs5WBbUPz0RvfwXVZLn2GnAQHFj0WpNUrCuLEbmnOH
+bEBURSM9ZeJG0jO/3TpXE57IptU2sTeXeLMotRE5jtCBV2SxZ4sge06qp/TvUpwTQlpvOZfgSO6
Sk+VupnAdC2R20//ZXVArWTw4nbmtYlfAdcC1IF2CpJTo4K5olHFyxQaXyUWfQVDijX+zLIoaoM4
ndmfvVzY+Iy8PJNFcJzSVTReB+s6IksMO6g09oFTzBGAXRVh3muyLU4EikvvVVXZVfWbP5XyphVI
Q0DS9IEhH3mgNiVrgtOdDFhMNMmEiHnL35kznKoQdsjfdmBmHQhxZhgIU1qwslPif2nAjr0Gfg9q
amwSDVHqJuNbxlic/fMTWqjpLvCv82E6/6LOt1hXEDqiLUq0HVkWkCHKKNRVdDLOZylvtpqTavQt
g8gL+fEHEzSZ0TZ5z6Q3ObVtvk9jfFelI10ApDEwx5ivhmwEITxx4UzhQD/2l0RpsVV91b6nzFFX
1xqFR0QAjthfo9lPAN1vopEA2bI1JPEzAFZF1aKxZa9Ilgzp7qjtQ5j9Sn7wEq9K69DqnxXijJGa
vHeAepxXZKTvsXqPvHEU1vDI981L0Jnhf0LKzMtlra6YHgQfSonDJRHX9bCt+SUku2Um/i5nyI62
n4Clq6IVr2cLqZFjf6r6uex/eZMpDcFWTcdx8h+1dmuNs+ZTvUs0S4GxrlIZRqcEGLh3cBMS4oOx
C66ONlhW99ogzgW1ChpdggKc0O06F41W5QB0NsveelR00go1SdTcdvXK0Pgk4y+GyGhaTeEp1/ZB
ChnF06Ew0VhT6xhF/RsgyDb5BuN3QUThn+8GXpSt/W9t1lJuG7BlPs65lRLZi2hQYhM8BfTFRsBf
6Dsr7Al2K6TrAuW/iR+FVFmnU7hhYAh6lzUozReAlEgTPzkDF8J0J4pFBjA/kU03OYPXkYjESw6l
P5HcDea2jUf2e1ZkiSjzN9PhwGgotHuzvTf8qZOocxolksQKbbnaKLgSAGBdCrbFW/wudtmE1uRX
Dl305EJ1eOMIEbg5k+FCNL5d5NXi919VnyBm+VnPBAdIl99Hax/jTIuvIcIrE/WG3m7m01p+e1xH
C5XSVkwlONStl0LUEFGXDOvBmHmW/5eLtxkdkqqRyaqieF52W5WbgN9OJHWcS+GNRSnfGR0g4LnP
RGhNb5RBogmH/JcZz7Rzay9YKtlpPgrCcE+eY2UjtbG8btzIhFiEZzmiWPswQ2x4LGZ9DMrIlaQs
mMfcKF2CO4b8I1qIx21pfBI7bVKaYAXJxkKjbWZ3K0ORwJePpMm/hCiRZ9dHtpfNM3G/eXKRq8xu
pUtsGBDX6E8QzfdKsSXQ02YRCo/qskJzvpKbHX8Sm4rbyvuUI7BmnpSTl5J8+8Rq/JVcafP3wBBu
Y2Ybi09J4sNMCV5xJEb0/DifG01+palg/mCLeGk8ed7mKyChjUc8N/KhqGjkMac1FTNrYxLdeLKI
Dql493KPmlPg/Sk2XD8jBKBUGZpQBM6iU/VvdAfvjQYUB+n0r0JFZmjrOvgMlI8KwXPctMiRn6Ly
hejsv48OXAnFK20OZBSu2duU/LvEnEKChQAyHfnQeGBLg/EYmzOJ1fj+Pgzdzpa8esWt7f4JCIRG
hXGp8fLiTomBGwO+4SUhOwu69FgU4mLQL+QfLwrr2ANklI938Mpazn10JJzR6XDPeNkTsjCHCpPo
hNRdWlWZW5q3vN5I73PYvRRc8XnQkClBco/UOM3qzarR2XNwMlUQNv9KSg9KcWCpQpzf7Moe7cqE
pyODLcuXWbvrzjnv/Xw/CiYpeg50DZB47RL+IS3aV1l7urgi0cxkmWvpHr9RCquHH0HyOeJUmMCP
uv7jPRDrM54ZH6x/kvgljvTDbEk4JB8IteDKJNz1pRKC/Nma5z8sPco1MM4k9WD2ONSU9sRnginV
dnBa2NAIfXlXi16pgyks/jSmOx1HSnbnApCEDXAfh4UHGYctd2s6FIUhhElYN+NpQ6BGLn5Z5tF/
XxOaHiDesS1jdmE7ExFiXX0fZ7y81N5ruVorUP6o5BGqxura4E9vscFaw6cm40iAApsfr9HUNirZ
ZroZ8N9FcTFvvA0zaTZLITU0E1TEjyJiavKsjmBwvf9RwUIXT1XYz5iVpaODmreFEy62RTEd/dpF
ijnLhQTaxkIyYUgNPc8nmOF/iVSlgWLFs90DkQZrhsFwpeNJrzgCk/dfRWUGV/eQAiBWHdBDjAv4
CRdr/Svs26STjeMWTEwTSoaDhfRBJ5ueD1r9K6eTkd0zzI8lHWaE1i86TkC6FFAikGYLWRHYJiGq
pGjtZdxMJroLvhaBdRWno7+UU6CkLcrJSt4YuKNgFto/s35C+lsY3xdMecD/ddHZ3yZnzp6gqkVT
7sYfMFuDQiS/elRYE1RlMSJX00P4wTJ16OSZT21br18hf/FUwwEJlh1MazKosMChjeFybYcTttDk
orQ4OlB3og0k7ZaBkzwGA0JYe1bQt/Mh2JWYyxBj6xvumeC9tuT75EyeXJ58TEdzpNlY/pbFr5yu
QuVq8psUwLf4G/2K/r091kBuN94VpKAIf+RizSL4TldN/Ttho+wgb8kCVH4t3Mh69dXnlyBaafnK
dAKqg9mCFhmiXS9eZwPCohGg57/TbAAVGXLKWTHrRRuouHhAbdkyDEkfpXmM1FPgygPQiCdW3xIB
L0n9H5Gq5RvdoVUQpsBVnYIkogqcmh/rkkMGfkBJqU1iHmYdulcspDcMObiTwVUHZpK1hqwqzTdE
tufxvq4puNv09O8xADfZjWScvR+dB47VsrANFhaTAd3CRcgon0vIXVsMYZDoEnj3bqq9ob9h46d0
jXG9wYsLDeFFiPNV20i9xKMwOvhnuaEXBs95EWILogxPWWquKnj+e1cLnkJIrsk2TVyJFwLgARlB
iIotzCPHFmxZbrp5+LzLwM/sJ2x7TXQvi0eafIIbZsJqXnYll4tPx+8LKiNV/CklXJPO7ELSXgch
OuuXe4aLpPq96fg+M1r+Pnr2sG8qw1PlZRHpNrrykUKusl0J7b8aEu+tffGXuIRLOTto8asZXABf
nND4lM0VlR9kkrriAxRDE1ZV+CLrxu7leFFeQ76PMlqKITnKr3f3JyKmBwNKlWupn1oGbz4RJ1HW
wyVVXQ41QCNvEFd5sxKrM7FxpGt+jIAf86xoyXvyee24viIa4W6kzWDOzRVvmnIC/HszA6HJJZeX
8GS6JFjOvr8zdnBX1X/ZXkGmwsFNgMuiQ/BqoGgnYeBLwUiGpiEZP9PW66x7+L6H4avRr0J/yfzd
KDIaHsel4JXatpB3bYr9kvGLDKQK6F1n42zhdAT4HdUtpF2ENZV7racxYVnEJ109yuKlr0kNOhXh
i1p7wK283MxBxz9luSS2C2PdijHWgaOV32sz5eQu1oZ5aaYaV7lm+8lh7C6ki5jmg8ZYhZQ/CE9o
JSyW073QPyglQN2maR8aIJdWbLX+ewS4L+UTtTDzH8481mfnWcpHgm+hHioFUOEicTwP4Z8Mldqh
FrNcvyAnAV7CxhluonJt72b2ITTfnVu5KZBp3I0oKTGJsWmrPKcRga3xRCycup8GQscd4mEanu1g
0fZLK97DUTt4EdEhDaRrO/PEGLOYAbf0BSDFcUhWaKR4yrXoNKPxE+EADH9KeJDbEdtV5UbY5NWt
LB+tCEfARiEiBoSzuRAfC8h7fYNOTPIHn4MjwEcz4f+bGur9/mRinjrhZXUrhNKzJjoDsDH7Pz8F
Yda+BuB+tIDqQNoMF4WvfVndU9prKnUHVBkSL7gXSWtF0iJ8xdn8ltgTbzXTpgMsh5TBCXN3pu5b
PF1IqN7CK2E6AJu1Desvd+u8sluVdOZ9IQrz7IKiVObAmGPxvDH8zqFZUbY7ASFpfXxTzE8gkkh6
RM9x9HrBC/LbmzT0929P/I+lrHAnupjkSCD9h0qj9grK4jaD9gl2hS6stphNw30GN8a4g268rvYI
UXlhBsI3VCRR3OC6eOA/kanRl0xk67f19Ivv9/T3nv7x/jlWvQ2APuV2BdRrU6U1egU2MEYAfKRz
aHuymjFPXqHkS9T2HdZytmL4upiQ3mWpJHbIdB3MYlKJohtQi1Rfy8lHWXFk5uiek2PUrnNtVxLA
YvmHSTnz60l7A4k8moPIOosw6lJv7Wbmt4CgAYnQy60MM8GFFs44UHlXYaq097dl/vQdYzPmmdwl
E5fKJ4usxm6PFLPTnlnDVS3eSYtavKUVDUDz3SXJy77aEyKAVHGbLZHPU5S4ei+h2Zu9oVSnWrrx
uMDsv5XNLOLXrMNJKk6FSAvWFyQS4nOBI9uIt5RTIql4jSLTj4A1kotFQmdcmh+GsCbbE0c0ZuNt
r5goozsExr+qtunj80BDMeXuCsJnjFZD/p3sE+Zm326IdUgu8xEwvh+dv6/1T6taaxZmSEeVXAJs
wMT527LqVH6Y6h8AR8zR0/IUoW5BUWpryYZVYXagLaG4rSf/9WVESmCHjjdP9qVMkWq3jvEb5DxG
AALkdAsJWOVEWq+WLo01i37uITpOX2p+kl8+R621RSo5RmcQvIUisSdZ5zj6VydbJXKDfAnDEuT3
FIH/NHCgl0zHIL5IU+kXCEC0jV8fuiGrsDXj7FW1I0k+4fK9nPDQN0jfEKcjMnGgGN4yJLfceUEF
aCleMoY+ZUBp1nsEQkpgcHyiAbv9RejuCCu4CT/QRjqK8mW13Asy1+Si1n76iC84BS0WvHnCGOMd
hJPT/olIA2cYY/w1+JpaH7s27CXjbMxHDrbv4EmPPWagZaP+a4ABZsyT6wMHeg0hTpgoLCYK9FBe
mf6t6r6t7C8Gl9fAR91kpP4F9ASCpWDzDIr12L9alXx0VABkvMRn4rlCJgoGiw41A/XDs2dJJRRf
bMAig2rZy+uIeEvzHMs/knnSU3zFxOmbFQiw3zF1gF5Lh0B8WNWrNRe0cK36YUe4Tiwu+2nfOR3s
xUWcv1pmuo5AAzFbiRiQMzoY8JM7APuhtNSWsvKK/iDVZupG9Y8Tw2JyHbFlBMAKpmd2btI8Zp9L
kKLwD8AH9gO/NcjQJCCEO/QOlFG9ppc5Kbfl+3+MnddyI1t2pl+loq4nW+mNQqcjBt5bAgR5kwG6
9N7n0+vb1T2aaOlGl+ewSACJbdb6128uofdoO2YE5lzDYoxn7Xq7uoOc4s/Bv5G5zCn8qT5CbBg5
qbptaf6RhbgcTAzAgO+vKdNmaFNcAzxzuCN7Z92tIOrF4Vzi6bmniLUu78PulSbQzuaSiQEHqCCY
SzbQaZB2Zi5gU0GqBrXQFGzJuQql5g6yPjWLVT0vkDRumfO1CJMj2iGshmvIDl7JCZYpM/8MMb6p
tzHTUeMt4kbw5W0/nATFMeSO82tpFpHPBZmq3uB7j+MFuCpxHyoE5wYHF3rdgEDaAUvMFCo6bJrS
2srWquoXfZgKfjKmavW4ruyl6T0HKBWBtOdKiZNXNbgAwEOLp7tErZhQ70yC4mrXEAjxWK40vvsV
DXbcP5LgmEuXxn9r40PI3qjGHQhHtepWlb4U/UEWz2B6tcVencJpT5ep9m3TymT1s+6YR5bbGD8i
qvhqZbbq3Kz2VsOHKxautOXsZkTO2iScXF48MD2eSIDyrElw9onvrX1M95V519074K6uha7hHYWX
hWYeHBNbuE2EXx5GmoObzCz1LWaGaHAC9ngPZFzU+eS1Ht7V6qEvnCVEKUFawZsfoBOOFRB5qGwH
Y9OW8BfNhPRkOLoO6kq2TXcu6bLHwkN8ufK6DfCHJR3QGgNyseRwqggrrMShU9W78o4GC6PDsoZN
vIi0Q9VgicXBtRzv3EWi+DFBpwktm8ulz1Dgm8ILlXL2Gq75rXLmf+WpMTVcJq4QyJDUOFB/6lli
CJHjlxAxYfmf7If2FDSvcfuJZyDiAQ8IkX0Gr7KS3YlUk8x460eNJ7536w11fHnGL7vjsuuYplA2
5Az/o8mPr8HG41hcqksP9LanB/OSV4/zhsINijsuFbdwxuwBamR7Sk10q2TTVZMMBIyeKLxSNOJz
GqJftO81fXr3Ijrgrj1p1glBoAh58Ze68V3HmxhsRaGjEH11ggSKYRpWI+7AABdaS+refYUTYtz4
nHFoi+r3AhmutuwRyHP38jF84MlkNbTzXuXD0XBlWNSf/Hw+9nNPTLkn7MB53zOLZfqhX4n3EByP
Nv4sCopykguVVadQzbb9pK/6qVO/e/BjZAxkv2RjRe80lHRqhOw6K8qEvrqhnOR4ZgNAIsO/jnjY
qZ8zJ+drREaZN8Uytnf8RbhDCoaUAFn20673ji5oTO5s0E50ODITRDRX1BoCFPT8ncMiEKUhro6z
suSSwH6EvCycZi74COJAckiaa/9ex0s+vh5eKBrUas1+LrI3ieayLT+KcCfmUzbEAhz0JxQGib9l
fYneWm0OkUkSPTNCzf0OPsg2ERQsaeD6yM+9HpJy4k8lCOHNye5+kChIkDRCgrSi5c2zlkJPOVbv
Kj5CGJE21Pc2fG+Kpsr8abV0EltYHtALCRUAxW4YQUy5qDYHEBbCVfAmCFxPM0im+GonztGPNnby
1lN1V3kItwEtYPwqUIeUYTFPwggRo3ozrcASr2uYIX7KLAcuruIKeIySPw5eideZdA7ptkRptNw1
AWor5a3k9qpS2hDvrBuYOeFU5SEuFyWnGIFBgdTzTYgsWG2BVS5hcVPVm1TsFHs7wrnU1BllVRK/
p1TcI6s/MS45Q6AsfWPebJor2aFwlmcxtxOFKCSD/J0Jv7FuVkqzypwtsFgKRQostf3SCqADgyAh
ZmOjApIiymw/PwQ5LYCiIwYukcbSljd3c9ZUydRmzRTEAhMCMhnNt8R+5v17yuBswiyiAj8eyPSz
4IQwJdb4Tjg9k71pokXq9uKU58gTYuGMa2gYdsy3qGGwSSLXR12EPWfKhjOn0r8RbQrNTK/qs/Ic
9N8NNEm2K5ZHQX7ljJ5qlYWWzaGuuiDTQPiXjD9il8Aijexvg2BhCUuZmsVt4/oDX7qkYu9QmU+j
buuXW+qEoYam1ALegWcJs9dB+OrN3ZlE7QYwHitn0aVHZCJjuzANQOM9SAT5EM09YYsMmwP9x5T/
LRAS8aW2d94iFaP7wa3MnGaoN88K7eGyh3QCrOI2ACir0NzKLIiBKw1KhYbKSXMY/pVndnJwMiCB
K2vq5Q7hIOwo7OVJwg2Y+VxEnROC6LwIoqf+2uOdV6UrW9/o9K+w+CF1YrAXzqCzGEvAowKSJ8VK
7y2b7ISZfK0sxuCT/N9JzUFTHOChkDA8haidZsvR3jLW7NqNj8hNkIskUn5Woimj9gJBQIxIa7xN
Qxxij0D/TLnSJaOCRp4pzeytemQYkmjQydWp7zykEuEEtgwyLEejhwzZ+6wL4gJklv8ptF4aHOaC
L1/5cG3c0xfkE2NUz7R/JhANNTg0/UPyQGmpQaA1d8zF3zhKBS2ZlYo0UhxxkjW/m2QM1PwvYVoX
3EMiIkxQN9+4muZRf5VRByjaNsFEKsQNKM8vPmsz3KPkLiRkLOu63DqFiZlUM0+Gpa3PivBkBlvw
RLyTJ93CmgIv8b6Yvl779BryqVVfnpLI1VnJTA+Fcek68A4mgNn0SfFoQN+wFo31EmKiA0xggkDi
70D5gStOvVDNi5T8jAaddzLH5QVTionG0d1nS0aewr4g+KNNHtGu7rph7YwapCdsRs4NEzeaC1Ds
edtsQhG/YHJGn2zpJJsPl8G/c2QoQGCK0286jrNBnjKir5ODKTOTH7ecb54B2Y14cRz/6Lz/zCKs
mWU9HXK1vA6cGxuafOlWB52blaZNuBrOlPwghcAUSjJPdIyKgPKQMMMMYWncSkdaxR1BQeMuhMQd
cMFh7eZP6JM9/1JXSKNJMlDVnZ4dabWwteMiVeHwHmXYQekaYwKxxHRm+4wq85YD1mimpTUPwWlc
fyGF6AgZAmz0JWny4dr4HAx3kePOEYKFhNirxQwmkossgF7O3668ykB8PsTKCzZfnkQNE32x3OX8
6DnHyL1V/kfWVgSzLQ56i1YAgMo4paAsUU4YAu+F6FvIuZ8VYjd1a8BGrcgAqOhZCxjgdPfI+wpt
Z/CloabNl2iJhiW07ab/EAdrTayDXxxTCdVHLqwKXKSPNd63/g7NrYmrQF58Rdq9QH58N7vXwoK3
jemGNr65jMyM9EuzmE2r4+yg1srEGkjZhV9iGYtSPTvyBnzDWkZr5h31VF/kjj2lLjX6dd+/Cdu2
OKJHhFJuL+gBID2x4e5denfRWCYmrZvCy2rxwscpQaLWVVd+N08x8za9aUHtltbvqmVhLMZHdDl8
F508QxXYUwXR2/dmAq0EY+96k9KYEPnBH+XuvrHcmC8JOy+tezOUB+Y87DqXJhMuClS05gJyPaHJ
44AwcPHio1RUGDX4qsVWsDGp6d//IKLJNZQI4/pIsAAf9qa10YY3WKaFvUbpb1hXL0kmgwfsJ3rC
5OkFn5pAdr27DwWyqRw0+Yy/k2PSnJt8UpEnkOFgIf40OhckB3r1Eg2wx6gFhxqzlgD2ysPRrxaN
k2m9CJ6vkxx1+a3D/8haFgXOpdgMKwut3RNDJylL5kaB+Rlzpg2Bznz5hpEuXJZkrbWU3sWr+YWg
XsetvwpICKK37jyZRVPNCDCbCiwJBEWiXFPkB/tQ1GQAGPA+uJ8wBiN2LEeEqlqMYeB2jeF7rv7g
LuIST1pVXGmrMX0mDJwMgjUFnaoBOoTSTljNBYyMYrEROtJ1S25gRvbOuwrVIDA+zfDdLc7DAIuX
8qqhTpaXrQOcQiYb+pvXgH6x6HAanjD4bGZYhzK9GTkSdP9QmHz1+euQPXNS30J4iGqdH5X23on5
yEqcjgrzHb+DDmv9AKOQyggbJJhUHxG6fhe7WJew3kElmAA1UsvJum07+PzUWodXy41nGkQP/hU3
CmTYs5JvS3mag8VY3kr6cgsqGHLJXILHZ/0yK9epZEwK7zMNHWpiSFIQ+ptVNXMARvdiDObgk1Dn
p0z/VnoS1cgU01syRbGFHZk6Fi+RvVRPenuu9WOWSpPPDDOqZi10TCre3s4roN2kyo7scks9m2WL
ZR4YytXMN70E72tWV5ukeRYi+Jq86qDDPBzeJKFymRCTz2VBid0azQ3Bh9Awb16ZrQsNv46muZ9A
AWSU7OnvTCaw23WE+GrD0FXn+8/7zwJGsCt9KulKAMCA/350HRba0qPCeiHGS4yvQ/876E6xs22X
XYi+0ywQ2NAJTVprDj5URaueUzY0KfXJVT6rDlm4B1oeDXoLBGYsFmB96CzfwHa5tEG6oDpCmGcU
hEe1jUcgh647CjswKu7gqGLsRXpmBM8DXRQ0mui9nWA/8gGk5xazYlig58ET6KSZNK7ld6o9shp8
V24WgxTMAxR+ENqwiKA4o+Dge29QnpXCOjy/SnQdsrzVVAXF/og09i7XuPtvpQ9QeExkguriZZ+k
U/JSPMKphSoNz09QtfrAlIi/ec+TLwhwUAxIXZLwkjp6MBlYTNS+1ZUWXAyg3fok5qcewEkf7Jz4
Mx9f/on3+ciu/ZB8PJGSLkUfprb2yI/KuRSUN0rlcD0sreEAYuow/BmXvrms4lOqO1PN2OEt14xg
XJRWS5/uVKnqhdN2MzPGy0I9IW8D9E4AxAQ3SEyO2oRnfoJrn0kudSP8q2BjC+iXm7npKr69F8ne
SfEBtwumnkLsjPZa3xbKVYV8OgIVlnk9DyEEqawQbx7iHsTapQVr2AN/JoTdQsRH2bMc4yoJMmqO
OrMuRIM0pYmmBmJsEArqufSJWS6EeDogpsEJND3LptqPDvEZA/4Yj5CIQWd3FTw+8Bw1wrWEloPz
WAiwKmZYVMCwKTQuwPCcTM6UEBrpN8EnLjFc4W1kQeeEnY4TFM9X1JVgLcSuzcglplydZ9lW4NKk
VAIvxe6HWrDhv/vxFXdcpkI4acS8kSJ5KMVNoa+rCBAYhSSMizvGaouJa4p6cKfyh+1DjWO1lr1n
iDPzHRPdPvs2KoScS6YmlTsu3OQ9ktEy0vQxpbPY0doovDMJCzORFmMG1fYYHsImVTDDqjNuXpOG
FfqKysXzh4AJmum/0oRzlnNK4MjVW/JU1anFSNqJmOl4zjPPPgOKyGpbm/tkiYFXuiYeb9FaGPEt
xSwOKEYBfBW9XkJTMGDek7JCoQoqC6HMMaRloq3Heo/qHZ0w87V8j30WGhAzm6fC6hlLhJ1kQrVZ
NAUmBpsYvYdsXHwUQLidQih1pm3v0OheClwzGJgCpVXWGh8qRPnzatg2V3SjNm1YbJ2wbZ+4zRZ0
yUCEZHPWrEJoW9J3RXS1n0dTcsbAdWCUo9FA6pBdOFga9SUwH2lsr1W+wJBBOYsTuHDZ5DtdBiYw
ljorwIL9pNr3AKmKw+D5wtkdBclEszhPVrdx2rcX38eK+cPGTTut1BmRXvNC5bQj7kA2OWAeQ7UC
dwrso8blFuFlUGafsn2Uu6WkQPOeRfajpBhuGtaYtsN9blGA3VEeLlLCWufsy4XT3MP8SiQFTnj1
NMfRcwyZw+B1s8rTfedI8EdBOTHnKjgasXNeO/Jt/MPiEjeK7hwZFQ0uNCIOVTEZh1hqCedUdeuh
iB0HYODsHGCRapeocZFOowSR92W40mSLBfYV0QJKuM6UR7N/VCnOcg/m2lIIIVv/STWibQAggacC
79HlB/Xp5yvsNrBv5xqgF8mwxltUkg8QtkPIM3Hb7Rs0gY9gPDEyHBicVxyNTsC0rjoP+dGObp39
FbafnTyuCAegWMtjaF7WxfA4BxRsmQ5ys6TLTlwKc+JDdBQBUFb+ccG0fH8ut6M0Y0HgMBBWmnDV
nNWhMieMHGXRuVlQ7bknmOCxBmRNTc/gQW2/E+xd/PQjC94kTODKJxApznEG8cU5aMLZmnwN9gFH
NV/5Mchwda6hPM6C/t3A+7zeS86P0exVc6OiCXDvjnbVpB8W6phewgjSz9pGdXtU1TlCQg19uDqz
Om+txRQBsBAJ051hOBKkR8168xR2OCwiedhI83BRhEsaSXGhiq6Odw4fbC651xHiRtWiyYKvb4hx
e/2QpYUQSajShtm+ClKjRJj3HqUzYt9c6RmhPxJ1J1sQfbDU2OZ9x/HLWAiCEkkTTHnX0OmCafam
MpJsfKJBJzYTkxJDhnc52OndUsMaMgm+FA0hunIxy4aBGSqo4aVnSjQu+1WxhJyRr1iI5rpjrh+E
NwGcDRSjAWNPi/ZaHqHR6riU1YscajBWvnUM2BFQXJo1yPsNj+dpoBw6GRAKkNHpcTi4WtwEGUsl
RjvHLQmZhrKccgusx1kPK85o0QNp6QJltDDWrEBKqF7zDXdCG6wA6aPxtaowk9yn2jlOrg1eAsEO
9Y1ULAyWO+OcubOkKxetEWb2VBJVfk3omAn3QTj31NMIrt4qp91WWJTMgGaYUEBX7/HfpKmrwhvm
Ln3204OKWPQZQqlSq6B9ycwmP0dh/xlw/bR1tU2GVUkeG7Y/tc3ZzdzErT+S6rM1L/7UW/Xjl++T
oYL6IJo7xjOBRVu+/PG528IPbMQFRNlpL92Y2mMLiYHgB4DIb59ezSbrsjlUNFW2voryh99flDFj
520KFl/Y7hTvMfp7+6E7a3n0d6Zazp2BSKzXCo9bMaBmksxBK+wS5Qo2pXmQHIi1wsmNh9wJ4ydB
4GSmRYIUZSTOnN4zIb2sTKhvGpPqnG+HCL2QAYW/YFprEKcJlh1RWmC1h6sA6n+0MO1wamHxZ0zE
8nIFYmSoC535TtKUZGZnBCuCfFarG76gzZyvLC9OBgIt3NKtXQP/XOWJJjTxcvsiY4sQwPAb6j18
12lLO+qeRPeCO7KgN9vtUkxbSkIhS4N1yP1fKjkwUTeJIOFXMHUdZrKRxMbE7gk4cFzwqPAi0Ku1
TkRh9lXq2GZIEK+4vkaWhGaxL32dlHRp9QnCDcw8xwLyHzY5uvUheHQ1ARzwScCho/oaUSx5hjah
y8didVppCIQ9RET4gjQ9BAzaEMIS6vZNgzHUnzUMwz2CPbr+XmLfn6MIXmv3DOOx8Gqo4HDDSc3P
Cj14TqkQvY9YBsLxpe6Ew13eR3J2qHPAqTXOdCdc6eW8r0+6GESIAtF+O/FiGo6K25YhrvrmsMlQ
zCkrMTiIuMCwf7SNO4GQzJu3zPPoq/aFTdz8rMAvVCAXrk5XS1OnDS+xvmX4IJNs8eLlb38OH3mA
7bnzWEmOcHigfeabwl4w1hdqCAiKwWK3di8livxFKm9h3TbyOW3Wg7Vwa7wlV4XLn5vhBwDKpMUb
14qWRn7I6UV6TYb9vAB+HfHLSnctz9NHC4g8hKZbmcmfMa6CeHjh8L0XlA1FGNT7Blw+98WJD1a/
38jdAuNdYfcCOROGhp+TE/nqUcG453IgZnWVQEUpVuMNfIb8pH4G+s55RCMX+seGrVdFH1b3GYSz
FuFWBezwUvp72bxU+VtawJdaCpPDbkG11jB7KqoOKz4syYplZi/wqypySOcL190DhnTRuya01gGT
ZsS3mswh92P0l7HDbkNiqPehMfxQEIauI2stZtoLLFDjflapJSUD4LW/H6oXG7EGXuoknrosE4wZ
YlwkNh4LUd9XXINzfDr9J+BQzCCACA4kQ9D0OfR0xrnC4ibfIJIJ6pdKOQz63cKtAm0f7NDIXXps
2BYob53lm7HfpMFdH+KVqb9n6o3VqSrIq2Byig52hCpUcLdbqFJwqenHFba32JUcmT1xm4qWa0QL
001JDZkM6kepoOtaNPnZIbU5UK+98lThmlTs7aCZjWYwdey3gUIwIjRp5bqb2t9r+pvinbF/ld1N
ru9jcxPGezO4O9YLBLYGj4q3UVlDRvb9awSOr1gnjx2gbVjWuXP1gVU8QFHjk1nRUO6lemdQOuMn
IbtrxMzFSIbWoCxSD+qRPgCJwrqUHjbRqT3qxAVAl47nUUnY7UynIYqhy+javZdO47iW9IcKGSYG
uZIlUNr4rc/uOd1WtsU0LWpEfdH63pzx87S89dCF5e6LByo1pEhsU+hIMub1JVkQdoATWPbiyz/k
dWPhWJmb1l+5xTzTpzhVb7CFjGH3ZTA4TfnkYnJbrwXxyzWPQXcYIZoYyzR7Dsp8sF8ynUp8xiXL
hMuuN7ayk68YYarVmxa8qNltxIqLAYu0DPR5jPcwfNk5L0Cx23iYlL+BQ40xAX6Nu8z4rhOQ5AF6
vtN+uD47YT7GBHS82dgSmDM5WXQmogTeZ9Gi7cPKAYQr7C5+eerRTsHUbGHS0EZiNmwOu57Q6hLL
EYBVqUFIj+AqPGFv4DU9Wtq5Yz2UmJJr70cottBIZHho2EgXvaeu/oS81w4Bnmx9ALUQkbMQez63
8PA7xTCUABvntrZO5BtBkUN9wvi5MvbAWKN5IkMRBBYtFV73f4jb/k/csZlHzGCf2fAV0/CZCVEZ
8gX6LFyaZp+69XRWSQ+MklCJpNlFxuckuTfW18gqkKjgE0Fh7G7wE4KASkfZEJQcqXdBqbOxVr3x
kuRw4rHMUI6ZAEN6TFjydo7F+sztjmJskWjJNFS/RU5IqNwH/wUuteZBz8UFYN8qxzIGFtnr9Uaq
qbQFVpd9JYhbKPRNa8XhIEZaTYBh583BE5VHrYyPpJ44VUdQEAMazm/f5zJwgHbtnVtvyaHh29Kb
pWjq1ZeDn+ARgNs/fzHSduwcLFFcvBqPwucKS6xaTBriYlIBkMWVMa25VkLjAMLTY3qkdG9JaExi
YYzh/XD94fPTh2STJHesP70xIKPhYMbnWH7oIyZf/Uu4kfhw3SYjwZYhdklI+47yyi9OA1hWTZOb
mV8OxVXnHf4sHKC/eqt4APlseeIuX2Ko6L37nfKxOizsxYC7lu4M7gs403YBtYWOHJy1VSe90gI0
YF5xTRZlvy9S0qQWdHEcVw2l1R+Yr5k14B4JZngY4WK2s42YbjCrd/M1Qw+yUcf8VHbw+bkJ4V5H
8TvarySGjL0kc8fVxZdVeDsdD4gA7bc47zxGSTw91TwqykqlY0MnjeikxNOAg2Ovyt8CCMYYrgwf
mn3gbKswEcXj13lXkVJW2cOXgN8xae8/Yx2hIcZv/qoErna2evuweWfKQ4wmLXF2Gkffmhr01eY2
oVpD/lxtOpXzTiguDyyTMVozXeJgw0SEioa0XMCcAStN8mwgKeIxfEfQhtmngqOTzZHjgFanG0Xe
8sCz/k5+GlQgn6f+COHCU93v9e459lulJK5xTgFoywBxxD0w6is7/nb3U3S4mS4BedwC9iIDsk1E
wdBvDUy1d2MPT4HyGWgToMSBZLiy1j5brr1m8behXPt2ju+J8w3yamXfRXaMgktvbodmWdc7mPYd
nMEKDpi07/UXBxiUgLjqRWdboMkNfxQZADADdqruY3p1P41uZgdM2ne2fwIxadNVTE3TAJoEJAVl
n8TYMqaO6aOYA+k6lER8pRlstPhYwWzEdiBZh4QOxv5CTeBkbkLSS5RzPQAXLcZ0ieigkaDg4BwI
ZUq7pZDDq2sbnYLwbYA6UkUADmM7KY1DLUEKekmhPWDolzGgvIqsF2Aeqb4Uw1aYtVP09AQUbZj6
WdbMLpmKHwPv4sr3uviotEugfkkBXukQ7fNtRPe14CX98CSh1yvb+diuPH1VWGzbCLf4vZti23KL
CxiTyDTBrNs1GxLPMCbgWBZjXztUj56CvsSUpVmizkAe701r8UbM1t+U2FjY8qXFJofDaACdObg5
jshrk6xuvp9+UqOZWIhk39rtVynBjkBEjCABYRDvqjuXlAd5HwRwR4kpsVaW+hJKrw7HP1azgm64
VkD1qp5N0y0HwjSqHz3MFyXzEnNYMedIUB12mAOtVPelz+aNTObOMuokzHr2VvA9wodr80U/sAym
eT6l/kNLlMdrTl/T+XCZTIY3O14Q1GIWG2LrFzV3cYCLAD6M0G0hgxG9EQTPArcbhPtdsQ+apW7S
Le4Qo5rJpa8SVFqCqrdI/UVOd25RJw+3OvnsVC5iy6BrEtZQzPqptkIiyEFfs73VXk0U7FX5IWlz
uxc8TcguJZ4XZnsyVZg04aHQWVo2ek+EUTsFc4AIx2W0j0irsZ5i07lw4Vso9foaH03aB51chxaC
JFIQbF3E1DE5SlJIBuOuZ0LSoBUO2lvN2x8NdJwzfKvaWxgRhAoUWGHRN1rLFgftYtn2G8y4vHAR
WZfGofKhvlBQlqACbPEQ8yFjImox9tj3JtZSw/mhbXeS9pI3H4mBYeitqzbSENOdPxgYhqhjuJ/i
A0TYWtsb8GusCzEEDEg6zk6cx5OApUZNsiXIRR8+y3xngzCXPKxl12+1cZ/3x0H6lESq90dsL8Dv
yaAf5ZUePuHqWDLGJsi48XA9OsMy43xMERloCLide1Fdh22QPjpACzBqGfSdBWXWP3hCmhhrlnMu
UPgbIEYxTvLDKy8K8oERbiDTOnY/dvZATtqAgPkfrsNC38QYZOgwvRa5yV/CR4PCMjyQn2kx7Qi7
o9Wf++KWdfeUHVPlGG8NH5KFCyP6+zj4TPI5jrUW35m/ceuVpALNWJ+2eTGAFeGR0zJAnyFeNqeR
nan+ZWyeBsYtivJC4kFtbbNx62gbPa2m8GTlajaFPESUjAz5XkC+GMwb9hHjGlZDCuWCoJcaksQh
x6jXA67LafBM/d7J1zH9JG5PVDmdtpK4nIStYIgsh/l1yViUj8T4PfVehuhmWh9iy4LFhq9CR038
47SgX2FYBNZulJfS2CrqmeCvUZwRaGSsbBEEbw1Uq4QbvqH7j31w0eBNVKGoDmh+8TjzGhgXPy5t
Ni4XyqH1XpPhOzbDWRcAsvQ2oXtHg02czXsMteIEE/BTbmBRbJfXYbiQ7JoQ4BF98A3gp02QQ8ec
pqexQhUHKwTPUJib5jLGaJvfYmND12dci09DbhOmu+6INaYgjbwPByoe1Sh0d5YrDRFfSqniD2O5
wJ5XHjqhblTPTDkSPlNjMHc2RKTEs3LPOPMmFafdOnJuBU5buMioX2V6zxlTWNBp5Rf6xhwTSCbr
2ZoFnuuvvPs42JKCzj4t+iM+0jXCQ+8tIQLMxUWZKfaL46F8RyVw1lCbY34rpijhZ9V98xib7mTZ
2yC5yc4SUJRq0w4uiXriUdnSHoDU9zD22KcOrtZ75JjSIivOBViv220b6QiqN4A+2eU8bd2FVF2w
+G3orbIDRzHB2ODAkIXLSoxbEDuLheMhC+QM0L44BumwPWJSg1llYJpaTBo137bJcwSSRJLkrcYO
e4VdYNwV4JSGAUOHOQ+aOIsbDNe0gx9hKfCQzE3iZYAhNDCY+mpMGhgMzflEeLRK9a1rt+NyDDe8
dNzfRPXFB8SDQnidMNIrMNpfq/qpJCy5/VaGnSvdc+s4OLsq35ntmSECpqjRcArUbyOq2YHnsrqE
1UWV73l6irtZBE6VQmmcsUe8noyIH8W9m8lLx3XnL6Vxhcl8mb9mUUvbxVjLw7wXEUnNDFC72dll
sE85iH+YnFUwSHi8+oeP99OIhhpYHp/993ZcRyOkpRXdD7qdTL6GxUFk8hokzY3galRVsJlxWVZg
L7f4ja4a62bA4+Upc5zGyUbuT6pyIODHC2+6Oy6dPF+oUUiY7rGDuq6BoIVUCrwG/8bHUawrQB9V
rqJgkxnPOLGmbmcf1KqnM9womGNra6N417Cwd3RpbTUg89a5YPadI5bj9qPzgutCVC8nCVPe7qeV
Lhh36f5xgGaCzHdelNe8i2dSbTP4btbArGb7hXkf5KuoXTRg4zXmX8sIwyWprKEwffX5V67hC7Go
tW2Mgm4YkGL96BABUu8bVr7kIr1/b/O3pgYH5qMDyR4p3A2mWjDloqXjP2T8+VTQYYrJ+ZguynBX
47hls7WxGbVMGuuzR1c6TBlQ9Pgk62tZobmIQGPdM56aWnRABlCVu9j60A2iUuAxxrsxX3fmoQCK
ltVHhH0I3ns4dmrz2PhIK6ZYoIuQoRw8binno7c+visWLupo3XSq/IHsO8YmSggkC41eufjdW6eu
nJ5e6BY9MxuSVs2p42MWVX0aDUWL9BwRHetwSixhCNRtySWGzGSXkHcWAW/ZKLnnS4g/nxW+qyHi
oR0HUJ7D+oNzySFTjQevOGeYJEkGLZH0nkTvMM1oVHIQCyh7oDAOyQPM5hDYwUoowrnM/EguYo6u
TUeqV7eqtcXQbPLuWQjspoaL11wwOdScFpB5x93nAlzH1G+N9nSBwUZwm2ndMYCnjfKj+4Amw93a
yapsVqSrcClyqXJ/+SkEDQ2Gh8oyVF6NgUIxujQ4znBvMVr25IMQKaZQRZjVsslUIHYi0RfCoJt7
U5yvHpx9wbNPjLVPMgUFhLahR7505l2oIuQVXmH43DAP5ZN5/dnsN3nxmlGYSC0kn/5DUGvCakGY
Iug/V4MLr70DxDchiLe+EPq+SsImQ/oM3R8LOCuDf7TP2seISEoCTW04jtz+qqt3y7pmMmgGz04B
keEAJHm0gCjHSEk/kFUsbAJcXtZyasg5kJCFSxKhAPGjksiFW4fJazK+Mqw+jMnKM3Ja0bdaP1NT
wZquuHvHcaFz2vu4VwD/+A5Boc+xPAbmhsUkyOaKh4rb5Nol9cyWyByHflqSL86i1WphpFEAuf10
3nsZAN1C0E/AlZ2FQwAAmU43OGvh8Oj7DY2brR+l7twNX2XxdIJvlx6kMMkusDZpjrzjmvFz8kNa
B4NnmW8O4qq4xUwCKpZ1sPXqg6w8gcEEJkb09ERZZ+LnrjZzdI+YswiS26tUKtB+6DV9TDokwCJm
IkyswsfvX//29//4t8/+373v7JTFg5el1d//g//+zPKBN+/X/+0//778zg7P5Lv681v/9a/+9Xf+
Prv+35dfP1n5a39dvPz3fyle7r9+kT//z5efPevnv/zHPK2Dejg33+Vw+a6auP7zIrxR8S//tz/8
9f3nr7wM+fdfvz+zJq3FX/OCLP39zx+tv/76rTjKnyfxjwch/v4/fyg+6l+/eTLP9Ot//ML3s6r/
+q3qfyNNw7Js0zBl2bAN5/ev7lv8ROEnqurYjmnohq7Iivn7V5qVtf/Xb0P/m62ZjuHYmm2blmLb
v39VWSN+pDt/k2VVViwHrZShGfzW//vg//IN/f9v7FfaED2P3L/66zeCf+33r/wfX6X4aJas27pq
K5YhG7ptMg7i/eWfz0uQevx75f9YioT1kc2sP3Dro9RjNlfmi9CWt6VybXM2li5pU1UbMJVnGKBW
m5ijQ4l8RMv+EiNFXNG+6rCh10EAqjLDw5VoQEfqmj3yDxIZ47fQJDDxHAd40YtjQJnCDMPuXJ4S
65tG2mwY3y2GetLBNbFOi1E54pakY2fSiJirhi1RP3MIF2GD0G9QnzA5arjfFY4KFcw8/bOAeREm
2Jtr0EWGO6K6iRdVu6hdV7yChilGDRMcQ7Iwee9r1KoaRjn5hTMqbcLLe+KRWo+71H9SdB7drSJh
EP1FnENu2NrKsizZkuOG4/TIGZqmf/27LGbnmbEl6PBV1S3FofGaVluH0greJ95+tjdx3wRPVf/I
KruUoNn91kA9sJj1+8xJQ8bVzRP5ehGSkcEJy6E9Mj6r4hRy54xxQSdDtlpKp2vxju2bWd8ZZTFk
L3W4137VeJLoBYzG3RCxqHj9oSUhQa9bFFJKQip6ZP8ztmg9TkfCkeYE8yMXxywnJdbh2cewhqNF
QqO03YO0/ol+N2DuaBr1J7tw4xjO85gDiEhOSUdHECFcSIuj8jDer3IPGYFwdsUxlEJ2LBswP1yS
Q3xpHp3NAwdsl78xa3OsJG9VhwvB/rDjHgjjPoo3MxQdJ9gMaQ9u6STRwXL3LS1/Qgcru0RnIjXC
hVVTUlMa07k19ilsZw8ASMJxyAyZSahwrylT6ZG6bXLecZisKxb1AplBm/Y66oqTbT+VruJLUCsB
GQnga+aauEAJuxJEKZIWIDOyD/rWdcK45mMm6RbqXl+cXNgi1agPSOVLnUbgX2dMkUWpV9LD9DeC
BMqRHe2JGO1zOPpgZCCLsP0nOZ6s1WDctdneClNyaDfoUMp5cVzvIpPxSTvn0GlIxOCFTvioxrPq
HoJMXjRCBpWesNZBh7XnBjHac/OHUhMqYumtYcM0Xf0rE7AymxnzpvuaRU8AcNJ403V7g8ta8ElO
pQzSg8Qn1GF4L3hFJnqgAhk+W9mwViZDdTvY9pACm+IlyHlocubUSq1N7nvYOTlhIoOF1CxhtKoq
emlqNjKQmJWzmI7ivZECYU8uDlRUK9Hr0VeoBCY+h/w+j7+Eg0V11W8pHj8N5qoNXrOWkUYDFmJU
yY6uG12/al+s24eqIbz/EcQQE5XCvA1Sp+J9ZQyjQtTw1NoW9lengZC+tAX/xfkycVyMUI/a1tqW
0jsGXbn1wJcQN0t7jgIJVFndtQAB1xVhJCc49g0xwmm6TcOv0yNaVmon07eAIhtXFVtBdqcW3ZvB
sLDE/C1NLusWlrVzWn25YfVgtreRgUY2MYTlaewK4C10heSHoflJ9Leg5MbmZIycXaXhd4GwMhfP
siPLAYYz4pFq+Lz9+iUiUNUV832rXBLIcGhNQiHx1Qs0c9hu0wBKTTyb+pYed6Ur+3vQ4dYpyLA8
VlWHuyrdpuU/yUokUEacjpsEokOJ26zxiEt89xxjE1lsAuxIykWAoOc6li+TC7w1GVam/ZSZBNOw
fvrJRmlrrUe9dgkeuywXccekSDunqIeoD17Dzbt9mmHFNY4dleT4pVAvVYoLqtPfWck4XeA88Gvu
lFws1JB8SWftZyWdDBK3ylDE9noQITxry+d1GfIRmY3RrfAZ3PcOo7gpYubdM25yQqTzsukP2hIn
L5zKR9fzb5Nqmq0VOaA26/nSdcsclBujK1GFtf51F/UK9o/ahp7RneqDgXOW4QzV4m36I9Ol1Mqg
RChU4mB79DQJe6ECUE3OAF140KEUvqnejygJzDs4cF0FubfwdpWHTVaW1NFd5xwUUtGH1OZAeq4A
YtmSsVXRBAY5I4akBD8QSrN2Ywbjn9UziatLAB6NlytmB3Dn/DC95mxdbSp5P5Y+z1767zVH6NAu
0VGH5EO0lPk5Jpd3r6ZbMTPDHUt7Scw5b5CTvPbicqpOpL6PQ4k3OVLjvmWOWVACO9bEc0oOj0tN
gtSj3BiNj7v3yS4M2p67FQiyQ1KpfCWwBHldSVoWhm4PCToEIhmaHriqojb3rZ/99et54BNsm3RH
0+ISerPT+3bm8DsM2957G6IPZTmwLhFvxqm4uJGBiuPmEZejDv6U6IxkrZlQ61kR45jDcj/IaZ+Q
T0mClg4H6j2mmRu1G7tPoccO3uXGMj1OU4IsajyMjfmnLHa9FgNAA0kyMtPNQH5jLZIYDWnjFUtL
QyvojuC38q0u2AdLgVaRTAxfWsabyFChxWKfoizZxTCerUjIrUMNulnM29TWYE5KUtL1TL9Qqsmz
qPAlV1V7KEg5ZHL6tudSrRtNRs+SPsksCHFDeSN+RjiYJ4MrmARX1Azlax/ZL9rMLabgAUro+6Ay
3oAQ43zqVAxcWJMHkeCbYCXxYHD5mZu8tUse1a6TldR62MpMBi+GrOiJi3k/wm7aC25GCeW8xywt
ehqn7ddYCMj+NM5Sbgw1dR5+2jIe6WYiQ8yHw6Shyg7jtDLjLru38u7Vq4l/Ja31NnlBQJCM+P5o
AfHoO5jRpLl7hkYxJs3ElsNq8snZBHQAsBk+Ri64s0gj/GXWYzdwAW5LDkihKvEZILoEQf3rtRDQ
Jhcb6Mgzqhwm3V6IvRTKm+MABPCh51Ab5ExnWiWuc5x7O5/CdQQTtpc0g23OM7UPC//qJhFJkc4M
tmbrPk54emyTaW+UNSb2dhPNKki8gzc7mHNRDO/dZtqpqI/3o2I/5sdm+tlS+RBl8asvoDcPD0En
cOBV/rDRuHKbIBseO36YHTWQm2xw6A7TOPattj7w12WbTPyGmnLWyYTblJUDIxu8AwYhqT6cHsKs
lidZt3vTxsOSzjf6O+gYYPaCl9/oGOINONIHsAuWfZfZNAcdgkjiAkKvBnIwsRnZcNvYoyi5yLqH
ysE6GG9VBmJ3kfnAjXG0jDEERj2y/KYAc0pr8t4avnSznqyjP577VuOEo1yPFdObxIqh5tldojCf
ifXj1+DQ/5zwHCbbjkNDwV+Q9NegvBqp2HCjOHcYiDJxLuM9ZM7QNLZG/s8Hrjw0j6VEsuS81Oek
hBBL/YtE28Zg2TTJvsD5x3gTqGc01dy0wRHE6d1guV8zZggVk4J0PEZ8zNxomqGB+q4Edz+kn9VQ
gg3HhIRnACoa68xdjOfUkuj203jfWJT+fsxFvgHYZzJX6/SxN9p7wfcr6xih65kjtJi6t5qz6xDq
jeF/Ni2QH2Y6Vn/oEUAufZPf/AGQJk+/WcKU8YmRfvSye06ys9KEDyiVK0ooRDjeMyw4CQEXvnYC
KVoi/I3JZRzNje9iuQH8JCZnvQDn9HO9MH2EDc7JPLrm0bfqm2sNDHDC8MLddp1gG8utR28OoS5+
hA3wPPBFmRetCDtqIzyYqKZSzo8Zma/UesAovtO82Jx96m0Dy8L03iWhc8VxomTiRWWyDq2jrA57
ztoq2LnNcElxy1m8Q1WoiSeckoHmb5hqdrOTHj4WRq7Jd0L0x+Uvw29vcK9QCr8ED5UEPmQ+mSCC
x8XRJe1V5/8k+cbBk6b4rgoFKqM8BSHgZUUgnkI9Bo+GRgulhga/7czgMeuoPGEX8wUBAigP4Trr
jnH8JbuNii5m45HYeBDFSZJHDVzkr2Cb+2/9tgPd0KonnTyPk4ER+sUA/VJRyiqz1wjNLubEH+oB
PZAHrlxeGPKpGK4CG7Jlem4xYtRSPvZdjl1plZbEbURAdxDsMlXgDgFPn5R8vI27jVyBDSzTryN9
ZuzLq8ylLQVZrI78e0VfiKj37Zxc8DPCN+W3sD2OqT6FwgxmUQ2svfQpoXIeY++y4IqB7BhEGOPn
wL3IyV9Q+vskPLST9RCicCj6RdIODzK5LHyUfnaYqOeWuBJ6AgPd9OunaCkQDbunYEEL4nLLos88
AfPL59mIaZO2PadePKfMOWlYJ+Ub3cdm8yzzmUjPo3QVkWPuhonYUTa9zpxqb1IfaPRI6K6NsfQ0
1uNbYOCdQ0IzjiLBTIz+ooZ3di9A1lju/cuiKc7DYxLsXeZGRuYfCtM5mPaJlzFbEjOyY9AFX5lY
e1q+E1qwLL3nvlOLpxQ2YQvcLYw//ZgDwQQqK/oakX65bUofyDlRY9sksSleWsTHQbablNtXa8NR
SXlqA2ZfxbvXyReXMM0onE09n21rYoBr3Dl2ckbF2zdcL3Ln0FXuZjRPMVb4buKcq7ejj/Ya7FIp
b7a4KU4+DqnAEOOrg8Q5ZjuaVLg0hOiW7p7s39xUt76kTB24d4EfQVeEK0S6Vl1zHQz3FkUW/e3f
0I8fbW7wahMWTBUYaFbqKPhVHYsSZKBdycCqhgRdiWFt+buckYRqDPpVjqU5Qnd6ngf0UIPqYago
A+eatI8A3sAGD9ud6sjcM4KI0l1jUe6TiU3nY6LxiuQcY/mpgvKiCCBHSQ9A9VyVHxM9gD6EGYN3
oI3tczlluNRZ2q1YrGessG1VHhVe8nJjZefYvraB3gnm5wKFVEcrL8H6b740at6DMqLd23uw953f
bcEmHIQwjtpHBSiB7HKHLyWZlra+sixsDJTTSuNFQ6Yv+3LDFeXVJJXk+t1Tw8bsBC3+nGoVMwdm
oqBqCMv1qo3R2Z89cfN6vPtMyOfUjnGc5O8hpXDEMc9jvhEYHHs6PCMS+SEDwqa2n4T5YIWwVGb6
6ayckmrhfpYBH7177hIDOd/CuewyIRZAdGao62m9ilFeM5dQdEgaEM3O814U7pWyZCJaMBOKY2A7
TGsVo18x8hX3r3bBRhO3xyQycPQba4X/qa4C8Fj6iTj1HdG4tRF8ZOZTHGJDrn+Vf+v1ewcgKgtw
Y5svfvSvWPw8rstqH7Ju9PdNJjdOm1b39Vg/ydQ9WvO/VnobO2ZowS0h9tRPk7nrYK73jNkRDxNK
jqh7ZN20AzVQjziubWyICVgpaYElyftN76m3GW+AqTZT3AM4Q6HvaHwX+Hzm8qw9/KU8enj3NV5P
WZ1tD8qJFHsfuqbjPqflzpygRy+Pu340uDANnDmkU6wj91BU5urVcmfwQ9WGHqkshLXBUdlLG86+
fyp8mwvzGJu4mN1/A5OjqjnXzrQpI1QntWfYHuMwGlwbgz1mWSL9nfPAOGXVmqdoBmjIcbVYWLvf
ZhWtiy55MFwPcn34GMXoFwLr5rKTqX6dOs9mu+jk7iN1DB7+CY/Ztoc5ShRcTGOxjKb2XnUy/3Uc
sVN7XE8cM+ISz8kAowMDB7nyIr8H7WF5eGIwVpo5qZWamjuft9huDwLNRAr1UAuMfPiYwv7RCJ58
FkAXKspfsQT/0p2VhYe8ptkraR7MGngst7EmOi680qpJnqL54iQdCyyLK3UIXnmsK5tKXe6KF0fX
18aA/3yo6W7ireCVoywe67LJ9tN9h8l4c22yH1SSDo3DUfHfCNyGVpI6mb9l7fFERKuImX2KhSDF
PWnY9jVtX9hHu+wtCr9H8U0dughvpY30hcJVVhZxzn24VPP0D3QlWTgS2+QtZWrTaZpCyKc47UID
r0ERFyvwZmSoVy20S0wBGSJ5eA18AneksjZQufsEAjK0/YvfU/G8XDSH+ypmPEoW2ZaHbr4WOeOO
fqogV/vbmb/REvmuwT1cJ9Ou9B4tLndinHCak+iMuJHiDEoRMP3aPtAKhkyFSZjJxJCzeKAYN0n6
KhlWAXwqR/vuSZO0LMBONs1tKAKaydpVp9Eg4qtJl0QC2yJ7D/GmKk3B2DgRp8f6kYK6xrjrzL9x
yJHNtbYNL6fu+Id10MZHQq9VnfGlIHaacbQBesLJa6N7IJ8uA2XOhORQZf6Uw5KyOapUZviTjyS+
0b5qDNOzByfMfIPOvi6m+afFIJoba9s5cK1cA2LIULLGXuIeOVbI1YoyY1vd+vTPNEf8Obi6yVA5
MGw9aKyKgECJ2hUj04MVr5HTTTAeae/SLvQhvHmVAFP3WVZnJoxD0XCdPudxt5u9gL8EWykziZlW
6GdNHiCtwObOAIXQBSH7cPUnjw1moSyYc+bnzFmQPN6dRZgn43WrKU6b6eDy0TRdrqRlGT3GMrv/
GQb6nEpTHA1AnOG0YQzC3dzEmxjSAQM84a9m6WNb6mdyws6G2RBnVqBg/PiIai0xU4TpJuauHDIB
GGGIpF536KkFnvK1J7c+dpweF1pUnT3AgBrse7qPS/iFNibn8TzNOB3zRxcI+BLvjkFyMs3DIGS6
A0kNkmwWQx33NJPJbJHiM/7gfjqGE7WcdbeTQUUXF8jWFE8rU8jgN8AHPwMdl9TSzpjcXTAZ3XKK
av4VJF1oPc4S+JHShnmBlRg4hBGmu2BcNSYROd7S0bDX3TByXPzQPMvd/JN34dpv+p20v2Kr590A
+u+XO9HubH8l2KsJGZYEFQwiq2+Gt3UwoWdLPJOPQdFBqU2GcC1B182EsztLh5PKzun8JVKMNJiG
l6FvaLFcBKw3rOoSsFahcm7th8rVGHx2lneauqVo6TAtVb24K8W7p/K7zF+aWnZhcR5gXqFlTGl9
X6l2PVWUjhDhmDF+8fTT48URo62PjX+yyS+FNVswgcS5ZeU8BJykm4FidPe16s8RPXs2ufGhujXe
Z4NZu+B3M9PHAgtgFXfoIwTMYOTosyk9yDLQFzlVFj8ubRoQQAQE3hkkdIKdVvbjhxM+xZqoXpyt
ucpwmNkWWCIzsie2eMhSCsof27pZI+hogiMK98PISBH1bD2Hxh4CFzVdjtAUlF+ld2gYz8bgt1qc
qManRV2dy+rfHAY853X2g/i5yrP41xn+ivDWc40ay+dmmolQfCXtVXffUzhup5yDkEU7DWO1QDo7
U737ISH6Id216bFNDmbsY9ekn96Be4CROzMMwpTg8/HE2DaNss2qZ+0ZBJMaqiwmWNQdPO6FqCAB
QsYaEwKfgHdyCClntX8sNB4VdgECBbP1Jbq947ICU7SOv26ik7QlNJKq6GUAJluJZi2t4bPmLLqM
ew13UzL91Jr0j7seA9Bv4qdiGXcGKOSwS2Jz3uq8Ovl5sXz5VG7l11R4h8xq9xLZjDawZAmW+KTz
gLzIaRMmX+VUn/yZAQ5uxnxjWw0yhQZcs0rRgAK1HmOMAcjcOLhWZfbrZUR0A4oOjFND8o2TjDOP
K4VabKWfBpCiYjw6QbNhMDRzRCXhhbNnG5ndVg8wjxrWMNG+SW+5uRPOstSxl81pxjBThqg35XkO
5hcxQKjDleroxTue7RgwjoAWwubgIVWHAYw4i+ZuxTntmuSnwCLoU6bw0Eic4M2hhK+xLlVzc9W3
bGsYfJRJp6SWDCx0qDNdfKzc+t4Y/jUNJetL5sppH9A+70r7KVosCVAWfeIuRh+urfldy7dZrDyI
Ee/R+CPoMZEAYbxqK+OXunavdMd15541S5mkSV35knOnzk3z0kD9tloMAYp0qgtVi/YJ3JZ6DJ5j
/TWVvFx1cKy7/kEywcyNYtVZA+BPpEiTT1w6d0150wDXLL2QIefuQ5n6tUiYjvns6R6plKrftQyD
YgJ69vyha5IEmG1mttrGNnbB5K1r9a25LrrZ6zydQyAbC+bVLg8ttUPgLYi9vTkZKpRffEwM5kQS
3puOfAgwAw6yvxaedeSUfghaiwmVb27sYVrZBXam7BCbeANzYETegzEcwyB+lZz5PdZFN3rruBKM
qsNNShagyvj0OzbteK1ExZzbuHlcvTO8OxmtHGTnuFWuqhJ3E0pcDVN8FHTNE1Ad7GlbVZcsvwX4
WvqQUd1E+0NEOejiuYngBnbBLamo8TDdbWLSosLY26J0ZaCrXSUcIJPdJILTZOUPnv+kIZcqcvYB
lz+zi8By430Pbn4YrbPgo2jfxsx/AcX+M8J0CB8ry713SJb0/tGhqIIB60rKQzMc8V0wpq6w67yI
tKEs4SU8Qp04jwDr7PZim4Re/aNsscmYyNvRlX6D1EokqeOXSFfWnScT3koOdAyD5b9c9Oc+pypB
A0uV8i3i/+71/tPU0QWBDmaO5HosZyUTvQLE0/fZugv6Y8fdR3cZef1Vgo9dAJVPXOTkZfk/Z+wn
LWVSzPjxyj0MMtp7Hja8LCH3zyybsDmDboabe74HPW8kpWR2IAF6pLvY+mAj3MkfVgIfkAW9a3qb
yrMKb6l7TTYWG64lf9mJjQQL/qsgxdcFG01hQ/EU0FAzl/cDND772GLMem6GXZzsh3DTv1juPpcn
G0Cmsc3mux6TSbv4yJl/+F+URv3kpUWNIie7xCWQAUZqACAj4YSBAwaMzyy8KrdGA4pv/ist9+CT
0bMWQOKYvWWtIk9UrVDuGOmKpym4DAw4Sv+qy/FoTEAN2s3E+j4Qo8ecez82M675jLEggOEZxmVb
bwY0GbckCGpZawltqMG0Y1PUhPBBDRPA92qdocS3stnnHDbQDQ8mgkPLDmt7HKNo+eyCa8WDQW+h
7caH1EXUZYOv4M8XLQwn1QMKLfZO9GHofz51F4UGFsjFmQTueynzte7pjG4RRbHOcrbKI/8hxfOc
MJObwO2WamSod1HU18biaoTVs2s/uQMJ7WCVI3H3NZNP32aa+xb0TA4KfH964zv2syCNkM/z1hPf
No13TOuHyqIp9M+c3znNr8tMvDk1NlXr04Qi0Y9f9iRPrAUuYnKjubnlj0N2rrgI2KxRggdPw/AW
S+lYT8WQ4BrbTJ9NDpGQ0pRi3FpgGGQ4rOJi2IrvgaKZYF4Ygh/SFUw7Fj8GMEzw1DR4WAGZP4Db
EnquVwMWmXl37WP6KWhCSelTw5+QFcNjXX7XEJ+nEH5R8me0bJZldAljoLXTt2ccwtFbJfZrIszT
UEfbgWfbsP+m8DHR1hunb+wl/X1vpL9iLEiMQoRGpDUyRpoK9TthV3fxHCYcJwwY9shX5JayxH+t
xEtc/quIoXcRnvXyPXfmc0a3zswu6eZ0wBT+XVL23M2fa3KykTli8Nx3ivR3ST4ay6xZ6Hvt/gRN
/xhM4daPklvtzYeAMHboiJ05PgTyZc5iRgfMUjjbUVTkl/+8is/gEMDHypgB98UmIvLmsbu2jNVo
wwt58DoHdwdnbdwqazcxbjgxWAFYIvlauM5BPfL88VSTCWuEtRoLarlJwjY1MQU/2yWw5uxR7YU7
HWL6wkcjufb1fVBMFzkYP/YQrlsxHjQ9JKY/QNgpDrqpyc4y7UNoHQjLxsHaHcTGqIqb7LI/kWgG
F9gKaPP19F8By6j9yGjhzQJ5Nnvizs2f3VFExd0gQDIaXHU20o6j1KsXoHLn93FByyymi6ptT05I
gaNNmbqLP7I+8i8em7xAkuGveBv1bbkwIMl/DD6fXT6TJQlHni/J0AtqcMKt/h/HqF1pNy9lCLgP
f97zODLKi9wG6vavBV8jHNNtN/Q4kQ49BIup6V/yimkV5oMM+ivk5bw2/oThQDoLr3WDyETpUmC5
5zQyz/W0qzluuFGGR7y3KXHGY0leyaSTk8H70fLw0NJc13f1Pqa3MwYxMDATqBtri93U7KfHWoz7
KTk7vzVDX7x3XwLJg4/Fx5PdcQK3rasTj0ccAQ/t2P1TUGZijBfa3zaBu096vWm8aRsHuGSpTEEk
jpPmlMijzXIWLyXGlmDwjy7pTf7eGcGj5sd6BpfZ2djSg0OoyE4LVhovlKt0FHdWjxpbativrFJW
N1wDNf440bAi0IR1nkrhJoOiygZTENJM2ifBtjY7jOSn78jt0Tat48SAEG3hGfw4xGR6KMj0hBg/
xnJ8xi9CxVi5NTlKOM6wMjz/3mZIbdjW+6CnQ8amZRn6JsjN1zluHcP8QhCgjk3QAGTtG7xDqJNA
oJ4mqrrHtLkMVvcgBL4s09pTQMqN4iOYeob4fkxkADg5eQtcowBUZk7TPg1eKRduOlS93H+S47gR
troYODeiS0scGcIgpjAlr3kSfnRBzLkXVur0YlEpoWme9cdpnca/ycjphIe/tsx1ytWxdY8lumJl
uA+WPXyq0sCA8tJx2EwzME13LUvAuDM8VOZo7aPO6Rl60O9oGHtOTKu5iIiPYfaxXbrGZPXnEknp
JgB2xF16jmRGcuRYMnX9a7W8eQmHOrLhGo4Z9qWqVttu1qsa51EFus/voFhhDipAFmhpv2Lyg4ES
rFRV8HqG4mKR7K7wY+fbiatJVA+fA6GqJLNW/oDUCgCpn3YZAfWp+ggG9qaOYXQcQ3Ov6GGpN4qZ
RclJAKFk4uGA5TSAHZx7uoOTUz4rMlKUR7jovlyuQWBJrBaRD1wpLmmUJlFptVhgEeFi45VFc1Xn
F99adOcJWu+j5+qjh+sM58WRD+TRini451WeG6RpxjPUn96Sm2gSEL/jtWfHOwv6VN9LMG9MD1AM
4xTH29BsXIvN0ybfuUR57Yr+znjVfQc8kCPOwEUqYtKOLah+r+pXY7LPxbBs7owV0umpIY8y4d8K
RUBFCNoDVvmSm2Hlw7B4ajHjjj7cINpqDc/gc2+u+OTve/i2OvpwXSi3HERBuKTmSkw8Ujq9r+wj
IsOr4PDbQVlqrVNOYqwY5a0BntV5FLO5vMW1Aqniymcjdz7snqOSU4HyYgZTmua6g9bqDPm2HY1H
NXMqgjslc70zU3gVnJWIy5rrPrMpFeCDt7mFM79oqYNsNGONdnpMA9B6ytkbMcOcINnk3CJxYg8w
1uqcGUL0S7XXpuRSVuTxiwGzphV0VYpmdWlDIo4JxOJBH6iVyDGwqZ6sbu28R9leom/NLlDBv4ZB
isLBGFbvgTWTYkDpbn9nh3JXbgfJeWD/jGYYtSEmOvtmQKGYGyijXvrUEFkUMKfAiaVwo+po38Yj
GBNu4PjohvJkSefeT7K9m4NmwxvnxlfH+9QVcW8YC/ieS7AkXf9N6N/OjF3j0a1CVg+ZX5vPcfNs
q6+pYijkrrOQe4ebrWY+2cnC8OX0T6MO/kTJIIWdgaPsQHQsr77qhGJK6V2TEiavAdWvz051aiwd
cNs5oKkLUd3xMmpn++/UnD4smgStiYpAo0aA8XcGQonFSVDAyCepWk9cBzCKsJg1enhSI2cXn1Vf
uBj1B+thAsweTjEFREH4N4nko2O0XntAF1NnPHUsfiMFt6JVnzpiWei/6zLmKFXlJwTq3OkeWVA9
72oaUIV7y77XasCjIqN3IsSA1QB5P2IO5WmIgdEV82XU7bWtk5OnnPse/GPSm8fFzkjgfhoI0Zg/
knltBwdCF1+9ItzVRC4VPc0y74bpTUcVJ7XaKh9kbpdrQ3vuG8Pdi++NKURRM95qArSTr4B8hu5v
nJsP9DZ/yD6u34JYrWstXqsF7toYXrszk4TpLSEiN/PnbdTNS+8ZCWiMVPGzZ4QC9A0HX15izgh3
VIc2V3NCGW2StSOm+wo7qHQG73OcKGfxXNCLFl92qfsO6hclPjlaMVOF4qMiCirq7BJKGr6woiPT
s8zpJmYep5neKWSpLUaNomA1iEgTqcgRXLGG32A0Ig6NQfgcpViTQmLSblbx+JXud52bySEbx2gV
jFZP3Fj8Yxv2dx4sUyag3HxcANbmMlutYKlo3cXbvGjeEt7fvGcO6NGnYGNFCDPnzuc4qZN8bVr6
MESvBrlQxn/ub2g/DuShrOQ9Lp5UrY6cfNaL/cLOl7pnYhI9k2S003I5oePh4T+IE9KFA3UO2C/D
eGcLmhfhCBgujezE3swy2/fR26DUxk+avcl5tvH3lckTw+QPJR813jla8XyN5ESxXTwVN5dyjNGe
zNcy5bJYvs5kJ9wuI8uqBqqOMvSqQfzIgSXMV+70Vvh9tUbYumMEEa4mo8LWklwmu+FuCNlSLStC
PRzSsdjl4eBs5VLI6iWKfu4EELrCiUhcBJGrJsYls55MbI68oxySsdTSMP3uGT/iQXU4XqKp+0W3
iUnMYkluoT+buA0shfMREpyyLomZdQerVd/0lXe7qe6Ypymp4E7lxs0ivF5bFEulDV0BVg48z6uc
teefewvvQpNUN4XzZY4fU6RbJ05Wg/zRzNxK+s6XfT+rmASx/4XM1yI9r4MWP7I6LQcrhoXguA/h
LO99YD2dRBWkljriICRYFxyQMLVrroXHTgYKk2Es6vjKkv8K7qFdhaPPfXHiYTcN7Mxg1vRzz6wr
jL9bfA4B31bmfRklKR5knqLGH2GuQEbnhE1q7kAOUi+4nyaGLE70U8YBtQB0DuQFFmq16+E2eJ9l
RWkjkffI+5F4sg0PX04I2RCHvQ+JHSySGwKiYeMnauTubFb4zN9mE+0cMGhg11R6YzlcvlNARhNz
MnQ+g4F54L5X3lfmoj0Nj2ywXXMrm7eAoZE0+/3iY9Wk4SMX+e6pTmCBGGg9AWApUjIebpdUcpFc
WqN3DuTn2uwfUsqy+qcG0a50Mtirn5NJz6f1VjO0dXI4kA32lejmm0AX6ndZMdplc+xpUxyAUqiF
0e0CHuRT61HP0+poN/+4QhgcDtKZ1X3CdED+zD8LtgtH5PsuQdGHe8PoueoPDTacOV2A2tN9cWXi
NHMHHihaOzLC8KKzz6zezOdNMkRb5W4nbvrC+5TWcyN6CquBacO+R9quNVB5+sgjumAo7DMAX5U2
HBzwZH0IuNW5dxk9J7+MRe/L4QG/Awv+UvV1zOGTA96z0TQkUYD8s2xwAdTnqH1cBCQDgQP7cdt+
1SXBA9QLqCCNWVBIT57YkOhe2BHSdqP4aOzxIWJyCjzYEO8hI9wxfW/4aJTHz/Ct1Jif63YzynQV
YLJdnJgCkk/wphlKe9Zj02fH2llS7Sm2bSaIzXvW71siQkN0yAh6MIRqrGMs/+zo0lwidFvJZjfZ
J2VyjkRCmql0JFLhHSeSAgN39EY/GwPe7YTwYXcU0c3GLCJY76scn1xxKzNJOht6HbGlae12P7r9
z9WZLTcOa1n2ixgBcOarNUse5DnTLwxnps0ZHEASJL++F32rq7rrRWE704MkEsA5Z++1kdHb1zb9
12aEMNCWHF4LczdHX/FIbzUhxggcHWKNkB3WMTBYFrH3UNnORx/xpEJo/BVpuKyrxo2buKMyt7x+
70ffBJpv8oUm50SGiP8lUgpDs+tBH42U8K0652TzSPdVTIeY7WxI9TnOSX67wMVT/XTjUYaueYHN
N0pQ+OaUTcfaRVgDzw+FIESKuJw2FUu3PNe03NL4sHgolPFsTiwl8LKA+QYWahr54FCywMCcEaZ1
v2TiX0z5N+E0O/ThTVy/TeYi/H04H0Smd+ulszBlzymBRAvNofmccIJ0e2da23HniM5mksgb9H2E
9lb2r674ZqMFl0ReE6ulk9WUJ1wNOfEeLUc7iHiQpIuXxf/SUCbKDw/BZ/uvzootwD70p37lbq34
1WkQkngtVKlg1MuGEPB5T7tAZ1NzxUwbzEIfpaYq6drx72yAFte29E9y9sj8CTOJBQ6fW6AotqiE
9l5c4tHVOcEWq3rO6uvHgkEfTZYvR7i//YVUaG+GClMOXvwcebhlB+SymftmZdG2MfTa7TYhma6d
/6VeFb7pkUoqTtpf3cCYMqtrBgKDoFXD1LwO6SAH1WGaQlDfufc6QB1XeQDEhwxbM9GaCq1HnHTJ
k1v+jeKxZIDGUmW5GGodH75docbvqoElUbJ7Ig/jHXysMaY7mf+s4y48pIO/9xP9WzJY/VO1KfQZ
KgWXcRaFJWgKe2DBt1Ihd6ltkn0FQdCgmnlIZPswD6+C297lD3GCjEnIo8y4GZBPRPwexhU0bm0m
0iGWKPFnKsRRqSdV3A7RjNyTAVP4HcKaFNe5LvD7w7lWy7kjFKynp2kIWjDffXDsYO1Yt2H5z7Xy
x4yXF000PJH2rTBIXX2MT4SAwTnOkNIYf9wGw8oaeNIISRJsSik8RVncqektGt37KPqw8O2sfk0G
i+vm6ODI7kLCh1Nz27k8m7Q6F9NqAi4Dc63FykOgkO0zoqg7GzMl8/O+o2Ze4hUC2zZIY+EsA1Ts
Q+1j9ZSY10P5j3brwfWG4nYEpxSny7XN9Cm1OPJUwZo47Vcp+XueRyJU3hzY+d97a6vL1jx4gwMF
YuHNSbR/zAsLxtZa+8biNlPFfTay3qEjYvOT5Lgvhf9cEswjgtbb1paYbuymmU5Ryw3SV9Qrduuh
XzDQDXIRXEsrv40ZczYzizP3Akhjeo371pk3QKimPe7It7AZ6zsbgtxuLEIAiviVQ2egdcFo/Cl2
7xlgPWVlH+CLA+3krIqtpUJTWhsbjkPvP3QVvfKqNSC/M9LVsrNUpKoak9pQzX7wKs1duSA/Rx4N
X7X4E9kIFDgQYzc35SkKsBrjRBpq6yVFKxwWD10CP9yjKiMDEU70VH3IeUwoMv/Mnphov5Jxob3l
oIuWcXZRftHCWfU4yDK5bRmo8AfxamDykW915hmuoStPDgxuFE40/IE0xuzvXYd4xh8Q8GVWfa4Y
e960vJwU3TOe9xw0cYrrVSsaEll6bCLV32Qt3MyoC9Rm0Wtgbp7Q5BhBsHW0k1fnl9U3a3XCSTER
k95TUetdUKQoMNLyGSMGiTIILWqEn0uLNKGu2Po7WWPBzU84A8+Jy86XpON1nsAVBX7JC9kQT51H
x0FV6OiJXs3obKgAjfSSMJlm75MZcoepBaAwxtnl53O3FS7tiOJ5nkhoNutDUVqaan398OeLPw+l
F8xE5ZmeseT64c8X+9ZilOKMD1EbRWeKD+Ntfj6ckdsoHOhYGP06x0xOiVj1NTNNLZQ4D+vDFMTL
fx5+vvY/n/786//62s+/9r35f7+tUUt6Drtz7XAJkjfXB+d5jBGzSJ0T4mLR1wic/hpJMrjHjAMf
eHinvlityP/rQ1EFaLsj0fWnEOrmsCTNBeVhffnPP0iWV9DQdliCwG0M3jhPDPP5Pw9jviJWRrTB
NjadbvaD889HzX9/9J9PM685OSjyrHysLmnxfx8cRxZwnRN4QJZbXDwkVzRmvQsTteWANDpWM6wU
y8JeuD54ObM+Z334X1+LW6s8WUTRNwGxAIb7j6ASPqKOpw1VzPQk6Ge41DUENijH3nNEqA9dPvw2
sSP7G5XCqxrKkFirOlb72m5g0PKqpYMHSZPIYrI0ncxj9mrci5U7/9/n6ZQsl/T9f/7Dz3f9/NdB
cZfE0gdpISbrlh7ufz0MS9NdvoaAQVMM/PfnwUQOldD/fO7wGjAfHWgcuPgXDlMsPnu7I07EU9hq
wqBF0Fp6z8sYvjd9j56BusR2Hy1Vyfs4pf9h5d39CHdnkbl+dJ0+OzO2BV0243esUagjbAkPpqcA
8bqpvEsMptXBjs5LL1Eo49EBd4oiy5U5YNrc/kSg4+21K4iQcAgZzOhgXn4eMHhqukAW0oehaS9T
Vq1Z7BYL6KAIZifzLuigyS1kORQJ1HmySkO0EjqurV2TJK9J7LYM4YrxAimNKRG6k06F5i7uOmuX
0mG8yTM8fqIZL92AMKa1xNMykvpeBcupUgZZgZ7qkx9wRosQmjb+jBO5oB0nU72vFQnP/oJgTLSw
gZKSYBg6lXkMPjMzL34aWm8Jem81UlXYi5cebJuKDa15fAqiDKFvbh1G5ss7Z4n20pq2tYPC2lWE
gqQOtVVv2Q9JgbtPCLFi2qz0bFP13iwFw4Vw7vd9K9ZZRvakItpmeumhSCQtp7FKX+u7JegtDu0G
tpxHlz6TaBrDkjZZ2+mHtASPwK/2dIz5IRbeRTV4EUxG8MCMbZDQ3i1Nj/HFt7CzIE35+Y9zSxtd
UmyelI3axal7/+CV9FrHiI7OjCkppJ7ZjW0G+tbU/X5yY8QuXUSWFb2mR4Nwi9N89bsT+bCTQ9Xu
04ojaO5YkFh9Ja7K4nAatEt1wP9DIGPQJ7hsQbXP/fJbRIt59HFCBmjaClvPRxttWrrk33WZIKuW
srjWjbgbl8Z5572wd3UFIDJdGE26skkOHGmHre33SMbK4qWoJ42Uc9Waxsm3ErN3sZEKx9WJ5hD9
/6LWd7kzk42dTG9e1RV7XY7zR4Y/JmhIbE36AjJMFT5JOkRNZgXMEoCY97YzHmwaR0DNN+lk+49u
1PqPAcpbakOHkKH//lqbr11p20NJNUwDEDsCRBPRX8eF+T2+9xrEWt1ffx50lbZIEIon2xHEW3hB
+uAvsJrs1TVaU7ES20Y5KxNxqJqou50yp9iD5aGt7fYJoGwrudAirw61oyeG8XRsAjbCPr0tGz+5
5YQtnLux8F0G01m0VqkrPWNODtC/AQOuD20yN3d100S7oezoqnDQ3ut+IvPRrur7tg8VDiivO/hr
S013bX0Xxy1q3mBAELPCnhOa5dtmGKZbDvzZyYHm2q9XY7GgfV5GxB9yCNEq9k7fbvwh+eMU9M2S
aJDwhcMVWWYzn1XW3dhLfWthDCcHWRDy6fJgDxDCyoHWTHjns6VcSpkF11QyNY0R+x01EvUIQ+Fj
UaZEuHQSX+76s9rKJnzIda99O9IyUm73aFt9cIU9LEdLbM3gilM/B9OvgNqJSWrA7fLq6RBRqo6x
8HAA9PMhuAa+p5+KIH6HkRkwmWLcw+8QIegxz0qtS9bmWIWG0KaTukBtGjKJrJgxb5vfT0MqCGV4
0h2REuikwvsE5+uFIFl9KaZ5AUpYr6GrYrwv63a8n+Di+gl+bt5qd1vNaXzvFG24szkRbkM5yq2F
cudI3NUGi6L/mDjRW9PPEXsfZZ09+varNmbcuYRljKzNaNHNiRnJkzNgNI2Ef1dHvX2cjCEdrs1L
9EXzy4gU/7b0aH7kg7NLl2r5bMLmxdiYwONckB2UVflL1GGwoWXC2168claqdjGniJNNrtxWOihR
Wqu6axigXhUj1CB5CaOMLBQEtFhSK+8wtKjnfhap2KNpXjU5UobUfvJb7R770FACI/sb8BLiNQy6
eeXq8G4PU2AunpsVhNsFu1iiHPI6jITuvIJLRs3FRTDTGgLBDGxMevdcIEiQOayT9foKcPFYthnO
dB5RYJopveutW+0lNd+SoQOc4rb5bZZcPDgesk1glYKADUv0DP39Nnho0xns/HpBRWuykKjzaetl
SXbkeH4ycFaAeIV61zaB/ytDS78Kp5qjZuF66KS0DiqsUQ4bWT4UaZo8+M9JLa2HhMVqLzOjQMu3
fLp+LeRscbRtrA9RTLtY+myfo+ME9/36kHqg4dJsEf+5o+fRvQtrezn1AyL6qb7/ueEWwxgzr/ix
4dhjBLH0bWNxsEvGKEVCENHqcVNbP0hTyWPHxXnDIAw/kBjf4rywHyhg7AcABZwGVEXLovUPfulm
933cZ+hLs/w/H+neo5M7IIak7Q+/J2ZaSgxruI0sEL+zlijF4O+Enm+fClABSdrZm6kXuABHTOrT
NP6ahqS+MxlitpAuWuGABME9k60TluJ+6sd2mzThwcntgoarN137OfzWaZAf/LCMQZQ+jSKP93Mz
f0WpTLZSO9C4RbDxnYyE0KWk8RMU7k5Y2b5Fi3xkBHZ1GHOiIgQGVBArf+MmxJgNBov9VGOWCqPw
0q4caccffkGqHAOVfgu7ReHTZM7rWIGCWumzMz44r4/zI37t/Fx6iJV14WHWYuuPNIIEWEVk97jj
fq7Mw2S720jpE+JdDjqzd8US9dSS3qPTeGOkDY1aUPU1ffS0ZMlLCdNhAldb0DiPPwj6jp49ScCR
3ZX5pm53UYZOc3A6NI1VGp99glzSGQ+acjPBqrI8LF23HwunoFlGIlo5eo9V3RyXUFH5od0y7lF5
quUIO9f7ihFW5ay+gMl6r0jCoP4c7sQqJmlDjDoWZ37fxA+KVzpwVrHIeDtPoU0yBPSzPAwf3Iaa
XIRZfzbjjIGONMCCHa4Vp2oqWIe7K81gwCY9PnTgAj46v00TlA/DSF6pU/wFP5NcmhXqWgxgnLPq
DegFTbhy11AZ+6ESaIN1vim65NPOS2dDBhw/RsWXaLTtoxWu287yZ4SXKQQdSWEt7e3gmHeZoD5r
5HInW/MRBlRbPbA2Hbvo10PYrI5ogLf2bntqBaNBF8ltMWF+yz3vSWV+xIgJEmkVBHeCu2YnM98+
z7UbrBMlmg3FbRSFz5adbKNp+bIzWu/0GhB7pUOyya0621vl++xDKkGsQBCg0O4lmR0yOK2dZo18
dGpzr12tbxOXoHAVdW+mHJFuwBrbzc1jFC7BDeud95D0tPMWVdOFRzl2LhGaslv3aNMquG8ZcAA/
s/caKgB9xhTaVjeQCkW3Noh9cMhe9Du1wbbMRXcbeQSwxHTQEWbYOyUHGi6xhciye+zy0votdHaw
w/65TO2HpuuI4a70mchc5LsN1EcRefy5Jn/guNYdcZdbp0GYs5IC8kkFVsJ4y8tUGvUc4GW85dT2
Njjp48/x7+fQF8u+IPvY/hM6MNsK43OArdWBAcSESsg5DKvRQJDNdpjlnKEWQJPuZURSuzXbXpgz
wKrquwnZIGMqwhjFvLP9kdgTfyJap/wj+vbNTwEPxAFYOgpUoJOPca7Haxg5u8xuatDyE3g5CvB5
oQodhQ/vZZ4/RUrsYyCmP0gE8P37gMDGJu62Jm3XZjXutAbAkOHvRlc7cILHYhO6nnPU8185dz1I
o+qJF3ygr8+0yo1MuNO8sZ2bowvHRkgSRfAnqF3vIqZ/S7iGnM3n3rFJa8yC31IkZAzVjXcnBg87
OkFJufndKwuOcpsjMJvtwzzVvN62izHWdF8WLIbtnFvEtWlEj+kj6Z6EaKBExS/SjtuSphUYnvF5
Coh2sQZay/lwxShsk/1S/Upn+1u6AakreeNsK5vmViUQ3udIwmOFMn9hNjegLg5ZcbdRL9GRc/ld
oIA4jJh7J3/XFBG7Pm9bKKX9zb9ovipd/q3tEv4hfi4leVOtirCaypPdrssZdJVVZ22QkO+F3RE2
ETbOjUUzMYVH5E+t2gQEYdjBXO7d/HfEUPVgBo0kYGjvokoizIG2FqmB4l9bL01hGNLl5a/BG95S
aKTpTLfW9exnvQBmI0WBbqmoS4J1OvtLVqa87TF7RzbboOBgAFekZM9qyoPXOsNlBpwwSNAgLjD3
ogQr23p7b8yznYM6pQ/U4zKo36nHEH30EBSahMF1SE8eHyULIPSNTVZk0PHyJ1Kk4q7+TgIrPqi8
dW8EYaR+lHw5RfUrmwFRhCnmKLr4x3QAmNlEUHnmMPl2jT1txgIbvGvJr9qHOCjM9CkD61UZhRhc
Ma+ZOcn4dnrrdECcIuPeQ1ngWFDX/1z9y/XNhLS8/dNGHN7jmR3ckt3HHHPUkdrf+UONKgxdUeNw
Ih5BXB7XJlhc6o1vh7c9I+J6TtUOiTde5CXeT3K8VwSfLWRav1g+FfogmL8o/YuCB6vOzP4ZOE8g
NuLto6fyz66EXDskxGsoFvjYN7+SdDUdDsFXUk/OYc0wljnuM0EVCQ9EPsnsLyEuL33gH9xxeZsL
hkqtrhw6CwwJV2gfiGSX8Plt74/WucjTV6sIGFv2BEp19ac3pCjza2RvU+g9rNYiGdt7z50EqYPd
Y257tOry9pBlmsUlpMsaregIrWYmKJIc7QYjvRnWvytzT0GD3SYsUR9MqfPmLjTGfI/wEP9vV1TB
OVrHvgvR3EykpxCYQSm6navbt5zT6A4axqFWySUmVqIjOtJkrAyZg5IQ4Ey2xmYoBsBeQxYqZyrm
zD7t3GDGhmfj0ZcF9kZt2i3i0ed8Ci4JwsExJP2Hwxe9tzG6peuMsXeGEW7Nr02LSb5LS/Ybwy8M
/QXew5wjS6FuKePur7uqOe3PXo4Vpsbgo3AQ9ZAK4k1tQJ+WZkbDn1bF2a9p7F9mtk7AL/4xTEW7
S4bgULNs+RV1EY584DXZjauqa+EHdzWSWEXRL/LrEEL8CWve61xRtVVN8q/suEmGoMG6IW5bXADg
OcoztDkE7XFwjOUTXBpB+iM7mkZF5dIwaNSz6VBsEEg3SIDQMv2XpNPfiq4T6SZI26k+N0ohOWeZ
Q8MqYR9qJGeyKR+Xaj4rIQ65UtlLhmbUUITxShL5qAypUnHF7sKuBKpnfOvB5J1SukvcxgxnRYWG
A7YYsPQZ3An4lAu9L2dTtPl2KspXV3XAdMsPIZ4MqZGNAljuO9A9w8HZoCtfXxiUid08n8ea9Scm
N0C0KQjVuK6ZEnSPbp7+DouIkF02KTJ91KXsDKHG2eesCn/nOMBZvHl6FBmOBTseUTcDWuM8Sm5l
Xh45VdEHZv/utGj3/cSL1AbuQUz9Tgg4S1aEuy8onlW2cu2rHpQwaR2ugFpZRS5WQP8J7Chpt7n+
ymKSW1c3IZYxNIqkXQw5dlPPkT4yuUfDLRCrDm9G0f4t89nfd+4AHSJ+ZsqCN2y6K+iLb4eBSUoL
TJ2W02OO5eHYra/fGMC4kROFaBrlZxFhZ5X+Sxp6t0VvoXOYhu+26uKtL0eYKepvsbr+HDcgbQ4D
8Y1w3Hfb7kkKnRV5c439b+jLK9K5nsYibLs5JavRobFXL/mD04hqkybe3kr8d/7IhQlh/quc0wpk
Epqb2V3uAPvRLwslXUNugMPSyG3QYWDF9XsJIuagsLlMR0xoQk4d8AN/SxW9adYTHhCfFgUL7KlM
zuSsg42YfcheDujxTR2gw6lrQW8ESUJjlShjDFrPAu8pFJH3MWomgiUlF3LXBic29VPZOMSaFcyu
4B4sqrxtuJxCxzfHYhoInKMtgSDOVcEvSR4iS/NlSKLv2WcgBxIRlRv0qNl2n+m0ATpMHXZuAqOW
oTskVX9fdsF7EdSgW9Qhr/8kVnPHvfrR/iB66E0qXDYYmious4acpsS+K/Phdk7MVcV2u0s57zHZ
JFUrxszDM8d7HDBE8VBQ4ZYZQP600MB0QW5WYEADNSv2VEcf2OBoj4wS0LPj/zW6+RxnorqYkO4d
EhXpLT8EeWLOVXWqvRATTPc+M17lDfQ/84C33F5cvZ0GwswtzteEOijFmaB07g00mcVIMt9QLSUN
Sbo8cxoi/oTTyR1fFt28ovGptkpz/E9lS9bEQiSOZlfnYPaB9gxoR+ICPaBtdAn7abnhBXhBpR5V
eXStnHRbG1xsJmxgGtrBE4JhhCQoLW4sEPIRVmePhb7sH4ztvPkJz19yNI7XfPllADhYcIdTp8yo
mC3kVkgwGKc9zdrBNWFZoFka8S+49ZaOFbgcFDHwATcQHJ3tUrotEOTyvZsYxsOD2dVB86qoFZuc
9MWibMnNA7wSlBmNXAfTWaEvi2X/WTCM9W6imbUCbB9TDv+Lm7BQr6fep8rqWAuCkomJ3SLGVrDx
84kcAT8khAwQS4rqrqA6AoY4u7DDwIbB+I6eZIqjwLcCIni0l/LL6OjWvYZhRhhZqxHGdXStC3qn
G9vnm/UYHVsnBthiUdINuQ0KJHyv5KMJYs6IIEhuRFSg3e3ew5XiY4/xm9bDx9AiMfB7uq9lvS+c
/ihL51k7BPUMZYHfSfLdc18hjnenw6T7YQPKvvTte2KFyPSeUBn3c7plDvPQJDImkVIgJunKv9I4
rKZhsjNh+c6ewYWcgNG2rImLsfMvtCjbnRv5D3Y73Dn6zSscCVlv3EY5iV4AO/bJmH1g9eLYL+un
mIbDLs6Du2FV+9bZ1O2hnT73NZikqHSQesZ0xWctbjUAxRgRzCFKbLRplfzIF0byTmCfqpHFfGjk
iZuQZSW3N3Hq/2tSqMQerBVOISzWvU4OSQaysqFjVYaYl2NSn9m4LV5hb8Th4HWkqTjs1eFSPjG3
wwYUYY2yyvplqGMqAod+JKlHhBInfyvagpwpIZ0w/3hpJ/uhdmhXC4zK7lLI/UIfnS5fcwhtesQi
72ccTWN3YIXdR0QE7i0UiGLAxG+5zKfjyRR3WlV3OmLy6WtydPKJs5WnEWGHWeMdczpUZcLOnnYA
jDugUTLD+TM76d4plIC3Tlt+YKK6uMNnXhfAqh5b3HHE9HFq7B0cjImdX6ps2lP7FVuTfCoRI3qF
rV7btF/rBYxdbUA7RLG9LQMGkqqgOyMrxh9TBaOCbN2uSt5K1ArFOl2P1fBI0KBKym1ToYGDN8aA
/VLFUbHTIxpUmZYvKqRqQ5CKTAlbN6DGYBkvqcSAEgdwGIWvrn1h/RNVY+EbCaZNEjaPi1Xf9kZ+
DLTRNnWcEagXyevPZ5AC660q4ZEmzBS2AaOUG52Z8piwZMaO6AG7I9zSM2bHpExY0n1e6NjsbR8y
T1MyEndE/t1rA4IWrp1GUd9m6TfoSaRudris5EeSsJfxdbCbM4c7dfQjBD+5h73NbtA0pZk77IWP
clao65AhZ0oEerU5z/cLdkyC3aECjjI8Jet2RTAGfO8Ej5Ryzb4e+3uZjWc0kafRKqZrNk/fLZUp
5wJnE9gBe6Zew+1i1NlNMF1IA62hupuIbFXgnxKPo5exMa2XB+yWBqzNytmpOe45Zf+RDf20t6AD
dO5EBHExfmeLeh8JH9w51q6nQuA2Nct2wA7X2JzrjQuo0i0RexBuEUcE7AU944cwWzXaOCBYFsf+
S4jkrYL4dKsX9VE2xcy5qX8MJ7+4+J26jUOg6WD3KMq66o4p2XsrarPxyMzaltZN7NBK5fyCQqdz
FjJheDXyynrnqDnfqrBgqLFQhYapxTSFW6525ktp/PzKoXIq6Q7PUyw5janp0IzVkWP0BZQ+4/NF
iM3i9+mWH+Yg7sMd6h17mR5r2kEaRgz3PkimJZsOecYP9pxlmzsBvltixMYMmWVTEaDqRFxmaV8l
O3osXCLVeRQBrZnU2/oDnA5v5rn4ABK6AehgjBurCoyLlo+YHcCrGp2J+NtwX6bCSll2eR5Cdc9x
37LDqZoSCYFf2izpVZQ4UxYs4glCJ3b5jFUV60BlupBtjnxxKzGnOYMztEzfMxPPm2nQ4d5n/nAR
0rqWuZfcobMFkpO/myhz9kVGhI1w8Y+3CbQg/B2tnremczljt9ACGa6hHCOpZsDuoXHGbLOfCLE0
nW4bycXPv8HgR3kEi6OAdcufbpBNKo5VDqKPrlkXDNQ6RVPx/Tlmwza5UhJmR9dvX/xaOszEiCCb
WJqHObgvq+RalQhaXMZ9YDwoVVswWwPxnHRIiPNoP5r8Q7Q9meKUetFComPDjjvX3h835nlotebh
pSsx0SvIE5Qfk1c8aeXh71TDa+fjKF8UlNgGiAX6IVZuOiJFiXwuij5DIl3zxb73i+Iv+vs3sOr7
sc4/ZmqLzWSHDyauIYpMOENnpbjlBOoF3ZrzbMNOlMQnO2p4KYdmk9c9g0LE6vtZL8Pr5GpwzvV8
wjNzh2QfQf9Q97tCLT7h7ch76TzfFDJmJwE3uLdj2CVc95s88TceonkT0GPPEmz1us5BDlJcjZgW
duWSoFgfxkPJaHDj6LyiBO5WcdL6P0I8lkXyJEfB1ooSNFhbtmF3YVw13WAcZFUvkE3aPbSnXn43
XYbOtYw/qiy9XVo8BgA4/2JXQFgKv1UMv5lBELSLx6kVg9yZwv8zl9Mzgp41PH7faiSt9vxcMscn
bYGMybMma3NXxjR7VanQXNdNvfEzCfquhJWnx/FUxbF3STinqzhzzykLCsqsHtcAUuylol6WHekS
CdwHT8OGZDITZep3JWiajnNvsQSN58WEHPYtz+zsQ2ZIoic/JDy2CPJFrvJDJPIP+sUNJAg4tr03
/gsasBo+pj5hdHWAAh7fjBA0pgoOW6UQ27dYipCT85To5KN/b7P6OyjjCIY3oSCBKd5aRMim6tio
FeAk9Di7bEyRVgMVMmFEo7e/FjWWwcVjMujXNFksWtd+g7PR5o23Ink0MoThhiSON8wWvCWFX2Bj
LSgwUB9+ZthFqEGvZRrQc+rcB6Hs97FDzNm2Ni9FEBFIqtOEDvKy67T08UspgoDofm5nlJWcu2TN
CZKMZ/rShL54HPUajISjR38oxi2cpqjG7ASRjBWutvhU/ivL+rWFJaZsK78MNmgBnD68C5VGITJd
fNSMN647/S4V2SOBW/zy3bY7uTr5FGSoCItKeNC7WsDC6fpmPNqeuI9nYhK77kXatKQZHQJQSO4G
yl1MRupf0yUTQKzwt1NFn3XhgbZtHkSYvwwpKujCahUIpXLDGfKgHdBbBloHYyWm8h7bKvc/t8aa
fYG5koGn2Y9+h3soLHDFkFXdCbpBAjlMU5Ad2gHsDQOQiKCQTy6BJtFoLE59lNgRU2KMaiPrXefA
TZgeFr/2Vv73o1XgxCpQCkvXfev6lkRmLyg3afnHir9KIk8PXSAxENClBBKI+7cTAQjHEcdKiiYr
GetLPzvfmT/+7UcEh2kzDWTqNXsmiqiiCeCBuOlb7gcTwM9EEBHU0hRFo8ZOgSw2wR6jyJ280e0f
KxvIbqyjE3qeBz/pmsvcc2xTzvhojdj4eos2bfKFCOSST1DmoiT7g4XpbbEzCx+ShZw9+I2ajEpz
bk8VKwe9VRdpLlOWDlfIZlyDYrPxLfo9GvfL9232pTHkdEVDpJx8skng2ozoe4oFFC/uCgf9Ynwo
yLfeNIrRkEE2je1r2ruaG7fpRnpUARE+KTHSrEqvVbUS2E8lN0E8YjRfyNZE07PnjfAOiA+w3ImZ
BQzHwzfUDLiFw8SMsXKe85hBUkVrn3xEsm29EC9p9zGV+OWNJ+RWQmbxeQpa1ngfc2BukQvmzPtW
EUFTfSw3nh4uJeXjYZnjlyEM5aUfjhO8w7O2mz0oqPTk9dPfpCMTy26jgMaL2kRBSoQcoJnKMcVt
yco8R3l3aI18KIYIC16DOrNDm7vxC3O2QJf1/fPQ9ZrlJNm6rhcxJtlAAb/JERChZLnSSyJuLwSk
10L+HoRe/aEw67LSvEYd3sHeMm8l3R94bNGD64vHwoW708XhH1ZlesHOgjBmZvPS1oBgKZkIPmy2
veayWWIoAw1tJI6OGOgeAKTOnw5c/W0+tKwEGq69sgYCuO2lP3LsoC9gu+nWidQf1fAD0vKtZV7K
QBOJVpb9BEqBzInbI/TEAnR5cc5GTJ4FvTAnI3MuHtuvniaxMfLLWHDVFKsoT4G5tWY/0TOKG7vj
Gp8WaBNYTPyFoswj9avtaMl3WCUNU/S1uSdbYHwTHat6mvdhCSZTjxwpYKvvmNLdNiEr7ODfWTzH
G6eLsMwl08Gr6npnqsnb2py0shHhvMp68HtGfFT+BKwfBIaLaEzR2TH0UwDAteE2n8JDt4DTqSkw
iHC23szMorX4cDCw30B+oOcWIrWoexBfZqnel+WQF/VXb4KznfDbSs85zKCs+EW0XxOXwZ9klGUt
TMr6+KSs6CIzzF8l4uwoEf5JJPOjmuCNSEQ7NwHg0lqod84eYjeFOJBQdFRI7ftxSZnNh4wUPabv
+rXP2ucOOdH/Ye9MdiNHsjX9Lr1ngTQazcit5LNrcEmhKTZETMl5nvn096OyGxXhCki4+0YihchU
ZTmdNJqd859/wLwCI6d2AiHr7Af6q21nW5jAVyRaNV1+pN0AVLGdtUH3A6yBEmqEdIXHypU/z1/Y
aZqLZCI7IGZHbyJlMuRZGuMEJYJQ6WYy2AWc2tn3FOGX0nfxr8UH50KK4i4djnrCVltFt2aMmKOf
X4rwdTTEXvaw5IRJl5znHW+ftK8jUFMKLCz8c+QsDtELhs0IZoyYvjOn33jMenhvEne9LI4SrQyT
LJJAvXG8DotXkxPyUjJx4tyvXgToTqnQCRbx9BQRmX45duwsgyzw6b+MQqz04/EnV3GVRvp2EQEP
JBZiwv1YtQHeTvU6ibx+N+cGSlAw7VRi2DwHw6uuPeIu1W7KNboswNrS1wW2tuap9m770MM0KGqe
QhdfUe8hD4fvCe76m/JljqlWyhZDXl2qG5GGLxSd5WUhamvdyRd2UAtO5HCaW+NkYB0K2QXYubrh
JTzq0dlBYe8gAipENh6T+SGPf5YWamd4FsECIxjVuCF+jXrehnJkeeBIQuCeqjHys0z7GyOzlRES
YkkPsrMXb1Yi+cBcyXErqLMGFHB9CGJKujUQ07CLusrGXGtL04RLllDutnIc7HxbLIpnkZMQuEwa
ie+10tJDPQMSFDRFuDfKxzQdsSbHtVdQMlFE4TJiM5RhirM1azye45mdxNQSDNAiIJj54tSjnbIH
gqymarzygvQ+yJx/MgK10KR4LPIIZPKyDj0XMyCc1dUAQhsC71Bho+2rVLNLM++qsdruiLR0adQx
XATFP7qufDZnXvEkr/p1rH4YEis/z6luBstCoRF0X0IbvKDs8ycI8EibfPaYGbT1os78lanATDRw
JAOAgRmUZkoz4E2NP9o3mTBfgn/w3Q0omxx3/JICHa3CoY/xLgCRdyxQfcqsZNVpfG152HV1YigB
kcCVPzNlXbmj527AeNBY1CieG0wXwlmu5sr5pgK0iUhwBQJWmiWGUFMCKGEjhYpyzJHGKsHy303Z
e2f+vcGWfTHsDGP6Fdr1cxw6Wxqb+5HkkFL4aGPliTe7h1sFQhq6mLeFDjA48kHX71YMdHqIq7x5
ltgFDi+SBizJMTUPokxdpLlvbIkrcfE+tVdj1p/sRFQno0PnKMN6nzHjVFlD5mDQ31hVG62rgkZ4
GPy965Q/RkYExsTIKg41pOAO0WPa3xYIs2jeR+wDcmNF/cI3tRJrb0rwHpxpyORqVsIDcdaN+AGb
TnGT2A+IMFg3M9N0zBSNVZHHP8LRuMuL9CGW/fPsQxsAE/5ReKJYtxRmZevs4F38iGsv2UNlJzSu
uBU2uZSIiZqdp9RajJh4leE3UoE0fjP5lYONKho634UKiXLdQuaIa/50kbWoV5oKo2kPKj+DrOvA
nI1DJ41HSDnfQ9wq18HQv0zRyAwgfDQxvr3sMtQZ1sM8ARQ4kDzmJMMCugUSGIDb5lED8aUpZn/Q
Z5MyefYTSvQaci3pS9arqCcQofwr57vWP/OxfrRrSnXDJ7Ikbk6l0R3ahAakGPOvsYvfYma9umOc
8Eoy4E/q0F5XTnTf28+Fme7mKkquIOVfdj4RZ9BOEgRdbYN1vjF8623rNa/bW5nIp8aikOwj+wDV
GqfQYjUiQaVv/4Zk+sGqYfs0vcBG1InXdgFn1mKWoFVHI2mZN4wJ+pUAc1lH3FizkwXEivy25sg1
xvxpap3yoAf+ADZ0sNRwG1Xwv7sAX/zZ8U+xg3w8wFAJKR8OmdaYPHSmyywVaHNsH30P6FRpuMde
mrxUBdkVcVlRiG08dH8h+u9y09V44yBvQVk2LZ4SOAP3aXSlIhjsaIDYIOsRVwh8SDbOrZv3TNoX
UYaoBGaTsnjxJMDHND0HDlacogiPGMLkfJ6s1qI7KU3CUccQwUFmvYp9jGJcy6KTnwJkud1yggJ+
DSHK9kasvUk9kZqCby4BuEb2AuWx2vQmnwQqAnsd5ijvj1T8WjXjP/mU3HiZRwJ8Nt30UMBWUR0D
4lrfITRmR+EhdKmB3VmeeHXYhCQmyN79XN2aUfqkH8AEvR22pjggx5AXiY5yi+G2HNvTnKpy41KS
25x3lJcz0n/D2dsZY90qvh3qpbiZgi+9nWzbvrdvHHyalECE7Xac8WYIT86J6r1VEdRdJLumeUqT
8qsO2xCXLQLHfS4pG1bS06+lzXZTQdVcpSHpjFZULiGF3s4X1j/+wAhIVKQZDjHYVoYLUgBXHGLd
RnXOAwb0T2WHDxM20atc0VzllbHuo+6rSjIAlWG8ats03+RdK1ZzCyFZr60YCwzXddyVZ9kvpWWs
Okq1FSTDx9gEpRXEP60MMtAuun7CAW6AvQX9E9mNzlFXZz9jpvSryNWC0MfkkCxUPCubfhKFQuHR
jl+6aObeASJcQOE8psKZF0NXFMuLNZjGUmwySzIR711lPUYuPDigbXNla9BnMTGwxDZhyQ4y9i0+
6NAQ1gjrvgdESUW+fnUkboq9C5bQu08mUP22VIweC9yzDuie80KVlzAaanxRmqey8MjPRZRmBB3x
lIu7QwrDGVUs7OTJw6HVqB6dCtcSpJydxAOli/1DFnJum7HBqaQcfeFSjPg2rFU/YvLbNt0utsX3
YJhAtginTCtEtxhxaGzPwQ3GuygadkNMSGa5uHhNESGHsy6/VqXmgeQVoRiJ8ysY1NfZJSunIOQd
j1HIpVbGEeEkV9cFA/nLtOUQKGznx+S9xtheCMQ0K2y1FgGZ+IJdb3w5whBa2XD4V6Nhwo7Ri2BL
4ByXkXjUMhEcsUdbEeiA6C9EjuWG4XMntVpxXO459aaVHRj7ufbuDRuMFwGGV8stPhPGRRAnV+WS
a8ZsAyl96j6C6cNxbElM7SwDFHyoCCihViBZECNEDE0Z2FFOVvrXiCU8eT1k9VhI6xiJM6d6HNOc
EibG97/BtBMksHXuWvunU3T/ODyITZ8pd2UlP0oXQJ/UossUJkXkw3WkMewuvR7PLgK3ZK9SNqUl
v7cwN5whPnUtnErXGmmWpHJRuTFQaHKinwLYEvCw7U0LD+zSCHJjM9kML21hbs2isXCZ0Ke5r8TW
IrUXjoF92XbjpbSzkxO86KG5xhrlqDDUi6tHw/8HYPFki+yBBjbCcwJsWaXOOnbix85hxleX0S80
JS+C2CT8EjviFizLwVIFAwSvnzdTyDwoikqxMw37kWiyQmVHXaBjKcOS/VWUZDawnJN28TutvuYd
u/YEP6tXsOe0hbkVjPQ5+FYFUCibSeUM3MLHvGt23bKhuNnRqLufgZjwv+amFzF+NHB3Lpyfbml8
s0pbb/oo/seJRbnthQlxTCbYY8z03Bwd11ndqRtAzr2DLvAAcRQRsm9S/0vA50ohaAUiuWZwxibt
QRlPfcyzw1fpGC8jHcRG9cUTdM+HxjNbFGL3ntXUm1l0/4gRLWiVkMohc6goJYstXYw54INA/1F7
V+t2zwBl5jnx4eP9CPMns8gTwK+RwVVgj3swmJ9Qm9Z58J3tCxvxxQZnUU9+m5esv0EvB/P9onYJ
4+l5tlKIPK+tHBiK4pRllvsI5yRJxHsYQOoqvSPECMiLQXmgzudyikOH2BJdCzakmBLLSzIE5i45
eWwkHTzGDE9pe9ngkX3O/q7ukl3vZa8VVUE0BsdpTl6tmS3JGDeF+1oL2vLBxwXDDr8nBufQjypX
xzK6q16dMjhZ1nNgf+WNOwycgikeQPgzMhn0DlBqbiiMVnFZf1eYSTQkOw7PCGYJ8Ov6R68frxnT
r0p3IVRwifgmd0P+UlXchY52wGnqI1YOiUwvM1gHHDJUp+Z2bGEPW2s7J0T1ltnI2iEsmGDaOwqP
r3Uv165/8oEySei+c3AqyUmB9RZWghoZQXT+0U+xM46yBxTco+7+CWzGoL1nTxcDCT6DZ+1VHO86
ET47JTYOFKodd4aO9LWAdU0Zf2F3giT68UvQJIc8gcdZnTrR/xTWo0XcEbvJRR4l6zjh9cR1VKr7
yQzoUaaL0HBvuvxmmmiB/n/c6rRkkgr9Udrq9fQtz77Vv8etLv/Br29vmaqm9R8Me7RraghTrv3f
tFVP/MdyPaG1wvpHONol0jX/N21VuP9xpC0cVynleQJg7f/8v7RV7z/K1OSwatizYLeQp/43aasO
1/V71ioCCZMgWNu0tbSlUMrk979lraZS4eWG2HLn6pCeLDIgPdW28RShQ90xesYSuGKEZ8jCWwvt
2If//miwuknLsdoXfi8PYwwkSV+DXUDHgEjNWf+lB0FdCufwSOQHVffUgn7oLkwfDVMah9z/QsiN
WEdTiHaeLdy04WVeEtiHf6rj+9s3fc1/lVxFquBACYkS1w9usXSE7a5NQKWkgjg5QOsSJBl6TPIv
NP6xs0qcY+RQQokhP/R1ADgWzbTfWHX8BK4DxmgL+Rig1V7l/qxvrAbzZFSRV78thtO/wbW/J9pa
zvt77CrT0tpyTc9iJfx5j7EdtKPeLnOGJ8GLMfXzDZKoehTmbRyRVuiZmAQCzcCOC7rmpjdp45Pa
cu6dYQnD6S4rWTrrEmeOf1/XfzOB/3JhpPmeP3tXCZYey8mjuJR/Xpc54EIj2oTqwEy6aypGkh6q
0kWU1CMHTfKHT+7DX9YaH+aaknRfwctwlusrs3TyYUeku5LEvG07E+Ia0L+6dfOqMoGgwGidB9jh
0EGQ/U3fwFPcK4msHhkyyaP1TsDHO2YMVOxBmJcfX927m0EIvGXbtnQcW/Bm8TL+/iJYJAI28Ppc
DvJarLvBBeNJfHcj8wCceA6L9cefZy3/h7+lHLuOp0zPdW3EfcrWllhWzW9vnl16jhYF6zSUfrYt
WYYH5JO7FmkCyqCWPBZYVnvPZTYsqZllEgy7eiLd7JPreLc6PeVSxkkP9E6xBZytTs91KiAg19qO
sDYHasmHwJ6rnePdOv0EyyS609ivXZNoAk/HQEtp5f1RheNPv6zDB532v7LJrv75+KreLRUPB1Ye
hXKAqdghz25OClnID4J2AgAU3S7R4nECONkaBMpNOOOAN+ntx5+4ZFv/8TyUKV0svUzhucJWnr2k
Uv/2PCwnQmiCidQ2CrEPIAjTl/VD2bDvJW7yJXfM57JFVUX2fOq8YJSGSxZULwJ8wl0/ZeVVnxML
ARfyk3UiztKw2Tkkr4tU6J8UPDJzue7frgvPXFOMqE8hVjn1fs5sOCFz88tLiD2aZWnup4quokUd
tDLJ7SFeFDbN1BfPGgW10iYqbZi1yB9vvNxp16FR41lmKfcmZ6R5kTMOOnql8aWu0uPcmtbu49vK
QfXnXbUEJuWu8KDakiz07p2PDHhzjVfsUmHCasc/DT/IKISeFhQLu2hp04q0QlEXcEf/t5/Nocq4
T1rSdllHZ3fOJ/skKCI32UWqHm/6JvxuNIxNB2wOHdR8jt34R02D87/+VBdDWstStnJcZMt/Pq8i
teQsgcJ2iYEb3jRD8ChGKVGwwg7QwoQ7ppJ0rwrwjo8/2Xp/s4FuOcddx5So5c4PGi9zSp21Mt71
cfgrg+c2VJGGf04rgAcEujRGrx7GOM2EEnWAe/gADE6Z62GpH0g3foIRlKxRckxbHszIzCeaIdoa
2Sd7zrvrFLZN0WFZplYmsMjZloOje0Z0MxlsgSyTJ5gWuypGiOOYAEMYI8BoFqQ1xOknH2stB8zv
W64SS43jOuwr2lamefZoiB6nPPNJmg6zaF8Npf1YD1gwyzS9M+YBpJmBdQHh5KowOxZn75nH+eDA
tkj7djo24Qihai6wMnarkWxfQD7Mc14ic/ysYnj3zgvOSMEJuZxGNifTn2uokuy8VT7526JJw5t8
mbv3aq7WualBkK2iv+JbpgdDqOtyzCLgH0+uGgekrl68iIquevpkaZ2fVrxFnI3CUxSqLGvvbHcs
i3hAwT4FGOnYxzxt7nusXFB3kW7aYXOfMxIxagX7K7byLwET3mlIDh9fg/3+8bG2bSGw0PUU0MPZ
snGGZur6AjOfQE2MNoo0J2OLJv3tx9s/4sGgiyWwLTt2s8/U3cF2qbC7YZv6jrGKEqthCpNBOhji
/tTMkI1C6WU7xhnFZduSpWer6ZoKrLltWvTgmeVd2SUiVSOtq02j20PvGwY2oVOycYsyuHN8z8Br
AmRTu7S7cIWCu7dfiBSrDfZqqIzL/+Tt3xl4P36y2Vh/WSmSUsoyHUfopbr8c6Uk5ThL6dbBTulM
7Ipkfs6SwP2S6Wiv5zl+it223QeSqU+YtvCvPZcUFg9QDG/PEMlB/fjxQ3r/jJTlLBdj0tiQjHxW
RtU6qbRqa731B5MwOpzxbrHwhzsVxv2+dcVwAi8oQa1t+5op4Wcl7dv3/fMV5/M5wT3KBi5En92P
iPiZAmEDqvKovFGLV6MvY+sLCcabvqrIPGQzS9z+VRuB3qi0+YU9R3jjpRbpXWG4mazcJC8jvTUM
MT0ZYXH98e0R798jZWH5rh3tCZby+RrGs1j4RWB7W9m5Ab6Mfo0WCCp8SM46YZXu94oh1FvBhbmW
idL9QgIGTxrdXRPN2KfgDHFfl3i3ApDB3bXCwT9Nsg+PE+NuIwH5//iKreWtOrujwrJNV/GyKMGx
9ucKcwaJUCmFE6Az/0gsO9O8xbYBUYrG0y/IuIvoXTSaAzz4wheZx+knfcrfbprQtodGBxCdtvhs
88lZ1mhcQ2NbFYpoKnfEoy49upWQV37zg5jc9FoJMlVy/GGxGNdYhBeZ3I5R+j3TU3OFT667t3yp
rxILXhAEXLKlZkG+T1Z/wbK6fE2b7OGT+/a3G8cxJz1PU/coaZ/dON9k0CTg3m3xIYRBOHhYHVnu
cRqq/h/MSTdSZv43etoA3jx4rNHJK5FY1b09lXhUZ9nrPNKJ2DHeyYFKxmvf4cfsqOHfHxiVxDsV
dC+oJMizmir/KjOL+joGOZapTW75mPsPc9o4F1mSR4ekJV3Yt6xpxVevjgRfPra2ObCP+QuXoZXT
SqmsZ+MGaiuhPZ+Y00erHlXbNlRgzVJ57sGC8Ub8Abr0YcSsjc0QKXJwTdRFcN2M/ddsFNtkIQ3D
KjUJ6/I3QZiLlYo60nxsKQ/+aMZo0v345CEEdRoHlg9OSF0gIR+QQRSpV0820T4revdmanoIRaUB
V9TtnSvis0ifiumFfGsf4wSJlGyMoEgj607DbsDdNZtIygjvfXNW9zjK/7uVE6tyJQCMGUs1t28/
rGwMCCEDKZCkjECM7a9iDBqvaZT3oY9pqpgIUcry6oftYK8+stPhlUI44BAai82pLbbQJQC751Sf
iH131pbyMuxtKdEpNF1ixghghJR9/UYRBnT/eHX9ZZuFB+wADYECWVouv/+tKTDnTta9WcAKtBdI
OEtPNsYK9dxQLZSgj0zMkOGZ/do3cuuTMnOpks42BIp5ygE8cxWHzxls0Odt7RSo0LdO14U3RhXj
Xtg1Pn5+zs3H3/KtzTv/KJoeyjWPE0Vr8efXLBQWXdOQeVtES1X33Qca2iQxoVKl7BgQM+T52s3x
dxR07vfFrDsujb1Ci32obQ9jtDoA88Z2eGPLaJv42J87pecfA2N6ypGXHKI0mFCiYrccQk89QH+G
1RsLHFQpS4OumrZmb3U3OUwj7FHFM1Sw7kusk10Qy+6qIfnqKiUaa2Oa6Pk9a8KwpnezR3K1XJJE
XnVV1Hsvx7c4sqEw9DPW50TnQl8dQw8bMWy1Qt0VhCzBxreZS8N0NH6BFo/7kXdtWy2RIhDdUeMw
jmcTdLdWXBSvxjRN27wZSoZf6NYR7+rLCW0aU32oCoXffbL/Lmfm+VPwkKZyrHvaflf75aadW+xk
eEjm0rhKcc8NhNnjHSzGizFHYkY4Q7n55NH/7TNd4Tqa7o3u92yB66K3Qqx7SRItB4WnBOYYQlLZ
Zhj7CCCgT2rLZS8++4rSpIGmlKI7eFe2CNm6bQppdNuI1iToFBofRaS7kngOQmzWnxT4f/s4y6Ke
lhIgDNOAP9d1FCL+nGTsbj07T0+DpIQHnZLHieqkW8qUj2/mXx4gmwXgI+8QcPL5SYR5bIWMmKwO
6WBbgHYfglsOmSlZ/Gfj01C1nxQN9rIHnN9POtGlBjSBuBZo+/f9yY1MrJIzXlx0Ms5RQ/GX/hBe
0dYM+9SpiOMq71Tsr+xGin2ZKWcb9SiZ5uV0eTtnkopEGz8d7NXgjiNxrZ1p7zDOgwXj69vBqVB2
uYF3+/bD6OcfgdLTKcTgiu3hp0k2+5chYa7DC78ijt4/YtF0mSf2eFd4NhTXGV/uj2/y30pPCcSL
HyR/U9udtSeVB+PVWxKlBsNv8KeEeT9ojhIin8i/jkqTmBCYqEYYpoexc551PkzfNWzkPazDYzM/
CBSN96DTdyYxoWspovmTl+o9lgTCL9lNHd4rpBbi7K3qOvzqao+A2y4w7X1eQ4WvyxtjKSyqOeiZ
erOfYBJoAQlLctyE6A7EyV4GqAOPk8pm7L6IekCV+zBmfoWeZQj2QdS5m8b34bzX2d5JcNk7wWcO
9h/f3zdA9GxNKcfGXtbyqAOFOltTdmijLe+hluHbbN/T42NL0b6GFSPhrHRxwvVwHc2n+jLAx3FD
SgNs3VRgcdDhTR/yyItqR+rSpYkNyjRn6aECbsCHhGzz+U6NjrHDQBzjgXS+SmZhP3eopT7+CtZf
XguXnXSp/4UHxHj23jtNZRoq13pbGhUZAp7dEltjI4mpW2czQDuIKUb6UFhkWQYNnFhpbHo0bTvU
h2TJwTa6CRr5ye7w1pOd3ViPjo2GyTRBPr1lt/qtmIAiLwlq9NWWuh5rusqQd7IF/kkq5ppFmKpF
KkSNOE8il5dR2q/tOnmysHzCv6tVpziy7AtddeVzYdw3fU5GJA3r1lVwfN0adWoFVR9/PCznp8oM
t6Fj6Ru68oyEI0jF0D3IaA/x+8uxAtqlYWxfFg6nmx+aw84Gl3TCTJ7GAY225YWUHH19rDrooFUo
kq9pX1/jvNJ+/eRZve/UcBFSltLatJd+dimDfrsrTjyEnArsTEPbuPtMZcFDlDrpV4KzjlD7Gwbs
5CxKLKuN2m035VhjuJx0nxRb1rIk/nw4y55iAlaxbOS7EsjtYKP0MlJbNzYgKhcZwat+eo3u8tIY
dYwkaCFxLvg9iF16SHTs4MCXpDgtik+wXO995ce1CNPGlhKgzNVnC8UryjAwvVFtsf1AdOZS65hq
KNGZt1gtaXcJ/KxJoYJmbLD1Qa5Jkh3qhx9gDrbC9kenVXGFfce6TJW766XtH0qjnbdDXT4iBopO
nhNvkinVuywGG2AnG6+mjjwzp+pIFSkweUvQmjM/1zmpomlxFXb8AOsrN2EYjaeZbK0oth8Thd3Y
K6L5VUXwzcGa60ML9nuQnXitAJpN0/c2FcjJganX4xSKChNrwmvmLqqPnBcEgxlZvpddf6cMkCAq
lJdwFs9Shuaqi4Z4a3hJcfSgxAHyDHs4G8M1cVAoRzwPTztbYBnnEo597S8h4SjlEJdYeUN82fjd
8SyoHy1WHfOIXgqzQX0bTT7KeSzlr3ydWZepUR7cUg93IV4gb42fUQwPLt3+rvGd9LrOQiIxY5lj
0y47zryadML2SdrWfNe1uryJ5+bGhdz2wJEvt3HoB9u8qz5bnO+xARYEsyO6EIVh0vl5UgKWMmXo
1bZAmXlZIZZ+GK0SY7dmsO60NMtHrOovJCrcn1ktdtroqk9q03dQsm1yIFBiSOAvMJ8zaCDJHflv
k+3Ca+mD5pfo5Lwr/XGm9XGyldmQrTHkn8A478bmTMw9i8EZgztb8IadnfW2gSFiRibetmmlc5mJ
FLpF7zm7zu+eyZPzrmWckuJBcbtF3EE4uW+RNwu/JI+gGzs5PujxQOrjxdsf336Enfihaab3jtfK
bWGRwE4mcb7XS8SvZeLxkL2IxX7TFv64bjLXXJV+Y1wzyroLEj0QXTeazroOe7yG9T1Bu8R9SHw0
I+v67UcV13I/0xzP3TRsZxtaOV5jCvw2/xr5dPSqI/W6S/0T7U2/aqp2XsmlxVMuiZWMJPXlW1s1
iO4JjhYxecoOv6XkK0+zkLefbL/v9hruMD2HY1NM0T+dH5XYTOBkBd6NkVkWQ1404vuMqvKOuOZp
8vatiatiWYS37ogCmNtfEwiv9OXIErkpkXss/EUDaYz3WWfyfkfmytjLGO2QiUoww1Jt/3YwdD2A
C5J5vc2sGhkos9FiOgRDgYFRkWYbKBcTpn0J2wFqZma49c8JYrafTKePb5F9/vZBAQELZ3C7nN4c
UGdrH0sI7HVKTig11dM6iol2DQzvhbPX3JZS3xaV8eSQCf22Iw51W97kqn3xZTQ8EHrfE3QUfins
4kdvG1szz9JtQlrWLirlfDmNnbUTtca+ipiNyzprzauR5XaBMhkR6LJIKoMmieAhVEOp8k4aoOkT
kOPdnV44LgClymF8oSUnz5932hiNVrq6dbY2jpFtWmFilIevgxX9Skje9sPua9oE9WWlw7uozvtD
nuLdVCFF/fhGi/MzeLkOl/mlg30kxfM5UQI5bBPoIbS3OBE1J1UBNaZiwFqlGfSqNXDkqPBG2dDQ
e/u8DcKrYUn7hbV3wubqJ979BUPioQqGq1Gbe4G9GcxsUhZLGT8JFR4IsMWknErpkzbsrc36vXjg
wulEGOayVS0I6tlSjaAVqpAJ09b1BmOdYfx1RUicoG4eY6A8qdd4w427MicxbggxdvRpS4ndRC0q
DIX0NHLXIwkTN7gBUki//UkpGPbRPW2fTzzJ0K15gj15t0ay9t8KEmF4TKIR4YTMcJjdt/FxbgYP
/UpcQW8guqqO6xdrLod/Uv/BUmF9S4b8jE9ijRPMINUpscPkMDlZt1nGh0/h6N22Dtx537e6Nflq
GvAxSyFxO+HBNscv1lKghWOzbdmxiTuPyL6eZb42oMUXwdR/a7FKWqVxmxy1/l6GcXVwW6JrMF0Z
cM9r1D6VUG1DEqkfmfv4SMOm+AXTiGHUxTFO2v44C2Akb+7J0FNPBNO0G76OvNDazVcJHtAHmmxr
u1DqbWJpZNIarzZRWJvaLL59shqXJu3sodLDO0LZdEGuI5cj8bf9B/N8V+NEYG1tuzJ2mMLKG0fH
MB6lieZalFc1AnZoW0Tr9G3U4jbKESj8+WtK53mhpsUiGnpmMnu3QxmR6Bh6xQ2WOAR0Z+NLGCN4
SuZw6VbL6sm1gqPSc3LlLj/e/tR4CKVi4g+mGrLQx1/uXRPNivWWTZVZA+++fDdnJBnOIF5GbDOU
inFSliu/6mDmu/FwndcoHxLV2FdFWMMtNevwYLqBOqGkdU68kDNZEjCCrUXuJOPmiTzIZNMRN/FZ
q/+XnZehnnZtJk2afv/sEeQWUseYmMRthxISs2YLEC/A8oDFnh+jsujQ8hnYF6ZBc2BS/70RCMg+
uVPL7n6+DDwP8Bd2iPIc8+waIjsHIItcsdXQXdejOVrrYE49QgVyAkWqQKwFUtHNm4d7F8YReWKR
uSUpNX6MB1ZuN/qfnNnvF+YCEcJU4cYw5Tpv0BFZpfCWQ0GDTrDoG6SfBHL/1o7TDO/spsHxMbCt
i3GCLfvx/TgvBDkfTDpYgA3NSQjX8s+3Auu4sBjrWWw7kr8WwCfrp2NE1LnEffJ2YsirdCk+ewjL
BvrnQ6A3YxLN8QsowV9/fqrdtKKYp8nc6hGPBVyxfpALazyRL/fMslOkxzvqvi2Qcqvma2+iq8mW
SYdvogGO7Owa8fEX6RfDKQrqe8OZik9Ak79eHzeDvZ+VYp6PG6VbZDrnzm0TjBJPeeXaD92SiBdN
A1SzTiT7apTt7uNH8W5ex7PgQZDebIE4LnOCP+8K9n8DnxSREGQk9Qaqh4VLMrEPZULKaz7NtPAm
hgWlbx86eVeWubwBrCOsdci+GDkqEYh+45Mr44mIuUldk4qJ0WEbXIIcZFcpQ+XjWDQ4t3xy3e9f
KWoMwSCdys61bXX2NPshS6q5H61tg1tXSsLPY5am7o64ab1YNX1PsHK+92T7ldCKZuWFNiGR0+xg
l9KEeyyuV5nj3gfR9FObY3Lbjhg+DDrxj7YGVwkqYe7H1vj3n1r9/PHFy6X5PluKzJM5GDjjbIyb
z5pzafjMghQjg7ElBc3Mx3JjMpYjVctV9drM5Y+aGdkRXiJWKKUqHgnD7K57t/6VjbBO50QcE2O0
GMvR1mS+2rUS50w3siss0wdxE0lCq8N0vpFDA9CBihjo2M7GeOc39QwTfn4erIRU9TYK7voO2hXo
IKFNzkCq5pDfTzP4Vm1XJXY+acpphVHjoKLkto7kq8yz8Tpv/zF1JhlXzoPc+LNAV1BjRtW61v3H
N+sdEKfpKSCFKfhSSwl9jmQEQum2Npt5Gxq9QeBGWK+dASFZO2Cazn83HxFtOtgX6GnXm05/ZXb7
qVDpQ1N6N0WXT9fVIO4+uajltfjjCXJRrjTVQk7i0t69Nhijujobp61hVk+BjzUkKfUAAhy49BFY
fo/e1K29NPs6UZmhYvHRkc1S3GXW908u5d0Bx5EJiG1j5EmnY7694b/VGMNU/N/7E6heXOLznK7U
iC/ghMh6HfZk6lBMnDBSxG7ZPs1qcj7ZuN6dJVyAXMhG8MSYcJ7zSHIVxi26yXk7TQVhkv3sXtmZ
vGl8hgZo49EXx82MqoK8v2z0PpkGyfdPwuJQJQcc2rbD8zh7l+bWx80w084WVqh/4yUtAc0mjogY
N2OGV2PoizykPuRhUOySjol826GnNJj1G+WEOE3aIVaLyT/E2OUXsre7vUzc8Z7bREUYzKgzhnTV
pSAaFygRs7UCB11ZiwZHx4MJDcC+myh9N4wU8m0ghY0PykTE0OisgxfLlfUhLrvLt2rMYyMNKrSr
bdcSAos/5aqnmFuL0GlW6Uj62cdLwwPYebdOGVp5C0UNZi68sOX3vy2OQJsA5TkmiIXbOfejY8dQ
KjTSl/8h6byWG0eWKPhFiIA3ryQAGpGi7FDSC0IW3jQaaJivv8m9LxuxO7Mzkgi0qTqVKWWwWwuC
PnpZqIthE7gPpHOCj1T/G6B0xd2Lp1mkqzGQvhaL6e8I+uGfuf1rHmikwa1lnzYL2cxphNgPHkpU
U/KaG8bey5lhtbL2SaZF/5DN+XiXByibuYL5m56U7B4Cg3iQDag/XCbMOzbOz+TYxhN+iYZKMySj
eiGykOXjCKlpzC+qzW7EXWPrUxTfrkn17SwLQ+dVX4W6J61dZQRL5HJwvjFJA9jUTDZv0Rko2KLg
VpUVjhPlTwixx0mSSLetYVd405eV999drffMyheoOWaJ37rrT8xYQlyQP+2a/KpcYLaurm3T7rLh
boWsDNEx0KOgXx3Y+85jAk9+b0gjHqlQpkgTi/RGlRItw0SGEUlG7ZaVuc4uj71ezBtBjnszjFAB
KOVDY1K2cSIZsXfdigH9wsljtXZRapfxBNuIXEgkQDW4NlbusXsGFXRNuoQ/AZpcBBl7zbznAibi
tlav9mjt5tndiP4fdJcdJQBmJm00P1NzA/hYk0eNEtJDOnt8aPyJwFaoZq7uGjM8FqU+AqQJsrEj
m7+ZWAygtT/Sky9+Rvy3rGpUOAbzepP9n+PW3Ixar6H0sMoIDkEXLv6dazJ1lsK3rAZEr6k92iEE
AmfTdlGPPEhNyIPweuzcrjrz3xGyZUaB5WTdagYQm/THTIdbMgaBtX7NQKLEgIUMWDTDFzUtphrZ
UDeCxD0h1AHKEvnYTGPsXZ+6vTP9otMsidH62Maa9dMtETHoE6290SDdm2jIoquCqUSQ3U8TwRK7
JXzBuBZJnyjg0LdP/R7/FwSOOdsbGNm3azF9pfP8h/cVKqJCfaAlRIJtERpGe+Ho8WUBiPJlZoZ2
C8t+bqbr0AfMpzkMtzSwJ4ZJvLMYbvDvFIfyJq5dkKv7yOC2iQ6307clmvHmzgZjtxsS/5RjVdgm
fTLuDU4qhq8sABjJDQOo5WGpNPiutyeWAAsohnc526Hi90Te2BwoKf5pZNSxvrYG1sgSiRzDeDeW
8tUaA34EzPlIlyFKBgG7mKogF2ueSENf7ttSXF0I2BuHMR8sEaAqwR/VyJB9SYETMHynTf+pj0Xd
QDena2o4zNsNqHAGHCVdiQ0Ts0JcCdqWfXcbe2cio+4Ga+e2kKyH+Vm3lKAoZb30ajdKI0cOmv8r
Mm/jMsW6hdoG0zGAOjPbTUwA5JEQhU1xNi346en7wrP/itq1YrPusQlUsuRztZttnVBrzP0tnIAT
JQgNTCoADt+beJ64WE09Aeu6hF8xd07I3ceESNbgtqED2azgFYAQMtSqEylet05ZZtiAGPHR+L/g
cN+VCIcIoUm0IB27mKZDRTA1sa0z/eR1OIWQD3WwQQFQBGvUBdMVCsHI+C1Q7jWnk2Zb39Qv1mic
04/mgeAYyIt5ucwTW5TR2f8CruncXAGUzKYGGy3sYItuguXOGmlF01npgfcGMF/t/rfQ6X/QWV2I
D4QDI5owOQ4GGHZWF+NppsofVdDlnWQ+dtQ/t7bO87Z6dIEZ1QLeZDga9ZXWrCMBGhEE7/Qv0456
jguFxXqxvTpiAjkPCcbv3RGuuijN6t5BC4DI4+zkjNrbuvmPYhZ/bDfBY/K+stw5r+CP//u/TVai
EAzJRwo+MSw9ekDNBEi3VL+a7Fn1x3/t7W9m7B7Bp/lVYTSFHsfI+GgsrBqIo3JCKlEDFGFI8pC0
+5do9JHp7qDamUVUYeHbTaSLYUGLew+J0GbWE5It6lot4Cs7C6DtbIuTUQOCpfkcZnb34JpMnTlz
49zgKhD92XL/+9qGKv/0q/X7v3/R3RbCdKf+zT6vW00nFVhssCvc7NdT1tM4DI+60X2OmbsbPEC6
fb/PGUTZegsvTJvl31Zqbf/70kqLwWxIQ/B1eREiDxhgALNBm4HOtdWupygeYa+E70oXOjLMztvB
+siZmWeeTNE1U28iSZ6GFbmXwEPlZTYQY9phJeDseF49zDPIFKqy/3bhHbqj9jINl1XSTVz9xN1y
DdvTC8EhsTY7pwA5nMLLdEErE6a8yXKhLBo+Duu2df4JhQkXLgxN23q653X+tIOMbpeVP/kNhuN5
xb/pJ87WWOt9qgABgPfDFE+nqh6re9/I250RypQBOIPozjYgX407BIdXYw5oBMVRH6wvz4eMU2rd
VWde3xuX4kRmgdZkDUIAsiAp8RlcNYLKTSavpQMGK8nrc6H54UTQioaq+69eXKa/zfZTC5o68lf7
2Lbqjef9cYYNYGhUD2kAzpB6qYe/6iNTM379nOWNDP1GXBlKJAiRbDwrheVWqzfblF/DbDFO4DRv
acDwRTuVGOt9UF1+X31Qcn+qIT9EfSV+FrHsLbcwwrFfXu1E4kWH1afkW+K743aEvRSBr+OlWJ71
wsAo5Jg/rtF+d1p5yRvcTbWjdv8RsYblfS1uHg0f+4Sh909Lu7yaVffk666IlkR7yIogDzMdFviM
yBJ9m8pCN/ixs+LfvKSfQZfW4WjfG1BEQ4zxazz06sdyNa5uSySHZLoQb3+bbXCiBuBu5Qz0/JYU
PfOtnBhoKY0wPiSnorJtFfrJ1Yt/Ouk+XuENCphvFOw1+CXxaZbpg4sa2xyaJ0rjUcq4IIVJ/pK6
fRjtDrovjMkARRD0kPK6zhi0k5rJ7EDpUd6uNgMuHsSDdtni4oAlMSsDdMKL7plulPR6vSO3uOf8
AN/WW3BRdBA6p1v7YhSjQac45Y9ZsNMkqwSbOTPa7+XWBk/yVV09jMbboGvDPBfX3mnSyMvViTpP
CBCAD43xaYBpdrGp3SlnyYUnFGSQbyZ4nnKdrQ3noffVrl5zB+Jt4mLBNqyq39CjA/NuMY8zzyAo
MpdB2/S0KMyeNAs3vXek0oiMRKNenidQIfIFE1MjC/5eXuk+A7FkQ19jIZwnzYyrzJ1CrVlBlpKK
dRMBdbUM7I20eR/5a041qBENuEmWvWTC+/rvW5Q1tqPBNA7Bmla0iyom+eTDcluSO0Uet1lymI0g
PHklFmNly3SeBoRZUPa9g0ECMVIzEARPHHrfwmhPRIkZlgPfaQCjGsaUNjCCAlrJrDm6JN1dofzq
vu3tL9qHP/ayvEJQm7bzTOlk3nP8u/iqbGAy8mWlLmmGrvoYO/Mut1bmxEzOo4GcvntHvZN+/0bi
u8am+UHG0Y7bwXxXNU+fOfHFOr34zieFySqrFwTbWHECzsPSneZo6YJ939HNbObsYIn5qyNSvWLh
YN4IHqTPquQpqPoZXc95JT6pNS7ngJWphdp98IcaaJJ/4YwRxFx93SOcBhQ0CzxceKTU6PnwbPFy
O3Q1SYUNTb0pJ+PM3Sj+sQyHwc3vBd0FfDfL2CN692ywnuz2m6Uo3+cfBeLtyFpdSJhmeu+dPB8n
wVB2gnMikFZ2uKgA+E96bktZjbD2Ut9bZvs8um77ICnmBnn63GAm6WfzC93fj+uN7MvAlryAUGqe
lzHtGt7TLn+v7QFujKg/Uw2xUKAUpoFH4FpwuxkFDD3ohNJbnof90vHrrZPDRlB0AIPkr0pxxZiJ
0zHXEby6/GC2o459XYzzhXlNtTGYPeRgUr6NBmIajdm6qC08mvCEdnDQhX5he1s7Z3hGq9G/gd2E
q8qcNyxbufW8CVCN0330dGbWm/+tntz9VE9BPNWEQeqapxaAOCVBJi3zSecNsCOv8vstFRLYBxJE
l0U6nOvIhx1oULiLWwerPnqwYbM2+HO6yQ41lX0BkGGtEnUacyTaIePyQiMXpC/zF4u4LSg40CcL
KK+2Cc79f2CizvsQ9kMG5gU/HREQ5JJw3GCB5e7I09O9N/MgeYkBxuScA/MP2VQfk3BfZYlVYqrJ
LsHj/RUi/1XQZP0Movlk85yZiXzRoDr0i0HbCK2fM74WglQ8u1OrjR4aNUAhbWm+tM74ppnZjsNp
EssVMbrXfAvHzzaeq31mvvj1UjhEqqsfzE7/qIJx704TbFoWkw0YrNvRYX7qtfc0sBkqr5AMc3/y
jmjA3a3fg1Mbxn+pw3NSOCyBCeKEGL5pMKGkyfv5ueBBFxWFeyaa7AhGWnnrL0E+tt6gziHilK7c
kn28c1zzA96rtelGjwouZftwdIdx43fS2uBLOg368LiU6fdaVMiQs4YjLnZ2W2iKeyI/KV2BVIWT
y8ItqsOY0cam85NoxdU1Uljd/vwjmXhKOoBBahGPZU4TJmEeLY0MXaYxMuJPxOMCqGZ7mQvzVwvq
F6crv3v0eNSwJnq4BVGpm7ZF/GCAfmkUhFdl6jzMmv/hcyMsquTH6o3DzPsVBn3gbygNbiZ7uAgl
Fgho42sy2vtFk5Ht+XOIp+sTP8FfOzq0zoZGxI6AU5QHT8w6hhzEmXN04rRAMmAVFgEBNE4pmB7f
t8oNDkROILO9h49cg7RBUyM0bK+t+mngExOzI2GXOgt03q2lMhscb5Ecuim4aln/NGvB85TAj8UW
qXmIqgj3vvqTDsphsZodVaNhi8/uknrNIyWbt3nBcaLSC2CnP2Drctcl1AaEgcLQfFyn9bXstDs2
3yLqHPVpsQVvIBA9Jr55dQJGLUTHQeR2peTlAmwE0GZcrQ0x1yeR12WcL3yEeSIQzgnsSlxNCe56
pwFJG2xMVmqrix3pNFHNSh/2Zgp80fM+ajmB16vae3Q9J2EyiNoQOZ81vn1T40o28XTJSqLRm+VN
A9HfyYB+0kgsjmx6sEF9y2sh23eR05W3RlDGheITcMDkTADNo8IOkq0h/NckdoXHkbqGvpJkl3YG
/cXRGvSK6101aXIqUibmcyFzMH8ZDwbA9Q1a3SdoCsY2zXQJKsvB3OUZ1SGpeWqWnrSaz++/wbSj
1f2gJqBzadC+M8oLW3DbDEuiYEfRo+1h/Q8MzlBhbKNKrofEupXvenkRU2lGg27unRosTotiKKJN
/TSOTA7Xw9OQMkI9ksg5WcklUQArav8tz28dSIkN2kUM0Xby3dYsQJKOxSW9ZmoH56mdMfbI/GbY
+5q/L9zkxWz6i9YGod2oIBJ+hk8s53Jb9LMiY19fM3eEV9MwNthItoGkcWooycV77bHmtz3ff2Vy
QkhQ15mavF8Dczst1YE/6c6rWtphC9+A0lN5SNQMqRWYU7C+Lrr3F0huNYXO7Cwv+B0tXLnNRoZw
S1E9aABxB4nDx9L2Vkbqp9C+lzyHdePjYFrTbM+IfHH0anwNdfGVdtZJ17MSnhjmQZMfCaY6LUMa
kcjhnnMJcgU/x/wLYLqrvRnKXSNQwaDyavOvmY/fk4gHczEbPIb6c+2YF7O1DxNfD8CfJQaM8Jf7
HLh8rDE0/NWDMpz1aDhAe8xaltSxyKv3/QWdQ7NhhJnsHZ6OXDfhBUyficsO2ft+s2d+6siEgXsu
mTOV1Q0fhiElXrujGjgaSvTHZwF/H3jfMsIp9A0yyBPBawmEkU/X2dktuKXitgHLgA140Niuglrf
SbEeKY+gdxJGg+EmoxZrTXthmRVZB+u3X+p3VKD4lmrt9kV3zBvi/IhWmMxIrUInJQiNlWzyKu9e
W1Mml0jZ35QSc2Ql5r6jeEc91a926hbsW0bSAXlZMV+JkpgwOYUml+kssS+x4oStwTlO84jija0T
CduAyVzqXBfCVjj6PkWLo6XO2VMmAKqMEjalGTYVh3sf2lkm3Oyv1OfYprO710F67xo807wZ7OX+
bXuf0FkZtbybLefZ8aez2I0NdTK53EBpgXM2PchyruASUg/Bm66qu27OP1fB80Um+6KWguNe+Tg6
QqNN1t9TGXle/9vx+h4yu9sfg7I8t2vV0u7A5qgypGkdO2KZ8n27QxoNQVFG3Ug6uViQmQq2Y67L
G7EYGAOr9GwmXLT17Dm7bX0Eq/39ijiqcsEuURab+3zaZkolEYuIoin8ZXCMPzOZ+GH0Fy4nZIjm
FDG9wUFkEGCai3Ov1SDbiupl6eFA67VxcmvdhtVZxUpCDYe3dr90080q3P+2DnRKTOBezCdxwOfx
I0HAs5LdkcsEO6c9D4NSuyXJ7pd5+lstKgGdx1YjlhcjuxWCEAdY1vRJ3/NU4h8Vt597LZjN6Gf9
zqfINWSpeapHuJfj6P2RQai3/rIOLJcWAFnWh9zSgoPpo+ArOZ5TORCHrFbvdm2NMZ7jI1xBcARF
WOjXSlRryMR/FQlhTHdN4rzMK6fcwJJ5ZCiGuVp4Yh2Q9N6p3aMYjFcjo0ZaDsWLSbGvNuYxLPrq
pVxQDhtz5DB4sJG+xcP7kcwgFqlhgkoLnC84J+di3Sk9P6m2emzsx6ICcwL79DEVgEVT8pZmW1PS
T8GiV/ZyNxMnC2t6b75wDsUTfPirUWQ0woyHRedoLzztZC/jPmOOK53t1+4OOnETCuH9ZA4Pz9Aw
/Wf4qPPgqok6LsuU4I0xbHJSPVu7Xc5ekT2WHZTXXLAbNa9FoFOqaczvtG1yfkfWhrYT/NJ0KFnV
6By5j0s/HeDiYy/K3X2Ozm2yloiJ2Blpkstq4D/43N/3VrILfAaHCfT9s8XKA+zLfylXoWp5mXWD
zy53OXt3nCgGywbV98ZtkRVfQ/Q0mmc36TnHZtY9R82o9dt3hfI2dFf46U2jYgel+a0EdanUshx8
VT0aEJQCEXoGyiGjzv+5haq3xjLH+MrPZiGMTS+WBzFDXpY0lUEY0EDQIq3MBk45gI+buXzMBcRi
sC/pprfmk0tmi5HSIW5qi7uyoJKJhfFLa30G9AIqtVMjnnvduGSKbdX09khPIqumoiC6YyIpMXPt
b8NUYHD0dQjc5bwfi/ZfAqnfdI08rvzvYLwXwxJOJKYpmIMdNLX34L+mhPKO1EXwAZPeJjXJB7ye
Mq92SYgrzoT3BIx5FRwQ9+WkC06LDKUWoPLaZ72X+2L8GxI0ky0DqDPvgv3qqjEM0NJzjWG5MCO7
F/QJS7DbfkWmmwkwntKx2aTp/N7Yy9W6cc1H0z4C2YciV2bPQvyCKeaK1I+HHARzgUS2W5yovHEg
6RPj1Uth7GetFakm/+xKWBrQOW3EWbfh2W0TJBjc0s8cq9D/L736koeGPOsccXn054+ZEisPa8hY
vOTBp6Bnuru5uFkPu+K7dLMzW9jbOumR6juwFz7ltTnDIbLsAwo3czK9TqkR9xh5TBr/A/1HIa9j
noTMjdw5WnLqE+doDUmw6Zv3oK5nVkrAnLUT7EsWRgoZe91+L9P8Yo4cqQE8fGGw5/SO7sabvY+A
v74kLhMSdDpkK+hDGvRbdwzOwFUKeiM9uHTrNJwKheqaWszD2EDpZMpz71LTFmII0/qYQlHsfQw9
S82WyaTmsXJzbM+uQfl4mNFEkqJOarJ0mu3xI+verVKP3ZUeoV0X/4Tk1rZoPBf4drdz6ryyDr4y
vc7ewZ2UFsraX9eKcrzfsR+YycvQs4A5K19ci+LbOsglf+T3Kb16qjL9kztVrBtpNNb5OdHm6+hk
aI7LPVkrCiN5F7ezHracgrLEeEHeCfh/3OudOmN4+rQ17sAelW9Zu39oac6Voq7RNz+jGY+Mw3P8
neJlMfeKEZzc/8e1DzdfG5J1dMJsGI8l8hRruKu0+VFozZcp1Dm1+xfRZhxItOHBMsxL7Xp3i+hj
OXuv9DcOE94ayIZLOBjmY5AnD56oXpEHIoIxJuQhBPFuX8bYrRBVmQU3l/HgrP+mXD8UzJAv43gn
9CWJym7WI9zRr+bSvKyCLZaZh4uhcqDyM0054TG1e+w6rD4UFDaFpjs7Ml4DZFc6X9i/3i0/j1FA
VzXnU9kbGmWykl59OT4sxfRQBe4SWRkgueR2qHDcd6+pn/K+P9u2pIOod2eUyA/S4cPy0pVrFgur
M/TIeEyH9WMy4gn9RTUSttDnt0lXiG+GI83auAcvESgcTrdTlYaQK7nVNrqu/umL4LfscdlXaPWo
SEDaaMdfg+XeHvrwVnaq0+EL9HsO86i91vp6qT14+f8VZmg736u2Q5XBcLt+26eCFCepPymi+LyH
soP9ylwq5YIWr5Y6axAuqE1jfisulJFOQGOI96bJO6ol+rO3I5Zjv1aK0prevdRac9cQ7/a4Eepe
8SVzHSkz8yaZq7UboaBvpyZlBTReltbeu237hBSaJdhizoWgOzYRWJMYOEVqAOCTVbiW4uFXTyFR
pAR6OBLYvxNHunGpKXYvVNaSlGouP0t3tKgwUQKFQB8O/AqHavPi1t++WfzzOl5Twb04xmLS6e4F
21WcGALvnt++BLe6vOZQy8zegqwHaDnk48Fanlsbn+1qtHvyecgplqrYtGgBN2lgPSg0UZtxGP/k
qrFXiOSDKxEeVxNLRxecc59oqA96jW2cyVC1lN8utcQ2FS+JGn+DaT4SwcVzRotKSLylOQOQ3EnH
m+9OLTQTkWzDaLv5OxyFVNniqRw5wsyOs9caPANMTZAs2mil/Mh5DoG4wQY3tK9OrhemR9xNMgzO
xnKGjoc2bjjNR8x6iU2g/pS031M2UFZIYmXDfk7yj6Vl/S7c8yTz92XoJDpW8WP06FFmseMuU9Kd
aBR+apQxAz9l+H33gNDTrZWBAUURSORTYQ1xCocpPHOhYlx+OGuWgVKnCTMHbgdcZCLAkFSvRcel
vLPonvsU41S7ZtQIJtgN76Z9zWgsbKc2fekzlHTzochd9EGqxFathj8G0VpqPZLh+VJRMbL87LFY
qRqktf9gFsGPVhUM5FD1NlRy8ZeELmgt7vPFSeKEEXinLYZQdUcmpCn8lXzZ9aRfIFQh7FglVSbn
HkLTqy2wxBryr5rFV1Mmz5bSz0MmqKkntNk7R4+xRj0MxL31hlHnsr4G5jBGOrQkpoyTP2+5y1KN
Nv24cLnIINTYXMUwkRjIw7T7xch/ch6PqOspjyhOeyNgobIMIJcb3A5XOV8dquH25L6WPQKUyazg
ztIarYfxwMaKbMdkssIskZ8XyVW5NK668qKESyl9uSaLe9/liA6TsbzMVKRoVWcXS1/prYmDyPuQ
MOfV6rW9abU7OTLZ0lIsm/XqaE4cwpNSY2mfJNwAnJS0+56Atj95uIc2ULMjeIXD/tZQnHyqvRMd
iS2OzmdmehnZZIFEb2RuGofCokzMGVIvOH+L7KVYuX876Ls6GvN2+tcB6VXl4G5JFztbkPJ3loHp
MacjxchcjfbjsU+QE1cKbWgRuHu4ahSqgp7oCM2wcvjCYrdG0LwGlFKX4IbMSk1MONpMddU2xufE
tRIGPeEhM3/bDC2HqgFArpfbcPMhmRiFXUZi9dC6+BSZjLF/42LMjZKgD6OiKrlvlaRv7QMB99e4
sYfvSowvTZcjVluM+5GW02Jn76qTCSfygsG+PDiua84iImM//60nPrjMRHWEQue5xoMZGfO/sWKR
qlT3mbQ3+KTtEULQC7qBikpLNnLickfnaKdQ+FfFUMXtJydL7go2D8fMjjjqC2tzp3YqdfvQznAv
2GOYuV2/s9NDZSwmg8ayPl96cVxyGnQAETkYZ+Vfqpspjhn7jf5RQkFnHULsdUR5IEdzVfJDRqbY
SpefRo5pKB2uEXOBSzdFJVdYUb04d8qHic7wTHdM9+lCE2W10AG5+Rmlwr0nRIR3N4tGffpVnofE
mHWoDQbOjsZ6A0kbB+y2SEHwC/XILmM3KIOb0nLf2jf9SjaPUd99Tg1rTslBiGB5EfIYueHIJQV2
+WqU2clLqq+s8BE9rCTiGG+8FNky8TKThJ/m4uK6NDLGoWdRn3K0CIZ3GSt1IK30kqfg8anZA441
oqK3Juif8mWumz9nwhoPVDeSGW7NBX9n2Ut61niGggY4jot/ip72kyp4ckSnk05MvzsXkTRgEOKG
LB/2SJvONf7G4QQkaEFIwzK/Wsh9kik4oDNMTv5Ef2cBiy7c/MdCmWjl83ComvajJ+TUBCKL5xml
oeqDJ6l57/k43UOeEVs/m6rYHODl5sURavqwAYrOeKCqPhARUaImu5Hqjtxw2eOOkqrrNBDyoITH
uNAELSdvX1icEFLErlUAIJ17vrFE21qO9qio2oeDvu509n/pBfNZJf1tAluRl07xjQaupCkruR15
I4dpeaBdPcbryO1e1/SdC3Ngo2bFrzO0sFn85TlPK3ESLdU5rSNQ2rGoPub4lTZUlx+w2q+tTnlg
FFdDIF8QGjKuLrGfyrJ+qq0O11C/kEJwK7GZ+wlScBk8+9LeO4t2LpPblUpmzO+V2b6T/VGgDOS1
db8DkKqh3buHufFvb46L87xF8dvUcccMFEcFG1B6yRWz3Qdg3YARYQor3HnjeJIR/iFgQKXOHtZ6
PIIeqMO0x2Ax52B6HDYhSqvsAGXyumozJg2fQWhkcZx5t+h87D2Ed2dTJvTVqYIFRaDgavIdu9m4
Ru5QdOy/08VNsizSIJ1s9MxjbYJqy1cEAyjnqeLW2hShrNmPPQg0sV2pY6JnZuROrBVWRblXzwiu
AtCtEujlCSWYXLZJZK+QfxGp7QTBIiMt+TZmWshD0T+lt1khq1gLwua3U6NeEn9kY28mlsa50uXO
TMUeHze6IUqOAPJ2dWH2nC74ZsrU2xue98ulV98444TfLSmfDYfKK8tfvzPJ39nydveePrN6Xvc0
a4xec8O8JRuTtLhaiWhydnKqfpd7WOEJTC7OCoCjWS4Zukx4ojDFmfDON4VIinicymQrLPuXFFGP
58yg2YziOx9qL+pEuBr02ytrTDlHZ/eJFBd4HQ+2L95gUq0UNgiGdAbysWlAQZmerTI4MSaeI2vW
9TvFgJKpJUPojSgJqX+bJufRpsAzRDDk6vVQm6oJvlFS3d5f5ha9lIlzk8Qrz4WTbitHAa7HISk7
pNk9mQ2L8LQ3B2GHrFxnK9hSRLiOAY9M1wtmyJAM/lfhyDr/ZxoZHrUyh4Dq+IA2nOp3bZ3pfX/w
KLix0Xw0xHh3+ax/ojrEjMkuRZL3qUi8OTSN8tEAsBLT+2iQeOEorZ2oFpbYF6tHuwETgSp1uIG3
6EAJ3C3da9YPbhR1zrW3UbLh+nQ5wNeZ+9EYwpw868E165dp5ZHwSxMtckZZuRUZfVXMA7vJPgBx
HUj3JPCvqBLnonGP3jBck4GKx4KeceBaY60KiRqRnJ6YipbyyGtN1m5GHcEOAxsBDpbDcnNyZCNj
08QS6CIlZqwnqtnM+LoAStnxkqs2DFL/HFBA4WzO0LBVkE6dm26fmc++ljNYbOiUzLT+HKzZhC6s
1w/VRN+pqrf8LPDJ5NLgxaF3x7tEBMNZTLKRy65NK3pVI8ARo+TCImIj6K8WEsGNK5UBQokXmDNx
1k/J3iFmTZbQa7bchbcwzO0Xn5pZOOveIwveVSfxf+4kruV8IYGpnvJh2NElrQ9cnOibySeMHtsS
gAGBPHlfD9kYD565X3QOgyVbOEnQZYP+HTYb05O9tyJ4GHDDZWZK+xSLmy6rHe+luV09MIqF2cZI
1ZbQmWo9JIUgterDVGm3kxFXjyVMPRBvqnU6ekZE+9yiPBAtp0/Itd4n2RgPM0HoKX0r1tVBuZKe
BRrJanTu16FJ0HhBmASWgVy3qzeD65RnZt2PNbGJU2VMwaY01YH1qtx4bYXFYyZ3YqFrT6uIQnTM
y3DMEp8MpTPIk82otOOriHGGfONyYaAgOXy5tvo1OkrNThOXtYVUifeGccGWxiJQwKuRNz43esnZ
cQ4RJOJ2nGct9uz+5Fhzdv+fn0SO9cFo/IY1Nbn3jN4+ZGQISU406FWPiU/AwJcrZfW23MGYeKtJ
iowLUkrdzWJuwUaog4VljVHdWct03pEPpvhLHhJLnqBaxFPH2pVO2W61Rvprhnioqncf5e9mDvgP
TsWPf/W+acYzZGYQUxbwzzmg1GucU4oIIRy/uBPx6KTN+V+SduvPCD31QcNXvfi/QXeDxAvrdAPF
Iu8mgGSgGoSDyxGiyI8YtKa7dTK+POPkZMULmSlFglbtBtHfjeO074pUxbht7nSnfWhvbwEvEjGN
nQsZnwv2k0k+IiqS/p8tf+e6JQfI9bLTKBgW/reLMo8A0Hhu3OWTssSvo/aBPc+sTgN1FWLRVAmL
U9DhA6FFGMIhYD1pzLg2OqTZmhzjmsmqjaKeQrhK32bW0NxCqN02MM3fjBedTi83/AWSvr5kb0gf
idfBr94yQy7jQPmngpj+GqRRNqs0pB/eU0OoTarMk6NPd6Z5o+wVv46T/dkKx1ZB/221OZ7Ujtw6
izuGi6a4DwYKaZt529e1GSsdJ79Znv1Ge0WgAnmHnbBAQJPYDgcqIwiduuSycvN8+wEWMb2/y7rl
MYUuhuOVrjEoCx7btRzj5XYi8Ox3T6Uo3wwaarrei9BR9omdo3zuxyru7P9xdF67jRtRGH6iAdjL
rSiqy5bl7hvC6/UOy7B3Pn0+5mYDJIHXlsmZc/5K8EXW+xdRPxP5gcPZcq99ckUxKLa1Q95mK/ww
X4D+luxjwT2A450maH9FD5ysVEcTgVxGLhbT6hLl83ae4v6Q1t1Od6nIk6T4wDpviQgbKbK1TKSh
JrWR/YHvtbov0Bzo2TjnbKt/8i3nj907+tahsBTHcJjrqjnUhIxsPQvu1tZXVXoaBbImJlKxhRpR
Ue8NUR6NjtQfTqfHriMEgWLydDR+vT6vD9GQIZUlSfkQ+wW4i+jLLV6GfdFpCKxH6sUiuEMiQuJD
h2Wp1iXY26zzPMsPm4DFgHB6rjrjpHvi0a3jZypqnKPloeIhNhM5+wDfEFX7JXacneec42Vqwywv
TnFjE0ZP5fK2tEbgrMk8OSkMInETY5wfvbJ7baX2nIoTMZD3aLY/0HHSns0tEv2xYutZGh24byMu
S05/kOFPlyLmu6WV1Sro35u5jnkj2CHpr/J+1BpSjnz30za1OnCL/kMxMReDc4kUv/qC9B9kLct9
qJNnAX5eQhpM1JxSwmwetdp5NBJ8baydbjd/IOS8KSO7jLO174fhpSVPSc0qJEUSVudr0qrQcPpv
rzRuIqJAXtgnmzIi5RgP/cAU1Lbqd8gnFdRa+SzSvwLYuP2r+MxKf+d66fswR39HUl4G65bOmYEM
j8LbJe6RL46vrY2/3V0QGhkGmYVazU8PLkRBUd90TzEYj5ZnIYWuYyhcboqVxUeH0w5tQkbMdKZ6
UN9o5lr7ZZrbxhHmgXD8zdDoRqAt8K0QTttWd3GC2z3Ixkz901KcyYQIZAZCLNYTzYtv9GuBMiVc
KyYEP8o4DiwQQzzD4rbUIwKH0T6hHvkmTVsEFiFIgXLgIWsGVkG8K1sob7mNDGlTv7kx/xCOhfTP
5LUfF32/WCNoLwJcq68FoO33kBGAVhEB+lgoOJFZ+1iP51zgpCBJwW6St0oDjR7q+I9qzCfqy0s4
twp63B02VTH9otx2KEPWiH6gnnKK/sVzB1uvl0dXAGa2JwzYbxrQeji1ILF+ufY+QeyP+aUY7Add
Duj5wMTIiYSybzlJ+2zjj3D2uqarnST9Nytk9agthPpPcjvV2ltjoVOoR6ajQpi/rmEfE+zUexYR
yuw26VyYm26J3iTHfj6NYVtzfFg1UKSNTlUjMmK7iGNm21rQJQCQOfW9uE06mqXHB6xJ9cPwU9Wk
0PuysMgmOxBqduvbIj01WXPrR70HKB3eXF+u0Vqef9A5Mf3UPIo22edz9N0VLAOqmWiK7JI7x+2D
HNmbejmVcFp4YixnOeR8eJ7Rg98Yw+corKAanW1TY5sCGXR5POc7AXyhi8MsyAQaFYMyJ48zGXND
tHKGdwSIH0tcxISuNLSH0yNMyv89l6smSCEyrGuE35QMPUOb8lAa8sfXEjTaoB6kw+kC4wUeYy/9
XViY435A09VYK64afZEI9FlECJvGsXxqHGvn9SYRr3RR5o0HReftZy01N1mTpluRpQ/GEsuw9cAI
Z0OeWhRUQZV18onU+1NGnjdVvMk+AWcJYgOvWbuYnwvL7KHS6h2zNjYkSDDwJTKed3FtehtHRjpK
X7qXyd+DbfkWRa3AsspLnuVAOfjxGKyQ5NArdqlG4+iBpNQDh/Rgp1tSX8wXewFlJ36C6upRR1Qh
p5tEBLOLejdBI7aQpmsQRGjRXLGAhffylcMptC3WttSaG2wjnJsFANVGgzLL9BRTTZ6LXdqadMIo
70+/nvPcJEcw52qbVXzu6MD5hUbMSbMzPAN+UMMrWfqUsFWgF/T2kuZT0Ln4bmlUuc9Y8COq14oU
wTqtkmC90j6OTv0Vt9QLS2vek6iSBoZK1gLlzKaMD99BHhlnv41D6IyHItapnxgMkoQ3euryFfLi
1gzll165fwh31LG4xHfLmm2CgInfkeBjY1S94FHxsBVMYN0EX+9LMzcYhmy442l9vtPknzUTjSui
/BqDaSqMUDkwMOlDHmoGw2dOGnTmOetq+o0NVtlPe2N8beqes6tLnFuseBn09inlENf77DIg1ZiM
ZNrKpIApLfy/c0G2TYkBozOIzs/M8qaliDsXmrvtvEoOPfTKsrDoeDGNz+rSlmiyjeKzmtx6T2z0
q6JglJjh/JJSrqWoHpdG/s3I9do4NUvZXO4YltiXMJb0+rOTTswKDUhhnzlbKylOkzLQrBQ3qQCa
RSneR0mIXwOMWlnRcdTt+KzbU+gWGtnI+YnTeryU+SHvWXdBBDkMb4BhbymSA7x1/kubJFQTcGDv
ihGh/yT9W5zjoFJd0RzHbWnqImzBuKimZVzQrlNiXu2ByE+tbdNNn1t6MNTuC0kK4CvKQUxO5wnC
ZRJcBxMqwoySA//6jy0TevQsW2xije7RSvtYCsX2xUVeFtl16bqTOZuISyJzJ0w9dKzmRpLPTp/j
dlux6qMl2jkwWaj0dnqH96xCbiEN6qpHkXCjzVPQMtVg0OGBAsO4+hLRXbnweZrLJ/r2tYJHW+hO
dfv+b427dqfZcYZ34b0smpNCooForqiPQx6jiylKMI45/9Xt6J6s2ZBFm8mXTl4F7zR29XeEbAix
iv0AeBI2xDIFKk2WoJmNu9N6V3mTDWYsiv2AiEeMVsqeDmMRU2StbIQoSfOaFu6DmWHLmBCmHXKf
C1Ike1+BHcMUelITO011BgIvKkFdkFo+ZNLbABBYAXkzMQ2xZtpDtcuTRgVpg6owiuLnJUaYWJcW
AflU6UaG2rOI1ds2TU9ELjo7x0o4epz+0EXLS+NvwXtRQUsEu3pTbWXnfSH7gaT1/gqmp3pI/sh8
uZjGt05cQGAbA3oWYfer8pJWjSTf28y6wSLsX2wqa/ie3RNlhGJdW5uIyA0d90PpnaLMfWoj1+Ew
gpyui7NhNtBYhXEk+jsE7fhAerywSiBK56CnC/OMFGqPN2zYNeaC5roitiyicrfGcwQRGrauoOLb
nY9EI+w0sFQ5d7DDnih30wAkD/mMbN25um3+nhZMImpJ2fzT6XVuwSo04nXQdCIfnLlrIq6qOeVv
V40smHSopkemeavz7N0heeiA+zXO3zgD1qMWcxcqDQPUVW9cNr+C/COBrCeGsWqpRt5oCt3WtKo9
FqYjJ/F/6ngF9xNGB3wWS4yzpltsqo9pOs9Q0SVaC4KehZZW3kQPEp/gTJ8aeD3bgtuApIXuW3pq
MSgxdOC/CMu9qwwIFP8EseShcmuYFNj7pQBTmYxHrwLiRJE2kJc57DnfrqkeW1s3hg+R2ki5a30T
DuqRzup/VLXKYknT9XmqpJ4WKOzgVdwq48dkhtlF9UCpdmYcRnQNbMjDfhoo+FomqEnPGoptYrUH
2ynrcJ0Jkb//5C3TWQGSHOSFd5uSOUVLDi+bNfJLyO5IwwQsg9FvB86WTUWWUOtX8FH4S4tuOnNU
M4sg53AaucYPzW/L0F/KipB4lFj7zKGzIDk0hQiphu5WnDLbqLZKt3lJGpRB4sFMtmH7MzYAxji6
kFnCYmRZK7bpbP62XGMdCaJtNH93ojtEOi3wWhSfHadrDu1Mz2EsFxdHAw+Sm+oG2woWF7Fet4XG
eZjoO4XZIaWi7zCoOn4gpv0nrRe+J3LAT4nMzmlhf2CHi0OF3Jsr/M+UpL+MKj2KchVvsji1d4U7
Qk/ScGfQjsO5CC9Jxy8gDtZ+f9gZtmSr7cAjCzxmcdV5GFGER+2S/STpUN+0A85EUSUfae6fewpw
uQfx3HUJJp6uQ4pl56BmC0EPuWVjcMk70GqWvzKzAcoVQ6kc8FUigznjB8G0ZMe4DwlOBZ/g9gNZ
wkRTG7fJ6d8SjzRBzSUSyTPFRqObM6oz3Cq+eFBa9gfDRRPkVvlezeptmi/sxVtYi6eKCIo5BeWa
8G3qMwKiVMtFsOpy8sxsN8hJG1wW2XuJUhbx1ACl1dj06tGIjOLnGkfDcn4X0fCvG5p9KtyHOcvO
NabZwF1VXHM+Q5CMEQMYGyPMMzONLA5DK8dNo4P1xQ6X0/9/GKhWeSoYj2dRA6DlJPy56kbhUwhm
hC+i8/1Lktxr+jGcSLz3nvvkRc3rpGm0V58ABq521b2JEX2kLjzyCHrsMvBcA4DBmtKHy0gS5tlM
LEM4xdLiNiPOZiQYyXWVzrdGKW7XF2noyPZvlhoW7h1sH0M1XVS+7GUCdCA8YW2MFBgT69tmNPxu
W0M2hWr6JUUU8X/Lqo/N7IWL/ERQUAi8Jvg68V8ImARKrAaeHa2r3o1/sS1g2RzZsWvfc8CKewq4
f6LSedXN7glwbKf85qNsnTcNMDQpwXENlFRBab0ssPebxuisI28pZuSyv1paeupHbvvGqxHJ9FcW
1wk8FTlVTt6oy6dGbWuOagIKz5zmG7Wz846r62Po5+dMDtYpy6OfymVqrBHImxGyk4S5F8U9wpi4
9bZkeDgIhPWwaZ6WeLiMvfadpN0f/Ju/pkzRnef/ROeUL/aQPwx6fZW5vzfiFZhHiUBSAfJAGslm
0IcITIsOVZ9fVZsnwcSmo1vsPwSJi207UlIlxvTe2WtnYldvehNYC5INjBMRQW9bKgR/3vZZC1Lh
uy6EWL/PdKwVTmrfKtl8toP97Q4MlxljEKwujdWV9mAvl8XWfgz8Uqvra0OfbLStWutlEv2rFSNH
LPDxIiuu3eNg4ZmJo9V5rIjomGNIwPhslDzCbtanAUGB99R6jdf83dr//p9+17sOq4BuPi+DIBdM
wc3BEwYJya5xBmmZzf2O1iRaKObBo6FDIcEgndy0JhDehjm2kuqvsIA3yaiXG2PIXoZWf+b5OZBU
Ee9iSXdz9EOo53ZhHOpj944AqylYKJj0nqYZxy4b3iZuUP6QXpSQ1tE/oYbg2HA6wN1ZbMFqbnWj
f3lZdW1kOwdVYV91u5EniEaUuhTMCosHBYuDvUXcVKDcS9Fc6+z8ZTbfHYF8imxTzkAy39td7KGV
wgOYwZOEnRid0IpITZns+ZhHSgtZIH49slHycqGal0AA3uSdWWGST3rrOGjWI2gA12/M842Dt98j
k+JaiqeLu6hHPFNnzaHNTA3tvRhyhkV112P33cQ12KWQgH5TWmGam2hK34CpfFRwWzmU/NG+Fhk1
fm3+p1QZUxlGTYF+/j4MyS3ti3U0RNMre1xd+qgO06yeC8T/qjDcfUT3uQ0Fe+FT4BJvYQtQN/NG
MGbxNJ24E+utV5bf/lzTB0g+ZlqhNDfvRSu/G7vJEaIhPoyIJtrYGKJNigw2YCI/GRmusWefnaR1
926pvadOEmhZdRmwCSD/oS1GY9PpaZdu1yFsSSjCcDJKtyynp00lO3recjAIRQzFxIq4lK2/actX
N+fwl5F/RsqNuqC2iIgr/hEph5cZjc8Fizimgb7HuVaS1JDdy3QvCwNici7USTXprxdFh8XlOBnb
bNiZU/sck4S10WoWs8jMn+TkIxLXxTM+0nCS9RphTpufpsw/tmj+pQYasYR28dDrq8AsIQyWPj5n
+dwGaKteTS0+GkjeN0NdWbvEszb2buqXZD9qRIWI5ZJ40A4IwFEo6DpDORJCieyvzXH2Vzapz1r9
PjeJvavK4qKR1cIYxmGbxtyHiXnWivGtqczd4uISV+0bgjdrX/vW3hqpE02Vvk2ciXIwyOomr97Z
MNedctrSAcnY6DFi5yUkXGPku5WArYsKXBrCcmQJi/EiEctnbnPkcRvn1C6GTbZ5HBDjvxY6eauD
holFq20roNsaXyXVg/rky2OHniUdhTrHI+GERoq1abIM6KWlxhpGObPuM/tYolwOvUtAAvweqhqk
uUmJ5lWmT+indfCTTWmkch814iXFo5vpHnGkOeLEhsyaBtPHmNV3ZCOOmh77rHTIrvEh2ijONSeU
HI7PcESgxFNNtJc3xAOn6YCEDeNd515l8j2jGPDwr5tyrK9E6cMN5o9jiQ8/TaODlYunfjY+OxTJ
wcpJIQJBZ+CZ2kzyZn2q26kMFpzc/NFyS25MWaLgKccfp1bF0cn7R72ywM+0OhyT7kAXRvyCOqkF
u436kODJ2FwEveHk1Tkz7vJ5CI3VRL3uFs3UalvlaXxB1HZB+qja5KmvqhfZTdEhm5eL61DZDRyd
B4AMAXCXFpBZkjBqJMFsdtighbhrZXJlojxrYopORh8j1Zt3GhecGyF4901916FI9lMuMvC28ugt
GhonbNqaroWkb5i4nu8JWUA13/jWmBCA+UV6jic+dQs5fziQrBq1bc3TR6QmCtjXIdGwRnnMjLS4
mzQoH1pEj60PweM0ZXZJULlvM2kwQXbTfk1I8aKJ/KjZCnpTSi6P+atrGBn760hq7AIMqJUtVH9a
7iuUUkE502aYjxikISK1nsC5hbT2JC760AU5ih2yjJjudl7G0Ej0wN0q4R8TZAvmeNI5a8KUQStw
1QeFvUfUVNvCA8Ix2+4jz+ZPTaMZPXbx+MfdN6OLvpVZ/QgpjBjB+zEj65KZRbaTTIY61VE+OTWG
Xb3PNe2ApiBnRPoqrPI4dJvipqnqjJrMOxdShFWk/61KglaqqMb8aOsRMLW9z1jWdyIqD03KpYLo
Zgjl/wE9qxN/cYzssWhLtAGRveNhEw/tN6Zp7GrEgIYSZIwtxkEkO3/2AzMnRhJKnzIN6VvbnxxX
RWDqC7WphJtsSZOgaRkE2MY8wZ2DVmatl0jEj4np8yRMqZ1NdKm809B8E4USE7q1TZcNCyEGtRFO
RluFCZgNuQ8SAHvZu34SgrqSg0/4kDt71S5V1XGYsP+UTIr41Qw0VVaNcGnwU6KoVs0+IRurkKte
XRktNCcIg2CyIy3Fq/eZp91rb9r1pfs3Mq0FqWDdnjQRt6dGAeRBYgc46XgSc+ea4tM6mcr6k5EM
dcU9F/NDJgMyxeKOBv7K90uCaEd8gVuaQdq6qOQ6wOth1BFvE1G0Ab1OdhUXaDjBPa4v0r5yis+5
bJOj1puELoMf+aUyd7FI882YNvHe1FCuT5RwaN+Zf9Xq4j55agoRfSNqbXVxK4gYP6eGcTWrPoaI
w6iIBvxIulFzWxMrQ3R2JPkCr20QlhxRA6GcT16tEVUH2is+nNk8meQwBXrnedvEyHwSCYiqs6g4
2ePdhmCbHyo8ZJu2At3JaaCdOyomIul+x/Py2yhoTc95rSsFBhSzm041ozEo9bNazJ0SpO9ZE/AV
PTa4AVodne30I8h8CFHAYLiQ6aM/pUerBkLLh6EPK5JYYEj759ab66Cfzgr94JZojk9NsFNrxefU
wJpZo4KEQ6Nmw5I7hEg7ObaHhaGLEqrp0jhpf0rL7C0e3TTQHdM+1mxV2dOgzLs+8bb5lvXj+EV/
GZvUOsTTzR+gJeMJMAnRHEp19E7h4Pg3HGTAqFqdhkuR/RQ6XFKBOjOOIrVHfXeKC/+zq6CURQSV
bJds8jM0DvrwsHLlv9EudxBnr/OiYSw3HsT8bGgj2sHE5NkbzHo7CLLf3erRTDvzqOcFRdHzB6kU
gamB8c781Ns8tk8e484DUZRXqksQFCTzEsQeOFNOufyyDD+cjE5A28bOJXsxU8gVqzwvNo2jSGDD
R7Jo/Nr8Z4U7H9BppkLLiYPMwgaQLtTVOFy7gfDHIOE847FzSOmGVylGEBua5VpT9sFoO1/GCtR0
ix7qgkWmHLgmC6vZVeO0RwbTJWtHT/46CEcPC21MobH1q1Xp59oFWay6DAbd9LbNoN1ZYGNociv0
hNZd6Q+72sW6uZcwIYvdb8hlp3qU96foqGLuausFGjbeFoaBR9DSnh2W/YOjC1SEljprefk162MT
GshA6sFbwDzGiznINfIK77nVW8lGJwYRbjO+V5kWpuQCbJAq2XzH59RKvO2g5A+a8G1cAKlLyMQk
ekkld1wp9Dcph2duCNC3OPkshuSr8DZWBWVuRn3H+LngQHOy74YQMaLgTDuMCY1rmUa6Ccg8wrao
R2l280anelj5h8jSvS2cBhxy9j88GjAHo91AXSEga6Mlx/vQru/i3IS+aObDj5+AxifJR24m6Y5a
ZuOp4X/nDMShZimC1At5QbWEWbk1LkRrNMG0YJyACkFOWaUXFtD0QpRLerE9gSpOVM//dyb8/8cs
vOnkDoyHrc2MM/ruOXMEtz2dhDhUqh93Un94JbLln8q+KH1GA+Y0xC/Q0YdRIQQNb/LsiiTfDxqa
mwPTf8RVerbmiVy/RbshZHkpx9kHsmTdQSuOGjxrOn4zdnu0FdnjYsSE4305YiluhWPcPBcthMXI
oi/1p99pd70pHogTQ8yePtOQc5ghwXdpYhdbr58PcVyOoa0jzl766CTgGzN7eZbLmge5dBYhfZEN
cbLQZjKLB8Jkn5vFXfYgILAoeujRdrjx45r+V9/gZyuZWi1Cx8j8Lg4W8SaBv4zYA5Y3XXoGZrPq
X5G103nMUoqIIhL8OvUVE/vnZ331SNKLDt/CMzdZ/imv7Wk3Ds2HxPDpIuO0oncoEaLWa4WbSj8u
3BRb+poK4h/7l6bhyLR8bMGxRKtZlbXxIubktV9EHybWTEHwmuVb6aLEMwjn/a6LNCKjuU+eLYhq
eD5CdOzHplqtSykiTYb7XZ9/1K0tAgZ3GyE+ylCA1FsCWK45yKf17BPbLCl48iKwMGxmG/mvVRFH
vwqyV9IpasgFacy/rp9aJx9Cx7H7X3MCVvOirrwzknzZduR9EnK4AMmb74usNIog0bCMGVmAMB/U
aQO6lwa2sUj7LjJKmWyzIfsB9pmFGX008IAPH0YlQkYRMDm3HC+r6Wi89s0NUyn6aSzEHFtSxbjQ
BucxRfG7aegJ3/hucU7d6ZSZq4zVeas1UEB0jCieYslSrBYgkq5ptl0KdDCXyyY1K4uegfZnyNIP
C8vj5GN3lcoP+m6Y+KrsRAkbpSWjXeUw8lhJvIfHRxnR1AcqG3LIoDdTc/zLTG/naCFxxX2GMsaQ
+qkfcCwbWny3LeMGPv44Vf59jNoeQSa7S2IRyctHdynswbyycSN5ogEyalLUOKmebz10u0c/okLM
esjcqfz2anGRKkezPPPp97iUe4lRwRLv0QDRpA8wNshnjcDWx9d6/QkcsisObh4/zgrVWDwkz92o
j4TZ0GTQiCToheNt6StnZirEvUP37Lv6fCpHvmxiOdV+ZFpxMyZDcrfLY2tQfdfiowC0XidtdfDM
wtu1Uv/onfyxisADS5dNLbZ/rdV5oKXvNp2gh8FDhTCUxj6VOXlSeuFvBgVjFXcWIojlSP5B90BJ
5QZN4MPSusaWBlw0g7L4jmS+N9aPXUXyqmTz5lRtEuDndrkGJZpvHJk1UB95gtVldo3HJO2feqT4
oTWK76zj8xs6BLM+wMWiZMU0l+BxjbHDMYu99O0MBYQaFW6vJOI5qZ6qunI3rtN9TEXf7Sbn16Cb
ar8M0bOcAUoNDQxDp48oIcKI9a/axpOcWSmc58TckS1EaPzMa9UjrgqipH1z6/yu8tYOxXzxR+Tm
aGa54ErrHx1zOkmTmh2klOkFtl//EncJ1ViS92TN6mHGusCshhMnKjVKUcfzXMb5BWT7hvBTO0+Y
BFoz9gn0SjgoFaGEPVL9PW6EMPVjhiCuQifXfMQC1nvq48xOEvQkyi9oDER6h4ZkHgqkb4BvmDjE
rmHq6NeQj0Y+LhGeCaCrmUkY/pxMcVQtv5rbGDuCqn3+MTZNTy2CUwY0zbxENqVe3AyWD50u5SJ4
/uS9i3OPeCPN2SRT3x1IYNkaFMjx5DxGntgOuf4Agsm7VwqwntEAM0Kax5kQ74nEREnYpN+tvuya
YY6PalBvypNvJCf/m1zev6iiP0anvIoQ9mLrjIj/CKp5dcbyxwDsHAzKnEwjIfmmbb76hsuGaLkh
SGR9ck04O2cEf/Q6bpSsBT327QdSSVy4u7k6u1V/ltzYhKikT73lehtMnEjUg6HAB22nMalTxny2
F6orpE/XRYHYnnSHgHsA5804JVfEgDm/O1ZLrLbqvDg4ybv+Ujfzforot9HtYkQikD3Xblft2rUO
o45AjHG1/3j2Mu/02msutbmXHgqw7K8zpNXRc5jkM01+aHOLS31VhZEzo8jABICxGHFIiUyK7gY1
gDNFIOXjNwsPCMbpTOA3NHLreSlPUtOQ+tfMkTIyLgk/2xmBRHyr8pcMNcPOKQwSld2aEtacyGbJ
Gi4rNwp6X93zjuw5OXDgFWNdBLA1zTZPxycgufGc9vVpokebxDyg/QZfw4aVy+pe4gHhWGrtuxzD
NgVoTTAaUtu6XfTiIgPZxlD1aKaND3ih5KpHiDtIVuXu1FG0ZPa/wq3lqRkISSgxUjM+gSigtB4I
Tt9lEf0nnQMy3QBMysyMwig3/vnGSCDUAs2ajy0RFiMzDgh9h6xzhNcmZyWVxk0V1T4nh3cZknnb
t5226SY/PZeR3wZpQkedH1FpMpJ5FdIS8ZEjIGOq0Zg16PImTBV6R493KZMpml+d+w8XgRet1YT0
lO74G/IHjVLK9Z32NdfC9ky0TgyDW3+1Cme1Q2Kjq4z4kBAR1D/PhjahGIQp6bHwk4EBkmp6gp19
rd7OsVShpTzr8KY700fNS+2dCEskiyHAp8/msk9V0SGS9NfUs0EFU9L6XH4eSXYkenVFomNHU7yq
aJ8jcFpOhXJjt8PLPHU2AuipvlWmAvyqqjZQyqGHOS2mQ5niPxlTOP6kQrRYYQHYKGO55vnyZVgd
cIVXIySr9YuB3AwFEw0ajQ9PkApRhJPdmhDQ5MZmtXedXDxZ2Kt0qrSO6IzsMQWKRNZNMs+41ZI8
UBp8laQ7LszKCJiiIz5UM1nm0e+xgZtc4guUtoJTD7veXO4I9rnSRvxxOZGyLTXTu9ovv5u8zamE
G3b5wk9DAyTp2TW+sM7KXwq05y86jYBEJ3IJ49tzfPEPfyXrq8i3VTNVW8dlEOy9/tyYVrz1Bu4J
ZyLVxATg2Eylcs+t+mO0X1OuEShu4NoF4124nAcSExRiXiaEky7fukhmJC4knG7IuBEw8M5oqzZN
WYCevuI/RiBYw9x/dg4Cl+RU1pBsRQwSQzFnaNKdzEErT8Ogfiqlx/vpQzjkhfaS7W96ti0H5b6L
kQqpBDGegdPW8aVIPRJ+KwpbcbkCj0b9fcmQBNjxDEWBOz+ac5PM6d44t5MSB26/cotIHVONP3/U
ju4fCOsnTskn9kaQtmVNT0Min3NRUjeQUMH067npdKNohjS5+pHjEyJQZ+rGOF4Qehb22VuO2MtP
befQNARKDm1+rsCXg7IZ7Z2doqVzFnuCUCNAIbM+acIbMKTkTzN2kWM3ame386oHNc4XU09vAxKM
ek2iFNLdeqhNEUY68wWvJa86ZA8waGdGB0NyOjHnYIPnQZmGEwMVGjx56kxTfpqY0309a4O5TeSB
yBMM3BoxPQxBGwyYuAZTFmhvIijKc6zAnrJXpNjOVhmEISjLPMisOrjCug1W9lImKCNEs6A1MbHf
eomP6bXBeIcqFnZ407UzjS7qZRq15UTRJlEe7nKq9OFdMuM8LRPfASoLZBg9S1xScgdrebdm0g+H
9XCZq/LVsBLjVonOuC0WkWayYNLvB+pZ8TtjdWTvqRhl/J6YYFkS+9N1MAc+pMbk3MeFpK28ufKD
xXildANh//hsLkxShvzNzfm76okGbMru7NiFf656/Zs8qkfMbMM1KkiXpIJiP/HGRSanV92rsPR1
Ynuf6qKug7nP7B1FI8NqyeuLkQMIWZXboVJ3xXv17WKrOPR1DgoK+6SYv3e4BfEweDiILXc8uHpZ
BH1ujju2T+7PGPB/WNyXpMUSTst4u3Uj7WCu1fPFYGILK7vAnUhKB7jaeF7cfzjp+NZZ8U2Z/lOe
Da8e8YFG2bzDJNFEq72ZpYluwNSdME6dW1pn+8InJLJcnc4aL0iWiX+9N1/y2NeCxeTkBh7arQaz
KzGLgZGtufNga027xbAHXKlW7TgQQMjfRjRM8cm6H+IFRyUtEax6egRLT6dHXWRUTbavi55gNevK
h7S0WVzi8iP2TdZAeQIQFjs7yu5Gx8tU9vqLGVELSxsNHJydaOdcj84G5QbRlDqBW3fVtumtG4FS
YjMK5xdI6O/k4fFJXKq9msb+Mk2ycqeyLDGxifg4ib/E3GG8jSxeCHc2Q9WZRpDoGOsS6Yadt/K7
q0fUMdmUo2qYtzmkFbcYA2UxxNoJ8g01jIv3p8RTY7eadmj67Db4GriPbxOsn/sIiEhaxkOWIfAT
WNMgRAl2MPF5KUHesxo3GIERVbsxTac4sb0iP7Fb3Szfwqmn2f+ayRqD/D+Wzms5ViXbol9ERAKJ
yVeVd1KVvPRCyG28STx8fQ/OvS/qbp0+25Qgc5k5x1TjPazKB5xDNpKF1N1Gqf3sIxGj60KRgjjj
STUGxxla3LQtrDdUYSxcppbmJWE/Wk4fY8IDVGYyuK/NfCOTYFierqubumLDxJadtWZf28+EunnR
tGKr+QmN8smOZw+lhPlUQEpg7Bd/B3ZirfvWsbbzRaBgQLgZs7lx2Tlk86MhJ29d5MZvkDDPAA2s
Dm2dn+I4PndpzwZi6ud10L1jz0Hc4Ebtqs49VhDI++48gF3ryHMPdjVjDMq+/Hz8TdoZl9jcz7sa
44G2H1u/N/GxIasxR75RgX0ZsC0geneJf1HZ/az9ZxmPJwg6SFshxd6p2T7UiUuHFS76WR2OCIxZ
ecFaQGbru6+OwSLvaIqYejZRx5ilKlrPOMfyX/Hx1DPcV79dO9C+VjOizC1Op1UzjQzf4m8nt3lv
ObrhpDesBFt1EBl4M0wqU8xyO82q+FrghedhQSxkJS9yecdGKFM0XDBUzO6SeZ0imsZmGmeaW0tN
YBdZ9qupOVWp1a+sttziBotW7pvFTodvjq+iq7JDHYebqrXYP4EP3LU1LrZ0/HNx9eML7oZT3rJj
xSuL1IsPyxBHIw9jGFXDOfyRGDPXJF8P6I249Jb5AQP6Du+UI0Nso91XUoCmiHHgGCPFgVjcvIx4
V/0gT+AYGQ9nUPxmKIkBviZqfEwgA/UENrBwNWKdo56LD5bDZEUasLl1OGN9aeCOYy4jkqLboCiG
zV3k7J88Qmc78zOjY35MB/smBnH0kTMmgPMr18DwkJh0TYxNPG1nF8tXp7LQ/TGEebotc/8nvtQ8
Eue4RJTWFm23dt3C3vX6bSbjT0tnuY8vYRmFO6kWiXlRfnWWne1iWyFEk+dQTefGZ8+0KHXq5Al7
070Vw5oonVFsS2D2R9NjVKHVqxrtCvtiER5MEhC51xlAtTcTVsLcojwLuI2bMI02jtNsJ7Npd6Hn
z5js0nzpQmg5JqzBWCoorv+MWmAiD8bfccofh2iJ6THjSyxmPlneB6yLQLfYiKxEFtB6Y2ji0/m1
R0rROANoihidO0I+EHySUh8O3d53qY40e4u7wjfuu+kdzYd7NXMBJJAek8AA1i9jl4ApxYQBzZ4N
bq5ciq62wyg87LqJeeSE1RvPc7XJKhs4Z1YM66KFr9IZ0VGO4fc4YimC/AiYRZlXmrV/EPqwdUfD
Uxo8ZOUIPzhMErY9FVxdc8LDPW1ScBjL4p6Fj2uemiGyVi4oBVRibKRa7FgoUSbb/jJrXtmU1Z6K
5pCwRyY+6Jmu4dltkmmtZwabRLOlPOPlYRrwHHRMl8vFg9pqV9zlKVPsZZkDUUB+EOXxMTCATWzW
S/HRAT25QQ+kVzFwrQ26EQ4hFvteGF9bKSjUYqSaRd+DIndtrNVAIPAL3/UeoSFjGWOXT55UNpiU
F1ziDvPYbpjcDa5nyPOGtfMZ1+WFGSBatl6VDKOHwq8R0HCRZPXsbJqRT2PQntqDYlYmH08R4Kut
S+c2Mc5gTYdzpqAQrkmr8TTRFZMcfomCIUGyntGjTswoUtFEr1E+vEfg1ftIJ+yLyUSBE4J13q4I
+2kCcE4PMrCGbQfs7hlJ7RoU4r+cRQBobQUAhN0h2tJfu0n8/eiXLH3qnPsyiGw2Xo5Y2zOvLuz+
a5PDU281bZHP7wKLelu34VsX94tLmH1MUULtTVJjZRJOuK+UBRiicCq27O3GtPpoa5gBgYZpeSkt
73tgiX4PGu9Y1c3JswXjyDHD7zM+4JiNd8mISg6nFvEtLZq4oPHvcCX0rsZ36TwykCbFJWPlJLEl
rwWb2rvAtCQFreFvJUzklZqYxc2TaFZFg7xgJNL1vmrQkdazrg/s9eArsRiQaAQAttLU0dW4iuik
wLI2YdPde/g+SDsosX5CDztNc7JxBHIyOSTdzmNGD0rFeywtc5UfPAyvDHkWHIHZn+BhN9uqIP9y
kRdmtvM3h8wZM+Sd7VwvJCAsWKXgcYIHTzaHGLKTznhuo0j8ha2JjdiUFPhZ8k32B9iVnm2CcrC9
OpRYsEQ+KM7HS8mdCWj/tWnln+gHjs98fKIqj4659+bY6lo7bFtjryk2A3E5gfqKiAhah/asdkKO
fzrvb63RVDuyV0ME8NM1CqZvVXr9vm09ZtqCT9aOvIMD3AwD3fPynwLCYmVDbFcJKS1+DpiJvAT+
Ei0yRhMFG/mL2HfRwSc4c+o5eJ/bcCstkhO0KNy17YTryBk9nrsRxH9AnAs/xbHK6J7IprrzubTQ
Gv2rS5Gs7L74KbHztcraBonfnKPJRZc0QIKf67TlVwSv5IePObpa8vWIOwIBv2qqnAmtnaJ3yINX
T3zWS1iH3ZrLSL1Wm8la+lPQUFw8aOUI0rwT3syM3LV2NfwJOk5QRkH5oNjdp46PoyVPn0Q7o9hq
9mNoJDu7oZJ0qL9ZpiDYABCflxf+gIDH/88V/i48dOvoKv1V2kfHoEN1p2qAHXPDxC8gq4DAjssg
7JvlOksok8Fx7KYfcdFdDR96ETCF6Q7OtrE3i3My0EVkHMaobozvCWkru/IJ2pDPi2aOUbCFDXtR
paEYpQlWYUNzsO26OMcCBW2ZaxfzQc+Pwc9a/uz8uArcBNsy3OU1E2hpC/MHesrazP5VlXqYbPnZ
lRCFISGOnnHSCXBB3TnBoa2G4qIzqKyDrHZjheLXaxCDD+Qe7X0ypFLPxzmbmv8cUI1bc2wW1qPh
X9IaoypU7a3tNJfJtuTWmlsW81icuPgRzlAWBspZsiqc7th11ROKGf66AZFMLgLdt8a8tglNP06i
k+0iuOa53jqRJ16MAVVngQtpGvxqP0wD/0aVGI+qfi1j55yTIrcpjJk42yzD2dJ8YrV9CAWOw1Bx
Ec1sU/CeuYcGZ06N3sCLyVwScfxlZJjGeydEYNi3SKFoI/aW/GtrBjeonZKnojX+CrUguD0zXbfN
qQOhuQliGIOWhwdnuZ2N8NQiAfRyxX3iDv6WSf9v5qp6CwdHrHXNpxC67YmEqv6UDC9tiWBC9Y/Y
+MqNoXGRsfLfuhFwU5Gc3b42jrzaey5zsJwuqiXMS3UBVqD34pFuoXlIE3vYyY4TQCY4tVCskjJU
g5FeeB4T47jaxzaL7LrYsQl6DUrrm94ivaKdQ39on3q6JJBorPZw4e5bZ8YG43YnkNLOXVgZA6ge
BEZGQ+UiGb+uC7fZyZS1XJzm923H3MW3sAcQ8c4tHvF7wAlPm5xKTIdb+hKE8ynkKDI+nSPWEC6/
E2DlfAt4D8tYhp4mbbgSKyGONStJU1rBDleedZJvzJfDO1MxT/Ym8TSycjqOTXbVM+tLAF+E2wxU
+lFikJJeFk8Rm14ebqQ8ecNjS391SkqzPow9P0EBVfScKhMTzuD9CJOWZPAxVMxw8O5yCvzrmEVM
3q3qDaQnoIN0xtEPIehgJkPFUw3SMotqg4TO+KjNOsce4Ch25zZDJu2Fu85uQHJGSIMrlVCVM+kj
uA0R8QDjMS2dVWx4pHNN5XNtKPCydoXfXnrP1MiZNL1TZUx74gj4dI5SWt42Unh8oXCx9OgKf1dK
nMVxVNdbvfQQeLdWiWlW16H8iHsmkbgPxv1IgFfpkwkeKc4mMubyHTFe0bUwnmpr52Rh+E6+H4b8
bHolNjLaJ+X0aBQ4qrKJzUk34gmop+w/2RQiOYanax+bJLYL71/cOYSIQKVeSf7/ZP5ka0wGKJoZ
qaZQys6qFGtVpTc2WZc2eLKi0HwSI4l+BCMdutAs13ZlBQ/e/JmM+gE1/Iuc/HLDA/Nlh8rj6aFY
sV8r/J5Xmy3LEpa79prE3OkqH/B/zwfDAVjNJ1fdeTJHWN4n6z7wvDUwOhiybNLiGf9NiJK3fiXq
wr+znOQqe2KQLABBfu8ZTL8q4xi/k5mBGh/p4sYsAeOHx6Gl8JopozCKQeyygNq7Ff583qAcUQOD
o2lCLubh5LHYod61tk87oPR4bzElsZzi2XdeK4rrQyDcflUY6CqjWZJJlAMtIAqcSQawiBhxRhAw
X3LR+9nonuscMVabu9jjiVTH6zlQxeB7o7pEmRJbbFsBk8Iotxbzxn7gt/ZTn8NsnjgMigK8hJ5R
HG3Kanws7PjRQQi7YkiMZqSudvD53jDBfUFlREQtxjsZMRiG7PiEEBN3cTj98g7NJHQdqsJem0i/
V5gqQCEzhucxK5jYdmcHzRUizXOSjSQjOFay4il6mLrwo5H1zSmDg0jlV9arktKf4Q0RaVxmbXpU
K8WVpUvIbGPINKd0jPNI8hTxQfGhUgqrpa3Q8YVvhpXIsx7tkzt6X+xY9Nqt/V3cF8yXWMOZ8q1M
EF9aZQnEzQKXWiSaUYufOJeR6VgRiXKXe2CvpYdUUjGBmQOSHS+t4f3rKywGcAjbdTPPt8hGeVTX
vxacsNZB5dY5A4wF7HN3aIHxShcM/OJfZaNcrBWJh1qwLBYEOIn4K1PQwoiVRMbdwYGCWtFBQtnW
XfJnZ8GDSgpEn3hKGPhMw9FCRrwazfwUTM0ZeuhbmyBPE73Zs/yOd9Ec3HzT0JemfcimXq4rk1+D
7nzPH4K/gNc8BahFtkGs34sZ9qLVMCv3LfXoaM2MguAhLpkNjYM69uVbnzce+oIIvoZt4NZB2zoZ
7amP1TcADwMcNZlaQ3PKlue9mdkz4iT9Z2cGlcIg3HUSoCpxnLncFA7TVEbyddH9sLleRk4Z15RZ
vLo8n55EYJW3W1JHd2XHw+CVA9vUOrxJ+H4oTHDcLIcUz7hFbqX5l+QOBTie8GDT4ABHgusd5tR+
i7WAIwZ4YG5aSqmWUy+BrgotszrNxmxiGmU6I3yH4dOkOvxrS6ngw8CL/hVdemt99QCDWR+KOH+u
i9reoDXnEK4TNFtgboop+fLc/r4f+nTHkuvPnhf/nX4nZt3aNkrjboC64ergFlfG1iyr50wb9Taq
ER/VrkslHH3qwgdqxfaI05rJiKYY810/XDVBe88qJjvg8bjL4ybdBY5zX40QZUjovtdz/RVGn00s
s3U9OpIZZbVLHGbBoclSZ6ifmZ2yNoRcSP6k/+uWzIU9jmxeZCbdvC3Ab3kuVbxQw6q+3tDMYLGA
t8A2/Ar539wNs4HYkiacNGQKuC1Z5uaKnSG4NL2udfuKazQ74pAdYtTKOgmfSHA7WiObyqICMAbE
o7izutxlU9SRDeUeB3xuU4InL/OwVmD8g1VufIwNn8fIDvmuaoFFThkkMUtmf9KcH1Pme6zCNqON
D5Wa42FKP/pWfpXN8Aq4gQoevNLsnOuiumhOFvTc0WOmwxfG+3QWgbVr5jLcMFuEnegXoLKYm3r9
KTQVoYw4+clisbOEu3IjJ1l+2+GlGvNNxk7T7SJ2JKiEkHk+m2Feskbix+SZ7Tl35P3kIhVzZbQy
yr8pS8iIEi65gREVzTAfXC7zx2Qw91Rge7QsJisrcIbuJIuNhCQrL9OyDJzTkuSOPP0oqnHdTm2y
9ZDzczGCq0rVcQjiY1pQ58fjLR99Gj6Jiy9ssLZJKYdDEz45/fyKt3hl+oT1UAk5nGHdXjZ4x3mL
UYya07aUyPAs0T7Fpf3ExPePFd0D47dvPo1f1/qjXCHV1mVgbuxdpmK5Aj4woBUvzSrmnkcT3yuo
aVPc7OLYwT+TohtEennvWtmLIu+OZWcJ8LXAtARPXpKkFGWIlLkLPMUnj3wOpKQub+0SOKodizlf
jMPUMuN3HhIYMTgku3dHwMqL2PqyN8y39iToOE7JmL7K3kQlCIHR7a1byYrMsIB+x7W+TVOxMXHp
ZRYWFK9OKSHqc9Uh3+qH+t2rSK/EaN83t65hses/ore2Nvk43ms8EW6kzsmcVWuY5P9mhwO3nV6I
qQvvBsUryDwLb0pU38cCfh9F1C4uoEnLoD7lItjBHLw3Oht4kAp/est6DBEVW2TkcJay03VzcJza
g/5SxPuxRINSzLIEsxAK5rc2iZ45BjbVVFucmQ9T3P+MNZzeRrSwURyLCJmWkBHEipz+0wPlg7iJ
cNj4VAZ31UwqQQjVtVa8mxOj7WLg3gBDt4oL46dxq5sk95JFyF3dsbw1lTzNU/1eDUm2KiTQ5lK2
3G7NT90WS6nJ7DDm5Vneukmkx75r30LepruOLcBIDEOdyls356e2RG3cu9Z5nq1450J5WCNyPtl2
Ze8ajULxAzkBKDbv0aibG9mWWH7ko+XlJzVcoIcROSLNibZcfPQxpbA2P4C5nDoTF1BdTHt/Gu/x
rYerxCGvUtDNeFr9NhYb4U44ry2K5EDol7IBK+8jpyNVyadYYPA/4yDZGBfRgcsyZIgWwpk/Sf66
c8qlj07tX0vmL+AUU2aOLCX/mFItiNcWvTTvKGXHC46CFAev5QCfIHugubpmhGoy+EOL+4B0CD5V
WlXbgCwwSIEEryuCpVh8noXnf/d+wJtfxtTFOvshZFjyXHKqiiUtS2N9wH4ErY+RJOz2/r0to09c
UudwGEn/8kA/JAZiSJ8+LLKYz+BCJ/kNKW3U1Av+BKAaKTswqur4g6LiLrbFT9Kir+pM65BnxhUl
10UkAtqOx80fx58dZ7nnRMbaV4IXBs0Y3sMy9bbGEkNgJZh+ipKfj/ENhgbZE0cdCHZSaFVk2uvE
JOCzjiPzLhC5OEoruaYSOlDl95d65M4gKOTBYsaBqROQRKG2deN4e5ESdTdFb+MESG1wu880oqxW
vDbG0DOHZNlLOyjUcstZ6jny0UGoODqCV29W+RVNZLnWIvg3tPCkKiirOY6gg+qn19IVr1pkCKhq
cLrw4wbNEjZ1kp9Shju3a41NnjCntS1OCBFR37VAQPEqfRJQhf3ZXqQZRc0gtzdPk/gLwspHgZpe
Ih9yZD1/pAv0U3lk6ikBFoZ13XqI7EMFC3YV94tpO49ekXWz+8HS1ts2psKq/FRN/i+eKSs6qloc
CATgmu/2yN3AqUrPo4vfZA4eqjB80HZk7+Us9rOFCoFwOLFGEuevikCgOOzRRa7pTFn9R/4lapI/
oBz8YYa1X8UYMurO53jS2QnUW5t3X30CA3eIxEc8v5UENK3SgIPLRvhxNxUjctsyAUIjUOVn6s8M
S1QrHKC65+eRRDVqeAN/tRV8t47JFM8fzRMSz82E5nCNDAAnoqh6HoNdJd0Xjxgdq2fKJnz2lajv
adLwLMUT6X+W8Il3CuIH3/803FjfDyCUTFa2lghqnAmNwd7/GpSJezfYBLPk+jcaTFrycemMkWJN
1HK9NHbZXCqiMj3BMy9xDBNVtMr0WK6tgbBIwMrvld/+KCdqudgp+OaOjMtyfvZxPq4ak9RExtFL
kB6LT/b8byIZbf7U3KKmaPHpJ/1psDX05IRwHUpnmGuh+S+3y31R2hWZuAbxCl28z10s+ZDUEPZP
ACSnEJbY6KizlznWtZ6grbkzhtUEb4rRuOcBAcrBr1NS07PrZJvNtciw8pSIcoTFdquFhtm3iT7W
HnBrCCWFUFBxSiyuQRCeQO/PRxwdPxp/TBOnZB0bpXMREM28molBCQSKERIdk2ESQEVgUAOTgAgl
Sk0wrZtmYd2OQtvbyWLdbDI/2Hqpsa4M8lqSHlWgJ9xfDzvwmuRmm59tolDAUNp1ZnQq8VxoY36h
finPk/8XgaZnfTm8D0lArq9AXRpPxS5Gci2pLrF0UGUQ0c4lFy3zgwqLluN3r6Qk3oNbPCSt80SD
LNjrM4IM4pPjyXIjZYX2+2/oZo6yKoHDijkmAv29kT5WhKFxX4oKax56tWsPcoiz3n6KUxdbSdEG
GzYyAMqG4NaNTBFZCfHvz09V6/yBMQ837ntcSECgRnqObO7wFNn5Ojc46OskBsVJlgG/DbgMk9jv
LDb+fLwHoRvgpScALSP4bKz/NcCL11b0u6QPcNiRHy4fheywm+ok3kMjB4CEPlPm9XeZs93C0DHc
JYXqMC44sEr0/Mc7CFGD853xFw/k4qKL/FLuesS7UhDUlw/tv05N4TmJ1ZtIHTpDtQJ4cGdAyn3w
Cm/F0MZ6NCBd+CMipyRyH7OKRVhHhlAbv2jFz5thzHNg4jJPx3yX+RnR2Vl8YW4QQG4jUUmynJ9N
b8VK5jONx+mk8ogYq25pWvephb855TWzbYGi3DO9TekFe9OvT26F7dDOOcgMhstDVP46oVjCzjAa
F7yrD8Vf1fb2dRBvCyHlhOjpVOX265xiFQ1dG/Osf0Qb98HaftoRoSTORv9gD2Zzb7RRsB9KGPJN
5FKf9s5wkhi4Xkel0O99NEVfv8xket7pBnl4xD6qMAvjwR+d+BF+7lNTzurIgN6NVXUVMRom25zS
Exyws62KPynn6CPlEK3wgvyhW7onSRHGn2e+ZGnsrduwBCqFeuaU68TduLabv3pR81EboJMhpZxV
aoSPliIE1hB616fjwyyy8QcI9jGI/wtvYZsC+4qdeI7pLc8d91i4jsVfMz147jD91unMrqRyv8JQ
/4bBLUxd6JvgjG//fWkcOiEHEujBgwMPXD5+XZLE7LyaWOvFXHWdevfsxqZsZk1fL07JLHr14Swz
qNPuvVQN28AReI+nTXVymWDwLrbuZo487144nr2N5Xgsp5+iwjVKMLq6gB7sbtQLf8ThVZ+ogGzs
9GTLjdpjnud0xqupIJak0iEDbLo0c59smRbpq4L8hzGEWCyHISozdnd5Y/HbGr18R6ZUPlQNlI4h
NOSWag6Nt3vWmVc+Z6iZLmQ4fvkOS9Ck6k95zzbMmvNrQuTPQ9t0Bcol8VwCPz44sfxwZeldUMB5
l3r5Ii226FUrzXt0Fs3EiyUMPuuWiL3nzMVQS3FmH+ijAj+YPklUo4SxoPuYUb+PR9z8yTxMnwp1
ddmN2U5MExqhwQ8vCQ6bC4gkSjui2dbAEwJuorkGIO08Yv+KH9kFRo+pN7PfzREIpYMVPebLF8Bt
tFwJg17DcA3I1CnnE/f7NqTU3ESplz/3esRGmjh7GQAlAW7RILHOmgOa7elmYxa4YUGiJzn0QB5e
mlkh32RRtPnvT7t8f9Dl/38/Xb4/YYx7TNmZUj0PwdURWXEsRfE7dllw/e8LLCt8buxUKwCjWIyd
fhfatXiQrVbH1gDc05hqQuAMNNCIjOlBRPlt6LPqZ+Legaa4naEaknIx5s+uRyy4N0YoP9h9PEd4
s3eA5ZP1f/+Tytw9ZV4KrMXryFGf8nrPqaaIHXc3yRhXL2iQs4utySsVAQu6KsfZ2wXGP0zFMQlA
KntxGmLgCKoMD4FT5S+MchBSizrZ/fdPdV6+MHmV93MRD7dBIdw0GMwbQX1fWX7/pDp1Yf322Fh5
L1fom4yxA1XQ6WkVebhEOp0Yp6aLzV3We2vZzKdaWj8GK+LVJBN9wW5Wn4qSyYJSvBsyD7zdYE6I
0Qb+8hyjK39W5qLeK+m+cwcvIUqpYLLyq9HnGNBL0qaF7M9NHTyPLrLfaoQ5mNhB9U0ay6VlxGLW
EYZl7N7pDceku1Zu3V3TFol965XWBflTuWeum5wwqIFlt1PqeQ0TimYMfwMwkJVTtx950kSfnd2/
pUinvwgGzZepsL7lLppix/XffZeO9r8vlVyk8+GIX7wCNdYqVyCnX0borRc+D30nHhBZrEr2UkGn
sBLNC7Vt+W9Dz0oB8x8IJml8TIYXIR7K2ktJ7kdfFShDZoLopqzqjzkevDu/cxGKdLN/BHuzFcY0
bBFA6WudIsvBCeV/x1R86PLc3ylmclM4YfWExWfYoV4gTSkKk4NXRcxXhNPdZJbIa2jskzTrb8BH
+luazfODqOXdf//8v+9L4HT31URxo3IkE6p6Q+2dP3UgyWWfIU2tBq6pSvwTqgvelDPnuymCHyWS
ZbFLvmZOKsdqVLW7sZXXnqfW2Q/sF1YWHO9DkhGnCYQatv2X30Vg91keHyqCcF/MtmYPrvVXhctm
5SGMhirO2K8K53PilghKe2oabSvwq+P8AK4S+sO3rTL95MfMk1vfGqgBJShHjJI78+2/b0g70Ad+
oRRSMWE1pgj3c5569y3c1XxCQVQEutuhpU/RBkCtG9vg0x484lyMRnykfb5uS3t6NaQITxMXMtTE
YP5AyUYpZpCrbUlgQBDAWY4u/yC265zGQscnioYKnZCEgaQVesyOSfc4L4qGFp1nMEcPywyBjL7y
TOwFqS7/fStNpsOYlrBo03qNfR9Kt+nLWzP/DClS2L4yy5coh+5tt5a+ti0CwTjxvWPdYt2Mc9di
nFPY7wahzFYzGM/jEpFk4Mgi+JbGw9RG+aUN/dyFhXpqs3k4Aihfz2XRHlMNhy2cQ+eD1v8z6RWK
7czmPuNyusZO8u1OxYA0Js/ZZRk7q9TOayjD4WINMFj6dryvoWIxwV3y/5jPIA7ymi+VQNWiqtFX
TDohKDYn33uzYlaINgskgdteYfasmVwA+HS3ceX6CBWdNweh+BkxfnCdsaGw5EXQ4xjqipaO5Ge3
8xF2tv6pxS29I5T2GZcz3dnypV2+6NLEMhQHH0N/HDSdqRvaJ8FM5gI9k1FH07zhL8mvKGJIapHI
rus2Na7VQNvodlgmUrs3rsTNdXhbkAgxkPvOEgPnkqbjVroZAMbbWDKKNFwVwIyq2QZ8XkzTZmpY
IM4MPffoXt76tvd3usxB2Lv+v7qymm9zSv4RhEBWX9PAUe1IStC1GF4d673A1bibA/muZhKa+kLY
qzHn3GAqKI///bfSuPEXQJ3rgg+cYhJnHKISzbBtf3KXd1TEvf2i3QRbvPAX/5EFfSBvjUNk0W/n
wYyaw+kgnjjhceEjY5cF5Vl9l2G4DFtleOkIWj1VMUYDpcOb2w7GxZ159Kbe2hU96+nScp6V4497
kwStHXC3l2E4htJPXmVzmR2cjEVoUbDo/t4rZkIQtQG/NwX+pOk9Tv99AftFDRn31SZyyp0j+vqG
A0ZvQmfAPQfe81a49zm45msNtcDDOXruunktg2p+IpoDhelYlEccqflb7Y3PaHawL9D2Trjk//vV
2BgYzH7w1Zp+fip7vbKA18F+/cjwvD0G8EeOVVrSLrO+3BaGMdFWJFAyly8Fv8SmydEBowdJDxCF
Nv8tLgjcYKiJtODOVo68oANXuzEiQImYuuYeqTUNmSWPeaSbc6zgcvZWXDH5F/W1NiRmIWshANoe
4gtlPGkyctZOimEo0OSHlcO3DwZrP1Cb7cKpI77Djl7SGVm6sBq9y90QMWFQuacOdkluWuLQuAYL
DCua9GmQbDbTAZOoWfPhA4TDpJQFchs2Qbkd5IKjdiz/bA72xYm7CZwoqpO21QHHRpXcUGNsLPAs
NiNnI9tTbaLAytCS51b2DvoDl9rs/0F/Pepins9skm+2ZzWnouNYzQBwbTMxHZpAlitTdBI1aKhW
lPVX3jl8e3WFBzEs5S1ukJLNAWY8wzAGoPJRgEUsMg/kd9rYpBz5PrCRIUy7ImkmvYaNh7GrDPFx
YXE1z2Qr9hB0M7K7LVapkljRdaJdIOs1F82IPQ5oj0b9I3qXzrDKtzklxSMjHSaxTn7uEUxEsg62
Ibfpe1S/RHMqTrNuUQEJIE0JaLXnxLbWqAONz3Boi43SNkFb3fghKwOYVK32xDoau8ggE8HUpKjK
Ul2HCrK8zMF/S1Y/3Ijlr0BeehiC7NJwVO1dLoRDM+MKS/OlMGgHYIgN3MhaSLmbtau3ihYB6aJf
ncmuf6skHhLLrAjGCuzP0e9IjfX6/GDNVv/kt95wszxcDp3un0php2dvGq6lFctjJ8YAmTKWPvTM
FqhiPXXnZPmCbIfgZaqDQXUkBPohO9Q0QlrpzMMZsAjggQpxC50kzamOFelOzBT/q5TJcAaaFUJB
C/yhexyE/BChEdLjkBDTWgxii7JqNzyauKBqTY0rLaBtbNHvkNATMASH/anlKL+yhgNaWO7YGKXv
pFogobCJwQr1KwtUYi/jzr1rAfojvOEJLaanvBxoAQEbHpzaRN3UBV+DnsWH3ZHJxPnq3IwoXsoc
vEi68V8BnCMI9+3mfer7lOgR3bI5cX9yvwRfbkwnEiKLe8NRD37qWYcZ5ds9TKoeW97sobD2zHVq
QGRveE/ocwv3WdQeSM+gSYmAQDKQ+BKetOtgBguU+7CIfzj0kwcrb1hTNeKGnljcRrJBQIx+FtEh
cecOBqMO/ft0+YJtB8RM0e66wiY+JyTHtm1bfCN+iGTM/0OfpR5VHN7PUG/e01F2DDLcdjvhq3mO
YVdEk3FzDKd6jktHH3NfLKIJ+6yT4ZOweffZK5L5ccT0jI3XfWZmHd3M3uMislyuJgu4g408CrGS
/Toydc5Ity0S41n1LPDSOGZVzNXzYgWcj9I0M47cKnyQtTpK1codY261bgqZAWFgpoBbfYkx8f4A
LhfIWlz75Mnsf4yd147kWJZlfyURz8Nq8lIPOgto01q59hfCwz2CmrzU4utn0TK7qjKrkT0vhJu5
MjOqc8/Ze+0v1rDdWzAYP7N8ODmlUb16RneoOzl82SJ8YZ6XPZtSi1ax6Ud7m5vuaUw4LCGjr7i/
L3GPajcus9991VAe1aDqTk2YPd0fOaGQVz3eWDnAddvtPhOj/oyk66x9vIcLr/S4Q6g1hhKLusRG
zbOzcnvrcXtB14QUzou/gMpHIs4uZNX5SN+wTFiMAY7GtDHxeSw9S0MF1aF5DgQGEcQy/obwKpw0
QRsch+wVu0964kZI4pQbHmkQaKiL6aBlJGNwzSYtR039DiJ5WeCOR1MCAnR8L/VgnnXqU+Rn3icK
kBUL8+7NcdoeDKmirAEgsxbI230lVevgJjpHJmKThQxZ70hnUM4ZC/Ukks0pxK7gY+vYkH7S04cy
T87axaj13Xf77agqyAC87KeCleTnZF+MkJsmttNfvRZBnqpl9ntbptsyITs0JZdAZk67paJBgGz7
u7xUrX1JYywAankdNQ1DKbA0sJM5irhpQ+KmgM/WI1KrkjG45H6wjIl1ZQj0lllk1WoyaTYywNKh
SU9ZkROF6l9tHxi6TuMQ5znv6mKfjKLYR9Om62GfZFXULHs3rY4+c/4epSr6VWZomlcN3PoCc986
5QpiE3GYFUzMuhp2jmL3LwMt7l1lkplnl6TnxOiVkVGICw3QeulEHGlBRSFMt7rZm5TT+2L6Sk9L
ZdujjsjJX1+QDkhQTfE5xll2sZIhu9y/6oXKCBubwXY0+FCowrmhk1onUz/aCdcYbpIbE6r6RDwI
w8W+YfB8F1RfDbQyq2vsjyKfqCdh27yFLqkD6ZjHL14Fmqjicv1oNIitafB+aQwq1lpWBk8NtiTW
17l3kBBhn4oSkicLSQ+/G3VBmDfmAltltW4gVwy021+KNtxUsCR/4K9+KEpaSFLvxQXZyVAZzqfS
UwNkRc77slxqKuEWqyZ+KWLXXuQRwUOxq8QnZAbxCfAt9vwB/p9Dub3kAhZWhIZ29Xgm+7ijVTRs
+lgCrUYeznCb2yqaUmZqqEx13TJv7PNiFaZhx5qJ21ZdtvpxmCZXlR+KLVZ+Rlhx9pLBJuYgnjgg
SZG+JKbfLF1DffRKXg41RfgQGmrwUFoueKACT34hmk0VGy+6cDIc8sI89DqHckEAWSnTn9Ab+pe+
xvMHV5kmEzF0SHHpQmauzB473bzpVZKRIhoWy7sb22VOckLNjxetHJ11PDLbyhqQJE6nPhhTpk+X
u9mh72N6EharapMk+jGJNLrLNHxNHKhp2wtC4HPnoJaknJFtxgAxJKkK81l1lmFO87FOgrcuJxa8
hKuwVR1VPTgNzlaFFURWM7C2TdTlnJV0sX01p7lr1P4e7k4evQyW+1mNvaQrV5B2BdzxQlyaXOZN
Am3HeR1yNb862VIpfYNrGcSU+zMlvjZsuLADXAq14NmH5bFhZBis01TL940tb6qepicN3uuutoZt
XEnmbWuVIuvWhEy0+1rRUIjJaOXWYzFPS2NjscB/oolX7Exy1Ob0+xw0Do6y0Vuv3elFQdCVBo2n
VqziIGgZHKgOikNPBPDK1lm1/vM5DpqXENb8gzJAsS5pLkFy6I+kGCGhBmbN6tH01kjp9b1woif4
FNbxvkkKl169wMROZIF17PG8EwdsDrP7d3EDWhAL1WytkOQ0g1UBuNmok2sBdffa5yMUjMnO46Xy
K6fLsf/nppgeho27ZgQrTkUykOTLXa9W6U229lfODPlcYUE623ESHyoR0US13VVACPleUQRFsvGA
ippPAMDA2PraYYy63xYjXRdlhzbVPzmT80uhSfTYmu5/18gaJuRk10d+/AneA2eh9Oadq8gtoJM4
onCF/kDqjjsu2kKrnjBmoAZkYIeHTw3ejJSuCEk7zxAkYUQEyEQwAMtdpgTFOtBx7GWTscL30vTo
S9Q6Dg6w1/tXfia3miJU4BpwRswsHldJ3ZOMPbHs1dwzDzjrf/hptKl9MsNc+aY0IYkpUqD5cCxt
pRY9osxpsBcQu9La8chNHi2yXl1JM08PEBZfkVyOK1qAxtJSmXSkfgsXQm3OcVZoB4D4y/ujPlKa
8/0rRp3NPk2K/f1RNf0oC9UFynF76QzJNOrS+ReZy4AdX2JNnwaXBjdg3ygnfEOaKwsry+wppGat
hTGEgmIINlWbhouG9/+mgIGc5QwDzz4c30XHgHtZ5C3mUxq1+yjOSE+oVKZ1I+Bs2dP27wbO9fqu
zdHM5yFN8eZ3CfrqroR4hF975tQeMWh9ZBzhT93kKJRNEEr7YHQvPkf5nnYgopoIjzJxWip+q17O
NMJmDmletKSLsuGqPC6EHmZzPCigminOuDSj7yMwdm4LqAGFg27ZK9HKUtacfCuJH4O0YqobxLBD
zPBIO481mojOqTvUtBey18YC+KrZCOlLT5Ww7dKzMroLoBAkmfKilzrt/bPfdO7U6T5A8EoYH6vm
0igQ4aZK9UBNFF2GksFlgOB6cX+YuGRR5gRFLfpp5tabJDWEvhIvIDXEiB1Tc48pepbQbprTf1kO
SRwdwXXwfnChpqQ9QIsn+aRCxFoFqrK8r+p+W+B1RiZXZYssE0UWWOt6Otug45O9kQR43cxsiWJO
P6KsuBTgv3YqJONbJQm2cqON74X5eZCYhlAASCry2r1J7vesNlmrch28BXnvrzuSVxfSdD7HKvPP
cZvbS0PLWFCLsntN259a25CIhKp35wEyAFStfHcEJbA3bVoI8uy8KZGqbA8DZNEDL53hd156KGqx
PjK2KlTF2rWqri/tlKk/ExxnbqW6hanYqg/3TRI06nwo8nJl5Kp1SYZ4o2qB9RjjHEM1lX20dpfu
ai1f96bIGJLQX/QBEb9y2lNVov46JiOgWgnaXU1cQMVJCzezUpq9zImrj40fKIcksWumiSEqE+zs
/CvINP0yrbUpy5wDFNd4hTcdT37KCHQcHlVd7c6K+aY7rrkPGv05GUsDAH5drAGoQ5rIiP7ocLrM
MRTFB1E2UPptzTi2IitOw5SmS1z8gB4fe8dosWpGfeudO7fTqZTwst8fBnHtYvjOUL9ktKFHq99q
Gh1EBpHOnI4s4HPUUCaVxVPX9+1SKsZUucXtA+v8aCZ6eDI4NPEos2Iy7IBmuuXQBR9Hw11TODDl
6gwIsZX6PBjDFrJcTwYowOnUi8U2UvofasshRWvcWKvMDk42qnmqbPuaNUUPS9tAnU2UJXkhxyGo
9e2gTA1yer/bHHwV6l50AEy+xpU7yRBMx5hCYDExh6l4LVN3k2ZVhlGJiOiQSL8txHHlwYkasp0h
6aSh3I2ZFjFwYdN62tNvK3sliMEG1jb0sIHOlvSj/tm0f3NYqMccNzAR9DI6OR5xBmH1Zk9XY+iG
iOynh4Mp3yAX99ecq9E5Cm3mvf2AdJgjcO7ZnX3xBizLAK6cTtuDXs0ehrEe2Adnxr3kdGS4dwFn
yWOp5WgZSb5hTsNDWukcT1782edtdjLTZE/ekztXJVkSGMS9PciZbIsfDHwVjxKxDRLD2COrfrEU
ka9dLUflQgiDT9woE2lEZLJo34Ve2ocmrf2HErpfY8orV9ry6o8eMBYHNjOyM+OM9osVZ+HTpXAg
+zSGTslJtAmBZmKhxUzdXeFiWkNsHhT4zGsamgoGMOIaGzIp/e5hQiNiu70S2J0iCVAs/dBprg8e
LpPf8UleyCaArkePd510CTSMqsDQwKwKwFwc7q20bhGhYCxxKETq1nAOnZ6bsyJ8VSVBy2psqw9Q
0PRLHimLkhguSO8dUvbB0U8w0NydCuFultsoS5KIqX+V00ZGesP+PAo/iTaDWb3iwZPM3UZlOyCr
XkzrbDmE4tqhHC1662p1Sf3Ayk/blKpmEnjnyxcaEppA3dmiwCFzh2PQ1Ol4Qo39Il6KO0EL6sry
Uv9VMFydiW7Iz1bLkVW6pjozTEVfEwj80ah00nX4vDOjcIMHlj7KwTatx8IAxJBWcmD+YKYXiX3v
Ismb96VpHrF61Kx7SbqvY3ev+Ar2duweABObrl4zzFFJnjarF6k3r0Ki00OCK9aCWL5ZLHSD1qiF
/Ct26I/Ej7RysD1kxfhs+GgPHUFADPoXG4+Ai1aMXrhC2um61dJiJQcMe3UfF3OpjtGZSOJ07Rr6
g6LrK+yCI7L16MXXPXOtD95p7IddU3TxDvTj1PTM6NiCXV54KrRxnd7xIRubn64C2bPr8mIrhfEp
WMzy6cTOqYzxCk/Nb5fKb9E3nIp0n8L1fcNcrlh7Fhorxa5patbbTAzdDfFOiboificujP8fHtt8
hFH/j02iqP5aIrs+6FnaH2kAnM1CIfksc7pj3OA4GLImJRy9Tq9NhPhIb0WxDcwou96fA4BLb5Gr
/0ZloSyd/IMuCjpxwUw3NsRrJf1hX6jBs3AMFA6ExZ7vm6IIyf1zWRGSddid3ZZmqDV6iIo7fTgN
Wjicoo4eSW3Ae43q4UTzbunoWC/DIHlIbcvfUWEPaM15mMV1QtXu3coKv0TFjQpjXjUccfnNdQNh
qTmSzkU+MvmQ99G1yKvylmv2s+PWCUQ4CvTBrx/aAfQLKRFIhqOgOlhOPAWE+TTxs4FDr2KibPZf
TLIWVmwOPz2YdqgwmTmRKzLvRR4SxQpDSlfG9ub7VcvYFGPF4DM4k9gljoyhbNKJoik7IQFcYoCu
yLtLH/vlImzL9iVTq0/Uuslb4LbI0IoST52o1/S7ro0eN9uoz6JTCTuuKvB9gp1pD47qompN/B5X
uC03Cfy0WYhv56rUfbWLwAIszXDM35qAjHX0nt9jWUhisxke2jhvlkEYuRs99iB+TDc0Q+e6qozy
4GWvqTqG53uJhQMBC32jwbiHXL6ILZggUuHqoURC3VcWuPEEMfF2qsn0gtsRtCiAvapjPzkMppF/
evsYNcA+5kbIyJl5mWJjxwVbj2A4HnfkysObd10Ch7H27e7PycAuF6wFNqXvUIx0TvWYDfGHQIn8
WYTOa9BmxmNjMPePzHY/puFwGQK9vxgU+IZU3wujMxcmqZt7+kHyRtjJz1rgYcnGVl3rXlKddbWP
joqsXhy94WVVvvXQIEPb4OyxsP9GwP9q7QVX2SH3G/tr+oIcm/aE8mac2YwR9qBN44Vtp2jgiyFZ
dO1QHRGN0ldLuWSigXV2WTbFAPYgz5pGv0oSaPygQcZgB+0DCetyPliGsbk/1LuBLExgY9PQqwuz
qJvdv6wyhG7g4bstvXdvN5Z9QK9/DJcQNPrnMPjShxD+ZSxCEny89jD2LPij8Vjg3TpkhH2Sal/V
x3DaFHlE7WTQ+YlcUR+ZHxCk1ZcE22h9chhVLNBd7zXgNNDu2TSftp2AipGUT/fRlholw4kESnL/
mko/a5VhbXrDbk4UkqSxgbMGt4jJsOQlU6c1aNpbbdVqG7MolWPbNV+4YLu5HxWfFSeNpjrRLYce
f0N17G8Ln7iP+3P3Dc7TbFE0xffYyKvZ0AXfBxOKbjwU1oH8C1apY7I2Y9KfWrdLF0kffh+xxlBd
DCx+CZdWFeclK76KSg+XljHGzyBkidKJN62m1LPAVKpLieBygzskWDKxz5liRJSCZnAwenRcAxAR
Ax1IRUhb2IXWUyRaCKZx6j62OiBgMfqXvPIdgq/JtL+P8ercWzX8FQhUnnpJctYm3SjL4zTh2Rt6
z6xJDd91a1SvulDtU8a4CptcceKy8JF0cA1nYP5IUfEtf47XGnqAFylYuaLPNkBpLMwpeaDfEwH3
OfoVesI42IaWNhKeTJ79sQFD3XoZpanPV77rPDsRmCINYitaIaQ/wHWr2UdJECgvX2QrQmL1K5pz
b1GN3K+6UAJ7S4JsWFY11dIwRVea4oxzmlZMRRKXFvg2QCX1QtuyfwwNF46BwieaWyvdYNIP1FiV
70qV5Ec/5sxgQPGm852zNm3Mzo3nqhnTOJoeKqJ5TFqnW4MVqxhxMy+2yJDcqkFD3Yn04Won7raI
JWJyu4bcjD93T8eZbAhAXHQ/JkV/qB3taXP/SsMPyYWxYbyMQI+rd/mgTRtSK55UUH5YTZIPwRR6
W1XKQz8J5hqn2GIr7Lb3kVQ15Ogf6SVqpRau0tLL953WRKcu6wnoIIsorU2yM5IqfcBJAxjcH/p1
hA+N7DQ8EeG0mZqH+6gGjAnLDnxQgB64J4sjC730HAIcOoee+cDkxjz1DQMpSFGAK3pVPA91vtPV
DUE1Uubms0rR9e2X//j7f/7HZ/9//R9EcycDgfHV3/+Tx5+0isDzBPWfHv79JYxD+eMr/Lj/2j9+
7I+/9PfFw389/vIzL385Pqwe//yT0//7xy/y93///4uP+uMPD5Z0C+vh2vwoh9uPqknq+z/hlU4/
+f/7zV9+3P/K4yB//PrtE/JdPf01n07lt9+/tf369Zvm6veP4rdPYvr7v3/z9JHye5e8rBv/I/m3
X/nxUdW/flOsv2kO4ayuZZEUCNvdcr/90v24f0vX/iZsjkdWmbrA0ml/+yXjrwW/fjPE3zTDtKbv
WMJ1HOF8+6XK8SX/+k1X/8bylHLftExDUEA63/77vf9hL/1zr/1CKXXJ4fNUvBn+h/xtZ07vzeQe
ystTHcHSAe+upqp8//PjFmb+9NP/p8sBnhtqZMMticJtI7/wwM26qZCrmJIvE8N9dAJcTXZTndw0
l1ePfvy2gebTVvIx8113p7H2I1ahX0nLHhb/8ln+/nr/9fUZ5p9fn6E5tImJylRtXqXGvvjD60No
mgWw3iA5Wcgfm6hcTXOEWbGvG5iaOLgdxKvOhvkObeoQumvpa8bSVMKrlDX5YmNAtEqYPxWCkB8t
hupYNNZSuM1j7AgCQbAKnE2iFnwonGOVngsnG4gWLplj6HBnIj/YslKul8Ar6pWap8ZCzYpm5xfh
B66b/pTpif9cJNHVR3qzKIOYJHBd+/CtwthiWvYvbafrJ8ZLAGG6mx5yR/lfPqLpI/jDLoQubega
h5gGkFnTrD9+RIU1AGoWOQULO3tFs8PZ3zfEljr7osuRx3Xku1pVqeHG9pIX1YIPYYquWJNy389z
GTr7OCLqyNf6fTCg+9bixN/3DZFw0ESvsldeK5M+MWBJrpw0McemS9CiaCfgCsa66gEZdajZjkFG
X4jmK44wNxgOWoj3nk487SHnpeNVzJH52cg1OvuFcmkGcjXcDeBfALzo6kLxKai4F1vzv/6E7OkT
+NMnJFzV1S3DFabQzekk+JeDHKBxlfr0A0GfzYK+b7Z0EFQKpq674WjyTm2tw6syo33rFbjZJP5K
DNO1tSBCPdobTRftXb0+MoE/yd6IGU4A6fUAOxyT0joPwoiPVl0lRzQk75gcBOwHnqpDRLxu2wfL
CcR1FQ3Gr8RQCPIuXKbm0yY1wV1rnVpuRlcStWa08XXSfRFjZP0ckupiZq28lqN66ECw06jV8982
piZ/fwigZJnB3tl7YWycwDTpJzXKw01HDGQcSHRgtpMfFai+JBbq7qrW8b05efxOOJ+9QluOuUY3
tU2vkuGHtnLbOmG1badH96fCwO/xOobRLrCJR5rGiVDlawghRKA63tz0EJgOsW+c4AmXBwDJ/9s1
QHCF/OPus4StC8t2NGG6tm396QBXYsYqnL79VBGoC5GL5BQENjUWyUFuo5fMwkmlyin6njodr1fl
FMljWqmrgu7D0jOJ/yz70nxIunpHBoVzK8YknxssBhPwBQdJ0NqpIiNp5pyIxCye5YCBhnyo/JgJ
XKe6j/TzvnKVGFPWf31sOsa/vTmduSnrG4MLPm/xTxe4llLf0sBozvuu+24QhbfsIWsePWMIt77P
KQXvoNV65POd92YM2XPF4vyqWN5nEELoVRUvuN6fGlvCzcj409f35+4bINfdwgKVBBlWXSeKHj4j
kQw2IK8MmkFx9KxUFFgKoTwY74y5wUr0dt/Y7bCVStueOqA+tyZvrV0hpiye6SeCMhluDNvIueIO
sNb92TRpvaT+qF6sEo9L7RKsfn9439hlZK9y2/H37ZTYQPw2vTocEh/wVC7x4ARPwpDtOgNOVFI4
LhXXCd8cTNgabpOrqjX5RdMJAmDWyigM+1tfuhW6KIsOmS/Jy8nypyRPoiWIPrHNNNXaakkC50yl
aEKvyBSKu9VKtZsbIGzjXIa6/+xbYteYfk4DovCfZZAvJfTJG5Cgr7/exeb/sIst3bAEhy/7F0bY
Hy8/jstoFtV6A/cJvGZd2lc/NSDNDnkPNeDVz2zzjdxzpQqYrE96g982OjwB1fFPsTCTXW+Uct+i
doHBM2KaGoMrtEKHABA2oCScA6lG+Yb14Q25qE8aTSLeAQ7UazeyjUPaltlusOs9EN9qqYV6sbUq
XXsNxrNsXEJGLItW0dQOV43a2/h28+wnOEiDwfme5qbxFefwMPVNTa7c0TdJHZ4XSBqjSt0FCl4/
rdzFiQu5dlBZSkKn+O8Na97FX3+cmvZvNQH4csuEqG+oDjp0KqA/XM57BVR7mYsccOUysAwCggBB
JchqA9TkpgeNh1lrvQ10hHGZad6SaeNoj5VArRQh+ZhK803DX97/c1N0OP56r10VtQVClaLmqYgZ
hEeW9mIW0ASctBu22cRmVUnxGZK8XXPxpPEccMOHYIcV8uK4+XhLmU8uFN2DV9yP9lEz5CE3hHEt
46aYZ8ho5oluvLgapwjGy2HuRYUKF/4LTpi1oYRC00VUxhXdUXk1BTbahoyGRWE6y6J2yMLTBp/g
tfKqunGxbxrIf6rmqSs+KdgGinQXeZ8+i6DfK1qFHrsL6rNl4y0vpuiuaUPAu7lPlODdxBtFm65S
jk2sK5hzEIfrYqPUOECGwQivuL7Xg1arR5OMN6eiMesqhbigWReXAhwgHHI9PjFtJlyhzcxzGjDH
iFzZXFUVOpYrlfRklEqLIIk2K6Cl5KPWkrNJe2gmUQscGPFiYbIz3OhJlr93Yf/ayL68AV/MjvB7
izki4exdJvUjyObuQCx3dL1v8nFYq2EhmGOMGS5A29x3EJuPXaR8Omqeff71Uaf/20mMTw1hkWsL
3UFvqP7pJCZnk3ZdY0+Z7wucMPKWtiMTRwnsK2KHE0ooMszaUQ8qCNZUkDYtRWW8pXcjsXck1YaM
sZ+lmfa058m02GAae/Eyl1t7GXzFoTsJLY1rNlyxU7iLmLz2VSU15WYMHUirSiDtmzIrpk1aBB1A
Fez7zNLaJ4lLuOxw6P71W+bo//PqwKbwpvLi6mWawmWl8sczrcBg0TgGo0B1uteDfbpvEsjT2AbF
rROGdvR7561KzGrm16DLS8tJt8BBgGW1MQY0rAsHxXPhBbd9SPx4CJ+jJcrr/l3Ls9ptYhB4X3V6
8Azv0FtrBLOPYb4apJY8OVEwSdaWjVf4txb+203RVfoPdd4zeORhVaRiXgcBQqMW6nBv6AbJRdzv
htq5lBKscpUxlaemXzNx7OEqArFo+26L+Ow5astHgCLgucLiK/IKSUlYvOfxaVsF4ZcTg8xSoEaO
sfvumVCwYRRVZv026O5rRUU7b37UivMzaxkzo7Ce9wo+1SAe3pHqPAkd43+ST0a+kbZe5g8fBV3l
uarna9rMuGn1BIC9ZazpUAFwhsSDqgp3eNE5Z2eLfvXdrTHLDFl4wsyA3Ca7RGX7FpUmWNH4wyFI
wi1QV2ommQB5gXExhzKB5xJWb9vR1nfSem16ygej42vYjUhesyA8KqlLaDz5vYECjJP8qgeN2NCm
damiTO85CqPXUnm0rIK2tW1sIwNzMQLO95pMqEVrdS/IRFldNQBuizqDA6ycMfkTJKEibjLS/iky
FALGMDhUHb7o8cECoxQpT4GLtBXGz9Eb5DUmIWPZ+y1jSfRoVAMLbsb5Mg+7jDlQjpS5LEDZat66
FNlLMVkWhRpiKUsEmg2zGPDmj8lGJW0DWR5+BKAHaJfDdaHpKw2yPUm5TQSKztxMWZWzlmbISpf+
JzGHoGGdL1ir23AgPVqEgbHS6tTb+vQKjWrFDLM/ma1P381s1KWWn1nzcHUiwwci9VMm+mVKjmVj
mATtNJm5TcqWPR82a61MwGSAXsR0ryob0dI6a8O1Scqx4fnBLjMBzjS5pG2jRqynyXix23XDAE94
TDFNchYPioz3vDN7WRswgDzh4aVvwGfR5Vwng3pWpfYTOba6b4UfrgL6P3Mytm5loz5Gyrpp2xKE
utxYJNmIjEVyjxFfSHNHIgHN4966OJLpBp+nMpMF9qYIWCk6Qu0k4vF5ZASwrAwTgVzD89wQ7ZXF
VW8DJwQBRETEBIvdTdub/bLFlh5mz27tfKQ59IBw4+X60dJ7B6CaWq/7viwfU9X+mdCf7EwjOPe0
DQZmcgj42Z2FZR19XDczsmyVizY+FGb2nU75Ogpq2mtcQioIQJ7vGhsgpqsGlJMhtKPs3QuwpnxZ
NWJdw41ogCLM+yh+VlT1QzE67kX+S4Kadwho34KZiR/BS9B5xLI4IyHyXPfhudecYVe/NIDe5vTR
3sbSWrspXpMxbhdyulHp4N2az8B+0xTAyWFHEKBfaLu2/xE3Sf6W8sK7HmSSkrf2lfAqHVdkOkxA
FhX+hSg4mQczv9G3/rDikXFmR5Y8fYyIth7oBPxsPmmtRruyQ2L1WrVHO9znM7XPhidEzJsK7P+8
dLkR6k3VL/KOpHQVSvBc0+MvYqEZK2SlsRzTgsavZ9nLbiiuxCIRm1MxazKi7xVD3nUU9Xt9CFaO
R9gpeEBWeT7sNSKD3vVwKLDDJM+jtC7pztt1Dmdg2fWbtOBMyxxdLDU6FtBlXHcDBRFy+Q9iSzoE
BKt2xC3gZam6NhH7EDC/qk3s6gOcpM0IOQ1ddVl0YofR7yGH4T8mc98YgQqk3ntj5FscpuM87yyx
0tAaUXowfOw0hRwREzSQDS4LxrEbwsVhLLrznOLVs0vnQAvmxA7/id2jm1UyVGYgdccF8ZJ5rTTX
rp/cQthy1bRcyyFrj7Y1cE0Xkp3gIkto4Ka09hrfT7mzknVrD4QzxPyZ1PZefdWqtxHcylR6yVwG
eIMz+H6I2eunyossbO3ADn1hwZeVP5rwiJszHKyfKE/8VRhm+tIvG9hkKIag86fHUo4j4SDDC7Iw
ynxBLJz0unheWYRGwhBiSqEIoA1hra+qzvvS9PQHSQekzCIMoRuLwBwI+yXTL2aVPSlKcSsZcGPg
O5VVwyB2VXT6IwOCcOHJ8IHh7KEzWyg/0bhtxVhNA4wfdUVaXNr33UKxev8MV4Rg+Mr44SE/o5zL
CHF0HhqnwydG63qWyiS8ZWQ/J6aJZF/0+6IOyY1HqjJLBtrkmQ7qyV2JBOpLo2sMvyj38p6CiFwO
tdCcM+GOmoF5MGpJXBnd5BoNqrYNo4WhxIi6K3JdIa1mywmanqJIogFEzI4SLMLwi6kQM+CEC2I3
hukWT9Mhbzym8z0eO5cstRWnApqKTzfnC+KjSF7t1e8kP5Zn8liWEUf5Izfb56KFQ+tiCj+WoXKE
8UOEpupdW2F3JwPM2rKJ4h8yCNqVO1HMkrKa24Y5LKKQBZg69E8OS64VzI5PvQFhVkfZE1qyq6c/
RN6IbS6vntEPRMvOsRFYVeOxEQqB7oO3DJSsIVMpm3eEoi4QdS50kzhm0wCDHoB8jYAuQ1uRWIkV
+dp1vUtF4n5Xi2ZTRpCQvDjj/pCTYhc2B7zMAtUj6oG0b0loCmlgyTAldR54rszYKSN5GkwHYxeU
Qm9ucHEpAjR7OhwbVs9zkQBDtWofK7nRARnqtaNqejfmeI+xOqw1jjHPwr5adFhjmBaf815BmRRG
36PRupSRYpOBlSBTsjryFsFOuxOQyE0/AJcJhm2EcuVogtGsjL9ttKHh1sTNT6Z2crDscrwEeswK
tEkPhXygC5ntfaym+ywx0j3rChOkvPPTxvY1I9DMMkxnZTOGnNVAcleWAycnU6x6zk2rWqB045o3
a4TVrL0P0Xqwx1qaNllLbHCjt6/MEF/tRC9XTmrHm9Drn5q6e/cMBsoGdqIW79wC5ZiPF9XM4AQz
LAoBITBnYDBFoegi/C97B3EBbcJUB6WSWHuahNQPXyGNiJluwlNus4ZZnwHKsm0kuFeUtjPc01ZO
pETrOhnre258DJCEHdbLciIG8ZIxOpBOX0Xjd7p91gI3RLkqB6ZjReyFSyzQYIhjj2GZE5Jp5cUv
+iuDRRvEGnFZwlbXhWV0S4RG1cJS5AyKRHeRkQlUq9yh/SO80CRm0cyDN3+oTgWNxzIYAQjJ9KgS
GjuU/ntAxFrUeefIDma2oB7q+IGho44ZTHvvkjwfoFsn9fQr9K2NwgyQxvJjN8aPcd2DWXP1JxdK
kddD7UZWt+ws5aeoR9DYhre08V8tOg2fli3heSA7pwOP7KSWc3I9tNmE7HOjEfBz/en1ziGg7pp7
onntVRDzw7irG5oHPisaolLDGZHEMLHap3FcSBckcVSjhDH0/0fdmSw3jmxb9ov8Ghw9pgT7RqKo
XhOYIkJC3zl6fH0tKN8ru5lV75rVsCa0ZCokUSTgfvycvdduiYDtJj72FW0PXhIjks2M1FNWYiOC
hP6VSjBEB9CvTHKM6xifc0Ni6DatOOo7OrdkOxcb+9vNuR5EDt/ulIxJTEA5D2FeLwZu5zA1up8P
ZbmtNfhmQYVHi/KpSoxuQwcc4CgOl+hJHxUWt6IXm5lhG9YNkfhFQeyi9ODCzQEZxyWZE16GzSVW
ITQdvrUJ4F9MrnXP8ZUqtaA4mtrrPHIN9qEJHrkHnbVEOiVz/RozdCekYJ/EwTXPCSNMOoNk4saL
d8JDvjPn830q9NcZqXTTqb3VR/fkFe9QCTY7mLloAnAiu13SH212KThNNnhRkDB1Dk3AFPXHAHl9
NSJk4tomy6I2zY7QFbSDZr6SKVe7CPB1T1r0G0bwLSurAsKljSO/Kj85m7LgxPW4hskK6yiU9lFL
C+KABGkiCceEbFJ/jKgkzpJXt0pPJLohv00QjEkwMEkaB2s4jvplBjBaFhDIbLYGTkEMWHsN7z87
MC+SMh5yGkHq3MZoo0CuRPjW5vEhQW13NObmnsSO4VDCgQiSiMzayaYutHDQT/NnLgfIIWF3IVdy
08A3WbkqAvveOKz5kOLA285HW6vcncToN0HXynvv7OX2Q98hvQTgbjMfUeY672J8K1bfnjszO0x9
81xF2UYQlLJNwxpEhiImy8RA3aTahxRDdhQKL7Qb1x8NYSu0qIEx5Do4dBzOAD/fnTK9T3CorwR0
FV9wLmDa/plpGrZgnYwaYACxTqBxlrAV6WDEhja6g9kyka8FARTZsIvM2Jk3eXgxYvUnnnKiWWxS
eQ1wRdXogKwj24WhS/ySa3vq+vvUMsIrcvVnk0WlGot8o8huhtBDFy14GEdydLTolse+lUzGDXQe
FAw7MjHkpvAvFSdgJ/WGm1WIQ+/Rak+bs5Q60pn+IK0cC60glK8tkr1m4uBkfdkz6u45y2Kx7up4
LcfaB3UM3sS1HuDivFOBw3ozPwKGPr5lWM+pbu7THoCKqM37fnx1J47381vQOYiC0kQwYuxgLJlL
PwGSMX61M2lPclcG9jP2sCtY3/kPYCwA30gKQZRco5aXUUQANyvVH6GK7yftoiHh4k0V0wHnhMUf
N2Y5ABlkf+ianUPfBjub1GYRz9WGbe6lqRYWKHkRCCaBAmtq8i0ND2Q0R59ZWFKaDwRNYXoCrN9U
0O8ycoth+lFqemxQEqx+FMKa66K3tMr21cAPEB3n7xZqEYUw94GRtT6m0z9JWL2FBspUZ+jO3YKt
BdLFNi0lQgrzMe8wiQltOLhB9pQyMwNkeTLTxfGg49qMcD6vg3B+nUrjaXyiZwXYjA35KOz0EDPv
8mdMLVtEPovFFh2Q0N5lbd0x3Q18N2C5mrucOAdjC03Bwk6xa4f+d2mOSIIbdQgHbUsISnunXyEg
kJMNiGzLYIO45Q71Y8bIFH4NUwgYTjtRRjr5F0tKVM/BMrRgnsP7dcOQFwwAsGTNI9wIMkZsrut+
yVoPkTEtkl0oz4Yf98ret71zpqgBIbzgN3TM6oPTb6A0fkuddZGBjVWTwjEEj8F8h1mU9gCepxPo
DpDsS6a3lMk90L0//TAvaUDQnEeXuHSQ65x95YnaumU3+0Yt/FyPdX8CNL9te/UdFWO+KwQreaC9
42s+ibyFVr4sRWEL1kpJkFrhkplVWQTU4qDohwgJSU5HQGRQvuILUVWSzBrI4FPxKaqCQQPONs/h
PvOQz87Mohl2BFuXxBlso1d7NIVvWnxIgBl8/oRtW9rzOndn+IdleNM6CSpcZc+OQailiqoRcBZO
/CzCXJ2moMJiKoapggoITwrgl4awsrpSBzPDMh1rXQfMtVrEOTiWreUf8uv69KZEumk7uR30/F2R
V+rkABcCi7grgWfeRdbrhaOzse1nazGPdBMdaq00HL5m8lK7clt5xWOOaYNncERifs5c0v62B6Ip
BfWrGgz043GyXCfiHAfSPnAPpSz1s3lGeoUPyOSADamEYIsT+Ybs3f2M8ItiALH2XQivFoHNeMXM
cjS7blz3WJEt1CirilGUr+L8e6SW7m1CFBFuG34SpPGxTet7gh3fBqye1CPhtYWqucVb/ZXp3jWZ
1SKE7B61JqqpqesGs1T20Yhx6+UDlw6tOj7r9COK7jHzgr1PyXNp6mHnTeaaW+ElNcNxQ0wKUJDM
OI8tjlgtphiVM3L5FFuRj4ttbc3BL6Y3imjiKDrXCCY9aT122Rxfb1WvFceqq25V3FyEXqSnMWwv
2a8i8rNg9LjZrAM2kRJrKsg3WyXuFrqIX4RPpZJPqITiTicKE3YzPQ2eFJ+xB0m6a/cVfDkaFym7
X9kcq5pQiz7P7+fUHLeFNDmXcJr9eZaOTJCBDwAvg79oNCE2InYk1OP4q6T+UqjQWC+jIz1P6dGF
8UulDJDh0LJCaGKgZlzCZ+IeO0Sk2g1wHoO075PRTlu717/GNhYghpEDpgGopKDeCQuJCS5hbU2R
bJBFZql0X7rTJksJ0wFMikG5HQlYUXxT+RkPtIV4XbWfkXS4GG44kdbrxLI/jYgJMOJrnHQZsrY6
1B9CROnIfOo9M7HebwqmgwmVzTjoz6atXktEoz7QKlJEquQW5haVXKF9NZiJVqMZzit91h06xMWW
TNh6Tfv7uQA0v5qJJyf5fAc5fQsKb96H5EI0D0rTppNKa2+D6KpEt0rrorffd3FTvpHq+8t2C3Cs
Irt2Dia9Gqy5nwf6gxa135lOWAxWkreghVSS5VfZ1sPRG9IaDXuPTSe0z13T/CGXhGQGMsYJ0BaG
/uI6Mli5WURkZs8SgaeNy3vamBpHoapGGdahqW5J2R69ONibq6QLj9o4uQerQbrSG84qHfWA5Ud9
ZEQlrM+aZtLDN8sV9z/Bv7LgnW9wPkTmc5HX1mrsnCUiyHbvzJFoOE/anITQq6/SI7wBzy2RxlZ7
Q/AhWeJRxiMlZJxdqoGzl4JhUWKemTyMlbFrPxIvD9ea6TupqS9spKxSUfriQAw+CKOiEahRYwe0
+B3iFcTEKlaMdJNoHiz2nt7caOWIp4ZaEFg/eb5LiSOH2ber5jMZNO0E2YtNp7V29igR8dMochgv
OF10Gec2A9bgmuRENdaWYIEOAISBSoDuhGFwlB8QqAy4ggVBOj60eICuzB32DjyVMmtoEaOP9qmJ
Q0nepvJjW0k85Qmy6cxbtxmhdPqY7iWb16rUe1xg8Bph0+DQMBFDW1yL6WCqQyJRhucCN1cxjp9x
1B8W/SeGRhxURnif6fq+Iyv5HJvpKwEGftdn4aNmjodhnJNDjF0UDXT9PohgPLSPhjLrS7Qe6ZeB
rRc9VDW92kGAvIukvHoSMj1X4heoWo8PI9XASbHrOoti62tR2XOfnDtuL7aLrOc+cpud57Hv5wA2
NPXJWsYvZjA/O/pxyt17RPTHJMCwTEUyulxApOQRetNyA2YK6ZAiuNItvHI/w9Ah0KxfyR5IlHJB
6o3Wu1g+85m56N6axc5t1C+2A9LF0RH5pRR+07hnVWJOZVj43Yr5q6IHuObo9SlB28OoTzQG5dcJ
vcyxSfN95lErwfhBd+swLx9NF/1D7BKPYy1Gz/7NIdMlLJPL7A06YQWHOeHglYQXdHcvtK5pcZTW
SU8WWotyPkeH03IMwY1coVL3R8YfUM0ymLgpbQAvbHahzm7sRiUoPkYMNQkwxFWLbYl1814HxKBL
YjYysakYWDwGXnetZs40wUhwvHxIwiG7OvGByFht4+AbXzmExqKiWtFe+0obUszdjFYWb+Sud5sH
5NbuKvVanYOzeM4FURqQZ7BLdPU3Ewh89hEwNmvUr4M756vedL5zYiWUK++xdnSQtREmNzblMqNN
dD91RNojLa1wVBV7WfBKwU+2NvVKF1jZxani3246mbsuDejfLIcV0RDd4FF1DgoNXmvIp8Gt5RPI
xp1OxbwqtJHxkssZHVBjiXZFm65ON0GuLMIb20d7YFrPNWCSbB80+G5RIwZ3CHWDO1eDNBoWMwF3
VckxZvJOCEjaOyJTOZsRJBJLR90JLG9LcqBfiZdiqL7DhB1IlgA1WbgBo6pg2k1UblvH9L6sKDnp
NTHrST6uVIeuZ/xJQScFkD4lRGGLpvomNPpfREufCkBfBz3CjTqkUt0VOQx8WQGYSsZVUmIV0oxC
24XMRkHfMelUFj2BOCPhTrnacFnY0DfiH9c1VeGtIrqjrZsbg8JNT84fPbCC1CwngU6j8/8LeW8r
yDhtaPf3sZUO9zi91R7pcMOC9YlFzLomiSIOz5gZ0VvRm9uI+PbzAAovw8HIod0glzSy4+wuoGC+
cT5A9mBiSe/LgIl0bJFhWRYFguBo3AWymh7IlzKuHQCTRL73qBqOURnED+kMCUlQyGJ+D7r98kXk
9eZRgNC4SgyVuLATxqaVKa70uoaN1aUkT9dQkcXQNBDl0+bmLQ+qMbkHo+EO1Ky6edD4Tvzxb3mL
YztMNeOIWdB9DJzfYcWZmSF5tYIdmJ+lJcy1Msz6bMuNsAfS+4aguOjOeNFmvX/Ms+fJreobZ+rh
MdKwWE7VHO9+nmpAFFdkKOfbycOv3nHj+9o6G9ziKbNM9WSm5XfqFbAH6kY9uYXuoGPMve3PF8O2
ZtUO56fJSG5Y3r1XnAikexZ1vgdKaDxZA/PUPiayyKUE1RJj3DUGxHQRm8WjHvIRchZhVQ6bAidD
J3xjEuZdTlwK0CzffitHt/zWY9BHCBvzS2RhHtJm4EF2Eo53hLoQXdRE1zlMGgbozqfRm/aHYsLl
18rdq9R0HwqTIcfY238CTtTLpmNy03yS7fQRQhV5VgZZYk3lPCSukCT1tjX6qY6UJtUUu6V/eo6s
Ojmai1Yvr3VsR5BTeqV330oRpyhs7eaKE6TIjejD4R3a5tZgSnw2cUbj0BiOc+I+RaEBGFxYaIeg
lBSjunMSxsotQ1efVzztBhISRameCVSsH1NOShKbQDz1r6VE244tTHMgRSryL49T6GGZrXVyxaib
bKJbzjHKsXVmPbnEBwmn5ICMSXFvC+cGnKO8s4AQMTAb4KxAZrpgOz2EGW89b0pAcFreEkMu/dqZ
La6tkLBFm7GUWYqNDKrg1aLcOmpW6fqx9V0lZuhXSSluaaKepkHoR0O5KU23Yty0RhWdaa88DEms
Y5iD8eXGo35BbishOyOJY0y+hGNlJRKsYqcsCOOlperdUAtiL+2sIMaaXN269R6LrrgVeApOvekd
rb4gFpkm0spbRB4A0c6dkdebfGpvavoZpOiMPVzo+MacW8e6Y9mPrAwBaU7oremeco+5R6H3/daI
RYRKc/E5FPMH62+wd1JHHLo46amV7V0ovPwmEfnv1TLDLO03oxnASOH0g3Q7mtwJ8R0i0beEcuGu
VKQYeUXu7mbO/LumqaGIIlAJVfQ9NNK9+3koRjgadS72ExJBWLhfxMizmWJinWv8XrQRrAz/vFW4
jGJHHbcje5EnOnWXei4EOC88kl5ibZRn7z02vE3aDN3OtblQK0HelQwwsgLj8zlNI3+xrxCoxgN7
nYcWV5yrCBXMFIp8/1/mo6RaC1x3/txX08kRTupLUM303hcpbzA224L7+BDnzi6sauN3ThJUNfUr
LHvaayan6cx8EBEESR+PFuHv0kjc08/DD19RhK+KzPMHJ4fJXeghiQbdW4iQZasxRjnGuoz2etl8
aKWj+yRZ/TF16gg3nOwHF0XlimADGjszjdoGFmih5+txbpA6wuWyU1278zxaMXUlsFX/EHcIv/Qd
q43WWsaAn8OW+tS99o93L+ehuqXsyuaQUXEtWeemtDuGq06GhkW562jKyRgKOyR8hXrM8y8C5Pfg
ZzDhpHb1HAzij6jRqotkuotHDhVumh6qWI/OmZUSRmElF01AQF48hlNbWOeafLS7RMzcolN1maP4
2WiZ8A1pKB/S1mYUNwNrEIYbUrGGclfk1QJ+TnJWPGJPiSehAYJ0F2VE9YAUZn4I0SLfenc8qVLo
B+BTJOjKOLr8+M4clIlu1m1sGN2b1Ajh/hR6QQ9PH1ZWRNpcygq184xpephH8xDNlXMHgxbafZO1
5ySxqDsz+LDL/x+Ngqgj4F3AcrBFMUj0GmOmNw/WrIKhsJFJp2+aCWew5FD5DOWF3npiDuepMJ3T
qHTJaAYUbdzAGnGnYH7JTG0nIj3+9AktGC6SzLZ1HEJ8kT+ef6ytm6Kb0sNQZsXp5yELEpoNhc5I
dUAA63Uo/93klxs8dxJKjp87jMtZz81NVhvBDbcOcPyURpP00m2fh95TYzfeU1m/60zZCAFxb0TM
A2ucu2zbjxVJbngRcB5r1jExwjtO85wN8bo+NHt8ZgATDPlAX0xcpEZmbieNoygDg5G+epmZcu8i
UNkXw3HzTR53dJ3qIsfhme8j5D3Ez+ZPeSiLU0GLbB1kHSJE0yzvg7Sr7q0uqe5Dme/1Bg7HqE5N
GqCf1cLXobWmO27Shx4zyLfLQbRuwnVRNCNnS8uCh/7fdU45wC5DV7/sCZ5b6R9a1x0LRuprbNvW
2qbAOlZuiMBYA//WEdmobHx0nXKrZ2cAUDkLD0OnkZt+rRODymwBb5tWaVf2oZb1rRifvJEiRTkA
RGyYFA78viv3FQGXdT1uY40o6jxzpk1pLim3bD2nOCJvKGlhINp9sEPUkCO3sZKXcN5qdoODv7S/
Mm/a5WNU3mREGjknuWo9jA4gq0aU66zTprVy7JwhW9ZfgnFj9+6jx7CxKG3r0fDoR6mQsLUoowsY
FupcB4heQCaD6YKvprTHXNrheaBA8tWbcmKLsKNOPgXwEojJE/Rg59g7MvT0Ic05q7h36Nxp9LIJ
4fA2YUjrCFWFIjIip1cXgG+bcZ9s6eUzaZAo4rw6YS7iBrXjZ3Ol33tjVKzmdskHgVCzDypscXUv
YE9GNbN+1d79PNODGhSMp7m7BpfpsYyDT9PqO+Rno01vIur2QzSDNfRaXIRSVrfaq6qb2f9BG1rc
gwYoLsQSbMgJts6hXvHAmGmhBcFJ68P+Ciauv+IhbQkdtq6h2d00R8k7L8iGpyF50iNNf/55UhiP
4EP1+yzUnyzq40tlFbgVktl7n5zqwCGmp2UXZ7vGIv0MIFr+l6ntb562f3cfMeNB4PjvzhHHMhxT
N+gR4EbEqrVYE/7dOQIBr4Fd0SzmZwP1TKM92IkNoteIR8IqqvbkLWaIWBbkT3UkWhcTdr4gmg62
l7trI4AIyZYCQaAuLLqq80AbDc1KZLzkSZjRlCBFYVI6ysKysui8lAHtRWWcaEgvgo0tunvHRW3v
pO2F80l5rcbkHs9Sf/l5ECPDsGJETvPzVEt+Vdj/T7lO+liAg7Tpm2Zf9q59QpQTHcjaiU+eYxqH
qSAsJG8+rJ7tqqttpIYaCLetmbRvOV6uNnHza788RA3X9mxATwR+Tx3MRZZtDYPOpqFn6JXt4jnr
W+vkRvAW4rJH2BrYL2On5Cov5xXt63Q/U3KsZhvpKofmHiUi9Tw/x3w3CBMnq30ZwWkgr/me0k1c
HPFl+4pPNweeB8esGuaeplw5+iINyltHh5ho6tHZ/lx5RkyOQCsudTi+6cGYvDCSwb8xZuGxNV5H
hDW3nwfXpBjDWaNvy1MZZYDfgrY+p1G0bh1RPlZt7az+s4L2/xANOzaqa9NxbN3VLVu35T8unwI+
idYv/ZHRYZqoSAqpY6Pc/CKZVbx3dmv5PTKcdafxb5KkHY65x+KmgzXYVNhs+MAIa0vHCl8EIZEQ
U9WKRSW+Tg7BxUbU09zBAXwvDPMXnLSRownCiWjBWVbyDfdnRw4V+1eTN7c+S4mVkiWt6ZoJuQSR
E+EbOPznP9lc/qS/3TE4Ej1XSrQa0rPMf/7JWu0ObVW3alV2pK2jOy3XKQZ8oy/Ju5GWuS2IYD41
OsdrGYDlcuBeaQ3JPi17832sIXwrNdUeY/RwlWc3r2NcimNZa6SuUV+8d+Ey8ujv8i5FED8VtBVL
vi+M7LtIffZa8DEXVXsndcUcsm6QkZbj/Q+uITI77RiA33NT7ShzRhl4UIITAVqIGYVITvQEXjkR
5Y//+S35p33JcTVdd1zPdHhXsOn9w+ETViDkkp5rWRhEoNFI+rJz8R1L6nyYGDToJeqA3grpxxtE
HP7nX/7jH/rb58FvN1w+COTdhjS0f1yCZuE1QxxrbG8T6aYi/hht89DnibeuZwAtqRRHiB9zpjYM
YQcAY+OnmRGX27dds//Pr+X/9kbQoNA1W3pwORz973cDy6BISjgL7LTETDTkYnCiI2rcYtDWnewI
9KRjzt2+rPW/3oX/J3fy7qtcHLvNPy3H/+44/v/OnPzjQ8Cn/T+Yk2/DZ/Hn89+tyT/f8Jc1GScx
nlHwF5qnWQ7mUT6Pv5zJuvsv11qMNTa0b8vwNBx3/+VMFvJfGlYA6Xku7QvDxRzwv63JQv+XiwrX
4mt0tLFK4Db+75d2/eua/Msy/j94kzX7704fVy4vDnscxgtW0uWl/P2KsdrQ8KTpPAZLVnfNkZJO
KhwrsmAVx38sDwiW55mgqxRwDpPTdel5F88LHt3OOCdWCwZKTSZBhK+BVylfaSaaBzvCrAL3yIvM
Ytu66hrhISSLicwRSQTOiibVmbu55ecn742YNniL9+6YNksn1kLax66WBW1zpwfDxotSDqP9bwKM
4b7a3Z/ULupdsUxNG6BNZzxt5H0MJ7NiWMowmtAqJrvvZoB2IThWWn9mZN9TDzByaNsdRzkDIOgY
cvAXzjoanbWl1Qf0e9V2aKKn0fEQ7PSZTn5I+czk+ZH4j0dJwYCe+6nsbECMNPapoISoQJwbwaaQ
ze9BMuzwMNUgZjRQU4WNPznz7GsKJIkTBqcSo6Q01S2Kon1k9NTcnvjVOP2jGQi5YjwGPG1qCcWx
Hty+XTHC0ZCEluGdwSGL4QNxN0kIwJZgsAy/MEmKRDQzDi2xheTtQzolh2oyvtwe/plthtActXGT
zSIiSVaX6zyu6Ss08WPPgfXEBCpAmOjLHESsYl1bkce2ItyN0Hax9EQcuyPAYcWEcmeCfOZUWqLh
y30t8t4rxu5orUhLB390Qn30YSJQ2CaEB288Bp6rluRYfR45oOMR8FM6N7tUgp3zpu5K8/ZzwKOz
aQwQkGDMnBw1QkdJ4tuW/pwO6YqmpH0ox+RQtJhcPGJv/IEojDZknj1ZigAfkNOb8NegMu0U6kns
Sy7DaY6abZun2yC3p0tGuJoNv2s3ItVaa6baDXSkHjm5Retpb8LLumbxCPcVQy3M4Ukmj5lLvwWY
fDWbz5ZCapZ0VXWl+iXIiaC0bjQYDXcIWDpaF56Dy8Qy5Jr+3bCeZiYoHXmzylkukWhnL937psxe
C5RqjJIObCEXjRIazh1CEkT+CzCKM3G2BDR3IvMlSQnY8Wzo3N62QYh6jD1jH/fMQwjyeQuScr5I
ZP12+uUYOYl63VuQE6OAXwGLQ037IsHswPk4/XaM0N0nUbzNIoq6pGb+SusU2jA0KvktO2wic5/9
Ib36LXLnNxNrGOaQJZJMvJi0f1fF1PuO5t4TwtY4JIL1RgZOyBR0754ZgtCmTsMnfdKnNRbzrTYE
+4Y8aTBAhDa7aYU1gWlpBppm0IaHNKHlCTYT21HPTmxOdzXTVk7sBFb0EaqB7NOzGe72d53WI1Cc
/So1051dEV0/e0VxbJQBxkpZ/jIpAXdWbWyk5xxUKVE1jmMrc5yP1lh+qCA31rTRKcY8gZpEHOas
H++lh94q09yvWm9Iv4h1kH/lkw6UZG2j3jyMdf5Y919lYnyjMtY3Dr+CyYb5NkbNS9+jhmrt8Feu
ikfpRDEA4vab+QEnU2GeETiRgZG+MRVBraq51P8N7IaMfq3smZnP5fMoko8irGCfgmksaM7L2Fsr
RWZ3+14RDLb0Wi/5T5eb0dhKj2xkAqvWyl5wzuabmS44vRe6cjCjKdzyEq7uYPqqTJJN25RrszGv
hijfEoWfZTbzZ6e3dtIIdq4xdb4yyc9znD812dvnErEmaV/ISkaJOh1qeZCC/EEXeGqDlnhAz32N
TYZaMYgCUq8sWlnRFebimRlUjuKjh0+iISFJ7RLwkUeu38IqzlCjkv04qldOre09Sq4hbrqzRsfc
t9y23iYqHXdFTIgXZ/D8SGaO/hIlXDFhhh1KfYgQuaeZ5ltOCjSaKlh0dNwvaMQPSpVrEFM3w5av
EWFNNXMJQ3i631DLriw63ivTGM7e7yxhMUS3yETR1Z6L6C6vQi5fJACHDySxEh0KaiJHUJ4ugz8J
7LsPNvY8/koM63dDMsikBoxjY7FrRLCN0QwiNIxdf9Rt4gUNPAcdBFVrZpJRV94yZENJmy+oN5H6
sWYuC+FjKzK5DcKBsWJlXexo+m1OuR+YY7WNcWpNgzP7uZV6G90BClYWO4THV1JOb01nAzrLX2q7
+TNpznh1QqO+qADVf9SQY0JXqzhZpoMiy9Nfp0CZWzFw8WbAT/em5Me2ZU3yzIwBhkNDv4X2vTEr
lsPKAOY6znDerKK5HwLrkEc4aAroY6cstV6DQSfzugNGq2ymVXp85yB99lGrMqmwzXrDP0xBDjbx
ntZ2c0gSyKqJOxzLchkOuvpdXDrvnXLkrrUw3NJdukWB+04H8ZrNBJoJoxtWFTZEIstKbnR1ckgx
Y0A8vuY6OYWYcFmqZIqDwtnL2TsVtBq3Rq5eu7KYV6RAEKoBlN6XztHKC7EB8OE3ovjqorFZjThB
cFM4D0MaPxIuAnBhfKg6ZCyV5mW7KrrPRIJp0CveAPOT/9G1BdjttkIaTFq1g6jXJJ29dPvY1+0S
Qd98m/s7WSUp0WCOtg4M6yQUX7W2GXL7FUkSOVraBGyx7Bhpw0hW0kPsWJyhroUlFgakHVVdETeN
1QBmSh5kjyF1VMQmxz6rvU3x9BVX2c41s/vYLa5BH6Olm7QN9XmDSKx0GOz9ctKeLmvh+W3troHG
L8Lg5g/VWoTYWdEnArS5zgf1EISMYkH+vYYd3LxRjdfcGn7HmXgPwqxZE3UEXVIyD8l6cPIpuxHz
Es5KPTvYyJR8jFlXwVIdLYuLXtec+A7ZKCm6JHQwgCVaqXG/Yqosoh/fUguUqtjmtTf5yJJqekSW
2mQqpWvBVa6FnbXJuVGx2IjGNd5ycluCxnRXZZBcSmw+69Cpf5nltoQ+ti3n/lYXLY4OzJ4wy28p
OOEVSaYri0qDibi4RvV0q6A1csp0Yr/Iu9/gWLB4zA4OJYnyW03JLwypv4b+4BjVn4GqbuVp88Vz
qbwgieZryxXPBtGsVLiB6paQAHodmv6t8mrrhSbMjfZzAMKFpqQEbJMNlC9p8mQF6QMeszVck306
5Z+8CkKmFeHzxZFz9lNWs1TCljBWunAPE8fmlaYZe6r6X95k3+eNcfLS8t0xC0zMxWMsbLpGsfVS
q+K1lzUtRNP+Ta8qXjelS2bd1EVIHJMvQXAAJZQC3D3QpHVoJaRxhzab7BKWHGsN6HnTShFfM1h8
sojbmzk/jaoLNhog0UmL31OmW6C7NeTi5NQ1IPFQKcU3iP40PgtCu/Xp2Ed6/iynKF8jhoQ7b7RH
Wczb3pi/BmO8DNOjEJvOabK7SVGHRf1ChQjRKBT18NZ34XNJNcuE4aY3RuALg10+j9Hg9Q4sjxzJ
lSJEzvbQg5Y6vz5DB98bGAT6Pv2MFOMpBmlU9lULu8wZsRObSHyG6oiyqtj2TvYt8FSeMgQkfNjs
eEHtQsjHUTKhnQOJt+wB67l1yQZCP7BZlvqti5yMGCmsiyTdUQ2Je0vxHkEUo24rV47MEZiRp9Bw
RNnPVTz6ZlMkOC7i+J5JGtnuJX2zztQVKlKinI2JRq1mpkB2hMcNUKcommYLaCTN+XVhTEsm0nfS
VPB8bXEIHO0lTieU3iDRWXUCM6LJVgOOT4LEt52ECao+wJvFquLnGvnlnSSneXR0gPkB3RLGrmuj
42KvRduc+7F8V4NFfMZs+VXRkUD9Tv5VMWUfKpe3AK+PG1WYXghdxXpJAjNEgMKFeREuDgGtg9zZ
DUQ1sLgNFNIXhFP2KmMp34Hi9raM4G3yLMV0GVP0BZXetb6JInulnGy45HYfbi2ajITqFCfdkOm+
MRTDgd6Qp1BhLSh1FFFeX+kndOkoIjTsjfVwmTTjW4KKubkF8U/xlGHdCMyvxiv0A6LR7qqlpGIA
0D5UJld0lNJg1Xp0Fryydk1+1k7UhnnQNaSDAblGxzaLJZIkK3+1LddgyonvurehGeEKeS3hLox1
7WM9KAAtkzJnG16OJoahpZZX0cbQgpshxvcgJmWHtRWWKP2rc0xxICH+tg0rXRuRaleVZ09W+Y6u
7ACupTGd331GOTws7o2QXHCGcfwX4XfSD7FMLLIg+8C4kCHLOi71R9Rqv/SsglWd5NEeutwr2nTL
0R4cRK6EQbipD/nghUwN7PaefeSMADB5fHL4qmckO6fn80AT0fpQ9rdqYPdr/xd7Z9JkqZIe0V9E
G0RAANvLnTNvzvMGy5F5ngJ+vQ7dkplaWmmv5atXlZWVF2Lwz/34QB+DwnjMZgU6Uc/XdQi1RtMa
j4gpqQ7sUvYye65oYqbcOLVstE172NWEgNGQWfANCnljNu5QlbcFResHqiKxPGX0f8KPfBgH0kZO
QRECEfTGE1fDepAI1yIhmV/JdK1pKWnrI9t/JflS7ToVAv4PEBwLjoqKe+oG19NkgkFbV698s2Tq
hEF+N5ucwDP4wPL7cJZAJL3jrMNrzeO4cUMiVYIOae2UF19BwKGyd1hbih1L+bePth0VAaGhl7gn
1kWWE89ATzweG5/d5zdw6MGh12tEp+cGxUyAWFO/Wxyb7czVnB/rG/xW5K81HvmJARNhEh7D/txh
ktj7A2ceH7hkwUMAZ4q7rhPokb4fswwvoZHcttA2iavToLlkz9NYEyIQ+Oq84i/MJoFb+KGVzaZj
BLaXcEIzMrU8usW0tVyD4KVL8qkYrzTcEF6zDS4YDE8mGR2qz54WdryNOQmXiSkhRhsSmNN1BWu7
S7oDtIJpcdWW9BBAPhB3o+lCQnXkVUh8ZRLjr1axYqkjxq2H7scfOvcgWvJEi6JjhtOJobjvRdX4
5AhyB1aNwb357BKNp5L8tBHjLAHVgE+9ue2ymNLCGlZ4n12JhSGuHfZkTDxGgZKNJR8zvbOa6GOA
hMLOejuNQXGqZQVN0aGCdoH8VMlPlUS3MArYeC3ZH4y196XKPzKOZS6Bxm3P8mARG25dMgg5hX8H
c9JvLdRty7f/hRH5fyESkOF/E4P/FyXx8Rcj578Lkesf+JcQKeQ/TBPUCL53iyCLXGmH/xIiLYRI
nDbr/3FdC28u87n/QiSqf1i4V+1VSbbRiEzUZuYZ/0lPFFIJEMXKl/xvgGH/BxkShfrf+XGu4FsA
kchQA4qcyffyPwBkQz+USx2yjLv+he2XfWgQZPU8i7hIhUucmgx6ZtbYSkagqT+zEY1HbgOHcaHL
UVTGTOSGWGshCOgzRQ/Kuv2JKE8lPyedTW4VJeZSDqlVhx6SKHJPaRYsFGcdFVbObOpGMg4PirDf
zkebVIdGjPqU1Meyj4wN5JZs27SsJ0arGEHnXADLnPc8JO/TL5hqaacvbEw/cfaxaNzXFjS5QEEi
MqLw1+nTZ8ekvD0OCyDF7bT1LF1ty9C7FKm3YNQ1DzSV34TwyMm9zD/TAOa9qWHWahPPH8tJMPSM
IEUosAdqj8N79pSX5rJbZ/v8EqeIcinhNITi5KXhSgsDJ+RQK8iA7MpW0gyqo9E29t7ljLixXBBO
NES4hDplvMU7y6WexiQj1keen11G61jSGSzGhdUGRflb1c1ti6foOItkhaq0CYtuDLQlLXa07K2p
JhKsQ51zhJpIURPcuO7YFymGo/d0gvu6C5fmt81m2lQgBST9SK93eVYdjvw6ffX1i5FYNx31bURg
fzJ+I2b+7DOki4iNRH2sjooNMSnUmCw/Lw3lK4kt/gp4gqy0uGN6sHQYNWmOmfBF8gEVqmWxWeTH
ZDxOzmrVRUZBXYhRoVR4VLWPQbcncudzqCSK/tXMyHztdRxNaWAD9uDS2Fl8caJIbksOhwT8Nhmr
nSjCz9CBYlU+9gOecgl0YaNWfrEOL8NkHbDe7CNnvtTjX2iZx3yMX9C+uHw46Qni/mql2ZJHhi00
NQihxvJp8hXm2BebOiRFFo6Ps+A8VpBEX/8ccP/D4izvaYowPFmy24yldTMlf12iyG7ZH0Zv/ID3
QWNCi5nIcUTVVK1D7wiftHw5ZU4yc4fgsFXDfdlgI7GJo7LPeRAX2ThCLCI+Pz4skhu3UZ9GtVB4
4bMldh5H9ync9L5x4yXTNZ7jewBbN67lvRH75/MVIHHZLLrJfozbFv60pKPGDUdI9ONfacUnTW7N
o8aOzYx/sl0MDy3XkQrZsrX6G3wXj63lnnrx10fFFznIWwqIniPOCdhZb6XxqVYnZATFSzrxq4qn
+1mfHRLikdM9uFb93UbhISp7LLb5xa6TvY6fqe2k+aO4msvmoW+Aro7XRWgDaF5WE0rZii1BXdAF
1lOk1CkLcYbGYJs3dS7emjZ64KMOxLur6i+RUjWVewlW0974ll7yhimVTBTpsO5qiJw1jRJ+eHZG
kLPvSEqAbkzGbd8B6RgI5slmItcoTz3Sd5JaJ9kWI3wdJMX20xitb8ce36eeJzZ0gxDNgQCsuqsr
cfKN5VhzCuNselYRD6M0h+u4MO7biSMQ3sQrYWYvqUXMXnFzjXOOpyIu5rVO5L0ACacjWN+5wF/J
YOXrqBa80rLr35I0f/U9DCwZYTDF3BtA2GOSY/rsBvjuCW0nm+m+tSQUG7rXt9pHhYNPsyl4DDmR
6dcWDZdUFaq9Gb2oGagTEbwvHc/7vEtNyALZU6NW/b1Kf1ZBoU+/SY6eaK29+AW1cAAZ+RF4d0nT
bs124TfG8cOAKW+Td+CEMg+xnYVf4Bwqq/I1mdYyUT3dMt3ptr21Ru4UlD/H9T4klxHoVSmatXeM
OuuAvZtpUBVdErs4dyK5wt2Uog9R4xn28hI20D+VdeqG4Ue2Faek0WboNGMBrAqegjriJotFDyyK
cQWvl7Iba3yxvPwrUVDJrAkjrNmkm75177X3Fa2/mPvirfMBqAj5ijVl5VpHF1Ouse/euXYNoiLr
94DpdecavLZwcoC6Wfej11w5EfZNVlQaPXX+0JDZViP4Eyf6sFK4WAZvEl5f1LfcJXosvS3pln3T
fRPbKUhjTTC5aGxAlXwdazoKY7ALG5lhZe3S5nVeQCDpTvMvHTeU5T03tvHRLq++wXhE/4SRutiZ
3BnDqqZYJ7chg+CX6hMjN1fXDnZtv7xVICK4MFWXYkRvHpKAxj3oHfPnZM/W1o5prGBhFppMaqs8
Fp0qIyMi/VecD1QudowPZEiiPrqqXe/JmREjq7T8Qen1mTeharj1cD1NHitzDwGmcQXRiZJZlLTa
zVCy4UI02yycljcjE/Vh8d/GXv4VJLC7qUKMCAmoLQXad3UPuWBVGuXL6MzwStYIEp3IG+WWcNKN
l1GRh8U7CMsn8u7meooD2vUOC5Iuejvo1SRK3pveNnad8qCdRj+esYL7IXkJMLvDXN7z9u5Socpt
nLG3ySE/gmXroDkNgLpYIAR4LgqFTiINt3GHF2G0ccQWY2VRRQOkzEb15ZHfG5a+S0s+FhjrDmQ5
NPqxOQ8qnQMvbd6SruY+47sfwloHCfmzDhP4tZpSr1F4RFnPuqSAYEiZMpqSpX7Kk4BWs0MRsgva
SaN2Q4N51I68tT6nPWi57Aw4z4GboGuO5kC384g5ekCErENWH3bOgKEh3IuFPjokkxaFdWvvMpAm
AI8T3C640XvqigqhbsaCVD0htz8kVfDu9auuCDZFPkCtnNoc4T6U2NpJ6H7nwAAC/MN7nS7WPuoL
ufON8MskmxXwpX3UyYRkQOUdZYJEshYYYN/gntU21q7oza3M2ocuotR6meFS0Nh8RaOcZhhifVKm
sqO76xjXhMJhsGCpS9cdM3wy1spnu+1fDQ1+ZK6I4VJL6UMwyw+GWYJBiAXOurU8GR4+uylp4KUi
cpAO5kMamXvDpCs3GrINhTfWDgT22bJGznytdgOPq2LcrHIuSy473hDICleHqHCX+Ozj/nrW1NLG
Uk+XLtE6nzzLpor6b0bPTBDEhjgWeldOZWsX/rLtn7Rn7QbLgKW15DOTgu6mWYozT/GGwtSjrc1k
jwTHnoPqurLM/J3VtpTMtflONEiOJiAH1wQfF/YsYjBGg3b0sY6Oh86cv2KHDz+ni4a/rV/BfGF9
4EAwknC3Hua83ntypaNFJsQZYCOcIa8oVwCZTwHgJsvbx34Z6CDJ2/c+3Lh5/JdFye3Shi86Kr6j
2LnFFIo7Wz+RP8bEjIoD7ySmPfiOG7WEplpz3a/ae07Vp7o0i2DWzg9zjB2X9LuuiBUeR+QEjIjB
uhOWKR+LRV/FkaKz05wxpiqNmepLahFK7qXIboBnKTH+9mPrJcac6NfOM08+dWpOKwgq1veNlz/V
hZNuMOZUzKrbS58Xn2aJJFm5pbHxBvKZFOShpbFmxcn41ETZHRcoHr+GC3jmvdCW9N06MYwCemRG
dtNzalu7rqCeI06mz9rke26n/gZijzwWugcDkBlPumF8MANxiZeZ8W7DyLN0ir80rC+9m+d74TRo
7WiK8dgeYby+WAOILCPrP5i6cHTJ6CGHGLH3W2Dqea8JxRRsuwVtw7hyRRq0MwpPaE6subYld2WE
gbGMQ7oGydCWHT7VuDbpGEN97KYU7zG2KRiWJjIbWZtc5fWh09V3SjvW1WCdVPszh9SFmTMHgN7g
gZ+tPGhrt9hPTVkeO6zbm55uuG1UhVlQ9ki95mSnhyqScMFwo/up6bGHZLRSpC0u+egd5lm48wge
bIhXxXwbDJ86hsU9B+2DlYRPIef4PakBMBVlcuWg5wEP8RxQsjVnwio/gWU7JzPcHEU8gGWWI3Ns
b2ed8DRFDKeUVf5qy2VNkhfdEyI3YvPb0SXB44Kxbpy5D9xBjR3dkWaFa2Qo5E9ZM7OcrP2gjKOR
+tizEebX5MAcLDLmDukMf1aC43o0kKsFTkjVUA+rpmCC9MbmJtqdLwRYLEWxmHRldjJ2DigeZ+a/
jWr9B4LHXweriQ0eR67pU8ATgTwsqa+Csah/e6c7Z/NoHGQ+o0cKO8gl08gZnwhFz+ZORlgRWtc5
IgsyWrAraoF3zoTRuHHa47RwFKAszQ38EJOLwe0Qt8sNaPp3U03UBdHEZmTxR91OLHo5o1Q9pY9z
Zz0tZlpuVEfF6mo/kO6bOaF9paKdMR90h5HoxVl0xHDbbIf5t7qByUT09yGb0uqx6uU9/Y/U/JrI
gFGx9vb58gTYxN8IcJqOUd2ZtWRp0P1P59sUT0HnxZ9IKk+Yt6TTxbamGYKK7IrnKyUPoPOQe09c
b8PK865dF9mJR1qd7Vy/mx2mBTUzHCoiNO1wvX1YIemlkrWdw7e3t2iCbuIIovs/cX+VdZViDQiY
R7oY8vHOD9VjqN2r2K2qUyTmx9ms8gO2HF5uC2YC444r4eIYxgHhbnLdfA4RwXyaOR+QIdKL23B/
XWCvW04KTcDnqhf++cJ1z9U8vcR4hVEe0SJMlwdzGoeEiWtUHeyJ6WBh83VpB0HM9liTjc49DVGz
E5qjRGNXZ8XThZTfwvWR26pgF/Qd4q5TEvHeszApMmPw2yRYB8cxN0UH1vMDkR/+wFiVu6XnolQc
B2feNeYEVo9XDR/hsm30IqBP0GlW2R6D29i8o6HgIcydPWd86B/WvqV76YDhp95o8BkBFEsviIfp
QqQe7hHJhUTJ/IxSz5ky0tvQNswNOPwL8WqyUKwumUORE7Z3PE2KPmyr+psHG74e2KnAaI29nWCs
HZwJQoglj5THEnfxR+BnsfGCJbhOHKRGcy1OAqu+6XOW54GibgBJAQXEHos7GbbGxTdicfnhTjuA
p2RJohXop1xc3gWCnLKfDch0SYfi3NJgoys6B7ya8UNRvRUuN0vPEsQQXAshYaRhuNd0v+ScPIto
5xLHCDK+L5dc3cYRklKGEXicwjaAjGlXW66xBpK9emu1fSj5syJmrIfkL4G3WMEo+cmYACmCHGiZ
7WIAm4zRPSZIBinQCjww1dnoOXTaurzXmfU7rZ0E9UwOgKspmd+S2ihFfDmShFkG0h6hvBMR2UH3
rdD1n9nwelDNO+9q5G47yehezKv9olIrKHz1npeEXWbnXDQvyh/fSFYUV1BRMU051U1a6xwrOpO4
vIbdXRuYj/L4k2NZVYaMiAUCQ1aH36kjDnU+PYc2mIgB4us2GuI723Sf/ilK9BPOsyYpdyBEAcW1
6NlD/agHXGJZCezBffaKNMZbppxNkWs7mDAJUUPlEY3lg1C1OC99ei/a6tddrl2zOrLU2oHjNC1Q
4hGwRZhRZQuvA5ELQqi9IViKPOD2R+LdL3AzBSQC3O9qAqua/cbxZHDtMLjqmu6xWlkibrxYG+lH
nybMyhAidP3a+2nMruQ/Q9X6nqkBDRbe/00Tjfs27j66ASCoD+hiE28bAxHGrKyIZTvhIXOMraNo
bFcTVBB9z97LK2+FrwMZM7O1vs05//JIJQXaNH8yP97Z0uCh4BDPmjYdGjCTQTusRLjqqFbPFX2w
+caqVWAb/CnXAadWpjgzMDRAZHIOIx4QbC3MvOlW+/AZJU1KPFB7+CEbHPvZfb/YrxzSYYRE7c+U
ts9WPtP9KJJnppitdFgoCv2bFP2by5kQok/KFaZ5jAfGzmb61wvza8qyjbP+zYxTvwXVxSVpSSnl
6n0HdrFkEwAR59sm+VEX5tMCj2ogOJtUHOVTSmzxgwd1pWBvkyNGFVoxyt2jJ9NXsyWm9s/fNxfl
V2tbbybr+waz6740wdD48C4ZN0dHjbUkEOQVufzYRw9OelAZOWpsDhhLpjWhGfuE3Illsvc3Ei8X
SKIURGDK46DnhRHcto5XryhiSkiBSMIyH0ZsrO60L9MeP+fkD2ydFOQ1L03SH8CkN7vFwpcHnBCd
FzdOHy3vyexxWyAL51av8HwwHtkjiyfmNAEyxSVB0izNY5pHX1SSfJASuZ0ajIDdgFW1mrqtyXqH
jSUn20gI3anEKrDOV0X3bZaCt2uMxMZwsu+Eq8UceY/LZD0CnXaDEdM5N1gIoiaqnB4cABZjvjXN
xbvy0p0Xim/iIx9Nxj7aLi5Q83BlGwzJeR3MY8SLOcY5kP1UDHB7+CLFlm21qPud3dSIAxLHT7yN
OlnArMoYsPPTbab2VBfRTYdTDHUSXCdTFmtfr//fMcyvEDCimIenuq+PMWWrXuMyPdaYeazBOVRj
CreNknBOQUzYQvtv4nNw2Ov9CZ9GKVIQmcVz3NnPRY8pz0cuhZnZvRkI+9Cuu2iDj+q99dJ3d/5c
+ukNQ8hAf9LWLPBuJQmzRwMFeorVU2Wm5hYv1pnYKIqggNQlI7ZO+58MLJ97FWkVGft/eVV8NgyC
I+SKcAHvO8Z8GLMcwIHIr4ayjEBYLMGjOE4Uqm05VWEXygilR8MxnBoupz3OO6el/LLUb3aUgBhj
KRg887a2/B7jSC+2VTmf8WadF9lxTfMhcnLJf+/tCLovd2xJjrqTnJVnwwVTa9a3WAEvVjHI7eBe
Z72T7Eq298AtsPZntrMxJMjwLLn22LNwjsY/s5+8DB3f7Nh7LtE1jGNc4cGGVrBe7JquBau7oh1N
HsLcQ0am2BljS3swgBlvyBjfLakJFIcDh7EKF/XItKDp+08jV/e5G+PfCOVuWtZpbA7mjwLQnxTX
6raGVh30bZYA2jM/7Eo9u9UAh6/taJHEhtcT45MZDj9UueQ2b/FlT9mFcnt7l4xeu8O+BzJiDoMu
tJ4Kbz3qVeG9OfLxL+FwM2vQMRXc2qR7VWb0oDN0FtFYZsDPnDfA2lRNWQUVDi2OS2UFCcoDuZke
TKdd41BbezZIhsIN5WREpj1qAho6mz0PFBFfD9+SNb+qxILQQ/57G2ZGs03oNsV5y/jbtenXADNI
UKXajWn8mtc0CoYkMXwas4GVoCpM6XtvZZ+RnK2dXoxneuBY3CRQg9BzJd87ZX9WnO4GXb5XhXlP
coLzMn7k3dB5G87V2YmV8wW5ovEow6DIKAbOakPeJO5Xu+YYJBTMHIYq4XTqJI9lbX/NFHsFTjPW
+4oRO/oOIAHc9B2MKUL7sfSPvXJ+yebm3N3oJBcFd0UvdgNBa/MxpctzU48cnbtGo4LEFYAobjKl
Na7peE0mMmpezNZst9jUlyAM4cYq4ydpogNRX86lPSqAoFlZepjyfMx4vd9/JUzWGoZacMG5hsel
i65QUaM8KJAa5vw6Z6qF6YJfDqs/Hl64otFs7ChdcALHqs+iKMQ2a96TZLhk02QfwrCAS8KYRKHt
QBvITRBhFVSFzza7S/bNCNG/srP82krlc+6KLS4p0J+lrZnPwFppvSXZywtZPIqclvBnWdwb7F/j
Kc5eSZbmHIE0SrfP1Uoyfi+m+LpEped6yfxf0D2IH6/ZWUpahAoazfphfRSMBecBVRJGRxWAKIHc
7t+FxvQ8Teol6811xoa7EW0mSErVc3FP9d4pDlkiizPrip77gKwRieuh30lZcyJs0u8Qh7wZUsQg
3sw2fpaOjxjWyj8d9l+0g+Q8S9VWViTg4ogV3/TYZ2LlrEW5/rWtgMVr0A02R12ODvY9vPIe3ZXH
GzhXQZSh51zC5UrF4RCA0TzVae+eaqpkhYNGaOORCJqcRHM33HuSSVY4u2BvGoJ4ou52Bfh7zUG8
s7hAeKC7NnN4LhMr2kYtXsdWl2dh0KEIX5G0xbdfz++erik4rV2bOShqLI2wOBL9ZFs504ryXfm6
xQ1L85+oM4Oq8I+55IDeidVnPNAbiNerXl1Qc4wfJuo+lxpOmy6ofWvi32yZjjor332XtDEH5nhX
26grGv8OlLTwOhvu5wEyRoNTZobTSyUoWPUoorUEqtJZ+Z+UswZebI9X6eReg6T5yOACc23BjNWo
3jg4OYcsmn/OictbaLkFDaRGofdcFHcV1D1Iv2dLEr0s3Mc4vypZtFtaS/Bb9wKCdNZsaw5TcwZL
iopsJLv5vXVtMJxl1jHcBI0wCHFlh9NTtsS/vo8HaYY6FtQ1L12rGOI4hfeV2sw9CKW/siNOO6Ip
WLZL866o26NBjfxxMdLPkF1tj9/lb5Eo22KxEHQ6Ktlck4zMIDEklzPwjzn+HjquwtXI3zI6/r2r
sHLZGTQhQ8zHoYkMfBO0vy3TbR36ZPrpeOm5CaNWCOi2qXjwQXZtdONgw80oQem+leE/tYN/l48K
kafKrgVjLpVFhzG6GOZc7gZmubuYeLVe1EvUGFawFmb7HQ0MSwQd2nVwcYeSJ8vhYNt0XbgbMqPH
K9ujAS5QHoT3EYrstRnG5Kau25eUXgCFcQDMh4c1ch7eM8f6tSv2kJWlKHr2NxcJO59wy9BB4nMj
a85YT28Ht1Bn9sZDGXMLGwrSamhW4+q0zszVxF+ucqcNUoQmej9Lr7x8jbh5GZc6uid2kbfwIjT5
T+F5H3he6xLpUEQMsRd5LYG2bpxsKEDBjR84KDv4EHFvV78QBOhxiBCWm00u78ma4ggzxpauNm/T
4/uCe64fiE18gYpgEL/4ewK+33EpT7HnXGx/H8pu3AosZ2xc64SRSt8OQ77Nu+Tmz7JEyYIxk35E
bc6R33SavR7sfG+m0a3K5FYQAbrRWbLTHBN39ap5CT0XO2VVydaz61OS+PNDY/mHuK+Xc2WTwbfo
izHxKxU9ry/8yn0DiIROvPsqLMHWnOaZDHFlOtfOQrRZWcWB+yowSK5h4sthwd/j39JBNMOFzGZu
0h34zWBSab4f+v4n8UveHmfyznOuKDwnuJvkI+jyTl/bCfai0VDNOR4jnHhhdUM8+iYycSEWBJW3
fggTd0MedznbXfTlleDxC9d4h2uFRR+ChON0zTZz0w/FBLBRkEi1Ee8KnTKnGXMm+/M0c15kQ08X
xp9YIaOyBGnNdIAMWn/g6kA8AdyHy4cFlghqqelvojri41bPFhwTv+2Sh9pQKsBCm1ePhT/E26lm
tNjqaQ8sh+llRHo77C9jpPGRe7EFiTY3kFMcuwzSVoIiSIdjvqaOiELIY6lNaDd0oAXD4BpXcNnv
swTCq08qmBkeqH/+WcTVeh9gt+ZAP5GApVn5ktQTlrlpoIOHEhB+xsMz13yCAN21hP6AcMVqvtTO
wfQbPkPeMGZYAaW+Yi+YbG0HWRIrxc6HOVSFdkImRJF/ki+5p065jaOZ+FtGFYUgQ892Bnp72Sq1
nLIqfSlFp4Jo4FpkU4mwmXLq6uhD/ajJRV2zwdPbsRpEhrlFkWncS9YnH0o4DiPuOnDHVpEtbj7K
Im15BznoOE52wIN8An4O6cCb0nOUOle1I/Dk5Oo1Mdt95MoDDWouXM01pAzbfufZ88qcIYUhnPkg
o5KvnctAc505+EvHOQBBLII80DfjAWA01ym7+8uYmC1D1R2GZAVNWNiV/bWcvem5yoOY4MyEpZvK
dd5XjflHNNSWynZ4w7AI2shcHilmXBGQ2YvfTCyTZn1DxfId694bNil2SMipSk01Ylpzprfrse74
KCQFGK4QReCU7nEyp8++nI8l3rhg9jGDRNX86/A1tyFX7a0Fv5lH3ayPpsxfioE5Zaesb0ExIgIy
KIq2eck4/25l7h6NYTERdLxrkfA4lk6HP3fhX9Qhv+0Lrz22rettmmJt1nFyDxGV7Wx0X0qPFdcI
jefK1GMwWoa1AfGTQofWxDa3lefnp9XaCNOTE0iYPhaudW0q4xZs4q83FzM06SXBQNG+Jfn0HSpY
0EmYE448jgXXlpDmwhixtdPTOVT9fVx151pwbdKWVZ76aYWazzC2PCsBdM8QuGka4ivDsqOXh5u/
kYtgBr9LAVUUcBqceE98D7559+56ndrGOMC3M+tIn9cXjl0/zgu9g/05tN0TgfvXXjHbcdjr4ev6
N7NiMfBtnPfMpS5pH34K5bFQTMZx8IlBwqv8qnv/J8OMmThAddpmeaygeeSOfh0KzQictwoEJiNp
lpvtZGY/EfMvYNO/YZcsp4FlezvaIxNA+64ylQ3PdrqbNOPPoYf9WOTLV8w91asQWujqvmumlH0I
gt3W6BlZzxSg89LSDlHHdEB4/FKmy2ifc+7CLb4k16Msvik6XVmNY7RVrXfVIkHAHfks2p6WpQHQ
ovmKkwu46iGMmvqkW35E67RyiLIj7/M6zIzPEH/r/XGZMhpNJbPhJEdymrKHfCAb2OUZl011U5hs
PKIEqe2b+7GxQRHGuFY8y/rkaMTwfZmRJY5azAxfZ2b7rhu/A0XEB8TrIyJwEWEOZC+DI22GMGNb
/w0S5LYHzwiDCEGzwwOzzFsSKcfO5E6SRUaCZOBZ14vUErW5fWoqxwtMZuSUf6cgsfAfH2nCGDDV
Ra3e6gGOc6SG5SKqCrqQNqEX3ADkx8KjHkE4HKd2eqNehw1P+D/kSY5s08clXDDoOclWh/PjUFp/
JqdEL0xvR8nwl4bg+7ylRTAJY957bvVJNlym0eqxNoNgSq/ZJUeEXY0P2YS/ij3oxYkhPFi4Wpnl
M+O/AfP0M6f452af31H7od4WqaRZzMAYjjzTMDqxMkCbyTDj4ZWiORsvpjNVJ7fqz6mTVQxqi3nf
c0FMAR+7HaHGWTT3qnap+RWh4h6nd6nuz8W0SrkgHkHUQkMN04xD1uJeSwUIbvapSh64HftN2OAq
KjtSj0CkqKjJdoT2kZxwJcXzUF+amFVZ6kebQWUafSuRftTmHCGaluEWeANdgAhR4xCW5yTjlohL
eCfGpHlw0vJolvmvBE32ZRfLg1sO5o9TDSc3L9879uh7eObcOb2pvPaNjcZoTsgwumOOUB2JALGG
DC4X0K6uX/pEnmzTexEFj+9M/Q1J0PLcRnP62Rg5EQgu7KoeXK6rHUUPGJh3KHbM9Je7Pr+D2BZd
QVj6wqq2FbkHd8lD8VZz/JtoaEYrmHK1l4XyI8yIclQL1yk9jJ9erV9L18qg1U3Y2FlND53KzG3V
28+Rmrls1Cg73cL7m9SeeWJFfqVM0NjTkfJkZSTLRxbvU8gbqMMuu02Y0Kc98loLFOaAHjsHSCKu
O1q7yM8E2iHMtSqCjhpyn2XW6/n6YA7NpSzi7sq1jZ53rsiDYhgIF0J626kJCDFZIfsUVK0cb7yx
vMsVlA7kpvlqSVDsDJF9du7I5mWHNJ+sydPmZV3J0uo40+eztyRlFFOUf2EBGMATTi6HLwTtPZSb
mEngTOi7k/jdA+oD+Zf6+cWbkLBns/l0KyZAienNR4/LwiyAPDfU4OF1Gt67rIrY99LyRoz2oXWc
A5LEdynMXZUpRnLeEDDCwFTfRBsPUSEgNn/lq2ZPtuQTs9I602WKN+DaIe4D+tmCvoVVhx9Ezsh4
YbmKZHLTjQCdDbLVzVpWXBXtjqk+60R6TBbl7YsKQnxXFjd53XiHVpUX6UzPtgnsJvJ5yCPJeY4T
3TRj2rfaZ5A54aYtSHD2TvRQRc377NyW02hTAILbjvPm9VCX1w1nsKWWR1EjAPu1huw+IXrWuPOu
B6e5bmaWbKJHFHm2BlIUR7nEaK69HnNY6xl4eykgUDEybDZTo5Qi4DouMytDJ2d6PPdN2YizB5q6
b9dBQbJOBFZ/YGQFvmUyXW8cbhAtnO7SaB+aDMPLgLzjmRalLbF7P0T9MTfciz2ZJ7xbO7NzL2Sn
Tuwu81WnOQU1WJZCzELA3fZC1UQKZpfj24zdBMz/z0iJ0XCfp9mlQHI0TLxAOvPuMz7mJkIZSZE7
CFeTmgHfXEdPOjvMHAFwoMAkjozZ2yjP/sQIap16+xu2UotdNGN0NUc4ThjkTMOzSIs7X+if9ZsM
YW8pN7vLa+tV2uHj7EVPMy5SNtxTHS/3VRQ/xb3/PNretaIztTLZG8r4Kbf/yPof7SV+sJP5WVvx
i8zD56JzHrWxcW39H+ydx5Lj2JZl/6XneAaNi0FPnCQAgtJJp4uYwEJCa42vrwVmdWX2Myuz6nlP
IuhO6SBwxTl7r/0R1gQLxNMjK8xj0N0pN+ynJb0GoBETuznPqUZUvHKg+LuXQroSFvuJxvSiPr3K
65Si8kHHVtlq+fcmuDVVexRUFqSmukih7WFw/ZRIOVao4M0mbd/8xTDHC7t/f4DmVoHws9Ifar6S
1Bv6HRLxnhijl01cs2WNIlYzMLNKzTMSupn2wJwZlRnnfiSdWGa/aVPodg2VZ8j4Q+QFVsbfynpX
Rf5IAWjPzv8TgsDrpPf3hWlpHRBoSNYEmGgkiGU/yFf7xpzyx0yZdEe9f18NFAhEaDpYBcKh8qBT
wU7JqHvRuEJqefFh657aWbqRg3nAgQeYZ29AqhAwunsUchO5j7JrNj9G7Kqh9ilV/Vmvwx3OlZ2k
L+jUFnz53SbCX2nH7RESyA7HMjkwwMREKB3ZsaW6cs30/ltiZ77ZRB9ltbwTKYQPrafoN/2xLPVH
YyqntmMnHWN0RWK8ECYweaHMM8PyYDfElZf6b2NVakoGVp+EyvT0MQrpJpUwi08wac2avCmpOLVp
dwirbSZ/YkS7ws/HG6+bX0EafURV9z2FU6yPNwQz33P2e2mC6rhKb8vXshS/i7K6kDAyhVQFmnGn
cVC4BHciJH2gY78RQiO2w/c5RI6QDLe4sv28il8BCbmLnrn1qpwJHasLKmS37a1UYjcO9nXXn5bK
Oprd4Bj27IXquA8mjTQAlHNWDV751WIR1UGa1/oGncniR1QyC9Lw4rUt/V0u7TMz4U4eiCbDwFCp
0feZYsBLpJg7Gfb00CgftPivgLGopC93QxPYoxSvnod7oqjXtpYekknZjc4H938IY/4QbMIkvsZp
GsiHutpzfS5n7UPhglwvQLRqJGi2wB5TJwuwY1rzR5EW18n8634bsVTgw6w/Tmr9ZVx6PXyFq3At
5uQ2JOM7LvfzQPi0avd3diObUUWAI6xjo7R39Hi3qFgeWRe8zrQrWv0szXSgEP6Chn5IqfxBMJFu
9ic5xMgOcJYqAW0a85hN8W2O+PDzcEbHdYYGyDFrnaGR7r0W3aLGPsuZ+FqHETGYNDOIfeHTT8AT
q/gRj9FtHUlsMcER3ejWVpifI/EzTfo+GuRBtk5P2uHUPdo/i43IBBY8lwbr4Gw8z+W1VYYT2nrR
Xo3iwSbmNMYlTGkytM1pQbJDyaFxpng+yhWd0zS5Tn1yq6XZf4r6kvi9DJVrpPTnuhdfDTUzUbV7
ReeaogUZXaVLtjiWom1FP2O+5c/hofS23ugAPYC7PGqkIQDST7hHbnWbX2nc3Ew5vpkoxsIhfK+a
zzEez4rJyNjFH3SQr/1gnbMsfk9s/aTXv7K+P0dRQbjITESh9PzD2jbCyqg/lJL+r3ReP4+9Hs+B
OiWrsmK8k/HsawNtpjG7juU9C6KjlnyP5sbvZvsctfG7loTnvGWM5q0M/oLENHdldV6W5ASs68OY
+nMXSff1C1hfP9faE8h7UwtvKIkO6NAeuIM/8LQeJya6oEs+tTl8n0y0xsx632LT/DKM8b6eUcog
CJz8OVfZlU3zrcv1iz6HN4HC3s5zVoHDjc0/mw9UR5x8MXk3CXVqK5heNQGzUPBevXle78v0wKub
700P+ZAPTigUGaTL6/pHLXp8ZfsG78zV5uWVluNb0vd3FLpfz0lHtr5UdWQJS2M4ekcaeo8t66uO
oxvGdUPrr3Nf/iiaybfU4N6sCHuBAY7KNdW/2R53MileEcystP6lJYOT2xkr9+ht/Qh5mnmiOw5K
8LVeURyrs9IrH8MwvmW9mwzJWVVmuEGvrTbcx0b/YcXFlZXUnd7AzVgSrw9kZ0Y/9Txt5OGxnr2h
Me0LQgkWKrhClw521d3R9HwueOUTSf5AUvNVYo2Fk3mtM/0LuYY7EWHFmckEAbVgDh5qmV9zLtB1
nhz13F39CSlXZJWMr/j73vouvhnh74EhWdfCd10yfFjxm/VpND6f02sB46WXuzPonZNS6ps8Dt2p
Tn/oWvqt+RAL3AEnSIJHk/+Zg+HCQveuT9JrFLRnAA0gCPoHzcPzKu6jsdUCSq/58iwx3GU1+ey5
5CTdPDbzpbeHh9RMN7a7JY22aHouQ9aP9fwabdSgLZYkDWUZylrenzvs4P35OU3Vl4Y3mPa/IuKr
KSCwzvu2/hVmV3wyAr/qpm+L8EwT/z6F4Vuip59qJH+Qm/sFaxO1d//o+gDDyHKAu7Cxt1nbPnRL
vTSMW/XaYExn+w5S5JBHDgJ3TzQ8w2KNhd97axSOzN1W+cDI/FgnL1Vdd1k7rSl+dFX7U8nD7cD+
yWRHRfMofNdywwFtuw016dZOBcEW4wbcA0eL9W3rgnM8WbbpaJJ8qnHxGnboJUXsJqxJLXbsidEf
U0t6Q1ixz63yQPvjaCiLY0MQiqOcVWX6us7sjQ1qPWl/Rj2ZT7Hljmb4DjCACAqFaDT86yGxhZq1
Olm68joWn2Oi/OoziXWSyrBYvUHi/mE003uuWb/bcbjk2WWS7JsZRK5sAo/Sh7eEKEE1FcdKE65e
Ki82TQslvBmz/GJChiYzF7h19tnPBFXU034GGRKjrMx71svEbbGwtytPyFtrouTVL55AXISOxQ06
/TjkPAGpk1XM29pQN9sVNhQHM2ODvins/rhkxVUL19KXebQSItLL7ggBq7HgXy/GRaaRNwH0vzJJ
xGcKqF4W9EfMPseJcKuOQnUnH2K5I93BQKD6qwIiJcfDLTM+uOrjSx07OuvhFm2KgCCrhzVc9QEh
NAhcfMqyOu8jxDIyZUkA5Siy3sMwPo5ljt+5O6/yv0Co9OaDN4XUV0PNUUvhXQTWXv+mh8ry0tiO
IUsYtJ6yXPp1LPsTeosKhWeZTs56nNcVJbJE2Q6P6Nr9NehcHWyGg9kn2v0csuYQxo/Ebm8maIc+
mV8xGyB5rVzbYEyjET5Ul6xIrwIRIv4wmjkLqs5oxRnTSkAnsdFNhETDz5CzSE0YkfrhUXbDXYOg
kSXkgdrtKmhWqXokryEBOjVvl36S44zfnZVBI8Xkw86nISq8RUchdrG+4tBCPV0dakpbk2n/hq/g
G9QmTEOBstUg5NE3tv3LOq4LV5ImaEALV2U4G+TfCckkq7qys9zEPqkG0hwz2ncTuWc0KdFpUEoI
NjZXotqWO2LGX9bf1xjJSfd5qSFdqRXBVcMrvORNZ00enWDYYJxefJgQn0iqPgoxoxoiiReNrsRe
38qpjIUjgVTRxnTSATs31PR4jilhC1+TCi9SlhNJuF7Qij0mKYg87awC8NGdbsYSlFKZCaJ22xDP
2V4qEmBEDBwqmLeQhA8BqB0rlDbVJHzS3xtyBjDoDPsyly8YxPxlzPdaHbnws7eKMcP9zfadArpn
dnrUeyhMSSBT6SsiO2x3OkHdjYovh6wOlqSj/EuwBze4gPDWMxczc//SkLiiFOA8Repqazsx34R+
Wo8At9b18votgGCn+N9sn+TSNrgJa3qX0ta1bHmF++2IGZFtP14Mh6pCTEE0vhG+5kkadKS8+iqi
dasWkTutfyXBLUHKNJTkmvXqx7RmIF9R9n8FFMzZZVWDjM7GseSDwaW/lPOpaaFJl+zYQkgLqAuq
RqYF+JHVGXCh1l3PgkwmqlqyEyxCP0eTUg3ARH/R51cE8jSp2fKsnVFztY7M2/X8tllypqXtrxNe
hwYzJCo4nKx9Q6hMOErOGDRuw1kYNTcIZXR0kvwUKsx8o3qRW5hHsBmSevoZyDaN5dmHpEGVa6ND
hRbQJFDSw4c1jwrbVXtIPRweeG4vdTDeaZhclVRiCJRPRjUiUiVmB95Nweik4dhZl6Y1AZKE5eA2
Po1Enax3M6ODiRB7q2daw/4CD412RujMODDmUcdByEaBn+NccYOGr7EYnaHTd2biERlyYkfykhxH
koPnkCpHdJ7MxUVHvWuqyQlmwpAaRlOSU/FJrS4h3MO7rM22Uj4DiiVQlYMtWYHLpXmmlz4wGKyS
c3P+sWoqZoSM+ILddSKcYig4Q36dW/04lYYz2dFBot4XvVIR8Gf9EhKlVZZI+FtBRgeEKqW6xIl2
UUXjyoFN3vy9ooOrARMJHRx0u46CldTeCMpdiHkzjcqdpcU1lxoeWvhaMe3FzT6NjCMCTypoM/tg
sS+k0G24q61OQJFgqYxgDhhaYzyXQ0Pyx7wdEIZqSbNtpcYNiM3WcvNo0hgfc53q1rhTpRQOHwrW
KTomHAKbEMtl9swR3H3bvZNigUtoAP0104CUtuxYtolt3Wnpf8RL6vc6SpEf60klatuvEUSrxl5M
+WmOYldHjpLM5m9StkaZ5tyk7qA/ecqkOc/dod7dQ7YyaaZ91nCY1/QwSfkKgmivj8WuMqjjqceZ
U6VYA4pwOBvD99yQTm1PB6jJTplZePVeTrWrQYg8wBviwBhh+sHhibk3EoLcMuxYAWyqZdxbue3m
tdivh6n7k5wz0nstDp76Arz/5XnIea9Wh2pOU47a4hYKPdbR7fohZ1LvssR2qTi8cK586/mdlkbu
hKWSArUTNCqWKBYB/E9w7k4dJ0eUX5kWOGYp9pMUvqq6dmll3RHR8BpL/bHGc0iFbMPYSgdBd2Jd
Z457SAtKjGiGE1lCEkaFuFryeplSQgXTe/aGfvCi2GMPyTGpQUUyVst86bYMNX6hEWQ4lOYJykND
Wz2Pxpz0SDbJljOjo1FxBg+kJ1gmmUCjJwQKpbh39EE+ZJ11TovMT9XhUdGGS5dib6k9rNzAx6TP
dA3UJtBRDNuk/CC2UaDwAbqfC+Oc0RpHq3hs48GJ2uVX1zQ8LqciE3+sZ3IKXwePzWWpstNYSa9w
yk+ajpAW5UrbRMdl4KQrAA1apodijPDc6qC2n+pIq2po3WIFdkQ/LPZ1kAeyNZtLHIqqcNBPu1SS
tusXXVtIN+Lcm43Cz14X1iRp9hZWkMoN/SLDXEEA5VuNcKtyOBdWRhqA8JpZdgNIQGEgtrABDnXd
XJB2X4Ls1JTlNY6LfbLy+cLpXqVseirwA7G9b4jjRS97XElVicY7IbJZ8HVmSCtkvoYJTaq6wHYp
aJmy5F7xVXMJkBPjd5uh2tJr/VemJpqLwqhMqhqpiowt6tokxYCWP3hoqoRuvwIxdiC6GmTPUtEg
ztkJgFT+/6Dibt7/+t//ywbP8d9zit3+e/eb3Pj/ixCyPuUvQIgkxL9U2LtCWDIiL1O24YD8RQiB
pvgvVTUNtBSGwC3G+v6/ECGKBT3ENFVbl+E9Qjf7GxGiaP8i9pTHG2BLFZqoxv8LIkS15JVE/A/M
NtQfy+RzsP2RdV0VYiUZ/yMoIB1JuiNEKXW5DulZV+Sn1HLnadF4k+w/eYCijwa17uVSmeP0p5st
mOOS4jFWjEoBGby0+i6m2Zzjb4VkkxNmL5z6aFcwFcz5UUrpiWXiLiSacHUffw0X+P4fZEXg2ISc
mafde1IU54REclyEXQg7g3SZHhdAJA+YhLtA7KxJ80sw9cDaxHaZDkH6TrbC7yxXTjNBtBGzfR6N
6IKmeECtreEkHTD1lRWtoILy7EQTKyxRnfCCdoymodEDVNEgPbOifKO9dV2Ue9JT+E17+pOGQrhB
0C242yZSEx/IDH+Wo/mNgACot26nMmxJ7A3VjjVeRSW67Fglj3n2AWnwUKPMiIA9upW6GC84WH/M
sfmytCFANDtHeTTfjCqnG/TsnSIB0i2AKoZmoOIEsa+ERH0ITWKt3//uzX4fVB05pgbVTKH/kgri
PzJzaV6axLihEX6xFISj5fBB9QTKNIqmfqY912pnu8BEqhdJ4Ctx97LEAcakQf6DA+oQxnCRqXC8
UXjsyBkcUlCJSi9+9ZqjWngppyQa96IrTwVgUpGZ06Fv3hVIU7mcKsfC5ADUSZZsAxF223CIFfi+
Wn2tDdKgE+Gh2rP+KGoC25HM8p6GSUv13VNImt1UhKVv+xqchZC/yh7bgdkCwe1VLEcFtOBt0hLn
0FUQUhTE8XtJ2HTQAXW9VHRDKNlVyQTxPtoFdE7JNdmYKbsBqbDtB/Y6SNpBAZJCnU8TeexbOoef
3Rs5EhPlDvsz0/EkRubwAUj7IIGTYGTG25y3kmPswmYMtyOtJQINsHBGqhvUwBfHvLpRRDuDl1A1
BcjTL13gxhjxARIBFhUuht4ILis5gVXjkMdle2RMtQuVnwUxlpJZKxIXmqoV7aNgYE9jG8dURxpk
T9odkfWwA7VCRjNRflMhLhoZa7S4gdBWc3shgthvdWMHrW5T45g0CN1CIUR83pRHqMOQii5O/W6g
cXspJT3Fsq1ChZmWlVILC8fi7JRBjcaa/QuVhMtUeQv6ZN/VgeJreJYjPW52tZJ8yYTGgylPmbXS
a23G57thxlR+gNPBS3MFxUqM9xPwe6XwdVq/lNnuaDYktTsETfcV5jE1qaYhF2uUfVLp0mJlOigS
NE6JOazr9gm+T7OtDAeDmPGiaKm9AZ+SHQfSAzsUAbxUjmsKsl+VNF8BMeVbzcTyHdWKq85dvdUr
yoNVtwVfJm9XCpumdnQ3lYHsheqG+TXbIAvBO960CbSNEPwlrDmA6MahSWgXmYERHkx1yJxRIoE2
acPcQd2VYN7LR046riuhIjxRC/a5BF696EYKCkPATUHDNZAqWlIMnvaYNp3Ayn9mFUts+uCeasW+
mLRfAyZqTnWA4mnUb7DrFgc77ndqb39f5g6rdarHVHBHiC6JQODWTIO7AgKqCJ9+1M31BQ22S+YV
kL4pCFjZWL2X5KSj9vPFDMP3wMS3qnKxsTiviGQOlNHBYL2ryZkKZ6oNGEeRE0j7BqOB36Rg0pAZ
QpDIw2Npa8MuiErD1fR5D7KEanrWsanCDjZP4ifjUEw0WIiIqmOkFynBjc0csbRt+xuaDAQnWSSI
uep3oMlZ8gOuE0vAIDdi3ET04Mf8iX0pllOoRaeuldOTESnDOYoJuDP18bWKAZ7Djxmowcg6/E/E
hXMQIJtPgQ0wnPd6MH0NTa6wFQ+la8Xa3CXwu3AUEd77xF5OWb4CRibzJtWxARdyYdCVMAGzXI5V
ibPCpmg/kjPaQBo9NDaVIqyEQdgkn0Fpz4cy9XQ7zTbSpFKDD1OD7ySmJtKZGq7JMXirWXgqEAGI
u9F/o4lgE1iYFzkdsaeQ1P5iIJH+YJ5UwRHIqTfBr0LUDOxH0Uws25AInml8BMY5S2U2R46zx9XZ
bIteTY9mPkdkp+R0WzV5cEtItEaCDXmQm9lR1552pYHBDpXO/sCk+AZgzv49jYiH1fLbPIqKjDVI
O2gs9CPwRuuE0oLBQFLfA0OOiQTMMS+x06lE8RZXfyLBppr4CpBy6CKwI3VbOVEPBORwmkbFbqps
nMW0fWJCywZCV1V0Frs4S/2gGF0zr/0pBwExZfpuhBhfy6fCxLYB1xpHRdIw6SHCiyPMOpw1ZcMx
qru6gg1gwC+y7yGwDugB+S7stfd+Fsv2gkrCj6T8VZqHG4IGtLYJavxICxuGNYhcaVD5VWqABVfb
A1RQ4RADCeKxwFfK/jj0NCuaECXwRbDRo9ECVQCdmNh1ufxRmxHiQSucvxG5UFLy+Ua+LRlF8oSI
eBY4m4h5eqgCL8hUY3SqevWbvmj2DWb6vVO65bxk43dNIAJJ7SA+Ly39yhlNDJZygXG4FvM9E1R9
C4osXOcno9aEt0K+tjqFpdBu3DZC8CQh08B/NcZOtITnWA2PRPp1qO6a02zNiWfPrNWroqS4ZRPW
taqLt4mEKoK8IbSysRixveA/jgJ3KCMSiMv8fdKSepdFnCH0Qr+aYWS51i+Mi9VloXxPQ2dUUHW1
3zHq5wcRGwtiNeJAy4aRBRDDm0ZCJa4SOBjZ6ttqmmZgB6cRbq+C6CLLcsEmpf2U4gpQNs1oYN3F
1bTm87TEfxZT+QDU3O9j0TjSIIaT1iXo72aLTHs1/mxUQAaDUnQvumYAAA4ivKodvSdjWqbvxUzx
Vh4k+iR1Gh6xxDWM8wa1TuKhZFp61z5+79p5dMwRjymYufQYtUw4GfqzAxfoG9dOuw9zyt5hUn9j
1agfsaWiG1qUX3aW7MM0FX5H79xSKrdODsbABMuxRkazwkZnKXCtOToXuvw9rqJz02PHTSdwb43p
tAoSAdlOroYC/lgJolNTI+DM9MW3YuBgM2RUHTZSF5uwhxW3siPOEwHCeHKNpnrguLpUmoovIiuc
MrV2Be52EtJZkxAzX7Cmmvjc42ScqlrCqVz/KGt9Z5lwB1Z+b5+ChV5SVPzBAounFpfJVC+rpY/A
vx+5wlUjIb7ZyXjw1GF16FQG3k18PKxI8mhnNfc+aN8Ujka6GNtkULx8Bncqz+fV7AWSjQvYwral
JFwVbUkmdklhAV3LiwqEEp2W/Bb35e/RwGneaeyH+4Hoi3ruj+poQP7tgvelYesPee44dUXn0pIV
IVbX5z82lt+aMmmPV2cV8P7jl8+bUanDa/j3m389q1n4jKpGd/DvB/11z78/nvRf3kXVYoxi4tfz
3r9+VeXdCCX+v97jH799PgqQtbXH97kpZ3D09fpPYket//zxeWspln/+7t8eQgNoAni6PuXv5z0f
83yFRZVZlf3bc/5+2f/R3aNS1uSiJNaKJ4BQ08aFny7QFzfdevP589/3PH8XAQdYwgCfr6CJ1RJg
5//9iOet5+967HJ7yvUEXoFpVO2i29lGgjv2/7wsee/xwnzEzyBmeQxDMn79bBqp5QfQg+FL/qqb
qt6lQiv8bghLX8CJgyClfgtptuzhbPznR+zXT/F8KTC8HwMutRdp5uIrkez7dj7RbVlvSXHArSA0
NmmJ6VGRNMV//kPkU+yMQ/PxfKu8CUge03ugSeubSuXAQVk/g5SF7XZAMsw821R+RA4ZF4JVgZE0
7Ljyw9os/eet5/3qglHu5fnL588WLAWvB9/y90P+eonnz/94nb/vL9tl2reoi3a1OTA79Xrl93FU
+0kz+uoSYowzO0wQWCg5REKJMFdWFvl4NXYmStM5+k2J+4v1MD9/ft5qpBCVHUygvx7zvEOvO9CH
jPLb/Pl16CV5vtpgs1Ge1cFbjQPrMXj+gxHoP289f3weJnRzKoCbl75Js+3z23r+87zv7x+fjyeT
tvzrC60IzUFHuP78vOf5wESZ7U2gnJEvbIOQXNdMmsxNrvVQdAwo6xgUZ3LUk1G721hJzDQnWDy4
6MijbQVh/3AkPuVFLoi8sIQbtoj9ZdWTA7YyqeRYtrYtmF/n4sQEfo5GDAqlclPI7moKyCeGeiji
dwsFakrvgJg7n8jOfaWX35NXWVIPTTx7a9KjKYJd1HReZzQOriPXUky3IUw0ejHq1GkKthrAZBgG
L41eby31T1j8aTFHQhTZz4a6NQz+uhEqZCgwb2XrF+nOEc51ZIYW67kC00BmX1RtpsgJOwYm/0xj
EoBKt5Mmd0QUSCx2H17nQvrsmvoLviOC/c8AS3HMlpcUwCPiXqfAb0GBAUBlvTH1/EDs7sEzk+4w
Je2161kIao2byjo1ZojVCjuY4mMM1+ZPexg1A8l268um6tHkOJrgwcxO9YJE+Tnl81sf6F9jTAW0
+a710z5Fs6io6ZkJ7dKjRjaM6TC0Ote3tU8qEJXFuCPP9tjPnafMqteUFB7pb0Dt9Mdp3RKch4Gp
RNpMSnrDH+BIbck6wLoFi3gMefkq8mxXRbVHShPBTDGtTRb6ab5c1j9An967dFeambfI9rGnsF/m
42/UWHdT0x6NLV9Aml/xGW2alB1YCtQn6m590RGfpP1CTrCXwdplac//xaUS/amK+43Zwcq2FDrP
jlxG+6mjXUyfJiN81EI6RjGmpDNBQI+6OMhjBs3HFXGEU7LPJDzdFubnGh4IluFA63yrq97DfjrQ
/d2ZsrHVEaqtBLh5OtdmcogTlaRRc9MBqq7t6TVQq3OKWFARMFKR2NkT764vB/FBiIdbsgooTMuX
jI+omJ0E1q0ugpOEJqGDMa212j01231ZVm4asMcNZ/qX2mnWHuBmvRg2OCE21zpdLj3hM1No8seq
u27N0f0OE8tNZrKoZWPX9qCzsSARtzHR+WHZCIyJDjEqNMM6GqI4NWsAklD3dK5PqTAOpfU26/Ml
QG9hhparpZQb2vizz6IPEOeWzFDTkdLR6+oh1VW/KlEWC80R1lchafAS0RUUeo3GxVz8ZqQWAEos
ICXcAGqkoxhW0Q/27/r0Aw/EPm67o4WaJZpUJ6oYfFqyrtCPgbaq63ZVsTFmxj/LWDsPBdMdLqsu
eKRNvpdHwWXAUhO9rrFW94bOH4F71vpBHq0behU6tcMerPC3SR3OaCTPlA98XvnLgO/IjvpFm8Zj
QBWQxQvu8eVVwqWa6snZIsu0S8LXoZYRiAqvavYDXk51MgCi11Btu3e5guZXW7el0v0kROBLy7Wz
mldJRLQKemwiBWstr6KqYlaMVgUds6JkU9pfozml3TF+t6I/SwcvqS5fFTw+FOg5tJ7EyWcu4WvU
D1912h5UGPlKLcFZVnkFIg109Qs1oyfH8gm8wKYRFPWU8kZv4lFH82uZGB92XnwlQD/VJfC6cv6Q
h9SlbLkZJpz2xHM11nRIi9DLZCp0EyXHkMDz7iI1BLeGOFaCn9E0vIu8e7Bv8JQqwI1NhIVytOiy
RaI8diNCAyu8QTjct9RC9OaIhNPT8MYUmQbidgEkzOie6G/4U68qogCkqxgTXyH+PSo2BykVGNtY
rhKHuMTam0rK1UoS+juhV1Ro57neMii6WW6fYql77UHgEKvyomnJNqrTczuZF3OwbixfV6Hy+xAE
byvyGWGOB3jECyXFC6TgNMCBM6CvlDVNURqgOqDFpafo0Un7NLd3lSY7QWBhWSnSE1QF82bJkVd2
6J+k6VpHA4VRZR8V4S0uxJlOERHU8baPkAcFFCQNL2LJj3d0Uy/TOeE8A71z7oP4hDPIw0nhAkVB
KRGfxjE5zLp5kaTioaEhoY8P/1k9lNBnSKLaIias3+Ox3rZ0lW3N2MlyRkBF6AVB5sEO8QrNPoLk
Iv7GG/PXGj9npQo3WHNzVJCO6ymupYjxCNkh+6/Nhg16BU7JvUoqg2SgSR2SbaZ0ziLPJ8j2+2CY
93KywAP9CkT0Fi8WmZjTnkI6BqPihph/r5WyO2JgNqR238FkMRBAQaZYGDdLCRBesUOekHcHFF24
7Q7kLt7qSD9h43NLu/PSEu8FeLQVtaZk7MuH/JjhzUrT2F9brTgJPg1b/6WH6SdSfxwbxV6epkNu
wXhTUANb+W2Jy0dCRTEVuiMLnB4gBtVDnbzJhhsj97DHV/HDah5jigLAEZjpRkhwxwXbgtJ9q23H
GiEScxmdsTS8mJp6KeybkeGYUBRUH+YttYGVttlbTAZGifA6gD6iJGe42bZWeaGO6wFwB7rO6FGJ
Eh12ANguwpmtHo01p0dIB3VOToLxZJ6B1FAWPpF9RCyRtYMD6cL4x64NO3hhRAgWJzJKzmQoFZhK
+MSWXn0TS3EJkTkpWewWKSVECcPBRD4H+VUusY7HmEyVbk8Q4A71QtZD2Tb7m2JhW9JYYuqDb2rx
xdBvjQoCXSAWKtNdluquTusbCfEugh86tdOe/ZhnynQWjC3WNKeLGPXRIsvBlfQpd05J7yDtb6hu
GrTqMM+uOhnfjfid2Be9My5SK/u6nDqCnI262iDw2QXZJzESIBRJLUR5LaJx2+YTPXVKhzMD8Gqx
9YmNYgpQ9wTJn6pG9+ux+mqD+ju75kz3cSQgHUBf6WJJxzOxjuHzbmZGC+zOMYfQj4riMNdM8TUE
ahrCsfWaZq1Ti3aP1YQ6+ORkk5cpGR1VnXo65Upg7yVtcgwXrqEnToFmEk9EHzHY9SVOsMqzkVcX
xQ/U6dtEIXyC6jle262mrbSVxlUxxINmdspsuaJDsrZdZbyarUxIDie3EewLLOddwMY5LJ0wdwML
eTPpmFNJ82GefvbJcgMGvV+U9yRtfLgMbtrPb7G5HE1BYZY6pplA20xkAltSv9FtCgHGnrQ6Oq6W
M5IBSAWMMvM5WNAHEV3TVUcL5W/P11T14y7L0YyxMSIVxw0kspCZGhuEUExCVkFLl4SeAQcAPiG6
OGCAuwvMQkch7YnQCY8uxi6QA4T2qaua+VaXGL7T+4TCJZSCPQlXp6xm8Q1TmYLTo9cb1wgKt0Bo
A1C/LKPHUnaXSa8+Jzm6i8Ci3hk5dPe2woIF2X9r1QFb5wimFjcv82IzOki8fCMi21DEOwlfFXCe
g6Ioe2EojyaZMR3PL9ZS8caIWD4VFAB6EHqqbqF4/kM1b6vJOcLCiCCU+Yb73lnC6cgL0koJfRny
OENpimrVXEaUUbQEGzckrEQaWicqEcxaoL3QmXQTPTPTcFZrCSWcHWfZdjEqamoLQDVQE6Jy6v6K
VcLL03pTrNpSbTrAEDmkYnT61NgaHWKAPN6mFZxIxWApD7IFMzgljUfJZISsPW4H9z/YO5Mtt5Vt
u/6Kh/u4A4EAEEDDHZJgmWTWhdTBSKVSqMtA/fWe0PGzr9+wG+678fQknXN1lEwysGPtteYyCL9h
fj1M5YKbctrVii415d6lU3LBtLDnHw0jyJkOK75JeSMmQ1PHz/C1KZzhGaXLgxrTQ4Lnyhbug/Ga
p9xRYDR5BVQmqz/0DhsoyYyvTxzfiL3hLsTuaUznjsBtNwyHRVIg6hFRnhpKMQGELPN+hNBjVT8y
qw5IjAbKuzgkrXPDDLKyDkLHP7ALG2KHiEV5RqncT+zX7IyuR/6CcV6fBYHLyOvOy4R9MNyDgN1r
Ke4SikfXLxsMHYuH6pSbxCy/MSDvQ30f+s2WTdhBd4faaHAztUeKip5jEX8Q3yX4Yd43HmMDw21V
c4pza4R0go8DytTArE5J+0TdH4hnvo58L+aXSdGIbrEL0u1m0OzRUgO+CBecli9iUDuDJWMPSZrU
1cH2r3PbnWzmRcH5HNrLPXjCw5C14D/VXTjrQ+68ROUEkWt5y3r/bLbte1089Ov1yJTPOQM8wX2i
Z/0ZyvU9HFAS8y06pX1f2el9lLgPLvnmsjHwPfEBSmlYW3GGEwYSHXO064st5U+jSU/uhtLCAKr7
ISQIRK/OwfDlgY0zIUjY8gNDVOwesnE9xgCQt/Mx9cyr4VLdBK/MhSuJLfdgcwKWqYsLJAnmOd4z
o9y19kW0kJeaBPsbG19BQF8I1gLECgjzU8t04AoUJ9ZxsNpDbXfHWmfgzYBS+9Zumesd1JdDlEcH
z5q4uLhPiChHG/IQ0fRtydEs4/kFC8leCHPfw9DtTVJyGtbE+DMENZBZhz6D5cXWwHLlbeT4LY1r
v9i7NP/pWfJEXuG09Ng1Qb0mMGJbF1XGkkcMkLcEP1Nao6C2E4DsDpyGQcPxCKdw3NcQ1vAVMpsi
7wzUTA1otMZDVFsnO/Z5oHZB3Zt7xyih2spbOIbh4a/4k7d07daaFWLVYVLGtU1IOIGhYAZ/f/r3
h3j9zdItseK0MttMFdHU7VJA2Qe+xD/CirCuH0KDjo8C/hwN4822t6uK1Rww98M8KpCl6E3/SQ35
X7/3f1JRkiH+1D1/EcMDXJexrKf8Q5ss5XD1W1Z2ckbUof8poDXo8tjvOCidASlJzDWR33w6aG3v
B6NXh38UNltrZJm/0o3fx9e0qjyuTf+h+fz9/cHh8g6JnRx/ZQSdU0+slZxbNxd8rlsNpKwrxo9I
mcSAVL2Q4k5dWiBmOLfN8BGDEziNVT7gwhxonHK6t6IKDYQdRiKJvfA9rUnWVuHdMkJQ6I2kuVQh
CAZKzGAeFAZvTDLR57+/jFkeZbEr3poe956OtcMHwG8/4tT3dk6T56e//1oX2Qd3Cg92XdXbKe77
fWvec7EW98vY/fBtLmy0fWYnHXrpoWCG2k9soT7U4sLw9U4xt8F7FY7Jq0FRraqd5ag03r1cNOqk
h+XkA2HZtNKQT/C/mFfchIrjMTwNnknfJmnjO8zEpxkl4JmyBco0o/pXUsI/sBefDwWmzwP8golH
3M1xqmyP2pgdBCpFnsDya/gKHwXVtpRwkQdAIrBcsc+myXiRc/dtjbO+xgLHXwH4qhVh+CMnm7Gj
P+FtzD3zWOViuUzFoNi4E1cIua52GNM6K7zrgXn6QP1rl6+bg89B4IxhNonsK5vfhhaqjM+u6k6s
lpQzfPUmuiMUkAAaTk4DNbMjgB8soyilQLiDULA8vfc8vAi0GjosuPfzeOcAdwq541RJuRsRP2pc
BRUAK8fmwPCtQ1SXh5HOtcWd9zQfnX2zY3/J1z04J5jPDxkouTqaT3N7HXBk5G16WZoQ+BO2nHQJ
7L47JUW1B22O5ZKtH0by9biqm+ack1kMsWCvZLp8pM23xKTGe8E3QLlpyhj6kyDGaPnwqXQcmO1R
11awEMHDdId97+hPXNfKMsjZ/9PCsc+UPI8a+zTKTaK8YAGSMrBTQaxFCpyPBa4/9e1yG2e3Qlbl
DTQ0M7h+8Ox2U1KaqoqWlBRph8zfu7j/yjbapWZBMjk5Ud0H40yDMvhpd9ORnks6vMAiZYCVdMkm
uNjrmBNyW/4ETdS1GBZ+SvmAyOH8KMIfYLDclcCZnGeequbJbSSVgJdIoAImxW60GrKHr8Ii5nkN
fYIj/pnO44l9bMLpBL6vQGTbV166N1/w4BKMat0H/i68DDp7nfwPq33hgdgwsIyIaAb03/65KznZ
xUcKqixNHdKa1SZ3FX56eM/zbzas0BcoDrE/+Zkg/b3PQYgat9F+tZyzwujVRu8On6tzUsXHetGX
GQ5sSUREkqURPakGkNOARBdfManbEN260wSTb/LIOzXdHy5UkupacWdJ/zW/jdK7c2zjkNX345QG
WnQfzEjoK0iMDQBO3BU6fO3Efc0zpvO9jWofZmxBnQdSovhZZ0S/jxAhtnb1UfFirmN+TLQWQsJe
GRa3QDp2mkxuu1Ycu3Q8LmyvcJq1iv9KhVRr5PbOS/vHTCxsWOXVLT4iq+STbTzY6qfJrFINl0xT
QAnGZK7BRnILlbDVKXd68WbrVETtxVums+c2jzN5Ieg7xyHFYgYvIqhQZT37VLF9N+eCAU5SuFe9
2JXkwp0HDubRfDEfCbseTX2pbP9A9Oy08Pbvm+zkF/47XAtE1+mSTN01ruZjC/Sk25HV3/s006iR
OCI343rHMZPZR7zypbttY0qeih079GLhdp2AZHge+l81hRsW4em3gcM0elw/2sI65AAwBiJSAz4A
8wW3BwmVTX1Txi20p80CKGAtHd8kX262HZ8pxzDGwK6PDjl2eTGIPkZUWbwm3g+wo0P2nfL50KYV
1GVxkA6oAI/PDCHwhBvHnCPNjH52Gpi/yeK9zMzoaQd1u3+VAxklzQfXDPcrOWToLLYkNkC/+3Za
rr1FMgGcBxPGQEe0Toi/IDUYtvOx9hIDk8WhQTtG3QfOD1AAAiB4mGJMMrbScq+R1V3D0TuZqrr3
k+bzPNrmK5yLn7gx2Y/qW62Wm8zMu8o2QZqDjmKs6tvnFkqLHI0V/nWdZLlrJma7aMQy4/BuTm89
XoYBPwJ7/12diKNKasKxT3l6BaEGL3l4IHRiDOq1nonnS/+ldwEocTj+DgF/PXlyhO2uYJQslmN+
KiRY7RVH2+hnLnnWuMvbwrkreqTlwiUU5dDN+uWru8JLkl9+7Y08NPgXRsH0NFX2xSjceMcxjNia
X/3Ftb6EwegywktmVdxGl7BKXUwLKv7woK3+/TfcBjtO69v1c4XLHCuwucbic3UpesxYyorqcz4o
FXRs6biiw1QZdKheqKs0b9Kfn90xueWWdJ/gflWHRsKYcMe6+VF14WkGKEAhUZpfI9Pk3Blk8yPL
CcbBFwNgo62IyhYTCr+qf8Rd8+y5bn9QufdVJnn0FHWO8Yhw6wZFearm2OQdbeTPWJfz50RfzClu
nv7+jmNKWsiEZwZ//9kK3Lur8+jB5IkSCtWcZzX419LKuRasP+Oi5l+1awzb2XA+2UD9os867fb5
kgKoKf/+aGJZuuhZEQD0khfPwASG6z4bz976w9+fAZG9Safxj71RjqBrnOFPO0dsJ1NXnl0Rk2Gp
fUxnsvquS0S42TSwm0rrrl5/+PuzuSLLkEewaZy2crn7w6fTYL855lq8IckaxTJRFuxhPjPkcpQt
3UDSLdRMuXkxsRlgWUAw6om4ko2Fnld5oJj6pQyjgQeNcWC0a1/+/hYD4GlIp/Y+TS91WpMvkypH
MIhneJf8Eoievy8mX3F+88s66V7+up7/fz2ktXY6/t/93y+faZKx2fgssXyXXfKPZ/zv/+gfB7hy
/iUkRYy262LWth1JeeQ/BnBX/Qsjt5CmotXCtF2P/9B/VESKf5m2ZdmmwJFt4c6mt/F/VERK918u
tZEYw6UplKM88f/i/3bU/+b+Xp3kFCE4luAsVDYW1dUd/m/u71alNf4Bz1/P8xjb7rKQZeUpLjPw
T1N/Vw0UQ1rlb0oeqkoNR+J/PZuFyGd0J9hDLsRdn7lYmClkbSznjqKz92oau33Rzrs5gpXUguaQ
w0Y0dA9OtTEB7vMjkuCxsTGbLtsPofzVImbQ7ITA7lYZn8Y5XAuHKcGhmGXdrNGWxUIUEG3ljpeS
/OhuWJynUhB5ZXmRPI4w66cOcPJsxwRSu8zfzEaEblD5p7iThA2p14qE86uThHPLEYKHBdkKAifk
SNoYlqA0s49/eyM8/GOh/y8Qth+YlTv93/6r7fj/+dWllhWeDnFAWymTLTc2/n9/dUWWT7i3LHFw
Crb/QyHeqYUeUBumDyrRf9tDK2mPd38YmCFO89onX6j4Ki2abUvd3doVXSR0QcgXv2JGQh7nsnX2
1ah5bP9sGp6dNczCqjajk4MG1FAWzxnXkMfKB0w6GWZBC8GUWrNvOps15I0Z8xK0ZLYJWNpeqjFn
MbrIm4ryftdElT7ZOWnMQr5ZLBUIiEbPeUtNjTeZp9hPo01Z+MR3+ulzNs1vSno2sWqNG43xn2MX
YduNuOi2aeivBSBo9EhMsuNCTtMYaMICwgQ8/3qhsQb3SrWL7RXKwJ7OWWPiAvRsMAHGOoAcelOL
Nm4kAFiHxuRqwX4fFm+WB0Fj1S4O4+IQF8wcBFApYnHLt9oSnK0W4tyUmq/pUIf3PFfis+RlL4Yo
vWdrHzsJAnPXwTj0i71d5tV5DJk2kW9jG3mzyGi9YQXtBLzrPcniwTcAu64ouk4NWaBZ4WmigcNg
FMduqvC22NELBN3lhGTmsvKLYA/OpCgHx39JoqXFVL7ihhYwUxJ097pgxDFBVVK+No2Z0SOmLqQM
zduTUcW0hjGIFs3bIoSJaAPfrZ1cXS3vI4zncmc05NgQoN4ZSlj1ODgfSbUOC/dps4W+YqWwOMiX
jlubFNqbY7a/2MZITD1ZciqpWod/Fl0Jum56eMO7pazuPJ+Pbk1WIy/Cow8fJSpxsmHEDljEyWtl
sUZYhglHPUo1MwpV4jb7JH8S/VGn0J0pUnpWIegQ9qMUtlyTZR4f1NI+gcAqT7oq+6swPCSJ4VVK
CDCFhhO2+rC3nVv0+47GqmRp0tdqFkejAUeWeT1GeKd4663uUOB/BYNsL4ekcc7IA2+A1LGLLs5A
2Mr0dzjzqfEU9s9SjeHOMzkkSLO/8RU7t9jx38Anb6QaQu49fJeswhdbJzyjDhOFT7sjlsOWDRBI
7AwYbwMufpc38G5j947/JyB/lSb7a5dMCJqaTPWto+tjo6Phqa3sRxekXVcSVTCoQzsOtOqxich5
6vaM3zZvpw2O28MsZXuN5VPfOO0Z0FNjTwsoIPLGhs3EX/4VDk39ZM/Zj7Cd+mOf2NleueD8nBCC
RmwhHhrRe2JPLEKcWF4sJ63ZkNIVCL/8zgpTGlNo8doBjN5XXNjPTcMmNBJipRDbTTDr1YpvSiPw
2VlsSsj6NDwFOZnfuMStr3QssBW6GS5UlOiWnm8fx+XedImH10357C1jFkw6CvdWK96NBLXBqLMg
cieJqu3cCKL77CiNN8zhe8yECxiu6ufkJPdpmxzDHItfiQO9s6E10ZEDQr6pXuqY1JopGbK9jBy+
z3jvrINvmSRAK4jAFcZGw217BIVJGZWnN7URurskg6Jtk2gXBYWbIyhdPvJLxmmSn31nCDGccayb
bOkvf7uDXSwMSWT8NNM+3Xk1sULbksiHc7OnSpgYhqNhS8wuqQ5aovCFLU+E8kbYYPLbDROc+KH1
Zmb16wjrMuCIiXfeWuoVeWl9x/pXDiEl3s0hhRrMFOe9aJ+03ehDxiHT5Lvcv0snN1CPmdypcbND
53uywKSLRrODnWHWZnYVJN23cBZELGvnY+9rJv+YA0t7ydEPwyG+WQ2pbpayX6nZnCAis5VJ4m+b
Vdouj4vusfViSsqVS1eMWDsOQhfQL7o0zl71pWiz4ZYSd0D2WopHLF4rHck/bODZlrXkQay1qFhy
+DqMuM2YX2GQ0gCDwfBQ5WwVTPYDnqJrgmDokU3Mx9SZyS1dkTyQgLZ2aY23ZD3VahotO0AtVDWT
J1FZ4Bcc85mi3p18+DYsjE/cSk+xFf/JzfhtsUsSFtJ7agEG3JkomjQc4lnE5SBsJ4Y495nHpubs
Y4BvqauJsN6QFGO+QCnZDJhuz4sbHholx2tV0RQ2oyFtgIRBJ4jAMC/M3GEJSlqGPdvYobqzYDRv
SIlPPWCILrE/iqJpKSWwTyHS34bJuaRUyWx4FHKGv8ZJlwalYdh3paYgg660HumErhp8UewxiLGa
Dq3VEQ2ytYDBa0JoYFdp31sL3Z/Kk8SNaNBsGkT6GGrLRIfio1dH3eO8ZOszky6kGPC/i6ej7fwA
jOHP3rTuo8JyEWjUQ2m7WBJSyrAaX3G/xTzte2w5zXLS5zx3T+BwMV75ir8ci5BNW5BHqt2FVz7r
SRnNP2vbf13/z6COCW8iDnVAyy/cXH9bPL1wTo1f4+i99333Rv/jmuxYw9vI68TXzpBCl23Wknmv
7bm+VmX3Y2myfqvoO059UXOt+ZxpOWapCeNRj4TYnIxXGnNGlhLoCzUBLW7BMkjk4m7Mtqfukbdp
21FNk4HrZOprSMFvIEBvtLUYX35EHd8w09gWa+T+cUAKtdzfVWu85KHEuD14aD39GjZx2EYtDm+u
rsS/0rGyZHQSWz6pT8rruxd2nRs/LU+C3oP3vPEQK4f+qlUiN1lHP2oXsUPLUlA49dScmcqTR5S7
76kf0Z7I7i+lfKsWm/4Hrc9jGmMQotB0ox0g2E6aiiAxlgcJNHjb03XBI1sJXivAQANkIo4I8YN6
ol0x4AT1XHpkDOqWnZJPpT8tDzp2ERzGaLsAGWY9myy7Zemg6puhIjn4QSsPgtI0nJd4PNlVfBNa
iZ0li5WcxWFW6HbbWtgpjQnVNxn8x2Kyf2U+GCO3pfJ6sFbIKVBIawKO1pv5js7HB2mZw/PSTWdp
ta+Iode5o2fBQPwqw7I5ArU2V0tlP4ZnnTWUAIdY04WyG/Y8nxy37dmGCxwsoHU2M08IbN8wvOvq
Y1pA2tYmngpg+VMAsEVcQeA8TFq/m2MgzBrTHxMY4L0RMCmJIa8OqEEkGApQjzu4cWOOTjg3+abF
RTPcTRoqlBndlH6R7sTCyx7epdCkHpIsECHiXz7H9gaIE/FAjyi0zR9mrDx45hPAJthhx9B6j2lr
29mcR0E+4XzLSkonEPb+PvyolvGjP5WCRqj5UEFM6Mijq40pIn0r8q827jHjVNa1Fn20I4NJPmMe
YhJOLoNNpE+5z/rFZTEMABo+3kC8fMEgABiU0zKvfZ92XPOAobQ7+SL7rWcJfMAhhDpAzgqm4mdb
EjllvQgUmVRoj4NnVFPKqxoh0tVypsNIH2Zb14fIBaJuh82Hx6S0o0ucSuWmRtxv2et6mXwp409n
IX3ozuOtDI3kvBbUVeeWmvczQaz7xLcvNjyos8O3rTLh1zs5E7E2j7btnY2JzXdW97hqDHkEdfoj
KaisS2RJRUEFr5e3NnHyAyU99tj+Zi8Y7zIyUoubHUkH3hrBSzrUJtEc1UEiw7UsPS/diEThnulB
KBth/JJXKCdpT5a1NfTVoxdqS3cLnPce1pHqmMW9KMdOAf8Bw4fBpOBmj56RXTi8KON0puzOK8Q5
6xpnZzEN7dyXVlK2JD0oBFk0IF9jTOTC8CxXOzgVbseQRRKgCjJDtRB0kuBH5dt/74n+T5K+Nd50
cWRpHxzjQ0lsZJFpjfDKYZVTnZ3s4Bnuk8wSN9equkMU+7+XMfqjKiItTggpP5n005IWXBl6nsAz
Uz2whPwtsiNz2zKW3qWFCNnsEi60AQ5WtgDrJCbynaOClURG8KSnM7XLLcQq6MalWd2sPnqmzDm9
ZT72FaAaIFAarrWYXJxdAl7gkrL20CNXwVn5A6Ys6+yQ5RAk/sAFwBBgu5hOOX8f6iSCSc57JPDo
nppbFh92XT8WdnmhKfEuZveUDstzDZ2+0/lyB4xiR1chVKVUpJu7yuvrYwrKEg5KdCtHmEA1E9Ux
cueHIemXc6MWYBAyPjO1LFuQXDN+cccPig4GaEVZyeg3uyqN8CKN3mvVw3dd/QTtSHRI0eoBaJMI
ckQ4FT5E02zKengpFN5U6DFUmucuWBBjRDxYWE0MlCQ0A7Gi3OifwsS/7w392ObGMTGzameHWIoH
9lVoJ9vYaC5L5gcuFRBOgpKcKDNIRIsdcer6XehDswtHUDy2/1A64X2bR9PRmvn4OibnT08/Eo7P
8TquKR4lHHerkp4kzdjyLmyKx2hwX9tWWrchZ5HuwLWSCCUxPVIZeh7DAcX1ZZbhkJ7GdA39ns3y
M6zQWykBUDRqtAcYAPZRRgNyhZu5Bz4BDZ5G+wmcvH0jBwieKNMmMnVKS9+X0wFMq23rw/RrE+tW
5LG/Y7jMw+ZtEmqFUPxZho7668REwnG42nviZ9f7Lnc5fap9O9nXjW0edFWlG55A2Eq2PSUWW9xk
QYGvmvV6QpczrPdk/YMbkrw77tA3+AEK7adcALZ673w/832XQTZWRrQnfr2XXCIOKQ67UzG9CEor
iTrympV2ziVNX5Oo9w+9nRGW5+DloocOvpQ/rC76mUXvVplZR2tBOZZEvFxeaSBe39QVPcQEz57h
fnyLhW2EUcTWPWilH7Q74RTF6lQ7iSZZCIANxxqf7TZMAxwSDyzrYGdz8KZ0m8R4Z3keWSZ9wCV7
Rhs53yPFTdeiookjsIvqKyT0EmhpfDMfzBQjHUGQoZe7VRq0DB1nTR21parHqs7EfRz1V6tuPZ5n
ZbZLqjTdyyI/qSQ0WDAT3OUW3T5OAm/8nDfDkXnk4iBHbQR7HkY52EUDdjFM/HMTf9G7/eq6moO0
L4B/G5rcaXWsa/qCE2d+nJ2eGqCZ/z6tssbI7YkPGfYen+VFquo7A6GM7qf4MoX166JobZpz1gK0
ef0pekazqnKh3DsTKeCSVIxOjUs+8mejv63WgoIi3dKYqGug0YFsSx0s8bCzPauj4JA/GqhPsMgw
fCSa+SJD4mMYtI2TW0D5lxpfWlP9Vm7CAtqPyKc3AxBu7dOI2GW/uoWKLPYbCwsfsMkYj7yJo9hf
9T3F+gfdLWAu35ZJSfxhaatdZ5jG0fdHLqgXu+VkT/EIbvML3QYcYWuxe987GZkCqrZ0Ut1Ny6+s
j919SHKQM2X15xY18Txj3JSwHu8naqIao47OvqD9XfDXoEyXLpvqtbSa9G5owl02iSbAfjsR1oGB
QNqBwcuHRFv4zq7g2mFJFZ6mQXwvRfhYpAhQVaEpQoGrUzjzeHQ7tRNu/tPFarTxJiLhMU+CuPTe
DOGce9PgI+FHcCYUXFA4T0TJN9Qk1TjhOMlLtYoJwCg2DtdG/C+bHtZCh1fpkjlF8mzNHBt1qj/y
AptKmojLVHvoXVSR5WVc8uSmAytvqDcA14uzKlBRax6Lhp0Zy5+PkUpaEGqgXqPSy4K6mJ+sMcsC
b6IFlp6bgIHf2+V+/Uu5+SPqNM7byTmCl7fooBOPzEbDAt9LgTCk1eAr4nApVApNopGvYzuedBvF
m6YY9jLpHqmpxIeSKmdjYR9JCeVn0r2Ec48DpzfFDqPor5EJ/RgK5uREgwpzz/V8T6aR86TlhSFQ
POUz+F9ua9Hsf5sVQKSs6nwele2IcXqhsYzdP8x3jJAoAyOhSGt4Tjzsm6L1412c9E9m4okHA5lv
07JXzCoi67NByVVGxWFDoHPf5TTC5LI6yL5AVKu+BqxFgevF/FU6Bww75jG/K4Kwrx87Hb4op+Kb
zE0FPBmsdh/ey0Z2YXfIFSTTyGVRSLtYEbPkH9Er9hhlqChk4s8WwnSJV3kbn16dDfH7P6zH7gvD
OY665Cox/CEsOwXanJiGmwZIFaHk3gVNj66JwpUt30BSa4whdH5G5YD7Vny5VTSA2lLbDKvGThGH
MeXSE59H4VRjTbnjmH1WPNO3cTy/zvbwypfPFKlryABZDddKph+FaNZ4YUPtV2ph3N9pr81vczmK
ndEhiekc2DuJpTNqc71d4vjg22vzn02FRWIXXx7GmWMn3W9mifZSluV9aMTQw+aJrpI1Ds+Fkct1
49zHpJODrsIr4ec8V4WeeAS0E4u57wXl3e+gkRclo2w8Gsa5a/zb4DU/OOD7E0sTK5ADGkIB/Jfg
A6T6ivREZ/1yaULEzwYkng9uch5ibAfKCvquGBAsuZwNCz0qmhRel0CiKmUf9JgBuHM0xY6JHRe3
CaKdN+a2KSeuLzQ57NDaBMp5EZEXklhgt0anb63sFKBzfUViZYqdMRvV5f1U8ytrqH8WjgcdjID/
XuMzzdrEAKFmNAH7UTPgTmJea86UAVAnsBBaQ8MKwp8o1DlerN99ZkHWytxov/D66Fmk51gBlFO9
+StzDOBSRfGnpWPwmXiUN2MEqEYLowqW0qETd/lIMejaw72pLMd50kh3ueGJfdd1XxI914lEc7Ri
98gdcePporgUA5TvsfutTG4S/t/zUZQ7Fcn0kGcjxbtgQXN6GLZRYyf4OoGaugMwBG3O9aYKcxY5
M21mGcn7peOh3M9pc+5zXApdTZmOBvZoxTjT0z2TFBZiAHq7sI6+KsPBPJA30RnfpLd1C2HvZzqc
C91U1/xiMzVfYAKJUxtTP405DIJdjlSYMpKtMsPEpSnBI3dKi+UcWjQoJNGIuz9hTKxRKwY/hwxq
RfAFnaE5RVAY+rzH3E8fyYYvGrE9JZg01hzyFu8vEgigCfi09YF5Si0K6DtUIyCy7ovA4tNZHN5q
YaE/MQypZb1jRqa/NeS8UtyIl0xT0+xHgzdF7aD5irVpSP+RNNlybGSru8p6N9uMDGKe/ZjIzZSl
61xCDFG5VRB9sqkaygvjmFNxvGlhuRzzBOvG8AQqCg+q+cFuGhgQJeddkm0jiyHW6uF05ibeQcc+
mlnjk5yKHuTUIGaRpDCaPr6EgJq3ytbdyYq7905wXppNTFeeecCIZ72LWpAgWphKB7NMAZO5v0fl
im2bE0kQTw1XpnNnOxc5F/HJa/s/VuLkZy79h4bWRz4ByFtgabeFvXjBWLfXnH54kgne55qQjAVq
X093GFHSjXbdBzUl+a3GTQZYCXB412z9mMQNvEp6okQlAmGEfFSwVzGCcCqyFg3iNKQrOVyG3RSl
d/E8Jkc/ATmSRerSC2f64w5cdsGZQ1CiMmse2K0pyp2wfie/l45eydjg5q1z3l4oUkfb6i/OSDtg
NXnVvZHY+2ZEZHZwQSbr3WtZMKdNVMdm02NTiImxAQDkUL7Oo3FPNTD9EXT5pDVEb69rCVLQJdzB
bT7nGNnhd9IGvja/Iyd/hqPhg0gCoES/dZ7f0147rruztaOsIrPjI1jiPpgxLAB9UKxc6xGnppp2
GqP27On5OlJUNLaoOWYcJ9u2To+WkQiaW/I/heph9450KcyMf3YVcRVaJojYboiDt+Oy3XnvuiVp
Gg8pr68FTxnObst7vb/MHC5bOQENKYcCVkT5gOS+zin1ZXCbchN1FZmCDFkbrnxghjmyd0wVj4l8
hKfn02lDfycpYDvWLtUCOLYcqsyWyXlA7F4BCx5Y/lABqtJPkTG+jWaK9Sv6tn3db3oU4sdBLC+z
kMNxDo/SQHfvQj0ECVrKFsPtsxMKhMiIpmsaOAZa4vj2yRYHUzQjGVW0BEWaaQay53JcPahZSW/L
MjfvS52l+9iq6HjV+lcqJelRx7SPPmW9kjwDI3z34JZGHYDJpDZFTRu/Vje50Lw6SMIMVf3VmFV6
4fPQdZl5MNfxqSKBSjqCttncyz/budyjCTgZC7KpZklIcd7KOyElRK8jr5wjSAOHC8LhRAdt1I80
oWRElA1Mbg27DVlF+6gbT6Pq0+syh7+ZiijHpDhqT/CN4hVFE1df3tpwwX+ryjeaxSAH08zswLR1
Rse4w5qYXDByMEf0bPBi55pi+06GMubzFvm40F5qFzsWxyEPrpZ7Q0sxz+rQZXFlAmw10j8g0QKZ
pASUdAfW02Pfz9InAvIovxK3+lwcuby47EmAUtAYprLH5mouXMU6Li27sVjIdDK6hxovJu0ps11I
sofUZq2P3N0M2qNPYAVnCTs5ek5o8Gjs5Rd2I1ZapXPfku+G9UvcepHUQJVlcu7t0jlAHk/ZsPl7
rYvuYTCIDZgdrSeFVTNmJx+1cLyHrgaoGesq2hZA69hbxTFFhkZyNXkUbywvvIeoFF5r99mDOQ/p
wSO6tBSkZCfrmNjiUa82gj7EUSrGSx2ZR2Ho/C3GJsgWgWE81MsI8AkvpRotxrpSbaMiOnuo+I+o
BEy1IbjpqDYDNYz3uS2gdjTQu0ABPeKndm5k979xwk6OPwTNONEAXCSPTv4Sl4O4c9KnqYMSXY5g
fV02526mM/B4bbKzJ7hyGYmQlB5OZvrxHcNRc2X0/sGyUx2L3OWi4bYfvT8v5E0AzbRcsmZZ3Xw0
nd4j+pOyn9zwbV5e6tWGaTlINGlmnSZSA7M2vimfIwHYLuOFcpSPUsTdzT5IPFwqaSOyY9GpX5Zp
Z2sqBc0GYixewYV02oc5qbe55XfjIg0ZZpGyEtJ/bTN2J1lzlkczygq22thpLnXOZDV7rKRM8d/Z
O5PmSJUwy/6X2lPG6MCiN0HMERpCs7TBlMpMwJnBwYFf34es7rauZe97ky/tSakhApxvuPfcFH1F
km9bu/GuZO+GPmg30+G6kS9dF/wkCRdQNmNGYbzPuNxlg+dW5ercsZCRNirYW1xA0U2F6b6WePlQ
gLBbHImsnYtvV6U9hTyi4Vrj//VR/w2/rGkUewgthMjqhDCKhdMswStlxunXQMZZM3fNWZ9LS3Z3
ZP9V9RRvxxqZow4pBnnUJ5H0qMvdgUXZIAeGazxcR+wHmDfXZN4Uxx41R8bqviS4xPeQ8E9E42hR
vNoTmUNMAM9w4b6n0Zw2GU6znexroKZIPDDWIiWMGt2TzuU/WbGAC1b7zbaydLeDSjwfuH7xJadH
9NNxhNP8l3RFc7CIGy6aFZJUTFgWbcn5ORr0ln65rzrYgdrJTwadzQ3Rg7eRpoJJZoU8Vqg6vJx+
C2+N7L1qm5j+F4vsgFvG+ou75imc2WDF47jCvurl0LfQ4UU8oBPrTS74FH4zPQS27/6jm/XvESPb
A5dI9g57JlspWkoOzSlYDaaI6rZoRvwdQy1kkK2Ha5XIuiFlnYRsBWZfUYNMNAAnFINey5Nb0NqU
O9hgsYne1cxfmCV6EtuhpFcYk/CShD26GV0hPgmSh1msKQeZdSAum/ncnGOBbNIXv0zwJsQqiIqW
1hToJB2sAWSQ7LefeKU2ONNW9wOurFAdUo7xwZ+Dp39/WGH5OfOqbRaXzS9guxOaJfccQntu1Gtd
6wNWO/Iz8qXZSVpIetSFBSVR9+a5dpqn0Xpn/0CAa6nyLSFoSRK8ux3b29pVfkSU40dSe/BlJzJt
hAWXN7FFy0ILFVWlhNzPhANFODn+Tkg7N7VjFPeGTw6J1Rj0gaYvD05LWWIEGMeKtBc7t3XO3Zrp
LPECe2lHZ5kNTLKsKdw3hvESL0g87bi/+qyWNmoRxNUaI2dUMH55qrykLIvmYEKu3DUwBuWyT1wP
AhPCWEAw1Z5nOK5Mw39u3eqXzgkgWAdc52atGNuDlWqH0MrsgSw0vIFWIrHGMx1VQNy7BaKn07Mp
K4xPkg83gUyDoy2kjJiYEidjQI6zJ9RggFxM0XzYxENew2JcbkgKBOs3RLGO8+At5XxtDaQKscs9
1OYmuuel23c9+bmmFQ2j0V89IJa6r1/gPzByyNnJeN2zleQPpeAUUiMxT3GY/rL8l5NOpmlHub3s
WUeTrojT1UzHKAjte0YTu9qT/UakxXvH7MUv2hM+O9rcgj6I+Q6ZQ870WgXEP/VwWmbRNQd/hk86
hQ8xedk7aSUqcnMinzMnHuEtIuZZHEpMckxESufshpKRp8RyYNUGPq+SSXaVt4qt2isQE+RzSG6j
FGoRPNLqxMAoxcXvI0UuJkq4mYSMNeK+Aq7UC5clI8KVJeQk9kwqqDwcPsarpUd958YWTfy6Ny2q
NdmCOePkJ+fBxxzd8CHBqHCDZq9bzJdOKOIOi3nvIS+K8gxK1DjGYO+ojQyjewuUsKO+M5B2OM0u
JeAt0D7hn1h4cT+EPyN7qE3vDwV6YORNlklWhm++lRmficiE7ixIfkC/UPdCE4xK4w9qjF9By+ls
zy4jF9NnGhvDaKgt1k7r31Iz2CP2MmBKhR+hYvOWfIwZaaJVN1wssPBRSRBDZMZZQVpfc88y50jE
36Ea4btJj4RxAg17rh7n2YAoT7bIDi6gtVHhxs6bi7PUD0gFwVBO7gmZuTp04IrItlYZTvg7rojn
oOXqczFPCGQbu5y7Ggzc+BhK61618w3fBjqZ0vi1LDq8tBWBd643tTclekEn3RGgYXXPY7Hmfdps
lys5z3iwhp1KpkNJG0M6R+wD10xPOQzw0zAmh9Akf9BCgfUUOA0OkZAxDkzhgKchBKA6R4fkIG8a
hvwhMciOrA3Uz/RXVg/s1hjTdYv8zVRY89zuM9ABbNapqsDIZexf3fqzyQDTstIodqPHBb501d5P
vfhQw110tfvXMucEXwvlPDuLgKCTg2ED9WwEQ2Bd4y2/siaBjW2vYqLY3g8D6qHUh+/jSYwAnfGV
sO8BWlL/DA4bg7EryBmcHrlzMBqJIrvojjSoVj7C/jsm1APna55WzWtZUcv3MfOQeoZwJKaw36aJ
+D06xIcUUwcn1p3Ppk65lgYefX7zaJYqOOKrPIqSDbNPPqWebr3oEJP3au+FMgS7OyfnzmQwnWDu
wWc0J7veeyrm3Phc09kHChPbkseqzt/IWbqgiG6vHYvToxUbLy0Bfwe7aEMijQ5Gm1ZgjcP7Grdm
sDjBSzzejIz8ylrApGKjQdrBVERu0r9o2lnkIx8lT/lPH1VgP757ZUNsc/MVgnnYhrMw9mjCeMyK
VyemljRi89HT0HIH4O6R0ZD3ZYpuvptW5owFhWhDqijqP9WsSJrhIBJ8sWPiXUIpu73P6UA1APEh
NL+XTqptp7gjSRcnbjEMXsY4p07BaRz1WagiLqsnto4S4abzlFQZ/JCuZMwXI0XI2tfe/Ei83LuU
vesDja1oC8dyq8zc3485+y01U58Z94Qb7NOyy/d5IdkwWO9QX6q9tGJIgQRYQcgZ9L3bTi+JB6OJ
IHmEiXizWStdoO6evJbkNpvhv2HY7mUwwHHGc8uYzkkfGrQ2jHibPZRN0vzG7HnOR9aeTom9PMDF
Z3vHjDS8Hc5ulAEmULoim3+Yi/ps7NuEwHOH95ign5Zf0m4hJ1rM7zXPgqoL201Xz2heyZuGQ4ED
Zq0LfdM+V7DWD0tr/e0BGF1dh5bJa2nUAgknuuQpwGLhfgqfA92Cx5IDYi64idK0njxkBIwyZuPi
esbIfROzwq3zy8JAp7HBTDIbI8Ta3Jo+hOKkKgmt1MsRCRBdVF7seHlwPxsZKjvBriHhKeaYglnl
JH+TMAckpv0WfPsd8dUQBoBl1cbqLiGhJhQ9OtKS4B2rGz/we4ttzBx05/R0fRrB31yQV52PDJ9H
68EqvI/K9dOtSp0iagbKg2FAAjcESP0C4rg6fEVhVt+SFnEGcnXjEDONLFuiRPH17CwmkZcugROS
57ELHxyKsBnfoMJZJ7Mp3xcc8dtsXhaMkvGtCFQTVX7Y4DoOaaGxWIdTShKNw85octpLTsTinAlS
lv2HZjCAGnHSBGFrnUNxK4M4OQUSYEWGfrVOd0PNJidZMDfNqDnh3LSHrmPQPBblg1EOn+S7UU64
TXvuaD720GFeq5FVppHDgptV6VxSe3RAV5OMhNbnGobLH91wk+ceqQBxORdUnqWMRtf29vBVU4S4
PUuiucKOVBlMN5I3rSw007Sd964LBDypHwj7jMJmBWnZQ0r707UPvDfdw7+/6dS/Efr94hBTjHEx
ne5q7xc7Cv/gLeOF9eqegZp7/++P0v0pGxZKBdKiXWzPfmQZ69pbjQNCMv+iYqFeuqoojwybjahy
GTX45BhjtSaGZCropeeh6+94CzgUUcAIMT24qcHSAh1CIuLgWhfVct+GUFpQz7EFnYjUGKzb7OD1
NpzlsogVva5Z9y0pM1s0eYg1UHUMbsLVlvOaIYwHigbsa3FTD/I01FbdMTrDYsOI1TWelpzObAng
5aQD7jjR3DVmLaLMhb3Z+pLmFWWwOfNZgTkcGg/F0zKj1MByzZRFMnv0sV5Fg21/zIS0HlIK1+Oo
JCMIjXbaaQcKLIutR2pypsUV/rcKeTlFKHG9LNZ7E3XshA38Mud0c1O5HRNtAAbeGK3xkUks716O
zrSWM2MYwk2mluGkFrON5w98tbZ+WcVy7zttfIoHxoDDqCNntoDMs8p3wkZuMnuc4C0I+m6rfXV8
qqAFOd62c2LzqkiVYmY22PvOB/m1MI58mJisMBUKIyuo9c0n13QmYXiLdsPc+zG0D2V26yRv2dkf
fWy+2Gu7FmjeNZazwKDjYD64mveQUn1rmkCFehc1Qgo6fecTvhv1uWTqWvmfYbqQFGwq+6ME1+Ti
7/Th1hIMaOFtZdbNtyTKB0bHJkjdYaNrSSvuxe2RGUmOOsUu71L/kTs5fJkKhx0Brn2LHQJKxNVx
6YEbSHBuJ+gpTJd6ZFrbodEzQAtQaqb8xkdSdP59/am9C8kLUxKWlWpoI8K2uhZ5+9OJRJ8QrmZb
m8UHPimkfi6mGMjhVLSiR+aguuCcEdBzkEtyKockpC6HtlOO1H7aYeOhi78de/VtOTzDnImPdhm/
d0v1O1tqf++RtKiK5tdQ9y9LQzAbE/pTMIwcDiHzP/0Dq2pbhpW7kyzxsFwAtmL/Fklj+e4zsDG1
oxnEZ8zgDBfb6+QZZ0DXfB2j+Ujb0T0jEnCipQ0b0l1ScxfnFN9Gmwz7caEe92qrPHlrl54l82OI
yA8UT2IQItUnNPkGjj04d4RnYSDdAyB9H5gZu0a81SKZdtpwblPOOtuGA1K50rprP7TbDFdh2svV
AZF96RcRLa4hn5wZD0wBXAxb0o+ENtmWdOLk38CdCQi1QgYRBd3qC5TWeWni8dRU0zX2suTKimEE
d2UT7VqP2ZGR0i0lFgmyYPHXjoM2ktq3diKeDlMP4GiZTVaDIfNi5QUkfmLlQ2574YeldZG2ODQD
vh9tOpEvwK2M1Jm0IStbob+GWdGilOPHyI3yB+4yKxYdvMAKLqI5xbTDEO53YWSSoNqvKrY8ODv5
xlKmdVuYsF7ySf6dpEvliqxtGg1/b47xS5+sLWvGdy3SelsGo/sU8l5nr2bnyGczprqIS3MbiFjs
slK+5HB0znE9nT1LPZKJA6XTUowZU12cR5sxam0hz4ZiZBLyR7PgOxdvkmdH0jVUBTG2NV0Tqi0G
NDknRl044U76Kjw5TgA92Wv7XdPbb0mqAWyIFYTiTRuiNLud6BGTbzJEYOwWTbJyMfLYNnkXZYta
bEE8kdlUakyOXuZBYbN+DBUVH+gnBLyt+FgKNrk5MoYI6UDKhGpExMSMCCERvAB5VEn4PE0LCstS
hxEw+JBJciIOQ2KTORVeS1APz/2Y8Rgmapapfj5+dE31E6Tocw07S46hcqyXvhRkUhcnHqflvdFY
DS+8mUTYaohkDr6CoXpsJv2VTFpEeJmIQiv634gm8ogg+34jW0aBdcsFVSkzfsj69OrW+hTaKWzj
AFPmbPVX0tdo1OWLWpGxwInxYRb48XkuYP92RB//grrlJbN4rmxCDRaZMahek/CmhtketRvSEaeZ
DuHk+Zu2zaydZlLBKug4ZxxgsjEYQdQ8kamNn+qFF2cx0++gYxrPYAYYau8Ex16Qd1N8pUMXv0Kj
GjeEb1k1TZ6T2hXT5MI4OyGyw4LBeeXPbwvYF2Jf490yzg+DsJ/dPoRXHTMaLjqb4xuK9Lahw9QZ
FvPEo/z0hlhcGBirEC814J35YNXqvRWeQcKB/yez65ubiC+1nRVzmZ5osdBCt7RU6GsdpJ+j87s0
kpcggbMxuqS/2gtYFB8CQkzRdpksRB54x8FkLXVzzk1eTbOBQBmwmy56YW80s9Hcn7eDmud9rnx1
sHEVIaw354PTJCMSgnbg5F7oRfs7brP6Lq/lp1vTbS4LKXgigaRDOIHj58sxJB66HVkeJ2kDwjte
oNMUFHlul38Hgsf1WCfUTYP2DiH1/9KLl4q78i19nZmibzHYeR9ecF3QFETceSswyf7hyfU01Krd
S5TZX20NmCH2TmgclnOpYTNZyTtm3OxK/1ySbCZYcPZ5+WpaaGvtJGffSOaC/SjQVTL7drLL0KDh
d144flEKN84eqgdFPSobFrp0ciODulXGw2lDZ5FuERT3+7ke04vhFg9h1ZTfWJDQtOV1fm+0zguA
KhJFSv2igunNMkLYntCCNg0Q+Aui0lNHa9daY3X0yRTfG2FNvLXKyCkRxs6eK3wxcwsk4J9Zpa6O
sw2kQk2/07Dw1yin0+iQvGWEHYZI/9VvbcAYcfwNh53Q8Pxnmuc70jnrH5UkX64KdhWr5bcp9Ru0
hEysdNhAdimZeCNUaTXTSFzWq5CfZ9EgBKdfvjbotXd2MPtgH+H+simsdfeZowUQAjD5YsG8KDXG
bGEyzwqratNRz964Lpjip+K3QSzFlh7I25Pgfs5I2HmKm+UJ7j5KecKds3zVsEPm74hyjpihqE2y
BkQjXV6xCB78KPQVTqmtJ3ek45jtDP1XXj+yLx4irU19y4ZxpwYuDG5j+dwAROiCwNu07LG6eYIj
mcuDzd11BExYSQ6rLOlRvptI7KzhFwOgv6ogILDwiVzoRbENy6IjOatsnsx5HX+FiMgq9oZWPMcX
4Lo2BBQ7Q3WCcrc+kvPwpWcr2zouCcFxMlwGKfQ2MRAYD3EIPdA0HqwwQxvuL2uOJrUQJDjBO5Sq
7UhLsxu/+iFLL2NKl5DazclLMwZkVvc0M/C/glTBLTFrSnpCSO58h/VHxbwCHYF2x+LiVLj6ZkZQ
zx3uvy7l/tUquLKOrC+l5y7ovrP6I3UoJ0x31Oex0vWHP3SR0xBv5y2WPLQ2dC9R9jHNJrCMMSED
Tv3VOQKeyp1DwAr6I5wa+WM43oNo3ORPxS6UoR3aWCt8M9LZuU5ucGla62abdfvFUg1Fk4R907tt
iRYGGWKRxN1G+pXz6k/f2qcDRl4pzi0t+NOiSTUgpvk6oNwxJ8a5nXmOY0RzcrxUafDuGXG4T6UJ
xUqPZ8iY07EuK3GhsJhR4VyCcUgOdj18TYFT37mOzdKzDQGkmUXxVMe/vAQ9UMY+laKegA4aXZmy
nSJMy9xovfLZJIl1BGgRmQrjys5ZMncl4EBjZICmSZXzIHw5XFZh0Mpj7xTfyNKDo9uzFCxicgh9
KhdgXWrT404+h+vfcjNevxy6mNm+x/iWoTWrh104PlCaGPdNP70uGKNOCL8tnJSQSYxl+Eg4iU6N
YnrquWxh7TBT27gw3/s8eXAmQiJRMpH9If/mVufd232x95sR63T+IooQKEhDGngyt0edVaRML6C7
E1599DZw+lZpn+lnIcnAi7cz/oVajSGMHLwoNfnIvg0Lw8ZWcuCqRLhnxH7x2JIU6EPy2juO5Kyl
dULJtBzcuU92td5eGiiJlnPwS/99jhs3yoIxOK3G1CQvumOroHwgiTi1DYrkuAjfa6W8678/lMeh
01b2X3hH2Sqn+BxT0NXMc6aduMVzbm6sqmblEQAETX+Wpkwe2otW5GS4w29A/d6haRq1TuFzRFKA
m/3E62kDFpYLzp1jJqRogYcxRvO1w/6zXQB1bFp0MpteAdSetYR9DBN+4yO1q0XyEit2UB0jU2Jt
hhfNnIVIYgJOJSft3uiaZ0tW3+O8xk7VaCr6GdAdjE/8ipklNmVpfAnNIlCtUOZa+wy+Y8xPbfxj
tSM/ElEXXkdStt3LTep6hxyNuZ50G9nhlmVxs2V+/aDr8S7jNKQALCnieAS5aWfvEa3+kTltcUNi
5dDDUrZdpjPoMBnaElaDoTbdFYqSTxEfwvoD8ApAcHZNqdj2AVrAHi0mW3s7qr0GiwAuLPpP/I7g
c5CgsMGZN22KKEnF1C3CcP8UdTbvHPKq9mVa3+Kwnw+EnU0bkLwM3HDG6qnG0yyBQoXwlbzEJ22z
HLAENsFdTPGIhWw4GHL5A8ogiLyKvECpPh22HscyZLXYyrjHYwr30IHGMimibnyz3RtG8LcsLYVQ
NETmCbURVUFvMYFqBzrljUwyf1dblGNkYZebLjDv6rkZttOs3xCwYdGyYHxigQzqdU3CUjbTKBx6
f36onBFQJDUDPAEQnuV8S3C+1jN4XdljFuinf8JIkunAxE4jMkq7hoJdDgAYldh7PogM02Ol4jUA
XU17HXRn7Z1fTE92xxtPTXKqUlcdDAFakcZjo7NPgj/yLcgAh4wcvmJmpwdSTtMN5s2zGZTmv9VH
5LjVQZRpFQ1aTYDkij92OPyUIATLWM3UqYgUlkRCbuyoIZLG4ZIxf8sO+yRqabys2tm2LXfCpLJg
n+Gvpa8eaAyJp9PiPWkJkLLIJWYwhaa5iJNo9LUT2RmzzFA18sKSjCmfnqot4Udnt4GYWuQTfFXk
AOY4vxQQsKJFp/NGVj3PRFW9h/U078bWAknLZr9taAvRYLgYUcgiZb6iUaJuYMhYTDTQzKHMZj0w
VTcCPRN8u2Sj6YRYYJ2xxOScxU17dWwP4V+JbXtdXhgIOeyx/JIpmxlMlErwAiVeDfHQHjifJbvG
4kjHESWQEYs5u89n6z4t6WTlZrTBbOaCQgCLx8nzVvtvDJupT4cnH1Nf4I3cwj0IrEfby84k1t7k
ND5MPrYz01Ivsv5Apf1su26/0q+QWBRoRLL8ralr8gDm+yYoYeQ4F6ssb6WdfixmyYaoHkpAgRNa
v4HVn6/dfWIj2GOP3OxcEiv2Doh/pTiEhlKvAJ2nWnNWU4U8zISPKvaALP6UtRG6FJvCcxD45jeC
b9cgB3NPNBjeNwGuf2Y601W3sodnUPcxeqVRwqpjBmARDdAz7SYegEOBu2xnOdP3ABrOlA1CgjX2
uJF4scsFUvmIDizN4Wl2U3rk7BSdz2o6mSC8Atv0MpGcbZZb2WQx0LZB05itD+bUD3OCjmnfVJxR
Ow3pfW0i/0JzyW2/FS2H+HKnGsADff2bk13f0YeCE+PyV8aioX2w7smzYQtrlb2lPNCy6QOqV2Kx
2dLOE3sN00n9wyScrwQh7D2ej32cIoQpEFlt/dn5qpp0T10s96grmu1wLmtydJYCRWE3rmNpXLuH
Lj9MHmwpEsIiNrlMGYDwYRVArzzx5LQGfE5h8oaUbNyNffDbD9hDY4Z4qKy1bf8MJnLk24GpI29o
xEF/VaP70PspMG1zurpV9Rx6xZ5Z61cj7ZPqrbcwVtSHrfljGPDqEY36m9jzfmMdAJHgsbXeLuVk
gp3LsyvjHEy3HuE54LK0rn9QFSUFsusG+0njV3el1eGhse5hJjk2daeqdXvCF+JgnmE0NWwkg2tm
7W22HdG/bkhbeHQC91jSfXmUUBgC2l0rkOSOSXYy11cAKiqfTO1ScRcJaJZIo1xALKq8UbTeYVch
3A9hoJPLl9LjyB908qU7InU9RIBZmd3rIHi2h+yop5RiFKSdp/BDuMZ8V4boGGTxbM14EvtS31kZ
8QbdqmbgF7QTxqzouQBEsffcBNjwN+lYH+t2QMtkuRzsQAtdTF+t3YtNj5ybO8fAYl7uizq1jtNc
fdBZEML7WXltQ8gCZtHZ9FnoFu59oH9pZzHPaem+OajBx14R5yvJVWfw1Zy6ArUPcPxjnuL2I5YT
OxqDAMdnn75MS/qYdu2rm3hsf7HUMIRFGAqAMhFn7UzGsXTaY4tvnlE2bLyRPCkJ97nvgzcl0/Lq
mzX9D0ldJnNg1wxMxjfubnHkYzUaR8sHecv6I2pFMbObLU3KJ/T2MczcFk4vKrTLEi58nGQW5kjM
vHOBmLUub3HOgQMJxZxDFr44vqU4aoWyD2IK/X7J5N7BRcK5wjLwJR1Ifx68x6p31kmyi7cjB93e
ONAFbfnR6fLNzaeBzbtLsPdYAH0sjoYArFyjU49jJrLGMg8gdsLXUpIuKJ59ugAPxjAebXzqGlNE
7q9GdZfiXmEDRxbzNIT6Ua424SH1Xx1qNWok9Gk4Q5GA24h4nL7YkU6D88FYjjabUCYuO0YJy5ZS
/gn9FniaSf1N9C+pbn5nvXiqooA03VvclII7HJdKleHnLd1/XUrBWsMvQAcVwKt45j82IPgC27ny
cI5ZxnnkFjrmS1gO25Jw6cAreUrozOFHtkq22c1EFx3vSWrMdxmj2JxeBUclKy2L/ANCldPqmMaQ
hEVwMBT6xqn6qoms3/QG6M6UuS0IePskQ9Ck//4/q0muYYS589S8G9JZzuPUsgRBeKHqTz20qF+I
CaefKt8xGUQyG649j8jIwr3CQlB12zwkDcHt3n3HuNNZnLDMKr+8mkdp4dAC1qS5MRgDtTj62V6U
063zdgPbtX3HKHE75PqLNvmuL4IdigJsoWYAKL2kfp7EJ881ag45ffcjRkxv3vuFeTT8Bh6e54Un
cOqQ77/bzNi2kIRTaXBSplyGRs4BWat9ZRkNIsuQNp003Ix0UkzVrG4F7nOYxcANJmgHsT/g4Rs/
ZcJYpyDQmgWIG9lP7YRzV3XANIkUOQZJe0UYTCdS5K+1jo9GyYk5VhhueYHtxZpQf69YHSo4Lpev
cmHvYhf9qp4enherBZZZG3/QKpzyMtizKcdYXBN+1jQSIC3/rdEuIPXlzVpBLES+wbKgPLT6k8MU
3o85V6CmUPA7W1S70641qDt8yTurC4eftDcfrVqcbKddqFMDLgrkKhs2u7xyM8WsyeQjQyuS6er5
3w+tqoDZHJuhMde/ep6rvgi4YBfjTQzTV2wypCA/e/1gOzsnv4Wzgm6TovanA3gSTrTq3FiMrYg2
nNJuD9bjbDI0r/2ENiDLnjAT3RfZyBUwAMlAPEq7hMOZD+8CQewmsAi+9PBtV8WLT1NhrM91ikGO
tsQ4u6M1QWvJzp3H4tkN1LWY0fZXdfBrHgyoSOBKI26Aqm5WNdNMbZAmeyv2KfACgZk8JVoxnh4T
prtsIhVqMfprHjwopP6s3JaobJPPmMTYEfMETQiJCDaoAstJ92WxFNjbEKd0/vKRr3JbRoOrsSVa
eBCM3WNlKPoYGbxNRfGBeLTM+xGz+8oQzY4WgaJRsXwFi/97Fo5DBR2ybiWhgjLpWwKgxkX83c/z
h3K5xxl6qii2uYnQ+9du/ZDBfN6EBjoVlCwKH5PLCA84i9zMuPhA3pZUQ0scEpSYnlXo0rP0RBB3
fs+vbK+6mfDY6bHZDAF7awPQTYiTBYD7moVZIEAT27DVfw2V3njC/vbEhKQ5X9D+8dgygOHP8f0S
Es7IhfXjqfhHBNa7Wpo/2URSn2LOMKV8G54VcXo/yPwOrg+LUzf77Byox23/mgk08WEzUFMMY8Rj
oON51v74SXCnU9lH9jS81ITQaNfmdkNj6tr5p8iwvNteGoVD/c0Ui000DHKXS3O7ZNmuRue76s5/
tT0rRMgu72PgTlsDddCeconpuNNtetYSKxjgrkbDu2P+4U0kabAmSGgY25n5jnqyiaFHeUv+CqKc
P0Ghrnm8foiMBpcYvXNcAJCaWiCxxbjXgnG+MIGeIn5byRtEHGHRZdZX/ZpJgUWqCL4676etrLF6
ClneLNUpFqfs8ScIhVGIOKEocbnYbc2e2U2eFmY3ns1jAt0c3M+aDwXVkyTl2C67GzNe2CIkR1N2
uJdWjICSNTwMM7whEjtwKs+4wjscjhyHbQ1Zf2Yn0OOXO+WY++RSIEev4JkJW0UJtQWWazxbBveK
YB6DJR1kwMx0J6noKUCP3NQg/ha6uMhxqA8A3Yh3+e2F/Q4R/W+LBUKUgAPmVSUzXAlibZzXemQy
02Y4/UerB10AvbYFkVyG/oNsIOkGw8AKwyL+s3HfGWFZBz8gb6FSv51q7rCmG18BHrUKdsQel/Nz
Ojb7zPvLWoW5N1fjesHFdnCfDegu+/nKSzzPI6KHGXQXTqYNkovDIBhyw3FwMLedoGRgbi4/JvYr
UPn+Dp0JUrIuf/tz/jYmC5OpGUI3q00gQQRo+LL4zt2Q9UQhGcrB3Tl4cvyz+N5NteavVsxfA52u
29v7EcM3nsLlHQQpxDN00IkFsTTZ1qX3XnOIsJ0od4KSc6+Ssdqsxrq41YL13SrQ65Z7rKyAOiTa
LNhYuSzKC3K2U+ES+sWci4GkiyGrbGhqxpSn3HRbwgZiQja4GCcL7LcktnmxOAZMdIbaukNH+scO
GEZVNTMInzK9WF/1dvCGjWN1H4XqDsrDws0WJd92C2ftXH1ykaIRLcM91g0njX9GFTLAUNicq8k7
T3Zxn3jsvzCcf3lrIktFfBv/xEuffYYrI4qH3ZhWmNvvzCR9+/e5k8tAxHM4KhQtEA6B5dQiDEQY
8ARYrNsPofkjOlKVaxfwncjgYMRuf5J+u1Fuv9qj2di3af+3rNEmVq04og3ttrHPxnDBg4ZbqLLh
uBhXbBpPoYFPs1r9cKPSawbzNOxlkf1UhfvYwWfCxjHc2GpC0ekHb+8UOMUQmKNjSnweddMhIFRc
p9NZacpQKzlLSbLtkENhMSaNjGdGc9PVxwzbDBzXGRIT6dwQKk59AOEfVhYXvTvbUWOuOnhqh6RE
naY/2jEpUfOxU/UNTvqZh1s3AaBoNSOa0fAy1LMEww9o2P4/d3Q+/f4f/8F7+3/hJrff6vt/8UXv
v8s//+M/nun4v8lj+/PfsKPrv/kv7Khluv9phrYfBCIUNpZBCKL/hR21TOc/vdDy4PJ4gWmuANH/
jR21/tP1Az45FFZguUFguv8HO2r9pyWEY/Eh/hS27fw/YUddwVeiecDxWa2/HD+WDxmTbx4GvhCe
a9n/nYxZ5pnXZsC8kNcv97GzChKxNfUpUqvR2NU+U92Q5e+eySNlfOGamylonoN6ufSBu50yODmO
d6QEjCZ0HPVqmg6La594Chm7sVUkcgWxrg7JGpNUF39hHPAl8CSkeAeNCYOMOwn2kLKJRlFca989
LhahhhmpwPwSkWzZwwbM1UO8e7jEo97jW2Ul+wRmUt2yt9hltka+0wSplN1zTkY2zuqvYGKi41Os
lJkFGxNHY1gGuOR/+YG4n43/yd55LUeObFn2i3ANWrxGAAgtGJTJFxiDTEJrja+f5Zx5KHGnyvq9
2661WVUxkxEQ7sfP2XttDvCVrKL3QykefiYmIgBs/utR6CLiioZ0GiJkNcHX3xpbfdAgCBcFUV2Z
RRepd8VHFR+mrk0/CyRvMbrTgI+3tY11DW7f5kJiszXI/g1oKc4Ev1Lib4ZCfzCM6s3MyseCvFFe
W+IOUm3VjcVV/F2Elq9xHb8Plcnx7YMUbo+zA5AJ5SEMhpM53zvMmxIq4mLqRWyn4QBJt57neBdq
t07qXDtvWUlvHIgMTMoT/B3ZxBUdGdtJv2kAF7NoWxN9oEbBE5HuxaZuFAEr07PdTEMBOSUGIXjH
ta5vxd21+2sXJlDb6YoEtpvkzCSantDjOdYheHdv8EnItS+OUTJgOBpJoervJZ5prpSkZEc5HVyA
i7KTsyeahBDexCfH9QJTjlRaSLG6pG+NpLwOXXGd55v4V+LWiD84E0sQyvpG4fwrPgwBtQij8OzW
4ZeZGA9O0L6Jnx+k8FTr0hsil7VRw3Av+NkEhyzhD+tFDjy0jKtOAluYMn6bg8zjQwriyzwOroE4
N5ZvWX8rypvMsyduBAFcnnggZESohsX488mJjY0mqxtzstZMBg7iPYFk6Y6K5Vu96es8DmNbbyx9
E1sGweyI8tCvRBPPcL7uEO6yEvh1Fa8nBNsmMHhOjmbzJX59g/NOQgChDBmSFVXMwTmAGuuwgWIp
8zsanjCCZ5vMU/EtI0ZYLcMt5JCSp8a2nCA8Kea5SIZT3RdEU+THlj2axM8nhfHoDFpAt9Ar9z/P
BGdSv0TShv3yhaY3amfQRHl20o2VwhPfg1vou9iDjb3R7PAQZtx5zjNMuegnldJeljJ8PwuxEqZP
IY+0AGyg1k0nFi4fnwBu0snLbL5rYcHopJppuCt8SycIPLY4EsnbN3FH444YX1XbjEz2hQisbhFq
qsNJvDFVDwWX+4BlcMVhGzUhzXJutG0RI2r6yLyOnCS8STQxQ8g9Cu82hTUvR6+K58feBXbxOMDJ
7Qvwj3JPgF7uKbr0CXcUx1RFmJwuebz7dcmrTQUonh3+sVwIvu+Rd/Vkc+Pijk0f2BIi6B0C1SN2
uR1yKD9mcV/TZqepaYLXL2eycNKUmN6+yTFs0kHPE+sdakW/mWDHJ+2WlfmrBR4JuVE7mg6qtLyc
kUlTsPRY+DMnN/cFf8Zp6LyXFhPtiGa4ppKMSLFX8JQ2vhJhe6xaUP5lH/mKWiIYhZfC5Joz2cyJ
cSA1xOWYKykUCUFVXfBidiu7M7ZqPd4ReO+g2Zirn58NhOpFCeMnpp3XSCfYTXaaCG/tfGpV58YA
DxGiTa/PGJH3kMhzQsloohBQMVjPInyOTALRwBnpqQF/1q8FaxM+RXU7tPm8VuTYQGwCXgn9kIsD
LqRMjzgl8yV/Pmdn7OuA0jjqKRxBvQIRNYs1yrVvs+B4mEnqKVOwnMPpg2wf/NJsECFa1IJAMEyM
JgbbTd8TCVERco8sxu7I/sKiDYm2iX7VBLEkUhljMQ++R8C8q4jZ9gb6FDOPVlvl5niHtqb5fQhc
k42IKdZAk2dmBZb65VNZUBoUS/g6oxVxw5aoEKNQPVDwhMkZ/DZh86p1t4r0bdkVyJFiAuezz7xR
duCT1ksRvIHHJ8pxOsroGUn14JIcArKqmLKu/lBy/BfC9c8u/bddXCXUTTdlx6As+PMuLsVEPob6
WBJoIHSNLLmsIFaZs5mwVBTqQ8b5zhruoT5Q0gaeRBD9v3wE479VEhrp5ZqqAEw3RDnzR8a2RqiQ
lfVpuVEcfUMre18FI1SryiYVjn1E7MfsX1nwkVZfYh8FCeIvCQDMuVFPqZZ86Aa5frn6IFUl875o
IqjnoRoRKRrGGIFpIvzGKX+rDAhJnTQU7dIuKmlLoc9rayX11cpXFv0zMZnhuIaClV+SqMlazp9A
LNBRb9hxxdYiFsVwkfYDG8Ey48hhKRcXSl8kT2l1qHo0pgb7ydDveVWv5VfA6rtItIR47nXdJDWy
WYuT21C8j6xKZssDjghbZ6GrVNNfOmsHEv1QDeEhQbzWTMz20drbDNvEP1tpeJDtj1hRVsR10mG8
NTAzEIAj3AT4NVsIAe8j2IWmv4ca2x9WC0ZjVxMi36jcRlF0sR1YyFfE36GbxoZE0+NoM/kYy0fH
Tr8l5AQ/pYIi7RttH07m2WnHM1okAhiAgsJml6bt1JgIJeG8FIjuENh4bZp9j7JHANOWKIptAjux
nDZUEjvCyeZTl4NMMgwoR/qClcZ6GjseLTv5RrrbebHKUVTkwS7Liyik6ozeGJd1EiTImAwiaA7i
qzRUB31Gx4a6iStlUP9Z+n4gY9MyiztslGPXFr9KgxQj/V4uxlmyDeIg7X95Yv/ChP+pfE2FMABT
4YXlwf3z8zpMUZthLCw3I9TMVcEJFEEak1YzA8uHeja+/8sb8t9eEPK9HH6XrRiWIf/5F8ptjNZm
scuNWVpnWGlYQI2VxbhplNJ3Wdce9AVweoq+kW1DbH4FRpqZ7Ywq+eGfP4shvtxfFwxLtm3mM6qj
6jankj++rE4b6oUNZ2AzQTL6KTeoRLGAX8cOdn8fYptkSxQ8HXMvxY9ZJO2X9Chr3Yuu5kfgNGxo
tHKzhzbk2bR3Tvk1F9S8I2AXtlfxVEafjaFtUHVA6Uk3wbivMoszKkJBRT8HUrO3NbAo+rYhH7Xu
DKbVtnYKzWzNayeplm9SVLXsDfgU10OUexqPect7wvyzof0NgolXJjzwjGhT/ViR28TSTc4BR3Lj
p9r+50um/bdLRkYDwgnDopRR/pLQUCiqGg1yWW5EWYcI4JBE1RZP60qnpTdUrzzWY3ZftNAXL2KA
BvgNMyNIAarIgLexufOiW07uYSv6KecQVm/FuozMiAKVKk/VoZKtB1ju7VtNQ7GfG2+KlvMIercK
dVf84lSyzqpG58jWNzMepn/5kv/tpXA42JgaRgdN04nC+ONzQXcSD2/PRsJNECeOadY35tC7ZScO
OyxvI6gz5uAJR7O+yL3IyQ+qcbeJlUyj+8p2imtCUM4Y3OSG1Hcq6HTiVefh+rmF1U3cMnGCyrAw
2PmumklgGZCVGyeVdsxkGzvxX6OJbazSN//87VRO4X976h1Tkx2HbUqxFPHt/xCyoVWQtEdj4qlP
sjsuLWPWGW7BomzooiCD2JVkuFPPYjy6i/WPZ6s3fmugBvWcc0HCkg75m5kagFFELMhbah5QsWgD
cebBtBDy5f4/f+ifZeGvryo3xGBvNS1ZtsWX+uOHzoj7aUJG2OIEJI54k4RTyzTWY65vxbI1F4Ob
5gzGyTqU6lVlpUdNKXC2gVaxWEQJAGOeLWEpnJK3Pha0bfNkX5rpHj8HASxhLvbCSSvBuKi0tz7N
PfH2i7M8DpdT0EQvJbvmvChIOlmNoAh0vNQmB9CFRA+LIzQ/KpMRksaW3/GQhgr/rjSQ+LZv4m38
5yuiikrib1fE0nS4eBQ8GNz+fEUyc4E3nGflRlwFcRwQZbnKXTAUdSVWDxweYBYp6MeR4JJGFfjJ
tTiRiq8oM1BMnsVqZUfFSh/Mdc+Z7V8+olgM/v4REexiQaAsE5Eyf7xpRlV1zazwEYUORBxH2BWY
0d7FsVCcQSuuojgD4c49JjEwIVGncebUjMM0vcNqP/60AwyWQXZsaV6LQ9JE0JwZZt4/f9afp/7P
n1WXaQFZJtMCTTbkv1zOhSs3BAtvhRYdlo7QtLb3sFGhkOGgxWYPq2erEhuCxUOxJU/r8AsE/Uk0
NFLYJeDstbr4l81Z+ftmyYfi7mqOwmdTdfXPF3Cs1UCaG4OnnpqLL74WVy7HylfTPghDptCct3la
xcJ5XKryatbhQRrN8z9fHP3vz9qfP8dfVn1AZlNeK2yU0OuJLyUzgAD6kEGeJDj599FQ8LN9igqy
QPsvyh3xINqSuW0f0qH1NMYjqYPKlOetR7HTLO9lesxbnC3mJZ5OPMt7q71PgLC6eV+Zd/Eu2Vgy
aogudRet59Y6I4PxxCsovuzAIz1QMNBhf/n5rv8bHaXo3LX/f3TUIzarjzT++GMH9+eP/N8Orqr+
h/LQdGyTgDXDUlV2jf/XwTX/Y+sWcU2KpWmaY+s8xKA5u4gMIuc/pqwpusMKJZtiI2rL/uc/WP+x
VFth6TJUJm+GZf9PYqM0/a9vr6zyjsgmZyrDsG1qkL+8KNUSWsvQMHkGrkBtHTTFjjRTdrjEPFcK
oZVlAvI3Vccf4ynHUJWYO2T2A6yLtHPOmjLCKrSHeL2Uab41M/0pThPzOPZYlSA64rJHqhtPiy0i
2Jjoh213ZhRHZ2sGhShVBHygLXHp+JQXVYRX4nbGuJ8bMsAmbSN3XfykpBzA89pRCTrJgBtP7ELI
A8pVVA3lzmekD/JgGo8ZFlvM9+MBLzdnRxw6jGJEKNRMhPA4Sfx5k1FUp86wVdPx0ZLPS17Lm1hH
9V0NeA2A39k9sTIwS7t8AvxZ18jslBssJxM6+4z0wE4PeMmgZYUvaVA86FnyQmYOf0kGvURlu2pq
6IUpEuKFvDtBbZ1Becghx6YOkKZuUA2p6go2fkaEVn0kpagGlDzjkqRtSL6r8mhYwQpF4q8w6b8y
ef4ONYFlYF9NK1JGI7AHiQ9v7qRm3a0HBplF04HD7bM15OhVbPslTMrnqkXgafWfWsdhj7B7P8s6
w5tJ5yDGm3Tz+QrZkWI7aEZGQG8BQoeGSFbukJMz7v6cOvsGsrzSlTNsIn5wQsEjd1gklIAcbEUd
vGn2yXRCnpPebL2/qPr83BcUsNULOkPMLFlwGewSSgnWi9D6lQDHpsGKXLcMQs8yhsLrM/pnZiG9
p1iTtkNePVZAQGMwUKAvUJwulf7bKBXzVIMUVYboMY0y6GIzHGRnWgTaWVJ8O8ep0+MNo/VG0hAT
aQQTxMpESCQhxpubpibJ2+G+jrUpb9UC9VoY65Ib9Q5uiD7IgWkQCSD1T9hnOKM0BGPImmsZzUMc
Ko8QUnF4STrYxGxtCTB3ps4GU9GRQr1lL4E0tVhLfkiLCf9D6CDkHSa4RTpwvEYhDCB2wM9XVfuc
1ch4EqOLYaSMn3DP231YiwDeSMRoQg2X+uqtTMHvQbQmRRS4h8KAWwFFTKApg++CL4JYHBo8bFfm
cbPtMJQM8DXmLeHmtXKKJZS22Pxqn/zmo54hMxtlhAZ2MS7g6/ADYtui1EPE2tPAKorO8c1yQo6h
mregAeXYBLYfClF4iRE/n8NqE+doVCbQTUXX8/lDAxFkGOcQ+CG85fIOpTjCryD7HVnmA/HnpHG2
0ZcNkWs7Js2lyDkiYxoVRSAw70arNlqqv7UkdUDi5b6ioMTm1PBAkP0znDAKUmtBcTD5EU/uoSrH
zoCiDT9xIktoKbrqF7jbhGF0DW9TqdYaHt4WAPtaymQ6oDGpStH0PC7p1wBkncF+268RV/Am2OOV
H+SepAETErrSaUCXeFbN33Pbd6tR/cD4UgPq6piPTtlFVhtEHxJqGuIItlmIkpulHMti/gqQUHeF
fF9lXj9xCOhpHwMrRt6sSu1WSedpG1o4lc323lt04vskH/eM+z6UUTCeo5FKEzMQWAHN7QgkAm4a
3chBQuwsIYcbWoz+SiXSGTTM7KRjZhsbyUzMYCmDEx1RqqvFVVkGmenscNEWDoAz9MgNwDVB/m44
UnXmoSV2VneC9EQVR4RADb2zOUEjWbghWLjnea/GEZjsuXhMQq+zkLbWocrlxw5BPAuPbK1AyTW7
kE47j1Kso49u7SglUyJ1bUQUXlOIgKmpPjsgtpjS00ZV0MdMCnLr2mltWjgQlezCPhcKy/44H6Og
OCObk8cWPI0GRrwjWF6GVJgrsbrLA25RgNcc+aR9S+cYq1xrp9vKJiRh1qBqBRp0205GFoKtdz/w
y2q0ynS4EOtkjNDl+FdSI2aynIcFTin/cju2qbOtjPRTW/RjDnXeRROtYwtun6K25ZkGBLmSiSy6
Bg9OeFMTCG2LzGquRYlbW8NespvXtmlckCxHIICQb/oidsO0pI8dj+slm89GWVzJpg/8sCfMywJq
ibJLoPWZMizIIBhBsb+G3CpXs5VxzfoJ5bLmnJGek2AEkx2pl7lNjmDoAKPjOm50KC4mYPUzphve
nhlqKvRXd5Dqfc3/0bkrd8xXaj/NkwvSGniS45dE558EaTdIkUsr/O34+2y23TC62GUOLJUjaEUy
0cYKaKLJBWCLSfkq59nw5FGjAY9jYi0SQUCfRCz8Ua3ST8GzJseXOAkwutDLXgHfZRfW0aD1Mi6H
MCXbN01Rj9nTPeL7N4FF/FeI3SEJBz/GZOaNRvwJ789TW5KfGsJwizlDDK7KIjIwWxGJAVhrKeC9
VvETKUKe4mCUKGKE1+jVF5wItIgiTDkFZ0c6oID4eetQpDYfy5LBL9FjeKXmR8hQy7ewqVQdectB
J4FNqYbNoEky4kdoGMwLQD8AOsGXDfa1oRdDc5ulZA7PJsadQzO+6mqrw8x/ZqmFN1PzuzJEdpQh
vKs0TiNPkeGGQd+AucXja6asxi0WkE0En5rWju2qJAB6UdUkbpxDBnEEKklibr5KKc3Au8QczLrl
W50J6mo5OWeqZ6cWqt+ORShRiOCJBbSm6TE8mG2IPkUJEFvic8LBXbptTGY4iRBrI0WnbCtgoMIy
Qlbe2XtbVhm6y8pTk7RfMTA5MJgMEgNCgocsaM7WMD0FJoRZvjs2LJwWaxPmb234SuJ89VB23SJn
HqQ08b3L5PdygErapFV7jUHtRgF0mranRGurzz5mrm41JYDubrwXo5QgTqoBkfDmN/L0JdcGGbyK
Ml9yw+DR7Zj26iFkkSUKcNlV8kbPcsB/U8oLtJzDpg1ZydV8u6QQ85Ad2y64m/GUdDAbDQw9bRFi
ddcxU6prOkakOxSHKDQuFThgYnuIP83n8VQl1mvmzM1uwTvEN2PoH7XGE7wjV1L6a1QkHymxwe7L
7OQJl3Z2F5WQjVhNtpXSvVtO8zUMzBYDC+baELJExHHJXL6FXRgndzVGYjyilPdVdJRuoPBSL45s
MfTiENypwOQl5vwspgvjKxNSQDR+yhkkEvYAkh6M76VPvBSDxWLqz2jaaMzlgPhjDEbIAEEdkofg
OGm9SWP2KM35UEurwDZIMpdpPdRZl6wxGWWQKhISSgSlAhtKjHvPsR50RHKQz+4trx+HxgD5YvQS
OLdZQjKkYdh8zVCX6jaYZFBIAhL5XvdPnX6KADLlJ8O4lNn1nuh3BGZ29DY21yWX0VC0K6CwCO4K
dqSOsHUjMYj2+QD9i6QMhJv6WYUvlYVu1/TG7KtWd6NykW03R+CWM3ZM8QuLQC3wqogPUF3340EG
M1gkOX8B+XQhwoPGui7whiSt9ssQhnt6w7S66uRlV1baKcuac2vPW2s0dkjNNqPzJhEP2ShnorNl
/g6A+nzbjjcbxUedcufpfSEzg8ABjGuYVU8ebN9Qa7+r6VQkH92MLV9x3EFNvNic1sLBaCrv2rAh
ktMK70nPwqW8SwS1O+0DrhPsW9Rd5R0LXO0MaCIu9W3UKmr76dpDpxjqizzDfTbxrgez36E3tXKo
RuDa8maVcTwhuHSRXwd0u03OEEiKbtwpv4OEU4TpqYdEnabd2l+QwKrnsYHTgDiQGLhabA8xksxn
q7fXiqJ7tvVWjCOaceA2ORqBbxkccDypt9hJfbp/nlNEW0jaOuVNVgg9QHvIpWELMnGfteqO2J5d
jDIPx+g6gvNuI9EuIDQmwbwypWucCNHrY31T4cFc9W8MJYwIg95NPkmhhsrndeNGeBr749Cvs8gL
MncJXUEgnV068WTkdAkjN3fpdxWMHbzQtvwcOPB2RdWnKUeZwTDcY8aip+QIpzoghWMV30SeWE3w
/KZN9zEebag1KPGh+SdH+6F4U2dsVniKPCe4hMqJ7CoA07QzySDxUpkQzw+lIfXmjE3FVvcQE+vW
T3ajSSIHeUbJbmDNFl1k25cYmRFjVr4MGUXkaaD6FHZOCVMvgmLqN3m6ldFlnE8alsjYeioTSAdH
+isrvdijRAJoA32mQKggnSgI8M900yE2D8P0mn/wsDS+PTwb1RNLawN8LfODfFOnW60hSNAd2Blc
bLcp4ppAlIohEnGiVzRSh459y0mPTqlvLxc52y/hJsG5SXQC23Tr1/VXGCPp/o1GRKNPCQN2XlWq
G0kXEN4SfibC427Uj/Tf0VyA2w8XkmG8xrwtIpLWm0gzIImlOdYf6t6GhfOYXYdLhgn7FwtrbKxa
Nlz8oAs50SsWiXAmi+hghmsD1VYDnQ/3FYvZqpbXUklEh8fKC36f5ToyvWCTMGK0XP2B5IsRAkg/
r3EYT87JqreEKlnWxky2ZgEWZ4tXMKXjmxAi783EmgX7ZBAmBQQym0DZYzNagf6Ek04oyudYfiW/
qgtJrUXtyigTr3BB9GdQn1rxxDuC4BcVgWfAOQtO0DEV9WiNh9x5lHGt8MtCOXRTlVA8XPD3VNnQ
PZvLr4odm7XDfoizRw3hQ1p8j9yvWXyqpX0Tfs5c3fPUpd0Roik+qm2aPZIKzVSJBxE2OXAS5jHv
mCVSKGYsdoLPto469CoeoTd4euDRTrjR4VkcguKaF/Fq1n0SrtPiMC47C1U0zvVljS0zmR7zc4tu
nlNT+rj0OCivLUZN49BjJlY26ezl/K/YkNXiXIxPbC2Y+ex9mKMUWgX1CmQf1YLkUsKDsiFuEEJb
o91s8f9Z4H+FgUeyiQ0Fgr3/IwhPhoL8i0bhzu5u0mdKukb+K8Vqoq07nuDa1a7ZdA7h5BBh5ZDl
ZSME5QlwCaitAcgAswq8kOA8JMLwHaU9Zg0HCGf/wXuudahOvajdawXhCEQObi3yPeOdWa3NySs0
0j1PMakn9mVIfYwTSFKKzy6/2ca+STwigBrlSI5KXVxxtVfEbOFhpu55o3USA5Ti1YW0Iwj5FK7A
pWYvTHbQNPmAmkqahStpbs/ywt1H6tYezeLcxe78MatwIldYoxyRbsfiPrUPhkNfGjuMHzvyasnh
0gHa8np88hin1txbs/Ulw4MpxIx1nKhLjmZ/ZOZVVgdzQhjIYy89a86GphqF69DskUPJjjcbD8w3
otSvs02nXXO+dogBa4/kfJL9/IMbB9+0Qs3i4znz0ls4ubxH0uwTq7S0Www9VLcQSnj7Q+mx4hNj
b5ixbwzSyYo8VA1q7lrtNmKxwNGs7lNtvzgbdNmOveN1N7ujqpzsYQsOhXgHUrsJT0wgQd0U1uoo
vvH81IhxeumKlHw1TY+O9qKqT7aFUBNoWYhI6qXjWuIog7KobmT2A0gTBdGpTJBWkAzZIXhJ6UOk
JOYhFHb2OrLtX7J5Tt9rzc/mF5iJJfVfuh6ZF6xk/HMyFNnHvPYDRqNsKzO+vZDzw66WPG6I9VqW
oG5ZUlnLAG/gPHGNrdYe+Kfs0YouOKLMwqez1rLHxIkLoTEvmXesGBmDrkx1F8iUjBCOvQ+lIH0I
9VAbLuNf1ozeXDPsYV0b39Vv0CsYvFWMP8Mp7y7RhYjphqYWJS9AP5TwMIzdCvMobzAnW8vPna+O
sIzksYEhSXw3Fgm69RLe2VX3mlpUuGigCkrArbK4SKnn04DtkDn4AtdKfHdJukydR1XUKjt27rn1
FfPLADU+bNrW5/Lmk6vYK59dN3pIIrThvlxucjRvgP31Ekc5yWS77goeHiGXkHKcgS3g2dFqL/fI
miucDf6IUnqtF48cdQLRrAm25T5i/Kx/D1CItH2ebWeoifj9lYeCVEMFjSnPFK9Z+BnrG14zaYLy
UFy40XA1Wngn4B7ZlzuPRjBncHo3pPtiiSZkQt7K5YHNV2L7QzMYnMbho2659DvClqXk2L4m6bFc
+O/+0Owc+5K+BvKD22GXbz1yvYudo3lleRbHSkzMhgnhakMdMEwHvrZETIuyk/p9M7N8bjTmcCze
2Fo5JX3yKlbDuCqddZZjXzlLkQ/zeHo17QOJp8oT12Jqdu2C1+xZIUWx9VWGsbmrdF443EvUcrxd
SHdbFHhbVmtgXKH2VJLZTH+r8VlyVQZszZbdexyeFcmPw5OeU276g+TzlfqG8fuGgqbkVzRuA6G5
IwMFvwML6amc1jRQKl9dMDTsDGJ2CKCwTn3qtjRy9GelXd9p+WmY06Z19sme+wOEoK5n7rPOWJ3o
f+Xr6Zg90YVhdeK9YaPlDaFCAA2CpW9djOdwPlXqjSoWhdqjFGJ5TgBUkyqyQX6sJP7Uv5rh7t7Y
HDbXwwXkGRMx9i663FF6ycrdAGgGNrG+rd/l8BHTM8QME2tu5SvtY8QvTy+L9qwa55B2A4sXnVNv
1pDRHWjHUK4B3DhN1tZ0zpRX1CbEj7BBQ4LkxYmHC9lCNqY1165/wxsrlV1/qnz9nfJE4iUb1np/
5PYG+yY8NAgfl4PWbUPtVHB4VKEinnNO5TQ1q0OJxkbXPU6VFS2t8AjVTOEqZ4C8HyXc9ppfE+BT
ID56HaiNuj2Td7ysNNhJfsZWCW8NEgtX1HKQNjMeZKkXJRQBCSsWvJwYW8VFOdJuSTKI8veo8wp+
jP0EVAMsR2MVfyTxirEqA2tFeTGck1ZjaCRp1MNsRRh5x8a/74tNnm51NM4vunyiIKGOVXPPQqEB
20+0yFf5jR26GZD3YVMTZmMaHdh5+Ix8OtzoKn+CKepZfdHpwR4Z1o8Q6rfNJ0XnpMzfdYwBP871
e8E7MypY2n0CIhFAMkpp5YusNdhwVV/RL7LuBjScRp8oi+KnIrHbW/wxAyjDZFvfgl1/A+odE3r0
Er3xly1rowPGsTI/SDegEpTJeUpX87P8QuN5b5cHenTsiUlwqc/W5xLzXQIEynQ/DRcFbObOzznj
FpbaMyUjhwwG2lUiNhAgKWZ5kBoGA9bESfCmsIbgLqXkdYjEAhEFsKLsRxcSsGfr5S6lUghiPKQr
w+qEwphaq1F3k2R7XDHEA23vPMDdcwtca6u5zU5FBohFvqqw1sIcBBIHxJ4cWaR6y66Ch0kO+DP1
F3GHCkwWkpdW5onkwepNGx+DZZcuKFTISvNu0+QrX9kbsFLmtiqeIW7mDJUx9SmeCqC4VLXw4VOx
YiCCo8DnGK42qwHkwi35FZBaR41OJUwxW4gnE2UBFTZXJHINU/eNKNtpPVZ/3kUSk+CTaS0zXFdz
WGvWBbiR2p+aC0EizuNii49kB14G0hC5VagT9YUQF+NsMjxawyvJlkQ7qltL/e5TZ6Pq8WGCy1n3
z8qQ+C+a9ulMHc8ai945LhbEY8p2bpALK4e58kb9Ys+3Jd5EElGR7a+G8YR8SniiIOUHF4lGykDT
L4Kc922j5qvoXtWdtBf26IIzG7h6FH7MMjCr7lywDases2crDcfabs5BxDuLiDKEciGX69r2+ulX
AnACG/fampV775zH0XqqIewyDiWOnTLyghAIgzpy2plCNdaUB3mIHoDKrUc5dh/jM1y9dWen+75e
nqZAcS0lOBjLwYkJ4SuHHcFmx7BOLkoDfcHoj8bU3OCZ1X2CdJDZVQ6zL8hXtDZyWpcc/P3yHJLx
yf2ZbnKXWrvJcR3L6nbdvENnrjHuWhJcy5prIPClOCD5RJtmZSWr/XegtI0Pk6Zz5M7P6uAW5/nL
rNIJMwzpzYl+dUTnUeQ40lFGhcAc7NSYzBeYdkAMCmRepoKw8i4bMLJ1uKARbZ5DKT9Vy4ioQ6ei
GQUIxEzUajPGybcKgs53KunD/HJYa+FgQMIaYo5NWM2tePqq7ByzQU9qeLuVkui5m5FJzwSnrIv5
PdTZ1NNCPiQaTDkWnrIPWXHq96xjNMNaSBULGK2mf0mbX5Q/Zn4op5Uiac9JXKnbJQKGoDnD4jN2
8mjwGaCIaVVC8SY7Y66Y8cS/BwNZbWokzymEK49AaPYSaAJIAR9NNbyG0neT1M/kElSRdiiq/tT1
b4aWX/t+Ws/lAiqHzqQ81OqmdyzM4a1y1lV5Q51oIrvCyNenFsqKJdE48jBthSu8B1xAczFQGC+b
mLbJ2mYeYrHM1yVFVIrDw8CF49XRNcA+SBBQ3LOOtckavCw9eXZreyqI2/scc9PGZuqIIVn/HZVf
URMbD20kyHOFyUDXpj3Sps+ZRsXUxSW6WRQcipFul9r6nUbEAcxziIMDNTecJMDAtYHZVGTvddC4
S2iLqyWzn5OKDmpd4FyPKJF0iwpWcRrUxEa8QbwnN87NGp0dQ4SZs3W+G3QSqwlhe3UiqDkTwyPO
ifPMSQskPHqufa8mr4qFJ3eWkMkTaz26GMZSV801IAK6/GS0OuV3b+hMlxp80r8qzfjMOwgMesaJ
DBZMcnQ0+t6Q72HSV7RAC0gUeqC9K6nxOytg5zS03RnaVO9LjB+nduBTloHApYI3qavhQdOhlPTo
F6WMoatkAEgU9ZqmQobrtnmiQ4eeqe9SxVwhYrNWSkI/uyAbl0FAEhATHdPDhEASpXBiSvzY0CNt
HS3PbE2owoFShSQ1u3NAg7XEJdSW7YsNPpfIL3YMmqVVl0f7mmBeHloe59F+GYGDMQDjNcNn+mu0
ox2pencZ6hLpvhwrS2mXdoTLSOAVFgY8PhEHixvZiYxAXHkOr6aUob+ZUmqNgZkB3kruGap8OZEP
tgFCiQSWijDb6ckgX9FX8/krazJiN7p0n9iW6qcKgM/Qyr/STCHIYcL4oLaRPwxz5TclzPO8p0dA
CAD6tKx7Dkb42Z0ScJJR3izbsIEJCRys5c3dBCKrIy+kywp/HKcjZlmI1FPzDkDJs5qEvbhsOXyw
zaVD/mL1xuOUa37osNmXZozcKIndvqtdFRvIGV71d19zeheRQJPFVNkcC53lb2KswMUKUCpIzB9m
FhQzQl5EyMt7Kz2rZYpHJPk242anRDUHuxK1Z+2wsisDJ7Aw05g2JJt2Dp+mhjK5SdBEqgPDcrTh
jM49OPE8YxPuM7rSfjYOVzubL9NAk4ngI2tk444zy95qD5CDXyTUT1nmRJtgpkUTzHykoZk8zUl2
ZljmB1jv9zmJN6ORR3wz+WwMIa2UOT1b7fStW+wcnU6kRN/ejCU5NBa8UFiStV9I+ZsZ0yhgpB/M
5kunenqMSiKdKPWrlJUkYqC/SkdaTbyFKyguuRupdIsty/a1/hpkMH+iSPSBrPigiylmPs+vgS4B
xMzfgmRqEXH9H/bOY7dypc2y79Jz/qALBjnoyfFOXkopNSGUykyaoAmaoHv6XrxVha4uoNGoeU8u
cE3qSkdkmP3tvXaasQFysibeH9sx57GuJaPEIxS0boZqDq6daFVJwTY8B9hrQ4vdFBxcEqTgwHeN
wtytD0HFZCgV6QdsIFZtp2s2tm7fFkzpPcl8e1Iv9FzWXO0Rdj2jeNupXzOmWMhFsge6wfiwxHDc
wQD/WHqhL8lc/aBUHFkQmcb49QGT8t7zg2Q/zghH0rHvw2ANFgGX3/k1yrug76LBle+2c7/LUvfF
iqxPAnbg23Z2zJHAZN5FNWTnhPJ/4H56GD3nZ9qbLyHLS253JzFxHir9/UDoEXpSftM2k1rvvRUo
wG3q7a1GEMSHYnIsq5+ebNmFAMIYhSiJZeMy5t0jcP1tSxnPLtf6DV/876/Qrj6ddmZK5fys0izh
ag67IdfqfVoJ3pVWu4rU4sbnoFYkyFO24rINROAIf4C0IxREL9pB4sk5LMESrQhIZMQVJXYiy6t/
lUP0lrgN7V3tXdrDU7NrF+G6BCcV2EybfQGJM4zSsxOCkI4oW95EQ3WrPQh6EZF8Wsj3eHaR4ER7
MmPZ70RYPpjF2nm1o85TEP2q+kKcGN7W2VRDLGq/53jsWbkH7tD5C3PIp3EmuqISStoK9L3GRdgd
oQ4Riwg2dCx/QwoHB1q3uzJdC9b85AdNgg5gIcyQNP9Yu1xN9zrHmlgOD4oNY6dSdlJYC+joobhF
Qn9PVGJQu9FyKkDHIvF6L8tu5Zsn5CvS9ix9JnxZ2zw6Vf+4uO7OpZZ1I9a0VFJz2zGGWiSmfUk3
g3mpHULpza5sw4EyFoEjQk6nIU4FTG3yoyOxMlJlSDOPODhtbvLBZ1xZT4PnHftWvyfJ8gdLhcuA
hYEFvqpwLXNqVLOFmTEBdufTd3D+FD1Tj6Z4wT2DRKIwNA2R/ConuEtWQjR4mQ+YQ22ybVw3GLrf
Clv+HkWMC4GfhDIT2iR2NvUiu8ARkELkqJG6PEoQREwDUzi9RmCTGH+5v8bUSTfSVF9k5IN9t8b0
u3nch0vHlalDy+3KmBE6q9tEGnCvqxkg5VD9KACXnlzRvvqE7g+TVd8vWc0+2dC3pOj5Wjgr4Bl8
91v/muYBoxJKcrGi9eZaltHq7+XVqVrqKccKmB2WwX/urpVNgi1f5LiNQf02VvxmwitU2L9xUjwv
zXST1OTgxU1dCDV6Z6Xd1VkhXGptqnPafiEsIY8+SnPB4MUTyWdR/SZ5WxZTeU6aNwo00rPVwJhz
C40z0PohFZql7VIfoqkM2LQCnA9umvCoqMemru6YG6S/BHBshI16TAGD1+OIr6RiOAepgJ6xX74J
SMhl1SnJoNPYDnXttvcVcu91LSejrIB311OrT4qaIkYo1CaPYA2j9CNyQKvA/PutPVp5ggRMkJ34
Zg9K4WSBy5xvRM0IHStOS14fPcYkkmUEftNtPvy5cPYMRrlZ+vE7ZUkUP9roFYTGN9FbWCG3tn3/
i6CwMdxksu7HkgqL8eFDKGc0UrfeLxMcnrUlOV9OngBfNkz9T+VXfBexPHk5478O0vRJimY/a/Qm
r30bpu7W1mAsMvkAleWGNel3Y/X7MUbsr649HdxrczLMEzH86A0hRNwHmylpPuDV016g3H5bBB9a
DPh5GJo2yLf4zzQyHCUJYmDrtvLkAFed260PNk6mTUDqdxt1vHp5S3i39727uiKS5tlIBWLIed8t
96zTn+Py4eQDhQcxZi+tfqTVtXbLp2SGuJRIwfy/t+mJC71zI9Ytvqby3VJqCySTcXAW2NuBk6uq
upZTe4TEuSyvSzvd1BT1O0dzec4z/3Oig1dk4GHsVF8BHzFc9xwqn9UMw9R7MfNwLBcKdboSrd9k
zcs8dW967dqmjoZqJYZFpdsd4GR6UF3DqgYJZun3kLCMi7WKBwIcuJPMT3FiB2cdEl22Ga60TXht
miJm0DLvLfikGz1xgx5HLhNRRsfd5B3JPuyGPM/vQfWxV6XtvrQYwwhvvgyWaW/hSJ21lJQ+LH5w
Kh0MMj07w65rp+++kfERG3DF3CliSlPqDiY+/CK8TXJvSXisZVddqJs8O5Vrnay2+FoGHe080NbK
ignbD+JgOxViegl1pKr4rJs2to50trT0WVA8t7TxzQxpQ6dVwbXCI8obitRcNzFGQ+5nU361J+Bc
OPavqq+e/ZrKJquDgElJk22N1SmgN4F7+F3nLCisyfCF8VBv8bBOp9TQJ+atJN0uqPWBa+2hGpW8
JSkCHQ6DRx8Y3N2ISgce7Z6+ue4SVRmGrGBEU6nFkWaDG41byaUxjNrC4Lvq14LlkbrhfA6vjsMt
JKXi6yTgyyNULC8RTKPDlHDgTlnSt9oDgV1O3Wnwmghej99faoPQ5vqqeE4j7lp5mtkXLGmmeEs0
Zn5/yrnaiaU4BSFglzpPTwlSRj1q/znw5/GE7Zj60MHbVbKy7ryEql7KKvNNkXH/ER0LSmjTWO3h
66wJALN6qgI7sbuvoQDFHhN+BuFHqcb5Qa/Pd8Oy1NaAxVmvm303cFS045zLFmH0f/4X1QQaXmSM
I7k8eoeSdliPsmMnp1sjV46iHbeajkXnfI7aVfCom7+E3p8xaBJUHNmWclEOB0cryZm3DnbzwhzL
aYqMt5LFyg0cg+JEt3GAiBza7X6wu/k8l9NFzXa0xkvPrJXNNQBGmpiZWvMQ76GWmqNOIdUpGMKv
JgaxM0x5fMg0XsAR6FCdUyi2OPCawmUcbtIdTgmp0oO0SE6PY3OHM5vuC7uvz95AfUCJfKucMtmv
6DbqDreWPc7nuo7B7yyMIlVLeTyFr5iNsEKlrHqSLvIxX8nb631sWC24c+9hZG0+4daAsRpz+pA8
wEqlGzuncqSaeQT3pzq73mUdbZ4AlKu9NYcYeIuYQo+JMVqQ+fJVIB+UMgKT6fdfYN2PBLePgbGC
r4AabK9y/S8PO0LZ4hnrgmx8CHVeXnXS9nxE1XFwlH/9J9ndeob5NfISzFSmyCSWPInEO/AVTkVX
wt1ZQv5Z5r3Okz3Ad5lO+PQ5tRZYXniP/0oIjm0n/7o40k9+f7LLMd96ef8rsKL3qEQnLFygqNr3
XofG+x6x0SoIJ9q35VVMyYU10sdWnV34EPEXNDVIqnCkPyrojxiwHgwmATvJ8ZP040fb0FgJmBZo
nL/C1wwfO2cVvEYUp7fqRoHcvHEmxnm+t/wNwopuvX5S6I0cnGpT/01jrogzi94h6c5+Zr37nZ9z
li7zfTKF+6Xn+22kX27pXmi3Q2ROfTsm50xfPM7+QK5qGr84E7cKQSybUBoq/0JzcX0sxqQ5ZRzd
00AO25JvOF6W8SH38SdJ2X53Kf9uiDx0Dvr3EBWB66vcrBcZWn5gZB4k7EAFvwMilnuBmZRBkbSi
I3D0KxfkFnTMVfrZfIjKcjr1EROSfHK4Hzk0CrtdA+liYcrrZj0jdKzCvcK+wdQ6iOrhIUwmRigr
09nn0aJqCUALdW2zKN5BFZ9MhSeKKvqiHOtdYTEhiIbikZJqGHiteA/QKrDIkMkGS0WZasxQOH6h
ZS4+ZcGXoGEJNQJqXJ3EN7s0fwJ4+OduPzal4tufuazE3UNEcvhhhWF0B0AGUMfRTecis/YB4iHG
FZfiWc5piP0h5hdarG5F0xwa4z1HEY5Ja6T9qbH0me5LcfAtydOH9UxVeLq7IAWHW+0l40H6GpqT
aGyUWpvwNlBKsmJxCI2c68keq9lBJFQbZiMMOHuET9A3S8PYcO19BNRYJX9Ml5Q/2MyODizJjayC
1XtoVyfBPdUtanGiKA2xseJWmgc8s3J8gnn4WmVL8hSFwxNfGpewQ0efZXU0FbrJq0ElBwU3szNX
URIfyQtUWxuK+qaAzsPDMC3MMuzqatNgf9Qdi0RvZ+d2HqqXqT4QQ6gepbZ42jF4WtJ8RC1NHqlK
0v3gM8VrYgoEHL97H1P0coXJkWuc9ncLrM99PqIXxK2Pw19jgSM4wNnQxeRDRYTlQ5ZzsJAMXvoz
kwGOrtb6Sg2Pqb32Cxee/8ZyMOsFNiQYDxAkHCbDOsJJ4BxF2QF/ydkl4oyDg2h5MDJiW4Mcn/M0
AXkj7WfdcFHvM4qUyWhhG8fcWkzdIeNbKYgLnToA7X09Lyye5XMrY1ixM+ZVqjjfZenMR0YH9hto
/eDOT/nAsqxdjoFH2S7A280C24iZFGbgoly6cxEyVUgjQi/4v+N/y5b+/8QXCIr/V+LrT/V/Jr7+
+SN/vrr+f/4PJ/hXgPgaEI8PhU1O9n8nvrx/eSFxqyiKXJscP7my/wh8kQWTZMOJYpEH8wLJN/Af
kS/xL991AiherBseQS3vvxP5coT8L0l02/Vc23V8gqW2iGQY/ZdMIg1MOPMrwdoqkYNjx2epc+JD
PuOfQfndpsXMljCQIrHyAYNS54Pk5L15aC2F3NkzIQUpSn6CPFBWdS95G1NgEimOm/cSKubN78nk
tJ1DOxYQzJYqAplWX62r91nhFGeqsKhst6KFSLJV78xg9pmxLIrboBIWJYOHrqqtHX0yVTJxm6Yf
l74z+qeqTN2Cvn4s44oxnnEoLvLwM1cp3rQMCysWqozqx5h/FpQckTrdMVqUzbnC/6iqkM2xCjvG
eiTuoXE/kJcG1+UJogqc0VEHkZ8hilVx5l+kWEdqhtomGL+gejk/S4TZYaiWbVAwKO6rr0h4XAVs
5z3tUPVyv9gnQ38iSUE5JbGgiRqITReZw2zjabQGJAWviOiMmrxNM3qnkgvanhQb4q/X+HuPyjam
SfRfVmnAECM/p26H2g3GDDYntTUuVdyJpDi7aj66AbKpNhaWWLprzbpkYF+7i6L2GUL7mrKeuQot
D+0KQym9HnXd43dB6cyJluIQchi3NSTlLWUzVMSkC1E3axkOrg5qoA1mIVyCjDON6AQ2kBXuOskm
EFB4SsAPdAlyohgDwZ/ntrOzF5KqnFT3wSQ+GioD6MRiyj6VqL/tTxbuhWFl8zqFGbK6giE9jtYf
10rerb76U41pw2fehzvQIDt3HX+NAIWxJXavbR0dxjzEUCH5MR22tA0EYlrsNF61yQJnVA9c1ARe
kIyyM9A4O0m/GwnfGAGjsnAVEwnkRyx24Bix5TCG4TI21Aft/XAEWOUBchzdyXzLc/uOFU1DocGJ
6mFrCYlNo3Nuai9vz2nLGDtkOu4bLktNVWNYF2zVY/cz0rvIEaSlJnI7OVfgvdOHd9Lh85t7nLqx
oWosiz/wAGPPyyd5XQoJTzknk9H4NrWrxXtFNBijP8Iz5WlGWG+2wrnokGdS7nJX9LTA8JjTAKzD
+9jFzLWqNBV0k+fKzOOhNDXjtkBCIUJeWlDQLX4zEKKAKz2XboJFR/j0UkAc1zyLUC4dYLSNF2GN
ZgxonKm+pDMbfOz9IJzwYOwRbbtctcQJVDKn442hagyumfujJ1jBDLTiabfKS0wOjGMX5ascXAiI
f05Vw6MVlm9ZM3OR4Hfb1+tVA1+xTig8dJn0033X2ZBpi6NbsZI4DOyOnTDIuTzwLm224ZAwiV/w
xaUdkQ3f49HVpbeNKeHNen8kfLUIfASTu0Ni0aTh9EG6zjeh+XTrRjb1jhg0aTPFSCuOdshAnZEL
aToMWGMSPYV82a1yBl6UUr0q16VkSNGPPay9Pd1gXbJsQUDMTMAQznH3U+3Cn3H0Jg7vk4EIJKIO
JgaX59FvsfNrmXNZIm0dI8tTPYwCmRyrtbGHRf6IGHkqStQOV/AOmtn0qE/Zfgb9i/aC2GO1xL9m
n/d7XG2RQfikLUAuTpGyuoF9stPgw09JdcNqmKEEbrORiImJ64Zw+GyToiSJgVWZq37ShRRRpXww
SpbVfuAAmMZ4g3S70o56+hAm6Z6JnrC65hK2PIYOnVOCLGcIcspHGabukGtl+ZvDfAf5jf6ipuJX
WWrCL60G1haS8Eo8tOi5I9GS83R3YBEpm2CZQax4kkn23td3InSrowq7736xPuos/zFITHBxaV0L
yiyek4rhLHfzE7GC7zxaXuskOv+zVFJ2zukaWEnkd7chowmHI40KhxdmWsk+g2O20VF/zVVkc7X9
ZRjkHv2gP4zBnNFN/k4EmOF7mmKuHlosXrjqPb498cmwAtB4uEWcobk7z355Q/c7CT2iFTF2vN5i
9osTJ75QvbRzneLJLB7Cn2RWQlaFN9nGoeNPKVamJXtsHfsYdrjd+CR4U19lSBEMZu8monK2e6GV
e6t9kDZJrn5H61i1X+pk17YCuQJ3i+2Px6D6rkBCA1EeblSusIpF6lhwSIbuhsbQMRh1/eo8av2T
+fFwmhhqSzVg2IJcvRkBB1N5yQvY2rE+6f7oe6MPuc3+vX4Nd35OOv8cOTXkfbt3D2Nv6fvSQi5J
M3VsvCrmbqafRGny5xRk+1UYys105DxKmi8kEyMyEehjLtfBvWF0R8ir5mX3+VGcLlxBsUyX3fpV
ld6+rxp3SwBrY+lKrdovdd5w2NjUSKW6zCyV7ZDSUv5d04dMW5X/mJJvMrjeTW3zZhYPYRbCIk7L
5tbE2Iz7Yy+jHNjgKhraONpGNzsuGValfLGeeEsZH7b3xumelnaEMj/y7sf9TQP13wIb/+SWr3fN
lP+0dHCtS9RQF7p7UtXXRg0BcyeE+2IZBJ5q78VnNdhNgfXMpYj0QxsScx/qvdlhluXGtnX9+qvI
J6KKMayhBc2XYY+etlWWPCSQwDeVhvNXjKfA8drNpGbMcvkH03SUj5QNYirvHa9YS1aZvptwKXYJ
PCMYS7x+JkWHqgPkJ4KEe1JILs9jVazXkH5nq2s/2yXaSLTvnCQgZ87SPDMcifEKUMwyHBoKBytN
VStz7aDQw3Ulp1UD9eV0cPeUV0gc9vSTmpyhyxTPN0NHRCEBD+e+OoIORkMONU8W6YZd0OE4zwqb
0XPLIJew/8/eI1kCCIt9u0A+oeVs7wcUh04sx5tRS7BkQVk+wq0MaMylepMARo4/+RQYQ98EL3OX
ed8p+andVHMhT5zwOLj9E7G5TS27V2d12yHcwB+bCCWMPEM9nUSt6GgJxWJDKUTEbFgnB523W+Pp
kItbke9cVJqeUe1hCnBShD4WcE/V1nOfU+aZYXBEaop+EpJzXPIoXkORMhW7VLfSHjagZfTeZZY4
FhYASZazIkwnEIbW1DFsWRDLxFLJfYyGQltpJolixUv+PpreeaPjgtUvjD6FKgYwqQp/pjeNB99v
H4cFdM0yECzWLUrO1ImEcSsmZohhLIeUpU0KbrvLjBqsi/qjvTDdqxL1I3abnQJpQs9zReNS1pPl
8Lzk5AP5iOh/oHLaf/IqVMvIdRD0fGKPcPuYvZ56PzQnm7ZhTu/cnnuJ31k+z8S9mA2/znTu3TNP
pVMPUPUOxxKNMTa2Zyc9ezMjBGexeIwERXgxwLshPMlOWSi2Yj52oyGMuIqZQmPydsPlxJ80G78k
SYTc/Aa1bzm3FHqzMl7Qypd916YczTOyYZR3TFsrdZi/cPqlEzZAuqq+655yyiEF9EnphcMSHzBj
U0rswOlTTb5m3WAE/YVCw2gm+m4WoglzMt9Gu3R2LfICwjmntIWUoZ9zptRheMzHKrkZN7G3KiJz
msOVcQ0TpZL/0kOEZuiWEpPlq7QJ8yU5LtzNxyDC2EEsYDJkJHRS17ulXyGZCMvLzLTEGVwcRA7O
9oC+viqOfxUJIf1RVYzYl4VysZcsQo5NhThwHIfVJVnOad+AGoqRF4mGIpnkQ6wVrmJJP/Djxcdo
UD9Ytu9LGyaeXp4z2Td3DIjilNNSA8xp49h5S/LkISlgDVhj9tztmuQtcYyHUY9ngQqYWvZ0RvkR
ZxKNtgZ9n+SNgmxGvcA5TAiruG1k37e8BgJMxwIeqxtGqqCH6K8qF2QyssxNsBxyPAOUyr52GCJX
2UdBIa0pkSTT7AJX26i+EY9EIjjiRZYmMj6oT2+scEqPzKiWZPwqqFNJGNBv52VOuAepJ+ElTwx+
ufXQvFFn/YGWoXITRYu91+6EY4haHbPkr76xfxiYUsjL/nOSQ5VS/jktSobAgmNiZWpazlevO4nq
S83XA2vvHZek+zQRev6Ia4jltTlmRkCZ5aWme9OaLGCN8TyfncneSvGOooSxMRqvs4W5u8ay05Vp
eeAswbqncLKDZTsZ7XOUSfBm1TVBk7mN0hvNQ7TRxMzLpE+OooivZM6JtIXP9OQeAWbkdCbhRWqz
koYtA0QIM7RpJO+Tx+0XBE+zxS322E7RmzHLXdTYd+7A8lYW+M+GMElIjYE7GOOW+UPf3AMnLvmo
2BMoobVQwh21rRfk47ThAFN70+84zdM7xsGElONvVLfw5PIbhpSm8EGXh4Fl5KS6HvFXJC7lYfkh
iJKGoVdtrS0IM+MKe1tHQLS53uHsmuqZoveB433O2G5EKD616cIzO63ZWkINKiYepqzxbClqDrwU
fwLk5K49m7hyX7FywAYhgOVFaKbR8DgoRpWRadwTXQKoc0P1nA6Vc3FIZZNDgPKHN68UFnC6CStA
DY0pXdA98QRF16wZcBgBDOhDS+FuR6jExjFSrkhDTqDaS+bWmCppWImb2tlbtn3L1+rNEgoETy59
JU2La9geaZjRNLTUU/4cZS4d38lM8r3pLkOUnSetb0BEXmSOr2e23S8oDBgu+qpku1z3v+rOgeOM
/WmbpvG8y6OKoQ90G3C6fXa0nekqZNUc07BAwADA5WX+S5LDzAjLOd14HaHvQXLJdSOqn2vLflU9
B2rT9ufEVeZRDTPmQztNMWFxG5XHWdDQJmbJub1x/KuOZipCpuHM6ZpwFOMgd12Bu+FPvDjOEbrH
bU6yY+vzrhd4m65SgWQJucc65lkYuBPjPLxZoC/OFeNlolIRcwVmYqG8WKjKuLkSBfKGNo4uh7U3
1OHJmut8g3LFxa60BeVd8+/F4PlUbUYch4OdrzugKlP8FcMDYdBDFARZtOkIIyJtchHatGMtr2xu
kWzic2ADMg6K8DAUDpI064lJ64xp7YiTwCJmXfnh92gTG/dbBqbpk8O0lf6FZ9sjy0L+axnd6Cig
n1HeyVUwNnW8dyeCpkt5nDOGdxQyMNjQdB4tCY2OrYq5e8wmuDrxuC8Vhz+kpbwz1q3Kk7ccFNDG
dt2VBxZFVwa22fafcZwKXTY9ZLJ9503mjqrcZ1FhnGCCxNUrzNhgKDvDPUkItG1NQ3ceV3fBGYNU
+9VNEhZFvptpxPhih4O+esX4d8K5s28nJa5Wyh2ro4p2VX3igyo+qNBiNKCq+6ZtLnpOT/jPaFya
93oO/xSyjNe2XcwbmCLPruGXKuy4PljtA0iJ8sL3vGtmzieWSyrU7dvvMqKKKv4T98M3hZYEp+Fg
GCeK9ykWVmxSXAg+TNu+jS0+1CEeH2MqItlwgAzQ212XCqhqbcPba5wTFR3zNnG+leEWnPdWtfcS
aiD8NnsTZJzHqvjdcgNka8/X80i9b8hVjCNJy9k2966FHrMoQgoisnaLIHKgmPnHJcM4i0xS5hn7
XAONP0kHlERvfXRlr/byzAMU4XzcjiJtrzRcEX9cGSzuT8fGvQfeUR0d7BsE6MmBzbF4SrQWRx1l
X3B/HifbXQ5eSv9FkdAxPXIiu4VeeUxjTmilzva+q4kEWxPVbzMrQzRGnM19gEAhNIDZWrK9ESRh
i9Ya2T5Geaq7di8YAHGlBF1BXH0uHpOAEgML0/hhEvNOMZkg8TX7D+8qjN8XUB9guIeGQHc/HWsK
N8A3JBdrjodTqUv82XN6a/vgQdXrXG+kLFM5z1xXBV/zFwUoIcGB+JxPyXlyaYV3JtAyO6FT+pXY
KFzzxTkq2paJz1Xfr69ZBAlhZBo/NRxqTUf9iH21MvuHDjxGV5wCA8g0eObjQ79qnVn1iXWPtYlx
AQV6QLPDD91gnFlLQHZRG5+mhEcwHXArmlE+pBYMHVGhwApkpkUnQL+n/FJN0w97ogq7Dgmkp9Sn
6R++XB4biw0kzuHlWNQHkSgnP89OtMmaicE7zay8etPzksKbCcOnxKduU5anOXxLXRuYwnlBMjrz
adBJ1Z46qP9lbpESaZMPRZIHa780KB1OuH61llm+X0OQygvYSsYljs0SaCGngkzerwYvlInnoPU+
wjm/x+v8NySMIjxg7cQKO5Hd+03y4hKepAroqS0wTi6h+pCZZW+TAcxSXWSP9pCFFB4vkD7wpy2P
Ad7J7T/tttNcf1YsWDdR+n+59ItDgXMBuZ/kThS0l0abLyw1pPx6nlpeOPZ61kg+51+ODK5B4HI8
Fb+NTL4YcbEDBuY54hU6pgnZ+dDOCRN53RH7uL/1IcBQlc7ClQQNDc6kSCzZ39kYZ/nlyCfjLVBY
0tjalLVHZ3L/lmoSMynDq3DSNvZRyk+Htk/wQhvS3mP9t53kR2jph4HV/S5KKgZqGRG3jCk07Uhq
0H8Wt2P6nszWSQ0UwCsGk85SZq+FJTh5C30YmvBJKB1iiUVtrRyPYBTP94pkEsfUdQ86JRTS9vkX
BpV8Fy9vs2XQ2WX2MjSdv8WSGYHfoHuM4MA6CPMLhnEyMZepYXzphwhvDLJOefSGqprsZIWkUsTU
+YGbxkFOlTElz5DK9c/ZgD6LGwuYPAnuXDLlwiuZHtCFRj6ThNPL3NNE0uTP2sJCQUeJS9pSb9KR
v+tjvjrV4jQ205PQ4Mg/6jp/dQY+sDWG1ng1QB9cLMSbPMGtDOse6TX9iJviZ12YX6ZHEYM/QvB5
vQzbDq2XfffKDagnuOnjXlxlriijJphzOm4uJMko0g3qOQFQcpZD1/4uoIHsMMZhfg74NCZvxBR+
kSmB/mLR6VEV5gBCigG7BcHbLev7MKLaiPkS6JeAiG2n3rUTvHX8WilgLki2qZH4kfeGMFhsl4hb
u6yHU455UJBeOYLnJf6BF8tYr8DU9sMU0UUi+9co39O0aY0Dy0IPIUwhc3LHI4ZjRcMTQvslqdjq
whJHWR4oODvkziRT9sgaxwP0WhAbeJYd8zNNkm/RpeSjhxe8TjTW1s57OSEnyQWzTDkxGRcdwkUa
FDxeLu91annPhRYnzcV6M4YtMTuOhpmc+Jl5JzJ7njccB15jjLgbK+hRTWrxOS+YA8KuO1dh0YKT
oDxB2x++W0x7dmZuHqaEzoBDt0g9NF/ez5bJFc9xy7iDHaB01UJoBQswTWvjjtkVzwZ2eUsYsmyh
R1E44Q+F8k6bHjW9eet/2MYfQKp6TJXZTcop+ULCZvpTd6dgxrniUB9waOz8n8UVtdBiFQ/qe9u4
D6MNXaSjg3zLIRZD/cRPRjP93eRjfBJZb295bPG+bRLRBmcruxb5TMozBM6bOC7rTvc7GsB/oudK
BNjmPeT0svn/FM9/K2IKwGv+3ymen1n56+vX+Oc/Uzzd9Y/820zX8/5lC0iZoYSX6TE0BfT6bxRP
V/zL9fDq2rYbuVEQSmCd/z7UtRwBxpNfArxo/sKtAU76v091Lbig0DipTwrpgAugfP63xroeo2WQ
tiggjP/WKqbQgSHqsoe4AYPi0Oar8u//E+i5jmrfo60NwTHukn3ga3NuQ5Xd2woCYAcchQPkFVQj
8SHJvYORJT7r2OQn5E0oLpSOIOcStmx78xC7sjgou2seXHgrhyn3yofYsCCASnuH3dScwvWswHTY
HyVnonR+6VbcUB6X0zbJi3dKRWnNJjK0F/lMDxrTzFygStrLA7pPBoXCIXBeLsVdob0ne4ki7vld
fk4ykhVYhMYtrpjA64I9qDB77zE53A7iNwVB+VuvCJUyZuJQ0vnWbaxSs3Flqh8UzTW+KC/0QUL9
wpV0Nk5BSMbV71Vhdy+Tar+N575phWvGBMY9lrlDMC+n3aGEqpzGpXuvJes4J+vtNFXXxRQUrJjJ
vuO4PaEY5BuLPsUlmwgudtmbBCFYrknIr8aa808uZAFwUhhMDhboC1Vy7D5dN1x8gbXZmXD6p0ii
C9OxWFngHSpcZ/Mk/46kVj7ddQHTAV3vJcLdtcZohudkhZoMszmLimnHtGvjWbwIHa68Uid/9sMG
/I6x6q1RA2JjXWB9mtrmKiCtZa1tHzkiZXfsF/iejP0n5ddxWZzyT1Lnmv+8XAXaorzhb+lOSPjO
0bbVW1P7BP972R9NiDgsJfawsdN/ane0CQMs9EeNYX6OG56ssoUnLpM5ecGAVTBKL8WLt6S3rsF1
z/GGk4mk8zjutXyTU4/zrP3V1HnzPhfLjFGlmAmQYBcLjbcv15hEpjniYeT5tP35XeKl2ExNx2QT
NsPQqtesqz7SLsIUGJEaGFZDkU0sh8rwnPDXTCL+Z1LDUOWOTGIn6ZiV+Aga7qCCMzMrByYJR9D2
6vqFjVsUDEbd0DIzJv0+N9ln3WI466ryYpIc7gWgqcye1l5Fbox9mn8GCyiIIaaug0o00oRTcRbF
PIERWbljhih3PYNfqef6Vrrg+uTafRiOoz6A2ut1VnIP4leGQxRV3BJ/JkiiWxPU9Y+c7leMpP7v
ahmqE74g3jaY4wb4SlqX4aPP37H1YexrWQN2i0NOG301hPTT3ddl+gQXr7vn/Ulf47p/Skds1hk9
gQb/IY27fnLs5xLgHiyeeQZIU0r1mi8LhgD8tPwI5X1bPIDyfm9ITe6bAA8b9WsQNOq+v5SxAGbo
Y9ma3Po2B3ZzqnV1IgNqP5FJ2qVZmmOU7ulZ4xDc9+Jmku6Fl44S9piFwVdI/ENFpMTE1yTgaST1
TARf939HG5Giv01OiZyDt/JusAFmigiUmNf+L5LOa7lSJIuiX0QEPuFV11tdealeCFk8JCYT8/Wz
6HnoiprpLiNdyDxm77WX8kmDlg/a3YB4G8WEvkNycwNiRhZkTcslyv5zjJ076aavGB1RW2TEHCGk
hEpjdMcKsfHaYNPAU5+wxcQiKPu6OlVzkr25fnlfjiHUFHw9W4wj7do0omXNTAJRx2eZxrn7oV0G
aEVLLlflPvt9cY04Y+bBj9ZaBvHB79l2NO21cPVX3ERf8cwiY0471hDRs1mm6jpE6X3mW9+uYvjW
lib7LcU30gzOM8LDFVTfxXUkedGciM1qWMZ7jSTlTiuHbZ5rv0mXUtQnGyec2OEiqxV5+zhW0XOP
PhNhI7gvMWTbbqmSiGXId0Icskyd+BXJxLzNjJ/r3sBFSd/FVCW/70ICs3ssjTcr87o9VodLzkG+
ymPiX6fxmGj7uwGrMmXtL4jPp0zctGfuEN8iSJjMHEqxX1BeNX8TuDVYaMpdW6Ni7W1bMHKMBmtN
ycrOaOpt2sgXo0YFSC3KNZPTKZWeWPVhwS4/c13edXePMHzHHNLBpBk/mQI+kw2YiHN8F+biIbHG
XSbtDSLBQziVmImHFp9R07KLcmoULXl0rbMIvyeWErsmyiqfmKxJnZ+sQj3p2Br2Tm74RxVGhMWQ
TAx/M1lT7iM0vQZZ/Dr7EC2AjqxH5KBm0ze3epjWQ99tIgZ+zMgRGyXpR2NUwaZUoXEoJXPceGwl
yhb31Mn8Ogc4/Xudd/t2IhHAKGHRicbYsnVQLW+PG+Wf5JsTiohMnAd3HAL/hd7kIQ2nbcnvtIki
DEiNjZqUJfFiMhw+kin/LCsDZU1iXYjJydc1rgTTpMmxqGTzCS+2aIAbYRZl2+yfcbHY6zIeX/H8
3EnSC48hr//ULNpHOfxalOF3sd8+JdoEwjuAm4qIFWPFzs9CR20hRgPiSPWrNux4FfEurRDg/Omq
vWaV3ZxlL/c2RxW7fxA5Qd4gvXfxaCSYKZju0aan0KHDeiGpFPJnyQzFUIN6MgL/DWwaA1upraM/
8JuXIxKxSfvbyDrZaArywqBlGwJuQTO8trYRgNhB/VSaYJhiD+ZsHmRfmTUeK+vJCUuyn8r611PJ
qtE4t5zM2rBCDgBgDn95Jl/MgW1pXMkP1zBvAfIM3+rkTrW0zWoozyQGnoTqSQTXznuCcDiEE9NF
jbMJSiQGIe6EjQuZRukY7RMe+7UwwzsedURQMQMEMpnKPSPG9l42eOzUCHbTN+1+PTmusSIyt4HI
pU84LEEc1NP9UGrEtbXNPoA0tv5rjljODlOKcWsUv0IwNokx995BS171on6SYzIQbZMjwJcXmwNn
L/z23RU7cr4B+6LeWfdddjQHnR1d1ZyweQaHhO7Q1vW6bzrSegMLd9sxSfmoJ2ioYYQR1O7zfZT9
MIUGEtQX73WNKCVUABBTp/qwwpwboRuMS/HjjtOHsbhFRW1/RtJyllHhvZto4GJxWFzNXnxUaKz3
5CfvEn31BkDgU59cRJj0BH6H465THO4RdN+8y/ubZzQ/8OAqh0wNDp9hLYL+lObUb1mcTvuoomdj
MYf7JURMx+pZ4wIft0Fm5+smBKOIPcgpUb7npNMHDdsZ4kezTQXDN065m7RT/fLpYAEhTYu0+42R
vmAiiC8V01kC65BPNVgFl9vYArGSR7azaRMkLdQKyLjhd2RGQJeKJBtJoh+xiKgw5XDqzyavjaCE
EFmFOfcJYqmCqDdM/0Slv7mKSSSVT2XuN0Crkk/Zc/wPCrFRLs+MJFHpjg/4FFhc+j9zR9Jc1PxW
N6OFx2IX7BFnlx5Pztcsdpxz7T2J3gsXD1x7N8DajoPwE0+fZu8roSTJnyDWP9HLlLmU3dg7TIaT
HsSOxPsG6I8e0E6cS/k5FXzb4uTgs4mNibjf17N1K2kOKtXlp2pEo2e4iM/1MgYoDbmxY9Z6U71h
zV6RueeM60jaz3Znqg159Pc11Ij7S8VQOmhh8YcFtoPIQBUFxMoICE/UPcASCSrKyFyUC33wzapn
40Xelyw1BmafTWATsE5SYJljN966EEOPJr+IqEUU9oG3NtGiw6MlzHJgFc0DkW5hh7ohSCru5wjD
cbFrfDyZox9AGCwW6DBrP3qKHXtQh8EY4k9bfeVGA7fGdT6Qw26InaYCTS3kAhqd4ERi0DxObCjY
1caB8HHIkTmQWNd0rtm+zx5aoMo/4kBKnhoIHqjrGWujMyvZF0AsqzI+2PQphKvBAGh2Nx0uCxK7
XsbMi/auW6q7eVBq41g3ZFs9ko7he65APzfU4s0AfIaDefFyoputnZv0m0tvma9GbXzYBV7ZyZDm
Xd/lH11K4W9F9773Ri8xg40s77FIsvO1RrGLbX/nM1ZdmOa8koHzqBChnny2WEVo2ufILv55dffT
tVCvnFzkaKEwgbeYtZhPbm2rNnahZ77FWIsYdxj9NnagcE3DzfTqLVT713E/2YgNpcNvmcRsn2cY
mk0Rf3pd+Eua9bXCdGJ4xlND4Bl+N5ZuAZfxyk27q9XNUBIidFl2LC2sRPOPjmGh9aq9eVP56/gz
X1ABfdeI1dUYGIKb7bwUOsWL1zZqM4xpvAP9YSAp4uG1m+QnrekEBgsZ1bzcJmnT3bEt/qwqEO9K
LkiWCIrG2MGJK5JgX/QGxq2kfpQmH17PU3/A2fs6KAMWRlt+saI5kBVP9pHB04D/eUUU4l9Shnpb
sUmDTquOSjsO1tRy7eAafdJtde0SsWyPuF9jhulrN37HZsQaA5j/oVky1zziIHOv6x+0ij8L66Vl
cKkjT3MHSuLAy/DRpRW9I5bGhTnMs571TJDo955Cb5h2iSdM8DUcg7JKvK1tWlRwYsl94xCiwklx
1SADjmMDAUdXGAej8NZyjqBt+EP/rHT/1jTmeljiLVXAAj4umg04nHLxxa2YFS8QEmgFEdq8vS8k
q1q/f090x7wvUO9mYI977ke2J/pYNUZxssbX0e875IvNYiOc0Vhn4rMX6QMp4Sg3lHMvsYwSgAFX
r2R86ozxR42NZs2uz8QyUWKiqPkOAr4flPvlBkvoWrCfHdBKRBAPlMnQL3N3hLxCgq9GAmvQBI5h
NZ9kEb12Y3BaBiF45P2nOh32Y+NMsGQR3RbAhNZR5tigraYUdOsUbOK6pzP0GxovEorHXMLkj2q6
1JHvWFB333hMjxV7btRp0a2vGITYk4vvvYNTjtMk9XChEwylz9XQHMnTcDdlrcEzIidcIWFtJmsl
rZ5owpipuSvA4DgtBKPRpH6NzaeCbIbQqtxDjyNThUSxuaF9cJmQ36GWdk+Rb39XLgu3zGAW6PqQ
Ent0FCSxqj2MpCgQWOrNqCNYYrhMdazXAwrWuxISCJqKk7Awz2VYrdOs+6D6s/aMQT5kAAKlcF3k
rm08vwSdkxCDXXQ7qgeKQQeqTtGiLmC9gs/1bdbdU2WPyaajZNlOFIn3fpSfgtiGRZ8Lj1WB9+3h
aNqkzlMfK/EAYZq4hYyOdFJA2BABJojJrhUKR+Fq477K2MdbHYMDLxuP0pLfIA6IYF3CO8NqZ35Q
tHf7LDB7aKkdjtzOvYYNQ+GpdPYIzoIdEUhwelsBDaK5ER83bdog9o+9Xz5lujS3eR9Yx2g79SY+
v4DptvKh7Bl8hwnvW34wHaK/Rf3bsncxBGv7qo+ajQtrJ2bJSKwDbLe+MpjPjPOGMABgaAQUQPPE
updJYJKBTx5nWuCfDMh284OM4qXLngxTf4cDALB8cn+hsZyqDrkobyi1B9A/r96X7ZBtpvBVo8na
WEyPnZn8hoZgqbZQNxGXf0sGxkp3JIermcNMZc+JDTSqVO5N+fo6twTmDuWIslsjfVbYmnXBNcno
gtSURwvYQ5KnoE/RsHVmeE4J+VrZsFm07e/xEB9tHiqm0dlTSLOYYoR2S5RvaYlrDhV7wfVH72ak
sIKm3uuOSQPXTvbVP3Ry4SYSvHNW3WRnc7K/u6IptnjqnvvSwQmyRLMxvyqkmNjylSRegHFA3OZN
G3p2fcktelWY92gwvMKHs7qIqmp3UcEAXhFOfcRAhkotNXl28GVXPTHDdZ5gGi8elZEfqWastccp
xbjrC4AZS++6w2/VUeWZ1jbjwj2ELVc4yv2fJvXXs0MfCz6p2qfNS+iq12U2iiJFjJtBch3O9J9Z
neOxHcGhRcrPVtmEgoYB/51MsmBHwhIGP2NG2zrYrAUBZRA+niMBm4I/7IRX05LToVQHg3zwLQXy
CQPvX5BMWyM6hdrHqj5bq9HDJ4FyH+EG7892tBdL37gqe2JI6xyLwfgvU/4Pdl2ug5Ahy2i9h9kA
VWDMfmnFp4eprpG3FCcSGfg5oEa7G541dd1pcATyMaQHrpmhW8f4ha63tVeduXBeQ2oBb4iPONeK
1TDRAQ0EGjMom7/jooqp0116iAJ+j9J5v5MDqv20Pac+QZhBh/wi4SPyNeUhrdxalh6GALfDYuv8
SN30J4uJgMtqpJ1OnRWZG7hPLJbKSh7/+6GaB1TyYwnHFTmDreVrzKRt26dJA+yWH1qLZGoUjPzU
tiVn6PLr40YGwF9/e3+iyvBQxFWG4oVum7PhTcUuDC2AibQk22aiCOpKgeTQ/2HsDMce+3HnRimR
S3C8zaE4ydRmZ9ZgRqr8mBhy7iEPSV9AFjOkuOzmpSrZVS1GERlYO0vzrml6G3x/5Ay1AqZfUj81
QcEXrOwXwEeLkK4Guw1TClxveK2thN6EqUwLIIWLFvsNOzNjkw4APmEf8Fh73s5N6k06BdZh0EBv
MFO1G79+nvFts7ghiMhPYPTEw+jD9rPNw1B+AMIC/YKzfTExgMwLc3I2vPncWkQnzSWQCzesGSsY
hEZzuZ3SKPynUl0fpcAPyTbsOPX1o7fhFauIeEeK6Q3irPyzV2mso3DOooLAOdNAcQeORm1RAAvl
HHoe1s6b1K6d5VlOfXQYycTJtQdzrSQQpFU4bjN5iJj7rkyEeS7xBpe4IbCuYt2ALm7ZJAPJqgD3
wQ1Jbg1lOdIUVP+NrChBsjletbI074zIV7vo1nhGfFSTiYYUEoTZdatkZsDkMYPgk3XOsiODIOvj
DbH2NnNCF8FJlVtHyCDfHZNtoioZeMURWGNXVpo712VTrNeyEaQKx+CS6mhhNsGJSkz9OmCM9pSG
Z0LSMrdz27DuDVcisPbYM/Bs94gJTcKEHB8WpOEMyIxcpC+ZbbzMlXrOKuiLPYPPlezOuKsTsuNZ
alzrJHDWWmHWyO0e/AcWsmQIjAtONeAuxMwmRfVk2aWCH8awNiWBYWNIHASx5be7TDhvcLs2GECa
V9cFvCPrAPnC/JAHTbPPQ72pjMg+8bS8puPCRE786J+pwq1TqHuvmfx7LPLkoowWLiI6DpAoQAUA
mnCTlKSV1IFzxdH0QTXlIo5eRUYAglRQLbHT3tvM+BFGAbZkv3xzRhDwBVweQlfy37wzPpI8AIkc
59CGJaU1qpKV6s1XkQ3vNoIYrBVEC2nL36Nb30Yz38K2BLhYspdeYal6aGenO6d9dUt1d69Gf7yr
3S7YJ9a0N2q8+pRmv10K860sktcMGlqOEBVYms3IqPyE4vZQpGEK8RgUU3OPxwe6vTkvWaNsPwkj
03BuRZWwMA/GX2Khw0MS4L9Fz4MBzDP5rdCpvszLENaXPPul3R47Msb2ejDPkJQo7ZKUNCCrv2aD
AoQGwrWwAFu1WBkcaHp3xQAdCrdLmThEGCcfYWBxn/vM4NEFbaqagU7SvfoYyvcymj6ZTj+nMNdb
1ADrAgQEV/Qwwe2BGgs86Rt8y3dMQ4AmDBn4zGxNFeKeopnQ+R4tkLQvXT03mCrItQcxXq34hHZE
s7PlhtAG3ZVkmgnPkU+o3N11dhwm1h4MtGqK6OQCAGfGcJVm9JgvFAkkSd5CmOhnZJjI+yxoC5zO
BLNmB3eKPlrz4vtz/j5Ujn9C94lAnAHkPXFNPBY+rxCDOxCQBPfgNCuzh9JtraMkkI2mjfddlnl7
IRF3/9+/TJf/Qhlte7PF4f//wX//f09+F1Gk9vW//9UmU/ZguPUDYw+YiSWEiTKDm5Z6D//9ENav
FIyINa3kPergd1MNeo+1nTXbKWc4TopJRAAAKK68HtMH2I4uSuCiAtM3TNh/ih9z7NC8JuJFcxbv
68H7CCdXIlvEg1aE1yACPE5Zj9utz2gWktxbGRdsYeVzNcOSz033kvFdf0581i6mOVzJ7U00+po8
jJpDMIT0X76DTjfmK4UGZomQcDerV8/JSDZbtaDPDbXzirBjt9/9kuPi98MzbJdb4UnrDtxJe0An
wd5F83qQAZMRMuL1n02eHgLp/KJTrchSCA5x5lWbeaTOjC2u+EGmzS6oxbdGmX1fZyYg1sG+1+ai
xUAHBuLCiC7oEpP7oWI+q+dJHbGhAmpwUQ6O2aEcKnVuJBmBLuwY0dIYIT/FUjm5PFJN2FwEHrNV
XGMrb23gJLjDQNmiBSsJ7FnH5MvswMkgppx79K0GWqNSPyVTbK9btywhQ7CgRfk+7M1tUZtiP4u4
e/Gr8CoTIdY0748MuzdJy3C+sxjVq9J5px8TF8MNv2LC3bcVmNCjV6csIEha6tH8rzQjvm8oBlYb
QmJH88ZEcdy4S6ga4RMYhFZ8EcEtJykItCB/uMrbZO8umle2xxYSnKDQ4opjCljomKYsOObkVDLY
BDhD9veUblthNo9ONb3Y5LFcKYcw0poxRqmem8trEfa6ID3zybg3EeqfWiv7Ksx0ALiv511Jq34F
fGQhkUFGBmND486T6YrugKQS7fMVk3ks4ua3cynjZBP9TF1M+Yq478k35n7XIsdheN+yBsP3adS8
72xqSkIA+gJWZ3tm4heurLmdkJAv8GNyGbH6ORD6rs3sPFhFNW5CL2KeBmXt0FssyDDsfNJsOWje
oWBYkiuMmyLB/re+aVWUl06JdSTa30DxSaDJY07a1/+MWsSsnoZNU1OOs8jquQ25F30Hx5OZ5xcc
gMGdnwN09+P5z9yCXjuwlAe8QsRJSzINBLa/LEZaKAskeglrmonbS2bG1vATte7c4bGemKgbBiuV
1D6bnrQPQjLOjDLQooHNq+HkrT4wxLi1jWVibclWtjTAinCFeg5roTGNim3VVOeho3NJXCC9QC5A
GaOHd6vPYOqt/VwAu0Jam2/r6Je/IdCnFCBTxlMTVcximxmBbkJGYZWSS7gY9Tz0RUjKksMsmBS6
qL9m4xMT0mPlSWPHSknshOcduwKLudHjSMwRvDYEr5EYNJDBY9v/puQ7yEmyNLX9bZv2jU57r4tA
3sfS+KPRJEgmwcxcTxEgblaVU/ITLl4X02quZfAiA4d0qqr2tzpiY2TjI7lr+/TUmv45b0Ww6mP3
A4jM6zgTABCWmKTB3XT1+GwPiV71NugjiJc0QT2XW4Y6LuoxXQWMSFcCBVY8V3+CJx5zTuPt6hi+
Js8pc33yrZtfDAeSv1v50NVEscDi+s6RCd6jjF0XFFogc0NGBoI4hU41x26Apxw5YJnLbjdYlHsl
dEeFxCF2zkjYkSHVjLBj5k6ogv1zT4Jl4IbgdMozlNaGoDQB6DnLwnUxYMJ2JzpRSjBqk3jid7+b
PUkSnDNdVVyQX6WJKymLb4+UL7ib6Vmx/YkGy0a/iz3OAuCTzUgFWhLgKghWII302vQ0hkayskT3
h9dz3gjH2rWah9PpxGNTjhNsrhzOCAYrV2IY4UaDyfVnIrJH4i1fGQLFB7cMfm39JpDqrOnvoHVz
D4Zg+JUWuNTY6Vv2sBfN8EgOJ0lUGVZvlJc9FhjmsVAU4B9hMErvZs1eqqocKnDIxfPMsTYcO5N9
V+nBlbMM6ARY3ylhFqkbdvCD3ca3yY+qla686I51uF4U4nwC4TlOsQenjDuxz9r7GhEFXuz0IoLg
z0SfvUpNsri6sNr05Mfeusi6KMSs1SAe+cNINySTceq6JTdD4WyKg1XcO1/WlPPqqwfFMHjbwIAd
3N8xpGEJMkza7mR4h3naBLisA6dtd1WPjNTxjh4dIRFb9sUeBNE2jbgql9iOzMZbUTG2zBkHrbMF
yAjJ5mBn9raxfR5T5dnH1n5oU/NcSvvJ76xhayTBC2Ij6lmoorarbJCCb+aiwWXw6yLyTjGxdcxC
RlZv4ZJdFhDJZrtwVqemg4w3xb+c8/D5kSpzfNPahCM1Lou0i9lrdxVYFB9jIA9mhZF4TiRETXwE
k/vohd6/II8pdXcRGna2uk0F/pIE3SXxVATIHkrfZoxh7Guz+wEpwVzGGRiFzuq1CKM1EAgVfvf1
UIGh4egciIncZBA215IAYUO68CJiXrKgdfrF3o1SxAVJqR2sqVltYikjkCCciosuwq+wD8ROypG/
HrZkNYl36bMnEBgxe3dy+ZJfuGds4DCQMKDe6L3kwrorw2XkGw/nOmjB0COof1RCnIsxWtUOUHuG
sKRatayTRYgnJUifR7PqborMh6QhlTGZzXXTg8rWHna30oq+RYTieDBw+6aj/uEU3+Pfm18rLyck
qo7/VRVgUAYYEMJaePWJ1cMfGK3j2CHEAOm7ilqWbvaATNSVGTdG659KPbI0a1estNMPv0Bq0kOB
L8A3dZ37arkNVCbFz4YxjhhNFUheM1w4jY2hZXIhxKczZ3Sbj927YRgDH71BSEBIa9EE07yZZtTm
fbms1uNufJjLCbSWz+0SEXRfLAO51l3b0jN2tOboqssYyWzDlhtXwuiyF5uansAZ8g7vfO/eDFkn
Vk3i72Aku0CbfQry2isO4LJrnJ/KIcpRnascZ4Az5iwUEenkEUF8SL7unHL68Qgv5MHGyZ+Zzypq
PquMaGUULVgFE0a/ndVyOPPETMRZ7/rEeRsdnvimpVcmN0AnPBc1VLzIKb9mcCVgfvsnpRiL0azA
ImfUaRJhocwgwpsgEZlnrdo66KjNwCwfytA+Odq2WFxbr1bB0dW7oALNAhdzlkuKFjXucUcsjaDi
hELHJJm9rKzcf83F0B159hc8h+B1mPksB+Vp9lRApBoWEGMfoVqA2iCD+s+KmZeJSGF0wlWe+l8d
i4Od8kA4lv74V0/sKPouvMQBHiFZDtuwr+klwgwhIt+xyBC7TjzRG6G5mr2aLD9rO780tykjaUYx
oUft0f5bMG1wMwRrs7TC4W87cGwXNm9ZoxTTj0xVOAm4n+9kMzzgiaw3nSAtyiUztC3cYjeD/l7b
I9FBjAWu4MwEImwmh8rMv+sy26uiV2sJNwW1U/loOByoQg3VpsOOwk1PUU7H9lyKeT7OjfVocKbt
5/AxGu1TkOYWC0FycVT9wGXDTSfxx1u1v5vciunNNJzG1ksuVoHVcbD9HtcEdwBArWEeZwDXvJot
IDabeFYYzvC9ZuM0qSdSNcmoDADclj3gKNMJcDiMkFjNOr/QR+cXpps4M83kLWR2ugn0jXhU+75u
mgd8UfYa6/qD37zFHZ6PnoplWHjwTQYDzW1g4YoaYB4DrZXjvg2VC7KLYSppCHiNWXQxQGkxYnG0
3lvgao8tqvM9+pMfD7tlPaTvFKvNU6H6LSqAbiuYoR00nvnKuY/dLzbK6OwS8x09fIRVs8KXgmhR
evqKNm2L6hx9W2u/mpyiRtFevNF0t8gBoYZZwKLLf04d4RWx0puo64eQ1yGpKAC0PRWE0iQ7B77a
wfdbQkNjohOWmiMixhQl3GEQ5hly+IObFOz2BQYkh+SEu8QkHcGYWgITco9VjZWOO/y8qNuHmIWl
8oWxHXLjx8q4LmYvbY4x0vjBbd4UYto1UFJ0Tf3oA4SATaSDzai85uzXLNaDrvgtejZBZa92dfHf
yALRtpbvYYqkj1CQeQDQGTj2c4V/f1VGiMuLIPkaMpwuiWIN0XDpA1/rd+j6T2lgwrwpbqXVpVsD
7vmaz4skeq6O2WTbMCrFeNAk6S9FEdFgzceF1CKzS2/MrgRAWlbW0LnDt8IpzvFYo+VPfjNcAUnn
4Pjx/EdGVA/wLnf5TEZWFrFEJdfrLqACRY7PnoAe9jKV06scTyLE/Sdi4JP2gnzo4M4mi1V2isS1
ag8Na467KQRYxLCJ7Kb8a6QYScxvV/TiYLYDEfWRsxEmGIFgGavXRs8YSWArS8bfySFTTkqD03ma
+Q7F8J0m0O8AffZGgfthKk3iI5nIuh1ak9IhrFf3AVrkGKzkXBqrEaFylDHY87FxSYNZX+5MjE1a
sJnxH2jVj162F2X2hKcU8rMPl41cz3yQOIp+Y3XTZ9L0Bwa7VG4BHLjUfKxlGFwGb/6o8SPshWGs
0wjuB/vr9ThNrPBAuK+ph5FjYfut6VEnjWgD9u6efJrhBY0Mcswi4xhk3+gY7G/6lhgS4rw6MfBA
aEKqhnE40UwdtWLs7rg83BaxbraO+lMcKFBHoJmCoEvXnj24W3doHyYjImmRsatteHpn9slHtmD5
Y7cOsd/p78RBzDCml1jh5JM5LBZdHuHMiF0wWpdMqmKVp8x5fdhZfRPvnNhBE+WT1/0xcckc0gBl
QDkfJmRsiCd8dZSYIGE/lHvfjr5tNSDOqaofYc/IScMFIWsV68xTYJuD8Ip5AqqWm+I4K8r3poq9
O9MxTlhrIO4wUO7UklvOZbz5GTK2jYbZftQxJiY9TfcAlputwyaLlEn0QnOxxJgVWCjxz/mzmRzL
On/1lmBb5ejf1kxYUZb1RXbdN5v1RwB+sKmYvVUFwFyXbPeMAHnDtbv7UmDm7rCLMGw/uOFzWOTM
xDDf7XRmlchFkuvEgmWLAhfpcCePqdilSc5iIPoi1AVdgjN8d1H6gFb0YlUwvYuMeXkyMv1Ha60j
zOlYO/eWI17Lggkruj7SxyuSe+TVQJGyVsw+wGzfTyZtWWYDvVbVAxwbICQ2iRKyRPJpj7xeJdlO
CcKXxs9/pkkgWxycOyMmAdopZigEfv1W9IgSeUjepOxJ2yTiAdxztCVlAppQkXzGGBZDX6N3mZtD
52h+leN81AG1SOH6YmXb2XOOq3HrO4h45vi75Wj0fLJE07ow1/5QAHSpjEdz1Omuk6a78iPjPWnj
1yCh4jZMtz2QN/BlGdPFIruHng0Pfapdau2TE4ItlRahIbLQWISZ5FMbvmhzhIM11R9V2CJKHVKP
d9w8VTTNB0K9PwCu44YKmuhOZOGubct6X2fDS9g6B15ALjhNjR6JgQCaDowa5qFp1UzN0YqpqXwX
+V2TOTx608ge2kFwU0/+Q9KDVstC+iWNlgbr6HThmN/wfeIBx/dUly3ME+DWDfKS0BNPDIi7VWtX
D2qMxJbjYD8xTdiXTfqc6pvwJ3uhB6dHMXaIJwb1qAfqAGcw9haHGQsclqtwaR/tLn9a2KD//SNj
596agOk7uMyy/JrQE6yxEcu9aydHO7XCnZl0xO01r7nhRHvYLBDL7M1QJuHrjK3TyF5zcqi3ExUT
D0f9GHUP9IbVSjbFu3SMaE8LdwmTaU8kzw60JzIIu3rqYuv5Lk+pXdLOPEEbObDHf7YtHFN6yP4o
+t9Bxj21Acdw1zcvQ0+QYTu95B5vfUU6eNhkAIc6Y58GvUOJodFlRWgNFE7u9fJ2UkI9i6g8+5kE
Dhj5j5m5saM4PA6KqtFQMMb7iQIKK+YuTdEAWon9XAtMqixN/mbYF+umcbk50ppSJCEkJZ9IKKal
PQmBhzTN2Tc3gfoZC//aagyTrn3IfJulUxbTFSLrmlHe912MCHUgT6vALbym3mFNt28h19KXM8p1
WdUM0vg1gIHotoRxyJXBsLJZEGskmFiiPGd++tqyzV6JEhhvYtWPfQl6TRfVklyOPyYQ8Ex6/RLX
5c3N2v3kJ+Z5rrsvd7T5zOLyJl2VHKz+A0wt/Pw4eU2aEbM+GsBt7vX7qDDY3YN4BSCgkSNeRxk2
u5Jd9BBHaIdhKRD7NDhXvdTGy6TZJDPJzF2GSv2u1NkH2m7M0/FqGuwXlzSe1RgDMWLntffYfeww
pP4qZkVBzrAHGyiBtznfTXZ+O7aAW0l0M7o1JnrTj7Jt66CL+lZRUhRsAQ9E12xJwRGJfmodpl9O
3J+EN7zqUWOzt0i9VOasVh2+uEtvNOx7xz5YphcIcTmbSi77Na0kMtkG+Uru1DYMFPUO8QbZlM7+
irgziHllNDCX31Zi1FufHtWR20QM0drv1UvmD48GNnFypxb4P4mvzJfObRuHaA/cA9ab7wbvG04f
Vsl5PgD/cYhFxaCtcqBRxDuKgugUgLVAkGrABQGhjnm49m1EjLIKxaWqXyo7OSmnDDchpfw2kEv4
lgdDKF7q0lm+YdiImc8/I0zrdkC8HwYH6FmJRibCC5MWPtHGrJzynqHEDNECSCM/KHmgyEoOY5of
+Rr7/cgfMGTnVpr5xjOodRwT438U9vO+ADUFU4EJl+l/1nVuIDaMk/2UE4CcVnInxlgeXShGPIQd
PXU8X0WelyvNgJjoKXH2BXML2xSboACEGDJYyxG19NxhdwDyNmXR/DYiRcwRNLcQ5/8lfOrcwnmk
Rz4aqGYaGTI+T/sIlwJjLB7Nte+40T6cLeyjecieXqXtzrOLM1UNSKlU3Zz/sXcmy3Er2Zb9lbI3
R5rDAUdTZjVhMPqOwVbSBEZeSehbR//1tYL3WZVE3ZQs52+QNOmmiYEAHN6cs/faNiXXAH8WCduC
Zr0ZjZQaLpbOu3XWEhZZuMg3gsjAfm40NpEIYtXP7QpiNccEND0BdaJRtA9+jYAESnpOH4L/eUu7
RCPoKp9+RjnHWxeAfGOOR7M2ONwR9pHC0JGu+zRGybRIZnCkOeM9UePX0TPKzcC2+6asqRwOhmYt
nIslMkTQBtkG9RVWad3jIc4pH+sYeyTvWwZzkaLeUmf93s+8xdy34BWG9Gs/BItmGHyWmhoePlgx
N/cnOsR30iRkOLRo5HjaLJcD5f2b9x9pzpljdrmoOJufkpAAo9KGNjMW+TMCCuqboyT7nP40bvAK
P+31hEhvZRdcqZbAblriaRsw4Wgd8SoN/MEoD34zzovMN1Jam5QWTRxaxEw8NAb7Wmir+4SaOUZs
dpXERTGo0GfEXnUK23jlVMNBwsxelv38GpPQhkGPtmTSfwZatWYHTdsd3vapNcqd4ymKjnVwgXkS
Mg8Nq2u2xN7x95b2g10560++RvZ7nbsJSdmUktINeCvW18k8MV4fwNbAuwc0LWLYxJyfTCNFBIeh
YjUW3RYJPwtyPx68SSOphI5X9rjXZQDZPQY9h/PJLJYOId7ovGCrusGmYsjd+IUyt9E0PAfoizmq
crfZtCNWwucLm+tzrlswUMDz1ikb8h4PjaEFYcg5Z6zeJOw1D1D3BrVCgGXr/WQ3yF9xd3QcMGy7
uMZWqouwKFp7SXfGiZktEYjWi9IPcGXL4NiodG3PW88ayObJCaVJXWpRnlOMu9Glv9hk45527wHj
Vr/U3hAvIzvd2uH0LN8Z1GJoODs1qGNDpFIUp9ec5jn1I0dHxUKClc6ac5SU5qII7gcDrW6XGF8t
n/o7+nhynbITu0XaSqIcboWXHUmCsaDSNURWqfZiuICHULt5Ge2Iwc9XRugDAcUlVb8iaU23eArw
ozSEbWgGSJ7DQRuzgpsAQRxWArAdaaNQIzjJ69xFoKrDFFwruFO/bVvzrbmixXl5mPvSi44oe2ib
dOW5PPah9WnotL9Fn3MX5U21CaNVNVi4AcP4C+2W1TBcI3fqgg6WMhY+BUSIurxtaZXhf0Jgl3XT
K2VSskRbcmrDgQNoeJdmbryD7UvzPUBGZSbdfT7fFzR1w/bqEu9zot+7ch2iBbRkf6ZhvpZTKdbC
6W6MJve2aem8st9p2QtwUO1q9wuW6ZJ4A6onYYWNYNKZvHv/EcTyfmpaKAEIE2/IHQHdTEAQHh6E
pwVyMtxUeb7xPBcIXbBBe57dGk4oUIqVhMgW3ZFzJcuuj1bTEgioooBkZ+KDvdHC8JFW7gb8ACl1
MdvfhMpA5YLWkw6j3itv3z3J/0PclgpD9b93Zz/H3+Ap5z+Zs6//4r+B28L/F1B35TODCdeWJsTr
v83ZppD/Mm1Pok8y/3ZZ/z9ztryyuEF0C5OGlOUoCQZbkyoa4aX+F5OAVP8JZhtj9w9mbGinypT8
Vtd0leNL/vizGRvReITskK0D4mPOCEn+wOC7D1T2lEv/vz37f43/O/xW3v3t8f5fRZfflXHR6v/z
X1zaP3ya4zr21QTuOuJK/P7B+m3RC4pEPfjQQmCbdPkyh0dFtjCO12bCBjA9zkNxaKzsibbz8zUA
tZv280j/lKOu12yKqyA0IPnELlb+VJw73DfYa0mIWhWymRcVFU7g+vbrD8/wH677A4j875vkujRB
KUhICDQ/X3Ze136qiX/ZWlX/16CrO6n18ygtLJXRMizk3egSyzcYzd+Mg397v95/8f+3yr8/Hd/z
ELILx7dsuE8/f7BlULXVZUKlqh1Wdeg+Gj2thGGcXoeg2zWg5G4c9nwb36dd+fvvfB2LH0aG45g+
HH9PmCTnOR++dE2kA35ku9t5GcgfV5EmVLGMr/Ni/lpHvjx4Yznu+oDGYpBGX5pxDB+qqg92Tp19
DWq/3GMxM2hPht5O9A5udoschCl8RUadHn5/sfKfLpYBZRNSp6Tv+pDsfxxYxjQVrTNPNL9609/1
BDTcE0j53bf/Mp08WSEiVjugfvYVLEY9zHDPKblveIyHW3S27oPdd9gopBO6aFaR33DM/8shqmeV
VEBw7Tbcp0W7dfqhujdjH71PjFfXDvalnvu1K/P8GLbqEWWkuP/DN7u+gD8PAQf3jyd5GAwDW354
DEai6jmZUDiQE2TgzQ7DSy0rYt3sG3+q7XsjJZWtZHujvAzHUTL3jxTeUjLnSQhqGyIfAqKOpBnc
iXx0tz6ZOwX78kdCRFqq/OSwN2oA9lbDdqVdb+1+f/3mr688E57nMIaEcoW0IVX8+GTIWJUu+6h2
B89m0dVW9IBwjB0BT2TDoZJSUJfS8igI0ur87Fh1LFF50rC/jSGlsWn3D+8/sLL/6e26vj0fbq2L
co5Rbrm+Ywrm6R8vDfuGjS9T9juPZPI1aZK+h2yEqg4uarLsc8rR9C697mYU5n6cgRWCIOhOQUEP
4vd3SV2ZFz9fiic9eiTCVw6ZCuLDXYrsOvUU3UFetlJvUVlvPYO6d5T17R4SG8BWCeIUkUV/Z3Wa
KJCGDbRtf2+s8kuSlDjdLSRyAOqNVd3Ci6BnWn/xz1Edpl8MpNA3ZBOA/g06muFtaCKoUa/VCCI1
HJBwu5N1Lxo2dnFV3JV5UXDMiAA9Q+/zG44AcemSsZUEANn6rD2QyzMuqmyksixGXM1Uzh5HdJzL
WKng1KrAXEUKUZegagQqsMiP6LzI4ZsD9AiRTY+g6SFChKmzDkU87Uu4rNBs7JckAdDjiFJsTT8k
aNLq4WP8/k7LXxc8llLhkOuIoU6w5P380D03tvxUdnpXAzx75BrGDbl7AfFh+beo6Bui1RFCsxLM
X6Ei2P0w47lBt626bNoFo4GMt5DpkhFNv6hEexnV2dNY468p4uFoQaB4aL8rO0Ku4QcvWU4eZ1OQ
xlTSCnn+w3e5DtAPo8a6JnG4SjJHKO8DScVI3NJJHbLNwm7SHNS6bA2DOn3sjBoGZaM5n2jFXwfD
uY+jT4U1FhfB2WndR023t02ko4DzyCCc5pcBsvhpGmrglGH43adrdhyxIsHpc9d/uOxfJ2vPsqHM
kBLCokZm2c+PwO4UgQxV2+zanvRLzwzocHqCdQ3X9aGboYnIjqhIXPb5OUGiuOckCUAMkfZnYntu
ao4Kz11Gj4QYvCvwonjGfgm+vHJJ5+x7Wvw0Ayg3zupTXwdMH66FKdChFmpWDpHJJX6LQlJZHq3q
jjC64u/N779dtv3rnPzxuShmPFOyX8Awcb0BP2xzujHpVU/NeOeokWpNrMYVAFNnlbrjm9taL6xg
0Y54+/ZVzNSkwBCjn06wFRKpvFUIXeyBWXB0XLUhAio6OShb4RSQONlzelxPVuuuMBTH6y4dDPrQ
hPl5Th+tE0+vCkGBKNeYZ2PROiciC71jqe/b1n2tSVE9IyM7mFRMVmXvzwtybjH/d1WBxqunScTN
hO7Ls/cBt98i8OrPqOVui9by3moFcc3EwkOgVJrupwEdqG0RajsELI+WkPsyTR6dEX4IgmdMjUMH
YwxE7tzCrcVDQMU8qwqo2yG9DoEnl9qc9wkpA5bZNL214jF+nFRpr8qrLg2+AmgAdTtSxrl1KoXz
NNV7JMzlrTVb5akWKf4RM3zMYtddGyOy79wo1W3oW96BELS9jQDlYYKxEVlUNyZG153w0m9w2+pd
GnCIqqMgvf/92H7fFX189A5YEMH3VdCtP0zk1SQGbRk+nosxI7TLAkY8tg2Z7L6l9rRGqNnpHpqW
m7OMU57o51GuRhfE9UBI7R4lNJKAfvqCL2UmQKWxd1bDNgQzdLggZR58pPeQOmH9WM8xMqUvnOap
OLNWvBgEGm+Q61BXiwrq0OMn4kmdx9pK6kVCqxcodRSvZivLDkjnCNkKm/zF9zAXmG73TfUuzUmN
M9U3HaqbOQACILQPLZ2yR1n2AwKZpLsNdJUfrLSNaGMk+0nNw2MQQk1NGt94nqHvtqYpFvCEKLwo
qiEz/altLkebYq5t/2GLav/De8b7BZPfIxvPdD5OJGE31t7QF+3OTegvWHWTneoc+sLUWcOuDmoS
cHWPw3JSA15+CNdj5Ctk2N6w9WSwAsagT20LgCVCNGI2NrkVrMPIZ+Amli3vYQI6+Twk/QUZ5Rk9
cvmkJ7IOrLR6In7F2SEaAgJHcbnuBT11kP8rc9Cw9WsILWm/yL4N+CYuEpjTDZdHagQJkSjcqTN6
ZbD//dgzf90qAvbiuGCx2/J8dhI/TztpFg9MODnS1LCcEWq7cQq8nKA74apXy6eVgd1nyWEGi0mF
OlrnIAaRv5TYyd2tAXzxDxPh++b0p7eBgWuy3krTYiZknfr5inxCEODG+Qq1d3hbq3wpmwK77Fwc
JCbDkns9W/POHm0ItSUnunQ1st+OJmNnRfZ6ntcAb3eGU10jAAlcIWEtdsLV72/bx9WITSl7Lse+
Is5Mz30/s/4wWSczYnyFB2Krbas6aI/cyhlaCu1ZGP8tivzSzjBKxCdNL/MPuxHzei758QZdP5yT
ne1ZljJN+/1c88OHkw8EMSmUajuFTmzfiKaC5u0VLtWd9CEHkg3rb3qwEQ7fpr4TrmtX2uc5/BZF
1raw3eFzUSCUslCzYqLO7/trCuJ/fHtcD2ac6Zp4ciWhXj+tZXnYzppgCa7Q6E/aileZ8Ne+Y3wl
1XXd8xZdkRK6LP5wojM/7m0YOQxhdT3UYTYy3+/cD3eGfjm2+pahE8ks30UeZHvZEsSHwIpGbLY3
RNRu6jyEpeOsBtX0dxXwuv/0y5sWiEKTcgV1Ge7Ahw0WNHdE52U8Ezg5r8HofgvTJFvA3vUOKjbp
KYYnbbsFYqj+8vvb/svAYDCYyE5sKV1KPB/PJvasLZHV/bhNQpWu7JaKo6KrFKnGvalVGNya1Kb/
MJ/K6+L002ikv6CkKcB9euADbfnzsw4QzKJmAFM5p2LdGAWFhaQjk7FBrjA6lr8kwPdehTExv97w
/apYPmRu9lg7XooxKjkMmfoSzR3ZtVeiPe+LeaG3Mj0EnnpLW3yJVTpFz6z1E+L8GLUxxcc/fIe/
B8aPX8IzsVRbjkUxCwUq28yfv0QJfmseAMiQZGRcpsp9tmzKupMzdsvJQ2JcR0Ns3BB6tfV0Upyp
feTsceKRBZEUjRbFPkJAsZJxe8ITtjUt3zhlbbTtovBa3vbqE7EgNS6St84R2dHwknovjf44urFz
V2clNsdSPyaTLA5+5Pdrwu0gqPVVvvcy/w4Hkf8YuuLWcP/SEN+FyKKjhh++M1XxMlR+upMTuu8g
NI9asgcYCHF/9rxgHxvZg8ASsmgIxdsEAVE2TemOT1CCofTGdNUBA9cjGUfore6zPAPd01NrHyHb
LAJBZoJJYXnVdckdjXikjpxeblnnw0PZoCFWZF+z6Ke3dt/KZUqGE8rEe6+y81uDILyNjGlyMBiz
ddbZak8oQL4cOpJBTIdXMKbMPEZsIeZqup6JJhJ8BYIsnCjinHC+uokndNXhKJAWGq5eV+wOFzLy
Dp2RiFOeBS9Tp7iKKm6OeGqKW5AXAX21S2KNwVGldXCq4tg8SpVd95PmpuXf3TQFHvy66+9iK3qZ
ZfM6kde78bM62ZkaDnUU25xikrM5DOh5lYlYUcaK3aHxh4ni46nSg5DpSTIdpGTQ/XISczrHB6bd
lBsPkwRT+bjICufcX/FMEgPb7+eGX97T66f5tmB02xRVXOvDJpN8r850mivWjn0G3/TTWJfowUhx
jeUWPwn2oA5ezogZezXhpRGmfQxQxqXgD19gkFwzXCXaqSnSywJPHK6LdmH1KNRp8VQ3SU1zIosB
TNjavYtsjIu//wIfqx0eFRcfdwPVF0nd4+MZnFrbVOprTBSmXtIK6g7WeGJAQayJHZwQoEPigrxk
Sghkv//kjzPc+yf7Agwypc1/KGqGvJdgP/tNSSTcWFJXieo/7CfMX8eC71DK4TtCODXZkP08AZm5
kr0TyG7jJN6qdcdsg6MQOJhdE30390Dgje1cWt4W8Eix8JS4KldtH9ZMAmulqDo4+TgjFS1uE3fr
72/AP9x6qqSOqYQr0aO4H2bHHmdn5Keq21Rz9NklBGmPDfemLgDJ9FYHiYtMET0iu/39x/6yN+V2
cNsZtlCKLDZZH7YRlYl4ooG/sHFm5+igV93wHXEoBi36JsDrzTjtlYQa3UP2n8BUz9bgb/LEk7CV
wj8VJX8ZBtKkA2PbyEOkjUnmQ+VPjR2YKFejlQL2utDAQ0YKCnes5fImjIpifc6aFJhKg3InxV9i
WPCqDdNUlLPG6IE76Pzhlfhlq+xxSay7HK6u5xlQdD+PmsZ2Jr/0sm4ThnFEX7aLV2HU3WcEc7dO
CPlREVLXeCtLiQOF0hXtyf5CFwDTkIUkyjnFLU1re8ZzTFOiRjRjex2+G7q6v3+UH/fLvK4cbwEL
XIe4sOwP9y4h96yakrxGAeueTed7VbHIZWatF/g9XF0ve9vHteK8/v5jkVb8+tTovbggimmfMXF8
LJJKt52UMTk0dzNFQc1H7ai6JoWNxw+7SdiywF2Jujw8Za4TnjiLh4TWZ0veU0Kb28RfTlFI8Vmb
l9YHqTUPCHkbIFZ3wRybBy9X+3yyjEWCnBwATKdOHlmWm1qwgkYFmrsC5h5ub3fTTvBrDY4p8RVf
hWp9iVfBhW12BQ203rcYk+w+4Mh6o2AdbyPLjk8yBdGuPWAipf19so31kNgGxMa4QIhASFSXfAXF
hgtttg5FWcr139VyIctNltwPY06OAY2XF3Qk463lq8/I2CmTQwtFcNH25Cg5KE2cNEvvpnEoSMWJ
w6+dWrEJWMcj1N/WBtwajn3zoJMsW9jXs9iUO8xPotKfSBJZ6NpSW8UvXBS1ii5kB6QkdQTd+v2v
IV6lSx2hkPTtpCR+G7+zoAy2oY5u7YYhMheNayAK6LAE243cw/mjWDSpaBO02LZ47fuz4XcXB2LT
U9VGzl3Si12HpmXfUpG8kXMu7s18An5hO8hhRqO7TNDn0DocC7YNuzaP1wNCX5Aa8zF36/LcAwk4
Y2TZxNSOEXTW4Y49bHUBf4pAuX0rI2v6FKYxehQsAYi5oRbXAaEE6WQae67qe57L72bZGXufqN2H
qhFsq7LpGCfoVHNchrfVtmrd4MvEjMIjF/2maO1mpSVxaX5GUIlFQLBhKfsEz366qb2SXALbnj6p
0PMWCef8XZXreOlCF7hGnwJUxQa2DiPKXkPac6lJjJW2mItj5bPFdyrDR8ik7saE3IOCiMk9bMMl
u/VyreORI7NRRk+VQzOn5YZhDe0374/aoiQdzXXyihwc6SmuUk+04X1w/dFUQIerKdhJU+8lFkyI
0SJbDlmGBI3TH8U1Erxm01uh0rQOLUkAbniHS5f4yUqsiesiXTW0jpb0qZuBwjq2ZX9J6lBsooGA
+tC1nqiw3ZitLV5iNxW7gtaaYiY1PPdT4GXVQ5DOCXAfq18KjXeY4pTPntlL8fAF5TaJcvwMztSs
JiczOezE5DyX4oLcxj9LPGsmLJ+3oatv348d1YRgp3KCZDUZY3buGmgjBeIh3HhIMMrepsWRFmjc
xVysK7iqn8X0JW3fZD6Tt9iIgXhErY9JRlxGM9Rrbr9z1ioh6NMGdJeV41vat/Sede6vnRGEagQs
7yu1+Gv2IakOE2nLTtOBRLZtsZlCEiQS9JYrnCF6SRwqiRPGE4Wn7ix0Fu1UXuG8FhVhCBXRVIFr
TPsRgPQ+snAr3NQWK42n5aKh9nEkr2KlTFVvGul9obRtXpjcKNN5dbfqxeQ8FPWrCKdxW/hOuo7W
QJ6dh05qf6fnZIez6jTmTftQzIk4s+QQ0Rw71W4uigYAHHKiEDARB54dvDBsVMOwnBIP4ZDugiPc
KH60aGU03uSNgHtzZ1UXooSLdQ5Z2InKRwzk2yEbykOUGhfAJzb+uuHpfZ0sk5Sz8t5zsIBoy53o
6MDSzbEdrXRTtZsOtTT4Yn/rE99xT10en1PSrbDlmTsxBec6bHd+btjb0qXwIuoJiomdOnu81gbV
aJNgLDPtbx3s+dxz8wK2oj5Bg6VSZ6Teyk68iYg1CBYZhZutVzw7UawPFRkwN+3Y63sYSrdNl8qv
tZ98K1yM61VOyosQzQpnv3iW19w1UfeoJtvolkX6kZBFtR6m1rl1ECbdhPOsdoMXqZ0sl6af6KPZ
2+HZngVFUDxf1xzUpAYuVzT7jBTYm6IarRNAewR4ghgKaen0RNWUL54ytVgGFuC4isLd0FBXZ1FI
7rM+nDneoSsbAmfjR27x3E9caSLgN05ShnshdkkVfjUyPz6wfHj4WHDkVyp/qkQVPZkuKWExrdUx
0ZoIW7wxvYov3BL3OAF7hZph/kVyDNGNwYS9q3Nmd910QfVISxgPgMLTFbf41cluMW8iNh83mC7K
lUjZjntNXR0hYJEAElybN7GB07tM+lOTcEaNIkHxfigfElWeo5Kk0fe/iSlyV3V0RBc/rhDBZ3cz
CifNgN7Hs/m9ZW9z79k4aCyS5NaV05rHSKOVmwd1mwv2pjnx0wQyDnIZy97ah7l/9to8O1dFqBeF
PeRbjXZ96aZgnPph1wnCUs10ZHmLOAq6Wj2WPfA8s5/GTWJh2oGSRJTK2BjM444++UVV7HtYx3Xf
722rbB9dT4GhMlA4WqhMI1rr3JuOOOUwu5iFfmpqoz6iW2QW0mCfKHFbL6onAcAesGhM9B82hoQ0
GgfVPRo7bDsxua39UH9us5CMgt7tjhO+cx2BfjCa8QtNlNsWfNUBRfBBO4yVwB63oc1/BjOdr8Bl
kIFN7tYpQF5et94zJODxwAH7VeHLuB81q/aM77qOq/7OFCnDur/PUnliIaOuGYjkYla4JLLkynbv
Yoi7FAluYHEPaOCRns2JefZL8ewzvnexaNITHumKRnNnWiBVjftxqNyjRsExC7M/2eVdB3lplyJO
WONg+AQ2667H8n4GMeNsEMBjGsfHTB+MlEyaNKs4nYf1OBt/gRzONr5CvZIjcTn6g2kcE1DRbI6n
h5DU0S2YmRWM7x5pdGcw5ZNUhFtHQvGLSuvgVdGjl6dQ5s1pwozYODS7IAbHkcKqrYuYQntmrkq/
stdKjd9KEIt3bVkGqw65b1aQp9XSfgbtbmHJ7+vhM8dVejF8FnRUv/tcS5qQCL3pdDMeSJSrgoRw
M8tP1qEyKLaG31m/3UNqWe26XNhZnz2Bo6pQD9KkIyyeAGGv3Sq6p3tP4ayO8v5AQS9dTvE8rWjK
kkzbkgfp4JcG6guawA1DxljT2hdSOp4jljEMht8JCA3xAj6n+bSyKGaRhhvPB+o3KfHj02MAOPEs
8raFmEvDHDPqM/W3+ps9J+te8fthpBZviKvrhZFbqPfdBR6qfN8LwHhJLsYl1j1A9ph/jtTVnk3U
3Vx7EBjdvrgGVzZevPe/ezi0j7VncpWifNW+gzkZ5/+SVn+8a9vk2FUqXFamWe+HmuTuqfzupBOV
nmDI12PVTRxww5FIInoRZdJtatmZcN/zbF2kqDMtBeifLQ4Ui8dBGt0h0M73VgSXGdPauj6GM7a3
qZ36w9yPTP4lg1x6/UNMNM9DV93nAZlj4RVyqJQxHIPAeZRaNqgaPdpcDu9dBBq3T6hn0k7PgAEO
E6W0ONm3jhfsYl9NC88bgQgLbDnU6SGMJ+jXiRVjrngcWZh3Y5cT9yhqsTPnl6xTBz3h4ka2YkE1
BuYY6JUfQDjSPlKSPB2/hGx5l6XHDNi1Tsrs7yJAGtVB4RRg3cXY3p66om5Psxj2dofBzMlgb3dF
/93RKX26GWm4bb/hTqU1yuFDAHhYtg5eDU6fdyQoEQsb8MsSHx0vMenzIqUJ+yUcYPUC32H64Qlh
qpnukmw/uyO5QzyqE6B4opYei6ZCXlLEb5CaBaD2ESC6Nrai+l76RfLY8GbtOCtRhhDzcOwMP1o3
oMXIce4eSzOAV8aLTInQI23NGDBtcyqh+4hPN5jKVz/X5JI15BMSIJ1vbdxPD23fUsCse3OBxUvt
4jZ0D1EN6TLTRn7ricEnFyDo90mnHxEHeZeqSsmqZVbZUnD9ZnBKeMWkB+8A9wEHi2EVxa2zMihy
EDNdEQVD3mMtpxfDlXeeRtIRu7JeVVq6/Jtg2jsckyF3f6XITTpu1h2BbFzDmtrwAjfuiroJjTVN
Zraz6QRXIqLeadf1xWaequIefEOVpGB2zaXObY2mHAiII4ZvlR9y6vTMpxLeL8ENpthS75nuvCEX
OxmU4sat/GtuBG5yYx7rY+MQ+wf4sDw1aTatHNzYt00r9QV9GYiSaD0lVnw/ERZiuB2+ojiLV3A1
NrDM0sexz1dTX+i3toWaUNQ4Qy1OXRdgw5h32unWHerboCFjZZpbaruDk+5rGHoGTvgowcAEpjDe
0wyP94UdbmKfHPkhAI3Ru+S/1BTVoXI38mUeIpoPc3OeB2z8QGYp+vtcY+a5X7AK9p8xbYfLQE/J
umS84rYy78cJ/g7MnLuRNmvnM9NlgdgZhvuJsoR3SIDBdEDh9mOFWcvLxMnvTZuwBDFuiSspV3k7
WeS+2+SWm8wsHRtIG4O/T5YiPvz63NsceMUwRre61BGGk5fuHeLcpOWddIBe2ml6VUED7crTbgH4
jOlHevYz+ZhrL1PRa12GbClidc01q79UMsmehpS5UEESI6J5xppqj8nKlLFeuhPVyMoDtMRW090h
a72HFzAhd0ASFoPG3IJBIZa4ryX7YeD4qF3OBVilJdp3YFnRdOLVJMkcwvISiXn1ItqcXUduseQo
0rJ1rGhSeGCIcpfMhKsBVXkVrErnzRvITHcpNsMij4o30NkdnvoVZ59g8z4rWhbnZRHL81zGmKpw
/mJWyTgmGvpLY2IBCPdmXhd38IBJofVh5YSDPjUgjC7miO8nTQrr2I1IydyJc9JA22TNYpyhAYi/
secpbkOjStbXqjZ03pKZk2hrH3YeSfQZR7ixen6vHubUAKZ2eOP53co4+G4b+l4ULNetqdmMVRyP
0aNB8cOri7B2l+gWQ67b5pvKBZ+v5LTujJiluOlH6L4W63xSZAvTKfpznoPsoG1/F+L/eJwMv9k7
Ybw3OXDOuQbg5w2AuwdBm0rPIADnCbZpW79V5B/t5XCWNZvlFnLuUnlkv+c11BG3nk6NMrLTFWuK
MmCWtwTAZERaUD4PNPuQstz+vUpY1j2CElpHyNhWejDcpeFWLI7SUjcqxwdJzWU/YR2hE6vbfU/L
nTeehGhcAjV9DrAQQJ21L1+wdXl6PlHpyTcWpvXrvD7REcZXZXoo6WqSZjhtBcR6L7UMkTLYUBso
RLnW6O8RujxmnB8/pa5YsqNgyHIKP8S2z5yN3WOr7PLaFIwyPGva3IPT9e4TfzgO3siurIAUUoVo
c1tgRI2LACFhpb7Jr3XNoPEVBRoZXWrHF7dePUMxahZDGRNKHOExUMZrDKHo7GCk3jcNybYuB6lP
yWwjUBTOX5PcY8xyT4lsngMDXievNmWTMf4cJyi72btvFSY1I0y8ZY0yxJDdSrMMEbBVvAm3bh7Q
QtkIZ+dn60qIzXD90xkKb+ZGHkwJq8gpDWNr1Tlqk2vCRN/gunCNHblF9apJ5ztXDI9gTRX7nbhf
GgM8mVSZ5EkC3qggsT7RNxtPog++yDoznspOz5h7WcgK0h/tUbnPjQCeouyxwi2ee88DjNMluii9
fv9/A/8KHGB4kuAYg0qN7JMcjOgujrY+YpF1gLgeOo3l8cA9awFkhR26kcCH9vtHG4Ub0c/KORhs
C5XR7zJe/d2owOYb8dUSSudvhXfKWWdNQZJWj6lcT/f17Hx3CIPZgYLksloiRPFs4qaPyu7z/CYK
6y9CN/q3oQi+dT21ncHVGHGs2AZgDsqTRJtG57xVZJjB96mQM/RhvjCyqdtEIDdRhJlyW7usIKNp
LzCddNtUKUxWXtJuGh+YkXBCRndqGPscgN+NA3ftQcPjuikBAJV1Je/DyO/IpLr+CYdyPgRHQsVw
wDY+uHfbefGcaNnEeG9wQ/Wr0fHnjZM7t5MKZ+4eG/zZGboVXGk2/nFRHr1wU0qhVsCPvYeWtiw9
w9b8ysUtjGLKAHBU/UYLQe3IE/WOFx+ghxF9dRUJz71uaqqgpYdwp2SkBskphWZ6YxVl+rka8GgD
c032/qDFix98diJn5JCRQSod/flC+ku98HoDpCBEcxSIB4aCvcQsWm9CCllm1XiPo+2PZ12338oS
8XVE5Mx9WBNtJQLxzZ/UQ8tJ8LpejEcnrx2CHcnj0XFi4b9L4RiY2Pjn3O7o3HPKQb33PW0pAeCg
x0RO1u92suFjsVks0Kr5D1lr0n9rG/aVE4rN0VTGbSRozNB+9Td1pttjEiPRk+Gh65gY/Vk/8eX2
gxlUO8UR9nxFL4VN9sksSGjkS910YUgpY3KfiW6Qt0A8i4PDK9kNa1k6n3OLgkDMweMerhHHE9OX
V2gNeMgKHlKIFrYsX0OzjJ96Ezg4wEN6y6mRbYw4okMSOND2dPh4he2AOrIJ7r4kUkCQYafJHJo+
B9A3avip6yzGEc7TfOG/wJ6nVC3cYqZuQbRBkQrMvjBUHDfGsgemmmw0eYHs5IBwAxWfgZS7NFSt
ybGKMbQqxoluiKR0MlK72FSV93pIXn240CuUftYqRPa6QfsDLhb/ckhhYZVo5R50+0kEGSE4aUT0
XppGeylWlvN/WTqv5caRZYt+ESJgCu6VJOgpSqJsvyBkuuGBKgAF9/Vnce59mYjpmHNCLRKFrMyd
a838NPxi30xeiF4MhHV2WmCds9b4KggiBYaeWTFppxNIa3UOVQkqdq6zF/A8UEO63P+Bpb1ilrcc
gPJ6O1sH3yELtq/dEhfbrohr3sxO8jDYLB8Cnc4f7dT/DCQvfLdY/Jei8nnjDt/EtPJnH3Dgc0JZ
FC0S7rUdvlXgAL/MzP2D7ze7mf4Adx79R/Tfn1s+MrLRdF4GiwhREOqtOwvnMGdj/VyFHp/hWKY/
bdteJVrFtwTazc42jGDvj7a+ST/4999/MLv1G3F5vO/Sv2X83jaJ0MG1Jv2NtVmy3JcUy6UkKBoV
HJwsJbOhz2Z98mO2OqpG5fz2nIqja0bGZMKhHFPA15br/AiXD7mzR0VYkL8PPzlIuQXutdNI63db
5Emzc7MxOYs6HaOcjMKBfc9vuvnp50gxEpV+S7u1YcSxlC0dRFzEuWl/pSFr3oWZWSej7+wninrA
e0nsv2d1sU00BxhsivhWNU24A9E17O3FSW41tR8NEMtFKxwyrvXsDywrEBfEMJ+qdAkfKn+yoCd8
OFLOb7PEreCVWn+J3rmZYQpuiMC9kdXQkGMOF38IgIXmYLqqpkMPF4soyNMLm7Ddi5cmJO2rJdnw
XSj/mEH3vdCmH6XOnyTT4mPeeENkF737xQ2hksl3UGcqKsbKodu32Je46p5Sbd0y1CnvTSbhYLkz
j+j9X6E88w0ZzG5ny3M25uFjA4vnyfQfHUuZ//cvCIGsrRWM/aYGj/Yiit6KFqgi5CfrXV5Y7ate
xG1GnsVlNdAnA8R6x2Z/pjXchKKBQIf1OSpNqwaLFnZX2WKVgZVv/7jDlst1txqkl52bkOPb7RWg
5bZ9QL9WbofBMLZhUuG+0N1F4NZCZVXsa3nHC4S0KYB/NPfq6rv2mwSuZdZv2sWrdnlnY2XpAcun
yosfpazVPrbGjBys0a3zBqJDlU4pcDftH5qUA15Wc0oOWFFG31Fm7rjLuTe/EtvZ6FFSrTPJ2km3
dz4nwK8ps61Dp0P6+1SV3iaIAROgEZhPZeCUMAphs1m2vLDmG9AN6+d15XvDK11s1m6xVr7R9MH1
3NTOGzd0N635v+grzBL3Yz+ZUm9jZYazC5fEegTwgMGd7drttNj6k0T3nU7x5QdcKE2/KY8piujb
BGza1M108TUb+HSUTcSKBCcd25hfcgjzJ6tjWlgLsbArl9K/E44+jDF1qmUHxrZnA+fKpcy9Sp+F
zwDdCaWtBUpJ9DDtN4Xg6ha2gbmnCjZALlCYOEViRuihXkHcCOgm96o7jsMX2EIP5WR8zcBu+bQd
8w0WYdYFC6ChQR9EKbsrczvMbgmlUVYEJ8uN84vBj3X0kZ9VlgtWwKxSdmrm8bnNv6Yy8Q6U2Tx/
o1HQNnpIil5eqhZolVkKosUWhoWOKmA/W9Db7R4n+kzDMrKy0YrC2cahRaYnSLoOJIimLkclsEfg
9k3Dojy5Wsg1UxcT6rVxVXMfnmI/dI7/rWFUDCWSugq3M2C6bUAUjv2aYNgR534uF5sUV6Cu/4XQ
y9i9MYENmfXGJQ74ng3fOwnFLeU+FdOyMy2C9OMAWy+0npO4Gs/+mLpcsEOHi5oNUg3RyrhSVZVf
SNrtguR+isz5sewhYYIPDbb5r2Bq99Sy/Pc6M/aQimeNBW4f1GwGHH0x4XrcAXT5BOAhd/38fZLG
vnfRvXdOfWQf7bcJ54u2QLgGmb/uJt1da0mfsQn1o+fRQCwmZz53jgL4O47eBuj1J2vYXC+2iirs
pCCCbXU5/ul7R36ANvqpp+FqNjmbxkyojl4LHG5YgMNYve08dPlyzQzpPk1WWB78xX0hsvVkDkW7
Dx3r4knHw2BoYL8w1aeOWyvqWXc9Ci6Mq7aPmXoZSrGJVrwy8cv/uQHQvNLTbwQDryzhAz4cZvUC
a0pH3uB7lzItJ/iNg7W3ujx+MMjSrr0hi0LFAIElHQCIS8jGX8EIniXIOpLuT+WkxauXF/nGZlNp
25ZQ2qswpdmZYBJrRcNr0PJeQyaCNHBAOVROda4Yn2za3B3W3h/LWdR3wyAQDnxdPTo4ajf8xVlr
YFcEU29+8qv2YUClAhfV67ZpAv0U+cb//2NgWLpMXXx2Sh5fAkakmGhhHcpGuVBgIWHgapvfGqfw
yf/TwxQlTnGMVbtWJcxy748UZj9EYSp0wEGXwUNuSoAAUAUr4EiyD9YBMgA8PO6EEg5mk5LMVbvO
mV/KFDE3SzPvUs36onR7y4Ct9gqePi1gSSAdFTLzHPs1iKOiDHnHjfBzAHLl29KxZNQwNFrC/uaE
dv/Su+w4BpkXzTSGXgwPnk2QFO+IP8pXxcrWShoj2j+Hy4QxvZpt7by6didOxhCcR77qZmI6T7Iu
qNlV3x0q/l6kFQtHJRuRTu7FzGWKYagJopbja/XfgwcMdnqYOpbQvDC7Ii+cntv5DcSbGwHN44jD
o7Hu5il+oXl8C4qqPSzxwmRB2J8dOxTl7Fo30wXu1XkVyoopz05u6rvrIgjxj5azdRzKiq9XULxW
A8+FoFeQsSAyw/EXNaHetoEfwpgikPrVFR0iUxkT1LLDc2F1BfBsF4B1FxVLg0VjLuZnYyjyP0Z8
R9CzcXWaOdZ6uo1wXrB4nJKxKrFWqOSQeLjgq2e8YO5LZTwEhKyObmZgHWrkhFKpUNbW99QprPzs
YnN0M9byQdR6LNCY5sKqnMFA2Wus1wThp99aLXOo6RabiQOs8BKoRANKa6k9gtndY5FpzylIhLUC
MLPhMJlYEtH6wpt4WgXyzA5AMYl8h/es3eIyrQ8euw+stVVH5j/NqQluw0hDQZ9ye5qPSYwHLLOs
kFVTFv2atERQYyv7Og/NBFPIVm80FKgQ/OyAIuUeW/6e0YB8x0Y6b1pn+WCbHMitCCzg/nd4yIwj
j+XC9hpcnNH6NgwxQrfDY1aQR3ggZ7C1sVTNi2HviOkw2NfkFJ3R7qPCcZ8Gzsht6ok/3VCd/jvd
M206a1HBPAOQulW1bA+JycpNoRqYzdN5SrPg2W+RFDLozhiQQdgRLW/Wqq1CqBtddRKxOezi5q+i
r/dIuZWt6WrusTKsO5ewu5RiWVtlHG77OObX10wtH1vwkTtu9TRhMg2qNnta4nSjPB1l/DqsweNZ
A6XmTrXHkVx+OflPrEvrWRgTNJbAX26O7b8Rud1xV5kfdWVMj7YIvDUH6XzUpc3lok7yDYRRLKlC
VWsqnQdFkfbt5+nfng3atZej0PasJrz+9w81hQc7DCNkMy/j5IBaETLZQckcrlZdIeV00/apSS4d
IM+nECYBzNT270QkLUJNG7J9YcJl8+V/vI+DTvqvhFJq4/B7ZXISPw55HwIKYRhRFjSP+lAdKZVE
NewtLslGiTc3DDDvdktx8Iz7YlkS6ZnrwAwIKOmt1yJHb2AwzZwmBiF+LC+ql+EqL6jZE5D3BK1B
57CrHQPTyeOntg/4HxryT9iBBsrUg7oXn334PlSYECYPpq/2qs++f1xG3BKKK0Qr6QcWA1zusK5X
DKDITUzNOqnb3yS27mLFzlqJjg6/Z3HNxKcimWc2V28Bn37P1IqyPc4M7FDSpTAyQuxxaUVnyZ9u
OR2TU9WV4ko709L9b6654ZjaH9aJaXzSEs53gPVgfLjjLXa6d+FNvzENtChmjYPXSv7CxkmEZxJg
arsMkVsBD070y9h5dVRCwYbawjPTMrzKfX2g8QPepk5Ypc8Wzpf+lQILpbyuSBexzbUNCT65Nb1q
UU35GkALTWAmLxk0Op/vnsEXcOuSOSDychG9JgXhOcckA4GTNUw56wLAcOf/1gU6+bG5KvVSzX3N
TKVxj950MifrbPMNCsFj9gta5Qy5Hqgrk/iJeFh60GTTAGGccVhSLWyYBT0Go8MwLc/UjMMmnH/g
4qMQwTal0TWxYJZRI2Dk3vm0vBl1h9ESsOsNpOmrGqg9WfFh5b6K7r/AMeTzoQIjppDgDsSplTWQ
eSZN9m45lEKn56nR7mZc3s3UPni2hmtk5XgWNs6ECyP0O3YrrRtGtgjjCb5M0Epkuf1jioqc6xlJ
zjq1gpWb9916tITe231NxMT4azL/WoVW3tEnUGucbBpzk5XufbN8s3RzM9v0rjhvdFTayFzHpu62
IBY3vYBz5JFcgUZH4JfoWglks3RGUEDskXHKgZq38vrSJ5AWhZw3epJ/J4RK+Gu5SVo1nQnWiUMj
X0saX2uny56S0XxaJDoAw7YJME7VNmVfm9ImuIVBcs7DzzGx74xmkPW9lz51ybwjA7vwtkx+BmwR
uHUGEYU7++5pVao8Crt2VlVsXVjE+XNfEkyS5EhTqF2zbRys8th61gVjg1L+09ysj51zKmunirTq
WZJHF7ICLnkt626iWtTfFWsVqwL67Z7QeeJz5eg98YRf4nm6f7hx4FGKuZ65qxYMvvScYrNm8c4T
kNfHBqQebgRinzidp/rDnOyHmqYJ8zJxMOL0zxSU/0TtZPuaHTAwmv6alnK7abg7miEcqtibjrLd
GgVAkBlUezfhCGHpn4Av2te8nqYHv8wjWaYwkQZULiIr/6UAuNdZr3/9AkCqW1LwV4M5MglL122X
MJUuYYpAgbiB4meDoc0g0WrmEtm/cehJXg2Ud+yQ0kxP+p9lIaTbaXA8LZqzFofr4EFwNJ1PymBa
mCPYXDsx/5l3w0GpoOuP7qOcNRLqYbmWIDHh0QUfIgnZG7TUr2vTVsubkaGlqnaJzYb3yMr/phob
6ECD9y+dB3Mb1uqhq3540txoqD3So6YBzrP/yxSbaXuQTHuv7j69rEq2KpQfE98N4rKXdGAonU7C
i4RRko5iFBrxJN4/B0AM6S8m83Fbp+lhkPe3USx/e+eLLsAF4P9CfyK4JGhtVCyBjDfzk1Jzx3R+
22ozJSIxkTkzrCib+ivMpjfUc2vIFNWmhCvTZctfVzIfMgVxAhYoQa37QfxpuMHZLKAaZxkfb+w5
+HWyAmlaiJJsnB1mbHfZy52Hx7AaUq6KbFBzM26JhQKfi/Y/JaQ6+nzbOEJmGAl1fp4F74gUVNda
h9ObNaa/lcyeSxdrixbxuAky57OiyIiSUr+javA2JpBCwqv/bB9dwoTYLAJr5fokCz88t/lks0Ft
y2z6BkK5H5qS0OzgMcQ2lnzThdySOsmL3y9WBfURH/FUR0x5+TmggmVQPBZwuMRvWaRm79RKnwuj
JqrLgOEsum823AUdoX3ihh9dihWGZj0VnUUaxZGfjcpHeIs+xxACk3lCwGabjBRMZiJhz18oF7s+
G82NORHFnUy2ZUD0y0Y9WCZb0+HEcUtJGTpw4Nt+9FGjIwjKg6c+D17nrichIDJo5XzpbdcnNmX8
SolFNB8YxUK5y3Jm0+ZAsxRe8FJZX0POZEUU1da5r20WNU7isJJ779iwis4ENYDPzlkT/GWJ6kKD
cyfuixDCScLIyaydr/NjG9uv3HCdNRDKPwvt2ioOzDW/tf3YwiIWy7SdbFIpxoy/huNOrirN+DLg
l61NbtE1G+J9tzAQdoiqPmtuPpt7fBvk4Ah9ti/mLWZ1Rgl9ecA8yl4O89KLQhvQNBx1jhlbNACG
Ta24M0IiXpWhs+zKlHvaOHuK8597NI95aCGIJd1aRKiVqZEgd3GjhBBadleHrzEL1+vmbkWzLHmn
XCSEgFligYT/ZHngtYh2ARgcyCqEPmPrJf5ngtMY2X3cZugKV9qcToh02FnCF7qVwZqa+dICfVhp
hYhmMPGhJeH8kFrdQWemuQ/hrGPPoozUPS/cVInfMM9LBO6cw6EKT53vkaHNjDsV6RYzTkNMe5rC
lsTIMPzYC7Nut4jfCKchKlREONCV4g4X8Gx61reyZSkxM+IT7tTXHFbqjH7lx/dtzuHqNrW2eYkb
mEzFhFmyOA8WpoZeu+Meczh54Ca4TJNzYUD1GmaLGeVN/ltP6cdYL5AibQ8iyUKkQTXsj7NgLnC8
kCX4F5qqOxaU+lHTmYje6Vky48zBgANkX7NQiD45Q0QcY1xWnVXu+J0FKx08p0187bNmE9vGfgm7
fRkydLXs+Hv+709FKDaLDReBnEejX6h1go3ss2fbogdWWSQPE+fYFPIKZ3HZTdRf1tC74A2MdWX0
xgNNPSaWDBmFhSSVWisNwGKmJnTzugleBMT8kPMsawM0Pxn0Xl/BfCtiCudKb9KR2nmRNkqlacBw
obOdEg9Wa8itAXg6Qv55EEAdNjGz1ENf2fh0WHPIwR+v+3o6D/Tz1plAsIAbvFoZ3KdZhEXVFFjt
NvbxZQXAzZnmF4wRT+24TBsQ8X+z2dxbgRvQb3pagjnm4IzNx5JtyF7Ix2LCfqJ5sQNLPIYZ+9Vx
5tO3t4joowjU4I8gyxksAOTGpV1g1goWxPQgmP6TnVoBByHbwseMFqqMuRqVfF1J/aY4TBW+inFh
Z8ZEUcBTeBpTbXyMOWMo8RDU+FfMRRFXtCGqO0uM0ZIvC4SL+aRbbvLddOAXD8g8jUyXtTVo1Aze
4Bijcv4wxvYKPVfu1X2+V95KOLJRJZWEZkQ7X853/j7OqcZnrcgKmt9ilh5JNjDUxVuRMMNNqjHy
U/uxJgp31IZ9sDB0cKh6H4uw0XmbTHx1l3+ZsjQJeTM1skvx5fu8dliRTRiBBI9d/7YssBMnvgsN
My1aintW8lZ9VX3E0ngklfVCVuvJ6hVkWOpegmgFWP6BqT/7mW95bz+TZALFMrA5oxCAr/oEKZiD
77WfYo6nXg8rp/tZMhp2EqjgeggQ7IU2sqpkviLpPeapDXsLFkfUB7RjE/uQ5SEz5aao124gniD0
v1ahuKZ2m62X2de76m8xpV81Xw7oi5PYcZAfpqor1p+BEMaBFyE7uhKH34walzbULlmccJeCa1mT
zAI9+2i1jAzrjJTQ0BR4O715eagFJCA2krw53RhK15daO1Fl1y+J9+PQEjq2E3OTWqHw6LmYOlJd
IY4Qg6uvIkz/KtESlOFOMLrs5MjmxurPUXRyD1Mf/wf7FFG6jH8StjNmH+9GPne3ENzwyp58yDfK
JyRW7GYv2EOWe7HI5G5E5b60PnHMipGUNkCcBItGnkHLxrOJZ+Hj0A6nd6vGP0T4tqR3U7gk2BrG
x4XZP3Wnc6l2w+wkG11m75Xf865Ii4FxecDFNwZJMjuxs4ul/ZT6xYvJe2C90DSpirQ65ctMgpA6
YLb5bgtropSped8VSGNYfohmafM6ruFw12H9UCTizRZsP7gN9HTZLSsHpQfhSsKNSxhEdZeKjc9Y
5UZjlWePnGSQPZnGeGKK7vP84AevHuukNB8DvqLSD6c1cuxLAYPt0NVXespvi1Tn3Gh+euGLKLaX
515UNzp8zsYrw2SXi4XVdhCnhG8HJMvxrfEjB4IG0PPpg9LgJW4Ib7IezIJRewwq2Rwz9cRLEWT6
PRfV1pfQot7pSpq0yh7wDrvLE7tPe4gGzcZnGzL1G/3AvVI7zbQ+SJ7kGtLUZq7Mnew9eXJanhTd
wuZJY+zrIcZ167Nj9MAdXaGsxLy+kirIQalAAk7zc8igac9Mjn6ztJD2ZuGmoTo6473ABSpUGd+c
YVHPhbob0nzCKOb4SSRfFqxtMJqGYR5apxytaz8pOJ4uF3JJkVhA+KgspLSZgw32fki7OIe2euJo
zZd6mw3XIGHfGTLD0eapUWV5N9v4ZPoTsenAwm19yyjXi5OtE4cCl/QCUfaOUdJs/nQZrZAWGdfd
rBI7DDDTadrXY2g/zFOrD7mb/Ma1fAPCg0yNXW96Jtw1EF+exmXZuKHHt9Nc2LYjlriI1tmZmbwF
YfWu6gY5z4xYzx1augKWdS4mYDFmcVFDdpdE3gMdZjTK+VLSNuNsD1feGD9WzJCd0pw3rsFlaZxM
LNkyMDZhjEcxl+YZzgucZ9vmj+Y/mendYC6iXVCmJs3Pp960Vnjt67BY009iBGfTtiQLLGYTfX3f
QuhHDmI4vDS6yS2iZlMoXPNdpkp0eXq64BO+PxvnqQofw2I4WGTYkZOHexIZDUgn6KtZytmX5ZsG
xjpwJIoCDKFN13OTi1kIS2xyTZCMV06PXFbydl7XAQ2QdqlzRiWAx0YjSR9gfveNaVBTrWztq5U7
2nJd14a3WnJKdiJIzd0PejASntJmF99vwxCX8pfFDd4GbBQl8goqzS1z3B/IZkeV9s/st9mPPVHZ
Iu9RjOj6nIsCGFHTv8sqhE2DzWHJM3MTzyUOLM+ILGM5NpoHyiwCusspLiUf55kX+49ZpkuiXSSJ
yLGwtw+yRzSJQxK1ziLT2E89F/uR4Qdc4tSJGr+BBEX9WEzEJGX53pfUJXbbk6X1uh1mhmdNccKr
1U6ievRWppi4NMbFZ8GuJUW3tdNxrTcIXsqN7/db9AX8EuN7T21UWJCa4GMi/dea2XWmZzZQXm7w
AgW4whgxZhYapPt3IXsEzvHEyE7+ENRNVp3qkss8uudeIxGEHXFLzDvBJXVI+eYUOiXQZWaMNOF8
sk/9zO2FBEbo5EfHuNHNqug1+W/EIww4veVZmBwBXWrOKAVjluzGvNlr1OVIiRBytS+eoxa48cOw
Jo28Q/b+0FbV14ib+UouLnIVe5A+Hph16blEa5jXNuQO37CKHRdV59fZyz4rlw9MYJZTXIABP0rq
dfOMPRahn09YwdTEMDTpjKB5NT12sei5i4MsUFYJB8mnNzYXE+R84S/tRQ+XXBNNyTtGMEkwQ8t0
Hg1hpgfZ9E+8vpb1ICiVbM2z7ZCWHdzPolZG1FcgelOCDiL8nky2kx3IrfRjuXBM95cJ3wYsuFOP
SWHKaAbINHL7hfTAO4rxbA084qgSotCamBAoiD9Fwh5pITljGRPNkB93vQTV37X1g6QAIbXK+n+D
QRl7mL2uhLVqedPU0Mg7KTPqaJ4Zj7EmgZrHCbi9mZKmWTJ5tdAFA6WRF1/KJ3YVKUACKnsAG10/
PCZz9zHf3/gZ9+fCOAIoeKyfAxWIKwAFgxgNh4FJsm8RGDkQDTDkGFmNZIjP3/O+okoeztCA7y3r
2/GX4RhjonWCTG5rqRqeB84my4OK1bjdl6W+gMLEBzMef5q5foCd0K/0/OiXHUi8snrDxtishtAh
IIs/lHt6uiaVL7b4Jk4qrJ+CVmd0zFOMN9MbzWN6GCgjaBQZK2fiomWG9+aQnKndag9S+tytHae5
tWh611O5sPiIhDKe53Izztk5kZl7KBdj67AZsvId42dJ/otBWHxAHRsokqpx6DJWTVlO6LKG+MhC
d5RsmdWMp6aMiw3n22+JU6oJj6GehxXEl8xWF6spSKOzOccTrzZGG6BiVbTLCxji9JKQPHfOs1ug
j/TYg4qrIBrdsNsMYu8aYl87kBv9rOYJ8ltCSgD1WUYYqBAdDRPaO5Nco9PRksGSAzm7KuBY+Y/v
lWu5Jly1JS3ykDAWPA+Y3kZpvWcOc7cQ9LbO7Re/kJGPfgx1QJWdLcv4ovCgTaFEf1509cLchDYE
VWtp0iBXMoRox7sORMZbobsvRdtr6cZ0FaYJnJOifb+fVp4mdgNlV0atVq+2BU097Plx4HjtbArj
bdOFhI+T9ALnSe0y1eQb3AAP5Cnc1RTmxRpe+Lmp5yRSIqMVObu0lD2a/8uCnmusNnGtfjOMR0va
BTzLazdj1qhb3GCZnT/Q46qOM4vNQe58dGbdnEsLA7DF5K6Ii7vQGLYVafO2GrlY+e/l/MIcSu2d
qUsjdSNayM2fvou5GJu5VzlvneqnRsekYsrWjtXAOgZ53tOrJ+5lXfNpEkzxWK0tbOZ5dLAfh/q3
BQMJmYPnk8Txz5St656pXymHa7Et5eKy+p+nG19QVUwC8v0cvlawvbZ2qlqy+AZmZeNOF0X66sfp
GlhxRiw6LGlTmCfmg+upNr1rlRIN7mZw5qoYf4gSIkf2gnMRqmeubpocwaEdxvGUqJnZLm03jIjf
pp33NBVmvpdcqydetJss+Ec7lfW3vlas2QeIHeo7QRqPZV9M/xgxWlsPN2ZOHMlwGSFaaggYRg7k
+IS1XtgVFWbP4Tp/V1nOuHVh6S+en7l5sNfNGJJ23R/mYYz8JvOCKZl1DTrgqjn0pLEiE/N1WieH
aVS0+FhohHDCFsseJkLGv/MZlAAatxb3Kr5m5h9SiWJHXH5ezfJYWPKTWMwq8OI0GjSvWo/QBufw
socUxbrejD0lZQirIVpcrH7YC9u/eGTCVhgl2J20GJWrmuHpYMM/nep/qF3QRtEsC4koYUkT6doP
eGmPk9Xt8YFslFV+ZczbJSMDqjte2DY4410cjssWeOtEBpa2NrZVQrwu8makf5SQeVPs703GsCrM
fVlYczTSCTOW5JEl+w+PDs/BtM1XnMZRbyua2Oxt+Wybb+7D8Z0RW59++b0Ir7hYXudvkvHXp+Da
lK/cAGH1EmlZiczmwuxikYKpc7Ay7rGUPn+DmTlNxbd8RdyZ14oY92Pv1/uk0ecl7+RGlYT4baPk
vQHrJZqc3l4XAg9w69Z/E9EHR1laJ5xSLHa4NNUyZy+e4Z3N56w0fuxp2DimQcdxsm6EZ3+ARfX7
BQ5452NoJ1dMfdXpml67ZhJbytSOZvNrZIiBSpWxWKgLssRixxIp/qIYayeZERrLxZ+qY/pQlAEf
b2N8k8mhq3j/I7lwQXSG5L00aNQpaZCCD5uFv/K8nyRLfaxWouWs+E9bQ3vXcTgWHUFn327GPQ1A
ia2S3RSLK1NFZbfPCmDdWKuA/LtdlHhPMcnZYz0z+L+PyMpfWoAdmzPIESwapSx+RnybAWgsNbly
j9Zly1VFxcNxJgfDq2fND5I7tBAMcskDudphyt5FY9Eb1PwcngGuIK+fjJi5WtqlI1vXaL/rQTvE
kMKbQV+EYusOelfnVkwVAheXKbXlRokvHr0eDXHO2jaFqLNLNEnmOfDPhMbPRBlT8p/GT04jZe/2
09U16H/FXncwy45AElVMCiCB/s/4wbOGhBwDdmeOVxBtJFPK2d6R+H9V7z5HFPHxBZuwFHuW6Nyo
nRp/F468QvBj1Lxm2SAAL7mh3Cf/Lrdg+UC1PI2uonJmyTZ6Az7FVX0GwgI8lGsVLzzxdF85Dsby
e9DgTL17qJGvReO4KOEEt2OWf2nW4b0bEnY1in3IggZ7IA1Y71l4d/iLBcqO3NGghOAK5fOmSRZG
Q5CASzUyrkoB4ZLotHscV3PSMuw8E47cL6kRbiAne2tzYDYvSghhZXlzQrmQC5+f9ZJW23h5sHr5
tzNz4updcmhJnxniXkLbUFpDVFR58VVqh9G1WR5N6BCRNeKUdOUSgacWW1MhyFvGD8Zvd6ltuJlc
/rEAv60Fa+exV3QrNaQOl8MefL93YAnxb+k3adSx/cUz8hI23oeZ3yfhvFpyvD4bd9Qch0m3D1uB
N0d2+PCK9mkcO5ZnncnmxixoxqQBp44B5JOF3NVS8v8WAL/BaJuc2pTCuO7qX74s1KWF9Z3bxGsa
9eWE4pim/YYKSa97tonvdB3UcyQH14MknMN/WK7LWaC47ZZtkhuwu0zaiW0xbkpz0hw2a4CnG3fa
tSHa0cTpPlgg+6oz4ygSzaBdkz1n50OjPFkx6vHbFBifzyQl7JObmivEpqp802aLMosmkqDQX1ux
kYDWhuDPkNAf2YtyDLYiQYPMRe0A+jGCNR1jbrwaJSsMCzKRoFVH+YFi6eB7jeT6K6h5O70zXaQ4
YeldRW/SzOJ5TYgPmU4MRJW2K4ve/RcsVpzQloC54t8rc4hqKqii2mD36BhryYkYFN+BauuVb1TD
RnQFHW8bKlvmEH6qrIjUNbVOSUGZ3fM27bBjUeI7tTxe3f1knuQd2jqTIu7HzNy5y9JvmoUdxH5m
Ld5ifL6ygZZQ4hNoDRYWcwKO831uYQa2l5+cS0tyFylJto9WXuUae1vKuzIsjzRrgbyDskcwGRUy
I4ncB0pnTYHMvZazn9Gt7b2EmNLOqIIpUjCHqg5cSCbnGZfrHWDlUvTY0xgcQsOz2DMgvH1HBBjZ
0ffSn86nqrVk/TuahDlHYX7pKgSb1qA/5TZ/sMg3FHPwaAXBT0GNAiXxBawFiYUWnzaspLNQutty
ut+JoXnOxsCKTA6/ZWd4BUY4u+Upd4anrq82YuybB3q7w1ok8RI5TnpNk908eBtmYV+lIqJaFRJT
acnQiGPKWjEGsJhZDpp03vhJPsLZ1bK5H9L+8zIxr1laeWpNurGqw6fUmAytg4HiUhOetNCpwqxZ
Szb7z63mB0uM/MrOAKmKYkYxz4ZxSb4Z2MiUbFscaG07BfSc2f0gA5buwhJ2Xsb9PBMMFpqyP7RF
SrvCdL6KULeb/3F0XsuNI1kQ/SJEAAVXeCXoSYny7gWhkdTwrlCwX78HOw8zsdsd3ZIIlMmbebIa
s9eILyEsRrqAOea9ajrtqKubH+XgENlXUVjO5UPRD/OjE7ukdtixQ7pztlRg4gXwRlY9u3y0ZdDt
vRj/mc0XXevxnqE5qBGHCjH6vP0dHp1Xb02wzwaquEk9WulkFEbH/1WBOPpO+k55Hai50T5blvyi
KRvfRtIcuZgfurqRZ8un2TWe6J/VxO/5sZ7q3nujlRhZwDIhEI5MONumeKTiw6VKFg545jKXX/Su
BZLSFJIJYGGtpbYLDIDis2Z+siXxsUn7GbG+FK/8Mj16EjyHSdvOgDwfduBthQcY3fPmA7fEVycF
PTEa1gU3FfNZhIFQWwTi4t5zQghEz3Wg3yPLefbtOANnzFCgBhPQTQMbPik5sFyY1fVYf0VN/K/U
hETT5QnEXX1UCSfwsYh2QTcUW50LzCeghvDR/qBFY8ksEjK1uTFs4ELPoT1T3ObfbOp+aIWkO0OQ
vOSzWaJpW9tmfBxj5+h3zIPpca9xXCFwYJGJejffugvo/z5PQ5zgakuWwE+kc2xz/97P2EixfCWM
n2jcRkXiFJPHtJIv0cBU2HsZinZH6lRaGN2Y8W5LOAkhjWcaIiL/xT+AU4ioJX2Ckla0jWC+ycyM
uc+SVskeSAijxqbcDin3mYHQ5l1K+1HugknAkuKeh6D7RTbPAW+gLNX5i0sB9IHDtHPN3ZuygzI0
PYqmfDdqtw18FCMVL5meAjLlk8YOQpiB+r2XeGT8IEdQaxUJKEJ7352Vbjmg0D4QGcDB1fvsxYCv
JTedOvmlxuA2BKg1ufAeZemYd8lS/biiV8ekQSEq8HvB30ha5KyU1rWQEMZBaexa/SKs0Ed+B3ZD
zLg1lxAdCU9PU01Hh+ttBEbEqYCvpXTXlVSZ2bH5tUj2SurmL1EMJdWlKq6KaNMiynmvLaflK53R
GfG5z4ZzF6v4TtLeuLV6+ht61MzaHbi7zx73eTatc9YChA7U0Ris4ZwIaqVzJ32gv+2pWdR4Ej1r
cVbhTJp8Hq3afuqwyDATIYIhn8qkDtBNPKB1wlqPf8w8G8LJE61Xl0ZN96SBr3lH8WzZ9Ce6J4B+
OdfM9rADMsxGxgqGX7XacOYBF6fb13uIzQ+DHOAd2NM+N7ArtUkTytGYeQOS3x6aVV26pyjPol2f
JnI/cttnYMnNQqbTLuDcXg07MMW30mh+Ay+dN11MebWnSN8XhoSewwSbGRPaBxmfMIKvRjACoQws
5U7PHxAcuFC0JQHJ0np3slOp/YyvLTj2HIZICUxfDhYHLwW/BWCAgTst0032H5mu+9qb+f3rv6BO
XzMosEhXXrYtveDC9lv3AAUqvZov0om7ZfyRgtgMi8xsDwVUyNBvXuF1TaHFFXknUMkViy5471sA
GRBuET/MAk8XPO1NAy1hi1Uw2Tl5siVGTEG2Ez84PIMQAjHwyPcKKLs7NcyWR5xdJMmGlmG8S9/I
6BsOSxTjqJRDVkWcH5UZoo6EtFUloFGE5ATM/NsqTcG7oh89vJpJbz7LJeCJnBH2q3cc4B49131Y
WudaZ3+TtdD3ZcVvhZG+GRbnJj9ql4vFuHgTmI2/D+o+2Bt197sMzk2l04vfTgZgu+SzmieqONWy
8Zyh5iCy8BiamIkknLVNWgX/NQ0nrhaYL222nO5Zi6jpVA1wEJpCiAmaBMbo01wpH307fZRTV+9c
C9gOa9B+LDA7LekboH/OU5T6MdeHr2AuwWEBh0f0KCxgpaEikYxPx39+Zu+Z71VbnMTZrsKGg1LK
Nlmlz1MffEhpfLRl++CZ9M67WVeGozP8NY5+UaQUZC6eE5zJ28lzHgbR43mrU64XVZdRMMH/smW2
G9FqGC91RwVDLyxt0uFFXIDfUvELa2y90fl6Jmk8sY15+UwFUHfiCTKSvALxxWF2oKZ3kw44AJOi
/nWeVYpJBchltPlxoeQybOq2TgDRyks40wZiV1fJDXPM47Bi0AzwgxsL0Tm0JQ2YBQ7/hWV4S3fg
cmgGg0upIiBbSexV5ugxdp8usckFKdLZxzKnDLFMCopshBztzHumhHLLRvJslNmtzFaXV15h94w/
6iR54rLECyuq4oSP8jFvcZySxwt5TAs0IS22c1ry2eyGeqDweTS/4xa7a4ctAFHNuPGF/BjN8uPB
M8h8+TDJ6RPLIaMoZlPWKFyus2hsDb2vaHsJk+ZE3Jpp2ze4OLSVcUlAmPD6q+WuqlXUUVuIt2LT
uFG8iZT5Ga1ibRXV9wZVvOzFkldd0y8dxFW8aXsGbDjAHHfsTgZ3RtJBMV8LltFu7SqveLtNks7E
YMXK2ysIWIdULE/ciJhtS1Hy59D+Xve/FbIszcrJW2ttwOBxWojY6heVkf7r79yy/i8RgmXJGL6l
uQYpa61JCN05Zt9cYNvvW5ujqxkUnyplVEkH+Z3GgHVIhbwmKbeUcukZISngjOTSCJwszLkW47AE
66PSUGqjVtxcRiqw0cNH55kvtF2AOUNQQLOTOMmqKZyTnGQYGZCwrON5Pz9EboLDJSFBNCPSwqUx
yJjJhbBoeYd6HZUxg/P+wW3K7LDEXPIc5fOWuSCqAXlsa4ymhnLxTzBxb0+V5UAnyzhdstEf3Yo3
HdTk3czluDGcFaxBXgzN2ngZuEo3WFoZgpAqZ5EMEX+wk89nB+bwwvuhyciCfpe0rjRf9hzLXT5h
7EmS5J20Bp+dSzIoZcY7qjrZu+UQ77rsmnFk2Xup/ewnGb2KDJLES9qq1wLAKQInu+RU+YA9iecB
O8g2jmtSfS5oq+oAXmHv1h9QAGvXWEhGo377LUS6wT4I2VFStDSfYpy/RVLCTxqp42xHbifN+Jf2
jGwJ2P4WXNfhtvCEmHo6Kpk/2lP7Yus2eaTZB/i06JDIbZ6rdKcilYXUbZgY+fJf22ezVgGvFpjk
XQJgcFdlaRik/MzK4MKhXL+QE90WTf5SzThdIx7RKBteOFDwqeAi89fZl5NSodtGzl4zt2G8zP0r
phi7TwLUarU+HOoEsQNVxQPmmpCT9gBU9JrzYrzqPr71JGPFRVOilmYNkyR7AR63Do1aYX7WRPLY
BKnMrl5071G/AUEMU9nGnS0q3PAwectLDvCJ1rFTPPi//B4O9njsPZ7TEdr/ZplnhDsM4CElowd7
ik9Na/w1nu0e2Eq0N65G8a+aRZvLlr+Lyw5RrnM9QDfNoyPULSvSXcZ0JnTx6K+L+5nGFp7Wa7Em
RQJrvojZ47Eperw1k/HIT+w7945dNDo84f2462KMhojfkT98mm168jE0tlH5FAQlY+q430EzczhC
M8IY6NDMcDT2U/+T41bpbZADSxVg4fKTYy9tKOR2eRqCDK+whUFivBiED/cl0jUzOH7gBl6KDcCl
DEMspdLA74kjQXg8qAkdjdn5jfJVi1DBrc+bN81ucaKYAdly2SwNzWuy4z6XyGy588b8x6uMnwSE
DYVbkGBskRzztn1V8UBbvdM8Rg1astvdltnNgZ9TSWzqikpqFivkQmwjB4k9jujIajuqjAU3hokH
jyUOTQicLKBIQ69XXbLS+2CRn7GN/zPtEdLrDrwCduiILEX+4FgrnLJ3N4aY/0agCxsuRA99dpqY
PzC8F18rb3m3eNkjeCc84Zl137YivRvgLQdRgbkyVgTD3KzasUNqZrpw1sRXOvSfjY1bwR3xPyzm
vb2UP2kXEZ4o3iob509RU3qDtSGUHOoZ/uid8VJ7rPbKVwaVQxQ25iQz2YmcrarrSxqPf1A3ssNc
Fm81F8dM8soX9mRRsqv1xu/zC5n+EXnORtYwTrnD98iM1qqYDFGVgBY4dlQQwY10vzmPpZueanRm
hDSz8J3TZs0gMg4IPi7Wk279+eR4xrfnudTZmynwhKaq4Un0lz4jHYVfB9CizTGn5LHBS7Fra9xJ
qMc3z7A9Ii/dW8Edd8PZ39xhHL0n5RZfgyF/ELb7bJfGATaxQmjFojC2VG914JjpktgZEXCCARsg
JVeUfWQ0IiiDq20O7hiR8iFipFijZZdOlLPRdJfJH2D5cmeJAj4/exjfhTKKfQ55YOsm1sUWzwpy
3UZkfrR3BoFBTNu3zqzpdsGamNFs7wagxYRWe0r1jC1XKWwZAQpj7jwZlsctoOHTXsQeYnrKVGQm
kIwNL19l3Jbqt9aAPWJ6mCMCf6ZJm5E2hrGfJGfPJgJaHarRedXuf2JmMJMp2rVlgWeiIbTJeaSM
0RtpFeg3Vh2OOo9DBnt7SiJLAofy5mTFm464QcerpDpGt87wbqbdXmSF4hnozyitUxLny20xsm6v
MgNpScrpVhWoBxMPSWQvwZ4mLWzBjcWCOUVbTMTOpmEWS+V1ez/5xmtjGuY1Sj2buEGNMim2FmNF
PeCiXWSgw3iQL/6UYs0FACJ7SLdC+U8R7s1Nhey3VcOTnKU6UIn5kMOqL+Pq3c/6z9Tf+albQgRq
PnyELkIt7cZbUWI5JVRULa7V9fQ718tucTvolwMWk3SVr32uI8MesjOTH3fmIXSrXQxm2RIeLk3a
V/fL8ui5mKUXh9ICyJM0SAeYqZcMIp5O16v46MdbECtXbDUpYTQDCbIdv8d0IkKQXwVulU0GlH1v
6gWiiDceZ1sSXdSwOmqn31uARZGlyO0g+XGDJS9knvx8qTCuV2LXKLSuDnRKDLTLTWDlEA57nVWm
OTtlO6nZiXLEzc3CBORSaxCP+Ol6MTl74fY/qf8dT8K52RU1x1365AQYogrBDl0Pzql1XHsXTeZ7
L4f0QKa4wsNl4vg+eJXGBGITJapzfxv0j32TfiwIZwQgfOR0MpRztzpQxVfR1jNFgtO+x+JPNKLP
EQ978i7psi19glwN18W4Q+hZfFyR1PX5sId1r0CDxn8MaCtUDyaDc0e2o++XT2MOrov6Snu6mrDT
Sif9aq3kDG+MHADCxkYVIiI72YJD414TmjlcwBGTDuvASXAVoB5jZlgoOMXayHlqGhDRyggI7FAe
/Ryj8uiq/JwjQ2NbbDZUuxInsH7K6BkDKrklQmbqqa7idj8XzWFeXamy9cdwysu/Lp3fjPG5ibF3
DzF/K0sIAcEM36/VQkkk5zc2+pIMzKrYt7wwGHzWUA43wMv7DFpgq/ATkCLekxp+MlJeud7nJycq
XMaBxYmcOJ6/FauZXq1atwdrSUu+o9J1L11V1VtpUCtvg++lwY1rYsVUa2zPs5iand2JfypfR9Qr
F5FRN80lCc9kw+Vigzjrs6Js/BG7utLg0IY4/iLhhq8pwyFdLtWWKsUC4Hkoc7wZU8SlpmjuoXsX
d7G1uBj+Zuh5dmKcsm55lxJJYCb0bqs6Cm36ublNpuCRqLeqAWlbTJlCzpH7ETkfiOm2y5Nub0er
pVaaOjQiRA9M1cPeq/rHsnN40yWOzuyerKF/mVrv2q8ImyoT23wchtPiG/8aSfDNnpEEfEFAu15N
ZHZ2c1kO/y+8eRNN8wvEptUkUmAwK5s9dXmKo5G3Q8Nt74vMO0CPxy0bx23oscjIhhEMtMZ6S6IN
Rop235vlPJnifSJM4a1ksp6TcFgkpHRb0hypkcDHhAtOxHivOv50YeRwfmT70g/pgxMv2QeGlOfJ
r5J/ebOlm5M6tPQpi1g7QeCNl0gSr/M4B/USelzjtlef2TU4qrwNe/cganJKbtWRtZH1eMOtZIbw
OKf/BrZVtw+Y2ZXDvQiMJvQE+mKbiQ/fEgUJLwwMdcaZ3l5WO09rM3tRZY/MziC5bpL0ksiyD6Mx
+MxTwkloQ1S9tsnJKlj6VfawWIvYAC97Xfo82MqUnnLqsRg74fLBx/Feddi6rFQRCLb4vt3+KUN3
4FBx73okK2E76V3Z7ho6z3Y1V4Wx66zLwrre+EWPzSfPwiE2T8JGHSsZdJFiwxAM1D/0s908+k+p
crnoeTCBoPJyVI02k1Ex4pync8Su5tgdcQDMVTsey5MVFT+gMh9YRjGg0lOYGxzHOyy3zneNaj6X
ln1ojPxNkLs+KTO4prz9wGgQuJkh4vRt73H+hQuEhZAp5L4GLsbETXBsM9z/+nL4gbrAj0kz+/FF
9oqycWxWkDuTN+e8WNZbObE5e0m2o0CckdvZLaM/ibMXxclQW13Mx9qPr17kwvMfEufYVPDHI/oC
qZHbD0mgdgPeJ/or4+2EMgsyLQIdrjdN5+dhEiFAubUznqbmyaQFZiM1vhUnYurqc7nBIrlZ3Jz0
vDN+trbJvM8z+Cn476PhW+yMxaWdJpSq4N1sGfEbGR+aNbSHxPD4/ax3sWblJWpiIJSAmTeak2Hn
C2N6/7gU1cUXPs2fcb9RVsRFaf2Xo4rVD+qgdpDl3JWAZhtC5IBboQ0XLDFnOf2/ArPGwa5MRvT+
3ocZt4/BikDmpClwiTRmOa3PXtR6FCuord0TZUhs096W0YtXajh4GDBo34IcX0IM8EecmqVRvuQd
gJUUkzYp9j+RghVtFWHvANpabTYn5STcPbm3mUzUN6UO/k3ALJgwjEe5802T6zc5zjz6HRWqRN0u
TxGuTmC56iYOAKrQ0UrnJWgpD1Jj94CfQ7Fyrr2PZXLz4xKT6hzR7DhuEQlvOCiPZE+bo4bV6Bjo
1xCmfzWEBlxQHlGPz7x09tLGxJT7AQiPGkm4db9y1b/5ifng9329LbrgWCXnyBlOWS5qBFD5WI0I
YSbibWQCybJ2ojTAAHDWcu2BnSTgHL8EmEiyGmAj9yi18p0LWOADVYvkzB4FIL8BKxcCfoaWGnBs
KAFgxvVOkjt0CLs5bDileqtlYpNX/HRWHqCsgVFbQ+Je5mw8e0HuhpNVf0TLcUxlf/RdKiu5ne3b
PHhoExQAdlZI+wP1vX3QhXXjGPxZ6dErxrO6eWV8tmL7i3Cmv+kS48PG+mehnfNBai57q82x0X8G
wuWLw7TJhxe/C1TgAd7FNpzXeGyk4Xl43YCc2+7bKGIk4ZH5i2/L8egM/blao+5DCfJybw4LYw84
nNrSp5i8+cbyUJI6/WI7DGu5AK9cPw0mHCxjKi372viWu3V7c5/Sr7HtI3RouBMottO7VvU93a/o
PRomAqruX4uFH+klJp3pBc8iEcfAcN/9gllaQvbQq3OMS27zblkkbZDn4mIed6NFhD9KxFM5IbwY
WfY90sDKqfrOSPj4qui8ZPHP3DbOxjYTzAsZ5vSCcbG5NgbY5gH2R7cLiuBuzH1SQhASQj78O+YX
9X0QU2ZUMT/D7Mm+660j2PrCZsoAGsp1BVxBAbQg+MRkeYH+lAVothkm9IjtpSsJsGs85aMmkW3g
iRr64S+FPXagPDpj5g77WrW/+chEwSxuwh4z6DUJUeGmjG85XqYh844cPU+LQ2aucSJ7azlwJrXG
cznsx9Zvt0T0aVstLSILbnlhhfZ6u/rE5XZv440OoaWuGh6dMAjEW2esbu4ifzobp8DkATBvO0ni
r7oOtBuQY+qYukbxTU84Ikf1HmftK7T+axSzEQaRdw5MF3RpXRAOUX8OFkp2BePoLLrb6zQS0EGW
fzj3OBEQT2YZtImOz284qx4QQDA2TXVHgjJ9VHHzRHEnLCMP50DPka7goYGdW+6SUpCPKtHZu0wd
Z0YIkyQnlExn3TWvY9lzrOO8hVi2okbAem5ovPRw3OCZysn6HryV/xx4P3m2oNq6/fr/Dtu0iX0U
+e4APIm7YKBOCdDqigslOZf9OE9/kBsHRUxJwmK3FuhEbjXRCRzQ+9rSmTks3b2ve2qCBwJ+q0jX
IA0XHXMQYa/OQtG8E8Yn1hLT+TbQeFzwWudgxTAlYCODD4uDTQFghKlaaLVtJHxziZPZzHzGkkQY
Ni7zLd1wKskz6zuas5hDVoySzawd4hrm18hVFinKn6wRW4h95d42RzL4BKYVeP016hrt8dSitvWY
WBzCM/Wx5PxLhjzek/T6LIve3Apq87iYZ5/kAlrHfq+IiOxiw3xIu+XONnqQYRRsn7gkbkqTuu+l
/5dmVn7IDFWEXjCeqzLNTxj4bpkzXKeg50OK1jl9l52lj/3XWhfGtdtqE+S/cQMDKZkYGjvBE8pb
sXWY/uNCcOBagfVNfbWGS28au5Fczax1fwTgQvTUfEokX0zAOJ3M2qMfcEZoARasYb1j0wRPENxf
oolJdm8fdTZ945bjEO2fYmCthS3e5SK+8HdoGn253tfGxbIA2jgOZpIpYaKF4/ozs4w3q6yIfizw
JFDtzL3M/VvS0JEa1eQasVC/Mc7BWj/hIDFU/OA79rcop+mwbVxv35s8fnbv8w0uxVVXGGAHvpVK
MW8ZBQyiGnt0I7vXWXd/ScfYu9C/Puk9MvrxC7/K7B2DO4AGpvA12XFBJAU2dPJTgZPqV02+M1Cm
8ohAXIUPf1n7k1loGRWvWyvGd2KTvKCpK25OiTulq3iEg95+tlP75FXQOBHK4W9OJHmFNzOZwKE8
gpUNBpQLjN3GBjzitCHwdYuBSZA+7b9wwdyPXFVE0nkgd8swUdYQ2u4Y7Bih9XiyeIJ7ptlWM5Pv
M5/teLmUKrs3HCbGtpd2oVr5Fav7VhTJxRua52VYzX9+TTNlyU+9qsXeI3SKYL5v9XtWHAsSvptg
4XzbjfaNwQyO14DXP/8KXPudse1bWct1wnwywQIUYsSWqicavmPvn2UjA/LREVrjxQviOb53Y2xt
kZLH3tK8mbGw92bwlOtZh0GF6J0SBw+V85mp4R9HFSieim6clcFEZVKsYIPjKQMMoU96Gb6krlEb
pvmuzWl3KDgZDgb63zylxRaGMvQtJNXei/4qKX+dPOB9Rv+a5Q6wwp898YuGNZgXpbfWSIHixAwW
WiCuCdv7U35/hgD0L++ziE4V/90E/YzZ42gRCx676j0ZsYsBCYWdHBWfDJsrbs2FBxcHuLgHjnXJ
Tg4bIcyNVuNFwPCi8Q4s8QdmNdIeog+YY8XvVTr/CN6PfZCMMbuffTZ5YyLjxLvyYVKI6aTjFJZZ
QqVP5WwBP9w1mPHZH05kxx6a9YykbYyuMYM6IxorWjSf3MD4K1BdeMwVySjth1pD17XU8p1zewRr
xENOiY3bUg4GTYhFzox21ZkZM5FRl5KKwv+wiXHjZIzPzUJvl1/b5WGc5XVBd9yYhoazxqEd7GN/
tMgTX1egKZYM1LE45TiyLAbgEas4eQ02xomZRMd3gkkg+SpSpc7atz99yBRbxy76rWGvzkS/67Zz
AGUuG0/OkBQhrVJJ9V2bNsozyWzU0AfNPOHRTlircFasSvPR9H89P7sXpmvBNyDi40fFeiUmM2XW
t7kXEKIEzFty+He0txHWTWV+jjpxwp60YJqbHnjTZ2TI/G6GehQjeMTgydbXtt7F2Mg22JuYfJDf
ySAH7FSleV5HF70kZcOd2oEtYGFItPCMjGwJO1oTgnCObRyrPVtj65tnMXHUdul6y93xZaBHD00A
mzjzp1dSosdS5uS1krHaK2ExYFZr7rBLPy3khoE2yzN51W0WR18elGdYGfVz2wK0ChYTkSqtXova
Jo/RK2RjbolRQ+vINJrPwcQ1wV3OecLZZ6jBZVgx1qH4RS4gZ3tRT9ug7YtNP3PPbgSqRGV8xWox
6UJr1G6aWW8MpMnehh/fph0vrfKu7fLPF4rnzknohppNDfCVv+d5kpncZjwM5G69cJqmH5AiBwaY
V/ZXhH0RbVXa/CYskk6CM3g05K5IqezwFSR7DAQnkWK/czQFCaV9sMjmh+DdH0qDYb2VTZsUn/Cm
KJf3XvF0JMMMb7XsyWaS8uoyBrHCV8SJ/PGoU64wlu1NIb1yd0rjrZTY+6khvtpi8J+GSTKgshOs
QqRtBXAD9u/ofi6nZ51yFShKqyInm0SPef1Rm8NLSUHhzeslyS+hljNbQzvy1QOpom4gf0KnwJ9E
dBEbc3lXtlZ3FKSUMpTuPVHNhHEC9Oxhao5E2HjfWGOY48LB9dPkKpbVL02vGIat6UDlD5TEDpuw
QWMKWq7/HfglvMlsOreEeFmKudWV5cjEF/3ILAvCcW6fPMwIjsBSve3ItZZrT3SO2+SS9zZhnlZv
dZY0tHKsFqMJe4G7HkvmbGqwRNHaSzSWSymz8triKI0eku9TMXWA1CkpNnpqYhZAY4gXSBQ+IFI1
8JERfNVbQpQxzFBtPReLDU/Vp0fMT57E+GB2tWbUTQkJ8ewsIcSHHThj39MnnEcd41QIlvlq9HkO
wMtEbvtqZOPVteMDVVCnNJodTk8ZiaSCuU060uXXUIQNC2yzmF3K/lgb57Kf7q0aSOpM7qH2aA4b
Brn1tbs3Fx4kyhN93NyYfDwCtkTSDC9uzlLhjXWX+lScl7xZHpzsydUDip0EyiSL6d12kodppPyg
9IZTLun/RaJbNuih7SZW6VsZMeb1De8Ou6neRbnHRF0uLXDEeEdLHEBgjjizmp8bZR3Y+n4Ju/2X
S5xD7QJl37G401XFPS3sWWg7CCt1diYiBy4RZjSJlOIKGu3gxoE644a78123hWahDwnd0+yIEQaZ
AkcYoN/fVO/ALf0KK6m4cKGMSt3urfml86sP25K3tKZKA+zhfWpV75lUzwTMr/mY0PeVcQBcl7zM
wX+X++0lCpx/2jHUvi8nunjM0CHAFWKeo+0co8MOtEQZsmiTzd0pNMdB2RxESjPYt6l/Xg+TJ9IF
l5ZSBGy/GNlbJU8ZCB2DvD/uomLr5el0V2TdBYn41CL/b2uHSzYRB7HpSvdA9/e4k5KQTq+4ZKrk
snxPWNCO6Pvs7lzpKzSJSWD5KHsbtwuZiVYiGuHEh9QPt2jMjxlAiONabhLaqICjTshCeR2VFN1A
mtQZ78zE6p449ddcNYsXr6OfUROtMhs1X6Ft0TA+DM94FXFbOXgKePwJEJfmqzSJOzVsrDh6mQE0
3DMqJbiwWsCr+s79HPnrGS/2N7wTmIa9y+Dy5/qLQZLTEw+FqO9KdM3N1Ip/9HRQdhBwxG5ySL0R
K0IfXLtytYzGnw1qHZM4H3P5mqEsSI6xK43bZkYASGwM5AC2YKWluDSDiZ89gGLZmGeC5v+l3fxc
gq2d2vm/fvKv2I8vc0HDIP9sXC9DFIr9hyhR91HHVaZU5qVHhucquDpgxEzCdXgAFkH7yloi1zFh
88lb4V0B4zVDAt10IAil17+ym52HmcfWEL8pJzjhN88dqg/WE/XUx+2hVtyJq7jeWtjLgyzpLnqy
MTTYeXVyScIwlrIPJepIr2zzFHMmq+VFIy1yybfgbHO8GSYOPD3Jxu0i3ccxPQRL+pNz1mbCgL3P
bl5VcKmzN6cck603Iqt7EwQXUWfmJh7YYyqjRe1Y1H+xGG9lc2MU+Ov3xr2dqn+1C9xTjVDKYpqI
KWHngMqzn8AA2jXGuEsL2tamRJ9d2LybDsoJh5/205/qH8P0/3ULGYCyMDiji5EkevCeLTF0HRzl
6EoitAWaRGP+mmZKecBs4+GmbvPk1vJT5t1flf42sn7hLvxZaPfLs+tbxRIm7RVAww1u6v2r4bRJ
ONjz+2CW/xZ9MYJs05fWR0CAjR7Wx5hc26qjvC3AZzcVR61tTBFTGpVnwTYTNvaSh+VC55hR6B4O
97LtzeglYqafxOKMHPpR4CnD8pITKkrnpwJiT0dVcjnxORv0Sbn5V2atGk3zNGFxxWjpPxuB+duJ
gRPiYry0vuaoM2PhSbv0uy4SmgbsfVSRNQpEcZB1az7ETmxc/1/OFPhfpZy7t9zCwNtYgCBsMgsc
Q5g5xlxeyja6GKK7Lxrmbeg2E/IrNsGHfNT/yNexYmCEILNW301F8djRc7rDZMBowaITLxP4MG3r
K530fLXqf0YL18tZOPRS7EQers6OS+/2uNKxBTpLhDXYb/+fzABIJPvXCWTjXev4mDmb9drRM1LD
HZjLE60UvCpwb6ap+Yk0ReV1LD1qPQLsMayxB3L9X1JZP1FkAb+fcpRdN6K+huZzN1YQJsqI9qCG
FOtcfY3j4lztsqdn1VEpcVMvO04DVTg04sXX0ervmgzXJwQ2XOaKlGLs/eZtgPVpqsVFgymvlceN
R9QEFmVrbIFIMEej5u/OdT11klRtMzlJ3l1uG/OULK9JYXGBtsXV3U1xrc5i9A+jpMo5Gslnz03w
RdFA23DbsDmIQ/dhr6emQu8tG9ZjUXE+sGr87KXNAaNU99I1HpGR2Suq+A5nIpUhPdahPDB+IDgx
c2amJ4h3mC7umZ708Ecx/0SUJrn2PO4xXD8baXmahoUz2ghsZMrsF98xTyx61n5m3zkMFnz2aqcx
p11kb921HN67VH4EAaKkTru7zlV4n9C1M2bZoZtn9HFZKddT523164N7ZXpUDWcpH2Hf2Y9vxSTb
o7aLq0lWCsZOfoK9mB9MvHBLpqkR6b0/U1v9XuMwR/mFEIq2H4VTHH9PUfbpN7xiupl/gUvEmxhr
BuwNRegC9b2FgYP/MpUKB9tcPHRsfSJ1vhzJM5cm92UrvwkuPi+8PU5fvKVCo9dHL1M5bURHN01C
0Req5QG3nbmy0KoDyatBTWc6OOL2Ywxw67Yyfi+pPyAGSqg0Jg/ARQSKIM7/DP6JUWTxLsv0fSAc
Ahf5eiI0sespm/mVOzfcn0tmmDyxkfLvxlhLukIbRlHD/xg7s+XGkWzL/kpaPjfqAu4Y226WWYuz
OIiiZr3AFBFKzHDM09f3ApVVNzOqrapfGKSk0AACjuPn7L22YBfnNizVGs616oIzigPaAItxlDrB
P3VvENxkKXlM9ZTSTwybVT7jWB8gU6frPrLU2qC430GW7tRiAEh6BlfAYjoV90ZHC1wDTtaSureK
U63a0F5jL/AJCPWEUvSZPvLFqO6ToMy2XufdlGgmGDjA/sgG65WkzUQ576muY9Zlp87R+jHkybio
MSAsRsPHjBBi2Jga8LYCdU4KRGYx6VW6iqd7RD6Mm3Nae0a3N9JT1pI8FOlqy2D3Pe5ROuQoGxf4
lpmxmgITWsRcI25Q/Yf4F5fhc+e3MFvj6hC7Fj4+WsgOfnp/QlkyGZUBB7t+kfnAAZvvESkBwnWJ
zNUQU/+jByQ0JcMbeuriFLqGRgNHz1Y+GwlHdceaOdmmsQreSsDuIG5eNd+vXrw0X8yMPo6l1a5L
WKK3RCRtyTuIt2kvUbd5oCmD+Hk0dLZFpvEmA8Z8aiwtxivECzi12ga3pW1175mWgGqNSCWzB/VS
69Mr1EztRiT2oYkDWC2h+rS64jvWz3Ddu/ozsgrMavVWZ327EWa/KENtC7AuZMOpwxHm2JTlOs+b
b1M77GAiaggeYR02g8UFgRVjSIOjgzaRGLjulFhnv+NbhgmDV6tDHlGWzoucECQVit68z0j9xpDl
sckmIhoCg+be7KyB84JOiEmjnTYHLzROioRPtshAeaqe6CwttO4C4sjSFEVdahrVtjPAHciSVboC
Rr9ARsdAMDCPdIbgz1Q01LrsB2OSvUO51TvMFkk28tCIy24dut27WQ0CfmoO5s4k5C5mh4HtU91l
Q/M+0AG+RbaN5Mcy/JsKLckGPEx41guaV9DJ8TGN7ruGPE4RZLzv8bQRuUf3GsDT2jdkDQcYr0Eo
GWGkzEfMwmuWKZs+fHPFY1a/z4lWu9KKaLWM2h61KCyndtP3+ZPBlPxGB0y6iLTqTbTjUUzyrIn+
EJX1Mg7HnYjNd5fDusm15APta3Q082QvG0ngXIZ8roA9WmUwUbAQbTEEnDR958ftyaRWF5LGaytx
aWSJ/Mi0D7KAtpItggHIS0rjqde5IKd4VvlzhgfeQ8DOkVYPdwCv7FEdMag0UWKdYrSLtvmCSJz+
thGcWnTj8EsZUMuiQFVp0cHpUywh/czhMasPTapPtEU+wcP1SwHk4cYZUAGFHCvG2HctwgnDTMZj
3pEy2kmBLppOMbChZhP44oGY9HvdJCumPusBVD0PL5NDh5RVq1zlQLUt+c1KdUoUIiRRoaOcwBK8
oe/yXnnu2Uoxv2bD9Hs/2Q+BROiqgZpke0Djn6RcJIzgARBKDtAq8EcX9nSEAa9BacIegEmPRsVQ
rr1W7YPYlog9uPOEoQWPT2k41wwtXOL4ZgdK9MtimqmiTHExTodgF8xviU4Hm731a1rZWH304s2g
uYB+Y8pWg00Kum7ej1Fb70xXu5sm/cGxyt8Hwz5GBiNT19adtXI70r3j4Lkbx/g+msp9CwqySZ14
Nj906zbugr0NannR17QeXaShd9GIUCzyHaZlMZHBZlzPFJBhXUkhXhw5p0j3owFCm51G3SP5wFKA
XIJMUmMoToaLxBaiBZdlpCX1Csq/S78PWDPpUaICehk/Uf+GSwc55zLy6pdsMBwc2xRLOQ7OVVPY
a2x3wJYmn5lr/sTSGh6KmMoxC1pxy3aHWhKCkm+Sc+o4B2My7nKte83qaRdkBHrNbYc0QtflQFGj
sgWwsxuFeqU9QLXaecsRiMG2k604BiQHMcavHqQlT1oMaooM0k+b3gy8TeiiOMW4IPIzV3W8qixC
7h18OHBajmlPaEbA4GTw34qEfBVzrL8lSf9YxBT3o+v9Xjrdney5bUjN/T7mRn48eU7rvRSknQhB
EL2sGf1H7oYUJLXppxHUuA/EYxTF0SDGnZt8kO2iKmjPfaEfpTH6S+ZCrKQhDaGhLk60ZO1DSItj
0bRmt2eq8AwRR6Mh4qNVtdtX0aktAO7kTqZVdGpj+tuZpr2mqZFvKVG2MdjMPY1aZGoheX3JVMT3
iNrOsSu6M7O+7t62W3MZTQ5gnjJfE6MjDgS/Y3Trfy8Kt9uYpYu3n9slltCPWNj6UUuDntLKQJov
xjOmTnpeHgZuOl83sWu+U354zNiMii2noM5UsXPfV/g0RoidXW0562oOqVH697JhJOtVlAloMvtN
SOoj1qIzkSO0eWK6KI0rxztfd9PbAodgMoXqgIvp3kPYcqAool/r6NZbO+nfuNlnMEK7Qymape26
zsUKMhfLcFYS6COreYocwu+KznZSmE9xg5B57GsUCVzpmQaNpnTa11aJ5KmTlECZiN6IjqH1mST5
kWTEGHwlQFYRlhDQYSycdWwyZakhShgSsGNhWJ7DCc2Il4n4SEpAdztxZnZxeC6kY526aErPhfAn
2i7D1g9Vem7mD3WRiNaQjoOFPRnc5ExM8dRzODHml06qNQctrJuDxXiRtXF+LSn9cluku2kwkz2a
4YSdb0zwQ2wLDEQNe4DR34UEr+xVltt7VygwAten1wdRuDDDydzri948GP7o385BR0OfMkiV9OKk
KQ3YP6nG3nV+aqM0wZ1MP5QEdxsmmBei/MKdojFNMVPmU20KlyJ67j1X7MawzTdhMwE+ZimnQ+G3
dzoh71haU4YK5I7cVfld0Az2XaI71p3Tje8g9uROJQ8hFkVXS3/UdjF80i6/EV6YP0sfDTKzUdjZ
Irrr2ULfEjIzYY/Fh1BgFr63teyene03v4Adak1CrOso5WTxhzug6B8AR73XiiOhtfhwMQzRX3Te
wukRSExzClvxhu9HbvW62sLDVLfXtHPuk/7Js0quTBAVDLoXv/7yX3//7+/D/w4+Z6IMVNv8l7zN
zipCmP3br+6vvxRfH939+O1Xx3UFHQy2EJ5nwcTUdZPPf/+4RCTH//ar8b9MVoYx1NpuC4fUWSgn
rLaTLejjNhGQiEBefCsquMrj+PDvf7Cl/8tPNg1+PgRWYRqGp8+/2Z9+shuMzGcMygBZICVykDdx
55tuHatb0tfx0YLSs/US6e/rkcVwEvHWjVGB+ggFE9nBsJjRsUl/r02q/7Bz1PI2iqaMuQkDj6Od
hq+GSbYXOeBPKWy3GzYb6inNouBEqQS6C1pUDPsTaFux6WVxBzgUagbpF6t+3jbWnHUbn9BfMsNt
9cLdcqPCSD3gq7QvjWdvrWrN9cZOG/AlnWMyehpft29zhhlrv07YZMQo6V3YZcd/f+gM8fOhk7pA
JmTq0nOJZje9vx46I27CPtZVsY3wWy1St8XiDA5uFv+u1FQ125pdLnMIEg0tq9cPQUXUMeeVQfxC
rf7DGWTMP+0vp5B02I3YrGfsSWA923/9bSKd7YxqyQOGNsM0VzDFY6US2yDRnmNuUdRbpE1qUzKB
lU/BTsUcYooUBAmQD9HUnPK6Z3euCG0sW+cIh5etW6HXT0bT+l+/7X/95YSvrxfAd1WMMOnD5qeX
f998qtMHkuH/nv/XP7/qr//n78uH//P4y++q+uX4sH78+Sv/8h/59n/8+OVH8/GXF6scDcF4335W
4+WzbtPmH1fm/JX/v5/85fP6XR7H4vO3X78jPWnm7xZEKv/1j0/Nl7IQxp/Oovn7//HJ+U/97deH
/vPH57/+h8+PuuH/mn9DkOXpumEA0LQdz/n1l/5z/oxh/A10p8HC4FJho4vkKs0hwIa//Wp7f6NR
bP36S63a+bVl/U2y6Buuw7dx+Mf69R9/7R/r0Nf78P9el8yfznFdF7Zluhbod9eVtuf9dFYZQ6lM
2xWAYAM9P7QZyTDekLaHvHSPuX5uwzD/nhUW/DkhmxMfMTwIqEiow4cgDfLLNO4ny8Mf7SoidFJX
P7jMTKmGUfGZPtjyrub+pKn0kvtTcAxrCxRLp2G1D9AjBY1nbiEJQB9Qeb/MBaapXu6E0xUbiFEe
86oedWITEc3iOBtJr4weQFc8K1LQktgCtZNZFOFl9/Cnd+2P4/Tn9dqe/+4/XW26bjmupdu6wZXP
G2bzBvx52bRz4Q2kPLNvyQ1+ulIaKGgP8UoftDjvQ1d7xr/GdiI1MceKfGPggr8UTl2uNawWWeUT
M1nb92OV0dXtSmuDSSVcK0UAZ1BMw3uMQP9mqHW2P4YrFi50kKPf29z3nGxAZqYo+lCRIlXDj9WM
uLFNEuIQZSHrQz0mn6aQqN7ryxjyRk4Kpd7ae7MRzpFAO+cI/7lchXjJFgadnglJk7ooWkqPlm6J
PUQkejWNmB6r0q+gC4vV9ZWPkuRRAz8pkhT0rh/pj12tKurmytg780vavnIZEj+28Ab07ckk5At7
Ad4QzG3H68v6JcX0sP33b4n5r28J74h0XCYw3LEdOZ/Kf7qThUPsEmBogRGt1qKYfnTC8F+Gzq6I
FNdx2ikIP1bTsLPwPPMYVnb8gg9NE2X4nIZPGs3BvSmDorzRu2Lc1wndeo4j2iQUVLo4oYAXp+uz
bn4pVaMtyyD3FiUkwq0q6oJOj0sPQfj+MSya5iUAuUSc5DMmdnHnS/kOXMJ+ZjcUetwZ9UnejVKF
D61I38KBIE4ijveF7dDFD5rmKXGs4NiWm39/lKT8+cS1udFzq8cEZhq6Z/50vx8YMDqJJ6sl2Hai
zDqyoRoxdjviWhDcoml4gmxM3IIMMn5RM6MmQDhlh3OQAhrRRrGr6gv51HJDnAfwYPCtuDfvEprs
mz4T443oWtTuhGkgzTJcJNFIvPHIOOm+GKbu2WrTYOvrZr/RzR945ol+qbN2O42puZuos44QHLTl
f/ir/2UZs23DdqRjQxoCBa3/dLkSZzQAzZ+HbhUoFjhFMZdVXh2mupbHpvLYGHi5s8bZQUhCHNLt
76nDUvp7z4FTlOtIG4hwsN3sTEiQj+A1naPnuiTYWoVzSpLo1poa8SSqKkVcre18/DxEQDb+yRKz
ZI70k4ceHfbaAGJ4kzNJvzXjXLsF74jiJBu8/1ANiH+5GGyHkpIV27IsT7ftuez708UQM4ksZF43
0KsYQMb0Ng4Owhr2qgz7cH+Xuz4onohAdt9rZ9glnes+lYak1ZUQTNKjM+JKbQ552DSHmgH7oYoq
9hzX19eHSLejbZ/b7guGkM88HI1LFGFFYjpFM6jAKfrv38Lrb/yXFdd2KFAtShzpCMTJ84n9p78o
p183mBaqFz1KYd013olQBbGLVeFsRikkqa6A3rI89cGLZPDylHNH1CAkQpPx0T8fis59jwsCxUtX
mRvgje2NRfcAIB79xQDhtxGP4ZHrsbu4ZbSEtB+cqwkskeF1YJhqczwqNmtHiz12BWN3m07tBfUK
cR3+xA/CErBBlvBK9yc85o4ZHBEwfV0HgI3kqSjAntqx++5huMFe0ljbXqlbOQb+MbOSOanKwFij
Veq5hs9KLG63bBXstRE048HtW2L/hlJ7KSJxnGDh/5De8GL4w39YTYX9Uz2p67bLdEVI6eDPo5D4
aaHQiiHFvYOnuCRreqHYBq30oW8KRhB9B9/H7ekFqeESDe6e7od8SbkJ7spMJMsWicljC71p1aiU
xBnRpAfFzIEeLOM0+jbtyzhBNTbMIHoovNpEvkcbOQJM/OBq4hHMwlOBUnBPB4LR8FBZD30AW7Ri
lgE+9+ygjWMIhpvQiJKAjWcYwcucp/AVfQ4xL2JewqA1LNAJZa6Lts0YrAcjREdW60NAdABoDCHs
Tekyo2acHK08lrJ7lQ4rO7a9XWTRfMX7Gm2z0S3PiNoWtp42OFJTi8DmeljV6kc81ckugBxwC0dY
4mhOv6NAmvPAvOBoWJC1XEnGrIw14PH/CMbrpsm74ySuivVo5u27wsGzBIliLLo++KZZUBIJEMAE
pTPvd9GidDe6w1wPb/ycBmq+ooA/XpN9yasUtEYKsqT1sl2BdJ/WyCBBKxP8s7ou5ZkE6xR4BtkM
jYGn0zPBzRVD9btWY1fO6OSCOS6Lt8jyw01cWU9t7DS73htMXGLuj7rB6Yb6Izt5eIczOyRUgvQ7
EYPq0ugh3coGyPVNweAHDFNXHQq/BpD4wL6neBGmp04iwE9B33a808cMN8Nk2W+JD4i1GLhTxAr5
AMMHEOGmrFYB3cDzNUcEE4NoU9CTrefVt2ky3aetP0dcQN8aI6+6KLt4xd6UvcfID5dB0dV7CJ3m
Y1X0+H34eM5gddXZDBYJT8LTSpMVFa5uOAtuAO2tK/vi2TQZ0t3oVgX6i0A+TL3DSLrSy2AX/cIk
Eo6JUFlfEqy6sh9viDFVDO1sD2nIfFtTRotmqKj3fukDZIrIU4ukDC6V2uN2tTDsltOLFYb3CKiS
hV3YuB+BeC5hDKFai3spEDYqs1r3SXcW2NCfpg5MZOUTsRqFtbMyGctZiSx2EaQT8gatlPmp339Q
A4HSibGZxfiAUzftNlNiBisx38yvL8V09oOEMnG+FPJ/fkGby/bO0sdHRo7aCltfsynmK7fNxa5K
JyZiDKJNy8YLPmXRwu5MLlnwQ8l+BgLRGHIfUIeW5NtJIIBSv2P81Z96KlIfYmeUvtLQQXUMtoJO
C/7zpEdzGfksW3rdrPFbLCEXJvvCGR2aTozgiT4npjp3+6Mhx4eqLSZjKfFU3ZKxnJ0jTeAU60wM
jYMef1d2ExxhewVHez0H1ISOs71eagM+EIQhpSCwjxVkABWlzHE4uyGiEdNz7zC6e4T79miJWTHX
KqtcVEZ8RVjAL8fs2VafWPVBug+o3/+n4XN91kYEJ9kRhBpRGbt/f1OzjJ/7L2wdMO4QZWvZhkAq
bv50o2Ym0jr4pkCAXY92mBA5JvrK2+glCwN5Zd0jkL7y6NxoY/c0VeRzurqe+7CoEbwxVyUPsXnV
gQmz80h+92S2ZOq3ElPXHackz8/0xB6CCHz4Widnd0lwmr8nl87fN7on9zBYpsgyod4kZAFZfsc1
zLZpbuIigs6OEpPfSG23VWY03ZSNZu0LM3+a7bPROhCEM1lVczf1L1+/SlIGvM8t8w1iRR/SkoZw
39HPIZqhXE8D6y+2csLU846YG6Z2/SS6b0glz6XX/Mj9xgSYmBQX0WjvbsG168TJyYj7HHsUEBZ6
i2Q8WeZam5rZPhjIJyGVxL4uTrUtkexU/fhaI6Wrfc/edF7GcfKbFFIhX28DXX/I4ukwDHibY+Zn
O4CJ6fZrHWxi3eW002Z2M4qhiWEAdz6CYuC8N5eszGyc/8w98CYgAMmiS+KORN3gJSUUuL2zAVIc
rscbw5pzkyMLQkSW/hi5Vx2/lkkHhW0BZGwR68n0DpMEuS65JCtIT9BVq1KtVNsh3+kAK2UGtqla
dQOGg6C5M3Eh3so4fhbBkN25mv9dOkHxQpNC2w65e1+MhWvuXFfdl3U5bK+34zjLX5KRJEhGj+Zt
zMK97BohThVmsG1uV9XOdkYgxbjVSmHGD6M7fCdjR55re/ohS8PdZe2Mn2L1APOveVAqrmcRhrbX
63XWYWmGlkU7m83+6EMeuJ42zXzu4Bn1b77+7BxYwUIXPbqVUU9eQtGUWF6oi4Iau5kWK6YHk510
+69ruQfXWQYusVlNxw+uqvE9rWJzB+EBm28AujDMY4/QB8u7i+2i2+eGccrzjn6CnU5AuhNAbakM
P3Bq4Kcw48qFSNlH2yQ4DnMVUIF43EYVlEwH1xmSdx5wiRWr4bqOjUUZYVygoJgvlOuDzeZ5/fVZ
VXZqh1UdSNfcqycEqCbIJjYo6Vs4pnr3osXMlZlt5QTLxOSNdPCBY3xL2xJByYoyk4IQd+dGJOOd
MbpyFYgmfLMlXUyyCb9nVIBV7wK2T5vL14MYs0WrCmBkrX/KGomSoRjCkxAEcCNbWdimMn8PGGk1
MTe1qdRvpAPDFkPexnHak2P3pKHMJ/FAyXtAamupCAJgKy6hJZynJLSMFV0nbINhs9NrpznXzUD+
pvmpG03+UZY/6smxj4XhdOug+ZZabv0eMJVa+1mDUGooUV+xYpEeogmYkHZXf5PgxrTejLbRmGWr
xPHlyVOYYkSgOP37AHFYIjDmcZWAuDGPBe/ryfVTsnOamhNlmLPnSQF4cxETsPpf35k+qHfC4nqr
snHYJvVUbXJloE0U+bMX4zRBz/IInbg/ZvAyVppsdyrbkg1BYe8Z4Khyy5VLLcPSNJSNsy3nbWw1
Rk/xWP3osojtsOlDtiswyDOfaGs49A1I8Yg+qQfm2NEGeaEsG1Zjjboodz21tUqhEWKelG9oX+4n
J7/gmN4SMjQ+d4l325ElRah0+53bGY2dllBd2+2/QckGieXU3yqdVabI34GZiB1qLrJYwqi6yy2L
GKyGacUiN1wOgFlrgud9Md4royL7sGjuDdcs3r4uMRho49maq5w8TT9gwQA3rl+v946pdrxtVZvD
HH3JraTnsMdOAHKMX8hd9Hr7cF1Hs4R9RuZIFB8+xcq8VBrd86QPw26Iffe+jtg3qj6UpxJGNCVz
bd/2XOWrKcQROBeSrY7LW1MinBXVvEnohBmVl28E0xzRn+sPkyfB/hbmY9x1CDGEYz4Hfk6l7mzS
ghW8nxeOtntUo/ogZ975MRPuTQyV64yZwb4m/RvczjTc1bLsL9K18HkpD9kj0u6QTeGm9G33dQwE
AKRZ3gAOuVButAOsBTbRcsq7Tkl+C+4apP3p+zF0aAN5U40iOs8of834cXCQE+VRKg6lRTKLBg8E
OyFaKYQzSyIoFsFkV2+ep/p14o32OvHlqjKFt4mYjVGd0XfLys7bjFMkllVlXTis7aERny0k6fPI
KMP2h+9JE/QrrTHlC85Z5B8sF4sQQdzCbnP78nU4eyeJ1s0g+kvWEHNiTo8UXQ/1kBcvTNpRA3ls
R5xw0o6tgTV72WRauWHKoYDLSbUrastfZSwArj9boXA7ZkJyQqfTNteiVeByt6zMTnvX1YGUB3FP
zU7x5cQ2WYxhfvbGyiLCJXr0CKPAqIRbJBgLUvDQdN0ok+5eJLUYw36U7z0UC8+SeRBCSv1tmJD0
QGe1/X1mBOfrVoVcw7tRta9Wj/pliRAQhXSI1iwWfX2H794jIbf5rCrnvTZKZMtDHJ2Dievuf56h
2rJXnu18UvoPZC0Exroy0g6Sc/R7X4b5o2ZzeQaWcaObsfYoGtkeDUz+N9eTRLhNhJSeiCn0gMZr
8uQEtfWg6uRM0kexCqzax0kd0a4ZmZ06XVjurRZk81cbDBW9uDE0mxA7CUYHraq7KDQrxrA6Zvlq
CrLvVFru3sAev8h0tjd527LznIeGQGn807WQNDKSAeoQYtTX3TB4VubMJHZusKAnL9dn8P/XQ6Ws
rdsV1C7RNGLpw/6RDPycrzvavGiWzM+j+yLV5K4viVcOJjP31mNcA29LXRuvR1g9uVb4Y1AS1dS8
UhS+c4/aBfNV5Q/+qug1VAyEAmieBX+iMKtVXTKGS7A2neKJizfOCM6xsTWgWH2WkdM86mC9GeZ6
3nacd4i6r326ptZsGw0KNtP5V9PubqzSflECmq0f2nDkI8IUJ0tD6WcsM3x3+9Bvb/WgmU5NaNUP
OheqNuG11a1DKlF93fSxa+yvDwobstVhkApC44CDRK6+VjsgMD3cOy9BPDslB/IAsBgPw8UlAtZ2
+GMyzHcsU7pimpvYt5mvXTJmCsdE0s2ICq/9UJiB+ibxL5AVgBOXLjQbEWnPLnYUUqg684xtL9lU
kLjhcsbOqSOIZDkw6Lo1y6q6GLZ/9uAIjnr6pGo7PPm0s4mgbSiH3WAXljJ7bLQm2BZd9g3NAuNN
Mw7R5JfOK4ATUcfGYZz4cFOZgL90F9m6ZefPRX133Q0lyG32iPXWg7Ky+yklVuxaNHZCz9nF0uRo
zO7NjZL42NDMw2TusJVDAQ01VXO2hVVlN1VmardJl9zVlJbH0puGHVKe/dAG6KTnh8I9SWxLRdM3
y6DLbC6eclqgTFtXuEu21xrP8UVzsk1tz1HOWP3ajHcC6QPjGFATaB+WzXV/NqKOXtlA10+xZX+r
hp7fULqEG0xedsKbQxeChtlRqXxaprMjGKu9u9bH8fvUm7Rhq1it0IpIFH5z1Zc5CXuuHkho0/fz
gwVBat7LloV/qAhRoeh9wh/l3SEBtp7L4qnnNH4izSS9AIfZteG4rqokOAXAa8ADkRo6BYdS41ZD
jr2FzzUM9m2nQf1QmvlgouQ4fl3qOC/ai5/a+WNFPLzTGo9m7RiPfVSc9Ua7dVWloZUpiPtparE3
NRQjKiD0IHArABuo+g/K0ECBVJZzF4EUJX7AYHeVurOmBlj9xnVsQua9xjyOOIGv9zzXtp6aZOr2
11fm4MErCYg2BHdLx9WF4VhVM0eN734sbOP12hALCn5xa/6rFAHoQeTgce7hK341n5SHtxL8MF6M
uSHllc8myeMPST3vLTy7vsD9RRpWzwbVsASMMG9JwhpQYYEkqfZPWOEmME9s7PNh6ncappOHeR5/
S2dgjhvnZap8eQMMCwIevYB8HafZFkm/bb8FRa2tAS+F+5jKTqE34ml6fTrY3aw/yghOm6fRpSdf
cAHlu5A45QF7ytcIwqS22ngpUdBK2HMHJyTWJw2hVGqIWDZMTknSsGJq/jEhitYrnI/GAYjoh9mu
V6NnkOTnmvPFQNlUtXDN2D4Gt8KGiSt9QuGuXa+uNp9tC3TjQjbWS2+QZeD16dojqImkZkV8UckO
JVHTcDC0st7W8dAReMV7GPrexVVudoMKQp2ARQAQQLaNEjUdL+HEYHLiDIXPYQ0X3RmC+wS138Du
JVskBfQhM2w2SRmWJ1XHCOi8vH1CcwLLr5fRjzZEHAdpEBNd3h7K0szOZYm72QPH0EQYdXsZWg8U
SMhMVbD8Og5FyvdOG2OHDNcCbJqYL2rwn3SUqLui9x50TRbJkkwTTJvWMWXh3AxOQm4ADqRTYyWf
sCzG81cRIEtzAP7tHb3a/qhTJDlCKVaGmi6FYZoJcQWt+wDM+Rj1ufHWgB0lN08MKMaJ5kizTB7d
IEFqZ3HCqqRkfxVq3wIvvKsDrXikv52BLR+Iu6MpvEqz1sGqYfNmwjAdF7SjHyg0iyXCquzRhg10
i+SIiravgrXrJvGKTlh8MRW0pwqRK5/lZek5S8PGIdNoOjWAFbkOCz9o7z6lJeAMLI1Iv9TtFEFc
g8KA5DIA9GBJzq+GksaRvfn7yIiW76jfJTG+8TjMqK182jGBOa1ILR6X7uT3J0l7xSnNFmw4d5tl
Ow7QHXrSf6+b0OuXzC+TtDHRmUf+yp+HD7ZLLIukQt2FQb5raq3bRY4PlrrS1IfLgug204c2Zo8M
Fz8COnwubrB5rI0+S2/zZ1yVyY6goHg14cbACGTJoxhi89hWnTxGuWNsjLz4KI3e2luwlvbXZy1A
xFUw6VjT+7G6vx7gJtX8ddyhvrSgoC98bH2wvHhQjrv1o3LCHRreGn2aqgVpggM7wU1uhzn9L1bg
ytUyqB9Ft7RynWGhMNQfG4rcHBieOTdDhURXujaoNWIXbqSUEVI/Qa9m5CQDQjGwYjRnnfHUefDr
AfaqR5s5ZgZd+Jg3SepWl6yunwanjN+uxcs4OcNrWcOisGT4nNDlPWTIkRa1p2uv7MFWNqFSoXB8
HGtutc3zlLLaz6PDJMrsOGjKWbt5FR6dJvzjITEsQnJUcBclHSpty4fCA24aTMb5azLgD0G06HsI
NtC6vmMswhjkyuqZwRCzU2u+yLyRO1UwqT0drlkIPj8VPftsIpJG40aGfvwNxdO2pdhklg/kpPES
0gx0P8VQFbfrfBqbbTER2fTVUQ4CIoSD4V65Y0G3a7jHvERjb0jvYwh/t7rlIbcrAS4sHDp4e29+
GL/KQEJbSJ4JFuRupWch4nSPF6ZfNXEL9ZY3DoRmEmNyt4gHm5cPC/9RQmZzzz4HVhpOymPwnL/4
s+aynbRV4YIaCa1kPOt9+ONrSxIY8tm7ni1uRkVGkAnxfvTnm5EWXNezQxHcIJRhPDs5kWHXlcMR
H54KtFcbpuP2+uHEr8j887veX8vR8vYy80/RELefJpkQoeH0b2mPArqy1bAzQQ4tSg07DXe6kzRb
ExUaO32oiNMuCwxjk/RReUkr7n6oyYMfhnaJXHdttGH5pwbOEIJIxYMNTqx3nGM0AW4Kaz0mEp2X
xgilH7nPjWdp1NxdGk5LWxvrJQ7aG7ra1b63OLHmoY4q7IevrmIPlIMcAJAYqrTgCbCPGTlhhp5e
di58d5l1boVJMkf1b9zggQY4Qj7MMsmqbhHNxasbOGiNDKLSYg1qwNygYeSTEtjZPDB9hpXlhIqB
Dq3r6/Qo6+Cbf03RZBjKGzstteNs/YHUQv8BRbe+qNjs9vV9UHXhyrWC7utZg18Z42tTHLJkS91v
PmVpJi9uFG7EkA/PTZXriObs7wMJwyd6gMb2Ori8PtiTZzG+srKlFnnEzwhyKK/tAVnmHUoTfIdi
1C7Q6PQqI5uKzeXYhcVLkZVP8fy2xrwfUW832+s9t2gMlCTzXXMsD0VTJQ92Bz2YfdWRyqy9hKWx
CAphPCpSxf78bBjcm1r/v3SdV3OjXLRtfxFV5PBqSSgnZ/uFcne7ybCJG/j1d4C/c/vUrbovlIRk
d1si7LXWnGMilQ8a1TiT2YIMNM2N8AjyEp0f+xTvgMmPorLo5M0YEhqcdX0Fbwm6qb8QUtndO+A5
+582pjU6R0b25SWebeJjUoHRxqC4yUb0DpMRiJ0TTnij5uIDdZt2KhT1t+M12ooOY/5cFcQXTbXU
jyjuHd/EProxTZOInJCZVk0k1j1XyS74GWO5UgGJkEMdY7G2J7C1YfFcKHcZmuMqjGwBE1gGdwbr
yfmnOyP09BTPRZ/G0noN9LiBnc5GdcZgl404/ZR67u15xW3RcOB1vdiRFlxRzzYvSazfCfVVr0tv
Z342dul0+jl0XfMJofcxTSJ6DYTkSNrkm+VijqIpXzP+uS+7HEPzDlaaYoWb5wheZpI6VmcHpz0n
uZUDRkfWwJUdCdYwBvGe6KajahnbdsAGs7RaUy+YCG1LCUoMPOvJGxlOIGo7xiac/aoO/meStqw9
xjqq6SfU2kkHOwSwp1X90KCgTJsDK17720yfhybiSso3cSWwwNr0QHi2y+Si0W3CcvGArfIu+daU
sL/YtlT2xRC6a9GH2kcpyg+E48aRjss7QejBqfA6eyU1r/5qTe3Up8XwEmIB2WeMk/1SOoB88+0U
12Jfoap/Y9G31nVIB1WeqDsH+Lq6xWjt1zpOo7lbq2KcOpNzc9WpJzc9VLG9axOJGRhJc4LPafs/
n3/ckAdGWsEIV3Xysv/unj9XxMJTxu0IQOKE+zk94ccbVtSetFbmr8CBlLHpRkgJ1aS67oOpnH5u
VglxfBkzAEx5tXvNbaV5ciX9Uc75fNcHNBVGF2lcklrRqYyVmWgurVcQfRE2ei2CrmekTzDB6CPF
3iUL6fC7sXIEpdA+ArtgOd0OEKgNUm5ZG5XBXczTM3sIv+J2cLfW3C6kTR1daegQAohjdCTJOaTn
0ltYKb2EZfiom8MV/iegt3l20bjCh/w9PU2hxWhxqSJ/Dn3dHQtgGbTpWLlnD9BeD4WZAzRkmX3P
sa37VhQOPtEke+af47saNs3Odcl3iAburCiuxNrpSJCj94aizvOGm2LGrV+UXXam3lO3+Hqs05RD
HrMq3GuzUgPiW7934nFCxztnbSotS2xlHLa6gCWqjVD6wLT9UQZvk5nDcxPRfbOZ6ZNhYTIPzZkM
mxGX4rSstotKspLJtxoKZ193NTy/OvL2EsHOqqc3fLJUaL5iztXkkvPBFNWB79/qD8uFflEI5ENN
xLDrnZD6fwVS5xpWcEjWWiWPqeISRoi9xpzyk1KY4ff8YGha7S0My6egycrzsnFE/9+j4UOrDnGS
xIe6bJo7pp/HyG4K4gzVhuOiDPQ9Abf7vLatfa71u+Xow+bzLZ168pdnnvD+a4cx/h98XTE0FveH
5dCPAlLrA0Vqe7pplm/B+Vo7siaHEB8hsqd3CyCF4bXyKUDIwfC6ZOpXKBskAaefLx3Wqf4jnAiA
cq5ILhI+ihxCGpXB8XGAg7uYvyfwsp1PMyLADaoFZ4B5yfbfI+xLtChTQx4q8bpU78smzlEyMXC/
5pppb1I3EnjKEh2WpE1MouTMbIP+xSonotWr2nxMpvZvwVLwObd60iYcVsqtOvxc07x2O3ogs8yO
GMBqbsdmsjrTTNKuikLUUgv02ASXCMpQcd8s3Pz0V9Vwr0h2/YwcVFd/ifMm3oa2Rrxgrb5iYHdo
ITO8HjM9uZIQsyvowtJHBGjw0/Wa+pwroKb6ZaWPn1zMnNqOPkIdcGJmmX8T3e246eXMkXOQHt3s
O5wFtT2z5xX+SQS1sFGkjs87MfIKUOHYw6ZBLkJjdygv9WQZfhLIGWgGZFCtmESKCHFCnLXN2SF6
jpVDlx8i07CPxOJ067ojUXNenSzHK27Oag3UPt14qEDXGkrQs/DudokurFKlvSob56nAc7Fz54NS
mY9RN5vMralJzR+IYjzYaWXAsgnCJ9FXL9Z8BtLfrq7loB2k6m3saZTnYBYG5FpT3PQA8GMS6MFu
tOpyO3DBezCLfDgL6ECbyp1pKHLSjtaQ0lasvObbK7R5qOr19Mb64bFoIh2aTjEe4ySkHlyaBaVs
v8tYz44hLrD98mjSqvlRG++GyHg38wjvch9DFoGMinWnYWyLwT+UKkAmD6tXW8tTmKMLacu+yv0O
WRkys49yNL/bnnNDt//YYDcykG4Hsnm5xS89r5+2WCNp+UBaOE1VDVkAsuE901ncepWAz4pGkZlm
jwuZxBUCHjENOjsK0IImututhVthmxo8Ws9aUp9zA2Ok7KxvMbX1ualKcFTVFFEozg3hLMDwuiiw
CPjB8S0LY7sMcOkzwU6cL/AymmVJ873NnITiK3JUVmlnvS8tT/AMzcm0h+ZhXjEsvWg1Ja4KYx1D
VuldbGtilbrIXpaOAoyCel1R9GOLbgzfDZhpe4lb7UcMwhfFAeMcZen43g/kWY2MyIDWusdaNeOL
mdIsnC//WmRBMWKICv2VG0SJn9ol0Vv774nXx/mzPk9heMVkOE8gMEXa0gUcuEz45YQ2hEOAnAWm
FMtNRhoTaJv5qShoBnf9RGDlXOmm/Nlqsg0Laf1x2+CEvRMXkZuXxyrMNxPpki/ThNo6HqY5R9QI
P3RDRzgEjvGB26fhw6fTj06jFIT0sRptQS2ta5iCZ5WsvO3PaV31jXsw1VgEK4bzcl/25SZeBEKM
VprDjyhkWR9l9fSeBH/F3O0g5CKdo7BxW0MlJO4RO20YE1KhBkLBOA1tLApz3yRt4sWSHFKOaTob
ghgyxM2htWs1JvuDYxg3E2zKzazhjoZtQ3qR0DOq5CY7L4/U+enPI69WsdtGvZ824cAgJ1q7MEa+
Okhn68AZnE1jwYSCpNdjzWUM0tMZyuFiHoK5WMzhzxbOWB1+6sdxUrGzuRnf4iA+iGUCQxqYxoPp
gito4TD8iHDKXpxlBb04UcK/2MyC73K45/U4IL0D96tMo/aEjIOIuAGVCqTvn2MEsQd6+aneQGtP
rku3VLdG2MNz+61yhkOEIICoVGP8LBr8d3bUvWX2ZK76PthFcToetMoj8lRqs4MmY4Fu6E8gfMLR
Sk7LoWGpxd//1um9G91phv+icCZDV2M8+GCo9V14AMv4uU2aT/m9KSbzCWXGw3Kg9gnrgDJnpJwa
r2OQFe+doWrbQAz2Oo2r/CRG1JCjqSSPQ8faT0PZs1me4g3MHrCQ1Gcq8249Fjj7TXMYtqkmOuZD
JDIw6G7oeEzuZjnLveNSbNqECJ8g7xePloBEQDahfWAhMpwxI8c070Y6noot1krnPVZWkhzjVGlv
MbNVxK/EL+nJQA728pSuNeLi5KWzSJOFz/iS6YpcFfMya4hHhXBYjig5H1tRTGpDIGDGji3dJoec
u7VhGRYKLYLvcFQelDw9t5nO7chRtJUsOWyk474jrGapUww4SmNImdWYksmQjcWtiInkUQjt/p82
N9/0codjdUywY5fxTzHHgWihkvoV1NPR0hyigfjIHkgCZL4ZRcSF4d7kosPlxI1aQpzcyl2VKqlK
YdRXnyHGUArCUfw8Wvb9vCpZZ0J4xmLf6cG9axkfhKmm7WHEK/fGqoI75iywJRuCSisoqW8kYjHn
LZPyUnQjrb6p0q4M6UK/6DRszA2EUNtRxMfPBFcXQEzme3FOLiXFqDOslbBT7oNurPi7+2fA8P2z
AsN0JG1gUV5m+p/O8rK1sdxBZIIpH3GKfbGs9ilSx+qZizdEBBSPENKcHJuubeLHNV8W9dtPt7cW
AedcadD9autsZ9caaX128jcd4ltM0t0VcUJxaHpqsjCHuwAx3xXnMH1a1g12o4+bCSr7YMXbzGIc
XZjoFGF07mIt03wP9c+mRIXzbMbEY4VK4m0KhF6PokMzMCq9g26bJkglf810PiJDSXBRS2Mv+EMf
Kji9vmZ7b60kl7OxyVOIdb5QE1WpyoHDhbpHCRJo+BI09KT6wHwFbQtAglVmi7tgdLUmqAhxdrkb
kxwFSmAyz87LJ3Py6IfHRUVPuXoiZxd0v9fgvCU+8MHQItyvzQT6iYRYlO6/otRYtxJMtEN8fIOk
92wxxaKlH2yUONk1HoE5QaU9Ko2nk0u2jopq5qZQSnDzj/yw5rvWwkah0RyRSOCRtTqAxbQERmtV
F7R4BnvnGoSaEmkjGo8BfzNjWDXrt57lMyffWovWDVa6qEm4U+sJ0dREe115ELMwPSTrhVDSqufz
PxtJx9/WdH9JXw4JPWBE5lqL/Gb0I4XqM5uPpAEKkB9SubR9OKfHgwWG903Ea3wCttOQQWAi5psa
msBTD+ow/uAmua5FIY9GRJqjjnZmI2Pry53ElxnRiAodZRul2Z+gny5TEaubAdEkF64jdreHFDLB
FqYUkQ6qsx8NJdgkdtud1fC7ARYT9QNVKvYuuBhv1Li57+QkHXcVGjj87rMQmz5IjGYehTkeFN3Y
mp4YfMDNCvdc9duYasAsSNVG1z4Mlv7NlInsYXRn62WjtIyPjEHJdvrkYZc2sNWrmOUHlXSrcPrF
vDC+uCMhsaPf9BRuUw4N1NHhnRVdf6IpLQ+dqbB4DGXjmwbRS3H9hXP2QgQMCUdj8w22V8zw1b8S
iBlrgF6uBpNOnqp5uN1T+ThM5gbaDhWzhPPXJqzUyOQhCaO3PgeyU5w0tQkVY5ykNG8whtCPlfqX
MYOdQtXbIWrMN1ZTQlBT3rpB2/VFE28iyJw+Xp9b1KrjTiVpjAt480y02apWS0TwgesT1K0dh1Rd
jWVMNDI91IuIPmSBOG0ItOyxBP+MK8JhItezmFHd17qSoOzbzl17OTFRtuL+IVrQuQzaBj1Js5VN
aB79VCjP0cBXmoXeWlP73570gzFHfg6tyHPolgWZphFrkT57KBq2e4eW+r5umycEDM4dAuUGqHpH
1o8/WGg0uV6J1SiY/HUJgcAkJPj8rAps0Gw3OrFYVZ3eSKx75QgZdzHiJuDeiLiL0A2unafwzo5k
T5x70zbttXYflIqx4Y4GpEx1nkIKf2rkGBr1oHwF9FG5UCfDRi2mZl3njWRIS/xn3brWVmDCxrwL
jEbqermXNtcd2a3jvhcci47cFoZNvav7E57xdZI65aYPUtLD1C8agb+lWW7pMWb0DevnUGWIO1Q4
wLT0Loc2WU9BJFd6pYag6itv2xTR41iooMzS2lgLxQMWXTUk3AyfOnEIPqk5f3OpkHYoh0OfYzKW
uSSuBbk+OP/0rxaH3PCcbjt4cHRcWNsbTbDeYBBB1rsASm2Nhrp26D5zysd/3I5jIYNbTgo4WtjQ
hdo4afDCeoLsjIilmzLomyasMA3OwYtRtTEUmHAdBONdDP3w4EXOOQu400mTqaLF2bOuVb7vODfE
2el/Y2fUj4zG+VMtDRxIRYtBL06oLQ90P4KL7sD3d+v0ElbBNuvRKrq2C7i8OCg1SuMko1YzyBfM
bX26EMfGpcDrAEwi7FmEsZtIinNjAnKIPIYftR0AiEU1oCEb3DWlekEfSBaXySlmG6SZGHaJyyfh
P6yERMemWEkNw74RM53Ntkj9mXtBsMZN1W+0IDUg5auriVkVd8+d1jsIh4LgU2s7bcdSVfd7HdmF
NLvvUYk5b6MwXrs6l4FkfCMNKdmIOEHI0yV4zQrfVZhDko90DORHyXCd1suw7iKtuozOKc5/qUGj
7I2uIdbabuCsjrq6qqbwxqTIhNjTwxou9dPA/5R/pPydlhABGwQYYJdIiOq8eCdSaDYowGBQBoM4
BOEOTvVjp0M+xWscYbJ4LzuimBuTeE5HK2+ZKN6Ag60KU0QvbWJ8l1XwJ6ScWQ+ue3ErzztwJq1L
UefXMlKdh2r02p2rDB+qlblrm/UAdImDVwIZRaDW7nNJ/riJZ7URIwxmmL8mGNutbokUgyDkOtGM
e0Jp47Mzb8y4eZnU+LO1xv4joxUKt3pbW436mKrZCZ1Yvu+yDGQUwdAEFYL1clEiQ/oy7MdZT2PM
lYnVpBT+sf4eOeGXG8X5mZuTtUqL9i1LPfccs5BeW96zE4i9LRBgFpoq79WLaCe5sSrvYyyb36TU
3/WYYhor1opLBhbeHE1BOLnwSuj6JBJqmWhqkLGFI0+tDQ5G6+pjqUk+rCYncBeuR4hcf0dyEOcR
RUkfucGt0dtyO7nMm9O6UG41LaeNwZqYjKJwD5002KXOpPgtVrmwIa7bafmUaBSKbQjp7GhCEym7
EHhj5sltWFnTaVIknzpKxoOb9j9e1DSF8OXYdriJQRScMRbuMAnlx2zIog3IPGCq6qpvWOQ3mQQd
M6a/CohWN6dwzlN7wy9kbAed2kflirpu6+oFuiN6V0DHNpC0M/xGRKlO5CLrD8qzus9AhR9q8M2y
VxWwAR2tMJmdbAOQXu8Qe9t1VCKs8Ah8iTlsTIdLEaOf+Y5wUWRxYO2MFSFGzGmH7t4YO/RmoLYf
NPoOfi10blYGMgJiUetbb6YmuD/C3S27tC5uwkpd01xSgh2gS0xt4rWiNs7Vpn34MIG49NMWKVUw
adTU+g0nPYshlyIeJO+aOCxzo1VjuSZ2KUTNKQV98HTcMSl/qTMDpmniJX4h+/euy+qTHU/9rgN8
QfRTTl7ato9VkAgS9VloDeO2kMbZGEj9igYHxrLjAUac+9UJFql2Cn2Yt3hoOlUhGVXvaI+61jqd
oUap8ehImLwlff6HzmBRa+npb88krUwZU0J7BEJo7PYlrbnqFwXHPtQ76yUqXVIskGZtZf5Y1pDK
wCS22wn3Drpyy92inzkA+lhR9acMbnT10luqS1inpqxN2WfHIiShlbFOv8nt1j2ybFmlRmEeCnxb
q44F2LqjebNKXI8PihUmqjbAbKyFM2VoMJjVfx1KvWDOWU02mdSsVxIU+gLhU2/m2MJy1LUJxFkB
ipBiiQ5u427BxZDEQ3Di0IF8yTGn7R2dqahhlMdIPClUs4faSfZiRDbuEhZFDojFQXik6a6fiB2Z
kyYjUiaqfE3t1D8zD/kjoyFCWhUQQjurs9EkrScStehqTlyBdPIjey/bxTTNImmT6de/uVUjTvDz
LfIsinhVUyesIYAS1JASAGrFV27g6S6s2m8ZZFe0R+aqhDttRhO5upb8aHU7JpAUyQyzbSJlW73e
NjS8HihfIXObMl/peVdgl6JSFvbQbjqFcB1dr2ngweMlNpLVkpbtKrW4U73PgKvMPTDP2tlNlp69
gStPX1EyDY25DYrU5buMriCrhe8A/HkIbIQvEHzI5gIgoCrGA/6J3Ge0/RkN7a9uvr8VjlC3o/It
k1sTV87ZyBI82jJtwS85FLqIG7CuA815FcQiQWGqocX38DLVqWPhJiAj9sixAITYIIlVeEkl5ptN
XUd7h8OTqHE924V85RuRuvaaEfe4JgBoPWo6CDalxSLqWSciYECkJT2eyTjVUSyUydm0rJe2zNsr
3fyOuOmwctR9Ew3DquHGhwSkFodloxktsZOi2qdw3RkhoVoKOko1B0rWxlRA6KOgLv28756sNOSs
zvs3hj0Z+ZfcP13LFQeiHDmnlodGpopDMl+y/j1dHuUo7GB4z2//X8/LZS+Vt9i4gfz+eUp7Iz20
sas+02RXnlOEn1XKTSOan+VV8c65mFyW15KM8kZRS/PgViJ8STuaBXYTetvlVcGhxhiYcN/MGPtH
cm2QU+mdbzeM1kTVgClu4RIn7qqZwtLv2n5cJ2500ZC6nFsNdjLBZHv4OO1hwq4YW+6lMJ4xCKhv
Q9QAmyhL83XOUdbD5pkwQPtSagiXCaKrVvAe7yYmXnJ1HZTfOByiOM6uRs7ARO3jegO6wDrkOcWx
aNfSreO9S4edSOkpWaOFwRtFc/UdbhJqdWJtiCPaWm5rc5ZqsEa78uqNvQZOXg13WhR9iq79XWcN
OPQEQUQsulmk8VqxXDhB5+4eFao5C+VEU3XVyXCLy6QE0X3ZdKOqX7PgG4nOSO6wpHMHdH7bq6Di
x0DjL4c9FwO6di+wh/qLBBfHmMLCgmDGQM9aT3kjpOCXF8yMYf2FuZn2TFtFscvXLhypOBO1fyom
QbFP6AYNsXJLCazeg2hMD/gGiHpRB8C7NE73UyEQ/krGRuaQJ7tCp309oVDmtMwvb63Q5UHkyiWi
x7KVIjTPWpd5fmN6lH5KPjuWCh3Z63ge6ULsNQPo6oPjubBr5xcgc6pHYnhgSPDs38aJB/28vE0Z
mHehvpQPy75/b1keLfuCHq9VNsK0//fq8oI6KiY4BkQfBFwNh//nFyxPtVrjem1q259fN//H/teP
Ev1ibAbi2f7XP/7vP7+8sVAMPDzaVPvLb2DpNOz0sbp3oUrceO2G9iECY08AnSnsw/IcNkBrcgHm
pcBgJ6ERNDOCESH2vG954/LCoMbRRrRk2TG7Lsn+IwOor+nlQKkCOo9pg+GE+1dLZX5cpJZ4ICJa
bdOxGPApktL91I4hQVCGveZy454IVacmElZfnX8e5qapI9VMnY3ttVW2TZRx01vyM2BZxwj1fza9
kMU5lx50drM5u91krqXnFCsNHiyigCokGaMF9BggjQ5ocVruvgywF9SddtFbOGkI61GQVb9G0SCY
RsLA7QPkiNV9CxcCbZnUvzMjttYkDSf3evR0ZB9NdZW6TSDO0GvnNCrcbd0Vycnq03RPBrB6kPDW
D6reiX3axt4xROC2M7GxEjJBxm4n4aEXtA727dyZFC2XwAHppzc3K+0CnCbMwJVOR+Ew1srfNnf7
az1vpr7H1VVSli/7bCb/15hD+cqAO3kw0/KNK3u9jpAEcEqxgeo5XJan0aA82u6grRNa8MRBj81l
MIvmYv7fRzL6LVtZ7E0av31WkUGQNRndnEaNLnbdAStkBRAZ2NTRxg0Iv8stfu/geW6BJTr9nAET
tQIe3Y8k0gpwCDO2frxkk0DYIzSsXQM2pMYNnuK0PFATeDR52VgeRfeoa9L/t69pzL8y6vVDorce
Cpnk0zXz4lh5V8VKvUdQ9t6jEok9LKBgE2Ozw3cRj0jO2UyKw9ACxc3WJkrcJwbQQgKslddlAwlI
XC1girbTPsWY5j9MHemjFaLvUtoqf2b9e1j2o22efHp/UM7drP0wp2xjq2nwAoHdPmI2NB6CEZvs
WHq/FQdcBJk2sk9yv0xanyiZ/IUzeBs6SOcqkCPbHGdK5KLYg7VJANFI7GGqZ3Tt6J6R6VRhiQuc
3FeClFGqeBZOCVvcMQXZF+JLM7zkyUVHD8Ne7IyExWIme2KwAodwCnNMCj+z9RbPsGKKh0iJPzJM
K/4YKO1x2SgFA1wq4xeSDAByJlN5zyOj3dmyM3aF19o3FSrpKp5t7RXl/1iEv1uSGRRE4u9dPRa+
gnTn0BH7fo+B5T7IQQ9/OyiRB4a6r2h+wu1gKxE8w7J8QlwX/fwON59e1CTOXga6/cxCSHyoekd/
bh3xvvwjANz+qNArj0mkInGRznQUxGiyQJ0fpoYe+bmX7zMxEN3s5OS7x7FG8lxf3AHel3dyqHLS
nsorhMPJhzLTPJL+2DxqgeqreCGvyy5aheKodvLP8kzpmom5Sa9S1EOCUphsH2x6is8p1s+NljgZ
huKp5/4NQpxAkXDF3ayk+HGsT6F/gFOIUS4V1tUt1ccgCrWnoB6+JoWJPUHv1s32yNEhg5nSLTbL
r7zrLuFAMV+rnb3GOoziVC9UuoNa+uVJElyrLP8QOPrnqf+0VWARvscaRL8m+WCS10MOqBGH6h7k
3MauduSYyl2stASjaw5rRVgWDwEYwt8lkOB4dP50Y6qcGIzCm1DUdRZp1i622mNnOd0TZT1meko+
v+rdR1oy1ROE7e5QugNhQPNTUenVU2BnPrgi1vuZcckJ5HsygwDSsYHIh9699xQEKpXwwFLN1rRf
5mRVqxop1C5xxy9Gp8ZFsYw/Lb6TtSKITg34aC+1ADdZEpfTGZ73Mn/LRmeSXu5U793Q/8nikK5k
2L9giWGMnFtyn+EtglyPuwAR4w0myCqjqb7m23mS1VTeqrk+GRLI4N38dNnnlGV5g0r+UnEGHlCL
lLdll5074Y6vndv8/I5/PzAA0bGHPDguP77sR4vPAU1Y8qprmY49LK+EIvKdmhHL8vMMSQn5K/t0
07dSPSwbNbfUwzhv/j1dHglEkazl/38veyLAXKgP/vJmqH+8efk1y08sO5eNmTtfU98WxxyFqZrB
n43BqQR8BUOy7pOAMMS60W7LxhuzZt+wSofLnSqkBFQbpW+z26QxtqU/ZR6gAY8H0+HGWyBTuzuc
YlIfjCtYMyY1aaB91LXtrCxV0Tk9Q/LQ08T1R8P0VqFidy+GV7FIG9psBfbcocjN0ZiFupoeGPDP
A+fsvGyGUPvv0fJUa4b+CDeHZngTH9HN/7epe76Wh+X5kNnR0RFatcfY/tmWSfGgDnn5nBvYxBkY
L08cIq6fcxM3Rhdb3Um+V8M07KamNB7xYRnXwKkRK7j647IhDpEPgNXxZrI9PLeOOfpGwrW3DSRq
abepb44xZudsxOE8lqL9mkSGMS3sXrpKqfZD62APnPdrEKWa4iudgEbVSLX3qezMF6ckH0JO3ivB
gjvbyxnO1Kl6DcIyQJdpIFSqNf0tbMYTjRD7t5fyT7u5oYDVMZytClprh1HDe/RMBOvLW+Zf1MUS
JKrLxLzmIs3wk07wmPb1WQHCM/smmvcxKy6sRsJvJxyvSi3j99BBLBRZRnKObXBKjmpqm94A8EWg
+tvy1ppf3Uov/IReX6zRBQ2XzuF2y+1j9CuV21KXtC71KeuAog2QLHCybnIXcw8s6hR3t1PdSNKt
bgMEwmNJ32SEweph6+WFXKcd0SKBWN6xvDfsyMSthMMa8pMEAOOE+94+I8glEHF5CN5GbMaBERC9
AygtHriLwlBXcYg0G/g8yN5lZ1TafbFeHvL5t6d+uzy28EqtCzdVVjRC1zb10ToZ+5o00+xPTZH5
K2KUQjGv/7FysXehoeDhwaFP6riJg48ovkqlv17Iry4iKOah73EP93b22rf5kV6jggWj+G8zzU+X
fZRtW6nR0gmTxOsRxTj/+30/P6ZbLyFOrJ0c854636UNl/Yh0pwWUe6yCe04PHH5Dk/TaFi70rCY
LjDqK9PpPZziZDu0RnxSVDqX9+UFKV1tbeYkuixPC0u8FFzpt/h1aGbVNkS9oXZG4hqw9IRuycU/
ENFWbEq9N6628yK5lt/SRlNuIq6UW14N28RShvO//Xk5MzD4kNRxarf1mBxwYzR3nSDgu/uERmXy
TUtlZKbXxnmq0D8aTqn9QldDQVK3n45lM193pXVAeFXdXQncb3mHkwnOs9h9yUdpbpNouBWjSaQm
ztqX3tYQSTftr6QnnWSUpbyB/TeONB2duTPY/oL0pjBz1rMSkWmJ/bzX3K1qdARxVTGJjy6aO4lU
85U7FBOjXJvNUFW39nCV380a22yl2L4nYu0Zt0TuBxWZQOXsJRxMkR4Uvlksa7xqxLhG9eaT2v6J
OIjyvehHayszBIfodYp33Gu4vSKvu7R2rV810ZGvXQ3xPaKO8WnpMT0QqoSNweFG+c2auklrv2U0
uKU0iZgwkh04oD196tD4rKJkqF9zG5slBkSLopNInHy0LoQSKX/dFsK9k1R/wigXD2rVNqe0dhHR
l3G6ibtE3hwWKT41DgphhTjuJs/bczzAtNUVBlZMqOE1W9w7OfIOqYtNo+F7u0xxmdLecNtnBQYf
0cth+hVN4zmOZpQy2nDkPnEIybN+lsQTo0sj4lk4tEoitW6waIDuSUT+rMRldgyCTs7SRfVTT7Vz
Q3zXsyZjm8+UsdmyH9rvEeNjsYICLMEFkTbU2MYNIkb7jDwQPH2VFQfVlu2zMxHGh7ej3ZhUDjQJ
+2HNjcrbKCyUt11vTm8uHbsHAKT9zPHLgK6tFC9T3/RGWOcy7Il0U4Jpi4uk2xaetQ300PnEajzR
TVWbm6czacwqIAKakSrnJqefgqJnVahJ+UtVxDGXwfSa9q25ndqWlauZd6+sH07LG4YEhU2HsPlq
ZU18ZrAV8d9Ti18pgy00cvmJRicRGqpTk7+StfssTiDAV/PqR+8+gpJmtRam5ZEMr9gIp3uba+M9
TRz7Uqne+t8u3D8cB3Z5Xd6w7E9CcrwQ0VAX8jPLxmkG7cFFMbNqB+Y1MJiJO3GVND0h6btKAsnu
3byBvWFdC+3z356ktMN7oQK0R2pzWfbbxBweGx1KdBYbnR9Oon/TULQSy2D3JwTo/Vs9R4RWrfnM
INq5ZQ2nyLy7xYW9N9yahJT5h8jGIZiABsN++SGGpq95NzU3WdvixWhMsspLd40GZ8R5UGKxJLGB
MOsJoFttBOYqTARWiLmqQa74bTksRmuMrD631eFz7G7VYFtfyO45hFPatRhnxsfcCv8u+2Vk1Wj4
1egep3l8qpA5rZv5ByoiUFBDG+9Yv+JtkBBGonh99cpBdLDc2vpSHJIorcYwSOJkUUMpaL2ASCJO
U4nDcxt55kvvQTyC6V+dLfi/L3QW/mp1rv28KPoZL1lu6hFjnPN/2Duz3UqZbUu/Sqnu2YIAArhd
fes+7bRvkLuk7yEgePrz4dyqfc4uVUnnukq/tOTfTmeuBiJizjnGNwZH7Bi6J/t++V90XE/k6HRX
jnXJDpYIgLQgJsO86w9RBf1EmgP+cX0wDFIIqOXfRg/aV22R122QQ71CjPtJmC0vZAEwET8BZScu
0o9itN/iamDE1dMyFlhIl2V301v6wwn7btXaswmLLd2mrmmjA+6ucxGXZzq+EcXZeYgo/LGT0NNr
EWuRD7senP6qu14cBPMweMAO8US4iEOuUXLVXXVUiu6+0wSYqIzz5M7x6ef/lN0saZ3puAnRr99E
Fg8mG8HaDjTRDRDUTmou/YcFwyMyzhQiGTZkwhBPUFvgZYrylZ2WehpN+U0YPNVlTGrelFYXv5h+
FxrkYo1Cvw8dJkrZ9AiPdesN+oOjsCs0EyYR3mD7rFdNmIpNbo/bgGyR3CXw262aN1+mRIDR7Fkn
hndpWSJfrCy6j2Ij3cWaLvnCtnhzpcI8gmnM8kOidrPipGQkN55IjV+QK87JmIt3MWCJJcPOPrpL
6j3BgwyDigcvQZfYOfHezpNyn3fiySunB4iNa6ePf8l0ujpGcUZ2cEl092TEZO/m4ccszT+4OvHx
m/M5JCkBY8bV67L6GiD/yiVvvW9l3WGZZrsIec6tMGGzJNXRMGHR6NA5jEONNE8h0ChMPvK+Qq7l
pynj7JHOBC8X/EZxaCrGnGPKaMmEj7rqfLtao8PcaMSn2ElDQjsNFJQVkXuLIEzj7mDwR+qjV0Sb
ngqhHTJkIR22bxFoqBnYaJfM47Pvhv7KNGjFgJ70N75BiK49ZfS+OQnCHrL3ZovXBEnIzGYdLbR5
sz1V0t1gCZSMX+uWrDx3ExNJuO6GPl37YAY2RBF9t8GorxTLn0UIZ6h31X6Eo1Oz/a2T2DG3iTs+
pdAGf2Vz+lQ+hMwBTqHBluGZwBemvirRo/hqT3vvhSkecSMeTYOUFwOLMN+jeZj3raDbmW90hPHG
S22QaJn9VKF5JEIJJ1gYz0RT+YRITjZx0Q0IjlX8PlQyPFmaQ48wQ2vrNp9jSdpCZCcjGUMl6pbi
Vx/6EsUbdwVo523rYK+TZY2GUvhrW40XiiZ/bVax5m+ejuS04yatmP24D3FpI6KK3JQBLbW5Nc7V
SYzpgx3gPDBDfZzKqN/UEXMksFwb9ppBxcwTTPNixqMikIWBAwsNieLWaQr6J58wcYicYt7TAH/M
gHXtI3tgx1qAyl4g/3DYIkpXqu9iecko1Td2nLUbTg7xxKhQEs/QNekfZ4mKi9NnXKcZ500mbXVi
7Jh2kvbZNETt5o+eteTEmOWTbzbxIW6wnQkn39Zejd6iLnZ+k77YTfZBXwepsUppj20zggeY/1Gt
fsJ6PhMMeimtTGwdc4qJWh8vihBmDWzUBneLO6bEaAmyIAmKZ/a6ftV5slwbxng06/AITXgVx8a+
75Nvcx5RjKjxlznOxoouo96CZjV3gSfakwqnc0H1v54zb83MOdn5NTFyZUbiRKc3kxE/BlaE+bSx
r4FBmt3Ym69s7Kxg4k5rAh2lgxyjligFCyJXRTpEJC2GNw5tc0cRpiNO6BfwOYQmzj5z0yfOR0+p
ss6L/leSpOtoygiQ95f8RJpsLPTneSDwV0SWWAsdfRpZfb+8SE20iwyvwC4vcaVX1jy2HLZFeagG
/WYJR+/xIV7qIa1ZtNMM42CJQVAATnVcIpOoTVISS7eo9+dR0uZPUP51ZbFiLtKvQ0NygachsRID
q9XJ9McXkq2/wmHmTFsDm8aSJ8fgj28RPVFZUDPAaQ+rzuEm9bi6s9l6Z2FFCSic+GhEU7lXjXUW
ed5u8h7mQILB/+o5NyMhg6uDXfE8dBw89dV4kRjC0R6Wj/1NTsjfpWLKLvx8SRTLPhubZlAmocIp
1mCKvuW4cAQEdbBR22KQ2uYwt6KuePc9xMRTT1ZzU+bYRuLinRQg/ymx+xvXFy9hpe87r77O+cAM
qDGIoCNxkl0jWqPo56ZyskNNcOKuUvGzM7Ky0NtPCZnzHqTZfE1GcBljEwFU/iIDcVB9ZxJajKMD
LXUc4k0gbx3gixFiBg5Xtf1qAxUEOAg8rNCkN80OQhdbqvXcyG9jJivUSBgf4RReZ2N4bvp82mA4
ezUQSQhSleNMg9waLhIb9KT4q+rR32BcOdI0vORzcTszLu6Z7zr9cKfpCq5BuazprmwSSQ5rHRmY
2GCCxhi38+gyedU1zqZ76fTqgXtOMY8zAWYXX5Au0z0XUIS6ZF0k+jFdYoth7CcU55JvkeW5caR9
8ohzoXNN6p9BqO5cwnmrk3zXNUBYLaAEXRBiWexMFGztFyoM+qEBukvd1ftkHG7Gwn32BupsFMHc
pAQE2IvsoQ/fOW6ffblHDMkH8wBBax23+hSK2YJVget3UlCW0XsOyZTTkiNsvEyfhsFBblRRqzhG
8zGKDt+pjJ/iVp1DAmWrIDtOJuUWsJ0ou2uWsVA9fnuFcW2N5t2aH6LGuXUxQrjJeCgSsTfc6K5t
35cYZ5Bj325d3Joqfs9R8eYqiHddBvQ4+kYEH+DWIFHNccJngxYZYuYjT21E2ttC1q3OrcXaCxyC
eOwApt/G1AB0DBs5cqeptfkc0IgsCXvaICZvalByBBFCZzvMi9Vso1/PR7JG54JAHnQZFu0fJEju
VGIUp9ORmNOMW2bYzm3GfjOYJDKzC65abFumWa/w9H+DrQDNIk3il4LUAVUAUJdQOpVxtA+M+k/t
5BtvifQ0fbNdB+a+ahqEF/SVtnVBB4Se2hE866bmTHboPKZJhHntyDj76GaFmi0oL1kRoZWm7ZOn
alPSCz5DfOMgrwgLdiAt3UqzbDdBSdpW6BTPcdd2f7KxIey0Gt7+GksHT98xqonxFOdrPbXhmo/w
wHth7HhuxXEmlQ+0DFQze3GQOUVRbyQWXxyvlJkKmlHk+8yPFrdKOVKUJw6KNIOU7F/R8hXBlObp
x8tSGPYbiWx7KR37z1ySMI8A6p0z1iruKoaNJlHea22cjXSSr6NAL0QHVvNp5t9i8S3ZDVbOsuDa
M0b/o0zsFp4fLXOfcYRrjFddC/PYdXArRFbe/TyMkVoL6+GfCInaHW57GepTrQlIbievO1goVp4j
H2AT/OT3SimIlL+CLiLvV7vex/QnjdLiMzQCxshg+d5qJ/ytLd/epDa5NsVC01JR8fAXkCQSEhKK
DK50VqiKVwUv7cdN8Nc+DLuhvARG+ZzOo35LXff6F+DbktJHkjYpfM5Es9iR83QFL1nturbyuWyM
4s4AFXwtFtZnYU5bFC76t88avcpxJIAhHdNgU4L428vWA1vd0T22rEF+1Q5FXqCe/cbjMAMS6l8P
rbqfbdAxMveqcynhxin9GjNtWmb7GOnqyeSj1NnIXEtjkfCRchpGeR4MwezwhwZR92B9NC3rPnR3
xO/p15LDp59b83vUA29VTCY39TBH9z1jbEw0g3EF9PYeLMXslNb2C7YnNg8AZdhCE9Km2+xCIUUo
VR18/hhrneJrwrtodNR7gEf1hZGwfJqGWbKEQ+Svxs59QpDU7bxSueyKCOtTLyHAb0GWuwLllWsW
G+2XCVQkjrl3tguSBrh4t+NcB1enq7xr209PpJYUv1p3/j1Gpb6bmhmXSDccE1t3zzghoGT6NGbH
ZD6RKVefbXc0iE61bvtIArVcIAi5GVzdkt5A74Nf7XMmH6jSjkNaPmS8mMvPH2rRk67wRW2qhTnj
FL441abamV590y40IY4TJsJ42e3JKUSCynXauJ5318WpeT84QKqJt0Z2+JMVMjXoiJQTMI0ANDCj
jNlN0B8OZptp3CJ4Bu2qZes2EewBsn/rSoy9f21zoIdWvopx8yzPQyWTu6ftAFVvbMcr2OLnzqxI
5nM78k18vNw/nNlwFG9YbIc7K6hb6LBgJ+QVFKd5Ab/J9CklIDlxqTIT7TzAaXYxMLTmegz7+GPu
rL3HYNMNH364Yl2c2I8Y+zjMc+PTWGISQD/OFt0S75rg+OUZUsyULCrxcun9qWb6Oy1P2amM+Ssy
H3TqPJdDP34wzn82lPMbb177AG5BrqEW5IxbHfigZVZPkI5889A39XgvaF+lnRq2WUUU8d9rIIsc
5JUGkpsyn/rbkOH/jxktCL9Lu86f/vop1Tf9C3QA1O7NAkobGla3qIyPeS+NayQXdWIx+JBbiY0x
/fTh54ExcHwcLO87hwlvjsb4qDspACvXPW2xpLqpkMxxOulPSnv16xwHEq1l3mBENYCu/hhvC3Ki
r07kviOWC8kOpPks+z+CEFUkFG6NiMLMtsNoXLzGcy8ElZW4o4qGT+UwEhPw9PeNiMbCwelUuo9F
zmmCmWeyN4p5rXt8oz98dJT4r17eT3cOARzbv/CsFnk1vMKC4Yj2AC6mI+8pNtToVMMzYrChH8n1
tVc21fE59eF7eMp+IbegOPRzsDXHSQPUgXwRNow+hHwvaoc53JL4Q0457bZqhiCqYKmFaX2v+zHm
Ux9+l1JOD8gh4hVHF/1sE8DS1QucU5Z6h6GgeAISZJ+w7t1An/KfpjohJ7v3s6NEBbUNkyigsWrC
O1qoGD/kW1VhiRkGWK59gqlnkMo4xLqyLn93B40hMaxKZ9Vldr9t+gnedkd3c+WJ0rmYP19O0hvp
ojdEoiw3KwRLulxvVmOovQi8dRlN0aGMhvRsGAcAL8FdTQzGGq9NsSvzzzlrfIrMVE77aOAamIFk
womW73VHiFjgtuKm89HrjBA3tw2xhM/G4D4oUqjrmCtsIMjrwWfZxC17Q/DzYq5DB/DzVkLOG/De
swWbVpIzJK7ax3GRtvnozI3Y8U9D1VkHzal0PWAyv2ka8n+cBU4fFUX2gMeWeOwOhqXOM2fDCzfX
3hKr1M+JPAirhLQ1zjUQVdI+Q7PqSTY/kKoG91D5OttWMHX/2u58eGD21MT3RqclmAiflvvgYTAt
IEeYEB1phzFLg2smyKP9PVso97r4Y6QfufYJaUU0rY8M1UlqNSck3/m6nkPjBeSagxsVkzVdJaix
UFieaovDYFwoFNZxxqbP9hLReIEF7NBf/7n5JbOv/eLfv0FdgcT/N06KX6lv7X34mCd3ktOuZq5x
AGTIBF8PwxPcRWtrpGm9i5h8Zvj+wUtHCQKk1qq4LvKkI0PFrrZDNOHv9jsipozQfVaCzQT6A3aA
n03Wj5wn++hzHR1+iN7/egBn4+7NVL7HKcr20rbjNWVLsgMfAK2TIKFi9X8n6Qvr3xNvLI+RsCds
x1/+s/49Hybgysu08Iy1Gwb1SRu0XDReix/7uont88zA+4stAk3+pA08Gc2MFcGiUReLDrRQ2h4C
k05MERAcg4DFghqPvgbWDlyBMWzf/azdm87TsGSb/TzYLv2pVkjjmLZp8qjh8l46rV//9SfMKiRk
2mqj00hMB9uvumQqEBfP4ybpQqd+m0IzWklRP2j0BTeBE27nIjNvjJKAiT6foe273z98pzATzqEN
63kLqK95tbziuSUkFqSRXd6KjlShafm+H3rlZgZXfGqM7mSniwT5oUjynKaH2dywXOx8ZamdNCfB
GAfrlhfSfaoF/PXlIXMmAy/gsEuyXi0zsU1EOGhdKRD83No7FDn1acwW6SjTr3XTFdF7YKgt2arG
lz/NXxB+219uUEN3cYfkLFOzvLEw+mxMSCmvmYiOIPfCr2IcXtwpHp+jBOpDNnsjlqx8F+auuKsZ
fQ3YEU6Yd5KbyIyw+EzNzeAnYN/1tnCi6hvz+tsAlLB3ZHAATovWeWGYxYS1DBEHMdWVHK21LL7x
f7iOW2FJMeeD56FBtxd8jCJyrlu29crxxrM5vaC36k1VvIcs1Fs/AjYeSCgAsKx4EWHxPvhhAvXj
sUyKHOiUmZ0dnEd/H36+J4MYoz2mzBtmyg9/pep2m6JCsviXidcQMk+eixGxbeTI5KqCsDh7NOG5
9Ui/UHHOyWGI+q/JfupdOpxoZL/GieohcP3nYTLlpu5ETr+6iykmU2tPIMFwP8P0WFP907cvMaEO
gKeV0tTTagKDQojuy+QVqKxD/ZEFKREE+VDcG04EM2f25SGwkuqcVNM5GwyDaUHuHibHVE+z8J7T
TA4fk0f13BiFJH66MU/TYKDLI/5vOcC2G4z9XM6ZCyQrpIc8x/1NNkM+mirbOriTSrA4sVdBjHAf
7MruSbatHDjODSnceUSUw+DRP+vyAQgrnSiQFRvKc3WLb0gc6u57hJt7xoobn+vlwYCcwTuzfGk6
Nl/+/ByWfHy2g/HPz5ryz5TI/5KG+Pn/VEil5ZJ/9r/iaf+3kMorkobumxZE/5+TLX9+6W9QpSHF
PyzHsUzT8gNh+oFPXu3fpMrlR8KhD0iSLDNqIV3W6X9GVVryH76wPc90hW16lvCJnOqqn9RKfiQ9
xyeuzPYWBACr+38jtdKS/zXlDoEtiVUBC4ntBaS+mcG/ZQF2xM7Wc0kCjgrbWxFnm2ZqtnXFYTBO
8I71O2q33SQhGjGyCofnntGQ4Tv7PEYAj4+ivoUEWGHGEFofPGh6tX5xAF+3cP6wJaNoxWaS12i5
unMd6Y09w2gRH3OuATzh20yrqyoJG8ibG9XSWsh9DBTt1snUluCsVan9bQqSUn/lgBi71N4hV3rR
nXvKMWjOfXFI5Gvvxyiiu2Mi2iPAhguz7zP6jFM3G3oFteuwxOzlzgGIFbol9yqK8S6OxDZnCOOL
My6zhzKNHmsv+lOzMhoTidU6+k0kSwoOKOVPIdsRrjozjlgj2jr2EmFydNYtJxmiNWfnJOsZjT18
gfRWE78xcWajsX8CJXOcxcEc23PsXMm2w+WNujVnqIA4E1/cLm9geBM0J8YbZVVbu13ELtU5m78K
I6ONjYu6HtazrXZJFW8ts7jE3Xgzdd6vrDBeiG4/U/TQOM3vZSAfg8l4GkXwK/ajfU1zMHG824S3
k8nVwcjsa6bGzzbt7/uWspfq3hsD0jD/+MW4lRGvoknvkzx7g8G2CoUE0CF+IzHmPcxJmhAbL+tv
AXs9tEZ63/QcDYr2XZTFva6mm9LHaQA+38Xn1QXs4Sp5mFoKTpqur4bBXImJM0vYk9OgcCv0hUnm
4/9fhvTfrFxu2//zMvQ4Jv383RJY8fWf1yEh+K2/65Bl/sMJQHYFgNPEksDMWvN3GXL/Ebie4waB
kIQ9CrH85J+rkOP9wwdDiOTX4peEI1gb/rkKOS4LlCuJ13WFaxObaP93ViGWvX8L1ybcyZYmWFae
Gislrez/+T/+c2Yh/f6osRKBx0DhgoUlijWbAAR35qscwe5sfPQ9JmfADhZBXspeIbKn7RMSjqbM
m8R5AujGLRgKxm8lsg8CbMQqkOPVEw+0X7jDSpCKruVtm0Wdn5n+l59Oz7NHZ97hSEoKw2GqPmNS
YbalsgcyecTvTs3VkftvP6YVg4cJjlWHEnyfm3h9zHwsV4OPEk60Mtg7PqoeqxgOrjPM1yFCrO76
2cbNHW9PutiecDgIhZV2SV403C2+lQUNJxoarCNH/kX7FbqH2WJc5Tf60BCkde6aYj/kCX4XK9sp
IzM2wCmGddUAYxlRIKws2lSl6tSp6VKfxTJHQufBRIAFsYnjqF2dhcj6dZL2w47whQ/CDW/HKKTk
lFO5AbLwMIXiuyZAi4DbwYWd8zTIggD7DA1mjcteTLKnK5h+K0cRuQNhMHFejexiyR7ma+eZK9ED
55IyeRzpUWxrNS4ry7z2esYNsSjoDBjZx9DUFt7H8fckjXrfMiz1I4AcQdcipYHvO+P8W7ttvmuG
7hmW12sc2XoledO7hubCiHFej5zU+jo5mTE5SBW6gilL2y3xqOVa9fNxAn8JG2OFQtQDvf+eIK47
ky7yGDUi3ExZcDU9MmpB0Jhr2aWb0crLnTSwH8ZtTWCGP/4aWp+Dax2ySywEgRnDjhwzxOuOXAuX
ordy59tM4HWV1ZlKWTN8kf5Wxx9OW+htZjkggXLErDGJHqnYBYW9TYC2FRZaejKe7V1c2/kKIsav
kPSOQ16MfOCJddP3/VPbJWKLpneH90Fvo9+N67qrwe6OkLr8nd+SC9yU1aPfTW9+QRZqECvwLgKV
HDqFVaTNiBExUiqDXjPtxrMpkJrRKXb3anKmfeNFDCWK4FxP2HLzUN/YZnxonHAZYxFmk00iBcPi
I5QYSwco50s9eBbNOJdEazT4NA8WKFUnHi27JjSihhsQy52VOu6WoBGeAXU2pheahnlGSwfc8Aax
XAiQQb0k2s7XCSeQVexEN53723Omx9lxbchvARtZPt27kfdZMA7uh5jehSPWsQ2Fp+kFY1C7bAnu
gMGIPH1GJWPfs3u+Nca9wCS2Zez3LFQRXhJzfCT6jeM24JV47kemXnLxcPYHt1fYEjrAU/K3mZfd
Wo0B6jKPlETSa/TaV71/GI/TPCY0aKzzAh1c49yP6VdU5VV4zsEqsp1HZb0lSByjaxxhPa31fVFi
+sI6QGi8AGbTPhhcOahsmCNOMOGkG2IbbCQ1CvO0CtVeiBoHMlPzqmZoClmnDk5f33tp9z0VfbmN
msm+1JhMdqiMECk4sU9CEB9lq2HrO+UdV1rPa47OiJ6ra+6v7IwcKIKwNwPU/nXpIu6XEAdDa2/b
fkRmfeBsLPurBpTLxxlX566T1B8G8+YmZw3pI2TiEy1KEL4tWseRfBqfZvfkhR9gHzeBAtYbLJ0S
xBKgazVQtPnGDVNyyZn8YkhC5wRtBVgqfZGpMaf3Gsav8Jto7QmCDclb4uODCsjgcYXUedu2MBj8
pWM4J3YNkWV4KdL6I+ZXjnHYIaO9jXFvcNsDgJEug1WTqPTY6t+qSBJ30VtIwmFfxoFigfWJ4SM4
Ldbtg9sxpShhUjTJVDIrTQ/mIJ6b7FRMOQwtH8cEA+hwG+ip28lJ+6tBmKtJpu7WKjTQm2VtGPnY
rF6kB2+wvzwgXax/zabw560XjvGJKwz5Q7mF9O+S0pjDCpmqF2cIiTP2cJTSELaa6ZQU0Y44L15w
ELT7xLcgdBXlDqXAyHkYMjr15gpoNwNO0Lxx8F3DuNlPFkdU4c3vgempbY7hG9Ks2hqggVetml5K
sGvIojake+AlTsCAeF5yq6Rx54ErXQN6RL7RDyc5JglvfpLsKOPDrWPRGjN6tXfZHkNO4y7fCLgY
trpzkEe00ICox7c2367cZZZpNIi1koBlPA1PuXHuaSrvNV5WTugpQmdTCWB2nCxjbChLDhSWEK/f
BDJf227bbhHAemujaOltdQyFCm/YxlFNXKaHpDdtZPAqm09t6JOO1LWA8PwQluNba3juurYHVCSt
3T9m1cIwDvyLOwergJ8hQ+tOzhyW+1DvfeEhpArR3Ew16bVp1//23enIskh4NZwisOrGg7LGr+V+
F2wuKATUOrQJcCWGemMk9JMmy3kq/C7fgSS/eoDtN44OHJj/yAMiEg5Ro8Pe6ixvFVb2c4XZHAU2
dv3IGlMwm6B7O9snWXkD2f2qiiUTs0GoPyDYQfGlLZzn3M2VNtci8zciRehGQ0P9tjFnei3Sc+9F
tDMznhRJYVu366a1/RttUV5MywvrzGDt6KE8GjPgh7x03+d23JVOOe/j0aTfVaCRkcjv/BEgTg4L
zQJg4/tibybRBrqDWiVifAaIIE5aTBnlTvuNOYRRAILyMHH/pG1/73r68BOyWOM+WH5Quf28sRy6
1f1kF7iKCQkI2KQwHgz1hj/6kab02KrZOCBcpvHtR2eTKMGVtcgN0ZrcT2A1Nxi0AnJqCNwxyuFJ
O+QcmLPR7DyNhNHjeh2mU18X4VVwIvMtyAjZGMn9EBQIpUcc4LDl8dIA2q3oqTNte9TR9Kp4uwhg
2traQaImqwv/MmEJo+DDC5naTCOIQBFzJsoQaqfe+8jas7E5HTCk83LjVPhju51981envGHdjwls
ATHQ5q1y9j1pr2U6xvsit+5mZlYGSYmW0xBzZqm1X4urX/iEfsUuiMKz3fk+gKcAoppXhSxR2ICZ
3ByGmfJYLhtk0QfbhJUpLcgpCpJ3y5hhncdpjHzx4BbmR+6HE1Yt9uG8rTgheO9uyQxorLNi2f8h
/pvTCdLzRYppOpB3gNZLN0d7LLibE4poeydEDYRshApeRJO1ngsK13KartKoLo1xmJU0V2FNOYch
h79Zsd7TYoj3foENgFYuCQpRzaT4wr98x73IElujCuFo5YBVmPZd0QOA6+BN4YJd5ZgRGL96pGL2
yUObm09KGR9D6IyEUyPo1gXB4m6JvsFR3R0Ws4AFT/LmN3/SwfMfvJoxAPQJsSlR1Tp08+454yE4
YrgKCZRbKQbykF2wPcXHpKo4itvjV5zMd7lnERMKZ01P/gvex3JvljCO6/ERXTNSxIoM0yh/cWho
vCSGenTKvR0T9sFdSiTOyVSaUDlJDKHVf1ou6ZlecYIS+tr4AHNUam9Igb6BpgVWwDfYwKWttllp
ryKgd0RoNRhibISKAhGFZBCw9+SpgrwGVxp2aFltRslvISgCMVPahzpPUMuwVTrhm3RgQ1kCmBGl
z1abcFCzCY5iE4sU7N5gr0cMrWsFXiaTOjv76Ns5t7lHk/YqbRg+UQapNe3ZPYfRYl+VFf6W0H/v
KjJ8LcskW86CblLRjNrVblAhAYzii5PQ+I2KUR7kjMzJA0LhBkBhZlbWh6Z2Hzp6nMDLeYekIvmB
QWZ0tceZ/i7GUoO4m+JYNxBGHL2kbldQs9zxPrbAauSed57qnk22MAG3z/pAFMwnhH+uyPK3L43v
AC0n8Puapah6t1QDDKcrbzsz10x99IUkug+vYVCVmsFdi17sME/Nu88gbmc5LjrRQdPcpQdSDYRR
zOaWydF8ahLjgDfhNBekBDYNgSacSu6tgFjpDNASzUv2pbFhJ0xvmEw8KmKWHS928TFaVF6jq08z
R3DkzHStGfis6iGKDuxoied8LeXiQCh142wgq4/3TMRMiqSBisYK0VhaMHtrtLxMEr6a0shvpMUZ
KASf08/eOc0Tb0Ol3mObhXESC9hgC2SFcApz6ytCC5nvrwhKYhUeeLHk6Rq1d4nMbuNFEFk05EZ+
H9I4RojVMGZ3bYWmISAvNAbutA6tCfVPPv9quYwiZSLAM81njFT5JoTEmIxsTgNFM8NXYoZmlHSB
p04QC9cQp0lVzcO3lqkig3DAya760CgOdwYyXzmWivKPMA/8vZwIcv4eFXLZM7ZANwAtTM0x0w2A
ep1aY63/Q/ve9tOzrQgZ9pqKc4zfr3pVKjS5LrBCyHpxRFmXeMSHaN0RywUSkJPcSf9GQYPQL2Fa
lnvTy2COqNjuRc6yR0/KnIIAfotRUzdvEivyVnZlLUHJ2MWRGR1Duz+7nsmz4F13hyHcDSIhW6aU
7QWGLXhwfm2ETqfYZ9b1Im5KXa4LMYevjQNDvR8kDQMWiqFpaavhRbf6ekEbxscJ3QqN0gffjF8S
gBRQiL1d3cL1q6YeASZ8c4pJ3LvgPKZFJp6epM8YTBn+52QAL+rHfF7NJVdCnX8RrKAw+TTAC9v+
qFsu9Db3yWOxzuzcvyL8jivFjqraDoUWQwdGqviQMt4coEBMP9Go4qvFM1kR08VYgRQPlByfXRun
eNqP2iW8ASC96G8Js8mMkoYdEH534Q3bhoEQOJoxf+XpeWid26oBOukn5u+2GJ7aBMqCFXucqQb5
x/BZSgIU0VtMnr8ZXqKFrsyddKfTmEd3RDEvAxV6l0G8GRq0OQpfAKaSINfpoR5Nm0v6nNt5d2Yc
+JYVD13wjfI4brvxKLuBFS+h0gAkBu21mr9SeObH3LchCRFwsRocF2bfoI6D+StQ9hcC+D8IEvYC
vBcS1OyPk2l7n9pszzF+io6jEavBtK7b8eIzooNBNe8CFESmMcFTlAH6o+CJt3tGrIp61/KbbqM8
/K4imbZVmMK4nmwIo3N663vToaqjhxG7XeD2V4EHt1TGl3asV9vwnwZ3RkbZWkuuFLqUToenNokY
Efef2izeA4FsnFsp7S3u7PoNuPxdZaXJ3o82DcO5qjY2dWzsRNee9UBmkzTAhSfBHyrpBCQcveQy
TAhAAzzoDPUj9+UfrKjxykyU2hg+OQykPoAKlcU6TIrvzpSfMPKQAWUvecsnrLR9gw1gV0ai2Rnt
cjZls7bduQegiwcm1J9dkb41sBj9Sj4h3wmpQMURSNSRc2K9U2PLWJbxGBEFoNUixk/zTVfzWjNI
/FvYXrexzg95whKMuGCh0MY4QscYwvda5bicEAr/CvyExKcE5KRdYNCMg3g7jepLRjNCUaCenIPe
7M5GLC4a5PUAV3Xk7tpuQNxmmcY2NS7NIOWFflhFy5GfWr+U0by1jn8X9SUq77RepzbOetF78CMh
cHUlNw2EBXeXOZ85VHYECMPFMeWdqszqqkvWhChYch9Wmcqd20Z8EfrxNBki25E9spW9Rs9REy5S
dTRaUIcQsLYqC4vMyHh46rZmMf8He2ey3LqSZdl/yXEgDA444MAgJ+zERqQoShRFTWBq0fc9vj4X
nmWm1ajMal6TN3hx74t7RdDhZ5+9195XCVOR6WtrkJr4r9BfJIVHS7+Kdj39gUvDwbntlK9Tgloe
x122AUd2Tmz1wWv3F7oV1Bywi8ve8p+KxgByS2fTEnaHR/Vnskh3AbGEgQpiQpDaI9cuwHrwnlrf
TDaqq3eDD7ZSX2q2J5aRnry1cs7dt9OnhVO3S03xiB71oGGYNAvlPuQWgeHE7QijecU+tjTs/X50
UFbZ7JteahifU7KVzQddBSP2rgk3sMnnr0wgsYNB5iXwzu34IKeifanwURAXkSl6Qj6ABIDtGIcm
pRwRNyVP9MuJlYpmyJyRwP8beP2z7N3TxHsJ6hbAGlbDxGE8kNW0C3jnr4J49uFBo8PpUV3KwTt7
ovXWCgjGorTyP5xV4iH6omVv2iP75Y250uOW8goxZgujzN1Hn2Mq09yndOoe3aS9q1FCgNQUZy6V
bvRQRmVDIxuHvQLHF0cHuyGMFsTenPwz3+kZrBY9cJklL1O1HPv+r9HUB3zvS6CTCTFYWKO3rtB1
RDjdUirl4gI8l6SZAENewh/Jubhe+SDZn55nbWhRDSamAWd4EKneHSFrJ6ter9UK9xkJDcoJRwNz
AhvmXWE55DqSEWMm6zUOumpRuBrrosR/TTRinEjwPqh9/SVwHFRLbuieE3r/YG4YNisCp5Ehtg1Y
gLC/BWZB/XeRbJDAu+WdqR/oIyCaf54rUcckzWLgrLppL/2EwJoaQWNR9PaYlZTk0e/B26Wl/tik
sAWa1aEl9PbkxwzbspEWOVooROmk57A3soKZTlFh5+EBSpSGG9poCavrhrHuZoHQkP266v1wA6so
WbTFui68ZFPolrdhGdUscmjJlldfpiKgfCA8GGWTodFQmysoeQSlG66AOJ6F2dUcnNRRuxF7vj7m
quMXb45XfqeBfZvA0Qxjby3qgBl9pK2cVcJREV1fGKHky97JI7CtsHLekX9YGZSX1ssWIgN7W9IB
jPZHdTyCGjnB6RKKislxvuw4T9xVQi50chP04gO3GJeCzCDxP8coJtzYPmxjDPcmbbTPTLjHbDLj
VwJ3iMFcd/rO5HWp/obBLYCJOe/UIGLpU+YMAgwXk04VOFDhqsLEjYd2pbUON059M1EGl4mjj/nv
CVv1I2lDPr0u9Q9pbZ08RNGiEfm2idRfDG0S5DoqPAQRZjLtNvn1xrMoYWdMhfZcvaeT8yFBIBRj
x/KwxEGidfeydTeGmwJXBX+0AKHaMB2q/ZDZv7jC20VRYZHtSCZtwvCqion7WQuzOMqROoI9iifZ
YquH0jjNEN6p3k8s8NYT7+OFtALAZjrKdt8XQJDzHsWWk4f097DknlTQ30AXgGsstQTvyED5tA/c
JM5Vtepbrir/BNvbgT+bZKsM3eFF+MDAi+BdNOpx7sBYuPnehDCUdzywvXPQRnN81+0GG3H0U8Ik
fNEVfUlt1uOyRz2Kfdde8dkif0UwMMlxfCGgtWScFO8ML4nKx06S2PRg5q7MLIofVK/eQhAxhAJ4
9zkcadn0QeybFOrYP/llYSxj0b7Z2PF50w4hLw6+8qaP0Rv+Rb3UtZZWlZCNQFe8lUnRP/RG8FZH
KY83LvYLzL1rnVWYxvVAgetM/K0eXgvXxLWuKp4NAVZtTJ18M3IgihmyX7l0c1k6LhLfbQ5AfG8V
qIG9xjC4NqZok9q9dhvDgcqVhtwVRJtNpgXk+kj9HAvMcbAKuhUMxnSrBqBP5MjQXzQkdOm3pDUt
m1VX+Jln2raXye9UA4Dm6aifOk9bEQf6SHOxQvqiV6EWmxB8c0Ey9qEUXnNMToLpcxWXdffsQVRe
J76nHRO/IfHBjySKPWcZmz2Aa2QsLIoTkNPEfKu6fjNa5bGevF2Q5r8xnlUGM54rIGF0/1VCZ3Kp
zTWEiXCnopOnAGJpZW/vs6pB6SFSnwQlvOE2kTviUaQVP5U+yKeiD5GAPofc6zeY/r+syOTo6jQg
swR86hJvND43sayqARe4XW9tYOQxE5ZErSnEvEMS4x/ajbborXwPeoB4V4QurOuU66oEjTnENb+x
DW2LeFIe2655gX9z7BQXB5OU4RK9/E3m1XdcZHLV5rkJQgWBpXTAMpcx95R4KE7UiWPbt+M3Lxlf
TDBFsH2RGO2eM4g0s2Jr81zI7kkV2WvF13HhejkjZp4Ve/Och09Sx+NaGIIrWGNc42RbdZ23GtNJ
sGpXfFy8g7PAJLBSePdOQ4nXOi9b5l1aEjlbSspGGbeubihm7578wUo9LswIC1JrwhpxomnV0vjI
4b4LWi99KCPz1UhH6tmH6WYqnNzlX2wWl8AqT1ma5hyNlr8Usfrqi59oFv4gvePfBjypZxfV2ej9
2Ym68qE0Hg28YwRWfju73mRNzv6n9e4il9CvFatPwBPEmnrgEmbx2rpJTyqtbZZsscEloZ64fveG
H2pNVuho3xlADB1nn/PbClQFBuUxu3Sl9V3aOZd1b6O7JDbtcadsQH4BhsKskt9mCvCXMF2zNsmd
EJBLP8NWvvNIU2DPDxaTg2mdGl2067DLPz2HKuoqd06iWEtXW/F9P7XN9EWsdFXo0SnPRIuzu/9L
JnIRo30epuxc2zTZFHAdFybds47mi1OvGJfZztQx1WpJV4S4Tyrt7M1/ycZpH0x4TKD9XIvTqJje
lLcfumImj3UWEjZb76HQx70fN/euKFdT1EX7BpjfiFR5bPmDPuhptGOBuBtTFRylU9/Bwyb7gBGj
7kd3o5EOXTXshpjsw3wDvY1+QRKKMsfPhqGOa3xtIY3wU9LRyw5V5WSHGu87kr9HYmfmDZqYpFeq
rmmy0FS9tyOQjtKSFS2LpYb69RL4NPIKZ9qUZvkaqWANTV6erFEH+y/DmT1ScDU24ho7qM2Djy8n
j+WR66q9iCJTe5jWbsiFKLB0ihkcmJIjZceJ+UzPD3kt7uK70m3Pvd3dJ3BtjR2Rl63h7syZc8Kx
46a2th1tVzR7CUYqEsjUEeJHcuheNqyeRb1/ksMEs0qb1oEp2PRZWGkqndGzotAhw7L+mEeljwKq
WrywMwuu5raFfrAtct1e6gGv+dq+5IIwYSMasfZ9lt5u1Owjs7nqgbfnMgXcTKNSsR4cjUZzTL7d
bK/16d2ohiAGQNAeMD6MHEZ8n0ZeDQcug/ligEi8SnRzGfU84XHB/pPkolqoyLi2dCgVORRdLrD+
yjUYIMuB2g/HiB99A2pWg2kr0Vm6lhQsLXMnXqfM1Uwxuc7+GlQWyDP/5Lac+oOhbSjhfgl1QpwA
4FmyVMJfC9vxiGjoX4OVYT3K2JGytldbHoqtmWi88jTv6GmGv9c4SLhlb+WYCkBlA3cjCgnIZnqL
ui3fqAJ9CcLmdYL1Bxk++ApvZYr3ujOdDrF2IMWhM3Mn8Zc0WA6pgsyKGxh3AiW7iXPK0zFhzJ5+
ekkp/RLaX5zrZCurcORL/mNY7o19Ab0j2vTR1o6/VqbdLsaCnBqRLsLgG2LqZDU761kOzYPZkqA3
mkjjaRjWYeiXHxhTMWskpmCd2f+M6V9exr92MlwFL/VJdhTKeJ8F94spZtVolwRyuzbacN2k/rer
L/DleQxEFO3YAUGGKT6tKU33Zp3+2na3z1topUZrUFiimbRk6Pxt6Je4ekaHfB2hwoblDVmGKdf0
34jWvsWWetVixRESC3vhDcNOVXi/DT+ivx7laYFVxd/pkcYLvXJWDWTtp8xo+Mx4fXnC/GodtacE
49eVc1VGI1daUDtbON5IPzjRKeBYyVnuH/m5ZUOyhi8gF0wtKze2IgYhqW8nS2fZOmFrzzVGS8RO
IhNIlJ3BIzjZr1YMy8CcVLQWxDxG6iDmMNFaBgN7kZJ2+0wjxxNFD/nIupxkErVyVAZAxCEDkHs7
rs3Olh/6R2fyFdUiwXbWZS0qWcL3tCmWcy7ONLDuKnMfwdJphvFPc8uvHMV2Uc2cdWiz4tj3pP/C
9jfNjY/S426ZzZqrKwnHo4yZwMPRX77azHtGKDqCbEwfQEqg1bH4LzxENQMQ09QuI5GEW6X7LOhc
j3xIXIOe4xd7dvQDGGhYpSr89hV1pYPIfJTlaBHoWfL4zz+4dyWPdVcBKJ1JS7mHj1i1VX2ImuDX
CNjfTFURMShJXL9h+2FY/k4YEa1nLt0uofh1oYVsdA9ytNXyC2U3U0R6EQMgYyur9+jo7MmadQ98
giJZY+d9hFyWH8s0Y2XufXKbWYxO5x383PrUW3OhSu8loP2X19zAzcQ/FVTFwBla9Vb8FtHYSz1W
ey9ttZk69KVufGtV2lLb2b9khoyeCSusmH7OsI+mS1/kJy+lgkEmpbZJTOciu5x3jgEXGQYbwBDl
fzm2BdyCenn01zJYTWWPX5TOmxUZPB1lWJ2srvMPbs9vipEA8tgOz4aPOt3NkXdX5hOuTiwPVRkf
DC2+4SqK9kNJchYQNct5xTBGPiFeRFKhE1UumJPKDFfM3dvOSp6pUUTstM2fvrVRTFO/3TR9RCxj
j8A+HElnL9jtc9CVoLlDhXky5afWtYxD9niDXsCXY4oBiZNYDsE5lKLlUHatGxkiXiZSf4Fuzwae
O9aupNICuMUmsjJ6gNgnLVPDThd0JhrIJ/72EzA4pWnpTRuec/TizqPXMEjHH09HRwJERACRu0tb
pt/RqJ2A1h31KmjXnQgSuiqmc5eFFDcrIv8TO9d2RN4RLRXZUDL5kicfVQy53Mm9DQW6z6VJ73Zh
0s5daR3ld2gxPKN8o/WeKEzrf0YhKB1pXMrUxGFLawTCNPjxiYwq1TLVlsh8d7PmVX4MpNTVfcEt
eIgPY1ms/bE8M57+QZ0OH1xKhxfo3EhUKc3d+RTcnLoxNn02HdKhdXCTAYIyMGsp6gIyzjQ+v7eu
pBiixWRHsHL4Sk2Gxl4lH3jgzK035VfwtwCSque4bMOHVurQp53sk+g4cWAxfk5OkzxG3kidCHnp
kM7XUmv3oRHVLMERjJe4V5MFZHM8xv0HK5V40zY4jzN3onavXOoGpl1VsDINvDZYeBiDowLYT9jo
b+3o/A5VI/dgW411v1IRKJYUg/AqhbWwlKncWVUUHOt8uksAHYsWlva+67Vim2ehRkjgVc4Kcpg9
0nOLy6IaZ4wJJ0hcZqxKy6Vf5xx0FdsyD5lBoU/PhRwiCD9mk+00Wh80eXg4M2wQ1eOi1BP8PEH0
VLvMnk1n/VmGOGpJg8uoSh5J5TGjWfqBTICMqPkBNees3DJZlaJ5rt2OzzcZt63X4N2a1+j/yq2U
iKrLeqkpseVo0v0BkMZ7sH9hvYvPyb4FsUO1V4d612s5vJJNqczXiND45OPI1jse9mFeoMbVnbyP
u/hXC5U2mmz0IN/GxTEAH+6YZ3nMYW1x/Yt6tHRN9+8tEo7Vs1SytfCLdNALfN6z4dBa4zp8luRT
9yqhNhQgzbJlq05kUTH1BFQXGgMIu6TZx9ldjyEJ/H878D92YOH8X1MJ58/q028/x//TC/zPb/nv
TIIl/82NiQyYY4CudXSp/scMPGcSbKl05UpbzWY20/lfN7Am3H9ze9BNPh3Mjqau87/9tx1YM9S/
EUIUVmHLcLERq/8nP7BUioBDkScjuLnZ78xTZdrm/N+Slq2TUPsnw/b9eQkzv/7P/xD/Apvpkkeu
/TUuH+LrRaNx+7XWmJHpZMx1gRDOmdmxDanA3od6d8BLeu51dYqqUGdKkIccp1ra62equ06sxR+T
qj0Gun5wAndG1SS30SpupG94kdrNRyv8XRSEOz3vP5qG63U/2MWDK8w93xe2GvNM3hjemmSagFGC
SIr710lXsjcuviO/zJBgjjnbA+ah2yt+sZ2+RXRt9Zr8Hae9X9Z3LehvtkyOg2m+J8W4rqfi7Jvi
I+yLX8ON1WJs5Au9zZsBsWfI6iffHxDNPb1ZTQmvCS81CK/lrEYBLLc5emXHMFrVuDdncDpcAjJ0
APhdzflwghiDI4vvxuHlnZYwVis0Ta1M6Lqax3h4B5s6jMqFSTXNUmPoEewtlw3rqmVsgQGa4bI+
Mn0NjAjqJ2My3/EmZuePeqjHGER6y7hjyzpGYwy/rdw2lI/Do+1ZwU54+wL/LHWsCLxMqR2zSVwh
nuNFXxBZ+jHp3vCss0fpGIi3O2c07W8ZI7XjZ3Bh2dvaxTsCyyc8gV1Fqxaol5uPQGrMiWHRUa/S
5tqPRn1ObZBRjlJ+fK7/HmJaG/Lo2FjB30AjuNnq96gal3EH1hYTo6/cox0He9PSXiDyrErCCCq1
3+ZRR1buneLMe6kdQGWlS6tvqPXD8ieDbtkE3Qv3AoaQ3L5Oibo7eUMiJs9Xbj7+NLQgL9u+SldI
/jeMJfT/DsOj7qBmMdwxhZQTjmI658GM1CsS1e86vkzUl7vtioo1TodvqyAlwXNMhZ21KezUXGKA
WBod9E2r5CNzYrji3bTr89GnCMR7HHGYbycNLozVac8ZcsPodduExzJES+RbkAZLIOySwal9HmR5
MhBt4TCtkGzjRSHpWnb1s75vY/HhuSPKcnCo8v4btBlbmcrnlssnLEi7tCXoB3odFpHr/1rJMkrr
z2Hwo4Xyq+8xwgdOVes+AMLeYY90mmxcTtK88CXaMmFdm0a+KSjZJXV6fR0/W2a18OJxN8Xem8wK
uEv8F2ZIb+64vH9xDArh8y1NrZ+450ul6owK+2kzaPWuGnhKJjt895R1HGF8O/rPgCmZCWGFbfex
iswJm2d3aZxnVxZ8QYqEBzCkAFWYl0TvnqJ0+KGEIWWpiXKh/oLKehtzuYX6daXEHr5AXsVosNYh
dsaLYRt/0aQdEUzY9s7ujcR8nczwJqw3UGUrUZsRGjSG5jp4s5L2Q9i/cC7I2DDdqUp9daGLf3Sw
L66FJZkyy0UvmstAgHHpTITwDQMSofdW9T10hiD+iYS2zUX3a2b8i1HaVyYCOs2sG53MF8so7wzJ
1wn6juFoB2G22z4S76FWEYd6JX34bUr1W7tpy6W7W1W1t9fiJFj1Zv+nay+0pf7EmFAhmkHpjpvg
NUS+Z//M9zTAwZl58cwQcWajIkJhTX1oYfBJRIz6Fiu7ZZVomOWbAyPPGuAGf8LJCdduNWxM6d30
B9ZAXAX86KsziDLUiTm7CyzY7qVckyHnGBqxdXCxQhCT53aYP++/WDUXyLbXLMD66MqfZLJfqGGf
p1Prd+Kr7NWfji2f6zw8xZyHtIUE14RQkeXROhUiRmX8P7iapPBT7Sca2Fh5o7Q47nkI6zXX+LPk
vjNa7rEYsLeZfFM642rb43flebtaOGcz055iFBATq9ZCRuUTFnGkuvcEe3PWgroZiktjd9emrrMl
sexrVHYbk4imlRfrsncegKNRYer9ht74KfLqcxDk8W1RHeFZhZXC7ehhF7An/1rcC9We3IaJ13XZ
EEc6k6YYqDKN6E4iQ027sUHLwMijkgmfQ1k0LwYBNvsZj/gfsdHvCFPpIhGg/HLvlGU66DFDPdnZ
dPMb61n5fBNFaWEN68E8oUQHZnkIFAe9QGWAcsn+xlTveUwrgYX4Ao+PX9tJZ8G4iHDlPKcoNbx3
XR/3+lccyW9VV4/zJ1a2ZPfbgt/jTg3Pa7pScp5MNZ+zG+BFLdsbl9aPtOJVrYUW796Uetzh6g/z
jj/8MZKdiKObL/APlGP/EbUVBcjrqjafk8JuV7pwblGe3cDjsWAZdOIdujwCbzFb4zPREJwb7eqP
xQ1s81NOlxNtWci2aINmLE00NdINYbM0NLo3Qj1856BcsKN/Ucr665x8n+TuRQTOsdYaegViIsGA
BiHOXoFfP0dFdlR68EggKloiB+6H0YWM2sMsSE02qV4Me6pF/7b77ymgbCvo5618lqxFTYuOOxci
zBG+nsZAsyzPYc7Nt02YZ5zShSklr424cQifIUOSlh+pYC6ktVWB8Y1u8dAqdLsmLWenrf5koexR
okrDNoT7vdWokpUDLCevba42IJxGfQnJLQLORhRxQSGH4Wxsf7ygQHOUTEv8vyA4B/pN8p75Q9Ch
4+TFdciKbVLkBTcGQKrgdKA/1v17qrBLsdZxFnyUsgq/HarBmKewJLnqR9PUEx3o+C5kX1A4eRxN
p12U5Xgpw8hka6o5C6HXVH8AcrTR6RrOG39IF2UOKi0kVI6rLP/W0NVtPbqXenNGHeF4MdhCOWg4
9Gd99CF4FjalWKLmLWK5iDMoMbbRAbjNz1FsbU2heNGpc4OCsdCq6q2erzfVt5nffS1/boE/Rr2n
87sxWwwZSIs6gPhXy6+EVgWjjHbmwHeMGglCD1Z2MTzMDsE9xT+qCJxNqVw3bEGM3mENNfyGQXho
arwtxuxeHqcJFYMUgR/8QDD5qUXGLGU0eOXKa4Nu0jbeieTSmt/2rVnqAin0zTCyn8kfjuQpdj5t
8mH3XbNrhsly7+rwmvcUMrpoaWTDKC11V5jLPmTODlqz3KsT+G8ZXp9B6191s9xO9vjuROYV1udZ
V+WLEf4NZfoZu4+C7IlqYVrUoHa5PFG7HOxxGUYbGlJAPue70u9Rjlm9MXut+7C1FrrTYq6gSV65
Ge/0zHlsErYDDftPfOdh9xslwR2+76FkfaD35s5FyvfUiOMuhJgWWvs2FS41knAqFUkj5PFFHY33
CVT5MonMs1GcbPi5TVydNJd6T+zTRAeQrIdiyUbqMSnTmyMUtC8SYLR6pUQd56eN015PP5oWG35V
ai/87ZdRMuIbFEAnUzRoNwm+/L4+pmOqQ+v+lI35ioEYTzsLR6vsniEvcBnW1XOAgNdX6rFNhwVx
6JOcmqekS89oWcehmyXD5uTV9rakLIN6ZRovogBTlgn6TsbfogJF2Wflh9HV/Zpi0e2o6Lxs9BIx
rZ275l6kZ795nXNOYctWkGAWFkRG6KBXkXGVy6HNepH/YQ8DJwIVn44ZXUct+2Lw+Gbg3pidtuHu
kFaPXgBelu+044SUxjTy0kfWPiC674v6OUA3WUjdOvtdchV9QqyX2ssoZFMEJOvmg/+tAv/H69Xr
ACxA6h+l7p1sqvzS0YsRfatbWuh4cdJ0UcXdPWq6CwCHBzfVkMS1F79rzg1aLGavSx5SgaTrxqps
x5vVVa994JCWVuSMEzwIMqRiOx3bHWbKZklvFNI3JnQHoWn0ENxV6BZn1L/JS95cnzEfhnahN+9D
zOCAbwUqkLBO3JGfutTmKz6YbC46UJ0ophLYCjc6g0am1BqWqcct3OWaWU0u9TktZjKdeE7uBUfL
YAqsGuRdJ9phBgConDLNxH1wNmJWMJ7PXhKa0bPRkc7KXF/fSkmIwmqcpSssKrd04lZgbTSMMhQs
JCJZUdsRreuTJyU/D5a0uih+XQDCgAVHtR5cdvsqzP+qyC+RwwkPwLdBxJ0sqImUP29SDy1/0MqT
P6MYK8U/EsVrNJ2vmsm5n4b7yKS2KFnvckLlamXij7MATsHsLN9CId8phedCVOvGQgbaVY3g/SiK
WoiZOgZHtQ6magtP7a3nfN2pFMguAJdVnOXZum8q4p8lvqChS/ZtQJ04EC6dNiwFDC1A6pp3dWvd
KFYp1YG9ah9BbM5CVEkhPdvrzKiwnNm8antpWHBqy52lV9ewMsBRapaBnwkgsZ+PvBV0TGiVKg9J
ii/L4NOq1ZJO8Gw5rWpV0baRsSoLUiyTvaEtLNfDNuGXuKKHh8QJlq7L9T4SXgAonMYHYyBZGvSl
AFubvBRcRpOyekbDuIhs+NEEgmphGw+GSN9DX2HrnLhzx3gHpKzaTdfY56giRllYfOdryT6lQ1vj
nGmt8B65+VJwceSuItaxBXU7aLdRNn+DyBZEsmHe7caLclmQG4FJi+IMmKTg5qFgKl1aNkq0cB+y
uv5sRf7jzUIc7lS6CWkEtDK+MnXB1p7CmgWVYWhhDaXTTuh3Kynh/2hJ9gykRqxFYHPE6dZzMjBS
T173VUzckEeXN1yQu2i9LcJs7JX+XI99Nyr0VOGf7WIcGP9HuQ5e4sCwCPv0m2bUBqyKyayCdqck
4ilSdAxY4JoWeDde4Oayu1APtEfdLTf8iKPiFlm8OjR7V7US1QQb1tLtjU1EewWZBa4rZFgXY9n9
TWM2rSeYY4MRPhA2oL+eAk6GfuMHNPKkJT9CoNWxmaLZtDKWeAopjVbVJWJ9QBVa+pWZSBSJk10w
2VuKBwKIkuFr+8GuX5xRGJs8NHdRSqw595eFwdJywLjNVqft6K0bECkELg7/JRmw6XjGZ8HxX8rk
7PNu0NlgeA5ti81rZ2BAqMqCG5TxOvBSYjf/RruwvwGggy3Tcbk+Xhq6mlks2c6TLvQ/sCuY4jzf
o100oOwuFFhyB4aHqawWOhL5oYQEtvDj1iDWhcjuFPapkqCwksS0WcjilDf5aZS2OGaSSacPCTTu
ulbnglywOALxsyS1oypiKkhX07qW4XPRYaMO0nbgi5XCLUoIaUg21qxZ7B0lkFfswbuJ5cbBysNt
FzOZ0TTrr6aGTmRDj/UtDSqkjfEALqghM33u/kb/mObWjihYSQ4TUaXiG+XRnchYyEuhO2l17Syi
+XQmcH/v/f57BLFVuYRpPWGRUhDgp/0kVvi8SOaWpbrpvn6JhuzFzYvDZKdILDp18w6JpUxkFXlE
c+drAS0wWSNhbc1ubvcbyiSQvkiH5srZrYbkwooaGirZU/RGUA9xwbpZssVV5yA5unBOsGWzKk0p
OlvgfRwzrqJRpn/iN1CczVyBa6+8e+jRy7GaMkY1qgxzSThY4Q4Z29yBocpQOv+9Rj/41Sjt6grM
DaDXorXWf3dZLh8VzkQZYid1rIiMfur2h565tbWAd0NT3VupxVVUy7dlCUXY1riyxBKvQ92pjdVZ
5caXIO76sX13Yh0MUlx+panbLWJSQPyRokvTIMPohL4xcJCUiwAFFrHWr5xG3GMOCd3SsW/T2bMd
sBtWc77GRBypiXezADhpkX7KdRcNnfsxPxyHyRh9D3vrFfqr51HQmXfRzeytF15q3Jlaai3aIF8m
7IyW3YChKD8lVCzMiLz2plrNXga5f6Cx0MTyqf80WgynLJ5v6TZb7hrucBarRzyI9zSke7pzu2PY
0xhGOCFaAE9I8s8mSqhKrMdPq//W3exqecYHrIRn9id70zTG9UPllO9qDj9Z5cz+Zs/E/o4QSUDy
xDXjb9VRhRLHWJWovnbtOCSHkrzkEVWHqUniwPhq+qE5KAeQtrg37KfWJiRZi1ZIAJXM7MAHVwH3
Io0cVkxdg0L8M3X7BzOp3bVs1+p45ZjonfAYqM7jMENC5hWoVSdOLJ2mJabmsshXWhp7u1ivD6TP
AUjgPorNGDhZucUJ+NEah07XXpO4YrVlGc9ZJlZ1BOfFML/95io8l357AqO6VW/NrDwwf7qk24UL
S0LICAQwxOxCAWZlThkWSRjvWhzhZhPHr/2I429yvXkLeJ66P3ZwxPtKah4S8y6inT0KBnaBTjwW
nDARqinn+HIsNG4ZEy8dn8XvwzCWcpfjna57/xUTuk0fa0g9vIrxzWZh/5gQqo07nl3PTQHrDHsx
tiRyJbZctPI84WJQ1fWqbpNk1wqGO4MAFE8kXCqfM95s450+iENtxudGd+9TJ+k/RCtiCUSsQMvT
GyBnPFt82prDOasqqoxlOnccQgIqIsp7nRZjqGO8YLY4t21J8Y9RqWVEkbwFZZufbxnVrPgRDkfR
ZoRVHRIHbnoxx6pkfd4ipGtcz6T/qkw8/W7MNaRj4DDLHl2k5mhrdQb7wf7URkonqkrbNGBE12zS
OiLf3ynPej6k8RNmq2uobJtb5+DSbfkdJmCfPetbZObBDbJyRVi9XU3wl7268nY7zqGYD5hNJpr2
rreF2tfj0eej3kROA9UBl+Ei4VVeROU3grSNdSwk0yq0p/w0bZvOTFZNLqeFCLgUJPWTXlTeNsv4
N9r4HeQALYy+lLxb/4yBHIc783gqa1S7ugJhCd14xZn80rQegWhbbnp9dFY1MQIuIWo8uA3PEqmZ
VYiD1aweKhn/jAO8e0Pn+8FyrgViWLPCndqtXbkPcZ3cPNMERayJU+xPziK4w8KsAVG4D0PWznbR
EWgz+lrUaoxIfBBToF6mwbbpmdYf4QY3ewFayKTVIc6NA54glAD62NvhdVCDvRqq6UkSWkS0zbe5
UR+0NHgztD8/ADNvddHcUjbD1QSXdj8YdbRhd++MWrRTbrz2NJgIVsedrfKG8kn21gU+avHTuMUh
zv2VU8TyllKi6WjBj9FGxtbXWClP1J8sLZEGm7xE1Oi9jpB07t7qtsHp2qBczid50SOD6B+Q1YAC
kHo3Ag0ncID50mgfpygZHsa6mOevvYuP6r9YOq/ltpV2iT4RqoBBnFsSzKKonG5QkmwDGKRBDk//
L+xzblS297ZMSeCE/rpXG1PRnkqX2IpsCWu6rv0KwQhNw+zORvQZQHbZRqNJ15BnfCQkXM8K7+qh
zgiO48tJggdkOHqcWinwUx9xfFxGWz12unnG39eGI/yGMAiGYWu8SX+BsQ8iE2oqZbgTlVLtELiH
ymmYuJKA4D2wk6Pt3ZT5PSfeS6Idc0v8gkhmxhUUQwvA0Gg3GB3jVnHzvCS67/uT7Kh+DjCoM96q
tr13NBX56xQ/47nEkkiUr7wvKhJ8BFdssvm93rexzg6VaD4z1e7GnoqG3IdgH6WYc6YsCWt4iYyZ
9S9Nzn9bTk+yGAVrRp7QgLCmWmq9bXPrJnvaWZQgIeIzinHs9mmmvOyQMFbceE1753bl2YyXjtkY
a3abErZH08PCWx411yVWa9Jjdhcw2Ype/N56TiAcc76Ul2TIYSoQm0bL1W8dRH5rQXvJ/ARFeNQH
lZVPZmKd/Bp88cqWUt7MmdqwALizfQos1kl8noOqeeRftivSF8TN3P2AJ6dYMMhJ58XlKzwEdfov
CE6y2U4epQmjSnkv9zeaDD4djMWbHhjsJFHYev/JkkHYdCDTRXYS+GLzedcwU9tbQQCLVdV/3Sjj
CN2pg78MyYHJ5mlJ9auVwrcACMtQoiyXrcQ8hufeJy4n4+OkbYqTos+lba+eJtwpe40S2BQfasAg
VeT0mXfTLaV/LuLFMdW7NwlUlzMLiS+ooqWSx5+RCYopiQjqRN/D0H1qeb9owlLoIKhYcX5k0FXy
fjIwZo50gq//Ghs/A8+mp5XDwPWYB9c+Nyv80pyrofT0R2rB9HnS0x/RGpeggJo0S/0xk3fT6cfs
2DJ00oXSsAxobua+yfqBaTAZSfnTuVSqDcZD62JtJKB3xkr+ChlCbrIi2ree6q+6xTI59gdTjC95
+4QUS6WB23q7ujZfjcr86zTGYzDUn0shcXX12APb5SvQmNrSgvXTZCZL9QTuQRgsM/49TpIkF7t5
7RvrgZzVg/kWJD7TS0nxCSwZznRMcqaOLQY4etzb30QbHDTf9gtTx06LsSPFx40UuaziFh58zXYE
c5v7VRRjhPH59mbIBt5ovk01Sy9VwZw1hrfETA5EDLnfZc8IAFdzgeDtBFPo1FS8D84P4uoj8CbW
obpdtmpaLosNBTkej54VfMkZT0fnP1K9059Zm86E+DEC+e6vLJOt3/pHe0IyHeEu76KBGY6r7hS0
IUyMK+/U28oSxAmgn0MgjbtzXguGKOTlVU233FI+UjWJiMqcVTPKrTv9jJf6JR/8N7lwu6u975jI
xnaQgAPs5bMFtolIznPYIC9wa+kRMJIhgjNZ2wc6/naelJfRp3CnmaBcODaSiu7ZniEkkqLjTAQJ
/sef1ttYhpuu3OK5/qPs+V35Peu+GbxZXXzvI0OpjBs4cwViAX/8geMhbPONdodvMBlvasAZ1FfJ
zWiX3xL3qzBKSojcGkJ/9029+0umZLfPLONaePOzlaVfXIr2WBNvTszTooffqHY+DMM+cqzoBuvb
E2yTnVW/mBNDzWAdK6bw+w2vPXt54GwgZ8E1HM0NQhyTMQkugjGkn99mCwRFK7xPq/ZPQy1YPixO
Qo2bmKFqFfFrMl0RhV27IPBJvOOsjdSpb8qF+NVQk1hQN2XDYbGd/LgU8JkSBE7G6F/2yOIX72ww
8HPKhqD5qY84j0WSnt1s+Z2i58HUjyzrsfwW2v/2rPjWumWw0y1jjzx9sKeRoi+HjoDK/LeaJVeY
jhp1aA7FcTKCJDS9HJioZTz7BsXe/QK2NE4/U5f7VuTc27CczLQzdrMkEDf1/TXuMKwLeQhGcCtt
hOlp+SqG8UdNmCkNQdnPctIzeIY2QANPcByF+Th+GwylJvWbt8E990hjuBRpnPIyKT5ZqM9yYhhk
XDwAPFJY1BZI/Vx8BYGKqaJVkxNf/+tnoJgsnHiY51PQgUw5+l7A9hfvc5zx7MTGNQNaLwT5hsJ5
nwOXbvh8vonFRgBq+mPDSnDo0+5WEzNdx0EbzroTj/agGWEqAq40SLE3efZ61oV9osVpauQjw8M7
msBC+MIzQ57+2rTdfcyzAgUdqSFOgwuCy0/TF+ekz15xe4HaNzrkmOaJwNeLJ5jgdu2LrMrnXMJ2
9vrg6gcENxo2RvxtZyIRLHCxH8om+1mBZIG97M2MeLxl7Ub4PohhuKqd6YVuKiAxbfzSt2jy/kyN
Y48+qEzWJ7d/gKtyQjp9LgtYRE1csP0x+2tsrCwjp95tWZZbz+bokX4YrQF5rSz/Rn35O6ylzgli
2dLRaQIinD1JRZ8RRzSvYrg7ZREVQ8QXgJQRoLCxBxhpse3BfRy8xETjI3G8IU/9150YVw59FoX5
Qx0ENRbGYToMLrp1xw/QmSbg6E5wnUeo6CldkySXh/3o8dXkHEvx3iVgg74YQnCsjtdKJ3P4tNzo
EuUJ05zszmSu6Nr6eeUcM58h/TEkrKYNEBXay740SHVpAsLKqdrZBfjwlIpBH8W/Vfm3X+a9L/4W
DaknyNw8NJH3KOZ6ejDQ9zf7ScKhiorsL+6ZVy5B/UFPWBtzeSollJ48me6NIXgxbPO500uztUlf
bj3OM9SkbwbJ27XvGYxWJrKtyLvQFPLEF0ondzud5w4vGznWKGyF/0LX+kst5mPARRAVJEZ8tBjg
mj8YQLaL59Whbtj9Sy/+F5XtrnaNak86guNX7Xy7ca8oMCJGObpOTlPPgAa+mAN/B/tCPL5x17wM
i6IkpcD+bKd0L4/k9wPTh4FiPka+1+ztdszPWbsSP9rl1eXIgdL8QczcDWnhe8W5hHaqzWeCnbeg
az6wN7/ng8ruUgUMitbmKyVo8IZdYwnLwL7MVOuEU8CPzBX5LhIH6iC5k8GHXAdIbJ+Fpg2v2lWN
WR8JPdzKurxOFJJvRFuc2ixngzZx5BTs2w7w5NU88sIeTcUYf2vOc7Ej+Dnu1vo8Nr13XMNodePO
XNwvLoz8+LxBUQ82ym2fAmDT3exzxlmBeI5f7jBc3Uwyq8wlgnfAKy5T5dXLjWDWFGsvXAcdqsha
gaTFfMjrPHLI8hbNTnGUTBLToQH4JY/jiF7GXYbwS8HqbevhrNHDq6XHeaOW6lhocrceJVnbBJnb
InpbeAZNW9Qt5IzoxiAvTkHnPMRL+xp3vNNUQWki0Umu/hllTFGqdyWCFTQpFfl4PFBMIiN4bmdh
fNAoEEP33kpfvthjQAhjXxlokoysnANJuaDmMcrsdabhQrfV0IyU/OBScBCD3mX8rWisbvS3CLJh
0CRUlVrhTO0YVCPj5IxYMz0qt4yuOc7R9MccxX0GvDcC3bvLpAsLKXo1m/RTkHTuC3x3zmJuYroF
zGCggj6bTlbffUiwaC17zHcPu25e6MSi+pqA/jaHDiKWfzHLA6wETLX5r9MgwBnpiOuHJqa5LP9I
0orhUDbFXvDPL7Fxxy6PPJzOHyLorhBIVNjV+PuTNd1i/LFk9FM7/b+qcB5o8nvzea+ErgK5BpHw
KU8XcNv0vTcmkYimHaYLsZetESds6Dnpaxn746Fu3Y8W+0LTsfsXMBKEdJ+AfOLJ8Am9cKxhQD0+
OBJ/GocokKLd8OJWxQOVDyc7bRSRNI4/aTr/0POYhVxeH0dMJy18HbC71acxBfTGouv5GLJ0Jh9K
n0GwbXCen9eIKtTw36rtj8FqpEtpcYSaGZ0LO6DhZlUF5n9qADTgxfWmK6l69XFVJLMtd3IC4OFS
t2mMvkKaSphboWt3jeuio3iPdkVElR2S/lHAM1PDPTmBMy5JCIW4pSEvATDObXSwkQIwmJt8/dz+
Nli+jqWjKY9l1i3s+rlK+XdFHHVhTAkMxEOx74zS2qWm90V/ItN8OA0X0wS9N2axdYi4Khi+INDu
ur+ctKJj/BV7Q4MkGO9T9s9DUaFXys46ZTm3rpR06RTAVQW2/yMMRqzoOY8x68dTJikv1gYA0Cr5
9v2rVQEQyj10Wbm6TDrXPxMYu2/mBahl3VVoESM+JN3ssKs9Rx5HuzR2DK43RGEnHJSe0rg/rbXl
Y829Uge/rfIJ1wG2aE3gnTLIC+em6UjBDLpp/Tr693xnOIcRk2kc3j2BPzwH0fBBpBEFP6XqXqU8
dixlJCYZpzZT/Uas2dkZy3yj2/of5RmMiph1dusgAyW9Ke2z7NdEpT9v1xCKN2XfwyLLU2NRuoIG
Qu6EvNI+SAxr75btv4rjpyfVoxRM1iw1XBtykT6/sQBIUCDMWGvRcLSaxHklM/7PwgMZZi73Nun1
b3BUti0kzDMdtxQr4taj44xYbcLRSICdC6gi22HY5LMa303+ghoMD8yMDGLP3H4na7lYCRE4L8rY
z5gH9yUmk0p5xDAiHtcGnKtmQds6KtjVKbwfLVtuqZjxSxZHJL+53Q3U0eW5eZw5Gm7MKjiz6sp9
nysM7hQQ5l5bMD3mvJdgDfUmOBc66He9mT1FySDv7JzkgUvot6zmvTDm+67W8TuHdeIwPdVAQ5k/
l16wJ7/dbWNnYBCxfKg+UPc554JWOhgFZCzuzWRq3l320LmVb33roNyk9h2MqquKI+LZ0VrtEPcH
z37gvOhyxXqKSSM8xf7yNaRkxNw6yY6eb+UfRIceaTFGbqoBhJg1KASzd+ZLYTMWoG+zgeqTMOEV
EbK8M853nXOzTX0lyZB8Zln0FUc9HB+3A+u6yOYaRQySZ3dx9+1cILSwOtBRPqdnQc7ZYyB3RsdE
ZO2T/NUlo32fesnz6JjZa0/666lW9a6e1LRzfXKPdd7nrwXp3m/tN+oFyWR5HeqDqjP5AsgufeAx
uc/km9nb9Yugbvh1ihkuTtP8xHPGly1uY96czC4zd82c4c635HTMEzrqzAIJHwWqr2DF2rRf1imq
V0EtQ+XMgNyXmMKrgniZGfP0JKbDi150RtZGtvRTrf+P7/kaiha/6vEaHYrZfxBwUS940yAp+mtI
UGlITusHw/YsmIXrL2NYXgAXuH83rY/D8JRm2NbQLbvLf3/w3wfteGKr5opEUlsxeE890V/A9P7/
B8qMirAqY0ASkfFfYXV/UcL3TtROgTFQ1s2oXOtW8VlC8K9gJtI63XZtLfb//Ves19YtdR3zxnHg
yXeW4Txq7mhxzre3pTD0RhrevOEtd5vEuI/X//O/P4lt78GsY7iO0jobNP4pWAV+Rt6MrrSydpab
ZdwtQrn3WqTLrWwJG8IPi7ZAlZfbGNjzrU39nCLJ8ujwJbOFmmrPxJsMJzd9r5z6Kw2bLAXEBlnx
IgfDiHqollLZZwgy83EntPecatldo1p3oMqWjiKqdQSHGRifsFU95sFz1VktTJ0IdTtpjfb634eG
8RrDYvWDaREw+zScFqJt1/8+FOtfGHEzHDUtTFLNlNyNIiQKypxuYbBDUCq5RhV5ZsM0zJ1QTAiV
tEZqpxTYOFMxHrbtdi9Y6DdUCsahJowaDl20ho8Ld8DcxwdkIC6MVqJ2wqiDMJ+4XRkdJVebuMyH
q10Mw9XDLL0DGkFfENSIvSk46sPf6K96/ZBEic3eAjOuEPmPMgA79aS9MRdsRG5+eqrBf+JmNyZl
D4Gzcj3isX+JexNlcYnuBiTATTAaBHabXKArWtNe1amzL0AEPflmFz+lqtjTrubf//c7ZF37Srly
ZhZHrQbvoW88j2JL5T1oStznu7ZT7Q0AgDx0M7MRm0PDLotr5vJmTXFwPR6YmbqhqXOxb5rBeebK
Z95R1vudCywsg2wo73YKDn6SqYqLMB2qfIx/wVz0yqeV2rMgMy5+dQe3L2EYx/KKo8b1kdWazg82
hTv+oOSSEAvSNcUJulqDHRGu9TbbYLk6e+ofisIrL7Fs950ifmbb3RvY0wBKykP6gMIcsBkztciq
EYwRn7NfjapU47DsUgb5GOsA4PHQlT8cpF9xmLrk3J+LCQtP2yLQRUkShKPLXGox6RiX+pDBpwC/
Ob3LeEXDJjTW0OvinBPfOHg+8QrNsOpnsj9TAFXnMpby/z7kYNEHZ46PAZXLtIYbL3NWvHmC3/h+
/NE7vhnyYw25Q7V7tLoPRzPq9cpBhFNZ426gCeaX5s9+NyXvS8vUJwpop7bMrYmvn/M5FYqTzfHe
LahxnOJzlUz2WeM6OA/2NZ4LkgXsQZshYd5sKe9KRRRjFsFVWjUc/Y+anSKss3wNoZVpWOkxDwuZ
W4+G5z0VHsqTQ3Z2Z9f3GUYC/npwrAbsJ77j8wR2EQ9wC3pZTKcx+EXA61YXbv+YuVVox1yyyPST
X4y4dxWi00B4io+Iat2DYUZ3bs3tl4IYDvakMxP3nx5WCnGv4/tFQnWysvFx6eLXKXGNfR10H447
OYfEdZ4tPd8Yin+jPRLdNLAUFgQ0SRludNH4p7HkRpCtryNv5+wQ2SA4QC0elyUDJNmtEXneJ17M
oj4Z9qlR9TpC77r9nJpkAKVBjV4DA4iBAZXulXi0+sl6HOcZb7L7XUs0FfB+zcow9PEhxoRlfcLG
FA5eG+3gI/IfCgHlBS5DD4CTSqRNEXHqaNzqYOufQQvANsyTKpVdtQHoEcw75GW6zd1GDsei40AY
+wBTq6i/AldpHqec216jUT8G55MJ0HRIjGgArwEpeS5iEhdBs+uboToVQU27H1zrgapYFZsgeJmE
BBsOksgbZkIscf3aRjM6ZHYy3tGGvO8hLu9kOdQEN3CTxUFzV6Agb+51uuQPM+enrZydYD80iX5Q
QN6SyOO5Ws1c01/qzLytH9Q8jVg6AAIyRLMY4Dvx8EmTZnGwqVezF9KPtcdiSvc7Ek5vH7Se93MX
/yuS5KnkO4TdwoINEbvXLJ+NnZcQtGeSpLzmMfULCgdV/ORU9YOrbTgOvHfU56xiGeZ9+2eusIca
eoSkwmVsg+ZK5DMfsaoZFHXTwX5Qjn2EMnZL6uE4FBBnWyMut5TABnQMhGQzofDRwZ2PFaPzaKCD
GhXuBOxr7est8U8xFEqXAxYyqFtnX3OrlkpiIVav6FyEAzz944kny61++olVyi3EZfac41jrp8zs
v/3RvpT+8g8mXBAmNTcgM2gOTFD2TQHMHU9yio1n5SuP6pIG8T9+tHdM97JwYXKpsA04wpTHOALt
RcoAtR1dB/+Ef4yDr3iaUN2CsJ6ZIjRcKYQJwvw/4wexIU7l2AQG7uI4EI6FibWeUXpYrFPzMkmh
ROkvKLgiLHhF5KKOi+1dGtitaqQnzW3mj2ykHE19dMUc7ymqeTXc1Yi85iNTBnvCfg0G5wAJ/pbV
9Q+JrI9q9bi3HRUsVhzsAjfjoE/uH8sJTpSDGy3DIfeBCeZ6SE7czUHoAIitoHFVhQGf00t35EZ/
OgwbSLEUhUO1pdcYS6Ae/qjIymnmQrXHtXqYdlNM2GXtsffz8b7wGBIPzfSUxuY5AgsCDK35BQj3
0OblS1Sn8wEz10Deoa/eCzcIi2+b5Xjn+P3PAPIKf9fqLLe694z6cSOizbNqcryBVARvKCzeaO49
ViScXe72H1rnABug9SJBJZjOprsArFcoe5uXnBovqYfVxfQOBKOw55m6ZYhIB7Qly53JOAEMJzO7
AmtEU4YpTHbQKx0/xkFwX6weICNlG2oTvAJLFTV70WPUPNf4cRnXxA/j/Lft6vSh6l4KW+3M3n0x
Z8zyQ3DfqmHaBN70Ngek0sBV8pIHHJnuSvD0I56lqq9YtYFDT3GAoGNTMhxDuB7ML1H2PEvlr+3R
/wNxb5uClMPrTNpD9TbFQzAQNdUWpIWbQv0zKf+6xpU9h3gFT1ndFgfpZh/KSZKds5RfgYFRYYC4
6eS4r8HClceAQL7RUGBKWxge6RFMSmGbP6zUFHXgjKcrDy4j7Rp4p+5GtbzSZSjCdMiBo8nahSsy
vs7OV6YTgWRUvRIsvvSx+NC2U6F1lG914e281vyNn6mHHA71jCm/aOBT4nDa+30AiZ93ARKvyLFP
GzSANNG+f4Z14N0xzV3dFlxKGe2xiBS4Axo/eV1L44ul7i6zeJWN6jBDAhipbfo9O569XZyhPoIm
21pNQgGoj3mDq2yaeHiViql+IVuMOpybXzxI64z+wRL2S5dVDwVCmcolV2aqIvcIkLGqacojOlfH
jQz9sT2OPfIuPV3qSrvxJUuWN+SaR8fTq5lp4CIjOM9x+cRgN3xJiwyn7LG2MTvYqOQx8ZnicrfE
KUnAjxIGME+gt6w43nIQbch2wx8Br1QygKh6/E7EvubtnMKL0+mFy2bUWd/TbGmeYrzt1PiCWys8
J/RG8TX7ENGigSC7FsPjaJB7QwlOL4ajP6x0eDDF7G+mLjg1XlycqNEZ8aJBBXQb+9kirHSAPoq/
+j2B9OvbNLG69oQIVu/4Ke2dNobTzz9/EpqGrH5vYx/vOIe/4Jd5FxWSptAT55743MQVdV/F9AH9
CXZI5ntAQKxXq3ApTOlTdJOEu3AMl5didC9cAvD2mJh0WHvianIno6GhCRkX0NjpLydpzl+mubwg
8dmkWdLQIU/JdKVqdpqmidl4Mi33Y50j8nY/CIUq4f56w/DYFeSl6mY+GbF3tHEUEWXBxgsk47Ak
Be9iqh5uiZ5OJRU0jbEzOggntcrv7NGxCb0x9MiHDzMHLj80WIrn1jwC13oZFMOdKAhA8TXc7koM
OHFAmUtfXKuhegYXzTmy6edjmyVfgRmHgsjD5hk2ijrHyFHhMcti3msTYuaivQuVAjTG6ImvoUFX
csgK5fJYqkj8QBzdpa6cqRbCd9JZ2RDO011fVuq+0fnJIR1bAdfAhi4azis5r3+l8uCGqYnnGsb0
DhWJt0A1n/2an0PiBM2xlp+SLm4M5Czt+LptnkTcyKaDYdA2PnBkcwJUlKnVjn3leSLPGDTtoUvF
3u2A1jUkVkhU4lcXGZNewPjzUILQEfURiuymCuxrzVlvMxjyxZtnveeGcYf/O94uAoMVDa+vGaDy
Jk1JqkKWW3txqv2EAuDq6SDj9NnL4ps3p7/FWNxYe1pGOUsbzmYwH+3h0WzxppSc/7sC7IhLVSVX
R+jyuk1gA9H9snEKMN8QQ64iH25RubySU1mR1gJhOSMtGJHwHKzS2owmOKKCVadWDkPBbunRONpp
b3GpZzIP1t0ro1uuGnKdkAR5LZqKIqM+TwaHoyg76qgkWS5s0BumrIEX0lJssZMQShquS8BJlMZj
rOMLVLFuwRlXtO5JG9G5q7YZTjxmZ1MUOl4z0rry2DUga2gYGQ9L1x5hRbh7YywfOy9oUeE4vE+j
hz+vi1E9+PDfr8yVBkXsfZuytZ8HWu2Jns98tZP7j3qhco9KIS4Ft1C/faSzCKrL1DS30cXWQq/q
UfUHacTQV+oOXGaDPVRkoNEs6b+3Hs9tysu4tmbqv8MUpTjvXfrJrZ91dYoqfIvUwLjvPVL6PqAh
8lDDQ33v8HEyLa3t+8qrm50VVR1mgE/40kxfy365w9653sD57TgAfMupZDqUtcF3zKH8ztfmP7ki
u93A919F8ILZeEyy5M1MXPOSJtOHF0G/bZP+3TUSfaGegBYs1pktcUE6JLrR3YGXQVXLC3Gyk8B4
84f2z9hG+G9WUzegdW6TiP+Wc3Tr/yy5+Tny0eMXARY/aUyOHsY/m4Iw9G9y2cihoeStg5NirsLU
hrZu57ClFo4WTJh+TIfZHZUqCOwLElbjopJgvoqF8jAmDyk2S0ZHXU/CJeMzTVP2jNrIrtfi+HTd
ioYDMSks5XLr0d3tYMkKY9EZIeeMM5whVL2lol6gYKGwerA75XrHqebiAgokAJNlFVtzMMUOCfan
mil1lTq4xMbHGAWflkkfINGAR4pnxnCd+uOM06e5o644bxl8DzixZHfjfQnSJZk5NDJSXOoZIzJE
tUTfAb8izCiYy3o5W1dWQMbs6jtXr+GhRWGzHa2/DoiAW7dy9tESWYva1y67sD94YeWqm52CLiZF
d/B0n23HOr7ELsD4XMPfirk3Dw7fhNFKYfhk1SXJyUgNuURbTNSbMsX9NC0BUae5Dx1rOXe+hOGH
g3OZGRSkOuahWQzStr1h3mJCgWM9c13HHb1D43uGrnNvGurgWsODGgVXFh9tpTrKNKf1l8euzFOu
mkJ/lspljykX85hNBUVHXFRofFiOPKanXNjzRdUcGV1sc90c/KlmprFTH6LTbXNnCd6MGYZsAhWX
yxnoKevdZR6IeaUfD65vUgWfhks/7hJmVCTskQKoQXihprXbqzbAN2r54GczwgvSYNEtxA7kJrVB
PixKc0I9mFMfu6jbH3NYWGHmp93RnO60n3zOmsAUeUSFRHBYlL6jXzPFWZjaodDZZ5Y7cAXH9tnp
imTn50F3lkByFq+l12lPc/SPYdXOoTfv+j6746b6kExMIGafg3brNFsjQlWEmIG84HUijAntlVx8
uRgQhTxiwOEwLet1V2jtO5HD1veTI3XneFsqIuqTUb5z/W4x8ZLRXbKzLlx4GgJynxpvI2UMh7ko
n3tLDDsyIkTrK/R5euQIRZGUapIHvVYHMS0Axxs5IA+bKzH9H4ownhIP6rrldcd0qe+KlNNPkNN8
VpFT2EftcoFGckJHFGvP1bB1wYYNcbN+Lj6hHdl/Fh3tnYLekYgyT8utCWunGdQDPP9JLnFCy/kv
yhNQAgVYtatyAbr+CZ/vOiaxnxuRlocRCzFX+ZICgEm9Tx0jlKo3vlEGFDVuWMyvic8ZCndESOVu
vS9TKBglQDAURLXH2HrnVRgR62m+m9apZzTIf6lhX0DqnWYyV0cPVGkHMKPO/R3VgH8Mea6g9W09
iuTKwps2M8ygDuDDkPf08plGsjUpJ7iMXf3k5tbECBULMGBhLLYO73bfZ5covYuda3i19mu6DjTb
0jXOJEfho1fM4akGXVFIfYAtyEgZYQx1S2l68M8e3K2hZzQERH9k2Exs65nuF0xc9gTvPMXTviSg
0oEy0Kgyk8VLE5zourLO1QDwwCUmn/e46ILoM2nndD9WJ3KEHNYcdgNsU5g527fKRP31yv7V5dBI
/oFJWmKuMSze0Spw//HZE06A1t6YPJgiAboKKS2xQY+ArkSzkTumjKhYPMf1djK5gm7i+OiB/D9y
RuI45Xr3bg+Xb44wC9boD06c/4gMJwwNGrveS2bcBWw5rrVfJxvbjinWrrR4k6uRL8EKChpSU6M/
8Z19gxRmY5UPvtdScpgigqsMmdynYARcMpbfMncA1SWvSa5f+qJIiEfZy8amncMd4YnHlXFKzTHb
dS1XiaSLdhilCAiwELq50d0lldXgtgItm3nRQS54S8b621IB0TGgqbimXSyl62/LaP6cAWFZUb6G
BphgpmakQmDzmFfu2Nf3Vc8skHaZKPSm8sm7OZr9R+y9mqWJ0MqRgwkUvjhMMJHfw6z/Y3EDZAK8
fCfwppz9rH2PNXRtZPAQmNfainImlkjPB9N0A6WBBpmQUJtT1+le2agjELG4TUE8mGsvgpPnluBA
zfpO1pxbWwMJlPT1Fk8pgit7BUYhAuhUwGI2WwjomiQTZWQek8BJQy15y0HHQrYCX43Wu6XnItkx
rscUxMqqMSUjTprbNjae+wKLEG2PbEMGs3436Y4+yV5vgLQJU1SEbgyMSxI/cqrMRx76O7rGb+kE
/mbER3hYhaWJ+qo5AsMOOmvkMK0GZrPYeaxaYAjj2ekxIJPJyQ7Bfb3OHUtfY5INEKqqjvOPQ9c2
BfFfbZK0N1GWsK/0txx9Z4/T8qQWkH4agsUuhYsKXs9ncj4Xf5PSfJ59jutkYN7AOkJKdik/s4uU
025DprWFfXTNsoWap56smGOcQEPbCwGimhFYTdZr8btyT6Trmy4DxIYWe3ExGLfc1efOYaFtAjbv
WU02YeslxXGHE9AweWvM3vRVTelb6xD8wWHd0gqxlQPqXL8ajOgT30lpP4u+Xhi9vekeD1FEJ8DG
8hzKQVXApX/ynyLm3j0XntJih1QtFFyJs8b2p5OwW2crMSJhRM+flO3uAx8asZ+R7q0j8sy+uWyF
SHBjQRQfpQ9IVkCTLDOqEXxnPBrDD6ukuMfCzDt/C6Ch3hYm35Dkm1Idv2fzaOOxBVrkYlAxmIEM
ajC2QxrsypFRPAaBJzbD9wYcPdQY6282ye7k4cMYOT9yYW/2fRNf/Yw5P+exO4VovMsUb4w6a66T
RbEz1zCkGq9/nWjLYhDlxMc0Fn9HC0Lb0h4ID1VAeDe6auWlZlgn1+W/M7g7qvoPA73dwMkntBC6
UhjnhwktxIkYjCvsCgCVuP3GsEaAY/ACWR2MyIDf0Mgv847C9rz+mGCFMrCgMAgcPFcc/8dzmnFb
ncbJ5WiU/bMDsLiEWnzsbuYhxlq6dzrP2q4GrrFeU3AcQ4TtngdCjltjjMAqo1QR24ZLt8T2frJ5
hN2yG1fNmJdt1qHpxmROmE4NaYUBeUJNWmL1TDsoZgKDBVcx7OE0th6kUyxU2nXng6BURoHLED2J
0Y73hgxQLWPgSzAO5V+UpxHxmjP3ce78Yju18iEeowfmmQ7p9CEE1oAB3ODGzXy6PcXTg2X+j73z
Wo4c2bLsr7Tdd9yBO3Rb335gaMmgFi8wJpkJrYUD+PpZCNZ0l2ir/oGpBxpFZiUjALj7OWfvtTnp
ewTG1jqWYh+xKltg+uXA2IvTKVr1sMuwFsiVac69vQCXJvuZbjvxQdlokMzMu8nKPt/GJmEXhuWt
bYNC1vX3VsVG03gxGUlq7ha08tkqPRBZFfF3M8sGRiPd6nn7MgdRAAWtkTF2+GWj1lN7lohtJgxU
e/PDOvRE2RCiunW6Plv1U3ZLK3SLEexJDPTRQK6e68Cejm4fLwup37uCFaDUmovrqzfnJaz7ZoVQ
bQ+P4ZNHcRYpEG7RlzzktKzRv6tXFt+MyIZD6r+2tOSJHsUOgNjul3S8Pejcc9VGwxqKwRlYGkMq
B1maUTIkGPWVIwDJU388lZA69t0gw4WKmFwPaDimRtxbzaeb+umuNNmGUkHLNJJEsgbxrecQWFQP
4JnRs3C9mUnfZQlnJlcMR+CDFNNAZJAuy3vbTMhZqYCe+KWipvO8haP35VIu7dJ57VK8x6GPhIVj
QgAJNyBYDrILmbKc0V2Rb1WdfAxU7DhRag48tOzSjviHCVPYwvbHr7jS30TSobNw5S+XbuJN1jnh
Ilf5YycrWszzvWuW5ITEYR5tIuUTUJ9orO+yuTRx0e6IgKLJLuQ2NYO3jEX4EPjNxbG6iicDDHaM
G2mhppQp2RT89G2SXJW03L0WzOHJYtPH5S8UJsarhLsbdGGExwJFVI4b1Wj0TdowkybT8zFKEB7S
RsHHlhHuopzpVJr0GWPQnIUN1z6YI1ZV1x3zHOI4LWeO1cOlqk39UFkTfvdDK6PuzhAqvnUwceo4
FE9j27G9aNxyPWLmfTnEoNzzm2q0m2Po0rXEo/xqTK9TPxgfkPABjxgLHxYdbiLWezBCNSP4ey+V
wW3m2vkSTybVR+Ps25w+nQrJaeKYwKuZg62rNyeSPNFWNK3hiVFqWbxMkUFM4n2BlDP048mxBgon
j7i4xMZdZTiMKINyi5aGa1Mx/PFTpKp4HQztq86R1LRm3K89Y85sNkG/J2FpkJbaJRdHZ6KSpMY2
ZmR2Lss7C6DuyUiHn2k/TmuabIwP+q0auCR0BPeRdwkDqbayGo5CH8qdE100e/iiadE/sACnq84X
8cocuQkIV8sQqA7euTVeVGM4B2WWX1T8wdKUzU4ryOjEB+pcBpsczLohsnfIZXfKCyb8GcOTVVtM
2ZmlTsEsRqpRWvYBr0mDN6Zcc6M/MjnVP2rYuTzVXI4I3C4eP1ByFSZFfAkk5ED41jW510SAETbk
ZoMs3LTgR/XBifa2ZKZUOvLLBn4W2u6uTaW7B6VLVdlO6uSWlbkIDCUJQj4mYWgcKzXe5E6R7wn9
I+7KXUNaYW4cVZye3Rlc08UkQo9IR0g3GttPX6FQjofwQyJg6ylCDce4A01H4712H/vi0QJ15AOG
umkbfKFjAIE36G61vn9D9f4p7Ym/Pot3TGP2x86192C8JIRF021bE+r46kUzxTNxP0WTrfnn6Jfl
dBzGuiRHxrxt43GT2fQCPBUwDOjYfNkjD7l1Tpq2w0/KyurznWXWEXuttVuzUT8JOdo37Or4uGGO
jmSZiFFpGCfptblhR2gSY+NKXSoQ4wtNWPdR1R05Lrz8Qu30HCH8LhEVdmaFktn0TzMYu+kLjvzm
JUy8p6ys8MKZ02Mv9W0lnG1s2zCwaGKTYvY1tA7sKPg+BOzEOpcCIBCmEz98b/Nq8/8ZpOOM6JQS
auj/+c//+Bz+PfhZLD/aj3/7mbdRO54/sp//+sdj+BGlH/nX7xmk17/yzSBle/+nbXjci47jSWxL
sETxFLb/+ofn/NMwLVvarsEfMq8/yQskjPyT+j9N2yDLUXdAjVqGJf8LQMr/Tei67tmOjlPesl3z
H//vV7t8Y0WbP339b3mXEZ+Rt/BETeMP9FHHtT3Jb8cJWuiG4UCu4ee/o4/qZVd6E+lFJDRC6sVq
HYDQZsrha0lxRn14br3qHkZ4fGu1+OUdYcibPkMrnEy+/Twl2omyFeVqqb8zr1lNuvTWzIDCndI0
MnysBpB6B0ouAoHUtaZ+dEfcoDXggwmg72boaThVgNDfkweVOP2jbAmYunHZR/aTHNxtreC05OFw
imVZ7JMh3huhbG6hhBzNoY4fkrq11lEyH2iF2v/uOv72Zv3+zZF/RLPObw7GJCx9wgTMZMKJ/eOb
YzErRI1JHcb6Gh07uxtObDNDq2snMFHkOEyi38P1Hi8RkxqCz4pNB8HoPmnpmFqm6tZe3WYbEOAz
Zw8ZL1y6eG3hiVp/v058HZAxlRuc6qZON01vQp/PgY6NAXuj8jX45bRml+P1s4YF5O9foZhfwX/D
Z7m5LF3qDgAOx5K64Zp/uvxO0XcO8keG6xMfHLsvj0ZMP4w1Z0MU+YtwzfJtSi0Qs0Rl2NbUb62Y
PITar6alRlP5ZLkZTM+eiiBXtjxAvf/197/jX66CY1mGdHXXsLjzpTB5gH5/iyaeN8q8AvEiQDsx
Z8Po0AwdQLwg7Y9M0o1d1ba3VOBgVngxC1+K8H7M2o/ayL11beHr1mCpEQHPHyXOGB5W5T31iaI2
dfG9YctYxQnSBy/t6XrDQEcRr1e7wuNEY8f01bTJZXrndevYTs27v395hv6XS2CZjmW6LAOuLbkc
f3x5tIVca5Q6+XYxtN+lHjfGpsV/t6zrKH1oAE+RuBxQRAutvs/zwTjr+WSdMFHpsEpCa+U08bST
OjYkOnZfYywyZBjI4hqZlWfZcsc62JbutRSpWGEnB2FJY+f0gnwbKo4TfA/7oIUDSpuhLbxDRFsJ
/oxvfjOqv1fF/+FpEvN1+sO9ZkvWQRdYleXpwtHFH19oUGGHI7uj3zDcR2s2QVo1woe4jiPEgGJa
BgTVrSHlLoKh2/rV+EppEH11k3PL4Th7mfTSx45MlJTQfOMQ+722DyOs7n9/PaT911/TkhZPvGfZ
nm3/+ZFAZGHYZlmRWxPgzCnFSExoMEAAQgewvq4BdsgJvQ1Tinys/sQMtgFHfx55QEHDJRjcH0EY
zWLneSnLx9zbAJ53hIMMtRrTM+PF5q4D3VFlanoQyD4R3xMrd10HmkHI1f/yiv68xjtsJTZyHY8m
p+HpzvyKf7fGS8K4/XbI+03XtPnRomWzQXcCvAfwzed0QCSE7I2oNbgOVw9vD2sgB1TiTuEDzKnx
wJSMeqbRszvk2eF28oguHxlulDWDJvq11gM5J9Xu739tY74f/ni/sAPaQuq66Xm65/7pflFWSMcj
1LtNDkv7rBkAawCdHX00n8jgum6vuV39FNpqD1l9uiuk/VwPecQfyHEkM3WI0f4ew26a509j+V7o
EDdtCGeWpk6FqcJDlROGZ3M1QsfmGEwo5o2n7Gc51tlnSuuY3XArtA5BQDUVDOrE/3KvXdnef3yJ
bOA2z4JEmTrjxv94ZUac3uUEyWRjXO8VAqiimXiYQeAdxT1/i5qasMVLNTb5rm/wKsCQuMHQ4d6x
S1ebKncVIyHxBKfn7999AWf9T+8+tz8dFRI+JMcU/U/LEjXUZCpDrzds9uZOZWmyC1Tb7EPZAWsm
evCQ2+XO0MxiGzApBTRbvg41BPNhIBQ9daNqpUP8Gsq3v//FjL/ezRYnKRusPv95nsPR6Pd3c4Au
Gn9WTCtUSbKh5jS5ZqAvyZnaSobT5JfFcZwUjLJCihHrGdIKA4Ne4Th3BQahQ5pE0xJL+PThiISJ
mCSINSdHbLDG+qhXqBhLSRMXDka+ohdiH/REnsfQGC4xKKYdDFGkThqi8txJnS/TvJ1d3b6chlNo
p/r6718uCMi/bBAY4Ry8iyZSPcf+yykEVpzP1l30m5oxa4e/zBn3UYHIl5Au9MI+4k5reAjpbKJF
xIuHhOM5S0K60lW2Q0frITK4UOL2W1NXAGhC0S9KpApYFXPCa3C+wgqli05qihT2K6N69pqAjUVV
7rqpITknmU4APT3ZmyoCUBqFFGJZET1kqtV3dRn8NFOCF9VIJxp+PouJLKH0eMJZ945uLxvEaaYm
4xM6oXuGhsTbMmecO+9MPvvqJYwuI+27JV3C24CnBXFFvGLe0y6UmX9ZRfmOsx4Mi3fb9RMSwipE
OF6EK7/WGZ8TnwFGUVhHZ7DQhsiRruUoQiyJFQOrNiR7LozSpUS166Sptfai4AKZnGFF1nx5rTar
LvYBNxOD0S/bgIzqDS/aOAZ4abRt5Cjz1pouggaq8Om7hQ1BY3kLcoCQMGPjhuIyaPvgfoYqKxw7
smpws4+Rv4tkduha/mlrgKzQMyKOCkQZtmSavndADzDU7AvAj+V8s0WbumbOFzrs10YtD/kIPgVR
AhAtoOdxCGRkwDjXk9nJmxbp4OPKY67FT1HT/1CTDV6FMEB4K7xcgXLAiPoN+aek1tYffi2W4DOJ
z4kcTNI5Vy/WTxzm1mOhPekWQAsRr7viJ0S5jnG+wFM+Vksp4BtjjSZhD9SPWXqf6QDicZbY0YJi
Ej7fcgkTuNjJn1wHUYFfdGiIarJUCPX4NRjNM6ggudWCGl4YaWa+VESIwOrA9Rzru4IHJxzz57jT
b9LShFKlHomQRF3eXWzXmbFJaPDMuPsIlbe3E2M1WUfweUy7l0TXMjgKIFLLgFuYCNmTk7sLkIGS
bsF806fU00H3Lhtay7bRY12E9w1uPrU7UGShTZsBkcCiFqjl43zdeISJCe2xMZl7izm3C4EjnQPS
B6MGxnQIqjgI78aZ/GgZOrgjs3inybAs+jHCYBIQsZ30ciVmeyJikpM0h5eGg//QfJomgeeGVb9U
LEZ+V7+T5HqsMcIv2yh/qkTwXsCroJm+oxRbecLK1uUculq2u6oof8DosxYE0rwEMN2XMDy29siA
Pq86PHapt6o8TLmVAsimJxD0kwwds3K41Y16uvG9bgWJs2bRHmAWELrV+f455Deg53ogAJjGmq0/
pnQDl70f4ETBXnAzge1yC4+4qban1c2v780TNZ/Hcju0Kz0qz3Hh5JtGsj509vTqpkn7aGfPsWVj
gfdn5hXKy8h7zbXoxQJHunCp4G7sksqosT85kQ4QMAMgefml1ehxxcoDTSnSLY0s65lMvR12vWYD
VrpdoWN3PrKTHunhjy7DzNo1k7OPOCofDWfax4OtMRQI5C30/Wgnar3ZonXTL1UjR4bFuvXYtBna
L2ZnsOjrbT2fWZLafhTzQsS6oT0QF0rzSWbO1yx2J0I4+lENKGeRW9h0H+m8l/arpd/nphxfGN6K
g0vGE2BJw37tSfYDzZsUR1/05nNnKQyxnr0WbVRuArxjDEEmbcWUQbxNFMJaF+OcH0MCYFu6PkPg
6G96BQugQWhwhsCfHhofsQLJnES3k+Xse/XdWLr9wdWalyYnQIgx4yteZfHt6QMcZy4G1XSbwT+Q
2CTPIQz/W83SUf6k4RNlAszH+d0bSSDyUjcGb2UOF8gqFsV79ExeZPmWBkYDM62ln6/FK4ss+U9a
bsB6iBpIRuRA7KfJ3lJJvezaQN41brqquHYwMlradEOt7RJf/CitbM8Y3XpUVna6lhh2ZxnrPoCI
1BCwbPt1ue9hlh9HZdZH0ruNWFH3SvN+ZPl9aJreWGWDsSwTPNAFhMWEzKrHymjiuzqpV7VXAQPF
lQ5i0tUeNXNjhLp8KqAcdXYx7MZZqkk323tpVXTPPt/+1GiMqbLxD5FJiJgjyUMMqGxvJm7W02SE
YJLEUGxll9Z76XPrqxQwFiIo+zINVbHtY8j23HJscmGSPSaueHZLEf6wIiZoLmpWTFYOYYWF1y1z
DQJmnTnFyfPlHsQTDl0izxaqHJwXyuYjQ0GG8bDl7uhaF3ssEsnay01907K7rTtvXHQyyz/GBgSB
y/ETh20bP+aadn/9vjvjDuIM10EVzopEhPm3Zlo2typKyadDv3ATehMXP7HSI0iUTRca7UVKkFZU
T/Y69Ov2oubvVZwHYKMYL+4ETARMureKq8A9p/OH62fl2ksM83ffqCctW7E+2ItoItG0CEumZIUf
31ZIvb8/TLC0VjwkoCDmHwiZIDrFmbyq3AnnKD7QozTrCn+aRxBLhDjw+r2Wx//7p//9pQWdgBTR
EuP9Gp64uDgp2209GuJStjPpY+zaXZyYaDfwT3EW6JZJjA34eorOYkHpUObhipkpLVqrenCqvD01
sjkS/uXMw+GI3CuyKBbw1mAhFENxS8406BzoindegUi7muUPSUEsaC3qu1JjT7qeaRnDf/dtoCqH
p6bVoEBU5ZuWMOaecvNGJtyIug//h5BOfcMbT0I58pZlVUGjTLDgEqhHTOOUOY/kiqNHGLutxqCN
ybCbP2EO7VCqXoT5VBdNc2da1nSOcftzQoxHGhLLwoUz8f1VrNx8m3ESaJkm1eB+DO5zV9o7rWXb
xxUBXq+wgn3Yo24Ox+rAU5OiaHcRs0VlXS9d5JGH64frj8X8Z9y6avYBumZK2ZuwB+9wM/F+BITb
fxZ+jcyLXsIFF92LUlp+UHHscKapf2ahcm+rIufcbVsPDDww5o1zJkfJWye9wHjCcnSTBGPwkIwE
QojpeyXCcDtciP8c1zkDmBOn5BwrCp4/GJnySdds8p+blMk0Aw3HQMSqBZXxyQhnibyHkU/skkGf
c8QlgKQFpoSoh/ssae47S8b3cLtQDA8tNYxXSyq5Ac8OaLw7MThPararOXlXH9LcADbUPU3X8qHB
8QRppgsfjAKOjaMxIM20EprRvNz4RfST8y+9sk7YG4JVH4rSq4/uBPAO6MtdWEl/71tsEXGKzyLM
FM0ACNZ4IGYVhSqqfqc37ZNZtxNmDHhgovrVd0ZyO/bAF63R9M+uImudETMq1sRiKFsa+r7wivRB
mPIdEG2xNWlUb+3eeGhVGL5qJYlEZi3uJzrKy6Hsi7OVOUyB53+7Eka9V1hsFoFu55yWVfeCqrwY
+mBvpCb6AN2N7xWjc+TWVA7XL9FRPH3/dQNq6AqpIdWWM+ErJAACqwJkkLCOR4Kry+IUNdEXzTxM
OvNXumsxgBly5FSarpZ5C36cncvbG+4A2rJOUInmXXsf+9m9Ljr72GKTaJCQIZN0RbZLccQRRv6a
218YdiZ8PqmNCSSOLqELK8ZgDqJ14aVHBkmSaXSqzR72ctH1j4LfgTSZCCtz6btnmje/ddCqzPsA
jWB/mT5QUjvl0NeVk1jW7BbnuyHC9Nu0wc6e94fYsJPf3jkdZNhR2cwGpd3at2LErzEVOy6MfJkw
HS96K842sADNc9u65jnMaavMG2oPRp2Awcp47Ac3gsMYxJuyUuWzmWIsynS8CuR6HQMEj80EaIZP
zFyQWQoGeYb6+6ajnnotbk41DyWEHh4YFaT+Nkr09r7JiRnoQ++oOOU7bRierh8sM758txMc0a/R
iM8HdR4+K9RvI2incCSht4yV9RF7Fn/ZdpNNT5dtITqBd0enRXhKol7fd3Qdd03lgaOtoUK91sqI
3hoEDFsLLeTCqeovfKrW7TTE2MaYMu3Qcz1wpk9PKbYdrIj68Xr9E6n/knhHHAQKtWeNZ0PHsuWP
UOjn9jKnOONG70hYSRNmtiIatyKElRsjAKVFm6u9ZQ7WWg6hAY5KzmGEMZj/yKnvOHekHE+Utbt+
eb09r98DpgjTxMOZW6X+sPMNAD/hlDScO4b+RcHX68vBey2z9aDydg8MPFtwYYwnBLi/fVnjK7tr
gvROKTJRGl+lj//TZ7R7nqwsdw7XPdjogFx5YdUcBt52GYV3gShOVlDqyPuIqEXDHT6Ut8Z8+JrT
xQ9mnTrYNdrsMGUUe+hJxSmrxqeYMfllIAwUjCWkfV0COyw0x3xCoAr2MOrNJzyHUCqz6LfPrj89
fa/NaOm8jTB6n6OVke2/+8cYsoaVzKdiHRZ5siFDoEzWpUkivDdPIGAfIVoBhwXrHPU8VQQxrWoT
kTx6k9YA3MDAiGOuZy8q7uut0UrnRJaIc0JWOe0KIz05odG3Nzr02k2Ud58mewUtO0rhk4xwOuvF
WVTMl6RJFIxMquJ8/Z7sanefwLhuoGwM8Vi9ZQyfeJzagMlQka2ZpsCHn4cvk6AEyWdHahJBlBEY
3C7kglEy9FQhJWXzAh20ONKHbe4tt3inJFb7tG6YYXgOoB0rOKc+mG97PPud+u1DBBloee2Tc54w
T7o1ws6iT55PdbwZbDSonLgfAMvivgWLsNGjeJ9ManzPSx1V0rzCJdSMd4iPwGUZwA45CriwuGlB
2MVLQaDqOam0n3pWNxANXP00WlG97QsrX40h05NBdzKUKqYAkhGm3BwNE5XBAqcJ/xzoWYwfmhHX
2ZFNt1AFNAVZh46EWFs161gPo2XaetOjR5p4ldx5TfOVkGp/sOatKyF3dl/kI/6VWv+BXIZQyrHU
95Xjhif8s4IGSmZsSx2rNeoPDicKj31qQtP8nkeAKWa1nibvNvWteoOKHeoUDdfzxLDENVHmV6pA
MIGn9NXsf/ZZHj3mbng7ITncZEmdQE/xpnXaNmyTgq1w/d20hAUOtHCedyk39m9aDUo/PmMuqDSr
lSXmWh5R2blPMSfGXn6bihm2Stv95npWCJzCWcOivdRW6rIPkhwuFIkoOUSyd9AYWK1Bg7VA0OJ6
iFaTkS/1VrSozfvmVP7UtSL4QfsAOVffHpWJ5Q+SWh9fOtRaCoLGDzZB0LaNdy6qCLTovNxoLZxp
PTWHZcn9CMkoR08hCh5IZFvFORn6h+8RngyX6GKQEWGkukxmgeJnHj5lspAbStRxpWjt3jSltuLy
yCcu509CpayHXGFxLwaxN2sMAZURAfXsYn8Xus089p/fLcBP6ljD00osOT5cT5365MJLn0DSZ0lh
70XNibZ1kvieGXK/qGU6reNeENg83xB+nr9f30CFmv+Yt+jGlYjzPe3OZvW9/U7RDCzzhvvSGfOb
LKt6ssLnLrSM010EGdTHTVgsE0GkNPd/s8PK7Z2YezznmEmYgw4/dENr7gVRDsdOG++x4vYLo4ab
1M6VrCW0Yp9N7q9+/gpjfU5gRYNYnRbE3vO58uSH7fq60c6Dnn75gj7cFIphP1wv03Xk933r+AW8
kADkPlmt/K9qCQ4s7FwwTaYxvk9WCx/bw79kykF/a21tTbK3vgdh1d2SFbEXBF68gD9fZuB2H/zC
uO9VWG90BBI4waTxgpL9EI4uZw8MYpk/7ckUihdDp9TBNJT2TEL3rZ356R3GHtjGTg06uymSgwlX
mH5HXL8kv5IxD9kQmbQVUEeq0I/3YdCYq6DI3MUwd16vtQUtqHGLJn4FXI1VNNcyRMPypbApFpWw
q3vSEuMtjrfHnBUFs5Vv7Ue8NpsAUDjjAXuvyGzaXT/LXcyIYDaBDM2faUWSIqmdfOxL9L+qZATq
mIEu87m0m17voM7PBSSm3yCnZMsYkqgxgjJuzP84c7nVWAKLQxZEKy2Ymr1q7fHodQp1YZDriuwb
X+xamPV0Nz8iH6+D5Uf1Lh3MCB1sTzx2nuq76+skZQNOaJpYm7Aanq4zVsOKLtct6PpBAZCz26w8
TU29YippHIPJHjZRQ4cWNBolOL1ypIJC29u5Bv96rv0d64LcMKWKoVxxURKsa8dxj4S9GbsU/xT8
QevWsfOajk7+zrtooAtK7JtRkrcORs1+00wsdFrshUC0tQJipbqJ50Ueq269ng3lDjKE75qv68N0
2w3pTxeNIcL1vUbTgAjRygMXkgchnR4KiWdEmHnCKDrPSqCghRP/9lkgLAx1PrNFRw77LNamVclm
9E78DjVK2P+IE/lmRZG7jVzjl0be+LqMw+aol5RR9KLOWRq3dzThUbAGcLPHgnJCWfso8mdYh8mx
asxeShNneQSae4GOiu6+44XLyMTWkNb2itQgwMJrJ0ZQR78T3KRFcWeSfnM01WOgagC+YO87+8OJ
NUxQBjT2Rg+xoEX3OO9o5Dp0WfMeRZctoHZuQ+CVC0OR8ZBOIyUfYZidTXK4xxa9FAaFaBgEbwyd
wd154aLPjA+NLPdVOJJbMDc0DEW30AjSz8nM98Ik90Cm8Spheof8H+KARpyPTF2SgbSwP9ToTopw
q+c97ujGprBisH5jQqsqEI47WPJucr6CIJLeDkitUDEyg8g4zd0gSGQNL1F8sp3FaxEKGm6ozCry
DEt+21UFYXExgOLXtHSbiBrtOcSuQ66T8uyFIVOB4UEZ5S3pkPEeNxtADZ9aCxSd1a5Gbc7Bweq5
rJhNkRnAoRbXfjVbialiWJySgCKS5u3ojZiHm3TLbfth6RxspBaguv4SeiN3pPms26ZxDqiFa5+J
AofAGskznlm/2yAMpCeVOMl61AFhldnKhgvAvtjgqYjorMT4C7IAbKRGiB93d7gbvtIRB2nPdGRA
1rly6pdRYhf2ueNvaq3aWEiNGwEPZ+lPegWItaONm0z3XeBw5pLuE3VChAu4yZZuam+GIgMA0mPq
dvvmyUEloXuDdlYYIqKQ+GszzQxgYNU+wuyIk54BXPSDovfdb6J60xsfGaA6xA720XRxzQ4p+Vp4
2heUXT2mIn7GVO2lj3Bfoi9nkANSzsvS54rBwo1ee681TZpNO/o/LLLBTSuiyZ1PCN1qLESTGRxR
c38OIxiEMWo3XuKCVkYAu01libKTVn8e1mej1NtNOcq1lFgQAP3sSxvtU+g5wRq13HPTlPCW23Nj
SnM37TAwPmeRRURtlpILHJvaBsGefRNwhvMsyMeG9TWGOW5Ycm8Zz2I7zF4Me8L8P77RiMMIckGV
NyyFGaWbYEye4Qv+wO8+LjVy4IAfPBlz4zxyLB8QrFwV5OiQdpSl60gXexxsb/HgE3Y+TkzqeOuz
xm82Ga7APg5/MNN6GMOf87PSsSG6vqahckxeWTL9ZVTE7o3WRxsMvfT221/Y+RgNNdUu7McPFZU/
20CRM+K1zOXccgBIONjAHTQNWo13KlxlrAk/ZYI3AK3CM4KEdsQcMiwJcTYfe7ROhKp3K6su3/RZ
/DnZEMed6iWuawzHSX2PjH3n9ujvxxyDhOW9VX6b3BS6DvkH46rof9nFGmNFQM+T2T7AxWQ+gcYz
cvtNHzkSubGx9pNVGfvuKRD5g40inMMQeMsULolP4SIK/8ECjg6rmo1qVAn5Pdfxfpg9IU1OmWiQ
Rhi7m0Bhg2jS6GDHob81JNZ9+HJuUAmg1Uz6isBs53rCWZJBsJNoVzcyze6p3/NVm/ocvkbK84FO
zpq3h4GnYwXo90k9oErYiDb75PEGzJi0VOgtUBsfcHHq0HUnNGgnLPNt18rgA35XRR2MxE2rIsWb
sZs5AO4EWkxUc2uFARVBnB9xlIMYa3AjTFb22UvMcU2hv7YKlWw9ltf8ExSl+XOo5bC382RrDvjY
6eJAHI3fZGInezDJHw2peAiSscwnDd2yr07WCWMDvA8sNQzKZInm209XAJ73tSSTyGz6ZtsTuao6
PIEBEzC6RSYFarTlpPek7/vUEBsJo6HLkwofGNbYqYZc3KKHYZCUY3TV4tuwtFd5YLAwRUm/RkjD
dI6+JC4M9UBCY7JMkdtMQ7acsuZ+sNhFS1NuEj2xFgV7MkEpsTRp3I6PeLJGhNsFTuLPPoJD7Odg
I7Oqug1qIJYNfaRlqUM10zVw0Zmqj0084MwIrWjTI9KERA4WwFUjIRTerajNXzosgbLrLN4ZvHta
h7drzKvHrDF2UKNZ3l1eNeXm2ZV3TP2abeIUX5Ybv+d6lL8NYQB8ALZJOgKryYORqPMY846lqDfi
0HpC60MikwcFhMtB+oWiK0DvuPKclW9rT2wk47IWc25FSwVTN1vCSrU7VTOAIYtJZ9AWDYskdd9I
QsavHQwrwt5xbFUVBP/4XYUtcS8Jiae9XopNG5rvKQlyEiAIB/1pOdj2nM4EPxTdTjGN5NOpPt6A
QPs0GV2qGva9nPPWe34PTnbnUquyxUR2jpK4FL2gtDlSZJ82jcimcminTCZRRDSrhy7CSJiuyEuc
FkHjvNWxxGJh4PijipxoiTPCFiQOKtiajvHTmlq8PeSalLmdrI2JuG6NqEW/Ky8Bas+F6Z1BL+nH
MMWOSBsAQYNnbSrHb7fcMLupB4sf1c1Btyp31bbDRm+rbTnq3iHVspNdpsbtOLSbiS2QtnFzoc+2
47fv0EL7cj1LpmMtxO1ZDvixgXj27tFIVL6jaAxJOcBQBOr5iHztLu68JUddzBIB4DxeOQLu8T0O
GCFPgXvy+NX1Pgm2BGAuNADG5BnTssvgaXE0LY8tUvt1aA1bJ0/ATIXjvqza94wF0reoNw0nZTLi
YVYLMrmPAgJz3QrujgruTDfJVrVjH4quA05b1kfFUHGFQxRWNRiKYoCGN3VQGLREfRFCo0LyjSRs
iji3u6MCBsoQ+52JaLupa+LRjM5bN3E5B9+n4y7TmTMFkBanKr4M0oN/aZZ7K67tbeD1tDX0HwUZ
1rTq6c5N4BdWskeJZ2TA0EGMNnBZ91CCfxAPWKPFpAmj5UtSxeR6rCCMQY1dTF51l81CmWkEsAbt
ywu1eJlkAfxOzxlXnRJfCq/c2uv1owfdgJ5D9FP3xSUBqLgxCubVYczBz2x9ShyBWqXSXwaP44A5
cqtq5hx+Y6Je5MhXM7p1B4QWU4UGJ9IQFHIDNwAMlnEH/9AsRzZYnbiMahJbxQ64yTJ2ldoWb2Ye
7v4vR+exJCcSRdEvIgISv62iKN++2mhDtMVDJh6+fg6zmQhppFYbyHzm3nO51cnGwxxi55T+klYY
6Jp8QS19qReiNz2qQbyllDbYwVmP4ErA9TF0GulpbOoCTfwQM/PpCZwEHQo2bNdMiMBN4N+rrU1E
eFDoDmXY0vUDMddf5UjCc+qnFziMJh5FF3TMQBjCrOcVtAHChH3/tkhjeqpemNC9zvDJjbCLwXnS
7T122EiJ8X5KrBmgp40bGLnGp+dxPuh5ewYUGiZur++9hql/OV1KQwen6Ilb48uY7Sp8WiE4etGi
Fmv4MT0J+mT7pPXlu9DKlzjFsQuM+mgn3+iH3qjpEUxhDbYv1qp9s1KreCQGeIPu1I3exEBwhiS+
hSE1rlxiabddmX7MhJZsbOiVp1qbHmOb1sMZuFKiNgmYQtUeV47uG8AX/qdXw54LBryDVT59zoYR
pr5ZIIeEJJ5ZmHytnl8S1L7tEAdvuwTLeE+nQZQjwHrlHChKKV918lWK6LzmDBfyXu+6D405XNDP
AKb9dvJgdgsGLDSj5lrW1Jy3+9YgqajAuBJ3PmCHpi+3pUt2UQ6QuOomBsxQUfHdkklLGgLpgm26
Y5+nDqL98jDS7Oq2Ls5XVc/oPg2Z7EoX+SBL23VJZp6EBVlCZfHecSFhSJlwfrokMpvtCwMVhyTX
1jtqjv0h2Nhuc7ZBwWTM08bX33Wz7HbdMN3LuYSjUk44WCO8/LaDD9UfvF0CaXyTQvboZfKCKXRc
rxsmpvZTxaN0UCMPJGPRdweCD/Cj0Tlkdv0EUZnoqAFIEyC402A/TWL1XvZJeeAODWPsgrU+32dV
Hmr2WF8nZ7hMRqTf2zV1Hc3JdjYEE5wFU1iEbW0dfLEBlu5wSDBL4F3pCEftLLKbADCb5ODEQ/Nm
zBEPGiommUBcJKtLzSOZBzClKmN6xU7OhcDGaME2szGh8TVt99ZZTmC33lcq/I8yRk7iZv4RaKLY
gjloWOeOB7tJ11hlgf0VYxdmr69+8c/ExUdMTiHT4GY4xeU70zXzarYDz2DMCsoierRMjL3JaXq1
O3W1/XutibAYC+vPVi85VeuhMSyHGxBSQRUxB+odEMTCbo+jwnesylPqEWEbe+iYMM4zvx+hIkwu
IKxWDw0tBnnU/1gDgpz0M6/TFXrF9suWxithlaE1QV9iFQZuemVQaFmJmnniOqxablxMooVP5kJ1
tOcczE7GHkvx6lFhLBpJjjhBG39B5ZV8TiD9wl6sSZCy/9IEW80FcR+BEgjALI+QRt3+0wx0ofYw
AXyaiFFafwsp88HXf6W5DMdYQL8znMmhYSwO3G/TxTbjL/YpALJrcUmsb0C1vADrxxNzjKfZMECy
ET2GC4pgoSrb6i0eVN0vVyWR+VB6PYoEBCXsXnBdxU0C14HsyW5K2BDpPAIIOJjuQbZolfMxFfzB
FlB4oj7mFBKQfWmwjYWkuwFqgMJUR9ofcJJ66wPcgqmQNadhzN8xnKlNQ9kJwn65z3PrJ5WTEeo9
w2ZoOoe8M1e/Vfk7ZdQvnoS96kNg7Obyhp4h2yJA+iKz/F86Gq92VBa8dZK0QCrYSs+0wKsmBtLj
3kh0zJT8+1xF8SFZR8+J4Jy3JkII9Z6iNy2oRoWNPTVOIVaOM5ISIArMMJ/mbG52fgVa0nY49VUL
Ilfxp9Pp27CpNMeYKA0fdTN13wdCUrXidzji+ObrBcmqycR6nhOQtLZejl2om7oWYoFmEAPQKDXe
geGQGbSQXqJMYP89GCiQPv/qdlAbX02cfOt/yAVEWa9n3Q79GD8yMLV2itPHGSEZGFIehpGYbIiN
kFxddgiSsbbtDL8IxgG1Ez5MS4MTVMfC2cjmYHeEHJhoWtaKCtu0c6Em47BitOH2lcn6wwmgInwo
H4IJRN03pvHMdcSx1bnM65aSdITpLVpnDBnq5WNMHWuUTViNYOsHg/AqQuc2yErYPzBgF+YzACe2
cocy9V5REGquA/lFu+vWjX6JbJICpzsBHedDZBYcFePakMFSrYc3uGh0FJEDIF7pM4wIYovb0tjZ
RdnBv0Au2Whcv7Vpk3Bb/Kv7Ue0sstaCOlvC1uW9G5OIsBb5WRk1aTLse2A4IrA1EXjpGuPY45gA
2PYsf68IR6poMbeSt00f9b1uL/lBK9wnXcgFzfECwtVYSzYuUEtXvNLJj2nAnOoSdeurp4U5ccgU
DiBsKU+ZXbymfX1nRqTVobW82bodDOXsP6FroOEZsyP0NXhldQ19OYUZ09R6R2lDTeHh9np0zHk/
7prCpCs2kyGEU/OXKfAJrJ4JsRX/pKXCIuIbpBoNWqOC8AGuSdtj0gIRhMh79SDvu+ol6w6KrfgT
puJXX2ejGiWoAXs3sPOIaR6BJVvDhAuZVq67WTtAuEfF1Vh0on6NYS+aDtVWbO2nAjpx1rFohkCc
skekAIRFkwJWNioHaRf8oIkV17bs4xVTMwdK652943ufLKTB/x0yg4ihRPMf/GLNGlpmwp3j/IK+
k90OUD6yfaiMGyzAVLFi6IPZ1p4bgqR2wIUftEa+4WDnHJ1EHtR19q+MkhuqOw+uRQEeLfpus7sB
bTnuVmig9BgVuQn7dOCxK4r+XIgyIXF4dVZ6f2tEiz9h81/z3GHtGEHF3YGN/zKXZXcZuKO8GBw4
oxV/I333H/kl2ySPn7Vk7C4iYe7ap+IxHhgGW8Z81bzZCrUG6VQ09Eee0HYXxW5xoFV1d2O1K2JY
2pJzcWcn4gtcwkc/tiil9aTc5tV0SfS83wt8dPCcdpnbR6gauWCkemza5WkRpBOqtj0I06EngZ8L
H9V+kiM8gzaiwB9NYgWmGhr+VEP1zD2S6m0P+3LLtNhX0UESOXHWkXguhdzXTf8+MzHr49V37Fxa
ZYsd4mfgPtymhxnfSF64a04iCQq227bPv+6iN88sVm4+1MxLXHpL4GrGQbgdW8T0rkfYdVaGfWsB
uIct5TdY2YsPVZxReapOLY0jZNoUXKg6Z41NAi17o9WYI3eRJVYUTx/taYUCxAr1Rozuirkzir3J
RUwa5LKpl8xluent8hSATJ0zOTdb82/pyd71YgQxkkI/A51AYFD8MKfVFBKawfhtjUTKNUH27UpO
sd18P7mPZNQmzIU12KNcuJwOGlGGqg9t8hDQmWt+9Sx8tD8RiK8DqJ3HuoIjb9PISb9X4MfHN72Q
NERd9WOoFJ1RtAhE0cmB6pC+C2tR72qHis9ln4waNSsinyNct8doIEcibTXkEQ33fdc5l1E6h8nj
gs86eLhdZyBFykmIi0BFJYzqFhcpEkgjUqAY0s+Fd8c2ItRn3nvTQ+yK/TknIgVWUO6bqNNayBwt
zg9a+0/IJLR/JeJhINGV1x8sFe2oE6sAFGK/RZLCvDKT8175zMJ7LZbMpMcgGXv/oZZdidOg4Si3
D9bMiIwYuooxw2zCxrOfNTBwWZSbj5QNZxbIfTg09ltduguyMO9WCFS1mrPQSTDiJbltOMW98T6U
5a1wuBybljsJguQ2q6d4p7d8OrXNeMhKh99khTgs5XiPqcM+F5gKAiVXTpyNGtNjfxfqDZazJcn6
o+SR35Ar/rlkhMja3InK1WaKa+MBGRXj0nxegPc4v7opnnyfn1A+shHCMJIS9EDQh08RfU/A6LeD
DB8pp3lWQ48Wlh9N46bmfsEpRn6hNu4c09uTJfQQWfZT51bTttCnesdXhQBNJVC+KprkttLQT0i2
sUlDy8pWKIrTDRDV5VY0UGwG6NWaiw290csOIypBNzgRWIP6DlLK+aGXXXSelug+90VouK3DVKAS
56R2HpeeeHnpjXv6hDT0ZxhlgihEc5jJfEbninbjjQpqePBdZAOSwzU3EMKnJPq+dFFZrifL6ziY
/t5qkQr0ph7UMQxDGRkHfUXY+Fr3EGffeUFL5gyHTCbHJB+yGyL0q7SZ46sMgjBm1H3fzPWx7Rd0
ahCOtjVJYYHSXe956Zwwz2parqE6MaoWD1QnHhvK4climIu9cxnfUkdcFt+juq0isIrgTCczvmRW
uSeOwD2mUYKEX/8irmAMMsp3bkbzlUcpweccv44Zu+3UnIIqkflxbPRhl/Exxt+4YMcX54l/cCVF
au6PCWuHXt+ox1wSG542+r3yeDntYUnPhf/Y6uoZIzTdUsM50uZ3Hltd5kDxfK40/3luWnGHNObo
MjVNO/2PEuI6S1ZmXmpYgaCz3VjEZOH0IHV8kGBPy9E7+oIdmk9qdu/lxgH0BaMcOMkvnhfdYrhC
d0s3vedMmAH8ETpXdnqg6fVhrsdHsLdgWbiJ+0bTtj1W4jo+6unYnnEbPlY2MxM315djlSCMbTP3
o6bENAftcZqTk0VBEJa1EcFF4t222gXhScKbk8gAySbYorr6oyzwg9b2X6CisgJy/FdPVDEfq4eR
od4jUTEU7ADTm+gi5kUd+9bNgwkJLJPfaetMBH9oFRumilK7yz0t1JDENzE2LKt+miWRuFABXQo3
LaBJT8/YfLZgg/vMY4hNlUi6GyWawKDq+MSzyt6dGPshEkYoRyz88OU5g0adwDjUlOqNx/lfO3yw
EbA+l/7h/8DCWNjiLMWnmxtziImJ3ZNrXxgmNgGlwrfrmArcT/IzoHNAi0KDUMX6s2dIsgAIj/Fd
AoN0bshh8kO/t98NYW26plTHKa9/ZG49V0zwzprthZ1bPFpt3T60/dVCzhWws34sGwaG3+PczJeC
tGnovOXUbIlEKLapSfjtlCYPzeS4YTfE9cm1TuPgb8oU1Zpj2Xyo9GliccoehyX1lA3dWhmxR5A2
393202lr80Eb6cuWXPBXC3omO+zhQSWuNCDkF18zAc9ZCliYca8VTgkBtA0dfRuZeRg3gGhtl8eO
4nlhvx3P7RtiggenhONs28hMFO3jiRBS+v3FQwpO2iPkAO2If/Stnu96WUcPpWUQp0WiZyQKBNbp
vxpqLKYdDqAJ7xAd90xIdZZt3Wp5YZUaA0RZ8zdTkrdsgWb0C1xrvi+I5SLn0jRC3wbLhjjiReWf
qzlqVdGbEjZdvyO87Run+7Ho1oqo7HdmgzkIiKdNi8AjN0rzUij3QliDeQTGAKl7kIw+2iTEtHaX
OZCKDK8SW4tAeh5me1903QO6JaK665DP0ghNb0wP1OzhbEy/MXKPwExS/bzhG8S8iFRzJJz5IYu6
HkG6jz8POzbe8bNrmebOkZK5ivUhnY5IBAm+xOzLPaUBuHdLI7xOuIR6DnVoSYUWI6+H50nlUH3j
sGiZDaO3/KpT1iJ+J+cDLrKWFU3yZBFQcQREyp4/5i6cueC2g5neg5UguZj196A967lOZpL2qSE9
3uQVfpvRTUJvcqFtLgTi2fUYbfW+dxCW8Q+Us879WPR3YIBZbLDO3Va6nhxtYso30aROnIo4EYI0
GyawEOVzkz4TcMJksWR9sXRsGUnPJZhI28rRFVtD154YZSWhqfc3M6e6xy11tdpCu3d+GJomYTVw
ua9JpSaNEVtezWJ9l7CbUK3Pm2D69buWPZkLWR/qrvGuWdozKjuannyGcC32luApRFAIARzjXIp0
heLgF6rBNlplFG5J41akXKalcUpaB7aQxZYZLiz45YFOnSoZO1ice1dbY1OnZyCp7Wz1RINlCmr3
U9Pn+hRH+rlv3Gc/h6prye4zKowTyrNl5xHTtRuyF+FlNlohky/Cd4liVtFLM6fXJSvvmgUPSzuW
/HiRyVRdpZ3Ig8eX6Nh/tdm3Z0ORcOUl9h4mxj+BQCPQjAWfO9zqaND5jqpPl9BkgspIh46JKWSU
w647Gat3ajsiZSXwLVi4l3XxLUz0J0zx7qXLgsJ1lpPdMvqGyjmdrOyVxRgt0DKMF2bsd+QDvTKh
Id0z7anbjZs7/koUpU5RnryE2PGern7f6/FdHB/sucOnZ+hBwXoHmN2q2C00BGLEA5AYyBeEUGyh
J6LB4EswCUGB3OcwtT1i2qUj8ZdmZ7vdK2vFNMyJsTTmJnBARCcFIHtFwiOnyLMZh54THzprutFT
ERkQgXMWFieWbfx1uXthi3ZnNvONjE59b9QsTbAI8sQXmG8s2HcRb+HWR5dtYbqwEphaTUf/b1um
fmgZHA8qZtphSYNWUH+GWvHpDPMdyaGXGUf0hqgvIT1OndR+MTP75PbxJ+g7/A0Fp6EmO4Lains/
l/suo3LRB2bECIRenKxAxqmYm+i12uNDJFGEkL4dKRHGubcIVFaiv5iW+ZYWxtXPOZrni1TyYemH
+dg01sGCUxmR171qaB9k0ce7QhR3Sd8Xu4IM1KxwLzZcdSZ2LOg1AJQI7IyNIZJ/LfpmBVoFST09
Ppuga7oMD/1kVXsYH+h0G8HumNQkB87ajgqQr31B2JtOzIv9+gmwBcvT6hGl/mMH/3FFGfOnybZ/
dFP3ljvTvJ+kOsBvKE/kfzOoRlcduHp2kkLbD9LfA/tssMjixhWx97l0gmCBxMgZ5gk+Re9ZuMvj
7Gd/A2yIXcuIOE30nY+v3kHQmmjeg8jcJcg81rUALDFX54zLNXKgquZ19S0rUDgbZg68Acp6ya3C
3KRAH3ny5rfemC4dvp7eJDgjdgVSCy5w4FGbpU4Z6BHfCSwg4Azk9ZyyI9FYPZuYbudqNJZW2R4A
n/0hELECymxti1h12Cr9VeFITszmrFVYPBHDUTxl8aujYibKBF0uyfDdzo+mh/qfdTZAYpT70DaL
ytllSc7gBphFDpAXPKcbOmWwlq14YG+JGJZN82qK6d4Xxn3VgQBsjRgGIekNW38V8wyomhg73b6d
iS9DX0gtjMELb5SyWYrNW5H8pB7OoQRrMPM5ngVJJ6q3/kdiefF+MVDA1S2Pf/84WhGalB6Uz3wS
TB07BF+Rt+xb2b1nEDZ3aZ+/22Xzp8cPrjfSD3RQ/4UMjdwOCgvtkp87j2073PLJeLNTxLVjU9C+
pWeFWEJLo3fPjX8rW9khr94JjycUbwSJjX+ro7QABwYMVLfXRX3kM29DNSvudTF+VyneYcaYpdLe
6onrEEQio7kG9Y9FGo5uQAGKF1y0fGtML0t2yh+3aeqeBy5l9LrG2msTXJObzdu8fCcpoRjWWjB4
smNTiuKDa9gjcxh/RGOePhe6WDqx6KIa96cBjxNY+nQebScNmyT7rjz9l8HVv8wvjmyLE/ibqBvk
dI3CtLb+6hjlOet31qnRE3evRNUrFWNGJEBNRUC5fS3xm3a2OHEgb/KVxEV/zoIY45cWsyLxBX2y
u8tIyanYtllr87zkuGw7RvtWE+/b8SNPgTOrJd57CO638dyFDfvhYP0RmErcYjHcSP36tMr4Gx1S
OGTNfVwn/ipGPjg+MwNp/kVdzBwwNo8eAevrU5op52GY/wA0IBPrfOj1n8tMXgykyDRUQ/c2kQWl
GmoOxkvcehySJFDwq5zBvAJF5yyPTsycDSgQwHxfvbpZ8oB3ABkNtuMKqc8NpB8oNabPrpNNjGVx
vVeUWMhkZrI5CjwiIn1RHuJKthU9BwgUZJLOd7XD9GAhGrkaiC9xmA1vxnyoAg0FDUNwxHhGckuN
hGPcKp+GlGCBqUzno0h+Gaa8Lo7z01b8WcE4DZPuNkKeyR4FXMJ86d3sF2Htv0owypkmXGR9/rNw
s231xL+vU2C8jsKXmg4OxqluEw9Jcs8Hv/dGZw9AstiOBe2YafAVkOeRFmShYuAcGJqoat7YVvur
suS09GmFOGNNnFLH0Y//RZFzsx4tX4+e9ObLxWe6X1KAPTA+j1kxtYGTluWlTDDzqyHBXO8IIJPU
WNR+jEGM6G9hiRxKzSFQwCoviiJFvg0INonHRZpAOCIUgRgxYWs5RzJwQOVpV+It7c2ywMavxB0c
gpp1g/3WdyzUfcJtaSv7Q4/9ioeOQBi2EIfiwbExnkdyZMlVfbBaA0Ft2CwLKL5IqPaIEOAwLh2m
4lFNNdsPe3euD4U5GxsWNzLJjwOB45WM+ZqqCVCI30Pa9+NgRB896fmPUjTEQtUax68duuIJIYF9
NpL+DtDylf9BZuTQNkhQYo01MOx5n6lRVs4U0kMRkL127pwWoADkaFG+Q9BhNNZ+GV5jESU8MCxA
HaD6/lzbtFcjrw98WuQ6bAcPay5b2XE/l9CxwdsC+C1851dGRIJrxWfNYc1+zHgesUltTKcuIRjU
n0pa7351kM0aidyP5CzZ0z9IJ0B/OrQhc4TmBkDUdS7X2V8eUeYuZXO2FxeeBHukVH933fHQ+nNY
xIhi6DwPRiyzR9CRn1mFvdiMkt9oyZ7rzLTYuprHptQ75uEDEmSk2BB6AdFG9YNmf7tG8e115nUw
iSEtqZOMHOGvIZY9ulD3ND7Rb19HmdsHHkjQg1pEcl1MLFZEF2C43BRkUo+hZCfnDv2pFDpxekmS
7tC+34wRukNrOkdz6NdZ9GlmKFOZCra+su589L05bu8dSWChZGe2xNXZwEHFMR2dlH9hpunXkK1z
Ud43Jp982bYejXD7yQOIn6IIgbV923YzMyujee1Efqwls3YlD2POGNZ3hh8FlJPFOpsVjnY2Bid3
Nq4Mx9m/zilL0KbGPuQDdbRwA8dL8VKIDO6kdisH+o58GPBLa1wNZUdaOaZnljpufDRF+jbrx3Td
rjeJbhNHi06G5HHWN1qhbzJF9+q1KFo15JHA5eKNYUxXIhsob9X0mSbxxWBCkpsegGNEPoqWcJOY
abR1ROEGYqrPKjmV1hjvZY/LZTYhzLKJ0ANHd85zC6vZIMWIrR6mXrt3NtKcdAjWWDI9hLlMDaD5
jtdyrt90R9NPSGzvgO6Af7PlswPs9TjqqFSZRWE2ml8Tl8UpAtRx16cWEYJ6VCJaiCGXTTm6MXTV
aFTPfmz7h9Suj0kN8RHDbhTUffqR6qiYzRjUvpjtx7ljLRPV8lQo9bCAKA8MPu6ms60DPKeYpQEC
vjTXznZeoLRSr736dCqbJJWsCPuWpMLUa08WmAb0YenFWjpQUqYwd7Nb3jNhgpqp9DUe148CiS6c
IM6WvU3BemBpd8logYuGbMLO9BuFwN7zGrmnMUZtWOJkqpwhtNqGFxmPJv6LZOMLwtLTQrthieNE
i5Nxa+CO3Ln+V0F2SYiI8mwqPJl2BJE6rwjljokrKKM7ukdipkgb5JCticRZDSp1tIc7dmY33ZEL
Nn2IrMaVdUq6XgUzzyXGO7V1TMjcZdp9Fsbwq1dVEnLo0V7O80vW5DsUGp8eQy1+Qlzzlno0Iuu0
NPq16ag//Trf43KHMkvE5tbGmqMvDLVWLe0kWWgMDqQJA6exiXeCo7hd6wwnC2Qsca3mgsAt54MM
UoYyro7UPTtb2GMQ+Pn3IF7h2M3qUbOnZG/mz+4ErNlilLpDH/Eg5ABRxFH/mqUjbygZ2N9NKA+X
eTfMOl+veXVIeWL6kJEmbDIfMLqrOXnEXJOEiI7mMJRpfeubpdilw7JcuUnfRq8fQmjyKVaa4myP
mDVmXuwlSfZ17kFnAcUcc70gcbII9BjrfutpfPAkz++LGoFdVHD8IBKcJG4Vz7bm02yQRhPL26yV
OVIv/5K6qCQnL2wIY7/MXvKhNRqgLiL+AixxNcMZqm5eLa8sXzlWn922MTczP8rJ3uTZIvekoE1s
3ygX+Ws5VL/FzxhsprspQhHqTuad2ca7Du77dnHNLsiWEt0gBVBUeujwIx4RhqyNcuNz5n/ANaN/
9Qnxmmb+hWLuX3WPvRqUyzywYnY97UPuwm0D1SsChndh20SrE4O3B+bgaUrjaGsncHaWWbknjwAZ
hE+XaYVjDja7yzFxnryqA/FYKKpikrrssZcIz+OQaTTfCt8kfNUYj77zjb8IOzt0psBN/VeG4qtf
dESR1uAeUVZymAaPgUPRPgoyezeeD7t+lSgr1fg8T22+XVJwZmz9IbJYyaWOjQf1ylFeUHWlBqfb
I9Pe+n5yDao75kgGF1TEbIET2dH36cyLl6U3AzCUGs/ejGpbkORK9EGMycI5Rf1Xq/njhfQPQkec
P0ofFvdmBTtKOkdP8o2ZJUahXuSvTSIuhacx8l0dcnpzmpMXoHXxHfpp3ht8vICFsw3idjRPqiJY
XvLLrl1weQ28oMQyiOsADj7WUkxFOF/oHLON3uQkp0xjGFd4ScE63HHE+kdJqBWTFLIWM2qmjZMz
yIUF36OfyWlbPPelLRN303gVm8n8CiCYPYAW7ypfwF7PWuAdHGFt1P+10pt2UebcPA1NRYFsln98
5tmzoeEAUyLNt12eyavd+pZBJVncpQjeAqqAEiEHDbBd698eEqduImtFR1XpjY0KsDpS3BqfsKPU
xqnF1akwRUvSvnSf/XhSaFTAkTyyV2hzm5o8W3dIxatTLPCJTV4MCRl6MzHOQAjHfbRcYkUChAR0
zdzkPFQtMtuaqAtoCV9aCSXHG6dveKQ/zKQRRZkEm3SRvl0AZJ5m+B/+oj9IbPCpXr8bBuBpdwmV
5f7kGoJVpFs1lEJiPKg0tqIuW4qrUw/tGOuGEhtUMcuQ/hRTZFDSRV+e6fMbuLatvhs2DKCvnE3l
PQvgoJMW4Ka8ukPXQD/BOjL2cNYtfNPahvpGQ0y8ZoZuJUFs+ESraDtOcLB0I3525kQczNWP03gt
Cb8VI51ojaccwYRuFMglIycjBvs+i9+IjhyOW4t9ltnqslsUAvp0Z46Oc3Bb8sOj3CbEgpo4V92T
o5FHC+pGbEbrAfDQlhClXyI836Qf2tMIt2LjumCg8p9Gr58JuigYFRS/2dhOG3LG7xw7w69vn3g8
934tHvq6/ewYcczVv5xNFGlagLi7u2EYXqaZGPI4u1A7PFTx+J6jDe17nVmgc+8N4jiLtWJV7jUe
ULKr9Hk149QFzbJW4JCrBweBpyTGrX93TAw7pVZ+TJPBNMP1voVGjiSW0TmNTzHqG40EyyRXQakv
6FlwzRmNdklEN21Hz3g2hi818oqlyZ5t7Hveao85CkHBFNqqb0NSHhFFUke6x2quzROr6GBMY9LF
GtvdFGV16gxEQDTSWrnQYUHlS0B0h0WZBzGDWJrjCRhJqWEK9O8tTz/Zuv9jTDp6/eVNW1cfc2Mt
R7tz7xiH76OeIYGhqAHcgmEEkqd9p/X8c0QNb3RVFiRqoPr0+1IdBnP5NVQ49WwlWMnRu7H+ElN1
LN1Y7edYFnTQmBSNjLrNJv96bRbGdmkDgj6aAwEmrulX66DKCKbc+vLN9tElxxWHGFfYFCv5FMO/
suCd1EzueMSplMwafSGiLiZaVsBjEy5T0h+oyOaga7fkKa4qoqOb18UxipjbLFM7EG7eudtywY+z
iJPnEjW+Apc9C5ZLNly0yL6avZjgnj6bee9fast/Vj31lu/lz0ZJVP1A+Zsb/OiJAwRO2oiPiZBQ
SMNdSIJ3y7A+VshNppybdX4sdKZWrg/fkIj7wCrzfekTgUSwAikoKJ1lvdy5hTy5lXaLLHXtvAHZ
C3Yexo6bqq+1PVcH57lixNI4/KhM4T/m5PrZgxPvjFhb+97fPh4usd6M516fIED5TNW+fUZVASDS
eDc0oW05FyeGPCslAlt9YidkzMl7ZQscBovA1zSrkDi63x70MMuvDqZ/VyHsaIuXkk06V13Zh8JO
qQ0SI3RNePRE5c1BJJmL+NgV13H25I9YPK2JVc9w6MgHZ6Tw2TDOv7puumNx+I2U6C9X0DTL2t/b
7W9V96+tQ8L03DZPsHowBku5X+MxK3WFNvXA2USrY9OL9+OhV8057Sia1ww4zGEvVYvCZ/6iOh3P
xQJaZ2ZLg7uBPQhbUtexIwT7xiUZ8AQQ8fXbLg4qkzKbUfw5rNUQ2zhgp6hv9ZdkchMwcPESNoL5
kKehNmdZyoC2/aac1INxXUC7DUCJvPhgsAkskd9IRsInJBVMbK/ovr69RBGZDMO/KOGcxKUtr14x
ZRsCk3maaz0JS1g7wuHT64z3nujqPZZggkn8gZv4JAasjzGHPLR99PWC4hkjyV6Pi2OnqAX8sUru
tFRdtEVpoScRjnnZGAjEB/hgvK2U1hv5c+uvGPXdcP8NexIdGdSw4YMLwOr8iyxeBP1emm4MGwH1
iDaoyttL0Ys6HAvr1FVOiBx5B8FIZ5e0MbVGD+OSnQcJtceS4Nc1V225jHF76lkOXnNZbmIq062e
wm/VO2Ar9ow3GAdMXcfXnvqA3uatnYYxyNsMUDg2cRCAKevHJTuqWeyzhDl1TV+/jTVrDtrAHGLK
SS3+ZyPKGQkwNLFwBDmf4tAiFMcuwppwKYq9JXlCqugdexIzQF6W/diJfdEkOLCIXGBYwaWXRng+
B+NQMuQOoYthJUQRr8FxUGP7JEl89RwNGkve7pMZFg7+Ht8YkbRNzlVL/Deffg0KcoX4u7Nearby
S44U0yHUbJM2I/4FtDmrzJHEJGOXLYx8klm+0WCHTpfeBh+vNvOUfY5hJuqVOAp2t/if+OtZyjFH
5lTCLh0RGeqA3m8wiBURpyxvwbBMGNtsd9in4jmZKnmwMuNWeIJJkAMOaqqca6rJGhacY4a+X5Cg
gZqyG0xea16AtAdvaLQooJvs2BoMOAedtTmzSoSjfIeQZeGjy/8j6jyW3FayIPpFiABQVTBbetNs
tncbRFt4U/DA18+B3mI2E3oTkpoiwTI3M09igJj7mrLTZKFm9Z+Bmg5e274mmvg6w2FOa0FwU3Y+
2TNJdC6x90FN9/XsMq3xU1wDI/gfPEz5U1IIplEWjd6Mfvwma/Y9oXeozG8iG/pLo2hp5bhMLjvB
gOtm9v2IpIlr1n0stNAH3oxtFstdVvJdwKw57morhAPG589N7MG08BTlc7GfgvEzySaX28e7FfLQ
qnn4wHhxmaIKtOpMIYu0n2WISkA06KezA+YFhMLKmolB6wMdKzzIQX2FGppk22LyNh5mih16xXMj
pw83ZLBR2e1Dk1koxHakVl5IMwUQ3n1gRtM66plqFIMMV0GcvCa8nlUnAViAj3jomWRiUOVNiNzb
wNHwblFYzzOl2Nq+KXBdUChKg42EnxaMxYzBmaNeE911Q3nNfeOibL1Y/ZkilrgVstDd8k9d0J7W
jTPW9bYS8rfldo5nFJh95HqsNuDTN37EyCbQw9UJ6D4M6AXRnTpgJiFbPFPXPFL5xk0AZ2LlKO5k
OCybaj6k8Wc5NgFrIsuYx282cVVgSwofoWgh4koEUNN1f5M0dA8c1lZZwprjeD5GN987cW1aWaE+
DDiO9ny8wNJHxDfsTYtRKFvZyZwcCMS6DKTrh2RED4hy7rpxijnF9dReyvHWITqPh4kQUx6MOx1m
j6yX8z6h2Ip7GWMOM7IXA9LJGTDp1jm3giAtkk1kAfbWJtXtKWYkFBzBj4cLiDKBeBDN3VUXIf0n
pNi3pp2kS9oa/HmL641QR177cuXDWMCVmZXkMG3+td4WQNEbXdvPY+K5+JUjrGOCaiFrwj5Xi5w2
4OaUlsa1G+luJBKtD7C6VxZjo00Fyn5VHeIFems7mM4sC95LxdiGnhX+nj5C5i8IvtUOSJE43JiQ
OCuHjsnWrU6oNPs0dJw9Jl+0O+VfmlAcYsN5bH1NAxRCALs/btpAoPp6UfrgO/YDI28CPQn4ABGX
LDz4IjGblklwF3EAJJOum/ugYsmtSrtfRWGmb0ZvejSW8Fc39hQ1jx1Da8PcTx3cWAPnDIGso+Fg
Vatza+c5TbCxQn43l79qIYMUNKv7wIByb9OY877zJSqQ8O+rhA5FsyDgJBJEf81ILrhOZlw+cZH2
cq7kOh3hqeEJolSnPDEVZGIHg33jTLTFGcWHY1LpktFry43ypITvcHmosp0eY8jcc3dr9uodUeuB
gHeyLv2lYNXmPbGzj8SjnKkmABOn4U8/EX5mw9xlFktXHnnHfkozWuWwaZcg9tZBctOE819aMJ1V
TP5X2jii4aNlFsGXqYFFdQkIF9N5EDQdrKu+v0QBPuIIduMuZjt38biWjc19LXfwqqSYsvRTUHM1
c6uIfcBE0nAUVIDkKbDbI4rr1QLYjLGUnjCHsBdaSHItBhe2czRBupgCrmVIN62yAs5tyRcO0fAG
b1JELaKXNQ6CHHF9iEv7LqF01HA+LAK920pSIcvI+sBRk2pgh962MDVewnAyVyOq7ZEZ6KZaUuUm
NoPV4IKENodfoKHR1sPrMsTilk6ai0hIQAIcXUmuJhxLE49Ig+3jExXbKlTcesfEX9dquuQNiGFW
yh946i/SmT34u2T8rHq+KSogyZGSOA1c+WZgGdm6UfrnuViEgLvprdYnpgMNVFILJoQIj6FT1eh2
PECCMWXoMFiVFVMzc7oMcXAnIMfVKfluBH/qLlR+UyoF+NkTJz8FMmguukVPYwPLr0uXVcla0WR9
9dlmcmMSbyIhToFX/hja5EuyAfuvG//aLTXkQOmZap+agqJaCsy5phbpey4RIFpxyyo5bLETP83t
8G3H1s7xsDFLAaxgVsFtVfbi0OQ8N5HXvtUm+LSKWoyFSJCyWGOU0ZBAPALKCItkDytlwCTDsWFM
AeVOZK7HAczv0iru1Q3gy+5q9YxD6wJin0rbL0Gn0CCrx5b8x2rOLezFXOOAMmCaMu58HLjruoaJ
nGTFSQKpyFnRObKX2JTZb0X4x3qP273uijuAp5tO5E+EZ9a5bYwnty9h70ULviq1VmCwCc3xknoN
grT3WkYkEThFX0HwJatZhDjIq8R9qDyiD0V3LwdGGn7KKMUaMpuEfcplO0EDsqDz9YiwtXHIPeu1
wgrepRqKITk8cFR+xJcjr3M0P5Kc/uTcZjm+Ae2Av712NK2iRybBK0MqsKrg+yYoFRlmrrQnloKD
bZXUTCQYGzxLykBE2IPh7QihGgqKJ5Nwy6/hg/CHHFiTW20Y3/hxbymO/h40l1A8q/YmxRW8yjA3
YHw7F777hzeL7UgW3daTLw3Bl01UqK8yDbBOK3MX1IRNGhYyuzcvNJY9pqP+Um5FVK1ZISA+1+oW
RDK+8YqvD+HpK1VdGBGt2N91Ff245FERpNbRBE8izvWtO+GeMPvg2hcGnposOVsJeL/Mu6MVHdeL
F90n/GOZg077YjFDcc+ESiliNiHhLIaOg468ZNOX4VM4lRMW0VdG6GUwnLpyZnrgsT2W9N/F9MOt
IQk859PQ7gefpoC6ZzommRpvKKP/GMkFrWXC3Kon7EhBHIe/KCbrDCJiLfFM3MqWsE9nrhU69ZWM
UsogjcMB6dGu0BRbVQ0HcqQN5zKW7MdDEH+0Y4u82R8NrppdI9+9/q9laoj45+dbFms3nqq1XKJe
kYD901fWNbWML7jcq8gn5gfe/WMgOUkxelC0M8RtpQ5hN5zZ0GQ/6E1jT3APo4rk5YSLsC1pH+HS
h6Uyns8z18t2bmhZp8HX6E+2qH/JFTwpvAvdlH5Xrr38YVanyAtSUBf+Je3siYEwXcg6+GgEAV0u
In9dSF2Q4Yk7rchplBamI7dZGCkaqmoFFmLOH93caY8KxtgqfAsUv8PzC9zZXvkUxETw8jrbIW5e
FaqCAJvhVBBxXDt5AR/BXfDagHHbSOqpI3wazAFhvYgSIlB4cJeacoJyCgMA04VO/jIa7FFdCGz8
TKm+6zhYI1VY1zytCHIN6SmDPJmL/DyYJGqbWmMm0rdFzkEPDNKu6lug/vhudOybDEcm6syjL4PZ
Wk5EFifwObWfKpkDqMNo1FcEH1AmV2EYvOdTYK+wc9+EVXQNeKEBhg6jHjF7U16TsP9HxEo3+CjX
9GD0m5xeEpzUyb2zECAU5tgUyEsmWVS6LGWRHq0rvIZXUOcITWH7VbALtHO16SPz0gz178wFPnEG
0rOW9vlQnF9/Sn78hEQUcXn4ST5jZBV8laK5nXxzh/Xy1INW9fP+bU7GGAox+5y1sx0vJ1FAULmd
XLESzYTDsaghpIx3tVldyqrgra9r5r35A94A4DC0l9pRsE95DrdjMtwR57nTEStkXVsGBQyKBD29
CURIXRMzM/Ms1ByeSwbeaq9oJ22jVnIBQAJ09oZcQmh9/MZp6FpkTC3Z1p6CzntOqtHcVuYUbMlT
UNbknfrYPMr5xZq6Y+Z7ERcVziSmzQSWbl2LuUqUwRBycCiC2L/jCHOv4pGJrsulZBqODYC9UddA
9d2zbdnXmABAPC3ofVE/5VN7qYzii+nxvd2ecz97DnR9CjIfHZ5RDyQ3vMSvQ0fEwBCHVo+7ViNd
tPZurml+4GVg0LzUufPnuByr0eC3cTx8zlV/8TvsLq3cZmJ+KuBfyAnzmGlBeFBqW9gpc6Do2zfG
1wDIvGkZ/DDFRQ3Pt108jKxtU3pP8OPI9HLIqYAuF42m956aKL4YXcsVI8AVg6plTFTez6cuU8+8
488JM9/RqBbsaAFPOU9eHEwdUFpYP9zqfTQkUZMgh1Y1S3i57fjaMvWAEMr9NZkxVZKH1F4zbgwi
i4N/dJpmg3N3k4fg3wq+puaIe3smpqKAriKxLy/OrAmtdv5FB9Rvz4z8ZciI0yPzlnjemzO6H4Ef
cmqNh98iK76szhupAo2vpn4fYR9QHrLOG++QNvSuKxtLdK/e3N4hYApFTtKSYxXyDPplg9rw6vf1
hq54hI/D4My7KRieg7y8i5Px0BO0cVpFzXFdvZFyxP0q3sBLXUoz/CbBuay7ao8MyYkWdQBbUr1B
CBXl+FHNfB/N5mKi/PCc8TuGCE3FDT+X6xSSnYIBRjRyxgkwsVhZxoevgcAONpSHrizJy+mavc3Z
xlm9NXFTsSYeGw/MBQagKDIe8gS2O77yU5LPHFBS69Uwhvd/b3iPUI0fC4trCn1DJugE9rJc1Dh4
aANWZAUR9Z9rirSKpXjWPMTd3wyNJUzKR6kzmHurZCC1OUawdqXL2G1gCejIULMSb4xhvqlpvZ5T
ssQiSo5Jj+q3fNJDHn+kVKn3XLBWVUsAqbuN2m8bahLxm2HTJuWLJfuD6ZFBkFhETETSTTfYAMx0
dbLz4qErky0YrEPYD2sxCvZu/Si5xnMj9+xdbppfAaYqXLjC2dVju1OomBctxhscS3iEtRoYQOf3
ZQmLmzQpJgZpbIGQIKWT4alwaWk93QVdTtw1Cy9RO+wob8eC4xvPRoJg6kqJVIXPNblP+2k6znV1
lYAnOcV1O0finPg34Rja/N2UwTaKxK0KsJIx17ug9Xx1Pl+AoXxrUJvyrnOhAPm0OpsWcINsekLS
SrzmJVQ9KH03fPEWIagWcDAp3sMweOfGzp5A4rjqxbSNgo6swT+6nMQSOh516Nwn0ZRSArgWyv8N
G74wpa7jtefJb6OGccCM4Dnl6rJu0FpTYI2iu0S2R6VGjftbiOTWaXZ1TVZmdIPHCpwMM2QuUFHw
Q7UaJvAzt2J6ViiW1+MB+emicyh3cXQ/ZHW2MYrxtXhqHOe4oKCaDqJF1ZhnlmyYymUO+48yCWSZ
9NPIivvCcfTBTR4oPr0fTIoV5r1K5EWO3tfggbMbJQF/+WFSPrelGoCHU+AX5IEtxuIps8ZuY9XA
WlIqAcxIb6rWetYqR4atIE/QlXNSBson9cHbDN8w/h3rqdLWcHYcRH1IitNG5Bza+HpjTChjcRK5
6Jiy9u99Vx09nL4QYamXQenxjzZ8gtmeQZuARV5ZPQer3JR/dsvbA7HTusEQuir86VxPuGOgJDmr
RIkDvKIbWwyf2K84b0b1bzU9+WPCNJ9hFuaK9s9JQzDZZY8E/dgy1VlHZtScsYmY2v5RxnjEo40m
ODYaC1v1qzFILm7Y24GgFE5X6PW8DgzyFkJJvvT7MZP3/o2aowv2fH2IZ+vJbsZw15PKtOsryzLO
+ojTYv0VoaZvGrazbcv0e00y76OZiVyR5vRl6B9o5J6Iyj8G/divsy64cQSMhM5jueBeDj0i2mcZ
7GWKrhKWQ3xZWfAXSR4JLIeraWSmGQ7oY0HKiNqpT2ldKyBMwGMm23ic2vq2V9rYs5nfJ1O8jVx1
NXTdby3D+Jj77AzN901x0CZdqV2u6+4FjuxSugVFr9pLb7gMQpFGyptzMHQ3vodjsqkbMhBESVcZ
cvo8mDu6CjhTZPbXFIVsHBifsG5kq5iTxboouvHoFuJSavp+UFYPfAKpyVVRWsmpRVbHNYPnzgK/
6FEDvZnjg+v0e1bMbKXdmiAjcKbYDP7cKm9XNmLa3jK4O9WTdVCmC7ilMQhsS0ZYUrvOrTmf/Q7L
ezTFGyEgRvBU8TPwNHFCMoly4hvj/PteJNZvJezsnIuBnpkoWQum+VROE71GKztNpjHvOfVRvmJW
RK6x9Ui3xvycSKZ/IJGwZSM4WPPNyJ5B4VJH4nZdG3F+wQaJoQjFCxgCIw32GQpb1o3XOheO6Sft
0aLgOy1PuBo+I9N+altyUaLOFlP8wqa8CrLoJ9fmwG+qAUnGG2Yye+2dOYwjYxmXzvEm/mumcVeG
3A1FKY8IXdfetR958C1gwhYJ6Tx/hAvyVVrmHjIEg6XcHbcdG+mqSbz4QDQUfaC9hcbDYdSEcUeK
6+oZV9MM4INO1k03h1+iyW6bakiwjVHUibC9nlKkDdCl3xLHhDQOXUPBERkXRsvJXdvxeM111Kxj
5Z9jk0t/NSx1Xo78E+b47MTo81xPsEzXR4OA7srJSnNfedG5n7IjsYh1YxvN7Rj0u5opMAfRvGFI
hQctw6xTcDotG820tggkUwGCyXIsX6GM9vuGyin0LKTF0MBgUFfeRhT1lbTAU+MZnEkG5NRERs22
jO6IU6INmPj8DdHzqVdAe3mk8YOt6PDCgSTVW2eqW3e+9iTs6PHQyaaLHmx3AUcx/ebs0m8lAiGd
NBbcAvjWqtPXIMtnNrTxSFikxCloGOv5nBqMCoJ0WCct8IM2UxMar/GNqZziOucjAmGzlYtF0JE4
1HNkg1i12dGD+kf7BJLoBAtybWTVQwfZCw4ITWxJU/D72cOJmHHQ6R33NRFgP4qxkbs+iK7MTh6V
dqmP3pvae44xya17MJWUj2pszcQWOBvg8Bm0uzH9DP4NwPtACywOeCBqvwFfTiChGgfiXE4W7YAA
0qKxQFoNg6URWLGfUxtuWmSAs/I2awbct677wUTdJguacu6RbcHwGYlIlR5YIog6g7oRTRcdEnxr
VNzrTTQRiaMDKyWqrh8cG0Ad/ZZWQtCqKtybqrJI7/jMDHyUjCHN722PVFup+s8S1+ySRTpPw/zs
tfZ9N2sYGcGubbxmT2fg39SH12HqWbC7N2T0e2toQbepdh1Moth7NoW+0I0h4PPd9cPk1ON/GgjT
BlH9UA7+K05amIx9JNfVGs2OHnuqLVawKzDllP0PWQIGY6j3jk9HHiYpyXNgrDnUpfx1vr9Dp6UL
jLjx5MDtJLMgPbieLqK+/yA1lvyIlRajuEJknY0/29OfwuVAHQc15ktxsOzmuWeP2vSyvfZRwBCN
4f/QDAR6a4tkWvhLYhynUfzZCngt7I3wfsL2iWP+D4rWXunkNDbDnaatC0pZ+o1Cx7shf90sv+at
q1GC5k+8heHO4JYO2CyJ440PUfReBSh3dXjIvPFHWeGwl2b0asW8u5HxYlYaPrfy13MPf6yGeLYS
2uh3jl9wUSTxu1ocnFrF343Z3heGoIyZ6HvrMOrBceXiFXUJlpQ+cXjH/uiN4Fw3PF0hmicWPPHW
EdULM/iaIsU1o9ENVzHjIpy14yO+IIi6e5+bNvJfM/PRsOE1yOzV5LPrYMxHbzn9ced7MZYItTbe
53R8YMmhEi1AqpkEec2RGY7ND8+wxThhwMnE07+OY3yydUI2tb/rWQ271pJ8K+xoj930rWCAkFtY
sgqjg5XBGqcVfFLVPct2hh+CzBmE71bQPPWSK5vLykAwGmt3nP02OgNZzxtVp4DBuPE/15BgAi/+
gCnNE+27OO2wJrzXsdPBZ4i3bb4MfUYgUKGTHyt5pyu+XPXo7QtAqQyIWmajCcsBmUDkmCcz1mfl
t+6m8zk26DzcOSIP164XfMqKR4bOqD8H4Z6PJT9xLhY+3FZ74EZH4IXrDHs7j8Qd5ISaWb3EPwtm
qiu4SRjpuM7FfAw9HKx9Pvi7DNTXtNyCNHM4V1UfjjtQeecGrBBBsO9nYscYHjnzsrlAf2auMc9Y
7KPotkjcfMOMBbaiRYvhKNM3Cpn4ZCbk4Kobr62JDq889kcqs5+tALlpYh9ZkX/9syTVLiomJE4+
YB3ta3d6dMJxH3WYC6bZQ5m6j7iE7uh5w0Ahk0/bRDCaq/h9Xph6TP54SGEQ5HF6o9yOyTpflQIn
Y+71R4Sqx3qgSE/25V3iatyf5a0vMNEifpGYNn8C1rDBAnUzOynmXY+yLpqIb9Km4rmNDx3QnlP+
TYTkXXTEYBN3kQjQBEEwzsGOJdCJbykHOdY2Q1yG8QxTy/5t4boj9K9YEp5ccNQcHhjQhRwh0gCZ
o6+cxTXh7/DVXbn47XXu3GUZQIOAp2yYA1DpkrBej7fv34XXo8YcsZeRk8GU0O6+8jE66qqF0ln5
h9oZxi38xAWkyCAHBYWPui/WVGV9d5kNNYsJAegw+z3thcTx8RGn1rzzGlJUun0v4/rbX3agSMwC
cOx81tlHhkZFRxd7o8tkeIsT6krQdhTdBucukA9Nu4wtf0Jh4c3wstsgPFM5Q0nVPKPI280+gZ1v
8bcgi6ijxZRzB1D9V8THOsOfYaeMwk1bwSVph5PVPkw8nMzceLHJyuU7zXXdzZk0zdxMouYOu/rZ
mWFwd7ZF4oGzZUyEggm3/VVy8eJL07XMb/LwpikoS84aRcIjz4HlGdiH3Xy8rwRskUxKAC4tx62Q
5K/mUAT7F2jrIshin4xYS9YAWxJCYnxo+G9FwmdnuAM2r/hm9CNnN4zfpiDwbiTL+FNwMPQdA11d
sRZNMnuuxPBezyMOaW9ae9GAjWqkhj3Da4IHkKMjwUDYdzEtGaPCstS0N0Uah9vJLl6JjG8crDXr
7hXP+2sBAQT+3xhturA+Tw5iDeQv8Ie6A8eN6MyzjtauXbIC0DJJyWSYF0B77GcXrk2/3Jy4FpoB
JGzPZ+beJdB/U1ceynra4l/N1tNo5xtWK350jTG3JEbUyupQM7ThaMpDBbNsqONtPlQPCgqOlYZ3
UVR+Jjrl3FZX3xCyZumrrTKTFyLU8w1hs01mcwOhQhmOCnUNU4KlpVOtWJsG03ZZUvFZhW81fZvX
EX+57RgPTd3/kBOfd2h97aaVt5R155thCj+Zibwo/2fuYa0OAea40JQ9lSdkD8bAuHNNxDmLg5QQ
7bNp1g+DirjvLVkyO+jfl0VD5lACp8h9zJLk6oT5txGZPzPgxZVIEbSQk1oXTT3o7I5Z3KvVMyjL
wAQH8fBsE8TfjHo66Ez/ZKDMtoUoH9w6++i8WDE0TWEW0rW1SVXx1ozCAVjWfCmGujjoQvZHTlqK
6YFXvFpu1Gw8hwxTj9V7mp4pEBs5QqXHaPy0WIfjor8n9/eGNfAULDP52i4/g5yvRC2dl16NbE+G
R0EmN5JEuaewebUXR/hUji44SuZMi8yG9NmugZMkNymWbnMuXgsfeiNHkq/c1qekQNS1A0Qrj8/I
ND17zVeR7lkeU5p6czO5TWltYfLJsKUnt6RKUPbcsoc5LrCKg3SRIn4QPmO4xso+x2i6HZs8WdE5
x911dpfgVroNWlKqIsXGpB3WxDJsdjJxfigqKvYRkbgpbw+TB+V1akiKMOcn+/EUC+iLffktc7hg
pUUiQ+MDcztzQwUEpIuif1SwRtAhvYdgaN8aJvdgcFyMgWtVxS6XDp5EDP/xWrdmvsWmHoytv2Jk
+ldR4pkWfUUdCd9sDtbtqkfRhlMueLfi74JTIVb5kr+9rg+NCzwVMdFMik+7qe+dnn6P2PhpMqg6
TEi2loMUV1Y9EcISipBL3LIZhm8FRe/ffwyRwidaA4UbC8XclF6AUFZ3EvcKMGZ8oHF1Uwqu/OnE
bhbM/StljFunt8i4ao3Ll5eWAlrfcx5HrM/2VYG33xDeF5auTdIwYhIu1xEGTiO8ACJKKIVcO9Cg
xPxFZ+UanxZUDr9+qcEk203zO7eo+8sLlRVJtDCtPhRHhM0sWWeNItj6pbjUDeo9Ln3DMxlpk2K2
XDiPKbO9DN8+hDjc6csLNqV3KMHxE3+w+NNpdZci0Wf2KQral2n5yaGl862tDHfj9hsoBKvenh9L
Ij3Q69BFeShOOWitiYj4VsfWQ8QdgkDyUQn4ZiRmffI/Yi8ULT5h9etwc1w5A68hcUlgqeqcTWQL
3WFjjezKnMJxlfjZ2qzky4A9nhHhcPVqdJP6th3DDzKeEOKk+O7pR5kL8E1BrnC1jN0rIJgtTDE2
XIZ4RtCIvU3NZFAvVEWkaTPkXmnoCu+oJL4a2MGZyRbJ1AFMZGGEyBmIx+xdAyNd7K7N2lwiDoFX
XCmgYdZLn0OW0i7ZL8U7MUnQHdb+lTtzteVcZLD5qBst1rYpKwR8nNxBWCJUJkxpERLFzgjtP19M
B+ZNEAS6SO7QLMllw8/xERIV0FvGCRYkX/IIjYxfmAvFN7rfD4X1NIsef1M7PqrS2XRBJvZ+7efs
vnDbRsB6YUFS1Kkgp6j0ZBZjtlYcaCUr+iZmmLn356tjKHrDubKDJAc0SnxgNdLoAyKFT9mPOQxL
WbwyjZhuQQWNq3r+qMuh2hGdrJnZLhPk5ZPKs1d/wNwftItCSVaHrN0o14Sk/mDvcjNOxLYe0XbK
8l145TEwKRFmP9mELa8upHCCmRm+gRCyCtxVxvGgjXBCcvvEyrn3rRMNd/A4KCCCDZ+I9WzWGxOi
3aqNSbjaLANQad6FDPp1z9xZdbz3ltu+ll5mAvHm6FLbDALs+YsS2uuUzHpjdgJCNHKnoScW6fEP
r9JXVGjG3mNEHQQDqlbzSn3Kxyg6ogppLQnKjWN41Fo+pAn9tMwyKeMiyYVLQ5H6juiuqov5ExyN
2lkD5Shy+K3MoTqEuIhKc4Y7I/WRIVPBs05ItMBUhKeo/mrQsVbW7Bc71vTewFcnwvaCZwgiEUob
mnM80T+aDe2ZX1yYUuFCg3zN3nNbVds6Jf0fyU4Cs2DTBkSKzScPObCdtcdATJYkDAKdG8hri9ko
s/i0md7HGHZX/iJIUE/0JIq/tisUajXtRBFVfngBIYOPW2KW886tfVRX8FSr0HbW3TiTqeCbtKbm
atjGgquKzy7GDuXudfA8MBkVHYiQ+Fl0XoMQKx9tzF6ij7ZdgaGHqexrpotH7iW4YXkX6JYaJ3dh
Xez+5dYSqk6mCsYBsQZ8sp11E0f4o9XIWl4pzsMOU3fOWrtxDnkyffcut6wtrbyM24jdrw2bEa5p
Pc+5uUucvDrkQkCz6tWqrehcR6edVmF7pmoXr1/82sXcLObgt7Abzg/tWpD3u2H48uosKH+LXM5q
bstvJqRfZb84SG1w11QE5mQBdhi4uwwPeLzk3foRwZ7rOAmnZjVlKFzoE97A9zPkOoDVnhZuMAXk
ftAHrSVqNacGo6okvmYJTGWbhPLa5fbAdW0oYLA31oMe7J9c8g308okOnDnWd8LJ3IM5EwhzKhLk
VqPas+cLfUdE7sFISM46JXpVkQQotBQ4dBrieT6x6EysOM6EqEy0+5lR+rDp097bd6EPmC6IP6m/
eql7r3sKZ+SK1rOvdlD2T22Xpny9cPDiYDxyE+xfUfbOXWu0TLqc+DHBomtnU897OcB9mz2UhBpg
pLbtPenk8YMK22qbNYxIKOF9D5bqtMHt5FEBDeChhQZLzPGcOklzVVPDsLFfAhYzIIWT6SQf1twl
P3Vi3vp0R70W0/zjjyhKW6W4jbn4G55Dp1+GXu2D743gErMYJmrVV/VWGK3aFAEgV2q7xIlYQvUw
Iye4Lkqv5UVfQdpz2ALb8MA/7HPpsPVtMziiSyFJJZTYIp0mNyXu35tomt7Lfqb5QLfecSoS3zkZ
4uwtZYn//seS4Vvzr5SNOC5WV6cNL7ENrWyYOJBHc4hm4ksFpM41mGSa3YzM9mYNXkMSBuhBkDPW
wZHOwMailzOo0DaTuNxGKs/3Xj/89kwTDsYswotlgBWpJTHiTIMjXv6v1DaMPYjLR00Z8bkecxoL
FQNqLKIZ38T7wKsPgTWT4+jkXlrURqmyPAWaiqrJgbtlSFiNtkmFoasNec8CqO5t1/bXYRzbO2pY
UwDxeb2VztTfZoXf3ybANwG5BZzth6VIMBLLiePfR8MJo9rzKLm7Dvf+UVpU3urGCQWzR9jAQVYG
5wpuCyE87vr/KpSLEAJewZ/b0dZY3QYTKOeZvMk6ddvlt2Q4sx10dKKh8YZ+pPircJDKJZzU/970
2ZbT+Z9HRrhueutTBKKmaDpUrXH41wRaF7Rup3ZPztpNuGb60WVQDuj35VdSzsDT0rYgVTeBn7ag
ItGj8ZJGUbvRwgzP1uAsG1IGeNe1qQNwY3LVNKMerGxBLCyFxWLp8eSjETcRH8BeweRhZq9cduj0
jY0pOY6OMd+bcCEPsTRwCjHcDC2PC2qNIXeChoi+kxRPk/LDp/xBLxtaY1OXRVSqe50VoTWXWnqn
e7XCUQvukDtr6UwN+U8yGTyJoR2l56bBHLkUbIbwzDZ5ncijCUgVjgZG8ZaD10m0OUYVown1nUyn
l1YWwan979nNl2zK8lelJPoOlS8fQycdLzKmgc5ZnlxsK8nNpBLjNhvrF6zR012SN/HF9VLUCTHF
XwMKyyqu8O1gAiwPfdzU5wKKHUkD/t6pBxmbEysZOKYCihZgNRj9cfBIot1/333oKCDtLXxITIYT
ljUT2TTsL/+9RKhOwfZfbaRlh9UqwSywC0uMQCD9f/LMnl4n2BFmNZK/9fHDNORFLv8exFrVmIOk
lR/4Nve4PMfkiA7FMMmZwbrIjmhkWfwYScsqb0by6f+/KsIU08ryrvGFoKksXMAndtkehkb/uJFw
tjn1TGuLf6VPhOCGvbagjbTW65kA5CGqQ++krG9EjPEyiSo/5+CxRKmaa2Tbj/8+IyA3S+qayQOt
FeXNbJrqKXUwsEWV9d67ZbvJTK6RMRZA2Z55IkrCmW5wTJ6TvpZbGiT4vGRC4TkmwpVtFuppbKn5
k5BmMa0HjKJacFNRbq8dUtFXyhYYikBe9YQ+1dBOr3nH6cPz9T0hlQcO6s5d6bjts+YKGuXVZrZq
9GaFQgdHtb5RnpndUA4FvmjaYU0G/DlO+tGhzVQb1Vfs+9ObNh0TqWWg7cLttnETMujPxvSshGYA
I5vk3vX1rd37/tYyg/Ke+SfZAGppN2GzvBv+TC7SDMF5c9tdY44aLuRIjf8xdl47miNpkn2VQl0v
e5ykk3QuphrYX2sVKiNviMzISGqt+fR7mN0z01UDzO5NAlWhfkWnu31mx8g80FNMRjl4VL26Vx1d
XUXdPyAD2nuO7Jiz4r54S4efXjCtJaySgezFk++51pMtFQcWK/oK/EosI40jsN+UF6UTv5cS5pNs
TpBetWvGmjmXTjHTjwygN1LPTl7hYaiFqHGBFSpuPsFpNv6TuQCb1XkbqocuyB2cSPTSKQC0f/SZ
GeyHirBSYZNV7Hy6m2zy3JxH4eAJxx+/kihhaxtU21zBgusqZ22MVfrRJ1BtQV7pZ1PPaJQZyjei
fgAgIxiDvoU9P0KSfQLxQQWAlkY/mB1sxyE4VE1hv5S4a5cNtK1bH7f32Z26jru+gPJEXN/Jcxo1
U/g1vy6L3ojDkzdO4tRrYmBcQ00gsH4+NJ10H+FKI3sEkl3FF7Qq6iUrKzxZQUJvo4I4WI00Eiam
5PTRO8dcsocmf58eGsSWgzlipgmeBTIZSGS7Wk5lX+4dy6m2WQHx1spkzkKJuwyk9JZZobWbYqXW
lk8xEwGyc6tzuIkCnWWe8GCkIkjRHUTF1BgogkUQ6AH9BVl3HXA2glDFKhNGGeK8dOllZVHHvKhd
TII9lhkv4WafYwq5dwk1IBiLciAa4tSxXmybphfwPKerKfKeyxDfZsiwdI2HmYuphwTQDxMIFddZ
lhVFvDWNxOvBIL9lkzaLtOrmxCDlFRZcEMSQGpp2F+BrB6v4qMBLwFvpVz0QjRMeLncXcx+lY47S
ErzqtF+G5D24o4bQRPuTglIKMDyJVykjLJlUlOEYKZoIxFUknIAm28LZGTSQ5kPFpjZVHIU676VV
6Vp53nx38r5rVTrNKC3EsrZeT6X1qEzX3xq2ay3cwtg6We3smkS8Z4Z8ZR+RsnUt1HJSGARdA1Kv
yaVBMgWAbBfvUj6MWeTr53Cg0WXErc8wTWHoFEfWtpxzGfaiTAu/pdyhrBpflNLZ1nd1urX5UK6j
ttG3eZLjjwnfmYOFCxZ1MkoELiFPP7Wp9jWc17+xNm8dizjCankdY/scjAz0RSCmldmJVxO1aok7
ffZ+OTGkxRPO4+GVh8NUELdOTvPFCLuTdiV5c7IR2oJ94FTDBEbySweIH3M4BqUIwyCpHrkhc7Dy
AxnvE5bcjOSNk2o/cw1uoW6VQED6pFnnYACGBieoGSb0lnT+YejC94KNOuZoiAaEGV6GIoc7P1EY
GE8/Bz11qKvkz3J32sCz8FaYds/CIEo2Iz6oDwv2oejJFE6b3Ok5tjN2Wgo5MMIrnVmRWUovqo4u
vc+DQbBRifJRmuaZDW/OVVP9qJDrncRCVcOJVNgaUWq+zbICRbN16uwnXWFvLb/I3Ls2ev/D6wmR
1rX91eXgFivryDvabD0Z7/TBxP7tjK+AsKgMjfurlnXlPmwor+zmaWWT6ui1OIIrhODGom0j6kgf
gC0POO3XL3qTqzXc5pz6V7Zdtl6clFLBtrMEdaqMR+DG4IU1GVDUZozKWaQrDvRUS8y/tCmH18HU
OCQnuuQlqHJq5yghp3OzkuZuygoSM3m0NZPmRwMia+n7j9QemtMQymLFGOck84wGiJ6BkWYfuxha
dzdd0xSLf6WPh4Kx69aN69fRMA6/Hkg8wZmhnmFxZ+Mizl6mpytpUfJIGyjLxCJMCPcjydIDXnd3
J+ZV1lQFiRJPQFp2d8L4yYp49oGaolcdGMTC7MCdkyKlRHEUT5E5vtd8iFfNnFtxIoyMCkEMi2H8
XrbsjeYaFSuWuP2D+5iL/t2OMLxkH5GFCtjFELeciaCyLfax1r3SIPZqj9wvw7MCgA0IvIDLNdLT
xko8332/MAlAF54921MI6Ftkx6aMPmoHytiob2RPXENq7mtLR9muYFHDPM8opMSwEbTBPZra77JC
1KLNL1mREn7PLIeQWKrf7FG82Bo2VA5SKD558hWzo72mHtCq2n3G7mBR5ghCuYF25YFwU5aFAVoh
qsNzBNoWId5G83R4p3nVR02SxB+tbzTOQ0ypf71+ytJxZoflxjVJntU817goEaQc8F/MXX5dZHlV
3pmhwPGYUpoleDxuIPZZhq/ZSscDWqz38NGOGjv8LCRnCLfznwtYOVSXcwaRucDsR9Hr77/929//
/d8+hv/tf+a3nGxMntV//3f++yMvxgrAXvOX//z79jO/fEs/618/9Z/f9eef+fvq6f88//Yzr347
P22e//qd85/7zx/k1//zz6++Nd/+9B/rrKE36d5+VuPjs26T5tcf4YHO3/n/+8XfPn/9FrwFn3/8
/pG3WTP/Nj/Ms9//+aX9jz9+N0z565X4xwsx//5/fnF+qn/8/txmOJe+/bef+PxWN3/8rut/41zJ
XQRTgKUs3M6//9Z/zl9x/gbBRBmuAkstdNcy9d9/yyCZB3/8bvI1KRzTIeqNl9EW/FCdt7++JP5m
SCEN5RpI6cKSzu//8cz/9Bb911v2W9amtzzMmppHwzMp/vFOzs+Mk5lpKgd7lU6pKDA7wWMoPr49
oFTO3/2/KktTQVimGaTsOtv2Uo1HodtfgpAJgz9SoAfayo5Y4QFRPfIRdxwdr+oUaMarFcbmnv1T
/o/P0Z8+Rn96TOK/PSaesGEJJnhCSVs3/vyYjDpk+9eaBSGt5kXXTOcMECdi/jYkoKNEuVWM3Bc+
ptf7NPjA8m3NW/7LO/jP1+lfH4P660PgEODaStm6gIvkqr+8LBMHDk/QQcA0MoxXJqu4ULqci93d
bUdQGZh9DacV9sv//Hf1Xy/4n94QafPc+fP0dFtUvTl/fvK2I7IiR+hfYGp8zou83nPfMzZM6Rku
OiEp26b8SQodqD8tP4fM1BxuGQYEdJcWXESF/EVjtoD/maGHLO2zUdHYu+D+ObZXpLdVNhTeecD9
eW1jbHJeEG2ywLzBYmLb7bjiNahL2qKT6KvjME2r5Y+4buTsqQk2JY6khQzISTlopjuCHPU19jWg
pELc4or9Zx+2LtRh5j9uj9GUqRIDjapK6frTrVdUJ5TlnNZ1/bXqE2eBu7Y4kGoFZ+c0eIwK8dXL
wm0biOE2upgVo6o7cqobbqFE/9SnXWYE2s7zv+plv3Tb4gfiUrS1Av8oJzt6RIqjxMhG2hgpa3Yd
sOnyQWsVFCSSV3t17UqGKWErJoZfAERspAyc3tNHTe3lUxaGTPRtupEc6Z/roPPPNLt1bM3cW5MF
wTJo8nWXjtpO9jhRfY26uZJYAcmtKLiXJpYYbcIEiP++eO6ruKWhYcaiuKl//Z8/J671lw+oYeM2
sXg2knk+6wsLxL9et4n0g3y0II74oX0tZnHD0dQpKvV8VWbHgZvNqen0N12r3kzljXfu3ne9Mske
h/54weUDKjEHSVx35lxbSAJpZMupMXk9JDWUDtvEcdzVDIzigqFuQZSDfa8NQ9c3I2pk2B2qFHdM
UrebjMjQyQ/beZiIIScuqbJNE/LXjlLMRMmG22jOWfyRRGW4Fd2zSjpvR6qWlKeHOudgldrrurs1
ffPnMGnWsQ0DB8tE/F2J0Tk5UNC3JBYY3Ne2Biw3D3fZYG3oTeOS9KNHN957kyR7TiLK1hpInFmq
dnAzz9yzKXopqV8V7nIYGfRqdM7eTT3fJzIql42e93eRx5BDintYAppoSw72deex8YwOwk+xNCSm
WnsjkYAsshDqMnHP5oxanDXmA90yWyayoIKWcyVMffyYZK5XytTqjX3EauSdHb9YubOoIev/x1Jp
GJb51w+Cg7tGWMpmGTcN07L//EFAMQFeLO0PMqN3aGQxIhhnA7tXrItu6vFxjkEhmeNDSv3q+VT7
ym3jtZANJvC9XaW7h0IjKoW54CvX0sYehHcWDdeG+lVlwTK7zVvrGg0mMBeV7jv2L9SZ4djo2mnf
46rAQ9XfpVvviG9rjIOEdoTbex+iJlwZevNjijtIA4n23hLWjbFArG0S0AeZEqZqA5/arw6iDjz4
F+FLfdclwAPrpITwPEdM5vKphk8yygluqcE6JMnL6Bjmk7LQGVr5jiDrXfEkNBubjtxz6A37qSBY
QPKxP2IGezP99uhMggKjIupJJQBbkEzSMVhvjBbrAeTXp0aFNFsBlv9GXmgZKEqKYz94d3wK9wDW
oMLyG9nbPVtZaq9l/tqZ4T01PeM4wliGs5JRHJW4+6xzCX4m9FNSgwEooaJSCeljazVRR+83jmNC
D/2DnB6BL6iQiS03AVoCLnEuh8xglqInVrwcex/es0Gkz0l5lAN1UXiS6DL51lfMLxmf0GQmqr0u
gHkRc+muxmD/ZLHgTFFN3yjazjd6Ee1wsnuVTujQRkrhPoCTT9umRoFSnakbu3QNP/3GFxbD+KF+
V1FOe3ijIRq5khxU0+yLUTEmOtmpZV1dqxQ3CeH1nCIxWXG2lxkdLGz0Z75kHd7n4hvd6be4kfqi
zU+0UuGLNW6J3g8XEzryribc50cVqHwe63MH8+lS4IWts5oSnQ5ZfYjK7/hagD/I8lD2ec4bxGEk
x45ejD6DgDK+9wHmF2jN/Y7oy1JmRbkv5lgViWLeiiTbj4CyA2UfrYJbp9UEN3qdqdmkn4GKjl1I
LeiZ+wEFckyj8QCvq45ma5LB8aIYR+Zn/bAtavz3uQVjqxzVe2dyU6w7t2HujHWajiksYHFwCCTD
obnosK8Zq2LteKmHClx/n3QrzFxXxRkXps7Glwx32iHSjrleMZtrQ4r2umxH3XMGF4KcNLoKhwxF
qI5M4rHQZE+ikiNs5R5ozouvjTvp1wkCgxndqynXt+BunHIPUT+5dBOzt6nPrFU6SXHDd/QOlrGm
M13FyzwhZxCHcHXD6nXshNpN8lPPc8ngm/aqiJKnssMb51kxZPGsLDdKZItC715RwKNl2zB89jPr
HkZaCuQILFJoPqcU92F/dPsNFa+rYWgVXseYVy2JdplZELRx7B+5fE9M5AoZiWFJaPvY6hg5eMBk
ts1mHzTGHtoI80XH3/hFe40NpnMVV8kSuqSGtV+sjN4I94H32blFc1CjurEFg6qtky2RSO5G5CgG
7loJugx0VGDC2ZM2Mmyd/dRg1x5FgqrXBdl0qCshnmQ9vpqT/2FGhrxJuz+FukVB7Ki92b69zMrs
7jrYEgaKz+6xO31rObhvO/qYFxVZ4FPV62+Bp539WoNi2rVcXxkDqiF1L5rhaRuqrqNbZHavdlU9
pXNGeITtjTNpNBf66E5bvbGfCmcqTxNOA7DgF/z9jG+pcrvgpdN1yZCOqAyo3gN6E6G4kqqJzij6
i8VEt/eUu04S6zWbMwcj786DKWlJfGfgetaoOaIolfye2DThkN76IE1vk+90G7cYmyX9LDRDmj8a
22gugdWtM8cO92CpXrSuf2NqtOqskJr2tu/WiqzHljKHn7GUzkUHDDDW9tFUWP14alvSSkhGwxtl
hEwyu+Fo4hddClPTt0UD3tyeQCtpAmkG8wzM90QvjyXa4JfG+pwoQH3p64/Mz8W5qPk4NWWWfRlc
2n5R3U8KDHUUFcmeppKX1pvUJomd7Rjn3brhs8/eBjs/RRZcnNyhkBqKlpY9fba3m1sZkM2uSIoe
I1/pO2BxDN2BDhec1CvhoUVBt0lTEF8ZsmDHeJ+5ceGh3QNCzsxsbZrIm5mDnJjJ+V4eGa+wCCha
xNRgoQyeuz1yBrtqeMa1kv2B7iMkT7eo7q2I5iy7RqUcwhlgJi46sLKaLb39oCroUniyFnDk81uW
A+ubkL2hYpAXhVhpc0ZvmAjTqYuUD1gjsG3CQYhpTDIh+Ar40Ug5Jb5u9Z6EIlkLEadU/HD709wv
k58iq+X6RWspofFmvlVOAyEPkvmutnElWYjKzDZGVkMNPdojfUAOWak1Nz03Km5hoNorcDCJAL/h
MVVIFSJ7LXTzxWJJuqoc4YDJHhyxaJvKCBc4C+J2kDY7PG36SrkGTCy9VlwCYbNqy0qcXek+jUbh
nI1c/Czps3oJK2mcFMMkP9AfsYZrK53/CTrxY8gBn9FGZ1COFxTbouyeW1d7H1vHPWschxnDBp9+
g1ujA1Hy1Ov196lCLLRgauKhAoXjQ2ZcVp2xTxSYViT6cI8hzvMx6pD16tYGzfANu/WZ4vjmmwqe
HV1h6YT/Kgf16NFddYkLvM8q0u3vYw9mpi68T7+3X3E//yRboe8m5YzHX/+MU00Oo6sPNHKFB7st
z2TEqX3q7RBVUe2xOsMX6e1r3ent2qY0Bm528EQyfdV1JlVCSWCyfqLJcfPPX2Kr3JuFAWdz8utr
VVbM/o0hOZME20YXi17gTVVpYs2sPbuwgaekT5GDSNwNtjFnTZKdAkWjsk8Fy0lkCnHiQ/A94N2Z
Rqi9FSFm/DrTFiV90Rldtym97FJpXbejOgd/EwjaY1wzvGLT7XKoF92hkC4O4mTjScOi/OarDqz3
iJ4GlFVSkdb46kdfh8k9zbT6gIAdcvvNhp1KGLvhont1mVQ131TJJs4QWnGaetBbWp28RmV9jtPZ
7UTB3b7S3PTSdg1gdY1dgGavKhWT9rWxHuLiGmkKNdt7gvZ1pvACWW0mRgw8tEmm4zrzrI6nmrDl
D9utQ6PZJePkBHWtCja6TfKz0OF1gzvuvtRB3cAlcuxjakftOukcH2OuHS+dqO1eDC8S6IBFcQJR
4TCGLd/goI1fWgK+mzgEZB4FErw/BsSt7QNpzr1PCiCoYqkDHcd/Maxz2vssv5yw5ZGOMSV4fxbs
RaCL4VtOmd2KJH7EFWrSAi1nOl0xXCXNWi8ysNNHFWEkB9lGAWzrrWmPzc9JUOTntjXODjn7neHI
dkNXzc+4a8aj1IubmdTaVrcZE3QNRA7Hrj5w2Ma7PsCMCqTYht3Qr0TjuSvTaXOeY/vNyqlMSnyS
lrGb3SVpdrjMOn6cOrjaWAY8a8xwtOQHPFL1GcvLfqBgEudJCOVowrComvKLm1h4ftxlXx+Tgdyl
AUD5jRQbxd2Z/iINu+cRiaNhttMx5xO9ghxPN4MnonvQ1ivdRUGi3WyrKexCkauHd3pHIaGG1t2e
znU+3LUJbZae8JrzBCVqnpDfG3t09l4SkG3pY/8lS6sP30+LH1CoN5iAxkHPnrjIoXROBeIyl9nJ
sJrN0NtqZ+sqPZaSuecX2wfjJglZP0lgBTTlPLBwGnti4jZ90JQGZFRJd8oMdxYeoS2HTJZZBi6b
HET3TpRmxcZO1kscj/LCgWHFxYlr3MF+kep5cea0fjNB8h4Vw/UpSd2trets6sYnoxnMk0VIcU2E
hl0htdJb2MsmkoIPENZxCKrYGTe3dND3wfQG27o8dmqXsjfaRppnkFr1oX/CnN1qbfLdA1N5EKE4
mf1IlY5nYCvlA72q/AZOdcsBlMeCo7oq2wfe/yemnlSw0pqNvDVhPbHMg0ErBJCPHkNW6UKBKNL2
hEy4lm6bvTOjwl0aUF0GwldiJSNqWRTJtKhB2WP7D18gxTrUJZy9roZqqhjQ+S3WwMyAdyDiYB66
VPzm4NOE+vUoHGdLEBLm4GinGxXH/q6gHe9QjNEjLjT3UNbjuAkn5yJUUzzjD9YEw3DlQFBJ4td0
hnBOwyRPhenw8aYJS2iMUHsATiVhkKeAedCg5JvqCG+1jSiOXkm5B4kR5nWtUOtODy+W0+ODiMsX
rc+1Y2dApmpIL9wwPK0ItzwprXm1AuAvzMT9tRnG7nZwC6xOg9jWvbAZLDak5wkwbTqC9TdFY/TS
Aqde540NtcsOSa7hY9cJoQIwgKZlFoqJPjnsoM77rYqi9ARSL2esv+QFyIPh0OHzYhxccUHpbcFs
0LH2vj89pUGN3diVB60Zd32o/Gs5Gf4pzaYv1WglF0NPP3QB+KZ0KIeCGEOtzWA61zHJYLd6cI9t
I/gw6iz9rmkxFVnQoaSdyn3YRerOEPbUO9SnVK75wq4PTmfNfobN+LHgsIN2rJ/qtDTWpUpmFiVR
7fnmlJIPX1Rm4sP0Dw6ObyS3qpPjPTc08Fj2j8QJontakjwsarKGldaO63ZS+racR+SsrUBfEW2b
hv9fpp6HadewVpDzrW1GWdzAgfQ75seK1KJK2+7ZCPN4TcRvOJGCXIy4Qu5J4xNgiD7LiR7YljL1
Dbet6OjCjnYNY28jWNN2TIFwyolipVNTcSM2EJAFM98pd+kPGaa8FNrcDLXXC9rG2uJa1R6Q3pxt
odB6XhiIrmIMmqdeTj+6QAtPqFhkHmUbnV0n/+JpqQd81NoY0ky3jez8Y5vp1g6g2bLN6ezU2lID
L92+Jxltyr7vWKgi1LyW0d4r9K+N3z+oq4wvdqDeMxpSTkCre/aPkHR0XCtkWxJxtuv2c5JDuLXz
kvDaBFOlt9hCEKE8NVN2bIOs2PfzQ0nr4a6XhMh8tnFVD0uLAJI4CCFo5/Hq7pCHIgMmY93NDJMf
H6v+SJdidqxk46LlCOsboudCr429zn3nGQuTA1k6DrcOeJwvLUgo5wv3LvFB1JAwQto5F5kxN3Uw
2y5VW+5ImXuXJu4sOm+wlrMbpjHHKV7rCBNnlPT6MSFgtsozzduYtyJw1Q5S8vRsI0It3UQjZucE
2wlGEiSUNjrOhWP8nGXTxQfPO49+2lQ5Syxdl4IBwTKStrbkvS5/CVibXscRE7J1WYu6SdaT52oL
Bj6rwmhWI1T9R5GQkyLIFDIEB2TZZL53zmu4GkbQw2uKw2PAs9zwuaH+gZKeo2YX7rHkhL4JLAD4
qWFfbEmbrFQmN/uw23K2ohxxQvExmtS4BHnz7gmzvU4jWC/ZVucaZX5B2C79YlZBsa51iA2QmOnv
cIPpVjuEO1SGcdqwR/qJ2owqiTou15brqP0UoiulloPiZjgnu+/CvVsXPpVLfn7NnDInXWssOs2A
ije1tMwR1bdUoZ0jXFxFJMdTiQSbB/Z0CzVQ+kYJhiABZX4orI2o6aHVCGSsDE2+KrvjwzNQqTMN
X/0KQTXisO449svIAfscOY1zFhjpXFGKnYp7aDhM1Lt0vvSVPZ46AFOLdOrLp86Pr2EfJ6gZdohl
HlkJEhooyiBJlomLOtTF1S2NEqLthTU+V3jAXQKwdRJ9crqcFlJQluPpVP1Kqd4EtQ+a6aEgU7SL
cT1fDQo9lW3XJkji8qkSRr8y8ZgsA2eul0t6B9stf97x8KORtBcn9Hi1b2HUbWLfHJdULb7U+kxv
02NYEgWpiriKKWMMXM7pem0uc6bZcC0GY1NZRQqkKP2aYjB95MGX1Da9U6Elr6knuTfYqL+5e/Ij
by0cyCEU0L35Tv5iTrm1jPp4BDlcVwcihTluTZJAsRlgPfQAGcfFummD8tHWiNCal/s7m6AKqXP/
rXeru8uf3rtc3MdxcNdirAGT1uGraPqfXTFeCAYkKwd4lBnic+afIcw/OtPTt8Rjg5Oe7ieAeFQI
2mRuvbjF7RVsZck1mg5avyyN4ovZNihoEQg359gIyzqXhJfOxfRZkobOtXyClAIrE2mUmbJb3yJR
useOwAa7hvPkpeu8mhAD8jHaVQYZbFW7xs6J/exa0oxIVNvcT3OpaGrUbyW2qVU88Ji7OM9fHa0k
6wPCyURKPrKSDQ+ayW/5WIYXtqJfmXQVNEJWDyMx/YeDbJ1zULhWzvAi27a5Aa6VCwetfravPFmT
9QEehtOxHbonh5JVVoI8WCftiVvweGgr8YhbR+1QVX+yYXcfjjNcRTzpzwACSmzDeXynN6CdHDwV
mgT1EKvpGNBfYiRE0boJ6U3rhpM+yfpC+zqLzKyAS2VDBKgx/9VhWQJnL8sn02BfTmXQo/eTQ0wv
yEXrrOAicYSixy9g9jjb1GrEjWzLvu6AM+kEt1dS68e1FYK7KYgnLttZuSPiCXtqrPNjAxwesHaB
s9OT1Vm4DX1lSRseVSuce93ie6h1itAg5Ums2cZTDAHoxSmbZCvYhZreNHBDSeVzNo4ujeeAktIx
WoHn0I+cVnAg6M6xymK5EW1psYGL2EE3UpxCkARrjgMgtC21AJqSvOhN2e3DNHhNgDnjKZsRqBzp
CDRMQOfddsvR95xZ0V72yuPqItKmURS7ITq17XQ8LVEbXyyb8kYMKCuDZf6cT47HKmbt3bgn5GVQ
fDrBJ2JR9olWxIK+x9bb04narkSFwZd4tR8wYNGJ1S9F7L33nHjWftW6yC2LJq0xJcIW6zJ8Z2ZV
PBzPwKSp+18JUPmEe1iQQ6/fB2V66TRxIp2Cfe2aZwRLjIaUhyMOPZCYNbKLWKQFXZGTiDeFHIi3
ISMcwzD47OCsBZ+G35nLQfFaJKd4pJ0a0uXH5I8nt976dKVTJV7Q5+JerYzSE1d8JHGgnzXyhwva
vwED9ATDxZQfMi94FHb0HtEWtmn9B6Z39uNshig7aXbllHEkofOgS39QFsR+h0EXXY4HGxIUUFh/
q8wMIRQrVmUdjY6YzEiweGlPIRtT+CAqs16neZySGJRBhrlDWq/n/OGrOt33WX6wRS+/FjYmPj+o
d6YjFzHuoS3z0xl0115br+iPQX7r836fxMWwI+3Ul/74AusKb5HeV5tmBJece5RlBrzAmnF1GD5s
aYgIaEM7twavrpc3iJsdqLHU0vfuoFWrMnbTHSkJMKqjvCJpgI3J65RDNAZ9s8hWdaetfPVutRNl
rIHi+6IeRCLAgAVrW7xx+0MS8rYXJBc3UA/eNCjeLOc/ND0n/l9ii5OUfURJdCkrfZVobN1ZRy5p
2XtHKMeE6GrU3jHr93oJx16cqupbO/clEANp1tLRdNh9XH/cTnh1uOXrcbsJOcduFLb8XWDUr5mO
891S6Ot1fhYRUH0+lVAxATFpwTZmoV1YpHYxSNGYFILGh/vIElsjrVuFC4MMsd2o9GmdNA2zOEf/
WTKGCApDPzf+W9rFTwGfm01RNUTtwCwTc2GMUyPY6zYRRqOIGI5kvNdQilMsR20Q5o+gHq99N4G3
0c6DnRbPhPJkYz21wfSg2IzVsss+kLfE0i7t9wZmp8qtaOuO6MtRg6A2LXKLAKmpjFfpRoi5KfhJ
k9sjqD53w1iB3z3SY1/Tg8AL2H8d24LmAgJIWw305Oh0Etf/p91E1SEquQQ1Gl9WUddVS4sD7MkV
X9O6MI9xKq4Dk72QGqZrGfTvePm2mWmAcZjCd4pgcXjX/iVvNbkbcvKjTiB2puLuQVUj/Coa79OI
kS2++9Vk9BmG0zHazE7mBGZ8UIXq6Jd+uoSFUK15zb2bSxwODQ6ATp0zDDANSWszdB9rRu00/lPk
UrKQFN3ZHtoGiBLANAgJOGPBrqyHwkADawXF4rF/LP1oRSPotMu18UvQzoKbPmzazmPKXQH3QhVX
SxfRtqiqYwP0c8vIh7B/MqytQbCxS4EMNqk27cNW/owortqZeeK/4ChFYuPuoI/6lkyy8EPraJGQ
Qb8t37WUmhmARmoR9GBJiqBMDlPh39y5GbFYU6HwEOZUXfTSNO5QtJeWWcCGz8CxUCamSWoMFNQL
LprZ+EZBuBkpDGFdcG7LINsArz91BolkZLU1xwFG18mqztnb2xmzu5p7+DqbdMApOoCLsnoeG4fy
E7b9eu7oR03FLxQNP1sJ7iBuZ/QTkYpbi7K6iQKMpup751dzcj0F2SmsUkLGPpTCerzgwvXOY+2E
T6G3DSfUijp69CEwQLta1eDKGED4WBFo/dAHLkp6wCDnDvlH4fsnaRPthJ/gP8ryDiiC5GOmnrB+
fkll88TNHTqY9Bl3CqAYY2JCDe3fxwiaRpKwv/KlBlOBd51eoQykc130irl+PjHMDVeTCd6Dbr16
ac9nWpCDQ/iTq89cx5p1qbguuGBHl/lseotGeMgNd5wNI1QHh7TgQF+HDzsCbEFq5pJXFft2VHeA
g3T5pjlNz2VLGMjKsVBDUbIwj/a0j1rBF2k1LdwOa9hGesw5vyxvo84oogiatehpR8jK+JDjHFsN
UDAwd1QOW+QsxcLLDdHVuPf3tnh2bfvUJFDEJtgFCzK5dxW0vMok4EnCVEvOIBWn/4wCZLyRraRY
Tne7NQt6vwnK5gOrer/SqGt8dUDt33Kt/NEnjBCirt8AiZt3Bx0LHF5X19s7I20YZLOXBW5a6FST
xeKSGisltH3w5nnkl31zOvhj+T45Cl/EzFYxSrAn5hplz4alKJzljLpfTGly5gaeMt1rvvK+D1xN
JEJr36LGKB2wjhss6F4TXnTOuLDmI2M9dAqosTtctICYtyB9AssNX0TPPW+p1VN5ZvbKHPK78iG7
5dQzUi1oXbM4lRw0DZqJkresE+bNxqJ9KPrwO07bQ9pBkbVZ9paOP333Y7G2TLddu43xigm14ZOZ
M5sRyffe05ojPdyHMPHm6ayhnfL5H4FbYpnbGGoahxGsxjwn50y8DIeh3OhlPaePw+SEHw20Ca62
VTgUMxkdyYOKwrttzo0Nm9bsJsbXEoOAI6kjUf+XvTPbjRy5tvYT0SCDQ5C3yZwnpebhhpBKVZzJ
4Dw8/f9R/QPHbhg2zv0B7OxKdZeUyiQjYu+91re8wxQYkhvEoz2bhuk56vQrqrN7QhLkyZakLWPj
+maPzjYVthKML84ziQqEm6AMXGnLmpO6jDyTHqS8SBLMocT49Q0ov8GGV53MwyaTyTcRxRiWBE2e
NJtvhRmu+xpxTCASoAYwbLT56HUV9osE2k2Q2eduUr/Q55MaodUJEn4OgONLotm4v22Eu7G+AR+C
44EOGDsnA5Y6AwLmyUdZWsNZes6TYHQIxx2hraG3AEHZ9dGaE1ZT4ockv/nYpyRpdrMVPOF32os4
/6yIGL6XSh/vqpLtnazt6gX2wUY05MJ0k13cIDQnR4KiHJx8wc2pS/25lt1bG6XZt8xGQhk55eSw
9UjcC+hNokQ4/vzp52FICgvaR8TgUQ252EjE6AzzvfYE2KDeG5OTXggtjHZV62nXySnlxqQTQD3p
0RKnQcI8Agdi6UQHVeYBfGFkJ4Q2RIcub+dn/gtqv3K6+3k2xNHz1FrgQNz2NLi5/syPe5VFLa5h
aYXbvBRw5PNh8RFbTrIqSjx0fbvYuVSJgdIL+5csiS7E5YxfZeBYqyadqpv08GlmIwzTKnB9plL9
V7k8xChi1tY8ipMSVn8TuG1XOkEZhzLXGAOJ4i5sBvk8qjDaI4Iwdg5BY4/BNJ5UExfHAadOyjSE
P0YG+Z+MdfNNLymtZpSWGMwzgYlVI8g5TeREezEQF2FDZJBdf9TQkRxHk7xUSB63osnkQXk1ECWv
AztPFeW3Y2YeoybijMfAF3WCc+xDxizM0ey7Srd/lVkWviVqRh7aoDdszSl8Y3lhzN4ZdIxacpNh
vgfHyf7AiRm94dK0TkAMKppXPI0laA57iquDo9fOQxo7J2vB/4KrejSdxMLIOL6arZa8WR7wPzoq
2mYgd+FNW34GUT9fEfXTXmuZc0oaVwBh87cgMYJj6YaWL0kqfnPcJFxnZpYec+wbelHyFeEPMh+e
R1m01xYkwwpka8Grad1NE+KTUAuwRibTiK3Uvfd0Ub+lIPATF69XYU6I99rkhVJdwD3hUD9yTRBD
OoB+Se14SW/q5VsxpRNiInaMkJrGAfvdj1JssMPD4WGEdoMuQeBgBWxp1ib7FmklILRJnKoOC/84
wEuLWmwyUaimXTqOV8/ObtaQNzvUYhejaZg+xM7y/lom88Ky8ongWQW60q6y0+ubtzzkKbwnQOl4
lAjplD3thnioRiYKxnjHhcnYfV5AcUw8C72JiFLEoKSF3t1ojJhqSEvpPF07TzDjWFCh+QuC81Zc
DNoBwcyrJmr9rnZQ4M+qjcjYi88TLJlT2Fs6ZyT6zDGpZbe/Hhrp3k0u9PAaoAQaoDVCLhqx5rFK
XHKxM6Lgqty7iyovPpmlPOPmyj35gDtMP8Ep7H3kAAVGAnoDplW3K5JW3l1ALoTuDX7EOSndlBmd
55o9OaybfitD07j7eRAyEneaUz2iDMU/jrR/YC/wC2q/XY3P81p5zAdr0nV2inlj6pnlOdPRd7kU
TJi/8utQOvYeRgOhdoscq9/VAcKDokT6BR1b3GXzRDFOqks0gTiS8UObWObdz8PcOc9Doucc55Nd
Eb7yPmRXOwnKO5cgxrtMGfW6ldq0gs8xyPQXq3R7NzyFksT1hMGOCx306Mzzg0lTb2UhYN7WEJ7x
fXKHKYYjGvmpoN6i+PCjd/0/bwGKzX9S/v4bb0Gd/p7+1VrAX/jLWmBZ/3BNC/eIY+mmq7s2IuDh
x1og7H9gq5YI1xfvpCUdVKH/31pgiX8Y9POo4g005jrclP+xFtj/cA0bOTFaUvt/4yr4EZ3+s4jd
MhGKe5ar65YtXDwG/ypKpVbtO2k6nV+7NIVIlF5Jdu8j6R5MnyUX1SZWqfpsbNRnIHmVXP9lZV5k
aFagh9s50ftHywzVnRA6io7nMr7CEK7PMWEeRxcUEjkcxiiOesrB3tDTLzEyp8dz3B3J0zlVWvRd
u1leM9BAwVfm1Do9+PZHPe82jTtFxmrmFC6J3b6hI5wuURcTlJcb0dbsPdh8rX3/8y8DOvbgUQn2
Kqs/g+eV97G2cPkJ8DLKODlNOOj3k2czr8nkBgIwupe4YFKbBCaySv0Lftbln66Af+NNELr1d4eE
xczbchH0O4aFO8RZ7Av/5NpA1SSgcALvzgsYvw6QAdDdTXCtBdGEnMbghdUgzbRu+IrtMLuyW4rn
qB++WqP128rJmEWT6Vlzwrgp5DI7UeXuKUrI42voZ3AgS7P8PIvzz18sOGI9VWjhUUg9jxx4oRqf
4hEfG71O89WKxlsx19W9mhYNLSgxnzeLMdLyQ3+eklXZHMoGy6qLZWMuEI2Vi3lj0eTOgW6fshQN
jeFVT6l6GZycqPsMbR0EifgRF29+CHHw/5jD7W3HPtOMhXrNrSC9RGEANz/IaRUJNN3e3Ot7rwXn
I8ZifDGnCHqKm5lbzA/OcwltL02jM91zDtKmJJC2cVHCoYFfspqhP/fMf3QiDF2GIG8Mb811aS/f
lli6t7hyj6IjVcNGNRekCWqHkg8XR0pd5tvBCqZ1BRV6VkP/Cs1a8wdTxBTmPIWZeFd3w3hP/x+i
jjkW617p2qWy5wSsXT5/EEW4tV244VneRPvI8tLDbJYlvaLdzy8LO19cEyc9FBwFQ84rfK41LcSm
iY5Fb3GdJ5zuUarGmyHsovfEqknsy5hI/8iYkeLtiyiJJ044WrrIL3XzMmD2ZPB8inO1zXEiYcQe
iz3l2nC1aju46TTvVGdZl7zz3hVpT2fTyM2NMdtiJ1oEjPRiPQoYQZhQIemb/nyUs0UvWuolyjZi
UIcpfWZ0cJDVOO451MiLufh52NIfmeuLnRPY9unnYdbJL8udcqJiHq9gmtNDW1flxYtC+zwgXKiU
dc3zdji3DNZNxYh9aBcvatBol0Cv4SmWCDz2XRN+jtp0xtPiHqLYk5dWi6Bxt1iepzGx0MEjUmNA
CVWXZ1rW40d38cBHUdPsFm3zWh+SRUtM9PLsjYru47AobfPoUmfmNdS899kta7TDWXM3dvKxnzQU
uDroIuKzB9qJv0z6gncljdhamerSVOM5GdDHMV7K917OQRToJNk0JP+sJPyRcxjZ371em6fSyV5n
YjVJu+3wMyfqXFn9Y26E3mOaqkOf1d+CvLBdbNSOn2GUvpvC6sF1089qdOSN0G4Q+TipP0LpPtrk
z/d2WV1UVbYPAtHNYaZzW0y/5dy82ZUXPVozYjyS9Jxz33vPvfTqF0YaMehjMz7VAwjZPPEeh8qM
HkWtng01PAQ1glvVlxd3eQhnk5HHgpbHxX0lFAGR89Snh8bts4Pp4vSsVSlvzjjL22g72pZ8MpLQ
rHFPp2E+OlaJPFATw2aYHQUNbCS/K6kNUiBWankSV/o2E3p/qZ1A3jrGJUvrpyDwjG+Y1GlKkIcm
tzULiE/SznTQCwOro80bzezR8edS784jARuuHnq3Pus4HhbQaLXacG9sNPh6SlFvJoWX/X++Fma9
t29E3HCG5T8xCxRWyIgszn5VvhZmgYF2KIonra+AY80CZAKpuE8eDbCblS5taf5lxiQfuQv4ijLm
CB8yFf2YIWz89ae/vjZqQBxmUyfoe1G2xc2f1owv6F3lO5A6A0lqZaKY/6FowKbytVqMiNNF955n
JeWHO8BSISWpihPz2U5z40AkhVxrGejkZGT6AdYQ/fzcoVCwfwjXRrouWS790HFfI1Dcm0VStEeK
zhIyonYFd+dpt5+Hbije3aC1j2PsmJARxM5stAd0f9dJZpvBs5611ivWEKCf++bk0ZlFRzi/NaV7
n1jxJQ88YLOoAo32OGXRqTHFJrKmXVS9AK1/MHptB+sWyxlfapzdHJH7Vs4Q5/Q9IDlgAwjzhLar
yB0A1tr28wXh+GvpLWEPnruNkmINQAGDg4DOVfguyJEJjYpGYknufYqEoUQAQ5RvJUi1LoivNQa5
6fVwY/dAHTjSuyCFUuQROizyqasYhRvg3eXOscWW2SM7lo2AixW+nI7MFA/6kB/qOL8PnGbDtHGV
EwlTFgWUO827r+P0ENjeGvJlO9h3LKdbs5Y7RMG+ZICFkfPCOechC0lQDYYLTgHgJNsZcRUkiy1o
R/bL6WIAOhMJ9AJ44sRYbmhvo4KgPJGbOop2LYPiAHpBymQOjdmGhg8OmuHcZ95peROXN2KW2g1h
h991+b6DWYtuHY89CTGEIoLSaN87j19vfLNn1BDMlE3qJ0xVnBz8OM43CAt2kQGsWCPJNyJ5lIUr
yxcRtrGtq+2MDbElgxcK3M4cjQ1lxS7GQzfM/Tqjq9qaiMGxs6BzITw8PChQW92CuvKsyzxad4Gm
Ds1IHnqVvjjoDuesvDTzyOcwntsIV1JQHEKSU5EUrbH4nYMOepccT9qUvdSle8XG4aMNZJVxEHtA
SUUTlkzdmjJp2zDvkTcRm34IYYF+7kymJka2kzuWhy74BrN0gFS7zYv4TDcHIbRDw7LeI+C5j82a
PIQVa97aGvMtmA6/0dxVNsy7UoitYVSoz+cduRv3ethsWgpp3Ci0pjz3I+Kn6VxbsFPZNyx4IniM
RO/4KC42OBn93D3Y9ChBVaI6ofKHg8SuvkY9sh712ic250Rm3p1wCwYP4cYlfNbt3YeqPkRi2Gb8
Yp8RtDlUExcsl3RcMUh46gvoGn1noB3Lz/QgbXam3NPhgRrLGE9ZOziaXGB/6Px+xG5wmJoIfXC9
Zj/fBAC6o70utV/VYK5dyKou8sHero86Ud+ardHiJqRVuNtc025xaL8kYXNZvkuMaCPZ9UG3sdWD
EXLi4crBssWqF953QMo7z74O9bhvw4IGvrVmOLLrUs33+n6dJgJJtvbYq++qcfcRIegV5LUgt9Z1
ExOwmvKpTpeibV8a3TwF8XzLRHLkla9p6XPG3YRtfoyxSgF59IMBBF3p7Jave7WE1VOeqwRTidOi
wdIvBCwdky7f2tzQHZAAxCVr05nuLMZkYmyPyz8b3T3Ho8WHtxQql7xwD6aForEej4EdbQoq4d5C
JsBHuXzGjX3VMeUohwQZdzoazXn5kIM4Y5ij2AAbHxDqmY4xRBPzrortnxc3CAuawHhcACyDyl+W
tTD3pmtJYdG80byBvRRvXZcUNpnfp3m374T+Pg3GSmzxSfA5TNdBci41NtPUbSfj17KeZSd2NzIf
nU09e6iEcmwMCatYh1FYI6/FfuLQ5regcROEikbar3USq0ZTbQdh3uwlliL13pj1Hc0xOc3AcMa3
mtF3NaeX5VNoNfveYMQlHJsUDRJbjOniASXO6uKth6G0/N8e+Gsl3bFoCSxS2i82Wric43sTBleQ
Nn6TOcSawXE1kA6RVtXG3R2LhJ/nYrekQmkzN07YHEfgKcZUb4Xs72wWzLD4NBFow1R4GJmuAj8I
rgS84hVknpxoTyS0B/S4VHxGGr5DRbAGvXxAg+bXU4jEiXeqm9BCDQ9KuutwNNdBKTaqLtnKSXSz
9f5ALObJFAP2NXOPwend7p1LTksVwZhohrWbC8IhGM+szEJ/TVLkA1kVf4DkRwgNyYN+3GYAcox6
sknT+yDoT5mXUeryZg6y3ckxA1gPRtYxxdVdhvEtAonSeUvqoFiPaXeOw/G95fp1dEWPbj/FAFKV
0o6ycR/hup0HGmVF+GEyDQ+91zZikEJYJyDSS105J0KqSCUmyNcrTogc0PTl4XuuFc86nOy4IW1c
r4lT0BR/2/oENvxm9RapiuBNnVSH6wT42rKe8NazIvb7LEj3ITJqGxWWMwmg1658VtGSwG3tonTC
iRZKorpDRsx4TcH3AtZiFMUJ6Tdn/TPahG/P6T9sxis9UDOmMYhiBXch/pA42Zo677KpIaC10vvf
ovLOle58OUVorcxA/aIyYjYJQAftXJPP91ZsQiAv5lNRWQfSWtld7kUKDwQ9bUtzyvkaxuCxGa+j
pe7DWHuyuua2WB27YR83zlPoRs8eiQCpSrewTaDz6v2bUzNsHyv1UGOMzUcUsXKGmFP8VoX4KOe3
aTZedEVUYF/XH20Xklumf8YEMTnW8GJKBkv0yi5aKp/axVqBdZ5UJwK0h11NSAkCxD2REZ8lsW0m
H18xljsTEl0YNzs630eMr5KLys/pv/eyetO5CJFaVNyO16iqH8fYe0fP2BIPVxzj76qMTmBItoUa
qcPWXk2ZXZovacH9DodKDHgJymsj3AfawJcWzQjK2+8+JY2vDv7o6H09jc21TG42+dDjoDDD1wwL
3fvGs8+J13FIMY6j/mTrzX1iTF/FyAg+9B5s1r8Bjz7d4+XuhMbwzBl3benYBLDzmjGlVG68eAro
uda6nW+StiNeG7KlWw4PiP9Gg8+6tN/LzA9lgfFpfI0T9Va5/QPXDAQX9Y4t49bDWa7K7Hse1dXC
aO93bbN3uPELdvi+oJq20vGOMmIPulPXkpMIPhixfHSwJrFA4j9ZDIzBfCWx2PYrl3iCKt7PQ8So
GuCedefOAfi0SvtuOT+srO/WZAjREWvqowhd15n+q6wXsFabkR8PyN/ik1oiEzUJflBF5zZgMTPC
C9PZHQfH0Tim4ORpHRV3ceJdrK4AeOxp+3jagTwg9CI1v2KZHQmMhaFHylvak9PVNgOnsfSUCe04
C8takYR8p3IkhFhySC2WikAG0u4QXflKEpTZuYa2mVu8YxwJVjo60Mbaqyjm9vde58Tb6ywxcY7Y
uC2wmerjV647W1QchK7OmzZ13yfTXNvCZHMtj6khPz2tuZUWMut2weGOmxqBaYO8T++3c9+dSlb9
3pg2hmpxJIxrvGjPoWWceyBrTtjfa8WOkfnNyFv23g8ZeqDUsFWSu1vhYUUiwcaF/psFBx6We6lC
V6zxerpr2n/7TvP63TiqU1+wdM46jWulI4GocsJ3JPKG0eJLsppYCEhgId0DJ3eIlrR08N42hDKC
0f2VkhJBQjxqt5SDyQBMVdPMHRhFP8gVkUTMuJAvLfjS0KlWvOjdnJrY9OR9XeyQKd7meryHW8yx
Pe0+xuLR6sljcREXMo01UTuvAlLJVnP3a04xrUQlbm37HgQIPvYBSUoS+7I3nnuMZ27OjRDgMUvA
jzE8PKVuzC7zICZ1DEPtOtu0Yy49QdQMbrx9ReyfoSV/GvBOjPyLD3IGVybVvsWwwMpo/LBWoLSG
vSfvRQ7NuvROdhE+dHF/Z5CZWMOLxCa/DbsYAkfMiUA/LIPvsnvpO3s9B+nZG+RO5fK1CosNRfg2
AmFViudSecc2DUBfwx3KvjQ2IX1SlxglmG/ZwcWj4gkW+RbH4hWCty3j7oNlPtdhvmkG/BvqKxvq
Ne6ujZewF6WSTAWSBjjQG7hbGmd8zLCcjoLlh+7pG4YpX2spq/TmZDRBsZN42vZpSShOnBeHDvpi
60UbxdoOqc6662nGrPrZeKeIfXS7vD+3Hh9hVdAQ0MLtNEnEcIjSIc2nWnJ2yJYIIC6LsdkNpOt1
kV9F9rM7QvJizpj2+dWbYd/rSrDVPNBZY5sF9KyFd0aQb3H4PBKzdUdzd5vE7S7KvYvss92ILdMM
/ljs+/n0jb/J16r5yK2LZ7YorrphbcZx2HrFsFd6vLYm5x6f5LaEqJtwAAQw8adQwbZOywvnTr3+
BJf2Mhr6tmHCW5XN72GJnEIs6MBvhwXCPuYci5pUBrrE2zipGd0u1RfTLTKKd2A34Qo765LRuoyG
LdmqvicuGsFiZmSSLhX/0pzyEGrGJndAtJPD5uTky8dxeLcYxnWzPaqOvOmMDDVEUCRNv6j7Bg6p
ytbjb1n3x4XE1trm3vbUvkVCuCw071bY7AemhJ0N01WfLxO+1QFTlBBqw9AaDyGLcu2BWXQeYqEf
CweaeGzT6htk+OUsjoq2Mzdl0/6pjeBhymPg1y5aipTn6mAH8ca0jRvBPCzaJdDTEeMYfQfCDuxd
2rg7d2z2o+6ROuX+SdXFWXajAHaf2gWN/pKSsOop96QH3CmMpjvywmBbbVLzQYEeEfH0GzP31Zz7
Uz3r9IPLrRWhYjLsW+JopwCQQ1+2N1umz+VUnulI3ly3pUDihtMj8KKsjEIBQivf2v4XBn146MEW
0Y+vo7rH600zx/WRdX31iKJqi+H2XO1rV25mKzySunhpDKL/EFZlBau2oYgUKQVzSeaiKQdoT52j
zO33xlx+9Us52bskttVblHzbIBnWn007nSMHcHlCNsc6ox+Cyw7ypG4U6zSYfSsP3gOMC3XjnWBe
aqsB14rZQ5jnlsnMD0Tuv0aXtdNBwSlA1BF1xMB3BynmMNnfTR36UYi0oApOc9mvS2tk7XeIV5p5
k3O6l3N2KOria8AJMr4rvAG1tL7xQ52aVq2qHnwcIIzcmt76IXlsvIimKHQ4gWxjmmnZh9qKhvoq
cJHxAmLXFvJ8QwxDR5k8ejQsMMF7zshMFyEMhufUzJ80Sx6rttmOtUETywzWXGQbo9+3RvfoRWgq
lWlfVNH5IIPXnmZvkQ7dBr6rpLnMnYp4i653TiUz2SsiSyuBwINyIHsKnM9CHPlfRVYcQQD7cDYw
T9j9i53ku9IkhnDwjuawLwBPlnl0mHQL1ma8mxLgzYuj3jKaY2IjvdHbNQylfYzEJW6DU5sNlzkL
NvQLP6reRVUBMh5E/rTi2AuGCEuINr/MY0JcBa1GtuhjNkYKGODKLb1j1y9H6RH1Z0ZhWyXLUcSf
qtBvxDnNiIzijBvg3CBLdzU46sD68Ni22Phc++hyD5WlwRIUHRs93MceIkEC4EJp7GQfHHU7u7dK
AHKqSLc9oB6T9lMxgeGHRa0Sszwgu7ZrFyN46V0J6MEjAb8UQXmbgc8bxS2lGyCNBss/1q2hWAxB
iLK/xgp+oxeKazE+5cuxTXrTZ9WN67QzH2aCEGljPw24ByiVIV28DyUZfmCJabhS5DeHvKK7myWG
zyBuL6wSr/duqKDtiPNUjzvd8Z7CNsZPrj6LATs+pAKGI7t++rIODYWEnzm4ebT5oSbazFMKaxY5
eunvjly1MAg3QGA3mYb4S1Ho0u2xevfZ7qxpFZj7nDAOE6Ga4ZcJKt5Z6b+TxjzHvXDZn/GWLi41
l6t9JjMVopPstU+rp/az6mLtRPjjeu8jBjk5ZgejNfZFpl21gfBLyfCyt+iyQwe/NPVdM7sHqE/h
qkrgEriPKe3AmEnRBgMQuVVgacuaKNcJfUN4SOBQdbaLmaDcOe5pEXMRs+IZYhvREbBpaCpyw42V
AwZ/HOMThYUfsgCZ+NlBlu5nVW7IAguJQ8D+2nqLPsU3kpEzeOwXIUxSpztS7e6tBkPaoN0SwSEV
5ndjq4tAzypLjQu13Gjgglz1OA3N2oEqM6LVld2DXm+A4DZJ88sLyk3TaesobgngaM6y/cimYzIA
eGTsVs4wluAz/krLbwcDfIeJeringPfnnAYvyAVlHFz3kLvhXi/eNeNJT5719LPnV5ffgfBus0fk
NVtBH5AwEmsb3MCQX0G8H5x6OrIUzzqC5JF8p5qZFLJ6XX4Os4QqKTcO2UeLXh0I3WpxJDjWvCp2
KnxM8K4MY7KhCHTiUxO85ItEopAX6AFbYZCpo2ZmtPv8zL6YowEPhu7oDkcNhjtVEqJcsidQcUTy
jXHlSZA8aSLOdCIapa24hcVHq70SYuEFp8SyrjVSa9n+Js+adBo0+8aEh1UePKIYcJ3ECdm4FqlH
sIDsEw4mHxPNwdIdGlofdh+sZ4QydHOFJDOtbd+yHKA2JLJaR18bE+LCqProyr0RNweHVSRbuJra
a22ZZ2oxTgB57A+69uWq+eaStT3uu5pgAJpVgebrpn1NZxSrSt+hbdslBdEFMxx5h6Cvotm5enqX
Ztp9lCUH12AghbeYzhCyPACe7UOSU+SlfPyTMWH3Bq5mcHZZgiqgNIump8xyl5aftYPpdIamNtHP
prlUtkeBPDugUzf0trcnxNNgW9DVNhw0ru3UvJWoZ43KOEfQIAjY9PYMols/IS4bkzgPNX1vYXf3
uDldP5+Vty7QhJ1rzgwcTIlL41KcJJDusWWMVx8RoO+7fEZ+mNLOLBm4nMc6jU7CJSfXsTl6ob69
pAxWDn0EPbwaa/tRNyK0OikVbWNpRCp4+lkyKWEsAgRNMwsUnEPwuxnMM63OV9Sn0x7OjXXVrcjY
abL5w9hyOmnGRMqzCoEnLk9rU29WKfp2Tn08/XmoPPsj7uxXpzbq+2Sw85vUXsK++mKKZ4ODF+sK
qcfdz0M8RBKrrButCwNPR4cvE8u+8ZoZqVrbVPig+87c36BtY5ymniWsHUQy5vZTGGCMRNL0YFQx
fT+Fm9DtJ/1BoWnDAET0M1kYgG7ERKozIgoIz5AVVWFDO57DSzaxaRB8am0thT0pV8QheW2AcaBI
T+FAUqTsn8eJ/pwm4TPY1LiEJrUsUwaD9TEA9jU2zZ1m6Bj3xrj+8tJvy9agcjUjAtTZxSIt8/D4
86eCtu4uRMPLQYNZAHHwzLghRbiJyJ8Q7GGYm6zGb4d+2FS6K56VOpFgZj+5YUcPi+wjHLWQuPUx
ftPC8b+x1f6dyMJzTMPVbdPTXftvGMoKN6oEEtHhz4Nk35kxe67tZS8yabWtZUWsEqRuhZgovmgK
FapOz6ZywvO8k3W5K5HVBToOybyfORSlWOaStjHo3UbiyaCQ3/4XVcgChvxXzY1neo7N2i8IOWDc
9TdNiDa3KKTBllRmSOTIMJNMquar1hIzFE7hBpA+BP4hDq5pt4y2HYLqU3D3uyyYA5IHW6p1MhxZ
57fE2c33BTp25TtW9V2Dcj85bhacECes/4opYOa8iQj9uPt5ICrmd248/+ffyFhe8d9+I0sXOshL
6aFyEta//kZhIdy4zCLdp2p3zw1yAEzavMyy1K6jwTTBLDXO/yQB7KSj4qNmS2KpnOE5zXN6EdKx
H/hg/fIni6JV3u6/vL6/o/csBPzClmioPaBSxs/r/ycVTh96NvZbEk2AhaJhIYlwU5i822YyADVO
Z/ofsUHfXFqgGaP+adanapcR8nD9eQj7YPOfX5FYsKT/8o7xVummZdmGaQMKtv8GDzXIXewwRbS+
3Rg4xQwNVX5BlIYt+vmMKp/BXvdELk9InXcsHU0cwgi1dw5anUPLoA6om7H2X38iLmyGu3VHE8P2
iEmzF9dQnQzy4T+/Zoiqf3/VGP4kijFhCVNK19T/pmYqQcRw7GcgN0R2/kqD2o9mMsq1EOK+VTGi
Ngy42RhFbHtEMLEXJpz9RnUHtE1rkeniUI4mPE8Mg3FT6lvXCBiH4Lz16H5FQSfpruQ3u0qNdQEP
zCcr1k7sxG/ymmAhtCVgMwmZCBk/pvZ8nS1yKSKyWV2jfG2KoPX73HDWdHKaPuaUTjsuAw1/nJ3i
vpzN4JGV2EeLRrBlRxqikzSXasS80LboeWbc/+suTpjkZdZ6mDzY0Xb/3ocdl4lhcdJ3u9U4Vd+x
Cj+ycG43qbPgXhsVYTjhKFdZ7K8YSR6EGfoO1uQEpgOHfkik9WC+1fmwAPC6bqvDUGzNiuSAjgTn
2rUP5LUe84nWu5do2CQ6jNptdXJgcIHE2KdxB4+hm6E2QJ4p2h7JZ4+oSRXW78DwHmMSzI70nx+k
qT40d9wqWD5bSwJR02y8vu6A8MPdJv34Wxgg72oNDoBmUGaD9qE/f56AX9UIdSFzM0enOM2L6X3o
FaWt/TIJI9yNLvlmKNfXmjthyJn7NySyNLLm4CXTHsq5cF77zjuPWr8kHCJyq0FaGENK3kFLY4I4
puJIDQqXkdZE2aekWheUrdUSVKv1XYAyLH0mgo307u4QptNJesNFCOveyuB2dRey7KXvGNN76zEw
w7U19uTLm7kU25FA45SNk8ZSMfmFph77OvttKKS6lN3KB9xEzdYuivZ6E+SBSYkbIOxJomeI3jTU
GP+25N4xxjDO5VA95dUSPJr3zQYWabbJIBVG83BKe/QM9Cgi8vCYpFLz5alBDyewSRgn6dmy6TGG
obFfbtEgoF4dhvCD7ZvwJK975mUCCeCWXRldo6PHw/g2N49uIakqYo9hh7b4udOTWWXnjGi+TaVq
hHimE/hTQlmSAjTO6ZVQ3XqHUKbRftImD03mvlZBdkhL8cJh5o9ylfCZMREjbcb6YxuPW9Imnuox
SiC+bfoyDd97RBNQCV0uChEW8mjhfASOtcpRM247nWmCI5vniRILqQ2pG0KcSiBKVec8Q1SbABPj
+qpuFYHdq652shc8R5C9us8w8W6xatehjdzM1YJPqd4Qfx/MPD2HZnaQTfSchg6JmhL3Eh29DVSC
W92EyaHRGUEmMsmvNV3mzaAbDY7vG8JS4350c/fBrgFA2W067++LsXCpb3kY4sm9WowNQFpesyTA
oj1L6YtMeb4aSnlyY1Bd1f8j6ryW40ayLfpFiEDC47UK5R29e0FIopjwQCLhv/6u0nTEfWG0Zno0
JAvIPGbvtTt8ddWQBM+Nm7EMU86Zaj1Yj47xiyWvsWlE0kRdm++7sX7C/cJ6POlIMJbGb0SOL4lw
H42gPPcEWlwHut5xCs1r4ht6RbIwWZOT+bCQDmFVSQdZt995Aqt74Ik9Eqv31qTkRfe0jSE9c8fh
jZHuUyntcp3GvG+BdLEhzZFf6b+68UdwBfNPn5OwSGFnrZXp/Gps71PbDG9D6e0XQU3l9oqw1Gq5
GFrhCnDqR4OYiN0/qwqbmCCjCkTE2d8ztjB4dGF75V846py7JQyWec8weWdOvjqmqd62d4Byoqdx
JZLQhqnk5mezo8LQDkHIobcwqt52vWueyzKP8K0Q5tGL8doi24xMViu9icnf1pa+2HaSPJCb+YC1
h9NvmtET5dCPjYnpo4VW0Ef0ujYM/I8yTV5iiI3njgTflW9U1XYm52YVK0LW8zdfuoSYIN9Eqern
BwZVSNzw9hZtva1nq+H512c80vlR0vC5ppifASqbi31ALBqeXV6dB1sj5suVOk1WN6CMwY5lFsaX
VUr/VAzeMx5INP7PgIb8LRlp7Ub5Fgm5A+y8zCRvOqRoYpJP896YqIbyZog6KqvJh69pa3PX43ri
iB9eGSJt5PTaklJ9DF3RY5Ucg4cq0+vGqPNnh7i5ENzdaaxGdcF2t+0yZD5mt4RnLR6lTfqLmfg/
DVGDiKkm98BwjPlGrXdWwVHfIkcYVECm42QNIHhkd6KT3qYKhlhsmlddqOSKr85WqPzmOsWZkfbX
KcAaKW0mPdXADsgvIvIi5RbHlr6Qg3zswo6Em9BmzG/U51plp8YMlgeP7jvxUGi5BoNHNeVPA3Hp
JmSdVR3EIeILQoTa4HdnOzXHKye2xRuFJuiaNo3/ECeAbgdreqmRPN6tT8kePAI8HEeqa0gIazDJ
6VAY2HIKI37RZV49YTpdZQ1cccHcYG0v9+BEo3UvdiZRGWG4mdo+ObhVCDM3BEQG+ZqCF+XHxGC3
q/rj5FUQeGvpXzG8GltETeKYorYG+K30ehit7pi1bhQy6oJLO8KDqJPzvy9JiC4cycWVOEZsn+xj
NrrKx2tixOmBkcfn0kn3xvXb7+K6Roneo5r0l/wjnpvfMcY24HnIEeIhQ1a7UIPBY8SHDKFSaAz8
8BfiqwG3ZYujm5iIKQhP/325BflqzprhUFjILFjTsM0uNfIvj36wZEgERB6zhugImfTKTegnHqsD
CL9NUKV7OZgf7V1FTv6RWCcaqb4o2L6UtnVsSuI/YRsxIsma/tQv3PGO556aPI4vNrOEsc+wguZd
CaSxOjHoZj0bSDmeKgskQ9O6LOb8xd2ncfmcp9mnLnW368CINUiBvKp4zayh3iCRQ9MlOrLZckts
7dp8a7RHYDld6tHL2eCpcIpXiU0i6jAt7WvXOE8+aRGMTl2X0BNHnFIr/JP1bn9m6BzRgHIz2/ax
k/du1fZgbN4hOmjWL8zzQQvUMYWk3wQbs9SMucOEK2xs71nkzd3shGgmwCoreqUB8yJiUWkLEEg0
T1bFghBw1NG1iuIhzBH7BV78hrrTWilckIc7kdZqLfmAZ5BcaYhep4QeimVplIf9oSaQfudOPRAn
B/kZyEdCdZo2jWLS4rejQzfupAizqtRgULK4pDk17Osk+CX2Og/+hOxDcE6vdJbZh8AgyLkkRG5M
5hh/u6gOREGfLHJxbiOAXARiasbgfx4ITNNCtU+8i7hFyWJj0Q/44OpDhDp2gYNBGaY4aUjxFjjt
PkWoupHgv/lZGnCRZt5enOo0zDaFVNd0+wqvAEaFG4lNFUmRxiWQYC+FnR6rBJG/m+NRZEoKcjXv
8ZhZ8SHPixftms4pNahlet+E4jqHydYg4WHlebUDxRAVgMcQ96L6rfIeWXgVZ3zZ5dqnjopswZim
IRIVTGoir1R/xgWn9Lnry3GPjDyBr3JsrL5nENiiy+uuVUuGxWxRMVE4fsw+e4/R/NPPqMDkYEWG
7ZkUJZyZVAd7TKvXpeWuCHtE1T6ALlLoXYfr5UDOF3bHkq6J9Vdeo57yZWTAGiP82KqPk+7++/Lv
jzV7Dsyr7TtgtPz87ws2hW41UvNuiXci+Sn1GOkH87tn9uLRR/IYLbiwooGwyiXnsF4cUsaycYtr
byT5Vj6mThugetXm0SunyHAWfdSzaa91HWOPDY386sM3ug5QD65LqglBFe686syKdQ1x7Ffz/uXf
PzG2ya/lDEWbKzbb9CZTnWIx2kPtgW+FuvCrBjdeLB2yTS9oWF868zaDDV6OofVo20vUEzQUJFxL
0sihXoa8/Y4sIUR1zd4OMbvGBKKX84iEq8xSgCc2NOycCRN2bElPdluk8T5MoHgCo8E3qcRwdKvq
sihLcs4h25vt8I/lL88wumpkFY9x2p/xcdO2Zbd0Qh5g5DfU2neUb0f2euq8e2V/MpLpNdfyR9Ye
A+vqCZxFvJ4a48dVJTL0pd5h+eQOpM7OEfWKYnoKi+IjN9Bdm+qIur9clVxvAI4hcTtdic/OPZih
xmc+sA5ATQw+0p6rreGmv8OlPmVZ3uBLH3m/2OJhLHWMu0whwKUqMm+nkPZE9cheMEYpClwdydAd
C7YK2RTJhbg9FWq59hf54i6EA4b5u1oSB8gST9YU/+hBmZvRm4lEksVzWjt/iMIYd12z0FySuIti
DM+HvNjMEKMQW1SocaH4o0QoMDMYofleT3y3yRVYg4q6WV3T/FnNS7cKPNBjzEhRGQlU2vc3hySD
fctsBplFvHFpCFddYFGYp+iAp9xJosxkTRzHjHHVtDcQ35EXM24dvGUrD4T3qv+VdcV8GMcG4TUB
UW5R/lZIqDa2Ge8oD4yTu1DxjQyHeZe+sE4SHIazaFvLxw4v8dq0kU8NrKmaDNmBxXBXEKDOhEOv
g0nJyLc3Vsbqz4zZtM9ktBFWZi/4gbqOjU4KOTlGLyjJJKS/LD4BNG09jSLMNpgBUDU/APkMI5No
O2qj+atktkKCRLeV2nlOR8JTs71XW6y4FPLDwkRS1OvhN1lAy0HpfJeO009W5w9jL+udOf6h03sa
cwacfqlfpfZu/46lfPJhtFAM2xA0tk6qEKHk+UPhh/mGR/YacmMmsa42muiOrcljADku5S8zz3WS
kcveN8ahIEgvE8EZy8/30rYw5EEpUb4WlyDVp6mXChuAou+tycpr1HEi1RvaO7ydoknaTWO2V9lY
KEMC/TsPWQFTr2xDAvG44D2QfQzDyfCuKEL7DySjHMdmRTShBcm3Cd/G+7VWcjFGjqWXKOFFAU/W
nsohvdRt+tU4o7kpnAFxG5gfxX+IbwtZoHqJsYHvTQ/1WdGvZ82PWhBliWNI/rIQg5Mt5HUYdvRH
xSR9X5LzsPMMxBhzEIoTAJ7HPivrU5267trDSrCuYotYTw0Hx+2nvSl8uXbm8dlo4hoVX856tUK0
y0FBAmJc7hoXswYG+FWQSJwRlvx0w/IOL+kROcQ9h78IQGbwV02WuPObkWX7mb/NR3Ho3OZjThG4
zpVa1sSe5Jo10pjsSyhMrVe9VGTRWkF384cSF4AHHgrA898yzV8rlYDws1eljB8dWUv02vHZGyz/
VIVAn9Hdu1sv/xibAPhzvjPzVLzGS7gO6uA1n+b0NLTxiJ+h+TuSsjZxz/B8toAdaDMY6b1isDiZ
rdKb2i/wANcL7qSecUEt6jenesim4TVve1JMjE4i32eQBAhJrI0ZRbMD/cQkLXqbhgPmHv02m9qO
QmasoEMmRgcAGsm2JxBSVC9lvvxh9k9UZOk4jxje2OJAqQi/fe51ZiMY4JPsd1GNco8tIJJ2u+yD
pXushpko4kyFq9n1ErRUMxnRfhPFeOAwKyJBq1qPJpvXCmUEbRt04/VciWqTeP2l9QXJH2YT7EKP
ltSvvPpBIYr79w+GqvASJNauXBJ0eIvMo9RLX3tvsPewCn4FnMXnuCv/1JxjbjqZh8kjt2duaIvA
P7MgJFYhyyTZPexpoYE9+0BCctnUZxi613q6p8g5PDuO6eSAtd7Ktn2weBjWedb/GIpfH0yLQ5Ng
7C7v+uTC7hiMJP1jSOzEupi6fGeMPKEsdZ7Ui3JswOQ2JAqAI9dckRaa27bcSa6OMNXOVQnjO8jz
A5qfY1l6v+oStXfrpL/4OUNyH1Bl0JpsAHMcggLlxYgJqDXys5cXHQlKPQnMrMwQ44RWefVmPFfK
KC9Ib7Z6DT/9NRNVw3elPsW9ngYa4FEt3DeTzBBzafXXGcWmq4sO6NlyEbXzE6ILO1XsJg3BCKCp
7Yx5aV1GrmYfRHv/TJtHhtOYHRbodCzFWVaWgJF8WLYVMn4LQzI7XAIZdPnVWHn2kKbLH7ufaDmz
b4IAvCOETVDvIP3KoRErWplyC625WiWBe67j/hbnZX1pChnhYiYHuZlZ8sr2CMy43lml/+TApGx4
THZFBr8cpNjFc7unibeL6pgkv1SEfsTohq2ZR0yAVbYpXE0NLYb3hddtVS/Ls9miUW+DR4Ttwd5h
4heU828UZTRxQGygvrFpFkmyTd3kQQYQ4Jg3REi6mQW52d+uQViapUN3MjpfR3hYNx6J9SsAhWRt
JsELhkT+7zmzXA0KIxZJeeixCzW+fSGg1n0Zs53KZHMs789+yv36BsEmchrIlKPlt6/Ev7zgtmph
B/vKGDiHF8yuvb2bcBOWbnAwTbUg81veekLu8WNi7B0nBA0K94ZjoGpIsbD46fLJvDq/wCU5VZ4x
Hpp/jcm0x8/wGt/RqNZMnn0TpOTXtFaIPM//ZcLh0Iv9pzKK8JzzawE7INFhtYwdXC3B6EIpl3O5
BoJ/CdAagC6bcloW0h2hMpwTMQ/7up6IQbEp4VVsoih35aWevHbrVOe8NctdWRsE21QS6nATtW2O
Klb1h9nvXzrbeITdDL5Jo7EPadyLID/UDIKAwxfDeAgTf7iUoAKj0UUawAQJGivxtga6lEJmPdjA
7M3ux3xv6I6Y1lH99uJpWgNU/Uq86SEkA3QTgiZ1oWseLRWwIIOND7scCalu2ihuHNQ91ltaiGCX
/SQhFpLJ9Q8oqk4L195eZC29O9jRUS7PthGJ3t+lxpQzcwX7b6UfbWg8ygW7hCgei0HkG80GxYFh
4Q/+V2fDWoaxAXCHBE2GdMhJApqeFr3KZE2obu3HeGD6BCaU1nfCe4AA0tfIZ0av0pvGExQ3Uy8o
cgSijniYHzjC4KurN8eiK+Za/d039niwzeMUKn3sCGyl+gfCYT/jh2eC1oHfXESI5c6ztkVyNRZ0
CMRvqG2a2hebI5aFN2irzvsuPQUaVRNCnw108QhQ1l0NQMjUKYn19XxwHOWsRJnc0hL0KEuahKo6
s56yBNazyRACn80E6Bb9Uod02FciagpfIUZuHwRg2w09Nb5UBnCkH98mI/i7ZE11xDr+SSpX6dz3
IsCfM3/d6fyraBCSMkhOReregpAfpirGJ3dBJbcAuwUskyGUNPu7Y5yKM7noVHxAu0ljgsTaJzya
p1GDEmoYDZJybdA1JqtGIXPFO1EDSdJgLMIUsXXRvMJxt8CFZWKHVfoFpsuBS5fH1YhvGRbBaOlz
e2e1y3eWtuKJKDi9m9F/aByCDN6Q+XYVkVcjlEkR8xHnQVOsxorYYTtVPRF5HugjhLUiAytsOcJD
aeM/LwnXpDqM4m0x6gNRM/yuQcdEHiDyyPFTd4sor2brE3+GLTcjbtMIze9I3EVVwN2aHet9bJI/
RBdYq6AnINCDRRr1zvjWFE5CIPb01d0Dn5bHADGpJMhmlXDhrL36OUsRZbshYewKrngdmj+BHXzK
gQxwON1rFXJiUx9lhxbc5wO8rZ5Xzqa6mnNEAHIKtwBn5zUWVlJ68hQG7WTerG5rW3Z5khNLn/C+
F5AcVVVeN3vwNKjaJudcFh7ATrW8plIwhnkDxE0E39C/B7p59XHU194qAQLYjDI8mv0t0SCB2e3V
JMOtOzfpyXjDCjf0xTMZ4xdswUjwE5zJSggY40gmiCA5E/FkMLfDR4+K4tTEMeIaB9GUhVVi67gN
XkP2+iOjLRQXDFrMbKIBg8mM9YemIhyxOFLxMe81wviYhf46L0Ea5g1hHO27nSJQRsWTbjKimPoq
mLculzuDGGal0wBSSWzF1CK5qzZO+Qf15D7tJS8lUcFNku+UzVTN7mvm/52JOJ0HY05A4wEv1ri3
cQQv3F+ox9vS3MLgKaIF2fQUp6eGFCJcscxjVRKRmffp8TCfanqiFSGX1RmnyT2D4Z/8eFwLL3kM
dVOesQKYUU07lDTYpF23YRU5z7tiYQDPYE96prvTR0buzgqhB8EBjKfywDoSP1Y9KL+GrrOssorz
3VDtBg7auoxJycYK3OwJyKyonsHuk8OBAbckKLQwn8yFwDysgTVYyGTY9F5wsAKcWs3sNkfNTYNd
WWA+KhRTNNXt+tyEKtUnTKYRy87EMtCFEFtGxHvUmMm7Je2N74ynvhgOk+W+qKZ5W9yYVHJBOrPO
me80N5NdJvhpcZch6YjS7loDN2W8Z9cbKZD4dgVW3TjoIw+tGkDn/lwM91AYaD4Fan7fxbGVKGSw
dsUPxT7qHh0CYyk0TX/rTPlbAfBxVUP/ot18r9vwz7+g6IZ4dvyB9mqOB+rcec43Vc7CEjI1rhl/
F5bDpTWDHZ524I0xIHZnDt685KUh6J4Jg3tNSm/emi7Pcb9M6ynlF5iFQMSntNvwm/zxtFXudG9N
W5UxHWkrfWZD0Tz4dz11y5vWNEiCUewwPE6gEVZtvNUB2VbGVUjGFi1zppBSdxqyC1FQGZEK9R01
VXebEZgaGktudgUSA6WG2lIAOxt/tpe1Cft3R7ke4vmeP11UArnnjpdhbF9qN2MbbBWMDRf5ISrj
szbd7DhKZW9IHBj6F9UXWErkZ6N3DMsu8wxyrcmZN7rTfJRl8NIrP0HJIQQ3F5ONafbtF0nfxizG
e7essIHS0t4DlfCMOLnsVj7RJNuMpSED1+qd/ckNNNeysZbbzBDjiDcTQLmfP1bCMl6TEi8F8ZPQ
Xx190MW487vBvYYYZdbDYpHlRuNHUcu2r7a8g7Cy/XiPGFsS8qWZYu6bwnuxMxa2lcjWHW9SNBns
UcF5Znh3MB57RQyhtgmyjZDej+uyvlajWsezVe2q2lcPhZF5LOr1G+u+eB83RXwbq8ZfY+lVn5Pc
95lPwHcsPhDAzTvlHtzcUPtQjwSnA3CYujY99hfhAssqwRjTlDiPC+o56bafum6tHagJF9Vr+tH4
+qBYqAz2Z0gSB6LWbNM1mYFekvczpr1PyE0anYKhWDqDygoYqwSAYd04u9WIrh1kixPyzfVdMJTF
5cEYaeQnvJOoN89hx38T5Bg3jSx5m4l0jS2HNvSFiioKnIIIoYnRIxhB1nm5/EiyerplcOooCay1
P6lsB6fnMSDPDXUfCbTzs0Fy9bh0t1m4PYw32hnPPTAu+NRW9jYhqhMJxOeAhmZVzs6HhyZOdTUR
AkOycMIUbL4xU/oD0AOUc6jheDMXzVDP64YXKt2Nb7ExTY32UWbmIxViHHXstzdjXv3xAddiLPm3
QOWXz7cVSRry+ugEGTv2Mcv4sMyfuBcE31cW+MKBXedEyK0o0HSvRO47Jys1Dzqw1aeRuivO7B5J
4aONfHzljTE2Ip6gcATj2FEl42Aq3sjjrGnH0ixSrX+rIP+s024EhFmHT67IXCacVAuu31mrxnJT
0gOcQzYxomHrsa3RzLJXe4wd91M73XNdtN6u7/go/fFv69pi5VTAUiyrf5gx6hfMoCJS2a91xlI0
7Crcka5YUZlVG+PepZDuBNuQ9ZZdxpjLYogRUOXv+1kUmJOT9JFiz7MWHSyHruhfcnCNO0pEUD60
V5ONJN274dsZlipyfeyTuNKpPQqxtm6Tzv1jqT701AwoP6aBv1qfOOsSpu9pj13sJ8j5XJMuq44E
Cz5bU/KLHuHVcskIITbjOAYGa7WQzyPZsGkxt/MQ/k0MbzeD8Gb01jCqc0gpK5pbxd5s2zlk1C54
IwvQtvCAdgRUfC8KgEUBpXBlBdP3JDH/IYqyUlxS1sSAquHHa+1qpcMxBCEib4vFu3lPKAPIlO80
UoZgCTBgV1QxECYQ8MY/JFn+sjhLQJr422VqE/pDSedlLVezg7vSj/Mbw7mNCIs90/kwUvxOC8yt
cGTZ2dYk1ditRyfMeR0Oxm/E3wYSw9YTqypNNsIcDx5rD5YnG9ELmpE8+QzjGXfpSZjBtvPbnSHI
8UUCRUYENozus2kZHCODWXrzfZQ+I6lrxW0pp6PdfTSWOmC4WfzxQq5Jjppt1brDuNfCA5ggYOl2
X35u/8xj+wnx8F0140dYfvmd+MUSq3F8pimizdZ1HD4NDmDDyrssGluV05dlJAxqJtAf6XuYIj42
rO1ou5vQdr1VWdG+VJ8OaqMN0MsQnROeVw9jdhEQRFu1JgYeENlyZHKLqoUxQL9telCVILO72Dhb
451zHtMxjrSQaBbAatcXjxHCBuCiWte72Vm+/MImk4GXu/Ji3BPGH8SYCrGoEUTwlLetqB5w8V9n
cj85Z1w4R0r0GH7EiLSmU9yGVD2Jg6EwNZs9FzSszZkCXYoUK5jDmsd4NNrupyrgXNZdTzZMmj13
dnx0vKMd3mrJ9Eak1jkmsJDADYpPV+DD9doVgIcJBbVLD4aOEqVgwUjT5HloBEuR2Jt3C1lQXSjx
GkBUdiGctPGOVcMT2uezKuheSCW5xxriJnad7x71DKY2alZncnZQOf+WQfbXGo2vrmUplPh1VM2I
IcwJv9Q4Lb8rApiZM3yZNXRrsyC3Ti3fxYK8zomdb9T3+9gRX7q2X/wGHRkpBHdiQrb8XQz9nCxv
gKffG3vuNt493tH7wUlX40NHDbrov3QPtF42C7rc2gWkxwBKEcVbbad/ew2/EKuLaBx73fqeifGo
ezFZk6wX1esoSOA3zjJj+wBgKeQRskjLgooK/4OVw9w4SPc631w7rXigb8FuBxlM5TQw3lh+1ZaP
jttCP0U3c2ttokcnFyALscAGL0J+LGpakckmYFAOrYtdQj3EJc4k2dFiyVSe8Ny6Ld9I1g7fiYlw
t8ICuwIyRvyH/FAujqNGu79NYn5ZKvgoW3qoCk6NCL8YvrvKbLfx1H8kE4dfUOg/btw8jAtGYL/r
28gCj9P13THhU3JmrizZ1n/vJvqI+p4lB1AYyY9fP5pgohV9tlfz/GoUjsA8ITUYIx4Ffn0IeHHf
wo7udYJRGc3SaS7Hx7Kl82jH7tI3ioOpyvaBxxpIx9T9JR0mzowZR1V2W8b41tZhv20z5jPZHL7X
ZcMHbFUGb6e3J4oK6IgT8G4jIwa5hR4BYqvNjUMbdFSoYTkretjQEn25BVOazyAzb45XFptUoCFy
vVjs3KD6tFtrbS75gXu5JKf4Kx6KeSvAXWN+4cmYrKY8kECbb8a2lZ/UBDiDgMh5mPwYFxGAamYw
6bJV4o8OU2Gg6RNmCtmWwTnoX6THk9PD7l0taAoVDjK2Rt3vWDZ/qxSpknI/erMY8cBya/FYH5aK
fAp8uivfDPYW71GLcMYS3qV37L0dFr8y9W7PMcemcb/MsJMEil2fRKRSDiz+swJoQGWBkfIpMYXz
hdXZ27YgNRRhVaTVoy0tkpY+qiVVWHpkmKnUfFBxcmKqOOyqYimeyZcfXbEnZ/KEaCpehawuWf2p
TW6Yt3LBO+PDrtiA07trReUmG7YUjjXZK3w/sjA+mHkobdoEDYCxdyid8pgs1sT/wp3QhSabZv5F
9vZqUwPSooxki83FtsqT+TcW6j9xHX+Rwabvoc7ZOm0WYGybuR3pQdKUNyg0O9aQ003M6beVI6xA
+cAcTWLNtKglkaDpVYDp5346ZmP36Yrwdzx5D1m9z1XO+mhygHwB/aaQaL57d03Ts1bSHg7eWLxb
Mx+y0lzz8JlQxT4yle5Xsh8fyAdiY1P7GS8BR9FSrVQAG77uOjfiJ0m2sS8ffORnfU68QcaosGPQ
6/ItN7jj1l1HXy6HNGpdrFwAD66eNqcj4FmixHwsQngwn2zMR5IBL7dWLaiLHI+1jwthUkAxZadO
UUCFt7biP6FMDqbbpYB/jG9ay+8xgIPlSGz2suBv6wmWZ98N8qxq/sSauCnNEb0KjfDXFHYvA7oK
oA32Kncou2CIeZsQhFMm7MO4aOg/LbuGpg6O8Vj86QiRk3P3gTfww9Lxu6SIfgVB+7dgCoHZxL8J
HX6kgMyJnnOYEedknol4OzcBgPR23jHHz9be2OyzOv5mO/FVqeKCGj1is0DWH6oFj2GQqZqKiTYi
1rT6KDGCpY5NrL1I+N9605EW6zHtj/Xk78bG3beMdEzatii//7ilR2SAk5L9lJPlBn4JCsuMrch/
RjJ1jIc1Nxv74dKcwMcdpUPMQCGYwbeSc6QI0VJGOSq9Y/ITV5a1Wcgj4t1AvVq5T1bsUiNnN+Gn
Z3hDkrnHIQb3tUo7cjyw03brwK23mJIQfxgyitPgT09W5urenLFrKu/8olD/GHchT1DdYW7wlqgb
mm1QK8bEAcL7HpPG3pxNnP6mzHcLRExHndme/soS4zI48pfmNo6YpzOt89SH3brt/Vz7Cucqauzh
R91d8vJsVpwfTfG3nw7E15KiJDA5WTYTn6wsto7w7xnky+MkgTuO3bxu7f7XZFntLW0qBK7ZV05B
Qdk2ko5szu4hp6hexczLHpz0bvSto67/pkLeh3n7axy5irO3FCELWetouTxHM/iQLByWYIwSk14s
L5tk06t0V5DJIlCYckV9DKHE0MyoPkKwFqUs4ZgyBuCTkme3i7s9Ue7EOribxjXB2cTotiphbyZ3
kivdCea2msjL2SCcUfykmJo90YE9zbwrNceyNhx59lOmwTMz976uW2xvDnFvPVQ1Q6wFeq9V4gZb
yObvpgtMvR6YKxouULSShJ9W22RjOsUHn842qWNSH0ELKHN8zbLls1DLUzCOPwLbdDkikE3wW90H
vQ5qiUiK4pM1LlSbuFBM76D7WMsSjWrkTJ5es9KAEao49hzm5ejJXbZDHOEhLxA3XMyCuA+3vWP9
qQg3I2IwmOALKIpVjsqJrisyTXyxExKWsEqLa24u7vP9T04IJpQncDrqymkfwYI8B2jZBlhAyPfs
oiXMunoejdj7ThJYNqh31piox50M+/s2my8JWQDZaN8kg4/a78XLCJb/1pvd85C6k9iPMtG3f3at
QAAXKuBmr0P0EcDmpk+yAt96GdQ/qfvdKvy+JY/UgHTyseKkRUYHPcRAgD13IrxkRhkMIEyQX6NQ
My7//8WDAdTkHOUWubu4x9EeOm7xeyDHeptQcv7WgUH5B1I9qJkxYuQvk/hunCagYdDBEV78/I7O
Aew3ujRPEenmmwRNrepGsExJ01cVDjd7SWryVjG0MXCaNrzLdQSIjkdToKSVXQ6ovqgVSQc2A+Q8
XllNWiKgGa9dBR5+ZVvyUZoei+W7gU7fnXVUgA8T8My7E6Q9yrAtHr2S7DyCQhh7VMNvC8yDbsL4
tcHqHjFO9DCt0zLY9bgQhxSWF5EwP75/A4vhiRfo/DEu19csDOePRq81QzLOtuUpJYB37Qbj9JAS
tkEOtO2dZIbpL+2s5fA/X5TrwhYgW646U1PSK1uvOh78pyL1/8atn+47D2Z9NQBly7rB/F14Xvxk
JFkPNAi/rUMFBkGJz87IigfgETZtpv93xs+4ypzSvsR5R1hWN1m7hVjPuwuUGKn0pdYV1ukpN0um
PZPxKnBFbEvPgvlSMq0p4hgOI7NxB1JyM816Rzo94+xOGG8LBxTxSW119u36YltpANYP+aWp1YxK
gOQroyEabETyojjFaz4quOS74I5dVXCvuO7iF2zl7GWW8oWGj4q+zadILk64ThKjpJN64Y36Ly4Q
WN64Ksby2EJcjP55C/998c37EAPxH0lkbX2ljiPHhWPzn40O2iQeB9KVwyYVL6lJ9ijfdr71iPSp
dKCP8+i0Z9MmGS7on1sQjtVkOoCI1qBR2meCAkdahKd/f+iCeImYQX/nVt/izJdvBbpleKZvYzHO
Hx6gVh0I9xQkAx+xZ8W4Irjgj9q3/v77eNjvEUYO/CkneDO4D8bq8lzMX4D9LLzl3Zut7U1pJqik
Qntn94l6wjqrFNVmgtALcEEMfsYLAShJcfqHNq1cHim3rY7aIIc87ymQgiGeQnyOtE915p5mza/b
ZOVpeNnNasfsRovQ7f73zNmTrjdiLE+lE57tpYdM6vRPXlj/FHPKFRmXSPUU2vj3MjcfGO/Mj+RC
oVs0wuC1quvVMOHUnDzj+u9TTQWMVirbl8Ho23PfDwGyfoZUWuXjuZ1jteqqA6XHr2aultelY9+a
Ex8vUSb8H1PntRy3sUXRL0IVUiO8To6c4TBKLyhRspBTA2iEr78LoKt8X6YkW5ZJzqD7hL3X/iz9
L8pX9dYVw7kXqCQj6Nrs1dCTS5Bhtq/nr+Mgps3yQYkMSsjRYD0TEW+MvooSC8WNjMwt3hN/H9B5
3tGLuBvlog6JKvXV9nX+243ER+ibW1kPySFsbXNfVg3VTd/cRtxeGzG0DSRldzooPffRbCQFn/tQ
l5fBzj78oRmBpwIPoJVxdoox84MgY1Qf7atn2tVLbU4cfpEHV2tBKOs1Yzi8It7KyPyJo4dECIt9
cd7GGgKsqL1axpxET/bywczAt1i9RXReYvwqM4Lt5YCfGJkmwAQ5hLvaRp4aACdeXtgDRodGaB+G
azZnz2oZe82/CszxqSE2ERdAGEHMHHpmzpkPK9Njmc/rpvbo9HsZ1WTJVezKAC71hVcdlMopYUd3
k/mCWmQcXkMkbnAQAc8kmm7QbHOEhLb+rIjvXQLUl5dWYKxWJFpvcAL7N4cl/7Xu/e0UIlOx+qh6
Y5FdIWCSe0iOPTYug8QTeBWuU0wvQxqT2c6WhIGFizUialDOWMU/PcQxTsIHY6zs7GFDXqWENDuN
JX+NKfiOXAjMHZH1hEukuSSZfK29CmeB02g/iNtj7OUOdzXKX8loyUvitOUuccMQkYVgABaJCZYk
kavQbqrymoJpXovJLQ6aqeis3NQF0CgFdFatJvkV6UUtq+TOLag/8/W/m91I+lvRxfuKFviZ7mJ2
/IPxhSwI1tbU4BAKezxkPjaArM3EixfHAAIzUHBOSlqhk6BTNZIGNiNVO2Ot+uBJ4vGshFVelwek
NxW6uuJUC86ScLm1a7BL6QmquwcVCl6NMn6lpjo/d8hdzqM+5eeUGeMuaFqtXCdEEa3JQQoImOQl
7fD6WR0Ls1wSJ7w8C2QzrAciNzsBc2D5UxqR7decMUZtBsC3DfQEhqU1j+UlnuiMIXHz2CPDjXTz
LannASubmENOTIjWle9CUryFblQeEwdUkhOn9SnTqdxMe9R3dtgZuMrhrWJU9J9HJAhFH8V7zZkq
WOV8cQoO04lR1ktSeeNFmMVJL+r+OSW9cUFOBwXAESMqIDO1Ptd5F7wjZ0QsHDdotOLoGJJD9IXU
CBxR/G457iEUvtj2JJYeHJUMx9Dp7nXrFU+dL38ZM1DCIUDMqIKjNUynMYz/IXwlPFZ61Z9QvQ53
QlxRyE98n7nrfY4KfaQBGCAS9veLNxTPVtaWt1yP7T0t4Y/eReDkoDf80fQADQxt/JpGhykQmkPp
KuvDyidq47LqLzlJWe9KuzSafVE6GFIBHPLJnV/CPn8jkjHas//yT27t+6flV3qrE+lnVNlhDLpD
G3b1mUCqf1+KgcBvPc2iv57PkNhj7Nm7B4NkPGvopm0joZ9nCP/PJv0yfGnnsrzIsXcuTK5u3zbj
PJumw3+HCiWwu3EyTG3MqJS90rT+yYVFdfq+TACk5qicD3kwtbRMgUzObkiarh+OWnJC12Nu8WBY
gPZs68wK0zovvw2zJN6z0mM2UlQXMb9gpM1alK1IL6Mc5iKbjyvIM/bGc8OHIMq7mClTGgHJ9pLg
BEN3SRxo5Qxes4sKbdj3dr3RO3eXldPAKVMNF8f1hksxkm66csFM1wgGMbmY41ZxXG81MibxdDcP
CloXZeV2+Q3znfYRKdUc6pCQh8oeSA5yW8DpFJ+1PmHctdhe8Dg3PNl5sV1K4VLxw63aR4xl8MVn
/OQGTfKBKDwDYJcTgVY6yQdBgQDGqJP3BlHuldU8Mapvn6qwIapn/q0WBBCFm/xWtXyRRD1SU8zv
Gj3l/798/7MCFT72W7Zh+r5mtXvuQCIcpim+ZXbfskaf6fgT/cGVw43qtd7anbJZTdiC1EULSb4+
Vx4o4VAr5AnrbEIVBNfyWzn0fxZQRKl1d6DC9b7NK+fdzWExZzOWIHQdVgqkyuiZz7eMKnvKU7lj
bEoWdhdSBZc9c9YkLnZeE8R/+M9Bq3os72ZR9CaboyXy2XGUNtSFWlazEbSANNWyuaXeyM1kR08J
iDrQIaF+KpEAsRh81BMaMS0w5b30Zhllndk3w94tvwk4CSiKtJ91UbKE0Ds+g+ysfpRuepnqape0
Qf5kzIETWCw4c0zvmW1ifkoiGOFKGPBoWi+n13cHHLuTf6g0r981ZhHsdCsbXnSHvbHrJNExCtE+
iATaXA+QyQ3bGxg27jAvw9JhJSxhUqd7jZ1urxWeiZybpY6hZLX/PnkMxadu2HhtFF3TUEdQX7fx
AUe4vcGvUOxETcRm0BvaVXN7GMuZ/N02dCk+dcRrN9b+1ja87GIKViBFLDiHdOqNNApPdtz/LoOT
m47J81JxlhbpoEx24L4TShkNvHPLje1aFiwwhZ6uYE8J0ppvaYbYPJgEbb0a9zFTAVJ9BZj1jckc
cDvVRMge9SYMD4Ygdx6FNxuPrDwMQL+TzDUuxWxcTzJSxIoep041/5Z7D8XaZL0FUp77rvMPfmZ6
gFxJ5FghFPM3EYi9M85qUaJ8MGe2cJ5vTTXAkU8CB2HJBIeOjXHLqsFHjh9aw5dDRDFmA4Umdq74
rXbSj4Gd/THJkLuhvud2nd/4RG9/F7q4mXajnfU4osZ2Ni5qfgblEYuUFiR5injUdkp+BMPowSBd
vmHRIgJYjlZM9f8erWZgfSo9sMGDU+KzeRDnKWxImvA8GNYR/jAjfCKWZros9YCLJQR9HQ3DwlPx
cJ1sCdbxVw6WzXEVS9nvtDi+61V3MCwH3Gcz0+DpRRBJ/WUBGB6QrWNuM1Kb6N88592LjPJSNMN2
JAJzTzzK3/9qQTRj2rVtu/eEMIhDwWTwEgAY6jKzxqzWmt2uROC2kjN2gyzj4GwCrt76wGuBDynk
+VGV8kWFtNR0WPuGj/NpsD1vI+xi46YwPlYAwT3RsvhO2ChEtmJh2TfkLGOz2sfwY+gxu7uRVXBy
ct6GaIpCYtUFkmkYpdEY/exlz844j2HV4CHyh7K7xlzAm27wPt3chXHWDE+2wcM3FFn70yJlV3nZ
iRrbeFVMNJ8TUtoYBbeBL59ZrGFhC+V0TKZxS3CL80MbjXArWwHIKHGOHTOXZ7SMYM5rbqVa4stp
QcFm+PW9lD2Z4YcW+BeJys2P/X05814F49gVksTfDbMxESNtWRFyxzw7N3kiFuqHRsGd5IIHPaYi
WVkGZmBGns6RXeDZW8YWbFKZVBvXHDuJCzekPdpe36GEj8yznWIl7FocYXlV47Rm1DPf/vQMUfs2
wR8UeB3//a+YSnwOaVHcm5p/h+cXkfG6qx1CO6NSXy9ftuGxVg87YWMzhzVBrMO1Z3S5/m7v4DYQ
+gnN+jpZQzgL7I9xwwkq7NjZfH/scWtvrFGJU2r7IY0FxJ40a2g+k/y43CktP5htSSRBaKOxw0lX
YTK5yxiJlxmrzyRvBBdW4J9IQJqelfncZB56VyaDtOIDgoI5EAk/Eglnc+MPHERsWjZJNF6k3IdA
pQgqxGNv2+hlSOO7u4RIdtA7ntDolE8GHnT7YDd+dRqLaLg6ODKBN84lLnHxH3Eo374f57CP+yNR
Iwj2KvsQBKb7piqoNFi5vu/4zijFekh0tddMTWwLiClbFbj2zmBmRi6GbE6MTS6O8MpD01HoLm05
1ocp6+EqqmduNPkc041g7GAl21TN85jbP7TEjy6FTRgoQ0hB2mu9AfLTMbK1ecbDWB7dfmIvY+Dh
C4kXWTKPPFO9AH1iTaD4KHlleiI70FunbmA90RIi3Y0a8xTGk/0hCobG/nisiiy/miWuTaODDYDu
8EwibkOgEsOtseU/ZqbA0JkxiiLG5rw0F1oeXL7vJSegpCfsZjvUqnuMld7MO/bsvbGHj1ElDCyc
3nvufdI153t5efGVgwFqJEHCz9z3/2oQc7TZ/0wgJhoIw5cw4PQIUA2SIj+f7hOWtI0qIlbILidR
5BifUdSpFydL799vndnj16Jq/a9+nWzsmkiiS3kRJJQOdqdflsz45UUSTLJyqyLZOk46XGTXUdWB
i2BJV+HBmv9ZYDfWgbzTe8q5fGPyAUq1ldV6GUVYnUdyC0MHbvCAL87X8W/aiHJw85IrlbvUH1rl
6ns7jvsdiJqbLHDwmWWYPkKEsQ29skfS8rvuUF5GedviilIU007jHhkQnaF6fxRA+k4uWCtCUC2v
JbWWhQ3wWlBVxSUfQUvYQxiev4vsBOlaOPKRlUJ71YBXnvSyzt459CGTzb5zrTbZlUi4KEHIjrWZ
7B+B0gty/VC/y3Wfp0cn7Vi81u01qVkwZKO0LnnlGluCa/0ZhPZA3v9Fjk17600jgK1r5D8bgGsA
wxre5XR6LQlSSoSvXRvb/1nMfDOvoxdaBowUiaQ1BbVxBjh7WTr7TgNrOBc5bFX6bWw74d5AAXSY
mO2s+ZhyXuapxsAmpPJ2hHoiQarYi1KT+G/5rT6HBKhkfApFpxCmkLAh48Z6GhxBIlfR+PuhLNms
WZY4k4t502ImJ3VY+tfCM8yHo9cvlYnHSQqKd8Y/iE+F3j81yvgNHWK8hH3xiGM9eUSaf5UTaNtS
V0BhggaP+rwpaGoTvjpGiwjaFsn1ZBytCMBNOEtaJkCbsu4hrYAYoTIgojyqSJSbP+FUruQL9ELn
2IDOArGYnQYPTqT+CSvNxi8W9uwvYw/8tD9gaWcFSOgT1/nkdIDQkhkJN6PmYqpqPNuBs10+l6bw
scc46QmFXXCQsMDWZT5QsgTO2YESstd8iUjHgyju2tC1TRrgizYSh24T6ojDm8C20qYsKsQUHpfn
2R5lCU4voLTKsuwoErmfgBOckr7XL5i4JdQd6qBSyPTYddh87CrCATxPpQ0X0V1pNDANsoFVvB39
TCorezdDMNY4BU0W83DLlksi8AgkGUOF6MTTL36UIApLMv/EsmLOFGa/TsnnEL9hdmtm0MOnoH5c
F6a77cEUbK2xs5+0sPxt1mPNVcCPxkCxOBWCVF9FYLtBP35+Sm3cmgxjOI/Cu6WL8WGLiC26hECl
WFHjHkkoe5dDtCA7c6v1cP0ZUQ930fyONKs4tKPRYY3AkiqVJk4l0AWtrccbsRz4G5TNHt7QCfBC
UJReE5X/pJnPH56m/0jTQduJ3JWnSdI+uFFwdVpxRHSav4KoxhndEadsPwrLqtc8qf7G6r3mQXoB
FJFIU9dIqv6JbfBDQQTat8v/Kw/0dsNG3dvDOLAwUA/Doc8AQOX9nLk5JTl4+VlNNM0DnW6e7yy/
8syE0sR07uGQYrjL4hpDPXQcBB+EXJcDTpqJ5FkykiaWDsynuXc54lwrP8Dt9zdEG6hNM7dXbTL8
WsYk5oiMk4JQmwvCqeVbyszL0Jt4T+e5FLOKfrX8QZG52T0jeGQstJ+ukjwzPaOhMEGA+n2ByYoH
oq+ZcthlNMcROaXOyD+v1nFXv7WWYGZpY/MvK9Ke4zq6MUQlpSaPxzveMQsrKyFpLnPmTWUDkNc8
exPM4MQkMgl1tmqBfouuwyyJbYCfNL9pRQlRYUTUE+m+eYlH7L3SeLXnnDQhrGBvhpna1No1opT5
m3nlV9BSWFBwevuBHKPCwtLcQr44BNhXjmRYp6SlV2xjFdm0HsPRbW/7co/3kYNaD0+GHtXnCubB
0bdgmPQ2T03C0YO+TMtc8LdzCt2ErwiHuZ+CGbLES2DCJ0bGNXruHw8xIPUV1uCCh3ivu1F7YiOG
aDusgev5Lgu8ucBIgjG/WMW/P1i9DfR/QPNhZSuMs+JcoZOxEGsBHThqqnnX+nz60pJcPurSQm0x
N0RItfRT4+9KJeY1skierVk2QiKyvx4J4tpTsvyqxx4QRT0cFeODXT60bA4Yz2yoxEvi6zrxnqUU
89KnD3TtClQIU/ytEyD+Y8Oi9l7FwMGVwYw+SOrHGAcvasjpBQb2FR7huCjCYKVEuK38Oj8QLDbc
M9+pnrqgUC+9sEj6NY2DMd966K+7Y+OKU0II6IUBmnWv+o5FkEnVj+1qI2KyZIz4Tcna3xe9uyql
PZPYs3GVgw85Wtx2rGfNi+2Z5bos4vjmajCLS6LlxDzgkS6eDi7I4OiFvzh6AUzNf1WD3Onkxji7
EXUncxQUKMDypzmBLtNT/scFN/YpNi3v3sSVAlfkfjLpzd4kmxVNJOilop5ugaAeStcJ8DI27mUV
MrgoWaIy6g4a3lBNl+AG5yUvruOtFmriTHh1SZx3/sconPFgqRzP/Pwjxb9fsxF3/uKwxSPEIcRb
Alw9lp2+i0TRXP0WxwHbIYVpI6nOftn8MDQm316tD6SZOpynFr1xNcXHonKYlwnzaBX5wCOYnVCG
WkejQMuLrW1660YE/XDzz4GwnZvh+CA9AUtrSQOY2alB5M5fU1m0DpoJOgA6D+vq4oDeTPPtZkm2
L0PpWhsEyyBX8+KMiWQ6e35YbQlauNTosjF1Yfil2v1oy+Z3H/bilFnET2igLQGlyOE6Yoad2Yak
tnY5fE7YaS22FhPmcZqHh8RGWhX1+JKWnWnYWum+DWkUyWCv77hMl8p0mYm5gegPev+SOuoxdhE4
f8Xo9Dz/1mgeyVRa6H2HAbVW1yENlxWwHNVkR6fiWhF9914zzp4FJD7SWFK1G8MApZ0LhOF8pk91
U/qQ8/XgWGvMWebWpgfRe1UToalaTeQDj7SJX7tl56+AsArytMLU1I62GcHgM1njARfgX2QhhwmP
u2XpT5UWy/Wypago9mErlM0JxPoz9Vi+RoUQXEmx9XAHC/taTmCn8RdenNKycVNx0w0lMwo2S2dl
heZZgETbhlWeHdKWbMOymyC9hWV3a6gu3smKhhMv0mbtdBGhJkh9CT8E0Kp70QuscM6ZHSSf5E9F
EvS6FEOyp/bBPuQ12R6rLXdX4xWryeIYNeTEgCAaujW5qTnxA9pJJV5+V7NMpdDs3yC9aCn16cMz
tQygSwAtMQsgVnhDehi89IHkH/mhxx8yZqNk0uZ30m8PfVpln3Un9ug5QwKrtDeU32vN89xzhIz/
wrnBJD36amh5IWQNF8oH5HxBd5qSEsk2SKUk1NvzqEX9JrSlvRpb6+GWgbcv8mmPCDO7whcjwUy7
BUzIGJglL4XhRV+uty5sHSxBOmlXk4UhkvI/szxlD6g+vWDIfIHqr58AGD78HHeMXr6BESjvBG82
B9dU6WYoZs9XCI0R3OsKH+PAANUE6IoeAwB0UDMHoybWYDulEXLSpCpZGc9PWV0O0cGZVxltPpyK
3NcpM/RxG9WCPkVg8fOjUsPpfjCUpc6FTc/dMoGTA89P8Gjm/WZTGtyhunkBCuZtxvltShL9739c
1dpsD7ZCx5DK+geOQSzRvWusJ8NmlmUONu++ae3roqNfp0TzMKgeh44F8zgYPzMPNTjj4vFTjFG3
bT0XBtn8saqqQn9CLcE0lG91rN3XBWmM1Oo0CSRBXl4H7IXy6mzNy1HhJv2Jopi1nfukYCoQ7twz
h1MnpbzooqvqhzNF+Qn1mQvcg8Fo29bONumq5roUdyoz23sHiM/2wuClTMk2Hag8dvFY23jOuVLs
FP4IKePoJirzFz+ibY1MoKsH48XA2n/s6WGxMWj+GlBEvW0miBSwuJKLdAbw2UE6MSlFde7pyMVp
SLK1zNRIqm6bIB6l+2g099CVAC1b3bmTNR9drR552fIDwJ7nvoDA6dZeOOwC5m+fcCVK0dxctzQO
S6dnIzG6+Jls2ZxS35j9ux1A/3PyGM714DH2pa7W9NHb5MgG1q3WNqegaT4SQUyn6Tc/Q8Euk0OG
SKXM8q5h3nd7gQlcaPDV5FLpjRFOWcZQGKKZ/DIXd76351kssxO34Fx0/9PzhUmeaHx3yw+l73uO
VlmO/akzo2d9iva9bupPkxuoaxKX5+8hxZRsMNxoRMqPwx12dfOj98N3ffwtZfLDGOBZLL0DR3lw
yrNuOjCcQi4yjWJvaX96cJRPQ7LRJ4/ip2D2T3OM38BqEzYuWfXcZ3DfPAQHbFfwT7azgiAZpvAc
TQMT3FkYqMVN+moX00ekkUyNfkISZNHT9vcm/c1yuHaky01IggVpo0FtffjARuZPqC7pGln3nvH1
62g/D1oW5L8Q8SEKVQzTnfIXCJ8tk1l35df1Tc7x0LM6xHBJnVzeP4nB37VMMqcJy97b0wOOD6cj
FzTtIUdIR/aNBxDq3mACezAB5K/FBLcvBV4TVGHTuWdauk+nHlAuwVdbvGZi1WQxPPMJ8Sw0aAr+
uf3SDep3Rs8MNbOgZhY6vIQtjAl/PjQ0O/VJAkFNYLmAmzDKWUwCJmt2nPp3N8xZDZWatVKteWIZ
Vm5HN6iOGZgfNIGSFdxcV6cedP9kJPFAs4Li5Ey/Q83Cw79MA+t6g/1Xe41gA65NhX+9dtUjB3Jw
i2LnVBLDk66SL1l4/RU7WLyaJJoxBj5Uaeii12E15js4odhhOg9WWUVNhq1xuNdIyZRuRK+mSUWH
aOgaCSBdCLgA0me6v6przhfPzgFsotoE7ucPlyZUX1WDAsNmg39OVKKdLf3YEbq3Y5mlb5eTdJ4C
akOb3SPiSsIYmIrdbeJZBqA62vEy6rN9PGs+erJOpi4ZvjwHW+HovY7AHJG3i1scsHvSdU0eql7x
vjJH2KihiHaY7fArz8874owD4saMkNZ0pgKhOxCdt3cmGIJdr4+7wMsN1KCvZpcxPk5NYFZYC2OG
AJ4Dc5qme7Xg4Rn/4MVamtjQI5fNMUr/VrjYz3uLuVXIpzvMfVYWs3I9wnl57iWjMKa2TEGN0FU7
Ecp3Yh+mg9YrQPvs8wEAB+c46vaJXZ4U0iH7MEsYG5PPuJom/6YPoH26lDCgGOC7CEH7hAaKeB+L
zaHU0jl2GNzC/LTYlbr3Rj+cYcSqnY7HcSXJFXSiZNg1jKLz9UeYYwYRbTY8h07WIpUDHJ/V+gm2
6ZfRh9ktFrxlGqui+RPd1WVMHhU7XlkVnyUqjoNbzj+1pvfnxhWBzEB4ODCMIyC2/hWTR7iRjfrp
cgJsinR4L+JJ248mjt2shdWpFQ7o0vmjvFxkIVzVnaKDWC6LlCkglluGU23dgQH2fkxTzxtioRJ7
z1gFz0WLrlDbsk+wvjUspZdMF8scz0Y1+e9V8OEiHdvJUe828yZzGZAxXfxYho2TT45iTkoDMamE
erENqrYMhDhxFbG32Hd1otLhpaYpCN8q4qBdlkJFirjJG0itHBI/IcsCf3kSMbLGsV/unMU+B75X
X+V4ecJy/OnPDD5f7pbWRRvnPIWaunMZ+9CxuDfbdR+tC2kD+vE60eWTi/7liG9SXvCLbYZ50VH3
QFkL3XqjX0TIt3RBLR9Kv++G8/J2N5aZbWo+3S/anyQTSHaLhKG0w6zBjqOdqzfBwXQ0nJGJV35Q
+tKf+U1ybE0S8LLYF3tXtKTqaQAPhszZBGbnn3XrpwXemok7wCKwf8XJB+kT2OZI3d0AKlsQ8+4Y
pkjG5nmETliJn6CMH4mRZABX7+vMDXZ1HoPUYkuh+T7NtRv719AiHGVkEMhKQxVn0hjkqgNBWYyF
/92mCs8174wzMCWGFN/DADiLK1pDkHhg8atdpY9kmfnxoMs9ivL0XsUSNgsc+CPP5UiyWfjC9VfP
RUR8bsX0q7fK6GUCR/k8DrACLdKCjt9jj6KTDrDoviYApSx2JDRV79YcK45FacXON77YOKO/FzSp
TRaHVvS8Wd4AWByuQDV5TI2FVQPcq+uXRhrzirVCr0W/asCDuCEhgqVDBuBFBePfsi+6LTiJ+gGp
+U3kk/4xkYqeKsTooK45f7Pgl6CwU4OjrhXI3GucWqBdDBQwmjCeMnJ0e/Xaoe78nBQEwwGx1moR
v/BOvPoDMp1eCuZIg0XlYRhvXsfIgZUbhi8fdV8SC+B881aOCcQTlmDEhzqTtvkGZsO397Okv/UN
tq5mHIJXhgco2HuM6XQb+TL5E0Z46uPO/y4m2Cv6V4iCCIpeep6HTRFUn98ZAUux4ZpzKWzJ9gH7
ekWCp79OyGhfdY0mLobpJ5t4ssRaMW3fpTZwvWx021NZZZK0L65MFIYgzQEKHKWuwwErGVecHBlb
H3RSHZdFeuSbRsIQh9V06NuhehKe/x5r/SdC5i2qgOwZSqh3DpY/VZe1zSVHgTOl9Uvk9W9hKImT
4lGGfZGts7mzHbrMAWLQDMcB97qlFPtyChDEJVRPA6q4Q9EY6J86gRMCf35MsOWxnAiDZ5ajHz2s
52tCfPeouNNb1STRNSOwBmTQVg7D+BiN+gKJNDyLDvVW1fYk385VcIEprkIauuOv6k9T+YtkFFJU
iMjT4xxcXOepEzVMRgN71NBMj/OnugW9pOwdQY/to0nMJ7J0nWNtM/lysECz6OFWazMHxEz4FLOi
vTF+QjA93xQyjNiz9NZ23mjcCrx5G+TIGNu0v5ljaDDCpuameFLr1glOKkOvY+n2V1kLgsJaFNNW
ooefVd4xoiBvQRP+e21H0ykALkPcAminRTjpUmNuaCr/ZB6Cz4Zp8GthaX97lrzQC5w/vnsps+fG
nMqPsiPtPWqaN+nDl04n0/roKg/d/tDi1CPKhsBfbqSlbFjOR81noTyVUb4Vkae9p43FJN+MyLSY
Z5pWWe8XCDWeEnjawcxdnzc7tUXx54fY87lv04NnI/FbWp3GqDBn5Z6BnJ7vLzMDCSYTl1aM3Ywc
qW3RuelmDHRO/Ln1M8z8l+R7OBYohAoeTyNNxw15JPUPH73s6srApnwgKkeUJMp++102lJnmszDo
IeQY7VFK0jPDXgFODvzd5MFCKajMdsuHTUr32Q8VOjGA3q+9UecrbM23FoA1ohruIROX7G6at+Nl
7PxZfjqOZLycIZl52D14xFZQBC76WEY7UOHmSZAzw9mQPbqb5bxuktqkq5sHtaUfs7gQrfWGih0Q
OQGFjFyMpybU3CNyPMWAEd8Unry5Z0FlR55BGTOD8np/pxOXuHLMjOCdoSCnoYmKG3LgcasjvTyn
1V1qkXikEVt0t/WeDLOFSej+lnP6IZyYaJ1L7Lu9QxJV7M9xJDhhzbx9jlk7HJZNLIK1o6yffW24
N3OHJ+P63RiKCxVX9cOsSD/ENIJsu87p1ADuSpEGb3gOWe8PwYn5IU6s3u1OzQgzJx5L2P04dw7w
TEgYEvlngGdMJ1mo9VHh1MrFJoGXEvdxNf50LZLAEFAT4TmsEvyB+35SYJ4SxpflTO4RIN+twGPr
qaLdlIfaujOkfe+lwq9X1ayiqKLC5+rVNwPQKRJqknKg6Kh6dsRULxZMrd/WHJeHsIVhUJ9Thbl5
clo+ClMXV2fHYjVvTEN2GxgXrIYyvtRNY//7ee+nSDsxkYT6EwAIdmj2/72qUXrm64m3tQa7g6Fv
KR24v3PkMBYaoIqVMlRDngrbZfPgj0zH+2Q46WGHrDqugHsKEFLLR4ThY3mMwFG3karghDufzpSl
j8oXyaPzh+d5hk7sRHnJZB0cWy/i51AYL0q31Eeor9oxj+5B8qyFeXzrJhx9WTq5l9huD1NVWYAP
kdNApVYvOEQaFlA41DIgCqvlU/59vLEARsGMZIZL5HUiOZj88eHYp3ZCzqXcWkYf3ZaXGEVl60Iv
h6Jng4Yeol2LHnc3TC15X25VHnvCSTc+7iNEk+Nl6TPKOjgUpVZf2ZbRc+nw50Qe2kdbsjdUjYre
DKBORKnwRZD6sVRswtR8CGYtk4uxKDexHWR7/I6WKdvPpCbIKxptBARKU3uloT0nohoWnQvRtehn
40kepflHVJR3v4vSD69odrGBar6KE+strVKwE6SJrxsDfRFW1Q9cBPmmttng5L73HPsseJaJku37
7GxDFEcos2gMoE9bYaAfR25m/kZCqwuF5ZMiEfwqNssSWH5BrK3tTs2hiJHErBGT5uObVKEJ907c
8YToi3QfERKCR7DVRmM9BiQXB1avyWE2vBMiY5Btr09bmoAWvr/mPcKsvbbg5pF4YaqE7QeqYLSZ
4HRWRCp87vjvjRNuu9HRD41bvTm+Z1xFaVkzfsV1T306PBtdFj/JTn61GtmNwovKx2Ay5vN9QOSS
bTITmq8xHrDQuNNjOdlwRkWEbZMdPtotkP2eSVEU+6DnY6u6/tu2ua55Ghvv3ff78IM8vAF7vMe1
2sAvHedALKNtaDVxVB1zDm/aCQTE0mf9Bpw2qQ8NYq+zkRrX0oKWXpONHQZKHeAV/GUEp59j3Ahb
iXNnI+ctQkI3lbp4uYTpMfCcQovBvnrlxNRm1KpQF92v5BoZDRN2f4yB9w5HHjoqyyHKuo2dm+Pl
+9lbZESHNmMj4HdVBFsOQWZBP7hmPD9dUigajCF0/TEkQXQquuKDNIfoGNTJF99N9IKUqF2pxDDP
teNW7y7z5u2gDejaFbWA3rXZVjcT8qi9Ubw4zT2bK75q8LuT5kU70cv44eUTzBHnj1A6gRdl0zy7
US63Wh7/8XCsPrj52Q5aeraHTMK9WpREZsYQCgq9Z08jRhAYKicvb2zcTdLU0xl5IayNKQIOM+W/
bb/8CmMizwB7ouQedTWshiaX565O7UvS6mejJ1kWU5/88lj15lH210pr9wP0ML1S4vzjjvr7vHHY
DS7gwDyungkXAkV3RYik6Kv4QRUozTeG5CbAaQ0gA/zG2ph3glhr0iv8Y2QTIIYYyrYoU/XM8l+D
OjcPsNldtGGpc0a4BT9DZt4HODEEy3YY/dQ7LT/5BnQg1Rn5NlXdrFeyQc+UcXlljp5scp0FPs9B
8hh8+erNYBUlc2NrD6a6SEwiO8cO/sfYmS1Fjqxb+lXK6l67JdfgUtupbdYxzwEEkMCNDEhS8yzX
9PT9iao+e+86N30TVZAJJBEhufu/1vrWg6ydjPkhVAuVacGpT7/0LuJIHPaMGf58E7sS+i0eEbJB
Qfdkop4fzZIcxBTmZIDb6hx1fndNmwgiWa5Nf209ag2L6LdkR+6JKakK8y15VsilTJr2Kf/MnRL4
QZUuohfRu4yi0iw5U8o8/YBXwJiTnTPH81U3pz/6QJ2ctrSRzYmGJAlqGaadmy6JhxQYSR9dT8+h
mDLvarvAwsBSyEsekEiZP+qyLD/lCWkEjqb2c4GLdOVYqIzgoKKdnPAEgZ3+sFxJRdH3vMUJrdN3
r5+IMHOCVtXThANLHt30SLk3KyDoGnImyuvkRbOT4RzOcH9BpsMMUZoDkzm/qVSxy0J3Wte5rwGZ
4YL4Pj7FTR4Qgimog8loUh50MZw7lC9ASBnOkO8hhJ++J992wtaGqdF76dFSmbkr4lodTXerj4qa
h3n6yP3ZRCsG0TRv7Kkv7esSKEozsL3t1C4ylX61Le95QkKFAUWXkkH2gAwz2ApNqccEtxGN9NX0
I0g8EAz8XfA3nB2HQMPx2WC+8YIcy2ZjblDzjdckYhyrMv00Bu3rNPsQexM+WWBr5mGQTfdIguW9
xZ65BhpMGN9W2vPQy0OA4P7QqXKJzZ54Vd2Ke1Z6GNpFirqeNRGgru7gk8Lifa5oHqgLsfb5pp2j
Blw72T753mobXiRXRV0kD0J68dXLajIvcfrS/GTeNpxTDBl/zmEgghJryQr7zHAAKmNbaHsDQW4F
JZHaSxxpG29O/4XSLuCBdKxISS3WQRgEDywMH2zHCPI3tDdTJbFLk/SsmGUe7XkKF4vkF3xXiztP
b6yGdHz4FiqnNvIuaVq8Ir30J62XiOXTGvbBtGcPacEC75w9PebDnhz6sMinHUMCRIkS9bzusm77
PUKGxL/ulI4SmAJcbduh28pUDsuiSMJlNOTFZx+V+GjC7NlXzUuJYLuwO5Hcxa4WnQm/OcuZhWV9
BFSK5CxvBVojtSWVWQHySpvnuG7uQr3Blzt/lOoQfM0hPVijqNbcFFMWaQobtUK/+UNhPGEHojwD
PQ+uXbZBV5f72giDJYPL/EmmhySlup6mZPxx5v3cZoC3Eg0yqN+hAl5HjUSGmnSeJuIsJb4UfgcC
j55tFxikmB/UDLJiA+qVqlKoIZ39YDG7WTMcmcG3MBjmpts2c9stUTjwzPjj4xB3jH9va326Ql6r
SWgoqkvqwrlMmehoz1U3g7Ydoh+QcbVa/qg8KAB1To3RxCGavC5rlQTf6EJsASiQHKOhXR2/G+f+
1+fwv4Ov4u7PPrzmn//Fx59FOdZRELZ/+/Cf26/i8p59Nf81f9V//63//Jp/rm7/5/G3X0X92/m2
efz73/yPL+Tb//XjV+/t+398sM5pHhnv1Vc9Pnw1Km2/fwj/0Plv/v/+4W9f39/lcSy//vj9s1B5
O3+3ICry3//6o/3PP34HEPpv3Xvz9//rD+df9Y/fn8AFRPnX//iKL1xxf/xu6f8QuuUI3XQMU2DQ
s3//rf+a/0SIfxgmeTXXdS0hJfWCv/+WcycI//jdFv8w6aol4C1sx7SkQ4VjUwBc4ftZ/zBdWwgG
CabpeAb/tv/3m//HS/Svl+y3XGV3BUHV5o/f/1YFqdt8FwtrkOdRO2Gaxt+KDSuQ6F7GoY2NVrGl
sPmzKuq72BzXtSk+/+1J+etH//uPMkzP/B+NhLpL8Me2DcNzDEfX/9Y8aRlGlaZ21K0ccP/3KYQ1
wbyUjU7k3bthwFbZA1nl6mOgVg2zna1ra8/ePAnNQbdsBheT/vfWrzZ/2imakSa9fOfOhml/fkhN
31k5ptr3pd/h/Wjrs5lqV7za+pWMBxzXshM7Tk3Zsx7D1mAnq/dzkrsQ1mn87wfPJYHlyJ5tiS6e
yzmc6+rxHsvNtIoLA7QI0M1tmNDv19j+extrrzV79jsDbJWcLHjv1FVvHccIdoTpjCWaKDeZrNj1
PvYYQ+nlWSVgw3pYYwd4hwP1DunRZlD+iN7lHH0PRGI4wrKriKquOg0xYhhp2u2KynggNaTTy7Pt
ShhXtUUL+LdTLUnTcyCL6cRNXwcrGve7iinMvW5Zd0YSCUq1QFI06M9sJnpx1ziCHb9Nj49IPBRq
l/ZpEjUjC+lA1ho4CWNdU9ubftpcLTy3e9E7HinAod/aWEYO1CHNQ2kJp2ErhXZzRM6IxSDeUtv5
06C6aJ/EVB6nHGuzeky3Ri8ec0L2t6y27JV282ZoJJ5P40alDeTdo5E9dUggyAE9GyDfH7HlNnI3
ZpShjCSNiUXccrpoSLFN7VbT9Uej9qu9vq6UF5yMQTIA0XWTubEXLmUSqDVJi11XhNNdKWrYA5bo
dzDYmse4OLWl091Imh1LhfIbM1kGDqyr56bJX2MPa0GiXAUCDj2i8pxd3/U97oKkfOjjztlpFvO0
vDyoymcwzkFmr0v9BVnTovlaz7ejsuWlKu0DUTm6zwYiFbAa4SRWoXNnAAYV+bHHEnZtAk/iRqRw
mfQ+uC27J4tRpzqQWFPH1uRru6SmrJ0wG6MZHlRTHVSUj6d/fSrC97Kyu9yCX5MCSxT5+FRC6gVt
WEYv/ISVrMxi56fJ5zzZQNFpLm5Q79y23Wc2GGQN+zNUdvfWRMWnNRcke2nSQSFj8bdbI95h5efS
SzDuKNOUF2XbatNN7psttbNdluOLX2lfJGHTXZyO9koyisMJlBUQrlCUuMToySws+9Sl2Esnf+6k
HpxjC2lqog6dWQR6gDL1jTHETxxpb1oa9Gh5MN8t3DbEZnEMwVpJV2Kk3Yfrg8LEwjYwMBh4MVxv
vMf5PN5n4UR7AwpHNbTiPFd35MGULVTb64cc4sBsOoPJ7HYDHgv/zukruhtQ0ZaVrDfuNFBSYMZ7
e0hvOU4r3IfO6xhhYfMDi0gzBFNjikDX2qyhY9LtdCv5VbdqB4QRu5RK2rvA0xOc8fpD1lSYy4ZV
OBiMEFobbhjxt6hol02MLTBTArd880GrQERrXk9fNnKJJwJt27mcA5PxqZjhJAQ/uOo7ZMWhsqc7
s2oecTJU1Ckx28fGiROn0naR08QvCXZoqEmrifrMQ2SYzb89fH8urgllsKYH24Sugn2uM1QB/MXZ
n+GSZoLUmKtLT7n041Ohoi9+X87BenLscFCu4qrfOFUCdzcp0k3HqGDzbd2iT+BInDDaD4lxi7Uw
fGzDbMudh/hM0nAsnH2MNe5x4eTbpoRhHnJzXJKfbk+SmcepBxFxssB0HGlSb3r+m2ea8+eDycAf
svBA9hyp9zuKknHTG5T1o+vCeDd49kuASnlM+JK13rnyHTj0sK5Sv166PdRoDTTkHuzmg2sN8UUq
w1kWLa16Yc0u1raZDJRVtw79zjsGErXKsOJro/zoMmlzC0Wt6K+QSCvN8G5Nmb3N2Xkyj/L0tcQe
tPgGZ6RZ+6xcxtAxjZoLRKvu2MqI+lRHtktOVNjJYhE+gdXbm2HjvcKUZ+EDrOsmstjBHvnh2oba
9ZaZHXps3ycfiicIrv5UoLCcNR0IKWjpPVDR6RxE9iO2o/6g2ch5niR+wjwf2+x8TwfzJ+6msU+2
MW1QWSTg7tqfKaOQZ7By2bEb9GgJSKl/ztqh2IlRt1ZpGhZrL0mNfahr76kQ6SN5IvxRXDRbM9DV
k7CLRzb00ScjCiyAfVHcMMtArc69A/SS4VSJ1luDU8oe65FgghVZ1udAL4ZNO8AvrLBUMuDiSPTh
s+6HN9Y1+zGdnGlrpdjyMmM+Z+LVw0LrLjw8fs9uDF8WqUq7jSN2dtlBVY4ni9UUVNuhbBq4Hw1j
bQY4r5mMkh9dASN24Jq7dIMR/6g4A6T2VINyt9XRd8N8r7VpvGG+U7wjiCcqM966Fo6l4VenkAKN
TWEX6ilDltpEfQTfbf5QLxx328dE3+LRXSstTe6/H1A94erp0qGULl06iSiHBeYrbOfzw4RtDmKY
Ua8iMzC2ZZvdj+Is8L2JEifgYME1BWRdnh1ub5mhkjdjblhq4gBtzBg/4XXJs+HsbLxZGHcy+/z9
f1GHQCWivc4NJjExrIs5PFCZJZ6KQtBzR7fbEvKMAQeW997kOaD58GfdwRpa0Ytl30xEi2YARvU9
sZp6ZZzjmFwds4Oh8qIHJ6U00/bqH5Kh6U9sLwcYtc5zxmw/abSXftA4oc6zEysGihJHib4LhqhZ
s06Sq27M/WAx5vKTLtpA8wOmn2NlKyWlLQF3zjn+fSiKKKUKy0wRx+mDSKEOXws7O0yEQldBQ8Rr
5NkWwwC8ql3RK9HCBySNHQkIy7h69k7l0E85hBNH0RQ6OhLKTacWZ1M2ho5ruGqhmFpyXWtTvSWd
ITC/w1gbm8T+KvZmCWC7DrLrd1j4+0HGyTPTZq5TwwhRgwLv3CnhnluyBOdkOEY+y2NtlPUB9aH6
MVtYGAGbr2nWvxUyf4lyLEIWi+iGN2RxpIUyvvPmh0jl9ZpWnJwlK3E2KlZULMsqvTfbQh1Cx/n8
/iizkvspHvzTMCEv6FDO3kSECDOX60AzfFa5Wa+KMasusYdlCnMe+igV3AwQ1c0CCLiwulx8pDqM
1qw0flFGQAhMptuwxTpaVBLHLLaUR81gClNQkHoNXbxSlSvdg+dqdG+15HwKzCn3lRDDgqfI/GjK
/hLHscu2rYqWEwXUlynI3826wzfaMbmupsI6+40+u6BplpSmcdH7iVBCb4bPrReNB4fM7LIek/7B
YFboGGTFC1uaV8vMyfPoWXuYEkc/mTMNS2vK8eKE2YtqnPPIjvYhz/jCeKS+qxi0dlUjXxi8Rx/h
nsgDUGDuJk5YYAv4iHJsNWlFXGNIeZeZPMPQ7ngYKhp6XEZ3bA7VcNJCazhN9fjGVVyCgXWLPd3D
VDfjIo/yoV9/D+/6WD9LUPHo06Qsvx9GMqPsCijVDatkl/XtQQuZvhvgOu7rIFlT90YMw7KTZ2vk
Tdpl/SEoDLXx8B9weQfc0shnYDlA5fTzvDvr0AqPRARBDsngzUBUp+eojq/w6y+ul42rsfCsq23i
F81VSbWUjPZo3oUxb+jd2lmPFELtLaP96FxzvA5BfhdNtncT7UOesy2vG0tuybgflV2OtEyMGy+s
ow9mwz5UJAFLq4NAF3bReAxt0GuhQYspLWw1l0fTHdApR+ZSWbFPlUeoOPAG3K02pta0yn6UgsFY
kJGfilMc32bY/rI6I79yIII6yfLkwty54r7Prxjn82tmD1d8nOPhX5+CJUKVDf1vAcCcQ+5HFsmi
Otvn8O2QdRy2pzyUWLRmH562impaCDKdW06RpsFL7jT6ksajIFTZQ5gZd0muRS/mvB9qQ14dFWy1
UJgUkAYDR7RkVbdUhZG0KSFBgS4rOvYHbY1eSgEY/M8AgdmyjFtZjWpRjlX/9RI100cdtuk9IcPw
kJnkIVzmgC8lzJdlqKaAUg2t2UIJxsxh6XxOb0hI8pJtiEOTBvfTaWkNVfNMdzvFrmb6Woxguwaz
FTuMy3kZjeDozOHKWuMt+gy9eZ5JsqkMpm0/XwDh0HSUFD2yoSVHWXvcEBupA7DB7mRaZb9VDVPd
QDw6DGi3g94757IPwR3SjzQtkqoiI9opk/0vWwF9SB5HF6QbqWeHlrjS2OcEspYd+bhjmaiPTo6P
3Xx0pkEJ2E1zcAyhf2VpuDWstP+wilRn5AaMgJprY5PbtFiAFNMeQjDKqxLcE0ZVG5BIZKlrkPiW
vlOuTjeUL5BwRYEFcsTu5bpMAGn4UZd4NDCusg1Z1w2yUgrJjm3bPdeUdZ1ZW1ZcypPpx9POjKwX
4kbUDo5cyXZnREfqerRt6oUHT+Xxkan6sWZkTpkk80TKfxfYpc2DpPjGjnXrTqfZ64GxgLXVEsSr
2LWWYgrCrYYVZCE7WlubNr9ESiX3RW2zREhKX6PMlndqhkq0rnuMHRGyN/VfbSj975MD0ce2frJY
8T1d3PYBaBShyD4Fk8G+inBqgnK/DV3wublBwpUg296ITLY6ZaS2AeLGpQ687iADp3oCobXjdBvf
MwU2V2WJqq/CUQPeEI5PyGzQlNN82iMegv/CPQGSoup3xSBWDv4rp56W0B2eG2ndKH8bVpzRtQXi
1jGeDA9jdA0zpigQ14tULlWgvXR2u8dXqi/l6NLNGhNvRQWkSeDXYNY/3IoCe+L2MMBNsLuMZTln
BT8Znd9zhMG3WXMzKC5YjDIytAfr3JLUX0T4H0niM7Ttsshf9X2lQbVWG7s2zlFpJYSMS2NdCusH
BvsDWQOswkyCUcaFIvBGIQ6jlKfSH6j5tq7CmXutSGm01D5oJbbvysfKG/A/TiufnMhkllw29VZv
jXvf7U/GhAaaJRlw9qTfFo5xhWDJdtJ4nAyH20Z/sg3PwrCO4gWq91VdTL9/REDAvUCvsetdvWT8
EnlEeWMalNwRtRXJCdznKuhXdRUQqrPeI2tM5nr3cDlgPYNYrB+odvUxOiREd0uQb0VSAzVfVqMJ
gDbTiSsTWC26bhXWWbnIeKnifghWce9MFBjFLPQk5Kgv2I31B5W9PIMT7RbGiNXYyWIOMfpLCdYY
95hYNpSpVIDqAO6WYtU0lzZNvaNQgkIOikUmyhCwOYgVJM+GAQBqLzk3yO+9j42Y3d0yY6VZlMw8
Fvr8WpDOLBvMhW0iGEUTQioO3w+WF5WY1mpvj0yEVkSFzxyA00qRrZGTT0y+n0Y95Rbcyfe+dB5g
LL1qihezxJwxA/Qwgw5LalsOGXRJUjb+XTSIZ9F5eyPRkA0pN098XR18zrcLS1TdptRoxwK2uRrp
z1gWa2W1P+s2etdHq1tMRv1EedLVHeSjl6hbb9gYiL3qNmgEDeD29+LdsUcmijJCbaNZAwfsfhi0
aGnFFLpnlbknBxPvzJm+2g+7kfMR/pVmWMgE5gbjFLDDv1rq2tlb20wgbmkPz37q9+XQP/RV9TZF
4Dbj+D4cy5vH5u5Ut9aph6auWu2YAFAJ3PZUVGL2ims3Qt3boZHvdtn/FJN4pqtjAbzva2iDL0Ky
YF2hcQqD5ljKAnfKD9Y9B5Sla9NiFpugV/3IX0iDYm8cTI9OwR2LAj98474eH/WiGTZ6aeJqpEvW
6yXtQDovoIOjYgniZZ5wCI50ihDkEB8DU1zTMiLAxl1BH2tMRQilfESwpW+LWzJ+yDmLXacKfh9d
b6wJYbUdLJ7azJwIKPZrJ8alUg9+vvSbGrtr3uQEej7ALBCmr+WvQgtxvBMfcr1HZhQ6hjUaXADo
UgRa1iP+9dhakVwi2vWOhotal4afxHO7g8qDX/3gWMs8C9slW/0p7oNVU1FnHSZMaOr0NQ3n0vow
/OHq6b2MOwNdn0o7H+DiKvDuu9B7TyjM2jSNpJxMs7ZUAf2Ci06CfCJpG0fuyzQ5tylSZ4rhaEsa
rbee1usu7FaqpFEmQb4r86i49Ln1qOmEJwF9iWVK06pWSdgNjU1ZbIy/eAQdk5oO2DarvksY3fPW
jOBWJ9ZNCp/ykGiieA61BU2txazvQbgWqfXaWeLFyjNa1PBBLhwZbeIc4bZysM7VZbNLS6HO3BEK
2jQ2Jqh5OiPkolIzs4QeL4VeJWtz5lqrB99ozlWOhNlpCOu282QDwSdHYH8l1JrWJpYfLsBh8HYm
LshR/CylxKnWanAjRnun5lBthtVKqErd681IJRk+kbWFZ2BhAIOgVZe7fjfhq7AYxkWRwoBmbHWm
gbTBae02MxtwHoPc55lOXghHC1md4D4dSD6nIUCiOM1XTJGLa+X6K4yu/l7olThmHb2qghAiNG59
MQ9CVReKw4Q8sSjyWNsi/bHT5QQkDoXXnYuGXuooV2LRYoYftKp88yi+cQzfXuSaClnSeaKkDsKh
EJ7DZLd39w6NG5TvbDUNEmZJ+QsQcjauxMLflHlmIsUhzjZ5pivYeL7Vbglkocx1tsSo3KHfM2hb
FYPLLG8OwUR6yrGptXg9QuIz0NVXSfbcBZW38Wv3HsudvejUaIGe7ZvNaKT6TrOxlQfdJ9UP4gTA
ywYR88NEx9lzEe0irzcXDUUuR4+OtZTo/ArvrIPeUfsH2l5efZMUQcNvjSusHDZFFruY2+2LqUCV
DWHTXcE6YcCzU2OdMjEDjDBtqBPM12Svs3Ub4BcecdW5Eo1TL65dvcni9BDhsHesbqM6+ksMs/7V
iu4xabVLIFlZ2OV/hWn/RUEMdPpSOEs0i5sieFbW1GbrsqYyZDb4sRneGKDeQF/1G+lwVddDlmzh
SpHYJ13mt/6p6h9GT//yWuuX41r3uKl/iYimXM2RNpa59lTL0jjZWs68aBr9VTxgoXCH2ll5ozg6
NTXCaaPuGy3aVzbuj16TUA8YfC1dfTBYTaz3YW6ckWxWe5HhYJnyaRsqjmA5A+XB0UDfR/yaoUYz
Yl2W28aJ3ZXpNtlCz3uxJKO5VUYJ4Gb2wSN8EB0J5DqY/JXjjeYCgyQxJjIfHfXy60lgDlEZzvoC
986mTOmXi613n1TBiljzu89+eJFGzc5qlHdoPdwtJcNheMTsqmil3bYx5QZB1993EsdDjxqcMf3a
OS2jbMVxr1zGieBuPsQ4yEKn4BAlH3krOpCDlkWQSbJhNGSZmC8XeZ3teFP7OyNsKeFJWi5qVcR3
Zl9yBLFiffPnJ4MsEBfRx9zVJ8x9bD9Enm76XDSrZsqG46TMZit8zbtWlgYnIgmPHOXRc3xBtYJs
Ti08EN+tswOasoTnabIIiP5HF/TGXWV2r7pLu3JlWz/KjJzaSAPhITBU/UPjIHOdJn8Xwibj4u+N
gzW1oM8gLn2Hk9nDBkcRQoyKm/pKK025zETzgVLjr0TebnTboYDKDz9i1G6KxoA869FzO1LDERCn
H/T6tc/MzyLNJGWlvOiMv/AsCG+TJ7fQG8P92AwMPBocXA6u8Eg3nu24kieLXdHahnyu/0hEtK4Z
zK4cABwwwedAk/OeJXTDwDjZt62f0u5AwqXWFq2qxCVilkQ9e/cQ2RQ1TUZTrIbGJjHaMeFkCqVv
9flnNdS00BZ5Skwfm33dtgA51sBQ6MqTgMwDmEDrNGHxdSSUF3Ytx6zOjqRaYYTgoloXStAY0MYr
zq1ENOkMWcBQvZpZcA6FiL6qhGKzYBx3rZEmO5MZ74KGBv2YSgCMNYaGZT/1zWPTG+ayz+8kkKNz
BAiNhNGws0e6pLQc7xggEJ9MKzkctsTnlu66pS3D/DTFDFU0C++4ZQ3P0AAlvu6yOJI7cznfut2G
7aU9n4w4sCbE49wYJnIWniejGpDZvGqtinlNNPO1I+WGv0fwyO7ktWHKDReNw2Uy8JI0tb8fcFmU
U8cMHNgSrJR+2YUmsg550Qb5412S8GC/oPDzjRyiRUpDRea9C2yy217S3h62gNprU/60mqndUDEA
YS3HtmgIuRV21twkuZqbScEZG/LB2H9/WBhmgPG6f5XsmspW2vPWnv3bQFlxYG3kqL1HiJn3jW69
JIgWA2QVIfP0HFLOWDri4jpIQ76B/3Q2UigHGkZPZQ74PTopN7auKNnTuM+5DQ2mjcsqqgkd+Aye
6bIw1lMi8hthwOncS+QxRscIFPUl80ElgtzZO3BQlxUMuhUFQeL0OYVSXaoIB7nL5FW3zXZtBUP4
DFR5KzpXO6VRdg7ckoQwr+NCfhs9GdSGKS0d6L/DojXL/N7MnaXpINAUdayDeIRIq8UtrPR83CZe
JW+hOZQrYRpwSi3YTzBQjv3cfZ5wiMhyn06LKLpYVsf5uqssboCUQjBzdY86qAWe0JIpHeL61vb6
F2UDeplqnT0DgUGMONFWg2t0BJc2XbuE6hCXXTii3n0OyesYK3JYkRdpW1enZ6OmcQd9AWYFy3l4
NwxDeGcEzYvXFXItygBvS5CSRx26VxmOdxEHY27DtTwYmiDB3DUbXd6FOU3kqn9uSTgsNU3Qnpu+
dZKbjl358mJXibbPdH099iwfcXtpNQRpSmWXzidQP2et+np8DJu6WSgHYjjA8OnaywT1W39uCsfk
MIkbqC0ho7YhY83hYA9NivUXY1lz9XjtzwReOZabpbbR6/w49ZW30EhgrHDoTtuytG9UoAC0cCpI
1IUPmiZFqHHfqGLTPGkcGjSUjB+11IldL8sALk4HZmATkRuqrLE8EoXu91zJ3FVHhrFWJA5dQfUQ
DSTrmkQTLQvJvrWBeOewNDd+8ZSYdCU1EVrNgN5LStfe5xW+R4dG8EjH8Y3RalwPbXelUEGsw8ke
N5WTgHYBDbAhId6yIwUQMxWXyRsxacuPjnQsGttgrUYN3zeytdurX0GVZ1g5On9XmNQStIOXXTC9
8tqaFkUa7NhWY41CnDJn6KexPfJuxYsKCNLhBA9FI2RMKz3OwU3zVoysbEze5FIHaXApRsKLbH1s
5pYLTS+tpTNLcFGc3FdaHQAuaZkHUTFruztvmCuXu4/Rlwdn7N40KP2ZrrkXC7LLVVn62nRGuWSA
hXFeA/PkFnDZ6W3M3SvVnu52BvCVWfLulbxFK1wfazXTQJgBgbjiMFTPrzG+YyJtsXfMcjxthk9n
O+2s7ZrELXLnBVMf/O/U4r1F2v4QtSndERJObxI5P1j5YlzvLEouPTM+7VnsObSfdhzSe9t5NlmN
5ChH50mW5cqUnaDAkEJAoCJbPO/tshLDrurxKUBTHq6dFw5Xkp0KJWpJPygNfcLmxGYp6AzJjyml
xSAhP+cgLCSxdmh0EFFZ6O07lptf2BA3WY+22FnL2CC029FB4Q2WeWfF44aMlD7xPRd2mWElwS2h
U0d7K5yOfRiV6H3FFouyQ0mXQZ9sjDyjBVo45apIgrse9CPntTJ9HFOjuTcndB0JhM9ESlpM0ehe
HJtWzLjEeE9jF5lBrCI/sdMtp5Rb1Yhwd8LUgGfRHt1zrMz0VPY+0MI8hqwbIudPJWWdjCP33BQ/
/TJ4AZfEmYFFa5UIp1iVxmihuCHSOZX9brgtrH9hLaMEupe0x2aNdypcZYZkM9aRyPQqXnTOh6nA
ed1bOHf8ENy2+8RUacKWiRyA3fDOksAurLk/qoftt/l+KDJh0BtWd0egdlSBpjS2hqoTGxS+s5lb
xkZW4ZfDpcPgB0Ox9IiZ6eDd3GR4TdV4xKY5Lgvmo2vNM0aKn/qNzXHA7wd17lW+Fj2LcKx467nN
PCWLpmpj++pDdkm70ZwhIj0McKyNMRsBT6EMsiGtM+jxNiq99t6mo4FeabZopEN1jxvvwsFedadl
2hs9Uu3BLLE/ODldLJ/hIOQxYHO3pivXXJh0A0FawVkMPQ0dkBxZlHXG4fshD/x8U4zqrZIechUH
XPDKtTrE89iBWca+4gsnC7C1zZljPc78dpaQ7+1uso8AU9OB43diZSk0n3po6aRONSpeCgM4ieSY
7SppL9FFsaxgt1E2K3Fp3RUmmFhZPhLKsF/inHu6DVyodTgTFz5pGYBI60Gkaq3HZCUYVyVwFeHe
OM5EtwzPgVn0HVrK8Fq25dpsSKqasJ7jgDZMdwjWkUNL4kRdXd83akkrWwZHaHA2n1umOdT3JMeq
scaj7ZsbxcD20Wup1htzq4LUVYqb8RbZ2rgrCv0JTvn4bObGllWpfxBT+6bXMj0RSBsWFLhskiL0
VvEk7E1oBqSLpvIt7sPl5DjmnTE/INrQ0WfAVqEMZGRnMUchxsmBHc0sLKOdVVOds4bskpdVxkBa
f6sZIJG6a+NlF6fcYOfjAOXg2Cc6+rVTpF1rfhW1LjyEBUT/VDfblRlMTwGvAPxZx4CvU2vrRFo0
2mYena+VZtA+q7unYiaoFgYU68btMoxtxg1TbruEWZyCWZP9EWGUDov5/xT66SbztA9Lls4BSklU
TA2WDmKUbseN1U+pOmnaYTMpdsoZGyMxah8UJWzGsA3nKduqzWS64ewTPbujX647z6SAuw1o3sxt
+8FrsxPdeiFhiunLlA6lmNLfJpkITnqFakwA70nVZP/0mA7Dxl27DlNSHyDGJ+EGAiLNA7FsByOh
dwV7OG3jlpYLJVZRDLohCzhPxiSlTgrvAEe3GANBEm0qnRoRjQUgykbt0hJnWnTHri/Ml9GO6OhC
CBjj0twiLDuPeRCMGHnIJ3Lk2ODVD5exzOf6cs3aWHWO3YLOT9kxeGMOz40/ORkF7JaU5kTAthQF
Gfq2KFw6a9Khfgxo/sFA7O10ybtEb/UUnoF7koL4ukUqKmtinWULlhk4uxWqpdqkasiWekMfu6uK
PdiChZ0BMW5VPu6NLnwdCyfb1Umpn8kVPXdsozeljG+A7m1ibfN7EqcUiYssuVjiR2YIcaupvsv8
allG4XtBVmTJO6/ZYX//SrPSZNvmMKhyN4nsNYJf/TOZAIgrET+6z4pqX2e0vrf/l6PzWG4c2YLo
FyECvoAtYehEivJmg5BpwXtXwNfPwWxexLjXEglzK2/mSXqUs/siW+cHki8d3yPJiiStjmlxxlK/
Nc02lB83EaSzjtGt467b0abzQxd0xzXNLMaHafmWCqF0kmAwiO1eph+XgzXLqBOWpSowGoSZweHX
HRdCYS5CGBaxir2NQX4FuHazx4fLAyBrTvSTnizgqxMASSfOD6tNHB0yPEcGgjDaycpHuafEMB/a
CjIQLsiou8/ScdnJZiE4Cs8lXaoHuA6Rp5qiDpwMyKaeSKQGw6XeLqM+YK2r8Zq2+S1eKKEXasr3
6vLV6U2xt5p1czhSDrXFcNhNf/G6OpUVS/DE3SCilIGty5TtZZn8WQ3vJouBP+khHRim+CcgQN6r
LzaP+d3S8pKtEuQTyAdIUxp2SMoEl4yeztTgkI9aJO1+vgNAE6x4wg9bRWlKKtfs2gsQqJ2Y45MD
737uydDn8Mt7s/flij9xVaVyxxOa00iVDx+LqanPfEQwuXmkEStY7yDh3ZkVti/iNF+1PThn5O85
YNF71lWe0Z06xyzV5j9Jx9NxSNfumoFWWidgaCoFKAhvJqIApdB4B5jwC/bqQRWbwBGkoRyKWQY4
3txwqMBVF0Uw4pn2lJxu+MyafLrtV58O+sdmra2wXW3IM2Z217L302mp9zoNfOoCKUSjUNVzNYqP
2wjEJ9h3Ip7s7YtpMuhIexlZphIFUaAgsp+xE1n4TSEenajm3OfMr0WPzsRypn9sap7AlsEiynGd
izMUH+lKsbvuOAFdP/nbOPDJ9mMW1EV8U/W3PDGcY6p0TPyY50p3fiwH3IZZLejZomOQ8484Uk5i
7GGSDXxtmw4NotXRCNgWk9IEOBCnN6nJrxRiH5Ia4B+HL4iIyLrrMv5AvHOdLAj/unJftnDMM4sX
maydQ5ypt0jQ42hA2/TNyegoROmfxix7tVUi62yrp31DXsy1IKJnETuYyZ1eSeS9gziZfA6/W8tj
jtE5zxWvov1tWq4aLlSmwhaXirLes7dDohN/cz+MNMXNrV/ZNLJErV1encl+rbP8TZln8bAt0Rpe
D4Rx3MCiPBFXLnTedHXOmLneCGvGbewesrzlVCsxbmX2vijN+JqXYtPkYuQcWJWNyU7Mmjm3mtQk
Vi7shUIxQg7raTC3ZndcBobrWFlCZizAIUq87FjjZwip+Kz+/x9uVOuS1M4/Qw5lWFgzSBVx3Ch7
XX4dem1HjaZ1ZSTS8PmYr6KvB3C41lWnhX0fxS39mbZxwk0yHHOdZRvr/1OdDS8Q1LNrM9CakjXX
JnEOjjrpgQ1Bp8iwxXAmbCqLh1r/4VZ20PQtcUsdn4+7tQHnzbB3M7f2mGF5cvASSqGhKPUpVay/
tC2dIwRz96rX/e/odDer1ScENba4oAJ53GVYw2DeEIAsxhJTnOR0/mAtcvGWdqFDl0SnV7Q5NeJZ
aEfsmHONNgg3pqZj1tGSyQ8ywRJqzsrpbYpYI8k0QUxL0jP+QsdLGTv6+sF2lWMuup4Hk/65uuYU
iGW+tAMNg6zReJY46USr5k6ko0Zpj8tOFFh0oPBkCKc4frLoGdiqcxUMVfMepEOOyEazYOpoBBDf
tUI370kxP9ZZfQWnsrEbf6WhkYIesJwXgBs6CuhzNfqmtGcgh2Z8Lrxkd4wM/6y+O9ROadxz2gjJ
IpZB5rbVduLYiyq9qUZvEUuu2D+LzQaSKTzCRkbfpVd2RVd5HPH7g+hXXx0U96DkDSuSimtV8E4P
UqC82KdpLS5145w8Kb18k2kWRpWi+ABRyuTA3ZAGqWTsoL9iufWLIDUPLD0RW08yA8DOXlKFcy4k
+3yg93EUFMloZf0krVhncGHN3qgP6MLpvh8o8OUMgV9mNY2gTeC4Iv+vZTr7xCCyQ0NB9NJwHmMT
JxnwFGhtgoDiVNW0ReiCmdwChA/PLZgG5IKY50pnF9ldlfHSKnIn4nk4E55fbDRM3NRuTKQigniE
clOf2MA9ro76oI/wj+JVsoobEh7nGAqCEUxiik75gmfl3srw+ZNOUXepUX7oDJTepJlw2awwh16I
DyBgjGh8tUTNtBKb1AVYZ1SC/pyrE8xbWZ5Bj7pHPVMZCiLl0cQpfuJ4Tn7dWiVBrpRSPhYzMNj6
oEsIh+sNNhgCgxM2rOyNrHfrm4JlwLD9dEN5dFz+Eb0qe5hDkT/oBl1qSvzlriNhCk1lBxtNUBPG
+rdkE+/1omcYoxFUbTmApLkye/8zeR38XPACR42PP3Z5uHAO7IRrXUsT6NAMEJ090rGsUZAqqd33
Omss1wZIwG2/LQcnjX4eAhuoLolQPiHoCvZmA8/RJHkXUX6zHaL9Ci5SPfpUYbujjk6aP7eJQVvg
6jEZzeG6nfHLNAXm3Lk/iprA15jZ/+oUJevGHR9dc0uZyvGnZdolTzk/4zZRXdmd4qI2nsRaqQeD
65An7eivRQy7SfQI6Mv6bhsUi44oVFnPY7BifurRXche8kPUhvB5SwMJWt+qDmI/+y44os1Nl+cJ
wzw65SApPNI/7LZodqbSAYypIM4TgkPrnYuvwR4mPoXqR2FKVqNk3E+k6KGDwXPuGYsFd5NPhOWW
UoK0d/P+XS4MOfFA04Ht8tEPHcgBEYERNAUteRJoAIS4+ol2PgXfIb0FbQ7aeMMgCMgFq2Zt8U4T
XjoWgxIGI/FsHFmaAzRSzx7SiKZNWVWfOcu8Hb2ESN2mSTmeXr10Yu4vQBK4feL1hGkeQ+RA1WUT
BTqUddv5BsWm+Sa9ikHx2ZEFBQw1MzjydzGhJA6ndl47g5DHjIwklwRVyHUS7dsW78GIneqguAs+
wRpyqkz1vxXivjdFiCo6821YtzS1VS02RC1uQhUTeLhI570iPainxd4mZ53RIxdkcPj3Ym5Y1udX
ztE3DXSp/UTmwAj7MUnDEi6dr1hV6WfmO8A+viIM5rQMPMshJfS8WHc6TxICGmz41+qotxkGb6mO
BxrAMYmwoPZ4O6QHIvG3TPR4BVUGnw63ek8/GPAqdT9O5SswthfGUWgTuHzAIJl/cYVGXujTlobx
V2OJ90BouU0z/WtlEQ5oZWWr0+T7KSkudHJbF2NtrJD4W0UncfeCQq3sxqlpPYCpxkE42ZN0c1LJ
kdqHjEbJri7W7JokHRw848Gy+up+VObbutafdZOjMZN73METnQfaAEnK0qQeCbyPCKj74az11lNC
culE2EffRxBIsdCx4nETilTMlRVebWU59AIm6iWL75IKsJpNeAedqD6h/z1Adztpbo/deGRVXvBA
5x2Nl3PNcA8ze516xMk7zEpA+kYa0pNZORMLhLZpGb2PgQnwKe/9c6HP76apWORFYSGuq3Wyaut7
HbYencqh/2SZnxuHlxM8NWby8UwPJqiL1XyLZAdRjPqQVazMmJp7P1r/qpHDD80lqRWjUYplF8vJ
uN86Bm2oTMJE1+vmfQsynEryLJzgKc4VK0+nMx6k4lAR7ca156YKBF4DpiO32IM5SO2uqTSgG3Pm
9x3R59EG/mpBBQS88VAllO3gb/EagAl7rT4x9jHgUCVcGqYbpuNWFF0W+rXbOl50tKa2sIy79t3S
MAqkhRBn4lc/c67qoT3CysFJnYSmonx3Gv8nXY1GkOvRGgx2mXLTsNdiCavojblXrRm71/KqOXRA
d0gknqN1B5Jl40NDfIjjEKyFOEKWjnh5KJPF+9uOoEFahIQ6x74Dz8U7mLreXVqlz8aUUKJrxi9L
F6OkOfFvORz77EdXt1rsrPqqaCQgms7pbmHqMSPnPU+sD02ziEo5iRok46tUKMLgGM5J2aSowU2c
3VCCT24E24yZjHY59Psh4fYrsX3cDR219E5LV2fL43Jsaciq562BPLm5OppHomXfusm/CIeGIThR
rtE4f1NSWfB2EYE6xD92aom9huF1tw5uAsgrAzhKV51woG4qlzJmPsRnXTfUFkxuBIZ6s0jEmILU
lO+jrQPA6IDuS8jhYz95ujGcs8ViBOuoMazc4eAI/QuURiAM0jvMRqViPM9g3nBDuMOuLFcGJfls
qCsplooKBo0pfjSrR1yEb61KaaZhq5oXJUSQvxbZoVer7jNmf3zeXb+V+/bBbWgbeWbRu8MGgAGn
MeB5j1iw2zurLaNgSoY5LLrbxOZzMwPecE8CcyRtqI/DnyqLQHAVl7UDEYUDCbaD+S+aXnUdkj7Q
UQhnn0qCVXc0UzpnyAlZBExZEIk/LYsO9O292WgWFvflDkoAw02mVqa3EElhX27/yyl9HVdeXmCV
jGw5sfCif3FeoavAyFVi1rxsEfdVKwIGnbuGaz4k+vYqliWUxXyqWmQ8PlzcLcahm2jN1CG/eX3t
Ag6AHLK60a6QTbBiXKA+jk815ne2t7G5+iaZcKPx4cXOut+e5hdf6vj45jSQGDabaG9K6jj1VD90
tGktJuuE5iEX068ONz8o2UXp8SfW2Pt2oa+kbyukjnJoceBiv6H28jXhKWC4GfscrX8TEwpHwdIF
wDOugAzT10xMkawNdGvdgGeMJYQbi864jnEkWKV4svq69hi6hV/WeIagOfkMSiel/B6MbuBuU745
3SKUD9Q8lLjhMR4gcm0bFMOZPOE+5mxu/T4absJRSLZHhzUBU7sa09PwN5bdEHJQR75Y8OTajcex
Wj8XGeOj1afaPrfys2Sx5oEJdCEC8D1F1YNQV3TFmRBRvrJ4iyQe/tzhPrAeWUnKANbyhLW9rc9D
XLi7ZvpBYEdzWKz6UC77OOki2GT4xJyG/P6QniPoHjDEadEl+8OrjFCHC6ymbCaq1JeC8jzOL2yj
/uhiPQ7jmu6QrO8QtHGiCFYn7A4v7lpxk1sXStxf66050kXEkPMbCAUnLGIzEGbSAwrDz6CxM2gl
23DDvDpscmILSkGvHKueF7KRJTJo+wkFLk/+OPihiOChoUNmAEXWZV9qVT6Ng2a+sE8BpnA0ALc9
k5u85WwmwsJtAQav6TUxhuZjyc47Bn++UKmvOOZyn5Y7ce+0WMsSlsaGBXbYda1fQ3TMZtBXMHRt
zFRcTTuBmdvXyMF7lZY+1bW4JwUueSFwjXLE/G4MFKnRhcXb6k8ERsOyIz088qg2G8f0k2QlbJeZ
Ghdqshw6GwuwMc7Z2awnKK4TLATiBgdMzNRzy+EOOMNsx0+w2yj0YTEbJkqDMsMFvEw4Dja47qhO
tVcu8pfj33xwMzTYvJqPq83I1RocPIqy5hlmzK+Gohte2mnLoVW45R3uyHSMjfu6TD+q0Vl2upoA
yV9xIcZJ1VFSU6PilhdjiByWWqOzi9WBcx2duO3Wkqka8mmw+HFx3X6Sgz2KmgFgcsaApRgl1ipc
Txjp045eNbR1GwOJHCMWEyj8O5xDLcHOdM/29AWV9cMwFPdUc6ZXS8xwMaYJvRfpbtD79m7gemsR
nAklJiaQIP21jyJkfwUkBqvJv8my01M3gJ1ZiaocmIWc9FxDFtz31fybtpGOfcE9UumEuUcdApGb
XKrd87JhdKBzYgbGWZ/nru5bJZQaGMpH9F7TM1wzPkXLg2Qld1el8YezTvRRzU16I1LJ+YoOXCI6
N5BMGbaZodipdgwDNg4pB3WO+DA/EeM8tzBRH3JQO4UOBbXP+YgU3FBtDPWxsvm9lYQXVJQ+dSpv
gIp8H27sR0QenG35sIaxrbwwh1IPiDiqyAknpqp82BYeaceJzplMLwmwpju9tp91GxeDjUTL3dGf
wdIRziuNzf7jrbhPYEquv0bpW0LbkkeVfSmKN72TX8pSGJ9J7AhkC8EquNI03x6BDysjZgFCgURn
+8usIWvZ9JionP63XE0ftosI55wceYQKEXTsjHcyy18WRxlx1Yiry4rsSp37aTGwvyuN+VT36msC
6XBPsUl7UkcevWLLaXEyIqAqP5zis+WTeG+jrSJcdCS4O1h4bWO+qMV9HttlmBac+hkuKfYhJXZv
AvKcW90D1+fu5xIOLk3MEIKGcWMaNimAce1oDZXwDfBoKBDJvrS2OkscDhSTKijt6hwoslV8Z0Qq
NNO43qeA0PHiuCedamEQOsNx4M58xM5AdsdJuZpHJ8gsVAbbAhg0YE0yYsJ9E4pAa880pcrlEE+c
CTSXgKHefxuU46n5ij7QcOJI1i7mNUXrxmwXYeZkrzg4tg9vGQ6Wqsf7VhkiL0+gouNCfSwJhp2H
TDuYKx5NI3Efhi3Kx3ADWJugzrE0tW+TxrIQOT/z1K321UyhjbHygzHPE4xXkJWWeEoB0TT5xojV
n+cR8S3N51tfau11RBxYc0HBi1X+AH9Ndp0rmoCP0CT8gKFYl7F1KArMeXoSQ7Zof3kNEUctBGvZ
JG29FE6IN1uuzRIE+7rTVH5TsTyQ9GQbtCjsdOIRnbswKmuGCITG33cj2hHx5z/KYp3PnfW+ODZC
U85tH6mgXvVcd/ZRhF637dMILLwBbacxx44ZNxpcZqTMR5EZQY8HFsWSUWO9xo2lcx5ms6NX/UFb
F9dvRi0Oh7X9o97g0wDhh16zftEltvjRdvW4Aildn+IPRBblZCu24tcmnlWHZLtvOsjLHRVNRHua
a9Sh/1k1Ld6NMC/jZ+maoPuFSgY6blouyknsiZRRnmdyHk67iIYFwlOBzUq8igWHcP6DPQLHQ0HJ
EaV45knU7ptL9DOFb1TOSXteSjGx5JrZFC33LosV1H8lpxomBuwJba0rnY8pdSIKcfaVmi/hJuR0
isHJ9BGXWOTHLD8312EVxJadX1NSEFnOH+1IpO08J5FA3Nuno+GQFC671Nh2w1IKb6jVaRe36nSS
wiKF62rjDrxBMOir5Y9Z33tYoDkyWUOgNK2FjlJfXY1ALRgNvGI0qDXWcmKy5poYS4YLqZw7g8O5
20VBjuveh8JIoBMj5v8g+Glm76PGtnlbY6rw2s9cFuaDUJbHAgs0RR3mRGqHGlnrqYjgpQ2Ivr3d
HM14ZkJr6BdRzZ9WW39doGmrdAG6feMMcFARjXXvDLkXY5o8RtXytJgUV9r0+S0l24/WOBcl3jRY
dt6cTZjDEQEOq4FBp3ZHI1gpXgCXkN2RhPJ1mbNvW8VtbFobvbp2TlXx97/zEwxbdUFR/+UKEJ7R
FqCXs2ThoIkn0R3HL2HXZ+A46B64l70uSdkSmDUBOq46kzMuMX1Oy1lEk3O/r1x8iswd8mLk6h77
64tZD3agp5yQbFX+Ku7MCkrRUrDP6ovsuJcmjTsIuiuEerbC+QktTuJKhsHiNN2RbpMNVKm8F5Zp
nph0CVC3vIlUw0q9Rp8tlu6tQhJL+Y2cStngpiOea4GnzF1TjNrTtNMwMpm5huBpVyxax0M+qYeu
mDBrmuMv3Bs7kKl4XbG4WFMivVYxHjHmoqmysfMLnMgtlJUXXbMOfTy0u5qlUNBPqPYdUX+fbIrc
zQWzvZngBkVs4uj3TL5P5UmX2YFWK/ObLZJ793/rb8I63eKoRdgoC2FLvfZ59owxD3tOnSUePe6F
V2ZETmShxl6RaOBbYucc1c4P0zSG2rXhgFdClVY70goUHt4yJc3OTvpdIfH5Fa5Mv40r/YKDnw1t
doz09ifDN3OP+DEieHJoF1gGRi2XO7GVuXMRM2ullL2g5PBZtJ2nsbjFFJyCU4m6t65eQyudLW/R
tAifCR45vaVuqTD7OlSxbYgx/mL/p3qrWRFHWSXiz4hwl8S43KSjfrHFEn67+YnKUV0OTWxeupqA
RzMETYEDMHEK6GKSydnZmiPheekwa+JGqv6sFCNw6eaeKHoSsjh9IbBOPZfSxoG1ts88XszdyAHU
r8SHA2EXO0hbHzSqt9UlorI3XOuNqK0zcblkV03o7p7uSpAbXEqeITdiSnocB99iZuLghz3XqDDn
d8WxcWoZFNAEfXCK9AMm8z43kwjzjgG/jj0ukaY2nGvzPCpVwEI0OvSAQsbFDRj6ih2y6uJjp8Gs
bUTgrvXmMIvKSyes3akqKGFV8pyCj+ZurjkHEMQHs4vYZtDASzTNQECCCkDxUWArCmGhiIHLJWqJ
8+UUw+blOVn+kzNluJTIHxYzrS6rVXymJmZ6N2nmk84CaVFpmi+06GccVoyPtyZaxEUVsCh5CR/M
KBb+YBH5orPgNmnJepQ1BTeusiDv/skEN3JpFVhAyI1LTife1Nf7JaU4VsMKtnEJ1fFBawHguCQL
PCumLUpkUUVXCSHpdOoxOuMYXPMyXG00YGC3xgg5nPZpRHctHcCVjmbAGA+x2pSggUYrO3NIQBJv
OKG/2ls/LU7XEs41AhprbXZM6Y5eqGrX5rFz6igUu29nfc+lPR4Xhe+3YBS6jZRTLlDQz3SUw0Gs
XnNHs88MFHRPVvahHBYdsFK/BCloN7oNqGqqAKOwsat5xU8PUCOUU9UbygmuDQvmOqp9Y8T8161Z
y7WHthN1i6fj3z2uNc8JHSJ4KCeYOICC2zNK6G0hxXKgOZCCZR3ibN84SBaJKw/9goK2Hc+CidWR
N4xqiS3PwFBdj3+M4OuZOKp6JmXynWtZHkIeZIMDxw/3AUKUr3adcmbfxAbbBTUBEecTMqU4Y+z8
SaPF4mBmNd4yrM6eej3N5+QKhXZYAWtlZAw1kxaRPhWnL8Ls+ZFK3oeh4NQNQ5GKS42chYoaHDTl
aOMRNuU9IUzys0kU/7RiZqPCvs0pnmVZGo+p2R0yPY3flirW7/KazNT/fxl1mrN33aZm48A/tThq
MlHlxXHgsYPNWqkvSTNZOxIr0zk17BP495q+eOeiKAmOh5pzQVlH8amODH8iVHxZK+VLSYw/+Bdp
SNmloUVr2ET1u8Q4Bki//0oVM/URBnn5Tvay3NO6faUISj/pHccWfR1pbtua7gf1RbDpBIJtwB3l
QYpRjly/5xpmfS5iSgUGDUfWssBCbhigCL5p6q6g0IE6bwxoY1ovOAhpLJpi9aGaCNerY+IbUlPO
si2e85oVyGCSgBoFz2o5clzLlQshL1q3lvM6FcOrI1jms2qzWYHU80YDd6Py0rq043FcyrDEdPqp
54y9yIriERKsTrPlzawqvupqh1Hgc9ig5GqtRDgL7Ze8fUudjyWJw9J5jtElVrQRUTEh1ATwOCia
9kPclXeTcC59lx5MLQ0bKJE19MNpxa5T0hEOcBlLbus8z1GE5SElb+cuXkuSqmcehCDNAwmczI3N
2b6Us7eVv8+YI+YeHnSZvTSYAFbp+DYVXJV+Gnj2qpr7rLHi60eoAXKjyJLYMojySKCZOTsC+ab1
C3DrwXOc+DUaziCChR4flVXg1E5PWnHVBiqBWLiKllgkbEVKioxzP5EowCqAAAVD3iVbGFOAUn/o
me057ZuLAtYC4MBofmoxcUvpoy4ZGX6n5jqn385gBq2uHFr6wyPWnwpIK235UADwN7HDWqk/SGsh
zleH6MeHWV0RCruPxOJOpIcwqMvn0tZZELOXGDlCYZ5T4aiM8C7o675rqPbj6EEs40tp7Ue+e98a
RDCZb6pcT2o7QEmlg0tdbizsgdgNL5qC69mM+Z3vldc405/G+MWyqj1cLPCdu0j5bqDuHYgeVOmb
vrzH4H0E8FKr5RihcF5o2fVzpjLaO9myJqybIBr+SqKauJzBINAjOeOqkvQHN7iDa8ya38J5Klpg
DQRzIr+f4He5yosAPx3nF0AHRUYUP/t02G2YFG/E1IRj/vA43sd4qvAeA7SE0dmEK3JI4XC8GE98
x94wNRy55TnrOh8kjccG4g1w4G7Cvk3f5H4wcBJUN7Y5JLav2GvDnGw8E5BUP8i5eeZmB2PSc92n
RgNlVp41pDT4EuyTkN4TfB/zrrLnoDXuCH2NtFXoZo0KwkJ2CNL6vjTLi1w/xznEhegpFiZ3CZiY
j3G1Q6VsjhmNnhItjMapnUUwFQHsgsFyvwJkWLGgr23hZf1PhNQC2hdf81Nh8vVgCyxx+5nRXuTd
Jw6OgFRZmMjopdFhnYPyGuadEnHgNO0QaNmqfZmsnhv00Hz9l9b2WdcKOLUXNvrKYmGSKH19Ilza
Jdz3/CzL/DSyAXLikvltk+w8CrB2MtID+vnuElhomQH1Aw05tynES05NeiZldrAN5i/5juv8EDP9
A89g1jGONZaNyf6O26ccIK617ofyUUXkzd1nffjXW+mvwTVbZT8WQSa1OQF7szii2cNXo543sKnG
o2bko7KfOPz6oDC84iJxlNQAZiB27TSCI2wY2S0cOy44NboCitYA3HMt5TSUdVq2nwm2xVmgkDHV
3YexHz+KipMRIgHr7MMyL0cjfR2KHxzfOxK+KgvhtLlXy0tDTTD33C7R2eqn13wDItAOUVufffVc
4llRLPqg+vuiewUfdsD1cVWtk4pFNapuTk0ta0Fvtn1plRM3iJfnd0QgvEmnL/sZ3q2/Ll0wpbUX
0VXc20fqQqr4UG3CqKSPY3zf1uBxfqewocS9qVqXPtqzScbyesphG0MC90s63LIeGYyfLSEs3RKx
TCcspl/YUNN0uMxYEMo5nFhpTys91goVBsW+otGY6q0wQutr33R6bop9ic2hIldJE2V2cLB9ZjwW
lQ2MqxNb7w9Z54Lb/9nWgcP00Q7j60ACyZ0XX0MXFaNP7vFAtdgO86ZPoDNkuUlrwXqwsjeyyC38
fAPNXI7tftanQFJcoFZgPbp/KdsIF1E2dq8jDZpODYRwzn2VCjfi1Q1MPZkD3zcvcyfAR9NCxs4C
5QHJmDCoHRQzYU6Mz/kVeMlJjPddxE1XJBfRUt1yN5Cm1Zd7uDxkFcadxgQ5UQ4DDcnqTkOBmKin
Xj3oXu2m4ViyEY45jvfhCESTVCUP+LCfTGQLsBd5UP1jAvJstgFqQr+CI1jx8H33YaGKMzMO5K3N
YQN1K4IoAXAEy2I7D48VraUp2D/e1N6c4iQwsF/l96PkSRL1J8ZczyURE9M8paBkJixWlyI5Psgl
eyDNDDi84mvFgAiicYGmg7EVM4lv4VeKXZQ6gtCR/bFIwyP8uovZ1kNKos/toaQsb56ijWrMwkog
CxFi4kyswqHr0n+afN7QExm+bJZrbEDCCphe3zH9iYArTbJkarCUFtqPGvHnVG9UQYZVU+zMntTI
QOC3ZQdKbj2LJMeJB6A+O9uAaMpzq0oeYBhwKPHXOAqLPvIwgfhqtXlgdtO8oNnXO7gou97U4KYo
YLF+t2wCwXBw//3Rwe1MJ8DRwT4ya28qKZlVP0/xkyIykMYNSXz74jpPNEOS1u73j1s43F5uXcW7
wVBeIEmwleIl4uywhM28amlNMNRTUlpBZiaXbttqbTarcT5IvD5Y9magexCt+c/KAxCSHRL9vgPY
lecmdTDlU1yMJ87IXqZfSmIHHIn5iu+Nm1Vf1G11n4FpCNlkcAS3HiYe45KbeulPLG3HcuvCKHxF
r3GpTMytHNDoM0iydNtCv6nKO2YtQRSaGtR2ORZUaCqAY9n/o4A9x8N1bH+i/seY39IO/e5FSPUJ
s1qYxOxeOLYPSeSPNWH4ZPk2F5e/PnTun0VjkcltWk/0itfzc2d/zyoWxxrtQ30s+B1N7tSkR08/
0wv0pFm3aj7NPYoz7VW9cY9nbqNRBWV065rswanSHTUDqZNSBmT6VdLc5ZHYM9qfqvTQWOo7hQWp
bXqDFzkPTn+1MSRVwsW9JmF9ztDP21OmcdewYskXSlIShv2xPRgDAnXuAbI7NfWLPpxxVR5ip8BU
j2QGY9P5MauLVo1HAX3FLopQG+k5ZQByW7okrENnXvuGCGpKZ+06UNrHY1REN53HfVKKK8Swj0SH
zpG7xFe+xwIdeqOaLphuLiWCM1H0rXmBWqGH3tRPCgKOJU+dPEYow42Btyq69maOUfuPAl+P3dK5
6N71/p8J2idG35yoX7Gs90KvQmnMD7eSPBVQWKHnCOFb3peEcH216KxeCYkuvMb7R+HavjaJo0Hn
i3AQRLAA8FR35mS/WHtVzzn+vLcdcxP2AwS24b430TUkhjkJsJ7nFH6wbTsJPeTCYTPQHB7CZV8G
LYUhSRfWQ6fxHquPdWYGXE8/bgeOITaOnH9CdfnjKH6uxvpBb1POIO4QVvMWKnG5Q8xzzs1pRX+O
+pKiPLWZQZfg+2w/F+bvHGFSVIDtwL0D91bDUBXrQ1U5D7Nb7aSjBHGk/Jpxey5XdqvKCx715xkp
hMXKr6Jg7LJKtB9MwDOCGuCEF5tgo0sc2GQbQQSLcw7vyOVSKmJA6DRDmzrGNlEuEKEoWD0nwvxc
OY0xMcEn4rluq3d1rZM0nHdQYZiHGfGZuwj90Sd879A2Lpf8HTcV0ynETpOZ3xTP5uOCZXFZmHdA
+2EfUbJX7gpfd9q7Gj+UYXcPaxIjftKJiO9tK2t2Befvtn+K1hxZqH4ChYst1MBdgFlPVzxlTu4c
cz21drcnkUlLcWclx1ouR2I/g0EEYlW49+84qOwXem8ViIXZVt8UFocWuurSWHdwTIO4ZCCMnPg7
zehfQSlgRXUEPrrvzPfBvbpJT3lAvBOc9mtGDLdReAeywqHLLiyGej/yb1r5waUoRrrtYWBB2YKp
T+JtO90DuFN+1s0olaEZjyzmKHWM/MJI9tZyWK0+aHRU4W2wUGg2XOtX26m9rEYD0sIIHwYXi1Ee
ismAxPmtkIJuTP25qKonUKf0UDHomCQsudxVqEb2BLpMP0nz+B9H57HkKLZF0S8iAm+mQiDklVL6
CZGmEu+5uK/vRQ/eix50dWVKcO8xe68tVw56T36WNCN7Yg5sAyaSJDwHxJVmPafD8BwCBVr7TRn6
a+dWssm4HMqJjmiNafIKAhV7XY2vDPIpAsftWF4HS/MNnQRJhNV9/k4Co5v2N3BmrJVj6H0NsLea
ZBvxosnYK1qLLte8LuK+KkKU4cu0tKOx7hajz3lNdhHTtraeyC0wihmvGjrn97JIOctn12aCl5iI
QGiXunON1TZMzYOWUJAu+6W/5GAeM/M2zJBqWe070lsNKwN7jc/xs1RHR6p2qt2+dSyidJx8HbAm
rAZlXewZuXvEoAcq9OCUc3iWzos0PMapvCdZSJ8BCn0pfR1cbtx0QWWNviBpw2aKnYSfLTYSqxAb
VUU9b/FdA9/4baEAQ8jZjmC9uyY5TB3oqHG3JK2vYP+xkw+AlaeI+V637MXIWlG/dd29bZ9W/AuE
YUm/WdploUFCtUBGTkfevByTOj1BjotwArHob2TpapLwxFCoDOmAATJlK7BVZRGFCltOl1firpAw
I8nKwRrLqHRlvQJJhIAutUixLyxvopqgjCuppOuwd+eVFMcuL+F3U5V9MRNtxDtQczYwDPJVNdqO
6WulGLuItDo1fgkNinIFwsgTnbrb7lLzbVB29hre0QNlxbVvnzJKFad+wsI6ii/u0XT1FuB4xNsZ
oUNtOOX4PHvUOpH419YGhRJrQUIzUQvI0oSxCwQovbrCIFpMHqmcZftToHceREwgWu119RPy272t
rTtUVG0jSIQN0OJNDjUBYdaYHugYPYeBrKiuSV8Da0MBP2+NqUCUR15g294UOWBdCZX+gK3l2HCT
dUnhU+IApXPZwrxT8KNXVjS0Zj6E0r0ZksGO71UeL0gMgEbYByqvxCCxm9UiQIBtp3+YDIdl6aLg
WJiiipLQubHZZSWsVEizjpokHwdLpcijTl3ukXLQIE7JbHISBiuMCf0+vrF4I+S28zqwxmoskebI
K1dQ5Dal34bkMsVIx6/Z3N9pE1SyybNwP6vmJpHJtqyzZzW6AYnIWrYtlwpMRGh+4t1AJgjpIq/f
xIQC5C6q6GiygWLV45bNsbOxHuKqJ7qiSfBCvIVaT7NukT7a+cVayOiAfCO/Rf5a9MUXiNjPST+a
dHR5SSQrzh+r0QNCT5gK01JU1tdCqzeUpNGxh7UqKGLMWapDhXOqZpYGe6c3bw5UNZ632Ikx1vCi
zCV3N+Gjf7UUBVIBKHSPBqYsFL9zKJM4c23zHnWPrMCJXTNctnx2kGnxz5SAofxk8Wfl7Me2ugJT
IeA1YoTPgGpkyiOug8Kh79X2V6TIe+BCmwKoZ97htdhW0TaThKu067rNdhlOgVzaZyTX9oGVkItY
+QNYwaqaULwCg2OfCWUlNoOYJQGrKd8Y2u3SKSDmh10jbDCuzleezM+L2pNlAgo7C8WZVPiTLlGD
mUZ7qoB4uqNOKK8h5IfW/hrDkPqQAQ6hCjdKG6fGc2Rl8Ica8oYzGt0F1AKZ1ZA3snXMYhwSoBIE
JjgvmaEL8LOsi6HpMZwJs2hv1GNAelmGvljTaWRisIodfglByuW2Xi1ZhRVnRFW6TPcvg9OhU4y1
bDdF+iOrm2TfYIlOEGB4c1qUmySz9aCL1cfUduMV3WXpoeeKmEHCtkr1iBMVDSdCnhEdB8nSlex1
RfELV2HgLC++EiK7N5LGiEVjg5ayvQ2RK1yjJr3YWnqJhknfKYIJXTEQHwxgBmjctoYBGggEq/uF
dZNeaPbWcea3nF/wzNjutVv1BEW7LTIpOWQsYljir70gjmqSWH4IkdlpCa5rPZrjMwSs13LEvNjb
jThKKUNj2K573ex8a6Hts/LEfkmZUu6EnoICqohtNOkZnF7zsJVfp8ScAnAyeNaHoQwSnhyjczA3
OG/sG+5DCdRHVuQXxvmvBE4ghSINArKWINKMGdWzYtKO83VXi42ZYUL7Vlr9d92MTN/CGk6+9UKX
IDwg1X7NCNRLEkIb6y6cdhYyGl0edmqfiOvqZqhzGRcGZHW4COadg/yeTQOw5wp4sJA5E4tR/1MQ
pV+AxmtmCBufsz8EFtFby3xhka+kC+jYcfqH/lsc0C/GbhlqYjdNGLSUXNGeGHF/h3H71JtW/ZOD
cIawtTeEUuyHnNpmSGP2SUbszdzh1W8FUDcYHRrbYk5vNjCvUdFU0sw/WgNg0W5u+KnakSl3ta5r
zDAKTJDxm247J/E/xZJYTC3YadV4qT2IFM4o/VNCXA8lvymoXOQAKmFkjF8rCIn6NTWgJi+EOfko
trDRiJQhrVq6ZhKl269Yo3gZddpzawDwSsLJYla3IkNzu4C1+KmyzgmUQfqH1Jv+lG3NxgrD93pM
uZPgzgBcN99lY+aCxMjF0fBkEsKcFVrCOAYx2ajKo1svbDe6rPsXx85a+AxcK9Ps1bIqbVnxsP+Z
Ez+zJb5DbeARkkBJLg8bLdv6XDSDoweLDqCuUBxyXc3wZZRgcRlRfrBj85hEEqhqxhKKkbyiCbcO
Op5ekbBcXprkx1LflYmS3y25hKT2rMzmtCOMSiXx71cb0HOCpQaK2WZ7vWIEHa4V8QSYSzPMZ90Z
i8usWOe87g6qk3H64cetaoW5IRTyzZCgygGFiFC3z4Sf1sqCH597c4pNhZFDNmzMEuMfSoSxj7/A
gXNgTWN1Uvv3AYJ4qI3fudYEdsLN16gRN7t0RHu60bJ2vzBUdDrLF4t2lppmpwET0Yz8MIsFjTCE
NRMJrHbV4oah6VORdVusd4cqeelT+6CowssQvUZD7reWBr/iuzU1SJMkWOLFUJBtwQ6wVIm/9p8B
cLZV64NdYiuldUsvJXwZN65AFHJBB9iOPOp1X2fgm0YPRje4pGe/5l5r8hn9Pdd29YJxxEdADgqX
gBnW4pJc3o3kXiXON/1xAabElCv8WN+T/kP6A1PUz3KdXvBgOekasLnL0GkvNfaFL8u+KqR/tc6B
hAeWEsUmKsWbGWc7SFL4ekgaJFR0mQO1A5kc/jBNe87CKmgS69gqBId4c9u4GIn8pAv5aNlswQTN
MvxXpnZMYnnndJk/EBJgOjez73eq+tIsf5n6NaH3HMFS1TSRIfPjkIG10swuhueL8lHUVA8XybE9
TXnVMc1M4N7Xj6lkzlLbr51MUSbO7c7ABKntZPGVMXeBxsgYnH1rRixDNriwQW4LQwYtprMAOZi2
Xszht2D+l7U/0BDI0bmdJqRc9BcJjV/SojvOuoOiP2cxIBzkVCMfN7Y7HH7OfWBsk2VsBxGJC1Jq
oW0eNAIA7U+LoMB0bxpe7rhJ+KS1r5N9Mnmo4hW7/Vvay76GJEaWDc1KesqZVkk0bknhRVQNJfRG
O5luuXJaxBUkCxHapVuPjTtrQOrFk6obt1F7sZ1tYj//P/W1AlgZzGJYMbcUm6uewham64T3AZ+K
kWkoOhCTztM5IwwyiULXMh92dVGLBlHEctB7qDdZeSYSEZ0F/BeeqEl7iKBkxJjFDXAohHcawulS
3TeIO2jN8nDEhsYOjtdATs802rQ8gOF5LxmioCEjbyhOGHJYbh1L+8VBfYMMTNcsnnbk59IemMd1
rpYAewybp2Kb6bQmlPjFT6q/ES1CLwjmrId/4puEomPM4GUSRucO2WeKTinX3nDL7zRajA6R8qaV
ZFY/GpR1IKPMF4d+V7G9WGZ8nQZjVsqAguZGOU2COLi29SL9JGYmGrZyXzLbd0bxr6aJLxEz5TgD
DgJm78A8CQqnO7FrzhBITseu+ICxsIwokuwDkgtMdatCDxm8y2wKkwgpdQjqoH86guG3r+c4Ousv
YDXr6EjcFXGtUHuOPXAS4l1GFF5pTWY3BmXy9cSXbeAviHlHInLggyW8xQlpDykPcrsJu5Fd0Y7M
FSi+DHkuFYG0JhkRuLCIFNjwaSXRjhrams6KxNRleVzYD9yr5s2q7yoySyCUrqR9tOC9Wg37EwIz
O0REvZfS7gT4ns0v4Xh89sSRsKqGGPybcoBOHQTphDcKsav8JVHh5aLnovyU0Dv1ORcn8s1pwJnP
MsNByV4pF1P5avLPgldEDnfIjFxVrYg+WbOesdMymx/52c8i/2gUw3eoXyZi70OGQqmKqqsBOpNT
cdk/coTXhZmEnMUe69tNmLfQiHmdDIww0CLadA2xUB6ZLfPlVHQh7bGJu+sy67QDzrlPrUtPv7TI
0UkvHnD/fO4Z5s4gjBL8crWMvvVlUIdfpWluwILjLjsk1vTc5sqOUO61u9i0ffg+kIRLwOLFrOPf
QY3frHRNm2G+w4c4OpRUsYaeaLbE3wSOOClILAJLEh6tCRBvaDXcYpqyMaduS3bQU4jBVl5uQ6d5
otQ/IZs/9SsVk4ouvliR7VuKx+L8bgscdKHjlp2KSAW3Xboxmc8PzXSanZRaZyz/XxUNrYQfiWvQ
rqlN8RHk/YtA3Ajo5S1DmKOoX4NSfQ9wkfM+v5C8frC5U4tIrIx59kvJIdY+VeXNrKOb+aX0Ty3m
s7D7zaVjqMXfeicfOjXBcmx/jNLkq4R/Lkv2kU6E/fDJcIB/dIJhEzWtxdO82nxZhwxA5Qn1RPyW
3Upc3OxvGfq3NDRDbGMTqg5RkmxFhGDHYZhe1w6PsLmPHH0ngH06cr1vWjYy+roo+ZCVHIXx/Dbm
2bPoqjsBk4HMW1dqXx00CkMVdCz2cZm+FAGqR4MaVY37BO52CZ7AtBcqlo28qX7HU2fC6XVzTx1c
ERYIb+uNYtnslpP9EoOyru8t9jy1RcEv4mvhxPyJfl/HoKKao7R65/Dequn0jCbv4NTCbU7Po07v
SJMjD9LNVBb8cppbyx4fgWQRG3YtWBiy08Jwcaxq4zmc2RHN3xSGCv3xtgc5ZDNUhy/HClxfKM3Z
sNrtpZUGopISCtZ+wzMEdy5eyYw1yiH+p3Oem+jhFW57GXdLpP9DRVBipUeBpyzX2HG10Iuas5Ye
5O4jJ8RaTnbOfEcCTj2bKMelNeHpKkEKjL86xWgJYo7Zpfq58b75c/xC7tAWJfFRmNZOKv76UgnW
l2JI3uL6YeDYKYFaRYXGcX9FqArfwpg9wEYGFMVzUVzbxmcBgozNUgIrg/y8xTxuNnid4EQK7k6S
9HoZq80WNi9WIouLRPM5GkGiss7CzUpugQaA5il95fDGsS4BWccKYzC7RAHJLeZa8o7KtUQtTFbB
g8WweeIRaI2N9Kr+Oo0P3MAjCEIWrkqdlz0cRKCb5ITghI20ukcO0f6lmvqSqwagLYb+KtwRByO8
DZZEKOyV61tqloHJbWe1gPLagiVlZz31he7+5GwCY1veqwrfDKZbD9+63OztuHZJDyDtFzOVGBmC
cteLfF9kyCkhvRpKtFUYlTgsfrhRGBSMdUC8X94nxOvu7IDPQznTKqAJnV4y1PNb1KR5S47qprhp
f+XXjB7/WqHGBDAiHZL9vO+epxcMp0u2tSmF623zwVTAQc48uB/Re/XM67Yqjm/OvrmB3t1gaZkx
Kd6RE+PJ1vPnCN3CyE3O93jN4QwMBRKiYSb1LWd2gmeJbSK15MzibFK+k7BidG4Nf9Kw1T5HlrfN
dnGdA0IB8ayfFG4hFcszQWeu84+Gw4HQjsSUyQfLESAkv8UNSR3mORq/UnqDfc5qV5k9vTmbjwoj
jL3ja+uzw1Rzs25ar8YiirMcdcBynpADz0DbN+Xf/A6VAJ0yvgvK0AU7fOk52kexOlcC5r5oh6MN
btzSthG/8exSBG2oFXju+dGGhWAefkB+FDznYvEbVoT5gYy6PudnQnWI8c4P661UPfDUIA/AwzlG
p1z2HCWgJfXG4aBHR8k+FvGR26+e9xTFUc/cOJDqIyohdDACvtGhglbHFwgZnmvzvfL7MyYJNdx0
1i8mX+sfeXAoZisoY2PA5oQxCvu9NYJ+uSis06NzY323NpPT6WgKeETbBh7OHrWrYlxm7YWtcpQ/
y91Dq32jeWm5u2hGo0f9WemBYZ+Ecc2qfZRdu4YfYUKzDjNHXMOO2+P8YkS8CW9y6hdG0KMKAIxB
1Rbyi5oPwT9V6l2azgW0ehMZsPIT5r70V/e+KgPj87poE985iRBIM2bDwEcxmJAtu0HFxrYl+1FQ
KgIBsr0XlAWd/kIz0DOZts4UfihOOoMDa2dAVd6xPbCLs44eHw8ytKbFxX+jMwZDqqnswoxARDpU
P8t93NuNejLYciYvSuilWYCmU+93Te6r3R6qzdg8c1DweIcYInjOSApiccHELPoGkx3GKHh47ElT
8Uvt2RZun+4tZUfkduHOy3F8UxnJxyhTLobkjTqJTQNC7K3zmXHW4jXAg6Y984iU9ZFvt+v5w+dw
2LUVHEuWXZy0gVmfF16XKDwbKKh3RbvnIUaFxjj8KX+LUSek+7ZdfyWNBMS3hag72zV2jcGpGn8Z
8tmcjlZ17LpAlg42kaj5gVNdsV1CzvkhV23jOpcoSWOZH/xCckwbd1nIzSqA7Ou7JvpZLFepuCzq
p4Ug5Bp31tacMb3sVOKBsn1Z/eXaQVMPYHZCKKbLtek9HWTJHx8F3yH3ZOPZmTsZW828wG3h6+n3
0wXtb40iKd7pDpUZONh4xwyxVK+jepsurgzWoN3SfrHGlcqdsnh1+8skm5jxrN+3EWBILwWFwSmU
sgrwBozeKOXOlJwsZENs/aWr8X2xOejeCPxIKUNBoCDWq9hGuvXw6ChnnF/KQb1j7cZKewss12k2
MtVQhjNq01wxHkbXHD72cMa+xcKbJyD8GT4X8j8yKFguiVmi3NSo9FRIaSwuEOjiinNXxpEOy5O5
ymFAqE6YmuKDemtphxAzGCURXtiwr9kDX5XaHflzIWJLCvpNazJP2aK+Md+kv4QbZdmDiqCA9/oB
IMsu50asHrw1/Ork0gw75vol3NCcb/C11vz0c8X4vWuQ5JwDcj2ZKqV30dsV/AP0y3RDHCxfM+BB
Pl1yblq8sGysUCo896O57xnhcdiR8mU0qJse00RfKNN2MxUCoK8+rYKSQbpbBEKgH8LHAltgZw2B
2p4bREeYj2QUzC+lumPlloiDzRnMC5LDKSB2k+TKbaucZ0ZpiXzpOWT0+aGzzDS8iZG8jukmSKtd
23F8bAEfZLdx+6HRFW6y6BjxYb0Xk89BrIb7ItrmSAynG5gztimNDA7gaWErw9aqPTBPdBqX+QDx
pY66M0342lAOYt7uE0GzvIczMtxpay1eU+AQYzCxGU+rZ2vxFIC7xDlVMnRWTmwf71weP8W0EABx
kNhsidJuhl3yMTnu7JzHhAovQMoZktKpb1Gq9LKr1bg/t5EVgOSpwY8QYJH5qthEz8zXmh+F6LoX
3jEKOD5ZEIqNzUm61dqTFl87HhwG28Xd+SpnV9RIZHDLXcmUytbzwDVbRvyk2wWo1aQ0iJHFO5ce
5DKGwNoFKdZEX0Q5mgSdqYdaDvjVqtjLdK+CRcAu/9+obPn5ZhhwrGo+I2SSD6m96DcD+xg4FBaV
xEwa3O3b9itLWE3saaEQs+Li0d+JnqFe4s4EF9Tr72X1Izfbob0TNTPwr7Te+NuReUN94vE68Vrw
tXV7Hh6iSPKvmJTxbcEmgqy/bj1t4ZrI4zHjq15u0CJmnSEUKYQbcZKyh8mvKVwWK6zjqnafhQcW
GSY9BI9+aF915wBUnrlt7xVWwEFtEFwgvTGwnwqUt37KBr/e9PhlN+zqpgunwcTQRWDrvgMXZAmK
teukIhnoDwZkKSl8m60AIZ4++532byGtIMHSfR3+8OVBD/ip2q3d72bny7b2HWh2HcJDG3QNwUjj
QyuPcX9ijJXKTC5BKCEtCzIEBa31YPKmvXBcjFdu5gLfRxJUV+21Mn4K63tugxFHcFcz4uY/KkB/
If8A4gIR1d5XKLostPd+CxunDczw0Ni7gQU3tTpKjeWMHZOl58i1UOSujnwc+8ZGZZzh8Q5xxWIv
66AxYGdCF75s6AUq3hUUMMZaJarLET8WRxr61Ab4Ckck1lfqY9XN3impxbW+WE8rBnJvvmuHnlil
dHTzBWEkjIa7ZPHAe5DA6KCoSywAXrfIpv5A/7fN5SsFqhiY/2AJ3zArLut/FCWJ9YO1gluHN18q
tmSdZc4+q69LB/qWhsG3TDKnwKp4IzvE8AvrrSvI5LgSdcH2nOsrY9BOxrjPvU1Fj7ixdx5Z+gID
KnbVd0hw5shU8Ajeo+W+U87YFSIGJsO2zbdGeWgRL5TjSSdLAyEHcWpjf67jqzLdpRTdb825TowI
rlGLGkk9pWhSnhdk8AvM3sjyecyoqypaSCDM1XTE2kOMLe8Fxx0vXX3h8bNGOssAdBiAGnRicK92
UXuOZTIqV54ED531wpN1qKaSVQA0qbV85bGKyx0FLRVAcjOZ/r/rzmY4ZCeSIzk4+H/GLZQyvOSq
xirtZRwPZGmwkNmbmAVxbluetq4PmS+7Gh6eCAoTebucPieYokB9lMyrWAgkP47YghcgFSn6nS7c
Ds1tKR7zCHNWvkk1cQnIauDQ0tyyYpalTUImUxtO+9iR91GdHMQiggg67VQTqkxzijYQiS26kcYz
WauavXxf0zxm4x+X9piOSBUIhRHvpIRTlVnEhT8nNhqs8SqNyPDyvc7YhSmJpgTuOtEG00krmZyh
raygNAZbEiNRMvAYhyEnnMjd5Zmr5Gaz6BKy6ueuJh7DwBHslFvZIrRbQqNNhyCGG4zPbXObm+s8
CfqMc1l9E0jD8Y7OLn5qOdmr8lNrF6+cv3Ls22g9y8+Ok3cmfyol5UFSbNQvCGSUT6PrwVnXvl3x
OQ+KJyMvGPcGQ7EaVEImUr76nDoD9hr2o8ziWOFlaS4Lp78+vPdWD5lI33fERxkNu6xROU/5jJ0F
4YbxFBELmC5MmjRcj61xs3OoQTwI1sTMObc2oyDAcDnlTHxY8bYDk2wJIHrkCx0F3FZvrolgl/XL
h9xnnOXLS6L+lC2pExHh1s2XDsGlqzO3GEZmX9D4qOP47jpmn9Gtk980FSvW90uZ33QDWAELxp9O
PzOxD4fPoTY2vcNo7zYBm8qbd1n7JBsLvft9iV8RffgEIt5zVMcQJ81gGt5yvWHcGRnAQNaYcJ12
J6ZCFT3hYzNZCka1GHvRkCBl2EQo6ONdKJO5Y+HWKjh+bN2h3sdLP8TCj3QaAzXldFbsMogcNi7S
1BXsvsaSfLOJOtDmTOwFUpYJN7vsbKVs4pjB1ofoiqR6di1e07C5axnQsnv860p2Q/2gBlbBqWQu
YK6oPVC5ZRLbKTgfWgMpoGFF2biR0lLGhTZjMdTvBHIvUsp1FUo04zPLUQK03czYxWaeHSSIqKz+
69Nk8uhFp8QWrwlUl8gxQlQgxlM441cwwgcJFxFCYIntvAlnrUHdbTo2+irVeuv+Z/DcZyRJ0r9Q
186VmQWhzXcQySMmR1qIpHurkFJUomAlayuwtJSbXvYYDTUvnBhv9ebgFUn9YnAqEZ+Ej3kvKv0D
19tANzT4hubs87m91EL/aaXoiSRYzzHDndIzMEgWup/VYLXMWuwBQsHq8Vr1uNHDqj/KdvRcKFnq
6ncKbb2BgrtI5PB2FoOxWXZuwin+zM76Hsg0TUvNH+b8iBl7rzT9vz40MJPTRtSsvsrScsc5xp6g
0mqqhy5PP2o50li9rKGC1SkcNFQ2tU2Q73RSFUgC7e/EmWnU1YJSKIM6qTq/TSF9pzWD+4oUL/Qb
+HucvgLXFaF2sU3C/qr+EJJdy35hjWm7T9Z8MnDsbvNzOWV3ORxTFuDpEcwGns+OoqEnYUCtGfiB
TNf9wZJ8IQEPUwzdZN7KwIYgaLTxay00cTrnmmiBSOEPb+JV471rs/aYQU4rqV3x2rOGxK+7ReIo
oz+fiTPTSbkahglIEJ+joj7LevyUV9ZbNkERFPgIQD4cRVHcNVkcV3UwRXJjKySopxEW9/boyKwj
GiWYovgXTTqscgCBjAghrLVE3uCsObEBvJBNgtmawwWsKOnItjbs4/FsMGRriKEyQj79yjJ5+ouj
VJoX1RH/zJb335Lep/DezGud29/UFKx4xKgfzvlipAdS6g+5jXR7Evx+uWcwBi1T829qjWMP51ey
xqcOivPGnjhVyuGokLiRISfO+PIEq9uS0e6yXGuWQ6mi7brW+gYoiIWFwBpIXSicqgw7DWP9LMy/
hRW+ZZy6mxgBFz+iD8X1GXD+WVkk3huz3EMEYH9YHbQu8g0l2dcOKS0xSFoGg9HdEMhYxR8jz3Oo
T2cx2w98pFrfPwFOJ+tCAvEW0luq9Pg8RoGn0dBRegQ2200Z+K3GmFnLt7Qfi3OFZvuwFcbXrb5r
e67YdTqWkG9QM2fs76I+NBVbTas4t7Gxy4ZjOw9BVnRXTcNJaTgviRKem/RdW1GQ69pfQ22M+avo
kyDRnlsNG3bPhKKgXRsYlKWnDNmkDS1uphgzCSRfQ25T9GeCxEeyoirKmaehKJg55iiE3qf0Oxs/
l3SAN34qtR+4m3Cilk3HyhfKUzD2BCUtzLXYEOLTQpFask4vJsOrKUCSDtEolfiAXUqtJ8KJbPwl
oZtiSGtWWQJXit581WjHOj4XJZG29RTjWWK7k7NmBIRGTCY6rZT5+NKZrpBTN5RKV54PCmluya8V
fbQdtic6ZQ4zX0JqBnWQrUwHyAR5tVK5gmM2yipvGt9b+1OzP0GfETXu2fGjzj4IPWDUM9Jnocgc
ilPXJQgN9W0nolObcMD0+T4Hrx31V3WNtdSBE4XdLi0MvwRBVglmlTJJZq0JMRYyAMkOyuCwCial
jeBWQtF8FYq1DrSHF6Cv4aDMPzC5NsZLJ/pLpUV+YnyWJWrkzmH0+wcGk8ydeAfX0CPqBA2n5qlh
zauGkB001gQgqJtP9fQu285ZyVku5y7O4VO6hIdMWw7qNBCLIkh7K+nq2MmpB30MvxTg0qwgTlW/
sDstiQub0W3IIOakiT0lIPM4JE5ZObFO2aXEyEZ4CUfBIn4cGSOBNRSa8a5Ti2EkIJFFn9qHzAnM
bng7RjMOCrADpeXRRDJoAYHiRk7nqtS7Ff5AN82ZrhrytuFPE/lVF/NlCHUwOdZNZdHe91izR8Yg
Y0evIZChh2LPqXlDhBREWbyry5KNBJ0sqKmbznAzsfmvM1uey+mWNBcDwNzGSeRdJLB/hPKlJUyb
M/qmLuRQGtKxYf1hFPa/BkmQtNh3CpAQ476sWkC+wK6dcUQT1FcFCI7zOvyTzPGNMKKjsqgPM14O
WFBPFkpL4k6gupPSIgGAt5RbCYNUrSAL21MQyd9dfA6byB9D6VLunIFbuAoglj6pU3FxCm2XLe11
MRlps7NxFOc+Jy38U3jfg3mKMftPE5AeSJ4vJcaVCGlOgkxZI+kGsNregqZd0vRODmb/6qQtGeiX
8iLGFg3yw1mgSvTjN1Y/phgKny3WBhyFWR/vtdFmrvwrmOqao89++KLG/V4q9a0RVn9yj2w4iZ7n
PvepSq/0eD2dSC+h02dOZ1ryi2Yq4F30gL+TgZT8J3f2ZU5mt280IGpyYAAoMUCtpZ361o71uxDd
xRibI3mYhAS/TxkaZlU9QbskUH3kihTPpmERZwUyK0ZZjfyrXYZ3FkWU5jvTunexFiSTRPpEdl7Y
QEP2AUNnPQqWk80Q3lvmskaBasnCfezU7/Xw0Q/zecmaRzks77KanAVpTPjvYW1mP2K69SScRtOr
RBuXNkyR8PKDYy7O6sITlD5SPtwpokovkq0V13d4ZqxxooH9UXeCewVElzz5PvNyIGSd8sT76qOG
OgvcDjmvoRFrP/YUMnKs4cUk33LfbZqk86MoeepVh1xakh4Nc7zmiNdZI9MMjdjeyBN+UYliQCl4
maT80S/OaylHD4MxuMKgDtrPvlCsP1ngIbUyqqoSiDAjJOjcNRZlGWKQ8yiE9qyCVoIlDEWjv3QV
i/6ULET28lVuAslPzgOy4iIUP1bCIw/HdcuKx6Kf4G9dh0KABozpPq1C5uUBbfk+ttar0yZvrd34
daT9th3KnLSq3mMkA4ST+1PbniFckk9sOhfDaW+zoboJO3i5RltlLcdmXSJY3OFh+4EIQpatwDCU
j7i3rzRhnOj2qa2qk6WvOos2woTXX23d77EkF7npbAyBvwYxyT5mfUGYV4a7oK+6V+iyr1xeuxzD
hj69wIB6q4mlq0T+Ip2msb3YTfbS1UpQVCNPKWqyVvmpczeOpyCrdMQgffeow3sYil8KJBSNg6ev
Xzcp6pinJ7Rt1QNl0/esnxEl3saqORhK9q7yIYFpRUi4a9aODTpVEC7hMZt52Gb5F3xsIEUJ+v7L
SOpIA9gpG9ihpclRXVMiDJSy9aDQFsSPJlculVDcbBS7sZ0ucdf/m0V51XPJL83mfykl0jHmo1HP
7DmfNNKUtmZI+99aXxBcbto6W3AIozamD8XqrqVSnvUZ8SYcv3lGuV59EDV3VUE6+EuGd8ouTtQV
kaq9mUtN7JXNzFIadna1Vh3hsYrECT4SHIjc7Z0T6Yp+xWRzlDiAIDJEuRK0KF9a9ql1kq02It68
1d6UfRYpXCD1r8LuB4UHHtavGPxOOo5UEV39Bm4eaORrljOpwRUXIcXoEAzwyir5N+ELhHVDgNj1
3IIra7kAQ04DuBnrzm+x18iMUwtUDF3Chsp+bZhMSdjpZm3AagPDBGaJmW+jFd/SQ2ns/giGpVT4
sidmsBRhcziAB4N50KOEMEBb1hA0sTsyl5CAuGTzRL4YMjI5DkYQSzHhfRMGc7w1QQ0zUlXQI1RI
dN+SDMkCP5wdfUAVJF923hVpTZJRFIjht27n7ci0vAZE1qPPGpz/ODqP5caRLIp+ESKAhEtsRe9E
UiIlqjYIWXiPhPv6PuhF9XTP1LRUIpD5zL3nEjtfsQ1k22R6cjGNKQR9kiGtS3L2Y6rGvj6A9dj1
TUBP5sN2q7CYsG52c/Rt1mpCHFOhoDMQPLjkwSWFu9OKq8KKlXT3oThrUHnqGKCt9s9lqlejj7Ub
G2UUXtI5JGTAsj22m5jrZcT521qIwVkrIzHzTTDEMASwTXaDjjyVUPg5txTClYzwmtEg6vmb1bgL
jeVYJdolWRVsAweUnHLlBME5jrutVjFC69s9Ze/Kf1ZoPROOlfkN8GEhN3BSdYyUXCPLycl+zODO
nApp3orqfBjZfzPXjcur272W5bAnH2Td1lvOOPoqfggdU8ZZokiwQI3FPybXtmwYD4t25VSIyuBG
ROw1XFiexu+IO3ci5Ioj0bKvyCVMz2FfYm9KdjgYyGrKXP6jV29mtYuEcwysbo+uW3zgbFtbxc/8
Zfp5XIqtpEbAn50HmEACDKLPAJcA7qeQOVSOLAfeYf3NlfjUN0f0jU8Ztub6a0TwpAcMj+1vlVPo
dSkbkKuf8YC8J94rao2pPIE+gPA47Ga0q0j2nfPdaJdWbfidZnyH/O9171a+Fd0vdpHK+MIfm0Qf
ChtcEp/JyxUNoK8X4EycieuiJKeOGy5rohNhZacQUwV2znrnBawiK/WcyOEOwAkZS3lieMx0MXCN
A3nJqHaQKLzoWrMFa04N+9kUPw3ipGzvMhez1btU50lO/5fdafrJO26p7DEioTWslyrqAK57SL5c
XAkrVy2c6ezwSnroPB3kB0wgKaZ7BBR5NC51JPv1+N6wf6JWYFl0L2aad/oHOp2l0L0EEoWwllRZ
ZuP0qkiWIShAMqW4MZiF2tUWYArjVwNRtvkM/y6BkyZmRZTylgopGe5ORJXbLkUpW755GOwi+6Gh
2sf2zPodYg1XSY0mKZmOIQ6TCSe/guDWYLluQgM0Bg8NngC4LvxWexmEcj0fKMSsrkx0HpXebyTi
EuarCtKAqZ9D32M6ytaPAy2s8ZT37pY2nCyimn706CNS7Hp/34FmV0ywCyx+EzQFBdzHRhGqhSPl
FkpzcaTzsXRn11QMEBh3N4Dw5DAsdCZNCg3eVLD1CaBaVrivkHmOYpvChHFQ51h8vZwArYJ9R18l
ewkLTSqAF9hhAyajoLIWRYgZB1Oyr71VyEIHltRXB+ZrNNJA4qLlfGQMBqgtWU86S1FEuQYCCo+7
OmRMiNwWOec6DIEpRIwFMUUQ7VXAMxjBZHW4UpwYXW4CWK5kPRDcrQT/rw8FvYmYtHnbqGFqkGyb
hsionoiTCAVBb3yMMj1xY6xoGjc5xhLfytfiwACNNRnNyLpkGTMF0xLQOzHCJXxc61kjtxZmhYnv
Zhyh9QGq6cNklybmpuSPkNjsxhAvcWldSQE9kdJVsYXwQ+hkab+cNaVRGR+gNa1tb/7vZoInHK3S
3PTYprzeOsyOXdKv962BGTEgyqLIyA3poaDoZGchj0VSDBOTmFp2bfAkMbWsJpDTxjZH46qMbknO
+dJC24A+Ykt4Cl7r6onfZI/6qg0rGKPaknZyAz70BTLIOmzRF3HTh320g5U9r3pj961Rv2nCzqC7
urMUmDPUcv41zJh584v01mDpqrMZ/7xg/oeof1xaGf736E+Byewrtdb03yqh+3JvI2MjwIDr/LuG
kcNL1pJmYOcfXXUFZfi/8wh1jAPoUrfow6lFiSFHno9NBr4z/hctZxf7iBnWoZNum38aPVY43QLt
qk+IfbmBESwdRgxDQXLN5VvSXmztJ/CBmCKBsV3yyd5Uxu8DPqKxK2/Z7U24TcU1a96i6NqHD1H/
Ehme1h9u+yjNt4mBrcnatdaIUoreQUFK/aOgJ+/QVA2sVDLk37262OpkRJuBesqLvkY02sAbLRcP
x0YfzoF/ATuOgfwpQg/toDYUT4De+1eEVWZ60dXrJB5p/OtYUMMz2HkwSq+Kzm+4hSHpsmuSikfj
bhAm28MmcZGelpAfDDa2nfylabOybZAVWOHahRfzBCGMjbrfNthzym0tEvGIY+MWfsRG9mNT7Wc4
gFuWRhLeh9vdog6KzFitzVEgAACAl2Ybn1yOkX3DiLAgm7jysIaFoGDcBPOIWZ68y0Cui60B9PEg
SvMoBYWDiDihBOsXd92vF1gI17rHyjZhk8ikg05a8TF4jBhFcrWmr1khDDAcjAPvlbCf6uitGx9d
A9AOJktGN+di4cw7Jt3pLZM0sueJWZhxxzAntYNXrJ1qVfV/kfOPgXLXsKid6zuX6Y1E2ItoBmQ2
UkzU5YgOJ1WiO1WLrKD66Gykr/ZyNlvHyfMEuqgXKwCRclonOvN2ipOMECKuDJ9I1f4EVJNv5pgH
t6H84srVnHcS3HjU/6UBEIgXI/qZzFcdRbzV/domZHjrlY/TnG5Zc+2Kv3KEKH6WcpfKZcP4xb8P
XbBObMzEXL3Nlj9IOl5VfQzm+NTQAzMDqJ9ZhfYoWKE1+i0O34pVEL/K9jNDHAOgqMe82fYJSCiq
i73rWnxQp9LZlsabzeK+La45NUlKCeqp94J6IDQXhTaiXfmSLLEdpNgEGD059pXXsW8uRH2iowCJ
E78mwEgm/a0oKLVRMOH+CXrU3N6l6P/1Bnvs7ODVZ7u4TijaZAD/g1l4k1FyCra4OBTAhgTFLGXk
LbkkDqvqCqGN82EjDi+8jlxaZJL2F5H0C2ARLe9umjKPDG+y+eQbwhju+I9c23jZZ4UKrTbfB+8n
AkVRsBIJo28mUss2vljtcz13j8VRqYtyr4G188znML7w1yRcB8U+sc5o8wcNAY4GKBxZoUWXjuGa
hwdNvDvboqySxR5VY4zUMx52GIGY8U2rRh93lvLPUtGKtv02Rmvq9rgmC+15NvlNzW5ws/v8j5pK
DlNYseNGPUknSq++7cOaU3c8AWEAkk72RPjSl7ykE5ZXSEtGPB5FJPciRpthOfshOQYDsXPjP0cY
mwokBMFYa9XTahkmMaMGyYnGEcQz8D+dcAIDDBiYFoDqtgFCMbE20ldsiul2Cok8M75AzX8GFP4d
oAH1QybdbvsSRcaVXc+nldabYbZk4YdVrbPmhi1TtYuYbeoMnKQC9uYVh+i5qS3IS9HZ7UnhCBsU
o8OHqI0XpPq4IIZ3PRBkloxr+L/bLrlHpmBNCVGoiBlw5huzj1+I6tyPvbY353DRYDgklFW57FbJ
DGivi+OYzs0ax82cFzPIj4JLzYkw3anx6KqKXCXsGn38aKzgRrrptSO/usdm1jjoxIS/IeNzmzG+
SsW3hpCtJ40XLsI8XzMme+v6PW4rZ58DzPLjbDMl9s6nxHFgTgLIQI/u7gHfa6HcxXW7M5lauiLc
Bj4pLmAHQ0o+QdRIwVAbRI7Z4rDULFZP/bSNpf9qOzjxzOwuxKA9CbtzsT7vgpYFad7396liMxmw
9SdF7NqZfEmRi7sz82DDksGdzxOA8Ih9JzvcWczF4Tis+sXYK6QiNTJbIpuoy4yfkiROW8w9SvVo
eihZ4lqYbXeYc10zn6lKGlSvpmYdHdVujKhiC6dBRjGf+SZ3MUqZgpXhotNhsE/FycrKz0bvthPY
9Nlxmc0Lo5mv1du0w6P3pSDqjURJPQUNUcWmc0modV0yHrgEpnNtUlj48BppwYHqL0GmH7E3Xnuj
h0311yXdc2KyZhxC/a+DUkfJW4LN1LXs35TzkFryU6N0034ccB4T+VEVoI9BkEQ8W4kwOPbDl6wO
yVsmtZuNOM9HvVbX5Rkv02eGbaTISO8m/4pVIGsBnBJ2Y3wPHqQup+ObriIWC8wi/OG5Noxni+8d
rs9z7/aXxtEvIXvCLoYuUr4KNX1VKrxg+PgsH240Uouy7s9nlQRIT8dvb1D3jwPnmJlBF6WzZt9z
sOT40kDZd+17L6Ot3/4m0MJKqb03urxYVfpi0weiFFg5TnqwPSyWzsaemNMX3XVyzDNcyaNjxseR
5V8DB7ZRZIXq+4opfx5NR7+eNkWXvUDlcQjDzQg417WAYY0xvEZx+PAla1OlMNkLZsY5uPaMVs7N
xQo3yqoc6pVJ7IXnbkwY0ykimjSWpxYtb6QFm4E0XSKHgYz7RE9ApO4L1qK4DDjYQWxc9JYoUHLp
FRcPmVrAwtunUv8zkrXHfBOH9mR+5z7gp5zJlGJhUBjtNg4ohN2bAjdSJ19RN+4mVDqxBZYzclZm
0a7n3jAE+iKnu8OU1WabyxeyR+Ooh+XFzI13mUyLKb47nbaP2a5LyFZjgBjffFom+tV0P2MgYWDA
yQ2IcDmxDwXTCYJi62TeGRGT+1p6Fs5mBuAEfmM8WtoRVBGL6QKAISc79ea8j3tSMB9kwwPe//Od
cQ9sFx2ksQpbtZ0aVISWwfTw05rOA/pRQomQZ4cwThuvv9p+dIUT+gxWZUvEpY4YqZt8NKwIoNuI
OMgQS0am1lKjjKKQGLpHnHpIQ8j8i1MMNEA9TSqtGDQ7guc8Y8gED8WBtFhvubXFNocMGvLSl1Jc
Yn6ZjnPxbXlJW9T7oLdEoiFgZ4H8cNzgGlDiwp7cA637F5Nz15bRLmPDoJS1FVp5HKEJiBn9quW7
1KQ9c8dp50fusah+WqS8TWlj10j3jefhRcBKrjsnOZhH+xFenKB8FvwCyXYlLQF6u3mVIU6JUnxW
qJoLcH9Dar9No/Ee6dq/YEgvQTOtQMi5j2JMnu0m2aQKBSSpXLbDgA5jeWYE+9yu32kkrRBm0S5C
7kXT30EEc2+iWNEN8d/yN4BUAJSRNYNLCMFSfpnc3SQ/fQ6kPNhY7QsJwIU44T35KkgYrI5NvzXq
fRQBTONxPFr9bco5tLcgTKNkrop8jhTQBP5LUL3H8XcISM3mV5vN0/gI+RgKl/EY7gtaBM+6iGxX
I3Wlfc1WRfMCKmoi1s/6Vtgfy5th/o1l9BTVlzj+rIdXRq/Dw8jPU/bBCmSguLdeWnfL7I2er+we
rrfJjJ0ydprca+2uANVTeQvXP+njvx7/JutVN/9oGDfI9s0U76oGc0iBh0+k1X7ANHGc/WC4Qvb6
kxB50M/f7kjkjvWbVt9tifjsQwB6KsSPtF4MHlsU6LO1bI1svUKukV2nGJjVrVYfVNlWdCOtG3cZ
xRXuQlf/RYLAurRr0tU0jyxQDiZ4EfuUsrJ84w/fRUdIdNxmaJL2lnZw8xfHxX95aknMyy9JhbUW
001Nt1R4PjanP7wSq6newZB/JlBuYUIJTxreXH6hxqbshYLXPmxokVp+FtoRxkYzfanmUHcfbr8P
KPwajggGfxor7P6Q+vthfAadUSHkYhOZnFqssHhSxd+g+FFNryJ9BzU9ISWMjm57KtpnwwuwxkZP
pvyNpNynuJmof30QPL5ls1mdWa4LMgxZz5Pegyy9gok6hC+QXuaPl8e7ELswQE8KOjJBi1Vm0O+P
1Hc6xlXr25bsu9+Nesd31nskeR9KwNMuaJK3IP9p5ecEmbjr33VmeW1O5NjD0o61YjdwQRId/9Jb
wNJsh5PbbzNvrZFDT2a22oXmSyCfKehTLNy2C+zh2y3+GbR94Cys5iuBMGxc/OrZmlbYNsuQZBNO
8FtRMvJuf235Z6pbmb2Q6RQWdwb2hv+TiteWKpr1Iu+AZPLq+i+pxlJJfGb2KaBtrn1wfuNXYZ2G
9sxsOLVhtixgkNY2psw7L80U4964GerUCCj3mHpn9t1LPyJx3/vTv9A+ZvKA8CpvmaqSm3N2GNvK
d7qXwPiMsTTXvHEDA/Y8RaBz9kBfMedizHO21OfIbj4bkpXEVNCCJGJt8mQMycLKfud+ez4n+OaB
bDKkGC9ecRo566G6Rx14/K+s+YogxcyX27PG8ee/eaiISQ5CLROtuuyUDuvQ+RmGd0/8xuLPcV8V
j9fAyF1I8muwZ5dkbka0yF9dD7irXDo1Iq/yXfhHDdqMs4zQYeN412ZFNFbG8CIt0C3b1j937U7V
z+l0cJtrazxL59mp71l6cZv3GEGWZ5tPLtYTw7s1yQXgu2af/WTD36QcjAbOjPzPD8AOyIeEOhJB
HzYYpcNwAvxzCp3fKt2T0a4jIdUviXYZxQ3IMy0C2+oBZ9ydj17HcAL/wOAjEeVbJW5WcKqxWRvp
GtPW2KALOjk9wqO3MPjzzFcGKA7GQUWOUf4lmDZZGCotZm46O0qmSnBzf5vmMgTYD4q3jEEpl4D0
XkfvuYz/NdPJhFtjvKfVv/kFw2Oqz943A3iq8cdEscdgMTq3hGF3kD+p9DUw95Y4VdV66p7ZtA2Y
zMVrhGlA+i9esc+Sizci7FnW6p0oEPDgCOMOBotOSxxcinZjZ/hnFh8+81qFy2B47mZwASbKViH+
HqYSHAq0ntQvnGWiBQ4xzvYbifaPQKJSRshwGSdsdaP/CGkIAhGhuSTaaM5dpk0ldLpxXzLNued5
+KUl1feYJitFsWOMza9Lpbn0ukeC+++pFMwwJMvFhtzfiQA5lvT6ZXAojwfVvHVZj+4+0CGOBGDG
pSuXhIiQo50ReuU5ZGmXsbvKCOms2uxkiBIUlQGo3QgQwQLU5hOptIQFQhkvId9bqHVn9JrW/yZV
iYgIXrdrhvaqsBoE6T42CrYsf1A+2IaF6Yw6IDceB5KDNn8wt4bLyEdZBWNcCw9GbMW0crGtLXn5
so3TFjsKff+QMkFGr77RVHVxTLWMe3P5/8KTuA1UgHXF6jNcTxkCXLcNQyYcDg/aBB8PNytk8Umt
607fp8SoMNp1LrosWUeVQGemkd6qHDatLcdnOK6WDrHfjhkYtyPq/FRDv452nB+GvfRVKNZENC+H
ImrXreJAFBENVDl5v5nRinUC1awQLHFjbSdHIwLH0ixVlEGB0B0sk1Y48g6/DJ15yPSQgMa0YV6t
aUeLIoplaUY1SJdOXiYXA5sMlz6MfLXq7IfeRuaSnJKGJEvJULerqpnsE3woLN7tOH4WGn6Wembj
2nk+UG0UB5mglSwCjpD584bSv5OEcyNc4r7oK5LGvR+XYbmeA5CzQctVAHD5uUe7Pga6pDV8tz37
64VLyza0kJfdYeR+gF5Boon2NBqYYNjaH6LKGrdtbf3VUuZEPv1YWTpTOkptoTo93E1En6/TvkT1
XTNiJ7ENcG1UizWTzlx/swywnRM6BGWLQ2gUL1Vfly8GDzhrZXCxuLt6u/y2YdsQ5dMc2JI0+67g
irdoOrsigW2gge5FyboIW1wRlZPeclRBTf2YMASFpm1syEbk1DTMZYi+dDE2RbUh1mg15i6hXn28
ZhkpEZzMU7/5Xicjmjm8m+vrxjH+SsGEQbkVfkTGAnxl2eALHjEqi057tTXvDIYlx7BI7lru5c8y
qyoSMruNX763E6JKV4IcjTIr3ynyuMZOaqcIpoCvi34fR5Q+IQ5gyP7HxsQrlroxQvKQqzZVB6Me
T8msfdA7H71pWW8sjQ7eK0l5zxh5431hNwORniioKhQrv4nh4QyYsoeIN9ZiulNUaCbMGsgd/2Lq
g9A5jpmMz0pNH7JJ8/Uko42uWeayBVCIL95Md17uOZtQEUyVyYB0F7ScT2PBb3GagZpoMkEtA4Oz
Rmp2kWWXbUR05Kr0dXzRbvAYMnxQwIxcVDWxfu2aCSn99DIwtdukJctkW2kfVuKfKbz8w1D0QFha
3CNZpLHGaA0mfGDOevc8ugAIpgK0lvBcl7rK3btkYlGDBBc4bAjzm+LAU60vtCiBzp/M3mrHupIv
gzcgSU9d5rDLiLERhN2LkcfL1GLFZDuxWEc1JvQEKbmwMK2UvoVhVifWpaB9av2ncujbZW/Aw0CP
u6w9xl29NamFOTiIjUXxWZt9+pQXhEpYWo17BpU/5PxgQWILYqOOLI6cUZgkIhe5KQNenZ1zlmrb
uKJNsjsPigtboyRGUe+oGqxa5a8F4zqk0nwMVpqzTmCjrEqHHVnYDYuGMA5iEKNV3dm4KLzzoJDI
N3IEk4+0CpB2t+vGHB1tPD2ikIwuDUz6msnKa5w5d560DSXbH5NngKuTxXi069+A75tYEIozwKuH
HTesj6WiEjB+fAgzdoEvgwyeHdqqa+LzGcfx2PAChbtUaD1TouCvEhi4mpGt5IAEAfSUWlh0vrpq
r2mGhTjOeuhx3tXLYLppPhYs5hYc7ggUUzKlV6py3+I2PPqmdmDuprmc0l5RPrreuoEUelGY6JrE
X/bCEIDzK3JF+eE6Cnxeo3vfKWzfjaXifWGy+NKYTaAWCs5Nxi1iiEskuv3I6hOwxT3mzF44mIAC
x1wVLRsBOQZH0YcMk0a0LYTI8yOrsTeySkvb5AbFnzQSZ/qWpv5JSsVnZnz3jJHi0SG6HrIDKcP1
StTD3/ye9t1Y8Q8VFGZ5apzI3EUmRAFFiEtJFt1CuvbFDbjV3bQjPDqFD+8At60hQeL4YB3BcfJk
WoiDm9jUN/WUv83QeQjLaL11fVglGtEcQSeWXjSvp9CbTSGTcXtiU4pE49WGNu0NNuWuLX4iuM8I
fKCkz+y8OLMe6VSnlxYp5mA991O695LxOyyUIK6F+V7nz9vU1CN3IQvsNdRUjl7MQsnokkS0p3qn
kuNR5KzyuaTvJlFnpTVnUvHGr2uvwl9Hr1hWv1nHnDYIS2fdNwc2uKi4G8lGHumjU/nXUbjZFiG7
yw1JtmW2Ghu35TBk7d2lFfy+/OJUOltIkku9CKZU7DTnCFUvbK5Ta9mA5/X25rewkUJoX8ht1dFj
BdOaWEFmDifoZ79n+9g8OqwnLNqZdZ4QMJ1bOi7Xnehzeb9MLpmestCrt35H504SnbnMM/CmE3LX
Mf6jIePuPPgT20/f5KepCfM1cvXwaPSrFl+7cHEluS2ZYqWFN42lJCTJBr9cdbEGfo6ibc0ne/Df
tMlYdCaHqQoJAlQOIuuiwPNnj9xTIx5ql/fYN60PqU/XQrMEvXF7HEXxqMj/iIcOzUiIG1e7Sk8F
a2Dz/MjY6o7swaVyvwPDWxfgZ3dlrKfoQW+dn+7tFitTH2aSl4c7AdUun45fww1D76JlDmUp5q0g
xp8K8Ya1v8Q4QDQd+inerlx7zXLgBVZT/1TNDNnp6ks2Ov3SoGyMNQeZEVSzgqyvJLM3qax7hjfQ
ZwcM+6n7iFwB6gg7DHLZmzfFuHUZM/jMWZeNF9+iTJKzFZWPBt34svkfLVLjJjaWepF9j9i4gj4G
nR6yheml8as076Z7yUYU1JzCpTiwnE3MuQvQJfxsVPxi6TyWnoe+W9nLVqgY89Srr/VyUbl3LwYO
Ss7L7+hWwW5swcixHp/5zD6+qITRqM0WhB+SFp+dxJtT8ADNDy7hAOxBYtvGg9GlBLN6wiOHxTzm
XfPZteo5je/Mdn/DoNtGWrcj/W1ro6qR+qtRYZgZ2p7lsV3hO1a/dvznJSaDL8VKqcCjncxTA49U
UOWmj8xx7kgoeDL4LGITp2NaFLyqMX7xBPisyMjP6oBtdXh4wDLoe6WxrE10E7b3uMaUAKCZVVEX
jvuA8rdRNOSV4NMwZX0abNQqcdDebeLgiSBgdIOxbttS5EGU6Q18J6wD2EHuujmFOIWmMpZQCl3N
ZJrsfbvz/y3vaQKmhNa+t5bF6Ni4aLDEShRmyyxNzrbP5DLOdJP/sdUWmS1Ok9Wh2dEJ+bMSVEYl
F3kc0+Sz7iX1hlxda/wFO4VFIjAjwm3oOJGR+FZVk+ISGBuqffBKpknyvMdu1ISwVTU4OXRyFIWF
pV6Ob5ZVvaTlhmt/pdf9r5vC1Q6e2wkQS+egw2w7tRW5fbAnksKrpF3+/zuK+V8zFfHFj8c3ty/o
mtqKy9vEO58hORh8cPsgxtna6I9+8j4DwT1bMRV/Yk47eTlXRYUxd+ybHfIXHli7O6WAiw3Sa2SJ
ziH2sVFrmnhtcmw05phTf12UhvYuaFSzMPTyHpaUdlEpSCxNy1vVgAkycOeUivBBR4tJ5xE4oLQE
eoZL7GeWYSor2vjm0Laiw/nKRtrt8M+z3X5dmwAPQ7rJhmyn2YAFqyZ39o5bDVCicrkmB3zXaGrY
W2WIdb1D1V07zDI9ZBhRf4TQjcWg7G/6xKMwtQ442KlHmm4BIXFw7xVjB3RXn9Y0nxNNRf/tM54P
QlRLFUdBqCH3gzmc4/xSwYvvdJIJarxuZBajZU/YTEcdIliAGq5zbxP9zRtw3ORkNDVudu7nYBs/
Ve8NZxR/bDQvSvBBWuM7omkqHPaiAAAuva5/W8GsYG+cY6KH9zhkNjgEFcLpAjM/pB92vL22Nuk+
n8YOMY4fvFqJ9q75OMSjwEIQZ7Alriz32w6ophBhIEVqAWsOPuwThhSLJg3ijcSAqbX2IYD+yAAC
dWUtPe9pTGZHjsi3ejPBTitvpCwvdHP6LBqaUTJrmOk4e5mrjRx6oIWJMpYKSjQKdZSmEuUN+sYc
EkCiYYuD/n0zCmI42UW03EUPY0akES+GQFmQnOC7V12L+SgTD3t8EK5jSMCovVxv1RXjoWxUvs/K
ikOYs2JojiAq4SuICD/2GGYHfCgEwNY7i4d4jJlA1Al4VtKpFCYKO9x2U/ozmFTEgYP9YMz3Udr/
5oMJYb4SpEkn56RMXw1Rm8vEfENr9dFG5a29Z2eqkplWA3t/DJE1uSROMaxc9y7SatMjQJAO7wUx
1l8yhAH+/vreVgxuU2spGhfYdJzMDGhuAWbK8O2+cjt/ErW7HmP7XqLfmmLtx62RT9uq2OQCpcWk
c+OXRA5kESd02X8YBdNWwt/BRtRav21ah5gShSBLH6ksLJLXpUbmRUY13cGnZdStsV4zvWoViGcn
hwbbG9bRaoZ2sY/r8Ea7Dv40iMJDYFprt4wF3GBsBIHJViRaYxSEmEV6GJOMorp0loGTprflCv7a
yI+HdBgze/MU03IJWUKrCLJUMkDs0i0hsD50p1Brfw5KrHEYTik1h6nuygyPXPJ6gFShc1k2WrXV
IqQFTZSOs1DNZjSjckmsA1zhQW+2UYfMzYNcX2e+2BppCMeqJfHJBzM8i+PwkmLsaXeNg8BVg2LS
0rX0RYRTx25fJq05l8j6NJPQAyo3hlvZTyw7Zr7VsVPBb9/qXxlZS0brYAmAfxKn082Qxg14LC1D
HmIpMtB82fVz1YE6cyKM8SmOqmaALajZE9GxYrqqlKqaiFKWUaG3NXlOKJW1nUZQtj7AEk6o5/Iq
+lJB+E43x58haukwuEdbvdhVFuoYzSAgOUy4+/qZ5lKsA4OUkzHga/Uo2lhA8NAz8tPk8Jq21XOs
TZdZiNcEA98DzUCsknAXaeeqJDMvz+19HKhb7fG+V1JlR5KyF4U02WK7LoKZYdCf8hLZbZpEVBoe
kEg7R9RQGQN/TDKmqsTdcjO+e2TdtZp1nXhPnqQIX3EYYh3gWq/M2uFIyPGwCVIRXNE2VPa8WJS1
JJOlCD5eRRZGaPrDSzRrDbAaJaPRL9z5K3l42+KOND9fartf0spgImVtt+q9l6rljGgrixAH/d0N
uIJs85NUIlzP1cEK4kM2qC+OGBxrCaYMZgdb3JBbBHXfvt8di8ANFm7TXfgsQqW9ewSB2xiHWZJC
YsQ+CegmmweHlPBBPNAlBSnKjOYclGI9zrEaWXkfu/zaNhhMIt3Eumo8/FCn9ZJ8M21SrqtquLmE
GTHX5nQZeVjKovmH4bNakoH5jfLyVrewe8cci0MkiDabBFVOLJlsp7270royWLa/ZVFcTE3ubFdD
vFMQ+wKt7yrR2szugGah+xbqOTIx+tSl2+zrdysS074V2ITzHiQDWFeoEHrEGLq/tm66tcsKY2FF
Ra6y2RM7YMkm1MFGcb3UTP/LsxgQeUPwopnbMRI3lBR/BF/I1djDq3cbcgItdNgh2SZPNoMTLaDF
9b0BOlN5V3j2b9Pw7cqAnZ3OaDiZg0MGNrNdGz5iK8LYVGYTA2ZG3a0xkN9MnBjQk4SpTBdcuKvA
XmQudA4d+VZVinGRK+8jHFsqsQjmbarLdbAySQpGPEgpURKjYo7AUHtQWEyESd2IoQtY8XdnOtaT
aI2vvotr5GSzUZDRe+XYb0YQXJlqnQgNPmSRxX3NGcOQedmCURpMriVbVX91JxZMn/81dkZABCe8
wcY7rWF1zT0kam2UHp80IQy7rX2fE9aHASd6cmS3G0tkQk3DesRwOIOpUOcZ4gLAA6RJCXbSR/Gz
0DUf8iBJUAS34S2gm0nT+BxqVr+v05l90y0me/zS4vxhMyeSlr2TErnghPe1Q43O0NR4E5H6SnT3
zYnCBfzAAc0TL6CsgPpEaKrJd+jmH7EAnAE/+lMnNhdv8XBEbrRkpvqZInNoEDy1WByFlRA7W3mU
0lQukwrypS85hvXSee216WwTIkADDZLame86c0Mh18E0iax1jiansYlDqIkdAIW/99v4n6DxR8pq
EDDVs53yHCFXkrCwLkPimvlJRspZ9DuI5O42zp/0eQfp2pscQ39e3JWSWM2pvkUHeEa1cCGq1CNL
Y/4LaSbwK/J5J4r3j+0+pFHDwcBhi41RptnKK80bflg8CejC8gnmAd6tWBDkFPXmPuaTXg8OOMkQ
i6KMZ1YhyYpjhPmtteFpzhoZ0tz+hgmnGeIHb4LNrvvI2kpPL9bkms6DZylWQv8bMvXm+NlLTrK8
6MQVFHH8bPbEnmgufNdiBIma1NOLGfrMe4J5+g5/NtxPI1cUYFlvWWX+uzVk736MkHT0GQHOoL0s
SKBkhvWjItApdYF/4Hbm+NW8Bl8FFWYc/8fYmS23jmRZ9lfC4rmR5XBMjrKKNGtxFCmSmqcXmK6k
i3meHPj6XlBmV1mm9UM/BEOzrkjA3c85e6+N5GPWyQfAdyvo3+c5a9D5M48hGXahkIGqsQh7vgzc
lGSMvCTL6+argEwXyIjWIW+L7sliPuOUUMGHrkTEWpH8U9NH2thNOq39ivlJYXPmqRyY7k1fNss/
8Nc0uS8toR64vkImPzgtiLludqkHUtuaZybE6ZtT0xT0lHc7lBUaCyOU68jcDz3kztwvw3PdqvaK
U7jclxZ6rTTBTV8gS0Y/ifCaXLJ4PxAwxkvJ9RlYtXXdFrQoJxTWsDeZT7qTAnRpY6FH/goHiUTi
iaOqUVyJFEZVpicLaethQPBL0xLtcoJVkcYpT22zHhSo8HKQ/lVQdQ0Ts5QdPd7WJdNlf/Ah2Elm
wlbOt1s2lArSSLSA6VETkYs2XphbDJI6ynroUdNXheCzKKdfcsnmGg3QfrP7wL3yNUyuQMmbyXXG
mDQnPHCfVNNjKXFf9hqFmp/BnCtsjw5IRQdyXyt+gl0W0QaN0Nx8j0ocHICrZsjwxPSAeidAa4xC
TQcPkpIn024b5N1r4ObZJrMZIBQGAfIzF2gTlW8wCl7LcgBT1dMn4FmpjIgDbB8uXrpbRUQBHTas
UXkDyqWRuJ9n5g2rnFDf0FF7f7AAUiqAhb1zb7WZu7U9hqMG0PeMPXRlZvjrxHlsLHNbKSJ4XE6Y
btM8I+IniKZ7NFKcDPW8p4X8lnkuuDD8Zp6u4MGZjETN4isIxoPlFAaHSibiw9yfW0qEMaV07AxN
rp8HAiqDqQIpAzNIvCZkrl4lRo+BspPLZHkgmfvO7t2XOqQHZhqA7YLJJQPYrA/NoK97FxQwfNdi
rX/nYeytEPUHHOhMTFuMGI0no5q7U0smNlZRvWstY09j7taYunbV0EPEdk8+IJFlK9sA2m1hOudO
NDfSG+8934LSFaAH9iZza8Vzd7BypJMlo62tWkQbRY9bZLbpWzhJw0xPkWQOcthD+LUAMK2shdeE
CaodSBpt/JJ8S7cWdLi1sW4YHx/NjtZOiSqhrg/tRGJmpoelvOXuzNF9xMnI+cHJCaseIWH4RE3l
dUkXAmqWZTJE0d45ExYmeZsM8DASj3nBbVpxiMw8NWCRTe+aMrDv3E5fOSH5o26KUppeKGE5Hopf
grtIJKWaYb5XwEtyPXdT5Wmxtpog3YwZnoURkIthyeHWwXE+xbfj5Mi9I0lZdGgy0ktyxd4kppiz
ro9qs3OMu8Ss9goK2ohV/RBNxbPZ5cN15pY3bgB4xjIcknpMi6gKLTYEaBA2MjHWCmvjg07e7zaH
Wqjc6pcR+WCk6uBJAZ2hI8CTnTZk4XZcCrGeYJZKD1J7/NXb4F0i4X4OniD8Gl1nNWKkQWIweQHA
+j6eNk4y70cKYcKa5LgqMCDEvkBBDW/UWow+GZhbRN9YPliq10iaDQLyMlu+UpG/V8mswXSiT59r
pjz5SLTsR6vZJ+SrjQiOuC16bBSISs+vqQO0LnI+dHKjJ7ZJKxovcHwZD4SXvrVhuPoCB9kQArYa
mGvOr85Ue8RC1c8EMLsrVHn3pZ3djQZZMiIy31u3uiO3ii4FTxhbNv1YZrQBHQfIQ8CC/XQZcgfL
0zNXv2Jnuo9apOudXdxP2n5wpnmg/QWLZnTNp97JrjnAM7cecFTWKIv5tUlwojKHsI9uhIAUXF3z
Xd37D83wYpBp6brzDckk8orWHUwLAGe9orvbefOwzxm2Rg4Rno2L/aSCGCnN6UCnKWRKT24w3UWq
UbJ4epckkZCu2GKo0xIIxayRDFe7YYanJ686pm1WMLBjErlNVm6vp10JIC1Bvk3uMy8IQJgGg0Q2
XrfclDNIRjN/ixgeBdl36DfXRZ+ca5bi9nfqs397Pb2OgdlUYxzk0Hc03jK4Uk25ThmW7zi1tRyT
UGyUxkakzl0c5+9BHr4wBYT7MTDb9dE6BduQgn5QM/MyumTIw0J+hXsKiNAr/VvfkKyfWOosuXHR
aTacU3VxM5dPusILKWBON+VTO7o2KmU4qj7RJBbR0YEitoQxeWeV7xnenZIzkNON6BX1KYG5nyNX
MlEehfRhUgCtheT/ChxxUl85+UcT32b9QIMOMysGmJ4zOzmt6xjLD5l69G0/zc7aE1kfcYMjA5p7
iNBxZK7ksjDVit4lCiB+/lxOa5otVwIU/9ILtCCftxR1I6VpQ2UdxvYKE6u1iWkV574PaoCBcBXv
C2JtYfLSKnd7ykraVsygmH3DREVJaI+QIjkX2r9IiFkNjAIFBTRmp3VdmisbrUuerpyaKVE1R5+d
Qxu48Hd6nvurKaOVR07DsOJMczsm2L5SEss5AcKajAiRRayQGbVDfpMDgMxYPPe7xvfZtN19bbxW
mGTbwcPiEW8rQskywHZpT4Fepeclkd1HKKsFxZPKDj0+Oda2GwqWjtc4PIXID4biQ3iPDt3RbMlM
VTnBRDH7HDppgWPE/A4LAe9Y1S+q6y2OL6W/da0Suyg8z2Awqa8DVDJ+mG6WXNUl3M/F9SsAt0wG
Il14wAkNTKABOZV9Nky4Zoobes84q+sb5bwjQMsd5ZIKizYyZGlLCCKxWvzwfko0NW7eZcnG5wD0
AZnk1L6aVfcmA5bF1PEusrNey8SHmm9SGQE3qaQUq8iitZpVMbNuI3vqbWvrGsW6K7qHTlDDWBNY
QDtYlPM7R4KaxEZYk4/rr6ukdJ4kYWiyaaM3u8Qk6vYgERjmGvdtjmxHZ8N8MzsohQfX7VEt2d0h
J0MU3As8HtK+KSF9tuHBMj7CpB8erQHQTDtS4+gXNhvRT0/unIR3Pw8ow6fjwEku8IynLNPRWXgj
Nhqk/ZdQgbMccn3DlKQ+ziY0Jq8IiptyZNY1qSG9ZXrsX7VeKHbKaBxiB6BwzB7uZZU821Uz3hud
staDNXnX4TCQ5Kmdc+xUCjVSVRHwwKtAMyY7VBXaH26UA+6f6d33pOKltcaDF/bl0/JxwipGCzGu
Gyx+4Sj9CqZZ3DDtH649Yj6tRJWvdhvdG61l35VdjsWNr/758Jy6LkkntdrEQ8/0q6tqCs8k2ucO
gvKW9sHTgkppi5x8SKv3DqHgDrHcOX117ZK8pdo7240xbZl3ly/RXNxbpqdumXbVTyM8z58P07Gh
z1/h+ilar15ZMlJvP339RAfFfiwx6GqPA3qrEchjCvfhqy7nsalwNtTV8KwGQ24r1E0PZQlfvLW8
jit/E+nI/pK6olmrOnUf+4hMCk2HrWvj8OJ1ANXH3mquhD82N92M3KchLO4pHlNnpXBiPHgdigO3
Nd/H1k7OtNsIKbAn91vSo+tuhe+IO5U2/iVpm1tHgkjjN780MbBrEajupsOv1WQjhVrYTK9xNX9W
TlTf0v0b7ut8uvjsuLbHeHoOdy1cEMhdk3UzGwrWmNnfZ+RfrZXhvFY1gt+8wBo3V026UxZ6HQv1
AoWQ0R6hy1zFICj2E6LyB4OsRA8eWWRW5XUrO821A/eoTLtql7jhwzLg2Ht25J+mqH/zrK491lhb
4THpA5C2yAn5TCeNc89KntJcPE1p1hFvqQ9Tm0lUUTEOodx4z+aR91z2DNhgqGfC7NL48OWaniiW
HnjCJc0Blbecf0lWAPj985B7SITmNFc7at+TK7jkRSDHo5sM8zacFWh8rqBbbcvPEFjbh0byByTQ
PlsJwYV0URnSeYF1jvFYae5W+lHtsHGDKuM6kfZNWVXIQFyxVYKgwqyp33RAZoDUUNFnGKATe1VU
AuZtYk0YgJDwS8Z5CwgDnrE5/nLNnV1wOryaY287M+LeCNvtduPAy6k9H3xasoumETNU3H3Ycc/t
r9LpGLkwkOGjJKsZqpu4cqumvbbgvHnLsD2ihTWH5dk30alz1AaGY0AJaJiVb017SeyWHFXpGe0r
P0Ik1A+xh5INnesoTAQys2w2nMvvu7EIT9oFi60yjsB5Mx3YNdyDlwJgi7xuekPlh1+uiiF/t9IH
MTZ/iE42j0WFCantAP66KqPlKORqpFd9M03s4+XY1UcLbqTKg5ljoaBUkQYCsRJsBfvZda0lBddk
Hj04a3ijLj5vD0oisHNTeEskN3Wlpw5AJIoXmmOcAtLurQdDj0CXfjRQT6OJ7qce9lPbe+UmYm7J
SFh0q0SYkMuR+VY6Nx+khXAw5Hr4FLK4ZE6yNibk0rZjjKcE2gpjWMTa7WRo2lk1IhqKnC0/NjnU
9taqXPeG8h4TriG9Tc3LcZ3Z8XWnxvZVWrA3BCYLhxUChpCTndQCqHEXazvsgsKjng6HjvOJE9d7
mirITCyR7NwpUfta20xrB9FU5ykCn2QCOQP30TDZ/XnATQERai5Q3r0zr0HYz2z6ggWKLTWbIIx1
GZKt5aHtmKgbM8pylC/qYE0ArQnxO5UZks64H47MzKgjq6Qh2HEQJ1vEd3012vvE69MTrM/uKqqb
cvvzrm2k6elqtiFCWdwkVzPAyUWnScOioztYeJLYQqN9xEJY3yoH25+pMvxjXK23nm3eEtWNf8nr
mmO3PIg6gwQl5D6uc+eglBlcI0FJviAFYOVqsuleojnYja311QnnM23y+uj7boeRxBek7BQpZ5L2
OuIkuwZG1D0S8j7uZNV1DPmgdNulG55clApXrWuYF19a8KYywlB6P5nOuZZgLtS21Y76LgJEo6mc
jE3jQ0ENu4Dkqtmat/IZNVNME/xTUkaORuseXZmX57GnnvW1xVl7xMUFcMO56WBjxg3FTm+ik0t1
QX/KbwkhdsWTPy7SQBeKdEmhfWjcuN/EUYl5x0COWBiIAQ3gfH3jH0sntJ8r8pyGgiuwCCboMAk+
jTmguxVJ4FX9iDO2bJA1ha2464NFM0LYrTC2pZvTYXISE20c6VCRmR47nFDHtPa3fRGMy7J2VQjP
ZWJtp8fQGNKjGDJ+bk7ZI5H7PGuHmJ05N8s9l9OvDhbMWUu6q26bg9hP2fiUXRI+7/fXaan6B78y
q9vAVRSCEef4NDxQBERHN2PQVO7CqhXnirLsIa8KvpXwKlSL05UaPXnsZKCPyiBJroPo9fPACIFU
Fbq1inb8TUgvtgKScYDGCeCalC/zVeouuOt68+jYyfCwQI/6yOpReFnBvkuOPYvsqaJXwnxwKB5U
TZpJEY+3LLjHGfPkybRriduOTg65XJnvusc5MMBJLQ/8PehUomJaEy9tsQkllHIsMnIdWwzfylpY
N/ny0MXJ04QvadeLKOjhS/Oxn88mYw6wKwnuqPKKxeH6SMMNaD80gPPPw8/Hf97q5Pw+9Zy+/+3j
P+9aYgkhkj0B234TMPit64SkR472eTqpcwuBFndrsi+ludHDOMAaZgUoCwoaknclFhSJgiLg9lGq
up3dEEv/HERnXRjI0efUzDYqWxIUWhGdTbiD55+3eAL8o9m24H9YPBKOYMfG8sWBubBDPz1G1dcw
j9oOtgHFLhrOhqBl5rTL3fMDd1oeGCvPWxXikYiHoj9l9GPrkGNP0zcQVIvEv8xp718KB8V04nus
kbJ+tHGx7cPhpXHN8WA06Xigby5APmXO2yAUp8DeD2B6JN7Jy4JX1+R5HivRgZuI7lCNcRReXsGf
t7rl3Z+3Gkkrh2kNqEL+zmqxQ5Z9eC1kNYOq5iFLU3zDM369GP1F6KQ1P6cTl58HkKF4bFv7OAlx
bYVBtcc46gD5D7sDpMEqc6ybZnlI6qbZCcloy3GK335i6+vWqRKQOfK3nVTd8X8eKlyue5WYpDg3
ahAL4xSpHfQBgk9Y1ihjGCP3rf/pi5YcCzYUbKK/dRzKZ48GGZvAMl/0Sav1MbtGFf6NqFU9khwf
j5BZG0/xjO0yjgAd52PzsChsegpZbQT9cZiEc/p5YLwSb+y5hqoyh/kveMUuYQk9U2wJ4bAgSJd9
aY2qZMJMNtHtQCZRzm73O6PmaloMQa4Kiq2HauKACkbdMLw9qJz6VzblpWqGc4KZgHua1TTV+J6m
caJJ41xQGcNjM1BX2FkUPEyoOFeyoztgZZzHheFky+2jHlO/YBRECiLkjo+a/up96IIiyu0WJFHP
lgZswygJCZlxtZ7plxDqJRyIp4b1Og+TOjZZ5qOAp1LDYQn+LHBJXfPC6iURVsV9wzmngWCYI0HY
MrY/dAq+vcYSblBkrc0C2q8HwmtNRBCloqXMa3EWfkler52KxzFF4THQaAqm9xo1zApfR3x2QWQc
40bc840vyaCmazlB0g8Y5KBI2WReDvmppS3VQGrdBDAzN0V7w2yU0O6IpkcFszKPXUCKnsBxEZn3
dErWZuV9JX5NTTP41q1OyW0K0jYjdCN0COOz6LZEln+XlEQ95LqhrBLWid4nGUDLRQHZp2ACGmIi
HXjJAlN+2gkNpZEZbjLoYG/pWp6KTD0k8UP8Hcy2sfGLTm/BNMXPgn/GppgF6dzkpW2qLvFZORx0
TMGhdL6Er5bUvMX0VkSPYSpfB6dgup3Jx1JBn4qIRj3oJTbYleWh6zEX5VJcvJiqzS7IEeFUF+2S
lJIhnzHgTozUJBKWzdDWAD0UGZGJbzcn5SPIbmMlIGf1FMP58CgkLnrRkJcIQLLAAkY7JLJd8xzk
mTzXElHeHATbZFmSJE07H0U4olaMQXiIYC/J4j2LrAinmK/Wg9vrE1qUkjMpetI52uMOEJsxMqpr
DQLIiK0lMKGbXjNDbA2jNh/CYFjoUCWFCo7kM8LCO5CY+b40e8gwfRg/joOHEqOO92OgaHcPWbcd
TS9+ssw34Q7yoWjK5AkM8LGGOnxVdaRcI+icHqPJRooejr9nC2o/qjV5YBKHxMYH388rzymvD/qd
30fT2spgm/l+Se8ijqzHmWoaYBNjoWoU8jGPUIkWNa1qp2S+bvweq5MdyfbSZQbeuWxZTDid7eJY
JPdqLGlcRiLDJgIlBoW7PkRxr3fIsBK6AX74LAPYD0Cew207ehfNeOMe2sVbYBrDpxRLUUu97izt
gjmQL37b0w7lHLjpjMzZDmhwwMYTk+pXRolrfyDdZdDfBIgO/9hbf7bQysBON454bzPllpe2SFsS
EgJj8/NuPmXVJX8xQQJuQqLxOPmZdC2NW7IlClAOTvhakDak5gAvaO/uWjtvryuFjRvvFQEFnEAo
MGAYylAlZ7E8oAmZtmZDqYeFEeiuDZ2jYfp4n+SGc196dwqZG71vjSPDrpmUyFru/ZyEQgiRiFBQ
QyIoa8s70czP2WiMj6xb30KDARmcKNwXwgofPONqJmyaO98uvv3qybPwdY12Zx1SbXDwWw6deuFQ
+lezAb8LorRxG5QhKkmNe9KLzJe8DJjoFt2tV8OOKgth7I0SZUpjCfTAORpOs6vM3RBMd8nUezdK
vUYh0mU5kf3jtSkZp64mQoWCmL4gOT7W9KtOxg90iN7DPORbH9br1vTsYJu1UfrCkn4ky9D5pRvC
RDwHMMXEtAQdS43wC2ngS+l6OS5qAorDsZjuQ6O9RjperGNKyF1DzuBj1KDkCsex3eJoZnWeW6xW
o6Y+i68+lAD+aMNgPtPiZdYae4RwRjGOJHMQ+851MNbFRL9CBUWHgD1PQT412hF7MciGldeL6RVM
UTxZzU2RRC2IOQSXdZKgYYlh2gLFlQBMpP8p2s6+Vo1uN16m6o0RgiNZgPUnP8f/k8fvZI3tfBsY
AjYganTY4rGdnBDOkkutpV475XOJZA9uCBEOddtCEFLWuPGMwd+HLlXHPOHX0m7acJ9DW7J5g2ac
/frVjnX+iQC0ok0U0+r3y1vBNXDtq8VW2Lj3okKugD6z3UdGJE86h7rvhpF9QTMi145jI1TpkidK
XwNYnF2fjJK7XTYOgUdtGd2MfvJZ5Az0dQUOl84vGKGWgtRT2QNPcHn27Lbe/PnHf/z9v/7jU/9n
+F3eUiTiQmj//l+8/8lz38Rh1P3bu3/ffZfnj/y7/fmu//6qf/2ev68f/vfjH7/L5o/Tw/bx379y
+XX//Y38+H/++vVH9/Ev72wKuhvTXf/dTPffbZ91P7+Ef+jylf+/n/zj++enPE7V919/fhJB0C0/
LYzL4s9/fur6668/Td811c9z8Y+nYvkN//z08sf+9ef27f7yx+kj/f4qizj5+H987/dH2/31p7T+
JjgUWL5lW9I1PdP/84/x++cz4m+2a7ue75kcYD3H4/cVJQEof/1py79ZnpQ+ElMkzY5v8am27H8+
Jf6muHx95Xu2K3zLc/78v8/Cv7xc//Py/VH0+S1+v67lz5KKH1X943Vd/k5PmgpVkytc5OE+PVDT
5fOfH/c0zpav/18IUq1B2kG2any9GVwoU+FIO8JTwB1Jds0a1iRcpWNyiz386FTN02QwLSjhzfVk
SGokBk6JZNPoMN6rsr/0RvTuyDPHpyeHwd3ggT0d8eUt2dBYJLbUA80E9S3mGsYM5r4q9IYIPzqB
mTYnJbeYoqMD9yPLg3bL8PuE6Hrvjxz7y5RTx0CSnHDnTe8hgMh8fUY5010PRsTEp30cExQcIjBB
iDspf4skA8qYc7QFzC4d4kyujIQuFH3UJ6xIH9aUxGsSswko7619ZTkecGE8/bOGcD8R0zGZn6KG
QunI35Xv3VXAlw401+OSmR4O9YCW75U9lyiuHYTxtoXhJZowyqC7w9MdFx5jqkXo/Ib0CxkBcnHq
HzS9DiWrZvnUwVs8Kvq7JbjMKp7v6FPikIQgHjG4mj/DEI685+pTzETDxQxT64xwMdicZDGCkpfP
Fia1ldm0l9SAv9gld4Wpl7hkdWtx2iMLWR3pJ1+lBBYV8XCbGOW8iWOgtkZsbFoba0FSQDm2rP7d
9YYPMTYwf0Y6RYhUx5SgMVOT3GXXj0lfH7shvWTGu9n5zw4nLpy88Pbil6ZqftVxCCVl5JRX4FCm
B69oUSAfmJz5ZCYLZKsJL0Pb3xjCuJFRBHM5+21XzpEZwXkwvXCvlompJXwS0JhQzO6ngw8cBjAm
ORt/jqGPbAj4dIStkQedjOXVFHZ7m4P4iWz72SiKu7HL7rqRUtOZyDsVI6b7ugfjAAlRhcyBG3i5
XVNCmynyp2pIH1yPABzHnK+6dpfr8TaOeImCStz0i8W80t1DJRGvpcBpq95aDkabPMqpsUb1IHAE
g7FL0SUl1LKQIExcNxLi3qgRYrLfXwEWfigwO+ax+V5YWB8qgjjLklkFvZw1FRWsdMaMAfiyOB8w
DkI5MmAxWKP5Ukt77VU9SBgXE2u+S/P+sY8JvqkL0EHN3hve2hBxauqGH+hasEcuzG+pfhWF+ZR7
4cZAw8BUcXh0wrjA2zcenIHgudCl5kFThx2USfsMUqcoLrBqsB/W9qeh8b12w0K7t1cuwkdmVNVt
6TOADMenn886i2+mtfuNbNHIWwuFIABb0+v8gGyMHmMhvnoME5EKjlEM/95uR/LQ1KqS2S/mcm9C
Db+VPf2Kuf2tWK5TH68LRNAGqMqhcJEW22l+Gw7oDielL4shZTokHiFxBi3yptt6jiSV1OWPsHt6
t1bK3SaGHmsDdA1/2uRDcMNcdCOd8c722pMDhccU0TEaxaGy8w9n4CjxXM6IYSOZIkKwT3MYnkg4
vrazeqVb7E2B+TzZqMgtckyx7NKeG+hvcIqy0d8Tu1Civp56uUax9sIwjvktv1yhdKHDts/n5e6u
OrEJDFw+do6QKMN0qMP2IvHXZT4OAhsEnUpAuEzezg9sQheT3ENAOGxq32k5KI5PTG7ImpsLkAKG
vp2H5j7xEBk2YiIogcyyLEJe2ovnNFSwhfnraIuBpJvPTPnKzZxk5OzilQ2n6kn5BEHE2W+pEWVp
PaKPJlsjd8kbw1eL7a2mR0vt4c32IXGT33ZNvzs165u+UuNVl+Mom7FqmqlprBpPc8NM3yXTGCRZ
zT3qLFmTZkXcH6Ue3NIyuRQSaRmCfdAChd64bVHshorQX7LbV64VvhRV9T7bEEykj7R2Hh0mfnCB
dBigknjrGeNc6fqtCLxvXZj40sApYL1CWfoRthL+LDUcaPOLsOczlmtaT6o8DiFUJrrH3x0TIyAG
BG6xByzDW8AWsQCDTnryDMnNI/BgNSb+3YTmk7VJ4ox3gZ4vEu+WlB5SCEGZk/JNhOMopgTCTXK0
+wFHfwXscMAmYvDsMrtFvEorw2XOAcVFn0XFbR8XguiglESC7AEJyNekYnoAHJ+bMWGbXKq4jr/F
pBO5UrJ9zmfX3GLUu0nbJQsY3UyrkR8YMSSZOb73K3CZldC7wm/4bzyQTDVcDT7Xe0DgxxLXPZBW
c8VL9qgcWs0sC29mfSfYAVaVHxM55b0mOW3qkqBMDGnM1hPU72joHijyaubgZIU75oXNj6as77kr
3/rFEaxYu9r2wNgFTyj4yCscgnNB3KSluGJa1wFtmdw0gbpRHSnzYf3ZRwdmB99efeksOjCpd9uT
fjCiEMA5U7+bDjxx38lfvH58dGR6bN23zpmfmyp/M310kEPGuV+3mPUIa4Zb8FgF2Zf0A2cZn5HG
xXkX/Eq8ZTZ1k6TTpjZzIHTIdMKODXQcqmsctk9eKEfWep6RuNXPSdTvh5ZQLqK8vzBl4htdwnot
xiQDa+aKO8BpXNSUwsKr7RbnwQVvPJts2PjgKRgxOTL//oja+Smx0b/Jsnt0YUsHpgmbxbbPVdim
W2WpjGARG6x9niK1BvWewNMdEW9lM4odpvwAzAL1JcE6LEaBGOwaUg/scSNmNgvgl4/aQ1BIrRyB
SKYpkdOYuJBZ7S7e4udHvIWx19HvnSuO+CUJ2XgsJKEjvoFturNOg3EJf/KGCE01Ha6wftDPfi6/
iyZIFvX1Pfb3E8sdsJ5n3Yp90jrPVmk+ui4ybvKuDVI02Z0qL3rMbQ/wUmTufKO9C2z7KXkpFZTb
qjLmq9GlZ9BlWIiEdyBmCHGiYsyVKoKVRNJdLIm0UtPO8GLOlgjiGCBpkjrz5hS25Yud1nLnpcWK
LlC+oul+HBmOtoF9XefQuMkUViaSCPn6cyjLVzXO5B9+xyqAxVASCZMlAMKy5iu3hnstUC+4sLqC
Qn+21Du1qF51nX6p+NlB95P3ye+udeoVYlhNHw2y7EwonxUz9EQBYeWtD+wG5aub/U4SXvEQbR1r
PurBOrHW+CZgq4d4HgtZ30CQuK97zCg53Y5Nxhh4TurqmlPeK4Fol7InF7EvmpEgqLhhbWAvC0HI
hBjWHHyBGeTWokfKR36Q4yCEUfabYScXswt/s/NdJQ2O6FlWvwLffBynJd2EZIfYxVLqPmqUeVfa
8Vk9EDm6ca2Qp+lfSclGTq1wleYMgfn7iCnVTyIKgYgy8gVaO9to3WAvwxbq4vxlsLEhdGzMZTR/
q6Zn+UrCTRGhgifFPdsFurw3moURkoM9DTzkXSUS2BnwvlEt6T8ZEPegSl48NnazQFE+ZDuSofZt
CprQmOtvPRnxJnLHftuhDmcDDFGgWCxic4H2n7Pvum4kKTNhwATCCt6MJI83cQOSd4iIvLDb8iKt
L9MD3ZK0hr/JZn/nmSbXwLDXmJo2Pac5L5yjNQpK6BIObc6hwPoatsxkq/1Ir3I1Y9pLMxRE9cKB
ER2evSSQ1w2KC/ogEPUYf6+NDI5qOKaPodYK+R60vI55NOkdHOp1dT9JEpd07yHHMacvQ6OUNjN9
dmexKxI0b/itTz5H7nXhNUi6gnzvchLZuNTqYRR8e0oT9RlWCE0gSvnmWz5zpaUkABW6ZyPlhLLC
aLzXVeiv5hwkbwXYkXoyXZcdCbFJtW8kMl4mnrsAp5IhN5a8E1FJ2BuuBNgI+V4x1F2ZJseQkLW8
IUEq0shT0gqDsD3k8Wqeyi/Xo1vR0ylurIXJiKBkOxfw8P0g2zXC6/dmepBwe9b5okd3JuMwWEmN
DZsYi+V42jdTt7JIcA+WAxCpBvZcVSuDpu5mJyw6OwjhE3r1wVObFAOLyC3aiqvSg8YN7lM3SkJy
NL/wKVrEeTKX7afyusynG3r/d8T0BlMGmETNYu050bjrW+fNsWZWpIZ7tosAb9q1ieI9EkSa0puZ
2QmMfjwQ0jbVJEd1nkuBWHK79fbrXAZ3hZfdxRFySgyIG3tRgmXNe8eQec1lxaGjfSjH8mFibkdC
FXa7mtdFkhdiwFlfsVkyylmacz4s5tToe+ToMIpMgTA1dPn3MtjuYdj4tDZTZHb1ghYn70CjaENf
0+Cx3vsI7gefxPEp9qhQ3Rur9851n5NMF0M2VayaqWmfxqx4Dvpsi9joiBT8itumASziC+Cl9XU6
snIPBpbWyjKerFijj2l4KW1C5rioo8zdCAuvhOrdjT+A0Zf0NnZThY1otr/nesj2kxPPIHECzpbD
GF8LrAagOPo58E4RjB+ynnR1HcDK9mPs77WAjCC6BmmDOVxbJYCSTDnoCBIi+gAQ2XkZAeAxiRCz
XWLECuZE/UjQEFTTsmv6q6CInwr3tZoKfz1P+SUq7BAyuRVeGoqmgozTI4JDm4jEiCP8LofERNeb
xNQ0J/OBJu2dTih+24wGej3dJp453LRr3aRP5lg2mB0art2ox5hbUKr8H/bObKlxpF3Xt7JvQB2a
h1PwiG0MpqAoThRVBa15nnX1+8l0Nab4e3Xvtc5WxD5RKAcJbEs5fN87BBoJMnmYY5g1jgZKzG/1
JWaE8LAgvzInd90qz4Zno9cCsBkgG8scuDwyYqTI2QehX3KNKxtJF0QrV+gHzVdpph/MNLFfsuLQ
67xRpXPb+imyKuyycxgzRps+NQZckMip10aALylQJAX5k+oAfxx8e4DygOrbq6C3NkPqQ6ebvXkd
wza/D7qgvmFbnAtjidqKq1e/utftvHzUB9iL0eShDGi9hZ03X0Hh7a+UxwRNw0hlgq4NH4NG9GTQ
i3qrquZLXIuFT4KJitZVAzJTvHSDwXZKVaulmVynXQsLr2NJ1+k5quzB18YOVIR3IiTzqu40TtEi
6q3HONWeDbs4tWoGVhcQZF8F902FB0kevZoDsmOus28N6zDGDWADr7/PzG6lG2RTCL0/WIH+WDD0
EgrbJCp7WqNg31dFa6vUlXXg4tDTKu1KR/81cKf7ugW9A6nBWvJGLRq450DqhN1QX94Fof3NLadm
qWRI2k+mc4IfitFeCwgYKNYmd1kmkUW2iIOkJHZwfxNAxqgfQZLHsFTUUX8eQ8bvwKgwTZ/j7+gB
GTf5vT6N8IxV40/FQpEr1ywEZUxUlDSkziy2l1WQpsuwQECoNchuE5Y21Ong6BbmrjgJ66jDobAA
xuTasIpvpoOUlYJu9mpwgx8JOegKj26DOHObZC+60922k/mT9Nk3rUcd18y7PwNl2/rlY8KemXj9
93BQwHWTy5mZaxKME/SB1UcpRkMPW8VmGt5AtDUbNickao8Qdu5VF1GODKC3HxdfvKpEuix/7dni
eB52Yl4NdW5Uo28B7FsNqlQfhxrbVSyfcwIDrAYgu5hsVPoCnl9UsPI3UGPUYiiJir9SuqOV9y9s
B1mMDgkkbBbFirKMk4UVhphh15Bj4HuIVB4BJLXmp28fxlR9AOKAA2SHAW/tOrsmjuaFU5Fd0ADS
+S3GwL05NYsizqqN7zuPVhOrK30g5+m+hhhJ3aYY3oQlYZiJ1AeBa5ZJoAUxRw4j9MGwMSwiQpN2
4Zhb37K/+3Fq3WSqudeLzFzafP/XZTu99olCQj9D/wnE0E0SeF+iWf06pgDec9tYEHHqoe9V3wO7
/nOG5GK6Bk7Ws7nwEkHWM6PyOux8Ql5+DJqD5NqidUhpWuykpgzZOKL95MYVRBmoakPnZ1EwlLHf
8wlkIsBLyCkaylPN6m+wtPsug7rk5/0Xu3NetAbkdlH4GCwjBgQRztwm9UPSVOUJ8tc2r120LVpj
vEk8xp/Jqq21g05BZ9ivzuzhj+bXT70ZLmtjTleJa6/NofCFv5NyhQDWfepO1srp9Z/+VDXXSLl9
icLxpbeGDAI3kuPN6CNMjEEvigbd/yANcIh+EjYr/mw/R/c/Bvf/9+UBdOOfsgA3b3XzNv0W/BcX
nEP/iv4HcX3D8DyT58gzHWL1v2L/NOmWSYjHdWxV1w3DJS3wV/Df+4NEgavBndKJ16MIeAn+e39o
tq5bLurjmicyA/+d4P/vkX/LdEzPVV3C/4aDWo3pfI78wxSwiOsDxMzfgM1G1vUMtL8pCP/y9pl9
dPXhq/mVfPiYbPi7vwfijaSG4ZDWsM3fMw3JCLOtGn34//F+1l8HFbji06S/jtmOx/Rf/pjm/JbX
OH86IN2642ma7qjmp7/m2HWlaCoirUAJsBR9CjZKeYwzti0wDHv7Daubq07fNuZDA1MhL27SXFvZ
6slQg7WDVug/f3ZL5Hk+5Fn4f6B8W7prupYOasPhp/stz6IHdT4psXB9t+eHWt0HuISwQLoO63BV
EgDw8S9rjEXlE6ht9sRCFoWP7bQ63NVt/pQhwpzMPyJFR5jQxjuBmdxBUzeKrRt4/vegTm8N+Fy1
Zx/J5v+YAgg2Xr2sCn1Xjd49I2mf1E9JP220noT4n5oPmXPGmoSwQ5Fji+RgfU5yWn0zGtIVZCGK
/ocBBikkGwKvnFR0GoXLoHnqEIL22+NksC2FFa8hUhH7pFX6fhEg5uP2fN3uVodNIziD7bBmMgD+
GlxXM2EDfHBz6E5F61yLzxBy5aR2ixRJRZutnoaccVEviSRfQ+kktM7figk7Ga92nF2XFmw6PGEy
TF6AzMGmbBchyRQhzunipwbtAxVb/ODHVxRn0dy/1jsk59lOYmcEiNIKj11ztGOWd5NCaIhJNzpi
AAXCB80OxF0mbEmQcuCnuopCVmwWE71qAsZaWDjyUCLuCi4QnhEaxXPLoh+QloZxyJPY1InvLyiO
bfsSuUgKkWjP+FMM1+SwgyVzI9qRzCbYQiEKurT4xt3kKZpRW2AujBGIAzzpNszNfOPFE5/ZT+5Y
20WYRrUOe5PgDUDZOD2liP9ofHShs2OjWUL0FHMB1tA96JEJDQHCezXfHmHOq7reRwMO2U16nfkY
kCmYoa+14VWHU1CVL5P1WrrpAvGLhYnlUsBPIf4Fs+Sngvbn+oSEh/lKRaQhw1w17/qFhrRtlELe
YZsdGAssn6G1KxvdjWHgzVezyJ75wTJBWSCKiZJERH6g2A7Ka4qTbvMyRHuvPyVMqSyBELX20RBi
sbaIomqJe07Z5WBMc+QMXnvgYBowZkcBNIFKmjccDeVWL17YnF7l/E6TD9uwQVXtRQN91Oc8iVoF
V/hN42e32+s2fmgGHhN+lybEecvg59R4VAn7eDgLp6yZEdiSbUOdXYt+4ncAlMTil7Vkh+TVUeGN
tP0Tj4SPkJZAH45keGIDiRMgUXZWLY2Z1TiPiQO1TIUl5Vg4XZF+yaMaEluyK8b1DDkKRPHGArEx
DmjnZiTx+aJV7yQ+oRa/hfzKjcnXjK6+j84bSsnrUk03Zhus4fkC1MFyjwwK72yNoloTpEhFeQDl
0b5qWf3EvArxW81DnOHJO+AnxKfEYUkr1lb1OvLDEg8iV0c4i8eGr7IKQdaRvkOdEygwKRb0bJoZ
IQ2nvG0TkUSFDGume7AwT4xoS7ucH0tl/Kmxw8P4HkOc8dEozEWWIK8emGtWxwtf19cWkkMs1DWw
2Xq5gfOEwgNmNbSqWglwzCF5QDaUgC6PJ3Gb615/S9CXStIXQvXXNaxYwwAuVz1pMF7Lrl6lxavg
0Ht8o4ALCQKJuWkc7x3zQePnKnx1FaJjVAxvCO1dOwN8GtQjIvSFI36lsDFRPsXWgKToVK+bCLcG
ZGssnkvMOK75/9Dhuw8Dd6tWGjbIPEhoVGQ8Xj1rwpxvKO+EGgfPIvFQODFkyd6Smp/ZPPn6S5x8
D1E8KoH3pzmpt9okyWbfzh3DEAOeX7rXefMC5GsMn9OihXnECMjNxYvKe6Aa2IwTUqj5l8TspBWM
djpC9BrKxrico8ywqXmGlfiJ0F7ToLKIC5XFu5hWrw6cT398qsanmpcoYizVMwxRYXw525h/1hzQ
GCHbLcZxNcwWY88Ixma7Qjd19OHzBsuCQCbbA4iEjIA53gtsDrqhJT7E1rNur5XqWKHNgQjUCs0h
0GUh2lGqA9FFuClF6D2m48+6UZCigJeBYeLNYKKR4abNs2criy4QajP8WoTcaqIh0ZQJCbYrQLrk
O99UgetHvR3pCcLjPLrOqcAyrtNPdczXMxwFByshSFfi6I6SoxiDEn7jAZmjNrC3+pBucqIoKSaX
o4X8ExNQHsJP5Jcj+nVl34CB4yHjgU+EqVOwbiNk8E3YPwB3EWW4mmrvW4kxnkrupct8skqJeLSD
tZz//z9QRhcLKyBD/wVM5jGP2rfX//PQfm/fmo/rZHndr3Wybf/hOTzo4BY98CiXZTLprz9MVqY4
+Vk6a1T7skp2tD8MFlWGbeiuprOw/oWP0dw/WDez/PJY9WmQDp3/zhLZ0MQy8QKPMW3oJrpKwMzQ
HRscji4WtR/gMakW17kGMe+tMoqDBYQP52TkLMqQeLTW2/rjAI8AzGrtrWWr6oLMkK16nRvn1jRN
frX+3bWXzn93reZ9jwLAFEFfVgjQcXDTFM7NpeyNU4VDFIdPdXFAgPZXRwVQHFjeTWDO+Le9H9LS
+1iMzEzZFcnGqzzja4CQzN6woSgrolhNOTjYIXTWCDSYX3WnfU3QYTkGbFa1EO8mNNpWjOPTCypL
WCtoHtHoEedI1GZ8Rgw22amA4OJEiY67OLNLz9/lPntxIJl/lRNfM256UB7JhMWW6aBg2NZY0YAm
mbUdHvJOBXfN1XayHNrdEfS3+qNMwIlOsZnv4xmXdxRbi33oI8iaqiVZ+t8bZFEe7AhvL1hjkK/l
abnxyATsZVs6jgqCEZB3AzSBVygjubdxU/eroPRdrKc5m8eRZaZnEZvW1hB6midPrXCnTQtsExQi
JGPZF7e9OPhoN976DgBpq8zJprdD0DHYZHbG2BZ4awM7eS1o59ugVJjWiqhBTQfqYT3W1kMYlMMB
Cs1jlWU+8zgA91OSxM3NiDCIbTWnTk3bE5+j3+QRQCFZJw/iXSGYFwdbWbSxTTn900XyRvCINwYg
le0wGkSILEE3hD388SDrSh2J+0uDrOvN8vHXb+4atxOGx6Y2QNE0ovDB9xULIC4zTU3++gHlGA3g
dDOCWRnaNYKcUG00vbspnYHguFZhHD4Ky1OkEk+YrhnXlpKEX5OUtfAAxx4GaqUuCh1Frnho4id5
lr6fNYMSnesuZ46h65s4De0lmGdkxBy0hTyYO6hHifKQ9xZOOl6w6TW2GD12eUhXDeGDMyY52AC0
goJRdU9lg9ppT57gNQTO31Zh9tL6E4IqphIdLOhM+8BIzIXfIo1QdDjkZKVw3TNUllk89MWqBFR9
G05hAXEbZOYkDpXDOh1UbrmSDbU7EbmTzQobdZg/5U8HcHrlpy86Stohef1KuRHFHPFFkdye8a/r
ihdeTz7Qe7FGwOi+mbeaMWe72WrxPENATNvFeZogs5YgsWsMyCnIynN73Gg/7DILN8Rn4XvATbsG
+BC7a0v5qbTZeJBc2Ix8rhs77K37FK0jFQAYi3TUz1ChsUoihwDw7rzZGs+HnKUiYsgfawISbhCn
5zVQieluxKoLAu4k1J6iezgdOquQOvuJiPdmjLvxq9XUt05erS8UI0Y9H0wi44isy+RgcinzAx6h
R7IeqrV43/ZahhE8cAamm/k58NW93ej2axjND+ZsRV8z1xuW6JLG+2Kus0Pkeb+69vm8j0l7fP0w
Ff5NQIQM3KfZxVM93fQs24RfxoSlfg5SaFmEEnTovhF+TLeRl8TYVXhReaOUNjSJRKcsTz+XP3f9
UP6P08/XotCeXCvtaC5NY1Yfuyo4VdY0HrMINltBJCJjY+wXKLijq2fcyoNmzyZjWJbs87Q912e6
kE+Sra64YlRqfyn7XS57v+JSjyQkKTl5xb//jSpHJyYHRzi5NSHMvhjuI50trW+HMbzntvweJP1N
MBrBU+Yp0dZ0/WwF9LH83u/aKEi+N1nRwJku3I0NquZJUbJtBgBnmIlaB3N+p9itdcrC7hDAanme
LJRQZ6AQS81pu2dUltGhQ9IBrQns5usAgVGtBvLh1VP40vtwLcEojXsQTtNDllR3jqhv3DFcohXi
b6vIyr/OePbIetimxNPbWF/7WRICoTwO0+g84+ekIAuGPLusDkixt3EZIW/gtrvWnDGBGoLoxQDa
9y9Pn6t/fvocx2DEMw2ik7bGo/j72maODRzmVDt6xezeSKJrpq5YTeYXU50R25501gylb5y62WUq
L6YXNOHB3Qct4rLNZJwgFXydeGFXZOVidKn8ZF8LCkKGWMD5TNYpbnaX5HOw+VQv+46dPYLxE9de
mmO7uqvR39n83e1kHZy4dRl29w7GXMsR8uRexZhln9RuvMyKOXhu7RjEDC+35Vt3lW0ilSm66qH5
qyuKOh+6kqV2XgvFuIvLTPtq+1Ox1EotXCBVE6APo5jKXOZ3bjdseSVXA3F+MrecodMIupmc9K+z
31s/91PALcGz5orf+xVuo93odWeieO+p2EejknE5QKzdxoZdby9V8uzSNxFwVVm0rWLfjpmPmdyE
ysWly+VaWWchqMXeadzISy+3+3xZ5qknNMwwpy0SxArS6QuTJ1ADV6ufbXQfriJY7j+QozvM+Gog
0A+jPooUdqAZNAjCyzVaWoDTANc8aqiJHqX0wXsJbR7jkbgPRAuEmrBBMx5FmyzpzFSy9P9+3Sz+
wvtdLtcF/AVZem+7/D3Rdim9/2dWniL0UUYohWhReHBLsJ5ooQGOcMzgIOvk2eWQyIYASTJbgEEu
DZ86s/H2N//8Jju/x7pN9k6GYbrsT2zNJLzufHqRx5C4cFgbymsUqw/tXLv3rhPHB7wyUAgSb7TA
9YK7cO9Z+kSH6r3epb55r+9ngIJSzEX0H53I+9Bf1huB8zP1v0e1dwLbQD6Ll1vb++9P7flM1Kkz
ZJM4QoXUCxuVjuKhls3yIJ9CeSY7MjsCZzBwVQE8wCtwvjlKAKi8z6GKmQeLYviVJcFRLyeizaI4
QycBRTNsNmVRBQKKqxkK46KxEAfDx/MoGjM8gq2XmegDLE1rR9SvOQ76gOholGQ/Kyu8xhd2fMlY
Ji8vPWzr1bdumt61t+R4oHdpNousS7k0/mU1YIl8SyEZNoKJIX9Fsdklv6PqngsB5PfhGORl4TAG
ua9KkGoiq6dVKGyKXWShwa7SlS+ykCQbbJCUL2VkFw/R9L3PnB1mP0gc2DWrwvciHjz8w/Hgn1s9
cAr3XjAtVOYba4bxa5hpsGlKFV6RODNEnTyTdZfWogRRfOknz4ZowERnjvaDg12JY+rjqq0EB2EO
fh1kQ9F5I5vCv+pkl5lJFm4BDXDbRgB44jpNVMrbyN6yo5dM3tU/vyn2f74pDptD0yXfZUEp/Zzz
Qpo/gqoeGq9WTtC0wWp6370f7AaExZUst63J6rBEbLeNmptLFXRAvOCj3ljOkWXe4jVk3sLEJBwc
Ngdz6sxbrLV/1UdET5dIlpjXnxrkVSPgnRYI3LLtPOG1ifBLeqsWPaLKevZcjZG2hVfTHBvc2o6G
OBP1hWlPm3PfJDYTDAmTXW/2+iMsAu/OcaJdPZTGI14tWPzSVqnQ2N7boEjrj6Y5fCl4LnHhVKpt
g6/nTp7Fw/TrLH0/u7RezoLBiXeJ3tTrf/5tNOM/XwBs5qBEWSBFCQeZ6u8vQOiEfhpPav2atPnc
mEun9FZonSgHuHp3hJ77rSydq8BvzyRqSMcHZFfR45Rl0Vu2x0mExJ5Tb6ccky0jC61+PcG5u9xG
Nsi+SAWbKMkQ9fRL4EVxMSvfLD0/FWUNBZUAydRiPlMHxt2o59XL4AOqTttcfVDDGQtwIpaHqlTj
rR7lyHbaoXFImDSX2hDXD2Dp0OZrcOcUdwwTByJMvceJIDm5RihMvIBfAF3Ofpqquq5A5T+T7/GX
M8zwGy21/TvZg5zegMcIzi2tfFzF4zmanbonuMozO1RTeWUZQbrq3lsuHdGPSBdG0JNUGYzm3oMe
lFZj+GBWXvigD1AYIs9FyVHUvfdowc9C/fFPldg/WnOYr3Tfx6JFFGVdBI99VXms/Ry54wzey6AP
2HKKjrJO8eIYYVVgQ7Lhcq9Mblxz0ilao7Q3ZoXiYevmt10wsh8WZ44QWSktTDs0dFc+1cseslFc
KbteLrLElbW48v22soesl930aDzfVlZ9uvz32zZe8S9ztvsfD7ul2ySDEamzRErf+DTatzZU6ynJ
/Z/IiS00zYET3M0VO3SVbTr4gGwnixVo/iurhtOOBD99ZPOnjrEbomNy7i47jeIesuelu7ylLMpb
uqV1THXUW6O4nW4jUO3IS+K6cVvuZM08GNNtIqtRBULhcVDxAWVSR1VbXCHbidp25BpAgc9aNOEs
Kpp/3UUjikT2EYBXESzL2iUj1ytdvdfiAgSmPJWHBkmqHewYWVAHs95/6HzpNomWUHW9nZIuo7Lk
drLqfOqjq7BqHcNf+dDiDzBNphUodeGc2BcHWScPFpGF8UqeojyzL9Wp3tphG/6qu3QMvfbXHWQd
QtDezb8Md+anzb+jWjDV2H6x/2eEMtxPwx16f7EFQ0j5kWDm2BK7MMi4uNVCK7pxIeeIy1zi9hAd
QWeLySXKybvil8PplBkVcgTzr/6yTl45R/N42/9kJBF3FbPU+V6/3//8R6PY+RMRr9tkzJr7TBx6
5xSqZnV3XjOIhQNb8EtN4OKDWsZ7E5Xckd/lPmlT68FT+mABn9BcB75nPeTYJ+/sCkSmbB210XoQ
F5g+44CsIuLKBWSX06bJ13Jto3j4x/DOFBtZDDLEH/QUDSJVLINC/69WGXm/tMrIu2xFWvg/rtUS
NX9EBAUx3XL805/07C5Uw/x8UIL+dS4TDfkoqmRj56b9NtbrPzOtye9SFRXKEdEoPglGrN0qNoJF
L1aOMZyS60mfrGMFhGHnIPWytBo/eGkccN1+CP1lRoc8qArw9F24YHIJH/rKCB+0ZFx6QascZdUY
jRhwq2WIOkPMHNdBqfLaLl/hM9BfW1rhHSugPEdHnJUWoH6iKen20oCssHmolPladrvUy5t0bQ6K
TlwvG4gVAklQFRYbkW/Ou76uiG4krObiUjDS7Z/t5IzPE76aK0ezMGory+nZ74qj3bnDKQnDfxkI
nd+BMSagfXLjpmpacKCBBn2GBXWIYtQqwi0/xppIP4SIEQlz2xytA+u0+wImMDrfrfmn0YfeDv+w
/oGwbbNJHOCSsigPffnFzufqJAt6xHMDHstfyWKo5VhHxxbm4lzdAch76CP8aNKq2+m9Ut4SWwWB
KIJdE9JfxTAoOM1SOseqEIgKV2GPLvilnyGjWF7nC6YeFIIbuQjLPFbK+OSoC7nuwmL8YxHIAYJ1
oD5Ie0E6SYsHGdyXh1LSHdF5kyWfn2CZGihNn7MBcW1f+hfaRM6cBeqNGY/odIqzzB7dL9VU7wcR
p5H15pTg+9wiodO65ed6Y1BZDsXwUwZNDfx/W8lZIiv2cSujaTb0dEO1PZxkTeKbv6/k3EpvWkR3
ix8gWN0F9nH1ts2623ic4GSPeTgegqIeD/IMtG2ztevmlv1cA5pJdBZFDIrjCVbLKVVT5+AVUbYp
MYK9aZUhOzjxbC+dPBsfmFnAkSBM/N3JEDjryoYFFnAip0/0V2easHtWrVudmOCBIH5OhMudyCux
Iqlm0HFXdjrldzlEK8+Z12SAEdHp9SR608ls4qcGbGQWU8/lYIdRs3fF4VLX5yUQKRSTHN3Dq5Dl
XXsqensLZnOT6aPxFbZvsZhKTCzQ8zC+tra793WvPHXpNJziFrEs9E2eSueIYHiy519J9vJMHty5
xnEs7vGabaA6y7ra68kQ6Yi4nrfNJJ6+pJgLrS8bbbk3vxTlxlruu9/7yirZwwYX5FsYhDdlMO0u
h7kHrJ+l2SbLWh3ZqwB+yaX1XHZCElY2miRWPJjHGbnjLs+qgyFKsqpl1tmp+MfLEmPMr/q+UCNs
ntQBybq/6mQXcjgvWjc1azhPbf0jNtR8OcDg3xq5zfarnIJv4DOMa2KXE/67WY65fXyux/+72E4h
FoxE5sJvRgH4AItD72hmuX0PWO3RFvUWAZIVQFt/nSsOTgj6FM4DAJ9RQ1lzHOyH3CiixxYVAaHV
aTaaLMj4kRm6oWiRhVR0C/oP3fBZrWJ0s/55tWCopLQ/vVKMjY5uC0ijatm2eOU+JKJHY8hLL5+N
HyAwmq1jqu5eHhR3jlfVhA7ypc4MW+htQA5/9cnTVN3z5lnvV8m+n4qyv6VO+B5lfCSnah9CZYZ3
LeSm5GGy1GvTZCVyqbKjRsXVCBe0Si/Mc7fQsBOglILEKeqMIdHAz3nVCpUoED1jk23xxvO+VLYC
rAgB3pUslrNZb5IWs0FZjKecfGAhcDeic+dCTwU0fZClJJwLZNrOF8oaXFk2fhw7d4EX/YzBgO8y
m6BzhxfIlUyBYVPN8ub3OmROWYz8V3WKReb6nGv7dF1nuNPOGtD8xBP0W5dkyVPTA9rS9JApZQr8
A/SwfpFaifpNnRGaQwvq9feuicPsY4quVgV0MoKQvXbr0CHz0oe3rjhUKuFcVQ2vwygNb22rApck
W2V5cMdbNnsw8mod7VNZ5yE0dFsrCTg3TAWWH66r0CZF8hMcAEJN6dGY25fZ8eBD2yzTTGT+sHGm
WJeDCS8zzAGwUWz0NMKJY/DX586pjzdt2tdIKNIaKNUzXK0O6f5ae0Ih79o1rDdQ8yQTLcN6wK0h
OpS29ixnMVlFbm7H/jY6OoXn7IPEPJlTQZ5Tbsi0DKugUiOWdNmpXbZlslWviBt92q8pCIBsRw1/
Tm/2GX3abkKYNTLBOKkomOguKfep2RniEGRlQ8KQsxmuGKOdt7hUyTPZTfaQRXlQW6fZ+b7WrMm6
R9hndu5a9x2sg4soerYLmC7RPM2HZAj8J286hk4fPas+jtYzbmPXsqijFLUADZ5tZbFo8x18Rf8U
1/E37DK/JxrW9oHtjzdeWGSPbZgiXddPL7I+EvW6qf5tvcMQdRMpBjBKkQ4dEclbyqLMicpsqGy4
pE0vdd3cbspZ3SpCK86HVbhi8hN+TRQvB++96KtWBtzVjNayNSD2gWKpaK4xXDzM0dYvK+MQezHe
eqOZg400XExHgXyh/lR9I3AwI0po+7ueyORj2eEgPEYVFuAKjmc6MDm8FMtvKF8ckFDtIKejGC0v
n0W3T5dn2E7JepZKJkZv8R5GrPIB/mAUgJXRVDBuJPyBlYB2bHA+kaUpRzjFmlklul2QHJ3uMRp9
B79TsUwISTYuxkhBvikmgSXrLFsjg+E8eh2qwx+65dZzglI3Jg+l4t2b0wn1GMTZNA8dpkQ3opUF
4/JB9bA8phEuKlCI3j7+8wyhWSJi8HHRJVgDQKRQBzIs22JX+fsM4WRKXvV5X77gYN5fZ6y/0HSN
8hqes8bxfG77lrXrnVK91kPbBAUpms4dZNP5UFuodg/wUEl+Vus+y9NzILoURZdncym3XIgdlmvU
7tOl3JDZPThL2Rr3WXEPIWkl8QsSzyDPuqZ7rJ0OCqJAPMj6CxQCBvi5UdZLTMSlm6cOj/HcnApA
ozOI90esjJdOn83PupbyTkW4fEu5c2+YcdYhxnubeMO5mzI7/SEbFR2QPckFVhcq1k1AzS9ZiMtK
6FNG49L503LqU/FyZ+ap6JzFuNxUHzFQgJp2xOn0VuYls2i415Rk+GrWFjS9OG33npJ4CElPIQJ9
cfaMusVt1BDg72SAOA9avFSZS69wMqiOpsXad9DVG2bt6Rn3sWzTTPBcZVF204Ey7UsNv8wCShBh
7TG7uzzLwZQ99uWo3pwfZsMux40hnMlkF3loxYMf2niRDYV6c6m/9JX3PL80EOrO94OLjnz3HNbX
bFKTE5Fo/KUby1uWnhWf5EFHaA2mM6alosofNPcO8rwsyGtCB5K20XogN0WHv7vPmON0/s8vkCVQ
g59eILh5RGUAGRkiLPdp15KMSZP5YVG+tKGe3RCXCw+p6SF93kxYL7P5WFgNNi4LWfl3zbKhLa1v
TWOWO7nRbL1jZwf9SRaSGgskjHzDtSwq2CgdsFU7nTe5SaK+VYUT7PvatTaTZkXX/jii8omnX7Aw
qhLLkXrCwCPuvkZsfZYF7OZFO8/e0TIRlCR+aHx1czO+kXW2CBfEk0Iuzq/WsjSjZyOwdmCbhr5s
TlNRAI7Ofc+8d0MUtcTOONOJPKiJHSJrwG7ZL7rwnkQ2khnBcN471yi2whlJi628oHJwkhtEoEcW
NUN4FybRsE7NOd+XON61rJZu7XIialjhsAZcEK+4oMOvLnS73F7IpkZRX7zSNTeTF8zXQRCEG8zI
4JSMo3ZCvrJfIFuvnYJkQuVbnMWiDvK9flDkst1JNI85MiKVnoZ3llC3NMShqcgvyXo2fXeyNEfq
kjw2urA2AiWz0n+TQwfUp3nVl0q21uoh2HVtbG/DHJXpdGwOErKGt2SyDVFiJlnJkC4PSubfJ4nT
HGTp0kNC3uRV7/eQPaIAtorBG391GRflYKdrTXho/ddP1bIIsS88EKqShcuQKcdH2eZ3r5fBUp5V
5qFv3Nq+FZMVOuKItpCru2HfCBgmtoYDboiAZdx0JN6HFtWoWvFTF8JQyhCX+F5l7Z2Xmv6fdvuj
zycbFATwfdxh9Fdkrl5y28u/BShP4RMVGjelzoZaR4nhIKWZY6d1DpHVFNtcS/CqyPHtxijAOciG
3H2wQ9aAvaqIDfgYxEgr6cK27K/Q3JinK3yADjwF93gdm8ig/TqBvXiuif86EU2t5hyRoU52tpq6
ByVsoBkNNaHFzlJqtiJUehoIzkUF+3aVD050D3PKQpMKynDY4ZYF9wImgKIm3kouDhh9auQzETtz
1xUgtv1l/HP4Nlas96AnyfVC35za0FWWMM+D7YCXEDb31rPmm92PLsJEC9J5coIN2Nw4aAMtq5oc
koMejOxRdMi4tHWdHLIOcQDbx4I5qRx9q7gFk67rWbuSneuuFgdZvBzqSl0PRhpuL1VQGYa1gZDj
/KTVTbcm4L0k+Bbe6mQj70Yy2XdYEttsqWZn3TsmYPsCA8hVWNnqtWw2RcdohKOnqgEJzgqafQQf
0OgNb40c4HyjZXm+T5NWW3VazcNjYj7aWL7ztXKsnyNEqDdheu54wPiu5mDaYHQ+/kgUsBQ6oseL
iaD4ldsX9UOBmJen6/Z92rjVQ4EH2VLtEoR0RKMRtc7RVzw0SGmUVYEGVaUlILmVRUVNh50VAO7P
BmxGiNOkj2lspIe5wpQNUL/RrKpGzZZRRjokTEmuYKpBDkWeykp5SETz+UzVLTRPcpIvlz6yyHBr
r11zVG4SP0RMfDTrCFHc+HksRu+Ix7p37MVZhYLGtZqU01I2DLgqbPw6ULBumJ3rxI8YVtxxeoYr
wU7G+Vr2ur9DPADGLiGeKjPj+WnOEb7qLD0+yUOgPHZ+5d8pBJ1PrZWPO22qXy7tRm26GMuOOnoy
XKOrzXe3GGMWCs4wjet0isiUBOX31srsBS6kBYQw1bnVNIS4eVKyn3/TowxweBxK89lge3YKiH8a
Ig4iS7EVfCiJNlYapJxFz0KQ8N5Lom2y7eQtI4i7S4suvuvAzJ3ftyol6D8SCT0v1yXwOG/6nW8C
2PPL7HZqNeXJcjEhrOf+i680kGW0fJumhfJk5ta4rwwsMQbRKy4HZ40ZRrmUrSkasIuwKUEXl0AI
5K31Ik3vtBY1NIGXlgfk8os1ski//gOM17J1G8A4bBLX2I+zfuoyZ075ZaIUZUxSvdrgNid5IF96
O5aFtWz95mhJ4ErdkCH7v5Sd13LbTNaurwhVyOFUzFEklX2CshyQc2gAV/8/aHksj7/ZM7UPjEIn
SqaADmu9IYxQnvDmXeZHZTpaxabXSaX6CDkuJ3w/VpGe5JfS6HOgsIq4j3Gmnms+qz+7hpqVfTSg
YjPMXVXMkDd9CTdiGxUqmmUhPEzQpemPBnCZViA4k6GAoNlt+wQ/DMi+1k3HodRwUVGQscFbS0e6
rsKxyUijvWdP/ZMaOPW+R6Lhs94cjPhUTMV7FmTGjcVnoeKX/igjLYhAwZsU5U2WYt951Xrf/4jL
6ARBkSKrir1s7IMWdyxlSjeyGBnIfcSRoy/lp9kjTjKOruD+iWnVusedl5CmR67Yr62japJZqREs
vRN+G77z7l17LQmeEI53t6We4W6KfsFpnDNcnKY3Ta1E353UQPMrSbsHfwqUDcrY4xYUUn9LJbd5
7hInRFtAgXxBopm/SI9f2qRn/f+IgZv/YTMJzdfRXANmtWX8ratqgOsMNK+E1BZhbtZX3UUzlOaW
tHqyLxtEhMAptTdZVzrQupIq7TayKBsm1Jz+GjUo2nYsvFZ5sLDew4fQHTyExkxomv+6AVuRXWEw
6yuiUUACpM+SvPiZVa0LS/06KXg35QEmpMjg681BnS+yiyyaecs4efs5+I8x8nOGsX7775tvTYI7
ij/QT7rDOgT7Bxy0CZLt7++rqdUmFJkh3vQ+z9ZZgJyEMe8nEPJ3TvKuxG4Wlpva3moUoneyLpo3
FaKyaCAP0MDcRg9TVnZJ5J4y3XCOSe9wBEKrXHVs7f6vu15P9Y+64ffd/38/odfr1gqmjcxTWgCC
75Cgjw/yWCyLgRknB5nUlMXERCD0syhbPzt/jm0L7C//6vxZDBoMosNUQSl70BD6Lori3h2TbTYj
OeSFeL2BJyHinARgwwdUtPJ72zEwLVar9xqxrjswyu0Vnoa+LRMOkaFrJpwLcPKKh97+nqC2z1/7
O4JHCmzRId6XGlOyXWKG4KLG+BqMTPlKOOALMBexOXtUCie/5jrJONB5WN8Y2St84VnWuoNqIIsx
zEhb+ONJ4L77bOQ/YEXmr+gg5QfDdOcnm8+CaRAtC1dt9rJ1NBV8X/MawKiK/Nb8G8gPUzNYiPI3
+Cia3mPh9vm18/Lq1vTWOQuw07KsONp1AOuW9eBYpDRK/xIhj37nJlX0zsvxFrmF8YD1krGzIy1c
N/jVfnGdd6V1wve/Bvqd9vLfn3/dnrP9fz7/hKhs3QELYumqjl7EX9GbyWDWVDw7e7YH9iLPpuaa
6yaMbfRm4I33nX9QbAM51b6CqwrdVpZkPZk1B/WWuVWWYdMQeQcGthXCzNBqjznjhSYaxY4OWR27
VzzCemu4VZWNsKuNGMlssiSrcpx7170Ck1oWZYOpew923QEYnAc5kHOOTTg9yZK8DL5WQu4iqtID
+UWiDd6SMzXOBnuCaTXEQCXZZIaQ59v0iGmk+TJEoBLcbHwCSRfsqtiJEf7prXaGQ00L3XTcpXyJ
P155+SpHbbExzfoQdKp+Z7EsbWJvau5Nkl4flzIx0ZhMrfSPBtxxm3s5wplHyM55ab9rho+cFuqg
Jb5vyBpLr8T2910tW2SZRK/r4g/lfBtKD8C3l1QHZVDPrWpf/ooDyOJnHe5GEyi2o6xBsj84fYYM
Wj2oyLL5JhK5ebiHAaI8B7H/xWTuv5elrr1PzcJ9ynQ/u6pOeE/aSXnWuxARZNWMFrXVKc+QlKKN
Tai1EaBTbxBw8htzdXxt+IOEiWo9IHZtPVQhvgVeGVcHWZeV3ga3xXHjx2V/UHylOyjF2B+8VHdR
Sv1dlneffdy5tyxy7DuHBJn1Xhu2H4e4kODFPkTZSMIoJHBC3plhV90NhQfSfCw57AWEkj/7WQUM
sEaJJ7YHmnmvRZa1sGt2UMZclBe1xSwmN8vrjOjdj7UV4drbJ/6pRpPxr25x1Y4Ios3sOExlzUOC
Sdq9vOSIh53d8SILRAMJOxNZfi46fdrlk8iQj5v7OtGcfDI1wrZz0eNhOrhtjPY2thhDg4dQIdKL
LJV2kpG/iObZKL7JS5aS4kLBp2J78a86swzZy8MBz5I+POX1+L3xewMR/9KVJSzzjKcYv4XPEjm3
j1KT6fpTkiAvOI+TPXtIUUtCr9kyKO1pb4Wxupd3eClMH3eyDh6mgfg1oghRl1Z7x3LLPSqfPuk2
p8uRF5T3GkztDZpI+Z1DznvnVuO4G7IuPerIfOLghl1PJ7JppZDqvBVZGeFhG7ZPuYUVsy/IWwx9
9CPmPPnNyjUe56GFARDFs3QMh46mru/Qfse2fEw77LIU990Om5++3bqvuVegMFNq2VMBS2zpu5CR
/vuE+g/mrouoDtI686TKZErzX/CqxPbDXFSN84TwnYpPAgAiUXbVIhVxupfh60GBqVqqarqXS69s
zaLmV6uqIQQtWz/HylbU8nadXpTX/zT+c0CogzC26lofD3k1gGtpZ8GFf6cP2B2Qew7DvX73EcRy
MaU9mnrUIP3bof48C2IGni2eTA7t3aw9pej3JjpVL5MbTfvBKeaMLEUiherKDYyRSZKiHWDt7Fdt
dZparXixrAIlvSrddFbrrYLZBhjuT7Wxet1+6ibrJg+CY4tglwvg+SEWlrVtArXaIFPjPCm9cYug
Sm0DKzRnn6C92hT5G2Lc6hIjAe1kGrl+CD3dWnmF3T+j1/Uso9y/u2ZN/qur0/vaR1es3V4KUSpL
GJPOyXShJS+1FO5UXHSH1gvZ03Vj4J50UrAnoxXuu55NN5uX8l01KiwuB/vNKGexOvwjX2CtQYnE
lPppcCBhZJ7ePaQxFm5VR5BCVdp+5Va4aeS50q8BBodnv0aMeujM9mgL09nqONvsEWzK9gZ2KjtH
CPXgVlWxHW3IgF6EiHs3lM65jC1lZbvjdNGBBZMCFN0tj4sUK3m3fWxqnbO8notnJi7jrssG7TWa
NVibUihfnGl65X9Sf2MDcHKmyvkx63NhzBXuA5I220rw3+nNPL0fi7G65mX1PqA08qYFJiJ5gVbt
kwYipIZLgqzPBryIa7Bt6yFw1LcwsLYhvo6PorsfeLl3kzdi7glVGqZUEy1IaiXfzKrDqCnpfoyV
G9x1dlc+IdEb4JegGIe2wurTxU9qleI895II+1l4U/cD/ft111nm2i5ifTtyplkURtLd8KIx1kan
9gcHNCsTYlCuuzosH5osZrpEg+/dqqY1krTtIUHwGDHy0sXnSHE+LrJocyRnD2KFS9mASYVAhXLu
o2Yxt7LTx603DzdaLC+T6I+PkZ1dzFkXCCSnO11B+W4Qao03RKTvOxvLwQDU4iOARwTEsV35YYRv
eBxM33IW5sVQ5+pVr6Z8i0KTuzVx87woocurVznVexMg/TqPwRzmZ6erxVOZmcm649E7WAbMbEXL
HSC8yJQWfq2yLMbZntnwIZK7j/lizLsUWV930wPIz19Vn/VkJR9kSfg6pIgUcSL5Gf/POvkh8icM
ffqaGcAE7Mi1lpCFgseur5pzm7kXJFnDR1llW+2+IZl8r85VLuLYECgjdSMbY8vNgJORDJBFTx+J
x6Ew56gxJstDv4JedzbSqb23EXF8aMPoEKQJYSwNddFKs4xVP0e1oE5jpKt7zX2FncSD3gV/dOtG
kJaZ92IkzojTRnrKPAGKV6/c+jhYYNfkRRbxNuTvZ1n5kvCRccHNI7jE0R5qLvFKWaUI6wtOEe2v
usnmRQcGUK1kK7uM8vDf1xPiDP++QXchjLigPEmt8nJqmvoXAKcy8mwq4lx/IsNJMmbNXFvuxeRu
bOJu12peyCecIKFt/irNbZ+luU32xJlLfxr+rec/x8mezfyZv3/C73FRoqCaUiPWgi416RS/E6RX
vKPa9GAmXXs8yxp5GQFLbdCpR4rg3xsaO+UUIAPF+OiqS4wx8Di0YDLMKTde8OJs1f5WluTFRGlw
w0RRLzTkeRMQiNhG9p47bkIUnSdwS3AAsXN0xsjfR0Z8/XR4lHdKRLqmCyaFFeNf1o9Et/CbzYLx
HHvI1eJzdAnmXeuYVeUSn6MK2EluPYTYhxzYP+BfnunvNXHex0hzf0ytHj7VWi/WY+5re81PrLNp
GiGI4QCvr0J4K6JRsLda6+aUWfmQlDkeGviB2zmq9VZHbFAWB/CKzFpWu66HvHwZJ4SpFW1vF2V3
VvAJWRKT0sHfY3O11HBQOwe4O2kNkNFGUXZsJdpVn0GC3YzT9NXSC3E3JvimE5l2n7pSvxkkW7/N
1gjshKGEAA2yt6lBJv0/9CC6WSxbzPk2EHm09VS2JDX0LDtxBi5XWalmz6xl3yGK+D90/a1ru+aS
wiw2t76DcYtuIqykO6l1ESkehTGRkhWkC+tVLZV1OFjZNw0Lto8e/PbqfiadrRyb9FVTms0izPAg
l5BfQurIXdaclfUSkAuY00hxxeEDIueHXXCMxuE4qAEGpQ1ZlFZp4IM2sYVyh9B/Bpp5JsycvNdw
e+96oLAvbokYK5vS5HHsI23p85+5pJHX4iGr9CcrzMbt0AJlGaM+PPiDVWwLt3BPhBsRea2RBOAv
hiiDQUJ5DDK7wVQ6mU5GNcKN0AtjF6jK+JoMrAHl4BEz9+vTAP9gVjAdX02/mZZGONBtnriGavij
m5qg7NXOM5gy5nxaa/3qliRQvBPvJ0t78mLyFSKiUL8FyB2ssJcOjy2On+dUS3Btg6D3rqE8Eqj2
t0hFpn9qEw9klKfvm7aO+GX16iUpsnNmJ/a3LE1/YMFaPzpVVf6vra/1F7OAqcrTDBP1SJylLBO6
278jQdoh0ZwUt88n0DrerTafXaNj4kUuA20qD8ZAmlRvWRSXd7bSdmiIV8YVG2SkNajHnmPVjwI1
1tpFtHxIdvIgIotRY/1ZlK120WLlXl69ycUnSIsEzrPIpqd1Ui8Goh1vCDtdI4nL9dxdaTnVz8Yu
cV5K3RcFiucCx7psR/LnZ4v37EFRG5I3XTl+CZ381qAY9FDP9SFg/GVgGuOX/lih+YtHOaF3eaIv
kknF1haJQXnel3EBElx4JumltbNTNK02VqHmd5VlxBsn7dlZwgYnV+nm9a9guoMdLmjp/ujEOVpi
oToIWKiU/aAQx2CwELLHVuTvBtnFLm2GyI4tAryrzB2eWtO+SHShxB7Cck+Pc5UCaeAalk6KxIQr
lpAv1ZPrtNXKUefDkKpiHudFAyL9MFf1wPrpuNUNH1TlFUEBa5HEtXaZIKsz/2vE4n4Pj3wwY3I4
39zHcBv/6J911N8mYwzuO9MXWycaZqMf1C2LwM5f6zpq1yiUZhulbvLX0LHfOt/EAgnL+gcP2qys
Hr3c3SKegMTPPCgfOf2Zeu0fzVBtX6Jiaxp+9uoVpX0gS4wu+VwclPEB/s19PAsC4T1xdhDRfcRZ
LD0IzeiXsj7Ig3tAddWj0Y7L3Js0vC/Ktdm2bMHZyWO4Lv68fNapTitWZlFjMTF3+WyQRZCiYgVn
yVnmosHxFlOxq1fl3orthspCGfWbCB3iY1AhQJ+wLdyj9EvgkRd0a8Rdh0ZIpq3VoIcyEU/Zaszi
4YaLrL8o3bx5StoCCUBN617VEF3wLB6Nr7o/54DL4kddNusx8X1ciqyNa4FFvTNGBM2SAHM/tSAJ
4zvtN0xBH4x+yuOfPWCKncyYDQ15AXwkr+qcPyvcaO8zv11lGxmdjzZjJsX/bpM5uX+O85Iax0kx
C23PWkKeGdmASr1wKxGYcGONfVFiHyOpBm3gICwoUvTX0VgU3YOnBju28cFPmIq70C+iN2IhGhPF
kJxTLzX2iM2b6yzWnQe3JosdIc3yA8F83n7ne61V6h2yk8rN1aZi07IZ2GPn456Div1mpafjW1EF
h8hL21OjJsbGIZJ3R+Az+AnkNMtNlLnL9q0gufyC8TwODW433RtOOW4nQy93ht+Za3zOwgNKKdE6
DRvtYNRadFJbTOQBfSUvhkif0QHofoByWXeJGX4dE3Q7SnsMLxAjmGmqPNwGdW9cnRBPmGrUrXdH
fGHLDN0gzQ1xiiRNwR5KcZjzk2LmK8gGEEG/7kwNR4TWwrhdHS370ov2rS694RWv3xE3ZJNY44zL
ajVzqXaK9zimojrCa4oWCM1Fr10RA1fj8djKojfVp64JxK322xbL8ORBn3t5hZFus3ZElGYuErwj
8qmE33JLdGfyCXwVeA0tP0FSU4TzHJoyxPJ/g61GJDsVJKfuZZWTO9G2TsMNuQID1+sBwkXgeBuz
ROmyUVNl2Whd95jYqASqdS++tEF5jXk6grtSWSUJ/gp3eVweRqMP3ttJg9gfROaTOp0/NgZK8o2J
+tlvTeOlbLVp22V5uJJFz+uROEVN8/DRyn9L5IF9/u/7dPsfa59tGASIEUl2kJj8B8NbExMUaRsf
JOHhiZ37hrEYq6m/V0WW7BtR4wSMdvmjj7ruLLTofC/BBQYtL/Fn3xFe425MzmwL6B6V+WNZhdgo
F2hx/+6eqShSyY9OIbjuP/rOH23NbJIGC4LFB1E7n5A0TdP00BLx/VG32n7oiuRL2/TmImrj/IJJ
qL4tOHdsg0KLLwGs0YWtFMGXDEZ2wKZcDuqFkxAFBacxgZvQ55mgtLLo0QniO33OzocIXj0miHtK
ZoJs+10ak+nvtnkcKBfnf8jKAJn7+6AE48RAw0C1Df6BQP/33QfhG98ETug8GqR2lwlGcOVLavl3
QMySDUCx5uCqAm6mvK070pHtfPloyU2EWWWlSBsykdPoLoLMAklqTyeJc5FwGHn3Fybmr6IQ1oh6
RGubWyhSaAN1fc8GvHcfHE1n0+n23UFTKjwNEpwoGqQ1npAqmX3Q+MKz8ogYg/VdDsqUiEFO3K1V
gzO/HNQkAa9l6BpPToqkrpXe63oZfu+EwMoaO1asBIqFPQKGgd331Wnt6dXT2ga9WdW6qWMCLTaJ
7FMbI50L/1DdJWoSnizgAmtzEsreC83n0CeglgKyORKi8w7gQ+O1kk3iMZ+FKkG/jD+wlYhbkwcE
PB54jz5+EolnrSKv/jWIQHj0MYhja/V70CiRAihywpXSo49B8fyT5mPTx0/ydUU8YmBBigQA0KY3
vQyX8imMnqc2+KohUn4URhLvpxLBfhllbHz2ss0wBFtzjkFWGGzdWdXofcQgkZdCbTNCRDa1lkIF
v6ko2P+V/c9mxrm3HVbjNfGUrWvFzlxdGXFxCczkNZv90isHrm7T6C/IGPpnWSUvsuhl6ZrAe3z8
q95sdOz4MuxUsCVOOmM8hLP2IRkQyMTz3edF1iVBX26THCst0+05t6kPeTIDjlPfOmpzBNmxwdPq
bm4f9d7Wn2Tr2KnWsfYegnpodnqWGC/J5KFIG9gP6uCE1zoUD+lMAivMxttqWWLjSKobK6VDD6go
63wriL8v5VuruWO+9Ua3+yjK1szGnEUbN1bZ/rRK2JgDQP01YRybKopKrJ0q8J83v/hujI5ybLzR
OckNbqitI0etTh97Xt2124novN4vCU6znUlQdxNqjHpaE4KuZqvGKRPz9SYMj2UcZg/WFP9ZP3Hq
G3Irw7UgfLK6zHvDlDgdQfhnLRzbpAtXpvyNoqzcsfV3l8Lo1a09WfwBMpwKs7Z1T20SFk9KG6zk
OXPMu3KXER9eiETvHsYhLDela8RrmSj0k8y4Q2HYOyZ8ZS95fClVDQXspH38AMGA9TKWk4EZO3tj
Z48Tt3JCgpzjZdxWr1abXII51tnH5d7OcutNJEMMUBzd78qP/B3WZs0mCjzzluapfueCVfne6msz
aX7mcB3ecnywCk7tiJb/ulGUv2v+bMpBL+BU+kefvGqdNxVyn0w5gH2Zc0QO4db5ccobUkZ6pAVr
2dpDk6yK8R2Lj3zkrO7z51xAJWjPKTaox84qIrTXGuety+pVk7bat6zo1DtPS6ZryiYJIKDtrtNI
eE9Z2z/KHnUWcWCN0qe2TKtN5+bRTku76tbNwTfZw0F4orT68VQypy1xH2/u6/mCy65AbDLTlq4W
jpzr7ZhKxzYWuMnET7jwnQ09rS5y8SkoMaC8yMd4bvsstUbwR+n3ON/nQfzvq7+nOv9c/2e4DZkf
jUTdP7WQDEtplEAdxsfJ29eKJrpdlIFJwqShRwM+tg+SGCHvgs7nAGTCcVrGDYLEou39NeadFmB3
/Lk0YhOHyhxcsufqY+IkHh6WKbxZs43Xtp8TFZ6hxRJkHM8aN22BPlEFYS1C1OhgM7M+48HwnLuJ
fi9LKqr0Rh4/JhFRG83O/T3zdr0Mcsd6g3H93QEody29RjknUz/cZTDMzqOnVMQghmvY9g3kv+67
hVLtWz37zbro+b/ERhctUMW/JGMgzkUMCz1y3eJce46/jTXR7GpOpxlnyNXYVf3DoKvTMY26L9qk
9w9jlesL7NuCNW5SAr83EFKejVkh39020WJlW/nt+1ijA4fTfcn3gea70Lz6q8bbnuul82KOpr+B
Dpxv7KrsrqFdnlKgvG9phjr8DDBUW3SJRlGEFyeurkIJ490wRPbBz+GiyAvLJwjFokJubeYJzbyq
/qfQWW/J0ESV9xoWPkKbhlofXGds70mJsZR20bgyrKFa14lv3tfMTgvhV+7aFSAK7mBto9rUJc7N
9dV7AxjcVw3AzF1R4h7kO2XJgQefUtV9CfG8eXfdCEV8UTereMJayq5VbcEMIF48GzHpGi+abwF0
+DqoRHjXGY99bno/rV65cijetmTnl6MDY2FET7ttEYIXWYhNttl6yL83w9Z2lb0/FflKG2Gx4xp4
p4KufpmwAlz34OLWhd9xAs/be70Ev9cAOnzvEnFxSbb+IOVEzMbxFoEfumvkgtp9CixGsv3o8C9a
YD5OPbSF9DgEYXyVl6pStYOSAOGbqxJFqRdR5lqr0iq0k3BG+AeifB3c8lLZefkI8PZRq730HhEl
9alQtOci0JyzHpfNabTqC0QAIP0ZRmCR9yNWu/yoRsHNg9e9C5wswnYgKsyjQgDam70GszdhEzUu
O4yCZFEZ7XsXe/qbrffi3NntcBfg2vxmKthw12oXHjARPAHTdME/oyImGTShx12FZlNShsEmG8Wv
etmYEMQkXDN3kWXUxr4oToHfkD8+kRnJ76s0fiIH2pzHIeZNmoS2F6Lpn1WXmRpoeLYhSPKddVdc
M7c3TsPgbK3UDKMFgloE9EyQ53OjOvri2g+Osy+n5J0cIz0ECgk7L0KX7KMcoYiLfQfexP6Q96uS
yPIz25huBfSeZW0u2oaN4rundbscfeZ15JXjQrSNgvyLbeSHj1vH7DgmseNyF2KuTQIWKFfHYE6c
S5zB93kzXqoxtu7drN1w+lxh7v69EBo7vLh9F6bVX6Y2Kxd64dbrOnqbat7DmJPOiGn7T2E+CNcR
T3iiesfKx2bBqVJoFUkHiSRmSkfCz9+qIsruSl7nS6Z05SWf7xxTu2RM+gdZJRv7osk2Qhho4M89
ADdlZ0Wr3xNSwkXjWI91ovY70WDvIYtOFExE3pKvsZLbj2gLi1vWFYt0LpUFjM0owD5xUAflOM0X
0GS/7tLE6Dd9aH/9rPrs9tnXg1FMaoOf/nukYzcHULw/K79090PVxDsXBzMooUO2jUwtOIkoajZh
bSRnUonjGk+s6n5ya2flZUh7CBFcPFbmbZEV2QE94naPp5237aLCPeJz5q/1UZ3uh6otVj7gjxue
t0hPm0J9LNNrXeM8mrpTdkXXOt72Zl3v4sBr78eoi4h7pfWb7ucnteJNT1KwBRqGAXHdGQuQetnF
IO26BUilbvsS10QcXaDbEUXdaTafJixlXjJEtXAdQ/tqc7DQ1dr+4ZbZg8YeYtEQFbwIQ1khLlL+
NCGVhcyFb0HPbyjCpLhYedRt8XY8u7xKm0R3xWawwMqojktswQ71F9Vq3nU7i/EnPYHSRGCBl/mC
84jz5oRGiTmr1tyQe+nWVdoWR3eoD15MTtAPlOYCwwh3mYZMQFUMi7Co0x9qyDHLy9mT2K6Zr6EX
Fngy4yyngyNZhp7QXk0xnoiBuCQqPY0pe92o2HZFoTXhJaxWe8KUuMI14gfcCiZKsvaciBv7mjVd
fDCiACW/rB/PmTcfXyzrPdbKAFpGi/1N2HYbO2CLhGTRtQOl+80DJnen5dl4GzNTgDCv1XWd990L
4QkSJPSI5o2zWxXZVRdNAQ6g2apOkO4w5rJ32hQXR/6WyWZUW/veMytvGYlZrmqIve2oR+MxL4Hj
D5HnP1omhvVOjcsXzFRh4C5eke4NhjY9RQjwbcggtysJ7gr4Lpe2iKqdhH51CJuDFHFbRK2AfjWd
e9ehafqoqn1+U/2CkClup1bdY8hu9mLXdRouJK6Wv0HE+EHWZbhUHtSOwgi/R/Oca2G5XvZKuYh0
4rAjPlS7PurHzdAn+S3QMahTi675Zns1Yp6d9kMhZVGpkfNUYbi90rTkzR3rclnkhnfJ5gsEe3Gn
xzyovq1g+UEgSFtOtVOuQr/2LrIjLqbmxo1ND+eff9UhyQa/xWJimT9Fdkutwb64H5/98WEpnpYB
qIZeTC/jbLziFmV+UgICgPAD2T/3Rnr0Yu+LkxjeKTI4X4fNw2QYeMxOOoK1Hiz32t87nqudSggq
eKKGyBK0iOJ7aaPvcOoe78v5Em3zMcvXHI6jLaasoJ7sTn9B7vSrUQ/DT/JzE0hlNiqctmsFT9Cm
9YqVIPbNdJkG017BBzI0Fes6MI9sVWyfMOuwtSc8dp2tnyhYEmZ46Dpa+gpmJl1OLgY+hlqOx8kH
PYKrkrOObWNADygp1q464nRcdV2PklL3YBUOhq9z3edFa7Bm/OjSuDpxNQf4F7sRFAmb5sVtBKZC
jhk994i6L/vMMi6JF3JEBQsBnnsTGxMUAQgJ4HsQghR6Je6mqD2J2uAISITqISPPdAcpe9jJOi0z
7Lt+aiEVK+4lNiLnB7koXBAWuHi6t8Bglxzp6ldVUcY9yFPMhhU2gnc+2snROIcmsNxkI5i8Kk2U
vgk1BLAOHGgGLrsEwMM9qPQeATTDXiSDW69sMPRWiCFRGmTRUS2HfBdNmBK7paosK2fSSe15/m10
xC2wgxPc6AAf+lghwJJ0G1+riyvxNCjJCr7YitZCG7fZNUGprZ/sYoxPA3ENQiFt/ZSUhXv2EvOR
58d+nEbYPNDB/8UQd2a1mE8qWMUpbln1JIAlQVw2xFXjn9vymyzYIXa1hSOSpePU0yVBGguv9XaA
mWBMl4861D42euqCvZi7yAZOC2ikKGjAUFNiGb9QrZwN8CygNnhOdey69NddapTJCtlIzHCj2YJe
9vm4ZSbiuUrVfo1kPrqIFpKTigq1O9M8/yQvPAberoNpZaAtcrJqmwUgi69thV+lWjAtsoN1rto0
II7CN7Ozasu5yrrWLfY6xpXbInZ1BKZgdnWpTRZ+QA1OzdFUqcYzWSfjoo6jtTD8MLiG/Nab0RnT
rcLRstKDCTbaOIcQ7kGwLntLNVmmQW56pQ4XJzbfekh9p7D/PhoFidZuLNeeS+C2jBIHt/CGvdh8
pyXI53xUyrK8tM6ZLO+47ruoXRE2JUVRwoQUSvrmJ2HyBTOBWRFFaZ+Z7zW8ovzgASxKtDLj2r+3
VR6KKPnK4YoEfFcD3u8slpa5KC/C00HVYsWNmqJs0gfH3uf4FYtUvxjNLTIbiI2qjfSKzxeMJALK
yapXpzvf1gX8DU2JsHMiHmAmVrqMJsW4yksVQglkt9WttUD9VVe3HeZug17thrQ2P/oJTTuT0LOP
SWF56zKeceKOZu7biEiLh4b1oxbazU004k5FBPfRdPqVl6jKdd6o+12jvRggVo8ECPyPolVmmGCN
Il5nehnXaO3igFEi/79BgiklF1t8c3EdxTlAiD3vWsSJ2RyuFkoai9FLp43l+e4hqZXnMC6Sm4Ah
aXZ18xiMY/1YgEYqjVY7l4FSP3qGsBY9GtXMsBRxYfE3Wk9oxm/9s1UAqoK65Z/z2P6uTVP8EmRx
vYvUkIyQFyQvNmyZlSmaaCtbYUSg3RmaJegVWrGZQOU2UR5U11RvrB/AWKgenB7eYljYGDiF7cFR
JgCDvWVsLaNJl6iI2DCmkgbBJtBj8MDtp4xQAv4Vrrokrk/rqGqbsmB5VxLHIsQSot8JTHQlx+pe
H2xKrexWH2M7QGes9sT55s7s8Jp1gTHaWrYmeNWuzXGqPorAtFiwxkFdy865SMlvDiZyhvPPVQMM
aeuOwNjH2GHw8cgu1I3sbPStvqxD1/9oTe2mQ99i9lmVY6PZbawnJST/C8kUKgsyrMkGM56t5Xj9
fY/0/TqLpvI4W5UpRfSoNIteU8Wjojn9Y1YPz7CovFNh5sO26iFvKsYg7rsWCbqo9+AOKbg3ybpW
+z/azms5civZ2k+ECHhzW5YsFn2r2eobRMsMvPd4+vMhiyKokjRnJv7z3+zAzsy9ARbLAJkr1/pR
zfCpXUw9ZAUPJsVmXy3huY15YgZoHp7cwR0eJT6voxTOkzxCyXncZk4+cIsXOTvg0+ldEND4Tdfb
rznJqR9lGSIHURjWY+Zb8U00uqe2nbOnzkp+6tQkeKMfWT+hawHjtTcGb3XStgdy7dNBvIAHmi01
Qu8k3sKsX7Om6J+CyDW+dj+aKgtu9LBQd+WAAnac2fWuoW/12MQUOdG0gAbJK1EH2ceW88dhuhya
WlYtClofAZ8OzUwrD8lE+iCwXnyaML/a/HkUZIHxjl7w1eDd9uynxUlmijWYj3EwvcgsnnMoUPPh
V5nV/NG0b0eIAY5V+HWu4Q5yR2p0smvczsbBB5myi23FeJx89X0wlVtHGYLH1cwNf3lK/eAnCVrt
qdmhlIYM1/bKUQSxuql8ugXWYAkhH8GzDjxmw8fp/J4HRgsls5/ohz9EQzv97M62j6otoOYJucd7
VSfdBXZ658L1Qv97HW6jRQVFhmoRRZGj1LBcPt45v+EOPCFi0z6O0iLz9iPCxpe1q0OCxTt0Clp3
y87ipdkH+RV7aMhKkHu97No07iZtZoB7HU3FJFimOT9BF/Y+xNwqnNJlkKPVscatjqu4/yBk3X4G
EJ9sZP91nUzXmPVM/0HI1Vbr2n+8yn8823oFa8jV9k2wAPOu3FdnWrdZL+ZqmzXkv3s9/nGbf38m
WSZXqfVTdejC6GX9E8S+Tv/xFP8YsjquXoj/fqv1z7jaan3B/quzXV3Bf7X2378u/7jVv79S6B1q
7g6NYgtBCLd20fIxlOHfzD+5KEWxKk/d91WXeWcmxWWXy/yy4NOyvz2DGGWrz6v++YrWs64xKnVn
xNavruf/5vw8zPDoPZgxd+frGS97X78On63/r3/35Yx/eU1aeiCsaugP61+7XtWVbZ1eX+g/LhHH
p0tftxBPurzEVzZx/Ae2/yDkv98KTD2yxCj8bMx4ah66MXT2NYj4rUzDfqEMMPMG5A5eMFrWVq1c
f6e4TaEfUbAsaZnyuKNc3BI4TgGYOMArZ5rU65NeoNm0E3fQ700z9e7B/NJBJ6Z+9tK7yuMusNRL
/ahPhoOkb8/Hiqw3ZQagl4tc20XMTXTdRLmNnj0oPeXQGudE2a56brrzvnA1rVJwvm/EsBw36Q8/
apRbE8rnbZ5lyZGaFPkoNSteQGXemFXePkC2lL8oZF/Oltc+iU+iKj65B8+uxx1t4fmLhOkJUmIh
yZaThOi+yi1Szq0pu0pAWhZguMxY26wb/Ydn193+ybF0nyTq35zZm2Be0v1fgtwgA5e7w/0MEmva
2HB/3MscsclwO6beu3t1mB8htqkQUoyEFMP7Mlkrg8R5H7tYVRIeCpPmXa2ko8WoY6oAcigDWUJI
Stf5p6DEde9BX07HT2tAnv4R/skKuWLqbkdDHaDpg8MflTf7odci50GO0IXe9H3e3V/ZuSGKdtyf
8h66WjC24blPAtga/thDImQoebyFBcruj6tNjsLU6W9og/z9yi6blI17V5ezfRKnmJx0OGTqNNxW
4O3BTFInRMjJ4iVytrldexe7OMUuR+sAvM6+k+ksBHhy6FJM8ev4fa0sa8zIRyMYmVs/y0b0e1Nk
g+NZ9zbw6zVPm0ojSYKokcK7Fgg1aTt7PMRe0T4Ngdo+1VrpnJze/SKm1Q791hcra12eNQiVIQOO
fLDNoN9Oy0qxXc4hO61GOY/rBNPlPOJQy/lbVtTIOi9tunIED9Tze7/uVesuJHxeubn4LsfSsyvd
u9DCgnZodx68nCE13JPaGkYKr3mVNSelUmyOfUWt/3TcakatbiXcb+t+vGs13d4ETZ/tmth4751O
lM5zyW7QHb0ORtlA1kk2X0yfQq47r8UfxC7t2J9CDcUfZLk0YkNfgMJxFyGcRs7aNGiUblLXvgsX
UAQKker3DOlkUdJYI0Jb0yANRhFav70C/SQZ4PODGJ1FLZT+V4sEyA6l6XdYEJxGd7kdUDlaMoB8
Ul4iqqgQV0KLJwOE7Bm6cm1/Ic0rhU96iWuphl3igFoMe1hPGqjjyuZ5YSg4RG0d70Ko3sMtSMEc
OEgW7wbfq5/LYaqfxaYtto6mbiSHyNEeZC7uq31GNX5sOj+47e1mOPf0Pp+9gQrxRuYxLPR3rv5Q
dMWY7y4Okk/gAUan+yVE3IbCvd7DvxyUu3WHLo/f97qyhct+vv5wZbbVSDkq+vjcfaiEfvpdeVcR
rf15Sw5B+/QLc/nZoQR4d4mR+aeVlx+ZwY/UbQDoaUuHH/y4ChXTLI3eBvrCjvkiNidD+nE0iajc
Ohd3PySXFVd2mfIE3R9B/n9DLt6dNyQ+6ZryaGLOzEi5X4fcb96nZoBONjCRszjFflnb042zDeZ6
3q/LyKr7u75EXvzCdmvScEgb1AAZoGlEESBgZOsVp/nZmLosOLW5M5zzOOfBNGqq23hOq9vESF31
ZbDIHaijm28lpl4CE2lVmDyQ0R1Vtzt9fBCTG+rFlpvRAXqQRlOzrYeW+GYenfmGnzntkWZW/VGO
MnRA9Tnq7le7jnTbOdMtuIsI9VRAtRttLK2jw2XT4odxHUjr8ZeA+t5FirdUBhZ3ZHpQVX6cTWzN
csqxUCjJcLb1AsI6b859Y17O9smepxXoGHTxhlm/ndOoOpKnVl+9LoOoUvHt33TkPMIuG35x23zY
1jT1P/kfsZHhzFexg/Ot5jRpBZ9yoFEC6BrI0VKvIZ2UBzcGfE3DxV3ZERlJkA7vtoLGqmKsUNhZ
VlwWyz5DuCT1qtDdNIunhsdM28mO9hjeSMj1kmVvWmsjWN9ZId7Cqnap7jij/QhmPd+7DUTD/Ovs
3+yQPhEtqX6Edgyvh9Wkj1WdoP2LmOHBos/li8QKXcufY9V+tijTAH1Q9FrZOBo/SdIz0KB6QDNM
wnSBEasGvGrilW4D8TouQAfxytqiow6peobp1VuffbYmdfJNvehJka8nA1+Bn1qn4q0WJSrxZgWq
MrUJoKnRYPn1uo3pp80jRCV08CxHq2O1hYsXBId2tGO6FSROhgE25ouD3o3fZip88zBQRF0XyCmu
dpJTTLCdwAjNxhK8njtdLgr0VXNfAWsyHLPc2xNwvMge45/pg0IORv054AWgWBhBNTx02s+VpQGy
KqfXqRjoz1OSlEp4oP3s5KpD8VP174N0VhFA5A27LJdd8zZHgJ5873+2qz/qcGMoCvo+3DzeWoNr
HTW/pzMbfNYG/rD+HOlR8BaW821Qke1v3Xj+UlTFdlyI0eifKx70DtmoYImiaZF7ZxuNGfF6iV7x
p7CleGVLuvKGs3gjU/20ZT7lFIrZw22L3ygppFQYvAIEvdO9qBCO33ZuaB8Qu7K/KnP0IL/Da0QK
8PO2jBzrEDYWpMsm7FTDpp6t6ij3yXMcGXemk2+v7pVpquQOfFZV486K373vNvFETf3JM438/Gwu
t+oUfG6MonlNFvlGI01h0TGbU6sOyvDwMaUoGtzLMOfOLc3R5b2toGfHRsVNo7nRiwweAI8yAYsn
M7gt9PvKbO+M3kQAJpuy8Zh1Q8+XLAtmPv8vTpa220V/61hARYdITKueyrZz7iVk0v3hwXbn47pA
t+fkhm9Quuplga8W1raFPv0ScznvnDyWRRFeNjGgd3wMJwqfchUOMHxk231rI7EygJpOd2CbhoO5
bD8rbrkdUUV4VdKdGsPtWnTN8DoFtb6NBoRvxTaCuD2DivrNW/hexVQVJlRBmXrvLKYBdPohqW3u
IpdpyUPfi2F9E5+EmzF9pF5Gy06r+uZpyvyf4Q4Z7rwgGO4mfwSFLocy8PWuKOhafARcR1UfHomR
qV+0QbWROVRn0V635v6y5xqTFfHkb9fVsq9VT+/XcdlC5mXmfFGHOjhehdiNyi9q4P0UWjVKKp1n
ntxeicAOziqHMqxz8UukuB2ost4jZW6vkReXhFKQmLZaAM+IBMkecrSeEm0Cxdj+7dkkkmfUENZB
kImq3oyPDgSDu3jUkr1Mey/E1hvjY+/OzmaAg+Jw5fCH9LeQesvttb0YT2GZaXd1Xqc2cipsMrqv
+lQOD4EetICTMufg8WT5DKl9vfHrebiVqQxJ576oZh+fZVbFsfbcWeMuR0DosVhmnhkEzzRmrksq
WDjuu8668admjrZe18Iy4GU/NNq/oy0cLzMfER2yP1m+nHg0w+HQRBk4pareAu8ZnmtHDV9pBABX
6b/KYMR2C4LI8k/pYnMbgKrzrCDuskyp1nePeaCfKtN7X6D3QBgshATFRCtatnfmHtrYJR7sbX7u
C+dfazytgcC7bNTtloCqr6Zt0IfTjUzntuwAo9nRVqaKmxovefk1S9L3s8GKVJG+tJ1bI20TUDeF
QdLGXXTL4BKN+cviYAfFenEvtqiwABGvc/PWoFEOrn4C/GWRRMlUBiOyY3A0RbC7cqxTtFvMQ2jZ
YAS/GpqLTs5kBEiluBSbRnjsLYCPu3Zo5gNVeKjr3Sh8ViN3E09l9hevrDWR5JHY1HCDV1lPc//1
eokIIae9RKxn+Di/ONc9AAXD5QsI3YPq/2CFcHglNRJ6G5vmnXtXafd0ZgQQCVjDr3UbB6d4wVhv
JLqzI2c7hcb4JEMLa+p96TfQ2rfTU27T5JHFfnaUa4JiGkkGqz5fZi5ltEaxxk0iL8eHV64u+xtv
Skrs09puWTssL12uJtYNteqADqeU1pukrE/ABeGWAgD7MobbNFoK/oulUGPvZI/5v8R1Car9bp9W
brRf1wRDkW6mPnjfRxyQGf9/3Gc99/i/X0/Xz+rWsGAoq1LLOBeNfuxj3bptfYP7rbTvjfNUsQ23
XqlxTm0jPo20ACMLaZzFNIj3EiPhFU05e6316CVZlkik7C1TZUQ9YlcFED61STXtxSjuyxklfKQJ
aU/zVb2J3Ch5/5YuJ3A+m9I0phs0Mfao30XmlqSGeYqqzAK6zXd+G/CTh8QEc0++38VPLmdy92XV
tjfv9zX+GN2S5VMe+IAEj26XuoexaA24jv+wqYsD/Ts6c2r9Ys9h3kEseQlBwfxbr1vlrawXkyzQ
ePvseKdAi7KsF8fQZ+7Z1iflEGcj/RxDeQYrUZ1nzSrPfzcVh4RMsFrb9Uxr7f8eKzulUfDDsWFE
q+3XUjGUrRyZgFYuR/liK1MF8b8P77+PQw9WARVMMtNN91fcWDLVgfEqeQRgdrmPE5MMddgHn2S4
U6AFqW9A25YF95oT0HxGfdk0MzDOo2kAYI5fjcXsZ11ymniW3srUqmi9hyNJAcA8F2+6RhKeLBCE
o0swd/SXPWbuaZ5iJ3wNaFZ6Y0j42Jrcx6BwYWfovR2L0nlpfBvlsnVKc8htH0BoclQa7+INICt7
jm3TOkMRPj7N0KRYk9HdQYI2PfkmQxMpsGBXkb5z+pIvrzG2k/Psvi+QVTK4RnpZKjNZP1pJvHeA
0uxKt0rJdXbTsdAi47mk0WrfleTJTMtCUm+x+YrZbsvCbi4h4pjYYAMzW34q9en3LrC0E6lh4xlS
05Mah+q91rVutC3eJnrFntvFNXWtcq/Z401rOF6EkHY2nRJF/9cl0qRZC3S6WWzlnOvFpAFc3zGw
mBIM+53Y09ZrtxUSH8fLVuvFiFsuMHbSy4Ws2xVvmpc4t3msBxAm8GBnLM+TbqT0N0D96dtSeKTf
rEZtmsHdyvOihIP5JhLS+kvMusXqWG3rNqj9xJuZzyla9+NXUmhvNFQqX9piso5FZ5Y3bVanX5QZ
zjKAj7/+OWCMELyoA9IyQgU0qfTJGBB5CcWfGtrGzq6yz1NzmUqweCV4nYr3am1hA09vwVhvh84y
7rMEPNDou9/At2r+KdCgS6eJB5avulQm0jSxeU9u17iX6GZsd0ltDHdF+6+0sMxTCMXTHZ2k/Ksq
BZ1KOkOLGhIxrOiYj3ekhMQ7LSFyJEPd0CR18VzP7ag1Tnb/K5JmNn3RS5xsJ3OSSB2t0NUpngLo
2oOkz2iDZjBmLVRuxoqE/czvyLa3qtz9V5qa2R1o4JLUZ5Rldw2IqG3i+NpWFjVu6u2jrou4t8od
xbxHq5mu9WGiA3BRSF+msEZNj17od4iQe+9eS+3r5xlpgHsa8N546iy+dVk8b7Qi8t+6DjiS1hfT
m19F1sZrm/zNd5AdLIrAQ0WhUTaKRc9uZ9DRRNnAO2mo0176tM049i9TTageYKv5NF290lf3n65N
0yDaOgOP5O3S/Wl0wGOMOtK4V/Cce3thO6F8Bop9omZ4NwTVXmwjkMt5d3EvS7K+0Pb1soNJQ9fe
0/R679ZKeQN9irtPaNv9WU/irw0tBs9qX+mPQ1alG7HnWW/uMhUYubeAeml/5tZM++bPVYs+JZA6
4FrJz3S3NZsm8PwHsIDzS6m0z2IP9Kw6pL5pkRjjJFHTHjoTOFELz+Zb9N0I4/G3YQ6QK+Br7bkv
2/kG9ZPqRjWz4IXHQTD0dm7/Fn3XW/hPJBJ6s+nZjqGFeb+zhm+Szic0HXdQWKT0QH3Iz4uRVoN0
P01Oeg8az3nMK0XZKoHFr9nHUZCTKhVb9HG0ei9H8VjcdznkWFFgP4fcvd7yXjQeZKCJ3XywYh/V
RpQDN1cOmU6x/1yWmXsrsWsEPO9kwiwwp30avEDul79qdRrvfRXYf9HQOBYrZbm1eif9tR3j7WxO
4/cAdbH9XCefI5pFbPzfRghPVBpH2ywKURMNFBo+cqg2j7DbZHyKFDV89EVnOfScnaXCCXYRUQ7l
4cRZNZcD+huUyLrz4Aztdt7iEK+Xunxo0vp+UsqappDlmebTsmVvasDjXVPft4vUrt6T8DUqr3yZ
ACbeDq6iH8a5VL6SwbpEGDT9bLIJ4iE7piUqpz6sLXzrqID/oPSs3cGs277Aozg9wH1+Y+Rc9lYt
puJgTfqwk1gZDDX9AYWddiezqotmeir7G/jcmyceLrf9XFOW9BFzE6HctiEPVxhkR+amnX5y9Hwn
LdDQo/I4jJzKTrqcXd3RNq5tq/c0KG7TUOuV18ifpj2s+4VNpwy0uDKEtqqeFGsZwJpnfItwCLbW
1Gkp6H7J+G6kUrB4JHzpaf+nwzxABLKmHZa+12oan6Pl+xqyL4saTmrxWE/jQv777Lf5YZX0nMHd
ou5XoRU4OTdiv1b9lJA8Nsa7dArNzQwLx04CxbFuJUdB0hzjj62uwhL3UfG0rImOUK7o8a7NrF3b
2vmTVaY8aJpJfKz1Nt01esSTpprSON+p6Iya9S9DmXkHvVdnpAjQpxbtarG1Xj9vR2VsnsXxjzZ1
WUuHH62pa4wsSetm2HbTqO2k8LgSRF/Klp/qmCHqRQd/GH6SquXFfeGO/uvxpbxpGkjSXTinu6Kz
D33R/eRGO8gvN5Y+pvfD1PfhPlFo9XTyv0yTpcs4H8jQpX17lNlHaLv0ItfL8GGXHWUmdon4iBe7
uQgkfcTLKSXU+25XEDCVC2u1DEXp2/umr+fNapOjhT/zXi88aGwlxnLhJaRf/31d6w40BUnkkFRI
aQ2Jsy+q5HPMumML8dqRatRvKB/Yp6qyHi6vh0xhvaItmhdg/Yuosl3CxOTmDlWAj6WXqXiubGR8
f/hBXW00fVD3Tcs3m7ALlI3xG4D6/jEAWgyGVdsIB0ETVNnZNOEJlShZ5AQ97AsLlflfF7VNcv9e
KtEiDaVvM6fdrUwmNKSQZ94kpT3eyzxAHufQT5QSxaYsMZ8D6bre823lXFaLm5ywRmWR/BvYawPi
ofh3k8rbrZJPxpMMc9s7O2dogv1qq2mvo4SoBpssV00ei5FqHxbhMBnIVsO3WpPzzkcfBsdFOCy0
EwMx6u8S8Mnc9doBOttsK7Z1D3Jy4J4ax7nsIQ4717x7PeBWczlV93E+UEDpYZ7N4drBPcevlF77
23XzyuNjUJodbz5Pv4FBCUqYRbQVUsP62dAL+qwd87HJUaFHHLJ+XgLEJAEyxM5nk4QuCwErW5eF
f95r3f7Pe01F+82LYu3k6uHGsa13FZlYK1C81/zuXdemLSBF0mfPvO3UtH3p+8x76rNwyVGhJTME
6Kv6KtGXOYkravG59h7t0I7zVPAocx29nk9WqMv+YpvM0Xsa2V9mXam9RVn4NiaR8zwO3O5ViRHe
ylRad7zZuaMLrbmXHp4s9oLnWLuTiQSFMNPTy2h+iZa+H7ET7R+THtRUbdEMtu2QzttpDZ8cWSEx
dCC/n2rdajmVQxIX2W0uRmuL8Nmv6fNb9lDpvDoPnCbzlsqW6ueHQA0BWYDTfwqz/qGe0+lOTDKU
sDodEcXWIXMkjMwjXPIxcaoFeCBRnOpUjWbsoCSM7PaNPEok8hMnhzLA4ejvWk3TNvKYIjZ5LJGj
1bauuLLJBiZVv43qFt0+pAEUyBB8YZ9Iw2gWdW5rNUWJYaETo931nTCsmOq9ZelQZPaICx4U+icP
9VIgnZMyO9BmkByqpZq6eqdA/3XUQNBQ0ou29Ck5+yuYvEzFW1JyvHhXNLzA6anShpe1V47LVos3
mXkno21IdosuIjSNvs4lTF2+BqO/22vWV7/TvyPIlD+Ks2v1DSR5+pcqq72XSQ+PYg4zhPiMgT7c
UY/sr2OhNre5WiY78VpBo+wDL6aOtpzAR/v4coLLlqNzdQKKiZ9OELmNe4DKFNQrbS7t2QqTLVPS
LjLNLAB9k6Zv06Q/QeDpnjt/inaNFUW/VDRyzDr8pwjBmYdBL2xILYrkp1GpnyUAAKUD2UVgPK4r
kQcMf6k0HoI93/yWzpl1QNyFt5UFa306ZvDDLJiVfgG7rIPYcoRXoLfNj6vdi+rhUAGUJM+FONjV
UpkqAqZc1tKni17Ux8bTSxzxZrK6oC433aJPIYNddCSq5LCOgWC1y7C6xTbNQbibBxJB4rje4rJP
WVMoJgu9M/QaHsWPYej65tSXQJc+TAFopLMxQrS3++OQlsN+bj7FFG00HpPW+6UPxuIBrmT9vlYO
MoEaGplnm9vxi73KjmIXixy1y5ohafR77m1Wc4CgJJx2FFn/tOmn/Vb7nzYNEMTq8yZyna1O59Ty
TCEPIJbv2sdxTL6LaR2unj9oFP6G6Bd42mUl+DL9EMUj2eJlusY6y25VGH2/PAGJ9/I801fDDkCT
excbWUVKJ69fm5QGPlWZaUbJKgce4cr5Mtl0pkNY8y8k7NyfNL4/yeFp/nmO6/pONwBCol9kvPKa
D5tQadXflPZRdL6WNValv6/xNcU/N0GENHdSTHttmLZTVvBUTEb7e8v386aHxOWxbnroPNSAp68w
m783DtwP8EVO27SBy9EZpmJHRSV+BHo83trupBx1pymeXc2rePKhD8vwoFteyMOmaHga+0b/drVI
a2sFtlWzeG5reA/cSXduzcGbMlQnuIGkP6h2DomVG1+TenxIJzf9NTESOim5e3uBX7Omx5SIUFGN
r/XQP0j+7O8iPvb4xwia2NxtThfwzu2Sn+ClyJ4E6NDtVapbX62pqWkAC78IoKIIVfs0wrF1gTlk
pQHUEzWMgzHCXtXBt3ssjbzfFoWJ2vaChIjz6LKprG93sukEWlI2FQwFjZ3OZdNOm7p9jGgJ0GJu
U1RneArUKj+jbcATCOJkl6mI1AtvrIaJ3AkMK8vtjtgXUx2r+Vm2+NhHTAh6bp1Y0XiZoe+3AT3S
eAXJR3CebT15bBYhvS4M81+7EMRU63nfp1n1dykPWpcIq1X7TQhIxwNpd7CbmAaqj3wqdADNY1Gm
Gg5k5CbJn65GCx5sZC4VHl1kNUWbaqPD+bD8IAf2rhhn0mtTlj1mJVyiomveVfEIoOqvjtpWeJZY
HAEZtcuKpPd4Fy+OIC7Ns27AQ3w/kqrKikZtXt/zO4PhZIeRArXo3e38flJ/tMkbSqFwEPWhuo28
aX7QwDedaWCHIuw9IO+jfZ0q4PmU2D1ObXew1Na5syffcnakS5JDDpEiKCM05sUdKbpzF/H3QD+E
XmVK691tqtPELn8ZMOu9Afr/rRth+ljtcOPszTQJ3/4m3l7seuQVIBsbuMgK6D3SpOZTuuQkZa66
Qb2hbGwhaEfuwiu1cWPaWYtkbGW8NVRe6pYkJMmBh7Duyo2wbMKzAqWVAt+hTE3b/PeLKs0EnJdP
9ySpCuhvl0GBpxJ4IfoZ7fyHbXHEyJShCDMAe1Lt/QS7cam51Tlupuk5XIZ8tPZNWcDuvsxkAPBv
Rg03nYvFyzr1saNWLDMoHeHjANmHJHJwt5risc7uhl79WUwy2J1X3Lqq3l5WNlEd3ua19TsSPd0d
3J/IGHVj0iMOWnRbiNAtakxDSb59MYpHIuXoEi5zM8h+z1NVBS+TjGcembR9NffDRrCW2kD3Dffl
eGQuMXIkAyxp8BYk59UMfS8AzrLr3hfUDRLb1aw+JrqDlJHSeg7fyYrOK9fV/n6qAncXJ8b0pelD
8qiW96yrYLnCsYQ91NaUO3HOg6rSUInQunhd6J9uEK32t+J1+am5tyfnB53F0xcLLuhX5ACKuq67
bVErj9UAt5hEFhbd2dWUq7eyj17z0WmsYdqLV2+64aTR7wobJlcEjiN+ivXyJNtKBEhICPuU6kVm
UQ4RJY+c1Vl2I2fVQWJfTdBo2eiNmujhWVrPY9gc6j/5NLNS8IigiUKJ9GbgjXxrQKN7T1c2X811
UH6pIMfYqAPKbAUvmk/CJ0AuqNmpQTzedEEO4GLJqfI4rW2jKKxgxWOa6UVobEAzJPf8KMHXUpo0
2yims4vbWNumfvanwNBBBMCvsoOaV6gALyU4ZSnB+UtpLiUH5PVj+yAmcdoNBDaqZw4HiRCH3UHk
JOvFtm6iWR0Y3ax7ELvaKAOSNGhm0a+vneuuym/K0H/2Z8WE+ksorYJMh8hKgyN19uNfM37LIVdZ
PGHjcYgWTHKw0Q7eiBE1LMLl8BIKdWW+7zrKUshT7zzvLSza6XFNAUyKSVuAHyk3kjgQR9SYI0LY
Tb3jC9Z4EkeqN9S8C+0Ngoz05BRFzhefpx/NrPMeyhZdg8yKEFTw53mr1k781g5usXHmzP9RudXD
MJCQ34zz95IHPl7VoqWDpK9+T8zsqzUk+fdO4V9L//L0E88D2S7M0+a56wsSAqal3bvhON9MgdOd
KtUbUOXV/3LmYjQ/n9lazqyE5UM5FeRZivQ7RfvPZ+675GtcZuo2zs3+cY7yAyRmsHHPpnI0i0n5
YQy8z70u0V+hA3H3UPx7Z3r++xN1dO1oDLH6lEBotnWaqvxmNd3bAtpm/b+gNqLSOSc/FE1R34Le
SXY6H/qnIPWVI/3b8SlK4uZ+bON5b3lz8cUJfQijQ1P7BSGN98vQuAzFD4JfOoMk4NVlTLP3l8uI
TLf402XU3NjcG9wnb7uRz3M1IF9BESL7AhVs8Wy0fK0sM9NTGcDy5c6UP4iJu61m5zVGd5SpLA9n
sEoybY3xspy+bqfZLktpDKDHHFJkZzajXW+EFgLxWvbMoxbAhNZ6RU/Aeu2DJQmDCNKd2OogWFC/
C9cVJMevIIyyZ9t/X44kGPXEyCKbYHbquWvN96FZjhLg77bSgy5dZnbUz+RWUoPE6eKBnAfVHk29
VWGp3Imug6mRXaAEMp9hg0VTT/1VzKiLIhWzRIlOjUTl8zSdy0p95r7F30ZlCR/mNJj1uV9YVmTQ
277n/hgy6Aj6x9vVgTQC0epH9DTW+6L1b5Dr7LYG+bNbKd6lCdxXMEy4kKGCsxYvnNferRT+Mn1G
jteFXtb2/f0FODAPYbjx/cE9FpFWGzvRe9cWI5oK7lGE3UUsXo7Eq8PitmkXb9WCnemGFtV1SMIe
59D4ogtL7TKbbPWLUNiKb5mtviVS/Yj88zoEhi+RpVEbNJIBC/MHa9onLRxKcgt4uRsU4xiV6IQs
N4tSKpfhEm22Bl2+lObXwZuUaT+V3P0OoX0Tm4oBSCGavgPs2pWpl7xNUV3S6odduGmTyIPJokov
dndaGMZcf/q+2Nd4TTd/5/Zt4DuM3Mu4MLbL0CY63SJDF5Fuw7Z6gyUuc9oZsIM8LeZpFj4EGj9c
bTvQaTE54zfP84PdaGT6Sao7TvE0z1PzdhU1OPFSWzylPME/K/zTOsOmcOFGjrlz85AC5yLMOhjN
+FxN/EulrNHrPLNJeW00FOc5NVXjFZadvcLvDZopVndWUp7XRKlGTzVu5/SQJqJFxwbZlxxoetjc
ibdNrdMEbcVLEISm7CHmHmnRc5ixh2xpkAcDj5RkmywsEhSsuvC1nKoK+h2ASpURha8FxP2Qtbjb
eYR9dlsZPZqGvu8cKtN+9yY8VstSMf3d+iVCnA4NdnsLTRp6B2qnLZc/pbkQmDuFWZ35U5oLZ7lq
hfVZvPNSGRcv1XGCQ/jNV698mmQaOvrntX8XLJ81vtWS83CXR864zW1P+aIE01+OplF/tw0fR1dx
SoyW+9jU47HJE+MuHF1Id5Y3LTiIl6kcp1erb427sptSVA15c9bQfRs8vXyyy5vZ/yN+iOECnfti
sNV9aTskiCAxuZubUL+b9NbeIQlvbMS2Ov5uSi5BrzaybnUb+Wzv2hCF7CuHtuyf8ou7a10DiS9F
Cx9lyIr0C/2rDojHP0xyBK+bt4VTPt0XopcpxjJuoE2xXSjQ/hwdhYDdU/uX1WxMQbSeIXOK9zM4
FtithTXO2+pBmO5lxRpsK9lrMGS3igLLJt1L8abKxvjQovKJlpyr37azWj2oS6VXCTPvTu2AGCyV
Xn5pm5eGnBMyCxW6rUuEOLLGvNXoIbssor242zWIm03a7D8gR9pulNQrf25LypGWnoV3md+Xb+iR
Xez1hEoRgkTmvkrq6ueSe1VNK4oXI/dhK8omkMaLvV+W0wEVrMsrJFdfA7v7ishFsUN7L3kdVNIt
ciS2YbFNi02O/m/ilIL0Qq7CNT2Oobb1jBm6/eUbzTrO/dR+M/VwuptUMMtiTdJM244D3yhlaKBf
se9mSLA9RHgUCPIOdRNrRxG6mB3jwdIK9SXJxuQpavTfxCxRbuSqx9w0p29LlOo5RyMDD1Mo5iv3
mvmdZvElQD3eehVbEYa7kSbHZ8MyrNcYoeadA+r6KBGywPwf1r6suU5e6foXUcU83LLn2UNsx7mh
MiLmQQgBv/5bahzjJ0/OOfVWfTcq1GqJHWdvkLpXrzUi3KkEYB/Jpib0Lthb5ziAb8YJQHzZBqzd
7AVw6fYQ9a25YSr05cHudM5He4Vj0Rfl/ze7nHKozzZRyAYmrlkp/W1m9tWmKlnxBMpCaw9dymDF
oq54kqxF0bIXe6EWoJtOEYISNegxydmwwOfTF/JKg1mdTg8ZSMhibJ0kdLbWRVyZn0whk3vpdXLf
Z66vIwzndscaL8s8lEYcHWxrZzic9z9oQKtAd3UqzKE7zu6Q7YPeDESogJ5qwMIy1cPVTirx0q3d
wZYvusY7CE4NeUjduBaKYVKDDKwahSppDXEFlLJQtxigYBY78hGZ6eDeF+6FzPjrgqEoBsi9zlos
6UMFrYAQzJ5GPWP8Etljt81ynO+W1y2iI/kYJoiQQAvgw2uY3rbLyzcaNqqo94MDjTFSYMHgBJmX
+V1NE03EoBOQIZ1tsLvjDGnIba+ybIUYuodkiradYPGNTEL3oXfM2h80RqZl0mL756RumJqTIeQP
8v+/TkoE0GJge8BHE9xHnNQbbkEaA+pRc2k138Y2PmkpdpuPZdRVn8os+mWoXVfjtUnoYzN5AZ2g
NXfdf3ZpdHFGxIpflq7MUHFm5HGzDrRDZKvK4sHypzv0Yqoz7v/as7yyDGXuNg+AhJgrp2DmvW8a
4xay0u0ZRHD9UXKI5QSez2+IL1trDYCJp6mBkMZYNe03v2EHbgBvG1aAc4OfAEKhhfUNyjvss2t6
5ipDum1estcU7aNXvi0pJwCWhHTelkRJ+TnGdzfpuPysVWYPakZcjajBC6FzID+XHPekK6lsf/Wr
rAk0sQEIS1dDV7AtaYNFCKtcXA8UFw2IkzfUbUULoXAocpJSGGmG1YXpXd7tJC3mIoCBl3GWYi94
8UvIBoe4sCO8f0JIdcwXH4f+i48OwM+xnxJrGwtLrNnkRYckCMbPHuSshazqZ25U6SUHQ3Q4QNfj
M7klSaYdwBEMnU3bC2uzD/ZpZkY7hmLFNQqT7U0ia/xf1/kk1laVQ/eD+mNnC9CK2PZmgKgQdEHd
aWPp3g5Yph+RM8YH4q0H6Kq70dW7fTGRfXKM2Z8o7snkKMDIADveqvGB7GSiwf9p/2N9fMc/fJ5/
rk+fMyBEx/va0nS2Aaratobm2vhC/m56ENmOpriJMgPveyN9pC7K9FtreVG2AbYd8Z9WgGRETZh9
rCmF0EvqQRUmxVP630stlvfl5ukpKH3doYBCuFJDsCtHfYt4vQoMP9+SjbQTBJhPrzLXQ6s3wYuN
V6llx8YBqVF9xo1JP7dDh/vi4oFl/ilprLcXcFq/uc0wMuUWdJW4gDXEfcp+u03d8K/V/ulG06so
xn+xi2+/NeFgDAWmW1c70KS3Gu8+4Yl9D7SnRP0wvuiVfs47MFuQJ7etbu+6lg+uRBOHEuXfTgmo
DlkLrlvyGTXHDVsONJ2JHMvso+4A9mXnwx309eyey2g6gzbijrxp2SHAc8uak0M6H46DB9SKHWnF
PocO5rNeIyUReVF8oS6o/nZt0SWPGhTpHovRWo+qxjXLLRNVT7wKqTtNhrUHGbM+j+YDAxBmKMs9
jdKSDIIbF+qqJcccnHy0ZAl6nVzE3cWJI9CiaAGCFWxlUtxENbwtABOHHNyZYikirido4iXxlrpG
xuTJ1KFZ1Des/BQjb/Ro53MohRzaBpTPy3TOG30VeGJjdBZUCuM0uB8alKqZSi20lj1oJ7wOQGPR
g/3h3x7S707tgFf9Hx5ATiEsrlIef1nDw/l9PSQW9OGxZynMDZA4CKm4lo12UrT7faptiUh/ts3j
INUHyX7TggXWKTVj5zQ2shImWE2RB2vOHnWRMpm7hLAhTA2TzmxaMDXvkwitQ17vJuqR6/tEE+UI
ZxajlDo1q5vIsxPkB71HQIO9R880n1HG1V5AEutBsrzxN4hvDxsa7DwtuIwIWXVqkExlmV8rLzfB
SovZWeKkG5TUt1ua7uvcwEm0/TbPVpMgpbEDvD+5I5Pu99hUgfh5R59g6H1xYtADDmmU1jCRgyt1
s78nk6w1VBBJL9vTR4C6dnN0TFcHAOT3JwLpD1S/tAeydHoB1afpW5Qm/YECcBwEubupEfUcwJOJ
1V3xor2nQfqSIRsL0feU3dMXjGUdyj7+OZ0Xdb1mrgn65jLzDwneA8Du+ocuaIpPjpmWnwrsk6wh
G25xY+E77pj2yjEZ39MgENLT3gJRwoomvE/H86oAievobXy3Sq+W9UigCRMvoTUgvRPYd8B3nzVI
KrdySL6BBverK6DvA6KR4FAwqDF6eW58wUQap4ljrflrJwVoplxremoeHAXBN7Rm3CMtbijoBb9H
XtgJo7rNtz5YCyRkkD6LLLHAdpojg5ErJSkl5aLsQNaaH+z/9EfO8GIGLRMHlC4PgLBmQCqoyN8f
McDaS+qVlSChsQx8CBa2FAn0JFg1ywTP8L6vwKUho3uoeEX3roEsC7bHwa6HjO09OAIQ83dR+iX9
4EweZpQad4P4Oo2Ok67ygLmKPvxn5Ek3XTmKHbhVS5IvrUFLOk0LzT51h6Y3EbwVUO+OehS9qZMd
nksuZPzi7kDd1tTXDKywTwlOHti2/NuNXhW9AwXtoOj+6tao1QjI/O6mzjHzamSnm2rC5stNaTXR
g1G5zySAExAm23VTlp2gC5afCkOzdyNQCDcmK8DYK8N/FBFC143pVK9mwl4TJuufTQq9u8wbWGgN
gEC3rPopguZ11Fj5WjRlCmmczHscTfyYa43lNwhUvN2lMYaPd3HtJN0gD9aC/vhLY+lvrDFQmpYn
YLaII+aDGdqQM63M32w0SVFw+LEBiY3A3+SIvT1CJKY6OkjZQJjHsR/JFvPPnbT7B2ngdRA4kB1u
J3BhLf6QvgKkkevYpbZGez83L303QbS0su+ccXCPltqsusBubI1sTJHGnvgNyfYBaNd/GmfxeDJa
yjPd2MeB+/6PKtPPOlhOlgvPNWZL8PviHz5VGozPSdd8oT0y7ZZpozz2EJvnkX4guwz8G7N8YB/y
6VXEkB1YwrsUBlZ224TYue3GW6o8GOVzHUOpAlIRxjpBnhGSc+l0tSKur8jBCZ6zrrFXrESxesvj
fMUnPd5OiWNfNSBu58YITHYOuL3piwjhLRogFwm5pVWJH9mWbD3q/9a6k8QQphP81kvQhXRONmyr
kuPv11QaApB8PGLTOH4Ge64HiUpHOwrVNc1tEwzeSw3ympPjQ72PKe1oo5i8leCg8J88rQQTVv2z
Hi3ti7rws/rtwgA/bsYhCOIYyC6WRm48N37XrZng9k0a0BbI2qQ4ImEARodoCja1CVWE1IjKVV6D
fCdW8nSluhI+0N4A8qCvG0j6pYNubP6zDzlSk6ZgO2HKe1mMrljxtSy7AMct60xHzr5i052pTWeS
IctSc7xTY3TCpLHWxLdFHU7fx/7bPPChgOV+sL+0kGUIQXzEHpkV+dvRB8ZGgsbwYqZBshENN54r
TXwtqgFq5gl48LCr+w66Zysc1CTN/D0J4NvhgoKeFMyamv48DcM8CbKq86S2QkALcBMt6rNT0jja
Kp9kukLMKTvF0QCSdhrponR8u6ShKdMRQHGK6WgNSKCVqqyy0lAInhgQXocWWHIOIjBoaAVvHzQ7
rVdVzdmXsZA3z0GtV9jLrz33u58omfrFfMd/9nILPMz+YN8yT8+g+8TZEX/Z+pKNlrnhtu89mil/
SaJ4N6n8ETWyGgNgaxjqxqmfW0gXZ85wNCgD9cHnfZj5bDxSr9OhON+NwbQjSFA1QKe8bxHRmxFC
Cj4ESpa/27gLBgoSpSZn8hve5xLqiNYjv/+4ntNij+5n3Rn8GyhP0T1tvURYelv/BJZ0YG5UkKa0
AQqsHBdUZQodrRqaFEHbabPYpjS4GtqXBsfuY+IHNU7Jujbgbxiv5+4gC/c2yiJF5W4SIFwA4qRE
NTQAJrsotJyS7T54Y7e8bse8vyzOjqd4u7P68YMbhNyTzeAULbjAX0AQE1x4VTtW2CEecAis6KU2
zeg6cpxb1oDfb10LDGSzC2qupjBNIg1Pl7FYA08EUYPl+TSYeQ0y6w09mDqy26Owr2XeFWupnGkk
ypGBC3UOgGDKZ+c/Hn60emFaBsgWUZau2A5dRY8YmyXqMulSJ+LDZYiM0khtoPqAzVBTSAPvgx/r
jYqtydFJDJQHWbVnHUxbzrZ5BWus9y1k2mwWFnUBuQnDsO+SbGr2TtLlh9JyxtsEIUhoxKXN6wC5
R0+LtZ++bPZuZXpfOq8YVjSpcNNmL3MDzCOBGG8WlpwnFbp7oSeCXXZ7xIjceVIEXNtdkI4bEwp9
YaEqFVxVqUBNPTQrBK2Ci2VLA7gadbQH1wYD/RVKD0DI+OaHUxOYS3jdAG+OkE/4PlmvErmDPhrk
jZHOuQEzPNyKTDYX04VCPTcLF+I7oEDRk3Y8VoF+Tz1XmegKvCX5XriqPEFNpUVooNTibKvXgN95
UVu+rRLkebc2BSKpieFHyaa0cdAcMhOEhMutkFvCpwGCZk+rDWO6j9KUXzlIFTa+L5MN/aIq9bPS
k/IRSm7mmXptFHSXshHg/cMYNUGjy40LxMUmrYI3GypX76NK8+ffIqpqy0s9WTfyp58iyOP5Jmay
2SwLyYjfWZAtvtA6CA6DfmP0UgSZQKlSK/4rI0t+cZl6d04P8W4egbWe7Nx1vJXRGuapjcvhyUzZ
rht94zWXBpSsy3bckVuGFHpu4GDfTr15/E/LTqZWh64EDRctW0SyPFoEC2w1Ye1RNRhtCmfqtsRC
Rt0UsfUPXaa6RFmmt020WUYjiaCEXv6K8Vp46qEpdOQZ/pXUtRmi5ZXroxBBjaaO4ohkNXCJqqun
wB5yRdNPXaQMkktWd9ncjUepX+Ja+zmvhIzHNY3Lr9SLueNc+05/9qZpeupK3t006IjRGDMsdtfm
wZXGBiAX79rRAmcA7ghGjeYeG6x9BIKVp0SbNGCKxi2NFb1pPLggDKR5whHt49glKxqrpzj55Ba/
anzzdjIF1l1EZf8oizIDLVfen1xF7gTYsLVPTbuGlg74omYXVNM0luPcUy8tcxMYwMTYUrc3gOEu
s+BKPZpUYoMeIkDQn6hLS3q+uPey9NOoaE/yvs0eNBW1LWtm77DB6CF3w+rDgNr9K7kgKcOu0KA4
LBO6gus7FAIAQaEWoUYUCZ8XiYumP1iALodgmAiQyq7dMG0CoJlr29ZCU3MYRLZ4sLbFFN3VeRXd
oVoy3yeQNwp18mlMlNmVtbjSKDXkPB7LIHbvZqesxcOlxXdgXjcLwJSkO1m8XyYt9yrVbYwUFLZB
VjprFFwBQxLEunly8Md53wsUMgFam/of3v5DMuYb4SEIXnf6LhV5v3dRLfQYM+cHS6fie6kHyBx4
1VMBurS/OWSt9xSMVT074MXb7+sRhy61Qo7D0oMHHpkwcaFpXxpxffFyzXox+XaKiuSlbobmOiQx
cNrKLErJdhmA41sko6yXZdJbF7v1FJGsaapO85txMAP8RhJWobwP8kgfGhEB8Mb6ESq/GGjVu5Wu
IPPuXXHgSawhWJMlME3sc7Kq2kV5CTU8xw4g65rzjcPN9IkX2AomXdz9qBCr0kzb/sWRxqq9MX11
OgQ1cuCzcdIWOB5i+3006hbFdmp6BLGbefrk6+0TUh79Js2x228VFsJV+Aje2nhdeuJKPU8Hm8LU
ZXxljAbwHWpU+PJtNI5RLt84FRBTaur7/MAfyq0egME0AYU1YgEohO9VjUpugVYFP5BH5O19cEXh
LNB7pv5FyE80HoHbbW1awXSiibma2FFxyzR8avJkPHqqrKLp/PLqqCvqxm6E32nUn40JWttg4QA/
Y1PJM7mRx6TF1a4TIIs9AHwkVr5TNMh4jtpcGxDlaRUmhi7vjN6vr8C+aECzInXqyrrC97NW4qS/
Z1hxFtyDEBAc5rn93eM+P9HLSbRJcIUM2q5jeNOvWjPut2DSa9fLVk9NcGXencgkQdO31X0LIGmE
R3nqDl+ivD6AeEf7aTjGGcKl0ysHs8DKQ73/DbxZ2t4Rer9HeSlQm2qS56BuMdWbwzSw6jZFdhlm
Y8kuuapKzRLAoyUkgebeu93hTsnXhSyOpQUuxYVkBrBQ6PpowgO7ql4eaSDH12tT5TZy/GYEJVeh
j5cGDGkv4lctDfESm0MMjlywogVNYL1w8H9tU0MOW3ICa+vbHNNt7Bfjux3ne9mUyb1oLPZoFhaA
8bkO+qo2TR5zXrVnPHFeaXBirL6AovpSDm5+tsYsX0MZFwKLqhsIvAFDuqQm0lI8wtTIOGQY8SDc
qYR63A0Ze+cbIHH5vT16zTUHfjTs+kD/zNpBW1eNWR6omyFjAXVM+ZQZ6ggGnG3IwAzzOUqbAdgK
3T94zE9PqDp1V9gOhSLj/HkqYnbRtTEAgS5gABCS7dZa5cfHSnWVG1duetywC+KV0ESLWyTDgMJa
g8qGHan77mao1QAWAzcagQqm9hsqO8CwVVdfAxcxdRUxT/VWAmkl/OsQlNUZFXHu+t0DKQmUAKRS
rlzlEXWglCcPaBJVX+PmbQ3y0KA4By4icCTjgaQ/dEimbaYGNSBD1RgPKKU3HnIebFtEKW/kUSSp
BcRBMISIToFn10vdKcTTZjyQs22hJpuPLTBXmEozWrUmwpHtxq7kVKxqV9sOvfNqQlPrkIGOKewU
M4wzRfWJuhCpsZ4cwd+68TAm2wSlyuuh4e6+LiEYRmd1F//qPa9ksqaDPI1Sl07ri7PdyeiEoE4a
UlarsztQBadlv01aXwNIuRBHblv+SQdqa86OZREouQZkWGkC2Sl11o5DshuBAZpXWib8uSYiRVAl
XGcM2x4zB9CNFX12F2R4ow2Td99EJUzAEJwG0/+ymPrUhSSCXchV3OUiXXms4OtU67Lt3K/jSXGW
J9Zh7hsRXr5NVV5piapws7txEDgfqsnA283r5yixBUndcMyTUxHL7Izdzlsz+SnAPn/2WVWDeb09
kZ1mdFFggUZVJ6oZ6+opsPnURxAM9lBLaUWaGZLNUQP4769WJUBRm4UGhK4QRkcaFUg7lhSPkzM6
nwYOmMyY3ATXnE9ksbTpAPoIcceVqbf0Jkxr4Z3Io0RGYt1yKKG1WutiR4VSSd6AQ4qmMkjJHlGM
FYTURUmscf0fd/KsRtwlgLi0yMIHIndQKT01xalTTTJY6IuRFcAMTcWJrmi4ssUAcmJrAG/j+5yY
3GmcPOupBp/Pn5c0rrV9s4GUVrKz8zhbk274oVDVYTW+J2uz1eVFAIB/cfI8W+e6aZ0Gt/rJo0yc
DSnemji1xZlsrg9+PcfOTzQ4KQ8BtgbE0d5daGRABR0oncGrVmj3S5pq6j120sfmlb9XlttIM5CJ
0lTUaB0oKpUX9ciVJk6smyfOGa3fay3L/3Mtsr/fcVnL/H1HWtksS+uEWmw8PvEwajJU3hKC13/v
4rhjPqUdHivLKLYTH7s0ioQ4y832YjuavAwmjw54tR07MwVih2zzpQ+AyiE1jCPZqCndGvXMqkGZ
AUhKX1iHEwR4u7g3PmmA3/up9lJ3TfWttPwXH1+Eb6CCni+AJ50v/jGkR4P3DKmMoxou1cz/scT/
dx9IgKHKC/zdG0c4zrkZXDskooeC5WzbQqd2ZoewPCi71LXuXDv8k59N/1MymdbL3yZFvtnO7BD/
njSktfUSW3ZyliWKL0WhDXfUdImXQytztVgmBOLu3ERtyDOmRF91xWZZ1sbOSHBGdaUxfpiai5UW
NVU0L9kb4OrQBxWUUHdQMb27JmLGLotABEs2GxnKsO28EtSgZb3pUVN/iDyeP4/atCsbE6BWZdet
LFjsMq7e7B4Y2w4N8HXPToUz5Lt98f+nvWpQv0bZqznxpbJXoLyEJvM4J8sa0NaeRdB+WvJneW82
u97xh9WSP5NIYSIKm/jbJSkm7Pg1j+3hRKbZzlZVhIoyyrlNWpSdmVV/Wm4t8MDZNQ0bV8sybdR/
XJoGRiOfl6aFdFA53wnXXE0GKgS5OyEwmAOScs1r111pLS9QBzBE13kET6jxgLqWp0LZyK81Iygo
AkGyoxXmubTA+yoS7D4oaFKLvjfYns4rLaZlzSbJdnjfeCcaBA7sIXVyce5Rxr8eCg87brWRmXce
ePHVo43UrDL54JneV/kIqi7Vpe2KU8bItckoO5HN9UFwAFD4jQZnN7Wui1T4drGV5q9lWW30Py5L
kwINwaxU8gznKGyDaNkejNY0SE33vmzEcVQYa+yqhk5zDnWHnR3tZ/wYOAjq0n6Guq7fSxQiITWx
dGkUtWz4vWRnP8app0cF8S4apq9BhyNR7On9GYTi2ONR31NGuqImiUpIxGbtjqZGYFnHa0NNof6y
QlSB4N/q24c/7PPKH24y5kESen4ptwhx9IfBix9Nu9e/eBBiDSIn+V6ItF+1Q+pfIfjbnUHjgXLC
sQq+Gs2FHByoEq8qD5zyzVDXlxI6ImsacHcWNKa+Qdm5WbuNTC4Bi4srm4A9QGor+e6an/ramL5a
KEpfQ8e2VNvmaIcUMWIPHMKdeOeOXwrd5mGSWfFdWbr2lQZwBEBthRrQUGI3D9Qa+JcjE3UUQ3P0
DAZqRUdBoAYuH8gmOwcou7EfHxpEBrdWrMlblDPzZrT6PVeb2hSpJOrJTmNbDYz5UASGyGPseeYR
UZUDFbUshS7UhbqzcwT5+TxI/mSnZkRq6egk7v5Pu1oW7NDasTK6/Qd/ZacbZJPGTijImQf/mI7q
XeSPdTl/vKXehtwAiSxPU53vlmVNYOovqS9XjcaHi+sioTMAk3/rI7yuUWiWPPAsAOy3gmLD0Abl
yrCN+sXjLcr4ZJt/8X2gAKQsvwcZyJNKV/wSdrnOssKDfugDkkEpTik5X9WBFf1C6gww7jz7NiQ/
UKPXPNlCjBuGR+O50cvqZCC7up18G5tKkA+EceF33y0zXmlTXvwCB/ezcEb7JdAGBPcReb+6mq4f
Khul+x7OZPdp6fcr2enGl9HuD9I18l+6Nx3FGDRfANqEQBfYDz3BQyb76VE3y3QX2U12bDye3Wyf
xWsj6OUXIOl3Y53lP/WRfRZ5Oj73chhx+jTKc2AI+4xfdrXxeq968QTCgcrV6qZD4vns1LSJs6rj
VIAC2+GnxDemx44bj+DpcL5AoxlqTpHdnaEfVj+Apu0b2fGPQVSmb+SlBG3dfcsZgNSJv9YCFNeB
ADO+akWZXBqD4bBvWf231tm4aVJ+B7gGMlnKweTuuEMNJdukZlbeofilvKsiFHgh4FAjXu8Udwa0
1/ywLvCJp/xGJtRwachMy8Bi4aBV+1jr0q1UoA/8V2v3pp8nIcLG8mip9948EKFaYIqqO+oxN6ou
hckuy6S8wlt/ZAlIPN8XKpEwXuPHlG41gohgQ/22MPl4zOBh4bffiextUnycdSbGU1eEpaMo32bi
t7klH2o+9Oshnk4cWFdh+EdI2ISOCxaPKreuM2ZhgjQGggPpljAOcWnyCwo0nmmQTC4zLqbVv/lz
INyRJoudk9b6zoroKOyq/VwltvFgImh2/ou9b8qP9tTsPjs5f/NvAABaEXsFvjefgyg1H4YY1VRz
JKuMev7G74okyNlzwQ1KmAQqVSvAv9C1HbgnIvsOf5jqqYck075DCfe2Gy3j84QHbyw89g2vMNCn
8Ew7j8KZblCp9kGUgYJkNRM53eppUDN5hcBQ7NbzTHJwIhSB0UwLiIqbSCE67v2eSffUPUAUaabD
fP0zB/iIHLDTQ+1FvCni1n4AQjzd4j8jOMssAd8wxKv3Frdq5AWYBbVwoUOP2gK9qmVm3yFdtB1r
b4pRk8g24Ogyvqc2KguBmE2fnUmX68CU5q2Ssbbrp747uk03npFnh/i4VzUPDR7zKM/ry1dsIz5F
GcC9IXuYRAvGsNqrlaqI/co1vVz97bNNwvrXZ4tr/cNnSzQNIruq9otKt9jAixW3WHeci7NUF6j5
7khlX9zUHlBHwg+1zDIZIrIKCjkK1/mt12ysBIwBs9FF2nbjD0wLkcYucWrtvO0AMbMVGyL81cnI
qwTv6Ng5T0rFa1BNKXRvy2OInXv1sLMGrzxqgIRcpCuGC11RI9IKDGWR666XgaaJviVcj8Ki9Yat
lcbWwfdq9uCPqqRtBNUvkCdnlHjWL+Qx2paJ/Kb1hOofuYIee3wc8CixlrT+hxj/fElOE5woBeCl
ibOVA8OxH2x0I4K7juejBiXKN42CFXOLd6HRARnYAxb0yXUAkbaz6TO5RTpoTp26RgSux1kjSbru
2im3PkYtn5r+N7cBv/xdCSgiZKw88dQWxQ6l3Mjr4Ze3NR027QrVlXm9SqEb8pKVjX7MTBey49qk
v+rO8HNMA/8OiebhBjZtVKwrf8sI3BUXHjJXatlClDvyH1PvbdkKceP9VKCyHdTaYNjd+sCMrZBd
TA50tKVurafpYT74qlFUbCQfuohlJoe00ZGJblBd6hNwNU6cPjSM3tkEZaCfHUK74iXRu1uUZ9y9
3RHqNKe4Q5wmn8zujCIT0EsUIKo+Q6AzMrdxjaLyyhvklsap0bzka+rW5m4oTYEaFjRJGfeXijcV
SvlzBwwyvjuEZEwq/uZjuUKsas6R/VXeNCC8eAD/JZQWshrJW2iti4uQEcCE0JdadRUkGmUGND9S
97jEzqvbgvGtC32EJoeQjK0aoSsfSJlD1Xi3xV4bJqg/5lFhrY0aQMMBOwMHr/ETpx8afkLs0mU2
fnN0yfzH2spTKJwhbk4NclS5REj3d78Dv1AJXn+yfJhJ/SlLDGiWr2itZQ6EhBCKV41ZeNbGHnI3
v4IerNvq4AK/1kZkXXTxZCi4FzVkpquJSWvlpmO5SbBT8XAGifzzFBcrcsnINgZlC/0eZm+WFdpE
f8LphIGmzxdlqEGV7Biohq7izOlKMCm4MOI8F2zI2k2tDfiu8nI8G0rnfNyTD5lsp/o9m5Zc+uRD
3aoqHHu1jLiGV60NF4KSrUTCSJbJW5MiGtmiXh79fPAbEA7FP2dbTiPk7rRete0L7RdFID8EKbMk
gcoPA3l6BzT7GWfHj9HMP4KbNNl34ict0Z6BgrYupgZ+QGmxEUrxY3ppxrwE95LQ7lGEZq6ajpmI
8eRxCMbI8scQZxuAFEtgPxII1zgR+ynS5lsVu93ndkTeXnOZ/oANjw/uSa7j/7HKDnhp9WDBaVHN
72UbFy9X/B6cEn+LVI7n+VKzhHY0WuypyqxBJZEaocaVQGaNoMUbcBrsEhNFe6DDeAXw8h5ine2j
P9XBGcWC7YrsmgD5YtWy5pZF1nQXOAP2L2oCA1cAMkaVc7JRX/zJryCnK/XyKa6mNhzAyHemZpRa
cdZVs9ioK6TgKyc3t9UEQLgs+YW7cfUUAAX7wP1opZstA65l3bpl/uQMXfWEyCvgjbV4IMe4yq9A
Sfk36rVp+2Mom3FeBHp1oFXNGX6Has1KHWjxIJIH6uaTM62BBbJ31O38GulBBLi31B2TiOM01vpr
S90UXKHJAdkNa0WjyMRrx6YCvQWN+m6fXLoOO1Qa1QezvSFkcE+D2LomYe2M+r7QNGsC23LWoiCj
PXbYHCCUVGTRBd+t6EJXmqw/gy9b7k2jcqbQbKIeAfgRTPBGgYNhAWVmdUVNDFWAY5SgWbp/81um
0QxyoWlL9/++1HLLP5b64xMs9/jDjwY8LsWhNx4jBpFlDSohVUiXSwPiD2ddWfUQQighPy0DXgJK
+qYqfk+h/jLsqxWXLl39eYO8Q0bS8MBy+N+XYc37B6O70CeZjctdyei2jV2Frm3cTyLB2U19iGUK
dWcXuqQpdZ2+QHmzOWhWUt11kIZ0kAo6l4qxk5p6dIAC0aJ6NZrWm03SVZptNYgaXUb1CwA2WvBt
KzLUSrzPpRlVCrTc4JmXxT7pqN2ecjyJ6K7LwAh6HenK7Fr6DDtzwXp3k9VJsJrv+L4wolQo3AaH
t6R756LEKbkx0vW8FE1m4jX3JLvNS+XCqDcs0ZrZJdCCqwUSoh0YJsTRFbo4zlde3r9d/cVGLoNv
ezl+2JhHTfl+tdhctcyyKg0stgYsoavUxi8e9G7BQ9174KZiYFKnbuRkwYMwIaEtM/PGlEcDebU9
65x+RYON7QcPFeItRSP1yzxJCigFoogHkS9AREvBy5tvWVfQpDQ/6sm5aq5e/7CFd2UeLkpY/Cjl
Zy/Jwc0U6NHBa4cnAqQTDD1WWHREAmb7YiIPshfNdEOVeaiPOBDkTnoHAj37Pk1S74oH0oZ61GgT
2Jxzq/vRj3GGTF8HRF4dNHzluxFYDLwiPrW5rc7zjfvavV9lqfFmo6s+t91XxsY81KvCe51H451u
BI+ZENm94zjZPXiv3TPvphOZIA6R3XcA4t8iPMugmjfEK3Lr+3sGMqY78qKma/k+syp5od6QpNl9
W1YvlVeCSUOtTKaBg7PC1cz4sNj6ympXfqpnO3KhgVwUKLqoUMRDNlqT/T/Cvqs5UmXr8q/cuM9D
TCYkkEzMNw/lvapUMi29EOpWNz7x9tfPYqNzS23uOR0dRKWFQhQkey+Tw07Uq0S0uO3Vs2tjHXVQ
oL7N5xmxvrV5B7wWlzjgMB3kXljVhYbRVwIuIodTafZpdp5DhjecDuH2FSK8UbZQ/zrdqpRbnDvH
9g+3I6ttN5hxyCSCk4oTRn1Lq3BnmmbZn75VrruAkeqQq6IutHEGaICUvOTTt6JJ7caB6V6S1PPb
blml5EbLgVu/fdOmaLQdk+2X24lDgBS6/3W8vR1dp0znLvVeaK7pb+h02Rh17e+m4pCJHRQ22pFM
025tHSYJWpp0b2FZPehxEj2EsGzc2YwBoTvWw8/O0NLqNGAdDvCnLFcVpIy2MsnEYw2hO+rELJ3P
K4sVx8AwtYVmpsmshgHften4U1v16tiOJStzhhWwIlBOzh1+LayuOEuIXlUy4leqajikvbzEC/ZU
1zVetkmClM2nAabuXTu+cuuaQ4kTED2sq5twS5NDEzfaISrCZ1SkAQ4uFs3i3YWqmgGhxLhrijVN
DrZJcggN9Z0a6XC1gO+RwvXupr1XRgu0WWAtaTJpR+2JiexE/WnjhOFbGtn8QKUOy8O1a+sN5ETw
hQat8y5AqiyokapSWGTOROF2OypGQ2Zs7ADBOupCh9CCGceGK1VoNjxenHxgGzoAyHqwnVd3eJXE
O1UbPLPAaC6DsOtzNrTvbus4X2Dt3i/hCNhvvA5Fv9YWEN0CRjN0nENWJHDgA4P6C3QKBSRxk2qf
NQGga/plqm7gwFfnOfRCEKOZf7xxQ0JtM+H0btj8CKmPfaOy2SegnhGWMBPnxr2Gw84895ny1x5T
X+uyTh8yJNk2dQmLH0RpnYexA6W2sQb8KspXDUHOr6EJAGTUih+REd9Vca+/1GHVww9UVxfLCJq1
zPVu5+ZWhDhFxKAaKLqHqIczroJB57dxODxKxY8Aw+0EwWBcou7KNWJcGjEDJWHkkQdSg7IFj0A+
i/3uCR4V0HJG/a1bO7LPY8dGGhEBtambBe49dQM74mO2fux2my0Iv7kkdADL4x4y36B3aLOkf09s
H+hSR3+G7XAOUCJPNmVXRU95Iw52xv2v4PPE8wzw6FNt6+yY8h6pNaMPvv5nZBvDjIJGppYH2LZh
sIUWhkgQeSp+ok/Ks6LpU/uHuj/18xhnuG9m8ac8m2YZ/R7KYJtPWb0px2b2V80crC2l16ZWG1my
panloJn8J0dHnWmWOC83VN+F8UwNSOyesibL1hbkB571JJv0rKxY8mVkyGILFBLMeeN00rPCWhr1
YQUBbd3Rnsb+EnEysNQAUzD7FDrKetbqyxE7P/ctBzrYuR/9l3I7D+uZG9Tu3olgOwKoTJSeksFE
woW3C2pAnjA9BfAQNBbh0C2AoXL3t25ub/qr3ovteSfA5mwB1NjXSdM8+K2ullAp61ZTcYAQm7AK
HJJuNw91ywcIuMYHaqRNa0MwDKSuC5Voti7iH7MJ3n7M5hmat2pqVSHiJfVoRppZsB86tJIXJyqV
LC43oZMUcyrSBkFeCHN65UnkDgCbY48SAmJzMVqJUN0f5ph6jAN+nuNPezFyeL9mDbQn/V5kVy3i
e9JmcOFOuonAtVp2448CHn3BGItu73KYdl9FO+wZzF+XuDnae7/0/HklB3Eoo9R4YpBLn2TrapXu
oEKZLTyg5r5QNzfOxYEzby31tAGp3vpKv5iyhHFFjpjFpWKs2ldeIxfMi4KvdXJMc8N5bSLIrg7V
EOxYEqvrOJDaiyiFh44OuJARRNY2ijGPVerWu4eAj+9X7VdkS9t5Ixz/HEnOYeY6QGXUSAeYKEcf
fU04stSwY1QLjuRpA4VeaH8Itujok4FX1VbVEuECfJpax0+G/2ZWHVzcJWhC4waimLW3LgHoXZuV
QFK2xp2owjIC+v72sHZwn7nkNlLro17a9Mfwq35RWgi60t8y9pvwAme50YPrbDrMfI2htQszxfZV
Hzo2r6OwhZee124qq9E2DJnOuxaU8DnycsNL3nUH0tB2FNQ7g7R9ZXkMO0jwL7Q2TB4UqPegbuOT
V2SwDcUt+UEL64+6Wyt9UoyVy1YVUAYSuFGCopHs6JBdK44PVl68TUc8fhUrg9gX9Uj8egPHgvDR
SbJDmmrOQwjBpx3uKOOvsO1fx/qY4Wmh+77YWTakUn6uH5DImKW8zDe4/XVHLPi742BaLfyhRbqO
9CyY5ayDCQG12H4wzKrc9Ndp28PXTIMPgnTGoNZYvNXZUdxvgG0rLs24KSGsj+wF6qhIDbe6tLTL
Ve7qzZxQboR3wzvwxRaWuyV8261es8NhzYAdnsUk03pztnKM4oLcWrlUNe4ensb1OxWZ2jIYP3lW
//GJ6v7UCmAp5HOAlVyHuHp2EqmDVTnY2WNRqHcDUcb3IC9XCMS1rzxxowXwU/2plhKRPZ6WKxXb
1lxXgzZzZcIPkhQRKFBMZRMROaxzvB1V0cYeo8j0CWkKeLlmA4xoAV5dhXYNtvJIuCMQF9VBAAD+
N4Z1RCAnPTnj7VfV+os+VGwTChO35Ezroq1gGp4SeQQP9Kb0BMx0ePju4lchdct8yxw/XHDTTE5O
xOTeH9Jy2dWqBtcbfHG4eb6LMvnRp031IP2gWrtummy9xIRT2jgZ9RgMOK4HpfmG0H64cO1BLWwm
+w0kBAmjThtHqXzp2qa+pGIL8t699dFBGObaShLAxfvqOigX1P4oSLbIaYBgCIeHC5xBPupy+6i5
4Vb51vJPnhWugUft2DiMqXhb+WwByGKrXRFdw1loAy9bEPc/Qupqg1yvjkcYXJ4gpFhcfARjpjoq
UgPQ7dXGmGs2BBAa0eiPoIE3O6Fnoza1RPiwgDXErWhBQBHn1TiGhgeEtLSceTQqjMOq9ckqC+9q
m1V8aPrInZOit/VXfZ0a8SE1RnsmROCX0PKNYUqYzfCz5V+ht1ED86/HZ7u2emi94A8Rm0FzZbKA
4NB4q+39j76ND0VjQ6/9e59DvLp2kcjCu+HwKhicebq6f4ZdzEc9ATGgkTnVU/9Bhe7S0wZwDKoq
2og28FdIciCvJwfcF5Erh7oNSCFRHG94lFRfqIdfBWIdwpxvhsVWMp+k5yuNdes/lkl4HvkysGRM
6Wx0C9JwvlXC/YxOaV18LlIrIv7tls5/HrS/tf4y9ta5GafKpVavB2/YtT2SrrBCz/cdIgArVXDj
qgAJg82xGt5T9y7rWve7MeQ/DFPKxzrmeLP0OvcAFHgxjamTTFuqHkwl+r2xXhTrUPNTxJ7GNVA9
LnjacRM7gzFn7O3Gmb7xqjOISWyTHOY+Aszr1kpKGBT39QcT+9YPngxYmzfJo2Alw3XaFtCmSYxV
bAJcHER5dgQJXi0Be8qfCpt/I2qjZn3DbSt6v41hweAvNNd8qS38MYm1BoRxvroVnbLLV7BH9lex
7XkHswf1yuyeCf2epg2s6Xy3P0kh24Ne40UmyF3+VkZTB6O7so7PkC3IgRDBTyLFChNhYZEdyIYm
GYvmWKRWowG3k1rxrqg/UuufxkaWj8xFoiCgqqkTlglYV8KAVs87uc9rhqXmWN8WFgQD+uolr2Vq
/KgjW97Dj3YBhVsvufjeSGCogwOUuk3xTYFDvICshrjTMrj+9ZodPXpxWizhJDUcQfmKd1YWWesh
S42zEWbmvDEt/6XR1X0Sp+IHiP3ANzr1u5//Ndz2a8A3mkiHkD+eFdBHcBCKcZKDWTUu0APdE/38
qV4XylrbWTG5Dzm9npzB7d4rBWOkmyFRkvnV2qx9iOEOMCS6NfBMwPBDO0PBBkpUGVD7CK7McjNo
91Ss+vSjSNRDPB0+t/Y/F6k1ZKCH/dex6QCMTq6SBaRtD2Zpq60zLrCARoQjm8wT/0hl2oxd3HRQ
2zCygwPH4pP0DMK6/e6aqX+22k7csyE6kRiCoVpjDdhouKJefTJ8B0vPO2NtO/Wiar030KuL0Wtc
uf5nLuhXTL1UmVmrWpbGEhFKAIS7gj0HBrTh8Lt2L8ovoceNm/8RHBnkoNzGR9ClNY4DoOIwRyyN
+yotq3nKVfcldIy3xrGj73peYfiYhzLjHK9KLHq3HBitdp7JYMjm4TftldBGaXukSRoeHF2uvcWa
K6YFZRPx5JCG/hst0+gFQYLlOpNGE+1oseYIXIMgw2dLUvMiXa+6c+OjVuBRMSp/UX3V1aB2jPWi
lfNbV6qHTWeMB4OTzyDYO6xBmkmebdiLKy79r4kLGrQNLbZTGPvtSYJADahB5X8NYQ1gMmhv6Hbg
rn8eGfFgOKvEeFZY2RwhwaSOWPWqI95Awo3ZaU/SCIK9EQYrT0/yaxyHzdmKbABaWjiDdoi5zAuX
sQ21ao1ZHTxPvk6trLfeS5A/9lgc4a3FEhosLxEho760gXDdymyVdkelIHesxb//9b//3//91v0f
73t6BozUS9W/VJ2c00BV5f/822L//lc2VW/f/+ffwpGGNE0BDQvTgfqIZUm0f3u7RxIcvfn/8ivo
jcGNSL+KMi2vlb6AAUHyHirXAzfNyxG6dcTGcEZVBTDp76uoBw23ru13pM6RPlffGm0xvcd6rR/t
wVhZR7TCak2z2QBqZsYna/CTtSRdOdilipnf58F6chmMguqnMnjEJx9AmNsyI4zMcIFsTAKDECgT
0caL3M911DlP4gXDNb6DPTHQs+PGVEl3NMZNF1bFKsVND4pMf7XGRf0FYvrJxmwYVuxmYhXAI8lm
6kJjqTNNADcFNvv7Uy/030+9ZQkLV5ZpIgdtiZ9PPeTxUq0tbetatUG/QRLYA2qKD8tEaPlLESFp
Mi4n2gE86FyK4kw9LHCeQNVmgIn9uVehXG2X+PLTPC0bZTaMroZZsbYzzdJ/iYNCX4RG1B5tWGLu
8ww6GT1yU08DRJ9xeq33sSv0p4HxHrsyF04jXtwf6GfGi/6u9kNjJ4SOey4oDfY/XJeO8evJEQxR
X5wdAWiIZVrmzyenlVEuAZ1X12mRbmUmePmpeEKGIr3AUba5gKr/SLfDoFTaim55VBx7Aa6lLn0G
r2Ldd94QA66XlpkoqKbhxuSrEmYNpll90eviaI9rRDwU71XI0mdTy2AZlLXo2qdiX9pnX0uLM4D2
KyTszWs6qunn0LaF3EHk7qkOkmHRusqg/0itNKAIupU56vIjagbX2iIQ4O0ZyRzBqXA72Aqq/a4C
5bFzoZlhtFExL12wCP3qCu968/pLX8HPpaVvJZw7flnak8OcXpvObmwk+7mh8cBOahH0wPKXHbgI
vhetkzxU4waRwqwwQwiAoZAEVjNrQD3cJU6mHvSaFyuND+mSWml028bT6BTivXdTvFFkOlvqooo+
ics3lT3elXm1ooZcZ/4/XBHC+emKMBmTHP9NOGbboCHbxvhz+nSnwp1F7yEl411NPKJgH8e6U8sh
r0w8wyB/4k6pv9EiTGhNd/BMtztpvoMlmlbACjKMjuQqO7nEknnsZA9LHwsny7JZNbq9BQABwnsn
D2EuE+V7GkQNVPyvddNkHovcdVlKoGx6Q8Ybux34ngnJ9/RJdJGRz1TQA22FRBHbCBlub82/9Zkq
RFGv/+He8/NtfzyZEICyBLOko0OIzrF+PpmRXzAeJ8y9t7uyRyo2cWYc/IWzHmgOQN8JXzaxo15S
Zi5prUs9isIHS68VLRRuITyLNGImwT1usk2JPMN4ny3Gu+unDUhGx6aGeRs6UDU8PhB04j7Cad6g
5kXEIe+qs+TCnSiYUbCFGliifTQgOxMgSgBZd03Uah5mGbRsXCe+WMC5/P1ZcezfLjFD2My0uQ7J
XSaMX84KVlTCU1Vs3TPY5R6N0TAD0iYRIGyjyy1ponpWGC667BJYQ7z4JL2cwtCA5JKpDvp5IMZK
SMmTtLJr98DBdVa1KItQgxZ3Us4JCpiakOeAFbK3N0fEYOit7Tqzn2+9SgvoNJvBurEdQ0OZG0IU
I9C8DRXrsa6VYCj5vfFbHfXLxlDT1HnsR3V9KbHUFtpLMcp7z2xvEFfchuEronshlLqsfEstQQ6P
LbeADRe1furtiLKEQa5wDn6tj5dA/4rLKVuFejlslAmgyljP0s7CPQJBRaim4I0fgv0SYHxTzprS
6a76SCDJQERG6hZvSmNpbGt7OCjFFcJysAjzPQV555a7W5h7Z6e6CiAzP1TuXib2l1jV1T1VpXh0
LWLkMFZUpAYeg0LF+NvfXyO6+dtPx4HfhsNhLuCYAm/hY/un+1DvMDzueiO/930+Rp3Vc1gWwVfV
AnTodhY7I/MTAJ4HADD09fyvGRQxkN93XzKklVbwTYVKhm0FDz+PdIqG4QWmPziJFoDjCi0Wqw0L
xKQgV0tFGQxLP6uHa+PbUBXx1CoYHfGyVEuPkIkF1HQs4g2j2kh7VLkZi0kB8dFcmt2GiiAafUxJ
RVghLwNAzZbSwFVOjKDA1ctlMFjVJ+o12OJYGRXFRBxCoGrYxgJUt4l6bSYQkoATGJ+o13CbS+9c
w/xEvc68rlzWbVJPu6D99CDmAPetR/aLrtv1xdId7y5qwH/tQOJ5MWodTuGMJQcgFOwH7uVb18/4
C1RFqhXuqe6auoUh9M8z5LraSgLv1OANguotUb3dpjW8ARHgcThNm9Wph1B8dihrMQA3CuvGPm/8
B2iuC+BzEK0r7HLbl8gIgFZgz6F+Ebxj+aRmyZC7j1Ez6AtX6+I7BWzopk4bfUszmRUygLeZWpZ4
907WgZwMn6zG7eY6TOMQnAY3WY4bqjeLql+WplHPuTV81FED9eswymDMmOaQwRomVuWd9BBBUaJO
XiEAvyNnyCqs9mY3OC8AMVrz0O598Cdgn2pXBd90AQL2XDcMHIFMXmVQ7kpXPYLMEN0x3A4vPV6M
4HkBg2szbR6Q5/JgZ+elD2kylLAJyJo1Fa08rrdlA+A4FWHCbJzLkq3C2kgviLDzRcpi+17P0/iO
5faa9519T1Vd4FYLV3eHlTHW6SIv4dwxdXfbWJ30TG0pWAvTIKgbxtaWAkY+ZcjGuqqzgY1uGAjh
WCxJSLe9aIpfgsJEUC8tt4Zb5D8aPXozwkGC81q6c7ymi3POjXIt4lIDHmiAXANYnKssqNP7P80T
R9suyfI1AhbNMm9giaeC7D4b2SiAQcIleSSiKC2FaWMZK/ykUEcbE8YB1NcacJeSQY6cfNd/kWm6
GPq0fwwjEDRkbnHkWvDGjtWtAEEjxYN0FDc042wBYlG3a4uqQAaubdroWIZpPi85cy7QJ/XXhswC
OM6k/SHSEZ0HJNG+WjoSBVbqy6/gVC3jxBM/vNrZNxUyMjQccADnIjw/WAPQNKz+/k5o/Pq0xKpB
MIPhwWBxznFP+flGiDBUXumd1sAwniPE2rpILxFlAHJTZ8ev+QZSYYiIUF0D7yi/ah6GyspheAOV
fMvO+CVsFNYDbZ58S3FVAlwmnm89gOH3kKh2g409SqyQzkoNkVW8/zTOkkRV6tHAlj7BwhHGuHOv
LJNpHWEAfTyvRR+dar/Sz9TAkAE5//1p4L+uS8fTYDKsG8Z/lkVv2J+eB3bXAectWX36wLTbzsgk
xU+ewfkYIl4IAxj6AL3M248+9oyF6Iz815sBjchigPzp1+9n0LNDpiyc//0hC/7LOsfmkkuJv5zE
zUP89uYJpimH0WAQnqYF/eDaBZTQveAVMeF4DMpDbSda547L1n9V0zO+4IBS/V7tQbdxqmZGHbzC
auPWuwwre2EGuYJG05LCnIntBI+6CS2XNF72fgnhYKQ8Firi/r3m5R+fYIQgFm0NmofyuFj046db
PwWLvH94Haf3h1skxMQzHa/BAi8WhuUIhvLPl3PbD11QDGa06V1Qvcy5AVOWZoDVto2FJgJI9n07
tDDUHQknbR2dAXornm49XE0MyA/p3az1XLg26qAyBF0HKycfAtMxnjlggab+1WRJvmvHVirSxkMi
uLc67+ALBq+q/4xXrRmBJ8z5V9bu//4a0Mfows9fFz9eaUMlROi2DU7Wz18XVIukRybL20wcLiOb
TxEZxPado+4pJC6hoVKMm2jwSuiAo77pFThtEKieRRZUHL26gTAfsxG29nRj3UPL2cf7Aqi7n8q3
duKEyeIfrmb8kYwxGvDpy5hMxzdxHENHhEdI+WsUi8HVN7UDv1zHdSR2NezC50AKAcHWmt6XIHEg
gQfgubQLMCVFF8yoHgggewUtRiSgA+V/cVgaw+zItE4cOYfHBHlR6qZSU+09H2EXKqYmZKnLsGUQ
dQywWu6qbIeM2VeArcIfSXbCohFPJOUZyEi58mWUGp4jMljfCzeuVgnL80MVN/YOSeR2XRViOIOb
7S1wK9efx3mayg1+DMPHPLoGpUcLycQsO3HPxwMECpLNCUD7o/SidKfj183H8FANBSqvPg7aYwHd
jRP1omoq9nU+bMB+fqN6qqJG2vRN7i44lv3zaQ9UWY5TlrxrZrVS3prqPu1M2tW67sNy/6kuaVRy
qFi+MNscfpM0hHZlgvy11uMi+VxHfTSzSEcPtAYBi9+PGlbUeCeUzFljpZVvPQYVxBjMMbg4cvAz
ZawWYPvp5iHMdITrI+5CJq/Wmj2VU5l688rjAVa3/TJ2SwuuakPUzyGgjCeKVSVXu/bt4yDcO0v4
KI1VdezyWVkxE14hZoL8jSf2mkh+3Hq0JvsBEWwbt3YRYb2IkUjE2dvKhs0yzeGME0E4HaIFtXmk
HiLOow1i4whAj41UZ0RiidCVf572lDj9Kun7YTHNEWDFGw7hnV2sgzKCUtw4Ti+lWnKH28tphtTN
Lwb8LW+T2nwIFiB6ZmuaVQyZewpibydNZqZz0AHhSJG5/SZm034qzxUHWLc8U3eap0Naf1ZBSHNH
RdeXYmTtANc5HgJtcg96GrGlH2iUJz1tU2T4m9BRUZ2hg46AXPeJ+gcigDiHy/0FnZu+c1+NtAwO
EtpwuMc0K90X4h5Cj+LeGCCFBT8JZ1lZpq/mnRbN4NiSXKgLMAYGKGxwIw10PV3qoajWTgM14TJ+
i9s4XnWDCLZC07OneHCxALHjNyAgy4VVpfoerqPdvdY0X3nuRm/ARWEpoSp+kp4T3WF1as2oQVnd
jya3tUvgptFhKKt4QTtAZHwvRzhj2vQnSPVBxr7Dn4J2ErsPaeYYUF/t4nWctc66FFr2Bdbb854V
7kqPS1BLHaRxtGrfhjlyDzWCgXPcXcItj2wGjjVOGSKPbJZ1AcvnLm5iLvfUhVq5FTQLC2/+ayr6
mgM8E4xXp6kKXMM5YjQn6dTsCkOMYOXqCORRMVcFuwOlcTP1rTrws2EVkK7c0vhGs9mZra1hsmvO
8RbOr7rWifvE2FPbVKPAhEiAeJsOVWqV2uGdBVYr45EbMd6vICIC2lCJhybisR/HPMZEQyTr1nQc
dcrEwRDq45hbS94BTqymYx4vhxW0DdIl7TU2gWAfbBuZ9HEH44aOG/HmdjquvztmGtSV2m/H7EUF
BPuRd7urVLdqtchc14WzzZCbAwetzgDs0BosLehjH9cFYKvIiWSBbW4capFaCraiimHrNvWsQOoI
TenBtW3EhYxztEBUr9xAPkeGDyNpqmOQF/UP9HGqzRqdzQC1c5UWLfwADwAjuoZlDj5HAZU3LEHi
K3iX8TVP4EjZOhfqANCAsWSgUi2pmLFIv8dg6khD4AAmF63fqhXVlRLJ4jqYwwq136ZNPP8YhnlL
vwIup86hu6038ZV5ZnXXc2t965HkfY2vWacbmqseKueIM6KaeZ5le+pHQwuvgx0b68ot1amOtYde
hC9DPtRbaeTxApHdcC2qztyxSCVHryuwUu8Wrsq2Mkphb8VUMov9rP/uD6tY2eWPPh6+4Q1af5Ip
kgth4SpgwiF8N5QCL5Z65V06FzoyqtGTV51L5IoxCIBZvOlU+ltoGhDir4bknvbc9am5C8PO2kIa
cJ1JC/JC+mDvq9D/brR6jjSpBnFLS5rHAE+Nlcg8DjYdLLP7KHfmzAXmQSuXuYAwRwyUxZv02AkS
2mP6E1Eb2eEkhwAK+IGevmu19y2Hs+sXq2PRXLS9ey2hT7mADQMD7WP42DdY/Nnul/0GtScv4EOA
Nuf77RNQwiA4cyAKftofLLrB50vLbOX0GRTMoX6+KqABsnBjWOiohmPB3Tf8DcS8mdvo5YtTgmrv
QzVuwxDLeHKEtcuTcdbC4XM5wOjI6Bp+p4IIuRwaiVik6+f91XV4trNhJr2kAYlaD3ooX0EtiWGQ
05ZbwPTlw+BYZ2ofrBAxXZ63Jz9DeB7sRvidj3tKHA9CX8J+wM+u2nbMj1a5XrivbrGaBhqyWer1
kO44Q4QLJn9fpgMBanamKZy4CC8ERx35m3k6Tgjg0i4NavU0SL/f6KCCr5Kqrl+irJ9RB80APw/e
fcke4kv5vSNhPkW7Kk2Qt0usGs4eMBAHCwqYC2rQzHLl4K75XEtDrCWkStd+1GnPqcBfftwnJO7y
xeDLGClcIH7gkZxPpyuFsfoMeBfv3tLgUOOOJsI0ogiB+EEg6aUaLG/dDVmxgQtJ/zSk8FkZT3SU
QFcBApjJ0Ro0BxC8UJ8NeCQ9Iln1mPdw8AiAJ9ikXgTbsCnxjey3Ce0ExLMspC5HIRhq4J591TqY
c45P00ILzfts3MgYa7vcCLUlPT4Dp0GD/OZbXTk9ULMkGNYpdH/mNIh6NUDv9lhOHqlkdbUD140W
j+E01ddY5vIdGFQzG6iYx1ho2iXysj13G++5s1OcHJA9p1hkUXDAnFjSLanVSrx4oSF1t6XgI5Ck
P+JMshOVxhl1oCge1Tgj5OkgrI74pZljv3+RxWMffpMghRyAPZWH2mywOm3yTt+0dn2njw3guoFE
9qlZ67INbvrWdshCeNgBlyUPrqn/9bH3LbjsDN27x19b4UHsu24SBMEcI5r7tl/NJZ6R69xgIprD
jnGtN9I4leCb3A8F849Gwu4+OisNCb+uThZTWUe8EAzNvILTzThZqeBDysJLHDjxPVLjCPj7zvfa
itGm1zJZ6lWJy4x2VIr0W51VfAkkOlsC72xAicsKn2NPs5aJ5qQwtkExbyHJ7vpRdqBiZ+gbYNCw
ikpd86qGbJn2Knr2/AKZjNHUCwvp6BluCXJdMPejNYy7aAHFpn5LrQ2z30TqF3c0VPOWg8HAWIjz
7IzgyyPtJ1Ei39FBJeP8oIz/+aCoNUH0kQ5Kg8InFgtRvnb7gR0I5TnhPceiQgJ85uJNZhILoC6T
jMAnZKinuQiwj51sEhO4TTR1ojmDsZOZJMMir7wlXunngCWFV+BAhkcDaPeoAjuYSqxNsUSDGjuV
JDe2xsCiqRRn/cHw0vZMbW7l3EGvS95RSffYNYe05FQCqvK57mx+ojblJV+5bwaTajiDwzxyI6I9
TrtgRTzDb8M9kDY4BFaLmXJ6AELGg3PrFJoFPJZ7alV4zs94IpCnoVb4v+M3FQNpW3vs0bKdeJ6w
Y2UV0RapsfRhsOxwHWmML6joxaw6ysL9YjMrwFUMn1Kvh9oYNbIKu0qN0tmpUksfuqhJVypEiJ5a
W9dIDmWPO9o0toJOiowfqGuiIFWOQD0W7uNO/bptlnB8iJF9x0QOFBh2QP/HRVueYgPWAnGU8AXy
6+XJzOHzC1AOPoY+MBY9HBtWU2XuO2jKS34Ok0ZsEXroYQk3zsEABEmM5EvR+ttuAEYd4ojqyp02
OeWBf2Ia11KARQe8sHEDdkJjqxmU1d7tgThzkzy9Uh2Mrl7NRAcQa6wKnBam8eOLUE8T9BysBT0t
cffF+I4DOuX6MHekIo3Qs5UfNeyeariPtV5vxtGK2vw+as8Ig0zdqUfbwfC6zhBJoqJE2BPC/c39
YHevkMqpDlRdaYA14gJtdlT0ylyAaQS6ABVp0xb6g1HF8ZH25AygVwR4eoGyhAOlDTMX8N5Y4EKJ
z63o2NJgdbPEnSZfqSq1FzSwSbl2336fvm2ZO8OiB9kcsDzMMoSGfhfF4Vr3e3Wl7qZCYlZng/5x
+NITeAcyn50IflNz8EXBx/fmcHaCsrdtGOfIHpHZmtzdquhT1NkrIPm6I5WmKhhuIG3YdWsQaj+G
Q+ffAHS8b+ZQOtj6WWcvYwGeQw8U7LkJZTJt3FKOhgvuzqlTyMwkJeTuuk599DOcul3VNoz9HD8L
Fm3k8SPy2dURSMBkEXWx/83dUpj51s5E87ftNB6P5gQvf3G6QpbLXuRIEe3rCtx8cke/FUlE51YE
dQjyM2Nn0BTRGcvvx1srjS0By1wUDuu2Ehmsu9LgPyglbEkfEm1FYa0pJYxV27GHEcF9hVUo9XJD
+7FvoVfsJa2zmjyUdP7Y1EF1cYSTX2IjfiIkTBZ6cmVnmbOq8ehESnbWW6BVgmScrm86W7FWJAcf
ry1RFPgZUEB/dSGNrajz8wWkcLpl36ZRP7MddYbuYbglgNRURzApq6vKxWTuBs9vAESyDgroFpM4
aRBS9gcByK4CcQa6f8YjtcJiDAbH8HX4/5Sd127dSLSmn4gAc7gld46SLMmSbwi7281izvHp52PJ
p2V4GgczNwQrcUeyqtb6Q5aO0W6KiNNVyoiapqaX6lWk3lYjO/ZgrIcZ9YuHKK9+zHqTnmRJ1ru9
/muorJMH1Vamzcym7W4ZaB3HiFOfZ6cdnq20b7ddLdrduBZNRXOOdhLFgWwtzcS71415ko2yqhqG
jWeo2qMs4ZeDPO+cl2c82H+/mqrt4qixH3HK7p6U9NrrxfiorfbnY04K3Qs71Zdtss6OFGys4pGA
0Npf1nnptWt6/TIk+e1zoD1Pqi+Lfww0Cou0OIPgg42EKZZfryQHJHkRHkrddbNbwToB0QWNEFbk
HBSl0M9FONr/1xkr/J3mhKC/OqJHRNKIUqwsBOABYz1YF1nqJ8U6Y4zxXZbkAcj/HCQ4ne+NfESo
e3Cjp4F46jpYXiaMO2W9u+PN0Kaobq9X7IRlXcZREU+2ACSVFXhALq+6/EgJstYbU9guEqh8ffKQ
NM05MwzlKkvzCI92GrVXWWqccbg0pbvsMzJnlzgSOEquh/TfMyv2+n2X1u+yR6bVv3rI4pxlgWVW
CbaEZocELSSgBcta30Mt+zbWmXdX14Z8bShNwKwIwkLTL0fvDtn41wjYrv8slQ5dx8qOwwpRMLTF
fDRRv1z09ilfYQoOj/ZDWxFGkR1k3biKASlgYT8GtaViPjrernCutjUFdqrHgKUL8yYPozdhw4aH
7m7AUIkNPQ3CXYHO89piwl+cDEJqsp9sBVz4PODKdpDKWoVnY4liu2cprOVpaOz7skGW11YljP4C
8wn/XuAlVHij/uXzLFJmsanWOiWi1Uy931s/+02ldcHs5ocYx/qd4CzpEH7+G3lX/akmGynrGzzo
CZu11UGd4vpdsE3Kp8p+HXoWPEhwsuVe6z+HF7jUnBug2Q+djmLNgo/TVzYSCKCvZ81aJ89knWyV
/cahEX+2ut74a2zZhE3gjULfK4sBSa4TiCShxH8CgLKVVZ/18qy0u+jau2a796x0eTaz8Kpg0vH3
egJkcpQnmMJ/1DgNTr4fVuQhv0Sf9OKkNNpDFrKHiOUvJ09bb8Gsx51HAiT8pvZ6kA3GoouT9z8j
XD7p7YMK5GDcAsbDWDZ6OXX70a21Z35KZT9mUbGRxawFaWwRtvFlsZ1StmmsFKIm1vvAUPTdOCYJ
2CGGeiAc/Zo776x0hvYsL9wkNYHVtShsLuwVxNpDIrzoBM/uAwJj20ro081byUHphEWoakWbAdYT
qeywM42vKIYhaZjmVaB5mflVsQuitUpRw3Orja9N1b7PlpE9RMQ/n/9jkKLN6qYodftaYKutKEnK
WmkTRaAuuWM2sTwZlw0zln2wDdva5Ype7Gcw3sTHmXxl0WhNdlbr5CuLHX6qwZKL+nGeM/OkZ54S
IAM1v6mIJgVDb+UXQi7DVzBphYlnguwlKlOBbuZNb56LaC+CT/nFGBTZSw7+r16GAhek0GxBNCQd
vprKVV6h6vpfLyuLf7wsvdpsLHe1Mmob8of57fOQGOjBVer1sybXmMd9MFlB01jVRTbgLlLcIL/3
FxVh37ci515mnnnBJcw+5HNt7VIyn29D026yFbOUOJgYRFXnXhKUYO/TgOX5B5iJkWGTpC9Z3f0a
qYX5x0jZIft3ZK3nxsdIiXbCYvJxLrtDjFfF97bYTwhW/dPgROnX1WC/WKh0bMthjK9NraTnRpn0
nWfZ5RciLeS2nMH8q196X45Ky/m9F0v8tSMYvwFVJm7CJLWqWcTvIMGmT0kbiiDKs/pHPLqoPJA5
S0NmVKVq35bYq9FsacUducjh6DblO4v+fFNPJrEojJfQe5rdbyw4wdT28T+r0UkK6+29yDUnCEsr
ftC6UD+4bmofSkMjSQT+HpvecXo37RIbG+ZWTQnfeyaEXrO8W1hr5fMAhSCo8Ag5aF5ZPqukqqB7
ektQmaJ6HudRvXe4JXLflc+yhzW5h2iZswdZZTdeGySuK46y/xIN1r7OtWwjWwnidzfk0R7lS8kq
V0wbrHb6R1nqhOHBN8LHRF47jhtlZ+OpjDQsb8aOjBIQbPVN9p3KvLnlsQXjO1YMzHTi/JnQ1W3I
ivKbEYORNpH0OTWuC7Z2gdTRauW3OZxR8+xN/hR4ebxV6g/ZXdHAJk0uC3tZRJfBKbvxvTT6+oCz
XruT1fiYbjozyeFS5Pqx1EW9lRcdFOtUcjM+20UHJc8wj2DI0qe0NPHtMQF3t86AP1U5hEyFNXM1
0eSnqgNlJOYBklcxpoEdNf0BFS+FBOla/n8c/HGp9dX+8wJahAto0pWor6yKDR3MfvQsXhINMbJe
qyxf1hfatGyqaDQ+ujXF9Fu3zs1+72azWDqqrJOvcywtwUki/h2nnee3joZfQreYX1Wcdwv0oF9V
1RN3266Fv6wPUdYHw96Dm7GVRbu2yMMTKLjIYmi8DJHdvQqjMW9THqWkMbnYYFuQiXskDpPBt8n5
/wWbfaPqBcEJgE3nRPO8b6aBmxzWieoTYi3Dbko75Rx6dX+G3O3ujLhSHpMZwTcBx/ubNfQ3XY5f
UmSgxrj5uyqwqJicbkShFe/hKvSKm1PN/REZ6/mQhG13z2cFVWGsSF5JEP3Mk0H8E6kHSzd4H7Wm
v7iZO+FGw72nrCSzJKm1PcyA/tSJBbfWobC2Mdqfz+r6oGD3Pv1Q7BYta2Ji+EUOh9RQw8OsNNGm
a3XjpYg791DVBCFkcQZSdkiVNPkoYnJqHHSvTT+KY8RdmmN9tlHLxHzJ1IlsuVEUzK8UOyuZKNrl
R2eHdPWhxkjxo9Vuou7gEBH6GCtKh3VeJrAaXMdWNtmTdtawf1zfFfSeHNs4ZfhozS2IpL2rokK5
tnpeFR8iTZk/WjMvVPbRoKkfrUuWhHtS7JAx1is3DokQLMGNj1ZLw+nZ0hEcl5cSsWrs1Q4dVVlk
btP2S98iW7COLaZx2etWiGnK+rraoE977Nugas3tsXWr7hDOxQveQ9Pkw7Jsr/LAz/vrLDHuTrtM
lz97yG4CyqtPIi/by2JbYTJcCAvTpNU+Mjd19+otHTijKrwz+RoO4ih2vKsjxE9lpewnD1GZ/HBi
kKWyJBttBf3JPh93yTr+s2uSEYvKEnJhn3XyrNPVZ73A0vTz2i3OrGdXWKc2DpnxZLcwgXNbo5Wz
kRfWch4+fgx7PIdlff58sbDEfqRWyoeUDflvrw+Fo0XkqEi2su/nizl6erTctrp81veRkp/Qrn6V
r/x57bjQ3YDAmPZxDedL6GhQRVe7FXlQYpxWhIdL9ryyyv6nOsuE1fmyrGOV8e+pRSoN/RYkBwwl
36gALC4fp7JrV2WKLzr8+GTL/3K5Lov3ehiRWlhfcl6vY0c9uyJZNmfFRWLE07da4rI2QwfXGzXv
WEf8y2XRtlKHfZMor6rlRa8NHm6yXptc41g3KstYwFdvWgsVzG6BO4NyNl9yogGyPs296biICXKg
vDi2PORIwBUSA2FBq5EKkIeqS7xLsx5kseuseqeGEMVl3VjXJKnJ8Ve+qqsmkanEuSZO51zTrN30
nrGcmYRNYmNrgx06w5bAF/NKWrDOlh1lixZj27j2FuvYz3p55oXar2Gy+DG2iayTWaK5+qPO2v08
68oFSEPmmvlVHmYzRrBqPcgzWReTMNqAg26CPxqQGoeAuI6VnRNl2M9qVZ7+qJc95FDS5OGuYbn8
8Yr/9WJyrNZ4PwggrpE5Qr/ZGM47dbVHnNcDuK5fh0oaKGbQSo52pG4bWfzsMxqRGqieMu711kl8
S7NiDKWb6OhUebYfRZS9xmH6KCklSxsm/C2633t4gNH/9x6hUnebeemQh/VQEPX6juBVFxUXXXW2
poHX7meVkyWII3yWP0c0etofjLK+Qo/JL7L+o7Mzq85myHG0s/q+e0BrHmaLiWPHROzEI93XOAds
qUq/nq3u4aOyKto9gL5VyJW6cj20TRZv2WOrG3mZjwbNwT8mRU17UVcbp9XbaVJmNciysA8+6xJX
OM5HuZTeTZ9Nmoacqi9Hysrf2mW5bdHC+ONy/9lxWt+BbJEHeUVbc3/VfRa565jYZR+3qHGE2aUQ
0DYeGZfJr6K5uk64MZLZKWv1XMNNUQ1BUbb0Yav3m6hr4FbyK+9kpd3YqynIbCSbtEH71BjbpzpW
eZbosXN0vZRwydikj7r7JttkDYjT5OAQeQw+62wLH4+4gE2npVbzJMAKPJVPsrs8ZIbHsl11nY/X
kHWmUBNEQ0R70Et3PGi5CgYmz7Mrwbjs2hL7OAhUIOqw1Eb+uy5H2SL7gOXswGMP6DivvWUD3Elt
Vw4GkmF5pp9KKx3a5zDH8NeqscLz3OhLbsXTu5aDWW+svCMPXWNKl0UAJIp2Ps01pHoWjtEDQpoY
NCowMFO2zv6Ym/PfEO0DSChj5Gf9CNbI8MAsmQgKZHH/rIQk8QajQbrDQXpbzdLkqKzrLrhL5daY
5um5agGTxzbK+pqbHj+uhNEpwZUQwcee2y/Li1u45IiodtXZsHTyuM6cVWSH/qcsz+ShjdvyYLYG
Yk9RdLX/PRBag/s+8VjLY1ffq277Lhs/6//ou0y1WLFt/3mNz6EidYcTnnxbee3Penn2WbdUbnyJ
kc1e38Efr/RZJ99MuiC97OJC+G9XtzDjfW0XCG1FVntFGBajeicydpObt9smWcDv54+eA5FTKTv3
uSr0hwr7pbtKIvW57bXFX5wuOw9j7j0vYd9uiLs4fAe0mu1o7wyW/1t9LXqrl+6iAMGRV0qGRsM3
RnyXjRZSQU8htwtr7kuTWhU2bBG3Ot7rHMNVzpYMFFgGWZanyKSPJxCtK+9j8l7yEJ/vbBpvsgSV
80teqOP9oyRMAlvu9PBRsp1DvpTqoyx5KRESG92AwnC+gj+HNjx2y10edICw2yI0VCAK1BW1+auh
AVGJ5YrrbjvV6m0Y/msLoip+xBPq8HmFGp2AexKJfZHFmNH/e2XI8d62MEBfephwQnfKzS3aY/ZD
B+jmwSyd5DCbDsyyoQJash4MoiLXHOt5PWQ3wqqUut6I9kazTCxPKcm+SWzqfmPH0NWx93noMU1K
lOmixvO4yYls/UCFp9bsHw1Kexs1zfWLoVTObR5Iq8mGGrY5vp3q+zBacDiX7ieELHc/t115yjFr
QATw8zQBnn0irdsuQRLp5anTbLy7JiU8YulAzBlCpW011bMYgIEzwzdHgnvVc84CZ99ghb2RrTnk
wmsz5q8Eo7Mu6MfFd/u4farWpCoqM4tvObg4DpGHKQAMKWxF+kI9tVq4fBzSYvy9+ENZ7ByhXyU6
ExWCl7KehUspfivKhj/qsrVf5RZY0Moh2tJtebZYhwY40CQEGY85F1tHqA2s2Dh51KwGJkzd1j/a
wX72JtV4TvvJPKSOGe6yagi/KtAIJqA0P+oFydFimLtboubGdSLbGdTNVNynWKjtPopgohWgvNDD
GMOj1qZ4RbZ6+KCvB3ZN9W1ciWwJ4f4tGFgW6e2IawyNshtT9E/C18lJXkMehB0DAo920FLBpQlz
wdscKUPTmL8ZVYXSJol0XKH6ZB8PIMLDwRK3BB2HW1kLNF/b0CYSQfGzQazF3OyAPhmYMH02KLZV
XxWAm05doJxbtM6bEYVoLYvGOdsQi7+O/Q97rQ7xgDr2a3CQLEHtg2CODhpcVxSwRgV3VFu5QB42
t2OUk/hZG2SdbLU0trmItdMHOGwdoEHoK/ni3L0OhLjrmPEPdc6e2rpWniugXYd2MfVdVhfKW2Ep
geww47C96evUvMiRYQFUR1qvYDPylGsq+d1fVhCdlTHbpcY9sS39TkRy3EW5goPIv3XyrElEHazh
jN3szQMcQnZGwzy5/DEZKw9Wk+k3r3yWBaPkAeHngP6OU+n87TRzn25Zd2dbEwbf5nNUvY6PjGrw
2zl09rJBvpUQ7AMWPhEi86srtgMVX+lb8Trj+X4fKi3ySegTcG6Wee/UrbOV3dyQFIFtesy7a+v/
9yhriOuXHvMlxdCHB8SJhgfYCEh9GPgkk0m6fNb3cUGieFlctoN0kw1ppqoXQqxHOUjW83kRfejG
NcTlGHey3UTYR9f+qlrqmxTVSbw9ugPOTyVqke/X3OrVaRV7M3jg64xIdMcWx6gDyCzjblXtr9F8
o2+gh/8xov4nl4uuHzp/UgHQWaVphIWLUxxi6PkpDSgbumG6F1mqbvRMAwzcutdZQ1VNKlIlg76P
1Ni9ypKsX6tkL28R4f4j8asXJYA/0xZfqlkPH5X8CZAwlJf1sGDJtEnqKd7JInDR1Ua5nvd1siBs
6faXVuvmu7XkCFmSdQ+gVC1H2Rg707zDhbnYylb8bqdzXuDDI1ubHEWvGRyXbJRVMC2A2przXZas
kBhD2F5CtjeFvln9prPVTmMAULrJAKQHsvjpV/1hdCPL09qnrZUukJ7WquNOcKO1+YvrItupKxiZ
suRdviiwethMTC/zWpJVqq6/IhObXWX/lr/sHpt4Zp21hwuM6HEQJgF8LuZBpkBkA6SYjo2OHt+w
x2IJOPH0qbLHWbVZPZrxlbyUuuENjY/I2uksbH2em49TM1SAK/U0mPMZvz1lwCWgf4s6y3tITzYP
m0cHbnc2z2Rbs9zZm0TXd67j2TuzzN6qpFIA6dtKIEhPHkjHHhECjh+9kIe7Bkfxm0ug2+xQaNZ0
00Djwpxu8kyxgBvVFQKOus3Pmihjjn17tYoeewHxJ2ZpQrFEzpiSRzXE7bgNzY1b6kRx0xVJfnCm
x9lbV0Qe0r4Rr48ExlyeDL1Zghc9huWNfMaJ+3/ygbH9VSKx91SpRnSM3PzdG6LvIom8fRhr3iEN
FWJbbIeZJWP+RcuLFc/Z3l7RDG47HZOm4rOin+PG2BSblj8jJ/VQwUTcCWQP0hD0ea0994b2zdN0
11dBhG3MPiTaqTh+Y5AgUmeAP2PUB8PI3UOUoMBzqsO2C80Q9cHzVOTPyRP6+iIgAJGI2AJ6diCe
VlO7IdOxHceeeVnNkvMEbNEXZXftCcdHROz/Tq0Cidna6LZRqdW7qlNyfzQBmOrZEKArCdApftfs
fvne1f0e/8Jju1h3o2rUs9eCbWVyGrZe3BS+Fs//hP33pkB9mb3vT6Sw+S7ad1QG94lXfB1ywCR6
1UPFLZ900Gr+2GAurytfoyINrKZmWqk77MeE+T0r3tD92hl8M4WHad7ktD9Vlgkby3yFDVCfgByz
O8HsxTeTgZCBooyBvhQZACvrmx7rC4Bv1pReXIqADu+QSbdVwQQ755hN1VV6i22Q1UtE3s5K8SiY
yn4PWvS7MhbFcx/+UyOhu4eE9qIQHWWdsNyqiQBSHq+CU1PG5LE4G1XTb+Ax+SRLjSoT4QUgkuPP
LImamzYbmKFlz/0waC+GcxpAUAZKKJ41eCGbEmWDzcQzgIinecRe/GYu06kUKk5caX4bOzyfNCgy
2yXlxyDRO+xj8KSnODp6dbd1dMwTw7LBIsccH3stblh8dvU+thEdHIb+AejHxmzmERSyedJKV/HV
OM5B2vVfnKUkYTmXy6YPi+YkkvHY9GBzkVoiNQt8XenVwzjCMSvNAuAruC5k68n2xw4WKhVpoq7H
LW7AlSEO7ZvrAHPGNUf0tb3v+hjtzFgNbBCQAumFw7LAYzCxAPK1sNBObMvdYOwVlu5hcySG7Zt1
N4PiUE+JJ+CH13Wsb+u5bk99inD6XZ7W8N4y/7e2RVepKEp72LdqfywrAl2gIxklr6LJ5o8LRHgE
JaHu59My7iF7FLCdzcbH6n1CR2NpT8KL9Z3Vq3dVr+oTQPKFOyx2sUthf7xpZ0AmvT7/ZK6yocks
3mMrVjV5VgY+s190snXEFYooCCsHD6rM/fsJP6f3xGUDNzt17Bf6D912voiw93VyescIrurWSYa/
qpafR3jLQ2XaCPhWaDeTgS+LVSR78O5NlsboB2O8aovnIl7qbdYDRG76n7mDZglAXQfZ1KraLkrs
3ocmPOaLq3wJEfgN5/isGf1LYXXlDuWS967IlK0Ttvx4CDui/jNcVVsMpPBJVGtt+aWNh29RY3Yo
Gcb2PrVJqFRjvwuHpgh4v+k5z6e9F/OF5BWaLXpuDde65MvSMvGcj+T19ZqtSyj2aZLvFgLKB1u0
lzwvkfZJy5exUgOxesPgU4lNFJ5pZDTTXVeGl6ZCVSLlZlS14aEKtbdYdwjVtM1ZZb8R9MswbGEu
WidFVwQx+9Q8ZgKRi6ar/xFaWfp4Uhtq8w8qPYk/mQnW5G2GYWr02BWGdkCht4l6a4MCcum0X9RM
vNamGvueMbH1dfNb7NjRrjFG9IUjsKmNlx91jUVC6qZvXeMtfp+6c+C0l6rLfNeebV94BYbveeXu
StI9tx7IYhO13a2weqK5yJEgpgYPqxMqmpRt/0JMP/HFYL0ZZQQji5DTXajeYczQPHHbU6nMPz0H
/SvLe7fGHPtPYzwWZJ78WJAuZnKegtkCzlfqnhsQhp4O7Lwysmuo2WR5fU7GjmewO5k7zDN0v1+d
Po1Me4XQPYFdbS7m7HqbpBrwzkghp4oxOcvDIKzkTHb0nOWNDXXYzoHxDl/cFIIFkSU/txW/75p/
EsN6tcb5r0bvyIHF5gUw9rmChejMxBFN26036CB8bTEb3TpF9oysuHWbmO79rsmaQxW1+UM+g8NT
4v5R9Itv9nm2zVnUbXSIWYhiJTh8aSNY2twOeg1n5VoXBoJAbnpocje6YEsTovZjxOfFy61jyErt
JOJUOyWjAUMzLpZzmaTjoUAE+QI03NhrQszXIc4jFrPQWoHH1LthxBiRXJO2rZLUeci7KN5GzbXu
ofWYwiaZigEk2hksiYsan8MY8d9gRUEGXaqSNzeBxFtCWM+24WEXuIj6pW0Pg2LjN1Ak7ktH0j5o
HKtHbT9GY7gHBmTMWDIhka9+XWp2Tlo9lG9KTU7US7vpWFmmtYHy2vodj8u3yYLpE8NreYNW3AFO
BvsAThXXv14Yb0xgOCtC1Xqb7L7Hw1eoeGta+GcQF3mLEETxeayPb8TT2bCl9fCmeeHg56Ck3jwL
KSRrcZu3qOQRgY5h/QaFbEJUG4m3SDFOGA7qN/QnPQISTriRxUQs+q1QYBFN8dvSpVUAL8kE0x11
u9qcmGRN8xTb7InDyBxuHSKut5bPep7cZgfgjL0yE9Cm8nKolpljXVlrE1HyHpSlUZ67lK9sNIPB
5l0iMZQi5T2NaCQjCtNHxhoFRc0HaBSw3wgHPXsytcAGMr5TVaXFOKX97g4ZKWa0QeD4l1/I6cy7
AT2RDUghO8ANy/AHzcjutTU6/ixSY5sSAvYNa9jrZerhSZ6Mu6W6DWk9H/o2CW8Ln0VJ7AuYxZcs
DsUDgdTeR5OKKatR1DtS6Cj6FcuDbc5M2GUzBwQSQNeh3E1iip2sOiR9AJmh2xmrCWpfJAGM+PRu
j3159BacVpF2xIOlWr6VfYnPSLnsa1z5tnPlvQIO3vTNmEB84f4PFxC/c+0KPooNNgTD4W4Bre3Y
2zCNIz/MCLS2DTo4gtNdkkAZEiEaX9qYPdhKetPXR3eUEbiy877Z9GiHKuiwMXELiA8EBNBiDa2g
93LHV/OSRCTTQ5eE9tNYeQTVrXzX9kbljyVBjdKL3E2KAZzfklnetnFlb2a3GU4IddjXRGgJf7oF
3EJLuEwzeaAWLKHvTplcCqMGpGtcZqTptoM1J2e4HfWehb/FO7ujm1YfNBQzhNKG545bFXGo6i/T
WXqM2IR1GJCiieOEEPLsaNuuC8t9GYksMJOX1tbqh2iedJ+I2jee3mSYRzGfCssf5qHy4zZS7nbV
9rfJnhS/IF1/bcUoAjSb+eCqd4qx3ihKwjxp1zwQ7Qbc0AP8KRsUKAsLA21H01CmR/PSR5TWVbX0
Br1xx19iunUt2UZsFL1TFLo4pubuFSH3/RApmT+46t0koLM17Hn2tU45dV75IoTtXIpO+dlM/FCT
pRlXs6qLbTunf7cG+J0GUXGccx7Kvkku2TBOvpLMjj/hMtAx76MKwbSi2vkJI+9wO4e4B4kBpnQf
hpiuId0hHOWnOZnj2QyBb01VHMT9ZAWt4H/SV3p+UsQABdQgMDpP5dGdB5xB3LK+oDl2Uxu2VAZQ
EQNLRB3LDcCyrMhEbp+bycPRZWLxpDVDu4dku40nBcpaLZZDbmUt0MrquWvLR0UF8IbAdrt32vZd
E5keGI1mcodl3HyeeV/6CZbcEh3dCNeiNSbaD3G6RQ6aFXykzRuV3UflxeIER0kle7V8a1sDrBzL
gg03BRwKfNaDZZpwH+q99ywsTL9zBmIdyDRNGdrQrX0nVTrdJkCGaBa1u8yNXh3EaraTp+NmKrLt
MkU2m+GBL2gYxM6OQnUrnOwVQ6BpUxMy2yK5qm6zGDRhqUQIrejVpZjQw2pDpqjcNg3fQRJupySD
E3R50gUijPfE4LJTivSurer2mTX+BbPLDhnz5MHQNGVfcSP54fyQAeAY80Q8tuxnI4tEs+GSNxHw
Srq6ZceqNjorfXZ2lRFN+7yytU0CwMYXLnKyyT0Sk8Xyph2CHITkxnLSx9gTZ9tym22HRC5561zd
DdDxDoujejB+ETnhGQ6VZkjzXY/w+9LbJXJeCV4M6Knvwlndto7b+NCVs13oWTxJQhFtUXl619Dd
2dZ9O37RcsJCOeybWtex+vI8PEsNhL/qMJk2mD9+4adyibG43wl/Zjuh4HQxGxsnAyMTEZQDre80
OJo0CNrpYQ7MZxKvMfEZeK6BAjYQUHvXBANLil1toWBeowQBOrzsnuoMCpdBItAj599MIOizyZx9
lZW02WMNxvPnBzIL41kk2aMS1kswqFp4Fa3xbpvk4ZehOiV9Ko7FzOPaVIBzlWQzKufssMuEenrG
e3ej4UIX1LWGIlIZQp0LwSml7anTC0BeU4amY1T7IQKre1VhzzLUVvNxsBZQEGaZY41kW4+hly47
OJqYYaQQUvtFYac+5QlAAK8+YnnZn6ZRDCd59nmIbLM/5QnQKTg1zNQO4Xbw7fu5yNw9P251MjK1
OtnEu3bdUt5mxH5PSCItpyRn0+bBSwrk1dyOZECfTfuaBCMyNGeiF65PqP8mNK85pXXx2rg5AZTC
HJvDEudskT1YzW42I0vcz6fR6NEyd1q8cG0tz33LQp1FL8zjoKyGeNV+mpfixCxSsAmawq3Vl692
DCqgG6KS6xNqafHZzc0yUOIyZi/lhid5YPnKOjRObxZh912oqM1p6Rv0skZr3/A4PDVqCnYxZlnq
1035nKTdX21X9B/flTyTX1O8WGifz+HiovzSi324ulHKfYY8c9fias3H771pqmLiTXOwp3A82dEL
pKaKB91WQ+qf3QVZWc9JXo0iKrSgVev02HULCfdlo43po6Z4CW72fDCSbxYylChBsIJv2zAMeEit
b6C+D2V7SxUeF0joBnE6h7kfq2G4X7L6MLY1wgoFrohJfBw7eIkKizVgsJNxku8AMQ/yws7yQtqu
wq/CcJdAnrZaXLH9DQ0/7gBRIhUC/fu5LDy2VqNJvAZDqhNAB/0k4JgHlQOPrf7hLtkP4i4u32yI
htygWy67Y8p4YGGDGouj/K0qfSpPzXqQRXkwEfPgb77+lP/VHGJE/1vv0fHa3TwKgovFXqvGALPl
dzYnfdCaqMJtbcVEYKRID0OdeyR16BBV+H+XboJY+uw3XgM+Uzg1kDsOA4i/3fy3wFOCDOCkKd0l
zPr4mCk5cu73HpvAXR8Pj0VYXVKeAydUsnFIq/LvyMlFBMpbaFo9HrOLfm/RhiccrrhbJ20UH2A0
6YQoWZ7COi94di/5ThujR4esWJh/wXf9pVFdYz+sYQLVsvLTFCET2TT6edawttlDRHC+9A33sDe4
4CXz8tmTNEjsB4oIIuUwHpXSTrl13PkmZgTZLEdpWTURZ/QQb6iH7BSqAl3uTmFZBRnrzFdzRAtG
sfyFrLOvTIC0XEP3Uy8yv6B4VFRVevLK5W9+bPxpAK0ezbHAW1NPuk1MikwfO+82isXYE1SuYI0F
CVuIjdW05V3NITUObKMCkVWJ32dRebcSMs4IWSHaX+wh2i8bsjAevRB8NiaUbfG40d0lfQP135zD
IjEDLJGLTass9SVFOMPQSuW14jG7c6bG/T+MndeSpMgSpp8IM7S4TZ1ZWnXPzA3WatBa8/T74cw5
tNXOWdubMCIIqCxEEOH+i2uKL9EL3pnkpK25/TEm4dmZW7znW/PNccLizCuQX3zi6F+K3EcxIVa+
db5Z7pGn7UGMhumjorLuabz+WKZR+C0oow8iSXscuM0/+yB8QRDV+ZWFxNP4Lui5Yj+lPtOXPIir
Xa1i22Y29nci8y6xAMYoR227C8GSV1KDcFy6CqIV0ZJDETTJVUdx/uBk5nxBxXQ+z6QODqA0jcOs
tM2R6eOhKIf4rFZLvMMjIpUTaW3Dzn4E6I9dYdi/5vBJjLiI/vSV0oYJTjJBf0tKtVjIK9FRNez5
tRnUP9tG+yMf2gp1cgiTZPvJw+DVEruxhw7QkB/QXE5ewjjJILcmE4PUsZ2y9K7KyuHOWqJ3E1Df
wairi9fXygfW18fQMwipwtg7+F16HIM4+AAp+D3EaOrBrHXl3VAtBfsMdTi6XQay0SqiU1qP7p81
8evac8HWN/50R+AzOKQmcko9GeQLivwHFyX3b403GHsncbQnVgDGtS6j5tzAPXuLzBbWO5nwXzXy
wZYX/6wxJGY+rRkvXpGWi/eIefGMPnwxKp/QhhLmP9LyF7ICETnSqNzNte29gTb2T0HkQBiuZjy2
5mR+IsTwc9Lb6zyF7dvQtO5Lh7BFlINnxmi6PqMEznAk+e+UH3uTnHdCLi3dbfV1t/SURqlLId23
o7e2fz2F7LZnX8Z5xMqUa0DkE/bHYmq8bhYDdsdSly353vSRSiep/7a57d+6S5sUn9rkPNI2aW1+
MNRy3LG2S9F+y/OSj+qyqTpMYQin/qfV6E0mBMv+VAGye8SP7Z/6euhahhNpQMVSTkESVjcpyuUz
O5gF4mNSN5vpP3XUq5lF9vF9MenBq6WpvA5uZuwBEQWv0lZmNqN7bA5naZNChZuuRoN/vzZldvIc
MIxtB7U4N15N1PzXNtmRN3NNfmfROl5OvrbFSrPTtF69bm2sOPeI2RtPhZlqx8gtg7NVIjVeKJX1
qJam+uhnXsSnb2y/1a72JQOI/Karynib/TA72hgQvRTTzPIpmHZIvBV/RiAuzjEGkBcSI7CWYSdi
snfQdK8/9HVKLMXPH+yib+7NOD27fGPvcPJkijQn6RXm2DlhyX+XI9l6RtzlI69T5xH6oXpUWHYx
rAT2w9COMTN89SEZ2xtiKNkd7r0hljoAuUFRzUfD02xMTzL044r5W+ggO8mF9t4I6D/kba3+id5a
fggHOz+qs/ZMurljidkh01gk475B3fBs1gWZHhVBJk2HKMfU+5D0vfpROQOA0TZZ2BREklL8obCg
Cow/4vKn0XQNK2UAjV1gfZkHszxkcOde0wiRgnIsvhPLn+6kqQ707tFLs6vUpIAoHJwaqN8H6S9t
bad/eFZf30utj4qZDNP40LaTB06tDQ9Flgyveejn0GCj4agEw/AqbVHBZBdw1KPUPFw576Iq+4UM
zT8d5hGpaqKSYFCWc0iR6X9HgxW+yGm8co6uKtaFu61D32H3YCp1epW2ivf2vlX8R68hhz8VB/QS
g2dtzlRMPJPp5LjBEp5g2Ja2wIpespwMqjRZRQ/qNi1+yLguTdEwT3u11PSzVOOpKV4nouLrGXIs
sHWASoJ5FZArcNDnuIydS9wwviLZ8h/Q7dqlmZmfa/7Xrf1zP0L8OXBIQz/J+baOvRa9jWTjWNlk
wx4Fp+IByUDzaoyLfk4VjTtpk6Iv1OKhXYogVoBz6tO8aD5Bzfnvjq2zlszOpdTV561JtqbULx62
NjfOfqlezeynjrydWzfxQ6GTMg4x6123tjZbaQER1N5NeihkmNZueVClF0UHDNPqqI7HpYkZipq1
HwGBoKPPnOEkVS0sMtwQOnjXjtV8hL6/gHyWWOHSORrC7BKHIaDqpTqEXYljMDgTpJpYe4X2h+Gl
4NsKkwjzUjVJql/0BuR+O3T2x5jXwyVUmLHJ3nRskktbl9MhMOHK963t3PyaSYmdEJ1TFS1EJC21
350+ZwnmhV+kZmVa8rbkCaQWub79bpgWKklt9iJNRRcwm8jK+V6qIKbMPR6Of1boPBz0sfLerahX
kASLlKPlee67xtToouZM6qRaIPWC/hqTHOlsMFw8w2C4k50+iI73rzqPdb8fJoP3qiyf1eWkSct0
t/W8/F46YkvMnG7qcEbCuHAnbQNfnmPYoELlsb73orKHRMMnb5QPm3ybXN3xCXcuaZy2hy6yN2x9
vjhpcwqdPgX7GUTnHLWQ92B4Kcs6O3kKxtDpsOheDvYbQQKL5K/WHQtQWR9K0hOdStWvXZDwdZ/y
7MPSxol5PqMcpjEpc3HDuZsj6M7oiKYfvTKSbPH8L8hBY8ExIv7sdeZZalU51O+OcWV0jI42XpYO
qKCbo+se9K0EKercDz+akUhWWpGSgkajX7Q8cPYhOYElyufse5Auxyg1uxNhrCU25jKdz96mzsj3
pp4FF08/ID7qPtuLH4wUenoxTOXJyOuvna5gxeNW0xM/GhmOYiRenbJ2UQxokTHJ431gl1ANdTQE
Uc0qvrV5/+z7lfqOk6Egbna16flvGXGtpGKurioV12fSQBcthWyFyxzDLsyHIA/StUkb/eimGP1r
3KQ/Sts1Lg02Fo+hhT7cxBT3LquyP5h7Nz9cM3zsx0z7hc3GKfEai8XSUzPNOybkOTnstgUuYSU7
D3Hlr8GCvw7zehfgjfFhxs01Asj7Q8sQhlOeU2xMXnW7uEOZNz8VGnHaXInzozvEJUnv6CuTvurc
uxAZwtYL0adP2mezL2oCAXb0ow6/qcFsn71GW9D5uXuYVGKEeRwWGGe7BG1VkLH2rL/M8ZC/D128
sAvT8CbVtEJvFNDEPcx7+9nvJvJQ3VDB1TDG56g2F35Z3JxABceXpkIjxFLyC3ZPmDikdn0h6Fcf
zYVWzsrceGXqz5+fyUGSoDgAgjrGCol+klrpLtbbiOCNvTP1F1wHX4OZEchgqD0Fvl7g9p2D+lK0
8kN3WjRrs/zFYrX20c+u9tI2+kn2IX3q3XV4aO9G+2fH4Pxhho73lpXI82OR8dFbxoSLNibMy74R
IThizbiaLjUVvcXXqidyv9R6ksWvOU68UkMPuHxtvOQU+qX10RYVZrt5dpZ9nWepL45fX9ZaaVYv
7TBfTTVRkbXQL0mVzo/ZUrTqcDfHrU64hlrZNf2pdxUbLSPdfhx1zWHNO2U7IjpoBkijseyJLb4x
05TdZXptP6qDxl5/auejGUU9grVLXXZJQQITm6f+USrrqbKqsUiqFoRRsyG8DH1GWLIJMUxzrTqE
MIRymFSL5Q+QBLA5eoE9k7UATkR1bHV6z646X7twel+rskery/4WWcljlvZ/mEVcXDMiXo99X/1T
oIDpHPGVq/afdgyqNz7o/JStb2s4mrFrRq3aASBHWmQ5S9QSDBr1GMEA0w+ejMQdT2EPmVJL1eCJ
NwmSgN3P0/3iYSRt0s/FGuhJqm5lPsO4I8qwHL+1z1WDfFFtK+gyBjVTOV87hJMfwjilyOM2B2AM
xXJIS5LIS1tkMnoiBBQA57Db98zKP0q/Ch+l5nmTv0ArcSRfdg5trJyVwY5ZSOfdu2rn+oON7weI
kRbQCz0qYKksjt+kEtbkmNCrn++lqrVAOSDjpWepllMeX/3BAzm8HImMZ/Y0D9H6h6XJtqZ9VKfB
q9SsbCDEOqCJItUI7/ejbS6B6OXw0LbKG1wMeyfVVHes5xoKrtTk97WBfkntrH6W354tOK/RihX8
NJffvQCLJl0rj1ItMZfn0cxxu5HfZmfIIMUIQS01OVvk989pSYiXxDKpNUvL1b1SNfXNJllAIHmq
GKvNormoNpmhAPPPD2cspl0cBM43AMR3NVt40vE+Ndb8N3GLLxOR0D/LDroISfnwDZ9vPvVMDXd4
dJaPIDjSS1nY/q015vDO95XoQh4yvxSIeD7pWfwlRZ7tZzs5r+aEX7vjlj/zrLCxXE7Gm1ZiauzG
oG+I/UQ/ryTiGyL4LAy0wI0f0zGPQeIEwR0p0nM8zu/2nBs75DiBb5Sp/dDOXTHvskrj8eZN7dPs
SQrFttMnoqFIZPvfHBQe930CA90dKvJpQdUDuAJ6DodORWOzg8XiteMdYPn5WjfVd2wzlaulZdO7
1VU8duOzhh/8F3zXfuSzuydBj3J36Z9CO/xVdVnyFMURurWpo5yg6atfSivWmLS2J83V7Y/QPpMS
S78a8zycDCWKj66S3gWK94Ppunoz6+iXGRXfuzE0Se9UzkUDMUqWzcU4C6GxsY5TFJggP3ihkfw1
kCRKJ8sFilSRrHR4sZNq9A56SHqpAgjwWhRnIvIxKT9Mz9s8xvwFdWKyBNrXag68i+WR+QT4nh6r
EHlM0wGsNICFb5rev7f+cmF9Pw659mqozQ0ierUjCxWc1IKImIXcJYGXkXivyty8doyncfxLx/HE
eCla271MWYf84QhAud4TZ1QumkJeDU5TdYI7ryMP4hu3H0A91MeUCNgBfSX7kNv54iM7X/k8IrFp
B39WmVu/zTofbZr0J4fEPeBuJyRiSqGYY3g/evGPKcd0cRzQzsVq8e8ZGkzZ6h5ugEGzt/qwfSF5
q52tygpvgZUTlY9K9xDkqvEF5Of3wYrLv01UMMkF/Yq6roL8HRKsL0rEIYa226mI1F1x7hte1UKL
nitQKlKTorJa7QRxnuDY0kMKv9RBuozenQ9Z5RUZFQ3YX3wBG3GM8WJ46jVTfZtIrR49nVy3VC2E
FB+zGC34ZWcPuvBtMCBjj3Z/L00G7IOzE9nVoXET7c3rjRaUJwCipSZNmmEh+NamyU0OWL4+V4Mv
M3OX6FJo/qL2WXZvkw+k1YzKF6nhSRUcU9fHQmfZObKyIV/d3qTm6Vr3FikpCAEHSXpp0/EIufZe
bsOi4QApmJSceDWwF10OCFxlOiZVooJGoAez6vi508k+LDuVpRgHAn8KpIGr9CDUPdz8AhWo7ZSB
m94QX03W35xFQ7GPvOltigl3TJamvzU+1mh5Hd7SLORLV7Tx33ZroyvN3OnVCe3XdPhZ4on7Tkxz
PxnWiDVJbryXY/kjTBCakH2EaNU94pTeBcSo+W5r+BkqvTccpW9u6MGtwqZmL3sHlUwP9uvW2Tef
+d6XgGHqKbt5ITMIqGjRqxSIoxTHKvGLY/LfNn2Ksl1QeYh323r0OgUjKC/fQ/vbPKdhZLy5RWe8
JbPCoA+m5SrVWPG6qzYDD5Eu2mAbb3zAJieL1v55Qxp5RKX1Yi+HV0F9Au7uI4gOt61SOudViiRu
GO2aYbw6Qey8tmijP46xAs1cB4BWmAHsaBxpztKZiGD4gpYcaxq/zfegfpsjF2g8Amz+53x193eR
Kf4RZj/AKGxTXuHS6VjcNd1albbWrA+1xvdMapiYFue5AmC3VnWfo+bs7APceJKm0ZhJ53Wxiq1H
FbxJ2zT7Ny3nxZBa3Sr9pbXqgh78USl6e3oqAYc8rE2wIHG0Gryd4eTRs+PymrdoZ9mTbu7I7ZIp
NobgVQpPDc9qYcyPUht9t3mMavdc6GmU7OdmiQLXlbOTvUXEVz61dEJnTRKftjbDS355qspHry+b
Fy2CVfbLwVt0bNRXKXiOUPDoyVZvbb45fNSROt6j6KO+9oEf39ea/cfWIWGdgvJG05y3Nhe7snZc
T9r0A4IVyAjtrdGe7vUofm5HL3vkG5g9kkK/9ZAgblLDKNNWd7LppeGr1prt9bc2Ocxqiu916wcH
rawyQD658yKFWxMldCAEwFCnrVQVQLrkYurhkMBRfatjv3zzk5LwmhdHZ2nLopxYZQzEPMyLcj9V
vrrj2fev0tk08GgtUCk2TOA/pYodVsowewy6qH6r5/K1JVD4gN5r/VYkiNyaoeLvVeigeD0Md05n
9lwAdobApw4kUkFKaXb9pk51/NTE7lV2ShM+YxrB+8a7atNQPk7meGfXYc/9HIyPxhzKmzfWHaig
Kcge6qA85uVRUYfy0DROfdCsYAZ45DcnUzGchz6BohH3frLYjx3xcfvaGH4BH76/98v+weoDFNtD
clLwEr77XXyyQgQPEouVTsEMwCu16jJG9s/ZzUGw1Ve1D2BOKCGYbrXXDy1zkH3D7CP38BfSs90M
Sng/RgpEUp+vuWT7wMfArjfBoKvKcAMx8aHVTnQO+CAQ4FaBpANS7nv9Tp3Rmms1xSC5ADvJVc7p
qH9h3cVgA3rhUBrqY9alV8yolfuqK6HH9oN7zXoIcIbxETdDzPLPZZ0M2jPrQ/dtziztNpHRJt7R
Ekw0il2WTy2cqZ064qSLOjHp2wk3AK/sk107841kMfyg9i9a2HjPiwjfBInBnioT3mNg3JtNrJ4U
jFF2RfRlnud3MkKHqNXKU2G37l2f4QZDIIDNrZgGFOBto7pDtOwrCIsRF7q2P5VOiI+rrvuPff6T
04Q35FaMHbrPw94xDTK3haLdZ8xVM2tUX4yUMw9VNt9ZCM4GISCRTMFyMdHh5E3JpdGG+lZ3fn3E
PnI4NI4T3KduPR/UVv8ajPgHgJjqjsEMRUOdyxcL+MdLpZsfShxVlwy1xntkEsGV8E05po3T3pdF
QZREH+Bvzf4+qKb+HiDBpasRZGzrZJ/X5dnLRu+aG1N1SJk3sLQyw52Bm9a+7ruLVS2IwKDTjuZg
JycAwt+Ravq2mIleTLLke65WvwcO1+1RZyOCx3NjNwpwvaRt7zRKdBKAa6ElwYq9M/jaGzZsG/V7
legTvDqzvhsAGlyVJeBhNC8yo9aWaTVTFB6jjjxIGiLMkidIRkRDq37o2bfeVh7TFJ4v4ij7NH4B
vfz37BrVjfybypcwqdFcU29TUWmvJgwPk8eedK9dDwn4G6faG3kY3Xd5FdyCkRlGpvH+TiG+PGlX
Irc3LE9vmRGycno0KZzoA6NeJpgJMVS7qutzaE/fXVN170c3afeEAtuQUOgKdsBbjdyS7VyDPsQR
IoBMo+WYlhX1Ein5ChEg3w9x9LPJSlyyI/PCt7xPQKwgb1WfuKB/1ykWMSNheLIPmHK0lfVMYETf
xaDLDn7cvHluA8fMbXB/U43iGtaMg7Fi7uehb/ZlR0ygzp/RNFXv+yjS7tulcEwMKx1ImGm+C/XA
P5odSL1Q01mhKE7H2Gs1xyBJ3D2grFNUBD8VMg8oMUQoChHK+NFbQ/mlRdacj/aly7Gxc1w4TXpA
DkQdoad6TI8fggYgz/zCiqTdk/esSvMRW/NshxvARxqrIX/esRYI9WGCXPw0egTYa72byAoHrwir
8PlsKxBKvtqBwzfj+xHk5Q7bLGYVLAq7RIXDY7YEr+c0ONneoj5b9T8D188QKDOAN7p6CojBzAEe
+udwxqpRhzC/6zSoTO2vAdJgBOz32HjA+WrbIers7My8VfcITRdHtehAKHcKBiyaqiAfiV5MEPgk
Fkr3baqm1zG0m3tCjdl+7iZE0bL2CfbyK5HmZmehJ3/1Jh0UqO5bV8d2b4rfezcl8d2bteB0qrj7
1rjefRkxzJqNwjCWVtVlRmEJC9W/BoCo56rr/sL7wIATbAdHpUymhwGvonuH4HGxEIiDVH9LHfcO
/MPELHv0uYLDXyOrdqIbAfClOD7qRufvmgISRRZXBCrawCTrVlqXyq2KnZXY7RnoegEozrMA3fAx
OEFmvjk5SSm9QHML6di30upcojyFdkji+FxOrXnu68r7I/Xe4TJ1auv/mO36AOedb6m3QGSUH5HR
73MrC276GOCPWKnNgZW6d+kBnp0tcKDgTkhJKT6Ltw7CvWMVBD1U88Cc8cEbreE5HdAocqghJpMc
WzN4zzPFvtuKaiictWoz87/aNRQxbL4eLZ+5ozdY4BjdDKBn5XknP/C9feihvqYx9O1ZMu90NeBV
9E3jbq5j0qbMPn6muX7Mg2S6qTPyTQhFvWhx8MtaHKKg6tyjWywPI6szPsRLsYjnmPmo3atm3b4M
fTs9tvEyclPzyqB9qSOmulWdnsvAUcN96nAbwYRdlZb1R9enzDys6EuS6ugcmsWzZYz2acwj1t9L
4bsPs9fBQ2u1+Nh0L6nTJLeQ5cEt9Z3oYBQQAGBjR3eWbb7ogQF7wxt5orB7HEBcEd+Lj4NSv8wY
VBLYY3HWLQJnWnYRDJi9ZKShCgNLNK3F6woE5n8LpSNf1KNtWnjYZRghklp+CVJjzLyWMAt+DQ6y
50siQJn1o+5j64rhFhwJzEA9ONZBDxprCoaJFafPsYRG7hGUvvKgFneNOT2r4TxC7fDtw4gqzX5a
qsgUTPve5GaZqQvQzAlTeCUd0pOzBrrIM4s7EBmXYYKRAlzpsTO7F6XF/yk34+SgY6I57wUzFy4E
fgv82dEZphxOwew+jqmmMRXssieP1NwtbqovM3CjD7w2QBsW38IhSj/UHJcYr/3pFj4Pt0QJnCVU
UM86K52UB8rxXO1BiolPGAArTzn40hsNcOzVSikVwJ4+SIGpzs2bnAbXyveoDvJrFpcM2WPnHDDs
Bh5CSgEQXDHvCxTTIqeweS/svcmQ9zBoUHprgAL4rw2npOHvITniP8QEWC/JHH4JkYJDfPQ0YS13
cJwRgvuCNwKgfUg07i76v6myT/v6b9Y17V07ZOd6rPlMggpMHCyt1QSSUAuPs66vTvhnkZfGVyTk
UeQcX/UksC7poLzOBAEWeqt6rszFeCD+S+2MS+yNIdn6gxfP3jWMrMeYVNo+1ZFVatUc4T8DxLh9
55r6dK+l8fuoskoNqwAZxRDK8GLSVPno2iQNfw8o0JdVASLI6u5kk/AGy1Xaq3BEOv3dDY72BmzX
RRpbmVgImIzT2oKrz9O+ORSp7T3DAnCe1Ol9BsH3bABGsPOgOVVx8rVkYoB8ZQS0siSZKtU51TPm
fGUGQFNRzknnhsyfjBT4i3XIg87YV2XRX2BHFO+dWTeXEbbIXqp64jTgjWsLv1CleWC6zP/TdvZB
L4Ofk61M5yJO5zuEP577GbC36drJU4CUy1PQaDWZYaQwnd5Jj1ZtV+cSGrgRwM5QEiTmMn7ewtRw
B6SCnZAkYxHsnHnMjqyinwziHIzihyx76kLAYt9y+x3TsvaaLZiZcsHVhSAsrqbzFC240dqY1CvA
iHBBkkox6dEXRTH8Y/zfJmmX7tny2tW3MuC6ei10ul1WpJQC9Gx0kNNaXQUH/zThCHmxwve4ASng
v41NkJ4C6Lx2a8AtGsY3hMpRN8TzbtXVEIyQ4IYykwWDGzsoeS+CG7Kj81NIkuP3yW2CG7gsaz4y
WeWXyKa80VYFl+wim8lMBAkWFv/eUBegfd1WR0GoVM7TAilkLpvdih64ddDg9eDvEkVb4gi0BmCx
jmRV/nSU/JCoAQ65P81+AMW8XLhmOaNsbfhEW0vU+ShQRWkc52zKLtIzclquDLKIwT/Ht8tJpJcW
qtPOdrL0IL8yQWuaBCzCZ4ur3zlo1LMojDjeHpL7cAXD+aNb7t9oRs4lR41acsBSJHL9ZTNmiUxK
C+M7qWZZdQ5LRcd/ZvlNObjPAO+Mi/xJ+Rk4L4dRNSBO0ldHryx/ynHpGMAxX27jeoelUfBSuU/W
xVpIo1vbWOrdGakVPJkAfazYX3kaoN2SoR6ndDyqev1N8MBSDMCouxp+HfFUJEeyarAxI6qclDHe
bY6S9F5xXqEa/NXDXDx6TcgdtZEQPbVJ8yb33k7cp4G4z2muDYZ1a4jQ22PqTnqruKUOy782RLNt
u2lgh3Ug1E1wkNsld0O2Sjw+k51sylNghbpPXrnbeUWf3/B19ECfyeZSQETg2VDOFV7vjC1DMgNE
AOaM1TBGoL9tytEOjhQgkV0jv62bc9qDhrKji/y9sWmIUTeHuE2+zqN+kyu3XiWopbvCSqeDXGu5
KklbsP5vNcRXFgyA3BM5QrakbX0cpC6FkeIY0nQhEE1EH4fuVW78+mjKpdmeBtlTE/ncVWDYD3Ip
5Efqfc31aYNC3xNBZ5ZrVd/bxTYEucv1+pq5088Ar4xTxmyAp+5Nq/IWpm14ymeIzq0+verL0CGf
7Sy2nfMczCCBsePbqdA5UcJt0BOykrz4v/7wb79BNrG9guyuh/rac717qMngUNob+kGGAPm+d8iN
X2wAWeNrCpd3vbgrnOK3t+Y3UMXnK2iQxisiWJNzczLCXJuPsRv+pXSZetyuMIPgTXdcKN3b4KL2
zxkmlif5Lb1fPaX2rJ7QaOznfZOF9+2gK8A8lnFoea3lSNn6n21eV84IB4TJQZ6EPk5PTGFYuiwP
gj4i7WTCsd4en6WDXc10MPX9gATbRZ7gsbOGy5RbLEuqY+4MGB+5C7jyf/5du0ivfghW2MsN4AoL
IGV79ub4wdUXAKNR2PUib8PwtgzL8iRJdWsriP4sI5Klz87Rd6oBzEr67AQKY6T0l2J7W397RNdN
2T9X3nDxGnMvT8J6CLYCZ+VL25AgkLGQBXtzRqH7ur3h27MsbVINlqdQ7ftTA0jvHDrRSfaZ8rBL
j+34z4+g1OWuydZ6jNTXzU/7pfqpbX1sy8q2/xl6sJUjwZ+a1wCu3C4FHlOkgNx6G4Tz8uHQPYim
gc5CddJP+FCQp2deIHd8sHWMQZ2nfG5fHOYGrA/vdSIWs1rgsZ285IBShrq7sxas6jyWL/ngdifT
nJlKNLp6UIOC2E2PwMyOBO9JeAdTvthFmvNQH4KofHIwL95uvPxVqa6v01aXxu0x+XRIMaTtpcd+
UB5GKepluJYtPYG+ZMZwnuTqy0kK8IwTmBUeu96HVr+XtwRWO62y+Vvr4Bp/5BYiSrJumXANPkKq
+9MWLkXIBetiJb0SB4caEi/4hjHRP6IeuDsyJke5xlLIbY+X6QlCuayRp/R7Puk3LzaykzqPd4lZ
IlDmdRcZZDRG7RbObol67iEsgvULYLQ/IeVnVzmh3HnZYqRvFzaMHQ0/58F7xizOXTHLfmK/+Xie
nXJ5IrbBQNVU58px2+/T21E79BPE++0qlpnDSJosn5nMzayDb0EXElIJvIA/wCUbzMQ95EelC7k1
KCcGuiijZh1XHTOZbIHXrc6T61wngDnkc8/QI9Eojux9hmPYOrtaV1GRFhTk3HRtHYThUj/WRmKc
5Pzyu3w7Gq+t/jQbeXtSTeNF7up2a2Ur77ofsTFFu7EoUPqHQv7PAm0bOBT59kt9ndixPC1xpGH5
AMb/qGV2Dju/zYcHBNnNC9C06iasnSHqqhvPwt9lmGXr/ZU7sY0x243hA/0rhZ5pTl59sCBII4vh
GDicFLwELiP4AYXAY8klkzsjj3WgEnu0gAf7Bb4h/x3MpcM2om93cn2gl/F+uwjbXtmSLv/vUzFX
G2EvPWxDvfwYqa5z8a0uW2vjHGH7wYQWYQaZ6CqdfVHxWJQu8mfXKZds4rDJq7Zuktf+B1a/fijl
d/42y1iPLXN3DyzgnoQg9hh86GX+SnKE0LW8JnOBHMw+mMy/0Fohnhz2yaVowlA9Svd101++oBFg
kC5I13mcPKkyo9uKrW2aM1IOGkqRGjCxZRIm/85WrChJqf82l11/fTmPMHEexgJdt57tBnj6ySZL
Ne/R6y1IQn135YeY9U13dfUq0zKZ1MmWFOupl2mhVEkEoXkdQADZOkuXrSpbW7Hdxq1t+xufjo3y
jw6hDsYwxkwZODuAAPlF6vLmccUTlvHL/vXHz6VW7CJlUH+bRsotXJ+8+VsA0f4qj2uEki6g6eUe
hF2H5IY8Kf++KUevQxWgnObilunhMxUkgCmyLeE+cUKE4CF7tx3bGlB2SLH1k+rg/xi0Or+uv355
kleyx/bOrPOZ9WGWVk/PO/In/33vZGvtJZuf63LQetbfen3+A5+PUjQSG639rs1Izcq4ss0e5Nh/
a9u6yN51ni2bWyH3Y6vKlhz3P8/623JGekvHT3/q39o+nfXTXwqWAR+juboLYfQtrzgezuQqqnld
q8oLLwWhFMiZ0IhYvC9htq3Y2uYMT1Dod/SpWoPNtZMMt3Lyretve2TTNwMQQqTg1ydaXhZ5T7aX
ZXup/mfbdpi8d9Lv39r+f0/lz/lC7i9i0H7jwcWhjWntMheWD9dWrCvZrf5brOLfun9qW9cTy2nX
vyDn+dRn/QtD4t1ryvC32nnhXoYGWYPK1vaNljFkq8rWNiHbOn9q+1SVfn6PYED/Q6uRREgKGyIf
Lye5d6a38givm9Iq9ZlQNsvqrMpOule8bcM7YCpo41tdmRcaudRl5GcuFBBRsjLLXUNHfmC1816G
B6L/SLI2KAP/Q1dbBw1bJYYgo0tRzpAwEX87/Ntwuz0Kjiz6tz7bY7C1fXpcpCp7x6BJCVm4ML0G
dTYPnaOn817WvwkAA8JFyfgetEN0Wt94uShbsQ6rW10u1/+syo7t1ZVqQCDln+Fb6p/OIG1zloCd
0BJeo22wXyfW6365P9uRDV4lLN6yq0VgxFgiJL+tHLducqwUMjHYqrL1qZ8Molvbb/+47Pl0yOBV
ynE2HkAFPtdQKXANkB5Eyg0NJMfy4SpxxGvfZOjysyTLLnJlyqTPs8usOrsmc6yLvOzbHV3f/d+C
mb9NFbausiW3Nyp6InprpzXIlTuInhhxhEyKjlb2MHsl6RjUXLTpUV7RNU4pT8A463Hzh7zI/0S1
ajU4Yp1N6qQhOZjn2TVBIhiWOKQ1KeqGbOVuq/tWoKB/Flq7ctEddmYLAzIG5C3yYelacDZ1/044
2xYJgEhFu0auqtyXOoPKpFfFexnDMxE+ub7c4LlFdKdd45mfLr9c1N9u0bp0Xa+6rFlkc33NI5KT
s2dOR7nK8me3Qn7AVpUL+6ltXdXJns9kzq2n7N7+JT0M9b2Ntd4OG0Os4oLc/9IV8Xg2EAI86jBm
qUI9Q4C0uOIzyV5LJ3dmOP+HsfNaclXZsugXEYE3rwh5U1L5qhdiW7z3fH0Pss652ndHd0S/EJCJ
kIqSIFk555hgepZex0HmqSYJ2U118BQp2VZZjiEndXYug7p1xV5zl407aS51T+4zRHrDULhNxE9d
LJzM1lemg8BTQVN0ShN7I0ehka9BBhG4zJP9mqokquHJ2jdq0DzgyWKuGWgsxvPMIr0olk+pPz4v
ivbHAAzsI/6b2oMaN0LlYFO0ZQCPsoTpiXqEAhGbVfoYOxZkQb07TzEsBAvZwkZlbn/rGP58Tavm
B37HXa8r5euY66Rqpf5nXjIkr8mBP/iBjFI8a557Zza+OVTrmdn1AyYclBY6zjC4QVPXb/WMppdH
8vJFlVNzBVEHeVUEtksullgAnVLynBsV/CZZ9ioQwZChSnTcBDFWl3HpoZREmMBAokCYKNumMMvL
PCXVRayJRVYUFtyzPAcsTBHeKOLAKyvwQ/40fOhMnm1beUH5ZXKlEUcCicNbCsCu7fPkFhcx1GsZ
w6fmEyQqQzD02qxAE+S0A8/DTWEfUGowveZQbG+hfk39FF2HZYHRJbr6cvIJVlPai6YyI6Qb7iJU
rgLwmWYwW2MF1wYa9lVmJvSaSoqymsYx4AmCjth0kFalJucyJ1KUDFl3GobuoiSd8zAvizpDtmfy
3cJdzR73jlDN0pVSWqSiDczO6BNhc+OowoXxf01JNF++tlBzQP61+M7dX19FhvMAZSZaVWHrwj3V
1pZi6N40NTmMN8T0haboB9NC6oysVfFUU01alyh4MBgkgJdOWJ4qrHanZlncN/l+bpOCGuoA2sjE
m1aqh3zWU22l6JpyEItiCv5tLPpKWk0OLncnTCk2AzV47n0Eo7Y59h/JkL9rTKWjC8fuz29Lx8+M
MhG1QlFBiennX0x3voV5on5MTYJaASDOczBmyK7hYD3MCnPJxpQYx8rO+4Pax+0uTePiwr9AwfLf
yo/NKPHlylL9LGv9cw016GxHycNgVg3WV6l+jHsmjixgj2uxKTqYCn0Bv56v69HtCe5wp2X3WEkJ
5YvRci2vYwabJkvCdss1w/vjxUb+aaWzfhSHqhtduVhOuMMcRlJnBhZtww2n8u6foA2S32E4J1/H
rbW5fWi6dp3LYG1WPhHLfZA9EVQ4U7QvGp6VTf2I0aJ5xHveXygd78UWQbvtI6F1mKGyEVjTsodo
s7Ty7xcl9rNsw+MiNRChNrYfKhbLqoSD7gQ/rT/VA2XlMoV2IjosSBZ7MJgJajZOhapL7RbYprIS
m+L0ZKm83KosNGHL+THHEaFLtQz04q05/v76c9Ik97dmUeM5W84f1GkUednkkE/Pd2YcdMgpYlUs
qmDG4X7fFt+2sQUh+Uej6BY9HeYOb3hAOIMCLxhcdF1EKpQVFyW1fq/rINz15hDAeA+rz7LciP54
COtNqkJtqmbJomAt2aSFUw/cN0EUnLplMSRwT2zN3/7R0fcpcTKvgW/GaywM8bEcMzIMl4VYE206
T9lENpgQ1WIlasgb/D92FC/52vv+6m4kHPD/85LUHtBXyMr278O0XQHk9jZeSplq4OqvTyf2Fm8y
FaXanNJ28VEw7agbLQ5YiJTnaFnkACbOYnPyfYiFkT9gXpdjiutLdylDLnfvO4k1EvSO3Pg65pF5
cWxTVQnLyiETY5Kkg/VqIMWHLCV6/3qp2BRv3EId3VmAwL9eKt7tj1dkqr7uSgQaf3csn2oqY8yO
t7kw31PiSVEuzXZ6bKcqPdpjhOBEgbzZZcwzysxWrJMiVJ7kMhxOtlp/z0NFfhrMQn5Sw/rScYG9
MDeN0wXoIHe/XoP/ZdWtejSRlrzaGYdiMqc8p9AMXqNKesOPHDyITr0Mzn4Rm1fRh1J4nWKoe8yX
Pcf6NRkU/Vnxo+JFSfZiF+452ZPcNNgvL2GdTqc+UNLzuCyA+6mDqyc1q2Yzu1yzUeMtm2IfjKZM
5Pj2LzkZSC+1qV3iXEpfM6eGo61o7Upsan0z7DRSU71SNyDiu6bR9Y/EWIEuMkZ1HWGofG16YhFk
/HrbxV/5ihSs9MzM13cjkZnX0hyfkdB0H0b5bbYb+82Q7PaQlRHoJFPtPpoZIYVsGfkViA4s3bD/
HVhm+4FkS/XmmBRxs/GfFcRnMGzbAb0na3HYrmeiYfEL/9uELfKfzr/aVMNCFZvNp3Jw6jV5bSWE
Oat4ziTDPDRpN8Hc7otnFcf0I9HvruiUkLE9o8B4w8krn0WT6TfML9hDuRWbIzSJveJMyUps1rGt
X2dm6cSWOGI3yGcZ1puKI/oYTDO6hMIItWMNKwZbdO1DYTPzM0X3uPPQ4oH1BC27rvzBOoievvWd
ta4MBt870k5mnysPwJjotZerfoXHJzqITSuSTWQKUX8UmyZBRORAqv5JbM7S9M3mnn8RW1OfXble
51ctRt/jj8EujAbplmatfI58bMShT1zVkFdXhD5rsBP9rXTalyRu5SNiheGmqi0/lRiqfJXYJ7GD
aIeLuCmlOruIJrHQoRxFJgaGulMJXC1Ij83M4CZ2j7GjXXP91jTFxu7sisDCeg3GvDyak1Ucow6z
3AILLo+SzKLpKhvMrDx5sdMDHTej5iFULKLAJ+MZQlj6IRuVs4abWe7EJh4dJPVq8VrqI0hKrUdL
sOym9JPvwvRDVZOPpCvLLULxKv1ARZ1tseNbG5W5jw/T0I65LRlPephZ5zIxEFgsu7WT/GtCLbnn
1qacGdYppBGxZi+LWUn9FRW8Bv3uv233XcSaIbW/ql5Vtv/b69UWAUxnxg/1ODeXUaqQSxc26DtU
XTp3ol+57L/o42C+NtYIHyhXi1MWaiZk4ypFETfMb31l38Suo5ae6khz3usmlz27jo1zWjoEsNQ1
tBS4sC/YkX5IwK/WcbGykQ2d5JIflT3G3zoFgZih2c2Do3fBQTKtZBulofwEVaV2xeGt+V0uneZH
x7wRMiI9hsM4aTtqtiXU3dK4OSbMcX7uFmBLJXeTrC4g48KoOpVcU09mGXq9r8aHGjj5Px1f+4ju
8t6KjwTxMxh/T54DOfZEf4ju8SSOFls2jWaFnbCy9P3XpuhWHSUZN/y0o689A0W9GXpibGVzwLt9
P4Rh6UcTefnBCg1pnSqFSizVYO0M9L57sm6ak6Lp1sZMsuk6kePi9a3cvPBrlJH+2NYnY+cbbB7p
d+M820PCkHQsjM3tyWwL/QeeRGCROtd5vn38aLPEwqQSzOu6qupLrLb1Tteq4RDZrUG6r18SS9BZ
8LEQq3Lhw5mplmCx/N7/iIPxJYl06ZeE0vLrjbJcARVXGD+ndPgWSpL1rphNBu1YmZ9CEzY4Q5Tg
AQu1vc0WqLgs+emxT2NjSzkgfbCxAqFxbgzqZ1zITH8OP7gAf2I+lH6qATnIqJMYYTMITwJb/5VB
Rla7/jkgmqNpH/sOzTKc4ubZaXkm7PpKeUC30SHPIWEJ35XlUVzz/Z2qamRQjdaCNJBT0uKULjuK
NcuqmQIEgXDuErAu5Nc8KtbgPOep865MsXTWe8fhHIDvrcO0PojNToM8l1txt1fjHjCVwrhs35VI
3YrGdl4CDOluNYTyua9K/yWq5w/VCNSL2JoXBbilGg9iV0exjpFi+FexFfbBtk3L9FEvVP/Fn5lL
LIzmqdQs68Xfjn5mfcTcKrftKLdbqx2Cz0Ld1kNtfpYosojMqerdEAzFOzF3q96I7EeeI0+EPBSX
2peA5weYN7o+VNyvtqUjKphxJll3cbKMW2BHEz8iwGtapP0ScYcGMLXQCrqX+w6NVmteZXbGZiBS
8NItC74Yk9eQjeyJTdHBhG1xaWbStoisPiJ24p2DrkLdQOCoS+2uuGjLwgTFe7Ql7Zxb1fxIFeC9
K6Ppc4oWoUeLnwMOFMi9VH2P52H6HOvIWI1Le7S0//f+Nsil+/6+7XMc5GmrJrABvv17/Hv7/3X8
/95fvK9aDTi3HX2t50a8Gnhgv5XDVN9US1e35tIGLqO+iY6ch9+vNrELoMjmVi5tf72WOyc4K8nZ
xir3RLEwFrelUzXyhm9G9k+bTHy0k+ub+26ic4wdx61r/AZB+SBlrYFhEs/XqNRDsLb4rXs9HBsv
G5XiQSxGnf9X0b+qrtJUazVM5FNQYcTjIiU2ILTLp3ZZiE1TkzDdf21nldfzuAbr8d9e0X7fFK8Q
bbDtjnmEoO3e9HWk+3bKRW8e7YeS0/WtJ/4DIpnzkeBn4ktV5nvHx0uqjtbjZPbONw0AHdVCZ3gw
bJvA0QTeSpHKEbOvuIkxHu+bUtpoqjO/QWQYth1HFcDTV2xZe/EeYYacr69a40wStnPxO4WJruXY
hFc8qJy1F3QjBqkDmrZRm3Y8qHUIs3sJ3BGJOl/hOkZYYM7l4Ut0iEUPq3ttI7LCid5bez3VS+A6
rX/LrES6AYjuPHXnECOWzDNMFw12DBByS3cZguCLicd6K1VZv+XhDyy+9rvS208QI8NbFJMEn3Rt
/xA1vbKT4zbb+2OqX8JAJRNDKufXNEx/IzrMfvPikDj4g6Tr0LGI/r2RJ7PVxi64VEXT3IplockM
D8MCXOKyg6YuVqQGyYbRlhclxRcPMlleD07RXcT+YjcCntaERk4EoAGnSZZMdiTzZMn2yS0A1kGu
WpNegQ4REGEQjKZ18rghB62+GEGXbCusNeckw1Shjfp8smyUxbjjzaOVDdG+AGV8dPTI2FP2KA7O
NA+HrBrHvSRH5THTCoJ9/D46JY0P4mmw7FNSTmS91hRJoi7xN3HbyiQwyPXGdooRoyvQZQBQ/ZX5
iXKdxlZ386E9wQ1GO8gVBzVQ1fdPc0fUD+HO43NkgEfudLfvQopSQSG/NMxBr8JR1l5H24blDff0
jeyZ3q2iaTz75FCBoM5Tr5rCCBIW/DjuTRg+/HT+njT22ieP7J3Z6wauTbR47efoCS3p78iU5+9S
on2n8Iu93AgolAe2uslabs7+oG/75Qh2TH4HOrCSiIeRBypzAtKJxOR7gS5R7fRvDloDHgGz4Qgb
dbzWBKkvNP4Z6Fp9doypA4XML4Ano3KXNQogGeB94yWG1sKgfNzluhQ9+5JjXSwFN60Igg/1Hsud
4Q+7Ph2md93k2UlRgme74JeiTHkBNkAe3yMEgOugHPqdeJUaJ/taG5RDbimDRy2xOOAIinlUXZTB
hkMgh9+6X036BBBR7CLW/mg0lx7R+HfPffcxE3xC3uB+HNFWVTY+NCbwVhmJgRejbIlybKXutSPA
8jD6cga+glOSwdumbjng9Fg2Ido566ktyLlcNlV9wrSkG8VebPpprbi4E2OXkAdMcqbFQ8GyUPOQ
vKdSn8rj6CQVCRasicV9H7Em2kgaZ+9GRaI05Kix/h+vmwFGlRjU/+vYYvOPt7bIEdgzEnL/aLu/
RLz/GJXzIUvfmykMn7nm+m4RW8Ze9fFW9Ln2JDuWv9WGUFrNOf9myyniq1kVO7ElXqRrzlPbZc7Z
MKQd6KL54nQNlsI2b9/60apcbbCCb20gPWMocn7qirLJbS4HcMBXgZKrETsA5e2y+DfFjAfoIPH3
KqpjbjtN+77E3a8SoyvP1LmPMhD3M0aB6pwrVbgBZzq7iS5X53uH6GWA9c9+OpE8RWut5O4ViQzJ
zcsRxEvEjvfN3hwt1xpq5iz/8yZ/HVoaE/xCqv+aolEFmLm8yf0AYjMd5B2TX/HBswfJOnVjQAAR
0aEkvkh9iIVEta46JMdrai5XX6VAYaCH9lcbTl8ilVJ7Z1EqOFsywSWxDOr/a3NpI6l7OEfLQrQh
wVTW5KIxC7L03jvEfqKtquVsow+kAojN1tTydQQWxuviifJ+VX+PMC44hVx/KMGE/a0vp1er5KG9
nhr/KZ/z3kMq1t/ULoaGaY3Zg60BVYmBuJ0nox92BapaCI4Rmn1iq/ZG6sAEWa7igyVHlzyVq03G
s+5VhrVLxYDqdWrUEoX1Invh04Urat72W2JCQDFmXf8kU/Tdb1LzR2n4B5lCZgAJB19TUicMpV+K
sjXB91FkYEKj+z1OzsnP8+KH1sTfJJ0qNVdLBPSohgyjJw1LB7VggPTM5mx48euhgWnOA4ToHa2w
PIYZVkDRmxPhefL7uXFFb5yGGZmXMOVE79Sa6aWW9M9kORIzHvlDWldPoi/WbWpOgJYYk0cPZStL
l5gkIdYDY44exJpYyFnwMatytb83iTXSUEMvJsfn61X3XtnKrG3MRJQr2qwmBDdpN/hOgYOu7vvd
30cesnOjF+bBn1X2nWNSqXAiPY2JUzJF5DN5oqTK0bE75Sjjo8KzHinbdAYVIzrEYrShBq2kZZ9a
kqZqc3+N4ks/yrmEbPefw/yxi2HFeMjEwe9H64npWPXWVHpfxxXdfhrzFn/sOZuStCIOS/c008EI
thxeGmosgjhY/3ih6Ph6S/EBw0z2N46uv361aeIT3N98chK+gr7VyfsmbL3/9W+67/3PcZWfWQC3
4eszLGdBrP3xYZcP9/WZRM/Xm3Zl9hADdsUqvjVaWz4Wy25iB1+vKfOIVdEjFpM4/WJVtzvQDcN3
hxmhs9QNG0YbxKmNzblJompVE2ARRFjNgib/ZhTNBEMPTWMv783Qn7eW0/1Cljt5KWBFOfrRqwnR
kbpJHoUDH8wZun2Ytj/rzHc2jJmONgjTqFIjTzGnBWXr/DAlIrLjzpVqLuSAZnVw+LZDjbEh3cqu
k1eeM3eY8F70pnfcnp8dXI/pufYrxMXdixKMHAybH0Ts5NLLzcmK8V9WqJ4o6KxTqluFrn4Li+Ek
Mes5FUQiTiAYymXCr5CYdEjw++7wEfOY6iTHSFJudZtIVznmkbckz+ha+UedsQjxckvTMPbYpNLk
/NWmEOLizsWQ7e+vCqjkeVkNconcVOkqOvCgfWtnHFdV22PlnJ+a6qlJ9eE6MBBqrRoWes4j+TAj
GQFeFvNBghepJGSFhBxiD6rOguzQju6I1VR30Bsa6aVXRhLAlsWU+rd6wMefFUcrGAxU/ywKqsUr
PGbjRi1gjYm2HALDdiZljYLpv23dzEACpKm6rUjRK2zDf8iWBTgKp7Sqa2uCa0pbuDgjY5jrvCyi
VCt39mRNrtjkCqJdY2gUGIaar6Z7e2Pqb5HRagfRZEuVCpdsnIkLbYq1aBMLTfVVpolgNopd/uiA
mKdNzdcbi2ZDLZjfnYp8L95YtPnh4JpOq3ntVDNjvXxI0Rklcn40TACES5NBWf1iWZI3BGF8K8p1
gSH42ipKdGPO/PcYVf5+ULQzIPL0NBJWdRULe4b1D9bK2Nzb0qnPCXGDzJ/IUixhafQ1Mq+7Q2Ik
xpViv/H12i4y13Phk34Utg0pWjYPbX5KxtBslPb2a5uEpGpTF6m+QudLf1ga6nEZPMeN/TA7jA76
uWKuqOr0q+Mk0oMRHYNlQ4vifxajUX90VC0Pk54uj4X4fUj/Q5hx329MoBylM5decSBLLkyyK6Ir
gXfdpSwm7+sbNZdRgNa4daEiNw9FnQU3nSLZTY2Lp9IPxqPYTSwYkqkusUDlTmyKfRUo655RoRwX
rxJtOCpSLAnJmWe4ceXIgXNNc825wuWeD5rWfQZ+DSVkaVetrCdJKnb92Mb5L3aDgLln5j48iz0Y
+V3lSNGO0cz3r5iidicFjnnFLGpdSRCr1kpok2UwztZVdCgtcE+5ZHJGbIoOgCn6pUoZMJK8IUGO
DVumkjVt1Udcf5PeON33DamdEmbWWNtUreKNPaGYAGcZ3krcEB7xLMlasyCjray28jeao0EOh99y
A/Uc3fS2wRuqJdQPRuqhtpYSKrRkmYgFY5eZtCzSPNV5ZLRRBsThSYSF+Aupzwc8/M/asglf7y1v
yfIjW8NBf7dEq/iEQx/EGnHNGfPXh3ZxCXWLhFGsicUghJLLgodahJOiEXRtt3VUZrzHGOBLMT2H
X8KrRectM+yu32V1pszS8hS7GB/uC8bIWB3EdiZcD72evemL8ahbnDT18hHIJsJ5ZAr/kVEBdoMG
SVEA7u5BLNSqHWcCjuqFv/GfVTV1fkSJCgOjycE+iu6+n3GIitUY7AzI/yRmmgNwPpN2UPa+zpg9
EUGSwBmJbZMpRHEWv7qBvRyXqswW9glxBzjMsC/oa2nSJCx23a+p03/60CLSotqOxH95hvIUkOt4
KLr+3eK0HiPiwDaton+Gk+6sx0VVm3CYwjlyxcnW4u+9n22xJv4DzGGFaz3gXEmkpB3lTvXqJNB3
LUFtB1Mryr3JQ0JSxbUryd120M2XlL/aMEYc+pg6ZP7DfAWUmjG5DZB+lgwvrjExL6a0fFFcW8s/
S6xlQBvWFVgQ7ru9cmggWwSVyUSXVkLiS9Lx9MeJwaLMeTOdBoSipawkKfOp91Nwq0Ljh56F0loz
TsVQj4cmNIevhaZH48FXlzOXTZ+ZolYHLL/VwckroONiNbedXlmLVRG9KtbEIrH8CrWTAw1j0c4X
SxxLqVUYdBh0/K9frNKx8n2UAQJYPKLLnykW4g++b3aZBllGITfTXzxM86JRFKejEJ5TsdrOFLzy
zJq8+39GfE/vm2LNUQbirTDwcvEu4ASy0BbZ331hdHq47XTjmCzae/E9EIto2RyY4tjMUXMSTaVv
EO4Q2IxGRKxBLxINTKnn/9sXxWOqNDXpo1qOB2xxjX2tWp067BMgX5jkOacLH6LSiTEQC7EZR1CI
lUj6XTOkHI4EQ7bu3Fg9qShSPB4tu/A0YrraYpzcICNaNySf2pPtiqcYVfa31H5+Oun4rJQLWJfx
CLmxBYFzWOknps7XatbjG03OWVGFLowyJkrnMjyZaGHOgd+tmG9v3GHKLpnCLSJ3KsNzoKwe5apd
cckomUKnslhW3R7cwPJoO8s33Pfqbh5IEDJtMmmtt7Zu843OJAwq9q4ni6UJNlFLEKWeu1KfMT+C
TNDjhstFI37QVcVcTcokrX2pJRamVzew/8HTzS+anu7zsqR+RyRR1Ogf1VCRWTilG/BL0drA6Fe0
3SkMatnl5ogzOSwKr8GQEXYnwK/oSWKmdCWZqdcgpqiCl2oFlC3aDNWSEd1qqHApUTA5vZpLdSDf
2G68EkRFY1Nr7MffjcWJsXuHqBReP/fOKZiSeBURsOXnsQzXlIjSSKFc3cuAb7UYOj6hmVX/O/Zx
ZMsoqVbjbNhbH9aNVLa7Vg05CXDoIt3kTOshXvFm0NHFDK+OvZQuCYJkPNb8tLh1L9cWRYEdY5n7
PNlq0oQRWELv3w3SlhHFvGL+8ZPBc7i2J/z7pWQmsImQ6dgzY08db44NHg35Jn94kDvTLrFvIwik
HTOe8gkxLekZNgkMcs4/usSli2e+CwAG24Etk7XV6TCncD2F0u/WJ1umHs/LN0iNzfachvMvg85V
3nCjrHjIliz/UqjdjyqDjqTyE10pQ09Y0zQw3xhaJObIse5RED0VSUMCrolPDAe3l1JO0HRM4XMi
pyuzXZAisJbdUW3ffO4XHpRXl1xm8kEzpnBs3susnAgmxNyvUOVMEL2Mc1dJmyxo/NsEcX2u7O9l
SqpeIAffpl7atDYPgoPSe8sAsDe18IhWbmM44U8JDqtbjGQTK+P87lQULChAKtIvi4hEuEZatNcU
KnlOLN8gLtgrbUo9P+yfJ8XeEISLfCREiiXpMrOtPCFJyY+kUrrNXI2dN4VpuZHs11DKc9eIM39d
pzn1mT7fGKZUnOaQAw4tlcFIUR6CMW5BU077Tv7Gk3+4ciarX3f1U5MQ1VqT10U9f2065YfS9uBZ
ACTZGqHHbf+KIlcDdhSHK1I8M5fRoLKa4a+6DoGpbjuNmRtb4c7QJdntQXaZsf4KSKzSEUmC+UoZ
H1Wyl8ekr9gQQ2Wl2ylaYNA3vQVO/80PqhqoU/Eznt9nNQG+loY/EOdmXqO+EKH40qOXZNYFWupw
dECmLnMb7djZHrW2ceosSmaIgE1f/U35BoSJ+REPxqUYmbRPnZOuslumDGdNZvTPNT1e96QOt2Vz
8ueOANl82hLPa5Ium4e76TvJ2dSrn5O8+1Q6AuXldrrqMSP/bl5wvQWFQKLRmejTuULnQCY7NMOA
DQO+E6u66ACCxd96TpJbl4QCS5q0L0cGWaGuVKt2y7mXvdSi4E+kwFErN3Vm+DeyDds1Uzvxaqys
F3PMPC3vuBBIYGjT9J2M+9RTHCa8m7qN3KbJ3tCLYnJseYYek4i8JNSbZk2Q8JITizJ6XDdS+grM
/wY6zXabt96EQFdFCb77YW9H6s9CSn5mkfqjqTTCAmvI/DLPUFS4t/nQTRs7Y7IgUtCy2yk6onAK
3hWqoGMG7G+Yiic5ri7VUqjKp2Ui9pfWWEQvDHzgEKls0+su3Lt6PUrmYncuH/owdqPCpFqyCHWr
YNwXCjeFDI2QCbwP1gtXTTNYxcq+zqIHCyGGW6bFJUuK35lm7avK/NZEPHiN+jW008zT5XSHUIV6
kN+S1zL4+Ort4dCSZhaAqvYqFOjrTosh8gx94pkSafSq1E6uZOSj52vSDxuyUej3CNEjba0TKqW2
lrmdxvqZmDemoTN9SxVga8xUMsP8JR/ljU6q98YOTfTDaFYig6+ZVLw7chEf+lUQ2gtD7LHXQmjj
6es0t6kHf+Y5rOcfxWi+qcV0682VmpnVxgzG8wyaMzEhzzXkTyqmeS7AWNtFA2ewUJlR05t94vvI
tM3tEEmeHZF1/zFF5acTpM9m2Z1GE02jPLyGbbpr0OAkI9+JuG02INlA0/SnEHAggjbAaHVqeEnJ
E7hUe1rN7xOqvJHuqqYYKOJOMOPgQwMNILsiMD6ndvwkmzpzrVR6aWxANm2kfjRZ8mMAp6dV4wf+
sl/IdtHFatu5j/adnj1P2MhXqVw8lh3w8ggOU5+gqOZ8POmEiG0LpgHQ/GnUjpp5ywQkMLVmH3Td
jUwjMgRt6uNDa/1q9AY0BXdYMraJes91kL8AlF1JH4i8lHOwTelJbfNbAprHVebBWOuOsx1NZ/+R
NQD6oA3ti9Fo4e0niOUn5BEhOZqksR8JxSgu+IaR8Flg01V+kaVPZYeqcGv8kLP2lMjDe8eH4tHv
LUKEAekzfXVq6ciV7wlxWel2ncWpDy4KyfSFoW7beNiNhb9pds2QbxpOCxcJnvyZOxxd5vYixv8D
KGCrvERUqXYteWpyQ7DY6JySAtZnpyXMp+SbIeLXO9j+rzQlQjlBn5aP9ZvZtSfVaa+dna7Ic7iV
bfBpZDw3YiEjumFIPyw89fBJi37F1AwpDzrRnzPfDWYEwMbnDBtqZWBEM65tTUZg3G11njP2Dk/L
RXYherRmHBDJ1Kr4uXRvZktReU7t0YXD85DGY+NWFkRAWUdwpGXBc2Gmv8p2rN2sTQevcjoSIzEd
1qG872Xn0dIYRE4h5Ow86I9awyi77PzPruV3N3fqxgTmbTX9WaN6Bzkl8UDcmVLKbGjlgxJFOwVy
9w0GIUKngBKaRu2w7jVOssVpJPJk5oKuZF6nWg6Gf9t2+3jIvOypyWBE9Ykkb1QNZkNTR48EwLc+
bHtucIwkb85Peey6kwKIjKcxY2f77bOkT2A3ne5TbyGNT1KE7qX7rBtnE/QgRZuIjGIncbyUEkHN
BEeKMN7LZYkfD4OwSo9XVUBFoJPljIp1ssvm3t4TMvlmRcB7uIN3fflTaRkbTwM/zwK+ThyddKkg
YW6AoRjzdamiR4XLj4c7CVUT+T1zVJ2CqPhNyGjo6krHtJL24jc2QSX5dwVynT3XuCQUEsH8yCaf
Mz93QXU0GSwGbX7pHSYNyRcBdXXGQPTKWPvVZtJiZQRLVoQ6/pgMngASux8vtsOtxpy8xO6WhEHu
5iYBUnEDR7V6S9SKX8ewMutZfjD6bGQwniaubjMGM1N0G0H0u6ee3R6NYiFkGSO8t3F4MYphrajG
yMCK0IzIgu1gdldpGMt9JCVXLWBATiZtrhr5VqMyVVXzwIA27LeYtLXGzDwKQi9mGHyHbwU7NUGz
FyoVvwC+NNJvin7foiLZ+6Y2kgzcMlt5yUowZiDudTdFbbubjaD2GoiYzhCv4tk4152DNrX7ZUgH
opZPEcGsOUVogI9o75JyjZXxGve6vpHz6gPIwqHLZ4jPxYJo/qx0gqtHR8GsX4QvpW4xEkIDZVMk
cCs5YNxZRGAmkaDn9hbRkkE0pDWsYhNzjznhCjG+xR0IyH6YyGw31Y2uTc+qbJ6qmF9gyBlOdEIl
mJX8ZVh+76UtxOFsHSrmNjLHz3k8oJx5SVGkuuSCVOtM4TwRJX7BiYFsZOZ53cSr1E5LCd54kyDz
Ldq2FfSQd7U5SsrGJPDIdQzpSS/0TQ/gdrlIFS4cVKxQEwLq7UKXI/0j4cImaUfQgR99qH1XTWna
+GoPLBkLKURDHk/TFLwdI0LD4dtfSHgHGJgQmxjiX2GM30YhjKRE+62Zbe6aI+V+A2oS101KiAZ4
QfV/6DqvJUeVbV0/ERF4cyuEvErluqq6b4hyjU8Sb55+f9Bzrd57njg3CoFSqFSCZOT4nfqQuKqO
q5yzzUg53SgeZ4lj6e80XL7JUJbnPgO11gHuJ6KKMl17xLCv2EKVQUBpaFs1K63lDUFCj3ir6wD7
brY3LXxptXE8OFrvUgek0sdqrsE9pX1LtQo76vasJJxtZW1umlz+SHOBHMk+YYy5nUvq56H1SPWl
SbGx83g/kDiOa+d8Z0Nhl+bXpHmfspjTLUQ2yWnaPThi+Ok0wydOood5mnxb136VY2Lhljxg0Yv4
IhxrC3+SQfjgIKo0n/rMeegaF1lGWlx7twNAqVSAbO9narUk2hfGc9g+dqaKVTceoiSIkbijOuF2
jMU1t8yLqdlculFLnhM4Rq06N8mqoy/FsI0T9Z7AkR96Tyqm14ldFE+PcWj1cAGdBwAVAlzSEM/m
+c31Hl1bgSSiL158RTv6bZtSYFNgYl8XbVO93E642BJzvunrDrwh3itSXEX+A9s8D7AzPHBO+rWM
jWBMNVZivcZQPRGBotuG756aCMNOmn5wF8gG9zo4J8IJhkp9U/IcqKXT9+GI594YEoaXY4NWOZ0f
9e1nXEG9t4wj9UUjcgqMwdlYVJWsvoabmh2ppC1ch3NSqhLP18re5mPIQ8g9xQ/h5orK0HzXTb8m
J36LwSmnqSt8pccbMPX06ehMr6WZ5EGo73MTQFqgQ0WDGgU2OTCl2b1lIlo61Kz8w5RfzbNrnxsC
WEmt0Wklr07Zp4hIJzv7MY7cvS1SvXdyoOTo7RaYsAEejgmJ9hwPD+UvGZKRkcXyro3inUGQyM6b
xrPM9I9cQbAbpzi/L35DVfsJI+kHgHi5U+CobCqu+MBTHNaGHpfSMDR3Ytp5uABPE+12+FzVNswi
3NlKZIEVSoQcVCtt0P7lIb2QJPkqw/yiOgqm5qkkWSi0gJ6S5hBjsLGBtORs6lL/Ggxsp/Ifmu2I
fVRqvxxNOTjzSP/Eg81jyK+yxOoUv+4v/GbeqaiHXaXHdzOWwzj7ZplPGiwuBPOtjolwvR+5m3Ip
IjgU71BioH73v8m3vAs9IpYT5iiNoPOid148bTxPNWYk+MyRJW/Ut7423wU/FpYoD0nm6XtliVyO
5XTJLRXX90R0uyRhnaZS+0s5vHCNQgOBVL9Mh3ZQR9Oe94GCdxHGt/GRWKEfmaYrWxKw9i8IScPN
UIWwh7688bVyjVd6289O0VFtQky1ZhhnRFcjnTjnmccylSkqNCh4uTYh2dLrrWroNT9VW/9VaXCp
CjgTNGwfS/55GzEYD0qe0TI0jbce3FKLhn5L+s/ip+JFl9gyn6PZPmg5BboZEcrH7EQFgNMea1hX
x7u16gyIxjgJ07C69+LoQX4z8YYgPwPKyjHuH3KTlZpdo6dJB2JRTPUtrglqmPSSPKjhGQPSfAeH
6z51+guwAkI/Jb8z86jdsgi8DItz62Q8ae+RcN+drnlpVE7MzHoh++JJt8XWjMgpJAIYF3CCZKdT
U3O1IOuCIX5oDPWta60PxenpK8N0awyy61KVZkzK/d+ZEwPFRH+suruswgecCQAa3GLerP0Ml8Wr
q0SXGadCLLUvmW7PNO6aT1mNu8pRXnIiiTdObAz+UFJ4qxZshpCzhSqmE6WHVNxUN5aZn8qw/RAm
Eoq4mzGlhP5Ud09Obp6Nwm58XemoqQT0exWD6jFVlK255PN2nhYgBSeKPi0/4yI+YFxxqpN4p2bW
V+zW9KlqUECSVIlSTPb6JO8ym0DRusqPsicytVNlACv8PdMa6KI6Cd1WEqQZwHPawn8LBcbBVsCf
cO7im5MISMLDRSga/k62Fm8QPYaD8Ri2SCjC8PcslGedKKHRLuNnJfuFZ6KwZt1XIhU21qDfTXiP
bY1W+3S69qh7yVM5gKyjAPxqw+WfHee/Jq1/zQS6atIWcL8q+c7JcDdlw7VMoeeF0TslxDvBqvHG
KfudJadfnVx0eSo3cqXwYATOJd7jOmw7avOlUznuQfHirTHRmlUTnQB4nW5C/MuzSKTIGnEpcuKU
SuuxcAcTBF35OUfDRa2wkPbEVWcKNx1335al6xcDJneiDZIheUvy2vR/V5b8tIz8I5QSrqVePhS4
NbZOweRi16QtWS32eOdZDEFIfjwsJ7TamjyjM3rSlR5yOspfVBaHacCWMCYbNE1Vmnqd6Dkb4ZzP
prFVwVTx4IrQgojBV/12HlOSEpNsN0fOGQXlu21Wv/J5vvX4fAGr2VeukFc7w61N6baeKOFgutFe
r1PfGToIxwppUel8h3jphGvtvK8sI7CwN+D+o5FHmfuuztXVz2p/INMBF31o4KPbYbLOl5KG9zg6
NG8c+ikbg4qOs1hcjfylM7MtAar3ddy+xT0Q+HIKzhMRUxBL1F1kc6Kgn7ib83BPR/wtdNo7Ore3
EKN8Vgno0PJKC0ghOudm8dTG+s9itE0WejFlLXoq18PlyWy5MYrkaaUKRCpNGZrH8sBq7IlQ7TfZ
pp+sfp9RgbZHbPPJVJ7DLbqXN0teahn+pDyAjxFTooQ06i8KQE6tEbbSTVYWuIV+gGVEWy+dDEqG
KiIfUrmUjlTuWGu+jgW93blzduRli21p2QNr+tHbFTNWNLOZZwdRX0WpABBwgMDNlE/WvZsJLYSZ
hO5hnBV0kwWWlYRkRaMbnfpkYNGIcwLYvuLL1CK2eLL2U1NoJyUHwapQIoBEOCzU3FhFnqHtp8mr
jsjjkk09kcE0akbxqEwNpvFO1uzXzT/7sKFPuS6bPNw6SDgw4pc696qWsHGnKMkyWNKfxjfXTDDj
JsDCdsbJr7zpWDpI0hE5/bLpI2sm/FPH6JQD32c3axSqnRnS6cPEnqXNy5zXzb6nQq8H7mF9TQMy
aZ/IF37v2nxRdnH3mZXhaGq9t3fC3w6Znf6Ua+/wyLjXNNDdUtWMyDnOfyodhqqlQWlvD9p3KFwu
GirsIgw/jNTsfFpE7hbbANMzMHFWBd/JZlpyq1MyLCVbrJxjBw5f6HzGnv7ZN9C3JybhsAuPODFj
kE7HqvX0Vy/D9NvayUm5VsvHJQsCY9jQpwac7z33Bf88bA8FyRKz8Pspvcyq/VjIm0zNfpPmw5OI
QJ9z1z3W0qSl6dwyHTW5437Vo4WJf1TdT1b+kC7QgacUtA3H+myq0eA3tcEV4ZECj6rsRD6G2FZR
NYLht1uK64HL2jiK3iRQx2L1djCi2MRsAmaHauNIoDkST9TMcHBojOogteStTvu3sViCFse034dG
8XtI5uba4rQR0d5WLVbKRuRxg50M8AHDCLxYfUsm5+pFv/XGAJOtyUNzWXDKxBVMj+lTMbyERoK7
kMsaLY6MaIPEejO2eDmM5ei7Xsra2bGGDZjqPk1U7TXzmK3xjmV1S4tlLMiH0pKz2dF9sXvzjjX2
s60Wr03h5oFSmwlEi+gNjxEk7K6+R82k+hA9mAYX0qFD7BCdQ5pUnb+0PYNeR6yu8xvrC9o6KwRD
Wlm2J8iUd+lnAyxsp7r2+4ySvxhoVYY94AoWKkjcQdyHdmQNp5C75Irc9TPb1lA09c9ajiGgamD5
0pcSWhUNK0t+ZWmF94sYDvlEn1nLLe+om8e2aLvNFAFMNTPNJ8fJ3juafNxtSmUjID00eRkfo7Rf
Cmj9p4XEZUO3MsLuZKzv1aIAWNGtj3KBnsJfFR0WX8sUatf20tCzhCZbnyKkgR3FyENoc1aKkmZn
p6I76e969HU+HBUZeMLCJX0C9rCXxJquouOXzN0AXsYJgzNCtq9jXCoo7zZjnXUPFZnp24Z4o8WQ
/0xf/hpZlZ939G1GHDW0gbYmtZQ8pn2F4wd3hLgyQ7/qEvXaDuquoKbcTA7K6WQmsdxUb540jb2p
dtUOh8jjXKXOxs5EEOsEtswRN4coMpvzQL89cyG4p9n4YgtIpmr7A9SM31/MUH/oyIZJk57ykrY6
61Z8alOb6JV+hxcDLhKVSC6tA35a1TTtpTEqiGLxg8y9Iphbg5vx0Lxh0RMIa6k/S6Rxc3+0MmbS
PClfhD0bB0cvYTOb5XQymwUTqqHTEL8Bh8/JauranDxxtBuBGXNaKIOJALuhEciFxjLLtl6KvC58
RxOhj+WKgMuJ6lWmPpFtAgOo5ZK85SMfkU1cwkZeW75pmkueQnWxzPS1tfnfhlprH9Ikg8DEZY/M
56W2+caVxUeiJ6ITE9lMa0Ayttu/Wp4FsTgrLlh9jueofFBpoXBGiU3IrxLEWYPdd1Oz3OOzNTnt
CBrpQZ2pshywnsB2ZemnUX8wWbgTL1wQsdqZYg9YbOARs/P6axkT3oJW9l21zfax0MOgT6dXY0B1
2Tv9jyZE6wkNqN4LgmiYotvbmMwMUn6bpATR1ok+pGF3W8ftThEYKo1DT8cYJZpom9vyC/9m/kVT
et+rnUL4tIsCpneJ3RAIEyoJn1anQ6cTNtKRsCk4k60QuzUuJFT/8mpOLdPNKPQjRiXlTFlhcc6Z
UvsaI+td1X/34/yF9QzhFhiFW9X93NgqzjghfejwHfMt3m3q9k7NUVAAGeJe0yAyoe+hDP3dAMZs
k+KTxn3QxMpPrzbdoNNqAteSrLyC/DlBPruk45lgOsBevqpR6bDOQdxLxcq6do+xj+njiZFtuW0f
UyOcTnaogm2w9DEFlBwnKsedghc8POSnVsnVXe3e43FBYahOL/2oHeZGpSs81j/aHkTEHlpfj0Tj
j4OnUSjmM399dI2b9mduA5EZv/U+uXdZ7bMI5q7Y9yNUI5YD3QgAHXsKNfuhRjd+i8gjUUrCrAl3
2g6N8lWX/U8jItcrD69ZB7fS7L4Gl4a+TGnBw658bmkKkPfm4fsrbJofxo8+ZHmY4t4QINB5Vxb1
WuxM59EhuqBI0wfFlLjnWxOn3CzLTQkVZav1rPmcxRO/keJbNYaPtlepWOzhoDH37BfT7aHMP+Bu
kF6J+yl4Lytj3akf+UYpZ1Wc0n6x8n2MBS5kw22mpIdCJdC5Do37qvHSU9lwbhvVNuKfvJmkBz0Q
EFyrPCuI22G4k25gwJ7duqNJ2kb3Pk3ljTtsShVsbEyJfK4uBTwQuZvSRbDbsu4gtA2C/Cy/UkRW
LBXSJ131Qj+uaL3GpZXwjMZJHpXdTdgoc5VPeu3DLyU6gL6qWDuZd30DzDaP4tNxFm8Wk6VR3UCs
6/lVNHXeR97c3JLlwaL7VsCkPa277LwiyojOg8xsvm2zRNCE46GA/ggnV2cuJVjdVTxc/Ot+2sqK
eTiU2nPaJSnngfraYC+x1XTd8SPj4Nq2tTVn7zVKYhOVGz3tsimGoA5ZyBQDOoh0U49ldazG5rl3
5LzXUyMJ+jq/G6GMgR2Dzhl1Xu25eAg2drsMH+ERrBYkjhKOORaVPjYVdIcDo266u166j7ngHyrm
fFNIrb5rvVaS4b1zuem7Ek+WFngD17FbHU40+WkztvH4MXQaLuIOsHzaaS+GDbNQNr9khZMLii5K
oSLwaudWgIht5Ww2PkVrECId7IFY8cxZgjaG77SetqHdt8QXnrK6G3cYf8NcDO+8ObpGNmsVlmW7
TJexPygZ/RhtOGnkD1DkjN9MuZhHOe69ZtQPVZfRhrGjl3wC/zS5L0U4SNfK9HskPzgNDe0usYx+
24oi2ik5yQiV5v52LDiaRfsytn24MbFB9p1J9Z1mYn425i9zdA+1QUx2+tuxOUHnIv+sRrS1qtNS
+ymEGIkpOg+G/FFnkClaTi69eUbHcfZqGD5RGAdhUuPi0ekbxzM/F8UJhTjuJI2nG36oOxcd5nUO
/hL0kX30oPycECr+0JaY8UgqoO0l/wDH/GpyxJboiEqar7sxdDG1SfNnzwan1h0yivACOdnldOsN
0APLDH/G9zBQmFX8cJiDToe639fXqcvyPbSM49SHN+JCkL7Qi8i0EaqOwzGjaXothPVdz+PVNLsb
VSq2xfE5CxnB2alACGp2mdlxdi/VGTjKzU5jk3K2KeicGIfKao/aSA56MT4p06xdO7hAOjzgXZkc
ipoSt/WMbz0zuo2wm1elbGf6XBk3A/5vOsrMCtJT7cbnFiyNntu7brbtRSMsNo3daae0rbdt5tL3
zJizJXnIcWbwI+b6st5jq3SEM8mtPFN19P3yV24TJxaOBonTyndkde+ZmX20dTxz9uv7oeJ3MRPC
C8lb39lz8ysyaEKm6SKnT0HQDDKe9NKNfBOLMjoMILYW/+a+7ncQn5hhT2mb/uD3f3Q+all724h+
AW1amv6Np26UgWWVFX2PzfjY6M63zNtXd2qeQCFCX08VfPIdgrM8HKWqkOWAqS3sHXBUhdRg24SS
TeSBu+mKuWLJr4I6O6FxxijtQwsH168EPLEFzRIt8nxWavmW2J1jP9qYP5wmY9o7XEEiKvcFE3do
K29Gl/zG3EzQea7GfalCa0P+HtffwmleyZmiGy3KW2XutJA7J3M67sreoTB73I/Fh565cNPHoHMT
KHWqKcllQHcql/gZZYJgF2pfjv4NoOkG8exdRyhpW6FhjQD1OqlUOL1efBqtWdukSXyVpUJqpVFc
bNRqmaiKfTtZagBtzqK6GPxO2HttGCPcxmRFBEv1qHNgHNa4/DPzVLMojVB0ku4YI7z2qpYZfj/J
9Dsuq8V0qj0aQuF7k8pp2nRxKG9ZhC0ZaNPwos2xd6az4Y8N2eOulWjB6IjnWNb3RkcQBDbV/BnJ
dijgurp0y9F7W1c7YylUAZf7yaQSXGVkFzz1HqB/Y/o3ShCrERBjJNwJ5tS+ahUZDPLWzqp2FkW/
G4QSbauMokw2h1Jo1K30hBOR8OuNInDj+ZoUTEBhXIlAle0pcgluj1RiF2AcaZ7SBF6uIFfu3/Kx
Duq+oQRoo3tFo+gfRPkVAehVKWGUXqQkW2XS3+22uplqeyi8fApajXo3bzObfpCBWCjHkSUc7tvI
+JDmOTKYNckJdIDDfntwHErTQubee99kpLzT/DIr9wUEZT8SA4em5WywKI0jyogx0m8IVm7xoN6S
oYPtoR1llBc7jfaAXdj3o+4tVB7KUVkRpDjBdZW1/tqMyTMMS8pRfKistkeoIew7MRtPoZE+mswp
O9fp9lk97z2pnULu5IhF/a4EICOaMkhTupEkdqZJvdGr0dhCo2TLjSh2JLyYpqBrjpY7KeP91Gs7
p22pSmg2emQWbKSSX8yx/grT/itrwCrSeaNVj3nVdVw0SP7C8k2P7a9ktL67vsSvX98aai73mN+D
l00YK1Ss2u34g5YsgL0UNc0z5WaU83NsOS+pMx5U3ThWMaWq0uoX7HeQe5hwdDpuiFbjdpvLb81U
gkqV3DCwhug9c2dV3GHV4aMW2AZmH6ZhksOWHWnqPtgOnbi8LV/n0NvW02zu41b74ZHDWlXez7hb
GPFJfFEGiBQQ7UiBKMaLVZB7Wuo0uAv3h4qLWxeWNwyPephX/VPV04tpI8SwpWNfEY4RaBfKxwIh
w8abp4vovG0yW6QoMQTE5GLgkwLM6u4st340rOK9bsgqU1QHr30IaWr/7Jm0lw0PWYHlPg2tRsFm
bZlyQaDxSICGa/7ICOhEboK9mGXU70Lttgos1YrU0DHRb7bmkBmKb2BKz72T4WG55YELvM4iszZm
LNCmI/UJK+uhMpo7qx5dH6yRZTehdRulMu7zzm4CAadncGE+ju1Z70CDI+CUWvnEyYGoR3qrm6HG
QRJequ7w0w7g5XmusS51jrTgmRsTTXJfm/ed1r0UKi0wXJEWRfpeQdjdeDZFCYXigFplgQHxk0qw
nVCjieYA1W/Y/KpcbdfV5qVzHPxQJMmQGXM2hhZOSUOza6+DNNurVibdlQbEDKw3KAfoI8OmUeR4
LBpTPqamkj2yrF6erzvKBv0jPkXcNu0QL8gwjjS/ttRm/8/LDFTGPiDWsLqtu6ADgENY5s+/B0mH
KGUed8fAmhv5SB+meoQu9iRVzDvWXQbxrneVpx7+DFhG5QSY7vhr4+3fA9FIR6U/6MpxHQfZenwY
K+Lrl6OuD2hLDjGCSmBr/rJ1X2M3rQ/DzsLG5T/78sT1NUx9busIvLsm2C4pDW0rG27m2P/zwNru
wTXFcPrXfpPaACudAUDrP+O1ysbFwryAk+p3f3fnRKvdRTCM1oOu+/NyInoqtu5Zi+ykXoX3KZme
z1UIcaqUQ3taN22vzJYMuDlIxrR79uooP+sVvUQRDR13jtZ9IAPBz5HftL5wxuugMvmub51qr/Ej
yHrHdTPNvXSPsMHc/jlwFA4Xsgppmi0fW+e4zmXan6HrR7mefAV1Ma/rJw0JkY1z6EY0JBg+dFVx
YDmt+OtmgvL0Onj6j6JS+DtU9WZUWvO0HkfjnbQy6uqyHsgSkPoq4YW79dU2tfwJTi+qmrx8WB+s
vKp3Wc2lhVVWHPudXeJ1MRSNv74Mo7l84AOTQ00GM7P4MqZI5hjWFaDW3+NkzTSyHhB7mhT6rm2N
5EaLPd6Vw5jfA8EvzAEpH7Coc7ZllPSPGZaa2wZXhaeprmw/RH3zTO1V+9Fg5y8t3TeuO2t4jWf8
7Jzcct7EaIlNrnTlL7OW34TKIpesxavbp8XnKAWywdT4EjNE9twtf7cjFUUBpgLCUfq9Kpk4ZvU+
HKloNvWFbhWU3AIXGtNOoR8QTUy50zN6LvcxWMg3QMTZaOfqK6+dBweG/0cypD9dEdfvKmsCqrfG
+6mD3W6yNJ92iYyIRvG06oEweXw1c4cpaAlcXvdFmURSOSsUP31VPawvaJHmMEmEMlg31xfqhOZQ
GuUK5Q6H+jNORmNgQzHbrpvtcoDS0d2gH10c9f77GWQ9l9CnwdGsoSpjf64ddacYGi7Ey5j1+B6Y
4H6srP7Pn7q+IJqw24sGTGsdsh5/VFR4/n0M3l9W8NlQpB/mPiMuEgj0RlpQcegqKyUSVMZXLjMl
aJUxfcLEIPFrzWp/Fblyp1tyiMCIH2Y3jH9XhfUOwdt7HWzdJQK5RTY7ODldFa86K6I0zo4+uDsW
rz3Xf6GDixv92xD2b1aJlUtsBagH+IHmbH4QjrR/jrZe+lE0zI+elpQ7zy6w2yma/gS7392T2hze
iDVttkaVqS8wClMMk+L7Ss0exazrd4YsMFow7AFoAiywy+LqjhMHoCgqs7uMpdPewGvhmmVmvu8q
XFJyAcBVZMN0zSyj3RsCVoEwAf87UyuuWjfpe5xtoqvm6faeC8W5ZBlCgJIJl6vsJCCd7CXS/oNh
pfED1QglnebYn1F+wlfC/mpZh2+aNpoe16GJNSt0Zf4zdOybfw01kDk/qmR87/vWYvbtsifYU+mF
7LP9EOJtitsy7Yx1Hw3PfV/JIQ4G4kK3slZB/cLhodAbkpXTcA70ZB4e1gfiZR3fwE5it25qyzit
R4kbGdLaS6Y2grtTetm4+kRHPanGP++LU5rKrh7WJ0Dwr5k0P4yq6PTD9b9vpYftDTolVoPuoSRF
BY7lgBgYXcKDgavwFtLOGKz7htINH6ju4ejjuAkmxLh1nzMY22HCnmndGuKwuMOi7LBurQdCn+Yd
UtLzoDNzjPXBMq2Q4Gauob/74HPWQLm2fuz+Ow78Y6tjbXdbd0nPFVi61YeyJkJ9zPN2q+oD7Aoa
KO1OSU1+O+Ig4wA1InpMZc7oZenNzeG2ABFg2UlvMvP/bDdVjQEffdw/I9dNjPNpNS0Pfw+xvlBa
UXuzgdTxnHaxgRmamxZO6mFt3Asl54/gxPz/7IwsWz0oGi3+9Y3rwPVhfQEdKnDw8uZ5ltDHM88+
RssCtIpr466n/3OLigpaC66Bv+gaNoA8VnmvS4wqrBk9TtkBOBqO+BZ66T0kEcIbr6Kfvu4vHO8J
uw/1yVvK3apCFqPEHeNFeS4lrlDWRNp0OIkqWPd3MSuioZOvoDgO5kQj8aop0GVhETmrxYNybhzO
ps36tJ1ILhVjj5W5pZzXXXWa8eq6/efpuvfv672HcC0vlN//2r9u/mufpbvasaiyYHDpoZJ7NZ1j
ffrnQVWbh6Tju84mfPEidqw3LUV8oMpM/gK0+7JMab8rjnhpNa09mrZh7l0tjQOvMHD9wAP+xSw1
4DMUHkJ3mU8jDV+mOk9eSbwk1JgJE1aGEjTGdHZx2Qqn1NjCCmf+E+PdVFXF9yQx9ewa/S2yGhUG
aemyYh+U0/B60LUeW1EV6H6jDkZ0CAvB0rpF2uXqxbv0tJ/kkyuPGGaXZ6FjM5g4M4SEsdtVhcxf
exUQbVJybacg4fplhz4HKILuta8jedKqOt+pCMSOZRcVL+40HWlGindtMEpUT2F4LuI+fQzN6Pf6
cbPu8gtWY3lzyqK/CyNQhnF5w/J3wKAE00rhBgo7MvfYSX6kWJJe1wdDjN21MjvotZaLxYHCKr2C
IHk19MQcN+sYtJzLU2jaaODM8z+b/z3EOryQ8rUo8vLw99C5AS3YVPo26CqkAeM4H/Ft8e7WLZEh
QHN6bO/XzbSGxQI99Ti4zZ0DINgeGzogsMPUxC8rpX6denDVVJjVT2cGt07GvHkv8+IVmsfwSUTz
taMe/W56G0mWiEiwL+dN6SIT2Cgs5Jd2tBehbylGGDJuZC5y+wKdeItOeTGXK50Khzldk5uEaOn9
uvn3hSxXCnKQ4Vn2tLtvyYvSEyNuYEh9ce248naNhOI7jHZzjI3utG6tD+sQaxm3blaLusgcIvpl
rfOQjKpyFC66rgKVOqv0HhMFHfHVNlleXsfUSqj6eU5PtLYsxnBb/WRJr5z+vEXXcr/WI+v2ZzC/
051GsoRVW84DgiEO8t/P+PP+ISxqziw+o4FScB5lO+z8Fh72Y5QV4jFclhyJWsPV+e8+t+nabUYL
DOoOlnAoV/T7WnXdS6Wn9QUtyytrYutZRVaF35h9LxsHS9kUPrnDiXhZX7Rwtd/CA5EHVcITbHtD
7oUD3zVvjehHEpZOIHvMEfR0REeFvJPwnB6p21jYz3MOy8YrI+V7B74WfouektSoW+u54FgBBNns
MlpGvJVpjoAIpsAT3cxg5Fj3hmVYT3Md0jh1dFaYiOxYm2PqbphtullfdQyQzql1wgvwPAajSZLf
ycau7xwYa0DodfJROcWpFqn1UhvSQVMRYQcyF8mrVGggLAOc//tOsNSGprobf8AX+fNOmxnLl1Oj
34Mt0XF3qvx5yFEoYeCZPKRhiG+U1pZAJLmzHyZbP6fcI6DDFB2IdlpemN/a/VSozp3J/ydwssx4
KHPi7xJVcZ7HxbIIP95NVZnuvunCedoUSwZD50zaFagzp3GJ69ayS8Dgv8rl4c+4tjZLsi2Uf96x
vtJOEwnJgxkSQYi4HYw7gJHYPdpGFz9JG8+KBKO3YN1cHxhgOnb3SGW/qIAwHvo7YN3HAM2kHUgH
ZDiGXmeSTNtHZ1vk9XWIhyLIirx90ZP0c/2pNeN3Yg3xV8q5SjN9IuhieY+LVdHZXN6TO/QU6tRs
XmZjgQ+G8NsUf94jvFzb6G7xz3sqG15KloszkirvrLWTdwbyBN8adACJKhXRLuPeUJOGzUtifenf
TymCja3SJbt8rIqOkAITHR+pupuGb4/LMznqU4QJw8ZSXR7FsuPvQ5snBADDen2eEdIG3UjiepOM
xqUUehYkVqq8IpK/DZyFX1bS35vNYLyiWxDA4s3/MzQsuttauprxeC+95J+h/zqqOatkrJdVRhvx
Xa+F8UMNa/kc9f9rI+nftd7W/7yief/rlX+/R3py2Dd1CAllrnqSxRt15B6L4h9AVDWD9WmmYQiQ
LA/SS3GYdG8qvl3nOlvWa+tTgQetQqbq/927buMMX59mg5a1NyknYUVnJCPmPgcqPoHKK6d1P8J3
mqfrTq0YXXyRl9GAfp7YrKM6W+uswzqgWfeuT9eHyrXAypwu3UicM/4Zv74yadGvzqvj88Q8fx9x
aRzykcacVlTiPhSauF+fUYW+tICpp7/7xzDSDq4BcL++9f+OhW36z9gW794NHgcdtsNudF0fLIw+
OY8KM3CqAu+StkP7vT79O6aZgDv+PWZ92VYtzFp6gmUSaIbRs4L5+1mIVqU/vTzVFRhf67P1oYm4
d0FPijd/9/W6O1XXv9uZPWe7tMDHbH0zEkecmv51HNqVgDRNYzNduWBk/+sYFE6OL6ZRhV8j0Wph
19d7yT1GBuI+UmPxP4yd2W7j2JZtfyURz5en2DeFOge4EtVLttw74oVwOGz27SY3m6+/g4w8GZlZ
hcJNIIVgJ0uURO691pxjXutsdPCIB4bvjXr+5w37VgLw+7W2MgzHp9Nq+MuBywNo5eIq9s2857JC
9OjDbIYcO3waOUkzLxPtxgthCPVqWcTKVO6EAWlpWdRNLKMKXs3zshjbsc8NUn+sPF2/prn5uKzu
Y9itrUmGXDIW44vQaPUyhXAOy1bFUm9J0pzuCMo2H0Qx/XxqLzO7U590FTwlDqLjMW7gCjEfnV+W
lkETLC3FuOnJVXrRA5JJ/vurNedXyzAs2tJJGl5+vdrlKVNebS4ANNe49HcLCT3ndrFtyxBd9AxL
/0lHn3nqvxZrEeFE85DQLFuXDdOQcWVfljO1+JppWbFflsa8PnGpxOKTaRsvYayLLTCOr7DdBl9Q
z94MwhmRMkX5OgBUcFMyFCI6KbBoPzTgs5a9fx7oGBHa6dqdcz3iq6WI+IreLGRq0d+l5F+cAcif
OmVwX1SdPz96A64jz7vWMn0S8+rCw2fTpLTT2y51X4bWSNYU4uPzsrW1EzIxxvQ51FBPtyYRO0Ov
uC8NprFt0STDdjlK13vKkV2S3HhK5j1PyXn5k64i1TOkVzqA858KkoRGblMou2VxTMevE7mzMKxE
9SjCYLP8Sa+lN6ZNJF93MtOfTVxjaexe2syg46GqmIsJsrqQlO1c+tqi95JodoAu1HwYx8wEN/TH
5kFBw/DrkGmaRi6iIPYtbq2Gheskkg9h1MkHgpYoHWaIQ4OQRZA3BMj049uvPbQueOoTI7ss+5N6
InaGxGi5LDbzE85d3Pm5lmP6JrfWMEW8nWdYu7Ybm9uhwG/PAACpfaPwa1WBZHaGHf6I7rpIlj/I
cMrRCYZz1oCJ23ZqXYz+ffJk2eK7ZyjFjzTQkb/Y9auhW/WmhUx4phppX6pJq8lA8pxviVL7y661
S59P71X3fsrIhhvVmDuJ1fT3U+XJ1fL3bEyKmbTrt6BCqqjUA4MxJbVOAlPlpoxt9wXhwGXZtU30
r9JV8SDqtsaLoqKzvIcy6Ou1wzzq3+8hZQ718z2UOWOq5T00uIae4qL+jnxXboM6NbeZmk57xAG5
rwP2eFoWZZMWvh6p+pPZit+3Tl5o/GlRTfV6T9Mo3+J2pk9iKMmzSk66r45qc4MYvj/UWir2YJPh
iCpx5jtw817HUb4ggTY/XXESmTJ9tDWXCSDkCYZyjp68oLkR1DPLDuBCbxRvfV5HO3hZOfi7rK/O
VOaIjJr/9bfFDsgzMcNmu2YewN513Y+4I4iBDtrcvsk0YxMMSnymbeSuM+qum2V97epogTA6F2fD
Kjdl2xMZEXYcYXgxwS/e4P58gv5gOCapWtocr+c46tk00YLOS3USouIpm/HnRtlE2qZpJESCecOy
y7LVk3p5ooEART+hQQUJbJs1oXUxqW9e7PlhWYyy3j5NhEsuS8v6ZQ8tp39E08eBTF0kWN/nY/uS
jKPIyrcRqTfrBcCO0/WpAvT/EIcIJoWGzmIBoTuTeLI9N32gnR79XF9lzrrTdPEN2gZuc/kD2jj3
MOQvd2FlBvsQdNDOjbLiIe1pcrSKKn8YvboGAN29qVCbfDCO2g3oVBLQuizeDrUinhtVewqbtAep
Q1DWWHgvVkKGSqI56bmr6p4MEGOE2j+GV+YYmLGL8A5beX829Na+s+YHU0e3aJV3YxLbM1GsuyDB
POH/Q2vZmGlz0CeGFb/274SIt2rLlG1ZtxwmI1T4Y9zlu2Vx2aDGzQfYeuv4azcHJZUjyvwW86Z9
l9WBuHWlsv61A2QZhmbJ+P7raYTh1Lt2wtS3HLRs6Lp48NMsCrBc8ETLOq0tBsKu4/ywLMoysLdF
XKGGUMnG8ULrxWVKd+o9RADLohjHaAOpRt0vi05aPrW0u66YqYIHHOpb0XbWSzWGGNi8e21IzAut
CxD8ofqJDEvdJU3FlGZZtzzEcSHOeK6wLbOvOpXGNpia6tDK4itaYKznXqD7muom9/1YWFdT/95R
W8A4Q1zFAYwZltd5Y9mU6b1qxqqv0h3aLOt+bgiqr8aoa6dlCZSidfWK78vuy5rY0tQDg9Y/P0+S
lSqqiFbZNI6UGElb8TXEQ/XzOZhcINeup6+YX9x149GZTmj9a/MFKIb3+vBrKQh+Li3XqgHKxa9t
8i9Lfxy3XOT+2HM5jp5T/6D39KrnC+Afe/78e/O2GbjzPxznDSHqx7A/hP2YXnA2phcrDe67fJR7
cCzp5df65V8/19UDDbMeZQO7/1pdNFzpV8uymOR7FiLMJ5/hEuRWeVn+tTyIeoSpomcdAWL/3hBo
ajz8adl04n2phvkx6cmh/Pk0v55BCmXcaMnM7puff3lYnotBgVx9+e0//vVf78N/hh/ltczGsCx+
w614LeFpiX9+sbUvv1U/Vx9+/POLg7rRsz3T1Q1VxURqaTbb39/u4yJkb+3/FGobBclQee9qolv2
tyEY8CvMUy/pN3WrPlnoup9GDGj8e5msURfzhlvdTnGKI734GsxD5mgeRufzgBqb2aNH6e+YLmPt
QpeSGwzy2mWX5cHNa3ddNOh965US9x4DFUICsm2YpOZNM1nGz4d80m5MLq1HesOca2hJ5g2q/Gqn
aGG3+rXfsoGeGwGaZQwyuYopilrFvi7c/mIV+XBZ/mX88a95D8gpBcM4dKcRU5NLoGuHNu7KuypG
ShuY45+WvEI9WJE3bv/3M295fz/zjmnYtul6luE6uuG6fz3zsTWi4wtj50dDjOvF1vPypu/U7IZ0
i/nfuLcF/Y15Tb2xRpLJkG0MoEPmh99XJ40HNrAWwUWhuennpmoBvBnEnRc7DQgF1g2BbSEnVWWE
q+/fy1XXvNdZ05E+Ez3XyPVvY7rhz6r+nKVt92RgmrpP0XIva92uTS5agMVwWcw0miqDoQDPn4+x
8B5swkw0mPc76xmtRbaenCI7LVuLMv3T8w/Vn55fMdRD3zUYLQON1NMgaIF1CHmh+vy/n2jP+G8n
2tZUvueO6WpYvkzzrye6cwuXAWtYfFAR6eHFcP6WMxzmHifVAmWBsQ9a3nKOf23uS7CooiiOP/eL
RIdTGI7oMTKn5kxZBz9syhcut8eO0Mx5pXRn/fDyzyAw5386+u97VZb9IWvGXXVYeQeYVcZGuu30
1rarUVAPnwiI2aq53h263HQfrUC7LttzZjlUzPUKJ2dg3zTgjddCutNbINLHgRrzI9eAvz1hhvzg
XvUMhIbrIYNbOlnDVTpOdO766rIsAQkcr7+vl1dyniHwyaoIVtKA/IjMxfAD89cuHNqaxc9DdcVs
/Inxyb5MUHlEoENA2MfDvRrUj+OgaQS8SWpJbju/l1B5dZzN2FnqVxX6/x6xkP1z0R7jmwIP64Ph
EhIUl1ZOYCpH/0/POh/eGLAQlq/Gf/zl8ieWy+F7WY1NHEbt3xb/tfsob97yD/Ff81F/7PXXY/7l
P/zfx98+y+a3y8P28e97/uVAnv73P++/tW9/WdgUbdyOd91HM95/iC5r/32dnvf8/93428fyLI9j
9fHPL+9lR9+TZwPEUnz5fdN8XTf5DfxxG5if/vdt8zv955f7j6r7nsXvv5Wfv7XRx2+IpcLy74d/
vImWO4D7D9v0XHAkKr0US9OcL7/1H8sW7R+aZxueqlma5ziWwfWtgHMW/fOL8Q9HNdSZ+ePyn8Xx
X34TWHLYpFj/UHV+hJ6r66qrc6j15d+n4ffb1c8P6H++fXG1nH+9v25gruoSqaB5momeybBVpnJ/
/XUDcxSISyHR6eh66UAqd4FkMKD19MeH5KmAqcMPv6KqVlHm7EiX3xLnkmzVPng15rJJZWSoi0ty
l4PSRZsnjW2BzLP2qhvUMyknB629VG76pHdv1E06psqN58X6OnBzY++FFLWvVQLMlmrbCtpFDf9i
sg5uhDuO+fdnlILym2LzM0A6eMrmKizD48x30asD7vIlmkNeifkkunhPHykNwWT3viBZM6rNZuul
arVrUsASKManE7ih9KkmSxdUt/u1ttXedwx9V7n1rGSbfLOKjVeHu8dM0Ry2buNgv+gy8+g56aEf
QEEQsnDolOKrkBKFNjbf3mrSs+toza3dpiO8X2Naa8HwoBdXbrjZgcneYzzfiKLevOA8x7qk9ifp
IU4cJ1XddIWHY0Cnr4U8JNg1lVduc1rTvlaKl7YIcBx23LcnfaSX3GXRphEqoTXJcCShUO40u0Os
iFnGx1n2fZDqC3eXEQyBK31rgPExgg4LsFvYsak/TC4wqy7dWFFB8GD4mOgKYZFWka6yWRMVoOLb
agB8NRExCTK8bGuBnglzcfJ0VWwo8z5jGGk/de9RGeoHparDQ0xFDrl68t0cI1J4cHnhjK0p39pk
0mr9XW2jMVcqnE/e/OCY4PRiFa0IPdyzkjnG9zzH+hH2A28wccxTJ9ZeonINxX3EfRiFg8BpikDx
kc5i6geNij2sCFIfQVJHxwqAjj08zUo7xqvwsiLU21F+DAvVwcc+TTslD1/nKhvgtR9NMT4oxV3d
GjQ7yuZbXYTfhhb4KZwuem4I950GxobSVhQN8oMrtQ4KdHe0GytEcgczkc7SmZ57iYAfC5pdquKq
dag1VFRRlsJ5jTQEe3ggvbWSnEh7g7fEVGpla0wuqqwHSjg3YVIRYsD6oRv8yUDC4TQFJ8CYIjAB
73WovLf9vnGG+i7QUf+r8gYI1HgqR8NeZX35MpIFbRj2h6mMV6PoX8NcOzsdGAxNzW6dekQcEh1q
q0dAQDsEqMUdhaZs1VfMR+lQQfMVd+koX0eZfyryaySy2zAzn1EN31Nqe+qt6Wxhdo6tzE/bN1VN
vo/GcIXLA5pELUF60DRP9eE62sG70yRvXsTAqcSAnhynzH4uuQevKo++dk5fZ6VP9h2XjSYG79N+
laiLcgs+H1bnXjFXexsaQBeQnoI41HagE098Kx1GRVlb+a6d3jrSurW9Sy/jZ6JCnzK7+FEzi7bx
Mvtq/NUVaPbmhL3E0GndFvRCy6gl++MmC0S3AiV17PibsAYEztjygxxDzqIY4EITbTj29rOZFShb
rVXg4EgvSzWhOIesppvsQy0A9TvxsFPRvDWT+pwNw9aMAn52no3FDiaKQDlFzHWDN3FuUmm6vi+Y
nKM0i9Buc+EhJdMqfUWhYpNFw2EKE4GVQq/WedM+xcmI/VBHr6ca1qYgCWsDSKsPAWvrgTeAosph
IguEy72Zu35SiBdRcqYsFTRWrw1X5tlchJXhhSI5bfAIQXPpxB3fD/etT2ghVuAbu1Tbk38FUG4j
MTZUOMAwA2DOLShlaeN0h61nOidkeApsL6uMqT0c3vZ9GLddzwwcAeErYGmUX3EdkanO5sb5zGrr
s8wSHaiAsxdt+pjYIxkQssLoDarM8kLEPdNx9jQqhvyOmOFqJ5yssasRo1T6j1DHwq2V0ffm3JNo
DqABx8KQiRdTvA9dPD5p9oApV0DY6kBOTSRcWQjc1lKvv6eoqldV2O0dSUEXCRu2VrN+4GeA013P
HqjBdjt3qK5ELtPf7b+5ZXuVZv7kQAHdRWFKhlwo9r2aipVQD2gpym3nVibOET3eF3aHKSkp9bUR
mX4MaHDNiSNzVQk3U2PhCAlRtXuI0NZxRNOkdOt7C68/jYX4WwaGCOBOJQBkaVeFz240IJnCDdJ8
JVVbVD7asIkrfDhdjrevn+QnWIh4W9fwPIL2jHhb+8ys8rUwXXM1DJm3m1AlPmhp8xWhD4gZa8DE
Cz8p1Kq3MfLqldDTJyMnH9q2QPEGubITMVcvyCdV44a+FpkfrcG42jHztykZYBROVnQvg2NkK9us
zp+krNYBUBq66uZd7FnfCgEfo7faHwWYXLg6hnkuvcZYDUp+R4d7Fk+YhJYpwdUc4dlpsjuW5Jyv
KWDER1cGPg5QULQTmBi3fbB6Kvp2i2AbO/CWUuW1dyTX2467qKJ1d0OjQUYLLbmyxqaGBJUkvHEF
Jkdpwo/mopO7Giz7tr/wDQyjAdd1PKxVVDUrO0ZqRcDqZgTnJKvqOMb9Zhhi/CuK+T3JjXqlTmCV
RAyLD9XRFaPFi6Z7A03diOA5bPdaHdzoYiy/FwrVA62AchNbxOfZoffZiGy4yUT4OrhKT65Zm126
77mi9fcAsXfBSKu0bdY5orp1D+eqdz+6+lXNv7oVxkA1syaQCuJkRXzzBYJ0p7PGfRVVV4BsqwFF
gj9pkLVIY0JPDRPTs7+JgUDKVM7paMG44dt0UkN148hZUnTraVxTRTQNyFrct9AeTEryrboxXGNn
jDLa0UpR9vBBDjQNt0yRNL+cXG0VqPjOprx89toSuKmOaZrch48sqKAKxNI7mB7VSpnqey8av89M
S+DQ77FXuMfGJwHplZST3ncNo/en1tspBSFiWKppEvGJXpE6XpNs8lZVYYrNsCsMEZ0mo2oOIcLI
gR/lKGmmdQ65B3FxnyTJA+NDmmhajulUlXxgjvdq1DGJ5b1+tN0W44rkXi0Huc+D9jjE2twq0w5m
HZ7QR5C40gWAFvcu/cOVrqXe1h6CV4fi9iZ1JheXl/nNGE24iZ68rZGA+L0ye9CBirQDgaXdhLbO
UfmZx5kLnS4EqcGngV/cPlIonvy69/J9nZcPvGf8BzplQ3OCThs5fiFxBtVKkZ6GhUSANGXMztwf
kDMPtxMROCB9AxqOLhh/BiSCrwlcthpy2tQoV1rfDojzraJ67cqaNZRKHsGuErVzQGr6kCXfkkzV
12k9qSudPL9VqsG2C8YGNFvKb7DOOXUIHNqNC66NrR21J2NsjvrYPSax+xZFaGG8AGm2okbc9F3j
AOmYVxAZQBa4yshRPQ1T0e2jQsFmbxKQM2V75HLBptRr5cKvuTKTi0xsh9EeWuq8azbhqHxrLNvY
ekp4S2ZL6xeiHDE1BAr+Tgul1yzFnXnw0ddihMtmiYSJwzhHOJm+ABbJJUb19lYTA5MZhEaGEPfN
IrgVDAn4htZYOT3sobqTuFAaQFPSsDb8aej2bZfH99mogUpo7exkpFilK43wb8HVrxQJOqocEx28
iOICSBeFe2I9qVFSHjuKDGY5+xc192WS8+mgZzLDGjATor6Bk6Wt6rDBcRSM6U4M7WrA6rgKdNHv
qc4nGwUf2SHrrcfJODPLCHxXwu6AWHrf6Layz23zzfTkK/eUej2hi1+Xo/KB6ijctFExnWbhvNIl
N9LAQ97Yner3GZY4CBYXpZoZX1Ghb4YgkBs1aiI/zggkHrPku5c66abj6uZHkXE3ERu+0yuhrgrM
M9KoMcWAClhXhzF1mCMIMLamUPJTpoH5mT/1OgxxxmM93jiOwnVD/6FxDfCzQjvLKo92zch33vK0
g9vpKsaf8KnRMGoS1LdB5g1OJdMfKq2YDvwd1P8KbQ0v3WEJHiG6T/2KF4vtr0hcXKXTTRoBUQ+j
vr8n6vicC9Xatxb+BGUMINZFb9Ij9JhfwSYecfZkSWuCSnLkTpf9WYgxPCRtWJwd7O1b1YM7qyVN
xzxS3yqy04+mnVHlcJl1tM2mJAeB8Bw9ZnYYvkMD4owmeMQiOu4MTIpPNa6xowbVI1oxKJZOmiAO
ZSI70GcZGuVhmAbtdko8Eo14hTqu/qYqhge+l7SBo+Rkl8NdNiQ6U98iPipq2ByQ3aTgLsZ94kzJ
o66kzk3UaJdpIqE4zxzChnhI3HfDgldk2u690uBpjA1kY7WcXgBvRofBm9GWeTCdxwJ3OBKx1RjX
aPEJijlSEHjA9lrdclESpwBL1brtvZVT6FuVVdeQMh355i3cqXn2ArA38nKsxoZX3gSWpsMy7Va5
7Ebax909nHJIEnYZHKVkKiztqt9mICAxPfe3RdA+jHCvLlO+rlFP0ax2bmVoxbd8/2fp7Sqp3KdS
lP0d2pYbK08PZmnRsqyAjKRzNno1tMdgSIijl0qNt64YsN6BnsksTrOLumJXVtpwCx/wsXRHueN2
xS0jqC9VputntPhQ1dsu3COnz26juFbWKVfTFRqrZ2lo2BEm72IwxuJbYGZcRmPUFxq3LcOEvaz0
jdyJMUH2143H5cHIxD4opQkYI77pq4hZGspLBsgJ9egCdFxTbvEZ2CAF+40oCfiLwjZmuqtPJ7LU
c+lZJyXqNy3xXpfCaAFJKe0dtnp6tW60bUckHobN59mR4ELERzjTVATfYsoRUMNwywuzuy4P/ZA/
ZKr71JflR+bBoSGGahYy0nm1Mxsux/zQA9cCEdrAfi14M6GGhGmaekLLprb3rQRfZoaogQAeHsDD
4gO2Bt2HUhuftY5qdNUp3ioKVBel1IQ6G+8Mal+BPrOTt8zJqylKXjq7IgPEcKsbF+X5yzwWMxOc
YvD7YbIdQ+oxzdgJWl8UpRupeysVp9y6paz4TFnxOAuSNNy1b30Xx2tIlPWa+0B5wAmQ+Q1S0QeF
NrOPtrRk6qJO2wwq2ypS7OBbYdkbrZArIw3Sz4qg2DZR8jePxgGhwEO3Mwzu+yUXh4PRYHRCHZme
qAsU61hStleEedfSgeAKIZy1npX1sWueA7xAr6pA2xDbr8ga4sPYPMd9TyXICYInBX3rznWYJS2L
Jga4ba5Ow2ZZbNqq2AZkFEiNsSlRmOJJz1Fa8bZh9VZSPInRIi2jGfGmzovgIkg0mWAexTJnNi3H
W62oynOdGpcK1DC96vCVNsC0ZrZHkkaQEwcRN95TYHMbn9J+WFcKFvysU6oD7ABSM3CwbCNFwDqi
tHAJGLb6RaYU+47zQGFAY15qaO2j646RrzugTuBzPwwQqbkfrpm3jHdiiuK9YnzkAgt1qZCr7Qg1
28nAvuZdap7TMSv9KqJwhLdqhbc2PXRRgiHYGJj/E7S8G5lWCUBGa62nCoVtny99AaY5GCwKQSU2
ah2SI2D7Ujl0tv48RFYJWKcQB+rMMAazqTvFgfk2mNNtbA3hsQZR11WnPjPORQPpyG0mbm5WQL65
5dSbwnSYHIxNeBABFETZpd+MVrkdC75C04TxyjOVizZGJnxC6mNjOHLjarRdoqryKRYZrAijcL61
+XSH8v2GhsTkjzkfrRoAVCH6zH2M8OMA4RWHOdL1gfJjzzw5/143DDXMmIocnmOpelsXWtIqMibn
1rCae1MLjyT03RmAlNMs/TCra9/DKnCm9tX+VIxRu1EHfS3rBrq5ItqV9MD85YmtXUBrJfDSokfL
dIvP0EGMqhpi59p1emyd/odmW9XjmA0g+8dxaw61R3yyGHc6GCxIdMmdYeFMK0LXAxMkd3yMVDaJ
MrnpEEAFiaKflQZEDzXxlTkqBRNbrpKBCmSPTvlRHxTib+ypOwaixaQAN0RGSrQOAu+QdkF0yVgD
M8TcCBdATRSTQxWAPNyNrneOMA36yOxGP3TWruYQNeNZ2QHFp+Ijr+bCApIW90APySE3LL8wy32b
u/Vex+8NGuhsmIE4DNawlZo+njCSHvMAs7OJqX6f1lW3hlMJXdNpJc2h1KZGGVh+CZQXiC7mTZth
4yNeBveBLugtdTL7nLmM8AROmz7AvUzks76h5xSsAnMYznXoboofaqmWd9LKICppU7fpugmMJGmO
ftn8GMj9uY9Imx1xxu0dMd5gMwmByLbDe2VFaxMWt50bz2OTRkfNM4meVKI3lXHa9ww2Pxdg8SaD
rr/gWxx9L4PaMWjc+qtJQAJu3QuhsMWJlC3dTwvL8l0wDZ6qh2sKIspOKs2PLpDofSRVvInCl5mI
+NTHQXzq7PTaBBo/2PRWBJQrKD98DiqCdvTXa7Dyc+zfQJErjqKNJswzFjCFKG7zuZrOJOBSC8Mo
difNcm1DKogT3bkOsBDIHaoOAo4iRSn1aEZkDk32Rm/66cDMtWO84wOluqkaGAcGOeT8yisq6rV9
YJBITmbOUCrM5QN9n2Npl+/uLIcNIijGhUYJaHIadUPSDMQTddgPAyXZQJ2Z5CDWFGKgAwJ711Th
or1B8XE2dMNbnpwXo9HiteIF8q4VenfWO3FoUqf3R4hzcz8vII6Za4mmjJjQNQsCXktJLI/gGJUg
rLvONDGem4kv83CWWVZ+qMVAtW3IeCqtcICWkL6o6qqM1MPsrk34jmnY5XciyeONE0bGqpdTdnYQ
1YWyXLdVdKqkazxyNt3oNS6mfkeBYaggHHJjmWGDnCANCLCDDg8DFCwAp2n2CWz1sjfrbTeO4ZrM
S/UKFzejrORgGROPWkvMQa4TaeJNJA2g/boLWhTnoINu+RXvjLY113RVXtBqFZv+LYh7UHV1b8xG
FK6FntxYg3NXRKzJ6vDCa2yYL0bO1pwwtBRdvIvdNrqaaZxtcSbcwrpM/EBzyQOKvqWo9HfeEK0N
J81PHrl4WGv6A2mOazlBNuwShogYk66Z0KOt4woKdkAaKEEzt7ND9UcwcZ01uhykfFfcRTgXV1MU
gqBwnMTPMqYoYZz7U2GpN4YxrnC0kicQB80+stT3VmglCMTipKYa435B1g1os43ZtOYWT/A2Iuvp
lGr5IdFwcRZh508kCTERJAbHlgZIf1vmWwnKeo1ThxroKIQftNpOM6ybART2cZDFxYkIXB7EJ4Ll
ABAdzD8vsuU2jgJiEZQL0RfAEXr1EQFPMNEJoNpPFoES3NJQaUCVQ+b1ZPhDV6p16qXgdvQJmjtT
GF/LnW2lzklMkThLytq7YYhO5ZxhuDzUZcJP2NPoMslstlkPO+yjxcHjcjvmIvS7iKlRZOq7Wf8N
LA17lE5uSdQwjKeXe80QOK1b+mQ7Xjx0hyp8j/BeyTKGpBY3jBZcilmXAarqXouZK2o1xVidUJJ1
1+uSlIeGWQ8hKcdhYm7sZMxzRwtPk8izFypKNegrMpeS2yhK+zuX3k+ptqQlaBAa7ABaqwqwWuQ1
fLbeUKA4uSukz1zzGcvqbaV8S7MX1TXBLnfxU54ycqu9+hXiXk4ML5GIiZ3GfHDFsCnS6arKhmDG
znlOIffy06XCaJeZAyAucHepSzyCMuAwh6dGqnQ0R9HgJCRx1l6XPVNyMp7UTW5OOLjiNLgxrbmK
MdlI1tPmPRx5z5FpfFDGGDVwwwAsmm3TlOfCQ7HeGEyWnPk+Ily/VxnldZnjIcoPn2m+IQ/Z1Lj9
101UGL7luFBoFOBcaV5dLP2+UfA2hc70vQaxRxAkARXc7NaYEj9HbreHIeu+lQVwvJqbtx2AWB9D
7ToyXsHDrGyHIaj8Lm/v6OmDNBwT9drrOjdD45Qb3vuU5N+jVBtPUxZ9lYz5NnoBY0fVL4iq9S0i
AI3cAgPtf5rbayCzjJEzCCswsleplTdPQDMY8GlAnLTgLTCqNwLuqeKTjLBBLSq58LYGlnPwQyI1
Xxru9RfFCX/ICmCELMrP+f8JRthBc98bmoycAKC5U3CHa1i/KC5OVGwPgD0aF4ROHtYsAoYTTsnH
MT3lDthtzwGCByENgJ6u7cxJ3rQ0Jx/blkFp+zAlWoeysvZjgD9zrfXGnbgY6xFDIka7zPrNg03J
JBASnWYG4NAJCRbk+zMZ3CirALtehOIwiQhA6M1ok3d5ukJUznUsnkcL3ckVpjwQkwt+boDOSoEm
6sN6WzqeuvHk9LS8LiWrD8k8B4wm5RwIOJhBkxBh4dbTIR2CcjPEGDUqT9wmkH0mDa2hxmlcMYx4
ZPh2bafmoVbkc0b+TYUi7uiGUHFTGZEvYh00q0O5iYGvTyQNvEQ/KS2FZ6Gw1MTwkfXu2dBdIh7G
iKg2g4J2VaLro+Q0zjeJTvMTK3mGhznHoD3aUXabD8rFkqQHoQx5iSxyweKLWVAzbrzqasX2SAks
klzU5hRHgNsIgADxNNTqnV2qmp5f6Edp2GQieQQAZNOr4tm7Eo7DtjO9b11W8OPxoDZFdf4tS8LP
0mSwDKv9MQ1ci5ulTRmxz2b3RHQlDBKKMF/uQbE+9LB76D0L/E6j36ul9WwrJu+pZbQcOMTExxrs
5/qa5R1ZRAk9qtHkhq92gLi85iZQLGc7CHnfqSZc+Bb0WF8yijGr4JuhEOJgaMCtdL25UQTZSt4I
3q/vxIkPvNLcithBBrXtpG+Y2pF8lOQHByoCTQyvXjMp8EEYjLhZIA5Bqt5HhvJMZMDcPgrsfWaP
z2oTP+lXYh75KdVDuu1EvdPMcOuYtXMsx56GKLNenPMb7gAk76au5TuK/jkW9B8UbgqWIYx1Sqag
nZIOj1TWzxxlOkRjBQdQ23VysrmCUWp15JQyvrCLU6u7MB/jfpvTTOxj+fr/WDqv5ViRLIp+EREk
nteifJW81wsh6UqYxCYmga+fRcc8jKK7Z+ZKrYLMY/beaxAofU2D2TDy8V1xF6jso7aXcr/U/UXw
Hz8X18RNqj0O/khWnnXVrbyvG6x2sCs300DympCUSyN4W1L3I9ijDG3o8noYdtjmy+IIju0zsXCV
13Z9mrRzIEz4X+rqd5zTG2mTHtIa3jc1bnUwbaPZBOZwlQ4ZbH6KIhIcWccM5uLEIJswxkJBYHp5
wXFQ7J0Wd2a4pIek9V7auYXVpAmcnbH97LJDnebGTUnZT5PYAXbZtyFRBTThJPkSEU0y34U+GNPB
cytEfGUwSsE+48uQgjdG82BZIIz2xmKcrS77c9BPgO0lykwt0r9+kAF553mj2DoOp5wW7NmlVVNO
+x44doDSF/4lPlmGP5ezfdcb5edYEiLhFIrt8UgVSZcXqVWO79vxz1LzwswTUWqgN7uz4+fWHtk/
WXD4CjcOIasBcw43d/5l8KQ3TCTvmdlvYtd8NqEHQIAkQJVQvxNurJkkvPDVUBUe/pbGbnRiIgMC
b9fM+mwW1PDZcIddhZVQo7JtnzE8jhM/PkLiOdjqO/PLoxy7esv641Q0r3avDSYTBk/h2BVsQgSJ
Iw4dRS7pnMwqvxrGG93LA4yKV48YLqkx7E9J9ug2Digd2idMEu/h2L3nc/yTZ4SeYf17zb0BqFxy
GazwdzYCXtV2uu06hVXjIansiGBY8qZGk9Ga2dKCc6+wmWXFjuuq3AXiCeWZ3oYJPKdxsytH/86c
MLgbHbqBOb6xFDCYZPJYOBBt1UxWfWpj3GVdgWcsY5NQpK6xXWb+jJbJpmMNRKphzLipoLJUFSHq
rY0AYjRMIKGBV+wA1WKwh18clDydOXEMkbZxjoP3uASDeiS4ddy0zdTtHSUFPSwkLjVnT6SKqK31
wynHfq9nblI5XnubAAgpl8X+Jt+YIiD7QjT3oRHxnLhLE6oF8Vm2oXEcWIU5Q2BfXNzu7BxyHRWx
7SIrSDRRANmAK5XyEYSAONn5fCL7BWTThBqhlv+RrURC8vc6U2rdOcrj1oYYCVvNtrhfpG/nO2Dr
K/cWzG/WAFsflxMyABYtspjRCizkCXr5nsdqOBsec5bGd/1rmdPqVMJ6ZBrDZ0Cm3sYXkJbwHFCW
qUPuLvKRN3BX+meobcurg31bCEusSPa7fP0wvJjBUVPIcBe2jBEG9mBn0Q134Vp7mVVJXGYNP1BB
9rj896Xop+VsxnuPCS/KBwQxbJGimECtbsJ7PpbrkAnNgJHn55KcLVGxDHMnYob5w9ydW2I0YoAQ
v3TZmEWNzbGg6S5xjM/kQ4ekqc3F/dBhCmR7yO4k+Uf3wrHG4uuEh/WO7NJxc1uXAcnQSeneWvEL
ySkv8+DNd2nvPtToj7buoqaoKxtqaSuoXvuB4iyBtxL997fWYE2H3sRK/N/fBmIh1SyZ/lVFDyHS
J6tFJ9Mt8MjvdQnA9S/t0+w4xsu0AiAgP5GcofS7QxFnW75/Sv3wZzKHt9la/yAyYE8GOUyBab6a
Qi8HAp+YDgRUALH2/BvLqMbXYSC+T5jzQ5WL8bVb9nEGp5nCX+8AdiJUbWR2X83lzu/RWPDyjX5y
SEMERT7rhEOSqlfNGqRt9HPTOT9Nlj6n6LDJ5yEz2IZfzYynrZ+7F/YC+6lqQpZwy68Q4j5Q2PU8
CR0q582R69gwlPcTU9d4LHaTTVWpgY5Erdvd9QovaOo4J6DiUacsXLEluxDZYUBIklZHFaHV81fc
nm24RNjKBdtMPt+FvscgQUJU3HweM9tkmqy9NZMV1fbvlViIpCMInpRuYAkDPJXBOcmSVSvrWaq2
TREH8tgpDnN6o+powVmKmwBePdcUu2vKlLzmvFg4IUv5vuTZsZiGKvIC1E5D1+/6Bq+ENMsD6Qvw
cmULJHP+NGR5Dhe8U4vJIl7XPs1YLo+9UT/nxm9FP8PiPFxJuOoxaZwTYUFHLw+vM+kQUd0nH/BC
QjG0O8su7IhpITAYwgELiwxolTxNXlhCsJB+NKbtO1Gs2YFjdFf54XIuVP7U5YIeEJIQTQHXM/PT
qGrhEqCSJ2wd5VxjO79ymUtU4IXceRlwWis/USS3kU7g31HoxJFPkKzV1hcrCb6tXnyT85UibsE9
RczmYAz7JFDPEkX+Dryv0YYQrZAedg51ejktbFyxLeWVd5NPeN8GNVwgbv42My7nqfV/kzy0owFv
/RbLLxyiYXnIm4b0RLB7JByhDKle28q9Y8xO2IRdDEzpfUayBsqJNqCXIyLz5JJ0xy+GPoXEg00o
QF+M1XJD4xbq2D7XWVmTiMHafqkwJHZC3+kF7Fg9De8M5L4oFtAm4KmW/WVFKXgu50Qhh5m3Kurs
jfDbY4LuTY10DO4cGPswaZ0LA1ZIhYw8qKdvCRTR+6akZAuKVbPi6b3pWA4vpx1V0mZpW2b23hwa
cqI62EmAgnb86lEJrjSoFF/N1kpwlwA13bbtjIrTRcCxBNkCQ675XJrqc1o5iOyehy2J4UCS8EJA
BE8Ngrd7F5yUV1ZbQljUUbrj/az9dd+bviF2f67tRJ+tCnyGC/bDIjA8mgzOUAs0E8JA81f15GuZ
9fDuO1S/BuANc/RurZEfYWKXzEqn/kdI8y43+keqiafQiG+W/xJi4nB+VqW9H9LlVPmJvWWjXG3R
kLRnNcWPeU0VljLma7RDeFBn77HYjtjtakhWJEZGfcyTm1EpDKmIZuqM19AHOVAZ3jazsTuKdVH7
QLiERNc6firaQRyq3VdylA4DEzSa3tYCMmEWBrlr3u0CCAbb6XeKogmpMHFjid1tC8N9dgMShxtj
OwDjPMSu/+T2zrXw2/wAsgWFTH5LD/9i2e6jhjmQKFSSbNsy/vT+y6DfYfOqH4vgn4hdeDDJVWWl
vaE66vdW45/TGXUY/a2zOeDcSrgtK3MXGJQhTPYB+QGK88rkkWT7ZFPgXGMV691qIuohHLCUtvsn
gccLVM5AGHHITtUI6AApPbXpXbTgE0u94p0zOSSLRX/SiKpJoGDR5OelZlhsw9p8j2NMR9bgIliQ
yTddGS+qCy/IyYgSP2aZt1XCfh1rfRhLq3hJJJ1o85RZAkVH8gi4Kdck73uD6+wSfWzxFmygeiOh
k2l21iOFVADKpbH97hr22XGWZUoLNPyMMzpjNC/MuiuYIoWpOb0KaPPVq8v8AowqugxTIzT1l3t/
fvRz59kftLzBBYHgo2mOE9NdUoiSA1o2DnlHg4dKWlQO4EcHWu8wr5tzW/P5Qo8ly8xiWgcZm/Po
fZjNaUeMMEy5iSEBoWGTdj02uPKl6JP22K++lYquzS0huxmYyKcMNG+KbDOmgq/TikkPrOxFKjDK
yG84wu/s3GUNCXmkLDJmAU7JwhUVo9sxBG8R5STd8IQMCyEh2mGrPfj9RJ5aML97K16oypDECnwv
4w/H/w0gi+yQNyA46/gFb2TmjJEfkseT1I/xn0r4t6ns7M8MhsvCs7vtbeMdLlZ57Qv/ubC9myUc
L7nDHB2FHeHB1lVYqHopl2ziBiKabVZ9xIpMKCgpuvZpAK69RlRlcaRsSFNMrh4NYBF+BH7GtEFT
3U4Du9wOrayx3MtRXZiUORvBfoRxWv0Q2i8l+vlNqBfomGxFSJom34epoacfZb+sg1mynUcm5mTN
3xHrum8a1vq83G+2v+9qczhMOmMxb+yuFnFMmyIp8TN2GXm/s30fB3XK7p8sJKlQaid2YjwCKHRo
wronPNnveLVO3mD9BAn2zdBEGdlyxZmMgkbhuEcCyp+HEYR0ZzwMVi73AnjCZppNvK6jf7GV62wH
UxE5SvbbMU2pV6by7BiZfRCE0QikR25YvqPOynf1HG6GPrztQvtOhnw0wiKHSTkNJ9j6BS1gErEV
biLtMm2Zg/ishm44BSrceInjnlOEEFt4HEigRqc5//eFX8CE4A1cOYJDSpfcTba2bi7E8d1pG0Zl
S6IszF2vJu+eL55YEYNO3bB3TCcKeTIxeh6svWfFl7nr67Opig6n7PqXIONQA1UmSAyUONvONKxz
LyWlJ2aRremjNKSSf2KT86gz7HPFUPz/C0bb9lwu/FjEYFC15MZ08JPiViKsiWoLdjbINaZh6NKq
E+KGLUPpnWuimxAER55DMTGwDujH8mD+N5GKsYvTdZFd0Z/rYb5mTDN7MqIVhMS8qS/e8pjMv4gN
cN9n+ikhDJwIzU1TMjGdsu5+8cy7nDHL4tSnzCDyN7Mu5NqSy+LCrhabUvwYlXsTpO0NuuzbpVuu
vcfs1Qdg08TWa+IQlZP754a7L2pQUGzGyrv6+iMFZZ5MwJt79T3E2Z/hsfom1n0DsXPrZ/XRWtJ6
Z3w4Tv+ObInn2eYglVCOFDXtmq+wsbBYRMUUPmAI50yn7a2hloZFfyjpaEMeUs+233mk0dzwE3tw
xJr8OrFN5cGDOuJkQErxgjPcekWedXCsGnF+Y/BtEyLjsxwGT2W3e01AZ2ijFYs9OrblxjZHSlj6
ZNAubI1ghJJ7/IFUZE9OcCSybJsjB5/44Bn4gUKtql2u3Z+ARhoCSeSYtz5mIb6Ted+1/YVEcqCd
lI6bJHCONiEayuTAsWUdIdxkb6+fisK8t/uCqNVanAAlaOaf1add66PdsNqg6jqhZaGdQbQ22c/V
hEJ+oFxllPYGN+cFL8ypJ/hy84We6TWJ+YmJ7SMq1Al+zNE8KOfARPoyeQzjzCa9M1IuuJJMB0Tm
mumCLe/z5bkvp/uu4RfP1Bx5qtHgHlFAVuD7ogYJT1aYom5PixN7mJ8Qc+L6HvMHZsZ6v1a36ELf
ZY5hJ2cgYtE1OUdZAG5V/tVyD2mJY0OV/pGUEnjVev3mKbNuRxe/YZBkUSzVU9Ik3zyad8QbHWMV
PyBgY3+5wjMYejE0e+4b71eF4tVM/HOV6Xqj2ZssYfOOSWZdw73UBMFbUp0dO37WDCrX/3Hpzncl
Wf9hlpzLxsO3sk5Ku67YZOSXW/rqux0XeYCGCs5p/VJU45M1+L+mO70uMthW05p5qChQrYE2QHTy
fpnDa+4SbMJzj74x3Mp4fOo44orGYu/YXOcRujCHNRCK4t6Q/X4Zgh+gb++hz0ggHdlLdF2Dcq48
dUi6m5UlLKHJNWn7FHbIsfL+LOuk5XJxvmwV/FSaYmDxEPKnVKQdO4HSmq6+GT/TB22HKXsJkVhx
9XWR001HhrnXktxvPAPrZLo/KTLDIq9h7NC6p3kV3g/I95re+Q3r4tMKgoeKf1ZmxffArMYmGx2A
HH893w9IZjEIcxVds1n9ywzDY/2XmRt4Muc8L9Cyr8RrTlP6K8MjV4VsGbI8uuU+7Y1X720sqn8T
5oG2CB9mo7l6DAVqpa80z2hEIw7C265Ok2tj2ntZcRYEnVh2mFI5373+KSjUtYvHb9/KLhnHSWsV
CBYwxpg+TSn7PyfjdR/s4SnkCSyJ9mrzgK2Vlb0w6zvMk/PK7CjLKO4ocVWJYn5CtD+r+SkZZBL5
UMS0MAhXAKplcxj2fI6Tt4S0eKxt5ywnBdx+aRXE07lgQ2dNLCDQtMdEu5Pev7qJQGluZ8+HZmZi
Sl3iT79hWZmOgreRUiisNc8aMnWXPUveF6fA4RUrZkm9j4m3eGlQDKUZpTTQE4bGoH7ZVxAIpfId
HoQzukzUh3PzIjp6ZVm8yxSwOMB3ht/8W6SoBdyJDAoDC0zbLDNC7f5WJPVDEaA8br0b7ViSQZTi
qncYXxGdcG2FuvSxT1GUz/u8q4iTZLuVBCOh6IPa04u91eUETVagbSrrsxvwoTbit1Pib1xW57JG
NmnYD0zVn5hlnCy8WR2xZ74eX7NC3lXTcl0689WYxytLXmAECQtBirYNIl0SnmH80d4+5wtGEcuM
mPciSoCqUQhrX4bBmeXv5zx/eVZ/30LRcysn3w9TceSRY7RYbn3GzJPMj5ZfHcs/yYfWOZohpWe4
O8fVkLEw+W/QlCFWc7r7sUVUOqpbtv4055S1iFJ6B9CWv8YXFQvfhEvUbYNfstDe/NE+BxOvamaK
EVz18BXL6t0JW7kd2keiicGF+1+zx7cxZvvMCo5LdxbsrmkZLId+wFq/8ZQGD4YauWdbrNb8A4Rc
mDxiIl14Yw2E+72nobeskemoEWzdP4WxjTA3/XINfvrBXXYVH9lGHZJhwavW8SA18cPYfCV5xfo0
Rma1GgIMGzamX7OhgQeVZnHEqYzqtOVY4YbgN1Amn5XAAscIHP1qAJiDyIgbDMHvgAtfstA8Ofor
GxS2Ef67wOeSr/87cvzsz5ecOYTEnOq6/ZrlxPKbfXPmaLRi/k3lcTL1kDQTY4qYwfDYu0ch1KPX
srRacD+3pTi2wt3HBMWSxg83NJxfyQswKbjCc17D7UCCaw2I1F3PuwwJ2rPBtz50Ej8MLkeEH8av
hpyGW6PMb9oQyWNVAxcuZ29PFjHbe3VDZvajA4V0Y7httuvbBzBI18RmKIjd6KkPvB85lJ9idvOo
Cz76knYl0c5HbH7XHkMDIBergqlAzMslmSczOlT0+/iQOM7MEdV2Cc1gqM5TGb6zr4QcY5pAA+Zv
YCEk8QfOC6uIOytET2/E0qTGmX51atwSdUhjP7a7Wgd/BC6aUSlMHFeFc6zi8oF4uWRLWf3exYjL
ZjP8mIeC8UaCutSaeoDpN0GpBc1Y906UOI6B3xzGjkWfu4TBF35rKLmMzIMZfh7L9jCSFlZBYo02
/QhnSJuNhculXw5+QNfgIHpld4PynaIW/TPY9EgyCY5TAgim+cE3y6dRAKkfCbKBRUMJ0DX39cjH
XTjM72RmvTdEaIeJuPhCfMCzpgO1x/wE+evgUrlgIfgQAK3OTu7sGX2TXlLFBCNMMNHtHm2BNmMi
xKqjtu3kT8/E+Mlt65GuM9diPdLIFml/Td29B331gtfNJKzSfPN4ZLfzMN/7Slym2TMfnbHb83CQ
Pz49ePEoKKbln50mS6QnJzyq6WS0BVaeGm26I9ynKiLXHHuNTdGh08zdTB7RAW5DY+VxpXHiUuhP
huL081GD5C6Qs7T456OhPfTK2iq8fYa07tJa7F1N0UeoiYcINNlq8hm9AXWiMdXxrsnGi1MaXJ8O
Qigj8/mt5WRDSmI7vBH7KzxFlkEM0rnDh5Gr3pEG4l7oVmZrPCCc2oaTekJ0gV7cja/LOF4mh1s1
KVFwLE6m7lmlvTAbegiRPmo3NM59jnrUQ1YcFC+d+5hDXUJEIe7ysXejKiTcSTjZBYzIGKWhv5Di
+ujVPmkPQrz1EoCkYRJabH8OWJePMqtuMFCQVw8XCZGat5mrybsp+vgfEKeF82OrWpQ/TNjNXdNM
94O3vPiSpgBv1lUXA20y2SLk6Y1/Sv7FWW1clW/vum5wHwicu5ezF0T5SuvKjN+YuDweXFyCrRs1
QX1rQgjq6fv2XkfC+2o85NK/yVD86GzOzsosonT1OXTob1kcFgvk9do7EYHuDBSbg/xrp/7PWOXO
wxCe4RHm+y7Fl6bIHKt0d2QYf1tz1LcevrcOBLJJbUwQO0xSbqTiLVvM4cJtw4u/GpxVBzObqO03
koUH+BkGBN2DSfrKtoJglac9c2tiXTjZ3btlcuPVNRmcptWJ2UpC2TIxkkQFsAXRJso9C+VWZTzZ
toEziwKgRLTOGH2r3P7b9rOfOm3QW/JTAa9FyMDaPo071irpsq1jFHQqLmlWoykVdz4bHW1VvL0i
mCO7XKHS5a0w7/j9Glt0IgQxorixFWabsAEXKbyb1AQk1Vno9UVx4b2+czIOCHdwyiPMT+6JlpqR
PVl5sTkrLJOasBvDD5RlPzEeHlT+jwHBwk86IWc8pRiuBAmADao3z42ZT8l0n3beKUyN6kBM/W8a
O5fSkN22UpCP3SVH3GW9hKjISdBMqHcCcqB1DBWwfkwK0MQeAMCt7B5GgwJRjCNqhdg8DkW4W+as
OLUWfVM+Fw2MtLq5xAzRTMAvLX1TZb+iXCQaK7SRbiHv5TV9CQONHslsiqtZtQ329uyrLOZfV/Lx
UkCca7OZWXhSUkON3Uow7LjWDLU14QJshqT7Kz2SPMTUrQrhr9EiobIgAHiDwITueKR+GJFweXCl
OUMBTpgMLDAFcevkS7hzcAI+2vf5AAsogYi4wRKh9syUX6SgPxBj58PhI1UuTz2AUXk6XfPJ6Sla
7DECQckh70H/NLoguwPBguHTWkXWKS3xPhj5WaeQ+Z0z5mLb1w+1Lh/MMQZ4Kfrzf1+W3H92lTCP
4jdzOdU6ZABIdVJ0SaVCIz46B0Ay1k4Gk2CU28mdzXooknbwV7D+XlynO3tLibUlkOuGXfEow/S2
2nM9NM+lG5dbLPRc+sFDLtn+yQkH1FgEiILJXKA6JFyZ2cFti84fDICpTsZauIMm+bRFNb/Q+J4W
je2dARtU3TZ8iDMXRKTPu8ay6xkizlthl9a1SJ+EO9kcXD3SKLtiGIrCbWAvieyDmYB4CFXp7Tsn
yXZk6m9TNm2XBL0VV+owHpqRDPPaFM0NpkkAwmSQjQ6SQi83LaRv0rqMXv6tW1a2Ju0QxuwxjFyk
IociTtfxGG9uY2XGZi6XeI/CcQm7mxn6KDBtdZnXL15TJEQkoG/VnQiI82xDjrL0FEwd0WXrPwp7
mK8MFjI0TvgCtmM/M5/DBMMwcbpVNoxhJK8OSWE9LMg5T4YDF5a5yYreJ8maXfoscJON4UJF4SLp
akLO26ash/9GHH3nL3t/uIa+1yJOIvHFYGo3kyeQWJIF/jyT8LIsJxjJ3Y2T643r9DWrjnyIcGRd
wmL88hFD0d6E3Tmou7tOMDYM4B5ESqQ0ygTXKWm/pdhRb1EKmoxR6tdx7Esm4/IZXdpKx62+cEnC
ubj3GEhsNfNeaEaaMbcfRP7QTSfMscttaNtv00wyeQeEwikZazTBiG7PYooNuYFjvQIzViP0Aq/2
SkqpZPy0R47yoQPC9vGDhPtRw/dEUdWKrDgElfkWVyaDKpXDmfXciD6zIRFlA7p04tLCU8Ezdo7h
fG9N3Ve7wtZQ1FrLO7Zjetfovr2oljnb5MhdRVIuaHeWSk3z2ovYwveNEBHZ6bZFsBQlWC/DJnlx
mxHbHLmqsPSc9fogLXQcfPmBvfij8WC8pD5zm0nVH0gcXYq4g9fMrI2ob3VWBYdsMu7Q99o/nl09
KuZpYQNNMLWSXR3T9i1ets/a3I+W3J6Ryim40+j5sHvMR2NG/RikaI7LKcFMXeN6Cps6x//XvHlK
l3QUObO58sNR/neWEK4yzNVJWMt8Y2fLzqml5IGysVbFAKkhqWxqL7tNOrM+hH1MJ84w2+RceOfG
mLlYi+VgEov27k8oyPuoE729Uy3/N9WaT1YrbrzG/2lao3+tWkQMgRR3qGxoth2oiZ7aybTujw2Z
lzc4p2n/jLZ9RddbXNIJIzZwrWbnghVCwtMWjFR9vBAJb7vdD5GnA/NkB5W/tV3eFzKatnVLp8iv
4IWWiWVnah7mJLaPRV8Cw1mYit93OO+3KnaDO8NmutQSXVRljoOTPbsESn+Hjh7u04kdPSA1ZSwL
S7Psp6P84CrHVp+nPrMvLS/+ulTM0xmJJW1wY2hIUUg4aF9wSYUwp+L+hRsOQ1BuOXCdkl0h018u
PfOti5/EwDtbYdzeVyFLFd+qO9o7PBNhCYwSXNEmVOYPUib1QCOEFYuc8Q7ANWesw37zpg+qfbvU
7csSDq9hGbdPLikQ2FYz2D/WRdCovowIJ9bZ6XJEi22OZXtvdDlDmkGjDa2I3jNAmxoZKqghjo9d
Xm86Gxxe3chp7ytkBzLTLxkRCYFHlu4kxuy2c35Vwti+DqxjZ3uREdQViov5SlIzlRh7QnykabzX
21UDup+VOrekMO8K36Qm7f/TobvjB/gWnMrxhNGXdVzSkdbvqQmfEg4rA/HxnmVgsiNs1LoZxiA4
CjkitCgsshG6/tPNGIiFbnYQAyOMDiAoQShIaXoORaCCFwnoZDS7gXmGpl3FzrS44qEhm5b2S3x2
waGw+vABstXtMFrrx8DwgVyVWwLWA3wZzHqC2dVUd8tzTQbfPSMW5ifDyagsbJsp1sTiUcy9dV3W
L12PcC6wxurg588C1tHEeGNr+Ipc0Xbx2RYeoHKXuL4SZMIandc4ZOsUkJEAgV05saHEFDGvFjkO
6XE6WItPwz4wMZKt/U+7/rSxofHSHeuzagNvG7qW2hWd/2hNTLfQOV+ymegAqJ/zziKEPADrcQLB
9up7/bXLqRcMv1lLUSU2tSVvQL0SyrjmqBLcIaKyx9BTDZ11SvrmbBWEcvs6NxBCbmyn5ZGf53hv
mqQULOGywSXXkAvh0gxALiW4W9yJwLzVBndH7Q3xPTkW8mgHPRk3Wh08xiXAbz1nw62td+yJ3Sgw
upLwzzqDM1p5zFhXn6KJkYU8DcT0+UcIn3MHXImtaSlari+aBx47+1AHdjT5Tn0ui4Lo21FcWpc0
GY133xgXqN0TGpKxiXHWLMOHHgvxRADBA99VPwGD9baoNxiKcWdvV9uiHTMnw7K9pgpgKcZdZpFZ
GVUUkHLcCTtnWT1q1MtOe8Fr+ZHptMNMJv8qRayFQ6rTZqoA3rPs33u2MpHHLJy8yI77diB42jl1
ev7DuxNGzjyzfBbeuQd3sMla9+AYTHsFoOwtSTAYu3vv1MnZwV7iVcewXy6OZP2p0RMdfPIYtrGV
njRe4m0Qmq+OUvZxTqbhYegaibjJjE++pkLtZc2cD4bh3k2Nf0Sbp7tBgrWNjTE4G/VqBiRldUnk
Hw0Md4PruVcNFynqk+xpJs3yo+yfYtdCAWFLBg1x8+uxED0qr7LvCr38+Lh5kBoi1100WURDYPzz
2S1t45jCU8Ylu9c+O7cDsn2HoubC/H88L737ldp+zmONTt2YxnUS1aG2ZxXl1Scb0vG+nwhT7frs
mXkB51KQnKnk4ijQ/PZCi1/akJEJ5Ib1v0Eun8mckhgYkmaE7MWcG0h3bf/AG4oAnxyx9qMzPHGY
0Wdv4WIz5Qe1cDbWL06yMOP/7+9VK/sCD1P11C1BsMN3QgnllhhT+ZL4PTtQ10RdbM3tLUOk9E6b
6ijGZTwHlBfnvi+v1AIcduB5Gc2epvm61By6NSg/1kG08zOoNewhjbcnEPnKuFbaTGuQT5i72acM
LrOc9a6bfyJbQIiPT0ei4mTfX0ZQ5gcUTRePjXhhOw/2tOpa6+zolezHzUk6Z+rAi6qojKyl+LcE
2EeWqX0bFYo/RiYJn65Btxr81qjZx0ogjl1QydrOtLXjNN0nxnlCRR/l8PxudLKaccKp2mJaLnCC
V1+1EecPjtneMAu+Yu5Yn9RyoKXkpkkHhmxjNxP5AChHZ6JjxBE6r9Kw9mQw82AjWHdFxOaIOUOj
+AHG4hWmi7klDj+CtVFe2pQEL2tIj8wMNHwURvxUTJt5Dn6JJIJDTgBk7diXJGCAH2Ry1w2MKjNk
7NGichbIhf8x+gPmMrP8gwP4i/kVynbFHo5a7qWvlM+b2JjsoWbsHFZ8cMw+uVEusR8gp/DisLCT
yXhWKE021KKsy1NJEbYyk8dZb1nWGRwZ/Y2PUHynpbmce8uYAaaSqkJiwH42e1bg1vJqGIJcrglF
YltiNRxHMtcWKyw2ivID+8CAGOqht5F8zvgAUXkNrNtIFm64Mcc5NU+m4BJdNIoV1bx4QWecgw4J
tDOcM1Qo7DCzf/P8r5AJXpyQ2KlKZltVAMRDQ3Oq8n5TVbo6VGsJbDjICvpumPeul6ByeBv0EF7m
RwwpgBWVCO7b3AQFrVKMvc7OJozkkivnjNI8eybKzcORSWaNrr30eUrpA7oZwpKifDKnqxyr8Jio
pH6WvkKG5Y7IzVOXlf6KcWntjAB5B7H1bGEFyRMPdrqf3nn1uMu6KTiQP5hh799xgHy2ZnkvC/uu
Rp0asQ3aT4V1MbU9P00UbymezicL0/0zEsitp7sMelC1C51aISsRsOxzbIIpVqbQJpHP4QxGdcvN
7WRH1qPcXSHkYLJP0wO72rOJ6rvWSpw7ixRrjsqtdNI+mhB6LhPJU8zZxd4OGMSCxkbZXmWHKZhM
XP11iPUraY49SrXNWGblLnSb8gVI8quVpISLmX6wn9vOfyVwLiL0/4vZgMLyijZiNHf0lz4pGUwE
+qZ5c/+yIZMslCjJ+1ZhOE1b84wrUrfh8u1YwfQTKzzhgKeRHDAv3AsbSwj5BpTLIQ8xU2JYTca8
FyXSzoH7bmsGR5nOMYoBL+orY7nWef6GEo6NOopT2guKELuJbz3pmpd8Tn+cOflqh7xYuQ9UiLrB
d82QXXEedOVzmCbOIzYb45J6SO8nM5HPc6drZJu4liQ3V1fY/osVaJzPdQZjen7vvIQXr2nIH3X0
3u8t/ej19rEyvWk/CJu+SVX2c9wk7MwcQldW5f9AWg6JVEwtUFGSBCMPHLj5rWLkwZYi3v6PvfPY
jR3psvWrNHrOAhkRdIOepDdKo5TXhJA79N7z6fujCo36++LeC/S8B3VwKpWS8mSSEbH3XutbE4mw
CFvY8Mm3J2yTN0mZL9JXz5YxmLthDK9lUDxahC2/+CIdd8N8/PYk5mQ9znYstAz5Vf0A4P02wCWp
UMttR2W5Sylbzm5uuk+C7kIygbVPrKBaTrqjnYFDwgcA2aDyP5LqgDqGEkop6Evh0DPNSSh61a9l
F4750o7HJ5W1w8ULwQwEIr1Io9RW7G1oOSAOkg86bCIkraj3+lOhaQdW32xZTTCBUL8Pp4xyRI7Y
GEwqkLXpt999MUy7aAhsTMG2WCG7HRDuluYGukiAhrWTr7AqD1Hn3vcqsU9zLtwyjeJX3f30qkaD
Acx4x22Lbl1IauVKmRAmCgkhfHxDJS/oWcFBS6aQV2DuvT7KH+KUqxC2gmEhZVcKVZ1d0MaLcw4m
xggiu0miC460FpQedTtiCoQ78THZwUvpIB8bSwoSdhe9OOkd9ijbhnIjit74lJF+z2F+eqoHb0Z0
BGtRtvU6dN3xNbDqW94y0DfahqT5HACH1uskPBlmvqlsvX9yPBP0IwHjrcim9W+MTel235JNFOXW
cKl9idPZTapbNG6Ba2DMZnB4G6Xk44K5dvBAZq+9qhLcco28ph5p6phfp5MfAZrSiqc4Cvsfp0T+
J9PEeO6rGqySGIoLtrtxBymAdnQNAdf3GvsS+RjEaAPkHxFEqRSd54/XD+85jdHnGcvuu/SOB2PI
Lnmjuu3Y+dZR5VN66IRv79o87+6kQ8ho2x76VLir32gBnCsHIw6rpwZJ8cIpevNYS9vamnaOfaLt
S4LILbltyZWkHq6HR7QC4XJgtH7MCAHj2M9hQlPoTLQ57NDshbUvrIfeSkmdtfpwW1QNJ22tBfjU
26c6Bo6GbE+yfbTdY506YCfZj97suH4rp+TZ1slXK1XxVnPafjACfIXz/SYmLCui8tuPOFhw26qP
aiCtuWXXOHiWGkjb0l6xOASPvwTc/0UBCwXS/f/NAn6qWt7L8V/pv7/f8Tf+VzPlX7otXRQYUurs
MAZg4b/5v5rp/KVcU1eOKYSrXGH8AwCG3f0XdF8Qv7ptmwxp1L8QgKX5lyUN07R52HRdS3f/JwRg
oewZlP4PAZjViR8PAcmQhlA4ROXM//4XhH1V9KKVKYOLqVJyo8KyOavggUi/+vLPH0WrN2fbuP0+
Mv3G4f4+5Jd/P/T7ONPB+lLNz2TK/c/3/j5sJ0V7LrK/H8aiQu7qf3vo90m/32MNU3v27Os/P/L3
b67rtlDd/8+HyWrrztK61C6qEUJF6O0/KddlBDKmz8ou7mig9q8eup9dpjHIapnuU5v2j7oCU1Zl
vXHMgYispWQLMGIbmggy312rOw9ZlxNF0A8wWvTg0XdzwmEmcDNRfWoIpTzrprXrNAcdjT0uAwzy
6wEwySbEFnShQ7bo3bA+G1qyJDonOfga2SGIrPddgncSQ+Gw1owg3dYYb3e2IT5FggocjuROYwS4
62OOYHXT7fsGAWrAnKcckLP3ng6BCbjKxo6olMBbr/Wkd2g2RH8UKJF1klfdXeXg5McpAMsBHN8x
wtppkYa7L2TbLXyN47lK2mqVq+KprmnDNnjglyodGVHiYN/jogjWTYqUfOCFbSYTUajGadWIZgsg
sBY/8y+IHvfVBLNiQCJMPHSCCKxxaAD52RqzGoqogXGaKY6ugZVAm8AO+msvcd2j71qvTaDjg+1G
Jl2jxfI07CVkj2WXkWYKjMo6h39wvFhHxEBMux2r30+WuWoLSRlAIB81BsJwNpkOsZSlYCUdoynZ
26Z4ikR6VxgI3Lw42mteLtA6vrdNrx/G3OOjn0ycZjozW1cnGkRp0ZV0EYYZob3iB4MNygcgdDXt
MFK3+YiKC7kMK7PSh1tXmY8cI+xNV+jdrsDevPRdcP7hND5y4pseS6s7YMwDJUQe9QKP4RbWJYYH
U9LvCKYYTguOCOYRGlwsBgTEkzNHyJ4ZMSA8ioAHpCbnyBSm+APC1PDoG8HJFvF2wFd2TdrUXUjO
K+sxq5b45l02U6TxoPvNY1XE1ZkGqP5ga5tO4LyBpoPQZSrHR93PzDUpqT6vRH9klGudUa54W0zP
A3u5Z+yyDNU58hkLttA+MdPovp0rZo+9czP2bXPQekymVmOom9GUI0RMvduGivOu3yHgbkJn4aZd
fA3p4V16hJSMdd6jsQoOXjuQc+HLasNBzF5XCvFD1QHZCGOJcj0uMLBwWZ5N2Syb9jmtccHK9LEL
EMhI+mirKtUeMhEisSIdBWk+nTO3qz7jqe9OgQb6L9+aofcIDHFaNKEr9xOfAC0xe+vWTf+E+IrL
zi8p+dAgrVJ4Nm8NzHNE8ZK0zdlZKJQuHl1eiBlBnUVRqlZ4Z/qlreMsRTUYPw99VxzDAi56iSok
wEp/DRgSHTI9I/IT1sOlraxbyK8/V26wF5JuFHhpi2MOmuLCMuW+T0oEVaqmSqFA8GztqdTQBYQ+
dbnhOn+q1JjvLTGHxcrFeApm+SHQ8Jk4NhwQB/W7bjxGZXsiqq9+GMhTwxp9BmnKrN+0v3sjqJ+Y
F/UV2eS6LIOj45HsbNfF1yRwxvUxE3pIRKc0Ne5t0wzPEMPqtflVBFPyE2WQRIM5jVMj/myr3IKW
MLkKe5l4f+IIV75Wph25oly+BBoeJgDIjpno27is6C/X9rWJ0z8tRv8tQxyOmUUF0jnk87Lmvnmv
5ccOxsno4aV2CbWjM21eR8+n38tiFIS4IyK4uf4QC/B61rhTnPiWWBkrflZvLzrvCYRU8GaGeAQz
lCN0a4ZmH8L93jrocjZTUj9WOk66IO3w6/q+vi+ceNuVY4t9OsbN5kX2FfKGQ+NxbbfT0bPGaWvA
Wkdq1qyMwiHC1LB2vtDvOTRPezuhGkn6+jGYx6dqdJmBBaiI/a1QiBtDAkw3orQfumb+ESnJqQoe
HuxUByVMAOQXLI+/RGJzV0ZatEvzcY+k96BnQm0Dz3mSQUs7VLAVlGG9twZ0RdKaGK+mzVI0Gt0D
DNb1WkkMpXR45hzCpj3+/m2s2i/fSgFtkIrFRgG8Sziv3KLWoQ721DHZmewd4zilGOLz0eTCi4ot
dvsFvZgLwkR1INwLikh0KD1weS3MqoMJxdYGhQY3Frs4K+jSBEBMSFKYrSKpP9vtIB50TW7xVv3h
rUayViKmMHwj3iljm9NJOolGfSWxircBHfRlN9TWzs6Het24iAPqTovvMGeZ8DAJVSm8SxWCVbS6
dWwJTHAIO7cDt208CIlr3wjflJY/xUJHxpeiwItNKpBSX1pyqrZkJKzwtnC9S4t2A7qoXV84SDQg
e60KHTgukItc1acesdiO7MeHpmE8UfX9Nwfxnzq22jkD0JxXS5hpqGz1+L5qAA+kOonl3LV+x3LB
uHptyVeV1/XGr8QxbrAN0UzvV7xnt6aDmUvpm/ZMdVPAghsPu2FhlsZBps1eGC2vFvjeVOQgNDhg
oBqNnE3PwYPuZLXGUEZ8CWWbbmj0oPEwgzEI3NkL1Xd0wSrnpdQ4Oaip+JIZDHjRxvpGd4MH0Vg2
vhymfI3alX5WMqCKvmahTqi37sZOu2RpR1a5Ati4hT7eXTpkBSI3jroXHDGt0ZnpnRcLYYJ60hyN
6pjNLPY1yETFtOoib9hlZQJiRXTDWtcJk4dHFEjcYLEuYEEw7YCliaE8x0iBABYVgICrFiYIgISr
PdgsaUaf0pRPnZ4VsLnDIrP34ueIRsZLqdMBzJ3qHM3aAiMGQeGG9CCkUe9HDyAJfphF7Uyv3BuY
tsFr20zmrAYXEDpx7PVWSyuKZkhmFeQpx3coc4AVGRMi9I6VnrF4Rqge1iucDREYDZMydaG+6YW9
VDJWHJe0bgerYZ3RhNVLbIvJnDfhewCj0m5dNcMdYEfHEwBg6NAvK4vJn+eW68qRWL1amipBAT+c
xowdqhJNd7aKY+cKp9ZcBamU9Ho5lVTpRwTXGSomfUAvwA1jiLUTyn0GS28zAP+lX/qGSOy5Mrsn
xSuue9XhuuuOfdK9VhdN1QaN39HetCiLu05bNCQ9iYnxCPt/tFR6/JiU0zuBkp80391F1yCD6Psa
iodIdrZlfpmQZFmtqlWfA6YPS+cTPE8MDqBhKgm+vAa0XFsZ3u6IhmuJ+/LHZSzSV8X9pDHjiFvB
+ibUDYkaviCTNFowaAvTpFmGb487h8Bg2ou9bR+bomdWkPhAEpAh6hMSXPRd79rkPqsCtV+3yTnp
dY5nw7VwOqZ+ap048U+aIROxO+sDpM2utyJgX6SsEnBcfnYN0rwg/m5t+lPYfiqm5YhjMwcRGIIV
gL9JfVVNU2BLGL4E46S0fgvsyF0i2wLyKR+czn/U2/ynjWAy0dfF7eMXy7KN74PaOEcVYpTKaYFS
wxHTzGsgi2d6Pi4yFLVzgm4n6e0toA7Nx03vWnHFaU3Im6wxSYKufiJf6ws1PWdB36W1X2Dvr+Eh
R072EBEHxRhBHQl+QH+tMbKs8JS1PQrK8KBaUk/KvFs4mFFQoycF9PKQyMFN0BRfqZJLLZ5unqYg
cpbDHih/uwaCnTNm9u9g/L/qelfTxEbGXGACDbPigcXbAXGl8HWj0LEJDHEU4dQDv68w1FIPjHRR
oXkfjGXb5R9WJLOlbaFNmuhWLgyVsruj+40Y7SSQsNAT9/6CDjeQ4fSrjHGBBExsuBKx0w0LDCtr
jzblSseHe6hCrIaEW1fwoKe3ESjqAgq8sxqFqA52G960UXMfkqAd1yXCzIWtSdDRWBKfHVLisbdc
rSBC0U78zAENqrMu8FAsEEmkK9mJ5LEYM7wl7a0KARtJTXCwd3Wk8HoEt3LFdFo8pSkdGKbLi6Kc
tpOJ0LcUVDaIw9TIMHNswh+VhG8eTCdIy/pCN6FHiiw5V6JpH5Hs+YqmItFU6aoJ2vugckiM0vhX
5Si1kGARdsWd3ffWNunOAVrdnDk7YBRaO03rclQb7kjCpUdDp11CjQJn4drLKqau7i1tDVlRgMDo
W8LIx2Y9sYxM2jBsax+IQWq7mzKJb03aM+/QmcAkPqpTcnQx44w/EZqWVZnHj5XlqCULW8DbbHZ8
mmW3MVCxGALALamsc2QDuvHEyheofyzLRnLTpvpCJuI9Ax9NcAP9/ogrJ04Y+grwKeuwjHeth+5S
yCXKF5TcM+9lGKGL1mSp2KAD0G1jMZ7SD6Ao6cp30nPwJxTSXYWo11EwN0tc7G9BDGa7Amez9M2r
4wSryufDcmxJCKdIIpZw42DoiD4RmMGzSK6WEzw0HatUan3A8+SqKmhcpQQSgzVoNkPIJQnMm+2l
460PK4Utsz5OoTqklvtqAsheMEfZTRNs2ER+ZuNdlmPzYWjzh4CYK4Y8qoLkUViI0sr4XIw1AQ8h
otogD578St2zxmQrj3MN2ps3nIZ06hDLxHJYXcniPFuTtrKTbk//hCvWAe2NPxc9uIW9k+aCnlFU
RV6UriW2pL5Cjle5CJdosT63vt2uh9YmCGS2E5kjiXkvRQDq0SvrZ12NpLXiEHE05vA1NnYnOjoN
JJ4+YoxOEByzg85ZejWllaO4eDM2YYJXlkI/lgPDs6atfLwW1SKndoFlw57QRMAX84ED+dw/7nsN
E4H1JCKH8dh4QC/HqsgpcYEw2AXpR3gwMrgEvWgJdsJtPRrHvXFt8vdYT15lUP30qQeYT5uxnHjf
4LdeDYmRMuRDPzJqvDSW8SNM4zmtIszukXAWXVjfhYZ2nmL8PaA4WFWm9DoWXomMor+PLAMJBPdJ
lfrOxpd9umqj7gSY/90a8g/MMO26jtMKKWlxQe7GJhHrdbrurOIzmLUjkoSThUY4DhZU2LbwdVBU
nZMR5ISn/3EyhnmIDW5N5V9w4rPgwq4nxUFHmWHD5gfbPtDuTTtWQK9y7xqIPisaLggqRy9bbWjO
rkyRQywtuQT6Eb13IngN/vBcajfdb4NX/0SXS4FR3jkgqRdjl2wRINHStuhCG/a0tm33zSLAe1kX
bFd2MuA5qIgYfBv8Bvn7fLIvuZmc8ToySmJd8YkzYMmm7P6unU/XogHhzLJWAUa768QfmPZc+331
0WMeGfyYTxODEf/dHNd9kohf6QFESLWQEzQm4rs24BKUY7gkc48EISw3TLoE5l3czPkiac5TEl4n
MUu6yp9B4pSjVTFItSBVZuVL6e0BSHeoTcrdULSPsrLeCXLGNj6awxzK9JlX8US8rXuRVVQsDfoA
gYuFtimglTC9JvDy2fB4IKjjZwgg2dqUYb3UkvEGAjFchtOZCGEkhn57SmLA6wLA/QKqBYtSx/gG
FdE5iJicES4OcM/iQFHkX1KMnHiMkDMoLXLczs1DX41fBUy6bS/kJoDkTHq3cwyKYpY5jS+8Z3uS
W6elZopo7bTeMtKBtGjG5+A6z6nkZCNkEy7NZNsWHoBKEr0XXZ5ebZndeZ7zBSnjQVXrAQXRghf8
jAFt2jhiE3qRWltckJz9CVnGATXkbHWhboMH6hnLk80U9Eh8B5BaPsNqrSuvYzLWd100frCEXHSw
KpwErrHumLj5gpNJqbpgILuMrZH5qauwhnTvVo6maIbCcC0f7Dj+RulyCMtxWNm1u29SnH6NObf6
KZcrJB0LzALJhvu08AW4vZr1Urq3uLY/gvqGyMbe+0l15J/CuWSsv0zI5zgqywWJQd+MpTBQJO65
Edh37ODbiFKg3LW2GFwEGFhNvmWCtYRamMNwNH7qLSPuuDzxAI1SrZ/RdRqZK5wgFOEaaafhFrIZ
xpg4Dgxb4GFs273Vo9oSZv0EMfsCGzJa9yknYsGNiCIGQyv9j8qzkWI5KbbZEv9UPlvIkCtug7j+
w66HFv3OGPpPx233yrFOuZbfaYZ9B14/32FdWxBFdwKpXpDR4S4Dom64ofxHxvMhOqZ0ZTbls+di
qJuykX+yroDsFqAa8in7LvxgQ3PUWOhsWkPcwLXE8KIb383gXKHKmesUF9WCTttjp1UID8vuWyA1
lZN4qAOJ37i3HmG4LVIR1tyk2hfDTJK0A06okXsa9PGlTN47QY/DISmcKOM08B4JAGjXvk/QVMdE
0AyrR4fPZzlKji+dJy+uiM6JIw6YGGEQlZ+wt/TaitBMlI9pv1La8FYJbaUqsHwTdcRM9FD68OIM
qNcNNL5rwx+2la/ucJ6xk8UPeWJCMOsATrGXOHUNVqB4ZdrwA4w0MTi9BxmKi/HVH8odhwg4beW2
K6aNFVBTUSEgBdLegJXeAab8iDjwdixDZBUsXTeiQpuDR1ju3W6gwtXegjF5FsHwhpbSXdI5MhFy
qGSLspDmxrIgpmfBhsBK3H2PEyrOLNQfwjj8U4rhQc3XytjrLLWsp2Po3BMpunMXlWPc6aUymFXS
lnJqDHRtrpmQj+LLEGr+ipnsczHuxlDHkAJdHc1X/dXazbNjeZtpCp6GIsSI1mzctPBWpIOHlI3f
WpacUGyTUWQUn+bkISVy1pqubqg1wU06BWLb+z6IYTuNGcYZYh5Y++ujE7LzTkF7xWi7bw3r5veg
PQWtjjAovpG0DPC/g2z/GDOTmYHwS80zvyHf4i5xiUpBv4U9EBRS53RP+UfTDR9SZK+CXS2l+VpU
LjxhH3zGmJ9GUV0pr2dqlLpEVt4iwDLPXuHe2lH96Kljr/OJ3AAbPQTVFOLWq4PTrSc8VAbyzaYy
ozdZAklrNFxPyB25L/y7UMuuOUkYmzayX4Q/N9/iT3dAgdZhT8XmBHtI52jBMY/tqsTHeUO0iw2+
5fZLcxRQec5Me9xq/TRH4qizGeNDan1/PcKJgctiveqZGhdoQrn52IAX9oD7ghJ9zbx2gTOcc2FX
fvS8UfQWXORkuW2SDwSb3kdZilvxM5ohNZz+Y97moja3jGpWUwrxajIp8m1Hf09NMPR9GjaLOM8N
xMDhtZK9e9RC59xxDHOsaTeE7RfqzXaVxOObOQKjgAOW3zUY+JckKR2nT4IOKLX0dtNYI3IrP3n3
gxBfvnDvbC2+xo64dwlMI8kwnTaunX+yz+pa/xlkxqVDqACH7lb3Oo50tXR891zE5rCAxf9pReIh
txiAGSVoD0LJGiu/2fSxqRNgMlfpoR/RAhcaMAZ6ZaGA+AylP0QNU1kNjZ2iaJf4fZplkEzeA2SG
V3LQom1mBOyTDdPlWrpvmm4Mi0h3+LBhaAXUvYbq70zEJIuJQFBqS/0nE3SM9QIMmjaSJq3GJmP4
7+6cLLior7CnwhkbHOWoactVgVvbqtNp1fRwpx3dexEZVAuN8zypMQNNy+xTOu6pYvSFgAi5Yzk8
MCiBIZZdfaN/8Uzcsamrn6Bcf6lvP66mg3yxGmiVQwm5ViKRa31+e5XcGXYxrIRgPiHRDq6SEADn
JP1NU6GBdvCrgWOkMhX2sYy9N5FYL3YgDiEAeBpMaJto3zsOwnUMS/tslnnYVD59G+7hJdRLSVfJ
Q/xA3sE1Df13JG79umev7/rwFtUVWGWmH2H1KkIcpxO3ifSeherTPbrjLwqZp3BwZwsD71zp0lcc
SsLs6r7RaAuojXIkQDH6zH5s3Cg0XvxsAPiQodvSS33R6XQFElf7iAtl3NU3ZmFgM93mJ2mRI0Gf
mBs03IIA4CNt3/hsTDqkjF1SUgKmyHhXHKmPjpzPgBZN+Rl+YgfoY/uGpIMMfnk+fhFUpK0nZ20V
/pFUtGEfo3tCIpse89zDAKuore18REAm5YrEIUSmro/BsfzJoUeQnw7hxCxLG3cF9Yw5N4V1J2JQ
xLoKKVnjsiEhqHZahKKKCSDuAnOlN8PBospANalOUQz3MCZ7wqtEwIyGVv3Ux0+ItvhRdFuYouXV
Mqwr7UBDhelLggcwKjH9OnTu5diYt8ry/BXFd0iNncFCRax5iXC4eCXm69adcPC17aYbOXX21m1o
+V43A2iFsY2pXnR126S7q+Fbk6SDSo/4y60cFAyQGTmA/LubSIL2rffGtd6YQQBum3CopRI2EqNc
0DloyabEpHWoyRM3QbGBC1vuJ5Dd22wySvzn8bfhS6odofNPTPotora7EhvMmcKXlJMyJTDL+jD8
Sd5NECFagWGD9mtMulS31GeXD9sMFhrrMUDeyOyThK22hKo0lXa4TK0QWZrd/PHwu22aBp8jQOg1
CvJGLyAtZyMQ4dJZD7A9RjKgRP1ZRC54auWu7QJMwUTgCfQCynNoOasiMLhPE7pu2ZC9JRy1d4om
ao+7L0QdyURkNQ72sKl7YzoKuzi1lXpuJzd+IAgxj1B6166WbrGecaVMgAKdloK3CPUnWYwQuzX6
snHWkjtB+pQ3MaZJJipq1CsDqMO8oVQtYbmo8bWfBuPiaxJ9FaCNlVleBaf2eFn06N1xzEwLd9B/
wIeAdzEZb3KwMQ6mJk4+QTELQIekDHsjc9Fc37he/tVW+sVsmVh34NMXZlFhtUf+mcbtK45OeCY6
+oaow8VYVfQjwakpOP74rYfuWmX1MYhfmsySz/CJIJPVWyDjO5D2xnYwIRwpyRSL2Ji3UswusxDU
T5xNt5j2KlPunZDmZ8PMfBcPWIO1oUc4C0BeNPonAQZnJyl7BrGGtw0jOomRNN4gaLhbvzyMoU3W
ovkUQC1Bui63ENbve2KsbmOa+VjcrHbtmM9an/XYwopXQqP30J3ekxTYvwgid8VcS7I8ScRsG1fC
wl4WJabVmI4tiiTCMZB/EL0SAH+ndAbET3BF1Nngi9aT5bS7kvBJqn6PxDfAp0ws5BKtNgNvPm3+
FtcsuVhlZ/GlE5EmFUChA3dVrLsqSTDHp2/c1NaK2hVO63SMwUpN8jhl+XisOn2Dvjm8Hzrnkwp5
RmTN2All1QcIhGT3pRD0alf/ciJ61CUwNBT1NMXc2mqJEaFYdm189Y2LDwAmFT4rur8dHL9pgl1o
GczYOxTmO8NGiUoGUQFOckIhN8wfklSo/CxvOmkhuzvOwJWX+NUacekqMXhR2YiOq4n0a6sa/VZO
3YsMom05zSEUWBFXIGkhDo0kD/QdllQ/+DAiLzsETB20tDBAkyqYDvFgrCm13ivd+ml8qfZoJVzI
OtyrSOhJczOAQsXrpGFtA8kQoEUuiI1VeoQjmI4R8TY5uuMlTmoNe459FHyUcRqioSBAdBWUXUS1
67FDgkE7AfCh6Y3QT1Fk03oNmaHau35MvA3RZelZbx3UDbP7VQvyE+ncxZduEm1jqX2TdydLBT8q
i99964l6mTfPxb05Og2tEI+2FPt1sqanui3N6GxE8imKNczL0zPlzdoG5bHn+PHo+OxycRt+1EYR
LgbJVCgfsD8SsF0ii+Esf8LHwYE0TD+0iMumQbEyay9z3NPYMh5rTf9sfBCGEY24zVAMtzFST64I
P2eqE0N+8PgxhJqQIcka4cOjifKSHL4cYYB/i7OTV5XPtqsuoQwfqV15euEsWooDaAI9nr62uEPO
sYL4+USkF2kkisTlVBmbvAobZtv9BuUr+mYZntuc2AAFJ8ZId80UPPZjf6kKXhvw2ZWTKxIkTNoi
pW1wR41LUbSnJunUJrNAh5AwAi0uOSJXr9ZWGj2asKg3wsBhLGGpRTGe08yQFSrMlmioCLoPm+Cw
oNn8qbXzQR+wFBv6Hy8ARl2XFhiakglc0Y7uRmLfQzOCgXUAh4Zp37wMKIAW+khCYMSnjVTHZZ6h
ucsR9ssVJPDSLWbJCD43GdpPQ6P9aPO9HzBuALXo7qyBfAzKoNl3tbcmu38uRHnpultLKlUbF0ub
NJqV06IRCpJUrAutYCPEqqWQzjeO8Vz21cUP3RWIvp4LEoSgrhAmaXp9dQV7bxSJC4vStPNjZ+vk
GNRCEhpJZs3uM5PEhDwFlQz7eLYjDPLgWipe2J3JZCQpBk4QHIN5UwnYSe6Swt13rs8FYPn1uQOR
tJyvxmFA2BMzK7jQfIrZC6kzfe9iMhDc9zA11rKhO5vEtrOIJ2pSBLc+k+D8YjfVK0a8V7qtVCjz
OTnP3eOktUcvInlS+iWZFtI2V2ChXwJDZV+Ehd5PCJTKfnCPmeZp+zAd32nFL+qw9A6jwJiIcIxB
sZd1qBrowBHaDGjewgJ1F6hA3YWN2MWawWEDkQBncd7hMISrb3Uh5xureEBeO8857XeGzt4GW4//
VsXdSZs35DhjluYQOUCzORBnxT6DxJ5xZ9uWpMh7kAggumy0Ee65Zz3MIyk5a/aGUmMGQp9+4NiP
qlWewLV+JFbkfBC80C3IvtOPeZSemsaOnliA/UDXL2mUvmgy4mIeAmdt13l63/nZWzRHc8VD8NIL
Qz/10VBgPK/Cl8qsb65B8EqdQeqt6VVHltiWlKRH06jOAEetB0SI0XpKxhfgLwCZTf8DaEa4xFvs
PgQ9X+MokZKUgFQ9xCR81IZo6aR5gvv3v5LiGVlmx9//TcupWkQY9dZmVhFuVSg27zRCzYzuq1+A
5+k3XTckq6JT7Q5ZGmv7mAZXTNEIxaosZ+cInGr3+2BP2gstPhGcLJMjXe3GBMXOz3Y1G3as9JzV
P89r5yfLql8Zoh1Pv4///pEYGmYaYgENUt64o+zx4fePFAKAOeUPysomQica9lMzxg40/68J+4JZ
IB/M71cnpcjI1TQNb0b9p8DO9Ymj80qGhv5jpQhKalgnzKR2hpPhQILNtDCbEM65mwz7ZPIhc3X1
c9So4GNqghy1XhG+KiYBcH/znFRxRlK2Yeo3ih9U64FKrymi9I0mbPc0+oG7TZGmH2vs5fsidDz6
iXpzFBm1mKXFZ60lM0y0fXT8/dvvH30RgrwvE9g2fPGfx/9vz7Vi5PMs0uCUZIw5tm3tY2jFDml9
2YVcj/Aex3fzbACumh81jK641q358PucvuNaGim52D+l/ex0erwleozQy/m5kVFFq6rGHvv7VS2Y
G/Ek9J1/v1rqzUrlDBvTrKkf0Hr8/U290arToMjw6ILReS4jhVdhTJBmzD8yZvjCllq329//NRQA
w2BS498vObM1yC2WugLJU8/IauYXhXqIcJzEuv/9eV2s2iM6nvDvV0xBBvdJC5nKzb/NlipbpaaJ
jW7+1hy14wJrtHNqJMTK/xVjj/vv//h31Mv/XzH29PkTh3Xzkf13PTbf9Lce25Z/GVIIW3cMAe9R
OMZ/ybFN8y+01BZSbdPgy0zU/v3fWBSa4D/+XSG41k2DNDfb1v8WXP8b8IH5S9L+y3CUFK4LAcAW
wrL+J1psy9T5/f+ixbaRBDIKtUxDCCY34HTM/67FtjjzAanoUlR0SJESrT/EjnPN1WCvZRcD6OzY
vUNYYXiVYDZlBl2IUfnJJtBIsFBdtmPX5fbv6MwnBe182j2QTVGp7iK6WIskJMk1Qc2XoTXNQ9+5
B4Ouzbb6l4QMpTVL9SHRLYbi9kh0klESXsMahd5koF03NisXHAuIGQr0JssnmmEfJXrF1RhFFKIt
MdccLNdmmmtr8OLXBNstHZHRoZ8r76XPYbrFoGZYNCmkjYsraax46XrpuAVK5l1SY03jyLyrBua/
uIOa5k3otLSdCMdGQiYKqyVCi8YdvFUmJ5Iyc+/HTYkpHGN3PDJzKxd58xVWQ3Lzierdog5jAGkG
VLJm/85J19+GRM4e0TH5jPH/k6Pz6q0UWaPoL0IiFRSvJ3Gic35B7XabDEUqwq+fxUhXrdZorsf2
gaov7L02tx24RXvUZ+R87sVj9nWoE/mOmEozMqChIVqPPdB0JnBRlNfKCeK7plbmkyE67xxL+g4d
f1eO6byqBsSe5TF0/D+TsgW7GHZogjaltJsvoLmPfR8BIvada9um0RuFD/oIanNRJf8QCd2Lyc3+
Wj2QBh5e7LkW4X3wOCcXMJumLExLM6KG6xnOLEz7MIfgDKSmzGRQf0jtjufe9IAMA5v8sNtg4eiP
6otCaHM1iSVGTfvoofIgAEQBlxMu8dnABFqotcMirlFpZzc4HgwXAgce1Wyz3Xb7p4Ck501RRuqU
OVjd+za5jF9jEQz7oi37HQNQb9+VhkSitcQHpdYid04eoqYpX5B9FpehN1AZmPqysNJ9GAF37VCF
fNVWro7lwnpAMHrcd0+qkfx61hDmQBrHvBX44fWsnpTbYgId6GQhvxs71cxEsRe/jpq+bbM4ZXGX
3CE+jI8KG7iSJrbHPAv1tNDXQxyWrNcalHxjHmfPw8CPmw0ayLU5Pgpsh0Qq1GxCUzanGNy2Lri2
p74pdynmxYMZUy9RdHXbblhrnRoH1dIMlzSo2dnFaXtAU42We3nKitJ6wqp9butYkF7Jxj1LPKgA
kME6BBuPEZQs6ArszcjEDnWXscgg1WjPb/YYje1naxrWmThU0qCyja0mcUY1A0oR7Wvsg0RyZoYp
3gjS0pbJPdm/pylQ4o5WnbTUhLlH3SrxJlDNMGz/Wqqq/juv0Jj8bzVOzp4h7rcmeDpkmviaZf0h
07Y+Dll0Yt4Eujc3f2Z4Ja3FCYJntWTx2lCiwiO30a1kfQreNoIEIP0iP3jgoo+Gi6DCcU7Emi2X
sWF4r2KAsaI039AavNgGU9tsFi9pXkPO90p2cpUq/8QCSl+tk0uFufdglox/2B2ODnR1u2NzDXIq
9H3vMCvHPgd0WpYf6WuRv5YiOKUkrl5mXZmHwXcfXFgxjL4sssn3qI9fXa8JTl3KRvSQ93Z6teP3
CtUN9euyJqCIU4ujmc5g+NIY/w9yzJ8a3/6LwGY1Z/JgePI6NbH4WKJu2aWvLGvqN5ZsL1GE2msY
RTjWSO46gZU99pI/zkAOiNUP4Aq8NS9RW80xauY/rp8jDXDTkx8v95wgiKzBiVMUxp9E49TkFja3
dpw54itmkirWdKLmHJKfSndXmX1oO0T+SUlyUzMcys6zEYD0/irMvBRmXKyLNnU23aw7WX3a0ONg
8VicjElcoeFhtclHDgQKxUn0nNU/LjU7+Kx1M8w+0rSNmxfYIIJZkDtf9L2PWez/az1hbEEsvxsi
mMMh4FSufba1kXdJBH73KS3cXSNJBIUASRC970C0iSBMLGzjbcN9Zpp67452tNeLcVqw6BFIs6oS
PMYnhXF2E2RMdg0OK8sfl5juGVpl9Fqy+phhTnSOpGZf1WctTG0jNb4In8yOYyyeVI3cKVdGhpLQ
Jgosx6IHR7ttKKwwRqLw4iQIu4BVyqyK4ZTM6MXMjHKZeQMlFtwNAhcuzJyib+QUZu6jxV4IjzPF
TmhopExPXkRvktplsJ3n16Nk5e5HdIpNknFUkycZ9x5F3eITFuWzPhkasFlB0f2YFLgbg3tkW6TL
V9erhz6RXyluzgI/7hbK2JqIXJZ38ICorb2HqHesl9jhsAqSgpZfVX/tPNcf3GesmXSqwspXyzOd
7FXHdjgHsRcOE3mHUUzgBPzLaZ9gh0ja4yTNFoH2yLAY0/aIzHyXQbfZEo02Q7z2PhpBppTyoEB5
xsMy9FSm8QsCHcwYMMG2kaN54yC5z2KNGPbcfRN1vAKs27isEQLQfARYArKOca07nQPbfTPssdu3
BrtIrewA5GywDpk7biaHOUbleDbfQ3JoBWLEAscTyAvu1HJvQdgFNw1mDmcGOcs0f+fJwgISLXYV
ulb/MHjzOc8L/0zUM0Lwwuf/U4IgiKg6Wid7Tl5l6ocFlxz01npnpmtPF7dqt2hI0doglI5GdcxQ
4mZT9jvDJLiYqKof1/gNvEniZKBpWiPQ+sj+mRKkUtPsEyA4yhdC6sxTZpToSBAJyZR+oLAG0ukB
JA8Moz0vAAzFWLReLUdlZnvE/Tr9ZiBt+ULudhj1Ase36V0rT/S7ESHiTkRTmI6+tf7ozXaOit8g
8bmh/PkxAWtyJJePlUaZrOOlNL5CubqikNInWHBnH0UfAeskcDTg47PCyc+qbNAgNtU55TxH0Q3n
o5u3lW7zp26AWDuz4xGmvVy1q4ar98WYzroNhg7HPK2vfLePtQ85eerImx5IrLKHd8UHfcDqlAP2
ghhpAJoevU4xI6+vIoC00s4PFiPaosOA3cpiPmVROeAiX/F8azpHZSZk9kni9ILcRY1nqI8ykX4I
RdE4W+iWL2WLpUo545HRRLVzJvsP4OtqO0XuqQJ4tbXTwd37U72rf4uikOiibeZpMwgKIkHCaBhe
EtF+F1l7lw6aWAS0GU4Zvbejio7V8Ow0q8dC1b/mSNZkoRFVChJnCjaIex1j0wscN8RAeZ6dCLXM
avRxHM6tpp4QuZdMWFTCKghF1HjK8+avbKorCYrlHqckIDWDPL2mY9DiEqmFvX8QxzGAQOVnyZHB
1Zpb13Qo+IW/jYfylPiGt++RGLBdId4W5Rcbb8JvVBm8pP5DV9nlLcDJxaA3QlQF0wKTiIvgZ/36
4xyROc0WzwDKvvGCKH1wDH73hXOyzd7+kMlSYY3zGQ5lKGXHfL2AcgszFYugxbTVzpi4LhDTbetI
shXhfYR1RMBzWcN+BwTwUv7RC5GwHHQtsnYEkgT7HpYc7aOccLTIenxUHDGzQ6yhqWV+3/lQK/Ac
2IfBw77cOZF5NbMMJa2vaYyt5pVYujUbCYQkSI41+YxVoDtbFwTJW2OQBIs7TXSyi+Vusr4XxTaM
C4KTYeTE8EeWKimSyqAj0SrJ1jzrxvhg2jnEo/E2TCWBUBES0DK7tCZEIMbgIFwVrhM2rWgXlTo2
DZNivCx/UbqxyYUKtWs7wDa9SKZjU4/EOebiQ3drZgXavC3CUNbZhDgcalxJZ5NqyIwbG3krlv6U
zEVqc/KtzJpFceapG7vFo7tIfWfmNsRB48k3kLlP7QSuU/dPRj5yYZFNg/q0y0KCtSg5fJIggMUm
O4vj3TD7DEHhQmg8qMe71sV1lE7uAfCD9WglY+iNDRt1mZxHR86Ybi15FarYYqlQj16g72cA33jd
9PF/olHgcfdUcVntdVpG29pNcCwqzgnWmiXyXWbzjeWjIdWkMRvIxA179rkj5m5fsgUIh+oHAR0J
bOsf/ZgdrGq6yDjyw7r+m+p2usFrjQ+iGl/qLHgksbC59/O2vf//b61l4e1aYe2zI1CktfV9XP/U
SVff4TmYIbXHb3Vl0Dgg3Df4BYHoapMNrH2Bdq3JtrwqxVH2iJRqqxDhZNv/Br/IrmVMQxjBj+H1
Z3HEAHCDs9/bW1352iSCKFgXLKdJJgcD0uEz0IBTm7a6N5uqCWmF73Ct2eSBg9Zy0wGOEsYXNE+F
jOLT6md0FmgiLnQrBjVswwOkQd4xa0bSt53mYjkGlMdEhij2ENjReKHDViHDILWNiuhxrr3lQELi
suNVfrekbeHdiB5rFUB5AcvSoVCkWR5AdhjxnlVssjW8+FAVhhEmDcNxCLqPhD2LHci8zwjaRz/A
36jJrt+uarHtYscp+Xf+h0RLe2/OMC+xP4F+bfc+I/ly6DG+kIjFZa0/8jIarpEHrrvRiJmNPqZ0
z9xdJdvQJ+xz34D4Jsh4R2DnTzYYZLzFol1XrFjojPTOCoC5Tjk5HU2vd6DHjwkpf4e8Yy2sImsH
987fTZNPTphxJCArv7RjBBPH0KeIwooaghkt2+snjDEbMNt6060QmEC9xI3b3ZWIBI0JeLU1xJhs
0bjiX8yvGG5+y8KOQ6QB5BoiKilFQ2xMNR9ZogPsJs6Jfre7UPOxSUxH4HgVL7w7A6tuY8rPyF+M
EFZoiq7BI/09R+ixYTkKN9qPxBFI9Vm71b4ZzHFHGPaz6ZrWtoBJ1luaDWiZpvelcti+d+VHpmJx
KecSqa5Y8bUmLcyUXDIPUlKQE/vlZo/cLS+ZOYx3USzGu9SiAbBmpyJO7j0rsBvw+OfAZIpDdNfN
AyTo3LEx3+b+IdblrnErItQ712fzlOPMNT8w1b9GfZS8Dy25cCWhSHJwnioXrKFchtXR0ENkt7zt
EOVElAfyRVZUak2PMWpuM6aZgfknLpadZ1H/KwQDhwxftIi7YJ9mY9h7y3RnCURCiUHFF6QS+aJv
zbcl8UiTNHvJzESxzozsh8xZI7MIWTSJ0JQzhDQJ5H6XmOqrn9t3Kd81gH8esuSz9D7qDn1dXQ0v
rDw5mZCpYwtwNhFQN+KZH/3FkS8VvljhYX3FBXVvyHAYRr6tphShKtNX9ArOsR/IgbAyquypRBi/
5gCsbJ+KY2A2PrviufadeO/GHeaRYeIChRICipc8PNeY+0Me9E+4tKbH6pTWACf7ZjrCqJRHw3zo
AZOTkEhsKGBi6kpk54Nj9mRLeT9iCoAXz9LatdH6VPlAXyRuutcPDL352autIznsD+RhXEvsqhf8
JMWmMOYHvJKQ/IjCs6zmL/AGFLky+dMyOdnHvsWPI5lr9YVzkGx5S0WON/TNZBBsCQ29y6T9PDvg
Z0d5coe5INKajXTc+r8xdhFnjI2QIc3Bt3XA+Ccv90WD3stFdJsZEyM0tESzTWEnui49LJ5m2RZ/
tyncpKm10p0Fm0wlClGpqa52U97HrMHCKqcc4Q4hz4Jusw8WHCuOcrZm4EdPkjt92+s4ZIMzk+WT
nAJi4m8FsspNhzDUaLAWQRA8MQohKBcGJg5uq32WgLA7rwOwLqbmkarQP8wLSjqvNL5TBlLnrpkf
0Trc+Z2jHzJXbgVCnT0z/63PdOB+SfRzWhFbTuAZMxwIMUbEChY1FIES5bZ1yvthqi6T2OStv4Zw
0WLG/tVbnGe8T919Lti31RqPIcdiSL7GUerqLp9kfrDnhbuWocF2cboLrEa9LYqYY5QEn+BjiD3j
EpvyQHSpPGe1Jc///y0yaaRnRvHIdnnh2+q7MIBl8rEslSUAM0Xfee8j28wg403T/OZH/XJoJh9t
E2zhhWkDZ573lxBjsp17iJvxjIG5XlN2WyOUrgWxP+7ebAySo8YL1SGp2BU5L49HJOrBAE2ou/lF
k0aVWCx3fG0DplvuLYKyzhUoLsAERZgjlhjHEa7QWIw3TKGDHj4K1K+GitB8cF6fSnxl23l92vHc
7xAFXIgmmxh2ioM2jST0E8hJBX0GQh1OomrwNu30urjsp5hJzCCR3e4wCmAEbpKgpnCxsjf2+J4v
jstOjNa5h8UwNl21d6jzOTvNfm/N94ZZJ7vZyVVoop1GAisuudavpUt2HKepvdWCNTWdnjox4Zzt
9L0SpDIE87D3A/suMJlYIaUm4EtuuJeXgyZtdH80/ZcgSL4xCU84UkRzAWh177bPS+5G2zzlFtNd
/eIKzu5E9dcGJ1WVjT+lt7QHRWRDgNoZyaRj7N2lnK82HLHJZmnXsjKShV4eSYUdr4unPmoNsQPd
z2HGNrwbp+XXdgzM5lkijwFz0tz4tBGAhA7Sxo2Q3ilmK0RsqJ/u6iT1N6Bf781kdEIV1kuu+PCB
Z4NTsjbKrb4Tw3+ubdqIgSxvbOmYrg1H3MwuWw69oGXlRw/jHC5lX16mfv6KDTJKpiQhlHzVFNZ1
3V+jhqg3zs5qdoNDIpZkX0QosBoxDufKGFGOu+ekBpzhZx3ZdJ6eHgczzUM1o0XMUkaFcdyUd0G2
6hN1/AsBBhupF+eHEU0b/HODwrNxeVSbfjmPXdyh+UAym3O7jNnwT/eEKnkz7uQKt/FGdIyf80R+
RrlG4mNWx2yoxI2l4t+AyBzqC/tNwSu5LoBG+HfVLf1TsdavfQ1yOojyS2STAJnFf9VCk0ABnxzG
snzq7USfwJetemPlwqBL8dUbYE6BvlqbKjHqg9ExOEKCkW0JlAW0QUWdBsNPYi//GsFSHbfaaSSH
ZAaszjcLHhI2NP6nTt+3SfSr7DW8J2EUBeCO1srCW+c0EIMJQ3bmxN+SGr3rXOaQ6x28y8aT0DcS
SREI4MzbeKq973QxHkTLGDlxxa8tnL+KWpNeEuen542hnbLbTGuUOV6m3xCLqMRYbr51gqE5I8gn
GSSxsuUxwqi+xf6+L0QqQkrZkNh1vmf033sctVsJuf6I1PpW2465btB3fuR/4+9BXrXpG/sAQr7Z
OjG+4tpPPmKv6E7klb6nCJYSh/wZHV9Mj+kxPF3rJJAdptk35/6fJVjfNCiFKpbzwUIbHOrRgKG5
wbgG8KcPEChI4OOJeDRl+lEx+nVd2KvCaT8vXjCNYCz1zuOBvOY2Bu0WiKlJgY/IplxnsMVuzpPs
MDN5Gtt83jQmelDHsgj+E3734sz1eGBr+ho1gLyLQlwlaW1bMSIinRaoua2BK0OOL8uYvLrqMBfM
71vhNYd48o5yMbctelc6Xnuh+/6aJ/VnIQF7k40lEuHapSboeCr96TGZ6+nUNyOYz4g0XxfyYYEn
BmU/Sv9cH60sudhNjBjYexKAGIgTd5EJzhgc7NJmZjt+DWTv2QaJAbrAimN5XbHjIOK2CXh8IBCB
N10IcbEYkow/XaHqg7kctU7fPXONHDUI79ZVX2MNY6LSGnrfZEASAL04dC+Q29oSQZgBnQXWpbFD
9PsNqXBo4Xpb00EQH8kJzyU6ISS04bcwNkPJTAIFtSAI2orRPecylaVtq18EUiTDBNXLolL/VFpz
Elp4eJDUArLzWkRlefOLVAdeK5OZDQyGeZcELeRcOpyorfrLMLZfvgb1oW2WUcx4EURiaTFQMGVR
fp5k8ipECRfbaq7z2J/TAlK7WT93fG7HLMYnYz6Xa2pEHjGxN64RiylGzHjofM96RmCBM8KE89xP
XOMu10KX9iQcGc4YynwN4UTLFyi/O5o9qj/qwpMFPWHvRCR1MZxo2eKnqElpoPVRFviR+1YiuIk/
6wAm85IwdmjN6LMq43BMjQ9esZ0TPKL5d8OsPzZJu1JKKMiGyCRgpMg+M3MXVZNzsNceSucy2fSE
Xs0S/20ffAVFNe590i1gxkHiUNk7Gxly7PEAKTZDNPQF3uheWFuXD5sm/KfUfDtVQTAPjrBNTJRO
7mK7wwz27Cfju5whSeXN1zL4p9QeLjTD+XVqm3MWFH+GxWcPJ8cacWpvbwHB7+psnu4FWD8XICJL
CNvARsE4LtaSoeus0B5pB4w1P/AGIZbHbjWuwZIQ8jcSzgBliY9wQGxxRSWOVRVGNjTC4qEiK9SZ
RyKU/WQ+pUH8Nnf2hNVAbgpThAQEVkfUwk9uQ4SOkXbqrojRZgWaBsU1W675ttpPWUl/0w6vluyh
70MfviCWnK9Ibdqg+1egGp+L5Mk0uVccs3K2jk1a/NTpg5pT+5riFtEosaxCZ9u2hX+0cs4R0+Zn
ktBxyA1EOgTSujXrxtfNBoWncDryX6823N0AqE2SFRZdnWyv+BgQRqJq7dM9OfG3xsDAzBLbu3SL
96plsp5Eg80QMft287Nfyq8VSFEVKCPN3kWWx7VcV/a9JhyIecvJXdimk375QibovWeOUHcHdwc3
S+/NCHy/dG2CbG3mTHNZelxNzr8xxRSVcamGhuf9nVJ+4MppVu/cv6RNWjpTcWfY5BexK7Rglmwz
kRqHhe8DYy8fGEiGr8Ur9UvBuEiVhAFXaQFpNF6fn9ZQ18m0H0zETxf9oe22AvOoEL13aM38JimP
AStB1lKv/eDXeyF5asyFTQaRnESO8vnY5ryFPLvwBxvcyi9fODgeOXVPeT8tW6F9Aodj+w9j3yxE
f/ZlFro+9JHxxt4q5epjbVq1LK39I/EYVHINhLUSQyfqTOMSyWi+F5769FXzLomvczPsi6xwjbPu
OpIyUjImsDSRau7Z52ogXMs92mTI4pdAyTXOilnFjAg2w/8HQoZ2of4J+hGSdIvWevSSk9GqYLVI
bXnmSebcyc4eDpYI3nW1ohEoaArmyiwFhifpM3xPkf3P3T1h0YSapGpfFT6pFNWhEqA8l1HdBZ2N
oL4FiGIBlU9sxa8lHbqDHgHLDrK+1NWnEcvl1lOrKVFbt5OJGGNPZi44Byt/Rz1Sn7EQc9iW8rsS
rK58WbbEzCZHYa7G30Fcobt9TxZBFK2DD5L/rXF9g8QPWtUgfvrkua+wrmAEkay7yc7BtDk55YUR
nf3AXiEwWusYL+1N+qBXHFeyqayIJnY/KhHcVGO/tm6EKNtZQgLYDiP0hQjRda47MgeSp0K3r966
5u86bsGcKXLO8MuN1cEqOlKRJKhtNRkfjEpqRqgnGtjiOATtgzGxjvCj5DHroG8aVOzmfijltppr
ht2JT8/Pb6jOVj5CzuOd4R7Dleju+hwbsN+8D5SXUonbnEiXH6/xdwGnkZX1+RVxML01ZyYZatUT
e41jkbC6tQn85D8THMsEIkPuM2GM50XBhANrEVMs5KokX6yIt8y8+1PkO9hDyWEtdPoClPOvw4R7
Sa8NC/YblonneSLAjfMOAwgx7bvcmY/mm+k1BOfxO9tIqMi7ho29tl33PsKyGpTJYVhNhW47U+sS
uhFCCnCArAVnW1bw7yqb7PD7CEn+Ppp5PfqiRNDMuH4wvc+sFeocZ+2NCCGc+o6d7seYyIu8z56M
mFz3eMLTmPQOKgKn4ZUP2D/00YIasK2C7YCn/uiTKewjXwTt5X/NcIlDBw+yUa67YWlELENL4IKj
hTyQjazQPxPKCmpzFkBlvJgPQDWexgxJj+PGOEx8WrYUEfC6lOyGF/JPqEpanPhxcEjHUtxhnod7
zq6UYynTFmCZCXKuNU7i0DAD70HFUmpbNpMCYiJrwy/3tYOyxJ7e4BKNdXqfTd4hn8WrNyxsHh28
S03UTOEgVxAI8vdalzWz5YbdRXSHdIBGq+k+S3JwekkifIl9iwtjfIiVdQvIdNmWC5+yG3EZCxvL
HUfwjSjja8bVfNYCi2UBg4MN95od1YtDjkSyA1jAoUe6oKFYtYyMxC6kscd8GSQ1sM5dMmIbItSs
h4QC9+KLl0T9s3X7jYWGyJEBCDEy8bKz2t0Q/08dgbXbgfjAywhOBPcFtSkWWtZ5GzKO7pMChIoJ
1kPTm6BA1m8zcWK5xXzJqV3jqP3qA58JwyYEIVDw6Xp4tGvTvho5zklyG+gZyTH2cx12o3qdMqKr
GKcGm1xEXwsuDqqLJtqazZOHi+MCfWDe5P8oBLHvMI/Z2N5e17U8ADVAbSJh0cpPhDtrpom+NW6T
Q+BiiQalDXyTz1lgExLlGZ255y2YcVu6EX4xv5o/GYneqhSzoiA0dKts/eAUo3tqAm+XBfmFQSAZ
cGrBKz/7ipuvOnuGdy9a8yHwIfe6XQFNjdM9RsB2VhaRGDm4manK3i0IFSlyXoRQtD0a616E4DLw
KXDFKQnGFB9fQCJKXT2Stv6QFra1iQeTUJBdxS9d1NRaizfzC0roCMz04qzOnJj4p0TbjDfmC/Zh
B7Nn/i9HJ2VgLpBZ+xZkxh/Mt2gKbNx1HcYD4EjDb9M1cjsNy0uFdnTTjIz2ap4vBsTBitqJt4aP
vz4WhPqp77Kn2Vw8pjsCa+/GBKdvRM67ZkQACUqwJ8B6RdGAhGxljllIy2L/XLv9upHPiSsd2tNs
LWQqyqNI4bj5ZUZ50A7pzlsH79MNt1gJuGUVaykfIDc6QG+XxBVXXNcQNM1TVRnpx5z7D9jL/hiR
PsfQppErkblJiAOjJHYGbGaoXuYIh/QoX6uGcRE5N+dew/HoO5dZjlvvwDBwRER5sAMhcBTE+tJH
KDKOeI9db59nXAs+syIbgdgx9vhNkozao2w6dTN12YIBP8Y4TnFqVDsMdfjjrGM7AlWr7l0jGq+4
bfM1BOUtgRGDIp2wnNT/NFW37O3PpEy7vVNZ/3i8XmwXa7CZrkFD7O8kdUtldp+6AgKB8PUBWdU2
EDVbxT4Ydn48/Vpj/sfsg1cx8TEsFku9jMaYhDeBWRO3eGk69k3UyH0NGzHubO27UZRgCPC8myTo
zbL8afVvLMuZrWiRHPKivrMbh7ifNXgvKI5ieMOprQ9xsti0Onx4CavcXVzaz7GO0rd2kGR+p2V6
U8vCRdcFPWPLDV8sO9D6L3tvHR7VDTSJwk5vtQWhX+SMMM1K40ru84c+JZwo6tl02e6X9Gwe6+66
VEDiwEZDeETfz/qY3MiulXBakcxBIyK3K7HpiIsgxEuy600w4oRk9yFrjtCJ1b5vRXka8JHtdNQ9
E7U8hO7e6lrv2XFt/o2apYF5JyRBiHiXiFJtMQsU9tFqIK1gJmBZOlkjtdhHQLu06gWTFETl7OYJ
7zKk6UwOwUMvv7KI8RWO+BwzBEdjH5OKDkoz2BUeIJusHEnbAty5KdoepJFapfTdCUzjoSr9W9Rn
5A7bxMpUv0AIiJmI51e6J3xsWnLcQMGlMj7LBvwoy5tN6aAWUWgF7pEHXYZSqcME/YOaFY0SfyHB
tyE4MFj5AvgZGVqyR6YduEg2CSX7pU1Tk+zDS+sAbUdg6DCYTfvZvcw5SaB4NzFN2JsGHVdtBxb9
obVgJXcf++MCoWmbiLk/Rp9s37Ij7u5YVsZGrFsWnN9/ZZuzsBsL+DZmS1dGT8JSatrPJmWQG/0G
RrRspya7KJxy+zTqrNDGsrcpvdFkQG39OPZUIcta/anwT2xVgzqnbI9ji0DP+XdqL0azLBcDeZNp
YuodCT7EYM6EaiVNoWK6OUOrNgir+q2sor+L6hj27GzeAiRANxsjD0bxdipDXwPwGyWBiXS1cN7i
0b5b8zd9i71AssZtOqamNSbOZbHQ4anxjkIWZUNa9cdiJCuejufHDebXYV441pFHyTL7jJLUCg35
WkpymVittd+DSWAwNzw3e0pqcUKuXnugLSEcaLKCcxIDES3mg9GDUPPLhGzojkFHD1WwICDqaHj0
YgZiDD9zWA3WmI0mD/uT3TeoazyXLI54+puq/thzjsIQ6HVI9vut7f0fj2hFLKTYkMXz4vfDywyW
JHZIuki95GntvrCA6K3rV8xeUoxKvZnfZ1YJI2Uq/gJPRNzBTTQYZANCkAnC0XeanTmslWaFdm3O
O4LRczqAsuvDvCsQ2fQ4xJaBZ0oPM/xGHf/IIX6l2Dlg7USsGnGtEFyrzig1TYVCaFINcAnaNSQA
R6PG9KkQew7KCtOiJWgHH1TbSFJS3HPqEaQeZ8xM+hp/4qDnAd9lfL/IhtKzjJ7nhlQBn02+m91U
zP5hLkDWmOYqai6xLqmAT59/kAYscXWPEd8nraRHYLXRJoQjr5qGY+o/qlmp7SDVW1Dp/KR2YmCZ
mfUUOaZfkgibtVC54s8lLWtGjX6HrDfrzkHkbmExrQun8WegTSUXswVdsji4QM0inFOjpctitjDH
KEK1EJg14yj+nkznwlfAuZqLu1mTSZe53tZ3cmPXVW84TgnsyPx38gN9lJAbT+evTknYgSOSrdbc
ESbpHWWCGADGYJSxZk6N4iVO4F/Duk42lkK3R229z8f6EwYMtmSM3DhJ30SsYqqdmdc0myFh4czJ
8AGcPZkNe6xBDsveoebcMMNgToZrWdVA7hC4hTnbQ3oHxkJFTzEihh9jWrO0eV1PboemyEqpB4Ps
mcTs4YRf/ROh4W1pvfzs+qSo1vcqQnkrdPShLdTRU2Jcy0Y7J08sdDzuNV7pRq7Ljd7mI4SEdHnI
lkE8geoyKB9StIUozpm+20c/iLdTp1ZuMhmFVYDFq4guI4Fc71b1D1wDsIIVG6RgEZa5HPZLE9Mz
R7/+KB7sF2JL0Gi1/7LIczATUmHXTfuqIgGXI+Bd6InXnHkH9gPqrSyy8gtskscIRmYIeyWDrSgR
gFvW38aQWJzGNGJLWb24ZqHCcgChQ7KdGa+sg54YxKETb5rLmC9ZfzFzrZ6TgXY1kd2rfTFTnoR6
SWh+g0e83eeiYVGLF9gGe7V8elWJNLpYqPzBFxTR3B21Mr5R1vypluUxxeJ00dO/LCVZrKTRzuJ1
s76UyTGoSSgL8g/DK15nQmaJ/UBtjxOftOvnpE7Z+A62eQ5iJYmnYL0hdUtYNbxIfxaHrFFPuuO5
8dG57VtwdY2an+NqXjkvTUh2mOSOAK1t5rSxQ/RHFtaNiKVmP9aTPLR980sGGCAos3/Jlwkrq8PZ
MowPdsSCAajGqrbtbySDPY8CSchEKtxuyKPQlCOkv8n5yKcCXLyrXqCeofuS9Sued3222+GodNYc
CdHRYFsW2qoqOXgSkiOQuI5exCd5lbweq/wnVOqdF6P/dg30x+M8/WHr2AF+IZ8vMK2vXqG/afri
nFjBPfUfrkpmNKxY0U+TjbTRrnyIgl48yvWPCBAvGaNsKxaU1jKN9tKhppr/I+u8lhtXliz6RYiA
KaCAV9F7+e7WS0WrDbwv2K+fBWrunBN3XhikRNFAMFmZe69Nd8l2I3M7zO5rmMw4m9O0ofps1szz
QQLmNFAxiXzrHGOPGbt8cA3AoFJmD5ah1U65QP0AtFLO7NQg85We5XUM43mF6bt5t2kN7zy8lBt0
GUjT0oWWOhoLIq2sd7NR/kn9nJR69FMKfze1ZfBQQ6lxcLaurdhd03f7ZLjZbnpYFKuAIeuDUds5
6xZFHUYyctmSXmokYLJ9t38POEev8fpMoPtch0+v+Y52/tOOQI2Y1BkPdNk4e3L9KSRXG3NkxGsa
iiS0jKbdaKLGomgr9q2qPxMGlaeMBerotU9G2LQcJ/G4H8YmvFhuscb26xOjhGEmt6KXzrPOosfB
UKJE8TGEXFzEaylHllXkJl2uPAbMBZhn7KrHxICSUerCJBEMkRZDAJTmQPmD8R1ZGRZ0c0JrSHEx
+7H44WCr9nr2KN1m+SE1kOiG1DNNnJ9ImqPJTQwAgrH8Oe9K+wGVY4a3R6M94dEcaaDlabK2litY
Y12iiXkxi39iz2iInKrUWpHo2WzsDMq4jjaJKt/IrZ13dbcClvUBScPdGUuMzxx8Ouw5yGNMpCV+
o46h5f5tW+sdrJRvM62xPOj2qDkAajB1msz8ZzcZl0gZ5iG0vUdbE5yGf/21rJnBp0sfc4JMtpul
wfETgVmPISqLyNyQa6R21Axce8WEUAKtJ6A/4n1jMlnyHtUy9toSMhY2z+qICw++k5FczIov6dqc
37K5EsQ/xK+x34Di7bniNgzMBrt9qOvqxWoZx/NswtyiJL1yCmycWMA2itO1O8i/eZ5+WGZsUXJp
AOgTq6s2AlVWdaA4xSJ19ukGzbN0jr4nrFVvLRFM39FNokSyKPEl8b19/NZ7+necsFYRTvk30bBN
XM98KHMiR83qB0hriHjNkMJ9bZxDH7Ni0oTVFng4hR29pSIfV7iDgwNc2JcsF3s1jRhoGav6vmRJ
GNoMNbuZLAOFjiUskKLVKRkYTf3klbNLgbbWduB9Qyn5ls1E2HkRQquaogwnmAXyA/Wvb6OYZ46G
1ER/LHaHDLf2I/9VJjrNM9q/X2RGRnsGVNENCSrNzhhHlD8cu1ruczn96CTpBtD3X6oiKB4b7f7w
OWErzTzZJ0X8EeiTdcrQu6BOGw9Fp/ABmCm90gCPJGGLr0YPYrTFCbIaTZrWnf42NzEnKunvhgU2
OKf6hzICOHMjLfLMQHOeduDuEOWihwCJikgLZL1PnRAO73lE9Grj+fVm0s53u2QyioU3PoioI+B5
nres4R8LFnlMCDKi0Yv8LGmUOm5q30w3/daojiMi0S1bq/p0mBftRs+lhZ6im3B6hdPO79ZOnPPs
5Bm4NQ0sD5GI6EAu2ExpdWzUe1eX3bqr1p7WepvPaGLBXxDj5DLfcRCBMo375iRAoXKGzV2EcsJm
zI2M+xkdS3Nx2vYXY2tQqgm539W5bYM/AMgRcEOrK8CCGT9Ab/XrmPZiawnzZawb8P1YmdKsYnwY
ow8d3dnBPuFWnBG83zV1+srLBiC4BUaR4bdGh/9YuucU7QAd8z/pEB2gPh1SWqJGhLUQtzFQRL2y
OrQloizdC879FxQZ68qgIKWxmG2Jtpq2GmDKxs1tsEO5g6BIUzPXgvgsE5UloE3K/I3WxVZNzmPs
0/fKUTWkWoAyDo6dxI7Ygt+ibCCxbpTfcIQxsTZBmKI+YScPolejDJD0jLgLsth6Af9lrifFZwS3
hda5i9K9WwGtQvxbH4N5eGwW561PhFzgHIw+65+GPhSv42LZgnZUow06ujopXhBg5AfLYZ06oFV6
EcXEClDZgIe09zOSk/qYGBpiBqE3wjwQwy9kJzebLiHhZsRn+NXPqtbwLCeSH3vBLoXKnYWn+ux0
0JAg0z9KQ4gD8MTrhMluz2wOYJYg4WQoknjNupkRR7d0ImeX2sVMYfPL4u9ocdW1CZFA5OnfEsEg
3on6s9eMhC6OGSz0QK77vgwONDIIv5Mg9Lw+Z9FRNJsgHhi1AYjG+VdJ5IQZiQ+CkBaikYe95eDy
yB2qxnomM3OkHU7rw3o+gLYk4P1PDM4Mr2ZN8/RxCLrXuAnpr4v0uy5tAmbj3zHg9ocPJglU0RS6
bhCVN0TLba6vSYTJLY+KUxER8EZG4zd/1KhWSnvX5D2lZA5DoMPeRknURASt6mswTGdVhm+6D07Z
KV3ioBOu0rIs8wfWXreqbUBtYA8FPIsQM4eu66rvBRmEBhzfzGB4kfW0P82BfkP01xrj5wZn0CYw
c0aRdGvJv8BtxcL7LNX4jLDMt0JJu9X7TO3pb+n374x1CCFXP7ELYwwse5g1MW1dimu5SO6zvKzg
BdTGic30yeyc2AlBx8psfMx6klJ/LH7HnWpOWR39lVX2yao335lJfqwcF7OPfeYA+ekPyPqcNAEb
66TPNuTZzhgOPdIGv6RbXXX9c1yaQD6G9K8vmxFeTms+VdVVRQPGJN+DG/FGfE59UXn8rW09+YQi
saQFgoFmJqYbWXVtAdiZTziJB2ROktJ3iMltxlKLt9I+0lS1j5GKUQ1yebSPczTvJyro3dzm1jHO
e4ty0/nPveVn94c+W2FbFP57SabOUbkRZxWNLIgTRQ7wHVgmfA/7XDLgHV097bA4obIciX/pmE1R
5Ti0W+ZRfDPnxtrmo+edukzLUyUTeXKbwtunRbsHCbWAkY4NyN51W6Ovc1XEWcxSJuBk1SQnWkZi
C8bvza8CdbKs3EB7S6ZnGcuNrQJYBsuNo4jE++ehP1uvxKJg2izrAg069H/saXyeZTeN469wD+72
CopUlOGRMIWYDp6B1rY0qq0e2IwjoIANlRyN6s5uTmlzdq3hNDizsw8Gn2IwZ8gpkhjTQYchR4vy
XBFtACrbkPU2dmhkBwuhL5hYHaiCY2u5KUImatgDoHmL8uBGMqdJH1Vn3FkVSrb4EY1wtgebUp9r
JY9FONEsnPN1hX8R+7dOJk4iqcmYXKXetkFZd+Ks1UMu3jhdurNyzz0MHYoEFRYeIhOSIGPkx7ZE
B/zguHg1WtLigMMNxslZtuZ9u97v9QrrcGQNGOWW/9T9BqTLZa6xV7jIiRkENex68bgJlWnxM4Di
o7TDPf6n1bgknTph+1Fl2CGm7pAUkToBFtcUG8O6hYhxqItfPj4I7IOUfIjs6Wwn5tHEpnAMtpWX
ztvUtp5s5RNt1f0S0Le2dAV+CfS/O78eLrYmM9ulhITpNj4FLQ05lgwhPiQH+8g83ITiehd0yVMQ
d8ax6xY7GqpHvGGCUNVhJUiQ2KQ9u2ZCD9EsQ8Z0TDKHOtqRrqZWnS5I/1UtKlEIwpNtHQeiNUFz
TPU2gj+28dkdnwjK6DgQFCCblFYDjqZ2j8C8VirGKtk52wmAlEi13ptFOhztNoRzNQz8y0tCkJHz
mCwgFveEPzDxBslJfGqHi6C11LwcfX+lIdsNAu53iJnRtrSInh8A3hxCRjXkVAaMfetLpBXdXr8f
j1/3lod2/hiZ1nxwK6M+OstNvvwxrD6SoOyKFdSs9LEq5vZINRCZ6QnJ7HsszCWDMco20rLSDSah
Pl4J3NKr3ujWw8xcf2o14gpowSjgPItNTyVlx5zOpdlZT4AMN5NHeloZNK8SScRJhi5rhoCap2d2
6lfnqunFK7GF4aI+lEfCM0PVnfxMobtsrZoxtwtEEdrPQ2HQziuDxH8h7GtX5yOtwGra0ineBl44
1ticovdqEq8UzXpv9KnzAm8UGVZZ/wZd5KwrlOKc9mhCRZ3nPM5FAhsq+jaH83gJSiDJ2Zh2cNUw
clDDSbSHAo+ZTO1khZ02WaNoYE9xAMskhjS+T8H73WDsixpLokeSLkQHRXegTK7kRrFe/6H9sN/D
QktpgYXjlpYgUEUcI2ZcDO9pRtwaHIArHf1xjXC3fnaJgCgU6R+K6KqXflGfEzYx7WLbDt+mcf6u
lTVumqSOj0ZCllLe0OTmkxeMixTCEJcTf2UUya1VQjOG5uwv5IVBbLPL85KLE2opvJtQ2dM+xVXA
6F2xYO4LJOAzxLOT5d7cFNQvmmF3lxFbuE2fNP2Qg5n2/poR3iGXUbWqkjLfcHpC9El3xh8NYshZ
XEpyLSJ0cLDyVuxf/tFLSMjR1S/CCBWXaKQGZlOIYzvPj4Xs2p1Vlp+RLuadZ8X1Vo09ILDQpeUc
JeHByQz55DaIqUM+wUqzzziBusbOb4nHjY2endtC9rsmBj3JQUi4WT1t8hD9rikTMBFuNEcUsHTi
KlGmT2SGqlMITUo0nYLeTeZzFAa7yS6J6CFAZtqDnIO/7yZyP5uj8eDHRE+MOAVRXW5VOdVrtG6Y
TKeN7X3SN7OfpO3k5yk0n8u5QxLq98nRVaZz8UN768n+F6+6wTkKd62zf7qo+aVVVSdJ7cGBHXU0
VS5GkJagTIFM3W/qCSghuQF/fRznK7xypJNG9rp2OtJwwHKtmqpkPiyiLU42krKGaxY70DXzQRy/
bvzIPcY2g8sYhe9WJt8nZusHBy3SQzgUNkXwh2JIsTJz/O2VvdeJsI4so3zK6UFne3b1Y2Fh92YE
YTD8RsmmsU1SYEbugx2WMfJ7OzrR8oxO0Kx+cfFnL1GVyeiP87Ltcj1F487FmuWA2Ni9+/fr2m1H
NGirfrRXDVXDyYsa53S/J/7vXhSqp8ibh12Qpz8YEIpt4jm4rZYbbf40hsw7NhF9jNKcDNychmRI
vLbCyDlnLEXYrUEAZBV+IZdIm1Xg6K0vb46XWaem68azY0XT+X5vbBW2f/bGlTkwyUe9xtzVoqrO
p6zEOGgi58ZiTfc8t9Qmt3qsEwDxEVGNP8uZgoxUcqwLled93fQ27Fkjs/ZxARo10tDaRIIYqO8H
Al+iRSQwwj3RVntJclp7iDiLrZ6G//1zsbxQ3tchV/7sUrLmObmIARQ9GVYutb9nBsvMLPJJX//P
TUN+0XmqD8UEUF4jd4pzmeyU0z3pmhKgcvx8UZCp8z83OnPVWYxAYSzmlZ79nbD0UxJPwRnyWrnL
3OkzqGb0sAXcEpCrnHM1muo0KLpjCmreDGdUWfP0C3/RQ+C0BlvUvtDmVPtsVP45Wl4qxKpbF6N/
7PtenQjIZCEep2fhPFdqDi8pp0fUe9EBSiVfbvmGTE7jy/2h2qeChkkUEaMAIRbuolfuYprzyHgY
8AVWtsnGOj/j2m1pOo3RO+s6YIZObT1iYjW2EKrjBWXSHYOyBg+PdOpq5brc9Gnmvai8ZApCM9GQ
2fRj1vN7INzkg171STDTqiMMZ9hVxYFczeSTbiXBV6Udv5kjjI+6ITfEq8matwkL2aUqtk6CNuag
enLYHKKUk5xSIxLCXtNxb84VMjK45YyJFhkgMvSfeVIiOQ1W5Wx1v5Nab5BHyl+FwSFdG5UJzq39
HjQWOq46Tp6slrYz+/5brEpSgpjTLikJXTtwTXMXuVnvin1jj+nN1z4tM7fao7giDNV/rqT8iDvg
qAhUktb44XcpEdqG+3cGZtkkvfnLWE7WrTtOr/mIHjkcc2LKAv41EKbpJabmISXJeeU07bRGGgDL
gfrw1aiJBEAW1f12qFT1tFgforK91GH/AahFMnGpltwFluREFee3yupQdeLT6N0cGfAMZV/aSJeN
wHkvUSW983YpFylWVjKW4j116Nz3bMeN7C333URnyNS+8Pf33yLHoKWt3PBy/1tTlcd+KqPndNLW
W5483p8EZCV+dBzyOZfXt1SGX8gUWD6WF7TycEL15ejN13MNe167jTT39xf0nJyFRmc55/vfzsI+
lSgQnuKEHc0ed/efTgzkSYuZ4azxgT3QFDiaEuPh/lDWUpABUfBvXt4unk2wnpqh8/23CGHp4dAd
P9/fTs7VRQyqwR4MGY2J1P1JySCcR9e3Hv/3M7AUpriRX78M+yjcEygef33+BMrSOqQNvL+/3dz7
qHkQ053vrzTI6OYFpLl/vdvycWVQx09J6V/vTyj1nJ+RxbOEW7aVGM18nwwWo9zlua6sk009TMbu
/pA6RJLlE/in+3vB6X2spW1/bXTQHJk/tO8RwNAnCW/w6/WLsT9PPTqd+8PRw2R93yT3hwzHy00w
t+Jru9qCYXwM+u309duGaVlVtl+vbxS4derwvcoT58ni/3J/DnFG4jw5mIHvnz/PE2ufkUe17soO
AYRsnbNlZ+66QnDDIi39HTeIFJlH189mwlaax+79/sgx5ZlsHlbhPnhMOqo3tx3lttS0YfyMrCmv
Dh9jxw1uJsjSNwgvhzD6nepY3u6/drzoKW8a8fWIvNQnAHvmzYlM+41J9LOTzdPX71q+1jD73dcj
2bcvUFnar2fms3yxueZ8/a4exleMEvnXo2TK3qw+T74+gAGCyjXH8Ot3XtVC2ZuCq5eji8odgoyj
MNoFvTPeMCOE61pVNQZOHgq68SBe9M4sxz9GqtvHJA2e0OIfM6dCazIH+1nbBkHGMVP6qDf3jRvq
G1NXzbpjsZYtpFIKR3czhk19I+dpPnmhcTDFwlHhNLRq6qa9zWbpw4ExDrb1TivAusWqgwy4FF7k
FA4oqa+yYFKuPRXvoxpTNKi0c5kHb0bIWN43AZximEcyXrlJdVTB/CzKvtyQYLicpv0DZqPxxjxe
HJxCvrtTJ65Zkbr7OU8+74/uNwnxcktUe4wu1xnJfSeHNw9YKwlG9WFVmkcjdI+4Lsxr2Erz6iR9
fMmLWz4g8nAwubL0BX6oDRYEAc6dgS8f28hQqkrSxfTcZUgT+yvrbrWPXXG1kH8O1mSfgxJSpQi9
YtczfJ1x8DKK4KobBZpWIA2ch6YT8S5MUnGdo8nbOfhCiYLiIaB55yr8G1Oj4UIICqvfkjRc4g/B
cXjYKQCweVc7Fd61Sa1dgDbzNKg62BuR9+EsH8WLO/d6v3e/cdlEOd3Qg6aKpX9WQmLqcXCVqH7u
26nxenWMKBzN5TvcfxRqZr6t2eitjPl0aYMcqwWWTi9nDhF3xwTM+UGGgxoL+0MpMBUAmI8fApIJ
t/EENqnvYgD3CVnDfdMOt1QSbNOaCTr28Lml23Pxl0953xfu91Kf1ppLU359f2iHwy/mVvZ+tGJ5
ZR5+LgcT2idFbSBCZLqYzG+2MvG1dqRfuGl5GAiz0lWCKy2A/BHAZ2YeQAPPttV1HKNxBd94pzOb
cFco+VQzAA7GqvHPE5W+9QQtVh8cKX+Q3wOxaUZXFc1ES33dLOYLCot0a+KboprpdsxfIaH1VY4k
1f/jBZAouo7FbkIi4UMWoPcemuic69Rax5FB/FL0PGkj2thWaSDuHd0La1uW0ueCCnanSZWAGgZ7
hqqP9YwfQILLIBXBsQkbEPz4jDNd/+xzcY2mJNsG+Tv0iYe886C9dMFOheYxycMjXRFyacr6JOcn
LBsxk2VxDem3MJEbr4TX1g9InnxO8io/mlZeHM3In7iE/N9jmF3F8Z+HoejGmUlzEaQPVTKO/36q
vfz91w/vL9XCGkQPubwU2jAMcD1ptf/5s/963fsf3F+Aay5l1X/9+t9v+3VfFORHPvzztH+/g80e
0pz+/W7/vPz9noU8pzn9+1vc3/r+u/vN17f478/z73f+2k7//MX9a3695f2H//ryX+/z/7bD16v9
95O/XtEEJzL1FmIgA+QVFIgD+LJwB4XhqaObffrXzRg8xma5jKn/DE18GWsTg/6c/6YV3R0bq0ux
VmF2q2rrRDUEbLj036EjSkDGN8+T1akSU3Xqqh3rGsxKOSIrWeZbPYfVqV9uytEpT3kV/qW12W89
kti3fWb8Jf/WPLW5klujsL8pmYuTTAdxCrAFWn1HmTY52RHBFbOGjyHiKlG1eQwbwz6zrg1WbY0t
cgg7PInLzB399AlqESLULDj7mQxPc5qSWLtkA9C9RQRrWsmmDIij8F0rO99vCkcRTzLW2SpDBXFK
BodRDzXQ2luWm2YRYWcpcIVUfvyeji3ECZT4F7NBOoLmZGu3DRC9VmSbhPRaf052E6lU2AD51DQC
jnXFqJigKHSKhuJaSZqErL7hMkZePKbjwfANmj3WZ+Ya8kgUsHUjcGqPv7bdpm66nYVZrFouUnHS
I5N39GsbJwd7LNFn5aTy2TFaxUx/b4VjHqbqggTA2WNg3KS6fsFimSJcPLmoQB9o8WXvUXpraJWu
xOz/IvmMHmVDhHgnceVGLOYuQYx6iuh11LZTamwiW7wXLlqFojN3tm0/C+kXSwfurSZ1dUekwmow
gnolW7/apARSrJC8nP0QpKCi7hiJha5pV50723vHPNYe7S74rRmvUR0sMx0g3FOdrKsGYgIpGf6q
dC4kxTXEwyJNq/szs3g/oUsyFDOdMPZIN46dDdEucLxgp2EQyW4JgKnN5KPMpwuGn42pBhO/boWY
AH1+372KuUy3AY3yhShyaTo0Z4H7yxz6YStxlvosgI6aC3i9XCczG7fbWOnLKYmc6LFdAkekFZSH
GPnLUAdPg2elL61E3j1gnyEUjVkZohxcfc4hw4SognZjhq65b9uJK14LPz3M/kwNqRdQ99D79fOB
qtR5DGdJe3mmraaMHajJlzAs5CqF2/aGixsjq7ECvWMRpYHcXoT6h1h+NOTVFkv5VeRriqMynvt3
gJoB2tja25n0R50B6g5Wjv5iqeFUZMS52dgl5RB1O5vKiXyURwQ2sKOJd9wJUM11M7JxI/c5W8BD
OFA/iiZhyIXcfh+b4fafI1zlHv3ROaETnIxHAyNuKG70srtXWbKwZqaE1Yu5j0MeHm4F9yAKKJuk
VZGhMfGPrWjbKq/j1GznyWpOYp9Lu2FxqCEQzcbiMEPMOeDYwGc+cuSnbdDhX2RoyMTASQiJmlp/
hBse7NOQsYgxTfbOH2MygLHgKDUv3X38e1NaBuvUik8w7M9eZG3iFm90EoTxsc3al6rD6eKxxRDV
m6gwQRUsku8VzvuVNDomP036vWgqzAUBs21fd9jwAaZqIZ5jz293yksfo1qSQ6bDFnwbHUV0hu6U
2juvW/cdnbxE6UMhxmzro1YfZONhBXbR0wt9sCI3vqVL1xpnsvK9N7OmEtaYwmnQeWfmQbgBCbFd
E1BIOm9ZXPDDo+PMrNemKWcSeToMYSYwtsyJtk6fsWOW5p++ST4SbX0DvZVlpb9KYIasLGh0Js77
nTae1BA8Ni1a3sUL12NUf6Dg+ISortcNyKHDAMvDX3oHLhtrtiZk+xYLxcijr56e0yiDJWuWr4gH
kQHb4WcAvH5PFhW0ewGVrLaeQQXU57EVlzis2KYeuYIWzrAdebJ/seA01zaem2sh23TXFBWnUm0L
FMW8E9mlW3bvRVyWeKBivBMdctju4QCBwVK3KKm/k6vKseh6nFQqYOy5AHsoXXAltBM3ve+9B238
knqY6YVt0zkMxHMhIw3nyqYLOSJGTFrMGwglpxw0SVgE7hmQmd3h4Oe04qwgiltY+6C/t2RmNoKM
l7CaP+3q9wz3n8bz3iWHZlWQTdC3S1wiV65LUNFYqyctV23cH00MBZuEgwHZGcaRURrDduw8sczb
zylASfQJEkKhZWuye5rHhn7DnrHABurkitGm3AV6tE+Oy5xomD4KP9vbhF+jipL2qWW3prMcRnR0
jXXoqrcgA6MydfM5ioJtkVXGSYPGJW3GYCmcxXoXu8XFE4+9J0cutOJEmLP2HQQKjIb7Maov/oH+
dPE8ezOOrqjf+CXoP/pWTP/EzNzJRT+h7MPoJRFukiFg8T7+NjuUwoGSBtvtWzc3zToOY8r0mNa0
tDO97gla2iAPHJ6ahOjOAFbhnJg3AL87O8r7R1gLOVqEOdr6bXBIm3A6zB5Xncbp3U2XygQ1yL73
qMZVgziD9CuHf+pA8lk37Ikerh+IAfcOreNcZI/DPh3aDhWUeQbqmuw9TnOituz9MNOklSVIprLZ
Z2H5GI5Vdcjd7gaZham+aa4Hz4s2nlLfvaYbwVKaP4N0QDsyDgQggJ9Lo7bdV755hrhCyg2qj3Yk
FyOMWCWKij7bKFtOyDhNgvwT0SIBXEXirLr8F55krl9dy2+Qw4Upq5q4ZaYXPxOO8OqnY7nze+d1
LKCthqm7JrIJ52id5duk/Sj0UJ7o8keUAkS11UnzN5QUW45pHvIRxaIpkOPEpaweJ5Z7B3duWybt
FoNSw8mQiuZI1So/vXLosmPBCSj+QPnHcyfGkS7R+NFJiWyrpgubCJ1QvMkQJmoJxG7s0Ghn/AOK
rvI2SWwe7BSihpla71gWPkDkhbss4ijqhmPjqGQnl4QECxHWBsplt2oMbxXE3hsK7+wUznTPw5lI
uyboONg7WmLaJplodPMOESFROjjTdThjok+wDyapvaXpU4M6YZ0DfgjuqXDXmhy+bebrS+Is+lij
Jg8ICYEjgViFxhxvTPeC21WNk7GRQxHg6gZB7oTEF85B+Iw+9LtpFuGTJrjcLLFHpM5bjUmApqoB
0Qqhj69SwgZjBIMCecGqHvDZOl5Z7SomHSMQvteqS940M2bCxqoUZTxuTsyzL5ZLvFpjg+vJ3WzY
5GyBus+KbbZUHYm7MQoAcBVe3F1KxZLGM0qNKVkRvOzuEfTQHe8xiyalI7di7n+Gg9NuR0h9uKgD
oqFxDLpJvFNT9RTXMD+kqB81aUYnMp2R+tILbHsm/CMtwz6Hij4b816LipNg/ntqJmNv52SnQWIA
s+kTh4qRl42cMBvM97T76HCpaiM6szt6VVjt4ME8MTLziEnKfsxLzes5pHgZz7M9IhPvJeTYhjME
qWdXL20/emmVKGcxlnlMBSfMAzO88JfxrMmz2cSW/2paZbNTRu9CRG8P2PatvYutCIY7hQTWxz9B
2dZYsptrOjndSx/7a8Dz2xTv6o8WDroFndWeetwPAwbPchFbTkFqbaumzc7uq+8S4iO91H7AuFwT
yHMtwm7YjWQ4rAUN8zjznHVspAWqOGS8i1BV9BiFDG282UOA4B1VyUAfXw2cw93WBrAX56tAVMYW
tN7VDvNfqp/R0Xn+a1YXv/Us/iSLbkm6kcH4mitCnBO0opnrprlNbNqAsxZV15rMCPKhfVTCtGuu
QzUi/4UtnNmFfxgH01hzqOuWywWDT9thhA6DbcSTtfG7Jj2ZBEk6JtFHbcWYMFtqAiPeu7V7JD73
ZVlDb81kqNeE01NAEVWubNeiwq7KVVHcUIAtGOYuXYMfJVFmQf0P+CTBLVH/zOnGyMtpYzpQIifF
sQLDsl4bJnod8MNMdq12mQ0SxybpcKMayDfVqEgAKujqFYDZbctEavV9EKXcEPjzYgUMVUyKonNp
lysHMOkYcQGRmCpWdeEPF0f0j/Ui6Y8avL6iE4eumvcWSJFNZEX+afCGlxEu1QP9Ru9UmUyiwV++
xJppro2q2vT7ZyMPibnPFJmfOBBB5UMF9PIjdful1x1q2ajDu9bX7cpzw5JxJi6sLtjYRVG/cVYG
5ArcRAh0HaY3P6qiucATddYImS5BQgHQVIufXmAAjhsE5JIgH00TCQM+fs+hvnEpahvnpxcm8YPW
k8vqDtONlvMWRdkPnZqLg+CPQi65r0Jypwci2/jsqFEHLoFdJ85qiL71qWtciItgqkig5bqvpgbe
1PtcEO2ieo8ZuqPktRTyo5oSolcU/HNGewtdabYvUgH96N/qgKRiIGH9pvOGAxfsP2PNUoMc8n5F
dxX77kJ7C9K8OtSpFW2DMT8nOdpwd7YJouT67S0rpRqDQdOGCuUs6VemibF49pzPwZIZWcAKoIet
txzB+iEWmj1Uoz2TPcPIyvqJCTUAOBagmW6D06BxzkChzp4LwB9ZZSbHOE1GzEt+/6SRK7VKDS8I
VdgHufKwSFTPOtmNA3nPmEAfwpxvTqvBhHFkb2lhNUBv+FEZdo8I7LCWNS+9HMsDA0uCaBPpfHhc
L9rcdx9paz/7qsuvolW3GgdmaEzxa4FM4EHIiEByYHKojG3ImtgU/Hf6Xeam9+iLoLOYz1RK3xIT
tkPsjG9pW3hbgWPPSfzi4CGGOFXpllDciW6HjQBXpdnOLvIbij59jEayjhp6Gpbsq2PhwPF0/We7
7+GaqLQ7D/RTHmLpOBuIW/KIxSXfM43cG0r0QCkKFveFHM7rGtrjifS21gV/FGLaKRVmrdAxrrox
MtzB3aYnrm5vz/5WW+PekWN9GBzYPqDYXOIUku+jGkeWLz1TD6FZHttHYtjgHlCRRfExjRUtiLi5
ZNKvt1A+GKilWKORVvRlBWonRgecsPgdUwSDtlIIjygGa2a3siEukQgwgC3IOWWBfVhC6+H1Zgof
jjeAfQkoAQqdwmCpPnBCtK1ob1pvIk/UdgR+99CeDH/+MEyrIgdAvqU9kbeL0qxRSDN9eJQDmLaV
5+vnUs7f3AKHp8sHxU10LXPzTwopzoDEtjbiEMP4BPrJnOsbjUz8XYPzis4JhNrSUZwzUruMGF4x
LfO1iLhmUOipDaxEIDxwW1nUiQsHR7AuJwH2AdSCStJ1ZTngNdHuBpzxHxDsAaUqcF3UNddCvS5A
yWzTtBpWym71oZ6QT6OyouPR2qg/UL2d7GjeckjoiwVbeWWnNI0KQm6dGWKg/T+UndeS29iWbX/l
RD03ugFsYG+go8+JuPQ2yfSSXhAyKXjv8fV3gKoomTpR1f2SIYokiGQC26w155gT5F869j4B2+uw
as4aWPqVZodvZRMXa9BXRHKlGGCywoSv5EOnhm+3IZH6Y+qUu9wemnVkVhbFl87dph5KT2OA3Vx7
8l2UsmZEj7MaJxnhdIjEse4QNVAvXeslI65q3uMOvpKe0Tw1JOKuU9uLWPmQWN30xkPmZNsxTu/S
zKlP2OCnRVoL6LGOvEytCXQZsVRMCHug0MbG/ofBBsqMNDXDwLZC7WGQ+BbfNTrW+SSfe+YpeRdG
RzIVbIpw3fdYW+qBOmTivaHNyHfcFPdp6D1D3BUkfU5PeWF3iBhhqguBcFCfVfWqJEw1zwVqeRmv
RJsc0Z7XS18zPlZmtZ8mdyBog2wJzwR/0MT+kRndAo1l9Ct2/VB/uAV7I92COwyr6B5LSbhZIjIa
V05be/cI1bkzydYj5qxcZR2WFy9AXxLE6QHanH5kEt6FHhmrasr3USvT1Vh595oQH8sWwMGE0Bsf
ApzQ4I2ti3fUoSgto0McTQYC5HbfVq22MRFK+5rdbQCf1kjlp0s/eGjmq2rmKWhi1SgFTbbWP/jo
tjdTVL9381PlIzfKJjEh1e+TPVJsY8USFuABAopt5+fPrIBQ44/1BybA4tqY3PWQOs42uTWbmhbW
TvPhkwubKmPFnGox8V5rRLuLCo7iqm4i4tblyYUAvW47EglCIn23iZIvSVycRSSju4K/ui4H46hj
NYGL3WyhRkg6Mz0dAciLDQDUZSCBu1UK42NGb2elWuvQTOCvlBt7yIJn5IVnbgKJcqALtITRWlxx
W2ubYCDwHSohIQXWxpshWZYJka8e2WmMOqHF7hCaV0wmtETRCFkzTmxXz5kj0owQLHmWt+psii6x
aZlrDxkQnDLU710ukQQ4pN+W1cWz2PvkrQ8ZL4WEY0G06hW2srwon+OQNpNhF+Mh1XE6oAteuxFr
7XQEyRZ1JroKhS6cwimS9hefFeMLa6xd5wyfgLCwJJbWLurmfm5bOkd6U9OrSkkdiNP+CXW0fa0E
xEmnm15pVpE0k6CouL2qKNKA4NUiPJAIM77qBnJTqJgPhaElj4mh725vGkzkbi4t7eXtVfXrlJAF
0peyZP6d+pdc4UR3GesO5vywQ2C0aIEanifNH16EZp8aSzSnlNY8q9ToZaAh7frxqz852p2p6190
ynivhULvEySMI7cnaT1G68YT8e72rEzR89Vl054b9MzPYiR/1mV+6zVKhW3nPnthT+vT0R7BsrjP
TOaJr+/h2+QPoy97WmRc2hOZULGcntOmc/YEKQs2qKTj+Ngt11UNTxYXBmgfKF7AfnFDWIgkkSDo
n9xeMahEEbSxRl3CeHoeyYImvA3RZB2VGcUv1hksnuKl48fwthLmLdExLpHdS3xQWjSb2gZi7mTk
zTsETl8SBx7kaMbFZ8vDqM8M9oFynwG+tD9odEhedKJCda1aACb/GCaIN+22ByZPKTsKAvGQ6tpH
ZnjS6EpwS1or72pJJltEtZfFUmluC+avja1ObUc+NOXKoy/Laj3klv4qXLY8OUlw4E+AQ97WQF3M
2gM8O1ktcbdxmrp4hMp8IPKKiM0UG6oY3WCXkVi+qeNSex2iu9xoX9BgatcaruHDVDOfe+6bzvqS
PjMrQi4LIqI7TLw2e47X0f7AsixfZ1mvdr4TJ5suzN0thUj0ZjWy35bd50QCa8/iO2SesgekfKro
tn5IJz0TwR7RAXqluQxcEKGJy+zOnZ2r0rvqbknfgUi/oIFJGJSAdruA8qzZe5cM09I74QWwKFwK
jVJAm2oaE39jq1i4gEOtaiBgedEHiyoyh0MlZ/SvQTi7n2NHG8Jx2/UBctyuczcWa4FXL2u3htn7
O2uEuxX0MQ4NPRrWGiKO19ox3oXU2SOcLrt+tORTjQZvU4F8W8daNazwsSEGs1HGulm6MJH2b7E9
jU+tDVvck5ND7kuAsThTIeFdg7vnNi2WsDjor7enMpTovVeIpz8mVudd4N3SamBg3JNg9AK/gagP
9vMwreR03zrdx0LRncnK6ojgUz+hfNIpkbFLrLrJ2qYAIXEuILlC4tntSuwHkeWnhLGzZBAdPCSj
2xEzv7aZzD9PsWEvsg5FmkiodmoDoiddG/uNpCjyHDbpV1kY6ktRsUR0M/eD6UB2Vw53fibh0sQF
gJWeXE4xdtP7HrWYlmjGJyQLG6ditm36WXEUWM6TGV7GUKx6fJ4vtaU110i3GHwbGL1kewEFSMNL
VkbPPoluz9U0NJcK9clgj28sQPwziVTNU7KspvaoZVp5Ht2GkoUojjaZyid4GmVWGBcXihtGsfJ6
+9HFpF5gkPURWuSvMtWzY29SzekLLEiRmRPTM/uXIBWvBktYZ0z40LoaL9tYUhFyF6cOZHAXtpTU
oUYPV1OwpDacjiVZ6J3zpvmUwU0eineYeT4gKYJ5byfZfqgPBpD1Zc10v/IT+JJBrvZ2uB1banXB
XJYePHGt7JY2X2S/dj6l1KESF71q2Qo1fbtpUQ31LY10u2YbRFwv2jyUYvQEE2LirKcuIB85Z+d7
6FwLn3Cx9u3agVO7LljQLLMi35dDf6YSikJoJMhpREphMhR3WB1Yc1EOKShmNYwRgzWmJzdgB1hy
Ve4QtPO7dhNRqzGUN2/qbao1ILJc1/xSRCwFbAe6SuyZF0w/LWiqHgBj3+qHeeFpBK5N7SUbztrQ
Ec6X33dA0ImhsIe9MDb1TkfKsZU90N0iZS/hUpokMYuccOTcsn/uuz7ZJuAQKJAjPHGSeyuTLOdY
nNhuw01FfSZ1ESSlRr2KY/XVpstwtgiyHZSF+gNLF8P9hLCIticbefTAjtKRfVf22aRLvcSJi8S8
rJYd28QmZUGj6/Env/R3eTXV1xK/YOAxAQ4RPuQIZJxgd+Hc505ef1EOcSNQcLyVW4/Z3g+7BROK
R383nZs9WII9RDNrd3Q/hVVHy1pnUtPSzrpDNvXSR3Ti7kCaOc90r8WUv8cQKO6nwv44UHl3xqyA
BtTQOkAesxGyYX8zgdV1iyXzUHhWbWeeZXcICiwgXah8pJFvlCtgURcIjfvc3iObWFp2z0WRP+ql
hMhqo6GjvZRcjaFdazUkaGhYPjFTOftx6W6nkCADD/bpoU+KdE/tODulQ2psY5vIUtvjFk/GlPtJ
+Rs6jizTJH8by5ML0WrdskrZIekuueFaTa6CVOoorQmLToMmxcss8nZB5yilSnA8SN0VsplF2njN
2Yq1fRqb/lJR61u4aVush278QokeKnVHEhbK9a/TnNcEu85bl9msKI/wM0JT3UjSpRYlsj92f9Er
63j4yzgzF2kMCYZNLhNVTDe/GFeVQUWYvcOZG93camTQJ7VZ79w5wqQEazpHw2wiB0yTO5kgt5l0
JrsjX7p8MXI3BdxAoSsq7GDF6iXchax0UlJ9YQtrX6DHFgWGxlqnhYrw9lI2Rs7aY2gpYvYktoK1
oUhW5pfKmhXZSLSBI0ClcQhxWCYRmdBB1C1y6uKHlBp3wiXONqwDllPr5sWinklr20YHVROOBxwp
buRGH4FTA7S+YIOjk8TsAfR7TaRIQyOEgPpIFV/ZMuOjtVNcgDqbBjRD1yat9nE2SRQ1BB4JaCFk
+oRQaddwU9ZVEz84btGTUbAROgjFGPocfQeilcoUUKKIIa3EwyWY+xa4zc0dlpL34Eo7/uZAmK0U
ewfaeW37Q0bqFS+Sn2f/yNr0moPyqf/5myF++zl01FGuMAwDASlZwJYhTJ7//PEhzPz51f9RB/OX
5mXs9gmgXw+K0mljnWC2JCs2Vs4GXsu4bDtnZ/V4e9ljbxhH59Icnv/K6U5/czrWHHL67TTnjFcl
OB9Ee5ZpmLZlG6Z0fj6fQpqxmxoZEwpoUiAl8x8YDfcK+seZa+rBc037Wugki5PNRkORbWlUMCLM
cOQWxr1stRcw+dHBG7QXPTxYZc40kRmXBjbvAu0YBQ7N3nnV8CnxqBHQQ1vVUX2vvOgM1TJhmMT0
2nlEuLla/aGiDFw2X7k4PjY5lNfETp9V25Ncze7CaLNL5nDHpxGcOE9/8Kp+2EQaeale+x4xfwsy
TssOmW49JXamHxO/ehWNGEFt1kdLUEE2ygsl7ZKrhcKzgnKwtFMfgCvC3nNsP2oGe9KQytuq8u33
evrS+bWB9YFVl8jGq5tFlBYrW6wNk4qQWVgPxKMv+wR1gdunkN/S7F2ptQeEbgQs4OpYY1N5GPNs
rVjtlNGos3qhaJEk13SaLEx7E2WImZheA1tRhOAApbHv4iyj5DvAEIyxjNKe0XfAXpd5H74Ib8rX
Ie43FCe5ZP1Vr52o5dYsWMXYMt3Zs5vD14IPHhJCMh7rzxCxLolSA3yhSt90ol97dgJ5pmR6laO4
R1O/t/yaTUiKiqewCVxO3as5ytcOAeYmEf4+ELFNG8eIN+wpHrPY2lt6AyrYiz8omkdwVWHXzWZd
zDgU0GyI2lKWX6kodTh2slWT2Xd2PtASsvpTRXK435NPEad2vB/mmRGi/IK2jr/868vb0n+9uh2k
nIYlXdvQTZ291c9XNxpFz8icgLHXwfZJ+4+zqMYHcGDbwauLfRvbal8yCCeYD7cVqZtAX9pNpYJl
kVbv8e8+dLp71DTc1nrR3SndP7Uoo+gpGs1S9R4AGtg3rKDShUVPd2lQccUJCSHQ8hFl05zGnkdJ
bZyS8C5+GnzDIDXdlqt2dn5LzcJ46ihWDZBSWZJF6IO8TyWGmc3tm/ivz8N/+2/57wNP/a//4fHn
nAJ46AfNLw//tX3L7z6mb/X/zO/641U/v+dfq8f/9/SPr3n1j/Pj5unXV/70Rg7/+8evPjYff3qw
zihQj/ftG9/lW41/+PYhnOj8yv/tk/94ux3laSze/vnbZ/iFzXw0P8x/DpyWxDr/14/H//1986/6
z9/ev6Vvf379t4Bq2/pPW9ABJprasRVDoPvbP/q3uiGF2iS62tV1xBEOqnKhGDV/D6g23P/UdVPw
FsVgqUtJdnWd3wKqDd5lujqaVtewJesk4/8SUG38eu3SmnZt03ZMwpmtOQv752vXgTktMkn7TY6s
lbUcQqyaZgK2ZoRn8nARv6C8Gwpkzh6WUEqC5vqHr+rfTVbzR/w4OcynIE1TFzoscJtg5Z9Pwav7
30/BoWXblZqcvV7tuuwUmnqjov5P0XJKpwZYPSz/KSzuqGFQR/OanJp/Rpqt5+xdvWug2qvdX5/d
fO/+1cnxh/hxJi3RYw1UnmbWPuSQqUZE7yqionI3zFYs61k+KLu9n9z+8tcf/Kc5XGB7MgSIaBoi
BvwirpsfP9k3vcG33Igkio74UbP2wosMsUJLbDsLq+mvVkzRIx/GO1m65Tl0voxUrl+z1IsXMG69
vxnlzF/n8Pl8BHU7ktF1kySaX87HYyBHJNJjMIzLErlTxFCOMYpcsgCZIMqZ3onH4+T7x7iEdV2m
ZnWIFZ3QUv9qo1J9TeAl1zpKcX2wzVXAH5klSLud8DmuA5tqTaWUwHqqUVjOKSH0NGiuVmL93Wrk
10T2+RdxYG8Lvl5XyF8XI4ai95WMCQlXtv7UO1m0Ro3R7aupTDe0tElyNeBOdLXExY7nagVrnDaY
tfibv++8Bvv5yuI0pM46TZmMAfYvd57GFwDW3nWR7DRM/rm4onMHSAudPRHE+ZHJx24K6SKr1k2d
MiemlJ99I17930+EUQYrj5RCWPx1f77QQID2qUwNd9EU8rF2C2RmXkToTBHAJKJkfCbD9NQm4+sU
AW2z6ojOPBnd9FBz9/Gvz8X883BE3o+hGNckK0X163AEPBatljG3NmaEXsk+LnfsCPrpUF5oebF8
67vXLKzEJqu1FoJZpG+yyniLRU9q4gQEox8MmueVn27RhBIgF3MwkjzFp6kA3xL9zV1h//musKQ0
LZ0WCOOY6f4yeKHFIbOocdC7RWpa+AxzLAHtSz8VEciefqBT1b0rRFMcLSz4x47K1YTlh8WQ7Rba
vc+acNOGQ3rFSU4J0GQ1Nc7+xc7qHuzArC9jEHA/54i5kmbcRtgOoBfMJuMpca6lX991BIBtYwvD
Ms2B4jxMENMpO1lIqktFHhGqVb0ZUV7Dvfb61MCr3WVknPRvUDPVCebHadDoYkRWm2wDNnNRb3aH
0javVgW7q7Tl0Sn7twmhwYEvM7oklFUogCdIyFqY5MGs0v7ry+BP+wVhzJOB4mJk28BM98u90SYG
tmxJTcGlpebSNTpZRUH/mV3nAkTFvIFGS4P8BM0XXZbTmPYnvTLVqYt855TB0cpc86BbqC4dqeTC
qVmVBynppKZHstI43pWtq23DaFL7gF04Sptjluba10Y8eUanr8AsUM0ctReYPu/bTrMZKKKjbqav
qRYMG3QEG68jaIndYr2fDKSKXwgUymEcV9PG13zsLVSaDog76OjVL3/99RjzpPPT0GHguAUyZjos
HZRj/LK90yiF9WlAC9Tq7UvQNTUwX76KFiQ0flFHPI3V9BlKg1jJHOKq2wB3MITVHK1S4RO0gOEg
INr/9VmJP02V7DMtyQxuSJMZXf4yQRRmi9u0J3YGg0JwUZ27KnESr9si806Ga5jrIQ3RzhfviYPW
P1Zdk61Dglv80fDPsgL7Cfvp0Blc0HZ8pzlo8WF9DEuQleMyVD25HSyQweRh5VEWBQAaJse+JvC0
GNXF7Lv3Pp4mkJOOuCNvl41Ipghi8wdnjc+N76Wa7su+ek6JAIMuS05zdfzrb8D408zCNzDvApQi
Fc4hdP3nkVSvs6psB2Fz2RLWGbqwgYkBXELQq7ZR6MkdrEPrEsrM3BKXQXWib2KSo53pbxYt/+YC
YUzi5mGWZq5W5i+rFio8UdjbRHx0wVEfEDG43vgutN0Wo6Zjo75ykn2YwZVrS0jKiR7vZCAoG432
ExFR+l4F5t/c0qZl/Wmdx0TnsNJUkl2SiQDi52+H7WCnVyXsqtGV2b2DSCEs6nFPWWQ6gHBRy1FO
A6JnWBXkvvvbUlXFll6wjZhKpNuh6Z1Nqrp3897znCvc76I/JuqkZr9nobXqgTXg7GDJL402qXvL
arRTiLtftsXZdJP2jtrPLo26YoNS914G3UBqQXuvQjtaj3lcPIRU8sfRaY91m5NTruXB8xRpu7F0
s9MtDJ0tdbMyLG0TesUX4Vn50pmp61lLGqzjRN0JvGt959gM1CAiEPP08t3UWw+j1UZfI5OMx4+4
UpzPxL+GS75p7aBs7dyWQfY0mjWdBWJPYy0+W9MokTFxLyWRHxD3mVdn10ndJbP4XnNxeNx+XyoR
AgAu5rxyF5CqB7BsJCKGduuyrER9rtQ7Mmb9jV8S+BN7CT68qtuXSNxXcnQpL1nIoWxK3bVmBJey
1FtctCaBregbYR1dyiJ5awMa8QTwMZYY+ktOVSPwh4fGcbt39KnsxCImcyjA2Ms42dM6fIGwiH/d
z+NZ4vQ4Gy/obVtmWp0DC2WMa5LzVJHKvYiJAT7QGlqMdZQ9SZlH6954IjgYj7dCGozOg75Ta8iT
qgMyE8K6XAgUyzjmgHyJ2v7i1E5NUwVZW9U5nwpvsI5evqLdSB4hULIrbcl6TVjOsJd5s2o4d48S
+hI8WrzKhx0GuM+5M9Rb2lxrKyEzhnT4fJOPWXifuGNIDKbe4MHotqSUWztHFPmL7oKWpvSIixLQ
HM7P9MqQR9zGoPf7HA/kappMg2COFuU1EpdzJ/23Jqo0MF0Dl77pdw9pWLQPUd26cJySZpvT4cI6
2N3RkqzuIqYvQAm3H2qiwIrO7QtAHDpdlHD2UOXlOmySa2VY/luZeWfFnbhM8jmoFUh7r0ySOSz1
0lK8EUnovSAODE8B26elTjxbY6jgfaKlz+yAoyc0IS6Xz94VPdYQW7YHRDkZxvJGbAphZ0daOe+d
VMzvVcGn1vBXfXPSXLtDRgcmKO6sz+YQ5EeQd9XJGev1VBTEt5g4UDUququm2ouosfaRHlNP7qG0
EW5QLZHJqXsHLZXnoeIrZQ35d4KW5U3a0xgFOGRybBJSr+jdzywZZU73GtsGZIrDgYBLuakb23jy
dWituk+gQ1mla+QA5TGc0m4D05Tgcrqyh46VHyyq/gkecn7nw93cSgswMaMESLzenbPZp3BGNlHq
KgON35+WCB2pUyFIrHYhrVHh5sxEnLAgBdwJYrI0aYz22FvLgHxlnfRO34nuqKTtwsoZkSqNIHAK
IsSG1rEPhfvFpO2/TwTEX6UboEen+YMCZ+N2vns027bfuDl15WZyPvRWqO1Y3yE1VMJYq8Gi/Tmf
gDWH9Jo+WmZajWTA9rYFgMPpzy4MlKzsw3tQiOZDUN5PoXyNGm08cYWEj2q+aoxqB6HcWhAjVDz1
nph5INnZG5pnPSimz8ou30sfi1M8LXsSJK49g3PdaMMD6yxUQ3FKwGXmC2wVJT/Yh+hz5ooOwhE5
lqOdK5ZK5wTZ4qGMkytVuzkymHCgJgG+WcXBCFupM+9uP3SBslaLyAmCxILOui5IwWVVzJUOXJUQ
LGs4DUV7B1WConnIGBlaevAYq/xOVBFrZAUQceajpIB4YqsN72zxVtjQzWN2p+u0ntL3UHHw2gnn
k6lZwF/quDhFCnfK6Jk7s63maB4iwuKo7vc95AdKtPDWkmaDlNF9IPqQHmEr2JRm3SfyJXeO++hU
Zfc1omCeaMjxYAfCn2ZSagw+V1bBNaEH/wj6QB7tyTkVcfWpanNx7xvbYuLWGLLCXbO3bBjsinPi
Ao2ZzLe0a719LtwBFLY/PnRl9ckMsujU60x6ra9/DFPDeqk9zVuZM76xDohgaZi8TwTEov3N7OkY
4QpeZs54LZo4vFNWFe99ap/IJ9BIhiZgcUFQwcKrk/xMZ6LemaQoJ6k7HQeTEBo3oJM/jjR2WyqD
D6YbrplnIT0nlgaAw4nOo+ed+y4ezoYWY7PnNsi45BZeojUbDe0b63f76Ez0olNux31kiA+JHtBI
qykooRsf1vT3MTd60llMWdAeSS/ZZBC+NnVhXIs6x3U8337ZGKs5Vefz6PgfpoQyb9Ufa/WUp3Ps
hvOIX9RYDfM40nfGxvHzRwcjDDEz2s5pPVii4Uc4HdPezMibjTLn3hHg8sZs0h/j6QIdxN4NRR5t
pBMTWqw71gYqfLzI+yR6CkS1c2g6t0Du9jZXOppESIcDcoxNahJp2PptSQRTNCyzLiPod0YJgtMl
Y10Ay6nNsH5wIgv396bCBfAlgTeTRsQ8chE81KIlC8J0XqM6dI+GZXxmyHojXh3KrEfKj1NOr5T+
vI3KsN7hosC+UkVsrhLvqdH0J1IDKuxAj60M3VNDtXsRDuE6l3WxFWGHELsEyOrYuC+RtKzI+TH3
TGqEoE5pA5gP5x0OH2/J4grPjm+nX1v869vOyE+KCIid3WCk54obFppRmE8I3T3Nxh3qp09hxRas
IwpyTSxOvGOOGdY6fJ9FjUf9ErsAp2kzKdRcJDLmXVS+qsD9UJlNtagmVdzZOmFZqQf+WANzhoak
YBofQQzO5MOFmJCjTeSCL3uc6Nj07Z0lOkwjotwy4gBizOlPp8Ubl7i9rUO0wpaKqo0ZkJuJLW1d
BmJ8V1XscIYgK8+VXW8SaVYogty93zfpPQmPikQnbh9XDkT9Rv5TFM8mvMmst2TeGWhI02jnS2WC
LF6FnfKf/A7X35iED2G8s/BeXPIOj2QWm+Rny8FfFpR03kel5y76ptw1rN12t/FJ61me1OSDUy9C
yxLPnaPbD4XYpaeBsGxYsi4NDWruIrbIRVAoYNZGppIztmxrZWgWplEuDLPGxjO1DNuV+AK4Elxh
4g6PRNQOj04QwCzAPRrhw4un0GFRRSNfgbsrkbsoennKPPdYS2vPV9tq3twadu8cNDM9g7QUB31A
5OiZBaijpD5jva7vHeggOZTLlVDMzaZqpwd3AOLRJPDWmmKIyM9tEY3hvNqklCIOJAXCu2qyo9aZ
6UUS67nQh7B8j/MRLFBf07MS9sbS2vAZrwuumsKgHz0A/DUBBdyPB+rJswjaJ/B8UOzWnA8+3sTH
NhjxLQC/2naT/R63RvjQeN1DO/niHWna96Ektt2eENOzA9Yey4Su+JiO5n6U+TOMF++ABQBznA5R
hAyfRYNZcGvl8hxp07BPTFs/G3SCtpJcFEMT6izmH6QgddtCV+9ixKbC14+a7R8tNzEPw8QCZ2Gw
PFnX9pwtiMCZND5aKXpRaqALg2CjhbqxgB29CguIMvEfP+jWAy1zMSp40QH2T0Qe+B8/yH7eQteD
C6yjSR+In4OZWdXnrDHqcwDEXvBnIaPrOTFa52gQFHskIOrDSFDXdf6HM7ruKiviFj5XBis584q9
qwU3upPGipH+9Ij4gUSdgBFSWS3NPNxbZRVbkGkXdaDTkBsLfZXFsbMeStu9pzTwYjGDQjHBlZMP
fcqvS8Dhsgqoh+DrS9d6YrIGmTqm6jiUH0oPFYuAF2S00bsO0OypjEwbOaGxTR3IMnkZMSSFX9zI
C1681YjMBP9UXI448BJJiatywmcf+gtrrvquFQYNaHKGH8pxQfUjfODLB9hB723LRVRcLRJVmajj
u9ujQbfRU3UIz2jGA2TL2VA0MgA8g1QZWKkoux2hhLojPkYFMudA+BE6BvIeBuCVYPeA6jeJ/VhP
JqONE5Yr6TnjMVUsTnSfr8c2/EcciPGpGbKvjm0Ph7Aex3u9Tdeqxc/Ukn9zn2gtcfFWMVDzcdeZ
O8lZP+t2S9kgksic7tIkfnrR0FYsa4Cf+0CqbQZb81INuoYkQJdXrdeowmWgNAj+vXhcwa2027Nm
R925cEfz2IF7IPIKvYXfZLvJoT9flcYZsy8qva4yzkOxqkSPoErohJwyiyriQOdoY+iIzCRHYoK9
rd3YL6nM0dpGzRxJWrOLiXTys2gJuzEF1a4G2aD14cei1fO7ypoxC02JKdQ/2MBqgExN+X1PUGXu
up9Z6unPbKhWkbS9fT/MwN5kTgo26MxCBLFXcrLYUlT0eS3iCXcDFXdwkQV87tT3T0Zn4yuFGA5H
guVfqli5NVOXnhgkHMRTUTbrEPKNMKvyMZtseOKtnX9CFLQxjVZtBBr0Y47AhV2BIAeIGqlFTs3r
mL/lHal02Hn9k9dq+ZWlmqDzGWHPtRSR8+BFNoY+JkQDyelxZuQBcyu2Y/pV7xzMUKKX92bejATC
BHihAcrdJx7xESBwLoMDqcYpqRuUM2tST3kZMTXVYhpYBZA868y/dv8YAw9SHUcuB3ttDCB8bhue
gPohwQXFbpDig6F8ODRBWjNxsvezSrFRc2gHARTiWBjRO0fT812aJw1zAUkBVlWxqAOjeXa8lFtE
1iTqlHhtEMvqqzIkfL0qc++qDW963sqncf7hNkeCqdzH2wPf9B/IN1B3BqjCp9qmLmoWcjzcHqrG
dFejPkbb28OWkBzmF69e3Q4mEf8foxyb+u1IhZLOBS7QiUq+fLq9gUjfit7Otwdm4921Q07x+nYm
iuryBGju+O00WvCkDNLt9vbw9i/bj4zV7WDfXje/wy97olkT6MGWWWHAp+K5R9J/Am9pLlHa4wbs
oHuOVN+XuMIv1JyI27SJvaA+JBBFO9hHCYQ0Eu1JINp7aqCPxkHZ39/+a/C0j0XcEQw1v4A6SrA0
iiTDTcVDpQEUQ6wPUXV+6Dl1sK1A2q1vD0OcMYweghj7+bitmcVnbqavtycx+WrXcJzx9Dx3+y8X
IbJpTd8eDKk8UPMur99eXZC+O6px/HaeKqC2bSqd1v/8uWnnVuCYfWNzO1iJcXVb4xde3Z4tIo8p
quhhTs0fVXtDAhxsfL39skarxQ+JjenbaBiPYMFT+yirx9s7vUy/AogCgTV/imT/M/vApuPtOF4z
l/dFNuxuz8a0nfCQN9r69iwkE56A9MrNzHvNetCPPnrGb+fAJii7iLL99svZpHY8BiNRQH98FebY
r3rc4A+3/wo181Vv3PjudqxA1/hVlDQOtyfrBHdeCQjp299AVbqx0URVfTuPNkvqPX+/7tt5oP+d
TgZol2+f5XtTdTV749tfMy09/YkgUJxi5V0kc2xfsWmev//AwSjOHkY/Vq3N6Zf/vz0kM4Zg38R7
F8zb4Nvrf3lZrRG24Xg2e5RSYun45TWelhGj0cn97f9vR/l+gGEIjYNXm9vv/4V1iiLnH6dZj342
IxcwGd6O/v0At+NVJoW8okI8eHvLD69JRFSdOwwL86G+n1Pck3dGLI0TbCcLWcn3T/r+GkxTJXHJ
1Cf1GnuQHO6QsqYnLett9pNtk56c248kwhB4eyrwY54PJWQQeonL76+5/ev24/aS24u/P7z9q2qC
OxnYFDLng9z+69ePk7dPEiIiXaG1ESH/fArfD/3DKUayxGhM2Mny23/+u4/+fu63Q1pj8NEMkUv+
8Ot9P/btJd8/GjlRfZzc6+1/vr/qhzP44bfoSxAOXspG4YdD//C84aA29eMI6WCdf2Gx1p89rLTP
dcEaM4QacSSDMn1OB5xsWg7E5fYshHAiiUlw3t4eNlpfbfwkt9a3F8cTO5RyXpS7VZY9y1hgK82D
fHl7sejt6FSmfrW4PQtivbvLG/3l9taoH6N7LWxQAfPOMU+8x657vr3v9mOYWMTFefd4e9THxFL1
nXH9dqSpe291DaHc8xk3btHhp4qASN0OJZi3hNvpv/8COEJWJnDjLVKY9FkIsHtVAq/pdlymYJ2Q
Mgl3YH5vaYzdXvMY027PdqGL6GAu1wPWPQ+yr5+8HEVCPWnjPfz6DHNm7eyyWupXMfx/9s5kuXEl
27L/UnOkAe5opyRBsBdFiuomsCtFBPq+x9fXgm5Wvqw0q1dW85ooFGooEgQcx8/Ze22YaxRfmBzZ
m5OOXfw2JuX34mB7DAN2XEXU0zGXaX3GXuXDQejNN7+Uzz8/SkzlAQ4VEWf0HtAbTtqFi7I9aHCt
tr2fGaC8RzJU4rH4HXWHojOyX0j9rRVB18nNoZD3TOYK+8wYkivi83lddtX0lzaZm5/H18ijKIM0
IKy9113sP8EpaGL7ZMqQ7nRXZ2+R4rz8PDzNyF0+O8WnM9CRDZmnPeHCDA5m0uZerfjZvaAgXP08
rP8dL7XaXLbPsiQQYJHDkf6E5HfdkK1OlaKfccAF9whH4Y4Q+HBNSwMn2pwb1yLR6fuUSnDvIy3a
J/SCFrtccGeiEN5tP8dWPFXnDET1rVbPlsLbbI5p/p4rikqLgvkxEoxsUSs+TzqlFGxU+WwVzvPP
lxd8P2bzQbg//x0C5ndVPYSXwBbKo5c6/X5+W8jOOpS4lxgy5Aa18CD9F735nJ1S31sTtkGHu9wq
0fT8m7Tro4WL4W30425rO5j6u9rXn5WQ4iVXy/xbr2jRBo54G22z2uYmML00GOdnzE/j348hoLIJ
LXfe1NLIt9xkkkMaGe0zNPGJYRmPAUVi3wRq5Y1OaaP6NWz86MQ7gshu/lga0MJ7o9LuFWWqMb0x
SHnOFKvYFVZ+BXXZAv/6Xx+4sbRH0Rd0wH6+qLCd+eendA4xVlNBC+gNh3ImY4vB78nvyTdYQimX
j2YzgJkJxtNctOOua+vLz8/8fGCzPZx+Pvv5MQGtnUgdVb5mMzF0P7/1842/H+q//v/zK3GOFwUn
Ia7bf/t7//WQbZOXO5n1v0J1ZjJrTbjIg5JAKECWbE3eeluNzkR3YyG14vDNUDvOWYJ93LYqg7c4
avD8SGnvGmEdE22yZoWGwbwuSIh49gEp2rIdzriXymfM6MlezcFxtLpqWisGBNhKhXPN/A5PkyP+
GFqVRJ6D8BKvuHEMKgFhYukQ/HzI8V2ZSl/e2rany5860bbWy+owWW1FNmkIljixhx5uN/lDvUW3
caJZTEDCbGClZGAWV51B/CF2+hroIrfi4aQMOjKdGT2llprqR1xLXIxjjmompRImMOKlXJzlEa6r
jcZFtQZqAfsD7kfvv6VJNWycuMcvEaQnzAfmFwjTXZHll5DE2S/aHLueWeYBzeMCU69Qno3sUTdI
e99Uk/T1oFP3JRLuIsXT0OKaEvUie21WsHgVF5c/KbA+tOsg2pqT3q5mA1+46GFS5V0kMVBmdFAa
BhrqHa+HwjCNJPjEwBiWhK95mxbHNJwx/pv0p/uRC88qlPehZ7/oZAh1WcFQT7E/XxpZq3EgqpI9
irG3cjtYi46OELaWZMTAbltqu+5y4MCTVpC13TPvhsz7MpDjsSPJpPAMxE29lpHNzcPhPYZ8PJXf
9tS9BzrUZMmmyWXhg5OzlN9GmF2txbXd1qZCMq/aLZl1UUDy8qzirm76j9THJCOncNwkiN/3omx/
1wTswufq9zgGeitNvGzE9zdXC/kdy88a+Wa9xoZTu+jwSGetMXiI9tcQ9tsQgNd74PiY8rXPLuqG
Oxy631PRXxuhB7cAbfmc6dPVn6OHYyi/pZMR/gWmN+N17moGhGAmRLV5qNGooOBlm0Hv7yGNbJsi
hluZdvYgHs2TI6kSDf3skCNqT+3BUXNnb5FnMZbRO9EtrtDPTqj4bthiNcsJPzEGliPI2k9xwtq0
0Ed42xN6sopevNAhUNc1gMcN3So0JJKlQvVivYKM0y1RtMNBNdDQmHLE9pTZwGJTdUen5jJ00Fs1
ER9EqKVbPerOWtzabinYWQQ0CVXfrMG/XOhxGyALBxI5clTqDYBEzanmdVJwmoV1wPmW6eBAWtdA
Dr0aHILvHET8G5T6yAZNH9fXTP62af3RSSJY1ckKPyhnEpcc8K3PVNefp4attkZ2DbHgG8yqDSE7
7Yeocblwl5gkdYvF65Qku3h24b+JoPpIONOgJYporWjVx1w2JE305u9e1+ie/+sD88NHWJoAIgNl
i3jXQmIXvzdd9tfcpuAiS4NWn0hJwzW6bB0zd2ISb7qIqDCEdSipIlacpETK3TT+XZfEZAQhJTWd
XrJVQY3Q0Bek/JIzkMrEQySFw07Hr2jQdSvhp+I8ol0VIKhaBwbQImLstKdR0fc+0EnK6RB6oubp
bGN5OGBRisIRtQTubkvLeGd15jAaTucKt6WH19taS9wNelS6WnaRIPpBa9muSCj5ovrS5wxbMxzG
RhXcRtv+Ql0vvREJn1va5qnO7W0VDS+GogGkw4+7jyNTZSqgv1BA39uQwZUxl/Y2UUlnEZHXOCSI
E5zqziG69wYN2qrr2AZ01UxCXGGBmbB3Bn6kdTFhI4/N54q7LQiDqnR9vOEYkS7GYPkesNcQLgyx
Zs1Uvleq/tvJ3nuj9tTMvKQ6kZjK4vppQv+D87IBnUieYjYfW0l9xLWxjWYzW1XkHW2gQ6wQOXlh
UQWnph4+Bis/ilqQv2rp735e9rjK2z9pn55HGhiEHakQtbLYE4r5XUtOyt6mu2eLX1FPOlVXBL/M
iB+zFOeMMfOCW83GSKIQPS447QXWa+oyrx4BASdlV+zm2rY3jTUo2zJXf+fj9OBKHPaKpZbAeHNr
3w706ZOIazeqfH1j+LPhcXFU28DHHdDnw59eHKwulRch+FQNzk0642Qu5l03W++9ysKmjqQ+TM1l
7JO/UB5/Z4H4iFJC3X2ZL8TFGMMb8e+dPf4W9i6qor8CRblFc35ImUhTnJJTrbXjS+ZEhKpnjtcx
EzeUMYZWlrw0pP+hOcE+kxspHotslqdOil+mNIajwMz3qGvKMjM2v+ZAxfdaEeCXW5ya+SBYOZk5
+l8S1MWginM8TQmTTUIrQBB1q1aG8YvCpMMngfrij9lFK4RJ33qZE3bGxE3hD9g2mV6Q+UVHQXy0
MsuA+hMrZd4jwzUzcbGTkMGk0fjcMYR/XsLj5kinh13O5zIz6MnM8eACYXiaB3kKKCMuhPvgwBHm
uWzBV7SpP8JyGqsNNHBAPaEEOpfY77XOkBGe9B/bL70qTaQb2YY42iFwf70tniaH2ysKWmIQimZP
wBme3UIaRyO7VxSkb9Bv2JiqVbExa61+TpzxMyzQOBt6JHdKDNFVEFR8ZCx6L8kuVfLUWFc6LcNZ
WG+DMzDxbdtLkaTtve/yYiXM6amHv3BV5om9SEqZrhl4SolaXBc0R06FPo3k9WH5YECJVTZ9zSO4
SqaTfNQ6cupQaMY67ovIqzINqo5CcreM5QnywW9ygOSW1bhctx05p3wCKTqyPARLn13QpmwRVSJZ
1bbY6H08XY16jHEO2vrBjguwi23n+ZW9Vx12WW1QiHXXRth1ZA+DPYyOUQP3JWEbp/thvtGtDGQR
N5BD4xCjOmvD1bTr8ZoPIdbwEWpsUFHb5rCrItSmdWhuFSMJHjIUf8QQvxgCUoVBiMJq1MunxQv5
NLcN7QtMa/dCtfstkwm3LggiUVHSu1WlVRvJISerBdOS3RIqy1Lk6apSeUqWf2P8pwS6FIjqUbO3
GmoIh/hx+t37MGJWLapoOtc26cDxULoQWAR4D4BhP3oLdKbpudY3aTBtLeFMT6PsfAbnje/ZafbH
6mG6W0H5lmRsL+bGydaznaNQmqwEIVMJdmpmEdXHmbE1a4nTIdqcrexU0j/ejKNQ1i2yAILq1I8y
+T3W6ej2yTdmyflb17OjI/qt0ufah90mB8Acp8GutBcMmAPh1Ohe5VEHp3Kv8UArQHeOhd4DMJLw
ebiiHTL3xA02UHJDvRMKmg3+NiCE5gmjycR4fgiPFbqbhTDWMkuX9kuBtRpWNdFkuvVr7oecePsS
E5hcSoom/oY5YV+GYr5iJnZjG6wJ6wH0/35kRNL6p9pi6ND0E1jgTgZvCfbMVYncgx/DlWbPerb4
KVWvM8ZuV+v1kTxuh8bkd12T6ge6Wuco93QPfBVqTIUf23IcdT/nZHUZSlAxX04LEHcDo5ZJBQis
nAZdaS6BddabprwVZkreLuFngWEEW9oIiPoL8xqWEzUpE4x9EmjYnlOt8RoN2ODgRA5/J2m3mmXI
w6QHu3KyCQ0Ys5dk2X7oGO4H1K9u2kYjJTm2T6u3rHVdtKCLGQgdmeojXFOganSoXrb1EPfXXtDN
lhWiI6O511QunwwozQ0B1vqmsfuXuQ/DfVsXz5hRpwvOFhYlNHy7kHxzwELmU4+z39Y6oiQgaiRV
DxBGU17hxcnDPI7A4TH5rKJZ1CdQT09FqK7ywHEOhXDilQ1W5+Rrw7AfhTO6FlRkchtizL/MLWE7
Mgayx9pVWqbvWcklg5zuuxrVaBf03dKYJ/cSeVzkKqZ/GOz5ABDN2DXS+J4r6BGtozY3ZISYJnqQ
0Qv6uzH3c50o91YNHNdwjDMiJ82dJxQJM76zU6vO3wFlN5NRhi/EjWWbOmq6e1Zy7gbtOsn17v7z
wTQJt022pebEbpxVzSFtWXgJazxpTXnpC13sSun5iLdWTTdIFOzhtW0gEydm8oTyCAKhhRi40/Xq
+vPBxBu7agdYa5LvrLtp2VjLTpiHTCabrMPBm051706lBsactFG36zSOl5TP2FGZa04wf9fjusgs
Y8e+AxZAtI2S0etH2PTt8mFKMrmOEjtwa6BOz5X5NAqswC3mbYS/WvfwjSp3JbWTSzQcYiQZPHRV
J0s2LdRHbRUw2DJ3imbttedOCIqicSNzDr0mE+Lx898ASSB1SEJYtKIHH1RC66yuHmw6jHMrFfO6
5IPD/h4Q6jB5yZO+eFEUkFS9gQ+/G1+Jew9+RZskzoZtVZAKVzTNO4J6IvucZterxXF0QraRtXZt
CyN8ioNVbDBKj2iPXoapCVeaNRSeEsvXXmm/m3mIPOB7XkSP82BEX+3gc/iAn8VDinQCePuxRQ9g
oZphc2la53GEykxXTNlI0Us3L6Zx14zkJ4cNIx8cEh4wcWDOViS8GVHLKggctALdZF3G5gliAMJB
HApbThBi20O5I8hJ8ZScfRRrWbDJU1/bkzyzVWYgCY5BhURD5W7GtrXuoUHvYYNkJ8LgYOoFWLOb
FNqXZLN9dSLs+5WWK2trpIJpMYJvm1HZj0mESCRNiCqWYPXrNCW1B2LSf68iX6yF/67uxyEsmHKo
po6QXtWtH7vpv5m34R2hsnVIVTak6E6qSD2Z6PEuNiFUDVAg81b91SvkbaZK6jWtjEB3DW+RFR5D
fd+jHD7KeADoEXHeEkEtYbNU+ngtJhGefbAlSwzLua0gyxZmqJMIES4W8JaYQq28hJn/5GMFPs2h
tvn5vUnPP7VMtw8xPCwzj65tDJuE4crvTMyaN4DD3cdWiDlObV6NDnYibSbn5ARzsmmgFRLvStZL
Lptj3zPsikmOSDo9B9uOpGqOgxtW+f6QYiggwY+Kpko7xlEwHI/ZBMM5zlWwjTOSTSOli9Yr7//9
4f5PX9tyuB1hQ+E00Upr7Fv+d1l6RNGvK7AUYXItAopC/JVhtSEYmQql72Dgw9lUSVNG6KArNiGa
pGivmwZjWK0Z+jFySJApyBXQDCH3FO1YKcF8kmTIjksnUJuZeo75OGssrxr9Z2Kvgs2UPDdFgN/7
//JaMH/+57ljWmxWhaUufnvN/A/hfx5UMm+R0qx/9LFJ3r5mBiLNVHeCs8h0HdF1Q5zLckXYU3qc
wGkcUXppF6G/V8sgKBtbf+vMXXkUTod8tyrOPx9gFVfWHJ01BtWnKcILnwn/qbXrBbeOFLdeommQ
cEO17ZEVsl+yyMiloTSFdKS0zmlvPY6hZuZeXU7jV4+Im5IvQCE4SS8fSiBmuaE+I3TbDqA9BohZ
72yAAQ6jXQzjJ6wgpLNiRYs2tPyHa1AD0lTlpzMLf+90bCuiSFO3aSC6dcm6uJpGou1YHPr9j3Au
XW4FsP4hthpZsvG5bhDczg7iDGIYdF+emyXTKPszk40+6O8FoHTUNV3kGTJ5o1Nl/f0ODy08LO6I
xaWrxpd60uN93+vRVsAC2FppO16DknI1SNTPouj1v4ibPml2KUBsxY14L/1FsD6v1LZuV8LWy48G
vMVY69GN3lO9Je2C4N6ahrdSRZtiCdaIYVdZaAP3Ha0rUtIpJjsjbj+xd+O4ZJ/a/GIsYa/nLDtW
JhVN2w4QtSYU+44KoNAxZ3doHYH8tf0qjSw+5E3hdTRTT6muHROp4fkX8U7gxFjZI7V6N6fGFhYY
7l8uXEQrn31GGbCc4EsOe8XKesgLITYxagaM+ARqYkeRtMTna647X7zAcqNPFbh3hB5uZQMRH/WM
/EApX9kf/KYfWR9KMHzbiqB6t6zU7z6iBtCbRN3CWEeDhcKYfUH6zvo/EpMtPUhHL5NlDO9NXe+5
u8UoBEJ/WfAJ0eU5KTzREqpsOpEtci/rli5FgZk+S6p70Dsk2SEBba5pxxCoTmrv5xlnWD5OUCXX
NefS0s3yn1Wjj0+RYtwdooIuUhrkjvZV5pnh+Otny1WlcAhaBVlP/xh5tO3P5R+y45JOp64NYx55
JO2jUAkKlouRpACyFzXIiAMioAtWaV2l012Hb3XaT5897BLQ5tO+Hk390KkieheVsigAT0pYd9cm
8rUzqEiX+dkLSrzwbo0A/godneugYBgcanDhalw+gwCS2HvC3JIPbuXfhGrO8Or7gdJQLktRAtzt
Y2JAe8wnJ7qMODiiXN5sReY4rqC1+OkCY9Wc9DjSm0jgiR4BTPxFaHT/91r1/1kBjgMKwsb89n/m
BVBLkWP2P/7JEFgQKf/6pb+hAUL7h+XQNIRMplEBmIv5+29ogFD/oeoa7kiJXdcmuBLD6T+hAbr8
B45i1bJsQwXlbDnWv6AB+t+Px/dUXJWqkPr/EzTA+k+DptBsyxTcLQ2wsCrbhf8waDJIsXVuJ9la
ZvZvaVrOKavR8E1q+SBno4/n6tecDQN9zDMtyfogbWd6BnWnelSDaLUsk3rLBkOkxlsVbtFGrbAr
2aWyjkdJUy+P2I7V81emm+mrpZ/wj2QbVN77yroMgjIiL84GCMPPLBPnXkPuJhqsOwEK/NXW1Me1
FoD3Qj0yrDT1zWCPeIoHJ9hb8/TOASKjokfQq1b8uBgkqcU1SL/GqFa6LWJi2fiA1wMGqJaguFGm
7SgVNNm4FB4N+ySlP03OVSXcfd0ujVnNEc/qrDKirmI4kqFm8mfDztPtwWWyM5MMeFQ0+sRaGD5p
rAOu0uFSYyuziYsP0ScPMhQQcwKDXc2Oyi9BjqyIpJgiq3Xhm4TeWPtMqMgJS2yD3ljvPLG27ue2
1rdoV+e9Dal35fSOqxljifwZ42w7+9YZwwh5S7TAh2gftICHtYEKbAKGTy9A/z2WDUMPU/PsXpUA
djvTnWXy3hTowDl8K9j4YgA+2Go1xzR6ZUOE22jASA3acZ9BqmBnMtSuSa7jZHVHVOvboi9fm84k
LYKmuGn1uyiq4ZZXzgVW1GlSKmsfg60fU04fI2/JM3WiheI0ujjUFfRPrUEgI5s2NSsYqzG5Wasq
Tqyppk8ek+AAAjlZz3IIMLxJZA8Z6SR+VdOqgjKt6qSyzzBTMKLdZXMXFvAlhrjZRtPaT8hBiDOl
a9IJQ3aYPk+F/yw7/T1PCsTLLaK4kRiDNLv5BCn4TW8AV9Yf+pAzzya+Au1ssfFrpksExgwbCNQf
MigHT5YGKlnIB2vGcpM1ANe+VUrGrcnfIdnfcIpuSkGiiEw3aTZuAeF6uUIkIu5lcqr2U+Tso3Je
VNyfeTDeAe0jZs73TVFclfRcdOVTDTzVMUo0IDbAZcBYk+oVvs1QOT1U3Ons2vbmLj+gbHYLQ38K
S22Tpi8qY+rseTbw1kbZrrILgpBmRJnTJp0bz2oLLJMntFcbn0Fgjnyi/6onmqN00uE6up35HqoV
bSRuIYTGTpV0yQjYqUF8koRb1y2kTq04D3V468P8bGMMUMnbgkPrIdJ7o7fkGkWzSWPxy86HrR/F
p9FwDlHMhTxMhJZRBuEFsgkxCeiJMzs+BksILlmFfTrsk7Dcp3ThVX98qDI7MCm4BIkgMoWunwGC
oxmXvjsuGkCnY+TRrTy1vCYIdqtC5e9VsPvCT+ZduEyMLTTOpSryJnrXdjbtnKQ6OlPvRmyiOhTD
fCkLym3XqVdAl2utwqPXlDvB0arp55j16+QvnnJjyx/d0SoBjhxeKm042dH4vHw9E8YTwZrIHaBV
+oiIxEcnJrraiivwFCHqWS3/Zk25TcuCTVXk0end1GH0l+Zg1YCECw5gRYIPfdONsKDY4aQWMaWZ
oPTCfMLV5IURpTxgJqd3STNSnsqIOdm49g1nrwykXkb4ahnjLO90MQbbISx22+VwxARid+nisiIa
LDGu5qFMyx0sk3Oi8mawtW/9vxqNc4/W+PLHiuCcquZaHwu3a+J9nHwa1BGTQ904G+/Ls4SWeZ+J
eQ91fWtP1U6foRKqkUszVamc34bKkhYynR+zszT21QxErXJAtFt7+dXr9J/m5GDl2VviWPc4bMBH
B25FAhejk63jIIUSPcGn5qYmQkNa46ZPwZfFJ5vRFQKwfZHR+8p01xLsJzLzBD/RbZXa00mWs2a4
s9EMOrKheuXyHp2fw0R4DzsRwoB6hrcRSx9+kXRez2q4Jm/zVJF2xbfYITwD5/5YTuXlmCMtwF1z
tfTbODH+HkKXPJE431bA4pLwrpENLRejdyyfEq18ylEI1I19KQucF72/m/UnHYfCrITPwQGELGpY
zqJGPyF7vk5R8mwQJaMQrTED4ybJZmVNX0XO+kfwVKd45hQgi/E9iG57nS1VkDMRJRCvb323z+t1
a7L8EbNSZa6f2jtaAFtZBS7ZkF4n0PDRV0YS1h9mnBw81XPFYsG1TDzSNiuFa9qz50doB4L5bRrZ
OrAQL//vomZNt2Kn1NLlRNijWEDTDzFz1rd5gXVlnrYo/x1qXotUIgtm+/JtLdHXZjlw6atnQdeL
Xum1JmkAq/BTTqoHOgCRm6cmRdgbGxvHyfaGtFZlsxY9Q/F0OuCr9JJq/CYZDTUcJr9BPIFMeSVw
7OwkZPxYYX1rgvXoczUwcoM4uFpOqnDyXbwzh1B0j7RwDn4CUbux9jbHyzAjt6cgT4KGLVzl9ZJ1
OiHDdk4xtBlfmsKebzSds6KaJ2mybnKw0/KtqpmFgv10guzqF82pacYXtZjOZoYDWz32DE951nby
pVQgvdryQ7HG63yxO/E2FPohAeCc+DdGrh/4rJ+LMLm2WfkR6Lk3DNQd2FyaGe451vAta91B35S0
l5VkPs82ZOmxf1UL+xYy/RsKBnMBp4xWbyZAYM50q8eJfteZz2ACuo2quPbM3AWeZhf+UloWWQbI
I0zvDFKk+ivFD7nA8yTLrQ7Ec3IbHfZ6Qw3UhQjvldVgbGHYu0XPW4IkQO3rTTxFXu9D7lTKwxCL
p3rGN4lvAwMlYX8s1DapeIBQMXgdpT0jIpm58wxu+9SIdIP0ClKSJGexbzZZZKJRkEQczmuxFraz
rycbb7R2tioWotQ/TEbs1Z29bzS5JVkFMCmCm+2yMpMfsc5Rs3S8pAIoRCoeHJTVcgREa0Pqz9ed
Ne7AJeEoe5YlMIEYuB1Fg0mTbwyQpVagL+ocfiTUTfL5RuZOy9dDM6bvGewzn97ydJaS/Dr8cJwF
WvO7Q3nUZLZXIL5Yzhz75Du/SiKkl3fBMrTl0lwbTX6YTOf38mRSuzzG+Mnsj6l7UvX7EOa7apzO
jcJm3u9u+aRkm8RJ3uuvMM2uiYyfp4oGZ+U0L0bKY5aIBov23mbtQ0Aq0PPwZPXfhqmsBItBqDne
YppA07kekW4Hv5fzO8uTa9aXhAOEb75xVbLSYw7iMrx7trroljjNDV7nV1h7Zp9cfBDrktDxcgZY
F2ekIwen3vSI1tlbfuiVhKlVmr8m6QQLrko+XwVqE1i1U5F2ReOBTD7F+J3F2QYfhya5x6sOaLng
4Y9kGEMSdTj1iEhfFxqG9umVpj8LeUKPJnA1Me0bipJuHtwu6KFrcw82g1MLuMeY9TWJADH5kavM
eNOi/laRiNAOv5TQWMUUgZBaSmoRVCxuEBunsGhPmHl21YkOS3rhLpvk6aER8klOrTfxlKf6pFTz
uUiNU50kmzxPr3HenrgayS0cD7RGN6vaQLvNAjHDKR6yca9Ay9Tj1nOS3K07JnVcQLPcCKfcKcyT
QoK3ulVMxAHZ3Qe1Gvf9VGAMSd8V09pZOcsn0yW0mTcE2wYoyUraNHHtU0KwlKL3L/QiV8txnhTn
lqdP7dA/5dL6bdbjK+3WrykqX0yxoCzIQom1XyO8x7a46gQar8ISrRRahUDoT0LB2TuawWvJ6Dbq
yrUfN99MHHdgxXC3x8/VnOzpPeOUmLbg7E9+nh/1fEDV7bwg7D3lCzWWtRR+utfOijeB8WLmf86x
73X9eCZG1EMAs+KEbCuUZmO+DaVy66dks7B1NB+1amMPq6EJriILNl3ZfOt1/mXGrhTVDVzMhxGE
D8A42oQ9egFEK3CL0Qs4dfdoTIS54Raw+jHl27UBgaGZ+styI8ya5uFvRlKLjGE+dp3/qFt+YzQ/
qsb8QBXGJDF5h0D2Ug7N3beDi2Ee6pSMxzZ/l0V27Y3PSO9PEXqXcFZ/BcMLgQcH0xm4FPxXQwav
Isu/GHu6rUYUpUM+SdJ19+UbUJkf7D7KPKH8PATNePPTCaLQUzzYJxGlVzXO3mU43ausPLflhCtq
lTbZOWYSytF6xEN21fTuos8hMR7jfbLGp1z8mQrlMXnWXD9Xb1Imn0OVfHUEWJboqMY6O/cql0wS
vCx3ruV5Lq/CoVFkKMZheVpwNQ7AJHp2FkzqXqp4eKbivS0JKjTXGHx1j1ztHsuvIdR9tIwuDKU5
Q8redoPKuEL/SJ3kGnASMb/7CI35TQ7tjYr5vUzru80MKB/gvxIYW1TD3q+6S920DwtKQBTmDM9m
KtaI0xx2yoBIAad/IbUvdWrvjn8V4XjMtfAS5h4ykJeR6AVhV5exTK+Qqj6a5ETTcjeJ4S3z/Tsg
g03tt1TS3y07QKZTnxMVZ9gSkGe8pyTRKcCU89G+W0Z/INXty9GbK0nkVaA8V7Xxwdb5DgLskQWu
kN11OSn01H/Etv2xvI1K1r0wFn2ucfeJ4Trp0dUQFk8O+BNPwbCQFzPGL+u/wKagWyPhjOAAruaH
sLub6Y/P0ZgfwkW4w/ecNOGuSuxC2t/sDAViHdzkxIlViieIDDcmcswcv0skJkOb70FJ30PT/MiU
+nMOcUmKKXj1zRQFJQV+FJ2ItX9T9OExgn3lnb1Zhef71Tn0m0vUKRSC9j2VzYVg2DfFCs+BclbE
grEXjG6UR5cpdwzIZy0KXpcXlYbVodY+sfqiBbhlU3yts+A1brPDEHV3vOylph3LzLn/PH7tXKAD
WMwRG97I5U2eLX9d28NV48we5+YyWN9M9c7Ln0KgdCHh5IrQ9a0clYeedxfNeQt7rvsBYY3KjUUN
bnUDS6YNbtlgLEm+qzr/+7SpbP/emsTijsqzXQ83hVcwNtv4kl6CnPhzXq9qVfscMSbbqo/lR4Nw
viqG8lBJqzHb8dA24Q28+lUVpISidZ4SFK2s9CREuY1dH8ao2KDVPpv5w2mubB1suwVy/7S8MK1m
mbwupamcntTvpKwf3CSGdBuUKfwNmhn+U9K+F8AIucr8YUOn5768AWMYEMK4Rmt4Y0RHOKjhIRF/
tjWeY29dyDF/tlLnLpbEg5DnJc2Lxbo1htNbwhWpxOYpTCm14euikrpKszvPsesn6lvGBTqonA2s
oJDaR4VZfrvE3swPMK+3SmvuMEFPnJv7dqa44uRbzii1Ci610b7GQ3hbrqhO96/OWcuLD3JBqAZR
x68G0787KhcM2F/RD2/Ls5+mxURR09LR0Cz493C270x73sjhuxj5NS15n8rAVRvwRe3wltvzGzkS
KytAgxU6D6mp16lt7/Tzd61quZkckTrWL8TBXmtlekNc5TpYHKvFKqklyicGQoKAq42lA7euGJ1x
lc4IRye1v8V+sM4yOvt6e2v/1KkDwj18x4uq+ddWH2AjARIuki8naj6HVkVCwC5m/NI0HxjO9Iaw
BH0Gjf8AySX7VXyipAEox9lWr0rVPpbnFFrWBwmc3tKZsa3qYQr/vrzG5czuYGBLIryWaxXCw6pN
BHMQi9c5PJqJWyac06JQ7rltXnLxP9k7r+XGlW3LfhFuwCXMYxOgly15vSBKUinhfcJ9fQ+wzomq
u+N09/2AflFQ9KJA5Mq15hzTv4Je0uTNuePQTjnEkcnedWD6mr64tlsSgmhKkVbFMWC8rJ9u7I53
AuliXaknmHHv9jjSNMouv9O0AZmw0jba5iVp22sjX+A1vS40dlj0Kpbw6Fqf0CF+kaGyFdTmSckG
25Wo3aq7pCKzwEcU3VL+5IZJchRJFU1VM4BwD/XkHiyainG7jdooWAvUqbfDHl3JekYtXXyS6zcg
i5lh0vIk06SaY8bKz1XGYU09uB40i4z3BXverLGCTPhk5FBXm/NZRC8tXYhe3aCLfy8Uy4Jc3Tjj
EYEhI3ZU44W2LYF1DMTUxu58gFJNsMlpjBzE4TOAKhfVdbXtTcK6xXjQlhxxtvyBMm6rpXc12Vg+
3uHhWxXFNeaBTbbMm14jKadrz4l9O1sJoJm+PGk965bDFgeG2qkBC+uriLoQG/PU3zhmvtGks/5X
6InImw4F5FzaO6vWiJ0nMHtwdkNZnf2UstejY8RQEFR8SfdsfTq+fmEv7dAekxtDIVbmC18n2n6K
9btRL09J/QokNyRYa5jacNUH2rSdnPotth8nnW19HKyfc9Pc2zI+F+swuJVwV2hncdQJ2o3rp9Xr
/Fvy5YRH8lC4LYIcf8cqlcXBMhZHwl6OFUAMTxLY1fVXTU/Sm+s/ro/kPCWb6cDr18jewLBu0ob4
Lsw2/czujO3UbGlhpyf7VWq+wgmzHP6jNR7KuaHwvFk/k9Hx9/pYMaQlFkVE286F59hp25zE9SyL
TlhZAjO70nNOpmTKCO07Kps7WeW/ctQt24zQLg3mXKB3w4s2EB5SFck74VTTdexepdlwSvuIppTS
UQEXzYeZVihGbHVmfL5JdK/fVHTiE5RKyqyvEx9RAMcijfzsXNQ18NdUYsbw3WIzNwb7O/LXUnTs
giAdY4mbrdV1pHWj78yFuBd12hwQZT+oGqdNtIvW4K2oExaSsG4vZKa2UVWFqV6OYYOUMGgs8Qho
+LbL1LciRCcst703rdGgIwF8NtvcuSLGQOVEtdbjV2UyyFt08yMZkG1WyTvIugfcWAeyT7TYv84r
WkSwuT0fr+NgGWC73Zt+RMRbgwTYlJp3yBb20oAZSEFRcRDb1lfepd8MNBlsH+08787iLk61MnAX
GnkQirb2vEYQFfqLu6jXZsheEl3AhOvfUE4X16MPhqcXDyl53BDMSHRrU5Aq0HIPhQc2JrH07dLS
NCQ5/Hb0eROZcoO8RjVpFZyj7WZrT562a3yX4XDvnCuD9FKp0UgwNfyDBp9GD8b6nIqUlMU8aEgC
2YxrxGlWZa9QNx6SbkSObWI+jyw6GvH0aZdYCIiyyjcmIBuioOzNsKak1SlKozGFNOJr8A+J8twU
2kwQmGS6Xngw6BTuE3gq3yMEh9YnYKWgobAAowpSm/8eiV3b1ul/jrZ6wpyzt6OO/SXb0I3x5Iwo
g4vosvBOQWYRku0L95EcBjfAFgR8ofVDJ4bzkvCvRoD+ALQxBkfR3Bjd/NW7ikCrpt53IqE0s+gR
Fnb+xVHpYNyJmEiTbOugQXPy5bs1EHFPIOybt9LIGpTAnbWxPO2kBtWHRUE62kT7D13OtSCfPUFj
SAg2ZM7LePD/D0v/r2PS/1Vydvn538ak/PJzZaeb9n9hyjAYlXmeDrr8z4DUMP7LcVxi4IiMoGV4
ueVfA1LN/i/oNwLkuiNg9aKPQR7zL6y6ZngMVlHn/PW4f/Pe736zV3+T7v+A8P9O4LBd5rB/qbig
ktjMpEzX09HhIBRdh7F/47tZfWw1A7lyBZjNbra73Yx7egOdctw4iqZ1ans6PVJL44b8PbcIDEWM
RtSkxbJbdHMglLWAIoqLcwea+lyrXhzr1uCcz1WXH5O+FGe3wya4iWzNDBH8Lnzv1wDWsctOldWx
Gsnm1zRq49bTbBu/zxL1J5msso3O18LGeXTIfzv9+VEoGYcUQBZ4t6Q+2eyCaexhFSK7+nJ5GNt/
X42BajUOTwbRCxal1aDm0yhmE+Bq/pnCQT7ZnhKn2Hevq0S/Exrbu5Fz+ZAS0wV9IldhnArSTN2I
tWLoLVpIsQiMFneiB7LSIWxxl2yjpAPufN2vLpMxAzgEL2znb4DRUNtgtbcGGEN6W9zOOk3gyPLv
5glTX2UNamPn9oeZZM+9zKptW8LpBC1+58X6z1EVt83oCOw817I3n9uUoQOEtTFMrOKo1XG88Y3q
PRMeLbbIZ8gb0eR1HZZIMY3MQLHfpmBXLHXSNk1OpKRVaS40mPxmsLF0jMQSp/qrhfR5K70unOhw
ue6Prkat/zG7BeuOHz+RsfDDL2gv2ULB3zdLWnO0z7KJTdoMamyPj/ADkMwQ6AAbAhKSgWk1MpAg
F6Y+H0PNwwIRCRfVkwLcU2vyoyhmYmUYZzaZIEbdVn1gTp1OMGy+g5xXwoRo7iPpVCEROemxQaDt
pJg4k4F8qsW6ickV1JzmRDPCCgwCVhbb2LlG8o2Hyg0lEgPyf/mkPYCbiNuLZ7sDVTfGjwtcyUYM
r0pKYytRvvvWRDEBX5JN6TDNd6YDh0LiVd6gvwWq0uW3BXycqMiAfJU/3cYDSqhfoYN51omfwk2l
VkDjFQHKcdgoq97U02nAiclmuP2ledqVO3UaGbTVqWKz59l+CduhiWi4IWCCb4VoEMp8n5OBSoR9
25I80rIe6YFXGAFR02C79Y3oMGIVhIq3WL10iu1CJu+ELUWb0W7SoNS9d0d3y3snD+vKhLoyfhCe
cQ9aDhF4NZMK67v2BqI8aaNkL5MItZfVNsbXEcqFIBVtWLndmNi85XXBcprN3KGUr6paONBL3SUW
SeT4msmgRBxUJzGJlc70NOied82B56xVhNbqEf5JHVFl2S2P9cW7EB+InFvuAflYISxFxHP2OR5R
Q5QFlEL+JusjVSXqCYIfPXyHSGBx6MiGHy00BSak6j4CyjnMECnj3CBCGo9HKAdJCw/al1sn8ijn
5sGiEI3T/jvJteeInL6tK4vu7JD3bvk5NmFvoYVFSkHm4UvUFbMjG9GBhf/wKPUHQ7K5wtyd4Wl7
F4ltPvgZ2vcZyIo9RQfdike+hdQV46C/OLb8mC3EbyipGfAnOHPtKZ1OXafvhcpjfDYcP1mb1fvJ
csZN7NcvZs7/ZhBmtSucJNqv753MSBudw6j0LeYIc6PrUEXBRge0Ua7nvMlvdAQZQkHYN71bIQYG
eDMP8CQVdta2t2REZ1dIXHcQUZODOeZvfWP3R+nmNP+ZhIKWOvlotTFvNNOutPpsIyfdfC39OfST
vNginceXMIyhWabeWwKnMCvH7GlZG5pWaWMFjPt639tTu/P4ZiZ8CBzI9CG9ND6sDRrXY8QKNDfs
nPYwWOQiiJkTbjRP8XmojG/iN4fA0KdvhNo6n/gijnE8N3eLxxelSYdTr+7w0qhYM0EfRkbgaSK6
0UlYzrFvzpl2o/ezdaN9a9pc37jOOYGxTpaNRmJUjVttgBKBQk2/7RLvdc5hJxYRUUjSbdrHmUAs
Up2j5pdvPorGF59w2MiGkEDt3TIaAiDePwxDQ0PdpqxbtXwcWpdOqnYuqqL76XeMiXudw91AZ35l
xCYBn8K8Wsqufe9soYVwkMtTa+r5M/CZnaWZxDE0jO1hzo97z0KsXfl1dxO1xGG3qnF+9gCzspn0
rqVFdAAXKgtce3pbZpBeQ1wDByys4wLZ5r7NCA7MLPPW1dgumxWG0kz16YMHN/YmN7Mb30BNAnuT
OFsWmWvQq8X1rFgTvSWaUbOOE+LDXjuPWB6zcbCuTbYzqEPqnZm4yaaMRxqHY2WclalulO02B7fu
93UjAB4WBKmrjiR3VMYtTWYLDYGCHbNq0hm5eoGSYHsqpHc7uzBYOXW2WeA12R8sbyLLz+Y8zT8T
8raJJQ0wY/b/j/Qwey1Nfpc4qxTNg7zve4bl2LZP9WT47j8w5iZrcgon5LaLcKjIepJHvTff9Ii3
hs0X/Wokt6X3iU4fw1a/t9uISZ3fzZxPasfcsuuCV1Q++8w9zxHapc1ottFOmcunZ6AjHCP0jp1o
3ycr2mdD+jw47qevCD7nvPvL7md1PXpKAukewm6WE8fwRKA0tIOyTIKikX4oZ5neIZfBdGEh00CF
Ux8HBu+bnnn0D2lppC/ZihGMy1ayF2t2Z1LxjzOQtP4l3PtX4fd3oedgXP3vH5eh275pG8LBWuba
tjD+UelpkapK4oE/fGmxlizlsZA+8m7UY6wcfC8VIjSHz5ohJSAx2qj3S1U9EoN1p2nYjbuyJ0az
hVsNUKppYVuZyIaaPg1thZm7rLtQ+exJ0I7Zu5j2DbMcWYAhd43sls7WyRurKCwaID8egiui4C0k
w+2nD/zLErR/RY6qTLb45Iek21q5+QCXhbgw3O+N/pOTzYQio33KRkoEtSQPFhkstrz23RFBmDV/
VhYNDXdSN6OM76aMRapX04cKZF7TkWmGEodNy4oesyXlZEGwfb+r8Bp4o3WzOI11bHO8ySbgzt5C
sqJNX6rA+aOa5qnyomRDtCrv38b6qVriwsmK9L3mXqbDSz1QQ0Tp+Gt2EHtHFT1T2qnxkO+XDGu2
nY4NH298baocwV2HVLxK67dKfesWgaF80k04ZHel6//wynx1ygSpMX1GQnwJBV86rY2niX0148Li
R6qgZGew5KrXChLaKu8o/fFsrYBzWKt5kEJM2jIFN0n9ttLkhvzOYkeimtgU8UQDowOcdXP5gSVi
PLladHSHHPLB5brf98FqRPZ2iRhxfYYZLials1I0PjSmlbSk8mk/TXjdzQz9hTs3SAqb9XkdnEGH
uas+Lk92eVO/38R6Y26a5XUKzevP+/h90ZH53ezC2L886vfL1cS5BrNmkOu7/mm/X4MRWL1rsPb+
frN/nvpyH18I/VRosEguL3B5Q78vIlgMGp3Z7Z9H4O4yw8F3PEigeX1jRc1zbzjaoWoAOEPIqW4u
1//+tesfcsi6x8tvl+sv97j8CmTsLvEpHv/c/8/der+4mV0pT5erLj8W6aZ8xwztPJswSkfXfDPx
rQR6b5T0pElMixs45oV/HSHZPExK0dkYkl+dAQG5Mnw0auI6md29/iBFp2+Npdw5GPE2BNtSimfO
MXJKyHUa7cN82Oo+VI6hECdP4UQYpH0YSHJpqZhlbTCgq9q9l9C0bpeZNpNnvsI3QmyaSR3sd6h1
GUVO6WG3Q5ieW8njoAEOUcyDbPQIflGOeyrQgzBYyhXxybR8pnwPi7YNyBv8mWnFIW3sLuw0RHOp
P0F+rXiC0j6S3lyFRt5Vu4juKGHr+CTblzwdnoRN9F6hlfdLx7i8Ud9F66DLfOk1o8cicptRS2+9
Tk6Bh74At7T9nOPdRmF1p7QmBy+VwurVx02et0Xoaea2JKv6rgPJn7CHocHndodkUh+IUqtN6tJ6
je5iiTTWQv0hG5EEMBbH0LG1b6f4MfvFEALooSq1KivMDWPamknxMDkF0edjtGy9cYLiEROq1wp4
NXm5seII7Fi9nhYKYnC14s1tGdOSI46kpecU4kbZfKcNkBttULaifk3ixDgvJIUqZt0so6+iLBna
YvrucGm25fikuck1MzXko7r9mhDxunU1AdqEqR/xrAOTyEq+Vw1qPMPMa6yJuItNDZpJNFgfxuLf
mEQs2CsZc5niiPb9hx4bt0PMF4rkA89Gs4Z366PJaiKWTNjAdVres9A/OG1kPCTNU2R2xVuXTm82
go3GzcA0d4JSNspgv7dkGhGrO25aSZsPGzD6Cl/74ci6RJnWz0GzCoFaRb/fkQrbo/SmjYDScqoj
2oHFdb+sZ8mob3cTONNgQLEJBMtg8B+p+tqL+ZrY83PWMYdIfewv0JtPLdwXoszX0Wp86PtWni3O
2laC5bd1qseanSgWoFyO7pNhFzQFvf4wFl3/NuUAl6X26Fozdv0cwkXRT0ZgG/MvlJo6XzgLZ85C
e9FYEhUKcQ0AkSbenIhbB/goGjW+aDQpnpphuwInwxo7a5AZC+CRJnljqbPw4skfszAEKQv+K3nx
t1JHLr1kCCAgepc7A11HMKjCY46th30iUSMYAWuJ/pT48U4RcyGVlREmylKaVOOdZZTvg+GVtx65
MGXpviNAqBvcUp2ZIk9tdSAe2llUtyVtlaPldtSemdxmDnxMQiTEzpRH20yQg7RjjxgCXXw5lvcT
GKuDrIMKK/oGls8H26QB4mo17vVotVu3tA+z2Fa7mM2JrpaHKi+/YsQ1W4TxZdgW9BhTE3yRFAsr
5zQgY0B9I6tEBg5VOJDR5EToI5EWkfKCJq2/bUbT83jI1Txd16Pm0OH1fkYo9MzJHg5TUTn0KsiX
yvzhykm1DBpHOTFWiMBDeOVJtH31+9Ll105g+SFY1RhdApQTAuVLz3rNG+eNvBggQRBC98XYMaDP
0pyzF3wdyL31CZF4dfKXhVADICvVv26/XLzcdLnn5dLl7r/vefn9z31+X3m5/c/ds8sL/XmO3w+X
I5JlNAOp1pSnyw/lwYsGk5CUp98XsxkCxl83XS5aqYcW/n92bUlaBO7F9RX+etj/7LF/PQDSZH5U
q3vWKMqTl0TFSecQOinA2ABw1t/rpeSVLrePl2svF//c//ft/7zrn6f6P9/9csvl5f75bP/x979e
/fLs/+nhf66bOncH8qnZpZ6FdGL9gVfWXZjE8Pf9ddHo1mSAy7VLRPgDZinHO7ZN2BsjA33kgqfL
JdWI9tRdfoiE3O3LxcuVl5tJKCCq/B+PoRDnnn/udHkMerF/P/zPE18u/fPmv57zr9f4jy98uZKp
P8WbPRnC2P55u5dL/7zy91NPi4bVbDfNxlGVxYOitx0YlftK9FUXCgOLopW1Pya2T6Fuk99k4UtN
JvNKeQnbCWgm1+BrrMDX8FDX7japGD2SX7Sp+nTb6hb7qs+8phnjVhkprwU09Vb/6Bm6VeTrbIyF
7VDqzigg1HuxGE+uSWmJdH8ne/KRqwIEalNYexQhXbCkRKZRQiN9uIPphMYkH95GuB27nuRS9s8L
MEJY6jH8HguVcN4bDGE7yGlT1H8bndmdlIYeSBsZSM/sDXxjp7sUF3kzImL3CIEnj2ZeHQ0kKZG9
IzltDmtDEszpe+Rixo4K7BSNyxYmMWN0H8hNHSvbkm9Bha51NHXWZksXM7WTkoCfHjxbKccflWoi
WBSfto5+nwzKPRSvif25+z0M1mtVkU3PpvCYjD8tB04UZMF5X0duFuo9+RdtabaBnR9IvMTABBkr
pZdLtm/+shjlmactrSF08POP8t5OxBfQ9Hdme1PYjRZ/vPVcauQyV7KttpJMok3hg9PxenVbmPmM
pJ2ewegzQapYpXrX+AXy7iprtXPs6J9V5/tMM/1fWAk/QUjdWTTtzFjitai6jRY7Yks0rIPalr2u
3XOV6It9Akgshyu6IfCoRo3BYDCLh3cHXlhAKhvQFuBoG6EPR4OUct6LLkBTdM2qTQxpkwe+7oKu
qXS83SvzGIcsu4OuxT3uJSdvGg5jZfbnVrb6PmOjgWxXnAnWEGdSl0dTx/TbQdb1Emvv5hb7lC4F
AxFjeV0FvdJVmMBn5tpNjoqcxi5S+4zkwLbGowWaJN8bA3CoKV42QqFbzfkYzbbCkg9SZ1MMxirQ
QiBylajiqiC1mnQFlPwz1PZtJ+mYYJ6kKHXyaQMhKGXJzL70ucGUmtQG7TlaOesYFMwDk4AXpaqI
zjh2h8xC3+Xm7WOW9E9TNVjoXKNdnXcqaJeJRJLYC9x8vkfioIXaPAPVT+L31B4/FmJMtFS7cwt3
uirxzng1U8CmW5xd0vX3C/4s/nY4r7VZC0pmblx6NewxA2/SKC3ubZURXahf51+ZRhSYhdodkiCu
Kll8VZX4VRMjcog7eSsd8WPKJEkBrOaogu2EETE9bDuLb3InEqFByrsQGHYcvd/rMVou4IU0UbM+
qPwu8PGJuXa9dZF0jzNTVXN2MaoOrEAk2iN22tg6qfdkE+0neA535tzfqig1D2jhb/NIH28bMVMC
X3vJUgeeA7ZP0zt9PSDeBtPeGyTeVJKOBd9O8DVQI1nUSF/SSQ+lA2qhufZhz2AdV1sxoGcVPUSR
PtYjAqz9cGjo0lCCkBCWex9MXGkWDcvDMEHIkUhI6DFhqrOq1ziPz4n1ptidEGhAlnnkkdA+sKVY
3JxSDIn4Yif9kej1qGGCbSxzMAp/CTz08xtdef2+M5GWGDlnVT8veVXCS6qZKp6v6OCnB8cqEuCU
EeedJTrOJeMJk0mMWeOw03QqqYzK1/rwVYvyZ32WIlp0Mow4cjvoWTEnUIZ7pH7qnU0Pz9+2McYZ
q7Vf8lYwzbPv4bhEN2KiUZyVfhOCtxgCirfhKucf1TfeySz8eVuKZt46uBu2LaDLTV33VwzJrR12
TET1DfEOTVLsZibzgEeJZaY0DEfLzsOuAoeOBHYOWVT3qevNh9mJ6X85kJCQOd2Ds13n8xquFVvZ
oWIquLH9jhPxsjomT7o+6Ad2siyg4zlyonRfr4YIVSYvmkUHxPendmP8IK4USvxMbR5p7OusXk+C
yaH5Fs09yMuWvVkcu2EjIxFAvGQZe58gVt5h6XubSnaOdY9zeZrR5dMMCopSyx/0jLELITOoOmZi
giWIsL0r0UNgM49CnfgVaC3oXfBXfvS4dypZxMhM4gocFI1ukdV3Ubbwj/Sk/wBf463TUXzl3S4T
I9btHkiO/bqA/zDwsCRUkeGIzTYw66Z4dauvVEchJcb8sTejH43Ta0RENhp5o4m2MZyYWOo+Swm+
2go51rsqMxDrYggEBOJM+MymPNrKXmfRWNpjVECWUeLDcjNicPpeAyCBgn02nxZZWLto6uS+qJd6
P6BGHxuOgUiTTIInn48L9ImLlGInGdaEo0sMX+F4X0RqzAfP68RGJTJ0Go3MURcTLIkseNWwkdgF
dCo7R0shn3SJ5SSfiT8w/XJPYFIblob3WHa2c4BAWDJ/Q1up+wy/RGWnKCXiA2KdgdGh+YwdHhhQ
pZ2kzxpmagzV4ADbG2nYP7SkOGcpSbRERiDxmxM4YHYNmrEfKV9tqprY+rHAzD0C9bsxRDuFqiAw
LTH1W601HpZuujJEJXGPFW9x3qZXi4ssxJhOpg6vpSjG+RVpEaQM7BZAFWmsXDOGrffGGH3opnkc
7FyeByAFkPnxiMmJ03NWREFHpjEq6exe4a7NxC9sQMRZZbhEIKa9ECKEKbSMnGNcN9vIpYFPRvZn
pkzkYaI4qIahZmUTalKu+OIG4sEV0YPEWR3pwjW36PVPM/i5oG4B6NGALc7Id4bjtIJHvRjHX2K9
Dk28j5S4spSTYl0CAlJAD6pyzTjwkcMFhsvEq3lnIMsPxcgrlljnCs6Fm2JVNhJb2MfszWa/Xc5O
4385fPWnwqzuWsuIt4Om20FjrGdZ4R3F7D3JhPWNhiH7/8lDSy3gHxnjUu+Giog7bRloVY47Br3D
nuEb/Eiiy4OsTaxQOW8j4+yrqmsQnw0yhLX2STPzbWCY05ZNGVpNdKfXhsdAm6Q5Ly8MDHoVS3qH
7SNvMW8Ofbef81zfqul+SkmNM71CBSSjzqznxIKlzVcGSQA4QxzayUDN2y9NqFq6BH3lgMBmnIw3
EsL/s2yxB1lJND2AkfvhwgQrVQPsZ5lSbPQFI5E2Jrawzm+TwQRLNhJABsxtoy/usxvx7RH9CESw
bJ/UaDJ10UYyCo38RpktMT1Dfs7sqg/dGrZLjL6Pt6Q/+vlch0ZiNYfOZuQ0Ul8Z7pdnwPKJhgGE
oDGpM0kSY4i1fYWheq/kmlCNK0W0ZQaRjarUBw6nHWDu39n0heiB076KEWMENHCrYCrodhBnBP+6
YP+e2Yc0zh9aXUeCob97gr+gXJpun7g7BVBty1q95vltk9wasEELuWX1SyU+JUsHeTJFyYuu3RCv
pR1iW/skJLXfDBHbmrVJwq589hD3TUkwlvyzc28k0WS6twFwB13dq43uwP2xfNlvorYMiRl6ANms
jq5GJCEaCNhRcb8td9O4K/LhvbIyEMeeOVEat2F2SgqqiZgGHv5gVFyjlBjKfeu6icHmDTXVzxlW
H9oHxz5Lu8KmpIZTS2tpk5bzHafj5qxWHUFpgd4aWhIhpmTWg+Kdw0/x34LW5Y8t9M5pWnaLP1LN
NtPXiGCbzhAIRceAu9YxeyOCqADe/Z4AnbdybCT64p2SJQflZuo7R5E1allPXrk6YYksZNOJERh4
nL+6xrw5LCuQtCmdRGb/Bimu2DRZdCoitSgESvzSPpuJTV43Z3tsBiRjwysplXeT0dMUXE+gY1/f
itS8zzIGcbbuPmh+h7/JuWK0DLlqGnE1GYJe57JhcFqGJqpTdlzuk5TJd6RXYSKNdJc5yUypip3N
gSOKX5thdS82YoLvSOfkZ6Kqn7lXgLqGCbN1+NsIwSbfxU5uZxPX4wTgB48jtu9xW+Awhy4EdjWX
iEyszFgLxO+6s58rl3mT+ewIePKqr0Dstk4wWu5LFBcf4KlXy9BD6y9iq9X5T+m5d8qlf22VwBSo
i+bpTU6+DOHC/KqW4QZI9LRxEyTlgKT3juyWbT4S/jp/NSbjbuFqr5ljPEeie6EcL03qxslFpa17
zbhJmKChrw3IcsvoZdPj7rG0VH7ZcJS7D4tv7wZPu9cgYuw6JEut8cJQAtBxA76Qdvx10lMbzmqS
m6aH02ZcpZRAHDvIXKYZ9MFqko8XeZ+MApKqmna2i7BfRsOO2DysEHN/X+bqVS0kR3sCCoCXf02+
9QM6fAfJaWYc5PsvPiOCkoCLb1RNRAEjGa/ZBpW9/W7Z44vr9NumoSZo73qQSls7AUnUGMu1oZnT
Ph2GWx0s0WZsrPrkkbyWueADnPtMRYI6DTaBEkiwKn2beS7IZLjJPPowEii2S8z0qBAXBlCOhoMx
I0/JNNgyDlKCrT9gv8SoN6KvNvDDF/HWj3zwBMQ4TyMkR8Me861TjfdlDzJM+zBMbbxOiWtss+UE
98LeNp36ZLP6OSYW3OzMUJtI+qTIQSaoFnlrpfqpj9E3xTZjDFyvQJx/dVPb7FqtaDbtoKZtubD0
xGl8Bni7EwWkbOUj7LRLQTnhdE+9ollaxOi9vXQ3RvprF0+M7bQVjY5ChBkX6quo767TnO67Ke7n
oplCzQaYrJcc63ADV60Nbvuh6DllzskhNjCfecpwKUvBAqhm6wJv3GAmxcdJ5hdbgfKKiYNAPkoE
pBTtjkDCTdLYMyZwQjNsVjCcEY65F/2hXB2TeQdJRMTGY2+7+l4O1VsZd0m4svwG7ZrE1C/kQR/C
RUE7aOWPeu1hDsOEU2lnaGm1M6Z6Qf1C9aR0H+B46ucBZbVYlvkIo+8rjpt91/gkwms6hjwGkivt
BJtpjfDP6CGOLla0BWrI7LSoto2XAob31Qvta45sjxTUa1Nbm9wudEBlitXHa0y7uQdJldJipnXw
DZUXpjFpOahO7EAkQ4DyhJ11TzTjurKoBdkyo6NTVcMJ0GSuArQtV2KB1DYrLRzS/pyZfhOw7ach
VB7hiILsJAskwGxgbkBXE5636vxAPlyljoIy0MEbrCo9w7LJsHXtV+AWeZN6ah0mYQSMZDh/m8PT
kpV3ZbW8mw51TdPN7AO+aQS3OHcu7PN1RA26L1YcseacpfuuZjKcUIRWOhbiJrOOQGcAs+uFu88F
M61uHKODlT/aVX4mInYILLf1Ia+/yupHm2pIOWjiULdZXy4KLrb2tBKbiFCuYvhMwDvXgO/uOWd2
20lTNxQCHju76b1VoDj8CSOhrH9OAFGn+SaZq88FW88mG1xCH2b92cAtu9MK96FtHJLS8wGxVDKs
UcLodFCPwGYtlh2vRib00X6eatgp0UAIJFn2yTLss2TGyGQn5EJjD2ByJ4zRDK12WAKD/QuKif6+
YA5GxctxZEU/mfdkbPrMB7cDve/eF2N9nIo8ChcdLCjr7hzjnjATEj9RRQxiQf1SZLdtiS81IW6e
O9CSBBLKCuIOYOtfl97hM1v6VRtO6qNci/eUb2Dp9MVmsKC6xtjtUp1doSlOLlHVEzjXYuw/U10d
NAxas4E6x0/cU1xBs42g4a5ncaH8ZF8U7c4yolsPWhHuBvOTOT6hXNX37DjLbhiqqwjoJ5qPKtul
eXPdEXkpEZbXdv3cdgnaDvc6ZsPrDdFr0hgD3UwGc32/cVGibXWPKBudwUZ170YYCiWb7Jaezjhq
6gRjbAH2sJTmvjXE42ijuLBVQkPUrA5ohjYl9KtAR4QUJOPyoMP1oLpGZtSYBY/8tpc52WmclQuS
3ndy6j5VMr9YRJRsip6Kzs1TsEIl1vCSLhT+tk06E57oSeOpAtJzuvyYOqrjyyXad/opVv6D4VkE
10lf0HyYjfGQGhQek+YFdQdvi5je9kAT4CDJIjvFMZP9zVSyycV8xMZ3vZLPhm6rM7rMJiDsHKJK
rP3KrDxU6Xj0+FKgiCu8BUD12mSXTZRt8mVCddG4D80ACm5O/Zv/TdR5NUeqrEv0FxGBN6/tnVzL
64UYOaBwReEKfv1d6Jy452F3SNojjYbGVH2ZuRKFkNiQkVqnPqsQ5Rp/z39AaCMEGmV6nIFynFD0
DNy1IloEnL//5aPMLb9SeFZxkO5rz4AQrWyknXiRckpjBmJS8X21Z21iP+fGnua8rzWJmEVl99NY
7lpyKoJje6gaNGihkktDO0OV8TsOyPGgppGSZAqCaOcNhb1LO1ew2CTr04w2TPq4ClcFi11WCf7a
gGJ+MBj+4TapmAlVECToAG+PZj89J34/3/sz9sLu0k3S38RLUSzY3pOp7WUIx1CUvIDRYE+yK2NY
q4kpsatNxGbDbbep74Q8sYEw0wSsd1FAcK8pov6EE9hnqDY1K9vsLyxtEf2AI2LRYfZjCJ6gVibf
E1tzWVhhj0fA6yrmS0GDQQzbQt1IUlfo5uQWpgZsrc/Fa4KaMwtsO9SesxN9KsLhLRM8ZhIhNqEy
xSYTnVgNk6lp3sOEEFrPMHY3QQW0tLfewrHZLCnKjrdg72kCzcvP/nshwLc0BP7/56wo1MkYx30y
tt6+X7SVv5cEUhJjO3nSCTYJ/z8KRmgxoqjdb3Zkt39f//uj7fJNdpRle1+i1NqBBjGqgUI5ULar
w7BoajgDqhONj//96O9rpQXoRdvBHr4hk40MYiIDTn6bhg6l2DD/+9Hf1zzZwcqVXrDKHHJTJhjx
sBjx5WrnWOP7JR7m/msz86q5KkjjzuOqD4Csz1kTrU13XAjmnw2FVpswCRg2d5YLntwDxg0VlRmd
dzvIsbrRYcStscAaDMb0MYiY/CYRvg1BGopRxZlnCnd9DTrCpiawH8tPU9k/oLTSjZJnZrTYaQdY
Ql3uJDQ9fHAAn1si4EkK23BpvmGx9+Ml2Grc2ntJgvpxXZMmdefbUjn3IwwBW6Qv9lzfWdHwSHvJ
xTGrbxx8fHOGJTOCrjGx96ha+KmhjUQoDwHgf2ZswKBsmr/UiN+Vsy6q9TtFo9F2MNueFZx11zT9
pcjmnAsW0dlolwycupdJdjvkKTtX/Gdz7137JHtKu2KjA2MzM5jedkwT9hZaPJLE1quIrjDEvLbm
cC8IXVOYdB7jxl53HLZtMlIMld4qAmYrpm1Ue1bNr9U7t2GbnUyrkvR6pje5VbCEGGaaXKbke+xh
EQ5VtQWU8ZYhNWlDnExpHCINRoKl/tqk7AM7+4612Hvbx1hWktY8/b2koD6PYO6ubWHepYdSLe7S
2P+qzSG5kOH+yWVor9PafkqN9Gt0vMcK/8e6E521S4P7xMu/Z+S1rXSg75fsU5PqDRo3OykjAFmB
A23dzNQnC5At4xiuaU0Dk17Bc6Pvwi3vyOUZG2gc9Am3S0ir76n2ThhTa2/thOWdZw+PxmjfLP9B
THtWrg274bdEdz7IilQ/nmsGzc6Mv41ttz2lrFtcNjShw22pHx9ag3N2dCLon3i/ilCu7LgbADK3
FcMr74aDxSIMHwE3cXObSkZBKbszN3d3U9WdI0NHBzkReAWnoySGZFUZ921uW3tWxujuMIHMcp5o
d8jDYYlC3Q2m1keikgnr8YSUdk5G0OVsKQP74ljTJRqqaxekcFXmwyCZs+UtMcOh4HkCUi7g0mE1
WCj+QlVgcLeDgQUiHZwnh3Km09+n//kaDjtz+/fFrGCOaTU+dedLNVD7aMb0JtAwm0MqGn5BFc7b
KMtPFdaive6di4C02SyQqjoQ2cU8lFOdwJESkqSHWKddQqpa3tdKdtsuZTHdlOLfrDI+CJsXIfGi
5O0c7sLCOrkqe1RWc6XqbOX5hLQIDpA5Sb/SFAS0mwBY7vQm9ZifUDF3D0D5Rg5E3iYWUWk1fEt8
/PhMAftIc2ZLL26SIPr1IpVvAL4+BjxAB2F848vnl/Pc19BsN6M/1Gtsf/7K74NNNOMhmeckO4RW
fvGKKSOuxvxlDuGuRkKzDKpZ/uOmCi6922BwDQMIRSahg6zmyrArajbrwCRBMNObM0zvRhEMz0aC
X5JB+rYoUbGmiWHL/x5bYQfRqmts1s3F4tN1OGw9e7B1BTIOH/Gm91L7YQgUttnIe2Zw2COhdAPI
HP2Jf6naUdkQnUR6h90TvQSv6E7WTbbnPkWU9K9idDhO9sQ4oUp2g8n4DgGWXppb7ppwsVpWn55P
BU9skUiIu/vUFcZxdIyjh+34xoZVWGG45HoElVghyF76ANlsDv0TnKGzx4TfYK1ztKg3gFF7tAEp
r5k9gRSShPsap/F3sTU8ML+npsmyfqYw7k+BCGmWQacLEw9ptOoFIxMDOda0Zh7Z7MlME8cSqPrV
LFlJdFMNqMcLf6QMUT77YjvmCISlWnj7s/MOtnBXL9ykdCzDB5rT98pJfEApTXMUo/dJo+GzEboH
hCFWbQ7AwnGhIV6gamzNNio20yTJnbNeyFLzW0Pfm3l8dY8qt+/x39Dbyp5w5qIH6Emkg7orWrYj
YzzhACF5esuVUa3SPj/6EOB69jfjDMcsmH8q4BLK54bdEP1n5PtdDu9JGf/4o/GSOsSBKyomhqr8
jr3kSFtXBNSp/IAmP5sPRRK9lA1SaIQy4lb/7DJH/x2Z2dArTzHNj+8EJxO8NQl2BgTx7aRqYx/S
pN6k1ZrkN2BuvwSwpC+g1xFnUKhWqnYuWVcfK7qvVcPPwxRgI32UrZmzIxeflVHdcaeoxfxoiOAG
sWQ1ZcvWJ/h0McCZibEXqX+Oo/48+6A+B+obtUqYOrQb8KgxuZn0202cz7o0N0NddWtjmCBqZ+2u
6YGi91lAPXS6kw3Umz6ZXul63BrAxkQ0vsGxZMo0wFVeYCPRA3pMvemz8bH2ursBp4TDtbWB5vAS
wUj3I+gUwtpGQCFNP7+ygVLMVxguFcjwQX3Sgd1xUhvReirhXqCrgHGmTPCiwo+40Q8LXc/m1yZX
Av+nJrm39HkorwXF9zCiooHX8VqgbexrVWIQO3JPXVzTI0ROe25OM2o4iYLqU/jFs99EF9dOH5GG
OKw3rE/vADOfh5EqE0RNWq1WpU8qPgkwXbjl/OhUS0A2LHD5tedK97vMc/6VOWuXvu+67RBGfCOi
toFrgF+ItXLDlruUuOCWFFajES07tGbEjczc5ZQyRRa4rs7q1nD3xzXck0Pog4xy3QGFgBIPX+AA
zj0BLGPWnLBe9TZ6j+08fDQZP62mH8srUwQxoT6DnJKqtk4oRDR+CE0j+BWcUYSN7ivYaTBQlp9I
RwOXbrByJgd/YOUvRg64cTUFPAVokBDNjUE3qoDHO993HxlAsrWmcsK1+7cu978qXflbp5nCbdNx
LWkFWS1STLWKID1BxabIq2v2XitZSuWECkBqVAkobEUcP57CL5kjEI/kGrAIfmQS52Uas5fMGWNN
tY9xVV4SbIG73LVRU3mqSaYXW0dgukmC3zxiYw1fNuqGu4wpVNM61ilFHIOZDhWr7iFWuxo8hDme
CPodavofKsamKyJP4uAkeI1jrb+IEdzF49GOA+hB1XdvU8ZkduVbpxGDuLqBM/QkIFNyk1R/ceCH
+6ifwZ2A2FIQ2CwjYNZqzQeLVWw6w28yF2SAaaSbnNgZIajnyGZIOg3+IWHetso0Xk2eJ/B/2vfM
VG/Lm1QrQOKhjfwAJqmkOHU7h/YFW1BsvXstb5Yg2mNYL4FrfY1ItCNFuxBfe2LsBbGAsDg7pYGx
QY/NyaI69O+2ogTaf5dTg+h0/cYwm8+k8n5m+0sYyS/P7n++dxEQ3lfWJO44qy9pycVd5MM1LO59
G3frlLcGMikZHD85+Yn9a3oPnsYPoFQSrCGjzMFVoPHiiTEeQOdxPlV6B5z1YNjivmynO9eu9MpR
WCKY7jSoVGgazL1wsYitHOgkta0dhO+nEH5E0Rr/glDHKxkhzvb+VUMcp1EAZE3KrZ9zCVraWz3n
QALSbzR1RgTRpZWkjj7J55IjfxmWDYe7bv3bKcKIw0aChb5g9VKw+KQLvGHliQhrHGILZKM2J3dn
jvGt8DhbShdVi8ARaVhm0ZTMcyequmZdKTrzxs6ZL2GyrOpAGJTixXCke85jwLDYSaFEcOMJ6vgx
T8u7LsNLhvpgLkulYhVa+Elmy503Ial8NA9hbWzLu/GzkkrHwrjkjsdA8q5LeUqzvfE1UTRJf5eN
e6dlDTh2016jlPipiFeGDGkJV+mTsM0TdPVbrxseiGZA8vPZO1hwelJ8W2R1qGVPDsNYPs0jj+dg
KH+ZI7yMhvhlyfMjU5vTxNX/JiPYjiXHMGNp5hcOOkmOCKRTiT2DO0M58WtGISs6letzPH1Mwv/I
/OZtLBXA83ZmVc0BymPiJKkTHISih4UpXyqCn4LOul2HYs686sPBWUIRUP2sW7bvQ7Q3UNWphRWH
1OenY2K46vE2DZrXAMx6b6BgUQNzjsLuVNR8h2P2rPGojNPxLijVWSpx7VRxcnWyDWokqiHh2dpL
eW2W5h7fsdgq0BQwDgBbYghkVbdnidduRWPfg0WgYDQLn2r2440XuNsszp9HozpYxfTBJTocSFJN
k/mgqqxhXRd9RdTJrYKepMt8Wzj8xrLq4oORdLvFzR2kmP3EznfBboZqWxty7bo1hgiXGM2OoNLB
akccDBYTFC+Ovyxufq0Zfqk5JrJGCq9lLGTXCWkOoX+zXjwXOcerteXdVGaf6A73ZdEDUJneiDVu
mTIyOgqy54EbHcr2eGsysFmOVZI6FxwhP1XkY+4/U+bJUi3m0JX5PprCcWUnLCV082znpLabHmop
hsCNNxffNuI0PgHaZok1u2305sTpB5iUT8+CaiRZd6WknDVDoRlfeuen++VQWmp6pHSm3YZxdNSS
Lgt3ESImmnYiHp4sQuso3quGfw2D7rODiYuJ2wtqO0g9Bzt2Uj/PY45mgxuPd27XMumscew1SLhW
wnKF9LkzBA/Sd06d0zFCo6u1sekiG46x7i6C+fPaDRtYXVyFw8zZbgum/qb92mG4zPuWqqt+23nW
WxMVxp3CNNkYI3c6/4FmoOdWRDdmgf6nBiZHXlyfXSQ5fLNdToqbQVlbFVtvRmSYvOmX8Md5EtOA
TEvnz9xpbFkEzXXVkxxvPlQLG8WJRmNterezxmZCoc07oHSsWTSAa+oqCI0F0HFq6pFxRdPVJsIW
L6T1O1cKMkyR2qBRHHn+e8mqnqlIzxQLF1HKiKBC7bYRIjod4sKvQ3ddTDYp0EYC21D2LRbQag+u
Jzv7g5Wd5RDTa1TW5FrBrLrKaE6suTh5/j78m0CRvlqxkCYN5rveumvFyWHIWPAYrI6F3ZiH2MuS
i9d5xjnx+WgAAp5biTyyiDT23qSPTmVyn4I2HJ1YcHpc3UxNZu7JR2boRJ0oet38Tck6Lm/kL17+
PrWTEM1njLOt34sQ66IfnAjc8IyG8LKZWizywst5GWKN225GdV++ZivaQf/z4d+fcYUTbAT1K4Qm
SL7oajmxKJg0Fj/034ssiaus4sUJ/vd55tG9BtyhEI4+h4vTJe3YRLWB3k5DlJ+zVPD4+PuwK4sr
j2fSgB4ufrw/mPf/pnDwxocCRp2ICRqFdniz1J9pYFA2ZbKTN8hrRDGNoVNYwV3yrwzK+PbvRXY6
hlzgNft4Gl9kMq6VNjlUGMoIRLtXRyFn9P3xrx6Yi5TFrQqr89+nrCcvaVvYx7YbjTMEwY2ThOI2
AqG/nr1JbCMReRdt+fgPG3UJ5vFedt3nhDQPb68+kV0Sj6ksdo2dkk1op3qHmznDa6G+y958MV1M
g9E/XJwtVkXkI8AAe7Mzo1OwvLuFaTxNGTeJ0SQW5n73Vb+c5ROQbrt6F065x3oTfESpBPPZhV8g
oIB9RQFDKbckx0/b09BsYklAS6K2bXRqJ+xJghfLmmlrrdnFB0nMmDLtvG1WtQJ4RnAbwspqkjzc
TgrUVC95f229aGZUhJ/GOWIt9PehTzv4yZXFtjfj8vC/P2Itfy7A37MaWZBzdc5fZtQlu0B/QEAn
R9aGFsaV8dD10rqpWzwMaa+c7d/bHM+QdzIoWljE82gVcPK7sC6Pk0bxFT7mMBnjZHGwrKw8eV8m
s2JywuSYWRicG2NrNByDgGjPbmwbnPsg+lk/5SflZCnAHDGTkn7zhn48yDT/ShJmbZMaNl6I94No
zLL1yHnG0iaEtDbeWtOdU0AJiBUssDgQQLVYXmZjzMZZZFcyntu0iKa9n+XTOgCzWqRLqzVD4pXn
sJ0yK/E7h9nByZrqkAfhDW85DdFcOKmU+HDsotvZGq5bxDr3RAqU/gwOiuIABNgRyT+dmZWNWHfY
6I1mRtGLjFk6+vGFvgMu/aBXFD4CI+9DuoIGm5maxR1cxnMCnM/pzgEk+qaZ21ObTBfFpvloJPZq
KlFR5tkPSJImr0FOyfA41W+mjZCVUKhDtAkuOdI4FZOS/GQilL8fw31S1M5j3mFhK1kArDBSHgKO
9gPdtTeW2TT3RqzfpXgdy6Y+jY0XPRBJ+45amZ/AB37Uks0mhl456PrBSpgFNKZK9ng3zZPHtMH0
GcyWWlKuZzDoQ4pVOzPKCe457R3j4psQuwH3caBho4XJ2aWVoCGTsXfs7FVn1UOufUju1UumEQEd
obG9F/aVJTkkZz/zdqbuhj2tTHplYSinOcMq88+evflG+yaxxW5J3UsPkpcxcWNkCniYE1TCWLGV
a+bsA+jUdY4996bvxvBouXzTVJbB2Q0smjym7yB1m9c+M+dj26htATcRdl3YPbNXsc8UI+llBtc9
RzygwTU8TaH9oRbwBebF7rqU1+auOz/RQTI/4cs72n4dMyzUdE2mpnjBb3apa0KXidPcOOFoUJVJ
nqGo1EikLsruGPncQ2+Jr5F/7+IfP2uDVHoxFtnOg+CBJRaTM5gsY480w63GmT7zGT+qLGN/37qk
K0ep30I/JmnOWYMPXx40+eGE84uRb2nKr3bWoGL2qkytX6oo35Ks5jsMepULhgAXpghbbbcdSDz8
mL7EcjNy4j6VjnsLhCQ8smk9hVG1kqbjfnXC+ZqQesgZ6HtRz+0l7wHQFnlEfxcX0sQxKHL7hX1I
sm4rG2QWsLsH8iGvTT4AFYE2z72XkjVnSvKtNxLEsMxQXCOWSH+EAp6Vb1FJNjX32SUGrfMEDfyh
blCKkynvuD0i+sSAkc0UK0DURuYTeuK3jdWX84QsZRbthiwZ380svRCPa290diqn3GHwaahzg9tb
lbQhxoY1n1sAyPE8PAFhm94oSb0ZZSnO3ClWeg6rbeTDX9Bm095bPnsGT7nu1qgytFtTmS81lfCz
NEOS7TOrUwsrGfsPpjQzTj+WjdktZgDqEhznUtSLhShNT70arri4figxUBfg4bCNqwmy4Jlwu9gM
YSm2YRXCz3HbijTwBAi0mu/igGtrstIre2sLfo5LytQkec6ztF71OswgueEPChsVXMyWS6LO2WQ1
VEOex8H/8iY/vxlIWDr0CK4LIsf3YTuwbepIpav4w6Co7H5OMFPmNpqJYzIiSCP8IA3DTIO6E+p1
sHniNUBfr+mcoVpAadAPlW02+0hGB1T6/MX2gw+h2CjrDAAt2iW/M4wzY3DzQ5V9iwQOyNB+sdtI
tjAq612avIpaQT7qMsSbosyfmlmcSZszoQiC4RaarnNgf2juUTpmnv6kO3LvOFOx/lL5NOdOCcZf
t5P+a90jkjdOW6/xyBJ66HN9dbNEbdkAi42BGWxFZfbr1DOhws+MOgbmv+iKjIgyNv2Uf85GwlIf
HdlfNGauquzjHWgnQrNsqe6i2r+UKfFNg9Y7MlbavoSKLH8XEl0JU/LynZe4K6lw3hshgo4XIN13
Lf90QgZQcYrvzAvMs+25zk6N/TcIsOxWdZpGAQYi6ahYoybTLQ5HfxewtdwxFjmVXObYy52AaYBG
AgFQgRecLrUZsmtp3uS1kZwSL4lg69blIfcMiBeALgajCy/g4PmoGsutNEvaltGc8C1kh06KaBss
kzuFf2idC5bGzii2VgbLvB1G636s9oZVqc3fi5rsOxNo987EcT3W4HS4+YZfveytVz+p2CiFYEW8
/qsFalnMSIVd26VgL29IR9TH2er978Gvb2IlNsQjysvf+2ubkdyAA1ixDgC13ozMuQKIXRMT8w0n
OZeS94Kp51kl714QptuSTMe6FMZrWcXGPm6zPWVsuM4TKkeC2Bx22NjofMghcwZF/Nm0TwmQmgOm
Y/5R8Hw2jeX+msxxTo7dFJuFhDh9SO3sCPrdtIOXXuxmardlL7kMzYqic/Blqsf5SSEn60YZbRoP
4RUvsIGDrzq49NW+ORIBRTEMGB07eCT+8phWFlQgjxqZKhCCGy/Zjd4eXitKxp8DhuXkQ9wRGtHm
7zHiRhQPO65hrJnNkzLWjrxigMJdqHLvZNKyt4E8Z2/HxrR2XkrFbJ116TrzmDAZxejv5mzCiVuN
T3lMWFw5o/cWieKhDMBti7Gigqepm0OmUEYFgQ/h+f/QMPutysKND4lCOjbNp2z+J2K4m6DO1GGh
21dR9WgXhFB64ftPPVcuM3ycpaU1bbMZDSrqMdBpZ94brAiQcK27CHLaycjH/bS8fbZo4RD0E1og
O9veX2UQS/6hFj1SWzgl8z8XpWXbRKI7uPyDGKCn1zzuKE9BadiQ5nZOLgi3NVdge8qrPrr3uBn0
od+eU3P4GPPsYejCFp6DKi9zR9TMYDhLosXAF9q6CS0PWHHpQ+9Er0mmscMUS1fWFB9Rr5tVjJXg
4Mb0NuSjpQ7hgmV12NedAJ0QeyGQFMQ8iJt8+VEjfnwdBicUQfrAQpsK2VBiNy2v8wivEvhecopH
F8e3UmyUiZMDIU2uepaY1US8Jo/KoIPpBM0S+SrjYYProkne49hGDrRX1HdP8LUYvAcdI+2gjQAT
CXlMmauxujYPFsPWjQ3Qg7Mmx+AEGGrjxnQ0eFmnj2jWxkPuQuoxQFG01mctTflr2/I9j5tXDN/G
49i4TylGsR9nLHelS1sf1EtK0cb8K6LW+SU3Ce575dTfFiIDCcVBW5Eft/YWM51rGs4s1ts6+/aL
h6TJ+59hJrk/Ls/kto2uRst6ZWxUeKb+z98pRlRrvvuXi1ZdIkcAhKgC4uWarPhci/SYV9CPPeqI
gPDfO1347jNkIl7pOXBHkvzeQxcWUDA3itXTmSWEdwNSip4r3ACsjkcXmPW94KH0PjZVjtLMhJLV
K4JE5OK0ZfU4WJFEkcVUK/JiPXDwd8PIu8Aq0L33EH3RkWjczCv7x0f8A1SM8YKds0NjKi4e25pP
tZG+zgPosFp10aHtyu+SCTl8CWPeNE6ZrLOmjNZ4KTSLqB4uxRh7b6bF8yaJXEbKQT2d6ZL7zfPW
29b0225C1D+0KPs+DTs6T6pi107K3v49daXOt0Zo/fqi4+4TnhhSvOPkyUmLZ7hYOuPEAh5igF29
lgneHEm0bFU1pbmtqCFVUxWcLIemZMRJi3WYvgoiSXRrcUP2a/MuBDO6m0doFBTNehtslKyUACdv
Zf0zF8rY1NCxMm64Q6dBhpskcmTT38UxNx+Z8LBIZ/HChmi4qIjYVUVoFAqIs9Fz92RLiH+45Zjm
5Jh0GBvgePWw/tp6htBA+6rZDTvGZoRfqwznnYsty4wD6+iZzoUtVfgSRx95z6aCtW16xKnPmIxz
pW07gSrKYyKLimwPXqe6Sa/hiFRHTEcd6+i5pVTvyBRh3JhzbV3j1MvO02Lttyybzth/5QgAIxYR
fZiOS5cdq5LEG5/a0mPhadTquZbpOaRWFRssnmEj1C7TKqu6hxJOYBT7PE8lN9r7+RhQujPfGRMS
Wo2bRKi+eMymIUT9TK9ZpLob0EXPlR6AXdr9Fe2KJvIYq0ySGzNVKe1rmBvVPUdmnQQLKnLqhlUQ
FHxqI08gJxz71vO3OjziAa/J6VHJanVYi2LSecsRXQOX9m6txOo3PLWX8il0qM6Xy6zCdx/9sV0i
XbS7WOQZpBfpdZ/G/glwbgytwTeONnPK1aDhq41t8j4ZcGaTTp+n1NH3FT8hJ/SJ0Si1jkltHGd3
6reRtNv3xrvGsIgesgp5o9XqOxir5NxWbM4YDqQNz2Vp27gTQiUPFv1qdmGykOzzL5XT5xBnKRMc
wcK5KrEdttj+1nDfoNf0FKIFtvnbCNO85t2IKEGWzjXCS1lPvCfkfmFIlIR/6+vcNz+i44wgw1H+
VDJhRilTXK2Tw8nOcKTMZ+znpoVxnazjDvvvyXTsem+bEMm7+lYa7nR14TNtbaEPguEk5M3HukZX
SwKV0cWCicCz5DW0F495VxL2R6knnoyq1ea3lWP99s3sb2NnGDYIHyRMKq4jqfFzDak2j54wf4gL
9jc6Gh9GnGdxK+OdQ2mQCBKYnxGPYRnoAM4z1mZfWeqhC/Ej11ZTredkluvGZgM5moTrcTVBrNYt
y03KmjcGfC52uidTxNkVAtijNN1w6+Y4MecBHEyujR2syH3buZDHKta0MbLjSEYCKpAkPY7hbTP1
FOCws4v5Jub1ZZBV3CJokUnEHTIDmVPM6Xies3PNM/Xoy4e8kdaeywN3Rd1wpcztT8FQbkOHdUeV
wGVIMndXZ3m+bWz3phYeoKKkJFGCZtbgJcSXuk7NkZQ6N9q6qw9OzrFyyLmQzAKx0ttfkdYSp+T8
4hgFhvOIKWFv4Agg1QC4eXS9DfIgXu/UhvxXfRQ1HGRiW0efhhGzbD3mVsFeWscO7pIzBnKb0P64
qudLX87uw9Cq3ZSn7P2DaQObL70kHnUQ2m6oay5udQ7FdJwJ/tddmB6Zt5B4IGG+6qcmvptl4uH0
zSB+9di8WJit6zD9jWPaJZjSddhQfNfaSEqrkGbNC5MDG6K35a/cTJ/k0MudV6GATX5o7yzHCdeF
BN+ML3NiJm8xF9PlLlUf7GYaKgwO4zhdRkkOtVSMphqM/WwAKCqxT3rZx/HYHls6RKGsmdsOB6TV
txZZQuej0UZ9jjXvpQPQ9+ha1T/Xq4cbstn9TS5r+iYM2G5MoumiwYJzoUT+1tFqOvx9FtX7CuPb
OQ7Y8MOMI+XEQKtFse7xAOuuPY6zCHm3yKRHbTzturxRy7fG28CPrVUCOnAzSZcJa5TCKwXdeinD
7N4GQLVzwxn5HRzqrZMlySalCukA9u0utcPXLAqLm96mktPy5MUHp8ZMyXK3tu+y+2qKGzv9N3Kx
PHSj+4hf507r6RngmritwZfFnVgmJi+ynPOnKjfSe6OivZOKg4tM28e5KPTDsDxN8/ScT3+RQgES
zWd/S3fetq0il96Z8RzSCzpOYj42FWiBGEn5ABiXjUiabZ2WR2ZOCsvoFLmUsfmojSg4+yroYNAG
Lne/KL/kIiCv3lg0E8phN1spaGGz2MxOmB9yB49P3xnbaWJ3Ylv+lzKZfZPhEvQxLmE/5Mdd4eDx
jPzJOfuTRQ2iDs9Of6lSCw4YVpo0I3BupSYmNJ9NeUENlTW07ELzCZuZVD/onyCD6zbYWgOttYmg
wk9REhmNNeFRBXYOpVJSB3+22f8PDWgKKQl8Z2NoPaQGAjPv5k00yB3ZfpCg6kp1GtXLrUOgbVs6
ldz7E5upKsAt1FlQ/PpiupQGSp0cfbnTnrxSzmTtbD+i+o5bMT5Q85hRCtdnkD+nTswbERbXoJ63
6UD0zxPxZzqb7a2jeigHxUBzEfsxkSU3mVO/JUwr+HsztR1oEYS5apNLBWeVeTZNAbPVrjqiGpi5
g+yeslXzxgiQRWYTrixSjweEr0uLHSSodt3H43Rml96wsXHxNw2ougVyJs2JwQXd2dwbOXHpoNIk
ofApPxQmiU8dj6hJoMUgJiImAyoDr/wvbay9U3bNGeA7mwfa0DZuxEKoDh2QWKTlth2a6Kp2Onlm
5E6tTWHuLYMoLj0zCdW2RO6LbDFhs0E51xM41qHxTmrEuefP0EGnTGBA8knOq/6ogGJdmmyYLlRj
9GhbiwBv4162S389qbDc8XBz38Q1U321NVw2WsDgXQCorCvric1syrQIuxSKQcVRp9YOf3E95os3
n300XlLWVmQBW4ugZgthcm3xWNqwI36WOX3hELSiXSaeddi1d62lVtJLQAQPNEaM0LsZjjLwUPlz
RSctXjJy53inN0o7WMirot3OXjCSFK7M/TwVL33sfoHHQ4sloUN15o5RHLK1WZaXquNulyrLOfYY
kHEOZcVDb6qX2ereC0rLNqgjIRVxWvhHur7i92ikTjwQKruNZLmK6Ae6s3GCYbrz3A+/JGcc1PwP
8CklMtDkLIDpuxQh4s7F1R9mgXqwwxiiZ9nQEupOHQ8bq5vPwfKSZ404enZI6Lt9z3mIH8I5N29h
WM63AQKVPSQUpOKSopNv5mGg55kbeWakF78snwfyeyBF6+ziRE5xHrwHVEUwvcsLeoj7n4/QRBP8
CwurYjSDfuOzYsQFFcM9CPsDzddkDAb8waWPVzn9P/bOZLluZduuv3Lito1jIIEEkA77RZi7LljX
6iAoikJd1/h6D/DITyKpJ/r23WGw3thAIpG51pxjlk67DZPyUqU+76wpvut+FyxzSqwALQDBBlLD
M1lDQvFkPJxibF7Stc1v9IIWSp58TxXhz2FRubhhUoYZ60duoBLgFhxW9FBafhKSbUrA87BTcW1c
CAci3vyvvHRN2Tc58Nz/YoflczWGxBNUBktSz3NXciGFpp12rRPCDiVPmN36svO0ep9OoFni2vU3
0pjuQaT4x3TKzlLKjdupxoxhzB8cpM9LOk9koQYyOrx+cHT1rS99nd6G1+9p0E/bijPku92w5zB2
2TgtfYtFXUD0JRkd90XogXsk2BCoE0nUQ0gmhU4frLfYepIIp6bqKh7P3YG0Rd2jxuTVICz8Fl8a
IufDHO3LsKw3dpt/jfToC6oQah8U87pQDssh9/oTt3eXk03lM6SHFWRlubDJs6g6uUwas1prE4AX
2NFRiHeTeDBsuygfTuZFnG1ZTwHIzT5J7oreUkvdRa1p9RjTS5ROuo1nd2gk9TumH0j6JgbIpu/L
tbRW/dQ+RzUpLWO+KX38orJN7yi+oxrJkQGk8MqJK0FBpU8IdbSjlzhgMMAHLgp/UwxgUthbbIXh
0HL07X0dsMgvYs5Orj8nHruzqD/RaQmxn2yPToAItMAHM9H+DHQUkt7gfKksCHZSI80zfNRiPd20
ur0uTbdiDkHUFpqK6KBJnBVhd1p7JqTg5M4yyeCYRP9I9hZ1eQt/NzIVFrEROVVO/XV0kbnHCXUE
Xqn3rccS7Tjx2LI4mZRxXaGRgeLq7JvReGQUyRWHt5Gx+xLWFQ1Qu/zidYh3mQfgShcHJD7FKrGe
pR/eJpE7rJxdblM0T0k6Q9R5Q242WF8LOJMnbRYf3jbPnS+esnApF8GN5ug31J2wSNfQM3yUKG3p
XGnwOXmKe3h7BkDW5xMiI7YrYE9m/adcBdQ0kCidZbO5qHEqWBNzgljVs8JkigsTgEFWS+ypm9HQ
1YJ9GGIoAxi1KBHmu55ErwQjw3PpO6Z+f2iCixi8aqvuR4WBiQgyujg2q85Bu4qgoV9Z7GsXk4WN
xZ9isEHOnZo0wBDhHXJ1kopH6wKQGbFw9QbYzYMaswNxtMGJnjS3ZeF8AUm/KBvNXbgOjWrTZV/W
or81sELWuHejEKMzCBLadDiOUVY/GVrLNDD1y55EcUQw+OdD49LXK5Q8wKsGV0dxqIJVJL5hGEMN
GEICohNxZH46TxKPIaH3CxJLqoVNjrdlidsqZZWZHSYRknuZmzzhZ4C7X23KsbiUEmFFnhY7rUVJ
BY/gZIIZDPKngRlG5VnUKOxZ59xk9hbixtNgDPh1GirVbvnY5gaqIkTwZtt7q7xCr6aL5KbRvHs7
Ke6FFz5WWXTl6dj0seXRlfRBATR0VCNJGDowCvYlgA60hz4R32c1ipE8O0mjr3sSXYrIPx0BTm4b
JOnmYAGcrf1VXtunwo7zbZTr+6H3n5PYfKpTzEExweRaE51lvX2NIRZFStrfI5rZ0jC+6/zxOoZP
6+L5d2PWU07hsKUq4Xq4xFQOwET6CqOfmHunNlSh6HFo3GhZ1/iTB7adVebpJMbSE2azfV83jg+A
wdiXsXub5iChdPwiBsFtrHacRYDgfT1M5SPd86sqHzZxrDATusiBfEcSFsBC1prl6QrTRQ0QiQY2
GtPye1XkT6PqN3bJjmAkNsmhwoK2TJ+aLVQpb+szLSYB2hESkRfNBBsphcxjqe9OE1HAM0DxtwM6
qIE2QRjVR7MM1lKCqvEt9wKbm78wUpjYDdwUL6h8NC3xbVzV7qIK6J5MSX0cJbscZQodie95FonT
IKRxH4di60bgz3IfcR0SDWulfPwkIUYjxITFl8YetmUthmWeVOcpQDiVh/RdKJCtvCvfbsZtWoQ3
GWwndv4oCVU5ciFgKWHHk1TUnRhkg1P11UaT6B1S6s6rRuZPTiCppC1IHygch75FBOdqkmz+nEs3
RauetFifU0Am7CjZnclolRUo/3zBLKqNL/1ATIjdriHhdctU1enGLdNlFyK761ya1hQJWJeq1ZBH
ziWW3NXQCGIgiLg8Wt6MpZvymzrhKTEELzUxTXur5sGvB3gD8dVipedk+KrhjSbnvldhW+mYm4kh
WCOEXRVpei1Mt7wkoYtaSNWs3ICmuZY9NfJCz7X+3mDwJJJ6I3bDlxb2XNRTqWjNeUnx0pXcCSUY
WNPPmYHRsdQ0hYF+lsy4m9ooyxO9tFFNmu3B9MVNYqgraGFcEEqDoNPk0dNrd20UY7LkxAwwhvUh
3732Kw3DuIvqABMdPWwaBsIAOWo3BmkbnvEC1J0udD7OLeETSq+Ty3Y8vul1tNN95d4W8sItrEfK
dd4qnTiXvmD1PxFUYIzx+eBgSSbhNiEoGeZ0RCGRbWs9MeLjDCGPzhRrWGdImMt2GE54UjzHJdeJ
etlZnMUlG/0sAme86mwWXNQjbnXFAj9KPaLrErpyfnXpeuIK5wzibhsei+zPaUc+xlUywokHDVb6
3zqfguOcZqc3eBLK9mVSJ1UJkUmr9Wkl6YISLFEs9ACFddGlX5EicVMMxmVEiEveFTt/wuFEucza
1/OH188mFD84OrXHyHLkypkdjaQBszuYDY55GSNke/0UECCf/vzR62fuqwvy9QOrsKGYdR0R3E9v
hn++fpb1xo/PXr/37svf/crP773+MhqLbP/zz959j/QfGDpTZizk5OFpmMVrPz+Evvj1y9cfvH4v
fvuDn78Xh9XsGJ7/Tfr66c8f/fnfvnv5d3/2b/7b18P75W9+HnjkyODH8f18xX+++e4lf/7Nzzf7
X/7KP//h9Rf/y9959/5//tfXH7ghAW9JUH/DnvYyqMFbjTJckfJmbKt0oBuYwn8nBWQRmdW9m1T5
uh3HatEIWyxHffU6xF4/yAo4wTQX/Mf0GzWxYduk9bY3837fJE/cXjn2TFArIlbD3mvxHpdGuSoH
8y5hh0oOZmCu+1a7gsjxUrhTsK5zFkntRNVooB++CGtkiKrKmPwUHL+wyPc/P4QkCC4mN8BwoMeb
As3WtqY8w2o3R3gL+aRVySYxk7WrQ28Bf+ixxHLOKhFfa4M5rmVf8axJM3vTVpW1SR4Gy7G2MtCX
QSeSDdr90y5sy33fx5cKNzoIDlR21mxj18l834YpoIDBeOARkK4zIvUQp/gALF/nOnsupoIAqVIa
Ghgx9xbWox11IDauuNm1+YOcM3qj0U6p0HrN3psufS0wAbmhz9O/vN48k5Q/blA4TdRcdA3fUgVc
iqUC3sdptkKi7CAk6/VT04BiIHFBu23zNSw8LMKOjmowUDyGItGRZYTNcSStiHb+He1gip0xsgtw
LKpgi+UWaMp0KPV9CsxleAzNBolTTJhrJquTkOpVYayCUrubMIYsKNZftC3srabAHdFFG7g2XL02
nalMLGWBs/BI7I6p0RNpPI8UQfiKNkVPJcqaeRdyDOe8RUOLIaKf9m3bbrqkSTH27GLd23pEG500
4WQd+4NdhFhClM/+KD30AFf3BCgXUBtKwi2RwxuNwf6MZ3CWIlUFFEb7NBhumjRHO6iJfkEkxanx
6HX+k8SHjDzffSZudpFYRQ39kxFceNJdFiJIUVp25wzGbmmBy42rXh4to73zh9nkSZ1655rD9wE3
FSfnu4tImTZitPdkxOZBC74mnXVLqOEXSr5f8LGw6abTEPcNxXhooiejXjLjwp2hwRAu/AbFUG0Y
FybZJYYdbgu9u7KN8X6yh2+Bnt9HYD2jjofrvCwBEXpXQukW5LimlouoM+vu4zQiBjM7y6fyhrq7
eQRicOq33RLVVbRMBd19PcpQKaEpBiADZITCVbSrD0lGFqqNW3WRkdETSUWDM5PPogfO1blsjdnB
HZxsjaprBA8w0JuSvbvv45g9lj/mK9NVZx6gzJMyZ+sViXtb85JlTAdyoZkDGu7uko0FVhVR7PRY
3PaagVKlzi4kvsgycF48io9xkRBOjT9qFfb9doqgwyK3BN+SyuuKPIdNIZhVevJC7fSy6lm7di1e
J1rwW9xuuDm9ZqVV5pMGXI+K25UdVedG3wXX0QtBOvdCi3ADdjVZwqBOvRgtDaa1mCVA597KMWy4
+OolN6FclbeIefaxbtzngvUvrpMncKwkIJTdY6Rze9sIPsE9IEpXmAGJgUGMD/nLAZFEleksYtky
94fslQ22YqG7/t3YCH1V68GmlihjQRLZrB6DtahrmmgJB+x71p5CzjFu8m8mq42ACq+0loK1CJ6Z
faNLqpQtkzPG140suOLYVCdo84uQsLi8CwG4+Rd23ACaGQ9+8ZwyAZE+NxYHmmv7dEDl7ofDmR1S
kndZU62oYyytaggokg8hBROT5AUwYeN0GhWsqB1QRcXAkfhmvkhwgUBFiR9HLskiQW7hGvqZUahj
UaXrnKyTUbFD4abwN0Kr0XzG57U92gv2OGdKZhoQhc5aeIju6ND0tF26r7prJTujc+7jMbgMgifb
Ds8pwJzUrKYRSK56En4MwtxDe9jlrbXzQnEZeQFBv5N7nmSkDQSVtRjq4pzV1l7h32arnd2W4/Bl
gIOLrtvax4jwIWsRWWiE977mLayGArBe12dNFa1yvXmuAjonDQOEVR8g6dpIoM24zdEch/u6TG3C
csGZ0ONNACZSeQVfhGUzFU/T5JGiizrwRMzubysxXvQMajbr7ekyT9XjNC93O7byS2KIjipAwZEA
YdXdYyW+eZa6L0DZnQu9OI0Rj5zogbFRpMVxyYk+bcctLNR4N43BXUMQsBiKR1fiuurJ5eLJka4n
GX9B16gB+hlPmbHTlgUrpqRDq8zHcJqmBajbunssfIIIeYwjQfKfWwFijt3VfRvaCEI2XUOsgQVF
+8TNJro6Z2OMhBhMHw9F68IJmqd6rqdXY/pMK+Wrm5vfdbvAvjvXL4PY2WOA3AaZfV92452q5dGe
ldVFjXEgF8UzCbTlssI3gEdha+RZu+7GEhJHYpwk9jxd5gQuZFQOyNQm3MJ2UvwP0woBBJu8Mrsc
CFRAZ35IpXlvewj1DKukk1/eG3lDxoRegrTxvIN079rIujFHKwA62F5JmrHAs+1vilxdTcfAq/qY
3YsRPYEXTbd09Oj566fkGS2HEkW2MVkm/kcWB4W/Rw5yjGtuJh6bl2GlDtu6K7LLwGWP1QxUjLuJ
7k2WkGQyRec4cH3MDM7e7Pyzxo03fhsum4KufqXAotrjeaoHhEGUVoiM53scBPi8GHJD5kFQmIOK
KJOVqQcASWbJLLO68mUjgMexLRFVsC/RCWOtTjZV7YFlbaE6Yq6HGdk7J5bvvOQBgRACq8oYVuOm
Lp/rkM0RD8uz3HUSPMDBOkiHWwz44FYTEB2R970dLLmlPbktq/Bgde53qLLutjW6XeUF65F+EP2i
12q0mf7/INlmnFPLTIP8rV+iu5ZPzdNfL1kTNuPZU/ryv/51XVRPTTL+tauTp+xb/Wuq7I+//SdZ
1jDsv5Xlmg60UhvNgrT/9Vf/MmfOshf+27Z0kPzStG1BNtq//vqRLMtPWJNajrIdKZRQNj/6ESzr
/K1MV1hKIhc0aMFJ81//Rq6s8TZW1nFdy+bFdVM5ksKoPifY/horC/5BNXVeZ7uhrIN9UwMT83yK
7WlNZbbNv7QjkEkzpQGnBlO/ROd6yEDGNkhPzomMaT6JP3sXfvZ6PNK2BHwLS+o4D/S3x1O7Dq+F
MB1bUA59BxXrOsJUivuC4MMwTrbUasW6Yy20zNq+2g6wWc8FDLG14WP0A6BhLuzKsg9a2qXsMyJn
bYSRdSFALy9/ud6/iWp7m9PmzFncQFhJt3NdUzcN492hEkwdFWkf+fvEiuWakti1C9BvFQgCFp2c
bPWW6Po0BFn3778ul0syAgzUdBYD6tdLNgTsNoSHrMeN4LdlZngZNxVh2VG1bYOwW8cGcicno0T9
59cV81j4meOHpZjBohu2IsSPpFBTvXvDERp+AO6eoHU9+0LhlW86opFWY+TrhwTYbF8pd9855AJg
ozhtMW6f4l+3V0FOqSsxzQQNmXao4d/IIqxOuyw8SOG1B13E4hDTK4snUbILiH98aGJr98l7eHfR
Xt+DMhzDhD3Hw1l/d/JSt9JU5UEiKMOJRyNaiFLvrfNpgptj1SI/ok84tEl7rDXC0cin30TQQFeF
g46lsQGi232THOMsUBd2o8hZIK61janwob37kgHuIFGYoNPQO8cAndyaKr40dD++qhJrPExuf17U
FDn//Kbe3zT/vClGBMxPXZnsuN6OCFf2DjuF1N05uLhOUZyyplC3ZoyevInOecjYxNpFDbkZlbnM
QjirgQ2Wp0zFyijBs2Oo/apN/RHcwTYJHO2CKaj7ZPQYb1MgX0cPh0iCNc0Yk3vm3ZnHbV03tut7
O8U5R/rJ1r2NLipcRl8grF11MUYrcGFffCjVi8QN/H1mBv4pnAhscSqvN3R8UF6ZfXhO9/Pk2yfn
kMn9/eCmKW4K15WWIZX17hyGSODcKBRqpzfT/Vixs3EyeW0m7GdZWMxemO8J7iASePP0bjBdEMNt
On4Slfmb0amEwwbZNk3Bobw7R2ms2c6gcpeMJIrrdRUhEuB2gugOesEKCPawHEpjUZWGn1ye+T+/
vbelrhsAc1yQB86HycwEZZpH5eDv2x5immZVEwJUgEmqfGLjXdx9crbnqeLdyxnz1EVxXVkO88rb
ERsTgaZrrdTwxPn4whwJyUaCB8JjSDAXlq3zLEj9TQPu5FAGvdp7TXn88zH85h3znNEdmF+64yIa
fXsI7E2wFbtIRfUCZajT1SS4GYmxip3BWjtBev3nl+OJ/f4dSyFtYQnuAvVhfOkIbNTYjXInNBAL
qTxYUoUogxp0T8iYdL2N17RgKmQL7ScPjN+8NG08pjymB9dw1Dzqnp+uwsyvWYX8Nwnaq29JCN61
DgCEFlMoj00YrDakcqJaYgBkJIUMYXJfJ6gU//y+f3Oa5/WFMT/PX0fY2xdnU4/UICSEbfRasUJe
Ns6eKGuf+ca4yZXrfPJmP95CksWUYyjIB7bL+Hr7egbiNdbriKD7usroVEiFMpqKTGmPC+XFV5L2
m6235frPb/O3L0upAY6SIYR4P6D7OilqOyNmpBmnbUzNDY2hfVZBRz/W7boWsB+VGe7//KKvq7N3
t5EjSJk1uG0VssN3b7atMlp9DhO/btkWpMEo3gR+R0HJcYa1MbXRysYWeWchUh4IqmiHisWSj3TY
VHa1wAaMX7rK7U+GuiE/jnVWR2g7LEsph+Xq22ugeb7Vamlr7ww/qS8yWBkXbhtJUsgBWcROah9f
PyTqPra+KCKQFxMM6JXuVGh7p+G+HEWzEiKvDp+cr3erXR6UhBlJxxFScK0+rC6R8/uVyeHs2sKM
r+xsE+CEWhes0dbTVFHgscBzFg7ds3FC1Vy7nrlzRiJw8qG4MOOLPx+O9fGZA2meRRzPQ5M7U393
nqoJbqnMx37n2C5lNau6RIKhjk4pt6Xjorzs7J2bidsYk9WpT9L0Vmqd2EMVrhZ5gRRQponamb7U
dy1S9U1EDntqxvJM1SH6MfpMk5IVkGMAtmXeSOQ7uTpH2OWt67Yhv+Fo1lp9mmRmf9qlebvQh1Eg
Pg4GsORms60KNTz4VrlLaSlDCXNubKvFDUSINjvzprqw4uz0z+fE+DhZ2Y7iHrKEiej9wyLT7Kda
K1VQ76wwmlZ5QsRQVlx2LOXouQEmZJIm5MIBdLAPCkIqWk9Vl3qYalzBfnbZKSjCRomB1q8vM/Ty
g9uS5FfnwTHWrE+emvOW8N2szhwDgNdlS0bIgv3uORboStrl1DQ7tLtngijQVYzvAmWMZ56lLMkP
IonEzZCU17ZLizFQeogs9bOj+DismQVMjkMgOjVA2r+939pJ7+wC+Pmuy8f8RNhhcaQQ7+0nt551
k+bBxwd1jLtancV1BYkv8eBbYS3A5UyUWFbbn6xjPl5EhwmHPRwzk6MzIb89oCYohmTILeLRC3lE
T28vQ7vJl4ndMZSo3YxeB0RpQgVFAtH0yVRszLfN21mRHbWpJFszBAXq/W1Fic9nH4tQUNCn3umR
6ra1xDWZ1BnV13CamdPViP3RueUh7O/yvrr0caZuM/HJoYiPi17X5AwwE5JaNu/W3p4IEaGlarJ0
3IkBCGUzxxULSrbH3AOQ46ECfehL8vHwuFHeJ0cMKsNw1qP0dsYzLcvpYZR952/CLFLn3eAfg5Au
cl/b/TJpA3utW2NwbA0X0gtiq8Zxd0qkNeVUDbVUk97BUbQ/eZ6Lj2fXZeJk2mL/y3Az360mSqLW
RJ8OI/0s/FO2jUWd9DR1Zc3hILJNorXbFcB4JryVgduvlV84i8qK9f28NUDk3mrrciDDR3eMtVbM
YB6xBk1LTkxaPoBjONBiz8+8CiHvJ3PLbw4dW65FzYVjtxHnvb0aoawc9G84DGoxJqejKeWZ0AR4
KiyoJ47UyN6p1cIqIffpY3Wc8ce+o5962HZu/nwor9uJt2MU1J201VzIMSl0vBsYiIM5RsPA0U6g
pelM1w25QZuMkJNdA1SDxdLGOR9bJzmUtYxvPOVm8AbzaqVXdGGI812RgFauXTQKuyITqNQ11zsP
RnFStXZ2VpvqIXC75mb62uWqvOx7JaFfyCfgCOZTRt1gDOMK3ZgB1wevjN5VlzBtnaQ8km5x6DqL
4uHsrh9lm5+VebSqDG8i9BhrV2lGxSfzxW9KC0qYr2OKsjCrt3elhcomVU32cbrHmPAtNVq1GwY3
WAg3zx+SFvF1M/pX4+sEb7c9MlNszWsW92T+4Doi8bMurlQQFgs0f9kKwVCDepzVTUlQ0tYRazHo
wRH///wvLSCYLnd7jZr9kxFmziPo3WWdi1cO605XOYZ8d3MMcGfHMizjfQlolr4llkU/nfxdn9pf
CiDw67h1MAX854dehs4hkOUijMt7YKEeCk9jPMtcHawH9ZIgmdVgos4vG1J49QwNajKkRy089QdN
HQ09ei6pM5HybdnXw/DEnIuejLyXDTrSTdr2xY7Qau+Qu/XTZIlu7WsR9ZZefP1kPH983zbLe13o
0hCsVt7dWZD4YeV5nrfT4sq+LgfHJG/Pjpd/fpXfDRN2Mpxgk5mH13p31wD6TzOn0IN9lZ534Gz2
kd+KPRLgekHgkhIZ/PkCz1kXRebeRcy2wYOd0p0QpE0OubkKGnoz7JAMAN7NsRqt5nyQcbCvMdou
E9fwTpn27EVIRWLVVnZ3h0L16pM38XHNoBzFuhhyAEsG9ttvZ6GJByBRQ7G3Q2EVAUUKSQfyvfHQ
JxhHslY/FZWboDEmizCXIarzWbAVZma1wC87bDScBIzi/j4QtrwRW6fUrEs8w9B+8+J8anx5njVs
Cf581B/X9IpKta1zb/JMt23n3cg2eEYNGt3OfZrsYYerBzsfH1Mfw81UTzijKx1lP0LcS38w8dQ7
0X2mNbgZsHi62DM3iRVs9Xzyvvz5uMwPlQTKkeynbf21JC5ef/7L5jYVMveCPsjA7BD7hA04X7tZ
XJ9FCbibqhs2lUgrDEBlSaNIwLouvVOkK8FpEgbIFiu6XjJGR00OG/mqdeoeQx48CNgJVqGqHGmQ
H1wtsVZ1gEZatEmyd+vuMmyKa5H15b0W+rclvr6Fb3rEVOrEbHzyDj+MF2W4Ou0DSq7U/FlVvR0v
XtHmST70WP2oFKwgRbJ9cpldNB9uaUs46ybV7GYn2a3sa715FBFWpMSP0q3txhCcIita49VZTyMJ
6Y2NNTtUSGVgN81tgafST9dOo4MvChXK/Nd37xO+kelFtdJqQPx2chvbUX3eldTAnN7e5JldLv78
Lt83IuaiskvF37aUYZnUKd7NIC5p7ZFFDNrOd1H46Y591wqc4yhtbOLuHIIsgRAwxi1rfMjwNy8E
MvB9YGK6bDWCfAuap5/M5r87JsaWSyEOuIv6UBTDYN3qY9RQE3Q1Y9np2ggpXtabHOHeNgzidV/c
iPEM/Ii89i1KhWB90PPTtj1O8Pw+mf0+lBgUa0gaSGreGFFKmteav4x0NzIgJpdC2wEU3+RW89jX
YKbhqzxgW+r3BBYu5q7m9s8Xxvqwlmc3Ru2Iuj+5dNxn7y5M0Y4Goi4RgITQSczAg5Nk8sHvc2vh
Ru5ZHDj93tTGs9whjAQXz11o7CuW2yeaoG87RD3iibKX+wjR5JwPyckLd0MW7Gh99wQuOdyAUn3T
xslb2lXsLbK+Q2I6td8T5B1VraqbgPjGE14H2ZdrsqPryGzyGl1dd8Vch8116gv6dB7Qbj3se60w
d42jn6tWDmeePoTndtu4J5n2PakS7TSk/E9AYjitUWKauyggAeiTU/ah/sGyjjoDF4mLJalwvr1S
lZGWdj+Q3WkVBA5XSRMS+RYv6qo+aP3saR+WcLhQG9cAXWJDhl/r0cSpqgqyJpwi3KZJL65ycpA9
p5d3HVMfdEIEpTIrm5OkQSNqw63CTwbyBQQBo+B7nrrRvWjNB408E4z0U78hY/GYRD0S16Tt7ySx
z8tyCP11kxGAZeC4noYgQfsaaBeRcxiN8jTHQHlVOXO8WAfbJG7qpygaEQgltvPJSfqwM+LOIvVK
uDqzmvqwUtLzvu0nW3Q7p6PaOxoVlPk+WJWJZu465jwIjfnwyd7lY3FhHr/UXAxhIKSl7Pv2woSx
buPJSdodkaeY8EGIH3qypG59V1+NsQiuAtGyfiLBbBGAgyTphjSOiEzAPI0f+tph1eWHX1LkhMxK
2hJ/cXaKf/1mpKv0yZLYmgfJm6Uke5S5Mq2ogUjq8u+WCclQNInT0K3uiM5e1ewRVsTqOadhbqQ7
MBUZDj3cSiRwAgYLzguDlORKD517lG/5BhtEsrYjw75XI4pyyr0N/q8Y6l4dsCLOwuDKxFBpdJlz
/vpVb5f+qSbCH1+pJrjyG7oubRmM2BWJfSCN1l3GsiKqDO+kPBQqszFjQhfMUDVleYz6UIbh1+i2
ttW91rT+TphyPIKD/vHBKHPjn0v635+H/+G/5Bf/nJD6tcP9nBdjFfpB8+7L/7gP47B4+RY+/c/5
z/7z197+0X8sr//3zV9wS/86vV7fvP/NN3/I///x+nPX/80Xq1cFwGX7Uo1XL0yvzf/tvc+/+f/6
wx86gpuxQEfwnLdZM/83cG3ZryqCefD+91///Rv5AabXun/Knt7/xT+iA6H+Nm2TZRGz51wTYpz/
0Byov/kmqwnXmrtdhs2o+6E50Aznb4ddvUWteF7Hv94dP0QHmkDEwNKedSs7Gx4FSvw7qgNWLW8G
NyVPtkhUZ0xhOSY1iPdFhFp04WhVKbyloHDKBbSM4XIUbnHNYwCxV6WTlXgydL3+BM+H0GDJPoiK
JrvDR4Ls3K9dpVJIQeNkoObMLdKGtbTSL7MMwd6c+WYjAHYm9ZV4WFaqMh909LNR/FAFIW3a3E+I
M+gRCFXCHc9zpXkPWPH8S+x2ElmtG+E5CsOEROmOX7j0o9G8cCKrvywKExhDqecs+Hhb8bMdOmTz
daKN76i1QlI00z4/GwmG+J5owvtmQcC78oO4uIpb0TlLb0pSkAMEttgr2piKVrjFv5EZ0q0TM3Dc
syaaVY+4CTocJlVJBcg1eVTIivndH83wovSldeelWf5N6KKpyfjVq4u8yh1ogrbINZy9Y3erKhmR
Mcwe6qZ3cDoSexhGED+TMXspCM86D20Q3IUq8mOtD/YLjLbg1BtF9dxZrrgauyp9MoymI25g4lWW
LLPBMRpOb90Lo9FPTRgYF73nqF1OEfsRUzq8MmusIowsLBTIPtNmZLtM2y9kJUNFqvwovEnTMsOP
3I9PPBLG72aQinsKvR5BfYYaTrEMArIIfYPwwiHTzBsYmMnRzZHUntTgh26qqcNaE4rGuPONskbQ
SrP/HHwj8VOdxVLDEMo9qrAJoXF1fPukqYfuRZnZ+M2MLed7okStn+gFYuyT3oqxGeejqw5VLRuc
ZTnotyBvQL1DAwJdVCeqfEmrPMFnrxnfoc4OdznpGVd1nZp3kx1Ft33rNtdYlapLMI/ywakxFss6
7OZUp65/Ao5jXfsghK+s3vBuld4HsPIAci2KztWfWQoPZ8R7dfcYLoevwmqMA7D06CHlsf4MMLH9
Sm3bPBA6nTzpRZ3hXMqzKwtSC9EfLjZUy8Gvl6a58QRUNHjUcoGuEj7RRVNZrNcGR+FbKr0mvQ19
LaRsZEbanKxbqccCfPIDUIP86xhP3re2tdEcGlGMw1aVGqIxVnoH0yz9ixawEAwVww7ipTP0DdTO
RjQlEKMGlJ7nMcaTUs77btO9CWxPv87LPj6jupRdirQUlyZytrs6JGUGW5kwHpIg6p4AH9lAukdr
vCXFDti83pqnhpdhwUn88B5GjX/tZ910T6XYv0ClmV5bbYTF1U07b1/VhnGGWQ7lsl1H32shyExL
MloWkG4t9zm3xxRBqcYmey0bPwtJrysn/toqehomEsKCXCBIam/ZngI6av0gI49Jc2KFsinPqxud
ssY91h77viJJ6ZKkIY9ybV6qE81OQYgSNEcgDMkITyAiskNBovEtauzoLrXa6Up6Kn0aaiISMCc2
ZXeaufSYeyR8nXbeO311rYcFPmMf6gnbl6hULgL5QFWL0EP4sM4nVz7CgjPhSFT5dxcz/X0VjfXl
OCAWZeLsieNJtF47M/K4vWiYfIggFNMLgy/4TtFVCxdU3Ko59RE7K+gQJkGdkCCGh2U86IMVX/v/
h7rzWG6dWbPsq/QL4AaQ8FOCTiRFipQoN0HIwiS8TeDpa/Hc29dFVEdVjaqHf5zzH1EkkfmZvdf2
RnsKEJd39xrtq7mG6uQ+QIrJ7qsuoYUfpuEYTcn0MDsU/eXgTXdqEPPVZBRxNSqhPcnGU9te69WH
0aQ8pr2iaudYcb/IgJFvOp7mZ/CE6jFCB34p/M47k3EmmW1SFVSh03/p0Zgd4lK5X3YlpCQ9LGSv
4+ia9Qk4Jow4/Nvhm4pbe9FCx8e9ohnW2bDz6NlHDXNosHrIhQe+4743G/eCHrV4MyunegW80H6i
3oYz47ZD9uI4yP8xt3a4ttKZHS10WRBykQk/Z9FiLz9nwoPQ7IcofRYMb9XVmi0Nm9uc69+yTmCl
3Zg0VPNqwHWc9fe5TYhdmCYzehrNZgJQeSGBhGRSuq+NHicv5Cbo91MzEOksTfGWe5x5QQgmmGgS
6YavfZVgQnPjNHnM66j4QW2hfl12OF8ACJOW3OOifdHItdoj4+b5JHi9+6y9Rn3ls6+OmCVQ0mSd
GBAsFkm2jNwiRiHftdUiNCdxybW+f2wmd37JbIGVQYaRghGuhvBJK5i4kjpacZh6IVD8oYvDI2Wu
QuYLnfCiWneCethP1s/ccZUudG2ev+XEI6lY+pNFMI/RJ7Di6TrUbvKFRq8HglcV8mGsZu9dFBmH
T17zSfXYbetFzIX9JGpbvhlOCnit7pSFbd005mc9j/WHNrTt1zERw9nwW/M8IigmiVX4Lhx9GGLY
RB3UdUXe4fEtdU37TUSenjGuVh92KFxWbiWadCOOuqvr9Do+zgLAyKJOI/OdzHRyKTyrhSWBPL99
U2WVfqo+LXieiZHB6tu1+bOnxeNv3rnOia+N/xsXyjWWZtermlFEx3WLVYY3xe8T/xobUD6DJrTq
C3gkSAFaVQ1YsxOz+GKEOf1AUMWBTWWOUNIdQoJ2qna43SuWN+DnpOE2OA9zpViGDeGjIUaE2Lam
zY8JmtFig+geL1St3SZ8cjafo2ImswT52r0wvOFxbiKP8O3aAjzbhx4AgVzah1o12qcVqR6bEuxp
MkWSSr7j7MEfXtdD/1HVifupvLr5rFBncJTkfVqti8zQDmMr3BqwYRS/6IMcHppCVS9W24mTMGv3
5DRjdU2FyuxAjE0FHLU1LkpIjJNlNT6NzIAfGgIFftA0x1/21POwi7o75laN59bupzdbRpjAnXpw
eeNGuFnkLnvV56A1+a9hWHzB9Yr9JSFTA5SeGdhduSLIr6jW5Kn13D5xmTocfoaXB6z5vXjdh0X6
EueJ+660rPtRo5zObjm62JJozfC++H392MRD/yBJwnnvAaxaQZ9ZUO6hkWPNnx2ol4QuKb9eTOCN
GCihzZ6fjUj3ibbTQhgUfS0JdWYzbr5kborgu7JG8mJTQRLKStWO9YO2glARmeHluVlyKGu0wcMh
h/mcUmDGB49cOzoVWYKRP8F3UK8ALnSsMtLcfif1svVBu8XyeeQCNNYyNRj2D5VtvsiUXSaFIzDY
RZY0Kagqw5acXWD9coLedWBaZc133c+dr8xkc0hogvFOKQv2wpZAOhdkwwENBbt98yeBteoWXN/l
M9xRFQZD01Vvrjt1BKBYnoayM+y8J8urnIdQWRZE5HQsLzhotXe6VPcjhbw4LMYuBhhoSIJs6inB
2KPlevuLLh7maVU4KM2p5RrMCi5OnoUaJ1PwhVfzd05T+2rANuIVYxT6TKXVvnP48v8l3sCglTF2
80GmypRgsbLV4+Da1dWwmyZZxXrrPs9A1faahJVE6Lc+fEMbi9/zcYzfxikH+eM7uVro81hfRmAi
GnmQJFzOhZucCVMFVm/kUf8kuiS8Wsng3Oed1bzm1WBh784i8ypNyz23VZId2kRircg1IOAFbcyD
CbTuxWiNG167qb3zbMKLX4TlIB4NvsrvIDK0aCH1xn2Zmy79RRZrProoMz5SsybDucl9SNej0WrV
YmjK/CD8Gu8I+UkXmaZptATlRjLXDGLkJVSO9gDfs3klCZzrXgeBXzE/a4HJ9Aq9J7SRQjtXfkqA
kNM2gGK5/z0vTH6ZGbQTeWLNhC8iNOvXRMTpSzfI7pm9Hn4lq+vx/yRJN58a4TMNm3LffLRk6r01
vE9n13RYEKKTaX8bUm+ezHBMLslo9i9DEd5wIAg5+U5n3vzpRBYsJOpG7xnYwOByRvbVDyVl+Ib6
2Xgbkly9a+7svjrwF0+II2oGdnVcvtzWVj9+r8FBymgN3s2si2sIurO4Di4h1fyucXZfWlp1ijrX
vYIMTjBfQESEzIGaaIGnw/1NpRPKoOMpxEno+A+2Ap0AGDEJo9e5mQjfJLNcnyNrMzjDIE+gSNOW
UTLHHhaVThM9oaGFBsAL1V5ozXda4TEQ29JiAeZ+piYK/XNdJx4UM2hcM9LfuYqNPdGZ8YlMNaCA
zdRS/Z96laXGZ+62sxmwumSDU0QsClgkl3WHIFe1cr7GU0yn2TaKwKkcNs8HRylJC3mh51cCYsiO
7V22txVXJBDTqBjPzE+dR45mN1+0I9/bAgPhcxya5ldY9xWeds1o9nFaOq8ZvnPuqKqtP2sa+c9M
md2dFfPJprMjXyd/zt5zo+juYxv+6zDG5bEcIpjO80wACu31Z+138kufvITcSiHbm1wBGLcEaXHQ
BAbWCsnd0zj55MHNYSueCGOoTy4jsm+gBvJADZgm8IJDC9e8nX3XAEwPeaKH3wBWSC0RkVF8RlFl
P7nCHB+JAUSs4qq8ZFBiGg+DP+nPtFpweodRg9QrpAvHZORjixamNEMT2oebfGhoKg6MxvBczsC9
r6bnNOXiRnF2Fqk7kMVYzJpzmeuu/PCcwXriwzCf6tiGos1KvH+LGgeOiZKG+wapmkaRiy9iSM30
+FxqLOE4ZUv/Y4oN+6X1Sw5RL8SBRlsagVF0TGj+LZOqTxMNWUEAaCawP4b2/AbJof+wmq7+dEwd
6gd9ZAlZayqSn3oKCYJkCprfJ0bKdEI3id1bGE1h3kgFpf9UxVygfyZCf5tN/ddmY8ePofup/33c
9S9jss1PebO0tP/+l/4XzsRuc6L/x0ysh432nfzzSOz2P/x1JGbqf/EspmGei6HGYiLFQPqvMzHh
MRMTpuUjzkV3zcT1HzMx8Re2naxcGJex9PQwyPzdiKNZf7HQEiLTYIXLIPtm0vm/47p/+Wz+Mcf8
P0WfP5QUezfdren966LPY7/E7o4Xwj/lup57cwr984KHF9Ck5CA9F96HJ9NP3aTTLEzrnqvvXLY+
ZjSbU63LHsUkSeUBFBG1F3IPp2tWw8gJnUuFeRlG/nJyTaqQsTyYRY7Mk6bKu01jiLP49EtS524Z
JTDnqfKbz9LL73Lg5vUANI8C8kxEyaYQmknSogd+o5x1BlPDxpmdadFO7rOqSo7kijusGE9z3uwI
1hMgBZRYMKDY+37YrrME2i2OKIsO20KQYU5PRG2fdK+wF5D55T7a6q1TLkU44PAnQIXZ1J7FGcM7
PVpLOW9advgY0A0y0gbDDDS/32B6q3dFYjzjbl3jJ3iyQ8KITUymYZb4QVrMsG+JotJ7YzV4zr6L
Z4SDxqM+tnsrBsCmRrVlph5A3WoXbld/S2k+G2O/7SClEkJJFlxrLu1bVTYW9HIhVSPrPDsYsdQv
WukReyjGAyTBcdcWSHyx+AOUNV6QP9+7ZQZcIY6q+1YO5PeMhX0arGYl9epiTsyDWFMSe1X4l5vp
C9ct05kMTOSuyu27yeAuS/Vqw1fkrQw9SJaRxZInu04wPWb6l7UUDCUZMcab2Ec9Z8Tqu/pucLdv
KMCD1PEuMb/0Fnk3mYw3il+cS29tVyT29TSDWdpM61yP7lB1VXeVMHdz7OhL+gS6ugTaOGwXdmpq
lbEtIm12EVfT0R56tdIG7c4gDoOBw4gyQp8DerV2adlAFYtiU+TtEwf1t+GKh7HVklVmTr/g68iB
LtQru0P+BrAwsgrmkVjZTNv525T1HgVGe0jYLWtJ/BlH6ZGCmp4Vw3josOrK5ggfVZ8RyFm1uzkq
s2M6q53suwODrnOs0p7EioEXX6Qb3yL8h4UgGbMdZKryZOIYABic8FEiCFnqv7msrmxs37qCneMt
UIGhFTVMlNeB18NHFc24GWPqWmpfWBTT6yRmfx0NF4JKnTs5kpEGnnJMDbW22+hx9tN9weBqbWvd
fZLYLdab46hBvEKj0i801z9ixHxLw+IS69o9ZfO0cB2xUumXL8UUGNb4rBqSuYu5WJnKzQlzRN4b
qvQTazUjivQBzXy30ehGFy1mcOKFFODfbZuH9zLOzk0KuYpYQiPwKh/bc9odb7FSoa6139xW98xg
LzU9OvT74jfrwMzKan7KvLFmAUsNaDftO5DoYZF77a0Qpxov2VlC8YLRDaMucClY7vwBni5Q5CYQ
LC9XqSS2IedrSMtAhFXGqSLdlVsnY6A5kVyrMH+BikyxQ8IfZdqx7QmtEkPzXqWA7X89ZbVLmfXd
wrSFCSTSEafcNDdTb8G6tjtC8sy3mdGeZ/dXP4r38Y1/J/HS2f50N81tcp9qTWClv0hReDyJMSpV
9NIm+MtL7TFUTbcUsMWJLbU2xU2yQA41+9SJBoi4Dk80+64CGmyMR4aqcC77Bt+8zozlNoswX7sW
wlCYIGN0/B5ZOKNmr6hXVltCFnebq3LuKXf2tac/OFONezwFGh2qcuUzxVmgCAMmNkpj59jyT8AE
TD1E7Lzz1XUIyxHGYLGrUhL0LARgNMEwG+a5I+c0J/s7GlYJcZ0LG5f8mlyuHXnbmzBW+1q3AXwQ
M0JomLHM00HfWpm8n0R0rxNEuDYs7xco9ILublXbqkD+KXeJaRz9ORk3fTkQqkccWRSSSay0nUYn
I+dogwf+x0nLn7AgrrUIs5feujmx2oPTtA+xUfA8Amp1LUpAfA00/JIgIuWVMY9E9WZNqQ57I+63
UeOuksaK782peG095AkoH1zegoW2aRyC7Y3ZeaoiYFl6/Uv2avVoODdX+g7ko7cpb4ZtogHPSje6
dTzOb4X1wWgIJKSARgUH9Wj9Gebvw7gMROEyw1TZxjXrQ2Gmh6gtn/rBwbXewhtR/q9kkhPQ8Y1s
QZj+Ep7KfbjLNP2YNlwoQ5685gOILhVDXjRNMjCNMycNossoXWT48Ec+0tq2tGOfx04w5NnpT1gz
w/sPs985NVkhevMcg3C8dUi7WoUfiMXoeSt6cgP1fSAdeHSmdUiG4V3FybgkRhHuBXqJuOnF1he/
ooEzbui0MsqpNrf20iOCN50ZSM+dB543v7ixdppqIVdTR/ALw3MBFZdTPsE817MuUbj+Hct9EpmI
tsgQAlFVuzy8heYaSz3VrwjM4DoKB0O+lW9BSVea4V91/2RgmuG7N49bexZ75kHLbrTtzYzTVqOn
DGbo0q7hEPfDKjybC1RouLFCUJosQ5YCHgTPDQlopm6t9LQeHmu9QIUmiL225gwjRSihNCDLsdwl
M6zsIY+HlTEWzhkoynqQKoLm5XZAkIuXGXjhQdhS204auxo5W48Deybmgm1B3lZp0zSEK/jo2auT
fYyxXBUsWO6aGk4eMrijBhh8oRfoQgjHINK8P5d6MVHnTCtfVhvDJ2a8K8h8NMbwRmBYMxGdlpOM
nvw5d5aafmUAqTHeLU7Sge+AIB1p0qkk9xItNyHprfY8eh4+BJkvE29+tevktbCTb3vi9rC06VfD
aJEU8AaYXOU3KYmMkzWRtN5Wn+PfQZjDoveALEse+43AzLFR0auWJcSjyh+dakNw2t6r3n6dahsX
7yi2sqG8mCNvnY3K2fDu7GmTM3hntb4qZ8wPfmEynOi1aWHU4Zmi9d7PKjIUSDb3k5dOGcUmKqIN
SbJPYsxWdCUhkyp48JlN+qA9lhvpOOFyYswrjNFbh3zPFj0c+6INIeSTd3NjEjDeB7Xp1UCw00fF
13QqWto5hZAkyh7m7dBDdVONJx8NixfueNSV0JE3eXYLA3Km+z7n0pzjds2o6Q7mOzjTJtP38SdO
lhiecNPcka5O6F+TL8NYmwKGVKwQ0+RO+jF3rpZCzdevYcK+ykxotapbDgcxHkNj5wDz8w9v6h8Y
CMhFquD0jnFPWTSrfNkC4QfzC3Uf6NEKQfi89s34vY+bPbtF8CEznA8j9t/ihNA7oN5+zcepjHJD
2+lOGPAiP9FXvfQaIol5XxIdYng5xhsxiya4je4TVe+7NnnM4AsHY6EMElxM8A437qAVYVAZ4gqu
jv6jy+QOeOGZTQycjVSC6Z/jpROZktqUy7bjGlimsIqXdhNq9yKDHex57cIpzbOdtndtY/mYfRgU
s+x91Er/szMrHiihbXSruYCwAJPjgXLMuHwq7hHZRYCyU/LQ4EryS4GPKI32azDDVRTVTMfF1fHa
n0ggKDbS/onee2/L5jGzm0dsMlfDDEkosjjDEOE95mVdrQ3qGkM5JLCQW1il8DK5882gyjdd7yBz
Ft7tggJIL8KdHbLdGLM3QTI0Nm+CW7Vm2Jdmu9Y4zw7p5ANHEVG90Zz+m2NIWw919xUPyZ5/ZUU4
SXuMmHUvvKwilrCgUJ+jbAtnbBXp0RvGSgKwe3GAkICdJsqB17P0CXqveQiJT1pTaKfUUhDHdNz3
ml81QVO+IMCwFoBKyjtpGYfK8h6t1Lsf7XFcGvQa0u2doCR9eVWhVgi0noVodJwcplw5y9oF9g7y
urSlMarXHKHmhr0ItCCbcY1GHorF0Yc/j3VF9g6x8BgaZgfnxuGYDeNTmH0ii1mLhs2VIab+XhA3
GfQ+hg587lQab9pAmqWVdBfhMZq22TUSfHyzNpHQSjl1G2+Rdjb0p0iHYU7O1bQhdAkoiHosvPrD
641q6YhjXA5PkctRpNUIKJ3iAXQv2Oy+dSmw2m+/6xLyC3CNKDH89Kn60MrR3I+6u2eCKR4akL36
wHKKxzVaEq24cthys3yL9sIJG355QftTdP1NEPUkdQAkugOoZP41TCLWGOvvyanLF8LVtqWWkyGD
qGnJ/bHsMhwerVlD1bzkYyMCaf6UWmEuyj6LA6dJrqLkqSzcchMCZZU9H80A8U2b7MDngWmFscry
ifHvDWOpDRFBMN1Orzjyh/KSkK66oIAkKR4mtaEYqJjCXMm2W7nFpAg2x++O1XVRsMgkhzE9NiUe
iqlS3ZIlgsGSiyoM8pIayDZptDPQ3l1mcEtXiQhK58KurV1Vk/tUQw3H1kmBwCoQfaNEloF+Ctml
a/00CYBo31dQbmMAzL1x+CMOSGC3ItfQ2J7wCwJD9d2eyGNg5xqHGHaZ83jLFVfQLlh0NcOisDn3
+jbIpdUtrbS+q+bMXc6YsscU1NrUg8/TeoNM3+HRTut3i3WrGhE/moRemAYGtOlGBsvKpWGzfNOH
8G7uHJKu0ubOY9cUOHHFjs5IXr12jxiOntQJR0ilHmFGGtaoVH9AGrTDUCCCRlqQ/qad09tdEPLB
rHDQIDgjgCtOjm49tksy3cBscDuCbuBbB3AOB09vdq83+T9pPxxKnr9wkgYYKDP/7aQvx2i8I2nv
QY4DUKKhCTxxzVmlp6n4BUkw9eWjw4PdTUSm5i0dGXkmZcE3pHHMO1VHa2/iq1jY3ckGbhxM+F3R
g5LZniXBn59OxOai15NrlSbfWsSgML0NlCPS6xYpMHHTPd9476U23FXs5TWk/67M7W2Gc3YYdEEi
PEnpyhVfUqQLCt0dwRtUik7Eu4ODurbzp5BlTtDWwzXygT84Vn2P1+wjwdK1dvJX3SblPr3WJiEm
Q5qcjKxfpzbjHCEzxfNpRg+1mhXhcLf4qjSnkSruvNr5ou7ZGqyvS5/UtdImiXLG+bji1ifDbPbJ
VSIGeDmHt8UwJ0NMdgkBAhsIBUjTk7UeB3xLLvAvDobF9T1Id+0wIM5GYKUkU26a0SxWHrCxBZzQ
Ym3I+rVz03Oau2texr05N8datHd1nB7TTp7blMLQar+bISezYHK2fmmcwBKcLXgTgZFk73XXfNvU
2fqHo8OwrSLngtplVYXqKS/MQ4TsJvW/+7ximUeCfavqzzA2mCc7G32Yf7NxOkXjXAdDVu0t8Bgu
6Sx1I5/yzDiMXbv2rRZxSPaKPHE/NPKcNfpv07XfiUlDHepb1Jxi9edfiN9bKV49c/41E6LLQL+R
Z9A+p3DiyMJZzyTBFZEfLaE2HpM26YNk/sInQeK2HR8L3V7fXoKm+6tRpsehyN4NKMbkXNVhUD+2
WvqORH89pQbjBxW0klFVVSar1kkfItTweVjS0xj5q53zgzs1rl3t6GrqKXF8yk9B6MlgnwGCHSs7
fgd2QQANwUVQyxkaGe2VoPH9MGbn9AaUM52oW5o9wb/DRrJDyGeiJuT0hKaSpvnX8tOjB493qFRg
DkxSquEdjgpH00236tsXUQ9Pt99CCwu+rRR3bUXaaDPct11+zkHle63aFSB0Wsd7rucvi3a7U+0V
cQZaooxHlYjbE1qME87hu6jAQkNl+G5FcMPNEFtBfO7J4BBG9BFKB4IWbyuetMvt921aQCphQgCm
fCdj0VxwLlA8Vf5HliRrJ4KprtBWhILPSJfgm6nOXWoKIkFSMhWQ300OIc2afiJp5aW2n6cMf4zT
3mY7XGdjdJMz2R+hDQi3L6IjoemScq084ThdxHF8jOOW1B6rD5oWXYPQGtCMomUfRnqGMs/WWMM2
HqvnLOODcoFVt62zR7H2KeJbOmVyDFlqB040APYrD7pQB8Buny3WLij1HXaXCXA2RzLi0GlZurZc
dmFMVNHeyvNj7WfnwW+/UaT1gelBCp1seMXkDrDp4OjxqEwZ9EdBpVZqRNynV1JtSK5Y2pInAgAl
7dlaquHJKlqDIL3d/DE53Myin09lYhwGXf9VZfElS6RrM1Dx5ShKiYgoORYWbzTmvEcCWo51yjbX
550YqpjmkLO4Hpn0hQyKa26LMh6NgHyOnVXixrSzD98pfm4fn+sXn6PJu13JCCaqD6eMSgBFyHvH
DDJMIhIPow5AW1MRcaG/mCntKtOBuVInvoqKGldcRhFu52E+kMBnbJ1MvhPbEnS2fY+F+5WzSRHi
mMFbxEKU7yY939e9B4Ya8pQ89L4hTjxqKaMUXifo0Fxv+K7l/MDaJNYwJ8FQjb9VdqNmKJ1uv3j0
7Om1ttJLbRTOwq7LaiNawIaaVi01RjBB7VsOkyEKoKpynuuBtF3NUS+TnVb/Az3yf7ZQ+Zety/9v
cuQbvOA/X70E8cf3P+9dbn/7b1Jk6y/YAgnIuZn5Qf/c/uRvWmQTyBnL9BvxBpsEJI6/710Ef0Rk
IDZMD5qGbd/cQH/nn1nI4h2E/KxJ2KPxR/+NrQs2sZvm/5909qbuuNbNo86/CgXmr1uZr3/QUcrZ
AfhtODvErntfMRme036Xo2wbRw/rxfRQevaPDr0pHMpV09b3IeXRJm6Wouubo1aGGz+VOBg0skjD
Ri5fZejx5znBUFoWHuryxUGJtCOvqndnJ1C3NI4GboKrzTllTXUnyfzdmk02kErCGKgJWSWQkVDE
CbZQAbMgDIdXrYBjQmwwkYinaephaXh805mu01jklNmE4S2sGOW0LA8J+/l9bIUPVjck24zK+A9k
HN3jtpXkpow5dyJJOG7c5qsm6sgGtBzib0g7iea109MLO1z0i8igB0hmjuakl4FTuMheWZakERhj
EkW7wXQ3vPhhPcXzzqjTIyNbUlM1F/XqFKHSZMqVapBde0sF8+3GlAYx3Dk3lpxTjjtVOHeJlv0W
d2PRecGoSGWw42+3ZFNiGhUk/3GPkOxbOf2t5q6+Q5RCFuc8ayrS7Ur7OZ9mwLwsJLKzl6VfrZEy
gTF5m2fNPIlSESU/y0sWTqvZkNFK3e4epq5hBo4xpKv17Oyd++kxLiURmIV4KOapCKzkJxbunQeg
h6TMPbXrHPQ2Y84IK3ZKpRp7vN1kou6YXiNyvr1Hbtpt4GctiZYQiAS1j4Koj9wVe1w99d5zkiFg
431J2uw3UsPWn7Q1VOdfOwyRaSq0tG1tnJtprhelN7hrV2Wr2oEQ6XanwiKYqNCyz7LT0hUu3p0H
flh1Dry7YkKpbjA36dnbMwfBeO9Alqanzydcse00OVAmGXd4HsLqqX1FuvjcjdMzyr0XvaXHTlX/
Yo4Qs9u8+LGm5IrkygFgPO5jsltYZtKi6WzVxtQ+WpJNXI1ScOS6WhGyepdS/y4Ej91RmIwcpLwm
TgiaeYzwbBOl2spyMWTqzrVyez16yG815TVbxBgnbuJnr2XSM2g+Q+O4XtdpeWdk875jFRG4LW90
mazJEUK87lTPXTMuZUmBFrU0x42fMf0f30sf1UQt0kMfRw7qSF6t6VyhvPzmGWocpZfoGpP6nY/h
Ew8qXUjqvk4q2pIs/loPMJGzRHvGUO8QjsQ0qo01Psh29JeWcr5VNR+r2mmB6dgX5HonL6upcoU4
FO27TbZ0oPfuT1whCAOkyNVOboaNR57AZhMLUX6NnejTUeTM6GlPTsrRbfwryphThJOIkBOiNl3n
M4sNbETuI6HhJU9cc7Lcigib/CfK4PPGNOBxekIy9qDF6GhRpC28qtwTe0LyXXJMTLGMp30XMWE0
kNtXlqUWXZc/9J3/Ib1h38zlqYFnWrZNvTPd4mp3pClMPjcizyP7TVp6FcOx5aa0ZXvqiczyFeuz
bHDeRnddo6nbqjxn5CeZyCoH0xxjtRsUXDKwgZTcUZeVzc7h3A1mkV7cim5NiOz+z38U3j05EkFi
JM7q9qOxFfHrjY29yCbnizw5Fr0+zcOt8i3zeI0m95XQ3ROff+SL+zKO7yY2UkoTd63WnR2XoEJq
os/OBu6Iz+VeUEjnkubHTumwZbmbw5gh1xRumejTdS410FNZLX48nS89G23GlTEja5DOCJS2uskr
iMeh3sTt7QfrO1g5P6OhPyBntyhMh8dcrwH6DddeUFLJiefNjDnPUqs/6lG9m4gyl2RdoMGLr00z
Ud6EyFo891DOrVriVPiMEh0znjKD2QcEMqDRHbWnXMQ+88I56JLyMpjFXRwSe/c5E0nHW4tC0Yx4
jjy8MI3xVU7mQQtRdVqtJxaezH5ZqzPWKAv2/9SWmWCCbrlvrLtio5/WdclEoKvxEZrHfjWQRQOg
qt2MhDov5poQTbc5dXP05Rsja35vPtQFi2RbOA9Y7LN1bORI0Yej3dj3jr/H07+Yq+LecJP3tOzf
64I9M913nxAFMt710iowMFo1SbX5hTSsV8yJu9RWh7hLfoGMkcgJaTivxj0jE5JX2P0YKdWlPPHa
sN27bEkd86BSpDhYOFEuKsKRG5lcxwmVcjqz8860dS7a82wX15RGHFq0+YiSHi2cVUwHO0aAWeHd
0KPqrkhKcUQiRthyudPd/tnnabFTbzub3mpiEGAN3aFIm2KJerPGpxK/Dr4/BqEQz2wlHuZxvJZ6
coG1T3hmOx9SKFWTPa5zJZ6LQVu2Itkn4WPKlbCxysra5ByhruVtG++H1MgFnjhrWXfQUSyNhoZA
cphcWJh8j5SgzAY7TwzwrLPdHeW1RVq8zKKiXRZY7RDzorItMeb06Rvt9zpkr9+M7ol5JXX8YF6V
7SLq7ItP6AEHbyyyQJTOvS2SlziOjvgDlpXOAAoP8qrzfooRmqOIkEhEisGXqOo7bda2IjUdypIA
BxMJ6VYm3nPw5Gt3svSbW6gjfwXxONlq1350Q1K3a6ZlI5DwEsX3gli/+nUA9cyHSQKBcTIjfRsn
F8auhJ32Orlug2J4O2XkrxlTs3K02NjNuU2+UpQK9BHdxe0bCMZ69lkzjQCOhI4Lkra1gxq04OEB
mBlxz+Z5bK3cebDX3my9GBqdi2P6X2bBBs9ppnEfCmSmDavwkEi5ILTEk60ZgOCr7jEvigFjbecP
QepWXtDjmhcsiKb8VJHeEPQWuRdGBvIz0g+IPfhFKWXKep2Q7BIJm0gs7Z1kq2xlaxnHlJLD3q6K
Jw7iZDMTU8OuTt+WeVIvB216IBYCFWs2rgHcfyHP08k9V4/TVdiEuSFGRr5vtoj2jGin6wmsj+nN
qWNt22n5XqKMBiJgFkFuVmxQ4IYDPPk1y/an9cGnCrvZ8lviCc6iK2lWF6/lgQe7StAASvewJCzU
jFS79MZ0Z+XxBbI32+w2nhfzUJfLqppnkg2NMIjJ8Fk3FcrwNAbTbS8hjfwHS+e11Li2hOEnUpWk
pXhryTkAxjbhRjUzgHJcyk9/PrHPDYWHIdiWenX3n16D4RrhVL1Tu3tfzSrxuHDXrEpCLZHvSMnk
0ikSbaRCqJ35VnUQ6xzV11ZLOT/KgnsUU64VwFY9sPTUWxgzXRddO7MGxFyCItUrZgu4fhru5AUx
JiZkQbMdSOF/wvKPOJJbC+BzbtbLfr5qL3qDhjUsq3+Vky7MpFMJBMxWc7+8c+X4B2TujTSmZ95k
Bju93sf1RGVxm11oA7arxYsxzTd40ocYcouRi0ttcyME2lOlI9bXw0hbQUl4lQNE7Sz+rELxrZI7
oY3PhhjWEskCLrfgUrgA8K4GGwO8oFvIDpo4Yk7whgBoGzIwT7N5hJJOrHj1TyUabPHuj+vsxZrm
VTw5HbkV1pXANtyUG/PUxlf87b7c3OBZRQPpBOwt66b7Oy+savsWpMnSBJbH3MVwOZuzHfbvHwUx
1YSd2KcssNaqWWGGD4NBqZzd7xvQGuBR1fRnqqJtbBJaqabfitsqqC+oRS63EfIUMIuhBIUmuTBf
iMAqo8yqmZdRxVQDuA7K3WzAnrSYdHu3IJG+KU+5HH4UGWm7sOr90QXyHCzcVvI3N9BsX7HZk9ha
cSXrIjHDr9Hd91bxE+DIsWmG5OwukUkRG+FuZAvKQRb1m4qWMqhIfUwTwwZoTZ6VMn5XtPCkhvOF
bhrjqJCcQyP5K4ywXJdO0q1jy9ySgpV7CkAkHnVT4NN2IJiyT5UodS7K+dab2jN53Eu2aX8w7GbY
ZD3JhKQ+idZsfEePdk7KRsriekGePu8sNXuK2xSGHWHzgbVJ22SNmmJvjVI79Kr7VoysdzSH5Wcg
X2vDuig4IXBzchhEQ9eTcdjf4pnTt9OSl7lwcA813+qZkYt7O1nlRnRIG3XjtPUlhrGfXvpFjxLG
/a6PEIAm5VZk8V40OlYkUU/8irwJd/gaQv3gWMbzWMC/4dThj1rutGUGXFYsMInHkBVvMCGBbffN
EH5rzsPqFeCFulmANLgxc73j/Z2JN09hiPlBknyFGolfDSCNV6TZoa3ca9+Ir1rmtzHE1aWeyX/c
hFX6CPr577Sk9aFFWDGC/u3jiudIII7vhMkx4e5RkLMgbKNRcRP9D1sWXITTd70OfCN1DrCkefYS
8QBRAh9FtCR6qBq5uymBicT2sPzcjzZcdiTtNNeNepgqazNp1cXI51uVFt+Eg5U7zXU3KhL8Zhy6
NfQIxGc3PS9jv07JTnf75zLQADF6NGJ9c0JSdhI2nLxWHjpLIXCkF4eQ/YLXyzTydae9JYQcAh1y
JLl0NqiecASCxWXIeB1EFdIb6wPcea+MlIqCvOhaXU7r7kelz4ZVYPvW0DxZLVzeSR5lrL4NJSuk
WIk3FGJa3nk+2Fb0narlOYRMlg84y0S11YEgDJsuN429YQ+vX21U4FVjN9XWza4pi4lVbHECApyW
vqE/IX2pfZeDfjVH0yF2p6tooX6V0AYV5652l5kkBPIHP7H2/05G1rOTtHoGONgGWdi+p3JkIOnE
0ZwQV5tKtIEe6Bly2jWu+0Da0BBCAjRoy4NsxZuZ0uOgSYBMoCYJawg1vYpO/IHEFfEg8pwx0gDK
CEVJh6Wa6cZqTJ3zWDQQhPLmC9Ti9jJo2vdYDMoKlqSJYuRIB3OEDR+ua4LCeYIBKacLtynNSVuP
CsPLihESWCxWDUmQWLrruyLBGk9vxJpzB/5Qpl6Hxs62dZW8RvhdLQwLhpCp9ic4u7hSmB/VXF/S
2b5ppbJUtnqDFvDVKRNtNZLK6znWi+EU/2aZEwpJK+KVwbhYC5Px65hnqArwvm31pDT1B2tI5utx
nbKrrZwMJhkghxeBTUCQArtXUarVYkTu1B1HU4MYO5B70ejVphc6nkPdeJl78T5NwUmCjpCYUbzi
B8wWeRz+ZkLfDXpnUnKDz7ZO4i0tE03oPJIU1XuZqU3kh6Lk1bTBImmNzHlBeKNWToi6gg3OVs/G
zCRXx28TkeNZR4oJcb8/7Fm+lIzY56a6KXP2VUYzAiLyLN1qU3eztlEHp/JkFW4KCFbo9ZJ1UNQT
lKQiW+rqPtwMWv298Ko8DcEmZRT4sbLmZ2te1rACqh5eyCTGcFwyZotVR40Fb4SaJnR9lepV5g9D
vKnbU06/fCqg+67Kvv1SdSP1O00QxowiIpX4U5nRrPnolfuNnmiv+GiPfmdbP8LahyR2HaJg19Bn
bMweYN1qiBMhFSZHaKvJUq4LnpRZfje65kK6UlUi0jmda46TpmNgI3g0zGZ71zQR5wKyD9YNCfHY
68TqPwwC6jOblVEZyLVaQFx1BhZ7UDuDrZUUjKYNmdWNEjG9SDg5Nc7pt5iDPw4+9EqMu76o/YTY
m2zQSl8tcoRI1Xs+JdgsCrG0HNEfWAp+qxN2Q7O5VYxxk1EMeInLcaWb8qOMVKYfm+RFOJmTkv5M
dtjvVOhkRvFg5mGgDGH4wfS9zE13yPKWapjdo5EQyBjHUI2FSIhaGGCagFxdLRa62Huf4PIp5/Lu
5mRl9bH+XmTwOhX3QhbYPVfK61DPb2XzKNLiLaZ8EPhtMZhDc8mF8m0Cm0OkAeRUCzJaDdEplEot
28qp/oEvR4pYTMSiSOCJjkZ0RMxz0gour3kE60w1EkvI7pTmeE1wNgVpB12OwRMK7TUZgpurwMVS
RPkpHxVQLPrKsQGx13OfzSKN+MTagqx7IVvO17mHjFwYf9OweJ9aFGqmCa0vMEm5bW0Rexyw9goS
C/y5XOeSg5+SZMPV6WdCV3AMWhlx9zZIXNXAM02XcmjN9Y8hx7sKc3A1wu7xw4pmWFXPqkB7taDu
RvrlqlebfUkVKF4wuE91MpCTSum2suGitw0atByrTpcgrgkJ1+CyHKXXOkxjjNxMuTAxzX6tz6dM
mG+ugQGtbo1PjXC/2U99qJBqSPfKQY10bEcRS50VMmNAoZVqC82LCTGoDqD2VxLev53kHaeGbjsg
TF2JemCMSZ9KBV4fEdEeOZX7FBTEjyL9HRPnK238XXaNRz295RNAXm1D+50BjerXSnc+Z2c3Tdon
A8SPK5oIWaq7K1Trqemip7Kvn9QfVLDZIdZDE5kg7kxq+IOHosnoKpe9Z+4JPf3buvqnrADruXat
Af6uZWXbVlcm0mCnd4NqvTLl9DI19O+1ybINBRqi/Hk9QEXZlzbS2KzZYcrr+PEY/NMBvpSgV0mO
LddjUbzA4drHnRudiM7zoki74NuBQZKjPjqZXUq66tAFJR9dwpqn+RorpeO3sntn1DG2GvGYI8BQ
P+Uv6tTvdVe5xDadbUw4U6h/oPZi8WAVrq9gdwwpCrF33HoNjAgPdW++Mizn2GJLChuxqXcmcjwN
D13EWrJ4SjKeOIZVc1rz/jTzX1dx2HppFxnU7DoaskSJXVj2lIB7sdwpw/wydZ9JiLVk0zcb9uSf
+QLATp+4YQ/MmsEfdESw2gz7kTc9NsFWf61Mhhl7jN8gyCmrSPYn2yAHTWKzlhBQNxKTNATlXy5f
6FAtjS7nAkzCVpCJG9bPrvHcBcc87O+FkH9HwkCg+fzEvQaMHYzbUA//QE+8EVNCSz+PvrS1dVVX
T3YY/jPsrPKQr3lWn90zhVsmnDnoySv7Vq38NDkOvAtRfhXoVL2hKp40/t62bg6UB4RefSO9QFbf
c+/ovtZURGJz3TLjHVWHMitoBTIYHkIn78PipjOXVaEZfhhVsIeYwMHQ0buWzp8+wbZUtNExcw+W
XcEWSfLWQ7p8D767oANojI3t2HPihX2/bjvktxYtRBYfncwl3kz2bF/tf2oFNRWyX8mYzmmf4w7C
lolNOxYCfddfZVy+6OhkG6S1JydE4hjiBUiwzDPJD5tsbNz1xCjpJTMjujN0T7313amfXBDYWYjk
MHZRsZ5q7TN0SBh3+vET7Jm2anAu6DgQuuZU9lnTd2Fv+NhHPXqddx/t5MKm5Bw1ch/X9cKP3Hkr
TAHyic+2UzoPksQlo0JwdrTykloqWgI2UWgU2ZK4rGJ5zUSYf7lJ7VulPKQOZIzOCM+lImATRm/L
F3FTWEB2Qsbt+Y+VvIlYPCt1q0EtnI9NMb3SeiOHqx4mrl5LpIXgD65utfWuhsE/kWr9Tp+1Hx0U
nlVqzC4uxy+VMpTrXxPRgF5iYI0b244n4fhqsH3gmIqLtQQB12OPFGHYZYuT+5hht6gl5pmM5MDD
5iZju+EetGoWBx1PaG+KCSkM7I0TFiksrSTzUluZ0DcHfmiaLz29hRdm01aHdDfxNtf2BwKExLfz
Nt9VZfgUIw1V3VfHTmAjJ3+qEs5snsSXElrnViTj3wDemUEyDVsJVHjC0gTrYn9CErHqR4tAwrL9
qmcTbNihPauMv3gVwII1wzd2E8qObMBLjRPoDB9lm7nOV3Bd3iXU7Kzx8AL2sWP/p5rqqiQ5fKXm
wb8KAa6H/waHUP1jTnnpiXr6gbtuEwUdneek3SRu8JoJ601xs4Snt4efF8BJyDiNy/KeDCRiIi10
YCGaz/HyejRR1/mq/qla4qNqxHuUMQqmxYw1TTy7fqPMV04UNRsJSILawEDXr1lOL+RtBPKK/egc
TvPOYDxpszxZKQYRTpgW+NjB0YzsdBFd0g5UU4JqDlm+CzAzHFXeJFLhJ0tNPbGksgknLrZtXkNV
G5CkwgzszfJHycdjjP7dQVu/zgy5ZdUIzKcWGzsUe4RKywje0BUUjqcHcvSs1trkCWRtvZYXxv5x
k4vpGuiIPdsY44/cLXdybRTRVRFQ62a0UCy0B+zN9D2OBJpXpqHhFfUZ35R43zRkz5as+sNqBAyE
v7ydl4dDeRBz+UOoGpzdCWpgofwJG2HtWk1epeP4UJK9ziIXvkk8Jw5hsmnOcw52esgNUtzN2llb
lfuiZrnObtaNWCezlLHsVN3O7NPDt34JL1LK7F/EqI5/ADNBp6XGHisUaLiMCYTvJb6Y1Q+drGYy
NZrnpg3g0KhnTOUOddXS0wSUOE3CxW5phcimY5lfgamlEWSGSKbPOI7QLE2fDo3fFtVQ4pEsDtWU
vrUTJgMWyZ1cNhB0CTmEG5w9C4jSPhILPa/KlVlF3XoKNdAw92foZbAVA+hKOlv7VhAjD29beIYR
exOCdLiDkYIzIWx4I1Aurev6qOiPtdKcw0Q9Jc6MbMadV+UYXPFxDw8hU3RUQ39R6+gyYpqhy8wH
FDO3LlxrI5uifVyx9cacUm5EbayFtpEhDI7Carn02sBZ/mwseQKmfwrwnosWZVFvXgmXcjahCE/W
BGc5oNVm8c4Fx2ZvJY0iucwZCYF1ajhe0BIBbGfuO77Yvp4DOIoa8XNaNQzRcRVvRiP8FzVZt7IK
LcO+AxsALJCKvaontLKYrWzIz70A9axjo9Qus3zRuwGld246LxEU8q0IDF4VBNZFXv400p2vKlvG
w4CUcCjHF7cyt/04WeeqasMzhNlzUSpv7Cjfk2hwVlpq/2miEW3f8qFwO2Oh4KLoMb87jVRhchn9
qdGon5nznEb1msQMF129clZr0jizQoOGVuowarGJ5Bfy2ZDZji/T9g/NQ5jjelw2Y0YmUMfcNLHt
QiMkYQYfki5GMpYZRbjRxPCsVIQASvvQR5w8TjY+qelENyr0zykto+du6CAxYyRF4cnrjcqKOynT
O06Bz3ZKZIARPKzA1Nepi3oMNQP6o1F/a9qm3zhZ0x4EmiA6RQprAJLaEaF4VjJL7Lh3izVJx69T
EmNZy9YFTf4lxsIsD5UGrHvK3/v0Y5xy2KAG0AVy/DPzFFr2EI1CqzwrdrPDwbnZFklf7PvQfh2s
geONgWtta1CDjIAKWlK51rWbm5eiK7R1kPctZB8eOolVrZ0JCU/OgfdkgjTuIxXCwPLIJnbn6fez
rCimvVbnHyztIUyZfc/4yShV0hZw38urm6AdhWuFpD1b5ZY+X/rYZYDr2IWKCgchxyV9nhcx7+Ao
EG9Fn+0w3sPM7Bj23UMI8x2lzyv4tsLNknU7K2WpmHPo+bogO2z8V1vYYBqZbW+EXg2wGRE59UMu
CSyuzm2G7w4O8ggzQ+daSeAxEbDkndXijzMPBpZNQbzXrGDtRg7aQGz1PF2PE7/TJ9RyYOLCbVgC
Moy2tbEBmTG2WJ51bGXKfqFmU/mrjKfdOQRuG3gOZkl+wB0bN0nigRLVVrboDC9ioX6N7cSs0G/g
VVdMyc4rVzNqUxeUINCYUTTZwZJbLiddl199NdTHqsF0nZb21QGeNmKh/L6sDTM9PP5oy9v5ojaV
/VSYotx2gYIcidalyIdmn3b0k22Mq1fP6lqxMP1xonbY0wXbL5IDZZzDC8SiQ1wG8UvF3/1kuegO
l602eOETzvtAwzanIT56WxWDjcht+33X62+YBhTXRlvbeqNdTLU+Bfh5ekyM7S6Ou+jmhh9pP8t7
jf09sPb4VKMZi1P3XcrpjMlGfitl+Yc8sIGtRqMA/tnpWxc2UJE1pIM6hjtBkHTHPKqRIrTFm4J7
l1JhFUgtgGfkVApQCWdsbtnImZDjhWqpgBI24bNmdntFJtXp95GS6JCFdcyWYk2pN11kGoffD5kj
Qz/rM1S4A5GkWd1DNITBTUtopBug3mTdkboAnVolFB6u3tYobJd4Qho88G4iaXoaf0WcqIRHWc6X
topnn+dQQuYbILzkNTLqHtTLYSFzcoeMrbv7p2pxedEwXG7pOgJUs8Bq/RJO85BIKdZqPRy0LEi2
U1XfitT8GeJarMkZwXHCOePhEjzqsvsLWK0ckhLEECfHU81aJgqlPDqs/IMqjdburJNnhPh1g4r5
GJclVJfUvLPkHzwCDhEKq1qJKGIQpImbn3GRncNBvzfS2dkGio3qd6yUuOtCSd9mufTGqXXJGI7k
LoX46bkKM6iT7CChUA7NPMYGh75pjtUQmSvLbvI1EJm0VyeO9a0b28t2x7gXjvXXCNSXLGHFH2QT
hACdwOyw+Vc/lEr9wKrkU5cONC+zfubFY71g6XQZWPnoTKDlZPPqq3GyKWAcwccx17TfgAVu2+1w
55PQsotLFtQXPS3ERg/q4cRCW3qqynuN87oxR827K+JV6EwHaE1QKOw4fSLr3YK7j/Nk6yaNhwR2
rbpDTB7kuJYyxtGoJTEON8NxK10csqIUIgc3MQvbNlgVlRIek5HeLXibCt2vUucko6iGZHwbrEWO
oHECZ7hUScrthnuc27JmNaykxBIX45MRtdcwGbHSh36pHanT+MC1MaC1cY/lQvh3xsPUZEfFrtmA
gygTvRCcwznfQ+ORnln3Kaq88h4RVBQX0y7Ki+SJXfXrnIsr2bpEa8/iFRkD3PcKJ/bxXsK0g+aO
kWGv7yMTqrop3+JI/whT/cwu3lNrkBIrj/M9FDb8D7Ku2aRm8oaH3cvIs2+l0PZGM75orbzNgaN4
Y6J85I3MqHvO+9hqfwqECEM7vAP63sNwzy4BL/u2vIoRRUMgCG5PtPoAdEZWB1GV3hC+q6pEk5XL
tw4nW0oAuJUQb8AgQ0zU+SCqwI8A0g/ELnmqIcaN0Zj2CagBZGpM+lM3j80OAU6ynsaAqUpTRx/u
zPjcqe7fNOBQUlSzOYU93BCUadORnNZ+7ZjHKcc63RUKIGjJEjvvmeMq3uDEVOyDpaU/8DX+YdG9
nnSAkcWXQJpBfetxp/HlGF35RQXswNT0C1m+L1h20fXjsde5mSylZLmkRe9KM73bOpyUlf0P16K/
TZ81x7JBp65OLJy1AtKuVjjvUhX1Nil1Z6tgDVrneKIVWmnvULm+EqzSnRpr0QqAwqKw192tpbTx
GksuBFtF+mXOabOSmsqwoOHVYKCyKRetVbFw5XFj9I0hRe9hjAbuApSnKZDtld9PPw6Du+F8062o
9wRdL/kZEzImK1gJGjZ8YOvt0DnIDdXo3NXDdurlcR7GaenpMGiop20fAUqPpQlVwEqfO0ZrApXC
5tXWFuFG2VyNGfO70JTnPqEcR7kJb0lXNwZupUcLDiyqORbFtTvuRq17AEtshrRwvWKmSXXsCG/r
7iqUuTkMeX2a8RE64eWJ7sRcLmy122ecQ0lCbJqCS/+qN7BjtY7FyGSdd9z3nVmeKfA0V+SD0bIV
fj1rql/XnL0wZNjHjqvY7lHwxeYD+eqyRyHgzwrmk4UCYNdrchMBYTaphROHk7B0jUbz/PtBoXE6
03PRfFN4dlPwHKVD/JIrQ3yN4Bkcq3R6T00hL1VXvOnMf3YTPfCvBjgZiktaJ8aOIG00nOhRz3Ub
3mIVupTW1yGi1kJ5htvxbedpcSwRx0LaMYuNtJVPkxZbCpN2remODivUIQuVPaThwROWNMhnAoux
P+ZwdjaJCp9/QIeffyhFjlMCswVOA5g+qZXIVm0YbXorlAfMEw/4JV5a8nEiS77DcQrWCq9E1yHy
hbVTrG1VsvhGMS2KChw2R8fDbhrYeaK36UT9krggTbL2Uq71y4DpFMtrAtbQxK7bJuBcrB7OaP8s
VKNt4ZItn1jtBjX6eQrIfcHhXW4jpduEebyb2pnZB2FF4zzQGJqw++ginXJvqkjw8O59kumbgrQK
oRolTvlwAgpOPz0NMQtEdy43MkP9OqjyqCnJtQtnKAO5g1ge/Xbe2Y/U7KuNWVWvbqY86VaHSbHJ
3ITfGfQG1jfxZBvI03MIAcCKisOoqmNbsRgUxNthptPD6uarrcWh6wPGfq1Jt0JXAk923S0fGdid
hKke9gpHjusgO+BOB55Mzik8lC1be8Zz2Ku+jBPiNooS9Y0037IQ5bBguBVmhi+XYf5LBuZSNdh1
euGc0sDEI1wNtgnKmoGbw2pbn4D1vYCK64TS9IzGgacoCIHTWFtzg3ggHQFM6bLyBlzuXHPOQIZZ
zSQNVT2I4mg7xv3oG0gbNN5bex9T+bIKZeJAkw86WXyALNCmF2zuXVzfYIYbu7F1xLpYQhSV6ViR
MCQzdfJVu4diY+UFAEmOAm9RCKLc9Xvd/mJ2wUYABd3KaatiVRRQdxvqZtSS0Z5ghXmIDfjD+YD6
ldqFtr802RvaVQf9bjSg5erzDYjT7yo8JvIIau2ExzFpKdl7LHtsBW3znmo1JLxxZEBGuNVjAUaL
YtdP8SDuRh2muxne4inJ/wzKCDwAg4kknnAbKOlzbkI5jhQba3aMHw2Er8e0dJtNE2koZ8sxf1bo
PDBR0/dcDSFCPit42Lp2EgMsiGyAAxSqzmuRFOYhKE3taZoT7clGumH2mfRVeJQr0WvxUWIjfAxo
kXbF1G9kKuxd5oqXsJTdOdanpzZTys2YWDdZarOHdBbjHJwbDzZHTxQY1aZt+wf0cd690iVIGSD5
wlHSoUk0qBSYcLca3twqwQ2nHtAsY1Fw1lCi+iGDuqoh7cXOv/Vru8K0gQ3ApCrapgrq++8iKk7z
mza2FAf69u6ARLPe9lzn9JILM14by0PWWcm+iaHBzPZ0KNN2Pvx+Zjbp/z+L+AZnMJ2sgI1jsq41
1WarDonxnDVmf2sClcJfNWQKFGSNJq3SPdKaFTe4anxmadA/qjZg7rSnZ1sZkwdzwwzGFYTKcLMD
p3+CYXNgW+5L4hYuEjvZlSo168z+/18x58PdHfJrKjNj6w7z0XCbjzKLykdJy70LE3ZvLDeLB8ID
C90ZNNvEFeEOnwDVl+3YI22baM2F2nrtGBGy1cHs7gx93pAqMDzgyxPLkQ7qdhwpEss/SY2CZTFB
5CPt9xTEZ6gYb7ahrdVI/G0k3gtp39ePNIOfUMenivSJs2y06uFeRg17Cg4cLy4Ge4dCKoFzBXqj
JHPjgRK0uO484rx2GO0n3dMablZlyh7wZq1no2nODY4bD6UZJyAcrLBilbVocpyc8UvOsAXAb4ft
3OXlue6KioftzmkVJGlNj8kDT080bxPhp6s4IgLPNYx8b4xT6OsVEHaWlc6Z/BAMpqYBMv3yi+c0
Y3FZsff8/c2ZaBWi5rWja9XA5VjbPSxbBDQUJvUaEs8jdk2qvukjU2k9dpCTr7tT/OwOwy636gG8
oiGga7L617qw1zqBlLbMnBeDveB9Svtdwey1LTvD8NLFVEXlD+VYgfIbc9o4U5jvEQEXV3Px6USl
3HIT1fC1L+glqnsdHmZyVF5q6DCzOt9awX3hNhDaS3N4ny2H6Vw/gHV1GygTLCH6JWoQUZof98mP
EgwOc41FWWPT+iiUGt3huBxGbSYObtERtj0lP6VVwX3AkcAvNZZ8LbVor7HiD8lGGpi2N1LYgBci
Hx44oeBD3Y32ZkafV886cHo5VXtM9EpfaTRAERxToRoW62wS4YfTTWcLTvGczdvEKtVtV1fBPeA+
8mbsofddZeDtokO5S2gC6RK4+CYusxnG7Mp1Rna9s/mPC8rEJzE0Hjize4XTuU+odqF3tdrelUhC
NCKdBiSuWW+om9IkdN2tnFuPDxT4d+L3x6SfgksfFDASB3ZXtWOM+6bVV5zS5t0OjHKT4NiGspxb
VcHGyDAM9+jYc7JyQWGPQ/051pNG3U8wDWHKgc/UrVw3lVACFxsfkf0J0Og+1IWah2lsxJzO/y+r
Aq9KDYtSCJlyhV8JAol0+NYWeb6aDRkmxll60A219kSk6net55JOVL2CgQMr2u6/K0PYR7MZ3YNp
F7UXQidGWz19N9porDtFq9admp2qJmaDtCwx9HZStgqG4f7vTiOYh3w/ONDE0yzdEBwwPaVg5q07
zfsocg3PWm6KKGStYVkRlKfloeb0vDQz8sE4yrhvnLm7YR76poYRWkE9on/qWDPUlnZfVCpb1+mr
9QhR4aA1MvbinEySsbWzNcNYu49jC++QkiwfvSWFEGHMesqsHa4T5UtRGuFGFW2zUbvMl2GhXMuZ
FOcxS/BkmgrjrrDFXrOhHjZVhT9PU/W3MpEzSutb18HBm6Yiv492Ge4kNtJ+nXUZY2iSHDp75GxX
/sw81yt31Fozk+JgsDD0NEX2974OsqNu8nL+PuxkCEuVV3AVq6P0FFCoQ9vUznEivBoLEBE+wOvn
gxzxSfh9GAmyBnOHGM5eYa0g5+6upIvoAtW210ZKc0hAo+HWkgNO+2B603I0mMASWyeqtDW2udTe
OifjaCngCEjaJ1z/HyY4uyfaqtyDW7Y4s5DkxUov3ilF2N6VbsHSE8IQ3eWhXTb5BlMcfPSWd78g
DGNL6wP4uny1zJRqp+Do8d/FUFfFsCcxZ/R+f7LIE/NgNjip/f7ksG8zvDYR4f/+KKWL1LNRi6/f
R+ZoZ4sx0OvvozgqrOc4KA///UlqNl07Xfq/j4y8kjeZXMI8UUdkXgfVDYbb75fQ/fhNrurX30d5
oO/J/gmef3+krdXXTLMrbGN5HmR0/WtwADj/PgptaJ5EdpWn329sR9rLRGud/359kVWDhwBqpiXi
W2caNDzxbMmRyEvQ13m0HmBZbH+/akxcXbKbCI5bXtysKt1N4wb4qvy+uI6pbDGLGmA+8tUmK7N9
ZgJG/X4veov2QDAvxgPLfx7q0Tj2uQMssvze2FXx+4TuymKY781TNv5BH9x/f7CB9e1zi1fE7391
+ia+JoGAMQQDpOk01LBxjKk7qqqqCMf73CEAF+Oi0nlSemE9waDVT6S/gApCaxiwLH3pKs51sHPm
0mh6mdXqXDF7H1XYtDs5jZpHEAALS5uaX0aOeuO9P2qdA4GcxnKHTNG4j8szhayRY0MQBr7GoEFV
IhbDnceRpd6k+QFM3Xs2I92VLeC27LQY8UvfrVU0OBDnCQHIcf8zrewl1R3lluGxfrWL2eesCe/u
8sF0PoQM1dc4HvdJXarPReGg5O7ibe1gK4cQz2XTGfWwBqPXqYy/iRxrz+pyX7PYxMNmaLGnZMr3
f//NXDwagQL2rbVIjPTliGvnd3skxEoVUsXGq53vczVvA6tst8II5H//RBsMMIZa38/bysGYgb8t
iekQHEP5SImC3EamxA2orLQXnJbXbYRo5/dDbFxIdVFef5+hE06bNoQuP0rriTAK5WYvlbKih/Hz
ofirhMBH5mTeXAOxSgxgfqqLuN/aaqRi9+zYLMidaefmuXkT8EY3aOna9bR8R4uKad+3JuxOSZ+7
lDLWc//j7jy2I2eya/0qWj2+0TdgAmYgDdIgHTOZJJN2gkUWq+C9x9PrA/++Ul9ppKkmuVgkq4pE
AhEnztn72+YdeFGCamwrfbbV2KFVya4/XzTsJtvziCNjmJKN6sL0GbX/sa0yXGUWU9uclN6oKP/o
ADPYOozxNkfaUz4UDYHDKKL9oL9aUwE3pTAAufAI27E207KAk6Wbatc1IKotEqnAAPU3if2KKXD/
gNWScfyyKziFCA5pBeVubPPu1vhZcF/VJjfLvT3M07NJdPOVW/tIP98+N2p4l9bQXfR0vhtAx7Rp
n904314GXN4ICBkABkG+Z2VEkygjDvNV9DCn/Xfn5voCzjL2tL/BnMlZrIiC5EDZ0QqKAys4R/hw
YPF4erVoHhKYZG7AgKL2tfQWxL3rxXQENmZFOz8ap88x5slhZDnS07+PRXNuHV1eRlU2D07Vehxj
4YLJ6JdPUfY0SsIWnLxMdyNcl3Uz7qQ0j6Ee6J7oXwwbidBsF2rfJsVmcjS5hnNu7aNljqbwUnmG
awXbtnGnm55/ZoXD6Y/IO2HQ4vTHMr3JmoIvcF/wbuAcMuKDXnC8CKuieezEN9Ic+6nuLGSGKpyQ
USTUU5zY80E/Fe40nA3lPqVFM8M3Qs+ekuK10pafySDDk+4gR26rdILN8m4+IbggTn24yKp6wo4q
bz8vYjsZbbQBgR2DX+LHlmXMKhTT6Fn+FBAytHaWiyhqw3Or2NrI8sZk4gbftQWLatxZzOtTezbw
ZbCcdJm+bLXPdJwt7Bv23nBpJAZB0B6wuh0c2TtgDBqKdQGHZcrdgraXW918TOTsboPLll/WtzzI
Ag5AuKSsaXjVIq04O5Xt7tMEubpBe0aZz5XTG5ewcxj8ag3uFgb9QfPWl0JulIOVKZxSmyxj2kd2
kcEdCTNyb6JKPLUyl/sEo+k6S72oRIFEr91dVZhdNs7UvzslFpjMiLLTz7erJUg5kPKlgWfW1e7O
JUbiaRSZJyigd4HoqLwntCFCGycvNhI26NK915TAUzybt9kV5m0pm9DC3niM5T2D4aOc4reO3O4x
MQbEPr5106HCbsjSTgg0re0bD2W+dQMFzz5+L1RyR+ZQAbKxudC2QYiu4jsSGk4Tst8VI4wPt3Jj
oB129wQ4iyZEc6PMTx5J1lmRF8XU0tTRI2DgqR39QgxYv59tyX9diWsjXwsGWgvzgb4raRSXHqDk
5eejPEdD7xT1awleI6Rxg3KaVaNjCpUs/PkIW4RRNtHl5yXmMdpOpDBkZf0a23Z2SaYxu4T/8VHB
mbfkeHpoxuxsFh0Cm5/vyJZv63rs1dDtHpOh3daU0FTJfDonfZFZaURfPNal2AQm+lBVmce8S0/T
kqUzdvSPRjqClyoNaSIV7ilBd+WVaUC1DgllcJjfR1ilCYTxQXkYLJyAJY3oSOBmfqZNxVCVVssu
jMhpibKh4eQMC+TnCy560L++ZVi+T9D288c5YVjG59uWXTvv0K/W/VsqEg5lJAwfWXP+8dHP55Aa
Zzt9Cs7hXAzHnxcYmSlUMf8DZvlbaGjEfLtai6EloYmh/7zaMwSsn8+6Pckeq58/90jBrOSTei/w
REvVYk3pwfbrh7bTnsHMZR99WbQbRlwRfZW8eO5DeZjKPnkwCqyTfTZ5wtWnHYSzAYmnXm7GCYpW
1w4QXWvCYVE4+ls1EmhhYcn5GiCIdk077/3OBRhr+tqhr+jpggwt3nmzNk6RtV8UhgplPjbdgvrM
a2k0oCqkPtM5GGF5qJuH0Cn3IG8Q7UXOCW5rDesVtWiaemrAzTXRzqusSXsqHftEowSba625D80I
Bcoa5vAq4jS4i9vSoGHnDF/JvRB99FHR7ctTkmz1WGgnRgz9dZzlnwniLoOqvZa2V3iz1gvwpBRm
fDE+ujTXOztwNmjsOS+OBqw5wm7W9QU7Gvz7AfEmBxJ0UE2YHLIg+NLrXdE6zG0Y094qUPWb1qlj
2Nbd6LnMYfdzqTyd7fKzyt6ijFCtwLHNF6226Lq8zW3V/arTpl2niVPcZ0iut3ZsYhmoy2SfTKV5
F+u0OBgBdmtNAjK1h+AxRG9/IPQl2phZr38Z/gt4af3VIdCgqnUmTin9b0wnpSeq8V2Wy7sHs4YV
2rohj/rUaN1xBh7F1TEM685qGTj0nY9PpNLvjTHYTQFX3ghTWktclXsd+1PDoAUzhda9Mx1/pfvq
/xaIdCa1pNkwud4Outm/cXuKwY/p+RDX64qqf+u4FdCG9NYlwSZ1U4DxpuU7U2tAiFQSAIghEYdI
PquTIfANGnGFt8iJivNY6eaLJT6nVJVvdQIgsGZmt3bCDu4/fsmOnBCuW+1y87cjwhlTPNms5ogp
i/fAiZXX0HHfgQVITyGook2AisshX3ZweC/NXCF/1tnkHEZ4jf8aunm/i6upI7o3RubUii1RAOmZ
rICU/sP4NftoqxgdQznL0OQMk4OqDXl34ZiPTR1QrCa14ezmHMqcz4wuSoHQ2i0A9gApStoV8c5O
5gs05S9W9xQ/pg6MSnfOcWpP+wZhGTEpS6t85oxIz7d+MAI3hr4JXLZuUc9QFIcsUAs90szXKRi3
I/walKW6ywDCGh3UUEzgan20EWr+iRJD3XEGsu5+PhrD4M9Qd8EO8z1y/jAL171Si0RrSQCyB6yq
mirWy9TZDOe7pJPb2FEY+DLN8BqNnh66ovhM/w2gSn7i3EbGtF2ewn7M137V2MjnqRftKb77ebE4
n2xrcwJU5pDnowahWGwrAyOYI5+VUSFYkdqJrPFnp5i6HaBXIrKQKNx1NKvQnaB2ayq/Qv38NRFZ
swrqJQ8IGroIbg56tXWPEHI9mHF4Qvocnn4+kmVaeURwfaMgNXeW3b1DLWXIXhr4iDFxnSJdAyut
+eFJDbDv+ggXts584SSXF0Z2GUG4mXskPI0TeP7XZ/7za1U0fcoR+dhk8E0GcpPjLPt/fKQWbp2L
GWUUA355XiYNAR+ZbXuM14a5lxF1YJ9qzV//Nuo3e2/HztZe/iefkN851ruN2em/skHLjiU9n8o2
3IPdDMUq1NFj2NG5juhu5zkHCQ5yrIXCTcBTi7Y4VS3+1CZmcJqWDGissT6QMz+c3OUFmGd/kj4c
27hJgTwuOFVQ26VrdPZaH/KzKivOR2OY0uRi/5ly4/PnT/1Upaefj/7z5edzqZVeBleGMOvXgD3k
qSp6cVKK1XSCL7UK64ThbGsAWwonvEKWym6YwNs1FEAXievp50VD+rotTagoZjEfZyHo9C3pQePY
rvK60QFe68NBDUTgYmUF2GJs3LmtN5lqMJPG8enn4v28Q3EUtMeERoBZiuHaizDYBvRXH0kMQaQ0
jNS8hY9oVWFkT6eifDXJt1xhH7Lfe9v95aRi+uJtu6e9pl3R3GIUMCbPBUYCFKh6yV24MqAHn7qm
ME5T2x1tfVa/85wscMdq/hgS1QvWkmOUG1dG3TTAEdnSCtfE29zNxgpYdexVWNa9LiKxtBJdfovL
+C60F62YUVSPgxHFWzp73TXuQZ/0NZ5lC5fKzjAGUlkMMDHc5uSq1cMpo9d2qJQd4EVpkxPzIW1f
aiBWZwPZqGTQe5SEe+qYc6FkzPmVKWa61XwfPMNMilqZok6M4bVQJzIUTNtf6WBsnRRZzxg65nO5
IgmH8TqtuHUQm6zzYTQfewPHWVU/ELV1HbDNPcyYE3QTCrLi/DXEcDXSOYk3OQ1++Ay1eApKchHw
KHFNJG5EcB+cHQp1jmVW7EFlJCwh5XjUlcARqFHEd4tUvGp1ROO93+5raTgefi2sBeCDiasbKbI0
RpQlwPyZax61dPXquj/0pu8VKQNiohjMQx6P9A8gkmwJLMyv9BfVNjexY00yTfaa7X755MesQsv1
HwhTwFvN9C/LtLMJI/pQWMZ9Ujr1Bq2B8wivo/nro2buScEo/VPZTtZdinscc2C70eQkL4U+koiG
gyL0K9ge/j1n34YhGhPk0HFfl2aJORXxEkNFZayGHPt3Iq96iX9vhP4TqfGsW+B+s/LexTnnwc8r
CIpQpxa6n7Un3WYvrRjWOJXFTZnMd1PsGake75LCOfD0lxxtEhe5cyXoXg/mpZ/9tz5ICbb9aI1K
eWFndruGUpblQSeGLAqXcri6Jk5IQq4cknVF+/VeQRYf20I+ps6SIAAoyS2i1LMTK/50p1XeDR8W
ARucl8Vq1FxtrY/lUzkJJA5s0SqoaEhlGK4aMKAx5q1JtP2uZeDA3eTan1QbrBEyHmiWjLt5KDdD
U+4ZZxpb08h+E6jzUWuHOJdy6+u9fSwp+6ZA35Aqyey+qnepjf7F9bsRE5LJOh/O8pVmrdeGDfId
UvVumnEbsvCU0U7YM7ludhG3scRtj8aW/O7wunBE8zgWWyr+hCCfc2m544GoFLFPetPe9jWR5wRc
frA7Iat4FKYdPqLv2DSAudjOOC4RSXSQJDxkkf4LF7l+IuFIw+eBFCac23e/0bgdovTerrTiFuKH
YnZt/ypj9WsYmp22XDxy6tCRyYw1S7vgnSOsz5YlASjB2iBfYhUQnrqOdRxNqp2+kSqJtbk419Dt
rJI4MhAhp/O5ZJnsbRDYTVH8UUyQW7Wb3H7bpym1GgedqgKA1dOUq3P/e+jWfoZOVQuqxxmd647p
zp7uJZ74URfM2exyn5PycLQmTrvTVKbrWiwW9AmRiQu638m09Cj8ybPnaBMuUg5yNqY9Xa7fjfNt
xe6jMxim1zZAtkqiUz3TUcF+yHMDvMpdPxfdGQBXvc4xoi9/kccTwAtPs4TjyCaZfWUlVswhNcBT
mHV3v7DdQYcRWYZrWQvGfBUB5IRtgQRlQmy4qqba9fwsjDZT5ENUmwq5iiqO8ZjIUQ9Z+NXNdrqb
5la7s+ToAY7EAWnCMMXXDiQKBxPatOgL/TAPDiRPGeBcaPrstSjtt6GX1RZ4kkmTt92xS0Reiy8C
AWf1XJRZh7j6QGxVjZ+Eory0K4ezbeUAQL9FVeBc7PTiotu5YBKzzzC/pmhK9k6EXli2NPVMKhCr
4eYllg1eZJcTd+GofNP3EAmeKhuOedta8TrsNSYWtUPIjYUk0TD2MRbAy8+LXLW9sSNe0zzVwWCu
Az/qt3BhsEmUSbqTIkUYbyc6MWi2u27M+JThHmPCp9mXn5eEUgQUcnu0sge34pyDYZJl96tzPlJu
PfbspFhDgHmQba9OAdkg+OhcC4hDVj+WgZNv6fZ86VT+LyXw0oqYEcjnqClOY6Z4CwanPuAr/Iqx
G26HOkFZHE2vslPGVouoOwFxXVVkr8NyeuXnZm2W/CBgmoBU1fYdWDZmHxYoXzU6q7KxXuwmovvt
vpWFsM8zj+Tglpdx4Yc2CbYK+q8xel7oY64c3SWCk58hjzdhhNTdlsCv0dwS9l6+ItkcPR2AS5pG
5Lk4YHNqc+s3mYNwQn+dwolWv1hHgiOrk0fR2XLje35pQl+RSNMjYNcrUPDjTyKBRP5SkdZ+FYL/
cPLJO/CddBVWEQoo6QzQiBpzW9rmvSGSfCMAbNISIm5E7OMj829SKziq3Q9AQIEdMQYiuY6ZueQo
Nkvztwh9GGMhuTZj6KO/5v0czPLdStOaA7L80oR4ckX4LcmpZMHDdQ83/9XuioOeZWd8rOKuky1K
D8Q/aXxSjiu9JNBROOcO3AnkeDrqEm+OrMucdX9oLcD4zuLfQancHYsTh5vwm18NHHfLjDmj8QmQ
WP+Gt4h+SMlHgq1pVPH2rvDr4EfD/NBK6CbSIm4VTAU38kb2kThEsuChnohvGxzfhUhDMmaCHplv
kXKOX0y6CpMzsGRPzbybg/YLxfi+cSu2Z1fUK9oBuZdZKRLOKHwZNRmcwtmcVn0TfU1Sfgk6G/Bu
qBQMgDVAxF1GM5u2zOJtC3TfzRK8U8BcGZBj1DSiu74gFFv5DzExLAPLRW1itKmhBaxwVaBlROwS
xpWzCm0HsuEkloEhdnJQ7LAUYJgbVzgCKM70E0vIRgTEFCism1OsdZ7t9xp6RTbHIuS0FtEsKVvz
eRDB1U6NL8OMp5Ve9jbtS5GgsyqeOhE8JzO86CkjcrBVIIsg5TNo1J99q3oNQV7Xk/4nLDmuYdJf
g4b+NJi8oFpOPkyQBImW1LcORl8oi0cIPDeAbBrRIOYn3kyyXBxaU6VgD6ElblTfoWC2Rr4TVI98
3HBIeOhc8CVT5vl2TehDrR/wx/JjT2Cu6RgSy+tsfVIHV60w0Q2D5ho4cgQpfDEHgKUBB3ttZdT1
84HxNFD4Bi6XYbWfQme7ABs0sxWp+zSwqCpcRuAyP2jOEi/Cc5OgQSeUojwzRQkPiZ89QRrHpzcf
qvzQ6bHtPSXgqShTQY5P7kfQYfgDDJ2uXdu62YTNe8LhDaZ7/wvND46FdqINVZ9MIloAbUQrK+R0
IRJ/YxnJMQwienSZ3a1zd7hr1Geih0eI5zGKh+A1Leq30aIsVW6Nyn5orjw6RM0wEmPC/gWbvuAW
kf3GVd9NgIseOPq+DAv6sLzr9bnoYlo5fn4/hySQpbRzd0GMIwQtDOYfII8NzutkCE7O2MEAsykN
U9LdYlQb+ywinZC2I7usPmA7Hj9Zc0yPZCkM4K3XNDMFZ9r7hK/hgypoFCVKu9MhMRgj6yEa2zx/
QnRlwQl0X5gAFquIMnBfWcWHpuF8XuxiVtidSajhB48t1jJOWawlFB0kKkwaN3djte9EVrF65809
Hb2bm/iXxmC+hYZgo0dNgCttwlWV90SDztoLEI3F2j3cmylCllLcOzCrqQsVg8oj32ms4qrJcTgH
Gzdod2p2vjXV8sOb5UfdNXf5pGn0+vP7zi7poAh67IhPEey1WbUnJMAjYa0Qv0Rk53ehfs47egyN
4nyAt+w6ynodh4zLaGSeRNFAjCn/BBUMMNIWOIHNz4P/3iKwRpDCvqQcqZgN9JgmxHVSEc5xq6aM
yl4bOkGlKTpuc5u+IfJN3lCwaAVQ+3mNAwVxXYM0WQr/yUmHZ9lDm8QF2azn2q25Qexm7Sgy3Pzq
0ElrRAarIYRyRyBjg77DZEyJQqSBNX+jNHxOluffT7OHUmokG4fWWTQ82G3fbEWnn3lHbJadbN7W
6IQGPf0ENfBmOIcQB6VkpNM0kjOFQypWELBdxn5I6xGBQUPjwyRUV0bA640GkzCNn6ZItyZi0BWT
4TUNJXMdyWH2iKonSaOzvCog3MNJ71Ug3kYXEaYbf3BmCTEBPEblfODc8Ienh4tc4UTOWSkci22y
y82PwIKZNznwJmtCUoWEM/vHsqpHKVkqccbFuUsgkPM2uMNh7tCMpp2xQYh6C/L2z5jvOpc8qBp/
GJyBhnPIcdajr5H6sPExAOIdpgHeXoP20ikyCymRaaJqH0aXfgzAloCcy2Wl2pYRDieazqZXcVKQ
Ro4lpKjVpm6QYIZSAws00l4XCJrmF67025Tw/+oTWQZWdtXdDLkYgBNEHuq1wppaIatqFBO7KhXV
tp/UI4LOX+5vJci3mEJE8jGe96FRGBoSD2Wpfihd+wi44i5wjA+sr+4OUla1dTMbxqHeQR63uvVY
uegKzMfB7R4E4ApSScFBmRxX/PHJtyQo2p9EKT/4ivGFOygGQlbeoW5pOQfNlxsmDE1K6oYo6BuQ
5P4T2icQcDiEMU+tmybhDfLBFOas3kx+SLmwPO4UQjBxVpmXhPNfDigRmxM2bNR4YrwF8jeg/HUm
PkOc74yWIGOU7Z/Ezh+DkGSKJCMnJaNZ0QrgNPJQi/Yx0tWdCopnM+wfWZRAqXsGPhsqtQRYz43C
GMPOY9mNL248HfWs7SgRpyur7F3e2lhWWUAHAmP00L4a2UQ2GNuEXlfowhqeeeMw1+ohqHMACuES
cc8o5aGTAvNvChu58eaAs4acZnpKzPF9J76Eps5X8TiVYwbzMH91XBaARuuOLCZUi9YvRDgXOTf3
LTqKgXmfHmR/WtSzW/hGN9NF+I+Q48vs6l/WYDy0AY9kXG4Ci3gNbea+s1oYozAI8aY+5uz3OB++
lDW/SZ8HIjAEVtB6UwwjRadertppJrGMB7CCL+PDFvYMRLfTaH7QKAAgzRrX4o/NWZkStMq+cyx9
JuqWPKqwQkTVLlEqXq71u7C/N1R0AMiyd037Kf0oQ1qjvhq0bR4O1zYWGMlccDCllu1nLX/v9CXj
WQ/9LYnVOL90y4HbTPWqZ+RSKEH5XXc48zl3pxTg15QgFkTMmGuc/ECrqQLiAivDBRGVIsUicecp
8vO3uCY4TquKU08GOZ4xrg1vjDRLmG5ZLryO8VAVui9BV6sdpQsPE5ShprSKQ+d6o9u9Vc2Y7Nlo
Cd6CEIfwalXbYESU9tZ3/d4eIKWWGJ63iZ4fLbSfm7xoOfG15rxhhRvXej28TJGo/uoHRIncB37L
ADFBht/Mw9Y1kutCGAargTMkFpgPo6Q92aHaFpGFM2RAceJnh5QY0nNEAJpq3+2632V4RPbJkLUg
t2fCBGy92k95gBjRlr/sug23LHVemsCggjBasJ0eJjKf4U9S5QR+ecodSKHzmH870VJooAdctyzw
6ynJXgYdzUkojXpt94dycSk1PkwO8l3XNjO5bAwTpgGclAdklTUoQHrBNJms2zB2UMGTAfM45A7k
AvN2FBxnSKqMtiKKM7SK5qXyxZvvJCMFKnonwWyKOgQBQBjstUZyCAv3lgUeRDFT2uEjuktsBG4I
TB7MywTX584WxXFwyXgmchkRf+tiERlqVI+i1bzayuUGKbnXTtWuakxUp0ZK4HXGOlYq5DAxMa1D
F+4RvJ/80oA91bLPhDK5Guh36wLQEUJuJv0LtpWwFGFVaoPTMDrLweYOwmNF3Fb/oY81EEEKItRM
28gVPgOpQDAbYchfFG8+jWQo3C4luvkgB6BPWYs619bHV8OE3YhSRADKabOtbbtMbKL43BVYuhdK
t5pdOv2ibWmltFtNUKcGjbuxUyiftSNeDOroUfbdE1r00iw3JrsLRAv/DphatGl6Mld8mWrkzUKs
AW4DQlbpjDh1mXmpAfPUD6ZLRHplmgADyaZrDIT6EKCH5PYAQpQUrxnKcqTIRN4XZW0BJkSPq9Gq
eiDbj2ZLrzZAD1LPHHvssip8nxWllgvMostpIuLt4inAds9e9Y52YufO5VlTEdG1zFo2hW7YC/9i
oDbhQXPixOuVRtxGMWl4oHMigkYn2OOco24SvwbfavambBE9atuaWfJUmPKVFN9N2YAvdNC7Mc57
d+YK4t1ivJQgx8UIeSCC1xpPIGyjDAEFvYePhvnvMrqhS1UDFJvNazZramMk9gfPs5vE7Cr4m4xB
EtqycnQj3cX4PtiOfAh0tvkqB/xUmc677HDPg12vnJxzX4NoOk0IaiJLcKIIG579gNoUeFTiaME6
mHKf2J0gZxTIoclqbbnr2U5xdPVrgtm7DbyjwxQyxJL45Lh2W+FME4i8DENcVJ9bM5i2KpjBFRYI
jmofE6wNagP1xcnS3d+5OYW7vEy+51jc2VHdsatIZzXQPAOXRUReIb+Hit+4cLCKwG6lN4UMTpHb
h5cq7Q9Girkld0bWHiCCUJrAsw0PaZTr2zKuzZXFVTQrpFnQS+HBK/9F4R6568hQ1ckkuGhCnThA
bGr6UXd2mA+caXXDi4hfFZjUPFICn6IhsFcDJMc1CKPbDxVgakuSSaKJ8GbdUyOo9pZh0FYieF9n
RZhvYq7jGlohWgure7C4gqp7hj5zqcfWAJGkgSQrnRipQXJUFWk8nBtbMnMofX9rAZZTo9KIX2Hw
vUY1GmyYIHVL0YKf1qR9tc2EqNiIMoNGCL6yqWCQV7vlK75lqBOi3sYl5kCHBhJZHvODz3TiAFfg
oXbJA6DH0CCEpe604wEGrQ9rIIrlKdPiC5aQ+sUfRbcjRYrnguHxJpvyUykoPIvgS0T+L5hmJ6Mp
xpdkeg1Qz2BkZE7hTtThaQbgJEiIYFJuyCQTXSDzGCc5BHp8nrL4gWGxemo7RgjG7Nqe6e+kavtj
NM1eNGQxQTbpdwsNq6mLjtAU6MWWRUbCUk/3ifEU6RIdeH81Z5SMKJs4x8wgE0rcU5US3xQFp9nF
LJhT/cB8joNdJ6pHR4cYR2LNrxbJdx8T8DTnvn8k13xVhqQGG/O0raKq2xZqyS/Aa5wZxCr6oO3b
KaKHHFTv7DNnA2jsphnai+gyzwkzAfSTvbpY4sGsVh+xJIyE84XMdDgl+ptO2B+mYZmbwB3bbd6y
CMw2hNPKGPZUex+EasGGwiwLf0jdI/9qN0XhkueYkFdXmzaSZzRkqs6/zdNMO2/NcazfIcK9kymI
ohg1R5bK+RS5YMgoTw4RDe6NnCtzj4ACLCANIrCaOChnvc/Wox8+pmm26buweuhIDIaEt6oaVcOc
uKWFC3Xal82hKhI8kQMtnqLeRVVh7RKe6c5S6BqGfR4FBxQI1o4Wq792OOpr+VsU3OlV2xzMLvuD
muCLac2TxV8i/B3Xp1qms5P10jMvXTQG07qs2ltM1gRJg9W9r2S/z5Y5yYBdw3CrBzsPxLaW8XPP
087bmD0N493sjOVygNvn4yKfqxGmR8ZwjgRNjQlZimNaZCf77JF0+CrP7sw3tgNSCn3/fSjCZ9i+
hqcSaDv6BF1vjrKjHSKHKIXcBVwQiJ347sBEOyDPU7FrBhECC0U+iT8Yc57A+QJFuruvSRxocF1Y
OGUfxrnRaSw0PGKwqvCGtxBYCkjaXbaRbhUdNZ6QnYnDAILNUx/5KHlbjFxS2Zwfk7WQAaKRPkTk
gOK9C4vvUtbbSjNebTfqWMR6+uHU6UWPPSUR27lGfLO0OrduBQXLpGceGSV2iYGtMB/fUhKSBQU/
MQObXhR70ygJTfLZCqlc7YUdXN6PEK/IzkwPzOy3yk/vm4F0JjrV5LnRfheSvZDQ9fMwW08xwsTV
OEN+yApYNkFD87PsmHFZbMIcdeQWc/DSFbA5fYAs7ls0+/nsOrQAm/tIF6QulQ300OtcVh+62dDY
xoS+yquTESfDNmJxWYkYqUSuoYMy9gVyvcUpAa2e7pfW5NfR0b/KAJqOpjGjm2F+kL2NfMooD3HG
IwWcJ4drCfmhB4cudFr/dgegQeZIAKXid+nR8bv+74yOO5IKCyeDS0ciNW17p2X+xRVI951szrbk
D77RG6ORF8+eXaM1i4I/RQf6VsT9abBV5ik1v6VD9EUUPIj3ioAXUoGZ+E7smRmrUEW8uqTiLhHb
sAg6yQ42e3EZM6qhwUyvuHMYGsuVqcNMCkv6n77GFKdcWABDU39WeobTpu8OiHZDL7Fp7FbzvUoq
/2LpkpfQUMeo7B60nnXMaKx9UkTJXte0A0BdMLeSFnaRFZTHsvgcYo0p4VDzb0O24vc2aGxmKar9
KEYtUEf98zS7p0mwoRJvs64qW+fk0KanebJs+hAmWHLA1EefrfhBlQjDgwAFPfCzYmYAyZAEM5v4
appabUNQ2Oui0q+pyH+ncEcuTU1Kt7m0M6PqQ+pFS3VN/9587nJDe4hVpD90UZudISzfIaTID8ks
LOLkEvs5mIK9r9E6LI01sp55Xzkj+ccDRA8HwatF2HnEzJrNbGT+HI/PwqHJ7eBx0UujAyJTWNsE
Rde9LGz72LXtkfhskiWZmfPYb+dBXsu8/6SNuU5ctlUOwc9AdfJ1vkhlovKtTZIWVhd7u+l+WCOK
E37h39L1Qjklu15C/VSJr3l6gidfn2zMXP2+Vsl1tOrwhDNeTz7NMUe/XJa0MdrEY407YiaHT+gy
8pyD76arvNpsjoibv1QfIRDo+xPCGyZAuDV2Qw7TO1TMMQpkVkSJf4iOYWceVJ9TZLw5Oo5XCFAh
2Zdh/6Qp+9o52APhLJGTYRTHqAHEsYgDTmHd0jSZH+Iav0KPFIozNf/qeNMqpsBVZm7SUP9koiSZ
KxCzoltzvON0cl/jh+5DbUTQY4NxprE2pxKulqrVIQ3nJ7fD1OPLT1aUj+iXaydQDUy2b99sPbLo
Zk4oOqmiaM+0zo72DVudWsh9lgtQ5W9LMNb/Jd0r+F1c/4qWan4yqX4V5QTnIWz/yx//7X9lQhip
XD9X4q8LsflsP//lNxO0drp8Zr//9W/7Iv/u6s/mn2PCfv7KXzlhwjH+rhloudllbVNnwqX+X1CY
cNy/g/Gxma5LzVa2oxn/kRSm2X83NdvSpAZcAYu6QbzYP5LCNP3vrmO40rWkxXqhXPN/khRmkkb2
TzlhSildw09huViTDdNSUvL1X58w5ILmX/+m/R/T4RgYJpblAXbddW2yxTew0dUqHICqjKBVA3ff
lNE2Jkuzj4s7wsBOveuTO4BU0b1vZfxQdsk9bpn7KJpeQqQhzOjPfc681dnCu1OSgHsnvmbJtMV2
89oN/buqy0dC1OkMd1vICB+lNr+bZCFnSf1VOHBHCLedOzAK0Oi0/CVS1MMlOmdbeYpMLJcHIQPA
1oa/6/H8T+/eP27jf8m77FqQ8cSv6Py3C2LgmrRt5ZimhQHWtf//CwJndUDC2wf/zt557EaSpFv6
VWY5s/CGubnehlYkgxHUGwdF0rUW5uZPP19Uzwy6+gL34u4HDWSXyCxmBt1NnP+c72wT3VJ2BKj7
NANqIgfN7VfIH8A2jGuVfdG9iO7mrCzPwqEtOxuImqR0B5iUTF8dYjaI9NVDXLYvk9TGO/fHdxzx
zpL/onmzjsSPyZDCdaKeYivicT5qYT54Ifiz1uHKgzu7vZhUZcW5OlhxdbLMXzTEce/TSUBoUB1l
AnbS7OwDIdqniaH1ocVafk8URl7sQ96v47g24MSOCZk9Ivitc7MOjyUyUYbzv6Ss65CPqMopO3jA
oXGlbcSEDA7tMhrL9Chahvl0YZuXwkVXc1IjuGtCEdxZHCGc2o3v+b2cuhw11sLnfGiENR/Crk1W
LfXaw2y395TDjCBmopi47Nhs3JoOtCGPiofZnD9jlsiThIu3bjkRbKOMvpVxnH+cyfiw3ND8rDRO
m7egdJyj0ZwM2273//l32+Y9+vvjbznYCuzA4tE3JY6Nv3+3u7i1ijiauGcnXc3J/6MCtYC2DOC+
FsW8mcxiBUwGRpCs3n2pWvwpxUeAD7pnNngJEBX2ZcV0RDDrCkrjWuTec5cP3TnGjsBguPQWTTv/
gb7mLarE7+9NjpTcACGHKWGvzSIAZxFJ3KqRe0lIzm8HHcCbQMOp4zjf1DONI8gFqN5JsakKABa2
qJxVzyYCBhA+6n/+ici/FweyIFiO55gmy89f/3dbef51QYj9RlIRAW/CSCPeThXR3kOqbUvChvmj
Dy0tSILtGOieRj5ojDKwv0muJvcccjZp6uVEwE0UGFp/shpNpZ+omxkd2b3CUzJPA46gsGifW8MM
AdsVAZldNGtBxTppKjbv+p8b09/2pX99oc3/8ELblmkLhv7UIQZSiH/7FrvVxERywjht4U7Ms+lo
yBYKiQLmnFmg2ANtUZ+UQMbH7Y6uIrYqA3OTpzUGwcxfy3TiihPoN6iatFP0kjAJF0ck4m75X3z2
zm1v+fvzeMuJkYKmVFKQf/L/bTmGUkRpYUsnKRw/VOLsSkt6sWVY+uDyxmxnT45Hk9lFzVWWvyxm
xqPag6QxJaF9LFKfwguuS1XLicuYqCam2LtexKVBsi0nxEB/x95tJY8cEdweYHqkbwgJkse3pKVt
QKrKaTwaYl0huz14MgJQSPtPnDO9sbyRMOdvJCDEyzx/EvO4JcKxT1v8nTf7ddkJTIULUclnice0
bLrokObPoW5otaInDUIIh3VivttGpf6yhW2/sFooP2lKiDWVb7BwvjBiX+uQEX49cXSlXOxKQfpz
mzQQ75LwaXR/ak76RKDeQkj68aBPEEVZ0vIn8jd3gwLNGHIg7f7MjgEEupGrxHOwPqD8NIWYIY6r
cpcoDAo4GMvoxKeHZjtTV1aP8VfkM1LqPIMpLs80gulX3BGhLUCrVqXzCBUkO4VRfx5iwMaJbQJp
SOgHSjAiGdgQgAZMY6L2ppW/z34BOYrB/LKf8AKkRZ2eUe90SkNfMsivMCU4YWSAJ5r0F6fGJ9FB
nA00J3LlqPtiPrSDsdKeNT5kXfNAD+5nKEKmBV6EmIgf36ZQ5UZsTpYWbDM4DhYuHoYWgvhjDbqS
K0H3UacY6yaPOnIjcDdGLQlY9F+O3Zd79A0cFyPGMG7lqYcECR9jbbfJ1SZIzW05Oqq5bVaDrAQx
OCgCqZVUBNIj/9SILkSEAemKgr2UM0JMzv5yzCSGhFl89l18LUOAUFlp0jtGy9JmnMRdnOpHEZnO
YnblIewVzJn4sQkB82HSe+tG8zJyT0HTscGhO1vbNoqLdgEmhuKhiB8JrFOe3Zf3fjOdGZxTQ9aL
jD9nk+/1YN0hdanSidb8U7XQUMYXhQMBE0hSxc2JdbT/4S5ELB3r25QKcNQAW5e1a0AecINiM4w4
Q9sZkVn3PTgFN3lsPI9J3kAWNk3S57TPAYe73aqPHPPWQ/dLEHSja/yh9b5qwzcoHuhf01td1+Oy
9JKDK9W2syhX6DDtYLO8GTfyr7F1yOPoNFqKtNeLOWK4ZpH448YVuqvYhajYObjVvGhT6ID5cfal
MfG1mKBX5Pw/p0w9ysA5hj3js8J7N9E+T5h313ZlI9WXMAhLr1w2ccVeXJTLORaPWSIp7YMJktM8
P3pxcHdLShhO/l0mJWyyNk/5J+nG7xJMNV2r14nJlGwKqfpussHb+kHNlZdsej4/2oNdr90A30hR
n00jD5B3UVg86FCaMtg9cMoDo9fhoGpaPGUF/EC118bsuO6CBBjhrcP5Kcw+OWpZuIsh55bCTv0D
85cvNzAsKzH6QMMikJG+wpI7m0riVJKQuLIq81Zt3J5dHAqhvGmq+qMN9WNWec91ET/43ngfzxit
vLZ+R2P5nBQgmgZkaOAJb5Myvllgo2pLHa3b0Rx2t1nMyroJvIFj3BmhTfUfPTYio5ChjaI7j0Pj
JgTBWzUKNwEQqo3nYxkiWPRu32ABVvIRSYOOuDHbNzANdtUsnnsyWvdZb51tzI23+ri1TfEWAG5i
q2n06FmAUVwP5EuiYRMA7RjONvGRLSygQw0kENkkBHpQ14R9ORTSi+qTziX6vQsokmlw3YDiibBR
hPGqHIDQGLn9oXOaHvpXOfBbb9LhJ3bmiyONaKlE9GGq6VpYkGYGB79p7JnY3xmxcU/pWRvgHHIQ
5bhZyxXDh3g9Ce8obXmQCAeA+THPg1aErMhghxqMaKVo6VvdXLh28mjE3k/vkk1umDAGmGCw96oR
IVOF1HoIqmq6jm80KECKXFO1Do1i4IAk7sLEhYw1tquRCORq6NPfwG+3mVN9QzycsG4wSs9mcc2m
/mwM/rxtZ5pjxYh4Y2PHXKRAlVTYb22JZbtMvZbLevzCzIWUIRN6U4PEa4X3iRfjJKvgC0wV0qdh
Em3Cs7EO8hHQct6R6OclDPgEFW1ynuX+dLWkQj08pcF4iUqGYaZr8q62DfVioFkdG/E9mtN97cyb
MDctkpIfzHJN1EQnX0+UdK8UcBug1kx8uMWH0R3IFWIfwv41hukQiHyFfQavCsvtLIJPfwrp7+3v
cuF+MQCQ8PPkfkz4GZKFNnJqdGmVORvOzYTgx/c2WZNUkwc3jgFT9TvXi7edwxglG6znyT1BZsSk
SsyT8zxsY6KEX7aVP1EUvgJ/90uq/glWzWl0DHrlsTbR3MCGQFI89MqMt1acR/mThCjttgPAWg6f
LRMl1UW/NIs1SjOXWXW8lkvH9YmEZFROWv3ANzrpd42u91zfJi2eG4+0MUO/a96PLIru+JMWBAZG
tE27CJYzk4fFaArqXppwOQ8yBvn5C2VF0UFMRCh1B9Ze9DoLnLztYlE365Ka9bA5kPL6cXDBxGlx
pQfK8povr0mfzCI5lHLgIG/F9kpkO8NzX8PfYNYMa3pIibOPLyYQ5a8wSGWSGOKaY8VMzvEKVjE5
49rAZ+fQgAGzcjSz/kAEEeh+EkFyL9SqLzeu53IuY14IJ6Vah2LbcKfbjChxDAbbuyD6toL8fepl
sS5AICwhOPaHcsKGJlO1BUv/65bpJ4oBAwmfMQMTVvi6RM49m3Y9zCxlVF6QkMAr8lvw9HelN7UR
rHsg8cY4EW5xFePL6pUp4jUrKgxRmo5tEb82LeHK+BVkKl28PalIVYtzBg/HhgNMbgnZ16FZBtQ7
2rdTbR2PGjFLBCkukOE1MfUL1n4y7ImOMLIfTFsBbCrEeDaH5CB0GJALYeu08Ukv7c796H3+zh8N
0DYJeXo4gzLi0iLm6JV5dL4YIQwBewJi2RwMcS9awo0cdDcQJXFPpI21VMZtrGjDw0/HPdvQxXXn
P2mWJJu0GXbK8JDa2+OEUL/0eyKb7SDdNfdwCtooWoDu9tRkLTnpLtrD/1wSd4ND1Ipnoagc6Mrh
NbZmli/TXNWGJx90/joMNJ1HzUDfU3TxlH1LBEw86tXFp3XSLAcSkmGOUMbhpg/oTuH+B8Ol3GWJ
/go85xxQK7dFfsNsJ7072c1XHbiYe7CyAPSPAmJsDukFlpbWZ1ch5A9ES71PfvngVvK3w/dk+lwA
VdHS8Nl+W37r79Je8fxN08YR6aUM1RFvBF2LM6MkSKtLKfpt3O1ns/WWtqmtjZ/R22P6RbR2SvLe
dvI0FwawRXnpUudcESzdpmQ7VD005CBluivASmYuxrsEzIOovRc3mte8dNl4w0jCoWezuF3ZSuar
VNCVMfcOuu/6rv+AW7iZu7RcjqQYeBOsr0Li0mtzzNtVVn4wE4E3i/+diSDURqrkhPvpCMBFRIN3
uIGZK+SQGyrjiUjlqTBGxuK86syVwGx70zXrw+MtBhonsAEh0AInfsbq+MN1CTqYq5kMJliBokW9
bdrilcIhzp+a9W0yF73HZifRvsmM3KnKxsU5UuxhkoAhTowne5gYG/rTl6QmDtg7pkbsv3+WrX9z
dybeR4I5Njdvo8w/Y+fQ2Abz0iBqwzc/I1/StWenM35z1/wADnkwcRRGqnwbZhyi0m0QKnC7ms0b
VIpfH8EfEGl36jk3JR2bXx8mf5hmvuRc+3jbFRjv+KeIaPomQmtYA/tvTmD2RpKN38q0OyBC23wm
Bc2N/XcGftszintSA6xZLS73CNrnkn7lbZYyucDN3geJXDij/2l5+pSWyUNZ9I/Icdcq/YhyC3/C
oK+pNg/2eF/YyYc3WB9zMGzdYPhxY/Oj68M3KPaMnagi9im4ISA3dfZn7pV/Jv6IRdM+aMShdSE4
tAF/PpSNMy0zTYHVGDmLEbD3Fr8PleW58+jXtlhqb8aGJ7PV7PT2kqodEjhRuOmLEYJ/7FKPAmjH
j+Q29OI7cStvtpr2TCft3uSsAuna/MrLkEyU/8JpDRd7TIL7NlBXil9MXvhryqq1melbuJOHkl15
aXA31wn7wxij+d/WE8UVeOlzBp7BahP8u0VDemITxSmJMfD0Md9+AkTrIIVmFKJB2Sk3KqzFZKNq
BgK1B+uJ5iGuf58lAGTWrezUmEoxtfDuPbvcoKrGy0Jn5wwU2SrvUg6X6ab3uFSpon6GWry34CCs
pdRPTmG45BvUbwVAbSjiV+7dp9Fs2NpNcbF69CJXVhvMkk9+Vl0ni9ATvEtuQwqqeOwv58oGFj9M
a9shRdW1+FSj1NxmdJUw+gLGgWts0Q2tXjBJ91eG+0WIq8SjW701OnsMonJcr0bweqBgAGIP8Sq9
DeqF+vzrQx9xxQOI4VCSPZDAHgjs9NOyzd3vxHZfBg2HcyYkuuBmtmKxOKbeoBeRZPFkRHSoiOZT
V/IyAepaFIZzL13wNIl/u4WA203Hp95k1NHmkDl7+xr7MmHKHB+rkrNDgWllURQ3sDb7fGTdFzjI
NEEM/DcA0XuLP0WRPs2uew5k9hBK41l4vHRlormOp5tQBx4mpvKhVtj2A/OlquJLMQffXQXdUcc9
ZlearbR+QG//ygzHxNlz8fzuIQKk6PMtcG6FU0VPn2VAFoc+glg2d715JXUFJDE0vyo4wHNKTgKr
JF84wKOGT/bRnzncOFO91ln2WF69xl3ONIf7JgGosZqwOThfI4/RnIUXVUZfbZzs6shZTxHVjjmX
PCNKfkeZlivN9JzjyfCqQSvsVA3CvSl/OtyenAyw7mR+siNAeS78jLvcT6QM9mWcJSOTtAMr7Qk/
7teY3+w2TnyFbeouU3JPxdy/DA2lR6ZsVpbpXqXnfJlMiZL5O5sjxR6PecnTmJ9nfz3AwlkkU/Wd
ZvG7VPNTqqZqVzhsF+mNnu9R9BI+Zyhl2JfvHdOnyNy6z4vP3mLuFfjxbxNRhkorTQVMwqPlwYm4
YCTafmUy9hZOz25RgF408sd5gDgqe8FIFAOTs1Fdf5p890BsgC3Yd/Kl+FPJ+jdmdsWNUJ0Q29/Z
8EGAp3hHxhJ7VhlCejf6LekI3r6Kf5yOIyTIZF0pnpm4w5EWZ+GfkSq4Ra+aa5+qR+bWV2tK6GnE
v7mWIBVc+8tNKnpqKnkiRqoIqHePekYF1lxZ/IiARWl9VWUNVEGcWhuyq5TfoQ/OMSuzQ0Kegi9t
5NMh1zh1SQ4cglS9Z+1YLmPOA9PXWGI6qvAMEMU5VybNTeGgX3rfQpXijDtg+IWsctA6Htdz3+3S
Tp96i/KDKta7SROFskZW/rw4qdYlm0AaTkTeH1/wUzBTAxvBUkJMFmqjfEs98d72/pc1+lsb2ZLd
cCO1+kXah7WNWoJAQgkqsJiV6q17TX89aCBqDSX4IOjK42PwDp9sWGYSUG/ZotCXlYuAS9pBj+4q
LOlQ0w7pJ686RSkHg1qfrIzV2cpJfpoxeXQRPVat+Wivc7AX61DXaOAwN3WqvY3bmRud8OG1ES0O
ThTf4Xa5efRRagjDeUqAGetc7Aaw5NskoRzEtzeBLvfax3Nl07onw+PIXJYzh773eyvYpUKfyTWN
Q9+u68h8bZP6RDnrp13TkCBJfgO5ODVky7qS6Cs03i0Reb30goeSg1GX6WgfqQ8hLBfboHyhInmG
LQV8sDIE0ZJiyT3D5qJB6kp6DMcsO3lJ4FsgLEYFmPcs4GQ1gf2dafIpbfPM/c06zG1pnpwbTWDy
7Ud6QQNc7B5+btp+W4x0Lyo3uWrM3pXl0Nq0Eb6rOTTPmak//d73T0k09JcCf9k0/dZMrq8QVTUv
5Tm3c74rITHKDhvwbgwAEozgyl4rm8RYXAb4BGmXPNWaP25IxdYKpWbYWUOQQ00ieKKqhLtnDnZr
Lm9aAHCD1SiQ+Jkax+U5SrdGxn2cAz/nkMZqnhpIWiu/j8W29Jvmqa5KYxfE9dqbKsqJrcb4ZN9d
RHFBJTO7j4lvF1OEFx097LGskHdtFKan/Fb8W4SGexr99OqvQsw474VzQ2EyEEU2cZxTCp8GpHRx
H4WT+pPpcRtKCkMWmU5J8PR6pyIzpXrh1p+NSyzgko7CQHk8CoO/mVjLjiQig9OoAQTbuYqffYkC
O8HZPVlUYK5jGjEZNCkT27FX0XCIm1jvCnq/dlaWGo+5YTsLr5PuT8h+Y+h//kyzddQZalwUT8Ue
ncrYzDS7vCS+eGBpKb6Fb+wEJJQDMAQkGs/ELdFUFxqwchgViuUcuMHS0WV9snFZHzq0cqSW/I6e
rfzur7+Km5ZgX+O5XPmYMkb1vfIFwmsXxvO9bZJiEcCNF11xsaoB2FSh8oe/fvDskX4rNRyDFlTe
aEhKorBYX+p+bo9dl/4mUSUvmWW8D5FTnsZpZF2b027fWgkPFevjHd74619/99cPGlpcMEa/lkJI
Bg+geU+G5oiywFxQCHPRRLcfuvraRn62E8oHwKWzT6lqkO2mMe/TnowT087wMR90vPOy26PNnyV0
QIqgQTJZEzH8Toyxd76usHyXQYSFtaRyqYeM4RDqaxe55peodE5xrLe8PYQKHtpsUGtD+/WSkdp4
yKKLa2wreW3xkd9jbBPrJsOJHkcc0jjN0ZGu4PoaxJijQEII97khzeJGYE3pcCgwM+ZVlb95qfuT
tDHF2aRWqE/hMeqazlgD3U3CubsAZ7WOXis/mL3Qdjfj0Zoq8eAjZ1uCMiFaFvByygnbhwYjN3tW
tXbzPjiFQL4PJiK3B3zh6MQq2GeBw/EqzrcoUlQ8lNSODc7S8/vmpDvk15q2zLIKwRBWCNS82Bcj
wXm39Avdr4EQM0dgyeyNPjz0NOaZHtn7vGJtjhuE6Mnpzjyb4S15t7bNODsE8eDfO/MuqMQbiDz3
4Ea2Azo2wPhXxMHKclkvuVb7u7bRJBJ1dMR+4G/hBD6ZbWk9c+rAUNVN93I2POJYQPRzTxr3o6Pp
xCbmrhRV16l0eFiEv5v9YL4Xtv07jGSo6OKgm6yK4+04o6MN0VTdO0XzS30X2TRSZ1R6ErsxIRVt
rSA5iTpLjvgw98rqkeabHoNc1NznEJJWXkTwq+CcXDeZeYmc81+vXDNNw13TEmFFRHNXGFmLA6vU
3kjJ9SSMMRZWkV84/jfbmAppHMsNzDBFrYwu4+kuD5qt9me9g3tEuxUmR/pSDFhTskzvJqasGgXz
GNFh7EOteEfMOgRkLfCZKW+tS1qv6AzFXyXEeB9U/QvsX+OpU+0fPuuKMo7qpXddB2L3TBKInWRv
+ez69XSK6lB8BfnwPnstPjWoFCsT2NKSiQLJ2LZjDOejgfsVOmR4+0ECJz/GXGcGTTIMI4+xIz+W
Pf71Q+YU38AEvFmUh9iyUhrdeAVMHuCqDtoTpK81BbO3LKbLvjU5B2zKdkPR5Rj574Wa+y0CejoF
EjOC8QC4S5Fj906YhizqvyWIBd+Pd2nLlGTE/r5VXW2eY0FyfGrveStY1BWcURnAZK8LoMupy5I7
obmQOaAaNbGGM09HcDOso+DZLjf6dM4eOkud1FgoXAumfaR4Pj/UbbBU85hg8O5PRsGAWJjGepS2
fsT5jZp2r2SR/EImtTuca5lhrrmuVVQURYeGErUD/borikqmrWuaT7E9t+z+twgSRJR1o2j/lrI2
t8xruC+G5H8IgvxiA/yuEY02tqVGohCJe8DHfpUB1buFvIhmNLbc8/ddTqddKB+yioyGEabrGBgH
UMp43lR7BrguzETmx32Hcd6YausAjBHfAxNQm8dt48miurcTvFldkFwqNmNbW7yCFjUFmLtuJFMF
PvtG67MtCn6gLmY1/QbKaIYDhWLjDNTDi5B3vNZhpepAN9Aucpxd88x71zKdGuRmiq0ciEbyUaFX
kK9K5Rag9Dl0aHgQBi3NqeovZpg9DnN+OPQ8/oTVzJdcK8ySIQsM7XSuZT20PanYCCrKYuSQneLX
n24NLbJHTLIZQPH1033TYCPkXMW7qSACo6dS8IyPPYX6bYEaWluCMfKY6Me57BiYBeu08wqOut6i
G8VRCWLC1gjnJKq4v1lIw40DMgWxOqbHUkb5SWIsOXFRhp4miFRVI7KbdK1TNueMeG1VX3B5fuST
u8raOPjTtemTnUbBa9BSeTGEJLXAgeoNTPd2F3X+Uql+3M6U6lxAzGLgjvrsVIwlzAE73Y22ak9d
LYYNhUrL2cZt6w6Tu3YH1M8mIjmT99muNwrsx6NdvKp4MBadT8UurADngV7i+6LO7D9TrRcJ6ltV
ZeFTmU/WMa0DOGAVqkk7d92dbZNssP3twHGYaV6AA3be0QsIttc2s2Nklr91is0iqV0wn43adMNY
/+GP+zpnpv2ievsC6tCiImSe7xw7RDpFNzLrQG5NDKtnzyLxFlpqQoqe75BZm7y0WE+mPFoWYQfk
KUrGfaAyNANIW489M+jebBifTU12pwzjFBZ6vnOJgM2+PtgtrSHYxUCzQ6dk6lKuO9ot+tnzVsZg
qBXMyYvlUf4pfDpcGCqQI0+9aAXfNuEM638XQfYny3tOmeANF7zO+4Kq7q0KpvHWDnXUMfsaNcfJ
YkxH++CFwT7nmoHeZjy6BWkDD2dMMyoCCyke/4Eym7AmiKyt4Nmf1MMY9Nu29bDXTiG1VJIjqWfh
MSfa9VDFYYrnm1RSO41bK/WntRjVsCgyO9lrugLwSdIFF/drceOmNZaPYzlnHj3k5sKbrB+Tga6D
urnLoC4HXvFNmHXT5tNezNXVd7vPtZFWIVeimDYazWJD89XOk1ypu5otSFGYvYlvvEXy5cVmNFJO
FvhTiSZP0XGkC2IZcb7iJQJAjXWdvFGXPnotqMJw5ICEofWSaFamNh77HVIor6BYybZb2YF6pWAL
mddOzO0cW3f09MHVE9W7QpfepSbHLdCvuNCtR3eyslNN7zcRldZBX04wxyAE9AxDGhN8zWQFLG2Y
vNxwO6dKHAYKLJZqiO6IHZUb2G41jpqtOQbxjnnPGvN8sbULEoBOhNYdQXRvBOn4ACAlEvaH9GR3
jAW+BfwDnOzb5uraeMBpj2G3Xg+Y+qj66fYO5xlCCWj6CkI4RyyDkyRD/kmo5yHvKVGn7dMrfLze
5oYVuSahSsS3HBjY+c0gL4XQtILA7U8mw6fzK3gzxkxfvTjd20CpTh2ayf52DlY/ZlAdmqy4nbIp
u4C7wadDtJ4WnrZAarDtYZO7NnanOH3QyHH0FQGTtmbAJ9Ba5/s0CVdeXGJi8kv34CXVLhrmhv/a
rm7K78lGcBXiAc5J5I81Hw6AfFReEp8jpS7a9X/HhhIkmQIFCwwuO9GZERNoJOfmRGIdrySsaQFT
H189E11hR8SHp5ffHibPsrYlhOca5EYVk1hRFAMuzIARsiRo2NWkmd+rUW+ZmwxVH7LNMF2aKWAA
WWcw69JFjFUSY6Znz8PO4bK4rJy4oEk1eewqZpxdTTiwcqZm2fYwe4BafKRN8u5Q3btCOgxPlle+
GII2FeYWN/FmUXXcPzMh9jajtY0ojA0co24xKO+3lUB1MGfdKzz+A2JBiPLdR39Yh8Y9J1BifV4I
vyU5Cx/ZekSMsMLyGX6BhfExYVkFtVGYzRPKOlK5LH46DjRpj9dS6e7RC8VNgUa76skAw/UOdiFC
xdobGUJVksNx6taXOBx3VTs7CDlIHBRuoPFFTA9EDIGH5d9LI5Nzfwpb5NYgmtkjc+IKC8azjnlz
CTb3lbGiVmfjqfApwrw6TjgIRt5oIqIzN2QJHyhfOWMerYjbvfvp9FFkd1bSvlPaIxexBSKisWrq
Eof0wbW2bRZ+oGG+JuKW/vWuphlMWDmcYyFgkHI68Gg3JzqQusvB5FBgToM6hMXwNE0W9pCpeXcm
ir7TMN8oypaIcVjdjkjBvJ0GOsZusySmrPGOkDMRKK5PuVnHzyGsGlQV/6ikHDdDUf/AESsR8/pq
x+f31vo9O9r01JTEY4hnQGd3CGmGSXwXJxXgAqwRCMjFMRkL4D4BafQIaIg/0SfAoY7CcC6tp7bm
IXVMRSeK9OPrXKpHN3w3IJXdkUKY85QFYsSZVZjdOmz4iqLZ84AxGQGbQxIBJQrcNJT0HzKdV4OQ
AmAmIDNDuFf0wWJcyN/tkRGaaZdMI+MfvwSxvintfnoYbeopi0fVM+mhiOa1CV9lTi7O7hqHXGz4
qKELMCpk1JbG3rKnqdNjsL/sNFMdW0znbDbPzDbTNWUTPCBRvS8761qNo31Obt+QvKzkKjNJnRm+
+T44neYBtt+zKmrXlEk17Gz1r3CiDaePvQVNlK9GT0o93FKoDnHXPLBDBmfkzhyHFjwQAAPmNtZP
nwkqzQjA++D3OwUjDpJ6LDsHevQwA6BJxEZ0scSEBSUrqbhsjkNknZM6Bf7iRegl6W18J4kUojCx
wY/ZfOQB2afWMO3jetyLxoegrHdz0u27gbmm03rNPVFTgq00+1wC5EyU9nA1gjdZqIFjoMURxquH
r7zDcZp0ODKa9J0phr+EfPOMMxiVv2j23kzyvbCfPJ/uH8P6FgiABtc7uAPxHX7SP4kVcuYh2mmj
+jHDMjd54+EZdMp7K7jkdImwEom3W4u2n1oaY2DfrzuyUiFHcCR9YW1qDG5YchYNLdd0Td7gzvbe
hVKwjWd5gH52cWd7o2r9prsY+Jr3pqvou5n5eLzK/EVC+lCDKdeezvNjcBaY0ZzKlW+Tb6QrmHU0
d5HyWZiG5d0lojuQzoOCNNt0HWcDM8uyvs+IAq06N9tkMZS92XJ2t+vzCRTlMzhTwPWDQO2mVbHO
us/aTcVD492ADv6Eep71XEnmEJNGXfz4tQgeu5s7j9cR6zViEBZNEpmW8T0IjucwzYyNlALDXmfi
yzbNH0/JS527qBp2hZBSVfpEYndcyVsxQSribNmns7qjwuFhbEPaWJKB0y3hQ7Kcyco0zX5tYL4B
tdjThD4gecXBI8u/tUtILl0dQogOZb17ZhP8tkDsq0QYfEawNNN+Sh/qtv9Tmc17Zpn3mcTPIujm
gaDfnY3O/ja12y57H6hD8m7JcHpigh5yv9oCGAtWs266VS1AmfmdOa0DBpOHUgni3WZz5YqTnIdS
vnWuUntrbHADEQN+mIPs0lJw+ZAnh4HB2FIUbrWOQwoYe0J8q7aGSha387ZSwav2hHkCLztvlJy4
beJFmgVB+8GGwVSCnk17C2ISM7LIIJ3sMXE+AH4/JnVJelsHbxnvzwa3OEFXCg9mwMYbRrnKh1rB
jdfxR/2Km4tMfLX9y/n7/9Mztv0vFuj/EJ7BMhtV/+N/ri7L//Wv+ZnbL/pnfMYy/0FtJO+2aQpC
NNw2/296hhiMFFj38VpYpinBgf2/8IzzD3quRRCgu1nwOh3Jv/o/4RnDtP5hs6h6gR9ArMT1L/87
6Rl+F578m2Pb50tL2+S4xf+kY3n/HqCBHj31MZvcoujbGqQMo1hUHNT9Iu4wobDzS3TnvYEOuzDo
25sSBnS32ssNCdPlNFE9wyj0OzBm9C+3FQcs9PR2oROsUqMpD6auuFf7HYaAsJp27hBVB8hfFB0b
pBODwHjIu2GLE4FObNsj+igy5r9jgP8+sknFu1A/FlIoIIBJ+ExfJapf0c4rDKMQNDNRcwrmB8AL
zSHQEQNUzO1UtkGkEBgqU0tsmjz6jIrWXXOa+iM1MU+HHet/M3VmzXEyURL9RUQAxfraDb23Wpu1
vRCWZLMWOxTw6+cgz8Q3Lwrbkmy5F7iVN/MkqzC+xXFtxXIOrWXWiuhQNXVQcfZH7LP/DguejBQl
ygblhiwjaq05SdaQ/z5gOt2KAULjyKyBUWzgLIn/2GX/drBhYodDzp3amHoc6rNayhPtm1aXjGTI
s4n1Ik5E6IU4B2KZgQ/TnDtrfXB8LcD25pGG5jdZWlenn1/Bbb51nJl3lWYw+Uud0xGZrI3bGyNu
1SfqDODKwFhxS306uZN8h+QbhXnPps1yBBZr5x5fE923S8bq7XdGe9t2MLEdrKWCTLG0RWSECEVe
c+m00V79In6Fwb7sR08DStk+zqYrwkUaIYjDY0oDwj2GnmYqCelM/Xms5zVlMdy8HmwYoTJOFN3i
MmpP9yXYQiPBOexqZoBtw7xv8jTa8l9hW6A7rORbvzilPaWh0F83lT2wOe/6t1m6D0vs5vcZZDrd
vaOUQY+So5ApGED8oHu9LXw0GhPsF9XTjTTeXa20cfXnoVQNAd116BnMPxEzG8R3/Dv506F1R+ul
dtTadT9RlwstBLpgHdZT9y1yE0dNpez9KOM34BL3I3xCIDkghRCk603URD2RfsaIGX81B6witoHX
aBU1Hz6HfgORuIVEstXw0g9u/uQkFN/Mfm+GQ6Ifu4YLemOJNMix9vVr0wxGXbGV8fxd+zn3ULUg
K0DgfS3cB29GyJ0S43dt1ysEjDMaPtSBeW5XLEc8uPPRj+tQ1+u3drS/SsmuFLzou91FqylbHVU1
H0YuARhMBjAU+BZ389yxca2pIWpeEdGJBjk6ZTjdcKdxfm4dm7XpiKdpLiZIBxF19nZLT1rWnlFA
lmVh7aw17I9BeiDDLuibGXEIGy6FYM9KpHZBi1HLKgrSPpO4+Jja4S5bf4i4NXEVYXtAEijZtNkv
yunEgR0usSuO63MeVaHmYrdt/fngUFq76dYDWkmHA75L+4kI9t3M0+FVMasqtg67HHqeVdgfUP8e
sviXoRdWkALu7mBv0OjIEQ7DBlxoW/9MIu27z9zljXEEYOdoXaKaXDxTCp1lBWxOpybK56boKXWu
XWOLxQaGMTovVGvtdIuT1kCHcBhnL8yDv0zwgecS1/5WOdbNY/thpjBmO2O+0uFikVPmeeeghuGm
MKJ97lSUZ1n+PZUGkKrUwcAwtCVcMAcF3Sv63Mttp3suWxBeiZw02BRyIW0XVJRqOHJtfDK9etiJ
gv9dY3/hVG+DFIPANqI/u8isi6lG7zC45S9vzrJ9r41FOEdagDF0LbKlDMfDMt95I/je1jqivGdB
mlV/2rjZdRjBgqmu8yMXZMTJ3maWIvWutfh1aPkKpJgwAtbIVKzk+9HA2gqxl1vDqYgb45Bp/YXs
IKcNWI9n4MQbuzrBIS0uoq1NtNPurz7ZOu5yzv3Enbb6VMfMc2thXifWwFk4sjE6KJs3txJxGNnT
Oc8xlxIg02tEfI9HB7vRuej0m7/ACdazzNkpZ2uUtrN2dF3lQBALPFQA2QBDwhg/M92SLoI/vifx
AmYahsuYDB+MQF/xsu9T09lyNX+1OPgEsyiffIFQrpewuPHb8nRy86kAw3rm2F9Xo0PB01sRsnkz
nPTq69Z+QX/ZK2N6cfTuvhzT/qgi6hDifD4vWvYoY4lmuhhhXJW7pVFIEjHWI1SC7pDWAvRHZr1y
T2kOES2nGV11YcPBXxMcrSJjnLf6wLU4HUkWmCmPBZp1ARTTpZtjG1P0Xhh/huprGb0PEYO58cYO
QEZPV2ehnlKstaFVP+oZtIvcDyM4Nls/jZ4oKsCuUosvd8L9JEw8BIgz6akou0f8rDDc4+1cUcmN
8AUzxjM+oqIBJ6G4WIx/oghChPKBxlSRP25Gk5xTZDnsZ2YQmOsdUApWDH6jB8o2MVH04zHDwGZg
Ed9i5tWC2rnxL3uhlZX0hmvxriFOAPoC517hbCaV0j1LxXpSpfPBVu7XJMYvZWgvJjV9iMdtsP4o
aspfvNJqjkZ3daC6homsxSZ1s+Pot/Za7oB5zDC3gE60YMLmuXjjuzu632R/9EPdwZHI23uQV2gT
7KcCpx7g36nHuUHoazUN6kFXstvnBkpQzLtGJ1PoOmZU40s2Yg6ZowBrOBJjaEIeMqvf01x0F559
nmNWkrVBz0A9d1lIjgw8GKXjSGXDl1/ITyxrI9zYtA/PY0wtKxNKQ91cExoxzce63z9qFafgrChh
Oa05kmhluLH0yrjkZxP7lHrSICnLz1GjpKUiz4EvLRTDcBkHvLAms03YOZxTpE0QyAfAbCw1AqOo
CC8TapBJc3CLfGWhJjcxkkqII291xvWbHI7ZztRYzOloSYHfLpSqZ7z3s8q4Y92EzaIsn+c+9zAY
eqCwUNC3pfZM0R0NXOz3doZTsx91ShzZAAr1ujgJWERAwbrVrjTTM1mOf/FmhXTHaLvZtB/mDk9+
pHX0lkW85pvUoiahNXite1b48ypbr/EGD0fIPngxrVsdtZh/K3qf9PiRSbM6Ut/6NeIY2kX58hTN
AC6rSd9UFbfhNEOxGFmFoMO5f2VasgnpAN3XZHeIr6KLxhW2DR37KG82j4uKC6sFOjDRCwpqn3Oa
iU6NeWukqdZ61wrumTche0MaTmPKYpyR82mb+n8KFwG+p0ZDldU108pnXu/tOpzsETTeSA0rWiDn
bV8ZG6EoSsPGOPcVnkR9FT0H/j/jvK4p3MoNZNffO8SXAmFPNi3sorrmvveaE85KJiyodeMd2bPX
27p49M24DowRm6ou4TU2lcFC2/owbJpL4lxiC6HLlfvtYgZZ1rOT88mj8WYOBTXswJeOlFwnPGOH
TJjZ2Sk+29V4VvAijQaT+Iv/phqf11exhOgJ9XaZOx2wr4c73wErhdXhrc/YD0YYRsiDAGUds04H
8+cG7ioQ5cRMWjU7JLlmFXqRPRwM+FEbTZkh62exyyuqT5Iv7NpUWy6jxYYK0hIVmrVHFTuIk9I3
QbcS7Dc0sB96wusOb3/L6k64bLgcDFaDJgipMEeV89skqaWrNPWnnY8jRLtA0NHXpdgHM3vGTOQM
WFwQYkJEXfgTQ7mRrB0C8kcd3nQAOZq5B0kdt+2ZNSo66rJbFk5IirET2HgG1phpkB3f0Sp4d0P6
obJmkvG2BAgfFmML33hEQSEPB1RsGMJsutfHhXw2S/6dMdD8NDq/QZCHsUj6XU9xBTal3QzsrR/G
4c3Re2Yw27o2lhwuhPPoDKNbSG9KnSGzfk7Mkdd+XhIKjSHIu/mE5IRJe+faH8ATz732kDe/yLUM
p2rR6Jw0h52pvIexZ7GpRhvBNWoB/+T6Oc2mC4Q2G9cEJGpvwczv591jt0h2J/Q3sbn4WiiUvlXV
8Dn0EDM7Al6/qHofe60KpjF37ojQwhJc4FtTepODXG/Fvo4i49C4yL5uq6WnLq+PngktoHaj6Foo
RZS+GRdeVP1xcuKKdweFK6QGhTe5SKXJm63WMD0o8U1C0VkgFioIU44PDNHUjTTYcTfWKOQeExVo
dKfbRWmZf43kU6Os/qUZ2fTZ+9kbfcntbvQ754CBQG7KTHtNjBHFEkWWwEJkCOPQlz4nBvBW26mO
0sdY9v2e9zgnMG9Fwep3ls3ehjNGh7yYvEvSmNnQMtWMVthIeSYHUofwyGEP5qm8Ad5JzqPmP3dr
+Ee2w3dspu1tGItr6Xh/NF81CIb7aHGWW5WOfxLN+PIpzKIt3EWvd4ZxT36l3/Nb5tKYs9Q4ctUp
9T+WRa6tAf+LQ7EFFdeWB7xyYyCHcX6Yqf2Rdvakys9hGXmKquWOa/p4suoCT/iUVdy3ZX6S6Z/G
rRbSCL4b2rXjXAzTUU0wTTLn4Ang4ecPfz6I9dOz8scGol9qXfT9f5/7913drJwLTll84Etjwgoi
T+cjf42bnz/8+fR/39MbsX929GeTTrX//YrasxugOI3FeFCgqP+/b/73D7eOgZUGr/G/r/z5yybD
5PuJRfubBh3/33/jv5/451f//qLGQBuIXP/fl+g//+7Pp//3x1/NWr47iPC/n/S/H/zfj2nO7XSc
suX47+f5+fS/73ayEeaiMvCLrQ/Uf4/Fz28dtqMBCqzY+HmRPPUgNGJgr9SLv4rGfcMoOt9ZfH5b
99y+DdMjnGTP18RQh8kgA2dqkXfn5yKDQpKkWB/wVdSF/gyACXygNc5AlJ2M/Xc5bKWf3EjqPRAL
Kn67VQDW7dcyCfOWgEW56zkFVV1RP5Dg/OiSnnLyOOHYojf+w8+HiG1HFk/+za1M/0HQjnAFsHD8
+Rxb8XjDIAFxS3kc/X2rD12nl0+Zo7JHXAsEObZCtb9936Rp0K78p7jTP8a8+FReUh/EmNm/IpI4
hNZi9e+3c1mCUueu1+p4n2vUzOcRRukhmk+YeDhJZqN8iUUORs3B4K9FUCyGiENUDKHkXLYE3pdG
LI+quKu5Oj0MqmK4bRYTFNskHjJ6MFjnQeWDPr3NU87Tvl/dGCPOFpaWewFNPBgtyz+keae/2A3b
x76CySp6uigiB9AuMeTfMAsbsgKDtsOqaLzkIFm3OaH4k+5sdQiAr46+4vSck1njwvU0rMCIeuzG
K0GGeBm3AqDOkeo1eKkmW3rLc6r7yRyWKyzKAbUlum+wt7wMNHIMerL8VaX+0JWEkCi1164uFvNs
UuZfn4zoksCdHYWhHYkQvHGwosahMn6nExZiVtraaciUdkIQ+qv7WMY7d2q++ra9+TX8QH+k2ZaH
mkBRDUyaASQJ7GHIv/p1RvLTd1lBybaIT8FSNW80nbZHSbp/v0yGAX6S25tTW+pYui6E2ki/I9I5
/qEaci9088PjZEfFFV5cvW5mHDVMgs3sPZSdVR+oxkHptgQg5cUaX3lU2B1r5ofRtHoIK0IdizQZ
X/Bq7BOAdw9RnH7Vi5/u0wS9JStFiLf3klP0cJNaIo+gbbj61Wb1BMg6QqVbS2ut9FNJ7bnuIZnR
PcZpcWBaLdvkAYDpEWe7uQE1TW2HK8S59lAd5WAPm6mZzEuuWW+51w67EhzNCXbdN1HdIZRdEsF4
Y5AAN7pOgBp1gAFqP1IZy66gxqC6jTLl3XnrB2CUVAvyXLR9sbBh1niUC7+6GJ0zhWwLGCrsumSV
taz1WzVyy1y8Zbzt9uW64jLp5jv//MrPXKQESXi14VoP/Gwl8Jh/8BdjUcULc2fQInIHv+NkMC8a
wIwvuv3UWHp2xYftLAk7dBuiHuYufatho910vc7Om+tG0yfTQ+8b6mFydGKf/fQyLbyqEo39zjww
qUNjazHtJ695sVgU1Y4tOH7jrm8Tl9s9VpJlxiOI62fX5V4Ae6+6qtqOnwyna1kUArOT6fxFFUR9
npwmeRStRTrAzdciLDwJIKvv26lDzANMutGW7g0bhBd2Ey4SZWXVYV5GCjtQvYMCl1mYWZSVLuno
hbzmxb2y6MjxvJRxrkoQaVV5t9gz5+0MGCaVWl4oJCLtUGZm2Dqsge0+wqjcVBouSPvVXKwJ8p27
7uJjY18RGjhNhKgxQRmvtASwgJ77BLz3QEWzouswB1PCWFBGTxxFj0DS7DDXWzPQJs52WtdTR292
87VKXoc0Ss9aAnGobfBYuTGHQ0L/H0PcpDutmZvTMmtPKsvj/VjyBflawZeLgqAp7vwfasW5dD25
n8zl0acB5KStH35+lSjaggwKGsO+drVTqX+PFnlAvfCqPUYv5zrISgXcHGqWiSPlBYnm7A3OtTo6
KK+/nGOoMO6HhfiiQIj3Z988TdG7qxS1c4mfXaNcfNnWhJDpFfO9W4dZhAxZ9lnzmK8kUUN3upXi
R2ZKwYvncnDoepOXRjlNd/qcN1uRyV9FN//1qk+/6Ywr3ujAnpYEF3NP+8as7lSECyMaxizIJs1f
ITp8KAqA1MbykIDzPmXrBykcB9GJpe2Ikmu2DoXc6Vich8yiONhX8Ynnj4qSxTybS53uy2R8l049
Xddf6K1hrYPynlrt7iLE52wbihrgjNZOeo1dBivW5wQTayz61+xt6Gz2Yn5HtMSAxt6VB78BP9/X
R43Ez9bHg5CmYmJ3nCb3kU5F3WiSDU8IosNoubWChyr/ZdhJEriSNzPYbFonuCR318od8ZQ14y+t
oDKsteWzTv6NlCfCDbCtjwXmI/1wa0Dsa7F5YakRLB5cGZJ/g33I8IQ1zXittfEIuGYz2P5DCvOx
wqJC1TEadEzKpMnSb0zNvzBJMPT6w7nmCDYaH0WECLRxzBl3ud3ffFR7jhWQ/2sbVpFlbICdVOww
Oe3M8ujK9rAM1RPI49K3/tput3GyFy8ZW1Tg6Z7+7vsJHXnRcTdytIWynGzaGgds5kOld3JqaRQN
p8M5j3I4tJSRZZ0MNJqHyhxfV5re9bN/T7+DCLQc2ccdVormzInA4kViUWliuN4JCOY9CK0S5Ynb
sxMpLFkWPsruLIz0zREd949Rx4LKnUknZHimg/BIvp31SsG0M+usUlaMrlHHx36ZbvbYPTlABTkm
PMWjcV6GAWsaewfcrPbRNJUbCDbzpjf3wdjxONFb1q4zJQfyiFUOOn8BAg4nB9vhFrypO5yr9a4b
Ww1al229oC1ijWqencG4oAYPlwjPQ5cKwu+u9UeVLiBjbJnoORxXYhYWm2YiWmfY/jPiWxdW8klG
0mQrbv5NO3WaWo2Lc4kRryGsNWUvthXL7bNjOP5tbEo/xPgdOdP8ONvlVWQt52h8QLOH+tQ43mUh
favN4lpAl9NECF4F3K+piY0rKRrG5v9Kg4cTWhEYWowWD3lSqYPyMgQ7wvUtwSYMmGfGarVt6RgN
eL/RljRRwNTMl6HxTCanD0e6mOgUqXo1tY+U/B5iL2HhkNtkbZzy1tv9ceGvas2YtF5KAQQzGxkX
UHWbgnWe4GrUNbx+hWCCyyekDP2r4RZtcvm5VONy4acl9UNtWafWFEVbwiyxUJgq29lOWr7XuCnb
YpmeaQUe+HFOGA9D3F0v2bICthOUhsI3yTTyPE+vViYTCqVrdPLY+mwIbc4c5LQkjKXjYA1QvAKN
EdJ2rcpN5SJq8r7CYZiR1+uG6GvdRYXysRZYACLuJbVDlholET4FS98NZ/SFKIxRuQVm4giRbNTf
Fyt+0jFkhW6tOKe6RYn/w023OTR0QE4En2NxajOKJzMbmOi0njW11MKJIcvXxJaUNhrGeJKehwQo
NMxKdXKY+Logn2SxKSZpYPCNE6x1U3w08uYL9sBwz0vHPHaR9Ye1HvUHpVYcTCQtUiLir5Zyl6La
K0y1cReNQEFqE9MdcjiyAzPluRcUCZhsnw5OU58NKhcIXJnxjvi/usYNh/4iW2jDnlpFeqJeri7O
d0zeSbSr8yXd2wr7j91evRUtGFFKzLPscU+vZU/knr6jJjVWmydNwzMpMx9iPHfLcyeNx2ouPmKq
3Jb3IlLfVmrZKyv01Mbtu6NQVCElaBtpYcnol+TSxxpQDnuoWWpgpaPTjWB1YQJ76ZpmB+cC71Wd
Hggj9q8jiDOc7hR3Rg+DFC+WpD+6dJojqfiYq9ey8+PFxhlGHX0s2CV3M8tTT4Oibc4NWohbjCdK
SGBADxSOpgI4Cx7O9BYrWFrClhP1umsWdpU4uWqzitwUHvAWmj4oY2zuDY7hQPgMc+8tAgBk5mY7
wOt2yPgSsUEPcIFQx9Xwpsq4iW1alPcgWrLvPqkeC83Dnd/M1paKlb/Ui/7uSSNnVWccnJFHsqnr
Z8ubyTzJ353tv2E3uzSZhwRYZYhgUb4TzXClTCDD3ls+us2Qba2cTHKVpk+8KFia2Xl9NbP0q0rM
F624EUAn8M5gwrIK5gHVQdtqmQgOCGzOUJ8WUPD+NTLK72gR7z4iBG0ZbwjaJkBfVrutq6pd3xCY
tdhMnXqmksyevKNJxOsy84LfNvpYw21JIH0MGq5oko5b6rgbftS+OelafFS2PeyLssas1j9maIs0
X5Qn2Re/ZSsw65ND16HGTfpwr5TXEnWGFlbpnBL8oggLGxyD7AzngJe82Thj4m/BvkGcThm0AVo+
VDmA7tEsd33Us1Oxyu+lYsfWY0RoVZoEjlfLYOq0+0bP6U5BbfRb60Xrm0/lUnDuGKwmjU47Jp4T
snZK4WbznJEG/0psrGgJ9nm9yk+ZNvLDMFhjO+qqnHYfCq8mrtlmSi/RkNEK1srhSZQGaVcqeS9i
STUo6kE9c9cgGhTKmdWCK4AkDbO941ApAs9Pf8cYwfOBiJGZYDyNNa44MY+3V70b1PvBJ17mDXnH
oFFzsSHVSKNZz0whk79RKkkKMRciobIUSz0fj6Jmtb9QF6eDxJC29Ss5Y4TP8zsSutldu/6Kq5qG
e4vS7xgvg8mbkD/0fJNXewHr/ucLfz78fMIsaEhxe7Vy5ZforGaNcvExA8GV+UyOmf+EFWY4lGXZ
McCys2H5rvvzbzvP8pB8b0hRbL6bosIOtHn8FMC4GbThHEnSYEtjYW8mtz6JoG9RfA0Rvfrzecwn
l4u+OjhlRMIgxdAg1acpbazPEmetTyKKCha7CvQCsphGO4KTDAUVrTApnYQscim5w0ZRaJW4pEUc
84+q5osTCAHaFA9WlMYF93ywzKVuv0C+rm5ZGcd7jojYeTE5dxK0Mkl4iBX4x3KZh2JxqDiq2vkO
uXI8DWvMo9Z1sG/tniD1ryzRxKFoOT5os3YT6WTts3SwDiTK28fa0EcGOm6TNRNRZ4nkliFLSzl7
f1Qr32Srlsfes6410f1A78S7Aj3K5RYMdbcAyYgEADzeuhAJZdDNz2UVUzgyMEJ3OHOGqrtxbdqx
BCetEPkXqmE/sYRmGA8tLnFtdW843/ARWO/U7KrZWZ/tyCYK6JgMdII2rnJIyIHIL8kqjOPpPZzb
FwWLBPBoOQdznX6zYcEAV/7q+uZt0hnam7ZITuScKWYSp7zhJJdN3n08yQ+r68LawbxMJa0xYKXo
EPlJjHjtpaVTJmFJRWXlPqqht1EG8W5mb24kbgRq/0qBwhpRv2Y7vBmr3HrSntLOoXkv6TB+jvCb
VNU9qZRFCQDsHXH1D/inpH25Qz70giqZZv5gBYEiY//BPP+IM/tS1+JbsnFhM0AYpxmzo7KSO+kA
s/VgFWLGI/DYpL+SCicIdNodzvoHR80vs4UPUVG3O6xwQ5dKl+w7EcMOdszFjSiZ0Np071pgCAG7
cx9kLEA/6ddIkFtXYU2T2aZLKHfQIpoWBAQhwEaDbX05RkxJmrVliRKxeMeUn7TmveycS2ZzcK0t
krSZ/9talk8yuXXQ1OVE5kPtqgrXMU5dykVcEodlG1a9s1zUfirmPy2h4sCZ4JjyBsRCW8Awsb85
KU5B3NbdsVjUkbqjY6Emc1evfyVP3w2h5y0dafEyTfZEtmMVe/ItJDhFE/Te34bTAhsW9ACH/81c
Dlgos3gJHJPxSh+I7jhd7h/yGfKPKa1LGrUQEpliaxswHvPfsO/kAgHc6MCYO6/1jEUorhEMtRra
G2U5t2KtSVaZ+8uRjbeTXK7MU6ordyuHWntJ5+y98mf3z9wRyV+NQgno5lvapROug8a/GUr3jikI
YC6leoqJRmqAVBgzyPGbF32MSBNy6tGqavmue/chGhdqyjR3CU1uitTXQRBp6Gy4+LQPoRu7wzP2
aawiC6swo3+eLTgxs3Dco+EWw72R4ODHtVB/j4E7W/LbFQXgDIkZIuYKUxqZCKlt186jVXrs+e3f
svbAfFnddGWXeobDFH13U/uErap6zYyiC3n39pd+TuyLj8umVXSTkweazk7EELpi66j9E9+uYlrV
7SJ7iotT5kGChRaxjXvLe/BcVtT4VElFt9/dGH1bi2M/J52GVNLG0Owsb7hvFE+WqI36m1MnvnKC
aO4DWQbFG60zXuZoQQ7VJecYiNGhsLv4vpoTa2dbQwod3saRPlXjLiGrH+TVXgzys6h09kpcQe8m
WuoO7cwWxR7l8gZMl7h/Mgw3ti9OOHkdTbvNpE6djgncOJNcJkkuyP+PSwLzkfXBhzcQgRjy7E12
MU3ZAnmTGtPzQDkXvVt44bJYHmKXXV87FRM5GE4hVNumqOjDKW7AFLVNejD0/EEjkR9Fw1r8p/1e
w4DpcsdEd+59OzuZcGQqq1d7PEFaaI3ttWyQAJCDABi23WFq5V2LL1JFVL1wugSGM3DWBy6ozXjo
e4O8yjgwmRbNvYnedrXcRV5it1Whmae8XlPzOQcMMvduejaIV/uUEZ+0HL/kaBkAdDq4M9k+k1Z3
KSRckFkJHInVHtbwtE2b+qALcSqcGLNY9DzNtDxN7uhfvQ6ImO6bX5VBopa19zNolJQBU7GPFLFG
32G3zqdUxKAHy4tPMiLsKCuo2q5YnVH7EivcraEPo+zc46jb95SfUi9EufBU/16W42g0HwMRN0lE
DFPSXisIfs/ITRs5o/T4Y0L6KeF/7QPWFDggbHR9HPGcLQeU1JC7JREP5ks4FXjhxSTeEFF9fGW9
crMzTlQwWGVsBHnJAKIt7kPSl979zwevl86ua9ieD1V9tlqreVgMVgxWEXrpCAmwY5e2WOYem+F8
gs+6KRqJDhr7hM+n5s4Rz6TU9ENrZ3ckjeKtNkhuQ2WNBr78pnIvObek+UKXNmPsG/ZrFzvmxQeY
hDgN8THFNphR6RibMEKMqH7PULHhvjBl5PhiVGctl3kIohaokMUSkrBTU2CxTb7n/t2PGqpIWU9u
H51+aJjJtZcButu1Ku7FVGhHhzAZpHMQPrYGPxFI6FIw5ICi5V2R2mGbuvMt8RQ9tg7lCiRRz/gO
A4MjZ+A55RTmpYhC32wJtCq8GpXtUaSiBBAWoqYVpgU888GwOOhv2DVg6WuHde0yUAFXMJDuk8no
Tt6+1mVxj85O8pH0bkNkdWvBug+UducK93uOmvmJ1AVweba8wRj1YdqASsZH6D/7NLUyT7OSN+wF
YUd0CjtaeqwTOjww1thcLafQVupJVmMVetz1c22YAyMS7dH2nINnyF9YwF5do6KQNSPAV7JEG15i
VXDqcwivjy4End5qtoPVzET3jYo2Ro1LGx4VEDWHYWb5PS1cag2udLd0IrmLtkRxvfU8KPKLHeY9
whys9tZImhhI+nY3s4z7kwTS1q/uEf/SeGQtnwlowZjsSCtbWD7y7jkqxVtWe9FlaDvYogsEWXuE
V62AcK67gkpyxEB855yBW47tcb83B8a4qFdhbkwRITkBwdsIfFp7NMIOl8LVznIeeKDz0T7Kcjqk
Drxyh94oTnQzcgnK0ckyMWiYwibBK4ot7UAxF5UNsQ0qd517lYvd0LbTYaFpDOtYsTUiZULqyP8k
MabOcqoVTG3WydIdsA86ZWCz3IOb+38fzAkwsrSQUKh8iYijR8su7qP45hj0q8nSOTvG8pX1pBDa
RdWhRXh3XNRTL8GY5VPtBiyTJun+BVaFcFBixWggHbDqg3daUXS+VZ17mqOM6p2azhhV4rC01HuE
JrRVPiObmztc9WV0xrNYh4RrjwQyDY6vPPZUfnOh4J8FwOgd3GmNyC8s56v0MUvzbwJNbTiO8A6c
KHvQM8nKUHdp+Y3bm2vTk0SqlDB16hzM7NMximPdlfljmSY91Z4JPW60D/rGVXJDZ8fO+yDCrNo2
Y7JviNUHc9+YoZO25KubDosCymrbn6OZqs4pzewNfc5PGZLcTvoz7Y0r4xLJXa96AT/lBRKKcQVu
yFM6Muw1j6sY0CHcz4tOMURBQNZOIJ0x7WwnHb/JgpM3cYZ3K4oduqTIN9K+EmLVBBtUFttYLwek
pLdsWWyy6g4mbl6jHUv+66SiY4qeARWSbcrQz0hWGAHhfeYH28JgpYh5xQs9fB6U3EjrsYMsqqC2
3fUumpt/4hr71pPE38SIoRjz23vGmCa0B1fbDN6L2eEpkLje0wT3nFaWVyZ3kmXDQzZ614Qs1J66
7BdSD8AH5+bFpd/wRoYqZ9WZEIFhL+76V/S0z5qCxCfS0herXgmLRuxupli/+DFCtUggWCT9n0aC
4BhVO+JJXlGI4F/9Ft9sSyG09KmQqf13AmYrEbKsuMjkj3ZNIy7n1g6bjJGsaoypTaTbTAZNu+SY
C9sB/3EKrxw4hWU3ZNGQydCh5LHJxC8nUW+5jXjSYM/RbEI05ANPdYpKYx+MyH6Sbv+LVdJ3kVjp
QSD9YBqpQ+R3hM+1x9noHoi1HxkOKNPxjPsi7s9JQpOh8q21Pcw7xZUzgP6NTSoNWbDkU4PlViOQ
OhlvaT5C/kDk493DZGzWv5qWJGPrmtO2FmAppJxu1ALgP4nZyUwUrqwz32EaOeEaFlyVAV6alpFS
j7GGT0VKL0o9GfgEvIOWZTs3a+2jn0PKHXlE4KqycaEdPshMAhitRftbhnE9xg4+JY/cFURQF8aH
jxvQbbwXu0z1ABzDg/IJ2aWpRXA0f8ybqQ00sz7Wolk2X3QnnDs9IkDNwRV7+36MVjqC7dzZLfcD
jJ7LuXR8HCVpv0d1/82dCiej0/ydzA4u50Tvci550cbp/5B0Jt2NKmkQ/UWck0AybTVLluRZpfKG
Y7tsIJkhGX99X14vuhfV/V7ZEuQQX8QN0DH5HmPXK9fcm5fYILnqao0ixKS8uIyRi4xgq25lgRjs
/Tzft2Zgr94lFkkcEj8chLez80wWAfcTSv+aQYvLNZRjVDafEgO+ZJS31LpjepJMjXFqVuGOzped
zzD7FjbOzRuS/sXuaW1eNKjxl+dU7JTFTBQjjmQC7XCzKoGKuKBTZmcEg78sABE1sc3QXiMz/zJH
NNBxZLXM7RpoIPbW3OInsuzkuW7kr8kAfl2hrGLgZ1OwrMdy4DyVxDWm+rq4y8Fn1ZBltXJJcGBS
s8yVM+G8zXoS4JxUy1Xj7vKq5xY3r91GQ4NLKp+08kxX3GQ/GRJJoagl5/z+X8+SQuQyIMo9kz4Y
jOJKRzhd57736hRLeXxk2My1CJAlsHqFXzbwFXBseCTWkVvtg18NT4YL54O6zJuSVAw7U7pV1Ryt
6fc6JiZZjVYFFw4uWLgBskrYw6FusPgWdOwwvl/pDCLl3Pp/WmmR57YK2nEpTmzonvNDRjVl/oR2
pbbhMpSx1LaxFAwq3G5ryi1AXBcBvO8JGzxbAGgiegwwZoPaxU+dLtIb7Ei4m+5tqhvKZGCwrsOC
xHHi4ICebAwGnnYfAWtchcLg6Lt9CCHIY3/x5N6KDmqIaL6rGlC65SmPNBdtKk8h3EdLbDz6COng
AC5Xn5rQ3rp9YK7Mzg9WpV9lIC2vbc0aW1jcz7kRHh1D/C3T4Dtjn9sYHp29bXPolxczDARSf53/
8XrWtMQR26KzNoXu77Xp9btRDYfuzQrRzJSlTvU03f/77RJH9phlUxz0XnavivYys8+uUo1EpU0w
A3pTzPyONmR0MiVUJ6D+bSlL2JnG9F24AgNqcyrRns7BcJTBnvIXuyF5a7eshkGiT57TkRDwg/Lg
MyFcNyq51JzVLtRuWJT0XZqBGg3enpUuIMYqiSkRxeklatIXVku+aE0BUa6dw5I7MGo8ZxYsR0IO
Oa2eGRQwI5+/Q+lxfuvVBxcMctTe+Fy1drqrQzNYPUVmhk5lFGc9l7fR7o5JzxuDUf7AbQh4ECHl
ddaAQ8iLT4H7bGbK107yMtBFva6c/iHIngqLvuoyJMcGy4cLj2U8lP24HxEEVoLExqNczvzWvEEa
YJZe7XKkHStTm3nu72OwlBLzVzWt9YibmQyAQXbfH6zDaMiHwERNrOX8NDFK20qBylQVW9s/JbjK
ZM4g1rLv/HGO+yV0d4lojlwxv4Hdo+xDP3Yk9DAGPS0ulDUEKxRg2POJixPMSG69rYJdFFUIJcSE
VpX5DMouXw32d0KAAIMuEdBhOGeufRygRGxStmTcGIYH8DNLwpovh4nDLKixzpvXyTjaUyc3RjS+
SqsddtHIasxZQar5tS3hCeDEwYduG4cot/9JgEMEfTCQF/FZleihluJhapfKklg+5oG+kf170g3u
MLOE3dgblEgl8QhkKn2hRkytR+xisqgerbG7Dt10B8p1VXULlyKsTh0E57VIQ2JS9lvGtQT7GdTY
8MepKhjhgbVrwE7Mdj1CT8X4AWNEBt7FDPgD2hUeQG5AbGcwuQ5Eg4E9LR8aLtWHJhOPw2QeEAwI
WQT+N1dROEzWdaz8LWe026ymW2+yjE4BNndataUbP0iqA8jRWDSJhOqB9Je569BJV6Rp0BxZ5UPW
ZaQT66xED6OblSIWxg+udZpM6XUJ9Xcc+7t2xDzfAOjVIgc0hDuRfNKV8vda6wMeMExGprOlKWxl
Dv4txNXc9RozEC/UUeYAh8v0RQQExHuT0UBOjGxXHdwg/hfxoHO9iYlGiFdbTi72WaTEqB02sgh/
QovdhoA577QbHCPeVvzEPphhzVik8vCe0Wx4T9x+nzg26GWerC2FQ4cWkY0ZeMv1BJMdhKGpcEFc
xtWlT6gJyozp4P9kneX9/wNwcvsxDgEeccfZB/AywfIvHCfen1jZB6jjvAC4mzPXZ5SinjDwE8UM
4iMaLtEWAv0kY9KtY8p81STW09AT1PG7kKFlS1q0Kc/ePY/6u4Aoepp1xUdbA8GkaDlgiLUKetJt
bIN7W1byAGIHUoRAMOVjmaFHbqleZ+CcFyeP48G+qvLzlI8ns+BIwtQ54W8KcLm5rAwDyP2Cpkw+
Rc2IPpXPbaXGrZmlr7kSmAstuS8WZ4TnFCxOAxSxCsP6pItvAJ9kvFlXU01yiMw9KFMM5LbOr7gf
WmqC0r99OnwOsgyOFdqqyILPMoMfQcRyrRfZyOQJQU34k/oIwIlr/xW2fFWy6aD02a+heR80zAXK
Dh8DYczr2aNa1smDkySrQfiMG4Wlce1Pik9PTcrkaWlCGibaF8SakMLU+Z53UwHqnW3TZ59l8kkP
pxbfVHEuuM3ulwPJN5c6dLARMvOQP0bjHtV6m4IQXOAU81ZnRnroVERwVE/6MA8mo4ZqtFlU/OhR
4jSqFUbKmjsfN8ZzZPwW1Jrj5cRtaXi5fFAU9USVZx9nClu3c+VDsMBQDvWwexg66E5zYp7j2j+B
hK7RK9alLp2L24j3GccIiQ1DsAQHh1qNh6lwcMF6wbcTVM3KtaffSXnfQdF8ZMlAVNnqL6VQrPAo
b2s4g7C5VqkVEH5BvF3VZhEe+/FTB1Jt2sSgTsghKeW0OKbt8ZVGb/7fHc8wAOWSXV7PSDV0W7+O
M1FZTKOMmHDFVOoFys27MxE2jjhoR/Xf0mR9dGqSlfSKHKdcPA1m+TZ2ch9xymHA2L12vVhb2Zxu
WrO7s/Ny+XapE88fw8B/cWX01baFsUkwJUjjUJvJGZPop8fm3+b8EhSrvitvuus6bddq/Pa6NVUm
lBvyqpP1+ck5E6IQPvrcy9fEYvZV3D2MTn1ibPiMM/HQl3S6hnwSfsuHi2wrZc/w9mJN+8jh2wz6
gqPTPs0hPnid+ls14g9hzhfNFZpb8U4G0b+OhzBKlt0ZcYYy+orfV1bhm+ewecahs3Mb3j33O/W6
O3SJi0EJl8s7CsqYbnpHEZYBwhCPwbePwx8zM0YZF0A17aD/lJqeZoPtKmJyKcZX07LBjcSM9HQK
RWZeN2F5k132M3ti22QG1TrNTAsVgyov24U5CVGnGM+TAH9oxy+eGNZmRkwWqYRyU7fcKJOUgSbN
PM2sb1wowZsUmwjIX+j0T4r7GvU3YoXfaRfic/Xt/EC2emsZLdLiUBxnj1YEHbjHrjcuoSfOGCkO
vgeMykBhXBZhP/1qqwkbjPfIrHGDasq4kTh9zGNFnp1K04C3Lqz8Hy+sXqaKagqnmOE9YXlxEB8C
/cGU5ix1RpGT+dpxhaWE6lKotF1Jqe9NOHBUnr2rEdMMNQn/06cVoDFZ1RlkxpvQIb/tBu13tWvb
6AW0jeuJCw6XtZMdECrvXUgxNvW9ZsfbqjkTky6mHqNqT7bm9UCQ2pS2Yaxmt2NgEIkt3ZKMPqP4
fYQ9aTeYNUOnOsmPyRcfwy0kg8fiIDc8ayfHiQB5l8eUSaMb+Rengw7XlgRnZPuBXYZwC0c+0wNw
2zgVC3WDkaiiiTsU51pmT4rRUh058Ca7V0gBh4R6I5Ds9R7L046iqvdZ5o9wVrhmECFxJP8ee1KP
3ozbyIJuM2vrPmkO/bGYt3nzkUPMRRfM6rXX05U1PlZApntwADsRcojnkgwPfv4zsUSvlwNeY6Xv
oysfUqO4xw7Pe5xuqww7jMtaTpcVLpaOauykPGVZ+O01qKKGfjCc+0hWWjv5sSUkEtL6DZYJu/Di
lDG+wckwDhKMMjNIe7VbPeqYTX0q2LXCjOBwcJkBMU5aBCeeLjPWD37UPzC8JbQdEqYZrc1QqJsp
8jfSM+tlW/B69Thn+YfOKfxykf/CzP9mP6wBLK9m9hkWrZ8i8+8lCUEED3s/QsjVKKsDalncD2dT
GZ9UbhUAi5KvwEGZ8Z2es399kqjZaTL/yWdFjZYMQEuODDbS4GbPxb627G3VhSQdwuA518l7ZBV/
6sSF6QfbGzfmb+y0D0zLcJsymyeujVOGBenQVu1fJ284wHEaqqm1Il+DVTEYWi7KjGwfajE9Gdhb
yVncaotFF4BntYcPfYtZFswpQfUKz0NHy5TsuleMC6c4HREoRHbR7W1MIN/7UCrq0XvkZnyxm6hY
l8H4GnYA9DVlOLUobnW5I1yPb3kq91NbkXQKLlEfHtLSh5qY1IfMNfoNsjd7+vxHT8mW+Pu9phA8
iUKNEjc8tWn5OGhCWdm1sOni86LwW5j9U12EH00KWcDlGzLq4OY7dKZ3+m7F8SsduGCj2S0a9TZM
OC/klL8Xlvujhn++FV1Hn6umk/6TWRhAL+eRCQzC5SPwM/yF3LzZTyZ2/wwZJV0LToFpIH47KVLY
EcATgpjcoW/fuoFwzGi6xGV1ePF4kAxNotZIx6cp9J6robQxrOzmBXpaj/m77w4OUzmxbmpaBFqP
hc41up1hB8/Y616cFlE20sMD5gKsMaV9m0mZkVxOdzxE/31NFG1xHxd8YWWMQZ9lDeK+eyM0/eMI
NgeDc3QX9M9FWe4GnV0tlf3GDSraW+vPv2nW0wg6jK/6FxedeYrj4dVu34t0egNKyVaaNE9h8OlO
bOgiTxC7fVLr1cGj4YfDGKw22gZWFgLyelnVXKCc6ADLSySL+DqNnuYR2lIKDLlkndDxsRARjgwu
WdT3elFDdJ5mxxKRRcinakFkFt2uaSrUftv/Y8GtLWHr+yZffj8T6VQ2Sy1QkFf4SyaRv4LulpZy
YVqd6Mt2woqfs/W4R9VHHTDW5jMvaBBh1Lg36S8D4hnjqW0p+YI8kqC5WQjVsiTxDbXQyNGraWyT
49OosEZZCd9/BmzJtdOXNi5ofSOkMVAQ3ub4W4LAfqeTaGfT5pTWKdYOLpy5wVbDUxjP4Vdujljz
LD7dgHnn7L3yeO1TMTKiUPJaSvs1i3jr5gpNbMreXB1j+7ApYujOU9LSjk7pnNnnH1WuvgY3fAs8
/wbYDLLYe0u17KqkI2AuYPLhZWTuRs47jznqmHMQYqE03iLsR/GYH6yO16+r8x0vK/zOEajCnDHW
9lg9Gd1l4r3jeLVvvOSl4Ro8YO9ZbIvM0PECWhWlCrRJbZVKPvIB/r/KhnVmei+ONb9mufeeBO9F
iR9Stta9g7CxV715SqhNtrxyKXQqd2YyX0LLZSziLuPolm1wpkbRs64I+8/QPL+0DK8GP3sJFhYt
amRmOw7rOMfvqCu2haagPZhbYzjpBwvAMCdV+gfD14IR+kU5fNNGnz9OaAEh2i804u9KeMN6VHhd
UWtt0tkr3yYHiGsJnHmVBq+zy8RycrHHurp8JHfH/ELjmzYw3lv2sWUhiyIuGMQOALFO57gdfxwY
pl1hfFe1ekxb+6cl9u7W6QNmYFBUHgfYmhS5ga0jggkTqzZZmuTemcmUm8Jerhhhqy/8khfV0T8f
VtEFfqt+tgcWY6F6TMkN+2vuNpi6pidbM71W5ODRN/kKc6Gv0jdeAk5LtvJKTATdTgii0BZst6ad
EZs5CGy4G76XsylX6WB6gOww8OStc5QeTM8sQY3OY3wcwZTTuoI1CpEdpaaDtGjGn63blkfLTV8p
RP2drMHa9SJmo0+4NfKP4OFJjfNQZXT9fKC0LKLI+IOvgZLze2QC7dTilWn464CHeoL8uGrr5mL1
b8w+mLv7abpROcjdOcIHp3C/gPWSxXgRdkH4lK9xlgLvQG3u8ZMKLibhvc8orXYQcMyZ4HSuj+AV
xabruKb4k/3jzkjCrquPEz1RM99rlgjIx3AGUEfTzci0Sgzp1cvKkExb6+0JXB5kGwqcgM3vQg6F
qveRGdEvWuEyzBxQPat2R6sFFl/Tvc8OKLai2clUutfB/MXrAbtu8QelKdVAUtgDrp+Kq5/vrGtN
oCPAfZql756Lx0MM5gaBJlmbpHo2EQ51M7FvledVWMj1QpCkpq8pP+aXAq8z5i7evQmEIWeK7m6X
Br9fOmyigYM51bAufzW6X8oeharWZliXkmEZuf+QszjZDawC0oRnmeBmiosDydp38r0rXLD+zgUa
NXrVG+Tqnss/BMmUtOMqXRYsseieI7bTlW4R6uTbENro7y4T6hEewT6ugkfqEbo94EjYAhCj8CF9
m7r4gEm/tya9I9B/c3RW7Yui9PkNIEaCxKnoUeJHKpd9yL9aGSefDj4dbX1bpgHmym2ctaiRilRX
P9Gt+NShEuWxGVwzab/I2kIv6xPcA1TTUEwSOV/C1wHpoIAPHklX4fCUo5KX8Ow1rvE82MmPU1Tb
2ueWnSzJnrQyNrEmrMCQzKw9zp65ZT1RXvKVpMSyJtyHxIPwpXo+gxabuVUBEgUdfsVvZaM7I/K1
SsMMVeEDMBNCAoQhXMuOiRUhMo7uB2oT+mdcF/uEnOS718XvlSdoVfTSHz/Xr9gmXZTCNV5/LoXc
P+KKNTVYDBM0PmJuUl9+5AC0oFW25NToZO69BCiK1yP4FDPcKpA7m8C0n0rD1g/VtANXh/KmLJbK
jqhZqmo2xYZpa5XvQfNARcD7RoTeMsGZF1xm4hB3dCqrPSYGioiY/hI5vkmTcSzCcZrlN2YyaAna
8gpm1h3yOfTS2oCy2+HZpP+1fBh4ip6sPtzbtDtH5J0AEFGBLBu8XWWSPxux/1RLD3uq3zMEt0NM
F+OOwh16SZz6oMcX+iMYePBhQSg64+bkHkIAkQotOgtxdKCNmX9bAowJav97T78N0AOC9ElrPFZo
ShEYB03fK0sr0xllMHNp6peBSo/lzOdt5paSRjXBB4ATTxEEbYEc9L1iYCBAf5fppMzoLURr6QQ3
5GpeANOjVDpKmk2E6JtUdEr4ELr5oLZTGrxbtfSvyiNByh69ssOw38T28Eo99IoEb8qUCW0oXVDE
noMBSxAJxt2gXuWcfGZd9QDP4dJ1nCrCUJ+cfkRrHrHQaDYg0att0h6qQXFvexnQDl3bXi7RI3W3
Hr5KxCPfXuSFjDhKqIGhIYFaPgb5wevOhjQeqplDZUAfgknyuDatc+J0r70L3gCp+MHOnFNqtOM2
5zDg0SdFuFNER+KM8UaSHWRHUC9DT2gIRjsXgQb/rM/es1f4XIe6e22c2KR8770m40GFzPCnQGhM
mGqurQLf24zaGnFkekm9FEW4bPXeayHABwXkbQLxM/fqFbwHTNQk4lcCmtngsn8UbkGWFdz8Jm2S
3462mdidxq1dA/TUY0sQqoF+5S4FONBVzCZ/bKGzrYY4tU/OTAAgoAY2crWz7SfmsSolwB1OZMKx
dhO6YQOq67MHkvcAFq/ZZgZTopQMzdz/NWm8BNHL36xFhA6y7EAd7WyO9zQCom+Z4ZCO0YCGCpAu
hUdbgjqqER9xWwX1jhjyyxzJHFk5Npj6MoEfSoGe7ZZ77kqXnFNtCc9lDb4/RMlIfhK3lTug+H/T
vL8g7w4FMrSXInhaGChXY2qubeJ0OBgdylDGfGeHTIXHf2ZUOYe+G++FgfOVt2aD+4OKNAc9JlFu
sK38atfUOt2OlYvHI6ZvEWY6x890g/mq6+n7aKgiOXhzNWEEtXFeccyJMUhtmz+zX4FIz7tm51J0
mCT/eqMfjk6XLOBmG4ecRXy49tSfvoh+caW8OaNMuZMyo9AlFGecG4PETtWVwTpcoLsdU0jZOMGL
FtreptV5WgjWRXnMF9GzTKN/bbBfcgiOWTZrcP/iMnEwtq35Wrb81oYrXjttf06FvhcU6q4dCrFJ
we7/f4J3S6qOy5K7isn7LZxm09qfbYPfI50QB3QyvJoY+jl+hQS5P0mGD0ccffNKmdM/rQm2I32E
7QJQYmmnT5dy0pohJVn9e2bkd1wjkxWax3ZgKe2XJJkDDQZmqp8s5lfuAPnI89yk7z2zisM4CLpF
J/miLE7X0sRJWnLVFXVymivdH2yXc3hBFtDI7UvnlSC++cUOLkvkjrDZ1WnjbKMmWEiwwjiOh3vX
8yTMK4b/qWlwypIgpJFddgmJ/QgKzaZFjUd55mJk9JdGEl0buwgfUuTQuUVRBB0KEieqaW1iarg4
cixnaDDrXO/H36bLbtNiGG7y0NtUFeBf3Fx/vfm5qrA40IbDra1qIfXoh26iOD6b7j57y8r8DSJO
peAJvqaJT69vp71rQU2oI5bm0I28TRL6P9Go3mKciJuAvjs/Ro2PB5RAMr+l8H4i2hL3lDvRPJry
ZpkYc7H6gdFIH7wpNskdtP6qRPsDgCiJbBg9NH7Tx4zj+93Z8lskYMKp/DDlyIknzqkUcOL6NMbP
wuNMWOV43OYejn+DzX3de95v7UTfrtfc3Bz/UrKMpozh2SBNtnb97NAMDZPLvqCT20YBEuEmpfSR
5rWKoumZN+a5mqdiWw3Vpu0y78KRdafq6V3NZFINEspD2WyLqeHzPvk9EmdKOoDwJCV1xTyniLif
Pmefqop2lmMddIQG11EnDjV3uo39kEH1pSZ1ZrQcoCwz4IRQaFIxhdiZurhAW3oMd4xQ6Pus+MeI
FV8t2iogwfsP2UDbjKg+Ut8A2lVTS5RTsXmmL4w56kAQpG+/nNCmOjMn/947EOm9ZpxX0URb72Dg
eAqavx4OUiPAkI6DfV4nQIkhH2ykW+bvBm5GHC0RIfR0GquTIJ66bTteA8rHl1mJDYgSpHrg/x0H
ODYukHmb+di6x5S2mpK+PKWsiz2GsLWp2nthWywUSEwxXatb1dj81AP1fzVrwqLZpHSuA6FpThQ+
/VR+Eu7swb1XYWtcYmpYMYcEK6u5x220TW0IaVZvHSrGjBX2FE7Vs73pEer27AsTqAiQ6gRQ064F
4eyQLwF/v+cANB8m0e0tARpRVPUHJqdraEuIAZoJv5asm2IJxA6C6Rl+16ET2c41/Q9G1PZGFTCs
YXO8J+54ByAPfX+yzkN0EO74FQ8IGG5R/FGD+mpwpAgxD2cNow3w16dyR1igQQspmH9tOMhdNFjq
MIfOT8jVe93A0YgNuQ+kYGpJDN50SNwRfQSz4+nxSsQ4PUymwLgQmdS22o8c5fUhIjSfaTAUbZYt
UHLe9coZH1G7BgxG2ZcQGRGV96C9mqH4NHh9z6T89r3ycxYRf7G9iJNuxRdMTEYRKp3BfyRcrrAM
QkhQ+0Iik6ecbFCNhUvXu088l3k+CE1YDU+qMV+BmS3zxuLYt4Azuc3ZKer+nFurKHuPekBesFjN
3TzFH6IFw9RFvrGxfF6vZWbEvahZzSmJhXRyb1iFT4ycgr1kfrGmu8csjH9E8b9b+adTLdntdH6p
ypYsiyw13/W8LswaUJLsHhJBkZufgc2BXANIhYZEs/S7vSPcRzLKCxCmBPKVy1vaMGVftPDmwZjr
F5vp3F44zx2HapfHRLgIRwRBqrWflcd4LOJTuRCpOdfACeObag37eerjf01BxLzulilVUpirABMg
awc3xcoKv4DgKSpMOi5V+PUYjfPgd9aNiTfqX/KEBZ3Mf0n0BSLR2o/YAzNPYJWypxIujTzAnGbc
TJAG/070ZXt8ntLIzO2A09BzfMzJOH25fvGz1qLat5wvAFHEP6AlIrqQw4esNpAiNfcTn8nGCL+f
q8PsnJGG9SnsdH4eEn2HJADL04p/EUTojQc91AsOVS53qlwSFm86YXMYhl6bhqR/kvKsIu6jpCsY
pkx42wk0HUZPfFqqfq0T9R5HmMxGF7WKfU9uuF6X4nn0qKcWyRisiweZCIwl/nCbMsSYxHkSNm2C
GjALmnmy6QO8dLBkD6VVdpsqwjUcePLo9ISaeQIxMo8A2NPmagaEFAqPX8caccdwiKGUoiYH5CKc
2sJHzofspVOVbTwegXFYOhcDFMomGPrDkGUz+HDOT53b/cZ0Uh4ytt219KCeR/QBrG08wpt0odnN
dvFBOViEgz0R+8QSe8JFXLIVgXn6HA5JHSVrHnGzr5nRqOSlr6vxIeciBM9/4BZ3ClEn7S9/qOW1
rZqjjAJ3h3gXkV3Ame+n9DyZvHKV6r+lMX5xOjc/DPrZ6tE8uWpy2GkmmjTN8oWNLFnZLllD2hXq
rT0Z90zVjzUX+k3WJy+JgtmL3ZLOKL4vgTkrZArS0S9x6Nv+rbfpRyejW1AgaD5Q2DedPDrbwJXE
R/Rpj9tI02HzAXws1w2awmombcI9mTtlEf1LBmM+OCVVRhPjgYiOzHVedmDTg2DvGrG1jZ1HrTJ7
XdhS7alkxo4Bmo7BQEqdY8hDgYWQfudQ/doVZfdTe3Jiet3lUIw7OhkPE59JETdvo8zTl35GkMG8
eB1AphLIyZDq/ey1C+xx78C76dODx/AEl3Ma78fBnBn4SC66QbzpTds/SLCLh6ZJaCVOkztCb7wn
ZNFBuoX0Z3Vy3FCiRvJ2jr1NNvD9zb5PIINIiSQtm7dgBWp3JLVTTOBSkutCMlhNHFOZkQybdsHn
YZt2ttlQz9DZ5q86AnRp7rltJ1tbwj7w2/hfaZF2ENlnJk2o/AJ+p2hoVbD+JR2Wxcr23fUSSzf1
y4yOu8ubpDgbDtYhCm3qbswvIXlwIFv9K67sFcaO+o2VbCtKjxBLYp0ayI+bJq7wQomCZ8vnlCvq
C+dhD+eMFx/lo9vEYrHmEeXBSbYOSIIl7M2roCoFE2FS1JOkAeuaqWUJVNbVhl2xT5203/T67Bl6
12N+2beRei9IO60sOjC2/Ck5Yg+ME6jbNlWbjDb3a4fLa8raglugQdGFD1Y0fY8D6lusgo+Baui1
qUdM3KmZIcZizu8/Me7pA9HuBCMtxXCNNzY7QbtOhzGb8YemPV475lZIp19TVUjSzyrxCwy3oM8k
3WQ7y8v1vpgXd2re3DG6kLRs8NKKAd/U4s1JuL0CgLyOTHt3iqnx2jNS81R16cpHwWK54GSGjM26
cFdd9ckN2l4pJ/M2UYzApko6FlrnViCIhcWgSHVl1ra6agSMI3a1pmjSi+lHz8u5k69B+I+WcVHt
TOsnjoKs4TMTBABpVGzuHqEitETslxEWW0LCHKeLVOZU5UWHWJaQY4jAz+E/jE72WZkfna/6Y+8i
ccTVzzBh2W9FWzzK1Po3zqhJBeL3xMS/SyIwmzU+EXt6o+zmWvVejMyfDHvCPM+SBNm+izEytGIE
53WSGtp508l/YVsfq24EIu0bLYFAghgz5uxQMA8qOUB6CrN0PNEyGVRPELKY+uGMouO+O4p+crdd
R3eLCIpqDSg2anl+ac8kooZUnNGjY3neiMIVfOoFf8dsw9RduZobo9nEC28L7etMnZfFo6+YUQ/z
3uq8er9kY7gl1y2Bc/1YgV3djMZz35GVr0EoMo4aM5A4kSZ59ROR5lKNz6zm3bdoNCL/fTMcS226
snbWqALspbM5bX3nPaYs48Egx4/F3mB+l0z+cY7vbV10B7NMfTT28Rn6e7BP/PqvqJtbEhf+Psk0
qZzB3iVKHHKTlNzMSY85ojq3wNNXtc33mFljvc2oHsLTFD82oVEfIgrW+B8pCOo8iBYNruMyt6YH
c6p2Y9r8ej1bbUWvGNt4gixC3LkBswBtAxq+aIEUMFUjf7EQOud/qBXhsemSYuVPVOWhPxIsSnK5
wwvQZWjpnjv3Zyef091kBkg5VceO21uM01S60UH6NhXpo+0J2k9SeBlByE6bV1ocOlBLq9ziyp89
wN5xLsDFqQ9V8siINmwhIhBjo2Moj65TagAJNSkXUkRPEDWh62OjEcObPfdX3HosgWX94HsQL/DK
yU2Xv0MyFtvKwOiDekFzWm7iZY9jWnr8wF95VmhdpvBZevj6jI4TzKi/+z42jqrLfv/7D1itE5Wv
31ibu0sqiR8NJS+On9s7tmb8o24IE6YOijUtUJ/xgCoA88Y1iZX4kVu/O4s8V1LYUnsaDk4bc3Gu
BZnJnDN2a2dAgtpLDmUc/Q4sMzmtOycM6F8c5/PY+/aU9SBt9HssrE+4nNFtsuY5aB3uhtVk7HAT
bOt4fqor2P8uGTFOK5hNRfMBi55usMT55X3z1kIrWsD74gKp/qs2CmJodMamOcyHhF07xrZAktve
uJND68M4+VuOCj76I8diQh94sH1MyFXanw2XVBiJa84DZn62bJY83DsWfdJbbdBwPloRZovyO1z0
6dJzEyQAJ7haQDc5qiCklLjV1q6bMZfMQVra3G67QuI1nTEap7U9oUDT1MooEqs4EAVUOi4YJV7N
lCV+q7LxycrjkUNYEBMOnpx1kKVEGgewoVVabgnjv6ctLI9lGB554Qfhll1Uksoa8RHVHggDMebE
SUafpHgICo+B1+LroFd3pkVhlP1zksePKUcaRsWH1Ev+JJjdMTxg7w0CShfzY685PObV1YqRfsOB
3xljNpjzkJgCBXXJYatdNANrAA6mMiYtZtdelBl8aRQyXl/ixpWLB65T/VPQs4UUVG8xMOnKQ+sx
vu7MveVDekU2AbiP+zroGU+lQTlyw1bPgw893J15IQbHyU///VcuowePQfrebmoCM323iyN315U5
dOiOCQw2RYoLWC4pp/5uddZzEmJMZBnho5pEsQ8AMqLJM5gdxBv0BzpCuQOzmvqx2+94RwtsXgCl
h7H9Lcrm17SzC0at8FT59tVKxZ4AeLsRTlmtlUnCHrBdzi12IpWBjLEhq0P2zXDpxWxMWsuzo1b/
4+q8diJnwi36RCXZVY63nRNNQwPDcGMBM5Rzzk9/lueXzpHOTQtGk+i2y1/Ye+22O2edQFPUMqSs
8OnWwCsJtfBAbeXnpjELZGnGd44r/JDx+Fn6FHQztnGl9s3I/Fishm68mULiB3HZkVXSpU9uBmOi
Iz147ZTjn6rBt2nk7DIc6qK1rYdw15vpLWNxg+cRKAuxQ+tMpQwgAa27DgoLb0QKAg2J45eAaelu
HFdEG7Sgj4Vyk10E4enmZuF+oOhbtA4ssEvclODnLiia1Sod7Cebup62oViR/cEmh6nXTv9ux5k+
qta/alWw4rHbfeLZw2NWiW1RadhnC7Pa8YolPBwtjX4xPcWwrCBT0WsGg0T4jsNQjBUrVVAMGcyl
wIu4MuHf1rLCj5HwzHFlRVx3wRXK9AlR8L7qxS9xSrmGXmwpTvBt1mpsLzqs0ktegcHyGh1ty9iZ
gPfE/YWtwVMIWwgXEIke0vV/t9Z0mOitDQ5jSeTkphbBrkAQuZHBZGFPGNdpyHK8d5tppSPTQG3W
eetYyoLNdU9mn4WvvndAWHf4iDjYF0RW0D9hmI3W/uz+YvWGQkNBOk0W+DSHYEOfA2YU1hoH2nLd
YeIScKowN7LecyFGZiYRBQEbrxUaqxzPSPbdMpkTaX8Hi5pBbS9QDlfOUXalsY7ZCmCPQbcu5/ha
yY3toNJiQox32djqEuKc4dTGqXGqnS/i8jjQXoexdG/21NN3EtqpSvspJDmT6p1UTOvNjCrxZTTW
xQVQyV+xEExabDFlM5kAVd1jZ2U/deDh80weMTFEh9YhQmQBBCo282c1ByZs9YoOperOblH+AVMj
MNriQE20/Gb6ZW+i2jU3rH6yc2s4KJ3KEmnQUpcZYJv553C+QV17mM3y0y4d1hf+KD7rTnyUA5CF
yWXBVHnGm57TLdK4Nfuz4duw8RGIcbhGVFFo0bNt6kb9s/a+o9xJN1lQhwctW7zhiIGgRRTF0/yJ
sGbLfYVDZFmcDYYlUZNJ1Ce4jemXmf06s3PxoZ+KJPbuTjcTctgaZCGX6N3Cyra54Xyb7R3PEXOm
YjY8lLbap6whrqG4jA3kv76dzv487KQVNMfENMOLWT2Xo1Hh8igOKkPsVlpQx5jqNw+MszrGvobY
FL6dHl3TxSjkrMkLmlB1as58D5Ky3bl7HS1ARg9imCVKiwnuzHFvhA9ZTyEmwBtJx5kZhzUHLyYX
OzPM8sGILf+UTXKrky59xNZF9jZrz9jOFj0P+66giN5yV3XXeayYKnG30PP4uA6A8TCHfuoYk+0L
Hhn7QtF0MOWE6531mNbb8mVMuj9NGSWnvB+aPSB86qIm/4ECwOaLxVKgB/PBZc4LS4JNau1TRTfE
99Yl9H12JjQdzO26Hyt41IYZ/8VOCB3+ycIxHqvyOXUK99HoEcTNnColOmddTtwSjX9QM3bXZakv
kwkeBFws3wHkEKW2+4KeJGP0MkIgCvsZsYZxLVNsOLXtfExWuJja8v51GUlQ5Sxr+5z2KCcAshQ+
nmOwH1HGfJUC83EodfKBtveONEUf4xYqhueZC47BsRjpdSwxakb/FoqEOE3LM5hDhtZga8fHqpaf
dcg9ATNzWBv2Iq/E+b0KeuNtBAl57Joswn9sxEeevsQt+Uw8ARoMNMnMrJIchxIGh9eic/J9YCIC
yQrHOJlyTmDqsUZiVkS1rItNoKDxuIF1w6mR7i3mnIsiMtvXxV8vckBSDjO5UTOuwNQ4punY3bPc
WHlBG27KomxfEmd0VoFlTxsIy1zHKpk3MaDyB18iLi6ZMe9E4YKZLFV5BIXpb3KjHtHsRy40x8B7
1VYEEcTrFpkdu1RPtfodqtGuqs2H0MLt5AiAJVWYHs0wYvI4IDRph6h5bdOWRRT8UeY0fKtMgq5Z
jEZ7XfbNKxESmMoxyfag0HcxQPNX7FbjtvD4aP99axArRaeaOvt/3+Kcw3sSvIZzEh05dW14rDs5
87/pAtRZAuVimbtrQjqBdjB0fYpMYgtnmu7KaZPzPNdyp105HWeTZjn1yg75uYZNYwzZJzb+/Vx3
yQ8CO4xr9tbHV/4Rjpj03Kqdd96wVG5UHRs1qerOrZZC5stQEo8YwoidQi0au82n0XiHSKqTDXrn
zZsIylUj9gCPN2UjUO4/AzC+ZscQqs996ALEL4LNr86jX3E7ldeO2oDuxIh+qWbXZ0kPERkQxUJ0
Coam3i2t9akd6KTsDBUTMs3wIqpGbuoUcWSeqv5ULi/YtLxVMCOVnmY8V8IgEhnCcL/3urpgfpqx
EUid+frvpYgrBCeZhHvis5VAg/83YVBIRMC9aazu9u+l0zExrXGSsgROQVAKX6ynUpdHtD9bxFXB
2iJ5knoKPpo/t0+zX/2UgSRZguQGAkHtM2Muw4N4onWLjqqEVGXD14CA5xzdLN8Rtbkkz0THGAIi
M34yk41CX7Mus061Ux0qlU6nfy9MrO7BwA8jcRahmC9SbH/RtOU0hGxYUEkhfnnoFJ6kVDhvHKns
nNJUoOjhlGz9TB/8nDLE7BsJwrF80IDj9jlu9T1Yy5e8NMdHjK3UPjY2HtT4LO5oq7HuWdW+q/Ui
aCjaUxzzXpWzOqjChnaaJcfe01f2OsMTRtbXxmQjMSas/LvokWniY8Uxe+ppLaJWP8x2fZ9hqj+W
Y/oQZ/Gwc33mO60v/NPoSJbUunmWRji9AuvETEptAy6tuOIJQd4UWPPRn6kaKREL8om2RkLxpVAj
ULSvpD1g0ld1c2b0WT42yrmboj85JFmQCI0WlkoOVMlozJeU64kSzNdHfCu/ItrwdTzY5ZYnkvc8
17Blm28M3A7q4OWlGvYp6eRB5zhXFoQkvjfjgd43Yb+IzM+ygvA0ujz6OYKh11nRuY30Gzq84c5N
RmBx8iw6szxgNjQf/dS/YxnueJguZFAKWNivOXVM/mI4MIdEmJK+jA1TY0xZ8Zg3NqL1v7gMGHXl
BekkLYCoargTpUnosEzlSTEZs5Xuro2m8FWDtHfCl9klaSp0HXbHdmfu92FdWpiJI2tN3KEApecf
cFx8kBoXHEbZPnd9Yx8k2ZZFlgzPSVCpBx1OV0123tpEm7OxsmHAdj5PZEnEzP8c8BkJetBaTEcr
t827Kuq9A54uhxl8yvLgxchb4wyq4VhNOEk6xOV76CgXAxbbBmLFH+H7j5Pkg5xs2FR5FaC2mtQW
VFR2Fj3gygqHyB6JQGYA+rN0++DmJs8NPNyCGNC9KYwnabJlHRui5PhHvuI0SM9mWIccmUG/9eGe
bXWlwDeL2n4YU3QVbWnww4NDic3w6rHut1GfnKOWRRRTpr/Ko1fErF6ti6F973L52ctJHCTYMQYs
EDQT/MYEaYWlepnBFR/dsFzm6slwMEEBr5oAFxJ09z3TBzwCGNKcanBR0CBdHeaIlXrKj1mUzi9r
wu7agfJteBqeSke+tmi2Gf8wD3Byth9FSUtexA5o6QLQIFlg9Gxjeg5zonlHHJHPIKkOU52pxZyI
/FUI5ojxaED9YgPutYga6vmxDeiNMSyYW5/EE4AQlBpMqYJ1JdUmCDlf/Sx8wUCSUYoI/XvYDMQK
rX2ljjVG073rJBzWVtoSkyKuvSYid9D+Rw45b1sDLYtxwr0Qi/Tgpqdi0OIhcga4NmOdHvyObh3+
Fnv79sCu+xy0DM8zgjIUJ8qmaOXR/fepEwWyCOVwzPegtZrmxY6q+pQU2O2aRageRrCao4KhmNfm
i249U1DZmGIElI24yHC65YvhOTR/o92+JyJ0j7XvMYQcB1aKBfV3HjLV525JKi1ujnfMpCfWnURQ
S++RbqPQHokKZOYZ5Y9CjWytp/SiwXZu4XLUIk/YpCfOCsz6JrJmiyA2mSxv0kOdFXfupoyVrDfj
t3FOkYscI61p461eEB+L5o8R3lyeOyA1KjD3o0g90oiwEvu6e6xL5IKUJB9G0ONQKrSzBcX5Lm3f
2yUZwmQyu3yjujQhkC670kCPTEJ3YQ3nyMfqfuwP1VA+TZZ0Tgo+vlVFLitD/701TDgyqqIkWyY+
eZ7eVZQ/9+58mntsoFOHx6AxN+Aa6yNknvCcHXDQNFsFSBVBr39bkEa3RnoumyAXKKoKsJQqAo+C
kMtk6t6hfWjh4lB0vjEt4c6avow+kQdraFf9oHwiCgDaGCXqS6l7NNg8trCWE+vewHEoNDlPdkUf
BdSs1CxYnVoc6lGSzpjZ+8mcUfiUCjez530mEzw7z0QkFTwpGl3UjeaWHLjzjBsq7jE6LCbHfdj7
H//5VCb/ICxvS7DHsKki1riiuuVFOB8McqlNgwikOAOJbfkg0kxB0Wz8zqz33vvLcozCw8RHntHt
YgbOzRDnvTk8919T0KYPnNtosRv93jTpeHW1/xPbqOKpNRBqCuDTqpmKL1kF8BrY/iP+uto5y8lq
9n4F2r/x3GZ7LsS8UR23d224X4Rc4RtLxu1QlifW5hwRpMtH7E+9AqmQHiCd45ZZoRhQPDgfuso4
0VthOqPj3bRJcMBWvjiiQGvm2u5pqftqG4M4Uco0dhpTOAC98Mbweee2HtPejlBTKCL3pRYLRg7g
ZKAKljI6DSUV7xg0JxIdsDcmRnDzMnmHm0tJLJKnIoOu5+WddWEhKCiB6j9x1IutU6uPwJZPIiaq
hiMWmUby6k/BbjZPg99yXtXFeBJZ8jnWrK9kaP2tSKjaDOMpWfTDkqy0vQcpZ1eDgza66NWB+sKR
ln/aYGDWJSKwLZX4Gr3Yb5VMuNHiwNvPAhNF2GTvVDXmT5dcImqi/4Trlt38SBvqSMxptS9ZfW51
Ct0IUJO5mbEirTUr2NQ3b0xzmk1WWISKWdGH45LYU3rVcxzGi7GOaKoSNvTKqO1x36LFGrqoPMcV
gAsLoUMYFxBi/Ip9Qd2DNobIj3SqLHZJcywqer3QrA7tjAlMjNxC85C8JtViiG8/qHb3zZyj6K+h
6tL34e+zd8qq7rYsegSqGj+E7g6xzbiik9VXO6HKZ8e0iTsDrySIcBAiw0NqmOOr5eMZK3/VXkxQ
D0KdkzpBjvzkdKXIm+Y/VZqDgqGfZxTf3wLF5YyCr5+5krx43RILBl+xPkXOxJOjTV4qE2ZfSlRD
SMJJX/+UacW4UWMSc0QKjcYe3lEXqQcfEbyovkFM5xwUqGAjJkADvsULYVpPM5HwTGph7LQMY2tT
/JXhtjF+Mms+VBTEI27TtaW8zyXWE9IWq4qwrtg5iZG7ZcE2mePNMVi1YZ0MMQ6Wv7ijluKdmRWQ
4uwYtDbkeLtxt36+n4soJWzVomE0a0babbEOovrVjmRJpC5+XcbUR8wJjB5dMlXTVuLM7CmJYhHN
23IJyiwjInvp75jj8F7ZQrJS8J2rzlD0jvVA6zi9NfjimM6Me6gTNMuzc8wgwQxFG0NBldxSJjdt
TIrY4LzVttgmzcgNxXcraAJ/VRvhP+mni9+XpyxApZDZV9gB7bPvYClIFBCDvO32ftPczei3WwEk
qVvnKXPyP2Zlv2o7eYuKa9+6TMSzRyNty03u1vtoLo6ui4CZeVofEOwFROc4CouZPTgQG4Ktb16Y
tv7GlgY5CQTuEzNLdtsIyzZWjAbaSJ235BQU8DAoDp68Ov6cneCbbdbN7JyHkYkxNypPulmNtyYM
v4wAzyn2mMZ50zF22Tp+FXb0DL/tLWpSSNy/5z77MZL2XefNEzk4iFNByoQMmwlVTp7g0wEes4d7
2YZHDLcniVDJw8bBJNW81Cb2EWHcpHIYpfibbCjAjSqaezbxJAxcKQ8oEojSIWDoUGssOMO3NRMz
3yAiEX3erpXCqGNFf8YEZI5pcAynA3EQJnwkXLmMZ8guXunkbLRoUiITZ50jiHU0WYJKAgFXbmE0
Nz2gGtIRy0pPpRcZI2CNalOvmSOfWBsiiXCT4yJv5elXrirJP1m0TBAH2mi2BR+TKj7KVjnbIH8C
Fnj3dPpHgNyNvfkd5QmL1WIvJuJAU3zVG2B6qg2KvTn4a37qM05ei1kJMd5zPvskp6RPoWq/TDRA
jgYWOBCDEDkfhZlhMNMLKEtHHwaHIUBFRNv21R80Sr5p1eCN8OHXW7WBoIRHRbYpSQrdkVHBw4D9
uNdUD84iSYPtRjGr8i116rom1547XpznNLjYAXm01eRv5+JUd0iPsUqhfcr57OnavEU12aTGW+NO
l350HnLBea+CPwOyH9K8H0eFJQwJNqZmlycWe40bWbg3Z5iPFNDgFTO0zqggoSO9K2wTVSXuEBQ/
xZS8EX8JYDfk0Jg9PMgDRgU8gNFPPxk7YzERJrAQAqc6pXby6inzSqZdu53CCbAFM3/ENcfM56bn
xn/KMy/b5E6yC3waCpolPveakhmFJU9y3DdpE3y2ORLeoFZgBZ2Z+UmigXlwjtcGwoqM8ABlUJYT
S9Wzg1JfUU5mbdIz2BIlkC5G+lfbRliAfN8DdaSfs85/4VkrV69hyOrfVWj89UW4zUb2bHXr2Hjn
mmXrViKBge/dOy5I9ghDNMXKqYRysbNFSmwkJrieOD67QkRZRJxLPJpIS8J8rCskZrHCdquYJfYD
Wq8hMt6SDhaQY2+KiYhyQAtMe2+5iuyNnbIszezwbRjNry6ZWT7XTbbGanpzzOWdRmrvIsZglzhR
9ADKXYKDR1jQuuBvihEQP/hYMdbh1p4VHEKvrvnfMGsxyGSncKdeJ1OFxzhSPDZrGwdZAqT7njRV
S+AlBVR202BjpgRyISDvFBpqI7ekWnMGjQEpo4huqeK9iBh5JOfICpcv/700Qw2mZnn5v1/776vA
Vqu80yFrxSXb3aEHODnti1AIrEUIJM7GxX1ySvB83vIyDGLYZkX+l5Sj8OwFcbKUYTiSZ0hSpEmx
mDDjKN6No0WLKQ36lRQ8W4VKY9V6CCKcrJnWRammc8Eu1h4mewuy7aNqSM1VCV7TqCMHIxyWka5D
80/YRLPLlCG3KTX/erJc9cDxzbhfqNceVe9vWFPOpreifJ93/TX34NIOngv1ZPkKXaq1n3S8LfAN
XNsEsC0heNn3WLLud9JXj2Ts36qlMsIj/ohzDIx0nhxDVfgf7GHtc43xoIznT7Me6RvCLNoFyuNt
T/L8hhWKyHmnNXb/vk0867Odihp2HQwxtBYvVRNcqlmP7whtalxdlilXLOoEYW3eiSuY8Q6TBfqf
3DiAUWEIpjBzUCS899IMfs199CtQKYPOjI2Hyx9WoccVK2fmqm5zEi5ZMbnuzilsi4cR+SaQBnMb
1I215Huhssns+rrQyFapiMHkat4a1TY3kzSdXaiQX+fReO7tBI05j8Jcx/KhEAS7qfkkEZ9tcPJB
Mp86voogSkzSOMSux969yg+TFx2IFfmxFlwxfjYMBSFJqwh61zZeZdIs/GmPvHBLus+zylt7L9px
F1gNa4l4Js7FjoMXgvoSOL4Ec03pdqm1o9lzkJJST+qp7jfsitbEFH4jTBsOSv5itDc/Vdgp71Wd
nAYeLuBVKnfntLXeaRB/cON3jpe4K4MifZOZbo1G8+ZSBjMa4x3qMPOsIsa2Jx7D+ujEDt4ETRZS
QdFETBXO/SUjTXc1dvAGbVwJveXBNseDqD1zM8yAwHL9Wc4OWrJZfveQLzd5SElg214JaIwXRpq8
5HADhorlVKJpTf79mptKVPgkpzH9SDprVxWVt21Si7mqf62yPl5V+UxqtmT+5Gtg/yMMtQ0I2rch
lHpfdKFJXAjCF+bdm6opdxNBQyhvAsgauDvoWL69sJQYUTz3A0n8fqpl/rvnuJHKsq9RQfpakF1B
CaxsN1xsx8HJq3z/VPhMTJG/MM4JgEV8J6yQNqjw3jK3/aMm2uKYXm1XSrxEmoWuQf1yN72uOI2E
k6Th8CWm6SZ1e2l7nW9DWMOXfLRAM9UDCAbtsbMUmtpsELAhUnmE9HEhDAPSVe0RJtd3xfnft213
xNRGsV84z5OyF50ZV7y5YAGn4a2j0dkX7RhcU9wL/704rf5EAyO22AJX0eSWzw4kS9jB0trYjEQA
tsEx2dXZmN00E2RK6HlbqLLfNVn6nMckV6zoX1jUGv601S33u0ESyIptzgQftsrOHakmnsqp9vr8
ZDaNSKhH+P7fSzoa2TZZOPomd0hkM41XMW46vFjFqV9e/n31fy//fg2sIGbmPkDYaRRkoI1DDDVK
oOyo4CCeoNV5J7zkILJjMuwzFcKbbEK3OoUyRuvkLnpSC92qQOV8jAl8mHyFt7VcPtB/L07aByd4
7cfJscQ+xhJ17LjUdcOIb+WzNLgksjKQP7OloPxh9txVLCaSE+hSG5cYto94HDk2EFvgQbbrU2sO
GA10UZ9wFGK6QV3sE1B3nuEZk2nd2zniDXmF4g1HaZL9OsP5uA4xBaAoZs/WtLkBJ1mgTqhQqk+s
lM7QGav/XmBTS9TrdMN9aP1gz2+3ie0uUtuZwfiYzCcTns+eKPCLbY0JckLxexrx/c028pxBrCvS
SbGdfQw8BBiSojplTcY+AZG+Y7T8Up2fp9n8SX3iWVGmpWDeyaKMqWzUAiROJ/4n6HjhOTMwQVb3
MIUh0GbnyajEsKvanxKI2GNjm+89+l0RdwCBwt0sf5mxC+Jq5n2tEQqtlVfdozlDWUOOYqLaY5qY
O4WCiVHBui3kKe4QzisKBFudmgoBWj5iZqh3BEcy4/f/TgMlz6yL10FBrqiZg7KUBDsbwG7Pz1XF
R5MVPiOAw9B3iKbqgL0n1b1PslDCQjiKwX9Tg9/H0rohnNlPqL7cMWd8LskBt8ajMdiPvs6+ZBB+
qIbEnSlAHVEc3Jj3rfXJYhOOAoQ67qVitkgF/ApCB/0cA5GUrUWAb0VPIaPgc+ZDLC118JeIrYvn
tacEc3PndtDxFvTirF/ZwmE2HuatZRgITfuTrabb+A+GUT4mxMmuwi5+jeLxxyzAr9X4Tp3SFnjM
gkNteN9GYiNODb5zE7uN0QywabR/0D3yVOuGCnqvkQW5DnZCq3wko3Cu090oyx/XrXdwiIND2PIW
xuVVIXAIewrBrnRZXBDBMU7GUxXsBifsD/ACPgYDYpKMXrlOCKEngyRx7Rc4KzyVKnnLXVJReY7t
/SD/wtHKfgGGuq3M1xKFKeiAElEaFRxMBb2yUGqFbnxKy/DZy2pOuDHYGX8sg7fOXt7m5b2K4paA
a/YtDv9n7Va/huEqfPvZpydd8fA/1FmUwi7YkyzEBW3yMQA2pG2QHw2wt8hp451w/b/lmDxHdfCk
lXvgMOA5VnFJDgNduZbFB0iC92pSHzL5oM49o/RhtG5jC48xiW2GsERaDHzVThVDktS4YUDBfUEu
UJj1n2bExVH1CpdE/MP+4s2hTZ0Grnaw4y92IzRWRXoBFaFvBlxRdQ6LXE1L3j5R11zR/p+qVNxj
YeqdEwsmpmV1RiexV7nJ1WbzqfIB4ZKEl8d9hD+kbB9jlENDKi42l/7KNO2HpIxN9vIUmZNpzbSl
+K6ZPNFBkLdHz1C0BKVkj04R3IVv8AgzOgaXgbEPVIngOSOEjtrF1cw0otAAIMQblJEe3LVcgLYC
WBBg6WSeyaeBEXiZPgXXwQBt6Zs4d0zmrSpEmlwRH41lDqBZsBId/z67i4VWi+XWAOR1n16SPGrX
r+gcYLL6l15A6xsB3nDAfyjZvYum2pPPzfCm9VcmuJt+8p5RDWwKx8bQLcIvtxT7RpCzKM0dqIvD
1GCLqWQhMa/ynyVwdCfrcqskpsSMfADXCm9+Uh08DAH4R2ACe2Qs4ismA9199m8VMMk1GTsMa+Yn
J5t/dCWOkOVQHSKvs6UHLg00ftI/t44VkgBjXAy4VKqRBDcHl3r2PiPwDpP8FhneK6P64lTrEPMH
v6oYbdM44MQvl04fncbJLlhAByzuCB1cCRvpMZm7HAA9K+h4/nYLQEzq6KF/XenA/E0KlicvOdhx
HmEgRBfSXsJaPnO9v05WvvfB+6T5vazLww0Rp0vmBqmSjcnPKl+B5AEVFOgvYx7AvkIhbtSS9Jvp
MPe4JsKaCYyIN16H9Vn3t4bCnBqam1RYjIidclEVjuFWoWbuJX96dBkcBe4djCzt0CMpxt9SIx4c
VRUfssThhxitcwGNTA3GcAqs8cMruFpGqn0C7bydM3VggCxk023/mC1AHg4s1J4/M/NzFBQhaZA8
AS1OYuaN7c7OystYOD8ZBj3eELGabMbXVp5/eHiN9gWHnz9530lt+mBkWDu2zx4heZjLQMolWOOY
WOJPdkP+URJKBtYlOJ6DbD1HDWGzVehsm8T5Xq48Ih32IbM2UEP9R4eNGV2XyaOHA9tJzNuQVI+R
x8Y0R1AtJ0zJ7DNaa4muxEK9yvcMP75Ep295usggvAntMx9SUwhEkaQpAOn8cjLeUAvt7GRDIa7n
/qO37wAv34Wi5Iw5+NYw9Ki4l79RWf0N7TXT+FofvA63Ttya7dozHVqsgC5n3MUHJTyYYIu8mJbg
MQXe4FfDwj9xNoEgflONgLI7z9+3XdtSanM8hrb6zCC78IA2vDRZ/PYV24D5LrC1AvTMOWXgiSmY
L7GVAHxwUCynj/mDPfrsWCRDscq/RDSHMQH0k6Kik3N1Ul21b4KCgBvrxHJs07U48JzMxvsJuHnb
mLeSdc26niU2aLM4M9FY0E5Ds2HWUvZPlfchuNSrFi2+9zLhNRI2zFgiFxeoXHEK2Aev+glvhNPj
Bkue3Uo/K0wTUdxB72a2m/pv7lyh8/JQ0tjto/RbnvGAAamUnnogIrnfQ1px3iKfHNNguNeOsW31
9AtBv9oGId4X5LllR0BfBUWOuSppYgWjvzwjElWrr9gL/9imxVyM5PsYxLZYNHdUkBefVFS87CyR
xF4n1h2IrhNwwvku+JXYhfA33ztGtAKTRRp+lTHYAJWw2bPlvmJzlTkFjpTimAvrUucZECnAxasu
Gy+1kx18zRU1kfm6sCAm2CP7zrj+O1ZmyLq2ck9x9Nf3GNjkg/lWhz25kfLTS5tdWsH1SbT/Ns7G
E1SsOPlA3s7MTfiHeIz/xOgB0hGpkT0IkgGDvynhusOfMqDQqxynYaKD/X2Wf/UE/SnHDl8TyuCm
R4gxOYRxmjLAZGI4ITCoWeSNEtPoxK3jm0ACkiI/VYm8NfcJudRg0/RX4x/A/ZS3Vf46Nz7IGhuA
l/ShcxyXerjU7HDbQR0av3yNBvtLiqo6VkpjA5lhbQ6Z95Q7jMFseNkyNn/nNTiBwepxRvULjN92
jqV2/oZhOmE+R+nsWrbBoM0Y2YlX+8HA0+WZPJ4hgcUwU5jvILjcOLEHe52g1dNkmn9ny/T3vtk/
OePo7EorZGsmA7LuJj4nR4EGK9vT3EE/QSnwJZLkTPyGe8oijwhG4CPkQyM2V7DHrQZZg++ZD70S
R23F4kj22S0K6KIcQ5db/vxKLgZe/zG1oYg0YdMwBKUU8E24xZ3TH1060qSP920+RvvSm+MdBf6C
7HxEmOCfhjDId30/fmH6hRJuV6DrfPu1c+tw3dqhhMY5bEwK4VYwf4xdlvKgX8NtSUcCFT1DUjaG
JT4SEHQ7qcdsq8Ngw5Kif50D43cN/WrT1Xjps1iso4l1NJpI/Er0NQhGwUja0eBe2jRnRmAbjBuS
SJ4RPucbivlo3dTZhbC9iGBT+vUKPI8osa/0Tl+sKRg3nm39qoygZKYnEMjyuPKSOwGhCegBTZ0Y
pg9uCTBh1NQxBQAgnfd/hh5VhOmA6Y1BXVGSsbXpgUeP3KY8yEIPsUkaIoSFq2nO7TpDqQyi/dnq
k3tmoENtZm8XlYBPq6x9U+U/p3/8yZuP9LVEJJBn9S31iQifoUqR/LrOp4II1kPkmUl0cTyGDmO+
b1P7Eoe1uy9nRAtL3+xV/Q++3ITmjNw71dyh3i72Af8vY75wI/OcwUdvlSfTZWPz72X+36/+ffv/
fkuVahihNY/lqPDwZ/ATF8eOvX/c8ETvShbSiZwBOKKha9PnWgAJdykYkOWD2rW2fcibaEv2D50x
jscQPVXs0WzWEL+SfZTXFKZMX9pEmnss0+IGTDs+Lhioyf3N6sxnhNWe7cTaNSFD8agsboEwtiHL
RqKcOKik7zx46ZizzG/7zdiRDOJ2+0GFxF9HOaLDbngqPCWxwVpAEEkUdHmuc6lgZSE3BIxTF+HO
KrHRF5Qdkf2GWeJVj/IhrqwHS/Z36noY5CbZRajs8tykZtAQM1oAFALh+cY2isdOVPeGK6qGTm7V
Ph01rkCnCR4ko9F1IFAOY+431mHO+gh3VKXUwcCHjLs0+RO5t45H665oXaDOyr6D6P3GaPuSlsAA
Zjn8LY1eg1zzv4MCdEx7lJGEPD4+6z42j75uWKIvL3UXMAMqgt/zuMP+R2MKjGuNtP3Rk/qItfAE
KfkqIsAgZUtMAkKQquAQ7jEqYN+L4Z2ED6aZg+j04xOa6msftj/pMFh7sayw/Uc9Ib8cOci2xYxQ
xRfDWXvTqYPVg0DpGQEVq0Wv5aAHVo3fB3ukBDbEWjJqSWnU0YvR2c/UGYhRxvg9JfwT5s9tWhC4
DTslgjESku27C6qIx8FoulswY2gOivG3n7AZ8Odxj0b9HCQGu6cCcIOqDtKTx6KBmTYzVK/t6mgu
oSEL9tcy8j9d7VzG6H8YO4/lyJU0S79KWq4H1YADDsDHuspsQiAEtWbmBkaV0Fo58PTzgbe62qpn
M4tLI5PikhEBxy/O+c7MJq27yfr0WQ/LUTTytgqvfZx7wAiqB0AHz25kjVw/f7IhZUVmIyDvCpP1
dcuO4zc0DTQRy1jvopQSZlx3dvBwLYrZMK3fgVMHWBoYexTQmoVsoUlVzSZWyc5XbNxKLR7Y3+NE
ixjQEcFbXgnpoXTDrSXX++nE4bsxw9Q4M/yudrV692NsLqUagNCEI//Sg2ELK6w2bWLeh6nzVs9h
ScCrtk/ALkBkJtjawvTgZmpFJqNQCk3Vng1pMdb5flcmOfDYdoAKFirvkFvyNKyj1N5oyvP3UPX7
ve9/U8cp8hWsFnwalfD0hazllfDr5OCCj+V6XYdNsaOvpeF+TixKiWFmBjX8axCljQa05dwyYP6v
f49IKzmE03QglTCfLmQ3N2crdc5Dm5UHz4JbBO23a9xX3FzwZsRO+NYThTXSXURNSLVBCLYSuA3Y
ll2alveynl/t3HoUBEdw3rKSI2Y1wwSx+f7ZIjPo/0riWyDaccdM4navJdDtqiok6cVJ/csnbJ1E
hFryDPWE00U+KvAG9ChNJdDtySWLRrFZWfOZqUF1UMUaAz5upjXDvIP2Meg9AnvuoQ4prEvLhLjk
520tDscOOf1cGScinuOjjjN3x07pkhykyUyXW1v1T1brdqc1i37jTimZSkYDrJ4r7KhB7enMWWHV
uDfxhtJ9ReTGo/pbJW0Y82lNvNA4xInH5mmkUU9RLzAXAcQWR5cL0rrE8OHiggBttF0HstGcTrrS
R+YmV2EY+Sz5SQVfcehIWKw9Md31uez7nkwQlSSH3mdfS/F6/n7DD6z/es9Zv05hdNtCuweit374
/ea/v+77Q7PTLk9+dahRRp2p7KNNY4QYeBeCTBrvIS4c3Nb/GtM2pAufu/XN9799f/j9HupPUKGz
Pn1/ZHMD+OvL7O857wBWKykEEql09easbxqMZOdqffP9YYlpm2g/YEaVO3nw3DSwsR5vU9XF+MFa
6F7jwsBitqa/foiz3h7V+pNM366CaFAPU1Sz6Zq6wjqztzb/euNF1lMCD3odU6x1wsYqXcgUxJfD
L8Fnj/nIhN40vxhT95EvRhWEPs3tMifBrOnxBRlbLczCJSJ4aloeFgs+E4sXZjzY3V3A5g7UGQIT
gRgy+HyMtX0gFgjN4S5xxXBuqJksDl3ix5aXOq3u8C+bdhPE2vf28VKwevoDzJp/jP1XRVBf5HpX
TZfc8tg8mxGtcqv3Sd5cLRnxQ8bMN3iyuEwycwlc58uZ8drJcfnIKsvfWUt0mzMDdQaVHAZNxqRf
i0M/5Sua7vz9d3h9fRqr/sje+qOv9a0dQulzhDyn4RwYBubKSH6mNi9x215IC8N5vbNx0zN/nLl5
W+O2j191T4wDU443BI9M9TzKrAbPEGUS694cUZgneWmT/RnUBKLchT7XW3OtZkOBOyB7YbDvbFBw
3B3svgdzkPlvbdFxLwK8MVXt3SyYk2JcWHj1tgRRNG9l290xyO92KU/mJl7GA1SBc9giq7f8+NV+
xu14YngwZWCSzcRr95H3ZwAFdA1c2N8bixCbJZYPGo5rwG75mfyU7Gy0OGsSlX9w90b3fQcq8s3X
5kszgGAchP5dxYWPPWy4bnXdYfcW8V1cpAf8Ox+w9QG4tg229ZYYPN/+jF0IGUQUDYfGvzOWV+G1
0MiWZdzaVX7RygdKOiDTkobXMQvv4PgeQ9/MPpUmvTjB0vERKVpQwBM7AJfJ9yTebNlHkGqSOTSQ
S9Je1tEfDEQ7yxW8MOzpd7nGMRbtU6VwNWC+JRQztY+Fv/xKW+Oij/DFlxWF5tQhdErcAaMABeL3
IjsKITfGrDXRTq7ZLBlpmcmKt3dQlgm1rs/7C8QmxH0v8UnNyyXb6YEVJVBOlQrsUSQqK2S0Ha4p
GDeUSU4y0ivVxF951KA5wv1REQPBJpvoH+e1j5k39QJ9UuvhlbOM0A76q7r3cRlqCBNz99IYBk1b
gd+hZrQ4k1mJKmqttuEKTVgRN7AGGPRayO+zyil2yqkOZTd82k07n7g5s3GAZqYkO14bGpseU1RW
kyqDDH5wPQX44lg7qfze8RR1iiHee4bjVh1fu/K4rGHsVVT8ikfTPCh3ftSNkRMqR4h5XhxH4q4P
wNTtTQ0ehZpsnveKgV1kNgE7ey4yiHm7wiuBq1Yhudiw4jFy4m6K62Y/RcD1eu/IecwoJkmToz1y
MWPgrY9N6rP7LwnbcnzGxH5GhyLvDIcLUFjNVTmmcjfG+A58mrMNitIEcAkZEE4SCC2xukT8ILd7
splnsHlgVmpRxga9nQR56kYXS0pc61BxEwSihBcmxzyaD1+NOubZusHj78UAYZ7Naolu7CKD4Ozd
1g1dm04QZUe9+Ejs9mMkgw9IAFukJAtMQT4kdOkeGyfUpzvTmXjFQkjeIl0++SRMQOGK92Z9csXC
IJFAOSJqm1zR9fTMHGIjJrt0CodjmFQ2t+DkVK2gYKJFBN4ddoVEKrAiKmwL1ZRcD2VXMGO7ge+O
H1b+mWgHzksE0gSS2k3sEOE0+/rK8fFSaV+r/XhNRh5TGNntvW54SX3rt6g7XhQzw4iWqW85yT8+
SpxEqZeRhfB2yphDTcq+9/JPXxNKRUc00sjistPtnUwUwiSGQ7YHXmcoV67oRL8RL9FdmF+hwWg3
jKzI6AvxXcUXfQfIWQ+ouzmFCSHrTBjRpg2Wb/LgZb506D9I/HEDauc7xrbBZImHUpX4tO3oubIi
FtrWnLGT28aOhXGSVK2NZdecSELOe42sVnYvqUuEh2e8JsrI98Y0f8qc6O95Wbvug5vMaSDW8qIE
kGDBpTUmFeEC0b8sNNEoGgCc2VvD827DOn+zU7CtJEA/wB09DFb1PtreS9O6xAZVTLtMTJPDo+N4
SKo651kV9Z/JhiOkVbfTTgdUjinvhjhRODf5GRk+tZZo70czuwH2dy/RPSCvVCaL3sJjX1W9lUSb
OFoynQVnw4bCINdm2sqCRBvAZ4gmOy8N0rHZFTL7E8/yyRpLPC4j+hKjXsjAsCRogunQoqhFZeET
xjRc2qb3AIgzv3BScTf29Y3bOe5xsvpq74nqtmzGV2Qu5BCxQcEPzmK4tnYsSLmBg985UNHfqNIy
gtLHnd9OMEMLUrR9RAxSsKbHNJMF1LoHj42jb9tPciDelMttNmJ2KLF3Nge4V13a0/v8JqHhzPg8
3EuL5RBaCdSnkljDeuHQqnuuO61X7xsMydEisU8aVr/Lf0/JbKKnhHKZTlO9GVYu4yIAdBrldBvP
K0Z4GM+AOYnxkWxmKu3xIjnzgqtjGtdO2VdzxJG/uBa7zahhhV+gL0rPmuThkKEw3llvvMzz8Xdp
B0VQ1GW/ryXtswslsXOW4VT0FkPncieA5Kw/h7z5ugdwBUNyi9A286f6AB432S4T7KuCteYhqZiv
0N2azI5AL0aO8cFVbhwz63qowmdhWsnOxp/BRY0u0iQBKtcjirm905MiVuSq2jeogACuHTIXtO9c
/C5n7uqGnzxMtji2pL1ym/COU6FhnmrsYZEHzNHx0FoT9gRrtzZvjSQ8+h2mgj7L9V4Mw0z3yCaM
BcFrGkOedLIUYR0i8IuKOAukbUwr6+5zpJS/aEn0MhPaVT8HDxWW5mPkTPRT7DjYN1T9bhnzi16s
uAgvvdZJF+2Kmm2XNKonRYLnqZw6CK6VfF64NTJXNwi9gT8Id/sm7KDgMtdHWbJUOJGdAqeyKHdO
Zt4Di9UPTgYRKV765xI1UCBZZvf8xNCgDE7rZmeje4c0RSgnVrtDmDafrd0HvrTmjeXDs4FzyxZQ
3zUVxviOdGtmNepsd+wx7CxLWftSFXuzsNkcAFjAMkBeBTCXIWy+2qn8FcrsY87GiLFe9TiGKrqc
8l+mD/ajQnnFwEzFW3qK8TCEqzIQKuNQZQeTZV/AQBH/t/bzXW8SZ2sw0No4s082kvRPtVVsB4PF
HraYGItEW93KmHlToz61ahcEANwkifXZkbJNVQ73eWE5CRjL281V/LiYibrIuv5ygucXgDkVxwKd
9TI5XFAR0rkw9y49pp7FJF9dRFkBEvQt3et4AjBeoJCD34WNhiVNo8+DF7c3JJZP1AjNrO1LGEkM
BT3BDsuHY+v5EQ0ZviPMAp+YV5d9u2ZzlyETY4sBW29JhOIm4XgpsnC/+kOtfZNH5Z0/cUMr0RFg
huXRXbhu9q0tQDEM3IGFoDXy3r2uqg/e0GLk6cKHkLeb4SUvuJmjFY5I0bH0GcJdRODMpVbFL1ga
0WHu9CUThAffmW/6gph48LOay8W/ns1aMlw27/veUUFHXXRm6sM5lgNMaAHt+xVT+1SUF5Pj3odO
JAkhIDe7mm0eaS+6mDt+aVVLHITAMoDUQSKCTLuQpIUXw+DIc1xw9+sBWrBvmUyQl0ogfM9m+teo
Ipf+EW5GdLRJMmfPVSKTyGuOTrBAjS6xKScRDyl3bFBY8zF3/U/4EOmFYTPndAVajRz1CSsjuRXI
BpFcmWsJSfXdubDpxwUqm+zsoPacp5rRl13PxlZ47ETEIN8V4YdkYbcnozO3pc7ZuDH420xbrgso
M0pc5WgYAgqAthrSq7qtE/w4MDIclreBKzXbb7zpKZHBj4SabUvnUyi7eHUqAmvcjF+jzvyTgS9z
LH65hgMcAjXYYLYA3I3brvB/pUWvHoQlsJOn7e3oteO58NvqZvJZ6zAwJ4Irf/eI7twsawxUwX6A
kRdkU0NlxSGZOSOqtGiOAwJEorGN/ME19HaawWsCyeG9Euyjlye/pjkabsFpkxFwRCgC8SbGHBZj
kilG4Z17vQ4IehOQhgE92Zw72C7JChu99zFcrejBnEc4e8kN7gqKLOyDkBcewmYYcLZ5rC+nTGFr
6CY2AIhTN4lDMiSRr2Uwj66DtGu6g6FpEo8QY2f1/PlYwTFscgHlSON9i+S6pYEQsFvtSm6dYUR3
qgLS1EA+NBpCMqyp9g2o4SplPeVgLPXcaaYfoUSXvkKTRbqKY4yX3UCXaXbw0EmpzjYFJm4kp/d8
DVWB476Qt0M0I06/qtWsgkJunWuDHYKh2tT5yiJw4DTDpdxWGFl3Xf9FG1+Dsk63xdJJcq0LjNVA
4yUvk0NeYGT0QF33sTLAqyNN6Kc+qMKOtIRq2CoeWIhGxFKG8VXtpmficzE7Jw7ZEBOeyjE7t40C
6AnjlF8PoUWXkzjgjqPiVMnHIztmtBBZftQtq0xJD1zOpJ5ZOAA2cWYYRw9UpvKL62i0jhRc5sEo
QA01ZnEecYH5Czn1TrKl+1hO0o4vDAOKGj0AHOYwPIIgvCQV+w7u8XvtNin5SNDu+qa+YJM0C1ee
OlaTRR3eoVJPAstEaTIonrWwQxit8/ZYMhoOwsTgOFT5U9eZw9ZKXAaP2cQts1rJOTYOJ+yAOD2P
5ugzLZTw46yITABQhNR/LSpgdacx0uySYXy3VAkd13VsDDrZkh1UWz9XTa+C1hvlRrCYUigpPXFT
OAnj0qRV8OGjD9VOrx1r3BHuLNVL+DzMmAci13wcTdAOg9YrCFPPBwtmh5EyxBPr0U025/Oc3hMO
xSKV4QMDAbR3qr9hpo/PoLfQqC3lnWaIcjFYj9ESVySOTAzkrSfQKe0uWWnehmUxwiRIHQ6c/xw5
+En7Rd9QuGfbeoRfN0EjLs351BnOMamb5zjUny4GhTw2AH5jbp8dxpuTBlyUZW/jZJEpZ5JdbJsN
qWwhtOUcW0WCjoFAMszsaeOdvE4izc1Zrhho/yLnbinYZVfspRTsERY6HAOAOn5r+yv0QWck0WOa
1K+q55EoM/NGLGt2J88iNUz9IP2CzSZK/o02oi+Cvm6mvTWL+UQAkArQKj+1pZUdGQ/HUDf8oEL4
sIf8sQ8LVHEmkN+ggtmPmeAE02EJsMb+bqzsjhXyzks8ufU1V5hVSMwUlX/bjsRfEbFxWc/sRLU3
w8jkIODTelcnBj5B1Fp7kl5QrtIPQQzkSPBWJA+aImGzT8//zC0Jjra39u0jgsYxCqoCsf+kCEFr
Sipv/ghuF+WeGYa9JXLs2ZiY4RlpARKLBZIe3eHssNoidwpKuFzvTEmR4FRLbzGtkjqow/uiSU+6
Kah7kRG3XC9ZP4Hwtwq1opJDBKnOgVq3jlnrLtEOsmB7QM77XoI/3FfGpVc52Mmi2SLQA0Floa7t
lCxtZ5bJrmXdwYlgE5EqjU0simiPyp9Qp4hDYs6mYGZANkkzxSnGzrto2+m4xNR89B/LwIXqQihH
XnyBeu9qkHG2UyU7aBuhdCtI7CRc9UpXV01iDLuo5L7huqAAum5d9s/Xg5F/wqgDFIBc3THuajH+
JgndCEbup8QlNd9KnC4hE2AkOq2LimYX15eryDDiDJ18CGxu5r5kbvSueoRTYeO9oUuEE+6wgsti
S206+le6drZ79GNJthCqzOGwUE8bU3+JVm1VW2M1T9cXq0f/VCsCDiz2xyNAlGrdq86yi4JyVFek
2fZHQ2c4dpdfaO+g/4D0Yy4QYYAcoqALdXERxdkVskhCzuxm2I+1eqVQcY86TMiwFK8hG+eUkjBo
HMKYtObeScDTjHJZm1CgB8krcC6JcTMYzSXUOrrkluvQAeH+/sDGja3VQDCmOIDoVUPU4dz/HP2x
lHkUYC4DfRDCD6QjgTxYwBZap/lZKW4d1aJ1YZx+ACGzw97CIorVy6ab+mjT5tG9LHR6k9IVxnKG
w6+X12Kdjzkj+QklGvWV7sJ1ThL8sa/d62aeruAMWFsDIUPie+zO7RVfEKIzh2PG/tvYY2qlBZQs
mWx8lsQcwffKIRuYxKa3uN3xWGXYHIv5EGNWnYv9MhAa061BTpWYY8LKa8JiGG0CPfIhtV1pFPeb
YhigVAE433VQZmt3Zag0j8UCbEX0+Z9Wti8420+py7SkTWNjC1t6n2ttIoScXyab88t37BPkoPcY
aKdKEL9hb83lBO2TQMaUsdw1r7qnYXA/O6xROwaR+0kCSM+tgrGOL6xtPXHno9GPTLTZqYQfaEea
jjr3E6QNcJ7od5/Q/8GvlOuKx1M7xyjyU2H/Bj58W1HsBFEdvr0qVwKTKePmUuNIq1YAeJ0m5xwJ
EgqKO9H4T0mmX+MRsSOuO7lp6wkNg2SumEp5b9kToydjXZ0zC2gq2tqMgcjWKDwET5OMDpNE4ijS
Rh7IiHnkwqO0JWihDhGYpElxY9sX7hqXII1BHHS0cIRmOzsnNlizhoOF66N0GLpDteR3DE2x/yBt
+Faoo+ej+JAgKnLLoBoXIrrQs5bbaCKKQHTTpVnI4cREKtTNGMwxhaYntiOE6z2jxas4o92YWBh6
CYOilkHuMS56pKKG/YvKd7nI699dvpabSznunewuqphEpfqOhDafl5tEq2G+YUT+xIT8UiRMW+jX
USzNycsAXPAYeeORuIVoG/qLe2bguOnt9mhqK78m1y2wfE375dS3UUQbPmGG3UGDdfeFKOpdMs7e
zpLeBf91x1AM+rg0OC1VTEbWWN7PKzDfiQ0DFCcaEwRHhwijyya2OeK7aHzPS+rDngivIsLmaDuu
XFUDZ99BuQe/lQWyuUtaow5GqT8F9K0mZgRHKt4MzIPafulQ0xIhl55GYoFwXOxaBwd47k+K65Up
oEIxbWNfHtkZbac/hUHXPYAXtrk+6LjUrpsKXpYGq7Pu3EER4XVMIIBv1s85W0tuSKO7XxkYHDmr
sDFPYBS+S8TXj34GwkI6T13ZFUfblH8yE3e8xOOvLYyI5OCdiCO3o4iRTxw+kzrKDgnHORqzUzq0
Ypsa4KUs35pPzB/JUtIn16HPDSGX7L0ZwnsHeNnwlXvMTcWymkFlaqIncju0b0aORq9iT4RpKQww
BTzFnvlLFd6HNv2rtrFvrWV6c/MMpD62OJpC68sSFHUwDNjwOlh+mmvtAS2tewhqRo3jo+YKHVMw
hQ2+QCDI545bVeCCmdiY3AnKLGe+liXhAUjRa2w691EHE87UUTCyGpIDeA4rBH7EwNjfWx0Wy/CG
OFlWIA6C+M5sr6LE+22D6IbBIm/IgPrE13ZJqPWdyS44qGe2e/4kLgZeJaxTlmoz58xIZ3pTp8Hi
77RsrbBakyh8ggyXbCpFlYPYynNYAleCCq7sJuZHFJPKaMMjuUvAjMO31ieJyJv1FzKiZo9mbWuO
3UmIrCKNbKg3sZb8gph1D0NUpzdRbL3PBReprJa32GJbGeb9yZpZ71qM0vG3zyMGF977flNQ15yR
AqGiLznF0KibuYYIgxDS0wfDzDFOs4zajZ4KZmY1V0Vyw0zBP/g1YzKrZjtObNi8zZtGH0Jjvhlr
Tk0SSrxj0prvFrelg1lBhOi69gaRd0qqtrADb2pZFUYMA92h8NfAMOcY1S6C35ETJK7g7XMvwJc1
xzdoo28lccpoH2DjNb4flAv+Lql1dUCV+pa5pn2oULgKPJPxwKM6996BhfebpZAJpf5EEoELjEk2
86c1FEBrSvsz1fkNLeiFgT5047WpviDGojlNdvFitIt1Nh1uL6iPnhBPqi0zYdidcZtcZ1hfmh5k
iNTzfG/8qhw72hnmLI464dG7cOA+7vqC2OKkr68Snq+gaZZi36gCYg5mq7gor9P8ENtALlVNa2gJ
x9hLJU9mn9wrYyB2YzVFgYCg21iqP3HKb1tWelu6Y7Zvyxu85Pc69cNdLV5kNUMIjOrrSCGzkDYM
07ESn0XeWtvYJ7Hc5qozBiV3Tc/Z0Yrc2mTWfCDc0LcxpwK4wdfCxLZpot/Ccz7ZIMLWKSilayM9
NDGPm1oJAZaN8k4I61ZIMjgL4ZKy0X9A6132M/6paUJEIMzmnowRTQuPZHPWxjsIj4TlTgortBHp
ZS2RC8Gz2bPoJAQtN40tjzfFByF6rK8sVthuEl+Ca0PWDeh9STFjjwPAj9FlDo1PEmSBGR2zPrlu
B++hq8MVOwSWxGf3k7RVUPbWL1830HMBWmFa8Tcs2YqDqmICCyJedMPcMCIs0mPXxOIGB3AySvdm
DTqATOcebZtKKCtOsx9emmUpedVx+ZlmCv7Ed24kcmbqPOQUJ+ZPoC+9BU49AtMtWrr7bmB/tz5l
sPgXErdplZAKgH9M9TVmyqViOE0R2TECcxTRcKwV+3SHFYM19XdWa/hStNYxm5vXlKXHgmgGlWu+
ly1ckMlhv4/8YcNkn6GyQbehS//kwY52K4RRcpr2Y28uN4zrV3/FUD8hTP7dJvYpAY9/7zj2VdOW
r2il4m3IMBjxLEGcDT3xXiJ0E/p1WHr/iNcN6GCKQLnSlJsRYc/CuCfKyrydKVaUlHWAge7dFhnk
QIAbZwiLzhZtET6H2LqBnfJnvDbtLtmzueTSwb4AhtJE8QbgBdgRHDUeNKwaiPm50BpJAHXrHmQh
kLKxmeeW9eDbDq53a+cqLKehlSPYXLL0INvWCwAEomAqK9b2U+NdiVX3b48O1LcxLHkNJV8TKAIa
AIewuDKZiX4iHRQnOvp122Bux8K4b9WxIpiBzs049W5MRueNu6rQeVhEr7/l0mByFGgPWebnLnK4
gRX6oq2sVbWXba0Y5oPZ9Ud4u3oHh46UjRTErrDBoPqNez8CUOuQJx8JekNbRAQKJno6MpIVyHfj
hK2SlgPBHgLt2jENn71FG/Vpu1gZWKO0B9cmvGxyf4ukK4IFGMlONNY1Eyu1T4Kpx+hEgDk4L7cG
ooyCGHLN5dCzSo2I9NthZviFMJ3/2TwQpbuyMzmv/aYgvkVrm+HRASweuCzub0ejDCmI+/kY8ewe
WlZMlV4OfVyGBwJrj/EQokRyl2aH9OGIjeOBeepMAwaiHAcCToCJ7oHlxmbqWc9yzd6RulkQMMDA
YnLTm9bPxLYjCpmhA/MwclBlEDk2joGG+6DDcB6n0m9sqDDpi+p3jECTyimY2K4zj/jjugkkv8l9
MM3hS0ta5EqjtjLumXXCdqvjZzgs1Kyl9zrDK9wt65rTyxpKZWqRwK5x5C+sRQ8mSRQETV/QfZUn
NbmXawQBlY0LH83fm7MS5xCz9sauq2tqIAJVcIBtzaF4Ew3e9tYjinMS09kqpxdxBR5jPICPZsmX
Id12PODxSl/luNP2QCYM3AxkmtY5gXaIcWxQwNsFdSblP7ylZSnvTemEh3lrFm6yGzTFM5gT7zwt
uNVIlg5S+anBbwDXwB9jhghc2DNvi246ex1jbyldj/mkibQYtwWuBMOO0scyF48zdnji47OTkYVc
QsL8yGYbofNR9/NVSlTCtkxXeaFiUFUAKLNdZiQ1NomhhoOWm/qLtBbSTVgdRJQujBuWCRaEOe3z
gcsyssQmp2M1Srr0xcqNnWdMiAk4TKwMD6odjE56teRc7cjPudHUy7NFTmg5ZcC77encZhwVnnCe
Od+ibdyZe68MgWWWDw27VVjWLaLo1gGGyTk+q/x1gn+5y6IrZbkfygQP6FTzTsrxhoa/IRWHl+cy
ertCVc9Ckp/nGyYbAcGwPe5h6LXECjqi20UKRR0H333bKsTycOEqBgVZQqQUdguaM1/eDCN/Xd0z
tGr6lg1seT2F+G9oaYDzAIwaUlKW3WpvMthBwWcSWLEH70EULRSaHtVGG6UIhn0ElG3CzX1ctbYu
lb5tfMrGSECkD58UjLu5xxs+M6zfwfs/ivP6d+a5gISTP9swQzdqxb8XMXrlrH1BSUlvXSUfAsWS
1VUf+BoC2AIRaS7x5dCFcreAZmmt5bIbW3li4bxM5JkRKCxmgt9xKJwqzLM2apEgbnhEGHk+AK+0
9skEf8SPuhtt2B82SGLYLvmHlQNcSNzydZWqKsfhauwkY39klcKZ0Au0A0FnIW4KBW4yiCQDgoSs
Y3jnHDpxZrq7fkT1Y1j5e5myfZlCz+BAZS03KTok+FP0Wp7Cp1+hf/v54z/+8Z//8aH/d/RVgcme
o6rs/vGffPxR1XObRHH/Pz78x1XygfSl+tN/f9u/vuzfv+kfu4f/8/jjT9X+uHoIHv/nV67/v399
Iz//n///3Vv/9m8f7MueI+tu+Grn+y9Q8f33/4TfdP3K/99P/vj6/imPc/31958f1VD260+Lkqr8
+c9PnT7//tNR34/EXw/E+uP/+bnrt4Jv2/K2rf7f7/h66/q//7Tcv1lKWJaClmf7bAvFzx/T1/oZ
/2+OMl3LtIRA9u+6jvXzB4T8Puab7L+ZHiNpvC4ua0bL9X/+6Krh+1N/c6WQjlK+MD1TCaF+/tcf
/m9P0X8/ZT9KEs0rooK6v/90LeX9/FH/9Vyuf5pnW5bwLNgwYCYV6Vu2zec/3u4hxfD11v8yYzfX
zUyaduRfGXUTFI3M9x3x09xVGViGJbIZOoSlIJo+GR4BTQbQG/Z5JfaZAxUijJ13K/Lfraa6ALSx
C/slJD6GdYZTF802zvITe4uNI9psn6+KisZ2voDNPQ5VYnBBxM4G/tnWpQfk9Z2AtXEwVNZj/oDf
cTn3Hbo90pMPU9y8mk5GOeGqYttFD4Xw823OHmIpHDzINklPIJ1hzmUBHeovJsfUAF54yV3hGNfO
qZ7qe0tKBt1OweDe+BqM6lGNaXbUlbczTXSu4YJcL0KesSTz7zprfkHQgpKamWz4wHY6A6lvng+9
TA8Ish2Si5fitQlLgoGraZfW5DqObLlDc81OsjUb7rI8ooKomSqy7YEPzDjUPeeF4rQmOiXT25BV
/RasEAAnjpHEe4WAQ9ZF7YggIQBNj0QjLYyZSmBHuW/hgZDZ1mkoq9Bph2J+w/6F3hkH5EjObLGe
KjUy/hSvvkVa6SmeqiARw03kYpO0pF3sBEDovOofFq+4dbqR6rBKo23rEnwJN8a0rFvO3K+prNHm
5mHQPtlN9ViCeoOaj8n1XRFUhf87fcwT7yOZ5sfJx8/Q9s+GMycHVTPdnbzo0JuwYPUEXN2qXvWE
xn1IsVMt9PxhDvPdifAmpM0hjsWLR/e7t9YxIahlM6ipgzwxPjKpSC6FaQapRRbZTEqXlVHNFNhz
x1ZFtwDnQUUmdwX3mTukLTuvZ29AUsdntOAbNwpwlYbxxiLJQnFB9jKPFD03KqcGHZeb/OqT72fE
eB8c7yUp3GhrtHYFDd2Elwgyi5ErsWB/jBrlAXqE1SKI1x3ggD0L7hB1uAEXP0Me0Lp8iVfIdj7x
5xOStqnjb/Vyfy5QcGwZHl2j5qS/Dn1mX7EIqobUZeTpp0pj8rVTE4+dAFsuIEYOPousiCgGwWBo
l5JAtuLmuNle0YJ/po219eNi4ndijZdjKFLFvU+s51iUb3VdnqiCLqhSytbfs2g8rR40VbVPcISo
I5jJ9W77Xvf9RTFUqxf3WNv2vYM/elOdkeojvITrT2DrupJF8kD2VZ9Rc0jS3PZhZ0oUfYHLNmxj
Z+swGll+1oAM8xi5SbYqoXHT4K1ndkKLZJMHxczHOXTtwGNCWZvMFgE0Rno3u3g+nBZhBeoLVPEZ
419vzNnHMmNtC+O9ctInNwQkY5FYpWRIM4cuzWZoiCbyVizRfTfDTvewKimsebPErmE7YO887xpF
8IP2wmQDUuTcSwIdQsbJW54vnvfs0kvRKU04m0bDPAxZogCHFmRQ8VHcTeqgCY2sxkfyxe48xPj3
0suPaWG7KFVR98E65/WXdTuuIHESWRYY6Ol11U67MnusdHSAmYv8tcE6bLPGgcJEsiKzcXK9Ek98
1faCdD2lW5oaFHssRzhA+RudJKWgK8fjqjIcqaYh1lJNFGtY3y+/q26tybvq08G87wjbIJE0+wC8
cytqWe4K0/bPDNVoyHuaw/D/cnQey5EbWRT9IkTAI7Etb8li0VVzg2g2RbhM+IT7+jmYjSJmJLXI
KiDzmXvPFS1t1ae2OKeqbjiLim20GwdXDJPrquyfDXvSvxaQSZ+3+BRW/B2PGZCSxJQ06oqE0ga8
Zi6wdgzkPTObzQBxmp1oENO/kXURJBO3QNzYr5ajqbsMo/vbucNJWnZ5Qd4KKYOZeP5m1YH36Fo+
NydGi2TppCRCNzhjtiBLu3JfaAYbOGkoZvPxVNbNOQZUdB6zCGq/FaQnP2zvppNMu7K0UGxZbJad
qibEmci91GDQbS1+4ZH90jEoXPwvuauvpWoLspim/qVoX8fFzhOWvMEiTL2jZ9Jhq2Agg2GWz1bE
W5RWDCmsqXO+5Cw/8t62EPjZAFEc88mY/kXZv4RF1R+nqd+9BF7CgOplIzLaOb/lzV5AHE1Vf7tS
whPMtf8syZ4BWB7nN5mFH/XeSjyFYz3xD9Yg3lXgf5hG9eVzl219syHxoxIbyRpnl7mduiHM5cPr
icMqxIwTKXasZ9MqfgxDf0ytLzamgJbhTOgdIQ9kLliMcU62Xb08ORhxcIjWD6z3ZC2SSgoy2d2q
9m4Jum0GnaMbuqu2XBwvw3htbPg0YUXLEzB82zfhXurwDVTiymjdez6iCnIX+prR+J91ckVYLjUn
qBbtBxm3my4O/gtmhB4+GbkSj5khKfdbF13ycsll+LdHitrAHg4eulZ02GyMspQ7TMV3nDk7L7N+
JNI+/oVft7LuXjgnkIj83ylRdzaIbDXU+F70i948/e0Eg+FxybMnJOIy8MpFbUSQanFkvu3gLcXK
pdL+VUjOxLp1FjjOAZXws1vkO2s0/oEInAFyqHd64p8u/IJp/J7OpDSO/ngh0+g3jwU9/sFsfvJR
/GmM9MEwvIuOkarvAKsOPjpbkyyslcIgdqzXdQiNiKGop7bQQ3mLLqVG3A7j/G4bBSpCOB0MSYzv
vMIpaKgZ7WhcvkDcYL4MlJtNKRznuXjuGn9TFvgaKY7u0knvMpb/0DBvygh9RMSYk6XJdSTzzA9u
gWAAkUvmGmnGgvBOC3iCifzd4ctkAo4OVPnfARMWaQyvDHk4tckJNlmppxncvaCHiFaE17YFZU+8
Cg38Y4gkAOD2ny96btYS6OLQ+wgmccPVfOj0JnR2Q4e3LYLrxMm8grz/C0iU0azgMOW0gIks21Of
QdbEq8INEQ74WBFbtglNXoQDunGe+6mAGcoj6CTduYZ0hNv7LxI9xiLNYqAHQ2igDYbQXv2rTXCA
QzTOizbmxCISZwJRpFTxKJU7WKpdRIhq5Q6sh/lfsmU1WoVErHfEYsP4YBLtWfl3BoME9JYzvbrg
cVjvfPld9S5KXW6wClOuWvcCloMJ8Xxfv8CmMPaTZHoUgq3xuJZ3ompPckzeiSzN9nT8axG2H8jX
knWawHZJk1M+R/8JMqQRjLQPZRCQtYjbYtFffUHWJUIMtHBBjToIafA0e/AbkLdQZ3h/S+6yjetE
MacGzlZ+HrbK8E/qKMMc5+2x/CNamRD3C/xRhF4cvEU4aQzjU6HbHXpoAMCVQ4FVfrIFfzQ1d3sM
ZMBr2ED2iXp3UKz7eC0t4f8F0nc0/RKDPhyPFRkqw0rHn/7orgZV8xfLZ3PO72QDLC6IlxsBs07O
C8TFB6/m1lYS7VAEjmRAJmp1Xo8WkXRRlA87FavnHML1OsnE1+A/Wf0jdqJLFVLDDnyWuyAr3nMj
/DYBjgONnKADlwcU6ybTHE5lvgzru6uNfy6yJIJqUIAqnxFRxT6lJmAi3nrF8JfNEqn3WnERizfL
k59G5v/VWaORbJnfCEdvOagS8uVksfMv7eQTwGzgAzcXFDrQ7DXj83uOTmdfoPFapYZxa7IouOAM
wmjnz380NjJgS8O6C6YbjpqchKf/Y1fPTQ+vra3M14UEy/AQFXZQP/sG6+Uh5qGGHFBU0bCuXNRa
rpMOZwtbOUpcSka3YtdItuC6VuLWq+XeL45O4kE8aBhNLYwzBp7/Oj6jdTg4jNzM05ij2JrFcqhX
35WVqX03Oi+Dtsi048vrx5Q7nJicJS2TQZLjoYtANV3G1N5NzTIrJ4N9YQ30jCGNsUIJYzPQNQuK
eCShs1B7ajdW8uZL2c0phq/iK8NOTGL6FKF6om0Y1VFa5OoNaDER+ZVo3SmkBhNbmo8jdC4pNITU
O4Pud4OURW5kY1Z7o6QOTjv8JSFhTORBBP/lmemenWVt7sCHZ+3KM5Qn5a4LzH99EHXPxox9sxl3
gxRvMuqIm/E1iiTc0Fkg9alhIyVj53kqwBIQBQXnpUJ/Myp/28HNXGcxHtt4CCD+Bs+p5wzbtEN6
ZRZRfpYxm/QgQQ+ZcjYrhBkOGkM+tZToku556qk5iSzDkbloki1+SOTzrGGV/G9ujUuSk+GBbSNb
wEft3l5EzbH1iCgsF7tRui1YT9D68K8AVp+wYZ6x/2MhZL9RxbiZm+ppfOubuN8PUFjXpNwYGFc5
6ea+38nUk8zfiZDKE9Je5AicLhd4NIwO6XT5ZRscIMVAspHx3HWj8Zn0CFdD/eKH4nVqpo/Z5gsK
YqaHxrP0MQhrrz/XOdlBfuRfarSubWYHuG4XhUhV4R3rHpFsv7xRuJupvYCp1LfWpNEqmAJgF8Bo
XAp9iBUkxrY71siO76xKirtevP8e/Q3yNtgBVmidMh/eLp5/tG0xjJmaxgBnSHFbzMp+8pUaqoTA
mTe7AuK405XPaL1B2lqwnkijexTzbiZGlwK5OmguG9xqdrghAppcSUJTeBYzu940meIT7+Cg1AHc
EbNNPpwKbkThoQ8LTOfFFBge+K0jRdc/kWNDoVjoHfXDK3wJHrKiYC2/7KPLCLPBzArrNWLHdQpT
eXFJ6CvloN4DfDvMFQy+60y9a3lokFuupU2UX+kAXsmTRh/xCue7PDUvDOFbrOv2ujHgKmUDrRjc
2GNoDW+dE+Pd9tJX5kbhBieqXJdIfJBGzYg05JeH2hjLWsrT2WN5sLm2lEpuHNfM3MDvIovZDUbs
b4W7yFwAU1e2B9L+nqb1vZ6T7trI4T6104e17BUcctAXnevLKNRHjS1sW2A+AMKL3Ju9KqPnCZ8c
m9LP3qgW7kvYYoGDFqstro05XW7d6dAQJiXH9nnysvhcLdvAlKCjsom9KxkxtKflLXTq96rjclJi
ieiFoVHkMAP7OfoDYnRt9dGHTCRLDi23fmLdSsjMBxO9USGQIEee/Krs8jnp/HVui31UGk8dI7BD
OzuLVIs7nxjcfTT207MbgMCGrMdp88ooJUKTmoFRqTBjS1g7KbXA3uDQc0NlcsdtooAPWvuQpaqc
l5vnxvd5EoLiRoXOFhnrCt2h89xiWszc6WE3kjDr9loLDymj55ytKDLPMePbEYc2GhYgCwidXWNx
vtXDJuUDIrvzFrZusA2kDLHg13BSexTMy0tTN/9Glr1PWR7/hM5/Lek0g6yOY9BWB4Q63GKxfeoh
yjoIR9BlBcVufAxoDrZl41XnblmwVMFvnsV603s65Cfm1hxRkOfKumnWXKv6JDpYsgN14WapXg2L
b9atP0q+jyprXmJ/+WHxw5wbhVWBmq21+/M0DZekR6pLEiar7bzemOOfwa2f8VQT6o4y0nbGZxN8
nT+gaTCYjTPD6neBaChocNpMWCiaqf0byNjj3i2/JIMS2inSbeMO00c+6n05UBWwcD1bBdEDkel+
95U+tTMk+Tr7Yad97xZQc5GYp7zLd22D8b5Epcr9Ufy1oc2Yybn18hvKkUNucw5HtCIWC6wdbyp/
Hx7LHk4X5N3/ghHRhRd+NQPPvM5xMNl9A6VVXOaMUpSQpffWIHLERu8Ipppywbx1AU2n1DBeI2fT
d90JNlRwAo+RPsNF97dOhTc7dOHcMixEfc+ViOJqy1ZqXHu+xl0s7JNNHDypzuPR9uV8KMMKkxzr
/ik+lHEevGMUJ6E18Jm/GPLSp5265l6K26xwrJfZfZ9n9NFcNmud1l+SaG2ISA2UJKd8Au70X1Xb
t1Qa3pqBp7fV+h/apmwb2xx3JJiY5xaVEhuwjTGX5ktM3skpqlERmEBNyUHoMBPXgQ2+DdMo8mE2
XeE5atL+XaaZPqAC5lAJHWc3Nsa8nQcMIWPG8RNb5d9Klag0TNA93OMlZizrKMsUQWbLVrYPxnVW
6RfuTu8U2Gb05OfEilj1/CyDbkPsVALuSh8bW1nHsW3+1hoAg2F5MYroBXlu05B5M9l4hJ8lLIdv
k1JbFGwlXD9e3xof14oijnIlLjYSqXydTFCHcJ5CccEwXDDbVEP67XvzY8TmvmPtd4a0haEzSH9F
E16dDHs3Mi/UMOkjRLG4jQyjOhBB9KTcINjPcBoYxlBIFtIjeiP6r+rdcmuBvuCK4F3UObswFL+I
4OrthDYORzGillzBAugdVmsxEl+OoDvIVdryGPHjJOxvZbUFo9J1YDAmLCOiROPROYwFykbq9UwR
1xFkNUz1+awkmk9lEtdmVvVX6d8kWMTMNgIg6+1zOYcCTj/Mc4eZxirCuwFivl8lMSoPVpSwj3zG
r+3UIBlVnH89Lqdi4keMPfFKd3iN2b+jn+CjZPkIW25In/wIc5mVbuMZWUWY1cd2qJ5FsVucOqsi
jDaeU/00ZnGwmB5l9bxWORDPYnyUQ3kk6ZCuX/PV1ljN64CmZmvQRBhLGAgxi35jHzHskobEVmmb
VtZnOKEZr+UPKoP55OBRjK1FxgYkTpkenixczkMaAcmPrFePOgpw8cAbjWQy0IrZQWmRl5x2OyPy
id3N25dpJtYicEf3hY049Yte4x3Qz8qgIZQRdTv/tfmyUG8ZYRn7cLqYCdqe1l0ySeqXCWTcXiTl
1UzVifBABl05iiTLq3gHyuS9LaPoT+GxtdQu7Zqq0blo8mVdBhHwQb8yomJ2mYMat2mBGo8dUxiG
N6aAIjKOBA0QJNjmOEnM7F0UrJ1JxK5fcImcOeMwcIr+kMb1c06WGSKf7s0sEGgNMf9rmPyPySMK
N7L8khEAjtYgIbUckaBWv07dtccsvgRW8eBL0q0brWPajn2Zxmg+Bxzn3k3yL2V16e8xe9KkacxN
JcUJpekRfm2/wbqU4hDctSbFmD2iDWjrFy+hXYvzu8EqZ12b3tnym2c/mdcOJ+1cuwf8sfEmN4gJ
XbQqsAh5bjENb2j8Nxi4Lp3n9nvsmojczn5T/DCaokdwg91E3AxDxTAFj4bEsabHT1zcaFEIO0yq
4ouV7AAQmXpjwWsk4dhtPcd3N4RTfWEURou9sKacEANn0NnjtnIsvnLVK3Sh+HLiXu34ZJ9cZnMb
XfVXL67/6AngvBFW34WDowKM/1flMZJg/au37kzeQoI+LuRFof6PTkPGOaaZ8Va20fwL7XnbG/Ud
gwDo76Jj+xO6VIwI0xrP+KE3wk0+9zur5w71qEd3SX/LbCp/o8+d1wDta+qz5EXUs2Dt9Jt22w0O
tZ9sUHiTp5lJHzjeUh2ynkLeE2YPgyT2X30lX1zym/xEyiOWZiTnkcT9iwwInRwCl3HC4up7CkCA
YPlmGp/BYI0U+PU58+IfBLB8/s1ZE4uKFjHbkCuPdNtV/d5zouZD9fLJqFrzLB2ewn5kZIDMheyV
oN0UDpnbSdu/6LQojlA/X0A4CppAiggR4/RtaoMg5faTR4cZegOzKUs7jMAl0ITYyQOCjLlWI0aM
xkFWHrFJM01Ow+KIcp2mtcvH//ooJrkpMd/h0bdanaZKZHidrZRRMGCjKRyerOB94mjMg+FFFDCD
nSUVz64VF1TOMLcN43yLG2jJRyA5tKinvc9SLzSD/tT05ttg53KdNmDoo1C9RtqJdwk/G6WCs/MT
3PB1WQWXidB60+AZH+PkqZuaJxe/1MXzog/aSQw4NZowD4QTv5uLFoGUvmp4YTxd8WegUNaFGM+2
ZOQY4Rh18VSsQt72VTstV1rHrLSvlx7J/GkswAl91QOBMAUEVbgfE3kA1Kk/Cr/EHvvJf4gGz+Tq
QslfTMVlybCH1GUc1TGO/bS5yq7V20CT2QM9onXRVPhkajIxIV0IKN/GznjBOzw80PmtfTFSHOLq
ghii8b4KgYwMbKNqOczyeXyPJk6H0ejJ/Mva/lBPfUuzLckY+5B21q1M3j+ST9xPX7AfSTNkBYHt
yP2vPSxREMTZr/0QZ7A+2HnAOByTN0j+m0NgC64oA0V5zeRldr9SzQzBSVxUTlgYgjkivCUAPWhC
6TCduT2Ta/gnKNlwtW5yEpxmY+kCUuEIMK2ts7j7e8bnhwZHuAd8K0/yhBRv8GbG5Fv86uBKA5a5
M0JKwqSZU+GzCDZuQdNueqmzEXN1xYmwT3z1Z2wloSUIMLqCq1DgvsBlnCJXSf6AIzUozGq5q42e
X4YppUnO/UtgM20sKqauuQR+Jr2GMiErP8eoKjfwura9JSDmhbcRuujBn9JzFMxPCZpfqM4ByfKU
IxBHwBUWBg2NXS57OQGWqvb7FES1cUH/ITeFXgIidx3epNcAdHBP6qwTjRJqBp+IB9N/cPW2aynO
MUIUZ/RL+76MmEKk2VUEQFfSpFPbwEyhrrhMNYQ9fpL5UB4heSWbtiRyFwWIDcVzNQeSGS+bpCTG
Y04g8k7BOAIB0bG3bH7LtP8iT4xPYwAzU9RWeoWNjZ7S3iUBkK5WFZypDSJyV4w/qZnfug49llE5
jOui4ByPXJEyA2bjGa+TCkl3WbbuDU/ygW5oTwoHhmMU+JHBqNtbAAa0vsickedBhKAYEAbJ6/Mo
Lt4TM4oXGcwEMfXGxfdB5AQ+nqUSWQ7C76PSSby038c47C9USu2Bbg+7dmQ8etd9giSmoB/M6XYy
IJnOM5NJrJUgDBDyjyORN4Py34CaviYzfZRB8c5njCE4we1WlO8McyV0bOZHNSBl0R9T08EXZI/j
as7VB7dMwH9LI+zXDDfNsfhBpzTskqg6s2gAbz+KZF3VfknQ/EnlXsj36u4E6o6txTxrLmIT0KhN
gC7h5ytmC5AhtVAH0fR7v/uTkQWp7KhHCnYMyHLbV6kP2RhNbZZ35xzTARo/eDhhi8QOpOqtb2c8
3pVmEWAlx3qwII2l9GZKNQSSTh/ZktEzd3jky5IoLggI6Yb1OdG9oHUwN8ybQWPbsHBTjvGht5eK
W597L4Nlg+HnMIVkKYY7PEjlsU8D8gSoO5F1I0xMwo++kf/5qjB2llsBlQiKk8k0E6WgycldnvOG
q5rZ4SPTr6qcvUM11WxhY2D73C44catjUmGnqFj3g9z0AuZdRNu4a98gXc1RjA9lBV6ZAEmxN5nM
8c0m0ba3WTSw9vozVJY6MC5F7GkgGUmGm+ENfHVJQ1vxFbnBKxHkB9dLj2n/XFpUKUW6qyq9sabm
pFv7xCR9Y4gT0RYYNvnjp37gmaBUVNXNx2HgEgYahjtfnditBeUwIVhGjIHDpBrYfDL22SSO8UDY
t4wVwDgV4rt0yiMy0Dt7Z0wX6QCO330kPk9LTCWtY/9aTx53iv6nhvm7pF5jkuW+aaDhWydWv6OS
Ow1ZYpmytjp4cqufOhIpvdFwCqGOrxj1fDLdxGaLC58AKhoD+RQFlWBROZ/ZvfC+U2nI/tGbqL97
+bJ8MS1nD7P/v1Q1L+hGjhpq2rK2TNXMa60gPibhjWE8qR9eD4yPSwsLSVNPN+SlGgkycc96/LCs
e7Pgqz9QZtQsukuHoz7ZmePVS/q7T4ZC2gWXIh3ujjii+4AtULZ3ir1tkmhyPsLqzrX1mw4dKLzO
fo267zIO14kJD/iNSQQR3MlcrtvUfcrrMzr8J8EhtnDXkj1brXxdsAOlEUjemM8ggcfhiC9zw7nN
eEJGr+RbQ7utpmGVgL6kt9LfNEI9NNlwy4LgVlT2sR2zb4/kdTpuDwln9FpO3R6NZ3oEggf6N6IC
yV+nmnPM8CJs3QM1T8IgwWjqeqtxyC57yC/hpMylAyzdbFCchA5U+EcggFtcw8w6MYUDNlwZgfdv
mLx7gwtoC3uf44aWc9cQyJZ6HPhQH2xw3ITAq9vCMp1zwmQx/z0SNX+knnFIYIulpnVqW4bs4Dq8
jeWwR5sWDliee7s6FXprw+80G/NIPcu3qeUXf/BXObkPtBdU1t2TE3Q3c2LGTV740wSEzbTTb4JV
oY4/904/beyA9CJLE2k//DJbe+PlY/Gm3XUPmV0DhTcUMUU8Y6RgcyIzbYx+2wSKGArHcz2J58RP
7zATvwQOQ6pB3ogkh88wJ5ReIv9NXfPYyHsC04TDX311SEdkn/yphXxuYmfda39nGQmCcyAhZEok
XHTU057FRUM4K5Jgeg9mkyxE+H/RM3QApc0KDXCZsfmKK+9iC49SzB0ITXMR/UJJWD4RN1gY0n9b
NcN1VyA6fETscW9fdY8UoQsdRDO8kybgEUOqF8kJz1bO5Cawf3xqjiVMLfadfVSjYGVCgCFLRqxX
6ceosbY2k7y12YTN1gi5SJDYwvPR03srkzerZARe2AHLVQd4QsPdOuNCxwu1srPwZjmy33aTvnSl
gs3U7GdSnJiHGDfK8Q3aQI8TxkPK3nE0jdEfELnvZBEse1eirfrqFybBkbMOTrhHI2FCCoqiG2hy
ZuMe1YiMuQ5BjHWl8a++lkG5azr4EWkVsP3jXVrZdTcg0CieCfCztq1uL8KtvmyvA5s2i58o7vbm
YgqRxD/PQYNZdJndzWALyvI3bIDHuvnRqjWwXKKTzdn6mDAfMBuZ+pUD7oZFXAq0ul6499FTWKq3
0i/aZxxKx6TltpvJwQRjc+MrYfWB4bhleMjsHo8HtdIVcDWuqpoiuW6+Mv6cQzexSemK8INL12eA
8hovXvuidMatfir81L7Qy7MVQVBMGg8js3m8RtwicRQ9CrzZOzGYf8NhesrSOt1EOTZkAzPEoSIg
jGoQD8SoQSoN8blpxYR9Fi+rZeFoSDKSCCN/zyzBXJNL91xp9IHtVdWkLADU4bgVB7HM1sf6h+lq
jx1w4nVt0m97jFlpy2yrhvYm+XnXlmLoPlrdw3PSz0AjjsJ/ihrp7zxPl9GEEZDGqVgHTn6KJU1w
x93h4+DAAiKBUVBAd9N3GKWAUlCTx9BB1sKf4l0U+G+qMeU60QAe5/ALD2i9pnJuV2+9nQW7pjjW
ZNUXTGyEl78Wc5ocjbq6otYpd2D4GfkKmAh0gSHoLBX7ctcW3nOw2PhjZCMr1+/+Oi1lToI5f7X8
WWjXGtiq63YS1xJ9+p6ZLpsJRojacHeUzT6qjHQx8ZX0etPVY1C8Vt1MHhU6NgY7keCkMHL1Eg9o
wtoEqxJ8iX9VUv7k7HEy+K3K7HmdSo9AX/tvDXyBNid/S83yTvD1FvhE8+aBblE6x19TLG9Q+Ffw
XluJRv3eer9SYgL160+zNN/9ODqNWNagllTygp6ACs2I38OsJIfBWCREvP9kMExsL53vIY5v3HHv
Dq0Ml20CghPhBXHl1iolFWyHmWjDyb6IjmI2Fc5Zd1QVjXeDgsHbyFFpk9wNzRKBl4jpqlCB5qQX
40FI9r2XsBd2QYks0yUjGbaJF70MZbDOuVriSDc7C8t3pPiCtcIsValsixaOCQqCKwIeyW2e5TpO
zeNsmt9sEL/TGecNdIYYC37yAWfTOjb+RGYOCwVof7V1ba32YMZEdE7tvJ/FQGhxNx9Inc4+Ambc
rMvxZkdPgOtJ+FT6Pft/WpbVp8aRV2Nq+GfMpv5TTdC8LF06p9LkNqdFqmSEQMYz77JIEi56+6co
AtCP3WSfKtBesEGSnwwXm+uP4V7o+L9KDXjelP41U//JmdNg54Y2CsGCNW9sIypFSIN2KDtDHONr
HjaJMAWZviMWaEwHmyoknsox5EExOGKyDJkjFbfYXnBiy19KOOtr3U6IYvy3jvlQyQRlJ92JGxCX
HN5Z99awYF7jgcNYUvunRMXHwMg+Z0sgPczJKWvogLO+WpwA9sMXrXVgJRR3Ir7OYnKuVjWbOy/A
Cuk11rNqiJBgJWX4awA51UDAFuKeaZOF4h+blXcrpggTuJ0TQ1wLVZF41czhFd/MS5tipbacksUW
WqJEjMbJ6MwjFHN8Hj2qf3yXLI4l2JcWpZQr219QcTc7OscMrIKmeq+ZWa+xIPtF895j+gnIAD+4
7vT1f95ss+BUage4wjh8252DL302iKmXNhCSoLsE9lMeBw+4hbcIjgHj+ZPjxPhbumtaOBuFLBSt
EvwDjERp/m9O/AefwqU2/W/EhCeHvpvm8Fu0FXWd3e382Uw2pIT9TsKvgZA5K/IKQ7zqpMS2luzX
dsdOs4o3to+r3eUvieH9hqb1Y+AF5wKHijk11Z88y2khhP9d4U4NFzN8V0bvQkckAxF/4LPgEGUA
5nDOAUCYHaCB6jOm5gHtjqwWyrPR7oGRnBP0DpukzDxwPVs/MD4i7TvXFyiXLy1K9Vjjrk9EskMv
R0lRuWRSL1IIhNp4ktu3JppfLHy4K5Zh3LMGVYns3+q4/5mNklskisEp2UzgiDOuZfaqA6RCPmNm
nR0NhqOrjF+PlJCrJ0rsc0XwkhACGNfBkyX2LvFn4YhZlWLeMmwSRKDrxw3K1yjp0TUI8laB5RU9
ZAU3DRCU07s7ESYcuKT2W055tsqsaBkpPFDTI3E8zn7uUDNP59pjQ/hByOE7zFlKwZb1aWWF9ypo
7zBsT9pJgT1yhc+i5QEh0qqzH+bSplZzb62zKF+nERtYGU3nKGw+sb5cx7B7j3DcI5Z3gHpn0Yvt
6/dEaL0tomTldxn0hLw+DcY3psc9YslyLVCAEcHhnzvZfKX9uHPZr04oqOOUwy9b4n/CgdeHBsLA
aCTH6NXz2wepq4eAAkKV0UNG9rapDJxF6hLldOQZHoV1hZgirYj6IUxoitjbuAGNvUagt029bmNP
COscxMiBxZseSOtRk79JiaWb7JEu8uxy3sb6xQ4HCPOQSlc1a0FVHVU2kM5TonSxX7zYgP/j+SdS
1J7yIV47XcdwwSWW1CMKjVQSfjXmn236TwwsOkHacolQyEvXKHCIh9FaFeGvm1UAv8MfhP/Z1eyh
+RO70JPpvKoKznh/+kmkzZGYtAdoJISk6xQ6pNFymMhKsTnDT2zq4d3PZzy4Vf9lGqzGnZNjRw98
Hr8xihokA+fS7wldZenUVj5Mib45tYmoDsZUonaKjT9p+6a1fetCsejRQRLx3DM5Yu5qThwy9G+U
HcpT3x13FXYwBxuj75PDg6ZOmM0Nio7Fajc/95O8OkGY7NEAP3UlhCEOFmwnl2imhrPbON26Ca0J
pLt978ozPjjJPgooaFIkcCZNkLih74R7MF3Mx0AkrLAfb1PE9qfCp3VGensgsybDbnJ0RfhJNMtv
Hn1NJlSqwnfxOHjmr5f82pJstQ7jq5mhvYuC9ouMXzrjCr8n39XzLIoNWV7trfwhmbG89M1TDRpg
H3nTIzQB3Yaj+23aDMdLn2SR3L17fXUP6+qzUJl7HhT5FWxbeCnYWq0ZoIe7Ia0DJBjQoZiF0Y0r
N9w4NlO/CMQPryqkhJr2ty8ZA3DJDNsJtt5GpLAExUQGg00mdZDreQdNtedGD26p4x2khPXUagYh
A6TbMeYxiy2i24Po01RIBpxWQ50HJ6vmSABClAiYwxiXDGMZs+NH19HJFhgXKWAJGoF8jaB2PhI6
FOyEBtmUNAlchaK7JJZVbmOFV81pkjdgeTzVdUZsDAqyvZ6Y2mJnpGONgm2nq2nDW/klYm9PaBqD
UtrWWCH8T+2suIKK+myyBY6RDr+ityIMZThAKypgt2MqLPJ5lc8dNNYa7eMYxh+zMgUGhvo2qJah
WYcCLSHaA/NGh8OcVB1wX6eCsX9Pe7FO23DgQMmOJkCC+4AOMGTH7wqIo4WRAAWasCrDm7YYjyWZ
Lp/90WYXKYdNpwyN0qw+yPgF+4Paz6Sr9kMGuE1bX+A6v4fUBqE1dUhYbCZ/DF0co/tGTf/cVfHF
l87fXHvjdkQCtDZR+Y2p6Z8yBdbAzh5x3/wo33mIoITUZrnoHhvE5t5t6sMN/ZBeL4l7NnlY23b+
7MmR3sFdOkNFeECsAtaQ0FcP+YcH55WIh+a98DQGP6wwLRO+k9MUr6ppMeTW85b8kT98vt7KFMSC
//8fzHyUpLHck8+BTaiBclGh4o9om0myYJQFhzHAjDnNgO/nOz263Wt2sxRpFy1siJSm9YQUWfG5
N8ehCQkEqMVZEQ+0j/3pK8uxB9qmOCHRxGOKqb9Ch4fZW5wzux333jsiaY186A8sj2tcjfVuuIRG
3l7ygPTksYJ6MNj0cBbe5A0ihm3Suv/CsN87PgEXUcRjURuanzAJP0Evbbs8WgYn/jUYum7fgBye
cu/d1V188BIL86QZbNDWxhfbN6ijDXrc1POYn9UhPSTKwxSey2r0jC+r8mDRM5tfa6c+R2N2z9Mm
vZA4/B/Ckb9l6Tx06DPjgyBjx9cukm9jXnRLJCSpDQV4oLDgzOYBWfmcqVxETawDGLYRPiGxIc/t
e4AljrJ0+sSFhgHEI6iswvdrWUs8WgrSbU5xZRExti0F6i6z9+iqXThXyCarbd31tzmSdzyizOol
BjFCgY11q5E1DIu9GbsJiYMo2/xiji9l0fPDMn9o+EMlIrIN/sUVDdd0QVW5Hox0xtoegXRrAEYF
yO0HxCfor4Zgrc3sritGWH+IAFMXVy2Ztwa/uuvZf10bnGjKUFt01qawAeb7/+PqvHoiV8It+oss
OZRd9mvn3A0NDcOLBQM451C2f/1dnqOrK90XxJw5Q+i2y1/Ye23JWonZH6spIIpE7VHMByZTMFKR
IK7KRScDSfckMQzYLVbzpOGgbFcapNyjNabpQnbJGtHdT9wEB7OWyd7J/4S41y62gZM7jy9mreyt
l9FvUgQYe+M3KIwzinauX10ZT/jCa+ZtwFR8GULk5MFudTz+lBEiPh/m/WedxLc2lwwAUWAU5ZNL
oi5Om/YZqsO5c9SBe6TYMvNv9zk7/fbsBfG27rWH1ViPaALkrQWg/sN+XbpTvnYcFUCdI2WXvgCm
dljfcKWBJundY55ppKOjBEyfUW07y2zj5lqG2tegh2cwU2OlilAhOvFLHzU8G8Gv5MMrJJJ2w3Pj
bTzaMvuWjTYu2JQT86YDcxh8MI0huByAKyEKOvrKwImQ95B8qGws+L4vnh3nXBflqcwxP3J00x90
XCz2gE3aAFSLKAF/j+XibGPPjmiLXLZecJE5WAhCvQL9b1XWEiqwVXI4Io5gwM0dixb/Wvty3BNb
9BzLbs3D9EPvyNnqe3Z5ESs3YofOU6Fu2dh/WbbzcOLuw2ZKz9K8u5GRMM3h9oL56iAxXhpDeZWd
sQ4COS1KzYddlxOqKaod4kgSmnQHcXPvvlvJQFGZ3w1RDXgu3HuVp7g0CeZqqoTfKQ8/Sq8INlkq
nlWYHrS++M6Ve68h5yPZOmgaYLou5dYdkaCB8104WgvrRA0rT2OkUTBgg+0F3Qb2VN3EX31gz6pB
fe6gyk0UUP9qNBetavYjoGv6ijw+9ArAWZX5R80ZjL3DVn8RCnGLcXfyYJIviUQgVKN3Azm/GHJm
/zo+aZUXhJDHGEkYzCD4IqQSZdmnQ1mKKSDJyPJNV2HCg0bW2k9l2M7WlA5XFSFzwkJ+nEbaxSx9
pomonJYBa7p1aBT7KXDvfexTVKbttzMwSLNjc+VmyK6xutjbbMxeGivcBlX1ylqzX/dMF8GsTCvM
SfGykhiEOO6yjSidP5qaIrbgv0Qg/OLwnzbq3rm23IKNyxYZdBEij5D+GaGzlEV8bactz262V/E1
UmrazvwEBfojqQCMkzgerkeqiKRF6jIngiGHB7KF4FFV9aeTuZ9QEdFH+/Gryb0BNw62LKFUizYD
5Gg5QEhUM4eMoKrg8PE9Hoo0jWS7qbWJoLf2f0SXXWQMVsbreAcb7aqQHXhWvE08f7wwDcS7ieaY
OJtkgyB7j88xYYPETp/ETlAkbI6nzAcbaJfPjpQFYBuyGstC3GWPYVKbxJfgTt+MZXYBfcJxOekf
I1rzVY/ww0YgSd/7kbPt70fCnmxjbiEHcYg649NlEnUuUEkq0HOsCrWVHzLxQf/idZFAdqUPq7BK
zwjjokXbgWRLRhI4w1m5HLvdUjOJ6yEzZ+365rtRtq+uUTMJZ/1NDOEbhieCdOZQaCdEnd3wACCx
s13WiQ9dJnavmdF7vM9NCeMC3QYUy8Cdb4AmT7cwV1d0OQycmKtjClm0rYux0cBpZo3GzG6UK5vS
Cwk122sbcbzwCKBDPWvetGD66yeAvBqSCLZJNK5Fo74Eyja2vowcwqbYxaU2d+7ZuAqVrraEerxE
mk4VA6JfVeGFCNAK4QMJJHZgPhtPQKz0JdLxr9zv1l3bn0KJuBw1BqKb8NS7dCG5CijYu3a7DEPu
oXEaPkXhvivDd9dKe6LdBetWqJlo0gIdN8W6SVnzpSPObhnER8XmZh33XoX9iGF8kxB7rBfvoyKd
orLac+ni5pooipdtOzty68OIIhIjVkWLEut3IvcmX7IBMuYYm1EycUAUB1Qo+HGS4jS49bgQlCQb
mg3Ws09lnt6E22DucCz4hc0F/GSFGIA+S8b70Bu9RaX04wT2Z6MKs15mgz+uAUdp2FTDvQ/1CA6w
l9AoARDqqvEK9reId34gCVKPAISV5tRd0Nqf7Uov93pcs+QPa2tTdObPBADwEPRsUnzdcMhclzu2
6Wv8e/q2ygIWkVi7caW8W6UNPxCNz9LQfW8FrJqCJBhWipkX2h+L0gBrZ4snA9seCKSW+K+2M1EX
x2+9HjfgsgdeNya0fvTuqARyOs8ZpmbPLSbrbGB4DR+gRxyEFd9i00ef7rp7w27/9DM2P/abQ+bJ
z7aRD3pxj7l0/lthksBzLZaZEDVaC3H2u/bXyav42IHLzx19TwB8yuRViK1Rkxg2cJUARD1XJaYV
KPO3XpvsdaNpxi7rMZEYXXclM9diIEx/zNNEW2GbJfqFNNm2DZFrQKqteQXQyV5inVj0SXHnwH61
YWa4+95m/tsi4V8xDMT3M/JeTjqCxVb13CkZiguEAkSpQMepDE4Hp2W6ERzEKE4xu7raB5mSM3Rb
hym0rX8fbDXsfcMO9zK2f/qwRKGMuCrVkASrcAqPNLc8TzJdEh9pPeDpssd2eKpMQcMdPDmnJrbV
CoP83Rf5r8MoGTFl9lJaf4Si+hoqMPOBYLWfVU1/qAwqw3GGg3kSrLeRfgdjtYFTi6eibbyNMaGg
mqTM1qIScovGjN91YjGk+9zZiecSTISVZsHmpVkl47DRA/XoRMhPZ6bJvkhlhMmlQQnQ2jend8ZN
H3t/NVzha81AGDGGMaHzUfpV1jjaNFkwaCLDjMDZ6jgqZHLCFfoWNPDCJ9lqHVSxtsJ33t/DsDz8
Zn3OM5z/SxZIjZBofRHxRVLfiyk7mCWCBpLe/iNR4y+ydwZwKT4rjR734oxkw+huyYUXpelSGPaf
oEu/pxDzPUGOH4QfrtwE1hgws58qIrijRasD4+dsKOMKaDBH5LkiLQw8Y2FuxiCy1/aBAZexrXSq
MJ+gKtcib1tzg7WqUaWDsuyUdR0CfCkIvOw1mvFgYdqzm8tyPvJU7rjIj8VA5J4txp2hRSQABWa/
TtQEdiWzmnVHqFXQ2g8y6Iq1U8BFBPsDzihOtogKSkTCPmBU7TCEvrOWU/fuxuxgEg0Jc4n64621
BySGtoZvf+Jua+TJa1FEGxPCRCfKvglGfGYajB4l4X1TTD8CvURidUoCQAiJNI+llrygen3vYfcs
VB3g4y8YEBZ0K7DSTBoWvVw1GjwiLMO82jTeECwcCzpbaLGgsaV1GUy+p4Iprfc82gfQ/fML1XLY
0Hy/2kN/zAPAHvwjYrp0Qy4n26iWZQjZEQPBS90RmyAaim0c02Cv8HAYM7idGBgKPMyaQFiA/piK
iI7cWXKfw2xuvb+FV31LA01eZRGqSq7FKrf9ZzIWPFp8/yUnUeykpuPUeiRMB91zZaQPlAXMSw17
n5tDe4hRlMjE0I7SjO65gCrNk6szsp4e2T3CHQB/Rp9VAVYMOmIbYumcfW9vkCwbBSQtNEFxJHS1
YgiFjF5L8g898L6bGMVr1vYdUiC0VGMAEG4Q2Gb9zIVosKnLID9M+J4IGvsISoSWKU/BpI5fPZEd
ZYUQhzBenvMu61g0FRRe0OlqQ4fEQVOymursrNP6DKjBjLo85gmqrtBFHu+hbqkzZsYu8SEoybcK
jloR4xm2nGhaDnV2rWT1Dc7TWg1YmzjJku0obX0no6JZVqHfgAzleo3msMg0tCjPp5FMkKhKjxPb
9xbtIjSmaROoc++mit1nuSMEhdiroribgOr9Lp9XXkwmVAARDEtvQ8wsRZ/zyHVi6MehRsnha+zd
UjMhU63DpRwam07F2sbnChfaeHMw4cDt2yeD86BwxVZmP6RXCtpZ5o89u/4QtQobVch9ZO0KKGD4
753R2gVRvWTYbW6yfIq3gU4Yb46pkDwZ5q6eYeMlVHu3dB5xmD7Zh87nyslN/USiMicI5t7yQCxH
fw/aGr9lghmjG6qrNAj39bMTr9kGQCLVShQzB+zX9MeI7bUwXBjzpi4YScLpp53uw7QLZsGRmbyS
mkK0Hw/4XuEPjgiznVKLYyrTr13rSFTS3it3bnQXrQOFq5vwn2FGgl5NdIxnvBAOUZFGFn41Bkoe
8moTjCa6661UgAu0T+UZUPeXR5ADBB4ph1sm0i/UUcS8Vr8Q1+ZsteFulMQ3N/Bv0ExShkN5KPDA
L4eEwzazsFT7EZakKEIdjRpMzYg31yYEDgsjSnW1MyM5g/iZtvHSYwnHAmCazlI446P1o187Fw84
NCcSQFx23xNpBT6ZVBaVoQj6o0am0BhiIx7bT8YZ6tqUk7HLKeh1foFbSNEJBaBDGx24kGKsVSs9
fWe5T44ZM41K9F/Y8Lt6AlCq+TXnQqzeK2K7d3pbPzEvcBFARmdn1NNdZHmrym3pyvTx1PrFvvD1
YJnX7M0bdyLKcjC2+BVpAXhuLAzygi48Lr2VRj7TssjEVcachAUD/+VQHEs9/AiafpM4Q73XwmkV
h0a0qTPLIvsHhmONorNp6HYSytYIKUaFigVkBg+CLnNYfg+cnJxzLSarpWBqvQuAO67MJjSPhf2V
C/QvkB82ZDz4h6YS69C360MUEMeamttxSK7zCJVke5uwlFockW2pUZUxM4nGObKGkTyxF0KhbgjK
ILhjMUY2pBvJn5ApUakbZy+OGR4irBTCZKyrylvpuY/U6Cnow/0wqTtDvIaAjOaQaA+pWa9VmmEC
+I3Id2rmxj9Pq302W7cLB0KkPAyI4bXGvPFWf45JyzwemErVQ68h+wGRPwnjMhTdNvfiLxIYePGR
M1Bz0OsR97p2DeVutHJARl3J+Ijuh7/sWEIaYf/pMbRrNW4BokO23mSSlt54IcL0FOzKoECHEBpe
CYbuaCrjfWWC2otboqVaDV1oIsZvJ/mo2vI+4Ol/Bg1kMY6HFJFpDhcss2e/GpsNKceYUnX93a7T
W1rTCuZU7xtd6xva1CxaCViGC8CT2hpXV7Q2MJuQ93HKWOAvM4/RkjQHH6UccpR6eIlDNu4E3s43
XztEK5nAU8EihJBgN3lE77Rik/TjIaDe5z4e3VZhe2VDZQACUs10S0Y6zUYxNsEhTcBv1nDwa90x
7YLXKaOq8PQRp3nImUcoDisFfV5b6X24WRNpNSAb5sZorRCiawNEUR+54mVJRQkd96MMoneLkUue
GJtW382nQz6Fz53gnUkz8eZ5VIQwa76xfYKOiHHhxDbMWdhwAzskHJsaAumgYcBK0c07tSv8hBWu
MfpHO+s2GaWJTtVD7R8+Z9aITJ7L31DqThlLuHeGObJb1gboTQA3OUtgwFjh+Lfxo610pVpO5myL
n5KXoAtLlK/1u0toE8bXiwn/ZkiT14heOOzBj+BynXhZEdMCMsFjvW1D8SIHvk2Pk34gZrbzMdSU
2ZYHsbYaMwc3SkcCgmL9bxOrLMPoW/bFayyc33rQfuJ5rD5QAB8LXec4rOLmBPy9XmQ96QxD4aLO
1RHVJuPZ6+hjOdHQ/ABtqHLtikygWSv7gYFiXwdI2DryYFpCPKUPG7xxcOQzrQ4kQxSjg18V2o/g
Ty7HTVSV75NXbLm25x2Hpa3cvilvsdE6azP1EGh50aaojebJKqetUZrxWtocu4S1nAKtuU5GSA85
sYHtaPYXyG8ZYRKAY1ZrxEpMjFVQ7HQ6P5uefWE7RyE+TVn+GUpSMhON4U3SbysvfMtipE0knKxZ
fz/6PkPUTJ04AAzV5JFVykccGOs8tB4x78IQCRo8xpFLWj/u8OoRszhkCIGDP6O+UwFtuepsPBBG
+IJtd028HPDEoAdSbaGVG0ZERzo5eUn11HT6gTgvf9O7zB8sLWyvHpLP0Dc48ZANKWaCe4IEw6ZL
uYE0iQxDD89Tjv20l/AtiTIKlkbTuVvDYrAYEat8SNKaG49Bfcvxmlo5d07SMHSXwiCu3Y5ubh0h
EaAC6ZmGLDFweQgj7HTlVq57KxrLZJCFX0PStcuyome06wI4FZFSQn5aWNt+kC9ueIsrdK9c+2My
fLqtVWzNCJqbZVVb0ccY8ecth2T/s1WgqQ9mpp4HQ8NmVTTjouiw1vr9eErjmvkGHiE6RAfWUYR+
XGLn/zLH6FmMFePpDtRdy2CRg3VTNawVY3a8XnKd62pErT9DiADE4TFqxFjMwHJSiRK6hUrLnaWK
7WsUiA9bi6AbpIdMJbtwjPDFtZJli4UZl4csKLs/Outw9vMsK0S6H4nTpFTCdEKU2VwmoOWvWFQx
APbv5RzOmGmBty95XxpBjAHnzIZ88v6QOKgrfDGhA5o/SRXZT2wEABUMr0PtEh1X0q/i/n3S54UQ
b+JOTsyjQK92hzIiZc8jSsQqKZOcKKgODUWfdKJtPVIeX1JdPnItKo5gxvLloe0oaJNEE2s9tq5t
Hk3gPiPczeKrktpfx6/4egTowfVCph6jKsMslRmOezFGtlNdcG3CMUH1W70AIuFMc/g1PZfsVoij
wOPH8alCmLBKHIssDwix66AIa9SPx9pEllwXAOHsgp2LZsvfUtD+uSX++il/c3pzX0cQlV0X8GzU
xzdCcl1gWLghhW1daGRh8aAFQ1KKUBnF+XvplvSQnpaxux9y5C1Ib3jGI4eK99nIniwvfk1JqTpa
RLtmvXvWp5SrH5s8fAVzUZfDrRN/9ZDGTiqxZePK7shvD2lBSdbrDAKqAqgJu3LGmHYfX7WSgaCY
TsIf7knLVmXI4lMrRLoujFs5YRqvPE5V3dYfmktGxtCgURvUqxf060ELL8PgnCZihTesgtCixXd3
DBFY4mFZOxXyhqgQTNs7HmbM1BPSeshSQaim1Qzm8oQU9FfdQEmCt0Rflq71OZNDeXlinGVeL1aD
QgkHfYBHUVZ7nM0QVUqQCTnesrU/GdoCxDElMoL8aCIng2EMyg6WbJOvtro+qIURsCQUw0h8ok1w
eJ+LnY1bZTuZ8tIr2gJZGNEeO6s61JZ4cslj33e+dfaQ0N7tWtgrRqrDqoxqlHqqLzdNO6/2ZcnW
2PGZ8Sbs7DURXVunsY8VMsnIRKQjfChwVpo1T5NVrOMpiLFSAWE2BgiYjFiYscn8q2kmMu+ykqhR
jouncE6+Rdh1a+rhvXcx4Rnkc206TkoUBObRdzPjNE4h8nwfsUY4MdYG7cLEjZhN11E9057eZyEQ
NflWjjXSW+S6f3xZIGuoiwZhE9k3ofQcdkwTvoim2hugiwiF68JfFfQJ1h5EnLkAVjWWxqmMYut1
7FMAahjkGWpZ+6kd+9MY5fbSj+CBpFNzsYrBfapK6zlUY/cwSBwynUq8WZZzcAInI13L+9RiHB/U
crApaxdYvUPamKZiwN1Fj7/XyH4jnTD2AmNsN3bs/jDVLCYx0GA3QxRvU2aHg5TpCgWGSRCk8VBV
asyMfVi1MArsewxxYM+YmUllu/Ms0qICjdG247fhOQ5AjntBuLalVv4Jfd6xyQoIi+ZqEH1/q1WX
8En4R4MUgjgWmTORDqe88tpV0jTVV0HZTXFrtL5+FVAhngbHgc6h5oQ7ynGWDQK6eoU7A/oIgVJU
dNRKUmMEzZFBSApTkIXBSI585zC/5crkQM/y/NhP1tEcE+Dure/CYxa30i3cZ134zSWKBRGEJpGK
ccSM3cqbQxkiFVZYaQ5WWny2yK2ecrQQODwrstILMMAUydSH9OGuWV0jnj9LJFT9CvAaNilrWjND
DfYY8bxVi4Bgb/fyq9NkcAsBCq70ihCOBkXiCRgQsVOhwYCID7OylyDxo8QEtaSP9wgFnn8t8pfJ
d8WDu4Y3aJ6d3nLXXgZcOhuwCg7MA+5J05PwNcyiYlBjYrw7pvqLKBudaRU9/LrTLiWRzc+CuBJp
++5FeRjhHDMrLqbOU3Qsnl3CaZZtT6kRRTtMFziLinaXC5DT1gwGElH5pltttk39TlzIQEUD25Zv
Rm3f24KyydKa5ykIoe2ZzDfdyEi3KdqnN7OxnoaR2KkqrndDqmW3ifznDIa0GQ4WC1LeqVJhOCDW
QG4dF0uO7f8wefhpCZp6HYQOCwWl7JoYQ+zKfjU9o917pl4bXwXgJPBNoREcLNezj9mkczroyCRa
VsQHGzYuUyEGOKJx62smJxa4dhR9BXV9DfNgZaHBeIsDXCrkIk0PO+L28cMmJoQIaBATE++ad7q9
6UV9cZ1MHaWbU5XKuv7QvXbXe1P3M9r1VtqSyzJPL23W9y/IZOdMXk3tBF1HEwze1VdKPhGjrWlj
9fTvD8TVNzt4xNfCy17CJunvHPj9vbEwp8Hb2iuwMW6RjMgq//eDQQj6Jk4PSdIrkF9hcg1Q5Oxw
pQ1skgAVmX1wtvmp96HOfffv5rPJG7cIVjiiCrYumgc7+L97pQHMDgUfKoPhwPEZYynPSmeVlkXj
zQyK4VSG01Zg5AxWLQsHXPcpOuh1ib0OwN3sI8htcskA1JEyhbpmtDIPBtv/+5QZ8jGGj83PWzJa
cOc0J9IFdffPpNGTxhZBl6R2EEPmpN1zV5fJorj3vQbTkuzENM4QiXb5NXAR1GYIZd2IoBstVre4
AcuXzZ52Of31qEtNpJUGDcVC2k6FPpP9cIZCXpuY+Al3708sDEQeviCgvwDiB16A6TJ3nzQk1jBH
eIjpDL4oPjJjq0fUbb3iv4EymgcxzZrfrCVJrGp35TQPoAirJizZRwAqvxRKSK5MqCtWgI2qBREY
6gDiSIdv2Rdw1qa7iVAhGgRU6+howg17ZnoDnLiEvb+wNOUASaJZ1/UZ2s8mnfgx6rXXzsXM/sDG
sSHHHbd5+yYDin6gtl550T2ILW7uC7qjX+VHwVtOgkJSWGsujWznNyFy6HaeL9Z+9CqGWW+LbteU
ZnPkoQq2Lsh2zFO5T8CKuJ1ic9uN23//wg1wc84mu/zw78+pAPlb2MkO0trcQIi6gN2vfDK4J/uA
8wHVlAR0EzJSn5ICEUqLNcdOQC82bcEx6jLgFA7PDdsYVv/3F/8+++/DP3176n84kCH2UwZdTRQF
OSbTk878wW5GStRQVod/nxmjxtFByOOqxWV76CrGOBoqiXTx71MOI6aHH1j+SUTJyIds2fAom4Ae
h6BAKudy3/fd78q1BS1h6Fo5iYJ9fiD00NjGlblVg+x2E8S7cg7NiOrqY9Cw9ydUViOdFoKTXWd1
99ShShwYEfJiJEs/KY9FkHWo3qttrSltlSaYJFjtEvjNCgzbftVh4YF/6W/QQ22tGaCQ7IOgvycC
QM/875hOb7MZuhiX0x/DVOBv2TANDVKfQKd/CtMHpC82DAicZSryTdUTmGqOZr/MMjQHlomWtCh3
svGY0RYxU7HsO++Ce2+4PwJlQ+IjppqI/QLzWUSQu5IzCyRj38TOR+10T2lTMxnkQs5pdBl/AWTB
xql1+LboVD/zdDjg5cYGf/d5ICLnbY9C7xHUTu1vNkxnchorNtmwT4xk1U4Wnt5yJBsMMArTglvi
sm/QWtIfg+lB0iXshklszI6StUiezVFQkDgCfdB7jtxY6QMr3Mqh+KK9kxl5GLNnx4H0mEecy+42
IRcDFEF4NZgmblVCVlrRXVCqdkNXrxKztTd6NG1q843xr1oAkT67hYHuTn+EVvuD8f6q0maDPQKB
YGh8gJXlaGK7a8v+BmXzbjizkTMoDnEq/8LIJFkHd4BhrZCN4dpl77qY0NxbQAcL+2S913At+mZc
I2chN7RA9VxP/Z9KG55Zb77bYY2zN86ZXmO7oEIPzrkEAG24UcGUka8aZqTSRciP3HhvdjfbgI5F
kBt2GpQvGDXoBA+umz6zN3+ifWZaldgfwsGHE2z0sNvImY1j6zUcqumNV/0sM4ha8BkjsjOfCx64
KGu6snmXotzSi1A3aECnc3C7GqjWyGMAULDvDtJbAk/bQDidjbQQflwe36eEAbeK8fcpKAaupfVL
jE4nDHDYv2LCiC3nB9nBTevp7aNsP7vNl6i7bGMuJ4p3IjDX6bgF0UZ+94i+xSIogtVOTrgBhzBb
MJjOHHA62iWFmlfZ6iaq/gW8KvQCv/waHIv8X4dBZR4fmxFwdOTV1sqOtKtPNlEa+CtMHRl2+L5j
yYpMUtfY7JEmxL4y53mgV96vKkk/7ePXSjFzj2qgzQX7MFje3x4nVqGgwzaUjkWBjNMM9BNuxcFl
mw7FQ7r91tfx3GiTd+CJzZLEbFjuk0Q/Dle6+q9xKvot0v8C1BeOek4dOkyTsUFZXXIbFa6T9zjs
NAWQsK2fsahD0x8Hwh94aC/iuGMWFZW0XIZLsWJbZ1vzLh1+AzbFTOurqjiAEiQTrXC6ZdB1dBMo
bFy3w5zg1pzDd+B8MGCqgiVyne5996mXxiOOMFCHTAEWLtPfJQ8rlNti2NV9169UgW4/nG5un+5G
Al6XoR9uUG1qqyQGKsM+4UrMxiv0Ktxd39OE0isseQDC+noExd8qdd/sfhh2aF2alUhdsWnmB5YW
pCeoiEr3zrqTEAbOz+eD1luEA4RBB6ZMKt0f3/DgKLSbqtPKJZJA5mg2TH38OpHytl4ASV16EfPm
uaAChcXUgPBE7ni+0lfqup+mkV1Z5j85qvuu96BVqKSTaztW6BXVDu0dge2+/UmRxnHuV3s7Gd8F
B6o7kYozRvw4oOn0ZPzTjqSA6BPZhghtipKr3LHYTpCuWKwq/U9Z8xWdpra2lX0kZZjLc7D/lo17
7mcMk40XJnfI8BPBx9gnTA5adRgsFCl19lFV7mocZwTE6Ox6ZTz8PrvORyC5OJwS5vPAdlLGOpbe
f7L18j2zygMu6pujEK02lD5q0j6J6fFs50X33DejKZHauQx9qMKM8SNMiR0BBXbvMmTFCY4EJtIT
DGZpoD9q3bMV0QQ57U/SOucWqz3cogltQB23N6Ng+Z3n/Slw+rPT4WLI7L8tPramNi45OlTSr3qe
Jt6mjJ2trBKA71bwjP9lO3XR65xWoHcWCJ59BmNGRSde85udlTvuilPVNO9qZs3E+mnIyT6KxN+O
qm/WpOU220qqULKndYTzWD90kk/QdEATGcfmbrnaj6Uo2Dvz4U9/9CDf+20OKl9fJ62CANtCNEgd
DCXsaRY0RTftRdm9yb3LFYP0BZ8HcvCiL7dNKf+atvcyRVyAiQsmr8Ef0HjXOKwO7N+/HWsKllMA
B0Dr2ycv1NlczFzFfDK+Y8F+x2UbwnFiGQehZwlhaME6CsOVHifFvo7dmiJI4vp0SYhcaU52aWJt
2BbMpdamShnSWGZ1GJA+/fchmP8Yjv0ze4w7Bv552J+3q0GjatQ7DH2Vi9anzSHj/iuQhrmQQgbE
Wf3vUxvP2cBee5OgzJDh0K+CuAW8CBuGfZIXlQcxf4h8zOa9hfMpsJAWVtVRsSTivsaWIAx+rFzv
aB8QrB7+fUhN5Cgt7xVrPUpDwiEpWhoAcmS/HXBKonoSaKYAcS75pDr8+6Cb6MSSxusRGtnXrNQu
CkcJt1K8rpPivW56azFbKarK2oKuPnim87ecBnPX6jV8wNoWq7pnBA5zeaUXZJC3JmCZVntq5z1X
4IcvnSHotjNawbB6d3U0gxR3QJBt6++EUZYq893K2rtnURWQNqE9s5khRSdhtOaPXbgOe88CBhfP
ejg8RSaOrXct5ThtAsS9cPRNuYFJ8IYVntkip5EkCbFhdMUMMjzELenBlA/PJQguillwsOXJVZNE
RM4u0LVezS4qnnQXa3TOsz3Gi+9pEzNu8ZgmpoPxoAjfktHeSb0/CNA1Mw7JBU1w6XCABYh0Nqhl
EOPC26C6mwiIXPHk4d9APtfNbO941mmYGFcLemaO2uOg3LPdeC/+7MJqgF+MKqZ6cLtj7Gs/TUDu
VPZtoCwGz78PRY89nwRJ/zX34DQXdrQNW3F21PjXsIwHA91vm+pIdgppSiW2GJa3mrarow5TcN3d
p9yidbPi3WCGIxMmoMNQcZckj+IcRILkM+QMh9rbaEP7PtJc8VbPaabobESKGbIeoj1WMG9dm7hC
+F3IC+J8DKpdGOavXsi+MGsG1n/1Fq4y+6mBi5LgzHeDk3XV+/w2o6WfysK5QPVHJNKFs7Uw/W2M
/E0WdFw8UuB8e03ABcbhQubLMFCKO51KzuCaXpzx2Za8IzrVQOcCJzaaigXdQ0xVgwFDQDHULb4U
Bb0ktJuWX/11UsRGg4jRT8vmVLq2u+r7Yq/FYXTA4pAzS6cU1Pqd3dkMcpRCigxBCnox+2zCy+q7
ak+xF2Wv9TBsK8N6QGzF1s5WMDorO2eXyzcQSfDVjbSDwKw6gIzIUo0oW/UYYni0IxhTOVGE04dk
7ISkHfGQgS6nKF32gdjWmEMtrQpVTFv3izJKLdQK/b2Yk+sDtjfEOzqXpNfA91Gt20D9R9xKaHtc
RkpsaFGf6WutZv12xBM+iyrQzhiMvioNH0YVAaYu9OBUxuJiN99G1D1Plo6kPW0/u5r+Qau403vd
WxuW/RwI69WO+XZM8RJZ4TFuxcmz5b3FTbJtc0yDbfvNDvrFQUq1Mk1+pKDW2A9ZX6MIGE04F3+i
+EF4HbgJCxjCfxcCAnP1WTE6WuAK/xgy+jI/fQLau3WmfJXY/I9lB5BF2eljAo2IZd9kecmVaFOp
hSMCX2EE6tKPApo1Vpx0qJjOFcU2N2iMsN0fJk3LV5L01lWn9L3ViI3ve+PLqKXGxtX8czGqO87w
5zgDJVjV361mJAujpyCYen7mDuYieCPsFt078AzEDJ750/UhY0SNPaZh8o6x3Wq2Rp5ccitQB00V
L34Uvg1KxuvY7m+MDf6HuzNZjhvJsvYTIQ1wAA5g04uYB84MkaI2MJKiMI8OOIan7w+R+VtnZrVl
WS3/XhStlBIZQQTgfv3ec77THlwwa8ptcH8aNjCDkaAX2jN3Tnzfdhl1mmjYLuvyB8rqH5PPFMZ2
eQt1AwawX4r1pZVF1I+18QUFSDpPCgsJ/U3FhSYWl0yKIgEZl3F9bLIVZ4cyt2WYhyLC2FcFOR3C
HQeU8QbRh+1GzrhbUFw5Z2fyiahPiCUwYjZprzmAoaADW3dAJAid4zL75dbMGAc7PV0NZAhm9Q4L
7bueOaq31oB/1s5vWXgJKEgKKtYhtE9A1cuRQ2NMAWI3mKJSm9Op4zpvvqGOoDyRH2uG3b4pQBiC
592kJjlJNNjujeJl0CqgX8dRNUMQ7nbjI2hiMgdEAk4oYeQ2NN5XNcGyQKL11bX9mYq9Wf/nsWr7
r2rJGlN/z0r7c1Ta/3epaq75j6lqVbEMM/4cw7Z8w++hao7zm0trEFaNY3vu/wtUc+zfhCDdmgfe
DjxHmsS2/RGoZljWb7Z0LRFQIvnCtQK+649ENcMSvznClNI0LR+Shh/4/0mkmnD+mqhGhJpETOU4
rsmCbQe2dP6aqKYLc66kISlJ4jBhATVIm0lf8UOf1IB5bA5oYZfcsz2m3Uzgtqnn7IyQ+y0AMzkN
DrTqDpM2Z/IPUgp3uYl+TOdUln4DGcuFUlwjM7Smzz7g/jVqmpRAzmxUS3RsTabC83BmqK6IRuFo
EsV8yaeXhAh1LN4zMKmSaejMM2f6H9KJObv3LkFX5Lojn+SNiSr7yDC0Y/7iX9ej+RpJAQOf1zFw
U6+ICngmx+WWRFaUH5JJ3/JfR+Edl+/UyS4LCHmVDq97/evOOFdBfAYuhwqn4EeOgueqQ54GiX7c
wYlKFyc1caE+rrPM3oq6OAUp66glxiVKGoNySUQQUQtjqBatNuzscboToaTe8e6WfzDnDZRm/qNv
daDWlt9llMrfOHN2q0aYP9dfSNgOzbrpbfb5uaPvAuxxGYVy+P65/JDrTy9y/SVoApcYj5g7IW2l
XJ8QT/PGU6dekoUexij/kF5DfY/uZ5VZJnJC44JEAFd1j3uOpROHcvwRzPXPQKbPTcxRR056rVTn
A/3ru21vxR+pNhi3ZhiB/eGe5QXuZfQhJRdTitbftA0nrBRjfCuAcpdGDWuLrTGoTY3Z1+TNsTUP
y2/Zu8E67Z127S5vqhrG7zXY0JVqg0ufag2AAZUuQK0NuCg+ruvUFydqls6MMyx/YrjH9+X1AAYU
/BiIqHhNvm1ns1SrjTHaNuoy7mVQEx/Xl0CSco9s+pIut4nT9Te+GYMdRFvMSxq0GBBnbbXPrTyA
66abLb8I59wXklRvksU+SHD/oC5KkfZUgX0q0vBiRNFMahgiD6IBVuVynyhq9eXOuGtq95XJOSpE
Lmzhu3exkXzATbneN3cL31lEbEp1xDf9/p10VaMBTrOi4X+9YFAYbyNIN3REtY9GncmNVtlFwx+r
kRd2mjhwg7bVqsj0h+xCGs099F/fP+Fs51HWy+2Y0gpMu+85+9a2DJpNPU7sNuYE26/bXX/w9XI7
rf0rH27jZr6BJYv3qeAhub6vLORep62ERP3++m6Nikd5lgQSBtbu+k9CzqfkIKotZLELXY/u95jO
38Mp/4iA/EvkI6vP/+Q9LquTy/4mYMp6oKU8jzzKP+c9erJuQk6hDNFdFpmwkEfhmnxOhn+5vv6f
Fu3/5dVYcv/11aTNyioti7bB39ZCC2iuDQcEOeDEkzvw3ETnPMOK3dXDzkRdamjvstw0//yyrOb/
+LLL3/8p1HLMJqU44vFL+t6Ra/6RLKGpHU/7v7ma1hKP+S+X07NtIV3+Z/79FxwK8uvJwHOh6LMS
6fAC9J0HO7xMlZfAKqw7Ui95+gMegwFwZRFpxhvZpUR088+/s0Uo6L+8Fck51fUFl9s1/5bkOdSq
jSwHs16Cql3L7ogA4xRolu3l/eBXVjioyxvLin7h/dCZAjTtvC7vDhvQoUWhAiyE1uT4UpgA4v/N
u2Oz/sd397c7YcxSIxrNRZ+coZVHb0d84iJz5f5vUjiFbHCwyin66mnvYKL7d69v/29vwHMAhlkW
4anInf96TwSzV9tA7UA7K3lULd0ZneEyGdXETrk8pumyuvBh/kyWprUOblTg/6SRypKFTWtFd41W
fGn/Yqp3cdGqg/h4Q+THEpXCMBEXq/Phbtf2yphq0AlgqXNIC2wPbCSj8QaSE6ogqmpTMe5mpyyX
bWLZ5VNJE7Ov7zEQ3RlFb6+ikmVaDby7oiFCRoLYBJ1UeuB1EsZryKy3hBnwQUfDw3VLsQI6deby
iC1bjZX61LXDW1Xzb2Ez2rxtTMEKP3fUO0ShgcgJYJUsq+iwXIPl//TZe+eAbFl+VRDWlAkuCU7E
7vm59V4zpF+2jrb+Yp77BDRwj8WEo+yyWWWjvsxufs8A7tKMXyK0KdBJrFj1QbidimqXDd3RdMhf
KcjH4PEwIzh/wgKDzsp63XpmL5t308wfs+slc8/Ypz9jjuMwabjAy8ssN/G1ojIiapaoYnzT0Gla
ag5vuXFxkkMfcv2LDHa9wzYcgD/uWFp+L29cgJGleB1aF6YXv+91L7mu7UnAp1Sq5bvpKVM6ki+2
fBd7iGwY1fMp/fOzIKxlkf3bqsFDykIMwDfgGPy39clHZTCPLjkm10qw10zWlB09zj7lV51x2klt
LDURb6k2/aP00w+PAX8cVt9RKLPXcymSef4KlYFCiBtmuQhwCh6cMnmebDkfdEJxiRSau3p59u8j
ZX5XeE80IgEUgRoCdIC4C4HXNCUfOAVZG/AwrTqzuHP4VmO57Mu3LoUnltCzadSHipweN7HuoowK
pFp6NyhvZJF6jF2TD13kH90MFlEUoJI1D1TXcG+57vgjMOm9NExg+Cf5crWXn0xjGbgHQlncTMeR
7edaMbYNe2USLre+4iaMtP9YlPn3QnMrtwN1UJWDHqvUmSUwWV9v7mmUtO3i78O4s2OLaodP11+W
PQPJq1G5+OVww7Tt5Xqvu/XX4Mh5RfbUfjD9p2tNgmjAXjXyCTXzNfyKXy8IiHR3LyQt/l6DtDZ3
Zw6Hp91VwgXnxMsHbF7eAl4ivWjTeP2NEy27HAaM/fVhFIw5l9ViIDk9kN3jwDtZ2QU1x8RHawyf
Nalvq+sjT/OfB2bwf6hmWl//UKcsLYUeL2Ubn67/BVVeyr1JNLx11jWkNyxfH8uqg+KIGQQVZRZE
P/GurxLTeLfn74Chn8uSB45/Y0xDuXcNXMeTOpZ4AgwHVHIVMNgFwcO7oBhbFTWv2WqgBUQi3pfo
opwcMfq1iglAC67d8XvnsiJeH9NKIBj1qL5qy6C/EDnrsEk/nGWhyJa1LXOWL2imAMCB+1sepDHR
zgp1cNciozPoBwXXM8pyilAVxaHf6m1kWl/SNvhk2K5rJS/XJztBGd9W81cXDzeFoJMAGeOj6ymq
gzx9aVv7ufXiDzSYVM/VyW+qgpKYPxTDC7Sp98HiQHS9DqRwlFN2ey1o9UIsC+GXGBIVW2t5u5D7
giY3H8b1mf8jnfzh94f7b3Hof/vjf/2fPMZbLudfcuJ/L0A3f09Hv33Pkz8f4q///I9T/G/CcTiu
+47jW75luaySv0ejL0dyzlic4AOPCpXDArXOH0d58T8nd8v8zQINbAbS9SlsHc/7Tw7unlxy3f+0
LLsod9DFCF6ZY7vnO7b8a4kAoSuNOd+RaEPIQIfnmAcoOBoaHgnQErOuwresMrw9xoC6js+57GH7
RB5do5nTHPac2pfhVhTBcS6ZIQec7XZDw9haaIk05NLWHavSkj6R5hoq0CB2gnjd2iw+yASnJvPD
t3Q2uz2IyfkYjd9ikApzmuKKahGpdLH11KKRnsGLYwg0Ma5YE+GPQD3ogO+gCaZ3E+lc2zY1gKTF
r4hzBH1hi9RJK/lE9AIbkeCsXa3R3I4mE9XRCX6NGFpy11p3mIyRIpvtMwD7VUxM0eg3BQFvDmoL
x9/1Ad0/MzVh45AcJSsZA4XhEY3nmshOD2Zy04fvWfHs1dmx6f23JrKJGZXEPNGngzd12/q0LmEC
AMCBmRQmw40snFOFMFgP6BkTuoGd1Zx0nuJxLYtT1Zq/dOU9Yf764XhMPCO2zGhEZlMZ0Y5gpmfA
fSvYCGdbOE9TYXDOABhpNmSf5Di8hHMoU3KVqiwj5+OZJZzrDOTUK+k9FMP4SHcTwwWYDhTH707A
bJh9+WTVeb7NrPZWyP51rlK9BT17mtxmPE0hx3uhfhD98VmG9TGspiM2GI7gVX4YYzqMdV28FRYq
FCVMe52q9qYp+stoyxXt2h+TMdKJZhpfZRLXaYsnENlp5HpbKIjHOh6sDatdBzghRhLR65oEIGIZ
5pK8Mc1Z1ko4Nvch4tvArLIbt5puyaMsTwwXL5ZOf2GKB97abaK2Z4aq6WRrerRma946wQK3xjzp
k+R9yKGs7ZDh0RjJDkFiEQxtbTyAFCst0ecONW7QwSDuQcKbmDBR7eYpslf9L2WMfA5tMV7qEWC3
gwXP9AJ6ThyHu7r4hppdo8pe5bbkQOF2TNqD/A5dgFgpK5xPPd0jZqx0cRLQqCbCjFW3UdYelVHw
iAMAY0R3MuYy45TEoKWO9R3+A3dt0otdzaHzBcQ6oylAzz4LENIRgsJg+mFOo58d6PGtO+m3mXvt
NJFZrGtCfvz31sisjVP3zi4uQWKDE+zZbfqbgB75CE0zFuV0H+ujqtxXMb60C5l8sMrzoAHbIeul
k4JQ37Kn7MxyAvEP8yf+kOlF1EtYKxHIK6qp45TW28od9ihoiH9EWIuqh7zxUFDvCMJd++zeR4bL
KOZcEPYRJPYLLiS97ivj6AawvDGrIUKvb6J8V2j4cW3vY9h3bxNkxRuqIbQHXyJh8JXBEEry9qZN
gWLUCqpjPb5WRvBeWVm0GoIAFJ0PAZN0nhUO5G5nm2a6TzDDkKx7rzCYt0LdiaQjU4i/7af42FkK
YF1i3tYq2NqyhNDQvJlVTiQIkW9R3p0rz/jeoXG2HQb+DYPoKZafYDsZlGWogfCsrKTvv40J7Dic
oikpmHBzx4uYmyc9lx9djAsgN9AnmfGTHcUMz2yCS2wmFMCLQnZqkhL6jhzrhBDlRBChbpGFHhGd
YAHAQhYET7vzcArEMrhvNNPqOAcKqM5zPj+ZSr70fTAAmq7VAWsajGM8GpVOHujyv3SajN3KHmDi
1CUCEApshmELyXNQao9cn6qhg+jZUliiwQqYPM0xQ2fHbW6tNPwcaZI1c3gQpHf7jdpZPk/SaKXf
lEyBAA2wtoZJ7XsEVMyU96MID06pb+PFjJkv5EtbVC9t9hyksN9lBVSL/MO4sPpNZYzDthOg0UXm
ghrxyiMH0TVijq2Yo/cEmJEgZHUX9xplxPgS4B+u5+SIG82hoDnSJipP9cjs0IAgREizvQ0MxvHY
FY+T50DCIBOb4Lpy73c08yITc8NQtoCIbWDeLFR4yVR/gNZ454qAEtfOF+A6odLs3kernI+cDlJY
CkoQ0Wd+BwcL8Hpkvtf4QPdYDUzwcwcv2KslPR6uIvg4B4zHEHzaU8O0pcISOlXWoZad3lUFzb3y
Sdgosp24Z0Y0SoF0pdobjNH7MvrGUrmGMCU4w0RwdYnmSB6L0PzqFHuUNBpwDv6D8gYSVCVEEBq4
zKBQEffGs2OpNxsOS4TVo0heIow5rg7hLJs9WrnIembouZlT8e45hFpFdfeGycjd1UGEeCDyX43Y
5+/b6hR6xCfp9CJDYDbBHN2Tt8hT3LoXYhnnXT0pMGRQx1aTNNdtkD6ULo26eXCK7RBfMuU0+CYj
UnObT/LgwjRwb6aufnJsPD6kwhKVrkc0vxrXoS8eQtJpuZh3YNu8lUo0VtIIUWCX4zsTUxGjISNL
m6kGo/oBMKCl3y3QFhy8EXX62bA3BuwojI43voWeaHJH0myL76hIE2ZhebGrBpgCzNFfRy88M8dD
wiKReHYvjHIJigVNEwKgDG3QCgMicNKf9mE071t3+NkFrJhjyezCnWlMKBpFIKwwPGD/gR04TibN
Y7gA4GwYqGfxqfLgx41139438W3TgNfrUlTvg0mBkVkBUwoSGVQ1vZZVfwt6BfGPWWytvLr0Y4Xo
I3V/hOPJtkzoErY6qOh1yqcT6sPFBFuQyNFFb5Ik13VbDHIRwxCZc/3ixiONo/4VzmhBmntzS/RB
y/R83iSMY7Z17t5AUyTSL1kyHBoGj2HwUeGUFyaJGdhRo1ndzgJ7oMxs7OWjvY3i8NaEDO3nTAbH
dHizpPUK1PzZSp14LzkOy8C59w3QmFlOSnhUz6hD+k1WqZP0LcIFNPGHrY3F2Ch8axFg5pvK+p4C
KTyISd4F2WXg2IUgoDtUzLHhHWIkkT/61HtSLVpVWlb4fEeQ3DmZ2t1A/53745wRVbGWc6tWbi9f
rRE0qEIStI3FjUt6G2ufQ62QtgOMVKu9N9Ehnbo8fShc3IW+6H6KgvxUmlDhJWgeZRqgwYM00zpk
wCfzcEdSwyGkWEPsWKak08uc0QE9udlz77wMXDeGtZR7RLEMKQZCgPRyTIEI/TyPOCV0MNZAeiVz
3n3D20noDUPpc1795SkZLabZYPPPAHz9Q8hwIYiiBaYIssPPkBgBnQH0wwcnLEVwATyNjdsUNJoC
fRoqmZ+NCHMFqSNbXxPZ6M94dFp83c6aWTPRYq7z5QTsGE0+PGTZJjXECVDPYq2MnhAa3E6FzVzc
PY7kFuyo9X5WhO+MVdbeENe39mgV7JiYT6vQVy8tGHY3FOc4cMhEzSZMV9g9Cgoi4EMPZD8elTW+
DBn5cq3+ag1UWnJoGNCkybPPAYFx+rjDhGicndG8+NP01QoPlAQE87F2+YAF6Uc4YghOIw+n4Dd3
HYYBYPRIzRR3vkbBQZ1Ce0axtYOvh48bbbyUeiqQGcx52W6Jc3r0f3ktFlri2Jq1V6o1W2sMzw5H
6IghbPryfBxu+H4R4hnOjSkPESIgHGP17WQEMS6y+tw4xb0u4rNwGW8D8e7ndE1cCcQc+RLpCutx
XCC/ZiLme+PKi7KfcRYW27R9DYzmIsnTDgeLRAjpfhBr/jR25o0rgSymj8xVvlXM4Wg5ev2LF4eP
Q1NJwCHIsveAgeE+uxiNe+Mr0OBXZxQ6VRZ9V3Djkqi+mSP9IgmsC0rvc6o+/aucUAp0fGZ/ID7h
WWFunEAJkvwRfNkV7qpqIvJxROfpt+5XXHW/tGMC+MzxhDTWwiTjsgUGumqN+qoB8GkPqx54iWdZ
l05BT2Hz+3Q769ZHJgIo0LojX+HIhC8ixHbaj6P52FbxXYgP062nEzfl60hUAkFqK6Ws91ai1QDL
T/9KwKHR90bTHoqg+jlb/pbY8L1pgOd1MCIC2L+ZHWBNRWz13OsNlYGrsILkkIcGC0DhQ+siX6qI
2k6KKd602STYpKeHoYODtDIhjk05p78+zr6laXSH3fg8z9Jduah2OEewGknzwTHg6flzRBZo+dzl
FmIlSMM91EYXem9ZMEl0y/Dc+lyLeYkBS7xw5sbPnvG1EcbSlK/T9J5qsXMpY3Ntw1CrvplD8hTF
8tTYIPBV2Kh11kpiFU29c1oLVkfPOsqTuK0TRB0gQOfEpAa06h9NiX435Xho+ywbKGueTfIsS83R
p7H1yUOWu7I4fpBnOpCuhObNBhhxsmFygxac90Nko2V69lo+YvKrEOcQJDG54LWCedpog/OtAS9j
ZQaAyOFHB8vBzfKKw1DSGx9HvKV2yHrHVKifaUdPcXNvZth2rdbb88IbH1gc/qrhDnzfhPnKpoTE
cNF+m9SrWTP5bosCLvNtIsfj0HndNgQxEvsk7HSS47CXWJ/RlL6prq52DXcsPWwOhyETzW0t8xO4
dvzUJbIw71Nbqt0bM4UmIS9r1TKFjRJQmGFfHKvS5WbOpnsrGGww/ejcc8hpTbsA6YafMwJFVg38
QkZ0QHcMgzeCt1iRGpZOSp5E/TFgwI6Zue6qxc1AJhyZo9EvzYiSGn7juXWyQb+Nw3vEYjvX5naM
rP6xQQG3a/lEzwn+zFii30KlQDSDyzHfnlIArEO2TUvCmUliI0BgpgEKp2WP+OizNbsImy2WFTiy
0YZjGaaLjnwt9OKIiW6tjt2gAgtbpzzpzZhY29hsh629YG8GX365sBlR9zG2RySAb7kO7+r2aarR
8xUi2DaamDscoSR6GPlZYy1aOcSD70gVwZlXl4Amv4U25XFQFMaGwL7yJsBhAG3/BcMGq3ZL76bF
jKBK4mVEOn/ClaVMT4r7Xi2VH1hvWj/TvrDbs4OGc0XjEHsKgyMaoCy6OmVTM4gGI4E0eLb7eWPW
IHxmf4XHUh/KLoBEZVDB1KA/VJRzlJMc0usiOtuu90NaebEX/hZlcLiecmDDnp8D3IFuL6Jh2Ep6
qRxQvWHXEXJNfQS2RTnTeUwViRkEZhBOk8lTW5VUAywdwkMOWKMvyT3v+0S/dGLAmlc1Hc0mxb2l
y/M4jauiYAYDZ5vb0DVBIDshIFo2m3hJ/h31KkqE/BYR+wDkEaeXmVyMBvQszZ4HXyG8r4jzrlAC
r50mjgiySodDk8a4ZjC3Q0DlxvKCiv1mIIzJeQ7J49qimS03Tb1EevbMw8rJIOsolEjKLJXtoGyE
K5fI7S3OUm9pNRCpAaCMUPJqFRkpfrq+OGPCfYMTAYjcolmQlG1BBmH5pCt3XHXpXMLfiL5HP6w2
nJ6m0kk2I/psOO/6E6rFtmM2C7HVH7cGTFqU36SgpIPZr5tauHxsjCmijLM3Mq5TkBC3hrhesO/M
hpc9t7m+bykrZJYWGFsG0BJawpDkzfrZK9hiSLG1O6ItJaYzTqhY7NFpz/A+HrvCcIBsccFNllRT
Z9joCJyKCUrthxmH1IAtI2cpzzhBkow3SGo9/zKN3TuHbrULQn2RXgJ00NxHxKlcbEZsG5WZ9cHK
y9eaKLpDbZq4QOZmayXGgfTffM8t/goZPd0zM4DNOYt3vQS/C9JODf/LxhazmXP1HnA4EowygHnu
+1JASm0mjvGY/o/RmYO/3Cg5rjNNY7zmeW6ivD7UlfdTIVxm+EN27dLXsb13z3TGtR3yJctBlhBy
86LM9BRJuzi08gMBHUQZxhYbX35ny+OQloTjMeIuou/k3IVD1hx3duK/e0vm0YKnweeJz0dVjJ+y
Rj8ZAaG1XRjf+LSqksDZ9UKotVEDZhSWR1YOB/RdHk0HXxRPrARMHgPCdEtQIjt/WZSo1l/i9ske
xEKla45zUxPLu1jJk4Ruacu6OPe8amJyo0aKSDpLkMfn7JXExgKVEyYMK0mshbevsQMVxVDdByMC
wzgzQIMSDcIIjJnBMFRs2ME0c6LltrbT0t/64pApNOymKp4wtx11mSfkPsLT8DAT7rjNyYozmuit
ElvHDfaWaXXHKkId5cYE/ESJHR05shzBC+3suS3PSSoOVlJN2xA0J+dofhxRsMNDHs24TYMXkGjh
JS2yXTKM29m0Xjrp2WvPIiKz4iA6RvrWZSm4V7P9jb4yEttGHAyklCyl6XzIgkkdpB1+ZFYIdoXU
uViKz042H/ES2DOnIGbcRSP/oEidBqXbPA5JubRvgCFGBge/wAcmXuRL57N/1qDpbjM/P5oFz0/r
FC2qzi2yJTIjbIqweipeeJTvunyKz2S4oO7fdADUd20d31iB3W9JzAPWCC2a6XudbevWWqVO1p7b
cskfznIIIQQDnKNiH8dxuKcE+Z45Gs6h6h4UD9WOILZkLVHpO7ln7XieTRystFd9Qp0F1QS76TYc
eALTmhxjgj4UHbGvsbCKE9EFfIo1Hg+Rsn8HeWzw45DlAjCzt/AIdzX6v1tNSRj3JZ0VTTcHOd19
2Ne7yjaPvpMMZ6nU0XMBQtU1xW7bxs90R+J9bTHl8yaakX2dIrKqz6aYqwMB7EuY1sLxNbwj/BZA
anAOUqU4JCbNWzeFv0jfggaXQ18cMBkJGvpI+gmTqvDubltveCGG8AOhx1Jx2M9BrrazTUAet3q1
1hpmjGVBZ2UH9ep21ceGuYEj/00RcL+SCPqZZdhrjNHDpp3SVx3glCmoajORD3dz2rSboLQ/MEwV
Kxpt/tlOLX9NSTyREly9O4P13SnCRbQHZjjUNTxglybqYAw3CVFxlPw+iRHJgEW7W6P5OOcOcCUx
oqDjyL4JoqG7NbDLkReWwYwsWQbEiOWTGjSavRKJV0dTbySvPu/hpTVSvFQslTQwUPbZLKd95We3
XXMCuim3FNLzBgvukwMHazlb+gzcyVqkuNnPfhVtrSzH4Z1MCwvS5hIhn+fIiRDAtt+Q2vi7JupO
2nroTIvQhk41z/MUcz2zbNWy3yBxl0T9wsPoIn+f9m78kKtH0OYM1seNPatkCzZIb3XL/eEoC6B2
DtBYuYv4DmMn2HTs8xNBnA03B7JBeR9704M7p4dAOsYxgPf/5HS2sRaqAMAu9VPhe0xrYoTk5Uwo
eAUfoqucp3AMnNu8cc2bsE0/wrq2t8qm8DYRmrfa2nFiBqNLp+UoQr+mdUusaALFEPnVWoCrfTIT
k7yGiiKzQ6px5xhA+HRDb8BS/prWx2dFg34lPT94yDxH4Np1+x3gDHJ+c03WHWaeB3J71Skto58z
/JkD/A1RzybleZHuU4Tpa2B78SMN7uEuD2CTkcSADgfpg6mb4eDO47NuqcPEbLrQ5gR1GFbpbczk
JLJYeWU1l/tkhlRi0HDP4uHkWmG9kahwz9XUvdWi3JaG13+bLGE/m1SzHGhv2kIHdwPL7ToeA3kY
tfsyU/MMudC7aBY4gjk/TiE9MFOW5ZLMfdF0Uh6jiKGwnuqneYFR6yQnnsRAsFCPdHFn27hnQjKc
wD7uZTORyl0Z9Tayc+do5uPDVEE1g4EDHxq/GVKcumHjQjRBX/rGIiQcoj12+Qx3qgdg59yFJ2+s
yHnqisfrFxYbYsAwSO7GzxH4KCVeCsupMYZ9Z5Ko5VSECbZmdpso4AKRpe9AjOSPRRoR+Sxyc92Y
xr5GlX7uvYGKnr64Y/JZeS7f7OY4EzJLneamv5sdO+POxSxqmC0Assij9PC7R16bnoMgYmqoq59S
0XbFE37OAuHcGCK76YaRA4ztPxglfl8C5tLn65dufpgtM95VZLQx4A/GXVh4P7I6OVSsctsgJyNv
SvJkWw4esMU82g2T/1zLoDx4ApwzOQlLbSC8U9kcObq5J3kbYz+/SSlJgcNIdr0AZm8pPbrGHK5z
rFtEcvX5Mt0XnDM6g1vFfx3mPLxJ4ta/aSHHefFt2ASfUwanrSSWgOwPVBLQVTY9u4QqksOYBfN+
jL+1mZ73HUzJdSf6cdOampg0iLAABMHlJlDT7odo4gjsRad4MEiDGvtDQImy1kXg4Hmt1KFz3Td8
BzvDibrX0u5RgpGgsGEBjI+AcJK1kEH+Ch8VYdbQraJAMkAdmTPB751ZWTBDGXnN5eFwsDeHTV9D
uyfJuWceUWA9KctXM4n0YwqFbBblr17F+X0SmBShlYMAZYJoZjsOnl8VHGEIt5tG+BT0dn6s7XjX
9WUCC7TKTuFXqmR3kqbLCTAa67NEdLR3rbE8UN7v0sIpT16MPT8axlOc55+tCugQdnfRIlzBACW2
yhREh5FsGtQVcKPEMo9NWCaAMezndDRRViB45xNnGheJTeDSK65Q52wDy7lFx5h/tyOO+FE+IShH
T3ugZzZvCOFcOxHDpGwobqsmdG9yl1Y6M1FCEbCupbhqhZ2lKzEkfLA0kCA0VDtdjNOTwr58a7ek
pSi9EV498sPZPkVmmxt76n9BfOiqiVAA5L+RolRQxd6WISCCdQPacgf87JU0cDD03uSzc5iv4DI1
BagZkIun7SNT6Wyv/B0lvoFdvt/4DsGm1UjJpEvjF4gVftcM9Y0rvyrdXcHbx9mIFXZMiUSnJKA1
glUH5wVEWAcdxRZMhDPffZwGgISks/WovAkCMczoIxBxiC2LEIeI5mShMbY1GUCg2So2ZcQ78OYQ
x2Pm37vZYuAGAFGSAsj6ztugU98G2wIQw9Y03GndL/yD0GHaMga/KqEyXOnwdydZqBuzNn/Csk0O
2vrFKau5n1CWI5tNj7TOL0PQ0tRsqHo0UcdAI6mn5/hHBmhnhXG1uQ8l/jC9aCSN2Uw2li7YcDpk
iQ0t8AxPG9MrjuyG8ZPjTXuwtfGGIeOhz6JhydGhYwy3DN/rzyl3jb2kb5OQKt4nJdE8kWB4sDTX
fZ2laxAu0fQmOyM4tbJ9L+o2uzFMyCPMCLbSn356kfGoXC/eTGJ+Nr2OI2JYfnL2XNUyLA49ITCJ
Zbu4tZl3JQzJz40R/giNGX2khJowSetQqdnaG+aNEh0IVlExNElRG47k761TF5hDiHhxo9w43+oq
T17shjQW4PjW9zLk9Acv1Y/VvQ86ixkF0WBj+s0w/PwCV+fOdmEG9opGNqkF/o3XBNMWEvkyK1ac
jjI08HXcii3d6PFGzfe150XHIsuDXTuC9Nb9xPwyFsXWj+tHlucUcZ2N4yyV5v0ADMMrBKGLZTCc
w65/DWZa5xBp9oVvs2N1Uu4rTeZNmMlzwR4DyJY9ikQesbvW1sk8+QclseQ25ouroJVHD6PO6Twy
/2ehzCwUJKQU3GKbBIZRE44nzAZCY9pDggFNmjP1PTe0ZNM46o9lw42Q+AYDxwqfbNlT6mZ5fR6K
szuaAdp/ezy3dTSd25yi2fMpw8ep3MOh/sYG+RYZmb1Trv4Ralo8EPw5a2CMdluTM4E3na9fIPCg
WO6L+lXMtE1y+zNjSntKgSOnC/xUT+nyJFyizAt3MW0SztV8ieBgYoJgXuXPHOUnExAEDO3KTH4O
HL63iTVtGi7W2a4bnPfBXNVLbxFR2zweGdZhtXcJ7mQbWZC783tA6bRrJUvCiOp3XSr933yd2XLb
TJKFn6gisC+3JMCd1G5LvkHIlo0dKOwoPP184D8x7ujonhuGSFEkRQBVmSfP8gbxQexS4T2hhsel
E63jbvYhckiGN5dG1gNCWf81x2gsLCdUw6j0LAIYAT3lok75VMWXQcM1xlyap7EsyWVx54+E2e1W
1vovv7fe5mLmssrcL6dib9AqTCVKBn5knPFKtYFljj0RypsCmJ9VKnE+yvwOwg1KTqHQclPK41OO
4gRaKRM121byPEvi/dzxjJ8dk8cl08IOY3w2FtApczR+zckc4/rruFi3Fw/DCPRtM2KmZElwuOf1
iiEVXALRsaaY3S/acHUzOZ4dIF9gstrD6M6VZ7d9gAPT0A15xxKR8QnTTnHC2O+UOkVyWCvfE4Os
gbr0VPnVvCUaqGLDdYCVC5/J7Kqtv8vKaQpVwMruQs3YkM/80qDYX89SHWtAkods/vFTxvhlW5Ed
AHid0ISTnIKHcj98GlwhbZPMdOtok83qCa+CYY8RaQXsLJCJrg4+f28GSQFMpF+2H5YP0m6I6JAs
XsvgQ7JoOg9qIuk7UR/9KmFr8gScR9/MZcAD2b2SX5levNVfNo6I21lAvEVErk7/4eSyfixsoFZL
kNjsS2B4y8Y3t2X3JzkIclRKR6H4/sBG/HnPqYt4uVnyEwHAMAlgmGlG1PxOcPl25/hLx1H90KWd
GWQ5kIE+T89eQrNkemOYOYXYGI4OMsdbOJHzVpZYjunjGZYt543w54AxPlYu7WifdBupjUEsZaRb
eP5OrrdFaadvOjizrjUbO8tWiGV/lAoz1rl65fArLN1cfPUmE8Y9ngI4Vh26ciLGeJE3qazuSmYm
Q4H+NIuIeMgUlllj1eUV1q8Jjpa1J6RYQMzYfsF5uEq0Ww+dXoazGbnnHINEEgFqYA3RHyyLOGjm
vyNjxwS3PpmtTl6ImMoc1W/spg9xNmLDkqAIkbhWCZp2WFS1TSzRQc/NB5T/Wmhl44vTiFexcvfM
riOcTCuQArM8U1cxEpH+48y6skXIxidPm2epY8bvZRbhDYpBuE9UJqaA8inCXxyqdcdcK3V91ilV
X2gOn6sJ1zqzxsrXsABLjBhMdNHIuLPKnlY+NpkVOP2eafy3rM8UxJbpzezXKKEcHHHSNpOhayvW
yrA6616SbAYPzmh7fCIVStzbTPi5pW40+Cr0b3034fUyFU9MXNk6S/3orlHKurG1ZEIcpGRY15Jc
o3iYwAWqUVkDiMgl2pei1YMsY7jiAnqdnBpABxBJbCwPDmDTQLDgU9sNaopk4DDOffw7d1HejWqM
9q2g07j/3YJr6f2nFMASDwQTxLhRp8Kj+hkY+2eF9wzrf14nd/hsoZISg36KSQYPLQbOocgLGBxJ
0Cy0t5pM3P2UDODCnjejnPCsQ+H6xqGLiGEaQV4P/ToPsWGjv9rKZT6hOoLHouSb+8BpEh1sl5wy
XGaJj+wj+kcTtNPSGRS7w7zBEWBxRXaanv0F/qFXFZ+4Lq1JqM6BYpVd08oQxbn5Yz9G0b5evN09
WCGJ9beyYW8apnUwz9SDzGy5aV2lTpFoyG+AmG22uGtArViCnjZyYw3A+PaQ4bBTVCTH6oAo0meO
Qr4TlS0c59DZGq2JD4IJMynJnIMu7ku6PE2e96S5GrQtss5xE+L4Rqm2K5HP2Yg0t5W5csDW31lN
hh2fA49V11lT7z8tdsslBK2GvHGA1pK0qn6xj4loYImBPjW9/uD3rHnVwgHBLA2PMk4dNGwSZxtG
rG1qAc22sPnRYcQ7aaTfEmKMTmPKq1macTClIBKYIPAuLXBlQqtpwX8o4u5LKZ+X7DALqKwYII4K
IIUHqjfmwJWqfTm2+5ZUBnR6PNVZGmaaLjdJDp1oGaGXr0Wa9Dth1stp1rrvAvvZsFj95+aR9EGS
xtoh6HMYBlWS31BJUaGLp4Hu+Xg/ToOF+ZIcDjYsXzRZ5VdRmmQP1FQ2/WMrXUww+DIwNJzhsJDX
6o3J08jXRTgqE6U4z0Eva64NM4v2UgooO2ughqeLA1bNTQgUAsOg7tqTVc7QTVz7G60g99YbtBL4
lQBpbjk16tP98FOZoEfvRo3olmHjzYoErwRCfbb+S/ebukurk0VICPZh+gO4ZX9CX7D+db9nBMiH
H9gJY420cGV5gZmjlKBWxTVFMw3GK9AxNcCOkzZSGEMj/TAGM2iN5TZxFh9V8qaqZL4CVbqBPy+E
QCdivGWyx4TbGo55YkP/WmOgswUuaU/llPpDg1FlrFguumU3SvAeqeQpGr8zgMuvWCfoJys1jpKc
jxtr3C7DRvw8iL4EJsp+Yje+R72WYe+Z420LQQnRVQPSUzIKWqf5KzP6UI2iu+pO8aOTdnPQlti/
6tgYIl5Q5BFMpIJNMuzyFOaQsodAU/o2N7MU6jM0GEz13HCFcm5JBncb95Ib7ofMz6ohCpiuFWc+
347oiViH1PxsCde/wA3YmlUEacwAUCizEd0FFjm7xc/73azbCgfrAsNKJMYFuac3puQoJ9OeAOgW
o7ReHRawhdRj3v4MvakIhrj6ldseeRrYz1TCUwd6byD2ONTWtJnah63X1C2X6VS+5MVZTuLiex6V
S64zevLiEiQUJU2ah73CJT5rO4U5A2ySvsPmdxzmg2XPP2vm+I2XaTuNBOYt/1ZRkn2GBfujsOXX
VD17EYnh5IDi5pLAU/aq7uo7xgNP+ZWK6ERM865foy4Tcr8fHRCzmLoR9GBTswCriRkzIRSJvbL0
luiB8a0dGKxeg9dmiCWKben6z7nFPqs55akz9GwP2XQ/N3G7aTLi3xwvJRiR+Cr7vV1DYhJUoLtM
WmVQe7iLOeLRpFoOOJ4kEETZDxy6mGrwhgxXcb/vxp9shZy6opOBDnLF5LAEpmjiSyzbfV00M34N
abRtLffBTj5THZP3DOJW4BvwwnXvLXEAmWAyAEXjEtMP5e9ca3fzOH82lffRp8ZPAzfIijCDuMtp
UyPsiJixoGnm+3TA2Zke4qPJsHozrlCy4dwyJUmaQ4a1R1/JcFqq/JelpjLAThIOawVZgGaErVT/
IkXkBSLjF9vm0sltSghEmHa4VS+rcREM/0XIs9n1KPB1DfsLjG4ckTzgs/u7doC7qol51OD1nxCE
AubpNgAFGnr0Lu8xqZOZ/q2Z0FK2bEw4MDNgd6mUYdlV6VZPlh74yADJ11/1YjgLDLvM0X4jNuEQ
NdhFujDgokZ7yiNxNCM8Htkso8AzM9xN2l9lJE4lwQRHbw6MihQMX7nxfu6EvfPoNSnrnkftEmsn
RFs/e1f77pXNZzz0rxIiK5ZYe8ftvkURpxRvDMDh/MZ3rN1kE3QHcpY29dCEyH8hW/Z4t/mbnOJe
azFjGqSGrnr6xUyvDDt4XVs8pX57VM97Q+BW5tvHskblhpcTnAXlaUfhN6+pgd29YBvfQ5UuQ7fk
eqk9jfJl0DX6wu4yFbAQFcyLBLVmwqgmzK/+QoCF7PNTbGs4REm8bNO5eYnzvc5ULixTXZBcsGrY
urzDV8zN9/OEI2aav0728oQqXxGoWTGAT81sV0WxeVm85FV3o/GwJIpI3rRiS+rjP0NuG6HEojHn
T+YU+7dW/awrE4B4+GDaTy4Fu0Kqr5d68W0VfEFVJKZKwegn4N6N5icF4NnhWWsY5H/mLf7c4EK2
Bq/BZbRE1jjgmGqr0NQHe9OWGiQx4XanMULqRBbyrl3dtKzV5lTv9B1AiE7yhdIRYBGrypq80bV0
2JjuhPMqXZBZLPvUrv9oloQXPlXNpsTQZSxAkpxlhhoECAtBAzDXHd5tA0gdtWcLO6nvNpamPmGj
4pImDvYg3meUYZZnXQq2ACnt9z6yMWvg8Lk5i0/DGgUHM5xM/oNm8sOosCF6lwhUIxN3yIoCjRnD
M9mB7CelKMP1BB/ttr1Gc35wvOHc9G44ImfZLAY3VarX22bCGDc3ibZMZ7kaOeB6nulEftbVjG2+
UpeFNiloi5VU7vQzwAiSXmXRGsc5LQhm5s05NbCdaCGgYKxIJlvn7nuz+Q5xgByijBRI+7FYcnyU
JYdf4WPpzF9zpH2KZmU8O80vi9QkBh+sOLFxnhp8QCVe6LPro3wwLy4V4s5KRRF2fouBLyxFvN72
UwT7vvQ/idB7RChxpckg2Wg90CMGEwlwVMtAcusPvdhlJlHnafwAe1AFLER2IZLdmvYAk8x4V1kX
dnTeROtYpXetM2ZAPUIDbbRCnzyHpFTf2mwGDk0eI1jzRqTRH7GEtAgWCfnk29ImF3bdXp/dw0Qq
9mb27U9FVp7VDgdVoJYr36ZxJqkKlGd3w6wUVH2FElyLkymft5mR6owJMjJ5KiLXwMm9c/4DOzW4
UlKe9BLYRsPRYRMZwxUC1kh6Y/KTTLJsp+97o80DDSLIVtVM553uOW/9d6xOz3kTy12Me0jo2w8A
WUHOl7o1mSOHdZPIrVXE70kVFR9O5MFosnFo5Rjual3JSzGqliHCQuTG5CMjVW6AsyrUiujZyLwz
Eq0Itrvax8A9xylyK6JM7ZrtrQjaZfEuqPdxcSJODWcttkq3qwCFQOC3joY6qXPwmyLZJQlyXfUB
8iKowsOhEHq/qx3whkrTWiraot16idtBZYkdvpbZ2sWOg2s9sA+mS2h1HJOJS4YoY5Ft+cJ1Bv/s
NOn6Rzvh5pwkztMgTItQS5Sk5LLrYVHlH5pn8kL4oWLpH+YKOrojIRJMiRNUJij55Hu4PPW09TX3
fMMnqKjTz93oIZul10nh++6XBPgS3jcibnKJo6iGLUbqZqWvDJ6qBI3WnyoOIV1Mcyx6VNbGaHwm
fK8Q8SEdQfvbDXDTD5P+pY2TdYhX3ZrEH5Z/k3XCzf6IpLnhgk+/h+MXUCUxiWV6wilwCBcYaZsY
ZTck2LoI+SxXDEigDesaED0YLOZrVvNge4QTEg2EiWKfTrdG1QP22eUYLv4vNGDLUc+bfeJ7Jjiy
f7H7qgaI6fUDfRh+bw7Q6OhcOjm5oS7KM95Xao70YKlgNjrFYyl9/xrl5ynhq0J3gLU2Xqkboxyv
cPgPWU0Sao0UfwO/vdrPFqaOzLCXFycWZ4Uq6EPXp2I/lwbXP6y+c2Q6VPfxsq4m6UvmSfumVpdL
GHPJx1h3ExoBuzgVBLyHS9lgH33WSTrdFqOTn7UqlidcjLvAtWr/3WQoDENrokjShLWTmRm9OrgK
qmJS7wTBZEc0C5aP6zjMovoDSt+vAlfQR1+I/nEwWcS95Kmt5Pwxe8YU+LDdTsuQjNCxFwbt2S+f
xu2DQVBxbHys9iKqTK9IsIPjv6YEc4g/KOYKG4FxOudL9xNS43NU6+b7rMrnBbMYbHr7ic6Pt2DM
H1j2WEFJRH7cQES4qpozEoOTaGOAJF/j0qPXwys6yBqd2Klpdt9T2EWJU36061dBE2lEEAMXT68+
DIvIT/03PCfzIbGOkWsbHODpc5TTOcN8YU9rG++rOaHOFD2dMXjjNKT9ayTbY2aUe2jQFNVkuu2w
s/zuFnZ98LEH3Mzr+/mL0LeGmq0z9jlRsOCNdnAg2N3/O7T19lETs4apUK0eJgdMrFqC2YqObtPp
15b51vX+EySg51LH3RpnybDzOlhDiTveBvGcQgT/gQNmiktfc8LKrDjkbBBhDBV941qoMhI1HRDc
5J8dQ6eg7eACVROTFTBNGubWAj0WX/VMLsXsnO6n1cj6e7EJv8BMY3VYmqg0MQbVE64sgqBPyyiR
QTpQlJBmIO0ZNFgYVvXDlBzOYSkuoBkgnHO0Q6FGvTBqr76NMBGu/sPoFp8NnPAgSrHj1YjhCrt5
gC4+Fd2eib+Wwf/MtV94yujndPCQgUHVHcGJMYM85FmXhMJzSYnLKTtza/gDRWs8moIplI8QK8w7
FuuakHtYpA9U0cjQkzK9sAcc/Kl70Zf01iRZGmY6OhujF4oC21D7iOV1jsUvY+J78JZRXaH3V+iq
auOKVmVNkJ7G0+DjfpveRGHGexEZ8T4ZbqkxVBAzRnV27R8tKbEPss/O7AY7PXvtnaHbJX53xiYM
CpxVNrtltFC8jQK++0T2hJgvDoR0K5Pty+xB/bKyWzU6Xgg80TyaKxF5oJLtNN7FSHFY6TSVnkgK
pd5Xw/ADiBEwbcJlpamtszd15ll1bsNKLK96g4meoZz8KR6c18oQ3ok+8Q8sguSmIU1eE+O8nVt6
nI8aJ5e4DTgqbtzIEWe0ypdMpTeskMWxHtD9sEuxK3facqafpfA2ivbAyIxGviv/RGvsyGoZAkmR
bCDFt7gyv7d4SoggztueQPE1NR1DvU7Xuufake9dQSswMOY6l2l1QEAMRRYnsVBfv5yEEKCXQde/
5Vrl/4ATPWPhKqtrDq3s0SeaQjCrHdrJ+Ug6bJnsXpo01uYbERyB5sD0VPdjPzdYWNl6CDms/RFD
wEJoVFFDmlh8p4sgazedH5wx7NltXaPNLsBTIzsHQrilsEikip8xa/Wm0gZ4YIprtfmmAEg8FIgr
ViS28mLjuyAZ/NhMUR1OFL/fhQE1yHTPhjnYb3oXw6RcC32Z1GHhDdY1ibDZtoV94vybXjPjrdEF
MPbMZW2agCsMoLES22ixE0jlISlwiDBqlrXFdyl1hPyZdvrJ7l1rP1caksCpOKXmiEI5/XlfanOd
Py+wtAS4LI/Qx2+ZM6ujkVIG21N/i3rSyX1rygK0XAS+d3ocVhwfv9foXSWwgdUTCMCo6JhDNYT3
x3y6j812XzIPZ5fOcaMx6XAGi37fi7UXizBSZlZveDcWO6ojIzA8GopsPQc4div8If6IWuxM4kVN
VWegQjniVo2GBWIsG2/LPj5Y2ndhRewQFayc2oEyqpNhtG0N/7tjzd9tXGKEM3yjuskvculPqo+f
LWf+mVguHA2217mlXCdjkTK1TGgKqTu3C4eKpPZn2+CgM10idwC2QG2SeQQpkrTOuW2PSZ/DcjcM
hMX2i4H0c3aZ2bZaeY7s2qegZziUx9WH8OUTEaH6x7R+x37hZ7eGcN/nLG/ekoiDbgnWYiNNvK2T
knxur74qXhtqq5wP+Rlyiv7B1BkSWbBbGYYfWx01ZbPyF7zop5czoi4wG/oglOfUdpr56te+dx5H
irqhwfRj3bDxNmG00VrvsU+HM1kaoSjjxFbaYXqdrtbjXmFAmMhA7xqtbB4q3zLDsunbQ55iHYyD
J3HLi/4twX9ZKS4DIrHApNuKmb2OMWW2xdoFmnDPUsbyD8hY6C9ZupBiI4xfY2a5B7YkggRHs/nw
0agAicgg01enCzzXmQCV805NNZ1NhHIwKc4xm8Q0NtqGkja/ECAWqFR9dQUHSeERTo7WuFsi+SRa
6gYmkj9d75V4dPF9Ge2XhmxGZtDlLa7TmHDwzPiAH40pASqrfkTiSHwX3ipcsPdnKhYjDI2iAUDi
XljBRgCKk6I9TUgV3tvpm4133TeYnrtsXj7ali+3znEbsM1Pa90Jx6YjytXsuL7BCTiDTxFkWwYQ
5tZ0Te9gjal+ZukWkEi2tqdp72o1TCV2QAtrlNqUOJH+Pv+zzbftS5lYFj0ZS2E2JYAR/S1BVvJh
pd0jbKHqJR+r+do7WFRHzcgHilmOBuZkV2HmMASH6OH+/FTHBpFMRefQdu61UvWLFo/WdsAnGBMY
EkTsqy6oaTQ0MGvqS7fzLGF8DBN8cwcmPFKyYZqAAmD1PuOO94Kffv2h5SyLGH1xchii/sD0FNoA
yGMCmwmL6ZwNcR4Mck0KzoykhlY+sq1rZU8YQvKlDc78mGaOfGKPeh+kit4FEGOodBfiRx6LdxkT
8giau82bqN0TmPFQ0o3BUZLDzqpxbzEMbX7PB4UatXXBsBYsY7jUxVWLgW59nOLXWiKybTp5ylKT
/+yjrAgJZQT3ZsHouQhVyK1WJOlH3tafsV9di2r2LuB5w4ueDI/3K2rUdAZbc7pwsdfFey7+/PNw
LAmUssBW5YDkL6fC7gkw3Zut/+GmsQNk73e3CVhqMxIT/YHBZb7Vl6K/5ji9PutN+giPIiOfewMR
R9HxD4renc/H5TMAkMzJ9wIPaqbY9sc0d19Fi52CFmtPaawvjKKz4aklYAxS8I2Um/K91hpmXCKB
a4Tw7yXNlhcZabd6T2dJ6tVcqIMsKHY78lx6hs17TpcpoM3btRUYSDWRsFjmFP8Qqfz3/nsunfYt
Hps9XzjECSeBOyKzYceAjE04xa94gdV6G5dnuNbx07Sm8DTxkt2MQvsY45qJQ8sAJjOZAvpNQscx
sDYj9R5JYw6Bpb41+RDij5OhCxo5whmUM+UoB4o0KTrZGqpzv5k6Rlb/6bH7b//+4v68v4/9vftf
H7v/Ivm/N7rf/U+P/X2p//pu9z/7/5/3n175vz52f6m/7/b35f//x/5+gvtf3J/8b4+hFAI6JJ5q
j4CXrOq5VCzLmTg5OoAGdsL4dS2YkS9xNV3AmkZ2BbT8Wu+Pl4K4N0Qk649lhhYZ1d80XRBPIbVJ
ysO8/sm/POdffrz/KpaIN93I0MP730nd9Vm09zMD7bNmIjlWJXFS9eBT/QoT1qSRvA26AQCzoh+M
4IqNU8WIpkdVEcK9IiLrzf2ut8j42OO30QE+wmfUYnXxBjr7edKiEEh0vsyO/FNN0DFMs4t2kz/9
wqQPi29PzVsl3foMtrzBjAdoPzZ+pxPZT1O0gMzoQKuJwIZfRdaNINPvel4jKXOWC65oGyw5uUDF
cXRxp5YkyS+xstk2s/dudH6RyWiCn7TZdcEv/jD46bPfL3JLhiT58U3yGZk/G6khoF467EPtxNio
5dxjbBB0uiBsiWxrTOJbNBkDpGx85js4INX65hwvB63QSiyg6aIScQIsfwJEikUAk7ILii4mvUdf
4AqxrzMT1EI66Q+bNHsMg9FR2R2ySKxDzEb0w2ZbTxVxv7WyNqoZzrqc57CIoreDLKHbRBj2gCE1
+2npr4TkGRt9Tr+62voRgeKXza9hRv4AnmSdmr6BmWTHONJkV9/iiyOhceWT0lK4Q3noM+2d5VC7
eI2GLD8R1H3Ll8pGeou0a4K8lRTc0WkwZbl1Yu8L6lWYWbN/YBu9uNZgBy5zipwGsWFUChS5HEzY
9YM04d7wNWocI2dAusl0EoB9jHCbqZpgSccJPYiwt2nvPGLqfIaT1oYV1oMQ6uAVjjKG9gOCNzP6
ZpKKRc8ompca16Jt5IPQ2qlzpQIcYa26+3FCuKC5yT7RfArn2H1dCo/2woQbxLAUZJdGcMUgYPg0
7R9UxrdiVvEhccwDuZbPGJlg0zBAoUqK5Da7GCk2XvqjaBQhKFDUg/tZ2/f9fEk1GEN1VEITxqxh
Z1fDJycX1GyHP9IZ8Gt9M/HlZTgaEcRBsqtztBcbWC7HlG4ooXVGWWvuom41HOITXg2qdrodvmA7
hbVgdnobIJPCBbmhuBwDAWsf5SsyYctNE8BKO76k+hiazJ4DD7CNTgE9Ic9+AT2BbcOkh1/O+OIO
+X7J4k8/ElhwTC54gVv4AAraj1mjktM795SuV7DHoHQr09WNxdM3Vladifj2g6wEZ44TLtj7/5+0
Fs3G/X7Rr5zeCUAPh5bOQbTkxT8Qn/GdW24XtobGipT3L4JYMcNyfzcNVHINOX03e9MWhxiuuIVD
STdhB3MD5tY3GLKzqVon0oA2xegfcql/oRZ0gtFI0iMnxLGTYD4RvXJrgsyZVi/CZZgf5to/Ro6N
BKaDGOgToMfSV/UXWpm9yZXhMOgJnMQyLy1ZYgT1VaSn4XDLAG390qE7X/hoBFAl1R/SVvsL0pFm
Y+MosJuAUqBSFWFpLeQONWnYavXZ1io4CnljBrQPQeHhT0RpLlkl1+md+x2476VGfA60yPEQ6xzf
HLVAt0aNCWvOzr0wJmSXZYreT50NDohpnYmlQ5uiFIKH9wNybX2wNHEBDTFk17JXr3zJeX5uksgJ
0AacwTZDyysHmHGEQ5ulM+H0kAWj9F8mMnM30cLgxSGr977E35d9pTtmIOw1x5AUB8jg2JWddRYc
koOzIIsNG958nl0sJ30k4NejrUFtOgycCyZEx9gTJjTn5uSZvHTd4ukSiTi/kJn43Esm4NSMROFK
ddYxSDuAc71PRXMrqLZDx/xpE/kI3RssYdLg0WFO3u8SK/umFOK6NEn3BtldzLqJvAMzIAWnpFev
CasqzP47sbWkmNX5xpxXUtEPSMpYGrSssli0fJfl0K34Vn4k6/B83xbvN5iXr2ym6J9N03WWEesA
tsa/z7j/5Er1i7jgT6vmSsYY3r9ECiGucLEIut/tabgv958Kb/Iv9SydPazwN9/qS2bNVrRdEuNh
iuwPrZnmgz0fDJdQtDQb0WSR6hV4mEnshxatHhe7/SY09bOdsK1SZFkniReWmfUQNflLLLAHMlg0
0RZsvIb87rZPX+CB+XwQVrOMmURqsRFrsXewC07n1raevDn5tnQJkyLT7y7DeqM0hORCg4k680I5
Yoi+dgKEfRN1qvZaJU22ReG4hJYxOTDWKmIqxXe37L9ApN6kPoXMheOT30XOmeCeZRj/rEOsvR3V
3z0bJpzruLtlUjgF8wZtazph0wTstfEGVg3FRQ5kq6oZYKJkG0vNRxuzSFEaxslYNxxpjbSmGf4U
dUrKpw3WqMPT9kGmopg07mGNJxEMOxG+QydHqNsBse1GeOx5Wr0yo0bQLmQXWn0kL309Y/4U4edo
FM5FrTcllEwcrcssXAxMH2evjHeR/2Oq9CpgFE3iR2GSVwbU6tAcb3U9Hi/NgIudQ8xKGhUMM/sm
vzjukl9KIbOjU5inZu6vIz50jJ9GQDfmfxcqeSgh6dhwZl5V1f5uVvXo/VUGQkwH6b/e71iQwbYj
FdWBaektI4Pu4LY+fgX+iyQeGE89FwRrFf4m3SVVZntZVfKXcbbNk+3g5rJ+z4bKFLC+hqYqlaQx
Il/TnAgThVweG9DTJYllWOoCZ79fC/Lx8+hr8tJCaWFupRNRAXAl1+tq0q1XvcOhhMimc+HC3aRp
UCVDthae2CVb37o0WAHGyXhtljlQtR3D7KHC0Jb16GdZQ8gU27Kv5mdysIn8MGu89fjwK4Db1+nl
fud+M3R5HyghkIQigzuUbfo0Fh1eGLNPfHwHLeS+Oo9MQxoNKzrDJQ+c0zFhZUf0fuBTjptu/V6R
j62rVaxOgqN937zUJMqLKerqYuUultroZEK/la+ptxh7OJDNMXajA6FEAs29vwQAUQTtquTUZOZw
qdcbo2rOyL21Q8N8CW1UywZE8YJ85qttt0UJ+Q78C9oHId2hn1mfyeAfNOLGgLd6GcBTnej2YWDG
L+PCxuvXMBXmxT/OcPIvMwm3Ox0qAiP5OciXKT8NySWfFFM5Ir1YSHHigY6OtOlHkhY7W2i/HcPa
w0Ogn7VZ/Sidp0em8Zdu7K9EHHPchhiveUyYihLnK5h6Q45KIa4fLEfIfYJldUI5YtbM9jwv3v5T
//sqRmWIVS5wf/lcGjOAmc0/kq1dZaPt5SK+lbzh5e+Nj5fDxaD23FesPGY64ghBDAKJ4zmFQj/U
oYgK51i6Fmp6eZWpOKl8AClG44uIAMOZTLx1M2FAfkQMWUdqUblMz22ZwocjH51MqEelcVmKrAia
bp/3Q3aCLMvkznkoEUIf2JlJl1uLqrH8lkFR3RY4nNA0sOHfz+7U9ShTEEYfINQSSgHDPCu+pIam
GIcPz44shn3Wpz3Zxd6I8Rfyh+7op0sQw6zdQnSgILejI3MKHUtD/+v+ovj9y8v9p/vO/vex+13D
oJXIXeef587rNXZ/xt8/+Le/l+vpWe+MJAsqXy/eq8mp901Sq53QUv2deO7vJj6jT95YNE+LdL7d
HybLSNtJ4qz297vKK55QI9YQrHL5WPb51/1htPYYc1DL7bHvaA/EoYCgrhPQ2OmmG7x2hMImgkS7
NKfb/Rd/f9t75znurOv9qXhc0PNQ5NmHRE9+/H2W02X5SVruLSU38KbQfm57gS3v/a4+98ivPGck
HyPSbw2RPlgh/3MH+xGDND8evt8IJFQZrMlN4qs9M7WMDdyHG1yZN2NQ/3szMDg/OAkcG2SeSzv2
t/sT7jcgM+atw0wyaDJsRKoeaU5iebgcjK5zQ+Pw1nrjexZPzE8+CUOHZplXZyHhnNm58eZrKEC0
1rqWNt0OCtJvf3v4O/gAn4+Stsdi06F12zQ9TOcqRaBBHu+H0bvdGZE+M9oSg7p+fXnEN+1p0OHF
/vOTOUCEXOOI72/uMg/C/WdXFc+xDUVStNIPvE6bT/ebiU1sazqYZvqN759WJgJ9srbvkTQxE6e6
WiCfxVV6gUSJxZyZdKBD91tCYlg01nBimfZhjqHfoV3v3R/ySDgcBpjaonfsIDF/mKMlT4Y7yhPe
YTSyfvvkT8YbBfQl0SHglk2JEm396X7Tml1+IjV+kstRDkDClWxJe1pJqF45+YitwChhm7B9xMbs
njBjWjDIHb+Nnf2brjFBYFz9JiUe+vSUjNSn1nDKgcHD1DDe7w8BT3koyDk4JSyKfREb9WkeSjfA
fAjflfWuS10NEbbE8gcVj7lRK/gUzal2iPt5b6semS3E4G6QbZCA70G2w0ShodZgU8FWKnG4T2le
n1gc0NtzINqaPK98tIP/CuIsjfNeMjEP5zWI2hiaaoE5AghGgB2xqC1TJOxWwixt1otK4wwZ0mOq
/6EDhOREkH3YjqrgfVcFnkk69in13J+GYc5hWTVM1dfv459vwHmTPcanhIMXO4Zfb6PE5eh+44qI
FMdcoXBEf1ZmEEXRVb7dD8D9RuWwnvNS+xbZ/8PYeTXXqmTZ+q/s2M+XaiCBhI4+FdHLGy0jb14I
WTwk3vz6+7GrbndUPd0XxdGRtqTFgsycc47xjXBvwwFGhlxR34YlN96unuyTM6TxDklrUvApCcsc
AhGJiudg6J5AodabP1eTA39x+HOxoXkOC7tIXeTShr+ONHs7euLFdzGBDgmWEG5hW2yL2mdpb3H0
z9fkfztjZZuWYECMZ9/xftKCrqLlocmugFAcXM4dg6A7MwT+l5FkD39+NRNoa59o23/8HXPjT6/m
oEnD69pdhgzr33pldUNDm+454CijCI/6V2MO0yymb8FI2GLjaNoNEdPtJobfmVnGPpkNOhxHgWuF
0TOT+OLw538183+BClaaeCBXcSJD236FmIJ2MInzcDOxKvxZC1rcLfjv5hfqxYA/GOCIPY8sUA09
WHrQRqnsGIxELqTJPlCgzgcjP4/46s/CaHBOT5lcm1WE9K60TwBRIqRS+EW1r0bQfyeIGItUbCL9
j9VOQEz+ofbE49PcyMoJXmK9efRDT75jxv9OuiahRcJBHCMnO4c5guia4ATGDTWUhiZoJOkoL9Zz
YZVHnnujl7F5TgYO+ONcUvBcrUnIMs6GH//zAxlGHymTcEhJUFD72gUnNgbQBzT7PRj9B9eGMeKP
Q3gMSUqHeuS/9vQvIMk3Pl2919prnT16xm0YExaicrI6kMT2lLgsr4eAk8yi9qkEGAujndYw1rQ/
NE4Yyfhzo+IB963D8z0B6hgBOzOPJMEbylHCoImD9c4wcffTk34vWkzAErD/oh7Ae0xQNP2swQJS
jCX2norQ7QqnVhq126DP+v3oV1fFW7BpccwspQ5oxwsmJNuTdzATEzhepBFq6+V4BQAsFaLDrpw0
YD+g3XG+PFRALfZU/vzbecOYfbq+4of46SmuU2NrIYw9V9JdObZmnsNEtmfWjE1vGaA/uxYYHOKI
ewWSj46GchfwKYgto7IVYBI99yfN0Mp02WcddFB6YkE9qti+si7ibwe0jXQ1oQVo64yw3rIOgSZH
2iFnKGup7kAENioN/8tiJL5GEuRgLKmPmqjdLVrM8DAkLz2x6Cs/1OHyNQPH/lqR+DlsmYjeNjpk
IA5Pz2gIh+1ogf7IB29gzT2Bs46ZHrcXUsCwaIkUv3+mzZgXOmerCJr5os/0dYuvb2XQpCoZLW37
6I16BiG3KPM1TwsuN/B4qoaMEop+RYDIS2fMw5GpMLAdmswtMbWkE7OGVvrk7HGUq3myBkNdKlvf
UtddNFcQgxbOzZGB23MMf3qrWqmufAOYx4rIvLOfwo2lNxaKVRXcuDN3ycFobMpwn1vTQQUELKc0
exd1pqGAJ8omjuIjXUfW0rC9w3UZMfoHoJ7jJrZaccDfNG5SsGqZRsFm2eMFeDNhlr24UfWArCnz
nmRl9EfNc/ZpW0Mf6WB+lB6ycvKV4nWPpUUNuABLKR4QBr3Q0r5NSsfYBnIql0LA8gssG1IijfXS
7Wa5Cw+FBoTR8sMOO0txGDXriS0AsXlKA3XSIIBknChoEHB4aK/CJAvSQVLtG5l3VF1+6DwmxH3i
Hqs6vG/prlI3I/ELEu2YJCwPlB/jqZMt5BgNp4dsY1piYCI2beTtarO6bRr0aFqDWac39iE6Bti6
wSGvZgJXOrY7nZg2JkP1IUlgM2nWOdVBF9eIPt6LwHsXwsqvqoIMFNfIp7L26NXCJN7aCU4S+cTK
QI6Kl1JefIW9wi2b7wo+zCKXvgsFDuU9ASDhxqijt25qJfpfO79JklDtGkUHdAho9ejZz5QoSQPT
pFk9/xnRTe+Hn1HM/gE1J1vDTgBup4LHEioEokYTgEmAHqRItFUmOp9JPghbHnNF3SqAcw2oXmbq
0RZQOZnafqmA9PrGwnBQ/Oao6fYJyhVexMagQOUVlzvKqHPGmHIbe7l7GDv8s5lMEZGCNz5iBvBF
fkOtGe7swngbDZZIOL3BSq/1x7rujJ2bJVSSBJkz0Ac7Wa9tl8097zhmEshL0VfQvIFt42SRjksi
V0u3s3eidu76tv+wE7JyWyJ/FxmdjVHFu6CDj52gZkMnm9fbND+XLUGWXuL4p/DScNmdXLuVAJ55
aJEKIfCgFTOkm5qRR9fTSOvaDV/eWZTVKKonHf+eW2/jODy4FmY2t/9wC1AUzBe82RZ8KOmxLhrc
E6hzE3yFWbnM/PKkTYUJqqVN167XP2fQ3g04PaiFDEi0ZgZIzOkvFY/ihV0qERbZpA5/XZ0n+VIw
StgkA+4ON9Jebd0Zd6Mx/fBe4N4jvGNlMMxe8DNZ8GYeeIkabx1WsbHp2+ogs2rrMT/b0/hjVG+0
cGBa/M6RN7Ns+p1m0EMzcC9tk8xYOXivkW0Dow2HA5IpVAFyYgAFu0xxeJKa6BZJnzIQtZMM9pC8
TSN1NzruExruakATALy9YOwVQ7hGJj7F3WIo0U1jU3zCgHBq4rnyv/YlRRTN3ycvyN+R4CQrbSZh
0hr3cJDP8+sPp5opXzSKUb29WY0KNxruYq4t9N5ecF2aqIRiWHpbIOPlKdOzXaeLTd7aCPXytMTw
MmOkhH4SXfig6ZfKwfwqEtjPYwB0YELvzcoGwI+6gneQOAb09OBrm1pBYEYxC06aoVeJBOjqg/tN
ei8/d1m/oR0/sNJP+rI1nwLMKOze7VeI3pp2xsAsHF9gOX1GPRhXOTWP2uSEZ6svT5SlL5rP+MgR
AjetYR6BQiFeC6DwelpzweSP6ZuuNKBQDnKZALgTBuPS0tpHvYG86wNHSTXriy7WtfdM5CM5hASi
W/3Uao85yP3nBk1ekHqnsZ76595wHpryOUSRtuzw/WJVK147tE6MsdNdYELV8y2kx6gzc/AkiKsZ
wGCpzJ2TGvp44+bV3hDiRDdkwL6L8nYstJPp9ocic770ycFkBNoPZUq3a7vuUqL96OufyWyMtdEk
mxHEBEE13qIfKDmUo90AJftEGJnvh6g9ALd8spySeOfhUu7H3n7IAuJtRRpZGN1N9FIZdp6o/XZk
kB0C1/2hFRq09QtbOBIgiT48C8kuLo3bvo+vkpuaJKb2PQakuFBxt2qd5EIZINF8NWhk9ZJYdk+7
lJUOKRneBsJujWEVunzVmfjLtJOnjQeLnqgl6mFhVUO6xoycOOE1K8XVTxGvYXVpITdgfDeOCdc/
0sNkjZvqHkEcboyO21HcG6VhnGTlQo+U0bhrAmagCuRzO5ovnaVnSxNTW0exAxiz2/rKuUS9esfI
9+BzB9KOGQ5DrP2U3nHu1B2HRGyhq6675EmO1LeYM28seRhyb1cOP1WfXAQl7kI2w0etFVsHfcLo
aaQCWOCORhzTSkEKazINvzhGKHiDyIxBZ7f5d5TxhLbOLJv4oNXUpu01YTxr9c2XV8mC3GVwnQr9
YOOVEMHtbu3Uqr7980FvrqVlkJPsurvQjK1dlYt9FNKFGvE674Ym9O4cXdyhoa95Y3xz1VEc0gsm
iDK3b5AnbwkuiHF+6cfJr6abqkm+CXVHJMXEo3a5A1g4YYI6RF/m7Gq6sKujk1PlYMIleKOwgR65
TNiqkv6q2bdrgQ0PTiH9sqJ84oaLnwT+78gFKE2E2mJCuLwcbB/LKZC5kPnDYpAo3xxLe8nRHkLH
0WNUkWwvlWmboMl1tRbYbZeGr6+a3hvWskmfmTr2pICFzyHAvM56dUTUA0KVxkXIxgaeWBMgUtVq
y7tHY8CBv4lwFY2sAJBYraTsdszn/cfKkuvWgcnn9/KL9axYmwb4E6hrSMwAkG2GeISWoJxlFAz3
VciEtGgsf9UNIrmWdeDuJX5nvSczA7v2LvC8GP6Px9EoB90jFN29hrnmyjZwjqQhMonGNm+Y9YK7
ms870LH0dQgsgCiBoIq3yiFzL2ssmrikVgOXos1CjknS8PpniaSrteHRMR9bzzYOXiAEsLPqRCRU
yxAw6tbQn2/afrx6Pq5mjpruUoc8QuQnwe0T0IUJ+2HpTIQAtLRwkzi5h7AVV96db+5HktxWeBSI
S/WkvSpLlOlMwzsHBSZHhVUT8EgBfNSMdK8F845nwJwnxGRbZsF3pg/j0nVlC8UbSaYhWMbqGVeZ
hx+ahbdc1vRvI06kEA2THXQ/AiQuE/kkfaNzcCnjrxSD2sF11LuDmRrhIbeQvGEEyqyxLT5laeKJ
lzWAaMvLUHhKJGIgjpseW5lrfNuCMYvRErOhaAgsEuXJPek/lClZdy3b94pExIXrcpAGTgn/7KW1
jWn9j2cSFDLCDY97mhZKfnEaRBRZhgPutbPsfU7UK+a3nnNFmdxmVnKAEPGM+txiOsg5peotXi84
yUAr75zEBYiW0ncOij2ZfLNrVoCc99EuUl1VMgdHAtIRwRkUYyhrOwwya42OdV4yIDarG9J8k0tH
7W+pbOW2HO0UhwMntlirdB6cPK1vgGcp3vr2R4BNghH8Goc+5czoMubOq5U2BGgSKz3Ydnr85AKc
XAcEw6fOFzFXCW8i9VfJhFrRJ4LigUl06sx9Bdq7JeoApV/kb8A9fpeWd9+2U7/x/YRDxQazPcMo
BAcr1Cw3TQ72rIkJD0bWspE1mt2qoVsQOXCrh2qfdS1pxcy6gDDygqfgma7/7HcPXrEVkA1t14+j
PtxkdsA7o1ospWnJwWk80Ly4C3MYZdEk11bL8D7pPq0yejCM4VkENdEK4bK3+p9Y5Nraf9Ipllqc
23mL78e1YIJHBBSnHzDRDj7d3fXEMQ2CBzr9aASNkaLfZuvRP7DMvdWR2sn6g4rIPvl4suMx+Z4M
NlXVhwjB9cNQ9Ew7OG6RnbIJDdwzEhm77SIix1Cyyfz8J+gjuOyRUy39kUWezglTmJLfj4FpSExQ
yD0Nn+C8jpDzyNg4GAHHsJyhFLyXb9yC5yBIzyIPb/BFaajeBShZ7RmUNO6AKdhlCUMux7bZF9vn
LAE+UCKiwy7lbmDr3WdZq60A6NCFSelb53SWjeigjIqpcs/odxZJ52mz9SwXyUCCi9c2K29ZgGpj
28j3VNZCS54pcCBhpdrRNPlxo3ruQ5MKMGWj0oOZ29A9liQZmoQgpz1/Ig6+h4aVuo/l09AjrdYT
8PsOQlBSirZjFVZn7FbZEqK0oDwUGfa6YZYOQqiiQW1QYBKNNJtny8LduempHMpHO4QAkRnDNqvq
LQv+dTSLdgPX9YZjuVwMtsdJiNmg7O03D151jwMJSY93Qxvlw3ZKZz0N9W5Htu3FrzCs2qZ3jlNQ
mSoKX62g3+p2940760dF0Wukql2oDRo55deOel5MGCBslYMYsvx30r9HEshQESQRx/KYPhuP62S8
kVHzM44jkdQTDKNutCDmmRvlSzbo8ktoPb3VHEQ7I6mDa/9YNBoWts45f74HLDZcfWbHjV6zRhP/
6XQF3MFRvKQ9TuxuQl6Wpt0xClVJSmjBXhLuGDDjH/UnfMlZtm6tmJkpeM1astS2DmIVmLaLiKug
JmtlT8gQRj04Dar86kUENgRSSpqaW/Ri68Rq7lNHjSsqncC1QGiN7Tvb0qPdoNztOZzhrdDmYJF2
4Gitiy+0Po9h5m+IuOJfWy4HC+qmmGk2+GSurK6RbL0uHdwzLk6ppZTNo55lXyi5qBKb7GnE+2DW
dbgg5Oah9vSK40OB1jpmXx9yIupEG3/PdClvGizKkFbdCF8tRvowlV5C+qqYHYZwBwIPfIsbc6tB
IvpgT96MQVPvR9tsNrpS2zxCp2Lhpg9aA6BbgeMAxAAK+qRCvN4gNneTetq5Bla0IQbrJmZ8bldX
UMCOorUwkKCfXXTGEB4cblZUCBVLV9dvgyrcO21MYxGvyq3lHDShTZ9+PLxodvIWNrW2d5y+foKm
POczeQTdh3M1BlJGb5r5DnWXidTqnehDErmzVt+Upg/eShfBxlYleXkvhVQ3xHocUFAjLRAulc6g
IarxTz098DUavP3YjdQrnvsclwiXC5yotWiQaZk/oR09To51QuLDEBoUnmNGBH9Qbbfh+DhW7dcU
Z485p4h5rf1QNjeM6MqjNhlnSboUaLKN6xCF3gFndIsSqjLJ0Gk8oYNzKmogaa5cKRjsd+rDoJIs
ZkppMDwbzFs3HIxc7nDQOriC7BLxQuChPvLajdnQXPan6WBT5ADHtzmLGa+RmYFIleFPo04k52ob
oy83bUYrm/1z4QzJZkrc2fje0lIzUQi15qoHObNyjPDWknhKhoF93+z2PcMfugQeTnmn4BnU7g3x
nSV1smwVkLKQzblIKBcYiIcIgfRPpD13gwUXXx8xUkK9cNz03Uur6ljA0eHdSr7aPhxQQ8aPw1gk
O8uzb6ELuWvlCOIZWgNHDbjvfDMVZUqEBqD2HikcPQh91xFkvw6R1SUxbb/W305ZcFOmRAcVxIv0
enQGKcdN5EJBZFkG/dxyl9nlLJTKX4fKIQiHALHCjfAckMS9gswmlvBO/FUgovPUG3QFSGccTf3L
9QQvonCfyhIQBpV+ufNT7ZN4LOhXGu9I1ZefWenwshGqdlr6Wisod3HwyQCNNSEmGMavcB6BGQHV
9dNl9NXy8QmM7MpMqbzj3KD7kuWPxtxLMWayJ2D73WkqimeRGbgVoteyk2AEYm1NW+agOwN6GMN9
y1KebLRpV72SDyaTWNv+gprCL0ezBkXpWmduC1SE1cAttpNDn5z9DKm9mdN6BHEYVMTPSFntGgu0
bwJZkXFqHTe4agj1jVS970ITGr3k6K1x/iAQPnwQA8RQgtXuaBXSguJsEw/SJl6hkosyO6Q6TU0t
pl85WvMRJVyYpaMvVKXAsvj+jZ1iOCLAgv3dom8beihEek7Ok6MtEY8dS5WeB2ykZwf3DFyme7MP
3iqmLpu+9ED35xcjZKoNIwh1rsMDknQfCePqJVAjkwyMq45/QvNBtcMXo7FyKWr0FL0Pi9ZzIXlA
iarDztuObQkdUwfcSOxEI9sZaUOUQ1GcmogmT9VtjQxf/5SieTNJ0wooF2hS31VjudU8Fp0if/F1
KzjEqLiiOReBPtcVYe+Hfcx0k+DNaPgAjfVNb8wbnQ8sWtWalDuazp1GaEAs75BbHXrko4tKFY90
CABAyFPLRljCHNjiu2Hgpo03XtdtfGHoa+fRC5pntAtPtQZDVXAwKMhUIphO/7ABv59Flewy/OnK
X40wCHtU/puuQkwhcazbsf7UbBrDb5d9i0qiBn0w77uLugkfJdkGoa5Hh5ATdqKvqoYL2ZsXJEvR
Ksvjo3n2dIBqpYaTM8/OUYdcmVoXzVE5HdHorAN6/Ns4RBXKPB339jXT4nrbd+ab7ot1E1Sk1ilo
nnrkfOa2z3ja+9IVyi1pF/B1C+ceoqDPYGiXdsVDHTlvRexGHKFwpYYZBQBawo9MnmjCnMA8RO8K
0V8n4hU8EZSp3biRGquSS4djJpe2VZ5Af+zHPQEu97QhaWlYybdkEkITQBNrK3wNJvKL2sikiIv8
G7ocI/3MxD/5yO4a2RwZ+c6+YwnDtSmeREEjN485/A6S84igSLbC6aunc5kR4CLcYGMJLLZ0BQ/g
UGxQlIAeHLewiOshtDurLc4LOTCbmipj4bUigyJPn87E9MXdy7oehBY5mSvRu98Jvi1b7+4CNRY0
+oyfPtbOpocjWxWknRbfZikBd9raTePN3kBw55odw/wYwvvA5qzVe9NzR2xMZeUPYAdIsfer7KgM
G36uAK/TGgE8TWzcbvqcBO3doOWgvHPvjrHrxUHOsYR5EK8BbXwXNY3gacg5irqE7oxyTgIipN2B
EI+RXx/9dt1LegBSx8IZl9h+op6e/DPMlKe6A3qDt/jMJtvh0yf2qO2MdVGNu17B8FIEau6C0ru2
hv2GqSU6ZX79KYfpp/bde0sOFxd1YjU9xWbTccTqbqOIBwNly6GO6OeXtXk0tMOg7BtQfB9WzQnf
5jFqvZeWbhOnKOremZbctcai421hnrgfmbRzhOYgGDWcr7I1T9zOtZt3RQHKg0BxE7pwlifQeban
1m7TXGqCmUj0Dki8XDbE/FmKRkyOcGnVO813WsUJG059Vw3utQoImWtUAz/b2kK2QR5o5PdZIXeA
001D4A1irzTLgJ4EsEDfAdBmzCngBClhADuXki7CkFhvhIcu80DmeFoF276Z345JF6xq/Y6ci2qS
z0TCfkxJd2U/PwV4fNfk1ECs67p90qoT+CP56BN5a9Dj98zxDKT6OdVie1P2qLWgDN6Y9tFqvtth
YncF9ZvO0FZLnx19RBrWhth6rQmWTZQPXVy8AwfHztCpUyl9TgzGsm1MxYW7BcrH4NK/DFBbF1Y5
bbUa1A+E2gn5CSiSBAECNeuT0KtbG/1ASQqXGljhMQAGy451HGpztxJoWgmkoPtglNYlHgmIZMZS
b3QDvqhKkx4Frdq6vq4B1vJOKiegRQc1EeXkgwwENiiG1k3UPJeds3HJyaM3TEiJRtMkb7pV7OFs
9vWfvihj3JeMiszxvvC717hNrBsrZVKfMiUXGpcxZeH1K9R1joSNZCJ3hSzusehGy0YKjgw2d7LW
qx8ZGnSPrZVGfOQ6sxO5aqpVihQKaZPxUSmNk51SS0GOsmaiXKv1o90H2YIZlSvUM0NgctStns2q
bi5+TYZhn70ZItmVbnmnAHZLj1urTW3g06AqDazsSIt4wG3YdprkPjb6gz+R9uTeStNWUGv6iYbs
O2cRbZtxXLJdIi4Cm8enDYdj79QPjLLwTkyCMbHt3Lm1cYrROFDVa9M68MRrvg6hlULkNxfED289
uDWwExxSRBvjkHQQtGX3CLEs3hY08BYei7vrPFgj+P/u6iUt62GWoIAlN7JHOTA2V0AUxgKFjE/v
Fdo3bdSNRQOHxqsihVbz9lg/2ZgC+INBUO9iX8DRIsAJQpTBMpOQa6WRZMgM1zt2lX5Fes4NNdTm
xg8ye4TXSWJTPJoNM50IVdf8wTGIfAhkPW70MXXRk+awv3weTShbrrtCCtsCLQyAySeIA2hRa7wH
/YpdaRNwUl7aVc7gqiZsr+Ft0OpxndrJkXMOUxeRB0zFTWZTLgb1IRLltSn9H4ISvRWFWLkcwTOi
kg6xOdzh15rJYR6xNBEyWdf75B35Kpu63DH8DsBOMNT16vowWuWwQK8D8y6jwiEpEtcPbUkwzv0R
U1G6ZqRiI5ckk9rsVpHPibVTqF/b+t4WNBW1Ceh6mFyJtcIQ0iEqLP2IZDLG06lVHrscamzo1t+8
B7AEY7wird1gKWHdb2XzBRpjo2Xi2uWcJhkiynPfdEfTAacadBmRX9lrP1GAkgqmEcfZAp6xaFzZ
YfSp5X2+DLAXw3W4G9vhxXRNokfIefaRpuCEWbu1cuHU33Ppbq0aOSPmJb69Sl7F2OnHQIt2nnmP
1KFfNP5wZsQ2LrpNYwWQaQQobsGZUS/p4TVxDzlY3XEIKRfN5FwL6oLGIlkYg9ZG9yMA6SUAOuoy
mxNqe+BpqrbNxONKKrlXPjEp93aE+NKO2VRTfXVgyZnZtPPsjuwxxFcL35ndb2POwI5c5Cy3Tj79
ZtMYxcVOzQv8qmXE/rgqYT0jOiogZgP0KrpXMM1cXMr6vMu2oKZ+UF08JAnTeNeFxeeOBpQ8glqp
v3EVFAHt7BoLpnDEho2cYHNTrGjtCVyb8p2JeQUuAsEYIZxAwQBm2OhK9CQAnO+/1IpcgSyuPoox
/yYNQy0Jv7u3R73Dm4xhbqpbb2s2xUOh4+BTrj0PRhi3xuQzGd54LAO/XOktQSkJVCM77O6JEc1Y
OqjqlV8km9j2Lg4xn6Em15XBFKiNqkezCj9tNxhWekdIcp7DFurtl8msXIhrED1C4yW3rNts0mII
VGKXJN6NFmPkGPQ2pkFZbO1aWVtZl/6KR7ELn6IalR2JDz8Wq8qgspcu9YmMpBOYX+3wNNXpsxci
XyO7js0XxYDqvnHGfmqh2kQQexQRlXGtvxmovpZo/YjCs9VDHBLAPPjUL39S0pg1GBqz7MQA+cK2
pBjmlewjDNEy9nNQYNL/6XtK8z6k/m4xG0X++MHJgyamZEko3BRtWcoN3TCO47rX+ySGxe/QOYk7
MPADM2SvMourvvYUgWlBX7wEdvI++ytWAgZpA0dhKamg1+xbck1rlVIlHlKK4InRMDwo6Wcbs6d7
ZzhUv2AhH/yCThxQ830ie31ptHsZfsbcNlAgyhUGhha3OvGQPIFoioISRTu+4Eb5b4JMOWQCa4lV
6TK89gROjUVlb11WJ8QXCYwk30M7S04aUVDynOW36EKgALvxqwldBhVQTUxlROKm7TiHJGv9G0ew
VPQ0ppVTE8Bijhvwu3egcSwFQrpGXbeK5KeUurfUUe5qg1nsJZI3mLdVsnVYrKu4vy8JNa1q46Kl
I4MX9zZGtrMObY2sRh3vnmsnX/N6iuFekrTCwDvz5MVMEBb1ai90VbOjc9zHJZRSj0DpjAikIAiG
YpvBF7+ZIGij97aKCNRl4IKbkg60og5vm6VOGRmwvF/PUOYKNPeVjh4uGBb4psS6pGO1bcvy09C9
EwkhtIs8ntfCF49jE+6hr9hkgzR3dd3eEsEcJHiUcml6WwSGb8xzVyh4o72tw5Yi4L2xu/6qMuoR
yWyYiQbBD3mJQ0ObfgxFl1yn1l+bOHSzsVn2Dk9kHHe3lSCZrzGilU/JvXK1cW1LjmahVLteG94s
9H9Qv7j1eX8rETmbEMGTLzlTZ6oTBwk+hU0PElbD0WkL0BckEUMxqkQic91gOtYpPL3Q7z3ueJQT
qgJe2qVbb9QV80LmWwOZhMueuhthSqkoVcsNKTbRLlPSwkXGrl1YgcmwqVpbPk0ASyhr4wmRoW2L
zy0TxYXu6UgX6sE8F61+BGZ+8WEDRhUxUiUAZNqCAf/VgRmbQrKepo7FrqOqqoPqpbUIsiEJHU5n
HV9kHO6MOY8l994BLVc3SQCsM7EJagva9BR6+7higgr/PT1Wk/dgNKiwRgqaJEl/OtunWWsiXbG6
Ry1oTyqVxqrywx+UsckiRioQ15eItKxJefmSe99euB1iCQD8cBJ9wrOHYIfhS1vnzfBSluaPZzgs
sU2+DEeQx2X4SrfYIWiJRHjrjQMVXSKiKyvkRulQHvOm3Wljs69MYGiVdh+Xjb9yquScEi2GiGlN
nvoWoyrtOfO994MH+M/PgQxe/Nz/zq13HVVqovXfkUDNNAYn3bYxLKjwmIE8Sk3jXATRqet9hogI
ftMWKZsR2da5VN6FphHKGSIhmjwd13Hi0lhwNKwaPoOHaTA56uEeabPCXsB/7+bwdo4KbRU+i5kD
Npb3CFCfsTVK7ojmM+mZTvUuJLUsah8IZMN+ro2vDEMelS+mG0IKPvVtZ3EJS45BZ30MX3QVf/Fq
kbZPgb5pfG7ditzpjWXaXybPB1NGrqQEmZllBKjoY+PiHyues4nRddveJI3bn/98MAL7G51kvzG1
UlFQ57tcyE3KzYjAOvKPGnKvGhjSkraRvcw8kLBXo4xB+yZ6tCbZhcYWcOGl0CqYX+CqT0mKGAwY
671JhnptXN0xObAAzrqmaV8pHsmsBOeoa/uhzLRNVupfUei8l5rZnq1WrRLNeewMvO2OBfcmlqT1
FLcuIoCjaWgvlYOStO31bOMIrF9EynwwwE7WkUcpNnqvY6a4VYgMDUXULIepf8U7AxQusX4qowAh
aKV0EPiTuoG6Nc0SCP56cfZk/mgjvT7Y3b6ERXMSNTJcTSv5Zv1O0J9bwRQB1YtTdzlI8ZVoI1F0
UQDuqWF0WPpAOU0FiOj3r//4+3/9x+fwn8F3cS1S/EJ5/ff/4vPPQhF1FtBs/9dP/779Ls7v2Xf9
51/9z3f92zet7v/74ddPUf063W8e/v0751/3P/+QH//PX796b97/5RMetqgZb9vvarz7rmlW/fkl
/KHzd/7/fvHX95+f8jCq779+fyICaeafhoUw//3PL+2//vpt238uxD+uw/zj//m1+ZX+9XvJz6je
01///VNFn+/5r7tvmvpp9PnvP+H7vW7++m3Kv9FHtgxsN7otDdP1fv/qv+evGNbfLFPXPc+0Xcs0
Xdv8/SsvqibkS8bfdF3ajicMJFh8dH7/YrA3f8n8GzQVDny6bnu27plS/v5/F+Jf3rH/fQd/0Tm+
FlHe1H/9lrorfv9S/3hr55cqhWGYJn+CbtiOoSO9k3z98/0uygO+3/g//eB0VPrE9DrmjuxUeuNd
dE3mYymRW+TmJohyEodmddQ/Ec023bZhBkHM6J5MI3FPEpgz5GvkazULwrbWzCd6vMs+6f19NCc9
NAwyUqInqiRx9xhVFpM9vjijRlfL7uAcCzJ4oaeIvaPREnP66aNAVHHOBkrEYjLWlpi+6m6OjBCq
eApbQm5a0xvYfvm0H0uM6xAj938+1RFEoRzoB2YCRNgarbzF0TddpnE+wjJJ7e1z0KvkGf87spbG
Ti6Nno37bmQ+gi7zi9fnsa86+0F56TWJ+NMqJjRI3ZHnaXQhkomoF0rjx8bJjCVtJXudqi5eY+F0
2e7xSCfxQUg6F/UMycMjE281Fmlm/0Ojy600GjgX/sZOnelAzl90/POBSKx6U7sMF9FUk1er+ktW
TBgudUnrsimxzsyj587wi72fZhcTFgedcEx88I+ecnlQEOwTe0ruYHwR/lZtXAOFDMQJhqj/l6Mz
a24USaPoLyKCfXmVhBZLsmTLi+wXwi7b7CSQkCy/vg/9MN0zFdPVLgkyv+Xec5Ns2DCUeo50RPAo
r/1Tm4F0rVuPHIco3+aD3z5QwyIywF+Ku5JoSJTSLFuYYDpM/wrPyvAJN/naIvBgraWUTdkS61mw
edjImIACEef0DyXhzx2gvc08zQcn8LBh1Gw+wd70YecXw8axPGfFTHlA2CzszUA8HthNqpimiA8K
gkWHWJzRTjAc2O19NFb+5XD0I4q3v4VHNl5atI96njsYINHn93+t47UAAvJb29bNOnZqYzN5ltzO
FhWvPnbPZQsNWDh9qAlY8DyszXokclhL4PvkPqHsvaazqUAgsC5Zfq9LczoIEQ1ny+z7NZFb4TQl
AwMGh9xo9qhS4Q5NPQa3xvJlkLgQrZLRXVltQo43eLAIHtRKrwW8kOByRtkaZ/N6Cvg9POPm2FYZ
Vj3XpeUyYgwqRrjsGZGe8JsB+2fp7j21sgVnOzI8hdvemcGvP/CYCPrfyHyDusJYYYr++Ureo2bk
VUK6UNsu6r04fc6GhasPHiRw3qYmYWJ2L9IxOynqkYlgX/x37D8CNRc7d8BRkQWEStbmG4u1Q6ak
2CQkos/ud5Y6uz7OtP3o1y7j7QE+JRIqljPqMhf5VUyLUNJ3Q6QwF7IHmVjBqmRRq725ZTAd8hHn
bkCioR/QhIGPeIHnD13cuXKNo3LO7J8A2ylkgHVamfWqzTP+GDOZgq7TMhOxULBqZA6AXIv+AfOi
ekwoSzs1oKFs3ScqmGArtfLTVM6lNOsX8oE/WdXURwlYg1gZyCRx4DNFmJGeNcIwCMMxLvymTe+d
Rt1PHmxj8FCXFn9zSWlFHuA2p/QFXMjcR+F72Zbokmu+5ZPvJS8kr3tG3pMt/mZX3Kf0n5hxgpaE
lURgYEONlWnnZDdmkB27gbVgPcHt0Gr31Z+BUTWL300FSMM0jAiDwp4ranzVUO+rY23Dp2ADntk8
nnk7nKTGlIP814oIneAbWYlPlc5cyxnulu//0LLuKkscNIPUDlN6n0ZZkqWTzmRzB/0tmGa4O0xB
AzUA3wOJtUIvvRt0es8KJb1q8iv+WvOU8nNrdlxhPjBOBO8cJ/4DMa3cei0orgvmkXAmhmzTYQ4M
kcHdzdh7VGLcJhECBn5mcbQGE8GvYKNlxo7LuHUXkE0BzFvoh2KRTEGWq9HBb6GnkAFM/bPClQTW
3vzjzHA2JdQ6nNNFaLbztpqGgHa28R7Ysm2Zle3mho11NRUltR0d8ytutLd4LD3gGB1p8mn6rsft
fhAInbzBm7YIqTdWEjRrLa/iUBuqw6z7aIFJfQ6tzjwJw6cIE5t26OXRn/wXpq/9ygDrTXo0P4SG
PMmilWaMZuCemTDn6TZSOqmeA83xtl7QPs599z7aRCS3dBIwWBFjYaC9jm5rnHB2Ye8aNqjViCac
vbdE2c+LC30hkN462/8tBh51k1gFzBjpVe8MdnUG8eGsONf+EL8Sh2Ts4Lb+da74nEXPmKtA2tbZ
wSdm8x6IgburivkezMWPV6TRLtMe9Iq+vjoomzcm6YlMhcHOUQYtiUAsUvpSd1o3QX21mM6ek3MM
KGTd+eO7vaA6I5hgKd6nRjQvgFBWrKHe6p6DFL1AlSeY4fsQ2xjc9YUoTyWD79Hs35rU3LcMwFee
pAQAqgkbGV6OavGqjp4K/dk95G264VpywRs2OntGYIH19JbY3S0f7StKoBfIlPyi0UkSFPI11668
DGTlZCPTs4R57yFos2K9uErW6NFPaQZSKSqaQyRMY+er+bXyAj2Mh7hh9s8bMsLVi5aFgrTByg4V
jhQjPWGPpFFC2zQPaBXyDDcoArInspxRo86WuWGGYDDuRK3EWLk4VnSXilk3r0un7yPosnu4ojiF
PJ3A8Cq/9EH+0umCGDFlQkrnHZ4NhoVuOedoPcCMKNoUnDnL8I10XsPm0J0Qb0gMcyvoORGh0j8j
BLcwUEAfXF2aO9W3oYOGEV2cG3Gwpig1F2gAp8aqQEUwWg250Np0lKYreVxNtlkYipKUE1pihdz7
TQZnUCOUkrjPsIlIJ+08zQSiUpwwtVCniUrsG9wos2kTWmC4+6nv/Z2ud29p230MjgzIiZ+f8GOi
d0ywYlbqbqSTf0Bqy1yl1PzFKadwz70OszGFHJ3s+rXe4QVg/S2G8S0w2Y9PrzkK8WtioJ2cfnOI
Hmj4UJxjoFrOIrKVgvmJLKJqk/fdZawa+Ux0tseSw2uQps38FAw/WXQzPRL9KdVKmDCt1m5MkANI
nV/6WRmv5HB9WZ7HST3JJ6S64I7jai08MJj8D70kYcN0SxDNpu2GWrOg0QyCqEdsg9y+15hkdpdo
dPKR8IvrbAJi8i3YuA0XKyuQ5Uq+gtJrD1bh/cS2QLgyPADQHdljpyc7mGJQec4T60DCq90EEGk+
YQTUX0qM1+hxSH2ulbzMPF29Q2Sxb/+QC1Bd4rnLV4b9my0HQZRJRU7jV59P1mlsk9/S3RbM6+BG
J3uv8UsGjXVFIiMKwnrZm0ASqIAT9XeZmeoBj123ylxxqbB/76P60aJquKBlRi3qp09WauRnCvha
6f4BIZ5BhmSPGWftxf2xtLw3LdHXAm7S2uJZ27jStVj+yK/4CwP+sPcUUSq5k8wUv/mqclgEMfHy
1oU7+DBbGGInRo2Ki4Lf6hwc40PUbksOUMoOCrSYi7/vdirZOXZvH3U5vRE8sQSBpqy3iZ0LBvw8
3jj5a7PC1KPX+k2T9kJ5qRGhC5v55iy6ffbTz9T5CcITEgoMm7Ap4qrjRJm7QpqHIq1ePYIkyW4M
QR5UxGS5Z8c2GUfQAuekHq5TZ+Su79BCgZbB/MNIIs5eW6+FDF4oRtYnP2mAa5eKvD7NeqzZVV4H
7bFJz+xb5CbJB32fIvLB6TGgRB2QO6QyW00Rycr2U0S8HGcd9YSun4XPJl5zFM9N0KKhySQh5br1
oM8JuNKJUGjC6146LGhQJW9lVUV4CrzyHLMTbGvn0Ls8v5ZEuTg6z+zdOCEScigycuua8rebMIG1
GcTY3Dae5uKrMm2TwXryY3IjrhRhBWFyaDDHHRLH+K5ThfLLnZ0wJ5hiFdiQXOoJqb9P9kKdPjrV
RDoLqrAVnyQeuU4gcgXVrs++jx0Kc+gMaL2TOSQb9KHwjKWx0lK7P1mNkezsPL03LZI/S/XNvjdA
qxoBQ7wKecYwADDuZ0icrpEReEOO5r5l4WGNO8svbqUBJQ9FHA/n2D72IGxWg13mz2XSvixbXeIG
UfSRP2YnU72R1SQfTBC1UfYHkZnxeDR0tGwwiGOJa7hQzBZL2hM2HQW4eefiaLBW4ygIcMVS/U9Y
yhpXoJEq4cYA3MAEm/7MSFcmfHcIMAt/hYYKAm1v5dvIM6FjHaexQpsYuw+aXU0PWm0cO36kXc+3
s+2leumMEVh8RAi0bmahnkdPTLMrxFbkoan0uXZnVFNaezEn7Z6yuMapiDvYKUGOFIZ4lgsV3ckm
Z1+PaL6EC9pINz4tbfwWmfr3/9p39PMsZIHBl8WHYsUBcaJ1e/CGxn60CuubJSq2fSgVgmNm3Tf1
eCSE6Fnnvg0DY5s0Maa03Fb7rsnQNaj0NzH1nZemxJTHQI5Q231mNZ+LKdE0aUYPg9AjEoLjiKoG
R/0eBvqfV7lBqAoSYJpgUDBGSIcZkH9sXd29yBx2i7Ho9U3df+VUQM2PBluVfbICuDqDpovYcLJD
C60ajVeJZx/jmBbaqt0LXOkHETNTR4wM3S3Z9wHiHCTEGzmxspktIzslznUsMAUwGXyzUmzN5XHG
TU+z5FcXS+hP0x4dHf0kDvp1HLMlrtPs1cia2+DpX55djqjdpvgpkNTlKRsTtFvi5PJ9JXW3rXLH
QplfJ+sGcQLwer4UH3CAbCisVP6XZzVd8aDuUQDNh7h2A81b4Jw6Y2Id7dOw+pyWGH9JsdOiY6+Z
wB695LclL2o/+c2u1DsqE24qlARxywcnQpFJSuuREbcvs28v0AaAADjjxtHZm4t9bxSUcl48uohY
0Fr7othODXhA18+v8WxfDdumSNPZsnIDtwEfaWk3PClm9J1V9BqjNQFbSVlmQ8VlCFwlqEtU8tNq
1lNatqgacb4tCUXnmIcc2oY4+H4OhHfgZ3WcdNcZ1pX4VLORyFnm5rk5Aplg5CyXcHT7LVoCYbhW
wBfwCKCVhOwN7W+t+xCVAVOdEh3DSBFj3iuNBnwpgZ+26HYCaR7JKvMzjuEubO13X2j/9Er7MQfC
o4gSIZIGoZ4Br3Zy36ac5gCM+BLPwtIhEgaHTIL0OI/z0Erzz7kszO1Au72yx1dN8Hlqbi02zoq5
lE0HKAiL0GK0RMbNL/vrOKO/YZrRrHn+4rUlP9FuYIPDhdu6jGo4o3mZl5oWOh+pWHQVUurfw5jr
6Lt8ouH98kRY7i6K4+Skk+zjy8fUeJ314jJU4juvJWMlc77kMfILyViD+0enP8LjoIam27vWpYzR
340GUVSWQPERM6N9rDweKt2hmmsbczfOtPNlVzo71W7KOO7XyvJ/ccVm+95ytqrpg9Wcl92DRqpJ
qb54fXH6k+58UgJ0ZlZ+N3P9brTwzWbg6ireW0zKoSjWmIL1uz9rryylkC6hVts0lfY5MAjhWeiw
UcfmodKZRSedDayPYRXGrn4tHBSydfMJLBNTUqB2danmvWanu9gp5CrrpdjphdgE5KTaM8G78F7n
XRHMFjUhdmDBFJ6w6b0vJkZQrLR75y6wNMYdyTUikjgvB/eONjfaKpQKLro1wimH19lQ18lNfxil
Fxs4zj4A/jIOAzaRJQOaDXE4974iE42whXBMlXjoO7ZgpjKYq1Ad8671W9//8IsaFWLbWZvlKmqR
Q29mcyZLdhprSGLjqkkxPESh5YrylYkTNz4KpckFDxIUw9ZFPuYE7QdJz0TPLF9ju4icnJIuv0QJ
b0dUkLOS3wSgODuW38ei9DWuSOj4ma/hKa4/E8uaj4UWHA3Zpnsrcx+Tmjup1qkRfNNNtlKgByoM
4sitiX0CHzSaQza9QPxIFg4H8pm37AvfupZ/bPTI+ipL4k67ZKsnHK/RV6bTiRttCmMozVjya/aw
rk+eGmVYd0tv0Y77KhL89vprlZToEpR37rqGID27AnD/5Hh7Wagu9F3GWwTERJj37L3LFXGQA3eO
j7E2wYMSj0+gQdnWjPg+3aJ/I8zyn2dEf9WUlgiZE/pF/opuvWFJJ5+MCU6ZyiPydNEtjukqGWDz
QFWrMOMNpzojpHDOzWEr2AdXZQNg9RmAlc+dgNKACF1SRLHuI2+BfwhlgUiBVdIiKmA8+rsYnIeU
UFY63RUm5S0dl4mku3hJLe23l0CFJr9OCCtOonCQ025y6IvEnH07WgEXED5mzFxsmvGtFdEXgT7H
vpY3lc3U8DX/Jj4Yzyg/RI2wpClxoow1AFGQN9i/xj9U5qBnEUuucD4tegcLhE6EB4917QYdVb+Z
+nheq4FURQ1CoNbrPTZrTsSJxL4GNVDstdvBoaBFX5mAXaeH9jyPbAaW4LTyMBPhzhtdWRDJSVyJ
JUqgA6pjQ46IOYudc5ZXr2016JuK9mbvuwygFSbyAisYFzovpOE+G7nDuBo10l7N5WvJeJIFNUs4
XgSFjM1GQN07Lbp2Au5GMzIOTXfMtfJO40WBhxulTdkAx46N4YCPz6oVdBXwFTAbLSwIK5n5w8H4
lzcZXjq3JO2wmm7FBFO9a01v1VlfSidCpiiMZA3w8c8Kej2sHRbqADIMaOcrr8aFCNf23vF/Rh15
q+TIHGo0HicielHl6Wc4Iu1aBPLBz/cDp0KBpHxVisPoYfbL6pPUOwvyrRM8M4LZBKUhw6AXwVrZ
/YZaRArwMRnWFu4KO0fh4r70VfwHp+V9SapcVw7przZkDDROajgk6Y+D2Y8ypt3yBDm75h0adQvp
lmlnwuGsRf20UWlv7iPaqZUwn4Yad2xmxf4mrkKDtD28nl0eCr/eEtjLEB8rJR8giWeC7MiS4FqU
kuMdSIyzL4Lxx+T64w9dF05zBFrJ8ZVzjml0fW4O6ENVCftSyWGnznBkPxJX2lsrSn9R7dP8DkWz
LvwinHB+KIjHO3sQLIw5GQ0N8coU2+VWAJTQ3awl1nBq17afHZhKeBteiY1n28uFrBhDA4m1vWtJ
G7rm5//jPgAqgIx9U2NHQHL6oZNZl41My8XEB+KPlP2xPHnZYpqqRL7O9HI+qPE9G+OM3YDuhJqk
rOJqWKsktx5aWLurRIiL39IxItBivtM/1sEic8hTd1XgEAojzkm5LPTxBG/aWmk7W9KK+pa9sjXu
EU2v6N1lyzDRVoCenUyElv08diSO6kYdLE2z9qxMb1cWrWQLO/PEO/kuT+b3VEv1K3Gg1iDoX5v+
Bihu7bXesOMnwiM8DfzcA1HHvIHPsWcsVnle6BHa/kHTZX4wZ57+eKaTslystSI+LTkKidPfasM8
tWjg9ox31gT6XTNoj/Y4nEqRyrWtA3no0rKHBPvgN7gMjMwmHMH7CMqxODiWVWwVgkSGhkPGfgaz
0JCHDtqiltitjYtgYqORoa16kNWelp5HwsSGovhy5uJGKCUmQGlzTurkzFXYnoj9q8F3kdUUW8MN
gO6wGbW5hhbh7Eo/DR7djmogxqWkTQn6DuPFdhxy8xjcItVMHuSAw9DO43cpkRFAfy2YAAWobbxu
CAFyFmbGtHFOrcUlCFYsWTukqGxUDtEYc9lzYDO3tgMezUSaIYEOL51dh/gGYBUgvdl6LD9S249f
88jdq8k3PiYUD4mPyHvCHYL/JWAfZJ5i6aNS7uYXpJW2y8g3sIO3Rp+2Yx8TWIx3C8e5jhPVv9Zp
+cQSAT4XADVSIdDMz432FGF1sZvGvs59g+kgp+vS+JD0zA27ln27w3GylXZ6CW4+4SKMgyyD5zmy
tbfEg0Dfz0QnxODf+zrde3lJy6BXB9cj9i4tDm3ALmSsdnXbhkXW0D32HKVthrZ6zExei3Ybe7CJ
I8rqVqmNQWO8EjL4qmPIgKC97sMc3a0Jfq7euLvWL77FWFwdCxNDoCl9ayiHMrIj5NZfzxXzJL1V
SOXzX8HSd+P2yWsSW/krc4xqFyd8WIP7OeJ0xuVKmK3Pq76GKQzpJYuOnAT48XgF+SGtvQVERka4
muwMz1ZXRLu65gQf+2KX4O9aZ538ngH3XvXGY4y/CEjjjpsYlXMCqbD2Y7r7ClC8lf66ras9BSdr
zOxzKvBzGxRGBspnAB6Ue+KfmT9NUXlgycwOrCGAILet5yIxgscu8P/hnb6mfXOdG6/dOzgLIzYT
mGdItK/7YGMUwyky/UetYjkMzjzhL+vGrFGMt+wfA0aeO3103shZZAvGKdBVn2o0/5mWSSx9AQ8l
LhT7Ce1yTDnnObIhltgzSI7CfpHyOMwtPy44T9DCNE1SDsibPCId6xzucJDIl6nEmkqEJLCjdhUb
4pWGYb/ow/Htn+Z8gEoAMsxqcXg7R71kamZayHmmhhFbqrESQGQlbW0ZxrMQTNK/oOjvY0HCrR01
NtPGzDtOz73ffE7FFHFXYPWL0gYWrPNGyuTJUZCcTY32WmJ6oTMy8T+WrzDxcMmZD2CYMWOyfhmQ
DvKn4jhwQblD9uVfPWDbgmbvPTIxtVifbnPDvVvsZVcUvFvNITfHQyuF9ij+o4v6pL9i78FdDb1m
7QqkstzEO7cQ0R6G7SMn57rEj43AjAWwYxunqtFubswsMcl6SGbem966vww4LQLrCn2D0NCxEWoV
Afw48twfEMx9TFFq7Fqd6ffsEAdpUhEgkTuQjIiZvlwH2Xya4uQvXfIo6H3zzWih8DPUS9u05wmK
CZSD5LnAMxZM5g3nDO2ifq/VbbDn33Hwg206fMax+CFzUwPcPePaoYOYpyJCbUSiZpl6f1FU3mjm
xAEq0Rd/WnC9QElxlZKBGUzl0cSdWNPjrwjdwDmMPsCbeANl63tbu6Uo4uV8rceS1ZPOZp0qR60M
jOnd2GNlNEQYOerKJv250rtHCt1olTem3NrErGL6n66V21LsLzQ0j13JrNinaEI9bfsEoVfjBVu7
ZBAZmN05c7V0nbEd3cRx/FakMx0Yu9l5NE5JY5rrJcurGQ02EUHB8ycPfu7+UjteVKX960R0Mub+
t4wmHEQjT0Q33FlKXiqG5KmmX1mpbQyX/X3TNJfGoc5RFeMcvFO3mRsId7HUtBdTW6I4KU6yQiJQ
8tA1j86/UjVcsRbJRuKi6XyN7ZQGZ4Z5sT9tGMX7D0tpzd/DgcRLhn7lK+5dynpl0KagSBUtRTSV
3Kpmpcz851tPSobr5mNHxRTaQt5LZLeRnRvn0dPPtfTEtpTtZ4b8BSvUgyJfDpmxeffqmiS65q1W
wSsahFtueM8qI/uioKVIs/RT61UeGrW+ZQ7x4S8BZQPTArStqEG99Lkb53mX668Ro3hcNcdiRvNc
FkYPuqtYd025NXq+woKVK9Bozo/gxdEdgF++rGCj4qRLPBbFuR6heZse2kUXar0yvyPsw/PflBu9
GE7xDaqbYCQGVnMqd4l9okwnYWwEwIh7i61AHuYxj4Zt3WIouhKEAAQibadVLwlvHBqE+YbjxGUt
Fn0jMy2WE6sUQMCzJn8xuZqjrtjiZH1tSwAv1bKShsuxginz4Fj5c1bg/+lpAgyQvNxy47VXtOEx
ZQWmE1sAZc9/0oVzBx0Fb1gf2hp/kNEdfiiWd6DS9LV2+7+Ed7LmAH/4DPYayWY+r5fnvkjkDk7+
u4pr44Ak8pZauBv6mQwOWkUyYalESlz88MHeq7IomH2Sh0tzNOru1XY3SS2LAwEdYDG05ToMS7Z+
IH2wPK/GNjYZkBCdrnc7pBuPCH+ObRB7q2ltJgCaInaGPTPKDmHgcgISTu/XGLHc81ym34jl2MBK
HrDumiQIjYCtvtjyNSimm+SmewD81xjzDQsfwwJ//rvFrYMhpUn/BmKVsG8wxlZPEfhZW+8Xap37
iwbkrWTVTVi9FTLc4U/ZZmy/TP5bP5yqOKesK9hfzM4bMCca2G6A4QW8JtbyZ8/RnhoGDa3H69Y0
Duo/jFY+UKBt4wg85uxcY3/LQsw6jJH3xHTqGuOl5n1Xx66KH4M+nfelk9VwA95rZFbrwWeY1tk6
DUmg/81B8uMTqmmxqUxtm9xcPOkZ+59Brn0tD4tiAdg2HMEmUuyBVZxnxo/p8ENg7S+e3lcikl2U
4y8G4OHZpWjDx3wT0Jbzgr1TE7xR9t2aHJtPXUWfy9yGMeiPpzgnkqvwxp4ftbkY83RFGNyt64XF
oeo7mRChHt/Lanm0eEc3xAbsC+En60RFe9kEZ8Rpe8utd2Vn8o/hQ9erNzYUDBZ6402k+o00H/ac
MMhSTjLaJMprtv5UAZWszmnODeE17YPV9zfVo/h3xHnMcLTRxlzBk74NCEN3/39NRpm9sVpeRgHX
goy7rcPWZ9UJTmOgT2jaRlCNJYSEtpYfmLeBHawRATAYsjaVmE+xIxFP/DVOjhE/CFwIZ817pOev
URQ8iX7BLiBC8NpyN+TBmwFLA659ieKUmTCXwruVIv0eGtTc6uQ7Fuduk36X3JihnmlfIOLpIphy
DcAKESl4jbUbKo7kzHLujIZ/J8C9iD7x4lIJFf6/1OIl0tjWaYb4dBWr4eUb4vrQ9fIFs89bMW4w
1VPhuIC5WH4fl7fIzVfuQqPWnHhv5MG5j4rX1IPwVybwf9z6YvGubnKhjnPJI5Nn2r+85BQn1x49
NnkCwImc8hB03cEjyG5WR7+VD7UX/9hTTdciDrhLOYkw8gr8k1ShhO8CWSq06j659rGKQCkk031U
Ob650XhnVj2tF5xyDypkK2Lvt/b5IYaftmDqyfh3XhVEg+oz0ZA8RFNn3keXksedK/YuZMja+rKE
bjhLuGA1XVxwar42fbTVjGaHDtFDgizIYuCEankhGmNLoMrVjfST1eHhm9qjhYt+jRKPg0frYexp
oClt+bnMw4OaDWnjBmd/8Q0pwERZ9E8k8K419hEmiCjxMrXTp7gzc3kw2yUPpOQLjZNX27exmGdk
m1YTnhpLw6nTodSLGadoEDcJk1mSrcu1jif5/2MN+PixUS0Tkn2JYsTVTQCAoD/jZ7F1AvkvcLpF
WIOKvjE4a7282qB0+pqtCK+FCh5lBD5FlMN97iqGtmZ7JgQ7RBd1EyYYBSInZu7TysmfZaKfDFbD
aUFppxL5jKHs1wtcLkmP0V3f8pYh7l9lyP6BImxK79ISdbpUaN91usM7hMzPrjaZLvaap58UVwuc
jgP4x2UnxMekcdC5IGF9RjecW0D9JaMMTHApxQvK0Cvj7jP1RVFhXHLpqVlmFEjwIEuJivJHi6nS
9aLfu8wVJkN7GnFg2NV4CkqGgZFWblVkU3cbV1lo1JSeHjp98YsA902xf0DzM/g6X73JREZ35hta
T6ywS8M5Xa26+EFkSBZ5Xowr3UJVVcU/ZKA9dw4qLSvtj41Gax2ZYq8P/jnz+vsE/c8dw5h6a6tM
eREjONKay0GP6HHQGzodEzYaVFSmTcktBzmtHpxn0ervCDw+sCcCODgkVlshyRotsqR2DlxFMX04
0njzpHO2e+a8vQCCZff7aLCeBqd5QDlzFMQych65az3rL2U0hLgSfwNv1vmosdM1kKf/ySbHOk+9
F2kFFQG6JcV02XPFF/JZ4jOA9SRhKys+YhZSZqI9j464DLqHvkRHt9HfDRbIm05hSLL7G3huykdy
e5QhXsZSv/qaONho61AyQgOL7Y8G6xqzDciyY/qayuJ5yEd+YTwWlgX4X0w3lvoF1zBTYIbcGO/W
hLkCwPTnW1BWj4EYWKVgjViRvL6EE32ni6bYoThDcsUnoeAG4XHAeIoWoOFG1/rxnOBfJYC7+5yc
5fsw/nh+WB6hP240nO2NmvZWrO1nB0tY1ZoBMB/zNR4nkOlOix4xQRYVPKC2N06xbe08C1zQUM5n
1cdMYgOJDlbP7ENqYtWhZjxixYDYp+G506I/+nx5MlkuE+JytZRO5eLHl7nm25wGI0C8MnX7LsMk
zTO5bH6KOcy8DIBzPyFV26ViKC9sAjU4PQ+aXv5rZf8XkVxJKUdke0af7THIyZaxZ9FPFTPP+V5L
xkfZLJ97o12UoUu/DAtzZXRaetBSbNCWpcAWlAEbrM5a+foSyNuOF9XxCAfGfbkWKlQ2K0kDxQvz
IR2LftYx31mYrKWHUpFBjc8YYGB3MXubopkv8aA/6dng7+h85jXxdnKVTPm/pNAxKY/mOyKIeJsp
OH8yG7FaG9Gb553RElqQFmimPPdS5b0F6mghD/Ryb3gieSaaqadXxIqr34vS43MM2ijkFt7VgtaP
rRa1Xf0wRaw1Z20MzoNH64+CPOyXqWBQvAQ6padDLTpAtlzElbdMMmnQ3YIcLzaCjJuCXdPNIkx7
Il0XJhhTeu8LPi1z8h1rxfSQOf4ZgghC7tpJdo1HLC1fdUiOnnjUUTjlielsJ+I8/zcYP7ZGN4bD
8gAKzv7S0gk9xnizzYD0WwxnNnEEKAb0M2bACfzsqKqtonPHwXFJLIU9ucdYNUejQ9yF4NABMrW7
tEn0gVt0RFD4XcRsrzRruGLV1MI8eM0Mji4Eo3cM94inEaer2nTXrA3kJpYsEOpWW6jIOXc/bV9c
fhkm4MEAsulsIlBoBnQPHno7HWkJ+u/ik03kM1gRsWspz9aGGfO5ckHKDEQG7tPIDyByJP2pdi21
o8wjH5SMQHRiTNS96kJw22lO+4BxcbcS0Y1p0xJwTLvRV+7eyEbM4Wn+w993IiEYS2O+5EIuT2VZ
rXO2J5tIJOfBfdQsqpLYRHhlRfjGJFjBMGGH5yH2IXTpSS8HjbGHRmCY4W3rwOjDOK0vY8GmCbng
M4qbA26bT1JjUFzG8iHTep4OOd+Lft6LGppAlwehV7AbrBgnk57sD5vWc/6ZsrB3EK3Ip2GjrkUA
zqF+bTHkT1ehsB0ZLXtth0G9QOuBevSHNPeHhhINglS1Mvz2tRJ2QfCED1ES9BDCtgmcF4evYa+7
WT+IXnsCEYDF3iSxoXv0OF1Dc+Ilezb7Dx9lNkcrjEPFVisqgu+kdsWD0ydfHTA8dvCQK8SSv8OK
naNWfpi4jMIRwMeAsLzkGC1Q96EX5fGaYNPBJQnhFhqbQLx7BZM9fvh/6BMj7lreaTgLh3jSPyzm
/hR2RDEKI14DDXdOUEE4J1DPJc7E9sQxEXMCStgYpvPLIKdacH2HoGSv0wo4D53TnaasZ9Upvd95
pu4BnYqrT17dBFyIzrZrbQFrSCI4Y31WfXeg+jd0UF+Om3UbVMMvKGaC9aSjRSKBgLmg+kEAkE5d
j1/d4xdxFpIK7p0bOAHYOvDpxyo40zZ+T87G5nuQLA3dPKnIFWNoOBz5A/thn9D0pQWbtwYJIj2C
mhG7zvfcWQaGKBGjlBT2atgSqkIZ3BI9kg/NzJYKmblZHQHR9aEImHxAx+DsKLRobU8XL0Hy0UZA
koO5d3bWRP8cV0ChguaxZJ96qRuaKtK3UBlyKk2BfTHTlG6CAhLV9d9AJp3KPZyh9rKxyY2n0DKT
RythwB4vCeBVYaLRmIb/ODqP5diNLIh+ESKAQsFtu9HekU3PDeLRwXtb+HodaDETo9BIj+wGyuTN
PIkPA1tIFBHuLUATsSxBVWz2A8BvmtaqY0f19wb+kBfgHIJbl2rL9Y/5FlpOBxIUp4i0XnJbK/ep
NZXb2nwCOBATO3V/5rnSH2gaZqW3J33B+vQH26iI4tFDzMgT56Luz5SWLAmAKwNbPt/YxKqYx88T
NLNV0n7YuJDQE/IFchU/2s3sIhq3tLaL9GXUXFC7A2XV1GwHNjnfQfmqA1FbcZ6QTcVpp9nZOROt
3E4PRR5aq75y7xC2IhLG2atN6JImsPaWu9G9po8WWGtyygyzPWJLliwiPE8vLS6KBtHWplJcZeEL
0EOs7zMXeCMlQFtHur2G3f2nJo/TKt7bIqvYa4yzqoZ3Mu9YvQz3w6NIbwXH/Bym3kfZOLCnqhs8
aFL9yITIL7ehjg99gDgnw2BThr19qmWH9EZCKoE1ViYoZ5URsXQFv3NY/zQFgkFc4NsWnY1GY/an
cNN5HTxcB7sWrKxviMPbbBDedpwtLkS4/qlQ4AbVka2cJ9uX9OU1AwdVlRonqzYQWnuIWHFkPg2k
n1eVLF2+IRodC/pMG0Ojd7L+7DVG0w4NCA5O8oSxn90xIKt7+7oUz+vedIJzB+lv7jHt0VvLE+/C
zqogiGHNOetKvjfc0Rw2KaU4WanIQDonFiQjfJmDC5A7LRiNsCOVmk6vgBwx1nUoZm3Czzzi3595
QVceXomTQZP1nDMyygqw1HOpQIYJSOh84w+i4/Q3uNZvqbhghy2DQs7hDw5w7+08hJiJE/rRjOkQ
S20b1PwSBBGwaM3dVjoEW0KbHDWAMbZR3vQ2qo6QD0Fqr4ZpOlH7aZ0dGydSVfxaHSeeYWFCWhAY
aR1aMOwOnqLBScRGH8MnciN7NOLHoR+e2XLQyyODoEmT7BXZBaCVPRwb/Yt0mOmrnCZ0UEL2EUoI
yJQOoW20f8fyydPb96QN072etT+RUYK7FxgPgkXXbFOm5vBx8I7iXrLhGRQJ1gK3EauqYxPV6vqe
8M+tonpD/J8Weqf6DMZ3MvfTcWCOBhDoxXVJLpnlm9QY17sZPgJbneyAkCz1RKuwCdVGeO9Oh55R
9ilII4BVqJWocpQi5SEXWX3jDIJwQtlTSNveGBWcpHsiRoJTKKMxg4SqP2RcnBlpoEz/unofb8sE
tUVOio6KCnYQxuWBx0/WpFaqxP2gvuBBGsDqOsm20jAVaKF4+XVESeqQokPObX3UIeGEWC/XfYim
kI+5X4jxktqtteEeP63C3zCOf1LRfFY21StktZfzm6llnzApHV/rv2pWYCVGzOxw37pCPUAysjm7
VCQ9sEfO3LBoEWhesyWbHbAugPL0vRiLh6Awbudq0Y9lYGLO+p0T4SrTKu1XKteilKr2a3hHDTP0
oMi/+hIZN5U8Ef34yD0YU/RrMGD2RbkUJnaTOp4xHaWPCRdZUM3FyzRxvtFZ4suam63HPcOqsi83
ZxrUNyZEzRhhIi7ndwuQuPKw68s0+KWDBFl51hRZsHE3S3GLUlfeJ1Jb1lEbUD0mmX16GOdiqyVf
0PLAcrQj+M56olfIdRo4Qc6bjCbNeoe6/l4yyKGQr/i03XeTcqKF+IcpK8b3EBFSAPXEh5QTHAqD
dicN1AIMS8QVobSGF0CsEAda+kWbbOMYxafGVROAyU8AE2cLfxqcgG0h8r61Y0mMU/Zb1TPWWu74
eWUTPFEa4ixrUEeqalWL5C49uK1h8RPUo58tGZR2mp5wvfLpl+0nL1K6c2m1obTrNrXhX9MlX82s
n8s8fJ+VOtjl9OrEzrtsYulLBaKt5EFVFsi6sD53qdk8mY6znzVOkljlQeFzO8+kc8lDDyG27q+4
5jd5Ku5DPGZ+OAn8YwAu8CpDKzB4LXmrfENary61F8xA4XUV4IcqFU2E9NE/KA7BWDQAnRxaqok6
2EYhxqwRJjX3l/at6OPdYBEirAkMgj8da1KXacHYbSJ30bTg8Lk2FxQ9e7vECE4dMVViU7aDtsdg
wW4PARzjGkoKayKLwzS3vhnO7zD1hN9ypKryvNg2oHKAGMmLC40ya8Yb2SacSzZ9sHl8HAT7H5vW
hzRBMvUthDcJ4DmX9h0Z9ssGlCL4PiBn8CrI4KNqGIg12Q9GmHufQnqZrlmtx6y3vOZ9G6Mo0um4
z1JWKaMi9ZEW3yVH1TMnZL4BakpLRa4IobKK4a5RhIDM0/U7HvUno0V3AhLerGamo4jbrqfMjVu9
xFDItnHPXCwWFtKfMiO/UQzkQ2KcZYW+1spqJ3uQ/ZwrCfMXyExNcpuXr9QucZOyneCZV2gyC38o
W+dOZZ/MuvXWRDcOdZVUj1lh/DNLOaBsW5jM5Q6AiIm4j2afY97y3DDeWYL9JW+9Pb6IFZzdzNcW
pQ6X4jO8Se1oVs6l5boQjfm46yL16Gju0bQKG6saZdZZExMn5GFJNTM4085DOnBQXzo5mZwgku9W
jLktAMJ7OXZv+Ng5MRJn3dYhUjGoYK2jzIkr2LpIqhMJB/CZ+DWox0C+NMuRtgamKql+xuzB3weU
ivqxJA5y5qYMUPitbXY8iIL+6ISoAJJrsRbEm1TAVKgY+/t6iHhaA1kCE/c72aAi54WdPyI3D/CH
yKUwI6XEqMWFJn+pkdW2WkyxmBR2TCZIPGl4ANw0R/+I0iuL+45pwqNHlRjZrdzcOAlDSSBLXEbY
acgycQ0oYdtw8oy/ImmcssD8jqboOAy8AdmUPkZFACh17v1R0w6QP5Kt1KJfO8dsEzpsTZA7L2TQ
fkSFDzvSm6c4DK9G4yVPuqv+zBi6dYM/2U8GItNUa/EheuNGsYYBneB+oUuGmCCX2yonYURcbZYW
LZWkyWprvFKxxhNTabRekattiQXQOlmKdRbwgpXTobDYqFF8Hyk4zTd2anO0jl1k0tnclKM7+Tbf
+5q7G5C5srSxatzrYaRnnJpTbMCMsovGBElEiLWC99uW8maFp8SJ9S1GmbdkBts8SRs7TaX2sJqa
Y0chfQdd1+t/WM264slscRVRrPjSo3mGaX1EP65KzssG9QUMYUKas7L5seCccUBod0Hfiu2sUBFN
NR4GSx0EltA8xZgRhEAp7GyZDLHhrAlPPsvcxbvgQSwSJU4gMR96OHUFuvq6btVL1iJfEJYJbwRx
+tVnEbv/qlH1u1iwfxviM7SQZ02DFdWyTG4BEa+v2U6bxLaRJMnG24bfUhVZeEHIQIH/H00UHGss
86K5ALfyGM81aOq713tvS7XvnvYmBk/CXaRFqqX15q8Ex3wF+b8tYzPZzo7+5JUZ8z0NglKeftWl
Uz94+aHtI2uXBe5OFeNAqS3MQqPadGY9PU4tBe3mktWLSVLwkegN03sVGvlG66bsjFDPtNN+VIpc
NabIJtE+82hZhZzY3sgo/nLMDgM1TcoboRedX3d+L0hSOniqdiVboukGFxq2uMmkysJRHgsSTeOX
M876ztBR/TUiiIyvjnHunRv9X1AoqsgLbOZGowVbs0tZYiIbHRkwHHc4qpNdaismltV14YU6lhRu
fEbOJ4YXZKdJXFapLHb8HtTUWjUx2Br7Zt0JvzKNdqcoZCOY24stFxu51QfjlJiwjBQzhliz72bD
4S7AvxMM1WM/imOXiS9Gmt4CRRWEL6Q/jblHVYF44sNOGYGYONwr49HLy+CkHPvSx8a2oRc7GocH
EZbJru/ND97OV/Cu1aFvoMmAZmaCwJ2zpX6bUKWX+dAwD7ULg9Dp1UMtc7keesvaReahaGmA9cxc
UJikrm7qMkqPZHIx/vDrbaramXY9LeLeNNQrOvYOo0jeqqlDIwjJ4E5O9uKN9PplBJ3oabhNnsQR
TZcDmne2YnpVEvJ2UGsY+o6DzsHJpW+r7UW5zUr0agpruGSQZ9vwXXGktehk1PRDjaByAmYFBtt9
bVDydkPJvp0w/erwJTSSKYMLDMAoR+UTyySi7ehAsweO9BIXl1d42zkf7X05gokikMG3WJLMEJEO
iHlXGjkOp5J3C3fTgkFvgls0J5/OgE/UNoI74jppRZ1Fp8044JFnprLP2Xe6sk4aLZ9h4m5baHdE
Ztdq1t4roX90Jhadptn+/49Z9iWk3ehuVjy1LRjxEsU4xY/RifpBojzvm+ajH4R2pJ/iKoGjCouG
bUv01SFt2ws1mKyFdnegbO6lTZvlOTbctSs4zAxF/odiycOBcg5EnvtPyyEr059YZA4DlbMwdR7M
+Vcv45PTdNpxNMAJy1TP/YqfA+D6odehfTQpDU+0v4dz8ZVh81hXPT8rHeRU3NPb3rjBFntD7zcG
Ug1GBbabwmIXyvdCz7FtqJhx6eCCCVT2PWzUS/XMbdR6YXjK2yDhyccs3e7oURadBuf//1c8TFxQ
M/3w/1/pbg7lj9ZJ72wt/8UOzw7OOS1UEd5DXDUfJISpPZavnIJgDVgZzASArymA/w8240fy8tU9
qY8pYLFrjOFxucn2j0nUvPGy91h/4/woiM69D/j0Gjd91yYHJHEX4Nlzark2U+WShbHu2I+26TA/
CZKU+8Zznbsoxseei9mHY+NIhJY87TGDiX0vHBbTTLvgkH9IjLZ+jrzSOOL7D3BeMT+Own4iPd5+
1ZX6GQb5TAuh8RhjboIIWf5rbK7qcUz1geMyVvc6be1ES7t9NaX7NoF+ztwdMmEznbH0J3aqrklk
BRvlFjuTqe8tyRvel2RcGQHCZx9x0+5E6rdNm/iOZ2w6zszHPkhPhiDwV0rmUGVW+WAdaHF1lHGu
VXsmMvROhhT4qlbpNzsCXxlQZK1CmrNh5r0O6qfCI07ejJc2dY893s2zS1SXrRkg7FR07nZKZxTS
iMpnl0QGeqY5TVxHOHGGtLoeEpG0XEhn7d7BVnEtZgSY/M5uPhu+9OoGrFq5RWsIT0Zfvwiv5v7S
yfdem9houV2u8SvFt0IzgmOlZLxVXtOfBw5WXGwYb9Bk9uUtvkrHxBs82Zw8iKLh+He8J4b8UJ9b
F+I9qho1VvMF0fPYOezhGY5QLsvEfXpPYsj3XN/NvHfOMNmuSRmX61ntYtQokmstAOC1JRpRTb+r
o7ixRWZ4lgElMNRQ3GkDbDcRNDmkc0iJDnUXBVoeA3xmpNC265U0YNXRXtz2VPx2OrUOWR0dAl2D
sDKxdbLX+OiKg07k36htfzSaZ4Nv4Th27h0nLBdCAH+kJM5xUV8mrG+95/lWoF1psLD5RxGU5ib3
AJkAtw49sa4CiGN6Yh2aEElv4oi5qz3seiBRssbpNnkEKDvqtwD7mIQ0yYObC1ArFGGkJvFngQYF
QJ/BaIIgVeB/5cog2p2bfJZYtRgQpA9cxEImZizgQIyWcFpGqJK+QhGxe9lqKVGBXhLWF62EPegl
1QNzdmPdpOoj5ezvs+ov1S3GZmFgHRhajmT+aT6AlPzdZCzi+B1eKf9S3rzzWkI4IHko35qwQ8el
8+hOKQKTZfi9PadH3bAfWh1AJsQlkLbt+0CAvIMs2xvtPcJ/uU8K7V+pyrvQpwikSfk3UW5cEq7l
9C12UTVNuIKWNupiqYkgONyElwrU/BrxwVgztT3k4bDVE2bhoaQDRmbaI6K3Msr91MpvjXz98kHd
gYySfB9rutVxsDoUeZpBy44WwfQ2RHXvuxywYmgeBr3YpoHXca5od47X49MTnKaxZoxW+bc8bxTL
UOBGUEC69PnKskNCFmO6FkO9hQd8hA353I5Zvg+aYkMV5SmgT446wnn/jyYsVEg93U75YhckrL7J
Q5KQoftaLqNNIntUT6caEVy6V9MeewXMl8Ll7jmAzW1zGAldxsy/8/T3tGH6WH7WICx8NdjKl6X5
gMse6sCYedTalC9TnmG81HBdhN6ecBbE9Fq+Dab7NJAkIAN0MXuu16JWf9hnKMV2fqVpgaEaymat
j853OWCrSDN9heH8W7o8THiHyMjS9qDdc8/90aU77tiFLqYZXQtpUNHbB68lq/q2lF+JS4za7vXK
j8rup59s3rYo1XkqfWEb3DZbKtzwX8NdplfBGfovSgvsXV+F16yjKdMQyT/HSfxC6t4TDvAyvNlE
/fYVMqFPx8fHlF2DQnxrqdr1WMLXo2k+wsnz9eXzSEg3k90v0k0TONspTg49LcPkMGvziL+C3giV
7aVBjmSqzQvfGPnBeYmLteMeBPCwjnNngf1edd6AXZOpbQRWOJbcohXKJdbT+celTA6nGtf98NLP
3ECFpf6Srhv2+L+/VfseGjwNy7uP1xchwK5e1Rz9Q2J5wpN4CuoO2mJi0C70ypLwz0PZWveKcxRF
ZOkcvRUaESkZXohS9rixSPMQVlv+5tQE74OXHAZI6VuA5XTvNPNBd3K+hYDZcduulm9JUf+bQNo9
erPaVQwC/ISFlywdxHXe21EguseB9RqOhBtlJ/aVkxMXRH2yRveaDuzF3gBT06CgR1mKTKMDf7qI
j1GF9SAHI1T/pnp7gzmIF0xDZEEl8EjGxNuq7h5GDB9tSHpSm8npGzj9kQQe+364RwoJp4qcvTOX
JJAdUPK8tLz2DpY0S37HFVVHDgWWJA1OVnZlM0HGDYdhAxlsvcT4e7PBJPbjmsMLFGni2g6SQeod
E0c7Nl0vVoNh/ZtCDsapU6+sKjgsn1lK/G5j15d5OZByXH6YzZFwCqROc7BONhSFKMTvjzFR+IGe
48gu2nU6AmGYrAovaHcn0XYrkTaZbuQ/tbBKXpDsTC7lZ9Rcrq8j5yZnyF5aXFuWk1Wkbryvuq5u
nUMfK4dC0J6s4IXEmhr+k66Ydqol36Vrv50ZPnJd/CpC4OHBKZAPVVg/mB01vAwLmGrxUnCmo2kq
bPKvcMblOgxnKsR3Q4sf1jO6s0iDYIVp+81r3YUD290F+UsKM6zXZrYTwDruv3yMOeWknwGhY3PI
P5sGBlrM4XHqOWhPjwMuwqLHUV+alJkGXnTogppZaqxfJ9chBT9+4brI73rFhqGJj4x0xK0KcPIZ
8/zTcClfFl8Sxblz0iWcZeYQnHPg0hJwp8wDg3hQxGDAXSc5hOWHmhEdbHhhpqddDTUc6D577Phg
+UqPjVHJXd/274m2jHDmu/IAto59QeI+nh96lVwzpV4zGgFYSowrJZrrqPeis6P6Q1Zkj6GJyxd1
kTEM9/Ap+KYvxiW50fCs1/fJkeZBKlifXvxXEe3CLwvRVLbq0SwFKnIyvke9VLt4TnfOKFs/BdnT
1sND64lPIdKvxIE7ktsAkiLME3P4J1Ng5bWH7ThAZji631KVt0Fp15zwd0WXtAv/bC3K9k9F8yfX
cC+1P+24JlY18+LD5FHuK5noZ9egGaVxXgwO0mEk3jlcclTMgwOLIwC0vjwaSXJL0v55rBgLufHc
77zk3Z7C32bO7gwQj3U/Sj/WtWoHvgdYnFZfUAO4sE0RYbmMuVuQFR+t6f0KvCUWNR8cNaw3pJcz
c7vZl9SWTVP80cr6KCMSQPFIAK7Orn2+5H2XZue46a/1Ehdxy3GXz87NiOnAgIHh6vdR0mLUovLG
2VmvL/zbiO90Y7mwC6jbaqeX2i7+IKWyAzgJukRwCM3mjf9YvMotuIG4v5f4cVdRFQm/N4N9ZyDa
WBK0oNBsd21bdrefOwNASFgQCzK+OkCkPg/LcgcNBg40eCSYKvalyIlA9wuMn7F5+jwX+efU89Di
lHpuCuPJiWFYI/SYGIHXrRjuVmhSicC8RJ/cf5GCKZLk01nJCGrEMnm2HG9TUENOYKj4mxsiQAsH
e51iVl9BUsSaZ1I4kQfub1/SLcCk3F5MgNTPpW9l8DIGI10T5X3yiheSW9c8az/7GEcmpihOPPmL
kw3BUUut9xyRheGJoGcjhJO2wNFjBIR46razkb3kebcd7BbmRnBB/ccTkDBKk8DU3Ol9xqy6r/P4
L1wWdp7dKmK0Lur6A3w1E00xz5sGmZe0/m5iFIZmTG6k0T61mghgoYiAx3r1zqfFSZlvLsb11hfk
oCtz2sdx8BGptRpn91l4uekv0hfeBE6eNW0P6ypsgh3OKMUxUAf+4hKsnij2KvGx0+L4oUFX2/SA
yCxRo4GGflk0zj5E3TZddTSE3W9t4pR0emDKB7h0xBDzO9Ow0ZYtR6fkWZPLpKvEzcF1oJjqdhsH
+6iZ8mOjDnkkiWPmE60ZmD6cmplcxP2G4ll09xmCr4HvxRDEW0fJFNo0CrD2dXy2k/PYQrgzUgRv
U5B35mzB6MJ4aHCx8/PQaWF4DIw8k7LdWdzoMn0IdY3d38UOw7yDbcCof6NtRWZ0sKJsE7hIJskc
b4j+8jxlOJMK4mZNPxsYc6rthOu0iubXGc6K5j41FiR4z/G+JwI3ec+ZTkH+KjTtFcDBiVHXQx1s
daj26CkdMLdgOApjtI+BVeRYjzp1NHF95PR2C+pxWNLcaJd27ie0UKpDamMfBd2XBwKT63z21Gph
saod92yCpveKfrqOZH0se6i25QzCRmGxVwIfpz7AxeRGkMDUXxn2wjBhg8iIGvvuklhrrWmjswN7
BU4Z/UzXIw+pa1341pisRuNtrknVDQODIllk3x4KI+AjjpP48BIRP2U52d+QmJrbWM+eLK+RQEvg
mcJoQfS+oAgnnsg4kv1+GsmXgGZRdwgJKZeEBgU6ic9JL8TedLvnODapJWCkwRotF9sUS5aTbxM7
oLIkVJz2vSncpGV5spOxPHmoy5jpYE0Yv3e08ediLH9U0Sw3M/ti08aixyAOrdls4bizz5sQMsMY
TRSe/D9dT++sxUCRgscQg0UKtCaNjDdG8ccxyVeGGRLmVc6rDKc9NSFrW4tQyPmSPIshAH3hmLzr
d9ecaQBqbdBqnQBSUsS/ric/danvKWxPxpd21sVaQllLPHXXI3W05sZcjQ2ROEvc+hxymz1yk8kM
fO1Bdk9lWu36BSX3CyP9Ca1PHnQK14x56mm3DB2ybzS5u/nFtaNfk3q8vEYKINC3nUpuJ12sv83t
yWHRXTtjc5snTHlGEV8ZqP/xDXAAox6MiOWV0hygtPYHlQMrXp4NeoPaZiY2exHTNS89jkletMlF
8+z0WuiPWPjWhgfJB1s9XJ9jYpBgi6307FnVWbIW4FPVuTsND00a303ywNxynnXHOrQTMhNwrpXw
0BIxqe9BLv2G4fQ8GxXkDYDvtjpyICOK7nD3p1WI6Eu4bojo7kJb/TmYLiDbQJSuDFxMOnvnqHh5
as/nPX0PExauaf6X2NjlkxDXpDYst7Ho1Lt97js996G+EV9oJbwWAydpZ/watei124DTZS0aE+bj
+fPYmD/Ug92RHo6mxm9XdsAVGR78YNszBQAVNcw+xKyakTCNGnVzcqikYRF55fP6mdMWsLZaMdE4
g9J9KXvuwtyuVYuhD+AQQFRugq0jHmSvH528/4F6+6xHw2vSKH5bGR5ATvLtg3OL6GVP+XE9wOpM
Icr2mjT6tpARD8GSf9OZeeqF+6YoQeC7fozmWseLNTx7EZ1UjWGRgbFJ51bSvjJKemoNF2TiROJb
996wLhro+DkU2nRTZ8DOguQUdenFAvTiWt68VzYhNielalMwX+1gG/RzkRzS4dd0gJ0bNTXnIiI0
xBILIOG55OjFThk55+VU2ynYGhOUbuR4FDzb2hVu0lMyHRJhT75C5mLAGeZiTxrgGhjhGbP9O2St
hyRh/upVkhoRZqaLToBnY9X1083BCG7p3rcpowuZRpaFKPvLDCzAwfdUP0B8vZMuwsXZcdypxvQt
ETytyfhXNnCXGKrve9X9zUZ+Lm2Ea4vpEfz1duUU5MOpR2aMQnFhSu8fU0f+PYapcDTLAq3WqKCc
YG+l3ZjWWZI9mZ7+qrHd1XHIzVf9ixhmMrPAzefZe9flW3PL8hgBT44D55w3/0dj5o9objJYCuox
rIoT1AuOHLn1TFRBmQ0zoAyvmuwI0jE0srX6xxKPAnfy2XbcT9VImvRYzeB8ERdgmueFUKybvVZW
3yWHaqhuJ/K3Xz1drb2M3+ZInHhE1+Y4+hFibNzrij9usSiQXTRxVuoTMWTJ0qD/RvqHXtDqCaXx
yeBEzoUlkhQroWRSmmFyn1YBf1RTHy1FQl0vHkPa5K2p3keIn+usrA5FwfNShNNDONpvMv6nuIMR
GjwU7B51np5rRrARP6vJ5HdrUSM2srapGq9Qfg85vQPgiHk1Seq5mE1gnJxZ+fB208qwslp1t2n1
iQDg9S1J905oLNhBs6aBhV4VVkT8jf9/AX3Pm+Z29DbrSw0tFytNVCyuVALThkr7M/CGkT5KbCa9
vnajF8/LxD7P7sLMEKstH3FJA3jNtR8TdJcDwiMVDLi1ZUCL45hbQkEXpEy1Rz2MYfig7fdcRYEu
UG1UF1R3ZdAH+FjufeA9s6DZu4mtC88UxRtj9Wtb3V/wv2UMp4QmzIKgOfwUUL944CJtj3foIwWN
iCp2yAZu6FhmlyQGlnVO3uX0xHKHcbGQ30pDdRzJ01OlSprEq3xbBkCL4HA4cR3vjCR7nlqSmt4C
9EAtY8Q3fkptjjYAp37J0iFaivnIuSCo1FmAqkbjg6rmEZqsRXpLBiAU4MCpg6OPFHBGr3TO4k7a
PNkadM5g0p9xXgA4Mnui0hrNJXn1f/U71JPI+Rbaguid5ZtmYQUMQsfcDBS6I70pdSp07lqeLqHJ
UlQcl+yAVG99mX2cnkTX3I3SRUnrgIWq3NKPvWybDex7zJcpxNgc7J8PBYirtXicdUV7amoApeIn
57PszOpd1sxSKqkBA69zWAYzadUyenGkQ45rmcy4ClQFCAlbI0ovPhPHC9hWl+ZDgBecDGGIVoSq
CJGaIcgURuVceOgwDOj1Mbz53OmSEorgYjThWz/IizdiAW6n+Bz0Ba5d7l3NYL50I/YR9NZbPlqg
aeCWa+HHoHIUgOIlj/B7WdSO+tiSO58J04uuI/9PFqQ1RwCgJz88RD1+KveAIBWvsbLCIrc1olcR
G4n769KpLNiARi+SO8B6NNJMT3oSnZqB8QnDtdmiCxiFLGjncx1wxql06Hnj+IIZ+QEzzesM2HKd
dhp1RBytOSUSArSas+JbKfBve8LeB2G8MZz+1UGUajvt0NAgQxVGcciQiewI24YBP/A8Ua67Uq35
lCYYK3WreOmN+pEaFXNoElDYvKOmqz3bE0HzMcThw8PL1C8V5yjmFqRfeh8O941dNgfaOhZ8mQXP
kzB4wyv2Hm/WfmOLYpe4Ahw/v1PGeSd/WePCA/YoxgPB9W0Nv6OSkT+YzafuxJ/mlF04Uqwc72Q3
sIQGcGYUUGkO4eHMlA9NgX1Ckj2sDKilVKt8uc0NIRBt1sKiEyd1u0toPO/xcRtX7C132C6H2OAG
xMSzLa0PMkhYB4gCQAB/aXAskCOP/0r0LvaW5aiHG7c2vpXLRpbwwLjL0H9IaeCNvuJAP81VfkDA
ukuwJlQVepts1J5B9fwUmvKnDrrA2PB61u1XNbeTP7vsKEH53DYKB4ihPbvL6LXGpOuCBxu89jrr
BCZSwTLfiZazVDK8CLO82XWHhiwpNRbqYdTFb4KodeyCt64t6x2MAxaJON/DubU3kx3t0zDCVlgF
r2T5fxtwfoICR0vbKDAUe01oz1l5xJYMkCXVFz7qhPvKE5d+gUhb1VdN5daq07pHpYnDTPVmFUWH
MDUuC+BWy29OX7+LMo+gyrJnM1ux4bED2zCZABQWOHSsr8YU3xJj8S+QIBl6+zLo0T0IkgshFIov
+QuumgoOi8bOVFIuVXUEmDwwR4PnbfLYOsDmsFYGnoxmGtP95Gzzwf6oqDrbBW50yKiRwnMFScXR
TuBEAWUTg4Bk7PrLHy3xpFYtu147hFdOgzc6LE5d5/1rOxoppJxWEYbOyM5hbpQYpg2fM+tVI2jm
VOVJGzQMl9H0RLb8QWTRLTOPpUGar9CT35HfzokbTHY0NuH6eyLTfNGaL9ks6UhtDMHJpTeTqss6
uDBxgQU6zwRcgn8Z5vOJRhaeFXX0NOxs9YCyGVeQdnrn1+5nyofbT2AJZ29xngrh3gQTWcMNu62q
5qs12Qg8+Ji7SOt2PcId6m1pb/NYe20GgGBDigTBlmwmzjuDLBoWvOprjOtPpaO1FRnY6NZM/sDP
vXQuGLkoJOElEtDjhIvDmIAlPnSOyBFeVt2Dx0sVBiJ6FyFdVfHWbdHoOOEt1c76qZ6qA2JRveWP
PugW7lhrrFlphluo3GaPeNmh1eQ0JWfTQcNmvNK7he0fXu3RGvzci15MivRMW4cXWnCRy1uTcHQK
cW1gxm6l5npKrKujwxxKCs6UMbz1/7PpMTzS0U5f2qD6TcgM478e3zilQgdy4jfL1l+VMb1i03hP
w4K+LNZqVECbrnFsviLRTy0d3sUU+J1ykdQW1hdeEq5XHV7RlJrcMesxC1gJkejkK0HCIjnU3GLB
VHMCmhVVjCqqsV6l1fxo8w76ngMAYna1X1dhWoNDaqv4z604aiB/rIUd0r3kiFOZSILP2j8K5TgU
Yehyk27nxTPRKhP/iUEO2bM5rg7s7DEsp2cy7pvacjn7oe6mTXQKhXMAZpPPqliPhXgIy9SkuFs9
6VXyGcjikNfsX8SeR2viFzLSkLYkfTPRvyEQ7lZFLG5u0JPKKOjETqfwG0T643/sncdy7Mh2tV/l
huboABImE4N/Ut6RVfRmgiB5SHjv8fT6UH2v+rRCUoSmin/QbJpDVhUKSOTee61vAcZEqPKZkOKg
Kdp4VR4OizH8TMriF/YhDsjY/3Lj/jg1+VabDSKtHfzq03QHKEQtJaD35EfFmr1XqbK3ZJa0VMXE
X+BtX3icLyaSH+6SBER48HDpHdmvBe3ptd0DeO+HQ2y0HblAPWnYjDpjn0F+3bc7mcl7zFvxXHGg
Kh6cdVgkDM8n8h5gEYwbCqOCUV6HonutgprkXG/Xh7RJ6sJyl3bR77q0tw5pCGTKzcJdYqlLGcbI
M1uqidpedNW1OkDv4kZaxQDKQURd2KDx+nMT218k0q8Rpb2WwGAhvtJvM3M6IJnODA5yJgsxQFom
BbvcBnKvoPLAUrhpIPpxQ8beE8PlhqsHVuwFtZt7mj1KdW+o7UnQr8bHRaxDYRtniXTMC+PqFpVS
mulqC+ryhv0I6F4yUiPzu7L7C9CYZ9G6jx3E4UDgJA9C2gWulq4wkBMEWw0YMSRqlBnYA/h3g/Fl
WggCXHBSIWu4WjS/vKh81xCBkeEK6RBLKzSjvZ7oYo5bW/ch3kvAv8OyK5lg0obwnHoGPnrToZk3
dUM7fbi0aFailAd00I+axIKpGqTpXbTDn+Oyqz4oUObH0dGjHaLuQziheeyUB/DZlhcPy9xDULHK
mHHxXQmj20wtOOIe85NSzVE4GC8NJpDzAfRVTiPkrY3LVdFicXf72USu2pM+e52Vol+grVvhZESp
ODBiwuLO9+KF5T7JCn9xbWDvj2VMy4yrnNOqhYCM8OLixsVl5hctIlWS4yodumqt9QM26mTlfYF9
1gGX9aznRraRDn0oCYVJUft7c1uAUUexQ2u9j5FhFvk3momvxArBcqtPZLGS0PM5CjYEM2UqtS+S
kUlOFl1QH+yECV/EgRWE6jTZEMMDZQDOYlzvqIP0Y5eIIxtcahbisr0puunK/rUap1MljbMxFODA
6oKkCkkapUOHI0c83RUx0pJkTrXD5KIYWIU4n2ChlEZKihdz6dbyCLQg8GXWpng7ymcE5QtTEi7T
WvF4Bm2obZtxomvfE9kK8WWXNu5tJNTWZ5zk2ulZsMLkiju0PqA6ReS7G6le0zpP1oMdbe1YPXvM
lkgEeZMs90zi0Dp5MMGbCtW5MssnQ+SXoic4CTL4TWL0wSknKYNf9o+DXp7NKdqXHKCw0YDmhgQv
GfCWXZuDXzlgWAAMvUQpCjvOn3JulpcrOSdBODnlujvGz26c3EWKoouBsrksiYWCgXg/6mZ9M2rZ
vRXds29ckfkdcL8ihcXGqKPh1N402JtWoGvTXDtXAuGckXXQeA227RY3prGO3qemw9+fD7s8txMM
iQHtK8N/4FVPDLnbx8HV9ybbMsbnzDpTmJaxUBXqsfGENJMoI4coKH+iiCWYE0GE1qOdJpHEFMkT
2KKZeeY/9G2UPvX0htlon7wxcQ/IstoHXxfauivAbXCrctaFiWxQS6MHqBItuERuoqnPWIzpGRij
6dhN4NcZ628YkeNZMzT/uc1m43QN5iIMaLOTBoXUIJoxMD1CT28S7CmamPABGyoC019+dWO36SsC
N/QmMRgTuvznqSouVu6Rv1hp2W606+CdSg0uxoXLBH4DjYMS+eiqc2FaulI3Dlyt9AsbVPOiiLce
DKB7xx7Sewxy+zzU1rO/YNdkUAHni6Z2G30jDbu5hNGJogb8J1OaxCxfiZRBRlTSR45LydaxWjuZ
fRrNgmT0gldd9M42QvEvk41m4Hwrg/65tJyHRtV3jRmAZYq0l+g2auGhibmACeL03Yu56Huw5dgZ
MKRGFDG+QCmkYCkp1W7SgRAMoybJsyfEAsW43W6be1grt2lB+VOzO9zNO/nMDY+Dv1QF7Q90ioId
OemSrp21K01/NQY0AFQL9bZvB+xks++IruLJSgGjIPNnV8TdV9MtcGqAkAY6tMhJcOiqcCVyrFjU
6fdGiD4Usi6dUd8/4thKjqjYkCnbtIOsxj3P/3U5817KDjjRVs0uCqphUVOsD9kAvcY3zzBdLyEG
YxKm3Woxz3sQxYaEN9mP9LCGjTedWuk151rqX8hHsWXSwTgY7GXpI2KnjnSLHjGYk7iP4NKHTHgV
SzJyk2KblRX62pL9t85u1ZTMthrVba0Jw4o0QIOGkLB7Haj+AJeL6UGy1yfCLrPZh2ywhoWYg7Jm
Clmi9buoHJ7SSaVUMWDvss9AxNHWQwywjbuUg1CD0QmldyqZnfuzrHX24bSF+arp0Tb7CRTLpcWI
v0D+a+FawXFwl+gq2aZ2+smaQQocVlc3w41o6d+DrsEyodIbKhJ7bby4FYbTGdG0p6mzKFJ1oUCH
WQTUHx0f29/WLdkT2cSNmFlM4jKFuEpCiFSI4kt6G56Xn0uDPhHXMEyP8QGJUcjJGx/9hKSnkeWx
UP2lDiGMEel8YKb1FnTMmcuItiNbxEsqCxvNI8hDLR3uyxSD3gS1VSMqjZukVy7FDbysbBPp9Oar
IL+g7/tEEsp+K3I+dDt56dXj2JI+OfUYMKys/9C46EeiRSXq+9RRyKUwDZhxyIAd0LlvfGoWTCZl
1zoiZTRdWSjHw6RDXi/lJ6Xvk9+16YaONWo+ujNB+NrRoI7Ue5TRNUj89DwawWb00fDrpGkCeSVW
pmUujoEIAYc7gUobXsP6znDYlVvICfxyS0GEXzO23vsW0Jk9gNL3XyYbUgcbRayvDrNHKM17XTkf
gCvEHkhpG0BoK+EeCYs2CyDb46iHr0Obv/hRYe4rREwpMsNU64dbiwuLOxGZmqpkNe1ftYr9W6DM
bV960TIgXoFGBmYYVn0THM0ZG4JPB+FjKG9l7H0Ok/3etPV6YOi5MHz+lePOI4yovQmLYZcGngva
on6VVm+vo8n7DoIDvmjOhxCgsHTrZ+GzXTbZQ6Hbe5JFfUhKLp+gTHajT/pvl+natrjT7UDbprHz
1Rr3us/z4QpivpQAUJ7SdxM2WGSOM37kK9xYRgzPG+9ETSziJncJz4prnpk2RLMNqr+p0cOC2eAr
eg0pZBZnaaCxR8oNnhUr14omDB5or/jCEYUamnVuQI270HPbXEWAV1wMRSJokO1DyWrH7FwW9lkQ
6V0F9tkvW8bibv/AUBXiTgT/F97egaWc7BHVAzlvkCa1yv8JHWQQtDwWft9wGiW4Vf2SLVsdl4ty
RkWpIGcepbrLENdfnYdJxmpfLYeCoI9olbo32H1nv/hwUbxckeuvVipIDNH6BydwN3DwPtEndofA
R+5ijJ8RlQNrnD7to9lt7ijmU+w43dojq1bemB6paJknNvwOK2LyRbGHAB5KkRkMjGrlSsFmKrIQ
UiQPunCoVRLct16KjjEqGmPjddpnHooZoJIxOZWAE1uW5tjmqm1XYJ0nG4+rmx8KgMdsCYBnjDQK
x3WlMcaI8/tA7D2Mmlr4WgfOW62+oFlFlB8ycH56ZzhRDePVNoOn2n2/bl6TmTqFAlUftC8Wm41w
xLlqsl1twIHUo/g+CbuHckLrGfUCfkua7Xm5y47ancCkk+unKDrnfbJta99pF+ztdHjKiENfl3Th
ssb54coMtmZh3EvtBwsyDOPI+JXCdEfZdK9h1sejY6P2FM7GET39GPBdWFjZEmvuRqtQeFrzMAbV
FpGxnRESo462EcQFbq36maZvylj3iRChSTNffEKZOW4MWqZC3Oc0cmHVP2rG1tSTat5E4sAM0vIw
md0NmQW0JS1OwXCC1GAP59a/Z6duramtJlTj/nLMcjYpCVb6EEllM/lrGHI+fu07QccEmGfWbIfa
UcRXt8+Tkf2ScEnOKSG9q6KbIz3aHJmNRVcolkmwEVOhVrZeHe2RZvykFe+JdJ4hKT1VPUp86BQw
sLdx5D5HJPhcEJ+kC+xWztlMkviuLMpPfcKMi4etuJXMA7ueFdUKImOFFfLJj/P4zY2+vPHLskz9
lnr7FHXCwMBHpTE25ntQVCyeXtYssyk5JxK+DGsy9FOXjhiTqZnc5mLDqR9QYXZ3WTojNWKrvXEy
y931ukEnpsFCHGgJmHVibeiE53u01Fh0cuzykxmQku7W95YhQ4blEJm0UTlH7t7HaDhUsV5uplir
bqPCuqtiNH5SIStrg3wtIDws4c4SaV5Kynf8Wz9mgKs3Zlt/qq3+UGpa86GbrWSTUgku0NFaZ/pg
EvYp/XWXEnnUkvi4ygObWSITia2Gq28dV+lNknBTtxktKkyOiBBJ2Ru7lSfG9ifPu3MsXPCavryR
RQWgHHypgfNtfHFV3ZIMFPaH1kmsdaKb6mAUNqlGHragPv6qhAZLM2p1Guf8dp1fZP/GDuKzRJS5
M7r5vpUv7ayDlIvSCc0NI1CaIl059KxsU71IOP8AFdvfOpNN27OoSRC3+6ZAThocsACgDR98Vu7H
PueSm8mLRhwzC08FNqS4XvVMxmrBYQtT0wEQkOwcpn33RD3dhXnHb8HF6d2t2WjkqQYprhVMmU3H
Vy1LqRPBF+wZqa2IqehdRIYp2GVFO7+X+A0d0aEzOFcomRaDrePqdnE6FJa5pt+2B3IA5foiPEFc
ZAbcyTZ84sXLZjEO2i6zoieipD8T/B+M7fGuhw1Q9woP+gbW125wgOlkGvPp0Wj2eS3w6rSQnivD
2tpmhv1w5M0MvWhjEKiOjyra87AWnnjXLUh4IdRg9GDjtslGEHq5xh1HZVlDqiBb6WEwcd0zAmsl
Xu5glm1kwInhoeWmeV+buHwB8uVQAOy0+AwnZE/+ZFH/FE89SSKWR6erUmubyEhfO1JX7FF6f8Qp
1BE3vWfOFvdcRDJI+1VYGstxjH+NnbxBzipXpvfQwlZY+bI6pYCzFqIdFXH14V6SnUCqA1BVKZN9
VkI0574sNu0AGF8PUVTo2a3wNImWF7dkoKAEojwsIm5SwIeDbZImL7GtEUa2DOKC6op4k6UY8LmM
0FvQKyA7L1aEwv04s2/KsN/GYQTbObHzSwQgGEu+gD3/rMNUofkJ34hDiHMWUKKDVqS/mKfE9clM
p4f4Z7g2pKTe6n45De0pTUWrxBL1HUyXO0Xsbgt49MJKACkuBs9AubQixuDL0PVNLDKkV6J7zAf4
GEGtb9C9wB1OBrJf9elFAlzKTQbSxmRDt2pN+CmRvuh7CwOdwZo79MdrVPU/Q7P/lgD9e6j27xnb
/zczux3Sswkv/28yu1dR+El+dvh7Rvf8G39mdFvmH5ahdEfSBzDwTOnEbf+Z0W0Zf0hpWqYkEfxf
2dziD6k7ynTJy7YcYen8GeYa19hu/Q9Xd13DlaaSDi0T43+Vzf1v//hbMDep365Bb95ybBAEpqX4
+ddfwdxM4bgENJOEKM25tSd6VaRB3TKJQHMS9Lcit3e/HZJ/nhq/h4EL4796RGnZUgmdjZrDi/79
EU3TcdBxoCRwzWgErtvPQ6UoJWYy+skI/sO8hAtMtquYakjXwCXBACWVWmPzQwLrPR0TIF2Fc1vD
r8GVN24nnzGgO3pL3fB/tKj8ZwT9n+/if/GU52f0e3g5BP45H50MdcM2XV3yxv3+jJUONyXOe56N
K2/N1Lr1Xet24Bn8z0fGtf7zA1kmXUHT5n0VKLh4yL8/UB27IbMsmI0x96Fla4TkE25bT3tqLPwX
usZYOvW5/XSY3pr8lNYSSis9aQDmkEu1ctvCIl02ZvJLQ0SBv8g7uO5E2ahhEpp89k/h6LIFBE+q
ERa9ANWP2yaFaIkwgyH5KbWBSrkDHSmSdllBy33W3tmVay/Hbo4hMtttSb3IHqaBwibQ62s5FdHM
8BijN6oM8k3MaSPwim3xHmOBAifmZqI5WH1GzG42DQh84+gG8w6VWx5uy54eZRqAjay96KsfKziW
rnHMgiJa1Q7TrpSgjCYGW0oXo95EuMxmZ/1LiAlqUUw5E6kp3DkFY+NAccOO9X00jeqg684eDxmS
RUGeU4QObKEyw/uaaSalF9+lDa/F7cZ3x8jdMyma3HmZ1eVM9AKvv7SADZdtR8kD19ial+xuASuR
no+aIKxq7roOXGYGFtapDFL1KpMYCHEn34kueW5JBGhGIitK+CTwd5h6kcwSbIP00438C2ki/h5T
0DEU1g5xi7+K0gAdTPmFay3aOCEF06Bpq5yG7DIuY7pQeurN+nPkGZge0ZMQckGbfmFnzCP7FGOq
Zxe3FIEIhNEhtC22eGrjS8gNbl2P5rPv2R+uAXA0CxEBpJdGK7ODy5Rn186a7Sm3btj/ETQRyhsY
N/eK+T+uYO0tKLVdJCdzGwXQKPVoBF+oNfgJ6Rp67LdtjckYQE959gFrsoGL/bdEI0zE5Oa9B/ao
4eSBHGgo7zkhj/4IKWRa2vM/s5GhwBOobfSunf4UjDimi9F/C1MfgKWp2IHMvx4l7rvuhD5ltWlf
4qz9vH47acn2CWvSpq6PiTkc1/TU3lRWOnKuzAg+fUBjA6QAxBR9OBIOq7L8NYZqWGPqwcTCqAex
0W2eFiYuedaYchoeG7t8mVG2pjZiX9PEsJ6cs92BZiTCgWrPzh+LcXpmtJNqPt7KilBDs53XJwrh
NFTHuvVR18zLWsDhFW5EAjWOrTx9qEidw8CJgxeOI5szxhcYAUyYYPqzmFc1juCmyvxTanL5eRpj
x8G+ZU5QLiCbzLOOnv04/g3iu9YRD+cyPFnaqf9jNz49Y8aHygDHW1cNfz5ApEzPFVtrHaNhxwdI
vhCPv2orwjbr0TAPse2kdMIa0BRGzeYGiMSYIfkPq85Ge1jSABw2+DdQu+ekto92KZbXo9UUFu1y
vG7XxdhT4UeeNZsAW/1CEB+9sRV7Ya20dsxxbTkQE8uTzG3EGEYqn6/HmgCe2zY2dfi0GK+H8Gd+
vS7hDQGXjB1yyPwmOMWRxE7S8dgst9eH7nOORJz09aqLCHVSs06ucs+aRFc+4n4IawaEpskxa20m
4fNfrVKOztU9cf1+1HwWjfZ9fbZ/fqNoBY0lIKYo0TMPvbRqf1CY3WqwIiP0+gur4m0e9JF0DO/Z
QlJczu97PtnXG2SNF3rHeY2jg+OGxZnDDv7XnJ9ooOOwMc6W0xHdoO9VoGZ7D29GTg1JAjiv5pP8
LrUyJxKSHDcDe+1p+2kA3crS9wX0Sc2X8kmYI9vckpO3sCEgOfTy3L5SqwKTzEqlgCstj94wYqsP
lh/OZYf7YDaf2olVFHgWOScMh2dd0gtSo5Gt1XzKAz1nvaBaNuQ7pd5HPJuFNA17tWZBBHQCtMUW
+hmrR/UlNcYDCU1bL+BBRStvSB2g8UZbpaewXrHP7B1xjNFzC69rtnFCAZ1ztQyZ80jDfL5/4rN9
tgkFR+p912d09gr+erKqA6hVTulhPHTu2zSgyzU3VLu0upODdvKL8DwhPuO+feoql+io5JQzXtjF
NUJTiiPkc6n51kMh2WUM7peho4BUM7VAEtX5ibvFYwQXjMrIMWpezpD8FAW7dDfTIasZu2aC8ovz
HotF6D7ERWlv/AJC1pjjMag4CtdDHBTiV9L3ewvxbd2hOPEVp11WdW9+Zp6iECCYzmW4IDcOr3S7
BNiAG86GZjoAndA4zaAPJEvvycKxyvBPfQYIeag3QlxDI7fTgGi70tSY3pTFZkJ9eF1IPIfVRIDB
z0kRXLvB/fWvXB8uiPT70GnurXkFYMp9axkzw7Q+hSFoxMwJrYOJzGVjx4ynNVt/DmyMqYXjrCZr
CLdt3H5m8VORdYB6aPgz3IVcix/JKGpaLpiPu7x0T5pF9gKx0VFRwEQy0nM+DgpeRnaw4vZLYVxa
1wSkXL/btiGOWl1fj5OkpkqUv9HlazKxmggy94aSMJyA9xzb5sqJNOO6TJLepa8ae7zrq5JJms11
1JNU0BfdcRjw9g5zkRc3/XtU6W9djYVAJBx5Lep2qd8yINTbYsOw3d5Z0YhV1cdJNHObs9RNLrXf
fqGjgu+KnmSt6+9OrPm08Scy3Wps01EbM/AyzM3gX8rqtiIOOG/AtusC3UNVN4qYCLaqft+HyLbE
qYHFioxFKKKSXHB1xONErU9FZWKly9ou3CIvfgbLzpXFSsjohza9ctS5qBPAEe+9l7/Mrp4GIBZE
NX/dm/wDQydAjnWCxXIs6Rggn8/rKTrDx191KkD5EHyTkcBZUXZbNlgCWDxlHMNH+gUmjG413wPq
jpFaU4GdGBaRTHoWEWYZeAxnCD5H/bpwyfk6Y8z3BdvkMi/EIuIOGc/LIPDjaBleQ8+9HIhiENvm
fgQHhiibfyMM8qauS7wB5q7uenfXhuStVk647nDys9Dz8gF7P0ICQTavtHBdFLU4lIG/ryzAnIYo
b1K9RqbewrKArP/nn4v07NWYrHgjWwaY5QBnjPskz3099jwtzQAnJXybYSsrzyiYTrocXrcVqxhF
yE6Lxb0fQk6VCUk/JcqqB0XayIkUqA85Wf2DVYdqg6tiXPlsRi1j2QbV21R39lLrcPSNYRKyp4RN
x0zdOYVY2U6pqF9YxE9NV9r7hgD1zCeYCuTmjRkIvEGEMS2HKr9xp+bNaPOt49/3HXYJvwp+Bo9Q
1mpALIz+fOs0/T6Hm4vNegFv5TF1dIOZXffk2yM0ld5B3uL9agW93qH81SgRH0ntPlM0akh3t6VX
y0MFFSuKkYmVpQ+OnlUaCzofjOrY1vYDVE+w702GvagNHlWDa6qw2MOCKo42rWaSpeZA8ABI7saS
hHDH3MKMz07loz1HyIOJWYFpR/CEe4LZAp3CKrxpEMGQIuDdBlXxBmXc3Aoymtn9U7IBw1kHKKcX
IbMa3QXDn+aEJZssXHs6FFDAJzY944jxKUagTm9jxsHPItYyyRNgZwB3cobp7hAQcS10JM7fyGTT
Y9px6sKRW7P3mjk+KOZj6d/opVetMlJyHkgheeWVditfBw2GaJEAUbItZH/UvelJeDUslV52i8Yp
wLpkVX9L+lO/Vrmj0N/R2LaxFocdiaZi1lZG3ZbgqHlcTv53hZqyntcbP6R9psvgtpcJSPFJh6FW
6IjgFBZo6PsEjb23jdHvkahne9Vy4IGTMR/atiBLmDbQx5ZiojoIhv6+H1lWpzndEiE80eYk3+1d
d1YYySE7GCOotyAsScoIWJSSxrI3NIxgX3CO1roZvrmh9aLa8Ad6mzxb0y1Vk7HyOjruvkVJJXFo
rc18AFxihtrCb5sfxAH3mRPvnATAVl2b32h924sR9A9aJHcFFMWFUdlM29Bfrcp61h3g6dloZix3
ANLLgyZxtLGtFyZim1oZ6oEF7xhLWqi5PpkHbJr7KR7FLcszHt/2lk2KsyJ2iMFKux2U59JV7QZw
zk2xLksqCPxJ4LCNcWeluEFDgAWb0cq5ANOEdFFzfIzKr8jzoChY7l2Xt+6Nu/UqDOpBT7zKDAxy
pZdfLGD4GyJ6qLbgynAebT3DbHbSiJ/9ieiikgxTJ43ZN5QWXkcwXdAhXW2HMxBDddjs9VLDvlN7
z84Yq72OcevSZ8x4MnnSQZyBi42jVWdEbxoBD0fDcwHfeIqued+fraKvN0kz7IdIa8/d/MHMYfk7
A96/GFuhLGtBreQ5x4T4F2+q5WnUi+5gQcbQtK49lMJqD6rXq+WgSczdKOKGScR7+qQYNwu24pPr
HxwFX9ZINOoAX3bMb4fuYPdjfuwG11wine8QsBbG0cUeeujDdEFyuUHtjeW19G8qG29SD2Z5Nk/3
fcJq2T+b4ASWhqKxMuEzz40BeQvQrcDbcJUrBlf+PcOucT8x0DkngxvelvUP/B11qOsfLe8JX8c7
ibbgpp5KVEjTkFItuOY8W192bvZ07Yb8/x6i4/7WFlp9NB//+MYy0Yy3H+n3//u3ddl+NHkVfiT/
2LZh9v3xt2Yiv/pnM9Ew/jBNhii0MYSwbcxg/2om2n84hqJ9pGxhWRIvFh29fzYVzT8k37UJBRK6
Mmgi/tVU1Iw/CK40Hdc1bTpQUred/01X0VBzT+z3nhl/RMeCSU1+bXUKnt/vPTOUq60rwXlPlqJP
ZbDOS0Xnxszuuedap44LzjpwVQE8JbYFs/gpaozizW4AEevNQ5vqctf5AUoRtzgwVyhQOJPPWF3q
PEVuMjs0RqBIe4AFZLnFeGvpVoXbukHJOal9HuNF9tg6rW3UFi07j32ZJT9Bl1iH2OxypNKjsR7a
YYeUBD6ciux7IZBwueqioYyGxSW5LnpIRykoRMfCGQ9f9mgVxtYOqxg+ICa+zpFnVHTm/YDkFkeN
OWwyAwRQlWqkHGO/VwtpOPk+0LJqk9CDy9l/BnOprRVmxqrJprIJ0nVmUI6NhgtfFweokeT2keHh
vDd0nyaTFVLz/YNvp5gVICPlGNmECSrcY2FO0m+tB+jttsTPDeRdlA0y6PkhsKy8aDrNQZ4WW0m0
m3tZ+YzCYjZmJpTkRTq2xKcb+d00yecCa8i2KIgnHJOwn/uq2VqrIXpYDtuEwWqeZN++QBKL15Lf
OYrIWzI0CXZQiME+SO2mLy2GXa13BJlMGOr0eP1rBEE4bTJuPXuCsDnZ9rEJyVTniNFbo7l1iBSr
O6vPc9MWxcsAibXilD9GaR1ui3vex/pc4XNCo/sDEfMWyFbz5PRIZyIH/eD1OJGV+TkHkVPFMmYD
oL0LSChfpNZ9FYvg1aruphiKn0sFtraSE9Mr87Yo3YszFOaxEwgM2R+n4HdhJKXTI4b5JzG1w6YL
HtIhU3eVu66gcu2Ymb3Higz3vmRNbfGMrUpRWJgN8ZtktqXor4px5Ra9fcwQk6/axIIvZoDpy2N9
nTrdtIlmqKSS5TsJzhmdz/67Sd3poo3FrkAitOISRmCFnJWs6nTjegOwKaTCVSUuv60rlz+vxd8b
8cZ/bsTrvHNAiaQz/98QuvX3S3RyOOtakxiv+emGsgq2ja6ewy5Sd3XNw2oQ0jo2PSuGZ82TSS9z
6Ufs7v/np2HLuav9t6XCkoa0hOTJ0GVw5vXx96VCEQGbYw5ZekVziu38U82idGtAnudFz4GPW6pp
6ekYpYl+KxDrfjDIjeWOswykhuF4eO3w/tHr0r+ICP6M0D2mNqoqsGc1XbbwPoi8Q0Kfus7FwUnC
c16TNZgCQoOZpc3xF+78AZBZSqpMekbczT4cbK3vUFSiTVkKWJk43uWzgrVSCDM5tA1FH40VEvD8
HKq30TNDnD8kWk3Pw4u/2WXPniHSchLFbhBQsctPEX8drp/VtLC2qk6PQz5+6AYiaorTpU9T7UDJ
nB0wdOdc8v/6sqeWPgzn63czaDd4ov7jZ93U6VyqxXtx/cH1103G796IFrMPGZ0mrXPAhrXJUxXt
mMyWh3Z+1tfP/vpSmLTwvNDdgi6aEjhW9p0OJY9EWrhzQT1g8BW0auiMb8eE7jEDAy7c2owXiWfZ
606Pt8DGn03YhqQ6tkSPMzfFSTqumwSecoqILS4H3k2/KnYxen44WsBROgtdouywS/zHlwlar1i3
dlJmA3VDRhjP/OH6GVrMZc88Y5/4tn4ISaQ/4CHhLAYRhpDYrA9WRol3/eyvDzFjdFGk+q6Po+8M
GTbdrxYo1Pwhd12iDkWyLSp5FD0jVkhlkG5z59Wz03DDBLw9tDJ1KbACV677rvvAFVavqWNiVG1w
jInynjJCJkuoBjWmXa+ajENGqvCqA5GzAIVDg8Pap3GD8r7wvKWH4hFugmcekBRcv21X8XSoXNRW
LL0nSwCa0kI4A8FEuA9hM+PR1zpOvqDfl14RYAES9HbQf7wCtqEfGMU/VZWcrq+omA8DYxt4pdev
N36mdTwm6Q5exgpcJwryauJsBQoats8p7yahLwcUUyTwQDVtfxLHLvZyJDHWDtW2htEC8YhEBtsJ
bhvxVvjeqZ3Pd4Q7nNzXT4f5nHKr0qfPo82N7hE4YSBLKio+M2zIevadBUhy/6ejVBP6XhPvkZ4H
nEfz6Xz90NfIDK+fJQQzgJMj1sOaL4m/fuCzA1/kvZYBU5Xe2tesZ4/7fjBN9sEyeg9gCMZJH+G0
sUSHvUstJuPMx7JDN79Prq/xll2/tkB4u20vKUO5TxFkcmB3gj3c8bamFDgywOj3eeiBrgifrr+h
1cHsSUB0vKsTsY5gb/nC0J5H89vNPAtXKncwVBO3SPO0UpKBUb30+Dsskg1U8JyidkvcJ1oo2jFp
7uNWfJBF/46fELNZ5OAj5JKxbVaiKAs2Btf2Ss9qNtgg19pSJxmCVOosQIvhI0XA3fFh+wKRYwgt
isZ2ANR3LWLUHuUcMBSzHdilAyrOOq7XdoeWo+/ZDaBBZnAQpTTQfWSlfcP3cHp5K4u7nYLhp2KA
pWq4pafy4NGiQuOJ+VWHEJjim0ytYsEIl0cqqenNbHry8IqSBfeFfhpkCDIzP+4vVK1iJVO61Yzm
lqD9z2mUeuvemfZ9p+Xr4qGrWFCVk6DsB9QGIYaVnV4F4tFYe2sHN96yhZrMWcgFHnaBHpWdkdOu
w2HCaB3NN0p2Ogmz8jvnqOCFr8fUtA+BEe8mo7ZuZQMOUmKxaV2oAdf9SN0iw9H8ZFzqHUqWzIEB
BKbawPpjWGv4v5Tp/NxZilJVJ1NF24ZApmOgA5pIQgumXXVi50d2x42YUEWRlyZWJPtgYn0XtcvG
R4oReY3uQOHSire+AowX4WVPrfLOoA215T7z1QtiJZNSEG4+WsPRnfYCqdR2mLQnraYZO1X5r+vT
5aUZeNzIz8qCN7zWLs/EoeENgzIJ/Cdw2AONVszYJZ1uPIIYq6syo8PvNyDC0EVZhdqUjAm5iWrT
ShoJC5iFwcevLXeFXXz2FdpHjT0YLsZ0J93ozUszeeOn8TtpdtiwgnBadXiiVia2zdespLuMxIo8
3LplduAFytmCS8GDDOYWXmE3bOc4Ecrw+ET79UGEBOsZg2+uPPSL9FhMMuLMb7IZoLoSgLYSDXNV
ZeAIcV6L0dkiSchhSrPRbOijL7sM0q/j9MyKDWdYRZU4Xo/V9Vt6Ajmn7pofK/hwTMF55Ddy9+/s
ndmO3Ei2ZX+lf4AFkkajkUCjH3yiT+Exa3ohNHKeZ359L1J5701FZqW63rsKEBApRYQ7nTQ7ds7e
a2M5AA0Tg1umfh3x0GSFuMR0gLHpVBi40vBRhsMxdYfCk1jvqN0MdXTpZOxxNm0N7k9Gx+8NGH+j
eC+VbI9B975i7npuqDJoIhK9BmW1EPIy4EvcN5fAjcSjD79Z5G54Hpf/6KBvPZfdQqUnhj2RNfed
U7+sdV+kYfOudNM8VRofmV077+G1DiRZfzKCIz0jeZRuOh+ToPoqrWdeWfjQhmeCjQ0ue/3AKLq6
d4LqtZQmqKDYxlKFNXIc7WejJJywHt8j32h3YTBxKOpeQ0mnnIEP/KBCfLRCn9CZiSNA09t3ukU7
Y7bucBlWx4nzI3Mei927KNrrPNa4pTAH+wG+0QGpyOFYBRkUAlcXLypGwYdROUjtZF8O+Q78ULub
BxECow+/oDIKDh2bCiRB6FFxmyPnzbywGhkuG7kLW91epoKE1IXRIQQ+vmt4hLZOwWxf++ayLCdD
Mtz01tnzsNZnO1Hf06a5NlV7Js92/8+VqPlrIeroCimAhWLKlKztjlIcj/9ciCZitOay+ga9v7mT
xg+AWyNwhjsUVfLS9w9R6XR7nGG3CFTenhi7HzpoPoZnnxeA/1DhiGyXEQ8hPh/iSMhdIopjBS6D
jLqg5G7JB+w66XV91f+/T2KZ+tLV+PdyK69IP+f/6/g9CsK2+XOb5I/v/NkpEfJfDiIp5RiGSWPa
XY4XP2VX/A0HHyBYgv+omPTTw/ivTomgvcIUwDWlbjmO6XB2+kN+Jcx/2fRXOLHYyIHQMIn/pFFi
Lj2XP59+oJXolnJhb/N2dcI7Fk3QnwRYCFe6wbWoLQt9uIJS/zj21iEl3jaPmmUgeWjn6lKP+scO
Fzem9TvTys6qF4/uQGfUTsGmOIsDYWfVI/HXeu2lxBAbADW6AHJ+MJ8tU5xYm70Ky2ltVJeh0K9W
QshYYh6HcvbmUp4qusSckXd6wpKF95dnHIuXQhwwHrpKsGeTrlChio91fN322W715wAApCipSITC
z50ftGI6R/xOFL5AU8azjobE1NTeV9Dvc8ObTFq1yHL6zNxHEnCm6nnyzUmx1tWQREChFp7I3PGz
n/ikdBJ8XczMAeoO0AxJVe8LwtDYDMgjmMrwJdZBcSRO5H5A6vt9xs19nNnSJlf7UZO4BrOanIfi
zkLKS2WEdYQx0DEvCczcmpP/fWrTyyxQd7hRXW+7aED3jqp3k7qhfhNaTPqiNiwVzuh8pMM5bycz
PWFr8B9EMQPjqKybOS21r+GM5IRwr+yaUYsXhTiOCovrFmr1kxNBlIpNy3g25nR4yoYg/kp8tiDS
QL/gzDi0Tka7yPWg3Xh5hQFR9zERROUlafUz5+WLxgjQHYfzQI0Qj7XXZ+khdB0vZZPLudrK5GCk
Dd9Iad1nLn3kSj9OselVk3hEof0QD8FpCgkQrMSV+brXNs7B96HSgqg+1JG0T3ZcuXsqC4K2QJ1w
IPF/QPl1PFMaV6JY92VWvKIVPxnZdEBie3Ut+6T07JCA9q5ibdcjME5ncczd/gzJhYYHcd9u7JyA
Oh/QHB6mykctrl5tboS5U2jhGWJzBJvskiyY+mgl+BOc0eMpvcFOPFVzcG4miwx39bHnbQE02ruQ
iomZ3NqmuAD3f6rK8OCKbk/u3N0ElnVTBI1nxMFRatX4LgAzjd2gb6en0tZ1LygYtdsQ+0myUjTd
8rE+WTolc24k2sUXQ7fTG6S5ZtKQdmCOnwBkfzZzkd2IZXluSLA8Dn2mXWmDb7NyPvIN+6QZjyDs
dlKFx7hoLrreH7C/HsrJODaWuIeNf2AYdmSzODS1fxJ98mSAtTeFBFWmQflLoh2l8hVq/nUcE3KX
MDElQ/QwIupNrUVMMZYbK7PPRVJdAkg8vCuQq9o2JEhJ6NEBXM5Rc8ur0Jv9UIN6yuJ9XgcvKagA
+IbeNPcPQZreKzPb490wdiGThoOp++UlLgGgEi58N48kqOntfBJkJ2lyOk5FD81T3wcGZyYVH2TY
nzRr4RtYGAfcpz7NgLAl+ynKXRRIDUccYl3CfklYrrR9StjZYFveTEbkpvfjx4TjzX++5d1BTUdz
9KP938tO+d8q5FWb+z9fvY+SqPz+Lfr89l/98k3N/1n/OvheLO34X77Yr635x+57PT19b7q0/bP4
9//1L/9o8L9MJQ3+r0VHGDQ/LYiK/M+7lmKP+feb3b6O2vrXacDyDf8tLTZQ8JqO6UqHGkbQ8/9j
j7P/xVdK6aaL+BjFKTXPf0mMnX/pgEBtx9YJz0Fu+j97nGH+S0ikxzr/wDHQGf9ne9xbWSubrmXY
aFotYSo66G8afHHYCR2SHoSGpYXfJ4F5hQS3CRUN70oJ9cjBLdvLCct/3n9LKaD3E2m0oI2j6gDx
aaeNg0EbzSVqh0Qc2I3N1ppdr+MIsLVLtznlU/OaLv1UMxtLzinFg8yb/6w8VIK3Qb3A6iYEQiXT
1H/dqWvObUNl0xCQfjLdR6jiKhuXEScxC6jznk4pnf4mHzie6F7SFMYtrkrw53ht6P0JhEWSPHj3
1ZJDceqqwMGQotTJrb6tZwjLZmYN0VNs+ZG/67Iav9a2P188lxLoqqIDa8o3ta3bwhk1yd/djJNO
gFRpWofYjT+t52crucQWrbpcaFDwaNZCNGs+r+erPiNqQHfznwaBf6uoFm+qnuVaUm9TW+k2/2fw
9Ou1DIVm05+gU7a2lce8ZH31pzO5GF9V3J4cyIYnMaI2RoVkV0o9prE8GpnNHxXJ3ggbgkQ1z9Ok
4/VTDDlRaO7W6tt3cE9xdc0t8VL9vo9oEJRjFBxHfam/gflCUPHmrrhFxL2eAzO/9lJzLy0AgT89
oH/XYH87A1veJE8eQzUSSoCKvLnvW/QisUhiTHUZNdzg95/K0CV6BG/erA+S6QD95dqdL6u6s1ft
kxzRTJdjbz7poDHqtQs/4IcckurLb17ccrf+ueu+vDjXZUJIX5lwbfON8F/VCE17sss2GD/jna6h
Kl8u1XpDJOhfNolTenYTnlCw3qNpan/T9zf+5hag9MXFQD+HAtdQv94CVaGHvonTlq6gfQ0LfJP0
ebalE+Z7e5FUFRVDlbihr+f0PfkJy9GqzxahQ5duf3MxllHHm4vBsJLPSkrX4Mq8GYUgLC2Ba4fk
VeOTuJhZku9zpuVdaedXxgn2EkUdZ5NCdZTCpSGuleQMPPXLIz8yATxAMvnd9fnrE8tExMICwssB
1au/uXvKmjfMlA8TtZrxYipnn0NpD23t8yqfCkqaD07kX7rEYtivIacZW/Rn0Rwc69yQh99covX3
/XqNSCq2WAIlQ2Re0psbhsYksrchIwJWtcNe6e2+tqoOGsk43Or7BuZ4YfECy3BJNSKEe8siUF7S
SpQHHmcaa0tPpMb97PXAp5BdoaaLIMtudXPwIp+kialKrQPK1E9IGOQ4cbxJCu0kpgrdFDzgZsZq
T9YKwcEwhk+mCS9Y4m/PxjP9NedxnGpGnDNBwHErcdfH4END0q1GwHOVhZKpXgTyvkgWOor+Hlfi
RhU98YzCuhgNGNBlzLXeetUcU8Ol1GcEgPG2cFX6BkbLtPgsICW0Q3TMM9hTa4cOW+giWRnrrQ9J
BVaG1h5MTMEIrayffasprG+6/DEXFd3LyHY96dyUmL7mKHAuIMEpJcvSU+TL7Jhbn1ooEXsjMbLT
NEXvheIsWBX1HtpH/gS6g9aI7IBUj8wAktj5avtc0vWxFdbsH3sUTswqdzIhUHQSNF7rlg4MIDfn
UQz4pQfizHrCKKoWO2mHnREennWB3VkdXbP8pApXHFrCeBDE5Ls8s9/95kb6u/uac7VNMSB1SN9v
diLoTwVIxAUut+xElK1XzTcxiKY2zN2U6CGDI1E4KCinFO5+xsg/Yc42jTb5CuX9b17NX9dohVaC
tRm3INZn+WYVItCVLnAfyA1OAR9OK9ngif0jzuh2AdqCgSqk5inkijj3Im/CDrFtcn/bveC5hw5z
Il9shjFmO7993v6yJC0dgeXZN4UuTedNX8D1C0HPf5J07pVzin1kVwIV8Kp8sH33E1LGp9y10edF
7UHinT7985VZlpc3j7vJ+kzvRLmUkGtB8ae+BBbW/mfBsPYr/cC8SDHPB+IV6DBmiYfEyNg6fc1k
frlD//mX/025wr7AzgSfcWnIvZWPhFkAiMFksRkNWJsz8tKNtP0f1mJfKnMDUlTg33WI8XaJImym
rNQ7eG8Qur8UJHT9plqht/PXiyFcw+F+xf1l0h3k7/90MdyCoz2Hmz/KlUjYkVcsAo2k9r+0IbgV
iJG0R0VvMJbJmTBnX2ZOl+tT2VvwEnwGzOtQXU+Tm2aM4HIkm8xaEAdDcy0IAdgWhdvemkCekkSb
j6uyQYw67Epfs47rz+r63L/Q04pYdkv3moB7uTABI5agYFOMNLiVpSamBbeQEQ9AwoBC4IcFg0GE
wxjXU0PyDqvyJo8h/YDoyc5d5k67sIIKRNkLeK3WKdPJPgtzYW85HHBMp5q6QtZjKjS9ZG5tfuxz
Ij10fb6sC/Fi3HN9ZO3FEpFj2ajRbLJGkSHSEFoYXXhcgnOCDpYAtYhYG/euZqa2b8nE3MbaxcnK
8HF9xUkjKYjQt2o+ezEa2vJjEIKyyPX3JqXUIwHZwB6h/JBE5CHe6eB1iRDeFjvLTAIBURomLr0A
wwH8IXwJR2GyXSQp462a++wa2dN23cw1k1lrXB2D7JDVvXHDxqXGGNKxjQGuN16oPenbWwt/S0Zn
zG9gvhSBSI4vmBMv235Uu6S6pMQgMQwM29cRZoE0Wn5EC2Nw/aGrLMRZ1BWtrz0bOgLgCFJnjBX6
teDXwNDbI84JD2A2kZTUmKxOyJjjJtoOCpIjJ/ab36bvIPgx7Rqt2yxYrZNsvissOzxouYvWk01n
Z7hIe+2ZjLQujbuDxpF+F1eYSkoz/sSI7WLqQUc3qQBrWyLebZCr7q2kmtmog2pfx80rUv/urhi+
rfV4AXYZYsL30swnbyDoZE+ghn5OnBjsq+Ey1NAUqTBUambbvdNVXdy6nLKjMo3feCL/pkpUlm6g
EMGbijP0rfcyHX1GNo1pIUSfdWA9Wcm4F3GKzPCeE15SGLW9w1vHaAcp1c8GPFoerC++NH63JnMi
frsmWkI6iGUUB1lLvdksUJt3fjiH9iZnPmLnYX7fObSGAhQPO6PIUM+vz92ypxYlECyz6z6vYqbf
rI5/LZ0VC7NSnJ04V/zlMKd3g9PFJEf+PD3VpDKfQnemzIp3MaPjkly83QwgiGah/bgWzjPuMltr
xX9+xFm2TupTNvTlaP+mKCSfaKwruDpM0ynP0Y+SxefO43Y9jNMUOIkGNTSYGpfa3ZmP+BBPg0b+
AhD2jd/K+oYg1avySWJ82/3Hl4lxjiO5RC5OY/oZv67a8EqDoSOm+WfpiXY8woHKwgj5B9OSA2Vn
0EoqqZonkC7qWgvpYXKaCi7mP7+W5c74dTelK6NLS9q0ZxxHvLlzRBiTKJrzUlaLDOJa1yOQ0vXq
HlpGV7CLrh/TP/9S46/bFt0gRYPHltbSx1lKsT9tW6oVrXDDFoluNSV0CmV6R4lffoytTNCZJYxR
qm+r0I4pxVfTxECYL8YSUfm3OIWMUAzW71Rny0X/9Uog2Zd0lnRONtip33wolRzjcsT6DCr60ygy
eY6sbj+l7FKLbayOXAFNzoy8gJxIhOuBVw7f/G4qDmDVSwxwUD0GQeT7sqz+8+X6m6aEa1HLmxaz
HUGn5E2DZ6x0tx4yC47tyJAxHtGq6ifDMDKaA0oSM1qle0Bx5l4fiVebEZb2y6MOAhGv6VztRNQ3
zJrjLwpl777wJ+Ylo3VNwSOzX+so+nLOQXM0lIeY0b+Xp89O60YfFHijOIYASCVOSzohAnFi8k6K
m4RLBILwn9/n3xRXvE+X/6G4c9DbvbktQm41josOplQElwgCvqkFqkqTQl70EvkTgVdLoHFmbBs5
CCy6RKBVqEMbWPOI3tRvno2/ve5UVXQilzYhjcpfb9Ok6zurF3hjRO9c+3BRuiyrSdGjmpgjX/Pq
zHg3cwibg5B9iRRwpMfdtojYew1a2li2W+K3HCfFXtdcg5FIi9oIvWEuxA63B1Q8R78kJm6HWt0L
rHc3olNGBV6+CJIPadp9aTXMGOuT0PmSNpzMi98slX+tp+kc2vQ51mYLEutf36RttA1hE0pgW0CB
ZSv1guueHJ6i3CdtgG6Ys2A2x/1p0uXLP3/gyyL85pGTCPsRadPvpRP85vMuXFX7cZTQh1pUFNhn
QNEuAur1d6oE3B7+anvTUrl6//ybjbe/WtAw5QZzhVKOLmiF/fquod5y6grhUBWkl1AbkzTpk0Ln
ZNF3f5G2rsdtPeFgo5ajRJyl6Foq47GMJWHLi+R0CkkaD9SM416vPjs9ujmGluo3L9R8u6XShDIN
2wK0sfTFuFK/vlADjV/jMxJmqdQ5TgvVeDXyt0UuJb15Gpu7tjFw80yUbOvLmgaekSgNL35zX5qV
hw91IilnvPfpPtyDIn4u1dR6laPjjDMCjwACYfyuPEIk+7aPJwzpcoqHK+KA8EDU/+sLb6ChOk69
eE5Npjx5c5doqPtqn0AT/B3agci8XYuy+TCB79Lyq4ilhyk+OiAjqmq2anNmrFZaOewfndkS+wPA
ez1+Kcyq3swunvAef5mFz8zqMJypxXq21OjJYkZrcKXViz3Nn73eQuFf+vO9dLTk4spv/riAFsPw
e1Wzl7gga7J4eu16i2QWqV7IBsoXU9zkjCcs6dJr8MsZGr2+EAddMIDAmJonaZZeGA8fae5AfsVy
p/Il4DCNm7sMP16DL69ZDHo1Tr0Uxx7oLes6dsq+2g7JGXZND2VG6cbPwuzXDe3HgBXDMs74lWYc
aMijepmMz9NQftanaLrai12w7xH6B36sIeO3nhp6pEfZCqKF23sHMN11SkN349RUxoXdeFMFbbli
yYB2HdzHVjh+LXOxq3m2AIYr66GjPN6SVPwUKIS1a3+RAXw0i+JGluAuGAKOWaG9ayoXeFeifSUd
AIA8jh3CXenVlEle4+6p3JOeOM0macsW2m0nHvLqddVvrXVNIQt+jAqef3aDktB59IjzI7Sw7b5r
WFLXp96Mc5T9dHa3YTTerd+IMAY9ZaW/msTI40lzhVcU3Cezad+HSv9WVMI5Z9xlm7jOfrRx/xrZ
S8DSMs6hf5Ac28q/WrJHgKRjwkjDCPs7yUjxMjKdcLKvnocMgHYu8u4w+whqANdHO3pa+tF0rsxQ
i70UZfpheZmDKlDGF4QN6jb02fVLK6o5LCbDfi3jmsZvMVcDpmwDKlt3iOU5GHpGBeJ5NQigVrL2
2GdNyMBodIIx4J6LsF+1Q3vHc9ykVv8+LVEXFmVy6OvZvwWWifdk/lr6YX3VApzyAeBQTqL6M+f/
+tS7wWE9SY5picjHJS2tGfPHdQVbLziuGzJpDN/eTzFZBFo+XtbWCLLsm5x61Bsxe24y1u12PTcn
CDth33LqJMW1OU3+eIGZghaqvdYOus/QEK+zemSV1o8j/dh9gV89HWDO+hOxcBy2ZriPBj6xcT5U
cUgXYfmjMjrkdAkkynQpUeqmI1IY8TzH1DY8IKYxrlOESNcps+DQDFqyJ53+FrNMI8fTw+sY0DMU
dL8p1BQwltnfVwaIsCY3qFCmRnSn0fyik3u80VyDBFwmdXi5YZN20fewdy8BZFJrFM2jkxMgRDrJ
Vytr7y16N7eszj/aKlHbdPIfXZcOSqQ/jAJt4GhfjEgYSPdwGOT1ZO+NWdyv1Wg0VfU2pUNGfE6O
zWb5F7FwPkYQoFmzFieQzl3kBuLVZJANAYJDdmHa0ymQvX0IFgYe1uWioonfmNW0BQzxLZiXWo3s
Mzw5Bf0zM7/MbuZJoLDLsVvkfblttMbaly6gjcix7t2kyQ4pAcrXKC72eFSF4pJZ8+AehJ1/yAv2
VrQ6BALkWEks4ODLGGFW04lWbnDgx3yVDtDOjqg6gfVvp6wA9Hmaf81rv93PelP8fDdE3DmX0KU9
PRPLA381mT2dVrC33jXdhDE1Hwz4OkgyDQ3WeGHKuyLo4aKOxEDpyvLYfj5mvkAB4ACpT0ry3jDh
eL5lPyyJG1Gkx0+9VbxrAovFpah+mCECznUtICNxO8tC7TFqX7UYm5JDUbr+lYvi3oOHQ/wxD8Mu
6eN3yq+rk6gjfadQy9Av0nIuGyi+LJuTQ6HS4kAXhQwWm/D3Oro5k4duOb8LwvBuMIxgD9CuPlu8
7tiYCRqOWrw797aqrftCi1II/fOhZk54U2l8YEPNLvZ44rBAWGgTqivxQRfTjfoHTd4T0JtcC52o
oEJHtVJMaXYbfcrI5as415sH8CoYjwQ2bJlHz3F51JOJgOC5G7zR9HmWbJxeZc39xJyXkcDzYAbR
1uqzjkMINILAJpkolzPRY+M0741A4xYaE07W36PKTa414vcN/aLi5JD11NYAJs2omg/Yk+eTVVmp
V8NK9jBMz9uo43RQJQl+VuatWiQCry+kTy8GF3+mj83VcrpP9G22RV5Gz0PksrbEmQXPyN87esUo
XIKAEjN9twwy8SVy3s0SQVQs0zNOXBIOYqBKJCrQqgrObTfuzdHCAxVXxo00yTMkH+ehTDMMuCEo
m30Q4vZHdTvdifwDGUmIoCeW1mCBHswVSSuNn1/WdW6ZPJwKNDTwo7rTFKN8GuepgwCh7SJULsC5
DNzFwjnEZXHsKxBi6+G2MpJrYMXDbtJmh0nQkG1xPc1X4esPhsFDnUr/wXLTaNOnTbk85/3GKFGH
4rOBz7IUyGSt3+lkgJ+djI9JG9u7uu6bXY4Rg494ftRnLNbo3WjHtclz4HfGKTCx5g08W8TPNs+w
2sFTc8pAH/BlFq/9PO5FXHYvs2sRIE6wxKlTZbkNxEyiQ1BaO7tm/1woZErSdh7b0iC4RIMjqOT3
de0H0I+vFsPHMxIdGqsfmdCVbWed52WfKCLSmXoj+bE+QcCLdz5aMZQB/LAhvqw/wWIbwtD2BT4S
eW5+6zxzmF+svV/1RitfNFAT19CQ2UM3YNSnHKgrw+CB08MzlmK2P01epE8eie2E+3oZ60RUrskc
NPcGG/CokUC7tEjXgcv6OgbFYWpEnlwHd3gwC5QMTXIqdII3Ibz/NB/2vXOWqaWR7VZoPLWZc1hW
y1LuOS1ImtUj4T+BYK1v4orjYi4Poc5LYJU1eo1PGSDlprQnIhd09xiVkBbV4pPDFx0CfxwwMn6z
sdg/omkBrj3VX2YDWREQ5o60adrpmQ0R1Z+jKyPF5GjEDnCN5SYIOJxBDwGBurbIE67RUZat79Vx
94CWvMWkYNELHjE/m6KGavdUL0L29VqbiwI/T8FJdCjE95XqweUPw3HtxK/FxJSAMUgb0W+XWoS9
gsGeM5/WfzDH5sn2qcWAYUCrHuX886cGZfxu7Cz18/MMuz68UIZiie/BU3H8X0pUjxb/uOkXBfda
h9GSYXxkzQdgABA6IHqDsMc9Ji/rnrZ6WgkqOM3osTIcLAc+nvzUzlhXbGu61ErER4duyPrRNnFz
wnVp7yxu/N3stNpZElNVOUZKuF87eChQbQxZ1ucx7bxETs0NzPSLmzeVR6R44IlRiC0HgOwca9oN
EuEBeENxYi+fd6GcQPxaf/TRl0vpJ+Mpthi0uExUG+RFWyt0tHeK1BJVVN9SSQpTi6ZtXwojRWwx
v5uKEA3bxG6MtiWM2LTXrn1P8Y8ZVn6wDCR5QU/QYeVy6usWx27iWJ/iRj01c68fInv8vH5LYsKm
SmZQ0usw2mWJTgUB4sQF40vQwKmuVRcnRjwPpVIHKuAvjklOIQh5w4vMJH/ok5mjJAfO9ScaTpuR
6RPgj2VF8adE2+hhkXimDUO1DLG4ZJmoPUQCOFIXq7ET6+kJ/MFA2aPn03gyQsYcU9Dkjy1MglF7
R0xceLNCcRnCHrq4iB9GlwZ+bdxzcEnu4hLPqer9K/ElPG6rjGCw4JnQjSG1I0y3661YzeT6mRrq
RxkTK+Jo4dbJk7tmIETLTfJbKFTLqKHyesT/cGzI9GqFv0PT9skaXWTCMVEGPYOxeGwn0ATmsJ/H
oqfMdMmwlBVS+yl4P1TxM+0XebKiETDYWuZpXTAck9DnVlLIRhHghKQL0mRu7vVXnwOcX6T1eZag
aKhuYKwmKaVibB4rtKUUHPWy11VwV+HR9GVf3Hqr+YD8VF+OSE8ZNNbntozLW+ZKNMGkNbAl3Naj
N5TtgYwgxti1oZENZWF+ynt1wo00nKXvX9c9iEMFvlREzUMFi6A0GJHiIZC7dUpbGnN90cL6OOX9
hxIp64GMJiITfYIbIigNWxvd/s8Ht2+BIFk+GckjRMp4CcRopmXu3QNQrMY+ZIrfHhiQtIfMBLBK
l6iIEVtrqukfVEuxK8evPCQ9uSP0DbRBhifmUOutkozWmTM0HmVmiiAK0bQwQqWzOSHVZNQ1bMMp
v5S9UWzjxnzoyU9Za0+yxPFfI9E9jDbdDmQPX0Yp+5egdO+C0d2HaZw/zKFMQHW6+xFA9x18SvZ3
zdyDBrDhICGPMBxRbkmgty9k6ZyrRUpMfPQBVY2OUMRw8MVMxJZQte/Xl+6EnXYKB6CCGYGKuzbW
gPmIQcOxxlswY6JnSRA9JJ3+QHmengelyfM0uXe+lhS3JBE3zEeE8qAHNqryXMv6vkgr/l0UkLzQ
9y8m9s1tj0dX/+Q2Y4W5mtPjurWX1KTwvgnCWRQBDsHAMDBo7TWP65AVFMhjyf2FQU1BV2FhCGSh
baSpwUlfztoNveK7KHVP64E8tpsPA5ajIjF6sLn883VPCmrqL0joNWRC5LGYYHuPiezT2vaks/LH
gtTM2f2gTV85XOUUg3xmgIGxa5teyYnZbuhLainMjspMr+t1o2z1+k6Th/VX8XQ1HNmbBOterB0K
Jyo3jRWfzdS+6rHtIr6HVJ454deElW9H4LPDbLhsDpjQbVieHHyLnhcaig7yi3yiOWfc1qsgIvM7
6VPGyWFIBubSR+eRcbjQeRIYY5ofi7b6QGsxOmlqvGZlo+6i2ag2jssURs15SW6djVUWV3I3Bc5d
TmKPmQdPAcfWrWtmTDqpM2fbFg/1IjeWUXaiHybAv3FEXNbDO6LWqBrmI9Z2ifABE+B6BaZFrhgB
IfaSV6tuXieFMkkWcMs3OAc/Sadwjz4FcW2SzclhI/A4otP1LAwN4HnQM/pcnJZJT+iCocH+iaeH
GFMaVMAuOpYJsUOGNUyXqEUPoPcxk1EYqOhF4pd4IlrbCqNL3hufZ7IY79MW9LHuTARMtAanqMC+
5XW1bWM5bzKNtWnoIyIlqrp58cvP+JYi3rxjXJGlMFQwMnGe4TRYEQlvBqXUIZXVU6G66uiUaX+o
hoaMllzzbJI89xwn1Mdk0jd1vaTYjAiLKjMsj5mBw5+8LGId0Ugkcv5gRpyaCR11jprOJ6ELSltY
QcOZ89vHqlTdYzCmniXN96v9Hs9vxOJaw0St4yNBU9F2LXUoJdvMOnB0rX7WEIUmhmvcOLQiDYqi
n6UeVIONXlmfKcCAOSgxn8kSuWkjAaw0EZsXSjLdbTNY5W3wGLmEOIMexAamN+XRtbLgouhTnHWX
PnwtziW8bwwXQLWgI3CPJzeklsadTTqfQL/4QjZh+RKToizIOXyyplI86Ea1K4IgvsK+0wnzUr1O
ByyaXhOkGnU9bWoSLp6aRn3pIZExko7o3lcvQGAJJCaDThvH9NrwFJex2FPpgxoPfSx5TnSXhinH
sPgFABYPfwikKQDboQbFANaJUMAb0w+yKu+1Kh02s4kEqjPfJ+o6o1u4A0dOfgmMyCzI/ZNsJ3sH
Sp2urdXC0eonzw1ghWjZV54rYIcIu5j+7wcXXFBURLQ+I9dmdk5mmFXHnFJmyvHJjK7G8MUWvEqt
HQvOblPqddPwXfIu+Vjcmz5nX80IbhaGmREAHt4LLjgsLKJWLnmpBZe4aqRHjse7OeqXx8F/zcxN
ZtaY3FP1WnKI3BRRz7nfDQmx4LEnhIGF1CqPJHMcY8ydjTSsh9muHcoBob+0efhoG8246U4htT8r
NRvTJtazvWXRAEnL0DqEBHrtTdN/iGsmydDYLa9EAI+nyCUMKDqZJOfu47jmtFsQTha3gplhiAvX
tuh90gjptm4PTDDo6lPViPAC3bJZupuVrpipZgWxbu2Hgk9sq5LKIXOXUyYMuQ8k3ui0IqIXmJSw
giE58Emld4O1raygPqkwh48Br3yY/eea9DGyRDdNAA52LK1vsa69TIGmzrGbO+dw+WP9cjAdsmc0
gBDjxP044xIVc6Y/oYvZ604vSCTjq7ijWZm0xygiRaQW/WVy7qTDRdXrHhcvB1CONP2HIew42auc
0Jassbc1tJYt4Ug2rtyNbIlWR2Ge7RjB4/QX5rSJI/a7wQet0rxkIKy4wBdHDOSmjUsAQMW3y+SL
GXwUdfNYs0sGy1ExbAtCqEBT1pbdbYcBgGgqiKdPdMiRMTSArGoy3DXlybDNd9Rm3zT905il9cFq
6RnImqjYWmP9aikmI3vIDjpxBlYDUUD5yesQ4UZ10tTZ++14cSR5GjlNpq2R0DGX8ZMaiPtgcMz8
2SX/liSvnjBtr1SWBhmqvKUCkG6S58k9aak6kU6eRTYsm06/Hcn+fjIMiKCN3li4XyaOC4MFjNAa
w2vHXZjInpDIQBDXAv4rS9CWTG11Sm2GcN14I6lIu+h1/hIpvOlEI6WHePo29HG0F0iPq8SPDm2t
f+vj4D0JCO8FC02SzhobZryNBYh9mN0s06Rw4Zg55QKcr26RHlnZ08Jx0c+pae4q1SUHVMR4fbIk
YHXUncvsxK+unpV3EXUfLK2dqhhSUN+BC9CtPWc1dFQcGNIY5dP8eTCAjiQWMmlVstArXTobhzjZ
q4UxFOMz2FN746L5ArJRUfjOz6MfPMx+Ey6+PY/wk863pzv03+9wMfro+x21kyyBVQAnqLEY2WjO
B7KSYa0WDqVHqRiMJe5mjKaXttLIE8nM58E1vrrwGg6DIIXZdYrvpvZ/2TuT5raVr71/lVT2SGEe
FtlwpkhK1Gxpg7IsX8xTY8anf39o+l76qpz8k6os4wUK3X3QpCkS6D7nGapiBah/E42uvs8M7yCq
+CWuy3qV1sWLbgaffgzdINAocoAzHO+A/yvbMFduEXlxt2Lih6xVpP15R4dhaBqWUgWhlnHXo0u/
Sn0fX+5wF1ArPhWh9sMNP4CUJsdxOthhEp4pp6Ijp2G47nvkCAKMMW/sMRYHe8Jb1JjETE9+a83W
2VuFyTdpwD+6d+/MgqwZzjrdzppS9Io7cwXK98PzW/9Uie5VeTIFZjAwhvtZ1IiEuTvU6ETyp6J8
V9x5an0KplrdumO1QY6QMpL3fcCTEQfzn5h3Yd4ekfFWSYThCHorSNKu+rYxgFthd8LzbdFVI7Zt
2McqE1pHVvOu+mAMRVg9pRlbyAobroWhImoHvR2rsxw2eA7YGwu5pRLBKLBDZT966EaXvnNgfV/d
2+ZAzjWM8Y31cC/tPDyjYwRFzy38uoPa9Hfh3IqCyjibrFAOjcWSkL1uL956vb1xWPdi6+XX7NV5
vOuWs+I5hX9t7PgrBOq0jYuAraeVz52qBKsePfSNMRtVIKwxy+1VPc/cjpJe5f9VKzzghL2IvLB9
JkW9bxSQxIlV56u0080XoSKK5duDshnTSrkvK7HlZ23c8LC9d/o63fVZaADMrsKnrq7rFTikU2v/
LGHLzuYY9hkio3N29V6c+sDdyq5EBeQNw1bgDGYjisk9f+UqYq2PVnQwcTHs0jPWZ9p54INcCNyC
NlqG0H9oNkukd1iSt9yDDcB0R68M7Ef8DpU0RXi8xv/HBKUIuw9XqiDI2kc0CBBr9F1vl/QCkWkA
RmuIFO3S53TrBHgL6yuFHSPMz1Cds0Dv8Zgm29J/rX2tWtutDx5GGfmyqi/2pH83AIqdYsGnkgs8
WNMMIhsQkQJuax3dtmqj7orSfOY53d04Wr9KG3s6orjQo7Qw8eci9/kRVHbMsxp6YYa3ylAYr4mr
T4dq45qNfiMP6axZA+ZwBbxPbKzaweY6quqT4/T2FvWVb6rdU6lKMmhv1L3m8xj47zobBSaYQDuP
XlvVC3OamrXNMvlgV0W0qKG7rhpkGLxUx1wW8GaQ9h7rRqSpmorvUdLbfE3svSda7v927CyKJKhP
xvzSXZevoprkU+DjCzqW1V4PMmVvHs0OmLNLPY4yVwphlxyc17nuY3YXTSQTIwM2rWcmJ7UpqrUx
RPouSh9yBaeWyd5CzOqU7FmB15LH0b2RodHq2dUeuaAH7S7U7UMY5WQLqIyzh8vvR7QPOoGamh+E
36oWFYEqzqJFmthIYfMfbklqe6wzC7z84jB5wiRXgVj4PsYI54eWu9R7HX+UQ+Lh2BmmhbOY2uTO
TSywA/BjYx27aSSd+k1HQnmFdOVtZYIeMW3sAPsJI+Qmy7GFHLgbjVkYzmVFNGtZQ+f2vErP9Ac7
K9880u3koCjdQIFdD7pxZ8cIm/hGdXS92NmOLahARITWEXqlVKa6pR2aCC2k2gYL1HqZKy6wkoZ3
Z/kuC3E4UQuvH8DgDMqnX01vHuA9GwTROm9nEClA1bzG4MmbNdvJJ0ZoeZP560zjvTXC4Iaqx6On
dufYMNqd3xpHJ0N/AP6av0Uq4Xs8hHiVTTzHbPTT2L+S/NWddWCDkaws94NE27OplmSOEjxfVUBX
FCf1lUpx/VEd0nPomMOyqje9FTsvEX5dXvdAMtIHOuA/9QN6z+hCs60ym3dnsDGlMZpPM2mOdtz8
wMJLRR7SXztKK5Zarb8OLhL+jf8AraxbBtg4CRziAeWvnNbK5schTx8frSKMfpZFWoJq1RLqhGJZ
1jwmlBy1GZUElt0k0FHjFpvOBr4gJyjMUIZXWeiyoj+j19csFT1Cl9Tem2hYAPp1xbplV7yojG7f
2N2qJ+lX168IeH+vSaQsC298KGLBHk/XNilGFzFCW02IM0AQvDUwxFZIYD0XUfQEhO8hLcL7Ik++
ZSU6F2xzfyZ4bTisi2373lDwIjUmT3mGq36YppDymmOTTlFX7YCsZ4I0TqTmJOxcF8+M+Mbg7YQB
GYjJ+2bm6VuNjXBbmcldBOYZp8f4oHllwpeyWDVN2KG8r3yoWqyvIts5xn2CEzx5au5mRcjnhiX2
m5Ilr6GVPngs4gByjAiLRB44H2hY2zov8HD3cGpWdOdG8ckK1pTdF8LtgQGX46c7rpD6X6BXcS58
7xG3vs8qtj/RcamWZsN9PMjAScY+FEFAjixpuP0F032lj/0D8GATv+iZ5TPBJFnmDsL+XT/iNTUP
s+/RziHyuUhoMBqYarAdGpYNg5P1DzIkjPUfYDmR+567fGRRbyu8WOXssgvQfLfWBnRYJ/kSkYol
saGY+MFygVdkPGg17f3yChaKvquiRfPv0m4h/TtZXZ4vs3uJsa9SctDX6fNhXkkrSb+TfRo7rYfa
xfEntPfDOABBMvhhpxrJg7Y966SRhqH+rIwew1Jj2LkdN6KBBTs34h8tv7vMF9vCLT+DlZcLcitu
8tObSlwnIQG6CLuomncw83w/glxp+m+6o34AgtxWMaAb4OpvE4YXOZz/FVL0lKj5q/s+uTWhxK9V
oxwrgwxuqqH9EkYks5JpBD+LUaUo/kqU6jULLWWloIW57PCec8LZ5Mpwd6VTh3iZDO+INylrbpBO
76G/49jJwb11yUOOmOndOp5zdgZruM11D10hVq2arp20ocHMsHnwY3x1x27cwMWb+Cxe6ttK5ek9
TM4nxiK2UnhsnXw8xw3/JfaRz49N/wCuRrPJVeBbzkqsAzuAOQ3aKQJLCMeglNhCxF+YXUEuCnlr
ZXifYtFuo0djBJGiQAxs0gLEiUCABgR2tco0isn1AT8EsWhLXMm718rBKSWp7bNFIXc1dvBE0chd
zEqeYQFq00Ytg9R9KvCNURE4C5Z+LEBeLpQadEQYItaF/0s6YzmPadQ4qyb9QJrMw+eXnVITehTk
fRMNn5ifjtvtKXlk29bKMUGZgYgqyGuDRSIOGPpPNQMNIIC/LUWbPVZJiv9OjNP9BL0K+AZi8baK
ipgRnVjj73rTO+OvkO0KUWwT/hAUHJq3sOY3itrVaSqCM6Z85kJkoG5cTb/J9WyV5+5y8ksex3XJ
vdZoSIlmo0WWAnVt1xvvLSPZWxWl2IBlTdK03302BGUNF4K8IBUGrT1bU8STNi5Y1WPDk5gRHDB1
gjWiwLFAaHV+rLHN6ooPwHAxIlxOvC4dgFaji9FphTzdZKB47gfKe9cFH7GCAAAmQDMniO045uKL
smgEDu7seJIge+AhtFaU1gVHFDULYVj+TZCQ/Im9exWiNDcx/togzm+CIhuQNKgSdAzueLC7jyne
z0CTWPzBjllSM+tYw+sPSoc4Id/JEpuTaGu16jZXJ7CM6fBk2xPuuL7RseIPEwo1mIz3NbrL0CI6
635Qim9+Cc+iObLsVfElsh30RJpnzLfUFSm8rsp+qApW4WiBb0UOzK/x+mWKMU8tEAsvcdLpfBIO
0CD7ZeC7932chBsSrCtIK6AVpyeFlGFcIrAdth5yfjkLy4yMftiOJZqvITLWkQ6GJwUgaOnrNFK2
Xj7eGOqkouTUvE18yFXCUyVpQ4pOA99cnhnwtiE9xoOO4cBAyisd0GUI0f7OspRfVBzcTf1Q3Xfh
8OZ3+Ee2VXPqvUzbUAcEt9JPDqt0tEKixiXxRPlumtEbIZZCoTGae6g5h1LFRLkrE2uZVw5uKa2z
SL5NvoHUXuv95XnHuhorBAgJNxUGZ6+/cPJI7A3Bp+msBIoyZKkB/1lOzQZmrp5H/gv2dR5/C8ya
Q6dZ6Qizo589C3uaJO5SMBEpgF8VRW+emUi7glunfKJAgANZEse4GY3pdxfBsyXsInyZ+b6MjsJ2
vMCHCQcG39iZhiFWmYrqVxGl36qKGjHkQWAE+T14b7bOGc9c3RqeO9HuoNX8pRsTKZ+MXYPoyU4A
q9DcVSayt6SKXjRD+QlTS8epnXdU/WwAEST3ZhD7DyoerXxH1XvkCb5rMa6LOBBiGek0LH16C89W
XexK+PjsPZ2lq2BzYKhNdszxSNIwssJ60bEww0G8PQyUj6E+jBalWitr+je7X6jpsJpYhbqKckOd
Fx/DKX530von1DTo0LHHLTEVhwBl11sr8G4H1cxvZKvjNfcQdFnHsmb0Ix2d2glHnRz/ES0B0EnO
ZB0pyc+47W5x/G72fQugx5/scZ2Z2VMxG5MGapFve5aKo5Xt9aL39nqKhbloVZZsabF2BJUYsp3B
rp3vj2mkH+Ioegxd/bZJ1T2+OBpK6yi1lJ2FHUX3HUaqycN2uG+mdlXX0dlBXWShe7m3EckLBs+z
dJamQfkiHVXDp2WjxdNI89NdzMZxwS+MLFIUklbO+kMaUAERBYDiQa8f8hSqF8o4+HM3z5EB1h4x
5jN8sWktgm2esTUkoRHg7cq8Fnv9RRZOb74LUrYqv/csVPKhpEinIftfKv6bAuxHm4vPyrjJir9i
Koc9d7mlagevRqiQxqvIH/aPghLCEHskBCC/bWb9ehbJ6zZSoVaVol7Zna7tFI0nDBj2cl00CiXr
LB0OJnzuBe4WLkqSj25g+4+NMT82pmGEo9X4j8HoTNuZyLxy5iawu+Qcq+5WJXu5qCsKU8P8FcrV
tDsYrZtSbtTtI/rRr5oR1I/ygKjHZ+UrwREPAvEYt4OxCyM+UzmoO3X9KNJgRQnYPsuIsFY6RNZy
SojzHIEiurOJIKRsTXOX7VOghAum7GRfGtVoJ+c6FtHzbLKvsXp2FV1yulw1ePbWxsrl8qKyT9ee
A1VNH34FwN0KW3cusNo4DZt5cQhU+3tDouTJAx4BKkO4eABMzpMSVN/0UWQ/5oCir6snrdayXQCA
4D8HaObsS/z3DF7mfe/ml9AVN/vjS4DgMdWp/FNAM9mX9yDf5B9m+HfA9U22Oc7czRBXS24v5V1o
D6/F4FZsrsL2mIJLAjqqixe37tw9XAe0r+ZR/jZAFmwzWXdTKV66coa1ujE6/POoiyP0ih9yuM97
i8UqLvKU+tJ9aAqkC9v21uyiEW1YXMLIQtZ/FVq+0dk9K06j/yxCpppAgmPSt7eFTYWOVNMinhKS
LiRFd8GYtZ9aHz9byAt+T6RsEb4z3+wcvFIA1/+5tSyL+qgbPpbAc5BqVdRzZeIiC3SsuR0svpp2
B+nMUJ0SamLXPTehFhywe6SCoTjdswbq9JhDTMNZllEPxPSJRyL01rlJVra8rQzzzRNR9yz8qbuz
hHovW3jfGOchig5F1lA/EGqzTwsTwVKnGW4Th8IP2AmYgSYGGNyb6ZSHEtZslrVvGpuDF26pIaqa
llN6+wxbEPB4onqzh7mo0RfiTI7ZPFPb/5T9/GeVFby7CXF5wvRXFSTkm8q6cN9UAsGB1CsvF2vj
JM5DwSIUXw6s/MIVEErvgf91v25Vrb8tmyHbub5PesGbgXO5/px0I5LqCDJiZ6JMDcBjZEB5uehb
NnueTLP7SeyA1pq3If7sjBIgjZZ23BzH2TUl/lnPHiru7KaSY6uiWwhClLPTCgCZdTd7rwRgej3M
WPLZlWWY/Vlia6UjUcUnB+QJBFzOr7F4DWZXl3b2d7Hhimqz44s/e78EonybMIORFJH/r19owMT4
X+s5Lb/n3z+//67/NMdf5JwUC41BpJygUKsUuiCmMHTRc1K0mR31S8HJNf6HZpKtN2HSmZzZEHt+
qRRiKcsCC8a2BedIha77fyNSCKXt36w904FIaTh0IyAFmos39W+WCUlIEuGmG7wCOASCbW26Ooqe
dZGDuRa/Nf4e0Tpbf6aRGFr4TKHHeBbsGOU1AGbXtROCTED3Hbweunl6lBUAW5t05ZtJTNVkhgc1
di5HZYsHVfhYaDwSrxFJ3V0i5KAM640RY0Yb+qBsylfA+WCRtZvSVpzDwOPiUPpl2m7cpPz7NASS
wMIh26MuwzrCdVlMd0qg7sc5rdF5E0YqsQ7BvvC7eGl1o9ixx6HdKQA5vfoe5VZxMCzYZk7FjhOn
nfK1L31vC8ZKrA0nKF/BkuLOEwDOlaNpbT2MSqTBCRCssrvQfWRniMtcWKT7INOcR3ZX2d5rJfqJ
USrc/oPSIsvLmIz3CgXYILmfm96cIaMRr4dkn7fMECy+G+MS6s/fSu+KqGrWHLKtOX84lUNiFvSW
Z2Nkwc+V7cupVLkH3syl8lTqxydUcgEyjfiT9Uq2Uyv2LbVemOdqPoyJyp0OQ9W484yzPGRZuCgr
01mnaVFAJQeyYwVuiDcWuF68Z7DXMlCMQ/ukWFljPjwXHsJfvBaeaaJ9KofQ++k6FPgagVpjaQZb
re0Q2gvqe0do4r6ug/qoiuFOtkik1/e5owvZFfwTZXhlfTS48EvXPxeaemMcq2lsbrn5sSqqqwys
jBufRhRD2S/13TetTU52rdufia08xNzOX6+h1Ryak4ZHVsHvvgVs8nNMpD6F7j3EuZvcIkpwLrus
Ptm9K046VPatSJvvsnXtr7HU7FiRLtDLji6hrEn6YZHPl8o4Mx3+GnIPkfaeXDIIyFFZDR1Fz65Q
iqWdm96tXfbRySipO/TAIT6oRcNaE817gf/i2hrt9ibPsujBi6d8EVp592GH4hs71eIpNRx/5xYt
amBN470WEKJkwHXuLrF5Y6X5H+auFGqNbRrlmwmo8aaJHXBgZpbetbjyogSHWAFlB+0DMTduf+kH
UA3o63HvoQxhe3dYuVJZV/3oNvfHcS3QO7/JKCHdJPNBnsk+eejGijTMn2KGNGlxBO7v3MyHwTsn
uvFYC7HSsu77mqKT7Kob7V50WXSrxCqZcA2F9wYVc8hWNCso/7feABYyoVWU/XTT2z5pqEilFkQ6
phpT/aZQAg/njyjSjoMhtCNYxukyDIpUv7k05bCWYuFG3s5l686I7LsMX+boqQjulEgJPrQCWWXe
27tFzn8Fsqk5wQScjqL3vVXSav1biQtXDRrgU/HBKFrF0D7GwBng14SolY56+9DiYLmQIf+eDYx5
gygHSa8gQSAzQA7nrfbKbVJ1/Wk0wnKbdvWOJEH4oXiQlVrX8k8qZ7c23Dz2zUP0wRKQVV04vETI
Vm2poKCqP+lHu/G0U200zXE01NsqaxQo0yDlT9T3Z/fg4j6Gn8KmMAtw3dCWjiZ+dcE7qc82QNl5
fIga7mdtv0OWJxOLkG39ofRyCknzmTzgVQyjNwjj1TihiXIdkE3Lc37obH+2kdM4p6TNcsqzRgZ7
xnBOxnwow7SdFrJ9YrsMdm6OlEPXIHkh2n9AP5LI/XWNDLTyHJH25nWk0gDrsvzAhARaF7JAdyGC
mPsescytMqrmY6TYgNft3P5Mu1lHgtgAc4ffYiOAO5s2qe7ysLgZkAI/yQPmCsMpHsZkXIzGENzM
o7JPjkbzaChHu9wObsY+u1yLyF06LjCZRpVWjvhDeRmxIog3aq9vrdmeAZ/C6sZvIdkv5SlprlJb
yyF5UEkrp4tLqFn+ir8O/xZ+iQwUr1rXLY5vWYuVS6didoA8KQZpVtrcyGZStPE5suGXzoPyINIa
vlGF+n4LbxP5KvyOjDCy7/R6zuQi1PyW6vG0NB1qTW6SR09d2pwGLUveDNAWg09uIgU7R3qwfo6d
8mCAIX7H1IDUTEhia4Jj9qg31aPs1yC44b3aorscdPEDYMYf1hyvlrCYHFexT77bj+cCecKFXg72
O1wYEsVTlt8NsRvfZdxhF+XgPJSoL7kdHEhLCcq9OpIOMTDI8Ocup6BQcW3KM9mXmFvby+pLlLxa
xsvDNQpAy0MSqGIn+71CGAc7m9YeSBtQKyL68JVuVwmW7VFrj1vLHPwtfIvxxcH8PcrEtmflblOE
zX7Er37loRdHFXjgqROuk07TSMfaWN16M9kIwDESEd91dUg2cWTG8Djs7CWpxF7Hdes77JJHpalO
TtL/yJHxP9iNZj4MPZa83tC9dSK0Hpr5EIAsoJyMq7CA1mCVlS0WuhIqaBlTCpAHjFTolKehQkE1
q6gZev8Mfw2MZDicU9StTVwCQ3tadPqU7FxVzX0Kr5rOb9u1FyG4GH+BnggYf3KNdoiItoxuC5Bf
l+ipy3T050leF2VY+gvjzkILMixueRPeMmHJspJNzUHXpnbHkCWISlH9y8g0D8sY4bPJ7mJxJyOc
rExV1p//mitHUwEOxXwJgO9fc106ue3LUrC3h3szS7OlZJ0j6sRwzM6d0Kwb6tPsoclhvXFX3DQo
zV8ifMfKDolfHKtBNA9lB2TWjZVgT96yRtqjUe5DDT8CS8Uo1+/bXVb1EbkYBv90AQVu5R68Ko8I
9TQM3i6zh+aY1w4uAJNRbyrPII04N+WAPFR+0l6a14F0DtFSO2IBQv7zOoscuDZ7F6NaSD68iGYV
B+BkHuyBv+e7xsnLGr3Fd2csT8JSz27p9gc2T/zlHZ/vsVFAIG1DdTi7DoJp5P9VnMambm0ncbzz
MgAGSLZ+C4uwO2tKFj0FoAF8ZGNeM2yG0DIH4+fMUW5liVUJYnovR6OwOfhhYj5Q6NTvATSczdpQ
XzTLzeBboeIAievXoeyaT02DKtAWsX3pB3XIw0rG5Rhp8gHO0bxhPCPM6jME+bZRR/8x09tqG7ZT
3O5lxDSVfr3B1u5XiJzGIPG/i6sJCs1IPtsx3ssI1T5IGWhnTiZ5VFMX9nFK9X4Fu58SeZBVHb4r
7Ucc8TCXowOqVpRAynck0X9de5nuMiqvaAv3DrhjDNgPvoUW6cG+0yBBzi156L1ouJzFmf2/6Qvn
URkysXfJFjX3oBVmoMgNziOgwLDjDKKKocs5/lo3VSvsXdw509GMU/XoauGLrQfmVrau/fo8+KVP
BFSqwE9om+tAZ7bq8XqZPJN99kha1nJiff1/EFwkSrx0kO1eyeAvLz42JdU1oWOdFcNZQ4ALPFkI
YkKf0lPWqupDr3nPlRVSr6+oPoCMdG6yQDchX6L27jjpHuDTh1azfmJZ+qtZWukAjAuY+p3+dx9J
8B651lCv7yyTLN982Z/6JPGPlFR9l+Dkt1TYum9soF0g7tPm8jsZRTWyS+NTVMPoxq382bsiU4Zz
XfZPjpoGB/lzkgd5qeiqX5fKPgTpVDTL4ZXOF8GstrZJ2MG8ZVO6jl272ZZYFLxOWIxzkzUpLvtt
+dLW38TcDRLYwGLZRnRRRMbr9SLZRJfny0Vcp3uVdpMEU4lMZx1UBxdvlmjfVebnUCKFFuC//PfI
MFYHGSMPrVWDcvWaYeX+e+Ayzdx3uVhpy+oQdhwuF5teuYZM2C0NK8dQ3EysHWln6ymnTrDxmhwj
x9iynozIH/emYZZL2Syj0Dg5gfsmY8G+aA8CyKZsXQKAdCHY2d9fJuvVEDw1H4ds/r94KczQA7fR
2HLmyuVQheOvM/IGtwVOiPvfuv4Jw3W+hrvTxKvrpfJMBlsJ683MDeDJ/T2v1Yb+tJDtqIwvE19H
r5f+yMJsWJZUYlA7UBV9YYyteRtMhXd0RDR7Qhq3LXaQBoASTqcJSmBfBO1axl0uSbBdPCrYvss+
GScPQZyYt5jc42yd4fv8ZaAT42+vIWN9dHBuv7yOHEDE7T3Qm/jWQHiNNKw1HC9fVv0vHKyjF6UK
4zvYohhMzl9aoWJYYPqGs5ZRPEz+dFFQxTh/B/1PMbCSjeqge9JG0zyBrsJt3OqeBnhkT4BcW0PE
l4bo6482M1JwLQyxeMdqnhzMVjZ1kmI7OddlFOEkOZdsyQmZK43N+Em+VpZ0H52LJTiiiVvksyrr
BreKLXLcMKidxO5XFnBhHbN2x+RGEfb1vmxaoOPAMdeaMkGYMsLkuTOFvbGwKl+noRY/O+zxdl1f
m+gu0VTdtjtoMXgz2VRCp0QNsH2Vl1am3t2TVdzIlhvEwfOwkXHyhew22gwlyi4IfN5MTh+czRZ8
UaNq96FbaPcxQIQj5ndYANEl+8FUhDe6gwOi7JNh3AzAA5tusZR9iVX0p3zyb2CwuquJ2jZ4PlZI
6rz0GXUdwmXmnWRX2xTlUQviFzkmD/IiN0IBQTb5jtcPoTAPEQJTpxGzlhPA+qj3FrELj7/LgWM4
NiRU8ADwyecm7yT8velCMqozXX+GDvQf9BH1L8JFc2YWC1kdijgAXMD6zpfMrEgay07jXrxEgRjX
iLAgy9K23wRkzl2Bz8WmAND0XrL3dwyn/eYrdr+ztEpsYjWZ3inPYWD0d/y1/9/x1TxPFxTje8Pz
+0u8nP+f15XzIyj7K36e3ykdxI9cddgX6H8cwxhYdWcHxbcyB5zep96wR9My/zZY5TYe3PQps6Ph
DnnNYNa6zL9h4ztu4gz1UnmVPpXfHfzTzh3Q4ccQw+BhnszoSVeZI19c2VQsJCqHnnKPyz7z1RM7
eXE4C0L3AWLNcupyHMSKBb66ofzu3rDwUk7ygBWNfUjqdHXtUlQqUGijEYKd+3vYx/VOtn4b0PlD
rCetodqVGL+mwpJAW1o5ewIqnyxWrancTZ2RvVoqmRowQtEtybj8lc0uO6BpeE5tMEydVj7Ibr2L
65uRdMVSwV/8NUsxRIncAAn7eQ7Svzj3YbR5kqMiSVaJ+ZmITjuYUK4pwzdufisPyH8pRXarTWqi
bnHYmxsYg6CDb2SVsTIXkeGnt5QPsSr40wVlSzaqEuZfcHrBGvFARBO1RwYcaYpWAWDJdqzwwXMB
knPOYWaBEmfXc9IFpbm5K25d4oJ6XAJMQwJBNse2IKUsVDbcY6gsRq9xzjJazl92drO+9l1fQ04v
4wJ/CE9RV+2vXfKC+XWiqUfaVb69y+sAEL28FxnsOC0o20bcxiSZEAMSyFNM4pjPZ5TV4aHKdmqP
LSQVSiC7kMBrzPUS2XcJ/meaFr3dnaqWlwt+m+8al1tZegPfFf/AAqlZvQZCovoon9laWVIKN5MS
lllQHuQhh1x3Oeu6jJHf2nPMJVxeKcPNeY4hVzee0pm7L/0yYmIL8p80N81/K75xP8JQAKAmy2FA
hLiRfLkfRVbYoCY1+M81tiOeQL8w/rAm4bCspwwgKwPRqKjr0vR5sv1TGvBKdGVHZXi5dsmzUv/p
8Q26u3bbXc+2Ss5oeaSyzKMYhPUYT3W7NYskXwWlYj5mbeWeI89bQUeBlBbZRbbwAescqHD9Objx
XLRg5uDUE78Hg9I0W6HuSSBSvuhHcS8PUaUnNzwzf/WRiRX3MAmTG0h0FN/n5pc+2ZQD8loZJ6f6
U9/1WvkauBNUa4QvwlWbA6HXQhNDKvKUABRJXMZztlK2XdXNlzYFEiypGJ7GFKnawasvl/wWnZo9
FWAZ7uXIAZNNM5B6mCf69yvIuS8XfnmFyxSyU5+TqPI6pgFDzSwoBr/rfvthxAqQsCavj00XkrV3
fIMCPQcVpbXbAi2fDYJj4APnvlQHP3c5bYfqcoU9+hAZzLYItrHdj0CjNSxp5wmzstJvLDm/14fB
9jrPZTIB7xWE3KSJepeiKwH/vg0f5aFQq6NVlaiDzF0yQlfMXxEV8sqPHYmVLxEAlR5/K/qeLyKM
/y1vkceJ8qb+n//dnGUfr9qMpqvjgmKgN2payKDwb5Zw/U2itajsKRiTDNfV2Emnl65xlRt7vit3
wVDcCgXyBw43xfbaF2Qe9/XeZMMjR2QgsxQktl39hLq+hrxZN74rpBMWFhndu0Gl2vKngdJIxS4W
olwaialhYtn+Oshmbxd4LFjzyJdhPaC2y9ru27W/Iim9ruoy3Pez3kM7H8o+QzLOG9StbEJjE/9B
O3T2L/r6+RloF2CxgnCopX693Vhlb0e9OZn3duDd84AMT5BkUYmCnWrViPysUtMLTvLQanxuUeKn
S+QSozVKuBpSc+13pQiUn74LyUALzB8ez9VFaJbkOmvf3eidauMJjFKekzVoyEEr2AWxyz5URdGL
MkTJaRe01QHsIX+SZj6VbTkuD44TQjnNjd3XuMnEuteoDSSYjAI1msCuHvwgzg9uWManolT4yetp
/JKjrBY1pv9TKZ/D2Kw/mxkIHOfJ+CiMEuFn1D3/g1yp8UVYEosPZDt1ndshGtOzP+EXoV6Acmmn
VBO3V5ZW+2ZIuoOtDl65aPWmYzWsIbk0Q6Fls577nErhU5TtS6S8SNMMNd8Mjt4dZFteiaptu/ht
Ti/1o2WDehj+HIEKeZaD1xsT3mycWSX5B7g2f3fKYcg2ESLcdoH8H4G24REjT68XfplHDlz6TKVC
hQ0InN2NT8UEymIxQXaFsWeIhRcl3U42h7lvSEbjZo6jwE2cnZJdlnFQ0tvdpVPGaLr6FA6+4y4i
dIaXbg+YZ/BhpM9LbRTxIEdrQXNS03S4R/T00j9GrEZl/6RZ/f0cL5fUWqP93j/H643yHvpZgphI
rp0UMcDDn8+c3FNPYbv2hjH7rVsjkQauMPI6FkeCUjChgeI3x8Rwzigk3g8stMmC1417lwUjklK6
ZSKhQlMeStAHEEDHA0o/+dNg49FYwKfGZq+nqZv+PvZ8j3qckT0ZfmXco7KAQR+x8gIytM9ZWNin
6+WQvtC2mOMR0FT2mWL/ulwL/RFL9i7bt6IzTkNrGafegQaZtvUBfo82rvQhNk/scZtdbpivMqwb
YFoulAQvjAU8bLF0DOji8mJ5+C2IpNRlMtkn57rGyVndSn+V/Zrq1HslMI9qV6AACWCuPlwPqIU1
vzUt2VSHal/6+uoaJs9k7CVinuTLpTLk62vImBC6Ow97BMoBWFL4ul7YyHZNObpcyInl0IiB1A6J
gXMele0DuRI0tFMVKSVXbWGxcJjUks2xwxJdNuVA0S4TpQkf5EVZ0OoAliHAT3rQXfomH9Qu64dk
L+MVK67vLQC384u41fBflJ3XcuO41raviFXM4VRZlmRblmOfsDrMMOfMq/8fQL1b7t5Ts7//hCUs
ALQsiSSw1hu2cKSNe6NRHViJTfM10Y07Fq+4H7goJ+Dv2/0IVGG0rvblawDqmvRvBFyj8ood4ORi
y9vewUjz7iGNYmoIM/iLOiGZqHX2D8i1f3u67z6Dlpw3OSiTOzl0MBCZtSvb/zLPxVoTQ90oX7Ru
fFcPpfGSlcp0r9bue2/2+oudqPP90Bvvtz5KXO+V6uovil7Ot5H/ME+MVArFg8MebgNSNifDiaZT
bEz1pvNL9l0iduuwRK9sui1ABZYgKJF4I7QVGexwnV9XdV2vFQ0ttSGqyXfn1XDS2zpeq4U/v1Lh
/9rC5virQzaGwgNPI5PiEDWt6OIb9kPeDy+hGwEfnpSOXaE4hJrR3EXjCMb+z5eyX1HpT2T/dVIV
tNeZt+mfxsiXEZyff1/nWL/LFFvwl0ycbHCzEfAxMGl/rHP6ybZqdEVYBKrt0tDd8C7XEHbJ874P
r+1iJll8bVcZ0nal6J80fnOQ3pqzkZLQEEY8tW7AEBKrNhDazn1fO3ttAFC0NCd7XGZimaeQnmE3
rTRODEXR2sRtCtpDHKwkDhcQSHAdSSx2Cehiw7lKBKuXXnZmxaM74r/b2icjrqnIpcVJHuywDceF
fOmM6JhNmVGS2egLbDtvPaJ9nROZR0WJmn0Tm+r/0Kl3hKTzbc0oPkvLMSzDQCxdxTdNgvU+rRn1
FGJDF1sZqia1xQpNSyr8ieSzyQ249PA48Dca7H53Mc3AUNx++vmUko+uKLLubPyV0Ni0yYa+ob7k
HxMeaIt01g3gn0mymcqGNafobTwjWWTkSO4nr59f/3tSpivDcgjHYie3LL4eNYtBCYq93NrImAUp
/RqzUCi4bp+ARX0eJ7dAt1hb6jUMz7DAFQJd6XbjOOObA9z5yfT04D7HlReSqO18ZDn8ocYgNWd4
bfU0VPOrjHcZeF5kh/M7q8mKN6/DYQUphg+tEf+YPqRb2cTEZtkVVvSG6291F+FWs5LTxZ9TMy19
6pMwvP45Ob5OKS/LP5f51M3//SLhQfJf36yNmrfn4naiY9cgN9efvtmkr2wc+4byiBEB2ttkWOX1
ocR6hIAD4p+5WV8vB7TW/jHkR+ZSjzP4H3KEOIe8huRMrpz4QYyQLaTTdjXf8wGkXgEjFNyYHvrp
e9y7OzuO8u8GOzTA40F1hl7BCPSUF1adv9uheoaD15yHMuovkR5i/8sPxyt1lat25i/GpfHWTbm2
UhITPw3RjGP90yRSrrvCAIrekFvZxP7sH9LfD42GnA0yM/Q045whvz2c/mncLVap+anpWtP+Eiqk
KWUNP7ZNY1fl87tsVWwvr6V+WbcPRSdrrvdbKf82TM6c6ZRDI984j+kA26i7lwh/d6bQYvVICydp
bBzV0kBtMS6Db3NyHdAoCCqGdlXfh07z7wNsjI72M7mKyDQxVt79+69KOmr8drswNN01LM3CTtDE
v+aPhXyeTmGLdXJ4mCIjwV9yiPq7rEu019bEuzdWu2cnKeYLJLpVWFLfHlB1u9er/JsfV+prW4/e
HcqTKBuJOZAnpi21g3otx0643qPDN8W76xnZjC9Uax4Pcq7nGa+q76sPv/6c6jsrA5/CY6iG+aM8
RMU4rzwlDta3WOqhPI4nuoyAXsuuQ1NV/zxUdsihDbbMXOuP/VCh0IPsPTqjlNHNRW5W1aov1WYv
Ubh2ZWLmzT0M+rT2qpZXbK6SK9SjSImh9j8Xb3GO+9+swR6QcwCcfD5F6WjXU3TaKE+hSXivqf48
hZyjNo56PYVE+97eReLWf89YfO8ts3BOIepbJ90tH3XXRvgo7UnlNN7knK69np7ycEKxpBKxWwdi
zf/D/sAVv4HffiM8l10bKVLU4HTVljZMn248dhWaNsYazZ0Jd2Et0dsdAtOLwnOrg4R5N783Ww99
Fdlr5arxchvc1OY3T9XcY4ynwLqF7LMJfM+6eIpfnBozeUvEk3bURh7GXXxyrNa5lyE19n+Ol52J
V5QnTFHeZOvX+Jxlxv31hFWN4pM7gcoubMQpaxNQoax966lS72E8fZFFcFlEl3EDEqeMy9ZgpeW9
10dLgxT5hopCcqlmtjNJrM9fJ0dnk2X6f2eozAxq0X/zewunryxxLugOuusEoM7R7hz1Dtnjbptp
YyRuh7og2sQfSCc95SCR/m7SL2ERZ3+N3IQhijfxaxrZ9ir1vPneTZpgH9qOgqCi+d6WivOOgEu8
USPV2Rb96LynbbFHRj55RuBQ+R9fufF75sRC1A76ClY37PQxh1b/dLtJxsFE4zCYDm7vXmpRI+60
Kqam16rrKXeVk4zdDhQqwp1qRj9uIflKUUucriCur4YC7X7MoP6CEYdORo0bqYcgURvb/o+p1r74
OHR96CMrlDG3zcscuQkQwSZ5qBXXQkRxTA8hqqCHKTSyhYql3lD8j3uhYQofj88/dNjRhooflEbS
zWHx9Ed6OrGMHiWwoj6YxWQfncZ1dp2R13v0VoP70bXE6lxrnxUvRXpJ1+NvaqvtqqpEdV8rY9Rw
ZuV7TlVqoTd+8KobiJ6oXQNYE+Hw3TS57p51bnVKfcSkcHCdLyN3zEWU6clXc3YP1zOFHZsHStx/
zQWIeLu13NcJn4KVwUf8qOqDs6Xq09+lQJ2PVhhlG3QnrSdfpK58I8++4PXyYGVWC/dOeezRo/rb
S7NvYahab9MM7VaeIsqzun7gSuzvEmWcUCNAeqESC4hGHBS9+peYHCIHy3FlhHhgbjX12Sh1cM51
aOMyN9RPKIiQitfPsDLqJ5tb+R71shGpLfqAo7r36YiwPF9l+RpqSQfca+q/8mk+VNDL+Ui9F5/S
EL+TyVxHkOp/TIX11a/4nbCdhs5kB8P9jGoOGuXRl9visWh65a7Qky+39PnvoTzpbRyYsBQNwnpZ
VCq/xd9f4cwM9mIs8P9KNF596l2zb6vUtU4pHpV8tpGilafup5bsk5vKvEAIUoyUm8pf8xqxxRR9
cp7sK2n93+b9OsuvefIshal7UEKMEbP4aTo4QgWohAWK4E2pX2OBW0yH20GOuzXlKxnrU29DPtXf
DYOCN4KMFemIxvzU6+vruKn64apCYdTBCYvaob2NwhCmtmj2CF09QdPARMSd252MtSLGJbBATbR8
lCHyQ+UhMpvvsoXOVHQXqxocfahuByMQJnpkruRBl8kq+bKBqb/tKgfDLJnnSmcV1XeRy5Jt8rjF
yp2aaPVpzu1EKExjGe2k6LtFtbYftYZ0YjxUJ3tw/cPYhNadVSO1l7KyLNAfnfZtV6qbcqrQ6sTI
aAGJu9xPRhFeksBNqWqUl9BUw0tquMHlNkLGMjGiYYQcLw/cd/7xHLFT3JP1eumsKPpmGMjExqP5
7geOtRlc08LvU0teSj8/ywFhbFO/1ir9IY8d9zgrWAxKDH6lIazHquA9i3TkkTuoypF4d37Q+RtS
bgWrSJqaGUSXDD9Ot876RxnirvhzhOyUsd9HyHNMJuIGfZqgnabal7iqEA/XIlKIcVs/xjq2GeZo
uN9KE85/4pN+aXCN97ypvJCF+Dm2nELrOLYZulD1CEufNbmZtjuZaUdJDPy/X320HooiY25ND42a
pHvfnCpcPErzMRGTBjGpHbudpWftkz1jh4F4SPJcKNlezW3rvbdTf5tY2GfWJBnfQ2X+Ms2K82hE
dnl2FfNNhoN6UJY+a/UB5/cHL0XAwaicsx4rOCMWlnNXFtaPenDRFWzGGigBkns+lFakkNP4I3l0
M7380DNz3mtarazSNKk+1Fr/gUyR8aiUfUO+oCfjJYb502ytjKpx9+ZsREzO56R/+/fVPLS+P59g
us4m0YSzYOkehk+iAPtpqeZbfjlS44kPrQcCAPmEYYrf4xAVpy51kEtTQlxcR3yhEz9Z1GajvyJA
h9qrloyPuAGWW8swmwNkWg4kMbZ1Hg+PrZnuFAwSF62eNS/AJuO7RtPzJdyV5sXpZxL+eawuEtGs
nEI5oncZL7w8aF9atRvvWXe/yalu3uaPhRtQkmeoYlrK2W89oOa0EBpwL/nwozWmaNWEobMqceM4
yEMny9zRQOLr1tazKP7cVqz2qGLCATetC9FDxfUbU4RozB5b6mNb1PZRBhOx20FPoLS1cXm8hT6N
tQCiVanyAf8IPE8dCeB2q4ebMIn9hWXDtWVZKUhV/PdCgUM1DhX32zpECzfDv+WE1mx4fSWb8jBT
WTlgXrK4heSEP8bKYVaQLFbWmKrKwkes6nHSDCp4WnF0WTsoC64+ZwERDl8S2QbI2Ky5b0w/5zh+
p+wqBV2HsON9LgJYWidy8ht5suscNocI8hjTPYAa71F2VFWOtxIVqb0Q5Wpd715NOg/dEDK4rT08
JU6qOQsZw+m0XlnZEJPP/BXshuEuC22FzAHTwjz2HrJauc69hWS88s0a3KyjL//HdSAWar8t5FjH
sYB1XS4HRzPsPxKKQ9pi+NNO8QHhM6XdVySTSSFn7FPD6gFd2Oipqww4o0oUIohusbtETGnIg2Q8
23LGv78f888dFMLqmuPoqueQlTPIQv1+WcaRZZUkyPCzBD97nOxU46fKQb66NTNk00h6YDolY9xp
OqHxBhcin4zHQXNUJCuRphSt28G1uzPyF9PhFsLuxFvWcRhvoswg0zwodrnL/QD/IwGqSCpPuzPh
h9eLuh31nZeYaFxEPhrWsGFOVp6NJ/mK9eTPV5jj/WdIMfyMySHXg4gNofH075+b+HD++CYp3boq
7rECNsJy9M9PrsFWsvKCtrrLgQOGcBgyILK2Opwagahjd4LhlWi2AkIHPRWlSJu0eev3xkuuQtZP
oOmsapvslIPb3KmIEfuqjezg5nV4kiEKcOL6FW07U57UZHTPoSTo6n0OpbBTXnV1alfJqCDSKJqK
gz5TYk7xvWymBU4Qnls/U+Gen/zM3tnC8KI2MZUeCu6MsulG39VgNHdmWKewc0B72nGpPhRldJwE
mhOub//MRbaMENs/ywFBj9DjVFT9QXbGrZav47QdN7J3hgq7NzVI/g0ahaPITpSj4m/q3k83pkg8
OD7azF3MzVz2sne4i5CGeQqS3LyYubMGKlm+cTvDakokRNo4Ng4hRnlLPwE48Z2C5o94gDlieFaz
nkaPRHr9hkiWjXALOXYj8+d17xsbrepQYG3T8CPt0tfANvRz0ufhY1iAgEknyClFjj/qpEJbdsUw
qFALHeGBt6aPtENZ69pSTidzEKJlV0csyLr0BVm2jVbOYmOoBMBKfS5XnAKO6F2Rw1EyHz3XIYUq
RL4om0rqr1qTfLhTmd0lsjl3SFjENjL9tQLTYUqH6d1NzLNq1tGTOgX6I0o1X2TYnMZ+Y6Jtuo2R
I38X7shGFEQsWhkVduMXXJ6mdycz+408VxdOW5+kM3ssB1pVk5pLJej6S4jDCzSylWnyY5KNfoqw
Ph/6eiubCiYSkPW6l0S1PWwYOuXrMBgt8mdhf+k0dW3ZcL/nKWZ3bHTZc1VGxb0da0+623H1+y4u
CpRrzwnu9s+qV8j9z7z3hjx/pkDUb6cBX6/Ine7BOUKDUSK8Jgp7ePVna3yUB8VMoK4l9i7LbPd4
HZZFRoH5QzitU+TatgW2KRHKt1H16rDf3eS+l69GkSUf6uivwouTc6qiGOw1mDDh0eV8mCr6JYHp
KsfWSFs455hqiSx85GsoWoFl3KNV379P5Ys8DUZp3lYx7HEjm4HBp+9p7ks7FMkhcdCb0CaELkNu
lAuSB55GJrjyNoOXf782g7bESizSdEiTbdBqe60DBlVC3OURrWnPsLixFvIhLU5ToT2jqKOe9ML7
kC3kndtLWL4oMSNlhMtOqI3oD3KyZabWIs2rGRsLJpsZ5B90kRE7RAVHYn8lRFizg1MtOFFXiLAd
jMdcLZ5Jh8GrqhM8zOQEz65WXeuYr8EE5pWsAX8lyCO8QWdqVgKPIzscuEoPU+OGD2pjfO7QxQwF
dtKfM24dtThV0nvTlyYu17pXY79VUMkIEwdvpjIu7otC/a9X8a/e0U57PmxgpTDZEQthCU+O329e
KwwF13alVyek7oIDOXtKYNw3+IITjZ1SGf5wkMLSCv+vkLpA3yc/58C8qk9U5gIWcbW5KfyGORbC
rn5j3uYkbfK9nxr/DhaqQqmWco7v+s5ecWsbippQohScthYSsU4N7+02wkQN+Iz2+J8jagt2V58p
f9djFSxCfUBi3zId6FcNSRFHmy6KrWoPSVBpiBejITZ1lvqBOgB3nq6E1syu6GL48yPUdO0j9/MJ
+wZD2SGkqX14Kzwaxg8gbfHe1dp+LSez+Tp7lRFcBhgvA0iMDR5R3SaZPPsSaHzllWMZP2xw++Jj
SpsUUXmW8C+gtfq1P4zs4UK1PVCMWk3jtKv59bC/Iwvai0PTZ+vWrKxHGULpt1jNtt5gQUrqFAvX
6YCRA/zbQfuOPGO8RprJRmxUoBULYzdik3mB02fBWCfd4ZCb3Mlm6GvOXu1BfHvNA9jcqUFJeUjQ
78uS47XdBQhZLtrOSo5jkyagbIZ007Zzw/sZ4vlVB290QE3GeFH8J833h2c9VEltwKPF5eDaiOoL
HneC8Krq1beyGYzqmyPxbBG8nNc8A5JmdUZ4SkSdqC6OhRWYr31ujfd2b6XIphN2dOx8Uj/JNoMx
jLxrtHhbg1ucXU7TfQawHmhzjEiuaJriIF/JQ2tOj0PieXs1BVoJLo5e1Bl9/M2iu2usLmvkEAc2
lBqCz6x+4bNHof7cUit47rB/pkLgdRsVd9OPGPKiHIAZUrUCzNgckeAsHnv0cMYx5mmsVN1lyPDO
aQpKQHXnjztNh3gcFOmAVnKtbuyiLc5VoygwYX37tUrLjOc84lFzO2+TuEGgqdQSAGVZ/HeQsuCo
oubDTGPs/JDjOVXT6AOaYtEQJSXcjFxRdpFYPqiNG21x7cR0T/RaKc9K6qbJQvYmSuU9BT2JLdHZ
i0PoGI99QIVjnFt0Cl2yuB23rVOSWoe0r5OnyVTiJ1OZ6m3VoJgom9cOV0esVUyQMXnQ52nbUwO6
l60RsXlgc1gEUresFj0ABpL5SGulmrkNVWVCYXHWdzgpVNgWJdO7qbV/FdabFlpIn+W2t8YuQ8M6
1vfv2Dgk2wS+61nPepTEi6L5Eufd0TMG82+kElZdnYXfB7sSNgOBCTfR/m4prXVxvmGQM17kay8Y
0qULAnDviK4+God91BbBUvaWg9ot1U4Zt3L9Ozh6vyxL9qG3RbBc65o1YgORm1JjxgOChQzGp3mV
/3wVERtMMwRgEJcr6Dy8uo37vTcykQ41w77ZOhVOCW2qPNwAifKVxCwC/ghOgMSMfe1YuPnMzjqq
4Ub1Y52p28TIfmv3fuOsG+yUJw9xjtk7uVUWnryBXTcydMHJThDaWEVjyFrWRu8g8L5rkBPfRmt+
Nlq1uGA06R8SFm5IwvM0CfmVqAO3+7nVqMNmWrhCDS7eD8AQloBaAoRpgiL8Ynb4J72Mlf51dvy2
vTjTnC1sr8sWg0A7G8HU7ubSBT5pxaA6OpQcd9GEop8s7l9TtbeYZgvkh5gjx8hTYJeEa6vZmfjZ
2ggWBFBOPCCyCzCg1YPhWuHOTsmE1X5mHrJ2lYn7WCnuaJ24gf3RlB23WIk1Aw6C/R7P7ODOmQbl
xWuKncTKWg2udj0unHcDmLJb3J8wSL3F3TDfyY/sNt7DdLNAFscSvExDHGAkfDRuNexlqBFEzF/x
kQLsXob0KIX/K3JKuubEJB/a4LHO9eSsWfrXPp6qD8Ad6RqVvhrjPZF1Qo07Ved31sTZnauowLrF
KDbJ8WJElKmuLxVLGA3f6EpLHiGifiUTZizUms2FKtxx0xFJTS0LMYATTdkrm3wpn5uyVw6GJ4rE
oLjfy+bg413s832gwcrCNG4aY+1gM72WzZl6y0EuTGWzUGFa2/sy1u1m6UaoRxSooCHeSDKuLjJ0
a4V6B/ZZFmLZHGRTHsoclZp2QqQ0BW5QL249cqCckgY8cuOsMFkZGiX6CGaoBuGbBfLnpHjKwgEN
urKB7OIWy8OlmqyTGcXxU1AFxpNtUwwXoIQ+auI7AQJayVEIOFarMq4exxLK4vm6VEpwk9po85yf
StLka2he+jMArnahKr33HQHMpc3T7G8Y2g9qaY4fbafMyxGHlTNl93HbdEp3N43F11kvLRLlpgmH
ER1DD6dxdYq+VdE0YKVrW0dnjMr724CmxGh4iL/NZvPbAD15GvEdWJiel6OwX+QYJ/UP8lep4q69
+oc43hDdit9NcWh0vjcxXv7qNaXpVqHLk6bA4rJBMN91o+OgDAeyz+FJFnxkJUiEDMTPT5nEo/xq
zgKZlViNd992HlmYLuvy0+jjrYGkvf9tQhtZFRC9tkdhExxicekUZRCqwt0ep4d8NwW4fG46q7bx
FWg107or3fzzk13HdzdvVB1nzf888eWzP2EDtM+04lXGcZD+z2OfTauQH/bStTwTyksVN2AMSOT9
x53x+1SbqVjfKkd/xOSNyP41Tjbl4D9jLDFRiUe7sAD8tJ8r5SsL0YYs2gB1OxOxyXD/MTawongw
/fTnIa4KDJGMS48L4rLHTuBby0IVrJv9w5pQ+qvG2bsEqN9vIQR5yNjr5oMPNmdpueUefU3jMQPH
s8qnqn0MEpenqJ2gkGPwkATCg+tLiDGakg7BusBCAmEnJHtnf2q/tIV+riOxhNYgcMs1Sd7A/Tb7
+Fs38Z+F4eC84IzwijCriuYw3qGauHWEiDGvG2yrt3JlKJuyV64Nb81ZDG5ifLLl4P+vubcz/zE3
/P1tyL/LR+jeXxeeDUlDwH9Nh2LFJOAVNjwXE8XE0+zv/kBSXCEXI5mdJSjscSVxFx7Yl8Nktrum
UaznWSNlVnXlebYm67mxK0QwXG88dqIzxi9v2bezupNNx0WfYxjLcS0He32AQLJf5kvZ1AZYp2nL
HVycqUUK7Cn1UT4XJ5J/Khm6DY4UZFN8n//Adp49sZ0PLHby8pWb2l9L7AHvnL5k12+ptYKPhuIt
fZkFsI1kOmVKtGl6Faavg7JcJlxgA7HyyhzDXth2XpwUu4leB95V747TOyk5e4/Zxur66fGwPzfT
YB/7KuBmaDg4d2PJS7ZIn+MLHgJY87hOtC5KFx0KOTL1TqbdLMoyGLdQTpJHw0f+VrXC/JUqXYE6
i119T9tyMwBCCdhqRMjkBe2PwsNprwj15C2ucLWxUANGn78Pt6JocRg0I4KoyzndHjGzRvGcY+4L
A25UuB5Ht9P3qJhX7BjU+QIZoVpIPTYNv6ZQL4ZzhnH90sID0EHD7d4U+oG6XpY7nP3QzBYKg/Kg
mQtqcRb8ybCsXrzE3td9kJ8lXXdQnb0badm5EanGQUMcW/Qh6lltohYH43Zk95/aqLDMgamfbRvh
TFmkqz33hzL0/pPRBOUdFi9Uk922/Kqgwi3Kf2oDJThz0rNRtNr1kspmj3WoaMofvmxOE+qv8pK6
NeUl1abIraoh/oQFWtCF4KT1YglWRfbZN1D9lS0Z59l07sYJt0cx6ldIS8rw2Io5cqgYJSeSMiwf
ai166RQk0G27BkmI+k+8ZU/2WzviLrFQeqpnSrzNm4n8Wz79fPEr8vmFUiAaxpJ5qxTmzGJ3VPHu
AwmmqMG9fA/y3cgQeeD7QK4hfY0Ronn7Hwuf2oziBkhHh/oKl636eKWA+X1kr9tgKpdXhpiezitS
MtZwnWwK6GkTw88N+uH6F+VJRQj12/E66ldITrx9QGFUrWUoFF9TpaigXSusi1HFeeMRAc+Q7OBO
NvucT8+Bw+snbfSM28NGhjU8gQ+rFMrMQ2trK95t8jQDjHuauLfuAAO5CxmTh5TH6bKDnbO5xYDc
P0ZhLswMmZWHcfEgPDGwWxXg51DHToNCAspD/LaxqwFApwQiTQbFQuZ8YNqerVn84Oey2WVjxqNb
HDpn/BnzIgdSiDKCto5rklNIi4EXbFjqYLSxUWYStJQ46o82fpRpqHrMrGs4Q5z+Y+iuYTmaZN6V
0qZmKz3StB+NoMV0ZcOSoG4OSqBkX6HPeKTKpvGCHDffHbvwU4kk8J1XRNnOjOz5oXIQvDNLtX9t
BISqVyz7XleTvxWwyfcYkZA8QIR/K5u9FJEIFEXd64N7wf/EvJcd8oB3Q7pKE/UZP9IZEeFkGQZe
wkYTLTFELSvv7rqD1AZv21vYecimpQsnJZkJYT+DWB/QGS1xvJ1d8dHIpjzY6fwzdoOsh3n9MyYR
7OS8jW2Blv+uVk0LfCJF/wpn5yd58NV4leqz+nBtKZ56bELzLFuQspOndiBFOw7osN9iRp7g3c5l
gJHpsInidrqXh3mg3idf9ckph6x3ikyQOwsZ0isNCKcXFNemHJt6Ed19SSEgF6eyzHhcpgMKNWPj
Wwa4/HQ8xlCESmT076fGQN0SP5WvsVkF+yxp/PsGZ3iEVkOEUZwIZJ4MJsmEkYRVaTvPieKdWbJo
gYBeX9y+qC9jhM9xWY3nlO3SBSUVjMVJ1q1lZ+X48eOkKmvZKScBQI5g9RkRYmtM1yoNf21brF5+
nTJz/Vd9BM9uixGK+KN8PceiQiHJ0SMc/FxHXVVhWzvLihT5wWmCrj0aSpge3NwykaASUXmQQTkJ
Yl8PisHPk2QHkkTdp0PPP1hh2bCpowwKvDm1GNFSe0ws/68ys94sUwVJao32Sinj4L4N1PYOPhYZ
Llfpn9wMC82kJZ+B0deyE5QPc3Le9DYv3qrK+Dkph7ZNcnQyYGU1g5Y+xqg6XQ9qx3VXqA8yIvtM
dpXrLHWBxpA0+DRUG0vcumvt/naKMA2wkcZ4DL1oxvqBBUhaw3O0A8x8KXqUantbfxnT8VPrV5+E
g066+YNlEKv6jsunSXr92ZqmGcnoKT6NBkjwWSnqrWkqw9kqom6pof3wJdP0Y6EG2t8qKAUDabJv
KmywhWeDPx4jXCDnCjMSp++7Q9ANxibuAFKONXIanqnj2GSVO9+x5xc9aN+cHlnzombtRe7ZuphF
HN/NnoqKjGjKQ5ucXU/Rn2TjNl4SxHUxPtLITsje2fAuja5mJ8egMNMk/oMpyl/YGJdbLQ1DvLlo
4tQZXirqN0PV+w8yhA8xyptxFlLL0JAx/ode/MzCFdRJbtPi7NjZKwu7aHAfFhJ5CaDQrJ7evWzW
f2h6cIeuaPZRAGwBcNAKTxld30mRmSyvsdD1jcdAqZLnOvDxYkFOqXHt+KD4/bCUyjRuaGNBP7cW
j4Ostak1VSxVgCC/QSwgq6DV6NArubsbJqf8sNJ3hEydt1rJNdRMgTrLcDWgeZi1Lt5hhWeewUC/
2Vb5XoTzG8Zv83thwz5w6umpw83sEWvtHxXuIe+Io2YbJfDnbV/gUJBmRruZ+/tMD+0neTul2Nvy
Xmp9J5sZfn13szpjy2yESKoWtnVhfD6gF+NXp0RnDXvX9GmGE1wTL/QUDK78J9UStoICEOwqNFWS
EF1UXa7e4wCpvkbzvfxkqGL6RzkJHs/G4QE64KiGuFgzoESAo92iMtCQNk3YtA7boF0K8wbSjBuX
BzFGcCKWfhNbB4kujxQcRpVKHbY3SDofhotY1k9Ae6CP5f5amKntml8EOAvIw9G3WZjFYVRbPJUe
pTpMk6u1zDBjS+rnwbdU4eotElW/I5VZP8mJgU690cnzaN/Ubv10Fe3ThIYNQBpjZyisg7iEqEKh
AuYtsJnjfmHN1tkKN5bk2ZglyTS/P13zcSVNnDiHk9zNznZnrsp5nmB9QjcHZVVc5UDYLCfLyIgM
uMf/iUk9EDlO9lpOQeJH9N465GDZ64he2SEPFBh+jrv13s6s2uHe6EmiRMXw7uodV5AfDzPKG8Co
4jqOLo1fDcekNJdmrXULJTPrKyA9m01z0VUh1QmhL+7Urnntlfcu2bz1ysH/h7l9fARfdquihtzc
uxTEmit3XGGqgLkDJr2R5VU5rnNdZT+043fZKqFtHkqzOcd5iaKVVL0ahaJVMQaoFrh4rUgtKylB
lReUfRBPSZdGkzn/YbtI4svYUeJzCyr/ymj5434ssMOrmUCWZoyTVwlnarK53WYWmEXZ9LqCX2+J
r4+WFOwBBBKq0TMcc9N22ulaXZ36tvwo9dxtlvGEoZ6LyowsKs89qUGwOlAFRWYvICG18QaWurKX
y2aPoFR0p0yzekQdvlvl6B0s8c/QjjLmg+M8yoMrXuFYEe8axzhPU+WTukF21Cjth87PPDZsAC9v
8arXq34jg746FpsEuZ/5ddSLhy6v/DVEIX9rIG30XvraUWcrcHHrCeYaZLBFYZqUFALFgtPiRyfJ
FoHVmW0dAZ6S1+yNQVI21Z24Po+WU+U70+2jxR8JYplDlrHCdd+pbsXbW275NnZsLSCFJC/R1cj6
hyF0fia8fZbjDzXfxvV6c1giWRs7RkF7GAN/Y5Xl9F6X6suUlN0Ze+Py3AztqwyXJLRXcCF2cTeF
9ovaGtmlcYP+0SvSzVXCJA4tdPEmxxa1Vp533BW3yGa1K61jl6hSULWc/XvW2epLXcSscbgfRxni
SkqcGStkNaZ3xPb1Bdos0wltmHBd6lqzTIoqOpVqsSy1EbqvWqLF7OmOcl/604sLnGd/C7XuEDz4
joOHUpcNKzlM9soOY5hZeGvDiwlkB6SJGCyHDE15/TNyLMiNgEwpBzYN1qLDeAO6oVCAltMa0S5E
z6fgrzcpT5rz0+sAqNlSwl/o+s9p6xzOUuL/FpTNf4r9McS0bJ2LEmO6W8fVHUCc+v8xdl5LcutK
un4iRtCb27Jdpq1aakk3DJkteu/59OdjUkvVS7PPxNwwCCDBkqkigMzf3Pr+eh479PGOU/016vH0
qtzBRHt4YfCsGadUNTMUEby95JTWvnVc4sPIMNehtVPYPTKHev3+NzFoyVzdMla3zyHVPR2MrkNu
vx81djFDcIRwYL/wioSVU9bdD9BqZJbYV9ph8BVlfvdT4+Of3Ra5cR/hnAN2kn1hXZXBG9QwfIpm
C9hfifiWHu8E8jRnqX+Pptoip94BdZoMDwFuctHSHKs22Ve9x2FmGUWTfiLRE9vXpA6dc9Db2KYt
YopycVWHOwcxEBkY7ADRDOlcb9egNCXtL7fOIsuImMHv6euw22kHfSyCHYsvZlJ/Dk4OinU7iELz
QY5JMtDpzQv6Q+NVusIkMIH+2tvbpHZgAyQPms3wOQKKcpVVEfGN6TjUuC4o5lLDurU7qVdJG1sV
CmK6bz5weNlJgjisu+ko/bd8scRa45Bt5dF/PV9qYm4dkwOnXH8kM6txekCXbZUwpsCrnWbF+zXW
1fS09jVOutNCJUUtEQyCXCZrfgjTbFkqS6QQUrla1pigb+a1+2HRUVg7ebkhqbBc9KzdhqSgL9Ja
J66Behve9Zr7TVoB0uF7I+uDbSuK0c2M9kcduFgS204U7qPeHm00UdX938ACARPkrODnQUVN6YY1
EOxBrivFXWFpv4A5T8dKL/1jzUv7Eyok56Bzwu9qbFTbUK+GB9Ufgwdj6sctWivRd+rid9D/87ci
K2JyNt6TrfmIvuaJ94p/ifdkKChuOYP3Kl1Tf9cWXvIqPU6SPQAQmB5lCDB4hz9ppl5k0FI5VWeJ
Ut7JaGPZ9WGmCruXUa0pi1M168NWRiteUFfNhLSyPtg4AZnACvx5HjGLG20kvWG5oBgWmLg8lOMl
WyTBwkVZDHE7RMWk3eMZaNRL4ZLl8Jgo+NOvwtHSdlVOtfiJlMbOS8jdGYu7Y01q/zS5nfUpTzBq
UviSA2ShGffdXR6o44vCf8xH/rPYwdJdR/H06IzFZ5KF1qfEa7xzF4NGk8EwxN2xRLh1L00kDctd
EKnJyQ1Dlv845rioJgeMK8u9YFJatEHw61vU1sGrBAsuxQ+nT3Xb1ZiSVN3FjJqvwn0XVrzcyYVT
4hYgZX259b8j01do1+1nkNfss+HaS0zWW+XJUMdLDzyc6k3UTb9vezeZKBSO7R0wspO0WpjKxWmN
gch3WdPYxtyNh2Cx/PBdHGXasucA3wQkM29t0BHGg+8hrLdUzqV8LpfMSOOzEZF45g/3rr/DT2Fb
9oG/m0k4PLZgms2Bs9c2Crpgcd/LMWrU/We5uLpv7IumNHfRn74wJQXfN7V6JyEy0FbhOe5nqvRL
WBwX9l2Xtf8pqx6vRVN9kYsScLJuUX4BROHO2XZSMGKmbPcgo35leSdHS/rNbUabAi5D/6A+lVWi
vQwTJNyh6PZxoMeXKNY+yp7sRrl+x7aWTt5LOEqjcPhXnNVZ7h68R7VRC4/0je6OFaa02BuWC4Qh
WcSWAOAx0unO5xVoXQQB+GwULB8drfAe6yjknD8jOGotTemTUdcNf0ERLE63fhJ32r0Se1sJYLGl
vKGOD1k2aJxT8/IhV5r0jHxgyxG8TV4wNQm2Y9nN39Up3OXF6P/Hy6aPnpZbj8iHG1s5uMnGUAda
hj1Yj0rAQkW+DZxCyrNPU+VdNQAnJKg8685sBxNh2tbbTS7O2SkF581oh/0PbQj3AHfRPMF+8kiV
HfFWBU9P9kfjq9JFNahIiIVmbDUYoGPF0Wpsu+IADNiSDrBK/jWdyF1TCehZVEc7NZwtCJ6RCgEo
8+Gk+6Wan13V6Lauxtary2sjP4tkdzJQQVfHz9IQLfChQTm+ykjltKqht4DMR+eSlz0mrGnud3gD
xQCSls6xgmG5U2+3GH86F7lIJzyLO7+KlDvpWp8mt+vE9RbHEHRn5ntbdZt68+5hVlZY224M652+
ZGFNN8L4m5VsL6lY6ZO7KIvNqz6O21Zyt2vKtk5/6LHe7AarG/bO2ExfXMzruzDMf7A+BHhluOkT
6L/k8l8iRicNtnoypk8L6fLi67O91as2fxgRXHiq61RhUTMC0FM05aKOaAxpifGiR7G5dkn/3Psb
lMfIN//pJ+k+bmBIdHcSUaFMqyceCv1O5j+Myb2lDslD3vLLlB654PZsbyql1g7YPUzerqRkcKR0
g8d3no/ers3Gr+uhJx78PayYkh2WyZ0UQJTgv7TRovL364ak4wi3S1r/48RysC4tKMyX2W5dZTKv
yID0/gzVtLj0CB5sNJX9JVCjEz9d4/xO7pN32kld+hD+xavglhXQCebNZZxvh/1ZQpYZ8pRIFERl
xp8n3479/37S+hGGAotUR2m0KLOTrPo6yJytnoXpgzFY9QPyRc266sNxOqtVb30KK9s+Ym6vH70+
jd56Jzl12HmpjV49G76tP0RJ9nlNTvaD/hAb8btWzjo4UdW7M7ygh+NbIQ0Xm2GzV63B3dS6DT8g
KY3qOuWPK+5hdKytH81sKyuzC7cp74u1PSGAC7rpz/iKibAs/Xe8ICYgPBVPvv7gGuaMDbtc5Xws
x2UzzL1j7hmv0tV19YwlGsKNla4bwLq1Fs0KCg3yB7n1SVMgF9LXph1aWAspVz7Ram0D32P6pHmb
6zQdWmuCz5j9NDu31Yy7D9LwBzkjgoz/ms0uAHj+Yi9B6T3j1wtGeUVmFBh8Aq9LjsJHqEh73kEE
XDh9gMa0WdMfQBU/D0tLuiblZ+D6yos0eMmDTZqRWJZmGibmLqyz5Kgsuiy11l/dOSZ9b6Nmf1sg
nHq07uNpXNeHW3/goSNnD7zFZIG4DbTNS1xkp4F156UwU/t5dM2n0Omjz7S6u8BHudptveizXVgs
wHnjXrGf9t6yU1FE0edKabRr1OrUyZY5fdRCY4gC9U5GKemzcvJkv3xd62itM5jJvdN8xuNFOXax
q71aRv8FKFv2g5/JV/y6+tcZiiueLeG8zYzuW77swHCzLTZjy+lbNmQdVZjEwUEFEJjz2k0k+pdd
m+XD2sZe6IvMQZ/NOA/O3Ky7Nr0Kw6OBUum6ayOzlu2iUi9PvH4Dtn8dXCtfWb7UIAzwIfZOY0AK
s10gBlmUJwhz25/6peWnffJBT1K0qZR82RtVx8gswmcZTFFD2hRFXV+lmZAO3w5VwX56mWo4ynCQ
jwHXOW3dFFSIvA51ttubYHS0tSl9kNfUA5bp4/b2FjWqsL5G/O+DyDKfbv1O4VJjbax76ZK3dNMb
zo41vrgP5+ob/kHGEdxBcc82KEk487rh3aibbxLhi/pSblXdbuSguGNX5WzDPv3mczg4+jIggXLp
E469Qey8Ic6IstP6BIkJwuJbiNkyKeEMOHOQQfbXzSk/VT5gdfCuy6HNN/PnAZrkdX1Nj2b6XIPc
YTtPSd31KEp7lXvJAAyAFq6r4n69BTBQ7pVxDOGEoNgpl24ZfhczLebuTsTa5fbppXbV+XGoQu/o
ZRkO8U1av3rO9A25u+xHaMyf66m1X4FGugtw4F2AyNRU5fjZT9P8BQfwZJ8vlMV0ucgdplTLW2+h
MMIojKesv0KuCsIs/kn9gEx0Pn7WckQosSr1L6bG96dwymSnYIv2zYMZUJZa/HNCVmbTod/7THIg
OdmF2h3tXCnJJCi/dK/zn7A/psbjBJ+CFvw8kOP0arUlMgWxHnzFnSqV+mGiUotpB2s8Uwh8kD5k
p1hJ/1wcnJqirrLPty4Jaz2l2XmFP4IHZYKBTA9kiqNtdtW28fLkRxp96xWoylq1/MpGP/6gaNQo
grioTxrljyclmlENw7Jeqez+vpn88gOM+5O3vDQwTehOOgoCO2mSdkfUePD1izSr/lsc99OnHI2D
e59bOGhMgmTg7Q0lY61amkjBveGDrT2Fic0Gwpnf/LjsKdooHUo53FFx6Nc7hB/eBtU1DtJvqRH/
ULcQL0UuZqMUU3/JwiG5dNinQFAqcc4BML9Fvc3awBD/VzsnrbCLeqDH3WBOcN49bSOYztAI54tl
LWj4Bad1awoAVIJltMoCg31O9FH47bGnvMZs1zjSwjNPhqk/+QW5dxmUS/hPhLRM1NhOtqH+jgjT
trtLxhj4UTB/d5MKKx/bal6UsDcfVIwOusUNTLqAAtSHqrRxHvnTt0wqO3vXN2+6l5pvvdl9IYWT
PkHst1+zJt91KFG+pUqOgOjkFVulNY03E+bcXg9HGJKh5hzjYmzQs6cuEfhteNBU9O4skUsPRFxX
epfMBAhkgtrlIncxPAN7SoNjHc+4jyNY+gn5n/lYTOxUpVksr+Qqs9qTNO0KvAMqbtPDGuxOm5Bs
+Cush+hl6pSz5vcBZhJhfuX1ZW08f77Tqv6HbyTKsVr4j93kqTul8PyjEB57TEN/Nxc6pDTHWTM2
s64WaNuXVfpy23DJXc9ehGSHNR9kA7fqwt9GIlIH1MYp5qR1mGNglGuXKtvNczB8s31/3PNWac9F
jAKJl0a/ZLNmGkjXq1HgPpcpMK3Za+N93rNRr1N145J1UGP1U2eh8q5g8kjNDJSMTUn+OLg5dTsB
zZQJgnPT4F+lySS7L91D5DdQBZYTGYZhxkOM+pG0boc0vzWiXWGxZVr7lsJarI2wRqgg+oWinezA
Yi0XcMeQ7ExjqlZygO3h66bbQXjqqm8lenHHv/X7yZe3277u03130+8vDA/df+p+d2gMvOlrc7EB
uMUoTrK3s264FKEfHFwn6Fch4FrkgUUT+CYHLCrA/61v6Kg4pOb08lfsKjIsnX52LavaBZpf+1t7
KSiUk0p2PYuTq63r81usn8sl1e9alb7Pese6xnqSP5X5gCvaMD1IK5UupdD3tlUGO+lrcaImi9Sz
FC5OOGKCg5MCidpbWzrfufCsQVFtbHm7tMDgAzK2YsUDsvAfI52ls0oOVTaNj2XnKJuyaLJ3FVRd
T6orJZmzHMvlHE4ibTiQzPI2stgP+TYPDPxfln2AXKT71uyCDtl31Ki2t4F1vQ8RXvoH3Iy/dbTv
KnX8G1AeLUD022UFna8oc8GfJ3XJF2KZCNbXzKmb9WG8TzlgO8XGGSwkyb0k2r/fsMrmtE/AQdap
G+2lebs4aJBgf+5fVBQHnE2W5NZZLeOXOUzqe7MOOetiZsYJd3zyNIzFJsc9idOS9LdKm0LPQ2tX
muLllDSmc2//M3Me7P5kAvPyjlrhJl8CuyBhOEfFPgnYxjh++JZnrnYEQmAf/QHSouKnZ0EuZmzA
toAemofGHpOHaez6rQiSqElyYuM775UwTo5u3LeXzpjVbTs54+ewYaMLKW+4DIref7Y3DfYSr6pl
HUs9Gp68Ef7rQq1NFDKr+QBuWPi4s6c9DUVevFiO37BUpzPvQ0RfPyle+x1BsvaI6sFiYQgN5Gra
3fDVXjr1qqmP+WJr8kU6s1EdtpUPvxaHtfYeRrQCUw6sA9JIDZtfAD7h2NYf7VY9rKAHt+mOgxoZ
a7PKi4vT1fEH+DdrDSHj1IPmlnmWikFsV/6zs1hjJCtWa2zM/swWIwY3zSq8hXmQ7bPCrfcS3xgY
0fslmwpUCKkA9bjhnWcSvrcCqdzdzoNSSJVmtaR4QjRNBSN2+0idr9wOcJEKqhnImAws+DB/AYpJ
F2l+7dEKwt1tkkDM5EH9EKo7XYCuicuZqMLrJ/nkB0HwopHkWpftGZsV8IKP0qorozs6QeBt18Fl
sY//PxGyE6hGjCDZNFxXuHFef3NLb3rqJj19mZLsWbptKkjHth7aw1CgebGw17HKHcm3LULbUF2M
rhke+6VyLT3zImyiNGq3kz7Mr4+5q6n3STB+ChayputH0T6vMv2kAt383PX3cwfVs1bC7q5Ei/gg
zcLqr9ViF6rj0Hr1MgsW8zK7Aw0MI0atHzp2URhtjp/K8Etet1nyc+AVfSgR4L9rA4f9JWy/I/vw
HLOkXkXcFHkqaZpjUT7rrYuxngN3G5jRi1uwg62NNn9trfYyCJkEvVDjMWiVbGt7LlY4MYdES2fp
TfUp3VdLE32O6aJ32MjJqFap8UvJ4UwG5VLHyOpwcn+UFl8E8LQIZ+mzoV27Np0u6WKi4FYlKbew
gllVxL+kCzc60Ai2DFjZl9TWw9M0Bu0lCJXXIIiK6iM87mrrH8uunL4Cvq6OQ2d2RyMxuq/+MWAV
/UotqzrOKnJ30ktCK+j/MyNsbZeO1xyKNnKeYfMiBuvXwVOcFuWdFRXAClX++TvOGleUndjCj0lw
aBoVvuAy0NvNcJU7AAdwDqS93lZ2fU4dPT7Z+hCgNL/Mvs1B1cLIbLP6PoSx86x2xk9B1DiJn+Ph
HiBK5tb5hfdssBcMjuUeDHcovgGe1vaxZRTnBgAp4v7obKMbjpzvwrjoYk4hUVV/H1t9hKiU+o+T
OZonv/XzI6wZ44PElt2D3w24t6qWe9UxcLhqmR3Uu2zYYtM4Xi10K67GcrFntJ0Pjeu3G6B9QHNa
K2wecD0aDrh4ZOCD+rFHwwJimur5dy22W/qVPbuN5IICEsBpLmzwm8s6YJRTc7GWi18b54j85BFt
Uh8kn1/Hl0KZNfdObi0/bNHCrJP6rulRaFWi+EKOGnEbubVwxWHxmjHnoRT6LntvaE53mTR9s6bx
kyWjH2olGX25/TMs+X65UJPnGCm3KZzFLJiRIPPM8A44xOfMsKr724WjbjNupD15lG3TnoqN1b8P
SbW4XmdU7ZRt3Zi95btpt2fBwcoOGXWEzklhYC5OcIjA4TViVOWbZibFSUA2q7Vc6mX5nQRKp9jA
rRCdJVpV3fz0l7XcMHR4rSEfs5EBPbRONUDv86Sq/cOwXNzAiMmol94+RcDj4TYgdz6GeUnDaVUG
w1DpH+SuVRX7YiloMCyTpF/ipdlprFFzgAiVNGXArUJ+liE0vxrE2yMc/09ugptW0tTho1ykP7cg
R5d64YOV+/eAqhZ3VlLGm1uw3BlxmT1Y+UM+D5m5Dkq/M+V38D0PVpIad3/lceUIkXbq55SKxJ20
5HI7c3TB9Fm3U/c4lmQQXk0vyrZrJgXX72e3wQwsmC0c1pMyuCauX+5Jic2f+Zmf3caPfmodRybA
osUrRdQeAdQmxhRg0p87b9Q3EoIIKFkYbf4mTyMRW2/b2S+OReBoO9SXlI/ajNX02HTxzyq0tlCj
qdC0wKhsKPzfzAwQfGUbygc0J7AdKOqJhIhqnJTRY2ksjewxVYt5gS+egpD9Xpxr7kUoIe0kUMHo
fbNza/ci7m8SDI3vfXOutXFTpVZ/RhpL2wYWPLGxL7fCVgF4yPnG6sJX2w+iYwAM5szrITrrAdXF
acwoB3XdxcJG7QG/zP5B7lytzy4pNmJVngwPVdf/7pfBujPSQ61Su5DmbVTmBxq6AQ216MNt9PaU
Px9Yc9zs2Jd/sO1W2WHo253wwAi+1DUqFsnwlrGMX/wO31zptnhXsIfw6nsYwdYrcJOjtUjA4ANl
HQGCg+paZrtp9Kq0avjSVGhdmE6XkCwhzCoQS8Bn+VHyIZLcuGVG/g99EpLrs3JyShtFY1Ipa55k
6J7DOdaopEEjsRq+0MV4pqLDntuO2TOyB0gPfyWT9cLdJmmn3d/68xSRvaU6KTv4wFIOFO+q85zE
2Om6Cd5WReje90m62PDaYMU39cKgyjv0FK20HA9rpG7ZaNiNSGCgljk9VXb7TDKnvQi1Sy55nid7
nLm13Y3zRQ05u5qYdsiklehVMNVcpkrfbaqGucMuTngHYOrxe5qM3uKWT23V8q5EcuYifLzSD5Gm
jZPyXpr1n6YQjxIv+T0qzXejC2dYVfzo3VwJVjO7uBeW0i040cpuP6sTf7spLR9dtsRKH+69Yigf
LUxH/zTC49QrGOG6OKDvSDxwfE+wH7pd5ibU3zf5U4AQ+BOTFaSMpsL7McuAOvfRLm8qBzqdSo3i
OdRH/2zCYN6hAzJ9jYPhXu0Qmm7iuj7K+fWvk+vftrDLadZusnTfth6qawvESabhLshR+daWTpnc
1gYSMaBtN/YitVUv8lvN7Pt3HCKepSX95p/BW0RvtM/TCOZhI31ykThl1v273kLKrFfjaXObW039
AUqycyIb9CpodXvBrbPc8cNokpZEHE0ytuF96FSv0pIL0oyURuamPcmstmjD++UZtwh5Brogv58h
Ecszbp9ye8btU5ZnQE5xLlNp/kfNteDVS92PNiCI+3YCahJVEOynfq4OMhiBlb1gE5LA/2ZU+hSQ
mgW1jRfpwjc+3M5pNJ/6JaJG/Y6MGbBcGa3ConmqmvQogzIdbsixsaAHLizttNr7Vh7+QiaCupMW
9J/UWDMpUrfqQ6FMJccubwJkVM6P/BipxHqZ9hbP8xePlOHZRAqk+t4EkAyxH7UN580tTNJbrj99
rQyq+POUvMYVmqftHKMmNg9I9dDvKD79aVNeVGRB+EqjGaAZfn4QTBjund3B0HCF7wRjRh7sX20Z
d20c6AVbZubBS2g68Q40C0Rjv8rG81QGz/jp8cPpo55XXOk/8XdQPw5Oykm5to1t2tTRd9uzeO/3
9pvipOUxHbriLout8BMn2XsJaAH3bzkJKw8uljsY9wQnp4Wh4vLfdN+Fw3xBHMvZp65Xf3Lj+W2Y
WudnZ9in2CyaL47STTt/CdXsbL5Mnf8uVLRC/x1KejM6d+Q+Cr6UV7doy73ql9rnARJEghHxT9cx
AljHXf6K+NxwdP05OsEyMjEDiVFCWkLKxMV31hm/5bOFW6c+hA9sBENyRZ8bM8dVEoWSDKH+4qvS
hN6laZXxJVPd8j6slEeLlf9FuhTsGHalY0eHfybkeyB46qOMglxEWqYAfl70as4JbrSUDZVW406G
TcPOOX98W6cqnhaCrMKmRgaDFk2Vhhr1AZX96K6b9QxUgRY/NnXPOyFJe/XaNihoL32YP/TmOqx6
2YHkQX7trCZSeBfyFQ6N3jz2iIr+jokyVWW3hzX3u4nyMUqPNIeC0U6IMN3VVVXowmSYTvaUIFs+
aJzLl+xS0prlrsrtYa/4yJVvcpX9qgu83K+C/NEvnegx9or2CcWnkJ+L152kOcFmekIkRz+i6gr4
WppLnAwkOPgpcGkebv2BGqFLm8E8iV0XQqLKF+iaO9ZZJqxxPW6rWpO7gOv7zksP1eT6Z03FxrdD
FQoW/NJGN/1+SOuG3cmfvsiofgdKtMS9G66oHCp7GbpdCt9Qra3XJPnyA0rh5ETs7MvEUd1Nr1vu
2Q70PrmGMMl8vuRHXvajcUcKg0QEC/3qvSimh2J/GGm2jwrT/OFmhriaI4a8Me7bCGv6LM3GIz6v
mCyKPaKmTesUab0bGBQ33FiePxxlRJ44dJyE7II6NskzXviwz4qxux/ycLxfe9LcGNY2EI/c6e6x
whvvU4mWMbngZr6Mybxbrzt35cXyvX3rpgieKhZF1n5SX1qlChAGOhgFjCSAc8gH+4ESwVJe2ora
fyjr0V7sZdQXFYWhSzE635oQ4Y8tJxBsXvOmPcbDTjI5kr8pwsw9GrgybSTpU4pnDYogj1PbtRcJ
aZfcj9W17jHD1fmdnKs8ZYlty/R3LCT2C38X735sk2Zj6HZylj+MbuH7SiXnFDe++iJdgwXjjFXH
hF3IH3dAI+XFxJIqsUv/UboCB0CJC6R1c5tFGfZHY/7M25kCjp76z3UTfvbaSf1CcsPfWYONihnW
sp+z+GPRB9qXvtF4pzaQk6qlSZIDscW0es3Hcr5qkdFuZbZvFNRJ4Mo95Gn3OLqoMQybFS1HrpYv
ZuC4Z47QykZbuC3QKH839YWXd2vK6C3Ymlv9oxNlNkDgGTJmORvHLG1VStMdiG+4Y98Us9mzEmIl
GE+Im2OvXAYBoiFDSvUt6a3TiErKtpgBSsycVc79aNX3UQLPOOgt59VOi2aT6F78E8mAjWMW5q84
1p6cQam+5JqnbStsriBUOerR8dDGd6wGPr4TdGdWPuUUpGb7910CXu/c14Fy+t/j2C4VhwGZqaNd
a/UzKsiw+76PAups/XRphGU5IsmbGOz4g8YyEK9CqRjM13kteq3XpnWvnTen7/BM1h+mk5b413KZ
cTvQrnioZSBlxTl4qbf8b/ll+BHe4iHUA+tXGsbnmAr3Nwtt4m1vddVLW0T2QQ2t5gJZNr/mlZId
NHJbH2bftTaqSYZpme6Afd5TccoPqg3p46cd5y82fhTF7FknO/cn482lmSJwibHy5Dywu6uR1V7w
xUuV7HbRhu5D0DqA75f+MjX9Q+aZ7tYJQHlYQPnWTfmtKdt9aVZJGN2L7MCt+W6UIvS97P5ltC/U
X7+5sI2jUO92Ms/f567pnZ0UGsud3KZLe8Be29rKrZ/F7u+oAN2cc1JyWIqN+XnAjCTfSN9ghT4u
8I59KIbhgzPMiDcsF3NM2OTLrWq6vztvw9I3KMYXvWx1jDz+mdbaESx9M8BssWZXcoZNgZ+mN7eX
MWntx0pJoYCPVvYjcjgkqJX54Dn6d2C42iM2n0hAupDObMiJNmBWOoeBo1uQ2O6hHkv9UfrkYs3B
g2tzJscult9NPSr6g20/S1T7JxQlYojD5vz1NlsGW8uhvFjZL0VXkyD9B/aVtHio5El7XeFm0lwi
srp4bAvEb+BpwbZYLnLaXA+efppTSOvjg/TdQvKSyhi+uv9MQRoavhdMnr0EVohgUyKecNHFgNN4
ctPCPOsqTEM3L7L9kPg1svJJvMfDAZ3o5QJ2xHvs5/mcl7lyQVcIQk6MY9+diYsqNEtev//JcHAa
BMMd+mVZbYYFvi2Xd+13tzLkFHqBrTOyTyOwHW8YdoXpx98XH4leAZpiueApsT6oYKUmzamEln0c
NR0Bz77/KRGOAyMIsfjPOYiUfV4WOpnPvHtwNE3ZajpbfcVSAKY5ab6F41ZeIbfXb3ayODzB0DIG
7bw4aO2k+T+jcJWePiOV+jsqWqRkJYq6XHUFcyzPkm5/sLQzbiMhgvo8+hZVdU8pNLZTEg3xiwLA
CmsDLfzu5gBwbKrr7FGj+YyCSLvvk9b6Vn9UgyT6bhgJ8sC64Z5xda4jTvvQb6HFOXEHX29h3skl
UlqI2ani7W995Nhg6C3R0odEL7hECYz71N/7ReIcx8L/KFLlolwe/1vbPO9VoN4+/MObrrncIeQa
3K8K6VGFZozEyORuCOqLgWw64k6pMQATIj8dHpwlVQ3MnPy0KVlq6QgljR2V4NgxmnQwQlfRuJeM
dbIkr9cJjq5BqY11HRh1letXRASPSt+pd1qtT0Bql3Q5AlHkyDtQZ2gl1Wg01pZ9B7uM/c04fWYh
ik8z6pL7QEWg0KsSqnRtnj6gBzs+jI1HjsLoj+GA/L1ohogkyK3vplXSWv7vOAmR4Fuc9Emw9E0c
Esj+LaSiW8zt+bdnxQM2hmXW6hQT0S8SYphwyOZEi/HRhqItTRlYyWOVrqr30fdbqFn52Wa0guzQ
TRx3oX3F9sWNzGbjK1a7t4EIX6RP7uSi4pfVHOTWiDR+frfwQM+LeiNDmhem3SKp9h+2KdUhXCrn
ckmkUi63iNAxfVo03UB8vrJoVHi+Evgupm58Ym7T5U6myN2feesUDgG/P8bJxh/FyNLBKZDvr3yV
EcVyzgv+QL7i0rWOOivqdvniw6BwzhnEp/V7v47zw2rIwuNX4xhtc+l7EgDvb0fbeC4jLz/qaAZd
JMYIs0KHAUu4FtrZORijmc3G5NQe/yph1mzqXg+vQ9SirvPnzmUfrEClO/3VH8uMW9xtbuzxva2G
JZX45ym3OCUg54gcy7/EKvIZKZBFvEJNmy46xIrjHfRGeSn+CFq807pAL4pwDoLjtpcVMuQXsfub
odNhEHUh971yc4SgkwjwstPwyxgAvO6l08WOYv9bvR3qerltFGgGbdDnd1KoRK3QOoYG3iTSHIop
vScR+d2as/41KP34lTOhDMkF4/I3b5jNe2nJsyJfeVVdzdh3fay82VWxRdJ9/gprOj6Mk4V/J3hM
jCj0I2RTaxMth9EwnsH0xpxGeWmpD9LXL0dVBSTEDkfkYR/JaXReTqMZp9EEwd5qPyyH3bLTOsCz
RMu86c+jPVZwLAmskz5q5qNc+AvYm7Lv+aIsfY5WmY9zG1iPnm/uTa9Cg+BPbIrMxqU1x8utS+6M
lBSY03dYPi+xQGRKjLOsfgcLD4gkADB9iw7chGEK5zq5tHFgXfNS6zkR69FG5OCpUvd3BsBkMgLo
vveZlu1ie5xO0oxN723ssuApcuLmk1Kcw7wr32o360DeOVX01XYjco0Z2sxTQjG3N3ow7V7HTs1s
HdZbLlMd/xqi1DhLS/rLydsmucspbpmEGqDzQMZh31hWi5+YDnsl1ApkzZbpMoGa8XiIdGQXZYbb
9hQtk9Di6J/2YXWqc/TBNvg951e5rG0DPrmlwCAHUpmnOxlZb5M5LNhhV+bBqsKfCcaSHFKWvoig
g1nmOqsW2hKAAJbsq6i9BrpV7ZoY8bRb32p08McfQUKqJWS2M75j7vgSkj07xy4sVJH0Bpf4EZxK
+iEo5vCaYWKIlCOKqn/6UweZrf/Sj8pWeA3b5KEcA1TVHMi6navvRQz2JhDbSGVV2qbna7ipse4p
IOCD4y1SZvtswneQB1xyQSpnaeFkeuAm9XZr5vxumPmPRg9sAyoWqfld+kSnpxeRn9oH22tO+tWu
K30Xl5N5xkbgRxF45bfQKteb+J+bP0PLDX5f1Tfp0a38q+V8Lf1hNWxI67p9WlqCZsz/1fozlkHP
3Pr8O51WoIKRj78U1PHxIVUo6BYxarRTbH4WLEPk2nhs5neithjrSC4CrenqhUG+SCrCbG3Wu3+6
JUaiJYB0v0SPwyLU+D8fIJHNCD7BKfJfdTKzczWhILpmmd6pfYkLhzZNF7kzjYDRNQZ3iVTZSneT
J+bd/6PszJbbVrI1/SoVdd2Ixjx09OkLzpREihos2b5B2JI35nlK4On7Q0JlavtUV0TfwMiVmRBl
gUDmWv9QDAp0FYbrTCZTkuK2it3exwU/TZSDrofr1WUMgh1ipNnX0W/rmwg10I0sprWRDsiwQkK7
w6PxCZvwk4yHIlPACCUhtwg1N9Nw7hofIXx2//25tgV1/DmeBH29MaaqvUEoWfn6LoNGyCemyL1H
GT6GuMjClrU0VhYW+5AZ1PJa6F9kOB+hhCTQn5ffV37Q5ReTp8t/y/UXWf5rNIT7UcDhF5KDepSZ
tlrV5KtsiIZ2NQ1mfWfEjavtDK/6ooy1unfDqLlLS3YnNsr5rPN3Utccd2S0zg3PWYGesY64dJtP
Yw1BPXfsci172wiCQ1duSejbXr1GkAoB8LsRgfE7zfLNte831ro2VFSDf3dcm2keTM0KZ5Xp4ATa
TYCfsb0u8zG4/U+nLqL5oJmHuFiB859upm4rQ/Ycl2fyEvKsQhZ3h0Yn0kATEtsf/Jcm2oGgU+5k
pVFWICOjt49oiX83zYEtluzoDRfZyaA0tkuwSOKLWbbnEPJgVG1Q6F3l8SbP8GmakMIwVyHCzffx
JH7yqwfHRqTpfTUfLL5K95pao6dgzZbzc9NpLbDaBT4m2wQwH4UKhxrwGBu4Apv+2x+TKSvYYHLQ
e0wA8K9kr7xMJby1/AQyRMrmiJ6Femd4enhrFPZz25TapReF5q9c39x0ih+eW9lM8yldl0mZ7ovM
Vy8mIogXJKQssIzs/Pp5npyc5q5/Rk7nIyTnlmX7I3WG8kYOkweX/Me26Q1tc41RT10+BSiZmTPl
vYimRqvXM/J9PFdtanQT0vK7jGK48jtq2HrxPVHR9ZXRrozmsZPeKw9Yl9erpkDgpRGD/r3s61Pr
BGAZCoT7cZPNfvURKARQqP5L3unlJo5d5T6yew+vu66+CWvVuXP0GtwFzgNP8kpmw4oy7dOqiUDM
gqQO55JJgk3NzlTc9JntTTpbw1jvbTGt826yfgwKKwUvi8V9M4vuRnH/sxVsFGtbRxF11q/iEuVD
WnSIH0UoXM0FQVxXkHabR8jm7xGyJScNiaFumjy6NJiiLI+GUvFfzHbKHvj6DQ9REi6PBr3FG6GO
VGsnN8qitF/MrMofIuChf4xCucrC/Qj3hSxOWY3Nz/IwCx61JG/QaqElQ8b8WKd48tj1fv0pnvUo
YDUDZgPDbCo4joE9bAa7Eyf0hcXJy9BwzSObhCeKk1tchkSIwZ7z0AVGsexPrhuQTxuSOLNwTZKb
keU0S2azFsraKw/n+NUI9/1Su+TtVAh0WykjaiY9XG3etbPOqFl3CSIJ4bTHVVVsc0OzDsOs1R2L
H5oQxmvkTsaN3WsFACiUvUObd4ibtCUFRM15iEwAPrOfXJtYoAQG5dmwwVcY5IkeEn1W8nFJAWpZ
4D+o/MqL7mmKQpE/vSO68DEy9tKPkSgLAV81yTpKzAkOFW6rvjfTRifdcFp4DwvFQXsZ7CY/4aUG
M0IyIRb+g/YS+lGOCwoOeYjunSSmQDW/x4VT3btSe7Z0K94TrLf2C0RB6QILvNWct1u0auNY2SP3
CQrDs9M7yV4Cj487FcmLx8hMtWNmD9MORln2SrLmzi4t9pzSqQtVA/KCRfGaQSi+g9ChPnIjFHd9
4bwGkhCPGYu1Rh6h2cte21Knx3d5Kg8kbCsQVImz7puE0kWiVq+kaWBC1spdbAK4WCXDlK9x7Zm2
npLA9vA6Zz2o/SysQa03J5Fzge0YnjXDjNZy7Ze000eHTrXjPLB2Xpu1GWEKO+vJFhXq+7mvPVGp
KVfIUDvv7UDSv0jbnwoMunUfZVQgg9A8FtpU7CPWehtYmdNGy4fh1lRFuZGPFzOpHvTAcJ5kvGV/
Q9KHgvPvOBjLE8pi9ZtrpvlrWfRKfmwdilSO2uYnwNIIp81lAzJx+UnU4MBk2aAfVxbCMWeAIv6t
wvJW4rj+hHvNnYEL6zyAA3NFekWDV96gKJGhcLUdZm6V2lCSNXKvxAg1jw+iTO1DYzSVsUF6Dg0Z
aj1PtV8i7zUI7ey4tn0qDUqjSovkB0aMe6srulfsLPp9jQbSfO80L44BpLWY8gu4g2HVj2mxgdtu
AlW3tVetemsmtfxWeY11yAIxUsWjaaCpRMLYfShmEana76uVJiLA4PPsJkKYyIIK80HajSChQFHp
DkuWVbXyj/ZC+uXx/dH+NF431O6gZ4OxFm05IggZg8UAkr7pdbTnnK4IdolT27sRw80XI9YoQ/Am
PspecgwJyu25dZK9TmwejD4pH7PBsRHaPshBkK6ci1ZV97Jl2NEIpjqk6jdfH28Mcqwp2rs5vIjO
cjpsG7zsSX0DoNo/9fPBzJG31NGp2stmX7sTyOziu2zJKW4TvTqmGpzkJCBM/T5GZnETFZ5xwP2L
Kuhch6uMAvpEElZrWa+TMVmHGzwbyAIa8de4ooTabk6BLraMcqzszROAt/NYGcpTH8xtNbL55/98
DXL+S5WLEWNW8Ax4DMdL047whKJyIEDk5/7ZKpsXWYKgQumfXaV8keUKN/Q82SerFdY80mGkRB/9
m3nzVeRIv4C4alEf20VqtpfLR7lo9BUU6x07jO/kMjP0w2Dv5UJsZC+r0vQyGa+DjuvObzXlElnr
k68N+2vCz0aPT4aWfB9eEB5W5v3erz0UbJIiPaR68erPzLQ0NIdD34oYFCS8NSsEQt6EWk3mkyYE
2a3ZRP1zbkb9xcJSooq+sfjxf7nDrwToxnum4LYUTlb5hEa1sYvAsd+yAULpLbBm54q0efHt8s2L
x2njBjgxIAteAF/FvTXWNXvvZCWml+DH/9aW/enc36U6X+EKusi/6K9T3RcrScirwq55xEOFp085
nmSoVgrkFWP9SRL45CGYK6+kIdGFnXl+y+H/c1IZUmwUko2rhvdeMfFxstjZxk3nHl2pd6B3brv5
YOj2gLh3TuyxuyvaCuDKqHyx4FDL/K/t2uYRVZ1x04ysWTBjiKaXOgQdmJIY2kj5EylPtwjv9eOG
Gi1uy7Zh7WHSP9lm4ZyiyINvM5/Bm+JQ8fAPy3bc/tEhhwzUWfBvcjaylWe41KUCkZB0NO1tiDzb
VhIopL+wZ+4QHGlA+MC30Ert0FAuvNEwTPsM8xK5f/SCMrqRkLBJ9spTCSUjDQC4X/ytd7nC3CPn
ScTY4MTq1sT2ldW+w0tKVcDyO1Wf6XdG/yZ4uSMiT+aTlQWLeUOezpnPViuQAmST0QDa1FZNAD08
60d9s9xMsi08Q98UALjV/bV/uZmGpD8vgheZ8OCeaAh5BH2r3MaTpu66xAweVbxH4eIazbfBcB9j
qRrN/19SWOpfvtN/U5Em/pqGOfzuOgoeUuzz9mJwhoOw9LdJdE+tRFI1doO5CM3le2jFunXb6cNT
VCprSuWLjsCCBxX8f634W/JslfssV4mjM861y4ZriaUJli2sdmoExg3Al0HzPAihvnYbnp/GK8U6
Hc+MvANS4hmvmOCqu8hojJ3srV1stszQcii0dmC0zRJNhc6LUI4zsRuY7aZNbQxv7RbnWPnXl7G+
juOVYQOTl01DdT6GyKY8yKvsgRIPB21SE3Vfh/b3yRPFB+qV30Qj/5WsqyQTmypFyAqN6jbYSxK4
PFx7rjF5NkiKuDzVOgwSEDuGxhRpN/rgHOMQLpbjGr90Rb1LKjt4zxMgMDA4QZolP/tU0b/bVY7G
QJ8n3+oAKvzUghrTGqBGMMbil8BHyk+Q2H4eSt1b210KVVNnuZGm7KimkMdiVoqz5lnZmQIY5dc6
MH+kvbtPsxnNBxE/6mr1R++xLtezxn4EuCR2FR/4thh5xts1JWEpO9YqXXJUdHGQemQyJA/Z7B4k
z64dUsBMNgfTyI59mhyuoUoZX8LB7aHOdP3TCFW2S7Cd9mZrRwhPydYPfVACcxNGeXyfhv2NTxkB
4S1Q05SSMcpNM7t/Qs+vPvraXFSer1SSBWGfaMwuH0Betd9A1yvkNagcvVrFYPB2ppt/u8Je5dmn
cQn3VYv4xvRCxsSYd3he6AAiVcIHuaVLeuTy4KtxO8w7QhnTEa7U3Sl8kCFuVCQGM159snNEUP0O
gu0Lkqr5c+TkE2knePN9xPvK1XGzHVmzSD5UjjPLGoxEdTQ8NXuOwL/uxWRkG0UdlJ1e2cW6UAKv
gPcVoR7qdzuUo4KbJean9VPeD8a9syoNs0D4J7Ow0LApB85rONvQ/sqrYgDdaEyXwbJ+yTDVMo+n
tKMfjbwIn/uq2v9hQ2xFGkybYILDO9et5QE5nP4swgRbXOsjJONZGei7rjbQ1TWyHojabFHjkDO6
k/Jgi7uWq9Y4zJBmW0uVsMCKeIrbeb7qEHegfg6zvizqUzc5wYWnYHip54NZRN7atAAXyA4Zk70R
2Hp1RnfM4+Ul7EDlAWGA4//jGkmh/hSFpx3lRNlp6AOwHzSBtR4mTuHi4CfrMsshs4rTtZnYjQOw
xDleQ/LsWvuRzcHS/6r9RyjD+WHZ4WlhMu3zQLirBWGuiTG65ObGxmis2aIRgwDkPLp3mv2HZafB
BgbcdW49DU1gP0Xh17bxh0cZSfNBgK5ohoPsC8oxv1FKl0R4AMJy2UOBfZ52V8hHHo3c/te2hHp8
Aoe0Tf5C0SnYX4foArtlrG/SozTEQwfSAor+hJgtejVBEWDJF6p3si/3HbEZy6nZy97IRbU+Ckfk
dgGOPyuWWp3HSFum1qNWr7JmxkKLwFyjI5FTvJk9WWxyGsfMTX6F6GI0W1I5APJj5bT8H2KcuU0n
tE3rQrOpPwPUScE8XsqgrM8xrPUrnEfGVX4TOGiM9VAF+TSWTMinsf5sjnsdO5biLyDewI+RmDKK
M1xssVdGpWB5SEpX87O3JhDVpTbj7hEc5b0MR3X8MUriHvSp/DzK0O9lOKRK4SN6twmrxkDWR3g3
uo8HKctbA/xE2azJeJffg8a8yxKM+9p+2Bi6Er+FhTvx5YjC5yzp3C1ehBgNj6hLombbPtqoNh7D
zmtmq4nmUR4EL1dWHb26hzOCynXsQoxE+foSz2j2zrbNpd5mx2zEY3OaDrLoJutnsgbXAVwV6Hdd
w5PpB/gj969y0DVeRE661TCv2lw7eiy4/1XUrBofQlxZuBsfVMUaBSQMEAc8FpYzLRrPOMQ+phZy
ude47NTZh9z63OahOTswyJg8xC6c0c7R/2Jv293nDkjF0obVRZ7pVaj9dEt6JlnjwVG+VgJdUFuJ
MNuwm+IVhpy7clIzu5O9wWTuPG2MH7oUTU5rkxZ+spUpmmkI362w8o+S/yE5JRPsy53leNZ6uSPd
QLFP8DaWCXJIKnBeVpAtxuwYM6nc9p2TPIuUwj0NgYZ+Uzy5p3E+I/Hgfu6NzRfyTcEak3rzK0ok
G+l347NW3QS1cO+EVun3rk/mXtLNhVI/lLWWfBlc3DD8prV2ARDttd23zhEcnbkOlMbf+wEvSF4L
7d2AlbJ8t8p3ZhRNX1Ciy0+yZcz+y5qAVyjfr8bszswnkH3y4GJ4BTxLupoMCen32gr3fd4ZD+18
sF0vxyBbtY/BxBt03WTmXQPc97Q0PeVIGdC/yLFWwcvDt4adnF4A7XyYyjC4tTTx82N4NPtZk7Zc
a13L9oCc1LjVamSj/XG+eqr46lp+AjnbrvrX0dAxoJjrjxkJsrXTlsH2Wp38w7P9OsR1EhKfciBQ
GyoBst7pao22GadKn5NsvVG9hunwwBqBjHQ93mCiXf41ae2PthRoIFWmv85ZRSACVs5YBfw4I7vK
KL9CKMlzo3yE4luty84BJeUVd9o01DgNkua1WVRZ+2l0/qxoj0MRbZKAh6D8Tl0PcFee2SZWNzIk
v6lOwP+m4b/LCJhBRAyDGlM/ffKKlQzWjrIZPB8xLEPAuson3zv0aX0y9Nq+Q8616lfL6dJtYErZ
cz+gCjIPh0FOlS5GMTsonfDemMJ6pSilvjcQcLwf0OkzV9OIcFZsKLjHzcFl4HxmUP29UfT84dNg
edpYCD1OSXu6jnVcxTo0rvNFQpokhCnOAnc9UHNe5xLyhMBXfCu75WGBNUmE03XOJ1jUdfgSlNeU
w7MG+W5+sR84CL/bch8fkfVFwVe8q/MuP0bjEpEmcg1ngX2I7FjGJf8a51ZTdDBU8T78lgduuVlO
GoXzkxIZ7yaQxr3sjKW2sDwdIz29a1t1dR37x3wnxPLKKnPcwn5feIzDo4bO3l3j9Mo9DibyGXXl
p3VhJVal5ZeHa0fD6mJfgltYyVjneFgCJSd5rxewSbDzGh99KrTWjVErNLXusca9udjbYa7d/fMf
//P//O838b+CX8WlSHnh5//Iu+xSIF7f/Nc/beuf/yiX8PH9v/5p6Z7LdsaxdB01Ldc0dZX+tx+P
KOQwWvsfgKJFEQV5egO2O9taUQKFzuVLPudGZQZdZs4NGLqkq/UngdNLo6fiWeftfcQ1zN1isz79
kAfKle6WFIV2jPN6fPasGnmdmdKqaSkK/+V41nzw4fUgkMY1Y/UH6qePQnT6QU8mGz7bAK3hBv08
8wZBu9vSIa+HfbllnHN8wldY0/s7O1cVHau/PLhDHXJHSZsyEu64S4YuED52ARUMcC2PerASczNK
kVtScYpwCitek4qIcazgkIzoowMrS/fAHZIlFo3RyVa4/+WIoprss8D5+DoJBGl2kBdKU5zn//Nf
w9X//tcwVNVDmp1sjeVahsbf4+9/jTQxSLuAu7hJE3A+oxXUl9StawqGWrPBbbfcypg84B+hncom
XkLoyMHa6oBf62YTb6i4ou+SVsM9fJp+OWDIkYMVLXjvAqxG3CUNB1DKnbYfo6GJtm1TvaPbu/mQ
+Sjdxj0rrQjWoUp2GVEs6I3XNoUGKlhT0NzX85ns0CvyAzLm5g5AhK7FW08Gl9ml1eooBuxTy/Ch
IrNhXLaYOYoZU/Gx4VRa3vWpZnxsOJELjEEd1TdyqJw0mg2bzrAzbuQrEE5Fc7xecolxybT27Its
yUt2hYh3someX3wfdNWyZ5XXlZcEK20sP0Ze0tMVH403Nr06X6DDf/5TG6rxx99a8xyHrxxpYsMC
Oa7+8c1TFNfAbCwPD1GpajcidcnbN7hD6CkawDgYuJs2HMHz+AXpOtkeu9SGG/Okj7F17swSw7wG
/9w1klb1dml7kdLceQi7OVH3rzF1w19BxOjlGnnpnEPQ34daywYy6Yn3PHrJd2zypjdjyp4xUfK+
jIiU7Qyl649TFdgPPOt5hrmd+ha0LdyAsPnmh1QKJzKSt1jp+Ag/NBh3TsP0htxcO4zRm+3b3jqr
u/ys+wKnce53KDZWDaUQkp/JT0uCxl551qBcpiRPEaVH2sP00iekUYMbAzLcvTyoNemGME8axEkn
Fw4t9C0Zk71Cj7pd1xnBuu77drY9ZF5YkI3A1+60xHIxMy97XT8Gg+g3yZBEvP1TNK59vSUPxa0P
Px01HHnQySk0Ntta2ZqcQZxsS9xeBa8tpPPwV+bpvVxEuJSZGxYR2+tFrAINDCAI8XLhtKqqIzmw
DDfBWCM5iNMBj3eNMlKslecsxZdoSPQS25OqPJdzrIWNzmvOtX+FbRQfltGyx2zjV9/pgIXIufMM
OU02YeTeKwNAPhlaLiJPtcI5an1rQFQxuLCMyat4uvFS2NHe6uP4tp8ALIjfB90ukDRAUR4sMWX0
PzpkMwxaWDQVsGLZlDOu40xbMY4ZurV/xK/NDqUzx8PN7N9NH+wR1lgGAFJOcDp92oQhkrVXmpda
OxtXCbPbADlaCuWSIDbTxuYOf+64hhZSmXXKXLaQ6nelyMSPLqqsVdOU4l4zU/NUV26/lh1TNp0R
p8+/ONZUHeM2TdCTK7MfCGfKfgziu5VWGgcV0ZEzScj27AiHA+D3rQkqf23NTRdAhIkIPSVtFeDE
zgpAlm/kHLXK7w28so+m6+raSg63InbkoJzmy8nA0udXtX007fayDJLXwIsg38HmdFdydA9/+8DG
mOw/Gd34qewPjo7xXtnpdw05ZpT8XfMhMRAQ0qKlEZO1PxldepRd3TzI7vnyUejLcD+jKWMm+y9K
i7CRZVN2mLOiM14aKaltxsmYTvYDF/shX64nL1pqAcu0GbIz/3Q5dohBqgXtQ21MFkhkYzqVAcJT
NhCQkaxlqOioOXRQ7fCbnbCwjSvjvvdV416eVZk5rWzdHfcRsnQ2UBC6PbXYNaNj3i0xR4nbu5QF
vOxcYkNDgQLSLbAh+QNkV2MJHRIx7g+y+emnpCRHRFLfiPkHy3g2DfBG+9mXzQOwM8fLYiQf2Ifv
Swx45+k/vyJ01/vjFaGrruvh1+ZYHqemNS8XPi3OeN7rDkksY4/xx4z4Sm0t3YnG7Mqv/jEW1XCD
DJd/MRXESNuhyt5MVd1XWBt9rU1eJVUxfR5Bqkd8LTNMzPJa83geUECveoEGu9vABZ5ZeVPYdmvZ
K0WnZe/UwRS2ctX4NNhzUPTlq3VxJ6XdNdEQ8SZyoYAnYzk/Y130YyqhP8TzQRgAomK8ug8yFkb1
SzTU+q1w7Z8JdM4bJI31h+WgKnsc2OOzbMnh8kxeR0taOhiB4I59YZVb3mqz1rvhhV29mmK0oitF
m9+JqL43o0pwOZ3bQQqD5t/2oNLoTfrnAfN4eeVpvrycJJvyTMZks2PtufX9AMua3z8BpQzes59+
2P/rWpY+PFBCoE45/4zr5f/bR7z+HkWYN4fW0G6vH+vP0fI6aRYf9QyIX+zZ/oltkrESmpN9c/Gi
W8O2GW5BJDovoweSnIU96jKj2GkzNUWqLH3SXlpUl3jCoRA8b/GuB2T9jPVouRV7fogssuN6CeGh
TrH7o8fqG/w3u8BZd/D7L3ZvvKFq4R9HvcT1DRJMjVGWrq4dZXaBm8yUfFTWrpD964vW/UpOpDyM
sSp2KFYh3NX/SjrFWcLukOQbu7L9faYNRr+asgQn31Ao3l00VMWun8kfshnPMXm2jLTL0r9rNeqF
nV2bt/LN0jgV4vKhtl/eM5JvbHU6MPJI13/5oyo+euYXjRwTWUazrjsLyT7WXXujdfBbNeL01Xad
fTcW5g/bc9w1tofBCSvd4FLFZIVLXEh/+LBMB9RvnlpLYImAVd5WxvmWBt1Q/7AwwdqGVW4dU8NM
nhMlwy9xCrZTTXmIbfBMTE+wylODrgGjgVTaEnT5Zt32aN7IGM7q5rk1fLZOY6R6Kx6FDexMgrK7
ij0wJh6w/JW5/COiLtmXteLfukYT3yRVQW6iV2sqfXm9A2KaPPDALzfgPpovRZcZ2EPoyXc7q17A
LGH2IdINNn/iVoT4o3aKop3tXKdeLgqWcp6qn5dYxpZ0FQ39Mebpf9t21UdHPZ+ZOSbykBu5++Q4
GZTzqCS9BRGuI1UXBuc4vpMOtQFK4qpvhWc9husGZlbZySYwRihKdREBCujDs3SuDXlTH/046JWn
JTGveWYLpKe5SLCkSJR6k8R5c2sw5XmOS+SSjMdNcfnPj3rN9eat3aeNOGkwzVYdQH2axWbAsv/Y
+qlDkbJJ7/Wd6CgU+8D9jlrbBFSEQBTZFK1/IGS1afo4/WVb8a/EbLsvsRnCyq4yBPmKVDu5oOU3
ijsOX6c0P/NGfJ8mliPoCbabkXLOK74c0RZ11ewgm6bDPiqkuEHek14jNDc5zn9PpTZojyaIehkO
G7O6MwfbRMaOv2opsunYjN8DrbO/aK7oL11kINatlq8Yr/pHY0AmIp4zvqFS4raUqslB9pZ99Kor
Tx2CcU/SBVFT7lsxhI8y0lYlqsWCOxsBubygjLJ0qqLKDmEAxtvT0wQw6b8OohSvFV/svZugahCU
brx0Gmi38d353ZbdchquI+UKuW5nW1mFtTI1bzrnXmOuGzcsvgxjlq2zyXJfyCnoaCenEyYk4EJK
LHe+K+3wpgIk/Flk6lOHmeo7D47bUPWjv0Cv7XRVxOghOIDhWJfFqxhAnlCzl1ZN6xV+HcOriwQd
lNTuMXAK5RFBq6MMY6kQAl5WXlSruev7fij2lj2hcuBn2nGO5VNPIlRHAGplJUXCbmevlJr/hn45
+dd0ih8glnmHGAXng+qSKnIrQ0XXokMaXEMOPPtvQ12RxStbM8G5z+NhJ/wx3gmhy8tL65CJDnrY
flz6b0NRM7Keg859i6ZavQuzbtyqANy+KLnxV+FV9i9reMHxIn8vOjJ2caqmT1Cm+lU5RV9EaJD9
cnTvyFIweS4sVBmjyQBuZqbpc48XzRnE+L1q6iPqk2yRGyUoLyVwurUO8m7fiA5ShDLczamrW9ly
tHC0VmXZ39lZa+ypbX5LU0V9AZz6w8KZ+5eN1Zdbh+ZbXhdstOsuejLjyt11aubchEUsTpYNNCmf
J2F79cOZJwEtXJVi+Jg0BL29SVv0hCVIIUEWExn4/LS0YNUdvXDCa3UGPvx9hJ5gbBUp1WU0FI3F
aX9awHe/mws2L2xLmCrgfFWEvcGfl7rSn4tIKx9MilHavlP6DD5Q5fDdUO17H+nY297J7mQoNfqa
EkTajFswIt466hSbLAcHOTh3uEPTLEUkc0gbZzUodXCjdzCoIXw/yA3u4BY3qhVQPJlDigJBPOTh
c938mgE6bo1LSfg6SRs9c1sHnbGRMbVNN4kwkHBvupNq+ta9Ph/kWaW3Nt+9xliTp9IOQoMhIZ8E
URuwiRYODtBlHT65elg9GBHqmPOzQh5SO9U2nkeGVU4I3Kp88BGvuY6Q18iKwtr2GWw2T3t20a67
qYSN5Y1stm1234vmvuEW7dZeuO0qK3mWfaadfOnQljnLllMjnY8T2LH1terSxaW/VYNK2+RDizIu
OkO8KMi0H5d2m3+zpsS9jKYSg+sxp9u4t74tfde5sjfFKODxOl/GAGiN9+j7rFRIPOPImngo+Mgx
POPHNomqfYuJ2800GbMLD7XpHKvS16myXuQNipL6Wv09KTPU6tFPQd+jCXZf6Vl2tkvlFn8v81Ee
MjcuNpOSszy3uvqsdWnyErpsybAgeGpEFb6Ave7G5CULFfVp0No1G8TkJQ/G9mHC/E5OUMEJ3Nu8
JyDwITCMiBZe9yWSghMiR7JZkmu+rcvkXbbEPGKwigwVkiq4jS3qZngp71oXlKlANf6BrGO8xlDR
ebPio3x2iRzVdaO2+sd80pW9HGp3drgMLYrSffOmQ9fCoDd956mZZeVh7YdQ491u38468jnQI0D4
WreIzsveazNDO+nz4Hku+lKnlL36bd2zYc+om3wzDD9Z8wguTm5U1k/smS8yrmhi2NZuDh0brO43
jFvRS423alEgyYna1Loaw/qHKJRDqZj6XxW2gE2iWj+apFJWuaicR+HV484SsX7rzECxTuD/FwXp
IfKt9CC3W6br9xuqNdlBbsYgGA0bUY8fvSm16E1OSQBWuZ5sxhzfRti1xheRZ8lBEf3npjc3a9XV
vxRW+9F7bcq5Jb4yT0XJy3EIXVY9GRUTO4QhiP/Et6iv9kE1jO/g03+Nfuo8+15o76KioHBQ12Bb
OiqcGWIJP+Phlxypp8hKTgX1ghxlor3XsPqvzbK6IWmHpXgXtetybspYAB53OfvPsZKy+BSwZWWV
YeO/DgJXRS822E/zqWvZ1XrIBdbyjQgpoKbRSZ7JQwZsZ+uMrb5Rh1kGQkfRQs2Lr0OFSSJeof22
LbXiqwPWZBVXlICzrI5eDAON4XlYgC7aTdr07rofk2/sXFrlaahKbWehLc/2xRLf24hqgwIm6KyX
aoHiDx1S6FsFB4lWnfLRAQWgWkmxb9lxnSE7PIuczmRmDyEJ+EcIpEcWZ+5Ztny4Rgc/6OO1bMqD
0rQvLB1fRh7zqzrM/pKSyDwgzbPkFsrD4IaAyrvoeI03UXIpHBAUqmIqW0V19GeUqopVqtqkHTej
Vvi/LMvPVlFvus+q0outEe3MrLAvXu+ZSCGFylf8eB61bnD+8sR7hbXau2276arm/+qLIhwczlxy
wIVhiaOOjR10w+7GyvLsFAWhy5o0m77Cjbtb0PZDCbqsSF5xqKrWWmTfGGGJiERR5m9TXxzaEVQO
b7BTaQ6gXMxkuIxl6n/vNU1d+djpfilwQN6MrEcumYDhoLf6a4Oez0Ue6r7CEyKt6vU1Js8mDBWm
DDjzNS6sTtvmwFU31e/5steMbnGYGe4xuY69FewJb+aRr1jt62tNKVEk8rz0Z6YOxi1aoNOjH0EL
V0wyboY9PcqQKlD+tvSg38mm7KgifdXh5XfR5mF13NgHyyRp0hhhj1wwz6GsA3JYxupFZX926/nA
LWMgaz/D59DK+5+RiKyNYrjObSiq8jKYqMkOULh+qoN9Er6t3tRpU+3M2Md6RWqLLqfw2+JDPSKV
9Ycpi7RnuSqWLt1SxnSRITXSIDkESn7bIQO5zYHinZSwctZjihbDlJRzqeh3G/QpsCEHzH8FxGOV
edQousKOX9FWxp409R5zb1SfGuwdePfFr6hlBienx8JINp1Eo17bpM02H/PkFV9xivDQeXHHYrBu
GN8xzOzvZadjUSMXCqubOHzIYXitVIxQv+SNKuABK8UlYXG2H4WeYO2tpTeIcaiHtC9xvohta6up
Y/uYTaGKO2MmXlGijFfq2JRvipkfYuGQkE5TSkTlMEstZvf6qJU/7CwVKxFG5peoUYrNUPTOZbI8
mAPDoN5NEyq8Q+CGR/5y3SkuWMRDhbcf4tB21sLwjlVXNcijh81dkKkUS+az68HxnWqHZmO1arwe
dzkM3lqqO3G+6dlvqfv/S9mZNbepdHv/E1HFPNxKaLZly44dOzdUdnYCDTTz/OnPj3aeeO/nPXWq
3htKPYBkGdG91voPA/vdj3bV6yUQxnWS6qzzsgibtZOIobtrm/xLrFd8N5HuPelJ4D4NiJsJORLI
UO5/WjxruGRO9ku11KFrGweWFsBHNT8tRHeNrPxjvqaV3tOIsSo0u0kcIG2jReFX07lN6znUa708
F7o9vDntMVs5Ya1jlqdg6ordoJhjpfiOBGVx81JZbrvJmfcRfkwbYofy3ZjY7/UuzMAJ1uWbwLlq
7V4QwscvFp2yj6be/YqHaHgcFs3iqdT8TY6rend7SXWzTYdT3LXl++DsAGXrb4XVIF8NCylU3U3U
yY09eAZ1e32+ldn4lvU67uGTP975CGTvlmQwjpJQ/C2K8MKhCP/CzwvDzowcsFsvztvo+TI0PSR4
EVhw32ZEG/y4fKsHvbz4ENkQKKO7jWAu9TaMFZFBL5oKLd9FmGy8Tiz2rxX6Yjd3qXEhp4vUenpn
ElttVNNfovRYJGX8cYJoBcrvLP1HNarmuVSHDuSsOjDay5tIkumSTib313rI6mJTxH35SNnLu7k9
ppEJ+uqfE6oGVJJXwR787IvIYe5nf5BhnlHF2hpwjxDyBIWorqImwm7/VaL8eFYt1Z/YTViY+LV1
tp2HVuKORRjF5QjvzUXqHi6zsZvzfNzYrjkVWE9Fw51RkHXYo6J8NJxlwp2KvsWIZu3jpTonSiFK
qRF1NfVqBHSaSiIY4U/9YyyhJ89aMn6zHEkSui6Sazwa0WNh2DgHrwOe4CbzDA1SR5sMN7JKvywk
ub75suq3ZqRl941fabdGmH99XGiV0NXlMy6deeIv16GA2OCleB3IZaI2BOLO3KiXadW9rgDh0z/6
Yk06Z9OPUYvhXPRqJjfEAzoJHc+0Q3VabA3+PmjgNioJVANjN6OVyYPST/3TpTte/OC0VXtT/TrZ
UzVLdS1Oa1Beh+iE+E3Jdrw1Nma7wIfw8+q50Z38YpkINvuekQJscspXQ3NQf1STPZLJsPi7rZf0
WYXUrIlUpRwe1aisvBiNxDrbJVZXPsskzZ9s++ljKnj5v8Q8fkWbsPp4Z2k1/dUW2FCsb6yu0JTV
7w/zcUFDyI8Po5rqUKbNPz5Qk8ftEUIGRt7rW6or/ftD9V5/F3fx/ZIE2SNS9PljqttsHkhngf2G
xvSnv28NCtEyqvafAz7F9KsoKf6t01R/nuspfHl/xZPwSKxNE6sGOMgEMTRB58h7st5PJWwlgBMN
207yQeKoRmGaRQ9Yz0JX7y5lMTZn6rhYVuFFunPQFrNPsm6mXZImZIDBsoZRmYi90kJTh4nqWVhj
h/GPvjww8A/AL3RfJi6QQkw0Gntq9p3VtK9uZz7XXiz+toUBzlcUZFdw85Bsd86Bn4pHwNLsq9cZ
I39QVeo/jJaMtGN2/UNgkuSgnCv2wjW11zK1Hpt0RJje8b86ZCVfBqx/9q5smr0prMcaqWRIsBX+
2fjxvBXCeUSFNvrZWM1ewwv2++jCnzPZUtyMvI4Ocy7nkzopjTDdzs1lecs5SbkVD121h701/+Mk
aYnoMK4nFQhyPYxChzq+nvTnnbwZ1YCwm+38HQkoY2dqGVp8Jr/1GvoMbhaZ/DHGyHv+nzNmZiBJ
9r9fA354/gMJ349rwD8PFzfO76P6fco1+agOJizvxxqicFhCU95JI/N91ow+eWBauvTs99U8mchg
6yEwlaVUbvvJD+2yy1+1XIpNoRnGzzQ/y8K2fjmG/7Vzyuirs+jovdgglQ1AekdDq4eTOtv7c3aw
nq3rufnn7MCHTjeT9uDxh+9y73obxZstKgF2e7HyRyN2lqsaUGnsatK5Z3E1UVA6rU+dXeJRgu0U
Bc58agWKmpm5T5w2O+pGl737/osKWZqJDUxZrDSR2cve3X92/2u2imPU7HQ03M3Y1u993Dn2iedp
cdetB7tchUoDjz1pW64074CAKebxwf4uy5+MtLUOVD+cQ71GqItR/vB0nuCDPZgviEr+o2XSQqkv
BkNGpLvOVK2k6acfhfYcEIqAGzGqlwDVoYUY4mscZyZmbnP50ezHPNtRLJiOahQdKerlI8gjNJuf
zb44DGbgfhWWMZ8RY6PmnafkLSfX2I7r51UEfsXdVwe9E92xMyxk/IxV772yXCp0a/uT6W9WRYtG
D7tXJ+5T0oe5Q4IrSCG6lyjtO/az6nLnudw0pawugA2cZ10OGA78+wTYj+GonOqdpEEyr83CukT2
3U705S6OkgEmN3Kl6r7u5PNo5c53wLNL2GGPi5ZQO1y5AVgxEvmOw9cK34aQR9oC2qAVTHuVsjTR
WbjhwrRJ54oV83PU102xcyF/HQzKP0RS/XToO6t6q/vxC7C25jZJXbv5XvQ42VX1BuaYIpimOTs1
yyQ82gyw7q6tncETREviMs5WqAbdwtFOuueDdlqvmOUaBQAKPRc16t0CLnaujXU6WcJzRVH141Cz
eSo2n22jdH+PNDDHN/A85Y7g3zt/nle0iU9GaLqaBYKjKCu7JxTCm6eBCOgWyKcI3Z8n1ZPDJjoW
XpluVVMNLEkcwQ8X5lH1qUNR7iHjY0yTwT+Xfj9vR1mX8XZB5fSEIUq1AVUubuow+oi1jEX9kPpx
FZMlascH02TzpZqoUZd7oH/lVrdbJ7SEg1aJKexpk1ZBd68OdVn098tahASr9bfqiqqlu//HPC9K
xaWsAVqvc9WUnFzOKYUcnZaGfyZSXFCJziL/rA7+n1f/PaKmJ+6cb1EZRThrnaj61KuP2bPorUOM
uq8Vl+ICJU5c1Kv/rfn/1RekA9IUnpOGn9eDIQ7VFGKBJufxXh1ISYz35Qoxr8BU8pz1d5+DwZ9p
qm/WsRnNAbOo+epM2DWr38B6EX2s0zuJMKCaq04dnfgPvp6aurWbrMYAKGzrd7G1RCFQFYyzBbQv
txV6v/HEgIifZhq8VhPID8YfE+ya0vRvQasi6u4JbOST0LXsZrdPMSriGVJ+ujxFuqtvTBtV85R1
v8IE8CDm1tr5vZe8IVZNrboJUMYmkfoVE9uWH+ZbExvpXWmuycqkEm9DCTZQB6BxUs2on+5yDY2J
HkjobcyMZ0d28rW1Qf5NQEQL6jJuA9BKNR0scN1N1GtvqHEaJ9Xnjf74AFeMyVZ10ihzXFRL9UM4
k1cLH1BleylEnVyWCbFs1ewb3w8r3XeObFQtSpD6lwBI8mOJx0Hp6aEx5/61H0qkNDE+ihCYaJ8a
HEtID0GtCQXir+aqkPsPUpR0Lf1yy5rhaz9oDizSMX5a9AgqQAcs3o+fCpHHT9h7JkiAy7/V+LhO
qvss3w8+rGo1Qw0k6TUwblXqvZCxrB59c4xfy+lZcVZMrHavrV7mZHcpaM56Vx5nbHF2qhmsiQhw
EM4HwWW9hOfqcAsg/uzwXixDu7eNNy2bPnZP6D0Aq5yH71Nr1VtHLOUtmmKNMns3nYRpiYfsz0l4
WX+cVILNUCdZpHUKdl7rAqBWDIm6oRkk8qZaVg4Gp4OkRj2UNcXxodfqdg6ycD1B9RWN+McJM9ji
DvfD7L635UsXpz/kKj/YZNGwdUFG3sd279xIZf1d1dgSIn2NjaiG+sbQ2vqtT6yfar7ZGc02tihv
LTht3mof83M1kOiYeFZTO90boqpWE7UEfkxk3yeFH+wNZS+2HoopRqS4p864Oot99qtm65TjgEhG
0YV4kWG4/e85AoQu2lAjrG5X+ij5cj2JQ+XpN1Vs8o2/5qV71SdbvvWju+aN2CnXBorm/jDqJyk0
eY29hCDPSKMX2UOd9Be//dnpbJBt+9e/z/YaO/k4O3Htf549dHGzIeqYQ5WEwWaovArcK66w6syt
hllkOPQDxHKVjqm7xN0B5PnRoUO4nevIe0A+B5q2hO7NhomSupWwTptt9SWYnOuMuR6oLtKxS3OX
J4Hx3qwnLt1CIdDzfp+Y9PPwGKSErZMflJcSH+lto9jsyZzwSZDaGUlBnz72fopNsfb1a9/H/pBv
+KOpBvEbDk6xnY47t9gBR/YeXbcBVpHi/fnZ6v0QWLn/mE2yvaHp1t7oma3+azuK6gEobvpAbCE3
VtzMb6TmUDRxRwK9tdlHmA6SeX9W06KSqmFp2wgR4yayjRHEVBA1R/LdJtY83qkyiPXvphrFH2m8
m7Ii3plWzwog7ddZr7IX6r3sLEGLH7MiTb5UhfVDWYjLaXm1avP3BFNzIe8Ja6c5cXurqWU9zt2z
26DI/tkzJM8fch5qnJYaao0+OljjrG184THdJTEkhqQ45us34ejD775KVMVRNaM/81SfKXSyV/UV
IW7/SfT5eawofqsWJjnasZkES2CH3PrWGf33JZLyTo2aXlshk2WSznWHGc4MO+dBn42TaqqNtGom
HqOfTTVauPsPzItlmY9OYoLj520uXgOyecXyqy71Kgka7SLj7kimtlvlWWoe1WlyrFhkjsKNpi+B
UX7rkwRJxdx/L7pg+aIm6GMiUJCBBUKY9zEhN6L32h9/T1BXSEYz26wuhHf/76xJq5MjUefvy3i8
j4U6648/l/mcoD5IK5tvpiWrZyIrd9+0mtOQq12iC94MRGamA17DZft1UZ3ZZO6rwqlP/9WvBlXf
x2mqHfnmYSlQSD300jBuhgRcDtFa21hT671XAdQuaeIsGwwYgbG1fBtJyf/fACFTD/z/ourYXhAY
Hgwdy4Ekorum/280KLitwnWNyjmx1i3HBHOGZRsYsji3RB/zx8ucfwM1k7WXxOlwqmDVGGYf723M
HXbGVAdf2iRaayMLCAHdtUnu0Zd0RXnXTlWxoSIVfJG4I5IxdM69hyXGVm7Advlf1EyxiItnYGxq
rhPbzi9Q2oC2qQYR13OoTPn2UTWpnWg7klLaTk0WE9Yufuy/e2j6bqE1uF8cdyZ06ciyq6blUPaC
87Svh4YS4zrD4MN2ZZJjg01LFNkrHlHlVbWwR0+2wrTTc9/PcBJJlZ/tOJhOE4mtMEFO99iPoJSC
tKxDviK0NDo0iWTDul0uafAxasaBC+uvr05q8lJZW8PHdK1Er+zUd0v3MiC6HrqikhScaQY61th8
rhwSr+xewGfE+2TsEaZeR828j/alHGviHpqapUWHKc6mMDV0ASMPzUyyfum9tx7YK6f3i6sH5zno
Q9VCJu13v5r22UdwCMwvI5zwvfJnX+rlvTq4oqw+Xn32GYb5OAnPO352kXDCw2w9qD6kIuH08Awi
gfGvATWqzZFA2UI0Z9IYzumjL0J8NIiBty5O9izgeN8XeRwB+oZJvLdSoPGq8x8jn+0RonzguTFs
Ns77PHxcwZKr+LPdPxqT+Xt0KX3kjGJcR8xF6k8zOkq1XT6pRsbD7jAn9rxVTX2dkLv1DwPzj4vq
UnW30sluzuqMoroKlCpCSJIU3de+rkuSx3KowoobjGzngwtd4i5OxvGJdBSgeAmfRDXVIbNN0EWN
J06oh45PrktAJyWOyusJ6oCsFrJLrOXoP9EH+Wd8EqL66UwLDuJrl4kt9LXGNVG11HUmhB92npeW
O9WHuAwp4soJ9rJc7j0Eju6lqPqnpHGaO8QjXlSr8nVgXthjw49FmEv1qQNiUacBGYCranWQcy9B
1vyl5qsu7EzA7Tfeq5WNFI10v/022H9rY2+9TVq84PkH4FbCruZuN+E5177+knuTFU6GmYS9L785
Tamd8ZItDl6ZTdtC9hUCdEm/NRbjUYzsFDRrIVvWNfr7YIh7w5fBs8DzCnef5TsY8PbQwIDjTcZl
h5LJcJymNkG4ocD+cerO5BBwvpnSo17E7n3sROlhYlONx9LgXZvAeikbtBj8jhAj4EMERpufWryr
dsEIY3Bs5KF27fZOK+5xLZFruBUMmB4YfKLRPRp5us+sKjumtZMCI89R44jnTTUv0FCKxL3pEa7X
lq5N5yIRVCR947X2pu47Es08Xypbv1Za7QCqidkH+VV8sL3G2HVTbj+Ayt1Wsxk/qQMiCfppAeTA
xf/TB9Iy2zWV0wDB/E/fGJRY7Gl5dMLJPfk4N24tUgx5/qim6UDZ7qhuP3yepNfayLMn6tFB/s9J
GeTLrWF46UH1zaiO3UVJcBlsMBobq53rMyVRzG9Uu1yRF6qtDq4GVDaecd1GUS7ffBxNzOLOBhIQ
50wbDH2n2uZgV2f1Cso5U5d1vFVnqd7fp+rVtIkk9R+1EqlFKk4jtOXXg+r7bH72/de8VK1lavjj
5ef45yX4sXq/F7yPl1IOCNNBqME99Ty13e+DiLHgyNZD6jlJvlFtNaw61avPvs+BTDSIF30O//cl
Ps/+PRO980MNs28b1WIzxo5/05APfRb5cEIl4m/gg8uDPuAPYw+xGbaAfICny+h5yWW10cji/HTs
n1U8AXoYsZnlKZ7ceA7axypoK5hgiX0bRokbpuiyvwv/mFpG+rOW04DWVSSfta5qD6WR2ydLy00I
mmj1+QB9v6ezFy469mlOAEQ9RtAgdNCGvFhLlb/gLnRycJd4T/JB7P24AfU3YqHGCdSL4zR+MXp+
mX2b/tVRB3wxB7nzbGlR7sy792zJdlNvay9ju9RHoTmbbvLGi4sPywUR/vzS2DtTdvMpyIu15ErG
g0RlEVpuExwdsziJJbVOfYzQAxiy+lK51tsKelAP9nTNO/oEgmH0wuo5H6TboZymGeI9bSjY8YU+
paI6JiiPXUmbYoJi5zgyLfOhqMb04MslnLWu3dVyLYxXHeJGgMsOVhzrFMBATHPfZKdZQ5DHgxaL
qIGf44WePmmN0R/tmR1OlJLoB4Pt/oXY/jEtKcYnUzLe9RlQTNaVrdSwBDNm7+cSpzc70GxqCOnW
HrOXHMGK74RYuzT22w1p6fxaVvF4jZCV3KKdp30vfe0Sib54ddEWPhbo+B0WjxB+AMgWNNTVfdH/
qMAkbCa/GW5QNf1TPqfTPo0M7RXEwRX8f30HKbsIZVTYWxxLmgsA+PxNn3c8BY3tIrlh0I0LQieB
4Fub5aGtp+KS+xSzvbp8IFbEirmL821rWnZoUEp6GAw7CCc0SAO3CsfWtQ69sIOra+pv4P7QoOiQ
VKwxKzmllMu2SWz+7blTdkZgDAqa/ezzGPOysjgPKXhqrdJXTF1cnUrL8tECFTUppko/upo822Nt
bFu32gQi78LALOqwRDL56rkiP7ts6KB9bLSu3gS6C25s8qOvfY3oZycD7zk9CfaVyISR528CNieO
JN0rgH7qvnWY0/nF6uviuTg5o7gNnYvBNrI2eAuAz0nIO+3drGErv2j+rpHswmbzAYNi7RxZLdUd
OQHtW4l/EvGkNEhJf+rNXZ9ON9NNYVLfNFyxNrOcBY/7rL+DwBJH6Sn62aezsW9xEz2rQx00eTh3
C+o8frpBHKc71xUa77UMkO8qsqOj2fvGzk1352Z1v60G911ngmdiBTQmz+yEun1tTuVZHcxAVB+v
VFOr3PIcrAfVjHG45TH+Z/Z/Dedk6Kj5jxuLmPLcrD6BhHZz8dFui/KvxPnLqx3ug8Tb4k9nnkuZ
m+fFThxCdPa3OTTDroo2AJa/4SaF1TtPEUDBWAhDJgqWrXoJ6vnFNZNqn1STdR5T1zp7MzRNSCMT
+LdTlIlgUyYDGZIRA7BUagfhUGLfBD5XKJtqm6Y9q34Dhrj2EaLGgWP2kM0JkIXe8owHaMTj3Uop
U0/y5o4697e+0c05OzWNWxjbKZevnvSwNFs/Aaw0N9Cr09y91FUxnYN4nM7aegj0MK8TdBfLoThH
60GtNeoVKjgJJB5SmBs31oxwHFE/09OxP5MEwgRufTU4w4+qKb/gwOFuaj3jG6jXJZasnHOYWREw
jmu4zcdov4jsinS5dm5W80d1iASyIlpuk/bPUPdr55Mj+MPU/8+w61cHNO+uI81yHuelOLMB6rV8
OLdmYZ9sB4CHa0hiNI9q3mD1xc7We9RQkBU9l4H8ZpWtsyvw1KWYUXa4qNTFa2wEzZlfKTw7vlh7
0i5uipFnP0MXCryD+sMSlMm2RSXBfwhzOYu6W85Oh2IU6XO0w/zqTL6iPrOX9w9eKtiQFPo5W33k
ZFP1H1/T7wvxNalXeVEPH68y9J5PnUXcFyHjARzflNu49MGQ6s2yb13nZpUSzbw4QERfS9qzOvh6
3Z77DGoWlh1gKyFpbKqy3EBMb89SRN9we7o1NXjAKq67bWoaISi0i9/0Gz3yL4YznWMhn9IaFJoF
DuQ0xM25LkjLG57z3rhadJ9Ow7Lt0uJWpnLC1cT4C9V4xM7b8SIp16IGHyOL6RY+bA/EZV0gCZne
PdVZG4euy46oqfJ2L5CV3sLTpfJa24hpgZsEvPg6m5HcI/GShogDNLvYwZNCE2NM5AdLWKv4wdn5
voj875lGAtxxu+e5rKZwqmKfU4Jo25hmsnGXLt8nRPYQuMbnxKO6Os0DKPQ1AbYWVzPHxTDdQ1wK
XB0+qN7K20+9zbzqQ3SOuTOwTtgjlwPairAq5EcFF9BvnCNYZH3fBh2bA8dvdkmQsEjIG6BPPDL1
EXZ0PDlHCEgPQRxqTRXDbuE3YUTFdEBvyOKtJxPVOP6eNFnId07GJuaJj3GwyV/Zs5chyySjxzyL
kWfNA+0Qi/xxSp3u6LvdnRtp7iVLqlPKmnUWkTj0Mu34KgcPmQMsVHOsxDbYcclds5TLDpoIXmda
fM2ErLZZ0+g7nq3uDudpYF5e/oovpL5zU8hFqVbjajShaCCSfDcGJob1SC7uMj9+lTbsuZHCT+x1
05XF7oHfUHMpEqynveFuXVY3kO7fdZTwQkFJZ1v4FtgRdt2hr3tUKw3j2+BDle+6JjkD3N46jTtj
i9yiUTOIbOf1XR8GcX1tEnEqEguEQGA/YBALWagMbFg2ubn1W6Dkfd4e+H2iT9yWN7OsYCg07Y5/
1nJ0fekccnfYTaPZwoKxmw1FJG5q6V6cRPB/1dL0abG45UzrtJA83BNMXNfd/10r0E7L56k8GdZA
aDDo1CrZjWfLDHS/Z6GnsrEdK6QNHdSyLrkufqVzL8Hqr8pJAwrV5GUxFbRxVtORDwKqi+dpxuIX
jA9xNnsbR1tQigD9fpf3j+2CtZde8fd3c/a3U9XFzvA1615zcP0lA/MrsFO0s/LmhWDqsrQm2t0O
pOXR1x/SFLGEKlgOphbc23lSbjOjC86OAeS9MtCRyVJ/n6Fqfu2C+yk2YnSkE/HsFVNE+JM7R18b
vJAckgPlp3tMbR9NP+Iz0w2CsyFQO0/WRHYQRfdQqjHiIEV2retGe1gc/LKA9pplPZ+1vF8OkKu/
laVhbny2xY/j+FLmOV4OI27TbPiMHfuocds0zp2bJ84RQXtUXo3mxzSzXUGMI7qwGl3T3KmP8/SA
bJ6zcaBqHxrHSy9urlMeT+69YGjDgspwM1T+QzLhOmE1XXroRhBJFjn4TRpl3n296Dz1l96FYW0b
2HyxoxoH6YdxIM1t11vVxgAAt5+qYINGmvcE48gAJV+GQyC9deF2IPF79bYe8F+Ka4wsSW0hcQtm
D+IVcqO9s36o9JoMxSMFF3QG46hFkgTF1yzgPpEupUktEzGlPs/d9csZrTT+fIjFS+0nW22Bn49Q
ZLExfdJyhj2ESxW8zpnJEo0A3CFeqj32mN9M6F5htFCuFQao0LIS+UM5gTUED72N9anj/Qpg/oVT
bccEOALSn9l2JHWznUdvOo/SeDTjvtlLlucHGRSwKhwYQywCyWMcly+YWt4hd3ftSS9fUY6dMRej
0FeN+8gfgpvtDId8Zv2pZW3tXF1HSrQW8mHWZmsTTP3697AVLWp33jd6+Qzwv935Vt2HpdZ/zwrZ
7V2/wvFJgriwYrz9sgSJOMueQAUSOfGPINiPFn0Eq1SieVeJEZo4XMPMf1lKW/sSpNojOOmLiar8
PamPYW/qKQGQ245XI+n2flYZl2Rt9Z0Yr660xquuxc7ZxYUFvjMzRALamSfENofxuUgNglJgXkWy
mFcJey1skRvaqiYP7fM0py2mI+0Ebn2p32IbfHVX1e1bVY3jprf6/m2Cyb8JXGt4I6c7AJyMp7eY
NXsDjxE2JBHJRiAE82YUcw/cgeJmgHEmgNbBemt7F7I2N/SbjSkdkiGN9wZcqt0gIOi/sf0g+oHZ
HE6dgQC6TW6mAu3/RrzDHdV0xte0XQC9WnbydbUR2FiRHF6rJEHzHz2Bl0ZoADsxP236+sWFWbzt
9M75kvSFhdRGXH0Rkqfy7FI384KoOE5tiwIQWihPUOCIAG07BoFxDzNYoFgHQtsxgJUtjWc+BO5Y
72MTNihsRAx5RDPfB6mwD2nezXel14xHG3voC1n2+tR5rXHugeWj7Im1sA94AH6VHx21Occfz03z
4zzW1rkDTLmT0t3WqeOd4BF6IT4LfCTYx+iUtPmuEzphrOhv+awfyriVjyC0m2OHJNzK/3DQXiq+
NBmmjulSfS2hO4eAhPRtaeM7VtgXV9h3OIsZREHGj6G1XkHt/ipcjcQLm3/drE8Z+wdAwDKcatgU
E4F4n/ADX5Lx92HItHPBZ9lYsx+EVE7vnCCZDo03v6JYOIZO5K7PvcneixGhlyqX9YXoZJMW0CsM
z5iOBQJj2wkdwI1vmdN2xvZ3662hROpY48ke5ZMdvPueDh1Lm38mA5G5zf2aaMdei9OHJi8IJgLv
LYKeuKkcp3/xY5hfsOIBDzX1Po1J6WqNCexcswjG2+46iNHfx0Fhbjx3xjaV/O1g3kGtR4NoFWNI
/ezNAD8e1oE8OQG5dWvggSpkkuwl0qFIcoqnmXL7xsiT18prIR5srHEBb9OfK6EZx0QTNxaucLTT
aWvMqASZevML6WXDbUqwId0vErIjq3kHyk0XYuPEtnOWizHslqIv8GBvLonpZYcyMt7ofYQ13iKd
1T07mnaXe/neqcBPamwCP6o24xo15uULCQBCSiQhSQj6pECLfTPk4mDa72YprT3Pxy/1UBRbU6bj
fc8NT9nRikOEyg9e32QXaQFUHasRlqQ7vkx57R7iKOqwrhm+6W1JSsGWu8VNePZN0XAvSA24UYvi
HqzXHVX6d+l08IGs/iWOZgHCY5Mv8Pz6BpUGTbAyaVW1KzvD2+UeC3/do8GQ4AsDYWcHoSP50vr7
Osc8stSHAHsbhJ0C+7pUPXVdFF7SJFgeS3bSbjr80EwkyAw/Q5kyQkrH9Z6l+dfkkTSjFs6Oc+rf
b16S+38HcNJSTAxAskKcKOJz1BoZRKcJT+9xCW5oOrrnzpx/NnNhHbJx/UKE3zzMHmp/21aQ9ETX
9yEOhLkfi6U9t3gVAppD7nZccwWybkdSRaQoZLPtMndqHnRT5wYXAXFHNRNyFBWu4ACq+xMb4eEw
q2E10kB6wre1TZmvOj4u8I8xdRVT6mdbyPnger+yOmpOQ69RN2n8rQ4N5WzhbI87D9Q0o9LdIwY5
2wp2+rZC2tVIUvdgzbuMItYTmjfXHA3Rreh6YFwF2rQT5ccXqKt45AxwlopsN3ZQw7Ws4GEJWoj8
zUErXO9HnFL7x6KUhaBcQncpyeFHOG0IZJ51klCbrLWI86vxUiVd2A/9I+W1aoOpJRxUA4Cpa/W3
fpEW8JDKhkjW7ZL4lMTo5Fg5rrFzZtfIUKz+kDKTuxlMEDJqyVOZs16haabhDTwHbocEkWOhx9dE
YRQlX3qJ+qzpnbthMF76/IsOKgflhbi59uX406bmexiWOj3WekL5zGB9W4A24W+2g6ppbcsJmIOm
zdcoQOKnatoXETVU5qJf0VgUX/Ro+E581yNA3u7nOFoVrfktVlV2dbFyOWGSG28D190h6fNOHI72
teyXXe9FBLut/w230Py4aHjbWOlA6ciKlo2svXiD9Q73VfOa2W5M/NT+bEbsp7x0+eJU2T4r3uoy
sb9HdXfvNjV2FujeyvlrLGW5QXMca8u5fMIxq997wnuypvxrWeACL9r3bDJeor77WeTsU/v4uy7m
X75oCnYUQU/lII6pywn94hsoHzni1Nb9QXf75Xst0GWLMPg18wEH1HpTdqRStMKo90ZtdbvUKeDh
i787XNYoXJXd/TigTin1PAUsWKPlGYw7Q7RtqJln6ggyw6lZOtGvdsVmOR5EAmSf9cehJ/PGnSu8
+xVNi/+p38FBZvcxANkIFs8jto6+6d1ohZUz/w9n57XlNpKt6SfCWvDmlt6TaaRM6QZLUknw3uPp
54tgtqiq7nOmZy4KhdgRgSQpEojY+zfuosvmrykfDHbz7Ee6W1EZ3mbMyvDmj6YFYu5SePYqYuP8
7jTj3rIHf2FCnNuif/xJcbPoKmik29hXeES13o50tLflwftNQdSmUI1gn/t+8RzUyQ/0HseFq+F1
rxvK8bvDDYLlg1McAkp9C6T5sVP2+nTpjtzgd6y6k32SmJfBZeVVkFJbFlhWklLIAceqBj8JTCIq
o8xXETpo3P7ZUEXgbzYzKZeVqptIuBXmeJFnRku61YGRpg4FvBK/7qHw1NET/uX7oCmdnW3byrKI
S+ViFLxVB78ZC1savsKpcamiyTpTlsoXLJCUz94EYM5Kk1msl5TPxqxCVw/sdKdbTXhT4iKGaBra
yBR7qXYFFt2QV/FIawfxXK/tqeUvYVXevoAkQMs77U5t4FPjSeYWaYsCJNKHDVaWAG3vw7Pacxc2
5zQ9ubENhQcq67JwZv8MZ3/V2iGat9UQ/1QhirFaD8n9aUiP4nQWmRAKK9wPwomCFPkLBc+J2FpI
sE4dZPVxSmAzSUZz4bnVscPZaiGRPWpMovoxWPbKJgvKpRVj/5aSyBWF4R7roaDOVpEaDpts9L2r
rRUfh8FH7wDUyiOsGxqmjzPIsXaepaP7x9Bawfg+nqCtoJiOLnenUyokU8gNEj46fIfpvUGOn9Ka
e51qeIn1hCyECMtRtssSAn+0+yiXbdZ1biz3Wbf6swwjJHVxPCp/CRw5rCDrJ6k10w3ou6ZJcmT1
yb7TqVW8tEDJyk6pXCNDYgTpIhyEZFNcw0j0PZT9kEe15dzkQc9+VpiSXVEc5xmi8m8CYiA6PAZk
DhqLM9uuNUsuQCpm6o7bcNQChBzEFAqr+IwhMiGn5OVcruw4oZBkx++sqqaXsp3qg0ra5S7tqvnn
GlXzr044NZsKneG9ZgUTHrH9me/e/C2c1IG0kGqec61pr047OAvZAYnk3S2bczcC6Jg8XCXSJqE+
CcB5q3jxW9974XaOVYpEI4hJPw/zz0ZUv0vzvzgCxTeb/ZdCZ6kFg7g7pf4bNz74OKgKLG27g5EZ
631COaDdpKnpXGRvUHT12Uqbc6L7XQKZyE+2mqfibCX0GUwk/y+geF571V4pwDOfK4GcKpCwli3J
KxCtqU70Z8lA+D3yA2Nlr0w3mVZxa1xRl0aNS7ha3G0sZqvFHS5DomvStXz3ERT9/7C+iEc72gs/
QelADlrXPt4dyvEza7ak0F9kB/zDghwjbKnj3bC8mCPo4HeD7mpwndNdJ1tz8mXY1MbxQzb4X030
qvHYsZ1NU+8cx/VuPg4FG0OftaUnmvIATS05TEX28xEKImR64Y0vUeIwFZRaGIuz79qpywyw5r9m
jo0aLty8s/ZU0v2bSub/Nrtk6vCXLjdynOxA2c9lL0wa5ltsQAIpw2x8SrJIPw9z364yMqgrPazj
q6Zp8VWejZGBFL47VYt/dEz2nJ8SK93I+DAnvXkf0rAHr3LgRPIibd135sLvZ0Q31SAivcblHwfF
VttVCX9k0XXjT6lAn4+ztS7dvkF+UcjVT/q4qGDgnGVvFfpL21H612Ju1Ce3iy+RGJWQ7z8EfQ0w
BsQuuzhvWhfw8zfVgLy9NDdrc1KnkaWw5hNeZxhF4FhvWtFZNvl8Tnqndk+yNfF4tIfPWtprTxWw
ERls2ro4xw1aAtJfjQ3RsDeaMFh1Y6x+Dqe8J8lHhc107R+6hz1J1vQV/6DgVxCayl6TcMrAz6AG
rpeYZQ2h8V4U4HXlWNWdySZ1kbuRYy0j+5jaC1MUOZWt5cfUvrfuU+OxyF6d1rIpITvO5j6WrAlE
+JoipCgaV06nvWJNkFw9d7wWouWVkfY6Z2sU56N7I8vVT9yi0ovs4tAsEdCr93Ky3gGpmoZWXcve
KA+TA5xGZRF2MPECUoRXx2guQzWk71mmhcB/W5cfRNCegDPW62ke+7eSb5qLpMdffx9qu/rH0F51
q38MHabuggZrleyisAQ+1wXVDRydDVyo+EsVni3WPAVr9sDTfugggnW/EJMLvpQ98lc5a5qVHCQn
+5hI3+C42jfLTP+YDM902sthNftQC6+Ux2x5TR0G+ELOtmoydn2VKEt/BKTWoGq60yLfu7mh0i0H
n/pyNetbm0z3z1E3Lt5cRF9q1B0Et6a5qpjtLfCOp44iXEvUfiA5Mg/6UjanTImeLWxAZYv7iPXS
J8OIAdYMjztQKOHGTjp/TtIrlLMGqUSj2pmBmsJa1VF4lkFoJrC6sMxYGLhl3AdOtYl129DyDIfk
uAi6PDrVg5e9KkOqrtu4VdaymTcafOUAFIwej9krYjTuiwv9QTTkALMkS0e97zTlTXOwVJx4YN3M
723AwrupTf0gH9A2FOembd94klQA8Vr9prK7z7VZuQDYNz7FffyZp5UCc5eW6MO0VrlE+FruKwzD
V0FiLfjP/1nN8xd91HyW9oZPdr83eYKl6mFq5nCLN535bE2YdaRK1/wwuMloeXMrG2nZGo8301kF
3HWTRa6vwoHSJIVm0rXZ/URBFRBzHkoh/zZGxbpsU7Yejk7OoO76htR7I1humEOqO7Uqs9Xk5eXx
/qdMW+gi4mdjkCSSHkWzGXyHNRecZShHFXdNugSMn/gh67aUmLZnWNhMEASmZ9R6MCMNhWh4+zXS
BC0+a/KTl7TBDTVZnJOKsPk+di5CKmH6ubA6d0uB3drarVd+zrP8TE6z+d44wAByU3GvTVpXp5YN
8qoyve6Y91ABJFEGC61+12jpc99lZMid8tdg5btCr6tfKvmyv5+IMTIycjI40MWVABk8B4faVYaA
+B7JwwndkWlVlUjgtSo1hQSI2EJ+DaY+tlfxEHZ72fz7MOhnH8PG5l2PvLehtYZwrY4JBlXKjCrY
OJArUdgBC9UEieKXZ04bOCtTU5GcQdJhRfWg3iMc72FumutP/zjj5X3EjHwoj64XprdACTYz+67n
RigTiVZjqMUz1BIdermOt2oHwCZknaNg1mw6ryx6LOTJQdgUgn0R1tMpC8HdGHxfz63rKztppqPp
+FxHCEBueNSBUekg255JCW2k6U6koqibKKqRnHM1xCoHgcdp0cIv2zYT9x2UH2A+5WUbAbIA0wdc
o1V3yjCy1QldSuyoMmcnhKPiBWVpu5wmNCTdCfgbZ/LAvmbc2CVqI+bv2KN3bOA0qmzJtjJW4op8
v4Ax9vbZiE5YWOsokwyoQkRB9JzN5XRs7Z1ZtWSL64FiNXjnfsHPE1dsXfdxJMitA/AaWB6E5KFv
kNEEXhJfanOeDo+x8kyd53E1iae9bAJl8nadU2A1ULj+U240G21gA9iJVkTF+4LlIoVAWvIAYaXc
GzaJsEcMbFWOrCEHOUt2uKRsFmqeVWiSMBfph/Tq9PnaHQpyXL1x5eWqzzMyW/sWPV+yV4WaLZuu
Y89VDwoKp5X2nJrI/CDIs2tlbwhDfJ3pCn6GbGOzpbheoof9NQG+nSoOUlidcwJTe1XG2YG3kDtP
qabAC04iQAiiKTtGLGqZ6MdrK+3aeKmEvodrH2z7AJtwipimj1yJOZ7kaE9cy35K2eDeLxnlkbGE
NZFsoIgqRetcBrPnV2Ml/3OLtQ/gBXIp8tkRKVN0Kgrc+7aJ4oSrpkA0o2FNuHJGlBpWDiI11BWx
Fst0v7ofxqxd8pTtj4/4QAWgX5WlsKX0jIKPhsFtMVHQeMzzzdrZlpn+9RGSZ/fLxGvb3IR1Hdxa
/edjfyYjmJnft2ddEwS3LPuVStXQOcfOwrIDTJ5BbyjtWtfQ+rHCQVlJZwzUE/fkHP0dpn4zeXsd
h9OkrTaNOSHkLZpJ5GPBE2nVpdT04G1yN1hhGG8GrJkTgt71dmoR9ZDSXTywX+83grutdGCNLfrw
7qes0O3T3dfOsqZ9n45oHQurcxAH/PbJVq00M4heZlLXqzgYsm0kuL1RbUY3nDzWkSTz2kKrBVbS
R69RxfHN5xsqx6Ypqje9Z3R/MByBW/UbLYCkIRmOjaA5yjN5kPf2OvuSBZOzVsh1H0bN0M9t6irw
rBDSzLLwq+QttWB1WKf1P5KhJzMQ+fZzTN5si0TcsW1ifxVwd38xEYrcjwFQtURQoEdBXGuNZQ5M
8EVGyOPnS5vd7x4F3ENUBMZnEnpDMI3fY2NEHJX3d25yxHxqivWU5QRdhHWhE0x/DOjbWTmbAdUi
tZ7a5wbdiWVumeRNg6BP9tmlg458nV2TzSMohB8JCWW4H+FXVBXLNTmn/giZIlwpI0a9PmJBrE60
+iVkUb/zZpvS7qTZn6bOei7nMTm5LXvwWB+aq+50vVAWU7emcH+Xh//UIWOZhcoiFXJ74+Ye+pqG
2i5CdRLbZJoyJs/kQZlm9ZQGpgrQPOduTzHrcyzw6I79L3vaRNWWShlFN+lpO/Zde4gc0FxyhIw5
mD0sLQErVxz/S2Aa01e/Ty91Ew6vSpBFR1hr4wrC4fwVPeJ73BUAkaRRPuIu41sx3hbxTMRj1FP3
mdMiZeEF8QIQmHMpEdf9bKZvkGaMt3CILBQCEGR1UgV+qN7jNY0639YSTXX0ntQyyOfP5DzsFfbc
0NGk+aNeBS9YJXop2kE1mfO2g6G4B03jAYxRxjagquvaJ0hxM1m9EsFaS/9W4CH+XDeZ80e8zdR7
PFKZP/Tg0u3cxtDE85Z4Q6lfXAXrdrG61ocWrGMwfM2MCnEYvRhuZqf2u8mulR2G9piOORZ/3UAl
JrHj5grCyz5krnVB5XjAIW9EttRA+EDGKLyxgDaaEqULNcGCwSyVvwy+We2rY7TWsz6wSOu69s4u
BZihHidViZdye5pmfr2p587ks2IfSukP5bk8zU6y6WTuRrNq74xV/IvGb/HUlF68kr7kSDqwcqIk
myeUlBBQpNBUDMEntXCe3KSKvqv6KNwKRuuqpUX0wRSD4TXtAr011myCMOVx8BBbqqlZLtCEUfaa
6sbP8lB7J0s1gE/VRfLceX55tLX+u+ySIctpRakDyom0zg51hHNwOg25w4zZTcakGzekmu+aVrlw
T5Bc8RKEeKNxIpuByspwdilFlCrOtvfYXMAVCKPoUKjwnoNEs54eZ3NWuqtwLK2ngCXsCluB+RBP
2SXSrAzRFA/Bbd2JV5Cz81usJx8HD0pAqQT2RcaFJO1S92ofwS5WpFGcaE9Tj2hBmBrVxjc9480T
wHhxx3mMSIPxY4RR1OZbUhT3ETpFlkXRqMc+y0FbS8a4/ceRnfSw0bwsAcrcqSdMfxpHJWvl49w+
G1OwD7r+Sz1bxgVlTfMS5yUdOD3/RDqm21VRi82D2/9EH6Y/N9gztrahFOtUUfqlyy4KtQIdGUth
0thqGJJoGdqHcQ1jzDGMG/7c5k0Xh8nHPDEueSy3EU446BUBnOn0GkYG4+Qhait/k7smYjBihoz5
ymjCXM8PqekDg0SOgu2lT6p36wpNQrJPvFrFURbZpPonGZMShVK2sGzGdk1qelrKmI7PipnZZvU9
6dtvboSrnhLxeaRYHARohyHwlfkr2VSoWJOMMrm3WyECtbNSHBods/MaYbglBAecLBvscq6Rjx+6
NPikYEFRoOrd3b27HpF4R4ovg58Nl1r31nKNoMR98/SIPbK2hRjX9AJWKtO2uFx8tB9rCzmvL2vc
fFTNvcl7l+YpF2uanbMp7mSFN5hwKUt+T/JuNlnhVfbKsWFYmrvWb9GdBaYAPoUCbOnVp9CECywP
mWgmIPCWCGEOq0fHaGfNfYjWj/O671AHGPShQxprWne+Vz+FiUIJ4X7LDKuI2nHDWtrA1OkAPD1/
nQvD3sChdFaG2I9TVqjOU9186cRGvhGHrJoXVtOUKPgxPtTwGgCVtI31ToG9A+4/RJjgNs/px5mM
xSI2ilg8WMVmBIL4o2rABDfeGB6sygtfsBGtTgDQv2TVGL44VnsZLBWH62Hgnokj8XRWKTT0gxLw
VfNBgMIq3lRia685ro3USohPwN+bUhQWir+znkbqml4L36JXkgXVif6pE0rD7KYQW0JkZyWbMVzx
FyQDqHSkCKwJqvyHs7oJ6sJr07nD0ZcflQXmbUWhCutf8SCWj2T8aOim7v+TpaezIM/2LdJm91op
YfIJgNNdHMGyS0wGJ+zRPOGv3VH4W1uKRrVTaCXgf3Gf1Grd/9OkKci1Y1+LN1gh+CLXlgFQor1s
SuFX/E0+mrI3nP7WTDDCuQ9OdAVkVBB/zmqzWpUumolo8U/vdtEs0qieP6uK5cBPAneijFG2MbU5
2GcKu0uvNOrnYiRBo3kor5o4In8v2GLyiMF/s4QTqpjI5lnFszexMvBEhwd5VcETR77EGb3nCz4M
7/IVFv2sXpwZEjkUhU/ogf+zb2JkWI/4IUYOxUyrofpSQko0yxyqvlzMD2EAyH3u1b3U4JJjehy3
/2PMFYUcOSTs7XbbD+Acw9UcaagxZ9WVHId7tUQVSp4lEUnsPAab948OHNbPHeIkx0e8AGl2NKd4
l6GZIXOpMoNqGc0BxV3KCiJtGycgy1D5HnYyURvrbrcDx2Ms5YRJ6bRrNhmHOU/KA4rew1JLE+TR
7SDcW0prveS+ru3Zt6AvR8H5pShs6wWl01LNKqSBiPDc/h4D3AvQJfge2Rh3YSATDgiEqlHunSlw
p+c0HqqVk1NHaeX3v9X5jMVa1i6r6ExlE9kuWnIpK+Ntot7jMjTKn+vfY3KYnPX7GnLsALLqfiFk
dNbgcG6ga0HuRvmPgW34YrTamsLnEBz5bs7rzMQ4Q4zoXeN6z4nVWruGlTae5SEq6vEciINskvve
xhbw8xEM6MIERI4I4qFsMhApw1Q/9eJ+6IOSC4fpZgrBPRkm4mbOdGtF978iRuVuEWcgTQzNiRUS
hkbLe/5FLUtj50DLXMj0jMzCyMNo+VB14u7gT96bNkzhsTRJ6OWRd7ejkFVA3UlXPsXxi3x8yEME
TSq1mo+QfPT8nnjfropmozeHVq8BpmXKeBvrarrpTQE9EEzFRsbsQZtu0A6g3yQt2zkx7l62dUDW
GEjAXfT6+zjhHRGFLNgrVcNnJCoO7KuitcxBibjW5R/xxEmjNQzr+evfx8t4xir/BkYuXiShemrT
0HwZg147KxO4eZn1thUThT7PSU8IwOmfVBaW96R5TQ0bsZtxI7Pgc0XeS8Hirs2BU7YVimervjkA
1gov95bVirygjaa4ItZCbpU+32/Vjdp+QvVYfUIyE5/VxxmZcITNq/WIKyUZyWlYzqOmvkdp/kWL
9fiX3X9Ru1RAPIDJ5WlsfBt0EBzpaNmvTVcoqwJblYuigNUbZy8WSAODempQgU3vAZK4MF1/8WYS
9muFnZybeQaq1mvW59CL/Q02FpDiZRMXlZXXuc1e9pqDg9Zy5urnqiyszwL7Xma199y7of7aY5wo
J4FUza5ZYH2Vc+A/zQe17LulBW/j4oVoNTqZf2ErW636AbfcRvcBzMug2qLgHif1VbbkAS0/0mhi
hmuMxyrulcMjbo6ZTkEanEQNVt4CNr6JhNN8FVneVZ4FuM9EE5u+R9xqDWeHN2i8kDHgod5VEwd5
kcqtqWUE0Y309FSxDBTYEyVNdw+p4Uw9JpOrHkdXq7bo+b/XtYtQ1zSY9SlWUigVvdLVpy7w7t3J
QFFyJWNmDGF3E4DmWE1TXyIfshp01Tx0ik8iMu7V5Hg/TcXp0HvJUZ7JgzUAaV7e28E48wsWg+5R
3Ak0pzYP/mzzcmfvWInavnyGAIPDTCl6+vfI/ZFT/uqjKX6asKsMlwyWLflU+b9MVyjW76KkxaCh
qcOrlyJIG89UbmWzVrSQpCIdkGjKQ2yCyzFnK9hRFlnMGUL2+TzgAHyfWyQNoCF93j6myY5URZfS
DrMldqojQHR1vMmDEZJ9HlCIasV94hG3umBP8cM5BYpAfAQBCpGPqXKwnOrEyWc5axK3Inn2e6pD
BQcJtQSdSDnVbbVpX/CLY1nnGaTEFYeqQRzv701FK64+zj2yZbWa+cwrR1DKUwOKrKX5XIgDrgld
ySpdjnKBzuGAEOpL2SdHgeB7gSLgnmRLRYP+qOodEEYxW85KrOlXBkOS1IO5H6TMXu3AzWuRMZLy
SaQk0xf0o2SfjGBWAQ3o/2d82g8+DNto3DkAdtb2MFgbXfix2b47QWop/2w+euVg2auKwa4Y/Oh9
zNWEl5vi6uCRKsPaWHOrf/rH3Efz8XfDAKR0pTvbWGSrq1RlD9hqi0amo53JyTdtC9WyGMwpA5rv
nxqvcc+ukFMwY8s6YC2WLAyZrC69Kl4ivzPtBtR3n0znu2Hk+U5zqUhJxUht+orGkfLeJcGf4Sj8
1mE2+P4YLdUog/DbP0bL8Nh/g3nh30eboWus0TDkGy10nmO3eIOj81yVnlAniqpPAfwAGba7RD8j
+1ot2q4s38CGO9vJ9xqsh7riTclCe3m/RvbVqXF4NhG1ipHS4NvemjAtrNaML9h14BgxaNYnc2bV
ith98dNKX6TKZ67pn/ogrN+rKCHfXQ7JTSEDu6tJCO+d37O137Ptcsx/uuNLnhbmLzE7RozsPQ5I
M86lk9wyaGu7oXc+ZgcaNEe/LV80a8Avxw/BMDr++MXRMGEydfVnA2uPWy16+SOmUbNWe39xJ/uq
oBv63o4YHQ0qQJ/BoojRkOi6aGaubFFB9w6tCSbLiY15G5pGe1XZZq2aNklfk+nNA2a2iLU2/gsV
gQWgV+WbEynBSmQ9L3mvm0dMDLt1UobFu+m2R7fxgRtiVoVG1fiKpE25rfDChr2MnUgMmgAoZBLv
bWDW1OzK8Bgn2JEIpFOqRc4NTLB+Gw8R/nNoIHktYb18DZ25ON5jyPL2y7nhxyJ77zNNdE2KAfGQ
RM6rRthFdoCepXJ2lcj8GnjaL3mCn9r9BEzKL01Vja/i5L8eI6bPYtbfrvPv03+PUads3Rth8Gz5
To+6WviuxQN7ZjQqXxt2WUh4x8+yZSewhGLHzg+mHuevZJBZNkAXW7n+2J8BnCcrI8GiSXgyFm7f
vfgOJE1xR4gp27387qPYfO+TWDzZpzFPtn7PQ34DfMoYFUcrq5Jt7pNCAk1hfrLn5iI3ZXPph8sS
Z4lrQnnlXCBTtgzQIvyuoj5Cbqb5jGTZYhbsw7QYwVsUJF9jcQZ69uNMxmSvHIfswf/S+7gKSR3I
S+HU7idI42hyaF96zyFhqkf1zowG7UtjPFWx2r6HoWLu/Ym/LEdVU/eGV3tEXkLvL0EKDVHGKdw0
qFjW+knHMfu1hZ81eF6EUlStPXsDptt20TU3S68VZAdzFWsDtfwSlBqqIPg7NUWvrJHpnddeV9Y7
WWOm3rEfahKtPa4C16qvsnspOgRadx8mK9ZiGMts42W2sc+pETy5D5s9xKETN1uqSmgIGGaxLdB6
/p/P/vdxbqqpR9P3l05jFFtyGf/9lRoV+/YQkSJkA5trg6/IskFtbVO0DdZaKQzFRTPhZyEhFkGY
9Vv5/vWwvSm9Uj2nQ9rdEFf87mpuezIq6pyG2mgnuLrfZYFHFnEC1d6HmgFlUNR8SsFsNUCYbGS5
B/HGbhECttpCVQCqaar5RpbZJFpVnoG+Li7QfGz8MLo/e6VbvRynNeZ66lEXFlZanmaRNVasZDzL
tqOQA1DhiW1SpyAhin/VDjvn4CwPhT8HZ1IlSzXwUKT5HR9IcO80o6ayETWnWSxGK7kuLeJdr2j2
UYbkQWv7vsX6XA1WToGdo+MANcWkrX4xNT4z0hjo7VV6edO6sIVeUjvfFcgvveLbf/XTi57rz/Jz
hT1MbsyLp/vHHFnale1c91z0QIogC/yodH1e5HYnaGDgpb3NowbfxLrwIdJ+ycK7LNqrsP71ha/W
ybKyCzCz5b+K+I8xmArjUV14J1mqx8ivWflqYm8tv/+kd47xea5rfQ3GET/VklvREDUGhXVdeQeG
dsTZMvumuUiHljB3kHnMllZhNVd3iJzptX21qgFVlNBnIWzaarBtkBxdSslAKR4oY2mVj8t+CjfQ
/LuTOs2FdU76ChKpLO+gigDljR3BzpizmiW9Z9zkYfDr7jqbP7IRjv49ji7q51wfXXj0hXkfpYpV
p1EAKXvEmjZ2dwXF7qL6JTXvVH3g624kVrgLw6aESYlAniEOslt2RAJOrsKxWpZIZW6lr1fT6dpO
N4C/TwJpKmOl1/N4jDTKNBKqCv74ljmedZJDIizbroODdIiYgKMQ0HMJJEKdrr3et/fTXAPZMId4
/lxF+7pNvGaDb+y0n5t8jctQj2TjzEal1U4ZpIhTjTjzaUrhkmqd94pj1rCFzTg2CxmTQ2wJr8hq
P9qNnfMyySSNrjj6wTUmZD+EkrVnJcbBsodrL9IylY4VTqwlyMQsR8cLl/KTEJ+Yj9DsXTRQhuRn
JeJehfjYI/R7/D/jEehFm3TwEk8MPnW/b+ZL4guqHS/id0u8hnFU4gU+QANqUEBxtJvM2MQR9dkR
u3bNxuLzXy2qAM06KkR2niXL1bbRI1C6DF8o0cyytD0CLDne37nqTxAuQn8vNbsxR7vdYQuZ3p9l
DqbT4ASEpMJ2dyNRz8ezNGudfvcBGBD9rQbGSeZn+KdCSr+vQ2ENVJztsIVoKU/HeE5WrtGD5BM9
TtkXZ3n2OMgYwGPVI40mBqlwnjcfP/Im9L7I4P2aKKqgbu3iYSCD/7icbHriT6iduQxJmB4fw6au
qvcR9IdoqwlP2FhTD4Otj/peGFSs80Kn0n3L0b4iH/v7/wMPAtGePv7/u99F/w1xHF6PviNV7d6R
6n0GSjLKcm91B6KTFHB2faA1ZDlY48mByO57Z68113c4eyA6AiA4E2WPcyxXcN5sCillDeMr1HWX
uGDaKyA1+vDN1tOvke4Mm05v+2M7Jv0RtmblIxWXldCDSlxjhllDBxf9YHn2OCg+hVXbmXaP0H8a
JmMAgHpwYVN8RyJJJJFe+NzaAcguZfNxyPOp5dkQrR8hCV1CucG/pE0BFaaOkYICv9QFpr1H0gKU
g8+/Qmx61tKsINTZk285K72lftd6v+6GvuFch2s3U9RV1o2YFCFdpxqjfe3VtH2ejUI9qPmcLGSn
jHmJCXnFdcOtbFaT+o6HlUt9eva64Y5R1QN/bfnQbCxDzTEdQrdApuG6EDBZhkr4OTdwBgzc8hQO
Q0ViTAGjbOBm5weTv7Bsx9rKB3KAIvSumpO3x4P68Tz+e+cjXg31xqfwdeghZ94ZIgaibWcdr4wP
/ggptbPslfbkpLn/7O1E8zFX9qJh9DIHZftNxyID+iScc7n8YvVN2iyYnkcF8cogiv+KJ4xq634Y
j8HI1uHUD3FysXATXLJS3HsF9p9q40MsjcYvnYDfurpj4HsIASJo/Hanxu18w3xrJn0aql/FJH/o
j5pGBlrmVwffmc9jqMAyFlmQ36nZ0E2/jz5KSTIkD0EsltLZjKmNUQ6XxBtWUYm/KhXKD1rKQFnF
svAbkWuDUVcwgWjc4mI4zX2YfJfBEAdIBc//NkwpR+1SCcCljy6lMz7JR048JsLQzP9LtuQhIeW6
7kqhiCzMKmWsxmV14ah6dvhwvDTXpYl9jA9F/Z5Klm8iDvO3LM70QyizQxkCS+vZJYH9eJ9xZCin
wkT1T3wkZj15K19x3JV8hsOAuwKRwHyQn/z9gZ170Itc8q8bOUI+tQszCnegcIz7Y17GBo1FYY3A
42NFoLduiTaiplN9rrVk3vbIlVzAZ1DPEgbifgwsK5l6b5tW7k/5YOj6aVdTZj/K1n0d0MbjHzG5
DID9WS8Hk03FUw2xEALEwjBrF0+hwd5PNk80nrX9m1tgHi0AAf9pBB52/RvElT9GNI3QEbValLrE
siaKFfdUaOreiBKWNPJt5nO8a1I0uB9vs8zAKXkdkM5HDG5MuLUcHzsYsfRJeNbtZzeGN6y034ch
rz/pExl2mOaUQ7qmvlK7BeOH9QNZtGkBP2v8a2pcvmF2C7sJA1fSb6694yMdn1r+we5DhGOmmns/
5KUHXRdFBxdugmEHiyKJ3jMdQUe87NpDzQ/yYFdBs3FwEEWaL+tf+7AfjxmeXIsqnvvXGu3t5znA
ArWI/Hbpp+2p0drp2liJBzlfnVa2ybctiM30qYbjdug0wCl5rFYwLdudrBMhQ/8xohUjmv9uRNJl
FToG3R/X8OayXas4xS3BXCRbV4vTZW7DcQEs69dXJf7STQ6MuGSCFuuHsbm793awqVdmlWwyvSCN
15rGm4JS6DIO7Oike6n5ZlJ8yqai+zQBTb+STfshRxVB6W0to2MSb4G3Nh1xSGRJVwT4CMhTu1f4
2mPzBMdFeAugnbHpI8FNF2LjaqF4qy4oEX4RzQd+WaqQp5rlIXCVmMtHR90BcbZImq18x8tW3gBD
OE2NvWMNHoBuUCSQnfOAdSNmOJCUhSAIZjhYLiI5mJufDK3r92hkoHLvBOXbkIO8KaZ02oV5V76p
Mbg4LTLUi+wNLeib8/AZ3qJ77U37vXMjfGowP1ioFT6hthJ63yxfP5hWhpdqNnyZvDT91WjzOyZz
1vvcRh0rT7N9DtnAbADShmc31+y9m6vqLuqHAQqJka5UWAYxPpcb6ZYlTbL0NOeuKmJoH7BGzIPm
oz2Imp4cKGM2dhP3eTLm2wN6ErrebSRUok3BpOitxULacf3THM3+aar0YAWdVlkiFGH37HYz5SS7
Mx01caRHl5PqfkUJzrk+DrVVJyt7wMJFxtyOnRX4hfCEMbx2fIxDxXw+5nGL2Bzz09QOF4Xvzo2+
9GNUSQK1j8+dXa4rsjJXRI+sqzwbhjrZsot1hcjcR8wr9f5Qx9ZfU2QtdSSkP5HNwEVkjkz0qrzx
vZuQSDV7S93/H9bOa7lxWFvTT8Qq5nCrnB3k2DesdgfmnPn08xFyW27vPrPnVM0NiwAWKFmWSGCt
P+iTMLuDiiDCX+d38M5UKRb1Y1FY1kJ1zU/BuxUtQwnkBV4xzkoUlcsexHgihb9FSRoLx+9Ux6yj
Mh3EmVzLL27i1Buf/F+9Zofub+TKeQus+j2ilothhVQXe0+n6jYRW0gWjB0kCzMbqGZ3yjoAk3m8
NNGWJ2+bZeVCxKS5Vd2aZY2zToJ1dupaPIERqOt9M3lNh8RA8GDs92XUmU95j4pmVCWvkGiHzdgh
5qOrGGpQfupn0HWqzagxdag8SJvIkJaXNplKvkauqp11V3kddEN96tPx0apULNfbcM8P0HuNIldd
RIBDjkYfW/vRTVWqN6hsyY6mO3iQmoUElqxvikXvY8mc1dquSUsNEBa03gO3iWjpNRplbxGjq6V5
gDnTrbkVjtAEZOSQVD2A6J09sG58z15c8xWknCP0/QBLH1z5YTBQDrPCJQpb7daM+R2tR0sOQEpE
2NbomXW8dEKHwFScmFUERWiWY+1zFCYeHT9RXSufgR0Ep6ghcy66cxnimNJa7Uo0xSRfqcq50fb2
XGyeUquQbGfW8z9ZkW1rtmOsnGNu8ee45IPJdORQJoDuN7PQzgPukJ/6q+k5/Xf8yE54EbfOpX9A
rShM12rkQu4Xu9x42gOnHwfUv6etrzjC3IDwgtnGCn4acrtm+9hAWdm5aI4txEsptbvtrLF7RKGy
+NQ/xfvURCbsdHVMSzbtmqvfGZbtn3N92Io7e607UOcaC9AoNfxn9KNb9pzsMsw8ju7eQVZoxYMi
UowYbhYOMnUAoFrSLdR04oqCVgdY9oL5E8PiYMapAVA+UYs3N7fcbYH2wcJKkm7tTAIHo49P+VAa
4EIjC/5Ubsd3Ef6StdZA/Zu6YqWgSMbaR8TLaDWrZb6LSRQcvj5jRBthNoUEUInapiuFK1mtpHkX
lOoJ/VAkF5WQtLShATCRmm4DnRZb5740zrFR9/euza+KxghxfhfJ6o/U0r1j0GTVfChxGBTN6yGi
+H8UTfxt0fQA27hG2amDKGDzSRhszVcFlaQtNZlnqw9ifihFuDYn2Fwq+emt7FhsZCYMcCapb43Z
yOjiA/kQINHroYxrEBul9f3aJc4wyOmPaG/0R1OLUTHU9UsESiBnXzfxc8uTba1Uw2sPK24BtNg+
Vk3LNlNBTT9I5eTJ1eUXTOTMn1SsKGz4B1WqnhVNqu6LvqwpLXq/My+M96Irw9Ltpu7T1TgFiC7T
cOVVGEnJIvUbDcm6rlp6fR7hKmF4c4GHzUcZ17lwMLd4VFWHAJEDe6alPyXEwpVSse7YeljbIrCa
1dhX+DLG+V4g14GTNTNzKg4g4cYd1vNPUVpBEvW0x1JWEc2jpVGxv7SQd/qh+Uj19O6A4JYA/FTs
Zme9HO59X1XvhwCYr52qE64YtBpqmNsSAS2AxTSDvgkWSmwHO/EDmCYZg4FahW6jN9z5APdGx8z2
bKgOF4dgsl68U98/IMuT3DQiw9cpK6QiJ107Pj3xCamWO8w1R+rX14/VyHsgyvZ4K7oQ+/F2XoTc
4VCFBalbUDspziMgp41i2Q1W/ipV46sjafWdXyrqjcWTYCb60U5EH9z1610dmulL1R6tLi9eLfuh
VfG49uNoeIk13roESeQI3dd9RB7r0m9Ehb6lxoBGQ2gt+kwuT2kPPvZJ3FY8xCkE+kEKMottGvIX
oCBEj0BGhIrirMYh9OdfBtIchaW2lMuNGFAd19u4hqvvVPTVeq94FPUbI577Aw2xL2YEvcviEUnK
8aQowF2mzLep3ymejU8VP71s3Wm4lFRKodxWRRFParrJrxKrh8TTf8tS92jyzXvp0VtBdlKNbx20
mja1pmtbPALCUxdj+4JJh3TTp2hSGShjHCmsVoe8Kx7ZHiLKKum+uxir0li22OLdi4NCVsGMQvOY
pA0imbbrb+zAUKMjSA5lrSf2HXQN+UZ8I8PYvOPrJ5Nr5Ts4jYkWkDfnflTGpdclq9Lgzj9YEpbD
PWtLJUrNXYo61ErV/fQR0tLPzk3Mn1Nop1fJPPMjs3jD4CfatqTCTpkSPhlF7l1auL5mJ9HfT4NG
6T+51Au3oj8CRqzMzOhnqenPpTNYpGI4aDxDYVFOpx2gxcGT+Zx5gIpBO26bEYCTXCxUPFMXGVo1
qwsc6ULDs6LyCTf1YhE4LIHEP9Kqh8/N66go6GnY8c3b3juoacSf+9c3CJVubQF4F9WgvwdSNT+1
jlfur/1Vapf76RrOUGarYsTUrm0M7dhPh6TMJZRNQwoWMRyST32XmMpKNt4gvYoBcYjEDHGKLEQ6
T0MrXzZl+37BYI05OaggXzPGN6sx9I07KRz5bYXC5PRzDHwLcyhHhrVS2f6j7A9r0U/6nqIVHl4r
0USpaxemUfmAB0F8FNNLy3u6CAg4uYdhm+pbr4PvnB0gSjney/vIzbM9W3QP6SJbBujbNkARWKkH
oFcZr0kf5DNx+ql9mfBpzLFldaZpebZBUtO+saT6VnwvI7+xb4C83SqYMB76sEsQ70PMLkny/Fj1
KTuhspzbhWE84KxZ3eXWiEI4FI2h8OSdSUptrtly/uyiCLyssXhYi0nNb7UBXDDuBYY5VB3jtogg
Q7otJd5mMG4/xjw3My8trsCORPFPXQ51tC6laId8ukbiQdmBAjfQue29+zBJTrHgoRXWuNVcoMpO
M1a3doGygz7iafcioXlaoSh4ckejvw3NpOUW7r9KejTciq5Lf9SsK7aER5+C2qWfPzVccLcnH4QA
yPFSo/G7dKe07gZjL+nFGKN4GaZhdnAQRD2iUJ8vdIrN3w0dgVw/AUpQw5tzNN4puxF7w+NQWWuG
hGtEYqOspqvBT9uWNqyu3O1lGVRbmrNkMefu6tQ/1wPqf0u1RX1J0+t882mrGpCb7fX9WLMx2uW9
ChPUSI2DFiJGrcjhSdyiqNGFBzkbnsUtSnRlsgIJilzr5U6mmGFx7JrqUIbqhgSb9lqPQUPiqvJO
duaUe2ZjsAPh8Qnzw1exEfgILUDPoqIevIdWruutei3yn9Cav4Y6bWEdRi36JVZEGFR7l2WRpUsn
WPjW5rpSEsulwVSgpwwR7PoPxkouPRSeG90IDotgrZSWVi6twclA6cJryVPlJEm1vSldFcic5RVI
NWPItPQrC9xc3kntDumjb0PHf9X3m/Y8uGp4toEPJmYLyMBvz9OzdR6Pgb0WTSeScRYcvO+iJeZU
WfU0hEN4FJOcxK0Rm0vCBeVMGfuYUV6Sl/aO9QjHhawF7p1TyVUcxIA4I23nH8wkgdE1OMPMNUL1
Z7v0pnWWHhaI/rWafZfrcFhtBxDVKGNJF8csi/QujZdRCUodV6EHGELej79OMPPwRQ87jcuJnRfW
sxEn67zBm527jXEX2TXwQLzWl51b+28lPN6mxkHBoO5vsKTYqQbiqo3e/xLjYqKJPtY8r9T4BqHe
rcXa8N7yuuasTNKp4vc/8izMsYWZSWaVPTfjBPlqECsQo1mMvKlZJ9wA+iB4zGR9WafgkSDhwTzz
12WLR67W1c6r6l+6ZWRY13IUv3cTPUouRm2u0iGD9lhNdw72Cs0DDaGAIBqBjpImLIk2VMWI4KP/
aXhuiTQlXkV3F5650WQA6UwIOdikfrNjBBcidjgnS+VWBgAQkC5amw92Vf9GIHn4biguGZj+ucJM
aTNSPTxmHWj19UBfw+MoInn+MIBNgjHpZ0eBUhNNdJuzo0CpjSXiYmKUvam6asIoWegG9k2dKjd7
C0/ZcxJKtwWvKT0EZXNpKpHVfxNhmfMmj2BgxhyN2Sn5yr/qlQqv8hAELVaLahNu/FJGvNGt+42p
K/1dBx9I7CjEIXYiY6EWRr4qJ34twtEDWd73iFI32XhMEak55Cg1sg/xreIBvef0TtPRJqm0oDqy
3gofTBup4UksBIcVfVU1cb2uRrAkvmmsbFY9EFXa5hAmJfJ1rVmhNTQllDNVOYFh88+Rzh7AdZHn
uhjxDpW08EpMYcRoMI16EqPCwzfWbO88Vt5yLMzodjCrdBu55LyfqNRHGz9GLEaTcSu4QFIzxP6o
WdC2BG1JtJFP/dMeW33RjKg0wwW3AUDCxfVyCa3TBGUn0RQQSAO7I3wGzqIncXIELaf4cIo3FGwh
rvEixK7/Ga8laTQLfOxAy8nCtbU0dSGl1UjCwhna1QVDnUVdQFp0qvEqgXQY43Q44BYo9rep7MSb
nMrWPJi2u1ptpfAyrIPYAYs9r5WOuJIU8a2INzALZMGimxsTads9BeVXBJYmDLFcPIQFXrZOBoIW
icYKD8YhKpeprIxzs2Itd3kLamKO0DBYpYgMIzpOMOYQAOCOt/DYwt9hClTe2YiQnNrYmqBtvG/J
DS5NMSjCRISUGIsSpvS61Eq4+9PCsi8xpHASXVsGgUNu5mN9Kc74FaV719HhsrPuvCw5L9OGaqtG
o0mFrwqQH+PTrAcP2vBY9SsdRXTK2fR9OmQdKmCpU11CrgNDj8LVjO+/dtBj/c1NqHWLmkhmePUF
BtEECuL904Co+VsphFE4nHRabtBdokW1RAw7U/FUDDgKJlu/MjsucDrG8uYGBRB93RlQH8Q/rMZe
9xRmwS18Fwt1SytfoSRoXP51EsjOeeIP+baLeu928DER6Ybhpy9LyKxPa/gARX9toaYJYs3PQQhW
6g1M4gDTgk2+zxdkEcoUkb/kAS4sUjFcUVO8DF+TAyK6SEZ5biMzdtkeDL5U7lsem+JlP+0YcGVh
RRAgfiPeiq3PsE4JsZVHFNhOC2mlmwjLoas6bbGt/ge4Jza7mHsqBhxlrzCfUJzxln1chdsOEcJl
OOnuCEhWHNveEcztoityFBhEU5LKhYiIAfvbdjJpxwb6SRy6ov2dkr7YXLtksFEnb/DDLdTKF9Gf
JgocArOcDH29o10k/lGcIe41LvUE4ahrnxjQVSOY53k+rOLUS/Zq0L5cv9NVgmwdQnAvwfRDCNAp
h6QqONkQZvj1Sq29R9kyop6eUQRy0d7t2c3/MhEXz3r3V2BAyZM7O3rstNRYqplWHWQFqGilOyM2
62gCKNqAoIVthhfMmINs1HEMyycBKBMwMhf3tCRFzQOibD+Lm9xcpWcE8H2wvllzk3TBm64H01Ld
j7coZbQL0axB6ixSL7c3omm50k/LHoIb0UrPo2PgRSjSImOLMFRtIsyTaCrmZ5Nu0phlGvpyt5rW
ReW8mLSTEqUNdkJZiTJiOm98dSVP0DHBVhCMBnF2ORQGLtpS8CD6r2GS6pZLLS1KCF5ZdcLTfnkp
ZHxpxl656XQnmbdJ5Z25oYRzSgbDN6TzjkPlV5BeO39mAZv6NWr975ifxjPG6RlEVymgwFNba8RN
650WOTr+aTilqbmUrMyu/BU3qRNvzYTUaWSU31t16LvvI8B4FKJgR07oCpaR74drMwsGEsWinboD
riLsMP4VJ/rUZomCgncU9ylzullBOVe5Aeb2TNyYrjcwMSqanuOpS8wg3kOuA5WBeoii33jFkC1d
qLILlGjTC+dZnIXBjRRY+c21m9vQ51BpJP5PaGPExafQOg5uwYCeMEUd7qJWkledbaQHaeyGnS/X
Ls9tLBGaOlMXlHjbx7btmtnIiuyt5hZ/IRe5hjLTzDRH4bb/YeMv91x2hT5vShu3AJKCeDoU5twH
X/AmIcwRdyQhS8CHKzdo3a2aqfo9m2L21FMEfKYfqOR358jJm63jjghAq4320ujURqaAIYRxikdH
fkIHTz1aJvcy4OTSweameZQmoNH10NSvTTUkh2uPOPsUCqtrge9YP7/2kaVaWNQEb4OyyleNA1jF
MNPx3OLteOug0QmceTx3sjWc88po2Xkq/U40zVzytyprG1CBfl3MtfZJUbvyXgzq016kj8l2iyar
Nm5wo/F2CXVrdDol+EdisLRYk9WJtwfQi3klCa8TEl4IOwdhjT4w/tVwU0l6T61RCThMIeHYNZsx
in6K/stBzMIwJ5uPY6SzqpLTXQZmamZmbAFt1WluGn6RCxg27TNi1qCQPON3HM0NSU5/o0KOeIw7
PjmOrpIIKvUTMD183UO5XV7SXyPpyNRdRJOTldMVNsLsoG1DxxleKMgjGo8z5z5sguHFDpfJFDVY
WK5foqZunUzJ31FSUEifr/URNbZIeYtr/XnFMvAXbgLPURoWdoJ07tiH+n2TheEavWQoB1NzBCx0
38JUxxF2PAZtS8saMFZTzHyGZw1scQkPczxwVXXrTcO+17Unpa13Yv5lRlZh4gPHbhWjZMmMYdG1
eOBceNR9BuolbzHNifqeHH5IvmeSfs+wdBdLYKD76NOgxC2G42nYd/33YTI+sCin2faA0U2oFnct
Vq4KQnc1tMqOkuSXWgB4371p1sb2y6P9WgvAZmSfp6qxFesFEVaEUrfrUdT5V9kiUrTbsTXlTYkb
WDcTIcBecFEQG/aPYTGghlmGzcdUERGjCFVeJg8khP/MwHcVJXZ25mjVRvvRQ6f7cira+dQpzppX
XCelnTjXJT++9JpSSvw1Sgx/iRFNT2oht8XRa5I45eVP69r0lxaiCk598D398K8/ecpSyHGbXiaJ
P+SarxATuiRFB9oaUILMvcmdSbZBJXjZtglUfw8g6v2APQejyD54/uraW9qFgm/tFHoJEEOTYkxi
Yfip5ca6moBQ82ZMn2Q9M0Fp19bdEAUcXNTGWSxeGgHf29A2dpdwt/fSLTLVaNpP8eF0kCuN1FUd
qAsxQwx4npTOrell2kJqN24uTcY54BYmxwO12ltpjUWM3bpIQ9taDcZn6k3MyMOpRXKWX0cMEQ/J
ghpQt3CjKr+pI60AExImP0pK/2mYq986IFfLMUxs6AiUTh2gxdtMU2eF7IR3WJpqgIywl1q9r++l
7jvyBdGzG7X5tp0sTITEjYzPvOX1yaygzLFKO8sFU1Mm1kYd4t2Yt9RCFdtYDkGE+1yPrVleYm+X
mSZfWEss/OqGb2JnI/vAA12bTSYiUyKBhWuESSS0bHIHoauyOiuWIncgRmhcR/6E/ZkDB5AUSJRq
lK/aiRta9zOB3RV06mKAL9oFCJG7+gTP6D9ixLBgYptq+h/zkCDBOlyrzi4pvQfTs17UoUx+OEOG
3ntRPSQt9QswVM46qzJvZmQg9qh7BTswetjB1YP9PKQGzx1yBCn6GDPbNLq7/x7RGMljVYY1FpdN
dXPR8OnhL7UtqBBb8QExC+mfqQ9RXenwJU6e+lKM2te+XLG5B72/SpXcO/hSnx1YVFvLNiqlB02D
R4L9ufvLwMlb0X5pvY1Kp1LID/E0Z/BH74AWT3ZwO90CKu26D7Al3uc0hy9zxOs4HZ6ToR08Kdzg
j2BUlSX6HRh8TkWApncoAqCbq5HrpD126S+/j9ibTS0XgZFhJuaxmU8PQ4Z5zEes6L+E6G53QgV0
69jtRlEa82ekGq8ZQkBobir+qirkYt9onY83ACgNarX66xRapOM4c+PkN5U5p8J52WrrNcquw5Kn
NXYTCko63BXLc1ga31PF9t9y3OVnXa/kd1jtdnsPdcaFSMcFyi2lAeNbWGmvQdjq4JaUYSO7CMsE
00MR17OcNAZOCkg0hQ+pQ/5QCqutJ1s6lFTKbzyxkIKvFKtYmH7BUtQc9Ke6AQsN8htlwsxDVzEe
EsQVwR1Gi0glaz4GEvq/DNSNER0mx7b5aOfG3lf0c6W5wX0H3e+GND7uLaj4v3Y+hj2FOzRb0TTz
V1clT+YVKZroMVKT3FH8V78jqWkbWnUMQlt7wCdnLfrRqOM+GDlsoqeLTS9ig4KaIZpubsqsdffi
YNqxiyi0/t4shhCGT6NirvURUoLaCBZ238863vlyyN3mXHHr2NU9TnKiqY5qy0IOrxgvkk5gVtqz
kuUJFnSY6YhB7IJIyhnmXAyKSVGreliKSdnW1Rt2MHrR81UaMcizWuteKrpoC73CX/tFVD2ZJVuQ
Iq0eW1vtdtXkXjfpF+bTwTbdYMcNI+ZRYZt3YiCVJTDiDnoWiqtW4dyfRAoRffHXl3ZiKz+jrLF2
rpAznOYh3jzX61C+EVdB8Uw9dWG26qQmW7XQZHe4Sf2sgyj5gePAk+9m6aPeFsq6NrlzhOHonkst
+1dA0SfNJm3JTCpWtIp1bGGh+f0KXBf8pAMWUm9dmPyx9hZ0YN8bL1AfuwobVi/hCxHy3Frndaoi
/dGHB+TV4YpoXXU3QjYHrKaqz+ik/ESsoDvlU8VH3I/9tllqodNc9ESNoUM9oWvuwv4RTf0Aqx81
A1kd28+taW7FHwUThZ1wjBxym+IswuosPcgTCsGGnZTJvnYrWmlhOFs7MBHHnwYBc9T3CDT08z73
5fW1D7PAr7MMTa1mYoIIM3oTPyDWL//jrDalpAMhuJrgpBSQrzMu7ek1yqHZc7dwD4Aj/XOXOePK
cGDMyF3MghHPK35MFl899gMgQkJ55ZNLYQE7QUJ6RsnkeXeVsuxISD4bLfsOX+5wSmqcg28jatVO
SlJjLFMU0+IIR0tuEBphWuz3n8JEvwhrEiQfqN4OLwUAWRHmKdH71fqPq1nT1URzCsvBm89G4MVH
V2cPH4sKJA+MZ5OC0aq3ENECj8dWQPInG17bu1GwL3h01Xgu+o2orfYDgkLzyGeVX9eDslCHPNuK
0Z4/pkCt8t4cev3OdHtgMVxMDam7QvrylqKZj9TDJbt096Lptb/xrC3Ar/CGXM9YIIJmzsoQNebR
S8IX1NSQdtDLpwFhtROi3DVSgUXwUvaI16ZtNqyRkwheVDt6VSS9vbVSm3pRHm1Fd60UwzbpcXIR
kwqvh0uYu/1ejP59bTnMWLJPr1klxudrI7P/2lh1exvVWfeva6vTO2jHiaf4ce0mfZE7cmyadhgt
zUehhYMs1+9nWs59xNIkIWLmn5I+xbNRBCKC4S5iLULYb4pGYJURMbu342obNM0dzNvgpCt1oyzE
FDhBM6nz9UOnF8YGIdenANVPZD6lmPIhckmtXBp4C9V5upGynN2/WysLEWM4hn1UDw1G7MleU+xX
PLOQe5imi0P0caaPZrwg85Imer9KJ+kl32bt0lr+naV3yp0eS2d2z+gi+RUyCTkuSQLSSW3tS5SY
LKJk1O3RQbX0ecw9a2cX5c+0M8Lv00n+50QnVSB6xMnoNz/FifLnZAr+X8X8t5cQFwRdeuQzZYko
oYUldfmwYQHQv2Rpv4nTOnhokqkCpQT5TPSLMFdDaMBk8fTCw2Xju3H4AE7tP8Kc6WoiTG6bT2FF
K7Fp8pGVvl7t40WHAbX6/u+r2Y5cL8WLGpS5FrmEfbEfYEQWDfAbRCFLNA29lg6izBVze7mMCrmF
66gQchgk8//rXPE2xAuJK1MXlw7X172+yevritHu420MQd2u4RVa88iwwUw4ztEIO/1Glkz9RpyF
FV4obqT3GLVMA20TWLPCUeVZOtb9WgSqorMqi0VsltXxOvn/9aLTq3lZrN9cL1ynEUa24jU/Lnzp
+99cVMyPAdZd3u2niyogiWXL//xufQ3FAU+TLh/BJfbrn//xuYiL2qbcr8Ubv/7N/7cLf3r91DWT
pdYshAB+60fPTR7K2BYivyfZeOiS7fTXogkZDsBHUuJc2U1yfHnt3uUB9ZFJiU9EZKr/aTp2n/8x
3S7Sz9MrM5uLi31Mx4FknOVhJR+9hiSmOYGcI+17Mg7BD6qkbGNRpEYz0oZOiIHjOnfb6OxRdv5H
aGRW76G9CR9HhA5K8SvqurluBfGjlun6Mh6hfuDFau8B/gE/xa3uYZxyb2U5dOxIZjU3+18ZelD0
JMm6Znk0U6ayxjgdtLx152qnYy421UGMskWjCDVAHafXswgT/ZZnYLMjqZRMW+xaGlRZ9+LsetDw
QKDmaL+HXAe+BIuma2v5PLHAAlIF7o6RW8J48Jw3FIYrhFH+NEPg3Bn4VQu/v1YalxkVBTREYhBD
QTpMdpDdjsWjcXZREgMqhwO3Pom5ISAZ35OUh4z8G43E8AEKcP1QSk9i2y0aufQkNuQZKrV/j0TD
p7CvcwQagO/ff84RC01d16oHuXoWlzZTz145koXu/fD0v5n4z/eEP5g693ucPGW5yebi6YRhgTRH
1l/fiWcYYp4syNpnYGjJwbEHvp0TW8HP9c9RinKEU9s+s315j5LH8i2uxxQUnBwgYNkrW0d2jXPY
uS8UlPy3RgayNWqdjdIpZPZhRLxPiN+G2a9etrNv/TQRPqayrRA/ONu+/SLGQbJ8nhh6BXo40xXb
9LeY2IGCXQXaUzUa7a6KXMzM0VYCN6NArDJ4ZPbuk/gGS4Hzs8696IkSQbFU7S46slvCovMfc4r+
SVhTfMxppzm1n0bHvsiSvVVr40rNNpUuqSsWHQVuQraxb5NWn+QTkHMv+Y35VNVeYxkpFygo3swp
Z3meudP36SVHT+AFm3l93spNcqeNYbQeI3yQtWQSXwXL658x+XSWoz75QvZ9dFNZvUIRvAt/5PpW
ILmkIA7nQdgPtyz7nW2Druwqwd7p0cydFxGhGOpNpoHUzJvvUjpot9HEdBtzDNmwAqB4S0v0Z36G
McHIYzWXa5bpEj6TKz1W3LkYFgdT1qjeJ9JdKULC8Lk3MfYGFBEetSozt0XryRtKHcPJcPR4aVth
9VAN2OL4oPa+Izx0zMppfxaxj9d1+XeeDU9WG4Wvw6CU8xhk/72n8d+sExuzkqYtV+K3LQ6pmfcI
zfJTt7I3I0jrQ44C21ZmATHzSErU52FA9d+5kVpSeW/Ik2ao1MPRnAld2zBs1oFij3tLMH1Rw8tX
VhNK+GCO+omysoJSa+DtwxJw5NDUj6UHRDKy1H4Tomh21mzlFwIZ2a0XRcM8U9s51FbKe3+fZfqA
ApAXNXjGTmd/j7JcpI9N5Pvo33GZXHF7svFLnWZ9jfWZFYr5f1/z6yv+T3FefkgsTy7eAFjHEF10
+Z6nOSJ7VdejbkzTNJLmps/wuY+xA527xdguA9bUy66KaOOVtq7YBN6I4K7w0OySSSyWRaTcI9SV
rDWEVpc5NRaEEb+T3HOWWaS1Wz/x80d1NI4wbKrvhh0hMI9s1dGEj3iL31MzEwNxws126M3mLsUX
9ZCbWJ+LK0lWvgUFXqFHnhubutDbVRVb2jddX9QFID40Y4p1b/LMgcT3SAYWCYW4+Ckg8amvWOss
McalYIyYledP+7v4IPDz06QKxFTmU9VDNmpkNXY58/ISfnRIXy/6PLCsn0Yjq6JuYyvg7NR+KZd2
BeQH3DqOBNtxdM2zYVDEho2M4kzlFme8yTDGKX6lZmT+UDzpWBQVd/hC5yfWaqAUBiCuYeywlPBk
PKXCfa/loEBc05njB1mejNEDs08Ca9mYWvGa6/46TULrx6hKUCasfLy3RlSL2Ucp61Apiwe8vH8Z
Y+jeWn6CzHEIq0NVjbfKK8k7O6X94HpqvOyKKj+pshdvVVvytp3ZN+xMzWBppGrwaOQaNrJ8JD+k
0cWus6OiPV2pitPxXfw9wIADVbUqmqtaa5Ko6v1T5g/oYOq9+d1g62tzy3yiSt5sjLHHDtGrrBef
cpS+cZKjgN52fa49OOZRqAWLBjA2MTIiqDaNfApLjgKg27+P/DVHhYwJQ4w7YtSjjZIbzZJSi/pK
Wn0h2BldWfjzAgvP2/8eMQZZugdZX/o1wlEz/GExC0kxjPawyuz4TBDEWNlc+mWAC7GKOnhNSqrX
QBmT/hIRF91eLvz8ucDMfkWKrWHF1iv3kibF7xGZeVenuf2I/Xizjmqypkqpu2fbS39cXqQZX2t/
7B4UirmbCpDiGmF0a25M7EFAfreJZvn3nhVXd7XWPVC7zV9kBSkxkhM8TaemAl9v1qWRc0ps33go
SfCK/kwtrG0nKTUMEiN/QbWAEhJrtIMYdV4y9PxeGgUwSCHjEu/bTvbSGEKuru63Yg50spXaScUD
28T8RrLRFMbWOnnMlF6HNJkhm33HU3SZ4WGJ/ylno9px5qfmp74wqrBjz5GKuxbq8L3OF0k2cKv4
KI2Jwpdomn3mH5rmQYGadCjUkSRemjw0fQ5hZeoCzFxTd5lOryHXpjizJZysG3htiy8DsZx1aKtj
so3RLbyQtMj7PSLW/b6KvH5v2LANL51BmcwLRbW3YuAaImZc4sSIJaZcx6/hIEdtJB28bvHp2uLU
iSNnhuLisAgKxdhzUzH24ux6uPZFfvhI4pY6olGm5exfIde+qnL/xNSGd5k39P3PGv7mS4klV4Gv
4bcsTuSbXL8LpR58Ta7p2xQpzAtMa2wSDOijBH8wIF7XUq44E31ThAnq6iDquaJfHN69A/6MXge+
lo2d23fWpuFq8ZackHZRusflEkue2pYX174G/hCkd+m7+iGILwYrZeX0UnRR1hc98IUibshVvR3b
SUCYzO2qslGxhibVxmtKWsXs0g4GPzspVpmd+o8R0Qcb3VNwKVSzk5gT6thPXjp9WL7LsEFjHXeZ
G7dq/Bfb6sKlXCN10TdNhxtbBHkYDNOz4Rq3ArUO3/cGAaX30DrqcObwSWhbcET/EVoqkjlnrwtv
djI0CdWuujF8w5hbIW7xV6Hni74zKS9yBQxcg78MiAvEWTjOq3aIEN8HrShwPh3QsPnYgbuFGwgy
UXRe4YqGWvVz0ysAUv4D4Cj6rle4XlXAhTpr6PfsERd6HjfrtAd4qthmeg/PJ72PoN3i3yaZPMuS
7N6O2vS+HN8q03NuRaPoHGNXJFhaWIaKvL5KcR3ovG8vu7yRojmV/LOZaN1BXC4A3HmCDrcSLXGB
66vGwN2XRQvp/KrgL6T9r00nmzB+jh7Or9L+YrRChTJJ3GbnO6UD21Yw1svW+IH3RrytPc2cOWms
/B/KzmvJbWQJ00+ECHhzS88m2d5IukFoRhp47/H0+yGpI2p0tCd2bxCoqiywDQhUZf5mJ9q+HfYu
V81fK2jMPbJK5eom+itn17juYqlDcg29dZtgW1eUp+RlNwJSXSeThpH2YmwmTa9um6O8JM1h/jF6
a0ZLcJOr1tHRl6WfX2OBEo7fwT39lRpt8inKHG09zZn55GntglslHeDXbnun+3gBh1gNokllm/ii
deUbLofDap7G4q+pxmBTg0m8KmvKBmmEn49A2XtgAU7Tv6Zz2W31LkNKpAl6QOsUH6DpU6NaRjV4
cI+dUvPVZfA6gaR45zfTdbpWBQMFSpicWRhmj7oCl6bKK5Sc7REaX4GzZZ37B3A581qawOO0i25p
n6XVYfX90rpkMogMEk17LYwePWNVf7hGJ8Bnc7+f7qJlUO/Cals3o7mNqAiIhIKFS8K6dNr6TppY
QjwZqhc8YRSUvcXOzHsM3YWqj+dLV1A5GYe5+MhxlN57c9hve94fZ2Oo/8lDIFRyMAq3PY4Z28Ye
lYFbf/ozQvpkFOFSbDVV39/Wc8Vz6ecMGfiteZsGiI7kPIz+zW9xEnL7IMcGebPKRu2zDxVgf/tZ
bh9+u6hc6tpsQJfkDTLdy4/8vz/CWn7bDiYbkqYdfnagQRqltl+zKbfXnTFph75RLBIrar3Tsb/Z
qrBXX4NI0Y85z4K1NOHquxdFtz9JC3dG+znp1ZXMbJfpagCKPnCrJwlQfB/EkmlP52i20A8s+WtU
ylRfgKxvMezDaHHKwsduOSQArjazGWobacqAhOhzvzNdsHq3CaEG9ZpSK+S25SLXw4gMWt3mLSYo
cX6QPrlS8Z8P1J1w219dDMakPSMyFa2v5VLPxYyNqtK4vbZLj7cQ62rvcKufNqp2BhGOoNlSTSWz
kD0hI3CNzxX05qpYf5HirAQEDfp5pOmRKbV05R6K0Zq9cX0WYCu6yYukN9mPu7Zyr+LdMqq3PdqJ
cnqNkdOfgQKNrWXydWAB0wYJ/hrOHJibfjTjcgfqAOWGNrgzjADT3KYMplNnzlG5k1Ogu9MpVDRI
9IiPkVBDkHQH1XNfuC70rknhmYDiimVjMV8gZFLFqwJabYRQCRD2vkUf89Y3Itx4G72d/b/E9X+Y
u1xvCEBgiEVykOiorbJtC8pC+/zbWdEk+udRNbPVXOn/NTouffMy+r/jZJSExY+43z7j9rm/x0Vo
sBUI8S+5StEBGa12g61BRJ2dfCXe68kGVjfalUuzyRvYP52DuX3YZfV6CXZyPXwSVZFbsFwOivKP
YBnV2y8suLrHUjOPOr7e73E9jPcwN/4u3al5j/C+O6n2hCbRMhjhgndUNTeF7MloaicOJXnN2cpo
7lnY9mU2YgBLcDfOCyYgLO9YUtbveayA8FTHgMf2Mhq3zyaavI/SGpocirc1voSe076B15HeIm/t
Jx/VnG5yPXi0SNkoRh3tlDzqzhRosxPGZjgkUah8VqOCPY3RGl/Q2Tk5xmD+Y3T9Nkeb9i9I9Fg7
kXd6Ma0u2jbB8yKWh4V5kJ9zDQ2SpaUriKiAL4B/LO140lsqulO8vTYXBRU5G0bFuWsiY3/NLgXK
MG3aaUAwbtBg7qEdjaded29GMzKdM7qO0doNjRfPSWwQaloV7kgfsAyVtZavzP9kqubdsdZpV+wz
k5M4kFhqUezqYa630gxapccqdPhnxmkDSpN10jK/fBHvknl6sCFof7U9lg5RVdpvcWaMm8YzrIew
bE34npp1pxRdcLZCsPqtbhbQsip33RbO+FGl/vcB+dxvTVCsXW+xZtCcYe+Xrf06DCypXXeCdzMV
R8mjeKn+iIDt+IRyafky5/oh7JAnmF13gOYAbFZyMTIpx5k4qYHd1uuwSnFuLxsY3q3uXLopcC+3
ZuFWKz+x2/NcKeYMrpG4Kg6CbWIZw7oO82GbFKq7wrCsPvuB+s2IApz7xhnTe5/98NmW08nWS4yT
02qbOvwc9ehcAPjwactZUQf9vPyBedd4QQOdmk5bTXnhhA20co8bF/EEZ+279he7rca7sJn9p4LK
yf3QmKCtKuVJusLecw4z1ImVGSj+kww4aedt9KBhv730yaGs7GqV+MDgRuo68WKYuMmquH4IkN5e
Zyp3eT2RyAzK7w0etavO7u03LcFqu6ra5N5AK/IYNxYbuJD87CZ05+qTWzpvluvm//Q14PejEkPZ
RGVwRr9CHcmnoiVWWtjlaVYcPjV+jCUV2QSkpwAWgxa7hTppoPA1jZVDlvQhXqT/CeWqhuKmr5E5
T6uk8IddVODH1I91pkKxi9YokbzYWLRhYKLWW73SpktLjQWps87aA5o1eOsm1tr3SfVCen2CR2X+
oyA87EdK+y1dKClJXlb7ptK6Df5kFft4XGmd2q0hwWJ5L+mbTLOfVYff9hYRILPyS4Rlus8t/6y3
fNBZuuELsv+FJ0RVAL4Hu0R0H/FtIC38kWuOgQRRpWzaMMUTasys166P+F4tGo/IpBoXbo9ztug/
SldjKNoGCfV1qHnBFkrk+GwU9fQcKgppB8e6SBfoyu7kGu03bsQiQ9MKdSfb9Zq9xEoIKuxay2td
GkE8VQdDR+NfmnJQwK2i0IixvEzy+jp+cLBluEXkNZxVs4rD68+hd+5HvAAkgJX2oIHt9N7SlOq+
gZ247q0o+ivwlaOKNsQ7NAh7X/SWvufVF3ykLpDWJUBmDj7g4FYdVx7f+P+pmopukbWebb/aSJwc
fhFfJa1qnPVy77e2sgO3iTNxHv3iNFriZYNQYNHdiUx1g0DXAQKkuhZGUYOfznMM3yILKAD1wPhQ
ckJGBWkXAPo4k+/1pVniTrr1eZ7wSENW5TYq2gEyiooN6dqfwdJMsqbYkwzFktctLq4669+Wkxy0
rZwEQRa85IlN7m0VseGwrU3Rze67YdrU1jF7uMxuVJ9B6cTbPmrizw14iEGBXT/GuKc7GrXPVveN
PSgU+1DWefJs95jdSQi7UjzaZ+c111nbGIbubiJqDx+G5xibKbCmgzSnFjJPBxHzIk3PbLc8d9WX
QterF89s+C9pyvuM9+Mlxvd9JU3f7JuDXLI2+PP+0LGNDHc42xAWwAKq3ZOdZu0pG1ycGztU5RUd
LKyufLGQGdnGgxKRyazyF9Pw/ioRZPiU4teAtnX3KcbVnlKT2j4Oy6GzaiQY3fJ06zfzOmftHOtQ
K4iVQz9G7kNS7G49cjamMXKJFRzP20BKSeROn8tPeadPG/7Y7VoPNGfOV2mtYX9SB8D58WjHyiM0
o32BlPcw7cClWitRAkYoZToFTvEmrUmLm6d/d9WLjYwyzNcoaf17oh6TZl//nKQsToRTOar3WfzD
0RpZved80v2jiMzeNGddb/Y3VYZEkAw0RYmzX2oDp0ud8PfgMrP1+2z+Gock3A31dBUEkJcZALk6
27AkTZCq2SXu8A+eavZJdz3rVC9nTQ1idfXLqQxFw2CffKqDh8JsLtIVKEBGrYHVTJio2PtGXXZE
HQDhmJhmYPOqUd/J6tsv0jG3XYAmJbZ0w5ix8MC7bQw3Zl0WKxOb1VPC5h1ViH+dYW39ow+AzX+N
3mYEfopkozqBzv1D3FA+9rUZUXok4H+Hygfe4n77ceQDA8P6hLDBeFf4jXKRQ+UhX6Qp7YT9KrCS
28C1GY6sGJMCgOXPGb/F8TrF41K/3LoxGnfWNU5nPCGqOlaAF5QVhdqpOslZHMwlnodL+3p6G8cM
oV0bsWVc58iAm5IgXsmpHCY9cg9RoR3aefYeyt6s72EyrEI4mtk2xfVwN0UD3syLHZ6EyFk4IvaJ
BKtxuA00SXed2y9XuvXLRUqnzte/DWR9DTZquYgMyNWrPiVrgaK1M6ufKwerxDhrykNSh+VWjBTn
RCnWTRypJxGm86xsEyqp/WqYMOj/MEmifAf4C9/e/+ukwKrNp9J2v1NHwabA9VAvoZozYkH+JYZd
sfFsp7ro6mica3Rt+OaF2mdj9Hbq3MXfwpoHRx/hA6AhDn5IVAdBcfgcz6WRgCTVnAadkGw+dgOW
LcPyiKybzHzI0XFfjfq8yBj1ly6w03dVL31g4J6+t9p+erc8+yQBbZCF6zSLuocqnOyzqhcZi+yk
+gu5olXOh36hzK5sJyguR20Ygxcel99lprVQCa1qVp/bvsC5dWwt9KuT/ouJbI9EkOyq0bpkEKY3
OkFF+BqP1tUBI9ei8aDpWL9UC4hu1nHb0l04WPaghq9dYh6kX8ImAx8ra4Hqqa4G6q7Dfca3nUCu
9luYSBpry9X+Haan2ScWp5hCs3t5SCaE5dRq7Dc4iUG/kKTyrVOSypKLvg0YANoR8yNnfUtSezEm
0lkFGd5UUb3lqzLtC6s29lUa2h9RZ2xJ989fFR/1pg7C1llVlPLJCrNiFTaT+pUqEIIEBQq5nW6i
YQwibiMzpg53d76TnyhOVqjb3EWO5aNgYutvkCq8a1NkvG7NqzKUwa7Lszz/qoU9NnFz1w8vDe5e
qy52s0c7nfLHOUHPGkz3W5LW092t38Al8SCx/FvRjxv/FXft63TjR8yQVRMUMiPa+qMF7l6FilPw
7jnfmjGme9L0Ioc37XJIxqx54uZem2mdPUCkdp5YsFvHcoIiZaUdLK2UzPHO8vJqE7RpF6/nAsgg
zg/l/tpWKv2rMuCHiXiE88SCy3nKsOAdqzB8lAvCNq/ukU3ay5jGk2hbBJW/L7R2rxbl/M9yMqbW
9aT/z8l/D0mP2hvbeRyiX9zXs3AsjuzrvsoNMYsbws8+uXswFMW9m8/4JU6Ch9bhFvKK/4d+oClA
PjynvhYvpPYQ6f7yKtYepSZx3X5LaSOFWHH09fnR7ilxr+pFp2FWxmEX9IW27odsWqkOhkapFaZv
YVyizAaMXQyRa+RirobItq5ux9C/s+9kv1JhVbnpbUe9+J3WXjAkYWsadeHf9RH5u3b14+VRwEI4
xAB4ipUXZdkJ6M9SmYxadEiWziDps5McsHT+cSbNX4Z/mX4Lt7Vw3pkNkLhwUi4oVPMSww5Sucwe
aZcgL5WdjLg2lgYbZxGBDTI4CxJzDZfxwje0C5VzaVx7DHcVIIjy6KNQhaSOcy8EhBAg6sm2ur9v
nIQa9eYNf6tuJxFzMJZ3bpfd6yUaSejlo1uxlDFQQftPcyG/ZdH8oylou1tTEHK/BP+cmy+GU2pu
5qidRimZTqhDaQWjsSzmKd1okV9gEcB3cIcXnr5KKko/LZg0+2hOeXmmEJwAiZ8Db4eExV/Xpr6M
oO+U2kd039Ac8PO941bOLgoi682ZfSpAYDAyvXvra9d5i73Q3oEmMo5wv9OniP/eKl7wHDn8Rg8U
wdegbdDBabXsokFfRJFpHDcBusZf2rFZ02P/XU4trvW+lj9VQ6YfXWN0dnNpjcehhRJSdfkXm8TB
N7stDoPt259rBXEKB7ITWqNqeWo6UmEIZ3pvP0MBOl1DO9P8c6jhl9erhtaP0GYJ7Qb1x1VLe/zl
qimpKvYgIB2KeTw7iPkcWAE8I6rq5Zto6ZMBOYxqOZ5RbR3PmW1stWaEKbN06UECvfL30ylZXC+j
bNzI5D9d6zrRZdd6wA5njbodtvP9anKDdDEaNN5S/E3YMnbJuV9ci2+jYnAso2VnJGc2ET+CR7+M
N72D2t3yRVNAPgIcS83s5C/fRunMzWFcOSWbwFtfIl9OGZaDjPw275cY8PL9Cj/7sDu6pW7sywU2
lUCg2btZzeKxM9Xn68EErGe381laeEEop8ZIvlxBWVMPBLDTtWkvoyjnF8+ITMrFpCfNM4RMq0xZ
I96hZiAQ07f631eruNoV0nW7mlyg7CaI6fE6FvxXwcZ617pPbjLU+7qo2se0RrsiitzxfTLg5nph
ZfwdV+22lSKgHdob26qCb5qPEWtd6ta7GhYp4uyq+pjnTra3ErU/lYZXnigT1PvWsWF+jAUGhmw1
HuRQpZOD82yfb299QemED4WnuHs7Rjz5twHuJp3nK9vonxeRCdLUvPQltG3/KC3pb6fwUACpucsS
+ymEltKsuyo46BHgnrFCDGRuU5NdkFcdYCNHr56uxMfZscu1jHa+Uz3pc8uGvY5fI2WKXv1J+ZRF
dgEwlPh44ofH6KzeyWBnueNJL/m5k85sMEILAWh2/ct1EPQyHB9fhW/K1M7Ug71uU3GWptOjIIxC
35O06jD6nCzC7REVq52fpvPTRN5hgzgu2uKkjFc2IglfWCu/osEzf3c0bw1MCU5RFkYrLR38f9Ku
fijLTP86V2a1KhDEeccxTQd/7k/PrD3HrafWxj0WHDZy5qjs1e483w2ssw+D5zuXYPnk2IDj1Cch
+0OFIqfRl849kunmvjLMDkM7Ur5mD2jSbC3zkhVmvMP2vX/qwzjduE2nvbVJgt6+21VfnGJ+C5q5
++6XOTK8AT9rO35LPCUKVopq3k9aaX9FH5WFjZ6EHzG4h3UZa/qzfHKRgXhVtEzfdOTGjE3JyhwJ
D16QatOd6tYLH62e4rEyJD4FcyP4bEaFTWYGjnpetj3w/flg4ZT8OVMKFR2YAq2VJSxHGkxVreq5
r/PuAXowi8ylH4yWs8n0WD06y6zR4q7W7I92IbUZWgheKe2MtfDWpgLBq0kb9FMR2vknG5fhhebm
eH1x0vrSWAsJTqJ6iIjQkfLik4WB788oambGWthstyi5lptdGXRgCwvw80ShR6nuw25MuSeBg+SV
aq2L2OJ/syy35dAvqyZ7Ilt3G5DgYJlxG5hkKSad5R8uE8MOPsHnf5TdhG0lzmpw8MYASpi8F8iJ
SL/f2c6xsf0B1XAsQxB1bDHsDfpX02O/6hnZM4zi/nXIQsiuqqqdZNDRAY8GrqXtBAqAUlt/ROsS
iYplam1m7YNp5xcZDApFOaCQo61Z3jnXvFdu+t3er515K2mwMeWhnvradJRmrejfqz6x7qVlpMVK
acKMhZzqPM0QdiXBNlRdeC5DE8m1wqa6XzkWy6+8Das3LX7zqb4FqyGcHloU675oeEev26bWnjWI
A7vGLIezhhTgHcq86p5fsH002jne1CwPPow++OZkWf7JIb2FQw6ZJDTc1yRz5qZfubrabvoYRpQd
TNFKKbwOFbwo21FeKs4OAkAnErbOrsaL4nnGfYcKWqkgylveebpp/uPoMZKGbvsXF7VWXlcqW2e2
VbjRpbvLStLasmOhKIHNxFhkh6qJzbPsTmRA4hwUd65xhWxepjk/hLoFp2/Zxci+px4x/s5D99j2
GJKIypgjImQ1L4XdHzu7OnZX1yCJv0UONTeIp+TtXQ4h8KFDs/Dfthd6gXgD4qlkdxcrDANJubs4
Hj5H2Kce3J6tXVcZyAXWcfQyz9O5j7zyXrpqzfgREZqLMEZUqefGnH6MGqEXHHrdNk9OGFm4NyXa
e9YV/aG2DFL7paG+51OlbiPcavYy2oXk0x3D7O9kNIvKf1CHaO9lsMTzJoiN4MVIkNWNlO/XKxRN
xh6jeLm2NF7iaEnwaSr1OKfGoh05kP5O8bJ0LWnsW1PS2I7Gp8mopLF/aUqS+w9zs5jvnyS5fwkO
VZbWy6WSZVQ+KMfGex/yozhZaJ9yhfKEVOcyXAS24HeTg5T0tDj7mjSO96CqVfTm1Kw6Fo191yvZ
+oVxsANUZH70sXMCEDtQdBnLZ3VcvJtG48OPSly2AjffWNR+PhzXSRDmN/1jW0d32JpCNVSNo2Nb
zTOs8PY5zcN458+JBneVPjnYZvBZjVTvJC3VshFYZlKa8yXMi+5Rcf3py2urp+OXUBkQOjSMej9l
6Wm2C/zTcQxB3aq1Xm28gFaVNXrfeRuhdjalQ76yysB5jeDYbZN8Ts+oWyfnRc3QneaHKXW6bVYC
URnEEk/aZYhE0HVTWsZ+uk/SsFzbdv6EE3l3LyKHQ4ER8tTyLJamFXvtMfeUdC0iezm2nk++rW/L
mDc8SovlU+It1GMT0033p8PlzetyXoAWmoAzgtnQtq7loGh165RT8likiuU0Z2V4Dbpdw1HxETAx
0Ea8s9iOcWl86DwY136hzidpRmmxQVLIeh1KFMjVvvxsRYn54apGefAC7zBN7gtVybt44YmItZGc
RfO0D+Ouvtz6MxXgiWfU9S+uSKWp+ju/VuCsLfPlAKPCPPdxcedmWLGF8ZLCWfQrqeiYGye0jZ2I
ypkdUp3N5P2duS5cLbTnsAKBliiloVusTFVnCnZLrAxKV4iiXODaxoNnVNPjFduRTK13liSCmXn2
fp6bZnX9F4e29qMtw50BhA9Vpm+iGg/NLN1Snamumt+pA4F3VdvxS83r/67RHZphlkZnDVs1mVFF
lvdQFzWEu8asD/2n2ssVGD6D/0SBRTvx5vk0FK7/BGrMf+qR19zBfbXW0iexgINQ4yzsfC99ckBv
7y3w2hDBAi40harx5H8JA8R3r5LraMok67Cr+KfU2sCCgLNicod9vJyhTvPjTPpuo2B5YsQoE+fk
t2y8mrlut2T8nccaG4NHB5cI6tq9zoKePmrqDFRqdAmq4ihdiIC0Ci8uPLo7Xb2/RiyxRgnTzrXm
5njrK816xCycpzHGfjirQoaO60tmWBUmD2qNXMLSpnim3/VsZH/pk5hKYqogfnV1FC+lr66KZlxd
I4PCNTe361oGrtsVUkhqx9bYVFLlwRvZMbZDlf3tY8iXdKr1ucwznKf+EKEM2IkMkX2NaFTugJBF
51PXxZ+9SFfeKxvPNi/OkeGG1XQ36QFweL0rXioDmqtXYBjhIS+STc73qtLZpw3HlVaa7tWSQJTi
jZqlp1K78HDkvpJOT421lWVZM4Qw5OflnpKB6+zrLXebKeMSeZvd6G6P8JBfv+tBtqmQVfpINTc6
Nj6Gw50XL/JQIlvKNqaErhciatMCWN1MsZmfwVeTMUYjctXkFXKm0vnLuMRjN0VKpQr2pq0PRwm5
RjcWkPjECkFTOu1JDuYIn2U127FZrqQjUxFVto3FxFo6bQm4hl3Pg2JqT+aQdKdfx2RyxDakLPTg
+Gt8VHSonIESaU9DzcZ3UTnaCGQ7AZaDQjrSXg54bgF1S7+AuJte3WdAWk6/9UuEZqIZtMyUwdv0
dsQaQ7G8b4HXaScjwURKzv7UlD6ldCjlymmZeN4mDrlBZJ6SDjgMTf4jb97+NPI2ObVA8q5n0tcs
A7fRP/VpuoPVRjHufotV0TnRyWGNlU2GWG0PyQyqmrVl/tCZg3HQWTWeLbd3z6gTFv6ubEEsZbh8
ra3WClG+tIfpiOOmRSYgn6LvmavGiO/pn4ROybtujZVd9rc1L1gwvkzPALphMZrzcFfXs3uBi+Zu
sLXI+R6Z+ab0rPh5brEf8udK3c0NK/J1WQTPSmPM/Agp5ocYnDxUJVzTJVYOWjDYB/DK1kqaODC7
m7AH3I/CJc/gsX4AiWG8Vdbwwua8ftCXRc8yJi0Zg2H5S+vnmEQu88zKufT9mALANIbLjbNw4zcg
CvM9mNURXg0Rcrjp1UlziWhrePgkFf1dorvBMXWaex4/+lutqhjnBPV9vSSdornMH3+OlYkTn7EH
gHZBktbScSTuVKeguteiviqduZMrF71Oyv1I3hKWDM3bgCV5XRUXNqvJ0bBn8Nolp00UsKM+in7T
oG/KyGq/dvM4bUPbqe88rDuelUH9LuNetgg8B7n9FMDcPOFJGG3LAbIPLhbm2kGF8DS6LpricfMg
B6wjmwfpZ3tyuipzycDPPom4TagUOFlInGCQgmBrjvHpp0pDl8er7JYblKbj2MckUoGxBZn2WKK7
MYQYG7ZqoO+dePRQhiYKte9l29Rxi+kxxGj1C5k0hEnyVj/JpW3kuQ/d2M0baymQFr1xAgRinirT
w1li6fLQ77pzdR8hG7rk0C310TpQezyPFEr5P2PJIKtrk232ChRrsY0DBQhmFC2WZK31ec6M1yy1
pn/q6p0NHeW7arYOrFOtv4Ywo6bbTu37OARLKsx1Hw2T18RQ9Nm5aML6rnSA/lCE1e7l2mUfRevJ
DvPxaXTC9gGZTf8QYDCzHXgifiFjvqaqqn1wj/iHUnHY6unW+EWhPy7q5II026euxeiqWQ5yJgen
V1Zd6ip3YoAlXaPZqSiOUhmbajXdyW8fIkTusYq7yC8vf7vSr4ZjFA1/Sxd+QiqqE1aqrcskUrbS
KQfTmsaVHWVvBlDAh7oJNq6Tppdo0VKWLqwSAKJN/gGFStPZ9NbwCPGTDQFbTwdocDTsFQ3UHynb
GnfFXTQOFibFKlmarB0+e9Sq8Jf8hC5IdNeYPprTmdJ/bozwmzYOyqOq1qhW1B2r+yUcpcx040xB
dEKR3Xy37WmNdvbwmfyNuZ/Rb9rJ9CJs7vRa7V7NSjHOkKiqtUxHxpZnGvZfl6JTohfdx3h2uaz8
UEruzmin2zq3GNZgi9byGlc0vLkWBSc5wCydsY98FlOlMc6VQxIluCj8DPjTpNm5TpIoP1Zw9HDz
H5PkQo4zU27uWdHrXvyh4Oh4auK+emYR9z0tsuZr1zk4mnea+oBjh3vxuOnXDTujr3HSP6dqU73C
EU/uyirqtzLBmv9WfIDLQMCCfdRr2QHwfPORd+lO5llhNG5UdCZOYQvXfEbD8SCulGhY25QIYovS
17/sKquVgy7L4xQ31flaMsaPE1/H5eWrLofY8U8eQNg7aQWq65wbFLHCPGat4+XOdhoCfKCWZi2r
6yy1v3aeqh2lj0eY9+Dqenox03YrXdOyTGI7yyZ7NnD0UhCAkh9SDpI+sLvp2UkU5U5+2utvEATF
IUE00EAoIA3NN6HMFIEfPPxs1XMRPkSV/SZkG2nhLXBtDdkcSuQM+gO/uCpH41VvFCq/hT6hJ1KY
nyRd1dUVCHYKTGfJZfmxp208E9lPGbWo4R5aLMyvma4SW4d7uwSOvJBk5EDusc2c5CXr5uBkF2G/
akEFkXpT2EX1BQp9JWklGZAmQIjqJXG6i2lMvMRntX6xxzqkFgorRAYlLNmXCGUjYscV7KBoN7OH
P5aEO0U83XvNeL5dTz6yiCnfKejNDlGYPRoJWe4hN2fEshPvVUus/BjHuNNJc5HjPqNjTWZ+GTXH
yn1s9PIgLTl45t6x8MyTBrXSe2Sp5wdpWbbTYphVs7paJlv6FG38tgMkuTTlg6dxb5mfejdHpntW
E3XfF/hmLLh3QJR1rO4dqOVbc4zrNda/JsutwkYQp1Hu+GpTvYCYVCCAluF40zXIN7SwxJSqgZna
VxnGIF5xGhZ8HS/wR1913EdHa/P3Gs53WijvxWTBjxytT9Lqs7m4M6xeX0uz68LFMZXs2zV2uWA0
1mdk9fr7PpzL+1zBFhNxr2bb2jEQxzjHUjA0RgT2OXhl2O0srKyQW4umR6uNpotOkY/6ESsdCADk
NgCv8BCgCf3vR1NSRV2t/FfTjLQfwb/NlWAZ7fPYwtDNrLdsbbMLerrppfGt9OLWtXme1I10S89t
rFsCpI/7PtlpmLavZPS3a9ziALhl6A33+u63uEFtQOMrwz4LFadnrWzHMxS+qdm3GkUSKftf8y+3
zl/AJ3poN3sq/PPyAO1CtsTIFgijo+wcH++Q7WD54WWYsxajuh+tfFRraVWqlyCsMW5LpFsvELrc
jeNY86chn8/WUm5Nc+2lq5roI3e9YevWWnwulGzaNK75vV+s11zdHLbYm8MxWppibBTH9XOTO9ZZ
ugyobpcgNO5lzHND7IDEbacpuo9GAeva4YM2O576XkDlv1BwTledPqjvZZWROVM0cy2jXWNYy30V
7uyg1t4r1cDQtHGUg4yW4cxbeHbn87hcataSh8DLvEcZzJKDl/bu28+P62EV8ki/y1wvQBdxKD+6
754+KO/p5PcPZJS+moto/2xhyhirbbeRpjKZGqzpEsR7qxUfTjd8dyzFOVLOVrblmNobpxgoPc5m
jiB0p9ks96ayX4XI27LpxI8QZ0WysUFgb/TuaJDXA+qfQSQaMME4WVEHXSiIR/Ymy6njtZiutGTS
PE+jQFbqH2LOejVvBdNab2G72yQxls+ToREpdxaISon/qr2oY3fWeS+5BXfC7dEu0mD9S/ZATuUw
kT04sfJeSctQ0bvYy2miVH9NoAuvV5GuX7ITFLeA8Vx1i20ePpsWD90ndXTNpy7DDDnTVX1Xpg24
cbvJyfN7iXO8tjMnvevaWbtIdN+VDYyCdVCDcl475YSYWeFcrqF5CxymbKkjS6wckLwqdp6VF5hy
8ml25v6FesnX0WtJ1IT4oqPcc4m9tGP5F/JaVINMP2hd4j5KSOAawTbiR8TL13Ieg+WwEFoOQ23i
i7pcRQY6d/YXC8rtrUv6tZCF6danMvXRTnG1gzMQ8utU8xMOncNKC9D6DfP0TiKyuKp2fB+DOwAO
81OiYuBCbj3//4kIM9gJUcaG23I17l3V2aSOBrDlepzMKDpaivbyC9rleso3YV/kRnC6ol0ExpLa
PRJSJnwypdjx2E9fbQM0moX00/c2IsVd+N/bwkIhvcm7N9amwHt8cveIlWmnuraKXVDE2SvP7B+T
bMRhW9P/7tWw18pMxXSc3dU2qMz5PJTaj0m6YmUnCybJlamPnFa5y0hQ3zj6v/P4tYX+L3x//DWz
epUgz883UDnzVKs3flha710PJdo0lOC7jlQyf2Ty5AAozlVZu19cT1FWkxeUL3nP2wIQDup06f9h
7Lx2I0eWMP1EBOjNbTlVqVSyPWpzQ/TMnKH3nk+/H4Oapk7jLHYxAMHMjExJ01VkZsRvfCT23SE4
Y4PqPMlK8IHwHgla9T4GoHxfhtrPcpjqF2E3p0sXgiprl1h5S9TSJS0JlS69w5qq4aMsXVOW/5mP
uE/CEDlJoiqXZFdvKfox5/NN3YkN3No5J9GPOG2dy5b7Gkr+0jZPT4FX3xe2rw8AAO0IyOeqzYG3
WnLGzPhOS/v5J+/dCOf1fn6IMlN/dgZorjIQJVEI0d9PXt0mIrdUqwbSF8xIfZzOIZZ+ywbUzXKI
zOd6sqOvLScFDQ2qXdsUMebnRv9cz/1FWKf9Qj0tcOYhjf0mPXZVvaWU8h6Fhzol6IRAp67vZbAa
EAKoMtM5ycSoc6IzfuuARRdCLE9f92pmKK7JXOQ48qPjxdiqxe5fTaRElzVt/Yvyn7bWp/71PdgY
+tq34ukEZskT4692mr/kCkQmpw3Dm1yiSPlWVYV1t3WxjQpvU6IheJIXIGfQAwBToRYeOuWbXVxh
KCera7P7ZDGUk/7eKf5j+zzOhtlVj3OheQcUVuJXuWQtD7skieN7Z8nuSF9qnK0maF+kMQVaeg0H
669tzmQOfzjQO8J/ElQSdoOYdCml9lWDaPgW6SkVAug1CKKVbOBMqwTw2PGYMtXwDR6qgZlt0pH5
W0bTqYJMYtioSVD2bMXulr1cBuSycFFZGVGndXrr79R4qBZDoLHqg11rdeYfqhMNR1ACzoPqwuXR
i6A7ZWEL2DLyH9GM0w9pXE8nfezgH3V18mTPQMmWllyKNDF2XUeFQ5qOEXv3MBzLnTRllmbrz0qT
ODfp6q2wu3MrF7z9sojSRjW2a5fJ7+bXWbPrN1etSN+U+rEL9OlOXCdz13r2M2V4SeekotI4n8V1
0m+T8V5rKVhJs0rh6tWLdO3/c5KbwtWbljLRNimn6syrStf2FTr7uOSCfxD3aRTQosugpzkg+Bpv
aq9p3iBt2zNKOL/HDk0fXWZUEvcBTglvXWhJbBybpIE8mych4q3KQQW1V+XPQBTdY4z+4gk2Rc/D
F6+UxMUw5M5ZvFNSAy/xtLYvv/ONpE39MTsp0Dx3dthSafw9iN/6vmjIh/qZ9e+y289Sa8w6DXdU
lexYK8AEHM7p5xXvbmR/9HNoP5cD8qS+kZyk23KL+Jr54bgXGHw6xf7BbiA7/Jqk1jpmojkGddoc
/z5JotwU1SyZFJmVtk/VfryGDgB6bUTwFdsTUvll8lYv/Lwsz4yzQan1pYdxzJ6KEGQXdhqFzT89
dTD2DWbCT4Ue8fzWi/xkwLB673vvj0EJmr95N5O766av3ojBb1I3+rWMDExqwT8dYvyKfi4/mKpc
d3ZKXuhOlsBh8srsaGnq+D71CcYDFUBtfcyRyLOxeMkatb+X0blHAciMAv8mo5Ua3Dee7r7IoH1X
TmOLzHedvLIXv0iIWTXJYxijteUsy89Zo93nPkc2mSI/POxUfV+Z+dl0U+NH6SOnvphSulb3n4TC
8h+Fm6Pi4jvGfafgPxVDuD38Ch2m1vnbJ9Qha/I/Q51c/bTqr9B46D5WVfph0cmzP62ao/2r60n5
ipFFcdLbXLkjK4mHNahVPYzKd7BUxhVbdQOjwaH6niUdWd0wTB/RxMne+BA/Sfw2PRwIQ43+f06v
7fFjumFaqUyXZX3PgWuVQAlvikPejh8aIyIc4hmdi5Fn+iatRvdNAyQLIVFlwNrohqsMtPYMSWks
WjyoJ76BvbQ/AnHkQzXh7dNkmfNrhd9+pI4r6SEADbf+LmYG9W+m4r+Lx5lqemS2qOv9fpuMxbDD
itY8yHimKcFV7mZd/7jb+j7NlmHPRVPg430FbvZQufn0mPiBhw2zdpTWdrGAyD/Cxi2PqW1MPKGI
BSvMd0hunQr2pDWFFz5P0+OnabGPsIc7kGkGKiXvYX9Eo8ZDaeIkTRkQ1DqG9J8H1vdy3nA28VIY
Rp/Oq9LpRqZ/2paVJdxl7f+PAQmOeMqNXqZcM92vbkrKDqkM9XtpySVXC8qry6BcminosUlTzcNv
A7mpVjfpS1j4jKTyGzJR1GPbAqbNTib3BVYrkxujtrhUvbbLVv8a7IIy19beYmCeIi0dxvU6Wamr
5gRTG+mYxYpWdhPIJy0mPsvGIsv5V6qNkISHbECkM1ecDL5O3WB7raX+OrP3i+TeHPoTZNuGMh2+
MGIOs1rA+FCzQjUL752qz/QHGV7NZNbxuoweOyjWuIelegjUP485eEaYZhhkNq8AtTx773f0ylCF
REkZ4/bQdZUPHGQJl0CdXOWlGOudNQ6tfZLsuqk0qH0idXCSjDvo6KnbOU2kAnteEu9bUNrbBIW5
U+DYW/9MKyVBpsbArCz2OA3Prf7H1hRpa2lmHiRGfeG0bKMibb01V3/XKAS1npNHQVKzyN1XqK3p
u/tq20PzrmVO9xq31V1pxs07efgY62zv2zqm2ssvYqr8GQzO6CdcUmoiJK6Y2QQG6IRxZJe0jJYj
GRdFH/o7GS0Tl2efM7F1WEZzAxOgMPS7BxmFTfKOfGKPwBiDiwS9/GKxUXiXuVaGD1EuqcFGXYPc
ZuQnx7W5CHN9aHQtI05pfoyUkQYKlL/0o/N3Ia9tRAq/str/XEhGZrKc+9UzS4lh3uNqbeo/PdV9
mWwbKEztlgdjQldSmnCSzOessdxzjBLNzliaMqCmage3/y9pbKFYob4DX3XupWucLcwTbTxmLDJ8
Z6C9/tUeXP+qWyUCikY8AI8gCQYxfcQIeelD9fOiWuXfqL/sBcijKrly5XCH+MsC4ElnxDudnsMd
Ej3G19we/ywtzXhq1bb8Y5k0VG2zt8e2fLNK9eC7Y/GzAqu81xB2WzYPwPKoEJ90zqRf1NgNd9j2
uIsCByGT3ZEzxc0F/9/mFaYOp0pEKSOY5ceiGvpzP2E43yCQ1IVl+rXulfgax3Z4kH6ZnsCgyZ1Y
R7y5WRSXwzFAhtpCbg3bW8TMnHR+9z3bfuwr/T5WC40bwH7+oCVnLUqgt0v69teoD6rsDa3e5Dwv
oxIcWGPD1mOkxQs5jGMoTu9KPcD/52btYShslp7PMQNA6WOfKjiRZMr4TLImpQTia8CjIY9wrof1
lczxty5Ux2e38jN/V4NOjw09vkmfVVG6AP5y7cnLHR3fUNnA/FtlXItlJiqfbG4vW3/ME+MGURIj
YMqQW7/jd4cJLNGMJXvQIdeVJWZyagNO72k+Vqi/qPOuWSAt/yNisVF88fGx2CI0EyVwPQ01hH2z
6tbXaB/8IoYK4TPxC/+ItpG+sks3dqgVB3+pUTtdhEQq/VTuJ2AxefgYm8XfUa/PPzm4QqAqq+LZ
CHrlIYgVZ08da/7pD8NlTMoR/WUMXgwj9U615dTfXX3cSYASYmddRnV4JdWivmpB/NTJmQ2kDQjt
qureNL/6KVIFkNkbtvhK9lLGlMF8Ey26dtEwGJTXxAn1H7oZeMeyH70LUuZ3q499alA/p+w07JGc
SL9nHRB+UWYmW2iWpvePVWff+sxsvjUtAhIZ2Z0XJDYSMG0WLHe9s6+xil1M53n2qvBcjgkar8WM
9iIl57d81OuDYiX2KVzOoybSYs+VKqrN1S2Nh/bYWdYZDnMX7r3Rn28OMiJQFOH+Qbf5n0231U8D
r5k/EsCiCBL78x0AmORHjpRUggk36dGUrTWan9LNhzGk7vPjt+jlM0qF9U2BgLofsvpJtUL8z0e/
84B28FBf26bJWQwzrP68ATDioDjqOME9SVczWsFtWSBTY2WXKLp650169hwsbp9A1r64HV/ZVGvy
tSvR+/7sDijE+WNORZJvZwJ0AlWd5UUfkwLEiUY5SnMbkGaEAhwaWZ52GsomfIrZ3OywLYJ6rFMo
MDKgTNJ0K1yylUSfHvCiML5m5t8z2YZ3L9eOth1YDWJAkYbcO/TJcUqAnGCvcydNS+0/+vKlz19C
okY96uT6DsPifNsOig/3Cn0BN7HMN+lDVrRWGvdVeurB5UFacEq0ivBZ6/vwAS5YfW8DN0Myopx+
WHZ838ZDeNeYVPnemwEFCV3F9xUQw3SHkG2EBqyu7mcj7r+HdfKcZoH5zxhHez30/L/8sUOfqwnN
L5VSjkffhmliOGa0z5sWj06zfIxVG5cxShPJLvCN5uo5Yf8WtKZ1Hiq12PslyOj9AHx0AG3/kmZ2
/wb10zh4lgPjL4SNMoTohCxL+XiJ7wYfLuRGHojswD3iRjPshRggAyvTYLKdY+CMfJt4h98yb9yj
pM5rq8kgXUJ896+f2rXqU1awkzvpk4tVenhlJXxA9NJ/8maLx2lnlfehNf8IrGR6dvqSB647aKeQ
tNNNItawmhNLnOYuVrPEDXak38WmimexHvRXp0elevk8ysdQPp6xyT4m0ROHBP6/H00wZ901a/In
idj63VhTdzHI3vWTLQODaSXXST97kXZPXj24VfpiP5kt6rQjCDzKsXo3XMjz30ufXJJl9H+FDNQK
H0Cks1WMKderxePKYdGQj3oAp7fru/BPCDraqYz0clHECf5Adt7D34gEbYxY85d+WthBuf0eLi2q
kemrCy1JxiReH/8y0cJ+a8JB+eJM6VOOrv+TDDkNUge5jjqzhKsm9XZ7yD0A/6ylatBY7UWUT0Yn
OwvPbuaUB2UkE/khKDJPdYhyUo5hg4IXyyFW++BQQTW+ofhvrBcEU/C3U9zsER+K6SIDfqMaty3O
DQHNGpV6v8Zuc4O2uGtz6yoFVLVUSQM5Pg+epSLrjPFdnbWgMlTH4ZFrArume4xa/Tb3fbGT5ow2
8znqsBmQZjoC1lTGPAekkWmPlg22xq/aYif7e7a5yNOk5AEnG+Lz2tw2+J/an84H6y3cIFyDdeuK
ZVTyIBczjaZm544VhaC2RfBM2jI080ai0tm75rGKHfPO01LIcrj+XcVuK4xgLIH2iXfSHBx4gIiW
O5f+3p3HGWPvxHyM8zIwdgWOKgCVeN9IZxAzUnOafwRaUdxW0+yR1A5noNJ3MHFzXsJFSnhaagly
F0stQdrrrfTWog8Mbn+8W+bolOoOH0zlOAxBWPC8yzH5fK9RDrlz/NI7pksTF+b04E9ZdZn4Er9j
EJ8vdar5Js2+wYsOtNRr6SIK4TV4gi6TJruunoIo/CFB0OzRQl9+QIgo3KUA6XzygANhO1LlN71B
OXYfNbUFE6D7Ksg6ZbDKQx/53bmHdYbqi//R3EaLWu/OgEODfZ5UvAwmr7bPsrGL9Ac0VfSndVs3
DFqw5wtY38ke7mMj5/Rnq+66nUzol+2gDDA1thKDr9Oy+wMHEOzLOalhkVUFMjXsvs8+idydIztG
l6fS0zRdc7vmQdY3VGNxL8cpsDtY2ZTciZm5qQ8u+RHwCIbYmVP/wH+hCI6OmgZM7aPzwl/GIHT5
EfJb5P/UUGif1x9iFGTLHQtLc/k15RfeZq2/KMagPCz/4ntZrn+HRAW9bVGADc31L5fplMais2c1
L6nZXWKISLywFxk8UcQTyTv8GHYJlLeHAp79v/p4SyCHe+UQKe6wN8CynCOnM8imlgqiYFEaQEEz
lPLSLLjIrSn/XHnnmOuo4CS3poxuwTav0K+u7/7ovMpBo6M5+ZaJvYZhJadymP0/wTGynwNGBJEc
/lBtm80jyrTRRa/c+FJ0Q/Wohy5eBbHpfQlaB6g07nUX3U/BQtswx83EjW8CHfVtNeEJlyY3QYvK
qDTnBXsROIxuwVagvkCcxPa7sZ4QbK9fOCb+kFNPS6YC0EaQXeyhrL4P9j11PN5tKIAOB+kq8d7c
GXZsX3QldY9a5/TFHfwuTHAzyt4c2ifm+HAHpxrfGvlgyacgHQ5I1sYfHwOcbVwKT/n86WOsgALm
UMY0rQ6OoVrAPQd9n4UHq3KSczKBhec1riOrxf4F6bB54KFZ6aBpUEtCEK97qE39BtqhPUUg9NfT
jBqlQAHJpUMx9Sv/vLbjvIsewYqT0AVlufbJRLhJ12j6mS0CFiJlMRnd16kDVCotINXNSxZUX/Mx
rq6rHIZTg0Rbmr6ipRfE4VQAOwjNAO5u3UOmlOpOEAO/gwdAHqHH43bGfHQHVEijujq3YQEq3K+x
Jcl0RT32KNi9Jo2vvjoQdjW3xztkaQ0lTzDF0FHyK4CL7Nuw7nY8qZVLQBHkNcpN53FZL8eK/uAM
A44eB7wTALgljvrM4QDOmNZ/kQsU2FMfq96ztBzT0ndK7Kr30gwm1TqabeUfpZnXVXc/GzPfYS8c
vuhN05zioTHvdUzhntj/BvsxJNMNNCwB40yfXAAs6sciUoe9pmnxUxPbuK2wzRwufdR9lb4tOFCU
7jGreZtbNu/0IXkCVj3er5PID2gPCbZ3girqx9G8LywlWFljAg+S5goyauzPo81/N7ulWaKZvM8N
p3xIfC2Z36lnakcU7njXKz65FXR3FjUj3zmVi+bSdukWgaYEjM0JQFnPu4tRRa0p8cutOaj2zXr8
1CPdMkvWVCf4OtpAcQMyM3igLPFvUWh7NyyqdBxMKuriMiKdqaIQVCdIYUAKuxrl3Kp8nQhvo3A4
ACFSgN303m1bR0ZNla0rb2R0yIj9tJTcVn5b7UKHDLE0Ze5UNmdbMZo7c/Jg1DkNspDUEWyzzS6N
ZfuHejFa8gfwOwMKC/e62XJmm8ZofdavD/C07fb8Q3WP8s2Xi5p4A1+Lcjyt77HICzoer1RvozD/
+iGjzzHIupWmlu3B5ObnbgEpyQVSJcmf+SXNu/Y1qZwCsX0dfvYSkFCxe6i63qUkOoeXarKUV6tt
kyUXlP0VKPrzDL7v3Sry+K5AODvNPfdOidrmFnMOPk6pbYLDsOxFOaX/aTfd/fqc1mM8kbOw+bvB
iQX2LmuErbr41BvNU5fy5RoSldqDrWB776CKVSUxVsUq1sGp14EPtVwoZHXq3mcUJO66wVdf4OK1
eLd62Y/BiG5ygmrRsChM8iKWDi4MzOB3dWibo5IE/G1ONt1c3RvOgTnXDzPwnLmrT1ObGeyJQYsv
BZP1Tpoy8Ftf6dsK2lf8A20DlVL7/MsvK8g8isq0t2W3tYeSH+ub6XkblGU0dVDvneafMsDYOFsc
j7vF3XjuvfYumwZ0cP+rvw9G9pMSUvjZIjeYfXHiILqZfdpfZjLUbAkpsUifXArOgze5S2PPwHJw
+C6tT3FbiDJQTU3UCm2U35bZ1rICzznYel+Qt+MHbwO/NbWpNfado5SHbUANhmhvJpl5oCrhgwSI
0FHHRwjNCx3VAt0z72VALiosBYTw5Sod1hIodzxhimuFXLY72Xt42v3eUjlAF9iPAxRYVHQ2jQ65
+78Ldcgwsn8f0h/bvG0Kqe9oX4ZgUu2q3JsFn/WgQTN0ofMFJH9fTOcSKwmarzNUvcgy86sW+z+l
Jf2hrqonHXm/g/TJZc7Sdg9MZALIyjrSl8EblKWx5At2jgtIYTpZlu/ewyKor35JKVifOQxwrDMf
xefKA8yDpUgynCwZIW0fPcy6CmD12lnYnVTxo1mSAljxxbn6zzh27GYXln2q6wMMaL9dkcma78zn
TMeERUYp5RaPuqesM+OFwx/1Ny2yjENfFu4Bv67+0bat/hG1y+HRjM3/OK6Vn6XLXPrXwSUsLY+l
rQVr5DaxZ4NzVsfym6yg+fy3k0k+pb+Dnc3JYVtD6d6xTmFHv5yh9pNSIhBiYFmcW+iF5I1/1iYN
DEihNqRfDXdvGC+ykewLc88BOHmTI4PPh1Jafq+4O1MLTP4Xj3pb7QM0hyG7DKO33lLHR2NLetfb
Jtb1o+rVKBpvUZQZmytbz+ls9Eax32DoXa73pxxbhb2RAXLYBvQcc6WwrG5t2L31Gnw7KSsOrQPN
ZoKzqob6Kp229WuV4T0okbb2SzFQCom/+qWrrUcUXksgbVuptmff60DVwQ0s8x+3/qmnmgJUZzxu
fRKio1EDuEf5vvV7LgkinEs0vlcLPhadeR3ZtDz5bnv4JGe1O95KzTGv5qwYRz8dZ1RK03eTLOLf
S+gC9vkUOviJdQWi+RGKBtl7WRi2hAYgq098M8r+HcO9uNKKB8GaCSINPs3d6FT27b+7TIUtgiDP
pN9SvTVq6/o1cQOpLV0ycU6xUwnrvjxOI3DU3aSM1WVU1cfNAgWg8XgTBTHp8xK7unTWxKeZOvE6
S27lUlVRfRn94bFeNMW2/gR7jCs8wINS66m684s+fJw5dR1ao+w+d7rLiKuY4Tnq07/XaIR2Fhfl
RZjLb+FzE+EBIXoMoxRBUZmwXFov/aaxDT5v/bGf9adyyQqMXVDc5rYE3aQU+6khvX6QPi+JF9NP
oAr7xqoiVAEIXDuzmhfOrpgQNVWZFOh5mtzJuFyGAKQ7xBv01OHl3raBj9lm5Z3zwYd6E+yTKEhu
5JuTW9mHI5XfX+3YxWQMgkSxa70yucnAaIUwFOS27/JFTguG1jqxXoKmPMnbg758i5AuuPgpnKB1
SVdulWb5O//rx6L7UGdFfd9TiL5O6pxduynMrtKUO+lji4Ie1P+KwTuD/LnRgntmgWg0iJPbbQXd
1Vzk3c2cYpeNYPk8aFe1b7rHIoXjOGRp8mcDvNRt/OhvK/dsNHzU8oU6SXMhkZvf2Xqhf4mc9G+J
sHP/WupZ8g0pcpRo2ANJzmNc9KqQxcGnizO1/t9NdWmCwvgY9Qz3I9iw6/6CUqjOdzhy9fiogTq/
dxHDuivzcgCel1Jli4zghzo4N8siJR21yt5Gb+yvNtFG/MPz8kuFYflx6lLvQZ8qgALreo1Rl/te
BajqpstpKkZDV6R2pY8DVYWOw3LSHJcYpaK96vIugU0NSkD6comROaSPsEpfxVYtypP71GtC5UBN
Ut+BCFRO+nL6ifyKs9FyN6F/eEz8yP0INJAbPav69Beb/I8QiVOLRr9FfQYM0OrNnfTJJea0mrV9
fpVWNOvQT5vUPrYttLoRTNVDF0XsN4r2gh0Mpi6/uiRCBjEmySiLv2bseU6ZZ5mHeSTPsDc7lD9N
bXwpF9bN2HSLYQKYSqjjP6Af6fvICarnqsVLc1ARPvC7BtuSKHL2QRq530mhIrIX+P8BrXcIkukh
n5Uap26IqWFRj7eur1AwFBZrjFZXVObN8qX7t08C5aIM+rvM3Riv69x1mQwhlGVldS75tMEu2wsO
QxAbQ1J94D+ljxODw+4d/hxojg3SsTXlTv0c9QnZsYWhfbetIz8jSpBJjQZ9PnpSNBvB8184sdic
NviDOzXcJyQBr9La/g5QtvM9nOa/IvMh0vXivan66NnMm69Z7BZfE/LllwDAzAGEbfHVbkYFJG4O
QXppdlYT73TOJY/SdMIbm6OY8pqj7NBkRQrPiqw70WrSJgvLiNp+5RmuPPll9o9097AZT+OvKGSJ
PkVpQ/wpym7JAkeeN33jBXgDk/yxVmcE/4j+07qWPqqn0vAxK6qM7EuBMevBzML4rvWqDAUyP7yP
ssIFUM5o31XOi4cJowwGS1fqtu+uQw6nrP7TArO4K5J8uOtggn9pzDnY9Yty+TSGaM7E2jfI6uVx
nqvwodCCCMhYy/8oe5x+QltYQ5EKQDE0yc2XqTeBgXaNz0Zt2Yy5cZ/uqqXuBVsTMHWIeO6U4tPq
5igFF/8E6CzirNq/FEkYHsfB+7ibf91to9sdEkXDywiq/fj/EVdMoCB4Dd/5mVnqX90x3lMVmsAy
gv1WkYDYx+gZfe+17HXFyXvV3eyM/T/50PyoFczY9NB3wVUE7nOJ3ju+2dBIsQaI0C1knUJRq52Z
LTa9LeYcu7oHxvvU2W9rkbnnhGyZXYtqaNI8dF7X/IG80ImdPcadg9nd9Watn1zgcd8X0FJbecGX
CG3qm137FLuWfjWdeatPVQWcthguBrYpL/OUP+hFZb0bbqQ+oMi+CAwb5N2nYjijawo6eGli8wnr
RSmMOwmeqoEqrY1ji4wG5fia92H3LIOmfur4h39v+gK7Kjf8gqy0+mD2k1uwE+gvY+/wIso99cE2
zLmjRA7ad65rpWoPBeSl6e8gGetjoKrnos71U2vA5ks9LLUggGm7KHGyL7Zmja9Vnu1kUKRxoMH8
tAIyrNKleeAO6zngBG4Gp75sqm8ZRze37qcf4HDZSvi6dSU30jw148Rxy/WDkwHR5LgScMaUJDPJ
1LdNS0ToOaXVU3L/pS9CYuyUI4R4/1kwRAKtPhv2SZ8a2OdYIOWWi8zzU589DIVVi1M6NqaHYmis
L4atKdfBSktMKSzrS1438zNygWdpKRFdmE8XUTe/SY+axV9UnEABjTOka4ilOHZY3MtaWk86ssY3
8CRN+UltGEF3wsqOimKc2+pxoly8mTQleHpmHLjAzhVZOp+gu9UPwKhchNMWdSC8c5d68TI+ujUq
4UunBMUKHJmTurSlU+/ij5h1zhaZpzaJnjm5w1svuaa93rdUvLmdAz6PgAK1i96X8dlUcpoyIhcv
t0zvrJm6c1YpzodVN1/heGAwLrdQkmH2aT0+2nFWX34f/hS53g6Ro/B6nKbd2vYHY76i1TApe7n1
K+wvMPG65NYv20tjyIvwUKQ1YLdGR1FvKXlRZS3D1UhT2nJZI+W27iGumc0c74RoI31onrrNCemC
fwkRASzuFYPWKfF8dqfkhyDFfhMO0Rt1ksEVW7aN/hrY4GfbYJi50zmN8x+rlaQsLHGeomPqkrV8
DlCzAh/Etl/t0P8kf6YkR7dJ+e403c0YNfNJbQPrCaZaTvKpfFwjdCcJTli+T/stxNUq82lbCrWD
PTCLgzVnHOlHPbo3yTHsvEnpvziDkz7HxXyRQenqxuLoenbzUsVz/8ULbGRiPIhVMjgN2Xgs0C84
daM6PPY6xDPTXuTDvCQ8Sqkb/9TiEegryYTlzkofgjGC9rMPxtx5EpeV3gMWM5STh1AY+mBivxJ4
JTqLuqef1xAZ2HlZN9x/2EBMTqhdesyMRXUsTkioF0Hi7qVp2Ml4iIugXkfVPn327UF7KSJFfzHL
hXvj/Kvv7IeIPCxSjGYfInO06DtLs5/bCSM+iKEDZH90tpGCDvOjSEGvoRP0F4D40zc3RKrT0Cyf
XCRhv624hOGBNH3bhKVLDREgI7b5vqGyng1KdTMtw3rD1iuBZE31SGgWfYcwJiox62CwsClsd3gv
u7K+SYDEgwEEQLvQMpAwMB+9ebghyWy9SZc2kTjxtHDXFCwdLjgLvtvTM1RCE009VHT8BYkhF1PV
nEuXRP/ZuuQOvaNDY3b+TVqyRslP2lvOwr5YVpMB3Peci9Uof0uXhP2abkwk5tcfjChyoZX1CmNG
+MlGvxBOqACSVxzyhmZWy6R6mPSvn5DJG8A5WaDOCNqgoO/X2d06d8M6JxkF2JIPBhApsr5J/hBp
s3YtSg9FknRJC2veNVm6ZFy8QL1iBgcvbQZVtzpZ9Z+8MrTrWizz3frLb83OgES6jlZD/qUznOSS
job+0nSwcMoFDC+1xbLi09U40X81a3g7UmqUYBmVUmO9BMtc1Aj9V1XDAhlwGwALCmqoNkTRjyWF
AvMiNm9qM2rTYbLbnN1xUHGCZ0RB7H7arXOyxt+jgqtJ2mWdk7Gz2odZjQjwpYyKN8kgJX0HQSdN
4tPKq97akouSGLnL7anec+qKPgKlLRNleMtcQaMG8CapIzslO1u6FINW+SGRI/JVy33wNTe/Ryzq
lIhg0eCprwul92yILJFp4a62zkOL7QJw715SO5LMSZvWgB9Zduct3VPF40dfaMUcOzV7+XR1YXdW
zKXd/BrvNJv2tsbv7ZXnmCEiZoeecSotNkhl6777HT6zcgnJhj8qius8Tnr41JhafY81HTqoGfC3
xwmjlaOrkZ+WYOmTu6YguRqNd9t0uVvXbRBv4ahYn5KKpCKIFX6Y/GjUyd57r3vKBtUcwkNTlgZG
dVZQkvBLiyv/WsVV7rZL5Xvhx/BvMbVdMxL0WnLfLyKLywpbiBFhkqY36YO8m7YXVNc6b6oaFJdP
zsgyugwYJHEuHyDrBbj9awBnuH9nbEspgCJkhrwX0R0ozrUOcHAoNB9X8iTCd7lL/5grNKLIoz06
HVr8c6rqr1jR7bU+1DCGyy9LhvaLRFYN+cFkzl6kBRLnazaW9ToPQxF0wpGRucogBlADyjpoNsqq
nRU6B7dHVEBGlQoBe2/BRUlTN1GHTkwUdwv5haIKwSu95nS4NOXXrWdUl0N3RvMpyh/gO4E0Qo4t
vna+AdUg8+d/O9xm/NOHVnj6FKT5anxd22uk5/PG3WOFFpPjUqu9o+fmQ9WO5oOZYswXUcQplpam
aPxZ4Kf/vZUYHfw9utFtdJTmNnlqyqjfbZ1eXO0BGwRX6VpHt2hFBeqneBof/ztnIknpYb/2EDpq
j3ic3693W5/Z1PCZnBSj6DjH6+3/GiiTzf5KgQ8Ho2WlAaGRy6Q0E2r9HcJSlnUJSfJPyEIk+DJY
9rBefo36Gq8xalQMxBIIEvQKI/2BB4TRnBALbWC1FOGba/+pF7H2IvDcUuvykwpz8yBjcvHKv9Ql
QBpow34ESHyg9X/YIdne9rBwxHfbX93ixXIwuwxfuOV/ByhbRI+3/xUS6C5/mdzNurvT0Te43/rX
GVtbG4JDHWTJ62C72nT2pr66tPn80isL981oHtOpzr6lGc6AkRZ4D44TtA9uW9THYsbLskSIrEcb
Z2/gO34rXct67Sf7DQFn5zul1gBMzOxeBvj+XzGo2jXz7HzPim68y6iUgDsgzAZX5+WY3XSZpt3D
kcakfgmLCu1HYaE+id4tiUwdpSOJh8oZo7SYDDfscw6TBQa896PrSq35dNuNXrgvFcRypHOF1oFv
jj+Hrr1sgMZjMqjK2TAxEhzgIZyMpWiuqO0/rqr7T1pYO6/kiG6u19UvjYPa6S1wIx8mTWY/zBno
BuBeMOSnMX5rotzdGZ5aHDFGnPN7FW/h04pO6P2J6tdofFX13QSx8mvsJDFKRbjZknA1vhpt5Z66
/0PaeSzJjSTt9olgBi22qTMrVWkWN7CigtYaT/8fRLIb7BpyrO+dDQwR4YiUEOH+CZCqpK5pep3W
LUwFd6AuNCipcXNfD6E28e5J6fqNjfVUiBAY9nI2Ru7eIsr5vgaH9AKCXouqKEteTvfWbaOFF8eK
vV1I6eag+LZxB34v2rpgxSeWSblCfNN6RqCjRnHZlOCGpcYKYrTBs0hL9rRQyH4h4YIjmNgVm7BS
C9ZIbrCa+8QxgeVoi6Kwm6WLUfS1ixT13HIlmtGyYq+TXX/V4SHJ2v4vGG2rFOq5Q6RadM2QWWkI
g19i0QbW9wX4g53Qn/MyHJMdfzjOgnVDMCnb6Q0uOwNS87jWt6a8EuNB4QKJ9K0fHzTuRDMew2Sd
DCUOrDMcRIA/HBT1lmC8m7Vois0tZmj8bIIGvtdmpbckcgCT+Ka6dCf4RlwAlg5ZQwuBUrFJX+PU
la9zhwF0ZShaiYwGcqhC8RSBh3Hpu/JwO06fNFEBOpob1W8bODU0RV+ix8VdZEmPokscCt/wc6KH
yBIlHqhx35ZeOmToN+PQVBvRbFRw1kWLAoNo2pXyrCVucBUt5wHBZf0lcovmmijNY2k00ktY9c5B
zIdYCmplPqL6UXc/Vq38ddrJMu+20/9Hz3+J8bqq/hSQQxttDw3+sHgxAQCuNejyx9jo0qMdBeDD
AGM9V7b/tXOQ8dfgLqMEXnxpUsrio+Z62Bq10Am9Ud25VYMCcCZVSx1t5vecf7ZfRM33oHQ/l3ba
nLUG1PVgswgPbTV5d2F8Y+6kGRfJZBUlBxagEYwA32XPfHbBz6Nw1aJHYU/mO2Wcvg+BvuqBkr2a
VBd3BhjZbYHaw5tuXMWEpSRba31Muz1q3f1z6ENum14olzUP9ZOywQOx6O9NB0i2g0TUU+T1+9rU
zJ3vm9ViiHuWslUD2qeR9LX4OcV/Qvy6LLo3adjop9tvPf1XjKBrEMrr1d3cV/qRt9YHqvCymK78
e3pjHCn0uMH+5j801xrDDpaXPSpbUTmc+29lxmm0G0i0ilGv0S/ArrJV5cn5aYj9fh3Gmf5kZdj5
yWrofUvIMHJB0n+MVXz1cqd501RdXqY8PN1TqwD5zClyaEw9Wkaaol50w00WfqvbTx7onnXojMkx
KZLgiNiNtLZlS33K7IIqcFFY370VMkbJM2onZ2dKGrpTNnGs0a0KSC6u7Tomh+jaiXIbQVGdtiUi
m0kMZQqaDyRP1MKlLPTtJOszl+YGx4z2dS/DWqLsNtfa8jGnlDXHiZE5RjQxgP2rmDdX+MRISkFu
AeDhretrbynAFwKGkXAKrQY79TlHDdh1aZbjF47y3EHECDRHEclgNM3oKrr6oKpOA0k5HPMszFS4
3+y4/Xj4QeTRVtKV4pxmctp+k0JJ/awlarvGUtGHjTVoV7HJ4W2e1CTdlkjI3bpEf2wNh4InvGMw
qWmLLlPHSBnvCaTLpsPFQOFE9VZMyaUM8xB4aF7vWvYit7s1GfH6hMBVch0mXf9ucKtNS6512QR9
cp0H/hkrBmUNcKCLOctShCltCl1RisYjIosTZ8T8lk3qOZ2k54jKSe029dt2r1V9cY1sku4xyoMP
sqU8tl3pHEqnUtOFVTiQGqrectdyLf+1KwJuvSLgFluTDKVAGrYr0SmCCtctjSVW4Nk+Rval9iPg
e0phuMfcfoRX5ZxwR3NOvYdX7kqbxFUHhZt+auW4RZR90e1GrfgkAh2K00Awpgn60r7zyjrAeG+K
i4cuWBsaX5KIGSFScv9K+4NkpPKmhNI6PaR0b2kboA0aJl975LDQBE+Tq4UeBH6knniMuUUI8Jxp
Kb9G5GCCFxoweN9qg0+BpTeTorZzwrq3e7EdNBno5kaPdriCvp1dO8EntzWGVeH0zV6MGqq2579V
PDZxI18bPfyUZUHwCZcuZZtbNtRtAyPGn4KMSnDXWZV3KQs1Otplb690VsLvLVg7IcgkQXVjVezD
8+T6sRbeeGUTANcNrTMfGl+l0HttOrCwysRAlo3ow1gt1db5vx2HN0e3UXgWxwHQys6+7l1qL7DJ
3/XZ2VST7Cz6xd4/B73E8YEFTSHTALI59r6ejpoP7apE2fV9/GalKNF0So6cO+gIZ8JE+FqIrdW0
h2gqzLzKd1YfBkRw0GXNFiukaDEfMc8yfb5jlHyfe/hDtApJ5vhhLOt8j4JatspLN9vj3IhIZhSN
F79K1e1Y5eFdPrT1XSTnzbbHFxzNQ0RwZT7JsxxisW0Pbfeeh+kJG5JJTvalwFzDW5RGdMlT2XvH
mE5dmCDgn1odfgvYZNbE5aJVXeVy21SyesFXblhJaqOvPgxEIMChVJBPCSRHMyGXTdF2uNY68Hu3
Pq91taONCisKp+rFkkdsCiKpDHbilUTnoCVfwePkS8DTQNCkIGrOLu+rTvXzrSt2bQQ5qjhfhYE3
YsdCE0H4AbFodOB4PI4H4GETmEZR3a9AwVWu9VOry1jNzTc8rCS+ahFYJtElDphvhKEev9peVGxF
2t7X1B+BgtmwaJEA5LlY7M6bj+JaYVr9rNxZ9UM5yQAZWE9mcWC+J6ZM1kMyunvdto3tgLrq3hwb
6wwAtmINaJefulq6xx3KxSrb1fceYKi06tqvEtrZ0wKoeFIdDBBbTKiOstOqB+ylYJjEbn1Pkh01
BkQT37wkRRZQ136EuAAgvv0Ql7166oT9RBsoiw/NqvDTrSOrCRkFBNVD0vO7erqki+tyOJlSVor+
LC7w82V9jhUDcyxqT8+iNfeL2CjAR9IO8F46KS7ySagD4EuT+OPSKqBRiaaljMGxsrzvojXAAnuE
vf5Qh/Jwat20fdSMJNxa0MNRlmewNdP+IfRuYzZcqOUI5HMrxZp5wRhsNevjupUBY3IwnSU1fjmG
FzI5+pWRfCj6sn4Y25fB8OtzNHqIDetusCNti0+xrwKam/rmAZMHnkVZlD/76mmvSLVg5+P4vZiD
uVnYbtQfBXSpyQwTFx/v8w3x9AHOJIBN1ejxy/nuDf80CPwUCYg1z5PpQlTdJTOSYGOO0WLIUgsl
3qccYMKjQV3vyeuwMXXGUL4Tob0eOZAVJGWi+6hrrGKNtfhRTLl9scyxPYiW2ACAUXauyaeaf+JB
2jjV4KEgYHD32P8CSASHCotWAcx1Qy36EcpZC22CKQoso2L1VrgnQ2lhxNGNh0JP5KWNGOQWXQi8
gywUhROl7K8wuusHOdeDQ215nFWRTNMZ9EvuooYR1ACuZmCcOFNHcR4bdVVsqG502Jf8fV7fHl/F
kDjSUJCsjgyoglPRWB6bH71Rd0dRIUa2tlyHtp7dCsxllEV30GshZU315jJD/Epx77LYjO4pAa0a
3NBABVmxu0pSH8jS39jYGSUbDw99phonAZklseRvW6EzxqOspkDmiidLEkH2TY6qW4+PokOK5WjZ
2BUyt9O4GwQ830zhKupOUN6nQvR0W7KmTVHbKRqX6zjqjZM+ZNyzRJfYxHg4T/2i4eHjfIMOlA5n
U+4Nd/NmbHOIY6HW32VlkxVQB2mbXYlod54dRJzomo8Qe04vU0nKz12lBXeN5RfgQBEfb0BMYQmT
+p/8NPkMOKzje/5Jn9Kt8qHXk+7NtycGnutFD305DJtW8RGXr5vgrnbaXV3o+gKTc8SGpk0MaeYs
tZa7KYNcuQ2IPjGaGfZwbnAeCvBkXomu2jHIjFGJ32a6k+6gBmGxZVTlfebqOB131K1vpRPRjsr8
r3ZYdulBtK0CBNUymeJFu5pYSoXe4jRSecVmkCmh6EbrvlV2jpgneoxh3B4cKgif+2rSJUEu+9pn
o4KPHYbKkj4G138e1E/Kj9NBCTm9z+N0kPObg3rUubFKCGuUScmAl6qknsnULYsc/xNZTUnbhywi
EWHwThCXWBNOm8aJAWybXrSb+zzgiQgWld1K9IkJDCha+9aA1V1M60nRp6STxahFEaHCQgEiLRux
JzZeomHZaBbcMRT554DSezJwhr+a5BQn5eFucnrhWDEgQuZZciOJF7UOsHPu+zBLXnUIi+Q1PP+/
Jp4nsbzOhkZ7nHvEPPN7LUop2gfaeP3QH3Us/sc8DPfF9Ivq5gRKgety+71tt/+1qbGY6bqyOYvY
Rv0+aF18DyixPeQQYBc3v0zXRLMu0FsL7iR+m6bal1dN6pc3/8sOTuGm0ytrNRtoQuU6IJSYn1lM
yw+sZfZaFhv7G0RCgCduCIxilSFFdENWlF1JqsBRdqMSoDGVOMoiVGoVK9l6OM+bsdOGc2atCycL
ziJUjInuEazQNiwgi8zxAdaHKoBzpgucBHzMdPw8LGbo/Y2Ybu4We5lS/jrdhxebpwSVf+WcCA+3
ylJoO9ZeCrSHD9UpUYsCDPoQi4CpujWXp5pIl9ae7yTLuZw1j96qVXNblMaCKVprXGktXkiMWuUS
0W/3KpnuFzPulMOt1jbJj1IC/yq6RElPbKauusKA6VahQ0Dj1pwB3dCGJUu5Jl7qXUbJ8p/1jtUp
lX7rLlCy4DkqMXbWYMjsxagVjsXaC0t9I5o4s1P76RVjJYKVkUK2ZJXZUox2EMiAYPF39aap2rKT
wF0YlJNpFX6sPObGZzF0mwxHFWfkniNahV49iHcVK6DZSVC+9vy7IPEU/jdd62TQGlMTD9vgeNvF
noldlAuPYg8tyuCIGEhNHhvAZGZ8UXzNPEAn/rnRpqYxNkUKAJdO2ZFMpF7t/Ge7K73yP3dF6O0o
McFv2/MriRgFaMoS2eeWJMRfb8ESLyzaljXIWEGWi1pyvWNUUbN29N4/zs1g6svHIYIMqPbXVuns
7YcQio5xtbjFiCnEMVavhbixYA0yTS0OEYMfphZ984CII1P0JdJsbTP35yRrq9u7zJN23NhKgoYo
SJpDiBHiQez9rvm/9H2Y+b9P5f/pbcSV70aL+Q3+92mipON+8ruYP74bR81hnQ7DVRx1e7nbNNAA
/vHSv479brqPb/XX+F/GxKG3V/ilV7z67RVxEYPZKzr+4z39+9f99dXFNOLQKmrwM5jnnkfmvo/v
6teZ/ofXT2JADx9/oF/av7zsL7vibf2+Xaoj1yvLLViSBukhnzZirzOM5GPzdyEibsKTHcTeH4+d
Q+a4D6/2x6n+xbEfpprf6fxqf5z+w7H/4tX+36f64/fSSNI9At2Ink9f/R/f7TzwP79bCTeVCKbC
P37pf/Gh//id4u5HBuzffifzNPN38rtj/z+/jz9O9cdX++33Mb/L+Zv/49R/DJkHPnzd81QmmmRB
5CHq0mB7Zy8GHiDOA6vnpdFVeI+CK1eAHdLpT+iYtoFuH2WJsxaBom8e7doQrsM0Og/cZgDJyohm
gLidpkGs+eeEoumh1LNEag83iTHHsaIqV4XWyyfJS/tjlHkS8hPW8GZT4K7TQH12MBgGPidrl3ba
OIFpH8PYQvmeltgE0NhZ9CfDNvXCSVWpkszbEd4AmC3SG+UWLQLFIeQgqEpm+WGewJQ674KU84d5
HW1EQS3GB9TtHe+lqhRzkXZjc1d0mv9CCbignpyax7Av/BfTHr6i1oyn0NRKQ8QcoB1eRAscPMqB
EIpEK9dGMlBoBolZvfhR7pxgkaFPsMnLYjKaQgzr8Muu7nqluuyBD/3sbeddEUv6o0JMLkQwJgBX
CDjcQKcZlYmVbbrS1v3k2Y32kmDmTF0of2zlyHvta9s++H6ID3ypIWTksrzW+qTeiNEq79tlEEnK
QYyqffDcU1C7mq4J/oKipjKVQzMkXhcJ6PZ3iG1fEV9SHnw5REXdDyYvhLR7t9J+SWki2CYlHliu
1ncXCwXbCyYMh6BN9TtHztVgrUlICyA1c54jcoRhzpXyLnpMAkzknFvnrq4xRJ3mydtJR5hU9w5L
D+dEYvLFBQaBq5TcPbkIA0lZ8GSRecDk7kiywdromJ5fTEcHu1ejozeSkLH8zHzG6ExFrLFLMAik
aZqko5GJAlQ0NQvfdrfAztUV0vLGs2lgk4lBi/tzFF3J7ehFKaQggrUeHd0EFO5aBKcDXBkklIyf
o8NYbMK2DzYiOB2hDygotGxEsK7r2hoVA/U2Cgy1WStO6yEJKzOzrMTrGAmQrQjOssJZ6YOsbMVH
0Ehq4ackeTsxc6w61Yplc7UTx+oa2OysNbSdKeHaZRQ+GX/eLr5NbXrMySe8OiauLTbLzDGNpEdH
MrBInLp9PT+Fek/NdhzDV62rgp0RFfFajPoyVvMS6vN7MYqE3jfYNu5Zz/Lu5NTuWW77cGXZiosB
uFQ+NZA1d7bWIbwzNTOtVs5pYl+lfiiftKasntohWXphFj2EpfSiAzW7g6Y2bvUsypZtrfc40XXY
krdpd4gcM8VyLPmKFmD0UAMT3yYTeD5Wc1h7wdCFGzD+6Kw4hvLaRmgjjWpSHkWz0XRsG7gl6pOH
jjtkTxlc0twC4J1XUvZkyBGKoYggHOIIZhbni7spst4E+qedh7jU0SJS9XsNjO++NRFXEn0+FON7
S/baTeGh0S36xCZL0KOqI4eE0HSsiFMLsvIUx2OEbJlKDKilc6naVj4GTuhPDmcPo9YhbaHAuois
g9oE/J1dsye57GRsLdT+78RGDAWcurdmLSfvQ4UtmQ8wKRgxTzTCwn8Eos3qz6qal7jPKH1gevk5
a7I3ZJYQ6hkMHHiqrF7Xnj5sqCwUsGYO80aNqgr/6qmzdqufIy556kXUoB/Xa1l59tpvjd9GJ1zd
3/rSSbZmiXLaGLg6CFB15SPDo9jqEcPH8Roa/SpozHgXD1W5tbLau2fpbyxVKdevWSyfU3inKx9c
9raNzUOpV9BswUkstagad42dHWK9tu7N0rDupQg4szqS9xV9SqYjhcklZ1H5Q3ivKNY2RGfwlPAF
913s7tGQlJDDY1PqXrGVLC9ZoKIgnSzDbDd92FQLUFd1jd42HJXbbpZRZc7bNlrXKIMcm4ntIvZE
jE2OeF3LabRsffJJCqCHtNMvSRrIV9FDimEyNPEt0HAEiIHSkXtECFGXFn26pUSU51LMK6aKeK9/
TbGFPM+292aNr1gA5mUl+sQmTZ30qlnP+KpHF5sy1jXVlikm4U92pD+FyCGci7gun7sJBmpASDtJ
lVc+o6UH0xsOEJJBLM7dzMvuHaXM7ll2bIdQMk82kgZgAZBT5KR7mAQgH3JrVFdWLksrf6oGjnmf
7iMPDIbuB80k97sASliu3dI2l7bndXd2HR7iorfvG9vpYUv46tqtgvitlaJPdSF19/5Q8lUiXEoV
tEwWiiRRMUq1AUXK4V3v3GZrAJZ5oAbs6/Kq9Ubzuy2ZV+x7kN9IpophqSFjr+r9PrZJQeh1mD6K
PrBdp1YtUEPMuQfGUZbutKAYj/Ig6VvKIqHjg+VIDO3alFm2QhsxeLGqrlrgVFeB3KlOrdVpi9JW
Owohg3UUG7nCI3Buij09s5IdWenHtGiQQRd9rTEV/kytX8WaYW0GXMmWEKqH42Dj9e05Ko6QlhJ/
wpNp6URSukTQ1tpFhak84z0WrjoNQQ1Pl4x7N5aWmESNh9acvqESN7h1IcXJQmrC58GfstSUd9Wy
738YQ/2umY36mnkOeLs6DnbItqQbE8Cw2V+wQu0vPs9fe72uewzVfWWV5ZG2NFGvP2lJ6R6GCsH6
UT0i5IsYip0/BrK+bqUK3MJgftZbLT4aI5lK18N2yMry9NRDUlx3bTe+SjV2DsqWO4kqLdJUc67W
KjJ68yr2YcU618JQrpnUm+BoaXluSUyoOwsQxfp27htKK197SqWsxFFiQAlHedcrqFvOfSjk5Sto
j2+5zEo5B5j17Mbx9zholO+GUy7GrKkof3bOAipK+tAEiJz2jozXu0omLmslKHyRg5Nqmr6lmHfm
TqhfW6ohVzu2vg+2kr7VjeKtVb3t9nrZUj3Iay5nbgaht00fasvQn8rGBlsF+s1q7fpc81iB6DZo
OqML4JtHdbYSo6mLm7k/FupW6ur4pBa9sWiBblY6Eptme1CUurrGCAg9jRmsTTMwerBJlr3zu8Jb
2yBCVr1cm5ceHcmtPIYZLsWOiUsbJKO6r3ZKV2Vbq8iSex9qIWJuqfc18cxDkbbNaxSX5PISvdvL
aTI82B2XRxEhB8O94XXOs+zXmL5AKtoFSu49IQ38JXaQ1bOSdjhjOR+u46oJ7xSjMu9r2+JpExG7
L0nVfXf0znpo8YThaRIR8lI2i/c031g4pC0UnAyftG44eU6nfFKMVFkNo2ac+Ndnd0gnpRs7DQDO
+0jmeRlWV3nWL5PKir6kUHomZYXqaoeocVh9eZfHdUYyP2w2eatUD6av5YhN1dbb4JvXsfIhCiTm
STGT8MdoVF9gfqmvo2V7q47SzzVU8Z+3KkneotiGgEaATqNP8UVqIsjsmgL8TCvPqJbnP1ptkqeX
kVAbDFSq8uRRkUvzuxEZa8vSlPfM6YoljlHJvWyG4U42rGKfZ2q8bvImWtYuf1S1MfTdxEC6BmWj
LWslrbCS6gFHAE7jkQ+F2rh847cMVoHn1Hhgl+W+aZkNrCEkgdIoOOnvIyTGnmA/WsgfBAjCFXW2
VtCCuKjZ4KLmn9lHL4XnmPDLHVKI8VxwC1CmnXdFuxq4usJqKcTd+lJExrBxAuTjPdcst4VbeidL
zZMdBu/OnZNF4d70fftQ5MEP00Q2Ru6l44R1RU1BRfg9L/aiJfrFppsi5rDGN9+jSGu3c9cc5ntt
s3ainptsZRlPiZouizHpHtKphffku+arw6kzGoysfLVcasDA9qJpD/Id5bwvo6onZ7zd8iseKN6y
yapkK5qx1OTXWAXfauqk2KcI0SUGqeiDGZQaF1BCXIAxRpAoDbx2VQxdvYgqzT52Qds9t/pj34TV
Dwh4S25IgEmCNyWzhQoX8hFU8K5jWH9JOwVslKN9a1DPtpIarevQuCTVcM063zl43dmAmL+UQ/Mh
sz3MBakL2ssWc/kJ9gZeOZl6b7vcKoZl4o35Bq/TZm9owAuy3i5eVMtB90IDmSuaTp+2675izeyr
Vr+weKq4VyFZ3NsQ6xatYgz7uS8boy9Nb1mHcXC7e9Ef6f69YZYZ7Axu0suut3YxCoMnMYj37jfk
ehOgtSnC813VvsQIgxx6lA6XOBxXrODD566NcWl3h2fXytKV7VefBTQShTMFsSYJGwnRFhsAanTm
vrfNfQ1TekJEv8BaYtto7xWnORVy499pEmhtyeXay1NNvzDUtjtbeSo9uIN54ZxO3rIG5V/sboC7
TE2ncdYuT6WZfpTMJOBpKuyH/Rh4D1hZpEff+Z4lYXjXhnp67I3yqoR5dUo9xcLjVIGrrsjPcunE
lyYrn3ITyZDOzq9jl39qrUE5ZUamnCC/GutQkspl4/nhvRtpD3khK3fd1BKbcIj5fHZ7EHArGzsz
rLgnHFceNwdDUTGkNTJ4C7HF74klsWVwxtdRdy2xrf+i5Haw8DD+uKRu86kJNHMzpE3PfyDWX4e4
wk9xcO5cI0jXReEedD3qdxErh7vMMKxtVWMg10fkAizqR3liWyuvTXZO7dyHWeb8AOLTygaUQ6+D
cwG58mtva6ysgQG9mjABly01pq3J64AMQRNXcfXmi56ar1KJRBdS+4s0z5DK9fALUZVmfLdc+VJx
gXywHRdpKYM77AJ1XyCeQ+Et22yEu5uRVJyUJtaSbVZANAac6DS5vPMyl7JoUDifRg1HXHWTZkH7
Q2q7dcr601tI2bseX+BpG3di0/WBeYdPNReisLjvOyTMx7rzlyrskq9Roq0id1DfPDM/mejMs/ZC
6B7Ov7sdY9t8BQYDAbst383cYqWuYJlbNIP2MBTlF4ij7o5nOWXnZ9UidtvgGw4X3aINcm8TqAHf
Z1O0j31ffo6DEhApSMtHd1Ql9Kew/uVas4cT4+7wmsrOGLHma3AxSIhV4VWTC/QBVH941RIgio5W
OW9NUX6rwf18ScL2PhgteExFop7lAPsapwikc2vWCVJs8bcsqo03LQhKFtuuc4jwEbhavv9ko0mM
Q5/yUvqmcgHe9yJaRVdUPHzE9SJXs6miWF5mLFEgI4YaVGm4GRKemuUBd6rEl59yvbcXcuDUdw3m
Has6dQ1cajJ3k1ZQODKM7FYofvWbqUy7z6YSp/Otxzr5HtVL19Csc+aZziIil7VxUouHFi7V1WXu
NKam6zfmirJovjCR9MN+DBU9iFO4TzdI97bA1+Si+wxy1HwHc3HbmXr+Hsqs0fhnjBz15rtFMHo0
/RLPhvTcq72/4HzLwI6Y1jUp9K9d4xZvshz6a0+t+r2wsoKkb5YomS301tdXfAQyPBroKIyuW3fv
Y01wKXsIQoj3+V98VoXZUDjPpmMW0N71ZFsEtvOaODDuqzL4QgJNX+Kr1Z5KmBtluRKKw0KGWOwJ
FWJJ68xjmr186J5DeXhaopGGxH0bLBx/8vNQPVI07VCt+8m03E6sgL9mHO+HSE6ualKk1ygwcNuN
incRwQp3or77NmhF6InpxtM8+BkYB13dQlVIXo7F1k+d4dEtSqzrJ9myHldBNRmyLzxoQhIle96N
2evgkOByrIC8m+Xlr5GahCvXy/W9GNXl5kWqapafQRy+xN296HXVojhHNhrDbpOB+0Byo947Nag1
WLTpqk00yCmThiY0DP0rqE4eBPlJB4kbl+RK8ZY3mj2ITanp26ENlbNopWpQbbCQ3sU+dmCOYfJX
xHzvs+rtJMmv30dDBX6mKcre8F3nKY/aC2Ln9TvotX4JuaU72YNnHcchCVaeXUdvVuZtBLBZVeBY
KQCFcPHTLM4u5Gn/GTEa/EW7IDMOkA+fVSlQ7+BOaqtMq/wvsfQKIaD7rOmBtIaAau6Rd0zXZdAY
ixL6JIu11Fi22Fg/Zsgg3g/IwupSbTw2Vs0jvVa9a5kBIFAti3UipZCc+ZSLQYPok8dyzrOAjV6X
IPlWUbUpKv+goJBwHh2neslN/w5ISn/PUr1+SfRL6qXFs0WS85EzDFIFvaYauZfRHR7zlG/BM+N2
pXp9gem8nOSLWpGybWsXxh3ezCn8TyygYKM8iI3iIFVRhchk8WzYRksbqubKK/p4Y46YY4qYorPB
NcrofE2HdYPSXKdJ/Bb7djwssWD4m49lyAAiR7vx+IrgaIkNqLrw4EbO282SozEvUhZm0JF9vnLJ
CF6DyMUqA8HWV9GXqnhaf9gTo2lm/honZfB8MjtdqIP0KRCujVqp30lOF16AYxrkLqNw7cOk2GiT
aMHYhf5pigWhES5ztYs2hmB7zM8sghxixTyABZVuL8WAJKukCniUk/oV6Lz2QexZZHZve87fe78b
RTH5ZIlTpPVkHh2thYk24bckJWknu5H5iG53sh1yFnC5qeN4OyKKYY1B9mWKhXGusy6cHDokKDBa
o4Mx1zQQ1405XpAf7riuomrUGchY6dNA+c8BcYQayJewDV98qwZUFITac4B22FY0q0RVn1nvqNsi
o5oOX3A14l59kMDQXqXaz5dZroTf4u9GrulfDdgTuMmz7KjHQD0EIPM2tqXJL240Pkgeck2a2z2n
I5eLqtZbdF2aau0m9nNQyFYOQ9LH0lySteiUpqF/1uK8uvDbNHup9D63sktLdE0bj6XCPrCDz6Ir
8Yt85+u4C/C/5MT08q/YFQSnSAn0OzXNGnKV185s+lMgqLZQ0voTnje0QY8cEPI1E062rY9xFkJu
5NJLGLVLpWaBuOHiMR4G0JLtRBgJVESg9dwpHi0laLeqh0NQAnn/Gk6gOnuAXtRJQ4poARdvaILq
c6621qpLdWUrnNAGJItXsoUvt/A6E6P9FCxPweUUXFVA5NWoDy5O5lbXylN3vVUhdDIpnia9ixds
HN8HJXKm/GMnz6rCOohBUM/AcSsqB2K07pz0MFY5KlvToU5LFQeF2mXlttpz0krxpo6rGMcOfnWE
F5PN6JX5OjPiBS6ZXK+cxriDa4lD5tQU1zBZ8jZocXdX0ZV4bbWKfJs/qTVpz2RQg2QlrO7lVl9x
s1PPs5Le1OV5sXbOLae7Rl60lE2YpaRq0qeeZ7X7UMP6VqCOtdh9kWpbPukT7ljnD7jKK83fimZv
BtFBHCr1KM+lsGsXPgwissVjdJQ1HXXhuZ1o9bgCj4P8wTQ8DwRakkMYQUZbtvDqqMJwuDNIoD0b
ChdhNJHJXWgJBqgUPHMr97+N3g/FyqTvMeRBLZWwiKtrMLGaV560IfDuYgskllH5+WOSRRRJR9P7
VnU/6ipH9+6vY/RkTNZ4epcnucy0fRDdt65T3rOsy5f4wlTb25VetBUHRFw9DTu61fNYMvYrrRqS
laybwUYgUMWGoh3ySpX8s09gS0VcB+pqM04/h4hzM5aWqlYZnGDUTpeSBBY0devsydPBn4q94O+9
eVTqqErooUxqFS5d3TX2JTcyh6cnr/0S6xbJhEp9CWv4U2MTZDxCm+VzU7qk3AnoLYz00Aj07vuo
y/6PsfNaklTXtvYTEYE3t0DaqsrKct1r9Q3RFu89T/9/iN6d9dfpfeLcEEgIkgQhTc05xxh4htDF
m41YY9rbiwZ6oM4wwxXSWbde51VWGxQ4AQ7thJZhvhVENbGJ5KiVOkGmtdWtaafrtpvEVXYQB+DJ
R7UvQxez0izEQ6RnYa+KB83rtO+0AVjq+lxFvaiKW+t5e/SiaNBCHNRXSXAn6Ky7AFRDqln3whaK
HT06B47ieKKoWm25ayEyOAojSJvQkNZnMKDiqN3/yvVQeVNqZ7nOvfGSZ9JwKpwY5Hc2wjoGqqDE
245mcPBnL+9kAi+NdifqxebWTBTzJIUAqS1q73YASsjsoMVL5goi3LAPhgcCnO4miCrqBCcuc2VM
/BuqY1F3O2BHONtMMua9Wx1OW/k0JsnXEl5PxXHlzn7UO7wrIhVdZKiLhPUYoN4ZvciLqBIHRb3Y
G4FWQN8DDOQd/fOfM0STXC0jzb21rtfW4lraUOybFb4meBenIKvPGnTRN0pHUZ8KfS6418j/Bs1G
3ieJsjh3f8AvsBwmNFoPvR5On/V+OWxuSVLOvTBOjYeib/SLpfVktVcKOkZWeL+QRfZJjpbk6CwA
A/XB2WMgyXdxX9rHYh7lO2kI/8ceS2j7+Ld2oRHed2KunqGamp4wvuHsKe+lEj4kYZBYa1wiMObg
JAwSM670YxgorSeOjpIF+5wzPSK+ZcNlxlyBOQkofi2KqQMIYc8ak6KYWKYiGby2RWZBy6J4haCQ
/i8huwyXW3IvfsKIZWmfOYwt4qjm1Nk1lvODXoX6o0EwbGNAnfWHqGuV+98EqBQlchzuxUE1gwJ8
hmPtgKegfe6dDnBV5kSwqVGEwal7LtMnAnvNk6hJu26dz2G3F8ekPIeo1jGhmstQBc70f1ti+OVu
UNdFiJ2HJwH6L8xF2itx0YNIJUBipQFM4p2ufS7jCBa0eHitZQ2AuTF87oJa+2yNK8FgpiW7sKdV
03Q9HsVRq79tUzqudRmKg7gPnrbqQtMe81qdv9QsU/0gd+q7pUf+OqqTq1wad/VvHtds5S8wFqe4
KEEvHWprNvcJQeAvNjqQIxrT5lRp+3y+39QNkwF1mB5is6TJjXsHhKpfJonzVuqwHvXcAArhr4JY
CaUoYiF6spXWY6KkGp329qelIFm6lf5zTFUMHYkYSISEApM2m5M35Qhp1rqJAGVfWpe+gdRqZRoX
mxFr9XcLEJxIVML/07f61kKcdLuGOMGSoO/5c4051bXrpBI9VIALABhKz1KiKK9N3C67QJqKPQ4Q
BbaIuT6RGtJ64qhZTellGIK3KKWtjD7iq2LtxCHRvGuqR3mwssettQI3jQZX81kOvDBaeYnQW3Q7
a8qOlvAv1AbQWKWX272xAvC0dVOvbNZjZE93GFSeKNUrhfW2tx4UzfDjTXeA6H+3WOvTOu7duEAK
d44r26ujGjZ6Gam9wSJhYLabr9DKLQ9GWMjHeXRe+zmTH0SVBVph8o0ocaDaSwzGmxnoSj2sDoPq
CXWYGahiJcv5g/gAlrmU7rGwnkT/F1UwvsFdqhL3uX00fzmJsMj2DYlWDpKXu0Ceup1a4Jr1/rcT
omBpn2+/cvvlPydZaTkc25oBaMiL6qyDBD235lCdRVGTVSSni7j1CCfoiDVPGIjtXOxMep5voJ62
qyKYRHDUeiXwynw38gW6VqsNR3WaVAtnZLxcJOfnVtL0Ob+3x+Ek44Tbh2rO7a8zupi9xeRvxEru
1nnDw/5zYBrH/jIwYIgWegaBUmw6yb4ntnWdpinc09kUb5GJajRzHl3FgVkzrqi0xnfK7MSXMifu
Pszx1W4T6eTIECLGGubxtNa1RPMVJ3e8AQYer1bb0j7DrUDsLS+7fSjDJ+snWiA/5CuEJC6TOwsj
AioHrXCNkLW6n8m1dt/K0P6CVgsGxPjGf0uGpnsd8LFvhhnx4woCH2IIFh7ctL6IjYQA5bbXderB
CsEYqrM9eSCxm8tcGHhUogCITFxBFGmxnPMBbzWXLkQzBzASJNaDtPjR1NQvalsj8xzI1ZukaokX
6nrzuTRYCWLodg9pFkde1CHMkJD2RupHT0fWZyTfbeg9cRwRTAq+zAgG+aOuVJ+kCjWFuv0eGMFy
1TpdPtgQZexJabNde9H7h9SxXlITAHE7VdWhwEXkF23qRWE5g5lkk+bKtJdjRM9FHcJT03MeTK9Z
mcjEpJBZrQHixlJCrqHcNe0jtn0VJlaxQ/6h38W2lPq1pLHaDOJk20SNs5+sIbifA7TPDQd9LhkW
9bPYZCQQw9eZlw8huD9f7vMJJh7D+VTjCnGVtMkf1LAIPiVKfoBoNQTZyBAcOJEvWoU6npUBtKOr
lYg/hspUnoZyLrejOoAdVJiSCfOBazSpYrvWONVurmaqZyl5cQ4hqz/DN/V771YnDiTlCs4Why2V
VDpymGguNqLl7cRb3a2J2INavyAl0Zp3vTp8mbXJxNUWc5WyNv//XaJQ3Iodk127rNnToiyaij1R
J80dQN83IMfdQXXi6uzU03Ayu+pVCxx1f7v9OI0mr5nhpepKkhAn6U5XV4kv0hfO45ror62p4OZi
/CgVsyJ5IzJcxwglj8GiW0eM7ly3Nk6+WzlpTSgpiiI/jaQ64OZFQbCRiWELeIC46LioSfuPsl6a
SBxR444clHOlzJeWiD7ppfWu0aMe0rU+OVoJdl1SkvvhGUsBZsAMK5C/SAsU2xsRj048YrHZGgWd
yivZ9kW1aH9ryrrQPE4SqmHpUOTHds1TnhUjz4/iAZYMrR2wSl7A2BP0RdR0fexwRBSoWhVafZ21
hzHuiRGs9bfHL16mqNte0e3w7citTuzdNuK93Iof2vWxzDvvIjM46tAyoGFBOJ8XfGsmiV4hyj1Z
RfN20xmZn7NHZKeGlSYbyGHljm+b272LurDv7d8nirJ4MrfWYu/DKR+K7/747TxlaLh55AhZuabT
a6Jr9rITPaCz1GzxBnD9PrQaeKE6Y8p24nXh7C7Otxd9K4q62xu9FSWpIiHt9sLFkY/nObbjFxWQ
qThUS/Jq5EomxNqV0H+waYjR0Z9zqV08UcFI1P3e1XNSm1FmeZ0H3IJTeTYYu88N4Xs657orNijP
1u/LeQwldN9BRyrez+1xvfvMt93t6RaNuRucYGep32cbY38ImbXXTbI+D239nb8V/1YnzhAHxGm3
oqjDI/b7UvJIcFiWxl9D6txvX6r4JsWmXwcCsWcJ0I4oiw/5b23+VgeVBK/lduTjL4gj4rLbL8w5
uYFNnXhk2uEFWv/27Z2Kj1i82A91t6LY+3Da3+r+66Vul/9wWuRYNS6bcHDjdYyMZTQnf++u5WHt
QWLMfHekYlGdwW3BoTnP2RWnivJ2EXGlP6fPpFug5vanUuypQ70c2j47iovXMIb6i7aToLvcvmfx
mYqh6zYpfKi7fcm3dn+rK5UVuSG6omh4u4youxVvlxFd+lYUe9sXf6v88FO3y/ztlwZFhTEwfMu0
DjbmdTbdRr+Pu+Lcd5XbTPyxVjR410rs3hpFcT0s20A+ijH23W+JVh+viuVVnIbg+23QMNaksFsx
XQcWMbqIOlEUe//XduJccVqqZ/6SqO1xG1Zvt74N6+L+/seueB+xGMnFbkiqEwk8X28PQkw1om/3
Cso/2gD4XQ5DOrMYwjICat2dGCREOSdtcU2g/DPE1SiN9N3bbWgV1/rrcLtO1LcPTTT50O72jYkD
SehIxLdneZvkP3zHH84Ncgkvlnzebt4svs+VXJ5W433xIA+B0W4kcKEu2V7H0cI+Kvb/MdbemQeR
MDDEjdw24q6tMEFVXNuZBDf24mHcRn5R/FCniqdI9powztooknfimy3Erk169FHH+3WQJv3LTGL7
4glrCxUhCbjf+tWL5oHTv44RrKpxa7+zQbe7F++xHRTpt6mZCQN0e6fCABW7W2e+vekWWV4p6M2j
6DSQ9WW+tBQz5KF/noj4x9urFJXvyn9eI/l8WrNMp1tn2vrYH5tXXF787K23ij1RJ47+rSjq/nap
TG11aFN8fV3bi5sTTbu0/CckG5Y1Q+1vw61Ws8KDWMAhi5clXDrMLvQpP/vVuhMjkdhDNeJ9sYzy
fGfmyq9QU+tz2uOFJDOvPgcwah6DGE/Dw1DbsO9ExGAUaYEzYaiP76Y0rGJmt9ssKabGqUzSxRvL
EpArcQSX7IPvtwcj9sSmNcj+14pu36qPfQJ6/zZHSyQy78lUvIiG0mQoPrq9rIOAU3PpdVbOyCo8
tkCdYOQi1xihhDg2n+vWAUo+1Qcx5ixNhilTgiDfDTwy0XvFl+0YPZPRYpqs8/vwXwnWOiQ4q9zt
29bwRROlhdsfGkQm4G2jN/x+Nym+eJJigy0Ed4Z1Encp3sw2VM0I5MKaZ7+IujqJHRcXy9U05h8R
qJoT5314Mdko5cTEf4hPPCujnZIMHTfiePKknsVn0jj9Me1xES3LdIehlOOVU1HfLL8xY6Q73I2w
ya+v+3Z/EnnPO0guvqKH9EZyh7RrkYxYvA4ZilMi465DEyxzobL9d3IcbWe0c33G0NN3dIB/xM2/
W9VthvW72u1TE+b2rX+PrV2vqRJ4Fv7YbLenqFgpkZGuO4rPa3tk69pS9G1xkQ9j0PZ9i8oPp1QS
Yduogh6RtfiM2BOSN8IwDYp9qcMOjToWsUPEpRjkQX+5+Wj3+3mqnvRBxw9Eliiw/aMx5k8EzlwF
Lps8DO7NJPXypXsy82sZO9ZO/GoKpecacXShS9+HFetuehCdZf24oJVyDaNCuE89SmXL8iTTT3rU
aNsidVvFbpaF+BDFd34zDj7UaWK1INpsux+Oi+J/NzC2c0Q3IHy7l9MyOLTxuAdFZm3Lpf9qfZha
A+920R62gVbjMWb/NF1kHG59tTB1j5yh8SiqiKgzn4gxZdsVtaIs9sTGDCUahShYYD+Oe11dIN9A
z0dvjd1t4NjMYNF7/5jcamk2p7SZSvRp8X788UOIbjIlZuj2SHuDmsnefYC3UVR8lJs94yxycmRM
wb1oeE4eTUfRI0mAmYEaqB5EE8FBUbK9+PzEGyfS5qpDbB9F1+uWYWsgfjvD6eYXZbNspqK4sw+/
+7e6qHfW0Gx83w3MzF41mfKeLK7HbThrxmEPd+VV3La4mtmG5SHvfrtTxBWtqZVxIUVf1KhQlp0l
LUTzs8MCT7I4/m6GF/e9TZTb1yNmte1zEv/QUNr4vLyYje53jVQeb56PfNBUv1+Uwn1nEMsqCpiV
rhdbt37XBd/tipvX06L0w07rTbeFBe5Y5haTBDkH+yyhF4o5Xqx/WxWfmkQ0O6ziPbjL7pQML/US
m4es1fdaYWGbit5ktVkE8KaDOr37FjSrBkldq7DNrytr8UWIH0amciHwQzLerfuJjvWxi7Zj/5yX
gY887XFpohV59x+v1bsnuD3RdfIXe+IpyiR6u+3UoZ/7Z9jS+3L2yzpm2PtjKZCNdB70/DMjPb4g
GNZWk8gozPg4kVCAfiSjsFiDbrvC0Jv0yCTcsF7j3e4SVDgJ6iBGyC8+6jBa+qK16MFRWPNoRbmD
RH5FvW0mjvi9d4PO7atvMPf8fArV7SGJR9NGcedXhQq9tVjVGzgS5jo9DaDlFk9P1GmvEsAWn6uW
dy+GnpAIs839Iy4EtCm+vDO5ZtLXdmkP+xc+59n0HALBuHrVlodhogi2/sPfj6r/2i0NDLnCBhXd
Ujxm7uocwb2/Kgo4/eH2/B2FQFKyzne3us2W7db/BTmiuvlACqX+YcDnvcvws52K/FF0CdEbJGde
+KxHb1wACR3RbyEbiBFJ/LI5WfEusmB6fPfViN1tUxpuptbWMV97DB45Z1ejfnOqoC9eDVipkQ+a
AhhomnG7Izuvb2t/w8pBU0YyVtk6yInXIfbUBlZGCOv/jKTbTYljW6dRUnnZiV1RKTbirYk9jVi2
F/y0u9x6qvrSJwL+LypJ6raos2O9IF1NqkaSQvUA9a3xPz47q++kQ2tVveqNUFGKJ7NZdmI80msS
149id3NUipe/7U52G54N/VsXZOPpttZD8QBDTDdr98MicO4CSFmXDBZNZXkB/5nvwmx2MzMn7Q6X
UiT/0qPXiYDncT4Y63uE2ockAtFPxLC1vWKLPFw3vev11f0gbMDVj5qtm2LdLJDg7eIw+ySqxEav
7wbUAE6ieRFdHYdbzlYreFq/SLNrEJvI3+Tl6xDdT82jCgTUT4r9UOmPQ6eR2SIRVrUsciNaZfIU
E5gLxkKY1UedfHBoNyNXb+g8JoG+HYut3pUaBe1MsgkfNdtMH/tF007wrF7DVYkrTorlEEjxD5LZ
TL+QBsl3atiAQxKTcOZbLaH2sHyFO9XwOr35XawqgllwEWleHBo+uPzsnPR2dNQ0TTqYQZwDryVQ
US629tRXTcV8GRNAXYso7XyOVaPZq0vsIhIaXJf5ddHQyivI+7vmGelOspNbqPEQfhukmQuSmOfs
YyCLL+n8qyVv+loNlXk1OvqKlDU90O0YpmY7dj61QFh9sm5lRjjJ3fRA6zCgS83gUKUQKGY336NT
fVeweGhlyFVUWABiSdbJUzAudrI43KgfO1O0W3rtKIVN8qXSPy9aJB+Q/TX9dJSelTSEI04CN6O1
flFU2mcz+ncAOdSu9jAKSkgFrEFNZG0J/P9qx/wA/SVY76H5pSErJ3mJgmlLpqVPwufiQ2kWenWW
1P4y75VUXc6ynXyK+wlQU44kEnzustsk5bg3dT25HxSUq1dNn0Iy+VZL81KEoVvNDI69aUPmbyTd
QUEa0c+SSkO4OCxOxaK8cj/aeSKt4OwEhB75/spgAIGZiy2pcBK4IMNBYK3h9wQYUWzGjMTkelEH
z1yvIC5jidZ292MpQCog2Z69OeXXqQKYMzuj9Ra39SdD7cCPdkn+2I0TGZLRYl/McS48PTba3W2C
35ZRkOCn/gL6weshV7X6qrjA5eaNIQ8B5d87dX2l2kpYEVpR5ot5u9cDx8tNbfbM3pkuWaQEXgBd
pG+vRVmTr6ATKlJ81JOUowWP6iHhrlidd4j8qF6bAssCutCTTVwpe7WAQ3JBtqE+FE7mZnavoJeZ
9se8GqCgj6fUD/vU9K2lAWYqxy4KvuHltunBXp2dIidJjbdb68TMWJ+umLOHOTAUZHjgchuk5gkh
CHB8zaQhU+bB3h17qmNEbmebT05fJHdEVwKXtFwyqaUBPILVpvi2n4JOSUB3TAl0iJduJNt228y6
iVpseU0y1UBpK/7UDRnC2V1luLWdn1IrRQQgtNBFRaGEtHoputhV2D0tetM9tUmzGwZI6URJKybl
Ph+1U1416X26bjILWvxmvi4lcB7dmcjFDX+SG1I8LUt6bEprOk+psvtpwClKQpl9StRBu4MQvz5C
tu9OU116QIIjBJgN5iAiN/vZpkPZkGP4elBNrlQvxsVohoNp5e2pGUuSypj47sTebVMFMUghLd2Z
Pdqp4zS5NmSV14BSF8i631hGCR+v/VoiFkQmQ3ZxjLLxGht2XWNJnaNSy60PBSHQRiMPz5E2eGFl
S9/T0jnbKI/OUHZ0chd8h+A+JQWhATNTzp1+SJLkoJUlKF2jt/9J0vhFKdHQlJZwQLWuJahnwTUw
ImEBwXIlu10dQSW+kuBLRWUc0eAjVAWTn9eVRUiwboaAMK5QqzSl8Jz1oVcUy5emUwI3ywAXRCPU
pbX+ohtN9QoeFlC6Awi14jXmvRnurCDQ3KrvvwxBiZpRln6RmmQnm1MNBUeMWyDtY/62c18l/Vc9
LmMYMwKUZQL6kmkSc48L8zTVEAvTRctTmqstMkXOc5R3j3M/d8cekJ83InFwD8rtuR4IQkuS4ybE
+S+mIktu3pMVC6p3pQVgnMZrInsGQrBdKllealIdawQ+GxC53c9OyT2FBR/oNNLFksA+dKsd0EIl
TGhhhUiQBHG0ayBwDvkusOIh5ql3SEKmsuZXYeQ6CZSfSm8BGlo7I3mgvatC2uuReu+4Sx0+12o/
H5y8a1yzJJdFRQs3LSyDoDiPTynyN3Lqc6jlUb4z/C5PO1ShpidcrZNumQ+tHsBU2ALogVM7dlXV
mDxDJ/mszR8sLak+RVL3XQHOdhdQ1t8wf7lXNPhq/m4dMJg1nQT3bCuNZImDlQrVMNilhUtYwC0k
3dgJLehF+49G9ABSsVcnGBSa1htSnVVgWvn9OOAwzUuG7LS0vF4C9i0BCBiyWnV1WTGuSmh+dhzd
OEttbVxRG/81yEm7t0wdXcPU0+pYPzY53oQk/jHCyIw8Rv7ZrMfmaMzXXLeVvY4CiUf4i8+UjGcX
xJF2rtRF9Tr5mlVV5zEc2vdZr3yLhxk2iD4heS1os13ZlMmbuQSsNwj/48dQCIgpWnWvmOhXZ4p9
Io0Vn4U2h2cLNNa9rEg1EvIwHSsDcKUFWEuOW0hVnueVzqbvm8tU1spzMYXNmdTcXykEEaXhTcCv
Dr0pXZT8a92Y8hvEuvMpysvaNxVpPKQKzkejG8wHa90Uev/U9PVdGUTqqW0iUB2pOpPTJ3+rqtAC
xqNou74g2A5ppys3KYFykuTujBYaCENKSN1sYq9G897LNIhatbJwPL5lELmG+TUyzG9lEGb71CmU
naPY415LuuNiVqVnDHoEFm+cSPboat/OJ+eUN9WhbbDKGkB8rMSOErTu9xirgZeo8zUzpw5F7LRH
L1xxdnICQwow6+7e4ks81pL51g11/WRGEm6hSfUzYDY7aUTda+nUzynircxsM7mTOpluWpO2O/pB
cx47Mz2GhbZT8YxKoaHunEx9KadhuVMRhXIzY5KfspA4a1Cq90WDwIOxSCM9DNG7rBqjs6X+gI5Y
unRGFrBulOHeSOWJWWD4DGwWTG9sn0ktRwPhzyaxq6XB9KRyduBM4jqAypfXIv4UjPPgam0i7/Mg
1O6NGVXWdh5zz04f5Kh1rsvwVOnk5LbAHEiuxWuD6IQ/1LyhZdL6PSZFVswdhPYaGmloC++BXhGz
M1CdGiL7xcZ2LSUconELvYyqvWUDgu39MNqnVfbSJ59AohNnp1KTL1JjNX5WS5VroJTD2wmPsexN
DZ/dggCar1TanSFHxo60Hg98P7KfjRUfSqJefVtOQBOUX6Mz6vus76Uz4lCzr8Q2VKLtOswmau7m
zhcSJLxWL4iUoHfv5wP6wXLNiDiVzQmtENBNaHRhHR1TlMS8zChflDaZ/RzPrOXU3xJFh0YIkIrr
VMODhF5YowVghc36c6bLBKGL7L6pWvsByTsbZau020ct3DjodpFOKY8VeU+7OiTNbQ7zB3tqAFg3
+lid51F7M5po4E70Cai/WV0WcoxP0WyRQm/k7YuimM1Lit0r52ryKKoG7DXouZE/FgeHKh2fAwOS
n2iAqcFJJC9s7QkXFWca+bw8SErzrE9980Luk7Zz5hCLygGkESpFui8rCU0TZCjqqQ9OjGj8MJny
az6+dNePk3xpk4CkfruGnorX54vGok5TfHPSHJJBQaFBlPykdVJzso2KqG+X8ciNtoOAo04ivwub
b5NZwK89OfnFrAdLdic5RAqjTJ7f1YldK8uWsxaVZ1ESp/GRo9FkzvfIahG6GMbhANBBfjblbnq2
fLEvNkbYwqM74rq71dWK+U8fBsm9Qw7Xcx3LE/Sj49utwTh0oZ81EHDd6sx+/wOpdJLHB3LgbVkO
zqqT/oSIIXwmESp87lHF3qfgsf1bndbUgNdaEvcKNYvJBGvswxjY7UWcsZTacsHWOoiS2HTtiFd5
VnX6qx0+m7btq1YRX4cGOg7V1NKTCsbluQwy7aE350dREpvWgNu2BnVwFEW5SObLtHCTa3tVrcOX
rge0gAKzdRB1oAn6RyAMB6z4tQXN5holJTC45daiVvLm2uoomG3XoAUJ2L2vj2h9i7qskGq/yKVg
V/e/Kqm3ngGEWs9OP0w7O49bxN7RmyEjf0JfR4qeRJM4h5m3YML25E4lx5z82/u2wMw1yXR7VtuR
YA76Z65ovG3GcSURL4JjFYK5LnvtZVTRW8YIGDxrLU5WHr9UyUEeTe0lxZ55kZcm9JDC6E+iwcgi
6pQsEuLda3vRBPaUNHBY8IaTfspNNX6WKqc4KzP0B1naxM/JuqnW1NJGz0s8VRTFxo5YodakVZ7x
iFUpsjJQaQC4H2S99Ego1F8rxFu8XFOxGJtCe8WYG3eGggKoOMoDco4rtN4rnUV7DVOzfCin6rto
i8TR9BzU0XYsHX/IPJZ5iWokvc30vuiSXymMDQCkm+jcBFb7SIhLfZmSKN9FAFkzhE+8ZK76l9YY
00fJYsG/lsTGKVfVzKAat7og1DUArKw9AhU9MnvddGq5B/udXLezEEfaMUDPO3FQRpb3WqPzfrtk
7xSmSz6pchJ1qHrN52hl9xcniLpgAOAfgeDaWtiEBwpkKneiOOlx9TQFoN3WuyyQznzMpfio9k7i
mdDnnXpFl1+qjpR4WWNh1tip8oLLS3mZHPrWoHVPosqMTYTWFzM/iBOCyRzuB236hlGkvIiqLHEe
9IoPQ5Rs1TJJYJKGnSjGJg9LroddXSbHWm2UB0dvx2d9nGD6qNR/mRzHZ7FZ7ARlGKNT1gnzd13l
2N5SKvF1azGXNnEF8uw1YgGHxIKALuqRqFaUIPqpDQ+CMaWc5W8As7VPPADbl/Qivei1AcVfpCgH
YNjdk9ShMld2qvNlrqOTvizVL5Srz1MhxQ+jk3wPVi5mBzP73lo3Zm0Fbg2q+FHTiJvUddm+9FXy
71xJPLZQW+jlBVQctelLThz5BdDkS+oKF0HUwOIxKXm9lyW9cXUjl4524xWTeqkHBTK5JnaO1kvf
5ztH+kKeov6I3GJDgBag+WQq5adWd058m+HeCqTatSB2GArl2bIhqOi+txmSTiMsXZBDW7g/Ivup
GCB/0R2tgho6dI7y56IlcTiU/RnR5Bf++r5RzPhaMj4uqfpMgufsA751WDo604Ox1MounQ2YQpbE
syMt/TKko7kfmwR3Q1kQfjWsHarKCiKO+Fy7KdLvNLCiWhP/HHtVPoeV9d1u07uldOKduiwgaNQ6
+xyaB9lWse0QyyrxAntOUsuf5MyS9lESW8R88/Sxi6UfIB5hk6ljmP4sciyj73wb6qcymK56X7/p
Sj6/lm0moaVYf6umXD6lqwgE60lUNlGRPClWB2UZ1GgYo73qJmmaXAsgY+Rsy8FXZzwHpgnVw5Dl
20ZBOLiWJnjF4mpxhTmdaU2BPAbhwnhaXkcdXkML8dd0KpILmjsJFqJZ7JROafdHSEbjHxbkHp5c
xeZjAUnGGgA2MduqH9ocTZ/a2XpODSP8oeTJp8KwkZfK4f8CWkLkQa+jO6WegrM1NNmx0afqAlV7
SQQFGk7s0PBFyY3Ci0kA/texpDdrqJZfCsQz1qp8VAQZYWe4CVB3n90xqbI3u551f4mj9giTgOIa
LA0QZK3b5gz1IKZZKCNKklZoCkbBcO2HvnvtArN7nVeImJkPz6KUqQVL0khe7kRxUpVqV6lVvxfF
EfGwUwZCwO27on9NzXVCAz96u1pdSPtUtYyraK/ElolErVHB1cdPGXqa76MxmXai6IAfvUNfg7Xj
ejRqmPoNY4a7iJLYoDN2sfURF9paRfsOjAAE9aJodiOQPHLafVFECme5D/Hg/76alevrDCaOifsz
KuvzYhbqg7j3YDQTfyD4vrWY84ZVuDPjpVh/qmS+uGRG8SZK3TCHfqSnmRvOQfQ4oKz2SNJC6uZJ
V+B1oE5skiFQfGUOSfloTMmfQdOjayiHj4gDw7kPg+qjJEvF2ar164d6UYxAohrDMt8PHU4CV9SF
Q4elQmL7Xpw/Evshx95Jdv1QO5d5quVDM+F3bDWLDi0qxQZtOXeQ+bBvVTgInUtJQr3XTYm1XUAc
FQc0gPGnLBv+QZX+IjfVwMJKLTUi6JF56aL5dbbl5fSubgajtGdFC+HA2qRQG/OitBGnWCQ3WNjd
91uR1QlKRfkYHdfphyBQa3ikddSsvtZztLYcLvjzRUFsIP/hIJQkCMzNHQEXURaH1HnO72IQSWqu
mhd93WyXIrk4d0dVsQ6isoefD3x6O+yTOlsuMN2qZ9BqSJxSElVqox7DwViuUzSfgFjW8OyM+huQ
feygXt5KyPkdsPqCpy5y9LfUSPb1YpbPomWj5Lslm5atFM+138aLs5UqMnFRqypfREuUwN1maeaX
OKiMt15l4aj3znYsa36oAYvTxTHsO+iAqrcqV/ZWNClP2WiXbxJY7D5N2kdxDApSOMrQzn5osirf
6ynhBt1unku0fgfDjVXyFDXTJrdTSlvCAASos9Dy46F6SRZU7dpo0Z7JaWfFkMir63NujlBVFB58
//R/ul7G4u6oDvhV5kEJXc1G6Eiryvrk9DNToCabVxBIyr0xtQ/aip9OZzs8jxPcnaKolKUKrYyJ
sWaQ5pEgLjhBVOPBrGj7EamjhxQas4M0f2mSJv4eYv958JS1VwdmQRc8fwoJoVUd+IA+2S2cgqWU
FLtKWXqvyFdwS1HcVeDFYVuCGyR5qZXe+E7/OLGoMt4GHZ9CCD42ylLpMwn+4PzQKl2mvojxKc9u
crFVWw/dAYXIxlbln6kkPTiB1nzPneSfWtCQzehmtTlyfThWtSPCWN8RL3k2QjWGdbhOyRFQ0sdQ
C7QHp6Jjr1XJuhF7tpxoB4AgiRuA9Pp/lH3HkuS4luWvPHvroQ0lCLZN94KuVeioFBtaiipqTVB9
/RxcRgY8vTJfWW9gwFVgZLrTIe49B6hKwTMquHxtbL0d2Kznl7HsHnqvLr8kuEtERUxu+BbAlVZu
pnVA0zO6s2k27nq2XIAWu/WErEEtxul888Fl3n0e7FieNsiIQRODVAq1Seuy0DSQblnFKurz52xC
sUtZgX48s8VWGLza5Hj3rcJ+GPZ6EbqriiUmgEPKZtuMIK0diiB6LfrU2DMT5fts6lOQZdS7LBfx
hlmHqhqaFwBL4TdGALQSEKuPNOq84A+hjd0dc1n2OsWAhUI1Egq25TDVIrGyjXE6jBNOILsQb88h
0z8EaW/tijkXrybAPDatxRzkRg7sOQWkLg475I65QY56/5jHZvZijmG8C90+27Cs3f77X//3f/7f
t/G/wj9LYLNOYVn8qxAyN6jo2v/+t2X/+1/VIj58/+9/O1jF26hEdS2QS7qG7ppS/+3LU1yEsDb+
D+6ZUWuRRPFeuNOHTGdHgjKtZ53jX9AcAx8/LiVIc+V4DKPiLG3MuPwUOjN+16raeAzx4l+X+awv
PZKVdh4gjQLaCHx7+J8E6yjZAawQmMCodV7QdiaJsVMB/xZbMyffE74ONVg8YNGRt09k0XLm/8Mf
7rKf/nLb5Q7XOTNsZjPL9vCR//kvn/kACPaqdQE4BHa/HAeKB5ygu6e6GiysY+dy8CuDlRstdd9u
IkgtPG512ytL3V0F3TScbC8SgEKVIejyYhnT7QWFWMa84ib2PsjdW+YhVcwKsKKSKflnqf3XxAUQ
6WqkuazVEzST/mMOZa2D3/DYGBEww3qcfwuknh2mku2mLMC9Dd4mZ7rLod6NLEB5ko+jynlDCrID
YykK0HocXHMr1E/Be2P2rVZtadybYbwdpY1SU8/WzFlb4fRSP7lV09e+lg0DVu7Uj8r6giyKANR+
Uujh4GAJT/bRMGdHO+Br10rtSzaiaBA8gf2nJs9BZ1s2+hnVitZLZ8aHsSjEpznRnW1mZaDLlEMw
Nm6wg/dem0izsDCMz6A5fxj1OT/lDF8VS5Q7MYMduJui/KQNkvSXCZzDAQIf0nICcenKbWccx5Dg
SkdjgADlJ6eSOSmhq61Nr8HZDMWiOTiFUmM1FfXIhrQ0vIqIqtsViv+K1X+2U243c5CCZMufQDOR
MKxSd5O57V80WrTUXf60K8Fi4Mo7kF4E2yQVa8E690vSV9UaoCzNGXev+oNtZgMKObn7BWznX8zK
LJ4BalujjjUfN5Ow83MdYleqjelXJnJ+iCQGEXDO0WhleYgtHJeTTClEVnxNosBdbHOjLR44yKqx
wHYjHzBz+QPZkkLG9SR0Cko3AyR2dO7jBD7KR/w5h7BKtAuNkqTqHmoUe7cOWNhwoMH7EzIDPpJ9
Ip08Lx53QwGMPHIgRRWAZg0Zh0Atf48LTASU3IYgB8fqrbs3kmJlVWZ2ARhHdjE6Ye1iY/5sSJGS
6xmOX9UQPwbRyigq7Jje7Ug7uIAz9ilUktYrvGOaEymUHSlLLDk2/YAr9Wjd/JXGMW7Pe0dspn5y
7yPe8qdatDjPbuJhlZM2DpuHwksAx8Vs/jR1wjng3EPW7sCYGgdslH7BRXOiYTCPgNLtu2/kUHoh
fzIt3fZd3GweyMJzuXZJcMagYrRAb1h1aWwAshtx48lugX0drJSFXYR8DQLnZGsh3GOIa+UIoIyZ
FXRHIE9bqOx6H1NPNf9gQ2qyXuKo8U0INaTeb+0MK0MNZO8Bp+/HEyrXqunenhrITF9xl2BvcfNg
n6nRjMo5j6CJ7H0aj1r3QUSTtbsxQW1siss2E9btrLVILEyOykSFupHp6VSv7EnoWAL+NKUaKl+7
/jiYyAmgWZR4mZrG+P6CD6RByiANlWGqiXYFZt9yB9idbDMBxX2BVort6W1Yg8HjgsyiCQvaIAPQ
1Zzd25bmnkVTrmlE8rrOnON//qnGTcftTzXTPcPVbcfSXWYBpuPnn2rHAMd2h5Tm1wJQhgfg0OMU
wTE/uXiaFa6OS2B95P1OB/7rESWiCdD2dVyZDNOIdB+5tJhG61tkdasqse2/kA690gHJDDjDk20B
3wWQ9khZyk9R2uenFFAbWDrLLgnJ7Gao9QI/GyQktfImGQCZKHLlxfOqFSG4H5mGdYVsQH+ASmg3
rThW8E4ktiE35m0txq/Yu4LAkzTKfLFRQtDLPZZZD+hkGWzO53DVGQ2u/ErcvDhIzcWdePtGcyt7
Uo5NHjID3+lviQ333Z7kJKLeu5zi4G7+LdjPcQonw33u1HXPiZyTPMmWvKR8yrP8GINgY2UyzfHx
w18AigWNVvzo3ciSuPNAvJtpaAEtAHPb8oBcYpbrRZhqDBiHUzW/Rfr1eLGl2BSF7LnXewcbK53r
8O+PRCbLlFLm5RWqq3EM7KPAIz4NkRYtjSimsvRpjGyEH12lB/r/l64Hqp0SdbGJE66fw5D2Ribk
JEkMMOZ/+OYgu+b2q+MaWJAy0+O2YerW7fo+bwzwos64yWQ5E1PwMs1mviqwkRDrttTLS9fU5aXv
+1fACld7zShA8UmytBuGXdl43wBMWL8ZB2kSjVjyja8asvr2FCByI46CLnDV96hqwnmGZUSrDNgG
28YEZUIuuWAr2auMONtHEeBr27KCIQlJ7dqAfps9JLdI49swZLe4eKhH3neAofMNe0yPdendJ0hI
uwStbl0M7OtmX7O+pakxna9EZMJnYAzFPcomauQxXUimfEkWtriuTSq8IpViCUrjvPhe4pLmvIhK
MWuTPzL2FhVr0GrFgrw6BR7zdlwPpgMO+6P7AXSh6w5HLh/HIHhANnjwpzGA/au2py+FHtUrUAk3
j00bAz+3MacDA4LE4gREj/mjGfCHzjK+pRku6iycFZ1TexcYenkOhcHOJBkswOauqctBB7HOQ2Cz
0JBsBi1iZzC74M605xxrvCJqkHE4jhVg9sD4HCSS/Jm6phxTTwMG4NJTMlBToHpHLw6kBPtle6Le
EovGf+vemFJsF2AcrTXpuysXNX09IZdxDHtsvnWQFVclbqwT4eHmreD4hUbi4h2WoLO17iKZFZMj
VaHmdgZ+W2lOevxtrT92Y7zrQ/exA8UNLqSQTLTk65mhw9ae1lsr8M2Mww4QGPohSOv7ZRjGWXTX
smw95ZN7otHirAGHKalxue6CSXs9CCBUjhKepCmqsdzh8KvYR3FYgyQg78NDgS1dtPK6rtlMDRIS
l3E4FqCtBnnT2kxwGrhS4wHQGfjYtDqQpMfPyZg1T7EmzLPemsaqyXqgTHbt5xzppE99lZnnFGmD
K90Np88AsL6yx+7kyl6f6z/HUIuabg14xz0yObA0cdxPmWnHl8kVb00RlODnoPGgDe4mLs15Gd4Y
qqHpouigRS7pityUAufrFbgh5ARjl2H1WwGuZhFeTUN6fWwAit13wVY9igqkZF4m7rzRfgWgf74t
eNM8hJrZYJWPWloPYCa+GwGwmWSkjbPsLgD62wlonMLzwRXabZsUl0pkp+kezpNn91BxW79fTJDl
if/wCXmhFCUIEL7T6/CiufMuNBJ37wC6HKRQlbNChsL02Wutj+FY6k8oSO3PsZU6gIKxFrmm8/kJ
2Tg9MlB+2AOq52NkQE72SJZGsakJkH+7BSY6C/4o071Xe9aHOR3wCYsz3UdKofUhB0TQFp+qZGey
2v5QYbXjG3rcvTuRFQvZm1PhdNYeBQTd3nFxoNraCbbxtnNfWTH/NOs2rv5cLwC9z8y2ut5M+LkL
nRN23CYgc7T8qQYNGI7/A/4pqMeDg0PG57JkznNYhp8HvD3OJMqA+bhNGxOZiNLCwiXGPaoKTzgD
B3NcV/FdoZfNJUe66wVZ6/3WnXD/N8Ra3K9JKEmQfGuojb0ZRF8BWMsP+VThiIk2f4nc/KmN4rJb
xOaP7NSmkGxxfXRtS1q5qQRH99sGdHG37OJAtrQfVcHfN6t4B2J+7d2u1zWM3+PRJpW2oTfxyKKp
uVh1VV5sUjfHK1o2IfLi0Ds0EyCpSWIzHEkiPTzB27oNKn2l4d9qrTyKCqlQvhr/LgJFZAEOUvAv
j6UWtrr5t8AaXictHE9C4i4SH7ISGQzvIjl0HWs4RU7yNhykgxqSv4bM6MV4Cfezr2EMgO7JgKPv
Adma7wFY2F8G3cAmSEueYoCfPxk5AOGjyDNWNCRFrQHc2GbIFyYZNUnGt/mY2neL6Ecg5fTbQGMV
ITE7sf50UUtxLKPUvUO1AA7KvIR/jsMRCKmCfffa7q9CDOGr5SGbKXYTYzGNovTKVEuCxbQF8c+V
aTaBeAsYVuFa1NNNVDINABSCSwo8QAzg+D1+Awakbf7YN8w5SJ7yVjc2tEVIga7vAqYN6qvdw9Vm
49ddildW+IirUMu2hLYpFC9XXZTxgDWpwosOoEv2XVDOl9EYnWdqsC7/Awj67SXtMiBkcpZsZ2uq
NqTMC2bdOZFxZT8nzR9eFbeX5MAPuGAHPnmTvCKlvnswTQOYwvYHU0qZRHQKeJn7ZMTbLN93rp1u
okJUHxqQhKwd0fPDKBHPOStegePVPUROyV/n7CP5zAOQ6yiE0EDB0RpBs+tCAHVZg/1X53V7HDWO
X6JUD0G/ktlPuC2btmbeWaeqavjJiEax1YtSewJsItjlhOt8aeDu/XAPInBY3bgD9cbYFiiBlGlR
T2k4BEcD+KHcL1oOuKOgFvimgvtrEb7biISDfJHIvaRd2wiBwgAfJbimF1qvBT69d6NrfKQREjHm
u6GyP6J4xFx0crRY5t2io5FlltU5ROJyxsxVPEXlHVLYy7uWT0iWG0Oen6WCZLNUKBMTnCBnLsH4
JMWnklOPlDrSZWNkLV90Dwfhzcrt8OPTAi4fAKPNYBsbw/zEx776Q2CdyZwQYLrNNz3yADsN8jfA
SPYNkIltc4t/hAjVTlp5yZDbt5lnfuVTdV9xq5l+B0KHjt/0st1XtdDxchriaH5owhRJHnaEGl75
6RtYn1/w+v/AU8d+JhHOQM/gPvLuBvmJjXG7v2GoLFnsUdm12MfcCdYDKCE2lj5MD7greSFAWKRX
hEdRV4AylJ86z+yLjTO58Z60yHosfA+U9BfSiuG7UxfA3f4RgqQOtupHrDRQLCQ/qUYDiLRoBM0i
PlnP/ci1wyAcCxum3gJ8tsnWQ4qiSeQPYh9AQlIbsiynLZxnt+iRISKNSURKanIDqfjIf9neyJVt
bA5s3ZkSWeB9xmUeGsvojozeg3YS5YJT/aIDmQIokVXky17YpOVtT9OBj0PaCJuHpadbRfkiBvHZ
cs32ZMgGdxvtyS06bAhovHRJOqAYq8KdAAxQv7cC+6ZxoBE1KsSvXchI17QWNKBZta1rMB+E5gA4
OtnUTHi70ksb3wqyFpVubntPPaUgO/JQCqDQvXmoUEVbeDtSKOObOZSxCkWTq3ktAzQ8ZmKDf8lA
UjW+vZlwQcBzPej7DaGHdnFMGoIZzW0BMjhjM8u3QSkH8FEa6ZMno98scKdTN1hH4OSXd5ksrQiA
fXGYuulBAKX4TsmpN/be96Kt+kOKPXq4RoWecaLGAoZCiEIapAmXFYghcX3yprm1Wcx/Vk8Cmbul
YdjRt3JkySGqu/mYvDeTZLgFM/Gx8tpxl5kD0m1JS3bLGMQtby5krdQ3Ycju1yFGexa5r9zJlIZp
X8cb3LWKHdDucuTltuAQdFPtESWJwSM307uy0pMLjZAxADB3gdxxaVDIxqnq72E6V9mXxIzv8OIA
dLn8xNnyc5bIXpmYIV5So7UnBclIqxSllk1gNJQuboCbc7IehwGnYEpYBba1pyE1FMdK4wfdMPES
a+odyi8lH5w3uRfkRrsXK7TzQ8DmRwbeQiAPQ8SzXsw+jSsdYIN6ldY7Mr5St16/+JGs6v5yeDF8
NnRjC84072NugLm414V1BMmV+YCCB+Z3Q53jeN/c5pXLryycuP0HC4phgXQD6WBYZTag+s2qOTom
XsGPtjPwY286b71ZBCNw+d/HpCbDG1lQoAgQ+YDwpsZ874Wl1NB46ZJ+Dhx7xTsUxl9NG8Wz5I78
+2NcyciGQlxNefWYV9Opp6EePXFQ9/U2y6oPi+hmRmV3FREZJVoHkJxUAHLEx3FgfemqGMnKngZu
wdpztyQDs1aFWi5RX3AW4Pq9W0wrMG4bF0cyQAL83YA2QUl+5p1Ijut54zLgQGDy4yEIj1hPHiNk
/00o2JR0WdQNJWmWgwQg8An/FIuG1OSgp0Jy22QBQVZGlA1FoImBur+qdUC/gLQBXKQ8E+xIjZgn
kJ/lgHQxIovh/zwH8DJ1lU1qp46xJ6Elja7GJecVwlXRgP9HGXSJ38fYG07gcMke3YY1RwLWrwsb
BZJAeHZQf4wsbowIXL/z5rPohHumEcmlVft3ETleofLDSjm+h19ESeUCfxSFzSw1kbgaoMYVy6N+
g/xR4053kT7jg+3TuEOxnq07GYokM930C6nl6RhtwylNViMJyYXC8CZ/CiNkaJHrEmU28gGUa+0L
+S5hyFjHxht0q2ApvZoOda3sIrBkoycgFwovRF9thINcRpSui3MP8u+9haPHY6fJtRay9DLcjyJR
8qjLZhkDUuxHl1Q0Ji8aUoNciXw1G8O0ov87l/7/GxCZF8DkByAkMMCAMiP/W6cG6OsoRpaqa7Pr
PsWgZiDrxUfHd2D5OCk9ya6mpPHoocQGOXFiJSJ9fKAGpIjF2UW5GY1CrZb1VUw8mgBEO/E6AK00
KizTTW4CvdfTddBOGZOVn5EMDJpYORytMTuj9npCahBS5zOgKjzkTR4it0wLtiwduhXJqLHBdnc0
6uQvGpXSTMPL85LhuJGclKlpfy6QznivLLsifLKc3Dwpy1oDwkXAiwr0Sj/m1fF9WNOzUHxSzFGu
/fZZmrhHtcHUzMtzgIswBEeAjIdnABgmakRzboFJsisKv+IgHRVICbNXdoiKQSabmYHmD7it6HrI
SbVXXdY7xysHUi1jFJ5W28lB/aA0R/ogPBfNbahFR1LVXE1F8y+PQk9FRleT0kM0DcrmRjf90AZR
gSrduP7UAYTZD/CyuQ9RMPTYdt4ryTOJEihmz9q3s159Koq/xrqaP4SoFjx6YQFSZundS2+HNW/e
hqm9kvnQAqrGjJ6MKShWHQPdjo+7s+GEdDt09cCUJyQYVykOR/K+gxCswcNJaTwwhe/ySb+7ckH6
NmrPlc2t9xIIwP1/4gcajDAyOE2zKNSYTXGDd4GcUU37PuPVk9ZTBHYfYVS4FbNw7yCq+jT1+IiB
1gKbeVzS7UhWtCEU7yY0VI0yqeoavmp8Y1Mn3uiXLMFRtgxIjaeLsvKXlmZQKhXHSTJjk4RRu2ua
XqDmEoBHgBg36x243SJtDWqJYD1aVrJe9KAYS+6ZFw97Di8/Akehth5w9Alg6XxlRg20VZjetwmT
CMD9tAcnqXFanLMqkxSt1qHIOqSS27mLmzq7N+JTnTtiDap5eWcghTzRYABirizagtEW/cVlaXVH
5NF2seyGNj7pqJqxcpMDLgAnndQsERabv3stERY5ReiBHQGgh+P19NfOy0MsD0RPnGJ7ATqodK47
3CAF+dabnfFh1tziEs+4LIhH+QFo0099EogjKakJktHejE2DEnsHfGe+TLlHin+7i6YJBVTSwx1Q
9zhUWc30jZ62uNcBSsMmTCvbnwcQrVPDcap+ZrKpGy5QjCm7i0Zaa01mA8QsBoGr8qGe0QFQwF/c
pWXUwvLXgd5DLsF1L1ueAij3qCNMwl57jksQL6RugM80zsvvXNnQMBrcLWjt7ZPO5jcRyU3TyrcC
dGMrZUsKsmsrtsXO3z4lqf2nx4G05cj1dwRwtQv1GEPtQMXHcqsUJq3dzRpFTmYSHXBWiXV6K5fs
S5d8UJVXbklYS80IwJpaiwftuQWP46Uxkr0hWUVmnRmPRRjhSkG3XvsxMR7NGsVJKOp6DeLeeLQx
0uUoTDCSOuX3bvnux3PnBG6tTa5VMS5johzvatk4XLz1xtyzr2RVpKMynYRkI1ygN7S4pFqZIGgZ
fR01OJciGJwT9g/Yk2FEombu3npKhnfeB24gXVrro/ZCFjdmgLNHOayoAW4u/a+mmKvyI9Aj8Dr2
m85+spMo9J268V5ioGnisCmfj3Zje3ejxTX8TlkoItXB+CmPdpVtBqYT3GR402JbGIMFYp1THvft
Q43ShmNfCX0TBEX1iQ/WJkrm/JvrmJ7/Hy1KPnl+lbHfx1AWccewCG8l94ksQsGWRANPcxjjBgen
Uq80DLFH9Xu7N19FhmLjG22HKocr40YOlTFp1ZB8m6GyXplumiflm36fvdzc0gddfdqdFvAULMyX
b8zNF8iJUbkHWM1id/MNauOoO1p5epcAbASs4wdm5uVdmCdfrTTv9vqsp/pODnMX2IkR80Dt5kzh
V0Nqe9yL3b3RxMGkFrh4vJGRm4OCc1RS5f3os0ID/0PZjLiT7KKtFcyGHxlx4xwFyHy2ejUYkpZ8
vCRZsh556z3jPJKvyzFle7oBQ/bQi2e6/AFo8uFLAlI5EjdJBHrjGWlCNPyd04iS+Q0OwmK8Cvri
2cUBOh3Z1Ejuf27DSV6doJ6x7JHDZThatBoYw0+aHWuXfLKDS52C+gzgdGO3N/ThE8moUSaZNB6n
fpv2TnpaHJSdI2v9nDqf10qmfPUclEX66J4Xt9kCwmCbe/eWkUTnuGLhWcRddKbhIgMzzAaFyGDb
kCZKQT1l/Ctf5JI8llpho7j7N67kpWJSuMBxAURiiYdfhpSRyOxXrqnj4ggdb56N0qpH1DrWrple
ouK6bsF4xxLU0sm3qO2M9hq4ys6SqEZaGhIHoBoSkZMy/l/5ZkXMjrmW/VlYbtr+WaA24JiPDUfF
edYgc2x29leyVtdMpDfipwDQKKIE4F5vA8YE2TZwi+IqXIELnIO/sezmTxPOCeY4uQSha47rzsIy
Kkem+rbQe/2SMCSv+cMEBhwa81QcCxunLiQiUhyS0xAE9jhjcBZzFLiOb56knDN3OFglu/zKkwI1
8QQogRqwHjEHh19kdcA3ChznpPNeUjHJLjKprxslq1oQhKD8ZDf3cdEATu2HnTJZwkTjaB6KGqcO
Jmh7QO6B+3ekGq/B7BvdA6ftCUm50RH0qTmOTqRsTkMA9YFgAoiLRnRPMmrK3mE7noFy7cpas9z5
gsIPH2nsLNyndv8UCpQyKzeKwltA3pQmkBLaojfWPQ5SkOzs5i/V5D7jLiy+oxEKZvs1gHGbHQ1L
VtoHfOnCVWuJ/MUeUR2co8TS4ACkWfEWF+A/uwLxo9mRbS/Ca1cjTAS5kvJ95qmRgExDUbzgHEys
b9x1/NgtM1vSvRnF1cyeqF2w8uSfe55OJ2rsWLz1aFiCrP50I6OhMZrfnNmutr91DYNKpnW9R1bh
G4Ax/0OuGkqwfk5V4zqAazzOPE83PZxRWebPWZ4zEBmdGJuf17mOPAChudYhCoMTTspRoCobA2/Y
pUfDsJgXixh34MjFerejXwrSYiVxyocgmZZfDzKJ5e9I79bWQabqzH05YA0sIvylpL4yJ0sP5yob
mWqworBqFtKSrOZhtrESoOCoCUixxFIRbv8A+STkQibYJ71F+NVMZKImIbeObkBD/HROqDgDhleA
8zKUZCW6+ejKxsLy/wA0KMC6ifYlrtmdCyBAZHmASDjGr1zpWu49jUrDE+eEJ896K3mIReQM29bJ
cmCd/XDIMJ3vgJ9pTx6k+E0QMqgbje/xYh92yCrrd2MLhCRHbtxMucGjpg4zfsKP7879WU5mVmGt
kh45OMo+ljVmwJqO/Tmxm71SkIMjcHAQ2ZW7VuFIoea3Ki1ZJXZZbUlBdq6BAh/5EP2c9uD7pU1q
jrV0JicnOzWRmhwFe7GGJYgEQJVzKhvqMRsJh7isECh+wd+M9MPkOGO7vDO502KNGgrzCExyN/eX
nxA5xh2veaQhIMIn74SjWPM4clAcOCBC6nST5X5DLRkpc4NNAO2c2LCapjo4hYXmgGDXeKBRjm0z
jlmlAgR/TuNTlxoA/Fr72uSHK0WC7fhJmSRFFJxIlpLzEAfmYXKizSADKjuUa7O30LcuiRhsAETG
+ImCyxKGHClsNrhIDlJj6jWD6Z7cqzlAuz3FQAcMQUfSTjiqTBNk0aAoWeBcrwAz2XveDU5FSiDM
OYBZnRJgqWldnzynWiL8sIvCbZ9mhbeYUx4NMjhwLguoIxA9WdXd2AB/nGvhCZiU3dbNdJx4253W
gqGWF2fNwqtmTd1FigLXu1awas+auThPeV9k66tuWaPiH6f/PwVpZCQyokDUUzLUjt1ZDnJxr0Qq
rG2FIbbb789GzjmrH/jMwoMXNajv1GQ2bBHr4aVwTleimFJlq9q6xFGUb7OwMnxgb4EbljyoGUyW
+VOdZbtAGhqpzTZh1yYbtxHWmRupdU6wYll6oY50Nk3keyVKgTFXAbq36M41/8S5tdG1lON033Ef
hwlHqrkhYdjkEOgI/FG3UVI2zV6xJhk13gB6xaDpq52S8aL9XKdRc7J7rU9WUx/7Op/aB7JgmcYu
lesclL3onPJgzOOwzEUKB4XbOIqQpGXvz4ST8XTVpFG4J5OQDekZACbnGphcp3zWxD5hfE+jUoqc
cQS4hDWkAqnsU3ciDTUWaag7scSufOqSES/BX+fhymRDjkqhhrchaEzN1bT4VHTAB8/xUZVPQWq3
KqJ/+CU27JvSSG6YDvN0l1vgX3KZrt8UhQJUURMoyjSfRcTFBlvZB1RJB9+xwdrHdQiG037GobI3
jjFS+w+hmeiJP4o717VAXZbWBdAI+uAvluiHnDfmdyA5PybggARORv/VsMHWyY3iz3Loijs9AZiO
YwKppTVBCg6yLw6MsL54wmVp8dQEQKXw6ro+gN2xfCKFGHdRYU+PywDJKEeT42BaOTGOFRKoistt
inRp3xGVBZ4CM3hs7PpL5vDqZA5IfloBBSzEmuNx0ZnAOky06QmAdneNE4LZXLoYvY4k+DIXq4rN
bgKsVUdb9WDp2HZOHTzioFF7rPPyC3Oz+jQ0TQHKdaCPxdL37/Fx9fC0zA2cmLe4zHyuAUH/QC4q
PM1Oc8inLgYer1OPGXWyLYLEwdolAIDlo8YsgLPodn+cNDd6LYXdogC/C3aRUcavZjiB1NfClSAN
02wU+4EHEUAZjPgViODRqQ+YiY02jEOBNag+ayCJl6Mx6x/1ydiSjhp+1+kWf6F+UD93dgkmoLE6
xdMw7hpcdh0BzW8fHUDdYHGfYbXsNPjPFDne/aQBPn1grXApAX069I2+Jx1SYZ2jWeUt35DZ0k3n
/gtysL3NEm+x/DGb8ruakutmDJZImp7EyDLP/umbYVo3a1TDZLZhMMewdBRL67SGvSqXnpvGcIa5
Hp5d9urGmZusA1P+Tkh8yirl8ZmakXkNfjHk+KrLxgzQvQUvAZf3YNNgzMWIq4Bf+Flh9QxOGn3X
aSJZov7SbolvJ7UBOEKUkpIRBR8YDuvXi97UUMrjp6ih2oFj848WK8X9YATWmZJFNaE3586Z7ilr
dJD5o94P0ZIcSsOWD/eOZOsmMxL1cFL5pj/HIVPu1UtoQInZZw2Y5W2MRAjgDKb4DiMJix+x2fpK
Iza302MSF9hRTmA05xIcYTU6oGz34q5FsaH0KMEX2bRD7repjlyE2XDcg6Xlz8wOc21XuvMeGXrD
aWyRGoscmQzY8h3KdfMpCu4SrZ1Q4w0wH8ZD/T6yGv2+tpJ2U0QhyEOlTClAzpKvKivrtyRDaeWI
j/UkV274jcim/LpRsrLLvoQ9VhhKpGyVrJRB2lDWKQgTL1TWxGKrDKMGxWn/UAtkGX/77Hqm4zB8
aG3Htv/2Vk9r08ZKoa6el8NKLC5P0dTaZ+wd7DP1MllkqIbUQwHpFyGABLqMpG2czAD3V76lxnOg
iqDO63fhEhMwpsANBdI64NS4T7H0sMepTljaWHxnwSWqi48AUHVehGZ6T048AJ1wcl6whHZeUOm2
ZXFbPpIIyHpAsgRy0JmGqI1wVw0S9QHYCQecYnRbWzTDptUa9qIXQGILay9fUaTesWIA+eijloPV
D9QOKe6FjrFsqEeNJnBgjpoL54iCe5yVU1dpqEcyMlR+FAYvxgzAr+8hlN9NGC12a6BJAevoJpZJ
EcjPAB/zDnBY7cVzo/45K3D0NGLxtIwAR7NmkTC3NOyGNL+z6uqeRmEkerylO8BUZtF4ylBJ8Nzh
lY4aL6CJktar6ue+Y/OBQL6N3voCHt5wP06aPfk87LNpnX4wC7AuKSjwKgR6EBbj5iUyhnJvt9pH
Uk5dAycQzKK1BxBuoFonXis/6pEf9XCS+U/vZubefr4t3bK5aTMHH3PbtG9WLaha75qIWe3z5Myu
zxLNQ+pNFVyKIZtPRQ8k4UD3LkpOPWr0ERieFXeKnZIpO68CmLOusWSJqRTK2AW12JxnzYkmVHKa
cW68as3sCq8d+Uw3/oEJKNN2MBel8lcPW4EM1U/Z9B+ebkTm+9VfrHxpMvl0rEK5t5pfPUQfA1Bd
c8Tb05GregrXA0bDDJIpEo21hrUNVnxZ5H054FrX/eKyatwg5bfG5tVNn/uy/zr3E/+iAznFL5jm
PliBHZ+5XQgcJYBxg7ng1wCkWDduUSQKplHH8fzUBrbhN28GHpwGPrOBfhc9c4rPi2UtfyJFFQHh
FIi+TLeN7APJNOC/SpSZduMOXh1/m2K927goAgMc3NBoj7ifajb6VDFsapx630qMUK3M79pyzu+E
bGg4Ic0E55jxoxKRvJNQol2QumDIcEBSC08c0jIAi8qul3nF2Qj6FY1uQrYt9k9huyGdCquswuFD
hISVSzWiorxommEbtvZ08WoxXQJ8jS7gNJgBnVxn27qcAStMmjHs/j9nV7bkqK5sv4gIBAjEK57L
dtk19FD9QvTIPIr56+9SUl1Ue/fZ58R9UaBUKoWrbJByWOunPnBF2tCjFltGWTmsgXcMMj1UuJBK
2kQTitTKHOwX7Qj0YBShOq4of2tbJfbZVnCOI0XpmRi5s/n3V41z+6YxLB2YKhazsXVXUAE3v0Sb
h8GEqoDmQVTah2ZIumNrNN1RqoauUlQ0eYE+8g2NDo7RHRe9v8mWua6V1Ec/W7dO8aNWEbZB1P75
rdepnpZkPyoVI6Mx1ctqiQeTehyCX8V6MlrgxYPS1QT8T82f3FxHMtXAv09JCbQR+B73RcvMixWP
gHJmGX4/oz+IUzBWzkaqm0fyPDyGsgzG49LMwogF+iphpbZBaUmLGkEtOSNUzQG3X/zI9Z49FEhN
9VpTlCfka9ibxuzDD50B7uZGlv7P8AsSkvSfZdaWSLUdx2cdQIlbGRtw7GSZ+G/PzfnBuGAAAQnH
waYWGInYz4KczLg97oHGWJdI5m8+sg75jn2XiCMgiT6hyj3YhSmcY74R4PQ2ssHeBVEIancDjOCF
Vm8iSw+fbBTO3jvdcKYeoJFCvFXgyvSRrbAnmVAaqJObNZgVRE/4QuaAWwnHvR/qxVHqqJqtV+MK
22Jx71fOLznk5Se8v8x9JhH4oS5C+hKglm11iIHpguKBHkWRCbuwRPCPlViR1DYacT8abLaQ6Mzc
Ow5iRTRIFsSUVYe0jPuDRInV7BrufORaVHHmrOa4I/Uz1jmzT7c1VKiyDcxNjZJCT6p8Wvx+jpmp
9Z/MqGq3ImyxE41j5wGV068aGQOqgGlED6bU79pMA4zjCJ+1UVa/jBKAtBsce4Bv38T3mq/y2fgY
gvzLVfg7dTVeQTc/Xsu8BvxU3NzOMDI4aOe/2tS41U7LmXbpXK086Ul2qGvNv1BD8kYHu4sfajpS
bDAwlpU2j/rq8BUXwWmRCyRK38GB81lXWm0HmgwRZxmQCqp01/HYXuWGUz2aSVI96glvkF2j8wOS
kqvHKho98Hew+zHVsivKah1Uj8Ttzs8ZCmmyKr+i6kQ7anZ4Io1F3iSD4wVm1e5ILW0Hc1UBe30D
+Kl8Dehe91wWZQqk2jDfpKlrf6775tC5IgaCMkDTRuB4P4OgZNqBpUbbd1HsPuCEizi6UkkA+xr4
tvxK1oxM4i1sjOkpVdZyZa2EtYQ18Q9TuqFXFmH0nHIAhqdZ9YOZ8kun5ekFlGHsY4SvSBZl2lMh
zeB5YtaqaDP2MXBPhhwQTnBQRxqN+AaqpldN3gPIu4pQB0y9IRf32iReNRIjiQEy06b7eRQ1maYX
BAhFlxEyFckAjQA2+xlZw+Iu7lzzCn6DjT4ACZx61JRRh411Upu7bADJncf1FMgSPAXBSJSovsYL
eCj909x9M+NKyznPMj8FYUNrc8DLqkWoqXMfyQm2tjPqVD4AIb1cIbFX/xol+dbRAu3nFMbAXa3G
z0Bir9YVcK4vDXYNAKhM3F1s97eTsmLwf9ph+tBYI2pwa5vZu3jMf8kShH84DzePQWd0D9gpdXra
PFIzOKgcHCQeKlGLjIeVg++cl8CNiS9kugU2unXBP8i6yDxPj6CavTfi3rpU0jZn+SD0fNsYQbNa
BmjUEiHyRlNfe2eEBpqG78dO5Y++GUcuNz8hRW5LCouhvrKbndYNYPp60yUVVlhsZeeDs7kZ8IGl
J8Bfip/e79vE82y45+LrjW0wnZr7OAJoAlgeAwc+P3yksG6HtTvhJ73Mp48/VeJnbdbp4UYOtkFk
yCHm8rZcqUXpHZPZx0VEFqrU7jeBI9x3fyga6GzgoXVWZe+WGfOHFN06SvvqvHzGqKyNYxGjTkj9
PRa5WQc6Su6C9J1xsgFAJlCzFXK6/S9MmX4UAIM8LkYyV+UjFfV6+UuNAHraVqkAGLoWGmfhu1/1
Fu43gFnjNEKysGe4rD+jOKk/k6QPpXGeNXgNMAtgUnwmGeIHxtlAkH9cTyAwXhu8i9bzfJpI4/9x
ocWE/4EWI8F8D+rm6IoWrE3n82JwKNseLr4Qjz0gKp6rCCkAXs4+hi7w20hkoson2o3dlB5Kuzkn
SNhq1nEUJOesC+HoNji2uoy72E0vQzROjYPfuVcngMPkyFJ6nbkMd05wREkkdsG0MqIbfY/CRlg3
WWbiLQbiFtVLwbeEjKGftmulO3ro04sAwJobhkSiS6veA3lXFEfrWtVTdVdW5UucaM01dovXRgfi
aC7KBhl4v+VDZyYAAQBn8KymBlJXMy9ZtydJH6DudFSNX8oMKZ5I2V4GaKWC1y/LIjRBrdQGE1Z6
WzxwFW+LWoms0UBYO8Y2LJDiGAJOznaL6TGN3PER2fbDxvSDAn9XxDpIFoTDwYWH/J56OQJvd4Dz
A7q7mkDNEPAM26O22tMsYfj9Q+k8LArIXA52wH0DIcDbJOSGfWJtVAB8FHa0GsgPWZE8U49uqIzG
Yg1PN4qJ3ibF4JUYc6R/k6jj3NijAgcp4UqDZvVAuMRjKczuSAZKqeAyGP1usbF8xuVzA279EKUA
2SY1+owZ4jzvPqPP9WxluqCzoFng1hoe8NBeFi6ZEey0JAzffcYh1t99RiO0jFPVHTi2Q057rIvv
3HmyDSTX+oD5PSJ5H6HKuuj8uQ9EVx9K6NbJMEXrrHhmph0eUWiOuOOsTRNb2NsbpuTJmbPpWSK1
a0Qw6RqSQwS/M9SVokKKuq496ZcUyPCZco/4ysWCtyGYBQDcekddFz75Q9rYYE8oI7dc6ZmzYWVS
XrUA/hV9jFuAQhh8Mysrc6JMwBqHQVqBzLVgUKAbAhUDPE4KiymwUVEGGrNgR6BJM6RS9CYEf0oH
0mWA885KJUEuJS2vvGIuq2XdCOSn+15Y4S53cJxz8t49gL1qL8MOoT8loiZhUfiuS2oC5bk38vRt
As2CsxDWXNCVvE0fozzuPerTEkl7RrqcNvag+I5w2BcivqPTVBHr096yy25FXbil2SO+kHTwIkkK
UAjgcuvxXalOX7EL392NfpQ/kio1kVUCL0jZ/5u+X/UMgKaPFjf502w/zMz5foQdxicRgwAktnwE
J1LGV7ZVohwYsCMOKiHeXSOTF1DkqumVcsLb0auidlK+m79OmOV5GGrztPd6i7F5oVB3YCOmtpjs
b3gNosDcgVMJ7jjjyFVRpiFDY270tyuS0Sjp3XRNt6i82GSoKlUz/qZHA/++BjBFwdORNDtaVvLR
qjya9j/cBumVElAwaWkclo/xtxX/JqMlGh0J9k0MPsT/+iEWlbpM8WuYP3JsTvvURcT3v/8tg6DY
GnpTHSaF1ApCcgfeNxDOBeqgi7xawLSb455ENHijRgNyVDCsy9zIF9UOkDHP8+ibucUKXdESi8pi
3o/dxstrA2xOau5s/t8nky1QgqEwIbssd3Jzt8sSdGWhZng9TlJsIxbueCOAyjXUzSOgcqqjwcof
gLWXj9QURgeQEuDabheZ2QS7BLklf5tUVJm20gBbDRrVcjjnqrG41p+Lpt53zKpR6YkeIECGs9FP
FtirLLnvjekDkLnAC6IXYCpoX8qsr5AUkFQPCXwy1wjFTKpD4nLs04fqWL+pkLTpV25hulfSM8up
2vIO7ybLbG1kdVmTl6kHGzWJugqMKpfrvw1Xho3nG6iS8CyNzXgbTAjq2SC+2gqZDZ+mUB6YU7Bv
TQz6vgZHuMs0xtoRcO9glJN5+a1JPVLodd6vc1c0pzIy6wvy15Far3H922jD9caq7HOJ9yXwc3lz
GDI/e0IJ/y+aGSXZt9TwOVhTnOBAa4M9rqe1bdP8x9r5EPE1gB+WtadKf127VmuD8SddsUZGFwck
NUAGMMF4WJlftYohklU33SWtquTOYjkwmGRePNs98MKDBJgorDdmXaALmStnjF51NYfXq073Hw2V
hut3AEueosQBYDq6KcK56yKQwEsCYdk8unRHEDu/U17mouqhu28GkP7YSVGspZsHXwYdAGnCNB4C
y07vJRi6UXABuckE92Su1/dCiO6h07LvlZLjcZ6C5zCTR5z7sw+AioNTAvLKbcSmi0O+T5Et8IJU
KBJbCc60SG9B/NUGWASQBqtVPFn83gW+1NoqcMQSUcvvZd7npocSh/pcIEl37tJIqrQtE1XJcNdp
SClVijTSAkrimLvsjgyS3jzqW4AX9pnJdlxkIGhpQ0fs4Vv6Otuq80KsQUL5XDUGojLgk/JAqBoc
y5VgcLm0TdQ8sibi+06WLvgn0KUGeHC+1wWJsXf1ylpnsQNCCFfR4XWgrKZ/TFFUxqFVXcqAXrr0
f6JuE2TvlUEDCPhG9U9dRhdlMkWjtVrof5grg3Tdd6H1YCArat9zEe/gUpKfu8FfZ5EjvgJPJ1nz
cNBPU1jAfZQAFp4GNF5+cgbbfRp4ah1KgAlujLRwvkQj6jwwsejNaAPu5wBu7jx7jAdzU0TBPRAk
xy86mK5X+ihNoAMbyYOTy8grFIAX6FxyhMyj1wEjRUoRDTQBuABohgDO+8pEnW2prc3SDLdFpZun
JkDcnK6oMZp6WJdNgQD12wDCIf/Qm5WT4VdUMXe2RGp/sznrukfFQgzAdRjzZYFMQpIvDTDrtB1A
w56tyG1Q2oIYp4U8a7Bwur08ZT7b5w0y1z09ad1LVIzZhvd1ua4j7l6oSfBDv0ya+dBPpXO3yKVf
sWOng4NOqdJ0ukpzeM3hFDUQfY0vTd3jweZUle5pIfKADDt3wVzQniugrsILGuePwCGZ7noD4dq5
q2R20JoIdk3uZpH12AU6fdWeuMr94WUWXVCMuV0UAi0CHFDcgQ4YgeYDshiDlcWr4Yi791FZFBsv
jR2iIDkAQYAsjPZqywY5YgNjL2D2zdZw8MXHmLHyY+5ra5LrkxXvxrDMd6WaX+MArgV5/zGLcg0s
gyZgbZXcQeUxABTc6arptXWpK73wwBNie2ZdJMDtQLygyMbiwsAxeQyYg5ziSphfOOcAqq6z7/8/
DaZsmH/YaIaHpkLOGagn+DHhNRLuU5SJIZ8H+AhHK5hehMP5Vlc9XaS//j2og+DNTXxVx5nedHSg
iJqgC/hHVAf0GCYQGHny1EpzmyEhfmUM+fDR1gJrG6ZFuOVIo/xYSASk/NSa9jTaWRqICFOGzaka
9f3qcwH8SRA9YWoxGWt/DPqnYur9ZzsLvFncSxzb4/JKUya8Tk+5NrReXYr+UeDcg1IZN3xKKgue
5oHd4WUaPlFTWVW3AsFIsqeua0UGYFSmWYMmOcjcX2l40uzHwB3WHSvd9XLEoaNPy5BPhrTecbsM
0IEHjvJCrpfhmjYMNKefAjChBDjW6G5SHZsAhKSdaqhbumVZet3Ir5bJyt2iQleLHk0jWd/a0V4b
jbtF90YNQWXYpGExmle8SF4NL3qvy6rbsJxqK5zW2QPpGaVGy0J0z4luR9vSiKYLiuCnS8jwLrRs
0JbYetTGm1ArfvZpHePRC5VFbxqAwmXV48lIfWfV9Lq/4cVY4yiosew0ItgwtT3fVgCpO1FjheIR
B58n0BYHfBUp7A6cncWd5nJ9Zyb5cSxAG70yFRwIPE6ZvyGdnnBFSJozBIK8WwWwYGTmnqQ0YYB3
XXaZ/VSbElxaevw1R93as1VZ6bMbolRAD8pHEhUtfmLIKsjuOqBQPAeVCD1gUx3NXoRXpprSCRu4
jutmBcLp8EpNAN6rqxaJh2KKfGBGsVx4Du/AomrVLzdqqAUBVZTfXv7952jfYGIjz8FxuMNcncOn
x5DTg1/ru0w0jrwR5DN15cNrEEjPdf1JduwLlTjGQn/BH589c4QfAXbfofY0C/vnf1OIgVZ0P+pm
dULGBMKeJlKSQoWQQ1A2BGqDcqZkhcB7s11klXD0A7C+rpkNpJkcACPHKooBhabjGQlnf3FsMgPo
Z6q7jMKziicoGz2btQ34Ad7hBwp4zA5ZCOqcBQoQPn17jZQ8c7PItB7Ma01VHUnkN3WAPQMgPkM8
GF2kFRz7IbLhOcaVr08Qtm/9ZbiWzWOYh/3ODsEJ/O//I2belrQwfHVQeuhYOvJokXZ1W9IyFoDi
AvoQWLis9oQwJep6TXlwkR+LNOOiP9mo3ms96jtxjsvCQlA8tIA+tyjRFTIU+tOsI9TMebpp75E8
JA/UW+TL3HkBstr4yIG/XZXMLup09XafZQ80iYAD3ioU4pdT+O5zqrNxm/FqutM1V9ybCC2B82/y
v8i02nBp2D9iqFr6gDLeSoxbpNK+qupagWQ8M/G/gAN00/uZ/QO1GBHPwM43SWe9AHMmHZgi3c0M
tKnoI+gq5zFC9kqTuoTFmYKo77dmR4Cdi5avufev/qmuDNONlsflalTRaWq4EZ4LRILBmwqRzacO
MAJ2MWuEKq5d4Vt5o1GA7FxxSmbgRf3nKK0A32ICauh/Wqe5haWA72yRAGf2g+X0QbIKWDLeuSZo
x3UtDB4dkMU/JlngbOLanLzQBdAeEmqO6QRocT8ChxN1hYKQL4Zgquf+u0vs16JoXYP8wkJF0R2p
D4ALZQ90OTfRIFduAhAA6rb/jV3H+EcOiHoqcVRyOQayyZm4zQHpU1FIgN2XTxYrQD3PCwswVCNY
2cMmR4VSYlyoaVkxnXLX3oZI67rMakid8HcgFGo8M+6KZDM4cb/uOGpsaIrvt6+TUewLYmVHtvvF
II2qhVAh8o+FggSH+bfpNIkW0xH9B8k8bqq2v8Vt3Z2ovorqsJB2VBwTJGiRiJp3BWcsBym8Gl1q
tlCBmbwWnL2NvpthTvEEuAsD3MUKV8UcepBd0yXqyOy7QjV0JWwF0EIjmQ60bD0U70YnwmNxzdK+
awjkhSbOUpo+EtTLYjOZCgAKoHwWaQzFmZpxcFHhOVnN1tdDLZ5HkPga3BWjuyeVlpQHBwm51C/1
4GdvFaDg0rpdH/EU2xyUezeqmYu8VaW4GmziCGQ7Sm4UPtw9DcAc8SKaNo7vTjvK5zBTbBb6Qcoz
dTMRgxi7cp8HcAE8gIzvagodSSB4o95lPSBfSYtsaL3UZxuxTN7bmKZklTSm+1w6qLeeka/NoQbi
niJCooaojso0rDchzxEUVAML/ZFdNaNUdaTvaZMY962V74O0L0Cd62askDg1tDayd2l2+Wb7xhh1
aUqslrqxatFSpPOuqa2NkyJzobQBW06fuBz9l6hLzUvANeMjHoD0ZwE2Br8PagmmG5UqM+k47+nS
4mtEX7OL1oQSTirxJZi6/IX7KapXy7J51rkB5HTZJ9cw1rSt7sTyhHohfgiZSA490OLOKTa7W7Ce
BA9mV1TrdMqbD1YJOtEhT+ovCXOemyK2fwZNDSwvhCy9wfWBC9lGv9wK1QxFfIoA13OkUH4WB4g0
1CidmAP3INKxPPzA4gPF9blTiQfQv1KHJkRdJ/c4tcZwMf2O/ueO/R0uFjM5x4NT7LpiHNdS7SlC
S0QoRpTjulQ7jhLUf++6YGN0toYbZbvO7+WzX4KfAQ62734uPuPsZj3zovJ3bBDJ/k+FvnwB5ql5
rAl9VXeAt4okxehsxt/eiUKF0joAUMWzWhQx8fhbFwRI2B/Bk30ex280HgM9H38bU87oBnguuBKE
C/NTRJV/hvSwoP7vwflZ8a4OFQNAi36dtTxnaBKCUhbA7SdAsiXatI3gOkHgEG5cD0Ck+YkDS+hk
A8GoQnToLqGBROnQKLaMwaY0YxubDUTY4XzJBjCfoW6C5k1NJ/QzXYpGIKFLt7aOhbSvULP1Dzn+
tNjfifzXxrVl9qsbyhgZTPn0Ie5M5NSbWXZOeSnuRBVrW5ZZKK7BHxyg5CbquWtZbYmiwKhR+sO7
EzIGkTW/kBrUeCCta1bxFRvgrl93Zb9hGaihUMGpA+JIoZUuzaSQRakLB+jkRSB1WVfmML0q/nXO
u/F3l2TEbutf0nR6gLCnv1BEO4GuDbQzRz2VbbQ1tTA9an4HHAclpIZkMmxqZ0WXFV2Cl+sCYo4a
T1YXKENgNM9Ltz6NoEo2tnmiATpH6El0AqG5Vsgmw1ZKyWalUOJSDmWAQrTGQ9qBGqHxeb4QkXbI
kE072pk8vR9xixJulxxISMNYHWM4spHJRO0/r+UkcCAMOoBHubV5pzEj2gvdQTkTiu+B95qmVenR
cBrnOxlH3Z1giC97ohAZjs4sWaMizDwLVXWIVBgHrz7V19vysdCjEE5YOdS7vDC7Yxq067RvxYia
WGTHzpdhqXb1LrKA535MCshNV9ySWu75Nss9nPDDFRiF+0uL6o8LXekcjA4TR9yKui5eTTby7vNf
gUB5C+kBnAP0Mzkfr2D5ZHezCmmjmG8LVNAB9EW/7ZFcG6+g3AKd95u4yfAKq8rvkW1071Y3aiT/
Ii8JVDxD4LEmqTyKPcZpWN5bUXGlcCTFPNswe2JxbZ/nYGbP7A2YP8YNdQsHsM11WF1JlSa96ZMo
NcEp7o/OsKFB0lf27Qln8pWZFk/AaX+1nbzZnoOhhiyw07bs6puhxcZqZGO3Cl1tgNcQFeDU9EF3
N8G9dZ574HW5t2sUBSsFKvHWihxcpWVfITPl96T/ZKgqMvdMs/rfhrCdtdcmTvCb1g/2bBg4ylLl
K6ajEvlNzs+EykiYjkpUVq511kbrBx52uDsWy4dY13ZCaZISWfjTnjlWm9ZE7vR8MCjB/eqm8O7T
YYGaSupgSfCrWUS4/SRX6CIrCSYNMG5OjvBY4WfnhBVbsrTMT5XNSunNXAVkD77pbWObWrEBfdbr
kss8UlGmyMp8QiEzdGs3esrU5Acf+sK6d+OyOzpJu6naHGCvxQgSu9QQpce7wgVIG8puj2bsA++a
LmcpTaK+mjkMgImdB95NerXCxEFH3sORhwbO98De9Jifil1vdX2Ig8fvvm70SFOQKB67JAx7RaTu
ObtZGPL2NGQWGBzL5ENq8PZuVPmiWaMj8RS8ucdeTHNWafmWi5oKbOTxe9bmNNRlIGb1PpCsOy0i
wQHiZrbOV8pMtUYU6aNUymhWriaqLS1j5DqORGD+81odb5AG6Qknumpt2ePmcrkVnZ54NMCNHsdr
Gp4vrQIPNitGORAJZdsDGd/W97Uys9iiqxvZaDVy6yvTESD/4JSOe8D+WMAN2pioCTyK3M2ujsNw
Y/BGfI/6ZJP+qWEXfrOfxio86QDdBG1w5vwogyc/9uV3MwGLbZDHJp5EJYp9g8wC2KBwHuuY9yBd
MO03VZQA54jRbBsXUVHXC5vKWUu+jUfZfBsqR679hgVnYOZH925ZiJUZjNn3PxRAawKABZtdXtNK
4s4x8LRIps+IndYgEw9/FFbpbEtTG8xPZZj8AK2ZsxUcTvo1eGXleixQT0TKvm8B9u1tHilSL1Mv
vQHgxq+j3XKpLGapM277eDPFzggAoWy60lUG1vjEKS/UoQbxGIDoOLXcBUprVnW7ZN+HMV4FavrU
DtN1tF155Y+LKVJnUdsjwWuS+0VTRE6yy5GqioNHCu4AHcDzKOgHGI5aoGq7GoE1FFR4yHnvDl00
DCj+RmTZAavNkRq4Vl6vJlekpbeM3Ax3E7uqnfruRk7d27mL1cUeyXwXVVlGUrCVljtnPF9QUoo9
GbBQDaavwr4CPCmgKAF+OkwOILNz+OCoj4rA8B5ZSjhNK/XBMc2rDPHYVyaoR81iZjarJ/LVTGtq
NnLxgTSkK2zzDrBYtcLHIv6C5o+eALSIrZC0iPcApUuzJvXUPKeTT4Psun2oKl5wfwDvUVcgXRjP
MWi98eNCFhYNkIxGqdFUZUyCYOC6aap2tRi40cuDjCMa5vTrZe5ioBMliEnzT3YikTPt58Ze8iJ7
5L2ePSKBeYXy+PRKIlCgmse4BUhyyL0ytjfgJxKXGt7xJ5VxsMsmeLVssw3ha47CJ+x3N7bViAuJ
Fg2aQLI3G4tG3jevNt40yMbfViGNf12lbBGFMIq+BOaLXtw7bfhiIdVuT70OcVvA7akBoKXMAzWY
oQ+iNcS2mFp9ZYPNZf3uWDIfR2ST6iAG4mw9H0xAIeMVIoqz6H6qY7EDIfsuNADCMewLK14jBuVv
tIwHLwjcbhMwCX8Arilev7mlqR9Z+OKHlbkacn84dqOdfypi4O0reR/EJQjGgniezqYJ9ZF1716A
Qmw/OKL9QGYzuKi3HGwNO5r1topjWCBnzQVoPdTqndmaq+mPVUhOq+DwvDFc94Bo8wvYuJNHv4sS
ADe72qbFEXZN3XlgCgEfog/gCVMqqB24Wn3onhrxHQRG/ErSoU0MsBxmLyFy4uDXe7Mz94cgbb2w
KvWD3Tf2RnMR+k9keM00hz3nTRvd2SJrN3i65l9jNuBB4gcv46B3iIz40671TeszQiIeKehNX20A
9pnfpUXbPnM3e+Cxn30F2u+0QuFQedYCNuA73kpA9mBg1EDGPAndukYuwCitLtmYBbwM1STzr3/e
BoNDbUNydRsCPu5T1vf91gLJfZz208XBv+2Ju32zzgGls5u7vR4eo4RLj7ogaPOxL30KnZg/kqSO
LWAuZFVzoK5EwtseLp5+Rd0yiawHnBjnHolG7sQeXP5I/eAe7/vk3lQNXWntj9EN/BN1sL99FaNw
NrnXBuDDjr11WOSkRo3sdKD52j34tJTuzXwNmFirSHbuehlY9LQMe/ZRA072YhmZ1wPC3wz0FY5t
/FoWWlQ0/B7vRomkfLq70B71+eNoaRXeR7tFMwIK21n6Mwx6PubyAMhpkGeDejVcLX3L+g4itQZY
WEWpYbempQ7bdlpbY7ulYFp5N4B1jdXWmoTUWLEUbOvizJ0U8QYlXkhixrb1oxb4mz4oxi++Y+Eg
qeTOH/JAQE760oS7fhjh2VGTgOo5fnHscUCwQg4HkTezMZIvk94WyXF2O6Z8rHaRSsW2zPIguc1O
XYCUbhINvqw2ODE260hlf5OsD6vqfgjwnI8nYHaSLCpHhti74c6WSNnJeuySxyjxEiEYeEOVVbVG
mAzsNE9TRmWUVxskCmENdRfUuLVe3QOsF/FIiHgwTfj6IKUr1HsbxD3dT8D/IATBO/ehte2nwo5Q
LhQ609YsnXKnTdDKihYVfhZD+HoChVLUnN0EjEb0/JZZNuzbIS9WbGSIGyD55Rw1TnJPT/Lb0XAs
b0c7QCesEE9R4GC/LVfSPVl5kZ7cvm02bAIGVaeIiUbFWERXUf7S+EF4aaPhVVx1KI1dVEkrSMdg
k06Os2rdRgdr3xiBzBpFJ72HZ/2DhW3V3lZ0126TTdFuYHBGCAs+QaX3TtmJppemze1tiv3CkZhj
isABwWQHv8KBB2zNiVOGWGDeXXZa/APUOmwLh1J3Ch00elWwrW63AXa68MPTwDA2fjP3hZ81+Tqx
rY9xVo07mjJEwCUODqXTcmedWd+BU9YDi5ab9yZYycGkNMpjn6Z4WhigmJWu2GMv1l8b1Qz4hu1C
3QaRrurSAEJZOTaX3iKhKxceX48lobFbBmC237sMbwcbD9cdMCpQKzKka5Y74LDLo9jDr0nGIAte
N5EIEw/5+2ySKSRIXkVeBPClUJm6FkWfBl6SObvaboyfdVKeBtctfqSl9VB1mvhWDPlnKwcLVlE7
P62+zr/YDJHwpjNdfBuB2lsHo1yh1NTf9m4TPwtgTpFTlHoTUlgk0u0+vI2R/3TpvY0pzf9tXh1F
ni1zeUS4Cdi3U4iAv4RLCqBz4AlRhJUhDlqrKrOD85SbPsmTzn2VAxQt/I9yAVKIxQ63tFs7ZJ8F
LihNh3inWdGFctH42Mb4qUYXSnJzVO/PscANLgQQSpqqt8xLWHKhBDdj5PFVjaVDb54Y8IRWE9DU
VqPGkk910uce6lbrb3hcH5M0AidGG27ADowyxAkVsl2Rse+Zi4I2a6o+461XrjSN908oVYdrLAVN
eh89mqwRn5N6cFdalpZX06pz8DiM46FJRXvfI7S2jpt4+lj4+U8b751fqHzzw+4Xb7JfOKm3Hzvf
BeRcnWb3wQO+7th8Ddy86gAkWmWFYX+S9vhVPax/gRMbaZeIEqRJ+zDx1gT2N69WDrDuH6eu7rax
5WYn8HP52H+Y7+1wK3Y+uXn/Zod1A+xU8MYwB6ATU9RM+7BF1it4XJ2XoO9TkK7iKlayYCjFyzK6
XP273s3of7RHesh4RIVoZ9cbYQmAyBZuikQTlH0HPnvfXUapYLyu+esodZdRrRpRxJcIfxVNYCc8
wG9f31U1EN/o9Iu8UeCkJ/jaI+y/S60GRT2qgcP/A5I/tSP1xiRyHuz2HAyJhgey6thGe3aa6Tj3
FPhZBmDwg4xQk/ZuTsDYJqg1RLnVLBoodCdd0XK2mkYDXZd+aAG09s5c5JxoOZpT20GH3Gtgfqib
a8DzcGCAEvLMgVkX/SXA9+wiGAgrSCDstDvUPf9Wxx2yt0nW5vj+IZg/rrNQaskmEsWvEUD0h6Gp
/WTzasOZ4sjx3ubPqsvUXkOanz01B3yi5EiNpRznNrnTAxBCHqm/DE+BDUe7D+B1NhXmngYWvbyR
4k6aHoln1RuNxRJdLdbJyI2s660a7pGmu9qhIk+GAwZf6siL62B4jlCuv3W7uLoLLJFfEFtxVuk0
NF9DrVqTByZrOKDOnKl/LpIIlXtxviJMH4THigQZ0L8xgqo8QOTQqu15mCB+aLRpeXKiqzZQMEBL
P4zYXY4QB4pr2ee8Ao4GXQVm+XoVqau+GNhnulpGQWfMPt/oLVbyqPw/wq5suW1d2X4RqjiDfNUs
SrLs2IkTv7CyJ07gCM5ffxeatqnoZO/7ggJ6ghLbFNjoXssHh+tfHOi56wz3ZziOM3z3UnYGML9I
6FhhxNZtz4w5oTNneXB5gorHEBeuXAfj9tigL7rIAL9pqyXJrNJyQOP5lSQVUF5nsVbVAEKaQAJM
ih638pWtywv5eALpzMhl73HIa3BiruLQIu7yF1QCDC/siVgJe8HFqupB6BlXzNl2wMA7Z0nDTlqm
R4AztMaXMseVRefp+t/sqVRU24tPPQi+RcO59PMe3Maq6KOsu2nFY4cfaTnhS/g8uXhmj6rAA3wS
t1q3MAFBxcWV8LHMrHvB97l+Agk32FLbBr8zaknQWDTk2nQjIicJK12ztNOCoqWsqqa7Ff0ai8sU
+B+RrgPLA0jsNVgBJhFWjxWyObTCgXteEUeAm9fzylbcAr9afq5I92mJGx93kxhF+CDr8lGb2viF
N3Z9igKAE3hRNr0peVPE8YuXx98iNxL7AYiGDwWT78PY4lIa2ViAK/ch01aLxrEddNiDjnG9yBZn
JmO0sdtJNmtJgRYFD29UICzeCZl6q8Uaz4T3/VBS1+9G75edijSRR/SqP2eAf3nIDV2u4yGxt/Oy
GUBFrxRW3NuHIJR/3slpWeL7OELe6xzaYYnSe284KBCLx8RqcIaPWbOiJZ5n4yPNRHz1OvT8kSSy
IR5N/DrIEZmhxXRkYjhI5U4mNwqcUMNUbN+JOctGfKW6uplaDpm/h8LOPZ+K8Caim7Mhq10QSN5Q
0n3KQHXjAipCf7MNdM+DB/fEHVt+oaHxPLSh9x2wcT9lplV8c0VeIGmOq/ZfnUhk6Oa7k8TvwUnm
DkoWNgUuo9d5iSoB/HAABzZPecIAoJHlQMNZhIBzBuS3h0Y6nE4BHPY5sCl9MkQuD2Ss8/hdebfU
9Y4dw9LbkZzc593uwi2bx4Q0RpY3n4M2wPXPk4e3wJ0o7QGYz6HmuqgMtu0NMx1vZyGZ+VKAHNMv
hQSxn1oaup1+SUEKOwCyBZc/sv7eMq+96Emfv5j2ZG9GPt26jgE6NskVBHDTY9rKvzoL6Hojl92L
y0djkw4i29Oy1TrUA1pyREobWhNAKA9NZDzRigYt/xmwIH5GiRP0ONeiA/8jWF5Z78ESGXYvvwum
O8APGhjD692Eghxg5aFKAb8ZWhuhsqxSaFi0FhZuMG030PeeVSEj/KmgWcE8thsrPPRvnCcgJOLp
KJEu4aF3miOSvtVRbNPzJtsFvA6R4gF73jhKMKjZMcDvWZ6hiM9F0ygAktFc7haYWmpqxdaX2ADr
j+xRg4OmS8ga1QuPL2rrZAcV2hqwCnvd7HynAbAuj4xqVaIE+kLGZZTV8d7SDKR0k7DdztvMO0xV
P4HgvrWA91PU/pSlRufXwMg7tqF9XPaa98ZRKNvGrR6skhzkFXptX41S1TmjTa1doSZXkdNF7wNp
NKXm2V8trrhPXZ3jC5pEpCTbZYlSjmgV1njNBQs7DJdQLQdvfMELH80H2T7pS7ayQo5coxqSsBeP
QeueS81R5f4fIobG2H2PPvQVWSwOAXiNAXjk+YuoSDvtkEQueI+iLLuJy93wrUxE7AfCMV00wgAP
pTfGfwy1TZgpWT22ETgb3fzY5b3lrgSOvH4LnBgKT/HoA7hhWK/cAfWUtCRFhqLx0+iOT1OaIhTJ
3IYjj4N76v0SIAslO3mJfWoaJwYMk+j2dNVb9jWetIDknnNhASBqrmBYWONxg8ctadWSbOm6GJiN
s8NsQcvRs2YLMqMYS8jPGHY/vqRGoH3rTeROO2lF33iXor/VarVHmQ9sh3R3eC5y2fmx1uUHG6Aa
DwABzbe9dPkz7uKRS9CY9UPxiTPN69/SLC1WjiuHnR4n1mOvrl6iMrb3ejjiUpPuY9oCV/B23m7r
KjIboCSWF87H7DxrdRdkwBQBYNm4vWEFvEsGthk9wFuXOQ7mDhev8nozGDjNj60IdqE34fp2HL47
btWD4y/qUCGE1Ao+S3umJc1IVjvepQBwLLppQ7dBeQ/s5ikZDsq5K+LooFX5l8XtxiSTZX8qUB8i
cU+LRBHqyzSpFY9a2oDTpeXRH1ptvyRAR39pUy87JnXT7rqm6n7oYQTyyWJTVbH31FVR/tK30Zm7
uHy2gH7/EmeWgxSYXhxImY3AhhobdLQlQ4Hi/jGKHs0MAWmlHD7dyd5sJjBKVGl5iJB6RxIeRbhV
wk8uCvm/4IbAfUwS85sx6en3qEn0fd0mbEvL2EAtXZpX+UNnDID16MyVpcwKVHGcTI6sNR3X0R2C
/lEjwg4m2nPO3HJOHZ60j11ddah7St1LyEDWQrICAN2PwJ1GJlIi609LUowMzyegTb1lymJgVXSs
RfLGVKEnFXOGZQwuTZvKRo1pdHw8/mtrTZWgZBWKHlQcDLmwfCqlhW4XuJJ6dhpRC+Jt5zAUcTGg
GQ0VBf39LvloIm8RooHiMlBxE7Px162GJBziU/+5FB0H7JSRd3g0QZGwODlVSVEVq9k6dj6mKbLO
+3ooX7mbuIcCjFSbVEF8GaHTbtoK2fNYLXGT87OZZHstCy98zb8xRxavYRehvVVP/iYPFmoAb/sM
kJes3UgVgLSjxucAodXU2wBQDOtJNewk1BbDBkPsJ48/oTm/Okk1kJaGO9nsQRr8AuG1Y7GchSpW
jYLuRT678NTywR3g7iMT4JtrFw/DYuWNQ3SyTWQ9p3LQt7OwKnBvBlTYTrwb3HrMc/KbLdwBaBga
UN72wIc+vcuW4KS+lc7RUakZnSjKvObqgyyfRjYmchLK5saf1LQmzexIQvIOaNP5n9A6mnTWGRJh
UYLsZ6cw0NoInJ7uaDjgNxweZm5OkgU2wEkA1HOaZXIEDUgMELFNo9zI99/c+lxaJ7Ig24FxF3lY
h6PDFpvR4LnMOQE58WERka3aldzRwKOdwKE+PxPp0UcpaHryNejwNzUGRHP1SFzkpKQkNc1IYZf2
tLN5HM0p60VBvsty8U0AsotEYbqf8hxQAHd7LOFTPMmOKG9GTdTHU3z2oH3v3FKndXELiuTkEmD5
4HcyC13Sp9Y53H26QDr4PIsXbVHzCrB1uCGcv0yCcthJlFOdG3UFMYXxcHWdw3y/gHohtEZ5QbtB
EXAKVl2cuQFZY/b4Nj96bQEt3VksJuRXWglb2xKsz/TlFaFZcJWBb3dPSxromy4AbdQq9VKk5NW3
X8FtfuryigObob86XjiBTcPJrsvgsgQlGpEW7BcZzUZHDigYAy/youg7kV/1Kcm3Q5wGIB3AkrSk
KFu85HkOiJruPASqVlBOnX+9k0+aZZ+nfNwsMViP73cAtz5ZU1g+UNgpPpllL65WWNagZw42ImiD
K4idgyvNgrYZt7goZOtR66cMtH/aM/7Fk7/YlbKaTnXlnSPz1RLNNHC/ksgCosUJzJsBYNQuy6C3
NjBIdMFwS4/T2Z40IINxDyGKJILMfjeOCjvEpTSI6WdngLS9+5GHO7V/lj0AI3UdCPRg2DW3ZQSs
VnQWlucOj3H7aDldcaa1kzVsjfJFfY363uK8KFqdwXlZk9oD9qdvmdq6DCfA1KImKt/YTglA585D
DjGQI251UIx1aqdC9w40pcGLTe2YSFwHKsOGBTCk6WJCM9SnfYQwu7Ti60W/mFs9gyYBrR+Krawj
mczWN+4knfC9gd5l9YnIfbYa1Gcg4Thpj2Pk4JuGDJctGMpJvQOt539ViCONjnq5fcZxUGFa1ePl
dXCcEw1MS1xfGK+kBH54jVYg/FGiK1iZSCP8mM46oQXFLjSNf0htd+MEbCZlObnWts/xAzKTtDrb
alAvJvPQ4sjoxmXv38kr1GTfmM0OSjagjHYVOm5Lbzfnu5hAcbq0bZAeXJ5ZJ4l+ejTo6Xi3i8Dm
ewLLIN60w94nBQ2LHS0z1KsBdlX53aktUaCZaayrNSko3hz6znBxJptlWeP3WSBpgtb0Xz7VTRTy
ID25ZSgY2Ey6OFshiq070Y/fY/QEA/u6Gfy4jcfvRvUqWSFek6huz56oBfogIEZ66t2K48/2PAHj
Yy1dnJftWkY/QMPaAwwTkBhBxutnXuBOVsmtFigdwC0ATaFaZllxtnk5PqdhXz0IJKVWIRjNfohR
FJs0BX0mj1rte2rM4qpmsd/ZwbAhK16ZNSjfrBIAtV211j1bnsex/zoFOTpruqQBNhcGktMg0CB5
sySZFuBErt7HF7N/tXUq4BDXDTgJ1VY00A601+9kXT4kh3ZKnv415N1HKgZN3yJp2K0WBdjT8k0m
cPydnssArVUA509ONNRdgGdt2ycnmgFk3Tw4IAMmZdB+mNGyDaqmQBk8hHduJPudy2KXMEu+Ow9g
0DnYZTxvchdvWQJ2eBcwMBtrjeb5XV97Ps1GtaRZjaciwN/Uep7e6cmHV96tt4Y00irRK3NzpyBj
w8RJHQjuHxuSzd1y3urfzW/0fABaiga4+C3q+0EihGvgVaGIozvqKwBEKc7MrEXbAUkjFArMs1n/
23WuIjWVCQIack+ppyHUFQk1OVA8DxSBfu8cBOPIYHNtOLYS2FSOtAH8A7Lp8NK4Pd7UPjWzIWmM
wgPxgAHeKPIhGQ2gaYdC5EG6j+MxWSUNmt9DfKuiJjqM3b3OimMFCO5T43Ummlmt4H/UvBJfmihA
HVM6ojezlt0uVq/my5kG1QTxegTn6vzOviiAGh2u0WarzQrRSJRlx5Yb4ElbmbsiLCTA3QG2Bw7d
7wA6D56Q70K9isjwhV4xfU1LUnAUsQAiwXF3dsq82Q7fAG9BNdUnMiO5HM5BU8VPtEjS0TobVXAd
aobOrClP2F6UEzA71S5komlmszECL5nDxl1ZoKJ7zEG2pl0DwKOA1ArwbPghdNs+ddxtpZDfQNoB
/BXTe2YFQLlJ9GlfKANbslt7JLEBoTmCrFEF+7TncVA/0IrsDRM/bNHPWxR8MGiLMVXQ3tzrr4k9
SmRa2wAdJY27sYbURJVVP+knGgDlYJyQiO3XDcuc9aK4MZS1mYQbUt1IFycNfeEns/PQvRSPwHms
S4D56mi6ujR1Z1464CivLOGVaAyyQbP1qaAlbnmdc1A+04LsFyuaBdEQ7fB7AqRgM/hzqie2o+vD
hUBkphZZriGJeYQHg196zDost5Cz3eJXKKoDDvhzgmnnFcMdnYPiIxTDKBj3m+lgDtUmSj22Imh2
LR6FfSYvrZyGNRL/KTKuAOvBcUoxyoHiNjghAQDoRprq0SNPgaBNSkuADHWz2NEMvUsosPj0hUMp
8d/W5Gm2Q4Z1KPYVSKUuqVY+ZHktAeiWAXcLOSX0Z47NtjdN4EUbTnNgRXs7i5u4nWXh5+zObvzV
t9dbvFLk3c9q0kCWkJkBTuAaMo9eC7Yzrfd+WdeOShyJHEV7ZB935hodd8TKUXKkWGvcItKKVQNu
uZIo285LbiM7OAGbFVAsqBqJQ1R7FqI9EltHDvhYv3XCZjWTdyiwSgC9gnEWbwuBApyMGc6dFI4s
eq2dwxH3RzEN4Ozj+N+pZMKOKCr6XqOrm6+iPPEA21p760xU2nZUYEGaGkgxVNoOfSsOoMzsd9Gn
Pxks8iUGKZoJJ493ek1vqDo/K+v3DlyRhxP4kYrsW9Tb9Z6aX+96Y2lJisWNZMpr1EK5v5PftOOS
HefapUOR1YGCeLz6ZtSKxUY19s62NF2iGCGORpkckPS/aZgTwlC1PeGRWuBouGmqo7V73y03d84t
OpqpQHlehce5o2624ao/T6DVdGa6/2/4Cf4/ZFWuAbQeHfelXDNsz7iDCKlEpfeoEoy+lMROjnrB
cRt6+j9lPVhvaoLUp/WWmNY/yOjaL6k2jBsw6ORHvDuYX6LByoB7BKD7pq6v4RAN36bGqXasr/dV
VZZrAr6hYQbCwYXgO+SoE9fOpokEoMI/0UMX60W22AVgMN3qeGqvO48DPb/x3F3VuPmDRSThNOUW
WIcsvXvXoGwCfXnKhquW87gGQFZsDagwiLoNceumeMyeHbA6RIrjd+byrV5rz/C+0MLI0M5hhBX3
aYkOmnaH8jqxLXRgthQduHCELvPHquRy14zonUNlAPIXoQZMihIEQ4ZhNbguc+vLf//kHPsOakkH
UhNIbDww4roeLlcUrsgNuEsV8yLBJTdQ0AvDPfcMFzNgIC93GUCjX8uMoSkIjTxmKgFV6xqgaQOa
CuBuuYtyYMm/zKRdOXhRTqhk/dJSjYIxhe6ps+VTlBrhoxeh9JxmRj2hI4NaqQCo/uiqgRQ26p4s
AP54HXKyq0Bgn57X+ZqUTjOm+J+o4ld7Ggvcx6kl8HiZXzntU6CC8FYidQRO1RUK1YdH4IU0e951
bOXaoKVdAViHX5PuSMpAXamH6gJdK2wwRaHS9TCbkZvs8QMBPAM4EqJYOlfOZrfF11Budl41B96V
iF43hff/gFp42j3mjo4fhuVqmua53AOa8t0flIv0FSsA2vGcN0l3iNUbPm9rDNICK8A8VetFYyfq
PS8tjqRc5LS0PKDjrBY3cFdjDUBljPN80c1bFDrgDRJTQ4Ha5+a3XmRvq4/w+yim64l4RwYl6s73
MavnfwHaEqyjW9t+NhnBVeL+8ymNu5+pSKsfbd9nW6NGNTUtI9wkB4D7780w97WegSRKWYEvMkUH
bMSuYW2JxTupDJB+Ke+ao1Yn8PB6jxt9fTVFobcnDO4ZqrsJ8yMbXRytVR32ogApATKFuX5e5IVp
oVS88eSGZDSwegIiZItLej1DBTjJ5n08FOcvdgJX+cdswkFiQR8nba7Jo2t72nmRV2qfMgOr4gI/
3hlBRfsA5wb70OcccB2+Grv8fZ+megbnbvUQ6shEKnyVn7HBn1UXyIubpvKYIVex03Q3e5PJn6Rv
bHSg6cH41Nr4vVLgM6EaZJ0Za8PV7D3J0tAQV2VBDCokqpQFfmXfLZgWAg22aQ/DlE6r1HbBg0TE
lWb7N7YYH2faSuTpLqE3Pli9IsJ0xcj26OdBuzjKR2c+TCsLAf+as2I3c1kqQsuGGf8kIzP9VK1I
/hF2lph4/ifx8LCEQR3he+h5YxV/Cb3E+TU0yfFunuggTHTjDoQrDo3MQkkvODma6NzExyaO9fMs
mtVtY2lnGnBOjM59daRFaQPcBe+Cxpa7sTj36IyKYuAd4iid4npRidTM/pzdyQKkD06eBP7Jh9Vi
QDKr7bR3Na3Humz8DJSFrDe8g5x67a0GhEkcjPVb2XbTGhcV5qOo4uwgGTBgXbTJX0Pgy27Q/iC+
47blRR9LNNrmYLIDE4rY92iEAOqC5nydZOHs0KukbTM34l9HZrQ7tM4Fs1bawK1t2FjuWABjXPTZ
27q0tB35BgzX9qPdDxsbwDOGCLOLWRri0iSWhR5UNSXh1FjuWuLlcWNGVTbLSFvVKQzJpnWDPciE
Ul9TYZZY80y59bxsDmZmPy9KCtdMvfkeBKX4QJGv1+2fIxhBtw2SI1ctkQE4eXL9tZhyhmvazrzS
kI5Ge8VF+mxAti0K4o8Tt36a0vCcFZlNwhJboMXkmxth0+JKlEUyPZANonsXYaJpIs3cTZGHgy94
nn81O+ZTN0w2hu4GpZsDgHC0/GuGNIqJV7oT2peKjSfltBnNzDsVUeA8SpSSrCSwxv4Ih+m7NpWo
AWg17Yimu2Q3dW325nWovlcG5DnhXz17shHfWagjjVF7O3wHb6E7e0Z4H9zFBp4PypMMyLNsk3Zn
Aa7TlShSXmWSoeGoLI/tmEWPNJglqpA58OtqKWS+NdHKAShbkBgsJjTDu4lKMOoPeLAikpRRvh9B
mw2y3Qk4u7NNof1RT8I4dgr3jkSiEv2pcYILieZPIRLbXgM9hKMg88MuCHmKY4NVh8bBKYB2W08O
Y2uncbVTrQsdcIRIQ62A5YdurFIJSEp6p0y2qdG3x0U0W9+vZ2+SUgiRiy+tQjEn0QSi7C1qWXBA
4kAKMdVQOaW7HsGqtF5kKHmXJxp+J9MUrAhKaE51yIM9+obGco5HHkvQiSOFusj+Ox5pF2Pa926Z
JtP3FN9K57JM8PSbHKEDosjVzjjJJn6WeVtakdzsR21WkkxTZjRr9ST1AcG1DexhFUc7V4Djo8S7
zGlI02iekcxRCpoZXhAXqzv171zuZBwddcWqtN1qHY+6viY1RaRYE9cSvPWDqRqXnM2JBk/RZwPa
WVdN+BDSminhslyskV9PUQCTpBuyQ+eY6Zc4RL/h7edPM4r6Z2kG+EtAuyiwzavsOzi9UYFpIaXl
WaCwFgJFafHofHFQBr5PplQcNS0wHy0XhdtJ0Xd/DuxR11vnLzJtUCxwY8p5ac2mqYjuTY0UCEAJ
qI0zwxQr5AZiPNX1CBglKEGiWQkSgi0bCra+U4C/0zo6FX8hW4CgZhbKZuBreK9ocQ4us2iM+wfQ
fE7+ACTsmx3IdNkha3GrtshoRjuI0XtZ5Mvnwi4G0GIvpOO2yK3V3b8hk1G4DnLwSu+qEgwtAJS6
qH5bn8CNCBlpVPBINAsEn5WLaDGrPzzJdJGT7a9hSVkKwKLQ7FM5Yy8trp8hF9HiqrymMQj9TkMF
Le4RszO+9NCpz1ByUygA6N7iV/S2pS+SxxW62oCWQHLgGl3LoRkuuKPz1qgurE5hogo8aHq/JiTV
GyxWWrsB17YW0IPRiPiBAbtArpJsxmZ1nTY9WnayDdPO0L6SX42u+hU4TZL4aJnRH6huGdJ43cTI
TtBxZkAh2jnU2Vqgetqfzz90FFq0XMZau3I9b7aZj1Dy83REEQDiyfZmV7rgb4vkbkhK8zUHxACI
X+PqEk+G+Toh9Yrr79fYlfhZoGxxRVZuXIb73zmRFlcwv3MKlJOhdposnNtbt+9Rmv2BzC9RWek7
QbEdiGOEFIGugPpJY6PxJlGZhNSr2nDPkfEHDBQA3aWDg1actD7NaJApw5/hsqZZogxrkAmiLymZ
9oWX8D35zbKbKZnfhcyMofHv487reZyjLK5SuiBzvPdY9GnkIs8f5d4mS2XwUJvGIysNYNDKwDZX
JAP0LFpwSjObTUg2KwBUcRqKwV9Eg/RZBsYS1Bc0wXpSZJpFaQTI2QLlDt3gCehnw7A/VSQkPTFu
ijKQwZpUepTbG2OMugcz6/d5VEThytBLvGSxAK1j5bTGXwqg3ix0kRuBwWNUxz+6UYEWbRsUW6kJ
IpMydIJjEAeZP9n27fA7mUQrLjox9Hc7Wi5upLiTeTj9oAYDKaI7Bbnd7bGYzHsUxjlgNtsBcL72
EyOpfRMpSLGi9TyVEa/8AgcIsSKDxZSWi4yzJtXWpNYiLXmfzkHI6j7IjZXRefu+YDZqFXj4CNzG
4og8WQhoWnV2UjIaUjPBN0Gl9fuaznZK4bISfcqxvnLozNYoRWbaQFprAN1GAdCMjkxNP01+GFnx
ORQMFRu4Vr4ib3XFm73+w66NEQWBLHtqmqHb15kYfG1MxQXopNNWB7LeS8IdPDvy3P4TTBH4UkND
n6X1z0YX/iNRvHtASx7KSVuOGyg0Qf05iS45zkvSgEjpZ5KP1a0sASxybefDMfH6CRdXClTYc+Wr
WxcWesoQj0Qx3uyujZBfJ7tm7/4k87r2WcZj5pMtDWDvkWBuMp/qjDezvKhy/7/zcIatMjo31KjI
nZnAWEalpuUBVNF17hJxIorzocZ/6JNTfeuSJH3QrLzy4wid33Ep6y9pDS4QDmDyP3Bbi6ZK8CGK
MPgmq7J9dYc0wyVjitNvrnWrFIQKZyvWpm4V5GhdTm3xRjIabmzmaaX9aO3pOcBLPLpGwbeM+6oj
kOn1b3jljw6F48g9zrLua9tleM1QlMu4nVvjFSY452j8u7qAwgDgsql4UIt9moJzfZ3YfPTdcBp9
s6hGf4pLozs4ak1CGlDm7QKNtbl23MzfXVBuXGX4ZoBhmwW1vaVAXOJede31odjGvQXui7aVp7xu
HirTYVcdOW28SgBGeoMmk26L01qQbetMX09B4FxA4chQtSnwG++BSBxfsHI1m/RjBeC9EEkJikM2
ehWAzABI7m3WmKhzUFR6WtB12zIZ47XumvqFBlLMNgVKr1dWFcjdol5saFZXIT65W5zu5LT0hibz
6945UkwS0SCIVRAd49q2rAaGBCw2v7MhWWGgJh9pHLQzKpO66/Vj06d/uVyxKPSNjRfvGqx7E6iw
BR65L1EYFKsEhKl/o8CIx1n7FxqPTBB3RvWpQLc3E+tJw1ehh5f7YYVWA9z/Fb0LNu3A7IBzwyQQ
dMrmogr5t7hHKtZeOTWXMDW1DOzR6GRAp8fXoAcLqs9AbnmOdH9eTWnxVxxHPyovTpEVMsD64yXj
VZZokwm6IX6KNSBLeSbTcC0g003Q2uULMPu6tQBKyTfLaQE+VXvThdmdsxtZ0Ozb3DCBt6qPh0GP
yxMAZZ0jqNW8YymK7JQ4iX5oC/F3aHTtCmAhhb8MWp6jUxFYlNp2EeLXPykOy5pmSIYM05qm5HSn
XmQW2k3FvE9uBYlYLar7QDemN9Mbr3l677YEvPnk83RR3Xze5aPe7HIzTejfS643G94Y3Ewp1rJL
Wk/x+3/VIrzZ+sbz5p/12w+0REbjlHv878erZfwPPjouN3SD254FrkDPMbRf7zkSJ+sBZN/UX3hn
qUJOlj4MSDI8SM7A0QQgwU2nlvZQNsbGrnKx4wNYUPG4nsDBrlSkr+ykPLBO/4MiWFXRGhsv0y1/
clAui75MkMWq2H1uofwo8wCBs+17+29LwUNohvXIZR35hlqxOLVw6YRZU2TDXrhjharlAH9qpCGb
0nAeDdyT+LOCZEHXDHtnwvGo4C1K7z9Dt8U34CN4SXbR62nTO3r6Y/RKZ1vU9eTXQFB6KlIgwkya
Gf4ZxonP49gAyADYnUMr0I/4aqq+hCEvZotiDB9xviu+1Y6ZAzpGJMh1GQ2qMazjyJGOIxisZSC4
LFam44UZMRolBudESpID+BPotCB16S7e1rJqgL+SnCy6xEM9BN85Ex4remwO3gZXaQD6HWW7w7U+
YNJAmWqueOKxfeeFmbrrR5OlOtAugxe/yU44F5LUnwYUKc+mdreY0qyawNtK0eYtSehoP5YgYFD6
qunBi1uV1oPAk++BR9eqH9yLoySLGNjwqAEvAK11I1P2ZDfK2Yki0IBuOethBNDtJlFOJLPM9Hsz
5uJIShLBsa5z90ILcHe7fhoXJ1rRjmENQDAyb82AGSvS1Ob9bvSZaDd1HJl3I1NSfHzEKAp6dKtm
aYqKyRBXTJNIZ9jONHf/yNoOXAsKlNML2/IJNLm0oAFgh0BrGgBxuMjKBpgRuj4hEf4vcWI0n13r
GDlOhWzD0bACGtAHW3faBySuu4eq1pqj0fDnVjNdfUVaGvS6zLephS4lssP7zYda1zwcJyM7AnX8
R6yokbgAcl2xtXGhegJvr8IabLyk3ughQDZpOeMFZgo6kNZ6CaQNCR7MHS1nDMFCqecpSWlw8G16
Y3kTSNc6YBVZcr8Y0wYUu2vRoYUCWQGgUfONXpKRsQLQWD1fKpDk7k2b3rlJVuM4/GlK4uWFuwDu
fLHJvJUp/o6mRMf7/FA02pkLoHCJ8r0EjIrBppHbZ/r+DozBXnllDWp5M0vRDAcFgGO2XVUCo3OU
FRr5J+1E9fIVnvN+4fDvtJrr6k3P+FGg/BRZHquq0UWPEu0Xsaa5oQRxEb3qYnQvuhP0L4EEYJ4t
xXjIq/RQIqF3tSqUoGtJ9mgAdBbQXCChAsFaau3sDIybMgGtJ65+TaN3n0gyaoOxB+LStKZlpQyE
pf8wOhGfSWTouTwbWfTKo8nM1qXVWuvOmNo9adHbpW/NaXLXmcuivQlUtbla3VNV50vp+VzH3mh4
dLLcPtxXplM9+hJh8SMFDXMESxNPehzah9yLf5ouymtSRZzLe1A/6yXQWGkZK1ltj+s+S8vHIRvG
L21nF0dAPJlgKIGSZFkFrsEmKYYjgAUZjuxDtBKtqHwa+rh9n9lyKARykR/rxSb5tF5cWpydkM1Q
mjv1YrNEcG239KchMbYjt/KjWwRoQRq1Zh3iei9aRxVaj2/WspbZvhV9A4AKpV/WRT/WT5Ys5dMS
A4gz9ZM0qxRnQzDqMQHCjNaZvgKoGbnYzp0A+mflb/GUfQHPTvOcCb0+W5nC31NyfKx/GLghn8Lc
Sx5qnGFXJG8cXCkJvMlcTYPjjaBqUd+NpvS3ET8HdEd5/UUTDnuqjPCnFfX5+b/PIDruVe/f8XCf
7zi403c1x+TWPVOF7ihMCUe0X4Za4rqMc+aXahgMK8hX87pFSySaInaZNzKfRBZaovPV/Xr2mXXz
fLRTAHh/utFMdC58Zz1t1erWsMS/c5mj0abkfb8mDfn87+4UHcRqP0FW0OwYuCd2YVCHK+a2OpB7
gfX6Ps3yMryQlIbWK9jOs6xvcW3gpsZS9LQ6ED3DC00bp4BnlCXefsqSB3IRZRvWT7N3ievm0el2
c6FVVx3dzBzAA5ShauVjRXVZSJS+2W2c4WUz07cAKSgOZliP34e29su60J4Bn1Vcuwh/BCQns/rT
bGTSN9C38ozj0K2ZaaRrS9OQAqanaGqhL8WryrOlHraJKrqN1MB6ANMrOegw5cFA5TsALPCbX6Qg
zDZdHq4aKp2hNbDEw9X8h7KsyZz+MnSjfPehJSlIhtKqcEV/S0tsikVLUlQZ6PvG/m/DGLudjaTd
c1y3xVOKVEFnOsAiifpG29hAJtwRr1mqtHrWo/QyhjZRWvINOW7V0qo52UYVPptmGh/GAQyptAwM
I0QVgjwVjYMvdWUxjFF74L1RrklJMt7FD5ltsguJ0OtiH/DtBbYSCtlb6wG9KHqm5+uS58MrSq6M
bdiiYTYs9eEVvMe4ohBJ+2A5yI/gl2dbTOHRRH3RdzQ6ip2RDLnv1XH9BEi56f8ou7LuNnWu/YtY
CxAIuLXxGDtxpma4YbVpyyQQM4Jf/z7a7onTnJ5zvu+GJW1tCTe1QcMz4H8VX4n/W4aIebKdWsM8
lABX5O1UPGfQZFzZ1QCqU+a3BxComhVox8NTKs1bR2v6+EKeU1OrTValEh9T8cw+p1ZaVFmn9hAT
nlj/BJyztea8GZNlWk7O8nM9URKU4KTaG5icLaFebt/aU8w3se3NEKzwc9DTiyKEZH7+ggOIY8U9
58cACeHa7utXe3KcZeXK9JQZLNj2rdtvrVTrd8X+sGxB/v8qfH/dNF2x5dgiCeMGXI/EdhO41JRW
teOi2FLM1ZwqKjFdoqpJDCwK0oUP8TcGy4A1pVBIAVQA6Xwo8MITDYQr6PDtev18J50aFZl/xejr
f6lTMyVSDDqdOaw/ff+Yej02FVeDa0IEb4z0V6ATN/CBZPeQr9/Z+jcdZ169lUY1A5IQqGeAB8D2
GdMPaY5Oi9Lf0uBoARjilK5ivDi3kwmRmZR53qPnSHfLbWx9zqb0H9PR1H8SpUIoePiPnSGsDeaG
UVhPlv9odnC36SvZrqivmefm2m0HvqK+ZdyAbgGDoTW1FhLTkLYu4Fyn+7ocU9sAgNwNtYKpx8Np
hCoyVZsAgpXcBO5MBEO1YpVrLLusw/Gqk2qwgj5ptS3zr2I1F5rMqw9cpWHBNDsytpROiec+n7tT
PdMMugzsGRxxQp0907Bo8X5JGSvXOFdJFpMGTVMDa0Ee+lCnIPg37YLMrkjyiJXjerBd64ZqsOXr
NzWsKpa5UpCb1K3de6vSrTDQDD5YZMl0WNcKtkmX/kxnYL8Zz6X30QXz4/s2Hz/2//3+ZLiVOqm7
rsAR9KW5AT6xf0qGEmAd6IrgjHLunmpxdOOo/VLU83RTKOMrRTsHkj52xp2QqmDpZhBsy/ju3Ced
79TQR6e5bPmDA/VpGjkPvGXSxa3Md4ULEwft4FNqgDJdZJvhtM2DR9OlAetAyHRR3Rg6iHxRprLl
r8zCS/LDJZ2qlHKJxbULCzSBKdHUOC/EBCtseBRkRVRuqOr7/Z3stfihO7onnUWssgDawx+yEt6e
s6bEd0+wxzmPRVl+ho2BNAim5/es97GUZqjRHSmLqn/Pos6ln9yoCbZ4GrZ/+aLR1+tPsaEA6pY1
ORyc3r+V9CU9f18p2NJX99LuB16PrUS8W2jYc2YqmAC3AVaCI4gI90CK3wG/zo4yMed7qARg+ZcU
PKTGbvbc01DOYdKD8wp+aG9CIxbvYWodEyD6sNyKl2OiQR8sr4EdE3Bt1EO5kJYPZ3AGNpRc5657
KPj4ch5K37atcufo8vKfb3tu1Bk9Dms+3NorfXjyTYZx/kfQHfTtBwkpebfK+z11/dNnGKr5hfI9
Pe77P98fq/Raxvau1zwM1Xr9FZVaXf332JhAyAQTTNCYdbf/V98/3aNq8Tuo8qJcfbo5J7oIdal9
BYCl0YGH6mWYNnldesI+WXKHTYD7wvH58wzDShzHzdVGSR+yPHWZY2kbsHXu4RFqYnF6RxfgjuGe
7qTZtkszgEDaOtkzCPwfK2dO7poEJoQOrIIbXaMQdoGwJswjBzrjGESkgwFaX5WGQbwtMw6VTneo
N86YeW/V0P2QOOp4nopW4ljMn+6NAJ+jFGV9wzpXbRKQa65GC3RONYNJ0gEfc+1zvDh60RV3rYs1
c1803pdMmXDlsOLs26yCQwMvjXjxX/eTkZzv0yLNV11aN2Hq9lBg1nCDqJ3x2KMiHDPeoMMp1gH3
qiu6UJxKrEz+yrs0U8l7zz6P1bJUrSpoj+AEzFlaMhEnbsMRPYb7xBaYvurUl8xe9rVsX+HwuMPb
Lvgh6/lQN4564R4OlhIVw58P2zM7cx7hOWwm8aYZyzUO7GEurS+WJo0MrmGv8r7zMG/6rWHO01cI
AHo4w/or3oxRdPh9jEhvQiZBV4VjmaijgFLAcdIlX8A0ruqd7zghd8aQYpSSBNa8MYX3XYxRBou1
925thT0Rt9WEC3TVGdTWDzXSLqMHwFLSwHSvSzxVEwi1l9H1J6GU0rNAM3r/PNSjpHtfRnjvlkcN
dLOw7J2AYcaN9McIprFy9+8DnMfLTb9cNphSLGMfTl0md56qDgKiZuZGJ28Yq5sYvAiqURzf2uhk
u+M6sGD+A703z1hgxZICy2fbO8qjC8dzbclMWKF0bYkcURb1GgsGb3nJScdp3qnZyKCbhbtRgw0j
8WMQBetzjca3vXJhZaq7oZvTx6hF8uRmc3x1TvPbaeuYMIrJR9gKLgYvEtelcwfzeoHvSPzxYqhy
1/v9fPUp7uegnFUZw/xKdyjd3oRCgleJUA4B9EDeR6FBgebi6yZO+eLSAKG+cdMVkXOcLaCj59LJ
roXpjMdE5sYy63L2zXS+B04TvTbckiuviYorCIbYsI/N7MU0WvY3QHUPWTu4X4RixSaCNhpOq0r5
YLLhJdEjSKOBcrMS8GxR2bgDtx4C+d0gnqGQv6mm+icWJXcMCkmntO6dUzZwtZxbe17Hukoxpaxp
I2ZshAzKdU6UbFj1cKyzfEM15gKwa40MsrNiiPagPv26TAFzS02givbU4rw3U9VupniTTs7pUzcA
ff9hlDkFsx6MRNzlQ/E8WIkzb+xs/daVWhR1omKh4tsMZ89ryjOZ/OHPQq3iaBr2oCcNe09f4HSJ
pQEVYaOBIrVnVKQsqlM7lS7dzzmX5kv2h5bzmB/udLkz9fx8o8twVOJs/gH/Wx5Bezd1+OpC/j3z
hcdOOAsXp7rnllIziT+QhnMniI+XnDOTmIKJVYE7/M/tlxtRicZg7/e5tFoz1FodGCks6w5ki2rC
tw/+28lOSCvbsMwsvngBZKzirHj714zJmMU5Y6qaRwevoG2dBxANmNrh1fKCO9sfhvss7qKrADrY
ISAhwyub2y+tY/p3cY2ltuc27pLiVS5epzar7+AW6R9abqgljTPz9rt0PXabR5C8L2H6e45b0oVi
dlGK28maX0BtKhZQ8mz2dPHeS3+KeaXT4/ujc/K8evuPnUCL/20j0OG+7YCaa/o2Ptknt+YMrKMg
mvrgFrOB7hA0bXaE11B2pBIErH6VCmBDBZxptxT/xzRbvompgZydHkKYrB0XfmFn0IXGQFI07b6r
cd6ga5f4p9EskKw3srV+ntNgyjkuKOXSzeKZGZYldDc/NVyqVLL0t7dIZnP14bPA3KpcAgxXhb6y
qw0DtT48Ww3AoH2VKf1Ctzt1J+DfWVvuFV2s2Bh3hVGtLLi8nEPCbeCvTa154RYQInlvkmncXaVW
yBjgRIu2iqcr0ZUjvim6SJdE9smmtIyHeah+hSheR84mca1032BeAgEg5tbHzjANIITluUYhZYCN
FVaY1YEL3PzAW77fCPjtHam17U0IUlKdwWgIZsowEjsPqGTebLIMAhzRVL1NXVHdDKKQT1vmxdVT
jtfdTRbZb+M4yyenK+Mdh4Q7TK/QWDMbZNGhTHZUbdj9f3wZvc8UQBu7AjY3TQsXQI8+H40Hyiz6
FADQWwFF3kXf9h0HorDM9q7pPFZ5Zt6cY0AtJRtVS4j9pVDwXnVJboZexq2wtNJx5+fgwIJN4Ihp
6UJv9wSXVX6T4tFbRhb2NQbgRwxD4ehHN9JFGiw9sWiEYOMA3vZ7nEUA4YgMTx6KzQkMvhc482kX
xZTW20tiUxXsEDG2iQp9Dw4m5ULmNpRCMJUHiqP8EscpStKXX6B9nS0LCEV/SZIAx2Kear9g5vU9
YE1IOsrnHamhqEIXkCC4GWKXihqUjsGNz1gZdHqBI8QqdOwG5j20azU2ya8+lE6ay5fYp3HAWTNW
lAd0irsceFGveFmoYy0BAu69qA5x6DseP1zkqM5VSsHmXB06ugelUN95xNH+ouusXyMEXs7HD+NQ
R0g8/dZxMDE9bfTgUWvESyOwijbd1FhkQDcCAhDY5YkWI5OQogLU8sbAWgEXFWwdnAhSnC4UTyqJ
X1tj7oRt+M7Cj8r0YFnBj8RywCsxqmzr5LYJVcPGvJZYFV/7MmVXUTavP8WpGjn4J0KvewipA106
3ZVKsW2BWW5GV+YIDh9cUlIwG5MIOrPJZMDyUfrrBJjJRemVqOpLAYejWVspGMdzlIofmrCbB130
FCAECo6ZPS3kCKacASjzXVvD/wJCemoPyKp1N/gD0CAT1FfbfC6WTQcJ+zYAIf5c56Jedk48nKjv
qLB5WEPSflHXOQ4phd38B3TQ+9vLxLahw2oygAd9bvvup5cJ9gOg41EW7smdJgWd3AGmOAdy/Ayi
rg1tIG6xYw7VC9nYLsxWywzTSSheUGxw4nUJmCkQ/2xC50wNOwvHUzuyjCTryo4xBik49UbWkhSn
EgjREBE0owQucTNn2BGEWQhUrSGvYkGzcV1n47cPiilnIRWSYPE1GZ1KdDmLq1zql5wSa18IxQJY
lxrZadZucKlhXNtpnZ8sXYtRozbb7dijwUFoSM3s3KZrreO4G9/L5qWR8wDPKGOEdXUDaEbRZKuG
O+qhLD17gSdg91W69WHusWMK/WHY86TDT+hYPLESxieRibNLTIX6O8OK8vWsKuNgpU22/feHsfOZ
92vbNvd9zgNQf+E45X36v4SOCXhfXTTclrzHcc4iUREoAoO1ivysh9WC8HZFHDSwjiybG1GxObTc
QnwJXEMsgqCtvlt+vxzg2hIvGERzpUqnr4mUfGE3it/HFvabrcn85nlwITL9DLD7IGAQDM16PHam
kR/w82nrMC8TfCtiuXe4rAAo9Qp+OCdBSn+ATCP2H40x+CpTZyVyIV/inuF1n3XRPrCN9oSzVMD0
DOyRV7kawjPWvtGsfezDqEOdrD/A75n35d//isz++yvN8RxmYnfe9Uzw5T7Rp4NYxXPTOOltm0Gh
qq0h7Np76i6SBYDXbtzdBGOvrloxv028e3O5w35C2VlCnqDI3jo/zp6qCEvvyGnzm7E2gy0vzGir
/Da7Mf1KhRyOsE8juuLPHSw8KONsI9N/M1y7f7GSAJIEXRLs6sazn4dg3XPZv4hRJrtgqPsVZeVC
PXajLTDhsWHCasMHqVBcXcdOgr18ac7gPaRVWAZV+VDAwvO6qvrbdgyKB5ap4qH2zVWnjPiWalyY
Ahu9rN/1OiPAI3njYWcnpA7GLGH0IttbGow6eK6GYEOjCf4peG5rrJLpyua6AHkK7H12xhIRtshK
qjIcpW9+QA5RgwGlKt3BTzfThMcdd938FjOD/DYXZqjw9oefmq/iZZ3np0wAJU6Nou/z2yKG/4Vp
Y48GyzSkGEEWLWyQ5jaZbqYc7g2gFEZBvmbtPMXYrZhxqBL52p8AOXQ724cgjR+wfnkex8ecaxsl
ErpcOoduOJlNtIfOyfP50yRzVx3bogHZsFenX6Llee5vnarGcUcjMRPpbeiJW250XekahS6XP8XO
fd+7gQ4WXXFfRFcsNc215Ia3yIQdPKZyWDpVBbU25bOdCZ2lsIPf8nM6AdQjwZY/UlqVQBFIx5PC
ZDtYVeArUaj9BQJEAKEz1sfxgLm2jfErtbpq7Pjai9IcDPfqSab2dw+zvtuyh0e65ch+SaxTHWdA
4P0pXnTxH+ORB/cGC271SxIzJW1Tk6XwyYjzm7OOKtSWwHEbKs1+wIxsMeVNsJ0TX4L9oOskm2oU
wNo4cEA6x7wkkdg2b9IQ9NbvMJ8ynsuRHeCrKH8YxnwNgefxucgEZHrdDmC41k8wyXe7dZnW5kOs
7HwB6WIsGG37tU9H7zEQvVw00RC8jX4aKnIkqtsE3mBp8DUOAHOeiyl/ENiMXDWRtI+d2UJsdYjU
Ngj89CYD1j/0Ry53hdc8FyWAjDDg5leZVjCkEsX8WIK4O5oMOOq/GnhhV9iR0l3ORcqk+odxJrje
84lXeMq+JzY1AJnAsiwzWtQkegnUtBGWOlSkS1fCADCXHGxTsymTsDWdJ+jEdut0nt296n13n9aC
76maSxi0YZ30Vz0zLNQHnXTOfO+TUAsFL81U7dwO23DtS2uVwdbSi5Fodt/ypihvaC3yPRVR8ZRi
y+wmCCASojPskcGIPW1VSIsZlvtTCGi5cV7p+OgPJaDiV/+JOyU29VR1E8kce+RHh8NTadhzO4Ur
SgxuO10c07WAo67jX/Vcs6TKSiJI7dWnzEvPT82XBhqCqpdhZxlNy39/EwXO395EzAeaSM/OII9i
2sGnF3oAsXCcfmfDbZLGNUgANYeyDJzuv0HkJKy1cYxi5UNXeMHTXOdTmM2uAWNEe4MXWAyqPi6O
X79KaBztPGH/ClHcbcGkau2xDD81iL6K99g0uvsU92G6cwNbpVAFsMigMbrUXLHE3gIAg2WeBD8o
gpjLM/y/+/UIDNSGqrmnngKrDU4Oy/q70jOvk6Cpn4cEqIFZFPOKqnXSdAsfgPBru4+HRzw64QCP
tBbOQvupz6GOOLn1c63Aw8+ril9Rq5stK0xtn7o+6SEjm2yGDF/gMkx9dZulWbZR9gRzFkgYmFdZ
MVxnUN47FTAgP196GJotuNWP25pLESwKawx2kM/9RinnWOI5r35TpRCM0Sk5LCq3IDB1C6HHugwo
3P7o1TLfWr75kA4cMK3EuEu50xy7vBJAvwjvxUixc1t50LTAXvd0m2fuV2Yn/ksMslbogSG2H2c8
jnwomdTz7L1ANMtd+1G3BvxkXHIbAkJDDD2hTl+oFAswXrg1D5tPDZRMrQNOgjbU49MAYA0ViyJL
sQ3tO9YutefrTrMv8Te2Dr2WraDquTRUHOh0U64uMWpodR6V6KKEUlsbji3tKoe48N2YzfUdZnty
FwWw9PX7CeKiqh+HZWMW9uZcd4th6ZdwwaNsgF6HrSxOUACEpxlwuZDe9RgwJV1SXllx427P1aFz
5KHBzgF0fHUS1akURAJcH7+GC5dXa5lf3XzOTKx+3tZVMi8CZhmrKBHjs3K9DQF88tmysRAcktu6
zob9nJnNYgggioLJBf4HM8O7huS9hR0bbBPAEif95iuxSQSg8Dj3bDYtwDTbQJXii2zmAyXMQ1yA
bA5/2EvP1Iyze3DasP6MsQgaWPLTatvnchDRcySGBtqKLrtrPMgPArQwHFnnNzvTj8UO+4rO0Slm
tuqgwXE/eFAudMe6fkmxH1EPWHSw4GGc7WkjgTTaAaQYuv1cPjcxAC9z1UwbsCXb5xxHl65v9l8H
0HtCU1rFlZk0FmBQ2G9tiv6rkjNbmACMYs8jHpZ4/2KeplFbXVYldug7KrsOGsjtAk+9TwcRlFeg
mnUNtgOoLW3r2A47R508H1BmN4HUBCzLjACnGGmBcyzjZoax8tcBBoTLkdn9dWtDZL0tgLYFKcz+
6hnTqYxs40GAILobZlmuXSMwX73sYLit/TXzAQGJumUJmCBUiPC7Osv2e0MWrxpbtIsEUiD9iVrE
AJPhVx412VWetMgfypJv2WyBloXX73LEymOE4dcGa9dZb9x67X6CG3n73UygnGlAjXbZW3kH9Y1e
8Htqx0IMqT0vTu1cxIsCJ6NcpTg4zlz3wSzn75XwBRzEBH8A8E8tq9jPd+dGnPSugDIJVjCV4Q8W
84td2TbjMtDJbmrI46wsvOlQ85wmv+OQE6CeFAI+5N/v5Ad42tNY5j/diUZLoWz6T3c6JwhAht7/
TTB2+u6ClyIYN9d2Ba9SR18MQBXPpQjym5BK1XW6nOuXpBlUyA/pclr2U5t+iFCvD1kQCV2eFcOy
xn3gwFSupLbzxdIGLIM8/tLVXrz/PS5SZjwqzNj+FG+hPbpnVVKurCZ+w1fUWCS8hvOEH2HUyHiW
HdZ5QZuqQ6bjUIaE43CbvkCLafpTPJkGddcC8XXO77F8sXBoCnidmTjxssCcfJGaAJj2MJ2FuI8d
i7XlWNgPoro19v2hH0u83KgYk9NJpwS4s7JaU4yVufjVLGaOQdwmhSJ1+rHfuYHS6dKwqFnVMDMC
ixzeKRQ755AVyvmOxZx8hWN3vjl/FspssAeLm4Etsinb6O4MFcKbqY3BO2oIWEQxuggNQ7pUP8RE
uolHo90VMF+B1uNrK7MGa7WgffZhhzRjkQhaTO1c48knFxR3uoKtfLvOtoXZdM9B42FFjd2yrmuH
E07iv2LHvHuWNnAXkeVEa+pUD/OzUBOHB65d3VkTv6n6NgX+vyvXMhPzFV38bJy2I34SVEtqHOXm
fQH0toL5MmDFFQIUhbIR6v7IfnWkYFkH0JsajDw8d6Kgz1ro2tN4eItXGxfAxGlclL54tWarunHb
0cLxIbyRIA3A4tUAldmlMMsChpFovlywhAuwVmsr2Om0TryK5WCFWVcNkFBo3Xg1gru7lNCDDSN9
LpkDxbmp/fLgA6firAJ4vO4ZnFecFTWDjAZ6k/E5OogqfqAE6uArD9s9xdytoi5wN6bXDrem5/yE
G4B6FSJuluZkdEfSmOjLRoYjkDEhT/zmZlLea+32xhcg+NK938Iyg6od2PcrwA3AhYBR4peeQTYg
kg6Y/DrZncXNEJTF7TSnwSMscF2dRAOWsftKNRrQNUu+pKqN8/3zgFQ1Koi3wZt6QYNSSA8qwZi5
VWoIHkvnmu78+6ccA8zaaNBPn5KqsB/NPnxKk4FIAtjjeUAH5OC6ip9+/5RpMkfLPC0GuCRheZ6V
3duYi3lNK3Za41OcSv8RU/Xnrpf+eObCJ8d1cWIQyAmaEUC291YNpGOvQMyZYudK1CoBBuivVkOM
2vSvyIxw6ZRD9TJ63NnVbeSFdd7UL1lf/QQcBm/jdJpOWRX9MCDq+1L1IggxMWQ7qm7xaPzVdYgy
rE91VywHfrq9UCfIT407SL1WW/wBrP3lMgODvK/qweUrCuInCX18KiadKRsYIv2Vb1mACEUdtkXN
IWUQSGiXgQHdPDjMAmlSLiS2fq98be2St/gZHPD0hxa7Mq14HQvQUeopKDeq9JobMArLLcQ+8Z1I
YBS8wCl9e1PVRb0dBTQtEk3dV7NAi1RutwVaPv8VpN6UnYG0hodxtjgn0hBq9GZIByQwTR2xuVXl
9q0oq/pp7EegYGEWnXKLrzLTETt4vHyIZzPQVoBviB3X8RlrWCx6p1eh45Tf87TeAwrjL0hZtAM+
OrUNtiM90ovY6ITHHU7htYzIewqJkrIcwvZMdJg5LMDagdJ7COFqawNEOQ/9zPJDzIW6U5ew7gQa
ZHvUsnhRkMKQnhr8DkYLTWGZW8FaSAKmlmhCr4WJZaqqQ1fIAm8oXRyqDno0HGd0FHOmEs01/qzh
h8wkmg6gbc9bapYzBztBd/6cPfiiX2IjuAzj0sMdqP1DkTpRd0tCCGCyvzlG5wJvNk1LZ576LVVn
b6rAvHbNBVVLyXEC4b9yz+3uPuVjNu3em4P3Kz8pVLoE2L/G6dQMu/adCKb5Js4dA4rEyY1kwXxD
Ibr4DkC2Pvgfi0uMUmabA9QDEa6QGi7d8HSMFvjaButLrNCDqtJ67CFJur+M1Clp3tiQrYBDd3x9
GahJuX9IsTV+CVEp9piA0zb7fhma4i7HvuZsNd2SqnMKpB8MvfA4npQ7nUehFrohGzR0oXP6LcVo
LPqE1ZTuPIisHi7D+2ZhXCdYfb3/WShTcIgTpc704S9FQxvw1NngJHKGEAc4m2YTB/usEAAngWDw
lc/WbhhTmDZCMWrZt/H8Pa2MdMEMqENYHiyKPQCATokPQsLYGhC3w9nDobW7ep3YOCyR/lgvZZ3O
L2bP7up2GmOc4y7AAEqh9cKhMJFV/BkMxQkCApZ7O2TSXvPRg9NuNcAdSlXdxgAs5aSaPA1LLLWs
ylGbYoCHjWOPmbWgYquKDQ+EvPoQy3XOBBFqsyqdK0prtNITxbHtXa1N+DFgVTkvAx+KwzhAmhZF
1RovlnBfI9VZb3PW7qU3zfECGxHYf6odmDbHPzvIHECzZkj2EXTA36KhfA2wcHvtoKYHFHxiXzfg
Hpqa5OsZZQVURdovOqLoUjCn7XbLvDbyud57NbjErr700nT/42zQYX+TFXGhJ8I5BHkdL4Dl76eT
kKRzssya6+GUm9hUsjXdvOqhVBHJGhp8vZn7m75Mt0nHhquu7uFjdWmOxJwwHIu21gErrRD2gxBE
bqsxVJk53CcjF3eT9YIl9nDfR+Vw32EfZuk2+bClqmUp98puA2jO6FYOjfh7yI9CjjIJjtQrl5W/
zlrzC/bFswWFZFkUd7b7TBW6z9Sqj6MmeBKEwgJ5OhGsPsiuq7tFi3ngwcfGwoFKmW4Jivwuc/No
Q7VzHnWhOuV5Y/Uqk6HBl8KY1pWAYFuFheaLzRwAN0T7hMOPft8W5oRtet96iY3pzbUaccvqpL6Z
ZqylnLG3XjI1smUDR4Ar0AnFY87KLY1Dw5qAkW6i4dEr96OdG/M6m6HRPmVOeTAMbN03cEVvoYJk
HSlGlxLzUXxxNV9RJ5/7UQt1LiUz2oXuXeZBD/tMPWyVld529mDzOQkFi0NsbUyy6xfYDTBORtO7
VzLG/yI1+MW3eAYC107bZM1Kl+0CJ2P3f+jYWsy9cqcOm5UVG1+D8S1Ig4Vbz+k1wWtrLdYOGY5g
O3rAhF4gt9QAPVOoFQofe9TvWFxq+H0QauRBH30epGFufiX9/JVhXqnAtHnqZ4Cs8e7H+lu/y3V8
0PFRx/3f4pd8KOZ8yLdHx3yqZuxJG54wVmIIzuNc8ml8XjgJPnaBY0DXhWN57JSbInEnyCi5nrUm
PvjZtly3JM447YjrnXcDBEB7hp2/+OAkfvXUqmRaK8HsXZlUyV0Rs3aRKrd4e88IPLANKCPCuvOu
tCBaTxlQlzpgE+RfxpAsC2MlDlkUeDuaAAFyCx9LPT8qVPkFIFNvN1rGkKx0Veg0RQ7P7ykfYmQK
/d7tbP3sY+GwivDYh8uC6yZ5ePZWg1FoFWbAxq5i8l4TRl3c1M4dEcPJaq1PVXGKdFqi00Sn3CPE
mGKQ9LNggghPN11PMuiM+7rk8RZUvQCTwbky9v7vF8f3jiCntZtL3CmhTwP5rBgUWtDh9rwWED5s
90mjWaQkzBkHmnmq6aecREApSHUq+fI4TgM/wvonYlZ+3cwuu87waoIARxA7oWc3eUhBukCNCC3w
X3GHJr+OM4h3UBxHbdDy0B0EG7ZDn+Lu76eGtISwJubiHAfHws3iXKZw4RoFzllHb/XvS46pgpxj
M4CDmVhCA8Wnpg9nZnKctKW1C4FE1GtjgMGjHRkLICIhZQuheHAYB7WYfcNf2bmENRPVqWmYpuZI
JTwL+ys/UMuUWqkBWs2/WqkKGPtdw6MrP8mB7kr1D19fSjZoIko0mkvAmKOQgozL9HqoAlyyxYi3
Gp7/rlikmZM3S0j+QH0Qi33yT7FmpwR5SnYbqpoA2VzZ+AkuEniO3EXsGEWia6BxAg7o5YK9xDos
IzdfxsZ7cyc68ETrGZNjyqT6uTQ7eoyyeDCGuNkEkJfbTzhrtyS2BD1YfsTsYE6dfSjHFJguKmLv
QYaytualDW9gIOEv7Y1k9qEGVHJRRYO5+tAOeaa/+kuR3nnJVG4/NFPHD3UcmixGaDdfCZfA9voW
YIba5w9Dd4T3V7+PAweHRO9Dnz/lAKHWjTfyl089qFrRPwTnL/HKLpt4ObUAJjHG7QWktK0bujCz
j45Z4yw6VdnnEMVzz453dYGp2aWh0Sm8a+VqlmC7+ebscMCHEPTKwFqk0wABJj0yQO714t9Pzzzv
M0yW+zCkhzOzzbljWp9hskrw3G4BfDiBhw3CBSwdbxjwKdvR9UfMezmseMo5CHOnzb4UAc6iBfTP
fsQwsAP29uc09E+OxeNn24pFOPZ4AsYsyZcix062M3XimGntScUgnN0GX0zld9e98vCj1GF3dDIg
2ye5pip1Sn/80shsdzWAvY+TV191qfBODY4tLzVqSwbo+eo26VvJGpMqAFM1J5wuQWu/YFow7FIm
+T7qCnWF3TGob4NRjC3mHpr4HPp6udVl36X8AYh29c1STgD3hGq6TudgApmBTSvABY0nfJ8PQ+Bn
3424AUbL4A89mx4mnpTqFlyDcedaE+QtUyCDIr+wAEGdzUNQBubhUxWyQfN/AJrsz4Amh3u+hZ10
xgEPcGzSZfrgLxFZCl9xzCseFDh5kIm2Dsk4QsOfjWrdBzN4KiqtX8yOreLStB55P4kD3IzGpTEg
zdPICQGIzHEKTBB80d2t5p2nCrv+ZsYN5rIK9A1PsXBwBvuxcA7QWG1fcCS7x65v9RiodNyLksN7
abb8//h+Wrb16QvqeB4UoGCWA1EHK2DmJ1Up+A/zWEZ9/OBVzYr16UPvsxR8+bK7j022xZ6O99RD
V2Nv9w4ADrBdfIohuhp2sHXYU2vqp7u0mep71QKnboKnRVnN3M3bKYIIy0MPYZZTy+b/kXZly5Xi
yvaLiGBGvMKeB89DuV+IGroQiHkWX3+XErepdnef0yfui0KZSoltexuQcuVa+SWGavdGT3T+zfLm
oMxt+80r43oHhHd7nGLwumlJ/UIBpY4dnQUhsTvw0+ebLgOXezWJja7n5YPF3OKhzXh88Eq9DFcf
9kFp6OoDZKVVCA3IIQ1928juzIw3e+61BuQHQRMHovjvFFBmhUQBdGkEPhQzLj6rE3OH/Oy0A0sx
D3BDGrsAzBevoMEFBqRg7htIlLZ47cWJvQ56ec+E8JDTSPbi6qjYVv5isOct87v+OOVOdqr5hArK
6STUP6acyxRfB+z9yPSMptj5ssr2RApbxy34oVzQDkCIyn0B25uDB/SrBE/g2cQPG03im+dD8nTL
LUBTI8WLmbjR99EXxQMv2rvEACWPA8KQoKqE/tTOGtsMpWxuGxRs7DXu+ad+TuZzXI/V3suT/M4Q
2jk2AVuImzq9jHLT685w6d12vFAP0Pf3HvlQdIWTPtsEebWfdygWBN/3f75vQmn5L99Lhn85VWOg
48b5FxhhO2WdLMucPyErnZ+LzDGvntUfKpKSIlOmoHviEZSjoiK1rnnbHfIpb+8FuA9v47gMAZwe
7sqcTduytIe7WOBvRj3y/TLauhCDawYWdmbuP2Zlt7UVEASE9fIyQzk9MJXZglJg3wIxuaPRvpVV
WHtglaJRqffnPLfzB1QhIN8pAdqMcuPUJqZx09guf8zEKA5V2Q+ha/X8kTeFvLg1+xbVRZANev4c
9Y17nxnxBee92ovQIa4sIEwekJk5bb83QZuzJbPB6TZIDJMZOrUI5sn4e11oNpivYakVoT3BTiz1
svllrHD8dF8B7NYdy0jROVX9lp4IgOuJkDkzO7v0DRvbENja/HmUiXfbNe5XinKnFrtrNckxumCG
zll3bL3RFlfk2h8LG4RxcQSSVAj11SfsoyCrZZjlFwP//pZsQFihm8Bk4PAF0j1e9aWcgSHRo7Hd
6WxA9YODvckZ4kvO2RgSoIXauazASwDq2sjwc75Zx8vC+G6mFbC/hj805y529lAEQgWN+qv7idfc
e4J9NXIPyiwfrmhyvqJmB6/XRFBRaOZi0iQK+3DJyQbumtSBZMHAH1sN8lhBLxB0pLgCBc9xgepE
qVTI1QVLgHN3PTgoILJWQreADT98zakD2Yr4WQc4A/JIWXPtY96fcOA/7aEUUdw3EZfQ+kvYm+iz
G5ZXxk9UlAEvwovvIgfO28u1CPIGlba1sc8BFGLKzgVu07sZed4Hx6uRzcf392tWO0eR2t4rd4sT
/sr2lXeZc+0rDz1lTnrhBdhH+1vyuTGQsTFkw/HCzLbubBlf3CmtcYyXWopvdnyYflYRUn9QM3F+
gFQonK3R/drUjgkKDnu6tXienPDhIICMlOATxRY8rYPaM0GfMtrNRVdN1bC+Cwatx3EGbkZNqqd7
spaQGUnYsYjFdB8xCECCkc3cTbnVb+g/hf4/zC4P9aZmdyjPre87+r5Bu2V+36qhanAbzdlwXfdq
YAdpdqjPGkPatdXyJh0da9sjCfrKa8h3qC+jLbC3Mn2thPxBBfqptmKAl5tlsWdx3eyW6zhOoh+9
QUDJJkYdagfWrU1cZ/NDjlSErdVP9KTO7LeK5asBooX6iV6cEEYjkOBsL26eq3+YxPd+87UHkGGA
GbrlkN2Y5vqnbWODPaO62veKFyfv+69OA1xpJNLsLYteevNidbMb+rWoDm4EnoUpb6KdUSNm7NP5
pTSSflM6hnk7zjI9GIUlTpCHTK44umTbZIi6x75EDQR0hZKvLU7y1LerGjJxXyWp9cyzHGxUf1hS
F6cy93Vog8x4OqjshQkSoi2LYr5JlGmpLfk6MLOMb/A8QYJjUDv2NZoCaUqG+qckraftiKTFCQJr
4F5Uvbgems2saOroGIKY5VaiueVUotfProC+JPlZZhYhfkA70Ebc0od+jI9j7OlvP302zm+TPiZH
s87HrcYr401k9f1slcljyxL9CgJAsAuo4KyJeejIcrriYCx7xI0B6l6Ih7TttGVZJQJPxA7wuTix
5SavwnlGbVo7vWhO4f7gLeRLjDqOH4EYNffDIMuji71WUerdWUvtDMIgsXeNUwByqEe+UfkS5aMe
+RIG6TjA0+//Rex/XlMb61+vSOtpqfaS5xzYdUV46CZyvE0glbhYis7Q5rV5EAWUGslHDdhX+MZQ
rAKrb7K1O0sJmgL6DaB+kVRgNMRh8YSqgwjbxANwkfHBFNb8lHf+WztCAe+/BmTA16FkN3ALM/2B
E9sjr3GEDoobQCIMT1zMMo+uelwXG5mm3VcNArCDlqc/vAaplxlvWfdFOYKnYARGfMrL5MnPUSXZ
Wty+7SLdCYymc7DxQHIlyYvyueCxhdulLY5k6tDx3kD/etgnRlw951mU4uadxTsatXN33kNsztzQ
qBtBMmbAIW5YJCjkL3M3QvIHj8IK79T4n5sk8odT+Q0spsEQ5e4PKKUC6RwJ97EEtHA/gUbtSLG+
AJm4B2jhp9gKCNrHWsUOKtb3a2/3n9+l3M97UByfWw70tRyDMdd3dMXp9ssGpu+MRPd5bz4uzzYk
3/YVRPx2utPzpxrZ0QAk9eJ3mX5HvUvzHZoD+IUXdnk/CSCKkdtGwUk91fdp3aWh13vdd9b8tkwB
Qh8KdUJ7dPKO7UDC2J4sPDpubDaLTdI16W9saA8Uq8niVuKf9tuUQKiHNax5NCbDOZSVdhCGAf0G
MD3qoAX9CsWRp8EwiqeoQgmCj23ilvwm1Dwzo/g69pLjSVgMx973LiDK5OcxmuwtmK7SO81u3ntS
+cZYS+4KYdtbqXpx9FaaFrLHnZluiUQG390+aLymQqbDsZ/MvIWKF1THkxGnqxQ2c73/L6+3/p/3
lI7ho7gDuis6tpaWji3YJ0ytiawX9CtKoPeBNUaG0T0B9u+eqGd89FZfh48AMqri8Hexa9g6/3/y
AQuKtAHY7WNV+bQoevqqwIls0t3s0+xJFl20++SnCPIt08heVDupu47TMouSp1psEHoEguI/LpKR
jOgi8dnH3xw/7TqQHhZ6vCmQyztVf24E3hhOY8uQ81cDXTs72DN9xNAICnRdEOY/r+5Ps2iAfNQD
CBMinqv9j/PWEDbaICFX6tZ0kCqYaLcpmNrCRefarVH+5BX8WjT5f6FiVEVVf9ohOdgXQQ/Y9Syc
TZiGq3+m27en2WSl3Xh3hWHhOHfaFIOT/0iLKMY7fVyDBDJzDtA7FYcpcsoH0wWsFIT3uEfh5pbX
+Q85D+C+s6+EZ4u7FLuGptfvcozdJBHnSHsC6KaVMTARWfo+kGmQyaABDr1ywBmi8Q6pgrmtgjQX
+hHUJy1YWfJWR7ql9O6cafbu7LZgB96AtX711U2nXRM5bwHW7bWA4qC3trPNzLqSRY0HEaHAlLUB
dHTk3dH8DHX825n3bEMhlrqE1WvecgnyUdzgDfex4gSdM2MnNIM9xjHX7vyGA9E5Wa+DMLzDqIGt
ncxU4zOEWqfoROZfJ6EYpwuKjH1f2QghTig94dyhcCy7lN7wBTISQGOCqQbHszj+qfFutqltQP6A
qfa+iDocUXT0JkFdAXKXKdnS4RGqhb8DIuHflVGe3yErhtIidahEsxXHBqjxLXvT+LW8lo4GXF1R
pc8WXjiD3AVCdITuFagO7J+s8e/dTqRvs6GBiC837DsISdr7oc7zU8/i9+k493yfPnvNQyryKy+Q
oQEZyb2h+/H9lHjZcyoM6B3DnXSDvCL/1ATLxtdKnH09Q6WARhsvtkH8i6JQGu2i7t5Sawx/rAHQ
QhAlo4/ySscVQWr1+mYwBsC5FJIc72JAZOe1V96MdYUvjV3HGweYiv0i84vSDjBRgZ5ZydJC0St/
moAPCyZpdZfW6lFMhloxoLyzYkchGY7KzzluVZCsRDCoE7pHaJyTQfF1XOJ0GKW4xyiNB+2xtdm4
69NJLOd43gB6Qb8F1LPOvIupFUVIfwrPibMQGmnaZZzH+Qk/yZH+wA1uaXtV6L2nU0E13dYH+4aX
04ng7oSIb1KVaYplvVkB8jxKCmhAvdKvgQKsmtXLb2XBzecEVi/s96ljAwUFd26Ho+aICfIBaEyb
F6d6zo+927+7yD8qU/AEv2+3g7iNjbN9VGfMe/pFGEU+IAkIEDz9SppG4/c2GJXIogg7mu51NnU3
ZNH0PPHlMj0f+uHYYDsR+GzYzsw/5X05PPrQsL0VNWRuam7JL5XmWVuAV7ODo+rFIDx2LirWP5ZA
0d/yOoJwky3mLznkyf4xLK45KujV9Eathu1GJqMI3yRuxfmuRAXT2enrmoVpVEGZQh/jCmqw6H62
WzvhVUATli5eLZ5FL61lkcVHM0U1QPmOur9MItstQPnigq1JOu51dsF2Dzp4tvM65OAc1VDPrMDh
7nYlO02G2K9+8NZCC7GTcRfmbZRuKQ45a+RiaB5A7dPVUgkJrD55CfwUQrbttM6mR04n9ACtmjeJ
4CWUXKZpH0X5j5WivE5wRARqR3A5qld/Ghh7vQjq1hSnld68nfZWng335GmjKD3/0zp9/KObo+bV
M2f8n2u6cRasal5aFE0DfFC/KUTMQfhTvnOUiXPmW7vTkkeoVhQQETCNYJRe9bZOZ3hLfISEzz7u
i99z4UkAkyEWWsUjkLwyF5ApNZFaXW3qUYyaAYG4eUdx5BeG6wago5Sb0UR2QWhR9Ei9rmq0pdd8
9Cou+HGOXPB4xaI4pE1b7/GGYr3ii7Mn1UnXN80QIH39OlUzu+nnOQO/Gs6rndq+WH0rADtl+TIT
fLnWKxdP0wR+GfXpP/0cq0mjpnSTw+TP12yuzBOQtebJT0AlFpZNgRePTCBzOA9RgrM5jC9OJ7Ix
RLGGQjgu9vuEj2WYlYLUbep+EP0Nce00yNoHoI9tdyslDpHqfDJ7nt7ZHlRSNQDqpz4ur9S0IP1Y
emT2ZgtVZjlcP/k/xdqqDIKjDmuHwpBf57OmtQ9OPXR3YyvLUDijBY5zET1ZbbSn22jXR/meNX20
o7utX5iAMLr9Ezj002sOdbjlLrxOT7wxekJtxp5HXwtmTA84zLaePbwXaFX23P5qNCrRhRFhmtnz
H2GW3X2ZKrYFdASVxzZ7yTyZ3xtApTzgGEBCHRGyMWRSU2myCVmXRSrX2z2QD5MmF8cbQIEiLzfa
UThUCU7+U/5S6iN/RBGFuCTk90wclWdWt4nxFg8yXKBlLg2kjVvcAyec80ZxtYnNuAo1Zeoy0fZj
wW4hp4wQ8lGc3WZ/snPzNcIG+EwRtOiynFr+k2+5GgiEULQJVrxgRknvAXkSeaamETMYZ1bbJAaa
1dYM+R4pgTzbJe78Ow2u/mUFPypDHEt/RW4WIo9F3z0MXdI9SADRAz91yhOZve6VdzYqJMmiBroe
9f7TLMttfxMckGE9GPEgB1RDJGLvIlm2BcbQC+oiEc6NYY27RJvGk9Y1nTwhA78FzU91n7oFe1QY
e6RXrOcPyxxcc7FAko2f+FdrHfvf5pV9rSPrpIG7RDeTLx4ULLk1vHapkV8zDnIGcreAAm8Bd4aS
sYpyZv8Bmob9PXZOw4MruitF4aWVHXSn05CEQRSodBIgBTh0Fd6XtvVqeLW16H1pVF9lj6Ymp7N0
8+5mVA10kCOU4EPfOItr3cCbuXqSD6y9KaEGUhtxeVTyhebe75Dearz0ShFLcBRn/Vn6/q6YAYbd
LHPr2cNhu5FA9JLrJuCWE7ikDc0Ms342cAG1Nl2/AEfLcunlCh8XpJB8bFy87FnaHq99+ziOXRzQ
5cl9zcdHB1XLqNFk/sE3ImcjjdZ+Ha1BDyuIk5ygK2i9VuBRpEnQTE3ui8EEq+YXF/uCg9F5B4+h
qhh/UcnOAzbeS4P/GB+Z5nlGEZ1yxtR1a/MCwEv5PmcN/7zGYhcR90M7mSaQ3WANWpN6VpYD1blO
X0c+PtVywTWEesuy1F3Gm8Hrzjrqy/zsxo9sbb+SQiWqkprooz75aOCT72N+rQq+KYIaoFUfYpaC
mtOzrDs2VVUI3od4T6YJdMtdGbslkqOdAK8QQqgxUllcfT85IMsH6j3yxcw8mmbOLpOHL2Hgl9n7
UrRKDZGMs0T5veOX1q7n0LcYYp7eD3WdoBiWKqtZg0oCA8wWqvFz1z4DKbBEkF+pD9zYGX7ZahI1
5E+S7/UcO7ere0i0iz3602V1VToUQQEkBKRdLU8Dsi8g75Xyar9eV69qZwOpwHKLivk6Di31eZ0Z
mJl1Lfq8+K9rg9UnxtQ5p4l7v/5YQ+mhsqhDtVfavUbVmL2ZPSqJTG4hQalMt69CnY/zi1GV9rkD
vitkyl91HQuQFZquDvYZTxWWIL+YO7GvIUK2o+m8GkFzWnmPqHvwsBFz7YD8KCt0Qzu2x2M1RIFm
TeOthuPEW5SONiH4g/JdNDL4PgY6EOAFxlBrexpgapR61Wg9OwWkatdY8icu8iLQP7l88kPsCWJi
/s3qjuekv/a20kvEx1iuqz4Lbinx2a+7G3My+6tpgWoElfCgSm1/bcjnKU15GmDWpi9G+/x3oeXf
zGQSiIqe1bt12TUMhaVG+/mqI/Ih+4bPb58u8cmUNJdWzZES20Bq0gUaFZ99mlt24qgVmGwQcQDR
mwZEJ0ENsUvMKLdus1LerH69QcUx6gJn/GPo0x1xSQikfT/Pz21keqAhVoCr2XAvHDgzIPuliHej
kfVBLCUYbUyzcS+g8HpvpjivhyCtjeOEUvIjDdDsJXqxhxr1Kt34jfjEtdm3HnBOQQaH9t5j2zjN
1kSBw5Z87VTZoHtaAshT9DM0A0xN31K8jXvyQ43KV0VZXukgXcti0QVlN0HWikXikEygt7L1JsP9
DJh7CEfg7RcQCmhRoclVXD03SOCPWrUjX+sCw4h9GibHajJEU2DjNDUBvayJXX7QAn1pR7k4r435
Z5MG/GgQ57p1v/R93O5W1zrLiHyg51XY6qPePy5HM9Zgmss7SPB4PXCjrV7gjWeANgxId4Z974FJ
BLsG4BMGDZXx4HgtwsJpm/u2sJt76DO++8ikAfJ1zQ6MP4cm8a4zBKdPhmrKyAKXP3WpsSYBftnE
qqPT0l2HltDCi11s+iR7X+CXKDn3zV4tT3NwFzcPvd7ucsdGbQ2eqfjWOtYFQC8cvFG3ShJQfdSJ
do/38Ao0GgkwSgz8YMHSVeGxBB+Di0TpKQXHvzNkGE2xB9mZI44fqHSImo4z6Ib17NCYLiqMyEdl
RlSA9OcQ8pPLg9jJ3kjcB1/j2ATJ2UA2vTZAgwmTeqUyqfd35r+YZk25kYM6Ynzto/JxKCzj0GGz
dsPYqG0aQ6+egfLDfQRiL99Nq8FTAxxfwZDmqGiX0zeNAdcqncF4Gh2v3Bo9eHT9Pq+gK9Syg9QK
8MWplVA7Vj1D8As8gFkJ0eIBDxcIM9iXqpveG1TWm9uk9WRAPhr1AHarNmQXKrADKUfQyMzZ6ZBA
Rylg6tnA69Ss2ky9IqEHWxRZNEBLTG2VIPDPiy9ODTrjB6CBQL4PbIWpb7oq1i88j4ez1v4sClQI
QB4ZLmr0rkzBI8x3hoYbdhJV7/4lTigblEeYwpFB90FjdSKfA4mv5EQrCByjRBg9QqbebvpT0nHs
fVGHO56wGQflgVN03aGFDPMJ6JTIgqKEVAFq7C9ecvRz7xlnCliXWeNHKCYaIUWCplmEkiGj3dtF
C6oJv1maYTRvuhlFZ5/8ZGY4hiqgYnhd48nvOGl3YXYffvKTCbFGpKgS62GxWujLlYMNSv8Qr/jF
lWtzN0ExFUiuo1bK4YxColtgH8d9lFbDmamGelaDst0dQBf9rzaNQ/Tgtu1R/+ToSRWBLxJzKJAW
jJH+jMJ1IRqB9IkPwvQ/JvoZmFICilm6NJMimeGBo8jLuuUJEHXYs6Lq+IYeBXPPm8PsjuCJsErA
mdTzw7G1c2vJPBwjSC1HcT+AoS8Xe03WNUBifHjMeDU/SHw/cxfnheTJ8IqY2C0oK5QJaer0AjT8
D7IAm0FYVSPdjpekxQKGd1mQTJz9T2fUbX0ZImjpAMbEUe4M7kmnALukpRoyqRljkCUwFTKh6mnc
LCOKPZJGJoH3YUk0lOsS68R17XV0vcC6wjSpW8GytvokFCPVpdcVhG58mTrL2BPJCZsSMLPhLWsl
MPnEZ0JsJxTLJ/CKqtjVRbPIXLhPFG8KmR+x5KclBf7tTu9HqG4PLu4yaZ9w6gMc48w4gDiRf57s
qHr0vOqpIJ6DD39pyOpRxXumAyKLiaOczUVC3p3LsKvsfdNiC4OlOtA+oWePosdXWjOrYLWptzhp
fJ1D5iytGnrFOkrRPxajAXearPd1KjVCw4tztclJ4cKajAPTzOUzrf7PH4c+7bKMM+G/Qvct22/C
1KgN9KEuMMQ98NGqIZMa4OjCSK/14+qiXpxCl3mZRnabWvXZtqzy3Un2OodWpfXVgm0/uqGmf9Fw
Y3/xpb/N9cJ584bI2tVabuzJTCA/lJe29dpqeXxyOhROk1+a2cuM99CHVk9j6MFiV0H+oijB/wDt
nCvzDPOBl/GT6aTum8cAkGjVs2I0jBsG0pWbao6Nm6TTf1ROMRxi3Ac94K0L42RBjtBVEYuvd+0O
hY6FxO7f1U1oEv2xQhoaEZ/fw+zC1Lezq+HMTM3F0SFyWNTtUCfQpMZ0ykecxwV0XaDtJLSb+u+z
Ykjt9Q4EhciTeZdBc5JzAv7msxRmBcqUD5ucRVri7ZO61NDwEkk2dhR1mCZSwT/+7RrrQlaMkzVL
B3i+gOR7P2syEDgV2wL4VoZAh0TgQx5R5eG65ttY4JUtanXrKoRvSVRCc/2cQEeDIuq5tK/UoxDq
DTJ/X4pMaorqPjFfEtB/PnRDe1NxmV2BwEkfqtbkt6g92tIYNTWeXodCgnlw9bWyd8OOc75ffX9e
CATY49Uo3D0QbyBEEkhdAcB8HgdfnN0BuZuQur0WyTKgLo2zvhHn2Qd0zpG5v5G5o+Mgb/y1+Z98
SEi8z6Vp3UnKCM/+jxX/xWIV1F5ywM7wIWg1MDuf3KYYrp3X9buSJygZE5F730V9HyTpDJb3VoCe
xxlf87Lod26km6AUMnD+ZUKCErS4/JS08fAkoqjYxVB63CaNA7OMkzP2VlNAozrYUu59SCJPoKx4
oibp7COyDukdxetGA6iZib00DTp4TVhWa4XfHeM8AlFW0YGjxkMd93nWIDFHvdUEgKCH1FuSbMln
emZ71lVTQJJU1Mm1lQ5Un1XjQnkKOfSHinXIzZGrSbMAu1b3svgG0RxR6mKdfKvC2x0rUIjlGclZ
gPn7mikWfmr6CbrEoOg4kb9UbP3rIC8YNNhb3wgTsBnGvce/tUJCIjNui1uWTfW1QBFdiPtl8g3E
PNsCAsRf+qLAc9oVwwGMikAaCnlDAV6CDRHNjIDkTXy9vlaqqLkcILDWjtlXvIuWN1zy8kaqnmeV
8vieCgb6x9GCrgfHN+h6QUOj/hoXvPqDL4Yrkhk/k/5+tsUjWVoCV0ckN78EjpJVYWzNw+aXoaib
6kNapg+lSkRTk8YAak6t4+4pOb0OUG8wmt8Za8RhsRQT2jJLz6obq/W+dprol8FUuRxQJ0OZDqn7
1pUSD83UPxWO1z4NjuUpUXp3K+uhfQLkHgS0CZcBjWY6c+9xqwklz+YuBAbzhlVmehsVZfcEtesp
tCaPHShWd7JhXwNzvEFSEmcuNT/GgOXWwdxy80xSlJ9t3njZEQf/oLCGZuUaN4OK+F3IkkZsv0JR
uyv4JSp1gedqN5RPpqhVxQhkf1VJ23VtcvBtLGaPw9YzqBCXiNX/OXYACdcg7H1u4+vwd2H/4lp2
h4wkyFEgSzk7U2DPdbK11I9FRZRrQz5wY+IXQ85PMWTWagVTrUAhWkW/RjDgAF84Qbov0ZtXgXQG
iBBdz7+07RBdisJBxr/Nt1Mz2tCinLPosnTB7BFdyBYG1Jq0xD/5DG/OG5r8Hs7m3yG4KfaLSSsu
w2oy9QzGrbCO63JDC3qRUV10UI345lgGqNwR5w7brhK0TbhZm72TnslpqBFJQeSk4cyZfzdK4amK
H9z+/3aJX1ZbuhSbgJp7g3rmbAd1xhcqdam56aNEus4vvCs0PKzaF6Eqkod8+lv/38TTOuXHOpk1
N8cahIKgBJ42KuPwjFIjB7mkcUMU2h8WUWjncl7GiEKbrD/PA3Li0yrrPDWW7bUmntdrrFdUo2us
uv5qfYzRp/EAFBnMAoTivKo3ltD6IG1rL0JpXp2fe9UYTpGmu07y/Dzpc36mHuszB6UDH0HQCZV7
5LivLg147QyM2Rqug4EFZbJTuWHd2F5La+h3ApgCoLrz9ko+6k2t216p18q4OWsNNoJqgqsa6nk1
lISXaXo9ny1IZxwX37oK9RooIuNkCwWUnwbWa9DH8HIfaXv1MdYBmkHX/PgYjQ+Gq6HqUbo06/bJ
aJ1aP1DXoq7f+zYY07vq3UtD7qAlQJs5jX3ysglQNeo6s96AnhDUCeFUsimkqazRHCiJqFWWBXVm
iAAVtU4Q67y4G5jID3kjwbAsK8YWJ6p+wTSmgbADvEF3FIfb8XscmdTQKG9Ay8BMfl79tKbPeqxp
tMUyn0ZVbI4s2zmacWlyYX/4x/VVbDTMHgs+4tb5buVnB8MxhoCuug58xK7+dU2BG/bWVEpWWmAK
s9mOVCkPumF8AQqv2g5LIX2kTgZ+saVKm0xZtAFsZIsfR57tpJdn6i3mNEMRah3RDJAIGTVkzolp
V9SKp1c1ZP6dj0JGWz4vlL8fsZ+mkknzaTkRu/0elE9+nx5FFWeBBmYk7L3cKysaDsgN/7X5xTf6
8ZFbbImw0xn6KZD3wr0Z/52O5TyWeanfgah1S9Xb1DCzFEGTFOZ58Y0DdF7wioIKZqgNaKSRiLrM
mmm5ql9vrkgsmlDOAjTcVNUl4hFg3+jbOl5VUIpr8WGxq5SRZm9GXpS3BeTW9u7U9Bdmps0xEU10
ZINmnY20s/fSAEfsAELWbemX4705mMAGFLn3xBMGLkI2Dl9KWyRBkaf9NzmIm06O5s8O+ommN03A
HY4vrqY09fQ4PxmjPn2vtembzrzxDfrtVlCAvgIMaJ4fcnyGB17Jbrt+LKD++sswefXysUC4DaI/
O3v/WOBzZgAfmqhhArXMMReN+2AbqpZ+NC9QiHEfusRyH2qljWNUqGjMcty2nTQ27/P0icYoKsX5
yFaAY2tLATRg19MGJJfpHUXEqJQ6aHbZhnQR8nFnfDZbFMVQPN5l2Wn2gGWgNSiiV8Ly7gRVNzK7
HkKQCU5X16s4BYs3UZlAKkh9XGk05r1vPiIZLlFuIMGNAY5T/mrKCPvwVL/niuVC56BJHSIk2vHM
B8WHBi34jwi7H7IQlWf+bmTZAIw6xFVwfO43F+qVEIcDrKPWQjKRn2+XgTWuR1nef6FtNoAn/4wP
9gD6B0rYsjEIPYZPGHN868Cuig3CXeOk0AJGgbnJsjEYeJZ9dWP/boaw8k+3Bv/rnDIOnOC8Mf08
+T3y9C9DnelvyDayoPZ768lrhnnTz3Zzl9fMA0AeRWmCS+SaIHR7NFko6pQfCAAJnGqQVlny6iVp
fs64G2/I3zQ68gXCtW8kVBSgNJk9EtJHLyNva7Rmd0hwmJS7kCu1wW7+5qOAs8Nx4be+mZONBkA1
/t9leTulThI2aiA35zPgYvNLAQIz7JX0k5GB7AdAEhep1K649TTrNtUK94lNdfc05GGmDPIMNr/g
ODe6LVvPefKT9qEf52CsefHk6nF2k5XVI1m9cpnS3CC329zjXpA/jSIBIsPl5rGxuuJpzrJur6PO
fUMTPNHIXSqb5JzNTnmT2dYITLGTb128/FsbXxPlDXjXxzBTTiufv5as+NkKm+d9kLMGFPNy0AK9
a/SDSdgk51ijFPahUrgjO7LcQ1pXLNAVUokaineKWT90OgeWqT5XRl4+5DMOVSRSgE7uhag6TAE1
FjiWU3yp1JAZC8WXCvQE9qKNiW4xyJ992aPyUAXOaoBGP837R3NZiqbReqiF/unrv/eGIr+CkqLp
lN7J8DX3l2b1IWfugp7uP4XQ3H8R9y9CGJhb9tjAXv5F7HrZdsZjO1jsP3/ST8vU4wViqNbJM7ru
DGbX7kw9aoRrQulLNdQjXyVtf5e1+fPq+jR1Hfg0leLwuMdh67qyE4PuxTN+DEnKFXcnSjtAYoJq
OjTU+//4msrfWODBP9Ze95flIOjigl04HbeGp49h03P/t2HAW085Rb/3LockQlO+MdSeb4apn27t
yciPuL1Wh0xP3LtC9jf52F6EM+wgQAL6raQC8rnWFD0TP/iz5qZBzPF975UHY0sUdLh2VQ0iaytz
zwW43yHG4DxkMR++1Y78KnHD+80vODj3+0g8QEhg2kVI0UM86o/Gq4byykScXKe3T97VpF6vZVo4
4ja2YbzjU0AzOZRZpuB9vkt+GwSdoehaw0ViYuTuFjx7KLMTmn6iOqOheHCxYXgF7Vx90fF+GpKb
opjNfuIN111q0QwvZmFkoZJCqMI1FCtHmwF/8b3TdtWzNoFEQPwfZ1fWJCfObH8RESBAwGtR+9LV
q9v2CzHjbwax7+uvv0dJu1Wu8Xz3xn2wQspMCdxVBVIu51iZt0HUsngzHMfYdUCbWOY2Bf+oY6O5
QPuN4dGOQdEo5xoevEqB5cDfIecCCCPCg5F/z+fc+2EZ9hUUiNF7Yot0O6OI8ghvl4unq1UCm8Vy
fxjTdgrz5EfXj5Zftr39UDY6uOmANbmGr8vHi3PEaxXgl56O9w4cp94j4oPZg3DFRolAVuYBh09s
6jzJHsiKlIHeJfLlOx6UTOuQDuil2ESAR9Z7JLuswluZM577ZEfLSWjvk1fwVzXVjXn5KOKdnbjg
yYHHk8HdgmPLOF96z7Kw4ZuHZoP9EVD9pZCaTsuHcd1WNvBCwbGwnqoMzyi3H7Dhd9Jue28JOMhX
wT1jvxiiPGJdoybnRHYW4D0vrNStfW/bXLrW26FY22ItUKn9Ffxs+PKytgO2ey0ZyE3bT6MuOdGQ
Z2uPF+KrbgrnNBVlh2zLEnQFNQfKSNQnx2ZAgTDe5wXqM4MEkEkoW7Vw22E7mX/kgOn1ue11V2Vb
ld2HrRC58d4I47CALIDiIV43KWiLPVnqzpANfxyRgJxc9Kk8j+7wRwTaP5BLonHy9qPpQ+12SFqy
I5PfDUlBJlxL7EOEGtyxA+gAQOCC5NxzHJTd/EsmgZ5TOH0ROZfdWpLQk0WajwCKRprw6HhAelpp
rhc/icCJ197ghhdqeAKsuLVh6uXWcnvknzVTG+7KKgkOom9cZFSByQ5pkwkgBFnbn1AQWAWAg0DX
VUTdN+OycNlGd3CvNGkxIv3NGMXZHUKrM4JkBqt7lEUkzrkTqA8zM1R63Ag9q3XAKQW11jNwhMBF
wneuE7CDwbwXyjbGEaR9rhxUPtVBZ2w6etcjE//Sofr2QiahN0xnOcGkjYMyJu2kYYea18ZR5YEP
SQVHbwKQrdgoghsSV8oSJztWAIIFCXXFuKp65JPWLvcRzy9OpSy+UA3JGBVg/E6N+r4P68DpQDhT
zChOlisoY0Q7TgO217s7+f2imbz6zbRIz7bpMCSPeQvI7x4UWCU62gBGLAuwA/jkl44AP9zfnzZS
NTjceM+Aq+VUW7e33NWSUdnXf8eJBdQkRdRJiruUyrvMy8+5IfiNtzSipM2bVRDcR/odjhzGgzVr
1RGOgfFETWkm4ymNzY/hVCApLCnF5k5OQ5pAtndDtVINCoNqRWobaeljr4EeSF4MMYiPS9DwdzJl
wsvJDxkvjo38rcUdIMdiBynzNMzlj3DqIyDM0XjpjpXxN6vafksyfWR7t4mGvehRV3rDnkdj5M9U
J4BcfPDo/U7GBsSlnLffWaqJtel1m5HbLR4bqF9QJQoJMPE3raQwvVPQUMkAxLNp4tCE5+KX+VoS
48UeyVUqlB8tq6i5CBnVIFTLWq5v3CE1fKSyges3MZrzVAZsawbBXyRSDWDGmrMaUs+WE5pSExuU
CyCnXS6iFGp4N3dGtgYAO0MUy8kF6LLKmGQ0VIoQJ6kV4Om6TZ5X2jruZudYo670YAxJv2Wi6rEJ
qU9276Q/6gynEaAruk9d7vFD4HrdFgfB/p055amRVf5kgcT6Yf/xAzJy0IB8JgxTqvCSNfyvCcM9
JRDf5R1TFjGlITeJqDeAO3VPQR96Jw/+sBMNHZTFAY3wUxPA/3cYgNakTGgGNUhozneFZ5lAqxu5
zwxA/rexh333BCZB1OTY7/ivXEyLRf9pvPHPFqj+rwLFKTvLzIcDKFvTp9RKkacrLSztrw5JiH/C
9RD4vIWjJhqa4MjCvl8XucjeptLR9swzLJ+GMWAZT01sM6AP6+kbS6LxMpXhf0gJtsL0sXERwZIz
vbCNXjqTA7qxzd5IVAQXLTWBIqAB8jnhwasNf+UlknWNVjliFzKk2a6VRZBu5mkHYSQA1JbaIQOU
EJ97H69BEM3IzMQS59ptjzD1eslRHPruY0yph0CAaRB8dr9/oGR6LpK/qHoMwcRxPyEaCFfAz4oy
rUGpg+YEzpZk1PDRuiJ1JDjTKBJZdS1c7aYM7W4hMgPHV3Cz0IDdn73wGACFJkdyeT6vIpbkj8A0
93Do5cF16OP6tAzhRQqQZ1l92NSshztX2theBtTxkvA+675/n9Jh+jqg7h95pulrUev2w5yMyIKS
8qbQm402NTNQ2zGcfpoJp7QfRDd+hze7P5Wdjm1WUhUPkRXgXJ/F5jEd7QPJLZFE4LlIvPcGdI2n
judglzQKEEjK+tnYdtg26/t2AY7SJeZ/4thsAY6q4+RQAqTt2RuT6iU3sh3V0fYoEQT4VOMtRbe0
hohYux0lw7LpJbEfe5Y4Gig+wy63yNYKQoUbzbDL6+5LEFhwSBF8ygL5Sl2jBJ7NhPx6kYKpAoRo
4yM1Y14AMbwFhEIyPQobDYnBZAtM9hbehBtTVFPuUMATwbP1044hBn21rGUSiW0b2Le1Nzw45dyd
G/AoadHUHoF/151JhI8E334XP4HY9fAApzE8EvNOb/MvNLqzUzJS0FKJ1kd+3trwrsr1rHBEaJjU
S1fN8bpkuYV/2KjL0OW1OP1Cay/3RbeolhHOK7CAKxEg17nMdVC75o+RXiUXMEa2z208ictkW4+9
nqL8STZBOFSbIqqbDQ05t5vnTJSPthV+TGLId7sIzpZJdQyEaO713mqQnnhqbOmOp14JPy/4aZ0H
c0AoluShZsZgUyKT0SyqZZ4Aeskv3c9JasXAbSTtbYDdn1z2ZgrZKMOB1qVLJAlHllFm7m5kS5fM
UaCLm1EzOwTSEfEPELRP2gOO86jGMhPTN3D4XIYgHzFBdAOtKWN9NFRaMv5/zgUkkYNat2LPkKqz
GSkWEksoI5Q2AB5VCheIYIISTpsG9R8oXdsoBGKlIGshJ5PsXxWlrKRoZoCiRQjV1ahAG5CIuaEy
0uzCUOwC4C7ebGot0Y92l/fPJlyHKGKNoj9DV4tXyHaGe6LB+9muxefEMTWcP6IibJeJBYrFH83G
fdW1XVw0oNYtUIIxxE44rGncT2I3tdl0nPUQ4WyU4nbIKJdd1oj/RDzUUWMoZamn9WshlwAvK2oh
oz7fLIaL8HNxYwZKbt84tU/XUldVdjmyWVG5j/9OMeu4lPTx7Pjg/dWBgOpEjekFyPaPk77cJDEi
hjVPdASWwIhwsklFXSaAvbNtARAetYDmXoY0HwVHs+ar9fig49SnF2W54UjHXZFmESqjHjm0p5tF
vCjCJPikdgWcQXsyvLkumZNQr+J+O4zz91EgOshkThj1uggBQCVjSEGZHZYcSKTkatjL+Wr4OxOS
/R/s6C7kFcG3+o8rZmVYIGAsr2ZbdeR3tog3qCPVLzz7VqOaYgF9NiWOPg0NoKWAGMEDZZnUKgVN
8qyvSsJzXWMgO2l8EEqhllO0QHKIrQPB91FDaH3OJ6Sfkt2Z0BAlLmtWOuYyv0Na+QIEqGyT0u7W
qdV7e1R8g9DQmJ9rBAwuuo4XY2pq7BuIr4QPtMhJ8jJrz00XPZN8zuxqkwx1fZiyUAMY/47EbjX0
e6cF3FOGHJdvAGE7RTgxvCah05/xTYRfnlatu2EFj1p4deEjeppjE5lNuBqcq6jM4c6ASuw6ekfR
02LvjkG7a0ANtS3ksjpw6hD9ir8kc5CiXr5J13OBn7Nml4B/TOpsO5WRtnYnJ38JrBoZ4tYyGI28
eLFaAeZ7rbK2ZCCwRbyiRG3fWHPxQqKEpYmfd5q7p6ERJ8PZMfk3GlGTW20MnsO5PtGS82y6h8IG
4ihpi3GoHssCO8jU+5a7gJSeCYRFNACjB3lEuV3GToRCtIzVQFhlOaISbYldC1xPT4Sx0gJ/ORkd
cSWwlVCCEANkVcG0yMW5Ps1H0pM8ScAPIhOJtyRbEF7kRRiyfnwlowvh8bhO4Sy1S1Q0JMEcnAAX
FJxo2BqzpDqmllSLnnvJRqv1GZgRP+fcTaQhM9tpp9vha99OiCbKBnRZNpw1SGMBnEaz4QAs/pCF
VgwM7UVvyqTtTmvfaaIuPAvlWKQ3wd248rTOWzfZYB1dvFmWZkZ1/zHDWSQHdhm6pCEbrwBs5iK8
0d90I9BpmL5aygW3EOoA+LvQLXfNBdJS6+xq1WOKnE4nvcyyoZ4agmfXAuAdcpfIruy5OayoK4B0
5upBdlwUWrDvKxYc1HJqEeoh0Q98A11y1eMUTMzyWpH7wkIvP99Z3l2T7NWy1IuBsDvmoLVmLm/n
VeNNDrJGBmuPuO8bjWyrcC6DrVuIPGbj3wHHXsdJ++7DmNQu8DdpxmJcJ9MFu0DANLTPSCUpVxS8
TXX70lWp+yUXtrXVRdcdyKIMuxKQnTjLflpY+WRtnYLdWtB5GNuBSxxbzv0auob4qT3uyGefOoyv
nVpvDjQEbdPasObmrQpj+8IlZDfJQVfDUYPvAvBYnjd08ELfmfVS7llw/P+bmSVXo+m02q8XHcaw
XS4KbMCPi6p7o8XlRcms1hBUMF3wIiRNOq4Co5ie4skQAHIt8SO1K+fdsb1DGyUZvOVwAo6pB1bb
TwueArupykJ3TYnKNcuBRMHh3FMZyCODlxzsv8CBlJnN1ARAOtdzE6w4Mr15GkGzMujxV2WQ4U/1
vyw0shS14S2g/2yQqB8yXZfYfKBt4rLpEl/0TvNCkn7Mcl/TgBBJpE3KnniayMQoFvu+NU4iTOd9
MnetpDcx1w3+B3/0xR/0XeHIJPEj8I8+/IuBlmmTL6z6w4DjwF0AB8arBiQOICTwbNoAzmkBz/qj
cOcjb2rt3Q1nbZPYhXHU86J+nDPwNpIFqAf8qUuCZxCtPqZmHJ9LE+hHdMf0X9HiYtdjg/xIImTg
gn8ZGT5bEYCALET8f+MkqKQNnMw6iQ7w6is1JiE1pj0EQEDujJWSUU9r5RTq/m4eaEFs7CbBgwdA
AVANIgOF/e2NTb0nhqCFJkiyCHmZFh8yPnwlEfJ9ZaDeCcwHx7D/xkmh3hOv0EIxFJZ5QsYsBRUM
tjjhlp7aoK/AM1892W/GRQ1W3jh6oBfE8ohvwH3+jxfEwIJLZw/esTRMH8jj4kGldfEpEShCdUyA
OGg/88KkHTCyQlQlSFldgHgNIbcKb3+/w5tSf2gC8FrEfIi2Ri1KQGg7XXLJvXEbDn1zXGRxi8r7
BgRyQwKshUWGfOx0q+EojJQx8/G/Qz4iBvoPdDjPdA1dNx3PYbru3eO6W6IFgNXYhte+R2Ji7mg9
iNeRE5Yxnm1a6ffPzFDTthxopnhxeMx3tKlcm2Ang7t/ZNp56ZLetiykQQq79xehx7BtHzU3L6gs
eUdpApQSoHIF/jV1oBvsaI1YbuKrGXcLLKkId2t5Ndg8LVdcQtTu4009Z9/uepbZ599EA9d3DuqA
e21T5S9jlKdbpgntpM1WgPSRsu63lSQ7IWGplUg/SMIVaZWchtRYxnhtqow9sgmEesn8fag8sbNa
bu5szXO/OdYG3h97NYkGxzCrRC2zTB2j/DGRPwPUxXgmicmxFQQoMNxz0iBzQdKWiMxcUW7aIIlH
rK77y57CCLCZaQnY21F3fA0B4A0Jq6yOrsD8jK4IHxo7gZRZPIghW6zTOo0uetP5JBs9D86oNAEc
ELJoHqhBTbXlz4Dx3yA9pmQruPs/NCi8hMvU6U4zKcha95rpkBT1yyLDRzc90Az40AIfhWDO+n4Z
F7AIaZIgE0ZUID7UymYPOOXwoffKj6bGwS7oGgReIYlCHEkRgUZXnktX0rG3LktxEAly5bExfovb
ajgCDcNdIxY+fbdG56g3evEGXLPhGA3AAyQmJCnvPeyQG4T/d7X887qWpDNEzccRsVAQ++mgSIcj
DRB5UluGdfBUsGGl24H2zFCwoecDOwStM62dUI98XqIKYRtHAAzh2ABRdEwYJQJjZl6bAMxoUZwr
iyZad8CFyigAYXOoNft07jJfSzP7ICQl89hFA3AhmnZLw8kI5z1z8LEWQ2O/Mn0azqgFRkaWHAJO
MX8aNX2x1SLMT6du1SCu+0wGA4u/9qUeXGgxulRWtuD90p1LJeGdqZm8cI7XHQK+3F4nqL/1GyAY
XJGp0F5dhogTMFaOJNLZMOG+gRJ4KjOQhkkzWzDAPsumiKvphFDDkUR5hyfc2EbZPvB0X8j6mixB
ipU+pca1DI0JlYBzvgGCLAd3JagbuGPpK2NIUTuFtLr3oDfnM5dA+E4OEPM5B4q8gczHwnfN8UZr
Sy3N1UfQ4wE7f3zHn3s+E1K4musObMBb12IrzcjTZIcqWwCP9Z6zsQOGKE4rAa2ogbu3uBTFVCDz
GN4z0oalFe0ibgM2IxbzzskjwFJpsf4lyOyjI+tadBTz+YJVw4MejKixi+rRp0qYqTH2fJzy967N
MmTB9/N2OZtE8sBCryJqrFRDHlsD2peN2crHJx1dTHN6cMC6u7cRSDsgzfCiCnMmzhCzpjIcULXj
nG9ni1aV55RDkoBgTZbxVDJCOwt8eboOQAwNysKvpnx4UK+sIoTSw37r2GluLVpSdKhADlxkeilb
kgdGDSAYjrpjGqpGFLkFwDZcQnqdD6IAjl8w9y0rfI0BvKwhqgjZDIW+BW4RP/Qoajn3xCgh5aVR
DzkAPtDNnKzf2Jk2r5SNR+QSaoy8N/B7Mg0063CArUdQ8r2YdgRXM9OBdYERNZbd/tk07nxGpjC2
gIE9b/Oo/o/osjcn6vGW5U2k44BHLdXCQqaZiMfpTQKMty4Pzq6Gb0Bs5uObgTIueBX08Q1xpY/e
LGUtklaPbcLcrSqMU3VyaTjOgMOQJXVK3ZsdMKlHDZ+lVNzU1tkB0NA+zNVMFLvjq2CxzWxEYMqJ
QTE2R6LfxDnob9K5qRjq2aRQqqs5+Q4sTL4nUWKBb36Faur0LAJrrcyoF6BKwIhxwc+yryarX8qh
qPexFHX08CKt+hZ+mizfNfXdI7sB9S511wPFOXfYEZQd7JjJXtdpPANrFbqN6pK+FYmJuGP7G/0c
EXeRXOWmu6x1s6xapsjyaxhxbXt/pZvpZA1s72OPhfbBr/RBxCEEGij93DnTG1L/+U6JqEcN8Q3R
1EU7Dfe2YgIMiC0ykBhqgCLWAFv30Iw5gj/J9wYAQW9sGLpH/M1eSYqAqnfAaT4EvBYv3qvZSjeR
W6V70uoOuIsHFKjDm4vUcs97ZmCjWwlsF3C+xbGYDsjLYRjI5cBqisEwII/QpFV2zJ5x8kBRCkg/
82Qj4hqPoIx8s8E1J6yS6tch6Oik5za4shgVkb40bh2erjyD28mljJElzYOocA8hngOILPF088Eg
CJoLMUuENn+YwAxLuB0E6kEwHkQ5LCzRbFhc4LFG6g8MECAqYiWoSEiNgv5QMt0e3NVg5M1mYSdW
iy9jlBzfrrMIaSHsc1HiZiPyPdlJiIyLSTvWjqMhAQM9ktVx9K6VVot8Q8gRj/uwGJkV5AD2+Oc0
a6q0HImHsLzpqrXVGn1bC/zKif0X7yVUTskNJ5LoNrExDYc8b3VkOMv9qGoWIUv4sx4mNSjNu2Zl
iqncKEi+O/w9pVCYfL8zGRqkViXwLUYdAAsbzX7VjD4/j8mUrVo5zGLhPZaRsyvBAtX7af8XMujL
F92ekClthV+iGvj9ZNlMVoQ4twaiZjkRxDvVBmDFM94ZNX8146TZ2xZ429N4nq4JF4donICNgJS9
4RLpCZImo6jcohIVCAyyQfZWPCFQgW6d4HVGarKmhjd9jLJx4y2E0+Dk6HCjAlzPeAsc8w+nYcCM
sIedNtrxdxY35RqJ9uWDV8ARULntewWCX1kEy1G9gZ5qbmTm5PlDYoe+HYIK/Ebxb3OBJ3u71O+u
MfEAPz91ud/ZqCuBE+/HR7lIXaBeF38PUPfKcwYi/KUfD91wydw2e4qOC7dOGQICYBbfg46VmxEI
L6e+aO2rZUyJb5o1KiK1pPTbDgCrqcRWRakK209NBiZVCbcqG+pRM7vx1KzUmKYxw0Ya488Zv5t2
Jyvj8DEB3tQ1zIb8VIGA0Ge8st6BcxRuAifX9xpIJt7rKftiDokBt4ZWvIJhDbffiGsH+oBdIgEs
3dQBMqbsUdMAWWk9mqxfMDIXKEyCu1RIl2reou60HRsd5PB9LnWDqKmnPIJPBHUyYpge3ejUIWX0
qQRL+9NPCQ3spmyeWsRhpQ1JBmk4fcyiAYm9zFE2v6zjxe6b11t1yOSpA2/2pPOuRBk79HN5mpzp
wZAiJQcBL1sHeWmtO5yyUT0QepeChS1oc2YOpHvLPHjYLSOFHICKFDSloYcKB5wgW/OtnfR80VLA
lbQ8TT60Meq8Sg+wNRkDGOZYgjDeEK6/HBiQ4XKomgkgdcQfpUnWcQBC2Fc2GtbSWEw8odIYtAWf
cg/sgxerFD5ZKfnY5t4umRIglsnpShF3wvanqDE3jZvzPSu0r21gMrF1gjo+uVlhZ28jZ7UPKEXc
C43LNM39yQnyJNmDHKBCsaveHUfXctKVEQHUcEiDYjOGHGljdhCuAL8F0OJRE4egtpFwbANSLEhG
8T60INs1Q7Nfu3LI8KjZFDlDyZETi/e4BHyRW4jsQkNtxKMa6V4vJrijXwZQ4dagsIiMV2Gg5h8w
cD1bFzHSOusM5cd97wjfk/7/ejS8ed/KeIB0iWMHUsfuhrq4MW4uVqRfTEkVk9efulboZCvXsqLN
JOd38IW5G1qa1AJoNcjoKuNNwAds7Kp8Ck8CrDLcv++6ZOClTnhauhUSuw4OYv+/t2SW9u5NkVOY
z1o45sB9EEhdykM4P2e913xsxYtk3TrM9FGqaZ5K/XlqBBCxZpNfOZi8vg/YUsN3Wc1weujVFnws
7ZmBqeSI2uF5F+A8+qhnoBTMwnl415L+h44Er7+wDs8qpLg66zYCdVUEOkFDZgzI0YDkSTWaWILy
N0CU6LIUJkLUZo97BFCwHFK1DJhGrBVq0aIDySxkTz25INtsSuM6w/+UYkeI6LjAe7xoTO1IzTIm
1c24s5CBvlp0FuPM7xN828iqhQftpOyVjKYrRQGS5YObCMAVbPMAqJepbmwbyRXI3LjbmALsyrNm
919+Ix+CPrg6YVLtEkpKFRITdJoD+wR0OPtEwxsNjed822aAoCGzKMhfJitEpdKnPcl/O/Pn9A6O
kZsL2Mbw3IDEmDtggRb6Csjf/ByaBf2AQSvl6XYJXAoIbXvegTXHO7AxtsBMlvDwaGj5lqqgy7Lv
dlNlPnDD/SiMBtBddqKmmEterMiO1CSkIfVIJkZQqOKzwByqi6YeNW5vC98Zq1ys6zEHcvDKq6d4
HY9xdKKmGpqP3p0sGLk4gToOofOqKNHemZM+ZTqyz+0A4OpynRvDZaZXx18LVMRK8oHJ9cDhkGFH
j/K4O+pwIxnTrXDHYVGoR/9Qxn9H8Qg+R8k1jjpN75pls3GRa2Rad2zjGjsgibYAb3t9aZqgHuHR
xRhAeGurwQvtRkY2pDUHt/DnCIy6bQEy+lU7VJhI+l5z071jpu9kODFwDCMQ8IdKrx15CFijuctH
gIM8hkYHPCPK1VUmlJ/rwvd+op5qSLZMwe9l27ZZdAA28V1+EgmWxKO6DNzj6N1nPFEuEQucPwGu
8wMlr+6JmpS3H717WaTZgG5Axbiyy381/ve5tLzeH/EERwGdHN3Z2pOXbsKg6JanBv3ClyfD8pSg
330mHygGPVvIoN4OWu8d1eOADMj09tmy9O8eKU4IPqo6RZwUCLDwfVMR9tLlFkMtYm4dSOYlWYwK
Byrcpr+q2yMdJ+fsB7hBp52bgX1SkXvFul75BpweOz6DE4wUIuV7E3x4DyQSM/cueVAf4XXoE58W
AVmqX5rgYjMlKSYKoMGenrjBbpB5iUCcl1FXg19IC+wzUMe0/ZurddZjZmrPoUyINCxwEUyJi7pE
t4o3RWyGYXfVbBCDkNOxF8OPqoLLixyPHihZbKDvtDcy5ZuU8raB80yJqPcpJ3cliaiRayt7NSln
cJBF9dHkvb2lePZdUJvC1sXkzGfP2d1F2kmnwtwVb8UWZzsAyP8alld2pPBQ47yiC4ZGFB2sxvmC
f8ZrnBTWBluJaMvlMETpNiBih9InbSOs5sGYgBfsdMZrD9rC1wnULNKSJCPnjyBz9R5octZNkT+B
lvMg3FZ/bAxwSFUCb6BOHzZUwBojPfjsxiEoBXFmbfy2Ad5ioL9QOWvTxYiiVRX4GmUlLJxj8dbO
6mPMS32z5JQu/H0cuPCrTNgTAA1R3I77sy8qI1VYw6KgBFSvsstDqpsynh+ApE1U2qZNB5TluG2w
JqHQHeCXUreLrQCgD7CsQAy39GaEDLWN0twsREKgw4+HoXYXXgZFzqB4I+5kBSr016ULSHpS5PJg
RD1qdDoYqTExOyAJ43YKaZ0u5WsXgA5rJ65z92AFHVLdQga8fUmLmcvk/jJimX1BlLbcYjOQrCri
yiQ9tzlcKz0esYtKB8AZkAbk1KGYPGNLswptSlbLmEu+YitEuGFKkNSLc054cmirB4g2bPXUmHlw
26wWHYnJYATp30n/jrQ7fgxp46jmcTl5mUYTQOn2F5Iwom0YgI5ySw+cnp4yUfxkZLZ19Cjx80Zh
6UHp16WTbWPP7E+iDQEHPHb1CzVeEr2ldp9daNRMrrtr6sD0acikWQ9vlGHOzhOJQIAsNk2FKkSt
jRCIAsPzFQQMW1LOBocvE7mFq06w8kAyuqgONzHrp20IjyM8vsIaz1PgcWtr9xz1pha8cm3iWnBV
Q5OLXMvXYRuD5kEHrJeU3SiqrkOxsCGmc14GHYg7RL0mWZ2GiJaB79xB2vpXcNQ+eqibem7Hun/K
rP4FtS/FV7xP+K7VgPeUZHOOnYKJn1bQVw/a2OpvhRiwdcHsovImUPcCbIOGOOHhoCBmcVqGol5F
kVt+SdLJvgQjardotdCaEOsPw3xPQ3kLyJQHV64zzdvQ4qgylE1eDig+6lFqD843vig0OA8QN0lR
CN1wxPKkScwtk60WazMu10URjDiKxhCqdebGWNn6KC5OlrJlaVJmYd5vQUPlrLrWiZ01itaNh07L
XqZ5MPB8kCNaym6a/DAX0TtdiBS0FAPv5sS6a2F1myqI4otZ4rM2ZBOg5PQ4ptoTiQZQi4PD0kWK
Y4t3yVrZUc/qij/72pgOEZBWrx18yFfAePcPDDkUZKDkWuvNu0E0yJeRtmqhGMSdvhsIY6uMSft5
cyIYH0ZUAu/NgNUnwC9+NPDhywyjzzH1lI0xwvnnglhAiZQtyRCcul3vzo60dzJaIKxcfHQoAQR3
8s8Ffmdn2XZ/KGqwK8riD62x7U3Sy5RMcv2q8eIoBgCiDcbxBCS9Er+a5oAn6x8ysmux21prcd88
kTGtpeZOn9dTsv++XoycSB8RTJR5gRuasxsaLSLU4rZZnsIx2BJxFgG2LcRipIgtbbuYScYxxcDV
g/NXzVJTqferkpY03HA/1l55VNHEIh9AHJbrcJP/GmHEjqnqgEcGPrbSYHulXSKONEZB+O1kVvYo
OyKNnIf8I7ZHWK/u1iTjofM3GG2bCmCFsXcZIqcCQVkfAMdHAgzEEkyAelGpu0CQms4A/b6Vk5Ka
zI2BFHA3TalpKZpMsgAFTKsgaJFa9HkNZczlxdXQJBACGv/r5VGmpA0IhSmrm1lqqbvb+N3FW3f0
UDnNkGj+620oY2ceDXAT/nrnd0N1p4aXPM5J0e3UemSr/hqkIFlBf8V/VSfyY7DwMdCMGQgYOLo1
K6sH/GIrz49mNAK+lMYaay1Ad0opNTdjg6wWW63udD+bzMZnFoJ+KFAPPiYsYy7XDmINUKnLNBI4
Iy/Flrrq4tjWVaOkHJVTltWXKZNV4Vw6jc4myPDldfL5oYrn/tU03MkH0KCD7ySGU4LCNMYqsBvK
YZKy5gyOlghgVVr/akVe/AJHPOmokYvVfQsyqwUNaZgkbENXmE/UzDx415F0fFKiWLJu22F81SbN
fBp4VT3G7G+ld7APwr41fVSiutXqw9x6QIYM9Y+VGbBntzh2oWBNrkPGwALr19ngeghe4g5IYbku
XwF6oN+TDOQHFagdydPogZF0QolMBZ9fBK45F6/qZdzlkXUyAwsOMCCsVSs1JmHEevPkiVGDJl2X
RdmcbkRkQo0hV6DeYkxG8xRauw9/keF55iosvtj17GGDV2DfgXwKcLCM9ojkymIwVhzcbBsc392z
lfCiPLrAxdgCUiNEVRUzspfUWGbrM/AvNRBdrAFXB1D5CSQ/Z4G36tltmbvJOolpoGkfMqXNhyzu
V2QYhjOwHBwTKTFIm+pXZBQjt6FcW15fnJG5Tiss2hpl8SvTGvmmoz1s7+L/ooc9iMXl7pV2twBA
qGSOLDdXKFTMNkaLcrllz0z6oI3EATuNhzItgkejRdSxLrNlZHVz8Dg1eARXOkNBnrSgxjSQWWN4
2GcrWeIx1IlWluHTNNdxvUdHG5MjG+K/SES2Vo+vvc00fxnJK1AvbJMN7zP281sM3iV3pd5z2Qg8
3q7FRpZee/Sec0Yj9A0NzwL13rQ/ZdEEwoU+8WyEVW0bxJUNByFXlNcrGpuRge5oa2cvlxsMGpKm
l9USWs3MlYccwi1Pp/yxB3MryqhaZ4sQLrIVrbIHjP82j5nxzTaHyueR0TzzwWi281Q0Z8/uzGNZ
lvpOrxv9gAzcyeejvqO8nCU5p8psf85MHdWwyNUB42RzNYr5xiKCB9wfpQVN+LQIG5747Qwka5XK
wdkQIq9LZn5QOoinBxGyfpJhSzYfmR8yUeTGMjYDAMNa04NaB6eYEdTaVHkN4AjmG6CmOrnD/NHY
YwL4UjWeHNadkKhNZuan7c0sE9F2LSKO0hHZupuutcBqEEXGubVBrqln45FE1IDIAPkCstEsBxlZ
ZFeCUPBQGv3xRrZ0geWZ7YYSCb9POLT9QSfgrADZWRZOBwffY/tCsl8VYRpG7fMo0cKkMVA9wHHZ
4TNrdBSn2YPYgEQABK1O3R5o5nIYN5C92XtgDLmp90RyDk6RUYsMUAd8IEu1aOeB7zPPvBH1xrOG
IlFH788eahxPgyF+kYXFcCZt0AY9HhJoqDeDohLVRdawpiHoHvHhKsNKvE1FXZzL0Sm7tYfd0SqO
wMOrSbCdFIdJUBwNICIz/oe072qOG9e6/UWsYg6v7Bwkta2xZc8Ly2mYE5jx6+/ChtRo98jnO6fu
CwrYiexWi0TYe61Yf4gqR0yWGn0LVDUXVNRG+mh6lod3nV/8aNgO/xvsO8qge3BgLs6uNvsUgQC3
3WC6uYAOqQXyttHsMuRSIRMQqNykjWsAWYcLSoL34Jn6mNIQ3+CrmmxQl20AoSu216QIQICxf01k
wJIF6cYCBstDisWBupM/Y4sLG1NzmJjAwpZjUuVI2iyxcO9BANcN23isMjBoo4nwkwf0tN3VIY2H
oY1cnI2U+mHQ3ZDUUVTg6IuJF7rsKs/lKXIAD0IJhlXrTeci2rwmGoqcQ7dzKiRUCMWS48Hrld1t
MuKbgtwlpMccFR3wC1trlyBDxfWL6GQAQGVrxmUWJkmALGsSMpGncD+OOBIVSJPH2AwiHxoqhXK+
k8lYk2Uv68QxWcOfUXIlWGRY/Rwk5tbx8vKYpktwdoy+ZSgiQNeQELuCaqAxzc2NBiQt5hgOhss3
ut6b4FK00lb6xxamW0OH6kERgpoSG9Gh5w31hjbz5e693LinzX7Z/ZdOM6Joh2/n+C8jMVszinnB
aZvocmYdRT7xXmVxBOK7UkMsRW0ArGPLlhSY5OObpsRjp2nRJUsaywwR4V2nrg3WOW6u7hTKuPSA
jOC8JrgR1wPAIL/bORYXmmkg6e02AY70uZ7+mHOgDd/qSVOB1hd7STh2pCe05+HIyFqML/KBLJ/a
dwl69Dxvne4FK+hpp57S6jl/JwtyYzV5Iw7DCpwgd+YEbIbWaNYTi1kVkpCa/3WsC1Q55f5/xTAE
1hwZ0S3kU7PH/h+WJpE2nBQLyh2nCmn/C9lQdsuqyTNDkrIQwYpyo97/JMP7+zWe5GYRTC9lUWLf
t3cOtP2pNkuXCHCVje/0G6UAstXbhuq7m6e0t3qvsecWtFNsWLZ+NRaHIG/8kyea1tW8m+Y9WZoi
NxBVeMAN+pPxf443+ul2ZF4HIOi3i80gJplLs/0+VfnHVhAh1aKhnmcC55N6TWCCXNw2vZWSoaQc
7Ed3hnqB7M8xig8kp4biGcSpRGPQnLQHsBgeVSjqFcCi37KhGFBgDqj2zlyn4ki2chjmazfIQD7e
PxPLs01BGjKSXQIHyktspt/aiyDp1UkFugksfZAij+rLBLlcbsoLvBaBw94BzuQ3VrBUEIQ1RcBf
ucNoTKRgY/1SzSXgIwS7mPS76b7rR3pydni1OCtFLgaMqOEIhiUUsC/rNEAWP4GOE9y4hA5ngUAm
JwE1EyGOI2VxBM0E9UlMboBs0zbT7P4gEYGOk1xaKzsZGeWDSbpV0n/FdIvs0a9x5KzuiWIql1m8
dC+aOAHGEg1nv9SNW6t67dKYGuQXgJCENBHQa080jmdd21Rz+uPOrqpNIM4oYQms0d0rKolh2RcP
CCFPQ5/6jx3YT8WgtQMA61HPL6PtNGLpQAojcHUvzAoc/nkFiJdIWEbgAjJ67nT4P3HtBqjvNXB9
4mZc081ljRcnW/mRAoYs/JBuV92Q+kjUu/nE8iOSeV7OJtJHEZSMSqQtvk69vRIbyNqYn0ZwLIAK
Pu1QtWzneCeiCltq9Lmb+zNJydLWkuK0pEBdXZEQhDVIJAe7HGcoeAY98nQq7WgBazKmcEHC8N9D
kzQ3joZdXYD4XQrVFI+mfm05u4C/y4LNvSONW/9b39X8rNVFu+IocVynqPM6zeJsN/edETvq1zH1
qLEGBu6dAEDIQqkacuPC906mhpU7VxsQhKJc8moHLm6ccHk9UntdfRw3Raa7JdJ8WySdeoX/AsCI
arzQBBCFRD3yEBpB0oN1OZXlZ61tgxAO3NqYswHXk4R+GuWnPDMBIDM42GdPc8Dr4uBCGmZkSEJs
GwKJZbFeDQfQam+iBQSFPgBi92BQvtyUr0yiOkyBxP1uouTkoRM8HGqAu12Wr3nbl195NR7r2nJ/
Ijfzs1kZ0+fRyJ3NaLvmCSDm+kMyLjqI8ABwjVrSSq61apwh1yiYWrBHxsqDWn/N9qCfDWyt6EXF
zklsmmsbVXOfi6T4x0QCyT9NC2x6ILvhe/y706bxpRwqts6Hfnzq58rAxB/YooyXCYiO6nU8j2Dd
e4ccDIDU00OL8+vVmBiCmA+LYVT3vBGIkUtrupNU3yuuRF9NqU0ruggFfPdK4iLqPuSFrwFoSFHo
PmgoScnkLQjDSlxEqWUEwWOmYqn7oFtVvmRCMmWitHefiy6Uiq9MKe6vdv1OVGQVTxpfPzANlZaC
At7fOHAXC8Xrp1IXk3+Glj7b9UI3fxsVS93qzbelAqkPC2Ro0BgxAXZ6ReSIkVuCSjRk0ApRrhA0
JJgG4W3IrtTJ/gg86lekDfK7AwcBUgtO9FxkyAE25YGPoDRF9jeKDgWIQTua7bilsUOVQb/b/EtN
lnHgPxgijnQhGeo/UcJIMX+3QTZddPJAaAQKk0CWh8h6kAk1R8XycTax8FYVIlyIu6gxd6U7lOF9
nUnBSgDg5R52jsjfAk+0ri/AsLDaYAZoQFNgigMMbXk/Nx+MutSQUVsijYXuLc4yVERRl9RDmX/U
wV+zjQwU8DkCWtkUM3rq3cm0zOmRlChsACw77HqnR9IZRsqOhkgUew1Fw/8fmQ1KzjXDzhOWmfNr
TjKgabVjsnwniUw51oRSWTCAqHQ3HnGBzJm8A6VAHLMSifjX/GacsSfnmxhWBoaKqcH3agnyJ5ay
dhfMyQd/jAStimCPkl1S30inEYW8eE9G2iYAVHGYjhsbad9PSQOojjguSzv06uZrg3rzA8lIS00U
mfXaRbHp+k6R8X7el9iTCpUx9TRL1Ci9XsEAvHHmu22TfJjLlG8ID1WLQecWFnXwQ8du1pZkc+cN
p0GgrVLvTgagZ3hIP78BFfK82DiSCBbsv7MJmUYLUsE3NPYcK9rxbhySDS/A6HOvvx+P3VBteWfG
nyLeRRvPGNq9PTXtVyAIg0JkAUhErTenCoVhq2q02q9gCJlQx2Tpjwwk0x8Bk/oRB4v+o+e387Rs
taku+GfsAnq7qrDLU+YEax0b5QcaVcAOQqaNUCwlCtQnx/TqUKqEcBJC0pAMhx0R5kWuPu+HeNjJ
IWm0qq1Ompm/eZPjTXQNULEe6uMQk9sNeM1bD4BPd9ELDVs8dDUZmfQpXVOa0t3xGo9H3sXlRl5E
xLwJL13VPZORvDP5EcVF1ScU30eG6fVBhkisFOfrHSYo2tgjf1iCiBLYbyHwRIM8SJHSndRb0lBD
ChDbYaVTeglw9QQYqVJ3pZuGDfiwttKGNCyLvrTM8rZqD5h6tOOLJHM8pqIOz67rjrHaCr7ZO67T
BT8ppSJz5X2nUBd4L2wEvrKw0eN5rQfglVTkj8D2/9ValrYh+T2HpLIj9Z2vGlKPyCSpJ4Jy8QC4
kysmS2VLMhxqI8lTqZUfyQI9e2ZTHZ/93LGfwXDQIrWANbuJyi9LxzhZZQUoZJYXTOSqbPBvGhzH
yPhgIFv8QU/aDSrktXrTDUBYCuIEKxbCU3B5K9WJYOahphSkOMpOG5FNFSJXeQSlGFsZS8IN9i0H
/mQAkK6jfBZkPn++GYJI6hkcFTjM0tILIQWPNgALQwUaLDGFQUgM6T2+sByDX+jgV0G1VxDH1LPL
+u8RFW6oy0M96oAKg7clG2DSonXqZ9P6bi3n2PqlMLl2VHKggVinKME8QLi3acu25ohsmrjEEaFB
u82W2Hg2y2k+suyZ5DoRKqB03c0Ad4rs6jIGp8UUiZopM9fWBdh4VlQpldRsfqCeLKlKmAB8FWoq
trqps5LFV797UwEWeZM28Ypy9bps1djYbDUL/KItnx8BUNBfXNGYWt2sx2YZNoaNoocwNkG9B6Ar
ZEpk/YUaMo5SYAF2xtgdlCL3Rhtp6YUtDgnhS4Zx6gPiQQfyjIsNEdoVEc1s20BDz4DSRzJtXjqs
gK3vQWq0Rx8I0vukRa40kpIWJKj14CdtSh5i/wMQl25fX1LQswhgS9/RqgggLJkejoDFAqUALIpo
BOTlMJs7FM9jQStkc2zEG0tHErmFxK2H1Ou9Bx88BBtPYCsswEXl4P1wgErE8Ofrsqw5N0mBod67
9WoCTsiDluXhAhTwNEQh/mtPyCZwhV3wt86wSATMcU+cm/FUFliYYqyaYHaZBxBnCEnNUeQSmrFf
rpXsXWs/xeMUkLLsuBQmuMcXbdqZwOz9REPM3qadMbrAWxRalK3ON0PSWgtnn5ofKnguKpjpJkov
Kle8q3x5Ywm+SsyFxT2Szd2dlVTeTI7vfs6pB7EqqC9mueRS03paMUw+3qgAeL68t34gWRWBHQrs
55f32Zff/OXKwQMOEJ+Cw1D23uNoWd6jTRh5oFZY9WJIMtIGfsYekG8Rklw50DAA0pjYdde2pIid
brQAV1Mae8dJf94ZU8wpxqFEPgEhVlx6qbH1EwDrezcuaYvnEIjf7BIpktiuSh5xtlvoYSS6eoDq
7Kb+nKRF8uhYgT0hARnZkQ3PDyQLUPfw6oB5sb2y28VZk9ALeG+sVegS07MVZjfVir5jWiDJb2WK
G6BbjMHL3Zcvl1Ok9aGlr1utq5Sx0SU14LA1aUFmjQANThrzDJYg7wSOHFC16YBMTpCCF4uGeqPR
69vKTPHPKrRG30yPyk4HYs6q6JsAOQFQkIfSBkl9tDDlPJJcBR7yjm+NrBxRHmWhuBhkiL04sCUO
bXlEIoYSE4DGV7sb2U1Xer/FojAZr1GNQc5d+3qROp9wQrUsc2eu+srL96zRgM+b+eWlFw31AM/1
NYqz4kgjVHZXFxsZ13uzTUFyfzUjxTS3X7UFL7ohncsLiZogBcS0sOVG81e0uPFBPsVVCe3MkHvZ
1Z61UW8CeqBTQ893MjH6xBYMGpN8WZCiki+UKUb1Fa9e1a9CcQUyVxegIV0Fb/Un3vhPuaZhgmX6
AOGPpqAO5TgBHcZD3lgmD2sNnFBN7Z4yncESZamAMBFq32wTwNRZ/ZqGpJAu1jDlJ6fqt7fB6Dqp
hePqJWF8dxNt8UbULQT/pM3fNJO5mVY1NNOh6Y9N3Nw38x+ypXHsRfhhjT9uTJwMm1At8kBRn1T0
OnZy58YNcx97vzU98TPxbkhEM83gwMj6egdSPeDGXeXUI5luxU86jst1JIf65yDrzVUqgGVj0Qwj
cGZym5WAvsbQwmntjYJ5WJ6TjJoRVEtPzJvqvVJQFPJVikpDvrD0u4tP1oBk/DJFOQhkAQsfr/uJ
2chEQwNuehu4rFZ16vR/KQfA85060ZAtVo/ITqYxaXScBYRAu8m3pFaGaujVHlzUmHrUaB4bNtyO
OxlQKZSxdI6D5Se4cJzN5EX8SA2++wlbq2IMwO+xBCQOCKcnz0TXSk0u/jhvBq8qmNp624UjQzHn
jVo6DTK08KeoyonCqeHN5Ukj3e8vf2c/0I2RKzVetAXaeXOMBIelJ5kvkYhzDARf5s3YMYt5B/q+
k5T5d+bkTj7UIzX1lMLOQZKG02jExaQGGBPUlVLlhDx3VCra5l8qqS2rg3hV1cgGXigx7s9pbFJP
iXETd9ixaif8rpEXRy4qYe7dBLqJgteONwBctDgBeOJlafDCRI7KeNYF+zMxPVNDdM/UI0UEWJkj
a5fVnfw9Wwo3Jqa/BgWOFv4x5p3v9XZAClGdUUXaawMQ+nI/PWNne5q31LXnIjt3pXUGa1K/d9Nq
SkWta7rSO76sOQpPwJoqfBZj6nCcJ8w9nCVk68mICwB2BRmAqSyufVDhnAC/Z/CIhGlptMbBniwj
RJprBGyXCftrSOKz1l6DwgE5vnsEJcZfhWl555vnFj2VyA1latZKPbioB4I970H2kk83rsqMXDu9
tJCmAFt5WXoYymu/XlHdiLTAySM2KvDi0PAwXbXJoj1UXnXbTFNmH13O9kruDEnEQxozZ/qAVUJz
eM+V9ZqxZil3kd7zW0wyBqKJpQIXV4slRR5DaHn6Bw0lOgflKi/bi6BpO9wGPTPUP2Aj0gSmTeGa
5hEVd+ZxNlAoiNpBdKWqjAdg5DhW520WLDX2XltuTN/pLMCnwYjU1Lvx8edBD05KJe1RQRvGbZcE
LRioDQt1FjEIyGMsmE6tM24AH1MjexFN2/vVIw2vSjJVcuqREohemzs5xSAlXiRSeeeugc0snP2B
IcvUC3MrSC9J78cfKzDSn11nedLTOvkoRbzud4vWgXdAWFCjpTPHAgKIijgUfLVLXeOyJIYFNmmY
dXneXAJjCpVTbizRYcpyLOgtlucr4LQ1G7NbSgDDvAUxB7ytUebjHMiPFEbihZ5ZZ5dxHHU8S/Jq
GkHbLZIekUJ5HgV5gIa9rH2lVx9otHRFY21JaxGrQGt33WpKsg771m8ujjaO/oPlz1sLhYoHaSh9
ej+t1gtz2m0XxWCpKB3vYqCG/1L3KKcBhVa3IZlUtFO51xzMg5Wsts0MoArZQYnmoPeAr+GgkHPm
jyQnkQmIVlDPWewQi8t4QLwyJuDsiV+GPs0FHgr9vItLkKeEqtTBFBocls07MrxRO4v+m4+u8Rjl
PldpLwLfVVWQVkWjy8iQpDFKLDFvyi9EBLJRUd+sa9wl3bVj6DNY3X6v2xCOtxGbPvS1uEOm0hXw
DFs0IPXGM5mgy5QCyNfWQ2ViF+J3hDQaoqj6GYVH0YFGNZ+wVw4IO+QhAsF/Q8Jcq/i+kznsZjE4
gIGNMe+168egd/2jLaDykEE/gWyat1JWOSAKCZHPJu3sNguO5EXNO3ISXeOSPYlUXJLJIV0RcIlA
UTphd6w+gXdRf6ImQDb507ClvhH1r1ILHFgnP5gflSEpzTEZdsDbxjbGNQIXXu40cLxNDHN9p+hQ
qYbnULbsVHTy0LDp1wB49IQT7vaB9f56serkmWsN8t3qYTrSsNMB+1uO08/E1pNnEgGNEmlwmnlr
UZT8JylB+BM/dyYSZigGeSWsdk5XCzJjdXLpUS3aAARkBAbcwSnwLKKmjczXnpKlI0uA2YEUHZJ1
V5M747qNqm2T1kCgvcZTQXlvC6LuFIjWHnI7yVeFUnbKF0flN7fH5/nlNde/SOPhAKB5vCvohSGa
TDRghAC0GAnBg413TdQgyRG88nJECgdpbHjrXx1VnFq8o0hBsptgnYqLc8TWWt2ZktONkbxQ6T2l
DJRyoOa1jjrKKI5J89ZTMgMQI2tmDODlESZKwdwhKKWQNHfq/0mmopJbPsbRfxXaAJPApCVIIm4A
wpEiHzpJo8926faHetT1Tel0j33TNmfwppwJG8fzp/lyHQHMUY4IRieJ8ZwuSuTJmelU1wdZBwvc
oJM7mukhAMkciW7KZ5vO+paDIrLNTylWxkgyw3Mu1gE+1Wj1gUbqjUwvY8MeHaSit0hZe3uzqxf9
VUmiO/c/htUjfsD/qdYfojjodjZfUBUkGmNEfRAXDQ2zeP41J4WxoZGOLQYppyGZkQMN/wtZbBct
EFVE+NcLWRiTo4qjrm46mJ5wIAOB4GlG7g4oQ4KiiIDrYxvJehGyXrfAj4RzCu9EzeIO9S7oyk9K
hHxGM1nLCNRVqrxCQRKPh2WtZDfmE1uMfkvXQdr6urV87E3rgHjPUyTmSNgSwiBR2CU3OCV3UCfK
RrlQbwyifWV59Z4sSHTnSjKCPWnvoFKUy7s219CkvbsDNrio2LXsbwTf4lkjJpbUpaYC9pS3pGca
1I3fjKiedd2z7A4WY+u5QnWY8qDefZgUNJU11jnK7N7CmMFT8F4oulzr8OdakO51QZM/LMOIQ1ce
f21QrJPuLJvngD9EYyZLsjZHPV7X2NB5CApjBrKvXy8TaAbgWHrzV2YiFY+slR8plexLWmHuRcKb
ODSO+LCAwQsziVXt2e1xYqnmvhSg063zgJ/TBM+OxemHT9zC4SQOiqNfQP3DSqT4VaR+FzpJUPzV
cL/edgBwRoa93u/iOeXATtQKlPAAHGoDnp4CSNelCdijHlzjwMD95tY2oMCQLg9Gh5h5GzkW1pGT
IU/XrrN1mXfRI/Lko0fqpVqGYisksG1J1tWNA/bNBvOwqgakoDKUmgFAVyUbHpkIIEUUQcN5zFaO
KewyYcZIEaRQxUmXDZj1wN8s7oMulC4AS183LNi5epeeQZXWgcIcxWoGEEfOc/pyvwylFWSO0kKc
Os02EHAnLGnVEnQwlwprxmQJPRajjELMLGguMNTdLsck5olE2Mziu1z3nJWaXiRAtymqDvS3YipB
FioGeYkYmbCgEfMroAGLqxiW4BfkOEG7S4DLhtQ4mkAxITmlzlFiHDXK9nczZYEVcw4wJBRwDMEI
bC2wOm+RujGg2jl1OCp7Z3+ra1YLsCpnnvYFcEN2VePs3YUbR2q6mQezHOtWg+zCvvMNALCmKZAU
rlbKntQ3lrJLelIpS+oF1tT4JyW0WrxXgJEUe7vYdPfkYnHbDd0WqL7q7MdfqqU/q7E62AKgEdI/
SSNPjbqlyTeFgfQOeUw0luC5Hlm0BoggdjS8MnpUTYOjhIds+UKSpapQ/7vMyIM3+1bbkbBzQWMU
DhkoK4EeF4VRXD4OUXV0BagjNTjIdW+Gd7K+wCv2P5uQx5L1QHZUUe/C0NC+XnOMCnbQGk86/DF8
EaOwiM01WIbEjh/4ZOwjEzdEQxMzsypUGuqRmgxpSE0qnNWQtEhqgbMyvPPTR+xkj47+t7K4C8UW
HTuE6m6c7ptjYQuOMnRVVZVrmGGxIJtDVl/Joqtubt2d6bU/KV9XyqS+Y0hyZnwAYxLVcvWATQBF
EM6TGwJGGbWBYauvTgAzVGOLYULh55qEdoZf+hbnU2ARF9SpmVZ4xtYTRaXSiryAU+eFN/Yy3tAu
29zEdHpqgPsAROoSZWI4fSrqdnxMxNkUDQ1TB3U25ogbkpFW2Vl6/zHtTA6W0DdX6i0lQE0GI5Yh
lZJiqAsOzI2RiViXOzCBuucxL6pgyzLPByPrsuN5NrRrVOK4Z9l1m5yH7ZJaG2N2reZxEgBrOsiv
o2SZkZ+BZ1Vo9KClJh8KydIeJejL+PHmTzdk3PA36o9885u6UTlB+tXlHNlLLd5rK/qjyyB3P4ob
H/kDqx1AUBvxEqyZQEuxiwqwK+7Cfjm+623lkDSum89n6kUCZoWGRVziZVYXICK5ysiElVh+yYhx
CiiZNv2bLAzg6Q6oI8eVlEfbo86qj/RZK/E606uDLhB0Ejx1+kzrj/J3Qr8DwGGjNDKDpkMS2vHm
Z7IIFxrnuJ1NAqLtCLyNKGTU+3iFXJh0tyxRt8IZMMYajhMOwDwC+ziNzZQZ4gT/42QEXbwajWl4
rCJnHVtW9sFiXfZhipPsA8vwkRrjMqVsiIEGqe8Ahq4/kI5MdX/6Es16dJQWw6gveGfry55iUIOk
dhz4Bt28lddiWENsGJIl5MU0/CUeoyQIzcYEQxRqHbBz6jGky8XgIhQyr++gEEPqkaxpsfGxWMvp
zoyUuvDqC3veTbn+/Y8xSJFPPApTXX90snLA96Ahc8+a03qt5TO4BO/GS5H/9NOBn2e3HS4dbx5M
gWXKxWhmDFM7sEN2kSF1Lkv0c45vFNSVxrDLC/w7DwF+sDvP5yx4KjoDqWwxyAK0hYtyXvuMhHF/
j3kusN8jgfpNDdJ89DOPsmIbTeAJBiUEC622sfYBZYkAGrrYWYCzWWk0Bmx3/1RaL146A7PadbH3
OSb2X2Xts42iw53bGTVI8/hEIsdM3XOBjU0aEa9uZc721hp6rCUEry41ruN4eCK4yCAwDUw6lqLZ
Dsiru/QiZSqd9B5zbAxJhsSo+FKO3nOZTHjhCzmJBhucj7Fr/EWmUiSUNfIVVpY24rXYBbkfct+J
nvIVGYzznFw0LS0espRtesusj97QPOgNfrdWUNw2URaz7QhQ2PBOYQg7IwBAbwosr43SkoKGoL95
sSwz2lNgf/b6m+i9/cAcXX+4F4ubAfXLg+WCwrFA8fmSpx44mXvvA1CStiNqfx9ppJecP0XgtQUq
TZ+t0ijGKeyg/SR7lzneh8EY4x0WeuJcBO6k6HuQwjb5NGwrbP1n+NcGc9JS6NmRXMCXgHWD6zmb
KBvx/rSt1jlSM/sJsF85d4A/ix7JWOP/gyyveWMqM9QpAbtd2Ck36t353g3JRIVRvn8M5euFjzV8
mQMcN2gBtUglNqqZpnEF0oThkOY16qdJEVSOHeypLMfFzmYdktSmbt0hGdscqs/xhHzlqktRzCSK
t2W1NnWpYdhizCKcb1EVN4mwRKwfsMBv1wOqUMIWxUfBsrNiFC7j7ZW2X71hBhKUDhzijuvN16Bs
fgERxrhwPCkvUxn9Q2JDd9x1PEzuwamt4uu4CXy9PCCbBbkTIJVZ16wSNC229QJg+gdn5PnHoF2M
j1Zfn/qotV7ynKWgWAXMrOPV7acApIjcLYzzUvj6GRWVuuyRzMvN6aQHP5TOjFi7CQLDAEVTV13M
5gVp0eDbEbmKEUdjWk63mTkeZySjBuubXxafnF0DMK5DsoxgubBjrDrRoIAE9DBqPFeTNAEvERT5
1fAdEyWiXmakyQNLxtfIFGlCmTlvAGICgIVeNIPAUnAIdYHGsutO7B/GBL0kVfIOgp6DLJUPySqc
VQrO54v0jQE8jZSSemOZDLiv3MZspQtQ3mDiPwYY74vbPOYB8AqAwEwmhrBzcf6ywUrR3GgiZxFg
GaXxXLW9Pm7K+kgTdsDCzNhU5eWu7OfbuX4CosEdn/Q5lBP9m+k9dcl8bKpQD+YPGhAqwE0J7F/N
C8BPbE47AgEmUYqq8W2T8W5NQ1J0Rf5jwMbXZumWZDNadbcd8sp4Acbd0VwYaAGnEcdr3LM+lEkW
Hf5vC4DM1CtbN/jOzm3jRA3vElP2/rNs4OkzDv3bG1cj0n7Ymq8DDjd9rZr6vcAKy/jP5jjOn5cx
sjfgkrZOsW/8kiWyQeSkx6kVVcgmgAqxlnLPqkHZF/6Gy4KtnBlVBWfegeocojsLIGffyqwpRb5O
3FW7IdFn4I1o82UBHMquix037MWQFKDbqC5Ap6BBrLV1hAwMnKpWSZDtgTb+F04Fn80rmvjo1C5S
PTTUuF9l1EsmGwd/puYAxv0Nepx6Q9WvalA5PYC+CcDQXhsAR7JILyMNeZSEFkPiesqT+jwDgvhc
OX2NE4FknQsRyZGGVBXrmy6WWV6og5RyHfQBVGSaNbkG0CbXYGBrGJEImADocBCQ3rInHv03Q6Fo
iyhZe53tS+OacYAakrXT1hmyBH4PwcSQZL5uArJ2ECFH1w5ARCe6N9KWQikHvQSqxitIkRsBu5P2
9uS+4x/hk9U+4d3WotoT1GpMoHMtalfvGU/MXPlD0X7pMpxMBJ3xEhS2O63rNE22ZRxNQBZqltMd
DQXLOapXK1AWo2bICUI5JkveohJ8i7MfDm5dfTmabvEzKJfoGQn4/V5fbGPX+Un5aYzqz1mclT9Q
V/8znaM/G6DEAGjDhbOronE3OgNqcGwjS87daKLIRvTi2M+RWnQdk1Bn4HPNPWvY3CnmtE8AD4uG
7GaKSOMxx/oCmcO7seuG/Zj4R3/SsTfXgilZHunLMR3sy9N7Os3XWr23VtTFYQHwFqgrswNkV5wA
9brIKZBuY4/8jsnQI0xRrg6yOxi9sR/KCNOfeBifgYcIXA6Q0oNUHtiTHR9Bcp7bG1K6c2s9BZaz
I2WcwL7KbXDX4jd/JFkVGN6h7nwLWyfQuphymU2yuVlTRxlW4txFxskZD1wDxDd+8ikZt8Q8QIOh
3hLvwJtGFxjubwPSuBxYC1UKzkWv6lGwhOw+tI1nWIAJxylMHABMhcqcqMCpwNZxdhjHLt/U3IpC
AzVAIIIDiS/Aqb3nkeMczEHZTOgIfG4aLgIhfFgSnLMJLTX9tacUZBcMBUDF/7MLxU/t5MCqekSG
Z7x8yfwcG7Ksfkxx9PrY+UhcAExJZZ+EAiChODJvQXcp1RMWlacCihzMDrsmiPPQA9LsySp+UZmr
qnqVyEEKbejN7AZciJTkRvhDNMTmwCiiWd6qwdTp4T5ZY+DLg7Yc3jse0oSu9W4OnZRzjPOxBy87
0pkTyAF/8D4DYKrAyVCQFlXWbxzdKg9KpFAugsIUJV31MoL35jc3krHA0Vd6YNkBA5bKnAhEBfaB
C5hIa2i+TQMyfD3scycrN+5uhxkfvhkLd8E6hd/D6mrcVoCoBOEIU/6NmacfogJVXql5GAOAKy/9
UP9tWr+SwUu+Lxxs02baeqcBCS+XQUfucG11yfcpir8mwFx4trFXfwg+tGwckJkF3rGyz7KLiQ3j
Ak+aZxJp3PjHqTuQrQhRj7Ks7YTDAiQUYqgBTFnZk0U62Df2naZHWydCVpgPHqXT1C7dxpvjl2n0
2LnLDf0j97rqnJb5l9oJlnI1WI2zipCUsjPixPiYAH/hI84kSDfZKWCjRKU9eVIDSPQXyw3mVe23
e09UP4FI2jhRTw31JUbVoG04mzuFGirjKS3qYwIGJ8oExz7IgpPSvzLTAzHG24hVzVwj9UT8W8TN
irA0KaVD5XVksR26FsC1VUaJMouZFY5doQuygQUkD0Dw5jx4GkVjAkgB0Mfa0RWwCSSfsf97ikzt
RCIlb2M9AgfbMK1JFiyuvuMgCp0/5HpgHlEv5m1So9CPPvDYLrMZ2WHP3fJH5CY7ptfdgz/gkS1p
FsBz3K8jFyywRJZAXArvUSuQVpkslcFXfY7sMYUKFBMMEI17G39pbK4L2CVT89ZDZ4Jf90pXqlCB
lEwiB6mxn7mvfgogiHrAyBV5hKN+cJiTXeKg3/JMH5+xNT4+c8AxCWTm6DALmesj49zJXR5KrZCl
c7+zQST7RKLSRKI75kPzhoZFzxw8hlmz7xNsUHeR/pGaMWD9Fpxx07pPar1cVUb72KDC8WGsW+Pj
YFtAmLZZeuPRBma5MoBotacAWEglH0TMxeHGqvP1r7E/mWsvsbRTGk35xZlLN5xQJvFdixIc19nd
Z63MMGHgTboHJL3xKav7CxmABpCHid7al8oOhlNX8HhT6X7yvUOhrYhAoZc5DdZzN3B8T9+1Ik0v
8tkSB9/+OEqDb23Rp5dlSPCMgp9h9d99oDVsuwZsmoBwrbETJSZFNKbGXaLZPwNU5ZGXjrUjWTv0
lMLJNl1kVy/F9BdxfMdWwo+Ja6UAVwmWL57nFauh8rrzDEb5F9u/sUodH1ZDunwxE1SHKau++URi
ZN0ux8ZOMmnFq/zVqgzAXuTp5XY2+AgK5BTl6u2cPEemZT42w3LUvbhI1q1AtsfSkxahctk66uWy
04fim1qi3i90yYTH9Y0JrV1Bpo35nRafE0F4gfMZ7GEUTzRoBPuF0YCoFUeswKcTBkqhNx2qzLDX
scu9wvDCKGvDDGWPS43UGWPcqNzgu/RfjjpelLjPX+9SiMkhR5UmLpWheI3GXlkGAKScY6BLA9E4
vIt1Y67xZIVNNvdIfio2DmKqNYrhMB0tmil04iG9AEzs/3H2ZUtu60q2v3LiPDejCQ4g0dF9H0TN
JalGu8p+YZSHQxKc5+Hr70KyXKyt7eO+cV9gIpGA5JJEApkr13KRvm5Lb+SWfIXc0XM9pcWjn0Jl
K2OcAc4AezzmO9m59mcXUIu9AU6ebQJl7Nep9dyp07+Cec/eNrpT7CFDZD4jSrKmcSgCRhsNQeJj
l1XxU+82D7SeFaQgj+3S9JxVFr/Teg37HfVChl6jxjmwozsUzx6ztAPJ04TEtV0U40va1HwDxtFo
L6x4enFK/caY/OKxbKzhFnXRyG+H5pvbWPXRnrp/ddMT+96q0jX2AFsEJe2ndgiLCwIG7axhH/nI
nwZ9FhzoK2rBDbKiDCDcLl9bkak98qz6HGaT/Vo4EFcWVmLe9nWfnkeBWykN2GGyb6pGPrvlJHYp
OM13o+DiORisDTnIIopRA1lMJxCr1HdWjgTyOMb2K1C+rxEKrB8NU9bHmiOdTnaOUkSAc16DVOOb
wi6cQ2OV2qM9NJ99JNrDDE/zAUp0D401DV7hApYevQvcj3F8o/fQQCBTk4XtpcANSUoDOhpZhWR4
h8/XiyF/HCNxjwVSCBh/WABRsv+XBWh5v2nqS2Ql21pxUEcN9tWpO94AlZ6fW2UiO3WpkSXKQRtn
yL3FRleL3zgl1WnQod1brV3f74/LJhNS606+pv0mNe8uDmmrclJbXXan7z6I4w3H3Ar/FcQcYdv3
jThtySPS9KE9Oe3BaXjp0tXss+zgg8SPvM4ZwvXiSPMs7kN2a87/GBooDZwM9cKBW5ebUFXUWKqi
RqorWw04GhSnaIBsNLoM9KrAhmzLAEAcbzOCyFFQTxnjVFZbOYB/VCBkmLHjScgdHmOtcu+qOkZ1
q4opGQMiPL3GXuI8FJvfeYS82hUohH0xNY4K5kir1r5vGTtowBz6Op4gMtz52jp2Q2cTgkczxZ64
WKeOG95VZcweujyLDmNdAjdC3oBClsDytPkxaC39IdDkcFFrBWOGPFaR1VtXBWuXcO4c05WGuWUD
Itf++6gTNmA0WhxHO7vwFng3MrlWL71sQECUW0jRR0qslK4sfHkaZIwWM4QbgOio03Rct9htewMq
iCZkS35NwwxU0CHHpCRNIamMcloa7IbqbUalRmiYBng6vbwdH7BvZ2t8HtaFGJKAuTHXoa3FaxyP
f9EmESUSsi9VBA5hcps5lWLl7NpxsibjhxlwHm0/mZ1ZH8nLW0F0Wh6a2mh3OIFj4yanOze1xL+a
/tVxA1uBjLsNqq2HH2B7erVdpr1UKHz20qYPngJs8yAvzqdbO4lwiGgLG/XecX3UIeWwn4wCZRBp
5W66OO+2dpkieRozyIcoDREQWbmHQvM3i4ns1AyWMzSrD/2mm/AQTc+LiZiXaW6ooywMiLcBJeVA
2QeJHl3wzpNPrRZDLcruXwZN1gfHqvi6Har+RQfbM2ig5XTWoTv0yR2QalVuqWNDhUi6kInQ0uEl
dwVKEDWrQvwOlW4Hn+e+l4N14SxzgGT1CDe7tmZgpQL2102y+ODrFco6yIUaTQYI/pex6dW8trod
zQO/prq5c30d9sYlt8TnMsT93m3x1DRULXMy4d5KXaYqnZcujebK2VfOunK+mkujYRyvwdmCTG7h
gP5hbkOgXn5d9zx/v06h3sF1A1gY0bIbakwV+l26i+3jPLK+T55f42/j5CQrHHnGML4Js8A8s6FD
/FAPwp1gIEDBrghGalxFgZsAHNmw2bBYCXIRFxA1SZC8h5Tvb2Y2vYPYJyrN8bD8tSRBOlIcvkeg
6yHbboPyjF5mcUE1cbQJLJT99Lafew7Y85BVgHJHUoTdrVRN3yKbLwJwGNMANaj46W6zGCziYeG2
+6sZ0ShfJB77h6sJAVLjboaD8bIGXWl9tfWjsT9Rr5ZIbK4iJ15xhAQui29mMCCEgMBpIsWarxrE
yEDRi/3s3CWbn6SKp1cZafiDNzZwjQM5+ne1rEAXGQQkkTsk8SwaaA3x2HZhdSITqq/lWkQB+Gkq
7mxMC8kkkPLkZ+RFcDOly6Vhrb5jiZYfFxNdOeoePNuk/nEVGhBqNM72EWI4D8Lv8NvXKmSE1cEO
55fukKbYy0BOE2I8QnRrhnLOOzr76Qjeb3joQB0AIq6PFguy23QSh7BroTZ7tZRelN2hyw2xagb8
PNLY4Lu09vfAAIWPEFkMH62GI4wDvZ5daXHA/es0uk00d/YYgy+ohOMJuKd8H0R+BTTDIH7jg7dJ
54DO57p/on6W4PNrRdBtqGtAIVXb0vCITfAaod3So66bhZjoqInLbCcfvluWVu0XSCKBGYVh4NOL
83yHhynAKWmjy13voCpnzENthivWAVSz8j55iZoEz4ouMa0LznzWxRbpvwAoq/fUW+xpN0QH/Bq+
6Ky2LoZqfOjCnoPSST/nTvs5RtILMKDVQNqYuWt+qrAzePEbbfIMIxrvQZwh8J/zp5tW2j20AjJt
W2HmPcqMcd4dc/MlG+rPQxiWap2uGviXSTMeKaQAPMJzafX+lnpLsyg7kq0QGZ8lIq9cykZcz+dA
p7agVKWjHEfiqV/Nx71KaqusArSERpYjIIJ0judDCEbJcNS3hgU4pI242KKshuJUdoI08S41QFmh
Vam7m2UhRtTHB1BpXYNivXviY8zOMh1f9DzyGw9PkIRnT6QmAXQHGF/y4kzzxGT+fpnOVVpSlUgO
Tlz3+4iF0w65p+qT0VbQD42RN9DkTxZb/HF24B0eIxwhPt2UOyaq76Tz7hA8hEThSe2dGhp59yNT
DXDYekorG0+DMi9DSG5I685UTcbGnxYIeA69Y5p3ZPfb3F0X0aStF9uY45EpTHyyCB5o/kpPff3O
RR0zJvWOBYvVsA8LuTZ4NgfsIKAMbUzOppkicewN2z3SVfWb7uJCfqCgfJuxTMtlvapCUz8svk5f
PSNvW25xHNcBtv3rSyx+9IpLl66u3gXNvfIbIAC3Mrsq97giWGxqZLHSzOVbS3Whm9bPDY2SbXHB
Zwa+m0oxAi6O0Qi+TFqBptTNVB/wwUKMZHCn/agV40GvbOBLRNNtaqFDyM7CLsY0k/CbI4196wSQ
rrUE8HYus79DOhm6TYNjfirxTtciEdqFVgJ16HhIOgmpCpF1GwPgt4sIk3RPd37uCwnw9/SJ7vzU
5NZYbO3cr9azgqKjoMyQKQckzQ772BtCc2VqUX5H3madxcsCTIJuTQPPsK2B4Io3kL/DfzrMxv68
JnoNaj4QngSF89VoE+cSawF7gHR7W5rhIzUFjoEbW1rGRgLO9Ig9aH1bZK95lnDsRrHvWTc+WOXn
/miDlH0AXdMRuqEYB3fiaoy5f+tGkXY/OngXbjOh7r/072Vr+PduDu3dzERWhro0IKZ0Wie1LTY0
y6oceYsaSR2QPORdw5MvnOQGx+GTmdv1bT20b03u2slGpPE2aHN2ckp3XHdCuq9Df1/3ZfpdgOgd
7zhrL8LyIcNg4L2nIbCBzEnK7eC4uM1zgQOq71TcW+BroBdDLpkwadRkAGaIaawO5dSbbwPQtk1n
JJzRj2yLj+OzXhrYRxjODeo9FNAraZwbjjfVHTIOVmrqW9AeWY8tq728BhK561DW6fhfCzNGzGNS
OEKS6aOrCjKrB/CYnYNE/oCwcvWp7Pxqq02ji3B5AS69vkzW3An6r1nSbTXp8x/K1bZ4ObtGXT4B
IybtIzJb3aWX4CTgIH59LgY93ol4zLbJZJjPk0AEZZpyeaZRfJppJvjnZVKs2/ndNBUhCpEV4R54
50Sxao2mu0Ec6JSCUROI/Xdbo+j65v5H//l6AIPBTZhCE890K/vU4zfmRXJKv5fxJ2d0jVdjwpY9
j7Lh1Es2XBJwYnklaOq3ehyCrljlhISiNLe7HG+C+r7KFtEV5EUhAD6wwVsGXMooLX26ul6iKINx
y6byO/4qIYrSQaOzNGQTigQ3qBN3jWfw2ygNSD26D7sm3DNXjkj7tzaSOmAkObVjAcmpEqgDsmHf
9DZAVxN502U+4qmS2jEUx7sIRGFlhvylUo5HjqS6V0jU2WYpffnFhq2xPDSMI521+NBw7qbaxc4C
oJr84RGcTeO26H0kNuNYnrXSLaHYpEWfJZc/K1VzohlPnaXVPwrUoK2AxRofIcgzbo0hy27iGHll
YPs/GVpfn0ck/pa3loTZbFreGZkK7h4Etm2Xf/7jP//Pf38f/iv4md/lyRjk2T+yNr3Dx9vU//NP
prv//Ecx2w8//uefgDJCl8cSjot/TUiAW2r8++tDlAXK/T/CpKqyrMnNSwrk646odohWh5nJVmeo
cVxMxLyzdGf2nQg6LbiXb524iWZCHvK4IvvphADBK7MMoPv8+GRz8BxEyCx6eJzGJ8SY8THTJUQc
YuDC4ENdaiB1EXttrN9Ho2V5OfKVr9Ao9/Dn5z9G6Aet0kIrnjTkoLZ6bSdHIx2bW9OKcU8wQP9G
0j+ajeg+znrBflbUoz5OlsE+oezl0p8V+LCT8VcBj8I9ieON/mYS6/n5J4NYbgtN16EZUQCQSP1K
9Uee2v0aYGntFOPmhqLL+8x1jfsohBR6NTq31DPTaLjtmtZzAiQMvA6UbjcoG39a/M0+tvfQWUTJ
N7mkdZhuU+7na1qAGmgMybUxDPW2fn8dHYLmKyN0gsO8dJRZDyA5S060tM6s6NKLCAxVInyk/EJX
5pcEO9kz9WShM6j9IHXh+H3u/fmb5uh/+6IBXeoCL8CF5TDD5H/9olWJHYxxIKaL7hjBDeko8Woo
wll8aVZXylHdF0UIr8zDUJ65AZNu1s79sGN5uP6rjz4Vfr1FTSbubkRhqOPxemjGJlj5o5HeEaMh
DcTN8B3UYeYB6QLINY0R24z4Um21YJXK0fmWqQeZ0VjFOYR0/VkwE+8FwEvAG+3tzPFth2104eUh
H1CStQtMMNMFtWutG7CHb03wGqHaq5SaR9kmsIICkk6ppcpKoCg6prc8QZpl7oFPeNpVQVKeIBxa
XhoDYEE6zKnTW25mpQeR0WY+vr176CNLcy8Ja4xa0dtoYH/980eFn/71ZwWBH9wMTAA+BJhHHTX+
4abQddqQp5Y7XADL9L1hck+OMLRHo6zd0+RahVd0AfuCQ6i5QulucWnNuHjghvaJ7H6oyc2Um9MB
UULjJdSOVt+yLyjp6/djZPgb8uI4fvIycTZBWzd7Kynq2wy4k41KtHrUlWKqb0PVtLH5caBAZd65
nZBBrpj0pHri+lC+22RBEexHWZjPfQReQgGwTVbz4pPegqtReY3VoEErBpP8dnphQd2gNDgGfErH
fWetmZXwaMubCxcR2FCk65q5J5/p/Ze21XyvdnrzNnKr8ADFOfz5cZq9Y6xE7Vg5TV/zMDoU6uaf
Z/bJGrON1EKM9279IHgYr3K3YUfqMjFat0PaITAKPLpXuWmwQzGLD0mnQjto0kHEPDJexsKX39QF
+HjjbxEuemVRF2R5H8r0afHB0I5lSXlDp8WloXMjIhHOGso9uUcDJm412z9/eyzHuv72mJwDoQAZ
BdPAU4UeOR++PaMRO3EQ2vKiAXHnldy1zrYx4icloL3cmOzHoAqSyESDZKduJvX0xgz1zZWdutSE
fdesnTbX5nV/59ew+DDoqCjJ1SsvU+kVxgEiQU7Mnq/s9B6czO2Osgh2divdo6kaPUVuDJU/3DkO
2oBLGpovyUp9ugLHhHtcbNc+tNwyTFcoNtwHqO7dJ334iJ+TsX17vX+71Ic3sax1tfT1K5Mjvbt5
dXJf3ncKgtlUvfZi/+C3vMqyzGIbtOgT75p66+OjO4o4hiAcXVIjoZ10xPFOPy42urqyIbs+gFFB
LUHNhz4tMfedMgJDU4Mw1O/W+J2NXgZgQOzSr4ZDkNStSq3KtkwA38By/ycwd0hHiulzk1Tgo7CK
/syHyTkCjglNP0eLHpEGAE8iEAPflXRK0lj+T1awV/CmTp+52/+apDYpZTF026ZwztjDJ+AiZUnm
OVk9of4FATst08JL3NtnRvfzUY3mbfw2mnZFRKPIFIePNGFqw4/zySPCfB0JuW3vxtF2AKzi5Bhm
4uUdqLOrCE/xwYghv8Va46ltTUCOivIL9ofRLjZRs92PTvHFyPieD4w90fTRBbbBVm7LdIH/M01H
FiuEyDLOdTPQjmm6WENUHP/Xd4zdjLmjEZcZ29LJ2nVn5cmLXncXpzb4DyRa75kW988WiHk2fWY1
4JTO3FNqmuEmrY3kRQzN4lpKSFY0ofvJLQvrImoHhDwNeD9VL3F8E0RLE4KFfGS6B1B8uSE/GqEG
5WOoSceMK/sErXFPH6tpY/TA4mtj0MxZriVztiS4em5jR5piU6KSZHP+jPw6E0i81pdvc2nGVXJM
zcUTBgIcWrgjqcA41VA4SZcd0mvNitnBpm4ieSRbXgiUvtFA4UzaAc8NDm2WSRQA3qiK4tIu2ZGu
bNWlq2WgVfXHHdUf0yV5W1Q2TE4opUYF8TKzLZNiNYoaAGsxdVsnbb7batdVsv6tmboIqkrU1xHj
q1atEr9cxoc8AbIhBT4mUxUU1NSqNKKiegvqD4CsrQxf55tYwVcWR1QQaocAgff5f0z/+cjF5obj
xjFrJabqDzL/0Zh8G6G/FPAozJONQoV1bX6TNclbU/oCzNJLn4ZHQ4FVyUh9iLsYG2wEo9U88v+z
xrwar6ut1HQzPrtpkSBsDCJaTQhxh1hpf2TYn25GBjAHkBo7AlCTR4nfyp3hgo6HPHQQaK6KKkvX
QAbYJ1CuHnrRtQfqUSOUfemimLA9lkEFnCsqBQsryFEfog+b0WzLckVcJzxqx5u5T5dhaWfFli6p
SZHn1svc3II8ts0PZKPV6CryCwUZV6vbIPdFmJU3p6zGoVzWwMrc08jyOjQHYeoKAL9ek17Vs/xA
MMsRFAKH0oGGOKE0ydZva9vXH+na1nG6I3dXEZyjBuqje1B3tcf9pPBAGy24sWq77sfETLwS9us7
KlGMJtCPUZcppLNZW+mmUaOT6tKoIZN8RxWMY+qn4CY3/jB3caa5rm0c8yBxVxXKfG9i9T2zEJGH
ejSy+Kj4UVa9mDKkxlCH6FE/QXUl6rnUEDXSSLtNH9hIEipPsvVZFMRb6tOii/c8xe+79Z+3Zkxn
11szy0UVoGFw6DYyYXK1dfuwNXP0UOMISxhnwLdkc3C/6PLFdEpvQZdegVIXsOm/dUFuWDuoRUID
v9rGh3aw390itpSfOz1pUP/silMs+vu0HZoHMrVGkW/stm431KWB30zK/PGeHKip1SRHTVoWep/U
W125woY9mY99hQX2uTxxv9H5L4WSBGjTpzBc4T5cHsjIDNz05dB1KI5LXS3Y/E3GA08bgfvlsSdR
D4LDZ4SEp0sDumpbx5IFHmgZ8nWx+8MqHOwI8vE5D0CjYIAT5N4Eyfc2DtrgVIOTEPqYjbWTk2nf
dji7A8TK+KdgGCuk4Hr3W8tBLo0gcgCEvbsS/U7ghHGDMkEItC65yETGYm3VOCGGuR0MqyVBOfcb
AzlfNTGC+Pafv0DibwdDy+UWd3WuMwe1L8ZVtEj6eVPip9udAwHSn8BEhe+qnErUvOaJZ5oBulqZ
QoXacTPQfqHiBEzfBYTUktRak5EaDb9MHeGlyV9DuLX2/JyZG8c2J2ySwOO3ogSWbMGh3GbT5FEX
sq/ADKmGvJcB/BGaW3JZBsiPZixLhUq6Sy/s7Ktf50h6ohLlsY80yCu7EYTGOEcBFYqyPF+3UX+W
voARodjbSNt5tQq/tu+SKXRFNtSZxDuu5Y8kpbLYf+f7wSXxjW3Xd9NKjmPkjXWqnwpuuZ9r8ydX
uL8E2qTHzEHGrhmd4YW8qrDXTyjEEZ/t7KelvMoRkLnARkKOvHAUU7SmWIu8sBaZFy+aRGsxcG2d
/vzNYJZ9fWtBqpgzkzmW40KPnl3FDAwQRrahsNqzNdWuNylmbWpCySApyMGRs9joKh0HDxQs8hIO
PmQmyI/hKffBDyew9M6pRgSkanlp3Sg49K1Vr/IiSR/xW6c0O6XPXZykvciQfEc2YPP1k9PJr3Pm
feLVs1aZ2ol8GwYKngQf/5p8q6wsH7PT7NmHgfDaqjLndVps8U61bL64MQCU3hilL64D1mhaR2+N
aVcajQaWG6da56NVH2rQpQPYzMRhdLT4M+Isu7w0xq99G360FyiPIrsoso925S/1ePrqJ+MXza4f
G9u6oPS8ecA51L9zWf4cIVz0wmsn3yn2wW3CmvLFDKzzGyhKmhZgY8GPHKQNZ8LdqN4UBP6ZQDnv
Y/bUGJ/eewTJee+9zwOF4IdVaM33eWBb8M/UywI5v0IaA9gZBACxqqX+3eQE7n96e/Rm398Ceb6/
vcmtvSFrURCWOLaSnTcKB4KxrnardX0KJWa7eAxwqkLorikeM52/2ZbR5Yr8tK42/5ffgrgOdaqg
ums7DsOtEuEP++qn0PYA5wdpn5wLBxVjrOmwzacM1JyWAnXZzrCaCUIIv/JTpiiRJbeHkzZVyECg
+sQDaRZ/0rQgPuOX9TOQtv1kja5/3/Bh7bCEPwnVoKwbmhxj+kAOwim/S52X57k3oOi8a5v8QK5I
fQLTGLJgS11mxOPGsPov4ClJVmAzNO/brDXvq7pOd0OoAVarbNQ0YSnWceW0m8WmtX7sjaHj7Gzb
fvMDxPeH0Qr72JoOAs2AtO4SPyguNCuts/Q+xzZIvQpZEIkrzwBt3iwrmF0SHJd3FNt2CIhCkB0n
HaWgeV3bdyi161WsVCIank2vYwv8Xu0nz0JG0b7qonxXFrrxkvi6Rw5QyTbWg42qgwGhlgfTxdeG
BmhJx/U0LUQgepX5iXP4X+6K5vVd0WAG13XDMi3LQm2Arr4qHzZcZRcFA0SYtFNog019KSKxkeWz
keuZBasX+1JMcmWDPHezdt0AJSyoYluFaTB9oHNdinnCHOIEurDGeXQZIM5YI4UkAs1dBkyAcNiK
RuwoaVAGWt81hFzOdSCfYgmsVK0uLaBbt8IKxhUNawgyxju6hNz0wTeC4Ij31h11gf1AmmvFSwEO
KC+P7Gybt90lx637R2BXVxdqaJBF/WOamquhAZZJDf3FBzmRZGXaQ7mvNlyUxS3Rtbq0cyjXZJk7
ZK82DNv0279YgFiTq1pXwIVcNF6mSt9TxXVFTTZxdpJgOmqIzQpxWTCTxI7xrcw1Z//BT01zAHLe
dCxsvckFGplVFdv0EYqgzPGw8NhERdE2K6JHIl6bpVHVnVNfbDuFF/CLKny0e+jpYXsHmKvqQbFi
7yPOg19yy1GOCmXmJIGUYQ8Mf7WiS2oyZaQr151AeiFbvrke6MbHP3/BuXn11DeYgxuczVG5xkzT
vs4U8HoCm58DMEAW5IgQoaD9U59bL4U0eO09QIUqeYrAifTUZgy1tLa0bxqzTZ9iWQDtKEsbfCfo
6hoUKYDBTAF44iisaIVixGwQVJCJLgAHicsdJXGogSx7fApLeUP7eErzkF0v8gMKGeLhXk+kv7Oj
VmsKRaWzCbUfQ4PbEu5+r4Etkd4F+hiFi+9dGsWB/bV5TxLHvzzmfDB5gIX4PsKZb87DgBeIAZ2J
lBJlblwzY6deJM8Dxfw6s2VQHeveRmUzsFOL0VKg5ObPnwIi63/7GAR+08JgTDDwH/8tucZN28WW
H5GSLrYmlCGCmXzygrirQ/Ai6iUqdAJ7+F6OurxUOFI/Gkm6AVcrZH0AQXrUitDEUaztkH0psXWJ
2LTJReA+yAw180PmmJAoqN2HuNC6U4zNFOgvu8ybRCmhhiiMPTlnOmgHwfSz7+JyyLyqG9N1kQX+
dvJ156FITHsLqLajv05Rpt9bU9dsQYDX7qfIx24W5Bk18pdfw7BoEIoeEBmv+vEFtWSrBGe02b74
J4jxLPa/+tM6WRv/6F0IaFA9qw6t4Z2FyJBnUy3r0qfhLAVjn90ZPnR8h+IUSDT2mEFQauJopNYf
8jzZkYkGFzcjwU0TiG/4GRGKt93WjW/y3taBZkRjopjm0ub6U1Hl3aFPZLGzMxPH1CCYmpVI9Prk
0uXQJHLXjtXr3IXG030+lcF2TEDtv9IQUThmk9CPOC7gyhIwUv/D5QfX+fKDwzxNLbAsNU+lkbBu
IfBSAjVZlOwmitov3Ria20Y24HEyRg0tjQAMyW4+9Gd3NYeuKhM0DT1uXJu5S9PnRSBQClquYvXn
rz6/fsCC0c6yXaQnHGy5LN24esAC2tAxO0G9QzVk4QTEJGrwoJpWQOWXWZ/k+1U+hm+25erf+uWW
hc8m8rv7zH/CuSH5MqWoyRNRZ2zjqR+/uuWnnA/JF6bMEdLdWy00y3MXZ2B0zwMfOmsuThuF1Xy2
Oh3QLBQF+l0YHRkOCWupKgmNyv3mRrYRnxO9HG/tCbdPL/AheeloQXUOUghUC9aadz446C8dOAWQ
6cRLi7wAETXI6e9aFGp9GKAZ0OJ6mzFaoDSlGUBVp6ugw8AE1p95hg+d+6+JlFgK6Y0/fyZCqFz+
R1AJN0wmdNdBnMBm3OVXYYLG1rve5Pl4HhOgewwIcSNOFrn5DTVjnBRQpEKTNEANrehyZO1myKCn
RC5a2hY3HBpPb/M+9GdvNZs8l27t+83W8rVwlSr+zQh53U3ulPmtHFh+S1eNA6m+PPST9dXABO67
bVjgBE0Dsdox0BUIDAGUxVEc4dVfSyVqvXD0o6M0h8dldfIQ0Lk9Zea0/bCGmslxeL606W5xp2Vo
TtVnXgrqdChkx+xGZsNwKYs0QtYpx5OKp8BsKVti1ImxwqmlBIAbkLSUIQ2Vp6P5Y7CjVSUtC6JL
2aPed/ylsIGQgTwJVPR6lF3UkALcsMC/Qb63NtdVlX+VfY96bo470O43XWRYxj3UVrEzBPDE00ao
T4VpwXaDMHTsL7kONk1V9c2bHqT1kFjctaYBQh980wA6u509wBzCdm0x6at08OFLE95nTW477RrQ
kV2mmX7ANL87VMEGwQaEgkaWrQlMBP5pRNEIb0T9ZXiGKiVmy7caTmXtCpyYEwhMQYcKihmRr12q
i5tnuU55UyA5+qVOO+EZwPieHQPwLWSgqnUXTcO31lgTVrlVDrpygGKvf2AycG8I8QmZSWeLSg08
FAeF7FqwoDNAdILuKYDsyBgrIC01HxzD9+FFxA08mVhHWgnK4yGa5mUq3xEE4bMWTpAEoJ41waSa
lhJDswuKMfdGkNyKwXQekiqLIFGDooYxw4N5GJNyM5T9tBl76T6QizE9m3h8ryLb2pu2aT/6rqWt
6xwFFCWYfB5DJDtPfVF/BYEWlESzDqnPLGrXsuQckRUU7EUJyPdAyTAdB97dkSkU0BVaFanTHC3B
7nHrm5DHc8AaJ1vxsMyiq7F1JbjD4qcre1tDUwTlf58+LAmyARR7NO5netGCBLQq3HAObZK9kG1e
RL0vCBV1Bz22vthhADapugZEx2Lla6eqBxc3IImTg2v530Qpgl0C4YKVrTJ6tapng5oC6uY0H4Aj
jXtXdvIgWxyNmdcJcDg6VBpHxlCV23UMEplqLjl/GJ0n8+ZtHjnTNEClHA8EexlqhSNQKNTZNzOw
ISaRtvqnJuyGNdI62m0/tMNu6CR0jHOcYUEtVu4kMqCQxxzqtdX4wefS7SH9lRXsW8KNPUiAonDV
lnIVJ732U2TmS9xH4mXMhsrjcVpeUAgJ2kawTOe+UR3a0XwmxmhqltKNUaRbHWmCE9m72gezbwXS
MU/LmmqzVG7Mw1ZbHRzffp79lvXUKlnbva1ix9ui3FFOW8cTCBWkjj93HdsVlwnYXhq0KE1e8o8e
vMr8SxC3hyUvrr17kO2va1SqLKYwih82lEQQu4hvgP9FGB5oZz02UXmXOslsIxi00w1Qi4fAy8rq
RhckmYq3sjeNDSpmkqPmpuwkmgTklfOwr4gr1XA6gDsrAUO47qRnVis57Dg1ohtTIv5D6iNpBf1P
WfMTlbPmPpQMey2S2I6iFJYaGpAGSMzDAAn6qe8RBH+riv1lzOk3YGTgyFdEqjN76nKO7HX/2axH
1K8uzL2/SHoRZRKZ+xwNdrX7MG/mYh0xkamJszegvekKwnOge+mi8KGJwcpYhtlTqxqnZM+hNIaz
ie3nU2MhqK/pPapmzCZ7qliSHnXWgBJC+TZJGz6UTQSIJwZpwl+naxFKKaIA8HyjTzY+SIf2rTuM
L2BL2ibtoD/5rV5f8BRoQMsFO1NurnLrVbeu7G0kYv0JFdVeaib9CdybIBDQtfEFMYBEscqJfZjE
84pSrVhw/21FstMLk5uWAm2VgAMW4bHuSUahKjEvnplmB+cY0YKV5QTFsxH41c5pO76hrlOanedL
YESo68biDNYc457WyNNgTebRlmBsUGsY72tEOY6/lcbXZZJrqPdB5IFiEG0Oxg489GfTYkcgzvSY
j1Jpss1xiSEFfM22k+e5O0EAvuQ9+JcRebwtzEPq290lqxwd8sPBcHHjyTgGeov4sMZ5cjs2+C6j
uHPYGTWQBusk7yWKtbtgg30FVFnCFpx8nRPcUmOgxnlf1FqyKtMw99duOuIvaew7t3/zEHWKQuss
5q9gfwsOc5fmQlqNrYENwkNWeXdRGs6LSq3tDx1u8uS22Kk7Nf+KLWkBIwMdywq1GzsIL2E7EkCI
/IBa1qcOpXcXX4vzyzwgZFd4neEiaQ0M8QfpchsgFb8twHhI4OIrOfNZupyGaOK79/9l77x2XEey
Nf0qjbpnDb0Bpg8wNPJKpd/mhtiWnkHvnn4+MndXVhV6zvTcD5AQFGSQKVFkxIq1frO11LY+N3Zo
n5xAQxH2T/T17fH8tZXJq71N21PrIKE8Vrc3bvr2XJs+rnNouybGS9QKyW86E7A70PU5dpNW7wHQ
TNrBVpL+OpdrRVSiWLklNLS0HzwT6vcu2yqYpdK+9XlPfCA8uOxJwGAnsGLosxVm/zchfGGPZ8SQ
muO78v32rgOytPI1TsjlPsAim58F/MPHtM8w76I19Mb8PBrpNcyz8bZtMjs18uSpicCYsDMEHRoQ
qpnBtndJG+qUXfm9MjKB3E02fGqHmVjbkKOzEL3zOhjC64x5+JQKydl3VI53W7fUji6MydFzZvb5
lcJ49tZNctrEm7qhYnUXmk9ZiaZlyQ1cyZZ1yvK0f4xq5WWYZSSa4GY9yiSorpZsXXIGncdyfZHq
Wg7EYCTB+zZVbR/VyDAuW4/chj1S4n8M9vM8qrLxMlly92wrn7bGgKTgUwxhYGsZ/CZPYEpRTY/N
lyRWwkdwXf5bT7sdHhmReLJD85lVYJ2h7ZHAQaikhKWpLUpEzlWY3tsaMpMp1EYMYbfOkpbbXGCS
EQrNfmFV8fIu8SCijNloExsbLVS7w8MmB4EjQUfQq9TaHmDE4qJCeU/NvXxNhZJSXgCjihGx9Gh0
XeZuuJMsNO81AJavEWpubz2qOY+e6q7+j3us/yU0cMVTM7kKZqhrLsrPMqbdLTZDQ4cMUDyNOyOb
ItiKTOI+BaQ5GOIpvdfjAmpibKf3/XFqO+m2bd1eROlogawSdP860dp/TnFETWrE2dfWW780NPYS
WsRuz9Mjgjk1P+V9Hp+20771M1NxGhXzw1uPKsk1txglrCRg4/76iGMzIDe6ngBpkV8f8a0tnUSf
SLf304Fb0IJmkikKbgdIZrcX64dS8ynyo8Gq95IYPlsKU1WFdfnL2pLr+k+tLJbau7ZQ1RfdmN72
teGgvQi9/XfH/bEP1SbhJql07A2Le64bv6bOwBpgbWFYHx3sEO731pwM8VrYlIqaOShDEnXzqho1
tAJ99bCp9sNKR56NmefIkZ6drZbZxMvXrC2aS7fuTKP81wnf9o56kDg6J6rk0SsRhdybFeNIZs5v
KqPveqN2mxI4V8llUyTdttcaWg6ykONgEyHdti1DPp0lc7zfur1v/+PwPJQgIRbVuLOnMcOJfpE+
jYv66937tr+9q5Y4+rygIPd2hN20N6toz91S6XgBz+orXB28KaTpEU4rWZvpg9Xk6us69d9XsfzU
r30QGNLOOZofrmmm5TWPlTYA2908CnW6IKGtf8COzjrOccSKdNU2lhY795UQmNbWpHUx06l/LJoB
Gi763LqcVKG3caImvnn4Eg0d0ILYDr039lSjldlhthDVJEUFO0Turub6wUbZAYplxo+mXkkvab/f
tqZxY6BkIt22VovG9yXW4PZvzVwe5EPFgOxvzS4qlICLL94OLY2KCkdSySfLaOyDZLLIREtH1VwI
DAQULSIPE0LeDuzuZUKgB3PErdlok3MXq86PJHOmA2Me3CtMTU6Dg6zW2LTjTYNvfUuhb+4rGcvq
ft32vmPmJ8R0HDXT923bu7weW19BBNT/2w5bHhtvtrt8t+1436vpw6rQTDJh+5fbju2/Ubn76mR9
fdy2J6a1XG1nWQJj/hQC1OLetsrL9q7F4a1zt7dRz57YobDi6mGRecrizChds3Hbvb2k2+7t7VAY
JObKQfI1WQAnRSS7tWvjsLWicc7QdFrH7q2tTZZzjpbITdYd294c9bT/C5BLtZy/Z9g0h9WuLRuG
Yzjwpv6WYbNsJ9bHak6uciMm9w1FNeJrSYBX7t4xU51Acr+Wx7sNMjVDt1yduj6/dyj+DwcBJTJ3
HcVxDASiwg9zyLvvOtvkSqh8xd/et2zv3ruGKNvb7tbNib9ZbeWlBhpUsxrfos6KnisbKdplQhEA
d+v4mVqVjGz+DHhg3bvoTvgE6GPdtW1A/JXUhtTqp627bLc5Y1rK112747Th3NWded1a21F4AV8H
Z8lBcWiKO0ZphJEBt7wxluGpQYn+pcXD1GeBnBy6tYkVKYxrHWG9rbOCr/1BK2fD25qTDMogMSe4
iGvnqlXr21Km9299W/AjmFS6DCDR6PU5sxg11Mft3yxK8WJI4Xi3dR0Unlmm/ey8nceMTbdFsQXY
zoIF/aqZwpQa+fNfm9tecGTq216psf7cGUr6n5v/7thaoF6QDdiUhzKhPfY/T9FYG2cnsZoHEmLt
w7rJKGLjnLGqeNi2V7L6tsnpWr+sMrhMqoXaG7Idzm2MME231+g8653bsr7EicCGY7J/bh3et7NW
G5ApD4vdtuPtJH8c/945blHXmBa5999goTYwm2xMP2/yndsmmGUnqW3EbQOKZu0McDo3ut17f+AS
n7dW3aTKg9ZBKlzzcObGW9+YPRtHPRzAi+fIxcIQXrNvW6eyU5zdwNrH60Vc3Iy+Wm8cMX9u0Trk
8vXzDUXF4tblieKWK6anIyn6tmM7IkHc/k9H4N0+A1UrTHJwsbzfdHdJbxBsOc9QXNSXrvxT4197
tm61dNi6/euYqU0ewRg4+OsABZ+NUfugpLM41RkJoM2IhwWBOKhaa2TXdJE/btP/FhnABt5Jphze
tlYJ3SjYXrbmtmPtsYUAW5AAM0EhyyPHp625vYNgD6JwCxr+ON32H5AR/HW6rXPCjX6zQ8YNgyfZ
jAeeylixj31n5h4zh/1spfVyLbTpy9bShgINSV1eUO21wmMizcnzIA0yAdYK4FmbelZUt5jgoqx6
cILZklxzDRsAjXrMsxSplT8Xxbgfail5Xhp8I1LIte52qJYV5WWeJx8pOnGOYiBDdTXigCKl1dac
Q5Usi1SWxf6/r38oW9X7L/UPy7QUh6o4kjIqeNu/FaW0Kq0UshdM0pFUnTSVpYtdSd+dUNpJ44AA
C5qpUw/ucOUxQyjXURtYNBhbLIi/MTx80SUn+qzr3F/UtozXVk7JNJSS8TQP0uKX4KweqnqIdpXd
9nfpFC7I95spk3fdH6N6iU6Kow9nnCHSwzDJOqvPst/NkiTuAcBGgdbEnQckGWQB4aZnNdPwwQa+
DC5Grb4aeXRFF3WOXNE/yl2VoDM4RkHtFLgrmHA3tDXkUsKV/Ge1L5S8hZ+Fs3iYu6HcJXW1XCUh
KYd4UlrKlSP6Ksuk7PUolZAEohChZkTdeadFR9Mw1DMcb8dVwkZ91ScrOVhaJxFb0ZxkgN1ZPxl4
3NLE8h66LEmz89Z0HO1Vr2r1trVSu3dRG9WfzWbInpo43W2bI62p7ha4p2//YBTKCY9Rvf5qGDry
J26nomlIyZk6U58h07CC4nonNVxhLvV5A6G1fzTHmLQrScanMCwe+qmYPuTTCI2lX6CxWIl9UbEm
CkBkZh8pDtwpSm9+J8H1AOxh/BCyKggGpF8vaFhYFzPJFV9b4Z9jM+7Voi7v50wu7jXoMNArZiyx
TfIAsICLe8lBZ1XDJ2W/NbfOf/RLtbrfy1KYYPyVToFUUs9TDZx7tqaOlAYcJ3Dw73s3WLwtN+j3
SEl22eadWJc8Larip63VE6a+t8wl8itcdM52JuugM7M3ad5MZ7ZjAWwjvT2Wl6nVTH+aivKLrPzH
PdLKHiDGVs6/O0cqL/obUuJ//IXw3m4E+G8oNsBTiru/Nf9r/0PcfSl+tP9zPeqPXn895r/8p//1
/I+fovnH9Wn3/PeefzmQ0//69/6X7stfGgFuzt380P9o5scfbZ93/2Lmrz3/053/+LGd5Xmufvzz
t2+iJ7nO2aJElL/92rUS+W1KsH8Q/9fT/9q3ftN//vYc//jH/kvxNfny92N+fGm7f/4mKdrvlmMR
NRqWZkLQXgEm44+3XebvNoATGXsXQ0UoYEUzlqLpYuQBtN+pvBsmNU1LsR1Hh27Qiv7XLtk0HJVt
qq0rnPy3f335X7IEbz/Lv5cpcP6OLuZTGfyZGsRxdS34r8SGP+HoYju3tWbIH5K0AEeVZh+LBVLf
aLnwcIeT052d3o68rtZfwzg7xbbEmgZV5EzGliH/NlXqRU1rHz8uQNd54RkMTZROqxcmmdHLpelL
PS8X8nzQ8Y3BVeLqcxFbsiv0imqQjRbA0nwkBXXuRgdTy5o0mVqKfV7Eu1IsxSGs2+bkSHJzstaX
92Y8jJOPPFvrRogcvXV565dLxqGq4bUsacyyRjxbWnxrRCLtup2CnbwRqlAAnDEn2CgAeq+Hby8m
ZuFMx1UeUPdJD+qU7Qq5a/HfwjTdVxob4xQZzeDtxWm1+RRPzad6cr6m8y6pPoQx6IhJtu5LI5Z2
hDjNqdfhXNdm8q1Wdbcv7UCWPpYqVUC7rsmPJA2YQmMJxSmLKO11STEe1FzCyAnjLtepKYcmehKU
Ug/5bJHl6bC93V6yXMcoD2ZQ78zo1qyq3ZYclYHd44LeVVdD5N+H0RYHU+6Vh0jZxynSzXGmPZlr
GVFqlo9ptFh3UjwcbOQdzpHsUgiHtiUjP9YP/lxhEbowurmSkt5hr1UhcN28ahDzHnKjOaC0gmm8
Vh5IkvaewIXUXD+Etgh8P1vpS6y1ynHoH4ykFC54DnHQpchfYjnct7IAPoXZwGyRRer02MAJtH1E
XNqjxqs99wMWOU3OaGfi1meb+cdaU6qjbVIAF7Js7MH834D2PiT6bGKPivi7VizEjJG8zweSHDIm
xk/ZEn4cnKo5xItjHBK5gt9sfshiQ9/bqXLESqv30kbC4BMfzxVdzdTNDOyGU/Xi5JMKB5ACV5LG
ngMGlZxY/rPta/0KY3DA6JvYu/hM5DN6c9TvLaeHl1EMrxKfA9eSBy0bzSskdCI8fWB67ebQr1Aq
zEStH+upDX0FqyKX/ANidQ2gY7k6D5RA9nWtP9u1aC8SSA83Up30q6bG3+Kkav1OkkigMKCcLAcl
rV59cazpK/yviJxB5Y7tKgUVy1/nsL+lQ1sELBJNrEm9eMgNd8LJIEhaQ4LzJRf+Q4pB2is83WuF
W2XiaBmFxiFx7VL6QtBT7Pp6XK2luMwaM6ZcxC/oKDduoxiPZipLl7KPWq8bcz+OTCcYVH7ZBomD
Q2mVL4WK/pWEBMJLMmA1J+vW7PZVh4tvBKeMKIqggmzvXJk9yB/Vb5si8adGTYK4Abg56wk8HxG5
TrxUR4VzpiK72Fa7eHnGM1MAbytGzqnwHKApox6VKpW9tLb3cRlKh8ysGq9w1J+No4KRbUMXvRD1
Tp77nY6hQDCkbbzvWeruKLreSpSwOecorraW4QPdKmiVht8jq7egEuUf0lbH4E8tr8Vk5rtM0rES
0OZHO4IWkSnWmoaVkRXDXCSeor1WwL4ll/q1lh/spjTOiV7IhyJeDrGaMta06BvF5S5S1PNiR4c0
74nSbFgT3LpuykwBLwa8XJikO5CP3WUR9hEB19ZVMBNY1ahsf5BDrlZP/C7imyQVQPwKReZiMZ5E
av4Zsa8SFpME+Bo35l3bwu2QnZEEvwLPRe4pQJdOvC+n2fDHoSCrIpD0tprmzjYWsUI4Wt9Mrbsl
2zn3ZEvumoGhhXEkG17keM6vvTI/l0VVv6Ij5Y3YUkt6GZ5nCTLGLKS7SVjfZDPFwCC0kVobYum4
dNIBDBkOyVrzQkyI9lFtu1mmIXNpLBio8RMVdRT0k4okRWVNnjrYUyBnTXjExRy5KWu6h7I7e4vA
k3AAwKXM8eyX+nGqjcLTOlNcnU6Xd0sRH9Ok1r0ya8xHFVeYuR1OVagPSItqkqfOhgziGwPMpGos
j5QG4aCWwMTso+akWjFMxzT1lR7580VRolOTpofCvqBeJ98MhLZ32STdU2x6iMc2Q9TWOVjtMLm6
iVnYgmTnMkjVgzD7feNgRWXCvCTJW/wYJ5BXthaYIde/mpzEhZg/+1Kv1rsFgVJkcPg5wiSO7xGH
SnylVA0vG9UfTHPDXntcQie5lxRnj4ZUs9d6DaVdrfGsRAmRoDYnb7JLm8Uqgh1quBpIUSdwR8Na
jnkfHbI1Iswi7uR+VqRdIULFH3EL2KlN25zzBXxcGVINjaL0BNU9uqAYeBosPfPNuaCIkETmXqsN
wyuXGaVWOffCLIx2JlfctXKr8VrpQcgTiZ1UukWEQ0d11XHJs/7ZWYxoFVxDdkcJSTU0nZsZlnMA
d9HyUVlZN3hJORlOfghrTuaINEjl2pX8c8SY5GqV+IVLtooIL9zTUauTO1Nku8S2v0Y5BlZdheaa
/dgj6HccdCPzJ2VI9jjmIk+tHzUDMHSRclNpas4VgGobKEpdH6sB1qjSLJ8QsZr3EWrWV8tMn9ol
x516EqQm9G4nicxxU6OcocGPL8OEjYls6a/WqNaeXMq1a0jRi1Ishz5SzCtiUAsJyvZRMYY8SAR6
wq3UnHJZeNQBWGxzu7Wl9UVhRDhYyrPBk9dYev8aJQBScrLm1WR/QAxAf4iLCfMQa/5pmLUKubig
plmZ4qKHrX6MLGTRi/EZc6/QRQuEOm4CQBJl9sEu5JfWUkdGxzJmKYrAEs9kMeDqjLlp4yqM1nnq
BHgNVCcpnV+zWYxBSuiwE23Qy11BETBPHvACASVlMyKqbbOPZCm6qgX+kxOM5p54AGB55LUaukKT
lFeHQcTlqXeYeqcJgruYwbqCVgh0JUHYtAwT5OdT3NTUpjjohX2ojP7Ym9q071gxmnG1Qy/nCwg/
66Rq4bmTyB3YQ2vsbbBaeiPVJ+pezWlYXybFanO3MBZMloT0gs5oB2FNGZtTJZzBs9OKpOjqTAks
Cs9rqcn9iAwgzp5JdYpqEwhVZztHW/N1opI96J0fA+brU57Xa81cgU5dJp4iOdRKJST+wXtv/9yc
hz5ncpyukTa+SLYFCBswcYYD0FCic8dLAlQdV9v2MlhmuMvWVk7KwkcJzHB1sNyMrO1jkRUTWr4d
bJOhTcpTt74oM6mcCv5FnwGWtHrt2ij2qvdL/Q/VT8XVc7vExMW+dWlhuOaYnq1S4G+HbauCJsX2
khnOp6ivv0bqIvw4KZ7B/cBviKqMO8gl0aUdRbV0XtUsLDBVbNn6+lQPKlSOrgKEtDRI9aHgYKrT
KwClBaPk5KskNOM85TqANVCS+aI9ITjZkIoV1a5AWsIDp4rSk/09jiZqVaPwUx1vOEUvD1sLdwKv
H0fUZfL058jd4nGjv9apDvg6rbFJqT60aYJSpQLCOLQwsY1n4VO1B+BqfFYMSLlhUn9F/4pdYvpc
hxAUR3m0fT1u1hokfgqJit8KZD3X0loXTGXh1T0TUzurfumEiHzzwMMoMO/qgmvVAzz2JsCmPhEO
bud516E/nV7lxuGbjIz9RFVBnxVMLUKgrW1Ie6PO5yBduWVT5ux7NTq1sPPOyrwjEVAEumAkrwdZ
O0bLre5D3xgk3OZ6gnQ49T/zrmxvaGy+yENHKLpUHYqd1X509iaWufdqGl0Nlh/B7BDRtPV0b/3s
yk731QX5skpUuPRitmIrdbVbwCt5yRLdlQo65DhfzJ6gZCyFS+tZ2QlzB4zsBtzsMKDP3KpUH+1+
mKjDdzwzIaw5eZ92Tu7FI+dJKy0ozfnrdgB0BoGtx3SV1Sh2Ic8ojPFS8nMQ0mfVKb5olY6MiWkd
mkJ5ZV2kegqm7n4lhxMWQ9wIQcb8EKTL8CTU9GfaMfgqDgZaFeIWitB8cCUq0wdOFpgOoWKSAFNK
MOCcGmm1DYDII3TU+PTV9KMHW5J2BRFVZUu77GSNgsUPIEEV/uFON/PnRlP0oFlJrNGqntHUcImq
XiUQaAWbpH2otJUvdWB+kxklKU1h4JqMQ5pRUdfV9pKrXe1S+VU9A26dG+UUQdI5WDJ+vOUytxlj
b3wRk4NQwoxA59JM097AhW59VkJZHAs1uyO6BUQwflsvVC841/rViRsP85LYPvZQNaQuyTMKR/d6
CJx+qwnNnQq4cow8e+w4hT+a+hTgMNS0X8TEemvR1o1i66eeEEP+2mnmXlnQ8qtm3L6WrG39UK2v
C1zDwMys3VJLU2Da+67nXuxG8d2M7cavjdY4AF1wZ4yMUp0a4JLz2DRS9gXR2Ayp2Kp2m0L6QZX0
Va8ZI6uC4Hps8l2nm3dzzyhiVSCTlALjbRRAvbCwv3QELCSxwATj8HFpyvQnAmQ/t87hYj7M5q1m
gyd1qeXngUBC/xBWNvDqOD8jhiynVMAlTIsKfJVajdhM+irn/NDp+uMxLB5nB9M6nGn4XXpuo0GP
qF4910v8kwXBHOTlBzVPraOTisTDzvXUDq+63CJAqotgS+b8/6yWbf13Wa39l69/S4LR/S2hpei/
G0iP6Y4NkllhTII28pbPsn83sZ6xHENVLdmQEb78I52l/k5uyZQdh5q0yjJL5XS/0lmS9vua3lIc
ll+GrWHOqf6/5LM03fgrR9gm+kKDY2UHK7pjGtbGa/lTQmte0hSabxEos1meK0P4kA69RtXgQh47
CBPnpXtWJ2e8tImKVU+c34yE+TgXZu3Z0LU8kUULg5oFjjXBL3SWT+oyiKc+tggZU3+OwRtUBnU6
df7UV5pyboHP7WqS0y5gOOycQ6Ny1YY1q9x+o3z50Urb0YucwbpKo/RQdf1plcH7mGPygm3qZOwc
NZx2dRlrSP3g1SdSYzko2vhdQf0nSFMnPlmdgx9MAz40b5gWdVhgQpJOYT9ekQB3gtyZdk5VWf7S
RKnb1CNWOLO48UioOxTjVllM+aUmZQ5pdCrP0lJofm3KlYd+oOZpNUClptZTQkTxs5I6L7Lku1m2
pbuM3ISXj6l5RNL2BuaYqL5XL5NuOh7SfGI/toUfGcVjprdPqYYQdCmj2p+FmuyPNe7ySgHdoXey
D1VcPY9zcm+sY7Aa6a+aAeW+yo4jih1BZ2pwnondY8kO+WjdAYw6ygRpBv0h165VLeIHvc9tD7/b
zMtb/exU0QrP1547BT5jIZvTjuw8x6njI9o46/XA5qfIO6+35Y+T0ye7Qp08O8nsF3tBz0AjcVnb
qth1qAA+Kwbfv5Si6ELIqD92xXMbSeA6yYqN1eg5dTv4TQ/22JgjbKwovmeGfNar8M4hjeah5osr
SK3n/tjnH2JbYMVtmczERriXs6NqrfAPoC+s0YtllyRWujMH4nAQwrAKBhEgsNrtChuUb+ggfDia
zfxNFK38tWuPVPDlU1xPQzD1fRrMUp2dlMTl160+JHrkg1izPHxy5CBcAqtxwJ5nOh5PFvqJrfU6
8LTutIiiOHjxV27P4mUskiLoo75CuCWqDjpW5vsZJevdDGZ+3zuxr7OY8Tq5UNbFEHcGFXw5KzpP
H1TJl/serQxZOSG2diNPi6iGEu+Xge/XEb+4NsC4A+57o5HoJFbqcjcNTX5BcrT1al31DaVnDY/t
dhIqyaXLc7/oleE5h1j8pBBS22q6PDmQfdNa7HR04Lwcd6yGMk6WGZ8Rs2RAgYTVTvbegvkeV1Z8
K7FWoVSjykGqw2FaQeobeF2KjQ7U40DsajWxFzeRYOFUOgdlutjNorptC+R2hmg8CTN+hqKCgmyi
mwd9rYVmjX4iMl3OI27URdHgmpjK3ySC8/uqRNl+eRzG3jkb4oMJ+hQRnXmHbXTlAkl0dgIr9L1A
x6yQDBQsCmNnYvXhd06P08QK0J6/iyr5bs5Sdxi1U2tSa4POJJ1weHmZcW4+Za18aVgJH2ExPCw5
+sZxPt6SEM2MVjNmTzceWET3RwncTGlE8HyTdsGzx4pJhoJCjSK1Y/RbXhe5CwPZzIsdqCa/RzPZ
mzJ5Odnjgm5o113bCjwzZq7+RLr0WseZwE3LRgV3ULCTyKLh1IiUjxctKHtnj2OvRdc5ig64fdoB
1SLZNeTFOo5K9QIYoqdW3HZeW6HYLBc/R6sv75Pc+oSKrEoERrmrW5NyJU9jENvtR03oAMUa5WLa
1WlupB9WVqLtSyzWQYTaVyoieVWMxp1drHyNDLXiWPbxaXolwbtg7Au3VVc8OU3EM4lXN5VI+wG0
ex2ITAPwaKk7D+2KRjJ3amEIcGxFj4JElfmYMF6irr3qjIIPtlF94ZklrRBpJZfDBODhpC22TLnp
ReKMGUy8m5MVEDQpN0jVyorCPdZm+AOLOs/G05ZQVG3281R/mO02AqcpvpcCuB1cz3PbdjoS57Ug
LgIhY81VIPTEQH+e2aRNzkUVJONIGSXLWk5KCJcUH+CJp59z4K4TYGNfUQDCMtJavihdG5HoUK3M
3dRFEqDnPPNLFjz+LJKBT39ZwEKoqDQ2CwahcSoudtnkp6lATABJIRTHmviGGd6dLtsV+M91SboY
RnHaXuK+5AslTqBa5RMXh2W2vZZjtGhhAb6VYrZ20oNembqlIbI0lX0Sd59m+HiJ8bNphgdlruJj
E60yZZHzLVKTXa8onzu5+d6XqLjGshO7cgMOtKvRaU0RuzZx/3C7Lnnup1D19aI0dlj3ieNyTqXV
IHGmppK3FUYIaphym9tfmG35QoyYZxPKkyuc9JQ5FYULDJoOdqdVAOSl7zLpcY/xw9rZpUK+N1e/
acqs3aDDiQPVih+xWneBZKiglrunJSyMT32UIEGEr0loIDjYiYHSQpT9HLIYfHZVHiRpsE9D1kyu
qQKB6Iz4RyWkBRCswO92xOYMP43wOLQVFzaaKIaggHNohfYamT3Lzyw9mi1i/2AJ+j2pZ2jvmBCY
pVkemmzWL6VjHUMHy/I4mzLU3MkZmkxdKGPGbq6F5mkkIZ7h2IOUk/ITh6hj2dX9JR8wnlok19Aa
+RhJ2m4sKQxoi0XU3ZjSLm5LAvamvVbt8AntjzPmssqezK8EyqoeggIgQEj5rmVxJkr9MlMYU0NE
DlS7utPVRPLLLqKwQRHTz6RifMrC6mEYcuVJX3qCIrJ39ZShbD8s4CSUel8ZPGTxoKCjkCcuiVRx
Km3NkyJd25uIaFIfUmpyklPvUvKWgjD9ZE3QcVVZSQ4U8oXbzqXp8+Ake0tqC+KywvDUeh4DVvVM
MYBXfZx5m71qd+C4q+xQmn14P0iMgWv+Opkr5bbU9bSXZOPq5BalB0qW1DAn9s3hTtXrKVjqNbEC
SCIfyAuTIGvSTD2GkbX4ZDAUyA5RTQ5i9SKEXhx2yBSEVoXVGIsUBu7u4sjjq1VP4gi3GHC4PQfx
LAFQj2bzrEz9U9ZajxSCmftq22QemMcToAOPkX7C6VP7PvYhGYiKTOmM0MjUF4c8piIzoD55H5H/
XEbLa6BOunlrsiqqAAoUwL99mRRdTRSCP0SBOXMr+7KKEUn6jIVBuW86FBNmlrAXeX1x8sdsijsk
YdUH5DOOwJdJ/abT/WwuzxYoqJ1Yqp6U4kTRp+3uigGlf2YwkKJFfkey3XmwU/RVtM9g8gXjp/JQ
StoP1EcTF2YRzMaGUq69RJjZMi1okeUJwjc/FvZVoWayz/F+kxazgyrbqMGUjJAbModpQVevRZrF
QTOIdBeO3OmmNh8AD/K0Jr0ctFU+77jiJyhr4yfMaFp/wlrDr7uyDBhtT6FcG7uRgmkZ7nCcyR/A
49pegstyKivlS8s4qwtomvmof8vET1Y5yZ0cWikL/OUKW/ylROfmXoT1tJOxRvJaRRDKR8cwQQMf
k2/K1Uo5Hg1GU4SzzGAZivo+x6XVzkkBqwy6sgUCncoOxtyLr5O2OdtFWD/h6flaLaJ+ae1ypy1d
AsBPrU8NduvOORG542qZaCgXyd/QraQSsqqnT1w5LKJb1+q6tTLUtDuQYIOb8SCO2vKBIuL3ZIKF
VA/6bv1gJB+alzIfr9kst0h+EIALaXySw0Kcknj2zKLhSpKlPSextQ87ZQpskkquluffhsZYfDk9
OkOR8jxZ/b0tzV8bLD/BZOkUo/H8CrUEM0jDvjUm2TnrXlsIn6ZK3GY71w9yrezxaMjcOsleyhqy
/oJAENokFJRQifGN0ZaPVjF4+FN21yyFM7s4Q+53OjkxappV0K1UfWzk87MZ6/+bvTNZbpxZsvQT
4RoQgXFLcCYlkpqlDUxSKjEH5vHp64Putfq726wXta8NTWJKKZJARLgfP0P1IjT2OwOf4DtdQqmi
CCGHESZBa7FUZc/56yQcFE33Ymvet0jkXd+LR0D6kiq0lcB1DJkgHTQo1/Q6m3eYpE47g9CNtwzB
TNAGkq1QL3alHd/PHb9mu2m9jWfrwuaOdiPTN5b0JiLny8NEjX1Ae/JVTMW78hLWu5Wfs6qhs6Em
9wp6qEClctWw5FfJwA5NGTbtO4mHcJ2NKz2RXIG4QJvK2HEAfjtmIqKi78uDVlgvlV0+JO4ov+M+
uoZD5+6sBZCzU/3eVTvXCCzG4dV7q3n4Tqm6umlG/17XZfYuVTlvdMudfY+pFtvyrANvxs9hHd3s
SWT0TL1cW0uqbJjL3TzXL6K0tPsaYVpGrdM3XXrAx706Qe+8gNbb+1FjL3SrWWFshVu71o1HaVSL
irodN0z/u1VYkXJjW74X1clOU/qdp/TX2mDWi4+bvhqIn1lK4NFlM7Iz9R4UWwCEFLF79GIWNMsj
F3qNyzAxE+60zUZdsBgsqBGWmu+zwbmUqf0qbHe+76U+HnJM7P2sms5FP2v7ymvMdfyQyRlTw7D6
bLq6X2Nf84SNee6HUfFCdqW+id0SFlUqX80sJndGyXVasUzcKFoiBbqLUeftUev62S/N8ROKxamu
ks63zbZYWxwdGtRksh3n+dBM010Ev24zjzEswzDYpKm7GQcGur15jpJY38ImfaFw71ZQijvMR2jS
k8hM/Anh4Ar6ZrCCQ+xsAtC21ZzAGejwl7aC8l0jlO7WyJMQ+Xivs1yGdgrvZNk3a2eOJ3ZHdwYz
xPqCxKamBXSODmNfefe/T2kpXmjAdHArGHiejOVhHuAyzF5zp5iGzsEWZz5tZYYAxmUAKkxGEEbV
7kzZAPdnG+ZAbE6bf+G/KU70H+JW49uwJlhirWLsvsxRK1HWcUhhydEDWxusuyDQT9Pkrt0ujzcl
NMmt6EbjVvZ+q/ArNYvBb3smIIne3glrRDcZPeYyF6SSTK+j1T/pGI+TPm0RLZBV3k33egKqIWzm
mX4wDTU9t9P4EbajBz1Vrw81WaV7L6ru4eTV6yhKaZIzkpSycTKYIyfJcUrdW4F5mrICQIlCPTUJ
8w15j6y8X2PuZfFx5j1iNrM5Yl1KBeX+Jc2k8seqSTcZ+wIMXfpcqy7MXVskTMvScJtaDBJhFrYr
8WPXhr7XE+fJ84z2+Ptg9MG1HPKbjG9WnxBzjcwcVJnCcxDbTlUQSsXGMxWgSuvGF/JFoWgU1AtG
jco1Hc2WMXA0ntMI0MMoNNj8feNgo1iz6cbzs+BG3kZRNa9Spg4r82oRoPegJbO36XKGvkZZHfPK
sXy7WNCi3tiJadZ8E5B+VcayRl4XyPVsZp9ipLC1a++hD5u/RmnVTFqoULOR1xoVYL3w4Rn+lVjk
Mbk3OqdeCU//sb300637ct0kc3YuQ/xxDO+ZD2HeGoqfkYlm36wRMm05GweT24ArF07lSYmK0ZdI
CxzB4+wQFMEmmHJjP5UCR2yYmLq8TXPVM5BUKa4QxYM1BHvXHfFMIyXVqllpeak/M83dFrXB5qPB
y4b+fZqD4YfXrsh2sA91CvoW5OWhkVUPQI6NX0BeN0O7syeM7LE2HrQ+sf2qd7/b3nsnSkaBhtM/
mXaOB/PMmJhJLcBMqPZWXIolhOMispPrytyP9ZhSu3fvZEALU3vRp0Y+azkubSAedJtRu7hTcU9h
thP45PiwRLyNm+UXWPAXx4BdUByLitmMcqjzSflrj/H8xmsWnFzjo5n3JpOW7FshQ4MGE1SUg8mU
vuGM0sKBenJIKV11JtdR1FhGzbUNM8sezl4UUDygST/0g7ew6JxLKjkiwCuhJCyx2ZJ84CR11C7v
IBVlOB2pVxX2Pe0rMIgxculsifGBNb1KXPfjnE6iR+DFq6rt2PPLiAzoAne5odkPtVGt2yh/ZgCZ
bJ1aekeGIce4Hv7KNEj/hmKncr/vB5vIpWxe1b3Rr8JIiU0FUaCPp/gYSdeP2ppzX8d7JbfvynKo
tmld+4ao7jUKNz9X+OumClexn7huXYAZzWXgFFwbzbJuFa61XoysW+l/nXb6y6laMLWleSCLhP02
pU625+e2mK+dN+sbzVxcGhevk8zaWGnE4nXsO+aG9qqH2aE3MfAunJG8HOM9kUcfpsfNSV1chIbx
6hQOhqEPOFDMhy5uES8YUXKa4x4pA+oV6QzGpa/HzyZ71KdnvNVxcMxm35R5eGIguJZ9dSty7Vk5
bX0N20L5WYwVeZ+Mp6RLtDOq5eMo2scoz9ZdKbSbNDdDm5Rs26Wig7WxK9Jp52m/e7tvcENIJwwp
t2HChFSZhNlZuQaYFvcnLBiCTYwCn16tu9RLdLip2yCWrdpknSAR2iQgCYfvWhAEnYQ7FWV/tIT1
zxrHQHPUalDA4ORouGzYzKD9yY7jzRjF1kpJ+M9EGwIc+8wDHucihHFJ5tCmGQ/jaHp7M8I6EZz2
L9wxY6OPN7TI4crqm+002fqDWxunuZuuoADZWkmd7PqJ2ABQItTrb8lc/aAke57JBa1t0XzksDcm
czdKGf4NErUfdeKg29pZqdEGTlJBB6xsaUvsH3M4rz1mRvcOYLCK0eumkpSx3Asj3zWM9yA0TlWK
RpFUFxhZ3aqAYc3ou6awJY4u4TBM1EAMsJ4/JuN00yLnoiv+XMLVnnHuH1ubTJtsVRiwhUCiogit
PIol4Xe9pq2ttCPjEmCnUBxRBM/IjYborYnDYQPp9zMXnclE8qP4yVvQGi9s3lwObIYEd60Y2w1G
ZcMGV+rtrHvvbTBWNMHNm206mu946S20xF4ZOj5wSwhDObh/m6asmPYlhPh4933V/cwTmoVO0+MV
ffTFm8WzBlGDkKYvS9e5f+rcWU259waQc8yxTaj1vj84E2/cimwop4tPcEJQZuVll2FSYlXSV600
/SsazPcu1ymj3XfYUrwGL/kYc/M7SCO2LMXvldM50q51ksHL1ygf2gDNeFezvoInva7t7QysZOva
BCVwCQYcu3vXCxahumBnDm5Brb/nHuRLUNGTQEi0gvvnkyuxswoPCTo3CeZ0L7FOLQvR6GR35ja2
5z0Nu+9UXuJHc/mweOJlRCAspqpdo/uFDSamOgxnrO5qoaOCAj+sC6E+h0QdlEyRc8fhXzXwY40H
JUJrCYPH94mxyGfczYdaS55JvH9j8HVXuktQPItohQgoWLGwP8wMfk+Y0CiQciq4XgtqhbVVTtXt
oJ4JOk7QKEgOUaKIqi8/kzK4/XKJom5eNzvHoWvvYbsRs7hUkcGHxSgZFO5RK0agXaKq5qKl0gFM
LcNnMxt/QmYnq7Hj+AdEOiRte50i9yZrnsgl04ZgsH3N5MMxDAHvJWJeDAl0NZvmZzNAKa4e4Mmm
ay1Vb4VZf1bcAhuKZWxYPNKUQ/XqjdbPNMHHbPPxqlNlb6xFpGCaa2vM/ppJdgS8rO/xQAjt6mos
fxgyJyBOzZ+p0FFu0rA1gcWyY/cthnw/pMke6t8do+R1Co25H7O9rcxkW9f1yhHtNaaeSNMP5bnH
HIM3zP5JhNO1q9Qp9Jg/d3MAbpHxgnDfgiHTrXDLiHdGiqp/7s8qnl6KcT4nWXrhOH2JHERRIqD3
V4fcnh51Td5MlKVzXnQ4XE5/jezHmAIKFSM/IiWLdyVltkjbV8Kft0XJJQs1yOpxo7hu8DkCaKWl
UZ+GjnscLQY7Tp2yxEDg4tG8y92c+VVxg0hzD8ABISyrGdq45o6uwMCmfXiMuvyQRQ4IWvZWjjjf
2JV6dgXnWyVgGQzk4Di/hEPpu5RXK0JBsCyx8n0ismdyz3IKgLQkwRPM9cDM9HuaGpxHu2zg7rLX
cW+8aGOEKcgAkApiNHl6sO36nuoz1rnYiwSlwh08hsPOZ0YKTl1bX6oBmUjSB+RdMPoZn/pIC48k
gPEBa+lxkNGDO+V+1KUh4hn9kThY/qVg4k4dk8RiQ1E2j+aLXUL19tJnAg+wt63qR+jjb63sHkMH
hmnWLYBk6nsNu2LJ27XD7guNzakN+i8vq88Eij0SiIr7aI9orlFNujZsc6vrFQWbuzCE/VnMm9Do
zvZkbuyyOE+Jc5uiZDVk6o/zGrfaS1AbV/KwmkWJwNytcJb0WFRf2olb7hSZ6kjhoeOpkjsbu+j+
ACadjQzSRYBua7oSxzKX8Bl6RrAqzr4KVrntOLegyD6q1vzpcRyNO+rE2jo4pUw2TcKpIvPmYENo
UYqa0WJYYeLlloetHwwubYuVPk8d0el68ASp52w6nOG5WCaiUHSWLces3W9E6p9ZEYL5pUcL6t6q
iqpHfNa2Rs/YOI0jH8PXQ9uUO2OQHL2kL+KY1L7pnfsdMiF0s2tvD2I19/QHQ3nOS5GsXRZfY7WP
XeGtnRwympcSfD95Z9GkV9llEi41o77aiaABp3BQ+v5Fds5PjkFB2ufPk72nLlq5FhaK7XSmqdPa
PkNpyOmncNQJ4vCo4B4ra7o0nvFSZMMjybhPAh3aEKdr+ELPrcj3ule+Qava0zEXK5f01+WHy9j7
CVztSTqQPhIHxlaQnYl5uxllucfQCRli+AXCgm8aVozWkP2UIdeaWTkZMh7m1GqGAYdWfAWTV8be
2cVH2zH3LWxqP93oERWKxh3IMJnWMPZWjtY1KyyZhB859jdagoP0KLdlp0EtATGCQLjDjYgSoEWA
2gw9XrbZfE3np1imV9KBOENq/vhcgvbieHuZbA7JmNq4Mplx6jvDdL/h4YY+GA62lNb0QkRGQroE
+PzBMuVzaDuvfWmSZ7hYSqbPJPvUvklwC3ZKHMBjiXgGLQeJCXlA7RIV9E2kY/l0vteESNO5NdYm
fVOjC8HA1WNEZu45f8uVlXCntlV7Ylx3lQWhhbCtl+B13WmuJFd911qj8Hs07oye4OemQ0oIq851
se0ctoH5blu8ZGfMI4A88ZJ4E2WHd9fZXrgADNxR8Rr2R7WNx/IAc6BdNaVGpIgoWn+it1wwDht3
8FUVslMlcFTbNnmaiRVVJEZrbnuKlhlFhlFi276pvnmjeG53cREcppq7Nih30azdcFdBcdDwyVfY
poOebmQpnHUasxkwGXsLMcvDRURryz0t07osWF+BvZAPsr961H0VignR7N65w/uAd00rJ7Jo7Vzx
IbtHs2qI/bBe6MsOuIMngNgzVrM1qdYYuBfWnTK+iRFuUqvz2wLnNylPU6K2dKAHGGQrzDcvU9xc
MxWE7HuIldrkWCqSZruiAtD/ceaHtCxOsum3FvzKyfE2IRCzCtFYOAPepjkG2A4ZHr4woj/aWB+T
SruUbNh6U38Ar7FZRCjlAS3LvsTH0TDXcwBXG3NZblwm1eFzkA9Xl3HsijRrGAxt96h7NY4hmL4E
S/EcqkOQvQ8JxK0h/nKM+C/0sMfCYdpgxFyshvGoUxILC53HL6yF/ptVlDKk6zTGtzcwLWSlh0F6
rBvq8G44G47aT2Z1HQaIynBig0PaWdcxoTjJw2dsZ3eBDB9c5oAAmyDzPf7DOXkfMMd9JiH3XRN/
QU39nkL3bYi6u5JA2PMoChQvZoNJTaPvkF7l6LJQt9vtj4jlqdbtu97BwRqRGEPEnrHOmjnTmcvw
mOWkDCfZ8CEwkGBqtwanWKWj/cos7inMTuOsfQLtQoPAjlFF7bUD5S768k0tm4y0p900pB9Vpj/U
EbhXOL+IOcXT0HjR2e/Ipo44lp01TIyPSTLRaYfj3KdMD4vgnVROuuNgP8DKWXmTfQer+RuJGszL
ARPfVO6qunI4Xt6pEiHJyRCn/5JyRXM1zzcUBh1WvW0AaEPlrQkjAV+bu3UoYSjI/o1SvULS4az7
wPo0Kzir5rDvJv7HWbIfxuFZ28V2/aecjFtnpZfcdT+NLPh05wh4Nl7IP8D75bB3PaL7AiIR1gDO
O51ixLbYs6qWoX+nlb5OkAV5RXdlbP90YfAXTyFfsyjXq8yt2aHj5173MFEDP0jO+syNWTQGnVVP
7EYmy3Fvm9ZraH0Bjb0wVMMAf0Z2p7o/adNuFfewM8aXLDH7HQkAGthMtCV+nG6oz/ZRPF7NDqPB
vOzBWsY9Lg7T2ut6C5bf0hrFnseQhlLGvYk6Oxg9hxaR1pZP1ETT8/p0OdxDfthEXZeuQ9vofG1k
/GGJqEBYYsM+HmNSYmiGLEveTZpDbZ5p9KzY6QemTneWdR3ByFTnZU23oA1ihxFbxcgetMGB/Xg/
sylh8oqKJAM3bBR0sRmxRRFEX/iIjRfxZxRNQ0NcI9CN3GMw4XSdGYCgZbEDQ/vM200OKG0ywPKD
RqCwGRJAtPwITv9ddjlhpTUeyoMl9xP837GEu1J5f0HO0tWQQ6wxtAGnXh3L+TL4pU24uU9me7Be
fBFTDzIxXC2QgG7lKJzZbSwPbdnuvAA9eQCQY1X902B31xyqgI8yhGOtRMkJDOAvynoGgZrPzHhj
TcmFurBf5QwW2UWUk73ZhrWLe8hXSvdtWEp1a2xU3V4jaf8UyQjFpCWiQIe4g6gEmtK0GpPlJs84
cs9iUCc10SMJYpqyal6HcXKtYuIJjXQXtuQTYPuHXm32rYJ0dzkUu76kUBSTt3o3HmocunxUQPl8
NhvzbkDJncUU6UFMbwbvJEGRwEIP4PvMCkSBMd0NSdGDx3DfzNt69erNoCC2UTYc7dfRTQ4ZPVQf
UkIZOnMnF2Ju0qAImPXgTOI0R30Cp+S3qAmq8q1y+weVtu9zQTWHlor9t5k2jZj8+kWO8qyM+VEH
dh8X7Rug1lrItRtRxlEXHlRvfhN/ebQCDs64qBBV9lddM+y16PR3gZ20an9FBYzssvkSy/YHU6kX
r4DhwrsVnuDliFcjnrfQkK1tP3Y1XparsrsfU8G0nZjgnc1y152sYJK3c1rH3HqT9qRky3jQ+ojd
Se5ya6Gl0GgkJj+lvWq9eJFLg58W6QPIsW80cguPxNv+7n8a/DxkBHiatVfcjOw1BQqyPHztB3NI
1zVZW5Cx/Q4OuGVVf03KUMrj5gRYxAWY20f4LM7cHyfgjbDH5xVzZX2FjLLo0RuVafBZakvPYGF8
MuGGgxT/gB/MHcwTlhjw7SpZ6h1JJTS71k9dBQ8p1sSUR75LqbjKPLXvgsVBVPyVk+h9rO7jNbNF
Dueec0xCOgC8eqkwqPcrURBXn5ZHXQy7uJzfMw8VX55BZIFxoC9ODJrWPbq4GhLN2MpqhxNRgI0C
bdgQunTscOWaia4b3F9WeIkuv6cYfKxIkz/VAQadZB6sIjem2KC9IXlvD5y4KURL4VAG31FdkYM0
o5ml6cLXoNvzAncVm/quztwlX2yxgjHYu0y799ELITduowblsed2zfH3e7S1Zwv0bFL01KbXvFER
m4jVSmjbhYiGw0AvZ8XOeMpyoaOEwA9KCvw4a204Vx5ngVmn8zFL2/mIPUAMGfKYgwRTt0H2/31a
hbp56OO3Gpd1TKeZUXg1CZeyoSDh0I+gcFT0DNiO8/tmAlMF7T8xBc0nTs/OpnVyT4caq7qjZ2Ge
ndvybfKg3RuDGleGsLDO7bPdQPv0+45+H5I+HTZ9mhDbhvaxMcTGWd7yPw/FJP/zLRRBkOECj7BI
DTqwlKUfycmODtHy5ibE0fby8PuVrNmVhqIx91p9b/VmeQySqEKz15fHf77NOBmjJin31L+I7Ab3
qYzIQhQ2LPsopYg2i3ntkFG5LfXuxWmSnYVt7SZtmEUGLfT3FS3zMcrREGTzJOFVjd+o35lFA3/7
znwLZop1ppGD4+66qUFCh0IpkQz0fx/++dbU9WRvODFtWwfiNsQtuDNG2i0ztUXPU+HVgWKzLT8G
GovN73MJJo/H4vcffr+c78fZYc9bfh6GLPKl5eGfb2PHYvkM7eNUTJ+4g55a3JfwW0XWnlfccf/+
yrVp6Ma6RmWZYTXcERb9q6P6R1dlLm8CbSc4fjsKlhfuvC6c2AYWHZJW0jZz1zcRo2ynyPyxclCi
wkgvFqEcq1KMxbFeHuwYP1AR3aum2VgZ8y4Bc3VETzW4RxQf4MFmg9gbSlNsFftxjr+CTP+ebQYc
xTi+tYSBs27wdB7h0xaR2EQODo9Ry94RQx5D7R+9hH39kEYy8dENfAXYd9fkddIUHfOmOTup82P0
XX00WneTDelwj5vBNvzxCoqvVjSYSFkAYmHM1bfMkQmTzfhC8XQ1JkD++Y4AR3XFMB6edQ19zmzJ
ijCjLx2AxPdqq10jGmJmZafwJuGAuMmp93T5xMi09w+j5uBFQxjPym1AjRQ2Jp0ImjNUiXltm4bH
2o+qfQvA6JbDwe0JgWX+3lwYXGLBas0MtzYwM7SLcM3yvfAWE2DsBkc4KyscR6sdsG16FUN3HK1p
qxFofXAZyq1SHcbD4kETeB7+gAx6/E6zJdppTpK8LLV9PTOFb/IMOMXlEkAYtL3Cho0zvXayzs+N
Ra21uDkyxTD9IjJ1gOq3IIvNe4527FTTrsMnV1P3ofaVBGMybge6yY1oBT7fpf4EqZbKVd6GGgHW
r06JBnk6uN+si0nW597MGj+fNLWp2appxtUX4CCjsZkJblTU5SmG61dlmjxg8m+cNWEenHHM6YPb
YVum7jlMEQFPs978ySUVU9QUOXY0SbUJG/29lhPzgLJ7N/RM0DeOF6dogTMpLzhDnBtOdea9TBZc
wXSGJ1ujThprJIKloQOJmDyvNdafvh4BkEvm31UIXQRrpQ8WxK4a2xfpCqSri6irUvPeWry0IWJ2
G2n5JrrlEwQh8l2sgyYS91GONIHBiMe7Z5Z7Z66r9cTYkPRM3rJmM3BJNbUK8ya+SaSpCzQKmapO
wvt6DnehR/nT6+bZ6rrDAAfyCmEVqXWvEV6bQrsb7Z3bTjZoSIi0b868s4KZxiAcTMqwSeQsNfGd
NdhRpAPQ5KwlJ2JPmBnCpAIwD8WN/ABk2066q8Mp3GKCmJxsBq+rYpjqm16bh6Zx1GUUqFw1pnH0
3ekRYwfrSXl5sekl/gyGxq4SYfh5T7IJkcu4624DI4hPdhYx2ufzVkly7dLo7feemGbUCwbN7B41
/E1l0J2TscifjDx9CYPWguie4WBYMgGTWvxtjHH1jnsEflx5dQnzTB7t0sYzhDh0tP6CxI8QYsPW
zkkx0IaWKyniD20wvxjYJb4y5wwbuDHjemR7Ng7IyoMs8IbmBusL71QubzRCHcCAtYYBDXGTA0Ge
aMDso2YpFyFCaFw6TQPz0aHZlQzri7q21p1TqDvUSQUlhtwSigl9ISletLbbNiEpuUWDslQsEsaO
UepZ5cHCYAwf0iwc2UPifi8sPFGmwgu2WZPkO6X15HguPqdtkykAmm7ao5kxnn5fLB7e3ErdZnB7
ZBXL6goEx0lFq1YUoXtoofwcvMJt/rh2QlXtoNvtC8sEQNHtlaXQJ+JCfYJJrWECbD67uU0++fJd
kqfWQcbNfUFUtt/OibOxsA/3y8Bzz07jeCtbZCkmwP218uTJiXkmNEzko15Tr3//5CA7+EKVaJaC
Z9w6MW17EzUCAWUHOtBi32DV3qVuxwZSBf0C6GRx+n0woE79+z/Bj7T9d6pWaSWHXiTW2sjrnMLb
qM74gVIJut0TIpPwMAXtxqsc6k5G3C9DkRRbV7vrZzM8TXjGb+0BOUEaD/AQJyM6TlWWbpj/+VJ5
5YPo48+JzW2UBerMsbhPOsdPOgmnYXCbhzJ6G7HlOkNnxxTN9H8ls/gNQxsca8gRrjzLYdLPKHC2
kdPKc2FRGU+V9O5IzMWoYDCpJZfF2GAGtRwpxzFyaaqaLNvWuWevJ6Vf0cT5oiUWlWZyE2IncW+l
9aZuWncdYxqHpql5YEj/0lS4xTuDHW3cPvxm3DifuUI90ro52c2gwKQDl/EuJoNkjQcIfdPvJuYR
WhlBGXhNb44QWNM0qvMtLcl2poKBF9fgkOP0ExXttLHziY433jedHoESyG8ctz1axJbhflaXa6BO
42S2RrnO6oQdwRhHPuCepmOMtr9PRWnjXQlGe5FRfhfEXrTvYsp0C5njwRq8eNc0WbIWaVXcdxwG
XcYr5o39tDi65olsbmEIyvj75pXVHwzBkdqX8wPku/he6i3+6RBNEr167obybwevX9QTSsQxRF5K
KNkmMgzWdWptR88Rq75vI5gYtEMm9le+46AoTSekHlOh0PVa1gonFPNdtyS+tpjWk7IzrwZEnpd+
kN84gvYHr8q9i+h7MF4LrudCo0LntY6zCwbP7Te5E/1qkln1GDU5iY5T+xNBIISAJ+xtWWEaJsqO
OiQChvx1Lu4QH9gtI8SoLaJrlTVwmQLcFMg7aO7GST6OqCTCxU+fnIF4KzXd3MG7pfIxwxctQg4V
psM1m+0nJy7EVg1Ze8Ygxtv/fv726GG/adLdjLF98iYW/O/R6yZ5tu0xftubhAHhEmQ96m01X5ak
5bMI+SWv5a9NqWXvY7kUQpCXsXZMk2MgG1Q3ciZIjnMM0ue9m6XOd+Nof8odyrj0LezdyC/b3Hnq
6wT96+ymlx46k4H1337Q7Gr7G5Ck4AxrBnMgwzDsA/cNOOwIuX+waFn1gDuE7bE/TXA4V501HWx7
SG8waCDKLELVFgI1kG90NGdWTps5ERpyr7/XKdfObODpMa7cz9/vasw7cYQI1d1AZEony3hTGTMC
1EE416TRG066aNoOdvipTF18TnwxECfx+0WoMSg3M02ncpm3kNrbN4CDdjs0ENk5IdVGVQEdUl9k
x3++wgXmzG3dY9gTDnvNKcRdoE9qG7nYZQSDMMCTiDXIEo1SzXHGuzjJGGFV2GkVTtztbWnG2xTa
3X4cnwQMBNytGMDEMpI7FM2vyi4+HdrUurWMJ7uv0KAtDeXQ6DWsYFQM8yRy7p/yb7LR8VJ/qHPL
BAC3+uM4YHA9OPmL5TIBmBl0dbqI3+Yxgm/OLE+DmFkTq3sIVKhtm5TJ6lTpYgOk091jMxLtjRZB
gtLHiIiiZEDfXWQ/Q8o0TEs6otKWr0K9fy0ssIt5LNudxYZ21sJ2p6rBWytB3vPvGZKw2li+2LZA
bQIad9t01zg2rOJiq2AV3RPMlRNTP2I0EJXneVLqxTA7Z1Mx4ol1TPbqjPA66Zz1sh3eIy/DPqqc
Bn/20g+XBv+F2cSDNoz2h01fg/L6tU6H6gVMy92YWvXppGie4h7S8ogXg4/eMv/WYohppkOpnWjP
dQbkA+u5vxfoI2w77Y65hbc9RCj7YxjA18P8pcjbu0JHAmgmZXl2hRteUySjzLJc4yGcsOWX87Tp
utb4nrSM0wQfoBBW41u31HGQGG5MBz5QykSYUUzGI5SlaK2FcK8niuZTuPxDPHqw2XQc8XGV6Lez
pdPZwv5Y9a6+eCn0j5ELKgDGYCIOCy4mBorHQINKMsWlQ1tjyBPFv1qD4ie7qTA+bWOT6cJ4wg90
5XVWtv1dK0CspInT/9haB+YuY5xjCiqMXiPKJB2bm9XIdwiG0YfytSLp3/DFT5DddNtwLrK3esQI
kYG+sy9MTEQDEd9BMv6wG2H/sSS3Tp1571E4vs+i+ZrrYrgwn9L3ah7VQeq6trU6pgagGeXG0gf1
2AfwErGb0jglg3CnDZweGEMgUqi086xMwOlUDU8O8yowaeUeskz/cGkldpWAXj9iLL9uggbqUpBI
YJiw2hJqEO1FVL/CS5JrLQ/g4XGG4daNHoHT9ZEwmLvYbObdv48wTo+Tbd11+tT8LbviE0gQRyrZ
TvvOMjygxNq+swF6dhV0Ym4xtTFwIHtnhHBLnWHkog2xP4epfTAGrpxFPNDxf5Xo0+KvaOgIuP//
Bou7LlY//5e54u8v/Mdd0fkXHbNuUwh7Oi4juvxvNTpH8790fLxdz3SEZxtYw/+3HN0Q/7IdWxie
Z+oGGavmP3J051+GJy2E41LqggRE+T8Ro6N5/n/iQ0Fe+CMWidWm7ppSN5aU1/9DjN6x2wvGKptE
l6xv4X2n5gDdFDmYDz9Brma0BpjLuwy2tGsxpRjpKEaZ3M7Ijnt50/6Lo/NqbhVZo+gvoorQ0PAq
lCXLcjy2XyhHcmhiw6+fpXm4rqm5Z+xjSXR/Ye+1mxgvWpafl5xxyBTZjzFzly1jgE/M73TOqk/W
XOihX/zFEGxWjbafrKR+q0d8cECSHyUqoZXP5lA5uKF1/mIE7Qvn5nM9flLO4hJU3UFX+DisVugQ
6ciGzvqIuTc5g8dIh/pvtOPH2DfRTwik54OJKbdiCxG1TBggl+KhpwS3RVSzBNIneO5daKcAzObm
pZyJs+vd7r6ZSKi0vHYH7j5hfj1MoRtoveqz+Mnz1T21pnGY3P61yNoHhwbtOvcpJx+h7DvmwexS
n9IZIDauuLXhRq92VVwT9Yy/5i92mqNKrXjH2LNbF0tCR+rYT+R6clSmyDemL0+qmMRbXd4lHjos
rIM+q+kP0Vofbn8UMb/0Eif+mnqSX9mhn5iSA3w2lLdRtG10SxkQsPQusv4Ul/brrDLsXVlUXC00
VrEI8n1kemsx+vnR1uJT0L2wIV5nsn0pbyDg1v1BlikCwQFvARVe0M7B6oqdsr1rHX3nyPye9Rg2
SoX2CiDZ0e2HEXHI7Mkjk1K0GWO/Yef+U8wNu8oSYnqZZOO+NMSdlrn7kLjmJkmoaqvGnU9NHj9b
dvJDL8rbFaXNmzUehPKzu8kEjEaH5IQjOtRVfoMT21kZ73xdWHe3KACoR/7HYnri0gw0eos/oga5
0ek0gq6s3xEEOa51Ub+Ok/uByAVI0+whckH6Uptyj3AWRxKgL0QZxPam+FjxCT4RSoU1pmCQ0pDS
bmmuAKOy3gLGTYz5ipEkbJY8UTwRdRyb/bUeihck8TAuZzYzpLT8OQFisqgbbkkooeQXbB1QNzQG
oTRkDtfQR1A7qWOjo2Zd1b65Q94R4nGmYZ3Ng+vxUQLyFa/8xE6e+xzBerZsnNG9mBNwctX7wP7g
mp39WwfhW9WhkwRaWk2AQj/RYFcSt2LL6w3rDhfEWmjFuiDXP8rsecKvcd2AQ9PNsrdVloZ8OAKE
vaQEN8GxTKdrOkOk8exvhS4vnLPvdCpL/nzPXTwQvtJFyRFLBav+6Edg6NnrzELJjewlMGOe/da0
DzZ7g1XO+3iczPo9seSN+eW1GxJgpyv5xevewqqiPf6K1pCfzIVkYLdBoopzGMsJIlvRj+sO9/5K
jvGF8WcTFoNRU9WAmKeFyvNbuIZNa1MGCmsyriEei9TQr8nS3pIionVaeUnIo/acxc2yFd0ARMLA
umI/2wE4mQHhXJvOdzJonki6tXnpYiPMRoNdy7oGGE3mWAY5CDn9wUrs3WCWeDXERGnvq5vcBu3j
zaiQyvKb1D+D0s1yGUYyVChBf0IW4O8xTOwua6xdvOnvvT0wyaTbgrFmvrPRSficmekhTbCdzKe0
uD09PWN825NPU2Od5HBpGuelNLNHzNAR3vWwLF1eWBms6yY4y8GZ8GaC14vM6UUa9p1JRkWyAMhF
Z6cPE0vjMNOxB2rhu+thJRWqiI+G5x4t1wZOUSG+lmBDx3ghSFw2P8QXXGExG4e4/cgtvW8Epo08
ZormjbBH4gTXi1HSdA3SX9ZOhzILuwpzOQOlczzD2rI/Ux8FL0LULuScvtpdMYWcGsd8SBkPVI5G
SeOC+8Tn4+LOW2PBITRdqmM9abxXAy7IasT0q9FclRrV0ilxZ+uiG+u5H7tfZo+vHDggSknRfmgG
dmdLHKwDpX9mX7FIl+Pmy66UE+YOf9m8yc6W0W8WYRDPhQ46rpHG3cb8zDY1GEUaZDRCnngOejii
FoEgKXuyzoq2aCisUoyhA3BLeMsFvMlhYZBV2Wm2cZiSiDo6moTsrvQYrMsercLAazlM6UW58Ufr
ccVo1k2WQ7N/K/lpuu5B0AFvcs7loq5lpl5MU16G3t8OZnoPwLxb5XZwLQb839Nk3xvAT9KSM85g
083O2YwwFzQhn85ql88sdN2koVZW13ku750s+ugtbt/bP6AYe2f2VIbSfu1wqaw6b7n5z17ivoQu
270YE60LjvxDa2cPDaZwWnPDXFnoVUhYSLaMDG+CwOXarBtH65AvP3Zj/GrIM7eDb58my7zKvZyu
nYmBdOxfJOiHCaAvHm7omEhpBnvCpx0F/0gFdXadmT5iid0hTlnltDJIaXO1YtbV7/y8fwIYsupT
5JSVeait+lOP9Q6Z/JmJShZG1vLadAmOlxm033i1ErChVVHjtBHZXtvms3C8c0lgnRxlsplm+wHC
QbZhtFBha1vSjZzkZ2qSwOQ0897L3au5+ICOVX+BWVxzmHGMKHWFOM6HSNTFikkD8hCythyqfKrx
kjAHaxlY3Ad9tkLRiReh9sCZ8RjXaYSkIx1f62Tu2G6qt8ynL1KN/VI71cdU28PZ9vG6t2W17Wzc
C3EBvAbxN5PGyHxsbvatEh0eBzngx+icBZ/G4v7VC0tq5E8zMPrizSyQpDey+LKE913MgxMWvfxF
gvBdxOWerTWI+2Gc9mNAwFi3iwQzmLmw480k6ClnC/ExzjQsDRatNtNMnW9q9E3sjctXbCxnpfh/
W7f6l1GMrlvaNWVqCg5p38PiMddLVz9FxuzspeO/5khpgrygm7AGF1z1AKSzaQ+1lhxvvXroveLF
Q9O0D0z/hRnj500ZPQauHy7u1Dyw9NsJQzP7jqWx84d7Yc13HUAj/BNph0c4j46atE129vmWeB+W
/6gMdevvmuTsVuMrIXO+z7B6KMw/M6epzDVH6tjzH8SP3YSi1qsu3LBIC7G0pr73raIPZDbGBlcp
ZZUY1VZOA8dlK879lzJU2NvqTGcd7RjZkYVJerJXvUVuZbDC9itqpJLCBm21v5TFrl7gL0KgqZSE
+SmCq2hyJGNywbnZzeY6X8QRdVWJ/aSHn+EfMzQGIXAKtS78eMD4LNS2r8ibxHnR3zLRKkg7S5+l
vFUzD2E6fAjrjqxv8erHYpdEdnWKFyRJnndDCxjoCPlBqzzWHN0oqvdQCe2Vp/n3jhk9DrBLg8wa
ofbihUYaXAMwq98d5fXrLrbzde4C0o1JaaAGNu4WG+6jaP8aL/gN5pK/f3/1XWfc6ha1Uqutdaek
g7aWYKte7Cd2Y5g//Jm3I9uQCciYw8Vh6Xe/hn1jhIwPY0vcYz/EwZFEwkubyrUvUj7I0gRhafHO
lXgw49+cq3dTemwgPeDXFCN45lXM5t8jsiZwpt8hb4vQF8a5FdhRTZasB2ZuH8nQF2gbML4ZIkei
zQKMxDx5H1VQ3OFfsCnJH82hPYg0O5rlNG8T5PVjjtZFuMWlkp23beVEq23LdpdG+VYIRKLsOZzQ
c3ufnaT6w6z5Y5dyCGnnN1Xm3rm4XAHzsBz1XDRWPQnMohJrbcTnuXgdkaVlib8jdQOXnupxjC16
N9bxuMJLxFUw9fx3zS/8PHArnUBekdUl4GrSM9z+hTb/vATTl7a8B9kZT0BypukbYdL9IN4bvRwq
s/SJVKJD829CfzP6xXiA7LhFOxSY4onr/k9acPMid+tEbKMHVHUF01NGrsygcleDejLMTVUnb27d
4ltr+3ofG90tE5qfZk/dT15K8hgQD8mS0dIS29zXdRkde2t6mI2BlwEXcaGDU+pH7rE2Bop0aWx8
xlZZOVwd0kmY92As9TBlwX1ioBsbLy5Tj07lnLXej0KbutyuYmuU8YaW+FMELQVS990GyAEUa1SU
uHsmkRTF+n1CV7+KsuEL/bcDH5ZfPEkAbqX7BoTICvJ3vPPqUAsEC0uojJzf2PwGgnYGCX+e3eit
9jEVdm2wBxCLxXzk27bz/dTDFsWpX6zmPmPMw93R9AYLWveiR3w1OIU6HnXjufN5pbKGhVYxIb+M
3PcUYD9zoemxtapLL5t3AAyxwCBjJBPt5qW2p2tEMdm4fzYgdYUPBwVA/EmH95lFz1ZAbkuPs2+i
GIZtceLjebSUdySdDS2z7X302IL1Ag1KSahnblQ9TyJj912TxiuvQTM568BUhzpoeZ3aPBSMDcMy
sruNZpc2SZNlaOGvgNYf0hIkSjkvSJ+WHlHj8mfVAaiRdE/BY6+VjhBFo7FtvVdd9SedxPVKsa8X
xOmih/zFLjvXXxphy03SesExzhZxeZnR807CRr7qUnOtWs+gBczfdDmY6JTie+RcajP3al/pDOxy
S7FKiQkPEh1d80XLa6MhX051hCguovKSqPpWM4nlzm+fI7LLpbWqS1jCXkvhknb72PuWcXlAqocR
wXhtydDZTze/hPWsXfrROGtebBwDQRLMuwoDduPSTiM1oMHAOton6TZwiht3lVhlxIKmUR/QjPJG
I5iThmoIVHhOK/ufUS1hN6h1YqqcD3v8KXzMy0n00Fr1E9rbe921L3Y9ZBwY5dtAeFEoxfhqjvbd
ZMeHMRjf2cAW35Q6n2pJt8st5qXmI77FjEE74+AOZY/wyurdu2gZPzHKTk+JBmbRiXEB6i//gGaA
xibkdoF95BGsE/I/EUqigIggjL7xDwMVczh5sKSy4bLXQWDcT6mNo1Pal7xAlxIR1I1SBQ6KBMaF
qP62guWuSEFZEyvOBPrm2qwaSTT2DLwG+cCWAQfBEDZRP3Nc8CfoeXFCY69T6Kb8poVDFrVH0rCw
kxXwyxw/Xk7wKtZucYPxttwbQxZUu0RGdK9ujyivGZ2jITFcYshfdU7q4cVemTD2iAjltiZ77COV
zd6TGBzNQINwqoEgUUQjOWZslPYPkO3mk+WiFHbKvVU07sZuJlR+xvI3seQ4VAKnoSO7AJWzvR7c
kQ4WK7Rnqp2g0j9AVFgTGvdRM3/jtq34gIIz7IYHv+oflUmI9NInROM6L2ZguShYozK0ERuPSn17
QbNwujjORrgx7KSZK8hwe3wG2cjeAxuwaO7asbpxlItD4g9bBToilBYiZ6uzUJui34X+ZCCRAzPs
pfIxLcuCGdfII2Y29CDNwcm5tCMvuI8NVIVWWT3g0wL46uY/eQsxlg2TWuVTQ1E9+g8xstius+5b
G4NxPT9xH2y9ZM53YC8UBLUIb4CT7h3bRXmoKJKIK6hbxQbVfA80naSPknPgMXLlOCMInznJhugM
QtM7mukSlnGHUkaocTW25ftAdXyoqgfTtOSlzVwGYVMe0W7l96jN2ZrXLSEXbDDmdz+u1f1ob4TH
DQ9a6UMKSlTTj9WanBFcKkhS8HsMb7mH4aOOk4uffNvDoZCTGc4cZyU3MPYQ81kTp7SyhxvEWpIa
Fw9clthaRaYL0ITYKJdUS1ZdhsviTxDwAtFEAgsHNJZ+Tm1av2mImea6UW19LaVJ998jn4ZrwSiM
gGJ+1lAmuFcLL+O73ghsEakrSoGESdX0VQ4uRJxpRqyzNGs/+hvKG3uB5z1k6/GoqnGvB82W/Sa9
MljzCEQkIIc5XbFBQJ97iebqOeVzg0ka9mvemR+KXVWGbiZOm60E6LVgzyiHmlOO5HMYdnvDqf5Z
7R3e2SvJAQhgmIsxHs3nl0VFf0i+xKYfk9dq7cRTtC4Yz+4WuimSSvG58/uG9A7n3HHYXxjZthbi
QY4OITnpxphHH822fMNmAQiogIcL82Nttbz8qn8ZPdQ9QV34G4WdyjbuWXjnWziJ/gpYdsnEYnxq
c+ak1mCFHmNP/JbmyWwnmPKq2hV+YIBucEDU9/Xz3A3BTpRBuQqkO657aT2lCr9nNVe/kd1/dS1m
9rZJ3ul4Qg+/MEjDBLIzYpDe5Olnzhi2Ma2a7pyVid1EN8iI6ykRW1FOF6HSve+CVUM4PYUkw0PK
8DNzm+VRvZG9fk6s+q8klAUTOqnLVfZrO/QFMRgwUNepRTWDmioCQMI8KRP3JTtpzLDI3yoBLR0+
vU/wXERI18n0lpHLHhcViS17WouvbumuWV4CS1zrsidZXrzKGeFDIkJXtixQveHo5YL4EtRmbJjT
YQ1iS24H4e5ApJCfI64MpCFZ2tUj2RaHvMQsmTnE/GAjp2CNcb5x5ZBHqLPpolk6rSKb5Ol0L+bR
hDqYvxt2T0HQER4hqhj36FPQNf4eSZ3C071KLD7QaL/CZdBvKDkfp0wgSDE5m5P0exHLtB0NpmA1
diEKDJaTXVS+jzPiNBx2FMb9SQU9D7pgFLxU1rVFUoip9oc99uPo9rQbGWj1sshmWqrut21JpHDz
5lTCaml5htYBNsxtZnXLOs2voJftzW17zBqYgVaEaS9CJdDa41oRHiKc3L059ooNZKYJ3C3nJYpZ
hsbTzQxB3bAIRUZN1x0D1osrAulj8qBNRWhK9pP3Pw55HDzSAdyObkT6rB8z2BdnjFiHhT10KD08
Lckk/4q4wy7kGzzttx1qwvicikeqmxXyFKMuKQZAMYCL3vCVo/CzJgWuxNgO3bT29MjpnWcgkZJY
HqHnjugYAeOuaX2I5GEHufazyb9wMN0kLDb8grwTNLN8cVzZryNXR6GtSE5ec53Y2x5c0W1Meu1L
kmJB/GInKto1BEyM/obBdCRyENBR28XeVG6Y/gwhdfXBbjHoujm3tgNUYCyKLByGNDqrjBHF0l+1
8rYqbeiWSphv+QArY7y6c3ANvGd3gm0mUCLCHk137dK/FGN6xzaXFbnnryMdmbvFdnbIWq1bVM1O
bJKA5apvLOTvIVfxYdu6vv9ow73dabI3wtHrngdrPkEVGLkHqdXgJaKpKIwdO3I0bTjBJRNu0/Yf
jOWHO/GI8wWevVsdW7ievMwUDUZ6j84FMUkQk6JUwQT21aPt5HsrJoGLh4VZ2P2ksHCDKmD43lX/
agznrLpXrZhPcLlC0Lpbk3DicOTJDurlq7R0v2rg01SGt44pi7AFumtMNYdYN3+dAZl8kKB4CdgB
zxkHPJAOWh/vFpRAWleY2BiqiRXSDUrnCZ/BmA/iPPVECkdPrh2hLKsBLA+R+ZcH9WcAs3CtnBuo
1OIOyFjsUyVjJ/ynYnbXeop3REtxIuBHYzC5MvvgLoi4SHTdwDshIt6yVLLKg6rbQsWfVp6lxL1v
0ZFzroVOdkNketUdYqo4hK3Lkaxi/CHFozDbB+/GcjJ4rYfe2BYT11Lcx5wRamEfpZnoNRFGLeMc
uA9jbzf7wjfDlvG4MzZ3gZl66ylDvuGo52iw26Pf2jsPJu6qEWaCuAWHh6YyGzXmmP53mE5t7i9n
NWLdLAL0En7+L7Jngg7rW7zEOjdT+VIMt5poPCQ60ti0uhQCVQUQur8GcuYUlf8c0pjMxyUf47Vn
Vw96xO9cx2yrh1ii7bO4LQmOjwJaMSP/V6oMtBS3uJND+LIVRItyQQrpWZfF2g1g221dPAUOE49Z
CEQX/cVJ02pd6egKsvUxB47IBLb/LWXD6qyZhk0H2hhVGXM/+czEC9NKf2/59cbJIfAS7c1sEiFe
jU+Vorv/bHpvX2ySXsMWGbBCaZRz4dzJwxAzKBsH9n8NdZ5oITpO0OKH4M125Z2Yswu5W1+wO8+u
fUwF1K6Uy0s3PAo4wGB59w9GRamVtcsrqAiO3XtfeE+GM/0VUUcWoJPe9Zb7USvaPmTUexGhQAKV
R2wn4JgRZBrszttiKr8QvTlvlcD2ar1Wff+dErV68E3vXUvOlI7mY4OIeR9xCJBeXWyAQZ+Mgpgh
B69d7Xsxdgz/1+wE3Gav5zeNh3s0H49BgQq7C9pHU7xWS8YxJJYDbm6mIo258C6l5YmRGBHBc/Hc
yvpOB8s/NqTsOnTyFHsZi5pJWaHO+Awl0Tm68bvZ49BaFh+2wX6qCi4mnBwRM+MLdP/oJxmmN/dX
h4RxKR5TRqw3Ug6RCqxAGn8oj75pEljU5HxKbJP9KQF1pPTVuN3Tmxld8r64VXZ0HLz2RmejGoaM
uBIroaafRU6wz4fkxh0cMTD1jK/ZKjg89utR4axDKt0zBQebkUd3uBnmcCaKeARSAMzDK4lWeI8a
w9n4EbG+mch/XedmJvLTJyym82Fsq/xUdhnEPAXIxjCe6kZjNkOTOznZWiEKrIySSrUa7yp5Zzfz
F0yjJrwJWHleSBbLtfNRjvWzkSO/csoTpcpT1STpnksJNnYS/NRuBFjbAw7A6I01hk+94Wz0aH9U
Rob8I4mvFqPkBI9QAq99xwYGO99y0o7HMGNM2zCrykvamqekT+vQuRB/fRqbgDAn9g5dj6nYZIPG
XNU006PPTKbvk5eRI6zHcE23nXLCQi4NYSG6+rWVDJnwo6ynElaSl+MGIiueLQ2en72Hz/fSFuZX
M8EUFGn8TGwOb5JbvEZx/89+NpwbEPwGfDLmM1RfDP3V0u9GPupLLgkcUY9dU4MCZ+/m2tNRZvKR
GbgAhwbGEKMWCJzIwZ8Rqkn/YqX8QkzEXX8a1fIlZ/+aWWkOosIEOCFiHNJv2IlTdM5q50fTY8Hy
eTXImTP0FkTkqk3XjjvdDj9LXd9loAg6ibZ9zPDbeOZajayu+mSkmYRNKWOP2j/yrlU3ZxvXde/Z
2FPUMZKCQlcmV214Npu2kclTPn55nOPZwLzLnahFST2NTfgsKhuZoU9k6nrt020K309Tc1Fjdqm0
fzLwR9USEwNFPWmRItlmNTWjV3A5ALc7qxav5mDbNLZ/6QROVVq8Ma5mvugFBzzFckW/5G4Lj4VY
hCGxMAA4dkm7pgl6agmAY1LEOntI2AJ5njoU5XzyzXoM6af9IeL26tjCT2qPr0Vvu5bwr5T0yzAI
YqpNgKmdCfdx5HuRl7LJ/eCaZ0Ktbja0Xv0MagyxsD/3aXGl2IH4mHsflocF0m8JyhQ+hh33RnyP
30VpHc26/rcB10OLlbuM0Kwcnmn+4izDsB1iplMtu27PH18XO6B1bv9MbGNh5TePRLhsC8s18EgG
XzQEezlloHtAniwmPYasvm0QnaHQdYAz1PgmUlntW4VcHmHKK2HCNJa2+VP55JSwaQcEll6WioLV
HAwobaTorBufSD6P8m1uPfucV9W7p0B0D6hSO3Aau+zWPmS+oVcaUXDjuV9t4eRMJ5IzIymT94Tn
1KDD0Q6yT2tfyxntrVe5oVmr4rg4MFdZYYzWUXmOgeVn8TcuN/cMSXzPkfIyTgmdW5//NAv2naho
25P0i08G4QgAGHcKRMJe2z/iBPiOMpFsmpzPRZog5hmbAUkEALuk/lWR8aQLr95OQ3DWDQ1QYY+H
mX2My4u2hpH/wCNerdPJWvcwJRYP12el0dszLN0OrJZWNnkAbkvMT4/OR1NfAEPL7NLepNV7jayS
Rovqg/yUYzTWKfVEv5VxALJSVWvs7Ew0As0U1YQYzdhkNId/Ii3OUDXuWCB/5Z6m/Q6s9QjPgOlb
rwDWupduTJf9gqyjgz7GSbrFeYMVSCzYr+sTRxff1m6/GF3jdczKFw96dyRGaHC4OTMPpnfnzn+E
bfCoO3e9Bl8wL38mCjriihpUutCAtPcP+BCr49o/TMVUb1rzzl/cdmOn9sQxTsBzQM74hNkfBWhW
lkg7HC4YouygiVW3WD8YPvzEbh9oYtTs2g11Z23tmzEvsgNQwDUNjvSm7jXtO3btXv5hZPotFsby
7XrHbDKDBzlkODrb5MASfVdKbW2l5FOGeh6VMZARROHcJ2WGzLY99a4DHj7rkWBg1GWS2S37ksXi
LkL/GvYxo/iY6Ez86TT1rmIeSbgmHU6zW5DDbpkydocsJpkjLr6CDEg4t3aAIIAFc6v6rWMPKVtX
7gzYX+YgmjMuCgG0BAdmWf72FFKoM0srZI9DtlGFrRcj4DPjY7KD/GkzO/WrcCnZqJZ/qnx68RUj
n9aj/+Suk/LS2QWtZU15Nff0H4UQ/h6h/SYto60Z9C95ddt0EAEU0NWrWpIZcA0mdrFN6r5Yuf6s
05syzVs1SHDZQo1PlptsWDLvYkRIk4hQcjfqR5vxnVX31qrnBEt6AC0OkzVz8CYqYs3ng9DgUWSn
GB+Knzpk2saET9RzCgEl3gj4O2HhGwy8pXvkEn7ro4BY2n4AJLoQklVBs9BGwDgmWQxcdaY+/v8F
zX9JNNd4vzRetkU9AULM6BWcx8hDCMFgiwHhKYexlf9Vc+edcsdumS5TIKI6343mHO8if3iYp/pj
Qn2/jhIvhpLrbLp5Ku9mGfDOwIKZhwoCc8P4rqnr/txO/Q+j0QrRfPVQ+stD4uE2R5zBDudGuLJm
ENtyaH4GpoGbPBmgqMUiPZgTI6vJmR7rOxf3wZpNJW1ul0H2qQ6iHVCWLdfY9Z5k36HrwrYErjmZ
yVacge9E3PeRm53MpON4iLudzQSk4WBbNfgRdtJu76NxSlf1i1GQ26aHRGyyBDHXElmnDKYc4gJm
mXywQfNAy0tKawO1Zy9s9e6aTgux6KYuSd7IeIhWTYLECHuLezuXro7y/9qFapWdd4lueMUiOlsR
s/sy+8tLczPqW3b6o3Xm7UvXfE4Qf20igywDMzPHp2YWDaedxFpOM9vE7J1KJ/6CBGfcmTJ+143P
8++oa+8EdwXCpnBGh75L4uzS0UdhwuOpx6LOyuKsmbPtJUNpNCTqivUpOjBtfGgXWl7GOq3duvdz
1O2soW0Js+3PLqh+JARGsJ9i52cpRq6tmaAG0QWvRpcdJZcyLVhBPibAuheO1D022QGUcpbzZw1A
tl0cH+N0yHc2VsptbHZn6JbQ6TRQARKO7bEvN3AJUYbV8WHJmSExnG6bot/0aYUMgHdr69rxs4gF
AiHLrDcopJ9t3vUpIMOw64IO1Bm+cprn0HYTtbLbTrOxo+xhNNTV1U/EmKnxmxc6O1AWRvY6oUlD
oZUiwFHcs8MWGqu/zicCXEymOdRhI0/ECAqFM6ScoD5UFd4/Yraa/UyIprlEL/CxrlqC/uxki7tC
NZ91Kd68ghGwrh8KyyQ3NXF3SEKqDT00YtUBHp+n0R6MEXbMrj8Lm/WK4ZtvtTMs96R/PS1zvVHj
bY8guGNJJjWPPiiIyJsv2iJwTtL2rBsgNcQqMykwHS/MijeNL5ZgHvsZeMZJj9QGtD+U9G1oLha8
kRTSjZsDDPa/E7N9MaDOE0/Zbgo7fZnR4u2KsqVYsRnSdEZ8rIv0LgOQganhMVLElE3yNMGiLZoW
iJRC2BW0GETcheqsu+0QknvfWeBDs/j3Gh75gHePNNVivaQlK9Fq78iUZRB4FiZ36Fm5ZkxBpOzc
PA/uj8FODM/0iJ+v1DaYNiA3nSHw4WRy79cdP2RK0D05W2NmRh9HuLsQoBGDqK5VJd/iTN/7kmwV
GWcZDQHFdxJE5yJgyIyhctcoCUm44RSaq2HvVjivuMX2KnZfBoXjuqGXG0d2pWmJOCzClD9Y7I/b
yYzZRkUbpqhkuKoLzG+CuHNMKPQ8OydDgAfiZSWapj35qJtC3Jk1YLh+OKWePZyomt9EZ4pVQuHC
WrzHJcFi6v8vFYnCCrNVAd9+BO+Pz1xLzqzV///4/xciY7y9EtAfTe/eycvs6FrGLR673Zkxq0WZ
WxSznVah47R3kzH+tE6UI+CFLLNkzUGL5i/p42lrx/E7tz00sBucV4vkOwhasYk69TWVlvGY6IPX
e2Jf1pxsjuHBKSvxhQH43GJAw6OB1+B+4iLdlJ2Nj9Wmfk5a5u2WprWw3lIwlatkSaKtQxUIv6Pc
JHn+L/mf2R4gZjWjt8V/ykx/Po5R/LDky8aGcEfk57AycvcnGtT7MAOFMP1uZVtolBBvgbgeQBXB
Qdcl6UwQbr5b0ylCA2F24s/ZXpou2SLBvI+RhBGqzhirRSVFevW8hlkzhKJMX1i1rVPTtdYRfheU
1uI97sw/IjVUSLIBRw2iI/zqDfq4R/SLb14/bGLRf0aTc0p7ngcmqsQpDeaCA519/IRmYgLbF8Q4
1KP4H2sveu3J/BozpJb2cJdJW6AJT354LefYwLkm5gOKsEZAJ3K7lo9/q19Hre+bDJXrbUfDiiT+
nTAujos1olCbkd+yWVhx50uiwS2MmLU8A8yw6HbQ0i6QYCwMwMyA6tMwoHxGsR4Saf02sOdeax2/
DcuNMgMrlzh45q2a30BCU/cTjlrDZZ4YcJPwg05wHS5F43mMwhtkDbiXJ9x2ZmObZ76xOfG8ZbXB
5H90CNLunSPOkFXVMI0uE1+GZuL8gYsK7aV7KjGlh96AgFHWxCInYkIIXjjrDv6rHCwjrIESHTr3
YzRcqMjjT6qG8rLIIDql2JOsekA2EWAiV1sHQMstP23vE1QcMturw2JOsVeP7MtM+sEN2+Bls0QI
Wsjt/If7/mZFaas7wri2xRIsRPz6PajYFHP5CBWMtwXZhNc8OT01qYbtvCmM6Oj4LUayURpHHwU/
eQP0yF1mhTONXNuI4FKwGSQR3P+oW269IoZWWvT1V2kTQ9QtTwLRDsIbj+HXbOCSTY9p5p3lVP5z
JtAKbvYPcOhd5CZovabhMEzxhcWYH+rpP/bOZDluJcu2v5KWc6Shc8AxqEn0LSPYU5zAJJFC3zng
6L6+FpRlljV6Zm9eg6SldCXeSzICfvzsvddmZ6DwQapSnMYcSqxhgbL3LwBDgo3h6xtP5EOswhdV
UGPZpBiYq/k3GIlthe1s1bTh55T3n63Wp3akR4NdhHJiuJNxILDn6JPb8RxWcDt5vXQ3ZOwvAITP
UfNF8pfjwdqXNfNP+mrPxXs8Spzzon4qlHq0Eobg2ChuPdgQBHr9xxYCa6JWt7yygIGyQtBM+SzM
7Zuiz+kY2jPuWMx96Ctf+OGzgzOVzyAAYQ1rd4vaop5mElgxcP8tIdStmsy7SCmmQVURhgl6FMJE
6/XxxqTeYVVmLXAya7o349kNkkcQ1XLHV2hvKMz+VvH4WXmp2IKx34uxsPZOyeJxcOZmT2SpXswk
J1PJ+MR48DSrcrpod9MNPlOE8jnDiRUA5lxbWexuuLdGaxSnfUfpE4DUgnS4dyBx/G3UxRPmvWLv
Vn60r4dgqS6V+c6NcJXHZDDysLE+lBtfrUK/+G5cv5VmFV/nVuJLcEzswLNnnqyabS7v0/SpiOuD
Gc0wx4psQKQxw3vueVejlLtmfrAb6L0mPR4mscNdO+vhVC7lKV3f0PbJI8SxCuPcz90hmJIHGy/c
3tS8c+zuilTjnwr0IxLc6EceDCU1S4BF3D3CLiKIvKwnRzmV24yE526KQCDiYjgJFv2/JIacrNfi
B9m0dMc7WxyLya+eYUa/1saDF8TDCwKk/QgNdkNYK1tH1N8exrZynuy0Wvq0UovqBn4JKNGccuMy
4jNZ9bh83hIi/Od44NWVVpE4uW5bcj7mBGbNnu9BjbtHjLPeQsAY90MSije2WEBC6obW7cK/EIne
OIJd7BzyY2vKwsIhhGUzkrQfJhE9RACX4G3Y3MC2xoytJ0/rXW/zduvK+m7j3jxCWs5OGMTZNcfk
E4NE37jww9NpELGsFIdQJMruEQE43xbSKJ8nMpaswJqIMyll3zo5P2uer/gg/5SZ4d27ObrDk8Dy
yAXzaVgPcx5etK5BiXWWvU+cGktWbj+Dwk83USrESxRWnP9u9qqcPHwZ2bS0IfJNxIy2m8cgpR4c
6FbuDOJxkNAeZdC9qdndVwpIIjiNM3ieCCQS/F5Dm99NNFXPOCA4ywHprKuK2ke/aim9l+0DRbbr
Pq7il8EKWcAruDC5X+GyNHW8czS+hXpkESNkvOnhgZZF0r/2zObKDM5BFF4LL++vUdlVhJqII5iA
C8yS/kETJ7uVldSLLPbXvre9I+rlY6CHCRdl3vF8M8ia9i2RkLqJtmk7fMXovecoj3a1fZ3n3L/X
Q44qnLrFhh3Vg8974KBHXWxA+jDXJc64DSDtHQz+DmpGaoq1DsgsYPN1j9bSvm12LYOPINDOhXxb
zAH8QVGskil/Daqk3g60hGxYBEZn7dpfZW1HZAXc71IU4d6e2X81OHvo/7XbR9V9sIPyTr1XHru5
hX4GgxKOHSXtCIs41B0AeFGD283XfAlWN9kHmFb9Ou6G/lwRbMIu3nU7QiTBJoWKRv/RKQhV9cyW
02+c8mbSV3HUDhphAbD234CELPZNlAUTH9HSkQXjTB7T5CtV5YuPuT5DJ07j+jlZdDLTI3mR9kRj
e5PFCf7kj0jbqywmTRWFyzkMVYj6oKG6ku0kTJ0w4zlZwm0fJDzMz2yfG9QO4MrcQOFjf95QuxbO
M0+DYHQfhjbyqeHjfInG9ieHnLmLmp49EKY3YtTGl+QTYU9zlq08FS9gMxgOCVTXgX0QFsa5UguL
Ulh6V5c3zlARNwoDtP5SSeOediYeJhomVg7jzMaMh+nZJvHZEdz4pEVGLLL7Agypd/YyeOAjAJ5s
ZTM7vpJgTtO+VUk1UsJazTfgEx9Li1pVe+O7qRr/xNKUl5Ftq200OAabUSoLnIxlJcc2DiNbP6S+
9bKwMwkzQUu2rNZ9sJJx3Bo6u2qaiLZMqi8T0tU+ijh6+fdTgsVrHbhTQXOpcpx1g9uHRzKUOcbm
AEa4pN7ZS7Nn1kbzIWFnsk5D+SVsv3spUuM3oqX7e+BgxCEWvOmC7RwiE/bhIXwvUvueRGbwZZ7x
6d1TZwhBSVeIriAXTQeMBikbsPXxnlulu7Vyae3dpIHPbTNeDsZjElFbbS1XRhk5yYmywZ6TiJEX
h+lTTJXFmutIdkytxUuA6rd2Y/+U9yPM1ZAJuoit+WqI5uY1N9103h7SHyaptnmBTIKlYwSdmdn+
V6P75ujL0eWOmbf3tsUn7Bhk6ie3O83+qIj3MSXbNW/MMjw3cSsPXi0BVfLv4qrmg5/zatDNDbNc
Oi/eLLNuuPRGuEpKaOHgz6E8e9V84JLH9QsPgEqs8dhM8kySbjypGbS8aNloCXO8d5517QAVrIG+
15t4cvN9Z3Pd7OQ4fcCW+Zg8FDBupOkdulpCNchbHMcPjSyHf/MjsoEsJlvachbUpCOX7AY44S9D
cJ/Jbpx5xOALDnSITEPHJxU33a7Wg3/1h+FxjEoMp0QMt9Mc8QXnwrtkWfPDwa21aRPpXpyRDZDW
HZVTWbDTU7wwQCPnbBeKi0G8s/AiXyjsa68euYzZYhs6GkTJAYyEpzLI7BMeMkNELc9+mqB6o9Eb
u4bMQj0LtVAXp6heo7pHktAZhtgFttlR03kG/uCEeXtrBQte9K0Zen8XXVP1xxlrTABz9s2q7yoi
xhRbWezza49bf5HjisHCZlbRO1UjAMiLrQFEjesuZzsrGDjpUQI2Q1VXbf1ISRaKYJrWiLoPRus/
k7x0N6aZUwJiuOuWQBJRRvGaROnvykK8DFzsZVC+1uBV1MJVMEE+vIZzRea+hB0XGO6nC6kMqaqK
NpLqYEAjuFDnyH90o5FqpZ6aEruxYD1bn26IS76uMF/NNBzgVP3EtTStTYX3GeDRL9oeMwjNHv4o
V17TaR6J97XISRn8/SpUIAgNntbzLI9gOLYSps9q0Hy+zs27TQHSWYvwp0HIfs+1oqALlLwghDUK
srDqTZVZPdpuf0bLu0CPp40wm2lYFCyz+0k9+DIMzzNwqlKOKLn+Y+lF4D4yf1NbASUGk72VxZ5I
ytUN2PhxtwRknvl7NpvrYaKAyO78p4hyaBgtP8xQffrESaHuKKRm52pNCNLhGBxdjZYlQhP9LbYv
84zbHkbPtXTXiHvrmsVxLxis3DwM1gRbH5saYP5MmKtzm7UZ0EvhF85HPiR/aIn5labWV19AuhKL
u40itpdAqx9G4lFwuoSk/TLDAmZaTNyIE21gPkdzB6KceIUTEkxj0yJXVkpMsuEtX8uRd0y/83zm
yazZZ9p5G/vpw3WDj7QZn7XHnx7r5jhjJCSQxGRIZ9KhDEFDE8G5Er3Wi61S1jX3iA89ea+TkXS3
uGVISGMBPCDzPrK53rmVFnCdJLakuXuQjblOQhtvdXPxMKJgxxMsV6dfXR3jKiR40LUvMBFvJWh4
DXKiFPIKXvcaONznHZtrJZZgfweXlXYOGovFHBKOhPaCt8jGFi8faJ/hdtl1m0xTaDLK30EyOZsu
yT6xpfxiiUzsQ8rbNBbPeWPf1eg89rTFIGvfkzS82KVkEVy1N6fFzKr5PK6Da17W7nsEvj6mDa8r
CPuY/XZoCmY+jvYx4zoZmi5OVwqpuNccAqGmXTf19Cz4vO6H6NyO7aeNxTfrM7jeLZf/6kJCvrfZ
YkXshtIJGolrOQcLcXeliRbYQb4RIg1wuFW3NuXRSFh7a6QOfXHHIDJ5WkxcinsrffBdg5TT5G9A
o2Bszhf6iVU+Obb1hYuhW3vefHVT/IJ19oT6eB8GxWcwfuQW0XBsULOKngJ14BY/Es2gjdXvvkpN
O3um8dXkdOl0tH1iJl3hOyboa/TOWYHcQzOhclde0cRa1yGugsF443jZM21ExcPfD7NljqTSSN9A
9B+E8VIrRz78/dDGGOpSArncuwgV6WEbDyx9ebivEqt4cemV2ihLD+chbfFnBRbf37ICO70gWMuU
DrTQGIZtzhUeQx/u5nbeiQBbJLHpfR9498HvE6r2uj9JxW1Ox9NBUnnOXSsWGxDlaoMXzrq33niD
piXOBFKsO0fXeAgZZSgasn8q9A0Ow3o7Uo1NIYu1D6aw2VcGKndoNPM1QrXhLVwmm8Huz0bTpMcZ
zwHHI5KRpVi8/v0ltiWol2QwYMWlrBHQ4Hm9NqcRW5akaxur0RhsnDEcuN7xIVAO35qW10ttW87J
nSIbopDmiPEqY1cM0aP0uhcf7vG6aJ33toMgqpcPMU1yG6Mcd7yDf8+T7k9t7fQnt/0WDKLHxiWB
60CFztFCPHKJftCt57oJDijG04maASIji0JrxO3JM5v2NO2j0nrGzJhQWt5CaJr5dlsu9GN+EkIA
ySfBmvEKm7yNjy/06KUa6BzilWNnLKcr44xuktEbahnHrM1OTZn9RtFqrt7su0+TzA/P09A9EJeu
XzysuawWaKduJj9ZvmyXDQ+hgCDB2O4X8YYfac8lqv4qG02kGqEBa2/9pJUZ0tU6v5QTQKS0zXaV
mbfY1iHJy0g3+9ElxBXhVhjN7JqRwNs0ZI3XaS1WomTXK0wbOcJftkmjdyYqfHXn33EIBGBogoDX
Y2NdxmtdxLQdG+qt9INd02nKUyP6+Gz8xKVr28/4yazmjYEgPupy4keGWc/hKH8wKiy2cVNcW2Qm
0bkf/KffyMq1gkJzP6cCmCiwFA3P/ARcX0i8UMIsmqbnimd77DpyG8j0qw1I/7oWbUUkpBh8KDKn
hvKPRFSCwfstBkRcGQ0/4bWE/LmMIqux+vL87OjjgGkUh4VBj7MJ1mnVacxhy/zg32EFbUBlkhLK
cae2jKCFuWDNu+jPoJMr2XLcJvRYGrHFEWYWG2Oerl0cnbioq5Ueu5MCOLrRiqhHWNgf40hzynKE
7KUDjAzVJBzltSOfv+Iop8h1cLOtxA6/b/Cey7nZwXSQm7jt/ySz/diMcMTYTmGJXyqqLVbZIxgo
YUbyYJce14Vw2nl1+4LL+NEqXWtLMFL72KUx7CCXpj/CGe9JbQoSDJ35UeQq2PYgjSWCs5FmW1qH
Bkitd78sKJVuux/KN7jD1BMxE5ek1chuH09ffh5U9tFwA18bAcmivOCDmNIebz+X9MaT7rWO4FnG
bb0lSf1oNwHz7RTSE52ijZo+bcpzAOCI1ST6lvAG68kp+xPB1X2KE2EzJsAuHDv8aUU3X5t6G3rp
E0Hb5xw+dVef54j9h++F9r6jSGVL55hP45CJ7bZ4kglkhbqrXsvKr+lq4NSwiumlhQS+6ULg1Khw
JcSCoN4WHZamOMW4Ok3UjtZDsqde9sNSEfVcAgBha7L2wNTUWy2z/zR/eLI6GgbJFm5qMMwVroSl
15qUzFoV4KR06UR7v4F65k0YuMyRFumshhE7syMOeXW5srmoLgSxACR16EATWj3wyqh9Nzo3XPOP
OTbrAKsg5rVNUTYrxxqYvSJJSQhma+m1P1QNmcHkOmAWTnbpcGrPA0L0HG3Jl63tsMGOX/wS2G7S
BPdTCJPFaRRhtmkC1eD/UpMK9nVBsJxc0qs/RFh44Zd4TDS2LqKtgtTPfkvj8iP4Pykcp0YhtzGe
EiwqGKot47ukRkc5O/jQTxw7GJeRVT65d9eUnvTDSUX1axfnhymwP5JE/RJt99annLjGgiYYpyHe
o33BFqXvIJpJqan5DmzlFVnuZpLzr7rhFabtJbC6vd2W+7FMf9V+feoLGFaOA8DVSx/Shm8KSUiS
8phayFzgsIv/uKWFSTE5CWfhaTTiT9jHdOxRxRj0H4Tokt4gyNTgtVI1sWxS6KvG6G9UoDl7Q2Tt
CiozSrwytg5+ajU17mpM+MpZ81x8Un13n6PSyG3/ktJqE1IGi/VhkSSq4olXUMgr6mFgFluZcNYp
oirDdaHd50HHT15IlKTXXCZDLs7rMqsAWWLGX0fz9E5PUoNcnVl4XsEDnczUYPefCEne0cWYm1wX
FPbersaPxM/6tewSOn2yX4KQ2UQcHLYVmyPQWLAArOQTPtjKzeLPtlv2wnMJ83jxq/nRRCQgLvu9
J/pn1rxnlVr+WoZFj9GuxUmcA4/BEhdbJNhMaN370RjeuX4FbOUHB6JDeC49QkZBK69DAiq3H+mg
7A32Qli6sFpra6sicc0KwffShFDiBn6474tobdsEXYyxFBsnnP7UGGfzgG+YKCaS/OEbbggi/3mM
WmsMt9z3fAYk9T5pFneePdMGkfHkMnFmG9gkN87g/R56tndVOzw4XUKow6oPTuxdoUWIlSnKGy+j
q02bMTaqO6nuO9LIyh9Uc7CsDrgtvtSR1oJYw46OmnA6Yrc7tpqXs18guAXdcBxZeqbTtG3KqViF
vHNWucy/pgYWZY7GKuz5pjts5eBCmawNFHg4qmunkuhdevyqYH/kjLlsGB1mAwGTpRn8Y0gM07Sm
mVLK/Bb6lEPNrBkIv7HB1KyXw6D6rFT6mDquZK3DP4PP8hnJ/FEYDALNnK7moZiPtl+9wewPV+jQ
KO/2+F17T5Y3fPnYCdD/GAW8tIKviCmItrOhz+pNhQXiJOP83bfSa4zQjcUay7PPwEa9XXsNyeXa
Nn/Q8oJTz7tiN3I9oxrTybcTCZp1kX6kXr71ShjqsUPYcgqGbcQllE3VH9cxiqtuw03F5/ScABUO
d2+Mp4YuFU2VKTMH4bN1W9n0zkJeErVzZ2dyB9z6+i0Sqnj69jhjbCOZb+Xs4Je4BsxfeNkfEneb
00aQDKbwSxbPBYlgEijYSnMTm0ILp+bbZM3UMG+dYZXjrq7piZ1Vfaoyu0SRSs5uF0Fnnjxr1Zhc
vgrbMglMojx2UjxRgsc9G6ZC5OpbSjHF3Pi/Ys8ql1iajdOY2UVSAWNphwroFttZZouj8DXUJpIR
vmlTi9uaV4Ml5jpoU0gNgJDQZvB9cNNaj1g3N4VGyoqm9DrZo7fKJMxDn9so/TbfZRq9zT5u4qhR
t3hoWU5mu3CW7Hn8uqAO8XcCJJRHZ/WGA/49zB1YWE71wap8aXZe7HTdhZrkX12RoaOXM6o0IXiP
NeNOBcbdDpZ+IR/XR6LUzZ0r55DGZn52Gv2M243jpQZv4QYHwydtYlrs0fpq2bV5Hq9w4tjE/y5h
bwCvMKl+MKpH7Los3QnSjNHJzjLjqFT1RmAUegAE3yFMaG7q99Ec/LAMHnRFx6JliX52I/eKuH8M
CVIL0/ptJeZFYaVTSPpt9Ugl3zEdQR8avjVvkObYGnumv9rWEaWdPtXBgC5m3AV0fplEl4g83voa
syLuvbPjIxKza0Ljqbiaj7siY83O0A4Gx72zfLbRvT1nK77LhGiDN81P/UwLqsWJ7nQcjX61hWfO
sjMNuTqyVMnEQYT9Lh7TVy8Jf7TURK5h8UiDd12YmPXejxlIxvrcxf6LCOIvix99uGwWDMsk/jV6
G03admtjbaQI6j0RIS9SA8+VO7+1lXzou9uMRMPmX9+nEuVQNA5zRDUcTAMlsk/r6/K/tiePCEgN
jAzQeUBdUGL6PONh7sYd3HgcFFbb/qCG+dkDaBMPIHmMZayI2LZUHL106lq/uHGegfyUrAWrec33
dT+HZFk6z34IMhKzgQ3+y9IGcjdnjW3dtbjOWfo2gX/FvEaHmRyhC7v8LKOipqI5zPbG3nWZ2z2L
5AfdTbh4Mb4M99oM4g3L2TPY4oMaJn4MDD3H2rlOdd5gxlYtfA/ne4zzR26oMEaz5lQuxRSDN0Op
caoDHI/wpNTdoqpinUHO2lBrd/aS4g7A4tLS3hH4Zrplqc1BbpGQq5wmeI2ThfHIhG0yOtCFTeJU
W+9dx4tZ1B1viyx/h/P2CwL7PuUqeZyqBqguTlLTUv46C6xfjQfuLCjCcotXgCFlid5MbzYLi43m
sICmpOd7lUzpKV+g1qA8+jj/U4bFTbV+sjWrkTHCnJYSLTp9bUjQyueoHSQvhEgx+8uQjnYKPw5V
oMsdqhYPCFYjnpu/JiE/7G721w2dtp7QxYGQ7T4LGYsXip/jS9ZU1kbnVnQwpnevI70Yxy71F/ot
FWyyxrR9IRBzn6X9u3WGfQRRvhh4o+RKfqsUX6iePspGXKcZM0+nxZNgqbtu2/AJax88JPq/B4GN
jZv77u/klqb2G2eEDf6LJaefphs073cLsiAK1oDnB0t44ZfGNQH+ISbRHZB93yTwIWAAQZb+tHEo
HasffphyVIVgfskoUW3Z7gB8tCjW+oP9jD5VVsLIYM+Y7EawFsJm8TWDx5JzyI62IyqYdb+z3HO3
E90uQo7nWt6HeaDGaFlGw+S7NWO5m0LmbxbTKE2YYxAA74VQlyzxnzva8dxm2LvdwbTsLwdSzur/
6Jz/pnNawf+LzgklX03/WFc/2+6f//guOxTjv0zP5W/9D6LT/hdUQxkEC6zed7mf/wfRKf8lgsAG
kOmY0iU8If9D6DT/5Tse00LgexwGrsdfaivdxf/1T/dfhDtNn8/HChG+pnT/vxCdQlj//Ee9FF9V
5fKfKiBg+IHnO1B1/MDxeGDxz/8XotPPB2RvTKCpEuje8PgueC8mRid3A/0mfSRa/KlNnG1O2jRb
P04CpjSuxmjMh9lHNuJVuM7DqnnzHCiDPlwfvrZy37fdERcvsatp2vUeW1u8XHjc/bQCEFaOTxFc
kVB3099iwKSAOh8U/b30EIYDt9cbM4JclJrDu+c2IEZaczqTVLxyMx1g4A94xAWL+aJH7naI32dW
VOEkR1mhIijkL7LUCoijnCIDphJB+4Y9+I/QoZ7R1iL96WXvdpM/eKhyv8oGfQV+3K3HM4afJ1Vv
jXkFh7sbxiEGV4PxgOjTkMOv7IgGYP5OuVvQ1IQOHGHAqFV2yf34fz5UnZtS4cfvQYYh85dkJCRg
3usm2rlZT9drX4gtN+/xOkJWvPoF1ZFevQ+YuZ/NmbqOVvbXxHGbU+4X0PY76xDOFvWoJFqursm+
cTXgYD537rhRsS524ZCkayM0caYnCvihER95CsutZ0iNusGDoBxAPrjmnB/HKHmNA908dEMsLzmS
S0sZDDTR3nlwifL8/ZVjtMk9S3DmuaHbHVPRnbs0SC6pr/dTkpnvkttjxcv0XMrmNxmjBnMEz1We
g5gnYhOmRGSyB8FC5pT86JWyKZSNDfTtvrh20ZPhTPd09IxD7ELm8CHhb+fls8zMAvwRuGaZf9Eh
Ba1lOtj0+hYfNi6KdU2H1f3vh1jk3vZjwHawpoCsf8iWD4EKXWYqMDuGKnosTcCXSak2lger3OuP
jQgoC2xKJlhT5h9ysN983SMlMcBclTYJKfSF5FoYxeS7HdAEhlbALSTkkKbqw7OQ3AenycE+KN35
YsRzfwiNtLhEUYb+lONHqgnncFJxgG5sZzoBPOU2mLrhiaWhcUpMn23u//p1ybxoFOmD7ZhwJJcP
IsW4XxXOJbQidfj7Wxo/2dGM5a41LDLCrTTA02KUuRA1CHZFl37TGo0jK3J/+4ZDFCNK8vjBr/r4
YZmwvX4vhvkzxwRxSma1LDNrY5XhvcblGNQ9aYSOSd+rMZEslIL/fNA1LVCg9W//+a0od+RZlekn
5hRzb464V/9+MPq4vdoZ2KYwm0kIy6nbt0EJ89dZ1rPKqC92rpx1W5Ou/rukLiewimIi+tLVPwKu
Z7N2EQ7jlkxJg0PYEcNrNyCmOxXwj97w2ff7hhLXPG230sq4mzWDhkbXod81kMKYF4NrWLgXvAi0
AYFU3SS1w+aKf1FwBZbEmnEO0b3c4alnfciZKIyzgRfp8vf/ydaDR1wpA5f8bF6CMjAvXcGcYIIv
YUMpkJ0avhiiVc+I35Cnlg/wW/MH28PnHtUmOLzazq9DyiW5cuqUbEIdUoaSEsQFggKlh9qFtWlm
Lj3KlEytJlvchYrF0QElc3WMvbcUMxYYCZFIk/Mk5D4DiogmWZGOXzoqD30mgtuEB1DqfTYaD+TH
EBRSV58L3DS1QPTVTa93JTOPjFL0HIDL8cSlJhzQGPhPayCKecG2U+RNk07Aoo8q+KTVuyNMLpAh
b+eeLhHZAlBrwmZbTP25SDG0hUHzjOJ3YdtqAPITW+WqaG/n+ZsQY4Zcid+yDcLfCF/fUXSdzYUL
giPwEOZwEdIy4MUxGszSVI40qB/lkG4Bq/0yKJrHUB4qbkNvlrwNUfpRMNt55CRHO6P51ZY/gRRd
KciRpZWjnZk2JoP0iWQf/EIyhSH1jTxJ1LmX1OMNPDjrRTjxJzLueX0gvHIahHh0QSSTQHOuvp0+
dUF5rPPwWcUtc7trXyqnO2OtZ5eL1EntH7YzGTy1e9MCyBDW2buI9aOfX2MyKLnatn1nbDGZHG14
umEwbqj2wsjuODUHRoBKUdz05N6jtBoXJ9wVP83eF0B4Xb2JY33A3vjssWjHEUSgLxrdu88uZC0y
hwohwZa+ozKFpWel2m0t3GyndEMdWFFe6TvpTwblel5bnQG18nb2sle04HCdiPQXcG2fXd3RXiI0
PosyNlrbCs/vAmQN11MK54RKDZIbn9ZgrVHXyn3QZxhMoAYpMW6EEg+zTL3VyEMYbGWznr3wjzsl
AcGrOCMXYX+QxkxJdWyVD3ItjsduHbcdTRx0n7mFmaNPSkVPTK+vmpn+GhXDBZ48VLKgYe9kRx99
HF8MKesNW+VfGFd/9o1oD34+MiOMkogADca58XOCoqmU7tllNbSG+3Qt5gDpqp6Ci8JGS2WJxuDu
su0FvVck44/RJAdF8MLQ9XIEwQqZsmw8sTUx1gK4zyYnzYZqjRmnjPvtOEXvUop3ZVyo75tPMpH4
xkhQzHV0NNLo0FjmjzQMNHggaxux9Wb9DSiBH8QaW0CygTZMPPtZUn9M3JiMJVUjGzlxE8jY45Fl
5IkQWTn5niAiXspNssJMvm3BGDHy02FD+y1Cb80clh5q6bypiV2GljYqQKtOLHnYnNp4K4uhA/s4
UofI3p/IH3Ws9LMUYAXPgf8nm+bylFTYcaEaflYZYe9Mdj950PBsdcHG8oj/g4zwYPZ+tSfIARtt
8oCXU8hnmGC5ssGv7n7bIvSyGInDDFBYlQCMpBtwPUEi23qA/EJMf3BxZotU1TBfqxjJV0xa74s6
YX6qoltoZd6bwRmEmTkJdllHxy+sUP2ad/ajW1JNHth4lmkp3lo2i105DClxZnC9LPrXvuGZ28Rk
9WdCAD8JU7PupRp3009LPWOffXUoXdvKIalcO6fIQ6mKBoIPFa6nvvPUxp5JiafdXNzy5YPJYOVI
mZz+/lbiVsWtSbi4BtwKKQ8rmn2+XDFLyb4rBNKHKySNz1UM40LawAi8MNt2lfc4mgXTZnWfnJTi
ve4C+WxeRwo4S6l4XFpeSzBM8sCNsHVlb8VQynOW2GxSisTdZ0VMdPLdq52L07NRIfD1plxQiRMg
UoatN2y1eh09jgD6oQLOFA0LBBncoqrxzsZUHdSIdpuy4D0iVfA6DH9bviUubWz1L3lm7l0qjD5c
rfUBsC7fWh5zHwlZItZqBZajVNz7ZnlcNPxF9w+sRrCxSbkzXBUffPBNh6AFpz0rR783jDYwGGmQ
itmCQO0Z4bNQxEStnFVTqGoMvHcCU536eoBi4mTb3gMmj9k5OflNeW/8Qjxb9bKYNgaC6SK1nxTu
nA4N6OcwmN8Q8atV2aaA2S02XeZgOw9jbGx8BrmtGDuUIu3vs2GmfSdvDsQhmstgt80FBSTZdzX0
hmxQS786DYBdXmwDQUozn4GTIjtgAzIN7+TwngCqtIew0kXsMEp0BEB/CND1LwvxQq1U1RtnUj7G
+e//c5T8qWx9CPy8x/MmnZcxqNydBiuwLZRyThLxZKUHRNIpj7sNiI1H00RnKqlQ2TUGNhqjF48q
HFgZ8uwlZNfsnQpoAhrHzUOKGTgOVzhZ2hLjlyscuHSmeao9K7vOoM5XHPMvZdp+pw5PYQQv41An
Bsc1OBA2WtW2tYr60gykSfwSGFsXLZVoEF8Lr212CHcbL7a9NRmGcm3xEBhz29viCdw2hRwO0P3U
2bR7sfIKNp7BZOunqYO2HjoSrJ4uKXJN6/NAPgNQgLPtk1WAOXRDCU6zM6qYtkE3vcOs/mOPM6ta
xS4+r8zXavrsCWTvYmYMHRTkb62bmUJdF6PCz1DgBbSoYUx4ulTY1wdviu4pEEfIT18OriGWHCYe
ZGV8mwhAQzj97tjgnDh2cM3wpjAVPW6YHGwSh07dYf+2+xuXGMwIKcTW6EFONxZ71ZucI2fjtDPQ
cLdmtQN0T9vgeCN9jkKbeMis70C1MWan8sk3qUfJZ/3oGRF+Jhlh4kzN4BTDfEiacD65PC57Avpd
bugdlrv+EikKLX3iJ35Otrc3EpJH4NamkciMOfQCYX880ghNrRh5qZXdBcG1pZq28bur36SH1kHg
zpISrVMZZxnFw/a/STqv5chxLIh+ESMIer6WdyqpZUrmhSELGtAbkPz6PZx92I2N2eludRkCN2/m
ybJ+BEJ9K6sWKAWCzf//q6RilVo+AsKDx/bDo01xTqqGK2a+rVo3PgYQ/h2Zs1aWKSE+CuGLmIZP
QTAEBguMHEglwyavS4PN/LDGRHk/tOFXEoQ1ErD69tEreQKPLps+6ylhRVHVwDlitn0LUBN3w28f
2vkeZAR7sJwEpQYHIii+KtX4EurFySWHxxQSHgXb2cNsRQevi2lnGPt9lxgLcb9wTqpUWAGhRjmk
YUn01NTIovYthQ7p2fb8j9GozlkKolmI9s0hg8eSFR3TTvGmICx+R33wThMiS33zwxG7xBj+NTU/
umxQv0Cq4CuguQB5pdsag/nDX4/04fCQD9XIvXSIT4Te1mNnKG6LPptX7T6aEUXYQcynrkjtnevj
o+Bf2o9u/Fu3HXBjSxJkXhp8S8BaNh+mnC3vyoLXwkyCFl9bD4UQPjc/i3K94ryYHmCD3EHDPhBD
KTeVDuytYxjnfCj0qZ70lTeQL4KjOaTKhhJfySZxxqyeTcEIKIi7Xj3ErIrfRM5IDlWXKnWTlj4L
piVEmVtLkRQnJIgVoJS8+VgxZuMtyLLd0FIgXGtsqOFAUXyWhuaGxceu9cVLAyZvbTAfrmRgVSuk
e5b0pTmcAAyurT+rk7xIRSaPTVgtmWoHARib+Ewra1Z3PH1jew1K/ywGMoJt7kZ8VW4y4BI058Vv
N4byNGCiLiNWiwGLwbWfiqVqhD0NzzcaE2oooSZdTC9NsdXjdFFTPWBogotWCYH2mwOxNIcJfJmJ
ogLl6jvs6lfB+t2b4m/XBz4kvPp1MmBDKdZQmzSnnYBN3Dg7JfGFVDA7zg4hEHzBxsjjKodJEkaR
OrcYU8ZOV3vAFuYRJB1xU/x5KkKi1X0BJ3ukqd2G0op27eITySprkazrFyuIePUbEjEJ1TVzvAeC
ew2jnAsr6O5pn0ytfuz0/FLnlXUeevdVzwktDWVrrBXZd7AbWmNWCp7rrv2e5uC+s5nS4n46Ot4A
WiAM9rYRkJXNs3dbizenYlOQl7S/euwouFXxk7Q9iXUuqJgdsh8fiA/zif0NUEdvhpAoRAnvawQ8
UvDJ28aG6+79gv0eos6ho31kBIJLMIB6Gjhi28CbH3sRnsrEDXdWND8qeFN8LSnciSdGrk86aIH5
Q8bAWPtYDLi+Sx8diuQb66FwbXHnXLXUkG5pNntpmoyXfShvc5w+lZ4+Tw3DHS3EKy8gDjI174Df
KIabzefSjD/jQnzkvkHgJsO567rEIEhfDBJr2GgQRm7tbs1u7t7BUEnem7WAHLpjoegEE2KU6+iJ
vJi11favxLOYZi49739uTRLfaA+OYs0d+t2eckAW5fI85CmdCTVcCdvWu7bOd4Rj0xNHG5YXL3oA
vPyNcSPeckFgh+WxLU+KPj4k5XDNeeDs+Y2hN1NpRleaOlBzBnci8H6B+vtHVzTRxg3adj2wDS1w
0GEJc6ZNwbQzEKSFjeTa61JIaGp2jq5Su8uttVXrVKOw4L0DhpmEkDvccsMy+huVk2ehSOgwzJzb
0E7jXrBVIPxK/Dpo9RbP4xJAyH8nHIi9Ie+dyb938M3zosufOacrdvLoK2bFp919JrynCnapWWLB
zyQPW+VjGinQko9bo6rIhnLKHaNqpgiSANW4mFVzI7vYXh2fY2PgFRP9P1fwWM3GJt5GCiJPNVKI
rQH1wy+d/yKMausKSBaOD1LThYstNgvJvzUGGonDpJqmPvBO5GOilyzGBjQ3csGSsc2RW9n5u5GP
dFSmW8slRZ0M3qnw9WXuP9p5PrTS5dV15TEljkcmB2sn+U+9BUhAD0BwMHjGThDiVoWThEyE5W2a
3RSUNntznBEb0+GDNUlxGhzAhmTN2tVQGT1TK7eisjpyzIW7sL7gt00Zlsc0fqA14Tlg99vYn7yw
G3dwp21W003g+DmOdBvCFRu3flio8DI5G3jzBdFQw/m0pekBl00AxYppIys4/mHe+zu3Kt+H3MqP
FYYeuyvfeQQ/JJwdZ+RoAhDuHGLdIxXK8YifoyOk2T0FmloplbyGquN8rb60MsGPdDD7bnkkz6bz
7Upn57rzc5N2BwHnWDTddKqsYY8ZC044YP1ayg3UaQKInIlO+hnN8e8MYymO9Vtdk/mxRv0KzQEJ
hDUR4SFnVesQBgTPd+k7Gbgz9nZUpZQm8NB5aqkcJOVIWo1UcTScginctQ7U8hCV99QM0aXzjMeM
hP8mxsj/bsrfYsnolNAGIBJHqct23DpCWP2rneYLxO7GcuhRnhkvs/wjU7wDpveRUky/RJcJG2U0
yvLYKhLiEqXEtwnuYj70LuixUFuXMIu3PEvE8giEiYXt0LZeeZMhpXX1JQ8/QwEWTZltsMYCywa/
dgrMLuIrHjoob8tnpnL0wxy3JPcxX6V8c8sClDvse1BXrJpFLH763AfkZmHFHpiw00xnBD7mFJ3U
5SkCK9urgIvNJC4d+28ek8fEyIfNlBd/RpPpk45h8nFKroeyOkeu+5Tgi9oMMe9nZZPZaIZ7sJ/V
CpLYOrAvhcrlYUqSeq/5OAnVAQW5yd4JVo3MnlrjN+nJcPuhgX2CaBVgj4OXLjl/WdO5XT77ef1r
K9y5bX5nTEx7fkKRWnSHaRMb35gAFAjOYvYYR+wYomh8GMYRMg3AW8hHKyce/gbEcSSFi2l2T7nw
qL1qt3kmrx3daIupUJNcoq6lxzhjyxtoaYj0L2nM5MtveyYsfhGWuIejLjkDIB8uP2szBH948IOm
uBmB3ocOkmiBh/DCOf0M/Yv5A7nUtiCORgXhMTMk/5LFn7hZcDDFw0c+259SDOD2Oaii3D7kSryH
Q6g3eem+G4Px6U50XGcF6prLndweIRhuCGhXfLH6k64eW1YlPc5goIHda1VmJw2bzk3FoYmXc6mB
zFs7NHEI8GRF/ZTCw/LaZj40fkoiEsixCLZG0WzzdHynbTHCX/RKpTee7IRTphPhtcYp6U980Byo
cEEq/5V0XpDB7/CPrMKKsuYWb1EUOkdnIIfN6ixPcvpJqNlZ4BQqs4lCl2zoKQ49iwIrbJld/blA
DiItPQERyjrnLrcS/ugA8zpua/JlizWJ5Bzn86JUv3Xc83BrScy+ipIfR33VI4m0sqokpkl18t3+
c3SqU6qql7llAT5P3ctUatQceXVy+Q+837ExcDnF1sTzPqx+fFkc0dqtQykyckDXXrdQS6hJaDoX
U6/N9JhAeihouwQCMTM8GsOjooIDjuRQLRg+CMYzwrFFWTuERZK/IBRtOT55FJ66+XxzDBDLNSfq
CiSorNDysgqHxeT+K1E7AD8wP2OLi3hpKuvaqpZw/vgCN+hJUR9XdtUuI3ihQsogUKC+bVm/e373
zvsIMQGWkwF4UTWgqYzKvJtqqHLJAreCrsKrygNZfZfNQVJ64N8153DMvhhumIii/Jxk0RfLDZd9
en0MSdZtckB7pZ2lG5DVrMiKi1kS2cFG9OmH9ZtrWJz3DAemK+97K+bSNc93XWV+pmzWhjB8aEC+
ZIwNGIiNz3bcRMp5RaBU+1xB4I8Eo0bn3TO9b51J/Qhp98SNCMKM0JJ89WbZjx33NGMiSB4oRIta
4wQbk6so/C2sPwCulnWym6WnVHrnUpoXNz6zUr5N3IRWOZQLJt/l+lL9S8BpsTAskMiz4iduqMxo
kbJaz9rk/nRHNV6J8xZSfNpTa2intKDAVgvqt0hQ2DHP0c6qOSeGIXy1rf7FK4rD1Mxf6OP+NoXU
ERjUDbBGoODOCeiPUKTKagyHPZPQJneBjyumZmqF1pURTCdPFnJLhzaOmyJh2om8deT70aGlc8zK
SGBlylhNQl1iixuHYVo9yiOiLZuTxpwf7WVUSeI3KpBaoJ3lt8hD556E3Fri+1qFERO+VGA/Uowr
O6q4P2EpX2cE5oBMJsFf0z6ynd8XmMDiychWaFEfdfKtA80LNGSHUXzZWHi9HgJtvhDn0hOY/W2I
E/iudAyNyFKwqEyzg6qyFc1QeJWcGChIgMud69WhiofnStGI1dXPoTUS7zIwIK1Ij99oHYMZGd78
UooVk+yllO2jrU4s7KFvEgTG8EOM+hrWwbupmwN/NciQatoFXs6igE64zlcZduyRmd2dt0y7O72k
IZGbpXIvfqS3wXLONIOINkisj2Vnf4LjL3GnL84aLm151JWQ0FnT1Nxqo7BjreTzj0N+WWlIA1AC
rzuxB7jX5QOGCKzvmEx8AWyOmO567qMniuckk0d4gVVxilvO/RyWDzFC8cQecu148YEC4Q2dOJ/L
Rz12ise6neZNqZkHqH2Lkvla63ync/c9TFOIQjn15A5bFXP+QVQpNr6UTyCXmz1aK9jujk9/Fu3k
ZOpVXcmfgh6RCpgaCI4fhwUHN9P6NroDZ9C8mfwItcd9rXQTg6ijDnkSsMjs/I1wK4UIlJOxCq3h
SsA+gxq4N7OFB+v/J0kMn8LSSCSVKTYeZ7895fFhrHME74xHeJcsBM4hp8woMK6oSGc7MB8q6tSJ
AbbAGIto50AJWidN8Ri1M+8Jy1f/S5kegaWWrcoYP5vagQeH5MnmLH2YpLlW2eLUrvEBd9oAR5ja
z0G7WMyc6JqAM2MvET/3dE4YXs5X0rIWG8Jr5wTZGl+pu5Ne/V7UKGGGnj8hVfN8FU+k/+lCs1zO
haY8hYHx4iCUixg2Rfuez08J3XdrBUF7Vq2xaXxWSmPw4BWZtWOkwOympl/PejC97tgnkiz5bNEO
RbmSET77vdxOYPuLVFh0JtLQYNtxw8UKmwevEgGNXR3MB12baJ4TK6zW877Lmt1R6RZbE2ziarD2
Qdn5S8wjCV3u66YdrBweGCuzmXhopNZ5NADdus54bCwHokC1hEyB2yqD3k+zdq9WpvqDFRSf0uEL
PhbsOuFllbuwI0Xeci2p5jyj38BZNC8Ci4bg+zyV9lZmS2cNC2R2s8UpEEeFprChZ4U8PCbRerwl
/bDvhYI0hrGMOtbPeQq2WRSsK+3T65y5ON7wFFbGqLddTwEhGJV6pv4L/ZUmRP00y+aWJR5KhZm3
ROqHO41g5rrykJOzkgywiaoF9tiSAVoAdmErSttTu7N18NLM0WEKpjv+9R85tXeYPP/zpm6Yn45J
ZbZndNIs4NohmTcii/2lzTfac1nlVpznGOL6YZasHONbNSQP1nIqNFxxs2lsD30UA1Vovduk5scO
p7jhFX+JBIdgG/fAFLiPp3zWLMmaopB5t7UWiYybVer6l4HKoW0xs9DyuML7NY6/WgmxabqMTXD3
GMdLjDEucWXPxReUl8eIQoWsCJMdIPEN7qi9HwTvo0jHlY/32VbofnPsQYviyeEIzM6Zd6h84y1W
3dkN1YeZYSR1g+LdwWZUtyHPYsw6oqUPcYopt+l4ngjWdrq/BrjtG8++T/gUzaaf7u3Q7XayZA06
pCzJPJmspAbbX7b+Zy/mV1Xpe7Dh0ypVzUV5ybZ38c2MSF3zcEypP9wEWHAKgYjCxWOlm53fNxdr
pllJ9eVHDwcYsCpx0869LbTSOcjPYSwu8ZTcY2260srACA7xam1mtMnUvTpXrt7D+9oG9GPGCA0r
mywRDBBx055JEWdKHBgfSXYOpuUgDPGm5Ajs2GbOdsVZbY+3rnRfk+GYWMV0P7Eri3T53JX9hQLZ
fqUychJaF0TTJgPNsfucXf+9pt3GWKJbdNO/u4nfcQEJv+MqfmhTI9lURGP3Bu0YA0EhM3J+Bdrx
SrjKXdfxcHWcmKTxgAzXtN1JZQbxaXj8Wb8fIZPy8tVAYvc5i6eu7Ob/On9PHkgPzCbqCtaP5ZgN
Z6KfWQL2wV1b5S+CtDNIspljOIxQ0QjYYLN8JrQXraxvw0ctY2kAIEDSbmO4ONAqpXcs/dTGTioy
K7a5iQlimkhrsszXOa68XegmKSk6vkku2QDWIXcaTHY0AMjg4rNkqMn1LsPGkP7hU37mylacqIi7
i8wyuwxRwKc+qdvNMHC2m0V4nBexzeiHaktCkezctJSizvhtJowEM9IMkka6iyVY2wx5GcUSWsD4
1WjxEaLOe8ZCmqwuJtfORYku6IRO33XcY0oL+UkH2mZzTx/zqDrC3/zOrPYjqeEWJARyIUmdJvro
cc21r6nAdVMptS0SfaJ/oFszw7C58tdqwF6ALe6fVzD9kUrhNpZWXyUdQSWsmgVjEVnOoVHNkToY
1G/AuS2Ji2ZmQVeAF6C3ZZqHJ/iUki1fsFfS59vNh69U4qPn9yka828u8hPwnaXTtD6xg2MICuNj
CU7RzZ1TmOhLywq9MWmetAv2veMUXUJJErwY0QUnFBoazyCtHzPvsfb9T1Yq9TbElkBTGmY8KrNi
hnUAxgMNKxHzJ2dfsMs8ZmIKWfMTw/IHqd6VmM3mqSdxcxcbnJt0NqjI+wv9akQgwWhCXE7tUOKG
OzB63zT5knWhEmMfebeh8DlIycttk2BMr3a9gw8mMJp0tJ3w6diacyHZJTjbPhaP+B2I6AmbDkoW
TiVWi3qYj3YH7wdm1DszZUaUOvsiGL0FjAyxcGEvkF7c1lVHQGt6xrnl7Yd6XAcCFPRUeMaGy+oR
Rn4ERhq2hxF92ja4uMrBNigs47Sknjzb34NrCN/5Z01OvmRi6sSzAiSBPmyQIQEX4Sg3yEeNfO8S
CULQmPAD+/ZPHOOABwyFdz0iM+ubj1I2lBC1qFrNHDR3DP1e2QLwAjgjvfxaRVG30SOrRh/q0oC2
uoFiRWq+Fn+YutR+mvU7cxzvbNwiEuSgfsN3qlK4N+s422Lg+fJtTbtKjCvREJTI2cJ4CwvbPptF
+Y+V4MpnWe/jkztllvPCOc0x2wJ7ib3PojZJGuXGrjaNY1HXrwM0JWg+0OAG8tEhP5Ip/+VjcvDA
Sj6ZJDTLbK7vWCR2m86loMaZen+D2p9srRrPN1uaEHMhbkuumU3MS4F+NCfRGXPK4pv3d5kCbrnU
tLlDvpAW3V/VBfr6339BZ+dCC72yKV+h2gbwekxUuyR79hwSlRALYGtY7g+xF70bp7ZbpSFoI29g
tdLO8idQxqs3p911RilctTsKDb/qyF5IhOpFGNM7Q68NKaB5HoOS57RGcgbu9Z2HKR26Vfeqp/rJ
IYA0NPErcRpjkyfT27TpO5bqOsQSNQDRkyCR2J6i2hnwudgoGOO2KflS10hJU+PfY8xwrrFmNWJT
bbvBs3t2SnkHTOuac9UEVXJq57E90t5xiW3rYtrzr0lEM3eoIIl+qWV/w1Xy6jjc8535kzrNO5YR
e1KcoJCbrdtk16TmYKS546lAX2V5eJzj7uCG5ZmOsmjjAUpEYdkPPATdEs4BoweOmLcQyKU38UqO
2nlif/WXd+Nbm0X4B0ccN5HeK3x28AIx/uDBYRqPKaDD3IRFs743GLEmMgqFMn6FzYVjBtEi05eu
7nDrSxFeAjRHj4KJsQwK7KD+c1WwJUVijxjyjiXruhYp5mA2sYXhamgQoD8B0nGNcI19jMBzv0CB
89HR+2wu36BhQU8NnE8zNvn8D1i8phTFpZloIePd55gqYwRCsamiiode4myakv4I3oNvm13Q0QpS
B7YvbRRW6LTcUw+RHinks50/MurzSk0EBUrgrWdhk0rIXfc64US2J2GzbeYk0bndsOHnEGdVuONi
99nGdvbNo+q9rIzDPGAf7LtbvsBkaEh4y4Mi3XUZ+xrd39f0DMron73UDhKc+lStRtcBAwrGa83D
7TXgc718ExSQU1Dq9htJEq4UHTIrQFaZOCuV+PHOovfQNylA7FT/lYOfD2IAzIKOROlzikdcYPrq
2RmbH/wDMdOvcSs0gVwCemX140FdMkLsywkODYnXm6WScxeO5u+08ZayxqUvu4jIV+d4nCogNHyV
8i+jadYFV46AxseSiZjnXHWoNGgkSSukznuTezwRbWhwmEpmnJPas0nUWTeHVkmT3hy8xle91E2O
5VfX3iLdopjqC8SZXUeYbKVpqQQEeSO0jeoSPccyZmpKwCFgkaW56a+i57JYCi8nlvWrkQ5MbcHe
G3zzXlg2FTNju9WYUGlYQrAKG74AeXWM/ZoO+cwF7lw+AgR9FY56ntRos04BTeYCyHMy58NZKjpN
ujpZvpys2Txrq38YA0kxSCV3SfTs0fGZmeFHtZR+ChKAXfXXo52Xdv+QmFd2IxuD2yB4cDACFYEo
da3S/jGxESYj1nHQajAmQbbLuPyu8P3yZdgIAlhh/GY413KpKM3oKvX+awBOQ8R4zLbrrNf3Jc2m
Yqk4bZoQL/l/SnnwxrPn0tfuJaMVNcGoj8t/HdLEAil1qU6lC4LZNTlIOlXVUq6a/lezqpsvKfIS
Tfpd+xSxTnF74AGWE/uho7Vtv206LAK6W/GnMVBqtKkKN1BEv2tDz6vDmdNJ48VbCmADD/68je5v
YQi6T2iJ9WmLhQUKIrUHI78UyWY0yuY0y45LxexoTf88NUSnYWS9SRrW3I4cjRgYhrWgo9bz0xyp
G62ohbB8UGoA3yYIfxpKbE3qYi4dfbdZSCeJ5Xc4MdkYGZzkg2Cxr9w/MKxPjRfrNcVTkDOiX5+V
AhgJUH25CfSnS6YjpFwpOzrjv5nmiyJ80sL7Z1f9F5aVS6CbF4CvTGmK7G0lkCX6gjRjXPxqINkC
T9TeZ8O6hOHgg1fNOiM1hqTu7RveylHdNI3BS39nPxrOYSp8KGiUCpM5Htdpbd9VwKIsh4oduE0/
IBkZ8qqAId3j48i6gXlxKf0zSThO4GQpRvV2iLTXfqk3xr34O+cUHttJepppQO6c7NHvSkR8upG7
pSS5oS05WmqTYz48wOtBuA/W9BGkgT4WLQAotkR37ICpEqOBmfs7uOmQ6pOQdmYWYu5aecsnZaK6
2fiJhvkfDEQsYku1s8/Lz5fe31DodWUzHp76hiJoQaDSohjapzUOo/QGTynJLLqjvaVEeljqpJGG
qXaAMDVM9smeTH4N177QZVdGdVQ05TxNaad2aak2Ue5tWqvjkvpq04pRPQ2dbSAudRsvVO84YMo9
C5NkDfx7OPQctx7WrscpQlUuoAqPZiEOpgVdxJvomS4m3iuQO8nemNw19qPi3NoWvSf4Ox3iBlPz
EfIqEC934vvUTnZjPKYPYs4/KkwGWTzBw0DrugPKWW1YStOTGJwoUE/A40O6SOkCB9ltbnyfenB7
KQqPaAxPcyI4ckj3LJzxmfOZ8SRRhGTpGV8Kx0OX6nHTK95swL8hneRiKSdvrfpSIVe0X5Lmck9T
YR5UFoaykdmkwv2x9drPZAq/26Ac0deNDf0i14Ynu0Gaw8MHvYqpVaZYZ93Rnd6mCXcq68ehU72M
L81SsU75U9ojIRhdtgPgzo59qWPnOofbdKlot8V05/f3ufQN3BGUhpi0uU+urv71IQXvzOo0zIWf
Ac3v7lIB35JbTrr6XzH6LIwr8hFLXTwmU3eHaEyTrUNOlE75cCmXp6X8KV7q5iffuq9Mlic1TfQJ
+hUea/Xq8cRkk98QJs5uXMsYDXmObykaLScI0zb/r16q7gcnuEfRoWDaKaEh7fuQtKrZD/qQo2iz
cc8PTdB+Z51PBTkqmJs43yEsB6EwqZdd+lb7OE5h7BJ5Nt2/of8MhuASGMARKudInFNSg2I+1iYJ
Qcf2qA2zDG9NloUGl2A4jqXVXypaZ826sl4y9i9WVr9V8dSe4mS4VUnEW2/gjHRh1dlZy4I5xPtj
zT3+LWe6lxyUPQvIKDo4gIYo5QUQYTcaIrFxDzN7edQKGOh4Ha5A11a1sh+cCF5S3ZgvRuh8wv7G
25cr6gayhCqqyfpX5HGyLTg7HOlexDA9l4ZDxBPNk28Q0OrhoZ7Qgu2ALI2Yb1XhpDDv1UXYdFuI
8tPIiY1lJrkIhOuseyrDqtvHJiYdVmM4CMAf5Fmz78wE04q090MUvg6WNugKqB/Kie3B2FV3ZqOO
hTH/ul0brdohPdQDQc2OOGoIk4MO8uC3tscf/jOuEUDN+SHSGSp813ClkersOQaRlXpGmbTSf4YF
/mjs/W3Qty9xl286Wb90PGvRkCQCza3KqIgvQv/dSaOPXrDDWv5HbcHcNu6VmSiMtSQ1NNukfZJy
ZEf/GJualWkaDywiPiQVpNq6z3u2dcoKH4YRXR316N7KGUq4+RVp/VLM9YPbuxdCxyfDnO4b5TJI
C9A/FDBTLDie6yp6H3RybfoUBypsfhyrmxkcBMKwEZ5geqRGwLsz2Dt7kEfHGK94N+/M3Bm4e6zb
PtwBw8MgQQNXxM2r8Zzn2caKp8KaBH+z9rx47bAEA0nN39sL7+OI5M0M5dRmAhVFba9fMkWKZwz4
BSbF2TOxB6KMgNcN+Y/yOPaxtKBVdvVLh8xzV5fi2pxUTqBw7MfqAJmDZlVOoUKP76Zfn3yJ3N6l
jMGQaJb6b2eb2Tji0j6JGZayk2iVXtfO+GC2BGkSF3iNZzmfjpyI+BFSVwpwqtX6v50fYN2mGGW3
AGmXCY/fReb4xhf4VSrGg1F/KETvoyv1AyiPn15ikACQF68zOBZUaLFb8bhF1EqCzwIHYHjftp17
W0j7zAxhPh0FgxoGNgnZgnusqV9AMzHycDfYFFVIXg4C3swx0HdUKhjdqbfUY1nZL15/HSpxFp5P
4cnEfrrkXmYp3lIbQGWbHAsNLhXe6Lsb1y3ciZrXInDf6dAbWAqoN5+pc5WbPIB1ErMZYEJel7zr
5C3ybzG26xn6Jrv4GtSRjTujM/Ocjaq1N+2oO3ZBaq0L/hWGws3QoJIqlBrol8v0UzzZlaYgsDlb
AkeWNdCdTCqtxdiWyWre5aH5XC+yNr9mQ5yMei9zuHloV9hJNiJJGxKe9RPrXDyGGdsIOser2is3
njPSNAborV1WES79lmZaUs+qIpqCIUGarnYRpJKz4imO8jDPx5ichxyIqqeB2WxhKipW3DmflDg4
IaAxFMnWOsYtn1eq7JY7UnYo+xhDs/B/IAFhZMDC3ihnn+Q1Z5QGkjOm31W7ACuEZ31zZ1GJfoBt
GZ6CHt9dqB6skumSOAkLizCRu+LKlOptm67/oaC93reTHgAm8SPyUONu4mPvqhCWcfS4akNesjia
uURxb9SF7gp/E8QYcGk/uHKmb13XuuHFjJ8DbGIrFbrGTja1eQyweMR8tP3INGn5dunrINdIGB7G
cYHN1PaZKpPcWgeZfE7GtdH2MWBK6nwmp/8TU4WEEHvOserVCzuk7sGQGoMsGTj6LhYpitr1lS/s
N2vk0ibaFGahGvdzA0/IE9p6KimwbqL5MnhjRMOW4Ig3/UNJPw8kJezXZJX3WruA68sbTCgmDrWv
tJFtGk2wf8nghv4MXyHT6A2994FeavJu++ZdpAyyZNj7cDZ2w93C5+5qXhG/f2PlnhK7LR86LnZ9
FBhvtfZ4eH4bTrgV/Mt9m7MxrIdPG9zRxDWSMAlRMjvz9tCJlpw8Hr2gKO6LenzBFBrjE6RLhHrU
Xej0Lk6yuN5Yo3MzOdD2tHboNYhjzHf5fPWqPLqbqF5MKi6ag91ER9bfGDMidhYeF0Syj/BX5pWV
9x9mv5CPumd6n/YpAzMGg4hbXch+BYfPQyK+BicpD6XbA+7pSb60MUXmbv8USOshwCWJKCaeOmtu
N+FIl4jnrGfAUGyiaJ9LMmeXuuPz8mRqQ+Jw3/jQ7K59tM60QX0gnagNBsB2xYBRrVDef4yYspSq
5+nHoo7Kl+LF6+pmX1YC35IV3aFHZmx/9MeMMkd0x7yzeEbTk8gLIFNeCqMrAQbQRrdq0/HJlzbH
bPg+2+p+NOPH0Orf9IjuS9sVPWT8bXSjIcvEGGZwaUnnD6Fuy7tYgZSR5mFO5wONeXdsP365TFHT
E4TfXfE1eT2+utl88lSC5wzPnxYLvJTirm0y/vEWTqBNmie4iC8y8b+N/EE4yALEEU51xGfaC/gz
jVEeeej9sZbYYHXdBxlvcdr37l2KHFvvkfzWocX5bIXzRUKVYTBbylimwN7ogsY5y7MOVkhipa0q
aEDgpwtzm0f2G9kDvQks4toQbmzEH5pz31yVP+bl3G3DOmpXpjW95Xl4xzD8YMKroEHg3nz3J5/0
7/jA4vUWVnxGOhbvhgvY1rdHUCUmcrDNnik3U6Qa86Vx9YNc3JBtlH1Jt3pxmudwxJLFu/rSOv1b
4WXwJouXjM4D/vojFE3bpEtgdG+4w1ewa5jD/fSrgP5J4rl5KCGm9uVbxWy58acDbt690PzRs8jv
/abKdwlNh75bnTqwopZu7tT8HXrtcfmDjNDGMzi/CvBvPsWXDCzuTQBRz+Urris6k1PQKlHHSBJi
UysstADR7mjnRvh0vZc6fqEx5rFl9B167jXxYi7HPUUHgr8x+/II/utfQmkaPTpxNP82M0XqrThM
IAJH+IX0NLLAaRdJm5srEXcjvncBPJbL0qzJnmhdMG0fL4FcrqY4esYhfLcsjLm2XR+8oguRPlaR
GlyKAfNFcOFsskr3RFjySKqWZX73EPs0tGSc2b6HwxgBZ0eTBzIiMhsYVTY1kbsrGy/dxjNXRLq0
1OL0GMTEr+Y0koTivNiBgTlflEmwIw3vHAOody3ztUNcBSQ+h2sU3HHX9Dc5FZlx47/6+KCRDykA
Z9mrB6pW66n9gOn1ZQ0uFi+OwKy17EvLRirwW7z6PUi9MuIn61R8HuwLN2BqiUx+zFhRDa7RuY3/
sXcey5EjW7b9lbaa4zbgDtnWtwehg1oGxQTGZDKhtcbXv+Wsslskk498t8dvWEUmEQHlx8/Za+8k
vJazFxO0Rg+RRWfsSJTG4FuhCdD0Cc0yElUzMlR2TY0j/4QhbB1jrxWl7b5nbO4SQCuC+tbCbEr6
C9/ItwBMD5Ymt0HSnGPLEGwqX3+w9fDWUQ+wM0HtdCYx9DASdW7TLxLHMUG1x5L7HpJYvAw+Q1N5
XEzs8EwuchyxkBu6deb0BOSavBkTz9sacfNzSNM70BIHfyNercoJfdHWqImno97NsZdOkI252JRJ
nuG2zHZwiLsIRZRvymrZ1fk1vdvFYMpF3JrTohyYa9LXvqdWZJ9aZ1cdF5T6iBkyID8NcybhYemd
Kn+zfJL3vjk6K63TdyWL+KK30/M20g8TYrSONqNRNRjmuXdEVbFFbnL0UtrzqPMDTIWXLkyFb5N0
iYU1NqypfvCZNGjhYF5V3oQbO9thXV5YVX4X5fKGYu84YD1lgpztDNqoiqEeBdMIz2YGQ1xBQt+8
gl/+URqNjWY5uWpt7PqGDDiHzSvcTjTgYOwdS94XLO7VvR3yNDo9TRVOD1UtTyS4cdaSP+HZmK4x
/1PWmGTNG8hYeoFeukAg0LSsZW4OXNdmBfpMe93rkoisAOfvtCmT7RDCCFRDfZ737iVLlAGF10BQ
ckl0xuV4Bea3c4f0MMNTOXeQKlv0hNmkspMv7D3jP/BoUxw6p1nb5CSKsSLcyQ5+ULqjTaIAwmWR
jgAfyu/0n61Takt9nA6wvYc6juG9dXaqjAgk8dZMXvOGGDOnaq/VFZqQGO7EdHDwCMKwccZsVNOY
43ISEc+1hc4xo/mKt4O+TCJT29XBrxI9A5L3YFq4brtzi+kCp8TzyspWPc5+NLLro9d3MO52A5tX
REYFMokJObRSt1znNp4+kQIbZxxDuFHDeX5piuklmkV1XCV5s0b/cN5rbHQ1a5Xb/TIn38Is2NIG
y35bF+XNiBBrZVg6lrdlcEZW+bXAPcEAZxxq69qj+l1OtsrWFunp2AyHvjdP3XreSjE9RT2UuIm7
Ka+Ys7BKGU8G3rU2sBl1kCaSKWsgFVhN6kXZ4zTW40MWjbir4dJaLKsoP0uyjRQNs0GdBo70q2RN
VfyoFcYF8YnsWOUMjj+4N3C1BGIa+Yuv54+2sMQqHvOfMcYHVt7tXemE17rTP9VW0C+xu15NJU/o
EPYw8E5HjGPgkUtZCMzfnH2oYVKKawkDTJ4nizdbUVyiLRMU/sNj3VLqp6G8oFaONxqb15gEK0S5
9TbQlCgaqEVmR1Vmj5BU5ulsyAvdpA1MjM2OKGTak1j6wkWcRGbwOGADg82jUq6nJtV+QQ+DJVnd
c7RfHTZ55z462iq9NMWNUaG5J/57WdE/YArNyzrvz4KCYXU7Fs2maySOnj79w84rMArRn/Sy5vRq
3OjYGG9Gy9kUHRBjRSvZ8slOp22EeomAuSRWeZQZMJG8rwt5QTH+6A80WNDhNtb83KSGtSvH6cn3
eXkavA0TXVy34NQSwgG799eBQzB4bCZYSWp/usYBYDxiILwrevOGshr6PVM2xJqNmdoZQeuIg7L0
Ulreg5u2vNiHNTD4SWpau7gVL4YPe0xaxUVhz2DiLKNjLU6yhqFekl5XGi0myeZtKfrmusLMM+mm
TS2BEgv7vmPKsGi99qroRpQxYfJQiyw7YaKtfKt4QahXoqVvpp7xJoY1U8WyXJamudVmmxadcx5M
3G+27zLaHfpH/FEwmo3dO2Sq+tpKteM2OWCKAK5tovgBlcSPuUPrNK/ZpPfLkr3BuqFt6lFouiY7
9skvHwZ9RHwQ1vRpqy1UNaGHc2xh1VVtuUmeuzwrtrw9kX84J5BL1CyGpMtlsjjbyXneUmI1PUHH
WX8tGqo8O8KMGuP6dR6jRA2i4DyAOJxS/wAjf8wcE2QlYzNRRbfGHFz1tseCjKjAMdxnoL6L3s6u
1Q8tSbXgacmtWje6jWhcc0WH1KHtxBSWhEB6RB1SacHIIe2vzSjmDiz9eFXk5c5tiiNXq28JgNuX
00AD17pOW6mvS0cckL0hT0gvKoOQQhdq7ijTukMdVNiYNWO0nAV6zJY+Pa2PVYXTP0K4BqeGFG2M
k+64zZl/tPgMZiQz0Dzp4oaw+yz+qQfgqwM2HvQ0STUoTfsmrHsEUDK8RXi4npEP01VgiBchPOw1
1Mo02rnG+O90JW3GzGvXNV7cUDTJHsHMULl4WMzxI60bbxnBLrAzQXYfmR026J12B2Z6OzTFSRmJ
Xyk6ckRayU8vz/ce6hE2ICR4sVF9MWrrUAzRuZ/5T/TudaZnxjHi6FWkuaedg+yDAXN3U/aMmKQ3
egtcXh7H/naOepUlEu/zMiMoxk831hwjRMeuloXhXD0sLu579NbYNePMiKIZt0k8NtYa+Q5I344r
/nZXMXYtZvYS9CtU6RBc9jPO+yGDAE+ZRKjJoMAQ3zTMPSEKVl68pGShbhg1GFGA7/w44AYdATXJ
FbEJ2n7CGxol+KXnkLNSJN6jjrx5pSpBk7i+RcKEgDrZX5XJjP11VCwNWz8ZWhb8UKaExQ3bTHoD
OR4RhWWSMuIvwLgp+5eWc+w20VGeG/cotZ6weAyXar0BfKsNFKejzm5M4rqfiOPSo2pC+onOCOl2
VUPnxWOnLI8B1R2tv24KQqkC4pvUn9KGEdtv7EKNuhPk0xHNiICwNDiHSsStEwDxqKForDIfXJXM
riWG/tcY0OLde5FPFe10gjFM5QpJXOUyIPdU7x61LNvDZOxorBzrI1NWCfAKow4CUkwD1trpNrYL
cklTm/gYIv6MLv7ZTvMJbQhrjTIcX4XhUBQ63w8ERZkrjym0UsPNhVcvbSmDekVrChZW4a/F3K9U
H0ZG+lOrqRa3WzwmGv2sHGi6H/Rrcy4tZMsWjZCi3hq5cTvI9HbwGcCSPOdgcpVNTJCMZ68oh72w
Q6iiOF05omI0zUfJs4lGkhbtrdDBCHyyT3K/P+vxpFy0MzKR0D6DWGP0rNzF2YGc55ZPFFrxozDc
FxazS2rPnWhD+sj4ac+G+TgFzA56B1OYyUMPtTH6UgWdmgT/tQRNTsmIR7+LdWFcHiOkWGMacTfV
Extc/4AsDXmlRPTG+BYV8qM7g5PpMLdLV48u6oBmD+trtOwJAR7rx0lQI66cCy2u1kXsbP2y0gko
G2gv9unW82dm6tN4FDvmNZgMoL1nPEGfv6RFeaLF6DJFXPeblukge5oaF1AMyiOaaIQ+29M2l9xY
bYQysn/smFUv0fTQQBVGt8ZYBijXsr1lr7vPBGX5y/9vPvinjaD40nzw+CWfnt7ZDqrf/9N20DT+
4XqmYdDzEDazTEP+8R/DS9P+8w8p/+EZ0kRSa6GKcakW/uU6aP4D9ZwjPbJ2mJRLXceQEEREuQ5q
/MzFrVrXbTwCPcrXf8920OEob1wHXd5YNlUlVbCHqsMTrnjvOhgkudMEbGvYYkw5Kkgor3gxhTwt
zdTIW8zrCfOOxq671mPLv/BG2vZsdOGfB9aZRSqN+KbrLeMqJfDhKZh1+TNKhu7cy3u2Xj4bscfS
a7vDzOz6OMQM4wLWwTwrByfyT5qYVJJ1bNsJI4wsRodLV81/yQYbDbGk7z3ta92a8pVm19Wh7PBU
2OroCJ9NmkfzppFV3G7CfJT3gNzNkz7pKDw1M0+XVS2qguaY4/ywR+zKFnYS5sO+80rxa2DgBuzo
2dh+BAXfFDcyTB1G3LJK1dFIIt5Zen03Nj7pm1U73BlWxBghIOOG8VTgnNX1gMdeAsR+7kQ6uuRe
BtkTxv7DFYkR5E9gczWwaemN6Fo36BsVTJH0JZFTw6FJ9OY6sFyAMYR/6UNk6JTBPuqpszzyk2th
GeP50DszBtTSpGSnzu8OQysxN7D1SFDK8B7blbZWvsR1RxiLUc4gU2HaYUjbt+Wz2QzI6cfEiFhj
Otwb1oVoMQknbHn4mbHvvRxAhHpKITz3aWfR9y0yoz73HEv/kVYjaYEQzXT0KUgMzMgxib5yaqnB
LPjE2iytPPNuXWMafnahbG204aV30SHAvJ/LPgmIX3PcS+mYI34b3XxZgE/ejWhiTlLREwCEy61/
IB6EHUNvdTBUkT11twOezHf4mdeHbNaYpZj9qD9k4WAcYurLe8lI+bxGWnyvF05w2c1JjerLsfDS
0bLkLuxK7z4mVRkTJ5RsL0E4tzf8TzDrSKvNlzTspuNobAiRmVxTnk1egaLUm3PsNIIgDtFrzM15
woibtGQ/Ou/7PD3JG80hpYZ/elMTzWRBiOAKsurcKXBXMqjpKo8GoyO36mmHwVkVL67LJnlRlBbS
+bSqu0OGlOyaVhwCY7RLbFHlkMR06Zywv8agwLzqhJ9ijTQGl6FZJr8GLyzjM+SRmEzqloYymm0H
VjKRTFAmsg6Y8HRha4GJTMFDLOg9s/RmrFRTi7syz0/ePJgi030bJWgXYtF+GtQW4ZMhhuPTbdGX
6Mc3ed53zRm1NInHu9kafPIAcGfp03gvaCwRt9mndBrcOe919FDMhTLa49Jqkl+BZlDLltyZuBGX
uX8x6i0SI18W81XZ+UQ/epYXm4gIHO+H3YfZ8cDkhYBXJ2KuZgP4L8ImLU4Dqp4nOxrrC5/EgB+5
MKKfREA6uEHMoXnPcHliTp3Z7Y9yso2bKrZksNIwi+eTZMUAWe1UiAGc2q0jxiZ+yCiisyVbL5zB
qX81gHpIB0n2SBMWP+rSJi7URjiXIOYR6HqYuEftCqR8OISNNF5Kd7RfdCwaLxvdmwjXzeeMP1GV
TTwTTDSNLQqVWdg+DjgYVYcmUncbW3KalpFBbrrRXyRBaB3QkDdnI/Odu3hscsQlTXnX0Nepl2Iy
qrtJTyl4NAMsi8NOA4W+hiICQwXogj4g2sTUh/pnMXTlhZv7NVCqZ9rGVdfZ1KN12DXspJgAkl3m
zpKyp8dgoYRHwtkxiysyHEBmDrPnMUHFyDkNnlo6QsWyEE3crsLIcppf0JkSsXqaB2y+FhJd5q0+
FDj3SVOTT7MUUJRskw1KtcF9rrGzuPfxYsTRjVsNI8IgHrFJwGqqfJwriADiYhlbsIfkBcaecOyo
9mxauPcOqWEPgAPtTVAY8WUg0xSPO576MAle+qEi9eJIxkX1w2yIAWLSE0U/kLmV6FL7Svsloy6F
zgrgNsq2ZGOpIxO2F46NKeE6n5v5Louz/imj6c3bgOTK094OphFj9jh9DpshvnFqvSMiJ51JAEkR
MLGdMm2nXrRSosQg2XU6yRBtNGyBa+sY0an3wB4hwvGBW+xpMLyUKc48l0C72XBOe0apP/H7/2F6
w4x1iuPQlJsMS7umVTI/jgI71aVoPPaGedqGl31WdvemQwN8AYwL4u1Qud3kM93XRZUb0DD4Z82H
ZswCuUXvjre61MV4L7OWpq2XevFV0PWIr2vfHh8COWC7libE3qwbJAIkHVuC9gvVenkY3LG58+kn
KYPOJguh40XB4Fmk0Y/O6of7mtg2Mpki1M9jEiYWvKqR0YV0TZvwFFDjYpHl+vBL6UwiiP9uwNWm
ZQvoNKPklHmA9wxHiXdFaVc7L7HbSUD9yfQw44lL5JlUHkbFfEJLcF5xquZHanVxtJV2lCe7wQ5b
47byncQ+jvIKFf2skfCziIqAe8qxk1e7xaHV2P45ab6oMoutrTVa9Q1hFwBfMpf6cU8j2mP/3RR3
aZ/gVEPnObtNdUvGW8ML+PKMYRjBzb5BgZyYE1JIlCt0TpN6eIkamw6QOyXeC92N7CSf8H9H7+pz
vZBe9GcUXOWA/jRl7NBwb+cA4z7KgA64ckLwwGvDiPuzehJhARkvDQgj0WfkC6WtjhYncDB9b3WW
mDoQDNz6KKhPMuD4ZxIP7QdsOuzbwi8Y5hNVwOrkpFpwV2cd+hpTgyLP0N06XkgbxTWzq9kMYhro
CRY/0a3nDWG6bGJX9M8jkQEmERYUiOamHpvgQRNifCCIeGZF993cxCof23oMXRYCs1Q/2MYpw18q
lZhFjjaX3aTOPma4ZQn0rhrfwNWSRHcZRDm0cQzNdcJHKwWPQdzAq5Mh2FjCHAZD6uzKwoQcSp00
fmjzEFuWhpc9Q07KuUPdTBVThj7/aeQj91Ez9mBddS6aJ7ueOgw2MytP131u1rlxE2tiRvptp41R
quZmpsEaMunm9974gV/86aP9H3lH+UiKUvPPP5zP6lybApyKWpjM+97XuaYetU7QAOqWA86UVYb2
Ea6HbgA5qwjh2mxJnEXz547oefyv4AV/tFfz7rcHNcyPR3UNjMZ1Vf+bLsX1B0/vGiW49CSYP75w
x4UAceiK1URACX6ES8Z7yFsE6tp243nGts0NbACafUdcBFXC+usTYOjffJYPlX5fEC8jIj5L38rL
0q5OHD34xXT3xsTPyrfcDW+iZYNxgzfp26+PjUv6+03G62mQFooKIYD31SbkjbU54JYxl60IF7FL
GLdjrayyW5qNv//6MP+Xr/iv43jqFLw5jl3qvNATjuM1xFSHrB83CXYnzAKGH1VyU6AD1PTN1wf9
5LuZhmV5QvcMKmTnwyWm6MLud6IsM2scxTSCWeNm45I09PVh7N9PocsfZ0fIflA3LfUx3nw107PK
aAjZNCiBmZcf0VoECj7TeCN9fSBDfeC/fejZEbrGuyOpT/LmSGNWA+TrfKFIHOG2Bmyd7jsECzGR
93ZwVdrOJjWps2N0+kHxzV3623b0w8E/PKYlVvI93tN0cvLkeIpQfHWbuYUgmFP2idfDlK5xs/nm
K//2buCg0KJSSkO4Jl7/77+xObtVZ3QOFqmxczIlWNMWyuoNdXE577l3v7mU3x2O3f3bEyxSD3EM
vadFSLWaSqxkgn0yGphS39qG980rSP2xj1dTdSCE65q6w43z/mBezE2TGXy3zkaVjCsregtC48nY
6WhBAbobP7++fz67Ud8e8MPt0xGTO9HR4FmHIFda3hql/nPIBvt/cxyCF0zaJBYtlvdfzEEJXYKW
MmzWJ4wCIvTG86ohNzG2rG8OJT55jXs6LRmTZonEvZImztsrNsfjgEUIrXWvG4+Sksikwd8mVvxi
ddNJlJm7bsQXNYkvqXm2ZQiSMyWbJC53HkaWnHiE387GRt8Q+/oexeSpFO4qzwKm+fmmasprvxWb
r0/PJw+Sp7OxItXCpVJ/7fu8eYrTErn9DK2KqbF7F03Ftgnby4EAhjDDsSrItrPW7Quz/+be/uTq
09VC+S08F9br49uQOiLVxpl723Xu3QJZO4i9ppCIWH5zUT572ROKZVgsJzQtmfW8vyjSKjGObDhU
UJC54IkUfwIbRMbTnGDp6Nod2yEKLPYVLO2kASSt+PH1Of7kQeYT8Oo1Pak7nv7hE2jkGAgCnrgF
Z/e4Jfm3TvZhQgI2sV0VKtivj/bJQvP2aK/n480VlfhauLPO953RX4ZIyehP76bx8PVRPr2AnFNh
06UxbfPDrd5RsBjhwHfC1mudC5N+foSFQn0xkvn+9aE+/UKUBDYVKNkJH59gsw+y2mx5gvGLB2kj
r6L5mQe/vj7IZ48u6lHVaSX7xTE/XKNBCEwr1FmT5s+ewVQeTt/ciJ+esb+PYH0oOkokDLUsOUJh
0PVwrwryh63oNHVOvv4m4tPzZVuWozsOM3rjwzKFs6dpGRPnC/kLSLBYo1leaWJkqjWjWUw3Y8ao
utVvPXwN47lf4/G2rF1GKRZB6nFE92TctzrmLLOzwwZ3ZeDVbJb4OSbuZZAWm3FGtODk228+92ev
IuPN5/6w3jXpGGQ4zjBv6kyCQl3inSI+w1WJvYEzJusglGthtOtwJPTbElvPLTdEbm5ckp6aDga/
N/gK1irKh7va9tAf1jvJeqlb5QZjNWWNhFsuaSNhuOtKbdM3RMWJaf/11/j07LN5cFz1shEqWejt
GuARBYh1OGdf1tWmbs2T0pFkbpjfnC3js+NInSLP4+0tmAu8P05qpxMRdby4M3T2S8vE4S9mG42B
pWT7lgyRuY5z/G+ClBDsyQj1jTAws04TB8uskLkjhmNM3wXQiAnr+M1LSM0rPtYTnrQIKbKk7tqO
+PB+kDab9VCtK0j1r2KWQXjbE9+cNtagXUajyXDYuwuSCglbvW7b4RFHmdM2tjf/7tUQXANJOczF
sCiL3p8lFNQJ0y+a8HVDSDsyDekxtXj8+iCfLDEcRUpUiUQzMYn58MQ1BPNqNOl4wQvjnGSLjUmv
0Qtv0gwf3BZnFWANOcOB33x9YPV33xdt74/74YlxmGgE3sxxQ1qxEbjWQPCZT48Ljngpuv/NuXzz
LT+cy7ydTN1SNXdfeWduicLV2Ou6801l8M13Mj+8JvvUxVow4juVwF1Gjdt2kazntF8Tp/IjS7Vv
3pa/v5XfnULzQ3kYh8jmdEwWccOjBm1+1clNMIPeQsB/fa0M8fXFMtXP36zLLMpDqfkcyZynHUzn
mtSTVa0RzNE2NyWzKGxJ1jJr9hR/G8eajnF//ebcvvYRfr9hHIMVjhqffej7zwD+Yw08LiylWnja
mIiSekZECS6OaXAqIF1kQ+xDRIdvCMU5GQLbmkxjjOCO9bI48SNQ74BavemzXRgMO00CfmFenXnf
7e8+vyx/f9APd3Zg4qWVq+fWNrVtTICSlZg7MU7I98pvLszvL1LuAJM5KfmBpmB79/6c1K4+Rp66
A+pUWxfpc4C7pcuX/Pryf34UtlbUuq7uyQ9HieOy9SOXh4cWHf485aKjw8JE5JvDfPr0mH8fRpU5
b26yHJQCxTOHoWKjs5Ft2+wmlslmDBokiduvv9Pr2/O328l2weUtSXmrf7idEhKaI/R27MLd8RpT
p202WVDbyGEMtuGMRh0o8Zpcozr2jgKEDL7V42c0nmiGvXe6cAujvKEJv4mwVcC/7Zvb/ZMWBZeW
TbvtENknCGB6fzY0zyNHLPOgK1E7jLZ7M5rBLqTaGal6qhEz2DTDuy9+SGt7x6j1m+N/djFoFqj9
NGEkNAzeH1643QTIzOnJLAOn5cLwjTMKEOPg4JOApB6zNSzK4/6be+CTbiKLkSkdg2tCRODHbSi2
5cKsEnXcEMIqLdtfuuFv7KTYeoF52tUjdnNcB3yknEnfRPGEer7ceAmCNNNYf3OPfPYkk9Qi2SnQ
3fytoUp+WKxnhL4tWrbod3XpFade5EQPea+FnANNXFUwqBca9qAMJMP5lJZ8fu5gg/zoDZ4Sds6l
80gXqbxqpKcjkp5SFANff8pPr5RnCSgWG+Xhx2plpm+lM0jisekASrtK/IJ1F0tRy0eU4eUSCar1
zWr6SQEnuEhSt3R2379vgVsMOhy3VWnZsQVa1hzhmHU0QOZ0XrYbY6hL09lNQ/g8YS2b5e16yMxN
QkqkLoddNBNq9vU5+OxCUbDalG1CxxblQ0E5ha3pMZHgHKDyaq1yjbPkPvTHc6EPu68P9ek69PZY
6rO8eU1NkZ0lScKx8ig4tXNti5xpNZDLHulqhMq6VJYYecbrOizXXQT1gZC1NtBJuzTEmZufFD0p
00QgqAJEj8gwr3xCdNPvLtLvZax6t9E4sEzb1aln339QwlN0xhK0U6Vy8edEkNO6Y6q1TVNnW9bl
tizTTVqT5eFrKql6TzjJfYYP19cn7NM3GUuTbVDqm0xrPlwcJlF+lAbsKjAdhhiKcb18mJh9n8dC
6y5KuxXPiauJxyZC9rHkOcJ1uhEkXlVR3XxTMn1aydi0bvgkJoX1x44K9gq6O2LttiicPi/xjTCJ
kJijyr4jrHMAK5a6/1i7pHfmY68zYQrmEv8RZItYkuYhCVm1uPvmBP0+tWBC4ghmiCywfK4PSxH1
ixgwokAhE5rTsnCZe0sFcnQGAjgM/1mTdDY9JBrcYc8BZVhh0PHNZxDcDO+WQ/hT0zRdW1BbCXo9
728WLkypWfhYAWXEYq1rmN+R04S/lTkArmNIsjQHxlY2zuMLWbnhhY0FDB5qw0Nizdqfn+Y/3w2V
mv/5b/77uSinOgqoE9//5/+cPfXtS/Xf6t/863c+/Mr2pTh7yl6aj7/07t/wd/867uqpfXr3H+vX
EN3L7qWerl6aLm1f/z5jL/Wb/68//CuK92YqX/75x3PR5a36a0FU5O/kcqpk/s+3f/+vf6e+wD//
OIl+vNTR02//4q9cX+cf0rYMnQBf3riGo5pwfwrsNMMg8peZk85jZUswTorNvKiVjI7EX4ueqC6Q
IQmbqQ0/+kthp3J9udoI7Bz0dcLy3H8n1xfTFvUq+fvuAcalNWjpLrgV20idN877uyfNM0NE/bzs
ykZckc+Ng8uQYX81FqBJWJ+teDmwMQEQWA4IM0k9QxiltJr4uHfrWuk3e6XkLFB0IuzkC4VLZK7z
NsoFWjwvvRqVDrRTilCptKF4qAJtIBe1kI1K5KOGKPplHzikd8xH4czQ3ohEuiX76UFT6tMSGSpb
9rV7sZiVOrWNusdYngQRYCshtModPrrQJfWVp7StHSLXwDpDQqEj+Uf9GhDaF8EOxk52hyHtRsLo
OMLAEsAColUK2l5paYVS1eJarSuVLeYvp7OS3SK/7ZQOVyLIhXUlX9dDMqa9jF71gx3cMtMrst9Q
8iZK0xvZZ9C/yjYdgQOc7llcuSdGrDzIEAQXShkciekAFDaR6oFqWCIfRt007FvjmWUbV8eq32M2
sR0xSkN2LJAfa0qH7CJItpQyeTYgsJEqp0qz3LX1I/UxSQyGeOoxdpHIm0dkzkGL3lkq5bPnEbdC
VQbAgCq6bLIdPvsAyqOxLYzpEJDpUColNUXjCX5CP2VTNFgFVFzWtoLHyLeZ0mGnSpFdJo6+QhW0
mWUFDZftsNzZ4+bwqDlr+1XTTWaUkZKD5HTNeRNcmoi/O0TgqVKD10oXHjgkAjwGuK3jqmFUgBCu
EpEjJhdKVY554iYY0ZkPCM7zwMXf252OZTJdS4cbizwB1AFKp24oxXowzicGVlNL1FfH4+Cq7hL6
dnZwF922QfROoGi4VH8qNpQIk0T69GS06EfBQ2A5kpRsfxEqsDkakdCPmMTnN6abgdUht4+R3eMb
2C9ChPixUuRjCKkcAPGa8+CpTUN7HFuz3lTykikJo1Xf1vYEt5QOZiN4NCwwYppWbbQu56Lb2EAB
IIIWiEBWtruS6eRilMZKKIoAJdhOgBVoii8oFWmQef0MAjBCsJ/EcwHihWszuoT8JfRauB14BU+R
C6wJxPd0506hXXi4tS8iRTlk4A7oXPaYppSr1r21K+2xZt+7SN0w2bTTcHPqIy1bhOATHhqaHpxC
tBAX/uw8FXpwjiXkoQC80Mi8WYZGBt8IlIGp4c+R6IB16xILGBGOkgYH2vH3NsZhsI6gILFiPAZF
exB0/Ngr/gNNW5Vme2008Sv0u7Vgud5UICOmYkcGRZHEdrvoFFeiBbbAontcWyAnhHY6mwoIZRZr
Frh1g59q4+CQOAQ/MxxCYS4JCIpS1Pd5c4zR07kD3mIrzqUBeEEZluwdxcDgWaUrJiZTdAyscEPf
pTt4ipypXxma9IJHUnk6WIdEUTYRuA23/ZEOfgOVcqt75RE2iztEMVxCRepMIDuxYnfIckCL6h5j
t8AfqEx0cm5orcSWTIdjK89vW3SoC3dMbglavQ4TecHW8blTxNAAOiRAiNQPe8UUeW6CAVV/PA0B
8EJzHwIfFYpC0sCRCC5ql0JoEEqgSpZilmqjvg1kdp4pmqkxMGjAV2tBm/ikZ9TYK/JJB4GaAP6B
A6zVoOioDEwqA5caFTeF7/MDLoN4qwfsp0GrKsVYdYq2SsGuUAAi8VUkVmeuXEVmdcnBBtSqFbE1
gW7NiuFygbkcRXWFiu+qpHfueM7W0zVzi6kPTCow2EwtnSs6rFacmDONOIUQ3jRkJ/GQPZilQewP
Tduuo9zWhHuv+fUp/MmmBkKTwGimotJqxad5WnTt6+7JBLimOPBSkWzCxwlPU4paILexNnfEF5zU
QY8lYrtlHQWGiy8TXydVhYRxw15lipobFT9XAtIJgDo6/eNRA2LXKtYuBLojE+vY9XpYeRjDoYPI
M68bRenRUdtUYHs6O7QdKT3PIUCfPw/n6D1fMUrlGeAo8q/n1WYpFjBTVCDRuDWQYKloQXi4jQM+
WCE4xagdohA/uSffqs5jxRr2DdRhp/jDUJGIAbFTpmITI7fc2hWmuWRTXRTVTZ1eaqCMdn9eKbLR
g5CaQB1x72AZG+DSLYVBKh4yKvyHFkCyVKRkBDJJrvZO72x4EGDKHKgSl6RpXfdHA7Bl+Epdgl/2
DnrLOAbIHPp4Y4UQbgFqX4jYR0/RmzUYp4gE62t/3c/iNFKcZwvwWSjyU/WKtxow6Kio0Fnxobwm
mJhAjBqgo55iSNHd7hOg0gS41EHGuNLATTOwU0Pxp4Rh3RSKSH09oQqjrK340REYU2qKX3XGnviS
ZjO5xVnDfb60DTx4zR7qFRPzxxkMVieRQ1GxoeJjY63a55l2naalgwgvwqY6cHcxUK0JXOsB2dZC
nFJmHAafPFxF4fouPO4ImCsAdImoOjes/nru/dMxA0Zrc53hPuvNsDWXQ+PGGEfpGJ2Dx4D/DmDA
BTgwAsNmHQkSeN3AABUGGaapsOhXMGrkUtmethCVfg2KwJplcIYN0gdrRSC/Mv4OUDIp65g8CxB7
PTn3wJY98OUMjLl6BZqb4Ff6Sjgr1tkBeu4U/ZyZd7aioQMdLloCSLOL6ldyOsyKnB5AqPOsvq4t
3vFGfmSCWNuKta6Arhvgaw0Iu8mHQ6kl+AuAZ9fFighplAOK27YVwa3uOZzmAGBZG32L90GrHxxF
fSfg30Jx4F6c7WcLF7Ec4bb+yooDjScm8rYBjNwY4Mk9RZYXIOa8Ic5HxZyHTYSDbIkFSl3M+HnP
1trihdEoVZw7EibR1wi257hZlLjNrHLFtpeKckeO+tMP3IiOtji4LiS8gwFiiRkXemZY9rq4NyG8
lYHVMfu6fmk7lUWlaP/ARxIPC2D7SlH3FfgFEP6gaHxfcfmTIvSxflpYrv5qxRHSqSEsrTuOAuOm
1ZK7TJcXDs97DfQfRIN5RYAfTP940JUvgIjQcnrUAXjB60uIkGPuxGdbKWuHJlpL279T60aXzscz
tgOhOWLvnp5Xyo8g6PWdphwK6sS4Z96Ho793OigPA6ArRqkUC93Aa9yrs6tQOR5ALiibHAha5YYw
YosAokK1k16LbqZqwjghxUBh9IkvwTxrUWKtQGgZBDeXBMb3SKXXGtSDgauMbtTjQl7cncCoIcWw
wUIDjC0dm1/l5YCWHjsg5faQM+AsreOi/SFK6wUjB7LRlB+EEMeN8odI5KZXfhGuco7AbtEg4SjE
lkY+9F0X4A/XnbeltY10xPEeK5jyobD3pnKl8IoVvWaVztHuB+VbgZRl1WJkkStHC1IjjuKxP06x
ugiV50XqE6Fpg1U0jVw6hDWv4lC7YoINcTdZfzL+KItJFIB+m7SjUrlrSOWz4Tk4bqApBqjFg4Nt
x1L2uHL0/4e689qRHMuy7K/0D7BwqcnHMdK0mbu5Fi+EiwhqXopL+fW9mD0YdDcwA/TjAFWFyqjK
CE8zinP32XvtuvnGMk+0FF4HLimLEe3srSSPFKQHJ54AdcgNY8YqsVI/bF4k9soBsQGCiEX5VxIP
hAkuKcO41okgxcnbrySRHEM6LbcnHYPOJs5irrelcHYKAEmML1RbiSQNaBKt4tGf6/5PvFJLUnWr
V4rJOl9102SfFhzO2Uo6KTsdCzUY7ZWBkmXdgbQAiQPwKPXKSVHEgTaL6Z4myXHuSdqrxZcHpQ5g
BVvLRetPquVLVw4EFrMqfxvjxPb7QOCCJm7jjwuwxekQz7TbAsYlV17YVF0epEzIbL05ctAkU+iE
//oXN/VfGrgBQeeoXb8yYoqawS/J6R5lOChWjkw9pW92e5x995W7y4WEYb4Ps/62VDbeYA4tAGny
5UcHT9PxTjKb9kSwns5R2pS1Sd6LVZ+KtAE39wHbOA0dbvM+QqMs1U2uJJxkKL/FysbpbSqWPPfV
LNxyR8U7bK2VpMMp7GX9g1oQO1oJzS+nBlpazwkIHgWK559n8GDNN2M2XnorJ0gcexw2y6Ozcnxa
AwqsjXEtWhk/bRu9suO7OcB/lg85lfcLr+QMMFABIKjj9qVamyF0ZQcVUj42MyUzLmyZWVuOIr72
AEXDlRlQ0qDquye10ogMj9cE6ANIuFUVjgng6LiAXpSsHKOymi92xj088fjqmfByWhbgHvkrASkF
heQvPr5W+bfVkmNj89RsV2rSolqGkZR3+3yLLaidTf3ixe2Tt/KWsumvs/KXppXElIFkclc2E9aO
p8Xp0aurbzXHv40Phkk3yK6CdZrBO5WjFIdpIsacNjElGqinYPIgumC7ojgyEAtR2Bpe1AQ3KoIf
pRvZo4AnVeVMafClFJypGAziJu4l74AVQmWvOKqSnyxYIFQJ5hqKpZbPygYlhKFKu9Y1TxHFnIug
/zJQyq7acS2YZSNdlSWKf8LlvoKx3MkpQg1Wlnm24GYVfth+eXX5bUPUyiFrZRC28hW1JSagW3UM
IZieyd4Ax6XB5cptYwQ/gNUcYpdayV0rwqteYV7jivXK9G8Nyhc0pCoYV/AXJzpjY6XxIXaeBaa3
Dci/T2uFhUGP2bvDzlshYuWKExtXsFi2IsZ4Wu7dFTqWQh8jQitDewWSAbqjtQJG2bjCyupxgVcv
kt20gszmFWkmYZsVK+SsgHYG6Kw5WfDPihWEtqxINHfVTb3pi8PGuDWgpsXYphBxW1hqtFho7z10
tRHKmrHi1jq4a40CwOarFThPE03WZ+CDCzOYRGMFNiCdqzEcEYnr98QqBU/45LcBO4dUTqAtoW4n
tcmb96P90FukfpNsOMhygto91z6lhcUvkcDtYnbepp0d9+TAgmFy6zPvNKOsZ7HvEMNI781o/VG9
5tqKg5mAwezMZW+No3PUvUCrf8u1S0Wb6xeR1/CL7FCfrK8YXNDJ0O0wLo2cxTGuJHy6txQ24UYr
jNcci/AytiT7p5bFqOnv4mGRG1cbk2Ni7vjD4ef0rkv/Z9+Ci6TlG0gxMYjPdaGqu3Ooyaq8OlFB
8ktX3+0SHydHbKCUP+VLQpuNP3Vhk/fxXpbyFDvyr+4/9XV2A2j+asbaBHvfvXeH6JG5x80B/KV2
JAhILOaNbfgDFpLXxIu1YxPX910Wc16mjdEte7r+6GnAT8jlPjLt8MncGwYzUdQwSqURNXQEIVcm
R6Sbcl/MXrWLZMLoOFJsT2MplWlzz9dVWOfEAyxgxI9z1f7teWHVIrlYTktbVLOF/T/B0uOcBHSJ
AgpzCK34q7PocdLrl5Vx0SJu+wDfvHJ9n8ny0RrpYRGJfC868QTVihGQ45hyg7aTCXwk7iV/bL7i
mtXgFBmPItepqdPs7NKiRdtKfwBZKwgKQnmNyeYfvOU2FwSRqlnZIV0/sHhAEgWexsCYxoDg9DkJ
LUKCMM3t3xGuMtVKe6YLsIJPJal2qeSNkoggJmZ1WCI+rnaqdmWm7mddQWhfxnnf0F/lTeelqPed
tljbeWh+QM7xDPaWCD2mOQ220T2zw2XwM5ZTracoNF3fn3qf14WCwgsKe0fkywWxNp3NFSFnfdEz
Zx+pX/vyaJgDVKuW/tWZbXVo6OgtdZ/mzUbXaDhesQ7tzMJAe6UQIMw0DDV95BuUdBuvhNwIWDUZ
nJmo37S0soUi80IhvUc20JI53H5cFvb6lAhfzXh8Hzgo17P9pxqxVST0UBGn27NY+TFm81b49bMG
o4BMRftaDMbJ8cz0sBRveNziQwV8gQUgFvPyUaz4mSajpNPueS/66qTU4gZZVKPywo7kjWayTgtk
L6td1ffZodfsOCRcs5Pk02icmdygTHRa7wnWhbmcDl7RVSsLKN0ujrxnK/N3gvtbu81xXBw4T4mz
8OhJeEgSoQrbRbzGAjNZa16mJJegpUHHd5P1LfrRDWqqW1OljzczicyjP6R7q+q/27F6K/qJglr4
1mi8rv4GZZ3AdMaJqKDxFb6w1E3/BToafBJpoMLxZ2/zFadAj56blrdB+mdwHWNoEFIKBgN3aR2d
ElMeJmdZtq2FVESxzilxtH7vJ9WDjJ0/kzd0QUMSfKcSMDx6cezQ58CLOIdWOWcdXSxMmQDgja3M
s+XSc84lShu0UEDLfVLW1HwpwpsT40Qf1+VmriB0izx7HeAXGvoNDOe7r/faLjLifZQP8653jDtB
3B2Sjdg3KK20J3bc67o8AwD5ritzIl8mig1KTBRoPKVAWX+6mnoyuu5j7HSkGcz+tKDm1JY5Oe/e
AUxUmSpuJ8e06EBrruu/SeLyK40cD05jAoQTSZjN/U34mKdHda+kd2day2tDDfS2yeIDKAhaH8dd
OXAh5DN3bjmONMDxD8RZ5ej4Cels91mfz7Sk8vorXXaqEYboFpIhGXq+q+iDu+3FiYYdELPDMu7M
LHLDfFVRlFevTRf+XhI0Qzvdu/PymHWOvudrGBxzO4r1mWXd9IawUiRRT2U07SBRHWIpHiwXSJxn
Tees6OvQ9+5gInGCbAxmhaVYNkMHsZIjYHClP87d6BqPn0y6S5hPGonncjpm/UNXUzkRsZ2w9YuM
MuMHzOWcTg9J6Z5HAslglgGdaYS2oAZ+WMuApA+KK2sUhXPNkbKYV+4eSDDxSZYoFW7b7Ye4fdCG
9TFJfpBc7MVeg5LRwBSfcDGTiYORiW8BtO3Rr9fQW2mD6mz6pzwRxdmG/XjI2hXuY9YH0x94mvna
zZW1s4sVgnW15EFfIgf18/QtssvQrqvtDs19acr3ntpBYCLVmzOWrxll5GQIvjVREMxoDH+r+dvC
lTpFye294CW0Wbr0NYnKPyXUm4Mwurt0opPPqotrNKO/+D5eWgqfcti+gFwr0Qegp9pj3IDUVZ24
esKo2SbU6DVuf/XoyeEI4wQwaJmBGYeUBeWoEHCI9JnDA27vb8K89Dv19zVI9zjSKTDw7Edl2lzu
BoHKlj0XphveplZOA5k+5edx4d0n2vrk1HqJ2J/JAIgD1Smevk//yK55GgrB9qKr1gK5jh4llmDu
r+tDbxVLt4MG+z4Y5amnOLLyKa/uQaQgpQ3d0Ur1n99BZi92Pd5oPrrx6IDfVYhHml+Coa8adCS7
DzDhwGGH/tjbNWz36UAAN7RNrbz6vvN3HJpgBoxNVB+IacZuIqdet8reF4yy1MQTKSpIdgaLXMxd
Lb2TAXcs7HP1bszNVRuQkBv4sAcwC0tQRUC7jfRNMhOfxpb/I5FkktRiMzBEEonkQKvFAHey/lf1
j0vU/zF7HkfxAlo5msrXqormo9OQHXawiCRe8YDw9VnyYCe1G3nbEbWR9ONn1nD4oZQc0q/if8O6
fYnBTej6vKDJ8cQe3aNpCz8cBwaDUowxH58TjP30m40Waryj2Clp9C/xcgvZNDFQ2dO9a8OwXpr0
zi4g11J8sOpfhL3nGbMubXOEQgYbUBtLbYA9KCCIOPNR8fMGyl/h7Ky4k7Q7a27WHFLHAcxn38yO
f/UcMdV41e3qfp6kTZe1c5V6fciA3W7Hqb+biNAQ8zV/spFBJY+QZHNurgac4mYuScTac/2GZHtM
UQv3CPN/c949KMzaSKtFhbAU9cM2U6NxLHT14ZGMDRfbS84OyWwFUI/T4VOEf3WrAN5MxN/nttWP
bGyY7TVrQ4zIP8zzb6Onn4ldVNukdg94Yoy9DrxNR9Vklzoh+8uPvp6f+Nh44seDhIPdBbrff/nl
ap7JEDt6I3ujSLPqR/g7Iy9xOdpj2DvDawkeaD/QN79Po+5exAdLRAItQv7FASVk4l2AxGpcYvW2
QCXcRRniTxlxUXq8DTs3aS7gC5xXb6QPVdnWe+nktJy0Jpq8gbet0+5F3fFGTZbfasL8ZZv53oeQ
EdLl6h4dpwlq0LEMhZxSTgngeviNGkUvtTVjCGcjsbdq2LewAJl0aKwO5l6916xK1v4PUMwnNuZU
Y1LQcISsipwpaWnqWQATjiuMnRKAJWv1XTo29ZwT2kBHxtxmjaMnW0fgxheDERGZlx9DZ4OX75uX
uQHJWNU7LoB9MkK+1y3O2UrNr6KlCtTV5v2iZnhS8xPVIWS023g/NofYYtBlT1Ftip4XO3zqTVoO
Kb2f3PItAXPdhtnIhFHN3NeaZ23mWXdDvfbkJoq/ZtU6a+7KCGcJDDybqN5oPKTJ2hLHoeqf4b38
aK2W0ZWWPo1AAlwPX1IvD1BpTuWqm0oDbBPBfM5OafFXOBTK1e7w3mbsbuum+Myq5Lm0OLnUiLAZ
ctSF6ZSkPe/heKbaeIbzrngsmdxL3NzvwAlQbERIFOab5ux2F8MA2pq1vi9ww2JuMGlgMbvt3B4r
GMdbbQYxRhybhgCeZPVpXnCREcUWO8bGzjvyeId0o42oga120Ir+0SwzotVUrkoHWHMGixfzZLKn
Bo/mg1a9lKZ6R/k+tCO/KVYtriqKdyDFRPD1r5jHuPNxaMXx/ETt11dOoMTv6n6vyMqjuyCi5/YZ
wHqOFYmTh5G5vy1hE3J4f7hDFriIoLnLUgc/ZT1NJX3FTkeFVB6nL1g3EC9je5M8VrLpORFgSog9
Y5+3fM8ZzxRgFJthGg+Lm9+rkQF+Np972gUH87NyxJMmtR9zRaozBwW5xSOs1rCNLTrca36Hye9+
upzbfKLVne/YCVbj/oDSsN0mhfPHrHgtt6vSp8fduXE54pjUG07JfWs6jF7ddFdWfr/aNN51rQIf
b88XBu/tXLTdHdfZ7Kr33M2hf/Ue4KO+QQ6txesiqlAyqm00qhOG8e8ihyd/6cYd5Z4nLT9Lyq+p
YT30g61O5hQ61QCEgU9839NcvuG4ZzVe4BXRWXgMWukU/zpLy0IpzlkizlfN5KlG0pEpxZO7tB0e
uWrOlU2VSpTwy3HHdjehP5z9HD8IVDvfomS2bG9Da7eBGZUqcMYcFq5Wnf3UQNusKFg0h4vpLf0z
FZVV47PSn73l1MbOpRxc5q2FktGGO5lyxSpcXBRuYZbtH9aCPn56LR/6k2a04j4XzoOlj1AsDa3e
xiQJwnl05K7PRy9ojLTe+8CaRS0mDhgUiPTQGV66ZWL/7SRPbZxUL25BKxjwhCJMeNXq9pg/c9jM
n+do+Fq4Yy+GyvPnDGrCtvG1emcUfv6cOs3XTCAbs8vw6w6yffrnP2S9fHSeWih35peU1rUHcPbA
YS22aJ6wXnjADoFFw99VN1vnQV+L13v+/Bpa/KFpWmQC2xxuFLB456JYjNCAMXySBgYNYCoWMntW
IQg3ySXCJxb6UA8xwGq05ySNfumr4VLSrHrJZvVB06s6WRH2nYx19QGsLaVWhnKPfBh6gEOgeYo7
KH0iqWilr7axX2Cq9u1mLW9vwti32eUk1bzvFdDWnn3eNW2jQys6/mr9JbX+N4JXRxkbzqV3zf/9
63WtKG6kg2RxE3nIey15FKlMHs3IOyxtXt7981fMPHNARUTHVjXrd5YtfllQ6Vcx2k8p8Sd2G7z+
IdD4+7hcmzScsXvlAeRtC8zPu66iMLTQ37IGPlhk+9N9r8dfGGgoQGpE/zo4xkVyPa93uaE3Z6GS
02C45XPhCjbuzvKpx3WHclR2Z2MB7dNYsbk3veTJV3n0CQzPClQfpTtTGXPgeYw9iORy5y5NxH7w
rpj5TOkzc469TNtzkXByKpD/WV+RJOhKr8XxExdHM8a+bkfmVxlrrKlnr+ZCpDEILz0vf7GcYTX6
lGWJdtcpNWw9vTvKho3qgK2YpkQD/ks9GMc6hdLgxuk2oZvy71w6566TaK4IVPfMUi6U62hEYK0v
Ve9NsAA1cT879bHMTHSW2hSvzcLnaRR6GbrOBMqG6e3JK64GgJPPrtQufjT9TpCTbnPntzfXi55L
6kqmrDbfEm98mQXDWtEV6a4WTrPt7od2jpCsqQGyzbfM8LTnIhoeem0s72klibAybUrwvdcKfvkJ
V1WAk8vlAADwp12PpdGs8a0MP/rUK/62s1fQu+H5DIpFvlW4/jkgLN49Som7N5yJIh2TjU1cu/PF
8bqFIiET9UHP1MG16Q6RfY4nZ6GwKxqSKbQdzT3wuRc7uXZUehoo2Q7rNUo5Zz2XlGwR0Rjt5OzU
mnXvy+PdemK5zw8Gzz6mOS7MvNQ46BCImaizX45mCiMYM3ZcP8U8voFi+3vE4XBw2OHPjWA9FtfT
asnEfjPatJI5yRk3gX4B6gY2SMGIwtW1g9Jj3MVR6986syy3tPwAwxWxf9PSJjoumGwZgPI8zF36
Jwe3G54HzoIHmCosIZy9bQyBnFIFT13irjGUBsMWDxZkndAxvyZgr3/7FCBRpcEghlPNtBUnd31f
eEFGQ+yu9wwcMyJdzkniHy3zi3pLh9Pakjw4/RpXsi2cQFH8Ms1tdMJzN93sXu+PxGUn9oPjE18S
eNXYia9YNqgdUXczTptnX8u0J8c5Jfwz1mDSviiLpMuNTVdcx8Z9FVU6F6ZXUOCq8n0Oi/w0KOgt
Jq8poGL+1vJSM+zQn+97mSf7TGgcWhz14BVWehma5R3bAij4Xvib2I2JwxkQVKJitk70wyFkrnir
f34QC2UtGWS9Z3Ue5JSgXBBfYrxyjh9Onlnt+iT9bDuWhzC0IB0XWZ7veuSTO4VJ/07M3+wxtDO3
Gt6YnC38+hkklTlufbxclKLlvEf7+iFDxEqxed5PrneMsYdtos5tj4MhebS4fgEvlpOxTQnGUGmP
tSU5GPdr9Vi+7KJtvrZwdYx9p9n7AGmsPTtRUNq4ESxfVIi3BkJKOQAgY4YhTc/OLf/IM87pebRE
Z29pnhmrp1veZVSJrD+i0in5+sfs+j/y+/7fzLz/xf8bPv2v53/7K9t/uz7tnv+/sP2SDvh/2H7h
uatE/lfbL3/Hf9h+Df9flmO7YFfIQhOJwVT7H65fw/2XMGzys7rpYFdngP4/pl/OCv+yHdf1ACO4
/yR5sep2knclXE1T/MtxIAl4EB58C0DT/8T1S8rjv/vWPQtg8FqxAKHT51G4esr/UxIibdnckbOO
NtR6ZRTF1xh1WLQQwqAaFTAsPjAqG8Myol7IUdMttrOPTMXOsaYODBnOSHSBaOR+LTqDNh2Z2q5I
kid2XRTDWpJusiQ+tGlPyUYn7ha/OXoGduAqinSWVD5wmLUoTCOn3GlDekSduO+k7+zMOmXFZ+HS
QmBJcOxQRTC+iZyYOMzvaTvPztWQUIv1NPUYN13sokNihWDrVrNuDBmw726YNNqN9A3aJ5Q/UfFZ
WCcjH47kBjis8orxgIYz1sYZ6pRZ+SfUq3UMZrGVmv6jX+lPqqKyNq2YvdKefsS8edFZxXB6RX3j
kB9tRWDR84ykNeq70TGmnZEdxlk9NuxlEU6OZr7u2iRn1Nwwu1DU0LAjqONAR3FRzeWAA018zrVy
bqnX0s0NNo1KGM3YaQaCnKeVp9LLh0uacAwakHNyTX0v6In7WX8oOm/Y9lgREcwfMZaWxyxjH9bn
D62hfdBIaIcY5G5ebbzYqi8vrdQeDKTE1HNCrcWJbSzJHSm1N5fvreSYNlTeyg7X+wOstreRQH7B
Z9/wU24al57uOE9qHskbWaqtLcYS8CnKr+0P/Mlp+6L1VIyT3cSoiJprtbU8mDTmbdh2xxTN0/Ft
1D91N0RbJJoqpCbTeyI/74TGIKJQgn8eJbC0bjTWA+dGF5nYdQmcPX9wtqz3nbBRWh86Ig6NtV8t
sml9ht7XnkvbDiKZaqdxKO4mLKQbgQbO/xf+ZQcs2foyYkMLp5wzZDNk335Bm6tNeSPPaV0m1xov
n2ZRrGTW2nNnTuJUu+0hKxGHZ49GvWW81Zl9sYUskEvZ6sh4ILcWqevo5vSS9khPVMJZbHz3TDCs
h0zeYHgtvKA21Nkx+63o2OxZDZgxHQjMdnC6P4mau7CrPORY2znICasvstWbudwRrAa3VfiovdBw
rFyrTs3g/M0LPzrSU7ETnfg7UxZHF1se5DVSalU4WxdbGh5wFOGiiLkQqO+09fiHQjf2IG7DG6HS
/DCjTI5+wH7vaDN3+UC9vSxvaQ/kkFMkklhMac28usBYOOkM35yYAEfw0j+xjPKxJ5o0gynWnXVu
f7iO/cwqEldDSW8UpjSmG8gI2kSFzjxjo0l679qxQ0UJWSjjKo+w9WCdZx9d2sznvEwPDogPEjzq
XnbD0Rzr7dSOv7ZhIcMu9YvvsZZZjNEOemtkhbFqLZY3fbT8PnTqzOjSORiBpkw+q3GBRre2viyv
WSHLoPcG2NuGO7Olw/JkL94xm6zPyoiSkzb3J7s/NfEbS5p426bYJwxzRI4xrSdpzs9M/udW+ndO
RnP7CDJ159nv0BX0Q6FRB59QtODN6+HVsl5UUwznZVBxoNzhx0CQQ6E/ThbkQs+1axRgZwNjYB0O
iymsFwpRuQOmbWfVbwBRE1O5h7algtHi9MPfsUlnuTIeOWs1xpMjrklevs74DjHC4NglhxCZ+6lc
eOOzvAS34ZBRXpuXJOfbiacvAb+LosTHaNVb4Y1Xd2JZ4lN/uGm9sdgLYVzidmgOmccqxooTqgHw
G7ZJ9q6PpTjZTvppyaU+anL4JfqxE7LbQmI606f8gypxcQZ5Fot1Buh+clepl9fWHwzyYjj4LeTk
2aJGY6KZLiX14C2AMaLaKDF9xJ99TfR77kBS1q57EVxH05QaIf9E8W7ypoeyG99GZVWhI8uDJF4S
ZE2eHyfaLL3Y+/Ythk9T6tPFZ/8iUtwFkVUZGHHQLQa1hImMKrbe3m42zF/LNNOQQyoUetO/wYkc
b1E7hgjXUdglDc0B8UwVjMeNULOV4F3DITYfqQ+npDHjbbVpOJWDVlY809y9O5Uz6+n+FStLTe+c
2gFcImMwpSGc+j9G7z3Q7X4fVbCFh6x8t5ppXVX6ySFG8u1dENJp3NdHpnxQzumdtJyO5KCEBUTn
xrbkYGv+tv6YhTiwuh3cB3yD0Ikq8rq7cc6v7aL6favccl/IY9zP3INt8yFmbN4NFtGxDwezGu6V
nX9HXBS5W5Xfa7vjuudoq2+NUvMgS/yYl7UCrpr/4DNrt92c1usX9FHUPrN1U+YbthNfmm8jvCRY
v1R0rmXlH3BhbyqlvZfBQrz3rnS5h2yapS0PCGWa7eUgTQqSO33nl9q1fzG7XAOthCGnBp99l2LR
JhWQ1Lu0+KGIIg/10sGcwQFuolLcS9nfL5BZDzIpt55m8tUvTYMQNT2pjM6njF3iorHXtjs3SNaY
aDc9WbN8d8uuDXEkRE/ciYGF33Tb9/27qeNp4+108NNnUZvW1ourm1ew4AI1wMpSYrRX+knpQbyW
rTsUdGoxTE2SR9hwrHFXfEetzngUuc1WjMY+9sgv0P9mwzpxS2yuiVNwvpzFK5u3x2QtkijziaIb
Eiq0ZtqsllhY57CAKRTjBWplKfrK6m6y2qM7uegFpKHCsWaTZ8G5rgt6LyuXIYFN3V6PnQ7zrTxT
NXVhh3nw6F4IrKiPQmS2P6i/E+jRvNoZC4LRlMzBkKqzLraORwMjARBa0+QrR/2zxSe/kXZOLUOT
faJqP6+3kpLjH8awX+ln+FU0ebRHDRCBzd6V339jweUOmr77qvPG3PaG+5WIDyLURx/dg0xA9uFO
EgOOWYY2SoYZOdRGA+pZqmBaFzeLk+5hiuOFBv3TkPoOMj9wFT0xNcWVgsAJG6OxPdNWuDU7k0wH
L0jibttK6H8B0oc8FWFst/qvvuzpsMZF5TLMOV7r78xKXayFtCnZxCVsI54mZB+81Lq3jYR+59Qc
iIYWX0LUgCKIZLgtRHRPPUaK4ps2U12A6s8exf+ws+aho0+DhRyL+mXkXWV70cW22vy+t3+MfsAz
kI88pd3y4k/IHZZHlM2lJV0rxiYg4/8ZD9548hy+W4G87dLxyj4TxOtdQgUENXbzX7ngvrIHiedz
1F9YEhFpwNCV1/W9BOx6dnv12ukK6Kd5KLKI585I6co4wHrPvrLBnrfAAXnCe6yyayFulrIe0eKu
pkW7MpYkTvWt9RqnXpBgOB0y6+jvmybF1wZYb1O0f3F5nzHz+7RfDXdFk7/MGRQVYje0zWrSCyKq
hCV1sBh5ZZc+ZLWFMV9xM4jaYbeSH0XbnlJMxYxk9kILlnb0U/O5bqJL7JdO4LN7Q+OP1XMN8AfH
aH0aOoRQjbSa4GOpBhtJuX4o+uQ99fCbIGPKornCv6DjWL5HLdeDmzLByMQILFh2OFGNr2bOf6xG
XdkFcUCes3BKMLPrvrdquOKqoOErke56cZeNHQuI2NrNk/GH3FWADk9cO6ouC7VGmWWdDW+GNMv5
X6vkAy7wT9uOjL1Wev52rttbnyCCtfKvM721UTSFi5+jUcoJ8R+gcde22zzvu2AU/JW72kZgsW6w
SZgsxuw0oZm28l5FPv14Qu8QG/K/g8JKwTroTgo9DTkOcu007a8fl9559J1z6UEcRDyjfGM3esUX
VmI/MOz6Zxnm30J+I1saRIzM/M6JxT712GIRGSGkP6hP18X+uQze2RysBmGry/dWU/6JulPPHjlS
7rca5lM6Tp9z16JQ5t3H5J3pljyo0v4yOqxymPa5r3uilo6T3QnQ74ysqb0F6BNvZx99y0q3coja
UCb2ttDGB9nNGCPk/JuxBukyM2wNIoppVXp8tdpHm4k7FyI4fOeAQ1WYJxCvEq/RA7ragk5gw4yM
zNutR5qwInWzMTCb+Sz7OCOZH7Fo+MCJLjG5Us7lVkQIRH81xHJrG5PpnEX9hlqkJ1uVLuty/5kg
dc2Wh4WbpebbMBU2NQLVGYPCwelOBImonMLUUeDCDR2Llj+qnfdzllC0uTyhFD7Ffaltkl62KIU6
gYGMAQO5U9f1LVGxexp7nlMj+hht/0Q7AX0PkfcGVrkk383cpkrxHS0tL7ZsW/TRshZpMZ3OJXRr
Wm/2Ji+foHj1qvgnomYYhZh39VD4R+mSXGFhtpjDXyHyfRvRefRBx+PJnjKHK1dcuZ0lpnUbh0O3
mYeY16A/DDtRGXcURPCqkOrHL9PPDIk8RAszJuJljC2Eo8a7UdZPVsQeMaMHSDzqQ/xezjI+2viz
doaDn58jHdjyDQmbb6w31k2DtLK3iwiwvcvXlSM2xjEhRN/m6aH5f6p1J6F0t9payQfN54R6S1Jp
wHeATxsnRcH9FXb+wvC5TTG64usulqtHMIZonOA50GsXhyf8fnYxNrWpC8fboXkqGdd+7lnLn6ue
jUhbrTughiay5nuOXHm19JKOeBJpHTuPrcCOGbpSHJdyqG7pwk5k7M7OyG00msO89xSqBGni1yrR
KA8c/tRcdFywy4VRRV3SapqOYHDn4xAlNd6lpGYBN3Nkl/iVU7lF7UvvIS+LfrjZbQQmHF1iP1xt
rbivY6hIbHCPjkqb0PcT2hhbSu3ZL15nHiGqVF9j0ZUsZ7wA8/ILSZnTgqfxRDh5nnFONtVzNxmH
Tou/tYxFX9X6x5jppMo6/EUxm1GZ/Y7+Mu/HobqjOg1ZwiAzVVnFPufnD107nkBE5hdh4W6hCV7f
NEznGydx3/0/hpvdKjDmfLn2vmzabWa6b3HhiU2Y+Bfmva/UjH+TiSHFFoUiBGRR7OM8NAk8KMcB
ENCzjzH1rtoOifNWwPMJarSr3aAX6XWyKm0b9wuwzpgX0ZwWEP2LJOVi1R8987CI7pe9u7kfhfJ2
mdveqXygotY5q4RlB3vWZRPlyalImqdesJztIkY6o6fIPi3+5BQz0xbmrpHCK741DzsdO+2Xyhju
+qyxzmVMkTlqKi4Q+0exnOfS1P6dvfPakhTJsugX0QtD8+pai9CRL6xUZWgwNHz9bDynp6pzeqp/
YB7KV4B7RnmgzOzec/b5rnwL2UmasUZFtZDZDcKgyN8PUzPbF1iGB+66K2jSxOULHT+iCA394KK2
WIZRtcmDuuVGtvxjXFbBM3PmvKXZA5kv1uiqpcX4Pkj5hRnW98brnAMr1tVYF2pJZCG2Si6PXmjD
0miK58qR4TpAaZFVw7CFQjQuXB3Zfz8Wxd6k8JR5DgmH/vS9MiZ+/9i/ol4UWMTzNeqsYHXWJQ9M
U9pPFapX6gsacRr469XQH2mh16esgGLUtVsENPupoYM1kKvg1mJLdYbpYswNnWIE34x6vW/MlpUC
UjKzxzQjJMo7Daa3VtO0D8ptoFMZ6syYPi+F7JUMSsI+/OxrSZRqL3BCK7P8YWQS0yP9mS5EYVWY
SOD/v2b8K4lp5nf+3zXj89cfX5FHf/9a/WvZmH/0q2xs6/+wPDig+ozo+bNobJn/ANwAslYYjmHM
WKc/i8ZQJKAt4dym3Oyhlpi/wT+Lxob9DxD7OnVeeBHCmgkT/8RY3H4hIH6RO8Bm/Pf2v9Di+U1/
IUV4Bvxp2G0GXw5iEZzJ3zkjHb2uRrLKkhPq25okneRUEaWS4v2Y6M+wYshxoAX+z8mOlnsthMWA
SxsrqI91b1Af1qBuVRsTUlAl35zh21+O5b/7flTbf/t+PPtsx/M4TmAXnd9IFuYsVpoSkSx7DF6L
nNnXQvg1lUcyL4rR/OFEKJNKPb04lvFjonlIreXdbce3YmgPhWhWXskzLop5bP79N7P/95GjG2CJ
GcIGCMT2fqP94ZPQpT24CQVnfAvV6CPyR34fmkwXhkjfwY9oVimK+2UnuhebQvfGUOQIeopbsonr
cEf7j7xaH5dpi1PQQsxD3Vp/yRLjLUIS33nqJ3kdr6lCNwWl/S4b467lYbKaTKQmlp0fZahJnlNz
gdRKv+eCBHbEr54duUueKYqIDELcdVoAg0LSEznfBOMSK3g3Xpl9VSKgpT+GZHNtC/M1EA7zfjP2
d14JQ5qGMa7Dwd20fdOsdM09xUOCMWkO3WMxf6a116z6YXozI+821XTM//4A+7/xkrg06WM4Pk1p
AwaPof926jGE99jhuDRLPCfQKTTmuv60G+uuBZ7AMWSecSXdYVrUlrdODO+bKKPupeqnldGOzg6r
Z3QcRvHpB41YmO3IYruXwa7vz4bfPpuli++k8/hz7XzlZ9I4l/l9qApjaXqoNdWg6VtTJ1sXdvp0
EH5vLJK6FRtP4a9xbJ2hCrvHUrHCXnhUgyGlVZBCSLksmnxjUoVEuZAcK288t5SPiFPpiXPECILC
gWCtqYvXIxE2pD3bCY3e8T206Di47nTy0L2QRGuPl9xqj33XvURdrnY91glWMONl7Ej1ZnAXhknG
01QES3dk/TqZ6cUmUvZUJei7MAzOSfQQFipHJ3kCQdaaQoK5yrBMokPS2qMj69OQiSfSqIp7bjg3
rWfVliArWTRj+i3vJWt66SVb2YB+1mNtS233Iw89OqDueDCNDqBv18uTZeVXVNbD7e8vAePfXQKE
DwhAYpBsEKP9a0cr9bNUeR5VkqST6dq2WJqVjriY6qXKUwHxkuxpuv9Fpol9MYpXmWg4bBXN4xoN
eFUlNL+z9eADTp0KKo6aomtj9/YXMLjWJcXjSM9FrkMt/w8Xr0HL77fnFkBrHlc2EHwBwn1+evyl
F5fXjafFpkiXEUpPECPOPscJvdWMNN/YWLZ1DJJL9OfFXugWgI3Z24NV7jjFrP4GNB9dNtAvQyUT
zW9FTFDXscFjrsuxH6newnqBotWeXhBAUoa0aIA1bm9iOfLPzNWxDpMwuvv78/E7Z45b0sO67+n0
Og0D7OP8tP7LXwUOcsjxSnMjFRczQlVRTSz9+hgqgdWSVufQ2tLVZ15c0IngozAXYlL4ybGZWFZH
QKfxn3joDxDWn6ijeQBjNGRcdcEC8hD+/THMF1b0J0vS0ce+2phYqVf9NHkrqLkMvtOpAwnJY/KH
1ujOeoB61rfg16rSQpOjTfjMAHgJndWcHvcHNUHR0Yyi2cg4OE6G1S/d2PI2CK/Q99j5Np6xDqZy
ggV9m0sTQqMxqPv0TGe7yK//0/H+X1eRZbh0UhAFWaYO0em3q8ghoL6aAp/RmTiFjRepF6Z6ddqF
uzii+qabvY+8vOE/5ow28+BsaKhvVuP3ENraMuFhTpLqs9QiZ22ZFb+mHNZ/f008Ak7+5QRwPZim
aTEfmamH3m8ziES0+A7dbmAcjK+I9Y3XxKu7Jda8u25PPjpqyrxa3vcLS4z0uvR6PGjhoDbUOKI9
Nz8iXqyEaWnVZ0Ct8rmIZ88w2WMLzUzF3c2+eEIz7sJOKtyXRbWONHKy6VU/J3rvnmWonibPHynd
iRZYd2SfaiGyt0xWZFXJwjiMSZltKA7BBnWdbwNxEadwlgMr5Uyrqe0z6s4jByivDlL3Pzu0JXlX
1ktCe62NhOe4RHaE6tpoCw55Wm8o+usbRB3Z3jcPARW1K5rew2QreRKz2rLQL3lovhRqVkU6VN/q
KN6AwhDrTNlbDUDj80FDgHZmBX3nOX2c5oJgP9L20UZrB9yObnOTP1uZIMYo1ftb7Fg1ZZ32YjRG
iN0pjS/eGPeEPhrxVuVWvfUS7LGQp9ae2TwLu0KYPdEYx3azigm4+/uTTozQLCb462n3XBeNkvC4
PoUJovy3R4HUe9Y5Et6IU7mYkBqZntEzop1p0IQyF3QPmNTdQ5QY7sFLy69ap2vrx/45RBmB9RS+
NQUj2aTlhk+/pnrGQxYeW7doTkZC2Ql557GvLJ31GdLGuVW3KGu3vMjIsJ7q0r8/9gdS0h2QzrAz
c9l+evnPprOs9zCJGaDinimYqKlZj722l2MGgmgwxCZSsn719HraNFE5reW86ZSZvUWtrtPAmqrX
eHQj4BaFvXy8i5y0O9CDAfolivJe0bIPhbJvzqABAfedpyxNnafS8+q1qtBRP/ZV8eDQyYfSkMPN
enwCP+m0nXTbJNiXNx8vfpTf5mrQOTBJfZYVvUmSnWKyEsPkUmgo02WeHqd567Hr8eZjMx1asrel
biwnffriIh5Fbz9MoId7K9jYaeOfVGD4Jzgz6ZoeTrwEn26ei3bSRsgv/Kg79a3CdMN0sobSn+vm
q+jcbpt2o1wLFJV/2ZyGQOyKasaiNPg202Bo93ZZjkC4+lXmZd0rFcPxWGc+xzuwCTOb3E8mWCwq
UgTtMvCnsxsk25j79iMZg5UL2wG1tkDFGkXi5E2j3LazZxItsHPDvjSDK+qNTP1wgxUAu449VPGx
QbJ4RAr8PQzIPzMmJ915IcXzNG/MDWK/6cosuV1nDUJ7z+zDdTbNj+2ujEZsmUWzi8GINOItyCx1
70p5FvQ83yg3aqcsmKikzJtRnpfgs91kRbkRpS9crHwq47tjYWQrK01tU4Y6ubS1HNJWBEEh9sfo
nhL3uNebeT7fDkTea0qg9Iz656Ew7FPaeB9iMrrnsVXdcxKLD8fLyP+Zt7xI6LMFRYP3xif0zKrx
azj6GpyAFuv28+MlHDU8OoMw949NZEnabnCZpOpubj8PcVI88/khtpdJb4knpq/Vq2Am4ZpJBXhE
IOsIKiAX4H0e77lW/BQkVnl9bA2N+VNz8+782NJHc21DIlkBValomoTa+fEiNSM4e6rSKOMzu2kx
UgAIg8XiIZ0ibnD+oO1TVc0Jh9w+Pv3nP/bnd02AmRT4vzqhLy51weGJKNN0tA4/hCjrbZDLaaNF
hvmaTdEydidWOWVITjZVVlIgm9y69P5gXRr9ndw84/zYA03mS1n42m4MXffSVYS7uYJs0KQK5onI
mHqk3RZPQzIhzJ78S5fbXbhGSeJQ0tMuemi3f9mk51dfHy/aeKw6KzkRiWf9eulKLvGw51QNZW+d
sOXSdnm8HUSTVa4sm4eTgxFpFmF29Kc0b10LyIaPgcyt6BvHZjgcnDiiTlfhLtJr0zz/2rTxxwVD
fX98FpJfeaHCtXXmIdCNdeMuKRseLT86qowgn740X1tEoxdR1O8dWJPXet6il/H+eI/SoPN4r54/
+Xiv1dtf7/2bfze/F0yU2IwwpJciyvEeGsgbIpEqZtpsPl5UwsloQA5uYlNOv/ZRtkdKlbnMTf5n
n+uzOsfUSBwt+iifW/WpTMbwgpTx9Nh6vICekaucGsJWDX6/t7p6RPfi9ndz8C+4UqfTY4tydX9X
ZbW19Y7hTyH0WhLyAdxsMK5xVUbRcpoVzfWdInR/LxEQXRULpMeWoxnynPfFSXYOGGJq6Y0oexr1
0kzw5JMGoNwriUGDpMfk79tWT88EFCd3xf+hsvXpnOhtu3FnAcTUxNk1jYnpWZipBixRWV/GqM2u
TJKMUwtRKUvRao4eSDWztac9NvJtEBT6JjRVsywmr7mZ3dDcsvkneczprMEz+efeiYUixeQIJ/b8
occbGm36Q5Fifv+fjz3226b+mkWddXjs/7VLdPqmVVgwpqhFIFJF1cELlfdcRJR9iyS4PLZGj5w1
lUwjsnTffU4zrzjpgfpjtpVVEGzMtcPAfCsrw3smTiVaha6BcSZUX8HpeGcMXiatw2RaT7E3vpJI
l219V2XroOhG0mCwuGXwZ/DpspmgQdipUbarYf6wRRhhHUXa3szM/BRFDREy0YRyrySCmiKJe0ql
ZR3oKoxXfC9Hywzao1H043UwCuUsbObupWddHrt0T7fXEDIH5NQ0pAgfs+ldF90L9o520ySmWmNH
6l+sPlDHdqAp+Hi3kJ59x8yyeryZtZRojKI82mqywdzx+cdvoyF+y7KK8M+qRLchcJmerKAPT9P8
UyvqIw+X6ZwW4Y5W53StMr96RsObbfTMlmulyvq5qWzrPk4Z0022Hp/wjFlkSE1g1/E7nu15aBBa
8fH4xGPXEA4/HBJZTo9dcjSNnZOQcPp4s2zqnwGw1WM92Ki3R5Nqssyfuqh3L0lLP27eerwkfTlt
04qJIrzD/96nkcC9dMOs2/25zzQAZ2IpuKmCfJ4B+guhOax7qFJ5Kwwz6qV15nGqi388tvBdqRec
7nHEuPTYM4BmWhDTutVRaWGvV/zRSdeIZzCE9gK2lbd/TNmJt2v3UYMglYMmnuP5hZY4QpmF6ff9
IXKq/pR5IedJb4N+Y3cNoKdmiC7GWMEokJcUsOflsccrHHkszWZvK8O9V0N1IGmUwWDespvJuEX1
22OjDTQi0oR29gI4B62lHWxFEvMyy9IS18A4bKVP7whRPnnx4FUG2/pMBYZgVQ2HSfRkAspg0SG8
PcM/s8+iNhPqPgMywL6zz8b88vip4gl9aviXQYFDNicM7VxLId5RBHmOij5cX/3s4lEMyPFCeUqG
rL5buuo4co3ESVmBwPlz244TfMWS0+5FuXuIRdgsWz2R7xpPOboPst3E/iAB4Q/d0vNz+nbcM/sR
NSwqQpvcvbpKDllfa8+WqYJtNM9IHHcKnnU7HG+lVm8UnpSrj2UR1VVP37oomhfYxeETdtclNTm2
BJZ3FWget3eMAmUaxLpHEHiuVDmeh9F6xftlrhIl4HM22vDUYGUYIpvWttmf8A5DCWk994vMxVNm
luM+l2a8bjzIGUbWI0zQ6ks/+tU6I2jemBN/T1XnF0fDUda7Jqq1kQB4VfltzKLx1iRNuIctvxF1
qK9Tvv7mMUmFjLYqVAybTYz0V4vWW/I3OsvML3UMLUgJYYOhXcWL7TN1Kb9WBma/gGx1TPu1g/W6
yg4yQ33ml3F8tvAUbkLSt3cFBL+XX6esbvr2VEBDAI4QhVc3s65BOP/vKE07SI4wknt1eadgAXcw
qJtz0KOtZVUy+zm7d0fX4lUeeKRVyDQEEAlxVesd82r3P9LOH79QxCC4riuiG49lKKUTAboTvird
trw9YCf7rqUpVmgAMb7RcLhN3NVr1AKPYb/KyvKVDScbsTROfnF4HDAqYtOFmiCXkLBfUiLrniwl
V4+tvjHFi7lDCrxq68a5B/N2UNOxj/xM4SCGOtG0FM/2ANeXVCfia5t15xwM0os0KfhWfsQ0uJXW
zR8Sc21paBh8ZuznOkOHGZWQunK//zI6H5Jkj29TnpmryAqMIzUD1tOQg0bmSlxfQYvce3Knfu/o
ijlnYh6kNVUnzVIMpn50doUUV9k79xKRw2s4vgwF9ctgZFqWQ2LeDilD78LoDFRsRo66i8TpowqK
+IKua5c0tcBDE6hVg21ygXoyewnlAB+5wVKjZ93T49cyg1hpmpTP8SGOOcWYub1L0PbTBrh69ER2
QUMhLpKXxineYy1CbZ3G26yHn+KK3sQ9zFf2wQKtq7RBvtQRY5ckVXQg5dbCFOfBWZr4Y8qgjM4s
c7AJ1+0GTXw9lAUgi7jb69iyX/RavmNvwniCHXsHMA1peRqE27oty3dZoGqvLQXYeWS8GzL+Pgzi
PFQL+grEVllnMtrXj0nPqDGCOM345DwmS8k06Yc8Hn7AG6lPTtncdRmKJ5FH+bpqjGn92KSr225k
rYZVTGtiBIV/e8zSspFBPOkcKousm3LU5farI7J8K4TzXpmGfzXsyr9qSUaBJKprlC9sPt4IiF/A
KlN/L/PSbrbokxiQkk5bhTWpkFkqcAxprcaVZRJDLAqB2t0h8dl0fuDV+8QPOBz1AgOZw7LixBDt
YdoV8TszlRhVxoTUEpHdu8AuuXRrEIdFWrwayp541oOOTkiQRh+O2DGw8/rq6s1FR4j+3OuILqew
POhVQaE7auMX0aXuk1+/660Tv9hW4T+rQ4MF9FiZchdLFe9VMM1XFi+FFU7rcNTlEgMVE0U60zRx
ullCjP/OU5p1N31l30WJYAKJak7rh32lIAbJ8Kuw3UtbBgfGx/Bqw/27CjrSxIwz+JoaCi3qgd9p
nLv73jiCiEbWU4fyJynlDWrz9zBtdwSi6KeyqkBDRP2xd20qPw1jQQ+6G2hjiAo3o7IypXCFMCH3
GCOE8qpT4Kb16fETkh7izCmSYWqtP4vC6m6uRaNDlYG+9h0qz6qTL04JJYdbBMpqMZjrJurGU9+m
44k78qcc6XbAmlElEgTh48fD4yzakp6UnupgchBjrnPhbIZx2kXmKG+lEO1Jc2qgv2LmbJqW2mNn
tNfY43g0zQepaVJkfyzQWOvm9SbppgANfz3MS1/C05s63DRZz4PeCWH+9uotHvVvUcMoXVrBuA5J
Cj1mVAiLgAdZo7kz3yPbY4BtTiIruYLneVpiNGfUoyeoL+h6YAlxWZJ7px3iiuEkAYBAG7antFIj
n0mbemWSlIeCboqvjSzja5LJfFNV7U3R7FlYCB+psJKMY5tiDwFHP9W9n714VcBUPIZshdQDSD7G
O8Th4TNwv+GEd2hg+c+h/HPTn4qTkUYkxYCS2U6Rdi6Kqf8x/PMHWfq/9sxvSbTMG5GKiLgTb7jV
bTMxknY5FAD5AunGvI06+l27y/ptQCcF3ZTrYLhPGepczsGC1k+/NYEOYAMuXlAHgPO2G/2QIcPG
VlI4RJQ0DEuyQGTa/iFl8sRKWj/hkcUWqoxqi5cbQHNbgIw1RPpcayq8I+FeEDYPda/CcetG45JZ
DrB5XecGT9LhACBvLuc18mhLS+wjzeAerqyNSr7XVRqtJPX1I7Obkt6Iod4cRdCibWv9+fFSOOVw
1vwMVhT15FWqEU5l98YpsNPiNrh9cWvK7KtphIfei5ktimJaK9uclpYLnCLOZXr1WWysjEHSkynQ
arN2IVs6dIIzDad21egowyXpVysnmhHK3mieJ80z6eTRNaWA0KVRuxkt0MkS7ujQ6MWBrs25gINx
INIePVtjNahPVHsw4s7nuq1eC9HSKizdtvuZcAGdUOjVu5iLmVxyB9VYVXsHz/a1Ve5QwmsFYkDf
iTa56SNeb60/qiqu1yAbwYmrhcVTYM6D/IPV1AiinAKjbYvX2PeiXRgO0X7s5yxcQZxBrrBBBoma
uEH9j7BMP72gUMfUGC5+H+C8b/ufihrjB320M7Xla9kZ0a7wGWjMqtDvdeInl6gYnka32th1/Z4P
TXcYLEvdaEssa8vyn0J9WD/E61bZEkLgAyPwMiHOWcpDpw+DVZgq/2PU+Q3ahGwracb2ohoobyNL
gEVV5MkmY7mvMqKKYzGdRe/VT9mPqa3SJ33IbiFRfmfR6PcMrc9B2MUPiE/D1jXBZkG1LfaugS0g
tYgq5wbRtkMClyDk8b4fKzXeLPe1jLJrC2gWBkzCSm905CFgZnB7vHS1OsvEd78EofFBweVbAPXr
CFJgXBjICLZaXwAv6YPx2KKPPNQOIEoOoPmehDTkRowEeybzexnXyb4f7eilyIddgzruQ+vLcYd5
qVnLiv4tXPJp59IP5LTl7xrX6dbww3E3egRaWvm8igo882LNNS41VYfB/hz9AEeWSLEm4aBGAZRh
hQagEZ6l72XLcZA3c6jkke7JwOKvLfCUOsD17CR7p6nPifFdyM48BXLPuxug5+YqpgP8wdiHDT4x
nIF21WR/VIX5goKowuBxpCUatdH40XgpuniRM6mzQA2MScbaqpSrDAgQEKJk/PDbqxVVNnLDLsM3
jW9w+WhuVJnGUNS28IJ82K2igN5kJqq4qLE4uYbdHoto2DArDl+M+aU2wndHiyg+ymQGpCYtwC4X
NZ9ZF0svaICQRvC4nB5Hsqba+nsf48MeuhaDtyZ2BlDI3PHlSzm/cIS/DEOnnaKuz3e/poe+VdUb
ywlZbHetR4C38iGMtPYWKhreeuuN4IPwrEAdz0ufDIEtklYt92995cdbaVD9Mqpe7QEGfWuLsTw+
XtTYWbvAd3cQ9aPr40WlybUGW7QrcFBQ28j8TVqqcaWnVb+Vrnu1hszf4snQGf07e+22EEN02NEL
uuDyJzV9inXRsTfDfIV41T9rVvPEWo7xRbeDWyZaOCiU6VZhMHaHIlfdwdPd7pCSAo3/R0eLGBPG
QTRM9RyrckuVamYHj8RNAQVddz6cz1JvWkQg4WdSG8kcO1VjE/NhgKQ4yPPazrBzY7ku7OhQNfrV
KhLvUHhttkAP021UbWxCpykvoaOjNS7iTWjBqTcGtLi5T/svVqCp8rHkaejkm3RMaBi7YBsSu3bO
eg3LWJua4jTRT/sAB1NYs2d6OhuWHe2GLobnGCLPsEvvmJdVchpNVqSivSDEMbex7boIFLpiW2pw
o80QZRAjUb7Lozjax3OaADSZbmNZTbzO/OQ5G6V5sDLQxtbkAMLP7EUqJvfQTvjrEUObmxHe3iLM
MCjEKKBlMqmv2Myctj2EMmONOHIX0QaNUYD4FqJGSdJMgBkmYtbgBOpsIh3cVVBaTrWewjRspHeA
SbBK9Mrf2Si2sWsocfChzR6AKOymgSUgS3H3UEQ0QrxCPLlMlA5j1Zu0D+Bb45k9+x43JyudQ9eC
wsujO3w8eeo6TIy6A2ohCtOzb5fP9Fqdgx2iHtRywAe9zYkeABOIkAsvLZK9sEWOB3NaKfAcb67N
rKvMkZw6lcGMkb8DK3CzSJy6gpA6aE+4VPp7FjjlMpL5Z67AjuTSf+8nOjJdlDyBAaC7Hvtnpdr4
qjssdCl/SqqtlHshxyxg7wtWN0F6CpRtsESef/R1VDIdRPRFEbmHSVraMW4a7Tr0VXOaingrEmEx
GlXWCfk2ISnuIHdCMhP18Ceurakun9rZXe9VNXjdIsId54PyTEed+evMNInGlGOAW3EBvP9jtFw0
oPzQKyLMTILOlnlBWWSSpf7k+dabH7Yvrpf0ziJ3+huM99eqDdWaTtDWCLr22KVtvzQM/DtGUKvN
oLTopaqt8ejK5j1vhk+ergWiJK41heQL4tqUHtMyBD9pQwvfkl3wkaJZNZCIvehNb180D79jK4YQ
wqPOQ3asFU0CUenQtbSFM3YCyNwwWc+9isVONgjXiRPVz3aCUQW1S7nOWZkswVtRLHdcYwldaTEU
cNQWGQTePBop/YyNv9GbojpaPHHjTueXDwWEAqszXoXAaSszsFqxUQ4gHUdu8mxqQXjn1iaAUrvy
g2WU1Nr32qozOHcF7pQaIVDRBvGdorFcyjFMroELYyms3JmtgFbfcMBjYtnTiaI5A8Dvx7F5A+74
HXkUwzLmsD2CFfGc2kF6GCONJAXN3dZWnHGG1dLlcjyTd/DTSKQOQKjJyV/IMcgY6aodY7Hym67E
v9wjz6g15zLaiGlr0typd8xBVFEKCboo1KZsYrWaCEm2k56po0qKnVHurcorV1kVhOs2UUe3EdmJ
+pxdDeLWpgxqepS/+Uk1XOAhffPDM7qc7hvX8bdBQQuvOL7bpPTknkjKbp/2kVwVWfa9D1ilJU5c
Xx8vjUv/3xYOfOdNpmXup8yJ6oZTOU9QyvEL4EFX5sZbBflMY8A+WYIeWZdJ/8WOKP63dcS8ovZf
UOFbmxwVKBRY947UPvtaDVjeeyuuz/nk0jPouONSqTsvwKXSZTEW/VXSGt3EFXElYfTpyNS+55qT
H8omJwrksc4fsKDnHo5cVIPDcxL4C32cR+HA8JZpPN2KsXW/wvvBllsk2nukZxkRDVX1kmhlv7Jd
J7y3OlcpnL/jYwlZQdtZjuC6kSYl+a0xeKxD4WIW0JjA1EPN/l41yr1liKTPsNbwKorwA1jWljDE
9htDtyJskTY/yvMt9PjqwCgjd9ypE6W1DiNEl8i3Zr6fnMAdvieiXPNmeBhZGHyG3iBWtj5w1Kbg
qZ8a7aTHzWfIzI3iGX1CYErBTFQKjmZuwkKgjLhkIladiGiVp5o0KdH/MDXpP4ep3+64g8H2DM0r
UpRs29VN/NbaP/mbzHfpNuPJ4XnChDiYFobUoPxaFh4hpbIL0Uf12ZrCaNXiR/4mmiffceqvXY8a
g0Fn45pcRJa/zfmuH11nZyfON0q2LkUeJr1p28qqPGkpQWFmgH+1iL73ZVdcnLYBVtwR0RmQeIX3
FDVIrSERZ+a4ySNBaQIjDeJcQnX0dy/QcfQMeL5HO6s+5zKe3vjAoYLuB75db4lzmcywzDmNQ8xI
kC7jlQtu5DRoA3FhXWV9BuTALxAxVxu/HcZ967urOBGraXhtRWxDE3L8TeJQ1oNO317qHsR/PIWs
Vscg3ur4mXa+3Zf445HaWS2GAqOVd8KI1FPtbLh16psZGztETdOyccLpE4wKrJ9E3zdGYK0dl/yR
zvblsfeG8QPqE39RzaU0DlTLhHsuKioL+ODvhpMEW5KcxCmpI5fJICeudsl31SPlfAoy07C1VsZn
OLIGgF90LrTU/vDJ7TUn7fsQ08H3O7+7UaTXsWxwPQZVXrzUDnIExUR84RhxeO8C4zyltvfmhdyP
Xe20+yaN66fAGQkbSTCFNUOYrp0uZNYgPDqESaneGoq4g1WWHxiCweLYNqrqxiw/gm5WaSTTtzKo
zC3dovBUoGrcJGYnXgzAVyA2bP9ZJNi96+DqVWqY472NrV+O7XdPY1I4CaVOYahPS6+K/qh6r/lJ
ch8ousb5lrlWsgy1EuFQOMd0NWF9iHHmTnk4o9989x6RVMG8o3PXjdUX20QbhvvQJ6+qirBjxtWb
cliBAOB1724yjCv4t0whqsSnEZ9YlxA49x7kNupjUTW/Zv7YQnXNxc1hjyCREjBylte9yqzKPvJk
YiJurPSp8k8ldv1LVKNHLMnBeUvqhIGHpz+BKGeX0e/udDo9PS06M7Go761tP3Gay2TtFU8tuKm7
YVg/DQJ8DyxE6JwRQ0CvIhyblZWQEB34s5Q2d4HOVR80bpuneKz9A7lv2B067UvbF/arlxM6HuAQ
jpSZvbCkiE8Ck/hChcP72BtXM8+GM2WGCvsSy3KH4G3KrJN3mGZhRR3kT5Enzs0kyIfVRn8d+2ZK
XdyaFpYdWzcxta80rrW9bSTm6lGkiPUew663npLWv0Z57F9t0jpPvw5WZoD0heFvP6tqz/rMO4Zz
9VhQhltquYk/neXzaSQPae2UTbpPcbFbRfgztLPsiWA0OB557e6KTgrQC4tYG652hJrbZmZJQ1q+
2E5T3Iuwes8KRIBj7nEuWnEeOnJA/ou989huW8u26K/UqD7uQA6N6pAEs6gsS+pgWLaEg5zj1795
aFfZ1vWTR/WrYZqiAkkQOGHvteayvCS68gh4Ay2IOMCZNmU3QsFq++BUmV22ivvYvSYap3oqWKUt
iiQvLkMBCq2YFJrLgCEpnZvqEQX8vOrUQlnyCxmKHVRqk2kfRjsE34LX/MLBi1e7KVNCadDEbAoH
r+scwmsNKGQWs3acQZatk8DMVpmjYLHtWmxGAgWAbCZN7ahfp+kFCoH+Lq6t/m7yptuobB6inlko
pSR1oZDbQk20ws+UFMuGihq9ueHI8oEJh4FUsAMbUx/HnILOljfWl2O+j01BRb0ojEPZS6BraqC5
FcRW04r7hJl4hYAk26atGu8gdj2wJJlf5J0iVqbzHUs+YrRAR/79LdezjYPjocu1RzTLVt6Kq85I
zH1rR4pPG8f85EzuIZ5T7UvQJNJ2Oq0dz1N8t1HHveVTjRq/NqOgfjq0wx0Vdw+7HfO3KOrgqCVD
dlAU/c1NR6gTbKI22La0W8CulKQy7PlZXtx7J+zcha8xAS4hchb5NgF+tYduCDWenrtI+uxwvoGR
RZVAjW2gMeRdjdbEzKiP9aGu3vSMjluA6mDfS/iq6V2eV48cb803MGGsROWBjXDm5FiY5lF3GnEi
5KZaQaMz2Co7/d2Q2Vd1I7xtA5I2IQ+ZdMiwNU6lThCPyKNXET6aaqt9wkF5pReeMy1xLLhh0J0C
Aq9OMQqoZdTGIbpXp76mwzKsu14SsxPP284lGC4BcmIFuMa+pjYHNUXpEmNHilVKaV/B7a0NTwjz
bV9zkQeWVj48KcadVPwhb4Np3iFlO84GnpGpyNxPrLtHzI4sQHRYZ586uKWJMbRXSR9Fd5rF2Jho
zrbqyJlPRpsaYazmJwImrb1H42GteUZ9ZwuVJV2U9s82vsugTkwKgTBCxLl60054xSqXlp9qX9i0
3L6USvdKxHN5Z+q5vnGdFitqNHXM1XP7ZGWrJjCCJxb7ZDlhSFzPFECelDlas1dEOQeb5oTIrdra
FXyBhKb2k4ulvqKXFKbrKGmf3d5R9qpicLHZ8q6AmHcYRruF72pFK3dwwwtUG+IipjB/cf5SJWZ+
i/zkcoqqi6H3zM/pGMJjRCthwlBEowM5L7XEwWydG/Nc8xEkP2xbQoW3QydexMA2GGXylAGRwrux
BpUgMCwkVyxi2wsV38i3GwhsvNrzg+V+bqyUSLlS0NFJO4u+eQ2vBDTi2tSi+SmgujAbU/QyTQly
FsG0lUx3A9PTsQyVDfrKEUNxbWxto7VvDBrtlyXNORXyQb4MYLOuOmzB68FkfZTXTXdMUV1S+s0N
Xysq6yGo0nqlDDnyXSu4NmWl+XzT6kROLfSJjJzSri+Ex95d129+1Ohk36J1NJXeRuqWO9UR+mUT
ODdGmY3781fnG9ehiAVsgopYo0G6qQZx5wBEv5vGt6Qzh5uUYJm9xolHC1w/JZHhgCq1WpapRCuZ
Sas8AckHejOFyRXQFHUZ5km4mmJnXCvAjk55p36/N8jHKEy0K0QQaI5Y+x9Zn1ubwnHvz1+lBmCH
NMQSVPXKdVka89epAGZXmvZbU9Hn6GA+Uqu/CvGj7jRKaLS3DWtvuB35WlOT5/gs5V35oDfYYMJd
bWvIinTXTNVCdZGmnb9MB/1pwrdwo9nag0Fz/xPJaMZKM1xM8IbpsDnDYg3j6xBDD8hWEcGTJDlC
JBi7rN5MXRmeDCvenIeAQI4DKAAIByM1CoUNWQlzlmI+qsmnZA94q6jIhW1agA8u/WmEgingLLt9
9vBBqcqg3ZV6ahPIYFYrpWqah6pEK5U4mlh3hVI/1FCZVulEiVXPWxlHS3cU5LtxCezGbxIN7AFs
T3bZTrvJDNcAMBOhxsax7idVw6ZbMFaHkSOe3t1LbD369hiGJ1IoRSlJ3q52eb6p7B5CPstnNvc8
NpddSkyTDF1wPcSXU5DvOl0fH3J0gYu8B6Nbde7wAHLhIpE7Wr18qW3za25rya2wS2c30m1fA2hy
ngYTWzNt+XswXcoi14kUQsp6NaBwuY412zlZXuOfvyqB6187JpwFokQRG1fNjibgHie7d7TaGjmx
y0770Ebjqu44cwRm+C1BncMNGVAuruPN+YvByYabWoFClVTWyA6AHyhpTB5mYMh41NVtsx4B03Oi
9N9vcseI96KOcG3Dzt/Ohjus22YmBgcAwGPd2ziIW+XGK5rmcnJeeAPZukp1KUnQkImygLaX2Gqw
cDisP3yTUuvyPNhZ46Tsz/fOw+D53vlmInLViQO/xmK1HUq1eizxB5436Qx65frH4yZtV2Ea0zPh
ySUFRTGzONFwiDFp+W6iYkVUVKoNjHYNnU+vpM1PbiW16/gTnf+3wGzaV9V8jUE8h4sqRL40CKmI
UJ/iQg9X1oQ2t61H56KXN+d7QZZ/v0edcc3pZNF7TZw94WIku9na93s/HqtAVuzz6DaUSCGDvfvF
+V5fuwnlwchEpG3vfnzz/PiPH4vkb8H8rf1AYB758Y1cxYitC/agbdPAZ+oC6mDlpNyFwkyvdHM+
ZMAS7sPeKe4ye4Oa3F401BDWOaGBNBZjPTzAIcB0njQ74uWmjWGH2S1LUQwrtWl9DYZXytbBCzmM
O4iAxL32irfBwZ9dejUkCUGAaEiZ8YXeLMmo1AdOrqa9erlqQnIV+HZaob3UjrcYgzh9NthO+m0O
U5q2gb5QBzDdJbqu4/lm9NTv96qW3fa3b/DuCJYOKSq5hHx7NOaNtGwuI2Dal57VhSeLtjk1xoYw
lJ5dcTlYh5ngrQ2WEp+QMCdcTLi92WuLZ9eb93Tpd+BfYOO2WQ07XWcn1vGl4eU9eMX60+hVxdIZ
u5eEA0XHBNde1g/9ym0FczAGrkWfGsSEdWN40ofiUUWLdzcGVX0zBGRzeZ57R7jugv5duewojwJG
RwN3vgljfFj8uoupocfqLvTsqA5KdpziVtko9AfPD51vLCY+/E/8BIRu4ZcaMYVDpxn77j83Xtwo
JMQiTN47Q6kbSx15A4g7YydDWgA01EZ+CHAhfb/rlV1+GIoU4Le8x/J8WeOmWk0dJelzdxE2+LNi
l81VaZTFrWkP+ywd82MJTGUzVajT6DbRUVf2gQTt9ekwPY4jpqXBIedBKUJvO1TUiYDWiBPIRDng
iH/fM9PLtIAhoeXhswEk5qKWrfeiqD3QDha7dy2dbkvAlRZqCVM4hwbETl1Bw5z4Sysnx6HNbvtr
nguuaz2lga/2ARFTJro/BRLwXN07Sja/KCppJjnF2YPlGUtLVul/3IzF9MXGhLw5PxQh/c7R1twr
FZwst6G0GOJX4qK23jhDF/iAkWrV6qNVc+IalYUjuJ4631CB8pdepexBJrwh98GyGtrKcvZC415h
2NzCDVT4+D1jg2jIosysH0KtTl/zQjsosZv8uKMU094+xCYBv4tO1pQ8hU4MDJdFHqsr3e3dI1t2
l71F9v0eRXr3mFDx2BlKh3oDKVbVmUsv99SjBQa/W5zvnm8c+eD5nor1Yt/wc+eHwKfyc7RN8anO
9Skb3OrWCW5Gp+nvzjezJW67zCNdRm7pGC205TiUbBmHDJZW1Cf7iNTiqxaQ/zJyevVL6xKwY5pf
Ogj0TvU5shP3gQjecl8qsmIuJvehEZLfJmg8g85yH7I5JlmadtM+LwOTDRUHyhs4a6jtUrVF53Bx
9kT9D5qLh+Qnd9jqc/v5H685wrjp9Dl7/dc/obu0USP+8RDVYZT/Y9ekn/Ovzc8whPMf+AZDUGzz
LyyNdB5NVwohTQPL4zeKrvyWawHSdVzHsAwL2+N/iAia+5djegakJcRkHpQ/vtUUZ4ou38IbrOv0
aB0bQoD2X1J0f7G1WRYeUhszG3/IsFHH6OY7h6vdt0oBnW41ZdpzkxavI6E3iW3uYzDVZCF9MSDj
jHlOH6x8iJrq5qdD9xvegfO7p6eRiM2W57c96br7yWDrQbVXCBIOKGyF90Fm73B07HNwNEHt7oYi
uPz46c7u2B8uvm9vl16ap9PuMlydg/fL84nWbmNngJBtpeZNo+07ugkO5EoAT+gdSeA181cSCtaD
lW9jClINoXh4zQnws8h+Nw4qhgeK52zqgzt6GDdUq2X8GXNA7Q+2JpXxu/bTBDLfba1TXR+b2vS5
egESmFSfnR07hdUcAFUj4rgH2ss4dgzdbRoF/qAr245k7ijaewm07flLkAJ2VGRa0HXDYBTvB/i8
4J928sd1Ci2Oo67LrOVCBz+op3sCYxpU9poe7mIS4zu1uiFpYkBrXWjpdTsrlxYNKNa5Wx1fadBn
q0TjL3XtpnLMfSIem2T0PUU9yD/aOPrBnM2TOrlvk6j/4KP93SfvAQQxbNfm5NPk93/65DXX6ppc
mN5Kz08lJuaeMmLcHAPFYLGk/cGe/vsns2gQQqvWILL++mRKn8NUpNS+SqYKlSlLbelGrw9RUq0I
oVx9fJbpEoXxt7PMtrHC25xjuMB+fTq0jRAWB/IdYtXZzC5YWEMDI1jcs8FQkP2TxRSse92fw4s0
sLeZo7LPSLdKMH8KqbEv2IVSs5y+DLNxMZnZsve8t07908UgHat/e5UAbmnOqIbNVuPXVykCUWCh
njyWBHgoOF3S2rnLLXGy5uzpD0fE+tXZ/f3Cc1XVYLwDdfWea2IarUkLjSdL7QwTKRXYxtp6A039
uVvqyQR2s0fiT+BiLN0Hw6kDRpE0lwYX5TQNm9gFHgYeVcsLohL5dYCk9hDvmwa0pLuyTAut7rQJ
+v4Q8q9XjZVZvCZk9451svXwZNiobouRWhx2EJcn6mZ+rKFiXiPccCNMuwJ1FfQyYnPnDqZGhlIU
ULaHEtkFEcwEvSiG3rcCljkACyS4TIzCpxTlK7W1dKnctXpF1uFjp09QF4w9nZx1XUV7uuy+On6u
6Dg1FkQHzIrKuCn5YwnZI8aMDW+aNrmG+FlLtxMO/YY+MDsnauHDwbWQPeuEV3KEUrJ2uVS3c5Kt
jLLdJR6iL9XC1hX6DRbUMPrkKddj+UwtkByvZyrLfkEL3mkIWzzZJYJuYBhWBVwBuX0HOatvxnVC
ES+OfGWeVy5SG8I+Fp0R3Oi52ARFQNmz25EItQ0HoB68HYzm4MKm1VCyNDSgD4K+HaoI0AaipEOn
iy06x8cQBB8OP1/EynoCMK339DwHBBUdf4ljFY+Kr9lYypLen832EJFFmwyf9U5TF7RXdCKsOvLP
Yn04oT47Qt7bFGFLmNlQHJSKjJfRoRQyIWUdB5m8NqnF0rLQ62SKAPfq1GetOO7zeEnUAMEdEYFS
zUHPrCXRrjLwallyPFB6+uYYy3rjas6UdUacg/wEYh5Paai4IWSxCLk5KqmwQyNRiL1X5/iXhlOa
jCe35JMikM8DEsKWfaEtGX33eVFftuz628bchxUnTTltao8kIbPdyTG+I1ESp/w+zfuXms/N7uxl
5OpbIniOBDj7XbAmgntV9O592ba7EtVyrybMGsYWkug2dN+8MN2WYU/CWrp04Xh6SKo6kJhd2K/h
KJyqkN1Kd1CKwB9Na4lmddvw2ZFhfzvnwynDg+3Wl7pGN7l0bgcA1RMfQtOSnhhhgOhCX74zFz9p
Q8ZviJ3GCXB2dMtJTCdnoieqiq0WXRU5gUqhtdcdAsDKaRXyW1Fn4GYzt1rQrmUKtSBt7OMBRbN+
9eMzoNg6VTvH4Z+NJkx/R8sZhEJuZJN5q67uD+CH/Yp0TbWkMBBgqZswuiNjnb0jVpgNr+1IIdAv
J7HXs/aSvLx7dCT8BRIw20sPtIoEo9bMhzoAGozitNcsWTJepCPdoYpPwnFudVXxey5tN5w28rGx
REtSrZ0E7qmeHkOusTSxlx3tPleP9roZsZVIKR8Fvmm9pJTqrIqMY8vYp2W7bSnBBCg6FYENG0WC
R8LpVEvGv7KY9e2kdGu4NjufHhrCu4FxB05/cjGy3RKmuLbRvWdJvUt1KNsdQdl8YjBpt2hGNm4p
/GnsDrhO2EPzGQDaR6K1MWp67zj8cY8D3Wf4osbtTUvAogu4OcvEZA6qBz8I9H0RoNCzmt3opkcH
AVxokFff+xQ/tzRs9o4e3iq6eYGPhfGKr1Fay6E6NxU/dkz2bpB1Aww9hfDRQhFMyyuE8CwHYpZ6
tGnhxCrOatbjVZdeYAe4jjgOQB0gKAhqX/i9LJmAvNBGa2s5wk+nGXRiso1z/vFXtQlzGueVKWLo
mQSlomYBPrmlgH1tGh4WtPozcbtXlkao9s5A3eT0TwXpLEj8gO2O9Ft6xKPKMa77U5jaf1hxmPL8
+2V2ZTmtG55jnFfqcCZ/nV17c7LRL7TeqqxQfyIkc6eMBK94T/wq5vV4OWQRFTXyAkr+jd1S9hSd
jRxm8HstdaNfC8+4KK1g3cTTCUkyUt3s6AgqoHG0nnukwx0k7uFEdXbpcL4NZLEUmfBJw9hQVfH1
cldg+LZDpo94QvwxbWwgzSqdA+rJp8Rk5acygAyMK2q6VUlb//gitf826ctjYKkUoR0XZ+572Jre
DupAWxLQv4h2ICC4QhYwaohQG9a4UpZ2lK2qIEbUzvCWcLGRoyevIjgu2M35Wja0KQfW/bRs20d5
lSdqj9bMwohHnK7D3KOYyy6K90nMn+j50zSTeupC6A38KQVznb9GmrYiaHitd8yTbrMsDEaCcfCV
IV0NvbIuTUatMNnKQy/H4oYqTnuvm2SwMUu3+C9UEt0gU2E54PClaElICxV1Rov3MIiVSoRzjjoe
3MYqaQbSKvlw63FDsY1oz3aXjb2fUn34+ODqf1vTng8uPQPbQRoFWfrXEyx1glitnMKD7E5cWhsv
mwj7KFd5S4Bt0BMJjH0bdoWHjcl2k2vihTfxmKE3xDWs6gjfb4eA+AvdWIS0HUjHYL3DwXcbpqbQ
WgIUXdj5s7yy5fv++NX/7uowPKB+RFfrtgbU75fVfzkXIrLcmNV/FAKJGXydQK+x9W4+fhq5rn9/
EXINssNmjcty/N26v67CeWy01FtpI4NuaqFbjp8/fgrtb8toPgcT17XHnKTRvX7HxVM8OnMjKCv0
duIGY9pShWBS4Z9IA9akSbSn3bZ0mTBrrk21ancFJFKXK0EhssE0zYu2yv9wdH93avz8kuTc+dPe
Ki95sVSvmRuDjpATi3pacTXb9lGfQYfM/R+2cudd8/vDTO1AMx1KHLZlvzvMFna7oIXutyJ19sbs
h3USJsu+lb2a0B+1zkepf2UwEakggBF0svCPwc5/R3KSwPT/wB3l7v3vr8NTaT2btmGo79BMbP20
PusDYnZYl1PGXI2N8Gsdc3cVbiB1tGm6HU2W7wZJ7pAEvQEsgrL7+ITQ5bP87VWYumlZhq7SU3p3
9Gms9SLsPZc2Qrvrs2wrgvFUsGPwvOEkT4YplycJ/xfFFfJeSFzdTl6VecUsUHS7vHlu+t4PA3Mr
B29I7n+YnOTQ8NErlMfxp/OjbsrS1SJeYZD5sZlcwmfeFM3jVCKsAGmU4bmTi9aPj4sm3/f7Z2Uf
RtGUahdFsXcDlpgqxbFZM60CA/ZbBgKXDZAJpECuPR14I2e2oyQq0SSnG8kE//Er+N2gY1NMdnXV
pqb2Pi+qUEazymZGg0B/nkxwE2MkN1p/mPWs3x1d4H08Ayg8jUHu16NLSGs8KDbses5GH7nYcrDM
bYc5W7GZbevwxsqwyPK8Fo6+hpYXUa1MTJjmFFzf47CWS2kPZXnJpDFQYw75nhtaC2uwtkpo3wMg
WJbTm9PhTxTZti3FvozExtSUNa1YExmnGTwQ476WI405JjLV+jiSqiqGaRMOqO7V9DhpNRCR8AaH
s99EPbT8dCUXG1nHCBV1y1ENfPmz9HxoZ8wruS+SO5qRk1arha8kOubh6g9n5u9GLtu0NNb1VCYo
gP567HSnpJutcOzUsj/UWEjPC+sEI43OvM8m6uMz4kzten9O2paugvxgqULG2K/PN7sOO01VcXnr
6pe40b8AUfzcDen1FA7rCEa2w8ZMjiCzWl0Ktlj26B2dgsnWUPwxsfY5djPDPHlkpRYa9sKc61uw
xZajnuV0vkK+Qz/pe+EmTyb1jFKLCJSZSbZ6i2q22wkhBtE9wrALzHcyeBQNCAdaNRcDvW45IhhN
tgVYtZUb9t4x9kUG73la9ez15AgxYlwae5l39NyiPI/FeBiVN4FolZkb1TcxymWI8KtdwlfeJaWA
wA3i3lzGTOoy4FNIk2bPkoAMKsAwiPH3gat9kcvBkSWAnP/lCaphHvr44L9Dqp23cKZtUR5jkNRc
Voi/HnzRTAIqBQdfHugyZrM6kpTB9RC0957Ddny2aMCyBFPSK81w7gilumAcl4tGPFrUc1Y1tvoI
521CCEBdmxht5s1ohDcfv9DfXdBgb+WIoTsaiXe/vs4iASU/YTRcDVXwVaN2oMcZm0B7Kz+e0oZm
QUkvNtM/rfAMeQDen504ryjP6zhvTefd2TlYOnrLiic+F2kIbemBBzZqvJcX4ESQtIjDG7nc6MqB
knW/sMlogr1RhAQjiK20G9Z83v5c6FfyhPay7Klg7rM7ZhbiQGqPCYppsoNWNpSYUFtAGHKf5bIq
HkhLCje5mz4R5rNXQH64045krV3Kcs1t5WIRJxr/ZPFMnkwK5xxqlV3I5JtwhipTz6uwl4nokVas
2RKiJpfWdQuLsfDl3IzCkX0QVwgn84ivXy/W9O4AwrN0YFsv62cmhdGWBb38yDOCY+UWymDSpOmK
05GAZdIi2JTW7bhuUZkIFsNBq9yPVvJcZUh4ZP1QD27kBlCOuwqbJWRdCznGsu0dyCyNeznikTpG
+ZPdJMHi/eZUCxMHWcYqGCLCs1y3FPFKiTD5hOzseX5EprqFHVbB4BRhhLTHVcWmQtbJFP5g3eIC
bRZyzzFr00rWVvCpLNXOWQ2NL0eIhMKEGqeAoI5TsyNSUJ/ihVGaezlM2HcCMJtdJlt7cI8uyyXd
pq6vGNuppxTQsTFEX9Bz2ru1r0EfcQkuYX3ZES/YlRTaahsrC/AMi1JGBe/F6X25g0k8Xj2FSzv5
mo7KslAC35rnTSP6dcz51WacDFT2mI3WSKWo7L2ptrKSv2WzbJxx1UABkcNCR98AAv9WjlJ04v0+
6HyM79ugVtZ1HvkJ6UL6pNBWGnwEBxRIEAYS/cseyXARWzMz5dQyrbRDUOJgGleuVdfdJhqS23CD
OGbRlzAk4n5dIxKQhY2Axob8mEIGqoo8WBoWBudGN3t3XVc+gf3s7e6gR5QKGobFwkBfMKzh2y1z
7anKOOtn3hwnGmaKlZimVXQl46Ll+Eae/Fr0DMy8ulS9cPDawL5bBJAdPh5JzlWpv13RLIA08KY2
mOf3a4PACI0M9fOqlcEJrrntI2uborEOx8CPo3yFrXARswNWjW07hPsKOYI90EZqxr1hs1EXzSub
5eBzpPWv8ioSzCXk6m7kQlGW4uQa4uPX/LtNvIOAkCIp7EvjvP/5abHYwCdoPfmSI/15RgwwWHdY
QGUWCVEQ46oNuz+sAYzf7dpc1SYr1DLpDr0f9nCvV57A6svwHm1yHIcjvlDmimeTmjo2lWXqGhfy
LO9Uc6+6VKRY18taLLmxDwbV7oSSP7EzsBsh4gTuUWHbKyskYcEpRKCi2q5qBxx0MiA+qKiKXEPB
GIIMQW4KQ4L0YuU1rLNvB/J/DXNNztwfJQZMGMZef+6Qn3/jW4fctOhno4bm7IL8bHpylfCtQc53
VJjSpgsN26XM8VN/XNH0v2xNV2lamY5FUrokZX9vkCua8ZcqG02clJyuFEic/yYxwPh11+Dqhm47
tgZ5wGUJREP+XZtMAzZZEZfoLjyoIVb1ycqTcTlWtHKpRrZ90iO6mm76IX2ITbYtAas3iR5Is4Eq
3hNVvmyxAPTElmDfVYTiMchTP56Mdq3TsLIddy8yeAWE0ohFfk+lh3E/yd7w8lxT9T6aTXyI3PK6
wNFid19++iCuvg08/8i77KqI8rb51z+l+uCnFYZ8c65Nk8WhKWp69MTfLW3aINXcOBhcxnNM++qV
atKKV7OjiOLrIDfW9LaX8ypOG/ywsqr1PIXzrVAqoP3l3qzje2VwtiOJbplINxjEjngz2uBKI0TO
hS6iJfEG9bSnHxyw5S0abYFQVujUitNLA2lU08Ftokha4a50ireo+FMd9te12/c36FicKVSaTPXc
Rvhp9KqQZoasPFzqyCTK6NGVmJwdDa2LyaDrH5mbUhI0xlwsPj6y76oA357YMtAa6A6ZF6r9riwU
4DspG9kh0IwHatEbrc0P5PMgRh9WRv8wk3sWkRFaEIfqzqh+cvWgZuEFzauNcJk7h3qPLGvpdqfB
7MGN3X78+s611x8z0ffXJ7ObVZOLzzXf1WxGzwEWkbTeomCXYjXjY0UrkuzMoRUXoBqOo2Nga8Eh
OuKKRPXrOtaFQ0qXWn/Ve21DycAvxnYfd48pqCCMyHQW7N1gdI9JWz1aYXTNu5qR09KfDLYl9P4Y
pzdJG04JdGHyTuRpejORYlrZPumI5lDOjftKKJ+0Pj40RAHrDcCkLF3iQN73unMY8QY5xxmxt3oq
SuPG0AipLUJ85ar9WY+yT3WWXcaWi9nSgZZDhC8tOs9OL9Xo6eODZzq/TlHfjp4rk0SYEy05LPy6
JUDwrcx5Ao3cm6uT1WIhE1z3wtkrCYlfJAC15guz0zXu8Xvdy7/EInj2JvMxHPpLLVwaRXmXqeLe
UtcWvMxZpROCar1N9BdsBVu9BU8TWCv08muUzs8JTveoWZMAvQ2Ij0yBBRJK5YeutQbxswjt6WCO
kZ+ywMJneKdqGCsRzNH9yWpybr35Ttj9Z4yk972WHUyQ6qND8tvQbHUSdcPYs4CGznd2Ee/ylKFL
VZ5cuIph8eIN2epsRRT9xVAVPmUr2hHlacxSvLvRbcKpynJ7Y2GNcrY2klPPhIOeil0WPim0Tq0G
cX9QXgU8x41W2F8t5mQL0NZI87iJrTVFRaZc7aQO3Q594s5jww0AvlOtS1ctNm6S7G1AYXbr7mNb
e2mHlK+BTEzj1sEbx+YdKcHFMHSXUWNvkVWvq0eHvUMjcG/F4qLXms3QQvOY8VnHNoUWe9XSUUdS
eoRFcCBTeIO7BLd9sQYvyCZIKxd2WmG9w9ioVqvRKZZZ5G0rNt5uNF3GeDgI4dyH0NG9Vtu9zkN5
YcT1ic76hvjohdkCLmkrjFqR+1mvgs8eHJr8onWia0XoR1r5eG2wRWFQa+g6igKUDitA5PrQ9twD
63LfgBrd54MP031P3Imfpg3qkOKShJB7ys3QmY6YifcZ2Sgghynvkr1hGuvXrCuuQCevZ9rj1kCM
sB2+5R2oDih4pbVGFeje6X1xFViAMjBrB3N569iJLwxz4/QzzGhLvYYBvUzg2CpK/NXp7Z1g/HG8
xLc17661zU81uROleZ1Z6iac3U0yiq92hypz0taUxJY5G8u5kpoD07mrKusU1+MCXv6xnJOvilM9
gtUmEdnFCcKo6zRLqBC7vvnUmfaJcNAL0A3PjV7izpZ5lciC1WVC9lv8WPoQMXYVKl1aFoS7gksi
sSpuwaN0XPEOfbZCo8xeFbf2QH9m3kyZfYqxAplzRr/+vnQFEmr3zqyjlzbIb6vZXTuAXBBhPKQN
1AYO79qUkssi8+n9rBoopmJWH1pwdkWVvSjwMnQC3t20uk2MlDwx8aKbFYgeZasnwd3oRS8xVJPc
yHyvjV+k1wxOR7VIgs9h4N6VdndhWIpvTdp1XYF68qzmhM9w3dn1tncZh5OgkbFkG+i0tzVYHPJb
9rOd3PefkStTXRpKqsQOCR8JbVOxUKbqRATxYvbe7Kp6zfTitsqHh1yZ1QW4Zk5c5lV3jLlu70ol
uRlY8yovcv+m1OY1pr0jKXoXjcAXUVe3TWY+1K+27SgLMLjaYjiE7olm5Cc38q4T/DUR9JyFNHzN
OtievHosIvFVFKxu8iC5J8aAjhMUmMApD4PlwkyM3sbKSFaFl1GrcraqWVyltJfqSDtgGnsuRHq0
CwsxwqJJrB2e5Fujk7wGXX2Alw4YQN+oaYmEFWuU2bns+SaxQAK7RE2ERGMmN7XX1TeXBf9aNECM
aitZsWyJ5ipf4VvWlyJ1D2ROEflduWgEcuiUAX4cB91M75hswNHdq/NMCD2RiW56WzcEp2PlWjS6
eU1p5lTo8Zul2kgL7LuxAdhZWi+IkndDou+U1gHHnhPZTVaemip7nQ40MYlesYxWWhM/oIPaYF3Z
FtgqwoK8QuNmtqGHg/0VagJ5uV8adXmbmp8aJz6C4b8YS0IASByiKIQuHI1g1D6YWra1wn6HWAPy
3XzZdx6dI10sEuynYnQ/TXnwZpLuBpHhuva0i4bmfXwxasUNkAGavDUJ4p9tWUjplUttKu7o4/gK
vCfFIOx9opA2uNGpNqgUzZ6f9fpateJtBFCiraZNJCKCqpHZpE8lKU5jyzVGDp03YGBU45vI6vGw
VPjI0mu99w6ayaHVumXVIGLDaVdG7rYPkl2kb4LU29hevOtwJCrBeIc56Srosn3LPPDxDH0u3L5f
3rBx0KQKj2K/+25hm5W4A3Iwo4RnYqBuHrD6rYL+MjemxUzdVR/JACQ2uAPsovbG0m39oQVN+zIo
dybwgTJkP8OW53+bv7Ns+aPNX/p5iH7d+7GD+rb3M6y/pBpTZ1nObs5QTQqc3/Z+Bvs7TkIWVlLi
LMsoKKZa8a9/Kt5fBg1vw2MtT0iHvPfTzs/5S/7sf5EPJ3/75w2RhgxZQ5KKoIhVOwvHd+dNODmd
A0MWVd2UiaXhFcWd4qb91shHYzmR7HpXdVZ/CTUcWB3fjKiewzaZVkTPKhc/bghnVC4iy879xFLq
5Y9vJPLnhJvaVDEryGiNeppiZF0xIzOMoOLUVfOmLazhUa1NShsVPbrzlyl1mEWeaNVJqxob5228
hpQyPopkSHYOCReUS5LTx5eRTgrz+wMCT9xW6ciApWQt5soD9tMGqlD0yjBA2C2SSrkXYxwd4j4l
CKlJg1Xa2OwA5E1KBPU6mqCCmrB9ul6APTSKgd1EfDknVoDDPtoNcf+pMMp+4Trxa0Xkehj8H1Fn
ttQ40m7RJ1KExpR0K882xoCZihtFAYXmWamU8unPMh0n/osmmiq6qsFy5jfsvTb07RCuXoQDOerH
MDsUijFPYbzkHFfID8zrMg53DZanoK9/gP7ljGkb6EtL+EhgzlSyhbJbj5xirQ8hkRnRnHD2cKQ9
5o7zboxdeacQN/SFI/AzNyWJQZuO3NOsB59h3+QRAEZCU0IVmmYDzwjS88VNbjI6WDvCiVdlKdmo
sDj3vAGORlvBJHQH8uJHeZjtdEf4EsHDBVbFpZPPfcKubMjOod1vdBgsK49B1F2LswQfHAf2WG5i
5p95FuyC1CXIlW+cywxTrvHpjyZdsDz1lt3cBeUSwGjloUsDCkEJloCZHzrNxt+VbX1DKysfms5q
ICNkkwKYXpP+/i17l6+GN0Um9B17r3e3RqfSw0vqc7nQEjWw77L4ImLjK6ucldANjcHFzCsYwECn
HK/QnPSXpuFJJJAtj5djTWJQbg8PgE8x2haLuW4sdgbGti5KrjijjCqAxlRI2H8QPYu8jyGT1Efs
vHVkgNslbhupUhVf25J6ZJb9nvaCGNipIDI+phFuYf9YBeueWYBqmbB0+bn/ZXlZRAx7vhETczkK
KAwulveiWoL6OtIvqEMYb9eK3lHFBjmjMTTVdqUQXkQtmhkk8QEanXHaZW18TgZdb3JjClct97PR
zcmmD8C3cR4gBcrmgxXz99VugX96tJ+QOGJbR6VvZSV7jhio4eKm9061bDLCxSWua6tbAkin1quP
hFwC/MqVg2+MJ2GWLZ5yKp+07Z/CJHYO4VhzFyFcYjFuIu8M553btNlqsb1mldpoJyr31MoUO0KJ
oVJOyNb6rv+TofYv8BPiydyOnnMxAhMpj+rOQ1MAiDLCZROHDWsoBXRWuNMfIiVYJJMnvwQoF+lG
c8VeQRa5h1EhqplUrD3LWpFlQaAw2CENsAVk7kK94lxcbc2bqSm/S7aO2N8NAoab+EFn1kEl4RP2
Z6LXWFQvQY8XlsKzqLtvv6IMI+ubnD+C6ib0oZEbnrBJ3TEB6SICy+TaHHmMNG90HCg53jDV44M/
Azl9VEVRR2RtvpSzT2IrDxNOgKj0qHBNgoeEarfou9MM+RdbaSstTwuiC1aeHnMnUsCxR0NgSdOV
tE1oe/zBHsOHTTOSZVZ25rFp25v8kmGEvXOT2TzahnEPpYJiHoxHnErYfURBuD0E58LXAfpk89VC
eMj2MWPlpa5yhrPuB+0WxMjE/7YdxZAFEnd5LgwbE71LNLBqYyQlMLuiZaV9D+Qw+5D5pqueO/ur
ku3JZuPLMBBHuzTPfSavagq2/FnJscScvDcz3u5qpnC04vQ0FMlfq2NC1dvqa2qBJ2YOfCtkPDA5
62zVoERqopwQ+E1XJST4eG18GmQSn1gj1ntrqs9l7oSnZjad2w/k/39X3LhQmhjo6PeLQxhovBCQ
cpDhN2oNPw263JS0WFXopio7ae68278RPu5uEm8AseSATfaW+tCrAjJalofbuPUlzd4nBB+9DbNw
O9FsoNS+t5K2vyyO7hl58G8JKHJm+0bkWra1+f2l/33wXZJCR0PsiL0g6LFI7oMsG8+aaJAEN9Sz
OXDcy6qbj7+f2ovdbHScmtvfTzt8uU3pMC8KalKfm85+boaqP8us/fz9rM994wnmBJPY0HoepwEx
0BzjCMzTZEua0aeYCORQdVhvFnyVR7bB9fH33/73KSFr9TGjL1gXxkhUaGCtnFsR3ZZ2uWuMjt6B
R9B0Yu+ogTAkzeD9C9Lko6gm99Un4IqVZzWendsEQhSEO5ll2O/LuZsR37tcmKm+X9I8anKmoJUI
2rd4DN8DUTQ/g8Sw9LjIrPq2M/JpU4Th19n0mq0NAeq01KK+Mxs6y1RZ0I15pzBRbYFHySL89uT9
PFrVD2rML6Yi6rVq2K8i8G2PwB8P8KLkEX9tu5PxUjxhCF27rfMFZMC/o7ReogJbB3mdzmGCrw78
P2mfrCz5lxSxgVOekHXZvVTLZD+nqOtWcY7ZFT8EePzR1Wf8rTCffPteFEl6ICEmuw9Zm2/Cxfav
YziE3GosllL+1hmCQdDOL5yG3cf8yUCX2Wklvxc/f6sb/TQnGFrNMsgiLAVfahq+oMSVjzAAGfcp
+PclfTo6dBDHooQr0Vim3GG/JDq2BOXD7aA3dSYeihFBGsTHv9MiSWKJtbWdCx7mObEJccSmtjFm
33sHuYrWIBm+eDHN2zM7AOOXeN17aYDnC6C+z+RDMDu6J5ul8dpy59QH3GULLz8/KIuMuDXsEOPo
OoN3LLUyeDIbzvbZhBOMmZMhZRI8KBrEdR5XBTqHol+z84XKX9r6qbJywkg+AlHrB10t6dazcUXo
W62isvYnLVBOmCGpT+lbmQCss2fWxOW82FWkh8o6GgTAYtkuDzoXDnzrDDFP0xP7IdVbNRh/Bidn
SOpMbgu2K0OqyLC+LRnhUxA+pfaq6xxxbormRam6fU5asuc5yGujv8c3cc+yOwYe+uMF5YuBkAfl
GJn1MiwqlH1BBI9WndKvhIiMSyNQJzmq9aPQv2nacBK2KhvvQCVxiCRHZhG9JlC9uE/rcl6lVUaR
ALXmNIeNPjQz8Ty8riYGENEXTPKbTm9U544YrtVF0XfvLJN0tkmfCSDJyJBtrhiwir0svwMdDLvJ
Hd5LkTDsIeVgZStbX62g303QzCLpleZ2sLW8X6riLZiggQivu9SdWLYxO3ee93utFufSl8HfESTK
HlQgjUBSbMpQWIyf+nmDHciOjNngNH6c4ReuLajQzxAI3P0QFqjZ4weQxu1DWZWcDVVyJaYruYB/
XraDw5O6iC64V+dA+kQjljH5lTfQtmCWEYyKZQrFWRO47wWaf7Q5tONjHb/ZZB+vf4tntPnm5ffD
VLrnsG+TQ+l+tpYOesoA+3kEUknEegb/MMjaIy/cW1s1VZTFjsfeCUC+ZKBzkCq/K258UlL9EFIM
oIcc0RXRkA7y5Gh7uk4eTolBBX+SBVu/bmN5/f2Q+W4UBNlJTWN4NpyKqFllX+FUvOW24TwkXhWs
Z42lEGIw1GxCnsC3ddcy9Xx8USRt9S4UDb0AqTbGx3SxECTBK0tu0R41h/W9yNtPNzUYDPPfxqwT
N2kFZ7nIFWWrYRdR5XT+Y3P74HS3lC4iXtZi4SahDcv3PNDqHBtTSSnRMtqRebdJyumUJel96frj
S+BQbeVZ+p7wEzp5ogE3M5vJe2pN/drNTGZTt981JNQbGyBXMJP9a/Xz++9XibZyd9Kg5iaZ0Fwt
OAy20818Ht/M51mHHBam+u8nLnBX5AUsNEC3n81MlWeDVJ5ztZFNmp/t2y/8/mofE4gR/X5V51qM
yQOQrv/7ekEwLEkCty//72vIBo9CZdkkgfBr//3275/8v//mhkuz0pY90+1LIGvbpwBjfJJTePWj
8E/t7cPvp65TTj3FXd8T8aKL1e/v/H5NmkMo/++/cZ08+O/L8Z/MVNTjvP79Js0bYapPlruwKPHh
//5aRbTkfVD7//3GePWsOHnoHBAGMC/jU2rXN2ZP/fD7AUo4jlkHL61iKZWjf3ypai+/Zlmz+v1s
KmznOVh2nRidm6Pv7GiSsDuvkS9sAVdpmFEp+v5TlongmpBYsXiB+/j7mVU1C6avWO1/P3U5vw+i
dnHy3L52mqblWoMGzmifZv5iKtFyPPNOydZ1EAefeLuCTk9PPuKLVV4fEsvsohkw7czT0LQGqQdM
fslsrz76pVl1vXNtpPuYppw8ecK8zkGDHbWW3M6J+TnZTFVJfrA88963hg/TS840/HuQuu+zFgQt
jul9ruAgQcKcQHAF4t/iKlLJu5K0vwH1ITRMxKQui0TGWZAVhkMQg+lwzZj0H5dHiKLhKFMFWJL/
SxMC3k4X+WECZ7NqJAZjAEYM1a04kgahsNZIbMRsE3phhcyapeFvZwtJVlrfx46x7EwzvdTZ83ST
mBH6gxSnBSKZa/MdgMaPLElFUDI++rLDxzaNHLmM5/0hOfnUDGQghtcyaFh0VxwJyagOseqCPWe0
6slj8cdRoBayHrwM+dCkzOtYH81xeOLWOUhPvfmV+c1E4pNh5yaXGZw/2zKo5JLDDTzYEli3OGZ8
Z3agtUYg1IXQhGNA0EodC9jSmAEHMTAzka/WeVWDCkSsYo2Hw8jt+NSDIUyKACiamf/9LX0swA2s
mIaXoiw/gq4YSahWEVAy4g+Fga0jAcYbjoIlpvemEQqSr9xfpGQ83rXw3GN8Nv58k1q9TzH9zsKI
KNYfMSEtpoczyklKIgv+OLX5rSfytx4WtqFRHrTHMO0/LJ8cvZ4MIbvQ/4hd/gcs/lu0/Ys1zCX0
r4tnyX+2b2yJXIujMWxe4qz/k7TpSTfOvF1siWYWyBS6qCfmx+U+pPxmMeLci/S2/wt4w7pLcajI
FsSKBq28Bb/CqbpRA0+1I+ePuMi+k0QZPLb+PodDU0jraHW8Q0YECtup7/5R8UeW6d/xz5NOmKx4
XniQpnzXeniHO3HqEiKpIByeEAdavBNTolGRrB08KnpTcQrU5CkZBBNNZvZU2h4quZh8tn6sL5qs
6bA2P5Ox+dAis3Zmx5DAioXaaJG85SFLRM93+GFIzFzPk0ur2RpdsPX0jmd3OinampO8LTPRNQdR
lgH7ha7kbSw//akMtgAEMQD+523YygCmdPePaRd8UyK+6XRJVmpz/48psjMLTLYULtQ+axHcjIUE
GvvkswZ+q8AAWk626634m4SAd4B2D/0tUIiT/VCSELnykueUqVW7KBT+c1/yrXbk1faaCs0gVG8J
AGIV6cWW/rjxTZZvQcA7qRrMT5tQhW0LWWpYjsbYiAeTWJkOOxCsdZyyaWGfeUp/rK4/ku09RbbA
2V96VRwBsZDrBvv46Nj/TLVR0ugZTbEv7Yuv1gR7v3RbMbGLKGASUIzgUirXkzYvZfFg4nnaptUf
6tyfLvS6tdeEUOD2acBe5AbsGvOcAJuU0njpYdgQE/aSdvrqBn6wIRyFkVs3w3FL0P0ZRnlzuvU7
ufTPPUJZ9g7jRdetzQSABI6RPbER292bz8/b0fmL08CIb5vlVrmnbAX3gYXmRpXie+HtxypYrDpG
aWtPsysn7eNU6mmlK7yxVX1ZBrqfxUf0bDTizmuMU9ZVVWT2o7XOgpm9pDQfrDH0d/Xc/gDUHLgv
qLfYAFK448XxE+dV8X1ZbjxvIIcbvJctl9s1vHBGQ5L3yJtzsRETsCF2IBlfi6ZPrwp6Y+N+hJ5t
HVUdpI9F5l78ceCpygIGh/awQv/UPPYsaSNtDE9FrWuKFDRDxtqtiB4y+wLR/1iz4VfHFukEtu/y
jkbNJiiDDVed90jT1J/Kq55KjPBv4TTcyZlrI1Di1YStOoVMH2UVsH0kGplYFLRztep3+NQn6vni
hrWzD02Ca9UOHzwG2ZOf+uDpahwHblkwXG1/ulwzOtHOtrplYRZjsrIt79lrQSpDXHoCHput0ZJD
GFX125jDrYc6jveZXJhFy6Mv7PbVZutaZAEhRpB+hH43cuNUVwC1Aq+DMDHDmR+JNWT08DHwKyCN
ifCh48/gXQzubuzBAil2de1Qcnn6TNZYG+pJjdthnHxcE9yRuggx9jv8aAeO0aoq0pWATzwbr7k/
JUdlCRS7hrqYHjHyKZhiXEmC0Zt+VcO1mG0/8lkDbq2WwFMz0JEgnGzpICGhqzi7gp5hueHmkmZC
MbhYaJspPwQVvk7dtdFm9kFW+TpXJIhYE/eVaTHaovJnRG0Mx7idmK615lMuxMsgnXXFo7yd65I3
jMmMxA0RIbuEcc+mOM84XO/NdnjWGft1V/m7Hhs8A/2c+swJ04gpIbe7HB2gyCOtcXfR4fDShEAc
rYD4WjMeI+yh7LHkHkfavE9rNvDsqw9Ll7O0LPoPAxazoyuF+9c7GBLq1hKSz2JlM6cwM7skCFBI
kFYcKRWNhDs9DGK5YqdNNuD8CC7MeJhyyzz5CgH54Gy7vMae21Xh3hD+c1VtAW9Nj2Njn2ZpXk1Q
m/syP/h5jgGXbee2gW2ZCl4l6bLYvFGtKhUyDWKRaTo4lnUwN3ewct/Cyngdc1ITctGtRnN+8/0B
F43u3hBrfDBkQ7hcZM9zSV5fJoV7MPs315jcNaBC4gBcyoJCfDJxJcbJ6E5YxdDD5AUBFerJBxaw
TxGj7D3Z9/dIhRGgp2nE/MNmE0pVY+SMvywv3YKsiPKSN42gE5q6zNyZEuVJXAcvVk6ULga2P55J
I8Abj9QHaB8SCWkY2tuym/Z5az6WsXQ2lUOyxhK0n9L2mCXa9OgT1PGi52tL8S46+5v16ICueTyA
gE134tblN116lv3w1E0mnAu+YzUTipaEdylwLmiv5abtrUexmC+hDWjQaEr8w5zJKy+W/hY4ARlD
gu2BIEoxnMUj/vbNktymKtgDyvC1ymj0fc74Ri4PWfhhlFxqMYEGanIl9tEMXHphcQVpeBMl03dT
PkwNAweTmQm5IxDH65D0Gx4dEKThy5gqpssRI6mSemz8DgP8sXEIrTpJ5z9FPZhnXfh/hUi/HHiT
hXVqhP4wautxWHobJ3D+5k80la0mTUmmFxOH6CHzeOCXob9A2xoivARfdAbZSpya1AVXERpgQwI8
OrPz3aJWWafNUK7mOOBSD2oOkbYh5tP8M6iQUYv10U9oOpzGnOFk+Ye8N+XRlQKzrCrcfT3lZ2eB
p0MyyjMjbebQHPW4gzZVEH5Bgf87Bf2jwwIKLTRxo8sjhfXeJWlmH7SUBmX3Us9UVYZmegfGAW7C
DLWF3n2bWTbFz4qrliDWuimObv3Rhz283A5x/XCLVluSeNdO3BVIgsjT1jQe/ozTRI1s0+2iuATG
WhoeXI7avCwVQx/Nt9LNzhsrRrZJGJInRd5wI3y2MVt7QNhXCuNHJyJYD4wIC2ZAa+xOMXgKAjL8
wnE2yTDRp8Ye15qkNAqLLcy7j6EHM2IMRK+yylu5Rn62rLmGGp3tXWqyTW37cts1TZR9C9Ev525K
/6mgGQlXPLXKDTYDMQNMhm+vUIZ8z+juoMrBSUHFunY/5/AVdT+jIxulBaziue8pcgtrjnpbfqYN
fo3W8WBu0AqMt34qvS0Imtq+9w0mBUGDTsfujoQZQRsvMqRSPQiBqa1XKbPDegz/Mq7AK1cywndN
kl1cntdSOQA8DHb9FEcF/QC7sw5i58LqYRn1ibiOcw6vL6o6jZsok+m2MuK7JllqkmlQWTkLZxeQ
U0TwDbATMr1XYQ+LfmZ+QwU/2IRKSRYbDtECeX1HPkC6o6joGLZlHzGypapxcAKX6bHmNDfiUR4J
8E4jJ8BxYWoODx9hX2ZIHv6GzVkzTWuiEKtNX5Ma2Jf3ZTCdf59f/EJsDJn1QnJfmGJwwbTWj9n+
CTLvZWmoAI0lqDeGg7C99MaXkZFPhEPgYIf+p63i5xYlzM2y8dJo3qtBXQ3reHafskRZZ6sizCq3
D04DWaTXLGLaEp3KkppP2iseS1fH+x5P+xpk5yeAl5cyNxhNe6Bxip2bOeOuLgziRahrl2KducXz
Am2W0d7gr2Odv+eKHR4/I6KIg4QBVJuN8FqQ++EG/1vF/T9chvdGO34OXuMAyRYOfXVnrueGJN+S
Keo0SbGexToOM/hbKtiwU8agJ2Aleq8O4Ur3qFbWqdP9hDX3Th7b63SqdomZcTVzVGA31wdLdY++
SdR0qfdt0GVbz9Qo1UbeDaApZJ58G1ia71OgWnPofLU9iXV0cu3B+lR5/reFg64nASNQd+g0pxzi
LxQCe+qiVggCTsueH5CD+sqhBb7UzDK0Mb7RY386nbVhsb2shQ0sdglNZ9c301/EAgw0BTFCncju
GVtHnms66H2sbD26vH6xt3RQaBjo9nQ0xDqU5zojCcgzAVnO5hQefz9M3GGxCJKVlSx7nGNH5L9A
tPNXrnwD2jPtIFCzq6oZT9dsPP1AwjFtMJQUMrm0qfmuhc8yvi92vqs/ZQyJKj8viQmfsASu7ZC5
pgKyEtXOZVS3HdrkTz4VW99ogYIWfAOsXb9Ifz/n1WIceg0OycmdrSGHx6Reym3qIVdtODcBY5Nl
6Dv6kLG+0y6L2TneNxbJvD0SL2JBbuOSkMlCmLwv6ezszKE19n6yDytYp9zY2c6WfFBTcw0dfxvE
VoHUyvxmTLB3GflEtT2+JAjRt8xa14E/g/0Zby8T1iGO3UtAd8fNzvjAI33PtLx2ZRjiLhh6QTLF
DksAzSOOpFBXGyrR7gBP+a1gHRW6fA+qcj8cKwa9k9cvBfsdl73DLh0r9xD34o/TDP1RYRoTzgDl
o72Nvt30vZ9fsDiKy1Dn6UOWss0Lca5I2j86xEpEylFP6MaBQ9axXpmHSkxPWqufmqWbpCffqER9
9/50n2V5sUmgKBBBCea4YX1e+K7aNT19X5Xd4EK2eKhJTip9TgpViXJlihx0DR3GQP++lSlEVRLP
2DfyZMVxAzYLN5mPajQiy+cQ2DGzXQtUhDXtZ6v9Ep42QWwRKqIdtU5Sg87A/teHhCuzKIC7Ibw9
CaQW0Vp9hvG++5BOIiJvHsGu8z1rq7x0YWmgs0ItE/qsYshdYbBoR7KLD9Cg+P+UIYOVkCOlCO7T
IcenNZPKeZO0aWg/kTXpgmhVZqjE4xBr2EEqj3X9VynW0helmv7duelQuEwJ1mNNonAHmmA92yZP
1o6ubxHa6moxKyWfqTPH4tQbpY+3lUA1I+CnOfWwQhiUrdnIM8mqbwk6waWYOtzqK0dJe+OR3p4V
XCpXKxleychgfmIny1qaDBMSNpJ3tfUzcVdsvEa8l5XAuTS9pBOVblFGfS/mpw4sDIEq9SZLAgZG
kvvP0++IA1wk5FZ+HFkuiBnZRODZEAfll1Bev07sT+Umal8CTo2CzE12ldTcjGr420F22peDdeIw
+fBi70W3Zr1CJXKKZ1r3shMy4tzgZqto1bkSX4KgIhbqA2Qwg090fomoSJHAr5cjcFh1XlBsUaXA
RU1MxBFpF1VwDlYhjXqbEkAYzn5wVzF8maHZQDxr45UdTug0TWAhePiQm5frZSrFtjUXGbmxQ5Jd
mB6016HIbCCLJeUdnuQ/gBo6CNwhCUbw3WHT9JvZtrHwVcRFZG0jIzbySLhBfhXTsGLGVeGKTNJ3
bFxuVgBzbREN3Mht3s0jOrV7XhvwW6SGRp4xI3Vh1QkYJQbUKo90tsQQoeKC+kzYFkPeBxIKMzIK
QHsb4LkyU8k9mY34qBcHbac7PQ8+2HldGv0OJj0jStS0IMjqM5lIiIzz/LoM1rgJA28j2Kftlz4j
7yWvdqItP7MKs9qEJmQGYbd2ZXamF35MsluAc1jSegKQwBLasWHbYsWs15Nnwb1tizPJnHf4NlaT
N7x1tCItlXzjM6axBQGYg96LpntBxEks1y1phDGmwyIOOVDlHMksfiEbl29+ovhbgnChqDC2zhRM
TJsoVRcwO72R/+RG+GQYxXJ1WsJI0zFcxb4zEeahwQF22SY2Qs0ZPzabgfjCanZueidqUiZ+q6lC
OJtW03hO2vqjoguLzJD+WItOcX5OycoEnLe1xxMJF8s+mcyzXKY3WXePcRfGO8Nshg2s8FJZLU/K
EImZ5WdoPAksBS9Q7qOZJi7CnxQFhV2fPIXntrELl2JCgKgkOsPLXYLIJybbmJguTSY+p5JEDq64
gMgWP6a2GQhToW9kX5EASg+Mk+1oY9/7hMFiVi7NDmuLJ54d8jK3wVywGBAQrH3+FBX2BoVNviUs
Ly+JuRO5dfBm3e5oBRi2WulqVJJlgKY4MFj4ZEaZfg4JZt62jwZ643uUNac0NAxodz6tM1KcpaAi
amYXjQiL+rWtBEv3Ij+5uf/kCEdtTDO/5i1H4pBgLU+9YQtAx73wTvvwM6yrsWPzcic1WdGaKZ+J
sK51WTy/BrEoN7YaWdXQrZ74RQ27ky2sxFPrBzu7Zdzv+RUvHASXXVi7RHs1f9rGOwx5zRautH8U
IQsorbF7+VOx6qXX0UK4JGAFbnVmxOLsC2Vdpqwut0vhMEiWXb6t3Rx1Iys6r0q+Z42lVxfBXkHm
irq5yZBKJG+phYWFRmOTU66uM4NFsm2vq3YoSEpmBGGM7k+91GqrydKJUp64lWktp8Keqs1UInsX
jvddleWWSGj8Gs6DaetsXxWPfTA4dwghN66Ix51TWajhdGFFqXML8NXGt3T0MdcFy/g5oQ1oPcrQ
QtL/+Va8Q2rvsuulDBPFKU6Ki8qZic6Vt60dL9xYymAuZ1j/HCaiTBBznCA3s/UMIjthKys67qux
Ia2laJnk4L6fK85C0gFv+okQysNIYqr5hPwJ3R/Bm34/HMneQcLTstJGc/Uwi2baWikZM7HRQtnw
olrA+aiynpsAtRcmW2ag6HUMAoOZLVSdIPfSMB5KEjwlRIe0MAkGjcXD5Jp7fzZxBXTMNXPTWFPu
t+tZkY/o9MVb0607d2J6ZPJXOx5iQuYPw14N/aOaIEdh0ShqegdkDCgLOccjOj0yypHATvlro8xz
HWwsAw94VuL54IXKHj2jxZE+scOG177ylrS9xgYIKkiiGjZVtBDWirjafo+T5mlGO4SrpduUtv8s
b/jKOPwYdDJwRIdMUKQ+MkFq3O4wFtO8K92a97YAnpJ4yd98hoeR2S+FgIzumyJm3gEoY862+LOK
o56Gkh9xTEtkU/270jjnIgR1rie8B3qImtnCKTYUkOKlue7SAFCfF2JEOZRz/tN1+lWEtdqRnrFr
K6PgXqYzErdsYiBKG7yQDR1RfiVpryGyYjYOlQEqsULoOkzWXtcTFWtSPhn5VEe1jIedQwISdD33
T+IEFJ+2va2KT6ew4JMN/QOciS6Sfgn70gxpd0nysW7hmH33rGQXrOvhr7fYf1z5jiOLh3tEEIgv
gp4/cG58y+qpIwF0ldg3k05O3RhP3TnUHwPl1bqazHBnoZqzmH3t49n/JoDocQEwaAkgZeAfrpPT
/q1RzBlde+D4AYRoWh0+e0kPbgFOHZfiQaY+20fEERt/qhl/EPzQU/cVE+E++eijMZwadbAd7Jxk
2ERJab06xp3fZmqX4WldBd74Y1F6hp1NoNTs7XpEIcsYkxTaMnnoSYTS5kSGzDa9LaEDYBA8f/ne
p4lbWZP5t5rLa63CYm/PDKtNZnGVKgkXaxnfsK498FZWHXYfkfIA9+YuD6vhmnYGSpAZN0JV85In
dhMfK1PuqQM7LsFjwByd52NiiYKGRGbBxELzYSgrZA0xA5VAxCuDyaMZTN+9i5SFHwwK7kvclBnM
4HlXNN1KjYwa0+KelMd2bXNGE1f/MfvcT717vfkOS+QU69qjzPARka+NGnZNWJnMhlzPXItN6g9v
KFmopUj13A01V1lQFlvJUrik8Imq5OYf1pogtxu9gu9wbaNXJedQr7SsMeZV9RIhVXnsJ/ASJXLj
crbvZNFveudmqMX5wOXXebyDrZsdOeJvfCkUGbJdMT1ZXv1iiy6PhkAd/fHOmVC0ZF1RHgNnfMdz
X953vrjmdr9NLQq6RIXN1k1ZWHwNWhHvSBMfNZUiptFb7qwyZ/93NkgFW2s24ysoOusKCtOePDWS
zLF4gSdYvHKIphDdcOzbH13dbdM2X7beTNBFSxQE0JGKUZvdUdq0XD/RcDQ84hb9tLeZU7cHMsGT
KJy96hb+wGoj9O4GwzSOYWuRu0g0NJACEtisf7VcBzNFTODLXWvUjxnSz53Rau9go5eqYgSuadk+
pVlHN8OAy5lQL4q0PviFQqI+anIHQ9milF2OTZPdBIYeUEnmZlZ1zQNqPsQOR3QUP8gfnBW7OrEF
l6F2C7mS9CSqfhK1cScnBuxWYLx1AQuelD3/apb0IBleHKNQ44Y924otit4MJVIy0doUrFyXg+Ft
iE+cWMDwT4h4Ke7jYzdyefZJcyBQGVpx3yB2hmFVIANfXLKuixlxmQrVNcVTbejualsJCyzH/RrY
NdjVkK2JVTxZZNpXXotaJmO3H0iuglB+yIUmM3Y29OWIw0YyTOMBh5D7uoRTuWExt4FDw8KLlose
Hilgu9a03pSAdreyWDUYZndoYJUCIQGRLMZHneq7BJ8RkrRy3FQmvgXWKIfSCXBoWStx6xKX1mPu
xOhBxNnZnbnx0pm3UBb48C9Sf7Vw2kxL+FxYvbUpjG43OsVhKQN/xVaTygelIUMVt+6495BNGa1l
7lXqNpHVm3lE7shIflZor0Vt/x9757XktrKl6SdCB7y5pSfIsiqrG4SkkmATJuHx9PMlStPVZ0ef
jun72RE7AwApGhSBXPmv36jSvD67yP8gWhKBkQ5+AFw6oZy1yDvBGlfS/R2f0DJbhNRsc8PpjrGF
F77lt3utT8+x32C5LM1bW24XKTucUBDGtsmMDhUoiT+V8GFwWs+I1Bw4eOkpw2psIzPWs318TzNj
4FZCge91C7Rap72IrPjQVN61Fau1pZHkzJf5Jo7lAVbxTwRmMZbgm40eMSHnozkdxeTs5kb+nM3x
FQJnf1F4L9lLf6LI6cNu6H5h60WhEPXdHocbbhddOm6a2Xyz3OFYmPG4zyvWOG4HiIHPgTyoe820
dgU1UhiDxMpJVDevQ+SxYh8zHLCtGhcZXEWCklaAiaelljgf0gkewEQfiiyjE+cYx6bMDr7Z00pC
+wE/Wfs0Qvr/2inDxezif9JO9TLtfpTpj3/RT6l/9DddggQJ7I9RDGCA4UCwsP/TPEMzvP/AQsUx
6LdbDg4aFsKevxoq0/sP1E26G+i6bmLKYKNe/2ueYdj/QW/LsQOMV4Jgfeh/oaZSb/9f1FQwLwzM
5Q3L0b3AC6jW/mHnFtsjQDGwIiRJ0hlV4pa07EdBDk9r0vHsCI+Caklz3dYi7HqN+CPOjPgk9BRN
aTNm7UVjYrkVQRJATVy2ngbKNnvRN3NwzWen9m4T1LH3/hxhfRdX+cGWZ4pVYBksjP2AW4nosVxA
k3OTOQV9Xsesw6YPcR813uuR/pFPztAOd3w/1IEhQgTeP9xA0Ddy7spBlNt2zNvPn/O/tamkpf6v
thucF9fmCjN85QJE+1H9Af5FVGVqCM1EcuuW9T2N6A8TdQehG3BitP55ouoH4uUKdhrkidj+bERf
Z0fHH+56a0z3iEzh6xjmxbGYIslnAn6L5VuMDj7zcgiw/vDsNvSXDc34Vfkurm/+BEks33r++GG7
KRBv9togyCNYl7InwwJepzF1S+r7A8Ig+z4RnIImT0kQFktyAwN53jQVSb00QwCnDX0A13XwhyWS
aSMnFmwlld/G04D5sievtfSbZBovBvjZZkkinVLepqNSnjrXb24WPTrCIywuYwRPHhCB8CwDmCh2
huSw1MxIlvfqyarBYSL9ibuXt/ejKdvIeQtJCVHNkP+Au/syNajto3tCqOknxPXN7HYv4An2vkxY
ytCD2Xkl0ueYXlVLq4iO2sfikpST1o/mEjwM9D5YNkh/P/TesOmyGvTCL85uYqBpwEe4SJjoS49X
afF4o0Y0s5qJQWEgHSHVOGgSwWbM5sYcx1sHSuhmQj9DSC50NhgAXdoYh8ZSwZsut/ceqsnWxHp0
M0ovYV2SkiU+mH8wol8wh06+6xFuAJkTTQdcUXB49CNxzOcg2IKDlLJHSpEV010X+OJgz3A5TQAT
CtwbVpKvRquToTeM5qk3W8BSSedJp7iuTXzl0UozFRVkDBGs4hOLDGi4/Myz+FQumCLhXH+sjAVV
lz7H24FyBx5dPwIXyqVGL1fg2FLHe64Glgy2x3K8Th5bypv4zs/d6KbuoRlO0y19wfZIOwWX+4Hv
W8x1dipISCQFHIJYoIwOl5+kOD8qyya3aOtt48KGmCwBdXU4yoZW6YKpP3o4y8M8DIe7/OCkWNrp
E1TxvLSMU2uYz+aAqUWqTxHyeet7383JSbPI1UKqVbnVBUIMPWvF/rMowUMRu6gz7OjWH2J54kaK
tILwAcN4EXgznlGAgrIlnE6keGSceYHY2tPMClQhm25GR9wcKG1YpVLYW0MEDpdD8F5iiIFWbQIn
mlfIovGz4SrJwSwIPMg1yrbkVwC0aOW31Wjqb3Nee/teF39AIrp9W7cH7DjqU+A5Jezr3qPxm37v
4Ygc4kSXB+FF/q6xMgPdevc7qGOouyLz7rhJHTHG73cxSMEN8Ae881T0+KWwDKFzYVp2eQ9N4Ie0
muFHjg8qvCXSMrP8Fn+ENlyC5DIWc38SxHKxso1JJzDgVo4G/Y1Ohm3nHqRJ6iSGF2Yh9YNLQs6x
hS6y61HGEk8n5pssh0StGD0dyNCeEOUKzZj2OOT+pQ9YeigBTUBb7wJh5ck0hbaP+vs4wW4vF2gQ
Zw1Ty6LmFWvMkJrGe5n1OhxnsBAoQ+WuxlCEewHudcAESOapqDIJNFHY6kedkBDuuA9V6ry1fmk/
GZKZBWc7ApYJxWaprt4+B/yFT7l0/nmYovFSiOClabkjDaVzbRJMiuY5X+5MET/T9bqL9Hk+2IQY
kPQ5wossCWixMDLKx8dG6JhN6PmlQWWod4W3rwMg125plWIP0KLOzq6FnkrXCDb05xhVA8bGo5WC
qOLFZ7cEnw3oWWy5AyL504/cMQuswYnZs1TH6a7FRwPa593Uuta57Q7UBGhqyDYGp43p38CBMZbK
2Pe4yUNAlG8ioTSuWu0Q5ChkqIipVVmlpgldfHv83lQEnOuG3EVygmNbk5xtWwbhubBbC80sCN6g
NbIgBpC/MjHeNd6ckaCNJg0SEO09g6aMjmNg478meqOdmOAfNG86Zpr84XWTsQs4TPE/Lbsxf6vt
JgmXQvePWDhd6Em6NEEiue+iDxMfxC1LGdhwqbkjQLAY5iZMre9VADvCgAoEV4Mo64J85fNSu7dB
Zo1XGQ/ayRrEL3oVdzCU/szMoiBytrWhGRDXkDvgFG/GKM2/NUOPCaJNIhr5Uoc49/pbx9FMlq/+
ziITnQz2wjj6UXEDU5k7X0M4WrO0If6p2yYjiLxHTROa012aAKfapDtv66lH/6pn1X7ypXYhDBWF
HbSNGXGSq+f2vuuyGQt5oztMkbzXBjGe4QtgJFFPJxyKJGk1LIsiGAI7Vu8TzT8JXoFieiwJ36yM
+odjuyVZn7p3apkZK+5bowLcYMiK0BSYtFu6iytj+bSAB3kN0mdv/GMuM2ne9QY2tLqRFizwtcRA
TOLooQEuLXDtKbJT31THFt3O2Uq/z1wS0L/FhHgpxn1oSmgHuYgL9ck90G59MjVHFTvpoYLlGMZw
4o8CMydIJ/NPM8oM6gGGyLONW9q9+0WDQ0eC4bI34JTdVmngX1ur3GRcfKjYUw13DPQjh2rh9tD4
UI21wKyOjg07rx3M/GLK+rewpA+TZnguozJ5wyf72mj92Ruc8U88NKdCsjxNLA+RhtXn4WhpH8kE
WwuWv5WinoVMCys29vZew3kFRha3JFmV2GrTGWhgBG2Xyc4vDvJuOlIQ/xEX7PqYK8vPwEq4WsqQ
9l6xgCvmICVl/9L2HX0KzXOUHtx7h97AH0WznkBkHDpQYTvEFU6TbIkufxVzDcNFHarQi51TeZlx
S2aaT24axzoEqMaUd8i0hMtHAfpxmTJ/3ssOhnWq3nEdhrarwgbCkh4M/WmRRQv3Qz06qQf89NTX
tn1ed/RcPBV2/Hu0dOCkyMD6Nl7o61dLiCuOr+4KKpbIeoWT2xws9f3WV1+39N54K9sI/at1XJwH
kP+cThXAGLSGt0RzjknvRfvCA3PUcpR8sHX5hGr4/CB1zKziEcTrO69EV1e7Vh8fLDodFbk8XXaS
pKIBruVDteOuU21tSWxaX2ZnfTRfpjzpDp3WcMLVMIoetkhqKc4C0ZPucnWxAMG51hrCdWhr65kc
jgJRrLGcm/KlLJuBhFGGKJgZrADoxofEQqRE6C0Rp3CYuRAsL0n3SP/x70GRXHes1z1pbMqCcHGO
VHsbOeJBK52b9aQYPQqh7TgvZVgEgYU9qvv29af5OoPrMTMfcBmWdB0Tz0EuZqFl4E8UJy4I8UiT
CULobG9IoGc/bm9lX8tdk7oYEoA/xXi0BnBcT+vp7ERtbUzhaFsXyEffr2fbdGZeqBfebt2FhMx0
a1WXucspONZvn+bOGxYUZF2Myd8TYpgWLFpZ/k5auoNI034Ld3qZ42E5aMbkhX7fgpIivd96Agx1
s/4FRI3xSdUjnh9t/RzwU7LanAC6QH4O5FG3n1um3V1ZJD6TlIYHjpFvDW+oQ8yIayI6v0ed68Bv
AbX1CMbGPKjBto0hq0g5qVKqm3XPzGQorARonsANxkI3+HQivWo0UCJ+fVxGoC9eH+tH6rtrXYko
lDYNaa5ZbetxmwrXIZJ4xnOBM587D/pRQ2tawKhJuI8TrEofacZuy8AvryftNFy3JvVoa2ggkdHc
bcwpJ1/Kbd+zjtoPDnkfusIh4MPuWWM0XXFa7wbrX/zzwuG+ENFd21Lg3tRqyjA6+9mje8lJqy7r
m5e/horWolbPb+Y4P9sQCW4Lmo9H6dOpc+M42bVMzrsqwsdpjrHBxhfK6W6h7aQJxlUwF5IT7qTW
7TpY/WyhAYqODY6M20Lox7IjXduDw5jNlXm7Dnmy/N2q0/08GOXn4aiIx91kzRKHJp6QaCSOuPgN
4dvHbrAEt00koR0Ka7xN3JbgqiL/ruk9ESoVbFPicHggyEz7BqP4r2etTzWWZLrNEtc4mhrl2Nej
fo/RgdQLSVHeekfNnqhdjZQ7Toe5sJ3X9068VI+LXzyshxtUuEeiyEFU1bPwU3oBX2we7KQSD7LU
X9fDMsEQsSIr7wippYDOke3qQ6Pie6WKMR5VqrHXRfV/2V2PwaX6+ygV04dl4oa2/oP1uesz/vHv
12P6HHxMRmkcPCc6R4Q2IaxyFSKt45rXncHm/BPki+LodvaPwInsK9qQRk9A7MDvgkU7m312zTBA
zDy/gHCiPgXzVboR+iIOuVWT+ydehg6yYiEtuCFaE0Mw8O8iCuGi67MQ9uOkobtIRfwj7ex7dNtM
q2QDCXN+nFvHhucaNWGn3Joz7dlKyT4yWaUuObFSTaoR1CkRFTn7GArv2en6al9H9ED1LCYYKaUj
VeXYXxcRDc8sE7BT+Bt/Dc0CXd5t9KORIZxHU4qvw7Q3IvHojzgiRHMM+lDbMcYqPsQy01L4qQNb
tPtwXJqWONbcDZjYYz3VHYS4b6aSVYRCuifmbFDJG1NHdTWO9yZOKN2mgUW/90wo/rb1u6PlJ2zn
e1/MGXzm0J39eOMP9rAfkiuC6TykatmZDQj9PFGnzAnIUTctwVk5tI0L634c0L/FwMcbx9+YZVfv
DAcUO+2DU5TZPzAzp6+kYxknRILZLz1wOX0AOIC2xtCXMYEhFCzQsfdpLnVm9VepBk59Enr2tG9d
nAq9oNW4/WNiKYLmnPkLRlayfpq0osawjfUwpirlFXm3uGbDXBIx3e6SKJ7DhuqSlQKa8dbGgaz2
0BxWwdnO0jdhYrLXNTqhbAMSscS2rjmeBNQ6HjoXWMylTB8ST5tOdH/p9rd5R2pSghWOGqBkpFcg
/HXHsqpTvuBgGM3TozU6y8bP0LcaCPhBf/lhLJUThxK+8DiaT6WpLPuSHktpzW2uC7HBh8gGeRbe
lk+ZXkxmDhR/T80COpxBXtxWoOiIgYPz5yXT5zVOpb9KQ/ulJ3G9l3WJ6JSkMsONEPi7Pp1kPhtr
AvIPs5mVwARQ5MYw2Ek+S9VbQ66R10Z9Ex86PMCXp/Q89xjwfFP/5+0cn7xluoUP1sLTHzFFcRGU
DHXwBGy/WXekOq9LKX/b082cwr0ULWlz2tJiEVpBsF9cCPZy6m68gkRZjWWaR31/dbsmv2bcMPef
r4LbJL2SgVwtzFZh0u+1gvIEwYG2mUqj3CE4wEglPuhc6JvRISG+rG2TgDaQDUMNetSS5jdVoaPu
SrlWt/si0uAQpiXV+7AFViJI3VhwuYnx3Yvg3Qy+sjCcIQbCN9sIY/5wYhXRkMKHy+ItjfrsYtHa
v8alaeJ2ydnBTZUMCL4vrjV+DoBHtQjoYuU0xdpdKy13X6rzrI/zTxy1D0uPSteNqtdYIkzT++FP
kGODFrkXaCbYipMO6WTDsy+6D/VzDLLyyYGOgq0o5X2VEAZnZfrTYgG+YOu6C3Jy7AIqQFYd+n7R
R1hNQXud1KC3SX7Eie8ld50Htyi4exBom9mmcczVnQcnIJocVrBru/Rb0HCx1QBoiaW9JmpBoTX5
NzN276h39oZIPtpxpg2iLT+jF7PTd4M0IYtWOSVCVe/QkuScwrqELnQymnE6Vb3/rkXWXWvb5OPZ
ndhq5fBc4y6Kh+IYXFlLBde+y6PPrdhfYoIJmgjrOh6Aotds47L44dfzL6MLhuvXACFtxABj+Xts
UZVyaWnnr2cAb1zMJIVJKEC+4tR/tSWBhFQD7Xb8bk9dt8cXFIS2RtBuda+iqowNRRI8PBnth8YC
B8HiihCXFEZFbx9xEH2B+MbSUieCB5NOEKg5A4C0fgp7APgtmlsEeW9EaTYnk4beYqBH7Im1BFmJ
4HLFWE1J29kHVofe18fE1NcsZTS0G3oshuQQN9sadcHRcdP7yMwR/McmgSURjUSz6zeD2xeXcpCA
vLGb5kQXoBqY1YkwlnG8ekh9NQhP4JyQmrNB+4abH9o14jkzN5uuji/6MC/FHiXPRSaRu4u5J40S
Fr9VtxLjpK2ja0yQsjpNhfW9Tfv6IDE3qQY6jDBcCUbNF/DJaMEox4Cqc4CCp4f8zytBhWm7AsRt
TIqTVcffbE/5C9SI16kMhN92oeDjmDl0VFcnY6nVq0tSQWQr7eUFEct+GoYpdOMSV90IL6LAHTtg
w/KPkUvr4OJjdsWlAvzP0VvAHXxWWvwo9uvd2cNHcIfJ7oewi6Ooy+4aFXp7FW0OvdlVpDru7Ho/
3dk2/ohk2Bs7PRoBthVPAUOGkR/K2RaduytqgxkoIKSZvnms25StFbZBzejt7TxxEGASEYNTBCDz
tFpoyysUeFq1tvc7Zjo38u4bRjP8scBi9w2UsU0Qf+8gBO7hFtP/G4uT6PRzkljTFSaR6DdazOa6
n5Pzizid34KTlRfhG5smBR4P8OAm8ZTJy6CWIx9I36Sz/h3zEIiqI1ZDUaRBfTHSH2UP0V8y8Y5G
suxN9fco++KbMOiuBB04uY0x1y4j+UgQW311vDS5mo6B4sCGrdsO4DJNdp6G9mC3YFSKDI+dFCed
eDCdLAwrvdFaZIBaxp8EkAl/3Hxy9+4CObbCYLrzkca0aaZtDVVUkZsb9q7hbLqBK9kt+x9DoSL9
IjS5Gajetu+66bp+/8lIE0SlBk5ofvp9pg3G6jC5nXrqlNrDu8PUp0dWbicxMf20zniLgvtPYinL
U7dCyu8v83WwuJsNhYYwKvaeUnLWNiiJj+MI6Q+jXRym3OHkpu4N0mJ9U/f8KUecgXCrWjazSSJa
B3WG34MGSUMiwM+7DGGEkHt88C+sTu5zGJpb3DbhmbPYKMBW8eBEDckyCeoPzh3+QvEygJ7aQf6Y
duZyiiDaIfx7qhMc2Wrd2S2zc83tKTjB2QP8iz4g/JBkskQh8k7YsG2zg8UFtWv56BPWSEGjR4Sd
MuH0mf6WeL04tTJ/SPqUhFK7GLcSa4picWJSTbhdCol9xRSLYyKaX2pqdNzvJlcGaInJnaG7ye3m
qPHTALLGsvssoujZrCd896LhgqDKJviLWeZgY2hIfYQ9GucoQP5qRfwe5FYG+btXKba7RkGOpwfc
kDbeYcTd7pAcEjTKTbY2GneXeCNaNRIETW1yw6oDVHBApMLCr/fTNN7N/SSPWouQyIAkUdNL3bn+
xXJY8rjqNMoawz3N+jk0yY/AUl2/jo7HEKSP+pybJyOT2U23sJTg1/WrbLI3PZ6dfYPz4UiaIoZN
SYio670BmuHKXq5mDgGWv9ES2cBhnDjTN5DKT9FCpiwx00ls/h7pMGycymdW8KoL0avTtgXSwZxt
+WVbbcTiZ5wPs1v/WX+180gOV9DDk9N582uH2BpKQR2HwcJdJVGX7Bh59BDUsO56ZSwONfWMckUu
rwNmW8fMTJ5TzYowIoTItQiiZg1L8y8zznuXwmPN6QWX9RZP49QgU5ji4vO2r+bEz/p/nfc+N9eH
JqLHcr0ez+u/gyzHGuFzblRTRR+o/klQIICEgAMPUE0iOPAlym58oG2mTZco4zIQM8YCMMU7/B+n
4BgFSHK/4JgvLOsfx77W6utTvh79B4Dzb5+3PvC17P96gX8c+3r59ZXX5/3vj/2/vtvXy3+92393
7H/+BOu/+LcnYnJndyPMcqFPJ4+0hbJyo8wqNKm/9BJMsXSnap8Lepp5dktkUxNiPCdDqTAWYZjv
SGipNOnKzMMHbL7HbHHmGw3o8Ztd5fdanSzvqFnMfQfGcuoWM3qGtLuHWKxV9fQ++TF2qoMUh6Rx
9Ityh91aUXSTW0P5OLb5Td7WlKnegrc3wWHvboGjIcR465I5tNnAEc+JO4/0SYTcJgsc08SuuUGi
HIUUq28T9Y8AzrapJcvXrDLKsDc1ezf1kfuu6f4Lsan14zwP0Y2l4z+2HhfzGEDJzJeTZQffggDd
oicbL6Ti2tg4077HadtigEGUcaM9llPyOmq+fAwMwCW6lS+5XTPPSaQRDQKsNxd+6tbBd+Dq67nx
ErWw41Nm9bxt3pDFBPuWeKHUTHRAlU57I5hwa1SxeDHNqWW21+rtenzmy+I9b2TIoqv5xQfPttXz
/XHgXuz6hJ9xRaEGLOZ3rfKfpywv4RsX4+3oTPomKCf5ODfx45IF5IV5Xb3p7and+loevPsDXB1E
Ha9TGrjntu2Ra5KLg9eD/cRUjCxkkPKak9PR5UbxWEYk9fLN9BLbuGSx28/dBbaszOeHefHv/CXS
j22gnTuHwOJ29r45/bQnr2tmAkkp5a0cJ3yz8Le1YdV4t2bGPlA82X7UoPa2j0o59NhXs7w3G/9X
Tojk25y1KjjVRzAwlGDWYxPSM7O+jV3k3sJZQHJXLQsIc9bu6uF333HCatcmRTqYy5MuZQa73KWB
R59NdPKklSViw+7i4OiKWoLeb6aleIgkQ/peQk0Gt9NnxFPePT2rk+eY6VuGrqcLSjoolBhHPuL3
ySdcHl60eLPs4kfiufU9Th7dNz9wzg3e1gc3h/5O0p8SotPtTT2CG6OlN8+4RPqsDGvAjuo0Zymr
O6usMONMrWtczxA07CpAJYnWxkvEeKlaW0f9/rCeeqy0/HOxtPoOHzP/bWiY/AbaXLdD4ejfBr7V
7OQj3w4y16S71D5A/fsmSd/1Bty9iiB4imx4t2a6wpOtJbdkiRVnNTNtO8/9TYP8CHlTD5Gbe2/Y
A3ij/abhzR3qxKJRxXJ09lMPkjjyjrTtGvQKi/WSBe+OFYk3A4+Fi25N03bdXdy22E3ONB0hPZ58
DzQPe89d3Uj/yXdFeuc4aQ6DhOOjX/cHfjDKAg/GXNRzbU6CLMKmSu9lErjfHBmfKKyzt6UU5nnq
6IAr3sSZkK1x55R4xrhgV3v0uvgIL6X72mAWOhZ69WwV1XRnZO4HiRnDKyuqXoy6WhLRYwNee9U9
vlGWV8Z13c3Hp1lvhxfTZl1dsI7aBTFTKeUU1o54CV5l6lQnVxoxobIie+34j1razs94PAz3QPzf
9JI2hD4mxu0SO+lrN/y2PQ86Xp5m16AX9Z2WWX/WN6vraUHlRHMfJnwAiqLZr2AQ3J0H27ySfme/
5tmLneBf3k2juKTZhA0SxWemc+G2SSSJx7LRI+ME+lqXE8l5rrSus9qNqx++OW5kOognP8XRV9r+
n14sxivKbOdoEIq5X3crmLjb2bZ+pMTqHrCW0F9zaA5ygrfajV18LaPGuvMq/ZcvpP8Kk4bcOg9V
nzWA4ump9xr7NDZS3ElvEMm4r2SKYz8jXpEXRze4f+NRn8SsqvKE0IsYeNfJTfewnoDMhPwIj7O8
lVJnwT+c52qiz+XZGnK9ftksBVdaZGinJqhY3s1WG0o0uIelMV+qZLJCywNU0lBXh0OCEZEWpASe
IFzH8KUNdDq9ys+WODAIyWUolpJmyKT4CV1eRUdcSoi9o5DeSOK0WdGu2+vj6/PXrf9ud1av9o+n
CESwf1/8H/9uffZ/eVjEnDnXKI9RoxriOo2SdQv7U4BeNQz/uYWpR6Jv14NxM0paFrkDNq4P95r6
GpHyJMXOhXdmvXoTDLR2WeVX8EEZcp+PuW6tx4LGD9BQMRm5qp0pwXNC2BXeTjPozySqERRpOhM9
YMLJ0j0sKQyqeO7gMlwHwJ+/W+mUv0lr8fapetDFQywk/aYJvYmFPM51BcGJfRMizbN3MUXqZla7
BT1KrLiQ73/tpm0uwvHeJUfzYPreQ116ZqincHrRhdp3fiK8g4k/SejH8GHpEae0NpY5tKqGY1PQ
H4MousJ1FJsubmtswXgPe8GVMW/jn+s7fr3t1+768ViNlzTJz+vnl3bN5/JwDN+sm7JJAWQF/lmI
+ZvQUd2vr2E91g4FqZPLhJGdstLMxNkffPvstBPdwPWDjKa/L2AQn76+cI+VgF9hw2SuTTU1eHop
4HD3SL5iueCYozqcwYARPI5Ap1l1HF3V71y3CtWf1YGDuPmDpc9rI2xIblIkpuhh4DiswyxcOosZ
lCWWucTY2EpsajY6HttIuAmU6CrrpCKCAjGJcHYcEa5bX4OWRiJk7n0pU+S66y8twac0xAA2WbZG
XRu7mNU+ngldhXcRV+rQ4vq9Dt1/blWBp51x74iYOXJkELxZ0vcYo889XrdZt0S79aXd9dr8epfe
oMVpxfmP9Ue8DuUSaGBn6ke9Dj6E7hqX0zMKF86Q+k0Hjm7i5TIkiLX66e+PWhsj1CbDfe2Ins7h
zO8czP/vAKG+OkuRsThTbcEamaizRN3nlqfZdAnd5Folnn72nSKybBrYLsvLVMP+YkBRTJsVakDZ
TIa2K7DLObcqNVe9xPo6PjXi59Z6DNwfBuB68B/P8dVbTzXYrsF0vQuwYAzXAfP0v1vrrt/iwD1N
rMQrdKuh0dIUrky7/7u1HvMzzGpsjPU8oqP2n7eZdmpwyP9jFQUeV60gX4Suswt5hI7O2JqnJXEb
Sd6qqADccP8K6yI9oaDyL5ErqRxn+VqmERYCAR6i1B3BYQ7E/Yxa9Po1wKVHxasttAKD3riIiI5J
0FZ7w8ljArzMGCPR9qEyYhumYFtfdYEAP6s0EqveBrMbLutQ12ZU02qs3qax8g+l0NxLC0nmsriT
97m17sJs0/e++nRWJcFdtOxiqGekhYeRpRrWrfVBskJvGl83j63uQabr0j1ImYFDUEzKkoJWsQ/9
jWahOZaLbmFjVNynXfwxdqM4YgBaoAjNxpNG13S3iAQrw6rLr05KtlmatnThBoR78xzMfJSPabCM
K50V/5wOPflCQ6zdo0zwuVK2dksNO9UZydzyIcCT5Gds4Mk+znK8sBSTD4uDOswxRpqS0F9PWQsL
txrSnPwtPz5gruofmvnijo1E+UCk6ZRO8pstxEepG+kVIG6Aooa+sgOKukttvL5jb/IP6+46zBhC
Lx1pEy3Jgay6M3mKymG4WweDgJlbKKSwqJlCF5u5xka0iewYm3pwz62ezCghAxNEguoGCwXDa3ZB
Xz33czKe/Ki8s4D0T66Sn2GLPk9A2FO9T5ogv2r1/x0aWxREMrW/IGEDoKrjeoTNrVknu6+nAsfg
JBML/P25r101hbiuWy1C2yN2ja8YKbREJE7foCSPR4clHqRDBoRe3sWaqGM8CW48Lzh/CcOg5yp1
l0ikDhEo2pF0p8+tuH4ejGAhXUyUkwqzLBR6CeZrkdOL7ArZNC4W9DlTYhr3wruLgyA+N8pnVLbv
QQHjDZwlNBWo4rWmf7ETJIs1iQ37nlxHfUnkeR7gTIEDpsXAZRZpKKL4SMlVVm1yTTvjo+0MgmER
JhWqczHogHWJ0cElMCA3ZVX8vcqbd0KWrOvnUKQ0Oeh2wNiOIL8IjSS1eQoIYAT3UbPuFQ3Jw0Rp
TrIRM2YeECKrhr48OIaXhW4PtmZBvd+wdqtCLNBR2gG56mZlbUXfa6Fhj+axdn0C5rP+c9C7NDbQ
uOglMD9Oo47WvcOj4/yqIBC6x9RpagunHhIe8LNaCwtb2lB9QaWwiOXWq+nchL8qjvXYaNakh1md
91lxaA0eGl9lx7qbmVW/D3LnV7lSStaS43PTk6XE2DSHQcI0HvQ2BhrrtE4nFjZRco8k+u8kHudM
5+v8vW6tQ2KbWyeXy4mZGAYrmop36XCLDUr/aX0ZW5U4k9Hde70zHRJsfYz9+i+Fjc+YzZUCWGuY
uNuoOmGd2pFoo2RcxBnXF20HoAldok6Ql00OregCzquBE+MWjiXt7VxeCgyFQ+Gi79y41Xf8H7p9
7LW/5yCdwkw9tm6V3Uj7Jl2O0KCZUHU1cX9utiggTo60d4s1oRlYp+9qNAQMbzX14sOOFN8haZqS
cZ3IA1VBrlvrsbHsT7DFRsS3meAnrx5d60aaM98TRI1QfSkqIZyxIEJzFEOYyyZz4ymDFT1r0Wes
E/FaV5qQ/LddjwkTpwbji7hxoU2pYZ0/TDW7O93yw5wkp0sNeGJTYKnJJW/cfBdhBQXVokBzaSXn
TlF7BjWkpaL/rFUPFYx7Tt3TWu/oqg7CGbwN16312Lpr4JFXa/V4MiM3IbZi6B7bRHaHUnYdTX4T
C4Z10/KMZjNM2Cwa9KlQIzIDqqcUFlP5urUea4TRbxHjV/xUeWAd2k6ZS6hh3dUiH4B6hr+Fp1CD
ET4qOCh93g5G0nLAS+ZuLV++CnN0VGae5tfCMB/LAIFr0if1vVETDUQ3BRTArO4rVndxnA237mK9
jcFkXMwBHzJ8EW9bzX/sabpv7b71yMFQThZu6em7iOjJbaHNT7U/4B1gRe+GCWiccecZaZWdW3+i
VRZ3Pk2ppLhZB5yLr57dyA14Hk64cWPd17UE+GPJkSjSnFAcw3VLD3g7khKIiDVa+3Zs4G75LTwQ
lDPZ/2HvTJZbR7Js+ytlMX5IAxydY5AT9hQbiaKaezWBqbly9H3/9W+BkS8zIqos02r+JjACpCSK
BODu5+y9No2Hnlww64frmlyzZtjtZEkcGMrq19Fzk13dTvkx0uEOs758lag1iPJe935/9KMyh7FV
ybsYYenCtLoBvNacOu+NOw3RNvNY2z2rAT4VsUBQD40+QxT7nTn9rgupPqOnDh4Ezv8lyhXvLmaw
XPQklutS+5GyeN/JqMSeqcMWQP4Z3gOWjB9zK4bzyy0WQZgAPDBeDemDemhjWa6Qo8pjpcX/2Agz
fbOcfK1ouy2GELJSoE/U2tvxEjPK1AirX1u/5QaW0dbyMvFUpXb1oxoLDYekB9nT6qulXmuUL9ve
J2Rt6LvrUHvvJEC0x9teDEh526T02qRSSyee3B+iJqAyMebo8zJxfyw5GfuL8HpnpWs4q6OQW1+B
EVL0D7J2kQcnI9kAvvaSFZi7lea7x9suZoStiDz3kRMteopSwGxmr71Y9ZyHBHe0kJbYlqLJtmE7
DpfGoxHUNcWulC74QO6dS2VJecJkbVwgRn5gC3xTetpcCQtBEBy73bNtB9AblOaektbx9rn+yHSz
uP/d2oUlNF3mTjGc+D2XCc8RS7lwmXWTV5A+ZKNVGI1dlPjRgYz2+DhmzbkJwsdknmvHCYJv8sEG
aJr6cO8mNGr7IhzfIp3QwnycXuKYFpbdD+VLQlJmGhjpBYtY+aKaCjuSaJ8GGe7BvbWnrJjUJieh
FslvIx4MKxQPom2i4zjqp1x7qgyLirWTRGvbGIy7MI5xhhT2tB6TJ4ZE87lDi8XsyMHMC3NjU2A3
PZQEPx08zphN3IKIc7KXcgB+NZHb98J7tUVlPIy93NukE59uGzIoWKsN9M38BtpoKoBREJLKHFn6
CFlb3BmEv64b7sKPnQoeUWH7q2mo5BLPjXW2gBhKikf7Enz5CrkkYPrMpb9ZpM3KL0jBs/WuutBM
ZBEkTiG9tbTuHuMORzt9PRj1+tDvgaAYwJgCs93h13NPkiXNaXzKk/xJOcRDTqURbwZZpwdbK1O6
oyjS04KUVSNKPjxxF0ZTSuBDgcwas/u57qVzJGOlWzWi6QlKC65SImJzLYrS3qCAc9lPnaeP59se
QyjKJQvSz223SbNwVbeot80mvVJwL9CxNf5RgHcPzXHbIiZbWt1obLvOxrtiniMh8sffT68J9xKM
AWiPeintA6buhtn9pXMSiLK4ME7D+BBTKjwllqd+33iT+uWADoURBG4i1AheNMK9XwD2rRIwpomr
bbMAxWNmyODDqNVr72SPvtnoz9boXGUYVVfp1NrBog62oj2KEQMpfTX22crUW6ISkWINi8RjRKnB
/LPwGF+gfDWXbpTI7vvh7MY09TVfyR+9GxqrCawyunRmtQ7futnC9AC0tNVjzbu6mOGboBmeBQi2
ZxtjBzPl5zxTw3PXraXbpk96dF+Q5Ljn9dEx6zGutdkY3gtnzJapH2zDRGqX2yaaWOBQkGtH+4Fk
0v7ZjYnIbev+0anD4dnIsh3tkfZyey6N4Ya2fXvQsvHQJUV4r0YfcPXg0BlxoSPcdpU9/eMJ8qwt
ihf66XacSjB+j3bO5BjN9HTbVK7SZiHXfLVUc0HbwK3EZN6PaFp7GRCBoXpGz9FcrXnTTIw3gTth
serd+po3g420oftx26OMJ9bjgIQzsNrJXnoOLPrIdxzIpAi/9pLue2uZHKtHXDfxcHLHvM9X1tz8
tqx+Og7OxHfo7QgB7MFUk1W7vD3M06Y/3B7prtMdjF58mxkqnsB3k4LKT4EoborcfZ0DjZ336GMU
h9ujwB4w9js6ZMioRQQxyno8zWk0p6EyX5IoaHasp8aTyoevpjHz/Yhy48GBT7fKGzAVt90pBVYV
dLm4s/zw9XYoMZzMX+B92jlRqh0pvbJ7+7Gh6//xY8LphpWBqX2TkATF8oAkFmU2zVXonjoTlHbv
C/Zuh6zZD+kiljzcjhlcgnvOILW8PXs7hlqUuZTfPUxj0FwnwQwhyBoqDPMv6ShjPcTCWt+e7EL1
okibIBY5QCPGEj215Um3PPdaA1Ra1a6mbSZlWiQ+Q5CQSL0PZknJ6vaSvAI93dBBn2TXX26HCsja
DHh+vvOCUl5Fgma1Vg7labmQTuSd6DyUaAxmOBIkFjIc4N1ZRtLvsQ92NODxV3SDCZEmHJdeHBeb
IdHShwEH0yYIKyx1A8Y06Kbunoa+eNY1MDMGdHRTB5CWk2N5dqNenlnzs6TO024tUmyHys0OuQ9z
bHDN4OwXq6DCojRQFe2AO3g2Bg98Eybrr2xIxbowxy/Xz0uunZja91343UXdojQZx34khkGtMyLr
zqizl8g1L/Yw/miMTC6yDgl8g6WmTX5FTNKX9jQ9eqTprSY7esQFaCXjgbmghrsFIA4wTC+yInBf
CAz7CuniyGeZB2R8i+Tc+ShX/RQtkakhmHL1CrmXBfBQPabR9IlE0Z6xgGIFMCV2X/qytJYJSsAJ
HsWisL7sVGyKFO273rZEgJOGV0/4KDJOzilzP6GyT7tKDgVI6eHTGpS3Q5VSr8aEOO/e7u7NCats
32AUDenE+mgIkYodxt5oKQU6+aophi+YiYzVIvE3hYUlVGNus3D7pMWGGINcsixK/fjwNNbr3HXb
A5kAs2g2J7BE4sZLi3OHahDdaDpsCRkg2kB+GZkLV8UCauB10yUW+Jlr6I6DaQKGcLKl1NtXM6M4
kpZQoUpQRk6w12o/XMZdBPRp6k/01j5HUCyZp7k7RVwZ5JZrPNoEtFX2PURXitjTjiqej6jOeu7N
AhV5SaJU3n8Gkbh2WidWhUpoK3nzbTujcT6Soe7kSMtDG9tIibDXf7U7O8K7Zx6KCb0LTh0ifqZd
V2UfWhMWe5RN+Ypsi0XLhw1CjDisQ6AIJWOFsU3tYW95fbVxTC3c1ZFpL6Qxay6wXjTjd16q/dx5
M/q0vEfN9j64M6rXMD4ntwyPps8MCJA05M3OPFuNfZ/72PWoyles5yy5qDS3WxUi3wxgL9oCX7Ya
6++wI9/AVHmw9TP7EAMawyAYcXuk2wBHc+M4uCJD3S3WpRD3dl+nS2w4GV6ZpzDxii3go/chdCmz
2U6/jBGhxH7unts0PWcOYHpXWY+DZKU8BMF9mjUvvQtOD8+jdRjga2MbK5EcdyACiuiCogW95X3H
v7rNEyLglNx20sANxtlwM4N0ql6Omemx3gf6lpjbrI5PuHLaRVVHTDwK+dTT6l5Ax1W71q4vhaM/
RXkbbhrohJKU54L4YxKEz72ZbAeCYPgWoyVw3g+/ZPkY6Ua+ivL+MerLk1M5wcIeZXenzRzcDqMw
iK1P27Vwapdokvj+xZAuehShKzqa56RSP1LQAXsTQAo9e++gJUNAaaijYFlDMrJjDPjuOrAJAAyn
iMsu4z+AdRpoAQJyGb/i+q03MHMgkGU7cyC0RTe1tVewTGjl0h8SdSXp5DmaiFJwSK6W4l6v6dW2
NplXbkMRaIh6/E51pq8wm2/xFO96G/yWMWCGKjUkzNwgz4X47orCvChLTAtRJFC3bRomRvMiXRCu
hNhxFUckd7dMcN1KA01bjHcjNsFVqX6GGanMqqGojKcVtrU+IHBoJEIpylPLOPgBHHBpTU8yXkub
U5/JBwga4xcxom8ql58awjZqL9Fz1WM9rLFouAl6hKn5DgcueTxpP7K0UbtqZufp3XjIibNve1A7
/VTYBEEDu7KrxAMK/piY5DoNcMlr9IviDPbEAKguGmqFzXPpnXMSGpid6CSYd+E7s/ROToyefniw
+KYoo/Z0ETtuSRYdKv4glG5tINSUCZQ7xIsvZmigkLphZLDSJn4ayGTF8LpOKiRgADlWZu09lkHz
M8XofoQF8J7X9r1ozO9JEwAhYBkVsvoEImP2xFqWKOYKpxnWzpiGSP6nV9fhfbH8ClKNyBgtTc4R
tm0v1MJt2UK8mUJ9H03mQ2rY65YEzLXIHZxTsEjTZDq5Mx240wniCP2vqeH+BXK806qUHJdhk/UR
dPR8o0prW9o1qjmLMA2Zr2wnfiwGlwQtmjGjs08N5pdVTWwg3yY4JcqRYTYT2JyTyON3FeoBhNDo
w1WwzgP7VaZEhXjCequq7En3cfqOiUUOaT6vgtQWuQVyTzG9W5kFVMxBr6PEujbs14xJ1djlx9Kf
7m3q2FNZcPLUEO2HOrlPpk0iGNsKpwXX2brw7hyDNHU/HVZe2hiLRHP3PlyuIOEs73Rdm2VqGxWm
XN2qQhESUfUVYXKpomOqQ3QtgD05PhUKT6PnF62MqOWaF4cetTSUEE5oL6V1CCXoQMUc3WLkHrK4
R6skdpQjXu184NY8Wq+VSSsAYeC3hycAbxZC1TqkTsB3AfMpXwfKeRH9sXerbZIYDCYjnTULd3nt
oI9umoruTwJMrHf1fBe0/s80j4ylqtx+aQa7cAifTFfgnkEiTuTZkzdUMdZmoilcwz2LOSgCX4rP
jHupR+0281xzBfBypLrvNah+J+/4UhrDw4Q0l0XLHEUv0gJw4CjxcEMmqUtu6TWiwxVlIbVAQHqm
DrTxRnUAaczaJ5bpUnkpNvdBfcYdXkhkGQxi5iN1tn7p9/6scwkOlByuiC7R/IG0RYw9fSjPflKq
JWcn24e96p5UdQ2FDEldDo8xsT33HrhmZiJA9iuE0EjbScteFnH/FdkfVtlBssf7T53JWowTFo66
YlRHddT2to3ZHF5yyIez1HTrkJdIa2VvftNozBckaE7bwSq4c+fFNyXZzSSJ1Q5ztP3wCyb1ZXjj
2Z4EhhwLLUVMlA613ephMNEmaDbl9xr5gVcxQwIHAGxVbZmMWBtKs6BI2s6BlMTlopruc2wIjdIT
CuYsOBczgSqFvET7c4mqYjeAuipaeWAJPq1haBwqb4XYhTJuUM4DUlQP2144X1qS7hLDcja1zq3M
cMZfTWhwVvh2N3NKloCsP7rBMo5DSms6y+dmqIwPEXr3teZie8liVdGkDve6B2A/TgkZqyLOg8zM
XnwrfNMDbluSippPxZIUbJ/CgrAhQxWfI6ovjIn3OtK0hUyCB2sanlPHfLEKZ5lkkJrJH/g2RfA2
xbxnJesIqyVnXuOXUM3cHgk6RNvBz15GmxtaHaSnDN8DFunw3He9RZSGdZfb4l4Vbrvv8CsBO3W/
GO4fCET/ChXA6yrH36vXjbYMcooCypmb4ahjIN8JeNr+uwhY2dV4aJax7Kb1DHAACGZsuim6lKax
JTvZRKRHZnlMNrJAvFwaIMzxTeq4z1FdVLH5YjrRR+XUL9NI+ZFecKhQBKZR2Fyainvt0FmzCYMR
0YZylrbEbkFPNyn8wufWW4JbJoTWCOdWfV7+qkpAtlH/iZLJoE9IYEXslUTmMq0lP5Zg6anZSqhd
KIGaHfrCinQ3kh2kNrONkQpv03QOUdOyNZD099DC9zHROW25xKisE7ba8Kfh8d731AW3tpG/IiZa
+Xq5SXPC4yprhwWMllWCxiDO7tuyc4+lY96VRasISTCwD4JgI24aQRjRQ4RhBz9pb2xaDdGxiPTj
GMbDfWmPq2H0f/bjIsgJeEaVvqyM6LsaHIqGEcqdqHvL66vmdAStapnOYsUYLtqTxmRrbXc9DqKS
yVKdcx1kinEnJTXc7pzhkDX+ZojEs7QN/hHUaqyM1KHi0rkjSmqpyD3bOppTr30ru9es+DEF2PTD
BMNLyxVCXAuHmhn/MnUsfGsdhticKfZC7DApwWsrChDLHZ1UIlcX5oQ9g7XFM1Bjcn3dX2WFCcKN
crSvFhdDEhrWin6NXACACGmiyuikoV4mVS8DhSovZQi4U7TZt2wBdE79u+/2Twn5NTqRQswdzE8N
zD0cHPJbUQ6QSguq785z0Om0ZdqsOSMy3iQcyDbInkJ/b3QuMr3at1dJrF4n1zl6vd7Dc2jeDMUS
L8KuEYNYK2R5rxzqKtVwGuC/YSK46vN5WXgJgT7zzGeAy2BPeno27PIn7fNomU6ksrMIHKzQeeET
BUHcGHuVoUCbxix9nqIA10Lon9tBP3WZtcJTtiUd/CWi/hNgClgMNLryIqQV6cEi5e5phOF4Kurx
PiPIVPYEaTHBK1eIZPclZ485UpNyhlma7m/1VCffznef2yKK96zqC0o0tk3DxzkQg/AWINko5op6
zPSpc/LoEFb1W+fLpY4eqtTMA25NIhAXvm4+mmCaVsVEapieOptWp0hqJxHacaA5OTIK8LDEIGUh
9nhaT+2ATSv1KVwX80QSb1qWOFuaDdy6yBgOY9+naYJTQ+RTsw70Ypkofk9pS6ZUyV1pSVInCQ+Y
lYlh/Jm0HtEFLCm3XlBPa6uHBqpLZP6QkcvNkFvBuk6eIoYoFAZ2Bg8zuIg01KEfw67y6kej9vjy
ET3QNHOJcYuYk/ceOohR7s2IuRU3p73Gmjz1h28rR7/HDGqmbn7og+XuoKhE2zy+V1qeLh1b/2p6
SLJ04ZHZ1uMPowvWQ4Ve4XY4HD4phUxUdWPw+kn/rmoyIyNbkFxQWePeA2wpapjiagR8GRd3jO6k
EWfZBwqlgiVjTFCEHDfZMFg7Fsyfrb+CTdRsY9GQJB7wPTB5JE2iGPF2SXvLdCzf6iBoI+n/dI14
JhAk135yTmM/F1Urstw7k64KnSlFvg/5y0G+U5buowljONSSUq29YU490TIGqdw/T6RvbiQ3uD3S
ZqwNnUbAPA2d1uPW2vUdDi3dxf+eZOIkrbdAH5JVAAIprmuPJr+ztkbSLwrd4Qw7tcBaHgYAv+jE
sYjZRQTls+zw1eL7dVlOoO34wHLbPI5gsgreUedbxTXxgmARajRK6jKrNkYlP4pgGDHtcs/yjIXd
k0FR9xHBYDoE0qTvV+7gGJupkuTpxtQTIb+TchKJnWjr62iPgJdNGJoKreiQqodOJ+hAN82Tm4Gw
G/qI61ielG9IBL1MAEFlZmsBMJSpVZYtSQxOdpFo1lpX/mxdemBqMsGslK+d4TxBwOpfEXmfarJw
09gZXtHhtYc+aguWZBhpPfFxAxP+f0QjZb3bJ/E73W/13rz/16+sCZvx/J7++vtvp3x6Tz/Csv31
Z0QjP/Q7otHS/ybRoEJ3IAXLgGwKhrH/VTd//83U/yZojhoenTJb2Dz7T0CjZuh/s1zdg56oe/hQ
pbD+SWjUhPM36eDh9XTaOqYube+3/wWi0XD/hGiUkEJcJv6WY7PIkh5K5D+jCBW6wLrOWB9XXgbp
qquOIo+meyuC1ZP2wdYIyGPpukCcm5zI247xibVUdZE1dIq2LYuNV0b2KoB8xGAV3vVadP7DJ/qA
N0Hl2X8hNXrIw6yp//6bmGmIvx/ef/39t9tblNSFbT4Q1zEMm4/wj7TEUiDnyMWEEAbo+R1jF0jb
ye+5XILpCrs1al6tAj+9picgtYLQuXOT/DMf6vo4kAB79YDOrhOQFLRJjOigHBRApRtCNHJIKYo6
B1hPP739h3ft/Q/v2hOurtuebuMm/Mu7DvwgVrJnokGQFxkXSemtQ7L63mrWbuZo5R9MmMsVahkA
YNa2FpZL+AYWat1gAqMa17jAY/EYV8tNGTOc+npw1RS2RGOskoMx2leXaUdq09XOmDFPLIo3rsi/
BRpGiHaBtbPMDqPbWFWLf/+v/fU/M21J9JBnWBZAJGihf/nPdD7OAdU6nQyn0+m9kfw3WgZpfnW7
jt0quLPbPoJfS5lDt7f//m8b5l8+Vv64I3WbswKFus058eeToWhw4oZVMQLiMQ+2JTGL2+LZcjQL
s3OLliw08nVIyWCfqrXp6nQEdO0ximahTdn8h09C/BlwKkGbStc0KW5IriBhW399N8oVI7VaOv6q
gNvYT+8wiKMT9wFzkzSsQF27a46pTaoS4SnBSgcLvigrfARJaD1FAC9ebcf7CKlfTcL8Cv3RuoSi
AGQwdlTmZyOurYWY/2qmif/hk/wf3jvXvG1y67Esx5V/ee8iiBPC3+a8nzBIt25IdFRE+J6TQWfu
IU3EWHpH0RLCI1KI2wPzwI4y7L4xOIP//Xux/9t7oazp8DYQVhk04dz5+c/3xzBT3BCM/zPR6I1r
BJuLbmooGFPfP/YxbHyTOlOrE0+iAYM8ah7M0cYlt5m4Jfy95L/jqwI5FxTOAJ+syU+3DRfWjrqs
tuuZMh/QJLddHzL8sdNUiThQKWMKH8ZzJRRX5EIvsE7V4kctjaWhleDWS1kdU69vmQMYqNWSZLqf
arLRVCgSGEnoFXh7JuSPxr5SybvmEE7uXFCI57aK7GMD2y+AN0l5Ee890O7+WVZRh2CQ1bdnkZ0K
6QTwG3PPaY2HPjr8+8/Tsbw/I2alIYVn4LzVdUsHW287jCB//EQzm9qgbZP2GGfRLztQLRoq5IvE
PK7iBvVSbDs7VqoZIxzK7zH46FDuHaj3GsWimR/SnudhOebMnh2nOdwe/fUZNcLj8ObiwO3p2kpO
OrDAHTda7J5E5Py+KY02arlG2GdS6635pEDJza/Jb8+0/3zl7TW3Z+wpZ+2A2MrPa/PuX7/wdvwv
L7vtMp9Sq8ZtrGXruOcJy/zgpFj051FjUdMKIKAMYKNN+HwSOadctj+J7i4OLP3HC3O0K/NHQ+3p
toijlpJwWQj6NH5kPg39OG4HF8oR5QQ8R0SrM5ul24V1Dsy2ob2wspwB3tPWHYV5wTtm7wjrJuyo
a4wrM3DjWj4ZvaIqqVFqWgKuBRgRVChKoHs0fQnuUFVL6vVrP1dUf4PhpR6DcZPW0n32TXxGzhR/
RcGIKDm2D+WgMPApPLsRa3+Z26wcalfsmEqYS1/HNm3YbbsNIYbtggEPRwpec6+U1WzLuEqIw9UY
1Gknf41dvCsTVnhFmryotSb0fFm7QX0l+2xjQGS8UxRPFYaKo95P1ab3zXrdkl1EnSl9FoFKTpRU
R1Ymy7HQu6cUBcrShIfxXMbEedalJx5qmzvxaKhjVzvFsrezcQO0uN0mZAEgrPjE6Y6QJCYKKdKc
Fz8Px41utdVG6YCwNJEdS41cEKvXzubcNZcuV2jTBawkEjNbiZoebV4YFCrjmqTkXtaPslbPBYaY
rZEMHYsIS3sjhvUlpGAMLUivD13X9RSHM1A+UNDWvs6qj/+hBq9hdHBnxnwZZpP9Hjm4uIjPerZ9
V+68jDhUXHjGTwI2qWvzAqtv7BV0qIaY2dy90MuVuveRRdJ+cVuCJqtWJwFbtjZiD2+AgRxVm9tu
UFfuMrFDSRWZZ8WgE0Ir++J82/XRp8dhOF3rwLRZJYiGNRKjfkEVMrSYCTDIczvOXcjLU4CFMORZ
Jcc/PsuY13KcF982QRIfwIEv0IK6R/Tb2uM4kelj0ixflqbuP9pm7j+G2nR1Wzs83Q4h35f7KAOl
etu9/VSYTl/cJszD7ZCGY/fgpeNcqeF38IUkm7rVmtWA+XSl57FYRzQlH0gn0x76IfY26KTbZR6W
GloBpS4OHdS7NvC/bq+4HQ/rIj2PI2i2+VW347ff4VQmfRaVkvX0/453Qfbam0jpEshx5Km64SUS
KR1AE3urByVjR0pm9PuxvKAuKAZRbm4vYVSLLlbWkittoRQIdLdCWIhPZKtXMl7+vp+2GfhsVHcA
OogwJmg7mxMXokcaYO4myw1iKbsqfrwdy1tgnY5hjbvb7u2JEHFln4nqHtFXvoa+R/diFMauDVnK
eXFuXisWxVeKESWj4vV2JCNuBB6GC1hmPhZbtbcX4DQWt2dvx8b0O0+N7PG2gwr7l2Oas1opPumq
ix6Gypm4LRv0Tcr8M/UT55Hus0f/kZxltzHxVzfop+Ix+km2oHzRyN9dc0Y2JynG6NCi5d0QTWNf
iR5qwdbp8S/UI1i1rV9TgDGg8hv7ySmNEDRb++7RDVjDunAvhI0i4Ag79z0Q9MPKsfMuFT5oBpNU
rqZGue/kpyIedoI3rUvqjTk16b7Kau8pz4bL7z9ZUKrBjxiRnJmFp94P1NqChf2IqVYQPIjlwQxp
N+7qdKR7hmITsb7cC7vy7itTePfFvMnVkK7bIkHZmHMfpg2koVy1xaYrpbbzKn96EunKIausaWjW
JIX7EBSmflalApncTuGVG+7eKUqnWoQR55Gasx9DwQk1i0OcdJZFls0f9mzsD11dQnJofAYJaxJ7
3yGUBNZe+bMa9V+NaqcHI530s5br1HJlNpJbmU5Yf12NIUcosYMLeXb7wqTyxyaUlrFrkvRnNf9N
RRXdTKbo2mqtWOrFAS9VfYnnTTllWDRlvUDpjatkesW0kD6gmtsnFRIDM42Al8P7W6m0AOtK02LV
ImuF4uTr59tmmB+NjEugwKH/vPmyDy63zTRn2TeNtksiozgN897teGP636E+/jT6oVmSl0yMbVIP
C7PD/ka0DBpJp56CVUTU4HPWZQ/k+Pb3tz2CsQj3bjs0S/OTyC29hTBscYcCjUvJtNe6Q4/ci2R5
wsPrPBWq246qDX4SJGsAbLT6o+p1kyldeL1xLG4bczZf3B45tgWZzgyeb3v6DLn418u8YLgLiaDd
9WOZHDRA8ocqzmgNiapmuKdqtOTj2reu8u90venOLKW68+2Rr4roKByx0hSH/nX89qRpBBFo6uIK
YmfLEjW3p+bazxq1kikP7gJ3NebqpQzlt+lWWEmUbqpTlNnhIYBNZDM3ROfoRrOiB8RQOQRXomgh
npbFu9ZBXVsFTkhII4rKYJkN9UG3jSOTj+LdwvhXpPIn+JGaJY9GSqzlBFdPlqw6Oow6ZWmIaJUj
sYVQBzpuKtCCxP109hzE8WAc0Fc0vXa6bercLAgaTeNn8rVLdJK0c0YRQOmQeKo7d5rosE/yWM6g
wtsjHR3j3QAon0AwhGAtJ69UJxsyVg99nIduGk9Mv5OlX6BniNwMw9z8/xlpv6j1Md2Yduxv3LIz
f8Ztu/ZNPXlhekMqGwESq9txg6nMgsCr6SE2K3HPSwo07PV0mECyYE4zwgevCF7qqGvvvKRAg+U4
FG+LzDjOhH49FbiJ06J2T2Yj3JPSPMKSRCoXflEyo4f3gG7FPtSVjbUvM15bhUI5IUPtIY8Phhjj
ZzPFuFVgIFN+0X/LEk2EZGKQus0LGnRKxIZW3N0uVHjfc6LXufOmdWAq8rln3h3Lnh/Ae5qLl9Oq
raDQn/qutM649Bc5GRjboJCCiDc+F5vc8av0i52Dxe7+dmYAYfjSINeuUtuGsFfhy1+ib0jW+ViS
kW6px6FN/IfbJqNi7PkvsVcQaxzzFznd17c9NM7TEw2JDfrrjYYe7FCRpPqAh899yL38u0CzAIja
Z9aINHanEMseovkREnceNaRDqnl+hAX0MfdSd19hyVqM827m5O3Z6aHfGaNvYYOZ2fvcO+7qoEfa
0iIcyKLKf7htbjoNx0q4JASZ9Y4YZsVO6V7a2CQU0M7ajQU086Hy3mIVGMfwn5towO2XjkBxiJcb
ENywqHamasRk7pLAA3CwWt4urNAR0TbI7W+sh+nKMIltWrqlo5MUjPoO1+d9Lsduq+ga76LR2hi9
Q9+E9Ldjis4HLVBP35WG7KIPWkAjHhlY4eBcNDnqCwTjLrnJDsa3gnPeZV4OalXrzm04epuiqu+z
PCIWIouzN0OkL57WVL/Qbq+U4xmbuDAJo6KgvByrSJ78gqIPJbT3yJDxW1ZqZD5P6XSInYw+amf2
4Lj6o0cu+Fs7lvG69TR/j3TKevH7dH07DhQ02RSamoi0qoOfgf7QN4/I1bRfeZ08RJ1rvGHfcqCF
FM0T+mTIg6mlnUfDSXYDrR2AHjI5YrZxNoEQ7ySLSaabU7W1ah8+UEw02MQic+cAHjmRZob2y67K
i2lH6Qq0EFrJ5tiXFlGdrRE8DQaL3LAfxBmhcL3LhyG7K7SUZMw41zd1ntQX1kYIxDQveYVtHS3A
174oAZEcNMEhrknKwOpy6fRZLYzmCpN25Pzqa/FoY4d/T7uK1EAyG15yyyFSYyTEyHRe4smmFuQo
67OpxdrQoeFhtQpWiZsjuTSsb2zQw2tYeWDk+NROkdlQORMoPHRUPqM2ajuaKMnltmkqwRK5EeW2
paCklm3SFnAD0Vx1PqkfdUW1hxDN6kxQdX2mutDvJ296lPPe7dC/NqnMzXXcQ8AvuRCGLKBpN28q
v0sOQzntp6pB7lA17aZqrO7nMCfK0wX7qDR8J8oQ8D77snjQbeyq3hyYYU/tHtdKf74NQ5GDBYgl
/YswogAZRUGc8DxdQOUfrXMR1tuauQSzB3bLeVelJV2NQA3nsJSbYJgDt4fmh6hy99sZgkeH2Lm3
QipzwTxLPSL35e1bpFDhlb9affuPR7djlmv319sjNPM0Mh2t3jkm3XYjMtKzzIuJUOgyvivV/yXr
vJYbV7Yt+0UZAW9eSYCelET5ekGUqkrwHokE8PV3QOdGn47uF+5NuZJIIHPlWnOOOXUXS5j2rplG
99GXPVm2ugAaibB6lQWkX7bUzqkyezzd4wbd8s/bJ2/omJ5NMx7e26w4eKPRJRtHPDYDaYYbqI1M
2msqytk4YX3cIRfM/rGFvLTsNu9TKzuoqAowobWoi+N1fUhoX/pume4LfSgoCVAudlmn3QsGzq+t
jBHA6WBaIzbzF6lbX30mkz+Na39aq4cB2kl1sMrKxiNcN6+Wkb/+fAG6EQR+xtI8j02PutKZ073u
kC7dOmSfCEjJtHZNfJGt07+mzupTM+Zf8aRFQU2H4D8fLzpyidaP5w1p6v/9+v/z8cT//35OzHq1
H8ji3ZGOok7KYzSk2WP02go6swld2S3H1ei1MXsbjkBEkbZ+ti8Nsa8HA7bj+nRhALAfYHGEP5+d
Il3tfJg7/3k6RGvg7kzkUEHyyDpEXF6oZP0DMXnYHbVsoZ3gi2tvGm//eTb77Qvp1T9Pfr68Nsbn
ujLkTa7f3OMhIa68aI4/X9GlkuAPwt63Ap8wair7XjeDfU9xZnD8fKJCsu8TQQv7ZZrF9r9fUKIP
jfkTrz9fPqR2xQiRpeHnabn+iAZb/EbDjoN+CidiimP42a3JhHVaIJM/T38ezFo7C1opN33M5DPa
zHE30tcNfj7Z50myL33hbSXRriOniVtKQ/dx8gf3sasZ3nZIrI469fR/PkYklhHYXOFhKj1J8ySX
w+HnC1V1K/WsuzbL0F1ntvAxsKRt7lllf/984uchtdTjKLz00pPZcbWgxlgxRz3dIkYVniLFzKSs
0I667OyuD7lI8b1XpToYNkugpfSD6tL41wIZD9t3oh0isjY/aZ2KUhOfnBSrg2Ga7U7DMvxJcudO
jCD6YjbICMM2k28uQqxvrBFa/tF2hnGYNJdw1vXjQNr/r48Tz1zu6MMu/8/XD5r9OZU1bXGsN6+e
H1u7idCHcMAj9uo1pU0qRK4HDD7l66wv3mFZpL/9+SzhOSkzdzqUP99rjMYYisT70PlFA8nC+IXM
nKWu/W0j1w1ZzMyTq6boyXT6ipkwX4Bx+VfEEvhsJ8t4tM2224kuQgBpzfQfE/u3R4LnrehNsDqQ
mWyzSO8xioUHbNSnKLHeHV80fLOWnBNcO4EpRfk7KinmImQlQ+O7oAFV9YJ45O5M/XU2eu+YV/ny
rCK/2WkkH4TToJbnKkWPHutcayY7/zrKISsor9rjgMjv2NZOdul1tFqN6XThUNXfP8c3ZVvPtl41
VBMFvjXP+ZOU6e95TeyQb45WVk+JQgtpZskDkZP9UzWX3c1Hu6veknLMP9GdxScjj/WAXnbxCS8U
94vKCA9Lab0WNdHPtBV8drKUAl5M02n0e23v6aXx2Glkt0ad132QRvhuWrRUaYNuJsPSvkFj/bbs
Brpi3r+MnUxArdYYDs0h/mAZhHrlVS9MqONHuy+/fj6s4TIAE9kQJzyZ2Rb7S3yy9YTr2BSIp3xp
fyWNgew2aV8Tn31Wn6ffNMWKZ89oUNpkafWH/MEndvthm1lDvFcr7SCLeDdb2fRHO8q758bPCOGl
QIun1UIAbettFhkcY4afYZlHYc9x6Bf5H8zy6/HLitAMgjunu1qj0eLwQO4vaytQYZUORARl/rYF
bbAfG0aGU1mgQSb5+GBbIj37g3khke2dEHPzPVt7+HWk7Ee09yVQtySFkkfCWCL8IDr9vJumOfWB
UWUxsBSaqOugYyvbPD8bPuM/wagMAxqEMri3lyTDeECp0F+Qp4I0bxvrBj5N7VwK2cAZSbqiALr4
eZFAFKYNKzZwi8wb2FjjnOgwTDv74CVSu+oZFGDcWxMAz3x+JL5EkgWsrloXH512oFwe42ByfHla
+uKYo4sxkoKkabXjpZW/Egwr+E2K6aY53U0qEFkcQ63boEuYbQV9Cz/PDiPjg0/ulyRMVPrYpl3Y
w2k1N5VXcZpy7N0SxeWmTt1sA1bWOmhuYT8oUwLHBD3dDc65KptnPV3InEQKHQ5S9Od6dqJ9JxIK
SqM/c4Yzj7GLQBrsVk5GbFpc1GC+ge/x96wt2csaseG65lMaZ+dJjrwwy4LBRw6yCFMTsEZVMbJa
pz7dhD+LFTIo4Ftefx4iu790qrSDTDXN3cZttvMnzjJ23z11wwQIhX92Y7KBH8vUQUKXOerVls1r
2WKoLlv7mjtZ/2CP6GkWTZDduT5dP9mqekTdf+wien9pbvYPEgXpGgL3RfHHKt1UXtBkbhwYnHTX
bdXIdzxdq+ExBgGrfPOEj/HBrm2+t9cuvVvJc1MCvdVkn+36ObMfFpo6W+GK+KDgq+Kk67EcxhlF
q/2oFfPb7C79GfI9AW/EkW/w7BFBhHsGc4VEr8IOxBSNfc/sh6Orja+2mVdni7Flq6D7Vlrt73pC
xAa0ZG9yJEqx6EYMNx5HzlzCDR68xjg1saIFp7UvSVa2t5YuD3gK+97lE5wVFV1q4ZovyBs5zHAH
bSb4Nff5X8SqeY/1LAL8Qfh1jYyKdy4avzJvCCxVuUdtdg5pAiGhZLz908K2NZIG3W4AeE80vPKL
7KKIJwQyzZnJHni1/SgJkDr7jkjuLK3uI9LGF7gI9mnQBhmWNv5iyxurHYDI848f3fBRgTfzvZTk
7PbMi7rKUxhE/b1rqeKNnYLfWXR+fNDjm2fEM0Fy96TE6chvC2YBjxt59q7zZttCXX88zWJYuD1Z
lcMlpw0NczIOmeKm5wh3uGVziY7NWN8a2b0s9WJtEJy6l9huvX3dZnXQdvm/RLnude3z0SUymK83
1W407fSlWTpsH+a3o9vz3hY+oN2K1YOJsrHPe+ZS9KX1C6eHggBhtWV0rLsbu6Ftuo71QFXtBYPn
m1/DoAZpd5xsgawZTnIhY+sxxXUx6xEOZlF4515fNv0k+wdfFVBLFG/nsGjv/UJlovzyBZqDPBg5
2WJZYQPGc/XfiIuxdhZQ0gmxdXmdJnovaZM32zgniLgxO0TxvflBr30+a7FtB+j624A4CjtMuzLl
bpVvqLBoI7rc/ZzhWBDc6hGvcXnSc+k/lEBAAeNE3h7HEnZFO7dpR9G5IcNqDoyypdHYPVo6ZVmd
9uo9ztGC8yI8lAikQt2txIGI4ekKbbeWDoWdHefHTJAkOrnqX27DXFGjzbxQNMY5XgpekHl4TZWf
7A2/gVlSRPMtXvou8E1u28jTu73d+NF50vHi9FlkQ30ulrNbWr+i1qbozDXO4nP8jtKouRnxgIuq
MR+5yphAwj3yRE8w0uDi0CS4oi8i43nhlV7UmDJfxJ6GNjrOLXB7WlvttYQRNQ6JJVyK2g29lBLP
VYyOaCOrA7SPNqCgjMJOhw+WAfhhZS1Oo0L5EGmy2Tc2WetgxXFjdhgPzN4EHohsvEyr/JSwwQbE
IL7ANQt0BmYHsRBuFHVJQ14OaJo6UUQrpY/jGGFLwKxE4JO9M7v4luYFvT5SM7dlV4ybfDHvxVD9
A5fU0Gtok62nuy9WQcMinatPygodDBl9RSDxm7rOkaSXm6hO8mvirTLLFrFcXC5zKKxk1dy6+say
aSjFiW/wGvFqJOsf4Th5fJFN8yK8uj20S/frZ8vtOicLYxO+jVPUx8rXjT0pdSDdk3nYjW7RXnsx
VfT5fjlfkTctTxVjYTSfx0gC7Y56t70vmnF7GkvVvYwIhbBQ0hr2BTQky/RJ6pygkjoT158qBdTs
3CovAoS+N/L2R1qf3duyAtscOySmG+0thvI+ufpeY1JDAlPD2SMfrHNuplCPC007z6B3Wzk5G+JE
wJnJxtqXRODul8z3n+sEL+DSL8NWqzGg97qmApND9b6kZNob6Bj52EQNHfW/yFglBtM3ad240atm
xfFRj9zfHrFk97wnKmGdYNh9kdCNoBU12xpvPaY2hsTQEIvhYixmT1onbncORf2m66j+oq5A8ojG
sFFABRa4I6+iD5FQLLgZmYyhn7VRnoopfaCxzEVMPXLQ9UrcIANvfjrsY8aMF4tU9jiinJwZTEaE
tu8JF/oDzuE3IrVvNkTzBSIGIgU0PugJCD/sdeeW+vwKjE32YGToKxK6RWZEaYVZAh1flFCI0qJ7
TOcs3nsWUWsS5Bgm8Xxr5KW5w4nLZHcgtyui4JN8dwhQXN8izqo2rWWhwejs5okk5VcmS3vXzw8R
VQZSHnBlRMJRozcfcQI9Y3GNh2RK4kvr4SsAowiNXJ6njpgVuqbJqZXy2A+N81rpOf7IGNlWFcnA
YT8j/0TTnA2onj4kngDeQkcCfJlCXvO6fHhZRIHQriFTIa6a17aONlMnx/vPtSaFanZxiftm0g0R
6qNn3BMjN+7DgN9p8cEh1v1rVET9Y2LpYQ+14dnKvzil9MA06/yW5KkK5i5NP0WeX7whf6zVnGwT
wPDHVTr+llb+fuoyzBFZ8shemd5B5ed4nPywqj1WR7Z0zNG+/1EuPUk/0hxuBG3mCNNJtVlijZTb
UrHssuQkeX+XhOE9R/2uBfd0m/sKDpC4TiTynZPBEM/tkIrQwIkZ2gnx4sBeFeUF15Xr0fhiVsgF
4YEgz1NSuZz8NixVc9AKegAd80L0E3dpxdNTr8V3x0UKLEwS0iWG1DDOqug3PYmyje1fqr5RoSzY
pOz+NbGi+Np2HCnsSXZXNzK+hmnvjJm+S/AnwDGozpimXyLUg6D/vXepnFCDgnyibVpCkrSQN+Se
4qos5DFaOahuIcBbaT1jSS25G+Mxsn1GawmNaWuJj7zW+hNYmTUbTq//KmwwhN/lLJR5vYlZCB84
QehnLU+OkYZwN+82TVsPdxfb5mB1QG2VQ5vOnPx3NAi/GyQA19kjOY0GeXToLVQBXkHsEW8cDdqJ
HwwgzbAiM+yShGm20DMsOr6Dv9GK2WC94mVOHWBMNvW7tdDMQ1ncp9Fd58h1pIve8IbL+ss09Pri
FDaqTm26sLi8EtET4cX0f0minQKCPXBPEBA4Lc4uYmyxsZNtWg/NyYPWHyZ5sq8s+Y+JsdjaHpku
C9v/LvGLMxo4f0PoI95Byr69b+Y7JqMPC3HGkwutqzKnO7trFo4e9jniBWmLQPFMClbuvMiiUDnj
WwVQE0wM82y7VPtF4LBppNv/bh31TjpT+wetd9CP7c5Iehy83b+iLfwdlA/vlJQzuXOMXlHioXMb
+uxztBjH+3MN+lw3n1D7ZVsbZ3kfxzDSUHyQuzM+ZR3RlQvLVSCIFCVdFkzsWH1qsC+wgtBxraLy
ucBXhawaM1LTrgg5719VTSTeZNmjSWFfthm0H6fytoJXjOoWsAWihW7CswjOpdU9Igd6q6OuFdYW
ahrRqFXxOKh+PvVatqvoPO6SsSFubtaOQp9f6NhgWDYcJOR1/ubgQN+ZOnmw6arinaYEb0TFuQsV
hn7sBO5v2S/jazPEYdfW4hrF90Q0Msg5hwdLnAf1CAYklsZ+cKd7tRDQpVeJYJ+iUTAs1CmEEoow
AfmSFuYHCkzcC1M1wlj2zUNkgzZB55/cNPuPWf3TjAqPfTcsj3ibvkE/vmZNQ4aMGuFITmm98zw6
eciSnS/2t8SsoRiWbrXrKI5DQXQPYBq5hbFW73KLN8w1MQnhtu+JXNAJsI3VB8mNe3ZO92BWGnMy
UT5lRJH9wk2Ay5tgcE4xnAP0EUqEXA/PVeveACZ7u5q7CBjbvLUlBOCVLJ41WPRAG6pjjalxjLn1
TVv/IFOYxtUIemCQZy19IwIrfpiNhZ3QE1eP/JM9hFEd6KN1FSj/L8kgJee4GmajCqCKWkctqrgn
reSwOIqIUuIV0RASuok30qhVOJRRv80mJlbzUmpBV9MaUL5Fz7pthqutDIIi/Co7mY3aqdjNcIFX
/FIpDpL4vdf199p3EL3Wy6FQwxtOgDzMB/191MjjZNeYnxuMXBTAYA4YULJQWurqGnR9OZs7gevI
v6hs6yDtoXsbLc4q6aTQS736LNroLgff24lsOJCL1n8sIAhzannlkF/saND1WdFTFCnvAOl6EIF2
tyUH79eAgx/fFn8H4cX95JOBwWu9JMSYj2C9tuPYkjRDPwYzEP0dcqhiz44DMDmoMom3q6iz3E4d
5rwlMt0hYJLYvS+r8wnkjfJQr5Y3BB1y6y3YHFBP7pyi/4zoZdNsbX7pHRGXOQeBaQSu4cxxttXd
Dmd1nN4KHUFKLSgnHQ7w5MmjSoAvQh29tzSg5WX6C5dycWmguuLERG/LtJmDC/hLILu9gUtY/NVb
7DGotPuNNBhxQ0c5Vi4S2gplz8kSOChzIHJFg6uv1+mYYZ1WEeMowFbA2iv7eXYEpNWBYHnHjTaU
HmeOlMO2naxdMrvNfWiSu+e3bwr+ciCjb8TOLwURNiZK4x2H3Wd/0Y3DhWAedvBevZRsJ6kH6JNs
vBOF72YpzfIymzH7C628WlLw54N46Kv83Ml6fFatW26rrJFbX6GS9ZOZoVKM3Xgl+Wn2g03ATggB
88XV2sNPGngZFkrzA2c2nsbudxtZn6OuEQkHLpcTbEzEmbGKJQm3ZHFEfcnSNJ8bLfrrxeWfdkq/
Y/8r0uP+WERgW9I6vVaace9cG19v0ZqYxpC+90wlA6IhPhKmwhufu2c79/HWa7UGA6OR4JFzxiCL
tRjEzrhNR1Be0DWMYx7R+MDKs9G0krx5UoifG469F/MEYYjyBMPCkawD3mm3/motZoK+D4cpwTyo
Vh4UhBamX020t6Udllb3Qlvx1ZEYh0c/3UkiUvejHMgejT85RrUbzcGpFVMTbXIf+b3jdmE+5yPp
aP74PmcXux/U2xQB+a0QbQfWNP2mjli2i+dgM9O1k9A6gxkwO+b4ncdRAqLOfMrUoEEaoFngiBuO
KuPUs5I8wMeByNVF0yU6cgqjrzHKM/GyRlhNNciDvYBcT0AFeHlGAqoWTx671a2U0j0tDao1qTEv
K8bK3yVJmQVVR06CJ2sUYoMBKaz3LLKP8jawHYz64HyLmexBu/I4bt664RsSIoFT3iJpE+0j+dn3
og3y3E8uXIX5NhuTd46uGgvehDG4H7ZiWQ7kC5FH5sOjqrvlJFtycejMRx0doDoWNozmLj7rHP+2
DiFcukuggVFTYHEsIUMJPatOr2BbggyqO9Uc6zQ6QaQi9U97po35MVscoqbGfakcXhDEBoyl5Ynl
nvEVtz+15ESvw4dyQk7TRMSW9VaBOwjIMaGjLPu7mNObuZ4+bRWh1BwfehtyyhLDqHegoOrZoVrM
d0jrFZ00mqUyJMqBaxVlP1K6fFMgfguIR2SgQIBt0M/Ve9Rdo4ixuuH6yanCpbvGLFfHPsNPLMjI
4IJerp2dNZeE0mVU+sOoKxf3HmfDdIx3mDgiAKPBbCKgGOYjrRc2Qo/6js5OAdoJRzkYvVsFgMSr
3KeysNRDjcB9qjEnTvUAuDR3t4ktfuNu3lTcmwdcIhzyaAjY2VIH7pI+6gtRRiSzXDySZxGckBT2
EINK4yx/zFgRzhzc3K1tsMKzHNwyxKl4Ik26gcSHJNbDsoz+2RmjF023j02d87fpPXxGDT27snm/
DGNj2u58oj1YWO50LsvuPCa0IKUxfy/VQvFQjby/3ZfuyTBx0cdHPpgrtkkzTl7blmDADIDxegz4
1tTM6p6CSlvTZirLD3qI89t0eGhzTHMI8fek0h6JZCz3Tk8z0psYKE71A6srwmuQfXEEhqOunt0J
R7er6drR9Y9eQ2gz9Gix0cXwEaXLefYQGXkVbuAk5Rrwtew8tD7LB1weC9vhJpoGlHel7nErdkQf
15wGoXHhgqnx7yowJw7ZernYWW25i9LUOsTSPLhuzHF1zXAgpwRsAfq2LBvW0IEmDhkAVPTf83Dy
wX+hYH7Mk3zc9eU0BRaPRJ8RmtSNQI2ktp5SfOzP44LRALnyppzoFY4LM9bKgxnf8c+m/rUbND3I
ov5gZG7If69Dm9onizuewe1wdjg86Jb/KGhInRahceqqQd/PMayA1PsAYO6H3NDMe7zyYQWcvsUF
AcVIQZKIgmJKvPEoEfSlhv6VVg+l06ZHJd2zn12RT1VbOyFoq0zFoUTYibOdriP4yVfRXn6AyhMI
GfmazOS9odZPtxZWl4B+y0McK8oFDYlS6pdw0QryqXs/2ViQj8vY/u6UDScb6afMf1vWzP2xTMe4
1/FU9c+aNt47gNl0MDj6NUS2CkrEzSK/9cR4ImoAwVyjfXdZFe/Bx57WP4lBWhjHTsD28LeOiwst
zmvZAlzO/RNtd2RfS/lSGt1Xwu5IReVdKO/aTVES++VINuGuDJSyv5ORvABz6LBnxSe/7hDEAhwd
Z9xlSnfPpfIIWkcGEUCQekFJfWq7MCMEBNGQ/MJa8s27u5/kMDA6YDFWrLJtToqlKlJtY6xXX4k2
ewPCwY7SBAO6nW3Q9X42dpfthVfc9nWp9MCK3C8wGG0YRScqPS87+PhfNjJ7457/yIsawUSkHqrh
Hyb0YzH4w55IOrWiH4g2RZDfGP4eGhXttNiyT6k5htYkZmrWiOrr52M/D1IXO2waXTB7yafZjv8B
OTceIqzlKUN8dWxMXOJC9jbrTmmfhPStk8hVt8mjNcHOJ9NxUgkaDH/TSYm5w4Ne4wtC0XWumCwx
xTYq5nHbiv3sA7R3ib87UVkTC55kHugFstWVb2Q7yXB9Q/96nQepI/GPTjg19j99KmnJJQwl2G1n
AAOsJJ1/JqElp2cq2WFMOtp0yoeSH+cSj7TRJckhaUOQCIGl4MTykSqJ9FwyvMkMnhvE7LZSV+ma
2WEG6gExTY+DRcPJYWFWeDLWB+SPgJhVtfpoavI/JZXElJbDI8PyLaKfrywt+lsMxH1jJCLFHcQZ
NNOGp7E5m2zpd00XJArYsxsaZt8++zHfS633MxDbWyVOByE1esaZ9Z502nNXExrOqMC/5hx0HNzf
Zj7L55+HuEWKqMXOZ9czAF5kO0LdTCU6Pwwq+uzgOUCNsfNkKh5Kl8wqJQumAHOHOksjRjEraGqu
EXYeIGZmFj4CTcg+5my81AzqeS+tL68jek4WHHuMTnv4efCsdSu3fRnQ73n3vQQdvjORVu9ZH9oE
2B1p6SMWujwQkZXt5iLCZeCW5/E6Oa1368zE35DzhfEDmDToJOhUqLVPyL6bR6+OEALmd4iZzBDJ
+npRhsTQ/RRNTDyB93MsQciDwtHROZHT+7XqFZA3d4dxtn+T4ms+jO4Nhy73j7bMu9avH1xEbhw6
8/fOWORtsAttJ5ECbzSv2+vKWJ6dbID75sTeTlr9h7vArByKvwnzw0Np1c9zmqa3PBqXq0aylcYE
eTTkg/Lp0vJT0T6PMdpSbcz2ZDTw4mz5u4gromF19lFt0Ogrpm0X5beoszpwUHkcn+KKdpjVX9Ky
epuEYR2gwhLC4rnx3qJp9hD/wUSnIOJ62OdzqngpuGNMT9tYXvGaTt/NpGinN2TMV6Ij2TIQ9XQc
VdW8VHn92qCSu8bGtsM2dq8L/ZLlebaP7fRgjDDLu58Mk6IXn7kzvyPTasjTJeqxilIySmvCTaK5
oCgv9VPOWIc0SlzqW7uRNAff4faiVcuFF4xp8z1rOK4shIE34v2SnetAwBCfhZ55QVQYy92muRf0
IievPirX+prOWl/G3mMhmO4wd0XTs6q6ciSMWxPt0kl1tjhpgvnEXDOPI1FrPhnVsUIpy5zupobY
uiUTJOjB63dOx+VRp+RDm6jnnuaarr6DzflP1Mp9NLn2h21SQqvYYHnJ2Vg5R+o7OUsS0Pus/p2t
k8LUedRxGwFqL4FRuz0sAl2Te7vgStXd2Nnnw2xRpbviDJrTpdvpF0/j2P+JM/FnKTyEo3GTH8t6
uSPqftfwRP0la2ejvmJ6w7/cZnpVSBeZaASJnhq/eh+2lTcb7rNXtayWhUjJ34uTY+YaiOCgt5uD
tVyjzjZDP2vwMUU+9qh55MaU7as1TGSmRvQk0/gfNs3mLmdeKLM0SSzXtIPrgOSa+869mI35h8lB
MERzfvfrpmFwWEgk8ahKEbif2DASmoi1euuV9kcNevltyZspc/9v4zb9ht0cIasCMEOwuAinyiE1
Nm2ds9JsJBj16DHSZ2mdZFr+tZBXSloNOdqWwf8gHbwhs6F2thPhL5SGN6olulATSEXokt3BZqzM
v+Axtyev7erQfAwz0rDe3CT+Jare/se7uV3MyD61vaFtKtE+D/lY7OFNdmc71beZoJhPsFMHmg7o
XnNJi4H/+b8P/33KmagCRrMg60q1L3w+8W6KsElAaUIoXkz6S0wGM3BOcdexWr5EsvwibLq9/jzT
y8zcKjUxDM+iFwgSxgv9tmVnmJCHf55GEp8BNb3DfIvPVqBXcpw816SLrmioYxT34CMdFCYa+9rD
fx+4ZnVOtBSogsnTz8cnc/nfr6jjob1JQaKXv2vbCTda8+U367abEMjSKi7myp6rI1OcT2GtMfeL
b4aFEdeXH1pptf5f02GhNQsbHsxSq0AfaWA0kwaBL89M/2wCdtvM9oRidX06yDjC3JbwaQaE/hm5
FPvOVB1+Ptutn01X6wnZymVo2RlpwZXM0m0GUGAz01clOZtpbSz/TIP0T97s/6KETM74ALcoNRCz
T7Z1EMdmWQ+yO9MnzQQFy8hIkgho7TtyKggxy5+C+3sDoywcW9VdGJWtJ0Qm+8Wax7Jschu/GeAM
zu/RCeLtRu+RYSAiaXbjlD34s3oWhCZdp94E0ja/eV6HyDkmpzH36otIJIBMQawwoUpfphA3q6q1
EzJ0nKpEkNB+nqz5xPquSHR3k1BbGxBRotHLXxtdRfqqC209uLBqA4HYIqc5r34JXWs/PIMeG63M
unpCgECYSW5ufF/gyiSrRkDCVnHCMCoRj8Ny7TN+cGYC1ioX9tRlmE/E+Enqb7q/UUVmub9Ga+O6
NduXTpGB55UM4Yqq/Vsba/Dc7HWHbKDWsWOQ2eJuTsZxYAu1mXJvG8Z42BEI6130KWxG/QEgHHNz
R6PZXXMqbYaL7mpbCMzcgrDptRVMqEbOP11/VcosA41lpcPQ0jnt+OmTSi4V4zwcz3PY54ILy6qv
NLbJD/Z04NDTztPb4zzZx9GtP40YP6bZIlNhQJVvCwv3LWHUjNrqrQlcaGsYxrRHtqkBFjbpgWIN
anQdDVDT3cGkBYochYPOn49U2NwOUXFxyiTgmn+z1YB0rbHu6zq+5JSWkbimRTofGj2m28UQACmG
/2C02r2b2Gu1iNjuCEHZEQVSiJ7cYfA8xSFGCPbjDtEoxKNwHr2rr5CxeWzog27qodUB7GRmk+Ou
DlQTgRYG7ANuOgq5nZcNf/sKYrVfVWcRQiKLIug8xNcJAwMxWH8WY94hN5vh5yFJczREurrPzUAA
zsaVXn5RsjvUsH03Thk9T4wVI52jnliDRvK5OM0FnOeygpnFTLVgnTkYznox5cUbVOm9RS5yPmuQ
JappR1zRY8as2xy102DPt6qub5z6DTvnJE1kb7hQm6X5A6bq3zPn1VRP/1pp9GAKAHttJmnZdKs/
DjK0rlkfU3Ohv+2GoMQUJXeE1J73pOPWA3kJLWjNbmkYhKe1u0/0sYT1TVM0TYiBjlJz666lC14k
JkwSByLzZa0WX70VhWRAkJIzG0fULJyQGZ2IiuxKlaiNbA+6SdaSgFe0nXS6PBbZOPjsUmSI5eKQ
rLhQAhGwvqcDfxzhlQdTH/ehvm4VQBjwOEz92XbMaMuhtUTGq/9cfiGBLdDi1loFIcYeY17g9CTs
OQATiX1nUFds29x0dpz1FsFBsWr0j5RsKBXjYG1wlGymfD7qDZI3WeRGQPvDUO5TDpmOqTII3b5o
vyuXiNmhvzjp/GwCAKNWF6+gVX8xc0qPEln1T+0M3qwM57Siu5b8qyG3c3QcCWIkp0ARkUYH4mEy
a3UaxwSXC0aKDdLypxJ78C5f03bK9aFHPhKYDflj/uQkZy/2X3tVMY5KoYb5BgaDKtsNNn9rlrks
OPlT5QoMmu5fA0PiVDExaepx2VM1ML9ZFKGfTERKzcCQDqIwESSLzi3g0rLkMKHrIIYJpyGeIuGs
asQqtJxx380GMaHIQSyNRivV6UB6O7EXdq7+SD0dTxhpv2sm41bRyvOcLu9tNHwxcA080yftJcJg
wG1eEMM3oswxoDG1O4fMl0HPc7CVpNjGkQfsOSv+Vobdn71hIbYejCC7DnOu7lGAjtxULnhA280O
qkycrfXKSUQGngazuJyfBgw7Wk3bh47hEDK60PLOuGG1O8S84lgR+zAWxT9tnId9VqNEGOMPeswv
nQ9uhpcCgKyaOEKPnr/J1zE+XjjormZzdPmVQg3OYIAKnnDgTmMIl0D8/B+OzmM5UiSKol9EBCbJ
hG0Zykolb3pDtExjE++/fg6zGEVrYkZdqgLymXvPjWpyOQhM0pfRK4/abN61CQSPWopikalblZ7Q
vCIRya192qgXlPm7AYfZNvXY6pE8tOUuE1sVJnfGhOqvTAZ3NyON4DraasejOIkQu0AhdIibITgK
QrQZL6wzcJx1THWajMhhw6xPMCxHbdfICNkSMqUp59w8ktipNpLwxsiw94s/5Puis9/wW7J9cL+r
BG2SubBdHuYngUAUeAJwwj4st3RoLLOmJ7Q/lz5HiNcqGH6d+uYu43Q0a4a2LcL48TmfqOYXbgGe
zjwjLNv+UyIKYOdeYmjjxTcdS94QGZ72W25HPkunGras/t09McGqgtvbwWgOdA9ZfVwANK4ELJE0
VLZ9xGCKY486sN7YnvEersFtyL2uZjYWTwtK6Q2bjRFmfCnp3eEk2HH1L+ElEyY4MoLQzz0wNKFX
rjc+pdKaz6bfV9y88M28bExOKi5OYqDYQlFhbhOCupIcsWjISYr1dBfVi3sCG9segB4+Kk8RTTkN
6H12S2H9NkCQO7vYuSGL3zYmMi7x3StOaPQ1k6svC/AHdhPVyYsbPIbSYaRwsiQlHMflcixiPpZl
V8fxnZz4PZMqnbmd68BQ9p8RPR+2UWJ9iIg+WBMyQGITCordI0gEQjB4LyMZdju0fqg9Nv1oXis9
Etc2eguivrEN8m9O8acoAovfoXuB900fFfnPRGTn920+fiRem59VU60V0rXzxrMjmafbbvHaZESJ
zJD7E9W+QojGPUvyQlG7HC5kaZGDAng/a/Z6sq9m3iZ37eBux7p9jDVsRrMvvGABtktsHE2AjMfd
QPbcTi/LH8Cjay3Ow4ZknQDoH6oUgr1rt0gOWGiTLX/jO7POlh48JHOEchAxpzdTEZTIxeBxLowN
wZ+24nlW3EKla/0Jwy6wpag4P+4n5J27HC0nXkDA5W1yyG+WVRcoxumvLW/4ibIE34ARbk1vJiyu
WQV7pPym48GDh7Gn7XowQ9SAkXMuI4f8FmM4jqRGnBlGMv6zsXDlDlaHgjH4s6MO80iVKNBXEeay
hwF4KqRg9ygajw3AJBihN0GT5Pmxt4rnKnH+Op1LOSPs9JjBhGAM3KCaAzLqDUeB1w1d9R5ac7lp
10paAaRvw/RUjRG36/ivNrHVOGNFr1bhNiWrWeCvwgASsCMeT1lHHkbr1hy3zsiU2CeZdCi+R6Yh
1EOK+eycPaA3c7ipmXlHvDVBOGDYSt36lIp4u1Tt38LJn02Z9AG/LOmy0yMF+I9N+t+RwzrofeUf
6M2Y1yR/ddnepfgdN0INEE0LFxu71k+z58BvXkomCNXMZB+X9X70Plg4fpbt36mvvR0Gz5eqUpeu
hNDrcEz2SyWQOst6EzXdgxrlAjTzi+12YNgeWvtYfKoWK+UazH2IMrIORESKeYbXbeVrHz2J0m8e
uO1cA7M+XRvKu+ckScsTuoB9DQ5lQ1gxEV5YrFalPdKwYjw09fKmp/QfbGtK+Q9abFQAvbmr2mxh
MsxHXi1AWVkM7TLpD9iAjLvGHlmawVlDmMAx5lKonVOmmLiRTs5CwlQuuWugnrKfF5vYjf46Ewrw
eCJdi0YWX4duT3YbuLSBZytZu4QIEY3/R1sVwgnff1GS8a9FjDGjyydrsD8WfrUN9SRVAr++gaxf
znH1jM+u2drM0QKJbdWcBVO6fPEONvaGfentq9G8E0P6FudGvK26/eKFzJbE6vizaKa6pOEiMLdl
1z3mjW6PwqW6YyKKgGFYHARMCEKz93nEmAu+gpMlJbRmqBUXgEnpLsxjP4fyQZO2wogeaoDDCzEe
ilrKc1uGeovgl3IxIrGx57IHPcmJR4oXVXJOKHbZHOJcW4xFBxxjlfUwmPzV1qr1xdp3zoVARFqz
ZzefmMNVF7dyfG5iXFsz16wj2PT6CacgM/eSR0C9iccHe2ItMiuPAhbv4E4s5s01rF97RChQOkSK
z9oFSUuWpRFlt8WXGZWkW2+NFkyORSx9RpJkWRGizNqMsMiF58XA55Quxk/i+Kt8DWi9YDC9dXkC
H1ScotFrnWuRPRIXmBxLw3mYE+NS5HmgHPeHgpaymPHzHgDzpTMylqqOyfrTj/CBLNY/Y7bKICyh
GUvH2tXjyEVkLDtvlUgllviTG9F7M5VoqcF1c6/LY0dnGlij/22bNcmfBuKNviZDOwN8rQDHBt68
3NBqgZ8wen3n+hNiopwUUsdGfT8O2bIDw0DE7/Iv8yK194VzUvKjIkl1M/oeUwxF3gPP1IEQYz5s
u/eO5Fxi4lpwQBrq4oxM4P1Q5vsH/iV7uwjnYwrgxTITaAv90kDjpWIMHeeP64/i5kMa8hjZsz+j
qLbM9FlIZ9wzXHhi5Xrh/K8OhVmz/EChDCykyV7ytiWwy6aiIsHsaLo8K+q0uF+qhlzo/poisfyK
KnRtS9du+7EnsAXOiKdytmJ9Wx2kuQCahggh+AsBm0R44XeGjCHdSrDAVPpbm4SsIHblCwoevZ3y
cG8U1SV0GuMoCmYkOS4utyAsxi9atBLMeVG4aC8Yc35KlcgvVog3bxhp7FKhUIp5FGGxtx9bIlTk
yPnkZ3aBymcVFbHxNnkGqcxzCfh84gU0uwVqFiufatd1v5EF7MGo/fAwFDUhUsN7PJh3fhTOR6e7
WBghAi0GjgHJrsfyE/IKe8njpSr+JHro7kbdk1znJ/4WuAPlaTE5Jz6lruqQwxk+OYU5JF4SZqkw
sP0XMXBkgZQvigjGI4PqqTXSfwuy+MGgjRa4+7ZVv2LT/RlhJcBry8N9lJWMObV2zgLMz6Z2FMEZ
bIU3AgZYWeM8XY5oiFm855RGzcBwOqbdat9dl0WFr66g3+5G10JWZ1DgT2NgMeu0nTWz0QdCFScL
OboSg1if3M3zPO7WqUCqgSOoKv9qO1L+Eit7m+tGH2Mu3aRR3T4v8mebvp/FcnXneRNjVFiFe4b4
DfK3LGKEMbxkmL23AhUSWR5s00uDUMUMVoBm5gK8b34QZrHi0SgzpEHIgGO3Z0834dbq6SeaxkY5
OEdnAtQTZsiIkGOHSpf3N5sZ2nFUonFf82sycUoZSbmrxbMRxqVbTZ//f7eQNHCnE/eKjLt8UnPR
7Cug1bsUjXLNZDzI3Quayu+UpCSqwIfe7+InNiHpieOMhnie6ZSyqDvBxIsf7cpEUiDKtyZnZ29a
k/M0tsYuU5a+iRYJkpwIR6HFCx+tCRO14VAFdeOXVVn0uW0vAhD5907djY++6+LqiYt7G6S7WSb+
Y4Oh8LnTKFxMGYrDHOuaOLskhVPC08bzE1Y8nU/WlNm9JFbXvzDxxrUP5chazAsF2HDvOQmiqXQx
UWw0HmATTPnDrARmD2R1GcEpksXarp2ChRh0cEwUNU3Udvf/fzGhNwSs4Ab2PneFGrwHPUIuIjK5
PKIqBBEQZfkJBngXOS+Zuzzi/jQCZroWH4khX8fvPNL6bqmHlhfY7GMfnhYDd3RxKYpEzNQ1uJ77
OAXd1MTmrz9a80OxnKwiJC0zk9RsEImNyY/eFkE/0oDcuf7/bTlg6Ro00jvaU30gqQqgYoc0xwSR
salxHHGVCXlvgvW9F/5rXxrHwg19yISD2rDp9O/NUdyB05jxufbI4Wbz2SVM5ITkmTqXTo2wn+gN
zrqiIeV56mao6/rWuOV5abyNMvpiCqpvRV8zj0lyQRYjpLiYGW9q40lNwCrga0KAQCdqE8cU1qfY
GRDoAVMd3JjMiGk+ZBrSpkyJBJrIwSoT7+7/bzozc6CypYC5IjMJUk/ou75BuVZM3pnPV8xsxWZS
dG99OqsbnMYnar9sW6VhjhZ2OEcT5SDDlWIt0tpHkutucpwZQlpp+9ja5HhISn72XV2QSt8HOQ2a
HghXUt95WIGYe0qxV7jFvIbywZ2WO0mde9O5io4iwWnx/5+Q/eF7cfMCs1We67PnQK/AqHJAybte
XE18S9Yv1czME/kCUBySRzaDytLn/78UjMhJvPoccWOdfa+Onv7/MrKSN0L/rhl5ywsALsHc1PMD
5t2gKvv0iKafwx+jc80JPDWq2LEIksuTs14A8QLgQ3U86Tjk24fcirFtemHQ59T4fq+2rdMV5HeI
4Umn5taZGNFi1B/btnmwhBYvi1UczVIZRwzmzOdaXz93A30NBz/7kOZkCWcfyvbXLjU0VHXMkghA
oWa0HJG+EGGGvXNqa77qBr9yNaDiHBsm08Kxz32YDLuJm1EXUx+kPkbKHsABywXo8nkIyyi1/mTJ
xKZ9ci8RXgJuz32FC/BYiO7doN5GmOncugykHsiZ2phh45Snjn9StPhhM7ASmQdM5Qm3Qp1/FaEz
nIYZrvuo9nBnxl3moviLLXtb/rCDQ2/n3mo5jEezyQ7pNFivU3awWzCC2k8+i0RZ26VnL9do0lJt
nttR3wJK0l9dmFV3ulre1ATaNMNwxmDOxxTVhKe1S7RXIU2uxYMTI1zrB/THemDyOSeedXSjE6aH
5GIO55FD9ZgXJdpfOZxlaFJPoKVVqnokxuQVRRgZLYo8Jy/2GYoTvDdAz+UnwBifE5v4rKgDN6xJ
z+Lk3+BItVP3XeCp/VDjo+MbR7xADyGt0UOY2L8utykb0PqcoFUNRCV/Gk3RMJPo1umOos23unPo
zrCiGKgqCmNipxkxY4tv90X2a1QVNoqS0U+fEHhd9ex4jRY+H4p5/vj/FyrcJgjz4k0VhNo1bHB2
eHo2YkYH9/8XUu5xlLKGYeQ7X4asKrGegUDoLnHr/LSWaHcl9tkq9Xx0tXQ962ZRtRgQ5GqIjpLm
yiLRNpvuEDdtuamkN29L2Ub7PLK/xxAYeWTiRqlDngcQcs8MxUDP2cgn7ZBygHQda2VMdNsBIevg
4ARuVCsu/TK/1HkfBn6pUcNdgA+NUH/n+bGo9K+XjkuQTdZHCpsZw3m/S3r5UzrTn6bEddAVX94Y
TtvRviFTpBDGbYkl3mSo1NmkydD0hOFFgd9U4fivcGNmVI0b1PNpsaqZfYu+R0X+bxoZajQ6HnC5
2rStxsJ4bmXjlqhVDgMLzmR2JHcy6QsZS4FNUpIeOy21if+zB3qiJvQejn1iMvmGAT7F6YLIROkD
teKu7IYfDzbG1pAe+zxQ8uRlsCFr4fhHq2Yr+qKj5VLuUX3RlJ/DkfY2ZjbbkXLR6WUT+lIFXRth
OFBOeTZXul1Ji9StcrXWzdkTjFl9SC2LXlGbw13ZuPPeGltrQ0UuSPshWE0UwB9id9tqh+QWPb00
OCo4gu1vEwXK1Vd0tLHR+vuyK/5ENZCEqXOhKCStptkC4z9YeFHxy6L4qlMYZuuSXpTkx0fpsyXt
byi5ZzBIR4vIibiG4t2Y/rX0Q56+OJd2pv+ITO6JXqFxaEHRRbI5TbhEPe4OxjEk5snhnjXDQ2TP
1sY28xfNCKZvSQ3ScKK2MtL/uFIeqqp8sNcwFpN8oV4wpZ38t7wZ11GDy0A2wP6V7nXLUoLsvAtI
qF8X+92q4fjGmfgsIxIAUm8WpzhvaH9qMhIrFd9CV5GGzHw2GNpshKRJbI/qEPwh2/GZw41PNMh8
KCECLe6ybT0QfrA0v2nv5/t01Un9/yUcR7GFYZJvZe0jPjx4OrfPRt6ZiEPLZ0xO8kwI1EzUZvtQ
aI+3CQCtpHM9TNohWpsRAhrYez20XO0M3Tfp2LTH5VNNfnHIrBEPGptpq/qu3HQ6YzZhCWCaV5o2
hEDuGETeFN7jq5s23dxfIEOqAE8oWr1eoaN7FmHX7uvJ/U6V+09FdJJE7GQX5rrprZGmHWh7ilmW
tXyo03th5deWEQFh505/x7DhrUQCdQDZHe+XJlpeMyFcPOmMPKl5P01VW8c4ZWXNY3dwsdKEAxvi
vHsdPOSOSaQIyBn6u8EWqMeIjN4gs63j/tguEalXkkgsdN9knAh+js9FZctCXBzBqoBJPBqMdaEU
lTs0ueLkppRIuf0s2XhvZqdBw1mKI3J8b4uKiIuqxWJaHtN4gCpassPKgH/vV/hbRqLNlWg6ZFwk
csUWqN0QlM2EgheJXfS4+Gz/cDWfVdl+OyC9NkXRD2sfzjnvFId+dXQZRedumqr19r2NFN622LO7
iR2tIeE2ob7DfELedOwc8ZyEDLpMT9ITqDeSOuaLHULVTGuE0on/ZAKkzHyKUPKhhxcoolMA2vU4
lvZXKa0vBVJsrCB0YWrY9Q0dgagZ7DZp+EEsLYhNE6tU3hM4Nlk3Y5DjplLRIzzivwS3YCJ1a6zQ
kmbZnN40hvDLpIczQ3W0dWwQcq//iAayAEZLdh+uqo5+5rXHbFRekJcOzkxqAxbg+mhk9b4jwmgz
UMifq9rcdUP3jpCpeynx+z+GubtjyGycDKRhjL84x2WpkyPnX78h9QmXqGmdyyJ2yf1cyGdylXnx
3HE+UJQ9J+znEQYj1x9VLoB9xpThiXry+2ohPYmRT40pIrNe+z76myLOf5zcKdxVmXGQCRbJcJrV
qVzeEV0mO7dg12KGRCQ1U35PmKP5jLR110ezsyPy6azc2mC1hn5OlfY/bA9bsGGakMhq2OUsqSeR
fo2ZXLM/sjdGgtmpY+uyHYz8CQ8GRXTsHccWmoHAMUUrSE6fLipzG+X6b4yBDwoZkhOrjLAP0fBY
dfwTVkkPeQA1yEBqyUE0aINmmb8COmT3MvaIzKL+nnFQhAIZaqsvoX0P1QPDHecYpdOPJv782DRm
F5gtWAIHQJlSGXnnnL102yzzI2k8NwkelMW/9xf5Kxf/z1wThoeKeVM6NtEq9mJvRqxW6Rtp4UE3
jw8jTZKuXED1FW49zzXfbagnBwcGhsPejhks5uHWyqgbWpbgZftj6/QPDkL76vITu5T+SnjOU212
NZNgGsmydQ9hybAQDyb6fa3ReaMAdymRrPDGSXhq2+xzMoDJIBFHI+F6n3Ezv+VJdeeW1kNFWOxR
lzxhq0Xu6dLvTKzfm9juvgVqaDKnHpyp7PeO0DSGqRsei2lmeUE8VLWIvQfRhrV/8mybLKfyzLM3
mNgcQxAZnmgd2Cufsy3k2cP6yyMp9fl87mVs+cSpKcy91LHzxNUA3yxoB4JzfDJ0t5BkV7OSzUTZ
+sxwzEGTbb9EgVseX9XGjMPkALIXJ0y/HaUn9zipRp6BDMmcOjwIz6bwdXaL48X0t2G6JZpqa878
HG/wXFaeEeYq+ujVaiEjEQWp0cOz8K45SdBBHmK54mL7ylFqLZ33HQLRIWusuC0l8osFtSeWqr0t
GBWQ4N1iFHMANvNMZBEn6lscSxIoQXLiwX6RkzMx0m2KnZWTfZziNardat87ijQ4BnZqYLud9ml2
0QwWqsV6AAvTH1XFmY6Orcama3/gL7fvOlQOZPp9+z54r3QlUeF6rEPr2Ub7OvwMS/VDeNl+yAS2
v0r9LZm0hLVJOjjXJmKP5yRynKtRLvezGHg1LMYAbgPVvO/Vj1Pr4hA28sdNxGM8PQ7uOpLNKqAV
vc1nVj/JJP6bZ7JG7v5sJgU+lGL4BpexotfYrGq0nwVZuTKTJzK01v7wxe0M/1QPNvCrCmkBQQQZ
XufFx++XM+HO4aG4o7OPE2ObRGSixHCptlkdNltFmoDtGNcGnV5q0yOlsc20ZzPik4wJxKJaJO7O
Zczg1+uOMqPKs2CNbkL842IO2nTKdsi0grDpYM5kS74feApjWGSuUBRyomT0O67V9oIXhnUjeFRk
V7u8Kn882DEPNjnLLVDBFTGD5xm/ASvN+A4TavYUQbFlY6jV0h2XTn2KyM/vHYTt+IrnW5gNzr4g
fDP1o2UL4/Bz+uuRMX1HYmB6jIH/eBAp8b5hAc67/ANqeo028cfqsqMXrjTt2ZJkalYHfzxb9DRB
nPf3dksiAnUYGcwe5h729yRmnF0vO7chXcTi8uQo06OUzYe1jEAnjequ6jKc/NAnWlU+U9bBvIGC
KtUq75/U7zADKJrDCGzHVz0hS2hL+2HQQ72fm/HmTJaJvBQTp7kw+laLsa27qdvZ5OTurIyNfmGl
QHqGWR/7iI5+hlW/cUIP92VlcFpFfNf1PORA3yoNscJ0M2c/kYrIRmTlGzgfUHZPjcwvEGGufYt+
VM45wso62gL9f0igCH16UM8ypV9LlP9ASQgJd1ILCRbleR8jGi5/G0HOX2k9O+nIU4ZxtYFjOzcX
HeQ+WYODFCD5hbpPcVjCXDHKvbXwpLSglA2Ai/RkbV0Wf7EerHMcsl4xUYIsqWNs4AFRtPT6p+rt
9VElBnaPmAS6eAo5coWPyhjj4tR2N0YQ/jZPyuNgt/U17ap7thv/eqCTaA9QQsDofmO1nQEg6wPV
s4HioQ1UfP0Tll+SnK3q2dRTv5mr8XeCGrXzRpy4Rs0hbnuwPqe3Vhg276t31VmMl6senV2m4QOF
XL9RpOKgLB/qCPccJL27vs9ZOaTF33QcP+uGW6eykTn7IdUCDngCpQldzOv4sVsG+dpw84nJPlTw
v6KOQFz0sqyFgV4x7uOZta+ZKR7aIWuPs0dcXFOxBa7EBWNDxT1DGCz5bogRjcLbR8lnYlopjiAL
Qw71bzHOuxb4/AMcGST5WbkrDAdElv9qXv081LvIhYpmJH15621/LRLkGTHQSH4ey99KZ0hyEGrp
tNgVE8Mx12UsXEv/HrNPeew7EpU8XGB4lzCZa30aWHbl7cgv4z6iQM4PIROGEHKXq8KnCjsUdzJp
awsJs7UpNhUfJ8s5pHwhxkH2L67c0MA/JglLel0ESiNGwQZnbrI17s6cqLb1UgqoBgXtmVn8w8zN
GzCbOGULerfRNblkH4wke17S5hcPQZAM9rcTjecVKtG2GOYzkoGnbmoByU7pQ9aE9IxVdstm+tii
IxsI4ftLNPtnyADIoy/DcpqcMTtwHc0bp02CSg7LJvYxfIJgeZFZ8wQdMWX9s5uRDR9KmkVf2O+K
zCRG8ROazs6geHNCQmlnXBoySuqDI3HCd768ztCQHB7yV6FqwA7Z8j0m8c2TMCtiT70YRoV+xbRW
h84Xx8uXM1T3czPv0wpn6eCxlwIaf5ZLei9L5cBRrg5pXl3g9jqfrfjHCB/lUCUJDjWYElKMOEyR
BYagMLupykze/cbQ5J9r/m5Uiiqai3PjQk+t++ZM4FcEWgs2P3LmPqhF8jbzQXm6+9s5ZR3MqaHY
dvkP+JR75obykgn8CLh/hsNgVk+z5n9NkX2TyOCy6/GXK9L4Nb4e8/e/joxupKoziXHSA2fhXMdS
MwkOAYW4LKi2oaqe4S271zirz7YNCTZhG+nGyPCTymRywvgh7+qjHxX0hRxNecjNwxWEsiwXKaWJ
yDYVkXR7PYTvdc6HPAF5Tcxzsix4b1X2Ms0WbSIG620786YsgsOlwD2XG7rc+aH1hyXuY8Ld+iJD
yHKEaj/0cXNfjYa6FQuBP0PFw3oxyQBHqaA2zObVQ2hRqoRukC91uFEGwRdtYf/ACeDydVXxlpPC
szW189tlpcscJsNWt86Xw57SiueBU9N39YMGHO2W5bWYTfRC2AsIB+FizefpUE35yfPY1/UMnXCQ
snDCFP9nnrHn1hOs2ryp7js4RDtQ3+eiMcUhwT6Vj1G3hyyw79GM7qzVKW44zcXLH21081troIJo
xUKQRYSbj0hyzcbQsJ5lAqQR/KCVU8+Z+BRGo30nYpAX3/oERbbFx8hKMyOFlEIcrrrn+hsTmlU2
hp91SQ/Ya7R6aHv2XuGUB+weEyI7bijpETWNBPtrSNEMjJ7EGNCRAlImzoupJTKL0LjIVopnl6Hr
zolw2oSrs7on8BZXlpmehgE7Z9mW5gkZzq/TAksjM4f7DG3ZQXqjOHht8upS3QIgEu0x7L38ak3h
mlDilei30988VtO5tqffLOVqDJVO7mTcmRholn3Yg3ix7LAJdFOKwAXPzAKE2HZfVOkTWEbuKovk
CQscqDC3qEL6k8mAAdbNQLOjrVWR3rTUFmhSBdGlf2pH/BtD6Vy0dCcwWdkrm47+OBpVcxQ0oKwS
hvOUoi1EIln4JhtId0w28AHcLP3jLepv5vwW4188OK9Fkk6fjFaY2vFxw/4mXqYwYcZHBGqG+QWY
MU8j+MZETlj3fUpM7Ij8HF06QYvkfBw6w65Odm++dkP5ndLGPSdN8a57QzJZ49nXNCFQIR4x1FBX
O3fKW6Qo36alN64dGzTOYOo1Kb3kNa3XHPaB+UJp7pNJS/Ifgbbzb0rw1OgzsvRkCkG0QGE9mnWV
37UJfsCmmZMnDy133aKgi5KT7/OkUjDyiLmBRwN8693oVtmmy4MBjdNzlFkMQf9lNQPaSab1cRHV
OzHd/qbrW810CA6H6cf1LSyhb3h0NLcQesh+1U+zG2YL2hXpsbWRG+QuAlrYsdOuRvJw8bxDNnFh
FZaM72FL96exKiL0keBIuIoHZlFB+GU7y1ucQGV3XWzBue+HzB6bZuskVXLIerJPocx2TAOZ8EJb
sqNkAX4fUSbcfIXImb4Xo3+G75NpSIS5LGcIKSZ8eVm34VSqyFFpp8f1eHwc0vk7nmrSpSdpnNnj
fpeFV7Hm03HgO82dhLhz8eFIYRqw7hFvO49xXD1BWzR2xUCGAANCg3XUUB973/5TU2NdZpB73Dp/
RqJ7Ds7g9Y+IeKzzshQ/uAePuIo99g/Dk+WPPVfBlyO9b5WKJcBmHCHydE6Nyog9CNeqqpUXo2FN
7rgxQ+DZsR7ASc0MtB6yCPOlaQlz18ObaV3MkuvVjdInnl+aIrMubj7tpkliBm9UgLkA2Wlhhoyv
L/xEpjDQ4Jm3sd8/W30/n+GKsfgfkn5vl/OwhxdDCejFfbCo+dMDbnoxXL2vTNznTN+uqkvj+wxZ
dtWX88UUwDTH1D7PPYbXECXythsnjwm1w/q0iT4aE6H4AM33XoWqPcIbWlAQVx9pzi6v7Sa4DilK
YTIN8BARLL54V4q2YTsk8jVNEo1Thhp/ZZp3hifOTfEd57UmK4Mvlsrss79gZAVulCa0DYRbTOyR
aJVbQRNuWHjc4hIVSTOoW9fOdNEatiVPUv0c905/iuRtSamnMrfy74dyJnpOWZ8aRH4ActM7gKGI
9t76aLbtk8nk8JNvOrPVKF5LcVGfsG3lufKRyZeLf/K7+dAP4cMYwkUAlo2ELEf/2rJIg3KGPEi6
PFWi6BUJchiMuBlUa3sXTewrwc4MESiHiquxnLNSrAInuvApeiELmkA1oPpXciS2PciQm5S0jCTR
Mq0rzY+lZUo529kuicVd1mAM1lSf922l35lMEMSRVah/q3/0sucO0hPKF8cCtWSyBRFEPqg6KFUo
rm4cu0go182sai6T2XhYWTy5qRzq47QtX30drZUmaw7Pd0/OeHNTIWCfBLGo64NJ6KeIGbQp2wJd
5XgwmJjZZhOxKoJGZmnTvUeiCuMn/SJ6B1dpkfOR5Gl3MngH6pXPGq3Q10ykRFLNNzLDogBw6Z5x
LIgBaLtb7YoTNFzgHTNvD5uhTZYN+uiDrgI/GF6svE63DO8KgAgptDhDnmRoBdpB1shY9cuSznNi
iObQ9Pi08XfioWHOMofWSU6KElBXT0ZJp+ubBaESRDxfbRI86o6zu8T3uGMe1PQM3I14OXSVoGzS
2IFaSAMxGnlqhHo/OOEvRpGj0TdLMCENq3gJu5HuaTNQCaGZKyv1gaXxiqhrlT8wUCwiApBDxavI
x9XHTNTZ1aiQ+YNBlAhzirckMZPDmJXr9IfewcO1t41K/82sARuZqy5gOk1gaE5WFEBXTs5WLLdl
HRIWncrAhYwLDpLGUNJF2ll8LXLzY57ddovy/N84+fcpYRpnmYQv8H74tSLvlprlZ+rba5IPFoUM
Rft+8j5yQqEQ026tGHxTmY2HHsB02iFbtKCfonSN9jI1YSh4FeR5TIJghiFmlA7rnNTlt2lsRSOL
Ivgax++tE9l0/1l/dOV8t/Tc5SQ/Qgzpm0M05c9tqi0aw0jtJrxAGXyQR86tdRE0BTMWBpw6co9U
sT8TH/3Ptog36t0rnrUwiFLeboC5geriP9GcvFWsEGO/q29ZT5dVho19sqxYBaMYJebQnnxVhtjo
5yEiml2TsGxhlhaTosRafRP2IDTmihva9bq/ERIJZkRkxxGQd9dAi1egqXy8u4+rUnCnjNOceclB
GqZJLEmJy599yaZULxnikE3RdL9TgQgKwfDOXig4xzF71iuUOFu/tDVcCJgRVL+VVR9WCCWwlfrU
uvGZkaJ1Rd8PBreiJkQacW0ipe4N2jYuIxTu8RkXHWQX60ZmfHZiyUCMdy4pHhh83qAKEDWU58bW
Hlg8dLjzGby16mxadXW0k5BVEU+b7LsyeWTSYOwzzefZT6wrMKU9ZtZTwuKEyT1n/yTn4doZFMuF
7njC8wZhPUKrCEMO9Vo8DidTw6TNiBAnWCnBjxEm/TlvzP7cyFQdqAVO/FchCX3TSOrSEh5MP73A
Y5l3C5UvK6sON/sw/MfeeWw3DmRb9oca1RHwmNJ7URRlJ1hSphTw3n/921CtevXMqOc94WKmlEYk
EbjmnH1QQDM0DoziW8sB20GnHg8g8iGXzw/M5+M18nU224P5qTRx8EX/5va8KNbIskdxF2ui4mDk
OaL2MLwP1shQ16cuBpKDk2dm5PRz5nsEZ8gFj+8W33oLLZAugrvrhNchswbxqATDllFXL24zrMva
lAfLjtOtiVOG+16cbAaBnNBB6UYetLFXne7ukAqu6GRmVATjQqEwWbX1HEk6ThmiV+z2siEjzhh8
D7342HaHfz5tlYF8KyNRPOKi2xRgV7AlPqYek/zKgMYVBWhlRewNh2psKYUHGE0s4ZoD0MFqBcl/
YpjouwerFHL9f9SI3x6DNqzQOr647aShf+/jfaelwxuiVObbtX3P0fleWPY0ixYB/VtT+syHCZPa
/f6yKycaqvyiGQ3uBS0zdlqmX6punHbKTWwQCqEGzPxfD5GlVSBp7GwN5+y/fuH3W3QmjKsRs8bU
g41nQ320Zds9jDNYH84e7zjWtt3vFz1a+H+G3/7/vHLpEJj8f/8VCP6/8sovuL+r/xZVPn//9+cc
SC6tf4D5sA3PFVLopAKTw/3PqHLxD8mkzfQ8T5i2oVu2S5pshvMvIK3b+AfBx4gHpGFLgUWLINqa
GSZfkvIftmcj8Ld03eHgdNz/l6Ryy5AWmbX/DgJ3dJxwQmL+dj1ky55h/o/EYnZPODkL4p251xQa
13uuWvQYwn010QWsALMkV1t/zwRNUSAdWvYMclgxpN9Wmt9yN0PKbenaPlHsvHdePd1ohwGCTz4j
CH+lR8M+i53wEPT2SLUcPgLY8eBUBSESfxFGe2Ikph3Ru+iaDaeAqJdqC1uMjJ4AaeCERVY9W0pX
eDvIDvH+2C64mhiueDFG6ykPfpy8UI/IhzoW02G8yypLXOL6mQFHLgRoQJJpl3LQqmtU05UEgYPy
1kSILHPgHJGWF2tkF+UC3RmsyH54qNLorXT8Ydb0+efM51xXxjNK1wzeJj+7HVr9OnVfFbu/g1/x
EPcJBLEIXRLTwJ2S2oVwkICYTLS1wVgegcJT8yAJIXDqJSdEfa4Y0NY4xMCxEMXKrJCtWaDTcM/P
YoHY3RRVgMKS5tHStG+zRWAm8iS+Nml1bVNsktnkv+fS27ONig6KxayKqm7dOuzXZBBvOmE/IYki
rsvDWWs2+A0SZ2xJSGId3ybBvfPo0IdEW/cMqx58BFkMNwHIhsVfzOOUkGlUX5lFreu5u451UBO9
BvlUN6HyGmvRp+6bQ4Qe5MjQgfiGa4DtNr0OwTkg97dBZ1Y3T+/vhpM1u2Fkfh+Sn1C4Xr3mvTKh
L7bB+5QEAIBToiYSFzgsNtM8Bl7eZu2XyWxlodX6X5ckI8SNICny4htoJ31khz4xSbytPebwfwJF
XkzUtyu2pO1d66K7ibdh46Z9sM4LMr9TacKnLIfqEjGo1YECbvsqeR0FsPSxozrzgPivaahnq+Pg
nIMUMQXovUijMYy4V6A+cMDkpBzaVn32xsLfJImbHXxEQBtSUW495BrMZS58MC5rNGaAreqiavYA
48gxY9SFd8gcDprTDYeiwxGdWU1NCiiKSsIptnbcrXuCKTuHNVtM6hCmmv2YsLaHOrIooszcjNml
TD6F6LtzFiEsxSWxihV2KhEkP2WnfdcM7i5e7BerlqP/IYBosy6d+jDo8K8j96uUjX7m1VfQxJoo
B83VT/pLNo8YKjK9GL6ZX4alLQcSwX78xLgrG7OpWcgOf2vusL1BV5sHEhrbNHwrIdROLzzuJ2Gy
spgvY2ePckz8yaWw3DUlntgMNon2oq7iS5z6b2OaUJWTBCIAzOAxUlC0qnYXx6hcfQTKuIRDYjm6
cmsF0d2BCA07Pl4ZPjV/VHjNuUYgvSGtDkXISO0xy0IGpFMX5J871qQ021sGItxs4cFltr7XRf6i
zxrawuMfDmGpenkXXOBGYjuHnLlyJMTlqQUUPbJu7viM6tW0cw2n+eO3VytCRgIebm3A/kAoTxeH
yb70UvMoq1bihKUfC7imyPxdt0EEvKCBledp5aG22K4iwTnix+yd6VRFllibCkGIHnCFG1E20qFn
4Lg1TK4qoN23S27chaXsTdgz5UJmS3wAGQGURonxB8+Rj9/EvzpqQvbp0M6EYwEtdSx2xPW8x9gW
FjpUtu3Ivn5ttv4pZc2KeDG/uT0JDRokZU+28bsjWBr35XIkZREFV3JAVIW52dZZzqkCDxn2EHdj
QCUAgB4ccD1BD9mKxvuDdvYREA+hIkHU76oO4cj8I+RtzypeFFAXbamtHA9q4NiCoq7hE7mZEk+k
622JrKX4Hspop0XeOUpi8zxVYpMhqyJEm8mxFtju02g27lMAIiwvau+aeZNzdYMCfJ+wltYYe8y7
q+tUDlBW/AaEUfgS4vlBgn/tackfmUdl6WOfHxR3u30P5r+ssgPhZZATBJ6NPjQI5VGAsc2qefx9
yAiNX8iRxHruDPbCRecM+WaVGZ1B6Tnr01TgHGCUqbi09j0SJJTnTv7gqmxNLV8+Z61YOhE4ydxx
IA83QbCCg8Ftonc+5kivIbLuwAPxDhTGofA+Obyqi7I2gWiHldPP62sT1boidAfNMve+MLHQ7djL
Sm8/CigLlt2QaYZFNioHY2dnIa+V7xCZPN2R7j1VXPu7AkDj0icFc+kZKSAHcoNeatoPLt+BWDze
6rvBKhd6OCSij7Yusr3TU5JCPReEHWBqY24wbcapLrcSyNgpcZgv2WUzQ4qrOXEhN/Zda8LzH9P6
qJvs+rq0Tc5NL+fo4twjCLE8DDFZGyx5suU8maCX7OLHGnjbvIevr5PbW6hoL0kc6FcyyHF3D9YN
/Le1ynPD2BhhW8DuD5+8DuMcH/gPuxfVo6gGdsHztrHdV5E3rerY+8lFR/te0kqgQ/9rRrG+DYhi
YirKpNMln3IdF+01ob+6Q+Vc21p5K6PJZG9nG9dS3hq9Ohu6eSxh/90tL3rte/7XYzn7EfXN0FnR
vbG5WViBtL/0tlurqvcQ6alDXoXilADdRtXtH/zO6SF74J23NV67BjdLl7OhI6tQrpwADSvrGzxX
UXWw9MbeYlKsDpPpcwkO+O/CjJwYU9sjFjlMNjap3rSJX2fGO45ugW5xcDgnXA5lTBVxCGdY1enJ
wmJ1rooUNawDlMeTyV87gotqIbzRrOgt9rqKggR8u9/PTHkM+SsZ4MJjbYcmI0ZFFHM21DX71H4A
YgGT3TJR8Sx1LO7LYBLvZsRteEje+74Q69iyv4XdtMepfaw1nxnOqOrN0LOESlur3HBFJUhz6mqX
mCQ066Se2blQqzTcm3kqd3j2nrqBLLeiOeSWnu3K0SWLHUNykD1lXvXd+7I4xI7+oozuzJuPZ3cw
SWfyLmEADtSRrOMmg+tl7BwaZ/25F8Vw4fWqHlg+cCbDG4df5D2ayYTQMLjJAJlfkpKZ4pQD2Owd
A81o23gYYNoixLA2QBc0lrXNrn788ZG2rz0Y7mAvzkkBSFgRUqnww0k6WDJZPooZ9+sJ7a2PAnOj
Uxmvc0vsGZ/YyzHquiMECi6IIJ3hoozsIVEWfXgAiXL1LO9e4Io5AfxG/20sMWvsOkqPWy2BM3s1
cuTmN5QZgSATc2WOjH6gd1awWOFgXLusfh48uycsJRkXbjhYi6CSX3nv8XILtQ6j4h2zXeKkfxtR
IWqOM/z8IMwRR9ftGXw1gyu4ZCsCnH2NhtlB/LdGLolbNbyQxl0sMr+nwDWeMm2vEC0PFsF3HZam
Sk9onSNKt1Shus4nZmephm1JzDa/Hi6o310ZKeVYsxGRYvr2lROjxTWPvYxB3QAT3MY9PA4a2MHE
iIaAmuCNkatn1qmXpMVoo9oqJ3QxlXG2FoU3PjDxcXc55wknOKoMdLYtOLNDzQ2U1XQjeEsqnJTQ
lUg0EdXGC68B4daigG6cUTCtOiLmlsXUAtmH0tuG0XPUJlsWzxvdjxGTM22/DH52Lmr7JSQFDpLu
PF3JG4iIzufgmqjIiC2LPEZMHILpTXtHY/rRss/fD7J7aVJBXWWX+rJ0dIZT+vgYmeC0RWA/CkJs
NjWVy6od/HQRCs9Z0ea9z/pdz3TiBxUhEExyD9GYG8yL2XGWM2ZojptxaTfEL4v41gDf2AaE2W6c
EQGF50m5zrB/LZU1v/+yOrIimw9dDE167LzB47nGAsawqdtvnGm4WDV2r0WgL32U8Wt9BETAizZO
xSPQIqJceHtsZ3gxUERhYUII2khwHVKCxplHi2QLs/X6ZH3QLmyjAliLJTjEtHaOB5Oxp96jVx3e
Uk3ucGaHGzutw2U+ZJtSzp88dnIL14mwMoc6yvLODg9OC1HcagFOhuiyg1wFay/FJplWw8npmWT5
M5m5iVgQjgRa0LToLwLOxyrBcAb7nMu1pTzNwotuFc8uSGTWg4l2CCL8AbFWNKtgfv9A4HHmgovX
J5Pdu3Nr4uktnjLK8MKEq59NW5t8IssuHzHb5iuQFdvK7h9q+yDsAhL2iE2y6p4DG1ym20tjpTn5
j2kXR5HZ1GuzNcNjBh8Wr/Dtc5A/4bQpGt1cKIfIaz0JrrVtrNmfB6vBIlosQeG+rD3Nwj1D69cr
TGVGmv30qM57gNq7yt1abpAuG87JdVuKYOXPLx8M811rMAYTFfCRqbbrcxxa3CcKta264oPBGOgA
HJf2jClzrcec92qJTr7EODaeEiL11kErksWYAgZiRiZqu4fAXQKPKbGgIEMvSckpCC7AwKlxH2Iz
bO2bcRzu+Hj+ypY1i8QTbdp1t4tM+DlmlOw4y7K7JVPFOJ9VLDTviul5BsycScKqceXJjuyKSbWF
1Nuoz0IbblmyKQPD5R7JKrME0M1ple2bniLXFFq3Ks3YQlql55u6Ej6mqvaWFMa3Zob5U2I0Tw4N
R+GZ27IfxYXd0FIr6odAmQ5mMyfcpFHxLAyW9JUlX8qElZssdQon5PIXFemzEAlGAR4a/8dMecVM
AKuTLyly2NYWTU9V7sQbnzF1l3OfDnTvnA7pA5htyOjlskcEs5QzemRmcWHykSQBtXsz7LfcSLqr
advd3q0ZWdRW7S4jVOJUaBMU3gCCneUf3Ji4t8IYk7UnqvVAnPyqMUPnycaQJmfJOLcWuEiERx7r
0cCH25vcnslZksip6YpYAdBHyal8LDyk2b2YLibipL1NEupgRXDaewCxzRiwypNmBTILeHw6Y8ed
GPsmcLcFSy1zG3X1jdaDPbLtrErPIv1d0bZyHCNMCItrnADP0nvcf9A3m5sycKjHDTY7ABpSl1/k
O/IjRDh7kLScqbGnXTn4N0sTmEo6ULOarV9F577Wo9SO2KX9SwqFF290CryVOcRksFVmgaYjUCv3
ie3jINYrWj1GvJNVU19h1sDE4TC4NoZjWeVbFFwTUISEGHffL5dsj8SmctPXZAo+K1Rym1r4Z60S
7hZMzJb4dWAHOCFoaNTO6dS4i9WUH8N8gqbutdBY9YsoVXOQZcvKVHtE0PXcCf2apipgGdf9RL3A
8GVpV0NU999m/PchnhyGUQjxFv5UnKZQI2+VBXLW8FaBJSYFJwq3BQrRA8DDEdY2f3eKa2v9+6/9
PgTzNWFEbB1nJWE+/yF4QcCvGQAvS7jNS+w5xsGYR886Ft01qMoYKR5K2DFoijNIlhRZEZaoyhh2
wq2ZGSCJxVD/MOivIy3cEtf0W9C7fwMv0k8z6lfp/WNQ3QTdB5od94ES0T0HBvf8YHS7IyASZ00G
VLdBd99xXDut/5xO820pZojUDiBc63ROh+KMTX0pOcj4b4e5BifOeJRudknEOG2TgIM8st1gNxi+
2vu991oX2udIrB6OX4o3qV0rrv5lWjOdL8BhsMxZDMTcEWKwGIiRQURYontMUo7JrFnKom8vvw80
ti7xQ3B/arEc6k94r/tfvwv5DjCuubsKXR9Wk+kc+Qd+LGInr+DEt9WUd3+qMGKKZsQIgKoBpNhY
HhxPU/vIaX/w46LR5DOIMK9P1kZKpoyCDMfl5IPFj+m1ISedWNVpFZULCKBqG2q5Sai7+9KNYpey
mF5ElffsEMHkhdMbNCvfDW5pbRJj6n0QdU9GVsbntcIkGVY9Arx1SlMXJKxwx/KBsxHrVZTzf8Sm
tNZtwArBoG66BvhTzbpguEvF6PH2Y+scVLtjMnfoEig+LT+NKZLHem7e22VmYsZNSvfL1IyzXQ0X
4gY+KxThaSdioPTTYQBPTAt9aSJtZ9DqrnXfeMkcQiPNfFwSywh6P155kfrB8ImkwdeulhyfmETj
f1LrGmoQmqZPa1wpaPdjoB+xsqGFaKC/9VC5zEExzQGUT+AhoidiLeQz2S/UDTVIDNOBRFk1YKHk
jlCyLxxqP7EXXoL0q5ymo51aR8GQyrCGpSTsMjR55YIsfI996zhIqvaASSHSVB032bgX+fTchcZ6
dEL+Fu6SrNAbby5PoFZDqD+5zvRq9/VD1SFoYjJIxOu0ASXxrvGBhckMDMIA8g8EYZPa4oP7drDU
9JJGAsROkZB/aJXBH8erXs8Gq2SCScyD6v1LPDYPGHCYJ33ZYtg7YZbQpDBeTksch9azVMOGmbMH
OLA+9IrRhOiPtUsLM5TdQzoBlXRTf1Mln4ogccQ46NvLwoJA57FrbP2FMedBtUkKriQjMkRPP3NZ
3sep/OpzOOhcy3RCNeo3w4IaRVCbgO60cCPrWPrjuAg7h7oY1ykC0YW0LY6mAtd5lAbHyNb0Tdkz
JU+4b40W7gCKyhts+LXRlCw4ja+uQ6nvzWQaZeOuMz9h551gdjbLkV5aJshbVbsNs+A+Qukn6YE9
WgtVXgWuy7m01NsQKOf0FRXk/kbkGlRA99t4uPZJETAoO+SOyxSjwfkD2JTlndevax8FRy2vLQiQ
sXqm4b1lKlvZ0Is6gyj6mJEI0tuCQHLEKJbBaTHFRNDP9pCpyKYNKT8Pdmt/6B3LwcL4UDTnExJW
oE+LKBoejCg+W7BxYjsGbq0/NDlSxabTXjRK4zzyjsVoHH2vps+R1qkf6nM5r8Y4MNHB99MXaQOv
AXpBv0xP8JPTZSiRVcto2sd5+5qDAgpSy+Xw/GK4guSc+MFcNJAYBqKXCd7lHhuEl8515p3teJRm
uQ9H/6R0WIZFXsqtXjJ3gUO3iOLqwMGKHLRCmufjcGVxtGUzcs0JzC0SFLFYJ46ssk+17iD/ptv0
bbExvSe/Yj8w1YrPhl+OaweFPiTC155kPU+LkWHmFxBoN+tFaMYxE8hPRuNBUvfUdfGMqI/lx0Rq
LmsgF3ZQ0CDijsKBhASgmeCaWcZyWZofsIJXzBRsdCXVuJNBvQMHRc6uPv3tjfixqAB8uV70x8AR
lJvYJcNuSweyrgNQpAyVmBWRFYlUn4HJcmDwFyEnzGpslnhlXKRNA1JpH0frONgfE4d2oTENHeXH
MEFdoQjo10YEBGfe5Y/JJQAEFZbFjxnkj6oyr0gD943yyAMBHoPOqUFFsW0p/JNefy8L9861sHMF
b5/pE+1LOX9OoOWtolLb4XRgthLpN5DVqOIdfeUaUkCeAmWUyWlA2OpgFZ6id9lUmNa0q5/cQ7gE
Kg2CZeQtDAh3yxD0f5Ra7x7vfdfF56DUt+2a2dcjlk/8hdJ4wnJx0YluF3mxDXNwlODuYg1otnAP
RUw6gDYH0fcOHXX1oBvDfmS/uCJiAPcKLNe2sh9sj/UBVEpoP+ztOEawl+OLWRYd8SEi0U+1sLD1
ogjUwRMs+iG9R552MgIPMWzpn4A7fTgdYJ2yBvLb4jGgJTdDCAV17CORLh4V7AE9aG5t3GHLhdBd
BuYSYspSS5xrLczXypjo18M/gQ1ElaUiCjN9M/rOqW86Cj6P+56p3ghjZXbL5xW317dVGn97en4o
Ybhwti6BU+iyrlVBmBGJa1yivvTOpsYuXEzJtpf+OeZkDckcbAp3V02KSQLZX7F3TAhMjnC4m5L6
lCO5yRyqiwRoohyPJXkWNO3fdu115GaQC+KQ5xMw7ckUt6dOoExwS+duOTbTabm1c/TvZeac5rN6
TiCMQ+8ZAjUVbfKjRdZPYZjPeRErXFkz6lAA3utv6In3sYubPhop5hMjWgSCAzgR6ZlP/h3D+5X6
97Hnw9zhhAuNxyTTGb2MoltY8mr1BC6Z9URlx4Vn6N5dGiMxC+KPq3ZTfBJYtSKVnNDmoEMroDKk
r5aw342J0LEJcQAcCbILu01PZJ+eEX7mQFvmoFd/xqr7drptMjwNQ7n3YosUtEjcZFWvRp9iYWzZ
reXjs5MQ+FABnAOlxMQKIj541PzIZJc5/aif2rTeeIQT2OV4B2zT1uAtEYRiPKOCc+vy1QuxVbFP
kYuKdrloM4hslMaOHj8BNLpkAZJqRCOUKfYpKvKPNijDTWjF+SFUen7QpgIUk0qJMUrIIE6mlXey
wQfUxRRvGyrQ3JteK636nFob95VWfUR1gKUMYYNtfRCfzFII/VEd72XTUSWUxNVhH0HSxhilcz+8
r3FAZYngCwRw+qhjxDkkyLdCSzqX34csn+1GZnTsbZh9GvpHZt8J67YiRl4Eq2mBk7CDuMC4IhyZ
abUd5/ECUaxHPDwPPn7QnC3/FnTgNexwkrcNxzbKU3NxR4Njb2zXIguwzUB9NK1vLAy7TjcMMWRT
06KwcluA644RCf0wz3DOfmtxUiesKZV76dJ7MpbuuXRIc1AeAb2pqUjrgFJTpC00tPK5NaiiU8KX
Nn7WbHGvmMuhE+UarN9b06WvUhGPyOh+oRF7gh09/AK9rB9nYwZ/DJQv4JJuMdrA63JDnvJYnPKx
wFDNqA5cOVlu7kw2QhZe7qlKwtXYjh5i4PmtHcA9BgCr0N8MGTE/7AG6WFZMtgiBglBjRi6DjDHB
s6fnX66Ii10WoodCFkwlOe2iKWOUC1vHGdlL64p+ssIC4lpqV1bwJAuY+YuaaDQ2n9rNrb5VMH1H
aEJ3ocBLzZp35bC8iC0vOVh0n7BFjJIOimG/0dBNu4SkVLZfHMoB+XXga4QK4F7Ct+cwFiq4M0X1
zc+pW5AnMtT+7jD841Qnoz2bp+N99jpq/dqtpLXFyRBUP71TNlsQ+fPonjkx2aPbnhLYIn1ooTe1
xvBu/Bvr4EVhNXEyKGZCCfT4gJXbrJFCtKceNJEi6B3ZqUNWpvaxmm1iOX/SyP+DHtSikg+Ke9M3
yQMr2DO12jt2KuY80qSFYIMLG838EwflLWqtvZyob12PbCzXMFdOm4U3zSWAYIQVGn46seYsXd13
6NlrDd1iSunMh/EMKQsTGrjMNthA0givorjE5UgkdzsjfOutHjfdLrfCYxE/w2PT70UEk8KNs80I
qPnVcDWTcSXWx4Gg4EU31tth5PbH1YwbND5BWXcOEAjF2vD2RWZ+mF3xjUPFWJtGCUqtXNly3JZN
2z9EA1UMdBX30/K4l4Sp7GaZMDEhzltOUNTKyzEz1xn6SIfI3FSvnrwi1JcgGTS8we4x0sYPJA3d
lMefg54nG+IFClTUciELIW6J8u+lM9uVTBEje0vQD4u6vNpBFRyhGoGp5mOdCK3FsDIAJKEbUJBm
g+Bdi5EcWOOgsXetPZgzRrFBq7MHN7+1mupvE4A7BCaY3GumYVxiw87ZtfBuLfACucAlHGQ+79z0
oEuiGm04SnzCH1tqt02WdYJ6RWZMUkGjKH+KHocswoVc+K99XeFzxY+RFlc2k9qdS1nCFprOBBKI
C7EvDfZx+0nGLqUg5pM4mcjTjlLvxlyO+dD8rO7IeEXE8KBcf9ynmn7WZkfwIFHotoX2yM6DRrxX
f8oUa+mU12wNa2WvHcPPrmOBfWsauFcZ2BsQ3RFUMGnaxhunbh8G0zFz423l+dkORDHkHx3wlA8N
QfTUpRkIms2QYhcZS807+JHL3jMwADf3TPmonpEYjk181LI235kurqtx4jUEJ8U+ZjKuuQ6EEK2f
9hTVZblkwx2tlCBEuMH6qY+oQrKx+sobeFNO3CFOYqAdBH/lJA55lHMvE/PHOMAItKCr8nPr2fU4
0wJuwzpF558QL/+iMbr42Wtw1GA7LPQyuzGJSda8G9nVL92M0VBxQgFNX+BS45Pcq5+isZM7eyC6
tgRHjyAyhIPRUDWw5PpoXFyG1WiH53LU4q1j98ZFs8mWk5gXriZhL2uyP8pbko/QNP34hAkpu/s9
hpIQrByi2TbaaIkBLEpG6j387euscmJPb11LeqID7fy2NMrmx5msHQYwqAJ+x/9iMLC0mU+TNHE4
GC+BLAfAWZhnGtNhzOSn+rXsGEoH7fQ1DeqvMYTuu4qpegYPZ1OsunQ5IodYub7pA9PEbslCXtwm
ga2kb8vhGjvuwjDyBsaXyo4ExJAeIWOeAKSxrJH5L/qaJi2jPU33mmxFAqQspLCSczTzcUhpRj4d
+n6AtTrkP4RtoXwOIVn+PthyV9Yp6lsrvTc59/qyK3BZeEDvF+i7+rk2YWosAPkRjyEwOi0HTwTb
QmSEoU/JkanOf3349++VtvUp8J9ufr+jGYdpi3T37KFpYFGeuP7BYHPARAokC8MnV8X9sUib/oj2
tj/myq72aWEDVhBswA1U+G5g5EdHa/KjRLeBWTKloswALW4YdId8btdwPqDCFMrf48lCSmOlaHms
P9hPWgwxDhg6Xjx8oGuVp+6umH8F7atesrIWyz5Wc2yHZdW7EK5paOTDUc0PZOjJgyeeJiP1aFRN
7/D7jGLSO9SchxtbiE+pG7iD5nfo99nv3x2x0x75pn9/zZ+/IdI8BnjChNIosvAYSgwt7TQjueit
GJ53Fg12y/LXMhlxB9+1XWFqMGrGCHPMyO+zKs+mpRtVCBWaO0Ipdeo1AYlBscRu/rgdHvAu8wX1
GMmTyJ6cU2pSZbut1W51aT/7Qh7JH/HXZmw8C8czWv7hiK6ezApWXQAhyEg316pwo9PvQzoPFiOI
bY3OuWmFMdsLwcwde/8RGXzoWtFZGOCCLeiam2xu/EUvQUBX0yk3NqRHzFgaXawckq8WTqUa6lvK
X9slf7pngbaVdvgTOso+tQU16++zsFKLrtMZSAfAcEKlvfnkZRPk7M5DKWeAF8QOiI0hpD8B7sQQ
TnjJeCNJGYnijT00j4zi2Ci5Ex+1hi0iF3+IXKn3zzIlddPXtWQFX/aPG08XqyHcKnfKtYbuchkl
OU1f15yMBD6OaxL5EiPKZA2j2Tcgd9WiL1mq1HZ3DIKqXGZxQ3lvTV+jkglDjyo5m73aZG2tDgwg
2lPDpno71HMSWXlI6QmxY7s/KkdXXSsNCxwR3pPN/ykoErZdotqasrQ2Dvfh98wmRV7G6t4JYzgP
AROrtq/RFeV5xhdIywkHg+m2iXfLTktMSF9wjKwXx6rzs+NgkmMKWqOKca2jXcYB9J+C/fYkIfA1
Kbpo1dHfaeU96mz70gJihPRtdm85/EoCz9N452Dkn7+zrhVw85kgoCjYhJ3731EbvJJU1r43CWJP
Yw5wnPLhwQySaTcpKMBMJ7EOlMDJOpbCDjOlWQ57MvRBu6LAZEBJWEcV2QyhxurI3FlHnza8E8FU
bIj0qA8Vapy1Fzqs8Dv91fRfrLTTv0Lsxmwz4di7PWNb0k8Orp3S2OrQNRIq6ZNP9bZzI0y+WVTB
wiIY56FOSHWF0dL+Mac3vbJfcFGbL1E6h8CkbwaQP04ti8LBjHeybpmhuVWE3goUHOGFFGON2yEP
IPxRfdV1ABFHZVwtPY1OPue6ZNcQwsEy0Dj+Q7flttek7goh6rlqBYHwMcepQJT7MnD7lNTlo8jX
4yR+VBt2VyPS5DEnVWpVgQ8mSRJP7oN03P4rbmDzwfxUrGun4NoMOougSnqPiJ4wLLrOsbJH+TRB
6bP7WXMx8MrDEcntqGK/5B4d1bCydosdNtL6kcUAgjej6JcttpdFIRt3E1aefo4C+CFA6JqvxAMg
RNTqew+ffsMVIPeIk4iSqUlnHark23Gj9sseyOhRw+Svx4q0PFAe9IsATaFB6TjiLLffKl8ft306
bphzElvMpOSxD8SeW0j+HAkVHvsib1ZO2aYfbSufIW08huAm9qrVtqad8oGrs88+eHUnH0BgN+m/
K3luiPOvgbUwt7J+H5mpNuQ9QmkPLfVmmv6HX3MDSsqhP/w+pGV4TpSXbmGg68zyXeTD//ns9/fa
qnsjxosQrWZ4ZpPiEU7BSICP8XLQMx9iFw+/v//7rDOJYotS8gaIz2MJYJbEcs7f4kUyO5vhAepu
dKL5BKQ9YsUPy5rcXRdepLnATwcPagyGTS5z5rUJuDFb1ZexnakhjP8Q9wHgsPB2BiZ7WR32OItC
RFeGZWJBnb3qaMnSS9KDAPbCW9dFzfb3t7GApxcrb1mqNgM6vGagb6Vv+/390HH4M/N3xPOzrKhe
p6694hus12ZRh5ffhykNUWAJF0x0nlPSkSTF1m5V6vwAefWaZ153weXUXXpCuP/5zFWNvSqkBx8o
eCPJ8VE4oqdGsrpd7eqXTkBJbCmZ5+jmOTtC28b41LmDJWo7haX2hGsyOVJvQ/bRGY/8sD4x9+V/
sHcmy3Ez23Z+FYfHxg00mUBi4En1DYvFYieSE4REkei7RI+n9wf+x77Hd+An8IQhShRZLACZO/de
61tW9zCJdI9owtrAZrynGTotcKyd5dj9jVoreGhJe+ly4oYsZ3DOsUBM1PY2qgdpJntpQbMae2r2
JE2S+3yZiAXioaUpKHrt7xKfibQ9ieG5xarfKse8maU/PlXGQ1USr8BU2q9C69gxS0ZV/ITuFsR1
gq3RzcaDSzjCfWCQYljqjxBzNTRJjmXUBdZzNmhxk5O9cYwqWBLNwmMZBepa2DVH2+TB0O5j7jbV
qRiMYEOyCuIJzcTJytxom6VgQPSQJc/S9XGIujgzI7q9e88Yig10u+R5FYUQKNYIpjBhVXl1Jtbr
m+OCPoYzj48f/XWHSpyyoYyxlYF5YPtV2GvzoPNohjNL7Lp8HRojJydD/KrQy2/cJiHELjDdo9BQ
AaoEcoWfoLOtMbhG5A3cxw6aotSefsvWwqcdEY6cW/bdLHl+W8v4TQzpPd+7u3WmQ18kt2/UHmqb
oiNDV0gT32Lc1eOB3Shd69cudtGAhfVGIlXeOT3+BYyvREt/1wqvFcpS9ZI2abEdPG+8FIXsGWUw
DRTDLQPF9kSs5UdswGT0QzKgqIqtPekWSk/9FxwjPJVyBODUkxYo8xh8FzopZuvOqW/q4tZXLaYL
6vqTbhKstrR8yMz25amcZP3mo05NK9G+5rJuCaRuXtLZ3FuyOlcROhCEE3pbkvLxJJ1j1Y3D1tcW
SYuJYxMnQHRT7FBIWUyB9vBSvo26e59URM06OeU2JPtD9Iwmnaw09yU2XNWQRgXaNr23HGaYk98d
h9ZrrpkLqSVnvgj/cWDjN9yRMB/v1sihOslBY9idO6aQMnkalYNhtjMApONxoGFUNhsFsYapeyAW
pba4Zww23We/SNfeKiKmzigeKqIZt9qE2Q7pBqjUdBlsbd4PVu8eAnv++PksSSsH+Yn5O3ft+b5b
vqCXMFaxskM+WP4O9YR9tzSwkmpsD8NUoJJbt53lAzhGGzMhOO67V7GIrKeUNZyhmM8IV1XOfeJ4
HjR64x2iMRZ8pQnj7UAEq3xi9sMLErHz14lgoY2Tj00lP+CaEyzlXY+XxdbblnB54kb1BaJne08N
1OLO91oeTM7urjw2QRUcY7uYrnFAmcvhidhzR+ercg4t7uguPOIzf7OoS12633hTqjO1IXV3TMSA
51S4yFRu79zIf0n1sHXhcV3D0n1umn6PCBkoIcPL0mqKh7JZclvqzt2bQMzuvblqORPQC8V2coaD
dbbritO5b7zH/filZmbGXer+8qHoGQk96ciSCTE62CmzAf3VTEcRs5qLb2ROOCxDKlbcq6smIR6h
z9Aejug3CWTQ2b0Mlq1Q5tY9ah7wiO403E3NNpj7+te7HkEWZJ0NyDws/IegHZ7NmGaBPdZ6N4Kr
B/suefK6od6N7UB/EC/e0QoGCsDU/KWq5zyu6leMHuSJXZPC/MKPOP4aVZ0dHGO20CQaOxBJ/S9y
beY1UmBx4nBNhIach2OFH3ciUPLRKHLnkZsG24wc7zpwz6xqXX6qiiV6PmbYUzWsfnPrdmvWWKbj
pLqfHWNyHubOe5Xc6cZcFC+hENO17cq/eLnGV55Bvrm5d3sNvKRL1a9KKYB3jYqw3Ucl+wWQXQdL
f922v3w6IhcT/CPdGDN6hl+zM50o3xET1eyNUCdvRkLHWy0pE+NI5iFK1SezjvcdnpMtwTSSpjPN
zTZGdJUMiXWyzNwDKBYHhG/m80l3UfZG631tJLR4s0Goc8ng4L4f0PNLS2Vv6YBPCFRHv/cjTv9s
wgr1p/meCEc/FDqQT8Noo9ufNrUb1i9RzX7XRdFZCVuBZoSXZsRNfnZgGjRxyxRAJMnFKyBnmeJV
W/ufa5NL2K89PzwXRDBUTgnZGjQc8bBk3FLsYbKkFbaBx9H9ykdNpgR9feby1r4ZdX+ra/A6o4yJ
7qLhpBTou8ImQ6Lh0gQ67+5QC3yrAHtMsVwtn+zbR8dz70IfzmrMdnDX9I17iKr0Nbfh/7junL7B
D1IgIelpTwrlcx1nv3r7ecYq9EaqHqjRrj93C7gj1L7zy4WBySx9PFIxIH9vpuENavlaGCp4aULw
JE4Ens0l+yZOiuiNsYoFrJZOyjx7ZDS02lsnsfkkpxLT6ji5W2W5BccizNHiZVYg8+nlgAbQQbH1
y/TVrTNjM1pm9LacGNY9XrW7n+8c2ScbYvxRahR3vs+IhWuJdtdz263d0YvzPFXtuqLRe2XzuIUI
qHL9auRhdnMa0z1kOcpD0MkXq+WptphyHG0WFLxw9q4yOrKT+q5869JZEnIJg9VAX2DNDmjfMXgH
Uz082PIztEaY4SJ5s5guw1GghSqaygONwBdWBuuAQX7jfnKm+q1KqwezFgqtLShfGKcPTmN8DJVj
vVVzNWwcKXeYkwgTivvsTTI8bbz2jKBrunEi6iB/D/kh99RHiBMaR8ZttruvjHz5DetCs5WW/5li
g4sz5R7iNP4ejeHBY9Dw2JXLi+3t30Lr8EJfxF/50LVgqwHFX4reN85OL5nmGWxRY3tx2N8gC73o
yRvffMk1mbvsOchBwqD3xLlkO9cmqcWjJ/uLLkR7BlT69fOqdf+7Y9/eThG3QqPM5xC84a2cxkvq
sehMy22vyrp6GOf2062q6Q01cm/Gw1YK7e/hiBlvcTtieE77zYzYbp8Lf2LnazgcJU7zFlWgcXKc
13QHMULXs+TNY/rezOVzSSrKSsSUphb7L2M7Xn4i5ZdK4efQWB6PpscqHnf1cA/2fG3Xxq33evta
BL64DAK2bmmyAAxu2uw0B+ENcJ/gyC5q7QRcpz09CTrt068Y/vqZ5le3bmbBKjCEL85kQloDCnCH
cCXf+4FhUo0i53UH45cOi2E9RIgwZ5P73mDqzFQGXqSXhKtpeXVYfoxrGdnqjknbA2bHx2SsrLcQ
9f6eCgU9svAgKjj5C4s9yhbOyIc5mcrF6flqJOH4pktH7RIdPdBQjxCpkpEYRNlTUI7B7WcLyQM2
gagv/1o5ZkVGcfiiUFKt2RzYrXr0zPSzmf0UDveSjg/m4lenUAj3U9uikluw4xZxVWK5anJmDG8q
Qx8nEyNkUvP0jCOJyLVbv8ByIgacE+UKilj7png6txhK2NGJIzpmtsi2aZRtvDieXi2Sb8+9hhRV
tGQ10Vt5GosvAR0XBET00UgPScfyywCxgM7ddMq85/Spj7LkgIQH4uflpObIfky2Owzfuzqmye00
f1jFaGuIt9LwkiPi6xmW3oNDyfY+ReaaBvAlSUV4yxP9IFO/Po+Jep/9pwzm7FHGHIgqmhdbDLby
kJjy6hVF/uBa7VMr7OZubgWyA52+0qAZXgjS4AQA53qU6FS5ou7Nn4HOJX71bMRh9kpPYWOX5fRB
AsCiJiTUY9r56YQYQOKesItsfktm5jdjEh16RfbGHKgHMgcBaef6k6RxOFDYWsfGgEGG6VOm7HQj
KgVAzOO+fVUU8zRgTXgg3NJHuNeL+C3faJglb4ERPNET098IExkloehUCcGvM+6bFXlK+UtGGAln
3QGEUmNPR+3wcM5VtanTmTJyiFBWxSbGDG08ZBg8SCaK9m0s/Gft9U+g77xvlX5oz+YBmlv/iWjN
p9iB6ZQK1iI7p8efuBmaAovMTZUx3mVwzaQuVoiI+nmd9kMFNjOq91lXVTfOr/O6xSN5U8qHW589
dKbKv0mQ3U61V/zxDAkl0rdQ08VNfHQqBjUuo9JLCRD9AIVghS1FEJ8+e1eCOt11XetT7U3Js+3p
Rxs8VbiS2RM1MEK5rvwseYBWQ25dFKPJW1yRhVyCgbl2CCuY//QYwbzwRGc/JSmIo2bTGu5mssh9
HpMEVF7Yp2RiqQe8Fg79UXJEwZQuoQYNxf2NFWB8txwDYaA7hk9CA+pCItZdqoELBTcTXbLRuqwD
obioSni4Edr+MRak9lU+m0cdKEyGBFytKtEUDC0Q8XGKNlSJtwaQLZ32/ktq84sowPxXrVoyaCz7
Za7z4TS1ADfQ1eWnVpA+ky8uWACj/hOzAwfpXBOdMr8wmW7hHGht5tz8b8Lflt+jq6/ZaES/a8IZ
UGulhEp6wjyaWSk3gwHIExO4v5ejZZ1qSVkZTZR1NeiinZ6ykd0pRnLjsJV5c/rbkVa2Hsi3OsDr
YOxo0VTaahtX1z+fFzXExn60COqkUL2YZRee6QPvWe75bPLAEvLExmsnTO1t6iTxfWoFD/Um6XN9
LPo5PIwi/stT7l9+PnAfBRfwchCWcLhzXJ2ZiLc+cqloMsjvKXDg9HFJVyKet1aMW8JrPdASA55V
CIYepVtyHMZEnAj6Xb5MU9cbZX4vwGPdYX9b1XVKtKWP94u3u11s1bzuf/4ysZ5T+rZ3li0SnAcw
pqrMvUSwkGYSEYqCAx4rS2RE5ITNefXP78OUP77v8iy+9B0MJwtnoBEZ28SmU9GbdJmshhSgQkUI
sdARZPcWsNG96aIE7TWgzjBl10IjiUIoHEvY4vwJdFyIHrT9Fgxtt5A9NOIsAzrHz7df/hQ0uJwC
37ygQrF2U+njUI5ooPRm+a8PRcw7nms24Na035GeEek8Y96uq/yl4artfsI/CEgmSywGQ2XMGSOs
zkVq0RAjLSpJCa+T0w/lMWutazlbJBlyKjoRh1n88wHP54T/kVi+eVxQw9jsAPURC03k7Am+b3mi
jeUwGzQQKdOWOf18sAbnVaja2MbLX4kJWwP3DX5b1WICJY25rIzwbCfB3pEa1HVH/O6YQabNnNqE
x208hFnJZDByh5NLPnZdeflxJIIqxKwCUmAlVfJXFCAsiYjOF4t7bNT43MEWH3/E8kqRkBrfjyAQ
0Wvl3SYDqMRzuvxe2sl8Stj6F6Pi6SR7FzKMnzw3br0rGKgzZMb+0qh22FA2Oyt3kC95O/6VaurW
IsYlmeQcE0Iu9lAb64lrdxqr6m8G1p7k6CXCUxIBYm3tCoc11jf7kNA8ZmmqT34TvgZhBF5I1yHl
BjEEFj7HNIpq8qQSvNqVQZDKPOgT75S3qbgqNpi70KjbXUSLL+fNCIgCWGd22rPA5YAPGlQyppWD
lFn+VE64c9A91qdZMWQWUepDDyMOvFDzLhySG8rLGsYwtoJeqVszaBzqKN7xsrsHnl/wL31+RNne
LugHAQ6ZhimkcctShBXxiDAAxii6XP4mNirY9OG80QK5VBHT0TIYLrKiT6cxiissQSO5cpxKszqE
M+PNLz/XaWi8XdMHwRK59kD0NBAEpsJ7j+LfcQDVpnb8eywxAve3yTOSE8idyus4cQsLUaQTnsM2
GE5gD4A1xpiJkzAPDiwei1HRQ4PRugt9Xjbx8xgS1eB5gz40LSWVNCz7wLRPHMKGVZz7N8EFLYkx
7Gdx8dG4zWZyGmwxbgdf2NAbGGgmkHm5IBNuBh6kTD1OdDG2KazkKqmnE1gWDm4BCr2q6E5y6bT/
/Kk2LAa6fbBPvLbdYtb+oktfbEQ9caYiCz0ED+7wnbHwZURkl+ggf/4fgI6aXGD4V6PLs5FFVPlW
TxCbV9EMjAOIgSOChwpHBvrbPrSxijszPLbun+sLnJo0rrh9ySwb1qsc30oBPVKTJlnlPjgk1T0P
QfWUksTMIjCYGxm29K/zEZZ7sS389sXIXQ5lpn51xwZV/lDuuEtwgzkM2O0AMCqLITGenkPoco9j
sXOMG83Z8q5L4bvNNhMz5oEA0GNd3RCnndOxNHGFQa/IMsL30iXUToJ8zVy0UDzcFC8c+Wof1b6Z
pYA3YT0GhQvIozaeHVjtuLnNLYFj1yQ+UMRg0ZkoszK2Xu4TuQLB611CI7za3cTGEhHv6GjgDdL2
8m2GqWjNISIFtuW0B4PQ6bVJycqS551NMwPT0oVXmVWXAg/Hidt7m/g8rCCeIWSpILtUOe07K8So
iJfzFGJN4hzTXEJRIkhqCcfpSZpfFBIOZ1LOX4CjSjmeteZwBnNvyj7EMO6dEMu2ysUjm9cSToC8
qevMAklKJLj+mJQHImEm1wItbwoipIpYkLxx7nqrPbiWeEEOfN8R8bXFSoMFxu22qFIINfey4dGI
UArPuUNv2PQOjud/WlBpoOTVX8M8PE9+3208UaenNEM40cSIompwGSupUWUNDpqmwLTbw/IjJOd8
7OpueJSCsJA6QWvCdXrXw2/YZS3bHRoALyTYAgEUHoaLzaFu38gXPQOfIlYocLzPBOoU0NUSRUZn
J3t6d9A7By5iO78n3ZzsO9jVTGX74vSfH2bFNjW7MRONCGtM7BSE9Ym9MYLSDJgtC1f/tsMciqVC
BbMqYcqsHZqea0DtBE2XUDgG1//Zhadd6+VPiIt4vuSNIfO0kT3ZV0ES1aeWfEnwpaxoZEHka46n
I9HW5YAwZyVbxzhRFEeHliW1avisWD7Uljomoa73Sl9JV8JmqfjlvMRpNyqpem6kjiK0Sfa68Y95
Fxuwm3Mu3oSXPRUFOmv0qBN6OXzaHjGJY0hT2/4cp2HYtmEdLaJtk2EJBLGy8/ozUnNXTtWZEtxd
K9fW65/vhzY44z6G5DEki+mugGXC2ac9ZzNhHCysAUZ87pvch6Katiz+MQFkiO7FX7/solWU2S/W
NH22HQ0susfvM2Xvjtnlrasda68SdFreyLKW48b7+U42YkbUiCSCoi1/npIIg2EUN3eZnyOIJ19+
N6S0dmvfvQUu8k0vaV98CJZroHAdR7XR3dn+8Ltp6AEksh3gbc/ugcCko6cwCsse7fE8UQesOPAG
ZxeT1JDYMQYZg5Swkp6Bnp7bAqVcivNjVfrRC20upjLLhxDI6S5JvWfTgTMZyJmgCPNZ5XFzisrP
AF3vDmEPjsvFiR3b03T++VAzSeBiUIS2GeynJUCybD+GPLB3TSHfCeB6YeBV7Psw3bCwmsciweeX
++14tkztnwb0LLFCXoMs/uyViLcTYACeGaHepoFwnBZIp5OO56IaEXVOzclusCKJFIwGrjUCGRzj
rinwmwaEFTaIQvsMO3EUPmTpyTDGVwWTxzVraJImdJZMVfZuGCG42TWltrY8iSjQ37D1untqnuE0
cu6ILLwa/Oa/UCWjDWJeuh6Q0XFzmlcIFPWxnGLUXRGznGLIt9y5yDg7zseEJCnSY3CRmuXVHvKR
a0tpSX/sO7dTmjONoP1QcritrEbd2fQAznBiAWX6xmWeh+zZt59TDzlXmiiJHsTR16rYE/ZHxEdt
vc0956GkEtGrImuAkpVlqjfJCSRWO8AaL5FyQL0gp6m2aQHfVc1s7Wf0VpGbD6suxcjpturD7XR6
Bm/Ju5ViRmXIu84KfMlxjV+gyj5N3tDdNI5PEBrgDgXq5mbDX9tgG9GGXOVelN4VZfV7Gmyf8Mn+
/RPuR7LuwmoGBWVbmAPIZkFbkK88/zyTm7K38vQvR1O2XbIAgETjLzGtB3oy77nd6EMYfqm6ZVhs
JBHhg+lasuBxy3MbJGA3N4MiatNwNd1za4Q/GckCcuK7cEHSzLEpD4NnFruwp9GcBfZzl3vxMW5h
pgxhfZ2zbwd6yAF96N8Z2/rdZFGKV+h2t5P/bYip3PeTIDHEAGnIMsAyjl7N37ZUUOuS8z+6TCYV
acZAJVVXJAAlOfWAAw1Bi6eKCXvO6TcgYdmmRtKf08pGoMN2dtb9RxFmrKpTj7DYLVH8m52HsAoz
daZT/xD49rCr6odBvM6lMd9XBYqx0RW7nCs/SC/ZiJ6ZuQ5RF2dYHZLpN0OxPyLG8w33UB1JRSZW
Tv0NWs/f4f5AIONm9bDtC0ykrG44CzAY5RgKtiHHVTo4i7vNJQ1cm9gmjArkhkOQJMxUjmp9DM0Z
p/U0AXVw+/wS5h1uhYhc4m6ST44ja47uXNs2KjGEAQm9R4BirrLMfna9vn0ecrQJVUpryoraPaId
9BeNPraZiwBO5w9pb35mbdkdimXZJnQAtH775dNI2TCH1weZbGALrGXqEd/mkNCWBM7fIvIhWhvW
KwcEAmDn9J6Dy9pUOM9DX78AAmgWP365yprAfvKGeGPo3t1InCPbyRxPwUgxgakw3DVS/62lAPaO
EMsYE6KZxpbEGdfch3WbUQ3b7rrPi88wtol9x4RJvE8vN6kyo/VMaiVWgvQCxIt2DS8uamcHeDwy
HTn7wD4iRQ5Smn3FAsq5ETqfIpgLaC3NHdZdejDwXxtjPoNqbcQXLflkZXf05RkRlTMN+jTELN7E
bO1qiTYiw2g95JlPRhwuDrN5HofKpsVG6gRJ1fumRhcDoUliCYFlIWZcu7G49uHXOI7VlfeWH40T
oCWXZd+yoBmd9cjDRNNI5DtMtZoNrSXV3Y5WEKKczVip2xAbn9lU8gQnmMUFObbrKGnuDR0TtdVY
L1Pb9Fwpt0JzYSLrp3iNjPKp7ftv0XcnJE6rOoiKtdtDqKhDa9NT6OrIR8AxOfXNyIOLHVkEdVdQ
weBmkE8tgt2cOX+mRNUUMORDx67gHEvQF5lwJBYJgpsy+BwROCiyQTgetczMduYQ3RwDa7Ao7gu7
PfdMR1dAcb2t9PVtUjl3ZYJtQYUR8/AwLMhOLy8igYWKE5OKOjBBsoFswEIibw0e9EPrksonjE2T
x2gcBz9aNwFeyf69Khxvg8Rmj1Fa7TuGLuCHNrxOwBwF5hPFcGw/5cOXr/rg4vjyJawd4wB1+K0t
0/tqgpJcO9iqesyCCbflpvMCevwe+SIgKta5VTLpF/OGoyECFl0dkV+tRw0n3ymLEgssUZwxxzbd
ut+pFHdLRDEF2nePqfAaW3A1Iic9dHN1P7SueVANteI8vVOUgMrTN/RGmLkdxAJErcBNY7S4YV1a
e4iU140YUH5xts5zo2UtQWE5RQ1uHEZrW1XRSBzpka7m0SUP6UhwV8UeiQUzBUnVSSO/tGG8YQ3O
1qE3mswt54ZneEl2wtyMdfhXHDe/q6qV3HyUTfkMUoAAiGdIHZAVQ4Stw3DMzWJGC4eoLPLx7Rch
NUqSbLjb3qYEIqCfPDJG1lhPPJiHOZazkRRTx02cdalgEpLgU6pzqptXqcNDTvNpEyz+69TU9YYZ
2lVxbFDecOxp1a5UweSpH4xlWg0MVn2k0fzh2SS2eHNpI1VJePzmhDtlM4QVx3ABvJZqE/BM/WRA
YtjRIiY5buo2Q91e53os8UQgCah5emHr9YCde8osw4+ttQ3r4cQMflmQQrT4OJZKGbgHMizKkzY8
Rgg4pzaZXU5IeCRJtG0k9//ZPMLU9RZBaMHxQZkccIzHZjCYsNzlV0QHBm8+dgxhdnQK7PmGHc/Y
mFFIEkjFo4e1bqFPV0cPcDMYJKOnCqyf8nLeEANWnVutIG0GJpg4u2N/6eIvrwPcThKMKYS9KbLR
Oqk8+7Kc6uCUmGXA/c8bD/N2OnXN1tENyk6lvlE1BfeoKFjA4z7+qByDDe/UgG949bPwrZPZb7f1
jkMvp1uQ3lhMedD+mGNtXRICpfNKHpC94IVbFoQpysAmRbFe02uiGPLr6jHctQDlhsp/99E8v1Ys
M3h+25XsBvGI7+GTwxuJRsqJzlVjWnQ32f87TEnXXGW/Lbd8dhrSGFEvKdzvmtTvuduZfY0Nwjes
61SKZ0aOfyrtv/k5DFD8ipzqgsjPzmMbJGQoGI/z0OK8iTgsTzLcTjibV0YyNkiuq2P643HzmfOS
FoBLPAnTA28nghx3SXkAUuOJ4WrNKHIxa1+8Soek4jBxwGtcWfk7IVoPI6lrLjnpNASaCzHWiLEy
J9rXtszfVIiYlTI/dXDRxKaLL8x/iErjm1k3uZHCX1Uuj3PfJQ9+t5yeW+ERK8YXhhaWrtj2oYmr
46xm8De4j+XAG+1hi4HGgMQHR9VyCPKxPujujOOm3cN5YGPS+6kCWU8L7NqOPtKtwXlpqRHaJBhW
ygSCYsXpL0QY4yM0RFotxIKMYUTKs9/Y7BCa/kYD0JsAdFTReD5KL6NxGi65F4NvHRsf/BXjrpxT
XFZvOFJtm8xhlzGD7FD0GEh6am+TY8daluExJhrh4Ffdrusof2aM1XWanxClN3Nwbe2hYjpijrsq
7S18vOjKnIwwktwRqxwt2hrBxm0Mmd1HebJvUgvW44BJabmT0wanT0wYN458D307B1mQKDS1eJ2s
n1nqiy3dvkPvWEiI6pmb91wbj3kGATq0ultISb7qSOGdEIdjjfM+7OCzdjmA9R4QLgcTf9SSRj8u
i6OFOWlkvrQF+Xi10vnvaFbkfWCRi8x5iWgpvxtYcla2wDLQtIcTgj0Z0xdiZBXglCk430EkLJ15
Z0feg6WrcTWr/uQgDi9b/9txGeTKWzyJR/LZ443qwbvNxR+zxRnv3enoq42R/OZIWPa6C6Njq8rH
LvT4tYvGRY+QFocfroQP3MAyEVYZ1RHUwqaL+h7wv1cd0QL8JcjPAFEFViwnfsJTYfKsMo0uuTei
TV020b2DvroJffuXiVZ7N8Voq7vUlw8l+E48iTzextAU54A8Cdwfj84kxR+yi5CW476/ZtWUntGs
+eBChgr+ukWRmGHS0UNwCGKKtzlDC1bwI32nqK8Fs0erM81DGRJyWEixY6gM5cZ5NGEUQUJ/QjbO
NFJnN6zedyN9PYcr3AvMQ2VCxxShMllZOXYDtYfI9iSxCAbUEaavn+yAhlc+KeS3i31rkVUnZPdY
iMlcsTSRhxdsqug5Dfs3aTOt/SL8kXWyxzPZ44dhbL4NI+TwInvcEZnCaYxWSSjQ66RzR4E84h3H
tU0ruH6diQmi6pM8FtgVOLbRm4b/vmqXF9hji995+SWb44dE9h6/zEyTDkDqrhw14wUxvxMYMd75
puEjhrbo82Wde1QyvaQMZYlUiCcKzsi6q9p6TXB7fQin5mxawZ1XcabwXIgvfV/CYI5JsCdOeFqV
VUKba6LdABmQzkesBJB3HOShMSADELQ6QjhObXgZU+u9qWqoUYw/lfeCXpazXYV3Mv4TWhpfjYcC
Jov1n0k9DVb+4WXymy4qZa6cTrFFuZPJ9COwsBgKe5faFvu5syhulsPuEMxE8FZIKGLTX5XNn6jq
TrnxVFNi0rEep4PbeB9o888kMbZcuZAHbmKNQzWPrhuQa1SJbovbtT3Gwn63q/wqNA56XHVbGhXD
Kq85xmQqeVFRdAe57ai88TH3qtNHZ1gmktdh5NZlQW0sNGx+3RCbaXkDUotHJ/SZE871LkXavgqd
4KKpDrdBitksEFlxjLR/37TSxS+E9JeOX7SVU44hhj0jtM8uNx2xnhXI6BDiYS2OPNHVIRDD/idq
z5LeLR3+lj7VCuo6GiClDs9jMeW7zjX/shsmdNd8vQUCpfdmVhFyBMBrQ2qXdddZ5p/ZdRv6q9rY
0++FdYWuiOXGCUHZ40cYCuPO9ES6MTveEAaw/r6a1D60OHF5PvpRM01gU/nj2XMSugGiIKYzSDdt
B7EnmQbm6dfcaT5ATEI+ozQ8ax6rVTM0JFEgGUMuuC1JhKAs6ne6x0rTYCmF+IZohazVSRbnWN7Z
wS2QzdssixKeTu6fRfhOL5RpLmVzmfvh2WubT9X2W7TF1XGc6m63Dkz28twz21+k+2EkbrdlOy5n
b4C+Vg3WgXwgdMDNaS7Ajpq+aT/akXgdzJZDNk1QYeuXbGiGYzHEh7ocrroTbyqvy4NVWpJk3+CQ
WJbYFH5OOgqaaDGNmwQ2ThZCvEs1ulA6gTmc/iMiAKwdJAMdpO7FWoJLHwjiI2piukTtSFDnROKN
dzRT4Ija2A0xLWyHxKRN6xBNa5gtjNEA0xJcBR5Z+4hBkT43xwizreTNApwh5B46MMC3tGfmMQTP
NtbgXeJ1F8qvt2H81D2bbpVl8z4cBigvZBeDQlkjwXDRYYvzjMIAGWN1cPGOuwnOo1DauOLjApRg
3d6PkU+sSkn6k7NgFTFfxYgZ5nR+Fv0+YJK1Q473h/vLXvlJ+l3TkQVlGzxkhotPDocq72GQMAX9
6Nq8ukLEjVdW0Wx/yPv/P4PA8t3/VwbBvouLr9+gzZrmd/d/ZREs/++fLALDcv7DdVxp+cKxTddT
3v8JIzAs9z88E4f1MpNTliVtEgz+FUZg2f/hKtNDsyQ8rHqeyzds/hVGYP4H8YrC8R2WGV8qcgr+
d0rCwz8ZA81/+fy/FV3+UMZF2/zP/y74Gf8WRSA9x1U2SBvPtHiN0pU2//75+zEuQr7a+h8sgD7p
7PXVa/3dgKjSIeruqpFOcAr7249w7vzawQHRfajJvg/ctL7LOnPYN3aELyAU8a6vke53vtdgGgjf
GUPVtA4oX1BhuRCE+lPWdShnUvjfMms5U4w6ObtIRHZdzig97gl2WWx8B4aJENQtd4OZyTwy9pL4
yPxDxZApB+lG7+Sh7n4HWvVXj8RxSYblGnhVuFF1kR//7Ur+63369/dFkvbwX98XwQnflrw7Ap02
QRH//r6kWhaG30TXRmERdk2QQkjM6Q7o5g+ZXHvbvtRjuEAUc9Jq4oouNMMhVUBnsgkTTxZtUR4r
ixLDzRm/EmTsYP08QkHceUBS7ySN0Op/sXcmy3FjWbb9lWc1Rz40F12Z1cThvTvd2TeawESJBC76
/gL4+regrLQXyQhTWM1rkLKIVEgk4bjNOWfvtWutOFdT+L0cbIaMLsArzcOg6ZtsdeGQnKWA0BnP
VnzIdw0xr4BPQPvZsZtxIkDZcxHcNqQI3Ybeu+NnoHC4QuV84sHcs9RNOeOUM1sCYQRJWb2gz+m1
1RVIyrS1/OHctAjGkGyZnCsf5P+ax6QBl0WXHsxmPQReb8kteOzfP1uh/8WzNXUbGY9pE/xtfom/
MBdJy+AsgQ1kcanmvvUQkUQzrq9ONw72aM2bmFn7WtbPLbEHGlLPF83RH13mXxk28IcRXCfFDnES
WUx2rI1OuQCusPLdnJxP4iiD0iislTl1A+625EYw6aT1DI6wiXqyZKE0r9xGFlsCfTKSqfMymCwm
iRlCZDGOJp08UkV91id6ebFB8YHaSrTPgsUS/P5hmMuL9P+zQH4tQCEMz0UPYJkuBf2/v2g+ebCT
FBoimmSD6TNkZFh7ayf9FIjx6WeiuQGsQMNkuosm8VQpRkQJ9UAyTusyqNJJoevriA6TtCmlzN9J
dgWybybVFsfcZ5205Xr0Kp5LSObU77954y92DyFcyxWOiSDJt77sHsOMaDyeyN3K6/Bq9PXWJ486
XriHeQbKS6cV0y/cko5eedo6JxFTyvj8R9Sj7Y/ffzO/tqovT9I2uTMI4bCZ/cp2+eOSdeqmaYUr
r2bNhdCzFzzEQDWu4aBChRL2GxQmxmb0s/IB/z5TwL5llFR/HxOKCMcvkycOhNvCdneAS5Lt4Lg3
tEtwSLezusMOykGgOWff1i63q8kb60fEJ6/So7h0M1JXOnIcgKyE49GywbLAgIUZR+RmEYeHxPEZ
+GrGezfKcIXGhyhHKkHwpx5iFZ+lhuLH2yrYVjleL2R/uHUCw7LUHlapuyLMRT+jjrZjeYpJxPj9
k7M4Tb6+g8TQuBbXG9tejp1/fwfTqdQG0YhLW6pqW+fkYyS0G4bGs/feQstTdKJsyI+91sMBIMCZ
Ec0l15gf2yQr4C+GroAvJ02BQOB3nHZzQi/JwW1QtWeHBTg7pnvUcpq2Lvp83N6AKdBO7CduLqNd
Un+6mhfUQh8OWF6U/uBQeTLOh23GplqvMISU69//0AYH79cf2tV1R+cIZThufA3haYvJm4ShX7Jx
hLk7kKWiGzsmo4z9mcZuXCQ/2wknlFsf2yt+CedvtkFjWRxf3leOXW4HqKAt0oiWxfWHo7cdkS42
oXVhZ4F43SefVrl3NJFvmLrcFTogIGXC4Uv0R57c0a7Z0di4/+45WH+xAbH3GLj0bZyT+q+X4w/f
hh5lbuYr/RK3xY58WLnpxEeYR96dTOKOiUVzY7Y1mtTKudfL8JVpqjh2bUT9Sic4CAsw/LIZ7H3P
+O9sNLwbXpjyBrwkbU4GcYIk1W1mxH1MwlYaAzOoT0iTZliM/hKxQ1T3svyi7zXRuzKMBMrCrls7
tsWQu4MU+vvP3f2rn9cwaQIS8QTAermr/fGxx5ZmzloG0lgCSTQGMEJFSa44IlBKggvjXnr83rDW
9MK7g4Y+A5fy8nlY20hHSYU9gqscLzm3b5ydfBqVzrY3VuxvpZejDs8uvjkAMst+tl3r7XRM10Zh
JjjYtB9pnfo7RlcTdsRIoKwaYQ4CsrCnudkIAfveNew9FdE3nZ4RBMlpQ1PptkLvjoNJagw4BWJr
2/awnaKisjAO0/Lwx03v+M/2LqQVBX2fQWNXn2KmVGR6w62htW7z88x+YFYovAvLweUVSQzY6C/W
pm9th5CBjXQXf7a88dqL++h7VyeaomMVLqWyKKk0QPx4xQ5LTbXNZA6bbiTn9fcfznLl/dOaMH2x
XH4tFp+zXB3+8DLGnSLaSOsviFTave6HA7Oz8lvhDvVRN9k1ZsAd27xC9twhFa+W6JME/39R7FKv
KdZ9XVXbErNCIrP8QEsd0Nogt1BQix3EBZgPFtu4NzBk8bOb33/vvw67r+vZXjbQ5UptcEn79+89
URCaiqy72Gb8nZtHcx5mfTMMWkRyNPMd2iqPnkElKEG+tr0iOW+Fizd0u3QXN8bSquPFQN72UvYp
jOc63zkNg7MqHK8aw8NLJGmGN42xT5qChIQiJ3ZBA/BsNGO5bhPX35sK44ufttWaaK/lT8bq+Psf
8i9OCooOYXFfMXT+92XxEAZgTuAVLpPiJBAjMTIclcHcAq2v0/vff62/WqhUR4ZlcL9m7LZc0f/w
LlSwYhRRMsQYjdU21OSnhil4+/uv8adLg1iqLxYMm4Fp6PrXTTiHTaJ802S+j5cHNw79XskiReZ9
NBkHgnbko1sCeiamw2XHfCjl7pC29ORt86xhxLyKSW5ys4s2AhuN0OydTpQrPXp9CbEftqkVi0OZ
nJDch/1UbrU5JIO7Fw/YwL+FGu2VapK3U9KX68EgE62LSu7jy/2t4UWjSXIlSwFF21Ryo8v5D0b4
oTHlEVECNl3wxvd2c+/DoK11rpBWfm7QUFiDPd7DAQ2Km3BoKSpsOph/8+zcL4uVZweQk5KWN0LY
lEr//gHN4FuaOq8vvtY8tpGITrifktVkNENAS3rXupALfKGRxWsRZitc7uVFMT9bWfE8ORko+LBl
emHp+6o0D3HLGrW9LFszS4dWOWlMUJu1VVH7zcmINrlotprgs3FDCSiBjAMsvhg+3dAJTAefkaNJ
bSuXuBa7006VBeRNn/g8O1M/2WV1V7awYowKKEOv1c6uZM1tjdRX23bO0n2rJ5xxg75p3O6txAQI
ng56agqPCY/KViIQSt6oot3TaHo/Bxq04Dsgwjmmffr9c+Uw+osHK7j5+7rhUZt8vY8h18DHaGIi
TjAkyMw07mfp4bup9k3uGbfKAdEQl+M/z2LLbudVmIIJH1rUUDrd8myh4jRJBiE+If9N2qELnY1g
E8rJSNnpqnarnoaqtYuTPrlpAOhXMWTauTUJSxUYaeArEQKsV/JCaxszX43Ua05fWl8YB0ZV+TkR
aPuk+BYTAnIzMyEPzLkxwJq7jLOp/NeVZJcevNYM0obm+ui9E9yA+t4iE1XZI1hnZGSK0Ypv0j5w
pH+u497Y1l75Pc1N1Nud8+G5lcaVIr+NZrz0Bn9X3fvzCSffjTFrPsFPbYbIjPBgz+PqvSXzOUJM
MBksZ36ciCDdqp4oP6Q4NGlP6ng8svZsWa/rqCDSwpPnOCl/TEvJJcFUTwNL0S7lfTkVPmu5ONaK
ECBH5fG57Nwfy+CuT/AuY1jTj8YxRiB3bPXxlXZNQFHxIRJSy+wOMMPE0drAOT3WEPYcmvBtzCpm
KvcY8pQvLnE2gaVL1Lu6fbAKcn4Hi4kLacdMFQgF3NrWEk7s2P6BCeLacvP8aufVZ2Vqe8hkJjpe
xhUR4jmoK7tCjT365/biDD8byyGXarmbRGiB/+babH89AZZF7+NhtnTyKH3v6wk9E007e1V+0dJE
oXJg1yR2adzpeUsWmh1mgc3cHKUW93cSuciotOzHUG/lbmhgMVSO16/HkVVcRaBIK/1SJhb+lqH2
YeVS63a5poMJA/k9Gel2gmVLd+wnVa97VLidNM0OAZjj5Tew2Wxd65A3PFvPASPXD9DBRXLMF22C
aVYMxUlUWKMdbTdqeRGnxH1AQEnQUT/f0mkf99LP3vxpKOiLYFIbhPxwug4LDZ9ZnRegB8fkpodQ
hUI7cdaaNqBLFl7Jp1HJ3d+s+q9dER4sKnybi7gBmtD9Wo/IXottRgI3oBP6ZYScBzVz8rWNKifQ
3XRHK40w2Sd96sBM/XeO7I/xP6OP8vaft5Q/9ruMr/2u5aujnMLiKwyLfuRyGP/hsG0G5A2a7d0A
IgmaGCi4kSFKRWdqxpz0fYLHuMQI9EtvgGrxkOR8pCQZIHCSH8qnx7T4dYmX9tboeY8GPq6/eT5/
cdr4dDxdwI3C5PX7UqQS+lvLHjAPM3cjGK2fXtp3MGnG76rjWylzYo2XSAckiVOPpsif6BZZU9qi
Rp9WU+Tb26g3V+HFD53ib05CisU/bdm+rusCJAt3P3Jiv1ZRDmoMQLdQt8j34o4YrtCADo+2Nlx1
PZx5rVE6t66THgnomLC1k6hHiwT3HmdLozV7swO5xbA/lihMmrmNbmDAe8/p+B12EzKWeGFmJxn+
/RCnge+dq1nBXlI1wrWqcZ57wx93vrJR6SnhPCMcV2sCQB1knWNBuV7ZR7+JPLizSAtQSOfPWcIC
RDStnYntMirduo+7GpdHRTbnr38V4Hb3usYlmvTo9WzjMiRRVD361ZWM5qfcKKqH2RjsgyIBg6Xi
2W8eUjOjtqr3GSWazNSCX5Px1jdFwQ+XdUH/K+kLDC5UFlKiHLq9xYwvMjOnQDNG92h0BKj74cnw
p3znkZXVz92e2aN2ilGJcorh55sgFeq1RTiVRjZl6zj7vkMsg4zS7f3tOHs3fq2Ft63C7u4JR+37
tt6j10nu48nkoGIKdnRAvj4XOp6fBlX7zeD01TOpNEuS6c3I9f61W8R3k4euY5D5NhPptIsKGe8m
mPC7sMqRJRgfQ+OgGmMy2pKAZ3jzDv0w7Fk9F2urJmQsLdeicbE0wqEADbmemmI6i8i8T71U0lSH
zRg30KoRJkCU1tReoDTAXxDuCiexN3U8fvOM5AM1v7mOcWhumfPdTc7JF9F8y1F68vyG5Adn4H1X
7lZoengcoRx3fbK3RvMWyAdiIbvZWBpt6kK292oEM7jY3hOretAllQaJmz9jA7WVOdOCcavyoGyQ
/aIXQdWHtBil+HRc0VxR9O411X8mwHdXHXGM7GU6RIjujtHhPW4wOuAz1tA5Ad29NftdXVAIC+dH
abkPnpp+4tq9ajN/WE106ATFCQMuBv8Wz4wj+F4nF4VkIvJFh29VG34DCcz+kyPQmNUPR9VAAVM8
Zon3mOYNjZn+qnmuvxYg0OH2bonvehtsh6TUIlCKi7LRlx6GregSKwK2KrQySZfd+Hby0vjJO4f6
CzaxMynex2ICy9c4jEtJL6fDNT/gHz/aUfM+SjTqGIaigLHst1GHkFC4Mrw4+fQseZEQcFKk+rO5
cgdXOwqv6fc5aHkQsumm6b103WrNgxZ77TpxyH81Ud5uYtfrUOH58yGKaZUC6bsRTQ4oU+tftBFB
JzsgifXSgziTDTRRlpGJ1kZVkGptijYw3LvtaF/8beMzMDZLnhMsHabGrJwEoNqlGn4qzR4unc2T
HLyD15Nu35UwXjNrLYWyth4InIXN0AYFALfAmtuHMiEaifSYAt8/uwqQImQXK8s1jhM6nHNaaoQw
cPlEW3g1KlM/I9QnHySiYweUMK8ch2Cu9FITrHiqyagoNTtHtxvnGx9lfpCPK+FT7kT0rk8DWolp
jF4JtIROJeM3JtsszTq/km5yGpdMQdewUAkzgUISRB2jeWdIpT0UgMpdJyWAkNCzqnUDTGWj5nCb
zsmHjkgi6IAJBWocr30zPjstMMla1OhcFiHDdJgimNBoe4c6/qnVnlgDTEDRTOWg9Hctm/SdH70Q
rgiHJ08gEiK7jAuQAEk4n1WIkHuZsrKP2Sfi42Fh4a9y/VczhejFIEtKKNboE7Zzs6QENfonMJ83
f2aOjM3JoDTh9tunT3KuiA2rALA7M2gexG202tBfKqRYe3qWD5E3Jftw4hzRLQLOovIHga7kMFbA
3Tv4O+z0L2GVKORzvEoRbk7yNN4az/2ZmNzfifyBooHjOpR3+LlmZL2PA09ZFzLa+ALBXZq+WIv1
z9XGtTGUTBUcnSBU4xWnP05UfPxrwyz3RWsSUevCV8mj0bwaTYyizW+3SZilG6E5i76NubXbOWIv
xwPbl3avtfU7DSUGJyL+MUvkDyBocNlG0ZvsIrWdRPVZ0iI+5DNxUBbShVEbfgqruRmx5gRearB2
udriwR2bHfm2zyLNk6PhXBsxxDeyL0gSq9Foz6n5hKTJBk1pbYgpMp262tdhlO/StDmVqFrICs/I
Ae/UiBA1qR8YhfpUP2a+LvJ8cUDqNScGG7JPZOZE5hBZSkmF8xkwV2eoO2x8/rI7nCB5vNExFgE2
fuK3YekjOfjvX7iAE8YYEcubU2lgqzXnI6noT8QaTu2o0+9n4GGR3AmlicQC8lXQxv76Q221sLx/
/eOvvy7txhfak+4mWUTWv34hiK6dgzmayf5E+axkSBTbr98Ri1W4zUjkyu2N3lSv9kSfm4ZxxIVx
xMKsitjk5+k3roNT03kg2vCzc+6m3riERvqQch+irczXn4m8yAknB09QZZucJIJjUbjmEeLRs542
3XY0zbfe7lxKQkFRp8X4fapVK40XcyRzHdHbysrJCl+euE+M29EZ0c+a/IG6tB/HhkLUnrcCQ/nK
0LDyGQv2D0IHpOVYBxnP3rmePSnepIGKsPBuFNfzoxrJcoZedj8ZPhKKiSwE6WP0Kotqw0yKaSWd
zmEc6a0lrn7DjeAlM+ly4mjjWmCOq8wNEV0JDwSqX9F6qxizumoQlwVvZekTlPK+Ofg7/BzPftfL
C4EA2NM85OTWuLZd58mh6oTH7RfnWnNf8dOTfuDCuulIYMJe9qk1MKmYbc/X0TKuA6F3W/qxt5U3
GwEBqYQtWPYrdBFu7rr5nKMkvU3asytq/6Zhcj3EMAGoRhCnCQv+YZPQ46WoveG2C6Ogd8qNT6q6
07bvo0/TDx4zmdig1RqrusOv9SytKDzrnacdchf8ZT5wsymbLvD0aLE1RgockX3RjF5t68jaMTd/
c7oGvAI+zTu6a+Gps41bH7j/XTVF52a22rU72O81mrYoEWe6ldne4QwfCLHnne1DzOfdk44AZyd+
GEP2qIou3Wqd2seh2x6INXzRHXDM3oTjW1k/bSec11g5kn1mJ/6+m5iRVVQ0IwPip4FYYyBKOFuS
84RPcDek2PBdmmFWdI9L7tLzmRvgVIGotvREeSfZ+dXF4U46J41J1EETBg0jNXjL6SnGqnH69U9u
Z+bBLGgP8463u8TjoCrn8IXskRMMOLHBkD/Sw9i5rt0T35B+l5apVo6eoDQd8KMWc/06Y5jxkqwI
LIQNwVggQrKiGWe4rh06Kz8UU1+Bpxwf/KnY51PZ7krK/9XMyLqUFXa00PpIYj07AZY5YjbNr24t
PkBVCIzOJJGmljOdiXaH6AP9TOjqqcIaubJsWX52tahu6j49tkQf3w1T/aAXRYUyNxle1SzvZTlm
RwOR6caeHa4kGFjgUKCQn1N5BogXrlO3Jk/HzpDke2xoXvei6HccYws+h547O1Jv68Z+b7TvPcax
ix6rC/8enr0aCf4IkUz26iavXAbz2A3SOb5XdYrOlAbURdD9xy6nr5VLULgqawgjKB5Ry1ZXi5xW
UJMtgvi5c9H6aUeXqKV92ZsyKOgiHtyGn1cDhnPfufIHE9Fqq7DX0U6usrMBtgrHL5iPGqtXljcX
PkUgxAeObYEga9CD2Wmf+3iaV1rLQSdVu6dhOK6z2TqaKnEvMKiuGfXBuShMEgx1rtUet2zGsYa3
wjcBPZX/3wZpvCn7UAaoqLNAd7Sr0406JHDWWRPqMG3z/hoabrlhoaWH1lPvKHxOnGBdkJApgpZ8
Qt8GrCswPHnJcoRiU967u9EmiiTpNfg4slo7rnSeBpOI5wQkL1jK9KxV9O9oJZ9THUSB28mHQjX9
ISMZBXcKG3iJPiRq2wBHBjA4IV5BBtbHRM+/1T7aXdgzG23RaEetcx9r/Uk63m3iaSEZbu45BvuA
ntdKL1PNtYxt0qor/1ywj3a2Q8ncZuj80WbgbApEXfdHzyY7rG5IucTB5myzAbLwbNIvxu1sbEpM
JLdOt3TXmMTODoDMnPCRMdS6U4F7cD0wXAwYteKft4iYyIr72CjlU6oUmvg6DXBNQlDhvUH9R3pD
otXprh97hzRMSQJi7MUnOwOwshwDd2Ue6rc+4UQmtojvtBzIpuLjkaHVX2LCnlHNevcVleXeytuX
xsD4QjU8Am5mv9eGMHqLYZho/R3oS2Js9NtEATJARStXUZ8uKVgLGy/yT4VWTSQW1D8NfnqYjSYb
dt9S8w3uDwkIPCWM7NSmAN1se3oa+ChZvkCxPAN7famX1B8kKRil+RJ1N6Imt2NwKbygaVZOMZ64
yUxbjQQnMzemw5yy7zUx9ylJW5Bt3SZ0CWRh7BR7vdC7C53/nUwpm0qzfCW8Pb66ZZuRlFhec7dP
NrpZ+OdyJCsOI8E36X0zMFCdlU4Vmbkj6HL/SJde32V2TH6MVpLN2AKYxYaI8XnB6IKcQHlhhuUp
1uutM/bRrrOLB5i63qaiTVBmS6CfArjdtU24F0uvZIpUcepaG7YklNxsaQ5bIx792uS4luwkQVL4
PHrXmGk9RG94QnQ8/gnxlOWr5Q76PnLcR9Os6y1vacudE/aMicYlaCvNv9LhJqOouLT2LF+8FoyA
xQ9v0vvZiWVTYFwghR4/RFwfYo1ZUziMGOYgVR8ROAftZ8rV72FsipMHkPjE/bijcAqTu8RPD72o
pjV0ayaoeWQdl60o7zJ+eg/SpxTGLWq7+Vwl2ql0kyvRwGoNIU0c0xFbLFnOqzRvm1VrExrBRkjb
PCeIxdd7fDLEvGxok5m8+Dovdhc56zQzio2TqA6X+qztXW2eTmlPM6TI4jea0xnEy/4FYAkEumph
NwxaevZmsiJtqEvpAqWzO/LLiDAMLz0tXZi3Oz327xSG3JQta5rN+CDU2bBrecG9TPZSGt60oe6f
eJZYTSWN0grduyB4AN9UTbMy+cjHhFjoNB1hMNbNozkVG6TrEviRU5zgBb/ie4ZslWj4FWpgdDK9
a+0MKFs2qW1Tx8nayRM8eWV/TeveW5PyVa5nrntrIQgiyIsQA1EMI56QbJsIiQELHh4UOcyXyIu0
jQkBf0PDMg9oIxGeajcHWOl3Qqpy7Y223FXEHYvJdfAfefdgqV+GxDohXVtcU/xW52hZkDQOr0J0
ku1E2kGXbEYuGds5tm8rt/pOwZBvOGR1/KQYW3LvfajoU0aHvkrlpUEO1NoRXds4smFqvwP4YHQK
9TSIQXdVRHImlUPvI3G++bxnu75LXvS+IbCvlLiouvhsF88JGJozPZoLxKrujPwIeFYcYS5MY5AN
Gskgy8NPFyOSq23w7gSupVs3DGIp+ujvubTgcHlAOnPAxUvsFweRWa+Oo+hb2oDfZh/DLGkGoQeQ
rsZptdVxItZZaBwRsm2MPo92vW/m36IBuynfuwZGLE/KR5GSNigKQuh9w92bwyv3ev+sI99YQYVq
aeBUivIi/ewd87OJ9GoVGenRthtzp8qxChQM4g40NfNO/4BjL1zbgA7IIzpGfcXc0/F/Rj13Gjyf
/i5bCCXFjEORvnq4qdLX0ej6bRzCyWuy6MmNmY5ypcPeYEQ/jWx6RvK4GkWv89qaj6Kbsz1VEtDt
CG93jJUvMd0FCD5f9Cr6YRRwxjOSVNYR/c9bA5lTbzBWVtW1DQN/MvNbKoo9KW6/zOXgbO3yiP8v
h3MVgrhHhHXALrXS1ajfELceQbXBEQ8upiI+B34l07azWxs9JN8no+Jap9UnXPZij99SbO1Ra3Yp
Po5rpDPAmGEN0tZBe9/aiwp/1sRagDQJSq6vR1+ZD2Fo0E9sxdmHl8FJfpccNLpOmDkBFmjFQjjH
R7KmS8BBKxW5Gc0DvcMOQSsNaWVBEDW6eli7jd4Gppk1F9k3z4BQwm3kkBrExns3pVI+qqk8EyyM
SvKmZlPazx3hjW0x3GoDSnkDj96K4SkYNzKAdk4/nclxwGdjje8z1dWaEF6c8x04DmAwmC3kbYvL
lGCcxbyXJzWifWWcrGOHN2QdVi2xWaW6B+YCiq9HSRl7JNFO4lFrsE6y2tJVM4zPJpkY23Tgi+kC
jWnGxl5Y330mVPvC156UABSoW+D/ogEvRzOnV1lzPsaNm6PqSeOd1ol7Z2SJJEqfjh4WyKxIGbLi
E7vSlVrI+dl97WvtgwfAEt9Np1+lLH8kPfjKEvIcqxsVyjE1G/29rz38bAm7s+Bk8KyEQLKZyo3Y
j/g6ceazfE4ZudxryB01XREiLhOurnKYxg1uaXChrV3RQlE/58IyeU1LedG5fgXwMbttPqHoKxRF
lF/9AnghSqhc69Rx0OIA0av91MI3a/sIqjqxVYxfgRBHbb1W6LsRCctLOMZHpL7gyi3tw5rZM6c0
9g5tjaRDE+CYNRpiEU7QgDTXbRpOBdm53rQWZQozscsQ49oqYdDpoKtMnJPHRfyut62bOlHLU+0e
5wyxDKCq7diQa09vjSudp205HjDA9gP29BZPiefVSKfN6dZnOrDD0IhljXi5hFjdc2H4POgcmFfn
cLUVeIquRj7ci8l/hdTD/hdjehudQxRhqv0125012zrmBV/HtIeXGBvw0Jb1qTDFacDutq+sKA4K
F45d19vMIsCgW+gfVggCAOa0jP50ImEkcEnZMAyc9Jm8AeRmm54tP3BaW/FKDktUs/uU2pN1zEz4
XWQr3+kwKXaZMGywvCCUyE4gmKq4N7p1CGwfoO1TOzj2BcntirlCTwryTEogI0OvY04hFe0xfBom
8oWeZQLRLMNwbnMHisz6zsRPFDRl8zwqJr4w54gLk6G5AZzNzTcFagwHC5ZBHnIbop4kvMa8h2sK
n83rvHtrjM9pld0q7AEby9Cw66RdseqopG7zoXhBO0Q4oe6Y92UHBQKbOwkHrlwtPMgdPkg/rO1T
B8wE6caM+ZAxgebZCGytbehBpjJ88uSJyY6JPUG7cKdR0aytMejHYdgWWj7RH+uetWXqKrr0Bycn
tB59afASkefl/ie53siGtSLcM0UKhlk9oTdK/jkV+19fiGkwu/2//3JZrL933//PR9HJbrp8zz/+
6z8ePoqP6Hv2R0fIrz/xL0eI8Q8Yy4xbF7El7R8LnZj6aLv/+g/NcP9hW0w5GLGTvYQYF3ncvxwh
zj8c33DQxmEHYdZoMYD8lyPE/Ielu+ZiBnFcvCG++T9xhPxpEmzRzrFp6uN9oGjznC9z1taoUXUP
2p1tAAQzDPk01lq+aVRTrhQy8E08KJgJSuw7URFPYujwJoxsXhWJbZyXZjEGei4nq9HC4RQCfcGg
6Rp/o9tCP/EnqaDL8/HQzPM4XCayy+//YWKtqbBOFZ3IeCSR2GxvO/Tt27RO3mYN9mZfJ+9+BlPT
h61RRZrHP/jo4spIPfRuW9GC9EJ62tajQbzvPu6yn5gzo20NUqoR+ZPsWA8mFFmyenEgMEgya+/T
abJb4mNIyvEn7yhi+vOjnbySi7vOOGUeRda95VCNGTsbGyWZQHPCnlSUUnIQyw7N/mTpmRH4cyE2
YYaBtHjyB6waILGuJb3/XTkTj8aGtUX93+5afIJOKFPSQ/M9OrnoCHcawMlMbUSs4rDnyH8ow9tI
MQuE4XXA4sh3IzAOIHVbFzeDpXDMlyR2YdU5gLsiha9XaKX66icXc/PM8KkB0AF1fImBwwQ438VW
cYcNqAD/rQBBjmRhSYAR0q6B1dCWlMwRA7138htjFJsendRaKaotGTffOEHvZoz5XN3lzhJ0vLEv
ctGDvw5s6nMJYU/K6FzR85/INNgMFR2+kDnJajCjlLCE8RqrNN+5rT4ef/3ixLO2AsiZbPMS2SbA
hF3Y4fNrQ9+9dLH/mro2mztMJKsgDQT+0sZ0+Cbzvl5LChs1TzgCFTA0suVepUv8Ji/Jj1rrN7qi
ERWJdFtGkp5izFC6amnAIlzKhQZygVdAaAqHcVn/rGFtRLa5TVpr22AWwaiPWz9mlDHJ+RtpHvsU
N207rAZyZleqzybe+/gdCiIJnASArhXqHpXdGiFE4YQM7lpKxiH9p2EPH5GAQzaHr2gDl661C+0F
eVPSFdeDPrZ7qjdn0yfTu+yQpBVcDqtEBB6+PmJDViiDaVhPnrtEDJzJ4+y3rfJvzbnb5WjxO1M2
x2asn1C8DnXp7XUkm8wMa4+s9n412+YOc02GMdBdlNrgalRLxTajArkwrNy5/RJEji0xi7jtCCGe
455jW0aPMfQUAJ6MUslxCovpSeQFs4IRf36MHdP1mxfTjDYNRvRThV4a3erLSEao3RSHggYpbk8/
6DyRbOw4ItYYKD0wdy4kIOiD2mgORPl0w4yyEYM51mf/e0HICWZN9cB+QEh5Em+KFLUMs7AaFeeq
SGdv5wKjRadaBKlBHJGJ4WwCSTkzw2HweEHTRVWoPoDF3+PulWiIW3rm3f3N8hIYXN0JKQnaNCb/
e6rf3YXcNNXailF4Q3h02eB/rz/jbNw6XjFtPHgY0nCRaeJ5ITc7X2Vkh3GtOvpFcjMZXLviMPvI
O2RwPXRey8X9j8/bIF/d198ZtcCCmaBEgsRFLtdhadOmkvT2dDia2TsO8a3mCRIle3qqcXGBZ3xv
P0mr0DYi7D4dbpxIc15MY3yhM/DYpcMPG4dTT2HbhU4ZCF+/l810dMum3uhUKoUdofPTxzN4vyeu
eSBS2+StjijtmBUyPwHPq5PSUgyssXBsDo7kr0nJjPDoaK2YP3rboUucgOhpJkXO2VaorZp85Dns
tZDtYehnmgfCf6jpdg+2DLdEFPtBu6RxzIN5iLQYcQzpYVON/K8yY7CeEJ2GzPkZZ3e+4r6LVOO5
qNxo1wxo5tIIRUpN/AZo2RClY/EmYIGpof+kK1btygyPCbwP8IUAAOoKegZuxCBzCFl3oSxNVnoN
2+5c1v6BhhYZgcPGQ3i3x5WXwbAxtoSCEk8eCiKbCXT3rWRnctau4/KQZenStUTxFWv1/ahaFykH
GAsytwMVhpQbwn0pRHrs6/TOJyN0VZYoAZWwD/+Pp/NYjhzJlugXwQyICCCAbWrJTGoWNzCSVYTW
Gl8/B/3M3oYz3V2CzEyE8Ot+vGMnCDdRnsHhLvKbz9D7NPrz2WfU1vKB8rUGP5SZHyo4egtsqmno
73GMT+E53T1AAklLTx8xfVj41eBQOJKiLqrL/hEvX8OX3qlEOytHednO1Ih0uUlCZ7DTH2GbJFdG
EPXBHYuCYAnOv2xlx6fCDP4OpE0Oeeavimi4lRlr05wcpsWaGWX0tc+Ujc/Tl6s0rA9sXWuXPxek
i6ZpCHzIus6Cf1ke7/08x98cwr4JRHoEu9bxmb7OHL8HhxshduptXQ3nlhwGFegqwiNOvt0Qx6T2
nhbkb5w8py7VwQ4N0isDNOs8ooDUIO92Lk7NyA08egQWluUw3TlKXABp9ywUfrcb+vrqB1Lueyxt
Jy1ePYo06NcxGybCrbXusNULx8v3jNdzSFsrulQwqQc1BJkcaNQy1YE8hYx+9Igr7Tqc3DxcXD4t
SgJxHxkbRdPTys4bulYDLkXE1ugJhqBwkGwaK5erAnaX4zDK5F7SO4IKZjOdCMbnvnTwGU4xwMCa
C3JAtslvmuZWen1BoY//F58dODftbmHP+a8yH6lA2FiFofZV3AM117CxA+DrMyipvT0Tg4wb4hsw
cMTNoVYAG/AngbG71uE7kCR4Unb+3g1kQEr4ZwQdLLBsNgPSLpC7JIfB1UmQbsVsA/hUxsekC8QS
ULIrvYgSNg+OiTmceRoj+tjFRTqYvGBGDA2vektidVfDJA+JGLptU41PqTukB7eww7UYhLVxmIcs
8bTm7NB/9kAU+buuWgX/3/EZasZvCKLcSdL8nzFZM7VE4ty3c7yTfriPjNy+ZCieQ23vOtMXm0Ki
vDItfZrY2Z/mqgoOIE4HRsLyyAxRHRLXPdTKipFO7pzimsf/vsSFDZIK6AOZnls/jIBPe3y4gVP9
dXHa9Gl3r9yL7Q3frdJ7MLOrvFu+oe5Ai40H25RC9+WZ7DwoPVk9cRpp1XEmfK97wG1GsXfb8bv2
8avnZnSrx1/swQdbn7p4vMA1BGKavAnb2E6J3BceLM3aO0+x8evZxAEN7q9WN78A8/oC9ndzxn4/
LPFaadBYocxsDbjqozZBhoVjccrMajq4tTvCx+SRmlz5rMSeOSWw8sh/js0wYRnIV02FagMGZay6
LeW63UqU9r3D9H2HJATVcosvg/26JSA7mqdAhg8BQ59NlbmnwApBXfKbSRBA1tMMpdOx2pUe0wKz
wH4gRHZLaRIDdwXNNxu/jDHzVqpL73YtH0cnM1CGB+Zu4OHCrvlYCtcBUGnKyE9x969A7FyZjH5X
s4dPp6PHdUMG/cUB1T3ebKd6l5F+a8fmhLE6P/qz80OL0GVkUrFqJUbiuU4ugrkyQysuHEPzWzNm
6vvbkPcHdAXcv1SmbsvM+Svd4QS28Vq4UBJGyMTrweT4O2XBfQjYZEbJ0mNP9SN8oecoisXBxVGw
Joh1MJFHbi5MtV02gEe38m5D/EhtnEHCh0RRBWZ4xoI3AQl1v9uK/AFhtnKTeQvyw1flc1ky6ePS
HxBYe8rD4BtD0lIg011KZqIXB6Uw4o9dQ9yBF5NEfAyvFVlyTL02OOjc2aZNQ2o38L4iE2e6pz6n
FGs36aiBMzVu454m4LWNnbzqMV/5VcqGRnvJkQovuSsKn6az3GGfzjHDI9wsnV2IbAobIIUHxSGM
7GVBy9dRL32UNsTviHelcNRVRvGzgRy7pizrj2V6+9qfiz1RRYzGSMBUhRAED116ckULg0z77R43
nxTlT0EFy6GI3GnnYqUq4aavQanzAjVoeOWJySxen8bJFrY7h7BgPkqfyCj5QoNKj+GrDxMD/C0V
CPH4w6KvCHWb7MR9sJV+/4HEOK3/+9egEf6CNkTgBWjSs6Zy39AkUt3vGIoMgZbsJffH34AxMJPH
I/QPZkzpqSCiC04RYvuMNWvTx2DOzMZrKf95wjmfbLqyYPlv4kfKfTgmGjR+tOkL9LGQO1te7Sw3
h2mGT4RSXmhr8RBEtOt5BBej5Affebcido8NHKtIeior230nLrmJqOahcrvd9gI8ZJz48DEpY+Cx
pFlhbpw9NVJotSlx7YgxJjbcqEFjRmn8V3vNYXA5jBue724I8e970/XRWZm6cg9dk5dLCfDJJ8ht
/KKVM9tnyyGc6EPnrJtPTfTl7GJ4Tz1aZVPI73ZsfVIxc7a4JJz6uSZikdNPE/v61cqwIPW+pnZ8
vKgJ7afmvGc1PmUD1DF6Q9es49jctaV5G+NmumZc+8ISkAlOUErLc3qBNC9Bnh+Er98wC7KaqQ3M
his9lA9mHDpUaeTZa5iP3BPC1jo2jb2eVOS8ZcM6n2t/1ZFv4mNd/PGqKnuoR+68IsBzjwdwZwW4
hIykjZ+n8LcZr6HDWM5TzY0Z0qoAer9wRNly+k93AEQhJ7zQffTONk3oBLgiQ/hTH+Yv5UIxHYsK
WnWVtVtc3+OVDTA5OamP/WHK53vgY8waWvljYWeE0RO9g0x4yY2vpOI0nhXVb8moaj2GEOFtuhsZ
Ay7eTRIzS29wFXJIyyJwNKmqSZzHRbGt69ZbO9VvW9LgYOv0Vc1LxqWDIzX0ybUtS7zWTZht5KFM
c3hOFhkn32cQ6Fc1At7CefHGnglocKLDevpg8vJErBDihdNsw2ZM9zaLLS+oe6IG5hzokgQtwV7y
JuK1aP2dZ8UTsou/QelAECbJhFfajtdOz7WfRW7aBq+squNjbSwnON1327J5hn/1ifmIsjRH7Bsr
/hXogp5RVKuAcTrd9ZHG/lPaw40ry0VMCa7MNt/xyPzpRj4+aQIRy6GhZA3G8ujgJUIXtU8ZVR0X
lyW/IJ9VAENn7GYfFju5b9e7InE4chXvmAaHfVjmt0IEckVaaboKQVkFM1k+bvivAuMzMaD5Z5Aw
a+FOe8+AU9UTWODyBNc+Ae+A7tpvcTzsFWwt3iWD5MckKgwoEfgLbaF7tD+5hCRYVP8MsGtyZmkd
JGU0zkLbNvmrITyB+7Phs5kWB6SpV+eOynWkrah9jJfPJQ1GXPWGLcLMW8xZx+jst6TKeCHdGTQW
FOJVKEqxqgklOYxTA3+SzIEo5oNWFmeDtfAosOWU89atcbVmflWAnfjifEEDKSbd1RAb4bYdB8VN
A/5XnlbZyuHIww1f/0UMuduu+qtTjT4fzt2xxKuddOo09hRJcoR7KBI2wjbMrjO+Bo7e+Ru6F3xT
NPjO59BBiWq3KjQ8NCpXg5XOks8WVl2WZ8z5ObySaHor6v7VzY0bLBh+WZvdZszM3lz+oDPbmyz1
NwY9WfjshkMTAcEyVPRZyPwtnwAt49lBwfLA9SWgF2vtVtzMCDDnPfUFkZucC7xLq7QgfaCzSFzM
oPv2NUaV3OhpSrZYCpzpX2uWAIMX3nqsk8MonL9F3JBwSAgB0X51gtLmbRKMxk09AsSM/TO1bPte
xQeDNsZcJieVULnqsB1Sq0uvJM9B2PY/rc1lbl7GIbIHZc2FXkF3C/aaXjOfdRgejb9Mn+1mNcGP
Fayd9yYxiI6p9IZXdzwImuK4R9WwWrcxO7ELe9CqjB3ujV+crQu80Jn3PebllTfI37LysTxb6oxB
mwgSm+yqH2wUxMRbtYCmZhxSKzeq1Ip64GRlVz0Ave+2bf+qpU9TcKIMzAKevKSX3uB1a+2bX0aX
WLg8TfUzu1MPUf4YUiROhaD7EvYCH3Nlr0DTYCuQw7OrwjNyabLGGQglzbWeCiILWF44GrredxEl
fA487BxhGEDTmYKzT6dJZAgcYbinW8JXG3Z39umS2D8TU5e8Q0mdGwbHjemgutXWeL9PNjYjy7YX
ryufAwZ1cmPF3Z5WiHo2wV6EmKP70XsYNAO9sMK8SaLqBaBvdVBaXDARvKjwwDCLXaLAWk+g5g/2
wuIwpdTCdS2+xoSj/jqocaZPaU1zh0Ulua73crhEgfNWqrKgcFgwiadKa+wUGDgXzlk0/+ZL6VM+
qXciecYeMPO71VqH2eqOwKXPyuEKgNP17Gf4YdsB/sDY1/CmXXEWTE27eOMbkHv82dsOJUJe5ky/
hn0mmfuIaWzGk5o5ZHeycIucjHWioy0oRTnsluhj7xzDiRDP4GfY1BwrJHOCGuwJtvaS8qbN2Oym
Jr3ZjWh3lOMEa8rlV5O2FjzJpab1qbXs91BsPYezsc3rj/d0/GqZNXIbFAHXRO5vwpE3bAPctSjq
EOrTywpcAKH9bmB+d4bgO0iIifiE0wOlOIaSdwMmCodjYH8mmpdbE59G5+hJl34ux3uF+/oUuzwu
5Chr7HK8ZVChSTDPKrzi+MTj7qcAUDhdtZDvee7+OtjzXLadjn27lPSrCN6LTPBOZ5PaJrO80/DG
Qc31VmOson3eM7cysvQhyiA6dSy1rhN9uRh5KwvlB4cSncc+RoaYciP6Ziq3/pmM/NE0yAvJVv6q
TsJ7ab7YyK0LXUB/VOM92Z7acIsbISn3kP9xNLJUGbxJPQpW1lKI/k8ASYATPr7OmcGvw9xFkooN
BoeebNDCAsd2MDGG5xrT8C2s16NnfGqrLO6B1tg6WALS+rUOOfwzRrPWUDzA+U6Jdc6kNz2r4olR
gbcxaxOo98xS1g9iEZPVkaP9OZ9T7vEiDQ6RLj6cmayEtFEVkyDZxo36qgZsoGb86vfcJ4zc/SlS
/ZlNFlyORY+yKadLtnJ+6S28GvO7ZwyaeMqCyp358HRyRi2lvoKZH7nWOviDKoLNuGTMXkMj6C32
sBg7zzRjumtsAi5+Xb+RvUbEpVUySGdA0NITj23268bew6QZf4sRcXO0sR6A9TzMvrWnJs7cTFwq
2KCJgQI4oYi9GVmkxa12UqpGlM2317/6o208IcRSfYiT0wRLrMbw1jHSQG5HFFMNxMzovc08Zx2b
ldhJI93zRJ4iG1M0ufnSTvpV0FYQ2UDKBtkYbnoFkRA/HBdyzyEEGnz4jngYK9lttEA+YQBvjJQm
W5G8Ehj7ySbBtZKielS6/uR02BMMWVzztHvq6QTaEPks144wv4mxxeshzo/EkoBdTA+WGNecLXlS
qWIkQ7Vr5+lFqIrquYQ+ODNnhSxdGqHjCMw1d5ECB0yQyT1nLfYCSVcgRxTR6uYMNB3HMW0irXDw
uGXfHQ1++1S2t0TvKUF6ROyel3IVGJocDiOYPOcgpKst86o3KzUevA6BpvdYwB1gKn2WPaR+oR9Q
bbej7QxcNEFYjl31FafMSeropSYMxYWWNEMtxC02dUkYAPIKIbmdl5ZEYW0cVW5Fe88sz3UUhvu4
L1pYnc1vXyKkTPPi9yt2jUHBXdcpynTw7a2L0QZPPkjsvql88LsgZs80730XRpc6mH8mraJtrtIv
GjiqGychxoKwG83+l9XWzTARuiVqqZOp6FA0NFF31YA0SItggOONeFBi/PT2HKLmI55MS5a5i8rj
UOffqjbnw4JZqECQhqU8W70fb+LSf++qSxDbcqULjOuzS0sGrEdySu2G+otmwwxEYBaYn5nT/8SF
tQ3GsD1SLPXakivlGThYndPtplbe3HjyuAunz6EBKMAz9AHAOOUdzU84D9e0j7lMV5xm2xYactrv
pMtbFrcNtpDmPWH2ANICXY2pGRk/hMRufEyUpOHeXMLOzV/GWOCJZ2PY122SrJMGZT8j4Z/G9Sa0
BcbHQhDTlP5G0zmH1IORKpPxziiCjqAEVyXP4iQ6iRR+dFnCj566vywQBRCRARmDmx+urMuU50/K
8iUXYYqqGtX1tzEt9oVpN9gFeIwNPf5U7shQ0LEnEoPqx2kN62QOYmt2cu22UfTsEc4mjmPtvOKv
CVCabwRPKeL+OnHUm3+I8hQjPgImn/HhJ7ijOln4n4olCMXe5mF44OSZllvHjR8GZ3ipKJfq6y5e
tUZfM5ul4cNI5VujkxOGJuMkadmIZ2KBIeZmq9mgUD+B5PTXvvW3yAHYzsSiSztGIU8Gxn/yUTSc
ciPQEaFDtUf/VjkgAt+waXB5mFUcXaKKfimRmBU3zzE4UzzHM91A6LDiUJ4bLcU5WpKHtYXPB9Mq
nfKUua8rKTzQ5YF3o7xg03tZfYXbXxx6cXUixIbGm8cX2KrePTG9HWvv9OIRsLoDH8eqOK0aoxto
yDT0rYjVZxzW83vAqgmdDwsMig/9QllT/BlTAVTdnr4wV/mbjEqdcw5+/8ly2x/iYoa2mPMRLit0
bl4JrvY7u41GXDAR1qp+qr/z7tubqlvYKwzUYzPd4Xb/+KGjP2Teq6VbozyUSN9rR5kVqT2asTL9
h7LAaY9IB4NPVuFrrDPcNXsLl8G34SLI6DLPaNvAIcOYAtiOBnVoAi3Zm9FTkuvml7j/n4Eg6Duu
w3kjpK+OcHKfvdT0D1aVVxhWIw8bJKNWhdfypQq1zbSSTg3lEDZhkkKf/TiLtxZvrQ7UO9Kpug1F
aXLS1cmmYq7WawAdcdfRfVGo7JD0Nf04FOQgLg3NhnLF/F3WLTOGxEPkFulfQd3MqzDiaWOkA6tq
0Vav5oj9LY7B95YxiUR78J4sMj9PMtu3yvX4aepoy+JobDX+4S2ph2Dn2nbxnLEx7mHQwkuq0588
COsDzd03r0ErZ5p2Qai7DS5pWny0p26C/U0GHRSUf9UtJcSBVTl8Wq29OUt5tKiu5CA8cu91P7uE
/2VifRw45j82pP8wT61ysouH5tl2fy0CEuu8BWrR2/EjrcstxjDri1hNjiRkRnubwM+a+CyDOd5U
4oyMkGh6kLSYIGklv2j6HmzrZXDKvRvfb0kLkbGGt4PF1HWfrYH7g1XpY2dGeK7MoaXFz0rWfNCj
MFpMgu4pEwYg/JbFJ2kjZ2soyz2V2l1Os91z53GQLa14Y3LsOdI1PG/Je34FDvcugFHpU14mxEr+
UJihXrycYEEnSe4GXJtosNb4ckkuQ4he22MbPHhh8cqnlvbr3kbf5kO+CtKmxUXdUqzamYAJ1ABp
N7wKbk4X8ijTpvPnU9zK8m3qUULalixBrY6i5J6OnS+/j7L5WzUBDmn2jyEJq11VGUhHuT5qCsou
WCVVN9hYuId+b7Oopi4Or7a7JoIfBjPea+2SmI6j6mqonkJ4vPVxOb4K/Bc7bWmHZV592Im/c7jR
0SE+v3q+nOgFn141t1nAzpG3b5M034qUXLFOuU1BI4z/cM8u6uyhIbTxM7mfykROIk0UAyqvXmWX
ZwcYauG61ySLWus8jH7HHZEjQTLk3vPQ79BT6t0kG5+iY+pgaj09z0jaNXVNwKSCYW8p56WsR3Nf
C/9TDpQEsxwwtkqdnCS5l1xoakDXq5Zan6CXZwdQ5C42T9w4/jRLXlpBUdxncXQXQ3WJIsvbMvOg
GRfYstYp05cyXHkhcKSma61No2fSgtLilXCxsfMzbgdEUa4IJToKHSPIRRKnoIUqluakk6IiPIgG
L7Hsc7ye0mAuw0mH6xPBaLATzOeJuzmmt52JTW+XIb0VBsMWa2u27cYGBaDwObDF28KBdp4LXOsl
03+jGW+5xUnW6cynOIvy48TBJ6Le45DHAyM+qslqhJ11yQmLEe+TnWRIgmP3Jx1LAGGZeWdJpiyT
lim5BCw7BEe76dxDBQmJFG8nr1nO1i9LADg9hs6moYa1W76EuqV+AE70uLJU88QMkbcwYMEq26Lc
NEutH1cnUNNec6mWf4pdmf/fF4vpL8Zag6fPEMOrGcxXxw2WkmeLts7C1wvri2uPl3B8J95Mxkfw
9LYVXBvMLoH5T1pZhIrBaDHxj4oShdM81iVxOqAqhVEvx0LXPkXzbJ90jErRSj7NXWXXJ5vhEQP/
KXwTiRPuUqMBI10vf+9/f/kQFPXJdHu6W2abx6TP9pb0z1TV6xNz8i+vIrZS2t+tIzn658NRzd6h
EXV2GCfiO6ER81kwSENH2QDKftDAqDJ9zvyZH5g9hrhCWx5MkwpMXRID6/r0obJEQV9wvMaGHl4T
DW2rNKtr15bdPiVA+ijkkPEZ2RopS3UzdcO27sw30zPLk9WWpOIIQDRcgypkxVWA2yubfMgYebiu
tQAIQTfRa2ZfKw4vqHuE0kPGvqxy0wvf6k5VljpGdlxeIoMBrjeNYgeh7JeSFkW3jFSPnue/U7fw
XAS1cZMImm8eI/o+erUtIzs0jvcFqYnBThoR8irWED6o8Ivnq2n3kGqG5gm8GlSQwEIrz5bjbPA6
5yzjuXaWMjH9pl1I5MY0vEY48tc0B3pINB3OEjxl9UwNGlECCGKJuqI0T3uznv9AEeZiZ1XVkfFI
ywwP03AaCxob7MreCkWEDg1nWHyznbLhxZMHPEax+xTxkp1R+BjhfdsFFl5JyKQlFeW79Bc6udBs
L3VPX4r565W4AAf3Ig330HjU9kpuAXx/D1MW0xisYk75RgvGP/dPnuYWBt4ayHk1vHQSWj3Fpeo4
hOFd1UCOW3T1FDyG3SqYB4nPrkuHEfVE4V5UaGQzos4eMr/cdgsPXyjSl70MLgbh4MyXi0ccYR0m
c33umXrs0sK3Nu1kGSS0G0W0g9I0EEiH3tbz0ckkLFcfw44lDZABbu4ecoWd2oks/wTzH5c0B+58
YuTrW95+AvF4F0/KL/joF/a/EtYe3eRUIjEVCu9VoOBOCXAKoP6RmTuS/QTL4lXVWhlNUfSKKOdM
/uMfOE86lOuWHY0jSM7I49EopkuQptVDz2drRQDn4IUmMqcTPYI6u1vJAK1GxNYtdS9VHB8mywpO
ZodgDc433nQx4XI8ZCdcywTqwAFyJkIDIBBIU7Phm+hurrEufIX61PQnS7I7JbXzFKEzrqcsPLq8
4jtBsuc6VDQBZOgSEztq2XfyPmFysis6texQj/cMBNfMzexo9S4eg5LOp3bkQ6WXcaM5UvcT2czI
ErmjaZMmYJiQY1++9rY7U+TgH4bA9o8Q+JB2XMc/kVv7QcV6gAFdoMr63OIVbDfoZTU51TcBX8ZN
i/TaRK8+VG0Lerblmg/+PfeXLPmDGJ1m4y2Cl1vXD1MaLlZHEio64BBIM1a4b7Mi44ik35q0pdVm
CXCDzbZ3beCSg21jSHRp/DkGrLctrSoMbxlWl+GtDQPurpZN7mfBNYbGrKkMAcBoKOeorbpl7OHS
rTmS6YgkCWbN7HsxP9J54rF8GhDKxFmZTrYLmwfcCvUpD2eIpv5MIMBXMM8fdWp+E55tL9EY7D3T
xWsXjibsHGeLLdgGPzs9pVQagnc2011sNfk1LyFgO+l7wUu/Mf2/qrHGgycRRJjAF9ei7VjgivbW
cwsmR9uEezuKSL1N3Q5WkXgoOw4JjSd2uSd+U6ckQUds65BU7l6UMcd60zxSmKfW+aAn/swSfskS
fdFQB4q4YA5vHPxwLo+yRk80GeOtPd55Doz4aJow2jSmRQCEIqekoNKrgd60qkSQYe1sHyzFn0lT
WkpOWutXFG4EIJ1jze+Nw0C9EPd9UtbdkG6KLmjWOjapErXspyLjamhl3EokaDfDLh77asCr5sQM
wBnQuf7iK+ZlOFbE5oSXX5NxDN+eyEBmGGZsPlKkT8h3EA3QJEHgof0kfUPE3u94p5F5Gmxgil7a
0RqDm6/H7168umQIV7Zr2uz6RkPtSsntU4Q/ofDi70BhK2Wzay51pV4GRggsEyaNqWH9EtUssC71
JvXYkJAvKnVksMlocfI3PIQEn43QWs1UsV05tjNKGkk02N2bzNvLHHR7x67ZjFX8qY0SfgFZxDpA
o62i35LKpi2H2LXhREz2OZqc/DJ/zTwfhEZFEjlgI4yY5aHycEdwzfloMibf95F6jySzJQFRlj5N
BmSJ+wHJ1XoeOwTOmnNqLHpUAZ/u8KnmWhd7xaPX2beCEQMMy9ylg7ItWSriD7tt451ZL5oT2z8U
FwkFihyY3Tx1KmSh1lRdBpO1TlSK7hHyxtpGsBEZNjsakHGOd4+RbKxj3xhfai6ADDh1tA4W5O1Y
dJyhuNoFPC2g8w710uxDwedb1c8lFVzhQ54xrqIh114b9CtvIgg5ZYwezaZhNlTMRD2/eyaq3swf
WoPliBL5DMLD3KkWW1VsPdYuid12iv6OdKuE8/hgOKws7fJNsATPZ/rqmcJY4qhTStL/+zLjhBkP
//1fR4ZbvwIblnE9RO5MjXXHaebwH7PDWbpI86gG5MHSTpKDKNfaMj5oBNhGmBumNPjx3cpfq9og
xM0iiMNS340wLblNvPc1TlLnOxrrP34jp5Nt0iL33xdcJz0N5e3Aeu/WsIV5DwgIgYUhW7LVoqcA
2fI4WCxfCqJhJ3/wUGMdXyBt09m7zWvt72hju6Hav5AKpcasKqlKNJjBGmZ9+u/Lf78dFWAZfQ0j
cw7+g1E19cn9/1/y3z8WxYxgS+eIXLD9UeU94TpjjoXWZHjvFlwzlGFCNPwUvD1j9tkBIFppLArl
NF/spv/SxPfZlLJXL5vIZoHRUZQcs/1VjJYFR4roR6J/pg4uoMBYizE6NZV6czuuFG57lnnanzI8
jyLMVoYIPyYZtfSddO3R7e9SUcOVpgPV0kVZYe+gtotKs/QiVQ42UOOzk+5Vdgz2gjJn25rmb2Yn
UF9cPBXIFe1OD+yXbpMWW1+CwYub6sXwMod546h50NQDfI/+3CXVsJNdAX6/0Phs5Ii5ifV8U9Ox
4JE23+cdTTkDJ34n2ei2R+/RUvJ80kAT+vaVKem9qfqdk/2WcmRW3BRktvoYNDDgILePwcN19T9Q
ViuP0MXMnWGfW/1jaNoU+mKGKNTYbQonJ9QGpdIS8GSdlLx/qa1fKhCCg+/Wl1I2cjPZnnGCIN17
XFR8Ycd7VjdOcDNLhSWExc1gUjvmbM7aDewHu+byOnCgHjtvE2fBvJExPsCGLi5UDMqT1tM6C90/
FTV3r7EFFJSTEExVmAYw3atX+NPYp6rERmYYDe4upf/UjngFnBpoUHtu6ArYGkn5Qam3uTKBVi6I
hP0Ulepql4/2GGd7jDqveYR4mZAlSXuPdFtgSpRP/Qoq+2Pq70A8mJOWcfeovNjf+RkeJ27+X1Zm
NdS4o3905QmSfbCvk+EplK2/dbLl1AfhIzWMP2EaT6tRsDgKzPnHLMt+F8GE4d2yCVIomfM0cOOk
qiiI83bTDfO9szRnLyj8qAd9RfOygStCdWtz8dHEOifW67UGNqvyXvP9PFTAMWy6Sxwb5/NsssDR
d9paTbYLalz0UzI8GIL91KZYm9EZSXmeP2zDH3Rd8vqrwWJkN721nSFPUA+hlKrkOPXbMj+XS6O9
Z0W3KmaX0UrheimAtUJYWLVNHGxit+RHyAy6+ogSBiOXuySc6JnrBXwqlMeJ5j8SeOywQxFwYoEm
0fjLCERT6dUjbfeY2fEk8l6VFEcUnbFPJ+B2ZT1RTwAXjys3f9TyA+cOgnCu4FnYPCorN3lSNbf3
uMePagKFuo9B9mfGS9Ek0ztZhSKhuz4LAbGhSWFFjU+9Q9dfhB1kJXrjiuQd7j05/mWuCS3J/2ua
zbThJF5t3Kg9FKU4pRYIcPR8/hxx64ZxJjzqPWIl/nYqYqYy0SQJACXkoXEXpfsHU+FMQiD7Ksho
n+iSIhvpbpIiF4eiB6iIUfydqpaES2rwnXYa4t2CHi0Uk+bSSR5NTnQrTIf5VYfAhYzhs+/JD5kd
+x6ud8fwim3DThGicmzwDgPeGpYbrIuFChgzhCd1hFb7nGF/gC6ID2akctnw9F2aCLhJ2lTnYtLl
KoKExlnzz8xIZlVHIyMncMNI1NmHpBR47Vm3bCwShkzVJbSJXEyGAVTSa2PS2t3FGflgkWU8TNoH
CM90h65Rkv9ibB/BLV09JCjul+0C6PRGVMNhQ/YsPYZc1yIPh1gbGeYuF/1uYBLYe1++ynkgOkwo
EajJtE5xjM1kfDXRpcTHf9R7/1THE92b49ni5IIWNagHl7MZYY30d6R+Zs+UASAzvOW1nXHxjGw0
kSLubstVKMyBnJJKLWAV7yI3ljuWMvY53wEqkVg5JP3Nf79LhPxEKQgXCnuidWpxldKRRk/kU91Y
Aye+eL7JPP80ZtJMheA8zolFMeFDKG67DPaG7qYNqsIG676361oeANzW1PMkIwKTjw/X+SAEVZ0S
u7HWui+CTTOHHd2b8uhUkHZJWYD9zsAbBoFPh2b2aam2X2OQMdaGeSoMQ132IzDgCr++lXONNVvI
1wl301WN8ATLDKd14o/BpQif7B7WALaydj0KmOZ5J5+NPnii9eyfw7Bsh3exH5GA8IoeOmwDgGoQ
NXTH1LcsoMQJrMkjWAJ6TcTRZ/IGdZsqJg2NrijkY4HhfZNYk793VX7GCkWwu+NSMNDfZk0foZEQ
LGDKu7ULvM4LTjsJ+M+xyGG6QciMmxJ6WEU1riGPw0DzaDsFT2XwDP9zbQXs7/7cpU9oXBDokrO+
gC+pL8B0jrUl3qWkvgzRmASz8a9IjXA3TmSr4F2Hq8Y0w2PKELcfEqL1rUSiqbt/WKv9PQO1H7c2
efTA4e3ow8THZMSPgE5NZs3UyMgK86aLVh6G8jma5FWa4s7fJZ1kvJRdjdtwoJGlmfMVTrXi7FHl
jHOpPv6PvTNpjhvZsvRfaas9yhyAY1r0JuaRDAYHkdrAJFHCPDgGx/Dr+wPLntnLrO73rPe1yDAp
M0UGQw736/ee850+MhjSdtHdUtgRfLpEa6/CbK4WJWYSReYxTiakj2l/dmZiDpI0/ZRRVXIvDXdf
ncg47jqudfaTKJY7dc54N6xNaryk3PpT+YvEwFtPf/QckM3XT7Dcy955HqyYeWlT7Gnmj9fWaq/Q
LL9JxMmHCv6OUVsT/gfzcTF7uS60KvzwLyRMeohwstcIHjbXM44acqIgLy2+94F7tJnimCgyUW+L
BG85o2mohRlwDjjZSHB2RhBr1hXaVGU4L7b0ko0VBnCTkE4J15lvsQnHFP33RdmccbzH6KTiXHKt
htzCmuxsQtDBAyTrU2soPsc6OYRNad+kENQ71o8oxwRuh2jURoC8VUierhMmO9AtwYY1W9GCbh5N
L3j2rQm6hZ53PELeps1YW5MRvzZYOU40cekJFByO0REXPaliq6leENF+Yp/RnIPzcdkys5SOjcdF
nAXEaMVzWy4hYjKPgfT+IFCcYdiWLCeYhmNlgwnXf6DgVRdwbrjC4+QZVclHWBMaa1bbSRdQYXxB
i8/10j0Sj7XCAYCAAURqRE2WhzMWoxwLmLkcPJPSD14YsUEmNc3INIuArQGH7qm2mHzTV6w5l9Pa
YC+yceRNi78d3NyM+MtzamoAMQRc7V0eoQA111zTviMyElFaofytaE1MEpUZ8yTwZDkhoku5dChm
DthVKMD8NIO+1jD7OAF2MmHjk6PZUb0vue3D/NEZ0luFZn6zUhCxQ1LJrf3gOF5xCZoL94r0WCJx
Kruo3dfB+Dpht9wEkZ0Q9JW9uROT29b17G3gN/VLJ67EGNdmXF0F0gqa23a2w93+oHHB0+Gl30Z1
WwHMgTg0p5LQmioKURBY45NhMJIdk1WtDJ+rH5ScLpmvFfwq7KJlugPwuDcG97vwAed1hfpokKSc
S/wqIfo2qoijM4D+i9R3wKbddvac33nQuauqyPsNVk8JVQJOiyirCxojOvLYqFF7ZsVGqUqB5q+J
jVvGCQhaHyvQM6ZvNS8QViBpM41rzlk+DqsK0ts2wGMaNFl6VMJSW9M9QSinsKq74KQn6tfMnt6x
9TVP2nAe58wL1701LxrG9Nwt1QaiJGZ6EU9lP6Mv4VRd0zuvT3bkADGkHcPwnqI6lhDhY7vZVzby
n8Tu2X6bPTnXNLQcQBSz8JexPem4xG0AgMJKG81wW0JLtwRQVQcUpc/FgphrYc0VjKePYsHPDXDo
aNxE9EpA05VhuJ2j7h1SB7LwrlwkFXxOXVxiNQl7AEr7bEHdSSAFWw/6HQgG0EwodaI5QC/ZeRgr
KHA44mHnmYPOz1+/ssnq7Dl51vbIulILTZREKpe9n9R6OpU1qMErkmXowNND4iTxnWivW9qdlJkM
+7C9YHridHS7M3Ir9xVnpL+OgehCOA8OwxyAAywzQYjJ7yzHlDAvyMAg8r5FXxBBaIJSzNnOMcuX
4U/L6Ho/Tvp14gzdNBajXbcPflWJypnEA2Cpk5sLs9ApaA1WDJZpgsSAjMwbXevwDE05fnI6oIcu
9MMaCuKszGHnxh59hXo4izIXlMqIC+MFn5jDUZwXoGL8hVaEsajs+mkYsDDO0BcH+iIbxHA/S8fd
tUDst+6CavQWaOOEghq9AX0n7D40q2LgjoxwN2UogqtN9Cs0lxvu3TcqWBvNg/+e0FNBboi6N42M
WzraxNsL+9ENSaRGg0+jLIwi7N5Abrjk3+N54qrThe9NtjwIrYRllgWvGaGAoo3ntfBA/lAIPBhd
87ZQb+yGHHPx4hAsY0eufBiGpQeKFnJP6DM/sJm4iEvYc1VS7WIgQLBF5m+gzEmEz2w00tiIPJDA
pzbr6q1m6LoGGomKNRN7ay7EnRnteaB5cvKj8Lq0oA1OhY+yM72NajjcYX/BNO8s43m0CEqjhaZW
6Ph3/JHNpL0XjS5qa4EjLBd0KP6B4tRlzgOTPGTnoEVRoXwD6ruaMR+Qiox8wOEP5IXz0dojXmPf
eSM+m0vBwizVC72UKyOpvDNE05wBXeZa1qlwi2e3th9a9ykCgVoN/jNek46nXi+E1HlhpQYLNVVO
C0B1bup33bcwVdsfXyPAZIGx6i/w6rAwWMd5ZrC5YFm//svXS2gt1FbwrV8Z9ONChG2+4K5fv0wX
4qtc2K/WFwY2X4iwY8smm3o/HFW8DkhLT31KwY30E9jk8ue/vtLXSxLR0yoBzxJ8zXQ/6T6aMsZj
VED7tqankVYXSvaUZqYBwbaerUOQyrsaxoCeBn+Hq4m2AGUS7NsUCK7tigGrfdkz5F4+cSDiZ3QF
xR4xyYKy+TGB052Bq+H0la8lWmSStMEnp5F2D+XSaPp6GbyeL/31S9KsGdtV54IlyfBdR/P56wUM
CTsyOgFwzXTC3OY9dhE2tXCjzlODg4adiD0GBdNZ2DWOt7Q7VnGyFxlBlqFGLqgQVUmvoayg/z8I
pHMmYHK7J6VLokkmVWYmSpkr5BINrWrvtdfTQZYjdMtZH8IZZkGlPGsXiXifBXOyRYd2qTNc7kZa
4umsSgw1uAZZRe8oBG4jN941yZ/3ECI58XVy14pk18JEpMbwDxln6spcNkzXFxYtOe2vPYyFNJ1+
m5ITR0h9QlK5mhp8kT7uH2Zgmy4pD1OCWA8e9mjROJ16AOiziTGQYpQ7V0wJSOjkYi1t6mRrKQZR
WY01Qasao8Lgncn3GdU9CUJk18y7W20c0zHP1zVP4Toxe70H6ffa5MxuUvxv3OdeZ89HQ5e9FEn+
kdW09gjhCUAubgYdYw8Z0jPv7YXNBwda/l51uFqnmJIyX26NQc7/Z3KZDdC6euh7YzMUjK9nf1tr
bgT2XG97B/jE6MyAEe13aeJE6RJ9cThqd0o4oDSleIsNba/yuCu3ihZzHeMvY0705OQealv5PvrN
DwD57mbwKJnmXNzmOXwdmT1mhV0fuJE11Dka83uK8AupwzsjcM20LdqnA5OTxANGJxDtSUU8+cxM
Qg5E1hJvkOqI9pZfvwZx8gsTx6d0Opy1nPgNPgLTiaFugy9okSRsm5YuRoR2Ymf5FQGk5YszgN6t
/Mg9wfZ8iZqo3THhRyJT5x1y1PUEQHNX1VV0LJBmmHgkEL/Q3+5HJvsMlYy5vZiMgkFA9tm+iaJT
6M60pbXLhxFz3izx9bg83fa1g5x/MCyFtzrAtWAbb8XMSTnl/L86sj+N2AgOUmf4VMLuIvqmOY5h
u1dWQ3kCWAk8+drN3acy8sOjKNTN9fAUYrXPSb5GrIHqel1HaM4J5Ymi9GG0Bj7dgan0F+Tmf3A/
lgla5l/gfvDnNT/+1+V3Vf7+K/OHP/YP5o/4T8uXlk1WDZk5ZrCEMP6D+WND75GE6QhB7p2QS+7L
P5g/YIbaqu/i//0f7n8GliVg++DuCVC92P9fqc/mfwvxCfh+NonPnotQNJB/i1ZToUPor+kfLVq7
z7qiQ2uz6N1wyhY22gYaPbEE4WxTehvHrEfK0f30cGluiBLjMu7dAc0Xp38TQ7p8rH8J/5MMJPkY
HA+3h2sSKfZXoo9j0nNtiuHojW1xtNFTWEmMgtboHnNiGNb80YHwvpHmApFDKwvT/HqKULhDS3v3
cG7814L+f2biWH9PCHV4K5CQhAWvSfLP8in+E2HI9OHJztADe8AMMG2aWyQAIkRgU90x2oHyM9Yz
TX0L3c9q5iq3M6wLe0oAOS0dr5WWd+RlxDU4ULdM1eLRk+UfDqFHDdj+NYE4+0/r7v8S4mP9PULI
Ea60MXET5OOYFn+7f33DjCNj259xyS+3+MJ1rkneq23YKS69eXRVHhl2OL1/MPcnU6CoqPG7kY2t
p1XZ0BdDo3wK9HxNigC54YKjTWrwYSUNdu0Zt3/9bv+emLO8WZyJ6ChZ+Caf8l/fbFcZFeMp/NjZ
AvnkyphlWGx1tDrZJgroKInCzTi+/+tvai5f9Z9DGr++q2uZBAiZxByJv60xcx54PB3z4Pceg0P0
hkqFak2mpc04cZGpq+5HLWg3EhNSHtLBf6R4YBgf/JscLdP++2p3GOibVmCJwAGfgVzwrz//PNmW
0czlQeUemuVkHo5lQGuRjJOjY8TB3mqdW1m6BhhrXjRqE9HiJipTgqrbSOh9G9cPfOEtk2+Txir5
P7GA9uEFxH2MBlYKJuM+8iXPddHsmpgtWzJEVjkKzHUlywSogfsA5bh6KBZRUVAeQTQMW4NMdSby
jUUOjXHPYGO07eS/BQYSbdN8q1BH7PExzw+NcSuC3l0XFW7soPC3PiW8leMAEH78iQu6uSSo/9pl
pFDoIVj7s5vtuYJ8D7kGAgSPHgbZ9CdqoQX843/3bRDwMAjpqPrdjkbLzuR7wRH+pTNdIZWPjrkY
Y1Q/Bk46cSaxRlxoXFY041FVDxZ+Rvpq+8lLy61jS2stkPaQw+6gV/Jh8PuuHhctbXwyrO4z836R
AjrcXfifO9Nyb3zrP2mjHm2zvhsJAGS6Rvo4pusgIR9niIY7fBubznlUED0XZ7A9rfcOu+nBNof4
kb4VxjDEQRQOQlx7sOVFlIWPedjz0pl0pkfJPLwmmhNmENIQ1csbwxh7P1moHCjum5u5OAPD6j5Y
oyQqsks2DMVChmpxu9NRNj/1WbOtqX+56Gn3ZDVGsUHfFa8KVZuX2kRWnw9AMKgVaCUFoDx4sP9N
CCgNsf+20xDtwzO0cNc82w3cvz1GMnSllF2+N6HrcOcrz6Tj9mcrLLq1ZwWLM6+7KeDZexzHiK5S
jdrsE6gVHkanpjvkgBSJ7eCcNvpOtCf5njEOyMavn5kIXxdgmoMKlOZc+tnmct777oJvCtaV/hG2
GAqsVNEwJtWb3JtNnyc9UUJYqj1UCPmZbf0Uzi3ZKJV+Tuv5jxdvuMAv5sNqyVt5y3qFeb3nM+fA
CbdJPbwP8I/ypn3QVcniF6heSoYgdftelqTjBO34UJYECMUYl7p+VXs1qZaCDpYB6U6WGWbYwP99
Tckx3vplQkyOw0jVLiAfO1x8gvaXJYDFBeXMYK/GxsklnRE6/s4+Z2xq/Cpc8dzb37tEfU+al5Fz
GX9u8tiPw8EAmGSb8N3gh66GXO5dtUweQKjv8xfeCPpSxoV+mb06bc0UsaBUnIX7XBjWlccXgOQA
FrcY4Y5icym84LOSRC77TpetbTRqVpVix0yqizMNuDUj2P7DTI9XPPsCZ6bPmNNwr+2wODAMLHpo
YFChcnnCUnmwsGDEQr8qRVPdcTNy/kwF2QtA2jzV24bA560HT7ZwcMp0bnrxPeb+iR8cuRtZpcBu
U4mD0zcns7k2jYEXbTLf50wQfTQfiYxot37GsTUm8SGFhj8YKezgOW93fi1/OjPIGytmyh7DUiNu
Ghn61Z5t7gLe/NAZAidpvLUbDRbfGtyj5bTMOtMXpfLv2mPvCqrpPTPDcmt75Z+Q6A+WJlB6NhZC
1xGTqr6C8+KjMqb1YGXPNN0yMCzRZ4pQrSutY0KqDMUTboVEMYdH1ku+kju5+17/iAe2gCnzvM0k
GThJwRKcI0Z2kf8GFbjMlgYdUe8IvZAx1goXk29AtiJiF20r28MU7afJ+M0A+dmOyTuA1owap8LU
K94cu+W+FdREVgOPa1rE7YzW6pAxPCXcicC4j7aH9eFGfAOkd5jKL74v+OZWwQAsIbsGtefUs6S8
xtpZnp2smpJwLrIUDBJ/ND5N4dOotsVpdKi5HLKufM0o0oaKiwKB4THrZnAglQeCWX2SI+7KYXDk
j4BmK+LmbH5WNSM4kyjuQ1TtG9jv3IaksTOl+YkIjPu9im+OgXW/KCQ7dTvt67J03ltcT8is3DdU
furiR+OmgGO+7vsG2c8kJ3j/ioUBFlyg07/kwTW2qz+2CAV6KqJI2se0IqKkyAtjb2XTW+WGyGhM
do4CfBbH0a6z0m8xoJqVA8AESe74wyTBIBnMaidzity+F8+mpz7CZBqfYVzX69q+4Om19oyVDgkq
9m1jJt/n6XOpsA9uSwUDhmWRwi3Aiwx/LUcjcEeM88+jS5Crm06PtsyTMykj6abOho+sGyyYHL3e
juRFkcFVjZcW6u4l95I/qZTRfnY8kl1cb5/B4rU5W6+jzfvP/PAtdzRPnh9sO4/cy2xgl0scElFw
hHjaWDkByoSopBWReUggy9K+uo0AhC4wBo5Kr5rK1BtpaoFBFQB7j5XVGXx0wC0BuU3ob825/yYi
Y8agaEMeM+MHmdpP5sCYWUgDmYtabKd9eUY//Dx4/Buj6KiPSwsqrYTRnoXo0WHRfKQzqn6nTL67
TLzXVoR+x4Uh6UbUxVP2M+jQ8kHvRUtMpm1EjIFBwmuU4OLl6GbeZZB8LOyY0X++zkkpeUQ6RqsN
pQ6UXtTsayI/ycTB8INrmp9vQCsfVtZzn9JdahHJsEXjNunsa17ygdEeuMuKdlPosTtmtJ6jwvIu
0OsAwM3Bze6qS1AAOtEc0CvPsj79PtpRZTKvyNBpBG0MrQusRa1qduagW4HGttfJnHIo8Aw00/vC
1rCS9Jzk/h+XY4Ax38kp4cLI+I/NWsrHZV+0bGbKykeSJfIHD7RCoyILJlBzCtyctJFqj/EDc3t/
keaEaDLc0A96LCL12ivz5pDMsq6dHy4sTmLYbMySyJlXVLiEfFj6zTW7n1PjvNeI63TVENgoh1Mk
Sbzv5+9ibefKAvSV32ED2ju5HXsSth3rhpCnXIWUc5POSJzRtJxlt9hOYU+EKaEpiQuuhWN8ZbeL
lyJ4zSUub3p+wb5Qv0Zh4Zt3BnsTjBWNEHMBWjaHoql/2qH6Dc0f3jB7ckGnyECVKKL8gr0f/l3t
7PxGfZT4JBO0umtpDoyvyByB6kJeVo0KiWhiItl6STuq/WZpS7D+VA7P2rvq2qk2DtIIqhHYU/oB
/E23MUc1br0Jh6OvYDfgNYn2bcEszxAYwklGQJVH1keK4xmoNS2WvsSDM783M/rSIEHwWI/Wcxg5
6OnJFkY19F7WYPvdacpWTPusbdk1QCiDeqt6gjadJu/XnSaVxCqml0pDxEclVtPGrF4DdLnoMqu7
GSGXick3A91VbvUyTDZidIXjBCaTHlUvn4sgvxsdpsW6ecRp83NK2LqyGssKmru9LLEwu4N5T5Da
jJAS2Kk3UHJJ7UutTT8BsLMpLoDJ1U8iL2rcX/7ZtSZ5nTxs4VAf9a4oqBUieO8r14R/PcjiPSv9
/MxIZFmOpAVmZrQqkwwzq6c/CClx9419i+pxeIiyDEIlOzRD1xCIACw96x1XqVpbKdMnPeQfSWSP
uw7utm4JywjNbVGNT2roiSwIp50N+soVEQL8EbobIvK81iSq1Lhjkbm2F076p6TVf5IUq2fhz2pH
olGAvHOPwoQRHrw3tMAEH7FRXQ2w7HZRr7Wb+vsJoCNob+tdN0O0NQqYInrsTo45NQxkolMkpqs3
IBJmNAQZnA5dOY9r1v417aI/0N2MTYdUi+4bOLiS+SLdkQ3xnTfILxw/j6ZieUVx9keZxrDRfr+f
6uKIw/tT9tQI9Pyp8qLhhzvIbiWj34F2CH1p0j+4lk90d8K1YzKv7gKb68VMcEPETruIvyxbPLPr
DifVfTI0Oviapc5sXu583mQBxGU98v1KUorke8exTQezuEY1GlcnUg8RgnIrMC3iSeb4aJvqrQR7
Y1kUDhKkUjavm65nIuuhfjGaN1XE8Xa6ouEzLyMZdyvI5nrjzL/KYiSZzD33HqNbV1jtqtMQL+2Z
6rzI/XXeMOlFbnCNOzKuJSFBQdSrPTsAFYzI20PWIuCYGm9XGgAKMPiRP2HXd955RyeebcSoP5HO
62fpwcdsMSoBYZzPzhTJUzN5yck1amSTFb3wJDLql3noHl5mPz94syfvyWyoa1Nmv/I2OxmtSXeq
U9BTK+Ms8ffSpa64gaT9gYInOXoUYuhxk2ztOka1JQQVzR8lDTDYbRq2cm+FTrKNS/MZTa4Rtyet
HKS0Q8MlWpAmMcRQJ1QSHHz6IXCtyHOTdQO4ppG1OrnOUB+d9ndX2/okpl6fWIG/cmaLeFHIISfY
h2xwXpDUfvOrCWaxaF6KIbz1AS4wDzMTILiITZgO5Clr0RdTVwXA983h1CwvKm+DTZA13CBMZ9U2
vTqZwgnXo0ooLWz0MTSlT8JxIF4F+PHghMbbr99CDUqPMunPVUkUfIQOdG2FmMpkg4QxxuCzt7x5
3+Uhw46x2uqE+0Yu5h8hiw0bZD0eYEaZnAX4FtpAY9bkdwUoDcpcMjPbCFSNYRLrlQwlj5v6I32V
bLxA3gLd7Turkjc2kXkHXQRfugHoBVJllRJo4OsCyS+hkfzdIykdUxibLfl0Zwe3xCY1ixejjVEN
DCWnLrYuRHLrTEcPbR/zWTit//D1Ek3BS+yUm5rppdF14340quLh62W2kmedxw1ZB4LokvTVTaV3
RRC3st1NYRf2uTCM6aBzEDaGzdpuQxiwyd2TbFlZ3nz2pokBORlPyCGy0DCeuLoT8nuNR/9DD82x
M+wb6L+7DRyTPf2KMa5bQx3/hOvBV8H5nqiE+n52yRBz2t3sxeQ/TMRc+n29McZjmNKSn6N426Tx
A6bZR5eLDrJIbIszkUA5yU+2aR8SjLVIU0YsyA4hwWLbROXFpEGR64xpHrvI2H5Hr3vGGsIAbtK7
Osun3ewGB06sdejBHwhCpGh+2VgriQvDFXrbFoqAEe8oKUNEYH6LEmoXggaQ5C+shaX/UbKJuZTV
XmzeKBN3hjafMmXdxrF4nn3/URIlA5BI/ayn+HssEBp33S+BNH/dY8quC2MGuuQ/RAF9mmD0Dh2A
6ZVvAQfzm5R+kUV+z0Q571gOp2gRXaGbLWy0CxYtmI/+41iql0Ch40U/VTTDz3wsHYA6PTK26qJM
8eopAbGie3ABGK3squfp6Ksd0LB3u5tZJ2ytG8Qw7WM3ua+B9e575bFPBmhvYEg899oEbrQ2Z663
EQfvZFDRDLU69vjO+csbn20ZvONufRep+Wb6cBEVenhApsB/aA1CmXQE2mVk5SvPZDRX0HxAY4+n
LhDP9D0RGgtzx5WcwJWM1ZOiA9rEUf1BJMyLdNNg3RdQNpLU/AyF+hmTCcKw7J1cByDWncQrGdDM
qT3KuvZJKp7eZkKOZqKaXnDm8zJ5Bi89I/l1FPE65AYBjU1jCmbc2bOZwvw1r1rXd1wf4GXD5nvt
vldG4GzszruPExwj3Q+AFbHd+gShOQGsc7rGV9/YddrcdnyNI8JJl+t1eG9D76kiZE3I+oC8MzwP
U8NjmMyES1Ham60xbi1GfyE9IES91VMCy9CWGbY2C7nwHFvFJWyqYd8X/g8LLm49Rt1GpoTEt4MJ
hAR/BdlJxwGmOkg7WguEpqHECWjoaa5mK3/o/WtBVgY3JkTEqvlJE8hf0RSdkGjK73ohyPth2lAP
JqeimL+PhJMeY415KuoGynr5BKwYdQXpfdQByDsdMJY85fL7XGbsA3MlXyv1aqpcnLzBarZhwxMk
ISJLyRxWNdGvoPLka0vCuJfJNcpMF6MLqUBR5z1Hg/XQtT1MIu7FffmR5oioTMt47TI2VqMhtDld
0r4Qmnp1YlK2uGKj5vKOI9zZkKxG6c+pPTRLkBS536XGoWEzy89ibvqAAjfEuATbopEVO1StlpbT
etmhYUJQ9kIT8VeimbDEuureeEZ6q3WKo5TFYxusCrqyW7uzhktxBiUDPCAlTt4ZoEzNNhiBoCzb
Q9s7vxvRlsc2c84xaDaCkFGppuB2DkGL7csayF0HzhcdbFy7cWOj+Gt4AogC04eqbJ7aENSI3fWP
KiHgqYqyz7bF4/5aWSAKlUZrVYXboerHjadcEsJDdQ/Tes+Pb+9dPql9nKIMjSu29CLGFVTb5BMz
ompWzKazI/2k8TZXTAtM0NdbSXn6lVnEprY05pxf5J3aW21Y0SI4Rn3K1cGWhB8hRP4VZJgUzTbH
bayrDSKwpgXsSeM8E5AYbI2Ia+gf0w7AcT4X+DHqC3pALgOojawmTa5J6277rqvO/nDrqVYfDK4L
42CoSwE2tvfAxECa7gbFus2Jl/Xxt6xSLpc7FYbjwZxB3A2ud0g7MJEz/P6DbvpqZWdReg3S6ncW
mFt7UXVbA1sHemUMPCq7Bx13BVCwe8bn1YYkTZi89tMwo+iRff+t9GBdR2HAAeaGm2jUzsbpcpC3
oX6JTJ/k7dZ6L3LtIP/uroVqf9UdP2sULqpjLuS0ZuinlxlQACA4XPSQaZRqdKCshgejNu9TK/Ln
Lix+4p7LtuOEfrAWU3aCXvU8Gf54Ypr+LdYJbr3Jzg8NNDIAlMdszM6TZBoxF2Z17l3/u5U3b9aA
K9Uv5bjNIBZsE4mawW3FtPP0+K2DQb4VfqpPFvenVS/8Wywwu3Zh/hHBC9h7hoKkyuG8M1pS1Uol
q7VR+XsQT/ZpsKqnyHJgrvBgb6ecBAGjz34Ytk2MZZZ5B9uw9BHpYrwyMSeSltA/OBJsDDz5pzg0
6Bo2F3+YnYMznII41w9oaXc4Ab+4BRw3066ndrbsPDi7TsQd2o+DK02R9jyVwUOTzR+6RmeXbvKk
FvsBXugj0BokyUu4prbH6mhZDNRsTnkskBTXdmrHa5mqk08i7yEX+Kea3npTsvEpkhIiwgAFTyM/
G6mp0TX4o9XDmPj81lNwL7Kt0y+rxcBjz5cvd9pQyKplilTOPBS1VDe6zgZ2iO3IBNWP6Aq0rvZ3
WqD1px3yZlBj73HQUGwQlHpwJQ+m6hq9xym8E9EYnOqx6e5K0zVE/N/uYncCbLkoaPMlbIEGexpb
eNb9+XdEMvC+rCcCkAauoCkXjv1Yc0GDw03YhCWAfuCL4ewFFxkkoDhGX7pPMVArxgf1U5PqZjMD
z1Tl+GginZGQknZe7KujSm3ANV78mUkr+j6jely1I0hxAYRJhDgHvJabCLTBEz3FHg7K+XeoWn/j
9ZF7zrRBM6oHstoU5k0q1PwyDHaix9fjM6mxG84n8sJI19aaTiWG132RfUwxwvdyYuuwtcdhjGiz
52RBhr4eQMnxqQ3uLsbzOA69xVCiUUzJKzTppTg7DRo3MhIfNDSu1dfwJ+keypQY8mwI553pc08B
C4EHCcHf8VDI/eg29e7LDtAmzA0Q9nCxQ/W/5LXs6oikRac86cHgJbEfRDAWB2/J4lNj9yqN25RX
ck3/LL6Lpkp2ZDGs6dIBszHslnyNujkE0rji6Oa+9UOXlX3plT7bUzw8tu0dc8ddpeV3HxL/pumo
7UmPa4sYfEqP3FhyyLcZc1LfPYKYHjeWNt3DGA0f/+WBi4W9h4hK9KaxzQABHeDsYmw0NQP7Upob
BIzjc19a87qOkZop4d/bOv8dsTscBUUDrm6727ltMm4CI3YPfay6TSYIgdW9gUHyTzrM3Z1yHvSr
0Yq1WweMAXHn9v645MZ5QORGTCxjda6FNz50eZDt2ewgvoAfczUg8NiJ5EvUjhvRINdCqclOvMAZ
0SbCgioxxImZv4B8vAROPB89e/o1uEu+cMcgCPD2ZmKbP45uTacJk8wZQkewnFAGibQTbcU2+FHY
iXjWr/zQILPBaRV4JObAM/e9TwlctDdZJ+0HUFNMpmBZiXcjDHKoe1pAkXfojaB7zoro7BjhfvS9
9lG248UbUU1pRwVbN5nxdtGl4mF85XIEkeCHUDT8IjkNF6EVmCa05i58k167n6GFB6V2CMCpCAg4
4j1grIpcWzDtoIvS2ZfW2hqEjW0y18uRS0ODyYNDaeAJzzVDiRIh8kOhf7dW0b5GTkMzK80vsOnA
9EMZLSrj05dzcq2QQ4sh4zFwIc8CVeYQupiiwmWSN+qpD+Tn2BRAt8xBkVELtDAYB6AUMwdDk4r0
BeoLg6Q7dY+xIgxuO1iR4jCwnxtw1B2BI2udN9QUhMQddAHjmXTQeJF7E+UwlGhsx5BgXVjlxrYU
5anrfeKowX8faVayefbaO6nCJZyGy58LIn5FqjInOMlRVGlAv9JDOXv8pBaizmaaNmWR0d3gqyo4
9mHWgV/rtpEQ1TmtdLIjRynMJnjuhd9dssnJcTT6+U010EandDznOQmMkgJkP0EISoq521tR+c3m
erequzJjZC62EiEpe17mrW0lvrcwHl8beoeUUepPkhUMrX0b1gVtuHnsOPDKmukX8etUXC1RblLv
+lBSUc3GXiIsPsZ+Vu9617T2xlgy7ZCDsfHk0ie1tAs0ikZmkszFDU24BY+wt65gvjnlWVkXpxt+
pmDVwDSDIM0AZLQw82FVcIrUmGsx2RyNvn7McEpu2soBAB8z9FGQ1C4D00suTsYxAW8BV8u9q0q8
EZ6UPWbhqS+OYewYe6gB93y2gCdoCrApRLbcDOpxwoK6aU1r3oR5hM9VSJ/wzcy5VZlhP1jtsC5q
2gFm25Q7H4PJfUzVcJ/woRFS0DzWjU3whWby78RGdBqktzSXMvOulhcjG5F3Fglnx/JbhmREZ6RA
LYKZsIUwmuZtG7O9xlQ713gmeLMthuf2MPctPTg/M5/NZRYUJIAGv/5db4ExmIhRxjZo825de3zJ
sqS8iWEClNSML6SrEABpWvU62OSRrb/Zjqsf9EIZjeZafzOdwEU3zLv++q/FIqnxm4oiKQHKRUyl
dYj+D3tnst0qs23pJ+IMygC6llVZlSXbku0Ow/bepoYIanj6+6H/3LwnM1vZz8ZmbJAsyxIQEWvN
+U3ffwk00Ns167ha6Te7z1GBzMVRVebnHK3wCHargllgjZl9RjvBysFOuLOVG6vU4hcMy9xp9Wl3
18z8f2EfKqD/UA/93zl+Zf6VxV//u6aPn/hH0+cY/7INS5iuMG2UaSzz/1vSZ+v/8mmomp7lufeH
0CD9t6LP4CGqED6tHZNCnODl/q3w04x/CcExVGyIdmY5ivv/EuNnWeYsT/sfqZNnYHHBWQTs1qDQ
RVAemsP/lK+B4zO81kY8kAna06ND/mWW1/KzC11K957mnfSuqU9Og67h/gDvmk5ZUJbHxioTWBAY
de8POIU+UoQLzH1FFMHF7aq3thHyE+4++qlYe+jQCT5Nbu+9IS1cmXGufQhARCsM2ADMiLz5oMuS
0dD5cELN3EiFSO5+OA3HrSW66cWwQ5rH8Dh5x+na7vv4rda1zyQsgh/y/E5p7kS3GPvrqqvQ32Yt
sgd3SoO3MmPq24+YDmrDXprUjgt6ysspb9OL3g7DPq3Kj2oO203H4pOIOOORSmMHNCpwlmWDNIQs
P21BXbemPjuKU2pY/VNiwfRxmD9dCy14SY0m+eOo5NX2cW1l/OlPlKWxedUUw9EQuU9dgfKBEmUE
t3bKqRJSRWhxV1m+kR4s8uD1PLF+EmOuXlhh80LyWLWp+oZ8G5uQXKND92Z7qfkjo/DIACFvWhXn
K08Z3ZOk6/bcWTnMsXAdtML9hoJckZ71lzAvKj2xFb3hWJ0ttBh8XChBB1Q7AFiwzV69YrrdnxsG
7RJUQP/leLBG4lrvn9OEmZwWWoyt1hCfq7E9GplDlpkxhk+WSodt1wMwtL0mW+bwhddtEozXqTBA
6KDOe9K8/Oo11bjzK9E+Ir0wz3patMsJxM1piEly0iQAyGLQ7HXsZTljQJpuA+GPT6LqJtZ57N4f
4H5mryfd9A+NnQyroocDqfAqE24kWe0mBryDRHNeatgdi6Gvomtp1e5DP3jVu9MDqSe/UOhOf6O8
rS8Q/NcXIR2xLDL6Q53UIH3nU/oUa3a+Bykxp9W29XODkv1R8lG98d0yoia2+ZnV7rmXpfcbaDcu
cVjRoiNHyRDuTzu6v/0owncSRToG51FcWEYS4lUsSyvKwJoLvEVtYu4QxSdPE2b8LfBmgQW891a2
UkTeayNWY7+rXmwG/gXKm4x1b1gBnRnVV4fFB0Ox+Ntr2WNCBEbMym5P4i1MlZZACNPpux93IMOr
9tIPFjVMCuGQvJlVMSv+y/FsdMwWSyq8R9wADL6wFmvB6VwOBHXHzticlW8xq64RQWU96ZjKSa1v
v5q2tWMB3vXdjVs6LL9E2jxnQeh/qhH+ndS9+C2d9b/lYBEq5gi5JrzN3BGhYD2xlE42ldUSx8iK
ejmC7TnqA2qkBLBGWTvqp8njJzyVwQ22e7oyS3zWTjSfcbOcrlOKZ+j2Ktf68MOrQFjh+5r/NKqP
CPi9p9QAFY2Ikaje1LSWRe+UF+gpzsJKS/sqpKI8nznWV2lZRwyZAJmL5p1sFQzXBPowzAvnQjre
rD3zv7NEubc+FO5C9VZ2NrWMikUZ6DvwgHKXAkJYI3CyngPbix4t5io32gu/DflJf/N2Jum6NBWm
wtsmo8W8354IJcmV/goClavEqbqjwDS4sTyCHZSNqMauC/9Z2HjSK0chOZQznd7vv3rXUiQ2qPEA
JN/GxAa1PDAM9ekbBr5uV/w4OW1p5hrizFSz3IYk+qw7U0ZvnjQ+ddwwexojDZ1MF7PMGIVnGNTe
Ab4Gqd3KHD+nCsBqhL3gHCadS/UH5dX/8YBBIeCfn0j0dPrnJ0xZfjQYjZ/KhHfeyeo7JsL4w3DD
dhmGqQcnuEk/BIlxpReHN8eKuAPoNdiN1k0/tKp3maCQ4aEZtny15LS9H0c4QXIneVKr+6sN43Dw
w68i8Yuj7tX2SyFDDyXjMK4MJGgvmGv9vR1aH/cHzfkZEmgahRH/eH+C8ly8HA0niiab39ElCbSh
V0RtgKTkqoHsOLoN/zg+VAicDbtTKEPZtYZq34Rp+0I4V7sdHP/q68iuCCLTbg4yMS4US1vJAKZ4
lDIEytYsT3EYp2+SclRtewWLlYGJ+v0n4KGyIAkKIOTzC/Twvp1BR3dYDeazPcjb/XDby2CdNjZ9
8PlZOeWKB2A1+aF1Fdzb6/23UQKlKFlwomZFbixUSHW6Ve0Nc7B2YXEMK02RY38/nmfyOaUH9OqC
aumCyiUDrPYPAQFEK6EX+bNDwNMStppOPRgRrBno8m2IyIvEQLlK/TD9CPWTzu3qj57TC8EX6jyT
3+lsI8SHq2Qo5VvjNZ8tENUPFY6X92gcmmtbivqSpZDKUO5e6SfYR8SN53J0do5OzmiqDcYz7G8Q
Br1PggNNoQeUiuE1ZIX+6IWZcQIITQAD9wae7PUoW6p6pXKzuIw+Nd/UKuOPJImvlKMopcfD9Nro
z5amJ38l0eKwvbv0rfDKfqlrY4ZSlIJYSQt+zWRIO3umli+cjqC1Orc3E8ZesC5ya6Ie/ELbUgK8
FCAgkRhtsVBDcZLCeU1C2Mpp0DnXVtoG2ayO++649Hq7Tg+/lOW8N6KWP9SijlE9wqovPGeHleeR
ksgADKSbGEQY5kMI7gcHIyN2Vr/+9Og945bQfqKZ02z1A82YSQPZxxBQu5VP1kQzbMdq0La5Zzc7
DALFJkRhduh96rnKHuwTtm+1LPsiv5TE5ZIxHLoY+m3IwF1j3LL7yMHX+1lnjIO29H5Y6ZHyWEKW
QaeN4AldCbEnS3RFMn6YGFBN3D8Lii/pxRHmRiPG6y8AQLrcTf0XZdUOqIf7x0QpgIKz/kNc16kw
ed0xHc4FAa0/Y66/TH7ufwdCeyNns/kWWgeVJw++yOr8Go2x++oc4ycP8/ALLMevkdbDZ+FzZarB
jD+LhPQBT/bTTuKIW/QYwx/jQTV733PGU1ApytHpNHwrX986oqpu3IgI/jKZsYnWADZuFSd6SphR
UxW9mEofaGI25S21ERNiSQ2+oIMdLQDCIWE9c7HXS2M6MBZKM0ZWWZsvbt46n/DiEYvZbXFl3U14
GjlKF3sE2hiKBnyPSKJNY0ECCZgFpW5dPxHSStr1UAR7+EHeKpe+c9LhU8CVFhrZ75ztjF3hJUyo
iczyXSup279Ddc7DPv7Tpmi0ENtUF+64hHGlrMCj3mmXfBPdLZiKnjM/ubPPu5vu5UDebONSkVN0
qWy1vT+rStuUXHuUo/fdVqfrRiHTWd93OT9ypLmDOt53CR1TfE63rmg1pMskvDBdIOFLdi89yqEV
J1C4LkRXvQ8oRV1nRPhVOOPFMpPj/XAkqDLiuqVgwbzkHdgzwrcsHcFQZscG9cxBVap7TMhm+UjN
cBtyl/8DL+MdZXt61UWnEabm4P/+X09lsqOWYJn0bSTLVT8N0Z9Gwy7a1bHGTUqoTakx0Cunzaj/
kGZxf4qnvJU+WtMHbnTudKE+7V2FvWag5giu14VuDIjn/tRwQCSbGdRB+4ovKyQIY93ldfraZzOm
DyqsW/jXJPbx/neUhJlX+lcDpsnSd2dIFUSHBXy34lOPDozf2ceUj+NGA/u7uh9G6c8I74/XMKzS
p6CIw+U/xycmzi2/xwiUu2sLW/vnZWDFf1mD4Z6nMqXqUiObpoZWfLphQkYO4sPTVMIwglLTMKBY
q1Fq4hIK09okaqweKfuXV16NuaMJcwf0m7wi0wb7YaD4NWEeXAcWXgtCcGtSW8I/te7mh5i5wjJu
7IGgwBoyYecx78UliTg1q18R1Idn4acrKzDGJ+JEKgpJsXoesWwcdeKY73toJ0tK52LfBm6x99HZ
bSu0x32atseqb9tjjSj8mBBZhdKSStB83Jf1wqMb9SyzuFvZvQIexld/uW9KqrvEdRXPiQ1KIa76
iY/PJEVWMdMthip98ToteZlVXIZQwfN9z3Bs2HgKwJUfmtEqJHZhNeSQlnRJip6hIv+G6ThbpMrS
dgHj4G0gdEqvp/haRv0LGtJxM0kU5U6reR9AgcwHQxrDMahyXCBa+Z1XCDoSXBePNN4CpqRGt2kH
ZrkxnXy9z5KPPNSaDQl2MPQJLf1wzeY9i7XmHOcw3EbXB6gyPy3pW+4DUIXWkDg3tmq1izbjQTst
EH88dZ2yRv7ArkTYGKX6c9W0JeKB1lyXAZpxp2jtTaB3u/v7QbzkLPssczcgw7oPGkX3w11r1xs0
NhnaucT7oAGzwatevKka+UFdhTRLjApN9rxCM/S43VYmDCDc+CNUZ3cCMmEAFHVkuQYeTAYuI/ZT
R24r+I5xhhXNuMbEJso5ENaxHKLyE4naKY9j/8WP3GBXUZElzJGEFkxKaIRsj/iIYOi459iqP3h2
Vi1rr+qWmk7EKW+/2FVOe8SjK04wp6x92WSH2GYZIptM7AZl+DuQUgz9RVe+iITbI11GApiAKSMT
978lgWTvvuZkC8SCNrR5L14KP6pOmYqmdU/Xy7TJz8C/3X44NqhZZb8LOqHbkcegmgAPyfTMPgpi
ngJw1BCY2ksIveGXMuYFSVC17YGvLfugF8fYCJe+HStOePawcHbbRuDs8BOT9Z3NWh1CDKpepW1L
3zdfjPiLW2p0gBYrKPCFzkdndgmy1V7j6SAPcofsAYEg8dAmBBhYJMScOqt5ISuAANGUa/p+kzUH
csAN2RPWPhGFPZHsTHXo15/xI0pLvzptIq3VrSFWc4qt6incWpZu/AwsOWiHoAvu/A4cf5TtkqZ/
izQElyRHyMNUdHsXuXdkjsmTHfQRe3RzzIxc8Uk6Brd+spdL2x7f6xGQq6IRHnvmlz0QtTf/p2Ew
94rcOkkWndR+4qXTB+O3ZhLdQixvfyzoXq3cwv0uI4Ygm0n9kxv2wy6k9L/GIZ88lwUKSYWGd9R1
GlqkmZ10HRdaJwT4E8AxQ+E96VGf7PRYfiUk5QCd8LPnAjfeP3WnMSSftOIXHQaJdJ1ZGD1jnWE/
NOW2pBAP481DGqrVK5H2483wECBIwF77+26fDA9FGaOcdsPgJIPy8364Vc6E/y/UaH80VzuD/2N4
orgEYRs+ZWLs001pikfX6X0SrBI6lMzGBUhl5BXY+/dD1HX7jGn6/r77PxtSWng0H74BvcZrza3+
CBTA8LmEfk5H4UJhCQ6GaPUzxm/9HCKKeAoS6Aix5yRHZeWcJyiZEea6h8j/lGTT7e87Vl93K20E
jp75hTjrS+GY1vn+/3BMFVI2JntyNKOzWVTROTWSbCEqxSBbieRYww07Wp3jrqWTAefX6rNpaPVL
lxbW3kcqvYDFFX7K2a0CnyhfJwiLHnCrOM9OH6XcL8n7q5XzjEGZAn0PsqTO8HGkeTmhk/cgZTYV
8ShimPb/HGPMfrQQ2eIjSJuDzskPtZAmctu4mLN6d19Yyj0jYc24dEkK1xBvAR8wzXBXjcEtsJ0a
0HNU441MnEfXa62r56J6cQM3AzTu0Zy38O+bgbmi4Z1dNS9+iYBG58yaLlRCVxC+60teQTW2Jl/C
q2fXn4NqQb+QHeUTitQkdf8OMb+n5NHTO2o7/9Pvx/iALu5Trz6KmNYWhiMjqGcvbGieTKuENOxF
byQkZw9ov2YAEeFns3DU11VNTdBACUfGdkb368GtCS1se1B1vrlwIFEdU7ssT3BEipMGQWKbTP2X
rLSDJ+vdEI7mihWJS7+07Pd1MAxL+q8byIc4cobW2LqThqJrUG+aFu4Lzxv3xHKLA/AZLr4ooTeb
yBTdCpCQzgn3NE8PFT3kzX3vfza2GoplCFKB2SjWDWwIbCqr2MFLCjF5MFyaTuWfmqnuj6SeAwo2
/VM8RK8se8RhtF2SgjW3fjQ40956OelPLBSQoQEWXZV0QR8cQzLbmjeoVOQOdzVJVg2+xK6Jm4uY
aLMDpw7WedE2l1ThdyNSdF0Cid3FmttAlVJev+yTpF4AyofukDJRGHTDfiVSPdpQAFjaJv6V+9uU
87tzivzfoxKBu+BMDWBQCRKjD70Jb4ON4l45SDCdMvTwmXA8ZOq2aOF1bLMBdSfGv2NQY2/jEjK/
DWw+0mWtF2m/mWMTrQmWhQiGjhTaBuFHneD/GQPcMC3JmDOE+TWjz7rwUf6i/68ZHFFurACFpCf8
4jCD8/qADyFd2UHkPpZ6Aq+xG41HnVYQ/CRuanmIeqEQJhybeTM5kDIjcEZPDs3vVUYBYqUqf7qV
jHgP0zDUB6vDa+px3YHCqKdDGhPj6rHQROvA7n0DbJeVApy7jTE/WW9QjaBhmG4evOI8E80mNMAI
4sbnbQ/NuK31vHnrLA+vBd52chWd+k1DM7/06G3VGXJRLbIZRDBDYJYhzvexZ36wmkJ3TwRf9Ck8
SNIq0YpNYVgf9ByC430zSbJHVWV+10ygH3NlFm/DMCNd3Y6VKZ/aTg1asKDldq27yfxpBoqeqsMo
g7l5zFX6Epk0gR3AsyRUucdhmPJrm6c7iijqfN9TnQ88rgtRiwu8TGV7srzuUJUltcDS/kv/PuAa
bpx13eU6eXZavW0ogQqlJUilIqSaRugLoC04ByO9I/5OdeNCmgYKmhm+WEarfr44Ha8tc7ZhClK1
Rjs5Jswz8Bl+daSEHWg4NTfzJ/b19KYmKzi2WfAbYlXblab/qxxFtFZqkzHl0B9+QtFAmFSDGtwu
n13g+7Fh7YIhv1YWDjysivYubteR8hAndQZLjMIY97PeWuC1Ooq5SUtIT7dCl/9biX4kFRudmxI9
PgL/xx/MAebH1F3NgWhbHRfl/r7b2eaV7IB6aZdcLVsLifKtSNHzIFs9CFevHyTf5KFBEXmIcTqW
gckf2tmoPe8WkvsDfgAuDKjt8n7IxIqAz8p3VnqBXHoqq5pzw82ByE7aWYJ3W4+Jgvjb6gIotiD6
Qpf1FZZK9VaE3fAsYAeFTVi9+YLmee/oBBVJsOF87ylhVRmCiHmTmH19qlJ4W/cHghgpcznA05GN
ypgiZQZpiSMmlR5rJ0ZzgxDkNt5HUxoTxp7a6yRHWeYGdXKb4v7XkcgV7hrxKi/3unKwwIru35tw
PiaLZ2OEppuUlBPmlbdXzmSij1zMsax1Py6nLMZGNWW/kwTS5fiJQWqKQeqM0dgbzY2SU6g50yOR
Hv3VIgSL9SnzfncEEgMcFIKFwXqK+33a7nG3xQ/YesxVk6dvCeaGdeoSt0NvWX+cQlpNeq/9Vk1l
7Jrir51TmQggHCwQw9Gp92SwapFx7HBy+rtKb0jXpLRwPwQVe62oaC1Ggl+XLV7XeDF2dL0QhdEJ
00NmFwTHP3quAH+FbGJrAgl8u+8O3mvYxeYTnbz4RRntO9j++Iv2mlxgafYOZieT5x7HkZfou2Aa
XqqhDNZVCwnnvrGpZba4lNJbNiGYsHsKa2Rh+k+5H3oXYiLU3hj190kKQNmGi73f4RJB8lK/hjKs
P8vgy6z/MSkCXAdK9WImnyoyWqTNjv0yDc6JpfDGsqT/hU4OHRbeSA0d99r1wVn7jUucL+MIsSLD
dLxvRGR4+6lyH+qerGWSSsadGul7uVErnjFtV/D9QKvlpteTK9JPr0EMGtkNEM723Mx2o8kAE6mj
TCTMPF13NoCcqLD5b7mTtC8a+Fxl6eXVrIIeBp06JRZVazr5H05twSDPkzn8rymu3kDp3EKi90Aj
t7gKh3q0MFlW2yapjLllISboA2jVGtkfu2IYFllh9QeXtt+qwrqDJDdUb3rbblzGovN9j9P+Uomh
xphlwXMmoIRbPOaLAWmyejRSzOlg+clEwaW1FINfHCjvyF1C/DwyWDR+KtyRxFFd64DWaN3Km+hu
0kFjlBlJdcgtRx3UaBaHenX///1olRhr0ccJ2kQ7JDAelloXtyk/72cszdMFIWn8paQaILHDh4c6
wtj4rg/pUQ/sdzmrz2sH2bzVYO/qzIAycVrGy4lPaCV9BJReM31BAY6Wto80Qw8kzrxggmmiFfvW
x85Rhs2Kwki8y/VoKccUHXNhV2c9LotVNdrERmY+in8vfC2rAEBBv6vyKj6FApJ24LCpLGuNEF/s
bDIWG7hNsIBd/dQ10BcqjNDhbBhfwYYIF3RYxMKtBeXqXJQ3f4CfUet+vhp9XCNFHUExzv7ZToxA
qp4G0MVdt1OV7NENDu1LZknjwU1L/YcLj0hFP/vV1MiNmbgHN6ZUZ9U0OCO+9ycHtMAr/BXjHu64
LtxHSdrJibKsOAVpxiRRd9dVnr87Ue1/oN0ycWnR6KQwXb7KSN+TjfMtPb/bRPlACPFEu8Yoymuj
Ew7g191FzB7XcKcNItpliqmhqmMCULIwC7eGnAoytr1iR7X6O6cXuaFO6JDx4cT1U2N6z41QObyJ
/94Y4NBryvq6OZEE2vznRs67dTDuVQOlw8ZtDL6OIPvJBmCvM7XxKjfeVEPlvFAyMJ9KFlpguTT7
JYGtu9E7ok48a/yqLaP668yG3pk8+TB43qqWffVjwcEjPUwzrnFALh31M/1JmtYhbc3gTFZki0cC
EXAu/Ji8OcQfGWlweO3Sr0FyV1eGPi5rSubbMWteuQNYnyalgNlgoPYdhfOL8tLPtgnMT8/hWkxS
Iz54gzudx0r/ZYJHta2v3wSssdTtxk83hlOfR3XzEc6U9Kgd5Dv1QuR7iZXduLeFi0gbk2vQ5NVC
RB5JbGOQbWSYf9kkjP4xyHJr67L+1DLSmoywMY6YBM0nWtzDamIR8trH/PmAauJvBQ/W8sOVOY3V
bXQCtZl8E4nqWJZEDe6abCy/iPOZkbMY/3Ju5eRIYuZp02QDNX3EMGxkL10y0ZUDQNdN9bjNfPKk
BhdDTNR4N7/SjJ1TYs7Vp1hfE1dTL+7lwdTHzDHz3Z0lugEPP088PrMcgqXsxuO+ckvtkGJywqZD
M6MumHgaRGtL1+muCbW1R3MgUN5XhliPmrk0cpLaQVTaF2y+xrbU3WolE7N9B6Wzoggtdwa1tUVd
2s5eF6mzVyYU8dZxxzcR94/VaGrv45QMG0nJckk7SXuvp+rbG8Dp6Ezinq1JfN4PM9u3loLveWM3
afjBn7FMVKwjbYkdHPh6ugAqqcGT9sfF0NHzqZouuNoRjvr5Vem75NuoqNLl/XdSAaH5qAiE9BH8
nwP7V9dJAsskYd1M/NZFPMSPRV9ba98jP3mWyCDNW0/0Zxc0luvDxOLryU+zX0oF3C5MPf/IB31e
EH+B/G1PdmpqS5Yhza5H/faQxLa3DKSzlR4TPXx8wm/GPSVghTceNYnhUIYaKC1vYxkrlKJFAkmE
kCRO7nBd+XSmU0nE8hh5T3YmskXv4LYxQ1t7ieofgirsDZVyD8+anX1oloBBkvbJMyu3/qEwiDeg
rZ1v5xJPPATT2oxhOVMtL/+YXcEACqLnsUHkCn0+OBeRdZRj7kCCqcXjII5FNVL3tElYboHfAYLG
AS2rbdgFJ/JA91k7BUsnkxOhvLI5hc2oL5Qdf5Yy7/A6qzV6OfPStlJuyD+GYBva7SqAE/M4IeM/
BdiGuVeaCYL3cQvEr7ncN0lv1eQe+GDKXehiY2fJY9Nw8mMvUztDtfIhMTjdksn6wzKZ3mehNn2A
by4aLOTnSrtpUaOTf4RbsEHbt9K2DmzlY5a0/boOPHvff8fJlD/13L20mMJB7Z1Z9BXYKUrBB0Sg
shUZ+Rq9yC1wDefSkm5+CSYNEwcn7SbhC71MAxAgabQK2Iuxj8L0937Ym59v6j80ol6Mvn+cImS9
DhWjJZOrmAZj8ddqgByj2NokofHWG84yzUFQ2n7wxzHbc6gmOAvSJ9u+n+08TmeCfSHvHllVciDo
ZiQJ10Vu2KbGdSIshAUib1VM9aHMsf7oRfRVOLw3PHfVsgljArVTk5RlxtilFRf2wZk39/9xd8L3
jZGRZQFBeEMtzcdw0ptjlI4kIDBpWFAwZTXu6+uh1X5zJC+QOJIvL6G0nxrmKh4Y6HojQgspB3pB
JZ9dGICeCmV9rHx9oJ4bbGVWDI82JwgBsOo4mWZCzp77oCyU5xmIu6Vsh/Ql6J57mPLkoEFG13Pz
OaJ2fEv9lbAhC8SVnE7Ck38w3n/0zCGf8rHrtyx7qoXvzeTabh92k7umSQhZNcXz7JYQ+53nBu4q
dCuw9iE1snr2ATPRh4WArn1tp9XX5JAtZpOs2ZJQ2o900JwCioKKWGYq13vpMEEzHfNZFvpg0fta
LaoiLq810GoYDLE81tHwTihwk7buIu3d6BWHrrEQxLzuvTafqZVuQe5bMF0riUe4JRPnvRpSWB5O
mG1tvGMrlhQMgYDSgV6JPYTP5IH8uyJTzKG05yICYPyANpmCLimkIdEDVEyqd9o/X0XRbSSrJFBF
EKbgxJXPyiB5zT70gUvERTc+aY0kGQWE8qPh9hdWEt42TLPuHM+bDHmaW5QkvHhMQ6tSRP5DU1aH
whpusVdDcNr4Ghmbg2u86lrqnXONAKU+NMZV5/mA+m3c/ZbZPQf0MNaBABdC7wr/du+dbWpgZykg
FnJ+fNIjUQ8hCYPnPoySMysw1hG9kA95z/cx9ajXA9a4bmvbK56hE/wqTiPF/kfhJzCcB+sttax6
V3eyAPytG0ud3/t434U9bz0rSs8Nk1GnHpvHWY7AzaWZbIippb+yzJfRVvoKvA0skpSET+w853ZD
b8l50M0w3Zi26x3msCPYytk5lDPs1IorVitteu4SNawra0ZKSQEvsNF7ENpw51Sf0ptyFdwJzTxO
9vBHBV32ROtoIl3H6wnVcKqzsCCnG6rhh0KNOEMgUOehhFLfd9zge5MwF4IQwVCztj+77Qxv9aua
AAC5gS/eEz2DcS3CYswbmTQAWURUSroZxdDLk26n6iwdWy3pIojH++79uW3iItTaJi5ZRDLv1Vmz
fIHui9S4rE8eIyMqHlyLJJOySWu8WFW/mmgh4ZTUj4X0gqM9Tgt0itlZKILb+06c6C4NB0B4h0Tm
SFmIm6bi9zPIRGwz/EBHt4JO55bGOcLdevZKYe961O1tNezF/SOJuFdtdVt96TXfdVey4sWREm+a
EFMezRV0W3x7kmAMdOPJtfbacRf1Zr+hmIK1qUk1enNsoK8U+2aojn1cBXtEnxtlp3+7AmBBMEDq
df1SzHe8EhvwqkqCo2dlBgYee3wIyrA8R3ken6IJSJenF+d//AjBX+gDzVqUyU6mabNv4c90Nmg8
ViAwGdLSOReDrnipeJEEf40u7J6F5yPjDPjwraSvUaDPN6GRRCFEt+d45irXWutt74TzKv3uKtNh
mgCXnakuagdjYzOzmSkn7+QUcZW6xRo5XnB2MQHhWiqLtd3pJqrErZ9b056sjj2GZ9I7x7F/6sFb
LWsn+BGpjSwP3gGGiEM8mOKcJh4dZ7PG3pXG7vl+TJkBUAWvXledbT24Vf3d6sp8ul+rk+PMUVEY
Ge675nzp5mpNRZJ82BZlfMH30/nxc9ezQmnKzt+M850g77gIOtaVF6cfiE4CuR4qSWf1JUMOqZV+
+ZkF9p8Q+/iXN/igdNv+B/DKkRzO/K+Ds6aJy+DXIveFwBIzQgBI+ccqEYza714gveTBMc+V1GsO
G0TC62pEPJiSQtUhFskhGJp+EP8p4uTFH532m5shBipHfBp9gYVkdMoPxjMCQZzKvqVThyU58OTV
CjSyub3Me020HEaS1fQv8UDRPOEcukBQ4CqLAQ2VUujLaezNE8EE1QqtQE8QwKx3yaPmQPiUt/YU
Vgs/RxNgEmm10wjD2rIkU08+VEZ6fU5NTm437AJ96jdVoqa97drGuoERerDHwFsJJxVHBzHyCsm6
dgqZNXDye8VZ9Ogr7cLvLw2JmwyiqftSObG1cPuyePML/OZFXBsoiJFam7aevmsJIxj6Q+PDpwv3
IFVTfHU9ykBsRN9BWJz1Sg1/hoaunu4Vv51IV6IJI/pbGYV3mdNtjr1N4gs+92ha8qkwFOUB0AFQ
R9jwCn3pFKr7JcvpyaoH+09Xymc5VvFPmmo30Hntl5gZj1Wjux8CCx1vIUKaolEddrEEX6mlZ9Sy
dVxxKI74Olntg5mdo+w781JRUX1sIq8+Q4irl804ZM94KOMV9gvtaCbESjXIUA4OTuq1Vs1VaFur
Nxo3kx0AhXKLOdGkKZQjl2ozG39gme0Gfu9mIrZoD/9NW/eERx8mCz3aqDnVUUVFi/K3HU5JwWIj
wrP6nEorXrYEeFwwKHeACSv1UkfwqxrTMF//i70z220ba7P2rTT6nAWOe5NAdx+IpCbPjh3bOSHi
DJznYZO8+n7o1P9nqOpKf+eNAIIcyZJFkXt437WeZVnFQPKdlr4vWyAvvUiWJ8sGucV4m7yMm3pK
ovz80LTrq17gy62H7KG1kGg1Pampdr18UfRjm6ShvCwjEtukyNBeLU/fjjvBQqwT0IsilOJ8YFUP
LXxmpKS+Ced3KtzhixVbV4mdolc35UMq2vRVcV2RQDZ9WDRag+2ivGd7pehVG3J4smNT2+XSix7H
BvSX0Wjzg1qouPf6Ur4zpxxb6ZR5dyZWsRBctn7bw6YNKwAmNyM0pf0IOuFax3Nw6IGrXOkteTN1
FqWXbcFWCUZdetEz+Zxo1Wdn7L3OmZJ3eVrS2LloUSEd6xKVdddm6tDSD7rqtNVixWWlNx7D8V6R
/XiL4rkNy0aoO3r6JjERaII91cP2WfPiAYXdSlcKKi8EiMynYKC9t9l17lrXmp5Nl2yr1pniDwun
dewa68csLp6AglafhLbe1D1MRbs1Qdc7+ld9rcII0wfas2ojLNV1Rn/Z/3b4PUHZKdrEcAazvRwk
KjVmRmVF6Ve2FRejUP3nbvDusOSbr7UdvUi01x87jWyVJTHUS2fCaVNuH1PtQTOBh1y9Lz2UjYNq
skeoFKAJANK8c9B6BAw++Ds78p2SmUxNpp05tBVSBOmSADYV+XlKtORiyobkYkzNP+85w0BtF5Ax
IZf/7//e7oneLevd92f328M/PPL96cQK4j37/sxf3qanSLNfbePu2yt+/7235739GJVEsdIhIiYi
z5OLtlriC4wWf97I/3+vzEhjh22EYLJhUp6t+roYKT9BJrmw6C3fFLrRX8bK3r/9hL5YkMYylNVF
4a6XoOjGmxVJ7nWxsKPx5E0x1pgVMs7tMVskMWUpcuYGb+5WyYkPb//pppeEC7EXJubrPCTR54RV
LHkwmVZctzMwQYrau6rTS6bVurkr3NxiWq7ZpHfNUViAv5xCk3c2waAzCuPQHBw0J2zQkqp51GUl
LlWDUeTtR0SE4hqy1MNbTRcqf3/JmR1dl273BB3FfcxtCRxnVp+BXGaEw6/9xQDV8zS0CghZ13ZP
boN1REeHPRh5eTLiUX9uJ5JrbBPLtdLFsVdcV6LKybFbCGWxutY6M3WEZuIsX0tIW7TQewuFXGNi
BsCIt4bY5ndiSCRSTsZvWp/PM3LsnjTmwc0Osp27C8GUdN3eElmHHZgstV2/Pb/uJro18hEVFbQE
Vo9Hg80QG8fhYuqzzzGiBXtEnktiwIgPAOeJpmDGuK3HKng28zByktY3qjJFcFVcw+/xru1t2DeX
uDrWHYMNa02iZ2PCcSeZamFqgkioJ4O2c5M7fg1JQgO4hSwDhgx5SfMIN7Sbliw0oT6crWLDfk4T
KWNzj0C/uk4h8O9H59XQputcxe/iIgGru3h4M6mB6UlJcD0Cv9Aw7hzqB/epfK1Yx4QNeVch9T7j
PobGRC8uflpFVfl02p/QXwEIEk7ChVY/U3GigqaqNuhn0J0Wy9V0WjA4NdVK5EQGHhKzu1E0tR9P
IEKStL9cDPksot45ENRd5qZLbYneSVdJdTl5SoYtquhdNRctiLgmDquxrI45VZpxScqLaW3LC8N9
avKsOTuoYKFnQcubFxACrT1Y7MUn8HjRsh6zLfykpIQ/OgPZex7dYnB9rKJ6XpO4JFs5aN9yYhWt
Vn1o5hxfZjs9G4oEi/xRpkJ9KVaw00mvPuRrP+xj2Bt+gmsH6DdQs4R6LykYU7jO6p3VvNN7w7vB
Q7LulQOyoATsLHRImPVY2sAiTiIeP1SrooLeWw9F8zVK7Q9ygIhjyVUc2mo8oz0N87U6NeNYP9nW
NAWlXgNBa5d7JDQGoWRNqIkeudqYvwxd5+KFJh5BH1tOM3ABpYxLrkdCPWLHqV/HXO4tnJils5b3
XCD9WbM3h8aDvkbW00wknUIXKmmOvNqCaAd3qePrJkHRY+k0kVEAda9m7IWQWfvnQkGDjYbqoFJz
PKoUDWMEM3MaVvdD3ELfBhqzBtjHy11U6fq9gMjekI7lZc7wsYZ1umtQEt/abGQv3YpFwxgt8kSx
xQhnXTvrja09Wp2uIZSO2r3qkcc2Yjez6KGyAqVKH/sb8IfTKcVj8whj/frtsZTsVL/q2uYKklp1
Ow4UGNvuoSaO+6Uu2GO1cnLurC7H/O4NbWAuYNKrsjvkkGhJ+mPB5RSfELCtHwqLYPUxJ1NeRe7L
qo2nxKaZ1uSp/biITzEqfvZhzj7jm8HfxOrDpFjzlbP/IjGM6JOL9r+Pi4EFXssEQCJWu024Q9K8
dyexfNoWJ/2o1ZQGh+5WeunNKlideGv+OBMe+BpX5avXu86HeGaZ7xQUwFwbdlGpoJOjpinPb/eU
g+rdJeeLEv32yPebX57zy+/98CtvL/H9YaPL4wOCz6tBtjGbZxBwFFPIot5ulD0Cw/3+89s9a4zr
89s9eGeLOYS5C9zCgyxQYo9vl7NpxRdigY7eWsVynjbcSk5eQUBIeAcnB1bdMLad7g/TAKhJjxN/
uu8KS7/QI6hKi9MAaykoSi3v7GJlTS1W2HXxknILprc9N9nwCUL0ANelBkvSbdheZ+w6YIHb3Uoz
SDHa7v36yOg4f/P8H/73211z0d41ptHuIznNZ4KM53PsEj2p85Ga0WacFVNzfrtHsDF/z9/83/en
sOwN2f61x2Y7Nn0HnG9d2n43Fogn9Im5goXRAjvNqSGoWtvNt591T+8AP2bdWSvyjcqzgIixY/VK
p689K2Tpxc54OzZv/1EZJtsri9TKODoZVTxQD7T6s5s5SaBnScklnZ9shaE8USOuFV787c3WZQvj
XqGnymhwrt5Oj2YD9L3dq1mzEVC0Izi6ueAbCKopt/Y9OlnP5jqRTvbtKL0dKmM7VMOdopDHhERM
kmcQkliHST6TkmXX63kFYYfySsLykcviQwAazm4vWXIAyYG85QE40FQo+/xuhm/nSyI0IFXQbTMn
+m4CGdQRGCq7oLa4qHtThamkB5Zmuneu5cGVM5XSRIdEBkoJpw43b/eGuWLTGC9g7Blqk1iNZ+L+
7IKUZu6+/ecQL9Gxre8kSaU2Ku/PWDcxlY7T6+hoaWhorWQRQSyOV5fl0Wwlmny3Oc62t360Mvmy
6sYjHEYUWLVKLxctL0KdxJuXyZJ7B+XcJyiuPT39bL43NuHALI6x7orQSHJ511kUvjoyfMkYoCEI
40w4QDNx5KAtVoTwpXa2PFtGcVrnsgyaRdMvAZCw99cIfuK0BSffltFVzp6CjAEr/jQiMBgi+6Nj
kMhL5XGXayK+GssUVrOih54WM3l4ucStRM4RfV/ixu0+cJ2ye2ldgCO5ZrZXHnaBGwNWpb/iN4hV
O78UTRy4b4BMd/JusA4euhRgkEzTEEFfD75Fvc8zHCmzHR2LpbsaEOL7Smbtp86BAkPbzyOAgfWO
iSkFMU+olxMxX9sZ+3ba0ud3v8VW/B8LwNz8+/8Q8jN+/lj9TALg+d9IAJb7hyNcV7qGtFzQKiZh
CN/CfUzjD5fgGKqYwAA8y3F45E8SgGn+YSJ28nSk0OhmDQkk4E8SgPuH4HomFkRalmDdJf+lrJ8t
yuc7BUBahNfwRiZ5praHeuqNEvBDiI3VWM1kaWic0a4hhvOgnzWT9kjC3HUkotSvkUvEiPd/ODq3
317/31gz3taszPv//PctvOTnd5VQzz1iTUgXslGv/MweQPI2b2tMUoSbLea1zPXZ2xEtunwpWote
giwKMHj086r7f37jv3xcGzkEkhtdWEI63q9vXKN18fLKELsOCa7mtufKiDZh33AqzPyhQ8ECMe8b
ION/DAr663sKnSAbgp0YS0zD/uXDwmxZnLZmW0ctnADltvegHa9mYFs5uQuixbaEECZkWz3u//nT
/pyhw5dLYhQSL/KSbNNFi7ql3fzw5aIYMfCjoh+ih79H23OfTEiTQbWFJDqGpt3dUyB+KRf1m6P8
S1TTtzeWLme0wQpU2O4vb0xvdSvQ6IL48/UdkEq0ZgZxmoA/pXnynJhQPXxw5DR92agC+Kn3sn1u
cnaN/3wAzJ+DSN7+EPvtwrM90+Vb+AVysdQrXZzKdnZJhYogSkyijx3jXbfGKwksTrJfMTAfevgd
e7MzoaAu6xSOgj6yZGN4D/Y4DWwwj7vRMEn4xNyxQyBvomfw7N1QJNW7duCBf/6r/3J12IIvixwv
NgoIYX69JtN0bAZnmB1IMvml6rSDNKbPC39sQi4tcu/0N1/X35ygju1YOhciw5Tj/XKQpjzDoZex
ocSDwT7Sa4GpVklzNEvyZdQ0eMhDwU7ivckf/vmTGj9naL19P46j2470BGZgPu7PZyhNkra0MrrE
0tMIhqjS+7ntHz8PWDzqzUgdlVIcy9j9pKnkHsLI9T+//99cIAIkskvUkiFcmtM/vz0+g3mYvMjZ
LcOsnxj0rF00Em4+puASl0b3NvYwnZEp2/jHw/yb0/NnBMvbp//p7X8ZGdzIgEAxe3DB3fxg2eML
w8fitwJjiknT7zfv9jdfszAMvIBSF7ZjOtu18sNoMK9EansGLUdtJP8gtz41eDgRHPS0yesQdwpm
P1f+ZvAzTF71p6HeFsKwJfOYq6OHsn5510KQQYyJBXtrv8pdjO0bRx9GPK4+uesWvQplTJAnwrLa
T2IWZOtA6adRdI+8dVK/+cKNvw4IEqyOLVGPWLprer/8Obo2RPTBIO/NeaECenIXk2GcHNeGNNeV
PWg5M985ZeaE+KgbkNnOp38+5d5O6Z8PiHS2f6bDtGv/5eq2yQBKPObknYXmxVfL+ETnLCPGwbFP
7lhQ+Szij6bC1ORlh8GYH0YB0y3q7BfQqOyUcZ0Gv/mT/npQPE5GmuPSNm1DetuZ88OZ4XqJcGWb
g66S8XpM7E4/TkZOxK5KZ6Q7qBs3N0aQxvwhRT3NUFRt918+O7e/wXWEZ0lOwi0C8ce/YWkXYeRu
hV/OagFOO4VF0Ju1+MboQgAf149yybKD3kPG+udP/9fRlo9tk+omHAJrWAf9/MYoZrVFZAVLggY4
TK/0u5ZosSrBVJ+Q0rJSKP3NR30bwH8+BXhLUh49rkehG78eby41U5tMJD9zD3iA1hjv7agLAu9W
uoFL7Ku4ToDAQc/tjQ1PPwK+Vh4/YmGrD7ChQUysXYEKBoZmVi/FSSNxHfk52zxhMF0ZE5c2H6hC
RZ5uIG+isYWpUGJaIn9fZbb4zTn018Fl+0h8eabOSodT++ejaPZqrocSHJArFJev6V27uveMrie0
Eu+G1NxyV5Gv8M9f3V/HT086OjAs2vtcUL8eR2uxez3qqWAN6BrPBmgGJAtJHeSGmveFV+a/Wbb+
3YeUpDAIvLOW2FbeP5+jUaG5Kyi7HZelEwj8kXA1B5iXcdz4cV4NIf4SvDl5Wf3mJGXhxmv/eM6w
Uuc0lYLrc5unf70+KscrdWO0Hux1WLWnKHUVaFI0LHP6ICnMaucJPZ1xaczZmpMXm43iwJvUAmhK
H0939HpwTaQiQe9ctiyN0RQ1RYywtl6Ng04+5vSkxFhaWKrLbPWHoUBqpWpHn1C4qnz0gVL0GK/A
FpZhk2WTQH5deWmgDcuGBrYX18KTLHMvqNbW7H0AnS4SLeqR49mdU0HjI2czHkxWkqZkKI9WtIcS
mbjv6QEYXoB1LN50qYakllWgD6IK5TSmE+1ys3O0O2bSdej8NnFLwqpK1l1sZkfiUU8enu723YJB
pTnZC5keTNb0XRw0S4OUpySZyDoktbQsFgkmscwHX9hl02DqKxlodp5Jy/JRs2D07BEKFfTfCzDJ
Fk5HQ0O2mXuTXnd7NAZVTNpnNEv7vppFUeqBSZdtPSy0TyryG+SKRX7kYl3GcGxWgeZcTzqP5Ewx
pUYVrLnS43ZX5wji3QP9ySi6jonXSPaIFd3Nyr26jhkwHBHvEdBUXvL7RhY223ZjKcR8EmNEyAYw
Jr0I6oiSN0T9rDPWvZcOIM4rO2mywzi7af5EYmLFdEGi0ijgldoFKDPSjcRa7XNFw/Wu4BiOZO1J
qDdJMEyE7l0J0YjUT6M8NgCzKD3PAlSB2Lbtnrz5fYFtygrBkejxO31k7EEfa5ImnMKj7n1TzkLs
0kZxH8HaDBkW3q74olsZLBWttJqaQnUzEkQOidtCVtMuFOHqtrdjyi0QwEJLNNO0NyZdGu/HvuoL
7FaxRtSKRqPCH9m8TaEoaTOdLWvQ84MLrryEHUVK0M04GvB3Um9wN+byjE7PGdxaJwIipqOAMp24
c0Nb9f6dkU2pHsg0Woq9hEdARve8aJ5P85ryYedMOZ8dB3yw9INW8Oek1ogTIGuSQ1pykQRzSX7c
ntC2mdj2DGEfGvtEb/bLggsY8MEIqCdKhYePeQTFHUiIKfXBcNBwXdRZEhOsVdUDU2g81nNObgKs
arKcFEpiBLZaT5lQqPzz0s9Tckq9vi4C3Uo1hPumDTo/xnLuImDKMgQLzlo4W/hIZQYGbFX1Yo9N
NF3VDaqX0Ftyt3sekMDTMiJ5CV77KvqEZgXQ86ec9k56RAePIyWPhqi+EyLpB6jSzZBgKSLw54Db
2hZ7NrWCJJ4EFPh66USlRU8rmZ2Z5HYTEVQQwSonVAhxEjzzLEY3pS8m0YuZXWyYrNlFuag4UwQ1
2KxYBQXnIikmYvuiuAvTVtF06mOZDQfXNhcr4Bg4Woj3DOgTMgZbQ4SaYlzo+Ii2H7eRMR6dONfJ
Oqlkn/iy9UhXGkkVYnWZ9j1dSpgpZQh5mP3lQqht6k/9Vg4tKYWWB8eRqxXaUkqKDbNNq8fn1EuZ
uBzyVn1vWQd5rVqGJaIy1qo7VMSuQccitCA7UrpAuNpanTIREE2lhY1MNThb11UDAjtWW44T+qR8
D3Stc86ZnFbPX3rPVUdz6lygBkDjtJcGbHgHjTfvEPVFU5nhv9JEurdaFo0Bi0SBGatpMR4aFV7z
YMZpPR2shaYsbTEl4tCK3FX4hDFg3jZWw5z92IIRu/fg26aPBrJFUldFMqqg5HKEdK17y3Cs0sqU
wTrNHBovGvQuXNupK88t+lX8FdoQr2cj8SDQziXtbiQgURbdMQTH2h1ZTayU8ha/+G4ugaAE6Vit
zW6RcWXxdVprv08xZs6BJFJPHW3TGquDBiKneV+vdcLgRZJNE9hGKzlKxZKrELkO6xRzdqIi7MZ0
XHdRrCNjE7ncghjMVfUv5gRZ+CySiSQwAzyO5ieM/c2hGjMLYoIH6JhKa58pHKF2Wh0Ywhyq8JDX
vBBCOJEVNEGVRR0iFiNWpTwZA0o1dnxdcoC1yxzhVAuk2lrpzS8qwe07rZmqAKk3GBWjsYLO4nUR
0CYmoCFFXZLq6rbW5ggnWW0kXVDTBqg1da9NxdyFHtGChLO2zRCFc5JUqx9nuS7CBdFNugc5vU6X
GH/iPBR9a5TYGvssKqll7FG65wgm/Ri9b0LIJmHLBOVdxB5k/EO3SJBGaQVyGzMxkEFf63OoH2k6
rQv4ZD3GdovYifNEDk5yJA5TZzvluLVVnqZaLeAgSquO/G5NBLTnqkHfbs65m+7V4JRcSVQE+2Bu
FELeSDU9JsCqdpw9Wu2SPOhGZak/RG4pj/lQ9iaxJjY1gwEY0nj0xGiSqImApr7GVGBWt7D0a9hN
c2nEh6Fv+yK0mnmtDjOtuum0Ii/X/bKlK34yWy06obZyiN4ylZIPWYP0d++4rumQNQY55lD2UqTH
HKTRdFAWUq+zKhQmJaJPdMfvJgOHoJ6AyTo0/TjQs24tIremskVTEMUKuSIDNoQzNWjRxKZ+9JbC
Z0jyeuKZJKGRBvbsyB/tQUgyK1EpBH2EYfZMzo0gCc6rI+fBGjpwaNbM2HTIoGFKxtiunk7tUqn6
OTFREzCL2p19dJo+cq46M4/7QxuRcbmrmgpsaGG3hTgL5VF0HXTXLY8G/uMDONOe6M6I+cRPEn0g
pkLZCHyPNFJy57rQ4959INmpZf0f5e54g3gHEQauoTo+gckgNkna/WgToqjp7V1BjmpDy2feMrD6
wimggyR981HAF8BJIZa4OVb6NM0HOhW2PALXZEV2pY3xWEJ3WNJK3msmuS9hbAKqZ2Hb1P1xwOpW
BZK1QH+2NcNYv9Qpc87RHWlRHxHTju6R+cemHaaZk0liuGDf2BgpNSQKDcVyYcRct/ve5YDDe8vp
1GiZhm8PEeQqfXtN4oV82bQr93wCNJ6Ubix5ets2/EtdiuuP0/Cl/Y/tdz4BD0BdkQz/9R8//XT4
Ul9/LL/0vz7pp9/p/+vt4fhLvQGCf/qBbL90WO5Gapj3X/qx+Pb6fz7zf/vgv315e5WHpfnyn//+
iclj2F4txpb4U7vBYr/1P7cnHlAV/+Xp37oTtCB0QaOBWjxFIXfb/X5rTmj6H5Rt2M7pummx52Br
TvXsO6jYsFwcmMAm2X0ZHg/92Z4Qf2xFS/a0UpdAHSi2/CucYsN7K1L/sPExKQtQNqc6CKuYlaX+
S42u73KD3eNXTosqpQboDcn9SpdVaVzWuC00Hz1fHYxYC4IOgA9xcWQbUAajU2e03X2SwD2aknw6
Si1mSi6IGDU0Yd9UmMKvB6oclpqsGwsKKFKCHAm0gR6rXq2nZJHOIUVCGvQlCth4IfPW0AHcTwaB
qxEN8hJE0VnlztlmbeubWdPuPRbjHTR/GgxjAMwgPRMeiVK5GJBZeH2AlQsFDGsDc0F7zdB6mpbk
0qt7J5za7F6zm9af0+whjdKJxcrt2IFPH1Wuo6LKPgiXnEe39podYgYu+K7ezU3kHTGZnNxGfi1p
lSp4JFczcV8IYS0nHOvcIgoipb7ovDcx051KgrlXcgfaOZ8p+1Ws0tAfZXlFf7cOUYNNUEHcwp80
vyCPPGbSdqkOh2uMxXG9sWoLi1uSEgUh0s/0UC4+OFr+mlk1LWMas7sikc8WhDuBbyqsaoqZA42W
XiHAhc0ZoeNIlgDH5kcd/lG9bUFi70Ts261aWvIdviaEnQnIEbNH5rUh3k/u8rxUmKSW4QI7PprU
pTkvVdbv6gQVUYIOdrXc946m2HGU+V3VHLOuely18jFd9Fuo1QFSZEIrWLz7UOwVue8RcU3kbq/P
Yllvktk7jtBXAjOdyfzgQycos5aZswg5QOoiryUB8oDB7Z5Mqo2c39xE3nprorB3sObuRrIFcd0C
XGujUzlSYs2J0AlcE9ksKdaPIyp42Vqhm2ZfC4gjWKPr0zxXH9fLZNZQLNdu5+ckd9YO6XDu+Clp
QBzJCGJR+ejRKjm5rvU5WfSrqWT52AMJ2UosLyVDJC7XhDldg6KLvUC6DU369ibdYgiyiDqy4/hu
WdzauXHrQaf3icn6vGSaL0tUq4kqMAdWX2sr63bRCgaxa9Ov3aDty1o8Zsp5P9qkaysEEKQJLuKj
Prdt0HbuwVnSe4IjtnQ/aPzZql+YFjoJU1veeQA81Trdg1fhxfvxNTFvyTU2dr0dYdjFueabIr+v
pSj9J5PNJ7yLLQ86xg6oEGywTbnYqkgBXfv3xNLhbOjGh2Lmm4/T4Y4NIWGTAniwRotkcrO90S0E
7Q0Av93ysnBIksSWHHTVctunUZBYCBdiM5MhFqjLdh4zLDE4oAavCxwKEiCQh204wRGM4PrcNC5h
ZMY7KxXvM5EXqK36A64I75jDS987a9+FLImss+w1zLbbve8/1vg/DsYiLoiWr87LdmMY5Z/3HOeS
GgNtL3RfXFYwe6gfzBF7IhuB99ncbpjM7UNLERZDlnOGtEXGBDiw3Vo33eXbTRt7aPURy/tRQ+eM
hUH70rRuu0/c9TEnxQZPAXnOw6gFnUm2ervDuXphj5rywQY5x8UsDk4KgSmx5xaryJbemUiF0Fml
kKlNC/t6n+9MVP47RFnOBSc3EXizYR/GEpFIZ47ZOTLwYXvZBZzb/OLtnpr17M97ZDKM1Hd3bcXu
ezX6Z8USKLCGify+ktAcJYprVlcJabRgKCt6ayMK811qRMkFMugi6N069k0IGH1amMdkE0i93cyz
eKUdxUp/0zbFwwCUu3TJys743mY2QDshO9DYCdKqQreOWpGtAZH0nFJu2oA5zAnz02pRn23ZIGc0
PISaeMrDyib9JaHwnyOuZZe6oNgBFGSyHmY7KH0dsby2iRDbBluOYW5ZeCZIuBrrQx+n15xqYYuP
KyjmWdt3GpAsqaqndHRfGgy5KLOiXabP4QBVbN8UDz0nEWQReGlRgtdo7J5UXs3nBNQ+c0rAInLj
1LXZ2XxM055KI1AVn+LCwRNOfyzROwIuxfaDtmiEGNtQ0SA7CmgYcGLXu3PAPF1g2r3JJrc9cJQx
u/UrW6wKVWc80cnrkHDSjVNntk+XGF6GgwMRxCf/6onNSL7TDckCjxZMRRUKq2aeNjYbIiLVdCxb
HdEZMZtUhETtfTywRuxaruVuEK98YRo4dOIf5dJjVEIAY87YQTtT3i1EcczF/A7Rz/iQiZtWOMCt
HLkvM80KiEZO2J75RaM+4qedgxm94Xu31MddZHJ4O5svY53RN4/uTsTusmc/p451zgamx1+zKVrL
ve0MJuySmCmhYJqamvaVwvQTVR/Pd2p6/lTzycKrnDWMymg/OysfSXdf0TkxdBAJFihyS2Ht4Kqr
mmK5drzqppiHqwW+cohI70GZGNOk3XX+Ot9aNuRKrJLIrOZ4P6NRPZJvxJpW09Ywpr985Ro11Mym
5Evs2w9rw/gs6MRS0YovDBHNbP+mg26oHcJKElrXxww7/V7GS4sbLbfepUi1Om8YA5EoSBVUde7x
2qBKbtkpypxTlgU52SMEp5lZTr1pnM4WcdN4aPVwkBiakPXNV2W1uNtMNgEgc9H0eiRil3VxIG5M
sIIRlT8lUxxYcWETKZM5u6bUz20Cr58Bu79N9YJEHZrShxQDBSC/z4NHQpubDtkeutVzgwXiwnTM
BrxpGpaQmC+HITpNZjtfdJBhduSamTtzibrrMfmc2bUblOOKKnuLvokBKGywINs3Ne3duo7NneEW
y73e51dQ47JnPYPCZlgTMuWmiK56nULNkCSPiM1S8A4LhmoqOE9pRn8kW+x9O5GYhhKnCPt6m5Og
Ru3wIF2Q9HIhsB35bISbsEuyYw7fpCLcfZfb47InZRUOahqTcLqUrCm8g9A43XMUbAEGLOtapFBM
p96ZX/UI6UCrhoPmjD0OIfJxXK/pAow7+Y7Sjw2xSbFXje+Tofxq6+n0Lo8b0F98i/dNxanJpgRt
VlOu4dB6QHXzSgfnr875OOybBUdUntsDwbj46QcKZDub4Ezfq4tL8sWHS2osj2XZjQcPZuOlvTSP
dYOQxXDuDOKTQEi4LosBGAUtwMxdYyuS1xD7+f1IIJKjY/KipWIxtzirnww1kb339BeI62tYuGrD
BTgkfVd6atgvevpiJdF6nNmC7hKocAeLXEtgAfWHCppUgHJAA0fWNEFdhdnadU9DlrxEIuvvSRc2
wMvkBO1ka6gPhRmOVfsRs7JxNVdEtFbkU/dT8bUEoEevFf1wBup7n4LDGPwCQ8Lmu6vRKpZwCmzr
kxHtHVMbgF9aJxIkyHUETWfiJkJoAgOXooPmO0MVI9xD6YEXX6XT2WZSw/I9zluZ0GPI6wHpk1wt
VhueaTGtR925swESN24JwikZO3/Wxv5smWlNo2BiRpQelrRoleGa8M2QVViBJ0CDqZDwN2XuBPj0
H0RNcq4btzfTBHKBg6yfs3mWISxZfMQ9juDGvKyWVT84o/Ps1bDKXAjImUBrlW3478zcgxPaNZ6l
rhzYTgj28iFMXfj9zRCbx7KM3y+AFmOSUHZr+pJMbljBGPPHhAVhRcnENW5RFQGUfcQ67rP8rE5r
bVXXMV2xa6tdyBjPtnFnsAJUkoRakvUBVYQi6wTaybUwdFNPe23ofF6/3Wgiu/TMpj2t3uxrEF5n
4ihhwQqqxZdeR6imPuXHAejqdWfiJVBWS8pKTmR6t9T6Ltb7YNM+HWVX3ptLR+PGnF8ybbzJe4a7
Ps8YACtxbU58l66tpj1uYHiboFdCXRnG9SII7JvIzDbd8rWrMxDtzfyppnQCY4giu9ENfr5oXKQ5
7tlmJj5wjVkWyhIph96p5dLAVQ2FBZ6EUuV5oTqapc3nxHKJjdXE8xxT2tFnBgYoG/j5M5KUjLDN
+682TjtDWAwn4wbD6It7zCmKaDiCcjBG+FM7qjMljPe23mb0s4AMFCI+9qOSe+ouIZ1bQHFuel4j
NgQU6JMdOTlU8vUpcA0bGWjF7+HnoceC3IXcKptoWW6adOXKYI3owBCtKul37mzv5kW+L93yFu+u
ZrjvdIqplHT093QTgCNlhJfl9KwRijfFvuPS8FHuA6FRqOtajwUAOvOwE+6FJaM9oPYp0qvrKKru
+9KcjgPOc6++qQrN2hdxc29ODisbCGkMSY7pJ/ZDVRbHrEirfc3yk15OHsQeRV45fslb9WQ31nNK
Jc2nmvBYzcazkalzV9AxiExWGoAZoJwofDR10vs5hVfcnKDARrbs0PGY+6t3IIpdNp3NUD/qztr5
9dzhtcglRspCnMzVYtGVwdhbtOo5wkOxKzPzy1qMaQDw5ZV1DA2zgbQHJuMwoZNIKT96KJL5ZHSZ
dog89swleEYctu4+tmrpx4wKckXoMVMJD/6bvfNYkhxLs/OrtHGPMgAXcsHFQLgI91AeHiJjA4tI
AQ1caPE6XHHBp+gX44esmWFV9rDLekkztrWlWVd1Vnl6APf+4pzvCHolrHDvDklil7aKenICCDZb
+Ecu2iSDdlVptTZP/TSfEydSd4i6nwdTfgICSI/ZrQmVxHOHraXOFRbBDGf3y8TXyCTtDfDki9LG
c1D3sHdNdljbizk5h0o33ip3OfRL9tWeUsWvBwikysScka39lnRZ0fEewON9rnb0VEz8KfBNWEp5
b2pK7htSb9AUd/tiye7mTtwTgrh3I6LDlR9jCc4i6jmwcMt9tIn4hn9V+PWkPzv4GX9eD0nykZnt
oWyawcepP042zviC7Ap7STEZGWcqTAp0os1m1NhncjZfWTCf2cuQT6dA2cjL9d5O6NpiN3ltZVxT
pFFmbfQAo9TexSS38WbvZY65d8Chim3Hu7RvZWzvptGuw6Jr39fSgLvTPqYsg5Dh8aEZQQ5sntNE
OZev9hNYQ0qSCXxqXs9MIxxqS5MSaUnb+8TAFM4OlT/yuLPLUhy0gedU4jCKavVi1hNQW5zJiy2f
Ix6YYFuc6zWBzWA1kbO4+2pjLmChCJRW6jfsmNck0UJw65wy5RBk1KL26KWsB322vpHfswJUKUr8
eLucIsJBlDU9C7wk4UwoMrT57jUqEuvY3ukGV228MtpMSpwFw71j6fc95Cq66bgMWcM5QGlqNl6L
vYtIH9wJtfs2WjgFUg75CAAra6rZ2ZVJdYHmtk9WIyCZE3qtOCVJ89niYrFUh382mozdZGiePpfz
brTYHAzpqyPKg6nNi6ce3NJkYVSDJxg1gFoJ349h5goCly6sjZyb1YolUK0mUFyjBACSjh6FCDkt
6Q7PLfZECydWVlO/Ap4DgcITqUqfdZCWc2s5yae96FgfmfCMNf6qinnBYbTjBxgHkEHvskGbAlEW
EGcqUEWtEXehOT1nEMVBdqShNDHyNa0GpNSaPJZsZyMpjhy5u3iNnpRKfVKl9dBPy7dcKSiz4+YY
dcqRqZwMcJq+gnh4w0xCHFFF6xclnAXzldIKVkdSdLx5yUs88GZWzvJUR2In0m+iVN9r0r4Jf5z4
gTvtfc9jjbHDK+vuu4Gl1xOF9bbkXwxQ11Vffen16FkpSuh7afOVQOEnlYhkL53Gh1TaX21SCWQJ
LW+SczC1BFrG+jkqKLbnUv00VoO9UMLJKXm+9SaPd1XOXF5Nkgcw5awy9eeSk2UvoLqteXKzvRpt
CqAk76OrVcpDHJPYtbYPotFozl3EFwNrM0zE0WcRjY/6MKEqoM6wySmedO2BMXJAwu17HQuAQKZ4
cPFo50X+bgtiGsctaCt9XjkP1gZibpIT6jrrFF6t8TRRQDBloeEv430JrNRzc6tmdxI/rOzffZgZ
n9iZ38bY/GqmjLCaVd1lQ0N4Cakh4TTleHnMJ4y5TwYBhKnGGKevxWdZDA+FC/e8Z220pOs3ZI9g
h3oyZRKNLPBWY7hog5wZ4tglTjPaOslr7irPq9m2u4HcRxaAvCb6cDOx0vaE0t+ofG27rHUOBWNT
hCegpcee83qFrUQpIA94RElXZ7IbapBOkgHL57QcnNJ57XEDBWZEALvNUdNLyoSR7pXK1TOPVd5J
WI33Rq3PgaIzQnHK7ARAqG8Zic2Lsy91eB9Avm5RHzytlsHVlD7LZRzIHsZXn+L+ZYvGS1YNh65M
kdgiNfBhV50zuqt9rfZBEuVvKbBGsH+R7yZS7Kku9sjQwTUvwz3zhfUsNCOolnT2E7KVPLSbjHSH
+NniwiSnVKfzlD8Gdw2KnvdzztqCdkmdAo3nMVrmD2KtJ44DLMkL2rA4xoYcZagYbray3QOEAQ9k
szzaQ2IF0gCM0RrqzmDOkbL8PqdUdv4wzsO+HMmy7niF+fYVEkWOA0oQggTqFlPZHEmYToIEOGZT
RWrcjbqAz64R9ZAPxkU2L3KkydKG3lfyI43iCsaGBZmxnEWC5BFh4Q48K+IEFy6BRjB9OiEb5Y99
rgacMflkkGbl8pMhYsAJ2GN99O4SP9SW/JJPyc24iG9bMR1Wa3dWy9s4WWi/23HPTDVTndXDy5Tt
JhAWiwsUXGfEyncYHeYlfeL9BByav6dgq72RCB6h4C9me7ZXBua2efEkInRfdTddLKVARgG3XlEs
QuA1GpvBhU+bbD8mqrMVFnmQ6eo57dLXrjJfNDahnlQf09V6oKE8NWvWBwMpz3YTtV5mLJ98vznw
yXn2yp6xPQR0LoeGIbvlwojhy6TPnxTQuIl2FcgzPc2G94JzwfKlq967WcAC4SYbuxODQif3WVp8
ulX5lpXNm0EIlyfIy8G4jbpWOrAGCh4VHYLAcbOXO3OrH1LgMz4f7tAguAo7wH+k2JYfc21/gQN1
tA2l5e1YtZdRrt5oDWxaKZaIkp58hYPcI0OPRHKyG5j6Jx9O3bO+X/NvI480aIb7qo5jwK0vVQyj
sarMM6mEphc9WpH7GDvyS9+Q0TyZyMLi9QmuKtfJpc2p5NqivkOT0tzkBsm23YRyRqH2noFqJXH2
QfjKcD8sW1xvNzHqA1hBxswxVuBtRaRwMkSP+zDqW67b7MWcsm0NPd5KXrMzzRHPBb3xogYqhOtw
NhTir4R8W9hDnXt3Om28JM2MXhj0HxczvcqGPGeR9uCLqb89W0k2Mdf8tt3XqKsf8kLDDg/kw1t7
ttbl2CIuMR6TtGiOlpP4UbqU+9USrScee1RqDQ95qLQV4hiVCVDRNQBnVDUYx5T8HwSkQc6YaKVx
waodw4KwynyHQurUxobpJ1lCLhcm6K5RDnT+dpnyr+h4szUmR14OZtiwpmhvOInt1276iocZlAUs
UmV8Xc1ti53ojxkqqp47rLcqBCKd9qCJzPVI/4PtpU8/SvB2IzoN5ix0lBMCm31jxAepdaa/WOO3
qq2fISBRpZfNpdedmwlayxmNJIq1Od6nGqdlKZJgJvjhlpc1gwN9O3WaA6N/Kz5SGC8j2WTkDnAF
S0EzO7UfNuz+2zxWvV4Z3pRSUw6roWbkUMxkmAAM6BQI0OQHhYZoPpVKL31FNb06Ha9OlGMfEuIr
zPOcJc54qgQC4hU925pzOKoO54NqGkCMyHK2nJXOKqufQShe1wqDoc3PbFidW5vhsq3QwQmLQYUZ
AahPlfwmn90a1nFs7seo4J5oegz5MGJY5iMDxTvgS7nsrYXVwzRb3lQabkA2CrdiCS4y+rCZ2g4q
Q3Ad/+m+zFSCJNYRDRJJcjcF6mc7m5y7NeKoL5Lh2VQAtxDwXtnN9ldt6SOAAbSdcSAjgAjJmb0Z
JScZlwhhqKtA4gOmUPsOU2yt4D6DMnic2pj4D0TVSqqTECQ/ZCIIn1nzS2PyqFqxqngUvovf2/W5
RXgIxV0L6dajYADztQ1AVsTKHFn115GAr9v6ZFPph8UMLQsqyZm5M078mkYb/WMW0gGD78uHH6XV
1zsOjI8pRykibLZhJH7Sd1sb6D2R5s2wmbwzgwl8npg3tQSnnxvNbjQXXtLOSLnq0v64xqq7a+Ou
Cx0m3zbsgWNp02xObV4GEP4ijp/opqlXdrkocs6Wu4vQgXqzsKewSUrNS+wx2bsjP3aGZ09AvMgh
n+bLmPMqF9XwKaRyl9ORFBEkaDureNQyXs0Zkz2L/FV4boQukoRydyeH/CNGOsvYsn4XGxkK78N+
EWhmZxuoWb/x/oBt7ku8UR4YooPec29VWudXS0Mv1ekUZUxSHduJDoTinvVOfBeL9s6MjA7S5Hrk
w9Mhz1O9Kxo6KlHENP3m/GZX9AWqfMdU/MBaCfsCVqQ5rdxT7ajnwocbHh0MWXxK1bqdG5sLG46W
1PPntaZvSSSBOKtxoWe7zN36RHqErzfdZY04AWs4guUe5H/4k2EO020KUNO84eq/FJTDAFms0asW
9ZrMw8koUd2hrxyZSzKnYrPiLTmHZ/ygDKV54JG/MbhEwlTMXaBzucVI+c0sXsJStyAi188b8cgv
ORQZ4UxeXLUVMtLoqeSlB3ECU32KvFbwi23jvE3NA6uxx2ma2R9xCGxizx0KW4uHOtujbjWDskp+
lHDGkyIP1x8JpBTO9D4BpJEqjM8ROOBq4tRTyzYYrZ4UYYPB70THKWy+bYOFolrpPEsGgP8evS4/
dEBNBsmcRq7ytWBQABVIRSlVXiY7O3EvA9uqT1Rux7axjQejsm7SZCj3MfI/RvzFR000iO+M+SeY
28qf+JH7/TAjNZUtuQ7rNmZuoHnm/Xc7NWY+EjOCmTDkeWUslbMZCiZLsBwtFV5P1MuyH6oHh+2C
F8ygbT6ZbN3m3fR9ziL1YG2kjhJwMIgZa0sYYaBLpCZ3XGeB1wbv+MjULRjbHrpWZRp+OxtJaImm
CvV1OQ79eJ2NQFrd4jusSHf5mH/Nm/Taqt0LdXm7YxzJ49RQ1UnSlAOXgYk3wm0JK5sefOwouUu3
pHlb2bsKvbxlKrscUmDBjZt+sydA9aMJTdJ0v+uutoTG0j2CLD+KxZJPpLPk/z+avF+O3/77f9OF
+Gd6n6e//4/6b9e6/Pv//NtH9e1vD+3f/1f1NZXf/6wB4h/xuwbI/s2w8B+7loX7BTmPhZrndxGQ
xd/Rsa7y1xFt4pJBHvQfEqDfbFVVBXBxHUuEjXj5PyVASIdUDaqky390we90hPiXTMqa+qvzgn+R
aaBS1ulbHPzCfMI/uoOEY8HG2faRFDkIH4FVmORCrQBH+/nZ4dXlhR2PbLR57MflwSLb0GPiel0y
W6XuZ93JUvJRGFMcUlXv9Q45ToYXVraVJNOx4g3Ix69GXd4qmDrDdsXJMmemP8QQVobKuUiwsgz5
1xABiZegC651tnhyNkNnch+JYumi6siID8XLOl0q96iMziEfp/cSeEpAVks/TgvOCDbeQKVmuIYc
fWxt9ypZN2a2LizWmV1Ysf1aVIUke0t6+WTyMSWj/ZggScVkl2/rarxzkva5iEvFJwODXJAx4Gf4
JIGD+0KtGGW6d6VrPQClYjYuoT80IAEao3WCuct/DEOzE1sAQFtRbxGS6jkLK/ScQgi69Heavz5o
Tfc4D/CD4xaBidECxWma51Gy+J8kQiwiYqO1vrfoUXCy7eupRjtj5R9mwzYfixKwvpY/HoPvHh/t
Aiymi+8jjh6Uu8ciR7CDCIZ6SoCLmhYEEZB4//C8/xcGc+2nF+cPsjF2qDjteWh5AJmpqc4vti5A
PJW04ACW+ctCUrFHNY5YmYYhLAuxg/BM3nO8/Kgz/DvJYvlZa6OUiRa+pVyy6Sh7dkGL8oIMNduT
hwOadeLvbV9qm+uG7yKyDUenI7wpUR4KwzlTYrGT1ZsE+VT/XKxoLOYuPRLNyiWNKDwcaH0ZDLOD
DsflG0vh19yWZ9OclF0cURrM83CoO43+lJ9TRVaKXzQ9ComR1aAaLch+ZwebDDGtbaJ9MQzylorW
RdIPAVh33tiKgOlmKD+RDtkMo+7rfbzru22g2Rc35TYMYYIfVqWkoMlsEmaZEzQgA6Np6z9ZRRnn
pUqNgMzm86IO2xDGroNpnnNEclL3GXVDOI2+l4zGa21yPbQVGWs2/dh0y7hXNB5BBKmEdvMyReb8
lXHNqSIhAD3r0WqbdzAu1Ak8Nn3XRV6CAo1IB/uepdothXvp6068KbvjDznVsJNT8S7y5YeMs3lv
Dztr1cVNMvCOD01HqoYh2UToSzAmw4UfCXUvS1wHQz0q429gTdwTQcoZMg3zI8Jv7fdO2pAQMCz8
wHFlkE70w9gEUFvxNXYb+cBW3lsIaH5k8eTqGsntUvAK5tMdn3XgImc4nevjV1XlNZigIbJyTIpA
pGw8LF7tNF8bXyWZ5udzMjRtzYpE+Bk0fb9PiYqDs3JhHhZEOCKOSrecnLJqD7HC0otU5tdMs8qD
AIyNvq//rht9THm6vdc0FpYJsXUoh3Fvqeq3TpWmZySgLXNTOoHWDZexV0huoM6Lmb55mbJ1MgQ1
uugSdw1JiTQJzJ0r9BihE+tvFur2v3jp/uzmdlRbJzzGxhkHZeEn8OCXU3p0xiJ2vuCTgk7a9yzY
7Fc4DES8iUAsNejoQnnioKDSIr/p58vz8xP8S8re/5ts90/a3uDp365/+1G3f7t92l3/nxD4cuP9
E4HvB71plX78+YLnt/x+wRvqb1A2HMvhPMTmbhp4YH+/4HX3N6HbXNWGxiW9GVL/84LnFgeVYRvc
8rTsmqW7Fmfov6t80Xb/ZhuYdRmi4CRHJ2z8SzJfioU/uBsdACc2eBRud0y4FlvVX5zwrprgwCb3
x1PpgTTX5rZBHjvKsb5TJtZZTddbB9ViOtaX6kdf021XNX4oggbvoUj84bv7ry6PP/tKf/80DkyW
regR8BB+MYk3daLgyLLYrMg0DnJW+X5M93iRSgZj37WvJAqaZ3pdr3JKYj15zcWG7p1HgIQLTJRg
mDiORNNDFXKGYf/PP5/YzLT/527j87m6gWVXRfVp42R3fzHbStQZSjaC2JLOQPClBj3RXgzdk0J/
a/R62VNklxkK6GradCC1hrPfRby4QUhagkvurSVtsKWYDf7Vgilp7jLIZ/8Nck+DkiVG38KMfB47
do8YZu6bhdhIkaGtG6PvNciEPW6qEVs2Ozo9Z7tF5+dbml3+xZ9U5zH6xz8qtR8kHJXoHgzzfz5S
8EuiTk4K9lsoqV5QD9yubmncq5qy5U1z0bnkbPmFuc6e2ijjg9Z0zcGJnTmkw31ZUuDJSBs+K737
GFZtevj5S7k4Zdg4DNnU2D6mbAY1L1IJcI9bjt48TW16S3P2pY5RKo0riqoZiCQqYFs+pABrAH71
5BhJk4CYLNLu4kwYvtFd+0jVUUVp5nUdFLCijXysBwKXUUXMD3pnfY+YEgzDcGeg2D+vjHcOXc2s
DN+tOADkck5gaE616JLff0laBorZrJqB0UZM/yUGIqyE4UxKxV5PFumLWFXPUQLIxib6mPAH7DxW
vVuSqP42lspnyu9507qJmCXnYK+Vdej1lm0tg3yLmKUHu5DE1ovoXKFIvVHS79XEVAennLNDdYDD
qdXQGTiThjaUVeNQON098QPr3raaLAT+GCAwh4dmsmEq2p7aoYmjG1X4DdAjBBH6ulcmKHqsV8kx
GZfHLkqTu3Kxas9symAcDNSoZdAzrTo2uf1RrKS+RkO0lfBE5K5af87HehcPtspTaL2as4lKps0M
QO7UEUjHtcdFnY79bM0nxbIWgOki2SP4Nu7IQJ7m6DajmfWlyqyow11zzymT3csa2jQ4RBJOKuN1
zJX0LK2xu5ORcG76Br0n5lCqXCNlJsJHW5ZK36PIIrVE09JHmb5YcRZqEPKumqmLI9hQ0hLYBT4l
5fiR5XQNKuEv7FZy5SCc5Bb1/V6BL3eLjZcNDsnGXbOOEOeIonvJxl7urKyFzZrQr8gxZcet7xue
+YPR9WNQdUizm1Y4d2XHb+gj9BeaRQoDm+U7gvGyEACqpK6PSkIrmGpYW8BvSr5Ca/T9ibke+Tzl
o5OwWXGNoC0JwknnLwMlHJS3JRzbxt2v4FOlbWiUfgga9Da7ujmRIEKrmt1sm7cSNcU1ydLmzsha
/BOAnL1+6HGrar1DXib2dyOd4nOh8yiow7PVa89dq8fP9mgEKhkDYdelKAjb9Jp0aDXJrNymxO16
6S3nM9Ls2y7RDLq6TAZuMkDBZhnGn6lyOGJtRhZUfvjV1+Sx1dX7f36kan9uMB1uONpbfDCaK6hc
hLOVNn9AYEwNFvBiBEDk4hDxoQWtBDASzmOQnpFol1lM617EfOAmmW1C39mSGHKV72lnh8WOntGf
hcGHj1PzZJEaA4lzEuKvuppfLyadA9IyTFW3na0jNn+5JqWF3LyoK1iMvUFHxZ1+o48C0Y/qdSUr
lnydlvdSk55iYS5u5sOckXQfoWDxEUBqxzHVv+BxiM7rnD3/xTe4lQp/upV0nTWkjo1IxW9qE1P0
568wQ6pa5uuAdINFyj37tRgDeOS+1VvLbKpL/6IphEWrnChXXa3DrNTorS2yVmts+KGlk4TM73Xy
s9K2B9wclzIxtDsncdrnJd8juSzP65i//QxczSZjOTokh2JwL25JEptPGS9Fh5sTDWHds8QT6TP8
z7coGtHD56hEnVbrgHARM5VjFT1uuYa86t19MkqXGVyqHrIttrnqtek8M7ryp3IgmUk64slWmteh
MLQPdbW3UIJus18aaEPqtb1MOkKFrIdi2CRKe0kFUqrIpnTPiFr8+ctAkM8pJrKCNCSlDWIr7h4t
80my1H+o+Auq3WePi9RKv+DkfUlG1LKzS4VfmizoTWtCCDvMt8g0ykCnAiJixrDezVWDLEjvtCxm
dZstRePX+o+ZvLfLHGPdl+qy7BKVgfKC1jpccAHd0d+ho4v0pzUkt6Q+TX3e/P7LUOLE6Ik7O6bb
H0rv1jV0Ei0NVScZCx8/5nV16uZm6bPynlWST9rjfB+tHZIkdxh3Ru6u3GESW07vqIeoJ8nGzOdb
dlCQCRACnJjRWLcjIHKy0fZZq3YfTWmdhpIIFFDxn67b2N+tavooix6xQA5MYHJn406bybyYrRHr
KjLdwJzzOFiYM3oRBi4TYsKL1dEZmebyaFYESCE1gIOuEAhBltIj/++rOgHwRZWM7qcrdnMSm3dK
P8eegXoC+L+Shwn4YxkL+bJqRX+sWHK6Udw8dITCrP27abC4XjUrDdvJLa8mB5pXrArJMaIzb0iE
xFTttuPtX7xRvxbFug6sDkwQtAOLEYjzSxmKDDvRRZQgWqMpRYzRuVenlw+wBnB7cXvsqo4dn0mc
9B62X41uQ4MCKZLsmk8P9uq+/cXn0f+MyuGQ1C080UDC6Aa2k+gX/glLJAIbrVny9Nn7qJzJvV9w
tCaDVr5LoMcwKE46E7UPJaVUVHtA9hhPASYzjStbbV90S3NVhfEklNkJXSgMYYF09LoiNA7sVicN
ddBw++TtXZxbz/Gc9cxlkv55zonAqokC2SGOjM8pMwQmGMV6XXhV+Cmw7B9lw2bdOhPrTWFa6voz
99Y76IB9SpIS8W41eWkoN8zskhK0cI23X0zEGOucs4Te/lcUKRoqyunNdqc6xJoB+qss5GcUDcaN
0aQLtjpCTNgGn37+Ars7OTHvtnz8r+UetzxzSK1UsRZr49WFb9DnM+UJ01Fvtg3eDib+7Krc6T3t
0+c0afUjeQ7oMmEwsE0p7LNWOvOjXpSEYtT5SRIahH67u2/MnkKSEmPWAfnMyqvdNfqO0RWrdbEu
gbOYG4ukze5LY7xQmCQrafGQ2pkDsdifFZ6OeplIltYG10O2X3kry46bFfP1JSkYAqJGbChLsIwT
Km3ctyV4+qVCAFUNvHyZk5xQYlm7aXCri6a9FV0/P2XbL0wOpW+IqKJPmtNT+QnFKbrLTcZZ4Bsu
ccyxyIBqvY2nPH1u8NK/oROrnpYVDYckKW73F0+p+Q/XEHgeAVZys7MK7dc7cliMAX2UQN1BPsYs
sk8zXoBtDQRG4GFuAahaj/W4fNgm2lWdJ7YRiRoCL3lPzcjBxqZ+bf+KQ/gL5443B1ana6vcXj8v
71/bmMbO2tZskAtgemv4KQpCl5gYHc2oVwKtKc0v3SDIeVGRaJDmohzitEDm4MDa+ouv5x9KCNR5
KmhGG9IX/916+j8WOhZyqHgiNMpjwh2P3XTcZGkby72+Tdt63tWoCn3NndS72sEuOAKd9erR4npa
XshNJfPA6ICwjO4TUfTBX3y4rUT4Y2PLqk3F5cs0wTAEjt9fqjCK9kh1E50lf4r5H4vnla8ldJYl
BI4iP9Wh2VvTZL9Cl4z3cvvuHExNRKSx4Ctj7dCYtgztytiSV+uOCLQ6f9abdV+Z7Pn++WfF5Pxr
byr4tDbIXyYofFaxMVr/+FV2bYNfs96C+Jb4WLKzv1el+4gic4eoiVQ0zdlJ1FLnCIkNYnQzCU3r
2GA9CEFFNEFR7IxOi3eN2t2tg2b7di/utdq5jLJnLJxot4ghWVwQpEgfwXrBdlrMNcjIbjhwU8Tv
t3hO0D1KUjAm1pTzsJrBADcJ4YbxtResSiy5DmFdVdne9FbFfJXtwSTffYlj/Fpmz7GcjffGFH3q
84QgZ0nv8LNcGoXAXU4zEaix8QKTbmYrmhwLmhIC7iOEzqJDyGA6ww1PMVtshCvu5LI9pOrBIvJm
WerTyP1tAJ0nXEMehwjLssIM1i4iwZuJoXSjZ5ESivrbaDyVfz0ScZQK7DpMzKANsT802mRAnVlI
rTeZOz2jAyK3eF3pY8lOTBl1572tHtIxeV00lswZKXnntlOawB2+jPY+KcwhSCr+MU3/Q78zKmCe
FPKFnywPPT9v2Ec5J2TnGOgamSPbQ509lC3+kDgpsyAfK4QEEzJc5Eu0vo2wbzbSEGCY5GJEISLy
2YsykjtYEMw14xcic0LHGodTw6XtHnt6dpRcAt37VNT3RbHqN5Gl3Nm9imSUX8BdPDJtSH32qLmr
yZuMSNFdycE8GgTkJFVKBEWufqzqTFhyzL5Km6zpBf+PzNvp1bHY/RSW3YaZGwPWQRrYWSa0JLoZ
b4m/DAOxZb3o8v3gpjt4ppXfy+5Zj/qri++1cBAHzSzfDYvQ4sTIiosYksUD9s7Oof1UFcIckLR1
RypLZGlIJrruPFPtPDnFkMGRaUntiFeYYIt+XAw2G3Ao/BEPzIbzGPExWonfAfEKGqRKUukMvyAg
21uc+K2f4jToFIO4A5C/SFYRf63CuACqSW/NTHmKbEI44u4ror0fjH6+um3yPSvqFWPjwvYltkkz
1MFyTijZxZV/McojVQ/aiJBGBESL/jhnFiwyUYVwm6q4O4g6u7Jj7Fm+2PfGrBFvaSck/SFukk57
sKd+wHWgoB1d1fGps4pT3iYPsYAIUxaIUZc1vRdaXJ0b+pRkSXD/mvN9qdeINozpWiWR/yZHVz+M
a/Kkx2STwYY751nKWOjHxDIqcKr+BW/mRWuq5sL4Zaf3yG0bU55Ui2TNJennGxqPA4iTp2F18S9G
nR7Cipl3SWX8aPWxAa+UN4heUSgPOcEbqIGMkVxzeCG3Ou5QpmAo4QZV+TYriEMU8krCtuaKRvGQ
+loCaSeO8/I8TO9CJaV4WQuAIvhaXDpCzGzyWdaKAkEPC/BmbVVtXNJLnLHtQAOeIZJXCQBAQivf
3ZpwUZNie+J63xGvcRX1OLD+WF+mKA9F69YhffInyjIk0gVPZ/IzhQwJfpUzQMnkaTKjOGDsg6U3
9SvNTTysvK6/gpPymZoAY8Go0CWooRgCJ77BueTPODOr7J1FR+tnDOL2cnld8J2RQsGma1G3jDYM
N5XC02bm/ds6DodBotyxB6hleSFPeECzo9aQ29olWWBrCHIsa/i2tiSeKYUjghZb563TydozcPzS
ihBRI7TlKTPUOoC+9prVZFUxMHrRtGk9TKPDtMd4NUX6qg4XkIBDOMU5zmgUrWTOZWw4CTiO5NrT
DUUtVlUEx/MKPy6dF8AEZdT5Wj2xqdriy5DsQMXtbhZruuOyTg/ses5xXRvHUQtq3CYHavCB/W1v
nK3Wui1Lxpfq6CR7pCfx3eKoWJDt+H5NXyKzH05w9RBGDSGZb29DPFlhFdlBIavpmMp29Aon2vfu
GO1jvus6Tc2gc7dvq3DvSOc1OZ47dU9UCLOkaU1OMipinwelfifS/rFF7HpIFsc+zMSKiX55w9RR
7OIyRvK09alO27G8dOt613Kv+/ZqI29HWuVqSY1qroex31zHtbE/+V4VOD2y3pkAHpisL9O579Jn
SajWPBvrg4o9g0Hzd6f+hpk8uYuAfmGoLIwD/vKR5eSkBOlqvmm4x5lO4+dLCj1Ie8cNzbLA9xC5
BpS19cJgZg/Sl8mkw8TAYoZZVMje9O7Cjl65pQcOsdpNz+MAK6RYTJz6VURK18pkKFVZuRGBB1Mb
l/EuW8qXxER0nll1ccvU5pql+rEQXIhZb4mdaqDirrXlxi2qh05Fm5tjF8TYznkENyhjGXgRc8/x
u6qtb2DxpE4kLB4ZGgYtHnC+TB4nriWCbDXnO8FQSmCbi0JNj1JZNg0EamgjXYYSjXCz6gshk/bA
nIOUnRWpj5Kfmmx+jBZ0xI6o55tiIHPUJAuqjWKkqaoE49gQv2gXX1BPaHt95Qem5Qih0FU7N7Ls
XMqU4TvnzbVT2x3FdBBFJoqCcn3Fe07QiwMHToMk1NKPXBBCMTXLF0JqZRT2G1O3U+Y5FOD6+JJS
GMMZmdgWPwabaXjFY2DG3b10YPHF26qdzb3Hxb1pUKuTGMd817PlDm1k9OQrzN/7Nt2zvCEFweHG
ZOU9ZJucs7OsXZ3CPNLmUyk6NuCUh0cKMV9PKuUhKxS5z+Ak+CQnpQcLBiBsCt3cu5BTgZiN1sme
CMEt6Jr2zsATspT6/NbN0tcGmhtQEGD28mHCvL8DcAjGL1jYOnzgX5HYnfoLSYxf46LU9yohYiyV
o6FD+tQrYS/Lj6galKNm4HzAExnP/tCXO6Cd6XWKOByjFm5IkYhT2yXLXpv08lmL4igkSljUzUCT
qOinNTLKw2JP5W3dr42nR0hxO2u8lMWEjg9XVnJUiQyLIzuM1cl6q0bi3Mp6jlhbxxCCYouskOao
PkvU37Ho/zdR59Ucp9J14V9EFTncTs5BaSTdULJsAU2mSc2v/x50qr73htL4+NjjGejuvfdazyqv
FaLLY1aG2MD7fdd49a2dk0P7+TJ5zqEdreCkY6W5K6+m4UuFNLRYUwMYFvaUwY2wyvcy1wi6doxh
K4sAIURMEHMsnwN65fiQuxVzfQ5PPRBHpyJfIyAraZUAVTjmRfgx8Ygepta2YHj0Jp5OB4veCDRu
qZV8zeBHkbc1Q4XU02aJVNSydlbJqwgmeXU6decWzW8q0tFTE+GB4CEZtppXl8ciqeA3TnTTm8mW
W4tK6mo3Y7lNWK0WJjL/e+IzSSn19KYSGguJlddwK5S1biCUkdscmWfG6wyBWu19qIIEfr0eHhqE
5ItYs4ozbq3kyvQf2WVGCwobAwJ4UAcBZ/HVaKThWu8za5+XCL1lCM4Ydaa/DPAtoXlIrXUqkSNH
bfDl0IkyEa/eye0Jn7xeNzaFi+P/v5e6Nl4DaMBi9OM16mQEk/JBBrd2b+cmxwBZrXbs8J6G9tX0
G6anlv1XWbHzpg+crzmVu1EEUJkErNKR11QnjKX13ty08mm9CbnLFIlLTHiyl9J0O07CWftW8TRn
EA8Odu4OJ+GK8fT70/8uv79G0tmHVsKYMPXie0IkecJsZ1zJbv7bCMGKyp28QdOtjqZZg5NnS5GF
8Q60g2xwzYtfBSACFE6OcUAonrzqiBvSLhM7f2aruPOl6rRtUQTRZ9I4BDVMbLdeg2wyRwyCA2JK
Xgxh6WvOCM6y0BAnk8IJhyPy/R2qVG3bO2XwDEoR9m2rOBiJ+FCpyGTdUCaAA6EjaRrzW0zU4stg
IAGCJJjvNMnL6SDfOr1znshZg4ET+/Le1gZ2gtEhilZ56cqMbK1coDzpIPrgECExj9zz8kyTDAhx
nhk718u6M46Q9syJ+iXLbXWY5q1o6tRZiz1qLtdKVo4R2ovQ9byPdsy2o7Lav+VAzzJlJI+7L5z2
rpmXF3JZ7YVZmdjM0+fafNarPKLk5BI2Jo6M2mzYD632NsoBMRzxpkg+mvaWk0F38iH9zsVh+FwT
xRlBYTsUQVW8hBxeN/RFgCTFbXMSHb3wQUPvOo3TsJGm8doMZvYENdAkTg+Liu6k/Yde98YCbS/h
mqRLXSpZ4ayxsCNZmuMCzEBk1tUBhjXQOoljJF95jMMP/hDwB5AbtPi6NVA6a9nSCrhKJZyr/NRk
TtWcpPE1/b3Y9Xhw8DrtEyNg2rIhlMq6WynQkYKU1H3hfKFURSuvnRoPcCut2ecuc8KTa0ntNLRf
CYDKhbJbqpRZ8f178aYcsJdRH6GsX4xUhudMTsGT0PtqP8CDKRrMyRAqww8y1BUHyTa6+oVkrNjo
ERArphVJV9tbChlxJz04uUNDbFa2Rn5r6/7D5dyttawd8JHpYEE4ef+0ASj/oqQuT3Pnbz3V7Uti
iuIlfzKgbcT5wDEpC17wRhuvriUekDOCb3oLz7SKmjdOeT3pZGBuhWEzxnXCQ9+BVTEMK7r0pWns
J/J+EQbFYjkpNz40CceUqXKd7e+YQfVjtZscMSdey+rmj1Z1I6zRBipKR9YBP3p2LX+ljC4/Tiz4
iBtHMGYZW4OTFq+G2+l3Uu77gL+YndY7yZztsiUZmz7O0WjvCubTKipnIC6i3hcm497OpmO97H3z
a+Ag+Ex44hPyguQLGRiC8cD5x8MHYyfO2ksbuP1K2eqlJwx7E4iyBMPikMnXxR2zz0oSS3qXlSGP
ohHJM6j8cDcr84Wwb1nvO2si9+pDSXDbFQMZe101dEtNaRs5e3za1i5PetCVp4pdYVNniaDtMuZL
iGXFUxBOnCtKsdEChX3Y0t1bO19sMYY7BNv0yJocxziANrcp3UvrK/fSzBfKhX4xDEGxzQZrOCYW
rtB08PcBNPnV6KCco6dovvYmU8QhiO46xiTDGqEgJwLwGB7ZHLKEAKtZ595pnvOSPe36JxCg9E0L
40Iem39NTNf77xL7HnHLDPjCJhkOCAKzaxBoBJumUkd1aSxLKc2//oS7SpXOJ6fB9knDrL3ggF1e
zRgMXEQn3onL7A2ChDUj1OxjEpxafBqHBDHXKwwelPBhc6cQvLr2KC7g28RFoINPBjGcfl81lZyW
nI0x2+XdDS+38VJjWBx6dhg4YN4TQqN8nWqhuvq1ZAzv3qoM8LUVq/oI9q0+RjnNLjnqO6dAvDDv
SM58kWMnr5y/1jERpQcdXNCpF5F/cooMDf/Y72zczOu29qZPFzulpZr8O49TBl6IHa8MZ11sUj+x
r91rrBc9trATkyRzO3lQnXppWviMPVpemcm4Wkn0utnMHZORcWRR0Y8t0T8Hj3N40U33RGjqqCbb
uTlNy4WSFK3JJ3av5tBbffMeR0eyEZsP1RkZxjA6+HY1Ik2K4f+ksCaPMqV92kbOZ+r3JalKzMIS
ywjPQeGSQB0r+1PG5o8qXArOuIGHRkDmpR8zuunzc0e+81KBnN2FfZI+FdBbjqgm2DMJX7jGpu9S
5+jvuq6OaaLJ56ix2ueq2SugSLodOlcNp/T196c2aN+1zHlt3YQstWJMXsOxJ0hmxIFtgB3bQ1Op
IcZGUKdIeDsSjQHeTEDJiIYw2jWlDfdcJ83aNPFCtmlLJjx9gVVV+CEFqlGBlG8pYoIA1mt8dBLj
LJESY/HPYfgV9rlXdYpdyAXOkQNls2qZ4Bvwmnshz/Yy7K3x6rIzX7tKBSujKghLh8BwNRlCbDoD
J5pNr5PeZZumKMEQjhbYeYRR9GezYY1Ro4ihqzfDKZkvms8QCknyyWCmS5WVDtvB1T61oQo3GCjH
QzEM2GJ7nl4QWOqQTf7SDN44Z2pfpUY7L3YzdXPSoTjFJiltA/LSrVOb8S4M3noiY/1W69eDH+OA
K4xZRStY2mE5cKrbaK4KP12yrjun/8wtRFddC/mAQ+i0J+ObslE1zT5W409ROf1XKOhxOkOU3RJQ
7ec6MNGWeow/DdGdxFhOz7FtLUwL2NYAGnOdo2v5qsuvFisGm1PYbsuMdxdztvyoOJQamCMN1Xuv
YWsfvYR0CTm4E7dWoK9dPpy165dyicr5FmAWsoLE/Rx9zOVVVk1XWA72JTZhRWCJa84aJdtSV/Jv
PEwaw2RY+YFdM62bTbdEpQTAuv7E6Yty4A1T9gV7uwcYWNlyP9rS+lSi9VasDmrHp7oy6W+8wSGG
em6NH36rb2j+/VU987SgUCdlVcY9cAz6csU1safqu9Kqe8uZ8q0g0htZTTHjtpW21XVWM61zv7yx
Phj4hS+MCGuWkfBuhfUXRVV6droxvSL0JTWjTco/YUwbb3JMwt8BWgex/ZZNubk3MjNYgq14dgd/
Wun5dIrmIWXctvoTEYvagnOscfWF3Z6Q+narykq6P1l3sZgMfsEkbNYtSxCe9eyPDH+iKn2h19Qd
ypTGr/BNnLOa1y4miumbxr/Mne+BJIRIVYd9ARWAcgAPm9991kY9H7XdHC80t00o1mgPX7rUSG4x
7q7neXWIqqy7/77qqqxYZaZO08uB3NZH4p3+arwI9ATWwLDrmNtg7dFOgR606wCO3ovMsN3Znvmw
mZUutTpNV5oxPMdZSJCsnTyjMa6vAQTsBIITreF0U8AKqEkQBVb8D9aHpK26EGYa0yBpPtVUkwPd
sQtbFU4tZf3TIbY0oynW8JmKcIrOTDZ8uuEt5GQiMQjTYexqpz5Tf9zzKO7elUE8OweCeCW0Ym+I
r8w3/mSicqDf68mpLdx8UVrkU4sE5RLZGvc2mMgDHof0NrVAU/Ku+RcjBQw5Yq1IzJ42islw50fn
1mmGM4mw0XFkt80DIGxVeoqAktVAJza2VvxpcjwRizTr9LMhZEUTzLj+vqri2jiMbfzARtUDFRzf
lePlL70f/bdAYCObPWHGLWJSu3/ygIEfU2qPQLSk4xqjSWSjS+/CzZsrfBTtRg7Gv9zSzA+SGpYo
zqpVKCMkTI37Fnu5h/+g0VG3yb900uPLlKNyJz+0XWfWdMjdwnnqpZWQKUxYqKishxFpJLrnicR2
IJ5Zxjk1Buq997l5zEH8WAPVAjTU+FHnmM3S0cmPYTpCbKmSWwfb/c5QMFsNnSu3aWsvkpETo5dW
N8eoLj7ka5HzNiDRPgV21z06EIN70y4gFrnpZwYX7zrZTNwwrctdWNT+Fq1AwgwjemkCf1asrTtP
xBho3PFRABfhDENvjK8SjthVsO5EsdvuWnY+rHHOaxC3+Q6PRr1qSzpVw1Q+jBRFaiBlduxdu3hI
uyff0wzvpqyuMOJZUthJqLL9b5nySAcqHA+NBdj+92Xdj2Ibih5sCQhR7rt2+Ejb+llid927AX2W
IKXwTDP9Fpp9t+7RlkDNkYhPN2KIJzB6TnnzVPYKNWVcTS2rdRrBGPQspooOAID3Vs1jHkVilMXR
ztSi8S2KQwI1pmY/mCU9q94W98Gp3ivzVaqweun84F/R0TfDJlQvCzNQT52jXxUQkRVfb7SvRr9+
K0reWD1O7bEwluTjja/02JUAzOTbWLUZZgsYAQBD+2GP5SVbTdMkHkFI2jc7SAClOBcPogSBaMU8
5UkKhwPcvn/xxuhrij5Q2AAbH+r2qDGUv/FXfhF/BezRDVz0EfTxf19GpK0t3MZ7JFMQ70RYWxfm
h6/MPNZj5CQPN7ars0U873+3WVk0ztKSxSc6FnJjGqgATjHIw1PQz/x6llGklFX0SKDiw5mfbvA1
kqNWMojo8S1rvPtscLEjhSMQByA4RmLeJ13BxUk8m8qHbzybrGrnzS/RAHLjVKAFJ9S0Cy3ttLPl
b2IT3IiKUOQ0FdUp3l3rHlseqa1N8kCuMB1jusiclDPvmNh9RIhr2GOvGvsVPJCnVo7coEq/a2Q0
TLAFoEA54wWulVXVdGQl0EpM+BSCxXBNo+jFL23tXAYIg6hmLLCNhsHWS3BtDJRgozr6AWXSbkZA
J5AwiBCrlHu1OJXuE6RnRKpjpip071bTaTzkBIDgRC+u7BlkNzf1OUGh2wyGdTKxvSLI8LtH72bG
ppy9LWXP6ZoWVcR96b4OAjNQqB8K2ztpEY1m5Fn61r8Bm5QPVUfWpQtsmLluIx9TXUFiiB3OJXZB
PoTzjHFfnJk0LwuQcEw8eAMO6yLYpDuQ01OWhgbmlAlhlm6/ymmMr9UMcvy9T2QF/sRjzLi0BOAl
m3ucljKit0z3yYAvjAMLhXh3+EjrrKhfhVs5l3iGKurcCkOnEB97a39QyWHUs3qlww5+GSZvw79i
WJpN7B06PMeP1mVhInKEw4A5vcgERxNlyN7JBxCdNds4GS5ktDX8Tm1qH35bGvjvTf3gpw21t0yM
Y8caYnauePLLZnwGGM3QgcWtgnpzLCRD41TG3SOKVLRJyQjYlqX8Bv7d3+bvWnp9eLVmTpjkXcI5
JMmXYKPOi9+dpKMmsidtwXQai3PWxBuzSXdhFblbRe7JxhOt/45169FX1lPTBxNmJe/MP2dH2Kmx
K/pXztAB+CqcSHZobzW4dAtk4IgsCWDQ4MIUn8prtE0JIhJMzQKTLMMy1/zOE9T23Zy5PKqJ9GUy
LvH7YCzSciKC0Fgd+ATrQxskckdowSrrdaYAmtKhf5AuALbLW/W5yXdrxsMCFhmoYKEayOK19RVl
I2LeybthnTIQiQScywz3VLV+u+/t4d0ndWXjtK8RsWP7aeYkao6ZbFSjPnvbBBLcqq80gIeRjTUi
QEjtXhreSQmn7ahovXrTXU951u2/hMonkITBI2szKDmYL78/xQ72DjI6GP+bFcLioTkwj5Q6yD24
v5BY5SFyJU0TnaiKxCB8+/cy1SQb/++l6CcNyPa6aNqW2TBR2b8XokknWFPB3yIyzF00mRtIQ8Oh
Rjqy0D3Rk1hFjz9U9UZ3HaQ5/JkyqohMnn8iFwfxhh7/0JZXB3OIFcCsgNOi5wFZCazvoRM03QxY
v2QHobOYL8P//1T4wtuSYL+tZjqqLO/oZNvK6mE4cNFV15NZFDO7ZHlfVY1zTXPb3DZFli79qHQo
dg2YPTQJDv78sf2+jKgMYTvdmyIJFmFifoUcZscRH7lrDOhuPS9Z/XdP2BXiTQ/q/eL39e+FgNiH
RWLDZmKSg6TcmhZSKm2C4sZBzi6SndBOyqFdFCRRvtJ0vlk3Iz5Rd+6DHFKiVyIwj0PIoS8yS4Kl
i+rgT0hMpkuYV/Joi+EPyMQTiiRjpSx1p4RnMO4nzA+S3ysz4ae4Y46j+ejQ4tkFG1UFJtT5Hm7m
N/37TrEvZiuQBhawtTI+EvvD51GXgr6D2x5+L0Uiuv9+suxKIy/E5i+yikPTR0A75p9sKTV0+iUP
qqnKjcB1cGi7amX14l8RBfaadsl/lFAbgG8tmxJT47hvDAzEIDr1tcavHWBecEeadAz+d/n9NZBO
jPMj45yQNbD4vbWVSHdRCmyqyWGka9g1jpYNBLHW/b3dmA8flIj0LbmUUztH8grKNoVPPrIrlyh3
LqHFparDp8ZrhxOdjbNW0s2HC+AtHFt9N3C7ZuHICz+sCtIE4fYNL3rO7FLa5g3LUr0JfR99tTOt
pjCtDuuw8vfofHDxQPRexVqFfIdsISJqkDeG07iqRxN2eHFxI+LSMRFOuB6DT4fZJiOn9oyAgNsy
Cj7Ssfp0SA/dEcHFkEbizkFEi/aE0Y93QrNTX3u8vaNhqcvY/wMaTFGEbJg7hm6fRum6BP3NzGI9
VU3CJM8+FrUJjaIS6UL1F5VNT4ZbvhQ+lgiLmEO3a3acxmgkhAzmx6YsuLk56UdB8T5WkL7L+Frq
QQbzCaayNd5pMXmbPoXwZHHHGuFMDp7Nz1rxj8yUpc3it9a9g0KpjMagoBNUErJu5s0jt2W60afg
SGN+x/rDKt0kQMF5fgq9exT4rTkGVUdG04yR3H4fWt2woNYkncbPbhGYxjZ3nqQzuAhjPWMbl95H
4ZsXsOgd9/5wSERRMXdqJBpemeyQpqTEUCGsMplXL9ywIqkiudQuSiFSWfA7Dea4S1PnkQd+e8xg
viAQcfYTqufrMEW70nJYheDRImsv1ySI95t65mZCQQaxZRAumco5pmWo8j1hUjapQQF1IekvFfrN
I0aqiPoUSawbWfV5BKBxo6D52+dvTedyytWKp85XtyLKt7ij9+ZA/sw48MfGPdSmssGAQqIp7a1v
RwvtcxANd6lxdonK9DnW7WNpQqzE/Yt4eZC00f1la/Tt2hzUkmk/CibTDddNSh5bgqx3Je2AMKR8
S2FabpuaVd6CNTeNf2Qfrjt/br/UJA2U4SElltnxUUFcdB1hfzZjKIV1pmh8zeQAv1SAxq6+hrg/
BVpOejPyrhm8YS41gXwHc/fUTY8uRfmGlS/Vrf2QybNVoUtPA0HIWVVsSBVhe1btp5a+RSKj+Eo9
8632kvyQ478AXpLC7/CJDp1M9Id9IrtTaX+RxNVeh+ZBH3Wkf7fWS59nOBDLFJzeLk6prZOwf8Be
zpclph0mStcQ8IAyK2NPqxYy2+A+RmzC+HOcI55lpolQt1wB9AAVJck87JOkkGm49f5qiL1Wad0B
E2zhWub21hrS1wSK1oKO3DuqvRuMyVUxBskc52Evi5xcOr+GBSWJCVUdKC87KvO1dLK3vFuQ23tu
eiaGocP0PZ9nz4BuFkH7gW/iWU8YGkWkf40oR+jJ7VBlfJpN/lpRiOaJXj1rvsV4Qkc6KGdptZO+
dwHpsaV1akpdIeWvf6qAhDic6M9VEX5Rc5E1EEvEA/Y7OY9I300NxLKwfpr+H4z2Z6/n5rU8uD1M
b1+s0DaOddYcKs/5N3qIiHqZjld8F+yuId4LRhMWPocV55BPZ5xzzZDrNeacX1cpWupxtS6wYQM5
pJRJM3Nj1Vp+ILM4XgZiTLcME7CPkFYc95fQBQTXZ+88fUzmU8iuYVKcGppLtAXN58RhFpi7QH16
t/VPBAs+EHizjxX0S8vcI8/Ec+4zgbJx/fRWmisHSVMB7WxfhuG40WpAebWjGTs9DLpnb7Twlw38
1STGMRxUNYmP4nMAeDqSwRX2HYBuhPqExq1CfQa4IxaffE6f1YxwmsxjIrxhN9qkxurljcNg+Fpm
h2aMip0a8bZwhy6ZGrxGSPAmytrIYX90YC4aXcTvcF4Cp3pQDBLDKV1vH8KMJBnyNdFrvJMK/RPZ
YldP5U966297j5iuxkGWDwKOKpn+FA80DTlc/sVPwGlz57ZM9fMaSrLtQ0DWxk/Rn3yyhxc6OOGl
wRK7VFb4U4ce8j325QRkr0cGQBKM7wLGe+J/hcQG4jqNr20eu0uQzdqlmKJkQTqNJMKcjaegWWrc
TetziFGl5I4GLM/RHqwjjO3TiaGGdxhI9C3B34R1OSyERC7EifwnktW65avbaU35Qig5Y8Qan1S2
7SaL9J2YgJ+j1fL4WZ17kaYAtZlH4TK3v6Jh+hh0o900wr8PJbRosij8bXNyRsxZbdXUz3HX/hhZ
vwmw4L5YZnlt9poHs3kMUJv52t5UxXtMxMHZLchVHaoOZ4XQ8RVUH4Nfxk+I6qdFPhLmUjXsT1PY
EdbsYn9p5I15xqm10888zB5BgdrAEeU/v8lo3kVbOmo33tExog6nf7cCOUYSggsJqlbWhTzHQ+WM
xdWnxE9CbaHb/s80Ms8mP/NsYVfs6KbPYSWYiXBMKloOwNPVUSfjheryoDNyov9eQPbqSMyeUBlU
I0IOgz22THnmS9H1y5qTfRMmA+yV4rV2GDHYHXRM19AwRCGypm/qgDIcc4BfQ0ECD1+p62buMgnU
re/RCbpnDyXiqyVhjxX1uky8aA3HpiP4NOEuJkMFArUwmc56BnVN1+DogS6iDxdMuuGzZzZHmrm4
CW04zzG6KuE018E1t/Bdse6JuF1F07NsrGSNGe0tz8BMaXN4gvhJNHjwk0zOdqD2Ag5aRq9oiS4B
t2zbvVoGUDj9o8/kkQZUskXSCWmsN69NMqF0zjpSBemJr+R3Gwd3r8s/m47dHWC6IX1v/g1AiKf0
IShSN5YX9EvEbu6aOVEzVagCQrRwveU/GAo1a0XzbVkNhlhYfZruXUioyyxvF4U7YHgemTaUzD9J
hEY5ZDfys8iJckl9BCkyGV+qmhNsn2U/Sc4dTZ7Jkyanc85m/BeXNVhxW178yf0emLnQKSZa0o/E
3Zf+OUttHSO4g9ACHHLYL1SoWtI6AMby15lh9MfPh4LYJYsZG/2bAMn5yrSHtzA11RK2NYiWdWAy
bUCmc4YEhy/E/Yj84GJL9rHIC8t9X9EUQGzcMhlq/FFtFAEztoyeSe8dN8pLbmJIN3FSu3t0czVu
qA24xXcMiYdoYoROYNaW8yiPtomDAft7tNBdN1pI+tlKxR/A01/9b2JKYyLEFiQ6brnxWBeuptm8
VqEPAgznUBrFYjviQGgbn3QHG4G23cAnHdDMl9klHip5aLrsM52iYhUi4Vjkg7m2JQT3KBIXGgZf
ws1eSfE7oYoFWLSrJ7KWh/BfGnBrEVoVGUB/nO5dB4SzYFDyY4pMrCtfv/Wh/dfTqpdMy7aWQ7Xu
IijB9zYts8iFpY7ET0ThnnH2uM664TIDmj0Nt7bkF9q63aUMu/bRjFMrex2pqHVIwAHuwX/v4Maq
jVZwaCadcmnUgbfBg2ssctOOV8aog2o23adMA/iHJW1rMFXu/hozkrnyhnhL94tjvYisjTLDIxvf
qweDcj1UHk0i94O81mpbe/YPPKi9o1UWuo2RBLDcoGXDnOMpp1DDLMdXMhZPwpohiL59TZkvbqzU
LLklwMBPPpKrSNMfuK6XeqsY0GQD1Xd/0glLQKZuIiJrWLd1hOdGTfPZ00refWOvKPj4LKAVoynY
6Y7+5rb137YIseEmYPzTYYdYTSdjqz52uvFcReO9892jU03M1WZ0aDHe4LqCW7WIUsgsscVS9dI1
5saz1BuZ35SiRrs1ncEC89dlG31gu8nwwSML2VROx0Mn2mNgRTbrY7clib1c2ZupytKjLjgrjJG6
6sPw0kPU5Twz2svYQc46omvbIIQ5ajOM3FQCyA6qxqnurvDW+bLa/Kr55hvqarUQUANLvUeeybCJ
21yzFiQWbyWZZyiNoefU+aLrCHjzsj8ZMHmOSNE5LIdVEjKm8uZjTBZhk8AB0Xj5afQsuRC94yB/
XQHaf4ptzkZgBF6LsHpqJqBwfrCD+vQM4vW9QBW8zZrqLkBzSjcHWDNGf6b2C20JCC1vfDS9VS7q
yn3D0wbdSU7uanLHcplrGhU2lAa3nnlXVZwunYn1hhQQdwUplEcrSMbD709eHJGpzma1HKOywedC
7yfxGPTvOkMDmFrjWwjjQhxb7sFjET96I1FnRJG08AElU13kJklOHrfmNOypuILnNI217cgdvzQ4
sD57SRYfJi8g63ea2C+7fjeEQD2ziAqt8rKczduGm2c6D6suGRm1YXWq4QExehbm2syd6NBNsAQJ
eb8oR4VohtqhuJjciR4Bb6ueIHPQqK6FrpCAjsQG052qIl5jPXdX49RbN4YEJQFa5NXggfbXeGjf
E4SuTABkequH+ibKfDhVHhxos7Etan0cJy0cn2OWqG9UZ9CoXNmwZDoRwAGsWw0wUyXlhpKHlm4H
u0rSPzkDDCYVABAQXkn7KK34ERmiOY3MEQ+Rhq2HTylaM8B9G1wdr0ZgDHd6XOPdzvSXpiW9I+xn
/15o6owlIH44EzIEHfIYONbz5BBDMRY8naC26V3pessYy7PiS+Y4tD0K8x9RP+WVIYCJuYZcKfpf
17xPpyNYWHX8/SkJ7QjJW/Y+oLdfaVMPk8SKiqPfdNBzGzppJHuVJ0O6PBpxNNHw05icqOakk5Jz
MedLCyibBI6U7FssBovJNdQqnfujVYTEe5HnQ8A2qHcdR6vkb24m9kHw52+EZr8P9DpOft5RaZU+
2deeZR1Hk/kVbXU0U2GyRygV3/WkmzEfYl22Sbqj3Hop7OSPW7pwotIs3OiVWT4bra0t0E3mnBP4
d+d8NoEorHWM1qScgmQbRMk3MNP6DnBrm1LlvhWBPez1utHXGD/Mz2Fi8jjZPbMvbEN0q9wFbaxq
l9XKZ8bdLKYK1UBpGGLp6aS5mbr56UTttktE/w/z3CX3PGPtVPyhDjsZ+gjDuGchCRiTEs1+9Gp4
KHZNl74khxIo8Adqbxri6bcsCZ5g1k0upE4WOnpZYkwo5Fayaa4NA/fvKcAXKT3/pxWDdhiyQjvE
oxGtkewbXy45H9z0751F4KyKuat8sljIITF/AGbfLZupCbEaPgBb/d7q8fQz+1GqSiZU0+GNsEak
p8SkM9JxyxtZzd3CZXPkEIHCbeSpWcaltfURj7Po65LSyAuuYNkOjt5vpyIMHxxXBAGAJDbTkSi6
3HiTstM2IWwLVNT2F5DDktMZcSuy9PsTH4KiIpD6WwcbbGeiH1lZrfRvSC+OBJ6WV5FEjENyMJkk
pK3RD+yZ91l3nNfmtgV5h7jPt+59dlG1BauA53mhhcI4tqERbkO6fytkL94KTrq2bQRdFMJ9iJhR
hy4VgN6AVL/wUQPE6FMN0VexM3vhvGKOGnZBQQzD70tsHdWuS7M/WqN/drOY1Q/4REw8Thy3ISQ9
Je4gnlwyDJ8Ffgq6Kb6xtpHKHEMyxha9Xgd33eb/6EP/7JZmQMrGGFwDO1r+/rffi6Yh4MJoXS8Z
i38WMqvucpozPTLWuBFjaqpPr2ha267JvobCvWdBfI0BaC8rEoJ2moU/3sUqvY4rFo5CNPgkYmT6
qYUXWQv9y0CEOSefASWiOuuo9w9lm9tr5EAO85RBXczae8ew/SCnF/649gFyPX6uJFK1zEdu5llQ
A8BXEoQRxRv4keLp9xKirynyryBR9Z0EcneLMIYLeddvvUrPBAk3fxJ0xwRXkd8GrJV6PEquWe2z
FjBa3E6EZxz1ocF2zrhaBE13o5gPlkV6jChfb5ZnsFOUhEPPaIG6S6ZDlAOCzfKOsj/q8Ot4MJO0
Kky/dTQSY1E3K+WXTNzlhJkB3ONkjfMijYVxRr2GCpJLnD57PkIQDHX5tjMNqu6Y6HpMHu4x4XQ6
k8zXOWPUZVOpU9ip8o4nhFagz6gB5VfVOas2QdNZIKOm0DoQJGGushRAypi5F3RT6OtEsk5daKw8
cRtdmujXciCtXQnhSVuB7kTNlPRvPZz9Whb52s6TFndp9TT6fvJakjAxsHQwQV1GRLURl6mWZckd
pRqfDBCQWFoqlxYyANTNAHp1Z6NjRsGd9+Rp03XK7KMlql0qeGIjRHMUaP/H3nlsN85sWfqJcBdM
BMyUBEiCRqJsSjnBkoX3Hk/fH/jf6ls96EHNa5BYpFxKJBA4cc7e34ZoM8UHJHDwG9T86ljt62Jl
DLRTZy3g2q0YE2fbl3rhZcPzVJOYFGfaUzDCrtPZFG/MIRgOuZUe8D6F2yxAxsVXm6xYbb0XQ8dA
QP8J2kS9G9FKMpP7cFR4JNxa2Twv4lqBSjyMRvaQ1O23maCpDCYlIx1mYKBObzXJMuQvopCQ5nc6
wcwPiYFtrMC8tCxf0pohG4GiVphPbRH+NztqAG/mx7vTqD0uyRB7QjKEHuey2a++oo6fN+shngJZ
csJWKNPjhm0evXOvpdjwdBgJ9Aot2MnUfAdBXDt5rEZGulJ2LWjFbSynp1YEbgw4EaVSN0WHdhB3
LQ4H4lV5Uc9zVN2xkBAXMHlI2yCCmo031EG9I3hpQclEEylvhjX/KCQshALbW9JOISuXiU6nzk8N
Nxvo8x/sz5ptp1LcwLykQ0QaN+o4ev4VwkH+1tpxsygn36apSr9Hpf5IMsQ1z/Mt4HOCM7t0re+r
4Jgjy28pXS/rjq1p2cphsCK81VoYjaKn5np0gokMjtLkHoIjv9e9QPigEBm/66a9C2pm7/N0DrTk
XmbymWaesQ0zijbHwCNY2R+MC2w/6Iw73Z50X5TOvYK1rMps6JtGCr8sVz8Xo3nn9Z03ekN8r5BQ
8MOOyF1xNXQCU5V1SegNWPijj2IEE3VFEpOOLndPNgCBH+P0NRhJ65PQArp1ZPzERJkr3Dk7bM3x
Rhde4GgaA2vK/67Ae2xZyrHWEyjfS+W4imU8pLM17VVyqg9DVFyjoYTU40jhkZ8UJUPNThBiC7uy
BNLaMkzzvpyKQx+4uCeCZugflnL+cAaTiCEr5w/2kuoFw1L/4FSE+ER1X6OJKe3DHEW/NsCq0BTm
/VBMGRHvVbjXyrk8wL7HrNjqzxBzgM2nW7KXKPiVep8m5NQAP6VpX/2dwOLDj6m+1Zb2LfTPZCdg
RNAfVes71ItSta4Gs30yBG1nOw0OO5uu0tzW0hGNVMtJ78fJt+3Ep0//DbaKHbWJdr2LSLsVH1Os
FMe+H86L6DdZsbo31i78nBzNVRAi1RQlFbtrtwjYfvYLMc/8HldAkZs4nJMDEn+GBwQ/A2866LC1
N6QzPCpN3exEDvmmoSu+QyC71T9HkgZZGGz4/GNNq9GZn9mzvaE/2C1dmZ9sIPEwddtXnZnbPlsT
eAsNrBZBwX8q7vFempJOUaS44RDt/EWu8TknpQtT7J5KGGWVLqmx1fjRpgPExSGuVNFXQUtOUWPp
T/g0iLZDFKaE86kKmfaQbYOguH3r1P4tktB1mZB5qmo98o8sDIcmb/3TRpADWEMJy+oxxKhiD36O
nEXUiE4af+v9BKUUxPZahE5ci05BHzOjec8lnvt6ztxOroxXpk530cJeToRDdujN/lFAWqOnMWwU
x5l2wopPwdS9Txl9D8wgdE6ifdZPP+aMp0plLjt3L3RTvkmV/dHS5afOAQGQ50qZzviD2SdOkW4T
P6Lg3OiF+h2lf0fu19sFwoEzrSrRBS5WdJdQ86WT8mZO35DE7qoK00fXUygGVXM/l5DR1Uqi2jDp
unDlJybaWnOhq9EnI51fMppZkP9qaks8AxF2lonFiqTDDyWxSVkzOjdIaEY4ywjTPKRZqEdsIJz+
NME+3UVdfCatIie3PT0m5jJ7FqsAUx8MNoYanMu+342l7Umi02sd13zcs/1HbcsJr3+yfHz32fJH
NUL8ae2jgaBB058yugKYr/WroS6mF/b24qUq7rnZPpDS5S9ihSwLjJnx6DyZGgWk2YYnM0GvlMih
25l9fSYT5dgRmspmqP2l7iLbnI7xoE3QpglqIlnqmYnJfR8Wy76bqJwEGKhesXYRcSPbCWylN1mF
D2bfpGUrAxSVrT92qOIX2lSEDKQ+qr5gz3W57aKxpSXAjEoKxqEgtNjR0BgTjdP6RLOzGOkCnFzA
jB3ccFgjc4H6l+EHM39YftzfeEQX0mAEQGIv3DLS36ogp4oLL6bW/qXTckcVgBG/c8dQ/USltEOq
w/XUWJSPvAdU4uKhaoynei63qpP/TRwiVWHHEcXQTG8jv6SiclLHhW/yZzN8X4ZHLTyS6GR/RgHm
qFRm3WUM2YAnhBue6Xb2wzA/KZFpP8mCJEiDLCo/inkaDMF4QCNM52h9OklboOvCXLs+UyPLegyx
SsI42lay7F90zrVnO79UjCYIB533faobzzH/1UtE9GdWyOTp9gwLyH40yogbTsWmRk+L6+0Q6gX6
zTQ4Id8orgLP5rV9mppwPlsFrd1FlneOkpZ3azGrsZnlE8tib24fCyCXU09m1FHxZJ0MI7FPt0dh
srDzJVjEOpXrwWoXejZFw/bEyKijbl90+8zta25PLYxOZjBjEl1paGpUqacowFOS59nl9qHbI6nZ
DMVvz+1RY6xWztypAvnvr/nn0//5HtUGNFcJTe5uX1PDEf33d2vr/0KKXXLJiFH+r//j9lUm/Oij
EbCWr394EmIBiLATrU/6leZKW0fulIV+QqfEFjtVZpTKiChY5WywiIe+Rmgkn2CMHGqikN8MCks/
1IaG2zFfJcxS3SqLHeNq5rMWpNJUWLxfYXTHGdFwPzGNY1RNxrHom2kNx+A2pBl7gbJlyiilWuB8
29o5qegdipCZlqaHXFapoM7vYvunUGkx5VU9+j1IkGAeig1Mh2QXhcT7Dk5uIzGIlOOQiIA1eo1s
V/aYCfGfOxYjUmwvrnTozOnB7BF7N50JEcfL1/IkX0PbJjYe/UJHBujPsc0GeWzIsXedVAH3QEfA
R1lT2tPWUdTmqHP7wvf5HmZ0goFj72sGfMfbwSAeBDIP06BDLEdopnxCElpEX9DZT6BBGLDHfwel
RpOAC2QvssDPux8ZoMXNIHyw0L51yavNlAvETHZAPIQEoAGOZwQWWXXgvGDXZndErSf72lzeFZOs
ZmZOEduHczYoOA4MOAv4iiBWpiIAm9FT1/OidSRvgDRZxXTjr3TGzzSlL9Y0nuLUxzbNnseEdRmc
OqNFzTr1M6ppWXOWo9F7rlJSwo0Oo/lQH4dR/k4LuMrJxGKZB661Qj9bzHzhiPAwqPrPdMmfF6x/
2z51jllNbZb3F97Ms54P34oiV2C5x7DzsJCVU0Q93KBK/QXKgsEh0h/m/nfJMlITET54kxp+DjVE
M9WYHvX2SWm0egtxDG2vIGx2/pD4Blxlsh560/plwrgR8BkYzvJ6YmC90HGfvTFR1/gb/X6kseC2
SZJsM6we26UcX4B7W3F0DhsSzdQXrQyQ3EOsxZcZ+tRqJtbBrEBJfRl6Xhdrjn1zuq9r8dkPscva
M/paRGM5lw7QCbZStM5fNVHeG7xqm4TEai+dgjdGryC5ysCfFWKlglTtjsB1rzWFxBQQQFYy7Wrr
WB5j8te0xPIM5o28vZpbExXcwOjK7R4NIHJPRHw2NAoaxf2SPoUO92zG31DJKh3jfY4Iz2iJm2zy
aXKTKB129I+vvDXdYTQpOtO0cDUkkV6cdARRSf2IWEWhzz2JP6ZFq1fpjAMjPHEw+F8JTt2BnHaL
YUTt42hkiTrXrEQu1EFFwEaisXZO3D6MGnzstJ59be0cbTVZ7VgIDREfk1M15m7QT6eKlNFmJO8y
7XVOTs03VU31FYeGV8mNoORlCxm8hN2E/0qdyntu4LItS7rrdoZ3UvPxw+zhKyLo6+5tZ5XPWA7J
l83GnDKuKkLkd5Pd/sYMdrdVHaH8DaMXh56f0xWuwxrkMiqjr/dZs+mnT4FYtB+13waG7inLmxMr
F6wCuUnY2QHCXHdqoAQ6VCJWBTORlOk1uEr6cgie52VwTqG4rzjttRL+izHDRR11Jtozudypk5Fc
Wcz9yTF9he7UwRkzLGB7a4kOKPLP6sL0k2sec+NSugm2E3JmMhfTHnQUEsNDHFALDpkRuMCBuqjc
3nBZ/0tm1wVYxv8/mf0lJIHl4//hsq/f8A+X3ZD/Ug2TmToyBxCPmgTWNv60HQEvzr8kPHTh2BpQ
WiENSGj/Dl4R/9IxVuiOLaUhaHk5UBr/L5X9X8IWXMv8NN20IMT+T6DsOvx1CGb/ncemrj9IGqat
6isVV1uBkP+NimthPRBZEjya/YLmfxwa1Dwa2p38RynVyCOhq9qRgpRg13W+LANUoKlXf3R7AIiw
kDXdIQGiCSSX+l0P5Qnr7L1l2J+LahwmkKgbTbER8zhsLslb3OQO2ojhGC/VS43JYpvN+cfYiQNa
KDcDX4z07jnrIBgJqxeYqNBLN/ZHZDoZIl8WbVX/TRdy32ninbBdwmz9yvL4lQ1a7kbaYIJY1C4j
JJSNSUDEMAA0qz+NLP+kpQqZL1EQQ6tsZhdr/CoaPJgOMzZGcOrjyASAAYmDbhBEyEItaiXlo547
W2RdUKP06bEAfrYzyp3ou8+yRW+GyevitMLmzwofGCCKNwOtIUw2O1elp+DD3lUMJ8qeuX4UK6TZ
WugKGOIzD3wZm+attrudmilsv2qSZkaNoDBGuznb/DuiASPXWNRjprIHcyjDvURUe/hpxaaN0RN2
TCfT0l7IdHQgSYQE4MYa4qx++SKP8zoOc7RVTftPPlUwzMbuoU+7xo0a7DWYuInA7NpvxKgFGR3Y
Mml5bM10eFaSTzG11oowaXfJrHr9BJk9sourJbJ7er/72FJ/ZGG8ZcDW+DLinYPsKavZthXEc8D1
HIpgqxTG00wTFpIW+7rdEFXHdlWGjsMPzof5joaoF6/a0cI6TzdVD5rSMlsuUyfAsTjkySLGhT/k
vJc9cgubtDixalMTRKrdqlaVq261mO9MzdbhtMnJFXm4i6yV51MQaYMPOHYde3GY6Do+JtWuQo2p
LC4npYf8rt7ZhrgismZoqc3Plg3txXBwzi3q8zC1EaJh7avULTxcqxbXQpRbW6hzCRR90nHhE372
XwebEGpXW3W9zarwRf/XQmqgR434F7aOT4YdYdYKFbsBNvdUOsZ8CARGglUOHxsEpqBTvFSrspja
sjkmq+74P4fbx4L1E/GqTzYMmhlWuvjVql0uY40hTx4cp4Ax7KpvXor8ZwILyhQaUg4SaMuc0wOz
KWTR7SqTNuKqPN4e6TN8slVHDVoHgfWqrb49uh2KVXm9oBJj2zRFp3nmBpetCm252g9qgWq7XvXb
SomSO1w13cGq7nYW/ADLKvi+Sb+T27FaFeFQpR842TV3QCwujDUTdW5P0721asnVVVWervpyZUBp
ro8pitgOSS5mArmq0aFGNkeCTikUV626AssSiPqhYv5N+xE5u7oq2xVyedyk0qrdhOz99pveDtNN
FH/7pW/PidhZmRyo58dVR+8gqGdJ/hhSht5F9igskowYWqHCX98jZ5Xi356mgmlGvar1k1W375QW
cexiccWq6V9WdX/PRvHYrocgvKeLh/ERHwAFdk7DdT+tRoFhPdwe3Q7h6iUoYXzAGDK/htVnwP6D
5vZqQLDChWlSl/4Sbt166upQaFavwu3Rgn2hWX0MZTM/tymowGr1OHSr20EBM7hYtk6VEP4EJNd7
5eqSuB2SSMftYHjx6p+INNwVtwOGou6fR7eniGTJ1C7HgSUTae6ymjJUNcCk0deYNGRfbxH0YblL
ktlNVu19tB5uj26n9oQD+Wh8L6sXhC1PNOjMNoD3bkzsIuS059tVCn1gInPssJTAMRd70GZ/g5vb
5OY7iXGgaOYL8abBrseaAneasMjWPtc0hrx49a90GFlCRbPpKxgf9c3kIle/S5lRwS2SyMpgdcMQ
ktduOYfVf/qaEpVQu7pnbufw7ZwwVm9NK/KnKmJvKSxpHG+PQjsrvI59AW2WxtyiJbK3hXo2F9nv
G1OcU0Qv0Gpux7lIgTdkAR/QCopmRWsPvHFEGsphtI+hju3FwSxH2FNb8U1Q/48YdOx1HF7Iqjhh
5pRYYQ5mr0D0EZyGVnaOHOZAxhQPu5RpsK8k9QWCE+EGBBN1aoiUeI1exc8Mn4yYcfah7A7oV9x1
HUgS3WKDWzAgdPGBdoQmWIjiZNgbcA2YsXOWqb4xqyfRVVfCVmy/6lTI4hPrZ2QsHRqlAMlQWXia
nCgDyp7AjIw3z24LG+QkbVwHgYhv8vCejtUrvVfln2dsCu0DmjCGkkPysGjGb1hkCd22pyzhjqHY
gduoApUWRltUNgjfSivsd7LShCc1Rt9G5XwMxohsuTwhp+c1AgIfLYs/RDCWQLEXnlLyxjA/j98D
IyeOohCLX6A7txWsCrS5IPDo7rhUblvZ2p0imCBN3BlRF0/RwOhyLqZ9q1mvBnHsbinMDq24zLbV
QiWUhtNVK8lcQoGAkENTHkpWcIJ2lb9hkyM60ufUBYZDxO3kZ2b63QTZizHB3mvq3t4IreEMXFS8
CJnVcLOeaU6qK143JYIEzc+5G6Sr1PGxSzO31FaKDVN4D/nKsiuiEGGVpBdJ8tekeZe6q+2dyNCt
yVjG92NhHRg2ExJbym8VOZneGN7cYamOFouwYEOx/1Ahrbpw2HvzM8wlMmiDsD/hUZ7M6ERSBikV
KJFiQ38dcoPQ4N6hUeCQdRsOj8CQdK9etyt5ehCocvAesACJetlq+RrKColIzVsmagg+rNYqT7rz
pqJBJL0X6TnZt+DB0cbKSXixSvKWFdakjU1xDS8MfQdvcSiGFktEdGkke+5Fal96oEyXjohVos8L
+LEbtTNXnRATjUYlxgusoXGy8g7uAqom2m2XuKvzZ11xDonR+flQ1HcsvXTJRQsdKuu/q2HczLFR
+nAO92qSTfd6oBq7auhY6GHkueborKLltRnDOVJ0qTs0Q+lHnUTYERztvrZe1DHOdi2izU3PuUnT
Xf+NbaIfjLDE7FrbG9zaqBAtGx3nShQnyW3nGGV/Fs04b1MbhWZdm9GuU/KELVwg6RI790FtGhtT
T2gphQVQVXXkLjdDIZ0adqZztQotF3i6UfTotPaPRiLItookDn+7+UqD8seMlm+rkMbutuUn1weg
btqGewMd7DHOrQMroLFBiucDJDIPsn5vHK6xQkATLihxEHChWGthxuJLIw8PYwADzo1ZlpdEMci4
hzgwhZb6jl/whU1y9aijWwjZShZVT5egzxxXNxcBmCNC57YgYpmC/Fco0M6sdeCoBtlFNPM9LbrX
MmqYwUXynKbByClApK/OZSh0H/Vt4KImPaf0FMCFvJojvAPDTL8I7DtVls1Mh7Ie1sWACl0IGHZY
QzY6WmJSckhgqQfS6kM1f4evflac6Mdq43HDlGdgRhqdZWecGIE3niVoCxe2Vns2/QOlj59SJ921
QXXscafu5lR+92r0XMdvvATyfurISu7t8bWpOjjGdfZHtPSMQywZ7liwCRkSLCS3QxgP/350exok
zuCPlnH+z8cNq6Ao1BuN8TCjD61TPkOMe96Qt79zmPWP+Qj2Z5EQFglm17P2gdIt9rlhvCVD84xA
fr4EdXXU12YOffnrRNNhTKIAILZ81NP17F95BzfMgV5B+e7pkoGeQoF8zJ2WBX2Vs2ohNP59M1pg
+kKioixd+bLtZaVgoQNNu6/eHA3CctqfYcaRj43irbXLZzWdjEtm0/WXJkpyYX9h0sWmlViDF2CO
ZRUWd3ksgo2hTWfJBTimOlF4RE1yYYXpuUx14UYmtIIaYU8e+Skgx03BIr3BefAJQO5T0/CpZNmj
OgV/JjO5T80VrYWemsEt7RxYZMOk/60tdhkzt8JrT6vqrlfoI9lpov8NcvK7jSReT+aIl3pV+N0O
ijVMx0p1frlLD7s+hXYnk+esxJUu28RgxkYWMS4J0NYMKY16+B5r+yFIOvXIz+FsfwnVtqDp0qEL
Isgwnd/HrlEOtk4YdVM1tJJb3ECKnu/Tat2J2aCs7STwJyV8LZlZzTRBUSNeI0Y2lyQEr933cPHX
trmZDJc8KbqzxpUsuAmaee7N+fKxZE17l1pZ6/dh9ljhAHVLJWAkmatvzpLa+4X7N+5FuUqUAu4T
6p7wyochZQs00KFqJaqExhnh6GY/o6G9K7qdHOXATDWfJ9pjaU9kpM7WrvFQLN9bCdooR5PIjVOc
1wMJrbT9oiMScaY4tTEdy9b4ShKc4GkZeJOTBXxO8D5Ta211rRV3SaIklLbIXsJmuYenvmni0uH0
AE88tibeLhthQcN0ZmmiGF9CTHZ7Iw51U504db/0crL2uHUos7KUjj4B0tqoxdsMzSAvGPN+kRtH
9DhM9O1gp+lgi9s0PJjK8imAt4P/6M41wTfOyAKrr4UEJpxdB7zk1NS06xGd2C7GcmDWhjzQ8IxO
tart00zWvlbbzTkGkhbH2bgn6cNlOp6hnczOC3ZvSpV2PiiYuk+1CE8Rg640Wkeso6fbEaTWVg38
lByPLaO0vljQc7Z02kIHm9as2BeBznabIHugu+6qcXn8xyxd48qUgYHmEikO6Tl0ZC2IdLHE9EJT
5QpZdYMCEBBMfDFb1febUZ249IRfhUz3LMRimGJSzo1+ps0wI/haUzfW6MoN+NVpWyyOX1vhz6gS
N9CIh96wdk3FmaWHTzA2tpmtFr4yUR+WhUFla8SH1mju9JAVnCjcE4Y4wsmKYg1LIyhiUvUHSPl/
mQLbe8ggNDDnYqdH/JEUgDPqbLYqFsEe82OYV35o48+wWdnR7ILPVwZ5mGwZIvhTrc2QzJesUViz
O/Uwr0oYvd0CPa43ZQkmCRwvBlg+FbYtqRVRVuHj6N4DNrf8/YarV4C9HVr+fWkcobhnyLkSubHU
8MsRMPfUBS28mCvPRnq7pS0sPa51PGpeadXy5MxGCeIYU19oIP9kUGLhUfzgGyjbiseJEM7XPspY
9YlLUx0AbrTG+KHBXWZ9VX5amwFenVqeJSRTkomRfxuMQwPFeu0CLJoi6UtX6l4zNPphqRa4Jo3q
KtL6q4F/ONYBCspSo4RnvQgYH9mMgDhnxQYcHTBepX1RTX7V2vyNC9yFwwAEwQxZ4dIa7VgMMfE4
RsqrNqTfSj+arxCAXkp6I/5EqbUh4UxB0tjnL3o1UYDjKVac+Axx2nabUYcgV+PY0evxpKfMGqKY
kWNVzb/k4D3IUk8/1FGl7S/M8cWcGaFjDKSxKR9sHnlT1zqXzGyHQyHN6bi0+XjEfsVek/DfDGIQ
WfPoh+JgrwXpA3l00sN3TaqBMdF5IhjPTkYifvBHThZKyVqMrQ9DbToNNkUmSPH+NIP0nlMoQArA
eWcgEpeYo+nQm/NfacYC70l30MY5OlDvNZssxLvUYxmDSYyroOioqgbdOWpWQTJMyFYtXADDlSMZ
LYwlPoppWNBsj/1+Gs9L2MrT7QDL6t+PZC2FWw+qpA9Yos9DbrmVzKWLLP8tlqiHALop1abdD1n3
1Y1tfIpDr0tV7ProvexxAauxHqyC1byKWD4cFeqIxd4EU2d6QaZa4VUqcFYihqkNNT/EJZtB2Wcv
CyOuKKE5gtef1cIelXuigsNz7iwAFYpy/pw29QyJQqEjeDJW2aMYn5a5OJhBmZysymof6lS+MmyT
b3AzCaGLa5xgUybfMFOdKW7lJh0qwMLNjIK3THH5AZm67zXXGUC1gZqe78v1IIvgzdbiwMO55kfE
xvfq8E4MjPStAR1hU/KGzwW1+BJRP+MB+ZjAPZPsBwG6YvnztK4a/Hgpd91I2EQ6wpmA+ocVtOmi
7ZBy8xnTTPNmSx9Og94NJ9RA68ky/TpWNhyvEO3o9NpT7vbEb9FcJAXXII/4CSWfW9RJ+FIVsXIH
7jrdNFytb9qwWi1opeyrWunhgte6H4n+w1Lm4towQ31inO8TkZu9qeg0/GXEaVs7QFZUQHgzlUUR
sZCOK9IIBumX1a61fY05O+m+rcasLjAJ48hUzjE3K2pO4wE/E9IoaZ+x1hR2dx4H/a5Sy+ayUO3s
kaJ8dL1ZuUof/uZlcKfrf8rUXun4AmXizihS9agXMVJ4plK08djOJTihTetBTthQEBWgYsKCCIqs
8aPsocMxsusT2Ptz1PujLcg+DuL3qje5itm79mmjbEen+GCjXx3H4Y9J/hU3+nFH8tEBiFO7i7Nv
RE2JSy8x2OJtSJgPNskF4dv3NAWmb4OtStq8djXLfnbSzvAKK83/DEn9EHel+jam5nkx63MNZq+v
cKFFK6tS1CWCCebtsSU/5lI82OEPEXfORTMOeai85krH1BNA09I4y2p/fCxARygY5xOA+GmuPE1l
DJAfyze1n6IVXwLZkpQt3EXCxHtHmc9Difed2KLtFMvr7AzdNe1H/PSWK8CjnDT5Jlbi2GCyODvr
rVGQqdERO+pawRRuHafxE0lWSo6A0ja+NCd8kSXeHrKLsJfa5UOUdjSqysol6MfA0RG8z2nyHBfW
sNccqoiGDltZYVqcsKB3zED3TgSwMHWgEhTESx2F4UBGj83lhalCHxvh6yR1g6mn2tCDsNgAwrBZ
orjfdkBCSfOS3JNw5zaA+/Bel8NBF3CpKmE1vpxb+UdRyBIxbfsh1hX5qLbi2FqIpqUuL2RfEHUn
TdOTg6iO1dqQvT26HRxbfwzm5gDhgLZvjqRSCaZ7SHEVqx5GLDuXfkln61qOkrs/P6rUJXJDxlX7
RcXnVy+vTW1ukFF3fqK2R22BkD4wHRjMP6rF1qzIEVqk2bEbtANXfB3gHDaSg9TL/JCna5UO6jdN
23JvJdZrnL9XaoMGYVjCo4y6B4hbQFqs8jLXJJ/RF4NwJnPebkV3EFQ7DFbbbbZmjGi2+DTpUnu0
Le8TYV9t2iqM09kjLl21b/RLEOfjIx2up9yovHjOu33O6MzFxHCxnCrZ6EOdnMYxsckF4GQyAVF7
Lfsc26HGrOzDRLqA39bY1e0+eswTrfTEOD61OC6B6yCZjAjJnPCJTHicPFUCD4dFQKaJPcNxbBX7
2Sy5iVt266VFrgAlb/nz8aE+DaH8DrU7wZ/tcq0wfIXbr+b4bB0UXFd1p1kt3VfsXHsMRPZGQUSw
5olyhcttt5g4bBzXrCfwTUThsPC7YaABUTKILpRZMaO3GgM04OiCI6fGX0d51YDWOgkI9I6TNxcD
fCoYeFvAcYi1rSoiLm+ze9HySfHpSqEJaNlLZ4pfZNcOJOKFNfVVdhRiD2rHXdoO6oab/nvWRd8A
s1YmfMhegdVwN/XYdMRy5qY1bKD9YfWNhlc1qN4VrdEe2N20dDvjysX9dbGhUjWhqZ/xOP8xc4YY
QFoCr1rr8Dj70LrUJqgt5AzoaS6wYb8rKXfZHjxLuO1QhJESJREcJkwdgCBmGLkackVknGmdjveK
kXpcB7w+bf2Qa8UJRS4h5Isid/xk63o7NDNFzKJSn5im6narKndiWngyFfr+4NsT7a1queVnMTSY
aOY860YVaTewJ3yqyeAlHenBvdCftEWvrlEb7vS5XtdShiNB1mobM+v7fTbBScCAlKOltHz0xR/8
nsdk0X96VV7z1mJ2Az6BPfG9Uw37Yk2QaoTzF6qO8ApEs+eSUnM7JogvWERgPS4wp7ulp7lX6M+F
hpBpcXTuT8j9R2twGHlKtttz8FyZ8QOSyyPT/4NTj9M2i2riU0ZAZLRLDCPq6Can+7brnwNABPtF
EVtpqYL5kXOaOnSjSVq8R7H+rAGefVVMqKJcqTk71BFBYFZf24EGRauhKQUNilfDVZCJbVZiOs2v
2KbTRW3a5HeV3bQHk7EIiOthhz3ggltc8QrRjXtana7s4/SocaqCCivM1B9r5cMJ2DCh5DxExDoq
anIolaY91iYTY7pRW4KQqJBRkG0VE4klQvP8wLV/6Jqk9gJ9IRUCX1PWhmhquzR5s2jCBkkz/EVr
3O6GVQNTkTBylw3aKUFBSHV3RAGLaFzJTY+Qrf4+0S1Mn0LMb0WfYWiWRnGIDdHd3dyujZV8pqz6
zoyRyomGnaaq2rbT63hbSrJAEsyNV2DZoZfOZvZUtxh7QyVQX1tSCzYMZx5I85j+vFtKVn0jqEbQ
ok79tVEM6Xe9UMiz7OWzbVjfSZk03yBu/bZgECZbm3BuEJQq0Q9AqFUh4ye82f2mVmPjO+R3RkQ3
0brMqaM1oGz40XhfDXFmoerOhsEEmuFZ+cduq6eurYPvWjOA5RGCw66j3wSD/tHYjM2B/itwlh3U
+thB6N4yUxsAIxhVlX/jiSd+47vC6EeYlNld43omXNuWDombVfeMpEisC1yaDP2zhBhM59dszplK
OixuLdQEjoYbN8uLP1ojHxZbzN8NekA1NIdt1xgakWgzCibOvI3dtrE/GyGxZnFr+6mq2KQOOPBy
WiKZeuxgmxmdwIgL/GdOonc4esFrbDXWVkj12JPglNi70RQvFavjNtTwq6hsRwUe04M2Twq2e/OP
IrR22+UL4/OKy9ZhFLsMWLCDJn80cnFuddzltPLtQ1ryZs1wYrn6zdmtY8jvNEm5c7W1D3Fj3Pb2
L11Ed6rp25qmwN9NTia3xXnayDJ6E9ipalwW1OvkOvYJfu108MMsan2GZRMTg2+gFcR/IaitwZx7
A9AGN+uGHxaIzlzOOe8gYqcdFXfKOVB17Db7XbX+yBTbvyuU8TNJnI9S5HfkLOVrXgoyNP1qmaT/
QQuhOcfYXAuRWSX6F/7GkMhz9Ye29aOq9Qe8q6T5Ak/xomZ+/T/sndlS5EibbV/lvIDa3OUabyMU
MwQQQAJ5I0sg0TzLNT19L9X/W7edY9YXfX9uKKvKTIqMULh/w95rd9XvziGU1XAprkHoEPAY04GX
NtGvM6prvR/+WHFSco/ygsXj8peu/DgX4y/HK54cGhTpUo+6CX3pTHnk8SaEHUkvVmjcO3FyMvTk
BJAcVz+x+u6le7cU+c0r1F9My/fKHn5zMe2myiP3wmelXLfyNz/LvrJZB01V90wmVrcxYq73BujT
1n1iCfjcewitzWzeQWlHrFUvP+TsPqj0vTW8DwDpNT77ESU8UBE3f++Su8GwN8bqn9P9ZbS7feXI
veq4hKLsN/M3ig12SYIQPMdhTe960ZlssjWcuXlfnIzFZM7hn3z3IQHyQ8uUqjW7X9hiH3N0gqVI
v1jGnGdJc5qIqQtAd1fsPfyLBVEDbIPM93X7HaZR9RgNClbrkO7t1P/kNL5rZR9ehF7A3lbdA1n3
G1zp5MfY3p51r5eaRQDElHsrVMgYF3ke6oRsiwjCgS8++shnyAgiSWONuo1h+l4MaF8Hev2Mq/yB
d4bBXUuIXQHXXC9RezMIrzi2qrYOqfQf6jUNtQRheVz66FUkzcFzanHl2bkL8dadfSear25GzT91
UbZLEHRuXVkh2PPS321LZQLjF/uysW/6tHpYaoUDOYkvJvcPrsyQklFywrgupX4UdXBF4faMTRgy
mX5IYjPathphZUJQ96GA0kux1W5MQcRFPVqkAfUjV4sU81bHnyDpG75BKILMH49p3cNNqy9x673p
NmH9pjvFHhX/X2NdivhxgZC+gTrUbRH/fo5kogZdDApMziPzTbKLFn/+EyGcCRDqFSWPLyxufcxC
5xmDn8Umj+0jYCZ7Y9p1eGG3sAQhiK51c5MSnT7++4tXs8v3psE+/OsXOgB6wWhTf9h1h8X5v373
P788ldGM+Xzk7zxlE2F19Ss8yBJgp0Um4yRbh2KKESo5ED8Lu8IR1sS+Ie9j4wFW7zxkQmTkUSHq
4oNgGRxhpcvu0IxPqZ4PhikOrp/8wb1DZYzwg1oA3zQZQ0wGycL1HUq9KFhMNu1umSCuLVFnqrh7
NhmcBAUhhgHI6YZBx4mBRLbNLaqneNmVvkaumJ1B3jXcVHCXLfmVLhCRXA6QDcq3ne35J5txDGmk
uDnDvvn0WouNq/9U4wniRPcf8ccVAaltMMFccsXMGGKcVX7XqzBKmwSFZqoEoOc+VQlm8gztCwQa
zwNzQQMWatZbk2Kt6+UIxQR+bPTQwCRHb2Xb4/dM9MWajUDHAuh1n/8Rk1eeS7NgTtve7KR8HhFv
HNCRHE32rOc4r5p9ndYspCPlnwpMv/g9OGSJyQUyUIz5HcGA3mlCvB0J1Do2dH9606baY6ED0cyK
MMgL+T419K6Z/PBl+b1M/n2RoEeIFYLTkn/dwBfjmkZBtuuSGKdU21zD/KGMzV8yTb6UndX3s+CI
LJPkmUSPaeM0Ol2BqzfcIGSQzt19aKf7Ds/Sdu6UtS0aKkmbRWxc/FHefF/X9Ys9sKpNqk4eUfng
nE//sEj5EWQybVlmmA+xkd9MP/ouIbEA3eNZK4AZFyjfloaFWVYR4BPGfo5aOf+pcTHva1ISkjj0
A8vGNReJZT9A77/kfsR8MS7/LD6zeQZYMdNfIqIKx8/OTb+pi97ficEtDm3BMRRSY8tOhVvHnm6R
29+A+7y6an6X9Jhbv8iznVPWlJapyq+Q2K3wuRoXDIfmXwIIyaLp0aBU5oV9DxOimESttBJnYZof
g4eCGG38rW1AfXQ1KYVobs8pMk1otMnHYulgbDX5nsuLKJP+lrlq00kjeSwrkuMLO1BjRB4T+hKC
lHhk/79Qdj59I2m1SGr+n4WyWNyypPzzf/Z/uur/lsvyx/4llzX/wxK2JYRQruvYBCkTH/wvuaxh
/wfuFB9bPgero8h/Rkn7b72sRGTrmZwi0vI5dYVPavm/9bI+31BK7hoclwr/p1D/G70sAUprAPp/
62Vt1/ZcaTPG8fnhTOW5/49eNjXxRWSZudW2/zXBi2eoZaNtK+BS9bVHo9NaYMjcgYOhEndlv8u0
lK9eT0HWKewEKnQwHsYOnF+IPKTlMA5OwpOYrAuGHaQsCR9zvAjfDLM/6XyZPXrtDLQCV2JkwPiG
POVtG3/KLm77z3c/61Z9mn7hnpoOpYHuTBlEtn6zstUuLRtnS6mLR9yPjEeQ8q+qRPuA7iY6INf6
nlNpb23lHou2YQILOm4w7eeaZsp18TcSYcFGpqXMKWXygmlyRdPEjDzbiZxtrsbtpNJ9VsOtmLHC
X5b5YsfGfK1fZI1gw5o4mCym+FNI5tbQM7Tpcr+DQPQ5kWvGWeyna+84HQgAlTnm/4bm4+jN50FA
6Yc5t2M0RgJf/itx+Fs6w7UiWYkjtHuIO3kfFSVg3yms7+F53FIPqtnS2tcEc/1myBxootkv1ERb
OSTydYgTisOcgFHsJVSUhudv5tq4wM7IAkI7+40g2WWrc7Da4zSu2CP0OrNzD2KJzdz80cnmwE4P
rkc97+Nq8g90pCfBDmVDye4dALYw01fUt4ODFggGfnjzk7ILMjwhEOjuE4/5STFmTHnI/pIO9PO0
7lCDjMMh1kl1l7nlX0a88FQ9PLAi7KuNTeTAcYx+HG8WaDk1QJD4pV6ei7Kfz1HMi5EYXnw1u/wN
080S0HX3AzGnA24XswcB7Tvmp+/I+94y2BuC4moSoqF4HLYRtUyY5s4xSe3vCex6L4s6cF31omeR
HGxVfyajmI+QLcgMTpHMMY97zIyFIqPP0VLALQYYCJi9svoawr7/E8KBKTyc3D6rjUXwBOE9htdS
1iY+wTWCrDU/FpbmJRXXOcb1gDFjL5fa2bdxB6cAKDlyrqzYSktn706zxovaWwIV0R7k5S/XLI52
x8ARyNucD/ETZoZ7plc7mAUu+EnSAJ2+fVcj9WNdEJtShIw3Y+/LV/UCPHB61UABYEV4bylhdnIg
ON6ldNmwD6KCLP+UflecMlWckXLXu7RKGlTPw971rR/THqg2bdbUYx7727pr+p2xGg5rFFOxmoC2
WEGB7m5fAdFjc4EdEvsZEiPc6raKA0vltxGJN/te+SJkG7h22x7qceyJXEi3+O2BfjUC/AQqLzqF
DzttPkZIdQHW89cFiNhmmRQJEXYH8nvKn6c+hLcWijcZyjurzv5qTGs7d+n+hB2fBOSoxnLpVROf
nbYh79Jq3gajhAK0ymu7Cs21l3T7qMzaI/CEBNokJUBX5fvSL7dsnB4Mv1CH2m4fJyNJDsOExm6D
xY6PUtTuE+z2wkG8GoVIzAsIe4e+0lejig4dyrV9HRpvZVKRsVy8tC4+Gb87VEVunv/50tlsOLXV
fbBP/FXnbogrt2dKaqW0jdzp2OsGsrYb0Lou+3hziBg9lhUZZGP0tBQ0+YOFGRaKgrkG/x3dpnxp
OLQDgmv286j/6LDSSET9N4OUPJnF7s4l5lbk/riTCb70aX7UfZPeaTV3Rz+zr50jx7N1H64qZGUS
ON91rL//+a996KJLI4hmYr6WxvOd5jo6KxtNZ5V63blQp5RoqGAZ6bETi10WBTq4MNhm9NdBk7Jp
IvYQuxvRcmfb7COWvIRNtGCD+rnkJ2o7vW2yEjPaKu/VvEm1bcdB7lLKgMh6U7OTUm8mBw1fntcg
czcowR8NmTE/8gjg8s2IOBWo4mZHRsBk8p1bJP5a1i917vOyVJRa7II/iUKat5bgB8QgR8rUn8UT
v4BtP/yjgv1HI51W9r0AphM4pfcWJ3gY2nGwSZtxvzpDUDdRELOdwmvZKodVoi5/c60NjNCG5o7h
v78zHR5vp4C5XcXRno8WTPi1WZ51zZ6WhopEhsMc9XdoWwRtYvpT+sDQeqslYmcVoldW2e/zMnyN
3Si9k3aB0sjq73oB8V1F9ilzX1CTITRUJgwnR7gANlHOlu1PGmlQL904n3y3agMAk+PGHPtx13fl
X2fdvY4DyR4+8l3hfBDvHB0bqW12lnWzgxqJjL9rAksX3rFOHcI6MvYAJphXkWLDGiYQ8K0jjrbK
H+YFSlNuQYeZAf1vgd8tRU+bk2Z/IQg8VQV2OLOcbyCq0E8353Jpy0M0MUBgtMu8VPnWoezUwRiQ
jESF97ZmKwIfOCayRUtRngU2ej1zGpA9A/kRT0YE/m5ns/zEbEAKoNdAZnH6NNo5SJu9pXwTxTYy
hwcG4xBdPPU4kjYG4yEDv4CLezqF3fR77mSNH1vtKHNeirCCDEHjy0gpd5ZxM6o7oG6gWuP+NHYV
YbMJ62vd9mCNkQp7gomTtVwyc73AieOFJqJyypPe8I7k7F1J9zuApghJcwWWZeq5uBR1/7WI8Dlf
EB04EbaeRWUVE+6GI7+NcP8lv/zJlgdsDr8To7cDJxsLUAEklxfxtAU1oqDRLo/DFC9H27HuqRF/
NxVLNAclP4DivllV1TFEbnZd01CtEUUITg0iypjQDBt31sXe5LO+g88DPxWSr9O0ywG51Ffu187G
cuN4PxXmnubGlR72u+p9CpkIsHbZL/3s7TJkR/HIzrfKYemsIuOaj8hcttl9nQ0ugRrllXnHnSPU
AX1jQaCk/jBK+asYGN5MI9CQXgJ0CC3Eco6RwJJAMFQtxiGLij88OYd48e6Wzn3EMx+0un1F7oMd
1NwnKw8UOm6/q3wgTvq5sO33pZDttqA7FI3ngInqUPrOSJwLcweBAdkJjxBKkse+hWgYxdUcOP0q
Hmm778aeLpKnEE/Oc+WGf6TTc0FVd9N4yPz5wpAD6DbS33muqBds29jUUnFtzDevKdpHP+Oom9dc
1CYhVc5WCFmYRh+s5MVkFgu9Ufp7W1v66A30xa5yzA16iWd3wj7C+owl8DjfOQVKDW5kRooTILE0
q/oDARw4kGXbQ0EowZdZZNrU0xdWlGorveJTy3E/OU3JiFrKq8i5+Lus87nCR4bxwzRu7JIAxyyd
dmm3woUMDV1GfEgkEzuHqS576uhoEOcxtjOgFgkTflCNtUMNg+s4h9nqiCE7ei0c8j6sEM5EAXDS
9J5dOUggz6xxcTnpXVXF5P+tXxKqJFeVw3EZOCxYGjMsaRkHg/jhduxVgDb4gtVlORtTXF3nSpVX
CX3mpC13a1gvlU5+qWSSj+mtB32xcaWZbiOwgnPyQQLO+oapx9DzX/vZkseGlT+w5xAVZQicBnPV
dD9xmWcN5Nulvalc9Ve6ikvsJN6VA/t94XA8tLV5h9oREQxKAWUpd+f3jsBKQow18YrNA0XTvsrd
l4rscsS4aifX5AtdjWUwx2TGgRlyd5kbwezXYpWKoYQdV4uGG6MkrDzU8GowKD2emKth7OccQE/I
hDZcY+JXg5LDxGNb1Wieh2Tgft1WM7PDMUWo5Vvkqwo/3II/0I828S1UIgTWUGcYg3xgOReMOIyn
mHOmJu/E/C5bdIJFD9B8gP1etiaTYOYZGqhT6LOtj50VwkHKSfeWIXbalaakc4rRoBokwy18DGrH
+6LgKHauHbaA+yn8kEr5+RnGUgNUADx4P6a/Q6/L8cnIh5byd2N7/Eta/i6d7iBiTa1ZKuJEGM1b
yAwQvDUyMNr2GLPC2OZkcW0ry+rpgsb3ppsDVhIRHpT027GtZ/bJgTXRdEANyhluSpAv5s0ayucw
LFEDsGPaljaHeGaoYI3THHR0GRTczaxNeBEB/MyO/QwjgwK3d5/tBsLZygiDFnSzinVITUD3Rjff
/jgdRqPbFi0z7JTab8/ksdyR63NKjeiSGNOpCKU8A18nZj4kazQZ7d2SiFc2sel+XtYdJiy01HIv
Ma9CLoznSkZBHw9P2NPZVwDoBk7OJNL3hlNa5p9ZEgLbyVbarl08SN455DA3AD/xbmF7ahYCejd0
f4vl24y/3qBWXV+wErYHb9JEmOaQ1vuxXTy4AceJz4lj0+pM2puCxPCfwi66i0P7rZ3KUyP8RwaO
39oseOOyK0cY2nPuD3aRER/l8MFeCowaafUGlOzCzMvhA9E1jMzG88BlVzDzin3Gl6TO+QcMbBvX
K29m7hUbi428iVAmTIjlhvS0kpz1TVOlmAk7sqIlB6AffyeKl2TmsYqYCSAMb/GmT5yjjFBH7k7y
zo7aEAz45lfcY8fVwg9A8a/vhiBZQtZJJezkDJ2PHMfL0L4Ow/RppMwNRLQzekqKTkRPnFHgnHFt
OE2zXfLh2tY1yzaEwBQAdwO7g63dcidEYU5kxd8l6Q5SZlQj86cB2ivo1tneYrZI/PPqHgQ9qGgo
ezYSD9L7fhn1B2Fs80K0ibzEFi68eag+UcFZ5fLJhOzZ8VVBIiXlvvVuyOQNtc2hqmEiSpBDLcGk
KWtDo+zslWUPIEHHV07DZ/hcPLKE3tfOH00v6MtXNTbfugKJlqpp32VJd5TRdZk9rPS+v3LviIzH
s58LpMrpYr263vw7GpH5RVW0g5W109J6dkd95uj+QQ1+tT1xTHv1xTrolcRJRIDIMtWMkUelRMgu
EUg8YLCkIC7mncifSdv8dtZJ5CohAWVToGWYPOSYoJkMHuZCD891zioRbW5r3SSqv11BqAb64d/C
qlDnkuiDEjUFkXARlsX8YGTZPE+Pg7H85qTm2Pbs50QSJl5XJflhXPeuMV2cin60zftbPHGbE483
MWreZCbgAITQ91mRGpt2hSMgOSF8OtlEVrXCb5e9P5vHzph36cgPmvL65qmVICoebkmI/NXMzkyd
Pjhy8QXF4Z1VWTikkhkVCUME3wuf2zBCpNAANOLghYv8UFbTmbnZlwSjmMQN0V29+dvv5c1aEFBF
8pKPFuWvRL+eFiBMF/3WGtAO05zhji4Dr3V+mxYgs1Aj1Zx/pih5nSLvhPaDw4dufoO8eLP+hI5N
XkDYhIFwplvshHqrvNDdAhO/MF1F8gmBxS2ukxEm54Eh9BA9z6VIjqNY/shqOmSiUQ/z9NX2obqj
zwSq/8MTXV96ExaL/ijcAVdZNh8zb7y2g8MlIfEPaMX12drWq/YH2rppuK80xHbSTeRmGEcMHYBW
Z/Dys5TR3mml2KN8hPzope/whoHbtMhuc4EwOU+sVwPI1tbsE32lJHofax8XSY9hxpLQolWsHi2L
y870S6R6oQ/drkvul9l99GXytC4evLEdj5b5ZFWDc9XTtAJQVPswVvqhJ5OLfS6d/MI7Nan2hsHc
OMKnOzSm+ysrv+RASmHsHjRWzLzX92HesM2eoRdWXXkkVznbjjWHfhyGqKNakE+sUpceQoVreeTu
2X+HURY70tuWkeJ4VurqhPGV4KZL61bdZkxRTDLX2Eic1ZdJMmWgQS5YB3dT89y0+rMnkgBudv/T
GsW9U7vXROBZRXDyxjx9n3rzDUTXYy/bh6o3f0z61qKkazIjfzoYo0G0SrRzM3z30Qg8fbhIvX4m
bK22eE0QXc4bH8dxYoq/BDf9ciITzGp7FzrwZ+se8q5DtTvY6uaJ96pcE+0j7EdaiGOF8ClUJWby
lS4ogDYCbVM7qx3Do5N3Z0VQL/LOkSRFlOKQf+bsArQ4ehCCSZU129anqG4GTwvHN1aP0sioD1L4
TkPm249LEiF/6/N8z07V5JlpL20F+6xeuZp+zv/SA6L/0hSmHdCRXpuoQy+th290bzVOxQGwLXc9
ibenUorys/KpV9vpOmOePY4rc3SIXEy1XnXrdBSfkNsv0H4dj6XkXwaMd3JNGC4/V/t+rwlXnqVz
S7X7ZDnXuvd/FkgoRj/hvu0mUkz8x8oXe2eEW1mOF2Ywz31WB+TpJXd+RB5ybe4mGnBRxBsdtT94
oNHstNUW7c0U2K78Bj384CPh3Enbwoo0ldnGR9eTypb0z2UNsfQSqs8vnbm/J4+TTjOxrWLs5ZE5
PuE5y061cfOcSxnKT7e3qf3FQKgR3nQmYSvm0MMb4gw33AmQnrIuwF5dQ/btT7bSrN7p1AnH3TGj
YULgEGOwiKdS1GKLjtHaWPn0Ucl0uTbZgL1AMz7U5lgfeTwfOgegfFacgb8VXo+TdRj2KTGRR6eK
TvwUYGCgsG2qgVBLzGnHPqd8M+eZBwMsWr/eA6heLD6pvjzlEZImCJ4eePNmK6eZaVdnYKxPWnJZ
/I4MDEi2x9mhpVsnV0s9ghRKsjfyDhLscMzc7Y7p4ahe9QS9yI8jtuALH5mlPciZALbE7A8hJAu3
hN5E39ExQx/9VSuBLm+00AeHzTrsg2ErTkipCIGPa25ERRE/EN7EUnjgpRzjR2g56TbMaJeSOkNN
bvyg83t0BIvtMCXVEvUF04uHJumICCpGpByFNe0Nr+/unWg5yRBkHovxRhYfke7cAK600WbRoRDR
PT6n4eBZSOzsDKiVcmp2GsnJTaPsKHFmILljE/5PNhxo8lOUTd12Sft5gxhx1/F+kNEBFgHRxW3u
w/RgrLtEf8C8Ar2M+qdpfT7Q6nOprJfUJ4NWDg3Y0wUjMFCOgM8PmtquqZkprTFh+R/Y6t6DVwJe
bjoh70NPxRcvH5ELkx7FLN26KYYlDRB5kASrBrf2PzQIgXif+019cx0+3jamh+0S5wqdAi90Xlvk
fRe1fcyYjU8N0/JPUTLwNrIn9vfzk9u7p8HOiaeJ3nvTX375uDiUgZdoSH57XpsGI+bKa+l5P1bb
xbt85kn2BKT+ZAYPUHWw9ok5Zav5t8oneV75L1iHGeBoYmRSnfz1TH3Rocg+dOuNYA/8+sK0MzDb
5jlcDN4BQi32PRqMEyM4AlAWrCqSR0oPLLZnE0yC0BCIq7k70DHS25f236QcCcCYoZZlouO3o5ra
FVb7nq7kdMIzy3NoVfYBPtyhMCvoDVVJwpxaKFURE2JTQtV/DBnUOCYkWldB8w9Za1OcAQk1MkF6
5DSAigdIsmFM1ZJeMjGFaHoOEI2Amq49tAgt8ppno3bafW3RLA4R+40o8BZ+FW45RJY1m8gxmQFk
swRggrvaE09pSdJLCeSMsn5GJjKePBt+n1U8pAK8hZ+0I28bGbtWGxFL0v2yff/ib8ZaZmwiKrXN
JaX7hKhXRtgUgTmjfImKG9qs79iZ3jsjDVwSIjd1jCm/YfiYs1bezGoErJ5AKAO31JTFC+6+fKcm
ooZQP9m3Rug/4+y9JVnd4l/INjhguyB2J7EViaAcZAo72NyQuP1cYGniwRN9fbYJ/5SYP62IArhe
seNJWOyQJSJDLQAEh8jpoKbIo5cDmPQ0H+cqyreZM+GNRdu6IVd93OXGmgRGbMJThxVDL/OHj0OM
Tv44LPUVwHR2bDg5W1QCDyPU0AGkdZDbCNl65ydlsVh2IwP0qqzYlwA+Q6G/lW5bn2ADPUmGemz5
iC2oCSQoWYkP+Dl2mQm7eUwo05SjiRTquWSqjKxX4oz4BBwt334NvSG8X4rxr5/L8ZCwmULFCdSS
RWkwePUe14x3wHh0aErU+kvYfWTWjhOAHrtIyKCxkGY49k9PRuRxyComp+vs24MxmMyI1+y0r7ax
IrCuzDCTtTiVSQ/MNrDgacH99glZN7rIsGVfl3SX0b8nEss4McJ40osPKNTOqnNiY9YXuUW6ZIOB
jPKKdLV8OuSJYx2i2tosqdecRa4+i/VECAlgdWtg1Spmf7hE0dWO0vZJ9XGPTJmxlMpl4A7ue8s5
AxGD2oEEGT0MP9IpnmXP2zxNJEkRxBQsfTcEupOvUZfY2yTtrnbItGNM8TkT7SAxNBhfWM+eJIKt
gPB62vQZ9qlrtNu8t4p9JodDNMgbgqiNxq5xCCu1ISeHEcA01Q90kqm1NrncCEXl8LP1qJ4bhqPj
PBxUhYuS6seEs/mCUYwYG5A/W7sJx60Ps71POrGDV9/uooxKkVABbkn+GTNzdDrrLxHVbJGqKvRZ
4Axfoezu7BA3ACuvLxCJ+YU+/y+OwJkPso+LqASWnfSL2g2iAJagokdHutk9xykWYvifEHbsYB4Z
/iAzFhsKla+4B/EdN31+SRhW1RPVW0Rpy4A8DhLPqA7ZqL+pvtgktAi+k2I596j2GGEIJzAwN4Of
Us89NE625Qsqvly/og6Sd6s5dgAJfiVQ5r4wJDZ05EpZCJUEWsTWAfd2HpnVOGnAvLw9QiOtgqH/
y2uL6TieEDiz0joSr/sVt8Wjzh1/Z8M2AOE4YHzsDw30j8+pQKTrukP/wnbrpUaPAH6K24BYzfW5
5TW2lN3shtl+tmI0gnGhUUcNxdodoMFK6u5hTM5zHXfbFmnaDlw6VwnsEHR5COoqkVabiHgkVC6o
3D2oFmOos7t2fQqwPoCGNK0ZsSpfdJOEe88Pvydy1jOTGgh2A+kIqv10pCASfL7kbWRu7YF2a+Uf
lHQg1eRYe4Kdj8pE4Wflb718NGd/hMTRUdqJNiJgGNtB15GjZ89y3HE2zdtu+J1kjBopKflCS3zx
NdVl75LQNMT0lDADtmbK0WFGhD4joTzaLvopNw7/1AmwBEfbmpUZSPLcQw5ca0RtJPoQ0tvChslr
f0vcSLVHmfo5rMiZLgUhALcqYEnzd8yW954on+1YGsiSQlx2lkO0hdaBJo+G3QfSSpEdZjWok09i
6KZsSF+0U/E2uLN3S4WiFi2Ht9ZWyd7YWtBVyRbsigNvg9llL7qaw52wnywAkipTIojzjg+0y66T
wBWunXrbu1FyPxbTfGvtttobDRtVNSb3SjH0wYy+qv+8JliGAsVjReq0sO/AUxf3TL3BpYXbWhN0
Wo/1TAHNzs0dKRr/8afZBCWN2N93xDLydiMnW5KcuTB1wZUwsm0kFA09+EYjAXkY1uigSJR56wV5
1zN33S5WIbzInvA8lZPBnny1KIXPA+eSAfAUByr2aKhfR5d94yGe6osrVsRNtpKg5m/Tw8wN5DTG
Jx3vJXaIUxN5mxqKQ2B67qltpV6VwBTN1OIAggAJh8rMHko/+yljgtcXoZ96L3uLMOczdPTYNs5m
f0QhIcawOLgag4siZWfjd2j90nV9PnpiNRuwHzeRKei1QScHdNVhZfGJmBFgUPhxt0u3dG9sEHg6
1UebxN1xMRVDw44iFyrLkUz5CnHHHJ1HSt+57oeHyklZTwnujbJrNL8VKLptwk4Dy7AcfPEiXbkc
PDc6ksu4xzPXgAAtVtHzuHeInz8Qv/jVdFN8P2yTOvbuLMf17xrPfis1VOZMMWi1EbwEkyJxE6wG
wkIpuOlYVe4shV7GEBVcJqbwyV3cQIRNk9NawRKCjg5jcIYGKoJZHqPeeRaxsQ5JuSg6IiKmuufZ
9Ip6J0I2F8XqvjYhfOfMT8pGx/u6ehyIEXr+50vbzP7GZC9sR50VLHF6J4oeRNGoLo5IzX205N/D
nDEz5XVGtj31T2ZuO3ubfAzmtfJQWmPGOhKLeAaVKY0riBtsbFm0yb0cLfYarHn7cukuSRMedBoL
nJ/o/023yZ9S0QzXpvMDe2iy+8qNT/HCH25Sa1wlvNkJuNuw8X/XEpFp7Xk1C8u4wJHDF0Owp5Nn
tcTiQkIdMyqcp/jiNQsR42KW47AVRkLOsTbKTZ5U7dYZQ8a8xfBYtb46oRLB+xW3RDz5MwpvdEHK
JgQFiu1zokDKpjLS4IA1EHNV1BjUBS3nUDxFzviSWWwJ5yQCxTK1GdJyeIATvaPKJsDs6pdcJBqc
dZqmROZfnSS/86jESCBTz1hV9SvCmR2OjY9kHr1LPtl14A36TOqFgw+suTpFt6JyMST1PAstenoo
/4sArd7bh6UGieUzcBQqgW09stq1eq+gidaIeYzhKhsVPRljCj0XGcbBlOSDhUjXIyNhQuR/ZUbS
nW0hbYYvDTsqi/dKt/RPWSGQX80TIwEZegg3+q/Egynqkgf9ZEn3YKcEXaZLq1ZIzXDgwUEqXuCh
6JRL8+0jsAbHN05IYhaWDlst+NbetPckEvsiT9XOtKLPmh/oTusFoEVu3gbgcw+ktl2mOcKnn0hr
b6v+Fi4xPptpplvI1Hyb2tEgxTc5+u74OMnJeWgkhVUtyOmI5BpFAWDfMjOm/6SpjenEgCBPwOg6
3I+pj5cpmZwpiHA/8tpoTUwhU32yC/adK5MAa/q8Vg/EJ2PG4YwjnxP08GvbPDYD4lVn8sgslh9Q
4tRmahMnSFgon1ySJETGWn0o2ajPZXQQcOOPbga5QSHS30IIvFkkLAeEfju7rjn3lZfdc7JtakKu
tpXGyOIM4lftsEWpjJxcv5lHPqL2hShB6HTXsq4qqEG9bFVqV90+jMb+3mCpGXR0K5uCHn7I/QvT
HKgKxMytgoS5XdlY9XCHX4rUGBrVTWkpAlHwSWztUb43S/Wniuc5sFJIaH7deRcPsfgaNPIpUvJq
cjMfr6wkN6PPnryb07eCmW6QLUTVCCsPPKsPN6VrvGh85QEHGFidOX3vHS33I7tN1l9boVqumpy+
1tHqOWtKJDT2Z+eOv9C5ezuwxS4dBWBoy3Q2NsGjm+o/2TuT5daBLbv+SkXN8QKJJgE4oibsRImS
KJEUKWmCoDoAib5LNF/vxedy1CsPHOG5J3dyO4lCc3KfvdduGQVix/vLk/oj4d1KSC4sVpyolk5K
NC5UJWQEQGmzNZdbkqg7O1ZqQ3MY/DQPR2Azxne6MA7Cq9CMLZ+7NKxRol3NQDrf5xiunSzeOzlI
AVFwfTScekrXt59yr9h4IOzW+cwOxM9iYyMIdi4sVd1kTNNn8BTw/eZf27fa+6SS6SoYMMGnzVpg
/4XXZ9E4VyIkMP0t7MwTJDOY10E8wr3D6Wl1zUurGmuZjuW7mNzgLiLAZTrhzpHwxo3KJBtnevVO
MOVO6S1ojxMZ6S9Cvw6BhBemsRvBd21awY1OoXNexTsAKM/Y6c9h6DvAQeJqUQN6cfJmO/MTY7zN
oJYX4VPSH7OMTWzV4OYBt3Dr+OIiAYTmwd0pX9OiZC6MXwpFhpqz9kWM6cbNy69EWkh3Ls2ajEye
HX5lwdRuB8wVWxyrnN6b2tqaSl0Z4d/kOI17IiVPVSFWwAA430oPzcQUZ/YQWKXTjcVB4uQE5zya
u5WH0+mlLDIGqgJyDFtiFhbK2joYX1iHSayOGSB/O0LOQnyvojZgvSZQ/vj4mB17o44+8IzdEE2T
3hQW+8/h9s9NgX/fmG1+yLjpAv5BVfhrPcch5tQepip2haWX33TbOtLbJEWnCzkLrQtS1fuatwhp
PXx7vb0ahqFddxIJkMTdXSeocY3acsm6s4CRRNsT1/pGJerZ7lLEigDfakQcuzGBAiTNIQ6dc9sQ
NJ1LnrAxzyPmlp4YjZUf8mjaage0KJjdDp/lULKeJmUyKbmhSgabWggZnLV0VusDcyDljrYiogmK
CR5Kly097V6XwZDSn15az/wBjmKuGO/pD0HC6d7zsANS52ekr5ovoGE5smry0HTe2U/ouVSIoXBQ
+MVO3StzOEeYNrtPLVoDB+cnaYNyC9CBWzYXhD3GpStvhXq3d2dzP5Xsb+H6RpuMBPSdRdFVYLyh
K1y9hJhDkMvf0SGECckmizGNOYxPnSoUHG1++FgxaGAMtuFYYR0A9xa0vdpyU1183Vao7yaEO3tS
p8Cb7hihdn6oT0XGVzaO3bW0/VOpICmoljuQFyr7fJycPBoH7Kt4dRtvAesEKmDBj1J37rrCC76L
we42vW52GUkvIipZvwpCOlJE6YiFaZ9TB20hsFgsTICw3ZT7p+Ywzw29nwwvPYI45En84Se3Zs1y
Ch4MlX1Sv2cvqgoxPyE6ssw9aNlhReRbgKJYt13hLrl21/7o6G9oD9S6OcnKBMN5MD7iOnpv1Vxs
eoC0xCAL5CKVc7HyXiF/yx92uw+6bPIdBrpVlSeUtlu6uuHqtnQxkV2E1gl1L+OyFgSSVCg98BrS
XTnMgtQlSbXGJ1Oselb763K2jkGi7+3CKrd+ShG3BoJzOzBvisTX26gHA8NwNPBegp2cE8oA0vYC
CAgQWHIaakL6sUhIYyWWfEvIRCFqrXRPlUkMjYrSynnjtg22UF5PKP4odUQ3d0YFd81LO8hWlrec
5QlWHrU3UNQ6ba06O4TpVRZfFPfJgDtT5w/4q05tOu7MuEHEH3g4NiVVPqSJKRDnNkHvr+AY+9l5
xPFHiLzGO0Zvi8huUADvs8yjXS3hqzRRZvFSiWEeoxYSJ3GW8Cf1dvIXyKG3dRBBrCCgT4ytdK9o
aQEBgdfHZzEwd/Rr21ndssNqdsk83s1Zi4nEoSi5Qs3ZExjHADB8txHjJ5uiEPuFwQsiqV8cL3gj
rcv3r4pH5hrkqrJ0VuKtrfBuNjFWA7vAKtH7Pcs3w8h2BMZ4FgEayayAGT6qt5l9mKvwuUoS8Iau
wOB8gytS4/BLNBSkpknSuhnB+dbKRIssY7zqnXnXRdjPS6yvub8RNrgb4jwRUPcx5dmSR3cz9/Pk
5f8UcFeYdG8IKOrq9VATYxviQ+Cn9TqobhwFl87VyRugrsaM77oESDhW/WtRkMntZtbSLgqwdCt2
VdytKC1/cor+kOSZDHC34zxUGz3AZay+tKUgIDfuIi7jDARJX+IQM+4oQmPLJwAqtt1P2gM0IJqT
R72Lwaa1l2Ux7B1W94s8zu6dXIU80/BQu1DNACxTcUpf0V1xtewZ6o6rgPDI7AEwHtY/n8uwZi9I
p3VSbgDffchEfFdSDVRK0Thv4b1CIevWdTPcF+ZTmzNBVOzlOSvmzduoQY3a9tlq4mnjyuE5mDyK
wFx+kKLx7ny65pKs3IeSSoPWKdgi2uTLR9INhY8T2WNPH7KJ6jMHH1rAWXkQt3U+R78JmMiUuI9T
nf10Y1ovqJCtF+J1JCNLX5ue7/ArL51+HCAIFw7HEI74LGkRWAN6mPL+YVYU3vghqcvBPVLN4NOP
xTujIXqci+oTVZnCglLc1wnYDo/BmwHGvzk97suu0xuzcA7mBGGacCVeqFg+4DE8hGb+5jL9Cyjc
IFI3SXqtjPTSx6xZhUyOSC/zCiwGfBt9eztO/o7oS7ukPQxDIUWbmSY8mVF5FxRHk3bpCDITg9/0
goVsJW3uXMO1cHpgINJViDk6fZuGdNyAYFpcB/wasTO8AKO1iJ7x0hoaFhGFJPL7HFnWSyHcYUnV
Du4nj2YvHtr0aHcG92ZgUFFSAue+OdDd4o6U39rK8x8oFNtRsyznbG1Q27BsZYajV1zxjJEEoMFR
ZhdZTfCo62VbYj0ZzVdG4ruiIdfsGs09MPBnPwZ/EZgzyBCmoLZslz5WfM3+3geAmqLiujp+cHkD
2E69nnxmsL7rHIa2Xm1gYtzo87+TWy8APiABlREBiin45UbL6MzlKTAnRxoot0gj3TLVQIuYkOPJ
+Z7G+ZU56gyZ95GTFNVj0fs8c6P7IALiMvmjT/fel+hHPDqAIOCblLxnwtfI68/NyOXy1FXtmwkD
CPRCllqP6PYHS7pfwSAwqah54Rv1KWkQXFgsyCj98byRYQ6V34nzpzIEZlGZ8pyAJepmloU0YAqX
FchsQOZL9yX7phF4JuThCkmLcJ+Z3NO8+JhkacXPmjD6+MuhOF0pY9oygMfrQjcs72S9ZGSMlulP
rN1XZEeuEp65NGJZCM3RimDePa5d6HE57AyT9CqO6kA8u7F8x0jK4icALVXj3nOTZAuO/3Go3Fup
t/+C9UGsvWn6ZVl2SoYieqxpIfUy2d/EtaNL9duyNhre6qTkU84LjRjP0pjuQ1G/2LxwN1Q/SVAM
dC1SU+eE1q4mag8F6awLpEzNQpMiQlyIZUpfi5zWQKN/Osjxmyx27sfcvpTKeXLt6IB0c3OTWnTP
rqpseLEDSnqVizoewFNDBSl4m69bRIq5qdewyXhPJxHErjG79Rw/BA3SPcu1CnGyggpMGmWVjHzn
LRvcEMAGTxrPW9KmvpZ57W9dCiZ30wg73Od9Stj7IpveBL6POFAOBqERqj8TCgwGS3grF/rBCq5A
/SJyaC5TfV/kbnJnd5a5KSLn2QpZy40TfYKBR6Y67KnQNmbcpE6Pzsx+S0l696QLoNx4gZMQnFjz
gaSJyKZb1MVVRfxi1ip4CNOm2VdmPnDQ41jVxeQzuxZHFfqHO7hk4BLnUlclreODCw0i0dmuHfAD
Kv+zHfuOGdAUGzMWxD8N59DHzmcC5BUS75Eho9tqoNh+ehKTfNajov5GvAM5zlaNS6jNcAYCbzqn
XNwXJmlPrB1WD1i4mjcMf2rjGcUT7tE9F9Imzjg6Vr15HPsZWbT7IL3drfi37obCfzJRSGU9+UtD
wRl0ZP3kwEglDj2Yq4+29r5uCNrGlNmmsVFnut5+jEvyKiEcn9kivIr19GkStE5ETXshIzagFNj5
7p+/kHOiiEJRl1d2nGaUYswyaSsds4kJ5uLa7dYSzC8BXFLlfnZjye8Z2Qm+6hoKtuYY0D415XSh
pBDUSop1lQUbWyKGJNbNOJHtRzGpZu8UHPtCDZSgK+d1k+QclibzSdXDZ1OYONlctmJxvE0TOMDC
qh5GmZLJT/qf0B7vZHOnFe+gPEBhSJCZQUmHFDT1YOU4OjDo/pRs8IkHLCYj+RmSm7s6ZbtgdS30
QOvBACZwJ6PoqLVb4HsafmwnQ4vmXMPD+IfyhI9qyDdBMj8zt28QLNgUsw0XIjtQQw5Wx72yGV8x
j2wNYIt+I44ZaY9l1OZUts7dQzYEjwlVFJiOw2NVW0sSOret3bylQa3l/q25LDFdhxz8CiPCmhqw
3gKvBPuoE3dVS9JwyDju34J0VsO6vQIyMN+YdGACwT1mB60IybclPyOqHNeRLx99qMUlaJWqiTaT
O68Dc7yVYsP8l+HNy+kiuFrYHcNc3iGbkUYIP8hfUUgrHju8g770QBfwtu8Pflc9+iU75qiKLqGs
3w0/OXPsrQzzzrfGV3tuT91c35exPg0m8AWUFdBlGc5fUfK8lkykQ5NuzaZ4LAB8YCRir1JTBgYz
P82xB0qaRDzFGVR8UVK71ThXgLR8m6b32bExwGoIqTYJQHegkZpAeVc2UMy4tZ6bTF2ThD5KIx00
80fK0diyUVTZILj15OzDOP82gP6Ds7rMNdaP2qQDO8ZYSYw8NK2efhY+91FkMJ1RwXG88wCMMAnh
XMNKQSYhUTgUwUUmVhuhqmRksAm8lyXPoD5v3jtdDCvYv8ssuxn1YsddNg3HkLQjL6EhNHETe2s2
8l9cP1vL6t96HVx67QN9k8amnzVtvc57wx7UkgajTFVsjJw0gutPeAu86cn0xKoNGjgoHOx1WuCF
pugkzvEiOKJ6TbA2Z/mEPOPnesGm7wwY3aGPGWjjzmkStWi4zstZsMcqyI/hNNVhw3qILT0v/ume
Qk82XMegLN+7qn5yaUQl8sdqpCp/IJKv+07ub5d62CtnSQIFTLsrLrwew8C4+hrzOq74RR8AQEiS
F5DrV0aap5CK7YUpkn3CF9spOBpF072rYOCvDAWM2cealwvWUCNZWTwiqIDE5scavwgBtEyax1fI
s0j4NAuM6Ve9s/eRdlbRvOXE+T3K4QPPcdzjTB/rIFqFFdzoRvicXHic0kBA8RVlg23Diqr+KFjz
ptTjkUzm2VmWpP+DF7+1jrEa3xrsdagOz3mYLkU8DXsP70o07gZiMlwUKJdRhcK3qlye+LahzI2T
z2d34LwdjceZ8hP8oeQ0MjzZq8iZ1xRB45lvORhNEMIbvzt4wa3XuLmRLhHd8qrXHJ+gLiWS53XM
u7SNnh1TraUBalWSq2CS+YlgVjIaMCLmhrq38+jV9aLnEUnMkPpNV7jW4Oi8dVXzULTj9Zb3LFPi
WzR6UbKVfdlZ2y2Dhv6iaqapIJjmd6PhlZDAuiZtnq0lB8BVJ/1lSJKwzW8Z4RGnivqV8y3Dh0EC
M8ldTtqJXg5abUlOryXJOUWghGgnLKE54lwqt1wh9w1jgV+F3boVAxFPBgUma/xVrw5xPXh4dIx6
WJZcLJfJLfg1gHbp5EW4JaOgGqHiNuuQOVkylDHTL7y2mSEWpdu8qI8Uq9x7NUGsqGjIKcfxNRvQ
zwyBgpo+uGN36SV75KbmlqsOjkXdYYNZk8P0OPDH0rXCJwxhEfh3qI1raHsfIarYyjLtD9KhW+pY
qq1h6sdstq8Qqz5lTIaHlR0YiOgpKIjyWharS9+cFk4C0Swck1MOx/HRd1iyh/5w5zXFmRrrWvt/
MjDQjv3izrmN7bFp77t+erR7k+gDTsKpOSuocxJXF0ykbQVeP7JNQJQj1p0wiJ8LPsV8YIHh6uM4
po8I8vd2rP9MncwLXp3YbsngD/HWG9WzmxEFU2W4K4TCAE46XMXRc+0l25CqBtTGJysTR+ax38Ao
Tzm+WFchyMiw2xJywHnC1xr3BrBlKpyi9Gh0dEEJ6+ya+mMA9pdQMnnnmV20NeOnBtIJOSYWxI3e
1zYV7TEHO2Whhxuue/QQillyiaUjgJMpkqNJVP/FFNrg8UgOyBR/PKtlrs01C5pvsiK0N0AEXhtW
lW5mpmr6SsWiv13azFc/EXdGxf+5KAoy57PCmuRpPN+iIxA8sSmCeBfcxHp6t78EOJTlECNvx9jg
l3EzjJuw+SIe+2h4LVsr27p4jPsLM6BXWRog1+M16EHrsXOxd7TBvAVeQ3MVwutiYK+VwkDWppL8
7/h0giz4NFmuteannrn+bSd9sKNplbT9V5Rmf45l31s9NmcS28uQ8sNxXM/RL/Vf8oO8CkwYaRy4
iZ9cHlUPaSY4CLvhTVIdeKGwfOksRrqp/XAaXEttoQnLY45mx7LsGk72STLTIIJ3FJjBUjZVzLAy
Xbjim4Xop3fDa7ZWk/7ShnXVkYVrq8W9H/E80ps2r2yEB82qzJoe3KRfsGzaOu58ciJn4xc/4ZDs
UnVRQJozfp7+UH3xiHrD6Xrx0fL6UB+jfPgrC8ZI4t6MD1hoQe9ndzIBtdY32cvs1x9B0N959O7e
C6cGv4fZYqhYeEP+mogh05zsomV6k3eNx0s4p79sm5Jdp6laQhG063lne7AAVV2YKwe/4rozCOvb
V49TrZsNJxGrl5JmpSWcvPqRVxUV91Z9P+Fp9cpM0w3E2ZsXAgaiSPAJZ6h7ZTusEkxuI+0uC1vW
5+Z2zUgLo69KcF2Hwdaehvt0WEcjrYyifkjL+MnLk3uzBfHQzfPW7D/ncQKe7T+EMaCevgJdNsCs
br1N6URr6xZjpqgAgwwbh4UTpNDPlUfQSowt2fp85RPgXCotYWNJ9KKyYuIIGMaWtjH/6bktV+U4
WktC4MVSjYT8HNFVyxYjMoRG2sLdOd5ZJvjCLmS4JubaKwxEflV595AX1OLJK2mZd1N6lxVgBN58
QUIiG1AmfcJaD+4dxaSAdYy6Zd8bK1h7ZfQ4DMG+95J9PWExDcpfrUgTebBBUelIOLJ7WvbtNN45
qXNmHYnOHzFRB6MEF8313ZAV7loLoScfCS/bA/TyGsMbuA8NHQyZOrVpJcEDbi5R1klIhRNr0Rtq
me2t4zPWOoLSjLzGlTqhIFL3yqWs4pwiPXKtdGovKBDwUN00Rr0+3g6yp4OEmpiFMeBObfzmO5fR
q8XtScAlTh/QnTaWPWwq1qPMZrxl6BAxiA0taqLixPbtF+itTs0zMtR/SepejNBm0/PnKjDn+bki
DLzMM4HSE/RcAG3KlwjevqTjLZZeR19WZnCM65ZRB90PWe1d2izxQ8RMPHmfUZ5ea2nhT/P13eR+
yHBGOQStxEObf6WfOJRkgG/rc92kYm3VxVsLhWstPB8/txeQzeIMZjcAGDTSO6z4QyNxo+UzT+fy
2jOnZTYvqphrOYytAxi6YBMWxgO8icNQdHpN+fBioK4VEBBvVepvtrLgTuXZfJf3prUe2ByAK3kC
RQzsoFBMro79La0sXSF8/QDj2jJkpncDUgH0MRTRjJjCxq4mSNGsaPkOPxqQ0Uw2aXBXqumtQ9C8
b23jeZz9fdW133Xgn2BSDrvU6ysql8gR6BnHYN+7F3a+Fkfp+S0mtXbA4tAX736YR+9ZaJHEmOM7
6CZrRGaBlAipTtRvZcpXgoGM+DtFieQ4RHqn+6LecF4i68ak1YQ5J6guNWkXH0DpxtGDH+LogwHt
bnhPLwynofmmYpXn07W1Huicf01SXmw2u2PBNm00dLE2ZX1xvAJldYq/Mf2t/a6+/JMU9P/LRS3X
+ecn8T3+j+i3XF2767/9Fh3Aiudr/vsf/86vyVfy39tFb3/jP3FJ7j/Yf9jCd2DGm44wrf+NSxLi
Hx65FszrniN8S9xASv9JSzKE/Ad/HBa1dIXD/sv9L1wSNSD8XgDIDRBCIH3v/6leVNj/DZbkA0qy
HdN3XNQZabOev5WP/ku5aBSEceyH1l9uxgdwJNuYOV0o1gPRuKE8Z4NxckP+dhNJHoo5CcJsWJWs
+f7lE3v5X3Cmfyv6/KXEWdz+x78LPoV/YTb955fBQtBidroRWf8PZtM4DVFD0fwfjVfnysXNmxEd
6LEX6HI9ZuHad6p1X2I4FiOuFhIeBFz+71+C797+j//iRvE1+Dd8VeC6tiUdfBk3rtS/fBRzRkyL
WOA/uyzcY+YaBEzJ2X0rmjdzLIDC+FNCa4bwODUTmqiq/t13kvCV4xr5pjLFfrbozQqnaSEyTpUy
7Q6ERMyXtgFssTJyxzhNQxc0i7xitxHrysPbDiPj7NiOPHa9qJ6cKJCXiQgZ5hZilFRcTO41Sob4
p6lwhLIDyaxrbPk+QnlnvaEwlD+ZhAnHUDE3xwzXITb3lHkldg3LOuqsLeXOQw357K0+mu9YqxGk
TO6KFGXeCEEsGmyCdfg+ten8RnDZ6LADAh5v9Qs2KZ8Xn9fO9pLsVCa+6IMUAC9sCaB2o8063psy
SMTO1kk7A7arE99BxSXv+FpWbiqyc0SNcRpv9aCoar4XIHuoca9GztV919YJymgakbxe46Qe0/3Q
GzJy7ijbs4BxzLWO4LKONW0zbiWDlzaN812SovIsmyDy/saGhx5WEZxjHLMMFimt5705fV3vidSl
T71HJBRW12y9WSA1iXE2EYlx3FXDApDccI0js7go3cFAYHtp7dF5vfc+ycfPQWrjxyeWWuFY4byy
qFvbPycgENB3qQr5IhvF/kcx4TiLJEj1xTP95GBnRnjyQtn+FcjB6cI2DQuWVB7YR5xAABmoJZv3
kWmEmONxDqbsKcbuPBm9ulA0U78nBYiJRaxaHPqm6NWfBS/hj31589p5Wh5M5vPXbhwACg9EZiRp
OitgcgFXStKh85p3hhjjZYrh2E+DyQuW8nMVrYK+nA8iqK2fnurgxygyOEJCL4CbyD5m8EkBmNHV
QIs+kqlTfz6kpgsBLnhgleeKzx7ixVFLohycLsgijFOJBbQZZHdpYiVeQjy27KX6sb2knpM+Ktvx
Xo00st9APnPiwSXfvEe4vp7CRodvrmj7EzXhOFzsKVevYV2OHyinUPnbMqRTLQLTlcHbmWHw9A7G
rszM8XuK2CQamnYO7mYL2Fq36OjBfVKpGWL7Uuo96Pp+YhdbWkdMJcVrcINvd8BMP4Ns5NbzrLJ+
7AWWJQI6GeukzAYRs7YlflcWRHb866uh2+dNF1FBhStp0duDOmZWBxHIhrZ9MqRT4oetRFOsE69j
Hkn5PwmWD3UcrUuJ9ye8faEobjOSTFh04RrSB16mnatTnMW1Ja69JtmwbNmvPaHQiO+oyEW78ugN
BIsWOOOlxxr+bKqIBDEPjvHXQtC56KT0KF4ijHzhYO/vM8gZ3/YQgmbTvgGNpJLxo4iUcTGycjqC
sQG1olsPCclVdrUL4ZD9pvbA3BAJF1Ibl9QujSqNMWGwJFTA2PgkQdx/hTyN0SKUXSAt0YsLEKm6
zG4cPiROAyECqHf0BzmJrcUUeXW3yOXcvOfc3s+O9NuXVAoqgOshnxC5BxdXd+UOPxPFdwT1Ikvu
AVLlChKCD9FARpn3yTpRGwsSm+I01h1G4CmR2UF0GZeI7qV4LgKvYkR2BoNWr46PJOobeZqHNPtO
gsLch8FcnHRiGNdWpOKY+GH3YeSZuRO+Kd9Iag3nuBnN4+DAU7GLvH1LZZW9UADfXxKdM1OWTc1/
VohcfGtgLeco6fw31o492H67jE7oS+KRxXn9mGBtJPEzO/qEhwMTY5LXPdZAeoH/ZmBdH2U44IGy
WQSx5VaScwti54SwNKjwUrQUR5ABLV5jmzDvApSP3IPtvM3RUGR5ohU592XqmaPa+JklKt4jTRMR
RchMHY/ZCXAWpAirCV0++r6sx4T7VEBuwj8wIIHh4ms0hyA9vsqc9mczMKmFNLzKeEn8TCA1Ab1l
kWPYwycbV3wEcYHd30gNGmVnnK9seZrEMYdnOyZsy56itb74RK2XSQTuTrTw9tlIODRtgDJqvnnC
KnboY44niJ9Neao5yQFoLRz3OTacG4nasD6avBa7NK/mk0vHyi7MRohh8TTimYD/OjxzlE4eQ5Te
r17lDsF0w6xvya1Jo/q6PjaXdnYrFvSxbxPYqPUrl24R7VTAA3+Ka2LneROoejEJiB2LMZPt1cf5
wDdWteO5tvP4vS8j+WagPu4jfwZNbbZ8dquyYbdIQYJtvtrZaBxCDM7FYqh9lhVJHLvcwWkwnsLG
YoPrGv5fU3jyyy/y5nX0ufWW5KJclGXAisPCYw8a3f4y7wewaXTH2WP8IziiXFjXVBflZmof2drZ
zbIsHgedhbte19NrmDglxTVFcdG84oqtLwXng9bv+q8BxutHMzbRt8YkDIjVMI5wUCpElbiscCV1
9akzMuNkIedxLKSXfSk6QtyLRBj6gfB69ZqT70Dyr106/9gLouj5QbEPGp8OCVQWVurKaCHYtWWV
ldjIy/I7RGp/bVyuWvgBHh6MiTgNBtq0r8Hs44YGmZmEyStMTnvgvGcSNJZTOsodZaYI4Jx/8/DZ
ySXwKM9CNw+D9NhXzfhBiUZPiDJKcTLQvmL30NRGNr5iNjw8Q6gt11K39U+YF9E7bOviN/b68mTE
OjgjO1n70gmHr3Sqql+XBRKadt/Se3uzyUyrcUpIpdSzrj5MJ7FI1M81dPEYq9QaGGlLgjIZhpce
IsQ7wbfqlRxkcmUJ52BT74V73/bYzJdWDQiYW0naKLZmFX3EvuC+DNrWDxedUaLmGU18c3WlNmyn
PEDCYM9RQFZh3vae/WoWA8f0BFxI19KtOKKfoWd2vn/s2XNXC6gLFHNAdFZP1RxTQJYH1ngYu1yc
a6vQ9Hkb1cTeiMeKcBJ0Z6VaqMazabJzGkQr9qk3R7gMIvO3ioA3LdESWM2YuULnE1NG9AMdn8Qh
QWuU8dTgPOplLgbbmloNjo8w8N/BxpQvoJtZN0Q0o37y5CTa2uMTQ7L0vY821taXLFvvPBRIEQt3
Fj5m0z7RZxG11ocd594txtJEjwDkgY/ZLd9hmVsmxDU35VBPTRbvSZ8666szB8N89iyr2lXoVscw
iAx2WgjpzlPWIxLg4AOrubSdgRYeEj4Z22Jm2yUhUMXCsJtTgF+xS5+JnXpvpl3y4J0624A9kg7z
1aTN4sUiVPLquw6CKDHEmIGViU0we+FpIU79VOPA+iucsju0VDq9FIQCPhN4nefIHtqXwHdhPatm
0k9xo4N7BlR1heWv98w/0zPRs+o4DQZkuTmtAuhOHfhuKad4vDM8Aut4ic32bIQO9jbISjdxzjOq
nxhYyp69S3fy5ng6Y5+6OfvycTjkCCtvdNzUT6bdFreEfhn/qdCxjh38rrOrQ/++napy13u9fiRt
Cs+o4/KAOtN68y5XDlJ8NsM33GBjRm1rAq99MHzml3XotSqB3Mg/lrMaY9DzzBuXocydGI6HwXQy
WQVN3Aa5248xUNk+yWbnw+YGPbneCNC240UpHocooFQz7ekVWvWYM/gxWIb3CG49fS6LmysooXY+
a+rgM+tq039x0jFNyXJ0BBd5mORPitH0QQ6EwHeK0rPXzq3LI1EVKolLltMED+xcPfHgcC9tBbma
LlPz5mDTLpskMUJ8vnm38nOTNvo4+GNzL3UDiQXXN5ufMXbHDyOsOzwMxY3/rpDLPnsz7Z4Vg+eO
Fo3uXYZtcCiDOMMklxTpn9u72SWaXChPlXCtYwZe51C7iqAVAhCMdcPBepwa4FwHr7Zfya0l4cKP
aqBEc82w7boM9XGsp/dQa/PEO2fGB6CCidvEStioJCapwUXFgz9fGCPPltrsQPZAXow/u6kPnry6
TwAwTcirqcMdbTQDr49CSVD+WvSfdWt0H1M0xQdnsgFRmaHqf1t3YDXUpP2lxPYcQJhzjS9G8mmb
gJJ8rnXpvylSQo+DYTefXJS8DyoxuIcwrYr0OTCb/lhQYX4fmWO3c4msPnXs6g7kcAcgnTULbo0i
fuhAxdRb3Xis24PEjPdWqaFBDVK6PHdFYsEftudsZXs1p0/hsuasDd/5DQ3l/Aw4f76TsfXYTLtk
ehfWjQG2HijbFk9Cx6y+HLN6hJkJSZyGAPoubYM6gItftRHZHqGwO8Iyjtt3q+MnwxnNxoUwEx3i
rMHJFm26dA2ccZlTz+1jxeRMmnpSzlEZVX1oG9RCDOI6/7XoySyXLGLycuHUjfOSVjE41Vp61dmv
TPdsWJEAiZIaHyQ67Y9Eh9iJJL2TEy3IZYoN1oqqXy1M559etZYkMC6UBQeWW6KwThFuVT7ZX4VW
5cnjEb+bhOqg9piEBmuHzJ0r2GbE4CqOMyfFk5QdPrm2tK4eXVJ/XllXe8MaxWWIc/+vxdD6Qp4Z
hxRKFMfbqKyxTPu+mXOorCP1hnodXCveLYvObfVf1bn+Uy+r9COyMvk9RznpwnkOjd/UaMdD5I7o
8ngrqbjgUOb9OIxONEjGgoe8Jer44Ha9Os/Sm5pFhKX+wCki+iNhYT1HihuMpD9q1iLDkrM1kiE9
0Kd14+vV0XPnpQRYS7vuKwBFvTwSB0SLDxXWRvBHQVUsQBwJUDL8QWrvyym9jvNUv9LO1B6TNv6f
1J3ZbuPImq1fpXHuWQgyGEES6N5AS9RsWZbHTN8QdqaT8zzz6ftT1u6DXbvRwNmX50YoZ3m2FPEP
a31LnSM0cc8I0qafoa7T+4U5DzRu3cCBcksToYMyJlA+NQN9NQ3fHKJNz5aqTFxoYBMJIyUQ6LMo
Qo5BWio2y5StIXrTrqUaDF3C4pBMOstdHCwAvzKjo9IgwKe7ixmLc1IEXfOReYt56dRoXTHRcrW3
leoerKQ233H8xt+GuZBvmmQx5mRl/FlaNowPJbviC3dO+dKKso92hEcGeBkNpuIZEv5iRZym8VJ3
0/BrQef7I6y76vP34Opfmrvef+B4rv/99jE/ygoEdhh1f/v3v7y1+ypv88r2n9/pLx/T/u33//77
mPMvb2x+jzyv/VczP361ffbn5//7e/6//s+/D06f54rB6Y+yZ4PPZwspaf9Cm9fiH2Z3/2Pg+jR+
oIv5KH7+j4/5c+QqrT9M6Vha2NKhmHPM/0uol+IPKNCMXKVt265lW4wh/3vkaqk/eE+thKVdxaru
hpVvy76L/uP/GJbzhzQdoPXY4BkPOqb5ryDqEdn+06TRZc7qOqiMLIvPqgTf4D9OGp1RLXAiBKOO
FodlFS7wu0a+FWI9cH1ZU3eciAXKkMZXV2Pqr0LTVVTpDGA3ie+1AwwEFcQNtCOI5Jjy9NQkDAMa
G8Bnbzl7Qrt9qI4E1RjNZ54tBKAQZtnVUKbn+KlRhnG0lkWeOoxDaDhE76IAGUd9spZxO7bQBoMq
tQ5tnW9ME1mOV3jvpXFP0g1X4ULqEpEWyg+GZoE9hkyNLco+yh7n2XROsEyK0xCxQALxelBDf1Xa
OQctEEkCm0GkYk8hK0d4FjBeJDqOhySh3DDqmab2XCzB6wIM2puW6f6m+59kbK+JtLD8ICpZaLTQ
38eBLJMa0dsi8UdYJXqPkVDg0TrWk/0B9BiXjI0Nv5E3Od/tgUS0+ciGL9lkQ/slrNFnkCtZrEKt
EDOGg051UEi8hMBoHeyY54/reLwtY4sQ2hP68wkqwfF2a0ILRsrcKpKqXSoV5jwj+gWzRKCXCr0q
54puMu/afW+YBmj1ebijzEW3oCfxjFp7SKR5JTB3I1qbjC6iNmtBrZD9yEwzuqOZ2plmjR0naLEe
p3h+A8+yfC+qSY8zDcq5NikYc4YOTqy2WkfcHYeWqkHh00s7K0IbUpGvAxssc+8rhFVupYDoZx0L
PrNG/6aio2XhXyrG5rmv4OWbCo5WV6Orz6KqPBPwXZ6nMX2SC96ZCodoB1qR2Uj3RVmI7Ne5EeHr
VcxaeucYgjjh1I13LnnJQGv8wAzsq6tbv3WGrcGv9CyxdW9z9EC4WTr0G2l2UB2gGBFjucQSuDIl
bTdDP0T0Rv+pCavbcfA76HhvNqFNW1j4b1IkltWYfY/jcoP3U28q9oZxm4Wo/JaV1lX/5PLny8sC
GhWAAdQ+WyYxAQnhw3x2LFBScfYVeU39zSThkvkdBRKWKYJhpvZVBfGmZ5j5PZwSGFJ81sZxCI1w
zYpCO38kqLEiqBQInoLGV+TnOdDuHRqF5L6aGrZ5idUfGIE2G+Byu55nTm6WjzWufrbincE9gdGh
6eR929oBqF9v3+C4puYYntE5o2VOoK8kD2mK3ZTIqOF7ZTW7DBbAfeSYx3GZnqSB4mgQ3U9TTEBX
m3OkYPR3kl8tBrNyJmltQhO4mj31Ni3Mc5W7sJI2xJU8BFAkLW7+qGtPnkBmxjeIDajNT2VBPVTO
yQYLQHPRSewcRimPKCCgBwEJUFLMDCzhVjLvQJpVx/wYLK4+mEKtZDrEZNIAZrELdQjn1tlXUnwT
wgn2S9rtc+BYuyk1t0avHvKmOKPRyR8yDpYKbApAb5z3KfHVtQvubpLXpQ2qc1y8kM8BmJCsLDq8
uNl7if6Cc4kPTN9g3Qg8fqfMpR3u4tkVr2w8f5i5aDaOMkA1qBEidVz+ipflpieanVcAn7eo3ng2
d3HubK3J0y+Vx7jLWd6hPN3AbhjMbzVe2DrJQ5hMJxsACrp8lmfOW4lMwEKp5gfjaD013Y22Ngbf
ENrJEy60CrFY8SiZy85wfN5ybNE17NVVl+XkOZlMYHrw9vsoCge/6fND5Na/LNQQF0/C1VVh5mvG
CXu+8mouFtCaLMD9QfRvkr1XHLR6CyuGVIMM+ppwi+exEtilbdRcoGGOt0QP08CqgXQ+3xRzY2y1
YABAeBdE+/QEOWOfJCmg9sHbe3aF7sA152Ff1TYqe4n223xzesa6SfuQY7A7VV0kD71EEOWSBREm
0sHjstJF25ytvE+Onds/oWFND9pYzhjuziGXsD93Kc+xVO06xuKI65iSzDPkUDm7nG2OSgApbQZN
/+jdXE2APb4ZI2huTgu4Lm4a40u1vidpxWZatU+8DH4tEzg8a+aOMkOgAikKlNoq72YYQVHWZOuK
vsA38cxiB43DfZts8+2iU5Nk1vgzyr0bB8IlbNzFLF3FGNryo+2QExiKxtpIRSFaLfGdO8MPd6sY
xUnm8ZezzS11HHTIebiIcmj8xEmqq07m6Kaqxps95idYR7T4iZ1uCR3AT5BCSFes3SlKv7Wix1kB
RWc/jjRxiN5BCNxCU1olUcYn8qlyaRtQi15ap98S8WpsmFChjkDn79iA9gvD25PTutSR3pZNAgHD
xugSckFtgmgbIXL1XONHZC5q68zFeP39wIAODEKzVWwmRAs/1qq6W/1gspbIpztJLb+XmXutuoUi
wgoxfjTg0hKEz5M9vojSwDHYn3lxWXdWVe45QQaGegizi2DIDkYQ7JYgDHmq/ao4HRk5T9k2Lc2P
FIink1WXwQ12GA7aNYE8n7bguq08+Q2RWbRVgVP7hY2Qjy1XS3KX9vzEJTXNnLbxorHMDs2288Jm
01q0ZBC7sBURN4qRegV+HzIHRPCbW9VXhc3dHkCgPy6qeGhjfFyIYIlxcSN11AMO43+9tv7fCue/
VNf+038+/9uvsvm389P2+f+LEhshwP+eA/X+kf+zpEHzAX+vr+UfkGaQIHiW0Mq2PBbpfyZAWeYf
/KvULtIEDXdB/oOkwf3DouhSnjItaXmmMAmH+u/62nT/EBTmGjmDoCzmvv+X6mvvJp34yyrfQiFB
KU9tjR6e5fk/qRqyxfEoRik3uxF/WJPlVFGEfxcI54fIFdswjK5NuwwHYTJ16RV4DbloxJOQpznY
7pqkLv1iRhHNNf0Y6KgHP1dztCZvXllwyFUExjvoJO1h/GWEAOgVPCSohxvcVQeXWaD5S6VOd7RL
yOxLmp71TGT1IlBuM9pn1lRStEgDESWxJ3ejV7+nBsoo1wVFkYv+CzQmJ8CQn1/DLJp8o+R5X7nN
syOXLZNkeRpq64PQUpgCi2XB3QuMzZR30wag5LWoLrQ4F7sbMQFlLJ0qpksbYtUQ17bdXYPL6JhM
FPdNgABh4YS2FftLuRAvXrOv2AmnHJ4YXzQrL2JfaPbBljHYF/3Rb6HfBp4Xu2bYIGu3MwcSUFh0
AAswUS6O9o2fv+ymshq3ssw/he1GpxQAppA69jv86btp4Jqz6oSBKC533FbLfTOKl0KEzaNjJduK
GR8S4XjNFDk65VnHXt8jIcFFaXPf4kVZV8ljSOdksfzYu6Ez4q2uGC+bo/sQ9xgLCN1BNvuhRT5t
LPaYuJmm9ypEPrVYP2htegx9LoML6nIHBupx7PVCgkT4A6YZUxSh8IjX2A0Egr6ag9sANt4toQtU
hFxS0bUvzGjos3ZuwxdH7I6dNwA97BnQ3XvnCcqLtSqEyHaZO9EU1HG5wxAOsyjpDfYEuXOUCCUQ
EiofDUaPr6doziEyDq4/Ah0K7RIvkSoso0u87+OpvzOp86VhbKESutz/DvkrpSaBcyApNKc7OOee
7tfLzDYCIq11GVuio9NMXIg9+RGiJ93ZZWOuJVM+brGANJEoOFDYFSsR6y89JaBvi/5jkUviZxEh
1PR4CetIG1Ry35krq64ehhoSD3OcOIKsTfbI2lX5sFu8nRnXjt+mun+OPPznPar5IGgfKo8Mcdoc
8yRikMsmbv61jT09NLD3Js2r9ET+DPgQMGEUX/o6Kp6diwnvEpkLIObKAevhOq13VMWlsUoDH3JQ
bcLQ/Y6BCm157b3Armrv5qb8aSkLEcnUFQcxTWQiLm587UiE3LH6N441yoe7sKjrbVNr9diP+Csr
L46/SXI8I+sVM5K6/n6Iy1terRQg/RBlq/oqWy+54iJJcIeO1v1ta/37LWQN7MPy9JjHsnmob+/w
+98Rl+w7puTnP9/Bs6MPqDHm8ff/FDhYYKbAbB5Qx1MGhMyh2XVeKuc3xid0ThCjsm/AGu04erfC
JTkkpsUSCeUUYSY4HSyGVmWttsC+QSPa4ZMmf+MeTN4Bdv+XZ1GFFwFhrO81AKUVh5gFXCyl8mVW
ALnS5EzEs5sqsmUXSFtixvTVhfcDtLvtAskAto1zkRVZ0POowGegoO+L4kfstD/II3A590h0pcC2
kXGDQExk448ifSZG+YMlCy569eoMDlRpXW+sThZELQC1YHf1HQui9INfOM5YFUtzQY2DHptGCVc+
+78U27IyOzbOccA4oqBHK6w7t58bXBIgz8yO+DfdLRtmrC3kSjcyDyMhFmR/WCu76r0DLM8vF/3M
phmAweXEVM3JKWLwB6PRBTJgXoYQG7KKE8gJ3nUgghMpBYEBdntIKa6KLHpNBX2l5aovFP4FHTGF
nAV3r7/FmaHoucxN9QB9mqSdGjIX7nxoiV2/tqK5X8duuuXpqvdJDwQ4V6gyJvYC0kIFRbZPmw2O
P4XpFoojjODW+J7PxBCFJalQLiZdpfoH6GC3KKGSb9M09r0DSSLwYhwTLps9i1FIUH9vyI7AMMpk
u8BeatmRvY1dyHxJgQi7UlwVXeHpyxKPF2HiBuxL4z2+6QWmQr0uBW1LahCaM831fkxNdp8dkmWS
Xir4WK+cXPTX+g17ZbujgQbvGHvIVu0pW8NiIuS+qp6avNdbi/DVDsDBfQMXSphY7Zsy1qtxJMSD
Wza8N27mYTJG7iokAGuDScmq6MdnJB6vANfASEUg15nBDMyKuBidnMVyAvWFrntPgGK9WMTWTiA5
QmAY0wmtIja0aHxNPMxSVb310I7jS4pn8LhMdGo4jHYzQGV1b8/0ZPFdDxgeeL8fAOnNY6849bSX
W2soKYQU2MEbUdt3lCr9OlzCCRABdMcRXms3g7hURnj0HghmBKla8Uoqk4X1t2oVOkjOdPoQvQWK
Fz14hNiCNt3Y5RRyP4bsJGAv7EokE+dUWa+5YwCOneqDkULaSkRxIALbPpkZeRqRFRyKqrlr1C3c
tl82i9PLA2tfboHtYvQ5zgxd7pSHzMMu4LrpO3t07pCw8CwZsIQ026krH+EmHUtHFKcuHkoy+7x3
u4tPczTjfo17iCFqhirIebV1BvMOtRq22hx7SieRTEcZIstRfJ9Lg4AUKfWmjtGlkWhv+0ZGIVSb
z/kSNJthgCkQza6JX6fcdMiu7Trny40ofQRMDUZaFjo5aGW0gmy7CjM6LZ5HCAb9nyWx8Ocp7XLW
ONaLnsufIiqf+saZtl6j972Hc1MQj7QqXW4uIBR0wmaE3Tl5gOMQbLBlBCuyr1DFp6SOW96N9gtr
11SoofElpnaT4E9pz30SQyQMkM6QZXXUpQBVE1tfhjOw5M7Eg+1huByvqjP7bzJRDFxPde3WZKiP
oFVpL3UHyB42bHJsQOfuwUpMfksznnYjFJDyRvXPy5fScaprVGHrCwQWfz0cc/ipoYmds0WY36iY
GK3DEvNkLhg/QnGo9A55aQtnxn6QC4MvzdhyHJvg0GXeMSuIg3AnkiiKannt2dOdKZ+iHpYK66V1
m+NPFn3IE4v0j3Wee/F32fac5Lt0GswXLpUdyPaR8/cy5Q2od0YQzDjbOBxpT2ceRrzGM5CfQA4H
s84+q5tXAIUsc7pmeE6DkMqnPLDIOExxuRz75blP23snazEnAhUp7e6t0069J/IzqkmVKHLn1DYm
51DyoQYqAERAzGyUtaxTugS/KKaebBp62iAe/GgJ5fG2tF51vdXuiP3eOEEw35XITc4j5sshvwUn
1TdTXnLI5345eJphrS03su4O8dJUu4nYN2SzxVM7AXQRZRIeZIhloFlIaRpu17Aod04LDx5u/dSm
4yNFSfEc1eQMAZtZsVAzAOawY8bB+IDgipuhZcPctCFfesnFI2qtPix9yFsDkDN/ClqSQZSZ7PnS
IPvN+cFB77MdOqKTF9s4A3FBwWmFj78fysLIqQe67wu2rsVFN/j7AdNmvMI32wC6FsOq5ii8tLcH
00WAmMyA/YTdXm2Ks6MIHRgkGHBRCZsxvhBK9j//q6buR+7hLOcbfJVk0kPUhWrTNkyyYnGuBBGD
SCZllwQ+iomt6vCIirZdtlE6tFfSpro7DIaXcdbt1YlvvMOmg3UIdJRSPufc5I4yW/exDz3ngpzB
vSDKBsRUUeVo/EE12gEwjOeh1fF2MQsJ1GKQ9/WiJCiu1j1nxeX3G+1NMgYdbd4lUCBYWGABHBBS
JhSBRmk/EiRukuWGr6G3HnUlt5qEA9xaeypN+9Agf8EaFhZ0MMnn1JnGK6XhgxfxK5cajMqCXmWF
bD58DUmgyyDQ+mYPylKFhngqUpLkSnzMbqXPeSi9eyIRmGHBc2bPGQLbfQVcVtyzu8asadftOi04
VUyEwWQzQR21OLp2eKSmM949VCBTHb1iwE7uCtAWf74pG/oCkgL1NjKMOxzKFYXaA7SVL9pjc6+r
eb5PEGIfeB1uHG4Mz0O3PFvEpSmnfSaEGNzHr6n0XvrWM8kXJwNimxDAyAX9nIECTGCCDbWHHTNI
Koin8YCMxXEfPO9Mnzisb3EWvGhRiP5+mKdx3A3B0CEg2MYkNUG7olAzQbags1BbcpxJNMUHcBfZ
kO5EyeU5CTHcJ54rThl/+0laq/pWvwdZ1D8XjXEhmti9d5ykWReIidborEhfy3O1q2IjgCxfyieX
zOQrmLwVk7z7aEn4VWh7vDbkvnkZV10kiQmDHfsplFdspir/MpcxuNaqw3elrO4GmipoVMKNO3vy
sVCU+07cvAaGAl2C3eo61mV3sBVRiGPagmzuKYdzVKiPVV7IhwE5WBj+ZE6oR2nAs8v3WUQlIIeu
2QhyER9zRcpYUM1nEwXxY+XV8ky/dPf7rSICGhPzfItTeVMJAVqPDIIEO54lTO17Ai8q5PAbkt2P
ho7GawTH/IbwiTAyI1hhfcxH2eFx1jXiOOboZJNFO+VWJxWndxWkngr1eu9RyyWK59kCTv8kxb52
oYxGOTqq2bKijXkbfIV4MJ1a6GOFNxrNVP29V1YKTDJ/LDC+RZYZHcbEus+4SiCkBYpEtjrzWWfj
zBgyPxD9ziTjGQCZ0XGBkCg9OS62vqFfB/w4BS3hOpxQwGdI3jdqCM8IUEiRLZt5XVMNlQg21yN7
nmkBZuF2756bn7rEfoEnZhzZeMM5qEEfgK7iCLayUwHtBdyCQvQ3vOeteYq9iTigePgIkBOhFSG9
OudvyHwxHGmxPp1Rcf6Z/Q+GNidn4vrDi7XpYZgfc2KO+aGXb2Hdt7skdNdNWmygMHqrtiGPKEU9
C7EfztrwkueaIFX3W9P0uOSyX/AWxN0gWM0UFoZVrbr0YIXt6zN/G3I3i+SD3GBrQ1TVUJOtNV1s
D7qZDEm17l2WWxV0Hp+0P/zsoQuzs3bWM4CFU9UeGDeiPZqfFqsTG07kkHVKz1w3BtsIxniVhAEX
utxOY4mG7oI+iezwpfgQKeQZJ6AONOHjWwOCNRhzasVr/RxPoN28KBh9Md0LoXt/6qn4U+bAq6Gm
I+807ovYgXrjbCbW537jEaEozOziLfqip47wAhlSf7b1uy1HiOM3XUg1a7VvaukDKsau11lfdh49
S3O6wQIQSKmFPsasfqho2s8VwjXhhs9B7hy0GkmqSJDthuhIT3PHYgYXZ1+zW0T5UzD1RtWfVbNf
tkG2jhyPPwNks9xyH3o0u5uxqgNU7iGwNjeitKYnDgc+Bj4joC5nuJ/C8ecwArAvZfudjdav3Jse
2+NYgHXpbdNcDxK3nIZE0AcoNRXIxDoHp97mIGOXPtAXImZVln5LM8yvcz/Hm5CMSZJpmiPpCN89
u7cPIVcl+zL71W2ql8XhRLOlfg9s9uZCTmvRLG+cB/VBiQJufepRktEF2dQKDUhD6d6lBq87szfP
s8ETLa0n4AR29GB14UakrM7aBdxzhNG57GxruwTDi7pRTwY1QvQQP70A5x7G+y1L7ycyrfDXRDzw
G7YQi+1NNl575Hlyl3rhtzTEwdpEkhCzkgE90zk/pcLdhxYEgvFFp6E4qAb0DbfynlAEaGTFnBFF
RYlAmpThKDJnTG0c6N/P3RD+TEvvBrZiqZcOLCUQqpZSQd8gT7rKzKMnkUhn3TvSnfQYz9mZ8BsD
PbekZBQUdCAHxLesDy9TCU7RdftbjTkdJrpLnKq5+RRC/PCQ4PgiebU9t9sC8z/yatsbmrjE5uZ2
mGzv+OdDBtTKYZRF9VmcGc6W0ESAgeUpc4bIgLfFVJlBIBXiAfMry8c0uS9xGENr67BhTB9z6fKN
F8G01h3cuKazNvNif6L0e2vwuCDwHi/Iy6qbnbfzvS6COcHBRfqyWhsegeJUWxSTtJwdx84AJ5X6
PF2qA+XOzfSMxZc9LbOx5t5S8c+GfVQdLMCnxPJcunWMwxZ8jRZ3YqyvvZLzISpYQiywRsIh3+FR
8SurGNbm2P2qSXxquNyROL/Rje9t57ecWbooNbLnLMQkT/5BFegjQDDaV7jVvhUElOUYtR5QA30W
sbrHmfXlCedjaiOwEyID3hJgMW4E8zKJgowjPCfFgtSfKaX2j+z0eUr9SSy3X6uBaEB2u4QrlZEJ
ksDBLx3jxXK8z8HIOharrGMNlV91aj16APdwMrNMTUqczENwmEYc93WszXNv6se2b1o/NHHCjwQh
dgk6BXMMnk3P+QSLeIgSuMZTNL6Etqh36FYKtKMMShmDIsQFpGT/4o/9OCcLmXqcFHLBf1LA9/KV
mM5RXtwjcFh7YcSrcAIkTX5DQewotuBEUIcZnm+7eX7b17G3MjpmnNR8VRYde9nHpC13h6yPeVlj
IlmCJNqlxZ0nJ+i6MTYwYi9gabcQWavJ1CvoPvA4WQ1uzYmBwEJ8qq5cmJ4h8rDCCO5csCbbvhpx
N5hAWdqMBIy5W05I3IgdQO25y+b0aJYNfA1G/WU2ygM3olwr8aihj6E+6Bk5dN5HXLGSpy1hCUvM
0JwSvpXWUBxr2JSqXUEvADgW2/fYjQsc9gbY4I4uWyoiSGuV+0U9fQKRmoBnNO0OaQc82GbfxgQm
zd6r+myIYvAbO4g2YXOXlHW2DhUzmdRl72vazINFdSob0V1RtH5px5zP+hd5UytiHoZtmIPn9hSo
V6mL0yh5+TNtX+f4WNbuSBqr0u/zcKsF2D2wytOXERkxIGRJiPVtIWnDhcgSjQ6k1icRknpGNPIv
2XI7g4yCxcSSBK6r4TD8MSU2UR3IN8Py56avqaaty2BAVfDgGqXpZerwdbhTVCIid7sV7Ublmw19
8MJlCn4/uRi1NvxiGlHvWe+6gIDCONE4asCYxnxCx0kC2C1csAyEHwoYfOXkFBQnLx6DPVAKBowl
zk2urGtATWdT149uc4XJ+pHnzg+UrTjFwe7kCKwCJZ4XR4gtz9NzQNbcfuS1isETsY+xwDNWNrje
2/N3kvK9lQHYWPk9mhD7j1VS7pCaAU9sES8ZZBW5k/wZ4yVfqmzxS5u/kHMKe7YkQ6R/lOgtVkvb
XBLFqM1cyuhQ1gkdoLUzZF+u4z57S4sR6XYlr4Ve3hPzZM0kZunox5w6H0nRijOuXDgU1sghDVOv
KsefaGuhVsANvIkdIjoiInX2qLER7MQcIaYgvG8sXT8SzBZdSkZKR5nQaHsDqGgaPYJ8LQ5Zg1Y4
gfvfzw+dY3XgaRnbZd5rADFuFstnFwwbOXr6WmdHORS3FwHZUmz7nO0yFgnodwRKFYOK1cx0x2zl
1UYAsenc7CfSd484hlPc9cZaTyZBT/2jREt8jj0EMZkR7SgbD04Jky6OFVsh91vY4HWtkHoME1nL
g6VopKtPoolAc6mSTXolrnk90BpZWzyM+brHWeLn6kmLbELOb3+3EqCeRuG+4KEkZQc0J2IlZ51m
zFJseJH4gSMGsVCizVBuWOhZaNOQyKqcAWTfNPeH2EMUwPEIamZ+tMoW0Zmy/WQpGyIxC7Z6+pNg
+TXFGphmA3qT2bxB67cPc9YW2yqNn6slBe9reO/TUr8NWUn8sZjeiKyv1wypyFYzXskYfsOgV96J
DjRQSVVM9lu4xiF039nYJkOi0Naj7rbNoNNtMXPvVGTbhFhqwWc8wVEHlGsPVzDNTRw8izr39gQj
ogPCjwGd2/fqQJyKlhZOOPa1xaa1afT81I5m9jDgVUoyeDBDBG06yubVZHEIdeT60qjlu3bShyQh
KjtR5mdkUkHgy8UXYR2yloyHxZqnvVDD3oKW5NIH4jllQk3gIlHR7ctktZehGj+R3csVZl9GqALp
OO0kCFYHdtiQ2c7O6PUbk/9nM8zje69zz0xeGOCTRcAzidg3pxQrpr5623a2XyTeS95Zj0Gil0s1
9kclIYS0ppMgrF7UTaxgEWjwO4bEOnhxAaDWulZtXlLNISULeviPUVlHG6Xbb407qfNSmwen7bet
AD48UcoQFl9us4lJ5tQ+DcHymoUECWRRDkBF1c9hOF24XhI/dQZ6P+PVAa+LziO6rRRT2DgSKupE
KE9LVDL0V4eh5tht0xH2SIxbos3sq81yY903/cYzWnvHGgo7ZjMUPn4Ifv2xeK8i8pCmnvQn/mVD
NjfjvNSAWk+gjt642PSOkpRaV1vVq05HNGyc0XadlrDaJuxE1VtUgCqEMxb7YV4zYzHgYLnOM5JF
tqax9zQRz8mIfCRyusJ1n7HPxVvgjwSYogvqLpwDVYjuJrKldWh4zcRTNKzRmzS7OEIjF3TsTQZA
Eihi4AVm6gmWmX4dpvY9wHWA9Ll8K1T+OI/fGWUhAuHXuq2C0NrOVnZXBwjA8vFYY/74vQ7jZWe0
a3IgMAMy1yW7ShjtIy0AmkDbLq8BjHaI2VzcWJWx6apLORfxdVoM81hzgZUEEZUyesry4NXsO70b
I702q5HTO+OwV71xwUEICjbVxiriQIcjyNXWoPuHFw7tVx5jz062Hi4yLpTql9V5QId78ZAwkmU6
1OGjriEW6xKfS6UZ+rBOXtq494e8uAgoW/kyrGVRhye9RHuCvTvm5hKodTLejIg/ibvlmNhDDtT3
dTnrtY21ybeX5MUtkPfA+nnLb2zCJjII4qqsc2gjEcJmeRrm5jlFVrXTNicqf2qUs4SIJDgZV/ju
3E1cL09NkL1A8DeORgR/gMGV2phdyrKmsa85Iaul99jwZGIwWP/K7G9wKjqm8Q/jIi6K5G05yBla
KYNisWynelsKo0bymf6ABwCRxGgIgdqQKfY1hvkaO36HKxMfDJMpqiM3AW+rKjTFCu6Mdc6EiQsU
4YhPhiaM81I/4PBHnMtscna2XGSfrofPsBgq1n8jSOjspi5W/LYGoz3phrp2FAAGQqDwu3oe2ayR
8pB1z1EJYx3uzEFaUGKTuX8I5/ybQQpraUp6rtqXdVS+KdJXa0LlWg78znZm2gJKA6DK5zpxvrPX
q0lTKz0spAYb0qn+qnvSU/uk8/HGUBsyTCDv7WuKC7WZQdSxtgIbOBAEuWUSMp7K3hj4M+88TUjJ
ErK37F9npNOS5IldGbavXsmEiF0vAss5385O/w3T9XMMx8nHmIOqWaDOIvcDmyUGrnFLbhoVrU7I
G3aHR9ljJlk86VLEHFtMz4CP5mRvMkK1W20/wFCPVmVAKuRYITYTKYLAkog0xJusNm+hvrw2GRMC
+Zru5tgojo594+vsPQ0vS7X8LCCWfnou3L1+nNgbLycufQ2nLyUAcRDpCeKDh6mUDEktnIdZrtgN
1fd0z6zk+jTZmnwfK7SPP+dCcF9W711jcQfYyeS7VrXLPWbRw9CQeFwf6tZ6FgRmbKxyLveR5oUz
At09RNrWF54H2yWKfkVOyY87LLVfNZrAUpH017R6MXid5u4hGHDjinL+4Kfi33nRkbmY5/uhqOed
NI1dh8gD+9avzijY+BN/IRd7gy+FNWuSPbiVV+zbWky70JVXAhM8f8Yiuyq82ThWM+FFAXN4w2MY
YYYFu+HK9ufCu2va2PTLMfM7Ec3+KJP2EE7TjzwsJl9qOyEYyJv3tRUlvhgPgxzewjryNktm1dvY
5gDtljuYgGvZ9PGuF1iJhGy+OznwCLSzpBy40T6p9Q4t3oVVsnWwZvMef7VzKCz1MUFdLCPQku2s
5NoMrGcch5dlujPqusFXo93t7zhlwyZ9ghFXjI9cG8cgmFpoWx5EufASxSQVzyiJsBrMXEJMB7Iu
R2YfP6fDHMADo2fM80XfBV7O56wfhll2j1NTlYc8yol9y2vPr4sp3kovtnaTvURUjYlDJbO4G+ox
Ak2WD1TNXPH/Rdp5LTeubFv2ixABJPwrAdDKq2RKL4iSVAXvEgn79XdA+5zW7YrTfTuiXxQkRVEU
BSBXrjXnmPrymFcJ25kS1qjlWXoEXx6UfAEsEp4IfupN8yBtk9EtkkbMsAuNj5GZbLzr6vqmM8VV
QydpBwBvtG56v03REUNhrvgkPH+w4E4miHn88k4jKAekga/vepogtB1JqkdnngUKjUQEpIIQ6YyU
EKG3RQgP9mGF6xQNJfN5FklIFfJg23AG9XzM0DkAUYfNGtLrjJSQcu9uQVLImPfKdmN45eLDG+pm
X5h7E5vMvZpgo0GOgsJWoMMQ87FexhDYPAS/HLIYJJjP2Szv6TMUR7GKu9wnVJQeLV2aUv6ameQh
odJv2k78tkcVSL3vDiMo76CKh3GnVcQADFiuXXr6R1D7+NcnG38ZqMOl47OoUI03oo7sKecstWg1
Q50HB+7C9nX751Wv7sCjJKFTpceNsqsJfLA9Li5GVvWRhM2LmS23VsZ4rCofF2XtfVeRs915B0n8
UUcCQccEmg0G+97BX4J0gC05G8T9Jd09JJcdQLjsSbT1g9V4fST7uoqmLWsbRzDpDgpYcjgNDX41
Dead0Yu3qdb3pQNGjo5sFoncPy6lc1MVXRdKgXXXIrHOdF2mzhrOK7shT0Mtrxv4xbM7clPr5h5r
/RWJPhMiJ+YDuaKzUGM012AohKMwfAZ+fXXwPHBXmJQfEaQQmuV3iImq5Zyu5vxYs58a+5VOZZPd
LTWhS6jvwqSLiw8YGWxnEswuFdl8QVo5xo6zdsXu0TshC/becg0yAgcF5Ki4+GqT7PpyuFvX8tmY
pIE0RfcuOthw2t7eQEs/YxjWKAB9XBJgq/msKVK+T0txbdle8wxayDmktekcYnyz92td/aJ1j9Yk
f/j6UiOddR2kw57Z5kHlJel5mkG18re5V7Gl3KuvW19fkq4Ew54zav3rG3/d/XoyTDTTo/35/eNf
t/56aluRHpPxIYV/feOvJ6OJUmeJtfz7aWiV//Xmvh/7+qmxY7NKVw0y8//+/v96zXgs1MFQw6//
9DRzMv/7n15kAGIdOkP/6bnfj2lImEN9ZBv0/djXb/3rV3/dJUBk4or4f32PDcBdeJ1N/D98PtJo
htOkwe/7X/+378/n+7Fa9Pe+QCqglH01idwmg2CsAOlu95dYmae4b//57kaqvfp6XAA+9PYTluuA
fb8eokhzogIQVOCSuP2knIw8emUkx6+7CzspYSFU0YZuM0A1fth6ZXWFCGvLW43/xNkDMQ304/X6
VTBVProDSc3j9OT2c3k3GBPBm5jPLmY7rucJSYyF8ydyVJ2+arrcS3st3mVDtEne2MZ16pXmDXQc
LGMLQqqk055c3AG7mTr6BlZn/QjY/QZsPGfhXHUndyGykM6JB/2PQh1I13PKHipsF9qlhZxatuU5
w9Omv1jzI9Sp5DNnGEJo7dXkCuIRyEWEDmwc54VkPoHpOQZsy1XdixfcXMa7RlP84iZNSultk2jR
rodON7MTtHjn+Wgr+kH0hI7WyFrPZW3r7JTDM11b9J3dzs+VCJQD8zvLxMPsEhUENZRrfb2tip06
1JX6pPYxT3lHTYD0Bho80os51V5Tp/lYDchqEtYINS7Z7bjS2HLl9WmDOWP7Y7ReZfjFGKLsSKLY
i2l81zpyk3LiwDVxkCti5K0IlmQZ+QOkS922N388xmlngMpjL0sgEcQTRw6NxJ2wVTgny1x/q5F8
m1jXXzO2gDMnNZB1EggwH7D7CpppSFg5SalM9ft0LZkn5SbZhzp6D+8H9Ai9SxElrLQ3aJeiy/vI
G46R3NLNPaSMSJ9Zg93YHo4dhXoEVMJhTYcpNWInnC2Hl2P0gxRt3Yl4SsIeBCZz3/7VdIYtKJr5
wbIQsS3xxwcCk0vE3JvAGP+VDBVGln2JXqKmrfeemSK/JE7N5or8Dy07CdM9QSuLYCzmhAjigqIs
i000QbN10eg8HTGbHzVhvKH60C9g80N6R+idVowng3bf5TMjH8c5KdbbfcGkRp9grxEnfA2M0d5n
9gi2WMm7xUUJMmxBwBLUzm7RQWuALBogH627HH5Hz0rHIhOoMpn2Rry+ZqU4TK2SB5IbMHg112wU
j+jByx0ioN9Lu+k3MmRtaYtTMyW1CkeRbMgEUdPFn27JRqvPpiF+kBFhsWIp2hM++b8VaiErD5wy
MY7U4juIScTpdG65G3o0kEVm/3HxhHLgItSqG7ik9azvKHJ1Aj1WtFYk7tZt/dFaS3Mi8OBhbfl7
CB4hZVBYt1QQZc3KCtOpjvmzYs2woj6rjNCxxAEtNC6kuaFuZSYbZYZ5Dx5M29M0QzA4/sFSPQeU
eSgoOoInfL0tz0LjlKnJKctLGJlkIeyzskLYov0AWgVotBXlPtPZpSV1/cNo8UtnjXHT5ybbCLl2
EQqbPDQ2fFheTP5+6TkDksbbyb5Sd+2g3XBs17jnuqOaeiboZvOiE+FEpFh7A8Bv2kmHoodY0S4a
BiKrcGNf6ZUVWcyiXJAMUW3m74oA91GbJN2ymSE7W1eiNsIuWV+1fPO9p9RfniMf2o3ZpqfsHU29
Cwn8FcGhMyh/RgRVMEPz92GQHwQ90SgyObubpc8jlUM2trjywnkpw2UhiqN2X11kGXjTYvO4MjXf
3DRLBP76YxiUfsBImLjuNbmzUecguB09l/hrLKWXuHhwtoiKgV5NSKvPCYrkDl5+TCyntR5Hy/oc
lfqpaAx4EyVYDryWK80cDr60D4vKTuVYEg5Qzk1kZ9c68ugT6tNnPMYvBYm6sRzM/Whoz5M5frBZ
/ChHZ0b5hIXLwxAoCELxJiTo3gTLWktoJNfe3pkHD+rZLeU3A8K1Aouq1QSZF+PJcgw2RqUewgzS
yKuLGts1qf0hdA8EEwRfR1kzLcMudrQmXJr+9/ZWBqd+sSTevDqpN0EDbVODsbKkP1d0D1lBErcs
4Yrzmxea7eZHl0HZ8rKYVDE6fTL1ojXPQrN9SL21iYgqfqxJF9ITgNucgyTBxPbbYL/P5e9EB9+u
o6M3Si6PyJIywjkJo6U/XDPqEgXHPNijOex0K9LqLCFfpNurLu+OiWm8LBiw0Xnh9q0TZD5jS4jd
lKOjThVtbif/Mfrpw+g4iFc7LpONg6hA7+9GQnCWoqLBpFtMYLNrRi/pa9EhuDFxJYtRXdtNbzFF
gt7i2IGezsOhdUh77dbyERIZEiFDvOB/cgINkZUyP9xJvvVatY2UMQ3g6j4wSyAiZEx+EA3DKKiY
EMUO3gfzNfpLtnMct94UsYdthf4AmcNtsZDzAlmL3DM4vFGQk6FJA3K+yMpPoqTOT4S7DUdZDlHX
m0+kHxANzhoXCkSkJT167tmUGHr/R0iSIpl9l1dWc54XdBe+ywAA0RcJPeoK0I1xNOYzTeB5148w
kmbSyzqP3O7BYE8o+CzB2dGg8ZuoU/ajh7GCiUtbnOTKTqvbGpN585vdBTtviWTMG9PQTf3rMoWd
rExO0jnWQqJ5S1qKeX5Qbv1kTKN3LHLrym+6Q9ZPxCkPSPIQotJ1RE7rtcN+tlw+3+FUW+zaW4D0
jZ5OQdG0kdQ997AuMDuKVr5UnOGhbrIP19fpmNAwUqnl3+UO4QvEdrILgWw/szNjrwaaVzKSwyPB
/3ewyZK2bpE3sqUv4vriZemTlj2rJSYNzkq5Lk9ya83Wa6iZaJHLttAIamYUgkrsDR6heYBqzzyt
pf2cjNaV2SO/7nMX9UyskQejv3eliC+U7/1OCrtAVDfssKJYYZY8NTIDcGa/bdf4le7JHla2dkSa
tStsdVM59iNTlTGQpodYsmfinUk6HDEDtrmIm8jvCV6bNOvckC1whOX+rE0MAtqRBEetIzpbIDPq
hpsEFXxg5k44MlgLYMosO8UaA8S1q6jmlF0cbJBV1ByDz0BUPdexNYeEoWSSUA8Q80vcJ+FczrQ5
R/pflNlDIAd16urppohtrhWzN7NhfSlNNvjz0qNBrfARrMN2aeFNjM1yxK9xYn0n2LHsflYV8Rnk
en+sevsK1g1JTrKcZvdEKqqJ0bIDczQcGxtR+5QavzgkUNO594bTzy9UL8x/YXzuymT5zJnQ0bbz
lx85SvfWMjMIoaqLVKqfZjaGkZ3yfxda9UjjO9JyKM4u476D1BlF1k53MxfZAACJfTVt6Bnd1WCm
tJ+0uCX5h3JwUvw/4KjfYZR41RsI51Yh8JjPdBXKNvL6Eq/zMLNGOeSXorGxnk/lY+r0HDIrOQ75
IH6L0bpDaAO4QJSRKUf7gO3up6LFr60OnlW79+nrusnBLSv0Ln2Oy+egjf4NQkAtqcq7rvHvM2d8
bVZTnMeKEgteTWT7ZXWe+9jcsNsahs4KRoJv3V1UV5rQeVN7Vw1/hDvfaXJ1r3TTao6uUptHerhd
azs5iHK88I/RTp5+WOxE3tFqRAJP2JNLZifxrTn4xIDplE7mfcZADSj5Kukg4SWydvTXVZBm+o42
TRfUlNpBMf5qexJqjMR5FoVzZ2KCyBUh72vVxFGdFz8ZWsxnLPN7jLHVMWY1qNR4SivbwKnNhcOS
qjkXno8vUBa3Jvrfc5a1zfnrliBM/uQxvN4eNjXnJlGeuXcTjcwGC8LP1munGwgi7Wwy/PSp3OzS
Yy8Brph+LRPfyMlIDWcliQAj0puoMyqVCUxHWtNfMwTMrO2LaCHeFqudgGcIKGOrcwyfZwBTpoZ2
X3dtCGR+a5uQN2G79kRdWHZni9rmbCyLjGqx/tZKmADO6r8V/aTT/Fru8wz5cJnRDPYWBD7bj7SF
3v7zJS8JFhQO02qFbvds2O4TKA0g4YPHAbjhMnKTxOaV905N7dKCUuuiRwWy8zSJbzky1NamYR+y
fTh+3MzHVcOCwoZkCeo+q8/0iRAlN1xIIarp59ZFR5554mMh6iyM4bupktbKkjWAgmzjLAFe7Aay
kk+kX9Cf9ZhjK8/OwjjWuZQWaDLzRjE5dX1yww0mM7PPlRHy58gFn1QCkD7osjNkwxONcH8B0WO4
E7ELE/u51CasLhY2moeY65hNtRNCmUNh0js0j+yK8ScOuwLxSe6wBS7RsKdZ+ZFXDGuV4Xzovrp1
YNHtStM3omQcH31jROfpLD0NQS6wCKlOYp6ZSlB6e8MRm6hiyHTqjfVKZ+GvYBmESZlDx+2TY5YM
ezuVH8JMH+hIfSBA1Ch05QuBPgF2TZ06debCOpbPFb7CZcpfqxOgu0M2VD0VSW3t8ZGGpT98Oh0b
Ikv7HDjWoslBN5mBc1wBH9HUz5swVyzyuKSfoViGPZ4u9IyjtyuYukd4ADOMUvjJVWVTttK/1/3r
pcu6i18TeYyPCX9VbN7GFhwIOKKo4XBwMif2dyY646mwHqal7rGbA5eytKoPSprozcKykymcgAMn
9LBWz/XkhP3qEpbXLF2wTRl1lSMNGsofaWJ99OLKSt2N1Z+/ji4ui1VaN1lD7QxsjNV2KB81z302
iFEm8jfhABPPSPyboDanczMVNM+UeWQO/BwbkGQ1D3e4m2TXaJESqyGFAalhgYSwTkmHXUeEWrbO
nLzjr2ulGckGNSMXUzgDKA0Peoo833DLve0OvwcExqEx5QcAmW20+m0cJYSduNooL1o5dMGiluvx
WC5mHrlC/yAeGFFp3BSQGq1DU4ofCTqUH9jjqXEcCFj6tWM7Lpdy5hp1T0bKAqAna/kzIb6/KsOr
dyYZSfy6/dQTcj6XLoI7gqj02shCZ+d1W4U3lw9q2oDkmcWnb7BQDhph6Cm5MbRGAvbbWtR6NlAS
sULx6E8YAfiUFs/etRXOTefKdtXLLCamTNJGr7QhWAb6kD4y0HEbd1ptc6ORiLQzFl+cURq1hjMS
bwNNJqZFBvClPiXlxehAiuqm2xwoeVALUXPtPVhfB+Y+abD21hBKtj2Inh0KmvR51AkXarSHsplt
ojLzq96Tv1EbPbpORtD38ocBGQGFwCy4Dt+BQnpDB8+cKbPf2i2SKCHmgvaLAy3bxqOog8xVY2WH
PWjkgAjmW+GPeDNJXIaLXCFFkUVoZYojSfrEndFj4UPCclAB2V7tBoUvvAsNf242xD2FjzgOaR0f
2nk99EZ7m/p4nXJPLeSvxzfstUCg0YULbXwbtTADv2PXk5cVFjqmvRz4oUm+MZGwzU/M54RWjaSA
aPPVWNMn3qSurB98pjPhvmG+X4rBj8zOYAJKYc8Ft9rPzptLuHmUNMzbLXBiMDLaz57Y3sWhoHIK
c4C+gOixcSAg9QUzk7LsY2yEVKI9qKd8ZnrQoecjenYQkKcHn1LXMpDjrbNGMkRKKp4n57s0LTbW
P4P1Zbx4aPJ2yszPqUbp11Q4p0xFABEqK1qI7BJuByf19y0NkFOLjGqQ/lFb09Nqau1hGkqk0xVC
FPZJCxFjVrmfbYpQMWW/kykmMGokUN4cVknXqXOv+xoFfesx8HekdPfeWuQHzSC2zfURX7gSwqhj
s6yJR4MJhy89ZD/r4hwo2OfZM86KD3POCd2p8HsViPupuRp9X/TLbVpUkEc3qbC8I6HwDxXd7WBy
qYjr0QoS1uOzJYpxPxj9e8zoeg8e9kkbGv3OF9pDqi4tNVqg5Q66V1M2oZgN72iI+XVzXGfDiHmS
RVpL+Fx8X6Zk4tWvtmVe58mItjkzT2S4vHWs20/0dQhcUfp660wTY1pVhkxJQzSIZNpo7bNXz5jn
OgKcN8hPqWPG0aE86ZRQEV6fO69oXuN4PTYz8aKWfnKZOVFysNGmPmXN8VHko0zRG1ZQWR9j/vM3
JIYRAeu5kA/NNZzW5k+hMPmvY/lA62LiNGLvhyuU/HR1Mq2Bq/t453vWLcRyGZBnBcYvTe1o9eKr
sqKJiH2qKTPniCDriEETa2lxq7oUZR+RKuPScRokADTjBn/BlK/E14I4QdA3hf7MdbxRxk87IzK4
8azI44UVvb1TP7iPWPtvIMZz8nlkmK76grLamkglZB3iB9AjqiJws/RKTOsjxJUDkigzzPWXCTVy
QFaRHuSdjDq7YHjdifxqGnJKlbalqztr77GDglJzmMXTsXmgZcm76qpLymceWWP3MbT2cRhQgZrC
uBMmHuQ4YcGVSJ0AqGj5we7pcvvIiYdCfLZd8oY0gcCWiaw2iEvQIaic5wOGZSpJx0KkRd2GiidO
QtoMV8MM3kDO66ev0dEGX4slckzaG6dZrjvxsuReHDqgDEzvJs8IAy+IcQuy3Pzc/mWw/bnGlmys
4APgGVfZg+PbJyEsMk5bFvfMRGlUlAjNkdWi7X2WaKhJzKqiPJnWfa7a66Eic8l2wQofloyYmMRY
xJENC8FZb86Mqk1yiAYlwtUlldlN6XEktSToYL+wngyrhwTZr8Z5NquXpgYZ5knQSElhES8155di
Lm+TxvwUQ8Xf0S2fpcPnVngkTQnfYxNpAPJT7sFoF28/IPu0kFEXJeJuzJm/lG41h2alT2Z3nrdH
xFfsHJdWcd9tapEUFeoKU60BdzOyn0tbZ95jKrIYSuCF9hJiUb2Jg46+vbkX5CQHCnGl0Wgrjmhf
HnKpv0/j5KLo1BCAaMtt1XXzoeATBQNK8e63XK9HP/MOdXYLeqq6nlx/7wFuRQBdSgRtByjXBwNy
NmE9fHpVU9Zw4BGhdeNZbAX/15fYXv59d6GBieT6RKNjBemw/lqrGddAarzzb89vVWb0h2ymdF9W
UJmmIOmU+pEdPy1CQM8AkobftcHpZ83uL1uLb2ywmMeG0ypA44fegkXFY0uB5GYP2s3bJ/XmiTsk
o6oYWdQVuzI6pI60j2uZfFlqGqDmA4XcJC7+MG1MzRRBSq7dKWcioLr+pMV86xYm8vHJepO6vG4s
Qimnqm7DeInhEvzqBQ0+PQaDaw2QxAb0MJ7SomZcQM5P4qFrtZdROD5qCG1LGpJXC4CxnQ4fdF/M
w9lBigPoWYtGFkvof8mJDI0sLPElcWxf97YRuq1phqlNFACz4N+zxSAUx0e3NVd+aZ1xB2HkOp2t
D0MuPzN/fZrtJN5beXmVe3i3si9UmOCsG61tlYpRExOxc6TlBW6FRUDEeRwRceZcdQM6DUF3aFXL
CdJdijUaQ3jWiVOjg0/R4jxg9XleXSowg+G9V5zAzwDTGrIeE0h3Dxnsj0JPeSSj8amve9rTovgx
+L/qoiQN2UaoU9B0Z3LvRBWbxIBG+HNKaG5QKALdOanOrjh7Ll4ZKIDhis/3qnL6vUhnbW99uBZS
zG7QGsS0P7SYdlPlTZTzFml3aRsyZGc+VpOYqfdU+k6qgEhOgMQkODi4sHI32TMdCq3dC4Lmkno4
+RY7pApeSL4R5LDEoOBv/fsZmXukkpG5Cu31dEB56FWmfwB1wl4NM/e6Yj6a6oc4Zfysd4ycsLHO
aD3dfvtyycfFDWsBF88mBg1HdlaGKdeLQLPau1S2xTmR/p5mWXmT9t3R3qStqYT/LDAGNONwFBsO
zK2TF6VwsA7Mx/bOOL201vCZ679qkys8HjOPtfY+bYDx2sU9aS144Esu6FX7tgh0S1KD1Vsp/dyP
k02O7lIQ4lwHBppJyqT6Oh9FARYtcKZlZqn8UoU99No0nDBdXCUkClOt9mgELJVcWNSTi2bCt7ZH
w93JxXHPM8Yko8+HMzGj94VR94dKdy6Ll4ycszrxs1UZkmiEa0CIQ+csTBdxFmXVbcewbSdhG5/T
jQLtxT/MvLMP09hyNhMFcUhqrDel5rqBbIj2yhsS6jmDEGJO2amw7QfT7rFWtWzIhxktcjZO2/Zw
fmU9fspj474SCB7X5DyhzKH+zXBxmtCU9dWOrhLh/iIiOdtbi3ZXm282SRinzvU53tmFdU1KV1nY
TxIG+tEvvSy0UDYFEGe41FKAbGc4xkAYLCRXwTLElDFjSYK8BnPQ2wQXg/MJoOup8K0GXVi8q+zJ
vO+TIM6YZmVigjuTvOtomqZ8wlzWTS9kRjIGgUjODFALzIngwq6dTqZqX9BG/QFOXp9k/GjEUxwo
sG6QiTWSb9lD+yZcX9xz/nWc7nRX3KNVxlZkYfzVZ5pq+kAEJDi9KsqivloOCisk4s4atCn1FzP0
7DAJbef2XbsfM6eFD8SVoWuJCzcXuqQLNsraNE65R4Mgmc2jnShW7mW6HlrnRvD/Y5ToA0psqITs
Ea1Z7RPiqs9M+uwlOxc1XqVqzm9Bo7EjIyHIT6x5Nzs2ovm1CJkRmzAcaMKUtcCjzjWmyhEN1pYI
CIZHquVRbuo12El7/lg2j+gUbzNwZpJZUzAYbVHOaEn66VpQLvBGkRQjZUC8PGQ1Gz9LRV/ZgKrU
kYgdS/k2V3Z3zCDZ1KQz7qHqP42LeF3i7Fy5icOa6L8qsxvgAXTlxbLKaxXP1QWmD94KRIrGwohT
YZ/aYQ/8iWHuWDYAHZvRv8bQkuwbTpcAFlWoE6KOn0eLNKM9UGIQRoh0hlITh0Fek/rSu/ZudQ45
A0bqTmqr0kfdNUOrT/GZjg5h0/W0LvC5/F/0JDne8Xx3s/eCAJRsEdAtSWpCaSa3u2LoljmhIsAk
AjL7qcV9h8yU1o3NpbMT4xugrod8EVHd1DexwTaBPtRNoR8J0yCCueaygROaoUV+bRTOdS+W+mgZ
8zGuGUMMNt4g+KnXwJqI8UtNBYqP3FssnbSwKmS8R7MG1mjZKuc8pz7VmKBrIzdUKiM8TQmXY5JV
Ro5FTaFNt1ZSwmSOlkssN13MoHAmPz2qC2z2k3HlomiLeuG891LKA6HGXRoP58F4xCGPsWSNz73B
LqbIUGRpfnZVdWXkF6kMhZeessF7WAbFuZulRLJAKmcQio2Ck8GaYX2UNgsvxMhDTrdj24uxEMbt
Mzs3M/AgyEauf7Mwt9xNCd8iMMvYE07F4Qcaq9RM2iK0uybjt8B0x0Vth/8YuhUBZCC+/BBpB46L
fJwjJm8IA4ZhDhu6+wzr3CXcpovLKK/MFDiO33h3egWnpceni7YeF6WBujszsvu6798KvwS85Zh4
YeKL7g76PiZIHll0i+rd76OpYGPYxIgmUDMfaZY/tcbq78HuLKcJpER169fxJ4EmZOYUCPHztH4E
AF6yN1jJC62XW4+DLdL06tVZH+PZ6Bma/15B74OQrJDkwXdt2SlBVWc6nFj30nMbODYbRsEKJ5G6
pyXGlu7gVXJ62kVuGrN3QA+S6iSnr7CUwm5Jf9kC6IQ0Vz8wjEO6QuJaBg/aOGtx2z0rzTqWtb6c
Rgo4Ms0OSEaxCijcyKkFmHbynoE7Y5wVhoH0YvNJq0KCcDaeCnc6AeGqL3HzY8nK7mKt9X2vDDwH
pg5kQd0KDwUucT8oPxY6l934wPT4OXaJjJf5wg4b3EUhLSA5lYn3g73Ddkr9qCppYI9LXiih5muw
lZxGsIrm/EPIGfVkzRUnXirz1rLifXwwWVWoCnV/bxvy2SRs7ECkEEV9u7Bk5MP4zhaiC6EqLQj9
AU4ZaNO5yFYmk+5Cz3vGv82xX8nNi8l3qZSMo8oA6on45oA3hPGOXzIIQ5ULv2fZgy+WR63Hi+Vj
TxI6/Eqakxnyhfhe1SpYhWPT8DwZqiPWKt6W3i4PU0e9u5p3DwL0qkfxdTSyHtgfo0baJpfJcdYT
oRuBvy63kzE9EMN6Xit4rvmg6wcr0492Vt54Kg9ISdaOgoqQfZ5ThQ7OxEXiMexkXx4TrSU7TI3H
TpEUXAxcoAsLfzeXgBRpvi8viEnPObUxFhL7MFIg7uCtnMGjXCfKjelCmGCrSbyJv3DWisQ8dJAz
e1oWFhOuGUJIR2LqXPU1YD+tkUHf23s2t0HaiRZbye8W7lFY9hm2OKv544tsRPTDGTaK5JTadD6r
jmXX7hnIeDhNAvHObPJHrGubLYIBo2tB1+x5Y2KNAX0D0yZ3HMPakh19SFcNuvWdr0KPw/afV9GL
adlhQ6AzWlHdJ6T5Bakz4x/R+dyT2xqqyImdJ2p3bK/Y9fmYgY1Vrk9DzzI4WRk/Ibe2u+rViDvC
WioH63VmncZxfcxa2vCdE7/7Fp6loRsQl6Fo7VM9xq0FC8gaGfHXhqdAaHgI78yF7Q1dy0gvqQl8
mDaYSWJWwwQduj44F2BZm6T2J4MD/eg6rAJutraEwV/TZUXvpk+30vduhxw+jwFldnKn5k4sK0c6
fSywZ0Rlh3JtwZbEJnUL63QE5juKtaWN0vUWIEXQ9UyjMH6+kNHFHKzvuW4rFOy+dphb28bwmN7Q
hKTf1UHNa1vqN9AFjPoo7uophuaQWce6sZnbfPJ35CTaYSgsyOQM5l9Jdz3RpqNotcp7i15IXdfj
YWom2usajnRltPioGnTkZtficVodNq9MI6QOmYeQx6u88O8IOrjUxfC+LDE53b2DEJXYaadc7qsU
xBbje3ytPSdfGe8nCDrnPFNPTil/MOJrQc7TkWHpiwMjK15IcitbGiqpDV1+KAyq2M6j1Cs+2UJx
DHTEuPgoJ3cyQUsxe1mHL5VFviSXYbcQCWhQCbcTYx/9SIoGwURoaI5zwSxbas1BqQWfuwkDiaH1
YexZ1CYdiQv+TLLBk9KM4FSww1UlCi9zYkTSASwL9FEcSQPFMd53Nxiq6Q8CE26lfalW3SYnt7zt
Eqlvx4Iie2xLOC3yswD7wxuzK4pRSx5WOn+gSa1TTbiV1YCeMnoUQoorq65zJbZ0/IkrsDpjcK2z
7VO/5un41mY54wT6hxxPtE5SHf2trfDNWXSvN+t/kdrbH0BBLk0S7UQfX8g2h4kS3wkfEobv/657
34fhoX+wabvU+nrVu8Zvws/QUsn47PkOP5ZoMzvp/rYEAx8mljPvprJsIiCI0Py6Zx349Q5o3sS1
Vb1NUnw2xh0XS0R1Q1h4H9hhLwRgvdh9Ux9bBPrCRcbYxIe+FoggtBm/sk+UeWctiEkgdAblij6m
O00de/1hNF+Rnf0x4pot4kKj1yRvRusZchRxJH2Fu6wtsa31SJMR16y4Kggd7pkjdzPeAUYiHfKb
QIEA2heraVKHo4lCGLprh+rN9Yr8FNsrmkLsDVDlp/bS0A5dOOJTVEB8fMnMjNlgUWEeYJQb0zS5
aU3Vn/1C/sn5/+1SSVBM18cyyEiT7x2WA3/6kfYTMry6nPddOf5Et8js07jNZq07mDCSsBf2AU0g
lJuCaYKgHVTgTN47glbYajxp6i1z4S7oK8qB2sFPPa9LRETL+1i5kdMUOb21BN/6Hy1zx51Fv54B
xS5tLNrR5Lzg07sU6K2CKvFM0kq2XVVtXYmG1csqWU3ttsYfLR+g3uOl6/kA9YbhD23KQNXV47QY
J1LgfZPtUGfL85w0kvpw+tetfrv1fff7Kd/P++spX9/4f3jeXz/29Tu+HtOaGAnj//fLfL3AP6/1
f/xV33/E96/bLOuMoP/nz+I/vuO/ftX3y9h1aJWLd8LuSA9Sa0bG1rbFgJm4sJrkPKaVCKkso9uD
E9qv2/d1o6rPVl1uXfXtvpiQK12+Hh0VPaPd10168QtEv+0J/zz370ex0KGt3V4rTbDFskL9+/4/
L2WPpXz9frDFngwspjx9jdYnG4nA1y2ZaPzKr5t/38/hH6z/jOK/RKW0ebn/dVND0PSvn/q6vzjb
kODvF/i6326j/O/X/3r6112Re/9++X9e7vtb/7zc9/2v53/d/X7j3499v3i96kPkJdO74WXtGTic
1JklO805J/G8PiYtNw2nQ1T89aiClfmv+//tW1+PMkvOiY+a+vNsyPjgaKq5IJj/iWz5Nck0jLmT
O55jukYK5mK6rPwbti/KKoAabrd82zsDE2Fi7hXsLfwRSzz5EogMwUs4E8bn1rrSYu9XM1FXFcMy
E5xx/C/uzmtHdiW90q8i9H00GAwGDTAaYNKUz6zK8lU3RFl674J8en3cakndAjSYvp2Lc3DMzjKZ
JCNi/Wt9ixq8+zqtf/EssQwyMOARS1J4LpHTq5DB9IivQLjd97woFO6VT9wUQ79OiUqqGUIw/nn5
vQzLA+7EazxGQPRaZu2MRubNFFcTjCmypgS5Pgk6WZum306Rb5MWyk8RlFe+HZ4PZTPCg3eW1ANB
JU7tuzKjb8EDXZB0JP/y8EiiWGL+3/hx2W+axnE4Rd4WpfcOyWGXt2V12+b5O9/wLjDjfCZ6leFN
wcgVp2cAW6wnpCHIPymsLms3rLK8NXfsCJusXIeaNWRUTMpzaN/G+LmNlvqsNdE9Zi7FwC15SynE
oqpt6ol3duOuHvcgHp9KOiEYjU04QuaEnG9HbtbRB2vBbmiWNN92IXPwqjPWVsn5p9Cd3GYZ4SNX
IYSkkXiccu98LLr+LfR7dho0LmbR5D3F67a23E4tG+FeJWzBzXfXt0DtAfZcNJImliG8nIkYkQUu
frEYV5thmAh4s4sMh/oQzySAMFHL7RTSQB1QGnXWLRNoqQMeakIDHLCuoFcZOIMElxs6fnf1TKZX
V8yZMbiXb0Ug7q1WKux0Ei+2ZwhEtcO0ycPM3sD1r85cDBS4UsSeWcsbNN/iLW6edBvKB0YV/JUT
es5gPzDw3CBlfWaDjVlaJ2qHh39hzumoz9nE4V5N68GtFfvY8Y7BqD4l7RuIMrLZWXaOS7dxvB19
KdF72I1c3ETAXaFZdAs8s8pyXvuC2G/oJQdk6CcaETd1sIAidNLDPNoQGrqCRfqKU4O8lrp+pRd4
S/R7g9gy31FEjSWmXpyt25bZZSyKtwCfmVeTMrTjkP7pmAY+5NA0ZgiMQwcBYeJkPbnoyVDPHjKa
HfaBqjCVlYzrTbC6nop77YjfhfqJnQD2sWUzEcK5tE9zHt4l3nnXYmDg/PVZSkRqUNRm0wJ6LmDa
3VmJw1uKjjlaE+Z0Eow96jw7v8LcYRoA6/Ts0Xt48Dq2G6npBEGaFdLYn2EybF2Soc3wa8r2Jhfl
KaCGbpel45PTvqgsSXcBu3KLQrozJ2dcXDiXFo2y1IIb8lr0QOIMopguFcVFFrUfJcnYbSVNft4z
F9kylWeGH/YXfgEJx3EY3PTymsx1uclU8ohfAsVeIYSHXfZZS/jiBd6uldyRNfpV2GsOKbElWkBF
4KCS91zTajuMjAD1hdWDCFsc98pqa0zqNp+0MASBS7kzIzdaB0ZA80rolyXhY9xd/lPi++eZPpQy
YEsnR+wnY/IzMfuBb845nDJzzCSkFhvD0a5n5iVlwc9sPCbEY2EdOVrQW8OCdk2I7KJb+fhRCmrN
eI5LT30MmjYj9br8+deOj/Y4K7rZwmHZ9NVCOMhxXRx+6z/++VuL7AwQ4e/+858X9TwTqWClCEWu
vuN//2/ri8TSXmDJD6+aoq2Wc+kMoDWb6fLPn3A5zHVs729myqRrGz5DaMQrcB/8L/Zw3VmK4H4G
DVYON+NSnHzIzxedrQ5R51yi2PCkjGJrB493CcsAHxywytxAgSX4B5kkIRV4zEb/WpXEkZYKiRLF
kAlzkAG8sG2+m3tZ1O20I4XzjmfnhP06ORerR1LFrbrOCxCsij49ugdjmmlycirB1YjYva+T7M6e
nHxbcRhmUw2NJw7wdsUP9Wzxwdoe8ivXz0axT8dh6XpcV8awM56iqyxK3sGWhWve/Ys67SsOX4x0
4DruF25wEE4Kx1WEaUueWRKniY2ULDwIETPzBY4X/A+wdJusdc8REMw+lPKO+gQD4MQ5Nfhxd/Ad
8D6Cc+auuWxc94c+ngvLrfCcNMvESKN9bewC353bX/BF1+p1jf0w4KzyTP7bpr+1oHBVvQ+j98jP
cxYp/WPL9CHwyoMenWk/JGCM5uW1mPOLJuUHlE6wC+r8Vi/2R59olpy5gocTe/s5WA4Qg9TVODz6
DRQ2F6oRbVz4raZ6P1f9k9UVGCCwHceT3EsHU68TXqt2EUTgD8GAtqFbGzlAQC9NEAXZ7/ddQX4q
Do7eWoLCiJIwkLqfmrHbWw54QX/gTXTi/BQy9dtC8Y523uDaJMLpWAjpESp7NIBBVWAsfQSSZATW
jEeYk0egQO1lv+7VQgPstlKiIR2Fv7PnkNIr2iJEHN43Ef4c4xY3o35sPf8zoE4ZrTe+9FBHZgfD
v6X4UaiewC0c3chhuOTO+Z0q6DbDlH1ZtjxboYC91X1V7hBBzh+e06I9OaV14+fhB9ZQuFU1Ljkr
9G84GG05MmNBTCsarcYUfa8dL8eoOvVRNu6bwH7GOlXt3LB4nV0uEZut4r6dH2XuEkfuDrDxHyv2
BYNLY1b8joPhqiUFuIm9tWt4BEaKAfO9L6hGTvKEy1aG125rjn3vBjRWeC9TknNq1J3PHmlVpeh2
SPqPdiqf1Jxcekr/lkX6wdBSned9ez13fLipdK9dD+hr++rmCPTCghgDkbZYhmdgg+PVuLD6l1b3
3YuL3LXZjQVshaceEjy9VvTYNjBc7LLCVH7uZfAUR/99zh5ylJSNGpvLpYTSPPn1pSdBU6IEOtvG
eAffcE1L5Ir9gjyyC8vS2Tp1+mMaUFvSiaDxxoTSiN3gQUsjLlMOyQCA2HsNzm5JiGmFzQuPK/sy
Hv1xh4NuG8b+0xz709kwOA/CoX4+vsdPC64EDgjTMazrdXrJSAS7XOwbjvwoWLPtc2Ap6F8vwN9C
BDkbB+fg5A4hPH0FiBO7vz+352tiS9HHKkr3Mpsoz6KEp9pVdGdhqBtg457Vw4l2uonGD3YVcDlH
h2oictYZzxR8t2pMdsXk3XNygE8nDx0ttUTPyz2/JHQEaAxb1/d/B0nEhU7pTZmk9kVMmw/dYrDL
g5u6Qnev0hCtumD4Q/kes9s2uhPwB8scaq0UVBRZYt0iaUxFrQXVqdPT1bx80WBI//JUgf0AFznE
VbIJJHyQOKl3Xc2mkr02o8Y9lZzJRpTDvWXT1TGzsozkGXwsjHEreTccm2et61C9/eKI8EeHYcTd
WT8v1cDIeKh/VdYeimVFJbP5XGpihIVBk+68e/obGL0oeR6QIti73W8ESchi7sI0Yhx3qZEHjIzw
Q7z6PGb6z+6eOjAP5lfPOUIlyY3TV8m+8sqvboz2vOXZnmTJcdb1sG/pfIzmq8wUWKjR/ilI6Cho
scnt6oi0ZCf9Zp+21U3gBOdD8Gc6dhO7bKcjJ4F56fMUcKKD6SxsFf2Hw3IPQ7I/Z7zM3h9QEvjT
5mpUzGKhQ57z0AA+2CHQlzENgwq7cx0aqPbFidW7xjzY/DCC5WxLHI1axMpl+8aeO9lNXfM7DiRt
Ar2CQdkVDECgtoAkQJCHGL07wvJwybAEVeZxkcjndlW/TAsmmXl47iLnjcdpsB1bHjlRdi2xy6G6
hj63UEUJlq8W5v3P/PrHOgXdY+b42ydtsxJ0zkoScmIFqYtK/A65X9+2Kr4oLOduGe0vj0HF1sRf
iW2/LyPOJMbJPCBahOA+Ci7bHPskM8Er2dDxWOhanJded18t4gOEI0PGlVfA45UlHMQ272yRuKeo
hnS2RAxxCXPskwF/ZOJmu4R+dnKTP+1ksjPVMEKyeikZGn7UE3lf4Rmku7BA6CkDzkjlDR9DfvaX
taXpn+qC/f+zr8qjLup/7qt6WIta/+Vh+P74xyLZ9VV/K63Sf6U0zHd8LGKa6CyVrH/rrHL+KjXy
pqWkT320XnupoB6vva/S/qstfURYnzXAs/zgvyph1V8daDBeEDjK8iE/uP4/01jlaSqz/q6wilRf
IJGUAkUQX1tOYFFM+/eNsP6cM/sch2fb8povCjmtb+IS7n28JFV7BoQu5Q5gTzGeJSbvb0OvLm/6
ONLfuWhxYdm4gA8TDECouXlNWCFPg/SX+u/yZ1iQSXaMqDgP4+2rQfajN9XjtihJ62yIyGQnzOQY
N7BDzMF5YVRX7dvEpdoUv5bn7EeRGuscTxNL3eAv8A198B14E4VC8Jfx0t3zPDXfdYlgmket/pmS
Ff+n/RigW+OHVygY3YcwfsjwkspnthZMeoctEf5B3pYyS3nCAJz1T02gpherbWhPdHpmpMesVeOP
gw2n2mSOjOePWNa9/RstmamvnW6o6LnMmmLGj9mGFGE8ezSM592VLOWURT/TVAVYLJYiBHlEzwix
c5p48m8JthuoiV1SU9j4rXvtVG6AhQMa29EtAr/c0V/RnzwbNxeKtE0veVJSO7FZPBeMDd176qvq
WvAMYZpW75aKOEXZcZlQlpJZ8bERhJmQjHXxHOJzuamjprkLKJA60FYeC0CBdntX6Fm+uJkYjqDG
xrvabahW4ArOv+vEU68WPWlIkIstwDwv8dFvOTdtQrYr0WbqvJpn6yjD/IZgd/HdJrRNI9Uv88D+
02vIX6TSl4TGqHwsniOPWSzCNPjaHRefDok46+WFCK793pb28BSkUfsclFyCm8LEznXrLjjXZGSB
v0xTGongLmN3GwpRfwMsQAsA0N1/sdmfrhuu6HobDeuopzV1DsGOGMQK0cTezjA3WT/NOqhXEp0l
7nI9ELFDN6+BO6Z6BKNgZ9lv5tJntOXYnn4L105PFIbr34BUWbXpYQqhlhN+OnSVlC8aKCxkfESD
H6elCWlTZl7TXBam9Fhy84WY2AJJ6iNoo+oQ4z5/w+CDM65r1r7e1F/kRw2XqKD0N2t/0iZlFASp
HKdvaUz/XoeqZeZSpvXb0ihSJa2blm8Ay7ldlBmij2mA3gQZklMcWcMiwlQMbwEvfiojJgb+fIhT
ifMKJDRzDGnp5d0lzPqcz1W180naUqfJm/Pb1TNnucllFL6h4Mh5qjuOwgQHKF+x0w6UZuTZ+DF8
q4of6PqS12NrBZ8yHM1DwkLEEg+YA1GxgC28T2mqgS4fO/FOxxiOidRX8QkSfXPq22F4MGmsX6up
pH+twrzEtnUucEL5hHaYb7uNuE+sKHof6oiZj4WE8KOiiO44JqXxbYhPd01dpM0xtjO0nIS7G8si
pEuMXwvV7UTQYsBFibhJ+0YyKqlUfj8Fxn8fh7i5bwuRn6bayY9IGtETzlfzGCVO/D6ywfrxVVK8
YqjuvmZvpN2d5/NzsFTOkVUzf1w4f74sSiPmYqioHt1OujfIwhmQBxH/eG5Y3+XZasfmvQ3AT4xD
+R6ptP9oWj/8stJseq37gIaq2r8mcTMjOiImorf13vIo6QOkDg5mPRHPLuufKyzCJ3sMvJduLpI7
Twsq5DOr1/GOeZW6sw2DZnAPbGwRbydH733fnjmgBZqqqufWyMhc5Bn+bfSowPtqc+PPO3CzRvPg
odh6k9YTlMGQ6xWMe2Ixs51dg+u6q2j/2dvat6MHjRD2rnIY5Fvdpal1hjEg/IBaljNcmhhh7ih+
jnijPeIk+NPHSs+H2pup1dgVfcGBAvGoMekJkImLtGOAB3rY5URu3K9Olq3pmFWWefaS1nWTnsec
X3EPTGkrgY+ki/sMStFPOdEuScQzUE6PpCHqp1yk4l2rKjxVPFDdfcJ7jEtu0KG7bVNryu6J3/jj
gH68+NreYTD3mQTWNGCcsWCF4dEZAtbac9VTl0SlRNAFyN5dQv7yzCYTHPVnU1M3lCEOoZX8+JPT
BFsyuwvk08HPON40HTiDs0GJeCmBqVB04NxTxGpFe5OLhEBPBBQUBO0Mc4bZuPKZvZNuztX5yN7T
E8gwDVtYv6jTT1yp0/QUaVeWTzTqpAyVkUVqrKtF1m97Z5lqcyHTIRN7Su+4wXetv/LZij4O9VHP
hRgBANB6UV/qYIiahyUhgX6pYzDYBfNQLDB7DzMXearcbrU4MfSzef5OeQaKgQdOnkZg5YGgMksE
AnhRmkoGu2noU/85okaTu05nOavzJO0DQ3795NSJ8+M35fyzjI1NLZRVstOJwmVVJOk4pvKj4CPj
d/S+S4xvX34yNg8o39OP1doxD2N6e8jJtVxAm9QqfDwpanocPTX9BI3LEjCVFV+xoPGAY6LmFVUe
ZBHifh6f6HnlZ3J64R/6Oa9/45Q0YyGD+ndBVyckbNbhLglE2PHKHW0ciDJpJeJEM4ljVOXeeyIn
puIyCSlNKDr7LW88HRBktRJm/5Vh0fCMWDD/hnImp5I4xjqThabFvEnn4oguDxWsyjRRyho+c3bh
OVMpbwg0NOLKmdLhtUeTbqDcC25a8o+JDl/G2AMHxuw8xruSKvxPykXDwwM5JzclRR39zgJg8QGd
1Ptkls5dMErpwol2s55R+xK5d63T6B9QP/l9KB3K6Ezt2PcwZvtD7cZtuc2DNR1l5wFhdWI6f2z0
huU6j4YM2YnNw206tsMX7sDozqgof6B/Mbg3hZm+W3+CTlFZZso3IkwkWvqkYn2BY6x7q4H0rsmC
0kjwqS0evkpakb+nnWtk4pQTbANSC62hLCRDIRMz5ImCyrlN0iQ5wsOF5iFz78kt2+kOEAmuEjUq
XCEsYj/WmGWfnZnNG4vdamyblPXE+MSztokaxBMBbH1iKeDdioiprHjJjAQJ4+psphmwNY9iHLHe
RYWgFi3uA/++NJF+dlObeAbfAhoJFhoAPvHUgLYZi+/U68SrUTPcUEXx4rH2BMI9MxB013SY/jAG
+LbnHRs9qprc+o2V2fJwRjvVI+u7OrINTm8Ms72b2JbTe5VqHljzEr8U7mxOkS1ozPGjEIlXsLd+
q3C6YK7u4eKHCdZMv6jGkxtCsYewaJuvUtfjQdXoK3AS2Z+z1CmCBWJZj3EZh7V3P13mh9p2+CBH
MuN3IWL/k7Tz5G6qVgRSLj0miqGw2Pg1kAOr9ahoIZHMzC92LlMi3r5JYaGQXLR4ezXnSiTkyGDb
Jqv7mHpeSCOHie+kPQM5qGt2XWSAyDOVkPQ+4TmYlcMSRrfLlELkpMmO3WmecO3CrCubhzQNWniX
WGvyizydMHBVfRZCrspz9zHMBMloo4b6ju2E+dZjjaCx2BMThKhilCPlQqVClWbuG4xD/FczHX+v
8RI3vxSDBC+cHcKnGcYjyrSX0LbashRhaB61uVsq2ZMTkJpATQ5WYuP7afLeort52yquu48oct0v
5iDRU9DJ5svuZ6C8QkbTC9opm3AeLf4RMncnN54S6Q87hUChmNoY1Mju9iSJM28+igFXOrGfUD/a
jZjMav6iNW4kkM5GSyzjdwtM6p1Kb4N+VdPou2O1gR0wRfxaU1nz+U6Dq+/sphjxIgMKocahphQW
CY7BSZIU4KRJ4TRvo0XLwJ6oVPcY0xP2ERemfgrBRLzwW+ZPESV1hzg2U4yH1NCL4ywz+mXhNOmL
JxnhbZym1J+h31qvs8l6UBCzcy9AtbIPlU32hNTNR1OIaLovZjvFjCREcTOIJt3yaTj345hOv0TN
m6esDMlhJpCZaRii4+G31DZboR7INxROU/kAygCQvZLBTR6t2G3omy0Mw1+Aav7jQNYGDyj8kIfa
s5KTsEs6f8NhDj/RjttbhmC4BkXlL8Ahpyl/BsSB0ctTVj3jqFl/stDHNYydvgmPQKskxZa5sR7c
uhwf3DjuXqVbuG9RmqL6uuuruC6j185hZpRJwKZexmEVovrCVeDpO0yY/ktTRjq9hsC0NvsYr34V
mKK/RiGCtwxRhSoY4UUh+UaUvW00paKDdauK59wE67vMD83OhKcItiPEyIpqgGQVlUxhwa0IgS8w
kZkeRQzs2IdwSuBqrIuvZQRMyJKW8Lo6pSEe32CZXrdYQR989mopadfFeZ0xgwAlnRLInAA2OPbJ
paNMBwjPQfUxrm2UBDbJguzBF8tWeMrt3HloKCOjkJWt3Yp2UjzBK+V1b2GepAfFpqDaKBmKW1C/
3YtHAfVa2mRPr2E6zw/OPPa/horNH4h7mNHthFM+Kyu/bNpkya9f9JAmFtEtqFtUKiKHJd49srhZ
7zi2JeS6guap4sizbJEqtX/ucU1U5/C4BjqdEnq5ESwzXEcKAZyJHfEB3gRsJ5+qaqoDV0H0wBxI
HvE1c+6UIjDuntgiWDFABOLxn9epjh9j/9P89670f2hV/5+krFUP+6rqtbwj7rv/1Md2H/3HP/zL
nmRHP5+Gn3a+/+mGvP/f/4tXRj/V+if/X//nv/z8+SqPc/3zr3/5qigZWb9alFT/IDVp6/8qUP2f
kqHEV598fSBI/fl6l9//+pc/L/p3fUr61n8oUuLPP/9NgxKu9VdtS8a5jnZ8dCLf+a/e9MD6Z1Qn
bqx/lJ1cSUmepHZdrbV0LsvOf5OdopnMSdXFhBEpqAXJlWEq3Ta0EJCmevC9wZOpz4irbjJvF1OI
QbqqMVNXDmdurNowJEEfNnR/kBbSbPahqBHxJX2+po/MghC7sD3ttDi3UnsBAdhZgp7kPTvQAE6I
DpYMYMbgYJ5n0lF4IriwaeHk3upzr0ZpKRLOxDwLGzOCcNQFhkC60LNUk2IQTY3ZJA9HXfGVKgE9
qO6Xiln6JGY26hwYWLzTOKIIfjuLDOWE/TaTZhKExsM5WjqKWWkYMOWjljognqdQkSrsqStfrsGj
kMwpxEi8loBGSpvjD3U8qejNYzmkuXf06TfHhsxiEztvnOkEcGMrWBirEtPDJTwk2dCd0nwKPZA0
vM1DtrMiZWETHWbKrjUPVW3YJCW6s4rLOBZ1eRgc41Ik46HzkFRnvmo+yTMXAvsFO/312BJyfbEt
LkfzZQCkDFcj03iILD2/I6VdZVs7mHRRsSSDu7wjVrUl26gyiEwBgSuXKQtEhXMXh0Fz16K1F9k2
U8Ewv2jp1cPBptuh9gG+dGuDsaZoK7vyq1jSSil8Re0wVZo2Hx/q6J94v6MnUtpTzUqUYiSeFmAA
WGTb+m6Z7LFkGVmiCH9KWMsxJJ3NMFPBLqfo3OnO8XfZ01NOsQN+loEZz7Ie44fUO3c7LAmUgHhL
JA5CWXP7XYceKTRwCwZRjmy4Z8/3WiD7HHJQ6O6btJoieGg0hJVXS/c4VSKvEf5As0mjQvrkIxnS
4uaP2RzRWdXbEKbO4XUsAUwFgN4UesnaXdK9qtxUchoRxBOJggiAcO02lknddMzFGC2f6aIcMZ6n
TbVg5te1l9YPTYff98IqutLjA1SaCQqlOBV1M7rk2bo62ovwLEu9aPqoINDMj0RYBceEuAjZnrJG
BjVHkpgA3gcFpZIIhc2dyAGx7T3rRthEr0mgWDUrET+bbtqLxNNzfoN9psqOnEJ9+aJS2xo5skVs
ec7ruYj7T7IUwfKOOamxPwJwYmx3cth5zs1cMckigtFPHnidpV39S45kPVEbDBkhjcgIdDE+lrCw
fJJQBKQxDisXy+3vUrBjYvdkaC49Gk4m7Jf7AEtdQ7jJ5fjGDosdKbtPJWmJg1syc8bD+IpBfc6s
n/7PEukhASbXdtVpgzm8RM/bsYqCW+LEvaAoGasA20nRnnQ+RdBghx2NHpa3tkld+8IJyQdtMQcG
a+cf7I+XZB7s6Rw7SoEqFxiwwGSf4KaFtnHsi1zO+Excv6uye6fAUnQLE7epCJ82tgWdcOgRnxKR
WMc5IoG4dYrS9r5Rmeb4Z54ptCLE66cZB5oU0lL5OXZ+hI7EQCv1oZPwq4An5/0j7OgoUrEXUTh3
y96MAW02TarG7tz1I0pTihgFfeOBIcvoc8r9gR56LlpcOJoR/6kZFso4NghZmiwsfZvUx6adw7MG
cTsZ3g3zizbC+FcV49pbbET1OvW5bX3yzQvnUfQ2T060+YHu6yViQSs2Ni7waMApVBmOXdj8pY85
XAB5OzrzogvoogrdTGJtcm4ynFsUULXkCK6itFVTs6nhv1sfI2opDgYMNGO7Es/7nId1M5A4OrdA
L1TAObjKLpZQ+FbEQqBoh4qLqV7qTeG33D3wbXuMWKUtskNMDXqFPOL2+TEBejvfgAvuNSsNgbxd
mk7COtkFq9EbsYJCPzKFpMCXZzTf/YnES+01691CjG8TtpwhNxHyYPre5YMVYVJUTfmWl+GQnjy3
dPtv7S1B9iEDWKNym9ZtGn9RXTGDcfHnPqbrCdbfWdQ3SXnppmE/49mf/eK+GOryY14ScPgcHrgk
yp1umGYSArWAmO4tCBrmnadHhfds9hzri/si8H5doIXmcVJ6UVdOKqzw3ERqCW9F0UbFXbg005c7
dXFD4q2LihNnRq0RibI8xeXr+41YSVK+2I4ze/gHW7O0HTkzOyS2a/LdM2ZNP/FuBScPkp2B6rAm
dRX931vAk6H8DVhngudAYQS4AryiYcgOncpuhIBo8s78GXqNEpkiccsfb55FAtbyKapDhimpDc70
Vosu0GcunKX6DPp+SQG8AtZ4lnrtYr16fi6q696yZrEP5sKpDlM79VS8u6aZ3+vM4wiCEofPw1Vm
GvYe58PxNiHzkv0mHLnIDMsGNsdpNMR3z5oRsORtGNY05S66Vckd3CG0pA0tkyQS0JpXMV0DTbjr
/Sjyn70m05yIS/hLOHQLUAFoGatoQkNIT3PrOmntguW1HU2CybVaNJVVm6Azw/dCQdZ8WWeON0K0
QY9j/0N+G9MM6h8DiSwO6y8EPrXgC0KUPzlznpW3i43797Gvunp41kkS4MtLHSqLHtWQAZYdZp51
HD3CfLbpqCdjzjVvBcmtX04WilUnHEUjaza5tEYHhnDjJOR8jy3TFK86TMvqni0JGEN28EWHH26a
Jvlte6lsr1LW9Op76AJP3HtZE+o7cGfzrVcVg4/QRnxqvGVh8f0XEdtt8tqVWVpC52hi98PptSB6
R9kPXgiUW7MfJvC7d56XtcG9bfXZcJYUAntmGoHPoD7KcsEYMUJLQwbjS6NPkFnNdCCgaqmtiPu+
ectC4ZobnzMQgIpMVmz0XDHqqxQlMr7EUFtO+zrzZfcIeDenJcUfNWCN0hPtyeY75CxusP3CwwRL
bH6OU9V1d1gik+m6hlvl3mEl7dYsDxBAmn8sSIqjzuuQ6sUx0M+EN6P2lnwS+TbptlZ5RjhE9Vel
3VtU64zotrexG1VYO7rZSs5TFIYR8G2tygvkEJtAWVt4UJJ5JAzss7xV627zZJy3I0JM/lxTCu29
92YUgQsQ0g6iIytIHF3H1qKT50QrRD5mPxkzf20cyhIskSxINpgPY0QzKYxFf1uqszPcRLV/O/Nk
DV/HicjovZadyJ8GzJ/DybYqK3z0takX1LDeSGJj8dias5ilbLiWDtTtR1+xqTtkC3flHaSVDISJ
AUdy4pFbTK/YYAlrlkGXFIxnaJc4hHPbqovBXdiyYFnplfcZ2GEfU8aqjPjOiqjOzxwqMbJNp4os
27Xd3PKzE+hTcOLCfrJuA9ueq7MCy3p8g+2xt79Sxjb5TdcnXvUwmCkYH5KqgZhOe5Kcr5e2UvOB
dwEkboe50nxVNJ7k+7GOkv4wBxNBaIv3HrZvEiE9L45dmheo2o24CetijPBdGejWTPRkBnLKt+zz
CveqfTla4CK417KB4gyr9xROet8SxXDulPUsr1B4x/6OnaSjHzG0kwCiW7WDbm+4s+mjCZz5rQ+5
ah+sCprsI7jTiuegXJ+MIc7unGhpCfJqE9ZWHpxc29bxFYwNWZ1JxEDoRowlSQgUjbLvnYhWt3c6
GHNQOkVj9ZfsDnvaApiopg8Tl1x58BaGPldofi1ARDBGBJabBmVHLotrbXF38qYlKeLOV2W46HZV
0ef+JRc/vRGUOdH+tZmSNO73Raeo2sPAFKp96buyvVBeEza0h4SElIiQFWytBrZNFyTwbJxrE0DV
G5QIYV+zL6s0kzYsuQ8FWmt3lGUMNyinBNM6aVI0oOVb+u0edNYH4QXrHO+4GdlRoqJ2OTJE2aZ2
fmoKPvxPUUs0UqbQUh4zF4PANudAqR7aFvIa282gWa6nojaECIDh1ZdjCSnwousbR1xFAYMUTMdG
miPONk0fablkwRVzBxtMY2c8q73IQaPMDHLmJT+wuVjqJ0fRRsrLGsulbJn9vP5ZcOAWe9h1s4Pl
qRjKGzuwlX0B65yvmlZVZJ6ZmZmZjo0gaT5H30rkdxs6bnnMgjmuHq3KbsdPZrdhcsmhVWVXqh+6
6D4aFw9Jb8D0/F6EOs6eet219f0M6qs7OC3P4pdyxFB6bJxU25dZaGz3lPutmO9CtPbpKLCZdhel
5Q7stmwaVU82B8QEpindX7cUmzFf2ui5IeKYcTl6V0UbLOl1Y6HIX5INdZarpIEnsQVMsBrnyQ0l
R1mrRbwnhV/qq6kdOho8PTMsIIaY3l5maVYkB6D4+IqmZZjoqXMwLt+yVgISt2ZJ8NzhLJ+fAXMw
a7dsqj3Ml0PUni1Ey/39KBsxXzDjW9yLirXGvpFpHU8XfdvGgEWnRJbXpLlt9GanIiuhgH4iVmbU
Qd26esL/Hta44MTGiiwEZRsPoneR97VGT/drAEfUBMXd8xxFhXcjc3saLkrV1cW1P42Bc9EvieUd
Y506JTjXgtwVtGC9YItlUsl4Kqey8jZZury/K7Fc/RtHZ7IcN64F0S9iBCcA5FaqUs0qzbK8YbRl
mTNBEgSnr3+n3rrbslUDgZs386SzFW2dl4euptLzmirO42NqKuWeWM1GhGyc1QJvcWfRXjBtErzy
1omNt4/pdLr0rNjmo8Xl0V4b8LX6sJh2ZH1luLK/94bNO617InHZD4x+vGszym1OQ6n+TaZ3xNPg
xU30zciUu4doBibwyR+n+KirI4mzMINquKsMKsYpAiM4vzNjUadYrOtod7eRaNm6yVKAfBazaR/q
2Y7Q+uhKcvonh3u02OV+1Q5Pi11wERKGDC2D+ew55owtV0fv4ArH9byGszJXjscGV4zVWrePy8wT
8nudDC6Mzdp2yn+RFr4HMQ6wJiGW4boERbYGRgwvAUmIgLZlPYbmSwQ4QZ68wfqYNyzH9QigzSNO
AXyRTu1jhMCQ/fNF59cHy4wXb8tWyPGUC0cRC66zasB6zzKSd5wsQF1Mn6yyK2AvNWQQuW3swi7g
zsnpLHnJPZbtF/59TfskZ0KoPxBDlAJmbsK6JHhuZjoKgcmW6wjzpIQGkG/rcKxy71ILp4KZM3te
zLY7Hor4mssBGH2vGyii7FzwFmJk8IPK/ZeDwDVUgkaSTKwPsI5i7MyNQHJ6JptxoKI7ISF1tUpa
6hWNbiUeGcW5xBVo0G3Din52lo9aO1r/19Lm4FxGGrsciOnLSFsjvxVYWaJEtMMBZBYu7QydbGpi
5wzELAUkM6AtHzl6s1ltByVW0p9VHmj/AYqn7ieoFqoLfuLRS6PvflUCM4nKOy5mdxMa4Hq2Y96q
o5X1ii0/HHocNThtgnC3uAmmEDZzLsEaSWuduDi9yoInt1VBeSitjs0fXek2o81wESPvUkszyzeV
GTXpZ6pI7cnyAFhfOp81DTi7GHUIby6bXbqxTGlX6FMd187ks+D+M7yXed7N+ygeYvFSK/ZdvyVS
PSNt6PSCNE07RsOgsZKMPG4SHc7NJdFkZjBMyEVMp1XWzO93AntDC+JnibL2JTIRW5UhTOQqtwi9
q/dLeAhpvJNOFok/biAXGD9oByI+tLwB7sFEbC2+Cpt5esfNsh+JlzMXRizTY787DfUY38Cmg8qj
A7iKpjqtCR/4X5Kwzvx4m/fIUycqmXeEfj33WFvEwX2rgzp5jlcO0Se/Dnr1So9X2ZFrGhiZ5sZ6
6z4qIqQ/mNn9ssOQ0NKPiJmIpU7rqvo5WENHv9WRCenybLzKPIiEY/dBL3UdsE5yeZPf4pE2xY8K
HFH9UwET8x/cNuKYauxYV4+OSNkhuZR3qc0wswiggBGkCAagek4PTupidM0kBRnnYlpjfld/zuvD
YlEy75exc0kDihYuSueUUXR0ORKLc4p12t3kM4PWdc5bVK1ajgYGYbZOQfeL/HXuPMfat81zXxR1
9kFYdQIYQ5JNHTsZOBagNXXaECi0Wqunps1G4rfwmlPvkWMgiF8ZDWT3Pk91rd+Ddoq9S1uV4U3P
yUz/g9iWRWw9+kpL6q3GUf2OIS6mR8mDzLz0MCZJOgRpPKKFTKpX8jAtQ8lifXV6MGiUnahyPmkg
C1Rnt3WonmS8rsz5ZtRGHflCy+6jnRBSSUcEUAL/K9j4NrgM8Exs8S4m1b+8cwXyL+Qrs4eQ2tSn
YcrYxfacmfPvGWMohCrUaHtmPrIdCu5sIgjHq4zyidsv5yXrVX/oupeQvjkJDywJzWlldDGbKBSV
dwUfJPI/OEtt+aqx+c4f62roVLN5FPJXo2Ckb/Ak6vaZfqbUfLcLmLRnqo1Q7gCHKu+pqJMUvUcp
vzFva8G5cfV6hJaHMAMcSPsBovB/YZ4vLtetrpvOi1hV+Zf3OSH7U7E83euhyJhyWbEbPMd+JAUt
dbZunnwYD/7BDSGh/AH0vMgvUEsyI5K5pLf68BQbDuhQ6AneE54q8D4QcmbRxKeSlws6Fq4UO3rP
eCyd7Ejrasl8roYkPtYtDOljbnMveUanc6bvTImhfdQdssELdwbPeeVl79fPIpcL2IOigFmzM0xk
DOdsE0T8mDc8+/C1QeT8NUW80VeVrVFxNWssaoFozq2aUEtv1QgELhX5m4+Ex3tPyLp/HXlvp6vT
A7v55Daf5c9T3FTj3htdw1Z5hbpPFVNrjftrpnHbPcYT35XLAOxg/VLBLOMT0mleP3XdaPnwNmt9
a8BzSmzlkw2wpa+IklS8pfXw400Ezo5Nu2b6eRr9aEB0ptwF0uK0rD/w4nhcTDVaEoEDq8P9TGlk
eEwXmq4+Iies8zclNY+ulXW1t1M8GxKyjbJbj9aAM97xle7UA+u+eT6BXJyiPwnb1vynElEcvnSN
Xt1XZ5qA8He6iPRxnGcVQe3nbz72DoxCb5NrpJ9XyxvFUC5YWJ6CBPriBrgmL/ytECh+CjBJkehx
sWrm3zVXpeKFHx3Up8KmgbykUzRUR1dW1XQQNtTdexSES/IEuqogQoxRgnnLrx3I+s4crPuybFV2
7EVN9iuaXZeKmZjZ5eoFaZ/T5NGLdh8MqnC425oxeCsHSp83En63OPtOaMypzUIdnGNHDOkzxaaI
NPce+5DwsOYjAgQncVUcWmdY7AHnhf83RfABb5qIiSYFbkTLL3pER0WC1XTiPZBTU57FxDTxjGJK
99CEW676wNTXhTxzDLUMvNBFBF9xLP0PQ9A72C/BEi9n7Klzd0iixuXOiYEv+41Nq9GHNB6G+rGB
zQdiq4z96hAUPHufhs5duP2EUJK6Lx7MYHkNpT/lOfRHYDKJzRz5l4vaEu102Sz6KzFT7D5FmvvA
KS0g3H9EOoiDqzeDDTnrQauAoyDCkaT4p2SnhQU8MI+c0NXvIgxLA6tuDj1UjXAB3HwJbVZMFIaa
AKUE75b6m80efra87yICqZpxnYHEt7o68arE5jDC2BQH0at1PYP+Wzzeb8BubHlqJK8T5UzQBdyy
M7Cx8iU01WOL4+OmhJo2ebiFb8TFx50kf9WiUslBNfUC7lNEYF0wkMlqV4kcW/VdMjozjroIbfpj
UZ5w8AMz+lNNJfFPvig7uebYRgSJPjAvCHPw/T6s9xlhaEA0Y+Xax8kLAgo1sDIO91j5oGdRfJEE
53kSPb9bMie4EdcAW18N5qg8YvV2vT3399FsjIv2hO+7BopYQ59K9qQ4I73Faosf+g5w41q/dhF4
mUNC8zJwA+VO9uzcKC2bQc5le4vIhs5bW5ewhAnX9IJTPSe54Yve3sqEG7kO1Bj2WTDcDTBS2Ol1
EoY+pyAN9E5q2JVSaiQbODwBbsapq4vsNFQuKXzRx1O0z7y+06fk/6NdsMwifnPi1ZvPGU+18jBR
2UIyEByti/BTUCjuKdaWr6nxjDrMbh4tr2zUWL4EMbjeD6h1g/pyuJ4PpwUehHkyfEW4HC1d2H+3
flqoA63y2Xgl8+J6hxVhc3xj0XZ7ooibf/SCxwvCSKZY81xyVRfqpTN483YV5OzpUcNEHFky+TJ4
b705YpfpBkEFfKEq1W9D1y7yGx81d9dlHj20eBVXPs7uuhbHBtOccxLDvDSXUapo2ieGtNwmSCOv
/ZMVAwBU3bSox6Dn+T+zooeLy0vjuw9FFSY5MrcW1bPfdR6IrSRcipdIeOu8mweG8f06jyI9J6DV
9EfXBHO0E/7c2sOA7Y/KJbU0CxMzkO99xADA9VCGUYJ/ubS8WE2ctGeDuJvQY4k19bVvClMdlOvr
/NjB2O6fc1hK9tUB91K/WR6I5X7QQyYPLFEm4qtt6ne/ed04QjMa2zyWm7g0P4feZBHYXREHJ7Sz
2P5UMwZgIp+xTv/JsuuLvc9OY9r7phmLnzChevmQchJPjPPYWwlEI/KPMzW9wUIxGOdZfiB+tYpX
ZzCIemKWrDqcdmgGbEQD+OAlqqbhCeRQOx9mNsrenylL/fZ1SNbevSRV7buvPr5WTWNO5foYXusm
RunsgkEsT6nUYX7pKP4ZPssUHPiPlcPoHoAQBnqzaofwZNIISKvD6nrpLx8j8kQ2g4t/8hwWQd80
91E8ieHQ12HK9t+XvjXvK5ff7JuS4Eb/7WyxqlfTjlN+FoRSHjHIL7j3wdE5oBaq1X3ummSlhqNi
E0OBZDmlnznybU/ea74heV1/lnsCq23xZRqWv2cv7Mb54mKX7V7ckpdyP8N3mn8NnKX936pm50Ws
PqHIiGe9Xx7akPjBBThk2H4QRemHNyMlDqT/l5Go64wBhjqDPOxm560qsdReVRIKoo6G7U5yTTpO
Ap63wWif/H6KnZMzhJIlT2TJggu46uJQduPK0g6HnNvtXGLwyWc8265NIRmw9dhHTq1QogkjoA2y
Aau+xKInhYPbZMAXpUumgh81cam5t76m951+owC3Ok+oP7R2SUPlerGkwUvWKXKZKvU1AopZ/ORA
WN4R+6b07TeUeUi3TNcM2enYeN4hZ0hl17xmGMxep7ZtGhJ0rH9euVmE/hlhz+8vxKRz593t2jnb
Ld7UqG1gxrp7Fn6Kh5VC0UHt185PE4zKyPQ7bnlpfS37UkVPiL1WPIZVGzd/W3q1a9791KjnPLYo
bgFnSHIyXQbXAidFEHCm8+Q4q7Sdk0dmhCY9Kcbd/DnvTW8vcYp963FAPUYEX+IcDG4oMlW9a/wk
+a0o1WsOHTctuISyNixjM6LD484gYq1v0yj8CAOHSxmXW4aOuMRNKXMKd31FTb0eZb2rVvLguwWT
tGCGz1gvP5iAVqttPzgyG6C1MBeDwU5b/TLRM5dimTAupX14HqPu5Nq2I/4pnSo99aUbll+9kHH/
NqVtLf4tBQfH/5XrPt2BMxlTNo8yqOKzkxLaIp1SwftDGjbmiO9k0q+BV/Q4+jxXm4bO4WRsumsG
l4guR5L0GkybXJyRL9DIZmLH847QsoNlL3sNYurpuFGWDYR8ip6grzVFWh1qhhR9o/d4xSWuSRcf
Oh4nAWhXSm7NIzeQbPzCMSsSchixR6ufcknNjmvcZDvXp5cM1cOtoRyIsPQeJldCj9aDN6RvZHPL
9eq3U9qdfe6Glklmdf3L7FnJTofzO37QYd3j1YCYYiPyuTYTX4HErnDCghm7y93S+7XFHK1z4l4Y
J4m9sEjy5VvgkZOFj93xmgOy8SiJ7mSoWAq0vEnvI+9Vtqt9P8hhNN3+7hBhsT+2U5/4/8Yyn+pz
aXhKrvd2CfPw2kfzmmwHKELBV9c3mTgbr50QxDmtYuezytnHMN3i0bx2zVhGxyLz6/pos6wq3rQS
BTue2cRR+x3GHUTJaFVT/RKX+UAuq5IEdH7qSprgKRgMCQIDjWb6j11vUp2c24f528NstdDc0JE4
PlJUi0ujKqNU7HzPdeJj5a+D2MsOZ88rPs8Wn22UUD6UkRs6zb3W7K791Sn3faljsY2V12V700lC
ZyIaVL1BnyDcnCR93259n1/8iNMPJX4CuESrmGW1SpESKB8aPBs/8x77XlL8wLwLYIJzTA2kkn23
+wFFzjySuL1ijGDtLZ8X5rfkuRmJZz/J3lu85yyEwxBsDLmf8D/VDZl+7XD+iP8i64r5EIW5n7NS
biP5CsKgbU9eb/PlnRh+Oj/PC8NEiQ5N+OWKaSvzKEf9/0+tE4f9EOzAkkpy44NbDgtp6rNw2Jju
RoPl84A/KQwfe00m5aBqwPSHNSN10dwD/LR2x1QUTPsaIvJ6xAIObQLfeuZlH+xm8uSHzxZV81Ax
nOUZEaBpX1qOmOVV6PSmt/Hdz5/pMI7bHX2liC98Y3roGaiPw2sVMc0+qzUbyhtNiaeDibkg7QOz
DFCm/DC59nzR7CuKWRmTSw/6hS2Ng8X43nUnSZCmXgRmWcNBfJUplKOjFNWcn1mbFew8BTuTy2Rv
0lleANZ8N6hZMW1gIR+Xu6gK/RViDps0GLPUAT4iBvFaog9WnX4ZoQQB4BhVEZ1GVYHSJgfjLI+s
cmTP3zOG1IL0jXTPiOSjd8OVOfbQ3u4t2NvTGqJrwBb1MU4Swo2kPAen33UUZ9E64SZzvrO1q7wj
ezmq7wKyguVV9bzasGLYcO/8sEjXU8o2Jv87od1SVUbZvXcysInqjzawPF+p+ekWFB3cOFtRD9bZ
B1kQqreRkEC9Y6Fe93/JsNFiXBBBi/fcCdPmSik0tVw2tco5oxE7I4In586Hw2+kr3EOT+qxsUkn
To1m1Y+dJ3cQwp0U9XFL/H0oD7bqU3n2MY2jo4ZpPHunMFvK4bHHGKZp36L57ZVhZnEunFCNeLZ9
uESbeqa76WmhkyG94DeW8SVhmjIzvqRlGC6TVP6wb7mPdLz7UKdvBo6+LXYSq22AJ047jGV3qgIF
+wBeY02+YyVKCKC973TBgxt4XQ5sPIAwpblvzlfdr3P0ysunMbowQfO4YxGATEV4YAGpQMeyWd89
X+XmAxYDPZ/3tBgk4kvnuev+62gGTg6mkIys97lxApC1JnWL+Lcjva5+MFM0Bk8Z6ar8JGJHjV9m
wq+xzYNSmaOPjyEGg1eNDm1FJJJPOADq/DvRGKzOJqTIjxdy5fmRRZFJn8aOjo47ScgkpA1AZOAF
Apwm51QzMDwGYXzjy0JJmp3X2+fHOyYe8ykhYBpm9lmFpeHWg+1S9IArmWDOZqS+iE+trfN+h20c
oMed763jsMfEqZKTWgYLzbOvRH0BCpXSVJBgZHZPPCoc/UotoQarQwwpPCblitSS8o3RO2dBlnlz
RewqPNXuvJybtSuXN6ei84zYaO0EGx6+TCdUgzGin1W5iAG1ME8x68PSAKNVe5HYtyV1gQ/u7Mfz
Mw+iumAdipXhLDtUjV2JnSl/7CLolCCSitQ8ADXQztWWJvKeMAXa9NrmSbscBsOQ+kzv3hTjAQHa
imiNFergR86c7noFdP60ItgSYpsDNsA4LcuxfvRIBwZPqSmb6TxjwVm3VUIg4h7zGW2zY8ndZtfT
6xURyvADcZ4RNM2XHZfFP/EcrLINQ6BUu4x76nJCI4jVo1YmUqdOoJScwogmuPMyE8y6W7nWp/dt
Zkof6uFtjgw5DngjmLc1KaYhTXarQGv8D1GuS8+Bg4Z/sMPMYxQgOonZy8wObT5PjtNJ3nIUpavR
yOjnVTA738eTXsRuoLB+3aEoBPaRbF82HGvaGIC5AxTT10aUCYHKNFH2GazWqO+WEmXvKQtYP7D1
h+H7IMskc35H5azGXTyAlDj40Pa9s5W03O/RyVXG8TuG0anvmWLuRENfzjWsbnVYbYjAhZvUKdxt
yj6epb8HzeZqe9Wona9mqQ+m7TN2qCLx7G7Eo2IPeDp5WNyNc23MB6aXYYXoQwGjv1OIlt5lTJu+
u1spnoyPbj5MNf1kkVfu6l7Nw461mzud2W3086Fj42/f/BHb5WlmUpXfbMhUeVzNZGb6qsicHNsO
NZiOHy6meE6d+YO8zdqyl5hvyWnJeLvrWVMS2Y1YBR1mmqHbrRk9HW4hMU1kUPO2SR8IBlh1SJFQ
w0vAejHeEJUcqGaLHRkf4pQiEPo9V0kt3zjUzYMdkij9MY4i/TdFqnKPITfW7sm1wTBtbjGwajPn
Cx7Sivrk+T5WjLFXKJgY4jqtoBmmcYkjgABJ1F6xOy2wiMu5FFeHoEtzqDULhlMskp6UmWHtCUdo
pAghI9g2PZrYSWgq0w0uFqoDdJw+uAvnxGu4RhH/GZNjexoBWhPUdBt8uYhLGb4L27hZsauxuLZ0
UxNIxPhcx+uZcw3XnlKym0+MZ33OvqeDD+XYQGH7WD3PnR/ws5bVZ0SmpzqxPbfdn0LTjnEexxaH
HSmYeuguWg6F/5IS75fHsaP/42MEz+zvWp/rFc8PIUMaedtR9ldrQC/tSJlwBavoe0jvNQphuguE
g5+uo5VZ0JsHbvA8I9HJR3dBhvVhO/tp/lwq7TjXIagt/HLuJJSHYLP+bVia3Hoc/dF/KD1D/nWi
RHMkKqkCwx2Oc/i8NkMRHgcsJeaNSqAW2/vc5/wxJ+IdfmZTHPU7W5mJKhYn9iJa/YAJ9DRALqV3
TdfoJhWPqWyvXEhLvAzRuAQ9x4Ja5SfOszD/tHbI9esNM3AD53qjBUnOEhZ+TD8Qdj2FfOioDrot
aPb4oLWaYXs7ufceWbL65aad8nle90WSYn186HDorsS66swBqc9GsdCffPGb4WLyxV+x+PGRd6Zt
3hi8BPd4d260X7ajXHTvDU4rttlBnYfLsFnddBme2DWHL2GU9+HvOs0JnqPSBuF+pWm83bNPsF53
36e8NC4t9jj5Q4DMrJxeotyt6uG+xSRk98hsOAppiYKfzzHkujhCVstq8BLqNk2oXM8KP6BGB+s+
nl++ZQCNmtBr8LU6cmReMnjKgLAVZIi+RrQjZ89BjmvqFIYeatOdcJEeX5sVN6e4swIdEMtvinD6
NVmYaqSeYxAZsJ6TqcJYV0RN/BIzCbrvK5NMSTNl6TqUQ1iL8ImG7PIObjxZFO0vX0/dfCZT2iQo
K0VDuU9FcxzNUtPqjcEx02tqP23B0vyZGg9nfuorHrMMtVmX6rcWfAHcnI78rf004EKiF6pr++k3
c0lXhhssUIlC+OaWDFiD7vYoPLMhy8oDYlKG7uFKOegN4LoVAbIl/bflBO9ppMwzWR1ZiaGzc/Cl
ANwgfCT/dVqHvJZLVeXvPKjS6W82MOUfuLLXzScwk3R4WWmDHZ/8IFgsbXKjUM8Y5iPvUeOirnlD
szUgdrcqpcylHVB93ftMpWXxNydPyQcrtEkW0uUD2mmC3dZVofdvbZOofM7oRFkfb2SO9sVOJXaX
TT+6Q7fvmaK5rPGxKdJ3qJU2/4WNnaF3o+py9HAF5c3yneO0jf/PZyEK72dT4f1Bqk2gXPXtUjmU
gtcViA6BjC/oDMzSAH4dbXDmPjPt4MT3UUaP+aMM2KcZ5uF67C+FxzoPalUe4QS/E14svZ0TV2Ld
BhV721c21CGzLjdpA98SOXYgUlrWQoPsb5Twj/44aqLclFJGKYXudgagRE4475/dOSgxH2alX51y
PDr4/lpFrPR18hw6tGB6lhnFMEQWsoObsZY9uS71ckd81tiueYca+T1wd5v/uNWQ6ns3piWW3ES1
fmCDrJxrTgte+TAqrZMDZkWI7G7VpDXdCkESw8QaKQomtwdFfIevM00ea3iYEMRbqH7VS8wBuexj
5Jsfz+MrT2FaSfU8Z/LcH9j0N2CyDMtFbES2gXk1dPUfIcTgbtq8n8jlxoAEUsWX4V4LFLRdo5K0
e5zypiH3EAKqiHdMLbN/YP2xVt+3Ap8chtWwRgp3g5t5VNLTeFw99eQa/3iGzDqsVNc6264MyIby
Y2cveUAF7tS2jVo6MEaSlflmnDO5ks+Bxv6C3Vs023SCiXPouz7wqQqTffqqS9SkrTO2o3/EvB9S
QamXPDjBuKIbrpCIR3fEtTO5LX3fQdrNEwz2AVQE557im9p9A8tYN79qUFK3vFV2w1u5qmIh4o5T
8stN2tx7S1jEVZ+ALQr911Sxjh4o7V3a0+r29fCbO5qzHGE5DsG1pcClOE1d6Swbp/Qw6KeKVssn
dk3t8EL6ryj+RcgjFhWh0/PfvhRu88GyJKRgLGNRczUhA8EvbYxISJWz8rIzEEb627/WCdoh3V8m
zM4iHPiXJpKd+A9zQavYDbH2O7TzYPH2TUFUQcfqAxpxchYHF64EFAnoNqnp3Q2R4u79gUqUXemo
st5ReWRpEhejTU9WefhqWVBN628XsIn3xgW9Xub70Z0dH8cPjK9Dhp9cXdny6YxcIUfAjj3U2POg
WkpWhGnYxPlONusI24AHOVnRXtf6C1c0Lh8CETo+x1Um/dNohE5WWA1Yj+6zMQZi2+fe/GqXICWK
maq43ysz9uOJi7KiXiJExTpwHK50yHAJjvZdOGChvJNNvMrzCGKu2hdpFuX7Moxm8dX6IYuosaXR
gJqZpJRHhVtiOHAdr/JjyzJCEFzzqCgxpeM4zyXOLhZKUZj1v1nvjiuh8Y6D9TqWqnH+LAn0ky9q
d+KaakbAzPUuSZyOEYgAyhecCKOe8Eg6hbnjKxrWIIkX4f1JBp9L/ZTiLXnnk7PIvROiSx565efr
Qz/nNMe604AAEsfTUh07cvFQ0ZIIgvFX5vlZvZ/YQXlXABhOQu3y6K3/xNjL9zVDHd20To4PuALS
391b0UUMriLPHuqqH+oTGiQL8tz1qMWFbzqMr3R28Xlylho9ka8CT3HH4ibai96VIIRtGC8nFQJC
elktFt9fEXv2+ow8QLc4JkpNvaK64QWbkuF7qxNNuVupp8p/0ELN2duk25h3NQJ+UyL15S4FQpjo
VHvqxyICakDXqbOJBJl/0M400m7GxHrt3jGta58ReUqxzcup0FyWPNOP/xV2bEENGIKDRBd88oG/
ZxyhETyEyjTpayiZTPADF45DC2u1Rq73I5mK7XtonQEyqN9UQzndU4hl/KfbFdP7rC2+qD2Gp7U/
+BhHu1PE8aMf8qHgQcL1jSa55tJZyVcXFjS9J/RlyxhTD2Qii1jOrBfeyuriZbHFNl0Ia9RbOJnV
8IGMVZq3lGsWdOiw5diitjIQWQ0TKSDLRwzPyLo4ptbLvB93iikzOzcuj2fxpoxcyvSuFV2m/iW+
yQHylaxqgus89A67fr8l31R7apGfljWzdwSW0fNVmjAD/evctF73cBMm+2AFQeo3U5GN28t2zvWl
QbUveJj6Kr6KfI55dgYA0k8lg4aknySD0ka043Yt4z7Fpjj/66Rj133GSYqgzacTD+qHG+Pq7e9C
My32l18XN0neFVlTohQNLVUid2MXzM3GQ9jqt4jTEDwnSFvhQaZsuHa0Z89sEWlh0vgI5UiQskjx
UGgMPiTthOM+SaptqDhC1f3TTFDT72Z2281+wixYsXVPUiKRvdtPLwtCB4QbX/j9oRpUn392rsl5
BKZJ8IKPKkYqkfzUFE8eTZF9Sd6S0krTA2Ge2R4sHk6WdzWNhaPvJPd7JPQJvjVQY3rUvs0yIWGt
fh2WVPMNakAz7mjJWkFwBp91AR6ddis8b29kybvuD9AoFrlWSln/toFxm0td6JlS3q4J0XkW0zoU
I4wpH2DXD9jX3EvJltK/uzXZu6eBcd/fZgS4yg+/6l3xEIQtcaWthONIDFYXfXKy7UKFiuUCRATS
aRN5pzBx33LqaUhtET7WmXgMAYA5OZKkE7TEwSYnVLLB6dph6kwznyfrFtRnv14Lwppq0+rZiR8y
xp6CcEzeO2a5w1Cvom8HlcH9V3c48H6NfUmBzK3r5QfTPopMx9kQPLZegVcnybCAPQLBS9cPIiLN
dASkQnEunk7MsBAFEHlhbzfRaxvkwKa6uS1OgdaAjLNbny9BjiLY+BEtM/au0MGaUrDSzul/FgdA
Rr/sXFTNrtRrDGouyDtz5GKH4uKQsn+QtpmWcw5Xh0mmIhZGrepQOr+60NxKrVjpw/Jt+qGBwBUP
o5ddXK+L5vQ+xDttfrxoMYJveacgFtyPky/l25pPBWGTnLBhs7XdMIUbHkVzcLohC6zaC/As+bij
mkpP/18Yuv1/fKcAV1VI1AFKO3t1w6/ipbTJFzVhVt6p2I2ot8+wbNYfYvSHGnh1tERboDBz8Dcm
e2XOfN7FM3iuYt602ZICaumQRAWbb63/ZATBsgrGkUfKL2owKFA5pWW1X2Ys1DcFj1/pKOOi+mKx
FuDFkaGlwTwA1sZo7hANeXRM1blH2Dixc8/DJiZijsAZftweb9GPh90SgHXlBikvaTGB9TUV3y6D
Ze0expr0XkwY55ulHiYM1V1R9JuJOqDmJc5CZwCfWoT6a60wgDPNBroswcZb1VTvTPCteWHKGN+L
POqrP1zO+Y3vHAIkDXW3uZNt89UZqodqmmqfnQDYuAPhzmL5hBtUxOkWYcC09OtMba/feqi/7fuM
qb17dFMmRxDPqvbfZIp6TBEpy9rohZGBkXbX5mvn3PlIKvolK5FyQogm+RyQ6Ra5o840L96Ej8WZ
7E4EtWy+JcL8MWc+aP8W3FF/myx2168qD1mt3LERHCpoxmJsA8TXfFnqipFqoCXifuXeH42wk6Nk
zu6nCb6UHFgmwP7zJ8aph9mjAGSX4jCBhZoytTJo9mEgRX+I6pyTe0sm2ITFg/8/js5ryVEmDaJP
RASmgOJWgHzbmR7TN8S4H+8pquDp92jvNnZnu1sSKpNf5smHP3t4gfCM8+iJr3RUwppwNWV7h4dX
InwPLR9TdELWxFujK29nSWcd6ERmt+QEu0HTrufDTtFn5nuY1g9okru3nivGi0UUC0CCytzzjXdn
T/OGQebdGX2PwjQXQ4UcDyUEHo/iWsH5ZE8wSGQsRMCLAl8mYd3B1Iitrgn8O9eTbkTv8kt8t7Er
bNzeX/M9Qj+MQ9B9ERgrRqQDHOqKUeATLDeXcwPiE6Ofay1ArfUpfg5rtZLFfTiqigC19usagcz7
HABoDHDHgo1rStyOw9o8N2osJW55k08j06XANheuZw9YFxlkiwCE37vebyufHslyGJX+SlcS/XoT
BdSsT9i9/boVjfk5K2lnlU0TFyHj5qfXem0vX3aRdxUdwiucLq5xtjeM2W9Hc4cXR0H0YaP3dObN
h3/rDx3vA6shUjs9KozV2lhTD2GslPUM1SCWKGk0q8Aa0Zw1O9mRtuVnjk6jgFIugoav0g9HAEr0
XDf2YQhyfP56J1x0drqKtr2l8Of6Jvgd+cdWhxZtwWRvAiWhIG87fOYJGgRNTeuwYfdLlFMXdFwr
s0rL++A/T4SOJQhhPoAoMhidOVZWDFWGZVUbDz5bWdAcAz9cNXNI1FoDX3iqIm8k8kXANIhVzmeK
yTLP1Eg3NMb2qLtF2N7Msx8hHLWPg+m2U8zgbjQuONpgm0VdY9uxCC+OY/vg/JWBtgBYEll2D9PU
i/m8dVQRyCNXxZL+MBTL9c0xDUZRbuYsAYeKywjSBt2z3GDjiLaM+nF9IDB6IMHuLdR3ZNjdMGPu
PGxOmVScnUAxO8UoiCXgHlz7F3dBz/ikTYShQmSyUTwxp/j/tuX4xRuIg4nYHsfEkEQ9jgCy9qms
ssB5CnEFqtvKWl7c1RhhCI+13EaeMhAYfTdfWiSUR5cfJlP1HJb5YP8WY6FbFiAeIOGdV89bKFTj
SD/5MMWGyhkW8mqEi0ua72CEh7F0Fg7TccnOW+3x0C6wbZYD8dXMXRPbo5vGpvBkmp2vVEbl/cnO
VDhdI4BdvKX9Y8LDrKWP4NCChW+2JIRm9NLplhvTNkUirR4DppQ5aVunxsEJ9GWoqVPh/xV0zBN8
QeSR0bx0f2GJ9R7g7yqHimNve5QqBrbkK+xlqI5yWnURDworTzpnphbPcEsr9y8OaIdTVoFrWd54
WhifjsJxneeI9Wh/i3jbORY2S2RNabVG1MPxT0OcHGStvsOQyIiOFgigKIiIAlUsiQPoty3rd0NZ
raQEtGOE8sryzpw7qI1W8cIAHCKGM1mxJRm7JTv/HONZxwXlpPhKl0feTBdm4TBk0UgOpCSocx89
bXvvoUD2SnbBLIsi2zDaE0zUhM8SaBTz/ofjwJjHTuSb7lwXrYggDDnZdsbVZxS3pS0yOS8Nqts5
l3xzLmbjhHfmFq26v8rFFHSwKyLHa84LoQ3clkObTna4EqNq1Fq9jPu+b2dvD/bhvmF5fPRBK1Oj
q/A0e0deQr9dsrIa6v8acAVTjsV3K9b7WAZ5/p2e9U3eQaYVW+pgJ/fTMdAVTz9egd8s982JzM06
JXj4mxcgGf2ld4qKKSka+h+X/HfwzjVEZk/gP7LKgSk2Z+pmV9yqKSAlWEVtRCRaCLgNTHUwLuEy
9fKrEy5G/hXDuhQsU/UWBr9FVIXgVckALh6yLxAHOq/gszDajAN7WSB78U57V80QDgf/FJbryz5A
bjhLJFeBOqICnsuO1fsCCHejslzpZn+Bj+GpN0Ai/AJM+IUbVIdtWH2P42eQIw/e1DrndCHzm8Jy
SzdOadb7UO+L88YATeSveAsxfRw6Vo7xUhKR/mOquf0TAJ+fn628LTkjM+yS6tPDqGJ/9cbdLcGT
2yjGzcGZhgwWpDsiC54HTdHfLVzmPf/bOXPXowTD7OoYZoYBNkxAr+1zToOi1SR6klQUHHLjV/KV
waBX/zVI5uHr5jSe90NT0TQBi8Yw0HKbrJzt6Kwt8GXoJtK9zDXrF2/n2I3wa0werpdobwPrWGmy
ANyGPenvR04DTv21JMblfNr8isdS1NOUfl6VyKwz8/DMwm+wGItu2naiQPY7npwiCA9V1nnVkoR5
FxF2Y9Jh7Bfe1JVtwKO6CLWy5tI8fXXNksv/NPV5zZ2phRDXdgZC+uwonodU4QwM0vVxAUkyXiek
VxOG5fRCdapFIEZgua5f2z00j/9BRllKNA5B/5ATqNOf096RS0tQPWqax+tpst9bxgHqrWjcWaMk
MLKcdpjDo+V82X2wKJzmW9djmFI3EV+nDjnSfV+xTbcv66zs4vvkNBvKJphJ60Jx6uL8LKMO4eXA
yDkrNqSocCnAIUMgsN4gmvQWnryyVxdncnZ5Zp6zLsQWIQektjeW7HgWfv7YQAj6kVlttB33Wa3n
cOyc6cASoNrLxFzS/rY4qoNP1CPG9y9WSDBrBJ2g7OheZKMtc4o25xFfwSFCqB/2004uEzSq3YbK
3WKLbARGfrsO2u7RCyna11yMJFRhivaz+kQnXuCauaVHkY3CR0kNpqkGJ7t7I8amX/2Eu7+m92JV
1n88uHv4K5oR6V8Grl60HATc+fe/okL6uNloBNGKz7vf6e7Gg+VfyRAV8gUVqWNR7S1HUIGEb7qJ
UNAk1QPcl0L5Ee3z4BHqWwj6Ra5UNgS7RlMZYfRQhUQ2MSLe1m6RRZFuXjthtmO0Ft6YVdTmcTHA
UkBBVI/CSOL4UYjkUU16jlrMV3G9BXVPdNzJq7fHMWT96dkEM16yaRknoD4UyJ8lboDuFTqfXXxh
59BNai9QPC84bKiMYwygcdcPNlvLRxfivkB9KOH6sMsKN6k6ejZpBKlNZf7V3qzMU0gIM0iFmHfM
/KRF11Pv5T7wh11TCQ6YYTbfO8x0+0+hdqemtAfA2EVUPXBkWdeE6RkwAxlW2FdFmocSXJ9kngoO
om4LanceM4nqOy4XXd/zUQBzRwQ19u81LKzmaVwjGh1E4PvfV56+18burQtDMWp9wkFg4m5nM2BC
Z0eGVOkNYWyGPsfBgK2LeySfu52EZBRoSnUVsnGzK5FfTe20C0zdvgGgwG4AejIKwigNI0u0SeiJ
daL5glwQKWPjl5+Z8qc8rTbu4z8AFvgBe76Qs/+UraBqnpuqLiEaABdcOdG3LTVDqnoEL2ymks1t
XEfwsTuRLuedCAs4rgxzUktkcewiaJWErMrNehTQujOQkIlzuEm3yp5d4EiuxVO8E/hNmMUsXjzZ
5IsfK0/HwLMLCDz8norHz2nXomRo4zQY3g6mVVH9YsET0wdjcm19TJbI++O2PD7snNExnJKiCabY
mC3XZyjXnjxi2I6CD7dZSud1XIl6J4/h7BK7FVDtV7rkVsCHIIhOM2XHJbVQVAoc7IhDagz/wUBZ
YWL61cnZ8yh4FXB2pzCqtrOrqDBIB5H73G11JUPi34U13va6NLSqBEhUKSpXu5x7k+VcvDMX4yY/
onQp5aoCRtwsSJg+oqZc/KfCrLr7wgHYWvHB0n/bWzL6sTMXnGO81035F6jlzPcWxCrHLGgfDc1w
qOYNPMuK7xAzfG+jD67uuiomgMLOqCcO/bFekFaxE1R4+4HStwTIdc8BieIm+DsFChCHQ4ao4wEP
1LSfHavxqIKcJk3VEqfOH5jRHofLIKNtvd7Y3Re8y/uF/j5VA2ZYnEszFf5LgHr+Y7THLn2MJqAU
U77Gaxn38WMwlW3iAuLve1Ot/X8ho5jvAyvppVgq57RGk/cgID16B5c+Z3INggv/QGk57mlXmXmm
sZbKOtrN6cnGLjFvqVsH/6eERcJKPMkcaGib7n2etEYLz5zmqw6rEHPq6ii06kwX30rPVURld+ez
RrY4QjTyPhzubiVFksGsX9DiTASPyBqozSoLtjSro9Ou34S+Ww/0aDMEC6rr7mDZ6pfv2AT5m9Tg
Oi+kOOd/bkb5eaxICzmx/4Bc3N1CVeMJKyR+gtWanSnp4AfYMJO9YDk1ueA6HaDNQKek9PcvXtbI
S7Zsp28LlnP2RY8rfaRdg46LHWGlKj2AtV0x4oN30IP4Omy8SsoSe6nb2Cdx9VO62XTXreXHuT3T
OEdoDOWXpzk7gLkQFz+H0pxUbA5NSqM8egj9TMUroCvXOviw4pyYfVgdK7QZAkvISdfed1B9uPgp
zLwO0tmhXzzr+7jJzI99fO0qYVa0PijaFMFgO57zHwHmJQ32Bl/BIye+ltgG+iFMQptRMMOpwTJA
j7sJYiwjHDBT0QLOa+9J7wdOuKMH+Q79Qaiqzn+jYtk/ENdYkLa6IPxNUNH6Sgemf2P6tYMqhJyz
HZYgmLYvduNlVRqGmzOmxjML99go916iBU9b1s1rCEbfnrvUC9eduSBvuU6cnFUYk3kffm/rrv5R
t3vz1YeK8EvgQrcTAodUXVm5cOiuhj/w020568ZdtaxjbNjj38HYNEgc0sAiGdo8J6Wx1ZLWu8fN
7jAMOvqPuS+1V7UZXYDIKkCfVkwj/6Ehq9fcWosPAMF7DX5F1yKOGhrPkgCsu4N3gt4jqkrKMNn3
MvpEGXZeKqIXH4+SDuhpm+Me+sBlZ3AHv3Be6sVxy8QK4Tw8986emw8N5gRRMu8AnfyjmsV68IHX
rlve+n0Zu6O/oy/cQbLL6M1x8BUmvVvPV3IKTQLpu6JWkhTmvwli6vC94feViR/p9a3EovQMYbH7
mdcRnGtnKtZXSVTTpIjVAQY+YDknTMz7dcL9Q569C8Q/LFHYP8wqqALPOSdS2LC42w/FNekdJyxW
a6JW+tJ3XfCfbIgqwn32eycOp67NYhtvvU0n495zZd5oRGTxLeExlu0aPFMNq151ERU3TG+UGE2r
wsC6iv86TzS/+YCdD4uidxj3OOnuhHgK74Bw4u+xt6yGY3NX/Ku6vKMiu1rt/eQ7eHTolEMsP2y+
wsZCaERq208wojwCaiV/r/zmzNhqUkPgp7nC1XGLNC9KssZIk8V895chCu98lNP4i+nrzhQSzOzO
VSjLnbMrUCySTVS798IJQPLdBwLmgXHCn/0IC09tW8oMbSGr/YaLVaAqxlxtsPz/Q8T1Qhq/1fLn
yLvzYfBCpypsF663lSbQggn6g3Ogs94it4rYNzu9wgtpe4r9IlrUPyPejggJ2DMZYeWdOnWtQ/E+
V8rBrTiWiD7YO+xfXYUblU3PUHLf5GzvsHdHvtEMDfIt7WUrtX+oFYys0wg6EsyVoPX7LyidovlR
CbVwvBjX0huPAkJFT42qJ1GLRNvx5xSwTNK1cQ21ecWGGdhppqo8N+GGGmYLvYS0wvqTPBlE4fno
wBSLrrhUjP/s5MHgnnMc/foXlkE9JsjOkbmsqG7TBYEBaEOOgXR5a/MiLOCFiB35MqB1AfDD3LpF
vEgbD+3GVaePSQVILILN42PyAyuQ/7hj1OqEP28gzdQ12ZYqNUG3XB3sHsxTSvTjPqsYJEBSCypW
nbFbfvdjgN5/0GKznaPgV88vq0viBd2RRP2U9vic15fK5ajzVIesGfimJMh3mwMVBSAGTuFBTKov
IF0wCT7OrGh/hV0M3hvGAiDs4zS4r5jZ2lec0dFzCyAAkGVfQiofdjP653khVJMicHUUwYqSztJq
iOb9UJg9qmPOOnBY5Ox941TbbLAM+/UL5wf56UFUeeqtwFvimTHIBzT4jZFSyEMQO1a1wAJYanjX
2qy/c1go/UH75fANEIl5nXxQ8f22svuvK2PqpCOmxdHfKdznyMtZqBynBwWJC/HKBXC7gzbcrnML
MeWwuUFJBqCpyicJTue3mVXH99wEF/fxOE3C5pJYI/wdarcU522cVrJH64LepR5+50wUQFor8iB1
Ag1A8fmhoVBH7xoY6N7s7uPZzeaJS+/k9IjygFQ2Zm+26N85prPCMzH39+dsXWG+eoo5WUM9IscE
EBSCX4ABq/wsNFYVtIYey6KQsj31AibacVgmyfCIiAyRMULNNOGwGJcpJ3hTpmMehe3PUfZUMu/a
qqdj2dVAajswB3DylgUva2bbFNlBPaG+1l5D6g3bBZThZXXEAoKDjWn7o+u+nw5Tzt0HW+A0BLS5
CTeIRwJ92Q/IkHgrW3xkrNp2CWOMmVBBX0cgOvdmW5bdplI3o3cr5Vi0SV2HPtLaCnzjHqqw+ssV
FnyBvcEmPVA6QUskBkVnxhNTedHFopcn4s42a4s7b5tlOJcXpE1urviUqeSV5OtwmuzN08TXavxe
GCvgqIFdqXxeay4AdUokTEuCsCx671XXausGWtxuLqT9ivAOkq3TSSjJW3ytGg8XEl2QRIcRp3rN
3UjOS6dODcyA6ooto2uY4mA2tA8+8RGK30ZJdologXncZdG5xIunlq644i9r9Y1ZunFx4fpO+1rU
zSTOCLliS5eaATBRLGdlX8Fi7HWvI7ftIZ3y2V9/zKY1zBkYYw700RTRZL6xrTjjSxPQkfstW6ct
+BBuMy6vGkOfuWZBYVgF1hCy6gbJXp0WggQqNVmFf4nDnvir+iAPj3qz/el3NQ3jcjJeO8xv25wF
7jOnpYbWybzF+lRbKudjWH0weLyrfO7utlcABbFYY7/1Zum/c8fT9rNThkH38jjkY7IjgUHVcY/x
rv0KsLDw7rXPafPoW1n+7KJgBmSBrHXhgCU3dRqY8mbvuPKVSrw5cLzjxqaOCD5tIybXVeNlxYDk
5ee5s231n9dyy795InvA5gM2mu60BAzeL5PuwSCjt0RRKnIA9qnHTsEn4O4EfHuWk/GoVem155y/
asCIzBr7a1o9Nzs2yz7S6wXrsTxCFNJ/ovbhZckKxSSqDQLz1SDQU1jemta977rGSioHdyvfFelx
2GnjTrNUoeY+TKy+q/c3D+/yjn0E5/apV1ZOxoQWtyjdFYb/uOitqo33OdLfpqGjkISLQvWFgSiw
O4Hh4DPKSklmcXDZIvCyzJAuW10OaeHTq5Ja2l6pEJrpnEm5c0qbb6EF64mzvrhpenbys9d7PT0r
EaOsBErJbH+63Mjd58CsQX+wlpb/3lFszXtPH+nBCGlfa1JkLs4zl5bjzOvwqzGB2OqzHO3yfQWi
9TeniqU8hK3KZ+oSc89Lc8xznBbLTlZpgDGGuSxDbhIg9oKQ7Oak3k+F6b3uH4AaWz/6ygDhUDU9
8oAt5UOVhdkynyIUlPaJQcusznWV9X9GUlndbZWO/rkwBPYOVrDL+YuHW4GRn0/O6FRQRV3fGGXx
gPZZVvxeu95q+KIv0mO7bJfHkJPb76X0dinONUzx/DoV7eQlOmrb+iIY7jlXoEUdo/EgAO0MapeI
hOWZejs20nK3E08h8KnKx+9xGdnotmQDYsl5M2D7htPvB7gC7CoQ1EXnOGvwcjdbiiGwQKorsxKP
SaMYVjLbrvMTwSwojHRZ9PM3koPteuLTq61TYxHhOu0GkFVasK4WiRzp4+E7iGDAKdOpogvdfL2d
2mTmKx5SKeBvEs+Jko4nuI3tFkE7thFg1nQwvMqYTG24piXWDupjFrv5jc/LA2Ut8/G3xi+tfzFB
aWVqeheLkgwayYUaYe4J/7b2j62DrfeUOZ6vE4qN3H9ubiGHIL4WF186SCZlUZs9bnaMmglIbiui
xoeo/DlXgkd1LnjIuOtgjjpWlNbuhBU7+PMZ5MEynRl7k2ouOYh91EtodxTihBgfX8iRZZgX0LSh
d5kR43VbWyPmWs2tLF15NufUEl65xIJpq3XnE9+j06C1qo7MQa2Cy3UkkTpndjCONH3loM6NO32m
VlWplM89/x6EqiTTABZZXvYcMioOqxGZlMM0Vg/ulRnH69Xqnyu49MixGLvyy0Co2X4Q+TYnjtqw
pfYXFtCaoFgX7ZHJrjulUcfQ52kSXMfiaoBLEQtDtpenDrPyKVjAu6QIafVwynaHERCTM/uaKRcB
ljTb0p7wuADsVQRj2s9h4CZ6LLyqAzdr/OWXylfz0c5iaGLf9fMxJVlvQOK04bye2NnwxA0QGtYU
dTPUHUV2tH7FCz/GpLmrXO8WSApyDwXg9ilFCZ6pfq/Yxd8byDh5rAX8oBeeU5XFGzdYyuig5/zD
JWj+2rocGeTkgIlPoaUpK6GIwO1hPvTOfCHO429ny9eTiEtnJno+PhpUTiiHnc091bSfrfHlnxyf
pntilp2RBGEKnn9jhB2Nac85yk5atS7eYagrIGm+3gWg3pLIG18f+u0Zek7zNdx6yYxbrgMA82IS
YHoBSnBkqCFkV3DcxqQLonA7EyfdwxPamNlSSXUIwC8sBebInFTwuJpwxwezQPqLcUBtFGOTsPXS
QrXbzjd/F+3dq6BEuUBKPnfsW1Xa2aFPrJt51xGDJmdDJi9yOkZof9EbyV/Tnmr8zx3+DWbPMLmj
7hdk7bzAieYGHwVuCCoCxBxsSYk31Jz4HnT6pRFTOJyJK9dgdQkoYkdDc/ij0CPeZAGZlB4wkweY
dubdTmc+leLccRnPjzSEBu902sgg2f0CyltJAya6eY69JMmtKUAcYSFirYJE1Zx8GWB+3HKoXVwo
XZKTDqnrKHEZuc5pXyvPJE3EiSB2Q6rAMKr2PpV4LE9gPCpl0sEqEL9CioK2JJh3FT32sWxOy8GY
fxNtPi9yYOBMuWSglgvinvROe715RB+aseJN3+FonfnsUWZxUjOLHb2SC2sTAhI8WpMW5aui+KxP
Nu8xw6RxgjJvbgj5gPP2wfifYJFw9sN6tx2l4PXHcA3tn2tLrhEk9DLaF3tBWIn7sKImpiSyOx8j
ixKAuNqoukhYpy3DMzv3Z9/jSJAydFiQGv0QVP3ce9l2IkzobFwe3Nw96cYYWrz9euooJ2LccaVF
TFmf3oDbI/ZYcySvvuze+CFEkmolew1xZc3h5wRyn17g3XVYTcWE782JIKS9ulzgwqTGvtXCA1Aj
SOOJKcWZE1mtT1u74bcKA7TieH3A0o8tJgtKW/AxhddlbSP3SAKl8PlOMR44LDiwgCizqRepI1uv
/4C9Z+PqmWcWiY31iRP60DWvBf0L2dlvPEIjWdvBEa6RukW8s6usRwzYjP+tnEENTyYKX6Bn7A19
76OE0jRIM8fgArQ/ThwKn/wSKspRMuOlTMGPwjw2m1XOKW0MZX3Sa0Q7RASWqr45QEGXkxwymyef
ZyukUMLvu6TMtW+/BhXM0qSvd2zXGLuaOm4GnFexnl0cuxSEZkEyOaHS6cSqda+4ydK61REmgKAS
VVxSM+BBp4FCPetxa2+zk6agbI3R19qAd5Tx+6P5U20nbTPt4wiKzyHlhsQwGvaQ1Ldw5FR1YZvB
FYNpy1qSoNZkRGaSD8Wv2ndozx17jZsYTH2wH52H9SDRPhWORJas1iMc1bRFAmG/YGCH1eORziAJ
n4CFavyU+E/x3K9D84VTIUJG70i0DwzaKokwy6/fiOD31R/qUXsdrwOOfYplkY1pQl/DnY+9dELi
vDs2FOXiEDiUEcAWNLq+Gi42qWUvwXRVqBNlFQ2H8twX2yEi+TkfJBwzcyScmc0nq+i79QKmtl6e
AqtFdyyEC46hhajMO10U/veOi+Y/YOgeJRCERbx03GWDPy+rCKFg+jVMlcuor86joKTklCHGQCBS
fvSvgg2TRJzWDEOFQpdfikzTNY9yWK0fHQNNcenVvkZnb3TdP47ZoiVpKS2D6NYGPX86sFT5a9gy
zxwxHeaqPwC5kN5ZOnlI131fWZwJx2j1OYA5CBiHiYEZLDZdo1UwbutG64aUI7pvNggQeQgrWVdn
ZvpVdCaFIM1NWK5Dv6PLlD0tl4iakHyuTJNE00yNe4NfT1+BAsJaMpUKzakv64D5/OphuuGmWtkJ
CsM0301G6dgJM4uhrdXLrfmZSHWYPWETGLBq8AhH93Fc0H+9Xkj3bDFbH44lJg2LCJ+aq8RtsyF/
ZW0ICQFEc7/drbnWn0vIGnyLBAmnG5u8HCB1yX6/o7FvrOtNND+sHo2aTxiMtHwmGb9O7/BawVZ3
ezDY/JJyppLDILM+UeWMDYr5Z1Q8E+JdiKW5jFTueWN2YIneAoPhR11aDFIGh/jri9SutdzmKrPF
jeHGmrELA9LzbgbFd3xm5GC8tOn3qr6Qfllw20otyfxPdmadooo2t+Pji7EfQgA8VhquiKp8uv3W
X+sZ881Ttpi8T2eJ0eiU1+uyXZm/SwB/mbS6I1G4DbJSl2/NE9i/wGBGJ4ibcE1z1fcg273lTCrL
Kc613eZ+2tZZrV6J1m/OB4wnK3jRhNbaBN4caYTA1i7waKI89pEzw75Am4zK8ZkM2fhgn6m6OFsl
HNqLhJPYv3psi/Zr9MAL4I2uRfSGN3oNuCbaAelx8EnYFk2w6auNAzeA6YdJ5CXA62VTglO7/XtV
zK7mJ3jK3HLPVuLmRVRHcIaiOfoJPn0fnoGwFevZBYm+xF6HT+XOukwfx7w5UpywYbcNvgySbWdB
Z2/3uiAB5J+exN9zqOHcy6sv2nE5DTKfmC4XoY1vanr4buh/sPdLJBH0EJ8wuiZlMamGdcv16Yws
Bye/hMyqrZ+UgQkbloajVEoDaQ2NwO0CfSoYNg5/qNXezCW3jUAhDYMyjHc/z50jqktHmt1vJ3nL
J/pg2W/kHlyRvsGeCSfjFmkyXfmvmevJ6oQpsgDkrW3XPmMwcLsfyIuZPuLDzocLnFhCsBhWuaA3
NUz5m03djXrvF2GXQFraIYhN4LF0kT0st5vVVyv5HllEwEVZXeyzR/dleKCdMxPvimsT7gbdN/qU
IcoizuC4yaAHCqe9iEaIJlVMghxc0e7kPdey9ryXvq2y8Vwse83Fk8qp9iSgK9ZXNk1redbgZ/Zj
hPrMPXYTo//wPTHfPT+8airJ6GuYbqLk0nUzHgXfp9rb8u1MiEBUF9qchDi3WYHp3EwcexIc4t1y
IjRoitTtSDmdoXhs4YWKbNtcaaldnXNj4SdOObAt/sVZrTG/9BYVyHCDFGXto6Ai49x1ObeqfvUQ
BjqczOG1K+lYfM4Wss+/syqsqMyyIHmLy0alcHXJ91UEf+UkZf2VqlnER4VRlghII2xEZVe16tLt
RMDPYbVxZuhxz4Tk9pjnLbBDjO1dGjsXOhZRUbVnLgtlddf8qdszsOtN3WEZWMgjveLt9VkW2nu0
zhSEZILmwaPygf1dZ867HImGgdiWII1tvbThiGzB0g++Bq0Edl3hhmsYEwuRSwzBZzXpPHaduhqF
g/Bko3P4F+oqXXpOSTxZNdYkjbEyGxejzj75kPzsuHCejz45nBYs3jgLFmwmnIDsHyG4kKkCw9RK
QLBDeXCnZ9L4w8w3SsmCm2IwWCnsxbw4KeMMHDxdHHZP8OUQL2oITv1xb4o+oKFU7CWnR9+Yyz6V
FiCp2p2zM9wzvDbZ1GdR6uYQnVOnQntKotKmL6uJph0PmBMyAZCBk2MR4IMW1wpMO56rZWmJvshK
7omZJ0e/WujhElczmRXm5ERmL/5iKTfeCty+Z2gEqPp1Dm446XzcKge1D9sjqQoGjr+EocClD5ln
PPnGWsZ/mgV1BPONP5lrPALD3cZks1yYXUtco3RF5ceQge/0Q5d1Nd1mKxJ1ugaihADqyWW854PV
F0dhdpQ4Zh1+dM7qjE73jv0ZjFVN/cOZ7/+aXyMrUtWTCrS/n8kM8+75zTDzGFWh8b6ZYA/aZAgx
4TwpQsx+7AzKrh5qS2edGdxhoiR7UOxHSOmjc4jCydXPI/7sDa81ALZ7u5Vj89rLBQmIiNMkzzPt
FZhSCSiIdMEEn111ZWNt0g7JqQuZFsj7bYggRct2D7JeUPQyXX1v2oMXjOw+nEmLYzkzsM1oBhaV
KF/AYnXFW+kwMTotmYXuSXw+aq5Wi7H/I8LQ1Z2d3gFITZozb+lR2dGJibla+j6G04xXL1vL6Obr
KAtv86i37cSS6HTHxitGmioe5ebXUXlAFxyHQ9a5VlOp7tPgOeUNmFfYXWpUMQnjqhfYVGiXC5Ju
F3Z4n3oneqxWHOguTiQ4LZDytaMTi0I1X5alWpkSiimYryMQvxEPKZPWo1UHEUwMCcryNoaGDtcD
dQpQ0HnQ6/5PXj3U8LbHrMT5pM6ae+5lWXlgGlwyksccCyYFGuOUcqSycbA1mH3jKZIKIAjf7CmG
YTktVEvZ65a4xU4gX+NiMOfJRyOPK3Tb7Gli1s/wK7eqTTMLEI8s2Y7ejHHcgwCaI+KLIwfuUN6F
QLp9MjTW4f/zdnbG3gZS8NQikNaXGb4q3gcn38u30Vpt9aR0gHOtckp8S8T6WPdxRrOrEY+g9LiG
butpneWnLc+ZgCunX992g2sXBRLTQWJxaIzeaEyhpmqzCp+Bn7+F1m/dU8X3hMlg4KHLQ+s0YJy3
+CeTkKecU7KD9hZlyJGt5hMi7DQxP0IaoIl0nCvIET1QzlRUzBwSbIzj/wg7kyXJmTO7vkpbrwUT
AIfDAZmkBWKOzIycp9rAsiqzMM9wx/D0OsGVyDZr7thk82dGBODDd+8991NJ0Ds7FTu9icYl6K0t
6PKSXEjqGIwYFr1AF0ntkonWiSLPnQ1gBz3/ukDuPRaN5ISJI5n3+TCyICBMFOvWGOny5wnRHAaM
hgz4qAeot1heg+kEf7VM9lzaIEzEIGuwB8IFPsIBqdEDxjz2tm4bLg8FbQysmSsn9x09MfTZiwpI
CW6OsIMgPUwyJtnZC7nlAYyf2ll3xe5aY4hNveYAjz5CYHgX25paSIHhnRkzxqGaxdLq8yjuRIft
dJF5f0uSb5YR0BwKS4jQVyJakQxUxNH9WnZFCWFHemq2j+1w9TZKWVaIaqg2MMy4Jc0Uwi+YZ0kJ
0WKBpYt/MBKITG/9AqfjJl0a9zhgouUSG6f0DK22nXx4C2mbQyrY2mjiDrtk57mx10fXEAsqmBhC
ug4r9LYHPj2MvtirocighAbX33J2833i1OaNQ7n4zf1eYiRzr2FQCzdwvycIzHua94DpmT73QXFp
TX3Vp9XgVAcHO4veN7QwhFEmbURE5pHzX0y89XgfeugNn7aJpbPBT2OPt4UGRvpFircJufn5UE/c
rMrlrghD89KOY+zhSGKAfFF+X5S7nNrH+eRZuqXynDAF3DRMJvGOGqKEqbZwSwNDYGFjb5hBFlwL
s97fhinhxzjNhzsEfKd5t3jJAh6FAIUdtmmC7R65XR87yHvvIwPpIzcO0N2O6orfhinXUQvS36xK
Ceevua3aiZ8uzWgj0ZoOgQozHy22oe1dMFEO1tagbe9gm9tvE2s52keJhnviMcofIGRj8GQXS/bM
ncdvHU/rYcbJ2XGtnrmYoY/i02JpDSMbjzYEETL5MgpcTc07ptr4yePC+5ly7KAw6frQBC2AqQh5
dGpPY8CVMgLVoY4Fx/iTEkN/E7jN/OlAraO2tyO3H4HaH15hcgqaKoyrP11/TW/6tM087HScGyIT
TjQeTX4jHy2C+ExqrPCPJB93txIwfyay0QNdYT2YXvjBl6Nnt1BFOi6SPKUtmMpjmHup2GgqtzHn
YMKroKh0QcdcuVA8K7HpKGet7aTGUVv5gG95jSNmId4dweCDmjB6HWid0R0yfhHcEkfxf4FHGJtz
0BX8+kQxVQ2g3nKOZKXCLPKcVLwHxM6pgkqK4C6lL+WODS3osJ+mC433s+sZrAb4GmCBl3PBy9Ja
v1lEGZ5xBKuJ4Myd394ECWOHrVzWJt63rEZkjlqXas8qXel9Q8ter9rtOCykaGzrFSZLWe+FyTo+
Y9LLV9TP0DqlhKpvvBBR8EhmcCTqtWJL5+BXxAwdHPxB9M86TMIbhG7CRzGlfGUDcgpPZZfcVz1R
STB91ANVa53CjRgX0hWDztAI4tafL2FhC35lRdvHuanLKT0KAPg2YA3RVofc+L7YskISNeVYq0E/
aNOdEM57TNks/4Q/At7puRAZfjt99Q3jlyz3MTHqcEPEvW73RZ8rXiJMA28DKawvewyTvyB8q8/C
AeNCX7tPgqdmxWXcL0nGbN2hlvTC2JPFUacfqACEeQ87cIZb8tcWAZjxXhb+37Ttx/ngL0Gitnw+
148IME5YuLNwXI8N93hM2hSkwYlihJtAVOudHNcskk3EFlcmW3uF6BqJnOX3qK7SSuR5XD23BDNU
9w2TL2wwwYGNhUtj1fEeXBefEdXPL6LeGvF7TJXvmN2AGxIsQbw4w8ZyR+wH9RLS/YMRvPS2YzXV
7En4ZSfCUGyGEUl0d7hFlEGmMWq0qqe8yfzfWeq1uPYGb8oPbqH5vnHdXaNh9LLTzV1kVFn3mUht
sierO9+BV/OZIPgrNt2mSJoC5cxZFny43jo9NmTDmRvRwGdFM91nCElJP756fRuijqArpw+YPtFw
yDuuxLiLtSMvlJRMzjKg1XpbFo5/BnHE3ZHCkJ7ZAKPYdDOjquFKzVzu6zRX4O93FujyeCsl+3i+
guBDDyfafYiXAgN853nTyxQEqKgj/bkyCrl+Hxk/6W3XGHOqgJFuIDa488aTK0KG70pFVqMZaxw+
GSAKjDkTZ49a1F69H83IuNXUveCQ49NjzGEGkt2rxVH3E8mXYyTKZLKDi9J40XV1SA714kpSboEu
3E1QNupa5kTMBfv3LPyI8U335fO+Y3zOw/i26fR6YToin3lW029shdkPzpz1FzflJWcoByQY/rkD
gtjXCZarGKDAuEtIp9EF2jW+tVvC1IbTHY7Mpgc6TFoiam2nmZWSgd/a/jDguHXwS6FawidhFlvr
v+RGJjQarqVd1Kd9QDnfTLHQqcT+CWBmCjJ3s46UDEcUlgkHY6rSC8xj1KoDBQbgWSF1FFOkmB7P
UeHwOnO1Q1PYj3WYnK20Y8OiBOa7ztz8C7onjhqGOMnypsG9gJUJMQxs4niywovqS1jNGravw5GY
qypZaoEGZ+ngFhsdYmntl1Dak8USw71tcVJlQeqvqlzYcdWcclNbB9xJI7ZzX9F6MYn8brX69ISs
vj7LIB9/GjtZ/ywYHE41bQnuYbBHrscuzX5kAtTUpluynNrZQgYulmgoHFhYFWOTj5oVsN/AXxDB
sdYV7ZnUM9d/chbNmN6keUioaDOQ8ZmKcNoYY94TJjfT4O0ZfJCUsHnnPaIZE47rhIQofzZp4mKf
40iatzq02Sdp/XY4LGKWNkeA6FAPPId+7U0Py2q7YGqj86ttmBuD6G2vjrcy2+TjWN+TOLDfueqt
J9Utwx1vSwvNBqgZlcY+y4cmYRwN3by8TPa4fk9r7xp4C3jMMT5ZfozfqM4+GvQ1JvsIhyV2ZMLO
e1My5MPauyzdzveujUOI0oBOKi7Xte5LnKgD/qBNRs0JTJ4Fyz2eogp/dqynv8joqjkEpW2tm3Sm
K36jOBPoe4O/heOlmNUyAJGCT3GAXMJmaHqY5YsfiHe8dl0XYQKhFdPzw/jeaQeXCawQhw7TIRUo
cWJHDhwT4sT1YGWbpCyRwgLM6W2kFi4oec++nzAP/RDYS9JtA3D6HKei+FMZVT1mrazUVszSKnbw
agjf8bZUbjTNZOq2cApwR6o2GZ90HQcX4Sp9sXM5PINqpF6vDUO6I7nPBVAy2gpHfWqZ+j0Awpbw
lgBUovOn4DJuhZwbN/Xs6q9E5tYjuo5Vb2Qsw9eFxWtXyAwKBmEYoEJDkz8PIOHuHWx77LaUhvzM
hA4fapAsl469P7+zAgV+YBEytigct9lWVxsG9waF3dmmYp7+YJdWJ2sy9KKCUBy/ExekMok4aL1F
Qzn9lvMqNuc2HfuBb1BiulslSYyNMwp8shIcenYEWV5NR2qUumIDRAsj94Lrtf10TY/nV+d9jVHR
HYZXC03sGRRH90JwpSgiEVxDCKqe3G+zOqG9MVwIaliLjDKjJdRUDflceOaP0HDQPHg80/WOcDs5
wKidXJ9uH7SK5TwUFYFZb2CmzhmS9YqlVPdfI/G1hnxsyHYIc1A+SBGIHcu2PLtrHTPV1gkRcBqV
ho3DqsIGYBftj6ZVzN2AFffTCIXYRUMobM4IiNCl2OWo7O4eSAHYUfKLRbjzu7A0Z4DOfbfreFe7
w7QGidzXHvY5lO3VbaKekrJxB3VO5BuTzuMvJynwXlD04OeHXoc6xeo5EPHtGN14UcHPtHz6Kaed
BzxhJVooZN5tXNE+aHGEP6+LKR6perKBS5u0wjlGpoxiJA7GZP64vtFUAbqiokNg2sUSMPlmxChs
sf4HJgUlwfJFMpN3VyKVHeoKZ0EkB4rfGobwz0vJpwYAWoJMZApG3ITM/NtqMChtTFbbf3LCDG9O
S5xtcQzlZCtqwSWxAhhTfH0YR5aW0KdNsImZhxv8ofBIfRE1YX0a3LD/VWDB4k/Hp7bsrclp2DMa
UwI58gf1zT7od1u7s6mE1QiFMhqstFi2I3GL8azhmZmj57XBiDGFTAwLbTJ/E4RPZeROxPphyBFE
30KIqeITFwnSiCs2/DDCZZvrDaWMcbodpWZAxxjLczkClELuDTkXIA6MdUcyeYbQlOPJMNkOqduS
isacoKMWtChsWwqdnKIi1EEBcvUCECgxN6CQCXjwu8EZjmKqKwm/xbxOWLEcIF0qq+/1dJ1teWP1
m7Rf2VIxVlj5AWiAgVDuqOkNjC7RDzCTfIbUK78nUevuBukqfhRKG7nRK82hDeeQXc/8bqJDz4fB
ME1d/6tTdccPReMta1RDumrT8bq8cW0sf1UB2ZtTv15zUXk/Be/4S4JlQ06WhHc+zFRGVu0q/5DW
zH81fb7CEiBXwo27VBXyNYrBGAXp0PVknHrz1FZkHnexXthqLCL9XxLE/LdvbFvw5CVo4DNNY+C3
QV6xgs7yvhRu8ntFfqdo5mpJ4GKy9uWuDeG2urCFL4BVPJcu3ABZKQmX7FH7cfI3hCux6Zlj/crF
3AFqkc50WQehxAF5MfkJIWL8pa+rurFXPFYUEYd7q4WvR4ldsG5G0JjZwes8OhpF7iqAHpbdoPHC
XOTU6StaZvJmXSFoXAFcrRuIAQpFbLccR4Y5v+tw3akbqLxivNhy4tUZ51Y5e6E9V951cDNAfBET
KbCMlXgYAFzOcCzG3HZe4fPX5aldYfcdHAD9HJsMTgf/Po1hKx8GWTDyikJ/8NTHhF/BYYxpwZAk
IIUpwG/yLH3A1W+1F+Mls4cUroP2Bp/LUp4IXVnFg4l7pzwzjavenZT4xJGhXY/fjKi4t+NOjeFP
GI/4MevU1Vrh9yPukJ4BDFeRYBxQCGB4wMMMl+oCyAQL+hIjy+6bkd6/SKqgY4vnQjrvKka3Ys/J
HTcJVeghV6l6SPOPHCh+/MzcfgAJ3Q5Jcs5Cmp5OvLczC5mnGNSdhpRk+8W0hLqSiBvDNV9ocgIw
nPjL8pjY7qg/0ywQ1YPTE1P4WiaxpOcBHkV5h8eeci6I3k6xcJ6jrfVWNxBKT5B3XfPlgyPz75oA
LOnDnI1DtreWdBq3kgQtl6eEtzy/8UWc9SSoVtDTK6145Y9npkG5nFDihooBOF4Om1coHG3fUE3m
VL9Xokzcvls7LMQb3piJYXY2ZExScMzBejrHfcJ8MOKggAYbwZ0ZuQWnDBy+JkSk+FH1E4o4ng4M
kASii/XIaTtrH8t1Wb5yyFnTDYA1D87SSDXEbvR7UOSJA1fpdbDzwPuLS6sfW4rYvEI9Mgm7nrtd
dM/6N6My7Ik49vixOV63xKI4U3/Ydj+MWwq50/aDugbRbplhd36UD7au9l0N2owiElnrpwrsuUVT
ExD189oHU3zkPggDhoaksntp3Dyz7kGbQZMZeLG7Szxkk3dsQpTzV8Gm6W9tu6lxGq6LUk9uSUZs
PwdyCV/IcuuXuMn68gW3YLyCHA86h/xnE+g/q8XN7cyqbFk3U1hM5Xlyr8IGBRC6pllygvdxbnIA
Ox+oyyxCDGNt1FVnCL6clCq4iNaq+CvxdGtt55SHf4kYCbb1HiwM9/p8kQzMIZ4Yu72vshrOhnaE
Lz46hQXoHJMNEMdhuaqQE4Us/S9odzI4wsWyqSgsqBymrNsaQSBhZAc9ncieOjK0L5cDgm4mfdTG
iPBKt+vGZy5jk3rBEOyqsyL2LR60G4QUtQnb03c5k6/mDnEvB2842jV9UikVW8ylQsf8Mf61PHj0
AS88FwIC3as2Pkf73tAmRxcVrMo9L2ISHPKBneeJqrk2e1FrVZQPS8ww7LFnmF69S5717i3pRtwb
pDikWu4QYoJnWMK93nhdMeQ3Neeo/r4LVu38ddelaQ5xP+dZgm0FIHEJB3dGd9ygsbvLN/Ni3R56
Kj7MWYQYsS9m6ILh6LRFQY8Nr79r/6ryjLaFPGOg+3dh688vAlG6/Zg4Ore7lWkmkcLeBVzfO6wA
7/hacHVGmmBx/+4Ye+pOeZBik44qytz7W8bT6MmRyly3vsWVBUYFrd8QqmeWAS1itjhFC0Ve8zdu
sBU1uyRnsMetJYdDOg5t9en4bN+HYrZoIBLXIoyUaDoEp2ML29+94aXo3VOlyV/u6PdJuzxy43nB
s8gx2D70KCxyJ2KLqH5JPnw9LRQrgy0uumXZNloLTLDcbP5yux3tnYkb/Qn4p/yl8mEa7hM9Q46k
69mK99px7fSObIt3Xe8tPMfPIRu8uc1UWZHrWciLOq/YY6W4GzNXzp/kZLs3qr/olgqW1X/mD8vb
nV1nqttSdhyHR98EOnsDdXxl6efMkV/GIrerexuFI37uQjAM28GMdNNmrSEemlUcy9+Vgsx6R04p
yG7CAQTJt4/xxdpXKz1c16bwLr71XbvBNph0tRvVhmqHoz3k9RtphLDZNwiyEwH2Osg+3Xmy/Iu4
XiOpjw4bedEcPPu9GuxFHTnup8MdnfLleAsPXVl39hCWwSFgCZUHb/Ss7tB0lLK+ECt1WEhl7bYH
iMEq20vtu9NvmBiyw9NqIZgYpxX2xk1Ai52tundfSi792WGxQuAdDPdCpP4e0e3g4TpttxSlNRy/
aPAVDa8XlT6XbJI43L3i6vDiArn4t141hznrK5oU5nLCoVLeyoQY5gnXjJvdyNGX9Pn4EGb3/LwO
RS3I7aR/u7ZwQIYJVd7Joe/0eUoxtj9RnSrW3x1NYetpbDgib8AQTeouXSk8PwytUi9lzuN84h0X
3k0xkfg+IeeM3Ute2fmyW1G2AToHbusN77qhQvtpSctMPc0LYFCmpVcu609qkJ0P6CYTLkxoSYT2
AjHxYvmTo9sn3OqxDSkvgerT+K2p0K/ayd+OfBvpORj7sLlNJ1Wyr89yUBvgBgS40FYV+Xu784OD
QrQCfoKIB+mT8Yz71aL+eM9AYJX8mCVH8cgPcQId2J+VOoKE5xIkbJyRy0YtohMUGHpJdnJY6JbP
hR64YI+Ry6i7DN9URpM8Rarwxdn6nR16Yeu9QQJ3EiqloMNcqICuEb4IrooTxVGaKcTgJ9mdNZui
fEmaDCPbzFHyNSwgAT7WzCerE4QDzhiR1w1jfzMDHV4u3iT6ag/Ud2iJEVDQfCJuHKvvmg6JZFO0
5DZBUkF+Q9+O4QiBRwhIB3iz0Cdlee4/rNccCCRybUB4S8XPIaorRQh9GloYiLji35glEOpMAsLu
LyskNfstnRjMvSO1dMWBTnVM7GaQyV+zYobfzaklvFsZm/hNLKrD5dH/w7tXTWr+3VsQt899J9cJ
PyWy7UO6XFspuFKk8JDwmsypPPZE3jB7aFqONhjlEZWhJjEC4XH15I1M4fGzmQfMI/0Ufxrn1aob
LvnIO/+Ic5zh0oL1mciC0zNVLDpSAnc6W3LpbG3JcvxLCAbWN5APrkOm0WIg9SrHOfPLTVEMvrqS
WWftPqGKFdUbExVcZQnHdUgsIfCL7GNQc6e//Vbl+YvFvSg5l8q4zdnFILs+UcUjy28bZiVnd6eu
wbWRNcfT/Ym9S+gDRgrf3F/HvIyvZMo9dd/Heq2f6dk2HnomqxniIcpRigZkkYH5lc2Be43mkNmd
Hr0W7x84w6SN5/cVD69ytslqJbSDZFwSbnBR1wPz7AyKNLOCxcrv6XkvzBNMqnp+UBqi5wdlLMo6
VZbjN58LzJP0caCgJd5jZW78PY0anfsC7tvhLUJkpRPQ037N4h5AawW56hATpd4BpyzyXNcXdfc5
JTiRz8aGMfzZdajWDyVRPP9GOc6k74hA6CFj+NHFwePQMLv4wkxXeu8OXML21VEMGzDajomgxWIp
Aw45C8Mu/0vmnQrOmjxQ+ntcmUw88L1B3CFuLLp7RFdjLnIaJSuSsp3ujkl6OJ04PRnepLxLspsx
x+p0NrRmcy8tF6YIB8zltjg3gIT8fW9GH/vfikB+6mjcTR/GlBPygSjsqG8WICXTgTYf4jBaVORY
Mb9Kd6cDVny8kpCXN0QZwoVtLy+K+5h85XpouF2aAwBYiqWxzeTZufTEmp848zPewVkEaQ5+fNNA
MHOK9qJ0nwfPytDKtKfn6fr7wzHO+yM1xsN4sK0CQatZTZBy6A6v6dgZHqs5rXg9qr0oR9e9C20Z
N7fArnxza/vO9T6ek/DbmskbBEbea6vF4OcZT7E0XtAdgqEK+hP+2GJ84n9tLo6ockBzK1KEySZQ
XjZchtF1BJ0IIl3vJdsShXc5g4s3jrC+dwwo/7TPXOhE8TSyiay71oBgvec9iKeXIl4z78R/93pe
KeYqPWUBd65j47bh9F0MXEKPGc8n5ZmkAsf2EdGlCF6IZ9cBLtdpYFbk+aAJ7jjODN2DM1Zd8jmD
iEreEC6aCSA7xUOnViyDwJtZ+8HzCAdU6U3rO978xl9kyK3ReNycFwKQTzS5Of2ea1ZBb1WzSv+R
wJawXwk89OUhmfjR9vwT9AQXTa7BgRF82B9Mukr8mwNy1hPRBDe+vTLSmhvO6pnZY3ldK2ivTjgf
RZnFsK6VtXKGxWCX5rcc+Kh3j4zOJvOunb6gFaUaGbowWeQ/uNZkjZAnVoEux/kPbAuordh+tIGg
+kc+ZZ+fW0FHWLZ1CmHnN65aWuc79Wlu/W3n+TybPc/fKh9cg21p2+bYZj8MQVvnBpNluxAJkaFm
rhygCEdmEnZ1YV9emgfFAXB6BNxl6k+/9MUAhs5mxoxNU9enEgZ7AjIY56z7glw/T7/ajMDuLc5m
b7xV4OyqN1CuWf4xcgibj2xjzvwLLCkFWrqzlYKQ4ABoazaMFsguJnawhi+w/+LppzZLWjxTcTqO
RxRnuoBC326qu7VtXKuKluKqyut+jb0XT9rIXky8ck4t7Pb1x9CBt/jhINHE53rO1/7i4PwZ3gPG
g/WZ7mqyqDQWluhkDKrD85I7dvvsINu5Twy3vPw1oCJWf7n+NA7fOVYdm/rZkZqhVOOnvXFjS3RP
piwDdM+5qcr10Xc0LpNN29I/i26LI+ehXLj1fpOjcrx3Pt8QiEgIGJ43GDdzmhjnlnPwreHmY7Fw
z2Tu7nzc3cNDluCn/W3hfGtuwhDr8REoFGQ9DfC7+FnGqbzO53PVLy91rNr0D+Zp7Z1luyqbzU/Z
8c1CGV3+a3FaYx7bDvP2yyQldnY7gN17MSTQSJfn0zTdkTep1EOCTbK50UuaptCnpXU1wZsRLg+p
YYjNQYt1nLIsf1WY1uiFuJnxgLRnPDIDeAz8Ys4d0lMmNjYhYZ5Z6YdXjXBJMVrTsNIF+9aCS/kz
JaVltj7CGT7oxbdLjOWe9o5W2QzLhhQPsNQR0//15O/Q2urUjBpvkalwWUzk/akHWgL+W1fKun1D
Dsp1v0TLX0kAogs5FRWeaGsapqt6+Fxomi/2MzQz6l0NCyj9DfC+xP0M65nz/UgYNb4bgcyVX1UO
iOCIedyyPyx4UfYl4ZPjaZDMEXyagGth39tXMuaLvdbQapkAU+l+gR5jMZgxIp8eMa5q8Zg02pNn
Zlw9DGyBZx8RRJA5Hw+55yjGg12t/bOMRWj9UGTbeL+mvDT6bixce2A7dzoxX/RAqv8npiga8B2l
WeEhbVfH/arQzQeYtB0pj5UNCQlWwF6iVM1DzVq15bdffPMwi9Oc02AJaxXD0nnSzjoB9Mak8DqS
xJDPsufkiG6OwHlLickE7qgtMBz94d0pwg3kUi493HmH+SbrcLifyX/P1pMdGCcsNyq2ku6zLGS8
vqSxGeM7DffWOdk9A/wbP0YEvmnykZZNtcQd8mhN51ZD5VennZMyvHmUYna2dYM0X7lnC7bQ/GdC
qxxOXrYwFDDtJMZvDlbkGiPh4TPYJ1rI93lwHfa8IIZ6pK2cDvckLCWaNHMR2mb8tjfFq+ScXQNb
NuM67G0nCAcAJZgW8Ixw3NzgWPP8D3CJaj1jourVjhrYf6S1mY9EXEjwTiGS0t5FJ9tabodkCeoN
oj0NNJwXslOiHRAMOJFWHjtprvZpWCIqfnWuZ9VNkvhV+uiSmy0uTbEwdMP9TR6BJTzpGTQ3NSeV
qHJRFZtt2iu32nad8tID5V7WrRYWBMIlZipwGAyyd7/hkqXc+94eVHzQtRfoc+cMroRJVOArIGU4
Cc3csXIeKpO3Zgv4lxLAjHwyOjb7V1m8eDU2jzSSuq5npAYfwNuVajMU93gvyGgjG9Jm9g3AEbsK
Rn79QtGd7//Mxbik+xabZ/M5Egmc7IjrTomUz0aJ47KzDchYKwjc9OiUMPF3KI0kRsulWMaP1dhr
vgGOgTORDWWsvqnljNl946uj7lpsMCEqY14Pp8vYT1VGmYGfLQHNR33h3LZ9NswwDAB4PRGXnW0o
NqTk1G2lnJH677Kxjey5o7JPPo9Eswz5zFAmhNhDt7kBkindL1Resbw0trTEfWivzvQbr3Qg86jp
C9ujBF3h3/tUYzDWb6jd4Isi/g5b78eCMcuBzR57E11k/XRuKNaCPhV2yufwafJ4xlEx4jNUvyQ2
KXtAk1R28zrZlXXNWXHyZhmn86b4aGZKyYLzkAovJ4M5zVJSasre0I9735I67snWe8koCUfRAHq1
yiTTeu9PtakBR5E9N9hzFoAhZ5pR7OI7CFTzu567ymMf9sruvQe6yGNVgJ+m1YelclhZ+yoXLspR
pKRrOoBbkK3vMJVIE95zRRPjk5OCrPQ+6bmIW9Qp6Vkm29H/7s0/iZP2SUlqOkQFO2gZXAUvLNtC
f2Cw6Whbs9skEO0lNKObs/6uwKv8DYGKwaJQcxQceTfLBFB1kwFg7O85Rdp51IaSbrtOeBCpLEek
5bMvtcOnq3hOt0Trm+QErtYVZ8qLp/5b0hmpXzyIX+ZPYANbO8HxGrI/PSEO8dhnaId/6Sov5k1m
kyjh8O1Pwa7GJAuQj1tEDyLR5h/SH2aifu5+dPJG39UZIOMumsiLzkiJvabCbLKc2dxxscQ2HvGd
JjwDoDY8NFXaNN7yGbcucHi6gYIj0lCHjUy1vK3ku/gdHJBs9DzOaruYgWTvE8cI5TCXAItkqfc0
tbTGNRAA8CtOPcHYYjqSbQE0cbD6GirqYXYLjp1bZWYtm/0sGi7hWQT+05bBjamo3lCH3rVHGrNj
GtXNgvzvgqGUoEsyHVrLxhBV9vYlEcjxL5t7V63Beix6Hv0WFVcQbbxLiRHLV+G0af5RYZpKn71U
p9OB9IkDkHqehy788VRaizfl4K+6jo7pgCYN3W8Y2cjL5NhobS7bovvFpmbcHVHhNp82qjBFd48M
z5EXN29P0t0n5U0cg5kaVSCUnQVDDQsSjDiIClg2Q55HWW7NAwbV0qe14ynXdQ9AGQ0Ys8BppbiW
hWzWcE3QUssUQ/GmNX1YeZHgCk0zF54jQztpEJI5w1cc6Ib0DAAUh+0ZDsSnXbU9RCaA0nUDW6Jc
R1qasBlinjoVnIfT6YH8FC6xg+9nZPcQg5xm/A3l0VGs5BzfE7nJS1fED00Lw+wLnhOw8B37WD64
W49zd/hKV5pWP25WdONPj/0iK7Pn//yP//l///ef+X8lP83DNdnb1P/B7RLUdj0O/+c/ffc//wPW
/PXfPn3zfzrSw9mE7s+1zMZlK23+8z9fTwTH+f92/gfEWV65a4YhSuMiyb8MdqgpRlqeZutDYrSK
7zFwZdlhqtBQ4T4OObbHNCmG2wAsRs3MFc+HGjfgzcuJowPxNrFJwJzlxc6FJCyfocrGMt6luMOL
iyBaSGNfZan1CV8fNwImwUNz3/kcKbsoRyuqki2ieDbYPLiWXzxnTRmAz14g5I/kNhKfuq+598WJ
sWVQ04aicQRzilhaXEJgvgAqtM5v7EJYMz3BbvPOsDsLWAhn6RrycSXVOlqUyTemhGrAGYYz8Egf
DmOqEf/vFwBoaH8qmacFmKTpfEz8PpUKHZabpne2UiTr9JpmCSeyaGUfxiI34inMLjDV2Ha3dtVT
VbHRQekCzgp6Z2oudodfodqUIWLeK8eyMbnwKEMnpmrSrZzNf/+7Ot6//K4QqDwuFKHrXyFI1Pn9
8+/qNV7eTrh8f/SofW8DmUk5kULeCSP2BPkxUsoxH2lbb/NHHBqjiyoDHHVLpoupXJCnHI5pWALT
RhMofo56ErH/7/7If334fCXIaAlXeMqVAXv5P/+Rcw1/027r4sdpwOHvKUOcX3zISw+BtQKIYasn
BGajb7dkHJRUn2IMuveGE9yjgCN4tYBiAHr7N1/df/2rpOeAXgBX59Dnof7lq+PB92l3SsofK3BA
DXDDc1pKt6wCZ6M1t/AhlaYfQLkjd4fSpv8ualrqD6ISZw0aKy6/R8eX7s2/+buur+L//6r6Snqu
rWzXcxxB8tD/528L2yQGdOmXP2xi/Jh03cT20UJpPRszNJuus7uLIA9sbVsi2L+QsvULO3p+99//
He5/+TtCvhgH7w6wQRkG3r/8apqlEyJn338Tvcn1c6Ws7hv7nrvAzGnAfOAbXmFDQSVM9zERiXcE
BKig8BXMdHDbnikRgaB67O/oeAjI0OR8notXDvJlCvVyS/ev/7aSt6J+nAmtdfCm3u2O/+ZTXL+t
f/o2QxDkfJUMAgP+pRP887c59/EKqj8rv8tlkepjEA2JT3yrzbV7iED9IeP6T4KTvnk6nYnZpRum
6aPaxGNs8kfYeouLx6Gv+i1IlQAvBAVmw7lMRwFiq+BIVB26OCsABmet6D/x2Yr0Tz7wP3OaehhS
cPDJ8A1HMzKtxaq0tpMmSFEO1onIZBvv/80Hlv/lA7tugAnXs1n0XedfHx+79CrkSWW+C1Va3V0l
81Fv4RqPbwsnQzLSMTEDapNbAALC6xw8bktR6P3CNG7dL1Pz/yg7jx25lSyIfhEBJpl02/KmTbWX
tCHULYnee379HGo2r1mNKggYAc9gHlk0yZv3RpxgJlj2ZZIvbX46IWBja+VMOCwSUwLD1uVDUxEE
AwGxIpFhQ+d2LJcG8hz/R4r33H7gH7A9ysrEK76lka4XO5LISbC6/Dun+/b5vnJTLalLtl82KSXz
p9MfUJlgDPnVtG57yoy0yx4R5XrmQ1g2GlIvbO3+wsMfRpuyi0mAXl0+gS/eD64yUaSa/fftMGZP
VhRWRYuuJ/4VOFGe3/Fh8NtNRNqFWAyigRQCbSbKlo0O++aka+34R22r9G1kuED8gea6JF9Urlq+
Fg25bUizqeFNWiTAvGRWB5vRSw1rz7ZYdQ4a8DySQ2TX61eeF3G2DPJm0IG0+GNbpvhbOfynMugM
b3RqOZgffmtFqFpHF9177Bhcw6TVjBiUnxJ35rbDKt0vLOrPk0KG8gY9tmyPZceygM+516pr68/5
HZYcRNUcrrIwqVs+v7lOEumCUCznw0whutCJ0DB8ruSAa3VRkmfzmOYa++cEnoFyVFK/PKhRVFOr
wTE210mgh3RyadEpvS7Esc4C4Ks8m1q9hCk9KsACCGHDR4tAYE0QFpYHY3TiaK0jp7NXbUD7D0SE
UjbkNUvQP4Fke7IrBoBQazfHmopFxQzsx8uPlX6+7KJ+40MuVYRZwpx/0XszCEZkvd4vYtFVuXaB
pMXfPEI6SuS1lBg3g94ZP624A//AzrMzlxFt7tcauhCS2dJLibtBofOnrDObMZvpyXodaqT+LQ28
LGg/2klh2iHl9Rds2as/9bTJXjeuk+A8sUq6AAXvaw6r1ya4M+2U2940EvYVVD1U7IkS3DrO4GNB
DiYo++Wf/8VNn75qKmh3iW5sftOtCowXTKjgF3wLUMIAhZIXN/GGn7Cmshvikrp9Yo3WrR0ZRrS4
fGwhztYUQ+VDAeXVMqVOSfX5iRukblUNlP8PP2X7hiS+Vw8WA/of1KEQoUVuEEpLMkV/QwQ04Sd0
wB5DD0kewlJJQ+nK6VhfnI40TYmUhneA6v3z6WgpRgwaP/pHIJHrrNB/62jz2zhhiG+Ozs3A2Pyp
yn2fJ5dSgkb/wARx4VY9athu7JCe+mGUHxjMwlIOctySrAXYETSR6N+ygnHklbunnZWjjsGA1GZG
xibDFn8f7v8sJgbmUacXWf6BrIrv7NhZhDuMSI8CumkxRqjayowaPGAUJM9kudLppeKalANAPOHR
mLFqrEkfqG1ER5iZnh34esZWwVxQrZo26FcJr4dyN9pmiXEVwC9WlwJ3GUXZUOePHUIDpGBubVN7
2BHEwSv3xDm/J/ZUm2m6xWfH0qbV9D8/0DNhkSTsAT9KRak/tL7xaH3VSN+HLqWgRjTFPFvvPVlt
+DyZSBzcTPsFdWkEw237SJ0CL8HQX2CYWmOLboY1cZmGsyJCLyF0CPec/INRmrhTvUgRE10+/69O
X2O/AHfL1HnSZ2uqmowZ/9roPvCWBTvmHmp4Ry9bOs8tiyw2IzwtqywB/PPD07EawFC6fhLi/ME2
BR8a9gSaQabf/CJG2JV7kRTiw2l0wWfGCmN32yOSiPeNawA5UsMRe6FvsMQ5zFOyvaezmMH81qJs
y1cheqE0dw41ZhlvqdQTA8EmgDtaaOogD12OgPzKy3i+LpmCShgKH98kU5uvS7afYNtCpvNBik3p
bWJuEeSgAg976xZjumA/ZZhkLwytDdBscO4u37cvXiw+zYal26oEJsCP/vzcVQrdDnxz9Qcos4om
HxKde8SzwJ4L7KdIuQh4lXQa3yJa9egSSsXf0TNGN562k4A7JuOg2tNJz+s/NLDqHz6WKwW7uKfB
3y8S9YMCw1CPWq+lPwUGa0x/QQ+Ej+ZoXd+HDBftnYtFz7tyYbXzetXUdU3VHUF3gi3HbNF1UZ9z
LmX7IVghAHh5XpMcgbqZyZaNd1UfYqH4tAAVoIVLz3GK71Yo4dBVnWwsuDXQSQO6bQqBnVVAhA/S
Hxt8zdiTYbmOAoHQhipdkobVG+S6yhjCoWvY0JmNzo98dGm9eFC8MPuejWnATa2VXrnyI7/4srAR
FKqwWMeFoFr4fPu8QUshlVbRLxTtqDgsR8It9vqqe/dpCv22G2VIQZmQcbuMDYB4ixwt4a1Ozxul
DZOWK3tMfTre5+oZgCEnwo6csSw19OfzaftBG2VVuB8cWQQvA4OjHLi1WdXgR5PeXluhAdC6iarq
HrJ49EZOWQnFRwmy15K2XrkKoL2OaxcaTLJi5WXkkeEIobXDszu4HxKFHyEWyF98ZQUqt9KPtglK
b2cCEcVqZQjILkpGV3yhQsTDqRNWisqTKNWHJohUbenkEruZX9nVfSDxuu37UhQaIdBqBgcE8UzD
7BgKXA/qzHS156Aou++X37qzWsySrJN8x6YtMC2W+VsP07AAqqnLdwNDPFTuscZWryd5c6j5ENAQ
9sqp065PZSHzkwWGzexep4EmHkTmlMpTEmSkkjommeRsOgM2l2pGuAYjpKhkjCpS+Yf/Y3pXFab3
q0TBvIr7GgZ/CYdllWoRhOPe740tYkov2os2bmJ8BWrkH2Ob1vgdk9443PdgLMW1R3a+4lmGbtiq
bfI/oQvrbMXBvgCpRk3em6w1fw8RNI+DYzTJRw+NFpJd7ILq82nc47Uq+aitLRbJnm2zsDaKqHzm
gRqBygteSXEKuNWvQ8eQDEYe3XFJiMwWv1XxcPmO/b0j/32wLUolUzWETaNTslLPXjRfSagLjSz/
WU/f58wYyi3mUMkQzrKVHxgW0z+OP+KXjjwxHD0l8nDBYPc0ruwOZ1dPY7I47Q4ZhNmE9hjObL1u
hhbaHDuLNyZV7V05qtYDkQTaD78xxQ1B30jKyLg/5gk9usuXYLaeTkfWgZpajoOgAc+r9vnV9oqC
OUWv9W/JKIabUYDjIeWhBs6aZkydLx9s3n/kaBY0TMlnSeXC6/bseuukEYhmcMvvOKtVH0Sd3eu/
DYA97oJ+S10dXXT8zwBhMrn1UJkMqAyiJLzHlOhmpJZA4qRdOUnDR6x69haCjNLfXD7J2WLHfcBB
x10QDh8Y2HWze2GaAywOqMLfgQF7GAoRPgZ3PXCv8UBYfFBiEWOK8o9fbI5KO5Y1gzdVc2xdnV2Z
EkVbjyza+65qxBg8E55Yqju3xxF1g+x08HZBlNXmAuh/qm/QV+JZSWUnjPtRLUR0RPlI2uKC2X3O
XdMt+u67Nh1G92ddez7AEvbm4aIKW1UuG8y030Ib5eFtq8ZV8oAPP3N3zJYq8eSXYaGgHDFaXfxj
ua/xdNHXtVjSKboce74+Is2jwquK+Jvf2MhLGcJUagvuKmGUWSpxizjRQLe7riQChu8jY+H0GAfx
YJ70HKHFHikoUbR4Hcxw344YEQ5Gg2/ujmGq4UOmHYi3JhUXhCgd9vA5LR3SCxndi3GtwOgDFwBA
OKWpn9FIfups5ulXFpSzt8lESC8006Je1qQzf49liGDBAIX1RuOQ3Rf76/xNV0zjY1C8/MojM1+8
aNsZ0lJVhEtMaKhrZ19lqhGA9GkcveVIqN/p7Nf7Ao7UbtCK+jsDG+WuHCT0DO5HcdAQprsLt66t
l8uviz0rz6fTYO2wcFqxfLCIzFYQrVNZNpn7vonSIZSgCqnDX5ocWBO5PIVirD0i9YJ3IqfVds3a
6cqNo6hDfnDcYmIviFKzb0pfSwrq1BCcQeeG5bfaj2yd3PEqQGdn0QK4ybE9YbcppZs+SAdt3CFF
hxTuYiYtRHWqyOmPmeFNz3Ys2Bw5XeVH5pKAz7jc+Egb2UaRV12vRlvtx+cYvTlkdCBc7qnge04S
gF3n6PAig5Efevg055jgsstbxwfJH6EHMJchnzP/lm86hEn2e6J8GHwYd8eqVtr+DiZ1QrCTV5TW
s93zj+4i4uqyfS4w+iP1ZHGkhaTL2vvGptPQVqRNmMXGziyqJaHnMr3xJNvcR7IcNLrMBSKGPULh
VMB/KfJma3VwZO/qRh3SjRf7KJb43Ib1wfZq4PR55fsmaVcwOlbcEIIyDIXN8SpJUGo9whPXgvs0
ToqMm4R/7q2oSbB672yQvcTkceRfhV+13l3mdzliKwbk4auPd0nCAecH3lEcD+ozHLix2agNQ+gD
UCbFfk0QP/aPtP9gv175YljzN4pdM/x8VNyGw1JszL9P9Drd3Cfg4jUWaqc2Sz8E1vuMV8Msf9iB
OTY/jQJbxVHxYb2/qoYJCSwFlWisaet15nNq0gZ7Jee+TU4u47poN0oZqQw2HZPwHlcPINYQNKMB
PUOu1D1jFal+eIbTRlsLZBBJcqXreu3dSPo74jIULRgbrK7ytiTYDnDyJYyf21raTnoKtd6JXync
+uAd3yIK0tyGxfyKAHjMH5kqm9Etj6vv3ATMLUkvJx7HfSoz+jCEXZFkkm8GDKxix9jdrchlVKG/
IlDzrfBIZ8muftLuItW8y7m7T5Gj1TRaJcq5u1Qbcm1D0rJwcAFxGW5zzSCGnu6k3j3SFjLVjeKK
7oVgdqd/kaBkfmpeGIUnSF2mysQ9GJKp/631T6XB67DoSUtPPqjC818SbYoD+8Dy0FR1LNd7ywSj
vQ18z8/f6iII1XuMxNJ+VHE8oBolssoF/pFqNT1R2+hFe2XR0WadCY0awmF7PQ2qLbg582mTG6lO
Oo6d8ZLjgWrfJMyAZi9YeSCVBLAPqCdRytnlwarz7gceBCRVwqUqWZOIYQ37ZgjH9sBOViSPJK3C
Pod65I13wvK4LwpPOwCEQNQmEYlBzd16ajAj410y+pILNYCqks8YYYz4IPjkCjzqtYfNhY23Fu6b
ujKjd+wUI0EHfmF2R2KtVePHlZX3866MawCc1bRYZaTlWPZ8lwhNCIB0QRBi4to9OJXGcKA9tFan
eg9Y14ruhJlbJAfgUtiX4xA79ubyGczrOTanXHvKZqEyeGTrM1v7BcLsRGsa99H3dNAcWBnhyhfg
mgPG7R54y0UFq9e6H+QYije1bur6kdMGykJDteoOASRsosjYU9fkb0kv95/bkNCP3eXznC0ifJFV
WPAaUjFJoxEq/OciV5aWgVu5yZ9CqUiHVnUH1T5Hwbclwca6clG+PBiXhcvBgXENfj5Y7AsDq1OQ
P6kMOMVKRlyCVWVEndzoONDkla3DV4eDvgdjiZKKRXJ2OPCa4B1qP30qNd99CTDSf4zAIZ+hZhD8
e/k6TtfpP9slfs4kC6FEpRlA2sO8H1iQZYPNcHQf9b4h88+33fi1psi5yarSv6cXVmpXjnj+61Ci
2MKybe6gQKX1+WI2g64iu3CdxwQ/8Z5GCCAh9iuqvQRo63nrf/99Br9NY1PELn6+iQ071DQUHs5j
TYWPzZWTOmlUoyTFZVq38Ssn/fXvR7Qp4gxdNRApzzvgdW6kqktz+NEjbSJcBwYWxmXZIIqhDqkH
gm0Ye5wuH/OLazp9U6XmGOoXXffEdSLWx14+NnmuDpPMu3zNEFw/iMiSh8vHmhWH0xPjCJ3mgGaY
qkNf5PP9A9w2JWxo1mNNAMEmi9rq2eIvET16nbm3RzL2Jl/blfv41VEtBmK862yrkLV9Piq7C62P
RWM+lr5tHTPmM3zFS92+h6mY3ALmIKtWH3J5f/nHnl9Yg9xZQ9fpS7LNnaumNBr2FV4/JEx9zByl
YBu24FWiH52I2r/Smz9/FzmYxfzE5DZSHs22qYjgXFkR2f6YyEI+ILLOnkzETmtfNP6GnZB55an5
4njs3mgq495ijzpvlcR5PrSF5w6PTVc6ewB19VpTg+GnnzLYwpUx2pt/vprswjGLSfoSDKRm2xsV
HjhSz1F/9Gsqn70IGuOP1+ToLjIruDrN++LnMVyybIuduO0gY/n8yMCx9NFEZ/ojsrmRfVRZvalF
6ewQRIg1Goxwf/nXnT+i7JaonvTpw4kGdTZayRI+VHDS9EdVdPX3rigIQIp994YoSvPejjJv7eKK
++e30WBRo7c8dXJJkJgd1Ij0NkWfYTxCg4vEhgjg6rFAkAPYisBvdDZ2B/GFqc/j5R87XbzP3w1a
WlNXkJY2Xab5uqojuw2toTMotYrhxLCBfLI+C+8UA5K+6uXJW5FMpCd6Olee2q+PbBu2xqKOnGz2
i4XiqZmMfY4MMpTSMMnbbx7msWMFl+OHiFrtXiBt3LCtTK4sQnPFBz0O5HY8uv/XZp29MS2S0YE2
h/UwSh8PdWKHarCjv9X9tHKNxMFIUPLvwEaTeu7qtSJeGl2FrjeGXRI/WtD/00OYtF2+w/k3Rrdj
UFXFqq2jxFmg7C7KWwzHVH6wWQuRbHrPU+SLHhKa8H759p29GyzdBgIzlrRpXDsvn3p9KNlwjsND
TeK0tu+xSabPterZ7q0VwE/dAVAgK/vyQbX5EEsXdJKN6bGhZWSiKZutcN1geCkyA7bYjoFmauEi
G4Xu2fbUb2tdRLK/AUmoZJMgNIUsQ6NTX8s4DKfcKlurN7jzMpI84D2QHxk5WWdsyX+DKorftbID
Wg9BoW3wHNLP9emzDLeqCGHHwLASLVHbUHqru7KrouqgErBrrickr7fpxwyGV6hUVnCAq1GW+0mX
UYDeoO30ZoGLINXGx+/1y2mB+9/ZdEfGn/iFteamzWTTbkTbuMEtLa3If2iVEd0AXbqy3olOmjS1
BkF0WU6AqXEarKA2JyqYGQLzbBgjDncFYmpnbbhlMe5C6E/ZfVoapI1WtVdU2xgRrfZOTFrR0b6I
uxhYp5YER3K2aa2Ramo3D2SGmig8MEWQwTtmZTqJXKiyvisgX4g7cchs2zMwsYqD7ZtBBicm8aAQ
qkGmP2DZBugQ6IGebgIA2w4cHxG0D76bju+6JxV3T7vKiG51gl+8Y1cm0bsOdiFbxR3N9Ds2dHlx
KNG0lMsc9xQ5v9IztT3Gp7Z4Glvo7TeVinYOuiJ+VdRllo2VSkFbFBPT0YTuDiWmW+/FUA/HIlVI
lgLG2oKdTtDIrM22qXwy3AjQxIxlkhcXj2pXvvN4dOm+8wWcscx3jepo203urgLFbfubpHYwSsKA
qf7kmjlo7EagXO7oe5jBS0K8zIBGSMr0kbBPq79jY0Q+CXjMIYCnB1x5UwRZ6G3IKtSS35rfymxd
E44zrjW7HtyNibcKgYPCRGbboGWu74wE+PM6iYEt7GMM+eVygK9VLYlXy/yD0o5R8Uv6RaQvI8TE
aKwiRct2vpXTUezbFPKSKQlpJB4qatcowhJzHTU0zXbNWIbVrvNDRX4fBIT1RWP1MHCUXB+dtSho
c+wsD+bXsWQj9ifqg6EAWw+Na9OMhD6vpDWG/W6oC/DKHnTxcIMEP2xuGUPkxZpoH4twYHjBxEoU
bq6joBNGsoWpZgc3gH0dbw8B1FSWjHZK/49FlEOxx22edlsHnjcsgoop5i41Wf32MkVV+i1qRWsv
1bau85sax7q/zdGdVxvXVXXzQD969JZoqBk05laQBfeAA0dt3XIj4kenToi7dDTXjm9iTzVQ/OOk
iW7quivTW+QUQUgqaE/0DmaVWI8feFXoI42dWnlEaFZtuMsIz4hWRa2S5kQ2d5wla9YeJd8imzUh
4uBZCar3XAxK+5BCbh3XuIZlRn4ZU4md1aXKSJMtDQnLaHrNSrYM8ESzR+Gu+oeAMKpsDZXBSh8M
oF/evtYCq1prPsqiPV29qiBhzSk6g9ZEN/oHknys5EUHZWNtkFmLdu9DRy5WTIB4IHF7SLmGtgIa
VtDbnvhmbdE5P/W2JbZ7mTPBzV50nyEbcMamdLAyRDTHsOteXp/PPwp/99M2HwRBJTovmGLw3cw6
6cW2UGyeBcTuaqM10GiWNeHo3xtNU4srk5mzmsnUHHRNtAGpYNi+zD7myCRpdFgyfoCjoMDpyoXt
Mb+PK7wHeEKg3agp1LiU+Ner6iptXsJYjDWRlyCDYVNxtqUgpc9MEstr7wOD3tafeszVXykQxGZB
vENOu30C/eH7cfy1C6pYrhQUB0SIRU1AKdcQ77yBHp2H23+8C7R/WEynHRZM47MtR+LEscLIQzmp
AgUAbvVx1+h99YLbPtD4bETJtbJmLsfhe2wx4Da4FhyRweHss4wVhWjCkB7TGNBp2shcbbIpGTFW
7tyAWMcNQshYngY9U4FON4kehzeVx8K90EQIz6jxTQV/A/N7E5SuSFATmkE3sOmuATzuK6A0vzGr
esmVB/Zsd0aLTE4NM9QjlN3zrShESGVkD2GexlKznlCcqy8aJdMNpnT1SsF09qBOh5LTRhAdAHXn
7EHNIGUAUG1NDJKBdYoplVemmjQv6ADxSyV5+gubtXZlHnT++2iI0gSaBIkMZOYiDQfBgKCnZpzy
OlWrBTlp6lpmWvVaQuHYXX7sZu1XngGkfxp7XQY/KLPmFSEGIDznVWucSD7yVWIijeobPgTFfcWU
4+orXymg4fFZhNSKW4OkxUXAbii5Ivo9q+4txgIoZQx6oeyDrenf/0deBw0JH7QRqaegVwbtFmdO
qB2Yi0XFFrykXuzNOiK3js+NjDZGlfbpv26oaLzKSRhnMM9Gfzu70a0SWaoHuu40pIX4AZoy2KAZ
TtYZ6JbTkLUai1TlX6mMz5+uaXbu8LNpqND4m1bm//zqqGcShrmKWGwvdm+UxrJ+9ejwX0KLFmOk
sllGHd5HV5obX1xrBo0UspP0mws+LZD/OSqZgoDrnFY/eZ5lvDfAymFxDHLZY5sclgkJjTR7iRv4
SaKQ8u/32Wagyh4OTS1Ohdl9JsyhA7sxilNGEMCTVo4IazsXCh5NUevJLSx3R6pusnKQ8V9ZNabV
7NPWFeEmDQ9cNjam+bMFlth7/EhtJk6kk/CZUz1HXzoaNr/F5Tfq7KbauqkZmslYw2KDPt+oEoqu
FHhUx1NNDuN7B/7+DSEuLkhMUOjQQrCNRzJh5NPlw54tGtNh0YDg6Zx6SPMZsl01uDXpQZ4k0KDX
Kixz+quubF7gC2r/Nq+gozoNbHhL+Xo69OVmT5CVaHncgI8Ew2MGf2xPwFv1rbY4Njiub3zQJm+k
uDmESBXa7vLP/OLqclmnETWr8dRV+vzw0oFpDTcR7Ym2qLSX3UBso6V3Dcb7uDgMALXDBe7+cnv5
sF9cXWS/7PxNy2G1nP/isEobPVWb9pT2ZtUgw6akXpBXXv3qm7a7sv6fvaA2g7CpOmEnzU533kp2
y5QSPDabUzmE1vexD+TvsmzFO5/pxGczq/d/6O9Geyjc+hWB4FyKoKOVQc/B+B8t0XSZZy+o6Tp5
4qQUg44TQHAlDFhTnorCHfu1asNiP0L/NePnNNQCe1sOcAC/F5J21LZK7Nr+NxEG6tDpGUNjhL2I
+dTcqVfBSg6IoJMnI6R8WRgwoUmfoD6O1tKnNvvHm8xYwqQEo9HDd9Bm2/r52UpatY8B8qmnJmyq
Z9jo5vde7wd48qlz5VDzW8yh0PSiDqIAozcy72ubAaA9MvGGk0MG6YnJ+SMrBuB3WuHRcpAp9Ens
tt5J95EwXFmg5spbne+NSr+Sn0gfmO767PXFlVWNRAZXJ3AxFhrm0rbIZFggdeSzE6i4sZeyzDK5
shjIwzCQiSpeYtzUbbeAp9krpzbU8u5QQkLwDjRmmuLGEJXSues+ZfCMPaWTybElxyo7BdkYdXtB
UB47awnZ6kQjJIsOpFlF1ovbOGm0zeAaEtRDB6E4XX5v5+UNP5UqylJx1rC14dH+fEtDm70WtURy
AiccfE+kNjw3yeNQZqCLFaiM0Soh2HPb2sV4DMWIOfDy8cXsBOh2sSKbPFNSZ7Z6Nlf1Uuz4IQlE
yBpcbQOdiwp7KE3YDZnyHCjOnnhG8z7xB/XkGoX6lGSN9ai3RbPUPWDqaEig54mh4y5Ez3oaQZHK
3AiLWaZvTDLgr5RBf+/9f76Sf88X9aJuTD07KrL5s9HUo6n7dXEsW0YQQaEry7Ry83UJAXMj06xc
+5Wr7eooCzdmSVCO6ebhQhQMgjLgmWtHYc+v1G5/9LNCLvOgzdeslfQ5s6TiyfbqZZo0NeCmlgg8
PeM/T7WzVwNgX3rQ4RkhaygPxQmwTA33hahhIhLIGAZ9t+xSokw6ijS7UxqGB/2PmEDthZnACmh9
PV1qlUYeG224ZaxE7EYaJb9Sss0V1NMF0rCBYFJCHHY+WexGMzEqxyqPuEjdBJqwZR0T7BTvZWuh
k2r5DeiarQPLpHvEUqIf6k5a36bvx23Ug0X3hbOKTatc+p2mrpsW+Cf8DDAXWQ0/NQshtoRhTpfU
tlp7U1oWCPoqQc3kSqgHBQcB90C+UIlanDQm8LwxLurcIOum8/A/eGznp5hLY1nU7tuQKnKTh/m1
Aav+xYPN3otRvEqvdroen98s4KDEmnRpdWRY5i46/vJgkxh3gNgfbmLhNstCp9kVSHxHpVRT0uWH
Zh0HurpIREEechv6KwUKzMrRMR3EtRcSipX5/C3hN8xZwYlkg75m5q4TIOoFm4KR+xalerkesCev
hxJxl0pKyEptcE0ye/JWxcB/JU4CZQG5duO58e8wqJwtkKhoYcVhvS6j8Dd4JoXUBWO8MscTOj/5
v+8ONkp2MSqVLUvs+ZzL4BEtYGjGe+GWv8O8u6/V8bumF0862Zgbr1TRc5Jpgm8PASP+w3euS0Ga
0jhuRw0Y8OWlZ36DSNiRnA5yZD4w+lmlZOV6IQcC/Q5yYvwRV8WQrz16IW7sYzBlICxpe7vu3rK7
2iXcEPBktaAJabX/fCKojFRkjQyMOJd5mwHOcOjbtenukdyJ4JtZo8M9tj4Eqe2AEYmhA0wCbxcZ
nOxmVJLIRiaPyvHKUnx+PdhooUBgUM7n4KyqMtGWNqaUycEIHYUQe14aPoLtIm3o0tZBL+9LMo/p
P+G7GwPtyu5jXlihIXHYC1DRoEeedAmz4oJ1wiSGFjXewBJyCKNa7rXYuokJIV0HsutWoiBsyW6s
bzJkThAhU7hyAWY1x98z+DsWRX/HnHK+x/ZMwm7sBhkRfIP4DUtPfxjJjlnVgMN/0RzonCVNT+o8
x4WddflhnI+ApoPT7UMRjavRosc1+xCnkDijNgwZniGezx/bVCmCDQQaPfzdA79kuwv6YVyQrzsU
J5c0lhryWmtG+6JPUmdXsL1Qd2C2Y3PbWJ4FnMBKQPNMdnz96OidW296ig6X+YsZmU8UQK2xjbTO
i9ZmnQfFh+PCcdv5EaSiE02fML5WOZ+9/ZTspOM4OlsEWgnz0aiBj2VIS+EfyjIDAh4SahTUMOAB
vfQLKE7BNvTyH0QMlAuZhn/8MuuYepnvJByp9wSPDOvLl/yL5x0XCw0kdmpfCOsGuCX52If+oUfF
heNr8NNkNzDyAu01oVog6JCrdBsOjiTYtQz4puQNcV5X7vwXT50xTWylYD9mnu341TypFN1rg0PH
GOc7sUN9s1JTM10B1cW450eId4HOi/gwzW2uvXUzZ+/02FHH0EzjD9uIs2feKLIIHlN06HIVkz4s
pVVvRpyBRe4AgGHw5DnWWUwB9cqFt7/1dJIbgBBfuRlfvf4Y+aYbQpeLP9rnzyUzA51yP4wPcShc
gj6pazCDW1sqcVZdpgXEOA3KbROH9qYJ6ifUkOLaxfjiCaVFgMSQ3Q1dp3kxHLeKgOgPTyQqS4gr
WaCSw5dS01cewUAEnWziygTuVPYLmfjWIgVvvoSjRyIstf8SdHp/5dMw283/vT1cEoscEELBzh6O
FlC/zBMzOlDspq86oMwTEZ/NaZDJXa5XQCg6y7nSgvrymGx/mDuARDqTEFo50+OBNJUDklbZ3drD
oGMFIrFJQXBdyXEReKp3b7HlTa68Cl8dGd6MKgQfRL6Isx5jFGHPMQs/Orhax3tGnSZvnagtbh3S
Gm7I3RC3qeWG3y6vA9rZO+AIpDdcYIa1U79m1jJB5WqjX42dg9QBH0Ag05x0j+mhqe94b2r2mxDP
SGwb65a86yJKjUPtAxUmg75M4OAQG1+tCPNM/MPo+MpwsEgEVZ7AEiUdXka/STc9Lflko4xGCUmJ
+U37ZDoA9NktkgR+5TGeTvdTleUgAsVZJXArTO/T7EtSMaOtFRnoB4JExocA5rS3FMBPwOYVwZtf
dMo/r+xYVFWy2rhrjB3OFhH4bVN5O46HkJCTtZKZGkHknbGZfKur2oneyUhTl44DVswaTJjKadke
ApsYMrXKceOyyly+pXNbKb1FSIO0qU2NtGTgHbNroCqNAAydGAfSbv4wBs8WJnbfNV5hjSwqgKgZ
4YEwLOxkxU5PW4gg/ynz+qqm//xWOExippug8pDNH+gYf0oYpKFx6DEvM7VPwdsuQL5pe8cNgccQ
BxAUpKOF9rVb8sUzPXmyGRYgKIUyNVtOdeoDQ6Vew8gVx0vATPFGUY18AZpln4COTdvIWEm1Egui
m4Z9SC73JsOYf+2VPvvIOtPAFFXSZIYDOCQ/L+vQLS13RN9+qGhhPWp6lPzo+tx9JjQdwC/L+gMW
EXXXY2B65FVwnq88CNOSMXsZmN/wbQNVxZ95ba2qJJpXYSUPVatW/gJPWcNyru46MvqWXmAS1Ixg
46S2YOZj2B6eS4v/8jmcv49osumbCUTZvJnz1ig6vtJpiDM+TEsf8JvMJOU01IC5L8hX87UVWheI
UJcP+sUbwC4c6ASvAbuuMzmqaQUBV4XAUgcg+tpTWjCMSUeUjBgA+WVIBWqyBBdBbP82ShQrRQsq
uyZR9ePyiZw/AAwheQknNSXbivl3PSIq0QHzZx28xgTtOkTaynH8n44ev/RmYT76Q1DsyH3CmF6m
6r+vAwDDGJxJNuAgieYDJAApQZtkrnUw5dTByzTffywrO9niM+lO+JBItR4MQVBlVwWYVFTz4IM7
wyqiNK+XL4T46jmgxp9uB58ZdImfXwWvgivAFhhCsdT79WDF2tKsSpdWRBhs+T7166ohzBjelrPA
PElQYK+kq0j1wZpWRrzUu3JY+QhWlgwkuy1qpWtN/DnyiGVTY3BAN840KMbOKCWuD7eZV0Y/pD5J
GhS++QNROfrWILj4tTdLAfZ9VI9+YtRHzUwJ9ASlsK+jpn3D1O0mVx7is3qA02HtBvgD/4C51OyK
2UnXQ5Mu9AO81P6Q9MYolpXXimNW5M6mwkR6IDWHK3XlTk2L4+dFg3oc6QP9CgwfZxMqGHeaA82U
ZTvzyTDx/ae6TMxVGJHSUna5A2a+xQdTIVNa+kR3LI0CAz6O4nA15l39dPl0vrgKFOesIH8r9bM3
2XZJe+xxpWC/oWe9oGIDOpmWRSkW3EG6NKrt9W/OYNhXBRDnqyd9K0P9i5lC5Dm/AX7U2IVZlPIw
aIO5ZNNarKpcuzfjDDw3DSheJUGeq8UO3aCnSHT5tR9/tjvi+8kjgAKDsei5a8DL8zDyzVg/CJiq
7wA73K0IVO0+i/Aj6aUrn9PIaXe+EqR/Ll/22URrehfYjaH9YFCGGGa+IS+tMUGZ4UfHvLS130Mp
7ecwRaqHL5pv9uVjfXGLJ88AVRuIIGrKWbkik9QY1UGJjrT73YixpF7uIzMfn1U5qh+m72j7OC3k
v43R/v5CQeMLSwbiXW1eJHm4hsGZdBFBG6oZb5qSuNeFF5u5xs7PNGtEmINzb0a2+JWXnvSvvGZf
3FpeL/odE6nzXFlhRwqyNiULj/AmCVsVUDjzRRLmMAiCzgR4apX/o+zMeuREsjb8i5CAYL0l98za
XC6XlxvktrvZISDYf/334O9mKilVyjPStMbT05AQRJzznndJCTsetWJAdeNW6laN9M7qxuyD0QPs
Zeqk6xlTOJSTPUs/uSCuNOt8m878hXj3hrTXlm7ZP2D3pZXkO3cyIb3dKptjGvVleyRfV3NvrIF1
BwwUaVEp8jZQu3nXZ5U1EBNXkLN4IbdBZa8DwnznxEjTzfZ+Og/T2TLKrL3UbjWACeM4qH4UZFeM
d4RSjTeWxjsnwWKWAKhlsJ8w87vaeuFzj2OHJ/elMNNiV5sG+FuLWz9CqCD0p/FCX0w0dRSRFZPq
Fjl5cErHxW3Dvm34tT45F0IzbTkIEsP065nrnIwspCHMyUaQ9SuO98WerEWdyUeihuNUK/nP336P
sIucZcy5SP5WR7Vs6p7MFju7QE7ISMSOEm/jdH76OuqpezGhpz8RFxPfeOjrXUBAiWDYCeVIX0YH
bwuEophIPK+s8OwZIVF1asQnO7M07+csihxjZnyv92aYdzcuu4bludxSHlnvW3KogcidNisxUZ9r
RaKo/4D/lr8VwHHEZY3tJsRKaRu5eYwjgf9aNPUT1s94PSV4rMdD8pdMP/YlThoeAjcFELRuJxm+
jSSRT+fOkPVldFWH6Z02f06Yk/WLw2H6/PHrXq+vZULDlsbXR6923SwlIxlPZS6Gsw2z+8FzyU91
0OL9oHuRj5qTFree+Lo7s7EEWTS9Phv+iouycIzbJq76c06G64uRdzat6TzHOzvx4lfwiPCYCzE+
xpFtPEaaPl88CKc7iLfdjV1nvQkjdGAiI2BTLMyNq5MHv1Km+rPWk9Qy5j+jzHYf9C7Wdh7K+ud8
6OEtE8xw9OqbV37voVvgWmx0S5N6zV0I8YCzRwyDz4lbGv/kWdS/FmY5PSAGkgesP5IbL/md/ZWy
VsBgg51DeXdN6yr9KMWSJR3PFYnWuyExxWYuVBPgUZ5vG9T9p7Fqoq0sqvEYCwePezW7h49X2rob
Wu5huf6fseA198nXFyvvthuh+mMJBMj5QrTonY9oOJBFhqeRSOUZg0Lx1PR1vv/44u+9axY6LmnL
vrYC9mJ8Q0voDOM5y0r3MSy65oKQKQ/QuReX2R7Lb545dIdWtvqtqfk7C34BIeBrwqcTKzkW9qNp
1ZA5eFZwk8zPTdn30x4edR3+bAi9G57BTgleyUNY7XlghIkzfR5N6WUPxsA3sasri2mA5Hwoz1rt
iOaxx1gq2tFANfkJJz5CGOw6SfzvDeb1xn7OXVmTYT43+r4R0uzgKRIQcSxG+Jrnqk8ETn/mDKki
8mziafDkIMVkUfxr+1QfZHYwG8Msz+VcGmRxwMT3f05OH8qn2LIT8nvT2mwf3Kb3m4s1k+tyDqEL
RXvlmLE6LQ/fY9xi3DyX31k/3jIiAuATIBrXnytpo91ksGrPriypESgUQ//khm1X/yafDrP9ZI5N
1MNl5BAv03Ugt0voZXvjfb5zZCDBFjiyLMCpuYJV/NDR/BiGzNkh12ifxKQ1El+/ScN2PKamNgdY
0Oo70NAIY3iADuzntQDzlHmXCnfchgOB6B8v7ncAD0po5ofYNEJNWmFtTTtFJA/G89njg/6XrMfq
YnZmtKu9SV7ihaVMxkaWfqVFH05ZOIUPEFqznRJmc4P9985OA5UFbAVEGX4N0ty3B7luYqiSk/lG
rolKv5ptq/8H5hDumLebPe2are1m0ca/29ofD7jB2S/9mHm/P34g66WytK5M22y08pi5X90E811X
5gwLzolQ+SbWtDJQzlwfTLs0tnldxme9LYwviarmR0VOyve/vjyjZCygF/Y8NlhXlzdn3zBSifeN
EYFDbh0vnb9CT4ka/BB6cwpwMUB8Qihb/Eieml9vjbSkevz4Jt5bFBBZGefCxATuumZvi7BJU2t0
qnNoVDVprJWX76fWdJ4IzIh+F044E6sYj/2TCGf2CHj6vzG3IKXBysTfQ6EA5ILT9g9QzgnwdlWI
CsMZSe7MeVQomTZU+vJ7WeTkBppT7AUMI0MRyBHTbjmnSRek8RBWN76SdVMLFEsFjf0ajQ+gytU9
OHyRRkcmtoD+IIJyLoYvaR9mOCbrrvny8dNf17NojGE1LHYNsOiuG5qE8hCVxqCfm6HtYeWkYtp0
1dT9Ow6t8T2SfvfkWsQi3nrp130dJzzF40KkoJ2GDHu19IShE9ak9eIUxxOuYGaHcFTMMnppmIB/
krZfPwDLd59EPmufoAXXz1mh3+JBXf/4pcz4/7kd8/o18F3VCR2L9K2TlpmR8RSG7DOHaWw9JJvY
ddd7kUVu9ahPCbj4x8/9+pxnF0S2AIKHhAdzjmvmkQXaHJtEPZ8iTLLMMzI9vJIMk0TvTU+mXnav
ObmbnRK3UMSyTLpzq7Ne/3agE/gMbMacVKvG2vDx9xdTP50SMY4O8fUJsZ9ONl6ITzMui1vQNu+j
4gZO9s7Ppr7gUUPdX5g0V98XnHZb8DD7Ey4TYb43HKLeiOYdxvqONHiz/IHRlfD+zUqqsxODu7G9
ASi887Oh45r+8r65h+uPi4x4cDz2kZOHW5B5j5GlUUDmi+ukDerJiwjt9MMy2Y5wHm817OK6wmIY
jmmIj2CVE4cJuvX2y57LXtOquptPxdjbw+82sZ34qCHLpbQkDJ6chbBwiSDDl8/2d4g/826XkiA3
3hvNYMcvaV0k5lEnrKy+OCrW/ENV6fp4cjI0f7sYua5xaEuSZ7d+LLoCSfFiQL2kGcokPpYMhgsc
nYw++oEBnGvekRNvRExCm9A8tanmjUuGei1/95YqnU0CdlsgOW1yf98vYe236ATXG93yOBaREMM/
zwSrudoD+CwoN4d0PPly+tErv96X5Lui9/+a1gO8TVxCt2FHV91bTbYZnPI8ZeE54++RhfjVToW9
77T4RmFwfSRzU5hPAmZyRwIW3LJx/Y+whA2DE7cawoWYXtv0mGF/sZzEzTaqwM5+07Sq+bHEfB1x
yGwcEuai8cYtrE5EQEYcbZZlQkabu6JZdV1q5e0Ar5YIHu8L9r8TMcyONE419vnkmY2FFhQyyZ+t
VhSfzESXPLE8+kV0aHLje/mzJv8XZ1+ogHQD7FTIbFi6V2sWOrEep3aP362c5TaFWR3Mky/5QOxu
2+bdJfN0nB4ZxgRE2ZJC4uFnHfaxCvLS+OEYHWliS+v08fZprNcOG+eSe4O7CSfJtXwuj2iKhq5w
T+4wm91jz+hQO/tl2sd7hjiUlAYaZFKQpU4McCxbgy/GTkJaRwVr8NDPCuO01jAHfTtbKdHDeTFV
6cb1hyS/0b5fN9ELZMxqwhsMGhMg5tUyZx8xSIorovPYxYmFxqTRzE2XoE9GcC7sH31Vo3u/8XzW
W82iQHMWewuGEiueHGF0VFD8+HM3m9MzqWcpgVa98A/8Yfmia4V/iYma+KpURNHdlBh2eRS4WYD9
u7qx6b/3shYpiEdkETP0Vdkf48JmGW3un/zEiDa6YLZaFk1HjBl5D13ovNQq+oY/eBQoZE0bq4/H
eymT7EBXeO+2Zg+IaJO9OJf6jee0Po/wN4ZZBsBOp7aC1zFTGGcP89dTMw+i3gyqsj5VpOOVG9WN
lhH4Vdp8E5k2i83ol+Mt7sH68jh0ctnF+4hjaQWaGmZoF0hYTrkcu/ScjIYkpWJwi2qn2H98fBON
IdtrdVNMF9Db2jl+vE7Wux1Ev6XYZbLPiXjdq87aSIPYROqUNrWQv4jOoe+RpVl4p9bTXGdflDLV
L5zJyt2IeOrTUwUQf8t+Rqw/Z+pummW8j3GdWoG5s7LI2jR8eYoInS/PiTJb7c4wRkPAaBts92gl
rWvd0UT3eFi7XUlqGpQ/TAaiuLQDw+6H7hwje7bOHbzGeD/yKWaHFDs3yQlLVOZF9GQEPMw6nr9H
EvHM8Nz3YTnghq+VLllybZo9V7rVQWUrSUQKf8oIn98IynHUq12leWl56OF5pXeM9YrwmMXuUB16
pPwyqNQQ+Y9mqJMmlWSlIc5T4jS3mpN17UK5xigEFhS6m9XRVJIKXaBryU8aIIoZdKSuF4Fv52OF
KaPZCJDJ2PY3EQf9rYW6AhN8SjNORnyPPAonCHhvj8VWWS7ifpxum9zJiwP2pn76xLwnUwdv6L1p
r6zSdA4+lmUkt+JbNu78Geewu97HM/lkNqVWfOljNA+nyA2L+RYveL2Q+YTomrg/z1g04W/vDwv3
UVeh3Z1ipTlVUDcJ7iJNNP8q/L5+KaFwfPZhL2Zks3bG3si94YYg9b0nBHWCieQyH/KYVr29A/x0
DK1W7ngKWzc79iSXNkk7bF1b/mqJ5gmIWU+DjjyrjdEmR9xM73LiTXy9HQ6FcUuUu95Y0FwvYxEe
hk6Df1XFcOC1toXXw6nLZzi8KfOXf00Sn8kltpuTi7IB21sB/OJkVfzXdR3ACqA5DjfL7ob58Nsn
0aVeM42axqZSIAYh35vSQJkufgizt0vrbLq3q9QjwQC+CwfzI+Yg3yrpWIGa5S9baf91yVjzX5S6
sduvFgk39se0wWEFg0RdLRKorSSjzzngXyHjTTEm2gWBXP3ohpP/yY6H6EFPbZNcVE1BgsvMG5df
vZTlVSyETcjjvJJrw4gBcSv2+d14qkonf00SPK+QKfm7pCm8fwq3n7eTr8tD6+jO14+3eXupMd5U
cQt7ksEcJGabf1+32wsrQi+HcTjxZJI+Czoh2+FSW7lPq/snzFyJxtaPJqLYcjvVY+QesxyH8zSY
/JwccWJF/fSYko4+HftlmEkCsDYskeJxFP7jw6gRj31eVPEGoEtNO8tS1KvJQOD6Xdllmb1jHmsW
DCeJaAvyOpfV3igNMp0rQbRcAOAVe2REGVG8MWvDlK95W2YqSObRro6tV2YuSqg6Cw/ZNGnWkyZd
X5HtBC3lOEhXTUcK4tTdVabXwRRCXe9sool4k2NUlHl511kWEjld97toI3v4jmercbL+IcEwwThr
jdf5D70DyXtXtFLQQGVjJS5mDAvrxrtYlYN8kbjpLn5ny2F33QQKfUbm1BoNogBjeIocTz15EFtf
RdqXz4sV0w2q8HrVLT5nLDquCM/xmtLU50ghZqttTjPD60dOs/QixGx+8WMSspJeWF+dopbP5TBn
3z9ede9dGWaKTkQK+AKTy7f7wEDVmw113OAY0yXlDn8O9zspphpJNyFysmCyAJ+Ooi7SeTd6Zuj8
dZPAo2ZWiB0C2NbaGyRrRqWPTPEYGkHk3dhELY3HxPeYcTCrVs7WaUkBu7eZAjQXkRSZfbQGWDIv
WaKwqyh1vcoOQ90T0LyYR4QXsyadbDtkdRfe6LPWW9MfYSUQMMSudUQPJq1hSBFRn+yxjZ76LJte
XB3HPaln03Nfy+y+l0b4mJF9UgR6h45u+/HLeucGGNovWn8eFJmnVy+r9xqPcI+wOJWEICz+VpX7
4NPpfZ16zf/aF6n+RAyC/uBXXfjo5Vb18vH1rz2UIdzBhOItgYhBwsTZ4e1qsfIp1hDY5Cf8+XDk
Q37j+E/DQCRkjItww3Eipd5EZ5HWjn80Gr3qvqdOOE73IE7lRNk+ZOUxBu3HqGiZpR4dvKvy+1lq
Fv5L+HgVB/yB7W5PPGmpgtrWI/aRZkH4atFM9v0wiW745Ml5yvcRYs7pwUjy2SoDZHapdYgJeiqf
ZMlw+y7xwyE6fPwEViOJ5QnAW6fPXvJtVkwuNIi2iHVRnHonscPAkKk4F8KDURBGpsTPYorgfxIZ
2XWPZF8vUcJpFZmBl4Ra+9dnFXsGsDCQPA57OFG+fRtmzGGReUV/SlRh/TfUsvskR2V+yjGhKjeV
5Elos1E/2LjS3vBVWreL0HB5ueDffxIFrqciQy9tyFZee5Kju+BWiR41n0hCLaw7FNvElQFZuj9R
Yob+pS2J1jsaWeMYT7NVt5ivaeZo35mzFeKCHdkSYXTMI9+nUunJrVf2zmZOTc7miv+Tj//u1WNi
VpxNOFTiWObqJSgZMRLpaHzNZvtbVukPmHXc12n53Wgja6Pp1ZIppKOrQkO3JWFWBCzKp1ZNbuBo
+q2SeLn22zOfmR/TP1ii3BrcgbevsOcbb62xYPcjAKshTZsm4RFkyRkCU8q6OBW+Gc3HyseHjOCo
uJpubCnrktgwgbjprpHAQSO4rkJVGk34BVbhSeUJbMgh2+bEi228MLmUkWgDEeZFYNZ9vK2L4Z+a
+pghRbapnLHfZZV2y3d7jauhoqK5hMgAgYeu9+qJFKPvDmij/ZMXkmKe5Ev2YBwTBtuX3xjtVwdd
kqJszW22DwFtgrCT4oj1vnv6+Et3V2+Ge8DiZGEuIuK8/riaOOzCWpreKVRd+X2Mp+gR68f4XoaE
zwQtXnyvsje1G4XHeodnr1g2Wa7JeXw9Z2M43/TWZPkn8iLiH8NcLxb1UYXlYxhf2kxTX3rmNJ9r
QNnPcywQMn78q9dQIuMe+P2LCwbMKUglbxckOu/E9nGHP0n0FvvBrf6xtfTBrh12uepZH9TvYojj
wFeZuRv7edxEcB2CCGOODWjdS+QM6f7jW1p/IkuuzjIGYAyEh/hVm9THaZ0ynHFOsA/DMtCmyN04
cyleUqfAy0DY8XflEKlOkCOt48fXXr8OQEEewoIzM+y7/jgi05KjMSv3hDVFaJ/juYqYeWn8+FNu
NYZ7hNraCqA5m/ixzqrK7jRiy3fz1FlBL8uqMNET8ySAvf+cSv8DeCcR4TztEm6Gt+I/KXOZgIAL
57kf2u7HoJlewEf6yZlifSud8cUehh+eM0z7whxJrSAVbaPayQo8of5a6ocoBaEt1HImZJh7XVfK
y7rEKGd26ES8cD9AY8D70MTRP1X1Zlbza6TidBtNXoYaX/un8IbzsPzp8vf0k27+7WLhVhYSKgUE
UBW097fLt3FMZN0kXhypd+UO483hXLShth3Hqd4VjpjIHxwqXDWrmyC8uN4wWCdUhqiu+YKQjFyt
0zmOelDQ3jpGZlteyN8L5WYUXf+No3G8J0N1eNJai9RXzUG5ttHGNnyO3NYftmPmtsm2Q/JCalhR
I6X4eBWvFBO8pMV+f5lToAJYiYeIQ2qwAGrMo89cqdypIS7dO0c1rrerbDOP8Lks+/o//se6/JWC
AKRHnIF0FvlYs8N3dJTFZZKlb91FXTkYl9Idm3hLSlzsH3Bhypwb/dBq8+VMpMSE1Qxhn+imq13I
hVayCJHGo+mFkwIKihvjjKhKRGcZlWVxGIijr7Zpg6D1BiVn9cn/oavy+uBaLC3J9aWJ4OkcO+oP
Y1aVezMiZaKUs7PVerJKZ44kts9sU/iTPDRNeWP5rk8/1BmUchDmFywPkOrt+iUX3lAmmqpDyGg7
wNC12IiGxE8nRdMjHMXJQyLgxtHld9yZjF0Ra//ksXXLwsBaFuubumS5D8p35iH0v6vYhoQMmjIN
kRjmtvGzKBoR0Nr8mkWnbxFlarB9KIVI835uzNbcGgYq09msWv7ceVC6mwRGhsWmljQRkSjOa8X0
y9Vli39w2QSdJ+5aSCobYpXO/DGlV+c/TlgVHedazygp03oxiLiLnHrahE7xGgPxB0o3P6fVZGyQ
eR2Vo/4d0yYK9LnDqTmpS2xmRxNO9W1c9Z0lgYbHJQpkkT+taNN42IOHmYnihbcyPSUkwZanzCv1
8hy7Kh4PUV757cn3yiY6dIadG2ei4ykdkibsCdSJh4JSMs+G9GjGZqoHncSH96sxOBa0JSyd0/OC
9oVfoxQS0Y6VaVN23tgDltbs6o3SKTAypcsXaxpTBNvPEKXWHObR/ceqWDI4vhB+Ztb/NnDfRdL9
F1koFsLIMrDKqe9iPYXzoUUnJ+oUkb2WuIFBLl/S6o6Y8YNAwueBT/p2rftlq5d+katD1Gk/qrl9
HFOr3yfm8Cua5+pWF/DOiv7zwzkWmNauGDtWkSHKslVzqKZafsKM1P0k+4HM5NLGrdkkGGhLssz8
SwuT6Vmf8lLygBr7Jt6xOiaWd8CQH2s3Et9WwGuUmNqYJGF6siqaXrj+8GSH0zjQl2xoaB3vZDmV
531idDykJ1L2kvk4NPnos+JGDHDsuGvsYwzpZzqpMJ6qGyDHusPlBhGbEqC8tHgrPnHv9VPuy5Rp
q4rkSxImYZB4yg40rQGca0rv0apUGPTRiNcSu9Q2z83hRt21crMCBqP6XnbChee14pvh8MbIJxI+
J1YebaA/HfxO/TSMfsfg5blNw6cEFCgYjPi3I3s2mb7rt7DaJVSsFK8T/5fflN/DkNuzQt8NgIe0
YMJO6cZn9cci738WMUb9iz4aCJ+YCxbydYWIn0rPluWmTzo3PKPhSOIhkMPoquOMYzp66RBe1z6v
4qQPlB07xEmNofsKklJoB6vlL4FIkuKxjqwcXktbvPa6Hc8b2GQ+evM5LNPPOfrv8SiiRjg7LMzD
f6OyV5xLZpyi/e4Nu8HYQGa5dVQE+2SBnjdFt/WbbFSXvGG0eYlDLbQ/x4PTfPl4X1k/AHoVNkfy
vhFaAGBeQUJEyHcVFpDEeYWTdnaT3thYZvuqXMyNieKQgT/FHQGSIt87Jq5RpTSmPR4+1hazbX+T
Ja6xYfQ61AEm3vPD4uMVaMRKH9GT93iAxeW+qQx51gcAf8C3iI7Ux00tifwDoxwHf/qsfAy1qoGX
Cob+FTf0+ly7IrvRKf9pff73VdOWsXtiDwr35J3OtK1jIt/ArO5qtzZnSCYZ5++Qti+Yr4wn1YZ5
s5UDmtJdC+HhUHvNeKdNkMXQALj/lZZy7Z1jQx3SfI1XS1h9t4v7afhPcuphxqFXwtp6mZcdNM1N
9oYbc9wnXpXsQ/4jDnqnY3tqc0iGg+eVez8fvSmY/YlCsxA22X15qvnzrlaWry4tILu9cUDusf2o
veI5YYz9gjFRmLPgKv2l6Rov3pPM0oZBKv18OzCYYAo0TphGhR0IHcYxo70TllZMD1KFmnyInTER
z0qzUJUVUrQ/AP3sYaPM2lN3npsqNLmduPDPNP/tCK+rNgTU6U9EaszmlkCG2j66uBzf1Z1jfi9j
O4EvGXbVD092+Unh6WcFCOlQtM9q8J/qLvajg193Al5EJ4c+aN1qajdYpbc2HOms/hK7bupv7NBL
X2cCL75qmpDEQXqV9tRiZkfQu6iw84fXnvfbEupqhkVBkfpBEuuldSwSEbaI9IhYoIljZ379+Ovw
rigeLrQ9WMMwAIBXAGyv0Yy40joC10R2H1q9mPZZHWo2PmooUxbDXXeGYB+nw65reyPbuFjW5IHV
ECqzmRsRxZ+dfBzMz7YVhj9ErMoXp8TNKgjNCuAjJjC0CDAoYwIDd9n6BfasD1uIUbG8eEnl2LuK
rDon6Hsv03c1PkaI8iqPxIsCYPLeTIR3xtXUn7epbAua6igbfwlj6JOjGRXWEGgWgoAvGlx0esfJ
mr64uVESO+XiON8xoTeJQX5sdE2gMMwYkSE7Kba2zuA+8KJ6+l7nocD9MEyl2KS4/da4koVLWFXv
dhgOk4j3WIxd9TBXZvhkROC6/D1xs7WNHEIZqyGU28Ryuh+SLe63y535Gz8GmT+1fFe/hiSaWWCa
r34Q2V2Ruxu5cjiUZmheOq0T4bbw9Hna6FqSvhYiNtydN3uM4/EMT+HYZ7APmI05qPe10VPP2MEV
v0NAmd+WZCu4nw3oRuzluui3I2jITX7tenFgLIEcD5MNmqmVu60yamnBcaru/M4s7x0vah6pJ+Ud
31B78VQfn61BJA/DqPmvlR95d/Gg64HbzM2Nduv6zGeZ+osPIxUuFQmGJ1dtc8o7JiJGU3ezSvKz
2Wvt2arN/0i+JVBiqnajHXv3aFlZqV74SbaxduPAF1cd3587wGcEaumfofQ1jlAMFIOQm9q7tChx
GVG2nsvAZlb5gi/9wAjQ6yHAzhP+J1rlz0cB+b3Y24SmDDDAS8cOImJk2w12y9l/vtcNEKZ0P35F
lmo8w52cFQYlKuL0mBxsp3W9t6t9pU2WOgu+Kk5rCRU1cOaknYKeLDc+xLEQ3zIwukM3JebeZQQl
t3pPasRONCzvAe6LeMIK2S6PqTO5ArutvNm4VVs+RU1MPOyNzeRtvbw8IqKtqDaAGGwCvK7q5cKQ
CQaxRX0XzXb8AGJl38OINb+qkUybQFOJs6/rwfjcxl10+vjS17AgbnogGni5MSRGcrNCZdN2wP9G
xf0djlXSfswrvcy2hlDquZ5nwz85nUOSBNlpyT41yJnZzPEwjS+wpPGMEA4BrJsWr59vopb50W2E
+PXxDa6WD6RdKkWG52AGYBnXXXvpQVKe6ubOx+euDSbRpyQpQEf5kvUwg3I3Gl/xLSntGz3MFTjJ
c6H24R/DDBunHMJ43/YwNsocVzp+TQaJyr5Ho8yOyp3qc1zP1cWHL0Zwce3uUaT2NyYw10Z3XBqQ
CxREh5cLqea6fYIEEc6yEZg4eNWJRKw0CMnHa5T2WISzHthOCypo3ofd/M2DryEr98T/5d7puh9d
invlHGpxMMOhKgvjE25LB5D3S9aFJ7vBcBmyfSCGFiBPw9/745d1Xd0vt75I57BWQra5xvhN2SSx
WgoFDJ+ywMrDb6UztYdGK9OT7sgfU2gsUUsp7oS2x02WOYk0gpSlJo++jna4TygcIOvdSeV+ZRZI
SpcZLSfncGuP/qOteFP00SvD41ocWAl5Qx799gUjbCe3RrXz4iNZjlviRMph0+W6+FpVUSV3ea2g
asgu66FkIFZMFrFWc0b3OPaBzriUqgy0jK0hzrMgj2T1JVrikRzqFGfbOU2bUjra1UuTONrj2Cuz
OMattNt73PEn63HQ2hjJ8mzr1TGciJ19GvF1AzztStNuHl1MV8JjBzllfIgySVpPYnl1fxyLXhDu
0U3ltDUoGrRD6sK8xRWQKvOCPxG5MEWla/bZHGoPL1eKmJbYqdaZXqe8UOGzitAFXmbVJfIRo3er
L4PSlwMOK2WZxNHGmwT1a9YmZD3HmTM2B08jwRxPE8uu9YD0wim8G6FrtMs/PPlSK+H9XlgXxB1Y
1jfFLG4b+1nt7iTc3Ecn4hCEi4Kj85aaWsAlHwibO9AGd98/Xn7rbxYsf7EIXNIz8W242kehwWQz
b2e+2H1j/mwHYW2UX2QPaT9GZz1S6q4o2/TM8oue//7K4NILCQ5nNu962kdmrSCns58uiRFb37vC
MQ+J3WgbxCscIRxi3xuj8g9E+VWfPr7yNbDIJ0c+KXoOOlQMMhCUvF3HjhuX/oKvXOD8xBfSvext
ZhfpQczJz1q1nLVumm7rzE+3xWAmF1yFo40iTPrGt//Ow+dGgMgXhbi/auytlHI+j4rx0k2efxrw
RfmeN7O2czt0wznqvqfEmMk0R4RyAwG6QvGWJwC1GfIfgi2oxNcPnyjmMSMJz7gYHUFWUqdRlV4f
7YYhzx4ZIhZbRkHpJo+ddBOiEL9xhL7zw8mjAHyCRIFD9/Wqy/zYCvVoai+V0zpf5swRDArMag9b
pL1oJtkYpgy9S0QVsP/43ZvrwxHgb4G86EDgiF6PMpk5+B7fUXvRzVz/b3KcuHrqiz6HAen7rbeJ
s6JKn8oktIxDNCB7ga1glb8TPgO6NjmhmB/MQmPMZ7ZFu7fsuXjhozWnXdl6zCUTOKNyb6dt3+yj
TG/roEM39YmoT+0z2u8JzHHq/V9R0SZkkMEjHzYV5R1DLMSBt6SK6+fMEqcGID3SJnr4upTFjdUJ
ge/hQ/t11m+ipkFZLPPi2DdzeRFqDp/m1meOWNTNDYRg/Zwtm1kYijlSBOBrX31jVeZ6XT7OsMAV
xcBkYvJriyF7DK0G4nPZtWeasqy78UWtr4pA7Y+7P+xw5AtXAEzYqti1Bqzo5iRsCbTp5audteAk
1PnwYtJIMbhsnFsG7u/sKCikSFrEZZJ/MSR4u6OgdYI7MEf2xcoxlYSwOJ7HJG3uctU3zxI24VPW
VtaeLLsWJm1XvOCU1x2rLq6fP17f7z0AF40s/DkO6BXt2R1sc6pRbVwsG9P7wvU7sYkrz99xpmQM
BFiKc1OZvz++6nqdOfZCtqZpQZvAK7/6+RR9mUp04zK7s0uYbgqjsTaSex+FzYNVTwS1WVV2EvOY
/f3vxQQPQRY8LBQB1yQsDJUIGnQi/VIXRfrCvGr+RJHnlAGUNXXWUtP4CTc3vHGCLIXO20II5ByO
ESGztIqM5t7+3khisFtIspG7PiXKYajG7BJZ0/yT0yY5m/bcfP74Aa8vyGYJr4keGX7Mqjtm1iRr
MxudOzOPVQTKnCsLfDUf5SFL8NLepLpW3eLQi+Ub/d+fyfwYO3OH8pRqHg7K1WuNgQwwSaVpcSdU
VYfIKcJ000QCjFEjdNIKckYiT3amlX3Q2dnUbfrG6X/2pU2+j5Y42XQyotbvL6nFiPBxTGb1ajdM
9PdZU43Gk2hbpe80VFFqmyAKI+7ZMKJvNvmg8a6LC4H6KDIKUpqESOL0Es6GKwkeyPQ7RqLdl14v
e7Gtc9/4FJIkRSKArdl7D87OTTfS6+/qDy9pIXjBKIGRd92Se9aUYV1Evjds5cHc2ANJqHDhKTMJ
T5DTv9Oo9596x0aJiWCP/4xN6YSbMF9MlxPUXoQeds5UPlS1X/zn0aW+5ASfuAFooDtvsKu0/FvD
i+uvcjnXFxMU+CL4ZKKHe7tK8wGWRG4r3Ac1zarv3BLCLchAJS+kTXuSFsl1H8Ia0DrQVSWqLXYp
Q/qoOqhdWx4FntFdNDXLq6hEsc+devhUzyapdJCb7XwLxyQR913UZvHh4+V+HZJHSNWSQLMojeg1
1oSjQZCBokvhEv9YNzoHF2KtJ1SEgmN2IUYGNpkM5I06c28cgWBm7btXmimmhrFt10dNq3N7S4cQ
hxsVptn/UXYeO3IjW7d+IgL0ZkoyXXkrlWpCqGToyYig59P/H/sObiurocTpkYCWkMyMYMTeay9z
17p1/zG03bCEWN8N5S9d04Rzobb4hBxBVnI2xyNArO3sPb9u1wVyn5sHJZZS2GdEhiOKdFe6k3o0
F7V8x4ffUbt5TcchXmZIaLHmes1LHhjaJerHOZPNgyFjbO3k5nDH1XY+ivFxA0hVtSRX9pyt/mGj
Oy9bGIOdxb6eFohdUKwncYMrGPGnC8YbOzEbOhpqS1/SOKUlsHeOUt2w1+xK9McLC3w2gdxst7YI
Ni7pjcbzyb90k7HnKSDsAdOO8uBkxVcohxNUKu1nZRRJOHsoULhLm7DqBh93T6ryC49w/krzCCwY
PGuGNeyy80rQGe28A4JRhwYibkhJ8u5mDlCsct7rqvRDQoyXvQUBLXRUALdOJwSk7iF2ipUE1eFR
WsG+MYM6rIIcYmReXxxTu1u58u8DeHtErlSPUhkruU9mB+NSZqKrhTwMZU4Oaam9lEr7jSHiEtoi
OM5O/sIy8oCz+GaZ7qPruSVen94udRnZotJ89KlBD/PcVgcnpRNds8GLfCJfQ0SwaWz5hTyMxQzt
ho4fSTc2+ZmlfSew1wzLlWZbbb/NVA+/KCS/tWtyrxcY6ztZOcZjp/8I0vqIk/gYjdba7Qyz+uBg
rDd2UxIOba7tEPiSK5pqRkjc6cOkskcmuS9Z3yEQXr3mm9vjce7PubtzBU6kyMTMUEpAjKpdykhu
zxHUywNhJWVkO8wnBo+SmnCNNJo8AzUZ4VT7NC8JWnbgWKwAowkBIGEuMBbzm8WK3Mohvqsuf+fM
H/CM0fXIrp0vg10xOqITDEWiqXAxGRXKGp8gW6Q33uLjncEVF5aiROreGT+M3FyiTqoXv86++8P4
MpHizRRVHD1Kj13aEIhdYSEQKWWusR5MPzGh5RassfzQ2u4RHVgV2QI0kPRPMBoMhMHeWxGP9Bix
GLfRv174cYuBym4g8Cm0VyfHJ3Sw4LcRy5p6wS+HBKLIq+r7PGieqt4s43nNrb3mY1tfJxgvrAmM
Cv5CHdlpF+zSmqd3E1NdD662HDlFH6HTW5G2qCBSDJwPObZEcVsylNBHfJsHG3CyDtJspzXZHPtr
/WNqfAfwzMOxDVdHw1j0uGVMf9VRW+5TcJPIWS1M3HL7dst6IPt5iCfXfGVw30WZ4907aChjrPXe
p6afI0N1j2VXf63rxgvtwX7v7JqZlCJbpkq8Z0sH6OqtJIkylNSRnokm9Kzeu3A3UqOdvVpb98tv
jlqGLQWae9YptOk6+F3QGjfebKs1anIP/kxTpwzJ0Z3oX+oig3eiYdPYn1D6GmMo06pXMaCr7tFD
1BmZSlndPg8tQv9d0uHIHVWdGsdIOcpxMO539f6IkqjqI1caY3lyCNDMDwOl1IfTVmXH1HDVf1lO
VWColKcuxvCT89Znk+xCm9jjIk50fSEWsxKkt5sNg4ZZm2UZ9QM3y3Vu1TmmO7Uknk1qM7Tgwpyz
DFs1CsVwUNMWSN26CJy6Cn5aiuSd+bOuaF0bcnbfU2+UDhp4h23O+AXBwGTw9sYMOkvvkNIldCGm
DNpHstQzIaWQPsuIfGT7ua0av7jS7dlmNyJHeDTXxm7DIMfyDydVuBmxPo/ji1M5ye+Z9J3+2tKE
yzJPo6WdIJn7fQgf0/UwdrRUGxGa4VPjNWLaMUIoQOwCe4zczsAWeLTctylVHYyQ3GsPS1EQnlBi
rRYAiFpjReK3Ae4baFZcY5RBCtPSLnskL8tXlEvLvVoDawcigN4/I3H6gSNmU/0bLc2nC5X5QQxT
3saBM2qHOlDDtAMZyY8DAdNV3PDBP3Ui+B5W0+yDE9Zf7bdSy+rbZUo1rOnp6rPMbg9muswN2U+G
CKJctLYilKri6OyzZPkINGHaEUW7eqkGXLPDpfLz6xUA7Eo1SeDEq4vnZQwFETEZeJm6ndKWDTNo
yrpJpGkNx5S8Tm2bxVjqCPcVMHJR+jVD7ylKsTHtT864jkOIoYGu7acmqdvYZnv4UZs3iXHjZwLY
eC2dQkVWN4s3r1qDt8FvguskoNcJWxszTr3yu3td5kjai9nMh93kzQTSWVmT3lqyVOme8pzUL7Md
Vyz8/Pl9EpnzbBpzdip6vPbyGaVHggl1GbZalh0ma8m+MLKzlwjWGIcPbv3aLaPhhBTQxcoxiu+W
GtrXUud7UKf0wdAIIg19U9l3HVM/sZuyqd8N8FhNomlq78ZulnIvyeTFY89YuvJaFXn/4LnjqkfC
6dDkuTpaqBCaXvtrTJPgLpurSuwtv/a+SqUVz507L24oyQm86+zMRzK+ztZtMLdSj2D26ipEws7v
PrpM3Vy19LdlOzi3oIFB+4RxbArE3fSTc1oc1Uw79iAxJqolv2KPDCZbw4KUnZfVMxgZh5aL6eRh
9sv2J64lycswTpIeCuoD42pN74bYyCoBmF+WsonsqRTjDty5lrs8z7slLEg7ZuYwmOOaxIQb8E7C
Lx/9x6CXc35UBdlHXTg71vBBrGv2hgYerkm9DelC2VeZBt8BJu7e8YMaaThjiC8J/tpXsDcd9I8V
NmqWKrn2yVdrQbM0sRsb5b1r6DKfLf7t65w75aNoBoedI8v2W8t4HgavAPYmMgnxeecPySHwc82/
ruDy3Uqrcr4XhJhjFQQzP5uHYOdlPn7ktdXrryPRc1Xoq7H6GpRl+sAk1Zn2HVojL8oMbbhRldmZ
4Vpn1T1Ve3ddVIX32KHRxTymdVQIO5fzpRHjTUYKnhHiQ+NFFXP0KhoajdA7cjccdcg9crbvys4i
o1pB2FyuhAk8AhjvV/TLKyBgZPozFgle7fkJw9JWTFFSjlbPhdgMFe2QbWpXsz5Jd28NMxzqgjeq
jfPCAcYZHVv6UVEXs9pz7GfpvreNpIzJw94cvA1eRSxIFvej87QRx2FDOWbMWtMx+pVhcPOay9fC
81B2wWXz3y17XJvYmXz1g6iyqbj2V7G+94y16LcgXLph7gkvP+gZsSnsi2qp7oO8KMewqoL6ba3M
JLkmGZbtBXM5Ha6EPgTSJIrB2Ozx00QsJ201M/eE2XCwwHuYnDXkBlte/cpsjGhMy/VxGnuBrsNw
OSmXWYn8AA1j8o+iLQiaXLvOqA+VzQBxBJYJbuoO7dtjW7qutveQoHAat6a308uuuw7yhIBN8le4
hxigfE0yf/Gh5RROvqc2XN+6nk3JZBkJwT6Vo3yaSxOTRK3yMrHzxwF1rOegk7+TIBQzMjun/Gal
PibpmSManz3g1sEhSez2W+3lerZPPKMcD3XveDKG+26JY+9qso3HJQ/c68Ab0XR3i+58YC4eLPvR
gflOibfWhXfQ2zEY78USmF/aynB/Iwo3nHDs+9ELNZF3110ACyU2g0k8u+m2YTIGI9nJ7IZ2iYwR
77N4UGbwTnaqnMOuz0v7RFStb//2R9v5jlONF1xTCU/OnZlnbR87wsr7KAcjK2PZieJb5ag+Dy0c
jaLU2JgQ2iCyo9mAhNwhsNDWq9TBfnGvN8lg7cylh0O1VMX8XAqV/LD9glKaZhDmHZQpkcSBzYQs
IdntJxcLKaLKp+TbpdDnYHBj3LSRj51E3GooA5JdYW4PInrJF6ZBlM5e5eUY7PDvbvrYbJpJP2Tw
ujRMq/m1d4WWigfDn5J71mv8pldpx/3j6dVRefPyAA24EFxmJpKQHiuMco6n1W6tm9wXKfTEQC+K
qNf04afQ2/RJBpxwcWOYG0dH4x3cSTNYfpuUm2QyduAEByg6i0On0Q9IC8cWF4krc1mX4qZNheuE
QkswDuhdmabxIIYlCXtq8nc4Y9UVtonVo+HN4x1WqPKbMzu0mAwmSFoy/dVdThOBsPoDop1FC9Fa
i5bCurKaGOBEXwHoy+JBmwr7tc97woC5iBL6H2Pxu29VRfI087mBykPv2wEl6lCq9c43a2ONVhen
CVL+gv1MMdpGuQ9+EqFiK1+zngs7Up67GrtRm0f/tAyD78ckhrVPlKNU+iaaqqhblfLiYOoK7ZQF
RoJYtExTFecGWX5HKhjvbfU7mRHW2eYsIBzVmRJ0aNMdM60y3oza7sx6WYMDufNuMTN47by9l/ri
m6ZmjBolldfyPOZrsN5VdVmar6MNJKGFWDSpCdOkAOe7qE5ys4OSZ2vHnsDNPCKHlASrlCJtjJWo
vXJnMmAwv88aanbeQpxWyZYsVBG2vT4d53Wq09jI3W4fBHP3veHCLcOU2+wbUI+zsPFFNV4p3WTf
yLawfriC+W/bmcsDBjPTcETaPmEklXRe+tKslvHRu7Wx75ji/tjAyxEBQJ6OUYDR1vKFZKm53k/g
X89KWllBJ2vYtxQIKy64vdbcqWBex5M9V4b9lHEn+LSc9HThJC2P3Mykl0gAzc7j2qQFqsyDXrtj
R1agZLCuUbbqIX+qzSh1pUOnYKk5oDtIyy9j7eY1l11WLLtZzSt21rK6ZbdNVkgmfU1DXbXAxtKW
06NRlfo9hgKY+SToDOBwtSxvaMIG98OUiThtQt7Z4wGv5tI+4JUwMZKDEUd3nPodB0haApwIXTpv
iorjvcXlK4tLIi7aI+6y/e9gzqv01oO5sdPF5MK8HVfjre0Zuhl6Y77mYKkf6xD06X520/wN0Y0p
Q3P2qS1XHYO/Pb3aOoQyUf6LVpaF+WzbECd6aym/QawcfgS+k/2QmZyrTRfZdaED8xYvopn2+GSl
ZvNU4tflXGnCNsXrgn7rVyo0/x2AWXyx5gIkr86oMsONs5+FxPJN1ZWvsk7EpvR09A9YE+ghlEQs
4jDnEl7EOeN993SErChgmlPRCtmEpWto77QiYx166+YGm8p+CXaD5kwEzQVemV4X3Zx7kZxSUeE+
U839YR1G763MkJocDQvoONoSC6yHvOqW5VUNtY+xnJphTNezOTV7vJ58Kx59u9HIF7RUH+ei1jum
fI47xn47jtXB7WEfhIuo7bt1Hdv8VGRG9iasbsufNfESCIeSEhbWBg5X8AAD88Hcro5ZqzS598a0
W94V9h79oQmC5nr0tYHaLfOH7zX5S9dgcxacaC9v03gaRFLEeDC7OSwELf9YDb0kU81zCPQEeIMz
Oi2dP17rQQ7FJRfpxikIhgInIBeFB8zC1c6PHslj6p1tSFHEMNpI0KxBtzlCtViDqNJqXERzajgn
rvqhEXECDlDt6MeggfwdljsHrTegy8IKBsCdgdon9t1ksjJYxaib7Y58YYDq37nFau36KrC/WVUN
LJi5zXTUMjleYP79x0ejvGcg7UDuNT3vDC8nl7FY8kqpm94fKUxcNc036azLPUWBvN6yPV87whrv
ekwRLwit3E8DeSYtPsRYxJXgGvYnzlbm6XBr8uIuUXOVo85ee3UguVO60YzB7AcAQoPpV1kaPzvZ
d+9kN9BSNkbduce2rTiGzEEF+S1s/8rcz+kEwVTMZk+3nxW2PcVJA5QXUvR6TlgGev59LJR4KCDy
6HfO6AffMluKY9JihxSu9OPveeLN7k4u3ZDh44q5dVyiguqJsfSrcscuK5wXmSN8PxR97uo3q5h7
Pe5karkPLjQqEyMWmdzy3uNNtgw+paYnvhJ1Wr7AhnNoiiXyqEJaX6bG069mw5yNo3TpUcMRGeqP
RscpCspyneJgPhoGMWNCIfYcW2Vxhq1KVGEja/FL9r6or0ZLjvVOJ+yC0OZJ6tMeU3KbQUHS9/NB
4BY7H3Bfce9nU2hQJqGp+6fRGIw2zjql3Uiu+mxntWMBXPj3LX0ONDORZlLIiBJdz8YpPZsWTqsH
DYh8h7tRLL5Fqz0FRw8YgERKOpLvTefKndITcSkA5tMUZdOuAK9vBEnSwj65tZkDJZGcA+1WInyA
DLyYLTV8rzrvXuvHTgPkmIR2SwvulgjcifxhZpH7U0wJ2xYnwu1wLufoJrlwI7AtN5rnFNVBH7NA
xUg91oQNE6TG17//Xv/4rPwb9t6mKNzYm0EWdg6fSElGT4TeogfjLa7kg2TO2aJ1hkagxgMHtzGc
xq6wGPFmc3KbupU+7fzJRPzR2emonmViGrDJcOx5cznuyzhdNfG8JmjZDvZotLdrlbsP+BjPxRVp
MYhJJjH4bqjqCUPhjOyeg6WRmhIX5mT54VBZaXGkRZ4ksa3LDNiGw/MS4kLUaiE2bxIf2onbkqrA
sbGOEgNjD7ypmSNGksobgAHnB8LRh3Q1DmtnOWhdiKr4DXiVQtTOUusto4kGnSMp4ceapLUbVYZQ
Om56BSmQVj0vHy5VWBPWiVz0qAzkqsdVRw7asa5XQO7Zyghuz12rgCFoB8UvZx49QPSucbg951Hl
VP+2P0ZNuiTqoFrPyECqve4pqYrypugqjOMWqpkgzsqU3gGyIiDJquSEusnqgQm6aU4es2FsAZ0r
e/qKMQR59Wtu75uZs2RXKUi4Yd7MaCyaoAtwyXJZnqGjUjG1zZPVUoqrbyo84zhb5tjFqhoM/TQv
UwkmP8l6Plg9WughZvQ7olQgrgOBBkpgXsl2mLR70lMWfY8ZAplCIFSV3Hc1bhtESi9GvZvsxp0v
vLumdY4TY/e8RTZtLmmuiTPPn0NUmaQVpiWwzB3MMCksCuV6b4hu0N0SRe/Zr/6aGfc8Rvq9oFVz
+e7QU29kZdvZSXLnIwGykWbt0k6nutTdNiV1jV+dpEJ6+PY4e614zoZKBse19AXleU4PH6PsX+4d
H/Roh1IvTS5wdRkHnn8xfC5gUMMpwEXs8/iLSBgHw+bOoeRPRu/V8Sj2UbfZlbGU4UqV2T767pAW
X6RLRR9h11EZWYx0m567SDVPHNN8aI3dYJdatefcE08JjHk/mhWMKVJ8VPW9k3AvI7NssM/LPIdg
LQ3+jhsiDl3fG/BJLok6WyasY1CuRn1muk6kDxZRQF62BvXVNBiDinSPBiI0GWW3uC2kWqFC2NXG
jWyGQBDsYKVPSNNSxthmMeOPmpvJt3UeGOYgNGqTsCpX7XtbteOhJeLomFOwb3lYhY8CJ2gajLyN
nhlAPVVJsKtM6eSxnBD7hTW4bNRo1fShQ314cXA2Ho7epPvPzlxZB0107m3aEh2T6ov4MScYtIVG
sBbGFzkEJO41XWXTZkNmm4Mb6P4J+Pa6DmtkZzXzRlNYbhsr6RbJl6RbMHnm7RyD5yRoUnGaCkdZ
D8rDZ+1EKz5x9zZDkvU/kwDI44P7eYR+69hiaSOXAjaL+zRzd/msW8ODwt9l6/h9MOiZStY5oDAb
QZ1wIh6uu1UGxq9SH7mzw2byyX4rcQzyX0xJ37ML4F8UkZBu+6tcOYjDwEZcHpFeZA0H4fjK+uJK
bCvpzP3Bcg9NLxvrNhvyRN3KJind+yHBnPkubxy92OeIKQilnSaMQYXybCgrwp6bWMgMtUyuFVw7
tLRKP40MfMubNE1c86HUTB0JBqGzgYrw0BmDPcZgRvMdIyHXjkqwV6Z2bmM4z1qnBIzcC5fQ+euB
mxDzYbqijUn1ySYgKFzR+W4H8F1Qg+6R4pTrdZEC0UQwNjv7A+CvKfdFsZp3LghcHmlo9NSF1/TT
mGob3sNUJPAAgq73iXI9VE2jzyzgLT/+1F41zHPGo7MuKcaWvj23O3LXbcz9TZ2gilDApzEOowmq
c4RS7bcD05F07vfTOoNbmE4qxr0B7j4dNEPMalcW3QKtlUBvMiU0sy7tPSK1NP3SLKDYIBWe5pAO
Pddt8wtlo7dwa6yrnZUxd2+dXWfamJoc1FMrl2u77VfzZiRruwqVoeT3ivWcrqjZZXDVWpbMjgCf
bU4omicCEtkEuo0ux5zJz1M8QmszvTFkq69P0ChccT2hS+ueF2DZau93ECifpITedpOOoJEp/1p5
crxxS86FLmRO2uEc1Ada+3UuKfT2SiCeOyR561W8e/VwA8yfL6DuizYjcLPTx8zykL9YxCO8BLxf
GRp8GqDbyfWqpw7GxrdeOgSbOs1Sa892gHvpqdVSHEHNoMrHq8kuSUFeRjv5WVRD0x6lI/Ac7Ppp
dXdCUy2SxlzH+BTLITKm1sDt68Ngd856KmWhMegcKtwof3hcsCArcxlo+0xHknfjNoSb7tpx8kAQ
ZEqBo6lpWv5Xlg1W5oHpoOJHq8E09HwGmkPGx9m0xkquSeyfjlEODCx1TYwRN3wbOnR397JASCGs
IdmXg9XcVpUvX/wyN5/aidajLGwPFmvmnarFIobWGnPad9e4RBdxzt7G7Uk3Xg3vI/a/n4yZxnJg
BNvhIm+DGat9Lw3JcNhJ0o+epmA5eV5u3hSGW2foRVfh7hCYjlpc2ti77toUt35g6MBCPKpSAwpR
WX5lfj1fop9+YgBR3eu44+AgxRSRW/WsWgCFkQGtkrz2Rt16tTAReGFum9/IzBKHlFfmiz2R7x5y
NxnxOlrOdTXp1oUksPNecnsIS/fMjRH5H+XzQkVUyhGKs8ZI4AHnVHc3GyMWHYkOq0UN2ldZ8P4s
dtYfysK61MF/4h798/kuETW0acTk/nOm/cugZ6MRZXmvMwGwjVo/OkMq1xgdVonuCXlpE2m+MXfI
JXznXUNQ4sWFrVPElhO3KrUi9TnD9inwdnahJxeoqudmbR5PBysKowWCzG0Ku7MlYkwXVH6t90yW
FR0No7gvXq1AmW23GyO4GdTRmHrHOp7Jd4aonI+06YproNPhoQjs+qYYzekOkYv2DMo1XVAyfRKX
bY9nQozaGHBUneemJ5iZAMz3yVZau0m/01y/f+RXXLgjJ+JIJ0MMNwnm6N+ZZbtd1OujfgMu1m9i
0PLGE0vKz14Vx8Hzl//9p9suIegaXLSbK9cGoPxrYSvV5Nh/IJkguTe5Bz9wIq5IK86ARuO1DmCB
gEgezNaE6rIq92VV3fDa9QTxtCKzcFQ1OG+7rJa3MxPpC5yO/9h36AF1fjp0bz5gytnKOgnTXx/q
yJUYi6Z8WFIQV0owP2li5c7NspcTh0BsV/Yor4oM8DBM52Fq92QZlbgSSkm10otSQR8AuP7994Li
HF2yPJzL2X0oPuDUfuJyQRliLOBP8/XUpsbJA5Ynl1RW33V37Xdra4z46JbykJkUv3//ZONPrsuW
VY8nFdmASPbxpaLP/XPdwAVltw6efnDURLyX8H4JTCq5fZogD00DPkpeGf4O/Nu9YZwJbl/kVv41
qZGshMBR1imosMWDPcL0D1B+JXqJIAdr//fn/PPc4jE3pQAPCkjCyfF5e5XVTNFtmgfNU40Fi8HM
XkstUDe1N2d5jELZevpnLLxkvn1tMNe48ABnNP4tu4Jze1PjsIlgs59TAgEU2g43ifU4NHKB95N0
OnoocgLS20oHcHwiGED6dxrZDeP1YmEksZ/ZTOP11FXCv9ddleeXDKv+3DfbM2G7hoc5Iy7YgJ9Y
vMh0hUi6xDy6Rj69GWMy3WW6xTxjixAOtV6MJ0vZsahS9wIUe7YefLJjUyihSaRVpBC2/9w2Zt8r
BvzSI8DDc48UbOpXVgbqFm/97oQjBcUU9mzJremlgC+LXgIn/31H/Imc8d3xFsWkC4E525frbNvY
/zpwHA2kUOUwHb28sHZzkW5MQ4HV6NRXwHyuV774blNcuD/P3xco3JvhH+JvWBGcd+e2V32xppXd
wFTqEtudIzFPxaEwOf9NTcKXdLfJvln4XwwVZEaYiSV77LO8ibLCEm9M+MzHeRTNhyOc4bo1vPaq
1Qf/f1IEYEzApIhbPqA78NBRnQsfiMFqoVg56RVqbv/JDVr3rZBaoYXuECw4QXHWXTLCOl8Ni20A
DuIy2CfmC+bs2WrAXyfR1S6vlO1MX8iYyJ4WZVFDVH33QTBD/m1qs//RA5Mvun0qZxc4DLg8M4k/
P1VjjEoRa5VXIteBd5juyODUDWJ90rKAYMCx7OEnBnO5SwIoeqGh8PvVSsuQEYOC5tLreHaWbjcM
SklkERZ2BTzd2Y8wjoalNf1Q3kFS8JtrQ1Z4xGeYEeSnsgF9x+62hBz7v70HHAHULAb/bRk7n4oC
vZxm0Qaqu+sLE3pNmJGilMXu7Ij8JR3wKH7DUzAPYoHpc/Hl7599VjBtjj5o/TB5oUcwbERdZ8cA
BQiOAQx779YSZfVz6jTkmgndms17Y4B2eMJi0UqfXSx2y69JNSbFV7uB7bc3yMawIsJR9YFQlGo2
Hxwzq9YvLToN8au1ZZdfGKOc1d886yZDwo0ZOFpniHJef9sM/0eSweZjJ4JxvOqh6zlXaWH3xQP2
I4F/50PRxSiGOYPHLJf+07/eJhbOSzmT5HVh2T7tFR6Cvp1KDhX+Zz1ARzHS4j0/H11/MoLQder3
uqw6PSKcAiISHtoXOrqzD9zezIChHpIdwFxqnbOlKr2hBTBz15vWXoQKJRrw3YgIbl8os39zGsCL
C5tj2+7/H6r32YyMZJGXmFDVKarPT2i3zqEtacV0kyZzK27ADvTshBFOJmKl64O2z1NLn6kqUjXe
92U++dFYasm4a1wxNBcGeGcH1D8Pg/ES96TLjv3UeHi47pGb4U7ARsR0MWW3IW8uxnRcVeU8r92s
H5rS0i586vmmY/6howjnDGKZUfKfy4lhKGmYP3ft/TIwJz0wbKnh20qr1k9JLYziRL6Gox/EshTW
ES5lUu6qrE7Nr61OdPDLhRXZ1vhfK8L5YP2TfQVaDev5U52ZYkKaWwA1D/WMdO0k9Fn411aSD5D+
A6ir677XFyaFSbDOxYm/mWJjUyidMqJF2LoL6M5kFhY+qxWN0O21kzaMvXHhkj0rLnhM1FI84eal
wfV+3ufM0Ndgp3Ttg65VfRYFguk81UzayQ88hZvlGtNEZR+Kysrs+9Rwh+y6aJlsnC78XGd7hudg
EEPRx75hG3863YI+F15f6uZDBREnPTrzItoP0+sq5yuxyoX/bW0IY7mhNRjLvZcbBdhvK0idIM4G
lsyuCfBoenJ6FGEPSSNNAij82bTrk67h2RMlY6IVu8XHKf7SWNHYbr4/Vxr7e/yACdt2DOfzmMzz
MD/qNethhKUD6RNJ0RSjeWqukkbr4l7JGuChDX41VaC+BqqyX8bKLvOdwjrHC+XsVt2Fgu3zqvpe
YFCNUEHRaJzfjsDjdV5K3Xvgr2RPel7lv/K++OlNipFSU3Wg+KbCU8DIX5l4Xhpq/MdaghBtzieb
g9CnBpA6ze1qVQQP1G/ti059HIRpabgn5psDFoaJHTAVd3LvQpTOp8/FRxKpHUgxNJTt2/9Zoihy
QVernfwHmJWYEpVBI66NIPFFhJWU/bR4c/qaCE1cknf/5+cyukEqxpflff/zc/G2mTOjDPyHLEvy
ryl+ETtIbsMU1lqJpyXm8uuOuFf3Ui7MeYEMHq4bIDtbTAfvLoYrf34w/7MdtamrHyHx68bNQg6Y
EdFWZ95dJpu+eXKQzLSHFmsS/6A5Qx+o0EOXUAHKagsh3cqnyWy8dFJ22DbdbP4o5Agp3CsEkZBw
nmVxCVg5u6m2Z+bAISOI7ND/MC+ZWEI5kTr9EGw/i6rG4HttYaA2S1WmEahuc58x98jCEkY8nEVp
7/AlTz7+ft58WrLtKSCXWEAUJhfm2VZpOmfQ2swOHmiF55NtNPbPfh60D6+x8UHUlX7QV/KG/v6h
Z6ASO0Tfvjd34uZ4SrV8VrT6EsEIHbz9VNWpunIGSJGhO1lIwVLUQF6LKSNU2OzUy6KN4Lm7V8bq
ZrdkiMw3baF7J7xSVYanmJoPf3+0s+72/z2Z5eGui4nFtjp/7iS3QHzTidZ5Su1k2eul81HpqX7b
4x19XxITEdYtMqPc6MSF3+SsVNo+GDQEjFZH0YsNyBkmUphidKzVcp4KT2av6eTmR/gb/SnP8ixe
Eiu4sP/8PyHsrZEE7oRURP9EO/+pj+fsY0jfpMWrj+T2RpAIMYYGGaLJTzG7OM4Noh1/18ztYNQD
EjYHlKTeFrhgJ5hJGVIajC4sIWKubP85GIyyjAZrlGgEAq1y40x4mvmYZoRwEI7bWG7UIe5i/FbM
drWDxL28TkmnOPfVbOrRlCAPjc280g5M7KoEwa+CtjlauafVsXDT5b20Vrn88l0tc/Mws/PRj5Kh
nu7bxuzXkHMVsF/qY3Dql9n4WDvYBztb2qt7+D/Kzqw5biTL0n+lLd9R7diBtq4yG2yxkkFSXMR8
gVEihd2xr79+vtBUd4+YZqWZh5SlFjKCAcD9+r3nfCfVddww2OyWR1x+mOQBtSVTfGUgp7ZfYwFH
adLQUiKgqSdkQi+y4sFpJvu+HrCFXPWDPRMRmDyl75RmsvhlOzFI2epiucP3J9Yvck7Nat9pinNn
zI08jg6dZLzfV0XdwCCtC5HfQZbtkT295cxc/0RCmz0YTmojQldco8XyaQ/uLSMw/QEPByBnI2Wl
jvRMSZA+oHDSMWHYDTRTkAlBo8/TiUHKLEJ7oCFzHCuyVjyTygDSvKrRflk1vZfXkqpP9v/6Mfn1
5kHFQ0fs2j6EcsBmjyf018dkUrE5siqNX4mbcoIiz+13rH76IU1q+du64ldlAK1d9HVoHkB7sk4C
k/j0TMK/XGqGf+Z74RqNDKFeFwO2WKvFs8SUZ7hvdL3TaBc6Y3fe5rUcg6upWp6QSbYkCWqVYT39
65//U4398z1xWaHYs8VyKvvckpnbTq3ierXfXVBMO5C8cZgJpzY820ziA9mkxh41oo2ZsxlehxrB
YL30w++KxV/3EJfmJBcCdMxVq8dz/Lk/CDmmqty4yD5SPGPmIR6xiASyX5tv0t222TeGxtZvi3Jr
O8JTDReSLSOYb1ih+uz/C0FBjQW7Bq0i5kk6JMQhfLojSgg1jjpM6TeJ+C8LkLwNrJit3pi7HHWn
9McVK9VvivZfV+ufmCKg3xTrhOzYf82j2xqbOOrc3D5yIDL0u6RMQ8dqtw6Hfq/cl0o6n5QOULsH
nn4Q3m9ugl+1OLw8C96178TqiVKSTvavT0GZCzO75iJ9GDWG6Jt8vKJscJ/NtU/WqNncqtLqa5/L
OIhjzTVyQ7Vi3uuxneCKAjpeVbcNmsoiqmLSi37zkP7lJkVPwzCVKSVqOz6kz90HNn7mtrqT/hhW
zH/+wKYuwkTL1/O4NL0dVrIzsYZwFncD4As4EtHuJW8b/qD6N5/Vr3UGLDkKsyvSy4UsxSDpc6/O
2hIAPHnGmSq3cgKFAYy+5vMqvmZVV87eoqhLhwN76a3fPCO/7qu8MNeFutqhxGG3A+z96zVSdHWd
6K4QjZsTglEcuUX7LaoWwy6OgG9Kdh6RjL9LGv3Lq1Ly/1Rr/JQN/uXkzzQC6mpPNhYbklAL9s6t
gqystlmPLiV3fsyyHdzX39yPn5cDBojAUWhKshpwiPxMG+oTBAhJ1yDOZjV466Dbeo46PoKBI/+k
O46tck99kwQWk4MuVn7TAf7r7XblT2rXXjUSLiQan0oYOZmdZaHkSVBCZvka5KOLRefqcJDuutSe
qtXUCBtHPvICIKi/9aa0sVwgh29+c9U/Lwz0QK4nkGvD/tp1+Jwlyqa9regO0ekVpV5U1yGueqMi
AL7yhym/vBSvSM2Oq9vPXZXggv/Xl+Lz/sjrIxunRXkNY0Mn8+muY9yNzzIWJGi1C+TEA4/EpkZd
W8riZmV37X5z6Y3PSxGXXWCVh2ZMKc+29KmOJ3Emt4ESIqlnvC24A7BxK+MRwOZMuks+kRF5zxKz
DBJV25oUX5Wpy+vvWKDc6jmBsSy+dmq+me/9iHP1glVpTL8mAFfLwSvp7dvvRjfl6q0zKtns26Ne
L+VOr6Bb1YFerk3bB2upzNkbMB5iUT2tKBxQw7g24SF7G18qQwBrmooRt3DmezkR4Sb8tcvi+dku
plpDrUeSzr7Cy2u9NtbQq+Ea51P/PjKiryKXrmiPvnU2xvk8mGaVPiZk6rnCz2pzi38AUoTskNUz
ukwvtgrgA//6kn4axv2k7htXERYwKzhxf1Ev92pWD6k+8hG7SpGt6CAhhpR7NK2J8aAXTmd8T7th
Hr8bqTSWr2j/tO0xB+CDPVwyh76US37Fc/zmbV1vpf/puvx8WyhQGEcxH2I7+jwVmw3F5MaQWPKN
OFl0wKJoPPMd+BJbi5jTm4ZHyBooR3aysTmPvZM3e8OhA4njt44RTvpqpfUzN4Zkw/zdfOLzx3Y9
y9AGBuho0K//a1oJkh7kfukmOK5BGSLOIY1r/WA4pYV3dsUEI2FKusp1oomTyje6vup5r1M2X6rB
tcf9pimK8vzzU/v378t/JB/13f/5fPp//Ce//1433EVJOnz67T9u36bho/3P69f897/59Sv+8ZLB
Mfl4z94+/6tfvohv/M8XDt6Gt19+A2QvG9b78aNbHz76sRx+vgBv8fov/1//8t8+fn6Xx7X5+Psf
34kHHK7fLclq+cc//+rw/vc/WBH+/f/+7v/8q9u3iq/6Xz+S9E1m/fD2+Ws+3vrh73/Yxt9olBGf
Qn4JfQBVY0GbP65/Y4m/XaMw+EvMAqiyXKpzWXdDyis6f2PmxCHyKknkDtRYhft6vP6V5v7tekMy
pDWh/KGStf74r/f2y8X5n4v1b3Ks7jD/D/3f/zCBLf1yl+OWuwqHNIvtHBUk/MBPe8sUV0C+TTp0
tqK7QZuXd1gj2wM6MATuGWelkfcRtHKqHzrY/KQNqNdGgtZEWEp1BLUcwxqlGF6NKn/vJzvHejRk
UEZt8qcYGEcrSt+4ZsIPf/9cwp4MtJWmpTrY/QmTvaeBDyj4pjekFwynLO5ft8mMgxG7EkfHpgs6
jqg+oJQU4aWVRazUTxhcP1QnjXe6hc5jrqsRl2q8Yk0h+UJJlZMEQhPMJUwRlO3euLXVaRFbdfr5
fz9/wfBLAam1uFybVj3pQF9w/zsH1VqbE0KSMlu11rPbUfWYeKA5t3pmH2gsyQ2XIR/pfFDT1Go9
dza0U7Ju/K+eJXcCF82gVOtxnET5wKz02whEC1isngUzZjafvsMQrsOCH99tv9HQlXtzrQlcZr/1
6iV2URfws+pthxCWodLl558tVzqXniQ3mzPh2hDFjdCno9uqxRkzyjGvp3a3yuKpjsWfmDaVyFri
yJWlcdnynvxaE3Z+ucVWWHW4WJtVae7SpTICqmwnmBeJo1cxOW9pFrC2GpcO5vNLramgMmIr94ao
MEQVpfFi+tfIcBTDxg3pI6+09oqjXS7THWm6YjIX0Lr50WisG0wI5jFnZM0gazuqEIcukxKVpq0f
6mZ4wvy5BaazdR6S5q9q2uWXoZ2HA3i613o1sl03qgpNXS25iw1xV/Fip7gdKMBqwBLWvisExAJw
pmvRQxcpivQsknSHjL4gi0kGANVjQrP3nJk2APPNfOIhQIQ3bBewCyY/wZAH0Cm/uHEG9KO5kujT
y5Cv9sVyX9KmXX2cdVOoNWZ5Wuzx3hzm985MxgO+0dCc1xQG4kqOJxyi2lQvSTK8Eigw7G27jIA7
mHA+V1Tv1qicq4KRcafhZ3CWHYBFJLCISKq5abFcgPwA3qHDb097gdbEDGPVbQjakOM5w4Mx2Gm1
XxbVm3B2EVOZRrIlJCtp75utCARt1rdR626vFrAnWv8y4si0J1KAyB85BsqW3dhFbTypxsUwQAjV
Q2kAus7wUbf4hTasLesk3KBYjf3QW/KokEBD3lalBXY6EB7QjQ8afJd9fmWmEodB1dL1J+JHEm/b
9HvH6SLChLRIOvrJMhCqC4xmKqfnMFdNuBrX7k1J0hoZKJOn50bu22RLQiVI6rOg1zhWfXWLjveD
PayMhDk+FjQ3o6wkDyMpHiqMqmMx7DjhHBM0MoGFP9ZD/Wb6DClDOGJ7U87PShwP98yfYaaYeTDV
1ZM6Lby6ooXopayTnbgzndA1QMwOz89tD3TbkIVlswyNrbjFYSPDJrN3vdPdK8L6WiI8DSq7LTj2
F9uB6EVgETnahEoc5aLCPenv8r57ACyTEyhRNoGz2plfkZIt4y3AD+QcO0scy7zHEret9rcBuxAp
XnHs2dgqiD1yygjFcX4G/AURCKmWiV/A2WSoFakWmMlmXJ/06k6vWnlHF8ADL1juezN+bxOgHtB+
oPf1ZhJmU2ntYiyU3tze6qM5AkVp8hDPwVe0aPdx3qowvENK8/by8xdHvHZJuZzJNhrrZol6QKlL
nLFRNguu/uHGogkITz4pSQs4N6xbt069Ycy1CpgBU28EmlWe2tgST0olQpFk5dc11p7TaT4UlJmP
TYXtOW+AR83jerGk+HCF9GMZc8ehDCwT2jomFB+Cr67Kdc4tzFL29RSrHoDLs2sWvGGcVFo30JxO
z8yZ+4NJRLjPMnkjlYvQS4IiFvO4EXx92nTpF4t7T3ipFtXPcTIX51rLv4xrt0UdGqqkMdZ9Fm9v
esMeFivqDyTQnqP1t8k8gMKxld2m5Q+uYqt3Wi0+5FyGVl2lt23hjGDN9MdmjosTVkywaVlxXuGl
UJuNd/huPkqzVfZqIj1Wz29V5wSq1mEsn9z9PPZtYLE8kMWyZKcxqQN2Tfg/6xRmivFCOAyEIvBj
u4H/hJ4ebb20g3Jq6bTRO0hL82g7yhAl0AOglg0EeHR22G6AJ7JynX1kAtAPy8YnIkLneUwvaQ3C
SZ2qMnQbgQEa237Ym4AUyTEw4XiCApk1LTm1ABd2bTO9J+6jyOLpojXim0p/fl3nGwEDYX91EQZD
PG9+yynCV8U8Xb/gcZjr3AfTKWCrrE1obX3v19XEslXJYBpF5ZuJvouTHodHemmJXTmg8fWn3JBn
Vw80+7rPtAnk/ir9uurYNdtFv4XsIII5ScsQLxhMNgnmA+tnFQ4izny1T8MKlUmoYquL4oY7MC3t
llfqnjK3I4IoMdfAwBofL9oTk0EzcBUZCT1ZAk5ak9dpfdRsgM82MBlhXaTdnWXPCFrb175Xm7tt
cmc/Xx0Dnv74Atlo8PJ17kmb4m3l8wQaYgYLl2LNS3s0u2a3hDxpEOpk5ok5HkOwiyKnHZg4JyVp
rUB3FV/V24Y7NNS6IlpxKB4SlZR2idcoV0iOQLldt/I9Gbs0GuhreVN60fvCisg8qjBsm+0t2lvu
eQBeEWib2ldc4HdZmf9ZjeSf4rEAPFX3f8ZJ8dKKMQv6dngTbk7nWh0fqEpv9BXWDV7wDGSOgMPR
1V2Aff/PZFrflWumr965NcUWuFX4CGDuzfpe0XRgp5OueRlTLNK18orzX3lXoeTlA6i8rmtvKlXg
enDnw8/CSH+nhCMdyl2igroOVOWdobePaNPyY1vZj8m0UE4KsuGv7J25EeqBoEUfqm8aglibvGXm
s5wa4ibt5kqLkDtVOs77gEUhqfXXJK63veuUmw/S4DsZAc9URk6kZfWIS3ycIlxKLO9VcnIaqZ7c
vH9rZfE8xGtz0yT5I+RTZ6tlkFTK4kMiJ6gHbRCe4CiWt4PU6BxWhBDS874Sg0DU0apr/EKsUVmo
cYRE4Y0I+uGhphIc3Vm7HQnCuiozv0mGCzye2s0EpssxCjtw5sT1l8FRvXUeL0vhsEf0H02K9xle
Qz12VKaZeofTWkZWnr+zaYqoW8zA6kR91BeneoqNNkzG9XmhD54DCDmvjvDArIy+KfC5dqOLprjN
R09J3O8cDbmtGe8oGDxWaalnxcm1sw1oaqe0TA0UiC5h3RXStyaLrUlYb/FQZvsaF5DXao0eEYaN
wlyrbnBcjUear1caJ8cBO9nW47YpM5AW66NdLWJNUMF4cQfLDQvNXtLsRJAnr0KYPrYHT23By5b1
2ayhOTBavOCjwQfAbRygKi98QHFencLXyRtQhoa+H1oH6ZhrlbdXXKs32XG2q7sHQTpNUGn5EJZz
CzHDNb9iyuPuSC+QkB6FctAJHib3CTocQyYr4tZ5Zp6yHHuFuZ6Y1dFfzM32hqK/elXZscxt32Xt
sybrEy1dg/vOPkxr5YZDnD7T6mTdoq3tZZtte2rSNwRWEjixcnEYoCohGmp5W7rxi53PRdhtqrYz
s4YWBDGdYRZL6Tv3rW2jXpE2Bwf9ixUbJvVfQ4ggpsEDlYF9SxDtCjKPZmyvujaVV7cbclwko0i5
K7bmvNXOpcynW2BOHVyN+iFHfnlyp5HiZO/OrnvjToIPvDIqEoCmuy5pe89e2+0oMloMrq7kIKAc
e6fI85hjl+qF6YSKApMLbcv2QXvWPQDwOKxFlT4j2zvNqrF5Mtdu1jhJ6AyN35Nye6CX+gSkKfM5
QZM6VpmhI6oH98AD91zb0w+sw++TNvyZCZbdol735AadWT9BpjHG7Y3idbFaAIRK9pou2l7nAEyQ
EdcCrOjmU/Z/oTnJEzQU7j3znvvEooQW95Mj8XmpXzoTOW6a2i/GuqAjUzt/sZrey/XsdciXJzeb
bu1q2as4ExeHc8LSlmTJbZeK+QtOAECJsiZNZcl6ez8l9rckdtYTERheOz0BgzX9xa5izwLE5xU2
nulidk7A2KanQdoVZS6kSvJ8dpIkZUcmz11cjRw8iQQvJuI9MDfz5g0/tiFfOlnv7pQse1ZK8D0O
C+0C2K5PNH1PYf2RsDUMW6XDZbBRQCCoX5nJFy2BreM0vmdDK4JxyUJ85z/G0sKWMCZ+17Ddu8Jq
/dX6OtL+30kxbTtdJvPjOiShMcSBPlnwy3Ks2K7Bn3IAIi8XHCRnWk9D76MbBWP+Ub1hVkVpsllj
AFVbHPu48rs+OyxF8qWhkrgoFvtKX1VeYyFtnuZhChHU+CLxtU0H/a0OPHZtr95kdBlv4NRQ8I2b
65mNkcG6NrB2qmZ1pyjuDrunCSqs/bM1hRtlW3wD2i7bF4N2Wpak2qUlqkCcJCdhENKY16oaTQYF
GSYJCOITRrmsqgK3mvV9R/PziEOmDNj9onVrwUSWZUyujNgOIgMoXExiCpVFfetWvT6rmWNGOaEM
fpyzDtmtpkGp0yAiV3UcodTqA/jG7iHvyi/0zyc0H5UKy/1r6ixfLWiQ0TboQYnh81StlGpmn31J
akUEnb5WfkWdQqrfCMpfbO+Ea2p3khUiWWTsd3DZz7Rvp8D9blkyPmv8CN0y7pwybn0d5IQw+3c9
GYFpjPyI9BV9qXcgRqbBh0e0cJgr9jOCe2Biesenme5tpesPkFx2Sao888kO4VKmUCn3kxiWQBtb
3Mque1RnoztV2n1LlXJH2CTcD3iDQU+Q19ls9K9F0qKOopcqSbDyls5+hzF6sCzVDKux7z1Sxrxq
yqKW6I+QjjPwJ5kmgeFS60/d9B0DyLnG+hkNPSlj6wD+SG20+ks3k6rXygXmTMte4fJ5RtNEADIq
JTOSGE3OeDGbeId7O7/TYhohw9jf1irfnEn+fEsYitclg9gNFa1TyWB5niYZQaRUfIiDqaeWjqSN
gLiTdntPvFDRnhRyoVtTVYIVaKiX6PlZFRVCOBfYn9kWhCdR3NpEhNZO5QZTYh7sthlCY8nSqFnl
oxPXp7SLd6ZbbFFtdFgZyzJIGr3a8WH56xorIYilNoCpRXrWRgrwZlLaxuJuuY6CgRxGKzWo0ZX2
kWEw/3j5k8F8vSuKgzq3bria6UJAtAL5ahZMicvr2Sq3b2ddGj6o4Ptre0arykeTJtIeA26Qk9+4
r64cJssCxl5Z0/hKPZR56M/rO12kwwH67wH1BtvToMTcGSZgbxC0faMM5KUKZ0f5/kY05nZTkdi9
KNx4BV4tacXCAzesB3lJ/brVGSzMnhfKLELa3KSXFzGN3KClfr/1yXZO3VgNba0nX6mVLxnBlv7Y
Su3e4sGy2+vbnJqjQRyrjyqPgyqJ3JBjkn3PzULdlF0a8zBMMMo0j2e0DZpcMCaT4p69LDCAE52r
DUqNUUG9chh2+YyOoYfF2aGHgkbLYdjoHST30EnSvTFlqF6yFUCGawy+mSeY3IsS5q4GW9js1C8m
iMWQOOUTWiolSjYYjXOe3lRN7YQybr5gNW64PcsXh0CPsI/XHcfkFWt0516oJPDzX6fJa7nukslZ
A9qdE6wUv5DkrI5k4kRFOldBwdrsE6sK81axjlVje6Ij3rHuixwH1wy+UHnnGta7QWPVX5tlp8Vu
Gdo9Fzw5jOMyXUhN3y7TAppUsq56QvWKbKPHyOIAC0Mj7Ik8+cQzN3I01NFISBFYrzO+hKNde86z
xbiJ0y801OtD3xQ08pkGBk4+vDjbQj48u8WcQxrrAVVYDZ9ahhsbjN+Cz6wbhZfTCwqmysgOSqxR
07aMBcgzjuj8xjy5bJVTWsTBNOC5YEJwskS9HAfnaQLgE8iOSBUCTWhMoiEeholjtV6EOhXMnnLz
eSKnnhWuPXK07Y4ALV7MQi929dA8CMKlwTogTAQb4enDFkPGaB8cQii7JBZHtywiOhwNMRMPIk0u
1N+4DYz5qeVZRdQwV35u1mnYaUuwXXu3tYknxIoPbS+/ThhUdnOVOiHpmz8Gq+v3tipvqlnmN8UW
rE0OhCwF/DsDd91Rf3FsM9uM8ImRoFq5Nj62PL+jlxSN7QSQOlMZkGXEstkr1IZSq49XKAxSk+YO
wFyzd7b2ZRnjKlpXbQ4YQ+LHz6099QUgvzFVfaKtVRG0LWEDIxN7jwzl27HovwphXoyxUUmShsw4
qC5aAMeUO0bn6VGpihtMvO1txykuqJgGcq8xSTToToYElxuAeYXmjR04nwVUE4UQ1yaDlDHXFJxF
cW+nWncs9PU7zOQcWFJj7AyCs73cIAB3cTfqQA7qrW7iX08yont72/YFbSfiY7fGo6EU026iLh8x
7ecYjcAIKrfs0xM1jUTIVXIkJsLWJ9YFAOkV0rhNsvFZPom7n+rxaEJxi0z0lvBaxWOxqsWpXKO1
UncIY+cH7KA7x91eBmFxQ5rtO2HPNG3d3PEU6BY7O2rrTL1xxHABLkDm0sBdgJs+TAgbeWqUKxXS
agDVqzEulNVPVnFnyhgSJ7HIvtmsP1A8wmIEPmNbau+1in4Qtd3soMaYQWpof06q9S4G2LTNGHbr
QuaBdv2ohgo0dZM8STg5z+Uc7+iF5sdR9LoXr7ZXEO540uvuLlP0cz7aXUib6odr3FAv3AEGEWGx
UuAioTcu0EMaNJMyPShqUgVpC8+KrDHHc/Ss8ka0KkcMN7cSyF5o08VgLoeaz1CLbWcSUHbqBQbf
JTUihacz5NJJFlUlPipT+myvdn3qp/KU6PWd0crIMTIyvKiMQpEl6hVc/WoAsY3MRT/l5jwe2D5j
xKXas2pOxk64xQ8botEsUYInE82uGiC7v8mRG1GvNpAbjVel3Rih4K+9fIvvyZIdwnwoLK7yHDZx
Yp5WMNb52j1bilT3ECGk7ybDtbtkNgG4j9Dseu40tnFqFULd8MCrDVkXVhefrYys5FwHCl6btRLp
rf7ntlLQozUz/MqB39TSxuQi7XF0JMA2zRHkpdx2s0y0ICfvuj5hnbS+aGAifJ3ott0E7dhkALyT
dupDMuk4dBRzoM52crAnDvPxOjzF6mAcewNADXCnyLbSPIzzo0xMrmamh1ho78SicBmlYQYjvOyI
vHNecJgPdneoFyn3CxhrKDdJcan6SPQdfS5RvDkMXULLvZv6fZUWaUjJmAb08fp6sv2iaZKoqZWw
sWk644A9rDHTHEw6fTAxpfDmzb2PYxvuOg3FQF5moVY+INo+XBztTzM1nuxsVU/xEY3gTCVX1Qdk
lY3v1tzctiicFw04kT5JcEyZfFH07qVWtwV2ZMESZCWEkW81rVs+WdSS8Rnbwg5yzPKts773Yjij
5Mo9tdomr4ZER/fddIJ41M5qU7wOE/DNcqIzOmN8CGxebuekCOrrEbO1AfuG5pxxu4AaO+QGq7Qh
bc0z2uW5X4ibmFgAQhduWDoozYFpIRKCrBRvdUePW3WdJ9B+1r4aWB7arK32hg62RKEqDZ0azFam
LFGFqITVXpzgcm08XNV6gtnl4XLovQIa3zd4tccUG4kdp9NpgkLhq6Ueozohg1XXx9tk7IubVB0O
raPsTOQRO9G7b0hGvHS1aW0zCisme94teMZJRyDs6Kr29wFvgfZ26cjWmHw3hwV8WGGkbItxQARr
RsNM3ZWO2EaG/MLx642icgmzUTiXoZqFR8E/+XlWbsFGvl9S4gRZP1pCPciZmy7EU+UwpXUmGmvz
qKwPKTFCvgR6QHMGWjSlO1jUigUSSv+N02pHRpc4f7tuOSF0PJBCMu9Uq+vCdaJ7oVVNlJkKQ5LK
tZ8GZ3zu7ONgYmc2eaS9uSj2TsYKtdnA02pDqoHLxAsJ+kX0ZMHgkWA9bebDouUnWQyu3682FGx9
fs1qgnTiJf2iaHROHV0haKcxTiVJHRiF5HSEbr0rY9GdBbEiXuYuOyVd093kli99757h9MTPjVFy
juDAVm9KdnCq8ZCjRGfIO3iL0ZnhkpjXfNB62M8beSFrvn1vrsiPIad9YA8a8R7p8q1lprE2sQg4
oNMLUI62Smu915QdUuD2JVVZt7avNDuNc4dfiKqprkkDAEvQFfmjksq31kxvWMWWoOAE4isjhFvE
JIXPaw5LS3FfWC9l22WB1qUPUyKGHXf8HPYabDVMgubjYOaRUZUvhCDooVImYxgPOXcVW2ILNMmv
FRaMMbMJ0CF7iFj7uQ8xTq+esi8WPNKg4sdQhCNppWFMQAuN4nE8c7a7AGQxw6Jv7tNuVvycoZwH
4cjxjSx+kH177SNYXo5P/osRvyDoYcKJuuNeF0zbV+2eaXV2r7t7pS7WU8srVPMcMerDGDqwOc9k
AfmTHt+RJM2QdTXY0iAkEDXQkqZNYosEO8mfg3qqWvdE6sPmVf1SXQw1UwJLXfKobcT3Ut/mpyxO
QmRt+k7LKmblqPiDcVqJOp6gPJGJ2gORBMo85p0aCIz7EElVhS9HOI4C5dxYozzrg0XXvCMl2VBr
JO4NVTC9szC3rDWg2aKG2LZ4HEi11gqz3Tk2fOARIk9gGYiclILWrJvr6a4mrWXtfjCwf41HuzxZ
jSSiS+/aPW3GHafL7wXFwL62lge87vluA6N65GOEHZ/3BRJx2zxpDDvoEZRQN68NFmex0pNhGff5
MOaslA81Dv97EJ3PBhSEwxivm1/EnPUmzufpVBWB3vwcGvfHfktTv576NuIMSKBLNTB1GBnEJ6NL
Qe1sqCV6daElw5CxAu7fqaCHsk7IW0Pr27t8qVrPgdcVc0VL65a2aHwGAOCendVl8GEB6G5GPRjm
lJ7FJh/mUjb71mWJhBi++Hli34MMtJj6EfEM6U/fAzZIfJyhZCTYxjWVALtaoBohCUGkPrRzVDUI
t1HodxEj4A46R5X7LilvRUdEjJlmAMl7eVM4RnUjR57EaWRAJ5RQpd1ObBCoFmWyGk8nPReUgX3e
dK9vmwQ+FEdlbmaqWDXbQnNq6BeMz7Jw+8CMZxqtQMN7fSj8RVDWTsWKN4wDo6Yy9gAInYTsO9fw
aEqLn2dM50aitrgsots3jW5HhtYc0WdwqiQwx7aHbwBlEIfRbkWFGW39HEi2JN7Uem0PTd/M1JU7
t5sIOG10Jj5QB69Dc4vx9dbszMLWDlPccDwiLgmmlEhCuCo9bafiIFtbRAMfBI1VJUwW50dmSxBI
9kbSJ7sUm+YHeRfzRRn106jV9SGWz+aC/gSC3itiMqDiXCRPa0bG4hiHg6GeQxrB33QbUQc33DOH
zGFX1cQxUIAfjI6wgW3FMUEgLCu2VpBHVTE815FHdG1nwXkVjbeoJDvatkbEkzXTPnQGvuuC6KGz
u++ggNDTSGP2VltduGWDKS6+dmVsUjJbzHGxVnqKU5QBa+SNALwFo40R48bmIHQ7tFQpfGiADyPM
aIlwh3VXAfNIXnNbbTkvFHMotbUU0USbHfBIRNc9xhvQg4dtlb5w35DyQcfUG0RxGdPk6SbtnNXH
fqKEmgIErHMGajSXAUDHUJacrxnJJR328XVdoMzgyUJOgR5Eo/mypiPuMPGV0XK6VwfnkigkD4iW
D4q4UX54V3B6H5ZvhrDOC6CPkD6R8LmQMLPHdYckgplyat2lFUJdu5GAiRr929TmPc4fmPy6tHcW
c92F5IN4VdJTrz1pG4+smuUicoGhMY5NL0Jp6TeZQGmZRXxXsj5IZ75Fnq1nWYvXloiWgOiNLWvv
GHRSqXRWt6eYvBWEG7I/80dKO70uOY+p1eZG4Ob5Ss/Fcv3xOvHLndGKEnVtop4mHrrB8QOgj0aP
yfgCJyw9DnZt+pYc1qc8fduok4NtXNa9voqjM6ItmfDYB/TSfWPk7ap9x9BVd2/1y0wqIUQcsEzw
bkIzfcoGzoW0ay0YtIoGf51f9E10fo9z36eXhWWylyVCj1Hzser52qDxsyh0cfoqJpVrasN+bh47
3Gsgw8p5n0J54xSHXzal/XkkXoEOZ0fjAx3sUdSPacw8Jqfzb6fMJv43T+exIzeybdEvIkATdFOa
ZPrydkJIJYneM+i+/i32Bd6ghW6pJVVlJiPO2ZYAWbLsina9Ok46ec6Yut6S58Zj6eYPKBE9A+74
TV2NOZyqBeVWWfxJETYHKK85eq0F1w+ppCxVedRSjHBcJQcuxC7Cq05mZ0vu97bepqFoMWu0pIJv
kFBuSwFTra6TN8I5+WMRv6aOwbefbpEjWsVTqQKQ+YTAl9I+vErUUk0OZUpW5SWI+21VPOc6C2cl
wOxTND9VKqxT3NmvVfuDBh3Fm14+tY4FX+8yMNHCMTNRuUfQsfdinuPzQvIkooxlaLQTLd1vJP39
QYxTYIwcVr9e7Uun6JOvEMKP5I0tK8lf9MQpvpKyYnnvqtPY29WhhcN2bU67Kqf6gas3jpo6fto4
847ARM/U8VBelcFy9AiGfUNpNj/BhsiXBTjWxu+ZQYeai6jOTxQ90AXE/WgAsWRQZtw0Ji4r1znM
JqpgoaYwoQQJMMQA35h9J06GJk6EBA/n2NkQ94FDBWbn2ueCjPGG/JR7pdg8b7rlU1/zQHvod8cJ
A4FHWVp2I7EhRqFQQGO1yfi0in586tKJUarrxiPRoMQcTB/GxvZBaPgDGLYbjQObTy67bYcCy2P7
z5aI55CwxR7+N4num4/01uiCOMGaCTvZ3sjpYNavkcBWvlKJBYiDEZ7a4xAb96e7zrFPqotcCljM
rmquvTkelHqgqGIjc3ou6SuqerjhHAYmwWNLGcuIIMKKo1kzyvOerd7aFNilKrTZoNR+y2LoLZYc
grj9hXeYAxLBvq9bRwc+l1NYn661aj0bKcMRSpE314n/zonypFTKr0zPK7+0dbq3hbj1VCuQvMHp
NpYy6viGKDTyE7uf76Zb+Vm3GxBGNbvH0/CJpBtPTtt4+O6JUEKmjHXKwRARz/4q8pvb6Gd6e5II
WxElG3F6AkKJiQ41/mFxLs/7k+phuh8ji/6qQFnFj9LpG0+JRthkRkeSDel0mIhABCa1hifybJXA
xsaIyXoKElGDNIifWBUKM0F6XwiSTtzKeqUe4QjWBj2p7aQriuS/FdGlocYkpXdDRQcqwtGkMv62
Y+9LNUeglvAhBU3yBnYMb3FponBA/jZqCMZWeBI8QSel7fKRDBaqsYE9oSYTkHx7Zw1VCHOpqu+d
4JKZoNwqBd2exgzYqjpyRcFcvSByDW0HK0xhrt2BqkzDYxcKNixUQe2a39nOVppOTaoM/DBBlFgg
TYyMxOSeWVCIQl6xXpo56ftiWTzLYDbqlNiCtGdOmHDlj6uqPZEfSWfURoJ6xoFkkrCdNt9DoYM3
xSD4Y/vfYdW82s7+fiWqBgieXOUc65Gh5UdNKx7IfP7udtyUMJgDPQgfVkar8wqLkJSmEW0d6HLb
zlFsGB9sicQ1DvrOLLUvRc1t0zpOcTDq/m44SRKlllMEzkB4UYYI4MwR5lOFgGfOvsaWQ5mvaiiU
/XScYbTRhKmm9WG/F662WU57dzIcmpKO+LhGE4jg6OoksPaGmeOxN1PwJhaNSFOSDwfsJrDi5exY
C9RRJooDlSOsyyuHmDY8N+mSRwnhGYHdj7z5i0Uzlb1Pxv05X547c+xvRUUz4sxf5OZSJ8PQWU62
IbDEopg9ts7cg4021A6JJxrInmXRxl7bdnf6tokgYbAD4SFdev8CM+taddRUWhJUiJZgn2znMhjq
AXJN9EdpqcvJ1c5yFbz+XKAnu94rUnXpldJ+H0j3vteq/q4W1eI39hwHqia+c7XNIxdeM0BYNQVm
2gE7TcV7JgwyT+ctqhwkRBSTRy4/a1ZWR+XukHoJyYid62ZvQ+aGncpxk8W4YinfyE92Xk+HFC1Z
Wtj3onXHm5IX9ale2udV1vNjlpLEKZD+KtqZIqj8JVXZP61xzya25KlXE+ouNIZLGk4XmBUT1EU1
bnwkw4Rb/Nwa9KNVsXtkinYShCwECMLCIEOzhM6qnSU3fEsHFIpEWNMO45Vp+xskf3vv/lvG5Naf
nQp7rF10cVSodSi1wXnvx/UrtdoPu99kWClDDYL0iWcOTmXVUIPnRLJgTPYHvZ1BsLv7VCRvhLIw
fqjxo7sfasVsKOjqck81gF+adYO9gT7P8rEP0eC+VlR2gHIxs0pCsY5lLXmXBufF3DMje8eojiqV
OfjOWAi6Ilxd2mcY+bHnEFYZ2v5M30xYxUBhmUi7Mw+uv8QkndZlc65M0FICbHzKX+cD77q0texh
s9YPPEUp6k402K61vBlDzPKko1yatrF+b8b51S1TqCAHTmGp2zUwlt6IWmXGh2bYEfYtEzIlU+6W
m75rhL6DhCFoGxuCmxNOmrsb6zd7tuuAs66LRI1SFTX1ectnIFJSsLPCbc5k+noTA6Kn0ZeFw1uk
oDnLLw0i9o4Kwsuc5e9CRUhPSTr67RQ2LdtOi8OV3hrxs8Tk4GMBep8nF5Wz0p8UodDrJLQ7hAlZ
Wc/pgErXRTftJYjv5Gb2R2Qjfx2qvn103c2zKmNJIEt76nKkDqjMwqQdklOF1yREMnCTzVerAWiW
Sa2fCTsHvyLrnL6+imRn1mUnHe85DS7DsKQ3i788USBjq8n6op4Ztc+i/XGHCRJHgc/jZddKYroL
SY8pWj0AaTO79Kh+vGFhVlbWESBd4U6I3cbrJwD23po/lQTV8IILkN6AXqy67y59540kXPswAAZC
Qq+m9DjIDRq8ph4DOmYZnFJzMBK+HlaQotQznSUEtreky9nCcN8ZU8S1YvMqoIcTiObGQZqHVkO6
YUr5NKjs9XZhPYIG/jbFIg8ztqSw0RM4EgVlH4bT53xSrtpW6ydV15D+2Aq1UkXXB01nHesmQXyR
Dv/oe0oDKQaLLYvcfjGc7MwmclEw7qJHgf511Z8sW9FW28lLtiJ1KwEjEL1z9TS84CJmEzHRaOAT
f29uc1rTBmkpE3yk+GulL+WwvCgkFRMqR39A9v2//3emDSm3zy24nE9WB0eAkfxxKnT4A2YDfku3
1l/DRp2TCshA7BkqRG2gnkR+WrYjGV+Iw6HW69w0o+5BbCaEuKt/ZWrchrl/AaBD87JlhzguT0sm
BXnRehwq1fY0Tlq65/n7EAzdQXXGd0708YKG85TnZXXZVR0mjfdngqbIDdjum0PCktLNlqeiW5QJ
ud+rqScHV/YVH8Lkq63MD2LqNWwiJAN7NdZIoke0DzT6NEZuqEQtipt67Xvo1N+rbT6VPDdrYpj4
JFCOObAngUHMeJ9kpzFBHKePA15W4Bdvcqp3K6bIUYKmFtL6t+alb1efxKINYN6GPBnsb9TqRPm6
RRPrE4LFFf3tOj1sLSkJUAy0/ym6c89a8ZFvGgTqHjdL/6O7dYds2V42NW8OhNzAY2W/7FXvgUzH
P7S1Ey6V6FGcuh+zlh2ceasCVKQl1jv3wYqtk4v0Bmqg4F5UycaeSjSoby3mUEqgKOuCa0wDs3Ic
386WP6Myhlnzd1idSwG+EpF8f5F8QxQsPjHdar690kTXFmkAkz9w62PYnXVa+UShn9EiAG8hRTbk
aBzVej4UjjWBh2+VB4MewVMci2oX7SEm9nDpR5r7lM6x7fXWhDVBNy+Qa/jmWlsiPx2fatsKNad+
rvbfpBSQspYungik81SRPBtdM3pmtRQe40a4Vlz4wtVpyBp79Dx59VQ07bZ/SkF00NNtggE8W+vf
8PteOZH6atFRzJxD+XOj2UbYJmi2sF5XOlIM5P3xuRDDgVlsjZyJ2qFi+YsKNA/0MW5DVeufJcdN
JFWUMiXZfz5JsUJdUNcr9s1ZS3yYCYsvPW+epaZERC3bwgVgfLC3G35TO79b6cSemmUhSDwIbodd
UiUQP5bNL7gr3o80i0y9+JrotQQJ1/1GCpaZ4TXR8clOtXXb3PpHbaDK0k4CUsJ85PvHWnTDG6I1
TxfZl6XtBqO8uOkGCB0qRgWnRiqP2G5xe/fD3/0T5+bpn3SoflR3PyvWmGFwesBS68Wbeir3j+Oc
ZOiO0ycRa/80aQdMAdmKTsy0AZ5LhRFxosZ6Qj5MR6DqHnU7ULoVQwJ4Clt7MkXbmp2BTGN/xxUC
VAoT8zNKe4KmOcK3zYejk6mC6oKuBKF2D7VeXPVMfhQS4crC8gXmoH0uZfWr2J/5ePylVPkG/BwH
2WqDK/bxnyX9tQwpZZNJdqx4COpiYGhNTgh3Pk0Zv9vcvZ4ux0ejYk/y4UYVv6QD3B/s7bM2CTKp
y630dAMFkM5TL4vmg3ux5MgFjefl3EobO5vZ/c3Z3HtKKZkkzjLmjKmU6VFNRTBDP/OdaWuINOqg
lAMRGQ2y5J7usbpP/E0qMAE0N1XrSEuDM14HU048rtnZnLSFhU4585BxJmH18ifR+oQHvLpj+6vT
6t+utd9udjKGMws3tcZf2Ya5nRZj9tRpvNtZ9tzyy56mAlrF5nlN+0Nrmu8cr+zg/73Og3Evtx9j
Qu3pdNs1y/UTxU6/QYdoqkEKLpdvmJh3si7Qcmz28/6L7DU73IMWIJW7ELJ8oTec5SdHdSpw+jiU
raS9gXA+BwsxDPgfvbFOckALVWKocHJVAjOgCpuNeQmVsTCCdTs78ZgicGs/CXE/Jc78juaXW1Rx
c5+WdIrqoQmpV/Gwzr1RMpEyEJpLMCgWiWstRKfzVyWTLho6+UID+oBlDVARtONbc5sdz2Nubucl
+O+LpqMtoWjcw5lxREzyZtsrTdF9c7Un7Sj7bUFUzQfSeJ4miOY6dnaMC+awmL4UWx5IywHY0iAP
O1Qy/X43WSq6T6VD2CQHx9+om2KmPnRMr4wIPVIk+mP5pvOIcuNg1LRfMzch3vHTZtP1Z5grnuWD
M625tyzy12oz/dPQ/WVXTkgi+3igyQLqqQSrnIybvo3fROEywHe5c6i30CqnpzTnzLcUbI4iiREw
dywxu5KaMsFv1r8koEX65g7th1pRj7AbwhYH+hvcfeda5bXlBkiS6iNF50cuA6W529h8lRkaw6E9
9L3czllVf+QDVgFqNz2xv/tg9Ajo0lI/aTvRsQJ6/Pfzo/llw/x5Lc7EKIkP44SVK9XmhQcAnWWh
MR5YRQtozQSuM0HMcb4E2kY911aaTGQm9fR6b57adgw2t1Nft074rp1wEicwzlPv6832qBF8FNFE
7zIbJBL20WTMyxdoOQoSPX1SmMBU8STGuj8qxfZq0EOb/uYj+S+RTJt6Lp5HFTNh0iFEsJu7imKa
SasPoHxCk6bRQJ8RrFGetnlbm8GPCPGmGDm12zFJ762VPpeFjX0aRbXL6CWU/llJ7djTdJgiA8qp
7QQfx+OS2m82RkSOE47FNtY73x6rT2JqOidV2WQ4HxNjkL5RFe99m3661Onswbke1rCE0RWrNqlF
j+hxYcLka24HBRiEjhTTMzru4UTSPrgiK6L0kmHCvU0sGwWxSVlTPSFE79B925g3gfmmboJAnqtL
rw4nJ56b07wAt1iJGpLbvuLdB8Ax8+JvnsVHvLOPU49rEdmKpzkgvohLHBXxJ5BpdR1Z6RRjvfRY
+sqMYkRQNQRxfXucjEWhXySxsHi+64akXthiwuC2r7fhbSWL5RFpBsOXYyKM0+xrjvYFu8y2Hbsy
+9bXFh1AvpBcVdKDW1qoeirxPsedei6y33Gr3xcVm7y9qqgBGS6Bb76GxMayw/E+mirabSAQRXi9
y7kC/ml5Bh6+GWvCNq52CP+MlDGvUUWmDqPVzAGQKEiAoSjZnCY6bYsNcK6JnFHeUp2rs1eyF92q
nw1lRRk97VzzfJxnl5OlSI+JYb10Q3LXOIMnVHLnOcm/QRpmVkDnRd1gUjW9+BMXzo06qOopZvLP
aEQN9j9l2MXfg0tGT47ljxv21Ftg1QV90qJyc69Eg0fy9zGftceewjbu8ySDyiO2L51Hj23eibia
WtoZT33Vcjqlka1v9xrOvbPrWxfn8FiQmRM9tHb5o/MNpgqJMgnAZAqyelUrWpEsfZmCprl2yVkx
zT9KXyH8IXXNTzv1B5vk4slBI4JOPbF7fmNlPMw5xz83hzO7HU5r8ZDF4kpPHWcKwHroLutp/LAJ
XTlocf1AR2oezIPzJxV0mMfJ+y5H9lA6Cl9BV0a3ZRKmhD2wfCKqNdFWDkU0CUiZYcLOrZaN5sea
YgfxMSUGMNj0ND/0JXlcqfb938/EiFD9iox+IYz4Prbat9NZVtSZg/CGQsUSuyhsXc4cQdnqZQG7
XGSohlbn2ySXA6vZlEYMJJ99Wsy3wvxZ6MHwrPZmd0s4EH0Q6KdWddpLpik3IGyMLlQi+5XtAqR1
tuL1mwnX7c4aIDotSYjGzqotUNAtPeuZzdZDSeGSHrNiNUJUtLVfc6+qHaBgXrMPDxvohSTBg6Lb
X0TwDyGFZmmoktuYTk5g6NYcSsBtenwQkFeZE019+RSTjworz6wFfplj1TmUEuY+zp5MW3uwdCaz
vu00z8y4NZZiBHscHrA64kXFu9gjAgBG5kzmXGloMDvwlrYhhceUKHd4fCRSOpy3CV8UswuWEA2H
i8JNUj3lxkXDRBO603wfdbSSAFhlmiJW41MaW+vAOB6/ZM3npo2vsz1UKHzHh2ZtnzQzO/cFmQEI
MOlstkaNRt3+eSBlwtMsJr92Uk+5VbPtEpzGZxs8rD6jc78Xa3Ynfy0iMNpvZ0wCWn7jFDwqonG9
wUproLm9BN46MMd85wlXee5s+NSJDNCZO2x04woAKxAoGPlingrDKv1cn2j5WuqnLiMcvcLG4y//
PTIDNFbvzFh+BfKK0UgwQijKpRo/sTkvp5ZGaMrry4+pLpTjpLjMFVaHu6OZX7MOSWs7E/5fOAZP
3MTXD+ZFQNzkcTjmF9qGEB7OIF7ITRK/HVMNVa8WpV0qqaC1PsBHCMZjgV6nHG7Ttg8rYT2+DlYp
UWIztcj0OG7qbuw1ApUieDXJp2ipmGTreGT0FPmD4cofFEZ/4wRPTALU7sPwR6MtS1+j58SLy+Fs
KNhAcj2NqK5ymNgyg2bmHb3OvmA8ePFtPj42fbN0phTUCdAmkk3Pjj0gEOTT6XUmLhvNTCPMkf2r
NlqHWtrkBRvldZ34E+st4RWo0c/oC6TayHCwIi9OAYTban3iRYwPWz52h8aYriPFdvk8GnwdCyXl
DHBtIeAWYjroiY3CaPpOM7QMpny7tU6+N8RrFc7Phl55TsuNTKGxRDnrdDPYPHG0QVlp2DAU599m
09Y6g0FkBqpORTGvBMUNAU3yUNYYbI6l8mnVEF2oIByfvvu/5ArJSGGzBil3bkYlYX8Rry0u0Cjd
eUcxIAoEDF7wtamXLOXIjzXE4WXaPOkzgquiydbQBF0ZwKF8vEIufuZdt1bywFDviAZ4NJEBtlTW
n1K2iZFJBkCqkyHeHNBxC/1Tt7RHWSAkmjs4DBpP09B0MAnkPfOjAHyfUB9hnEbnQbj8nX69v6It
9EPmknM28wek8PjR1Ew3zDMPhF+TEukGyzJ3gJlNkAkzirFhlAuoILIHVgUDTrqLfxTkeiEl2e+t
aSwX2ITR11Xnu2vgpfUMwLunGN2vDL1hplEL31yKXwQiv9QkSxzaPQJioeqV6Q/5mq4zz+7thrMa
v0yzDqWAv3Il5tdXM5kcetLaPE5FZukYN0Zfr2+z+JePLqyBcbMQh3uEmA7+HnvH3MiDoFE74sG8
mpEp/yxj2dz6i9pWyUMxpj8pgn4SjOHuQL/IftDWJcyZwyJ6J7/YXZlXxu1fauKJmfXcvP73A6ap
jwyhdTQBY8IzYWqRbnfcEefcoYJ9i1vhO5X9UfBFRLYfUbTeN2kSkr8PpKOsP3nttmjbqbOE5+G+
nstHuxBHGWj71ykWBotmg3lqCh47DvWtZm/Q8ciEvBAMIyupScXc91Gl2RRloovA8Ak1q2fdUcEM
Y9N+HG3FK2mYwjeG8lBqvXlv8n8KQr9AAMdwmiQPSql+GG7GYS8S8Nwx7oMUGveEtOxzrrEwkE+h
IYyYS4Txy5s+qgr04IOmjDK0Cb1GC6vf8xKzsRpD5LhMo2NLdAgcHHOpalD3viqBuc8unao4x9Eo
f8VOlx9XShGgxLszyQm0rhUIyJTxyGxBQTiDSay4pIcmgkGnjrOwnhXykFMgkaafPhMUYUs1YFJK
03/cZqD4KHuCBjE6n7HBjtw8c31DpYdSjl8lcufFXgNEzeKKobROivghjqsVd4iF7sCGIWBko15e
brrHO4IgaX3iPYKONwmVcErlAb5QCeN+Nqi9LcJOi6VP+7vBVfuLwjYgWOEUUexwb6uIgwNlgsSz
k2SNUq37IMizPSwjDtAuk+eqT+uwr5IPzTLRSIMFP8X1xAq4egso2X2ioRkRKXSdOhFEaSqoE5Ks
Z2nKx8SnKu7oasN6ynrSB/uSkKp1yY1o3R8t+gkwU+bQdAK2Ixwc6xGN0HweWbSNibpYsxpiD+/j
HGqjmA6Jo3xhZtSP2TJT4FMsD7gvmC+7illLrKdy0JAtqwW6UO3guu3MzVQ8T6xjmUGnMy2VOBpg
OjHml/Vm3WXVnwp0OI8Oj59BAANxKiWiZbv9t8lu9h29ln6lKIEceglRhAe2cLKHYS6erc0+yKSW
nxgOkHLm1snchtMywPQXOttglZhuGANdUYPQnDU+JSaez1CtOVETHdEPsitwILOhGLZMmgf2+Imw
125lkGNlWl3ZHBoreaBBmmuIEyQYSPholD/1Vs5RvrBbEHN4LFoI9oFmUDIp9SoateYd2S9jcfNp
SfShuAABJylpOWzUPdBiKh8Y+xlOqgbruMLxn1W3QatYiKFpqWYWRIgg1685PXMYSK9uGpDUMf9g
7xaHzobcx0YcH+wK/rbb+H0U04XIF3XcEOIPx5zFkCDQebqWHoxi/G0NLTq08qvdFi653bli2KI8
NvV4Gtr61TDUJUxUE/ic+ZIw3aAqpespk2BwnQd2BZlS8l2gRG0V1AaYhZAfYxWwVYl3X4+xdpE/
6SUWWdb2cMw1rvzWMJwjZbMFP+derakMdJx4xAwVs1/bzWNJhlEgR4TTKaQdsSN8y4Od89Zn6XrI
siTzy6n4cu11PmCgZh8tWr7B0bqg+IGJEnhzyPD/Javtui7LehWK8iG3engkKeaWLRMpTJtkM7HT
+DLy6ddx+N26jnUEgwPYuj2uPZNkqLR5SfEnT2dl5cESGzp9iHNx6Sv1Rv6S+TZP4bC0KboM7rQR
ivYgRbUhXu7ym1oWaG047CrnkKYE37WkPRInEyP1QWK5rWBzpTHJK0yiW7n6JdUbSDoMEb7unoGr
+7dizJOHnkAwbDf1B4G38VGPcQyVRWWHbboLN0rHPEvMkLRlUnRWZCT0xCL+0mzlzVQzdLYYNM+t
qM6AYW80oGUfdJo+9VLTP3jeirBd7BSzsKZ7WgFyasFMQL7mvrXQ1saOE/b9QM2yvvTt+X//OurW
Ww9ldQDwaEqeSdmdiclrz04nrAPa7Z+czOUbytKlG77HhtxmJTZ+VJv308Fk6BlR6k71RVm+c6Tk
TNkjPktNHC29rm+kEr4Tio5QZlt/as3CwiWy2zx0J4e0vXNJ6N5dK1mQVFVdIryCnAPpzvRN+HeV
EjQH6xvod3wmi1aLel50fyXgH7VnfCFhsuY+UJrXJDOe2kqX92XEOUjYh3XCCI97GxTipIlKvM47
roUw2AyzfhOvpM7/kzNFgLitqiCrO2SOEG2z0eCK+P8fxPyY6oIVvbc/+zVxbjkBBHyCQJtjV3ns
/QJiPkhGa7kKUggwMg3T3VLM9WEzBtVDAdc8OYCx5IsjwdLSsXlwpsF83HJGETZztFjZ59aZ5MZM
Fl+BtJfzpGsJesz4F9In7ZHQoe2JNu43o7WsIEbPftTnur8gljE9wSU3dml8w5P02zKbYFaFesb7
RjdJVhjHPjWoMV3rK6a++torhOmW6bYFMT0pIVfcDuqzWNbEiSnCfssEoh+C4+GSdYA5uyjPRTUy
b7Mos1kvc7QRP3EddrkP4SL/JrCeG457i0wZyibdWH1fuZA8l4EEfU/zq8WV2K/85m1wt7tQqVdL
EhSvbTpn9zRVXdA72GDSlbRj1g5HQ3XHKK+6fzyDhOWXRn9go772ejJfCjpTPQmNcB40MTySDnkY
VMYgLbeWI6wQ2KiufCc86l9xTdYIn36/wB3AO1X/kIJrHnrMyTQR73776c2tJAdsnByzPkPzZWtf
6HunIFUuTrHRA245XUTuKde+o/cHvJmzX7Bu+bTO2my0JY8Q0Qa5bF1/o6c9qPh6Ul48xvLZPBiw
yMGQ0sKHcjTQFxrcSOtGEm5f1Nlh3+jGa9lan9UIXsQATBd517Reh1LxGGcLrD0xIV1jfGPNeRx2
35fFakMFNPdalR5bHEHGVJlIerLHzci2g5iU5IiUFn3M3JKupbOwkkBs+dWI1IGPWgM89waxs130
VPvAI8K50lkvarpOpwnT5V3vS6qls+xkkqMCl0MqgDBYqvMNXdK8SlR5Kw+7y7B2x0r6IXPzVYCX
I5QyCdDZf/jv31YDD9ZSI4ZQmu64r1vwARgPCpF7/EXFebaM+jKO7oksKcLMCVALdZiMqh2TCJ1A
eUDnPSJPqKNYErcDbQmlxzbt4BqKJWMNzjW/q7mEzWaXSKxFdx8aq/3fDxReYwpwiyTiU8rx77gX
C+jrriNOP9pl/MmAbt+wzp9kRxg/QUEqQJWqnmMpv7tFccKsmrTzsBowu66Tg8pivXUKspf0nXiZ
N8RS65zBfycnFbgCTo/a9XZcn50CwERb+v6qm3jPCaJTTeWcIJbxNnNijJgJOO9H5tm4PgG+9Ver
hZ/omuRSsQerwoKcnelxwuZ0sfoKXKOej8LePhR0eT4Xn+ErhfIuHDSRUBcvDv7EkJQwgt4MqvGc
GHwJIRvJ4Pl8NAqcJrEyZU8Mpye3cs41yMUJDnV5GslD8OcxRyxb1gLXGeBATzFuuEsxh6z7Iq7F
QAXcsc9qOarOBB2oehQZd/OUDbnPtubkyQoe9oq6afLE2nUnN5YvxCxGwG/4ZiC6/JzSZI8LuSGD
MX5cJ9Z2J03hxruz0Dp5xhbox6XGE46YQs6TekiIRyTSY+iOMQBPOPNJ93M4zCCBag/VkU2VyJvn
wdkQwdbFERDzoXJEVLvgNkIhmCIdnliG/lH+iJMKXs7tygNPNrod/LMcZ71Xqjjo12ZP75NoCfV5
/AYqGZ5NfbrVRq2GBORwGxp65uOD+ttaE0YJ05g9t3tW2uyiWVDGzY3Wkj7YerotWY56b+JW17GQ
9vFEPJaF0ktDScZeqfBMKthvdO2vI1Q7wGGH67kmEmRfudcJbW0mhgWXxLqzxu+2hbYLlUASmjD2
emMgVqvUcldmtIeyc6ZHS/s35Uibi/lMPEZY7+q0LTetEwNJFfI79ihHQMx2PVK0jtyn/WpVkpp5
/7EvIJwISrmEfTO+FYk6nIs4PlE0zTugF6gnlPjS46/0nCnPI0bKkkQC8c7zrDLJxkadRTRSuwHe
BLB4hnblJdVUnHComXi0q3DROMnSCggc6Sf1QKZ9VZeLRhbbNeljig3JCTFtsfytBBL21LQ/ZWYS
OWi7yYs+YMfJbVe5EWdqHWeApVxA0Gx0vkNxpQTxj9aTPee8pjWWa6WoOMVzHU/i/p///aBlsiRm
CPOotSngWRke+thAqKM7cRIVNkudMqHK7pLjbE9PrTJVlyLvnEdbmj9b5SSXtq6JuFK1C+7M9aJv
JE2Dir8nJdCXGIr6KBqLggvnOgw1gMnWHJMMXk9P1t+mWgTz6FSvbDQYIXt8cCahy6hZBzr7qm0N
J72ykBbL93xTjYspqbiYY9h0ofAo9flJIXs0Ig2zJD1dxX6pxS9G3SG5LqZcp+yOsWLuUaO3ylb4
bo8ktEcpEyQs00wqS1COiSDmk12zEI8kZicHFNr2tXRRXZqEiwTFUpOBQ9/KAZ73p2xIT99qEuHo
ouTXkMpOah+pwoZoq5jwhfyyDYqU5BT7Iwm9X8lWI1SYbttQ91gVaOoUfZNxnKiHBc/3IVOoWlZs
3rqqo1IDZd9PP0AoUwF2NZb5PK36BomS5rw1hrdgeij05uTaAqcFy0TH0e4hXr/gK/rt4kDytHX+
2f9ZpyScpDuEJB9+7fncJB4AN1uILJG4KwVTYcnH1RtIhMSnULy4Ir8wflMcZKunPrWZazeDanZq
yoICV8ocT85hJdXZL8rkRyJBz3uwhdyg2WobfS6QC6dgYb8U3O6eNiIVQWH9d+Ru9BXCHTzRt5Fw
qme1WJJLUkwRUYRL0A9IxnMU/h6Qk6cPzT9CUjcqLHC28v+sBm6nHfm1eheTKdobl7LVdZV4zTUQ
InLisKSJX6wvhDVmyfuUFIrfWonuFQOd95VEM5DXLzqMHs8gpIDAqgdp2V0Bcls0zR6NJ2NibmH7
f8yd2XLcSLZlf+V+QKMMDjgGf+yYZwZnUi8wiVJinmd8/V1gZltJLJlo9dYvYSTFzAhicBw/Z++1
Fat3Hyi5iHrr1kNraI9/lYKVb8pmTNBAD9mz7vo2u9Rakpx6CjHEUl6DPUTHP9b131O83pC41Bax
4UbwxEhqktlVLZc9lL4wzm46s3glIOyLrT8lpk6tp3n4mm1/14wyXsfKuaXefosD6rtJhez8+1DH
xakxhg1PXvwOU6cA6jRDLBREtXyaGxCh/VRNnYE3Vr+T5aueoD4X+YztoVtIE16Zd0RSfDGY0FLE
cqSwTl+6tvRgh4kN1lg2m4PwFp027FBGcppsHvHuDvAhHELYj2jnkcZkIaNbszIWvZaeNRBGex9c
pW9FNGjyAUoqzWy9/Kvv5H2kvK3XJfhlnDMr92OWhywHQUbjt9HvOt2/IwshBORCIirKMwYBOLsd
Qd/Cuk0njdwXK/nWwDYEjz0Lh+VT2UcPTK+2Mnd3KSxASKdsFdsntvD3U1eHs6qQ/ZRpYtRyzTNl
Ms+afnjpBx75htkcagAkdYHqu/PAwiLD3bmm1+5HgudR3gY3tbC/qjHdRMaw71x19oVGFz21bhwD
7hOlyooG7BB539he4r9qugKdY/6dMvZH2DUMrdq1VdHMjRr7yelSqD9gFz0A8LWizPcwiSwsY9zI
vvZW1Ntf+lacGo+aCS00qWHjgjbym8qCbdnGFhXGuPYC81B2nXY2e/M1s6aTnZck/WrHWovBvvXy
TTjui2aGSF/8Ew91IGbwFiCZaa963uyrLLg1Rvu7HyHw0drnpnae4VttSYn9Ahzjq63QuI9WxL4a
6kmT3pjTzaydXkCS3U505y6zDijnkKHVnrWNx8RKb9C5YZ5EFgCwGRtPYFUm0kgGiJZm76fU35PE
s7KGcSW8kvFiTlmYTFsd7wMelAziTDZ+GxFhRyH1zmAW6cp1Hs0KGVfErHElgB/kZVof9LK6cNOJ
da61t4GRDmsrt3meVpp+FDkSFTxCYmsyHTsW0SC27jRaKxrV7H91PHGASLzDNNLIT7vywtnqVkXN
Dpk4EMxXVCV1mScbvP/M7Gcni6uK4Cta1vuuC390QZQ+aO7wbNbIwogfjG4i6Rkr/E8sdSrLaZOA
nppVblqg67s8XIth1PaWlX2zpUdkFbIZuLDV0upG51sBycVgK+AOg/adJ9g+tG5kOXaXovFOLU92
snouKBfZSQU7/vbXGHTFunNFsGCgg+w8RZKft38RRHVOzbjdl0MpN7VFoZb7FLroEO1VY4kX2MUU
rQDCNCCL1ui9JEAgMqZ5HonhC4IPy1UWlj9wS7NlbYPvXvpKCstFJnZ0zANrG9IJg8Jg9SwBSH7A
D1WLyGRlSVIX8KXvP1GKGmyRALcovVk3La02V/e/dSFqa0vm3sqIrYvuImyn7m7G4hBnmAW7KHix
o+CHkMi0HFsARhzGTS70Y6M6rHS5va2Lig2T1zxOrn1n1MjsRojUkqkVmUo50hQnmg6mm+YrERj0
lqNs46U9DuQQ8TQU1Zsp0/d2TXMAps6IvCAtqicxxea3VNLfcUiedWEDVjoADrAFmETH8DlLEW+3
SAzdqbgPWwOkR3djsc8YdROmXNmxweMCALb8otWqPicloszMFLfvL5pq20PkInxMaDL+/TPMUO6W
HTtzmTKXFFMGAr1MG8mjaiv9pp7YZ0xNcrFIwTlbxTHwdVB3sfL3BY9TgnG87dCIA2gfImnt9rGf
ArU18ooeNyJnX0bGw+Dk+Z2VFIdmkP5zmYJUixxv3nLxW05hpVyLal3btrGrRr0699138uuiC52T
pUUjELNFZ7DrlV/0qG43KR4oWksLfB/h0cPyeoz7yfPhKKBQcXqTvg2jTDthhfcIjtmgzv7uGU65
0UwWRiYA21Jl9jG3GZjCibCWAhb9vZEsmeYXI7p4QjasDY0arqxSVuuSCnmrch9H5XTTZ0iX+gpH
jNnVSy/Q22Nl9NWptuHRu3hMHiY3ppvP5ueNuSOGsKL/i003JELpvEw4Pqg8nPjKlAL3sW41eyRc
4hJjJF9V2ID5/6IwrMkK47qVO1a56AlJWcMcy88Ood9EhIK2jLVwL11c9KjGOKgjSSOPU+w6t7XM
3JkxjcqXJ/fy3z8rYtVTu3CpMYvYlFxVN12ktTfvX0W18xrH6sECYb5GyqffTAkRwIucjxGXfXHm
aplu3l8SaU1neHJLd/41HPFUolWuHaQq0r1SPGiUVWC1FFZ9DNGxLtJIJY94N5xzYuZf3/9xaMbx
6jr94f3fpJ7zLItQzRbiZBFhSEehyimvZGSfB1/a56Z30lWbxDda4ANbHTV1mU0jl9xL8JWAxtFx
DV2YNSmyrR1FwyEblnWqs5cyh3Iz0nxcWgmDdxTnrX+Twcd//1crVzhGAvc21Zs9w6f85NcAyQpi
UpAyhcXBy+38UGFsmuC/gsPywcLZHL4O0u8Cp6bGZARd2rF3bpIwTbg3onStyQEdaRlOJ67Y8QTB
z9lNIj/qWVwdW4FzXiPglIW8cE/vL1NhZ7QGpo2fqCenJZCV/r1b7ludqWajYzmIdGsr6L6jMkgx
pIyNcSqlhZtDS/eWV1rxoSuM5yAu4ctFJbWM6x3siLmtXpqn95e01P/fV55vnkRdzds0v1wzh2FE
359o58pTx+Tu7xfEj/98O11zzGQnkeoG7XJJjRIxSoOjGKFQmH9LOjVUR+47dDqtRUoVL9WAR11L
nXETKEUH4f2HDpvJshiwonEnu3zYfUrM08oz+b9PINLR4CRHTjGibwGLjPRIhgvxsUEEfat3l4wJ
2VJlnN+8Qj6kqdKkQ621GzK333KoC9sU8PZK+n6Npks1l7o1hxUwfTrYEDRKrOorTPItto22gUCV
3lReHWwM5ApLBqpsYfwKhGQi8PWha8dmN+wHFY/L3vKZcUURHYCs2+qpNTNZoHqBMM62qaHUqe9p
f+ku/bTKNsYT4lZ2keUD62630uuevin77LBg7AEsqtxEgVsskzAfVunUIKqqnZGWgU/4QkmrRpGP
Njfi1gEanI3QNXAakV+vrQ5vHbrdYy1xmeLUzni6NPKgDSACx8n2jvi6IoCYMjvTGBvwG3ikQw4Z
q8vkYJoTKr0WoZGvq7pwbkeP7oiVj2BABgp/Frl6pnfHJ8emg0FuXfPsNyhtGrIfX9WAfwHnrfzq
ZOYDihx1Lgy8RnESHCstF3+prFmVI91WLth9H7FqwU198rqOh3LBdtbAEEHIzw9IJGfN0LK3pDBf
YafoX/LZv6/7ffLCIVaLJjW46GlSsgcbspVmRO7S9pruLuVw0CIyy5tS6MnWb3wyM+yWCfzowBSR
2R3qPvOY9crAiuCNFz8CTuHnUt7m/PmrpHfyR/rWDu06zE1OTUdFJs6b7WrdmwEuokDNBNDYPvYW
GlYQWrCr6dfdm9YE38QEtWy64dd6KhqkKkI+jTn1MpsL5670nHzN8LS6iUYUR3lKBz2YOZk952dP
qFS1l2EGt1KHpSFj/xhp4VMAx/6ahum1sQJx1NthuoYxKCijH86V7k5XVGTT1UO2vZR22G6yAMtE
CsJmk+A9v2ahj3UtR/hSMQNgJzT/9ve0q93NkCK1s0okposY1tTCgFK/t7GQXt9fSn9Sa4CQCLij
+Cosx8ZZMGU0JQkEmVLD+Odnk3HfYOOlJaPO0BTMazu/dDAr2OhCYW/Amf39M4Z6b6xFBHDXYF/Q
9ckry2Rwbj2xY3FqzgFTq5xli1Ekwl3yM1RPg6rEzRmM2raZZ31t71bXMukHFgX3r9YY6ytkDBQt
ucX82lL1tbDac4Ky4fj+3ftLqujSu5Ng0hCkCt3KuIpjrbl2CKZuYpdnGt9YWdle37/SRmQOcY8T
a3LyQ9k0/cmYqu46NUGxH+cjIjq/uxI549JuhOxVpSax01O75TGCwxyjPPco8alrKonuijK3vwI5
IL8bngBrc3axcEpcmwxL/BjBtCiwhyA0dwJ2JdA9juY9yab3Sdvi6GxkdOq09p+X92/nKd7JNEzk
C4avLwvm46dsfnn/yhkh/6eEm690dOSQp915haMgc2rU7ENRhKe/v0Qny4bbpY6IVCN2Vm8f+rAJ
Tu8vVWf88xWmYL7qB0rHLjuI+buQPsRpADL+91edKTFssDlZIbJn7j/h9YUkFUYr/lZnO0TaDRyX
7mj78wSnz3algSG1GeIOdAk/r+eX92/zuLonsS3e1hzrDUf+e+6i/C2gGUw2YEtq8/uu0YoLXg9t
RYGIZxEv47mehuz8/lXHoH9Lrff6/p2P627Zxo2GYbbLz15q5WecgQHG+0C+MnJ2t00aszVukKSm
QtdnpjwvVi7+/qoZ6zvfSD0GRBJVd4L/KBjSJdgMb2PB/yHgov2Sem50UEY4slGAwPDfp1ltf+Rz
1FP9Manql3Sr1f3/ffifv/Lqf873m4ePv/n/YaaV8cdQq8VXRKpfv/+og59zsOb/5u9QK2X8y3ZM
gLQoUSnHTcG//B1q5br/0g0cthaKVCKtdJt/+SfUyrD/BfafgCmJXsdWxNz+O9RK/xftZlJoXQu3
hO4a/02m1Ye0REiASikUtBbvY7vSFh8iAlOf7kSgqRA/XESQRBk+QupcpGzTmBqB+fEi0Hn6MKwB
sgMMcQP3s+Q4/sifkuNI59J1U7ek5RC3NSezffgElBTYlLIMHQkmdohKap2GVXDb1HTQsW/ST6GN
TSNIQ4yMXjfOmm5lIhKBEGKxLxTat58iyf6J/fo55utDxtf75+GYC+HiVlByPl3F29e7MPPJBBP/
hyZBDzhF+jsDXsQmSxxUOiEY9ligAXCcbzoaw0Xbhu1nB+LXcNL3AyF1w7RwIuuccPtDuFjWoSos
EC7v8P1jdwSr3uNfZPVg8CxJzkofTDxTXm+D2cDSXXT9S+XZPM9ylxZLp91bQUTF1HaP938+IuLD
IXE5Gq4OFVsX7hyi536IdbRiOaGGdBkRMYl2A4kjrJdqafsh5pOkLvZxkr3V/Q7DcI62aWLXYn4Z
lNswIPLx6q96m15MnKElhY9Hl8Td/PkTmurXi4hPaJiQiSVH0bF5/RDOzPSONc4W5a7sux+205Yr
DnCytNp02PuFscu9KTxq+JkHc7R37NnMK9kJ7b4G/Jg+UbA9x2PrbMtYYjqtbhmDNztunZiRvN2f
tI4JgBs6uB9DaoWoGdZNGQf0mqwXdOJZiQa0wxG+m4qU4Xyu7VQa1+xT8M21LOcXu9hR8Rkb9HNo
+mNHv48ay/zsAvo1eJXMdg6CQcjunKBnGiz/v165YW4RA8jmaMdzHOl3ifIlDDdj+dUqLajkBhrO
pBuA6xWvJSHdh0/OwYcbeX57F1MM9RVrky6tDzeyVjUuFhGGbkFBwLpwu4HwMGM7FW10qPx6G1Ts
aYt2WMDwSdAtunLWyR1hawN5DgK563UAPwDyohmVx9qDpkfT23HfmfFj0Y/fHHCZyzp7yczI2hJk
UL+EpF1AbWPQg8fZYk9pIlzdGTQ7ZZSvgqwp7wyzFn8/6H5Jbfx5hbA/Xm2WNHWT1dJhdRACX+2v
BzptnbzSWi/ekTuWrPPJdvZ+Hk3rOmGsuhqJrTn2EHsOhuFhqFEyBWwzQjptAmc3Ruy9iBPCwWJD
aYCZliV4Nim9wxMhlewFsG0DVlvTlYldWOAd+0kfkbU5IsoqSEj2x2slMZYKiXILuZ/bxugaCzWd
h7R4SYLqqPrCPCmH4t/AfQVro34sAps9VY4sw6Ujjr02p1gx828DCkJ2/0a5sSc0miUketedNkNc
ymvnRUxssqLemo5ZruLJmwEZjTy6JhtGXS/keurZRjG+JwHBMm9M3RFHN4CErBKQpcUYYmHq4teg
J3DU63LvzI6o3ou0MdZ/vvic+ZD/O3/UcedTQpih4Pqfl9CPi2fRIG4MszDdxcp87hyG1ChPdKj6
kihFp+EENN22NNH29D7JMB1p7yfL45YwUxBX5B6uEySoS73QmFxrI2wW+he0RR3aMb4ttmFNaBkm
dh9ob6StSsmfTJjTudWb7AhCwEO4d8QLChTYbBhV2aAspBfaNF/XUHo1SvIhuScAhKgsbYYuecDX
RoXCgD4ZrBzcilIRNFHFOJMxxC8c8M0qzw/QB93b3nbJMG50VEv4H/dxDe4OR6j9ZALQjQPCO6ix
na86fk4aAjTWq6S6OFkZLEXZy4vdYEwLi+4acQbtLE8uWujeV2DElmyIWxBkhWLoEpfLwVUnaQ36
DlCXU4G8+vNp+jWQ+p+z5FhkJlDd6KS6/XrjAPXGDEa6686vQt4AYIXdomiHjTgLvu3dn9/tN7ep
IHIcdASEAUmp8+u7uXALWxTqyY7WFd7CltGDFkOUd2YIm4ebfjGRO3Xmk3rYH2nE/fntPzzP50tS
6Hid5wenyfaQyNKfCwlnqEsuLN7eTHP/TPOgH+WazzosC2wWLV6HT46u+DXv+f3wUrm40jS4FWzH
mP/9p9IlHQzQQzWxd10G/0mEX4DlXx2IYjcld8NqQHS/DZMQ0JHjsnHp0AV79UH1ebxJcqfZ8Xi4
m9zk5s/HYQ5g/XhvCmFLG3kVSk6mTL9+LNLYlZ40GcmGfRedJqS7Vgy8bdLHdu93DAm7gdaHFZdY
0wLPB18buhtUwtrStgQruKZ202pr96I6FGCeUntoTkbDsNSOs3dLKsREwhxGNRSvqYisu1zRpDF0
gKGekugCUET++U/67ZG2+KMc05K0otV8of90pLXedkiTiOfdfLJsGu5em0YOfEwpDx7CSt9IQMlE
dQbNjxWFVjtxsTRf1plIznU7ksFQ0c1W4CE/WQnFfFl9WAkFd5gtyR7n4v9YrCHXiGlVuAXqWfOW
2dzJ6bWTrHGgK1VtJ9tNj4tdMlpoc12RfPbucyn48d1t6H3sSwS55/aHUjFzw7Imxa4gqqryzkQ6
IEuX5pGzwFwViiebDPqNnGi11IzSRW6G0Cdj/LCuwJKvBNv6T27D96v+40dyUBDb5ABT9ckPHwnv
UDLRMih2GV2aZWEyP6FY2yU+2A+re3HH1j2F/k1bDc6Z9SQj7ijxzkF06zfJyclwDSU4AgtPHCYf
PqHR9uGWrLbxFDO1iP2CCRo576dC6GvZt3TkvE9uIPG7g4poxXKIJLaE8zF2eKpd+o6uRWB2wNSM
9ELi9hr/nFlzsGFxRgmOkl2Cno2q/ECqKOGdBuoVowL/4VUxYoNEv/3kDvjdZ1K2ZfDAJVbbeX8g
/3QHuJQEellzB1SO5pAogFeO4Gc63ZkGU7hpXQ5NEq4SXOLLvrDmLVzdLQUC4l2jZHJb9fhUJs1d
/flz/W6tISPXIQratR02tb/emIWoPZd8qnznZCGrOjwMPI/pPmGACq/gGfb/i9czOfuv39WYt7EM
+7nwXeND5Z0qs7LotRbsgIpHALKCnnMMiiaBxBTbEVXdgCGIkMdPrm3xm2eMobMQGUJKodTHs5Cw
iGsgtViH+m8aTMiTTnzhwk5KeRAoamD1EqZIhb0thIGiLB4ROtRoVkgv2mFzZiqrNzozTc6PPpU/
wDV8tiD85iFM7cGugKw0xQ7tw6GpcjREw9BUu1qrr14NeiAm7WChz2pqFJRqByMgfICueVR6RsKq
xnpqNCC6OiykSWaeYtsicFa4+zxjK+4YVbfOybldIZD/+uez+JvqxEAjDJaOI+oQa/frtaOxepsN
D0kSeG04toN+CAqxHnPCUzrX+exh/ZuKlcoAbamF18VQH6/UzoyCBs9atavo8xHhMlYETwG60tpL
kDkPYazduPltTw9kM2UFXWRckmXSdp+cIOs3l5BpcgEZ7Giolt6f3j/dyLmlR2Gp0nynZuHVJPVH
PjCqzH68SbiWxsrQXpCqULRI8dL1zPsLr3KWmWxeSiJ8noYZFRFW34ekzbYduNILcljaF27sfwvM
oNzIaZoV2jXBdjJgAkn7txPi4ORBdE5134f67DoLhATO1tLmcRHEwpUbZ2LtG7Fxh80jWkWp+hai
rXXJ3VzYne3xCxFVy7zRjesQ1225VMmkH4yASSmjYbmRQ4lQJAzPseS5i+LfXc++DeMkpxpWfqnt
c6eYBYHcmHjetMgNP6kSfntkXWk4yqC557wf+Z+O7NTLMjYyDXk54TQbvjJWQmTWcuwJBCKrYgum
PP5kF/5eVX542plSKvxijjJpFM4L5E9vmgcje3vkMjuQluO3ag4Z9DwSnpi91zi0iGAE1s2GzpvV
O1rHY7DaTcDRl1NhPbeNwItX4As2sGpMQ5A8aTKsVnXUdfPDDYN0aeSnwD39+c773ZHiEyvamiyi
rppbCz996FZHRqA5TbZLJWU4MVfayWwLb50KoJN27tM8r+T0yZX/H20tbmcTA4Z0qQuceS//67ua
sbTnEj3dlbT6F/BN7BVCMWfdqPElsn4AQM8uY+BCNyrtcT/ZXP5N8Wolevg86HbO/M9LDhl0UeKe
64NhAgOJ0R9+tsb/5klr2pbi8U/K5X/WmigQSgfyR7pzvMI6O+kXW5btMYb6vezb+amPBbGTJtwl
6M2b0s8f8iIb7rupfdApos/CV/s/n67fFSRUUkpSfwvKzI+dpkkGJHknXrrLGkEqRC0Opipva6ZX
C5N4b6yyBFqYHR0xOXmvPIRfXDOPdtIqNjLM7+l3X//8iZz5XH287OlMmnPLHDHlx9XUt2yRJszX
UXyTUFPlollPQ5ndORqYiFqo4ty1jLRDD/MoWivnrcEBTWG1S4Kx+p6pbZzq9/FQNafGpG8CAg8g
qPLMXafYJiFtuQDi9XeJiWAWAGC+DEzHJQwd7ansqCnobj8KpFZ5hvIW8uGWarfaoxY3lgRJFjAm
4mGdNIR9IJKTu0TMhAawqzt0KWzD0POvEcHIzQD0i+qNVN8UW/2ScKf4qBvpszByeghehDOugamg
lQXbOQT1rCD9QYGNX/seKCDhu+I45FsMB2SeZ5YGQJ9ZqmT/t6xqiXzYSo2bsQoPoxi+upk93oD1
Q0KT0nuPs+GCXIX8gcTQZ54SvuYgxaf3+U71N6cLNwkCgnmbABD2wypl2nrNVF/PufUGY40s/CAt
eajMKly7jd6DeQJqAI7gNWZ8GdBNwQGIgBQbkLn2g0Qs/3z5/KZqnItrlgGDC5re5a8rgUOr3x2N
ONkZTKFXQwfStR9wSs0RjMq+RL56U3ocf1I1/qY0srjUqVKZG9Ao+LD+jHpJuJoBqjubUJ+37nRr
j+a3URY3FfjCpqnNhaMR8wFXL/lkUbH+8y+WdMpomrOhsE22a7/+xWnoa70+eNUuKEns9NAALkv0
VGA/kR6gmu8w2pBJGn+VNdBnnFIIOBCaDwnh5JZPUxJ9dLzRddWukBjrQfolUbpiYuMkF4M6hoeL
Xm+LMmgWErbkV1+g0ZP4mO7GGExKjY5/kdp19zQxyzXfLBDYdkEvHZeuv9NqD2laaXprJap47cY2
RPZZPOWW3jN5AemOmdWCsDXjGg/pFd8EQIBYtxdhi1hMRsk6LnSNWtEqT3XYF8+0EkiKA9SZ8zsi
ina9ga7aAB6cz1CU1vz+5+vp/fr9dTmS1Lz0B3RDpy6yP1xQpRxra6TbvyMA5Lka24rGTwQCXGk7
9kwzZz1rr7ooVin1idWlt0RUwYUPpVy5uQHau3YQFGTYh+C5W4cAqlkS1e4x4c/N6LHsCdrWlhjk
DZonrbMxEEMQmAsByvSKE00vdmNu/QXR0pnwshs/TMlq7+APppB2F2hoLSREHp1lTNw5ReXKDhPk
WcitA9p+C3LjIJsEYPkhvm99X3stpdRO+NfOnluTNoZ+47Mrkh7Ff6zhjmUJw2EYqJt0NOcH4U9V
gJqAS/q+yHciZGfrhKq4Qrht8kkd0j69V4MV3uUi027CaU7lLYuDTpYqDJSuelTe66iI2UX49wQc
oD82gU1wcQ7GGHKjt5O9qC9+f4ONX2dLQVd87IfXyD0EtpkwkqELqnrrKVbh0dJ8AuTCl7LpzGv+
I6etdJOUGRITnwxdv0q+Rz3d2hRDhVM47GLd6lg4YPUc4axpU0NjydUqMXp73SvczMRR0xI6w5Ub
j4Q2fDF7lyCvnBYg/ECTgGQA7tG5CEqeDYlMtwCv185YP1RqmtatiB9LPXkYcvPKLOpODTr92qJc
y6I07lzC6fwqVTeRay46i2wq4nLNVnv2Ctc/eQg1ydmbFlWrNk3WSyIcoIIEMHHJXcDeAWBmEZNz
XWgWn0THJow0uV/kXmEve7v5NulAWXoP0ZJNfHkdAe7pI/sOEkO0hFkggu+V8rQVoKe/xkR78yrw
tRbo6yD5q3CCvzq/IXuRZxNB5zXpmFAFDM2IIX6hWQObmZPem57KAjZG+bWI4Ziicf6BBP3ec0j0
GbDjG70HdTNHZpY1HnFRvHGjm/etJdE/Jf0VhTHN/Np+NN2clFukuuspQCbSqHLdtSSaOz9MySaO
kWG+5ty6GYk0E6YkQJzWvRMMey91L5JQsLiwZyNm69IsoWZ2JeKZPPGwZolwHQJF61jBlj2pnbSr
+xffGXE8uT8Cao5TmBuP1PrrRgTHziPuoXYjgDcM/Fd2x8jA1u3vMKawuWmQbu1YW+ljHfKsNw2w
MDSXKq2MySHgfINPRtUK4MUP3GWoCXxfaiLw1wP3lkL4c9NqC2LfOkNyr5Y28l+hlW91DavQGMIj
lo4Jj3+I2DCDWWD2+JwiAkfRU9OnBl7rG+s88clvNkV9hdKiqrg6DX7X7HGFn3oyoZeJPWEGHpGx
wyW8jpY6Te8YqtlPrqVwaDNkBOvUbhENkDSW57Mx3MRUFoi/TMQMJ6Cx0XowS0izWtQdB3oMO7NT
BxENxFtm5bOmZfbaRXGwaEQzrWoTqXLWiYeyAZrOZgoSBeo7MfRvZl68tEUAW6Ux8hUl57QUIzbJ
YtTI601bYGRE3owwJFByLooWiGTYC/aCafldVsbRCzOYyP5tP+jaLvUjiP5jV60HSPNkg1yUS8Cw
FzK4ci9c3QSP0JqiMTlHn+jwac3OIZjahoWSffdNaj00cJsExfQ67tFRzogaw7EvJolsGx8nHHUj
+MkpXIzyASh5tgx9tK95Agt/hoLSBoGxM3TrYgzkJS/ra1QxE0Byd2v77Q/HLU8Qey8lnnARqIsm
qgY7jp9v/P6JOnXTlNGjYxZImJKTNnurhr4lycsJu41H9M8iRa6+gDrpG18Z3YX7Phl3hvGCrdwk
U4qmqxHNHFI6UyIM3lLCW2FaAyHL+TPi0FhXrndD2Bk/BUHmjy2rQ1Hvxzohszhxj9IpbgKXUM0J
24gG+m2py3xftV6DXdJemg7ZFxgHj4K6zpIFaXhJgpdYs+7R8ztn+rMn5oqEugvuHdU416RAnKyn
4U17tgcDuHAwYZCu9YcmAnskHQ2Ep1kteMDKrVdjqrZ0bz8ZTg79or8axXx5T/XJtrtLWFcv5oAv
yUPb3AVrM/GxBpftG9EWZCd11rEYtBMlFxQXm4DDaD5LU4cckVg8N4MckkVvgNOHBcrXfRnot1BR
ggBImeZvHIes94D0AadIDpYBslx+A9GTQx5OvlUGK3JUpwHe/yZcRjSPlk6OawPE2OtoGidDZ2xt
5zFUagnjqjLIA/EGuHfURshZMwSNtKN2Pt096pb8bKdxCCnQJ1SqltVBD7qXEeZvEhtbS3K2QpH/
UBacvlklOIVXHk1X6cLjYZ/2CLmCmNZp5Kwn+dJWxqWeqbDs0cBgBNXDVPVHmJ8SRGP8PSLP2JAg
sMq8iJbC6vbAacjPmagHqtJZEEP52ssEBb/9wE56OZbi6vcM+FsK95HAj4rN04KRLl5bAs10V8OD
mW/L9G3SScHtXX1aBnn+wNYJ92RncYfG1CARc4OV3tuPyjc6eJsE6rqDuXLmK69wssMElDtJ6/TU
lQWPhFHtFU7pXBI7DidLQI1mn1nHELM688doy7dS4qxS3YNGEM2Sqo+JUsBaOw1rUB7Yu6zwxNB2
BCBlELeaHmsYdsrNXpSf30l6a4s2vA1a8jjBIFgssRj4dWByeRs8jMjyYEwRnsC1MB/p3IOxlprP
lsA3l034f5Kyfyja9InNS70Yw+gYIouWmfaYD+yCGWu+2SLcsQhgjxyqB8viHGpm9gVuM/Qv50wX
6Euv4OQqlCgpn7wY9SOE3UVfwnXFTW4uzWM19gb+kPqLJ+vnUXP3Wp1DKFTBK/6alR1dIzalC7OI
7yH4RQtZ6HvLiS5ITW1nfsZqNOCIy0U7o3gS4N4GsC9hqfWh8b107E0HE9opBNVUOHNchPkQBTFd
ZcFveazhPbSEyT2ZknfzPQqBboJxICh2TDcJtqEZ7zIhgpNktGoLZl9j1IKJM85A055a0T9yH878
O9Ivq+GEeW6ZtvqtJaZdLTHikme2MP38LyODkt9TyBWCJ6UTL2o9Amw3ye0w+SyvZnUOpIlHxAcI
SF7YxumZ4ZNFv5VG/ATvDb0Yz104gjF2C+3Wtxtopun90AXPLVNB0MIBbicLmabQyzuVDXh8QLRh
Ze2/Y509lhMeucF/jGw/2Y5JQMera4NVFGQoamxgxe3ENhvwJrMjMKhW0KEL92E8412DMdiH3/UB
2UPsOeyeRogB9Nli0fRbktaDhdvvtcQ+GFA6+V3wCoWL4lMfiIWqkm1rBPCTDNbMMgsgU0KYzRpg
8E7mLnObPjCg+i9SPRYk0y0dCa6KYrrZehNBFaCZAhFcPLd6nlyC6kmdhdQxPrPJvpumwYMOH+Jl
b+iXipmmEHsswYJs+6ZJiTesk5vaLrGvxvkxckBT++41HptNX7D0ptH4rUmKZB9kMQydAsL8VHcV
seo5wWyAVRclz4hNPiX7qHB+tFX4vxydx3KsTLpFn4gIvJlWAeXl/YTQL+ngE0ggMU/fix50D/re
OJKqIPMze69dEZgA1s1Bi4ttiGKrBBye5cmpUQFEJh/mTeqAOglWUk6RxUA84ISFBjsh4CfgGn6l
fl2cV0bEd7473Zpyoylwv2QZHDPfFdOB8G1ITHCMXERWPp/OSbcoDkpEDDDvwBwa+m7JZkS+8Hb2
M3YX3oTkYapJlWR+lJ/cydqXW+HbGT2hvfUSmrh2d+UMew1fzIMULYzxGqRi4MMwm6mz9pQTt7bW
p8tWXA3NsQ6g+/alQi9DiUMxZvld+yhNd2AgDRbBkeYTQ7QpZJiZRmbbUwN0wcEdirBrKambZYJw
jtvb7bHAVqQpcU54F8AdO6ctUegU+p2GDNNQMF6SBUd00aJts+m23fRh6FZYcRze03JA/yYvICOu
Ha8tzosvh8HzZW22te/APRn0yFn05GDD0zhOlvmLGbHy+yL0pwGttQvbL9uaLoU91Eqtu6XUfrs5
iUBYknHz1agmlnpOiNAgnvtqMHZYHp7cAhZEYlFVO29kD2K4HV+VPT0OOekhnaOdxqH6DNR3MVIo
abJ9zcxZx/9XxxmQiIXfjU0PWYe8Hnqe3RfJfPKCBqRVzUuJUptq+c+uYt2q5SVjaB6lDyaMe1sG
FzYzBNS6+gvfKY5GLr31N5kwZ6cE14I5iLC/EpC54tElkwHJHmXERO0qV/OmAmTfpe9/8PbwhVyg
T5OWCeRllFoItYbSI13wQm8BFDonmGbtulZ/YX5NdVlYX2PVkcw9fVR+8lRYzu9oOLizNRmakotp
tp3fXLeoRERUjfVFd7VIXxvAJ+WxKToYtEyzEiE+Ux9XQ09CtOaSdG2XB7HmP4khXvk47yDYbcAy
4ocb4mGc7kk18GTcDuQcF7rYBSN4X6sqbnnlYwOGDLDPBgMtFrHOmWU++pr4G4al3rVBtkRmwMAv
SR9Uz1nGeGbdLVPU9ckfo1k0Wq7x1hf2I/D9g9lSR7ra+KzXmjgAf5qiMi99Lm6dWZx/Dmo6f0kt
AncFk7HLQEOB3tK016U5zIl335HNx/Y3Y5+I2VG090qgGrPXX39OzvqSn4KNNKgamGq0+jFFwa1P
CRU0Gu19LXFBYa0MAQD/l03O8zqZtGsee4yg/V1KdVpTXM4uqHlPCz4TZ+M4JrIIyyzA3Zln5JeK
p9XyvXD0seDSXRCPWBYeEW2cqWKN25kQJjc4+C4HLC906fI/GkH2NPqlthsyugVQRn8+ueDh7JV3
a0byRO6tl0A5OUYQF8sdsx0yEFEyM2DySUISz4geT2Ta/SUGEpbKyG5Wi+PDHvIQbxj/P4EbtExR
Ojts8TjJtk+ukuzu/YgGrbTkFR73vlTu0cRBc7UbIMqIE2JQQxU/G4YTRKULQ2/CXouCSVY9Zxd3
htrUO+8rdkIQZtx7U9eehA2fRhyRixkHb6AHxWo/9X/2aH9b5KFFrSPOlZFvQAQkh0v6LpIS5/rI
e8NZJ5+HBGZFDxIKGrr7boj8rA3OC8jChujtxt8ZamGnRjg6Aba/AMRIjlzwhg6e91e0RgikAxri
2umhzHE/yz74FNnm+AMDpeU73SGT8aRpQ82aF/S5bLUTrnZGfVXF7o8TfUpJnK48HwNEYS3Hpi/e
J49LUVafXJfxujbPjgBfNzv7Nrc3iCQFiNHjHV94lNr1DVWVA9jVpnnlNAH1nF9hcrwqg/zIwKev
HQr1WtpjR7+4fDPXzQ8p+bGakLgqxlKPFhcs6/BUSxNvBUyWKglIRCpXMkMc5wkKV2gI4mI54YdD
SdmRtUQLAw8ku/e7o40ErD8YIYfTY7vhBjxGTu1Mk7bk6RGNoL1LNQ/q84aMSFE6SVzweWq854Ob
xu5VkC1OxUh77ZXZj5t1f+xNJCKplvpOcj0PVjz4+ssigBoMtomqbcEi1CbCjJPgc+qm69TSNalt
lcvwpsfw09Tcg8XJXHwgOJUD6sMBX9P1xfNM0BwEJnL+xMzfhJcd6lBaPHkore5WU3yUtfRw7znd
PtedC5cstArL2E953Zx0SeaRgGUuR/NvtVxilumd0apb99xzaDyrMPWrMh7Y6W6FOhUBGSljBmxc
SpNbU/YyFBQBPQ1VyGJ6ClkfOfB8zP7i93dJ6hDk6HP2ZpUCBspcmB1A9Z4n4z/T4OObBXHquQnX
Jy9wrU46m+KphVyHutxm5pYWq30Z85Qy1Vs1fuj6MHJa054TvjGsNwWhuBgqwoZIjdobbfaLYQiF
4EgzWOQ9wmL0pIdyvtIFtSAMu4dqJXk57enXAt9s7qysfjZl0z/lzY8ahAVeBW5kKoC5OE59zrTp
KHTolLa2QhHJ1EMtKnFKFAg20bvPYqLn0TVCD1Gb793cSXYcwtWlqvkjEhpCUDHPGaMjJlBmH/Y9
glzHUoxg6APhrz9lHiyssQUpmJdtcUrSjAnZxhGCZ+c/L8N40M0ZKMFS7DFFMVQTGx/b155znpDC
sCjzkWMhAaR8RJFaKyIwTTRRrO3gt9bGb5an/3Wr8ThVdR0bBgQGvUXqkwHIGHy4FV9Vbp4WZ32X
2tEHY1o27qvvAeAmvLSIK3DetGLrzuY5IwLFeFwq+eVzFsXlQuE5Dj2B4OkcexxcLWZbopiXc99T
9WTeZ9LlL1neRQn4D4yTXkBQAj6QPOUOTyTkQ7+zsB4asORhe2+mcuZj7p3S+R6QzP75Wns2BFyC
ANw43SycOs2xr1XT8VlnE7T2upSPbg/2EXjC2aS6u87mXuGZJv5zBM4sU5uxrvWh6Wa0mFV95TpG
nzIWn4Fm9ftmXS5FBgoU8ekLL958N1UvKpiZqm6KqzkLXuFuM1AOTnVRsKgb3Edm11XMvm0zUxJv
tBjJazZ1bx4L510ybP5Forv20hDI54uvxuCwd6wKKvpgk8TiUdQ22PJ8Od3Q6hrHNmnzW5vfQWEf
DpkoXpAXz9EsKSX81jjMJh27FRgQa/MizhaGsXaPRbevULPZKeYSu3+ugGXvdM8kWTG16GcEnXBA
j92ANnKUvaB5hrxf6tmDD4drqGfwMVkjiIhq4YTqtAhWgneepdVTu/hJBLjeDCVA8C06043NonvP
dDhmCWhS3M4mfOFjbrkDpxPiAiAYZzkoZhhsJVLcFD3QuGs2IsJjSL0p1w33OBc8HCidgieO4KjQ
E6RUNLQnzMwbwZpMmgaG16tmivtmbgF7qc+EWvnZFxhVSNKCsTleUhhg+Hi2r2u8NgrjCiQYOIWV
fgnSOY2rbjgpl9yqaUH1XFQaR0JQ+aDO7vM6/6AFIAgVsT6QfLW9dN/aPHCYE3WMtizgwSGUL/cN
4sXSemI/0mKAgJA0GcvbZFZ3hu9SclYzDNnGiB2kGWdOjPNGIIzm0nhZCQFBlPWyBQVk/blgFnRI
6VtKb6IfgyOVuo9UZagU7ElcfFnddEa6eU53y+tN7Andu9VZ4drnF4FkgxntzEMkYd41RdZfMRKe
QX0tLTMm2VNhteh3wsIE6dgUy7NZRMA0mTV14i2QA6ezQ52+Vm+tqfDDj0hxDIIolEBgS66zN3jW
2fOrD7Ob44XqNbGCXdXmbqSAga3VWB0Hb02opySGHNu7H+lwvUaLE11Prr5GErMydjWNMgw8kCfo
Jwi3qeqjsViMyhyqGdtbviQEl6gQgMlmaPymydTeyespohB87kYq4XkZ3hSE9Ggm1Nl0rYfOuCCp
/5pBI8Repe6TT4Br5GUgiImNcS0eYM6OJwCLfx0eFHY0FdWdb4mzYlylIU/f6z1phybMYoun2jSq
9rB0Drw0b9+pLD16I+92oKdvgM/T3RbRERuYP4+tXx7VaPq3oICHMbik95IKnJ4wanG3sa+mEyOB
F4LNuZgC8sf4Ef46fRJqmF8KCL1uVjCPlKx8l3Tt49rs7tJEvi1j1Dv5+Jg33nub8cUQXnNvuok6
S63l2PNelxqv++xbLeG50DB7iAkoD1qWMKYRdZgWpIZxz+qyk0oAXWGtjcSI5tYKCsZ95WUE0bGn
Zn0ck5XcH2286naHLr/Wygv9OBkrGjVPXU273Fm/2J9HAQmdB6L/bqkJIcTLKBb9gTzIqeHiy9YY
VuBdA98Rlkt/xhFGHa7M5Dj1zXtqOKQX1qjJWFdqUrZ7UZrt3hcjlNtUxmSWiP2kJSeXoilMAxod
CnQdLzX0zIKUFFzdGHPLwTjpmz2bbPQhdmYfKhQSHPSk8KHAXH3rVf3HctuPdQl4cdshe4UW3EhL
U9eKLcoqUQGvqvoevcW4OaQixZ3OzWLn1GxoSfSDyx6sHoz+lk9Zf5O1u+E1lwioLvoOzDKOlh/k
bGzpVnKHtDWNZN4x16Oh7Py23jssu1hrPHpzdwUUE2dMOj2DaBQVbLswSK3A8JBu5Pwxh8x2HhZX
Ngezh1fj8SAyLAnc0yDcPlLQFqEHMlt3ac0GONJ3WrY5O0ZuUoqYt+C2ZtAQk7kQkTMtO2AGIOiT
ERylIx5GgvHicZ6J9CbNRCgmiCuvcokqFp6F9dLXpDp6axH55kRhlBS0w+xNicCbpH/vjIMdOVpz
8gCSxstKDlqV3xMnvpyARH4gRGrivGDy6G/w2znTwckhmM4d8S/JciATY8GoeWIMnIGRWGvvhs4r
wX6CVkDzGwLfskldV0Lb9rgorrMB8E8jeGgduuHBt7hNp5Ek6GY1YhDvxMy4mRWnBSXaKj3GUMJz
SYwFMMD6br4J4TzrvUfb6CyR4bri/v//tYDCvk8PA0EPEY6tjuN9DXn7jKfU96AvjOsHm4/65gRM
3LqsduIKLM+GqWNab+mHXBvE3iXoA1MhijlkSKwGU8p4+gLWjKv/Uo2kazRNp+/HPgj1YtDYLRhL
vDTszOmbnFoLzsQ9sQAdtWTfcBmht/vpyKdGZadRESVgv3Ueu02SPwEhR6zPOkqaDA2tpjZOrCw3
SCHUntYi0E/uu2x2Y2kDZkh0CRKm5+ggOmOvjc5rzjaANZX2DFMirhtpndkRma/y1wbDE9nubDBf
1dIIF2Rv+uemGliDl/OtK9bLBl7c6Xbmcd2t5oO+ZF81WTmUbOSweP140Tj41qSfzq23LbInB/u+
+86zzt3ky6MJIS4i0hXlKNj8KgRO/TTr/rIzJG5/o+FSTEDOIyQEyqkL7WBVwT+9D/aU+WR1jDdk
ns41sR4Vw7/DTLL23g/sPFy0RB5si/iisbPpnMTytfFt1p5y2ZLyhz8gCZVWHKellaepBFjJoP1c
FJDJBQonReLMVdMpZlJ7tpm7dNYZ5fG5bPHoOxCmitoyKXlgWpkBNxoKS2rA7jJaQRv1Tckso+DH
MvrJNfNasBJo8/WxqMU/k7tgl/aZGdbwuZulujBTe7I7IgqHfrz6ubEiiLO/2BPsU71YCBzdYGeT
++bOWYOVOPTEkD6nXkbejmzMeJLL2bXJwBiaIaILxaPqveX1wpRI2RotHyfqSli1VRgvE8lqUBWD
D4SDEGGCOcqLZstk4o8ZRAG9XqPSJFgQMQLJKO1g8M+7ZAf3A3Zv9kBa5a1Hf7Tu6wxfgUFIJYN8
hEc21HXUmimnsPWbKiNC++jtMp88oLpxPwyeut1CTQqoYgQnwOqnFzU8Dzc/6bnJprRrPz3vBew/
xYMGwjOAqZRlwaMHzPVQOCWxSGsSQuG+eQWuWoTSy16WPFwpVbtWiOcGxW7vd2fDDJ4QnEAhCTwA
EX9WE/zCDs52nxU51nnh3+qW0oDa4ebl9R3wJQYoghVFxclCwxAFhQ1MfH3ny1v3ID0/zDV/kqVD
V8nIELbcBtmk8ssYydTTetaH7km07PVr9nlyU/R5XfkmrfrMnRKciSWKS6v5oN19KXJy7RY7A+Yl
ixvS2ycSUdVj1bKWNcVhwvtJqnG/bPZtwtkLn7QeBVo9rejmRWPQDg5+GMw0HZV4V6v+V8zVXd+Z
NGdmhmOqZNJtNVGrGUbYAwPf56rJr3LYoEHePb99u4KXsaqj56X6Od8OaHaEV/ZRWdTbi7crMvnu
TpieifsEp4F6q6dy7DR0XM3qvMrUhDbn6xdFgd6s9Z3KnYuZFerZGvKHZHos5LxAecwxrLbrqypZ
Ealueey5tmSG4As6/74llXHfFFfB7nYnvFHjB03XRaAjRsbLrBjgmcsPtIaJmXjVfk7AnYjJYVLl
+b/EIEGZNcezDXYsGhjIKdFN5yUnlduatn/deUALmkaNnVzSkXoi8ZKXGp33oBJvJwB7xZnMD5X1
7/+/Hu8+nFUOJu7l4GEUSCvWtgpe2CJhTndNdDyAYDVn4rPLn7s0JzECelA3xJoCfUusqnbwp+J7
tQhDTYV2AVi1xh1Z6VsgqX4oS49Eb9IGWzcBWKzWXfGS4mOMsgRQT9Ec3NV0IxQZ9MqYa9PqR5+L
b/j73odenSl6axTgNtPDkbfKoGtGi+CjmV29PFTo/wbzk6vd2/ee+pdUwQAeBkpJ5z8uOmM8q7tM
Ey9P3amB/HT5Ps8d/Vf7qmpkMrVO8ksCA/EgW/O1ZEXJYl619c0a0k9o/Li/zYL4O+dE8i8T446Z
SPVtqO5Su+LPzEvnIqcsFPipzxXR8zut9b+ZY64DebKF/SFgjsU9wcjcv/kTs6OekQIvSGvnv6Ia
nAv/p20kgMjHBtLb+PhKGXbtR+ZvujMxQRxdBj2FSbFbnot8JrPbrf4szyb6J21QNE96ZG37xdX4
aX1W945jP/AZg+OsnwHg3tsKQuCAk6Zaa4ca0zu4rfHezPnrmua3RA5/WcEEztcB5nXmQ+0s7Ps6
JltNQ6FcEbmFuORZK4D6Lo4b1Y31Rz4eplvRJCq2g45OoSG3udUfq0pdUp+UliaVLyjoXnF947GW
Ds1rx6hldvcMXr/rqgOWZIoXJptQweEDJyaxyyaz1oCeHY3WR16/zLymLN0+ONG+FJoi7ht3hTlP
iHpv3o0t72ueZv8M40s3aPd7zu0d02qJ8olaWmk6gmrjbCN5WkwMwn0EiJSYhI5wQZtFFphVTahb
5fSHLqn+FcUm82thg5eNue+T9J04uCb06UwYfyzkQJqorTpcWjCcZ/YKc1T7JRpQAdG2A7WEfZIN
bfFIgMOz5xCzan13bDAu8wghwUeAAwVt10/Dhz1RyrcuyaZNQY6BUoyUWIRTwbqeh+aQgTErbLqH
tTyWkrDF3uCznohuaXQj5VeDEFxCaC8I8/WyMKHMI26C1YmWqRDx+QNphMadYxqnrDGP80IPrlJS
BxG4dGenu+BdCPaEnhGopIhntYtJJ3u6AXAlkuc6SFhG2R8QXMu4eVa6yaOKGI3qDIYIUpFp0Q+N
RcRD7fRPlsl6uiBXkIPKB2SRkXavsbWehoA0A8LT9jqtXqllrKW9khUeVt4ZjANeOwjpmxJt7GqE
Mzo5iSqJbafI6L5MO7QG7BUTJSKWg2tt+op17vrkdhUPB98mjdWbstETVUGtrm1b+SzV2bms5FcR
NYtiLhUIgszd6GUQSdC9kCoX7F3SVnYacSM7BLkcIoCVyFJUTA8x9OzgmaIs6D6ZIBy4VsHtKjbq
JHz24brW30niHp1NxtMEb0V79gAJHY2XpYILSt4guUtZhqqjyY94CknTKcxn0egXJrR7pc/fLeC0
yOrLr2FGAJHNlOKYKdidKO25XRGvb1hOv6m+m1lScLj1q9ONL4LDJOoKi9/FtP8qW392ZIfMe8i/
LEIac5AoB6OWDdJP82DbC99rnz4qVb3Jdsu/SUkCL90cCaA/QiEcDgtp0aaBwCsjzEi6yyuZBLQi
7gqezOl/+jIFW8OEvx1RyQYPDmlvYUDE18VUJh+oGkIYUy8DRE2zlDemPzzzIDQtUA6N59tM8pwx
YohRx5ZfnGxuOTwf6r4rhjsu9gtmKAY0HrvglXB5rgzQ2GP3t9jEl/ZmfRsMxDDOYA1x15Gul80D
R05JSewGEPxZ2+UekNJczK9yIgjVd+40x3IOSN95J6qcnKWeKOiCY4LUHVBxdM9xnklOA526PquA
iMux3y8lor2BRMCUwR1v8HvlHFsXkcQyDg5Floh7Yf+bkOMVi3q2YZZ560LIqDO8WtYSWaTkYiai
Ig8sRseboNDab/9hwyV3phOos+CISALjR8c/2wF6DnsXjU3BlYCC0nt2OhjEllucU6wU/pBcOjdw
jv3M01NfPcpx7rvuQeE1D3WAGAXym+e8Mu64K0MBR1D3mGFn9FR1Tarl6n9kk/GuoQuhFKwoEdr/
zJm+cmDp2PUrtbnnXvNJ5jHXH9XqDQVMs4fXcJFjOZ+N+cwLq/ZBwdepaZjTMsXJbiTul5mgerZP
pmPfpXTHefJoegOCMI+BZ6tpDDW8N/K42RH02WPlMFNezJRa86Xt1ru20C6YQcK2CO7GxXqyiwT9
RpeAH97urdG7ZlUJRYI0P/CxDCxBKIw2d6OpEyKCG3VvdgKZivytkBPuEmzS5DVwloyQGWKtzWi0
SRKJoNftXSv9w4mI780a+qjy29fCzqodrAoYLg3BIzmTb5NPhcus5TV3iRSDRcZciIzAKvtBXu5S
y3dd7Gslql7N/wUNffMtgmTnnJ/OS028rvnnlQYFlhjN3XdeDtapU4cgdeU+T34EhbIvG8p93a1x
b0cd0TIEqTla1BYk06ieKR9yYx0rNLHCIAVHZqQqYLQPGPQyaPDtR21ke9URZIM50MV4Uz3bqcOU
iVzeRK/tcBGA/4XWX/RBTtHM81B2rN+zu47oRG0Ae55MbJj1/s5es03xOX8pa7kPGvsITC+ukvFG
hukvpBaXfbkOsYP0FbQkAiW4/FKe+iKqkhCF+rWiPNk+kgnEox31RCotG2VOeSWRb0ONrC71HmRP
QGKlsfxx7ZHDUb/ZJLrvRKLgUxgqtorgt1uIUu9Mikq0fU3D1Ki3XRZb9c7pnY+sxdfctclhIail
Su0D0zCiKFQfAgB8obiO5qD9crLywbNoTasl+Cm2VCi9JlLDRNuOoBrOVr3cp+b6irZ2IUCkflmQ
dHZk2DseJFf2ZRbEJp41wWi9rULbng+jQ2Rez1jV07qQcvlDUYwzhJz4To0dIhSiYR2d7F1G57Gj
Skxt4oBhG/6rvDWzb7DISz90uDKtZv0aPZs/o2BFqQepH7IEbpvp2RpnLguojTYah0Gpr07nummN
i6vZIEyCK6OY/SAlE3LlEFVsviV2SyIwSnlZpo9V5mq7tJF8oMrqdzVqqqViaLgyzhHOYu/1Ra7H
wuVv9pB19ml5PxYMRoZheFlKhp8OtoWtWh98CUcTznHZomdyUufVTkD4GzBRa+fHBEZJV50xw1we
XMG17YwYBqpi4FYsa7R5c/qoFUiD0ODcU4FpXF7tWze6TJTH+V1m1o9VDe9duWUKaC3hXSTK77Re
LJzflgIfwKjRzG9pmTUsqda7PgMiL9FL7bhe/8kKPrdKphMCDgoSwASxp1eEWbjH0UQOXLBsvibb
1g0PTOtWJxY+nBfcX6fFzN4FW9VdJ8eYpLddZyHKJ77jtwyYfmkD/xOp7js/k8ZdESjMG8P80a/X
THg5yrrhcVoNE+qNx6nE5G7pLDw9Tnsb5v6/HP/mXsZZ7hC9gb5wbxIerntlGeIXj52FANSZ65V0
SvsD2lVUy7KI9VG0IfUgn0RmxMLX53gg/jFz7cO0du9KmiKs0Vxl2/ytVP5ygBmwVwn7ieWN79vb
WYnphkTd4SJKxY9dONbBIkiI8ZAbxL4hrq02Xmw3IVp1Kc5oz+/mHE0uNG3ZAomxEt+PHfjcCRKB
DnxrO+gXPViOwkLHPKjlyoZb8MDJZ8sgAqcqDWrmtX4ga1Tu8YoplCh9ZMjKiGAv8/us/HBORqMc
5+PM97DXVj5W2139sOTdNlMfSE7fKbDEyiM3iaAs8e5n1nxoFkQljpFQNqK300vxZRL+FDYUr/yy
qFQMlUdjvSlP0BU2Hl6DJFCvWv2v8Dui+Dz9vW7sCMR0sEuaIo3TpTsNRakx7tXuVG89Sz15rdf/
m3K2NLhW/VtGm+Bfpp6BlP8wypJQyPdDW713JXwvi4Z0ZqJwXJbuyECeD6xESiYYiezWrv1HctYn
OoFLaa42ywOGPsbiGOycZUQKDqFEOrLUNg3a0Jgy8u3W6j9XVa91bX5UmT6d5WvzoikcGlqBp1ps
Y5u0nZHWyWRPbwwoyEPol6cKebhC8K6m+QkKenuFsVuNC2kVbO523Wp8DqZcQ1o7sOyr/58SzM01
TGJx6STsdZICB8pKKGwvzVhO5j3Q9eXYDUT66j0LXlS6sTXn9MH1HYryAZrDDEqgWZ9RblaYukKG
atsGPUF0kVgzi6XYcxlcdrnzj1wdCBkL0cC9aFB0mkBV3TFsxyTu1fivZs9D2C0d9zi8ky6KTcLo
z6rnoDSwWO89vThbLHGeKIF/MFekO83BYI2kA0RWryGhq0jv4IzD4hfVgXtZ6+CTcMOfkg9knEFa
p4bFP5gzMyRabOcug3VcUu4cqacjWePBKzuHsz49F9NkcCbSTmjioxlsbZfpK+nueQk4ZnoYzNWC
1IPIuWduFBP6xobdFRE5wvhC++ZvXEiGLVr7REXDnlXUrHaUx9lSn/Q1YJI9ydecQLaJIUQ4uOz4
OprMXPuq9TDXV3BinlwOWkXmq8XqyWzXkxwcmzZX//BK9UHviz6nS+q9htDguGZQsCYGgaSBnJJq
xWeDED6kqv/KCvHprmW3AwsAj76o3ke9dUOXFGeGnJpGLcNlMFndSZvHdzMRqOeEy79rEHsRUPmT
aR4K6zG3y+0Ds9+qefmPthHha9/6MR/5VWPkddEt+x+dXOwG6OEGllITlG9Zy0M+NAisSE8clqub
rf8mF9cGrN73SjCCxX30Co9n3q8jgDmvtpnNGeCxiueB/F1XIHuDkURNDEjIGUgPVSDmopF/NHR1
0nuqVkwcGeaHYDdqWzS+oy5fk2b8WAnw8QiEDrHxHVBSfSRG8+kkJNVqE7E46BAtrKakzvTAgPp+
CnMtizLr2zTr5Zit5tc0Ok/TPJPlwDlVWwa15eyhS5yXI3D+p9wfIDvPM3O8AQAuw3osLjpYuCzU
2/5ebxZtb3Tsh5yVNyxtPDi+lKLnVp9fDIGM1EiMNy+X+37gz59dbFNsIF6Ynh7anrW1psikyZVz
Aud8yMnR2/kz0hsrlfLsWc2rW/bHglsrmqsA0cFFWeYNi2t34OVYyHV22ZRa5VmStNdP7DJcIzRz
BgYFik4cCCenXX+ranurcII0VU6dmozDcTCnryp9AVfwY/s9xhnyXPYYds+2zrwsQzx0HfU62e4B
gpJVf6f5d6BtZcymqolnufziQB8Q5HJGEWBgOTe90CqsMEyKjAy0Q2HQLcM/yaPO4lNnh+SGpIj8
KSzTL2KFy7h2TAU8W7HSzT2kqQSkdB5v37hQFc/yax57HK0NY8Ax0aaNB7CQJ21w4/k8osAtX0nO
ugXhqFPCToT3nGwgbpeavVaZrMnFGvF7Jl0JMVDfdXZQHY256fc2gdxXq0zDZg7I17UANPuTf1zL
7KZSdvaSUJloZEwMkG1mlaQJVpe4yXAerROdsf8zEd0SuaV+89mdbBR/g0RyBgTdlHKpcv0enDR1
wmSsAXIOCcazLWa48256ljXRUOgUb5nSLyjHjnqJLGAJ6tOiOX9GQslU2ZzPxL1j8yFtdWKHxpRU
sptA113WhHcFXQXpBsdQ1mo0WCSuAKNuD4lpaRQb9m5EQ/dQWc6nk2+zvfpuaNEte639gYjyX8pm
mm0Tp7aqsT+xTj30oL2YM6Mok+QRtSmCDOZG2rjKYzOvMcQo54pH86nbikNUHF9T0wKRwwXPOrm+
tE/j2KenentcnFInuogLrzQoCm1Sk6JKJ2IXeFY4gcPB41/fEpvrJidkrMvt/ebXbZb3MtX6/agq
drJL/tFUljis84zGq9Nvra7kLkg9vrXgkQoCHy2Iq1FyH3tzgbejxmvY9EfMUIrhljhRidMh9PO3
sAuysJCiM388E/f+guPJjuyqfiR28WOo2WUxSiNPwR64Z2tS1kUQVxoSoF63qNr6nmHKS+uQaFm8
jVpLC+enuLdZ81rirlrwiaP/plfRWFPPUEB2nB8fhLXAh2INKZD/h7ofr2X+2U+YfOaZZxz5R3Jf
DvI1a4NHVbrEQFk1frNb5/m3vvxPtbhIHBQNQ1/ft2Z2h4sXc7Wv62GnyuCMcICjozjVAx84Cdk/
Jip/RgoLS8wpk/umtZn0utOO0kwxMPOpldw4nw8DcSBooKBRgiEQKX13tgb/9QZjQaABOUMZe9dn
2bPghQhFYdZbvNixnxoiIEsyVhYm+86q48TIvadlWD4ChLB7SBgV2fYimobuhqwcI3MeUPmvJkNI
M7kgwNejXlgk3U28/rqHDbVFolxl/yWjxv3C64Qtm68OgWwRLp68p1T8E1ZWnfLhfTTxcc4WkxZ6
+m0T+0kYJtMYqMnFMP4o9LSlNlEhe5/VPP8EbQs/pDaOi2h/9Jw5NHIm4qzN6m8OiID+v0bpf4yd
x47kSpqlX6Vw96ymURPoW0C71iLCQ26IUElplEb59PN5Vk2j6/ZiZhPIyNDuTuMvzvlOkadAJwE3
GN3amIIlJHUII8x+Gy5LpoLdpdnokSZncdU+hZWEe0qfZXZnjdbOHtyzETbbnh7xLly/cvMim8XB
Mx2tIkXIc09VTGvsSLpicO1L2yBtNMcur6Y3eHS8OPjjaEZuvR2fstKAH+hoL46xLUr2soGF5KUw
5S+ytZG2tOOxa/x6L8zhqxPptkF7xaRZ/YB6pyYymTtNGUExhVymNJBzIs1BAAi5S2zCv236mGXb
8tgORw35Oj/ad+Y+yWQD7XUuPQaemgwWuftI4+Gw4gSL5Ez4wfzwktgkWSDMYC50NwdwZMeDvbEr
NlCZzM9BlV+ywdY3bvONyzbgz016nCB6+wpTAiGMzt2Psx9xHp+ku9Whb6JHTadmrjni3JSU1LDF
FWIyuOrGcDFaLaMD7TMb5asmGR/E8XCrfFAwuv0eW+5DjkaehSL6ejn+yJYW2s72TrCTNj1Rly+w
ffPCw4g/q/TozWKvODNaspAnC+dfZO7DJFzS8745vnNpHQfqjr8dnfB7GmmPmcTauaznQZrsHd+d
10P6YBaRWhqVQ/OdhTOnvzhOtQvw98zuLx0mZv2ahGqi3HgdMzddDJpylwNOkFnTDvdmMaiQS4/f
VmXoqLNQ30bxXoVlvWBpHBK6/cmEe0b62TOKspQ1Q/yrjXL2HSQGkyW/rUOEtWN8xtvKxpuxXxgA
8pMttx00tiNCdMtb69J9UChzV6YBr7a6K0AQgBrhJMjl7WdGJ7/7IMOZIHPWz1ZUoytY4foQ/Sv3
jZnyFXN+fAqR1VcrHcU8Y/Vf+Ld/CW1dmjpSWOcuobOPAQLI2Tjk7/iMroPDnDxAEtMXtyogSTgy
73upGs9KpbkpmlS8wb6GVMgomp+i7gU5oWqjUyYuDGg2cMabfFEn40O1xYnXgRKeEHH54tEMy6fs
o3PKcF4UTEDthmOsq208x4ykstE9kWSjLUczuI5j/lpNwZlXUbegfZXLkia09at87hvUu11Y4TLI
G6Kf2Of2k9qmOjoDJpskvsVII4a79CMSxdbR3Z90QOpYdpygDhnNWUt8A1wQTLVExuktIb529BGr
CT+TN3bzvL/2fh0tqEZOVaG9DZXz48fEzoSFSDFRtOQk6dfamTDzlu2icqxVHfFwTFhxwkowTerb
Zd+gCp+MmddwpVtXNAHXoOAh7LhUx4hjVFTF1lPDacCkyFPl50dawI7Vh6u5WICHlp00/afl9t+B
XdFQtLXHn33Uau02NEG6ioYJ+1950e2IHY3GMCjxX+O4qPcDavSkYQGpavpE/UM56U/ksfAarJUu
gPJMH2R4ma1x5Kx3Vx1MAjpXO8KXXHMn4jXoV1zhmUmsUGJ7qNacEazAV8LocDZW0TPmVuaTbODv
P9p1jOcydw+9TaDzyGkwH0L/0oOkRXq1JX3Dmkc+vDDR+HvubBGmq+jT9LAfgBcJTYQ/nAj7JpXl
ys7Y5hq9Inww36hGP7WOidUtf3Kh8yBfb/C8MARnRcgUu0Ej6urqk2DuDS6TJ1cHBlvbxjOY6U1q
KEUiKpBunpAJ5+WqVvyVtHcbfMUz/u5+aafdEY1N9U8iSmNv6pb1v+WlcM+qp7IT1aLAw0JdObyA
0eaxIE8EicFcVtQKXa+uXlNGS+tODJH3GROx95TaKtYXvYP8IrXw+YU43KW/RFDE0tByroU52Isi
Ks1ZI1RIQeO/SgZu5AwnIZ6KNev7eI02FVwHPlOEUQZJRslqpBGXGsp5I8fUk0OCcIqjUca/0mL8
QbZ/khYmnzCboxhvSAhsH7ImOXu5Q6GFa46EZkxOhpAzCz83cqX75Y5wub+HTWW0paaqlvx5mE5s
BGmkcU3meKxGf+fpslwz0IHyNAu8aRkU4c8YsBd2w+HZiqNFUeNflKgG+jFZcxxdMgsSt9edUNUv
0D6eY61+SW2X0D+ZrfGnsI4z+f0bClral3itm4B7unRjaiXS86awl42LVaRKc0TC9gdbHQWuz2D5
1mf10kWKFI/JPVKo8DedQdECgBgfmAhgQcc4ZBwbVJ6U5H+w0wa7ks/K3AQ0bdjJMqq+O2f68NhZ
1yQ8C9OoZ7Q9CIRsuJZexbUBDpNir8bLMbrRvO5VtIQa4rs8GQK57oLuXUKDpA0obeuH5FokwInz
6owYaVHekaCLhfFUoHV3MrfjduslyxEIvtSgh5lhzo44QxY0koy7zdr0VGGBJWiQmDiOLnI65bEo
DURcjhft+trqHqIMK67GqoFukKDuSm/WsEO2JVH0WHIqfzE2cI7sVnueeslos5IvSnbTk4mwhyND
xiZlMHEqS40x2spo1EucJDtCroJXf+/Bd1inbWDtxp2XLdLH2jTrjyzxLnErk33w2UG7wLGMNRS5
jNj2NutmSzsP0P5KqSEmyoNsibFnhUorPLSVP1cgDHZWYwvkIZFY5nZyKlqZwVBgJRfhtQVH8xK1
oAZ54E3KdO1s2ky6RZGfQxPmqdd20Z0FJteMlKa0ZusVcwfKJjQS0aCjZHVM8O8h6nAhyi3u9E80
+z6/k/1Erw5RhlVzWumSR6y1tol9FcIuDyHmsEVLAgGUTi/Z2052UzYt+oBuXxbpGdwa7wzDQ53n
/Q2inUPWJ7ofuNpI9WOn2buRc9TpfA4Ir+aFHWrHzKfmYXRq7utKLYay/TSBKQ4BFjRPMtGvO6mf
aoMCFMETN8UQYz4ehnSOzHg6GjothTaNT21/vSNs0sR6Ib64fmREgEW59w+ykrzaLW2NwzRe1KAX
F5pKh3XEBnowjGk+KqkOhbC+wl5aG81MBRrPwDoUKIBm5KNfzBpqykvkhM2VZUq0rIysW5IyAeOl
1bPHCMl8ntqYEmI/fxhoi6sMtIUtHH9vDOxS3WrgIWiaaF8IyUna32K6mHM2udYJE8NOa/0bcb36
fmLUlolgk7HJBmmPJpqMJ48vtdpLjb8YaxiLK4xJH0kynC27GyC593LRSyQ+d7oy9KGA7C0GJsi/
WbZY5snJzIoyhNkWGqATkoqACVTw5bXvpK9qS81Xu4I+clY0pb/VPRBaqCfDZVpk7N2dpj/ljn2L
6zw4SEEAsRtGb3XCegioGz3bBBZrdD2+Z2MxVGuQbDa1vW5sBhMRmRdsIcdX8CQXn2Dxva/U3AwY
5GinHndwkYp+LQKkl1aWfHVyuraymg5JwTmvYunMg9EkFqmh2gTzRAQqFavmjtvQAcnI4hb42i8A
WtXOyZnttlSKa1EMEiX+8FoTWXe28autBjsnbywrMm9perna4J5F80xg5QN9K3NXC+xvo+ef8El6
jmffO60mTf+EnJPvc0hOiZWTqMoebi399p5m4GPuM17hRj0HBiqQTrcOPc/FJZDkxSeRIG60uLsf
PE7YIA5JSasOXPY6CWkoVwft4ucYsvSm3ndpdKIKC05ZcIjBCRxghKX7mGKb59fZYIFdCD16D/rs
MWwxFJGxAOHCBrEoO/OXntGJxHr7bOp1t4/EqxqFhKnVty+pCV4hJdg5yJnIuwE9iW6oozKrZY7f
eI7CTW0dP6E/K8pdXpD91SlruNp5RD0D2isaKMdrny4T5yy7+rKH0GCxosx1qzt0pbvhdmgcRe81
D1jQt2indgYzTpMoxnc9Gufum+t94T2yzroGlQBynNh0fZKeGTAmvVcs7bj22XoPXKm5/U1CQbXx
zWyJqVE+BHaeH3pENzAkqrlktPlMZjIIuIa0PrdIx7XdT+7Z03lBwoARAGemYdHVzU9niRcW7t7W
zu4Znx5T9ti+C+MThF4TiuwSiYs3luEZudm3CnKxNpz0WKopPLvjd21o+pXAvUXekmtoTMwZoqIV
e0JfO7qoIZhN8u7pKoorw8HvUZrZw6CFdGn+2GEs6hE3GystDfFLqeRW+lBaKnJi01IDG8C9kzvO
Lk9/5JQmGwq/BDuglhMguA/vjlbPVghhqH9nuRn2Jz8p96nWkWXndJvYs9Z6Iv2dcfcwEkEp6diS
uZlNSA6gAyuKuoqX3PpXSihXXptMAJPvsun7vaPHlMTKc9fk1YeLyNT6s6yiX7pTq2Nvm/oNwgP+
k8lkGh4amztlc2tDOpoxuqReJChxbphy3AoNfteoT+IU0i11doZBkH3pwgmQy1oIYOYpQ/1Fl1jm
2SkX7dhFD6ObP+CPQTiKmpmSPF0T4EN5/c+hJsO+uyBVNCE23TqYCYOdN8OpE+ZDufI8gNHABXoC
WrSn+L5KnbyqRgfHvUwpSz8o79y4oFwgTUHOja/K7fzz79eKgBK+/e3ktFsbJZb2ZDT8A6TGB3ek
FcQUb547mrli/f1pmJxVQol2a8QEp+omOsoo6pnMFyhLxwh5rMldyA+zLaLvjCp0uu+uhnFHDtAq
ROuEzsd8LrA/TfpdgALW+bFFVN115kM4usYXpVFplN3OKmFl6rDEQMTx2p4It/8AcXwHB4ctu33i
zHws+XUHYMipRX3NxuS5mnKS3XU4ZWzm507ZviXm8JK0AU7Iwn3svcjeTRPSBKf/Qon4CQ5KXwt2
LDMU7ukyyURD6muymYS0d/iVxVr15tuQ1Fj6iOqjYpgWQak/9i0mP1HZxcH1GL2K3lBLj0xhY4Dl
ahYMkAzJ2kpilXJBh2D16ps51WYzUyljlEk6yTqJNA/OSnmLuhJFahEoxlGyRj82+vvfbzClLvsC
5L/hh+ZT3TLQS7MuPsig2JWZgWdQQ4chp6BedgNxNbrelPyU0tmmGvu4ILHQmioDaaPyh10ntgbq
lE3gxKzv7jwU3cfLWkBmQUPMhJbQGTljUvzkZAmazCG+tI0SsHQ1xiEifx2y3ltb3rdyuLWgXgGb
ZxBc29c2pgLyrirmoGOuHHBImGUqvm5DeOmjyrQSRHT6NtatdqlKDs9gIL27yx+dYLoLcwcLnGms
2JpdYtBpYTSle0PlX5436NtchCBUmLt2TbdpfOADSQcTzwyZyOc1Cz0isNY+0+XT2BgVqjxv2DuK
FZbVhfsmQntdKZHtOqP6xZndZl36ZLVFtMoH+hNl+bshFD+Wj9KeFZM9D/xSLS01MG4tTkPgdRey
Gxn7+OvKT9hMj3h2YRQiakHuHxKOs4kq+z1QoWRYTbRfhPyaPKqVyPC9ejaCEwTbUUbSDBYtf4Ts
V7d37VC+Rxzl8YSfibRfDEP0roT7orksYaB641EMKepV6FVn2XUvAPvoEOwVOWzdp+ujw0HTkt0k
Vk8aXxHuiL0+JC3NRNhI52qpHdtlDHZ1cpBt9+X0/UeeAQplktxfUHsPnepuPfXsWNVDj6lS3Noy
dwgus81D23f7pEE3D3CWPELCHW9Zt6sYU6NVaJBZiX46Bx73XGz7YmlbMYhCURsLNyDIAIMkuvxB
d8453qr5gNsk6VKTsa+hoUt1PPLSy08BaqQvWn+bDxU9eavdw6S06KPxUMqgU+N6j9xjgywLxM57
JIPnXKl6bbVet81sVoHCddD+e6RVZCYnj+ODvx3IgkQHipaqknj40pkyr/o4kSdiM+j2asdZN2O+
VKOyFx0Dy1OfmhfZx9YjiSusY/vpUBBr6TbTVlauu/AnMRCL6hUrAzAiAgckXG76blIrnCZg5VR1
dvtsA+/HRQGXqOEmPEPwdO51pLvFeD/Hu67fefjBqKXCnS+iFXCYS99HCEqS8cRCmKlQjbNFC5z6
wHJtVzuas6DsrXZeBU3UsKWcpzrtbTxSqOIZqQ5tEhdrU/BjrVIwdW2q7ADWI5wBdpJr6AmIaAaz
vABLqy5DirvWDY1H0SLrsBKcD20cxHvod9w9x9FEjZDqezSNLXBNcem6Qu7M/JrmY7EP9buNq2rv
C3y11i05zLQpVwiXb25Exp1K0WG5mfNuFwmer6TZge1ejAzbtw4eiEkmck8rzMtFz150F0aAnaYb
cmRy5PAsBe7FgzPlO1p5fQtJ2VxZrfyQws4Ojm2KrdaLddez4QS5xALSGcgjIxYbeIA7zLIchYzp
H9oWvpytglPsc+Eh8iBuD3/ckYbKW9R+2LJuENOiNAkjpJHCKVjRXCj3ozXjR0ZD7WqK1Lxm/XTE
0nq1CQK/UVbiphUHpDGIKMoc0VXelptBlU95S8CcM/qceCKI9lFRfseY4qHxQNDoBgwVqeleGRiE
O+nob2wRmKTq0SEZs+rmGNgGkMUXxLxuMo0w7w7c9RCWpzEQJ69RzteYHjKUrEY6sVAOj5ZUzb6b
1AVjNnSI3nhhFrjJGXSleDyZ/wP0rR17O7g9UbNiX1TJdhr9ah1S8c7xHhL1Lvcm21BeKK2x00W3
SQzRXiVFqnLFY5MRYy/GdGu2NDGiNzG8R+FBpjb4vo4qQw6yuTpID/Cxt8g0Asx7pQ8TQfOXLWcE
WCl/PP5+YxqptqDpUxsr3TgSYNvgQHsCZBztbBlyrUrGLknU35yAUOm62RYJyG69FuPRCfUE93Jc
0QuyOqgqZFGBOR6wjq+NFLma54TjKTP1bit4gC10i/iWbC5lo4iPv98Edb0OMqffUojIQ5JPKKES
LPF4LAn4SdytlPjt5SjHudeGA6P37IK9Idi3SfukO415COLuOMJh31iMajdEJvzSrcZdZwOZLJOG
pVPpSfXM4JYbobtvw9J/b9tqnIV8RezKfaDuwmI2sKs7nR4CM9TikiiKoaKy7O/DZgAFSzSgTOYt
Txwam+zFMSt3RilrRsPwUS3s4XiyACJqFJt4pIkyZm8Y1eMhQGrR9WGxQOdswskp/LWfw9AJQv9m
wVp9TDWxxA3+imwABCnOq13tgTlxZ6Qs6SehMd3pPc+YjRPhUQGCUA4f+nbnborvrF2XBemDGMwQ
lGTXMPACfGABMRxtPp2KPGTSbJI2UWnJCm9DtBhS6+YUzm3Elz2PRivcxffmX++LvV+LGDCBLlbS
wjttyDJceEO9952+CGcQ1+Jol0jSSmc5ZB83g24Xu42+pWytFnclqJ1Py8m2bpPfj4/eSJ/MLtm5
uA3m+6ButwFK5XXrDeNro6c3IjnE1TH2WHqaXVDBHmX6V21ShwMqKodubtWox7g3DUjQBHZmx492
DIdDrFbAun18D6+6QNsycN9ED0PcFsOJiyKLt1yUXnyS1RA9Nn3bg4AD9duYJEYnPjJdpqXfdPxi
4+tYehq7zRdGlTwx/EdxJ7P2uURtdORbbAy7+IXDLV0BdLsLDorhlOVnBszVAiI3F1LSTfWidXQk
uM7dBWJnzczsYQwgR9qNVYwp0rp7AjCPr/SR9Uw3BS99dk98rSLSZCROUqPhje66wwuNLt+wWEad
pdZGMsibxUqpj3hpFToPbtqy7clKFwVnmMDiaUka/x1yUeDECj1VHKkBELOv60KhyQC4gsC9m967
0cKy1t0mQaJmxHzvoMY7ImdEy5Igbg7YYy/JbSMzdFTpIo/scN7CnNwFWUhqwwAbASvtbgowHiI5
J8IkqPHS+tcxMsVbWa6azqnf/amvcTDoBJeYRfNeA9rycNy7AjpNArRtHiVgi0JzGPC1CvsdEzsY
xM676hMUJmMCozS0MWMquzBI8nIixGCl84r/rErr6g0Qbru1XbgpA1l/Ji0Ht1p3ohmokJZ7rCVa
weWntIGqrAx+DHI2XLjsTAQGZ5tFQL70LLuMuSzP5MTo1zC0VoxRVr4dlLewV3Tdd91Zhe42qdzk
QcMykRtBApOLba26Ifgz3iDY71m5uzchtWer1V98Q2suSJigp+D5yRvD3aoCZakI/GRfNsA7Q5uA
WXuojlNmak93EdxcWd5PPbr60fe7dpHkNmEgQgAn7NtHiceEepS73phopziOOCSa5DD0CU5TxOAn
T+e2KLwaNd+EnczCLT992YYh5gJm0ltf47eOuQ/FaQFniSBWEtO572C0QGlBuPizAWEEVVSjiej8
+40/+s+BQBPMBlZfGDoBftxcNxqKVioZbwFakM0W0oVdygLhHID2JhE32PY9MTm4mxIUD6ghNNbA
y7JL+y3xIluPDdQDVwUTEpon1kUs3AsfASEr/LUy4R1qLddHRydIxjz0GaP7QaHUPJYRnD72TbvQ
io2F1ZfVGykG7Ow8FyydMqgQ8TlVfevtmnjSAFH/tK6dfcZRTGbEHXXktma/ccgYWpVFgnuz0apl
rJXfjDmaXZ965RLtXncJwRQtbUxba3QgWP5To3ji5Q+P176NptSWg8PFOLTtwHUepVuRFdZV4CCa
JYblrxEcGUcD2FJnFf5e93amNZpH9qzlYTLGjR/byLI87qGhZh4jU33YhA/d2J/hbqnGwzjl/sIc
hb+lrcRWOzifY+KaKz3sH9yeh81wKoaFEmOt27Wfzn2gU+cAILyEWAB7BBvnwgKZq0oOl8Y9moas
9h0qadSsVA4RUzbkPk8U0l8SJ826llSJEBcEm9hzXFmA3EAHLYxaP1sVY2mKBra0pOioD/UT2z2C
cpq9q9sOW4fl9LEDTDTTm0sRGbCUNAfthYB31TTxFZLEuDHKHC0QbmAa1ZMYQ6hgTUU3YhNfKgBN
FZH/Y1u589BxCCMYY/uIpGem1wHoJsrO1aSr7hQbTb8XXXTJi+Q7C+Guj5ZHhULHjEVwRDhQ68sE
OejCNuOtLEom90nDTRhVgFlZbFAHb41eskdNmhETO8lwVcTthqhaFHhmko2r3xx+/FzVQcEmYg+H
lRPNwq70iBceAxpA/JIPeZs82frg33zkoYzma4tyuWnZ5hs6AgqBeA3yJfqQgcnaAsPYXZ+Gjdut
I+OCEmbD6RotGt5jEF7+AvuS7BVylJnTGtGNWZLAWw8+URfpyXPtgL4rInZeOMuWPdzvGsczAAiQ
6craTZ/MvVZXqJ/u/wLe+9L2TbJZTS4nei+AW2sa9ys9A4nRYonc6ZTtFA0BWyK8i12MnsWwWUuk
AahbH3adqIsjjpJm55sGT6e+hZogHwyzIJbDUmcDRCgGO3ytkxlvWr06lb+6MvlUA7xk14oQGIl6
r3Uj1nJ+lV3udCumt5uw1JpXu0NKp00m1H+b07QM23zXynxpFG13ifpYw+OfYB5HjRObMDC1aTcZ
MGj8qHDnopyCXREwz20scDTkT067sHUxuU5MfZWXMLOsmQYn2OkMaoSPvEZqoobigxVCfkChUq00
BqOHmMtmn+i6vTK6unzAgr71ZPWpwLN8VfKYcuTfdN25glyNz4MI3gOUoFuCLl60olQ4l1SzTUD3
L7oOLkJc1y4zCbgIdq03p1b41dU1zG8U7OKmB82WcJFiZeaVs4wL5d26n3GynY0bZfFMaPlTkbfT
E7IDnGOFOk5aWqycZgr/HwEr4n9nnbg2jZZDxpNJNp//l6wTHjxN1z0v39gG9sDKurPgSob3aW1U
i0qNL94UQo+2wgec+lSNU/OaUA/P23uR6mMEONA0swUvMxdoGGbAFtVNJ+CqcLb/Du/4j3/Ld27+
8Z+8/1WUtBVhpP7y7j/WP8Xpg8Hff96/6r8/69+/5h+Lx/+6/e1XUf/t+Li6/fUz/+0L+fb/+vGL
D/Xxb+8scxWr8dpyX334adpM/f4h4U9x/8z/3w/+7ef3d7mN5c+ff3zBKlX370b8ev7Hvz60/f7z
D5NAjf/4n9/+Xx+7/6V//sH2V338r8//+WjUn3/4xt9ZmDKfNR2yxV107H/8rf+5f8Tz/u5iS+ND
lueYxu+P5EWtoj//MLy/mwYpSLySyULBEsQXNUX7+0PO313ddUxd2K7Fv3Tzj//7e13+GaPyzyeE
h+Ff7//PPG4hzL/E2ViG7grBjyJayXXhgfwlzoYqsCWPOzNhi6kvUUdnvcWx50C+Yfy3CzT3pUjR
f0r7e2iYgBWddXLuTEip+hZ2UNGsYjktKg8reB4jz9WnN8uMrp3s5Bq2Wcwc4L7ucBCvDCW9YebY
L3UZjvuxK8d9Xgms5QQJzA354zOkn3udThQLBcYhFNcSU/lZInBk/5iAaBVBsWCvcp8qWU+2ryer
qWdHQn8+q5PMPkZsI6bEQDbHybqEbvtSB+iO/K/BScCPlIlaFiFGSpZ/pwqF6AIdw9GvigepoWLV
4qhcJHXT7hgZrWowPcsceDHqy/G1ZlmznkqC8fpCbdgOi2PeI30xPBMmF5gyPzZwnQYtkBHjTL8K
gQaz+MgwetkwW8OVXT/nJPY2oVMQ0ZiFq87IDkHOEC5AKkc0wKeP++65DdU+IgCMHOkePUrfGiuf
NmuLcVvGjB8lqRYrqUCExFO4Nxr33WNvXw6hXFp3gFCKTmcBxI3gDzmGZ2N68C88VeOq0yuFFMFb
iSoQy2JAre/l3aeD8gpjQgFvehy/pJW9k+PobZQ3sdUamiUdcLOzR+ZPOTCqRQ79Zm+3Fp64MX6M
+3cTD+su9/KkmHWdzX2usJJl13hix2pO7LpSz7GdRd950jxHCjeO7RfTzqWbXXhQPcAtZavadqI3
KvTrKC3oVo1ENRvSPbNlqPaDUshhjdZB6aaKEO5LbxjhnjdvQsTJeiRU4xChHCVipJp1phWszJjM
+O6O7EBQgdwbH/AwRl+OJoFXeyUlGOstrjqM/ubUbUQ1rMdaw7Vtm/4NzMnXoB2l9OMPEjVG1CD0
ZUO8KXvyJ/gexqYGWdSkH46nVrlGi40k/dI3/GcveQFpOkJRHrOSOYPub6tCf824NxpOWwOw4fhm
5JzOHA1xaDxV8eXR60hoQb9A6aT0FyseXi0p1MwtUB8HdzFRYoYNttePaqib89g8BLI2F00FDlPm
QJ5CXTX4T3i1+MwDbFdrlkMVzDl63kkZKDdsTLdTaf1qOmYZ7X2pZTpPd6DIWEjzoUdW3MHM9Ptu
nhSgLPODH1T+JlDaWuvUezWeI5c4jVTLvIWZEA3tiVIdYJ2vyM7BQ+xj2k5ak/awylagKyCPZsyc
TBpx1OqwfohlCZxTje4YYh6/H0o+YuU2SW1+Yb6o5ywsacyKe3XLkD7HOp1n/NLhls0qzpMgWrMR
mAeG9l4mwbM39Fd/wNAO79gFzbNjOIyutfLQ7+VvgItR81C7ES7gfkbiQhPPomCMXnob2vEwjOCM
2ZT6ETzi8mIZBc54frHW+nZic1pYSFtw8C/rpMAd2tUJrrTuq/OMfB4KrpR0yJmZhJus9hUgsaPP
hnfhaEW+jCz9BmToiI6x6IK9FU/HohLlBYH/JZK5P+ttstQHRYL1QM6wkASz+hkUkMkF/92YHvw6
eDVZE1wqu4ddzLB4NTGCBgCwing4YGvpWFpEEcMEw8CEEpuaJ1siesPvY2uIZjMoNHV95ne0nllH
YjHq66N2l8c4bGopXWC9JGzytAg0UmmxqRuJal7lxdFXmrMDSs+TzEzfYMWDi9W0M/62SwfRdiU7
KuvSQZpVlPoDoMKd7+PMpgHzl5MRE9LdD4x6NRXiTynOwoo+OqsuZ/6IYDYfO1R0U/bqALVdeoU3
IQjnh7dgq/McClI++mRsgv33I0JbEE6SetHk3yjWtQcn1GJg6clL72bJMkvLnvEHlV9VtE86N7St
ZkNcm8KF3vFlkxc+5z3ztc7Wt7ElvXWLxIH9gaNq7zkHozXHcYLaPh2XlVr7E4yVJPVOLREXs8Gq
br1D3ssAbQAg1cp2jPIAD/mtSSaPtYuWmDPbgozr35OGat9YjLWV73SNgM+qx4waEmpZyunCgAuk
jdgoM3JnkK53OJ5shmx5W+fsUxjOp6Ch0emnm6ZQP+aAvjiDh+YUZGKFQOP3g5a92HdDzBhEZ2GW
OTAMO1nLyV9mUfSsCzpi2xgwQVQpHt0cNCVoJH/OVejO74hs0mVPDGTIVAITRYJid4Y43e0c2ZYn
UnXBDWEUwX+kkDAevPUwGj2bZrs9CMGAoix/NCoSKsiKGa9vfeMU8WYNBvSFwWRikerlU1l51RrW
rTtLWwRdvWU4TDygWkKHYilVds+2XpubJm5OehZ2lNE9f2XXTedswOAna/keRJ27mjxUxLR63/SX
QEMAJiykfgd8GVq3jodmoxTGI9ZNr4XAz+JFolk1Mcs749aENY/tbcIKuHZYPGEpD26GlY37uwsq
ceMzKED0dhWRkI0jT8Yo0oOv4lXg6NhamZBhvuGygqtzDKfc2EtaBlKUUCE3Ne5qEogZ9+Yr5gzq
inM6odCHux9134FpdBcT/eKSUAWffMunEJiPUC8uG+iFyswDIZWrIkfaAaqWsITE1Gd9zcshJPGX
WBZPZgi0U2/ad22i76rqNQ+RGOc90Ykod2HHjmqrPiyrLdHbcz5QFTE2LppzkGvVlpiKEJqJtWlM
TqKw/z/snceS5Ei2ZL8ILYDBwLbucBruwfkGkhkRCQ4YuAFfPwfVIzP16o30yOxn04sukl7uINf0
qh6tPqjk8PD14kPvomw6GgaQslaSuZjnvQtxF/cADe4MIhuz6fCzTAChFiq7IPAntGOwW6EO8JaC
w+oE3HHaZGbVHOfFre/73J83qeGf1Gybt4T12A8qBIqiwOJD8UsuW8qLbd7d5rrE8P2HaNFADtrg
i27Ycc+mBvQdmxuaYQg/mNSFsHO506YiUEQ+lhTUwAfu3DufWMPWHc0DQwjGV+JUuRUMd2akb7BZ
I+lMPQbrpCNYRBi76azfmfT8U+kQOAjiu6CR+iaX9/C09DZvh4V3InhywbIJ3WaTU96d1TX8kB2s
R96/rSXDIjKBJToOLl4bg3myUCMia8KtYJNvMlJK+2EqPoa2qa/l7O5q0sbHtnIPoqwh6izqIcib
HxsuGW1aVhZi0cpDKW45LBIezkyMhyTM5zy6HUqSgpH/3DScl2vpciUUwW8LhSY0YLuFtXTKi+UB
2iuzCQKhqm+pbvBuE11fcktQd8EetVID7EcLgxMJFlOmP+7MnFNTlCQCpo6ghg8ZeKTsOq/90J69
K1wjEFx4pn2b+YqzefQt1dDdRDAXgaPU7D/Qqltn2rhxfj84BrGcDHgLML9L4wiSC/NC/+JC/WvF
kXI3yXgk+J1U9yLz2Ov66S8rBsWlPPc4r1izR5oyqI2ewATCO1e8iKsna5mim5qkJYwNMkRE6Mh3
17yxMrDs7II2bES+OHgfsjb/jpeZfy9wisTQbAMw/MErq3FNjIaxTysW7BkBrrTf8cbBd0k6rMZp
jdBkXexYnDXB7GMwYzeWSVhOe2oINXesQKMI2DqjnuwTv4W976tLs3b7aRNu6jz3BlgZ9wvaVb2L
VUrbNUTYYYnJi4/i4A5/oaajmcQ1uZ3Yxedd6/7UOdAU5kI8RRYvukXj6vaj4mlmFQkoXZ1G23po
exHsKdK7sCE5B8puDpMIjQgGOOyGr9QGaGDNpTrlqvzdqQGOTrW8DZEZcSqw7xYbJmcnYFml6tlU
QXEdW2I/Y+pFZCPO6agwAZfxC6Hy6Np58E2Y77YJdhTYTAmpZtv5bNYoDWlfFjicxHgVB1lYj/rH
IZkYWT0HADPfdw1BGqT7gEpFq96xSn6VZnTvtOWdW5IVTUX9nnT1Rxa0NtGwUe7YjMUcpgzIIAwk
w4TEVAdBy+Pd4mcIdrRtT/eZGJ4x53KOSoGJw7D9MOgL2tjsUFHw/OK5rWoMJx2k7mVJd0rpje3h
9a+NgB1GH7ysdBRh9tabiKNzgBBE43T5SkClYzmquoN2jDGUtgNK3YVZkFX6shRnWt7Sg0qYWgZQ
Gj4HgTMFVzQBlNZ8Y7s4AUhZrx7NPJysnCNqTXlDQqNMDdpmbfQtr1YlkViohrsooghw+Aj6AFtx
CH+EHsZeAVmiMb6k20CpMh84pmGaSIdnf4mqI085ReGC8YAj0v5xu3cW2DA1uoOg/OJAXdl4NWmU
AQpUPFhJjqQXWXcgJr5NEREWQOlXAjT2bC8OGQS+jxQyU8jaM924KyjKAG+7sYa+vMnNp540/iZz
11HZ7/ywCYgxxY2Eb1tmuzgnLhATgsvJmJMsmLN9164maD92N7m9Sulm+QeEir9L/OTWNdJsVy3u
YXGxs/rQPzeBhru5SEIasCMoU5EM7OlIexGubU49Ffiz9CV3Kpx6HXxIGKorz2JcCFODi5v3wuj/
wKfCcZoyA5tNRvjFL4+Gdnj8djC3QCbux1r+Nm0hQMzEv3vQZ5AAaTUmy2bomNlrmNiggQTwdHcz
q8m7LQ30iNJW+6bGMbKkf+F1SmqiMeBHo7+hRazfAv/U4cwf4GsoKIh9BFjZJ6jC2TdBResEEyRl
mZqynICEESfnnQQe6nRlAwiWleri5oQU2YRs5OLelZiDcqBV207NzibCi7RpqXY8MgFC6hfeA25t
MhOkEaRb/coSbDyUiilVuqcyLhakXHX1zwPnwNB2cI+UqmxYnGY4A4cdlR/EJmbwR9ZwxNxLcsJc
3kk/1Jeerg0qJqutv49t4RG8Isjnc75CV9241PXctyzz9kuWxvspiLIdsZKtr2GhSPzPFtuJd30P
EIujdNQA6qTflxpKTMPFF/EZDv/onZ1mtixrYAuWGg+NNoJtOAUmlv/Oh83I/ga2B14Vx6O0J+iq
fQOVOyxmYDld0YQWlV9eW3V3GPc+YloCuPHq8sjCbNwkYsUM9QnKqZxecXm7WJ1jRpSxPynKOi9U
rryMtG1gzWiMMI1YrMKHyUJVKmfbYgZQ6Gihix5GyVl0sbWZHtIuYBBHnOEbUZdi5jKUBrVRRMi2
VrE8Jf2wG9xYnmvluOFsO0xjc3LBnbYRYvJ2CcBi6nw6gqDVd9vMOjSIf4VNgrKVGzUwKbwK5F7a
M13b5plEyAZ8m7cN0IG2VvmhYhD5Q3XEZPRuTlVy56fmVbPGPPjBROxjJsge5OlFj+Tdyc+pTWfE
v6Aj+NwuelvhOz/PlC+H+ILzN6ncdldFLc3GvA9bVsu70bQ+KKdbrQDPc2mcqXySu2l0kISW+ln6
zFO6sj0Q8/I+TfzutA5zIDLSi1cjAkCo4WZjGRPA/9wiJXUhTRGsDOxTWSAeKMgwvHgE4ZQEAhD5
0EsBY32DTsA5ykxAbdGb+e+24v+vEUvzP2nE21/l7/o7/fV3VXn9J/6tElum9y9IcZ7lmu4q9/5v
ldgyxb9sOwgC10YQDkwXKfh/qsSW/JeLckw5DCoxM7Xr/S+V2DL/Jc3A9EhXENwAF+n9v6jE0vpH
vfSqQfs+zGJ7FZztf3ZyC87dS4Zf8Qg6FQEW4Yqn47Mmsn8ZWopMh4mQF4R4k6MZL8p46HkkKM3J
iT7TtnH8o2ERyIz8qYQEUhNP6+KYRqmS2YKFkO4pBI1WkXNYuMcKH551OnTzFoDwe0266mVwFueG
0r3dLHVwM+X4majCc/kbRkK3mQuYvHZPtqfSgwSKscFFWhxkF5UsoPq3oa2PVYT3+W8/4P9BPHf4
ucB/gcCs1p0At6klPfarNp01Dt+Ow/f/99btYQyGMm0SjqcmkSmmgGPKPxSa0iQLYPP8LXhHcyCV
hCwn34FzwHcF68O5scAdHfK0eeeRd45NdedZCTucNc9X9vVbOo2brivas0o1Mjajv55Ni5Sf3Yes
DDi8WkzRtF88JD309dgnhJ6V+GVEQxNh3fN+KPkdCSQkFQ/0KT3Y4/wbm5GmD9d4HwODJJk5Xhic
TpBCcDSmzBhC0zkU/yzw+bN8qU8QXF5cb8kvvfb+vSj6L3uiv+8dxPrV/POrc4TFRWVSv8XY9Y+v
roX4nsVee5SB59zQbcKZBhRWgSgk+Rm39ppTR1+tTzPa0X4ZwOZRpFAZ4pdNjIRTwHglnQc7LB5f
gmiKKTs86g76LfcRkUCX/2YmzSI0aN/a8j8+DTBQ6XlSWiGbxSL8z9fCP5d0vgVMnDtDoolJ03bW
gva/FbAX5pARhba6o7f+yS5qceNSiWdii2NNb72WVHAapVMcy3a0bv/zn239Y4XDdeg4jstmkO/K
sVjk/Nc/vBfD0HuG6gE8BHSFaZzaZV88V+sP/9eFMy/vY4a4WSVYKkWayfu4Z1VrRnVznKr5j8sP
cMqF3iMZjNeqISzMbtM6/l8+539/jPAxbc91AmFbnMj+8TmjjFd+tfA5+aJWadJYTglkvmStflsx
L0nPxOP5JJsQTbq9VZZPMxCb7X/+GDxM//sHWXepwmXQtjw4VDxT//5ruaqQVbAU01HHxdmsbqu+
Q04mhRIOHB6Ryqp7MqYQmAZ9di25agLtTzs6nKWsFTXaP1F9BtWZld/VXSjayUmyNQLxxs3a98o7
EQjZ2/SwJHVWklEA/z61075cDxfG+G5M9l2fu5eRswfVN7xiBw8bpRDnYiZf3bYyuejqxVwi5wam
7XjqoH6UrKB3+I1a6oEs75QE3Zs7cthkC0TgP85emjRo91nWT+dorceA5UzRAK1Vm9lvup0DnJhM
PezpHXlzhRYBrjbut51JIxk0vynMPNdCuqmb0C5z+004+CpiOnWBLHoH8HrFrmHHvenwyt3BFHc2
KYSgbZRIdjGOOe7R2PEz0tA0lyQnWQo8BDgLX+uIHkRefWhAbg3l1b9ipP1jS/Ek3eSe01JHkl8+
AG+4t4ENMrdCsshM6nJatwwrliGFGTt75zebApw8QUd+KSbRXXOtbksfdMJC0melMKDqJBC3+pzO
YBxJNkyD+iZXstkvELW3ghGHhlLWaJ199ROFQ9fE7rdmQYQynI3XRSZGRJoqZYfOFjv+U9mKP5Jh
dYORmEN8/8mLjWYFDxpFuhKTC9Mg4Gj/hlyelICtR6Be0exo7izjIeW/TnpPcxQ8IMA8efbcHwqT
6HEK+IlMHI9yyMXXnj+fHKV9FxOW0fhH6rHqGdLpKs6q6JhN7Y/ZDL+ISHNELYYTYR22jmpFvhA9
2fYRRzHyGQSQ6zQETfBGWa0t5uA2ixXYl4A2Fku0t8ai1K4vjSfZ19uKFDSqDoWMtvUirO5lUc5F
F4qdz+9IOL9KENVbmEsQmROQv9F42wantkzuYIIfR4d1WtlzjsPm6e6WCQXaLW5ojE2vma5+0T3i
HWgS/iR5y9O7D2lFuliLfW8N8zUx2g8WRkDoDHbICKsvDmC3AzQPo0ouyqH/Fi+Ldyq6z2HGw1en
8M5UQNQ2l4+9O1DIFuNlcxUnU0QkIiRLv62xYF75n/qG9vU96alPcwI5YZIb5Prskns2OviobXri
PBsyOwqFdY6S6XNCvb3jjMaJOqMdw61M+oosAcR2/pxTeJVGjHwoEzIdInPuG5hUnvU98h5luWos
3BDedQK5C+A1oLKtQeQcrKLY59Jqj3kR0x1s99g4O+cuJsy+mxMvRLr1DyjYt+SR+wvwVkoBqHNd
hOVsRjG/atgaW23Q41jyuQIOjRuBlQZervcmR6RLHj1stEdyc3ykanLHW7fErKaL+NqQ6EZPv4vw
p8HOIDFl4vWqq/63EUAE6WiaZOHD8TI5zUN8KonH0Bjl80qI2iOeOEs7rwlQ5L0c1VeW1D9dFusn
i0dVkUxUY3AYdXTNhpIeysLIp61ynfHTOLldfczZfZ8qKp9CQRXlPpHWh7ZMpJw4e82D4g+iyYyv
zsyOg98dqXmyzuSqBj4UCxEfJRzrGNwAs32nQkGEGnOLWZbuwUcnMXwYEIlZ7ugJM7Z9kKrbYFk+
dN1i416m776BIVjW5oPLFgRnHyVoOcXmo5roFVryGBq2uEaQTHPfyY9e1l7oNAS48F6A7wlTyjz2
UUochOc5qHCLPIhnxObWHhHhszr/zBhjIf0mD/SRBbM13thVBRwG3Xt5gABQQISFxTTDZ8GgxQ6i
zRO9X8hG916GtbwCUG5343cdwRLCY3goau9Tl7Tb2e/dPBk81cwaCizrFZLERxU/EOF/5Aj34lnp
bZf+xIWLwma0hzHF3xizMhUj0Rphtis3hfSKEy33mNg5cosWzVGnTr2H0VDsn2sohjtBuGLXLyz6
CoBeZvnF6EmAs65v3R6229DTL4NQ1VcGzGXD7wlFWsfWAE6qY+hpRutdwe0u7OVANDszEfzWbg8k
XaB4BKTxhOQuDYbbzKvjnZWhVLrFeiNPDtbQ/ej6KXRipJ7Wj990wIonjZt3AD5jq8/zDrZ4zaYZ
9yso52O+tDkuZShNLrOKGb+sdg5nKF7xUz956i8y/a+mvYU3lB2jxf3MveCEAx8fcNDturHrQgsN
IexbDKgedN3kDtmRG1PN375iaVf05Ucxp7h36PbGhBJsBscTRJ/8YW9VwY+ZgX+1kHOEZFXO6Rub
qCKxbReXUvvN8b5sBvsh8LnYxrMz0UcAUiZUuXw1BG8eYpd3tsd2q1Fgt3yjf3bc/grmlhqHKXpv
oNT4lX3VNTBWmNULpmcKTJxDwROAyLw4EWl87o0SYSyWGqZWdTJG70na87SnrY5u8a9eGd774tC7
bTnGUaTdEibUQnRL+m1neIo9gV8ePOs1dWmJ8L3kscY5cCv80EGX2DsdyEgFFRPvMD3wrM9pTnTm
bufijtzSUrKQqEicjqhXBZhQuP6ht6b2TPVHDbg5ppONrNzyMnZzGDjZm6egxEjHbbHTxtAsAk1s
i+kOV+LUn2orgMbllnR+1eIma2hupkpkfYgeplGQwskKDOBs0jUOn8s0GgW/tstPK8GUi3JwbijB
kpdhrj5TWkcuCcuFS4Hqq/KJNlzKjcI0A2BUDvaJ5/pXkDifQ+1HmHm5YisspiT5mZomrb4KOvyo
dEw2cMVrYf0hIUwyDp4kazLvNJu6vrb+8OJTFrSl36rYOQi5rMHJIZuDg+2xzo5N7nA9LjaOhQyX
j5Z/Mnb6l9x1P/GinoY1+RWl7Dnxr3fUEVfU9vj1VZE85g7khKymP3Nj3dODys6k2Jqt92npATHT
WLMs86EdEAxzqC3Uq8cHagUc7DVz9xoE3mdHVoKBy7gQL17uATgWh2FirIDzU6vsyQ3yX0Gcssnh
mIzAnry0SNRsWsxvxd0zOWLYLerRiGeT7p7qszXWDDtM2kCKo9I3XmE+St2xV15Lghwn/iCdembV
HfZm9FzS/QWYdiD7zC0ZEJPEfuK7+EzK6hynpyWZHfBjdb+pB/EacwTY+rTj+TgshJzfMwaVuefH
UH/80X5rsSBvV/a72UKKxNa/KV3rvjGbO/j+n8hQH41fP9cp/Obhx5LRRx/Y2NBnWyGKps0ZMsI3
rcacHoA3sP3GfFVJcJbvLHZzEsuUaeSigtM6Rn+Msv0yh/4jB0UMb5Ivfk76swUzFvPvvCscB83W
nW8sGpg3Uk+3hmUhtDUjvUo+w2qT3AVl8hMtd6AB8KMNv0HzRHAVUczxUFPSrFn9O5Pk3A87DuLe
a0PR+li99BkuJkm5tFMXX5z5Z9/BnbpidzSZqLxINuxcYBQi7zCrBTc15hcL626E2drLCdWaDdKh
21UnZ3RXyFVDfG/J78wG/PdUg36t20Om2keCSCnMxuGpoRghM8T3MjZh4UxsOXBJzNG7XiTrKQyx
TIsLLQsaEhgjxmb0A+OQx/re8Ze9qdZSEWJV8OetmwFT6Ya39W0K38kKgDM7ZQ0xuHDuk4ittfYu
czP/jkzAF9p8KuT0G7PheVzA5gWknZsy4rDhkmzjCEzcjhhQkYxwW+eCEUfb2Za0rrctIJbFlMNC
F9kPQ3DxbP9qZfa9G0Q8Hmpeo9wDf5hJ2eINzTV35T297/2aBeNXzy9DkAFoLKa72ABGUfrehzNz
7MmU3+0EYvWWHN+873E+r3mdMB7Fy4BnYtcBaN+IuF8BFSPlGy5lFxpriCsZLpOueu6KviaLYHWP
g5yuQcfCVbOj3BId4jjBMrrpRbdNOzs5BhNZO4AjE8kYP5ecGKAfouXI0JIF1VNV6RJJo6wxCL6K
eLKP1fdMAHRsaeyCnfJDSTzHpMk9lNw7G+mP0H9GA8xAAh1C9DdN0enrHBQhUngOw95lVRmcuqzH
SDazEJticVMLkwYhUgs9f22fzdiKCA5sF2ehcQeALEZyHfv+zncid08pOLo6ldQD171qSoozpfcH
E9lNNOLzkDAJwQobj6ZSy7HleGDHw9McN2+A428znq+QCf273qvexfzMYoi+BLrwxMhgZOLzT4k2
udk3HU/UDznA3nqVChpcaV11nGZnDDinrIJ1NQFH2oOKS2EH2JpTFfJPn6WU5yCmo7subuNAsGJZ
4NzkMqNsfVl+s6H9RjclKms+xUO0Nh5NxMwZPXzgYgYczq3rQVxBYL8OlaW2k5m/9ilL5RzrOfqi
Q0GIO57maZr3nsjufb289T7wGnYZKpzGR1Z3y30JUr3mnRKk29iLIY/kivcNNSmUT8FM8U4WhIAN
UGHG5RE7FY+vBS1d1D2poUHfrsuE87ju6yQxTEDbPWQTOOwhbdY3hHm/Se7IPT/hybVjytSni+E0
L47D0z94sp1abePs6gky1mU8nnjm8RcSxNOR5VlremcL4xDRtHuO2o+Rhx0vdZxdgRn5CbIW8C4R
D+G4ag9p15B+qIR+lJhcqfDdLmNVHAJRaCo3V2hG7SP9FXD9vZp2TYoGwtYESQTWRt1gSFAcgMFq
2GTXjmxC1b2uB+wxbGOln94A8zlPCo6fb7rEpn1Ic9JJ7nOqncNsYRuJRyxkkV2y1FBiRyXKOfLK
5Wgk3i+aJ4AJQCXhWwVz1LrUAdgLZiqb1/RlkLzfBtuFM8tw3IxawYqyv9qC52ZuQdMn8n4tcT8e
k6G8krEtD1NCpQuNHo/lmKh9O/k8xjex3WI5RVjg5CvEHRTa56J+rwMYfWyDqQZO15rpUj/RQ36L
cGuGNCnE0EiBnGkfvpQYvUfbMi+mv6psfQEVyLnC4dDkuGl6ACx/HCYO/zxRgq2HyLFb2nGPUEO1
48QorGbrzdU8/zQvoAFpkIr06F5EaNx9YB3QytlQpv4WG/LJKPnJnFTE/PzRbooQkwNwtIZsvyvT
i8Kyb1dv8qW0msMMJ9Wr3G1ukGOZ/cwPn93ZJPxSeD3vwnrY+wI2R7v8ka17adOuxCBb8u3yStmQ
O6eURBHDsZnYi8r4FGbzgCJNL5EC2EasSZO/x/TIvfUs4uNUzx0nwQRldjlHKGUbyxJPoqSxCXjY
ScHxRW3GVRs36iURXnVoGzZ6kSqfPLC9vGWizxYxHHeef4Zdgn0n/eCOXKgqACpvg55FI4MsZxrj
kU34S1tOE4uokYogY37uPfeGkwxP0x6lrGPwhlbJtkqZwVZ6RrtzSatBo+Ur5mHPGItQvNGNBF2/
opxWAAIL59dglALmiQHEtaKyPFl7iWmcB6aXhaWTX9ORLPEyMl5xXON1Yp8KM6d9LsFYatrL1WJt
FuKxk4RQm7sKLNXor+9evzMPUR1ZW9cqbvP2pyQXcPTRlETCR5gtxPr0PutQb+LJw/6yqF/2lyTS
RL8GTOygOuu1cH0xcXpJoxmYIojuJa37kYD3P+Ox+RwFlRperTnYoM3QZAVkDcvplqa+/jRoOli7
3N8RXxwu2ZQNRLKwfEPC3RkKwwBQxAuI8vLQS+bOqk7PlD7CyVcfTZDn5FGJTdfnQZng1VfAD7Z8
Ile3wYCtuhAMvNQQ/Bp6zI+ACJh8dXfi2dBjmvSeSw2IIB5/pUVJP4qdEN20i4DbDZPjIKo/wsjA
2Yz2A1zMLEQsGzeqDL6aXsMeS9ye3RANKxo+/SzdXaYfR6t9jyXp+X6iDQN4P/9fOWPrHQ3hhHGT
nqQ31Xv2sS+UvlkbAlNfpUnXVtGR7Y6qP059U0fzfTzr62THEH8sSP+Nse6jF8yhTHkYlYPbxp2h
o7j9wTCcs40fDfo8ShzvXzKJzc6k/pB6S+AeOr9NrMajqMX8TY88B4IiDg3oI1hreVMFDBnhnFGn
BMUTDikLgN6Xt/ksTpKuWzTVmVkVPkSGUSOdLMBsZflVjGDXXQMYa1L1ch8wS2wWiv3KdYQtoCC6
sLDBjRtLH7pp/7xU6KtQ0Xj9gbRnj+wrXiMVNKVinCmBrkcVCmcXKD0d5uYBTq2JLME1qAzx3DjR
k2jknV7yn35ueBQY/GXrMTKHADtPM6+RIlKlU7qzBu9ZytXJV3rHZUoOvuh+w87Zk1J69xIngviy
LzvOx31WIAxPy4CDznRwuuJroOECdJH/IrMcY4+GwCvIzC02P3MVGMHdOGe/Jw/xtXMDeRQaFJc3
zR+5TvbmKFvks/KBOo0HjRK0SQADa3Wbk8hms+WlNLjAwon4Uylq30ZDBJBJBxqdJ4OA7CXPju0w
h8zZLUA+45i0FpbKekGVqo6Gb1MI7cIu4kiGA5+TUh7wpwe9N3OfGCAJevODa8dhzRnFPGFQ5Y6+
nRdHlWCazfXWtIJ8gy+alzOttgersrHlzqfO7uqwiXnNGLnNKQnBrnZxx9Ve5j0U3nStHbnc4lKd
NngoaNMsBrrZuVi3SVw9jjAGd16z+nK6ONl2hc180o3hMhW/4oQqCsgaF1QA0pq1fAS48CI4te0Y
NND1k2Frr10qOJqMep1HXZ9H+gxwlHAII4xJ0r91OSWk0UEZsNmRFajvY1eVOrDUeTg+VvgTEMx/
8Mbe+nq8GDo5kDLnljYebDAFVKGNT31FmcNA79nGavKvOT5PZXrjHNPBYhDLKIJMslvX6X9QFuot
cP+BE2UHUV7cqPUov0imrsXl6hx8mok7htqAj7TxepqUkK+KktT0xB6kKPtzPizLXgs8+bBC7H6F
bjnk7LAcrQyu8TJb9osXp1+BN+7L3L9ECvaDf9JtwNFuCVAuTM44BWCObRv51J5SMMhEg6hPt6WI
NkFR/6RMZoc26egPBV4lH2G7khtK/iKFaBE65yDrqVJura3qGGssNw/HwUcYAGivShM8nqE4H5oP
tZjHk15c3L1+Rj32mOG/XtSpA1B1cFsTRdJ7sKL50WjBp1JDTwQyp0Gn4Yqcp/HQpqsrkeViOADo
ZmlyjCWFWQOUHtCwVNcdRWCYNxllgo2er4Pp88uZL7VDmFgZvaIZgO4qWEzbrLWKMF6eYgxvjQE+
sDMIDpPNwQ7E9mJhT7jjWQoegB4vlYVxzmgnBi7dPBuPpts+2JS2b4RQ80lUj8i27BZy+nw0V9Po
ezymWq78KGiBH/e4bMZseG7bwAZxAWwNlT1mzHWOjS7ovZyzh3nBvNbm7gO9ED+4IO9qH7N4Orkf
Wat3dj+NR9ue4BUBSZ4iqhHmwoHD0L1ZjfsYyZSqW8Qp7d8swZjd6HbmWNcPkL6VOPq6ecziYWEj
xXCN3+W2M8ddVsO9SnFohn5b1DthljgCobu1HVSviXMbdwZ1tTSesh8I6DE20DQ9+qlqWhRuCOYw
W3WhdhBFULPYkemUlE3TvNCVGwbZt5MD1xknWwF6pctgNgrKyuZy2EDXocNzTcKy5mQLRF1qHFXJ
6ch+4XMMsvnJyaDJ+uo4ZoXetbTIb/Hr37jge3ZtOwNGDO64yGmabHk2u+6Ihb9gQ1oSerY6cMg9
Nw71KXSfjR4x9QKLhRcclcVYKXkKRslS0lfD0x/C3Wnxvf0IA2U7aI/RSnIFl6W/q4R7AmB1byb+
D1PIvPdniJbUIMzsBjsrNHwxhEPO8GtRR9JrvnBl0Ibi+GCyqUjmI2XPNkeZMOWkYDfFtPPKY8pK
a59P5t1gvcIDi7cp63ASwVa4RNlwDgbsmY1EcOFC8NzqvdffhUUHXW1Q2pUP92oo/2jdmm99NTlb
HcWvSw34m7MuWR4bMnvZNmc6EJ5E0D5k1Xsk9XNV1gQhIM8O/mieTdRvj5IKfCPxc40L2xkanNEm
NQjergGBfp/aLMCMlH8jug8qP4U/zOY28B+ssLMESurNybtHiXUekHrGzwVQ3aHHayIhcTQXnxJB
V5/w69FBEdiwLxoaRji/bKvUf2ntkx0N43ZKnqBnjfsxp/5PNsVBW9MTVoewCrqHDtUypc2BEY8w
NSDTjbXUD27LukGw87N6qiTN0iFTsmjqKvPnRHuC4RvdzINAl1gC5ZX42mAZ91JxKm5N0PWEPDQc
H3/IjcvarrcxgYcjnYBIrpE7y+w+bjlItNbBNvvoFS3ppuM/nGISLLu9PELEZM9k4NsXmfhlQgGa
6cBz7e5tHDumV4/gvUv7q1BujICH+RsEfc3n53Pnemg2JtPi2zrRiYg33jS0VzzDiv+gJMXCVlQv
NOkm9Go9O8kQHZq0eZpiFkTswfB0uuOuhChbdFO75QaBKlvtuOe4UfCrbSHZ3fS23CqTN4hlDTmW
b9gU7Ks+q7KC+Wqg2VQE59pxrj+M5CMooIZAknsvcuAjJd1pWzVUQDli+u/Wj6GcFaIrCoxIRvLu
q+WrpjDE0VjubJ+HlrJeIadOoZ/CaZnfQVKwU5nab9OIL6LqzP3CEILrdNwzW1NrKWwWP+xAgJ+R
2uFsMjEWC7reSgR4cqwCYwE2TfAuC3mI6En51h/ETnUO5jvLQm+ulLxG9nJYYtDdFvjIUHb0LssR
wgR1FUZBN+hshQWVthhqUQgpuiYft8E9jszBtmer/OmYFkHLCjWGaZ0BdOPfFWYi+HA7/7dje2HX
9W8SgcTswZQ2zniosyjeEKZ5DWaDCmyTkykWs03OcT5GgpxpZknG9k2WPMWK8UqhFntM0YttSiQb
LX0Zj7pDdjMGrtmBfNiW9rz24Iq1C6Gm6YCW+7vZHS8xqKFrXoEuMue72uElz3xrAPc4Ut2HONU/
NiI49yOklS6RaGBO/SgjAK7k6uTe9fP3dCCA2cZ9fgz6x54G78PA4LbFCvzUeBAgZ9oyHYt+XPYl
4KJjbp9SO7tmXg2ooyY6RXlPZL7DCYInRqknuhZNSG1rf1AeQHRkAA4p7Y7zZYYTIoHU5hHGchvG
O5oMyNrZ56VjoBsEjZWVkSWsn9n+7yQbMrzX07iLgl/l5PFkV2W6kwb1GRKNWUeYfL0OlIWoKx+b
fbeXOdWlcSSRKLz0jGbb75U12gfZ04gdJzJFoTN/EkST7VBOBMwAzmEmaD50dNvO2Yea/JvO7B4h
XvKabjCeTPg1xzahRRPm0eBQYAQ2ldpGu0Ava6adnS7dJgNWyw9k7T09/FpM/saa2WGIaRYEn2ru
Ylnl5PqgiKKPWrTY7RKSvMrQD67rBufFHdmOl+kHV4G9dUCZAI2eQ3us2sMy+G9UKyGiSNEVDzFK
L0c2+xLTHybbhypP3tzkq+hz45SkrEGN8jnziRHQshKr/8HeeSxHjmxb9lfaeo4yCIeahkJoBnUy
JzCmgtYOwIGv74XI6n5V1ffatTd/NcgimSQzBODu55y9194VUbhxIBqsgJYRBKBrbKHJUsbO+mvB
YH0tZ2886/HVV7CBs6naUYt3J99TnOuiz4EJCLL4CeyhMz0tIDsV2o8q4VmoLTOQi/Djt/Rp6Gv1
FKtXPBCY/4hoCnK2X1LCzBbPzWBhCIzPPjL2teGqNwknGUZ8wSEhC3cjnCQS43MSQosOqxinPF3n
gqys+HPGoIhvaTNKrvrE42TshxWKbvCoGt+2ZKlGGnYMt7DOuM1fmlL6pE3xdNtk3klhhnsYxgdC
OT5KOg+EuKZeQA1h7LUC2dMITbeMq36ZG5JBJZorEnciYinhfJUAk2+pJjxU+F3ZiUOikYI7tcHk
L7tfo79HyqDpTlJkggJ9m5pQaDEaazCsjRtawZ9hCscCrdg5SnzSHUbjB7QChiFFVKCa0FImiDSW
5ik6lZa6aV71mMmBm7tmQEehseuScgPakwF5zo1vRd8yO+JOid23mSOvNageeEkJbafGY1LnGOqM
RP9W6X1gFCm2nRJOZeZQ0CPQqHWZwqxKdy48VJxLdBzc0tuVgn2nNTsZdCgyMIWuLX3szwUtvSpi
ZmPRYOzlD71X4YbEd17XWaB/ZnRG6cjrOS8oGTijVmGfKFGIDzNundMqRFcaADddP9p3hVMFZbqY
PDQIHtuw3XwtIGV5JSejxFb7XlYzqpLq3FswCExFgzYSIyMHrqYsYnoS4wuBdX7RHDmcsuzrlLJk
tH0zr5vU1QOqhg0k90dNpGd8f8QPjwOhGLDpDohGqX2Qfav+pzUQy9v15daAFrGLXKPncuyZeCXd
TRNc55wept6hfVnml7xs/VOXQEME8agruj4WSpeThQ5NqfQwZZbcg5awebeHZ98ZNGr0Qj9X81VY
s45Tp7w5CM62LsEWPgOlXWf5v3JmwENi/OQ2XM2wv9FuZNoJQyGwDT8YBOpKpAAfEWkKgO3ybZ5j
taXKcGKIyvps8tpTHdh9+t2LcG2gc+ZFckl9WPiZ2Liu5JsQIDiThFmleKCSifNm9z3nug/E3KOl
IkBgP9vPqBRyIuZK2m8NvQufuOfR+AqZ0wjYkXBSe+DaqOO/WsCT2Hbx3obDtvGYOXeG/aFPMB+8
uNe3Ag8ewgey7C10HyNofAT2sMU6Hoep/FeC05nAC2wGPnljjlZvw6ik58lNx7X36sup3GRlo63h
+3JCdlyGWrjd0SmWnNn04sPo4q96VvyYw7Hbd+2jV5bXdiwklomc831nHYhJeGkLaOq5DV3Ox3Jw
yDL6ksqAQ/cAy91B/Eu3FWG+uw3jCV1wKyETYZc5lwP/DnkS6y4jAXLUfIQfsoL7qpMa1Pv+xv2q
WQw6J2FOK30YXzi+XxgoWKsPDrHky1Gb+yDl11raPE0KPG7TB9hGQS/Q8OSCw/6jsfCWSUYdHRFA
xfu27bT0IexJaeRMFq0BI/hMQdFB9W3I68M5cXYHI8jId0he2e/3sjOtS6oz08NZuXPjlq2g7Paa
nCqOq8OxrkW+tTqzXktoFdNYT6sCTQzUhO9DmnVrRqt4NTEvGNlnOKnsCNDmw4IfuyGgi7T6bM9Z
jG74XL7VJLqtqAq28WShdHXUl5EmB5ro4jt2SVIKk5K8s/ETpmbORsUBQ6cttS2QcEagfzycKMTd
MjlF27LqzOhzr9viw3JVfsjc9IE2NOPsQfY0hNsdo5oIs3f6vUpKGXA1Q5vTwfzRdiWOiXD4LNFI
Gao4AfmFz4EyZepgI79j00YKUSzxtqiM2jobeHpMQOMy/6TUPNhpHO7bPAG2RDpIChKXvQN1A9MC
uj2v8YJvJF5GZxKDMkzAZF3rVfiMlWTLpHveMGCN1ojfVgLWPic57+JnxAVgpZwn48jp/SNMq3SD
pZWBjtH3RwrFaIskSB9+5QJ8APS3R8enJYxU94OR58YdovTZKshUyNonuEgMfNzmHXxDvqWjd8DH
z95P/JjAGSPxnUG7AsxWTIHh1hZaYYXjyksupTeStlv6FyMC+y+XQ43wsPOFviQK2muz9dgUP5Nh
+vT96sAYAGm22/zySXOeqxg/D3Tc1NFDLIvZFzfUkC6gmWfqxXr+k1brM1yoTzQhF7j2XYASGl3e
NL8lKpyC2kg+Yt3A3l6gcypQs7mauY3hcO1AjS3uufjVrZtPoLwTdP3221glb/hn86DwY7WpLO1h
NgP8oB+mM59EXbz3U3NW5ExuVEyjxrJ/MDdEr14HrWswzdWpNnMnpvInd2/lOfabt+868kfGvL3q
JQIskyzAyYBWRiHKZWWA2zcN4u2NXZtJGbgFLcWKpQC8J+jPzth76NM20JqCkbSYTWXb38F5nmlh
qn1Rwnay7KTfCvbcbgq/gdwxg7n1v9QlKOzGL/K3ECBsp9IdUEkX13f67g8cBij0YPqFHnwU8A2W
5zMwTZH0afxdb336HcGRQ9V8NZJv8A/0VZzRhZubo5UXFh4pfhCr6Wr2lXZ1UjpNQ/cqMXassI+X
Ozd3Alwb3KtelmwK03uVkcv1CjlXMLpjLWXgESP96ow32e6tkmSKGAyOMilrnfZ9TMgb7CfmeTgc
dtzGqRPj8JPLEkEZBK0RdDW1R83kI7GpQK0xLRZwA276bNc3fbWPTRk4Tr3tG5NUgbCjM0cUe5LC
hoX1jJ0fm+0ngEcdVRJr6aiSz8mlpdtoismqmaDLQVYT2pSRNQnFae4TRzEsguk4oK1mY3hR7oov
Ih8y4QOh/FAwX3ItPQ5W/dAzN/R8smsLHYhBTixcarSEFJGhOjIiq/WRhEAi4zG2hj+TOQEog/rT
t1vgRTXdXn1Mc8JNaSsPOn7EUSPj1g/zB4gtOC19RnZRRSXiQmcx9SVfzGG0VaJFKGPESEQ1aJgM
jdxbrNhM3RNmo8i6ZvYnjn1IjGlulEczyr+bY06uXzcvPbDwAGdFbd1Z/1QFqGocauDOow/dIukJ
plq5kQ6JkbmtqDHmiRIYW3kkKDQWmieGYauki+27rPchzUDRJE+tHu8HTgxoaTGfVr3zOVn9G7q+
kzW+WK2Znj17RBspELs7QPY3SAag16DcaB3gKcax8/Fru31K2pJHu6kS8aLYKN511PQbRn2A8UPr
yBqN/srS2jPvJs+yzcstmipkYjQGQ+JdtxX24h3CSxYnET0TYlThc/eRrZC20DYolRu93om84ww2
0qVB4xWeGJb/mkPEQYt9w28UCJXUfshFLaFC1fOWcT2IRAIpmCXI9NRG+8qMA023zUd5iYreuLrJ
rzsncXTlxh7MF62ybOgB/bIE9ggCEjNBTIiR3rdXMjeLS2vVLw1EO1z1ZhPIqKK4zqT90rcmHL0j
b/O7DUThEHlon0yL3CoMeUR9VJf7994fachA82TCRmSgxRyN1LwGwRJJP1l1YCoyotYEZ4xkDlSN
QksRoxiQ48XsUIQ3So2HwY+eYq69M1bRoOhc7aDJmVEgHiUBKG6FZls/QenNy14+6cQ03e1YLtKG
NYlxZCNHHgtS3B1aY/oRUUkctZHKSbjlti0RRmmlcHd3v5YiYWfrm9G7s/S+kx5wiY8BdVtkdLXQ
JHMon9zuXER47okeU+zECM/LSxW98FMiiBE8csZJ5+cWrviXDJPKdSArmykIiYhSJukiCeNpR7Rb
FTGds0wf9Tx5KnoCU+l1Mqik94h0j6NMVxCZhLatxB4JiXeCXFMh+cSeXHBIivubIY1X3xGvbkqG
maZOllLOBRALPP8xbbcdaNW1KbDAqqFoNszvScwYvhjcODfUlfauG9PvyiN5ubHi5zybv2rUXyec
EQe9SJ+zCmdHQRLrI+y0AohffqtbiVvdlfUxCwuEBIlOWCydkUrUIoj06OBbXX5oytBn+CkOdlOL
a4iTv9d6k+MddnBqki3RpAX9I3xvpUChwbdfSqhNviTL2QeR80VHXWRY6SaVrEFEKZ6rkqftEJp2
IH9qp1VTsSt7gvCA3JNNh7juVJo66twKdM0SdGEg0qgYG95ztVqrJKiYtFqk7ONmCpmM8OL5t6lo
P0m9a0efpl+r835w4JECpn9LQM9p6IjqCz3raki5J9rYOWp2sugVc7nTMdrmhu9yAMp1dn4IlwXi
klVihelOS6GEth7tYApKMGQMCVeVtH7OzUCWUDlWB9ivpNvajNSIyD00qkeMolnOdvJV/dHa6HiT
nBlnw/KJY75CsI4ImNuX0s8mbcgptnJ5Qfvl72DlWrsyGb7ePV13CJuWRsduZofB+Bw99QCRkdgl
h8YiPamF4Ed6Vl8fUv3Geokoxmb1rYwOC4Fhf7//YgWijaK8UkFl1GorsbARe+RPQQKyaSPH/Hvm
cJScUrbIokYAVswjickTd0QiwmJjWWpPxoJaxVNcMVIluJF6vNdm50zYJFRQpo8GXaMDiktYMA55
iHZtHCuyAS5isUfOKXgbPPEsJXjQD5EKt/Q6ILhybm6ST6yL2ZNtVhtNUW5GBFdvO+IpbgQJn9nK
0fyK9smvmPbfLYyAN5dGZLRvW9ZjTxY7tXgzw05yfT9UtPTBFVeYpU0SbrWmPuvsw2vbaoYTSKGG
JpyPuzCy9wb65LRgXqb1KV9O1AJaH3ezkzDBzLMnRxPF2iYMbhELTYSODMZV0B+tIrO/Oj3j+yQT
V1q9WyN3XFKRCAZZungToOydSm0eU5P+mDMXstBydc1+J1bxEDoECxT9wc39T5mPtyLVk2tkRDTJ
ciThNbEs94uxUQJhdGxuf2hcdKe+r4KpAiJmK/8JsCvVW/JWpYD9NC2OV1rVsMfm/cJJN8+ilcyK
kcaQYg9nJhrtYz42pyRl/IgojRhznysEPvm4b9NYpyxSD4mFykJ6hdh5zfRiTd23KiN1fQw/MqbS
vw1x/+PIFrhK/z2187lN/tf5s8z+bsnmR34i/QfPafzh3Q3Xpv2//yR2uv4fDq5FTzc9+7dN+/95
sf0/AHy6LsBO13E9RGT/5cW2//DB89I7s+i3+Ibr/7e82ObiTfyLc1bgx9V9R9dNXVgm5NB/8DpZ
+yAVKU2Rk66fOkxxe8JZBRgaxKw93Rv6BdlSk8QvXkjzmK0QNOAoyHcfSAXS/F3WZH6guuwXniV2
+fqhqeKP5fO+as11G5vtgk5ZmVp9+8vL+y/80uIfpt/loRuW6dIyXky4pgCq+lfbZeZwtKVDp7aF
T8LUFBkw0PoHjBwloGeMy2URcVNCySPNQmAVoG+GBP6tttsFlF8v1BxgMbTcAtOnOHAYNOz1ml2p
7vlaGP4Ey6VuiZaUwThjslqev9k3jEYzuWLeCiCxi+jFZTaQECo/pvTjYk8xUdNmVb0jv5OX9Dmc
EdkUtjSJKqxRL2rqa1FEz6bMPtp+aZkvr7dl24y0xpsBoGmFUsD8Dy5Vc3EM/+N9NpjA+XDcDB/h
5OJh/YujuOtKGD1mT3ZhjyhoyNxnKw3Tw9hKCHW6Qkc/njTAAL9PjrWfXEfGNptweShjVaH+uL+k
sfsaOdMvAC6kyCxbmz3xDYbUflXeB25osUe7851GrLMeyHzZ0AqxfxMf/r3Z+x/m6Pv77vNQ+M/4
Fz75LGUUo0lr3KYpNv7ZPUKbkk+DXvik02i8USZt/KKvos2cpHtOZG5Q1sXw2OZxvrimb1YJd5Ok
dxR9zqZtwJqJBirNXNMnIdygAFpe55O5R/OJQgaSS0z5bJBst4NZux1cl8TBPoz/w/My/sVbZCGn
BQNAK5WmLAvFX98iM+s8R7b4W52auGMKBDp3q/tVF3PQMHDKMsczz0ZDnIwGoG01JTVOJ0fft0Kf
GEDydsghHYLUG/4DmwAt4fKv/+0CooHr+oZgyWLBgh7990dnEJ/TOey7Wxizzs4u+iNSn+mQlB4G
YVKYxih/U+68h0tibNIu/RpnJCNwuGoOkZUb3ygxs32TJAv/HrAL2VVB2yLapJK7lGR2cS7oHrrU
Pqmp8h6cnsG2kdhvbSfxGdWQ1/QsfirSgftqjI5FeKujaLj2tXW2xdg95iW2CTN6AFzpbjjEAMZ3
ofui3PJ38JWiozu+18X4rXQYUxdtypm3Cs09YS0tzdEJLvmYVCvXS5KrRfGCZbz4Wdjo9gzy8Pb9
PHzpnMZnZsT0xsXoVqGzNIpvAyxsYkl84zgbv9reBX7gwgqMWkK87AV36yQAiRX4/tgSlHyitXYc
K6y1IKsslQSTFYj+6ZtTSTl5Pe2dRQzRaLO7Ks3oW9SzS7f8uxXhQLRPtUMJeGojEXCsZ1Vu56ap
b73Rf9JLuHW5luw5f/xMe6YIbuKBTULfEOeLZqcsLqVKirXjozBY6rEhAhOGpeJL1BvmHpzTc9zM
014JKsMeiIIvzR0bkA6axzo5fe0/WP7w+w1A5Pts6l29HbsnW2vZFXBLjB6PNbV7xQSOXr82sDRy
KcVHfokGmbI+3MsaKm1vQ1/0nDjyCY6mCCCYiiCb/YdShUHce+F+lvA1mxZ9WkY+Bi5PTd/7NBh3
qGPaVWjhDDbq8YmGFvmrQpxTLLVHTMMoplTULpXTaLfDtZBEu9+vn6i5jtEXzCDJo0ENyBErPKnD
/dZizcNbJ+tiU6AVV+SOHCd79LfKZ2QXipc5KTiGDwOzfIK+SQq5jQlsSKEvzpaaBUKOqghiq//I
k+LTKe1qPZcTKtTleWrN5f7dS/nVOyLF0RhFoK6MvVuPao3zKnzM6jaAZuSSzoQz/P6Y3KTn9esj
NhRZ77u65Wm0DhgjOPgnDd9mXsCCxrKlbVvXJcekmHECES3ByCwANKR/6yxjb0NhRmHetkeXxu5b
GmPEnEw1nDQoim01HrOGwskCxLoGpzeeHYXJyyc2JtDJD37ubP2XyAJX4/Q/9bhDwMFiJZE9Ov4Z
PAtplls8x+W1QBGZjyHTnETrNqSJqksByXM15UO7GxiSU5Fpl77u8Oy3GDGTWnZB38PCH4csDbIB
4X0mxIRtXdfODbjfJQ0n4kTsnHlj1c0soq91YcwngyYY2pXpU5BWfhqr7GWKEjIII0HQGK/ZHGU9
RjyJzUcA9jeagnY/trG0JIWhs9CWpDGt09Ie3lWqjURsonNSvVc+zOqHkNNGepZ5SHRIMGY6fb9f
r/y6F1/0Egof2z8iP9afpTxHAkGRrw+rVkp/HVZcG3RcWCO4K4yKuYCn6l2/HWIoCBWUATrg/EA0
M4XX2+4lSXnQ0eh9Twkd4P/Vg5siH5MtjQvMX6z7oPBu2A1m5Cps6OFhkMUjsgRSKtr6RQcDeJKK
el5v+3NFZtlcty/YMetgHEriaUh5294f8RyB/R0qmxiLfjj2YyePY1wRTOM3DwRpPxgxCjoHIz5a
HPWqQ+W6OO4t50o6cDL6ziNz1o5NKqzqR2+dqFIcXHNs0HgVzzUHnp3RIsi1yWs+MTtZF7zNlxjc
O+bfOuAPZMHIUCe6X8Ib5W4oqOEq3XglDpdT2mh+Dc10lwEhOBm2aR2QdnzFXhuzN4+ctkaig8Zl
Y0/HKRiLRjveX/e8IX4v8X0uN1Sgqa6m450BgkC43kVaYq/7yLnc34KaRM+dXoRX2TeEN/kJk0ej
S3fMT1zmYaghQkijNDX61H/PwsrYMypdQAdoGgs6/YGy0cM5/Re6NeJgMJPTaibzJqEbW023Hu8v
sheDnm66mHeLs2CO7hzNVeye2UWRU1AW0NyOOIK6w0HCkb6ZnfGUFtLiLaIRggpgHXHUJ3GsIvm9
qsrV3GMfj2xRX6aUCJxEA05bQ9FBdQEsraT9uRcVHnEtiYgYwwI099EOMn65nyvieAx04wg41TVS
5TeZe4vYpCg/w+SHbRhIuUsDkd2cyrXbVoweslzfhQCLnxjlPSB/T77gujj0Ds6qtIu0nT3B8DcL
msApqHd0GRPuhoGTbYPuSncPBtAXkpCn4ZxjC1xlS8MJ1dNTLt36aDfDU6bFexoo4gEzN9p8k8z4
3O9iZnC2QqnU/PAsLmN3tiaITypaITu/32QM62jVoJ16K83x4qYZ1IisfcklLnIyzXRwmhzqjZFP
Yf72Z2sa3mM7cT6yJL7oScq4rWl/VAUTOPzugWY66r2Liy3BwePLSHsEoVrz6RoieeN9tLZ1lbxE
XpkEdjiND12r4SFoZ+8Ko0JfE4loTlr6nViCBn0+w6dx7q5lV7P62E0a9C2vl4u0dWdJ8ZEohohp
UVxSoIFwgUnqylBimG1YBl7kf5pzZp/ahgg5qTv+24yRXHHvF1mUvTk2qIW5Ki41FsSTWdI5N2sN
kkAtg7gsM7JRE9pxLHCUKuIsZO0HXUvCV19ylRUJDjGPa7gv7PAxGlDuFV1LBFcGCIPuisHt3lan
mP1XQvDA9G4HPWSMq2yaAXYTmQa6sx4Hxkna/BEx9D2FSEJYXXmSTPcoFU0g107htDshhluf98fE
QnyaFef7varM/lOmUNAdnNL7QaYscNqGjsN8UAk0imRGJKbZCyyxLR9NDyxxhfqWi957ZOPaVRnw
9WiswzU26hOtWMpRt3yY0oGVKmYpZxeGZJNoN3y8TN/RoLN21bvcJF84i+u3e1fQt/tLG9U0K6lF
hEbaq+65XxvL0Yjuja8kEpWbqA7fpRitgwZLlrZnd7wftlDPPFUt2K6mB/cfqQbZ+TAdRMw+Jd1H
4mSKA0Bvl5pyOZNnBHpnVo8fuvum+dW5xsWOg65cOVaL+IAepnOCLT8/+qYAqqA1LVISPK3wy3Yj
a/sjYUEwP5r8VzU1yXVZzaPa3pFmWD5Xsf3g9XkJgGsoN/f1zZ50RK1T7V4w/X445Wzs8pjH5kuj
fPSa9qFcfnk61Q7vqNFcNYd/ldY2WIfKe7VTstMy2wvXZUiONRKd4aEnYT6UNTJzzoIBOV8PzsA8
usJVt25GFxuGNL111SGT82jAb6u4ECvLYNLJebc0WvtEB/LoYFPf5wNdMugA8ilP7Xaj+Zu2BtRh
uc0tshpE+BAwM61Yt91wy6sZZbMbvvWoYx8yKY6TdK6RTsfAyeNqlbkMS5k2MSieuh8cP5rAnVlb
ZqN5n6fKeMkgnTNIemptJY7EimGwR8Uf1L7Oymt85IawmP15HE9MHWpFrYVb3bMPfmdEm8gZuGzM
zDjIpNceqwS+j4jeGO2yhIj+iy6QbdUEqcFn0M4WMNJdbmsRvi3SvbqqLgPm1bhNwKTrYqKGWHaW
0BgmIB6h2sVK6OuqiZKtkvMFvX3+CgRIi8Jt3OjRRZkMr3EqOHsxazjQO4CSZskP56E972gQDyke
diY+Ua1futqL16UgiR5vFhQWwQkzZgI9GIcmb0nZXZ4n7YhtOer4E7u1blPN3m+CKHFopnq0p4el
imBGC+4oSQAntX304JD4KcKsfUZztS9nODtRjYNLtzImmaQBbA1pLqmY2mPZyeYkvG/VUOwJgO+e
LRlepkwvbtK85Ey0Vs1S+wgSXXR/TI+2yImCdayjM6GrcnG4J2aeXNUYbTpvdA84MwjNq6/YNcWu
Rf9Cw/VFtl0RkCFCPZHZr8LDmIDwID+aoIIdK6c37tSH2CiesIu96133qlSTXsMY+kSe/OS8YG/N
YnhJAHA/FnPypZ1jtLFZfjGadF6Fmpix5vMrbATHK79KCJ53mYENlm3t3dxGeuaE36EMuRjmuofW
8tzz6P+CN2Cs2wqga9Vb3iEnQG8Wen8sZLNhThsGUrXoTcY0+d31uZeQlediVkt16Ea4R7IKdgi2
Ne/CvRX0zpHsQmId8tRCn2wBOZ9RlxBh8W3APBDq5ICGaeg84z19jEQutti6qt2A+PDcA6NaJ/r3
1hDqY0hQ37aloRa9yERKIVkILCVqzcTZRWoX02wC+L8bK+KCnZZpdlHUX+99nCQV21l43QXnyraL
6/hh6FmvYslJxTCts8EOeb43RbqIkofouT1YEO9scBGz5TSs2kxBZ1KkSuV9ND0gig4vZJhMWH0b
oe8zqxvXLfPeHcUosYR0ZLLZIXNFlipIpc8oTTzZRek+9M4WaGO20QZPbocGe3XYIByLM5lce8F9
oESUn8WAzaYxLPSwWWKUHGFCLjdpPZrEXe9Fm4GQDQGYIMm5TSZpLOUsNl6GBcdLSDt17nU9ljQv
R/3CUMc5dpSVbJTCNZgvhI+5nLOtMcPQFopT/ThC2DbpUYw2I1XDW+Jcm/iDX7araC/tTMWZw5Yc
oewmu00a51RfcaR3YuTXgvHNrHd7T5M5UWimAWiN02yVYhADeY4HL2zqj3D5/lwaByL7+m02RzdZ
wGvJdHZo25PPzEBuHmJ25DbUG2Y41jtdRk9hI3Bo6fi+ldMTcm+nr/eDrpt9mHXkHH8fSKu82Y7R
YxyWNVxxxoPS4fQYzkyLGYRwPqOfgzycFZ1zvQ8iJf2ltPB0r1Zxnr87tCcfWEfeiowktfvZl1hM
VhVDVIE/hd2WQpY3LdXtZ71ketll2Qw9afrUXR/x91xu8gRlO16kc633SHNjuSvkUB3o/hQrSwAZ
4PkTaAH004gYUKOb+1YPPlQaPSfAwxtOPB2UwVEL3D8efkJ6uZ/f0dznkPEABe3HOLXQOhLHZKZl
0PTP2hQ3G1INgAfT1V79XkedZe+H7FY+a13rnLqm7q95k+oBKcy7JG/f5z5TT67oxqesgPQDrNzD
o6WRV+9w9reI2GKwQoGUxz5MZajJCOHG6eowNaI6WLw6KkpvVmUUgYG+hbiZJY4VL+s2GafsEi1/
dAU5vR0Lx7aP4fiPnQD+dxfAAkjiaJViPtdVVK9ns9NIGrD0cxzFxtll18+I77oUtAFuOqyYGOJa
wGyyAc/RhFfP1MNrnOJIHKkgEXYtWCZ9IvvVM9s9QTl4afF/YrdomOs51kER9XmSHXHUHdzwxACd
eH+DBsG4vwvt/GLnbrJ1Kuc2dPPPsc/DG0cLoGpmhKSSBGLWCkKOXFuex3EXanFyRRlHxWPOwDea
Itnd793SKdOt5nZwzOjFK1B06/UhU95DqNjMQ+8nvcRfZF54m45++6qq42anC59OOjCI+1MT4y2M
7OJXbln7GnX4jdAPejB+4gCjejTEgNdZ+R3JVEjg1yR8oOXLHf/W0+1d1O/5OSUZNpJkYQoWMIW+
FfkGBszacHEsOAiPQ1+7eRWELOrLTVNePCTGVy1S1iM9+DjggHLNRh7d1NU6+Ys0WCPNvDFLgXC9
bPjlZPd7bPRHOjgaS8FUHu4vpkD6AHk7/1nN4ynvXQO/IjJTggCRqzAut9Gz4YHec+QMdyncvvWU
QSi1wW5+5M51VHp5yeL2iXAITFiT17MVT6gybGngfOB2UkaKXtlr1NnShsf7uMEN+2OccO7Pl+5m
DfmkKYZxz3rBeHehG6Aw+tUR6bkTWv1o13a5IRXb2UcdKqWqUA4lvvyZYlPbpSGSXTKEsuMk8nVi
Qzj3QmYbHQ2IDfZjcn0YcfNUrizxjAyU6AMobFgy610KZDU1yumdHqQ96HK9nHB2tjKvcG/qU+Sl
4UplJHF3TScCUqog2tTEYtbRPKDDZAxtuh/3Op2i5Wa26Q99pGEMxi/cWroVrvUeBoS1NJHjhB5b
i8gBgL/bPtBlOUUpOD90L8kVGPUHAqh4Q3zDhPh8CAEggBlDbRpxhEQHRv7q/4w+aeEDJzYM5kX/
fvZ5KH9U5c/u7zjq+8/8Hn5Cwf2DbYtGB8uu6zFd+L8zUN/+g7vF5EzjCt20xJIn+CeP2gZHDQzZ
J0SQCpwBGD+E5mFJLdQAUvtIaXUGJaZvutxd/x0g9f3f/+tww/N0Rqy+g+vXcw2XqdLfhxtgn426
l8QBV1ETBiyfOdVi6l1QJmR/frTkijNVn0/QwcqbsIjvluP8dP+saGeLCC82PU2E3iZt8E+jGptu
sc0fmq+cE/pCRHpaiTTV+GzSBTpgTtMTN8KwFhwLvxi+/S3lt/7QydnyO4+wIC3yNyrqmh+93/+y
DGm/G2H2rSv1xwyKMRp0ejNa36rToHOYDd3B33WFpR7NCLGvntbOFzuK32B3ZFs4MwTkYt0n98Yx
ik1rdcaJCGPjWWb0Z+Zx+pqJsdjQcDBOMxPBZz2WT/Y0J0DbPYgcgGPfS2sE1y1Tkn90Jgte4uLI
Wb5WV+YvH6LiyZ/ia4zo43myqvg5MnJtxb1dgLDKCEEj7coKykzEl/tHIEiS3x/919d+fxSx7za1
VGvoldOOCMLpa5l+TwW0ADRs1f7+ZfTW57lMfZw/HU3mTOQXrdJ0yDd8NGnWnx/dvzbh9lz5NO7P
wKb8dMieaQcXLy0FG1LZJjrdP+0Knea2FNXWYCiweBPfymTKOBJX0df7R9roaB9/+ShTb678SMyx
e4iWP6ww7x5kQ3gg9AtA+svXYAOc/3Jz3X4P3f6Kuza8/w/RrLtLdIUtXGDhWLn/MSrEvthKvBYc
lhKR7Auj3SknjD7mzMP8aynsVXXEYijr10zvplOhiu5RrwCvOYUiBqnXutPYmN1JLh/VM6UBrySz
uOVTSvzJxzw5bXS8sDiouuJbkSXtl/qloE3/JVKMzvWhCIPERi9a+la/4RUyPsAC7ClISd4Oo/Ax
WZIQOtTATyEhFdtK+E9RNpiHOewtUn+LPz+6f00tX0uXr+Ey4nRIm2XjEGt0rTwAoC3p7u9TId9H
Owu/ovA+H3DoZN8RKmebHs/shWn0dAlzEwHy7BTfn/7x1zq9821fcVJr69qG3e4h3veTiP4IYSWy
phlIr2BeGWXTfmsqK8CHhEcmnz4YhAWkWIhPB4UWomzLp8+JuaHLlb3vMSYaltY9aRntOMbGMKaX
T+9/1AY9uXQ6Coo3eu+O4Z1t2iivCVjh/0PYee1GjmRb9IsIBD35mj6VViblXoiy9Dbov/4uUj3d
VeqLLmBAkKmamaoUGTxxzt5rYyRaRX7r7QvmmXcActyVYX+tkVXEJxLcBkozo3jyonfdLYIDMaLa
VY++aWwffoSG+qPJ4vQFASFPsROk1yKOTGxekA1owAs8+rAEoumBHlXYoZbbFvdZrdEbkfr3pDHs
CxXWTyZ2hJBK3vXcXosw7Jx9l7cwrDTVu8s6vd0r6P7uMo39qWay12FAaT5arvIq/Dj8KtIElMYY
utfeMtqd5RDcNfbuyXdHyViBgw5T8eI4IKumz+er+fO8IAfZZlvUApMGPsuzp8r+yZ8WyhwQzAXJ
EziOKNrZbWfi9+XvKQJ2aoCg7PUkl9p5CSgSr9RfNGT1MEUysZovHR+ZNDlgIA+RDYOq6oK1aMJ2
x+APj9X0t4pc2X1I8jDPp+cBCdg+Qc6mRkttqNJvWUEhQl/jqXIZDYWNE6y7ziNqxBir43wg6KI6
mn1n/UGg8VnNgpZBRW/tQP83VLY/xqdXEM7EXFVbpd90qarsUs+J78gMfczwox6MwPrpKHILksr6
DhP7qzpm4tYxtN0UXTcwFFnPC66quru+1YLLvAYnsvw5jl3qcftl9xV87Eev8NJ7B/KdpTfBow7O
VGsi66yHIiE1HuB2ZjLhYD3TrrkxMHoLK+0KSFBewYtCvlCPboFZOyckFfYxJiuGKHTbkqY5eL3J
G6ZutJwWHmle9veCmvjycZ64+h8UCdonFQj5FI5j6IJ3tYFKynWnNIVfBC12I93SLyptKyxM0YZW
gJLz5Ne4aT5Opk9ER7u5K8v+/PfPgVa99JWFT2YexdbNlD+Upf1pZJ44LAoP2miko6BDv/ejxl/y
rVWTG60ceQNJ/Vx1+Fkf1KF/qkDkvMcWliZylIztf6/w/74bLKQWhJQJi7sCCv+nfx2DExnT3Da3
2MPpG8qmOfmS/AG9H8Nv/homTsr6lxEP18fjSUqjOXkCluBAscHOXqsV/TSvN2CmvhtDgLCgsBIP
AYnN/cDu+jhj+RVfLx4+AP3giR6UjmeJ6XX5kIn6y0fNYFcNbHYNd3w6tla30qMfAbiYleCOu9eT
AdtxAVzWpCdeZXH0OjHeUPN7DwkQrWuu6bcxKELAxGiqQn6j60Zo4WvY4ZBPYida//cX53zSszmO
LRBcqjpuQ3dSrEyisV9ui1oZwkhVY0Y488KbBZgGeXSam1rAPHHL4VqYZnNz8+KRNnV6qZrQnYqY
iU0UAEkSRNWZXccMM+5P81kFdnZRiT6665kCCqN6anGo3Rz/VfGVcovK1GSQxZgUcwfIyzp5FYBE
9+lo5meFff9RZ3bV4oCXH3cMc6Z9YGO20c1av3W6RvgXw7S5JySi4NAYMrjAt7L2Udv0W0Pm5QP+
JxvSjzF+k0BBMyBJ0DoydB1FXn/877aESRWQCp46ox4xdHjaoRtMF5pMsKxNGT5ZsRk+lXb5rQnQ
5an1aEoGe56+YXlvthD+QO5Mi2phEGolYFoc2zykNRHH5d6e0pkikh6QdqusD4mqATitIL8TmnGH
kZKAsameUnqneoiwEOP5SZ8CH4v6H369U2HziwqJX69GNIWFO44qHXvT9Ov/5dertir+lt6Pp8ZF
eUzRWx9tbJQfZ1kaVag3DOzb//uo0Mj/rSI8yLHvV6c8KNhuTr+H0fB/JogwL5b3PZjWK7PRQdJp
4bCYL92oafHTtl+YntgnDwTCiVm/O9inejrMn9L/RLvhT96l2pYXlmbXii/GVANGU+VnWve4Pcy9
9Iv6brAmysd8mhY5ikiq/hWyxmMy9vqXnOikLhnd7x6UQKQTyfAU2KG+cXiU7ggWU85uQkBBoyjW
e+gb61qL3O8Qcr/bGtmHWQMoKEFUBtNG9FuZJQ9pqliHeDpURlxVC6sw4KsHOVqjOBl2jjBVktaG
6r4Fv3PvVG7/8Zmor0Eh5JescOgKdE7wGnqYKmukZo/BiLoBprV/CSE4bNMyrA4Bjtw7pjHuH1bA
Ob3j02+aPA1hGyabMsP9XOJGKYwNnKzhVtUaZatVmX5DjkVrXnSwfVVrOBhziZGrFVv8CDzKdKmM
eI0UXuv4OPTiWsgnd9qllBj49gVs9wjhlWlvSPKUl7Yf+Tf0vBUVvF1O6W0GX4hbYYWrYSo7ML7+
jCrAfpDuuguwalquCKyfmXewJ/D74buAqjjICcNm+f6dtp9fJBW2RTgcHKLOeqUP3WzSqGlWTEjK
VedYAwg82od26xVEfAtxAvDAbQvP9iToSZEuaXak59QdYQT08VRhR8OigYdOKG+F0H38hivV/anG
HZ1uPf2Saz5DcuYXz3lRTGT0ors3TCPd6JFsT3rluzubhsgf0lfsfz+Juq3ZJilOaJht4/NCy35L
0by4jbd5oWqrclLv5ZFK76exv0SjzyMwHebPIwkp8dlx3AelNvSXpvf9PU5eY9VMCw6x5OqinKje
03MZYr0oLV15cZmB7ny86BvV9j8+HwvnHMIWvMMUrJ7L0ccmFWvinJKXAIPbrya38F+fzT81s57x
1PBQtaPY26J4IicKVZqB3bujV3W2Saqj7svvzE7zHvJS+45cKPiqk/y9SPpOvW8i9QlxA7YidGEW
kXDXMc7+OnSoLbzC1p5IQaYT6I7OZq4JTPXQgXpHt9c7WzFtCAzbVJicKt5mvowMc9iLAVVwkDX7
xgzDrwUOEWiCUXYuMTafq1gSpdL4wx8eqlmk+ftDpTu6PndbCM5hFf19+WSMxeIPz2gLdDo+z24i
t/JxJQjYrR/PB5aFdz/TkXFMe4jKLb417VMxrRQEKU9PUqETCAqgSUfAHCLqOPG+IiRmEkArJgky
0tPMg60yPo1kFd47Uq33HrmGnaBO6LsxfwGSJ1ciA/zPF1C8sNF/76pCXEym4aue+dImDEX04JZB
v4gzv97Pl/NhqMsFU7L2aqeTQRzVzLrwRv80HwZ2E6dt7nQHp47Dc1In5iPDYu7OwDM3itkkD4gF
0q1tl9rWZxR9q2r57NGbXiianV7KcETdNUJJM7m9X7SEKAkyB+XZIpv33CLPOZe6uJIvqu7nq/nz
SEf9ldVJs82ka10tx19TWZiPNB6Mxy6HM58RWwjs1FU3Uk+ZlKjjQ1xaXygpsrPq+vqt0PHNjtTQ
gW++iq8D5p0vbtU1JC0o/V1Q2v2DiwDkv9+l+ie9Me9Sw7SJp6SrbtJG+7zCar4K+1JA7tXHc8JO
/X1sSatxo6o7o/OJx+dEgG13wRdcsaCMQJyN4mQoSXAoQbKQINSXj9KFbDZaUl/rpdrTjLV8VmdB
r17BPm+4/knLXcZekrDXrZdR22wUWlqE69JEyxQ4z4Uo+qVkFHWsnTkUk+jHeNT0F8xM4YrRIHVX
VOgvAz7J0H377+9AFf+uF3nV8ZZRLY3ik4HO708ETfNg6JqA3HGjG9YtkSWPvZ6hPEyt9366iipM
SUmGJ9sIGD0C6RaYlBDHk17Hu6MZhpF9OEI4zcBFP5vJhGPAvLcQQjKS7U7oiKgQJ4FXD9YOUTqd
NUReI28TzhAujau57YGcOj2wgtnnjkyBcpp4kJ9UXcrEHRjm5cO7Xn4zZfA6l4p0GskgadnchZ7P
GlnlZyPiCYtkgmb372cCZ3y3quoS1GQ+Iagm4xrCgmLL1GVYZX5TrFAK6AQ4eb6+KBTjvhTuuWva
gClkj/JU8cFkk7FzcqzYQAlS4d3uGTcXdumcs+kwZKcs1r5EZbmxS1kQ+liKQzm3/dD7UP5M74YU
nAFmccvfCNkEa4gc6vLjidKG1Uetrit5Qxoywep6RPcTEgEEQvhLidYbvFu85eiwqjPsJh++Q3q7
DDoD53OMAixwHiM5DE8+3JtVydv97EWVDYOZkjUyqOm0kTijudSZix6k2ekfdh6qjrfnU23qGDZm
GlXTHMw7c67aL7VppMmuh9aabwmlbjZeqfmbqschprQDIQnToarHnwqhAMvMR6RVK+K7wriWgg7J
Zphj4o1MW78f0Sb6PkF+B5sOGy40weLDc7cePYE9V7b1Rtb1F9Jw4ZgS4VSOcXmcq047Qw6ZK3W5
q4uEBIC+JCYCrGe76Tuiykk2j8Bl9sNrE2OL/ljvMV0uZ6Opl6nZdT7T8p7pjkMeMMTII+4zRFCd
r7/NZ9HQ6G9IxTdGX7VHc1oZ+0k/31fh61z1Bm5tnErpgHzsqlMpHO2WgmuHW8bUNkvoKI74Nzck
mLzOP4zBNq9RvFjL6SO1E7gkByvZEKbTnYhB7U++al0dG+49kvjsbLRhuPJoWaz7REkxc2TpsfcM
iFg6xK7elu1TpdfZ2bPLp/lqPoj+qCpl/+jDwMVpo3pbpavzVSbz5DHrkAY7DF2trU5zXY5me+dZ
tK3C1LMZJZOmWub9q08/9G7UURGNYX9xG9t5Zc+YrvD75pfBoanYatiN2UR/DZ2KHMW6EGx5OUO9
KLZdviMDaqK2UfQ4gXgSo+5c7dFTHgeAe3nop4zE4/yMqjY8hjocad0Iixcvg2SAXLjZzJd0InY0
XU5sZe2vkriSqMzjPzWYxb/eDY4hjKm1jDfM5Kb+5PYwwJDn9VjRhUsbDytFJY8sk4vQru0TDlj7
pE6H+Wz+rEedsjQSGC+FflM8861N9fZcTley1d+qvIwOiRvtOulbjyMuaHiabb+lS24+lpkqD0QO
Z3QnSrEqxtoydgG9wxVGgDV3Hom1yC3WEc4uHzmeS3/U/9+Zkw6HoML7iDxhzRu6eWsbmAh2NYaH
IZb3o+kYB5wCI7eSTcQae4SOmeNlPqP/OS5ihskw/5p1UacmdhqZv9BFrhYaLOBTheDxpcRZYNWg
VNocY4QNn2psajA5nuOfM6MIThQPkLaTut0ZujqufSe9ibY1v04nHYTP3ehhu6YheZFj0z4UhMBf
I1iBxCoqxxhY1ZLBZrKzEhND6lR2ueI1H7rwLUr0ZCfVhoZz2gHLEcYjbzFwWFpqf+/xjLWR6Tz1
c1PHjdIDxBPMahUaMKsv9EPV2bd2soyb8EagqllUYkXFZeEthjzUXrwR0tdo97dAi0qmx5q/hnfu
/KHSMD/dTRgWeaWgHRc6abTcTZ+aMj6SoMxOteYO84tdP0aK2j4K6ZgHM0zzJeaahd1AGo3cGs/8
vLTP160CkUzq1rnVLf6c3yDiizrnEkuwqqp0Di6JJ0jbfMl8N/sKbS5/yvr+fVBz78egoKQvBEB7
zTKQvznDtR5I6RgbfVeLon2kz4oLOhrTbwASUY6k7yJi82iZmTj0TF+oA+IHxfKUG1LBlTLq/smr
YypXNPHtUiEyZQsVRL9VAwjDNlbUvck3x6zaBVhL/RcQ1AMXApXyfJkAG7qUL/9dv8zf3C8FPd+s
hV+MUStsDL5g/VP5Yo564SLC1e6cWTMYV6YGyidMXnyvfXVzX/khXUY4OP/ePxY4kiiWfmEDxIwG
6/6fM6MwUQuFL4UneLOWiQ7USbQJVTPxOlVyZwaavDTshBcBrYV1VEIGtEgu4c2A0HE+C/jMDwSA
CJFbMepUQFuBmYdrB1H6u9l7eGXopyLthFlfOuWlbtHQqka1rHlGFoqlwmwfc7SooqkY/emQwAz9
OB8QuBpHT/OZUekuFtRoYLzXTW8VK3lKraw/lmVeP+jkk540KzqpnSMfKqTweRomV/xU/kKtvfbQ
+0FxBKKN5tJBJVtBbrln/uPsNA3+iQQZustpLqzmV8t8KFrC5gyn3bN1AGnIMrMjikReevxloPfF
c6XkQHUSNKVFUTcb4bctMrc4WPkmRE87Lp5Fn3eYVKWOmkrZdWZWsg+BpmHZcERMtok8mmx/yPvy
CECuSHZCaoTP+O+B/P83M/y8pLuaTkfeVU0iZXVh4yr+vdLtBqJFzSHEvd8HwQUCWLNJ3MJlqbRr
NLmoPk9Qi241ab5nuFiwOUqNyFFSyRdR1YjrABqOQQyQ/C5tro2eoydU6gAv0bdUYNMStershjQc
rnBF8zuIcu9qVQ9XBFTDVQLV333UI0zMlzj6jxG8nxe/rcdN4RY8PHCYsKgYd55WIwCrHExPVvU9
QmDrqkVxF/Z1fi8dgELs8mYQe7ed7sLeyt2zV1CF54P+aJhp9YDEyT7b/cQfS93iLSaCEKmLP+FJ
JjZbCbWsF0OwTNLkBfE8wfOj93PWMbtMItcC7vdOJeV0WTCFgBw0Uf4zYwrHG4rTmDSXIJD7YrTE
zYENcUfnIfyoz6fPh2GDfN/4VlGdUUbX32kYnGFKu4+OzVcpK2Lty1jXttFIBbHoEOqssOxeQlC+
q5gdM3EAxUIEQnlj15JuYl10e0dBrewnTPnrqvGWDebYE6rbcf8xXTcD7HUsnuyfHFFFizwAnSDE
t1qb1tdSIytQhv0fMoqtqQb4Z+2hCYu8W6NmtHTgzZTun24oyzOZMltuTzVqDGstLvMzbD0oxHGT
bZsabInPEGUZJ+EjEPXyquWl+Wx1uyyW/rOJIfq+L6xDhv72Oe8AR6LroQkxXWpaOuz8dKR2LuJ9
Lt3mpWOZgd5u/Mzo+uitYr3ZAyjhCEfgfVvDuBoFKuyK1Md9WTsZrR0KU7YL6I++DqVJnzfVrtW0
Xv99JVNN++eqL+Vb6/s10AbQWdYAYYFc2OFV1ygOEUH+9MniOvRphkik1q0j3XBo2lmQ7tkQlEw+
K/yCJeU7rG/0g3ZkPRO7AVEstvqvZtqCqx6GP9Rp8+70068AOzTyl8lJhHDl04vV6zILa8k4wL52
f9h1EJzmA33pv87oEG5cnssws2wDntLN91S6v7FoH5DPoXNV0uh7Cou8pCZ+H2ynBcJp1aesDRnr
0TdZ+apnsiqT8tkqk3unhwoKx8wipncs8Q8k8hhnED4sLWjWc0FvxN7zAA0QgDq1v21C8CS84Bzn
bnJ0OhPWe0CtGAwWqrLSX3YU5FYEP7OM1YdyOmgaYWNxZAhgwQ4xm334XDO0uad7KB7qqox2gzJU
S5l19fIPq6Q1fWO/fqOmELrN8mgjc2b49nmVbHDYWUCDzE2VXzLIlC9IvJf2/JgT9mNtB5kr22hw
AUYqMABlUxQvuuu9YVTUL7kasMYjhXQgVJoWY3PDFRJtLyVdKnxMFol8xkxkoJT/3+dBrWyGpkIX
i+imJbl042sI78IW9GCnAWyS5iOczuKxSdv2CTl7sAgzszsSiNM+xYADVyR/lFsrYWNu+WgYQzJT
eAZt75qDGQeix3rrt523o5Or4kCOkm1lIrDIc4vuBlaNKzMSEHdwrZS6oienh+1TW1pT+ayBI+P/
VaGfuYxyQ9t/XFq9uVDVlDKpQTk7Ip3I7cT+Xhn7ALvdoWNIvPKmO0MtnerjwP4NGlOJxTXCMHkN
EH4SpOayWBf9kQzPO+kM1HK1YWPE6XLEvezCQGTByNNaS7vpKLvxdQ8kqCYD9WINSC1LYBNb8xi6
1+LwiF9inl93qY94qqdjNs6/M4CJxIV5GBW8by3F0q1N3KvX9HIPourbfM/OP//7KkoMZ21Znr6V
lq8BnqbDTprY8O5VsN47dQgvsiP5yazgfLJMQg11IJR2YPVh7VF0I4rduEGhvllIVjZGJeS2823x
1gd0IRomh3QDLh23xcHya2up8CJ+c70Jlie18jwMlr6LHUQJjIGvemiWb2ZLEhxrXbSb/2yoGsgy
B/+hiiwQW+BpvHRkcD3daH1KwklZpDfHTB/kmLTLkgTuN9k9z+1psqe1jdcTMKeMYv44NbJw7wqA
CpZT6LvSsIt1yCbqVW3zaiGoYM8It8onz8HyoxXtH2pY+/N7xER8h+ZBU5HgOUjwPtWwTVEr7AUj
b5NmFnrOCnju9O9AIu2TK+d7OxKQjJeyF3ga+ByS2l+fZ7Ef4dkzW3h9zBAczdf3c1MuZbE/Rnrw
IucX4PzTxgjJ8SAjztSt8bV3uu08ROcRw5ubIDjLK+lhdIcyVulD+E3m0JIgiPzsPUC3RlO+lw1J
Pn3JXZHAj4blS5nZ5u11voHMLjnpv12RO0AGk8eTRz8Ddh5+K95nSpY/zGeoSfKHsA9VAKNK/uBP
Z2HdFLg37H41N49HLByLSBtMyFNsKMImc3cGMSHLXuq7gPiEK1NcF7acevdPoyOt+pUncJW1UycE
3QpAZ9jKcLdI9v3DajlhaH5fLVV+d47pWMKiqamKT1SRVnHaBtMW84Q26j0sEMWEaPclrvZh6wVJ
9wr3FvQ0/HZC3qvyQGDPhnh40rUCd4r9TpRHg77KIm9j97tZ3DUSqiGPNXGhKNIujEq+9SDglkQS
u1+KuoUEz96uC/sHuur5ayPJ8h6U7H4IRX/xo+Hr/EtFGfYSVIb31JittTUdM981hsNEum2/5p5F
AI7ppiij0bKrcVltXX9gK5337kUJpWrD3jC7Rc7Wawv7PVilQQE4LsEo7PAYUEYnh5ERyGoeTEWB
f0FVvh6QbJ5AzrVP9CDJfmYzfTdfBhI2HWgxBVgBP+0RVt6NpY+oKGPowxKNPFIJ4CV2XXlUjPBH
Ni3MrR7QGRnzHVHZDiuQLtalmyPEhLQWnYvUkVsytEaaiDDTLCZxu3KeOzbwVioCiNbzJUvAng5F
9ahE7peMIc+Xv0/Ac31V2EYhuhcGADKT1bcKiRKRqCNjDRSaXajB1xEoDetxeWMgoO0SK3U2EEXH
V3JrV2oK+jdmV320jCxdMzgJ74zQc2+aV+/mtajTaBq5pvsgA9M9eqZvHYoApQH4a3lrO8jauibq
HyjDkGHq/jdYAKQ0siW6L6ws2TVVHu6B63V/6NXav+sngafSi7AtIUwL0Amiq091U11VUleEyLd4
bsWumLaOA66HVScCezNfyoS4NWvS47ul1vCeL41ljbPjUuVY0ppGg3zUxd91IunW84iZAbl2heyQ
Er59l0nQjlCV5L0cUtzCA9QHuGPZCSa0OzUy+GJdENMyKV/t0fIxhQWnwNHN0+gyAws8qd0zoHJX
EOo0zImSWA9s4UIwmY/6H8yPrXd1VmdqY2Y92QNhiIXbvzYGw8y6qUlVTrsntTegzepdv7emeVaA
IVxYEerbfLLgDLBv4ZS8dh0ZWZFl4y2mB7kMVfC0dd/QImsL+l6A8tEDLM20BOU8VcyKQhzFfJk5
ZnkYMj3Be6JdQtTa9xJKQTjo1XE+OI3SbHJc1Yv5kiRE5Q+/yU96n/k3qaHdRlzOVHOiYv2+q60C
bOCe5eVbXIlFvM4dOnr61KuIxajc5U1aQUt15Mkv+hZpcFefcif831neVdv89s/P/zmb/6Tfmw+6
k2jPbY+xWAmcN7Vh11tgiTlRPrRH9IHmh5wk8dRXFZnRyiTe5ij98EDAHnNdrBZLxWv7M8532Kq5
zcCZQETRmgJikeFvdM0PjmoBDr6PyHl0YUDv4lRPVwwBe7js9MBVUla3cIiVem/qaNTqwe5fU+KB
FDWJn+u2MdZxrX7BYUOIWUnJh5jV2QtBQ8OBT37N3NhbajxFp8EpX8NJnh0T0ETfrQRAXBJq/DGs
CQhCBgvIj/M03ScaNB0lUm2q0NzakaWeL0azUO8TcogOHWC+tZxG10aJ99zpFoqRDTeWrz1E0+z1
v1805r/eMzZbnHmTw7BS1T83EGEwe5biCuAXjmT6U0E4DqbOnR82D9Kwq7usNZDZjj3yHFE7m7KO
yr3aa+MDvBuMjZSCbhYpZN+OTLmssjDOducD0gnBchm+TRiJ4z+UuA0emZN00zo9L9ZVn9xsYrrP
81Xq3yFu6u7LStiXQLd/agzrHhhWPBGvRqw28P8d2drUr94Usm2P+09n7OIFTt2paHRg36K8oj1e
wk9RrUzfpnEKRZUXvRl5IY9NVq5p5aC6LWmFCQ0Zan4oYY5ePLOVd//9Dev/3vjYk5bcNJGeoqHD
rfHpQYJiWwQysrduYPvnXrhYY0PfeZ739W1SmKuyjR0k4kyjQn2bi5roUdoUyVLTGnUh4J3sZ+Vz
naTRxafy6m8x2ModVijnacyVtT6tNhVzJey/wSYAVrKcxwVG4GlkviUAzp0Gn52J0o2JoRYKosoM
yIXkAccbJjOAeuzGtLHtlztNFA3SaCiNvqx0ItKpsOjV02B2Q5XvjW+2Z9nYaH6hIjkc8nXLmAZO
6Ogdoukwn/1zgL2FssAoxLqzOm/l+jSNNXqkDIv8Lj7+cpqi5eFRDUBDIK1mThKvfaDwHzYJezCW
ttSs74QZnp2YEqUvgKXbneEeGcXG6KgZSXZ+bN9Ldu6LeZUwMu+HEqgm0rle0ujKBzybBQO6eRIy
SGCXbe+N+OpSY11OPYz5Uom4jFTi5ln1yt08MG6SgZSNpnFJ6GDCTj53fGzdFKk1G7xkS87hePGs
5GGezBB3NVwKN3vwbaLJk76xF0PqVofK0ir+Bon75pGgHFca+xssXvioU6IVmRSfoA+71zDDGzEP
MFHDM5iBHPTph3Md/89/q0P3Y4WjdZ/01TM1mnc28iA60EStyI6LtF0et/bh1zM8auOsYP74NyQj
bLE6DNUjfx1xZCFHgYygRV+rCrSUndoQMkokpmUeQfzHWw0WIS5h6T8yynomumBSKIvyca5Nii76
Yg45RThtwePYa4KEMKg4H7/IvJljP4j7pNyTW6SQ/Sm3JBDTIP/rLCcfO4B02/a63Jp+RDKo5smt
Pp3102dS747EZRK+N92OiG41VqiyP8h+4JYBzeDHrlj5gV6gPRo46yCQzTNbKXz3APYYkFRD0+MY
wbreheipDN98GlAzPaSeiDZ632VY3vT4zJSpWnlE/W7TYnS3xyB2u3d67NpaJyZibljPh8i23ien
E76AELdn5p5lPj5rAbmnka6NG9cxL2mhNfdkiu3mjU3+21Vklc19Fds7MwJWwmzuRoNQHkIyJJbz
e0m2BGsq72ShZkDmW2YJERsEJLhcD6X2hWI+ZbLiYVzKjZ/CA/jbBTEBmlF+mGdTvLaIqyQCdB97
ar3++KVVbBLIRuYXL6dD1YflJqvkFLXMZc6Ks2WQjvKkHm8tGQuPQR5FxyD42WhoG+blBDrLwL53
ugVE0K7cCjpbBFf+3YuCbamW8pmJq0E+N5+DuwA6IUBEzWoBZv6rFCXCeb7yGwbZnZsRysGjsQ0V
B4AdWxTbHBtaAnlrniBBfdgNBs/dYLlpsN/mDpyO3OjvooaYZ4aiS1na8aM2juvRhzz+sRHgDurB
YOAnIQrQv5u34WmIALvo2t2HeFtLcQkXiv+INs5bjalD1M001CMY9eljuwlemWBuv+phLMvypBiw
3Ic8u+R1Xy6dktSxWX4zH3q4hqBD0o20rOFI7V8u5rth1iWBAhrZ9DQXc1LIzzsK6BXOuq007Kxe
U2xtH5fP/LXM4grqvUvZZ/LYdq7PbrusqH219BqJxqBfV/nwb2V2nU0BfFtA4AqSXlkvGa2a7/NU
ky0hLwPQtI339jHYDPjC9/O70kzQJutq7u4dhxVHhDp7tVmV3mnjzS/hzqHGGo6p8+jnFU/hVEMJ
ocar0GjNlYwK9SKazfxXmv8O8yFGjPvfb9PPhkLKUscw+I8Bfk6w03CmiegvWhDPNyqjDisiHdLQ
Ww5q8aWRXYP6wHP3NYUy84JCex97QEoQMFRib5kqwVXUSqJ2i9ZXaRUR8hCnLkgSyCij2cmV1TXq
WzQYP+0hJDPE86qDhwH55JCT504+8D6G4bYCFcAjn7J3hEZ9VgZR7zB+ewctDZRDZzYj+lYj2WZ6
E4PPxxWS22VyHRxlNbtC5kPYwnXuc0E/S6muYSfsMzZkax2OPc0G3rFbQ7F58+nFWJJB5eP9L3pj
Z3ZFCVP4R+Yk6otTUBSBeLAgu8mPNVA1c7EtWxO016R7s3xx75vEx/qhxwusLNVrNpfxUVQRGOdX
+qqgqX1HABYMFaQRjQ7Ev4sV8ywch460yMJHWyNfsTNJ3qh6M35WveyeqIL8yJgR15eZpyvoRfkF
eEtNL7WJdnnvhPdDmr63YY4geJb5qWPzOqvOcnUE3BCynZ0vTUtgOYfSNKhJ8NLw+hFxWN+SxDJO
1QmD4hh17AWydR056bWdDl2ZN3cfQpePf8xInACJc1kmVw0T+BTEGe2SdDtPLKVgse3L88fAMlIk
4XDxSFx5vBh8xb7OilF2aNYelEezaIPO+oOSlzEBN+NvPW+XnZMg7tGmukYO90nsUWQWudFpHOx8
q9Q2BWPWCyOwm9pa2u3vK8bi+k0gE7yjslt3MC7WnZ0ARXeN4WnIr22YQiNJrPY0/8kyRTZWS14G
H69updW+2/lgnSAkYk9Ksxys3d6JB0a40jbOIaPhp6RPd3OVGHmEMDVqQ2tEz2y08hgeV4FvKQ/z
WQzU7uMMSxJD7ETsMDtsbZWEuTj8BvRG3s9tKEEYTYZ3AvBiUexc10QZUmTv9Hvq83wHllbxLtWs
PuNe1W7TlSl7G2Z92K4UexjXFW/i576nkzZLLjr3kBgmCqAMq/tH65mXKLAGkdxj5S12HeAsGiPW
lIXiKfSBpr0G3v1oUZVqsEtsTz9no+Ms9Kib+CN+q63nv2/LaGQZRjdHAufyYhCh8/vUVNpuyd2t
HeAoxAsTMYi3yQPSreaD7EftWdhykzb1oRIUZEYC5tsu0+DkdI7/cYgV8AOZQ5R5BkzkBI/UvStr
a21M8sQIkOqijuNvcZmkW8lysdQbWe/1hlyHC33hatEjKIiHMrglrWFsi2ws2SMVwVqb661MN73t
/AoyDD+6s4H3o1xqox3JPvmqxyWwaFqDJnIywCg0CN5zZfT4wV9hV0wWN+P0ueOAbxOC9IDDpSFU
F78jjZTC3X+ceUjBSVYA2iPHjY7uchvQMXvTYCp5UTbe0D1nsEb+j7DzWnIcWbbsF4UZtHillqn1
C6wktNb4+lkRrNvV51ybmRc2QLIrM0mIcPe917bRZgw836Ria8dRvoN/hxtQineVXNcs/e7PodWh
qiP8xivG5yjTSPsYUEkUqb6mETI85D2luFOWRA2AcseWCMK/o5tPMze/E6PvE6o27m/35P/37cOw
Penv+vcpidaBQZRlIMxFYq/hb/+P+8dC0WSZEHT3Biuco+9iYEScAuRrYGGoHjwgK6D8/9m3wMsi
xfo2pdl3VSMIkgHv8in+HkeOe697FpNwz0oPNOG+FwazgwKA6MU2sVlbrcWwVGlXvRr/N93YTdf3
NsZDb3juWTGrznttelwY+MhKEaNUYBJ7zxgXFJ9sdZhx8KDqmpzMYtURC7U62Jb5Pp5zBvqubTk7
DAPlihiqV1EwHjWr8qAWGziq+40hd9WyI3RopHhtcA8pzDiaONe2VutHr8yziLRKbcQ9OJL5HTWd
7liju/hujeab3dGftwBFPNoOfAnIS3SvZqrKf2wulmERW2SbCDTkczJnfj0KoNUNOj9C7vWnRd6W
/tlTv43cczQ5lpSr+H9e+/OLs1ZFS0milA2wUcg29xy7WyXqpVfRPU3Mg9aRZwFpGdrwutDuWTH2
ipBtKoVsB6u3O5KGVH1aleF8GEt3GgJsnn1kvTnS/dPjwgAORnY2GG7nZ93nuO2a4Rv/58eIXmE1
J1mwcwT+3KIYsksopt+lHXiPzhxepmhO1wpIpx7IGZf8tKHYLy3lPJhG60JIHp5kPXJRKyf2sXTI
V6zLtn10WZ+i6ZP+ZcPvrY2Tje1pThjX2tI9mhuUs7dbaA8WMsyBRylBlEviwTka+m3s2uNVVZqu
mdx5iJnps7TjEaVr/cJScWtnwny3GameI7Mj/bBuPqzRo40n8seWiJyL8Ky7myAMn/EnfgAd1lJA
whOghCNCpPjNzaJDT9XLpEj+j2GMMMhTV79FiONElgS5PiHtv++32wm3oG4l/A50z+DOr+A0X5g/
id2UEKKI4N+vVjgnhnNjIIfdhVUIFVZ9Rd6+XGm08tMVUawTwlz+W3jF79bJfBIwSgEkJoQi6M8+
ybpTK1au9MoZzvvtB9tjsZyIwyDKIa+4X0khpFNUySmbcGA3hH20jT7iF3dHbCzFb1EULMHm3NPX
t3/AKAkhm+dsekgr8aasM5EXTAcjHuIta4VmT/h8tsVXNCONojNvy0NiDvrkkby+TVLy/WgZhp1U
9fqt5YQVNLxLyH41V10dvIk6rI9FZqWXKQ736heEljFAYZyWg1JqAqMNjpqzigw4zKZMp1F6YfXA
7e2lCAGYGVHZHAf4tWdtSZvd4kfxS+Fz0RWz3j/e6ttx+CybEoiP69UnO7Xi3VhJfGpQOruownLF
qjB/L3vWjgxDfACUxufN3xV10CdMprCEd+Fg1BMRrYcZxfToT9Yd8nbrzu6KPw+Vga+TrMg+ac9l
mHb3rexrqwfPHs4DFkpasYylsJowCOk8/Y4caJdsdLfMVuRw/lK+swyYE8Oe3CDKSRTvgsyorR1g
IhpIKaSNy4OWLT/xzdZnbp1o1wIEKY7FMpzn24sammNWNmBMa/le7bqV7R6K0p1xZ0JebHqr2Ksl
S/11+4i8ibVAreWXNEMO7JTA3QgzNrFwFnQJltI7VKIPQGf2YfPavKsWAzPgZ8xl4bZCG/dOWlUk
FSz6rEVrdf1vWI6p00FvbZJQ48nZqt2KodT+JgfPdNdsd1PVkPEqp5GR15uvpTFXqAbJz0vH6KVp
MHSBiadslr2oadHNleY2/RnSBRHg+WRulQClcj3Ue3yXGtLJvqvOtz9sns17JaeS1WFk68VtD2gU
sJNkeSv7ep+GlXVq6wjBhWkloDLlGks9eHKry3XtNNyWh268Vkuz5DnIsORZaOBWDnKrbYQmof20
WKRuIP83lzKBqRlrwR77D/auKsCpkqYOODhhSG01XUO5BoykNZfx3K8s5bAnzas8xhoHRumTqJPP
/fg2dMFvwkHj6xzmTrsbepwI8nMu43hHg9l9CecwZc41M6dNeuXiOyDM0D7g8t1Mbk7T/XLU8ZuW
HOJNyMWdOLH5izvpMxLOewjI1r2T+MPZ7dNqm6WsDQfG/2dMGkeltRCV9q6VdfNmW/eR27Vr1YgL
RPGmN/WrFSMBLiStIy0IXieb8ZEL97TBNQtcJmJ/O/SSi7dozkFzyno/IC56jWus40WgveDcsu8a
IsM0VFGjWdi4ADC7pPH8A84bEDcDbrscBrmVq60xKU3HkV+RlmYBKQDeaVyFX1KWRXASD7W+mOu+
tPnHuECvMqk1GeWA06jj6nm2b5cqrSHnrir7fqtETKbbQP8lXePazlN0VAeqkNfyHuHNZcofAefn
16hkadTK47B2YjT3nOYrtFshUH4T142uC0ptrDN+aiGzcPT3EVwGUxeHxqYOJRj7anh78Lv0u9UX
7QlvbcQ9s5sOqp+tHjxSQaY02hMuRyNKGuHswq3ukwzuoFxK2C3hEUbsLZvbYTdIf3vv1TcnqSWM
4VhixMKkKlc6sagOi0jbvW+y0vHHongZEd/edbHOaAbrdDlwkueeNZ98bgfKJdc4ZXUh5hsRuxtW
71rgObuUTKldYroXFmD+g7IYlSFaCbXFPDnf+BUXWPC9JL5X1DWVHC+A0yglNuwX/attCjvlTbfa
cYNsyLmkeS+5jbW/U5+3kwz1yo2MhuAgKgomBOjB+po4viF61JoaFMQ/W1oDdP52q1owg6/c1HlJ
5Eecy49YPSCS+9CSrLnSkD/0UVT88HRYfr3Tf6uyxDjjpBj3cZLHJ5dTmASnYdkEMfiGlmn1OuIO
rUfB+KBmVFZPsoNT4l8qlohqMmziTezPI1DgMH6e5sbfuTNn1KjrDxGo9KNW4F5WHtMgN/diwXbl
CnPYI7q37hiMcApK29nUOvWeIivajYiUiCe1xCkK8/KE0Yu1Vtubj2H00w8blAD9pyoi1U7cfNmL
9rOkaL6o3vvo984FhRnSrNq43lZ7hERgcq1WSVqzQJVjypo65nblZXIXrHU6flu1vPI70gMiU/9R
w0f5US/349y5P8EFQHObZptwXDnv1PW2OvsjDdbaih9v4hea+TsICTBclUFtmNzD7Uo1WivhMm0a
cxd5trShOOOxM3LvzaRncdfam7H0ZDRFhhDBaZwn8Nnv6hPD88M9KvKqy2Am7lPelbfnfaZc/M7T
h0Gy3059frWo16PhFK+lZBeTU/4d8Rx3DmC+Dz1helqLMtLT9BDspqZfG61H7DYep8kVhD+67hMz
fxvhbjb9kBJ+wQXhxYlJa5zteLzH9lWuIe96Xw5ARWaA29HLyxctRaBslulb4w7mOzZKFljE7QWs
4naNw+qnkU6U2M/7A2qVmp4A80+daB+CWAFVNZQnojOeKqLfbTR3V2ic7T2ef7mixY6qdmM/6ddB
Nzes0Wg4xWHyHmkyQto33f2UheZbXzWnaaiSlQZJ7yZFo27ytiXJZRsbbme0bhCNYxgIjrCbUaO3
iOJZdjGlb13GWWHHdaYziP1W+9YsZBjku49a6cwVBg27PLbV4R8axJXMdJZOk/wLDDMjVVC+Rb1a
qbiwDuRW3rxi6oPfklT+azW9t9LQ4nR6djeXBGdnUZTfx7b9q8/djCGzs+zqyJw/XC/8DKICoV7o
O49pXuAZqeYP7kH//S5r1oJrsjD1niwHu05qu/fLP1vlCJJYPfd3K4wi7s5F/+d9ZZBWVxNwZ2ES
+OdWjMCGtI3uQN3bmyqv63dbH977GFWjxk3j6tVdf8Kmk23Cri2Q0qHj3JM28Ehn+WJpefmukZC5
mwZqx2n+wbP9VUmCG3t+D0fXOVgzCe3ccDFKUqKGO2VsjjPWOC2DXCg7XN7VVZ0OpL7Sqtek9r0z
NNmG60r+os6IOsCdSqQ9gdpVZZ0LV4Y8SXlaaPfFOq0qecrX4XbKSTeH/5AzbMizx2mgs6i21HOR
fG6Rz6mtxAt3YRToK+WTt5mxM3jz8pPa7Yz6RMC1uXEIOdkkEmeEhgrsBGXQLsgiuqjp1OKniE5Y
mmEIaChRvXloOB2XcmfXfvTcZ1ydbtfoGcRZ4EbDc547w7NZT1+NxgQgivrhWbN6Z19PgNPVi3Di
iGMUswkNnNUVodLJTzR0zEsGFA4k8C14+O+6dujPoEH1bVP6hN5Uur7vraXdmI3WPkDvZvxYzBYH
8mzRH03F3gqm7H5wURLYntG+aL7eyCwdNOxG/Gi6o3FmRmduBikzENmHlfkxvPP7UdpyAffMu3Ax
+BNT23o2cs0/O5n2ppErPSKnOv21wBrRIOMr9Oaw2KhBam2R5XqzTkg3fBS28buRyqm5wdPO5Zz5
h1Wbl2UI4Utazjecf2vFXQIiQDRirVl7rQ0oU8g42mY4oTfqaq8eehtVJ/hp/O7d7la3VhWxGbdP
nLQQUnbd+MvjZnfK5Hz2dqMAz7ZZrBgcAgdeNGB1gxbfbHpQQ4zP5H4SMe4oPe5RRMlE36GU8PNt
DyrayClDpPyBsXp9CrGWy9zdiUTmsvlAOTZSSXnuK4iCVYZ+EafBlJ9HpLbv40DslZKWUhgdliT2
tqLUwvWtc23aDvgT0T4oE30infTNEjxpwpoujf5NGT1pZUAh98OQyOTxD/IksxpcjKZR3Ju4ttep
1Xby8uLs/rTC0bat+THpBoSNfca3OzzLgexYucNbFk4MX+MnNfSy9bLa60k77mxJCZoYR58QwW7s
SbgfPiyV3QiK/qDNXvRa5NZj0PHt3OS+nWndlYlgESWXNly1d4FRtidw1eKelTm3Jyl6Zy5mML/P
a1ygXlpvMe/G3xeLdPpOJNnVmL32vvIaAQDYNjdpaLMWWwR6WC1P7zkzY+xF/asrBx50PXRkcxLl
XaWoHSU8BFs5NGC/eamcTmy0WIKVxvxFrRfGxUVczl5HYhXwLl/b2vPEl9Z0ISEd7WPijcbvPk5W
nIeo5OvU2gjS2H5ihPkk7Lf/5CMMVvHolA+jxgEoLwNZ5JCs7ZuECwSG1Gdbw/eBKG+ClFpqMGmE
ETHl5uzW0SU1EvdV4JikRxQfe2YDO32g2subQTw2sxnul8xMzsLr6cHMIGMzMyq33tC5ewqfyyC1
0Eh24D6hESf9gaEQxxlRLDq37FIKgMIUM0dkDv07mss2oG+Qjq52ga6QXZDR0WWRCKvasq86qqs3
JLfWTsQCpV3kUH/VtMkgcJiXNp8OFPqbMvSPGKqMX/+5EZGyEoz4e4SQ1aSed1e/oPcCnTo+wUT5
cvgRZ2gX3VPQBd0dzCxIT/WAeJLVYBA77anCrr0zK9F+LE52YGmR/ch9zPqR4KIGhBmvG4CkKZII
rlHr94vciuRzaks9F4bo8DVRcdIOvr4JGnmlmt2TkoLY9rUWAX9i1T30bdY8pVn5ELX6cEVSL1Oo
Oet1RNaan6AXML3lIbffcUQM8CND+9mrR4DISzl+YYO89/zMDVd1zcR86rlEZemz2bcBYHNfHP0M
E8qQkFnbyIU+yRTeHZ1TWgj2buq5sM892tWmMYf1nMBUMBhRcElgLJsM5pNv5vFFtRz4xn0JqvbI
BnRB0hsx1D5cQOvMaxcameO/KiP8EOXOsaphbTbZjhlV+8PqrJXS6dq99dn1xJtElfurt/V57RXT
fBsz6tCa7tE+7b2MUCep6sXy8H1y+unNXyCWct70VwsX323QOPv+Bjz3coxLYorVadR5MwnAjr6s
zWp4sTnrnpm6Jytht/kTxa9zyj10Py2u8S/DfjfN1zE00s+sntKDO0fGTpXMPF35SfZZW1V6KKlA
1nEQxEfnZyxZxFlmAPByl5OInOLYwEi8N3M/plMosk9fYPGq0v7aotRBO6r9HmJ9fExjctUJyEkR
tdT9YXJSmrJya1FbITr0W+9CDk5WUd+hoWI287uYuhirclg+uYMjjqpxGixtteZWV5zcFF0m0Boa
l2EJnN4vllvp6XVGhXasj5HHs2rV59o73m44gMzRiU+z5Nq1kcGtr2e9sWqNhBKby9qzJHOoj5KE
Kk7EtPqlmHEtKYT4+aNwo6wXgChbr9FBDDT2oay9JyVNjAzGRnhcq3UZjxHgzrw/qy10092hsxdw
YviNSHGvOPtfkJGhjLPI9CDfqiGIefWnvZMl3SlsQ0jdxmwdB60NSbtG/5ZrcOkTvDgPYxd5MtXG
3aRBlX0nvSLIhP4dVdjALRONjd9iwPfHMv/zguZyQFr1OWp7fZOac3hNtabaVnEXrFRZmxTM9LJo
ORlMp66s2ICatgd0XuXv0qn+a2PKmkPii+Bi9TlYQPI7H6wGYU0OEGPjI7MMsAiG6XVonL1ThGud
aO5rJxVsjXzQA7M6N+QahpZXrL0lJKtNrtgXN4IZMtjLRu1mphc+h968au2sOSvCx03TOMMyo21O
Vov6pszEas9ql1pZP+mjFq/Vc0nfEMoiO1g4WbtzbUXRCr98Oj1qs+bCvv5ShweBWdwcgC8V55bl
OgUwHnKm1tXCRJ3cYb50Yg+fEqJiVwoMoh4CKbRrq947U/TvQi2ZNiY0e4xR3Z9lysBBc/qjCUg7
c+Vhale9lb9dFjuYSO+zdPKREyarzmgJ2o/0PprYGs+xA8f71vxguYfEwL2ILZkEPvkCeviSchyT
otXR95uj6CUm9Hq/yO6JepUBdnyfpeKCT3G4D6MWQKhOPIpMxCqdJX6YUtBYGtlaH3ORvEVhKe7i
Gux6XmQfUFP954WMkOMcIYbJqSO/bD1FeVVV+xLv7z6kqj/V9GFXfztCNfPujZOmMqLTHdaFl47v
pludW+6Ubzdtdq2n2ESq8qwub14xn4wszb7oiVjcqqL5SFkALZiDpNJze2sa2Xw7hy3ZGXDD5FIP
tnEZHW/cs1SGfBql+uFPYLkw7wwBTCOQfLPYmHaQs/qdOn+HstXwjdju2hNAXqauo5cCyWDDpaf6
6gycNobkYCkFh6uM4/5ArwMNSc4NNx/fl/FKypV7d1tQkYjgrtSAtqmqZKv5frSqmv6YuNFN5u9h
LtlOfSCOLFOiN/n8sED+x4f7XsVesbWHjguaIW6v9YyEsWA48d7mYsEHi3PSBrdYOClCq3akFIyt
B8ccrd9B76wC4AQ/56xrmSoL9wWbjgHhT0bk0KteL4yb7pVlQp+hahNeoO/8Cq1IkomX2GNZURp0
45VtihiAXTzG1atei/5SMXMguc9+J4bdf4L6/yoS2/pejO1/b9TludTgwS6O+6uAumDVCUPqhmVZ
wvrnp5iK7+VYmh8G6UqM1+bu2TLQxZg+MYRFIA5FnueIz1sHc55AecNfDfhaanDkViifi+Wr//2+
fPQPyHFeE1Zeu8BNCD2NiazP6jF6dQrGJGbUap+lVn1GWm3+zMkyQfYEWiZoz6TcQPAbrfCS5GLY
2cjQDpNvUPTV1JwuAOkDqwv7EDGXehgDJqHOCOi4SCxqzqT/xSr8q25mlGxVMu1ZKwf3Y1N8mKr5
aOApWOa+2KjdpMbIElf1mu7k9ITXGRZLPSU/Yjtbd9LQI0T1IXcQ01fXbvTzl5qAtXVrV87BSCZK
aoT6ByelVIqI8wEcaXwzBE0QidarovQxTgr7sy4BByBdaJ4ITiLOgKqmCl9qvX/tvW75tkCNW8Vl
Ed3P3NDvXB+IQDN4y7c2mImsKOO1qzT01P03TnchMmw/ZvRDBA4Kyry4GN3CTKkuEXyy0ovOttkk
m2F2WTpPVrcakNPfBa1XP95s10OYPyt9DlMB/1rF+lnt0WTtnlgGXrNanPuyGAnYtNrXYfDSiw5W
/qnsKf1AFa0g4zOXCKPfAcPxezON0zU4OjDEdrIxvFZIUlO9ZX7TnYGMvWRgWc4070k2kdYcmFSv
Wp81L26P2n0oiGumpXNXj0NF8c7tvYkL4+zJMa3aNfGQu61trRWNeZAUFLWVtAZlTVH62zlFVtm1
8lORoBT1Qkpfkllp9jEtwwjQFP1R65TehvLOfEcEPq8J9gLiPByhJPovtoqv7z1xUcNzU+7GyxOd
iuqcyNb20GM0bC0z3qndzOvbs2tHiPed4oqytHwAtb2cnZk4zLAHF2iCjNs6BfWUnZ2Vj4RQqDrf
DB45zUQTHincnLPeaWTB5AT2+pyhZ/WQueS9qC2+/nIlyEHZiiDAg7oM5GfWQ/s/m7DRYSIj55iG
oIC7bAxXmKzdNooD8TJHLb9dFpQ/9XIBCzP8HF3XenP78Gl2o+UzdwBk1kmXP+k11phs0JPL4uUD
cpF62CqIGIYO/exWBgNz2bzAjGas5hrCqDpg6GSDwAAPoo6cqJjFvgqYvwnHuIkx45wbJDJndqUG
IXYznOgFvvSQliLrmO7ZiZPgiMLQ28IiN7/M8mmM+ew6U3ymPml1cmCvHhw3WNaDUfj7W5fZzsP7
ZsiOTdZu9RBzYgXC46n1w60SODRyr/LFRn2bQgvyXZPjb/dl6oj0iJoQBff1ODLnclhxFG2rXYuY
TKo5M0r0CZS1hZNUsHKZXosxNg965ttbn06wKaLhdzLvO5f1H5Kc/CkGsfhJtBJ2oyrQj8ZAwq1X
HlmxR8+W7F+lvnPfhdNRyTfUgybKkdRRYt+6hpgYhfjMFmQu6JDNY9NCv3TMyb+mg2ZsCQ4PnmyS
hNd239kfUVx/zcYY/up05FR9hXeWHsFWb/p7LmTmrWlsmw4BB4bZrcVEy2nQbUE1BsmdxFsqzqp8
LPhSLnNCV0AJAP7ZpYAKDllvzGsMec4lko7u2pjEa4kVx5siLMpR8tLKVbLcG/0uecH/fbzd24rM
/RzoVB7LuPFJpoXa1Sysgbza0VcVvbBNJqtaLwMaFzXLr14O2uw0gVMLEkkbkQKU3AHIIJKoNLcM
UB9TaGR4W3fqveqBL4MM+KS6sxuaigVSBzqRZO62tn60aDYibGMvtQsQHq3TYIUkBhkk8F0jr+Ja
Ds00qseHSl/cdj0Wya708C5zP/1hIWEERyEHdk1Pg6sLe3dDvLr6rdXPnt2lk4VYQoHTjNfbNTXM
TP3B1wmdsqAOU3HxY0ID0RihiuC6iiomVoKEVu5v/tdgRffqKFDiY7+r+wuJOGRhH8EpAaKXbal4
ugiDusigTX+XotTp5XJ36LT8PLgOwaANK0Ocw8UnAz6amNJ/OnD4uCinzYr1LV9bsg3dBiirlDIr
AXMc6VROY9psWmXfURDHgqttZcBDVOcK00jjWKHo11Mq+YQ1GZ1rX/bo+GMy7smgv0j66Fu0cD5u
Ttd3k63hkZWjvL+xpsUYDvQP2sHuH8zHuBjitg5jhBedKKAJyiqt4UEk47T9u4VjZHwIweZt5ypd
+0Df//AWyb1EnQQHOytnuqUwHVnxeKg2Aa86cVOvHKsvH6jMhztacgOasDoC9B5rxHGP3bIv3CDd
puRqb2qtz79C/Lh+SC9NWHRu8QK7T0uOkLfxtPzQLu0zCXXB2WPVubaGuaM1Xl8yaakOQkw8nSc+
stH8QWI23pf8QcnRVc5TNvrAESFOFDHYghHgMO5lKKKz3BIWd5QwRdipdtUL6i3z0HWYq/LoPMqt
v6/KtubtH7i9r1/edLy+9AnC9pE08Wo1JVF0LGnqre2YryIZB4o66tX+YAdkOXf0HA70I/2VMkBa
6LQJXAmfQq0cn/80NidGzr77YE9Lf/evWyhPierJaFJMrmHNOqYdP6zBqRn4+EjCchk7SkLTjniw
2/W58BYb8wWBauRhqbM+HsvwqPv4m4ahHA9mOiQbFb2SDdqzT7uqwfZA72MM29+T7KNY/YOdDctP
3bfGFWv/P73Xboa8Os7tfSn7aQPDk3cC7L7ZEqpCOBhuezjXOlqU1LTN7Zh7PdoL+HOjxbEe06+9
2nKXTgBlRb5s8Yote6fX2kMjW3YDbLtXw+vfuoUIjmjxfoyjM18Hs72ob5ZhbrPrmYetG2Og1FRP
akWx1Vt9vKayG+7Tj+a0z+NrMg9nP4jzX2E+nTnD819t0J1TvrSbHg2N66ZxCWTmGgOfranfYIWR
ykP7563OH9XvPVWEswxNjlAkfFJfnJeHGtSF4JEprrFxmA6ekgqLkeFzg+hmOpNRbOdb20/dD71D
xCT7xBmnGgu1/CySqHoW2BNxhDFjL1Li0EXIEJWoLgiOm9YlP0P9ZC2hRe0xBxN+PL2ZM6vnNHmi
y/pLGwnncGTPOMgokFmbJVcCh/uXetSPOu4mGFz6y0RyxYk8CCooWc9XdRSfvJFFhrqwxJnzOA6C
SZ+6susGNjJy1aFPS73ZaLn1Phn4q54DkhffIyN2rphrupXiDkLzczdNFG99K9UOoWSOlPb0W606
5RIz74DBoaEZSFhMudEFBuJreeeNRJ+clxaBMeMWfWOTBE7mPPAdctaO6h6m9giEP/bGYlzdYAC/
4c7hxrZZKKZe+l0aMX57GZNntGUkL5sPTRJ4d1adtyjyCPO2fZaNXqfFd+bIvDmaiFB2vF3VGO13
/H3d7Q0T3HGKdwbP//sNjRkz0J6s43+9Sei7NMu6//u/8j9vUL8HlN7w2nnRmXI7uYx0ile11ojP
yTJGJCWRlHtry7PVo/aUzycAKra5WZjHpMJnTUjn7f1uwnSmrbNyz1CYFOiSJMjZ1f3Hacn26oiM
46X9c+ODoXYckb1ROso6cSKYu06b+nPRBG1TxBKX1AUN5s+OfrbimGV34GUXGrPqaxc21H0hpMFO
HgU4eb8L2+s3Tj3l9+R7M3mW843JaO6iwjWx25AYbJrDZdbD4La4I7dr3hOd92c3hzq7J9z+2xwH
kiyjxWhUvHBtONPwqXn+e9xH0y9ghOua2E8yphnqpDWLqXievsxemOfWNSrADdwka730MB/HAdUw
utDCzv33QbOvVW03P/XefdeyxH8lZbDdAYSkTcLJeJ/GTE5TDBjrKQMsUE9Ls657r3iyfRs2+uSm
lwih4hmzPK68wLMf+jS9AGdGw6RmCw2fvbt86dFwCPzuopYEt5rPdTifXWxKWheu7Mrq3sx+qk61
hI1RBbd33UKRpUZKZm0Gj1QvIaQWO932chbp4ReusRsull5th8Kdrr3JP5T6xKAUMf5OpPY5Wv4s
elNblPrhny0qblb/5RprELYY4BzfIiS+iyp0FwyxpKS3P40BCa5fl8Ub3sf1MldfmgonQXE9XIET
JqIEKMGsGR7kvm4F+Su196AeWt+7sUM8crnuc305hVPRrdqJ7pxa8LtiFNRE3ndt1iVTUb7qUCxg
qUmdbrnWfmrejpWFNqrohPUeL8F2Jrp4Q4GEPdXLs3trAt+TJn31Le+mjSMNrwELvpVrJdpLSH7T
zkFHlHthidERZS2aEv6SDGPa2qec3eU1aaRKLNxh0D6qXVIGvbXoTaD8U/XcxWn+A+MdLi8WHBCV
QurvZo5Pge02twuh41TxCZzjn10bvP7t7hBrAs5Fmj5qNr+wmBvmVyVLZ9xDBhaCyEEQW17VrQNf
cnBKEvi76spdAl3fpHZ8+wGRb/zwGN9dVdUV1MsnMZtYv7B6wIO/WvNcoJVi7VRhCoJ2HWNGLRb7
WFFkgdUkTEyb6NbefqkAsUk60RlVF3Etj4YzSLt/72YlDUZBQkNYRfFXESJ4EMkS/dkq/St3oeER
CFW9ycE73tt+oh9GuyqOXWGYd6ovZqEgSGoRPaTEXdMrWD78xWif1HqbqFhnzZmGWBivAICu/w+L
wfSM/0b5AB/FSoTgwjChimme/Z+2hZZ2AL4BER5bR9hbfar9lyLwvV3foDiEJOS/xG7rHxudZpB6
FenwjMYl+KZehKnsPNY9sib5f6qHFtrpApxzZ6PJ2qinFrJb5tox727/j0/YtcOU66ReZCAGRg89
wV69+venq1c7YrmOFok+696DLLWMvU8Jl45PGRqpSS+e1UPjpP2Gm7/LwcJzyUQ3NgmrA5fR8vYO
o/eQ1ZM+c/u/KmNeLmkTfPz9N0bwaqxxmvwMz7B8xieZnJq0nFfqLVOfUBWVYOp65zk26vSqZDsW
cp1jraUkeihNW19Zz7qzOBuGrtZ2yIWO79Z3z2NUGAdTbk3yOZpnsjGP/A7XzRFxT+CcgChk2C5b
Zx8xeFv3kgIb9dQPQ+BVB73RcipJjQolULzPckKwJxrjiBahfay5Rw1D0h9R5k1XMubggMRJshvl
LnROMuFKgVT/m+0G4zcvac1NSLOfVmEzn+gbv6Gqac9kDLePjQQntkZ7yrX70DLnL0YuhIRL+CsE
s0PtIE1EdaS/t2J8VX1yzcQ7NZQzvpWQ7obfNKsyiEzCBUx52GZU3Ux+ym0j4CR6lV/ula+HNN+M
2wAIzdlnOCPLjCXzT73Q7C+NdOu1C1aIJTshiVA/xS7LC7EdvJPnxom3bwJckW0QORvLbd8KZwxX
hdYDPy+Cf2/hLPpfz/3rfdKQ3Jbdy9wVxWuc89YRm/CNjeQ4MROXNt2UUpabcTORF5kRYa2NCRtA
QHqlnrCZ3E6HG2leT0YO5RIODuoHroN0ZR+XMRquXPvrG3bEqHCpZ47zUbpevlESLexOR6GNXHOL
uT7eDM9lL9aESeXrSqcEK000VSbTJila1kT4LYGb21QefYHEAEIFkPhJMXBKL/jg8w3O6ilrIV0q
0o+tR6iWGk6O4SyOy1B3HA8GBvepEseCUSiW7+ZnmeqdQXUOPRC/R0BedGzf/90KK+Z5Xa0NJ03a
DO1epCwhZvOEvv0m9xbzAniL5dNuyMxqpdTf6jmXoD2iGr+19O/APrr+Z71sAapg/0587LXS6qX8
XknokhHBFT30qHebeJ6Jn2Xr74PWuNNReN3tHX+fd9acIOJiNJGx6Vqbvuk/bEXYStpmWAi68OzZ
vev8aqPEv0owhkQVGz+dTLyoRfUO00kU7wD/q/uuLH+kuVO++30SHSNwVZt6zsq1ius2M636P1yd
127cWBtln4gAc7hlqKhQyuGGkGWL4TAc5vD0s1hqzD+YRsOQZHdbVSJ5vrD32nurcTs60aX5ABRa
cJnMMYWB278Jvfr9uqxjN6IoDq/OTDV+gwrcPV8/KWZEv0lxNySSacCIhESZF6gFcAj/dxsaI8vH
69dE74wH5BYNfF8WLxNGEN+YGsbe2x0+N+3Hr2sz1/rSryUhqB2zuVfHyx5WTRYfQIc3hpYF6pTb
cW2b5TJsi9Eh7d07xlT+72fbl+RSW4HiwXZCKYyyLYa3SrKJ6f9e83QT495JFu0RS9jPynTqj1go
f5Y4Vx6uA+8yZZSl617wey3nynpoxmYAhYLUk146RN6+ILPJuosWx29IBIc7i6+FA0sXUQj0OXnf
7g1yutBG8PZKXT0xqqqe506Vt0J5mspcIt2xYQUp7TOK8vXxGmw+iYlXYgL21SyV6SoS0jrN/rsN
rndAMdtvAglyfd2qXgW9gr7eAZ+IfYHFnmUqu76WDqudTu5AQKQhdcJ/L2Wp0KRTmHlpuX4qw4ib
3+q90CJ99DAVNoBgIS1qJYdIPVNiiRONAznS2IuyGX+2D9LM/v0AecLvB9ffSicl1LXGb6dvcySv
EDrXfGtvv4hBOMdilLoft2Ub8fZhgL4mDHWDx9NVH7HXVE4fpoOYjld/Fu62+wHt70MMZgz8JqU4
2dN9Y7t33rZ7XEQpT1RVcFpGR70QDbVrjQQxlkMkxVVE4TVxe/q9oMysvmAkMZ8qr3IOEOF4mG+r
Chsl1FOpHNpGsYMKrgVdJH5Rv05s9ziP3mlSyQVqrQs2HPHf83HU6s5nk1cfe+5qVrM8fvI2z544
LLubeO0/PE3nFrv+rqXqEGhK22z+MK0ixnZ7ytlt4R6wtDr+9Xl3/SUeNiYpTI1wduYvaejevQ7n
8Z7hvX62y+bm97P/+3VvshjFKnGL/kXfXd8xVbjpjpqlZWOBwc3TzdyP48K665PKjgDrFPuB+ckA
OlQAVrmrC5P59/XTuuY4r1iDXn+3dNcc57nNntQS++trm3ECXuY1jQidB9ex9mgm9AGCKrqRf0TO
ww+Aj7eSAdhodvdSVcZ7kbfGMeuy4HpF2uZaHMeegI2rI9C+w+cbP1w/rvraPIGR4KyxUrZWXj+1
LBQVgIwS79ow/DWrIj0atYXq1ONMmYscmk7lsxztBUM5/m2dXQbwgm9vk6ASvgdOPkXrMftdG/d7
i/7pd7MwbJ82uZdG6cjqIx/d++ufuH7pWiM7hfHff2Bnw3rTTeghH69Rpijft9lE094hZF4PC4KL
a53RLzOhUpPdR9dnYFOq6aml68aZqa/PZa1SdCE2bq8gPd3Q1cO1dGh0o71N4suY5Mypr6ZgodtM
Xb1e3sSLaYXMS5uvgug9E4F21TjM0eeu5jncjDaVqfUCwMG8w1JQ+bIwEhqvxMPJIY9l2sw73W0t
gDSAGDWpfFoCbEczL8PpF4RYWsitwio23zqMcwzbmoer0mP7zJiJ8SiMxjq2FqMi20VpYPVWG0qj
SKL/8PfIZpEDsRSocjsa80I7uulsP2Hqfb+KGkcLBuRsAxNItGo6akoGL6wpIrLivLeGKIurocip
y4vGav/OidsfJIPNTlvb9jjUpXye3QQCL52vXGC9InMfLgBuhhCQr8QHpAW8EeldidT6cg3P6zfS
h1wtvier+/UrEe3gJ06u/gHJA46VkvcyOt5bykpmn+En/FVNipxhR9Wx7YrBUIVTV3PUZ3gu7Vod
/6pJEXTXZVEJJ7x21+4rHhaHINpGf5JTAQdNgUplyVXxr4887do2q0xlwmlmkuUi6Quuql6H9vQq
zrt+fcarcKrSzOFgtvudKTr36Hml/QCUZdjMsJR18/P1pV1/wTxSXbLUux0V7NKpCZqrFZipswIV
haPmxgOkNTT+NuPyuV2YS5Ll1Am3BoHfp97JmpuXCgND7Jtlt542m7Nfi1Q8jh1rJ6vX8kcwAChr
NgCCuUbXojwVeX2vErx6PbKJVO/3Jm5I/7coNzPtaBidJW6XlEtvMsnLKbMeotOVn+Rm3u2V9WFv
m8Cll1BbFqc/KTNqiRXZ5dUsqrQ9kF1D5PurOytdth5S6gcQJPdyMx+TUBbZBBHCTNAU9vd1zFGb
XdZmWKBvMZ3nZuuPiWTgfv1otWiRG6xL+9WTf66XdeUVxV0Tz36roKbNMk/ct46y3s8WWsjfVyzp
Km7zpE+eWl6/lUnlrlb58aGgqFgwzfL+//sICFdQ2mS6bI362Y4rzLlVh86pTLwBq5+OS2NbaMNO
z2+lmd97sfF6lemqemrvhqlUdkIfvZeaKUetEy2QZNPP9gFjsvknEThq+efIfrWNGmvR0D/iP7i+
nsFI7ly9MAMNXejRhJzw2FtMDLEBd5ff0NUuFlvCM0JyLAfzd68FUmo5AkMCEmIvry96axU8Ddxl
11S6+0Ig3mvXUtmj+3fHRycXC1ZTbX2wt0nx1Z7R1uk+0SYMQ4kJdK4tK/J23MY3oGisWrbcZXn/
3y/rZCx3aFjvVpFXp+vXQXX995sL4qdTpX215DleK1hTGv2N2Y2tryXN3VWkCyGAHlw3psdBkAgK
lT85ia1NHBgH74nHHH79/v3q3iY539P/2Du/AB4WXcGQD6D3Rff1yxHBKnq36MMXTZIAL4q2felP
DZ7Sp2pY3XPq6N+jV1XMnpkcri26T90xtPAaB201IHu1FujNvHbazrQr84VuIrjuo+kK1WMjjUfd
GL7/x/hJW7W5c4ijv67vJs3p/wsANlsFrrCDgSxm/nKvY5A4KymTPqRnXTAkcRHIlWBkx3Stwxgb
6U1blJtUSumOalbcZSgHfjlDJWOfkLDAZWerSokMcFjvc7VVz0IZywii/etvLkbCo09rn3qAJ9/W
oGsA8p3xzivrZadKlJmD/tSjYUaQIrXLsGrAbb3k9nq1YoZxSRXvEMaZBA8nVpbfkHrwl+BZ97Zd
IIdmDXoZu3qfNdwTjSXArySx+pCzMxgVO4lA1o17YxMRxLC3wt8Q5DiBMkCN9v/wf2SlUbR38b62
3fl4HU64wCbL2LNuVFJYoVsrCEk2ndo4e7Ev1VjfDdK40UuTJFMhIAXVqt9UConU1cCpRUHrV5N9
b4o/3tCzx04syCfeozfCQXan/GBTCvRV/ZRp3g1E64cZvQS7os7GRrs+zkz97LH2wrZszrCZuTQS
pB8ash5ltJfImDiThpkQ9+kGEb8SyowJ6yShFbFbL3o4Ce1geMROmSEUTTDknm77tuvttJjvWKB/
CfSe29uMh6e+zWdcDBp+v/5+1T0ndPJW7FR0hbnQD0umWVhF2N72A16WjHXxMLtEIvO33MyCv9ct
gWq56xNDViyLjQcnKAmJ7zIPxTRYgeiVNyhWD6KoRDjOwkEMKUndTaq/taViU8Yk2qQeDm+WoCXx
tX6SGcxgYDmoFeLqLl2eLK93917Zw9Ca9B0txmkyjflotTYi7IrRPVzWQPWMh1RMpd+DfA3SZkmC
GZCSz838XK4Z24y6+1MPCMzF56B/AjeFSCB2ejUH0nRuCCvKQoDXpKez3MVSoHONxDVqEOcTIMPB
KdW37f0iLhjAYOpB5VQX+i6mLRaFWVRaFEkdc4yjE/Ofov59sNri1lSHcVdYYIMcVUZe3T5x8Hyj
loT2gyzPrr4Rt/nmyqI35qDAwIiK021P7LI+3da+I+7az7kCtKmEX6KUpxzATaCs0xdjM1/m6Je6
0ml3i7VSqC2EfHZWQoLI4lyYBnxPffVWZ86l2UzwLkeVoRV6JPSWibUzTvCK1YvXKicyEZVbOS7H
hCEJxbOG03kZ30Ya5aBZnZMqy3+W5FafDCPUbPPPUMmnLK0AIw/arlzjZ2UtZWi62zdl4BiKN0bI
DK/ZLLKnSmrBwoNe0YwE9nTW8EYz2JXonywd6ept13CW5esCSDjXREChWc2eFzh4i8gOLuCdm1qM
7bt9wqme3Q080jqMlEPPlogFK9AdJTbwMN3G3UI3ZBD+rZkv1Qgt021Zr82uKtDLdbrv0F34oBg/
LFgoNzhAIYU5PgmlJT/UmHtXy75lzV5fsI2NZVZGhZae9LR7cvUOTewAh5LH8Vs7IYYqpwLLDPOB
2IDznJHOB+u5Bc7OUZ6pw6dRAEBOGRGMmZUcjHa8R1HTUhdlj5VBlKDb5e/Y2Hc4e5bAzpoF2fo2
Rfxmc5QGa7bwOkgFzlftfc7Mm2Ft/1HJjPvWSR5Me+SFOMy+dGR9nWwwbLmoAuO6XEPUnsOpr6yz
6i6S1Jv+NCwMH/Utrnot0qhw8P7o9k0/UVTNi/JPa1b4B4u8WP2IgsIe7lxysH0ijR4a1cGXNubY
MKb1b9+rf3uCUXnby8THInFMNtLhumEzp/6y2EoG+QHCRD1AZ1bFKw9mdPrDgmCSUUfpRvhsqGDq
+NMru+6YY1zxi6RduZaLJOxFBWtLzWhFQJdPlFokhr3lTC8QURgUtNY+l+294xQPiqZ/KPYa0w5m
r4OghIYSRcZQ0Tu7vCQgZVyMF9gW+Vlk+d4eXEquTkFxqSC8xbObZKvAsEA2hI4NT/Os/drK10rS
mygJUlAl+VumU04ji47WPU6lyezIvB1afEaxXr0TGX9vDkoe2Nwbo9F2USqIGdIlSId43cu+EzdG
8t7HIHLQiwQryb0BxES/BEHoOwPdFSacc12ZHIazkvtWxvfhzG0E6e3e67v3AlJj2CoCXBFXv3hG
nbC+bCy4tPlnkCS2x9VbhCLtJoAD8z83MbJw7S5pan3xzrZC1q/rGt+QCBM45lRGqiI4WPonor2e
+FkOJzuN0RYk68xxU371ms77NO6bntl6kbJ4xxs+aw+4kLQHoLMI+OIl6vr0o5Lq5M+q8WFaC/q4
OH7vE0fuJdqsQDEY93WiCA1rVG8b9Fy2qfLsATFH5B8SZ9KYMFvQ7oCUYYqgYL8NlcyYggXs/j7L
rMOq5gF2nt2yGebdEVADHPuzaPEA2d70JMzbdsrHnRdrr4bUB7/EDhMasdYHw6LsVADgGHuHEe3C
kN2LKgXWgRFcsYoQqTKbkOYizRiFXNI57Ok6uIrGzOXX/qy5eFgLBvnjCKKw9wUO7NCy7Vu7Gx5q
YR1ybWE+WtvvbOZGRrBfGuiaSE5DTZRMxqbGpLudlGc9199VmeI/waPTaRgavdYjViR2nrW1IYrG
Jc0h86bTMFKNL2CmxmYZbxzeN98Ypo80ltFi4VCksWSBqjOIqmP5FMd+7C76LmN26EvCoWOicm7s
qfgH/OexUs0pYiNh+oWK+3LqDPJS7DUJTKN5FNMYDcK+uPQrPID4aYmOkBlNDd2+Lm7Z0B/pX5Nz
14FuwXag+32ufNvW+liu+mVSEVexI3sdEJae7hipfteVcSF2crklPD0k8OsL0xTXjgl3gJRCGLWv
2dTt9YV1uRXzjdnIDf2EIeJtbn0kunpum6GIbGz3/gyQmjfgxsVksGpOkFf0cpOlcgjOElRNdadq
DSZQcmh5L3m+chOBVbtxa+53SWS7b+GhCx3L/ai2dPQSSzVPRffZFvGDozK51kAWjQaNIOI5UomT
ixjYg4kcqUTLgAx1QRyNNGvA95KA8+RA+eQcEHM9cA8SzgWsjURy8eN02dOQxRXm6arzp1UBRokA
FIjafEmaj6aaapx9gvzsWR3xDVgkKKZrYMLmiNpEcp8OJO8meREWGax80m6BdZvjioNhvS1l+VEO
UKgspkxl5z4gtWy1jyQuW7jkFIkNrp+snyIxQt+dqHhcOvkc9qChtOMhHzSYU6qg/pjejSkHoCcy
51bM3aWZB5eY9eGV4dUYrjNZCuzXSTDrVBBlOqV9Miauv7SuETJzPwmwCqzlksw3kAhEjAMFTtGs
2GF3ihQEOZEbV6SgOaQKerLE0rWysGyqGnt5n4a6LEHweRMngVb86RnJseVADmkr9WfCG6wp8tnM
FMmz3Rp8QMMmtU+5V02LVtJIjUjAX49XyKHdaLxn5NaYJZe+gVDhGYNyt9iRo6SCJ1eCu1NSC0jj
Jys9l7mbxQnHRHJmoxBOcJ8KJpXU4szlrZ6ffM1b2BgbiBWpg5pj4+IM5vLppuOURsLJLwTEdMdx
kkhx8pqiGVPvbBZEPvGGSxMhrakMoSOp1fQqYzW1LFim19e56W4Sp+DwWrjbR93+HN3kpDB1v8m9
7B9tDcF5q5RE6PDOeYP5RBDLs5du6bN/5hqnbmUreWh63sXd6GKM3HD3oRvp64qTuS/CjNjDoFsN
KH6jXgPSUTzucTynVOOFrhY7jYjPwHFxbWSvRYWjttWRRs0m8o6mLymP0iKY0YcCFcVDlphHZKK3
ps2+SdB6+TPeY4b1DQwwDlpN6j2P3aqBm0ZJXOBFMRU0riBofehb243Z5UYWEMOMwK9JLxk69Te7
CCrctgOaAaZwNRa68Xa7W0ZeXo9eXe3Ia1aSFxgj7/kidjU/1lwnjUGPtb2TArNn1YDgehZ7rU8v
BLy/mZZOuUDuUqCO1hKqcXNH+wAm/qwAZKNfWlx/JfdUyPKvm7Oh0ovuLwMM9zwYfy0FLbyTpFrI
ZO1MQQVf0qzukjxsfTLOKGkSotukiSWi0u5oisllVTttP7Hymgw7811UfIHH4gcJHo/4xF8m59yZ
dscXPeUumdO/tlfeEhDLVi5TH5QB8VmryFsFgxIxbZO/koEYsoH/MzjY18qFqzQG3dRUx45bofBg
nFg1t7Ct37LXe6qKR44ClgGUhZ6R1aeRZTqW6o5oh+LJUGFCjkPmw/5AVe9NrwWzi7reDfYBYOuf
OCHMVWGovnMz0yFg41nvVjLhdW5W9m7MM9TLYEMI6Cgc+sjKnBcb2n4woPvunNXb65qwEN5bIc8v
rsbtRlbd6e8ylQdsGN5h6sddaWf6jQOTXJEJC6JyrYLiYUOSgmP8xBJ2cvKV4AJqnsgEF+NPyV0D
ieAytuzJYYjr7GKj1vbo9OrePgo69Ee7TqJlRKG80lit0OC4ZhQNcRMhtLSB330MHreL8/NEz7e0
iNGSnr97ZZ0hmuqNlMQnr/HswFRYGy5TWwZ2C1B8ElB1TLc/D6nytrDd9IXB2M9Q24naGRFPWdbG
NkxyTkZXlzs7Sz/siRGU7ekXD9nu5iCSUa+dYPpAKZJVGsRJ/OKZ7kdX9e+kYAS6lPW+tLKXGA9M
MBLZ6VdW8mlL9xEhQQMcopvDWZZyhxDtpgdt60OjvJUADyhKKHwRqeU7D1sZskWe/1Ps7tAiIcjr
7hD7c42qB7HkcdQbE96V1Jh86SLR95iuRm3VpTsR04bj+z6oRUyI0oaiJD8CWCPPSKq0isRWawi0
2NN9MRu0pTy8PIuQ5aJv3ruUrKTMmdgLs846jNV8qbN48cEozO9O85cHKYdsyQOrozNzXLjTMyY9
nHrpRJANYtomZZc7igJzSsvj3J2e+6G/kEVj4phzPnAXlsXoRn2hXkSqlNRDf9t1ZK8OmRBVKS5d
6B1+nJfzExg2HLd5C/OE43PIwlpzmiCDunOrpq/uDHJvNSSLYeR+ZgkbxdoEe/GIM3FeCYwUS/fa
SwELnP5QlOC/GjUyTT3CpEMxVRb0lo73hEZvPiYbYkKU7vcsCO7B29E/wKELzBjxY4KUwTRritw+
OYIwjDR0rwvOxzTb0AWlzZaneivoNXysyv6wnePlEn842XbRqpYKBWHAil8x2LYx4vK8WDkG8VZU
+QZh8ruhx9VT27BDFPHgkRpjWGJH0owWGHjf+H9QWdjK6Bud0YReUYNDTgbvyAymPyFK/cFEeZLD
8IUxnrUpbW9QXTXuq7ZT28oO8gR69Axg/miCRvTxDzmbLMFvvfYH99S3Bg8lrDTzQs5acWJtcDM1
NgvbsXEizwOGyU7axGqtREm3QhhJHFbZXvejWWcaTPeYxv0bOtXHVklhy5vygjMqtNNZv2RNo/ta
bVVBVrbf2PEZamkqDhAbFlnT5zsO2z8dy7SxrbHN5mlEQrzBuPin6iYnpIxPYLU13x4KUie1H5KB
k2hrg63WTCJ70N6grrKST2IvJAHqxl7Ul3VyoKGDAU0AGjLKowQulee2GF7mrHYCVV/edQyy3Jjd
naPUxdkj4oc57fpQLdl5tCjrpCV+JEPWM4I23/WsklpQ7U5DnKH1SZM5AnYJCJJNBroc5U7Xitl3
bXSJ+lTu62nyHd24qZD37GaoSLZu479qEpLB9Pg8z/KhUFITjYT6PM4D5yhXum8pc8H6lXVhIiTm
VusfeeqnYngFv+SFLsj7oIcP5QJhDKD0VWFu0EKjW+H9mNSnsWuMHQwhNKB52KvTafu/W7PV7Fbr
xONeMIQqeaSO2DQGfECVQi52x2Fr9btkHo2oafpPV/3B3cY0CCOBPyzgg9uJilWkMMUwfPrNMP+r
x66CZELEW5cOCZNQpz3aKzY2lWl32BkUkeiNzHDpiEDtNmYBzm9aGm95BEBHobDCX1lzk6nhML8g
EP/OGJqi7e8DrSeFj9MCpNxNXDKBzIcEkgRTwrIls9ibk68CBV6gDy2X87ju0fv5sTfdc6e0nJ4y
JRtQewYmhwFc2dta94JXH6OBxk1kKuYLTFiDRk19rPL1T7o5de2SAPW851GtzyBgtnkMmemwMRV+
/koBNsxKfdzRKUJQxmAeXaej2l9m7y2hdJqTM5EyvfQ5J49nk5Voz88TY1zakG9vlJY/e90YWi2u
N6K7Hc/7Rifd04A/MN9hi51oe5DZ86G1i86PDY1v3G4c1otckPwJpleEyEHp/i4nZgJsJzyW86vn
A6yjfU8Cj9T1k6rVZ1bZK+UIN0YMO4T86vlcak1UWEkDGiohEBgOGbSJ9gnpbCjz/I6pxUpu4rpi
gLCPJa4wr1wvuUjUSHrGfWMxGptxga66qjN78wxfn9NHNADnGhoyYCSbyaH3ZTvDU+c0l8KLQwC1
OHPzWg3MSWWOTAmRku8cjbX6jTaesDvpSBxuvMtKlX4CtImYBDAVXmuUb8BMoHLVIQ7lw1q3kCqd
FE/aOD4hrmV/2AxGWFBLo3xCGm10JF/0+TtWi5J2hPQciMBfeTe0D+awN1ssn0ud4E7Xt6mJPhLx
yE7ALtEnFNMR7V8XBLbH1EyhSpwaeW9UdAPgihlkO3IXuy36tdYmxEp4D6uxagGj3sz3BH08iX1p
jlFn5mg14NUzV/keXQlSNXvJszVSqk2T1kEUSKrspVxkevBiy29aii4ysKso9mYYfEFMjGPQ2vx0
Mi971jTQyNnMKEOdH9ijbxxEqvq0Gl5G3EGnIUkmNIYWmnQh1Gh2SDffMtUQG4ebPGnl7PSAbu3p
g6es6l9Wx9hrsmluQK07jCAxwMztH0vJ8P00EN7IfJaBwxGuYSiJ6rz4HDvlS529l64gYFyfwK4X
mYyRQIHF8GK86IqVnd2SqMw5f7cE8OEaGggcqr212uldotHXaRLP1ej6ZG2TgDe2jLmm00iqzI5k
kiowdHpWHKxzoFGZ+m6F4bfpq8hYPGprzXzoHewlGuL5XTlln0UbfzRO/5AD7eqyWo+c/HURmy9H
UCwta7qT7pDcj1VDNK8TKNy4ETOVKvCodvSaHayqiVvkroHaZS9ey0Xt4raIyi6eAsYp+8w0d20y
NKHmKv/KtbykEkdJZvDs0y1xdOOVebIHlMdRO3Mnt1REErQpuGr7H8J6eWiz6d1K0bEYibppaisi
DHjmoIH6KTe9PFU/nPNw0nrllMfLjmHkPwv2ZNDF7X08L81ZE7kAzeQKBmF7EEz4ljx18GfXWUhR
h4vhFdEkENbPqdjSXqgl9DfRkneIkNwOWe5hha3kwWjQvLb4Vxeb6mHgpfYqL8w00Wobr51XHSFK
vWbgB6i6UnJbKnb8wkJK5MXv1Wp8NLxZ/ji425z6RRSuFaik5gY4Uq1D22uXaZ3vqtnmQBstbV80
/1QQ7dXUHDCVKo8xht99ZXbRCh7Nr4jkzpIyMop+PlEFfCTLbAUEDBeR20skQ/wMq5VZl1SgxVh8
0tlffLtnG8sZ8GERpp5y5phIqKVgKMvN35J89utA9+W5PyoO+hZNZzXof/vZPegiORWIZU3oICdc
qvd2S3qTm5v5Ttdu0oXa1K2MjjcJTcVUfLe6x8UPosdvS57z4ElDR7CvEgTOQCKswrYf/g0h1JAR
RCycf7fWtoLJvqmrmvy76UtF0oUrpTgPVfyB1TAJ1g0+vVbmxdSQhqYmpunYmSPZsZBisPEHtxgJ
Nh1ekkLCVnTn+HYVI09ELPZuo2RsdC9xb6DtlLD91xzmKOlGRF8g61iBDVpu8sZxnM7Nz4hLFlgE
IwRCCQLidTRKnpopR7w+NoIpxtAN9m62qdJ1C82U7eGFTzjL2nY0L60df7usQZGEjIxP6GRBbUq/
s9PmiBnUQT3IdmQy1CYwqZsoNNNvdyrHMMkThadch0zLXL5EKvt9z8ua8AkZCDgcATIQ1xIztH2m
TsMeoaeF0hPB8cwW28/QrFGL32SYXhwwhWhf2Jq1inVAdsQmdqLym+JqJ89VwUR7QJSYs6N7LllG
4VPmmqX33ROgfRw6ruJhiGv0qv0f1U3oBTz3Y4tFpdxMDtk4JkHd8bBcY3Fx0GvBJu3pjkaqbycC
rQ8dUHGMKG60W55q1S4Hl7a0q2RFmL70NkVKUqh7LtrtnvS8KMvGB3SoI5muJSjCJX8H7wM+3ujw
2Wn7FfjXUa/EWeTzeUEQo+7bmrbcGExU37V4svNdOQM5NlVAcByD9mqwHUv6G5xK5nGdiIe30GMz
7me4uorKb6Zm5zn6qyWTl1wNcrK79mZu/DNLTjy5HMZ+xm0ypWwA4IJIQyPQD0maqetNhOj+sZII
D6Cv3hNuTjSfyA6S6XkgHZ1sc8cNrK4iws4CnhBbtgMDVmOsYADyLnUyO9MqwNzFJL2n7xiZw87d
1B1id2SpMiNy1KexORnIvrKFp7peu4D4mtdFW/7JtyYd4wO8VJosoTu+3ngVUvWqusVMfFpb1Yn6
rSQktULrmOCuSVFRyCKaWvFkokhEhUrbK5c4GjwLVQIBbbveOWlyfif9gBgBNNCq6X47Pe5tEqNy
t/kyZ/0bWcgOYvfqz1Lu3bm0D4Ues8GdrQiaVwlKzd7rdvysdcsh7lVzB5y6ZGRwO6xbXAZ2VF8b
42Or6p+KR+vvujftkJFQhQIPYKb1Isp2PdPnfc8oNGVWgCRepv7YmSU8FL51+kbemcJcotT+0TPv
Ox94wpk65b0olTujYaRaWdVn0ye0FWiPd5kcjhhnCWOLBdJgNdkxAqfpuZ8HbPtAuVzf6wG1JMvP
0LC0yr1eDRd7vDE9yhlLTjjuciSYpXxpvTgNGa18NjWLUvTQDEktsWKh+IL1+GSD8Q1zldAL4KsM
erunlhuJykGnUjKKMpyHf5YLyhauIN6UoK8FEQLO8mY2qCz7kSvSmBlXaMw/xxQoWQLzLxxz80Ug
SElb/Z0dw1fdNi2DEyVC6GA6pC343gJej4blti2qFxvIDiB2M0JDjTw1+6yr7FsQRLzxhALErCti
Fub/81wvoW5fKhsEYVo+TBW9y6QY6U7D9W/UpLoMEn0YYJpzzEwqKHOWNK27R9Je7ktb3Y/kwiP1
ZWnOqIrdPY8hk4UdiMSgqTZYhleIiHLTz1JuCrPmrsttXp5XIkg39PPYMzzWCx7GPXvrjBE+g81W
bgr/naJk671nrACk+vScTUpUQhrdZXX6t2NL7Hv59ogHU+utjFITAaBDRZxjkDVxnll2AGPbiIH6
rVbIISg9+9TX4xRVrOoUYX+VE1nATLPelZbLSXO5aFAeAiJSKXgAKyW6/q2Mmrsd1SAV2GGgrSO6
Qm/yA+3uce7AGFbINUzqxnCevA9tYYBYEj5xcWeoj/V25mSy3zmG8qU79ZenGz+V+WWAOA/0SUW2
LtonG5mMArCQ839gKQ6DvWWR4/esf/aD3T7FntocG0WNjLgcD21yHmQhjmiEGHMqrcUE3yU4Qo3/
ZmJmT0AGSKveEQ087GMyFZDOjvx8eCMse+h2S9k/90A2d5AQubXiqCjtr5g7EjSL+bjm+LQpaI6u
riVB2rnPzvoHINsfttX2LfCeuDcTrBnDo50b5U6iytdSnjBaiR+VJAVjvC+ItrQdzr+m9fPS1WkX
cXDSYEpmmvqyNzN772xRYq7s8GJTDIq1L3a5VZ8YPD80vZOjqACzOij/5LYpbUDTcyoz5I5Ltjco
CZxQUZSbFqU7oGNYEIypj/rcfuqb3bR2zOapAauYWefWgepsaZ0d4bEz91afWBv7xQjUOa0+3Dh7
qBAd/tS5CYLctu5YLhPe1/FA2m2tHIfd9Mdp4FiltXZMZ+MoGK3eTqJJbq/wV8/lZjKanKWIYwP7
11AUUmD8H8LOZLltJYu2//LGDxFIAIlm8CbsSZFUL1meICw36PseX/8Wkq5y1b0RtyYMgpJtiSYy
85yz99oFPtXJ/WIEY4XWkkpNMtjoYpTZtVL418m4y6slHSlP0yfRtBvkQsUV2Wi7Tiaz2maOlsPT
Mu6AOXYHx5bNUxegx/M0joy3yyUSoszQRA950rECaPqhKH1t35S6cf7zzPXTD1tv0EIs9qy8n4Mr
vaOrTkd5kZ6imAi8vL4D2j9diN09eKGPBsJxoBvDCdj27XK7GKP5Po15jJigCs5QH8x310jW+BQj
5MeLFaVkSlvhWOE0ZBgX5RK+ecdHwzxYU6xfMlSHHZyQS+5itWVgZjEaDAmUIX3jObHvaYqZ6Isc
RhhJ2+b7qhzu6yVwerDRRjqGm+9606qP0O3LjYOfnk88tG7q9uJ+shCCKQa/+oJh4/1L8Aw8jNmE
Dt6HX5RIYgYl8gRkyQSwqn+HwCX7QmAu/H5Rm/fTjLz3hghh8mbA9kPhzkcWz1gUvVROdLuizcUv
uPzJmIGNFrvRofPJD/ddLd05i6BDBTOmzevv9zfS+mPeCm6fIvqpfJ6Y2G5XSoSuNOl+n75FFf5j
5TjPY3NFHSK/lqH2dvtrBsIQvmUmKXhCzJ9lLM2VyRb13CG1wO3iklfQNfkdQsLtlDp3KVUTo0f8
t0bJUYssTmtvds0ltXT5xUQ3kjQ1PhhH4EkLB+dcGxmZGURZrGyYldsqDhBmi+BH7ZXOYz5aMQt6
02N1AmGzvN4l5gNBXu8YNb2tMufLfiBRixzYW4a3WXMGHszkI++EuNesdNmCA+OeOxfEMM3NgyRf
adG+J+e5JM2GuSnXmV9Saarcol7255a23bVvpvrB8YH3SQ93bk/vMnLLYquSU5DAk/+kDY9V3J2D
0fiqY/X5OlujWPshgREdluu1glMFXpZty77Ob/iT2dIz6lXjvbSHj1tUmD7Cgky8cL4LKm2R0kLZ
hYYv0HFbp1zHqY+9uNnlCUkpN4V/7Xnzw8xJIiKl78dkMtUzTCd9rRHoIseO9IsZZ8mJLTACLeme
psWxkqlgEPx0vPW/CRwzhOUtY1T7wFxx+tLG8T7MAItqISZKry4Yui7hfrG9aEVmjhZaIf1dq5nm
ieapfkGsS7bNVMo31+BMlU3T2YwWkLaOjBy4c+/HD/FUui6aK23p9bMV+jKYjnFgbRTfhmbNna57
7Z2RDN4+ySGCRMOoPRSSO11rUH8ylAs2OoMqmtBQ2gZdP9QT8rARsuaNS9RXaLE4BJfb2CEp3Oyd
fENojgsD0Q2uMizDC4oXKAwAv1ZMXvxNCbz6kBThN8WCcXD+7yk40CakWvYgSTYfnDC7zsuVeimb
zJ95T7b8RL/pxijBePymGSbOK7xMp7JO7Z3w5v4FJAsjZt/uXrxRpfIOC0YKTSHTLsN8x/MV7trQ
r/fRcomaPl4JHP/7ZJiXQp2QrsCM74mIjh8UKENUyOnCJfdPTGm/Kxt0Rbc1zvz3NaoZfmOdANBy
TrZq+RK2URxtB9NV2dTV+fbWD7U3Qtti3LZIdGOtpEphhH/p4PYylqmf3CTFyZa0bg4qtPmlVhQn
QeTseNxleKD1VZrDzPkPBFI79N1paHoynCdOI6KzDlLEvONz1774/VuPM+P+9lZMEX9l3zHvCViL
sQnwLHa8dY0F/tCyjtzXy0MJ7GRtDmh2bq9hdNvwU3r7YoTrkzVefY9my9w6RUUffeQAo8As6B/W
rPHTV1P/4lDxt/GgrwrZxj8864cyD9nh/J2Yieot8aZ8OwB+YdjEUEYJt81RfhhR3V/V7d2F7oc0
smbdejaVlMLq234UHzXJOqLuUM3NH8emTJ8yDtEPTlV8a723JjDFg7L/YxnZIE3UjrdFfxii6ZG+
+pCZaBOJozBwrIsWlUEtsivgT3tNyzH7PqWnKdIXEUk7HZWtqc1d+1Ta8wNrOfq/UHO1Y2tTFeK0
mY9e4CDeKaP+mc/dQX3E3MUGWBSVRd+Vj1iqo8WafOpusMDBp5eK+ZtZl8/ENzcv6BskNlEJt2x5
PbrGZdl+izEmbLXUmI7FxLAGEkB9lEtp71mBCbBlapgBCj2lTzScIZvlDxxbfz8gibNXkPAGegxi
v/Cxt2DjpttaSHXXPenuBxwe+ZwGU3nsgynlCPuSkzX9zaUjAarLH89D4NIR5iB0UH5XZWaqEe2i
fxtXMYjRnUo41hBJANMiNk0ZStxWmMjb4/qq0VkOLWHRgOi/G8HkHaup1PcIuuzHvK5If5tk+lmE
3gK36R4H0HKrmAiKdYk26twSf/CG8W8V9934ftsWZMQ25qdxTK+lbPZ1htliJAfkD9yp6XvYYDaO
tAX5U05UHCiqOpImkbpsG8sVjz02dYLZ5PO8PPgAJTkY5M6p6Zk9A1paK07eDZ3nxec2ZvtWVyM1
IFnZNRatl9kSZy+pos8pRMPfIfK+mqD5oM/0NPKXLyRzvC/NyHzXmdPtwdlmh0jTkrflT6pvUH8y
95CChe2wgmUXPfWOdlHGU62x9GOcMczUKs98h5mO6hbfhYbrbtNS0wKDX6C5Rof0MorKZW7fWVdh
ROhtObMd5tC4dIunykyoc5xo0TdOdX/B7y6JCPHstzylnhDpuWDteMJzWT+V6XxWC6JTp85xqLVs
49IO2FYdP3tYIx9khuYTdmpozxAaDrIsJ+rRmhxLHRRhsVhHPI1VTJKQdHEtdzVUYf5Stczn0y6r
z7XZ5i8peKRtzgd3Z3p69pLzDkDnpeaz3K8MGOUzHU75XE6c9mfwwopoGOqc6paeqDWTEEucI6Dd
4KKPUfWRJ03CzzpUW5XXKXT9I6/SdDPQ7LlquXdSzqLK8l+Nvtbfxg761Mwi7Uv/W1iViP8Wv6EK
bStAD9SaWe9QFpVEbadkKeVF+e5ZzjcIWtav6i23ZP9LmvmLwaz7PaOu3+imN1wKau87qWdExS8I
mpvL73Z4m0L7IdCgDtX0Shc5+vzixy64EBhGn5msyUoMARZNabmNjLD+7rjGTvclc3ZgP1jdrN3c
ljMhMSwjPQDzVWhr+oUZS8F8H/KBaYTd1kQkAEStNF/lcklKjkZ/m94XSofg5NHBwCdiEc9mJfOX
LJUG2QmQBjMvdqyDXYqziz7yAk82a5L6dqFeyRMairffw3AoDhI7XlLie5B1hR9v1KV60KUmTlBJ
h0NcBOMdXlnIgQn00YEjnhtP6AA7L9rN6vRh6gMn0hgKErPOL2QhuAzjyvRSl2V6pvH34cf21/Hf
tm9nSpKDmYc6OgCKzj9fwJWYNMy5y44II4zEqEaW1XkgRpHqBbb+2Lj3t1XXTCuU5sUcX4OGYAGb
suq9asP3pLX8nzXeKdBqzgkagqS3DLtf+MSAW3WWvnWe2CsMi3rd8dxjOuOjYcoDArWPmeoFtN/U
KVOh9WygOTMz3Tkqvk2slmvL8KMHci9AcAEi3ReQc9dTtyjwZtkFe7MElkdF+eI5TLIheOmA9q3+
0WvtX51pc4q3sRWgYMqHO4WqrHtNntzZZ3a3kCvd0sKrMHUDplx6WnQOex1yn7n4sb3Myjf/nB7r
LZCV/8yOdS1Hmrbu2LqJVRwb+H9DWGpRFlpXVtnvhNFBWg3t8Si6D3Dr7/J/P3Npvd5ea7mRPGuu
X0NOBF4Q+2Dbw/yeAQ5axlBmj1OQkXRXZOiyBte/m6mkttY8EgxqJ059exG1pDgu0RGR7o4PWl89
6Ewl724+xw4x7la3KmtD/6lb6WWQQ+EbHkZAfPe9ekiTmQMveq0q8+7V6wlRgRc79L66/MvPTiGS
ndXrOLALv7irbdPdxbAKnzB5PxVJ9GZJz391Jwd05PKMKUS+HjJIKy2Syw0hJ8DagEkuD1GDSjOo
nfqsLg1ftzfSyraFz8RCm83gEuo8qGdGKN4qbJ+XXu/eE32Q197qjVeGSmTJFSyhLmCNjDr5BsF0
dSyUlmwfFbqyHRiC2c17galkR1gXJuHlwU8j62q7Or+xk7x0nfHlhhF08CSjVcGBHekJo6Ma7Oz/
iPu23L9+PEgb9oROMD0QfPtvjJ4OtUAW2VN/lL1lX414YRDSMjQzM3ywOoPMZ0ssvr4wQUAQmVG5
1ZYxZ4jVS5OdvinJgNmAaKTTpCrBqozd1e3sl0GOvrsdMvzW7f2dHCkdO1F9FzIuDxwVIRkYGvJP
ieluSSuoKVBIVoMb3NNLvR0CJaLd7VC+NEk8P6n8mdHJhrVOpMohXpJocqLeSBPJdmNqNvAooWqU
YwA3ALXWKVouxZA+Oc3gPtiMeJ//+f4SzhK+/F83mG0I25XYnQTho8Ja8tS/f3uK8qD5f/9H/N+a
k2wmLM8+atz9az0uoBHrbclAA18IDi3mmLUnw7MKIo3YpneIWhjTenj9U7xxCGVIdisXRmf6rhAB
pojHBauMAD5IkeOYerN1GrhbMoZNj+pYrNiV/c85dOHpgbYp9Cf2DAkEI91wHw9M0P51tNT1AT94
1b4FJuJtZ/SG7zRbyJK2f3CsR6BDgbEeMR8fUTFw87UHFwDsfWn+i3QQeGN0yIZFXlXikgrmqzIf
BkQdrKIyD+6pIU2iMpjGRL2FIMIfKIhxL9zHywNsLetsGXiXJi/9AhedTAMaKLdnpSu5Ddr5QdAO
3s1By/aYROl9Kpno+d69H0cBIOzRurcMuFZWu4m7+RV3SPvYok96hCj2NtnEzZBZKVZFHaATbxwP
gxtjmn1Xj87F1lP3UtTNtE18kcxvTVaXTMYz/4z+94zaqX5MSA5ZmZYVnafAPoP4DJ/rzrDunYzp
BchS3R4vqrlEJqR3nfvpTV1RlR59Z2g2hGp2b3PR3IWdE36Omk0LtfTma9R3LFGzPKtuiY2o8wwx
h61VXcu2ernxOiFQVFetmLIddt/qno//VFUWYUZRslXQv9BrPjtLhI+2rkUPATrzlTFrtAOjKNhy
ig2J82r7c2loyV2TZ8G+ByHxBOCLKi90gn1Ituoh8rttMvb8t2vilzb6/oujDy8+c9q1D3vqYId6
807S/G4e2uabBYBp43lyvnPEWBL9B9wPqsU3DuS41oxU3Jtz8D2as4veev0ZOeBwxggwHn0ylnXO
cucMs9LitsaYuVLf00G1lWbzUUX+CU1Z8erU1nCKEj7EvoU24gZG++e70zb+enPSRUSMSzic7li2
EM5/35yib5wSyVh+sv2hOJeVjF5GC9Gy2TYPhsqrv5FIilE4dwrrg2g0vKSyy/jPRa6WBtX2Zprv
0k7ScZsYNSmycxaWE+A9Rk8NoCZBRXtWdvoxoSCbwqTfjRlUBKOtxj1CAXHsa/DoxtKtUJftchla
Yb3WNYmlaZmDhTDtntSzQGTRU7OomoUIH8oyIC+trDk+ICd5ILOMHmaKy16VqHXXW+suQiDGqRCA
iF3w7yTSO5cjKXZkDv/Afec9p07ZHbIqQ0c+oH8I4B5uWssIr+GSJa3osnYea/x60/A/YHByWQT/
a5F0TCYCwvUMw5AGsvn//n9g4cwIJQxzzJlNuOqt7G0wOKFbxomlhw3OdgtiQI3kW0l7miu/enEd
J8PeQN6nL3M4KH6MsbzaQOh1UYvTecs4NbAnlsAkYy+7x4q6UVQbZIFf8zQLDyrJzRJaerw5741a
ascpslatoCIZ4L8eAthiO8eQ49fldZ/abwXp0jyQefNTtUp9Jzfp9YS/qHGhfP/rSvMTZ20TDnHC
5ujezT06LXWmVA9AsHaw7Pq7f/40s2v87W10LN3RpStcA2Hc3/aaWOg1FVvOOKtdqC5ZI+3vohC/
TeflSB+hTwhyDed4IX+Fycvtw1tYqG2KwXmW0aytg5mJo2iJNM/rnluZ7v5KlYMD01jS1Uhfr+bg
LRtEdeg6+VlENN034RKBpF7zIveT++qXUFOJG7gkpxBAEltw52f7dJm9qAfCisILTb1Vg1D5iZjR
L9boiKvZMylvwxaTwWKZx2P/YmrahDs8HC9pi7RQhq657XLX34mwdPatkbl72i844hP9UTFK9Kig
YtSyLwR9hdsATdpGa/Byg30Nn7OESShgwXZrWKJ88pxdrlq59MoQuLUX3C1vnlbidctoGBvI6NS8
SI2KprLLD4z1pHXANQDii7fS97VPiJc1reHpnNv6sKqifEK0laIKDTktn9UD0uR4dzvtEOFr7yfE
jw2rYJ2c838/hFS/vLXR9vaxnCvtmzmSp6V2zcB2QHiOAWh0NvJI5TWhY1zyMQwdcbsu+6eq0L2H
vP9EsYDvcFkWah8RZ9u6iMq07JpUjbcLS5uQEunpd5xUjtghzHctbZqT3qBzIGGPNoXm9xvWu4CW
dRg9Nu6A+AVB2lnO8evt9HU71HE+fuuLvsb8QFv6D0dB4RMajwiipnlmlDPvFRRdfcO4fD9+ZW8l
hj64EFT4H18Mx+4OEGh8Vt8qO89d//OtYv7tXOu4jqebbEcWRY/UlzvpP05lTHoTSP96e/Q0q1/b
TolXtpg8AfSL3aBBPkp2R7pXy/Hozd4jc1pOufb8Oh/MdoangQHxJQjjbKU6EvD98VWl82PHusdU
IrWOC5Nqma+nD04pgo0fVM0Xq6pfs9wyf+nxa+fP9xEHK3Xf6Ms0QT2zh3kLlHDYDImBBlI45Yef
PFb4iP75LXD+tve5EHpM4XC+B/jjWn/Bb9ISDy0Z++OxFMPF64V8K9jMT3Vl9uuqLOSbjat/F9QA
UZ3lq3jwo43UyaFQX9VHlzk0YoELfQ7wTxK0s5yMrwqUY5shgrTU++hH+EM9pj2UrcJb/6H+uBUa
+3TUlggBBhtpZf++L4LF14aU9T2ZhflBGbdeLmgEwh7giVlK3mP4i3i8ENOYbnZfhTO6UD683ySs
8lA04ZZJaogeNRNns59cZi4G0fKo1Q/6cEQxHD5anEiRZk9L12dpmlA9hnuVMTLXyEn7RXMXJk72
kniRfYYN9b0xu+ylDBcyLPsEiJimPc6Vj5LDN6/qQbdn6/ZMuu7/KMTMv8FSaRhzWPGo1U1+K+Mv
H1im30aaIy85mYNWAJNhwuBr1lc9i8J1Z2Zky4RlsCOy3mNcpJUnPUR/p+f7vAJhzmo97xTJrKyK
9kk9pF3zM2PKXGqd3x5FNzj7QWcG5aFpv521tFi7y7PU/RHN4phyDoFjSisZW1MFXnJa1W0K2JzZ
UZSZwybPGFX880dUeH/7jHrYxk1DmpYBJdow/lI8uQaG4kkY3jFDawA4xLCfue+KFaX/8OE1y0gt
nfyrHYtVMaDvWE/jEpMnUG7tOZ6NuigfMV/Ol2LMz8QqRPumDQyOSoOxdoFSXfu6Avyx3LhaJZ6j
qI3e9RztBc4zMAyltjenRcg0T2l0h1an2kmGDfcBXRoUEnw5kiysWkC3zAzqCfXJY4fkBcS6Fj/O
4VTjPGnSqxwbezf7/QfmbLkJFrJpi/9ujJIIq1+9noBu13R6w/lcw56U9vCip++FzTka8RhyqwVM
aHgVvsnWwbNTgadjbFtuFahoJCUykIj92cDdczzqDnYKnoX/fsbkIlnT/HtS95o/GdlDEwfVhmYy
HlphXNU6Nzh1cyA4ew8L/Ad3DC0FCETErlkz2U1a5O6Tvgab5f1CYkVMIM1nxn6kPOLsZS8K1U4d
+2d07s6e6SID1IXWOY7ufNa9b16q/1T4zhxW206H4qR3mr0NQsxo6pkGj/V+zKW9NY2SKLAeGv9y
FWq8bqF1J4QbT7s6Aiz/YGtUwaaYOaYEw7iL4bF9N7Jy2XnpceucRf4lvRDSQZEsszJF7qrlJ18n
Loj0uA1avOqs5pVuwhiHn/YB41iK6TvNQde6nrjDCEk0aed5r3Fd5euwzmFqG477KWg8XJiyM1zF
ALzFY+Jsc/Upja3MvJBXU6/5+Ebfp/g7kgeL7vn8S7SWPI5thw7d8Jr7gMVnZRpT+nj7ERNJnTpG
iw64Sqp+Z1MVf2pDPZ5z/00b4ozqxKD3mnNun4KxO1A+T/dStNs/Ix1JtvPgJi52f5Yx6KZxbnwr
xya5U9nf4A4PqZlaK3dmO9aIPkuRdF9dQTc+6PbETk13fx6gVE/AuZwRCUUvTqTE8UaO2K7utAk0
+D/f7vLv51ePFU7YuuUgEUHc+pdyDKgl0Ig2DU/AUntvLe1kdTtD6gTBbF0IodtgyvuHxp0xaHUN
wA3OnJ6JIAlEdrmHi1diGnWwg5Obd7m9k3VoJ+tUJkhzgGbgSLa6/E5d99zMa9ULwdglUHaVmA0p
jHaWhOig4tOrNHbXc8aRKOtKMPRIddSDtD9LIv4eZYPQz4xpyDduBQUCmvlxZNqFMv9lIi5p5RWB
9lNWF63NzbOg8l6rhIY6DX4nNJhOW6yS2HNfE6g5I2dy/P5YLxow6U5ofgeb07zabKy5NOaTtcyF
1KyojKz6ICmSPN/DtgEV2nVs8xQDkYcu3lXQetrxW5xjNy1G/6eX9igDNTia0MDpZC6jGUtCgCKc
Jr0jjHxJWyzDuzZMTMZbBe2D5VtmoSFGLWnvqHFEPGUH/GUuuAus/wrkSyjiwfbMI9ro/r1o9Z9Y
sfsv/nIvlYvQZpliTG1tnO0kLldON1p7kTjRNrfL8cLUYriU2dvky/DBjQCEujpMvVkGGws14vpW
09ZJw2yhv8SWZJSec0TV3WueRTlyY6jEkGo+1J0CF1SubZTOrBgNop6+eazq9rW0upGIsN8v33qY
iY6+Cv1fIKy3UBI5rXvTuJVDTmQsBYeqOvJKmutSbSsW8Dpm2vTgqyX+25TNXrM0ogcTK1zUQ+Z+
+Py99WAkmcrp+aZoIS+nyZmowZyzH2KsFWOdwFezEpwWbtLjTJtwFcEWwu3dzzggemO57anVV6h9
N4rWpwh+xfBZ+LazpjXqntw2xRjEwQYgjbojGVqyH1XG9DX2JsyiVPOhYVkXQ3DDmJG+sSrZ0+bz
SBJtQMb7xWvWpjcYsFsZ5X2axy8Lz4/kstj77AuwPpJzxtkunGEt4lj0G+j0fbeLU+TLbeJ8mnU+
vuacrRYiYHTKYtHtqyg2X1G+YoCKKokQ1oFQItdj0hVPZM5qiwjZ/BxCufaMST/FGsYTguIz5ida
eYyhBiOj4z0GEFNdhF55n8LbzXNDKbjkXi1/nyUCzoFBf1SQ89vmnCU2om57LonIpMHuiH0WWs4G
FnWMKEl6ny68tKOCmrcFeNqQM6WboD9bTm7oV61rUOk7t2FVQ55ZH7Wof7n1BpYfJofsRKzAXIHb
S67dLMHLtg7tyzzXWBrt57S2AaulzF8tdraVo3Xhzmu97mDNpTgWmotZgKs/36ahdV1Jo+hPGtLL
h94LzrSP8Ur14c8CZhDRQgMebvSOY9Mla7XbeEXuXipS0q62Uz+QI9xSZZIvh67pQcWMQpR0DnoC
Gaasx/QTQB7jLpsSN44RNHSQ4PyCQ4PVZDSacImKPP5eulr8UvcOV9q0rZCogIRmx+iCbE02Z33n
dGC/sOOwhoRQE2+NrTiuf6KfiTsC3QLu3xW95ujaG6hskoymu4AGWpAkchxi/1D7RpnRWnDNfTlJ
uW7iIjnTPETdIZA7q4B6BpvQhSZ2lr5Mi4P6OdKB8WbWjzQ9bYAFU+NthyX62s4g/7QTJz2dGcQG
YoPzdvuzceyT6ohGolkg8m7tFKeqqz6S0msvDSJCGDL0ndGCHvPlh0NyAwwuli1D4OZTK7pjgF76
DcThv15W3zCYB61wMAbcrsbquSQi246zq1zYmOoBGly2rv2KXGaz2LsIxg58BsjHbYK905ktPdj6
RxcjEk27YmXwWX7Sg48/I0bWJzyMIartvi2YkmHnfx1N4KOFU+R7GA0DoWcEpG2HtBCnuI6c7Tgb
5ROtsV1deD3Sq0Ds1PQwyCp9T9lyizQrwoWHlzrgRM37WQztN6KFv4qp7V8MDZGUZeP8cMFHkRiq
o7kHWdv0sdyBsq63YqlITWg1SMYisTWT+XALqp1SFGlL+ixyYblVg5nwbYwrDR8f+j3Syu4iV6cG
89H6BNC0H6p8Iv91HId9HtbtRuUVB+EPfel1thrx5O2UT+eJXrpNbkqzq/R63FsiH3eTbnBCBPF8
mIKeFbjs2iMhu+FaEUgVdzTdNdaSBdKENTMUq7hDoP4c+OOuIrWKCEgOCDDvy40e9xY6ysK8iCUQ
pr934s4++ssJKHSa8Y4p5VtHPvAqxXb71YnoottWMBFIPf+WCNtN759v78GtQLLtroYDoJH/5ZcW
mc1JdUZuCqnVwU5jd/GvThjJSR2uJV1oFicIrYT67BU984bQNEE1qNe65fPtdNGVdlB2p95Xhxjh
ZRJUftSBPx2ZYsWMw7vqiH3QerYnrT7WRQWruccNZBvRhxWHxDXU9a/lCXMiF3DbwHAlxVpjFgzm
e/qCW30uHVITKmo4jlPhvohfUxCNCGHYQQRUuZUPNz3zEv0N9unejQL7By7Ub1MM3n8MvbxA+wn0
INdtYguWpCv1LK+CL0WmP7Guz3eWJbJtbrrFVy3EdGG8lHMFnQ4R6gqE0Z6avz+4hd2eRG9CvrCX
hN7Jqs54h72d64ec/U0XcnQBHM7ufXGnCSFx7JjronXkq0Y5fiGXGrX3jMuvKJoSkYDlElRd84P/
j14Ju+bfK1HXdB1XR+QndduRfzmaNrgx+zGP/OPtn0qK5V1CKvrY9ll7KqIo3FmNE5NXnpr7IMuS
B9N2fmSWRWpCA/hHn6k71WWW6tfBapOrVww6pniKMdXmGpy43AaLV6/Ux8/MKnGuDlP9WApn2GdQ
JqjviFI10CRthq4NzzZlmb1MSXsRPY7IMS+Ja+cYb2FtL6Ibq/OyZ6hqDQS9FTDynsB0zq9tH7KO
NrdzrDAN1MdJZJwac8BfaYbtCY6s3PZ+YWwSmhIHJMPRJgqMjgCkLCbEvKaJHI7F4RbWU/S9vYIR
XBywzyX4mZG05k4RHkWaFGt1i5Z6Vj0PpDn26b84xTHOQKLISfNNTG7x2POtbTMQ32g0nn0XpnjT
HJcAnkJkaO7UuS9qrG+ubn2hqDIOw9LhF4WzL9t8euqRUAtzxjogBtyloJkW9Vy8oV+ffgmH+Y0+
pf3ka+EXUbn1WT34TtrcnmmG32ytweUTxFJrIZGMB1LrnGHrVBaY1lzzaaWjHVRNuhk12MrDkrAP
6hJ0meX/8nORP+QVXseuzLLjtGhcOcPVW1tEbFSuWVx6Z6iOjZFeZq0tLr421d0GGj3G0yoq1/nc
28Omjqr+bBhfbjD7qCVmlDo2S9kWE4HpDqWDFXb+qSuTR3X158E2e5IVhFkV9+5c3MWd8FapKdAZ
t5b1IrV5ZpbsXgR6y6dZzuaTIbSTGiY3xr5oZXs/kP0HkKlLDmrQqwa8OSqce9c8TTbCvFtaah+P
1EiT+eQlfvpoYoB7tuKWPikhdx4DUdSy+KYNt2dSokbYCR6OTVOKcaNF1GV2niMtx6rM0iPwvdJT
4sbPC6Hfa3w6aEg7/TOgk2bfDPV8BNQQaCQeqp59rtEozH2bYE/rHFdW/pCVdOjk+L2Tmo9yYAFg
u1jE9npTtlcjr76itDdec2u+Xanzqfpaar0Kpnea99KT5/zDjo07A1Hol8AzrU3mIEJqnExcI4Eq
YZHF5V7tHhySKFda3d3krJOn67t4oUCoo75fU0GqyzEyv2RxJ59QlV5wCjmv/Lc0h7TS070ApY8N
Qq6j8qqG7L7sfjpEiL7GA5hT+vWswpPlrb1+MK85TjjgO6n51bUd7pEWzEDKoWJasnI48zLdKFbm
NA2HPwkarVnX+wTW+u+gjRG7+62GjkOo2B426bN6cJZnmZs1rCOrAlEhCup3pLYmPGXA8YAJ84tN
M+TWz6+KUzqyaaqWPjAaf6NL+BFmkmJxKRdUC02BeyefXqcufgjyqf4UjIjzpfRs8ualEqn77lOD
TsVS8TkkLba9XSCbAy3lNtQpaq3T7al5uG2u9BmYtw8bIduPomHy9LnAR9Ng3KfzWF2KNh/hevLM
W14jfcaBPIMbQoeVtw9Gp7r8+Watj5M9wq8/3//nG6RdfHKq1NrjSIRP5izhHl5132bwZwlIeyuS
uvqo26UnmIfOoQcbic/P8U6mJ/cckrPvVqwZK891tYcAZOOpxe+7bcOKRBgEk6uRcnCNwGa6+kPq
48xpp7WScqZRfjBm2AzYHupD0TZfgkT6PycnWne0Vr8j93RXmc/sChZ8v1eLTzSWP6aiyTgOrchm
bn8a+idzhOSHH0LsSU0oqxMTVJTB/qNVNfFH1ryr8DeTmTKe/SI94Es+yb7EHarUdTqDl0wHyK/e
f5CFJKf56XgoLeO7U/fm8c8GVcVi4+vZtIpHTb83kiI+1lXTHOAliQcv4vdqu5y9yYThqFxQcZ0+
0hpAdF1kiFIq2U1nipWVn1Xywn60Utp0FOjbADjHONYm2HE8MPFoyYdCL8orTUhAXLQFpN7z4FTa
JWkbMi5AJDiARtVfAJ4IW9mUNcYxM+z31Ei2t/9QdxpckJG0DFKNiNC2o69maHjccizci3utPIV0
kzeKBY6OD7fUYBnnhJPGW4oaPO3M+Dm3vKcAcOcmErn+qJ7l2aw/Lmm5GoHNpzqZcdrVZUCQco/6
73adZXm8dWRZ3/72X2Mhhy9+zehdpn1Wr8Ilcd6Hc0WvmFC4vvfOiBfFRUVT6HBgTqYjfgTpgKfY
q6ZnPjv1T0/2aKqntL7etqshIJGFILjiCDbB2xBnNn1Jhoq5Xmv9luHNS05KPgNdMjX9uQW7txtd
NLpMU+lcCIK8ORN/das0esTqfultq3iCwzY+pbN5F2FTf8XPaDW7/8/XeS3JiW1b9IuIwJvX9LYy
q7Kc9ELIwsZ79/V3sNFpndtx4z40AaRaKgPbrDXnmD3ucMZI6C6zgtnhd3nBNuih6SvRtY7kX7Mx
paI91y4zmm7Hoq++V6oZXsygzi6+aQCQmEzvNUjwfPgZFAi9E4APqHxvHCOJT8Ps0SnBK0wFPBzF
TIvXPkk/hE4Up9LnH0qkIjwxWNYqv2OeVmChlYYupWn3INDfpioWT2U5kvpaxOlRwQz3pKmi21Bz
FZ8IrrYjDfnXYFLGmyfCuRQrPmH6KruJ7JadMV9qk3NslRaP/ZSi40fkLz1ceEb3hSW6z9Azle2Y
6+0prIvwmS76bwuBouvEDFRmkd3aQlQ3YyDkItLdlopWNRzKIvYPbpgF50UYmRgANmvX3HoRUWmG
U83J11pm7JICxXKqApEaVOhOjd0Ujwj7C2k+w4et+qdG129yM1GVuJsmFxyg7LCbipPHW8+m4oxq
YeOQ+vmWts6AVxZqYRGCMTVttp/6bE00x0xfFSSAUjXXtlPg/QYd79yxleUHvHAUwEyvvbkJyZRw
WSijOJ1zCoyJsUjDO1aNev4+8FMeiN9VOkxje2Oo2DXVTXd3NaM/sF/12QC3zs0eBg8YgumvoZCk
rIFStEG5+gl5qJlF5u2uanLlQEgq9n21JYKqIFBUfofyMvJoMMhdIlWkSkyAkDQSGJIJ7XRlEvUW
pKZybc0Jdn5BWSY3fqjj6D4XkS6umR30yAYJvqTXf7fLST0XRlwBDeva8rS8P5Qs7b1PTfJNCLGj
Gl98ofpMBG/lTzvDL9S7EwUpOpmqeRnVCHCbK7SDdA/Ie/WhS/z8Rd7I49w+OGJwSeq0vasCV24T
za4FxqPs7iqY67KmAVGUoRMqU1+dLRHVKWpcOvNzb7GKy+JFdOpypVBsW75IG/e0XM/bqkohBtMI
8lSEjUBUohMhNhAYcpPgn6a9qRTPT9B1vZ3l6u5lzPn2XHDOm4FArm+MwivRzXApMSi3ohrTFWFL
EA4r1d1qZZ9dsppHe3JZD6SoNCiK21d5Bknvz1mk0R2uMmTMBQjwpFDGJ/5vBK5J+iXoDOUcDMaB
zoS/joidfAzIEtdkr3gPeS8Y8NKhnWbJp0JGX3dSEB20QIeCPq+eORA+A5P9MxIJZwA2NnZEgm+g
7wxDsb8qVYICzSxypLBq+lZ74Q2fx/TNpsO2Nj3AIWE3lEz18wJTpBXiq1bABAh85b2gnjxANH2t
mLVe2owk0fm2DdH1Qq9fX3WNqHd6rTG7xgFm9NZI7mM5xme6N3CBe7f/YoQR1B3m/H/9CdPgG8tc
iPZd+nVmHJRg/7/juLXAhWjOVR4anwKY/MC2rFUP9pJGKxZWEk+0U9sW/TNb9GYFqu7SLWEucOy3
wp9q1uyxf8VQf5a1vgZC6rUJK6TyCq+esEJ7L58y+bzxbRCkCniij+zoICCbHCFLFbdRYAvyYVd8
kop4w0z5bRjM4UHCT8vfU2iv0PDGrTZN2bVmEDy1CVWY3n+H1SYFjV2DMLTU3BuZjNcyRQU3KvEr
jVdGTVpOwsN8oacOOaI9fB6DslLpJcqVougafCbCEKR4CX//7FQ2lGnYqdYQAoOisLSYqpT+PcWu
fO/4Va+U3ibxoU2bbVBZxj2r62Yr5rNgvifP5D3A5/0tgKE0pjM5dK6hgCiunvENxkd5Ty5swrLn
N6f7M2kIs54CLPrudWVAEbo2dlST1LdWVJ/EEEY/8eTf0cEDM7Ea/SxjyxqlX0cxuyGBx2ZTG1Z0
Gkz3xbSM6Z11dbZrSCc4GVWv3Szae2tGJ+dHBsYRCEgKD+koHV1NOjWzkR/AyizADaKPEATYm6Mx
XVBh/hqrebCLtck/+PjiEGcSqosGCIWkR9Hwot2gl2DnCBBR+fPBiQB0r6KG4nFIOPbOiQX9n8Kn
vAjKjzrI0+I+iiZGHJUcU6cc6q3dt9oXajsvoMjsl6BPbdqYDOhFF2hfCJ6KIDy21RVfNni1mMq/
UhnK+1UeK03L70aivfZqHHzUfWueKAe26yJx7H3vYSxyE3QUbDp/a76yq6vc+j1xksx35o9iF+l1
4039JRLMmaHNAqH0e+1eKqiNc80Nv6cZKC/lYeAXfbb91n1pvfEc25D+8ypJII1M1ibKFPE5tRNw
G8cNLmTX0yMAUriqQvKXpjbLXz2NxjDOWzC3c6aBjjJ7qyr3sRDi4pKj8FwF/ds0BA82Xdquqcr8
WrPmvMqzv4eqdbNj0plXU6THZelGdTN9t3Tn5tD4/1Wb/m5m+X2joFuj7AWtT5CTnqcCB3SaX1HG
OxvV1PAw5sVJM9lDqMowrBbDaeGHh2KgokAOgfIV9vY6L0j76Tyiqbq4z14iMyQ6g4Xeni5k96QU
bJoy3/1UoNkeZDMKvLp91sMJuTDth78CD6NRnPWEqmzv8wQ+KWq4m+C4X0ZkBcsBWiejpl/2aDrb
GVPuk0VGYrjvDhRdZs1BmLgQZgDEPvU9KzZWNnPHxrSfG3ZGprDKL/W8M4KS6Rx4r62HAGuBU2QP
n7B+13zLPMJppAQ1r3HLHrvHP/e1KPlFzMsrNUSr30wyfEsHLJFExZX8iF/ZYBX7NPXNfas7cIP+
U4V1hQrv1ys/KG+BKtbijyxNi6PG2oPoKxXzImUUbJlofzzZJ2uM7hdycAhVDu18xXwXnWfclWz8
cxiKHxQO2lul5+ZyO+itcoW7olnbbUPa1VzpJ5bJBLDh59tpgCa6biAg58P4QoUofESWbywf0uZt
N0Hg9dR0c5qVgdphIBoADjtzpa5wIu3q24cmctM7U1B8HdIezRlXIMn8YxFO77IFJpWqylCHV0iO
S1NsbjzK27aa/tAIeaUFqSMXT2dnVoYCaV9q030IDajQCm2S2gdk31hRuW0bU73YoqNpCNKX/aJ+
hrPkn4v5IM/kwQjC/KyNmMIfwWwAGDPEFI6ZeC8sxIx9XCK3WfbmrJj0rUUhcq2otf+1spW93of+
L+GVT7hcur2fsE6TOpPAQTnE7m3aSe0Xy/WbnbjKYVC0/GANGu2otO1vvY1No8xH4tNVb88uwrvJ
Ay5HrNGO0dKnb//cgzDYnJc17zQqP8OwfB+jwmAwdelRNGyY5WVjTrCFw5Fif6hchqKjEVC3Ezk5
s+CJXSr/aqAh8Eq970NmLCfdf07mjwjvWCngV7/+338uhPP3RWuqjapGT5R+7J9TZT3jX24/zLKt
QAvH9UVJUGTVrR9sczvNPrU2eepDXioT8Q92CmXY0KHLCTw2u88kOSTzW6d5sXtIUwRsJG2EZpt/
RGlXkC1rN8emLQqsROmXQvEsamZqtW0qp9j35ruexsaH6IV1MeEV02zlMmJZtwpasskKoj27OOjO
tvZI54s/qlQv2fdZgDUz4OF8ydvNEPYC9IkO9X22P8hDqxfByW/gh5Vzdw0jnHvOMCusGuGw3AqG
8dE5A3FSc+5bYYI+QJll1u49nT1tWddhgtSDOwsvwsnY8Z19pQ6emgkQVd325gst171tV5iLHJQu
ZTBUZxkaNhQ9G2FgRSsn7owvHnAwFzbR96HD7OG2WXbx2pJITzI0VzXdT6phLM4aQ9tBaesvY0n8
kBkGrwIo/4/KcX8bGPF3bg8RSFP95DyNoEabDlZPa+Vkm40hfFBaL8dB9dIXutk5KzsC5Fi8/+ss
BEe13IvkGSXPDZ6u+sDLdpbPn9nVCr5lAK/yUsNLTp/rq116xTf+iX04V3twL94EtjjmNvuQtYkB
IZmkmyju+S0T+o2szfWuU6PlH4CyVjSxg9esfeSzeMKi+XqdhsRC0IRmInBf8G7AKSvIwxvZVyIE
mPyz9OCNbqIg7TBPvj0oJ5Le61tsBnu1CWe6PldG3oybNPMiSIRVfsw9fNFLu/fvdURA0xokbLvX
pkfTifIuf0ehBtxo2drWA7I6vzsFttX/mk9qYQ3ypA8cclR0pHs6aOBzlWbMWfOZPEyTRzmgCC7y
PvqRI72E+irnshjSGkxWw11SWNNRJNjFVYBauHCR3tTtL7+OV4xI9Y8UQ9BaqIXz3I0BGk0kX0ej
QF/WZ7WxHmM12Pedpu4Sg7xvVTW+1oPzuy/SPyciM3gSq3sw5ekmzOnryOKvnf3qrcZ/7yC/Xkhl
jehDUhMGG2Wsqsz5iRAWucoszFms3PLUHW6Bp+4Kv2QZCtwXt7QaX8yyYcQmDa3bgIoIwFfVbOv9
Dsni3AxN/rn0AVE8j62/lWU/QmKmczap20Vpn7YGIox2QqoA4lP2i5Gj1w95Far6W5x5jHAmYSHP
fadnD7/wgChm2nBXCwNcIdV90pZ8dqqmf/bmgzxryOSF9KSN/TGRVTbX634jOHyeXFdcFuGMvo+N
YCO5CsKm9WjGIrg7GQIxzdHo/EYw+vsOmEHjGHB+ZD1IEVh7K8vXjsVIZOeoe+4V98KEciukNhrE
4rueNucuLViXBPTt53lJwQ6yyanornXIA8sXKD/w8mer9Fmo/RPd3RdQv+0AmExoozLcR4ZNGzAc
219VpOZA17onR9WdvRmb2vnvYaLRXq7Qf2Ck7iZ3TegQ6eXzQZ7JA/rx6OB7yVOFsQYJZdZh6+55
X/wE+d58pjftW1aw81x+ZGCnupWAFL2lBq+upL9BOh08A4KYkAKEpDIeGegZEM21zaMeV6+Z0T5a
t5m+semaoVmaAWzYq58UGIAY5xp31XSl+URk53dbaaOXCW3/JZ/scd25tKLo3fUAXZghzSI6u2bh
nsf5Kpwn0sYInFMa2s+aQPNJ4if921IneaDJI2zujok9KSJRiSK3V++Kz+XB0RIY4bIaGeGI2FYl
LX24OfUcr1U915pGtwyX5VY2IypqDI1SmcdmiLszvPHuXM8HeSbvDY7OPeFSe4ZAAZ6WmGjfPMnG
hbSATx44fEXR68M028L5CbJaNPVy3U78MFnVtBv5L2tu0VyZcPZyja7CAgUjACP275Jdnsm1vOd4
8Tkd6rPu20eokvV1mWR0K9oj8G3xLf9QC//nFLkOI5r2sQxjzdTY3w1UQsFkeD/aniAjoxUGCik8
VU08JQfkp0dv8tnBEPyw1dRsO4Zm9erbdnIAWePtA+wOr1ZlfMo3hZbvN7MmjMzxE/XSlvNqSlGN
tRgLKimVGoGCA34VCoz0kWZmWxKhHh79nje/Ldo9mYnagXiQ8aF5gLl8vY2/wt/ajdjx5N/fpITP
1FY53AuVah3YYWOrQKv4Mv8JdZx+Zk6cvPBj8sgDIEtYD0X9ZozDyUDth82kBoPJ+k3bZYjnQdD2
jyIPtENqqtmnzawqM8dzFXAXL/+xVXttN7LLfjEcgeApsvrbn6I2beoVCvOD/KrCONUooDYjSKoS
q+tcHIdzslVyrzgKwqSiqMJJFeL5C7DNlXQnTnZJmTyil4zaIx5K5ftU9r+6OgnfR+HBc6vQ27XT
LE9LGnGUe/No0OEnjeq4TpIRQFIkGIfMWCNCUFXLfUlS3jqYYT96W1fnMi2LndEjxZPwM1WB/Emz
jo0reQ04YDYD5bbRyMNHaKr46Xh3125gvSuKP2wHFnevTK3fasVrnpNW/bTmVX0N90QJu5qgV6Bu
cUH9o0i9b/m8GIpEs2/R6n706DK7mdyGTm84osAwVpOX2AeDJe6yQq/nZbrVjTtL9/1jghkcdmnV
77vRT4DKo6Msy4boWKt/lv+sFEpBZODF0NR4X5p99SpaG8e5fmsdLNcY9LGqjc7wWeS4+pQgeUqS
CSCLBWwODaX+hk84vsrLsUzFuS1FtWaGCLaWr5anCfDieprlJ6GeR/smMPRNn85ZwbOy2k7IzpwL
z4DKqqtFROWtND33lom83BsZ8G7TJDt1ZZBNW6vk1CxAurKEiufUFA3AJ+8APVoPptr62SD6TCJc
vCgKTsvfPJj440lP+xoJV/82nxD7sJxgrY8+yRI42XG+02ed+dSm6ct8ZYEyRq0dr1RQWnefqZuw
iTo4SGGYXM7Ke9gii11E2qr8RfdN7t9xsqxddEj7ZY9ASdx5yrtXe5oTsObxVG5CfK2uDvGAAGYg
M+2W9ACWf5leya9Lmk1ypau2qQ2H3Nay52AK8qMQHl5j0m+vDbv05UzL4VpErqutG8DXtyrQjMMS
7221u9KzGOQ17DGVUWsbZ0riF3kPR3gDzLzVj4E5ijt1l5fU6Ox16auwMvAxQcs2Sf5MrGEbowO+
9R6BtGBDu+Wsms9i32TCbDrzfaiGp5SO9RtDW3tAuBrtowwf9PLzp1/wjYSCmadefNhW4VwxBENC
76f8I4UjuafSUuKgQ+Tkj+SDEE7jPtHfWEEuNu66iMy7PIsm5SXMJvpD831jMvODM6R6+V0dS6on
9CjYk77IJn9kFucaGPlWVRQSl2ZvkAzQtvJGuVYaihdbI6iTNae3TliAIB0CqdiQLbbKTUt9ycF2
8V//I8NFihGD8NWKlR5JYe1AspyP5ilh8uD/b89BBHPHp5eEXjMmGTwrUC18LL8DkPyEHP9TdWCk
djbj2ORrT30llAWOUZhR8tKUjlVHAWdMISaL+L7+FsUg18MkyggG4Cwn4PQ+uM0h6kkNk4IE2hoj
oBCT2K+4Muw9RnDtKsechJ5FQyDahTzNoywSyNpA4wg0CpZ2jDtv2tcteZ7V/MyYpmmdNGLmnFkt
7ioruHPVT5b3Chm7wPJQt4F2gcHwMDSaQ67dOQdqltZjtEj4XL5RSik0V7JprxMiAxVvctxV3irK
yim9kb1X3rwaI8jqeRipdKTE8p1fCBSVaZDoQbNk2Wz6qVHsXCCiVKMH4yMLy2yVkYu70J6gtVtr
34pRV9scDNPtD39ec42/BrtmeQWQ56yzuQoY2/bWcwXyHUzHe7akh6oWMMxYrTibOlMAs4vyA6Cv
Cm8tHLayE1ybEa+/IBv8b8mkJmPtAjSEOimr5iqpXSzsOe0BL3Sfxiq0jlIjCHuuOg5KvsWJ/FlS
7LsXsTK+BLX/lKt1d2XkDdi7zLoWXi2kb35ylQIXuzH8LfMrLpSIJF0UrGS8zhVo3aJXhJqJ6CwD
DmMeDcZNnvVKMh51TBCrzINKbnb6mzrG+pXd0W+apeKy/Lzq8pWiE7F09FyeRx8dPl076+fWrZvf
y89Nzb9MWmv/NMmYbpiVKWNQkgE8029t0wNQNXee2I2kh8EhuFRe4ozaLS10tWUAK2yxkb9ai0Xu
Wmv1+jLkINQWmWM/zemUkj1JvO0a1uPvuFSLKyna1aVn779QJBl1PrwBGXFcRe0mToVYMXI7J36m
DbCVcrghj96GZaM/LR1DO8NGxIboEpIsRr+91C55pwznqPge+dZL5hsdzjJ2v0qQt18ocsw1T6pX
rdTCNlbpnRZcng8w44RmZF8sCe68l0t7afD1dVSX+QHTS32RZ0Ex1pdwvjfN94Jg/M+nseevl46L
RiTD8j15sbbLu4hW6QgR18zN4tCiyX3qaVluk6J0HrRvg7VfK/aXxBhezWxQf+vea1MkyiNhqF83
Cs3TVk8+jDRg/JH4kzAYLpp8iFoz79Z1bLNv8F3jyVVHfx/CcVmZTWY+WXlqXqhZrlsyjPRVCVp+
u4iXySsM64sYjepS/HMGNF09tj762uJFkvKmkFCVQHupZ/1TPTTyQn7idr2+sicCepUsS/emwaWR
EHcv5jJACOEJqeLcorHMPn62EyWDHV8OW7NU2/eyU+KtpYXGPmrD7l3ACVuHDj5M+WnjDdmKRLP6
OmVZ+x6ZzdOQhC54/spCSujpa4uO/zoClHxVEnd4bvz4txoI632Rf0K/2GmNzl6v66at2qfee1G2
r1ky2heVuZwk5J2LfBrhcgJZqYMayB6qLwUJqVHjHTSWWC+9TpnWacqbvKp7tT/kAdbwIf3+V0ii
+DQuRBV+T+ZkepgCKFBUnQSTUXzUODs/gtiDKqVZYL78ojoBJyT5ovK/6XhKXmKUujjjDPd7QSh2
NfT+rzD29gNBqhJvmWox3a4pLS9AjOGiBebP3LfyLQ7Bbt3OdUgU/nPOa2lsiwhvpUny3l8wJhL0
b4t+RYw5mrwid7WdkhCuHdgs/yRmSB7cGUUxlhHMwMGPTl0l9Ltuabs/aKF0ukG6xy1U2m+sF8aT
RD8WWPkqEorleCnSEpSR3xINk/ogilN+tlJaLEE6SU1Re6Ii1sZmSg7KoGy8nk2CpCD5bTyeHNqG
K3y4qDjrzUjo4N32u2nt6nh44ipGF11qyH/MFIRDazNc6Dgvlwd+ebC1baxOGqxGG5o9OyJMTHFa
rJqsGa6Ng3ZV6JF4M9sJwDvipp8oJIikIAmyV4j8ccDeb7o4pUEzzzd1rNxL0XSwtnosv02Yz9NF
gZM8aDaSKVyOzi1Nq/hV3k/m+6kC3CgLNGebeGJi5d+FRwx15qtR5I+6HwSu44DMAtM5NyiaZSdU
+Dk91Fxb+qJppjwWUfSyCcp5cS6aZrTAVrJ3l6nm/PcADuC/L+UHYw6/0krRSWY+ZvsGFt2PuoO4
gJJ4LCZUkUvV3e51j/yaiFofssHDmHliLVBHMjPmFEJ1Hul5wF+G+cEiFgKxqBxc5TDbPxxr6pgK
QyD3Jql3nepTyJjf/Vk6eaDSRF61HrqHJPLrGcNjvGmZIDrA1rvrAuD851J+isH9z6f6mAHx70L6
u4QIC10EH61fpE9VYYIx87vgQ/hRfOwKkLHy0y7JQEX150VNjf1COzRlK8W2gYl1d+RL8QJe3QY+
zoz0g1P2ezIQzLQRxHMK2EgI5hX53zKHxWRB2pveH9ySpDSKQMTo4Dh6brV5U055TV71XOlzkUxe
Uc4jpeeX0EAOSzckQvLwWFYpHmP43Wfd65JN3oJKNi3qq4FCxN58n1Zbsily1TnrmN6pYWXlM7v/
m2GK4kPUw3jqw1FdW/NlVNPkj5x6YzY2WqdMVwnnnSlmI18wPNPmiTeI3kbQtptO84N94nkrmAHh
d5S+NfolRpKyzKu7a2oqPF1TWbmVUpEk24P6ZVRgNRUbMcTAsgXejjCn3wCoMS9F9gjxbR4HJ7BW
QQkHIh3bDAOF4fKa+6+CuIgL41v40GbGlmlkL6bphScXhfhJnhG5gE9vvCGOptE8i2nAiwBCYQR8
0pzIuTUFOQ0J39iraZdniRcfGqIdQVnfC5gcqKhIdOL5PBdhSrx05FQXQ0sJsY7c/EOUg0sEAIs2
2eVQ8i5dB2lHF1MH6ZJFot67ocF3h9xgpdGaBqXBphzpMamodkmL22RmkaXK1hXNkd2tzy+kwEgy
k+fkpTz4nr1y3mNq45Z1hf3w5y2x+jrZEXNJokFrf8sLRWXNXpgnj6jqrdIMxmqZmfzYTZ6wspXn
GFMgbybKxZTFMRDrqyqaEyHMP9J5KjHqjsAbURfEigyfEgnMRv8b+VHWfnnU/yxhKgqGPoEhi/Tf
dMrsoMRht4pb68f/76r9P5wLwFAtCpxgdSy2QP/y0KOwUqjbUVupsweulnz/t0Us6nkacqK7iNXm
xVSaaQdRkoROtaIIw4ZW9g1kB+FfvQTDy6Zd5ASAmavQZW1p+rTX+jrE55b/Lmb7tVSbyfuL7myI
LhXNm1Mx5bzn00RU9sBCrqMY/9STmmWl8Wte8XSlTjKcQgMXHj1Ud1s4DM5t2nWvhQjGkxURqyY/
bZryrgzWacIvfy31aTixzdrLHYaL84S2K4Z61IiiUjYDqsO1nANAsQq0Du2aDoN2iDwG90oXlOGM
fDY0EvBQu/XeGwix2SD2fVoYSqU/ocP3WTKWVm6vKE6iwK40DDtB1+///9+YtnAN/hcPyXV0xyFC
gnAGzXL/zeaYRfPgSTSgsUMnTmKK65cB444NxxsUZFXscqMOCZXjoA/E4C1pBz5M/23fZuNpMnBq
SIdephOk1FSRvjdrEgBdq+53iZ1WX/KBRKm59G6nAgw/Mr+L3+rxHf4DDPIksD9d7ZaGWL97qGl4
3xFk+y7Hv20bvvB8rxv+T1mHU2m3FrBlb+RV1M/TkMYHjBbQyQdzjgIoKKqah9AenU0weBc0Iv4v
Yo+PWmdPXw2fJ7Gr3PGea0BHEr+4N1OM2Unur1tq6jt5jUvJ3Pl1Tdxon+FRFiVxmm0TFQj/Y/as
Iqd6pjTWo44IwYJYIy7yEkFBsJ8UcmSLwrOxSJolul0Mo4M/ECgfBtepUmF4T2rxxU4Ja5wQa2G6
n6LjQutx/ZyUVa0V30iWp+vJFJ0F1LCQWJ3ovYACgnQy7au5SZ86Q76LW9L8/u5CCQSlWOzHhFLZ
2nhPDDegwIjt1+yqCBAm9cYqVJsr4Q/P0N15HEtL+1+fVnl4tTIbRqpSuXeiFhh/FNvd1pFWnOkB
6DGSHVLSUzPMjhP7rL3R1N5LmZDUW7D1el++ESTwX6nJpocp1aDsx6jd8tg0t1PFxriI+7MTUqeR
Dldz7nHIg7yfJ/X57y0/qy8L2SlxCfLMsOJiNUa7vmjvGqz4G4cK1d6dnN9VkTDbaOPI+p5IcVLC
vaeOcX2xbJhNuSctavwkL8TZpZzu5KOrK+PDNEf3uFCOJGQCqNefh10l1UQFU/PizloZSXyyzNsY
JdhBQGCt1HFgcILtfmqSGFCfq7XPZu+11xwvAbm26fRVfqBqcXgySnO4O7riXLyypzYTzcm1vj5Y
K9kd7Vy0kmmt7qoZE4tv0N2ZSgrdcr4cYsS4wrT2VTTYOGnnhyG1KIL1NoGHIOaCrRh8qiqm1dOx
dyjwBK8LqCkMVxNLWHyz5Pfk9MZzyqs/sesequIwFJp4SP9Uw8yzZl3iHuTDnAqCNBEfnBEI4ZMJ
WwOkntvSgTcCMPmjDZyI5thbnfi7zh4z9BOe/wFm4thiKv4RquY+6KprAX3np0fmyvwmdvTeVwYT
wJsa5+NWLcYAgqv5KT2KFV2aE0ber/JKxS12iMrYIvmqUg5T2ST7OLSi91EpEREoPLplOp3VNvaO
I+psvJpK/DwKWI6zpVRWW/wM5pPq4SMGtCq/WLRzULQ6/u1hsJsvc10xHhRABbUuhjddJUtIGiTl
lyBUu8DvA75JjytlTQRuvbNIQH2WHxgtaB5ZgkGUTPpGNyV7qxjHp9LNxifK/Kz6xQCapfUGNAhd
am9Up7kiLa5IMwnIVKXcepUaCh9m5ZKS0lTvJW/eu93b9lNr/Sry/jpKOdV8gCKJsGo+GP2oXoBd
4mWrniK+/03UBwRmy7oVUdjZmTdnPSeIya2ETrHuZb6S9X15RazDRhaFNA9w5/xZz1iwxmHo7zul
RcUxH+iuQRaLvcY9k2wtYHl1dlZ8aCLBsRfk8S7J9rUeWefRM7/as4KpmpVK2lSiKWg3eRo1rxNd
3zVO4/o11yH+TfPZMN+TnwZF8Ttmh3vrRr18ILpZyzK735blQ4fnbVGrVJTOvcvRq1WJ3lNVPd/b
BSaFUo72weiQTicZaCpe2T3bic/UHhFq9mpCOWeIy71UCRV6bZ2pykHSZU1EF6q9moFOw4/hVB4U
+tirpvSVbWm24sjK/+XvWKSOSXmuR+e/hqcXSlR/3OyJF9R7y9FImfYqdvB6vfwYl5+g/GGOPbpK
h9/VpHgD3DwerfIo3/waJvR5mV0bL07WkpNWebyYbGieG0s1HqoV7+Vtx9cK1rU+fDYjUC7sJNC7
T+pwGxNkl1qVGW8ODBydrI+rV0zXKImSq1aE3bZGur5ppR+nJF3A9PU5mRU0DYibD8chyZPR0Zhq
2BI+UcaAEsINS//x00bYhk0e36yH5pMZjkyMlDrHFgFWcgT4GV5rvf6OapjZW9j5a9UjoO7BopOL
AlZmdEJ965J49rys5ehy3WtPKE99E7Q7C33SE01pY5Vl6k0ucIVrBecArzphBVZP0Pnsi5rPhpDg
HHkm7yH3/vPp0DoB/h7V2Pz9w/JsEKmLGr6DgGyE+JTV8LNhc3MQrFV3cqlGkNx6wMhAkF1vxldC
vxSChLZyCJCDgZEOwa3Dh+YT3a6X6lWOMNM8zISpc81t2GW4VKFDtqp7/ns2TDhHorwjjagcQACq
Z7cc++X/1vRa+YMiS8K0PGSOGVzrkPFKrwiv9C3S0AinFgcaZr+kHFs4Q/CcKz+pd9OZMAr6AvVI
lOI0OxTgGLibPFb2jRJs5Nj392sMmEP7UitpInfKgXAxG0Ua4R2O7U1fqmFYFkll4G48+yrNi22R
KTfDsW++59t7y1ZsSPIB+R55l++jiGqMvJSHIWpJjXXG+moRqTQZyWfkAtr1a5fCo6+2uAQRPchv
L55pOQ0OpiP98ZO8BTF91cuFG4Sl+IrXVdmqtaPfYkVTtljxhBmJJylqlH1IUbWHIK33qY0Np8Xz
9mDCgYSOUIZlmLIz5xlWjY1HYxtU2akvv6u85qcCA8RqefiWfkQX9eSAzsOAPKQeg7I+FJdlZPCt
s4u46DlJ+r0ejBRKRkYbZp7wkBXKN/kDFui7do5Sz6BpC/jWd93M9XMx0GmxKaeshyJVsWqN3+Rv
D9lu81KRnLTBWFcwr7fNVY3IXZ+/z15PIFxPItjV+Hv3y1eoGCK5yn/JTatrWLrRif5EvCqwTR3M
yHEuqXlaPK5uDdoCkctGTNiHmKRXYTN4R4aCmSwzoq7zE2You/rSVdq2zPzsqBIzvDObfnxPguhW
Eu9zoBWMSVI41bOP0U0ta+ruzewPJQBKYq/SvP42KIk4lTrSN3pMyL3p7kZ5oz0qrmSvV4Sh9siJ
Npn30EdkjxrrXcd8jFH94iM8usrua4AehvFIqNtAN18MGgL6TfiKtVvqCnZDsUuztpkfBa9FSvhr
TsYoz5NSH5cnsbSvYKjZQY3ia+qN65w54Svr0xT/pDadFaPOiV3yKKzPB7cleWq5DBL1w7Xpr/wP
Yee15DiSLdsvghm0eKXWKSuzMl9gJaEDOiC+/i4E+0zNrTGbeWg2AJZKEgixt/tyK2Qdc992Iewf
NlZVIHPJGvNDGMWDwie2eYuTYrR+xFVK1OY8lU+GnkIk6OA4+h2oshndEqNLAdhZkpvY4Ejdddqc
X0KjQQNaxQhWUMf/G9QnZ3/l+zbGRA/KSpmvI9PrLn/AWkpvZOEu3YT/pBAV0dYnPhz8OpXrEsdZ
uQGa22xlxUb8UGvVd52ODep0BgPlMSxRam6ArkCYJI9mrmLjH8ccGz7yGqzwmhUhshPLdq5S6I/N
AtRBOBOdCjva1Si+zolFj0OJjpUsmZXj7R6JkLJpwxAVxAYfIHhVursgLCZqmeDjoumfXCeQwxoN
UW9ka6W/FxqRJKXmkUG/3C9Oa5mHMpk/qTv169Bsgrt6YLFI9PQHXi3uxnXUJYR+j0W+9y3Hwztg
k7C8HA1Jj0FZ9TnGhdZBPYGNWK01V3rYbxaFt4bw9emKKfbuAiGY3n5UZJN+KO2zTSXmIQChd3+X
dLD+5MctJd9wmv9xLdN3iFc2VP6dQpMpUllsSbn0Jx/V2Z/rf079qcMdO+vRtqPDs3SFl1cl8Ip8
Sz83Yo2nptggx6rWxLH835tOFQC8oEd9V4RNsi52iWRYbydruvnNOmdne1MvrTszKcYR/tnUMLv9
/RwC/TEkzOfalfVL3WnOWZlTlE0lysoXN5oWlFrhPmblQS8q+ziVLpT6BUESJ+GuqsL2TV3HNyBA
hzmfte9omC606dUrTOIhneemm9vjv8GpFmoRqnxWcZq7EpWfYf2R8jjVNgVVfy6A45BOB1UCHswQ
ogtcIsRmmAnxBO19i6ARV/djaGfTYzA74yOsacqO2tHtUXEr4lq1gIjUkZInuqmNs395t6/j8KhX
bex+RWi0G00M2bNVD+dClP7LxCI1IFaO2nJ51qnx3kIRXsi4YrurGdx6cebW30viqB+bQb+7GybV
qy2igmV+3VQEyC/oQWV8+Le3CjlUG3VRb2amyyro13CNyqvW5imuIErZFXSRFYuw8JQsNUQ4b0fU
mP7NrgVjXbvASZeH8K5YnGtQ9ck0ztuY9kpaDZJMJs/u9k5/dIOguNIb966F5jxpTVo9JWxqx0bU
X5LBebl3+uj2koQ5NsOuRXyxVnrBP8rBP2/8udbWAJDLqjrGi1jECHDiub44QQfoKcAsf5+zCEhM
34MJM9XPoHU60Oj/+pb8SCeggoS65TvLQzk9JmxGL1baPVggVlx3qB/UmBFGVIM8u2fFr6wMU+zt
JYb5BybABA2HYx6aaTIO85K+oiFKQlSRGc8A/3JAAY5xUtdMG9O4TqKSetNJiuCcTc4P0/aatYcs
9zhNJT4h0fDIGKa+Vae+1+BZ1EW0VqdUwtMHGL0PcWYYrE2hZBcDe83RcX5LyCSntDfDJ/UCcNty
+MHi5Yo/YIBLkvFmDT4OaEOD7mqCPtpt7mkp6k7Iq/BLY2pOvgsW1EHo6ukazCFEh2U3lPeVDSvA
gei5nGaVL5/KkZi55Sykifl4fy6KAr+4PUffOthgN9VGsAfvs2rd1+ZeXwyLsH4DF0EN2dS/tqi0
779Txl2wVeJcn/L11vFnhNNLG0KdMp33e4ey95n4megQ2fIco1m+qkqs1Zji4o4T/U9wra4fDDs0
5MTb/7n5jfitAZm1ietx2Kj5oIZ+d01E86C5oXUpMCLf72V1W6sXDbIunYOvNKfkQf0ew6xnRPD9
b13zJ2gGKnZG1FO/cTM7PVZg+fZJGtRvNSMCAkBr9c/ch+7orMSlURR6qOW1D6q2iL3UtYZC0Lof
ZnPL/p6oR5yKx/zyRzxKArF4yi9KzqmuVoUUT9NJSUkFwKzQypNLWPhf1OflGoCrQUB4ay0ytbdk
zF+pxLk/0bFeUuxgX2w92swUh+loeeHBmhPrvasBBS04I+Wpm2uB/0KNLiIYXCzzLL3spWCgjuqY
eMKmi/btGLY3uywIgF98BEmQkEDT0/+VDV/gMq4Kv/BJUCZ2Wt1jcYBg2mN9cta9tt8HXtfs1Ey/
TP6VU5DUDpeKxJSJaVkiiDq5UfFOcJfZaMN7NWMujmJgpOr3hA3i4lBUJzmnm7+GWDXYxphZ8ejm
GyP0GsgzU7lVpvm+PTdjMr9nzZiB7PNvodvh5k95fGUOzTgYAGgLiWY1ZIuyigctYe/PLLzcjZGT
ZwSlLbmKopXayacx34RefLn/AZTYWNNGwSs1Y/tadWSp2/jZIz6kPbGy+F2sd3UrjdRfD1pEaA//
F2FN42+5YLdOuhIDFLXG/RVH9fpPyFTvzEzIapmiCac7qHtUrYQyOyRbG2ngklOg7e8FZDbc4jSE
Wbr67+V28h7+xub7HuUX8lnoZAauZf5Nwg6cyk8G2zoq+mH2LLXyE4Ei8oWE51CSxLKzEPis3EkH
4bSAiCNJO5+l/jUa7ggm0PPryuxSClJ47JOmYSAV7nQoA27bzMuLox5VV1OW8lFdohZY7QwH/9yE
ykobcv9RSt1YKY6lVXg/3UVYapRjRLpcudOcsj95MQsvyuXmF9eVaHV1e4tAs6fq0YHyHcAOGzwz
aJE6cl/qmETmzKuwpbGEbryDotR0Rh4hEtRp+AtnfszC6pusgcQbiYWrYch/ar4bH1Md0A2L6uKx
FASN9IDMmFQ4cMcDVWl/y2/uTkLTxr0m2K2p8lJc2rhH3fqo9rc0UwA40ZnIqjF7cQKLAdqKiTnH
BrQScTG9hk33Sjso/q5Bmlp1tnB5zICLmAWRgbYXVe9ZRUhGXs3GTgkOaRPiWBjCVRl5i9RWa59t
IavHqQNR10zaRQzFqxXT2bX77LnXAjgPy8BbZ3QUUgvaps3+96TkcF3XkXA3Tb/8KftU/+BBq7wd
LLoBY7v3OYWJc+5w7amdsUVde0//GiMbAU2JKGmD2n6yHQrM2+QZbx2KUov4Et2Uh9hSdQeQfGvJ
6O1BcjGGlna/nQtsJUrPV9BoWN9hwWMTuM/QIVYQscorfu6vikhZTxAPAc6Itc+G7ObVltzXuExX
6l1FrrRDsc1MLceYETL0aQapZ8uQRnvN3yGJm9etPXy4CqwIF1LfdkPgbUup2ytVSjf2cWr+Ugat
kqXykw75uXTjD+k0NlVlCh7NGIuzk4c/EsJRLJFpN0PhRnNHLJGVRMyVIqiWfybiXr05AvkZ3r10
gJNQluVz1w3NXs66vy59vlj4ot0zYGIkA0vbKS/6lB47MjEimhFYpBYNdfCMn3mKhJWa8MXQJwc9
EfSbjaZr65BC8YNCLVSDj1y8GNMd0QEm4s1WX8vOw9OEe3VJ6Nmq5ZZdwrQdWaMFWT2jE8ZFpqCL
5M/tDcK7Dm5LxLvm6uI1iztsOb1lPvrzJNatjFbkMovPyM+IZE4Je6NeMD9GCDBS2hKU8q2FI0AC
oGGBJ5inuT7awFIPZj2FWLiNX87oMIWbCfQlQSIitpiXKKiBC5U2KYd+8A+v3IvaDMXs0g2qGrry
IVwsx/S+BFDNIsbCW5YN2aFvvKOnIUKOBq/dZWCW1mr6US8TlSCE7f99ULT0v8dE+jR08gzddRYp
ov1X1xg0Qu8KVzpH4TkfQeVHx1kmyUuP2Jsa07xyXOo2qsAIgBAqXOobB/aZJ0OP3BuR1eG2Cq10
BoWXmzt+/JnIee/3InHE6P1drbLklPmn5azSQGyPOPQ0f/yumRiebY9JyfJd/1K5QiMZTyQv//0H
tPW/iX6BzjXb8Cx+RtIJ/ibq601JBIRrEZiLEH0P1IW6R5ja5zAo52tCXY7yMz9oGsmEdbUO8WQO
jKO6g/wCG0QziZIot1PdGk/1gDrflkl+y6r+uzqTws5umj98F2n4yk9XfrT68hkyL3KQ1c30o+y9
9zYdqscIa/yZTG1UbwK4ZWQZyc5NgQTlps/gibl9rsdvGjnfm6SL9FO9ZHM2IyYizdx1koz7UWbj
MQFBv/Vk+jyFlXfRreG+3mwNDz1w2zKCEwD6MBVE4TpACFrfdI6KLNJ1bPV5lGuAy5a3LL95BOdw
cWVTWEkH8ZpKLVmbjCJH20zFq5E52Rrka/ckNTfaNrKSSAJ5yDOYc1eHddAKqkV7KzpffzXKGTXh
t5Bog2e1FdNTMIbDZDwvaAfcqcAVVDkXAdEPAh2qF6BUOrgZr3kB+W3uGgrB58oP0gMJC8ZFEgV9
Eob5QoaOeGQrbl1n2hfLsvoaKsiTLUptBx6F7NJFO9TQbzzbcQwYhhWHGMbwkppuc8G6trhRWu1k
2gTAJ4ZTPCqERjGSDpHZY4ZwP07WuPEXVWhcXgub9kmyVOMLJwtWM+05wqCiBrtpZu56bdaeRBfs
iGQbjybEpm0iPYoJZoGDrZc9rjbXCs+DG2YoiPkUNOL1rsIc9P39SF/oLMIEChYAyj0EddCw4gjE
auiy6doU/mcg2uaqz3k7rlxgQ9f7edCJMwERG3VJvZj3XzJeNZrdF2UVbZJxP9ZyPKXF9HvZmJy9
udSf3DE7qK9FlL2zKxkOqVoP8L9jy3wpdaSgo+98v8vpaT2iUybxVe9HGTMTo6bvbe1XWKVvsV/b
H3NGizvLovjo4hC7zkb35sFR+qlV4Cl6EE0rs1xVLCSSVTvE29x05a/QRFnlT/W3GnvNCjqyfG80
rV4DFSVApfY/pyxNzk7aJpjaODITKJ9J6LFBhWSgGm6q9eaXXgRxbiGB1lUg92bufjiJOx9iFaMd
9w6NT2NxKYJSr1Z0TaI10ZHFAs9fMMeGQ1VsZhsg2cscgHaysVrKYurUlq7cSML1boljfyiUdtmT
+zpYU3DU9WLY2pCKtmM56NeEGEllS1AvpgiNbaUnAR7j4ouq104d6eZj/t2bEZ9Z6dlZyNzV1EEV
CfphRcuTiojZ6p9e7lqbOdQd9hd4dipRfDiW3mEhw0g0NZ1Nf7k/9I4FZFdLfihfauvha6GDcNO1
unxso4xQDC1gjHEKuPQRasIKwIT06i+hGzY7J539U++ldDr8weBBpf6Im/A6Unbaj4M5w7RIA1ZY
UQvJFsxj0fbHkhrCy9CgazODJu6PPsnosIdScEbNqwqlMNwHGUNEUlVu9VJo8UeTMPMNmXxE5QXa
qesgqi1HUU9fv9c67xa7CJFca3hQ/bLQl89DqUtYkjDLCglCEcNTcIrzkS2unflb/ub4tfLMme8T
gsg/FfpsbC4tliNRTfn3pGHEw8PjPMgSnYYxZ88GdeZ1OMEBULpGiunm/XQYUjKA50UAHU1ztVIa
W2TZUM3yGcsWdoZ11IKLHPB1HOyxyi9+PxwFwS0U5ej/0qCZLzfVDyYrMlrfpZtmlM8b1eJ1SxRi
RjfVV3VvefiZV72dw1EpxBZOMfNPHP3KF9u83rYay8eFjKtN7fJR5ia0AIp1ETctIofglhGEpvaO
FYjU/ehQtWpnhx5JO3za/rptRPmTWm60LsYevFJe2IeUsecuQrO6If+g3hBTjMEGz9dCFW/ZdqgX
0CzU6In+W7v9MKz6MtcfurTLHvBRQtRT1sAJApEl6dQsI2eF+fEURfVHpENpJlP9u0rWUIJnJa0k
ehenD03mXRpW0caJRLBPC/ytmp10O01Dz42mJvsfKxn7P+d53yN7mtR5nWA0w1wCOv8t6qmvTCJ1
gIifRjG+T4opCfzB3oi82OXkQJDbFLkvLuu6p7ySK32JEYc157wMtf4t8Z7MdPR2ejbq1ChD+1bI
dAzRQIfp+U/vTB35dYrr126S/bDQLNosER81aAiFxnCd9ND2xNMO+vA6AwO4Kg0ZJpTglAXjpzqL
+89A7cSdWBw8nqx7VLFBBt2CLPjvKyAydP5a4wUk5wSB6fPju7oT/M007uuG4CBSCE8aqqvtQA7i
xp6+eG2V7mQvqVgY7u/cSae78RZW1c20gpw6lSU+J6M9pgl0DbWUwwCVPpUxlr/p2fGePSNm6d71
qEPaydhKQe/AyIwrdZPfXguKaU3iIHAUt6nPjhW028Zsw6+BTeqFcchFXH4lyY3VfSnqU9Zkb6L1
y61aVflWVkBB8GfAyU26imJzPEsWm4rjnY7AaePU7a5zDVQZnf6PkQPgwoE6iLJ9X8UwO7IOPYVj
stfr02jN7IBePxvoBgVZz91p+/DUhqE9p6kdQm9wR1SFOal5iPX2zQgFwQJZeiatznrXqBFxA/mv
fJjsdnUafhgSkNsavXyVcX3rdHfR5/naQ+vn9Z7OyIPaL2e2uSu0kocqSnsK/aAqzXQWD60BNX2x
q44WmUW25TlrZWg0WxqdAwyXsxoZp1AQPGT1HeSwAHhpacYFbkLK5HFnei+ljS4mOjWG3exHQ1Iy
9wuWYcSAVR9z6JFsiHRkV+pBeFNHUZbjDfaAQRcWRg0ANt3R1TL/sav9m+sU6XvqeBeF0ahZrZeT
8QXgXfY5RlaKcqkiXdupOiRnbA5QCVtedGE/ZKwNqrSUXjX9lEU9DdRsbh6RKdJw0tr23bTan91s
S6ZlCLnggRrP9dMVB0GjVS+DifmWEx+7zXuZOP3yzr9+CXmbLEGqPoaAs3yByiY4zJXFv4ev9j4T
sOfrhrr4QZv/W9MGzasXO+T/5ulL0g3eykgmYNyhzB5nQlBX/YT32i8DiGB1ox/GHL21EhIVSR8f
PMKo1nepXpjp7GIHl7YLjpbC7t1dqmAANJ1nINKbu3/KiWq5zf3wplrkRhM4F9+gC/EvHdRS6yDX
FgVIGP2aQE80nrTeTRkCNKKbvGEcsd4LjaDgZOHiM5rs/kBZZKKR1U1P86igLCVLHcCfIgBGj6Rb
hsTCA36z78GgRbl4OKrqoDzIejJs25TdryKvzfl0CgzNeXb0PHrW9ObWG6hGG0IfCDfCFuQZ1bgG
V/hax552HheqSqL73udIwmYgj1Kk/bMaBwQUq7XXzO7KsYufqI5L9OtL7PC9KUIOXbwaRvawDoPb
PXQ9NIfiIc3LM/Ea9m6yPe/eLAnCsj+kFsk7ThkjhQmn+oBMsr7ESGa2HnIykEfWDQIqtvrapbtr
hVilLFRdhwHs/nrSVyTvYgMmokIUWkEbYJ62zVLYqOHKsswqx8s9YlcHEfFMnIFxGHt29zzxP50k
s99lbErKAnK6qs8p/sUeBuHISG1NtfCQSZrEgtDMD3AvXNxh/Mwdag1oAqYdJIiAepT7OzE959gi
INimII03NcaNQ6H73TnG1LSOYU6v08k1iWpj0md5QvxegBawEuUv5d/SXDiMy1llRtphQPCwTxKQ
T17u/Yz77NWmbPvGNv5h0CIKTLFh3r9Wg5SQVToZ7hWUbvTacj9QyoxXmlGYO4V/Vo0R9QLc+b2t
LfuSkXZBNS4VV/z6w8aMbO/AolhuZ6lFd1CfnNrvdWvaD1Vr/SzQXB9VF7CiKE2Rh884dvwfMGbD
A5uE7H/MWpRl/2PWsnVaPZ6uew4C6b+10TA7qnZuqvkUJenPqY8xkejzvFYBpRYi2nWeWV9D3wi3
qlaKuQa6j0+kwkig3cUrFtQzW4j4pErsYzkjpMyNaxYY2bfF92EtshJjkSRl9sN9HsTbMG8g0MX3
HuGfjgrA4zd4tIc7/CQI8nGn2gTW0isgfbHcutZUbA0fPrlDP/u6BAW8ogo8y4lgx6np+SaApm6F
HHfmNAdU4uP27KfSeVsKUfqY1B9hAyorLelvMCzLlTH0895tE/rifYJV2BIxQ3diEhwCLaPox+6O
9peFpJhUNJAq0Ig+LDie0tD6jY5b8PnPUZQHZJZ4Nawbmt2qJ37vgKtz4fK8LVumRTfzr9TwmiSS
QzzbGN6Wawpu2DP5PE6J+Vw5tXaC0R9s8fZ5cNyxZvuDmXxGA7WjtrqlM3eXqjtEmDa2oxYjr6nz
4qVGI7L8eZlvfxO+HhzV3xiWNuY2335Ty9JoiE4yCsj0DvJkQy7wfGBoCHYLiPVIj87BX8kcN7nE
m82RiLeib/xzyNh9U29kRo4FLlzwcKWJY09dLJdMXyWwStB47iOtNbYicsIb2RLIJREhf3UsRtfF
STQaFB/xcoM8W2rNOl/BJl5O49a9EReG4LElC6fJDBhwunCO9VxXT2WbPaoQqGgUOmrQq+KRqVUL
tRMcgbCR1nGj2UCSiWNTb9BJTEMU0Qqe52qELIjsk7ATfR9ZVb5XOSVcxqPLql+SfSQRmR/saqC5
Vkzcq40mf0DllNhtgMbIhzsjIPGJwgT1ZWG1P6puTBFpmMPJ4NvSAcQR70zv7qCLo8oZUy+tg5xe
kSCiRJZHNcHU3kTxyTS4o9JnXWjyora7YG/ac+m5P+q4b5+tJgM1RArTOk/HYJvLOtzblKm+stu4
JCa7UWE0zjm0g+rUUex5ZEMUrKxCG/Z9rI+PUwMLJqnKdl93W+XDaie4JXrgjJsGMonCrpGiVa4i
y7VfaFGAYoo08c6+tNm3TolrGZwL5RXCm7SNJqm9dfZQ7rW+RrYEouPiVCbsNHZFZF19r0SYXW2U
c6f7DI6fa95KORDzOsXmUU2+mo4K4L68iIdfak2U2Nbay6f80wnAQndY9tKRoNLSTLAQadYbhlTv
5JNT9eoU2uUfGuJkoI2Avu5MObEwKn+iYmi+pyaqRZ5a+GG6xxdmmuJQE5GUpAVoaH9g/kJE3RLc
uQQoGGY5sHxcptu206GRD0WzUzX8UUpnY9khIROLvCGSHnNvAHV8qVjWFcKuwKFqqDajc1q4O285
ZQA+oCsMrkAM43MIV/xuoBTEgWvYmrZKMMwKu2Kx5Vcf5aRXK6CBv8p+nJaVN9dNpKmeLKhd9ra7
1cLJWgVjfujGBngwHKytktBNuFK2ZueHx+Sk4G0hxb4NUxdlUNZKmzzS9J9zl5l7qZi4MomZ48b5
rD7E1hdfknbqNu2kd/f2h6o1mKIz1xnCmBUFjE/1F6nwrKjsdq6WVE9Fnb0Os1feedoiS161ev6A
H9nu1K9WSzRRxYiYPBAnEYGuf8wcRvwQIpW6gCdiy74kFrFsFc99fDL9Vv8A6uBD0aioA4LP3DaO
xiaiLidkTFb/oBaad0jNyJd+VMMOLt4OcEFWnXJkC3sEtc3aVaALtP4jrjBi3e7/EteGvI5tpd3D
LSuw6k3kdTlABtxGGqiJvXTdev0TjV5axQu/b+qM4DoYNY7p9LUPRHJVT68pdGtfIIlQI576RxBe
nsKaDA4Uu9Mn7CHDxp8jfZfBIjvnnujxpvf6TjYVaIE45LbK5UD6xVBucZoMF+DR9kUwy26rkcBj
pfmNMvO1bPvgezm5r2WGN1444F1mZAPH0tchxWFeNC0qFOwhsmNuyPiSpzBqlKPXGGegOwNjRmuM
3/5hTuTcOLjf/7z0YboE19e3Yvaro5jSLyarvO8jxUnLpJWKq6RatcAyN4HR0ORfJk1fzZ+STd72
XmGJ4CBWlu5tYhWpXYEW2Y66X6OU1/Vz7WS/lWzITRp2cxVGpWz4FdiV9t2M0YH5TWM9IMdRXai0
iZanB+yNqBqY+TM3iGCTtvIt96ImuJKmGOpUYKiruyvQ9/RgkzbGBnx+wuYYgampfVULFJVuWRIq
di7ZgvoJsLDaL52D5/Cc96H11tr+bzsei4eKCLrM8MyTWp94lyGQ/oU1xXgKBv00sQ0ipSLflblj
XKckI0Qhx6yB6bCp9C8Bxr+vlj514DeGd43tJKWnEbrTMDbbiR9oCDJ709iAvupBbrtl7+vGZXmG
Hg7vuC7ddeaU5ronomI1hTX/Cp6qNfUHYr4JatoouYVOeXU1x604dTauQYbUdPvfqxq44/5jfejw
ELguPSuHln6wJCn/W70nzuk30DMl67x13JU/MdglSzZs4coXZuX21Au8gE1ltXvNxv+i26V8QVq2
i+lu0GHol7704AB+fuP26x5oCr3YlDYcoq3CyjBf85CeBAxfOFp2nD5UNMRDvxy+YYYWdTb8TPuW
OMe5tg59v2Qx5elrLp3kqm4gkB5Q4ZL+O4F+0UUXc7eTdiqhzWO2Ii0FNlJAgprrU8iY2bdmY7h2
g3ZYNcSgEbZFXaop8VqFwox26tSpDbFu5uBV3Vr3RRqOx9IV87W+32js33YkzxA8sizSvN7J1wAk
TXQpOYycMc+MFSbl4DWqTAS7tu3fj+Ll2myN0xpYxkqOEawevMQ7BQxBkfY7IVltf69wsirtMCbg
bcnEHF+jWKcugMkf/b1RU2NovN3cobBUfyNMg5WiEQjZ1xvfiAkmk3iq4ib9ZusE6aXtjMyToyGp
3Y8+Myn2K4vNv9jFFhF7mypklQKia0D+6Xj3vbmVvdwhIzZidwGMZAsntHuyuyiBPNB2FE08+Y+M
MKbvsWeaI4SXMW6HWYzQ2drDCFixnFJ2Fz8CPhlnX/BGFV+acUOCG/YvDpf5M6YuHsQ3WXbp+xh2
bH1znWF3KS8Q/vzFItpkHeaI5quILJMu9D9IjRzWwvHaJ82YG7bmoXGq5xSMJ4l73WLpmRcvinop
ffQmfmnijuTeaKakv06SD7TxXcjoXvggJpwelN2b/6GIcf6zMOhRMnWgdbH5YCj6q2RahB4RobCe
T4Ef69sBOGzrCv3HcmCF5v3ASZvi3e6rbyik4Fga8pab5nzso8pe20acXxwRIt9BDVMzDB5ThO9r
y9Evvo12VFXApqqid+EGv+4rIMbsrYp5QT4WwdYpUV+QjeU4ffOivgqtQihlJs1L47GqAPUDZLKa
3gYKtN+b/zvINPkW1zpE9bTD0bZ8cgrT2GbzLveG9qIuqRc1WNdcJ7mjvdBejP7HWOT4f3fRA8N3
A8+m+u+xX+X4/x+LaBeFOany+Tltxn/SmJGaXsBSrpTM3LlDovNlaO6dCi5jOCe70WoMUKGBCbIV
LD3TFRJNsWsSxrMmENpTjEf52iTakUC48Mmah/BJzCAU0DmTZr5cUy8RtehFinFqtGmmF+cSOQ5e
dluTCMzY1pBjOXLXddWDqq16U/o6L2eV5tUMA17A7iiFV+qYhM6GJhZImi8Xv7OSC/QFJcxVG92w
gBCndolZ5ehPxQTgwEU38CQDo8fXUtV7gWAfY2F6Rslb3+axqjZNFGTI8zreQ+ZjAihRSbfqxY1R
2KVJij1tSbIDW7wxdCd+kssZFZN04y0gYHFUnfBxJjiv97IvM8X0usvyYz7X+l3/5+vVt9YxBGoU
2BOl1n2xlpaw6LLsRgLcunO1dRYDMKdhra07K+UoM6NNo46Wd1FjfffLmHAALt9/wfJLbbu1IRha
NeYbc2cYRf+t8dpmLXIBoBQX2N7rhqNN9OVjTTjbXRMQFmJVsscmSKG4wZ7rfy4HMyLjvaa7gpmy
5HsGf4NhEeeM1pcPPpJ04gD8q2cRd0d5qt+64rd5QnhMZuzkyHViyyuoBFYDlexwjvrHwbHR7y+R
QGNmnZ0Z6qPE5h4LaslRXGCX2hipdbb1+RcokXZTlNnvcYyP3qD9EGZtr3PyL0bH+5z7WqD26v2V
awTbCKxkXhXf5gSsmKNvNLNiAdOYb2brHtOa7k6CDcdZML7aj8gwWPYsdrPCjX/2aYcLOYNzK6fg
xKOrMaHBibKSXVJbeNNH/kQyXCYKBXsgAER9pTgpbEza0Agi4gh7JMsE2pad25M7o5+GCfc0AbHZ
xgN+2e0qlx10Wedfhi54SWgcHLKIDj+IcqdNzzo32VLop7zrYfIpVpZR7ztP3qoo2k1F4iws3Gab
DV9IYtA3Wd+IC7hI7gNW3vim2H/m2LEZgcLcmC6Lp3CVtW30zN46JOOB3cyMgLWonkNRRLthbi9t
jf9vjErz6Djg6Zvg4jVWsPLL1Ga6oYfp04rvMzGetEK8uq4JLJPdNTtBd14vwdxRL7duKsYNCScr
o2CSxiZxRMjxtWbtx9g6XyoIvIQDHkjD+znbFHVn/dM2HsHpZCuTnCtJ9FLhtYhYpmE/dd7PXgTc
6WnfHXxiw9Nm6Zt680sepBhTYoSb0rCPtPVxEEXkpcgy6V/n0jlNomZl4ppXQ2g/G8N4dPlzJoKR
HvSwv+aFe/ZSvDcguC+15HnuWOavBk3w+cFs6PruHGiJuTYaTDYM/nvQCc5qCdVj3gXpMxLZ6Y8+
7mmeW79urzRMXpzB3M5B8dSK3zr98NBCeiHNj3nK3O1IWHAdi9eACFCYSlZ7sAMd+V+31IP6+OLr
zfsg4vGqpG7TctQB7lgMy0aFo9Dyc/OtJYub+tiPpJkCik56vqv8WUdnp8uXVAynIaEuYvVZtzWW
eYyqXIpokCWjJ7svkwECNA7L6qkburdADLfcGKPTH2Qgzu7y3M7dOtPz6hYvY/zgu8j4UH2UxU3I
Qmy6udjzDjFvZPRYn4UFtj2fiQDsNh4CSKPdAIzdoLdfSywWIV/ZyMdV4L5NIfkv/03yxWSFG6OL
HKf+mWC6Gxaldei+pX2+6qaZQTtnW4E+Rn9Mks/KCtBOEsfbXVqw8XH1y7YuONXZ3j7o7qH1DxHJ
OxKLbqHvxhFkT7LKo69z7+696EqwuB2u8uTr0PvrmvARG8qBGVyDfOtnRIlRIkvJi09Ok74rmpPR
gP/0w7WhazDH3kgvCNaR/g6J5rtg4Hnws2dFQOp7YaxrO4SmVWnPAYSnc9hTyQvhsWA4JafZzc+G
WCQk1sXKT/roN5u5HMVZjKynBrv4FfVOsCFFNH4w4FAI49MawIOQoz6kWHDMcFjFoFXXREjiLbMz
JCYYvWfPDJ9lGK5jvyDPE9jPKZMfvgOcpffD16YNiy3VnvfJ0On6l3gFcvlFDll9zXsNdLTvnXn6
9GMSA5ptlubGNJdMErplbNA2HUJAw+eeeBd9ZhiZqjY/ji4gdlH3ID1H7vT4/xF2Xs1xG90W/UWo
Qg6vkyM5JMWkF5SsgBwb+dffhQY/K7iu/TIFDCXamgHQp8/Ze21ip8K6uNqjea+rWBsqQEpt8rXA
P6dUW6/RvkBRaIi2jYdVykRm1xJOM9bHIJnMI1CTL4n32viFCm6/+YqZnHl9l3o32c+pQnxRLutw
0q17DFxnUxflwS3VCkHbcLDtJLyovvMm20z0U5FLuZm+NhihgrTp8sOUeJRvwO+2ca/nj1lRgoqc
hEpLEb+M3QZE9RoIRsi2M6Dg1kyDC8e4M+J03AlEDct78qeovIoN8z4rufZGjM28vygehZFn59Wd
I0UOoiQlIRURUfaR6F9hxtI8w3Up86KXv5p5oj1oWuW5yCRZGQgMg+EYbD3hhWCfQC9Os6bdLMea
dp7uIyR0EUWhhsvbeFzrCMu2VFEqCSN4MeV0rRHKuPMy19xFs76Or8xYPLVjC2GC/da0k6xNcgND
cnlilFuSImoTHROCWd1bQ4TjPmoWQQfDQ7aB82mR4NM0QMRuJaDG7MES1UidhZ7b26WX8R9bX20O
If4VG+Nps6gRyaZnuxAm7D+E7DpVsI37Kj03Fhs2ar3h6rqNvUnoYK6RTYfnZQ4na3fcdgfB4/6l
btR3dDIkhnrjtOvhuF17r9+kJo/BTm2e8slRDpZlo93nQXptZfOxD+N3S1ibNu7yF1AV12W7ahTf
tPBRFi9h3zMXIwLo7JGmcCacJFlFGXEUpN/6T5lOJGdZ6jT5hUc3I2lPTMeYUwdqMWKHUT41AzeR
YRlfQqukaQADH/+hOuHsjbNNBlWV5xKRjaWgYyX3E1zK4wb/9Nd+gmpJc2p6GlQt2hSCFa7PNoZV
Va+KM890MwfUQGsar1NxDKvKuUujTtxGnSzIededVnG8TjqXzwdjSjI4KgPh1t70c/mJBd+9M6ar
qAbs47PwG/K8d2XwtQ/yHFeyV11lW71Oqy9K32bLvrRkVdl5hHYygAmrtY3t+NoGDQzOzhXk+Ubt
eYzYCOcz/bStr6UDmSxVKaSgSczoY6bm4UXKx902SO6d9tkZDHG3tEWBLDfXBL3P/TBGZ4nvcxlA
PmZWd2xm6sdYiQwm4WA+pmnx4dL898tP1/6x20GYqDue6rkmNEdTTu5+6bwQSt/XAS6XUy+jB6Ki
K+l5kqnU0o01Ql3ce7kDU8Vx79ts6FZGqUTfSovavXW+dXMqylBVNhquejjKYQ+tA668IT4UtbFV
YC8+fHiGDHwztnqDi3k1iPcImD3e6WlcXDSvttHYEwi/9N34ykGKGRNs5yZaB7Pzr0ROAD68o/Oh
2FO/lukMGTlJFxnREJLGdGTWfTCTEHEvEi/xvrQ4RpBUVB1euQmKerjK20t3LUq6MGu33AzELc+x
1ep1aeo11XFB6tsEv50lbL8tJsFtNpTvlu80d1EPU0frtJfFa2NMOHkav+YB/1kzlbVwAVk7jT7g
SU5Qe7jCPA9m16/kZ8kCU68HLnWGZ7CA5Yv7efno+Z0TtWC8s8YoehvIitonjSIOZRLZz1Mf302d
Bp2UcWXDsrjKJJOjmFNhnHnbt0hKDMW/MPHC5cpU5ZcQooVl1LKKrRzVpMzG3+5Li9384s4v2mBg
SZANe7MrMKfQM95I1Ebr4hhAu38yWvdpmWOwnjKS9yt3I6oQ6WsKZ+ojEMrUU2Un/yP2HMPHb3Z6
zWEhifYVb990pf5e0wY8sxFSd0wt3BVWk/woXQ3poF6XpjmT2M+EguLY8K36bkmyNokUA34WkizU
Ehi1aEjKHrfWshpFVCk0jADKyRccl1Dl5hGpPLUi0m6yOvWJw8DiJgatBcDq1Q9SLiLfSyuyo5rG
+dyA1j9qg2be+45Wn6wRI/V8pjaBRVgoR5NuYfpFzrKRp74P+nppiuiQBdY/Jw9T1TX7iP300kfj
hru1sWVT2rO5ZvRcKrCp8CQNcwS5gcgBuH+WbiRcVBUBrV6nKfeymo3pjR/dpPgUF9siMfJfhLRS
VxsoPeqBurLPQ6jTJByC5KaAF0AAh60YNk16Wm4L0XBPMQoW5K9tkKMc//2xYv1j3o/KB4cNrRRP
dVnc/uih0Bl3tUKtxcmgoZeA5GDPHpJxMh+5+MvuJqaZ4BE061NTWfrGTBnhwru2P6VNOO6nIho3
2nzKjCU/jz0EcLVobbY1oX6fNtlV/lUnHpp1Qf6ffr/gXrBeERLRtKce59xb1RJJQc/0ms4vpkXy
DlUB0UkeNUfZNzsysfEYB9pwngjGQrXkqO9oxBE7T5F1H/e1dquVPoA6XWrvKUp9FDTk2y92ed+t
utdem6cBRAYoDmUrthLxZBT5+B/6CeMfNYJumSpuN5VoVtPU/7Q99OFsxyzH4kQu7C0O2em5lqa/
BkgRYEQa8X0xOdHayfA9h5klDmJoebjML7Jx0qcBOY8BO6Haae9+dmx6ux2udtmiAWtr+1j3Jt4d
zVZAeXXjyc7Mx0IZpjsg3ttl0QydrD6yc5tJCe403UhA6ffhpCibGi/Q889TqYERE6q7f7+wNPMf
kwKWK9v2yAU1MJ+wbv3enTMCFQsD6YAnDUwCbHVjfBzbZJGNwP3pKXrANRF6zBWjjy9xw8dRJdnG
tzNUrmX0HiTifRiL4K/5ICibbFuner2Re868YX+nZEDqssGYZYMI1SQho+jNgdq3elT8TJyHJnHv
dY3QF7LflG1XqQ7hCfQj1NYLHsmVKw+Vpk6Hpp0zA3NWhVTLt4FpjJ8jHUl4PiDOLfhv7fFtl69l
21OdO67NFA3AZmgxUgqM7NPUExei0m+dPMt7KZTvkrA2udatwKG3xq4ZPEHR6pYEL2G9ClD0qNJ6
41iLMd1pvW0cArWK3pKUloNSlhdrNiF2Y9jetUP8mbSx4WgYlbsDKw3os6icPdDS5lFymL3hi6WZ
FrrxyaL2PxMtOzEf0JHuGNTLrfKYEE4bRpr6prtVc1DBR3jjc6wxeeaPcZESMqKw628flRiuNZXD
sGnBTdGkQT6+PIgmVyjbyaa7pirBl0BVxjfGYu3KyrXHQq+CF6d0HxheZ1+H/pNK/GDsT+yJLRtG
jJKHaxnEPXY0h3SUi17ZRvcMb3iQyheByO0c2zSKZ+Pbgh+v1XDawoOcGCpY8U0ZrXcZj915bnHw
w6bcYujI94Pt9mubkTejwzkKShYbavUXCVLWEYh8CeIcCZCfKbugGJO7CIzEL0f91KXrkZ0Q2mTI
RuP8wuKn/kfXH1DAn9sHz9JUzTI0FACqxvP29/uhi5Br1WPC7tCnqyJbq6gNflhW4d4bGRmrea7h
n/HqV+f3/G/MEXwHNC+CqBBPrk46lzzqU+rowqSfZnf1E7jDj/d//omfRwnYUBvfnXzUFAY+nyIh
I3neExJj0T/Ufx+Zk/nxHnvALyUus5NU00zI+E9LYac2oPHNqdynFDpX17HLPUna2tWqPsnqy04f
8iry3/W0OTfsO7/HqQBMSiIvEmXGxvTndW49lj7/vNSssryqDYYSC7QwSKg1pAaB/sHG6tvkNWvG
8ujbZFcsDHrUtexgCE3bh2GORwm3zb7wXf1a6AntEVWBxeQ/KtTZ7aoBs3BJjLI6z9HTfZkPQHji
4b0dk21vFXzrKoqesVTE3my9aBFDT4kp9in3wrqRGmD2SOG2rpOnVhpIxgyPVzK+Kn053FfwBx70
qHoDEYNeY0jabdD1ygGjprZZgCvBhD0gy7RdqubRo1QxpYz/If2kpNYqCp5DHpVY3h/1yfQfirG7
k4YQ252SLel/ORBOTEhLq9vSw3ZbKZWyK6LC4P4jgrD37RsfQL2VSih5VAiNrwzhZz3T6ew4jEDw
IdgUvU5ko0DUUpNA+wuxdrC+YHOfzqndtGQ1qAUZoUhqfaOFG+fS0JPGxLrln4y6hw7YPD5pwpyi
cY4EUNB9jTKUTAOKcfCEQucL3O96UtJqK9mxE//6jTsM1k7AKTiFSELXMktxjvzeJL6KoI68W4ZT
Q30MBwCgeULnR46udO4QAjdKdy1rLGGx3FVNBA4w095Hz1d3jh5ToxnkfU+0+R9AuG9IiidAWYvX
stHBWKO8qkrK914F8SZUrS+p0J6l2Mwe8mZtNIS/2I5Svkeq2e3yCPulgsL76Y+jPGOh1gb1wud/
k6rfli/gRPvhi8THxybiMVeLaInPIPnEHempuY659jWLpy5uw/FAg+zFMPzHpCmsZ/zN9Z7fah2q
kA8T6JmWT+952IZI4Sl9cwtv/khz8zBh06PJ7x+7sRfXqKPV6zRfpS+61J0XK7a7x8WDkveQz2zc
5jPNjvyA7JyUzB9CPLNBlF+hYYvn2TYlWV9ejcFaxzU3MSAs7Ca4yv/zipYP4kmmuJJzLl/igGAJ
eWT3O4yeCtyn+V8lWzHyBW3WtDec8rsNYgxhg2qvx0kPhpWqNMV1OWRfecrtSDuGKOs2oY49+Zg6
NwuzM9z5RhxkqWIUeOKSkKzH/mPYaMcPShUla2kuCpkuwEvgf6/MzFucle7jfxQy7h8lMrUxj2xG
tqpnoo92/6zpRBTmUdUqOmbteVsbqJAK7baAOZp6YXNnBnCAFOqBbdZQj5i9ghk8GtghEIu4SzI+
ly7IWeSZNa6iygMi0VTJxSH6h77ZanmatUM73hWV2R9tIpL2uiOKB2bqbJfYep1BNrdrWd4082a0
gVa7aVEobfNRj69li71ovkRaOtPIw7dWSjMZv+FNugVqdmU8OjBczLL77dhiEbKYIqymwAqODrOC
B1fy5axswvJRPOCM1r8WQfLzgB4PgrcCYEAYe/HJQ5i9djrNeonLZkDsnNe7Cljsi50lDmqG3D2O
emS/zIjolTJis1crn11Do1mnxHfRYoVa9jz67jdGqswNBNJU1UmbfRA43bWoZpWhUlxsK0JekBrN
Hu+f8dzEXrhtar/Z05JHXWcYjASL4gDA/TsVnrnrMrYLGzT0YBH6hHZsbV9+vhSpGaH6aIgs/f0H
jTbei8RMN4buABpzARnJHYiueP4ePThwD1clr2JSm9fKcF+SmejqI/cwoiw54RnXDqR5LGKoeAqr
lbBD9SnNxDuTXjgNiqW/UX1jUBuiv2jFhzhaTO9SuEUG7aizz9IQKEJipeq4RMBPzKnQcM7IZqsQ
Jk+V+XThiQiEVlk+2Qhn2u9Mmv3vafKswZL81oZU0lXTvEPxMNEEU0fJF38+ys0CNMWoKTtLA1hY
j7hvNdUlkhaj9iPaxXVZ1vFNvkWvfwYkiyrZosj5Qh9weOns9gfqkPRHaq9BXpg/6Hh/nhx8GwgL
wFXOzdBo7tvgUmdzLcYjsZKHHP5kSN4i/3rddklrCssjbG+WUernjfwHRUqqQbku6EnM36qbTNV/
6AQgRP1ZeemOYamIobAWeS47kt8rL8T7Ay3otD9FjhGdhoLLuBrvgqh/CMYYXyeWvxAycGeQrmk3
+XSzYyw3WalaO91rfYp4ZQ9yE4pEHE3v8qiI1HE5Cv9+T/50oEv4y58LkvwrCjXt7HjFeBl0UMN1
UlfvmP4oia28uPK4cM9JRCZEm/EICXzlJbXG4WooCT2Q+bQrvOlgaz5f/HzaGr23QRj9De64twZH
qD83PUkG8Cbqg5QaMkPhFA8qUbLfUmLc4IMrDaKCKs73WEuGm3yhg56sUyZI2GwRBGHW9e79iqyE
bj6qBMtmkkT1Tv7Ac2Db5J6ukQaSBETEk6NrxEP2yTX74Agej6VzPs1N810D5TlQAopHEOX1xUcJ
cJFH7nwEVM2hdol6hWi64aSLvL0qw51EAfbkz2w9u20hqKDx1xShA/LLpg0RzclRld5tPdB48s56
syrE26XXM/McG8lTF4gG5JC/imlzML4w+icb28F6EkG8/D5JdMjogX/0LzU3N1GVEXhD6npyDoku
uvN7KIKOl7b7LgffKjLhb1sATdCjxw+sUeilH+8RveqsRiNAo4rO/OqL9NeXhiifxm+Kk3w/rvGP
5pBYj+Ek0BoEWbMN5ui3VAfFQ2hNeep7ot+oaB7VrEVJma7x5zMJCv36rOSG9eIhLZMVZgpt9pDb
irJt8X6jdunV7TCnv2U24/i4dz8pSmQ223i+hjCi3qtuBBWgrsRGeuR/uuWleV6fmulMOEpgERCw
1Jrm6Ih7rUhfmk4lAnkCDqbMNDQNxNPWtbVyQycj3ehs5oha4KdTyxzIHaOjwnaPaJou0S9cwje7
X5PsO3wJnZK5X+I2J3i9xqPj1z8SkSLzbZDsD4LZnN2Lt4LAlA0dC+eOCl6HsdtjDBzFG0jKdCfm
1oVRi2xnGGm6c0Qy7L0QpaHgYbqyGi+/Uzw1eTVJkpmdXijRhxXRWswIisi4pkYybUwjrt4Zu57Q
PKi7PMtMmqFowuwwEoswTJ6qTJtXVJ8rPxLso5u+5jakXuz76n2wiTuEF5LtQkGBrSqluklDh3Uw
aF5rJIX7qkd9hpKhfzPFDLmK1S9tq04b0pTU89hgKBiMhEphDgVNe4w9S9N07LPsohPJsULZPfFZ
kDcNUsBbG2n+knhzPI/6t0Sv8DFaCEV7inoBYpuHwkFaJvViesIrjTY14GKg6pgV7PDNghO6v/wY
MQqSUZjtvCfK8kygbPfcrYxv9IeEPLVaDFtbUsXmeLmfP8DtOUDlccx79q2rvgqTe1eFvyC5/tHI
3MhpS9zuZd2/aiWIh1b3Vl1N/9hH/vVgJoyWO1t/Hq3anlPC2ZfBvF1pGrSxrUxfY8uEDCNb26li
vLo1csfQV8V52R+A6m46v7rAUi/WNGaijUVx8Fk1bADIvv0NHdIlicWu1c2Djgvi7KBTvVt8aykE
9p0KlOajqarZ09k1HLT+kn1cKFO2osZCZ0EK2SFwDPvcV0N28OgZmZ3+7DkjCVSJ9SCFif447NGd
wcKxppOe5gyp1OkJYUO5MSoN6wTWdI0Jf35LWwf4fw56TNdS9R2KNrzVOZW+Eu2OEgv4DkQLZ9uO
GLXlJq0Js/I+rLjASh5TtImaT4zUZPJ7U7OuZ5pQr56w2bZTRaFMoPKlGi9WZpidHQTrq2rWTmL0
cc+GhSw+c3X/PhDgbyqjgIwGJzvAjnj2VSQa8OOX4GnFBP46wuXI6I6aaVE+1TOcwSBTy4jc4glN
abuqrRaOlRTVhQJTiN6Gn+VG1jCbt97mFiuUJ6U2FKLMyp3KvOopQPPxxFZ726pJ8OoZeXetWg8L
BQ24J7unkMbMj2a+GM6Bo3N/OYClGXNNqyInfqOWIwtUDK/pHGOXzql2SYEFnp2Qu6ZBYWxIxzA3
ciLh+F1zGcbhgo7urrC19luM/EseFHaxazx/kyZ6epMUqwg/ESDi9EZUdPSxw2/9DnNu64R/GXay
94GgvHYwAPZiMjMC3ehYO545rFO6YJsEqMR1JOXukuL/2mbo9XZocNrDYM/0ZhqIgptuxwh7ArXJ
H+O52bBhIJ020tOrbOiOrd2cbcW0V3LwKF9Ib3HOmjtdWhV3DZ5KbRWVgoCCtANammmbDono96LG
Te9wjznKLQ3YaVq4yp6mbHycL7b3Iqsa+gl+9KhUpM6UAjG0p6IP7MdXHWrSRur/K4Rkq7Qxy4XB
P9/sqLm6ddcZ9b2pKQWu5qZ+l0da6nwcyfd64uRZZj+zpnUPHRySq26jagznf7fqYEOHoUCuXlAf
7bhy7yPyM/hlevneNVz9mVEXJ70PhruPbWoGTbhKyQPW9LTAmeLct31+KzPjwwxVmk52NXpCsKTE
wYwKG6dH3sK367Vbn9Cs6CFCrXK8ShvZKuh0X79Z2Frq0T+ZVvBNRuEGqtZvY5C8W8lmJtkx3n8g
TWKGQlGLOmixcTWdiPYOYYLrqhACSs/4Fb7DbPllxKwwr2Caxk7MmseuFeSMi2s72nFBWQR6o57L
Gu3X3xFgAQJT3dWBf+MqJSMxiALvq1tSk7mT0W5StK9Eh9MvHmvzXe7WpylmjN2L/TgZzaEMrHHh
SScpXV8RcIU6zhHSw7RxfVYigqWq+8EqmREtiOAp+xz6zos+Q3x+abMi9eLBBG3JvqmspsRRjujt
fCffKhhUX5Vc3KoWOiAM4KufRuZdOwcIaQFwHcAmOzCD3sXrIZ9Ho8ktDwB19oD02CasqqsOS6ur
niEZuTP95Y9mcrGS7uPF1tPkIt9zjWE/hHNUuldNX30fA5B8zjJOoFcjPR1Fa9z6zNv+v7+jjrR1
O1oET8SiXkmkZECeBHvCRwVh6HMu4i9jkulf5oNA1TXUXZ1xlIhgAUsaKcGtshkNKkE5HHuCEZWQ
tvnIQaGLh2VOmViIlGybR/EIzfcdKfNtEKEIwC/cT2Ye/mhG9y9dqfqTXtflSkaNqUGo7NxRBGt5
mmauN7PyvPveZG+ZzAW3kdXlneMP+ynNvKusLNWhVqA1OViaTOOLLAzxBGTHwBUtlsaZ2GcjfGqx
EIOMtKKVavnWnVnnb8wRqptWxOonoms3Q1zicfdZkWbMipcY1RnjQXC0w2kHiG48/4Fwlu/lVa5v
/Db88R+9E/2fQyDg1Kahzk5iWn5/DoEaJtwMy1B+LQpmpHDdWi1ibRcOUXbwsQitOxk7WvSRvpf1
Ocm9J+qA4CRMs94Y42htzLp5sTWjOee9cV4cRRRuFyX3cuRezqv8TuWnGBa85U/eq49G54hamJCI
XPGPbUfU/OyAHGbL4zS/gN3bCihG18LsTlofRfeFUIYt8dLRpap1VGOxTVtKhTCCPbefW2iENw94
1jr13AnX3sQh/ZQCodcaQ0b68nH0fZkez/s3stTKz1Yohk+2xx2O+e4o4sp6iVJSnxm+vMVlOBxb
kO2Tpl4hq/6QnQ6gjOqV2OgfstHBjhrcZRhYZx2iuYQQYseyNrEKfoENr7erm6qgc+ZpqO2Ux1g4
AUPcgFbUvIcSeTkUqLwKTEKEflhkwTN1SVZStSlFnGblR6e6sx/jJEmOFiaUbTwa1s4N6or+CzhL
pkPQgLV+uERx/hA1DfnkeTUdp5CGphkiM0JVirovIH9yMAwcdHlzTtzhC0VvtdFQym8qUR6QlkN7
nUeZnj1qe2vusraAk3Zy9utmfskGAj9RFY/cc3117yQYKKtpup+YXVyDdvisp+QBOpk6u8r5Qpz3
KhPVfySE6eo/rlrDAd4C/cOk5QMI7w88X633BoJ3zCNlWcYEDI9nSbvVohL5S1mqJ8NunRtiwk8B
tJpMYbAgFTW1QYT2Ik9hg+JcOzYz/SwMHmxi0bh60k8FMt6I+QO3a88jmCPa22DJED6vNTOInmqQ
fuzU0gbK5OTSdI28q0+jBfpJLp6csTf3YB6JKQkt2lXtLDChP+Ax3hh3qgpoCkM3k7EOULcxFQbB
C9P0uoxZyzlGytcZQEN0xuvW3lkNcbgyaFkeuUr6iGO435t+d5vrpdE01UdZL81nDf7LR3lNzmek
Y+/d2NoPLjeltJCoDWC5lBoKdgSpnNjSfnpDE9zp2cS+LlHI44yVVr/gzwQm5vLY3S+jN6t/4743
D0P04SavhzVjAdqpc5ODj8nEIZUcdMAul9osv8n/sY7Yqet8pmN0WnVSFWNHgGJI53b3HpbMY2CH
3o2MZkz2IQ9feAPtpdZ07EYq3CD5W+RpAnAHl2w0vRRVNe56LQOi5Yhzz7yiXKm1PparMEHnziy1
yA5C1e5kzcbTpNlBN4aKHuMAI+nH3S0PAYtcNTqDRIWIRB+PCMS0F/SxOxnAYlG/yaVy2aMN8QT3
eBzC1zQgqAIBw19RTARwNfXpXYyO/9DHGj4vqNy3ISOYIZwr1bj334QYLUQimbPGZdMpT5PHvqtt
yLVtgPIE84OmarQnA37tzrcNFYK7qh4UArUOCq3kW+ApNjnfhvuOAl8dnOPvQzt/aA1KO0iKXPZv
muNmJ78PzpKiBRpK3Cl2/5ITZ5WyqTsXNVTOxM/dg5UR+sAIIjjKe7WY8p1dwaLMGuMme38NIV8m
ToRHHVzec8DihQglwrbNJF3P2/4SMIxcBsdl4b2Nlkd9qyb9BUiWuVadgGITI2dO/uSt1VjsSSyN
BKkyo21UK3U+TZyZm521NawwCtztiCVcTqJVXf1W2mH8HwIQ1/iz1wgyCHgCSENEep6pzT//RaXH
WBxrotI5rCg+d2+CK68JbDKx5tyLOA9CFizvzqjH4NJENLoXjHYYPEeRnz0h8sXf8ff7IGKeVSOO
jqWeqUv957FSg2HpspMMFMFLTCpKBg2BHtOTWSZfBAfrbvLc3eKDTdjHXbipKbA8surSKXvsOsgA
1jjG770JBzMw4JwZA6le85nQk4/3U6c0Hix044z58pcONMOxbyy4gvNpTltlr/vDXdR5xk3JR+NW
kWl58EK0dPK9ZP5BpaDO19oS+GwDpaObIjQ7ahcdSr8YN2MyIfeLE/MuzEuySbgbjDsCINBv7EVa
O3/1uXY1sVp+czV0Qb8dTO20vKNx4Bg0EkY3UjZ9yz+VRkxxUcymBpmNU/I/ihr7H0pMU7e5sHUN
cisjIfOP5cEg91kMmU8MjTv2Rygi5jkNsvXSBHcHuKVVyzhCTZtHMqOSjUtI9XJK21Y5BRhlVkqL
B6cRmKnZkHOSQQB8zvD6KOK6SHXbcQ3U5M0xWwRpzBy0nRuCIjWb6tFIipvLKvigG3X21BbhUUmG
5JNWFSeFi/LA9WHdqeStbPwu7J9V9iorshn6r7DKufnt6Klos3od6u6E8zP2z4XpR7upbId7ywpB
buWCx8V8NCg58HabIUjV2y9LG0KtTgLMx7vIM2slKsJPzBZRouN6Ry83SGSgsSS7S77qv44+mR31
vIdKxim4dTSkETvf9wwLQOVwm9aSFiTxCV5LvLZVxfBDmfUpvntKp6BbcseAAYklLrEd/JNudKiU
C/Zm77rN5pMOA0oc31i3HcXDSpY1ssCRYqHEpzS3QJskdpZuqVdgGc+5TvIlgEG66UOHcWvaL3/z
p6sllWJ03Z9g8qVhuOuV8OSVSX0dTCV+hLYc7Hyuv02i+22ytpq2XRVpNh07Jd0j0uyfnDnWbEDj
c7E0N33D9KPjlj5PQ5bToFO5I7LGumZ5oz7WZkGZWJqMFZRoSzScgVWoVPdONAw8UJFKypdJ9Ysd
sM1gSViR77UJroylO14njA9lKQz6XNuZ9C7WALSsXa030UYpFPNp6K1rP2j6naTtCjDEWL7cVa/1
yTXKgLApvZ1cFRNpN13WaigZMI3Nd6mey2tnGyFE+4976p+6OQjBDoZYVUUpZpGH+vtjEzgX8Gvk
96eqyy7a3CW0jDnXCuPfVt4irV0qO0UPPk6DJNmEGmW50TjnwnOBUilduP37tGK5DGwdSFWGZCx2
Gucazi/yiKGpg8CcRwqzc/n2ZHU/Zu0sPpo0eQxNIh4A0D+UnhU/yhdz0MGWheyo5KlSxsr13x8r
0vb7m73ANI15m8SaYTJn/1OJiVe8EbrueyfC5dxtmas8IIbie20RtFn5wvmEWLjeoVFjtDk6bFsQ
GW0Kyx3e8BrcsQ4U3+1GXKFsWG9h2Y2bKMrDO8fJOoizRXUyDGCMM9nUMPThFpOa5MzKBLuj3wy4
1N8GKoN/lDfZfhHhlMBoVmbQd/oxttBPiCTlx327LdxKu1H5rkkcD1ZuXR311km56P8XnyiPNK02
Nx3TJnjzVXpf1Jm+j4ncXtGzSelIIllbBTULoinqi3xvJP/h6BoEx9XOWN+PivZdkhBGrTH3k9bq
W21GpHoQ0ohKqb3NWKbw2BqcBq5Pe5IEjeff/2ZeZRDaLBWrmxPl+6waE9LejDkVjMQ8jxBJoqpC
2u0aPfj5y9arfjhmGjh7eSXI98KepIncMsKdZffm4d+/dk3/52pisZjM1QKqUSiaf1QMfQPXPXHx
1i7ygqGFLQKr9Zvjmg6xmY23URLNJBpoVJgB1/Vekg5CTbvUckZrT8Gm46G0p9VVkqOhMhv3oo9T
ee9AlPyfzkANcDsOpkMSwDxuJSNKO5gK36QzRA+MB8kvmy0aNit0y7VBPsWXPDWdVerb+r1QFJDh
ZHJtIkyMj9kwD+/TIDnWSa9+ElgFZNVKe5QSpS2G+8n/RJ82Xup3AEAIXDwIKbPAk5i3hGxhloo6
I7A6Kn3SCOd1hIgqZ7W05XXSZWRFDfYC4iRwx90IjWQ99VZ6AOHMQHJmsGRJV52ypPkRBHp174Oq
aS2nfSIOG2qGNtt659NujMYLsKbPyxl4nycjHF/aiZ1Zykhhb05Z98nM8E6DPTP39nwax8DBapqr
a/lTXa1x3eeEHpW9Mq41m0zBJjCcY1UO6T6sA59NQYLi0rA7CHIECsg6t/Wa/lKA7VhOy8Y4dDUJ
55IkUvYRnEGLUOMshOthI1OUsD+XGoI28XgfQR5kkDt3czSteOw1wmd5lB5lGUurO9jCcatODuOy
f780JevttyeSRd+Gxi0bSZWH058EU8PO6BE6Rn+GYjIUuX9uw9FlLrOTDiTV6cQBes3KcPj+V/Jh
UpgnlBTi4nhMrYg/po1vGgXtRDd5mtSxYEkp0qdgaD6OCuhxhZvn19qCFtZPrbdb2EAaYqceevva
j5z6oan08OS0Ilp0YHXvZjiCY2Ujm7PMZLLVKJInvNXKQfX8ACc7VYcMQhhiegQIH54ywzaPAabi
Xfn875+T9c8ul2VZxtzoQvlt2Zo39xN+KfqrugkbYFPVOQsZ/0x635yRwunZWe2dfCUlNp4fBSjj
+ezymHED0rdq0rRn26d1XX91jYrLF1YcA/bN8vRlDbo1gbD5wl2EdrOwlrodmnGwGZihM5xpi258
dk9y3hOEwYtlgrEJE/Lc01IvLuS/0vUPxnAX+p64U9vCW3l0vOpiCfL94HjITTjq8eQoZZ7mlFcX
9qrbgKCLDZjIEBacpb4Co12hwrXfdVFgxWriFyOoma66iXPfiPbBRk/KFdybj0Ikd1VJLOjoqtXG
nhOfqmI3hF37mJpCMLLQq0OaNv4WR1V3jprJveKcIQ9e0B4tTSy0Os+0sz4MdNnnsYem+NfYRi6z
bKqjvD9K5KdT9TXar/6v/yPszLbbNrYt+kUYA33zyr6TRJG0ZOkFQ45toND33dffiaJPlDh3JA8H
BwAZWSKBQtXea81lzVzlz7TMxO5+3tfUEDzkzFIGjcg938/i3V1zZfQYCAyyMFaAm3CA5fXaqXX7
uwlVMtxkfuEei7nnL7VVLMqeKUhCZYcCQawQMRhhWahnuRfNe7lffC0DZQ54qffhHLFJry47e44F
2bemqQm3CTOD0NYDz8dwberWT8q3NOh7y8F+hHbSa5KJdQGpTev7CDgV2oi8N6qfKPmR+ijIhRYB
4/EUqrxA/XThxpZ5jVUmS8PoDytpTqtMxVq3hgBal9vhUlLRC3vk75zaY6G0kLknHxWHZIn3mprt
iKaNaCHGQluYg1Ys3d7PL07AF6JE4XAqDX7PUbVBIej+RsoF0yi2FkkSvru+QANWzla9KP3pQA4m
K1UANayyBKFGp9mbfgCo5qRFAnGlvQnDH4mT8Zmo+4UdLO6QL+Sf9j06pRSWtc690CbhPWkOJDTu
Pr9gEVjVuvL1jnRAAKX23OMdFLV8yLjT5CkNzPfSczFmynl8NLszy9KzVlpViq1W6PUqHn1z35El
fQhT/ddenSgKtlrj3j9iPOeGiNSGOhkDUF+ET4qXmnspbpQlTLsL33z6eiwd2nPVQ8B0J1Zr8nOQ
h0PYb6cx2Mtaj7CacMWUFoMTGINr2fU3B9E2z7RxF8IfD59BwBAOwwUNM3yNKie40rkvLlXymvnu
VRonuyIMFnoZ5deagM5a8w+D59fnTu0JSxBIlu4zCByg37Wc2a1ckOI3Vk5zWy/7Hg9p/Wx2kAIb
txT3kkSpCX7FMH5xB/0F5sImVpzmS3uVTpwhsF0eZj28xtmYY6XdV2RUw6PrgGXEOqTuiyDKKQ0w
QM0elmreyMs1wv6z9Urs9PCHRhSqlo1dt9eIsZ+RtzFWY3JL6qMjLYu+vbqrTnpbEyc6utWz3Oi+
vU9bOs9UD7Un/hyCt6sIQfiUGqfWM6MVUQc7OQAWedke7hVFgqJpclk2MCIMxlcJIO91VIFlrj9b
eZMtPJxXO4fLfROh7ztSeG5OKn3kNYYZ5dI76MCyeqhuSiRYG/V1v6GJXi0bCEar0DambSmTC+bD
prQ0GEbtSkLYfdaXmAPNozda4cavem0rZGVjLATrlWo8SeCjVViPoVJDadE7UGUwF9RlaqBrSVrS
CHMGyIc4FMNKlGF4wvKsn7WkRRUyBzp1fndSmJgrymB8sAJ/lztK7r9namc8a8gOFhI6a2sojsto
OPTw8/gIkwhniKBuKJdXImNNmqlUHsyOqg9BZgBecjT3DrYX5ARRBOqFuf0ikTt/vkQT1krqG+uy
9lb2prYO677eB0EUvOYaDF7+FEBwUXLwSx2+fma4qP7IU8k6/P2FBx8G+qOcwTJ9tI/kxlbmuVHc
h9HBeCGD2HguFitsPNFKXit4nNHzRO5priRE0IdwIdfjyQABij03hEXUlE8dLuFt385Y9V57RNpu
lN8iN3MfJUm4iHrrnBD01aP3UlM73Uq6MTmbobFoOsY2KEcD6mvrcrdwtyPJR7ijrWubuN6i8utf
2TRD2gtSomp/a+H1WSKmpA4xox/lxgQCIJ+nVkIzK8dmI2PO5TALPaB+ajEhrN1q+FLpIEiIBn2S
GxBJLnghHY31n+cip04e7mt6ZTaBB3BLusQSKGX/Z1NJMW3g6v3zFUm0owCuHwmQe5iR/9sMJMmv
PaGepyiwD1LcigsPkTdpjQmfGNmY8TWAD7Y0gf8c7rXZxivvh8hBs1UyWdpGw+/zVHYvMgPzMxvT
gNG3oF0DmTCvv4RdZ14mHsgUNFZMv1H/Thbqm2YYOvQd6M5pdlQHX+m6R/nemLTpTWXrG2UIypWc
1douaTIakBJyXrvj5/kQGdHn+bJBqcfdifCQtB47AobjK2W8kb+/OR96YxxvZHHZR9BFRNezTyl/
mzVa/h79kP+UnhoZlk1r2OakqHI2KTQcH51inBLhqWuyLqBhUT/79zmjJouEf5tc256t0jm2HGIC
LOt3O1CUGeZo5lZyDOq2/KJaqNRULQ5e5B4xVsr9nNwLPHU5ueGHvHNBqzJuVq55v5HRYdXHlIie
BZPz092XTb09gg/cAzFhTbGVPC6pnwdfHB9SQ1z1GUUrxyJz3vOQTW5pVNOs6Cbgty73u4wFbj1V
JR4kH9afSGtqXJqLL40p1iHktt1MrHS+VKP7R0BOp5vPEXRCexvESCyd5YSPfh2OF62ob/I8OPBs
HXWiBY/ruV9YH2D28LZjPQxXHFLlc1+HF6nfG+EK71uhPVMW6RZy0SHMigjrWgwPcmi5+7HvE2ZD
3PAk7YKJVr4sIOLdww4fKeWOWfhj5WjUhHulfcmqqz3zxytVt7FvwG7iubj5FcEjcbG9a1VbO9bg
XZXR42fBcExA5WplHa9S5ARGFaLtV1N/2Gixf7pPSeeZaJd1cBzxji+8usA9U3rGa64KdzNmbbep
pDQxMMg80dVVVoaodjOzAsTDpnPHVwthwfI+/0tU591x2vycu0N9qjOQrfUsIxeRgIpEbJcimrOh
9OrMItSXuVGH39SKpDlDGK+FlZcIYOz3XnjFI5q7ANP1tY3U9uGuuxkEBjJ17DQePl1D3wpsie47
zL/JNX4ybVNb3gU3/37tG78ZKrjwPYfmqoqa3GZh+TvJwAWcphAOC0gjdYc/pqIj4dyGx6yxZ4Y9
37fdZyTSGS+u5sZfsjAxWI73GEIqQfSpbPH1uWadCsxvICiZQ5KYsipqut5y735ufjWT5/7+PsQ3
NAqVOFunZHIupAM2Kor4FNfd07//qeY/ijsOS0I8Zlj+IP1pv9c1Q7UjqMFwuyNAf2efOiMzCXTe
y7RWkXXicu8wEdCyNcev6RxUEbvGzaI1fFLzQQE96+4p6EdwTefW1vxsiEtnOrR9e2WW/OuUCPIz
9z03I7SQh9GEYwf6efyqdUpPxZdVc6YYZ1+jqowmzT4Bsu5PZR8X67GqVMQTztklh6IHJP2V4ZSk
ojj7OboNAuNM3P79A7FmPujfhj2H5bOJW9b0LEoLvw97mmXTOBnN4VgAlaEIVbGsnJHwvjPsiZBR
XivPfa+H/l3O6ho32sVNcpHZtZFVaQen8H7KBbWRWWI/dNUmNslj/wRDyb00izCdaI1Yj7Zjl2ur
M5Crj5S9qr5Gd/KnnNnVO3XbTJ6zkOfGlsTeKlOt/VAW+heuy874Ind3QVYxK/JyKCFzK0KOqUE7
7kUtjKMcXP1iJAUT7+2BBd3JnpeS6lRfad1Fr6kz9GsC0f5DYOP+Px+nQ8gM4heHcE/19+Kh71dA
FmDkH+4qGrNRfSQzGs6gmMwPaZeFRfdVwKI9gzdIVuCTDXtrm1TQRqUHCjG5xcZ3k+JKRVEhKjqH
1DoWV5hmxTVrGwZ0+1WhL3EqjPiQV5Xpotil9BIC3V3JFYWfTQeyPLKHQGkRFzt6A8oNvh7v96dB
fY0z4PqtPhzkUqrqLGsl8MYolCgLb/gqwvoyiMx/hiT3vSvRUfI4sLZ9RpBc0wLSlXvVvCcJSxaJ
S/RpsCVKCQ0AaL5fExdO5kPxShBArn3Ne/HAYSOipAdnNk7wSH3zWHZ+QOdjDhM1NIB1eLZenayx
11qpkgQ3H4JjGqHx1QHqNxYKju+O9B/ESpW6WajD1/lIVlX5SoLHOvDADRlAtWU7PGs193gfXP/9
vtGMf5hYHJvasebinNThXf5OH0LX6vYKitsjb8r3DITTpWtCZoOxt0GuUm/cdCFnNJVHx4+sm1dT
UNPPuvG17ps/CuwnLDH8R4l8JLcsXXt43TeKy/N+7LVpKUGepa5iqZ9noncZi6l5e2Wify371Lal
PTE+pzeWzvnRIQuxUP1rMt+AciMJRn6VuL9EME2jg9oC9LbRO9JdPhG6dBl+zZRx1CFgTkZmcSOh
0AWQM0J/qlMVzpTC2ZzWuoTaNlPNc3SK6YEWH8E4JYeK6TVKLxNhYqDvx6SGdIC84leNSM168SzT
ZFAsnQ2/77fZYH1rYLWvhdv4cAtnl4IwbFwmmPPk3d+axrm14QcMwv+eqEUID4Y2X9GO4zP0gXuT
L9fsw/0RRPe0PsgaAxQM5TgZ6sK3DLNfqR19wVjRlHWWHBLYXJcQRe4yKLPHvMk7UnK88IgsjgVe
YfivecHDjmzS90p17EWgT9WSsApItxjrDuRlEqY3X8Zy42cC7JNlH1HsMXcwiq2SG1utCRDwq8Vz
LMZHkOTKy5R64xGQBwkougheNUWNtkGLzp8Ix/ASecVHPg0bqdeFXFOtGqzXY+qrL5h5yXYke+d+
FeOB4yLSe5ielUv+1mynD7ICJ7Nvvk5zC2GKfOs/2BH/jM7yVGLXDUpjeOYdJgp/r6fqqXBb0yW5
oBq85CbGOf29QHQZabDhUlN/Hxr+Mq0t42tODjc9SgZcoOM0aAfX+SWNR8LbbYYU7vxchrOVvUEK
/ZM/6ulZVufqmDAazPT48cz8IPE84HrQVNmeehworfkANgH7x8FNIVL3D7mTN7eONI0LeX/WMsi1
6GzooQXNqNJ3UjUzS2QgJFVAN4v6GdCq8R8rB/sfQ76noS6hS+U4/L/9+5DPnAArVuUox1wjVrRo
vhIS3cfLYVJDQBIok+/HWU3jT2mJymS605/stnlp0rDFagYCTg5gAQ6hY1PCgZOH4O/a+6Hmbkl1
BfInVDJ+8dudVYMKydDOz4/ZzGJRp48hiL76faZslQiNfND3YqcpAcARxc1sWFN4GygE+HfvOZzB
7myeOzq01dq2Av+HyNRLHqfZ1zRPWqSUkO2IHbSwkpGk0xraH51uqs9Kl84EmEj5SPQS8n3v/4j5
D8PC96ixaPEmU65SzO5WBXBMtzEX0jxiNFwWU5hWWw+Q8b+Pxbr+D5EPZXjQGUzpdGQgCEH+fn1G
sHHzplKC02jy6yVRT4QEedyneETUN8SoyJEkM0s3mxfFpaFE+RmK3lzWYtbSHEpT/SGP5OMzSAqi
rwsV1jtSEJzSe/wO2XNlu/YhEsQs9jA40iQ3f2Z4hwudUDffzD8K5SFHAUZHYDROCjWvD/znBtUc
p711TOHWOFuUk3BV5kGFsS5KXbw1XrKRs63JU0D8KgWmLqV1DoFBKx0lpbIaNQSY1szwlaQICaXR
24R2i2gO4MncBdUW3uwPAsZs02u70GBYg3q4R7VUPwPhcTdNVKhLOXZPw7RLjTJ8zoIWvJ8xPCO4
1heqNCXdq5UAc/k0gYMi6vri5PVHOJt5oknnue+j+Hd1ZVNaUUlxDv340Uf4kTD1vfRUe9aag0ku
bPtkj2Gd2KxWMIW1GkplsfmsY0Lpat34whN1Gw+NeQ8STmnuJWmxxPO8QOhZXBx1NA+0ExG7zgW2
vWaI+q3PAnjcY+S4O1BE9VNhJSwmFZbUsRPiUQRyuUhibIuUvw5JDfn83n9ACLUNSpZ+SlZ6ixq/
8k6bv9fKbfeDz5OReUIMfhK6soMVexvpmn+xWRMuGnJKF/fELEXPoq0xeC4FNLKhS0Dm59EBBan2
OK+mydPP7nDsFT6ooQ9nzwJviN3LneiCZ2VAZJ2bK6iUl4Rv6iiVLnId64XAa6faw1OgqcFqcogr
8NNu48Ch/GnZxp503/jDo4lD1J1TXyo724kZAR1HrblLQqu5FkNEi9PkVpN0lSbpz5U1FstBVXha
k5e0LYQ77bVgUh6NrCpXbSfOdoZMGokJbXaeUZ+jcDYy9cAzqz6oRhtvAlW0xJD/b891q4unV491
hgCzc9T6Evd+u+/aytyYYHx6u8I7lblbaRGDbP7dnuLxqay07ouLyNUykptVmfeSllIzLGsEJq01
JJxFmm0y1U8O9VzL1TuAlyp2uIP0IWQWBtIKPDBEKWsj7Zty08GRXld2pS8+z8k9s2rLI5XUvQah
4SFyx3HbZIl9vKvw/338Mf4hT/ZIlUQM4/GQgc/l/aYYKFwbdgaLliOBKuBQmsS6sgY2DkZKlusd
6T2fcxoNMsS+Ttr4fjfLW7pBjbGLVZO+7XybF5aFbswl9tRx6+YoZrKDtFkN1he3cPX7maJxvrZ+
3R7u7bzaOwUTInCcpcoaK3mJnW9ySHulXyKJRJJNBJG1h/wR4MJJzWw3OnAW7P8Yi70Zuvm39SS6
CYuOK2HiNh0HCW/4S+s1HiHYF7OTD8/y85iBylHx1ezlilpzJkroWvMF9o/JaEkpS54fdHTcRTQ2
+zTPEM02bkcltHT30q0lfVtemE7vs5WL0KjiqwMTZQe1n2qPTQyuK6zhKRodsYF2PODED6ONPBek
RIvHLr0+x6mBbOlUtbL06vqpd6H5tavbonilnWsfqdbQLstiAr2mxgbzl+b0jC3iWsJJX9N3Ug5Z
lWYP+gwKG9yf4TwFM2VSQTQlrGJzart4sM+dsKNHOIRL6gghZjZOyY3Z5MXasXoMhn+ek29JAG5E
0YQhbT6vFuoC62j7YLeQrrTYGd7jGFSkzKKVqbS+T1FF7TklYpbpOsHeVEpf1ZoU8yYgZKOykFnM
LUq5oaRZP0V6+tVzB3Wvg0nec/QeG6ajroTzo6sxbmDQ0LvtgDQVIQUIV6uslAdFlId/v1H+wSDD
8mBQXlVti0I8lRjjtzuFeWHTKHHoHElPt7d3QeyodLN1VJ3WyhhR42hFSJXQ7uIzs78Ay6dB0xjF
5O1eXPSM4UekmmKH7zyA6luqN7TYtxgypa8waa6HGvVMPWzkNFPOLLnmIpw34r1KSPP8bAU7xPoQ
PiYW4dRWq1p6GzvmB/s4dtJbmZPyRKemP0qADVA72OlhPa2rVP0j7wKHLouVAE8nCNuVbTM7QfDD
YwIOeJE758qmkpNAgrfxacsz9jA5Z20s8QNl3uHzVCTU1zG1h2WQ0S1KyUcsHu9UjEo/gUk6ECu3
Z7aRkwEy/bW4ooBEuEMfuXtW8qIMhiR/qugsOT1YNUf/dq9cllb4ls7Iy9AkCkFuWh3l4jTYJCTb
QblOZ+SFvKQnWag11P4a2TiVJkYRok6KgAqr0FeNBUWyrGz4Sm38NUz8H5StlI+RkHOM2/TXhumn
EgAPmXdGzih93jymc7HHmyf7FvaZtNYKCOKsA+IcK/+9Sq7a7RPd2PiUo6I5JahRD5lKVfbPU9aE
2cWwjecuRy0LRbx9rHAZPGY2CagtdJJv/qM5lVgmvPYkpWKlKdynkWFPtULm5GZk+Dum6/SXtI87
hbSdYrFDWINCf0a2OF6J+E06oAJNt9ZVhLhPs16GqeuxriYpVDvdeAXH1P3HIotHxhw08pexE5GQ
Z6rcGKAf+Z/x+9hp0DoIejQdD4jtN9j7IsZOQVJcXxWHbt7Iw8+NPOeCHliOKRFawUjPkxyJIj9o
WQBlCNnTX0+abZAfiDEEaSh3//J+eSw3ZW49tVY/buTP+Tw/OUZGziEBksvPV6aq/t+/eP9hWWtH
+GlhyulctSimivumEWF5CBoD3Lc8Sa5ZeZAn5SEhsmDmQS6jUMgOYpwyksH+tzeAG1/qZVMsP8/J
tyCP51//fPdv//Fvh/J98tznjwlYhW1rOGa9YpcHpRx/bQarBmutm+CsCPk5DJaFvL+rnHghd9MS
j9kiUcrscN/9yxsaJTK3qh9tWxrtfFbzmyxCFqY1ems+Qe0VaeA+tfWTh6Zy6YfuDy4Hmridaa2w
JJC/sTer5MkS1az16J4SKHyLBnL96OJ1LqxxmxbOyhI3y4X5kImnVAcgU0ct/fxAnNS4+0H8w05k
HhpFurRo39em7R/rxk03Y65gisTtTipC3yyVGsdrPN58J6bb5dQro7EMwBUZpn5z3ZUsBFUwbmU2
rXGD45Ucc2vhTuJtxBMV54iY6b4mxYRYYQ4iRnK2LFLtmifNqxcqVAlC3V7rpb4ygvA0KKWzcnPW
gXkVnWptJGXtG3YqsSFsZZ2Y3besyd4BuhWLKIF1hH21n7wDaSzPtddBXwrQOcHfVzuGnyF4L4JQ
rOdcLU/t4oXfddqC6eMtzbRn3z6arZWvxspHaL/3Xm2LaW/olw913u19jyw4d0nADOyg/Ifj6YBo
4D9xX4hGvyFzW2C9vFUuhVNgSdmq6yHx5NqpINVxMRj6MdKWilB+mJgMDCakqy4Nv2TJsz6vm60d
BPhTm15jM68OwImudNtYNAYMZZP1wy7HS564BC4GZ5NgEUcNo6XDPNwPQEgCulmaJglzqr7wfObZ
fKwKKh3wLssotBF61P2+TwwqIXM6SglA0OwuZjiVi3wi+o8GOBY+UZ6yQF16FTghJom7yOFp6Ffv
DRj4lZoSt9Kik6k02LKTvyOsL1yAFyOLQ6OlUyrOqfOsx7jyztyXKlemo0HFgtfAMpJ2Vwc0rNFQ
xpH1/uFkyNbL/NwO5HwFA+ShJPlm+pG9ssjyTMEUY6A/pC5xwW1IOATpEUxeyj8mei484i9+JK6o
9tcUWJ7Rkw5IE2+U2L6bhfZkVh967O3i+KhSTEBXbL+4DhqLrNy3Zu8sE8/MFpOuvTi5ukrDrt6k
RvECZORbN03TwjQgfQbWNbVvokdlgUt8WXX5xuhagVoHUrqo8VEZBEdUdToso1jsRYeKwhE/0v5m
cVnjCH6jb6CvyzG4VtZwiTKeG6X+lkXKWWkgUfXqG1YNErUa3QVUTXKk340vpI+XC7WesJqIfFln
OtEiDm4qz3zLM4PMgtRYjURpJYZ9oDCYrcpCPFJDYdnUvEHw7RYtLaeIX7EaxYK4wR+ZUn03B6+F
fzPW03L0in6XQYhximCY4O1lBaRlPz+4wbRTBmXc9nVSHmgOFIcRv2my+Dz2Oiqxeddu5NgkN3Js
lOOT3Pt8QY6X8hAilDYr3wiInYdEOS4GmsuQKMdBeVJu5FiIEpfetTz+y24E38hPVWMnbG8cWa7m
XXaQm9DrbS7lxCFWz/QQvGhpdtDmR47ck+/5/fDPt9xfnQ/lXnr/CQ1JkhSW05X89T//kCwl22/u
QmcHubk/Fz5PMg0iHVW+hHqQv0J+Lp9vlYeN2YlFOgTBGvAUn4Ex/+sujrH7s0LufZ6Thw6/AgKe
P98jX77/159vbzPrm4m2aF3UrV4f7fmJ3ZPg8GtXPoThTYTUANBt9FDpd1YF0Eg+0sJJEKW+ZF3k
M/wTW68oDGnhPB8IuzFtGBP5cfI4aOLXkKrlYiAPdWHWlBkw35rPmlp0dNDRxul0BVeyhR7nOfhH
EoUiVuCKu6Cm37rlBOZOJYwzcJqFlwpGujFg+KuaYldNjOnMBAYcTPVEusHYLYMCo4tf9toFzyAL
AwsSCWeyMDUYTZIYFQzn7PJddfPq0RLeguwzDGXzCktOa4Xe+QsCaEB7zPPB0UHYpdbOHmYaoFnX
cu2tEhKODsNoWnVBgAeoT5KDYebZXoJcRFOibQZsvpdr5rQjmwO10tW2RucwuQH65Ll8zpJbNMOX
BP/tl2BYhkTjUCBa5F/yQGOxQEuINUHyq9Mhex5yI895Wk4LYf64SqNmwJlQA8kqlJRLBnZtgkKB
nII7DtnxrizACaSp3V0TS/UPXmsUC6VAG7B0hXYsQ8y5Q2QkD+YY/TQVnVwjqFvPPB6IlFJFveZT
ij94OjrwWb4pTlSv3GkYEc557VMx0TZDX7kwsti7pW2tPhamd5VHqpKKa4+KTx7dNyj+YFN6z6rT
ezc3jj5ALtinCGy7NVq3xHMJo6tBZZEfAng8SOHt+8pczuMQeRhe2LiylvKQcjMwyjYTC6QGG5by
KZltRvOMb2Zjdk1KhBfsXMSC5kX+NNut3oCpWQ/yn5pC+3sVhojWxvCZFFO+3GJeDmTzJlcEIFcr
CcCsdu/BUFsf886UONbHMNTvuV3YHxM7KJeGN7JRF1FqtEjmhP1URp7/iKbQWMgoadNE2StfqOcX
zNbYNblyaGwHiWTm25gqQalKQ4S0QSAwPo6G2pzz6NwLK34RRZie9Qn/8AwJ68bM2I+qEs0m/0U7
Dd2T5H857jBB2UJIpZPvdpbnOr1wDsL2X+RRO4OztSC/5WX3qGlCeWa64Vzwfx7QAGcXUdY78EiQ
P7pQP3RDefqlquWUk7njrg+ZQQzg//DxDa8Yt0ponVP/RAidCjopzPcOT/hDlLWnMokjVHkqgUO6
OdGhmfx1YmfeNZ0vVbO0HIyA1s3zpkZbNaFmLyaHb81n0vZoW2WqMpokIb8JMQyBCydHHmJuDB/7
Fhoxnu6H0CdZu9TgeIVtoybEVWmvZt3Wi9r3lG3fJO45z1KYjnFXfUyGYD6am8Fz61jqCQk+zo75
hUITx7RFn+iYWbaDREweOLG/YUR5TFfa4DhGtPcUlMk3Ui643lOWZ31t3bLG0W4j6B9eqVMvA8qa
t0tcWU8aU9LHJrbbW+HpzbJXnHgvTSVe1Pro4QnkGgccs6meBSvdIr8mSeY8hHnje57ACcUDej4P
tyxc5pn9TIaB/TAQ7HM3Red+GS2YCSEenir7wYaKthwcbr075WpwyS+ZDV/tRPhvT74VC+9h2Hhx
Fm8GxuYHuaF6/lY5pbetyZm9n5Ln6yhDmhp0YNcpXjfkJlEYYb5XLWAQsGi1u3d10podwmUFzL3S
aA+if5VuXjyq+7p2Md14YbjsEcI9dEM3XWrLuym1Yb8l9uitKBoHBzUMx9eWlhTDp/PWqHWz5XoE
HhY0l9zziEccmuKquwrRXnnW7d3KMQ93xXgAIW93h2iZgQUD1aFr3WTDttay8uFzz1Dbv56zkp5e
blNr9taqyVc3CgKx0gbDnExA13L/obHj6UkVIBhIfkAuTvt4kVdtupgTM1a/1ag/q9U5qoqVkc62
fq/EVTBHrN9z1q2ieXCNaSND2LuAIPle2AYzSgLJEQRlN+HH3bpqfPMBx/q450Gs7ibXUB5p/Fgr
JFqLvDenPRWU7uZWBNnUcUxXfT7EfRITNeGSLdxq3c2LKXPeoUaeP473z9WKXEgbif1c1Hb5WHaI
B+XnHZIeuExVf3xIDaFf/LBm7sr3ENmltkQourSn0DqRldUfc5HUAO8IFzIV8ijg4hRHw0NsMQ0u
TDvVxVOMLC+eoW/TIMo3O9DbJR2Zbq+WCYJDkW7QmYuvWdWXi74Yyke7G4OXhjVOgYf6K12X8ggS
j+JJW5QXRZk+him5SDyc5+sPfTaVX6dOV1Z2w9ImrpnFR7ULJd/L/jDtut9Wmds/SOiJPBRW/lOe
kpsJ6efu7nmJagTe/KL+Mxk0Sp4kz2I+MEZsWhY+D/mSJxgaQ88dt2pGlkls638UrhhOeW5b1z7G
0J6W194IOfgRmaBYHD/xTlHcU+EFeQzeqryZcWOzsswfSAvKL0Zqm+U3122LfYBj07ZN46dHTjAa
8OEPhZUWHXivZh2Yf2uUPqLrjzRK9D/ob6J1KfP2NlpDzJPcdI7jxIVL8s4SfGBpHaw0fuqVqNiX
6Uuo5th32z4sV5lkf6LNaeE3sDaKrAzujZ7HkB1JPas6hBxO8eYKxVirWjLunL4o32KvQiFflK/D
0O9qK2KNG+rfKU7HZzcvi3Plnt1PSv+kKzYAc0ttf8R+7N+CSdgLBeLC88TZY9Aa31py+lYSZk7E
gbKsmCQdJKuwmrB1EccZF2N46GdalpRKD8YkniJtYaVDQg3biteh7nS30Z30Ve2khPqRFXQT8YBo
empGJA682le1uUbrwNyJvu1ScYf8o6kAPs6AKhtfDrlhg3qL4NNgYLFrrB9j/BRkDYYbxd3Ypihe
u6RtVuAIs705H3pR+gElcniK41Z9DG3vLcKHZhph9RDMzU7Z4pxPOVpVkXgFEvUurzIUDzwwFYLT
Z65yWFPeodPygWp7M/RnO4RXPdm2cYbcR9ZOn71pDbD9z/Ol4bUratTe8k5L9TPrWTZHlQCmialP
b07ZoalWoa74gd3sow6Twpio/rcx/wlEy/k682VkV8EYuK+wr1kreZjwlNbNMPtLKGzKU2IxROO4
HvuKui8iliX1DH07oNJkscp1PfZUflLbtk48r/PXlGfuqFbJTYf4vClKwLdJ2o5r1gXGCQ3ayN0c
VpsAeM0tcgTdVkrlll5osPCK7EagekeSReju6t5Lb5UG2kUxZt7p0GwqTUlfKwPPHKw39QIxoj/k
udqtoZgnL0ql7KUFzpqm4EQcUr+QcsFUN07kAIiFI+Oi8qKYXYgJQa3ahHokRWMTDKiJwnlvms99
7gV9Tcfnz/dR4qD8GO1+e0NukzIzDBmh76Z2rB1sNLqa/v8O81x5p9isHgU6rWWpGh6r845ZIN8y
H2ORdzRWxw8c0OJBNgAimnjrshvUjTwcDKq/dtKWeyvqzSe5Ybz5UMFt/eWURuHuyS1XxvwmZ+B5
G+Bc29JySpedhthRM5T6gtW/uczBg5ES7ENP8ZZ1YFQHB/8ZOsBKf7SrLF/bfuEgLA3CpfB7+w2H
/K30AvWnh9nQU59wa8XPXeRV51zRHuTy5c8jwwLhQhvE2QQmhQRdpxmAeIdgUcfBlRZp44avM7zG
nibQc1sLuSqSK6ViAMUj3yHPyXdkNetzhXQsh7DVvVwzFGpw0lkDn+WaQTfsYjEUDQS6ecURC+75
SXGmnXw1qYZoU9KTAO6W1NusR25L8XNq3gN7hCtTqRoTPHRSdVHZ28I00cLOh2mSVSt7TpJUi8Z9
sEiNWdAf2uGiyN6AWoZrvob2lKONf1C9nqlB53nvZuUuc1u4LIV4WIOHH0gxbPKLl6aUmRU6T0xw
tGvbzxTE2hffvVrszFHkG8tnKpALes/8XsaFO01Zx21M3693ELXBetxFVIweOZevWzCIa0VEHp7G
THlw4vKpCtppP2od3TSPtPWVCF2gkfOrTfITl0rOnzBCyPs/xs5ryW0l27a/smO/Zx94c+N0R1x6
UyTLq6QXRKlUBe8T9uvvAKhume7offXAIEAjFkggM9eac0wnI7rBo2VFfDI9mCQsqfc1bn/ORrfa
cG6yCJEks3H534xtMRzpvny/0XUfDXsW6T3iIPMS0iQ/+m7gAMvtbq52t3kzi+XNqA+rtvTVZc3s
eYnAFzeTITVgC/NdkZxBjy+aKpQ3MMuCfoEJPD/NN0x28lM9Jh0QWVNZhuAJhsAQl7mTTGlLXZtj
HKzn7rIuiROwJgdENVbGXZvBEhul9uSnunE3TI1V9RWSP6K22D7OCKrZhShru9m0WnAvmGNf5j6/
YkT3aY3JeqRseDZi77lTxN38eDnJAnqe7U7PjgICOrrGfLTEqTaE8myIcTyzME2YmI3YyozWBK1l
fGpyI9/pE3httFKzW6laqx6SebapyeySJPVamU5IuFZMcHvAHHZT0XiZ9sExwkaG1K9JvG+p0din
ykqKRYjif4X4CqeOUurPV9lMKPyNERjklMNEHtABs1CM1glZkqXnKndoeROk/uDcJqdDmI3yQDbq
Z3/UngQMUT8fvhiUDza0CtLN/FnmT0AQwiJNColcQ9WPdi7fNdcTa3rv1dVWkxbD982g+hIrRXan
ZMZw59fH+fXzTVl2UM7NiR/vpO5KIw1UJXCnB4btkMY7MzPpryIpRGK1D+r8JTd9eek4pRik4F6S
4p306qNT2N2dMEsSPpkELku7QqDDLoIT1MeaWOcFtU14IJBDF0WuiG3V1ZQHSUkHCI5WYJ049T3W
qhSde5nemObgnBoSWUjPqcrXMsuWwgf77tAEXTS1CZUzDbVNlrMih5JHyUuLgZDqLeLBarilMXs1
eaX/snsprt+uM7Tzy6yUF6408bdf7lAQSK57uom8pfjtjjQE8k5KnaDkqfrD6gqoQynELkra8CbP
yg9rOmHnmwbM1NGy5EaZz9d5n9Sd4VxUxJGrubiothGtZ6yh1anDrU/Z4+iZ9d11Vxtn+ytL89rv
TLLr+rYlZVszjgHBMi8GI9Nkz5MBVBoW/ISDMP/ctEFSbvswaFkAhNlxZkqm9JSazsxx8ZQDpTFh
7oi4bdd5H1rLTCS4PEfTDUHmw2yJqDvjOk0QDNpG+NUgmjh3Ov+zrg0++RRTjgZIzF1hAk2bdW9K
XDn7ebMcsvxca6wMpgbpmJJoY0tyJ2eozY99CKVPjR7fGU5+nIXF1+DapkJFZUcarafoSMuVIt4Q
5OfKGabTZ7LOKVEfbNBYvoVz4kjc9MN+bt5iW7HOtug3P9AfY6YwgAbkh0Um3u8YEf6xkaG874vh
qyPM7roVI+vdpKC5V16BxcYgMOKgFWOxQPREBzeu2sPMsfBYWB+Dvrgf4DPffi9y9iXTezUiubh0
0GJN1oT5ZsatUxvA++OMxzpsd9fQQrIOTZzRbr4qa9EA9GZmFvv+5wQk9YUM6P65RWDGZWFH3AOR
8NOVJWjKd4hL2XHeapM0ugCI34j71pHjK2ggbZUMAailKoruW3IaF/MDeR3LhV60BKsYsmW5Jav1
LHj+AY+cN91RZ4HKqnyj27AQG7PadbBDPmc1kKmJUjcIhVhJV7Q3YVsl57rpFhwUGgkW3RKD9O3r
vR/7ugLxkhws/IB2cA+Pm5zgsfBvoHvER1R7+baWvrilr48hiOCSQ6FUJHvYYpk3xfBFsyNvHTXE
xqiVG94FibHDmBkvKgR9t1Y+ipOWU1/OSm34kubaQ64M2cIxCAGZK3DWPE9TUpdGipmJ3WiUN4bi
qS9hHNrMjdP8xNICjR8uBmKSAPqlbigfndZmpDTD9h11JSMxoiJTr1cjYdzHsFS/3/zYLO2mPTBy
iIH4ECySuIDKV8gXb/Mdp/V/ulMihI6pFqmS4DT4KnKyWme4lDnrfOfxWvHRGxe/MBWATdfGCimv
Zrq/nvtmmPlnCnTwOau8W+MmKc7YIk4zEIo2EhbHtLrMQCgg9QJ9TPecaChE5mSkovPddSW05joI
ZNNmgGF0YyUnNEbJZ1WvMBbkSDOkvxvS0fviWGJcjFS2TEOxb32BjDDWzGyv+Xl7aYQDQ6ZOQhbk
2LB8oWcgiCihzveEb/SfWZICSZvuZRYalamGtIROAJbGzWDoo/FczmBDqynwvY1deZROD1D1DpBa
d++2g3VF4YRBUSziVlPhwSnxqfJYPipuet+oJZPT1vW9Ra4XyX62bwQ1YUJmNT40SnWhWEk5UTUB
HhmkbK2byBF3vracnxk30w9SUy8pEv79lbl8PT1TlJ1BA8B8RmLqQiVVNvEW7hg5qAGZMynSbW8I
gPSh+U/bqRRynQiWVr2ffX+48O1HrATtXicP4TLboEFotGNxgac3rEPh2ftYeKvZZOSXJguZcaRS
2QTUxji5Zt/SWHbuJulYNM0WNyfVcYpMqlmg3cs0ZDTStBHqnj0xFBKPeGbNYMHsMvvt5Pgtb3rj
QvhnsBedCtd8ZBCUNafqWLrD2hRNv56HwkgNgxMpMP5JNU3KIzVQz8Y0Fmicolfdo8IK78W/KInR
HRBXfWEWpS1rJUjO3eB4m/90L0+0nx/NXwOjEYsrxLQvu/AQ0JOdpYo5Ikn4MqM8aWlin+dFIT3M
J0UPk0sSVpytE+c3VOldjk2iXWTohHsK4ZijAE7e5n7z1am0e98OY/SOxN3P9zIcy8uCFvdpbOVp
VjZ3dsjhS4fxqmyeCwDzPk3QggrfyiliDWl0fSQUJFjoacvFJ8LjP7pWvR2Datwbmp/cUgdolnXJ
rESOIiaowqOMJJbtVEkyhDQf+qR3vxfwdvNwNwuFKhaCO0cWEJcmJklhlO3pykxIcMcuezP84H/s
tzNY3tHUYqcUurrvpigXI7TSpVHVCipFLpiLeaeC7mHwukMqcW7N/3tVDTBFdNIRs6nGlTRYIgtp
0QviU803QSK3XP2afSmkuJGlY+2QvuGjjJLyxbp6gIzogeAqzJSMESdqHfXO9JHgg1iieQapZyvC
ynooFRAGbddm2N7TateASocrEHk3zHrbZzgYC6WhdOalT25O2FEseDXUiRRquGE90IaAw6s/OqFv
fRsRpbMQzL6aqjEsU+hpBDaN2kLgEOU46uWn+R5s9upT13K9FJEOorZqkeRPg63La88tNBRntgSp
dW2eroosfk0OfMRUrpIaOT/otkXkuernjnjxjYe/f6MO2vpKTSllYEHy0e/1jE5HXxJyJDRhv8CS
OliiqAhu19+csPSfwEPYG6eMxb6xwuy2sbVi2RDx9mZ3C78YjI2uEy9Nv6hbQLiTL/O9TsPoKIfs
PE91zBgzsaRSRKhanN5IC5SKzVui30rIkbRgdeSkixyVeLxXGltsQiNpnkvFuhS6K/bmiMnHMCGE
DE5At8bAEYe1C+1pGe2TCsGFcKBoUX2rPjfATSYGT9Wn5kag5t3Nu1XzP+7umluC7ry7TMkf26QK
72NlIalPIdJXNBQEQFOWFgLQfhTBndtGEaUzwm9KsxHPlWqIdcqUcjtvEtIYLdumbI+mn03w0uC2
8WC10d+zviUoMGLEYa8G6Pwltej40jqlPGR1p28iQsIffzxXIzSBwTp/dRONZjO12mOv58FDZnr1
hrqStso4HvQbafq4MLhgshOp40LoX6NLIw5B/tPuGQwRvFPzOE79jzkwprx2RkZib6qsPc8TR4xr
CAnVIEBmTwoOV7+yWvcpoTQUPidAhDuwauxstzgKQ1CknVCcbue0R39gzCzR4RzmgbjSq5qfH3oL
wpKZuwrrS2yW97lw3CfPCIjfrDp7l2h+QT+N9mdv9hhFxh7nxKA2t5Q2ENv/E2A4gp/YNxH83Xmf
aZpAhGICKIN+mFzsMX2eKKIGFBNn9DkIihsKEv1D0aEKQniPo0Imweck04pVwwLv4Aa59WLfupGZ
HLKGJZCSat09qIilsETWLl0Wuip+mDtiM+mZaZJwZvDPN/XUwcUMqKGVASts59HHbKWdb+ZDbbo8
dVCQWc5rCji7X0pdE0wftMMQp+Lw06g15b1EZNUsTEJodvS+2keKy3LLtB1pz7QZTt3hUHM+5i2/
hyfcG/25TnV/VamWvb6e9aVelgctrb+QYTWuhhRNVDlpastJU+st7d40bs1JTTvfSMt8KmwrPP7Y
lZKgNKETY12Jv1Vc16es6WzE7FKDo1rL3me5FJJH6aZmsZHqdCYUiUOXSJ/62tNSR1iQO5q6+QzS
iSJjMnaneZFYO54PuFe0pxllwXTv+6M/njc/BShrd33K/IBvuZAV9NI+Ozp1Gadt+s08dwGWGt9l
CCHmrbyAy/ydzg9wchuZn/pcSrrpebkch6j6CKv0dihoeUdFztLcrpRPkjiW5aj21sPQJyZe4KK+
dbJoREVKpFmCxWznBGn6fRjrpRKv86nEsirs4VSbVnvo7RRBgDWRuM1BRaGjESbFReIpFUOxoSzO
dcNMHyqP3IuJ/p2YffagxcNS1CaTy47ZuyQEelkFtraekyCpM+vL6zy4G707o4wJtZuqI5pNwhvQ
SP/6TjZ40+smlnj50FTx0v3XrvkF8zN+vN4PMi6vLs5ANyPYgg5/uuX38hTlKRDbeZ9GZNm2ngLJ
UaIH98y5n8op5q2khb/uJOZAkRAMS2DvQu+7lQkp9lXEHE3PndArHpF/khy1XV7Z+gP0NsQ+Vmy9
FW11rA0/eOnJBYGsHyVHDFbb1nK6raXBHBsBgV6jLxyl2dSJK14Cnz5ISJjRxkpTIfcMT81iFtbM
0hDfaxyQN/rnvOvru9rqDvMnK+uI9OA69g65pspPoWDyPX1iFw0IHcqo3SXCTutVsrhWFKIDAq32
wdcVmBXSuJshnAj2SBXsrGnxk4ETs1ALXMscTQFChtFoN3/F/rQZtsY2pyazNidCnMxpW8cBEMxp
a74BmkwMXCHyzXUJgxC7XTiJWnyyzWFl0MghxmZkgC6pBGS6+T77rPQ40OlDO+9KFwxHUx++zqXM
/1jUnB8xA/usVvaSgz41mznF9ekGJA4TP7ij864f1wIWNyurUQsQd1weFOnFANpJhfC6yNmGvqrs
4dx655Kf9srX6+4F/zHc9w9D78QzgI32YOTxuJw3S5EWm8ZwtM28yYStWCLdMHdoueuFqG3YUwRa
z2qegBS4halGU/pjQ+UwLh5hHvVYKbT6XtUq9WRX21y6KICULDhUfWU+ELqr7eLOlUtvCLwb3+6e
5yjZ2AgHsot9axeY2GeX4bRt6AX+MscfFtkwkJ2cVFfX2A/rWOp1P+03NHHSzTBA4IVEI2/xX6eO
8fxDoUFXIfmngIPc+gKtxizsmJ8Rlg72NELqV6Xb0jyKwxoHi47b0RWQTa1aOYT/AovLhvgcHCQf
iU0Oaq42+RMS02bpMghd7837ZFTv0YcWiCNL6kLQJLYjf9/BMiio+3UyrFvTUR9xHstFTGzem0Y4
4Ox7a2z9Yhei/4xKcFyK2CbiTsv0ZWSQe4HKC2XfFF5kFVAtw86sjqrSmc/14C6MjTvzPIw4TRBH
WuF2rgDpDuFfvmau3HYMsPwxTeRaMZB3pBTEQw2wnMN8PMz75pvag0XrYScRRrXRMyrgiWphUI+Z
5J09GZEOpPe3gZ8NS8cP+oM+GG8DhJkHif3rQNdTX/sq6y1YXBFf6SIkfnPL0Gly/SBshugFerHz
diO7dOOLUt8WLBzOaQwTwNaQ5rW5P27nzR8PhCZVM76IN3woA7FsQ3Y7T0Dnm6JBiawxI0sIl5un
+wTQ+6eqb4pjoepLf2Igdrrf3HTgs+YtVzIMJlED92Qa8fzS2xuhSzt1/h3iyaccjLFESALjYUJA
DfyxxJzvOU1G3UuD8DdvBgjNpUi9Q4W4Akp3fTMXlq/V5Q4wdwg7i8Re4EpuXIZfaX/cZLGdPVPS
S3ZxRL6SaUI4v1p9ZNDuKoSIjD0q1T7dleUulb13Tuz0+02dxgmADIXwMxqs9aZuAZ4HYXvf0WhZ
/ad7eYmLVYS9uqOZWqTklbkQR8rsiULFVOcOA7QzRDA4aHm4E+nEei5U5bbufRq/vmXvhwlCkPTd
p0BrkFpMW3aGtCQcqZpMW72tvbtNO2zCsDRuIHIqV57AYNtfarsq7vXKJxiJtgV6fuot1zV6mdre
RpVti6CyEPahUrXFPLNNzGAPibKHKomxTc9re2ersfOpduvljIFIp/3qtB/wEAE/xnk+4K1u1auC
SKbVXM8PLCrC3zsfpVUSUMNBLA3va9UL6/txno8uqX76OlMqiaG+//AdTbt0AKf3jsbcfh6Qdb6u
62YZWd4a44q2VanCrYHqJtt5iJk3kz4GEesO+rKIvPbF6FoKWRUTlwmclKCZvfEtYd/WLXKmkt7L
a9vo30xp6PdmresHkXFw5heY6rSKD5/SOsMNWSWbzi3LfUzN8InEnkvVOuOr7TZ02ws3Ohe0XS+O
NRLDZtLiDu02PWfA1LvU0r9Nd4RRXu8M057OCE/AGoxvA3dwzJs0RePPQaPKpQpH72jO2oM4OKEU
te9GoqYfo4Ecl6nnXnqefZNBCFro07O0NKUSWtDrmF8UBr1kftumxC727bbha91biRHspWMUJ5yQ
JYXBtrizUpmsOup7T23G0hEJjPclB444AA//kKxOChRG4DUF5hEboZbhjsfI74fbRiGPLkvb9mtc
VRc30pynXiTe1iCQaJugejch3jzhWr1gqs/vtFZJn2Lggy0FnU9+FfpnC7jQdbONzrPd73/e+v/j
v4O4Sgaf0L9//C/bb3lBDosfyN82/7F9z8+v6Xv9v9Or/vWsX1/zj9XD/3384yOv/jg9bB5/f+Yv
L+Ttv//3q1f5+svGOqPOP9w179Vw/143iZz/Ez7o9Mz/3wf/eJ/f5XEo3v/+51veZHJ6Nz/Msz+/
P7T/9vc/1Ymg9T8/v//3B6c/9e9/nnP4wn8QrPL++m+ven+t5fQGyt8s23As09Y0y6Tu++cf3fv8
iGb8TXUsR7fQbk+kZ7zG2fR+f//T0P+mKJZC/BEvs/FWAqKo82Z6SLf/ZjkQqxQF2rGp6Ybx5z8/
3S9f04+v7Q9Wsbd5mMn673+av6JtSFSnB+TYrq4aEIxoq04QrZ88vLKXYV3XRXGrWhoDQh7cE+Xd
3SetB9mk3/Wao537uhiPvc1oiF/7kOUKcKGyIj/BbljgKPt+zMZ91OUJgVdkGafgikkD3OBQm5Cj
Vb3OivTJUZnNalExruH6jAuT6EP0t3c1UhRi0YiTYn1JP9H4MlBp14OCPHRawkS6QpXshhubNj/5
UxuKF5P2THkafbybUREu4j7IL07dxyufITKJQ/PWr8bbtGyIM7SwQ+TWtIYiTMpK6POGjb7po1Zi
1wrevL6q1hG27UPoVOlf+KN/Q1XMx9YFGqRSLeYYm+bkAfzp2EYAgDti5MrbmuLJyik9fzV0VAYc
bDkxvOaVppohM/+bCDfUWolqfVvRJyclpL9xjc5Cxeic7Bz+Xq3j/BmacVkInzKjX16K/FsZpeOx
9OwvLVL31U+/4u+/k59/F+qv3u7rZyeuhA6B6ZgTL+7Xz94TryJVEHo0YTPK1E2uHEwVdxpK6UtU
e8oSa6G+QCabLG1iWLfSIgJpLN701rSXoRgaSBrhM9QT8y+h/fzPP5yT1082fSBdUxTX/re4CpbH
HsSSsrzVCdlk/qxmOMORL3eCITJM5SbXqvGYhAmXdMd/5LrWb5kbeUvXsLW/+Io52X7/MI6iqK6p
q4pluLrxG33cUgg1KoakunVa2W8pcCvLgDUZChP7cYpnVswW5qUzFNth6JcS8aSw6mYd2vwMvKg+
WRWN4saKUe3kZXdXlq9dV5mrKrcZLsIHBXXb3lYDsWZ4ptMep0zhsuRTWjfm2uj6TeWNwT5p9IWV
+dbe7MU7GqaP2iuOIHo1RE9jvy3FV5bx9lLzYolVy6LjgQN7pefjJyKvBqoDAN+N3n/+7z8h81dU
Al+UaxigElTdVF3XNuZj99PPn15WhcunCEmfWVt5hPAyfwqMnCwdV8HyTySKpjRvo5eeqgZeDnrN
bTMUr435YmOPcqe8iKIFhmnWp7xgIKe8WLcoMpob8AxP6ZjeJbX1blDyojmsncvaf3ZrRjklOZHd
uoHks7B6EgYkNNJOBp9JfD7SX3sE5XXG6IIbS5xGA9k2UjPNtM5pS9jLYGtE0trNy2j1aw/dL19T
s/Nre2XLkuDqlEVjejcizIR2mo/FlrnKPhWrghzVv/hxzXlVP//SdcWyucRz7FTdMW1d+/UcrA3M
GTBNnLscHLejBMg3SHVVYuKx09yuCT2KoGT52gJDho2kGw12K0S7ivTB3NfO5r9/n+qUA/PLx8Hi
hTBFwWCjGY7q/nY5o4hUyLh00lvMExe1UcVCZxTYNTJ+1bsGeyNlimVuj9pBC+UnJfDuU+kiNqvV
fFUJ1dwqIWvsFvudWRUkxds0/P77R9Snj/D7R3RgRBn89mD02L9F2XRpPvghZIxbLSKnWDUoCnmZ
hqmgyI5tqrLSrkuC4DsXOLriBJc2i7dOr33yURPdUNszd56UyakC3kiNwT9DRKH3hRlmGSruc6PV
G2uIXqo6kxsbhS22sPBMEydfyl5DbleKL0atr1kjeTidYrkZQf2u0lAJ18AM84Wa9MklJZZqYYpe
+atL9u/nGxdEx2E+4Rou1AX7d+ACTmLVjNU4vAVCjlaNZK/QQ3qbdjar3rxaz6ifGhEiKW8fagTV
bYYEdDChmdQv1FQnR2san3SUPkxqzSkoM3r471/Rv/+KiBzVeLFhqFy9oHP++qP23Zj0sdQLb6Xn
3VZRc4rNJrjpLOAJQY3rwU0zojtaSmtjgvqkij63bdsR8O59I3WLosGghJvamUQstW2vAw836n//
iNOM7NdfkaY6jqJPAzd4YDoWv37EHqJomiUivE0r/sOsh8NnlKP54uXfAuG/D0qLJsQUIBFJAFxQ
waFgy5906OoS/lxmPkUGn5F+krrORHcbCDg/hZKj+cDxW2ni0bOGD2pwH+6UBFQiNjn23V8xBigg
TISNX84G/g4uHq7KZRgI8u+MgbDPBq3uZXRrSiKjW5NQvGEMzhpFljP8isVQGArBLyxnDZ8JoEiY
TgTpix+ZB3jm6V5muPHBhEkC5+nRONaNAa3yUwp0rhYkVoNTKPk+RHGo9ZTENKO6o4mtXHxP3dG8
dJeZTpCA11sBdsT4k6+W2Q7abMVykhPIcAtjUSCyWVe5esJY5W7NgpT1wQ3fEtSieWzU50BLnyIP
GXbYlC8ZloEhpplripiEZ/6taslwoMbllqBjeO+CclGfW+gyDXF0o4GYcKHcJZlPnAYS9HM8hhs5
KiUOZdVc2kpl3/hPih34W1tX3aUXrUi7MW/qiJAUWiZLSzLFqtz6c5G26iaqa2/lxwXJgd3QrLyY
lg0ZsBnxzOoh1LNe0v+zb0PEsmFlto+Fytmf99TU61AtyW+KoA3bJEQdevQuSwS03alm2eukSXIy
G/WL0oKnodxM40Ir4SR2k8O8A0utn7C12XcR02fEw/1WjXqPxnf+nDYI6PRqbC9GCwKg0E6+Ypur
ceoWOEXbPztZe9F09ej3mX8zXmh+c10EpLEdAfyvWGi4S1s06clFvLSx+VZp4KJ7FJaDSFHJ1gXI
lJyeBH+RcTZpfW/bODwl1EwORpDfz9yZUrslahId3aAW9I+/lraT3RjqiDfSdlNSOCgqdlW9bCzm
SGWZLIUMq4eiKU+hUDYDAfL3bsVZT4Jqv7f73F4lRqOtooGRtwkmA1FlfI3tak8KQX8y3fRTW3Vy
P4sZYYovyZL37kr6TGMKUK2A0GjrvnOIR4IJMebXywLr9CEmjHcVFNWUxSuUteV7r4PXrBDnJBBl
S7LVct1cI144ewicF61sklPbEJmY5+577NbqiobCVy3xHKKQ6RI4JhW80A+3QanvtNyE2Nrn+5ql
3h3iyq9pkC8AfJGotg96Cr2I+s3l0PvGUro6n8Gu9YMsjYvecnkBRPTAEXgqRGQdMdCdXWwVa9gc
+Wpsk4dBvvVuAMNI0XJYFZm61jj9WnfsH3XaqLy7Ucfvsrbe+Mu2xNmCY9ONN77Xr2F6GKz2mGbD
0fYxF/CTQljShTc1hIlID9JFNIKoGuq9oplLq3RWuGrxHLhKtWyLR61n9LQbiL6adI5qVZNfD10m
6CcU7SA9vmF9ShEhKxhgVypEvYMTaOzV8dySaolWxD5SpECKlstmabhCrryOhZ7gLM5L8gQ2TVI2
Wz1ztFVXyZXCoYI6oW98v0TnT/5xY+TbNiLwMiicaJsQqJbVpyHxXgsDaR8cxjdTV8hz0vVwoVrx
dlS7YZ2GMbreNN0n5PQsgjaoFzEZ9WqB3xYb4t6laW2OOv6gKNkgWiM9NhW0z8W4QtP/BA0I221k
LBOlP5WRzmUr7T7oSEf4D2jrRHA32pSrvgEtPAztJ94PN7CC6ta9NKGGVAEKaVImxZZ8crkqW+UF
DW64oCHxUBP0KjXkFIOmtJvw1SzxtWH8SrZEJECvSvg77OxWWIG9vgMska1URI0IsIDHORlNl7Cm
QxdWoloHiBzSNtwopQQoAu9qAY/4EWydttYEtuSWuKGBkAtccy++pCsimnrp++pDTQ9MSe2PKfd0
VKgcun28LOgOLOwR1B1RbxuipBYNVsrEjQF7M8WnMJq+tprymJPFvNGK4CUYW3+VlR7izDQ6FtCk
KICB54kcE6wSk1bI+w7Xq/olxzCgaT4wq3Z4ZNHorLpoiQ8f8Ejoj+s6d86OjJH/66BsGHi7+CAl
aKN83IcS3UpaQn9RUKlzzXRWlCyypVMQ7yta64FZq32MCocI56hb4RpIGLP6D1eY7n60O5Q/HMLA
aIslTuo7JxqtpS7rXR4En+I81peqjaHdjqtFyIcUUj8MxDrL3saSYWUmzUdcmySfrFSVIdNDrdl1
6sTStN5ZIi+UQTmzTIeIwRpxMSBOsTqa6EpBmo/iRoTdae620dxPkJ0Ro5fDiiBa4tZEePB6TcXX
z6TAac0HPXVvtN68tGXM5+4x0lSVl69QXHhLK842aHNITJLIRUSA3qh3b9FDPeZxW2wbvAoL3XMB
PEEJMQGvEP7jBfoHJNtTKyG7OxHCkl58ybiuL3VDUOFP1ANIxBzLlUcEneIvEhUca28m6UqzjU8Y
O/j+C36rooXVkyZi4Y8Oh05dUbfWYR+TnoUi56ARcrNxPFbhjUJ5cQyZWkTBUuoVJU0yHqPybq7P
C9TTy9LLn/wxJnTVJvM+Gi5DEdurNmCsi8xny0gPVRIgkpJpvy4Nee9RU1JqF4ZTinHRQXe6lonC
RRoLaziYxMIAUl405KWr5bjUuGDQAkGcPprt556eGb0XiirqMLyYKIaCITMuzmjdd5Q0SCiJVlFD
zFkJwttyQmONYmxnm/oKtd6iq4avLrHqUgIBMBCvMG/76qOCQmjE/D0Lv8K79JYmSMdlRCL8UNtP
WVxRLvnggGuHwkqx/LbOyrf0Lcky7s7iG9542MaoVGvqHurAIemdBl6DlmxcVwRHwdp2gZF/5IQ2
7kYliy6K/4FaQIfvaOSbEpPxDtuZs8qiO18pIq61TNcBo9+OoiIwAeGl0Maz6QIdUCg6QKIBs2JH
YXXTRLcW11fbd7aUmLRFX5NrYbJIWXcd9WgQivd+pyV4f0cEigAYTjBsd03J0aaVady0Rf/Fbklv
wZYbLrTCf8HI1710FSNh3TlfJx4pS9PmMGJ2hjTJrHBTxQ7qloGQhwrOxIOu+uWmyU1v41PFXpRa
z9W2B/ElLCQPeuFf1LQQ5y4DiJMgxd2QEW1dApk8p92oP0dMCg8qjBPao+uMwf8cKDLdMQfGuBeG
5BtW4s0qwmJlKa14cUoS8JzIjc8NJszbEtoO61Pzi4S7sdO52kaC0zdxEfxBzLzXRIdGLlPvhQE/
fiyVZ7j0tEODFUzBYOW3gzhWOW6LMT4xCWfhYao6pRNM+w4YsUYU5DApAbUeuRmw65ICT77PMFVO
c4lwx2pgJmRkkqBpKqyNEz9Xfa7vif/+wDoQbXADL9WAdYY67qu8pHBq0Bxq/cbb96DrOy4q912H
2HAypI6mFzwPbvyFhoRMpPqWFMqpKJk6eJ54ZKk0CTQyqK+Gkn2iJ4PvPjCMuwbExsqAgWOV+XhB
jFZFTEMHaZfkBNkfifpBeHu39sIRwSvi01Ue75qxGMEDABOCGrQFCKsdR9Ex6Ug7IjVwq5mSv0nL
kXKZUT/losSUqCqEFONwgcOnLFA/OQewcOZSkkqHrxG104DDtPLUdtExUUefzxWxCtGF9moEb9yJ
TnkTtxcrJo6UUDx5GWjnrCBU9VyHtoWdJ6tClGIzdOHWIuyIxjUSID1OzJ0hklcrs9aliaGvwPPC
9F171xojWY+V9zCOKGMsqZYbe0dmOeRTGkYLF0YfZSIgQk6jVLeZPR4VP49PqSzdfYhwEvCVmi9L
S45rmZfDTdNl1QHb08Zrw/ieyFysHLi+MgvaPjo9/97IR9r8no2MTivtrT8Wm7I21HPS1v4yZvrV
FHlHdKuJICQxjEXX/j+OzmM5UmWLol9EBCR+CkV5lbzrCaGW1In3kMDX38Ud3B68F90qVRWZx+y9
9qA4DuiKsW7fYx43Atk388tqg08YTEpNf8ZZ06W8RHdubrkoz3ZeGqGXMB/6v5/CNPrRsvg7tKRu
bTicYjdvvjptrV4scAimOeoP2jEmtO8qeqo2MG7JK/fcPibjaWyPqKTdZ92bT8Lj3aJry89Qtg/V
BLXcs5K7TOKNKxz9qPOE71kpIpV1upq4LPFqUYbsUq/m8jdJlicn0wiTTXaPgY19bSyq+0Zp6a7v
DazQTGl3KdGjYdetBbf/BMXOFvdmz2EDOyr0yEbdC0ToSsw6ZKZv4ULISdbkMjZJv6unWR1IWFGR
oXLUMVMRlXZVXERimHvLg8C1LF/csNSORRyO3oNoGQ9X8cmRTXrGekydVBEHkhqzYkbcDkeEBc9d
W01HQvqoMBukMUZf3EO9N09cMfzlfjgBOrx3eqaCtGt7KtsvZW0ey4FIsq681WXztRWu6NfoDWoo
YGaKA4S5WKW5yGWAoHHTyKuXgdN1bHOPI5Oxbev8iTteCRXdX5Ld5oDC96emSMUjCeZYzzSgZ+YV
8OTHula8ttRGQQGhgpyhnQkQNZGYyJw0pkj2Wx7bYdrX5sCrHSpFf1c5uGFEHw41mq/MZwGyPSoE
4kSsLp1rmj5u2v2j0+j4mie7u5uXHuma7AAO1HgmVeUk/D19/TbKtnzP22ZfM9MOaivBHTOM+ptQ
nh8J0HU7PHzIZGLj7JkWS5ouPSbtYJ3m0cxCJlP+Ca0iSXzqvZE/M5FCkaVnxTUx1HuvkLr7s/c0
VHaFzWWwQtNu77S5rh8537BV5tpjHpGICWQ3HtXRBcK1YzdlBe5cnN0yKS41iD0tN6v9PBz+bw0L
t3uZKFgxUAufdbXv73rP+uKmnCJGF2TIimSsgqa0+YUzUZ8ciq5RoEnynGK+TC5kGKmt18psOckL
1ED9tFxW2VZPJBQuiPXRYDuqYRDgY9h3NtWVmx/tatIO0xCD/59M7blEdrHNsxgWxoAp6iwZEX7Q
f1tJet8mbRJOMQ03ziR5dpjThOUC1dqZLVKTrPppTWV2mCfSA/D+RmrxY7RlNsMWWk+gtM7RH/D8
T6PeP3teQ3lWuHfaUkMinSWqEcgSpykHr9yN3hOexF+V1XbkCgCyqz88TzxfDwoO/WFeQLZJOqZ+
0OanyWzKyGV7TJ3u9nuZjLQorUiOxR+EpP2haRpqq0zXoz5lNJSkdGuy77ASJS24F9lCJW6GcU+E
vfkg0vqTUGWD74xKI4+EqcId5o+Lgbj3MkntcZhqonyb7GIvJpLc1jwhtzbZf0haocLeFCY5XOn4
Ovdd8kdrH3EodgiEyviEfhEn6IzJLIshIxpi3tNzdzsPrThMB3Q7hQAFmK88rRpfW9bKxsm0Gi6j
YQVBMdKqWu2F5gOSrwtqZBIeMalxkxzSrnhkwc5NrBJnt/Ff91as41Br9fHNVhVERmrLLKU3mxs3
vf7/R9N3IzNJQFt24ueX//+gz4ujqap+e2/uLqbmdJc0L5/6oTYufO/DXjXma5sNyxmtsYPa9Gqu
yn7kstSOJvuhcIjBNZIrTVhVGv91vUzdu7kDyCNzk6jOBu9QN6oMKG9vQ8mlGpvsVmJNTWD2uN8R
JZ5EO+yLOmVOQ/zhlI/mrkETiigchkzZNpE/DdreQZhzWZCX7kTGxSTWFON43fePZXvFczgcNHfU
gyLBONNZzl5L2D+0M0N9d+RLqpb4g/1bGjVTVu5Tu0hPut7eo0RhlQyxaVd6LaoRiAEXaBOhTPSK
jneASEC7RdjCBeqThxpfDcephennYdc3Jg+dRB+/y//5+12L6yn7i2qPZLDtD4BPDhviZ7viM7B+
ZTdcydhpMSauWdRrzctQsCZ201Y/FajL/2f+FzCVi2wxbwNaWsQZt9rkrmbbhFy+Zvwis7EkBKGK
j0QlvwMKpTNW8T8OkfISj6WO9+lHQGq60xX6IdRbBY0iU9XqwL25/MT56AQLbN+D1ZEyYg0kZVKW
hSC0i8iX4CNMt/xNDb7bU9IWr2LRxqhKreowzfWz1vWgLFedtmB11KXErznekEr7nNSLf13m+6bq
3Zs2eWpXiRUMmLKeG4vGPZsYQThyaO90b7tkXi16p4W4k48uwRQfn3mukmeZNiSLw390E3cB4Dk+
5kJ3zgqySKPpG84NDqY13VX8pWcb/k6LshibRYMkS4j5MC3628x/2DcZ1mwrDkKmJ7Zmxq9mi+za
bacLPBLgFGUfiVheO0GH8P9idJn1Tfduov9Zmz4a01WeGHYwpbwrN995lwz2EU985LFaieK4uEzo
18M8hpZadIDAwNnteo7YM9j5GVppxX2XsIqu045rM1Oca2zPp6mrQst1snC0DY+ogRlhI2zQvNSh
GpNKFKTsPUKmUm/+ppnvGmhztZo+/ncVWJW51wR2w4mge1bu7aUdpl2z0ESXpmI1xNB8N/u4dzvH
OOcsHfeDDckodrDLxKl2LghijLp1nHeMpbjp8RMemtbGnIht/UjmpjFb+wb2P8I7cZfX2PS1mC9d
K6MSO52FmtDPbeSgbnNsm9gLJ7gxxtjpEaLqs94rGRZjF5HqjVQoHgnIdKsXoKKsFvQpQ7nKyF33
JouIlpmBF/p3kWZnp/X13VoZu833vWuaLeem7b+z2SV4kiE8QlrjMyGDHgqyulTkgBwti8uRRMIF
qe/iBDXwjv1oujf0lWkoXOT4Xcc2NOEjVJ3/1VXjBg3ES6SM/MFxxHtN07IzHcJack2/Xw0myTJv
4ZfN6Us3qS9dLHfE2KhgzLqCXvkvqkOu44XJoFsH0nbS3WSiFptM6zbXxs6ZnPlOhz1bd0nUxx3t
7dbUGaTyrCaZG2PTnYbJvwPV0IQOHlCE3M03+rMPMWnv+WAi38wG9pFTe/At+cqUy488zs8QbQr3
d8fkI48cbUwjM5NaqM3p68i6IYxrzhdlsg8TnfMmbTrxioljZrEUaVlZ1WjfLaO+jwcOzdi4c5eZ
dG7yTZ9ITJrDAv73nBj2eRqyi+a35s1koC/i9KA1dnol1sdlApR9WU3vBC6ySn658c5tsFliUDs2
ElOh02lcjxOTqdJ3n/FfrwjirZW1c/frw/fbu7NeREqnIdOy9lsiNol84BV+NbfnGV4SLZJO0q/R
tdFi5W+a9aZUNVxsjUsF59KengTZue2HM8T8YDJqYJi2+sQowhgIuBUjQNillQd0chmt8mb30HFL
Ec2jWKEMo/7slgGTnHuhJ+4BWbS/Y+GmFzU6TKoX/k0v9vqwJxdQmzhl8y0XxWAtVY9s5dv2j282
t6zccvLW+jQ41dNqS4QS1JvQ+6x9axAs3PSCztaPf4vS+crhnVjwxo8JD2JSFbeiBMIcq4JijbRa
su7+WY3kZPBc+mzylYJhFNPONGnQCRPj413VLrBbse7QVMLHHSd7l7WpD9oQvuLgZsCxx+eSCiUQ
tu+HCToiDG76kLRBW9Ynvpt95Cc578SGwtIt4wcR32/hFBevh0Znxs+1DSgDjcw1SddnM9H/eBZF
ai0f5thEuyKmMzNjttJk2fAAqFPuGtUOAtMQraXxL2OPljrVsKM5nOhpqDubhDbULXnOaT1sXXwC
nGC6idKZ80UxrJiB+MhOIhsqbk15SrDUwWMymqCWxTM/EPvKMnX7xvIOmiNHvmG1hQHNesJBjGdp
dhpchtjf5skMjFn/jYnmPvhUg7L1jUi5kPh4DNM7hjmH2rD2iyEWxizud2VKCFFGmQQ9a80TomAW
7VtYcuW07gmN9h4Rym3Z3MJgC59blvEVkKmjVwwmP3cgf7d2rqKy+hBPQRkb4z43zHvWWTus+2eN
xF+9QNE4yj6gPwA0MjRnmNMnq+xZ3Ud9tfVcqWuE9ZI8t4oKomD0jW5077c90zQVASU397XUL6iO
aXbXyCZtvrVkfqx0QgOSkgG7f+8YaMYCqHsy7ETj7etZR/hdfdrGI5K9ZA/lccVk0bNgSNP0Nmgs
epIFcIZIlAcWY1NEpaOxN2fLPwzJCDGWtNBdocx2b0zrXanJ57YiRHo0kg8/L+60/+fOImwrHCcw
C4PVKokE8vwdNjkOEoh6oEzMw4JlOdQltqZsFlBh8vgyOnhQ+mTEotZ2t8FcXqD4TxG6wowIGRk5
y2bQlYCnmMQCMk4Cy2P60kN8XuoQDTrDhXF9TvDvMngkkXRNaOEZBL+otQrNdO0igYe7lWxwnJyj
2/CJtE0ApJkFYyTT6ndsfGHJIF4OGm/6WBWx47K7HzTtwq7KguwZDE1yUkTl7WYU+PtSgqC2+fQH
H4/UOJVql5j558BCDOYn2wMWuc9IIW0w336LUxj18GIKdkt9fWXi8er5uFdwaYEoV9hoHSgRcdXq
/Hi89Y56KHnfw6xjE+lVu8FCGZbNY1BO5qUbmx2JSIoQt+QxB5wS3yiQ+8PkaY91LG9Nbgd2WR91
VkBTfyUxh7590Hom3/ORIn7AlFgc8Gh3Uc+GZ0tDJdk8Lj8Xa2j2TU/eQOrf1bm97pJ1oZ7V6Q11
mooGmlW4jktO5Mb6YcYDiwZDRb5NWom/0rlj6BI8qOZUHpoq6qUzQaZrjoPBIcG7TK1kAfp0ngzz
he85vNm+ZLeRDxejVgbdnw/cGgsNqURIDmhmgtbExlbayYEVH1Kowfxh8EpZG+effmcTM8CQvbRF
MGp70ym4doZM0uwGPAhaMLvxbZxtomGn/sszrx46u5xFp1bJj6JcMZSk47k1rK/FMaOuZDyW4/Lo
8/TNJywm4HhyqMKowNnJXlEX3qO1QRsHXnxGEQq4+zF1EQxONwA4TUA8CDvU1biHdwgRVJbc/YbD
MW+HsUkiZE0SPJlSy48vmU/PDrZON2mBS1mopzXjsiw4NJOR6wSOQlDUGRzSmgCCpgbHI5ga6f+o
pWFpgDfcLTmxO47OOU6S/FQd7ApIiCC0BiyUz+fEcqgsPNQ7egXQm5Wm6lqSAPgxse2Ry5GsL9Lo
QWaRKJpjYFvhgfaxdzTs2j50+dklDB53LBqydZ1OzE4PSLjmIG/8jUpOHGzqys88JvuEEseaYr4/
hLnxXHlt4C4cmdZSXfwOiaqGymtx1buT6YTSdPEUtq1ESNUyj6nK4TrTGu7M3pYhUyNioSVe3r4E
kZITpFLrXA80Cv8W3YrWZnkVJFTB2UTQK7tdp+xQVInCd4TpJ5thoTbPQEfGvejYy/jxjFuqck5c
jY/eKB0u3/HfpGXXTdeVeZOIfLEx/QB98DiLfd07HLI01di7xyViwv5B5LKOTeMwsEoNcwzNc876
Oy3rPuy4GYtlpcqvMzT8qUvDwQCkh+x+7lRBrXNPkSu/W22O+l1fiBPigPWYJ8u1ZRQM2UDforV3
gw9njDk07LEebZVGIdn61HcaZ59F2VtXbDLTVa3H3k/FBWPPeSxHNta1l50mZXOrV8VBkHbCzG74
U8jVOaKzDSuqaD32M+YTa34wbOaXSerirc10dXCt4r1Jl3RnYO3wMiwsTUuLQFucldIJ2i19zBfm
tBm5jvBsnjDdLdi2HQfp4dh1AENa7SCETQZBMZ3bwh/PwtGbqDMYG9qUgTtfuQmEzDqld6nb6mK3
pr5HJDAHmc3Uti19554TTTxlnXuLnfyqSQJiY8f7wEKu8+Rryc1mv9L4Rnx14+zRs1OouJJtldvU
/AG3b9eOF3QSAq7r2AWatWjBOjnXcnWtoPeSgcfMFvt0OndlltPDwm7M+cLWymGFvU3Ch02uMW3S
m8wN/o0yHY96P+7txPpl5VEERWeUYW3nODwgrFdyDSsaxQPb8+lOGhZIHwwxZpxg4WeOXzub+EZp
ZNsZDFs9lMQaaxDTnWjzswZp2hikY0/WUWM+5TOZncBMrwk2zAMdBbtgF1xfpVnANzKrAUMnM+r4
l46FgeFC5ah9pJrzvTZQzBYrnncWwME0m6QQ4RbWb0vPA+t5yWFALoPC9F/DP7VUdJC5u2+tNWK6
4rljQdUwvxo5EoWMpl3pWU33WPyx2k049NIP3d85K0WIIOGBbN+PyomBX0vx6pETW6fip4iLJztH
F7MmJvNAD3jL/BozWbj0mvXKQXhjqGEHwMLDoSFNgjjXs5GlpL32yd5C+LHHae3WfFpTL16kdM4p
m85A8vjmcGRQxp16Q9uXaj771fLW+l5xap1v5qQjMKkVBa44McVl3ZAmPQciS/WFbTuMbuege+Wj
S2gE/3PoGoV16uGvhrG2HjKmYZQAPkbcWH90uWZtNPRxv1DVLnhciB3y0m/TTz9r/MBEUP9rBw3I
kNQffMN9tPqrl9D5TzGoeU68u3Ja30WXP7FgQJioK5pyfol4yj5W3bxObscIopR3K7Oytn+ucyAw
DULyiAeHRLt3U3UGVKqet1YptKSe9jWn88dCZV6RGGigvAqIkG2xcrlue1oFGwbceRN4nCA28hfd
3SSymkEIEvhRhsWlue6U5ENIuoVmh97Blg3nffa4zlezcD1+/PiJF4j2T2X36YRUf37V4R8XMbRY
48FHjN3zyxkl60Ji0EDZJ+/+MvDp0ik3tKdTz7hoZtbeHtxCAlrzU0T9fkH4QDJ+mPObGlE3dSm7
VuL9BgZmRPOGMynRDJfnJkQStMOY64aOXv+pUVexByr6qdsB4M4Ooo/PpWQaURgvNZECAbJnNBu1
DzJx9kgVGQdq9Nl9nmcOEPfOxsCHm7Lx1m9TlMgPWhim2LuhOv3G04VGON5bi/lQdNTViueCwmLM
ruZovjtk7KGnaa9SR21ScKOQEUAob4wILkdv3rLlfGCBG5OOkgAQnajckpFBgp9axCgm4ACsOwfL
YYgPmwtOkqCLzXjYzz4ePF9xQg6IH0Iny9i8jXei16nz2gIpzspODNzNLh3qi25TCsCGb0ONnSpK
pO6hkAt8O1n9mVqHO4QaFvg1gide2ltNkwSioXmcFE5BvK3fCF9KWmnvCzROG/b2RBAVUGhX5GQv
EvsoffWem90VFB9+cJTP+CIpFOr6lvhzxeVOBpOXr82uKYo+xAVgHpLYe5kbGCfuAPrZdqd/bBrK
C5OGLuxrccL8GUgLjUXhd8iLiwGnKIqxozUV951XKIahWFAqqJqdv2Ro3TjxiS15JXP6FRHbXUkI
a2KVbDVXYq/7lq2rPXz3dSUpYMQnWH4JqLuOn7zOj+ZhxCYo7/rExRcjo8Ssf4eSsTSJN18WIMkd
XTy7WT1cu61CBu0wWwQENRYRqSp/kEN3y0wDOvBkhK393efNPZKiD6xEezgdJleVhTPXN/KAwOCP
1i7BnuY9h6j9JpPHpaANKAgK3ir9+7wYvlxLFvuZlZ+wYXk7Lnted4kr9Gj5r/8BKOnZ0JffvrCu
g70+oNzck+1rHbIBhRpHphP436YhvpBIHdxWiwjPefKE8+QU+m9vsg8pOh2aXz78A0NCDZC2t6KB
7BNnTTSONjeUVGdLZY9K2IgCq+p75BWRL2HvWzbLBjp/Oy3eJjRwq9uKS6zlTIX41th5/A9vD8mf
DaTbVCyfZAP1/NrZpP84iXhuSvfmLz7fr2799Nj7hqZLHLaXq9CeJ/SAuFn1lIt5yst/wEsI98nU
JxYVpEGN+kMRszmTr9ncHdMNNmFC6UJegnM2JyddpPaPnZv3TZM+INn424HDrkd+BeEhu2rmH9Ys
83XJEJxbqrjNIz9j8g7jigxsgUeLOvgL6ikud5JI237rQDZidA2ICk1YXc5QjgmQS+RHYxnUyFym
cbfcecmkBWRuIRFmUuJtGBewmteJXzHO0+epEz/O6OXUyjWLGFW9a2i3GM7sipj+ITVBGVQ+K36b
i89qbRDk7l+MuzvdYL7sESp3amavDnoScIM6Zv8oTfqh1CYLDUEsU7cSVY9iq05q5VUvmvtqpbzL
Tf/JVsjW8wqxTMfXlfEW0kKauU6saBiMN6eRNwSNAOvdg51iIptMj3h1gxiY5NnUaMZXcyRedFiy
fdqwGyyQwg56O+2Fx+Ykq60XZ3HLc+xlInQUexQqxZT5L7K0nAn/WOYo8dj/9vSlZPjOO0Cc/i7f
ADYu8NcgyfN/hcUXM9kqiWKwyFTCwIUjvohSqNTM3HeN0Uaxvq04KqcKiIrnYOgxTOOcmnNE0UhF
EcN782ffMopo46o5+Lfu3e/JnRCpw+XZP03uTHHrfre2H4ex5X71yZe1mjswdncmTURkgZwP1yL/
7a0uIo4skmX/gm+FhT4AbjMdHqze+cmZ81M5QWLLXAs5k22PZFoBXfJICWu1T31YRWjWAm3RpXOG
twKDBUI85UWDBbi28qY7e9X+rK5/dBeeebVUzJsK4yTsdi8WXYRkxrK7XMATwitAj44sbjjXpVJB
pndib+fuEWIG49uOjUi+wBFfab36mZTrYiyZWJLeznrp5g/NdQFyHrl6c78MDJOtqbPR1sonkvaO
jAHkGepBd7AXmBuWc7ak9+GqQg81q1TM+ZgnoXICCZO8OIydObeQxPn+y2RxsvdKoZbA3zYMvwz2
H+vBc84VisXHtmHkA91lq8rmc+Fm58bgq2sl5h8vb4LC5LAXcceebcnucqP+KEbfx66lPbPkpOmz
mFHjQdlrwLSOSmuG0OK0CKWpcANO6RlMDVwKWf4Ybo6C27T5PvccQCxHoRdSc2xhBVkKhrYrF85d
o9gNOb8QytVnT2u/U4bh2dYL5jkHhyX+ktdT7RGId4GLliKS3mkkqvk11UrcTsMQmuz2w75PD+Ra
/ihQAG+VJu44SNk6Q6VAm6zN3KBTmuWvqKQLgn6YFaUDwgJLMvq2l+k4+FZOT04Si8p87NzrK13s
XWv1rCNiYlOnNSURLma8FJfse8QcY0x3yYQry+7Nhkkf6ga4VFOFnqX+1gau+2GuDh5uzIaaCUUI
eyGGw7oQvPFjOjAVOicJ6uLBE69plnzJQvu7NvmtBm/v5dC4NJ3sOUb6qCz06rTa3vPaPjSdn+x0
jTVhXRXPlEYblYcU4cIC+orOpEeCYUAMDmMHh5dcrfuYgNWAaBZ1yEf7VhWuFcXL8xQvLzRjF22C
1mESicK+sCa83udAdWMJ9kJPjsk8sk0q0os+9F+6xjOMNQtTFDLVBUFt0WofVpGCUFDNc2d2+1p1
fwvy5EOHvLhozc5A9bNdPfAU68xJKn73nVvKvykhQ4yE7npHbVq7FvCOficQT7N1QJu7VgtDbp03
vGdeWggGGoO/XFrNZjQBgLNN3G9R8G1SfHR8d84pRClntVkD4TYNHH2IzJaOddDl25Jn58Sozwun
i4l4lndV/4vqMFAJ2DdparxdBIF3M2MHQyP5FqJUEdpt9gkCe9caRji59S9ENYxg1viAOBWBL7MX
Vn1cWWOQiLQJ1q2m0hciUVgtwuwpwiGj2sVSEAlFhwalgcFUrtVhnjzZM8Gceu4GpaW2X2FysHyK
n9oAoO5MHdIIDcJT122u/nGPlvF1bhFE6dqXNjqvma/+mEX1bLR/3az91+Gl3TFAO60t7r3R4CNy
J/NdxvqdJTmrvHrea7nGM0LSXzC0xRtTNG/7MY4Cs9UAJubkIuVgey1Lb0ieQp6XbGKwg5YAMijf
7MF0MI84bRqy+U53RBVzVDVtwpOT+btSGTK0tD8m9jVcfHQNmsHAwRTxx6BT7jvSt4LSkAz1a3UH
2QSQoXYTFjtAJ/1Rn20G96iZ8Dr0HZ9ZybenT98R6XzIRVH6uQeOD6yMQxR3sG7Mced5qEq3/9Mv
dohF9o7PtwwGLjJCXf/RuN0Gsw5LyaoRbQdyWErXMMmcnxR+SIj+nNx5JHa6w4lsESk5mco4AEcy
xGDCI6M7jnvnhbyGnnHv9OCVPZ2/axPwM7Ei1sVBTuo7wTGx74ya0bR+qqTVIEFDOVvnYoUb4xwG
d+gulaDylykrBrbm/+Z4vep6b11skdyaIvZhqs6MWFL9qTOG5V4xU1HYSU+jXG69jZlsRQOG7m7z
XeCqJdXFRAHf/lvXujzWdD4VU7ETkX9yryv9tau1GwQfztVk+oPpAVxn/R7zLx9ScgzCnk/2kAhW
S2i4Akf+2VDhjeI8YE88HxGeBVtzcIXPdFv0nLigSqfzLkijRQSeOchh7UEAhzSqQy5/Lbfbtgvj
n6pASr/AXQ99Vx3XOUdDkELSHap/doshPZ++hMjp12uw4q6d3kSXcjHnpFs31jgca+6SlYXOOa6U
yXIca3E7LyUSTB4dJ2O36dAN1gqlrgK3CZPxOCV3ak4kI6ca5Rl3bRKDzxkMB0GW4e76FmuESa2D
v8N2Mc/vNO0a+4P9uC7LXqdSO1vGDoGfuIjc/IByEDUctp9sDL80hzkawZPlyW389oI2i5KKZW6K
922BEHniFS07oTRM40Ls6mrrXbT5/5fFFo5wTsuOWSsyNXXs9gZqcojILR1CZmwz9qCzw5vl67RR
ZmKEKbPkCjZTYDJR2pMFskTKoYchO/zAUj+7TFkVX5d2+QA3GO9Ze3JQ+8Mc0YMhS2rm8djoybet
99NFLYLSSqh94qRfLHbOwMvvKin3/jg2GyMS4c9mHSepmLkT357Z4F+s9IV1RZufNarttFJPEoEM
9b097ipJ1KpGkjuK9XUvgeVctCz+dZGa7SdT+rTh0BGmuBoOW5dZQCW9MLRk5i7cfUp4XpIhp0Cc
+Kb4D9TwsB9cLga9oMYdTecUS0+dPEDpG411ORTSPPgjVEOj27pbgnUeKhYRWEvjN0HbFimLp58h
DhL+WUZ5i1unzhbs6Ah/RZke5t+Km+qwJLQTxmQdJ6jxJNMhZqjV+F2b4JPzyu4jd6H99rjklmy1
zqmGGMihck4lbz85sE4gi3S9LCWh55Ba5l3rwmnI2+QTupCIah89ob2S3zRp/V5x7+x7lkKahkJU
q+uHMrUP65IwuHbX9Cjz/sPUVgYbbvyDpKCKVunEVMyjv23vf0bsYaHTIOUrjNU/6GqknhIzju9U
5xRNtihEm5t5sfTTkm5D801qknl0MXmOKs0hzSialGLQjvb0gjXqgHAXyVYJyNUZteVUifGxAyR4
nbyMm1uSA9Nvtv4qqRGUst6/Z3WLLQNZXGqaMf4JmyKmGYPRmJPDRoOIWqpgOpf/pzsoUKQ3Fwck
s/mZpcyEAxqCWUFBlJRa0M1c2Xa+nMy+fNPHujtkY//jIyTwIAucy55RAddIsvsfcetwOkVAdOIi
tW4oK2jgsdPx/Mn0UlsOsgbigzqFC69nPjJqxNlXQk3kLOFT1dBrBSm8O96mCfaEkxv3AAXNoLdq
prqJ/NN3BFgwQv/T1V8aC0zZrxfyD4rD7GmndfXY8dQuMljHv+t8pKzaaqABEt1LYZGLvqb9SyPN
dCv21ZfISNeqN0vjMn7To3Cro0cCdNEBxAOSVChwdv3Qk6RZ8VOKFFUPhcmB+BV6q0JnbWmmZz/X
5xCpFDLz0bCOuKYR5/ka2ud+CCpezdkwuXvtCUOPVzfy0XlHXr45HBf5kCqgiPmQLuz8ETI6LTDz
MUbtoVKbvf3U3/UCfghIRJsFG1crappnV8+Mg+xd9u3u0uIINayH+L5sVRylety96Yn9unQsXfTc
f9SMQkS5aY9RQazxIJz0Qazvazev54pNAV/Fdb0iIkJqLiWw6WKKFhtRre2Z9DBudrQ2fLqcJaqH
qaQHs2x5MRTjVmbLN3dIhjs74/WUOfS4jpGdpktxGEnzjOquq3fUvXi4c3WCxdQx4oeB2SrtZOpF
ds6oGmUjxZmpt4wyldlHbzZor+xffUbxupozIe0dBWy3xNplhaOxG3keIoxvX8JfYbwkBltkvztn
wsLPKfT6I4ZlSUFwp7FzJ6kryDB53nDshPqqd89GnF9Yah/41BCf+MbZ9D3rqHBDA9NSfrRhAzsn
rsO5NJOdqal19z9JDNtmwJJd/+Kj2xrRLFgxSuzbplVHcxmfceFRQhKadnYHVpqYlS2KScWGxtKu
RZKUT2TItE7xBT+qvq7x0yjw9YtlMKOFRIeTIG5i5u/j4fHVvoIFE8xF5r6rXqso6hD/waZ5aQz3
CTIyRaaulyFRS+W9DkCMExkn1JLxFsQ4a7EGF3c+mg/JBu9sC3jay7Li/xHJdbIQxOgAStD5lUsg
D2UW19fsPYWbj7JjPtVVgpsvWXNcbf0aYLloJkQ5HCY3zcBDqTsOin4kp9no7Yq25WmuKa8Hp9in
HTMw3WRknS9Ze9YRlMEaZDbqi+/YRHUx9W920pgHBQ5jbaFzjsvbACZkZxcuGiPdvMyyOfzH3Zks
N46kWfddeu9ljsEdwJbgTEmUqCkUG5hSUmCeZzx9H0TXpsvsX/zbrkVYZWRkSCJB92+499xIkMeN
tsTaeHbPVdeUx6F7jwjwSKi7qGqm47Kq+ug+vye7KK9KvUsLLCJbyHrP6G432eVbCevnE90iGn2C
a+w+f/OIK0BN6iw7/DoPq/Vo6TL16PD3E1SC2G8IPtwF5O1cuHprNtE5G6rojsWit9W2JNWGq7Zr
6mCDx/oUuQ3ib6FNlvqqZG1VuGe3n4JDKHCvGKMznIpVd4yBYRMXQh1sZNt+EwT5xcnZzJAhTrFQ
6swfRi7PIRI2sov5t4ej3JrJF4yZ0+4npsd5l96NgROizNAkTur+lLjdz1iW+Y56D75ZUe8wPCFL
KxLnAKiP6eJRJtanKKph//elMk3e3glVKav64uSFTn4vw9g5rTt6ISnUYjIkaRTYYrs67U/2WLwp
cJvPCC+fRbqqJEpnfo3IWY012ddVQOiRHtQHAu2BB8X19kVeTnghyuZYrEJJTnLUaRBDN3ZgMcTg
yrof1l/+/j9kcCEtGYS2dH3XZf9dF4Is5ogxuRU99qxtgSz0mmJmDi9bvLvtzRiMryWinuTuYDFh
6mhPVZj7Yedd8tpVj7Ew/wAI8C69XF6CxAWFkroLqpNWXd2oBzmBq8BA2TZZ6ZEwy4CzJ2AaWJUX
Nwp+zfJeQVNEtj8/NtEs7u3pulKpX9qqdf1u4MMjo46uSVQPDlrm09+gzWn5VTnkBWO0UQcWJQTS
mRL1chtDim/KA9PWxM8g4+6wPIdMWQhFMwk1uxsdvZ8z7htpM32IC/6Q0dKOGaTPjfyZwSyoh7L+
3Jf1Y5Gm5DFhqW7BNjokigs+m/tgpI9QedOc8sjeEpk4bUsK0yPCR8S0MPnu0uk9Fy64T4K5iPJl
Cx7WlyUfLgO034MzeRwDrKp8btE/HmVvyivyP4QgOVTZfiBqMtYUTguMJJ/ss+bw13swLOPOPJqE
F9wvQZseJvsRkB+iHSNYfDVU+Tm10vfcC2Ok/5xFsiM3Cjwt/mMu0a3hBMCuTHFoQwvsTlbm++5v
tgY8b1QYgy5eW9vBROHMz04zOfixMlRgfc2W2qxhDFrUDPZknJaCY9tdjSQ9W8yZunav2oFsknS+
zDdhld4mjGaq9YpuPprJOx4SIBZFvubMSST1fXyUmlsHMd0JqcYQxndV6l4jC+Oh5E30HRJ0iGNn
VhCZbEYwxTrDUxkOlyDvNjnZgG0WPqKv5KuXGe0MPHCjIIhWhdPREsnMWwh5ZajpsoJaMhoCHh+T
j403z+sYhjSDPw4N6tRovmEgu1tiI98wUnsRIROfAr9DlBjXyow+RFiS9Gh8oxJkE0YQwQyfb8NY
4ODpFLJgONY4iBeQDfAWPUs9z8Gan1c41zwsmITI6Y90B3mi17jmi5n7gIY/vNQTLJDVY2s92QK8
cCngMQH4S3X2K7DLCxmvmY/k5Dmt01+x6Te2KiANVuoo5F3IC3yNjY94SfROjz+EsGecH95ehNGp
SoYVgkHHLr2VevW3qtcFo9XFImIucb/QuB7T0FkVMK/a8t4Z8U4HrkoGGXCkinRc8KklSIfaAuWl
rrZmJ7h2LTLUi6E1GDgy0E616l8JaC6JUCBIjZnBA6HC8EMHq7k27LJHk5W0ctHcCUeyv+JeFk2m
bxZUaV21jCW88KUAsHCYKBpPvcxv5ObcaYYNvqjmaSuS8vAX3vJvEuDj/+BN/oM8+B//+H8VRAjv
5/8NIrz7LNv/TSDkj/+bQChBBnorMc1VRHJIGyrSvwmEUv5LepZUCseP9BwNT+nfBELT/JeSkgJN
W8rF4LzSvf5NIDSsf0GBkoYHDor/0FH/XwRCbVr/CS4i28kCBqTgjmjTgVbzX/+Lk+cWJtMZdJMn
qYOf1rMfncxl+duyN7BRf9I0bUeDwh0q4j7QgTzljdqJiJ4yXFWebYmPrkyCI9rkRdowAhjhVnPI
JhcY8WbFHuFN59MpFoYuPdP+LFEUKLO48m29zVVt7SZhcW43uT8m2bTzqqNOOof5bjI/k7P1+xQF
RXQS8xzs00n540iUqqDKxqxF7bqITEITG9iujhZW3xTpZpB853TSRV2/dhOaYjMLUzo5YEUtfTWz
9X2F8/RCOOCWSWdOx+Ix+6Jw8KO5InZsjEg/aFpQSBVGAoLUZd5AJIgcqn7swduOaJmkFC2iT/yA
RBFuvKm+LbqCOt31p7mZXfgDQ3LxMrymHe6FFOUSJrDFa9/bGXA8gaWbtuBnMK3xbKIwPmKV2EWj
/igt5q0cq8QwOz91qp/iVFFHzslTNWUMECPniMKUVWWfYV7Icvuc1OML5TbRA17DwdlkwBbAPG+M
AHYg18IuRWfPO3EzzIp6PCbkatHNE7jko9HjeAmbodpI8jNygcE2YArbMpbuAwZzosTJUxrDVjOu
ZTeFV1k8D60m3Yx4Ud8OjI2nF7yE7lBudWS99hE6TEZimL4O5OkZF5vv1zaSw5IEF2ENe3cej93I
Qtay9Jb1jdpCXzpUJF20BJIdkdMnm6BBaUA28y12nlQDcrjpE3RbC2aiIWG4DbkfohCa8jDQw0mI
p3bsZ7/MuZAc5oZ976KqNgT38UpmcylHVTo8dXdjbDEFwxSykTYtLOPsG6OFZMC/wzIIdEv545jk
pqnshyKdvEaEU3EI4I4Zm2/JBQAJDpkDhgvUWNk5MOZjkbp0JvxYYfzFaP1VO8NdMgyUOYqDuREA
UOI62nid8y1TsrwC3RPWETJyrBpe70eB6AElD1dfSuAHFVvvz9pU2AQUHSwuzn1nXkoYoDfboJUt
C/RfiDd+2ih5AHIQ7HQqD0yP8pgOY9WzfyGznjeVSDUevenZXPAStOIpGxaBlDuiNBruJiN9IFTx
Z2HR0BTdDRg6gfcGyUAWFN8SjgxcFer9MWoPNdMzZgXOWUyVxZydULqgxNKqwrNZeM7WhhHkF0xG
DBC6ZNyr17TVN4fd/ybLwvtwYcUyj9lnrtth20CtbFpsErpmBdyPAmV7WNzGAhlHloH7aWq8M/OM
56JQ9vIAj/yeitl5ormh26JE2wQp7jkQo+fG4tFlFAc3wNqKPAkPpuLJX9ZtswGX3nDqh7Rus2Mf
O8dcUCd1HktwGoHWMz+aSKAr7xx84lGXMnxiqVf11aYpCA0IXE4JtgDHvFz4dBgSVS2EJWOYcb5Z
6mw75Pp6QNAmfGF+jr0AcgsBDRkes0gw62wAmruVQuu8kD1WXLphRSwu2RMgiScqXSJtmCjzGHwE
RovWwVy984pvESndP4lTB1eGl936fTxEFOO+SlLEbouLXw3y66zd7aAA4KFnpk5L+LJZ2wPfMTkd
VHBUJrazknxNs/1nHiOccTnAatylkem9EC6zS5VGk9gxG+5nZtHy1hPChQyWw3lc0h8DMBIpmy9I
Vl7iBpQKtxcTR/MJ8NB4IBUz69BWM/Bo9mLq0NeE1XfuAu2eXFSXINoKMlkUsXDEzrI0cu6rTLfr
/UDgDkS3maEvywGQuTbMq6DaVE3n7Wun/ALMHbGyQgmAgsrMkc+HtV0DF7cp7nL1YAiGNnxaY+Sq
q+2TM91Db+rwJzeywd/rMLBrS/kPsDPnjlk7T3l4XipykJe5r3coodgqt75JV4xFU52jJuoPlaYY
F95Db0/jjmw++l6RH7FYJD6d9uxDn7sfPeR00yW36z9lRswEMV/PoLK+qPYMMBb269hY5X60khN8
S4WDswV8RKytsvdKy7fIlpT5cf+L34ObuOvIJ6M4pTXqKZZR0ZON7IqvTkosRkyitxoLKnOfVYZf
/0mYIgNyqz0fvxcQWI+UFTVPn0QC7wg0fpnI3N2MU3uq3eYSVfyDZ8Z/3OEWIthhuIqOBrWF78G/
2pA88DgW06lvad6D9D51W5tzKL6WC8O+1gRcFqlfJBiIk7GhmjnnWJ0P0mkcNJTzl3Lid73wzDRg
+HAL/0IrqEAtICEzlu6uXBBgWg0X4HJPcIq9I/dJ+2WYUM525UfHDgTdfVX77KDeVWXuvaY5ouhG
5OW8Zz1XBNFJrIoINBpA/DAX1v5cksU3ymXTdtvQHOSFxomXg0GBMbs7jcQj9eSGqMhvSEA/6B4R
8AgmbIxOt6OwnDWQh7lsKr5SrqUYufT6bP4e0u4UlPoPj8B0iuw/Tooam46TRWPN4LIZ/gz579hi
gFE1Q+Kn2uwQDt7M0CRF3UaSGtjeEc5GzQTAhXtaG0eZsa+PJuDv4GD/WB35RSkD4COBmKw7q1M+
MzOPu7cq1+/j/JtBq3fs03DvduoagS/coe3CsNQem+69I8V54UGziCbdm7l4cx0skUXlIFBl2Nfb
8WWJYxbvYXRpcmQfSdxKbtzswZHyskjzOTYqaBRuT39GX70VMO5jy+Plx1rgMSLP3VnvDWEzhike
onT5HaWcNKImGj5E/FbNDMgrTEYbOzEeXdBo2xha1NZhczqHK5qpsPutHVunoLeeuwKPehD0QF8d
eSU9oqI1hM3D4G6TtxRz0p6DXVGsmo1gxqDi4Cw0HLUvA4EuKULAGuSbSmWvQAZqXgMeT0YINRrG
8MW1OqyCWfdt2Oqos+GndttX/i00AjMAJgA5M/GAehRccf2SrUlqGYUr60oDhRmBdNPEtML6DNvw
0Z1QkrZjofatTt8SNfbbRZA+4hEhyn0OHoN3BOgtxWgKvsNKO5JggHbaVTxuTAPCk6FLccGWgs2b
mcli/s4t8301drfOiVG9DUyg/8TjfRQTRjHRv9SVd+tMD6efJ3Cbxgk2JfkUeNC1XPTfkbyNgvbP
c9tji4ofo8pdAo8jcZqrO6zepcxeoRJIU+eCmE7bu8UTzxmOGz9Iv6U1ehuzNuoNpL/Yz9vk3AUY
TGe2U35qD3fGGF5LkGwnxxvPKR0i74qRQnbp/7jtfN8qtYGZmJ4qE/kn6Uz3tmBMNFjGLm6Nd2TX
qUF6bZ41myLrgYtU2cdI3VE46PCT8ggq+9Khsiiclh1VBSHBYuyHJ1Rtbcl+zW5Evk8rczvIL6Ea
mt4lVeBsiKBnbDQgAk/w1JJb3a8GTMpMFloaoBcwlZ2bwBySbrqrmrnZovPcFSlkPB48fBILavLe
O2dZsBytlSiOYslvMI1kcfsejMi5VGdEfmYyLQYuvEnc5NfQLSt2qn8YoHizEqCOszEzRxWRJ3gt
do0Fok05x7CRP6GVNvuw6YO9d60AkAz4Gc+Z7A8xWxKUw9NARwHVI1l4lhbvS2OCZGG+ZvtUTFZs
pTc9Ybsbx0SzkIBt25SeSm+TbF7ttJ7ObcAj4eH54ghETwLhixAsTq8dCnvEflVHAjKTGzdOsws3
7C0rUDBP7DtBXJhHmotHKzTerBz89ISCZMvScd+VqOc7puJq6dp9DcIgrErK5D7/sZMy2ynD3qpW
nUXIB1ThKcmb9lWr/H3ymM/H4sFo2waCseRZL+6aFrJa5kl9hIHToWF3vyAvXBevjLdQfjwGXNnG
lqsoUuoHQqhIioeEp/JLkSNnBK3Tbqfaqbc2eMyw7/ZsFO+ySqGwsUcPj7XJaMoBWFQ/yyoPUc9E
BtuiMcG3RYblOO0MHLPfIYKZwOB9Q2N54K7/CZAEhDb73n7JfbTpekMvQE0JJ20j6o95ysNDPHKn
DqNJJl65ZV2T7lDFQi0rLxGKmKaFeVUCjQpCLNFUI+VDEIT3OXtARIAOdLjMu/dizejckoeZaCCp
EOySPvHl9F5GhZoxbOlRhBrnME7irZWCyU7NE0jDz2IiYNEMltvoUYRH2Tzuym74wCJ2ifvinZS5
Ge+0yUranMgGmd+NyDwm2nu2yzBF60BO5WwsPwu5WNtZ00WwJ3hwg+kdyTgbbMwatZcFW0YOFE0G
rlkMyXcFyxXoMSNen0ZfbFuz1Gq7F1PLXUQyCegNozuZkM4xQW7t/NCYlBWA2MJoPBPUMR0Di/wg
XObBDjzN2xh2OwkW8QFPDLsOC7xK0HiQs7pU7RRDQ5aEBfPj7qfrzLVI4YFpLZ5zrOAp5ou+mpyN
DK3fCmFgfZ1BKiB5PTZjL3z29UBBk/GoSrvFSl/WGMMI1KsAWxkVOWuN7I85E8Uy/8WwCsPI3J+J
EbQvbYG6DZsdkej5B1AKkwVZ+dbEEsPawhF+jwgP7263I7v9tQIJ64/rwYjHzk/n/ClZiwW75ksS
Blg7q39p3IMJRGbqof0lZQvJ61okWbnYd8ZOSOfOENV3OWaokyr3yVr334Jw2nJdDnvHYV5KkJUz
Wn1CJmv12yzjS0Y8ii/YVftzi755+tD8DxFlinXJ+FaCcSuS/G3ukVSaM6pjN8GTvy26tIS/xAqi
j5NrmoSciijruavax8gB2x3l9gscb4yP+6VsaBC4WilVbkZKMUK78B1bjzDU8ZrvIhg9M9oh9Oze
HyPEVsQlkWD/jj4qWZ00sufNUDdsAQl1JhnqJyEbPmtJjShE/uKuyK2ab+1sZHVx8EbE4mC2t0Xw
ElsSkWtfDts8aVid1foYjng8Np5ndLD0jK3r4G92Z3cPRgNHWSm4IaZ2n6fdchZyQTRFQNu2mMs/
EQxs6AjQKFWDMrBlwn7++wugnn7jms5lmLNLbahj0wrAjZlVnRKNFny1hHW0QTSAGTFH+sNEdoNe
m9uL/mJHiOx7M013bpxdJuGghEmddzj128qSXNhl/yFJEaVEoyqUDE5LsMq+G1dfRsQqfq5uGoHZ
KQ6wPtStk/rY0/AEwwDD04g42AsZTBVPI6vZHQO8fRckGLoKCRcrso9OAHAhz8VlmpajPSLMrmvm
3p4I/8Rn23XtsxPBpJq4TaVhvLVRZZ/rpkJLnZpH7EevTpclrIAs6ktn+sob6x/H1sy8NJa/MOz3
Bbg636MWtSra22AOtyB6t4lq0n0rvTsr6PuTVxZvM9aTA+Ihon0/M12dZigQaDMrBbRg5RlcZZB9
TTgdstAMd6hNBHXyquYeofyF7XGKAHnpOiS+1OjYr1pkfzp47nbLXNR+hZO9GNkEWRbihzGUp8bD
oFw7WQ/digVH2xqXquFTNkT5ji1eMLYdoJaJWYTTPKSyeGNvf5Mjb1oL8/VQtui4vOSdEhomNxM5
L46HrezxLYvSfZUGXVmbPJrZGFyLGkfzjFe5Fcguxeh9xG7e+xUE1csyMNyKm7w/GDXRjzbJE5uK
K5pcV3pSF/nkpknMXw6bqA2BsHh78uFB957ajVEMvkNP/9RlJ/3WLcerLqhIrJKrZVCHMElrn1kt
0NFK1ehTzOsMVxpOA0HomRovKeD3zdLHt5LFcVYhPSyiP3O2PKtwofIY4sfIrV8sQfXTYh5CNzKX
e1Gc8IX3dyb+fjq/Zj/0dcPyNGeSULpwXMz3ejkbnXqfezKThaOYQEq7OdKQ3RZoZX7aoSvD83uo
sq5+cFqNhJu/najGap8ZRQbEbKT3BMi2ccJ0DaFtvywruaJYg+lpDgiiWWRzJFY76Yg/RBkNp6Qg
bW+w7MNc67spb5wLYZcP9OZVju/BLkciGNSwbxwmWyT20RiNqxwyjVpk4wQ/TzBNp2JvwgL3ocgW
91HEzyPJjbcxBcgV3ZnMMdwNvNKFbbwnRS1OE8aKw9hjzcNfmrGArh868twlMwE/B5/jV8WxIO4V
gy8gmsZlXRqGv4uB4/7vWsXliGHRe6hnnoopEkx18TFy8COyEHAlOcTUn8Wcqp0Y67Mq9FNFcbS1
M+/kQUJamY0lnn916WmMNgwW1wEtXypt5HZ211E4bwPat0Qjs53jTaJxbsVUdFae7EnKAteSwKgl
5B69THxTUGDbKdJYp/AITJRzgCUBFiUIEtextUTNNeLGX8UZq8P6mVr9zWiTH69GBrrMlLcLBOMK
YRvyAz4q/M2cd8H0XMXL1+hl5GbVFcYyarwySc9oJ1y63AwCmiYcaGizzULsiDYCuDsZVKSgQPiu
Tfc08UWNtDVhqNCiSfxmXHgrtm/hAjfGqdo2RnSOsVYuqtskCE1k87uqxV0uxg+Er2DmatwfBfZY
3wzRGxOZwqU37DQlnYebz8RzlaEiVmBId3FQIDQpeuqqPvUHm1fO4qZPa8zllf7Q7Tzsphm6MvFp
N6uDxCRd8R70eIVApAcW35MDKmVqDrWUx0RgPx1chrVEOLxTZGM8H4Dc5SAeA7iiflCFtwZjdzSZ
Ni3UJ8fMF5w1Jk3gBUB6c4hW1aUgn4WZrFz2OdCZ2OKIHwkwQVta4LWcDYrk9KNuxl1WAeUpwhHt
1srM5ulfquAYCezLEX4TtDA9XsyON8xyyZsYj9iWCzomz6MNCtdtaXq3+iOjevzMSp5JJy2w84/J
XdCFAH8FGooh64vD6AER6VPG2IXNYlYHLsE6y1MdAD7DiRj4UdAfkipjCxFyG0rMb3k37pf0ziaq
0G/mgad86u+NWoJI3ALDYCaN0v4UEziA8rDeoN9lHmlWv3SMtgC8tU76D7Op3tsgOcelx6YUR3Xh
3BIhSmIzOA8tDhmvx5cRCOwBEwd7NLgvUOs7vx94N8xJ7uPI3Ma6PPeNyWxXGPKu79M3G8pFNgIn
kbVlb2JNPnNRGX4wAV8wndbbZyZ1VskGY3Ld6dqCg6Wh9po9YY9XEZcxHrvxww2t+7Rp6S/1FbLt
FTtRDSagOKoELK3lXus1EiYOZ6iDZN4SAlK0aAERedpQA5ZnhFTH0eVa4zOMOlgDMKj/aQrzFfVV
cTBoavC6tl9YVFhH8HS6DnbpRnA5u0S8cw3Lg+vm8wXk3ydLNIoGDWKyt5Fw8t5WkXkbMTRRMEcX
s4cjbparxnGp9ykm7i7ndFzTSZDDXEl1QyScy2Dfeg7HoPmsI+MCrKbeWnzBvZP0GIsw+c52jSrA
GUhB7C8wW9IzX2bHwv+5Gh4zA0Mn4Q+8M4np4NVc7M0q39iEolwPHBjKeKnCwr654Vj5lQe1386J
w2RpHgwp6/w0vCvr9IFjQO4QJzPvtvq3EuDnJolTiN941Uc1QPiFcME6GsPLBCU8EQg7x/6CFKg8
RwA6Lg4Mza3S4rNHb3qyF4PBmJceKpKT8c5+DmrhDCKHisULz1GlPjOLR5Eh10Ut7bPJqQ1/bZ/Z
ycqs9IgvMwHxcYQIoEWzVaFAsCZ6wRC/U6iqw5JnbxPhf4fRnn8KI79k7Amgg3gUGR4MPwftZKXX
sOj3EsVp3K3qOgsne1+2iU/dv3OW7C1pg6u95F/WIh8WNc7n2jIfkqH/yH+BwkQabTGVylWCPCVs
kj0MNHc/JhibajO+bxLjYRAeizKdPGkTgQ9Oxd8wk/Nj7xwhSz9iukN2Zs0/uajVhqob0Wv6aHj8
jFULQXc2qKTs0IZOmODt6qtwX83r21jmW5ILISRhb2OVn2+tQiw7k1hS39NMQIPkYESkFDNEOI2y
4wBkyiRnld7p9ipgh/qOXT15VW37RAm8ThaoyKbIV5QnLuxCfDlj+hXDXr9PB00O54IzhrZ5QQiP
tNnJT6bO36zgIWzxnNZLeB3Q7qJumuuDTBmnxtMw7aTF+is0xIgzkUjmYkJFEE4i3U8Xw5jAIXpJ
zUcqPw0u4gXTiY6S14MqAqB2Znnw9fqveoGFV/dtslEWGxIjecpEuwu8fN42QX6jWGdilbBgnj/c
EmZOC5bPQ4TN4sfG5XeiD/o0l+iGVz/0+xZlTFTLC0GZzVvY3a2E+jJELj8QhyLWey/N4p0yG6ju
4NALD4xahttj0i5uxdRd663fUx9OO6hmLOIPXRL/oRo7BRGA2wRbhqg40wCu0hZgV3NdavBgoRMb
nO8VaJtIdd9rMPBI4HhzfTfAq1MQbN7r8dQ5zzl9tz3DRdOZ9ZGmy87RSPOExjYycHz6TtjwcY71
LURvmSe5CXU23xFp/I4pxdwIj56t7pime7zgeR95G48Y5I3Fqx0JCZsgU3sVUxAhT96GseQvo30W
yfBCQqiCxMRAuEqZP87bcky6F463Czcc0ErANjXRJ0WFO99L1zyMOsainX4jpCPRBMQQei6G9xZT
F8myD9vDvd3V0RP865fSK58W0gkJsWFM7AI2Y/L4HfFRAzs6Ur8gd144fgxEddQTM29Z9WG4bbUP
caSzS6hf3BlO1pjLPUgw3Q2/BnPmhDHx/pQG68a+YoJmUwmDiSgcZoEz/m5sEvXcvUaheiHWiu5x
E5cEiEauvXfbOxtS2M42+2g/sXBDBdAdjb+syTZ5TyaMnmiSXaQFqKuRNLVyrFEsDjgOvbMTLvOZ
BAK28dIHQAfsp+32fYfyR7wg/KVg3WWR5LYuadNLXomC8IOibtl2NfByGqm2+jyNbM+CRqHqLu87
FibMlZOGBEuX4RArGJAS6/E1Pppe6KMMgMl173RMdKwyEtsJjXQXhcYKR3I3cFNLLjXVBrU/Ralk
K8kow3ZxfCm2Yzhjoc1E1ounp18cofZONixQowrVvcfqNKkXQSJ3u2w5lM/dmE+cpIy9+6JFWBAQ
PsLFlpFuOGR8z21bftRlibMyZsdjWdUlzFiTdODqpbNsajF8hqYpd52uQfAP90OYfwEZQ+9vrHsV
Y1Pl0VsZVpxCYvxW2NuyUDNAQCmCLIQnZFjWxon1oAXNV3LGWWSvbsWClAOnbNokX/iH1cp4bU/r
m0RS41mRGcNYKUA7QhDlMSGw0V/smrCHiJ/DMT8A2Ye4wKnI86Dtt5XL7Nv+i0bdVQnm36GqYz5K
WxFYaB2z2DdqMigxyae+OZpqbzAWdl32GV4jP4QOHrW7PCzC+Coa58sKxZXcOmRnNXNRJ7Y+F8so
9nx0cFa+TQL6cTNh3dX4532uot3idE/CLDKk4JE6lSJ4mqfgfSY5YtuPza9W5NDYzedhjL0tgLe9
VjE5d1XzZY2r6A1JWmnz0Y1SpvUaVGTY8cCmPNnpvPp5lnI5WHykt0rRKqjJumGHAXLUwl5KSgYC
U9E8MYS/DtrYhZM78IEOHzH+bw0XogmS94nOBLhesQ3f2It/k8lSQqWf+eEyuqUgIuIiMvmEsS66
4VOlX9Hmtk9bkltWilzbhC8WAd5c5xBx2wKXaFM3xzCkBA0spgITAQ5mAZVNhQBOeojvO5BN5IFC
pud4erYmRQJy9zLZw49OmLI6hLvhqa0fPVf8mnvvV1sX8bMizaJcMwTmLFnDSQooUNa+cec/Ucxi
xRMuzDKCJwZYe4njHepsIf3bDDdNlIYQ4d6mjOcfRV+418Z07NdrOrWXX0ROsCxZwTVMHoIIft3Y
VPFlwNgFhp86p5lkh16GmfI8639aDmuaHurJsGV4zwxx7RP5vRIDj2EHv3Q9CUgD/Ysc7KsS/bdq
C+IlZOXs18gZaIv1cgnNiPhxEb8pI3zzmhGBkkG71J4XBpiS9RSSKuqV1Wi3oNZdqAkN6Mzl8DSt
C44kYgI1mXhtiig7zi4Sv7rmOxjo4tDIpC0u6nFOlZ+VE3hZWl1t9TzcDEJVW/OxCN9VJBiF0Y6a
+knb4aPmCdhTkW2Neo44DGcBcpEwvozMITNr7wLEqXvPwnHRRPSq5T3XTLCqhybGn695CNwL7HR9
SLx1CJ2SQhEjq+/47bBs1B5kPFuBi8NOfltMTOqyJr/r7Zql+PqLNVoP0gz/WaccGd88YaYhlxQx
FNn0e8hLk5/JPfYgezfU7UFuvC81VZEW3Eb9DKXCQ+dQwRpCdHBsbYLS6wqvQ4iq2+IqPjsNKp0u
dAQiG4zCBZNbgFpXUhiGXYARM552vYOcYDKZfsaRu8/7KtjZGPECLc6lmXzzDAKJVTBZBOIhCjdC
ubrpPETDI26acm/EK23PQsvtDd9mV75CgBdkeozxPUi6DLDB1J/cbAHh09+VzfQwjqs3CKxPXOTe
jkCLAdsnwvosQsCbjsFtGVatLimYkbRufHIx+uEPz4d01znLeKpaeYs1ZhrSQ5lfBMM5rLqjhQN6
Qn57bvMQMjg9CJ0tQ1GLGHsZgjgY4/he2/p+bCs8gKV8UNqrib4xHuhggW8vzo5P7cKmKr1IF5YP
/tvfhQsCNKt/VBFSjwbgOBWaLHZR6MYZuTYSc23C8NpNQ5slHuk57HUH3CTLIWoHLJS0N5tK3jLS
QzZxle612UPVWIovL7flPZrep9GrKr+e3Cv27W81o8OytPNh2u9JIBBKdMiJBoNlSp19Ru7Y+Is7
UuKNMApE+SLkbDI/ABmEFA33cm2/rMxGgsBgFE4TKq0sR1ChrplR2Xd6XuoDxY+J9cNf2CEytW2/
LTNV5wxZpZ+Qn8AyIr4f4xqtHy+aszj04lYY7QeonNw7gBBkiU+xnBkeYZF4VDURZb0ZKwT+cE2a
GON63WxTZPY6PI4Zvxnrl3YJhkOTMmBM+mzwu7iKt7YQoOVJxTjoUj0MmbSPCBPSOGCI3qcxqzXq
wl4Bi0l68AUaFJ9a+jdhVqB+zCOs2BCHlZq2vYXciHF32/tJJYyNuG9aMhkCr5x908A3lZgwDJZq
RD2+hF+tmTKLmjkBmjrD/ZxBt43S/RLJ8pgst0CRfeKO3k8U5r9Hj/546Jm3pxXnhyrxltKNnArl
ETkzms+YOd5z13guLRBi6BmyjWm7Nfk7geWzs7lAsJmwWXsv9rTMB7Mi2Gl9SMgQpqF1PyeX/TJ8
c542b3n9b47Oq7lVZI2iv4gqmsyrhLJkWbYcXyinQ87QNPz6WczTrak7Z3wsQfcX9l47kQTxdha7
2VoOQarSjxR7U18yHiI/if9Oq4DGbUyNPa4ryI7TI2qEpE5vJr8hJ+kCXs0ImSkH5xU5zXzowq02
TgRfcKquPOBJR4yBeIjLfWJzctSZ87mkI0Sx3m3NPnpzR7FHNfZNE/o1a2SuaFgM2e0S6MrYHOyJ
u9EXnFOF3oKDdngg74HKbWDS3JDwM5nFjXFEt0GzqrEeXDDV0vvfBrYqBjndyolc8JbgY0nHB8z9
NgwuWqfUfSlwCbEhYklPWf4ChA58i25+dRmHLplL/aFIrGidMi7J6b48rHM7JJe0fZBu1x0s+chW
0VZ1SN2VlcMPXHLhWt6AWEuvHVRSbiytPftIpsDowNrFbiI8Qj2x0L+3HX+EKDtq67mtT7qqGecx
9EHfsMEIau581X80RgtNhI3y2kxBXMKko0goMbHENW5AZgZfzcgYmxLV1R5sXI20WYNc22NfPfR9
EWSmJH8qO4Eanor2xenwyLpLEGqa7vowwiZLF7jlCjybwjfXZYvlMgnde1fhcvYQ0E/Oo2rdtSXc
+ACd1mOqAOjf0r+UTk1i1OUv0j3JZxP/MGZKjgWtTSo2ZssTh/zfO4hhebZCCcDCpA1DywvZhd56
HTOZCKG+wMJy7liCS2Ajqyquj1morJPy6hPXCPKvPnmU/jLVhmZn1gz9GB9r+2apo2Oqc0gWBKXP
P5lAVAbhED/IjEFjoSGdiGQGv8hOgJkmajNY/ywXZ7Rww5jouxnIYiNdgyAcpZ8SwAJswcrvppW7
OGH5g72UbqbhfU51oqqja7pEqDGQZFyvFTLwmxaNg5d9awMF2ewe3foKkI93hQfA9TmUBLIBu+eH
1mHz1QF5C4RJRlmMiQ7JA7rt1riq1LsKexoBmQ2YOxhvm8TDB1ojDgDt3j3aWN3ldtVqAaaRZWaR
aR5+3s4MUrGyNNWyrKSwh2u66UL1U4Z4H2yJTCBpENjUtPQNtVY7FTVVdPhk6KQYIl+C5gdVpUAU
Pgl7F+OaBzQtgchrx8jwvmKze+986iYHM6oXBWoArQo/j+OGwBVAuoEl4/d6mOctJrLAdAFgtAik
V7QD+nocqA7Iw4phjBB4iGo9cKVznJ3ui6OIyB7xTZwBNOau/GX1xmU8R6fOSfKNWaAaZQLNrLKY
73lIoQmeI+E7QsFhqQXtl/c3pNP8pDrEImgNrPeGAcVsEQWg5yA3EsJGHNB7M9z7kZCymiC2DeuQ
P6e2yRtrn52ImEUDTS3i94o0uQliSuHRHlouO9AO4Vw0M4gCTh771jYnjic2ETh4I546OokjVRzT
T1F81RxB3YTnV5geS4doZ2lZdBjdmhlg9zeED0aM8UiZ+tNM8xUUTfnM/vPkiaFY48thoISzMgBQ
vk8GxMspxxP1w5NPHDDMH8XNySCC1Uw3QI4cJ3czNpYFI7MfMJYaZKegi6j76EQ8GZXFU2Vl0M8O
Cd1xDSoR4RdjXSvzSVOz4YUwBW0FDix/zL/rsXpGI3Njm5GXnJa1kT4b5KGuH/3CUBtlAwaRIrwp
++BGot5Che1Jlg+8sjorAPkrZY0UH1kMX6qcWdp5xr4is2LlWUyn2rehT1/6fIJ6wcBs3anpWlLc
+zYpQbY1vftVhCmIJmOdUUKSOtIfHM1fXsQrBMd6H1vaD4Bf0DIEUs+ee+b5DFdMoXda2FKwTkt4
hQe/Fpt5Gs8DeW9NsUubs9kRVdX2oCmdiLmPRJODwxKjXAfnNQwTgsrLm63BBUWwYWGcwOw3qOQN
PO28dadNKUN8UxN6QlA/LhuJfjj+v5ixUuDxiPwPlZptiFWMSHnhLBQbZHWYjOuL9NerYgKa8bBW
yTF2blXLXp2CYmmdnfvgYvwTdDZ0mUhZXZ270ajGPdQeG335seNyuGYhu0DRDFEAEVYDewYSrFTz
wdFTcs77Sq5dJ3nrkTshyUKepxWUeH6lfdM4IErsYP81U/HpJEXA6R4SmQIxsTasHTKIjNaFeEiV
QlnWv+qchXzKuhLgO9m5eYolddM5jHs039jbGAb3ceaQjCCeLR2FtonKivv1h2nmdLafUnOPpDbj
dW1smj9xiq3eO3Z2+ZdbC9DQXNxowwToRFuU5nkJlpJcQWguwxldbbVHhL4n3x7bhc82v5Oztwqb
lJoX365tZgfl8jCSE5KSYYPirsncel28EARBtTH+GgunSLec7OLl35EmPnqnIMLcQUFiEwkTDEbz
zHW96TTjBdBreIjC4R1bCfA4XsNMTKxmMn3fGKyNSXfLjBZVlQtLu62igmp3NbW9hkqSDwOLmNk7
864dEcr52PR2ETClVuD8LbxAKcT6nlcyjdZpZusYQQeqjIcOncXye/wTJrSqtsy3qZDEDQ4Zg2Cr
B2BluBejl3vptOKSjMBByAXh2KJJnCXM3IRhMrFPmJ0zO97M7Lmopj/m+lgSurDKZG7tukz/NGoD
3bst/a0PfgiErYeGZg9V+8K7hivUkeMS7XsQJYb5pMThEzXVwY8/TCuEiqlfkHUT2yDGT88L6fgJ
+YoL/B75PJ/KBHR1Nn1XcOyzmTENDFDIyzwRqbSMA/o5pI4al0hKEjbQK0J6u0c/HK2tGvRfiLDj
qTa1J6KTCYQunTVk+eUBCFw/M7f2jKPYyW5s/DkBQy86916HXmYOcpu1T1FHn81sWEerqs66BJdH
d7uxkR8GiWD9xZbzz+WRn3MCFlFb/5QLr5hxRoMggagEvFCGmW/6iXi+tHoq4BYFdQfyrKz3fMcU
Xr6EyEzNJeyIOPuIZ3PEoM1uKHK75zjHy8tcYx1rPM1EHaT40eevbDKMrc5THqjWR8HF3PVEMEAR
kIp05rfivtVRFE1Glm5gJQTAmrjf5z3ZJfh/4LyyL+1WtctK2GnJo+2PSosx7hChQ09Ql5h+f7Um
/e7TGRxoc51YZgUJk2c2TPu8gLVTF9w5UlwGlZqbAaEBzZa592T2HLpQM9E2RSOAhNyyfjWKQ89O
HqOYdEB+5xXf9BSICbx56BCPMKbMwKMCMnbDq+axLfUFu86+5y9epRa+qYTvHCcdULpa3FLSrFcG
PPFr5X8afXPT2cwHYYdNx60fQmiZ4KJJDmOUQ+yIy+ylHNAIiA4Vv5717KEnulKDbXL/WQ6ZeZiQ
GrRh9q+gAstY/q+hrKzRY9rrunxhhRVlCq2Cb5mrVy3MVVDkmbZa9zbCp+WvD61eX5znKA0NWyNB
hcXlOPJrli3s/kizngbZXcdJI9BpBlxSeTvP5nApjfhTmvdCH+/ahLQARN3FRK1geh2i94ZJnKe6
d5y8DPEn6+DGOSQTM/kcSxmdO8Jk7FxSKApxgC7wMLsT1STYS6ZHR81EFzSFTcOA1UGu/pRxaq7T
zjkTnoEEa81WjtwQiwSkSOB1GQqU8UXPudJLFn30UHM3HTEafzraTGyLkH+JJlG88Uf7kNFX1xuv
Sq+eyGaYqLHg69t0cfqdQSHQSuVi5poRDxKSbjBm1e7EMyG+QFdcjs1zibYr0rHgWUUamDnsWcEW
HQHUAbAoNt6QvWvI6nGechYy1OsETPr8V+0LWK1T0YdXNjmk8PkCo8VIEqw//ZF9fbZ0/GT9cLXG
7MTCIXL/8fiOOy9tP+iaeKoW3UZGF6n18V1aEPcyrMCxlnQMEZiaEVtG2eBymFALHGtdOBs3t5di
gEny0HYG3VD8m+Z8yPrY3lUs/4WLqMSY2DD7Uf4uoaBCyB2xDPZ0uA2o3wn/J9WJcx7mkbzNqA3E
X+I27U5k+T/yVB/KWQjsh8MlLLoIjNfWilMoTIO+n0LI2KlG0+Jta7gIa3dsEECXDCPliKyGJyAz
5G9SOzdd68Kgiv2tZCAyjlzH7gR8CeBM0Ff2KYN2m8YjYGcSPIJ+KJ7rrlpS4th2O5I9gQ1CGtI3
6U/zfUA4LAYURLx5NzlH7Hxwe5CVgh2r3WWuDbFhltu6tZcoAFXsVTI+Q/wxdikABWDhkQEtXVvP
5fhoJhHx2DOTFmTse1GlrzM/b4WjaDzpWb6d54bO1K78fVsjCugiY99P2gj0psg2HRPFqGG8bXX6
1RfDutdTmq8SLbHsb67dnZMYpCfsIsGeGEUBK5Xa8/cxpfS2xku0slgnNZpPohLEMZodxDF22b1j
0XqqjRYous+1a3UHoCR4SZKFUR8VLzK6ktIVs+6h2k+S4V/s8ncTY/Ee8fqhObbeEKm5u9ROz4rY
UExebDKSkkwL2pVo6MUhSfQTjodXQyHhgJD4LA3tbWgSyofJUHvl3yyfRRBmaydt8l3pwEGNEeGs
2t5GLMuUmdtmyVZwP/KMzY45gvbD+wMMHBYqJLDTXDPzjmt+IzX0TCTi4ijQuQ2M33C/ZxtrQKLo
NcYq8Zirql7ztonor3hPPqvZfkITyA7e2uoq/dRsdctRwF94G7sJemVpAAopvdfOBcUrGaZTFfl3
x+4vce5gwkXvt5pCIbajOT1y7GhnHs9F24+2pqGstKu3pAO2BEmIGxh1YlB5Xy39+Mo7lwu7nMYt
xQAcNLYOeJCO+JxYg8OyKAJwQZYOQsv6UbtZlEYsBDJ/1eCI5PyNNknJ4aP0+FI23muZGY91WRNh
qEKLecqyDx/UWaPNEGF9YgjAdElGtzBjUmAq6nboNjOFWncTBMbu8eQR1pyinWjgM/ap/1d6BfYE
7zTNFkip6twySeDSUAYCTvgHNbOzeAaHh3uNrTWiGR420iPFZew5qzgQ1S7Z1z3NThoZatemyZ1W
FN9OTdWUrUmajx+p3oiPcfAH+ubGcrEKTF2HZ5kzVmbhc2L293ggZLaz0POMaqEm0ZW25c2Ft2No
9OhagKUJ3WrOcJ8Hn0aYpM+WCN4kEnul1DGerBp59xKOmw0ezQKkMXRC/+qunTD68AYStoMfb/6R
HDpI9SJk72Z2ikIDiUuV/xY49fSBe1zNHaV1Bgcs8kD1VugPVAmVo/R/J8m+VUSVCtp0WrGOO0f4
CHPBh+tHUNVN+1FbuCNh+kIcrtrNWWUzZDcvJgrswFXwh0yX2gML1NbwaON7/itlfrEn9BncGX9d
NsGsnnhFx5gdt4E+cEdIN44QbyQFyCrvuUmj6rniIRKVfamUdisl3sRaWN9c1J/4gR5Bt9rrt87A
gYV0Te3M0iUqi2iVUCeCgvEVlaa1LxwOCebM1KnFuMsrgJFUp5+5Mg+2w/vnekxUDau5NMo4VANe
MoSpEzODa02ELCHtMDN9Bd+CQGdtBRXsuYPrg5qB3BTy50htnfiS5g424hzDWrPDb64eTADogpFk
Mj4RC/eQdGseoiWbYerbAIUwSH2R4VEM76FEKB25xk6Nxn1mSRlK/sQYihhAphgfp17f2DkeVWt2
EXe14r7B75AGMuHK9hLWC4LMp/yc8eLyyy/FMu8LC/7iTIZ6vvYK88ut6hOSPJ5HW6x5ejxGk5KI
g4m8B4tRIxsIWW+1mbQUL6XTiYpp6ySZtVaMI22dnUZu18fciaOb55HWhF3sQNzSAlOJIV618YOH
CzZwfIxnxujulJ57gZZByrUE7DJzK8fqRtAUnXJrfPRz+Km3FrqUGU+MZL84ZfEfbu+DsJWGEZHI
0bggjZccme9QMUhJMueZE1HSkKMTgBjOns6xntA+u8fEadYyItxTjfl7ZzdPsiWeCp4Cj7CD4Ja1
NtAFc80P3Bju9ARvEKohl/daSBeDOGPTfPrI5OysDW3+i0qAGsysHgpMqg+j74Jetlju9MkTBQZi
Fo2Jc9vZXyFVxjRhayEGvugxCJR4FFZC71+LlMfbzOvHwQ2To4zU46KxVsBthMrNrfuZ+AN67nJ4
8Kqi3xvAelWItTW3MebqeDFnm3/VJqODRJR93+CllgV21bg9DXP4ikd6AZoD6nLX6UxYkGcsa2jz
r10mUR0SX5by02tmaGtm5uSUkZfHLJJZgsyJTkLeGPks9EfYXALNC0uOlapwbrqz+cAW+4wZC+6O
LA+YyajlK3Mj4owj+aix7Ar1nsy4vn1GP/VvNEwC0aYPXDzoQobhT8NWQfpjtQXCBtOHkr41wy9I
JpjAkuh1EbsanfqCIr0as+k9tad9n1j9Na24O8gp7KE9rFBtsSCpMV40CPapL7B36lgMazLPk3uP
vnNFtOwAr5qoJ2wcjGed9NLnRJoW7qyt4UV/RaF5NI1W4EL2Hw3D8AFEDgh3Dch2GRotZEjL1lS7
ziWoRvjtbLoQ7kbFicyQQFoNOrOSQziG9qz3QOxmliLrMMFmhEp171oGE9MIgajBqZRlwzJap5yZ
pnXLxE9f3DUJpddMsROFyaeBJkkZ0ODVtjBTbTuk8TdL0/qU+TBflQktfC4CnYkvz9dipWzw6eue
Ik0TC47T9RcDBuue0aEp0p+8Ql6U1cZD5jAJboEdYYsFZEzoZt0xMTMAzvpuSOhoOXLDep22NaBp
ruwJ75FuJ88WQi2m8h37ip5Mh8VjQyhHt+1bF8dO2AWxB6yCDceWdi1jplUtVNh6k7eIV6QorogU
LuQ2wGUFOh3osBlpPX8KFcLFkckvR2qh81iFfLBMqI/LnjNQ4H/WeqYovHBPe67O/EyGv1Ms0IGS
shm3770/P9Wz8agqfzNppji6fUhsgmNaa/z/K0jCv+6ofsLCgbIVNd91NS9nKGNIBY7WrtxAq3mP
6ng+2x6dAqcsK2dGKiYKCDufi62dvw6phvM7o/pvs4cxrA9RroF2hnx6BrhAGTnlgY3wxyg17ich
vizDokBvmfjoUE07pX25aMOsSv+JUN/hgR1ZNPh8amb+YJejw/CHpWE3P+dwLFgM2jX1iIEyY4nc
IKgIx3bqvLS1pzZtOPxjoRMGMu3AmhjpCSv+hhIClcmQXRqvfO7iJTAuC++uZDTXSnY1FF85m+lc
ELKSa3SdbhLofgH1p40exibxjij0gVR44oDNmgE4z29VApSeJ7LIyty4RAD/2PhyFKgGbR5cKYxn
kmwVP+EflVfaBxNNDhyJ6GGO7y0YvNTlNgwtQswaHe1A8upgxFhDK4EqweLZNksPCr1JnlHzLxns
mv2+Pp5haqeFfUxLCwq8IP5jWjAxU8zY5jX1tLtT+S+1mPXdAHJ/FXPpy37p5zwsNn1aXef4xtB2
4bBp2S65R/H8qAGhONtYK9AQpz9wqYie6kufM4yVrlerby77YpVSChLPAHnDilFuGeqoMFfhMEZi
hjICil4zBYCh0We2PwAfoMnpzNdxo3E6RlvG/fU6D6u7zJGJoEnnvo2dp8HGWDLqBpw47+xGdoyC
pHGPFhn3BP0wDIWScTSBViIc5YMh9GHrxJKwxoZ/yuJHy/a3KaOKYPaoxqmCXsdJ4fv3mdYhHsN1
7X80jRudlpCMsOD9x7gNtYaxXjIXp8k1+4BNBZqDjmK+B5IgUeThgzMx1G0iG4sbesyxNo6indUe
IWq9Y33uTNoOpSBDQn961sfq1cbCpHvRK+4adhO6LIIQYTJffPzRaKU4U4XFLqUrKu2z0jjEtOpF
IdZbu0zWjyNLrl1lQJYPc8T9VYkTMru6WkIMZciyWijN2iECkauRkmFdOWCtEQHsEk6YMUsfxVie
Wpvd/zgKuXW78m1ip3uhngA75w/VS+nt/QRnNo0W3n6AdxdOqRb57aqhVcCheBkmJDy5MU+EUaoA
vqHclYZ8itv+U9T8On4ZPZrA9DeSP7Zxx2cc4vwF5u7GhIf3CSBRBBhtZfvkagtxSquRWajmfCiy
dUh4q1coyFOyBfmcjYjhtW6OQOLwfYxI+9YaRvZ5JqvcKuIAiVa8LpErAuzMYNwCMp9aKHyjw1Ka
p1AzO27lPNDr+sskwnq29btpk6nrTX0MG0T+5Un/Ndko+804I/1RNHtS25pgPhfMJlZxr3/4EVFN
YWidXEOGu8zwXmuUWj5WwdVo+uk2L8IHgASstEuxs8JoazQ4mcKsOdUWIE5t+EYDy84XByhVDs9I
nGuYJoeUhTLXGJcLa2/ZQCEmX84sKOXyguqSOdsulu3Oi370rnI2PUK+tVlsSNtQRDRx5XEXxXt+
BuBgHMj4gfE2N4jThmk0NxXQzXVTxGegciiL2/aIxt3ir+VnW7u0rz0by755pXrdxJl2cmqNctAc
IkCx1p4ScsShxwwUmvCjX0F3LAe5K5R5c0Meq1in9yuH5APqScg7kISMqqqDF9n+3jQsvlaMsAql
mNZEiyEphNPp4SzPcmOEyYFtBdvXawEe8og+FwpAWh1cvXx2yfhe+v2H2UF3m0/VWzpePE60o+Wx
IlZpRYy5IhFgcDiJ2crqxkSaSEciwVR7p5lVBwrPultVAz693BqjXR0fhapYoUUu8lnybZEd0cSP
mHi6ZvKIQQoSJoM209SoxnYf+8SCk0ewaluBmImwWS5dAxF0AvsiibDc2TTAWsmCMimRPjfdYW6j
Ny1cYr5hHMIPQeNVh0x4/GW3zOAUebr/Ek/JNurTe8fKGSurD8mqrS6EQgJSgZpM9zJfSEuSR+bq
zNRSkBD4thz5KzOG0rlW7kc6hKkdskPPnl1QODF6nH/YYzAtpBO1669QVpyjgvEzT8+V0zfZu2NQ
+8Biw6MuNbUGKHECzPHtGGKbjlm78cAA9UNjPZAYelZTddAGcTTkcFvuIbKeZhDAyUvc4kkz4r7e
m2F39I3o4KBABi2KAHxUUg8KGxItze6uqWH9R+TN70k6u0h8NRCNdAO9VEZ909HxLfi9gD7jokXp
jwsLnoLmUde2rUpqIgj5y0u96c8RiYjjrCz0q+kzSWN/vF28J6r7UoK4B6Jo9rUgyEw3Oefdca/F
+rtC6MSP/qULBtIusecnPdu83qsuk437uebKC5ghpNjJ1Cfm3WJxrKes+/Z1bbG1rL4MpypI4VBM
xqV4LnU0HrqWf1Wh/pz5zl9VZdghptwm9snhTaYXRAmAcAhNl0QbsCPLlp8zDIgkFo2mdLa6hyKi
d7tvx0ESW2fvoA5BmQBRV9qRBCeCTvAJH4oCuEY5XQ0XEHghUfwihsRMNOoXPR4ALEX2ySENEdAG
/wcm28ZDlqhnv3LUXrG+RSwpmGTZIGdmho9IIMJFfH/AP58BKuQegoE7lRKsENUOu/TEQV8HM8IL
hop9N1sge1Py2tdG+aHhGicX0X5FqWZDuIzn6tSb1MSeARvL05gaYp8FfW+/LTNP4HT6gwYmTMIq
4rK4MEpIDuioDiqnRRgoJXkiHX1HwtTirCvfvpA4noWJT6NE8AU7wP3n6eR7L3OqsVN0nT4eD9i0
XL66l5+huHVBVHsHiaB/XZaTg2GIb4UcMMJMBFigPvxAvFcfEvFYdn4RIM0+iKj5c/7fp7kSx9p8
xh3pRVESeIYp1qO/D+3FsV7a8FzGK6qB6GoxGHaQ5CXLwiPqBLu52L9OXtzijcx+R+XgZMPVnpTT
p5HGf0T5nm2xw91Bt7GwwIr2lnW4difH+a384VXEf2NBgCDobWfTWMVTLLj3RxG/jDmOGozFDLIl
uhMDD6xbA/BpJKl91YJS6fgOUeWthpCmtva0CuF9csfSAV3GIjadnGyeXVoJkLV4+v2alDqGk8Rm
Ni8sxOG5YgPR4vTRKftXYhPRJ0fsr1h33hQPHsrh7GPIFRwf11+FNgYz0ZDfMOLxkf1brUD6TxP1
z2R9YXC/ILDiy5z+gRp6nGL5o5vR3Y3Mg98zgC9q85/ta7gi2U+WWCiGtL2S8Lwd3eTHEMPXGKoX
fFSkRDo3jUypgGp8S0oFW9U5gssMKaYdP8w22g1NQxxCXyNkt+gUIX+ZKoEa7GxmXezCaFrrueAF
CKltnAWKgb2gs41jzq7UZGQVUSK5EFSbZgCJgWMR9kf8vERlW37OWDJx/01sS+fLbBu7TIupBv2c
UYL+6ermX2nkP+TXpVtTV6fG9dzAScJf8hfPsgcP1SBk0s1j1/vOGri7NrqsUxDxc2rR/yaJR3Hy
4yXDm+aAJs9LF+6NgREHJxjvL7yWqY43ep1hw+vEW1cax2kqWAMvQbx5C8ZLEYsZGvF7hsGfG2ef
ccgbN36NkZ+ThCtDtxFcOQSXjU2+Z3n/YrCad4CbM7Y5pqj9twD0/loVfVDrr90yO1myfBY+TUXn
m2+erv7/DjIroZzDJI38A7ZztC4zUeJSfeyj4V/iFu8Lu2SDcfm9KMROIS0QMSZ4qR+bbnxQFviz
eLgBCCMYUGwTy4t2ovM/7MRFuoMxwNcZWWAaGVci/h0JaXE05ITDQOM+Q/exFdJhTIB+85IOBFeN
lEK+TgmGcQF7d+osI2Lzynb/anIy8+X5xvhCJMPZiQOD1nmrpajKFOpu6TPsKlniOND+BuYrOR8o
LLZdO92W57SzJJQGSuKyT17bioC7tGA8nZjtqY21q++8QnuSa883ydZDnEZUSvrPBIzB5glBWThs
rGUtO2vZQbe4pFwWo3pcHCbEVHBkFwk0/vQxs3bSpAAdjO4shTon2fSWduQH5hYaCYhTdydDXUxI
EL6Y3IBc85rGAB5hDqe0j6xWddRNoYx0FubgjT3yGkS9mZDbtZm8DLpwN8pP/wl3vtVe+Bx2AGkG
4rQ0nZbPmMMvrKsoJHO0JGgidiKK92WeH202wcRmSTIsoYIefb3d05VOO3IbX7xY3OSEzFm+Q9H+
TI3p1orylnAs1n71FKtsn6L7XqGgE0z9zQ6HJP829PEl9wCPCvT0XTKpx4pwitAT5rpJrDbwfD2w
i+wTYhdu+56PnndIkWs5EoLinWNkzn6hoxUdywc6bmqlMX8sMI2sKp2Gx7T3pmlO8BXaRzbYZ/aG
SWhcsA6+Td147q2q3pni5G2Y3JHGMRrsKapmx6GyoGPyAttHc58lF3SXIn7yqKTlnF/DGgd7jj9f
b13ycofoyxXO0ajd+1DwaDfUrMIxgdJ5Z6fRH6re/poN49nvejL+0oxNLB6SfNb0vWmRMUVSLVSj
pf4cqfO6iSfEzCRJvw0xDLEM4qQpwMZBC2t1/cVupwflsqqZrX8DHfRuErGCWYSFONZfujzZp+UW
X8K9l3q/azv4Q059slyzDRBiWhYYQz8fX+Hnk3OHFntFnPJwyDvXW7sktqQzvsfZ8zAOI9RHYQGv
FORixoqE4cIqXnK6bIIsLEbauPR3vR49oAwyd25Mx2znxbFKrBcIzGoWL1YywMvHEI0f+NXsiUkH
93CetVLDD/tK4oA6Wl3q7RxnPlYu2mstKbOrMDVommydau2sI1DbMKDNcJ+V753OIEibPRmUKYlq
jmGg/PebL1/S3BWwOuGCr0Xe8ivU7mcOGG+nN/kLQ8AOipD9Lx88JCN9qR3NOsRIMhYw2/hvT2nx
AIXgkhJNfA+RP0cT7dVixTkN6d0lO3FDKuMMNkLwJ/svL4N0yKDtmbHGacY/dmSQFTdEQlipmog9
Rgjp4wfGY+lfBi6mFmigM1lykxRkWkiLlJPOeW8L1M3Ar9gzFe4Kv9HHos+Hd/1n8OKsLBPZCR4J
lrbwUPXY2LVW+ZzvWXrKoPEu0zmdsVW21s1Pxup9Sqm+BsOZghmTU1gepFmyJh73pFstCE12pvYv
BBbtWsrpYjArXBv68NJJFW91XXuqRlT2RVRofKQnkwwBdkNsT8rYZjWWPE+ieE5TqZ6gjQKiJiSn
OWIYwM8kvPiQ1CXyeFuAdYzGB6Onw6/GmO6zYCTfZwI5qkkOcRYzQGdCkWz1ML7MjLdX2fBNfnl2
d9v7iImBnZbg5suujoO1vmG8hXuTTw/K3HzA5viUFGm/IbgGxRuDD5A7+bftYUZ0CR4kE5D/1eVz
hJBnAxCn2k6Rv5iRocgyDFsbQ7Hzlo1Pn5FWwgzuw67rq2OZ5sZOEacxQSA5w+eUAArsktGA8M06
sNX1VoG7SOYj1CRBMuh/PC6oSizeNr73Ld7gLWvOAF/FI2oW4CMDgcEKiWi2WH/U5D3oA6HUWoea
yEJszBVjHurYB+49m2fDIZ3Swz+bxnDNxIzSHk7lSkMYECXVT8+DQ3a3w0CpLQH2TV8jS4e7GjgT
kVlskQ5pQGjhhlfDj8ps4zBrbML9Ykd2YHQ0B3FnQEM4SeVP60Q6/qrIobZDDbxNIzQ8PhjH87+K
AshoOM3ho+U9eHr2RtekHSZeAreNXbIOkJhAFMTHijJkxWgIG3tbP1r+8AarNllNfB2o//dxK689
PdwWZx7DtThZN1qDMy7B7TE3GSdF/p0gFdpIVpjjaG8hyh6lYR5TgUYA3bX5mBDrVTREBWnMHHJI
jnuT9FdWIqiIsuEp8bL+sRAGhRg2udo/gsusjmaHRQgIKOkLNDx9qkjKU6yhAKWO7MULMZ0zdlc2
NVQdP8EvbIJ2uDCU7h47N79hf8NgNMQnUTvPBA3S/Q3NIcZsE/vuOwxRf+tBNXTZz0yzj8lG1HtU
1/rz4jkYsrjalBQojmM2XNTGj9L9FsqGTbUHb8VBS7itCOQVNoL51ipW0/CozYP11coPJl+fHXig
NxSKO4oCyHKV/A417t+pqzHiJBPaSatcM061GQ+F9GglyzJ7SL0jfM5WX5MVl5x6Jlpk23KR1Iy1
zOqpiXCjhYk4dxmoKKtM2U1r0IBwF54zuvgc2ue26JG5OXF3yKKuxmpk4fHt803a9++wvIOs6yMU
ZNFbqaqSgXT0UurYF4y4+dehi1woPjU/A/yzRSiXlgzY20S4M/PQ3I5TfCxNyeKXaX3qfhRxGS/8
4/lQ2NRqdQGXJgExgPCwx3/ctxqTcJejsGfMrKDWEL27h10btDai/dQnFpU7451hZvXgeuELQmTn
Psb2TGueiX2OrRk0L57+AkPB8B97Z9YbObJd67/SOM+XDQaHIMPwuYCV8yQpU3O9EKqJ8zwEyV9/
P5bbdvcxbNjv9yUhlUoSlcmM2LH3Wt+qJCybpqOXGzLBLRZDVgxOb6xEt8or80JP7qcMnUthZ4SJ
t9Z9bqinIZxOXgkc99dkoXH91RTI8tKYNef2q0NS56nyHfTccQM2s5rvq2utepOL09FBLkJVI4nU
nvRbGj4/4iG/0I8eAIVW6aGETsqUYLyFRvjqzira19J+jWvo0aiGNc1F82sURJvSDLxDDPOtGO3w
3Of4lxFMoFVacM7WWVmzfrORImIBHG5DJnzSLjrrkb74MUmAiE2dJMzN858KdDskOVG6NP1ssWPR
l/E8DiscDze4k5KtUv0lTIfkJa4i3ADEfJrtzYi/1croHmlurcpA7MGpYKPqbXNtszINA3CA2Otf
2yDPyY6o5mdEGjkN1/QMAp+jQ439bp6SN4vJpzVM+aaysmK1WMhHk6NgBQhzBzEaD6K8NqqwTiYU
JIigFnlnwQO+6+DUltOjUSp5oruwcDuIwTLz7hJ40bzuQ4VOrKa73kbziwppYILobKLG30UFMIkG
CYQF7XKDD4d+WIfMHzlOuamaZFwpx72Nc/ro2v6OvZB2auYQgItlmPBsecbbZBz8woZ6IQMmTYRx
wWB6iJDHBaI9kQkGEkUNeG/3rQmGWdg/MHnO+4R07ru8nh/lwAYsgmJvG2Z7QhLwiXrVxjYnuwMh
p/Ma7bTe+lBvMFyn07pi211nunLZcvsHUQHw0nX7oyxggs+t24OWAhpcS3/pEAKqkRkn4jx/KbEe
KDsbaGjCOCChF+8WCT0myOmCCSqCOPct7skcyvz+BDfYvjZkDEoPV1hd2ScZE8RZApbg7L4vrWZB
CxCCFOpePY6mXndGWG0rJZiKJVBpTWyYhENyOXrs+MZCbWaSfTBulwdcda3LgLerzM+w7IhkE2wu
RsBU2o2yLTSw5OzZCnCRTzRvE0vcbJ53r3u8pCWHAc8KMEnaa2K1kFZUaXOgTn5CVZ/vtF8wyK2I
2e14beIO77qKW/BdQ3qz/QbI+GAfQm3QLUmrcNd5C/KbN2eW1xvPjfYugZUAbeKGNlPxHToTo4ZE
v9FOqbe2m6EBLTCG9/5VhXa2F5wOOVyq4imBkxt9JOxAW7PEnhphYKtJpkUHsDiRvevseukuXWwV
iQHDewmgCxy6OWNcjAyH8H8iUKUVJkB4yeI89awj4BZ/gnMZAf/SiO3JhC7mxNv4ix6JQSFVdU+A
EqaQu6BrqD5jAKq6D3bKsWj4hGCwuhnQWdy4HB+j+uTktNWbkAlLFddHv11k3P65mZVYNwv5sRIu
1gqgNV58L+ic8aeJvZH589qvmuA898ELYZDN03fHa9un0OQslSD23yGKexqboNoPuGPhu7vWppLn
LtSYxi2BbBaGNJyrOe2eyzH1Tn4d7Od5lEQKZJfEH+2NLok20CXLDkgyeoMBQx8ysPSqidxbOqGU
FrZU66Zu2/1kgfVv55us6qtG8IhDD1BgQ9Z8V34hNa7fZcBV1cLwzAWNkKYjUr6bv8LG5rrm2Ns5
0aatWo8Fas5AUIYtt0d/CJpcbwJ/cra2mC40o13WwNi6ioiwxEjTF07Dp4B851J5X4a4UrxSbK69
r/cjarKzbVvnXGb7thTwfKHf+COHIl+rVa78n8IXtBCSpW3AyQKvHy//riWTGTGUT79RoO9rEsy7
wbeYq6pq2z8EWfqinexLMoFBLxD50MBu3izbeTSwsmClMZ4Ezkqc78il02bP/bCecXgxzizWNYvr
jOELnQvTy9BQj7HggwSl+T65uMr/rPCF7IZynNZZH+6o5dtVLeeNWcjkGhXl1U9G3szgHM7od2ln
U9BlTDUxhTu7AGlDIBjMEBH6EgbJpa3I3mUgStPa7ktsTQQOi0lODKtZfpcTDe2NlS2919iOQvag
fVs8xxGkNAsnTdc5uItzE6aFTb+l5jC8cgUhsR3QL6f4EnJuhi7c2oxAs59R6vVQ9OjM6bXs6Vai
B7wWpkWuatVz8KKLi1yeyVBcLh2mOD4ElLVUwrm6iWU/77wX4hijNUCT+xhxwJgz5lnogFM6Fduu
uLVRTalQN5uqj77bmPQHnhAGkxLUAakXM7jvU5B5Ny4r3c8awQo0orxx6F0kcK18BxhOJB72M6qx
vbJdjYJ9gTllbPsSIZJp5p9l7Z87r0beRoqi09MXD6e6Jmr8IxTo8OGEIkuuwWwgju6oQUKxEXQB
aApN+L0QLYKaIQyDWTHKFYtR7mUeCcYt2qwhALQ5ZlHOzlkw5ArM+6QYzbMJltR2X52APmfx4lo2
tzPmXLK6bAGSpBegkTRVohQ5AbsaWaMLC6GVNHgh+hctlLfGRKNtWYfYY4/05vGtQn64Itbgo3Vc
7tHYXreDGdxFDf2aSJ4b5pUW9uWt02m9rysaQKaHzZWzH6+vTV4yjRNHDj98Xjn0cDOjd4TnzEfQ
KrInxrUH/7dEj8uhE4Y83AoqVLK7JxPJXI2q4tdDmLYgbCP1hVYy3TWEYvngNbuOxJm7SLw3VUkw
Api52Wbc04HP30JbWWbnI5ujaUn+BIcm3Vwv+dqUqFEcvFdtt3NQK6xcjw5Z0fXfmo5GTVS3Z9PF
qusXyGKSqdmMfnajZtjgxCOn3JAZLZ8Z9hZ8TYxl2UETWwjWHoJ92EEUCXS4H1Dhbis9TIRLI74c
qQRMSm0jqTc+7EnATHCOIy1eA9f74jA1Q9wCAqROX0ZmdKmP81EnFW7fLP1BDYjwoY6iPXvCdho5
XCap833q5ofaWjxHI7kacxK/01Kpj6NpcRegr1wVgfGzImZcsXChlQzENjjR4lGbzH8H3eFwJgkP
c+W7HzknwSpidIprMzpVVBfYv6tNHgNFm/vuQxec51H7MClYOPK2QgxehsASAaGv3IiQbOzjuUAH
2Gd+xyrizCvfxDSgyIOoDHEWPPkiDT51ko9n7ST7KmTMGg4eER1DMxyq7MdgDvvedH8utKC1HHi7
IcjlB/JP1GNL/gjjNrzsdx7RYlS3zVeYfbhbBrveJjOaaA0BJMNsSF1LKmzA+84AcEkNYgxrMr3x
n6zL1jI2TUUv0DLGLTx8lC5BTdKZqb9Zk/FGiZtRBCOBiFK03RVe0l1nZZcM4CuT1oSpgUrf/SyH
poekYpjKD3BwdzGr0l2e40ERcfAFSFYCGLZPKdqJfmlROeWd5AQBwpNBpLeeUHc5SYfDCQ66JYxn
v0fI3nkIf4eQVKO4fnIidvk8fx6Wy5hV+kKA6wa6DBqjx6FvLiLgJc9GZMYAL2EjYf0LygZ5GAP5
zdiFeDIWOofBOAZ9DlKeRNO+tNu3sczeZ3a/3nI+YQUxw8NAhIxhDwzF50+kyxqH1cnzZfBKOVya
0DXaNHu0GnsT+dSVKW6okHoD81tvnEl3Ahil7g2C53YhCspOGI8MLNdo0MVq9Fy9peF9F470kaII
jJU7bUXuorLr6ANIiz9o0Z9XZn2F14Bl1YTOEMnFSNPtEgCSFVNQLfQTOIldn6IE88Zs2A7RkxXg
OK5tbPb+yzAD4urybN2MyD+LiqVlruYlb5eBL3aifYs4cDtrrHaJMoy91POR+Lv3GlbshlTudN3H
7pHRN+s2FLu7IGZuFWEY3xB/UT423qZuGP8Cs4Jbh3qkB6RTVcbO5Pzd+UwtSMs55jnqNkZnz3Hx
LhSTulQ8pXlTHy1b72pOynfTAtvUQfjaMuGnam7Mt7LPf+Zp/5iWRvTGjGTbjt9NTxZYiOXVrh0y
OyHUB0kP51PwixPM4g1CXStGvWA+RLC4tjLfW3WmNzUduKaWeIqajGSbql6hiGBpJeIm6pGJM2+m
7QZsOPAtAqrRNrM4F9PGmwD0Dp43bf9/jtx0+P73vwlX/Hc5cpfPb5/lb0//cvtLmNzyPX+EyQn7
d6ovGw+KsE3fVc6/h8ktX7Ho87FEK0dZQv05TA70h5C+b3p8Lzrmfw+Ts6zfhal8y1eOrzxHmupv
//efv43/FP4o/xL29x+f/1b0YCvw07R//5uyiYors4kk9uVv8xif2K7pOI7lWpbNRS5f//Z5w+nJ
/xb/pxrwxktJhuQsgerlEZLO8DlNSBTADzGWxqqhbAiXPi40zCD7ruoPZv6rIBoeovDZQlzQM5FO
n8ikjhiuZ1sxw5JU7arI7wlsvxvVpbXthRqwK1O9T9P2pMIbeKVdBRHKsFPeIpyM2JGx9OyMpfUD
ptJAq94j4vPS6bjMgyxMwtjNfwjlXTJMupMwWB/bM45GpSTOqu9ioGzPxII7AOZ3janMiJanF/yT
gOKEDgYXbaNQiXSKqIJgKRoaocAkEu0oSwtZvrnS+kEDDEebvBuQYZpO8OaHpyr7ag82w6bHpKi2
uZl/ta3uI8UUgfOVcwrKTAJuBOM9hGC4EULwKZptmeQ9+9KqcfWnm+uPF/DPL5jl/ucXTPrCg4Tp
IS2Q1j9k/xmd0w2iT4ZTzHTBCD+z4V2E4VcQuKwHExAqa8JzEhDMVVW7JniLk3MKPqb+1NYw7kP5
nd2iRQFn6sfefiF6CvHGWwQHC4HITwNhxn9/vcJbLugf7jDpWyZCCGILlfK5y/98h83ZUCD6dxFX
6xfDOXszgbbQMMQ9gQ5rzmB3JMVweanzJUQrFWMdYJq0AsuwQhcN62JajRa5RUw/O33fmW8qP7Du
IRvMEXTQbKuMpzYoL4Izct99ls5L3dJOui7JR3j/FuBhzu3IM5WDL7ZQb3TPCdkI7P+Jegn02RnP
gfOlBt9uFd8r0CnQGLLwM8yeXMAbeX1e7onwR57GjAmQ0biMh/WxH18EcjkT7n1ooPBE2Gdk74X6
JoN91tyjHbEb5lcvHhIhY3gPG7TMuAUcxLnIjUJ800W4jcbHjhFfCN5wjvr1xF3eUY8HoH8BcsEc
iNee/lk660K8JICvJfA4N64ZzEq8+tTXvrGWz3Gydqp7i8Zj1rfPysGdT/RYBfbcceHhMSYHpEXx
5hDHUm2hBeIEyLfJ9x4NqHpJR0VrFJY2U8dJN4+cYA4miXwNSkiX3npWj+ds6NaZ8abje9P4hl52
HbbG2mEwE7fuul+4ItGMvp2EWhdpHwOQJHnv9LCrTflQlvOtg4M8lnuPqBEERAgm1iZa/q4Ynrp2
ItCCQI9SwEdL2OPTYBfhjkLEvzOyEla6vGMOin50QjU/rtxqu3Q85jrHbE2LtsA36EI34QCOVVFg
/P3fb2tvcRpXP77Hn/+8pKp+A/xLolXU/Vp2/+Oz9dO/PP/2s2x+uzxtn//xf/7lG4lf/SOedf3Z
ff7lE+S+cTdd+x/NdPvRYsv+t7V9+Z//0y/+9uPXT3meqh9//9u3si9o695+MCcq/rpHsRP91/mo
l7IIyyz+/E/f8m/bmvpdWY7FYVfAC5UOG96/ZqT63u+eo3gbSFaoZX/i1/yRkeqyd7kI7T2LQ4Pt
ug7Bqn9kpDrid1d60uYLniUkhKn/zbbm29ayrPxp2fGUpZbfj6rGFJZj2vyqPy87DZAphQ4+vyQl
x4laU9mWpBYIMuBf7MhbYC3V97qHmZKACbe8VDzUClpUUDCF6+yfmBOnjYiF/dGDV6856n0LNLd8
V8T9QzonxqnUA/ChzrgbWibCJdy+VIyPbWuxSDgTwYmlcU4b5WwETEUSetrhYZbxdXIifPXOjPx7
ZEZodEZ2zxJy84g+3ViW523joCwfJ9VeOyRxVHNzfW7syrk5Mb1Mh0wR2lKgaCsv2A+aVr4nsI5A
S0bk25J0RobrwvdB35Nvhgm8XSOd+Kn2+oPhe8kOXAhJfLg48MsZD/iZ6FOBhy3Yjkn+8Z6w/HpP
sQZi2dq5ONkKnBMnIxBobnD0NZ4Tw4jnm2GMKPrQCg342A/Qp+hFEQ7zGKRd+/jrIwNTqE25fY48
pzhGyOpCw2oedVyGW10wFU4BytDaYKiIQWS+Fpnv7hAunoti/BzzpnuqAE465RwfunoE4oDYFA4p
4iQd30KU1lcs/dAF49uvf2EmG29jOGx3qOSQrx2rUUxPU2Ha166D11HjTEUP5m8Yz0Bponm/dqNY
XZXXlavANd0dVYZ/JUy2uECxJl+NuFCAW5uKvWcVijS+2qgqVsZgBDtUm0FH3l9meFdjyO2z06gH
RLPlFjQ7t4ut5bV0cqJiwkWjs3xK2JW85rXEASYixKMKHUVTEWYIQ8zf5O7s3bnW5Fzs5YFFlteU
SPFNO5fORRCpRVvPl1ulDcxy7c3upcTAgYie0t++RKGZ0GgvURabCsvJ8uChUndlYq4rNYO5UlV6
4U4ghqynrKuRk12QePaXXx+VA5LwENUNuSh8YfbqRzET2hHL+any/BrVP6e80hL7aqT514nHMrDr
V0Ml+iHH34dFZzbUxW9jjT4fzzVMzpanJ9y2dd/cd/HkrixblbSfBpxodQ/KT83nkGHCFbNBT9BW
nm79ogu2njafrWpqkX6jBxVOET8MioTW0HEfponJuTSdewj0vH0m62j4lwRZ86ac8MhGfsKhFCWF
bzW4bJEj+Rt7oYnTyDqqVDunHDxBXByrAMhDUnGITckU5kbFTh/F4SOxKMQoMFemA88byMyML3YG
kzWNe7kGkJxDvh7iteU0/QN6tWmP6OxrZBbZOYLOsuQ8GtHZ2OOcOEzjpPZTFqTnvGpS3sDmHw8t
xnb6avHNd6OrTvWAYJqVCBIIk28bRXoz6dMwV15+kMuHFDCNKb/GzgyfMQz1iQmsPoUVHtk0aEi0
behI24c+x6jZK9O6pyljkwqnUYkXbnlRKfwzw40akJF8YdTgVwpr8VMKHDKUUhdB9iGSTFNefn2a
5rI+WFn9Ug30uw3D/6bL/LGPnPGBMWTyTB/nuXMc78Idkj4LmzzgJMNr0nWETEmBlFDWnn0UMf0y
yKXtHSumhbUIZZWtHj2pydb05a7x9SETub2T6H6Ojo1mNNU2vmo3IGhsJEIkBM93CsCnnjpR/sz9
iExGaZcbgYUR+/TUoCRmxG4vML8J9zqBzybuPIT/iY1dxp4YgWByxJgTn6vUh9E2ZglW9g6bY2pB
DhRtccHwcAzL1KPCJLuwphd9jpX5RdFE3FkuRTVuSLDs3GOgVSPrgkivunRiPeiMzEknuvj81Du9
QMd4CQHeoBxuIjVtaNbv6UJVG6+E+yxYgqRtLUAoQevE7/e0C7O3zHCBu+EbcsqkPZeEaryBprhL
yafTs7+PRE27VNdblBfpg4+105lZMzNUQlv6O+05yj3Mhv2UvuKgxgOaEnUsRsYraqrQkxON19gp
bReQmtX518NoSX/f4DVNu6w8ASu+dhrZUmEOV98SYX7XV/Zw7LjH/vUhshFTc62vQCGuUL4fYzvz
jqWES5aM6gbrPLYr4zkiDxabQHP99Zkas29ukqPqc5itxioyT4UswEgbDSYK5fbrvHEJN1P9oZ/C
Y9JNHU6MjHDgPktfEZwyQvBH9+R25uuMWOiBBuVdoVKktaH7mCX6g9AKf8IbS/AukDq3Kk4oETmt
WvUHQ89mkxtsbJq3Cq1S3zuZQ/fNtdF4l0Y8AJ2S6bG0zeCGdtDlSTRfAnIuke6zTMkuDNiCOQj4
pV1jakY+Otr1YxGI+yqtqy3gIjz3pYmSJneSCzctRPae/lvh/OzqBt2CmjvoQFixZInHL9LWeLFi
tYMLIz4s1SHuRbDPHo4LJ+NNotBZPse4QfVALnM+Oh+ThWGdATqxS5Zxwo62crJZ7ia7USeeJyj7
IofyKfwdq793wmq7HyzKnEBZxLPrkSGgZ+5aL/Evfeih/zKpR/yofqisX9p6/Z0s7uLeiZOnsSep
xKKCus7NMl7GR7arVaL28yJXcd1nfJDHsIelYcNVhEBdQaFgHLpl9Iy803XnLahIZ1V1igl1p8gj
QNqDn6n7CqCDgA+re1AJei9lDwsBzeKSlgfCgr5abudswoZRsPXs06baTdZQoKQZ5hOSltfRl/E2
MLJdzgYOnCoeP7RV3VTX4GzyoU1gSoIaMtRby8HLmSXZfMpN66Jm1e/8Wqljn3gEcSYJLW23vs9K
f4WUJY9ZnUZbnIHSyXe39vdFBDbY0m68MwWvY0NAL94o/xwqXD7UDwsluxhU+R5I0AgA92wWyqvW
DcEBjsfhparze5UiX2asGnmu96zE6G8sYC/WRGgG5fNwTd1giy4CsJXH3IWCdCWbHoQukmOsl/Gd
0AxbCbBgeOgirOI9gL26wZ07tXhIkPs0LI0Vckw4p/dtSk/WGQkSLxeDO7nQ+QrQ1LgdKLMSL872
UY3wB2mrgZP0bGLP1S3rPbnz4TpP2nYtNcHBtonIL4HnJrshY+h9NwGL3hELDJPVSCgTkXPekfsN
hD4sV6acgTtYZfne0smvmXuDZNu7jXbPNjr1NbkhG4nbD4hlZN3jiVQQNabkIfIAXy1MHKAAbr/X
6Inuwwz5ps8JA++l05+GYUb6CEvGLvILUxVkvj0hKsqTi3hTvpdomNdz3YSY6SPssaltXCyvxw5j
MunHS++dquWhBPzXu9ZXkUOrQCBDSEqrrS8zkPXJDo6cD31gJ228H4MZi6OY5kerjlx4ydMC4sWv
IGMoGT4otTs/D2YSoITYIQvPzhDlULFG47pG3MFyBpvPG9QHuRZYdQSS+qB+sCfvZpScxMHpqos3
CDJjZpz2Ex1gg67a2cKW7MUwPcbOxoXeCTjZLSI4I45/8VS+d828G8jBQ5pBklakkMWQm/BAwu1w
DgJos0JbzoYsBfMY+PQJTLD7uzFt8g3UVup+q9yQHTzf7GH8RPZvrWSfiOemz0HTOr397BVzgZg3
uoKOTE9ZWVlvuAG3gV9hGnO7l3rCEsWU9skPFu5YOUyHuEnCi57bE4Lo6RgclVWc+HnT1egx7E6A
Pva5GouTOU8flYvNF1ZGfaqrvNvO7Zwe03GINlAzaRvkSF0c6o4Lcoi3hhQCmA+t/i6Yl1rm97FG
3Fc15RGlRXFulwc0Y4BUOO+sgqFGCOfGbwhc7AeefkDrSXuxmc3ihQJxO7H0nojyvrSie3FYeD+m
OnwbKERvlQdPo7eJ2TX08FbneCMqC5dEWzaIeTiJNUseiezijWOZhxGrIZUs9XzBIEeWHMYcuN/x
lJ16y4s3HQUB9KDoUALzRje2YDgi65jOUXnG0VeetWtHR8ts1qExqOOvB7LsX9lJip0Rj9V5zmOx
J7f6IdLIpuJBZSQijfEprYOZcAIQg78+rQPmaMmgR1AjZnP0rZYUlGWFZGw5IFM6QnD3N52L1TIl
35VG73g08+goTSM8iyEcHssp/UoRuCALW2KoIIRz6jOXhpcH0IOMa6DX4SH0xA871vMPJ3+nhd0d
jYlNI0CflaCPDpzcvHY9YAVROkgDW+dedhH4rca6F3XQnzUdOZy8372wcbayAYIsYE/upYnPcpJ5
vSfDvsX+KcULbMfIjg95kb0kgwBS59Ugmw17X0YSAolh3sA6XFUEbDl3mVj4SQjuNqPWHTThdUZu
n6Ixf+n7Lt61RvRoVbl5gj7pHHtwq9hD8HCAR6jh6BHhmNS2t61brzsFE74J1YDODmrTYykgAJJO
dG4E6gkW/0hONqFJAu32EVjLk9EYP+G1oZ4l/rZDKuz4O2OeH4l1xr7tFGyttT6D25uPDQIaUPBU
mWajEdqOfzzEudTHtrJfJssEVA0yPxKdwETZjEzCc9c8dmZhHnMECegQSA7pCShh685Pg4qPUvSv
AuXiB8B/b8FT0IJsZyaL0wqK1HSsCALNdGduWSRpm7mn1hDRQ5tFj/TQ5hP28pFzplGSgj6PyCEj
BCY8hZ1zCmKCz7bke3hfkww3QiV5lcumPEHFY2FwMuhrTak38cjI20b/0IQpWdRmuo2rxU40T9Gh
yad3FiQW67Fzzk1PWZCbVXRyhXqdFAfJyWgxUyBlJqVy8E+Ym1ACED+wpFTGcGwJMUl2A6LfuxLl
D77m+mJK+ppJTKVM/AKxOw06gZGIBtofAkwpoccrpUZs72l2GBhPXiA9Bzh8OiCfevyo6mc4qdO7
GzMgR8azLZjZI+2v+lulk/vB1N/nGGCusEx10oSfYcViPGCyC6LQoMiecXjkBXpJFd+maH4rTZMS
W3nYQpk093FWv8/V5FNR4NbyFNj+tAnK3TC9OTZZZpmLEcnHd2FFc7QGB5Y/FmONWBYj9YBB7NEI
5+quYNb5nA8lRhtB2dY5P+Muq9Bx6J+LBW0esU2lwdCsagsIZYpCNSlo2xZ6cWA2r4zD9caJkaL5
pazvwZEWNckLVp5bxx6zzxVRuH8cs/Dbr89A+BibwEqQ8w9EtPmNx6hTOZc25VZjfWt3uUiaSy2t
j6gqb5nR+TC1knnltmO+bQf407bTgQIUoYNoIsDNjGp4DBYvFclMu3Csby4I7NpT7n3H2PI0lQjB
JoxrXoYBoSkSfeY4lq9gpJJK5EcGEvly/JLn0Xv8apgJuEkAyoTcQC0jD4VOL6nnB5/8nTZ09qHf
zyfc0lzK4KHIsQ8wq+qLbCG5IaMiGgIs6kl7C9TOHYlQKCgJnYI3rEkn/fzrwaOjl4C739fgzdB+
k7dpgvTad3U1Xewx7A9K9tc6Kb+FAY6msDe6xSY8r4cpMy+DN9NGGZm5VnBzRPDY9a26t8O177bG
mZSp+jJJ/KyoCg6Wtr2zO97XAytwQ4gq70EQNXMAm8DsFOmR0ehxZM/7DW2yjTXiE4qVPJd5rx+q
FBSnE6QvGTq9db3QkV3YbYOl37KaE7Sy8/lAl06udcfhxtN62KjOW3dLZ69s7G3UcyYZks7dx6p6
lpg82ETdCtkozB3GftE5AWM4OmPykRLfg8a6KFYEWpOq4AfyWal55zs1+23Z7sKw2VW2U94aI8yJ
br14Wj6FQ9q9lv7AEVlm7kHZ89a30p8ycuwN43id+0tsJJaTNM5OcqL2yc2DLps1VXu20m7dboNO
w3tTlXOJfFTEee/dlWObXuJKv4dy/h5RcuBQaBE3kutes5JBYIjsC3RZfVcs5PKhNqB0eV18GPvs
GFUMJ3oX8Q0RdnGh9hSQAB36ySEekgT7ysy5/9PXvtSPHcCc7aSnV9babx1uC1QcsF5iTqKo/gGS
6/yrn8K4hmGIOCgIw1uNM5j80BfTNpwj2DQ6RAhUd5Ws0NQl5tlCv3021bD3ACBt+8pF4+42ezlF
N980ccyIxqXZgL1SFT2mo+bVckMyU8uEkQkL4Tz5P2SXgmtM20/+Q+pgj4F4WK7a1m0utpuqnV1J
cZi1eUTZm24iZjmrPkVHnPTetZIcBDkXl8+J1T3l9atpZeIb8B7u+CJC4J7hmh5G79skuRongC8e
qOoWq0YfRqfbBHPaXIjFWhnauchBFA9+GHwOGv1CQuMfdyh9EpTxxQkYziwreYRunHLLseEVo2Xg
4iJsJ8SVbWXRwr/fJCqc3oifRvyAhjN/YppIfhsFYRJYjzrDUkDVkiBWI+qYcY5InHljtPlWVFWz
7v0WCdfktEewHj+bIcTKQsRq6O5m7Q0nNIHAgfJTYiXNMVoeAjV9oIwma5Py/ATBfKOF32EBCIdD
T4pe5qjwAtJCsDoEaAcHM+WgzAtOOgbM3z4GLeQjoYOzYQI+qoYTpPTDZLoCaKAk5apjrjRmBrJj
0v50OSZ72JG7ie7FSsIdXLk9c6rWxS+ft/j2xrnjKYIK68IRO3n5sDNK6BuUOfm2NO6FyJAtjWTS
arOCDNJBjPU7MsUsskASoBrzDHij9avjWHkx4lwiai3HTyFvZLc4IxIynSlAwwA1nbBdsoqZZwuy
y43yKUL9uGstEkTmEg5nMIJhrXUb0yWMNzVgRiZ5AAmqcgl2Ng/OwNTa7EzEaWk/0jNHqmeHKL3L
tE2OaVRpmjHOfVphUvEzMW60JZ1dbNhfLS9RW0w7n+SuAQIwe71VPTsXOqBVwph8BfY4PGVh4tDe
YGgSx+RpYLBPSW6fc48usYmhdmyyJ1hOkLQcxi9NJI0D4K2j0zDpz6OUGwPXQdf2AKr2k0yS+87v
r9nQnNk4ln7meJz9kAiErH+zY+jG5BxOa/gANDx714CUZN8NWfIMO6F9ASb8pZTGTmoQ1mCRWL9c
8TB4SACU6L2zh+odTFkPvd41tjWziITq4jAAK7jzPNJRvBzpZeoHmPbc95n4+UMxNxiMS3xMc919
Kd0q3WhCRlq8WFFkUBj/9GfQoinxSpIUhtozwp1bkrEVLYcZhAekanD63chmwPoqPeIrBkTSRmwA
G08D0hDNRq5As9IC6kysTXcptO0Tcnp35+Vn90GnHaq6sHmI3GSfUpyt2kB2m2ZiTqGddEs7wVqT
XzNiFGsBifWAbxm9ls7oLF2vCScFlmHXPVcY/qUtwvsCjfJq5q2zCcJSkzYH41CCS9iHDZq3vl14
49K7oC+g9LTYs7CC5zyFJDpBtatMOLhWFx4nm4H2NDXsmR5hEv4AZVZ2FjbL5kYweQgVlESuECT2
zvU/+yD0dgzegD20oD5ghhMxZ3o7I6obwmRCuQJLRUUycMTQbMsZhyZUi8deKb7PQRAQCMi1xGKR
BOav+hzdqu1j4yNuay5NB+a99/D/SDqv5kiRNIr+IiIg8a/lvZFrSS9Em2kg8SSJ+/V76H1RTM9O
r6QqKvMz956rTJQauLkTbOLkKJVzzn65v0LTvWq13EdlNHIvdvgR58UXpZx0XTicFyGOuiVSoKr0
NrbV3fFa/N0EQPcFl0zMvMnAPqaa/GMWNNB4qv8ji8s7DC71iAqKlogQxLI6Q4M6V13P5mMrYIse
HCU+IIHmay35ZTVKFxRA5Y6Tvl8Z3iKKCRByIdtv8NI9Wgh/hzgvi22uvTf7AfVHPsZJb8gJNx6Z
5f42iB+yTDLsxrL+axmMk/IQYI/nNZqpIdrFJC4JS+QHtRJyvDqhfmEgQ/s2whCIwy7bmqGkOjSo
sOMYalyzZArZBxNb3y4r6on6a4/uVWOZyrJttqCmvPIpP4hyQhxo9R+wUOyt4Tj/ZPtsrHpmX2Hy
aRXDCVuSw5g016BBGBh0dY+hkjmT5/fqlGKbEy6Ptr2kPnnNz1GQI0gUBZp70Geeyc9mB/mWcGNs
I2XGLC5qUVZagiaZbVSwCTpQ4T7eqFVMWmvmB78MiEtEOn2ymvw7N3p+TeabK9A7IC+3VpRfxdpp
8vTkotVNGvdjKIz30MPNCKwhROx06/iYXN1UPqs09w9e9TdaJBrTLCYMcVRchSqOMAjglnGj0b/l
b6Fs+xP3xK+lLzItKOGxcP4AEDIOue3f7ZBE0jxzPzg3TVAmLeyauN4KxJY0uZhBA1aqsvGb98Sp
iNly1ljdi1s1Rn8ijHLrNEzt9Zzm/WYBmcgSwixhR2Kq5oNVl/scsjaUn747pz6RAMwjg2OWeuwW
U2ObA3zZd5TOazxyn40MfxN/GTwNUMk15XCTPfqoD891H2FcLryLjx2fGXv1X6RFc0oDRtwSqIVd
tHf4oSNerGkpJ1MGxoX/B9n+p6giJCUT7r40TVeMAiW5GRxfqfKBI9Rxv++7GDhn1HvostKKU0bY
l75sHkVoiV010nNKPBggTi1C3DewDzhH2ayXPezhFlTPSkGawi0OvKTI20MXZa/9zMhjGulAQRpO
VI1zJGBooNDvqcttVdZQFcoDbfyCzo4GdMoUItCg1r6mPKIpw47A+bgO0dkGYWhuQZ8cTdX050Qy
hKyFSQdSMgQCWNBqj9UqxASfvnAj/SX/C4xFEWfGvqgU6cmSStQqxv6LCwM7M/tfszEtLBT4pAJG
puQkfCzYVD5fW8lof6cMEpTiZftk+SgF7Ar8BIaML2sEN5tIBOsz0zcIJDrb2yJ78bCfy9DNPjrD
OmaY3k8x0U4Hy9cwfadxW2HppLkkhhperQtEQ2NOh22nAt54CFBsHtp7RH7F/39ZUhBuUIQ//ZHZ
uuOydDDnfl2MejMWAfuqImU1XmFtGsKUt4W+8DQM8RIfn4qNz0R/jWrw6MHKvEHLu3nEdeyAdllE
yI14eJkHoK6Q/8HZkqfK0HSk/Vtd8r2UMbykkfvXjP/IcWgeQwSgs83tbYOAZOV4vr2uWVpR1sv/
1LIwNVgpDDkrLi/xmJ2xA+FFWWJde64Wp6k9Xk/nVjdo8R2GemyCeVnR7GqWKAywBAxCGv8sYrIx
+uqgOr5NjGeJknYcsNe7KxLWsdP5GitRog0ksv1bMg8HoaFLo95b3mZNKDO7ACqzKQqCo2vemHEw
0Jr466HtNxu/wS/uIPUO2gGxrhPggZ+ZM08UiQkmEkzh1m2cnRvRR80zNqfXsDTE1iF4ZlVl1Efj
SGRaEsr8CMpi0SKrZ9vQudqMVdZFMOYHe0h/F53pbxqScUmcJn/MGcWPyIYxmRAbt0ZRHK5k64DF
aPN+K315mD0ZHQdlnPlUmjcE1xs/9oN7GQffGicQz0t59EoU5hMWa/p0Iuom90TCsnk33HtpjsO6
GmG8ClKtdlk4zXevnJojrv4/nZsKoq/gZvaMeG8GL2ukzexRL39yRo5jI39Fl8VIwBjUxc5iNnDM
I8tMRVue7XDtw+faGmBgN2lgls/JSquNUYZfOmX2B/fPfI2G0VrHzmRv2Ut9UhzqG2tgzA4h00Ta
gfFiaWoABWcL9A4Oaz8P1W+n/cZzyJ7KEcwqxFDcnXR4Do69zgxj/g2AknDgpNgapa4hUlfhkzvh
NTBJnu79iusAmD6kd5gwI3MZEX6OwbCzcMM9awc1tgLY8O9LXPTWyYx+t5lpURHW4tTKT3zvJFX0
KPuoEf/GNuuPlhQRFwhy7gY2uvApPrdtwVK7TPcOd9vKM/4alCAHt9JqmzUuc+68uDfpw9atsxdM
pkgEcay/GZsZ5lVOCEY+KjZW1w5nFzBTGbivDRitne1QNBsyQ3HLskN017qMuJ6rst30HC+k8GLR
Qc/giuARLIkQRB0T44bbf+23ccQ4NNz6BLrufKv/CcuvRO3vXyH6E1RnGze6nntVchpbHOprr2m+
XGVftLDTQwvfvg5dl1jWT68X/r60jf+CMaVDSuZgVXbsl1g5rdNceGcbUeu2jwKKu4xgH2n0h4YA
om0jTOcagbZiA2QXaxORwaOwP5LCi1baAJyKWnRP9h9cC3bTl7m7NEVPf+sH+jqlqKES01qbTZvf
nIQpGg7hbWEn1peTvrTMz9ai0YwqFTuv0VbAQwvX+RFCdwqN+YLtd36FaQp4WCLZkupnM83EKRhx
euDh9C5jKX8TmonEseWciBxxIsi8gczBYoNFonPAHRNC4iFtC1E37MfE6Q7A3ss1Sjh2odL1Hima
ACz/5XFMyuGVagijXxF/avJ2dr425aPpFluH+/DsqP4Mh+k4E5RDPN7o7zI2ue8m5JJBFRDvnNTd
T6aXfTZ++R4WjIC1WdLUB5Z9nnEpbdzG6XeEQSbHGa5qS4zml1fgW0WcwOtnsDFX9uziOLDZmDnD
e+064IdIbNhOY+A8Z3af4NyH/OgE1ltTlYqVrRyJWMEO1uAQI7S4/+lObO/F1IhbqG5E0Fu3Cc4u
gczxRqrQPyrMLY1BDm5U6HlN6FNJ0m2fn2VejwfA6gcwIs4ldVES6MQkrXf5H7WHZGEKYn78Eb1Y
7Ha7rpa/dN80TzbDaAufol+S6EK5GHJdSd2J/CIZovRAuHpxJVrnkvv06dkyI+ht6xnL2dm3dWxe
2ribL7jvNkmdNNcRJfhIUbgt7ZI1Ye0nd1uxYCRQdsITTt/PwM2/lNOv3mj+LfPKO4/yynVRNrWu
vbcipqp5oX+EUeheCF0yidDFrQnPYE+fIV8rnIp8BE6D08QnJ1LxocIilzZm8GnDztgGJHuUXZ1c
eWGtfTuykhpybpYxNV1m79EMl1Nm5Psk8QnNlmKihV3GSK03v7N3s4Xyz/DgZclpXajqqNwAQbKv
p10cCvc8Ohi8qg5ibSribwZ2pxBJU0uUy0en5g/TB25Zznp+NyHSle0MfEy26bW36BI7ExRPTY4K
QDQ+I146H22PwWrcSxyPcVcc2B63zxYLXOg/HEoBmmyxsxhhrivT4n3Uzrkb5oStKcVbTsUYB6Hx
xuPoIM5iGFwU7rehoAOoOf8o9rbJs4voPcVKCMS3M64pwwV0ATVZPa7bHcx+AKCVsEOORBkccwcP
lhEFH8DMEgLrwnotggwzPx0G044upo936hC0xQRm1u6hDZjPRquA4RQTrWIaHi0CLZJ21amx++al
dnPKFwJABrOp97hMXW86aMJBOyK28wq9WqY5LwWBM/ewxbIJn9ZBb5WM9wFXFpBVJpz//uilceat
LLzm2PdPUA6s/f/n78sQnpTm6qRC8WY3jDWyQHFBtuMxXNgmA4IQVEjyZWSEvEaONZKAmlIiDBnO
zTgKDk0MXN/AeBkY5a9agu+3oun4b170/y+ZlpcupzEXpdxP2I0gJ9nJrRMOO0fpH/tA7rTCo6BN
UtVT04vQfEvUV8zqL1rOIaWpcB9BNBUb2eMmSyXwTmuM4FyW7bfpyvgd2Wzr9l8jU8+/qtzPU0ES
hI0uwe4y5lN657CDzZNk+FnM39pje1LVtXy3sCtuktiu+JQJxhZt353ctlMXbeYvU0d1nEy+9fCX
wEhQJuFGlWm8qYE7egn671AEyR3Lk1voaRuDx76ZPQEzvjH9DHyLFdp8xrZYYvovmlWFN4CF5bia
tlWFsKF27BOMFvegkms3eu0Wwc0LwlHNIdXOaDQIQcpm8weWN4lwD4U/C9LhMJWu2plEK/OJhc9V
tMVtLDRMW4vUBaPGkFoIu9nP4YD9MWp+pBPO9dSyqKWBRW0zuyq+2RxfGJmqV2ncgal457xm1F9O
homgipZVKJDa3Vw9lUqiK1sKWAqFG94mG2aETFlLgccY99riJs3QBd/imrdvbAzze4ZZg9M6m+5j
il1haG+SU2zlg4b7NgASotkIAALlwPhRLxMv0WbhQQxTfAOshrLPc+8MdKoD3y5csotvETmHSEXb
z56K/dBAQCIfvbO+zeaPXxvgA43iVdVBsCB8f3lt8R0oBTozi7Z2BFoiIQYBaqsxHUsQEdu2D649
ZNj3PkHpADe0WN5HdFYggm1XnjT4J1Rza51eM7DGV8bv5AlN85X4pb+UHTlIuMFkX/gQ2sp2iYcd
2MU87y4QOaf+3fWcbZN2orU0GusqmaGMtomDWhf9U2rpbU1L/WH/7DEcjvg7OsTo0wIkc3RwZ6G+
j92Ao8C+jZPlXdTcmNeyI5F17lK9k9U8XiazHi/MVik1ZdbQlgqBUWH6zzca8ZitnyTc6UftptGJ
VPPfVtLj8Wetu8osOT+t0q4P2Nt535Y/kgYTHhAP8kEJTfNaoRjJe/ZDXdkRYTih5vGOgcedaZc1
IduxRQLf0MlDFDgfKmEjm2WEbIXvtQwAF1bea4as9Oiy0Ts0gfhE2LsLScm4ipbdSkdRuzXdwMFw
RV049sJ7Zf6KwpQ9627kY49BfzuV8e9S0X0N5niMSh5jEpTzHfvBoytZ/1raaNa+9Rb5/vCi/HDg
r4OdIN+QoUsbiXMXjtMuKhjBDm1A/rYw2uPIxj7RiKK6FnDLgnxaNRpjuNmJVcyie43VnDPdMuOt
H5ffgvNnzw+lYGxRSnphcSWbuLi6VFHazzc9tt+NO+Q/a0fX+yrW6UUPhOdo37360wKvE6FLrBZx
bQzQjyBdxxhnLBzU4hwjXuold8pgVzB1gnJCagtVXHc9XQxK/my4Bcq9JpQXZ9Gp39gwLyYA8y2k
A8Q+vQUCgWE+VI36F7xgXg1BoDCeSxON5AM5R77JQgMcgQGPV9Yd1WSZomrEA29O3gipDFxF5H93
RfIeJ4l4djnPoDI41COLVr8qVPqjQWQ/Z9L/FViU14yNqc8lEnqsZdtposgmqTjeZwzu7y1oSs4k
IMlZVh7CuvhhxUAJRxNnUQeklQqxFVgeTBEcGTqgOLUINp/6KQXFmcA4n9xpmyMweHRpIE4E7kDK
EvWVNAtKeCv+OydAdZiEkfZKKac0xZ3X5YT5BGA4cSwh6JwS2sQAf7fRy02xvB/m7O6HoW4OvMeI
H3UEvYLWZDUgN9nx2Qz3XsYlimH8FvdoyufCLI+Ti2veJwqvrtjayo62rGCPtGH5f58KXsDO6vR5
lp9+VKpbZQZ/sp5/O/Q1VVvedKgURmxX+De2VtvhnjbQC/uRT/JNcNA6/MC/SHammlHALop2iL4/
gqIky95zwUeyxyBig/yLwEMXnEj9Blam28/0naXnDu9dEZXbMHLSvcGmeIPFetjBYkdWOMvvnrVi
y4621Jz+hplUe4NtR9gQFS8MJK/IdP71iBwuOj0uQwbZVtcO90ZMfwPci9kOL2HzI0SyDVBJfQdp
RdiaaZsHpIZf4D4/kdOz5ZbGgQGs5GzIQaVHpnVCX1TuCIPRh2X8PrjqkY7jHz/RX6FIomMa4jlm
v3yy2BPFDks7VdyRxXsQSOQvl5bkJYQUtm1mEoSJlNn++22JLp0JHQF3wPcAX6qq6CHRHoWDNT3m
0TC3XckODIN3wrXrbMOm8t/DvgDvU3ynOWwRkvJIvHAKDBxN8gIcGnZRyj6TqYu/g4P2nyTrbOeo
g2DhcksLws6WNGRpPT3D49UIr1HTNK99yA46K+E9cFISYtCrJ/Is4jxVbu7zuNxZeh7fc0kQLFte
1JTjuXJ99WaY0bDxYQRUEy5AixmdVqT1DZXqSWKkesqK74JZws94Kecy4MOmJtFksFCEIgv6qqjZ
f0mN3y90p/SlQl2mK2gI4NuZF1OOUf0FLMJbtrkFhc5isa52lUeAiOHhignZhoVRfYpdj/OppwT1
a2vY/ExY48HbA1aChU6AFZ071t1hR5UdeIQLNRNEkohePMkfOA7YKSRcA1EO9TmYff1AiEdVUW7p
2VCZMRs6uANLC+A52Ulii8SeaDzpyI8VkVUQyBsMQmMzXSMn/wPag+EduSPovpRzRPcEMqU3cPpF
Nr4Zuz5VrvfbWOw6nGHE0jnAYnBJBaNGF15Ux6npSrpRRouN/TryPl2Rp5O+GsVkPhE6Y0ITRVOU
79qo++FjrN378EHbjLxYdguEG6NqZ86FaYAviWyQjXgTG36JBEJly8Yna+1Na2X2fcjXCMjVKUrt
ZzY51yInZnDlqUqfgKP9zK0vE/z3XeRsuLQPk8CdkXdzuSzWSJ+4DAdwgj+mxnnC+NH+TYNUvbmT
bewiNRGgVNgtGnbzszf71zggEwJrM2pzrN9cJQmPWyJYsApI3IQdAlS1i+tc2/WZvHbw7z7uUQQg
6WSfLZEP7FIEgTweT1kTosHqWxtona6Y0SZJy0LO/fIqbCBTOR9Gl4SaelGnuIbPxiME6OgXt1pG
xWnBOXjWhff3nYzsYM8k9Ci6RJxMu2pv3MA7a8HvtXmYUtTxISx5JlbZHKt7XMCHd7pfSjktZaph
gN6djadO01NbYK+S2JvgtCx8XREMZzg2DcOs6zxBNEt8ojSAWpJDT9x1kkJnGwUmmSidiLC0QHsP
msEUVZQ81nY43/99wfyM07UdoFW56J9r1FjWKZHgCkfm/p0DxMHLZHDJkQtigO0AfuFFyGKCYvow
6S/m2AKO8pNrgzylTQCdtRofsmtf2J8uvD/R7HrFGFTVzrjNCx56oOEuYTWdeBl87/c0NWcLnufR
KywfNbEfn0KIiobhj5/58pPSWGURGNCFAyTr4SL0K8nsA+aZmvqk76jbUTXEwax5PYoUVji9/OwM
AP/YSdPQz/RX/bzvRh7iATtbMFkc8l2U1DtrQoKdRhhBBEU1WiXJvtGF5GkaePByYMMYYn3vNdBm
eKwRH7BRJLI3ZSmBVejk4mVnZJQjK8K2sooWJ5Jrt91xmPrd0Hn+FjEKtE8Bnq4W7q8AAdmqViSr
s0Biu+GZ5alQ1gtci4PP6N12+Ldl1M3X0Wo4Whe5OPjEDXr124zsh3R5f4X1ojw20v6lw9T7iBbm
5zCCb46i9lKynVl3fpyeyyY8gxlOeGzxrAxu8U7WbbKUfvFGsXTaGlPG/zHKstPkIjgpofySRG5U
1CCk3bd2BylzQ2lU3wm5eVZsMHe22b1M6OduhtHvpQpQ/pl+iq257s/cB93KGvt5FyOQYW7o1VuT
313aJhKlITwFqNfvZVu8xa3ZHZltqNsoTIS1EA2qZX3OgtwNG0g883RiR1AtWl4IRDGY+znzvy36
hDXmLcwQNQbzISCqpPHsHIcRaRg4/tYiq63jlKV/Y5xCgrCBQ+TLrbJJRsEMfWn9lFhkoefLUNXw
UQL8ShZWY7vr6+1cmgigCb1R+q11E/vcNqZ9Lh1XYaIe0q3yfeOUkS5aRmlwIJsGOUim8q29yE1Q
v6yail3j5ILbg7P5kxUj0iGJ2CUojA6qaHszakvchbMJ0LV7IJOwmbrVWnSD8QQbaOK31iInW7cI
D5qd/D7g3ISZ5pUvIDJf/J5RbpEngOobFT5yhp62qL96rqxKoMwy7HG4lwY/rss5spNccGwKUfdc
avl0SfAemLUMWYqAfuLlguu0XeBufU3FrMZd3gT9wzBBsWWMX1dlzoZbEb979RVwFBE6BNVlHMpd
hNiQZz25DJprB/GQv40UYUmuLQYyS4LiEIwlS2yi+HI8+Sfy2PdNIdkGQBdtwfokwClPDsfcMNbd
2qrZ4oeyuxgIA3fEsxMSqr2Tbsv/MMzK7TySGuGNHWiWO/lDzS6XzHNIEO8An6ypK/11mTqv2g3r
o4ya7J5X9DCSvHikYi9V4Zcr4iFzCFiMfIoEP77qK2ycU1ntCTC9ORnPajqUya7W9UsZkPM4dIiR
4feDrYQETOJnio5WDC/ZdTJsbPMMfU+NYUAe9x3EtTpdFIzi4RQBTU2/k52unxCld/mg9H6osf7P
gtOeZtzDT1BUZ9sIoG5UBHGEufUyux81egw+Lua+hywY0TxxW6DK7nGg3JOpoNrN9dOc4gc9fHbC
gz+tOhU956E/SjGoO+PR7o67TN0VPAFUSP5uP4gf2eCX10TUrGhYAVQyqrZzXDABE4BiuqaqD2Vf
f3VNCIfIFvG+16wdagUlGtMISTWWJjvAF9tMp+beDOtgNTThI5TjvK8hIdBT7bqA1IlQNs/CZ38M
+Bh1iYsdzB1YrqiEyTtrtH2fOdCMSm8JPCTgZCiMj9BGgiRmfL6dGiFqA4Qu4zw82jm77dr1Ablz
ROPd/bK5idmvtCghoSNW7DyrueC1ixhlO7GMD0g30GMw31swrU3gq30UbBtSYZMiv1N2wnPlrc/C
AfUuQia6cgZw6aGvjMc8d58Tdrbf1PvbkD3UNPTNOiAunb8EzpaYzSnzxqOjvHANseMtmAysRCJW
qwGhdplhEyjEdIMZRk4dAopw1sMh8pzvIihvVeWQ+OfkLl2TdtbDktlDGUb/122kZy0+h25vji5A
fK+yIB02sFJyiiv67nBvTF3/Pmbzy6Ria2UL7ZDHlX/BoiJ/PCOzs4Xor3IiqzHxn/OAYUAB7yrW
bz2s9L1AZcqHMFnPM1S+kchNdkQY+XigZdIfQSlmRuGCZmeW3oOy4NAA8TviNlAMNUHrWQsfdhlD
eeGe1fDViwd7HRTE0g9NCy140txfGEBRaTR/DR9Hr+dVGFWz6tzL4mHTfrKPI1etM+ZrifhG4Nak
aqMhR/TCnZGdzVx/NsrXW4/NrvRqahz3W2NmXEdH4Hj2xYjZqkZjumui/4wMmruwmE0b5WvV5X/Y
+P1gQ0DqBmilengBUnJuMjWyM2CeC+Ybh0X3x1UTMRodGWwe0XmWRYPewkmfWMbwH9o0RiMi6Kxz
Fp1EQXxwaD11mdTHYiqeI3UsC4SASm8yZrSPBLUlc8z6VETvcQZn0QQ/5bb8B6nghNds0Cu//nS6
8ldO27VK5vmv48xYvwdNzjWCjtGe35IqOUInJCIz/p4cGPpce4w0jRuimq8ynnlgOnsr4/ZI2toh
HtS7U2NWjBi9B1HC/VxgWhvEptD2xxhFr3lmnqEjftuTPhhuuQNygUhUbjoR/mh1Xq8HkaFYiOMI
Y1L6GdPFbVXFcN2IOXIzZNyimDYY494SfGHkbUpG1cJ+VxoDhe91/lFaXn6zl5fLMVDNub77wMun
3q1evfpoB+8sdrt37XBqF/6ISizQa5/e+sCu4q9HX0RNSn6fINsWkZFt7vgdAsSuwwnKmnvRleNe
1PIlnFgwVXi4U+CCEW3V2Qgtd+tpBhNNWIJfW/c9pfss4pgRMKKzVpomRgPcFi65jJsmwausaRbN
jDpW8Cnroi690cmkt8yW6Q2M/m+tKXgiit5126XyNnpdd2ga92vy4+mQdvK75BBF2T/sB8fIL/OQ
17sxrirGQ+zOkIdhIWWwQpfa3aaeMZLtRS+IPT5FN9ZHFxE5YzSWL3FW/pJNh60YVoDfCHsXOLIi
HIpQT7b/dDflqQvzD0PkoEsrTx48Pf6e6vbaG2oCeIv1JVPaIrINhQB1OzrGot6mQftfZ8GKpOvf
1hbBPOBPk3PmsVgIMZ+vaoph+i5i3D0v+TIIyjgGTd7fwpokvGikskoWTepwQZStryNgGFYbDibN
GLUJEiM0P23OEhwPhlklZxvv4bFVf/9dzdWA/xwM9Vfe5N7p35dAmuCJ06TeSNfFtx7ZWHjL4Vmz
Ee5M7zP1J74bOXUF1sEzFvXx/O+f0gQ9nN30MSyEUj0sNC7r1kzRfmRMWDkK/0uJNT+VNL8Nnocj
CaUDzZT3CqKA0lPQp1Gn7jjQFi2ccM4+uxQYQMjyfe/d7Hm8SkEYS+vjHWzr/Csowltj4KF0svZX
lVLtQRNn61DDsghQLAgXb77si32SQQ+IWoE9s5XuNkiozHqZJQCAG+sczz0chMJy2Hvi2UG+u8wn
7H0Kzv6WZRhxHZc8kTBjaRDX/gtUCO9FonHY6pGVhh2LlygB6FHSP82rGhskU0urQH/QXJiNutj+
4CXZBLmODh19m8l5a2FP4VmQCfK18Fb3pTqaKWqbISSCDbuSCq8VG8cD8BZu04LpiGW0fMQLZmKG
cWKLGyJlHF993lDuXBHwKJp0dWMUXOTyhaQgHC2ocnc58OJjajVfhMoy0fKQMOAyzoYUyevMHRO6
/oeDO3MlIn6bkRn0uh2bNwuUysm2uodMqmbv1/Gusfnckwj0cE0Ce4G8HIaUxAlcoB5XCtGJHXCI
DYscssjJd9iaaNU3zMn2OTLK49i4d/JR82OJkWvlpJGxSwWPJsSDGySXMSYxjt68WAE5WPUjmzBk
0/o2DnCm4pmOm+6CUBQePTb1whz6JyQoLN7OM/Xz6s5qBpGkFAAclH+0WufoNt6uNIbs1pd29+ws
pDgMkCnxPQMdrYr2xk8sUfU+YOPTlWj7KIN6lqjaeHewDp753d9HEEiDTShvZXvBz64k0xzT+MVX
hFaQT/NI0CIGxF2DmWU0Yvr8YkXvHUY1HNoYWHycsLpywv/QMpm7bkLpmUU6ugsTHXhkooWpf2lp
ey+ZW6SviSJ12lAhK4TljxkDrNMY0vs4Ibk5vpqv1WSQmhLFGZwD1KrarOA/WL/bHBquV8sJRUy7
qFCSxSlOIhz5WflIWMJkGl9jBcZ6QpcDNhvrYYVfrWjxEM4csLDvPsIpQH8n+uZgTfaLciKkfSoe
Dy17W5HjFI/Lf5GlaJZMlW9iKSAghunVHX7bgxWfwIL6pwIRrCSq9hCbTgRsLZyOCZbXmnhKSGaL
SBoNVnj690+qKl9M3/d2cDlIRGvtfhelJO2KQMF0sV9Cn0juAuEWu3IWMHkjul1VI4ATWbX1zSh7
KUpAcT5jVyIwvwuzrx99TKpBGebZPk7U75yq/zDVRYymjmKftm3Ktn5Qv3fa+i+w2upZRXl4Ltzy
PQlFz9jd/CMrFXF2Z9kz87nnoDlvUTOO+GrQnzF9PECwti8sNdyqlXvmTf520B5wn7Q5hmGMwXpM
eX9nIr95Y5mpjAzr8oArjwSIdvL8E84af9UMdENuC9RjntDJRV2PTSoAtS1gthIh5DQvUjPC7xRG
5vZXYxOqNVVG8TRwLhdl/GYiudu0RYMFCE0p7voAs2NenANZFS9L4wmQjU5sEKdyYTCLRLUvuNXO
c4rQF/9ktA4sd0lsATobOtZmSpZtv9iWi4e9sbqj11BkcMpHl9ag1JrpAFvXbF8V2Zw7d/JINwnG
DJUXdjBJEs9FKOs0es2F4SLUWbsV+KOto4/f6mS68WY2G1RmQfO3iS11BiQBP636r+dZumP07tdV
gxsy9o8s3PWxH0pogDN0dzjKV8fqEo7Zyjj1bXdt6WlWXjdhfXOBBRZQehiYG4QMDtkrpm6iTwsg
4XyEVzlUGpTrOgYp8BkkZvbSEbu8K9rwzxS257Au9YleJNsYitqY/JfXWfb2wakl+Q10dXHGphrF
U7F3amzwSZI692XaExELXgYRkBZOe5ybBWg2Gd5U6EaXqJVfTEvMqw6JZqqCAA1PwLSr4cswRYQA
IY6Vvd7NdumcWzN8JQiC8A2//tCNffCxs+xc7dcbgTP4yFbQWqTgIXNm3AQenzqZJz8EMLENrJ73
qinUCeEzqnjRneLy7qLlFLN8GnCKkRVTUHeW/xq6THXpuF69EmGIr31v6/X1gVCk5jCGzb7yvfgW
NvaKfgs3FwvgzchpunZqf9wKGZGPovGXGHFiXoz2TFfwQDemX/uAxJFi4qw2qV/S4OaUjCQp5wm4
RvqxZgJAmvS4LbmEbrgC6705V39TktrWDAzV1qOvapruh0Ey4qWYIcGWWInX7FKrtTVg9c0itSfn
DCNAbG+spMtOAaD6/dT27+Wiry2DkFLMwwE11gWqgsie8PsQjCNYVAVB6VDoXVk8jceeoZSjBqIK
yvoVzj3xfWDZXdeNEKiGKI4H4yUKhhdUUMkhcEsUBRZ62bGl1Jd2se/oAe9mrcyjaeYOxrsquCa9
hI6nuZdwtp8b27PWk41AUlRtvSlGuB26ORHUju8JHv+//ZbL9IL8X2sv4v7EgBFGCCbO2BJotDo6
xrIi4TqtdozJBpbOQQR1OpIQ1ZvyPMGWzTEB7zufrLIY6XIU0EjYyp0/MfVU/+PozJbkRLIg+kWY
BTu85r5nZe2qF6xKarEGexDA1/dBD6PpsZ5WlzIhFr/ux1dMK8Bc+vQAtELlKAq//dwSt2BkY+qV
2+zqRj4Pop0PTskfWeWEwcpAUmdrY7/LqK9k9175vSW28aA+OfUNFMdx/vMFnOAO/HzG4yNL59PL
gwd7OMdDAAlPKYWdUB/fha2DR9A2ey8oMODG+Z/CAIY++5jUyT23iWDyO+mrb+TUhJjWzdGNtbcT
Yb2VxZWvAgh8NPwHAfXJ7aNuHTFr2cyBP53NYKSvsgn+iz2kY10KJCrDrNdZW3wrYu6HyvKfOk6F
G+7k3B3mKj3NHLvCtnTPjaldSllOEbTNLXkbCiEbnlATrXLNcfWGZHHzgHJsI/pcLjiWEG2bRm4s
8m7n1lvqiucs3iZznlKxziSVfqdHXU/EOYviWaY62pdTmVwNds7dXGb/mbMMN7WHlC4V8f/azi6x
R2Z9MVKm4fSMfWTLh7IOawhOgDJ44Cv/JZE6P4x9dC9sGh7G2E0/AgzSB2kIQK40ZpS6N3ZG2817
ZMonxkneQYwwU1t8TU5VnQur9pkD4xOvMraYvIaODZLqGEWpeM3p8yIy8dNGpXfgNDltqcDAjGuV
zmWZ+yQqOHodZALlc59xB5CUfqomiOLA3jsHG0CMfTmy7aeslsYp4Xi/1Y4/krF180cU2mApq4rw
K7p+4XEpaUMGMjEuq0sru/gyDmyJk8/ZGFf/UfeEaKjEZHzjo+en2TeWZZD18L99gBoQE97aaHA2
uJU3c+d5B9bAL2wdDAQDesaT/EFxUv1kEXAiF24M6xi4JqXDQECz+eJAbG51fZ9zFd6t2HzGiqyO
LkU4bR9eiKN0tfmU4DR9isrmBYImwHh3/BlLeFFNYH87ZdEfU+pXCCmhzCmfBbDNwUR5NCU6znCZ
m33b82V0HjD6KfGZM1Ij72ErZaxyZdX7NQ2ctBU6q+gIqvZC+2uRFdxJSuOp7rz54OYDoLFQon0m
YHxrnby2TvtiOs5PUBZURCkSKM6MSqPssdsKX7wbQzAci8zyWKZn+YLWcLD4k52thK7TKN87ygh+
5QVQo9T7k0Q58Vsqe+BxTW9jt/PIuIQsuA9OZM06wzG8rlG8gKaYf6m9DLeOxgOSNxjRAxn/JslM
GpuykHJMri4S/XmaimLvtYCipJ/kl3+/aM0X5KKmr/p2V2A4fAQmhrpcuOJi1yXpm0S8zFiVt8gN
/qVdsF2YRf0LnPC32pmiw78BhGxZtmkjLvgtrqYIXkJVO0+5jM6wEeat7YhhY2caVaUrgTA62AR6
44AvMQAtxq0+aDfA1n1kmOTuuzPnIfwklAYDxJlakrXUUx/wdMx4OvLLWOAN4LKzT0L7VmEU20u7
QXBkJHnGHcJSZ3AFhwxgBqA+XIK/Y0llFSNNauAaRuWNJpCMp0tq7JZzi4ugTT4tyTC4HUgDdEl6
4gYRHoIQam+v0OV7m6Ro1WSXsUHDa8u02QwB1WcRhicwTMs0zKKQMUt6PJ2UpBqUDhX8ptqDmohV
62PMkJKR1PBX+gs7LaFdws8+g7ET50bzhFF7T9tInje7Em1uwUYqZlx3kTzLjqNWYPXOKut6yEFl
8Da7ZMfyMcd0Vr5ien2p4epZXFUZeXlgf3kdmp5phY9XG17vRB8GVorex0VYsxYrinu6ynxJkuBD
OtSRzrH9Rncv50jyYxnOWJuj8IrLYN1nF9a26U+9CnEbkr8v1ziaXaIYKmBIgOUy1dUuqaHoImY6
K2vIzz02jBWB7SWrFsCKbZxpa5gxhoHWfnBOI1QLBSSmNzf5ryuxP5Ht1mMa74whQZ/EycxDN9IT
IeP10DH1Yjn9b2rG8zLP5F72UiGCR0bww4V4R2Voi1abErpv6LxXLwmMK4zQQIdSCl/pENiYIeJi
PuKMy2PUX8GePjqhuMjQ6ddtIxFOjQoL5ODdZqZ+DyEcDMKqjPClmjDka6QBMzQ3fbtWw8SkDvvy
BhrWBiZJdR6VGd29lNpmgTxOcKW4kIRaTz5aYeN7H70RnWY8s48QrWIpzsh2fiM2NIKfYbYN6ymu
61Ot8udKO7dOc1Ice1q7hjp+HfsYgilhrlfbpUvboK1EFYoLHPc1Jq0VlofF3hv2zn9RVLkPIxb+
hVCFuS76/MajMOOaqfBmmURh3YTu+MauxZagFS4uKys3VCq1xDnwuznCzLb59DNZTXTpPHkMS3u+
eJMwn5bzERr7N9XuDcFJk8IOD97TUBDVNR3rGqT1MjZIAXxTdRNr7ifAMK1HroiG5bwRJItgbsTg
nnE1EywaeU64rP7JWIJpW7B+WZzVSeRARUiTG5Jjfpv6ANkgNI2djGe9dXNPkDSRL7HmEuLjMHm2
O+NGUel3NpfkRmkJQDn29iGv/NYfHMzmqM57lt8Py+j9G41S7Z7cKTtPwc8ZjEd7CCfCYiwKWuNb
acr6yFknAChWYtqjs/bAiT8720L165JZJ3W4Yu+2MVVJ1EHS/m51otjrkHzpAEE7qLLzgJMnBZX9
zF1g1fQuC2sAZSxOS3ht+ApgXYzrQQO0ySnDzoY0vhaEYJviFJIRuTYOzv1cPaqSSklv6QHv2/JF
pGmzn5JEHBLKcdNaPDMT5gvR4Kd1C8TAov1ITuB9/Lk+N0qgmbvMwxuKmFaKsXw9NyUBoBUqJ7cU
zh10oOMBy9iKTXbjZmP7NKSjnEQMm3TERLYPH2FpIpBnOIlBGxIIRFdfV94U7jNySo0W6mCP8zfI
HWM7WEzFk5I5sOAUyltIU6wUIwxCQCKxP9pcZxjr5DU3BjS5kON4HFlf/uyZu9gX/tWBJ7dRC3nK
Kr+qwTWXaktwXQxs8xlzlSHya+iKVep37mvpfTrYds5xggELl4l1N7z80Qaz+Rbzh4wZ6p7bfFmI
wLB9sIegj8qDCL2fLqXiM5Lu1YlMml6S6l9Aur8rrgM4zIxo41jA5W1fzc9u9+yVsLglhma+eDK/
DX0z/+wiacu3ScEbgYhmXMbNlOO5LdQhv6Hi1vDtde8WbKL0HcdN+asbiPsPreIWO8O08GtIfeAO
N1BzTn2iRnguP9wE/vZ2TvwJIxHEihCv+GAcsun3XMcjHcKBt9Vj9W0MCjWqSRpy+nmMoYnm6tLi
VE+VAP0szezvsUC99AqtOoyKpz6sQKAPeLFxURoMR+aWrtyouTXpYmQE+kdkqkPRp0iZtrRzGjNw
ERbmi0RCcJ9M3D/cyfC+AEcQld6VsvB2Y298hSYQR39gtMtWHKw8jtJ709VPxRwWtL1DYteYcENF
6UdHmUuks/CT0SuZRvdm+GTEOso/dIiDdwouuYTm0prfbj6qe0lMCgtcyJhloAYhN58Kb/5OioaD
U04Hx5Ql8Gd84jHBncZzequdytiKRh4ighN7GfTZUqHZfY1/4QPutJ2LXxP5n0042ccpxSVjSvVm
E71do6gscbHoGvoMEJBEg7NZOq+BgflG6dk9WgxjyKEWAcc45qQlnSGyVD6yD+gtbP4dRjCHxKxF
9pvsKo6P5oVxOP1mbcDnR4Oc19vsGarmPN7ij4MC4wvmX6RTnjAQzOe5XbezXZ0DlX/lrq4OYHXt
W0eykRjAm5EmH9EA4KfARXgeUe4Rb6mH1xi/1OhQu2tMjKECC3o99rI1vSxybRSl2MVWiQcNMmSY
4E/OjK225/g7Tb6bwv70TUufzGE6lIyfQYL+FdzZri1SXBpQBJPmzgaJ0dp6sQ1QQBOxCOHOYV+g
vJdiCXwpmNqK70GNf3k/xuPk6TuOSQb4Jj4nwkoABDsXe0CszoVrXaOpLHb51FIzRJrrJe7d47SU
aU/Zq1n34GqmAPSYn276jMr2DnYO5WlkUFoIhomL23aJR/8LLY2jQ4a9wwnnxtj5kRtYU92lYAfL
w73tZ/tYJembyNzXsCuLs3ADJMKixRuKiIgtCqBRbGCNJsd6JqJVrw2nfislN2+VJt6udRJ3NQQ6
vg+pTO6AiLxVGFPanBnMCgJuggqQ+bWXw0ek+2nnCtD+op7lwZXMPaK6Iu8Ks26ctLPGKMaAdGzr
k1mI+mQvv4DVAI1g8C8Owj/zYFOlXmdgsiC8VSpaJ6TQBdHFh8PUn4+Mio0+zV9oR2SBgg46VzYE
sEL1DyubDjhVOj6pgbhSQTWYl/+0nGwY6XRrsOliV+DR9yZzOP6TLp1Fvwyl3KRtQ2mqCp0TV71y
B0njy5WMGcgHVXhXnPSaqoT2V/OC7F+vgrbLropKo2VYwg/vdu2jkflw8FoX2JO6EXGtCYpgpJIW
Ay+u13DX7Ljg27aQmZlBDi3mAtfiCGPb3VfhuPZ2UGaygd6bomHEr3KsPmpLF/vJx/hv8mKuuoXD
rRL7Z/L6bIW6J3el8z3W3QvSKkajhu4tq+/4l+KWZtc1W/ye31WJvFwoEJMCAOezVoPaZoSiO7cs
VwhAwz1wjZdUsABXgBY3mr66lc63jWKVTuCWndgMv+KBkLq+iiSSdzOu23uXwamwrIGhberee9dG
Y6+8U4KTj+uc+YNjqcUWq+I7tDGCh2l2rXPy5p1Jah1CrNxjdA35rvJxbYT6ZU5CdMTlt2n9v4PJ
2TxufMWlkPNV19HDVPfcdMyAhqGCw0ku8ycKozlWLYm5WPnGhZHnOzXcwwbG/X1o3PbUYrcgIUpF
NfTks4fmtw7xm0FaIIunyQDbbdwecMNDiF9Mkf/+alJshSUw/X+WMUMiIZQsVrwt3r6fA5iwwsjR
nnO6rPBUsNe7AfM178cYomkXNF3NWZcnHGY4gGAGA2MxtfshYcI+TfUBN97e7m2aRztAKbqeFHcd
hlOY421W/XWTeQQW23IRK8likO2EK+bTYFwKrH60wTanf7/UYWJubX/+XbnFy8TB62YA1cQPhLae
ZPkfeLQMlYCt23lK0m+2Y+4402vsmTjcgvaIIlEfxzArj21AMK0czrYrxaHQcFF4JJ/chYL+7xfR
WlO9+veXgGURQTvBhDuPPiETYosT1mFs4O5J5lIrTRp7k7c1iTg3FntLIr1BgArJGslk48Txw7Wn
O8bRRwwXaU8SlOmQAJ8dB5hWFqEum4OGLm2MFF3H0zLV5TUqxZNweSrLiTA9ZqMOy4vkQ4vsBKOp
Va1mUo8O8IrR9NIXQgM1zTztD8exRxpkexlal2loucmKnErURL97cDSCmbLD0A2RmJxqM6jy2+Gj
45HCIeMbZ+nENxPr9yawNMUws9qbRCFXns7VucVHeHaWv/JpiWlTaRz8xWX5z2/ZBizbiSSvsbig
9l7HpGLsUHo70wo2Wab3JuGUWxzGv4QCzuxyKqAN9Y/u/KflP4OPK4JOXEYjEfKLwclhbJ7abKKy
t2GaNVjJZVzcbVwHElJCzKRiPjo8AFphS+vpOhaj2Gf10kYY+mc8oL+HbDKoLmE9Qkjj4F2Z/L3p
YXdnJR19TFyEwX5Il2JJ+nHnmerQFFzP8kuEqrYnsXAmajAyFpiDjUyQWBE0OHj68Xqmkew4Ba3H
uoxjI/YT88bxFwN/A9O81kgReZq/zZFHEKczCWNSTntk5k7QKFMXRgPANxKY5hX2lZieSsiQ6Yk5
gl6bDZYhiQvDyy7EYF4tG+pXXk00+U3RFVTf50Ao8DjDEGzmD7fS+57uiB1gZ3M1y668lDJc1ovp
FTlTXkj69I/EZJI7jNBzpIExDx8RPrDsVHts98iwWxe/ILYieDFFh8MrHU68utlR2xBBGgnA2E+w
xREaZyq/vPwlF5pGnr2YIx/C0TFlGI/WEXSbQkD5DHrArnnBC5SXGBEwCbTlUbacxfFb3AnWoHgh
oqJHMaqzCmbHQfERFjGXsVhcsS+8UuObcc8F0KOM1nvVHmeNLpgjniy/WLutd9ejYnGvsRwH/XWc
r75VhDu74X5WvEdZr09OajF9X5CfkfNjC7Z9cjzfPQLR2pfcC7Dtwv+czPyehpRO9fTblKNpH3Ka
GQEjwJ1IhuhTTMGzY+N/Rj0mGJpNXxYIg63yHC5DUQ0OfSo+e23BtnER/fFv0kGMr2OVhzCr3BIs
TCPdY2cl4xXsLJprigKWQENaw8Hi7cQfsZuojMiMdjokbl6dAK6RYBcdQ2fCgru6+kOdEuyvFGeR
gpe+sSIHFRr1TtToRa1aipTQXbbNgCTgDzSf1HZwmiz9X1VxN3TCnWODyMSNQXU4udHWJHaRzi2l
9XabU8X4GRK12lnzspaF043B5XCig4IWr0ycRg2rCE/GATqBAxE5ro+ddE7+8r8C8keHxhlvgcdW
PXpeuRzSjsDLaJnnbrzqG/yG+L52k5/W82rvawkSmKZNubxmTTiX64Y6221Js8IdcBmQArslzcS8
i63rNpqaNYGNft7TLHOffYWxrGnwwpOHOXYVT1jj1/zuLYajYj5GZsWNjsaubWAN/soqsptlUJip
aiy7jjmQrw/LmwdUBUM1l0QApJd6SI2NSXftgdqRj3YqX3inPjk/mI+Og6sq42uduH9qi2Poggny
jLS7a0PoYzioV3j31aqfcKibDYke4RcHwUijSGOgylmyE23TXvuhe2eUjR2DrA+Tz4g0/cBBz9l0
NR/SaHOujb1P+uIpTiUswdmZw8dkvoxGy20YmeOBryv3tm7E7NochdpGRfJHSdJpg8t+aepXf0py
sjS22iPgxGDNg/6BSWCbmc1AGwjlpwny9n42hpfMi08ZFwWOYslrbAVsbEnz6SXYJC1gGxnDFCrc
hJU0jDOkv/tIBlh4Il6NGoc2799Ed9Sm4ER00/0vaUeEKzGbraUKaXOuXQpOYNKbcZZxx6KepIdf
uVej9d8wymE3LX7snAj8NnEFlb1oD4Oj8KJLlnc/I0fVJzsN3X9dVPzooq2+Mt+sVtIgQdUIla75
Is3XoAfESmXBcVb18CImckVRUXWrOVQgiCmEQNwHZnlgQZ4uc/xgrn6Olf0507m6G7WMYIRt+4b+
6WS5xQ2CQq/K9BBiBnuPjf4/6ZpXAU4WvIdNi2VgemfAR6ibLIe4v9keQBe002YYiuqa9bCTJ5dy
PWn/jhDHb4IfyBWkjyrHBv0VYyXPk/bNEgOp00G+IyHPPVgsh0ApXivCAkHpBzCcrUNckZmM/DDk
shicxxQW68QwgEJ1jGNl7Rurwgj0Fj92TJqMii5hL+4t6LEWd63N0IOv3OfBUJ/AwedhvJ+YpWBs
698FgRAQvvm0ESmnskjxbLb1R++IJ/6QxhbjPDwo27hSx/3twd/bOVkRr9M0MrfCAAGVubXetFNz
gLTYIHCoYj9zRMVCRaFaGp/KPuDrHBYWiMl1mQKJT7/jwWfu/XeW8bvlDByJDUrSeLQvCtsOf8Z5
2+nkl1PXNkDIap/0w7ctyQ4YKZdqWalfydzpfaxc59yV3q7rm2cjxoYzdektHrG3hz6qrXC+KVj+
ZXb6FrbySFjRusV9yFMekSEbuv/mjMIHJylAdLJoMbUDfS3QZqhXaOs2BWmjOcYtWbHIlVep7WRd
1UANIa6sMD6OnibRbfqfxgLsizFKrIcwJIUYgrnEIHWw04T2xSo1TgY4iG3rZ8AA0uqSGnOxKySy
YAEE26hI+qtgQXfBpQZ76d3tLM+OvQssS5o4lCzXxNC10GVMMIl7nXevTeOJTd4zSEY1xAY+BM1T
FdSfuYnnIhMjFgTPxRyEixNG7NcQg7ZpYCbsgM2BiFwAwmlhkkzkrZJDL6Fv9sXai0MWxIH3SJR4
Ww1JmSQcQkw4UXkEyc7yDb20aun24B6wkUTP1gVIfDYn7nHekFOnLiHudpm60lGAL5EyWVyfF+w5
dFuzF5PK1DtmdEgCql4645hfUEOB4xb9BbsHL06uUWGFu0dXJxIghitQPfvkYxhdiKch6i5GDEbu
rZ3tO7I/tVH+ago5n7s8QnKpZlCPU7cdo85dRqdQXTW3J1Pj9EzjO8c6/7V7ayTUupCig1wr/RRj
1uSALtQKUQTEnaAqOQsbppoYD1XoP2wF3KR3QTI2kalxbZywanCizt1viKeXgeMG8lS/I6miycQl
f4WQfwmsjfhx5ueq6BxIKRaYdnouiNjn4kZb78nYZA0m+Dy3PqNIWOvaHt9zBcRlyqiDsII/ZdV9
zaAB14lDRIyb5Nola0H3cx4AmB03RQs50YhGTplbWeqM84G011nKLcdjT6w9VBtkqQUW5I3rwh3L
HdStAxKB3JGj5HHvuFHFIdXXw/AlR4PcA4PcTaqAllNV0df5r0DzW+bhtSydHxDJ9lM3quAsOy4W
iU+bvEdFAe0qT7Xq32J6tjFy/LXtz2c6rYdD7PlPyKXxInieEafAN8NSmiTNP31G4U8/4kkieb54
fRb+T3GESkIxo5zfQ2L8xPYLLDMd4y0f2rw1PXGVzTeYRoy1Ct4xRpl49Ty8dktpZDsixXipu5uz
DwjL6JHO9BNk9KP9+wX7jOS+V53NNsuOkTduhmUXSbP07+AIBudpK5iutlDTrTfHZZeOUvloQp2j
uHFnSUvMAE2II1AOA8OoLqZCvgMd6ztq3KP94gCkZxMeQvaVOF29V16zrpxsm9j8+Sy3TTjKqOSF
SoUQLXJV/ftO05Il1R+ndWB0A8OvKj/qhmvLiC1YY2KnYYeEawGcuG3Vq0HRQ5zwmPsiJ10Ysb2Y
WdPsYviM64EMnRGSJ4s5mheKIrQqkz9uSZt4Q1K5AUJ4zdlDaC//GjK6L2yFP80tI4KsYbhlPAHq
U3BPA6BtOtve2MquNrZctdJtXZmHVIzLmggXJG0w7xPRnmZgVEhtuzxNGccaAXtnzo9TjtNv2ZMh
bZziVNhttDLbANMF3EwU1Wlr1gzA53B8Z5gyYULi8yEuUrNmEL0EJOuFVFl3+DIKyMZwqPZAlyRw
eKDBumzNAw+K3lV2RGmHN1uEmRoECf7OBXj5Dy/H8zRBb/G6nzLsG3hQkrc4mPHMwU5mKLGFNCNW
mE8+dMyni8+N2ACfCnCb+K4qt9rlZMv3dQDZjS38LcL0dwb6gr3Y7HlrsUblm2Tw35D3d1PJEcIT
UIZgUnHF4MBbdP5WgnvDmcb43MDJ5H4BmePldz8BYlkfgIyvcDbvpiD0W87Gn4m1Kg2x8vBh65UV
zpIeTXTrlAE03WWAugSDb8FvJUggSVLildvdvWBGXo6sv1NACKFOmqPddw14osFYOWF6azwMJyHT
nKliUJdLPKjAUstV7W5KhLBaf/cG4Wg/iUMS63bKxDP6nEfSzbVhvQ60g+2ZLfieNJ7h3WJn8h8F
svEaqTPB8ikv+Lb/BAo3GiOXB/3CLi3aqbsyFckCbuAFfKmZTEP1mxBb8VREQKMK29zoua3WOo0t
etKuZWYsqmuC5N0HM220TAayJqP3L2dGhDrlD+SgXZNNpit6KJC8t/yEacuAVEvUMrMqD33HLcvl
nV3NBgde0gejS4ItpfThNtbOj1El2U5GkopFneKVMeoVaQDcRiGGwxovEuKb8cYbNnJYNjd+eANI
al6p3Fh52Wzecr85y6Skbaylc4rGtGuIoWQbYTKGsMYCi0SJ2x/NXY42X6mz8bT709Tg300Tyo9Z
yovpJvW1HoJ8I+23oWXHYe4Mgg6OFqvotLaEaA+zPZFAD6eLp9v8MNgpo7ei8bG0Q1Tiv4XjiB26
8i6uwl9Wm5/ajEumqlSyDRWkhoZPXhsGpIQOs76m1/65Nhz+BYZm4OWJHZKsPKVwDs41zRRtPmb7
2GTJN6KJ5lfXVNt0xq2TtA6dEYhgsm04dixemBarB5s18TMPH2uh4k/Tbo9mrpkhzPMhUPitXa70
dc4K6cfOewr4rEorqgEwj+zpSGdTIXnOphrojagyslVx+NmQWEtJVhtWaWMUoN2xhkRxMDxEuwC7
zcEhYslgx6U6MqT5DIWAUh+uq1VBhrZ0DmxdcDvA9U/kZ7jdX/um9q+o9PW+DHkThFE/LMHHZgFf
Brzi1fCx0q8+XcDjgfhgWkE1I1E7OnmsYI8G79PcZMD10xnATXN+oettG+p0foOIc/F54fYc0Sll
qnFBgPzxxdmwK3kqQ6jYJP5hKhT5LqZCJpp6ppW0Pry7OrwkGr8XgWE/KylVHLxfdFJZ6ygTxEDU
kmvFaGhFxXVM3XDrJxbm2OHY+w2TLPrKAhaLLaUvKjQZR+jikqXpf55rEbnyimtLD+GmJmm/FpZB
PLOuBJt2dCGeyCFqMutdlawDzcG0hv141J5z6MnNVxmsN7y+3aH2/ZiAQ/zkRElJTBZeCUGptYFf
/awK43fWMCBpsB2sOIgznzTdRyJbQDEp3s2Iu3TYXKbKNtdBA5zerljYsrlu9nU7sX3b43D1TQcf
fBwdMgforMsSYGUw75JeA6lj1CAdG7xZOacPpRk7ezTNkg0DWsgJhvrBof7Si9koJJCaq4iAOg2v
O2d2KVgoD6bV+JsiMYgwath0sNz+NaRqPxwI1LOxG6YkQVYndBbbQYOxMm7uXsUIwG4uVsbNRBs5
GchSHcrR/13nAKYBga+Uw1kfZ9K8NxNAkCHUF05O5AAmEf2YEYFIGnUxU/djC00pODHrfeOiXRxC
ko9MK5FxWjQJ1WocAG5mfuAcrHbaMr6DtnYP+KCBlNJNibasqUJBaMKIJvEjIj71tvqb18nRHrmI
+0CDOBL9wnMmbi5GlVWbd1SO5OWNRMYBLKzHI2KLPaNqIlVxcyM7eqIO6GJKf35YfXmaAsiZacNo
00Mf5/GdUG29+DrauCJN/O6H2O8PcvK+pcPP54zjjlfjXtXcfeZs+szGZq9wbdaS3EAiR9paa9B6
bBi/jGz+LGKOXlbDHWceCKi4idUhExXpNoM+wOilXMctIm8+JKhilWudjUTRCMoFpMphBjVJmK9j
xIhEOa/2/LuYBb0aRBW0IPxTZxrl1ps21mDCXH5tnUgBIqN11ECCOfV9sUfgoYZrLHjk+td0iQLm
yjkKUyPhiqrFjvjV5zVzsardzbhJOmWF59jAQ2FW82nCloLQfZhlr7c07oAwjfrdEPH9OBNvnTBS
Wr3s8cXuxN9xNPRrlpvPpsDNHPvmp6vsaB2DT9tMBDXZDnp7Y0+Gw2zII+3EI1A22YeFkhXaicb4
tFHnjjPRoTHra+oEGh9emYPqa6G+ZA+aEJOLV/fqaC9WzxTnEt5d5wRPFNt35Pyu/CzaEtFB8gv3
sjMBPk04wEKyBOlmWMKjM3DIG5R5G6fJii8dHkuErKlDg6lEsUwsfPPghu8prKYjWZphh1WEqx7S
DItz8V/W1MtUDvQISHIEWZKWJIaHcHE3vxmm/YI3i9jSqAg9Y6MNvWbciMbkGO5Z7mHS3afvoRmB
tV613Zi/kmOqEVP1GOuj52YWs2OIbr1QBoPpmekw1hXaxoOz05uvdgWqqgoRoqKpvTt1t3PHQL56
fQTb3OLqyZGaeT1AwaHCZuHPAaK5bN5jKhU3EZWBt2zsdxqC6TGexmplVOZzjzr+DJqJaXwBwwFw
yV66milcSYyVrTF85IIC04Box2wzZpkH1Tz7DG7Hkfuj52G1kPSLbf24ehSWADzHnWzxo5DpwO2W
6e731MGWmrDWHuhGZBMtguBiVTWNOMn7zJZyxwHzJ/aJH5Shlb3okd5BL8qP+eg+xVGS77XVcI4u
mYINdq0uDl8RuZj27JCSCZTaKWTrt8IW20FUXHHL6imHQXxmxKJQAV813sRrEUboBr2bMLG0doFy
/EMzBAzT03A3Nclf+o4E/mdDrdXMTZ+T0Uc7gEhBe3vKNQcqqfiUuSAwmeD4x//TvfnkDTeV/R2B
kN7ZvstLYWAZTrPMfmHy2m/nfKqOBilHiDEp24aCg59yt8u9wNjYrgF9x6S7KCS0nw4M8IwcF55X
udsIU9rOrKh9YYTz1yuZeKaJcxpmxkehEwPEz3+Q0Gmu9cKbWXBIYeJ8RUD2NoGncc//7myqCtsw
342cxoNw7+D3fkuYGxwLgvyr1H2Xeec8h3RvrLrEinZk2WBXuBB0PMf5xI56bIUldn5AWQQFw7xJ
dG50TvPUZ1gqLLsjVWi+yqKoiLTV/KMQm/mSKihNEuAvdQ8cVCwI3uE4bGdD3u3ch2wwL/Lv5IDx
zhyIq9Zz+FBRDqFSpe80wsKeS7g+cxU8wXVLtris2ucxrd7RoD+SUeEGatlOtXwVXrhcUgzGwAAg
eKFRakAWUMpD+Y9NgYG2u5fIK8qdb8ObxTfOdL+BCaRYZqYi5eXx6TeEERVwSJz1yVP+VY7F8iWT
hgmaGgeVQbis99SlbeoEW6Q4qh40defMqz5/71HjwXd2u9TO+4NhRN+tHWRr0AAYJx1SWjXuhW2g
PyaKGdeIqtY2CdCxo/pVaCP4KKaFGg6TjfWeMUqNz2QzUeHSDoIphJWfDSLYSCvG1VGTe2bWaJ7z
0jiWYUlL94i1KPKdvzbBt1vnkkHkEcpf7d492SSONkl6LS2uRbqF22o0NFlq7o9krH5ZMs7e2QhU
r49NEXqfwFhJCboJEynnPyyYzSHu2ug+tMVHzl02xFbGN5iQR+D9OgONxoJB5ZuKnSdq4NAA/Fkf
TEN95zO0MO0mBUeUrr9KylCuinKRNZd+4jszentXuq9BRS/CTPlZHyZPc7WwWBT4haHj6kkAnqYk
aE5Vme+tKbqPeeF8hH5y0EvvTEhhzfQ/dee13Ea2bdlfUei5s+5OuzM77jkRDW8IECBBiuRLBkWT
3vv8+h6JUt9T0qmu6vvYekAAogPSbLPWnGOWcPRKGry8NKmkJ0aKoAFEf6tX/spsb2MT5rNIMQoh
eZ+0ushv7UCHYbzWYx0aVE4qniZBLOWNBuHFRo9ZkEUtEou2d4GBMoyRN/ssyBwPUW6OttairaAG
XT5TRuo7YxkpFFnbU5lquyQkYlhtwPoTRObxzeCV445SK9gr3O6VwC1JnN4SeZS6dkrve0ekaFlS
Z0Q/r7hlcxwz58FA00/3C12ANHpKQCEbfj0lylPgOTaGQ8fgiGaZFDYif0rCZIqgXmgCg5VdM+gw
PQ6WI2dBUyaLQSvzPSLhJAA+b2r5BlBw8BgCAwwdjHo0m5RbNjm4ziCZ29S7aCo7NyjB2QAaGXLr
sqTs3inPPla5WU6FYWUHFxIK0OjV+gMkHLCtsoNIoVN8SM07ffKFypZqHW7viHKqUywKYmVzWeW7
Og/WLslFK0fKM3mi8VyhKzandUHJQWUeED0yfIV9uOdzcwTBofBVebDy4iQKCjLWyLoM4Dyh6Ej7
qUMC3CGQcotohjMYe/7SHkhYzmhcA+EQMUUhnPgWnt4NYjZUKP2O3j/RBZE5Tuz7ALVawR4G4XBr
C6JGYRJxSKPFsGZ7CAV3epCEV7K3n54OpZ6Oc4XSfch6euNmbbrrhwGyuR9doPMkNzB77hCdW4g3
rqweYMNeHBX37K/cXeIoiCTLZ0ksEAR9q9pEGjYT8EVroDHRSo7DZ0/79yj0otvieH0IJBKQzFIR
T9Cr7rBot0FNqQeoMqUkEy8ZPqthHw5M2pXX7tscbZ/uvsHk7eZR6iPPZF2yoaYCOBPaOdaCtWLU
3T5Dls3+wgWsFSOWCX0gP5Sf/LnjaslCRHG+N/o2QrtOU5pTrd2aFUqNJq935HTqvz+kmqrvkD7S
HL3+5/W1nxGI6EcQVqeGpW9V4bI3BbDbhIXmgE9mY+AeRa0d7LPWDfbXZ1pIsp1WP4R9GOxZkMPg
GLIaEHDHXpu5bOZSartP0NPPGxjaeMhHauodfG29sOk1xGvBDilKyCNHvgQu1zLPmUmSEgSWWWqx
BqNyWOOMaVOSgYJToabBycrvFb9NlwYhztDWrUMH+2FTTbQkRUZcJL2900yNfgbXd2or944RlXej
Qd7gmNfUfjQTUW4bbbRMmVT7cXMsswRdTQ91i+gzhplOJUuA8OAZXZR4puYj+YEa4ItCCakMdhbk
xxHPHTDzcpkqoHMC5eC4kwiEblc1wT9N1pRHGX4fLbvciMkNWQ/yXiloAVuJ39LCViaJU3+ygWcC
FPcIyoiJix+4P+TogM0pu4yoHuuhSyz22r5+M8RmdkkcemF1FL7SUzQxl/fWif2/dRqoEq1aIZb9
4Ns0WhtSZScmhKHQz84BJuXiVh8TlNxmyNZWzSf/5TiPTEu7WKlGkJaJvF9hhDqWkmGDZQXgKA29
SH1b+LX5TdIBg9QXLvIURjzfHLOR9oZtUSnv+vRqhITZGdXeNabq3RC9CxHUr65fvqbR0c6rYt0T
dbdqlGnUM50eBeEdtODkNE3WlYieW8UnUOMYCweueTPcZ7lR4+wOnlmQYyx0FPTxJdXrisFGgcC1
sSKGlTAAxZXr6cGxtG2WxtU+RfOoeeRXOyDQKAJkhM7FJsxQSHRVFTK7kqTSdxtRc20OCWuUOugt
uqTZq2f28jJOEtZBDOpqrEhndQwqCFRG34AsjZdIg0+iev0DMltkyAif6ZLVi0DRIaolDcyiUD71
asXqJZRrMo5tMFOP1GnUBVjbnNYGqlMdGetMwOGgR6Stob7cFQO+vkILtqxfzk6LRy1M9XdkdZi6
myY64/QwJoEVtArVXEfsAo+FwXlFVEVCLoTgwU30revfxu1oHhOPYp2c8qgy1SdvJmJACTLHmNfI
gn1o0N9wtdzUql2sKerOsqav71ozOcM2r9cVe/0dgu1wLQ0F6B47hUjDH1/3uN0hREOMZJGnOQHz
wrTTFd6wKQ0L1Iw56dh6K76pK2hEg1tt3AF6RBG16N611Lux0veAbepcr9ViSRdnagOopyGVw6xH
v7kgiI1yp6s3y9YPIVQarEzAyKDjwB5eD+MHqLm5jHR3qdEHDhVgj9P+UWtvcuXkZrp3yxESBOfd
aSh2FhZ1h2XmnWq3s45K6ceLEBfa3BVJtaGoscbQrnFdYeNANhjeXh/UoSLgvKTOH+NNQHCWb137
rDqoNK0xIIQCSQV3MazOFlUAfgmxs6t659S9fcgo2iKT2OfokUd8XfsqrP29Z7tMCiAcGQu7RW8i
0Gj696bWyhsC/NYUcbZ51cOuJYiFOiQQLjvEot+G1lZl37dUG2wDJaEuZW/5wHBsvCJwXzbmQMxS
X8hn03WUU5CHGyYs7W5MlT1Qle6u67SRJZ5RrnWSyBaeDuEFxVixdh0uB5AMKBfQT9ASoRDWsvdN
TOwVtGE1bbwzqgG7nMvYVGqD9VJyHRptHV665EBcermDPTJTSlATEFTSnV1DpkmU7t7VhhFUpRbe
gLxaZCzS6FUZ8CQgU2VBOJxdg1vWZy0YR33xiPhLYdKx26OfG+YtUwTspOkloi0KOQGSL9pg74MP
J0q3G3N3faalY7+t7F2uPUkG/EMDutDMAv2hcyjBPLiKRm3NcIdbvZ2KJuGrSIyWwQCBW+cYuGOg
bTAy0wbZ1lS1T1WWE+JRS5OUH7bZFGy8ve4QPNe35l3ZR+lngwQ/DEjrgdlEbEPSPxfFkNw6AXjh
HvNV3WNLSpG0WtaFuN6ZjLtmSQKeDdQdqEDA7EUtAyNxxpbSyINxzyISR1CGBaCV8VudO08E2iAt
VEjnKYmT8MMZfcScvMUsfSuClUZKjK7Z+GtgEK46abIjK7p0bSKNgesIXEvEkHj63j10ulquQiOj
eB+WITErPEDsmBdg4NTR2Kd1hyGRGCkkZv5DlcMucVTwNeisdm1lv2gZ5D0WHvpMH/CtZ0l5H014
lqFvxJxNUTRnitkPYnR3/gTHCT0TyMWgbBpQ82yom63X+ce89vEv6GZxqALMjR0ZR+xLFQRcjhhu
wtB36UjUpyHOJIVMnLgKzaGDrbuHEeLJVjZnhcIG0L1jVXKu1cik097WFjes6oBFGdODyQHYgg0/
A5GwcHVX/Q4c06NmgmQSoGe0EXBgRDYUNMrqlm3yvDKr4CK1Bk6gRvMvJeI8VGKSdom0UKL4xJwc
n+BWzNtUVLuU4BNT+DVkb3oFnodfpkjAGpUCNNlolm9VWIiVT1uVKGJQHZB8bsyFx9Z1DwcLIBaK
6GWlhBzN5kzvcthjDatvAFJprCKJplIAIR5iBWWmanQgpKb8dh0+58IswBlpWidXpUDXgf42PYzU
Z6ivuRS3hXNqWG2vrwGPOPULUJvZXegE6SaQTXSwfILOydRYw2zI9q4zVyy92RAxtjLdNwQsxo4o
YGjxI7PTvgaNuMupU6i11t3UU7AyOu10hd6ACD1Q4ntxfUjkS4+NbiVzx91fH0a/Uxg6UOkUTNCL
4DtyDm+bVcGT2rjhydT7d5uOKZpJzIVDP9XEPV9b9gkotrRNqoMi2eABMF1Hrn5JBc59iYapZ4sE
8wX9H24clXQ6eqMJlXAdjLWJxLwMGX0JV4j31wd8YvEeaggt7+vT638aXv8CWAgmwRWjBFBp72Ac
3Gva1h8t4kqmF+7039dv8OtFZmeSfLEssCmkTuACGK77gd7YfqiR4uSBdUnqONtfD+n1GctIdi/X
16lbJtTbWCA1iEYSVBpD1abEiVQ0WgOMVnN7NDZNBcXAAxEJ9HXS6sVV+0xh9A0KOlErdvypEriw
AWyzKSdvkj+UKNWl/SRcrdtz77AszqcvXF/LEmtTEXHwkyLv98mEtCoL7UZayrChkcjCqDUJ0nai
TSiQYatD8jBEztmd4mwGcuvo81WHvCxvNDhgW7dUqkNEU2ZJQFo6p1RXHAMyGcw8T5aZmp2VElUM
hZoCYk8pXzW2AJs86i52wRMHBYNKK/TAJ8zQq+DpCAnMuaau/h69mrswOqBvrxgRWKdE9o7bMN+T
RwRow+A0jPk5r6tyA2Vh6K12YwIn63szW3clMPPpdDkblFThPp6+/fozTQ9rcX59qkeRvqOsBjss
HXcoc6G/eK22kcjwEj2gVsEkyV6iuQRRADDJ37cFEzVxrgooEp4Nk54fRwct6Un4fX3wLe3HM9Fi
z2plMVVG3J1G+w4IN11t19C5WpnBUcTxhaQq7oIIlgRpJ8QlCX3YGfW7mKhUsRUjoKN6PyMqb5ew
bNv4PYt1gAEbQpLxoRhpo9JdL9EDIMvEpkWYz8wJam0ZdLADVYqCdJwlNS3dyoLjmMK4CFFC/uH/
bJ1YHXbuxCTntMnZ2wGtoV3nxwgR3CS1D/96kCULlpHly9KK40er7ag1xc6hky2SmOnZ9WGYXiLU
KwM9//1/sDejzcLaN2Ojfq4ya91SZ0fvuDKdLtsahR6sOD4E81jBWk9LkLbTX0K6NeK0kxxHaVeX
cWIJJfTbgcGhXp5d/06ZGrtGmNGee5uEQmQ2FQBr1NqVcoit5D3XW8D+k2iPRYQ30eLTrdd+lmX1
oBVw2/oi/i56Yzs4F5TdystoUREiaOvecgZ2p539VlnwA/U6aL5FVlGi6gvseypw2kJYzSMkjXYf
dza8Xquozmmh3iUJYaZGUPmAZrR21vq4WTsLH2PnlMWOMMJxm5pttZddhFk1jvG5ZltyT/vjxLjd
WUqH24mdpT7EJeFiny0F6409OYXgtCHDz3xx7BzUcXWW6hQijWzl6CmMREZBRsA6iTdTmSCQLuWd
eqUR5wklTir0/iFEqRz9o3anlDCK3RjPFjSHgKPXJfGeDYi5JvCehpUbexvFqUCZlO5cScVz+pR0
4UeSkirU2TAgG2o4syZHpIt5Fu57PmRro/fPqq5noOtaFR0NOouBvxt0nQ1zTDNmmcgdUJs4/0UR
obCrAceJzsWLM4JLt+LuEpGygq/hXiuG7lJ0yjt1bZvxiS+1kzDSpSG/hGi1LcpouAh7DDZ0Hsjp
tfT+wootIss9efPM0F0VRQSdkK3N2RKTCb2M16kAnOLRiGRm5aGMsgC1e6isUYOJczo9NHCZZn2T
xmgu/IH1Em0roZefaqday0Ilt3cMTnUli9Pg1Pn5+gDGGhlsOtxeX0Wpx8XuijuWvrg+gOitK8t8
90K/Y/BIgPEkXTWxjy6mkclD4QzycH12fWBdicNalad//b9gvO5Jhb/xR7Z4BEE27D8KND7SPmhB
+kLYGOaW6YYpGm1kVCHOkOTE+KhRbt6yPTpmMbZLzaXhVgRxt9cKnhh5sbs+0BTBlNwUIQD7cqQG
OblJVKFy6LVmnaTvtBeHG+xElGFstXV3BlhJulj+gYEmXNaagRMKteMib3DHBcqHNoTm0deRGGFY
32rshm6EgCDdWDj9AKn7h2ykEKcaBVKq3KdhbPTmPJq+YPdLNjMn2+41atTG/QBgY22JHQv6dGH7
RBenenQP3g20lIbmRqteHe6lRd8QXSl0+uyWLCqUY12DiRDolWHnO+kG33OHpCnygLo92t1u3wbi
vZcZdfhxuIuqFK2M0nYWhXC6HHlNGItlleWmEhY96MY28FARbDJkfoZhYbTyG5P8nRvDNwxqdUyk
DrWbyNBYnTIVeXUJ0GUqF14ffFv/8ez6sqaEhiFB6PM0AXHOOharmTSzTY4NeeF4gIJh561cS7zX
TqVsqd2EC1L/VoMN6gAA0atiYYR20VIkozH7+uU//vmf//HW/0/vIzuhEiBgsfrnf/L6jeU1RFW/
/uXlP9cf2fGVjKzrT/3Xd/38M/9c3P+vy5fPrPxyuF9dfv3O6c/91w/y63/8+cVr/frTi2VaB/Vw
bj7K4e6jauL6+kd4o9N3/r9+8cvH9bdchvzjH1/f4IHV02/zwK9//fGl7fs/vqq2fT0Svx+I6ff/
+OL0Uf/x9fRavr59xF/g876m79W//eTHa1XzS1TtN6k7Fk0zVbU0VThfv3Qfv39F/Q0JLlextIUm
dcP4+oWI2Nrnh+RvqsoPOXzBNmmimV+/kBNx/ZL5m+SfcBwaqjQKv/6fz//TifrXifuSNskpg1ZU
/eOr1L5+yX8/n9PnkyzbpWHBTNZN3Ub+4kxff3u9A5rAd6v/oyy6TvWVAUraeNIJgOq7d0NFG1YK
ZgVMhw8tncEA7jWgCCx1avppqITT9ypuv6h8z6i1kISeX1LVfeytB2i7CwJZ13FMGgQp3JnZLHyX
+U/kBKhhoVtCnqVaAkZNdZGh9Y2FXBX2UUB4D95rW1vXXn6iCbe3e5+oT9ZxBIv5N+DVDwixi+jV
g6bD4mNdhi1kzGqddwWIx/ppyPNV3dQvbb2u2WwlMbEC9nDqbBqqdSsuzjtWlA8DGzhgebDC9bak
F5akfo2Wm1kyQr9Kr+xspOV3ombAarRnBXagTSnfi8KVQRrbHy6WHyfjjwdf52L69eDTI6Ux6pi2
rZH1/vPB90nhYzhz2p3JWOG66OyMfhX0xm4CvyUVcg/4AmhC39GHhExijb1g90MCqZusfLxTTO0E
uHOpIEXIKGsr3kdtRCsRkfwoKqYnsA3SW1mD91h6wxJSzof0wb5kiEfnvaSE1byXwGvmoWVuFaRS
rLa6B10GcsbPYzSnpV1Tup//zedW/+RzcwU7QqJjcOxfPzc7iaIKErfdoX+4ZbFhu/ITwQvrcyxd
xA0ingSBMCMSMt6Xqg3Mxx1falVx5nTqqWWwYYiqA11pg0AYIEkIeog0ISS6RkKPsNJf4AD6ViCP
nFUKmF0FGkWR1u4SFBo51jHQYOVZtbXVX38ujXvyp/MJT8N0uP4NYUuT2/2XmykKU09viLHa2eoI
Gtc/tZrYwbbYtLZzyQo1BNy7zjXn0kXqqmjZx8cM+VG9ciygCJq1NyLvnaLL0YtedM8Ec8MaTosk
qzGxUxx/5ULOzrzk8Dfv+9fzwfu2hA2pWZUSuJ4xXad/GAQQaGRZo3jlrijf/HHgqquf6Gh8w1tB
oqCyzOmjoNvyaAhuzZY0GtdZATF7DCAMKxPBZByw/bGfRseXzBKjWbWed9G1b3/zPuW/H1+o+oyl
qm4bKnKRn98nzW/NMPuyxE+qPfbyoOQAtfD9QPEhXIL08MescZ5yW0ecZljQtVLnDQ3WPaBfbhPy
lmsCy3WzecJRhljIO6le+5InrI7tYuPTFh2LnSqq99Y3Xt3GXlJI+v7XH4Gh/tcrRDKua0LiGrO5
dH/+BKOa26Tb1QWEWf+kj9W6SZRL6Kf3N1N+EnsEdtfl+q//pv4np5eylm5ruoRgxjj/8x+Fbp1j
RCbXqdLNuY76ROTFXSQokHODBNgKsWSzQnXqsWPFiCgoUqnPjymbyG9VI99HYEY0N0v6gAbFlXJd
iPHoI7QlSCJsxWMcdd+1uN0WinJJFPtcmt+dvIJAGd2JJF5qtfU3N5r+p4cR6Y1JE1hY0rR+/kRx
VkOnC+Ni50ekpIf3ctR3ugPrMdQ3bhG/VKK+VEZ8JMzkzqDm7nvBsxlXFlOVWXBJe2dE/NS0QFU5
gFYV6mMU24rOWkwNYcpCY0fzNBUUWylv+/PiwaNVPA/ppNLtNG5yH4F1xTWkoii0gGUU/YS2kN0S
r5U198YPOVabvz6N6p+MLlI1VQGW17LIOfrlNMpa96mUpsWunDRrnM+jYuiIkRF0vEnF/XB5u+zi
ScANkuwmqZUbkByMOC4Essb5sAPz/q/f0Z9eWCwcJHpKoJOO8cvV7IUgUerIKHayND5jCpc6klct
Se711L54xqetzUptG5n1LIfMCluLWuS3mGkGPNFi7cMqKgDfOwjPmA0WBmKIzLsv2Q4gVxeN3Pf4
jMJy3DUBi+qi/0RujvOscP9mPjKmy+WPiyDGP6mbksUZqCJNF78cWTuzShnZTrFzrHqfO+U3opcB
SiCzyMIceBOwqDhM3lP29ut4INUlJm9BCwIOd+XlyFcgs4ZwKEBy3OaZ/LgGvDtTLncydTJ1LkDN
EgjKmn1uWDdeOxzRtiJ6rF4iPaLeO9CCjrr3RoK4NxGeeAKrAH4pc1ZrKbvz8lRYhQU9iEDSaqTV
Qfnx2Icos5TIwjFHymuY4lqxT8Yw7v76LKviT4ZdWj1SqCbrENPSf7nbuMhxQRArvzPG5KYqKd8o
upiRmbBQyEF2LK5G1Y9ICJFYbtMGFfjouICSnBVpAPjShvA7eOJPm7L5rAmVYzuyiAGEOAGz8WlS
+FyB9HfR4kkSZTLk9j31P3pwt8CCvrkieCvb2l7oGVIsmDProVdvbWUQa7VuHyF1GWvItbs4Bhhe
xhWknvCkBJP0rvAxeaSxP/OMdjF68P66cVGqHTJ42rHjMJbrsJePfmbB+Mnio8E+Dq6CqQEdAyw5
xBvKpC8x3klCVikqYvbeGw3uc9MmaNR8vX7gvuajRwZEh7ToiJNvqyXNqkuhDUuRs9IIpISaokQh
SIKkY3VsX0B1AVUOPWuCrGIi8fAZkVcBO7aw1YXbPRHHEaxzYU02xwcs6tXaC9pVnhP2Nokv+9ZH
Qkj9JGgjiuERXom61ugF0aVPw8toWP5x6AvqAz58YINqrGtCp/P952oktteK3V1jYcJAzu2yrSS/
cP/X14z2JwM0XSv2E1JliJb6LyuhBqEaxdim3cEF2yftQxmmgCujW1kQU2rO9GBYGuU7O6KlluEz
Stxj3ECzap8B56Ee9J4td4PF4Ukn6nkGjxkbHR05gNnCsG5Hj/AxkAtRVuNRQCSkrkCg/82gYP77
rGkL3cEQbLOkk86vs6aO48kHkFru7M6A0oe40/fILMwSehCJwOmQkUkSQoZEK00JGIlg5pJzDOou
WpBnjXzSPOGVtmcInIu5KVchUpqZUiP/lylJCIbSRKf2M3KGeBm05UNFQbWpMZRhf8OF56sh1do6
mfmFcZeNnY3KH3CErkvwCVU8d7r+3ezEbRGRYwTiHo1xMOywWU13H2hflvTr3q+oR7n3wUhVNMz3
ednhmxsWwwBpVTNPf33Sjemk/jyMssRwDKCq0uDMO7+ME2mWi7psHQLs+Dve+ALrN975/l2vFc8h
gMKZQKG/KJzsYI4VVegas13RWAd0da911H+YSrTrSaLFlEcCq208BSoCSO5ryB0B+y/qu0JDiSpm
th9YOC0MC+DglLxFW8Bm/VZnH7ZNV3nkrsj0QlsaTXaLeobxidgENFzeSxY3B5J4FnFgISw54KpZ
/M1R+JPrRpOmahns64UQvy5SxywcXS2KcoTmxiVQ4dlQosGYTJ497VEUVwReWC76RgAlZfTSt9lt
qAW4N5vhVrVqOpraxVZJtScIAmmzvRht87W007eypLkAofd7YgBkYHrvPR+DnfEahspLk4Z3dW7d
ceDz4LVxALImT/QMt+NwyfNWZciy39HGfVQqDS+3ty9Nkf3dCmWaJ3+5AHSN+QF/l6ZajvhlPWBU
ClX+Kot3o1Ey8mKL9+Kqw2hpebNJWz/3AJPO8sC9F563LWSEppe9v9nXa7XDwoPMfuEaTAkdXMRZ
pyff64gS71+foH9bRzmGzZuTQjc0i3LMr7udgexbXBR9tyN77OB4aIUaZltBu1qqbxTm16FQVwNu
e4Qp75FtbpNOf6Loe2g7eiqJrQ1/c8lYv14yvCNbdQwKMRLnEeu7n5ezbeVV/Wio1Q7o4BF40qIZ
9WNQuTD6sHL1MsEh7gcLffLTq746J95jnGGqP8dWDS7BbW5YtPiIqv27rtLf2q7IZx+mUT3rhkkf
3QV1M5bL0jd3WPqmTX5QL/XxEI5WuzV07wPGPPvmEpdu6pi3JYJp7zmqx+fWwuyg13dRdnTiybqj
WREGBR0iIJAxAQUv8bRo4RXObdwbh8GHm+9TodT04zjY34zWQfKxjl3C60bYNzORAd7tS+ulD3J6
lz0NT13fEX781NXN8/U0/7dqkt/osOUf78Hrr6XGP1Ya//8rSlIyYolGgfb/Upbc1k3Z5D+qkj8V
JX//yR9lScP+zXYQLpuGyVilTpuoH2VJw/rNppBhWSZeeN2Y6lY/ypKG+RtyaImOn9uHWdFi4v9R
ljSM37ihDOkg4zWvtcn/TmGSEeOXZacz7Sx4B5JB1LYN7brG+ENVIh+StARGZT2UpvqO4ONghubF
EiUJVDKhbhLwrJtSdwzbP2hW+Enh0d0KhYEWqlAT71TScVeun9zUIpvUnaSwRDsDnsMqa51zRcr1
giTWZUN56FCOR3ZU6hr0BWkCmIP7WjtbFVnzWo3cHj07MeGUQUsTxqAwG0IWII4m3NhksyTFCjbe
xq0SMWsH9je2EFttXWi9v0Hidkx1XFVeNdCRMm/yKLpcF9JtRFEiBgcN6uFWQiue2e6J7NNhHys4
/eH4kdByljmCoIEcH5HfEeYRIcGNvqNbQ9CbrnUXT0vgnDDBevN+Sld2bDSwg7etQvtZbfUzNOq7
CA4dnrgKjzGB22XC6sAY/FPT5SfIimcvDr83WfwySn3XZuNpsINwbseY5ioxLzNJJqiqUOUN3Tez
YsWIq4zet3/o0EK5tbckWwPQEgEhEEJDNFla4T1gtAj18CnzmMBlTjsnUV6RaW+NJv4MqyeLFJ/G
Te9DYRwR+q80BRus0lUwJra6Vn0bSsaHUABYYr/EoiY7ZLABF0kRfQ9U+1INxiZhBxT6w73QeLd9
ZR1dQ9mpnmkh0iNHEd4F9m86Peq6UMzXAmYpgGcWUXrw6fTAJVL/JQmGW5ndMkenbNA6tjOMko3P
xwtVOu59Lx6DIZpJdXyJE/cCRBda5+gsDEt+up797Af6U5HGn2gtxQJRxaVs52RWvWRhAW2orSCO
WfUbHuhJ4UyvUwBVadRZZ4TvXsBEWEYPseDIiiLIbwkB9nrnto5w31MHX5RmeqoIBJ0NNQTdMuyP
voEEqM7sIzWXbM7SZubpuMZqZrDMo+QVgUmekd+HV5SAavwC+V3hHpugdbeDr8DwS7EQiamgzhow
XABdnRUs/xdN0bM064K3tJtQQ1p8Fn6K/kLXzqziz1kfdws6pi9Vax8LXQpoITil65HAPk/gC4un
kv8sqKcMe4vfQGpzwbvOoPR1+rcsWZsV9Dry1pUKSmktVG+OLC6CeBbskrJDRwQTBAKFmOV1Ptd1
/x4gK+lMInhXYuNM0BFS5TtjEhxIn4USRvTPVPE/yyL4aDZB3kH9MMlitEjJGXr2iQlHu/K0u7in
aS+NivtqOnM+rpe6LxA6p6eScPrlUI/fO+zaM+4cYBoqyjQRFDd2EH9KRzubKxkBtqyEP85RGdx2
qrdly6jjRA0Jzn7EQRDveqIdiTvvN4lqrhiyiFhv6VTEwQC1mX2ZGla3wtwTDLL0tOGxtX1j3WaK
zV0xPPkXvcp9fIGK2Hi0HOxURCsLISY8gTsHXFTf8e0xTVTioOOXpJUXbJg+YUHdo6vg7a0XYiRQ
QinSc7AhlArTQZ9eKJ+sUba/x4FkKLToktj61q/szRjC4SQZ4iTtV8vjakipmc5yGwAThMhzZwHJ
y3Nti63xHGXhe2ts69o908UUm66y7oQc5UYRQ8LwsMgK+ahx8JfDCGfKqNZ1zdLdkuBXC3Wtj+nF
slqUpARep0Dvl9KaOE9BdvKHvdtM5XvCcLl4TnbI0qDM1RSCFJd6UQZHJGPLfCB1y2ixJ3juxS3C
72SyYVuvoN5wz2QhJ0Jm+BLo7e2uF4wQDnGjxiNT3VlRUyIUbRAh2HT3XZSfWDMdmHGAWErY9Sq5
Ej08ebx+buiSGoe8z3XAokUpI09VMwaYmHMdVtX6oM5l0+xYl8KuVBmNs7r5qNDlyxI2qwNUUNjZ
ycx4V0qWnto+65Y0ucDgpTNsxzeF0T6NIfIJLly2AfnTRq87AK6thREtMzdZnd33OGmQHKb2vB+z
l6IaH6XlrKJeHDHVPrqUGGZDh9Zc1s7MaunUB3V6Y046RRZ92D7ISJomKsJ7jZkagltVPODiBhWi
vIosFq2wJSmf+NQClAk9OAUztR0M9b7xk7n3rTJh7dYpRnbFwlSmUGfroT4aNqETCgkA4qBN26hS
NAfPJiMyB1MiEb9UWn5SVYTUVvJA9ss728JjMXL0REcmrYnn3gtBAqHLgNabkfJDWES+aLBYaXUL
64UGfpmdIDIBKOR6J5g3mcMowvgu3EmCrwB5lNnRHwBmZW1MpVoT2UKPKYGVMgsXWcUeUktKdgs0
xwZDvR088OxoMtl3z4wye1SsQYO1lS9Ynfq0z6inVOqdRWloHoURqOP+WJBaN2dHa85ZUcgufy4T
+0btjkblL6u+fiFJmcuslffgVV21JY+UjJ+5u3Lxq8D8MjFsmuUpmyIIhSJgJCH8ELa2BQsJkbKU
kyJFcumjoAJpDPpew0laELHeh/dIs/stcgaMpjkjCj9dxZm7Ei6cjJotJJdM4lDSBWHwlKrlk9rV
b+h5wOHyXgO94aaFBtQP6b0sqbX5Y0zOhdHeSp+LwWl7bp/4W4pMkCYuoZqmtTLp7C6VAGQppapV
L2qKJ8a93Trg+6yL27JUEihGKFKUT0XdkKBrIZl2XykqfbomRsVsyhMJ1bPfZt8lraKlT1cMJybC
VsvaatNlLUZz2zby4kajB/4lva0qmCnRGH3v9eoAAJFSl8HB0ZzXystahLpybY38Wr/jQq47fZ36
w6MbhJ9kh7y02fBgyqe8n4gF6fDooCDrcfCoodKi9mXM7QhYBaEEoCG+4VK7KSZaLCvVI4vZPUQt
1kk9MSQEfit0jkyITkb5BDC8Wjs1BLs82dRR9CiU8ZHwGeKQWw47kNx0HtDHU8WFjqO7gXzhqqh7
LbI5mIHlltQNckgmuQtWR9QWgx0uILmjrA9RuFQjplHHwdEdZIQJUigg1AYhI/LRLRu+/83emSw3
klxd+lVkvY+yGNxj2GIGCZIAASJJbsIIMhnzPMfqf41+vX6S/oKpkjKZpUyrXrZJZpKVqioJMAb3
6/ee8x0cbVW+LaS/6HubjE4MaxyUXIKY/EkwT38MWDJiXfWWuZ8+ZOjMzd5f6r6EMgR4q2P7RDVu
3xo5RWIoN5GnXEHEOwJ3eLYNcWB+FZKfMsuqQsxE5JN1Doreamr6zcL9KkC8aQg053IESR7F5q3q
avDKwBewic4C1bfn7DPGupAsJCaIIQDic10BB69TW6W6PBYeAjSdGGfTeI/i6L3DBuyVRO5psUFj
hyxwZ4KZKMGAkk03rnI3fs7fjc4FUIiRaBnkCtCFoVyYBWiWaEwWGiOfuek8aLTa5ngyDpF8q0Tm
r2kPGxsjhI1e3TesER6RoKC++QjOp4veNU8RJ9KyuRPs632c80hN+KMiIvYg29Qi245tehwFwWwy
esZELyhhN4SDwOOUwQXZAjYrPL+qCVGlGM5KbVJmtTfwGoZFuOnbHjWeYdUzyryW4SKnXtW6lOaj
G8dXyYifMaC5AzpR+apykJ5LUGygX7aELT7Lrnxsw0OXVRdLWCcncV5d7Eccet489POzCCPygpbe
a6fX11mAqaQLfWdhZhUKy4CX2u3TfRwN50Hv1w2CpDomVpQxEQCUBszfAAqRsRBsDGzctOOVr9il
t3Zn3Ll3Say/QZmuV0UCGiZOkmde3nknGXYZsGuyU+d7b4rHgsvdPdFUfZb4kCdYlzLr+uqx73K4
ksljnbjPGvd+lDwEqkechGINZ9y2e4+PWDA+vsq0hIOPHj7KKntD7Nlv0+peiZD8p5p3rdCnJCi2
pDkB5AbD2p4mBN48FYsKO66UhKH13vvQQ0yrvbexJAhem7hC2gHSAgaNOnxPfBeqHsTQ2ueqFCa2
ie0X0bv76b1yOWm4ps2CEOA9Lq0c4XY6FrNNZrmXFgHFrJAo4oyChzcervIuvaheJxbtV2I6yeRS
wvePi60wyKzsqdPbUZaC3Aed8gAIbGaq4omM1RD0XBBvE8ny5TC8beRUnqvVGfbXNclB3AaTsqMJ
WZYg9uPtTDqWJjaJdOCwqJrYkbH9nrohfQAxThAYSL9Za0pAKYYartSBXkx6Rvc4bvKGjo8Oky5U
Ny15AlfCBxqaaOFzsfvW5AS5RIVj2bOqZyhEud0PNQ1glq/AyqM1rPlkE4WIwkMF/gpNJBJLHOdI
gg7BWG29K3pcWrUS7ykIUCwSaFQawE2ckGLbUEDpEdE3G/XgmtHUbZ7qPZQA6+TF6bXtg/8BK8e7
BnOM5SeI3+JavIrixmoMFJCWsaZkStjJE5jclb3wUIHPpIgOtQZqKVcBYJFG/loV8Mum3X/eVP1Z
BjzfA4ehzIbGk0X5rmxN8m3i6hEV6aNFOxlN3tkLeRUlyex9UbwTpZHZHOnQOM4pCrjS2rrxXnKd
PY5ymSThDMlFY86tIFNZjunEd1y2oH0s4K4qFuFtehzvzGI8y2abDZEkPgZAau+eAEsx1XSwwUVG
s1CptdvUewui6jHtqfds08m4TsCHiv6+0Cf2B6HMLC0626Qka0UC0V3q1SHwTMZ3mWWsZJCfB7c3
ybSgegtaChvFsFMk9PxPAb5mxtlAsG+HIiZ1ps2TteIc894JZrT1iGWU6kENLZR+eP9kh2vJip67
bHgEaTAzU3eYT+f6tpv45iqjr7g8do79AuFjDFqGbRW7CmkM7NFGcBmt+NEDphcnxKL0NcIu3wXN
jYtiBi8JLItmcoct/5jY5XsSWGtNKE9DyUJQiwJQZfWmTxWbaXhvWR49N5V2M9TG19IBTqCaUbtM
SrxxXWwdLI/nBXX8PEuET5UKjCK+8VMiCtx+mooRZT1ahGo5uXP2TOBOIjC2qYeWWbbr8ULRWAbo
gjpUorxgQHA7J6+XJlvNrLLrxWgNFXGcRDkwM+EZr6JFTPrQ9mMnB+bnTSrMB5Jx0HfKd/CuVyGG
uHnZMDUTVb8O6+EsUsOmgqeg7Hoqg7iJFsL2oEaNCvyCln/RK5+wf9dzTnJyXg/eF8d3OGKlFJtD
rmEMVJdWwxbvx4fRK4+ch66Q6Z60WCOAOdoIjUIuwtmD5mIR6IQA4kKf+xYLgYXXwqjuELQm4MNg
/RM2ox5sx75qFZyJ/22N1sOHXhMxo/Gr1ihk6RcC5sq/ao5++7N/NkfNP6Sj2g5Ki0l8OUkf/myO
yj/IZ1MNxCeAQr/XbNIBRUHFBI6hoUqWhklH9c/mqPGHyQ/RwEcZUggsnH+nOYpG7sdJi6M7aENR
f05KMwtJ6TRR+K43WmSorBUtLB8gct7TO+Pw8ohUwEbpYuEaD+NX+EAXBQT5wkGF4SOCWQyEy1DS
pajrOpHhhj/Etj6lHTtHbLq4zsHzc6JIOXXUV9rQZhtdUvUIe6TqFqzB3XCsCwB+Xti+EMTzzMeQ
EOMAudAwV0ythGgke81pVQKkQIIRjSCmSPdpYcW9oi/dsodroxXbxlHnTVk3GyUmeKHTsMAm3rAe
qvpBKyMAT1WVLbTaWlGDk+aig1uYWJve4O1w6mODTgiVMxmLpJHDd36G3EYYSiUOlODAErXoZfpv
btJGTRm8hwZ607zQZgkGQZpyjrPE1IHslCwtE1ZL30iyUgF52pyVNKNaJ7BBV2oFnZFKHLgA9WQ3
EioQGpAZQ5w3YXZKnTcfRABebv+aLPtioeZfNMdEfem8pOMr6S+c4zmGwK4D02VmVy0/hTjPGFdK
fCEL9WCPTzCk10zzV85k6RmDS2DR1iCab+e46ln4VBNKlazsbHziVH0JhgD2dHFsYOgpKo0+WQYq
HctkYfacuVslI/hLh9VS4ofIyBDtXPFWZpEkvdDOCZKKcPzY4vCtQ1YApjETvMJ29K7bSALwU8yZ
4DLVBrRWpdmbkhQZWY7RRRjYGyWil8rPjp4FTzinx2cFNSQfPbiDdXZNr37awcOLS0UB++SFD7sE
1CrYPYiHzL2NVVr3VkuXroEOmFYHLaNm14mOXqN2mZedRBxsEZGmdUG7LQ2a1J628gNgZck4IuGX
xkiaXvge++o5Bwlrl3to2vocfti+Fe05G7OLBw+P6dnwRQcXuQBFQj9pOszRnxArjsTrljKxiXCW
DfAQ8uJZrfkbHE6fe91+jnT/JmE+D4viFRMaZ/fHEOH4xz+vyN+0K2+LbwsngXftjnW+1OEVQuvV
37z2fjg3SqPPyQJ7/egvIVS8b2ONB6q+YeZAa37qwOX+W6Mp19EA9bs7E7UXM8w2T01Ks9OkkqzK
+FnR2efTakzhw4bKivbfLTxKlS6MtxhqWc5JYniTZjyuUgVEJD6MKX/LnOfFdrLXcw4CB+ql9i0U
jk0UcwbUggp8RQkngcdOFGxxCbVA4RH56eX7BuDSHHbJDj/fWe/vc4b4YC3D96mlTrQUdDJFHhXz
znGQurBizsZyeMRYto8crJCJ/hTrabMyIUhwg2Dv6OLSIznhCEMiPOTirOTOaHTpDG3nxnq4yc8a
c2/0xQZxE70F+V8/4F2kX0Z7wHGoQ7CgVosC+fNcz50BGRl30gOJCJ7Nq+go8yWAXVIgDepWkSLm
95zXHjSBUuJOrLr8OYyScG2m3bBhWnnda06zFARZ0TnE6TE2j3kHfG+SVGOg25AmvM2iYZVrFJuw
XFeMPRa9Tb3nRdAQ8j59rlxufIZQy1IfjDA9VlygsKAQVJN9IIbbUQKOT9ulbVLPuG68a8CCzUM9
ucDCuMdDCxrH/eLo7ZsQCNADgbWUXWQbVwicGRUxVOHLpQWNn4r+mW+zcMbBxUo9sKkkCpcMdkww
gT52j36caQOs6KA91Gn0Rv190ujZuhknJ/WQZRSVMsmiVQTSPCpD/DIcEQzCsIcqaQh26LYi0Y+Z
mqDQBzIxb/DsVlkXE9ExDqt4JLArJPMkHpSZVbrxPCktClI9yK7UlUtCIvPkZKPQOdeJqap7BXi/
lx7LgQVVSZZ2qG+tKljJQTsMInryDDJq2+ZOa/l5olSXdpC+y9zkLrMl8Vu2a8T1LZ2Kvp1LBbVY
oO4gWW4Ni/fETWgCViGcNyfpbpQ+ubPRFOCmUReKl2Yby4QaMrb3AREnpBsQHY6Kfu407iPa2mzu
ZhH/4hiu/TxkQSwXXsDfdWpEYHaR4jkoQdOEgziao6xXphMPy8hM9v0UJeCwqEJE4/m3S0rDkChG
L/HIlfFdgIO1RrzCorHSid9TsvxwIYu2S9ZPrAjTGTo9OBEXLweLs0wshhJBGO/KjIS6iLM30HM5
dysaDnBtvehSud4bmWEatOaUdYBqUOGlSv3icTr/Ryx6ndedR2luDXEg+ItcDNLfAY08czbgOEyk
eFFzKP3oA0o1u22Me1f9OkxRCDEP6NxVgnei49eOK7eWn+80q1mk+fjF6MPtMje88G4kq8SibjCi
siXNcSZE0UAJTu9jFqN1xIh25t83dlwtdI8vP+1AujoqdD3Hc+wj1aElvCD79YZgGAanvYW8DrVO
ZnMLUrc/C46zvsSDqVb+Wxt0N23b7f1cnyM4RsJmskG23IF5HNJ1EPTA4IKVM1FwpEJVqs2JWfGV
ZeXQsu7COl1DNpcLN39KzfrMzuDPDL18jGzvokbZc3Sy1TZeWK564Ep5Cz2iKYeoa1PmXPDINJkF
slOR4EJ3jPogEplOOYBkNq7VRZlYTwRSAQQNhin31znjXuHQaHOCxC5eXInc/VIrAOTxoyZrWy01
+BP1tUFXY1k0DzIeCrLpiTIADo4Tl8UcLUq1iAxUPaJktYLOkixiSBBMV42tGpzyDA9pGxT0JzZw
ineGyRRs0CHyshbjWNB537yR+dA8bEnZc8crWWjdwhusV1Xj6SKLOYWj2O0Um/6gKSLSiTvzXYrm
m1/gv9KK/0XlR0mPpuE/iyuOfoCu8CX9ixPEv/70v88Qjq5S8+tM7+nU/iCwwG2BT8Sy0B/9ILAw
/rARHKq2pmnypzOENXmFEEOYwuBPW3/nDIHU59MZYjqICH4englDojqa9BffnSFMOMmZl4JkHvLi
ztG/ikG/Kv30EJbaa6ioXzoi4UJpXMOZWdFLv0ZTZTFKHb4woeBfxm0bguzItGVjyBu4DQyfKn3X
KjfB6N+7Y7vyGOd2abeWcXCOMvCFNvktoI7B27hgVNqwh9iI0LrKPE4Ew5FeycHp0jMYkZkTEQLC
1GN4xn+FsJlWDFvSLKFEIVXNWPh29aWxmXFl2dc2Yk1G3zgNnJyTEWrHRCmWgalQe7BEZQXvZt0+
Kbb+BWf2XVMbu163trbGONVSTpwC79wE1LAdbIom3jS2siFG5ClJwkuaEYSbx68psucZ4EsaKBFp
2SQozGS8GurbgliUWW6WJ7glK6xjdCcCtJhwE666Nq7nRXlfW9oxSwN35vfRE3boZR72hz7woRb5
Bv4qbL+Jufe0/igs/mipSXbBylgA5Q5JAlMeQGlO6ri8se8Ef7+aQO6RXt8rFTG2YK66xGJ1Gi9R
KBgC54cGKMqMxthaAUoohAuUi58L2wT0v+iORVWu9bA5K6NOe8J917vsntwhmPa9e0wYk8IPcMGX
TTpj8KyJ3iDGzAgoEOGzUIu5WtLfjCLCF1FvUztkhJGRC3HQEV6QI5XAbCnO5FfD37etzWBafEpm
rDoFiJNeb2XNP7GFdRsa7UbXq2buBszf2NQBDCjjOvQ18Egmw6t4DiQO/RvUqfFixoaOKz4h4Nyq
9jbVaj8FD8Qld5jj1zn0xi8dtKZBVe7MGFBf6ELpgEjWMJxSOvVVkjszs3uBxkTHdcAdvQd3dFKd
5laRp7jO8RdXC7b4Krf3AYaRVGMFrar0q1fwGzr2KnQk5YidfB1pay1iMb6UHJRMjkGzHhSFk8VQ
gXOS1Ag+6GrI2n04fHFCY1cT7RUp+gJK4J6LO+OYtIZlgqTYUN4bNNpxNh49IYGrDhXcrgpQcmG/
pCgNhYJHP2dzX0hXoU3akW6XrgpN2WitikGrOEea3EorOyN/P7iA0QY9vdcypn9dlpxjC+BOf9DJ
gVsoynj022Rd23TtMQ2PUGzn8UDWjJUfkTzhgvZbYtREeEUK6qK1S6AsLu46HGAkM+zwZY8TkjNf
FEq5MLSW0RhPUKlzvI0OreNCVgRIafgblyerKcqvgPo3kU2+yMof9J0GXwvbin0ItIWSTzcDS5FV
uXhvWoQLZb0Ge7F+qNNu59fkEzeNe2eETgUNOISOXa/5vpRjwzv76LrVFTB+5IJRPQRV+OTm6jOT
BQCq+q7p4oM29PG86xhEZQ399KLcFZ14zVsDRTojBkduQR58fFGszyRCI02S9nsENteKrW0ZN7sk
9x5Fp+2E418GlQLb0K7TVlzaYHhw/Zj5HNJjNdo4Rn5fRf0RH+VGhslmsHnEFOFfiAu4KgiRVvX+
Oevs9zZV7tCrXam6fi2Mm6YeT2FmYo8ZnnOUvOWQXPW5fi2h/Q6av7bq3/kutclP+p0+F0UdKz6a
PtR07HKW9mnFp5sUSK/rxwdqOEbpJhOiIn8MNUoMO0XflnuvXZ/uwim60U13budfSbdYYNAl0PV3
Jq6PT/v8bRiASoemmdQY7f24/yRO0RVFWaoPagiRrk94/lCrGh6D/zySG6iFSGbiXZWt/Mq9C/Pk
OWGQlA/uVVYah8Rt9h3zijpNlv9tj35rj35oKP9zaXNqyqj6B072f8xfgtes+meJU30vIf34Ed/q
G8XS/qBOsQVGD6mRIKFROH1rkiqW/oewIWjiNpwMVXhh/yUh1bU/HJNGmIN13dRUQ3Lf/9kl5R/h
uuXR1KVF1fS3nO2fZN4M9h08uCB9LVVgM8ak9uPj1asl4vJqoHaRkyOpSddeDA1KN+ifmQhjsKzS
LevPJmOC0UEwBolNTscvHYywaxyi3Np+Vyjuvz3a3/u9Jxn3vx/4b99IYlEVusAnoX22mcEAGGqd
ZPKVE4CnqFsbJmN7tgaLwY/R/cbU+8mN8eenSdsCxYPJ35q+zXflXeEobVmjWVtZnlYvw4bWh+fp
pJI567CqFmnFILTuaRL6Ngy+DOaIJw5BOzWkoEiKjiZRLcUDrqHToDhb5OiLEZsfuwFlG5hHRCfJ
+1hpi6oYVriwyW5Y5oqBlCjcFCYjEWuS6iaGScfEbZZ2Wr4qDSlZkhy+fLB77Onhld52r7JdGH1w
5/mlPg+N7DeulL++6I6hoZfQ8K9Na+J3l0GHXxC0BRrTLKGbGnrTDFgN38v6zs3q33iGflQs//OS
U+1P4mgpdO3TI1cQd1C0PY+cmy4BTCXQSWjyJD4eQUKFmOv3r79+onglfnqkTBXXuaEiyuawMc0J
vvvtOEdSfKt8ItGDN3A/Nn6IbLQdAIRW7klN/Hlme0SXUiT5itwIMYL48XEpAkajIdTekDBxk6jF
HhXEdRN190V543vZqvf6jR0vq02gYF6a3o1ff/FPW9HHpfrhi7M+fP/FuwpgajRJfyWWB9+mFaoE
byE8PjgI9MGAd1y7HpDVzth8zLf9dioYkqm7WcgVFr7Z/8sXmhYlKBhQNz67a10kQyoMcw/renZi
oaDFBPiigNmV4vxM5Sa2GN+XA4BVQj0w6+xIeV/HhXJfNsrp11/G/KvbanDSw41qca0+e8+QsQae
aKSyJILuwdKVO2X0d07KdLWImTGK9ksfIBgs3ApzqB8466ZeRZHTzOqwfszM7qax3Hu33gl8QhRi
8zYBV6WKx0khqNe8+G5cLOu467aGkxwza8gWlsnxyphrztTVHM4YNuntu0zsm5TXmPm7zbThbRJa
B5l/4Rx1QlbyqEFwpEMXoTiKyU63bxsreo/dct2l9X3W6M9Kap51RAqKeksaM/AoMALIoqaWmz1r
yGFbGmEHZHxIv+TYY1CZ++9k1ZzNUq5rXz7aDQGtOuu2RjjrtznoN1fEX6zHPw7Rvj2DBgM5oPeC
edpnFzniKEKcYoO0hCF5bpSKFlQI05GpFxYZHrfeF4caP8FvVgltskF92gdMQzdMoWqW6qgfdqDv
XlrEpAaKaD6XTnQ4lg9NYzOO14yDEVibzjGvWrp1fpIi+w9/85gbf7Ec0nNAJelICx/U58Fhi+2s
SJkGroZeQjWMauzztrIcYDuRGUowetTcyLiJt5psNlZ1shCV79z+ZUCuNnfFh/8A8c0YZrucWQXm
R1q0hshvExzeIWHKRo8XaAGBzUC0zh4Sh+gaGGJxWozUOzLuEClqXb1sxuvQqyJE2GXGyHA4Sw0p
IZye3/3KmvHz24TfQrcoOhjnOngsflxrfM7uOpRBbyUAO86KijgIcdOIVqwS3P+5YW3Nuny0cBPP
jJxGWkMuETobiH9YEVEyCi19RhaLxqssjxr1g2FdgCk6q6anYymiZA9CHihC/DxEyC6UgPKZ/zcD
b4gnutwYhncBn3ibdHW/NWwLpXSPhskJ13oKXEZ0wQYL8i2xoj02ZJKrS9JOhXpWKsKc5EA8Ep7F
UZ9SHqODAl4EsslbaTmkgeP/KGuSh2jluq9OadXLqEZqYyiMMczcIoUC8IFP2xT061qm1ntMNC5y
SaYNjozoh5v+dd5xQ1vcyLNetdCSxgYMMuM29vhdMA8IJD7iVI10Y4FvbCnb6GqkWbTs7fEqVJUX
+scwzvRVSzNhPlrYCvyBP5roxkbHELhKG/9KRedWYYa2k3ZvVfFzk7iIFd29TqfCi+RN2NB7mkjb
2cqoa2BiTKbSe7/CJ90TPw+ekU0BUVxgA+Ive96X0rROzGUX8QAXUaMdxHVPyEliSyssVI2K2HzI
aETbcNQxON2whjeQdRcmQAgQC69IPq8H6bHLReplsmRGOUB0T03ugRpcWDfQa4rrKGmXlGrAH0zj
8OtlftrjflwHKHL1icBkG6ZKSfzjcylIa4ljjZ5FaqIqh+7PjG7SJRs4fFgiHmMXXhejnqle+buf
zLIDDQQhP8WKJj7tvrZjcdMGjt6yQkBTpgej+YgtoUtk9Qv6ltvGEngy2Sl+/cH6z2sfECzWWslh
VNL/+XQE5e92NdBkZ0kUZDrTFRUFQeO+k1x5a5WZWNHbmo7t1BxIzYUsDg0z5iZBTGfCzIfQAmJA
qR70TCzzehxojew7oDlwpM+//qY/35yJ1jUdHjRO/gghfrw5eeDZmdOODihs/cKbdW1lch0HTLmU
aFlKgTlsPvad+5sL9PNa9ePHflqrAPOnE8kQgYLDOTgmpXNGXMbe1lDl/foXlJ+4DtP+x2dx2iKK
Zrobn/c/Tav7qiw1hySNHhx3/aTIe2J/YQgMq7Kxt0BZ58QisQ+S6xK04ZMTNQvZEYys2xFeMt45
t/BIRZ3Yh5OFxku1pyBOVm2ZffHBSk+z8jFW6DIRXj1TJduBWXa4BeJdq08CNYKO1oannb0GZQKG
+adRYRLT5n0+98ifhuSgJkunHO/0AuHGJDwIzWwg7V07Fg7UvzpGgYiIcBOts65Gfaf775OTxfOb
m9GzVygRt1gw4i1JPHuvLebmUKAnZehLjgxBFijaLALioFRdAzlFbivWoQR8BVT1SS0cplaQT2Y2
LsJyqmGivTtAvAgrWhOTLUmRHamrPt3EViRvdXgJyFebc8aD0aXR00QAaMiliocnZ6Tc2qIHD0BG
KF1mQmO79E4dCntu+xXGAFkqjHQqc5EGxTZWu2u6XekyahjlTGVyIGZ+1Z76qcNclilJfxReA8F6
rpd+mcTBKRNL1IckncUe8DyRHyNXRU/XhZfWj96wyqNpplffscEGNzFAfzxv1PajIHNXYTmmkTfP
wiGnyUi8TuLR8yxKwTTX6e5b390PLmt4m+cOaOTpJFVhrHLG/LrMUFR06d6EJ8n6Hq4MZUMSbI/Z
wLtU3kCYswhxiCnXLZGz86AJ3iN7qQbxY9CYzC2BBBCml+0ntZwc2bfcTtz4aAVnZcziVPXDxo3V
mGk80UeVgRI63dl5d9PpNIScZmEH1RGKQEbsoX6XY8jJ7hX3HFQSpKJ09yEaXzt3TiQtYj8yXW4B
ARArJVNAYbcrzG/qzOrwroET2qdOLhiNXyoElZB7G+4fkHJyD3GPciMmt0sgEs7vPcaB3ls6Uj9G
mXLv5fne5scuMK5fpgR5K4rWNZ7ueeujt7eS7RBXD/wLBERjcxE9V8a4jWrHvK0cxZgpPZIHXdCp
tBxi4JUSKYGG36Ydk7sPsbPT4aux9c20v9UhQ+VSwssIUvUOwNki1awroRHYAK+Sm2E1DyYhV02J
ijT4IJ75rB52wYg9yaNtHvk3ea+BMkeO6GvJc4iKhJyvK3cSa7cmKltk6hRqN+D4qfwVNIjIXLQa
po9kG+5TMFIEj7x5ZvCeW6GzzpPhyuuwrqAtcnwNy0eNblSE1FJm+zXV+leAkgsqwU0w9Rp72t6z
0q+/Fro1sypE/AzHcQsWcqsPiEBa31zZub0cOpQRMtLx26AZLUeFszQdwVncFS9mTYBZ8fjhNWxG
CjWlQ+JNHs69Xo/EGgouhO8CJJbNkyRDArsEOVujEkFxcfF8dTeuEr5VxqnSUEYNXnjJUgIK/IHU
kA4NQMIIwYqKO8wZRKzKt7py6w1HiFtyGfFdTA6DD79q1yCldbs34krjmchVekvD2rS6RWy051zk
j5VnwQ3F21B35NCOiI0qeq8MC1dqgei25MCmj/UNuaymMR6TBvm/JveW2ZI4PkncxF0IZgbpPGAP
zSjpZOllviIvFx+doCJk6l6eVCkftUkmb/k11FOC5mV6xGR58jJ5rq3sxtBjWj/WzZgRmKFWS8Xk
BnlFNStJf0bTbhzSbIQuMMprRUxdg0LMOb/gZwX3k9jQ3YhcXMZTNncMIydv0j0ztmFtR6OxDjxw
8fZdHXbvlN/YhQP9XOvui2ulOyNGYh28IFHnS6u4hWkZ7g0E+FzHTRHZT5mG4ErVHkxgcqQNMnpX
6uAoi2xpTlYVSfKXlRtcsQI+U1Ng9OzSSWvnnOES37RW9wVC+pxUw5hoK7pSZJ+zaEgWcxbZixgJ
Ahonw4mLlqfSSQBz2mWbisMwov/9sPRGVoKHpbyTuHkQT3iLdEoAQ/AIdQ875hAce8fdALr3Fl0f
3w4ZX2GIr/vMejEbFCJa4F/bSlFAVo4Plb/uY/QwSk1VzxEfQS+eK6JJ+GZK8lLhHtGscG7qpb1o
Sl7LD1GwIuecNpA5GUQ19AjNoyNCKqKxxKupGOPGQh89i2ptXeXOvMjHDcC+o5qNCyGnsp3kuTkv
+7PfW6vcSa7yJL9V854A0UnD3REX48nisdcQLaGtxtnUPOmDc2w68e7AhAziiveJYCcDnKYeZVcN
dH2yEINLWnYXD1FbNTabth/fnDh4IxqCs4XUOZoo5Tbqpt+siZewITgDuifp84yAX2RRd6BS1Q8f
+rup0eqE4b3j6y8ExEFwqeOLZByDvRZSO+1lzKg2bblBw++C0vLXtc4kAv5UaiM5pxnNAJ2xBv/5
sZoDYD5KRSudZef1S1w/qz5V70F+nhFHEiYRv9R4dl5jPCmI4/GiaS8RIv1tYllf6IEmevzOYXCY
mmkT7T1daCY2DvBnsNN9+4Xm3NkvUKV8vFbEpGFHbO15FLX8ReVf4sTakhO/be39ZENSMmOdKRSt
EhOaWj2OhfkVdjNXDe1Ha/K2qxDRWasZxQI55/TCBYuNcSfS9inwsbdY0+OuIUJLHZOfXOA2VxbM
IW97qPK21T/LVOLLRXM2CX6yLjv6DHg4X90To/r862ur/9xScGhnGyZqdJWOvvOppBeZkeDBzZwl
1CpzVr1nPUV9avCAxLWzUIGOT1Ig5LY5S38Rz12v3FshOQ3QthCt5pDfVOsx9NhVVKM792lIs3nI
kQWL23I09uGYHlzbP+gB4OK2AU4K+2v561/C+Itzic7HCNTbKhC4aV7xfT9yChGu28R3llgwtthy
dmXCopYoxFmBE6vC8jEviz0p1lCztOpaL/e6Z67jSV+AW4FyCBhCn3YvrsrKM9bxfuoTRN241X1v
PXW1rYJb1ijWVlezo8yKYyX8qyApyCFUrpKcsvfXv9E0fPn8yPOcI/tTofvy388Scd8h+Zz+IuFi
zrA0U/VYGNUtodGIkDi2bxptHVX+42h/hH7oy+nZXqi6f0bdpM9LjYUlSjJjXnqnkJzetQk5wQjI
H/j19xR/ceUNQ3IIgS1nwCH9dNByjV5raU9YS8TS9dKJsl2FUZA4JN4wTnyeK1OaYaaxtICw+2xJ
Fo4ViJ/KLeqvE13xgNeSEYoLvxd5MXrK9Dj1Mi2NNUhN6C5NdpLJmad3xaEmY5jgxBvVyY5t1t7Q
80Wp1njzyGT8ro3oEHBoKBwxKw4q1sDr1yXOlRISyD7yjZwk/s378/PQAGKKqZsGcyGMsp/nVBUn
7UJ1pbWU1OzjFLAa0o+D0UR3VhHx7teX+y+fCtANzKHALv0EICU9AHx4xlMRIPz9cGqPKz0zCUrU
EyLJCms+lODFp6Xp738wL5iBgsmmfpSfVwmMzkEAhpQzG5J6J8V0KpLwHLYgWXr7wUsRJCQpqboY
en/TcP2rKwyLDt4qny6tzwsUnkWkmyEB9G3vsI2a8lCCnR4beo494bMTdPHXv6s2vVs/dnZYDyXd
HTRETDk/uiDfdXgR/hYiNiprSVIjwwyHv2oJlAhIj6Td5z+NQpl9eKs+Vvsmdk5mmOw/vsTfUun9
fwllt1Sbl4Vd6D9Psm9e4pfh5R/X+CPj//M//7uKpv93H7x5X7+fZf/rB/1br4fwTur0QuiOqwZ3
9d+eH9sUdOgmliGDRLoyfwKRJmOPCibJkd8gSlQW//b80NabHDq2DuCb9e3v6PV+fHGZ7TE0Fzb6
RJYKB8fPtIx+90gNTlSislfLB9Mt1rJQrxNhLnCrLzK1WfCHV1GSr8NsuPvuuu2/PbPfz6xpdv3w
LH/7YBpFJqoRpiQ/DcaA2utFXRv1AyL0zu/mJZJteyhxXvqrwImWSswxj9wmOnr09hUQFgQjLgqP
HkHQ0m8HoFvOEjZ3hvWMhaIFjQNeeXOl+xw9aSv7Qb5J9fY+RBkehw1u7nreqAZyNB9oyLjosouW
yDU4qLnpyUMSR6csv9DxXZlFshMZFujEPIVDe9NqxQ7Vwpo0nGXUZ1szBejrwDwhBcUIzaeuKp+t
4B7ZwEmtGTYZhVrO/i9357EdN5Jt0X95c9SCN4M3yQTSk0lPShMsUgYeCJiA+/q3QVV3i5SeuGra
E5WRqEQCgTD3nrNP6KGhLdNTbIqt2uaX3gxrw0yeAZbhMai0L7U0SDfm8AvLOGrEpyTqjk1rrlr+
4MwnsAdflcWj3V8VavwYo9easiqgUOTbzXjT2xKsWs++PW3cS6yQd4KykDeN2+UD0TeTq0vlplWG
fda458EjptyZQJi3HRE3uu0roYkj54Sgfq0s0de2hV9JOaREY3TwuIIx8UiRVqEVh18KMTjwUpjO
R+JihnJXcshVSyyLdKKuwpxoMi83fBgXT15I7OgM3RS5Hro9t27Z/+fjgzoqG33uA2fU7hdnDQ5F
R1AAAWqhrDvTvrQKF5AkZFLwFPiytDDzlxojvVLbb+5RRIOzoIplIrKmsWRXC7zuEpsWRgZgCfKD
7QOcsF/Hp66yllk093k5vHdb+7qtCznC3rgfBuhFOH5H6xhb7carsRUn1rU5EPE9BoY9nPU0uVuY
drGHfKshsC13LhMkb1gg/BIwo8BxtrR8K3N6BOj5FHE/8DQTiEOxjPY5XEofgwRakW+xRsMsocdQ
6Nep56xMHV596O3ZMEBAhyUbs+VvB0gptLedl6JF/hkzwFL7BBLxQIYTd076wBDogo7HuizXCrZ/
sGNZMPMyVQvchHTqtu72JRWSUZM3qqRmyTYZgbcRNG6IJZYtaQxdNsegHDMSgQQ5LuLQ3DrVLRK6
ouw2cV7thn7hS1ooMmkUkZ79Kbeaw9xnhNLj34DKlM/pzsP2QLbXKc3Hc0QbT9T1rReFfp4rx1BL
OLqc46Taod6575too3HsJgn0ikTigE7pZaY3GzouF330xXQY+0VxRTXSR1G8zr3MJ9U8EFq3MfJi
75bywNtAMk34Eaz4t8OBBgNztKGbLMLvhkOfNU1RDnZ736jenbDJZ1LzwCHHlsrmJJunWcu/Vj1T
mTaek9Gii5BedAPR0E11E/bbCmNFaI3ndKq3DR6QxPUCtYo2gmg9XegXgkjWoRRXdqjcmZP0k9w5
iRlHo8HtV0mbMZNbhWyXpq73C0HIpGYN6HA/Iert4IPntdwyadBLs/02ZGoyzC2gUD91oCLFnzP3
LOxqG+YNIYMpxMf0BQnvqB5lW+3GEXJ9DGOkHB4aWCNCGlzfGFQ0vmyq1llHkgCBSkbE5DpieVZp
yqGoqFES4pvhcWAM78tdShRgkvXrUdgniFO86tW+6sp1J9qLyOjPBVZ3atyrAieV3hCymWsUqa9S
jVKQp28hJM3QsgD1EC4YSsZp5V3G9YNp9+dwELsq++q5ZALQ31FG8nXcL43OV9HxkoHul63YaaNy
gYI2jTk4kYG9F/Dx0lD5sQH6f9v7y5bgp13Y68qFkhfXLeslasdX8cxPSyYyxsLGbt/e21G+q+wn
QJM+hLhthHu7NcudobQbwyhB6Vo7ZUFjtShxnfBK0FpVUrHtFOkrVGOyZQSB5NUtiqcN82G/UbvD
qMyXxCtCoCWEZ6blazSbhmSf0EYE65k7rXnso2tBUXys5GPrlnvdMO6JsPuyvGA6kwGHx02DHzKc
PPptYu8Yj43nfXAOfLv5/XETjIVv7qqozmw2IW/2DWau17Rk5+6+1M37ZT40+ORBlz4uMCBPYfrR
hPzbD0RlyknaMi3s0G8/sFcaQxED+wWz6g640DbUeH0DK4ATHbvauodud5x669Q0iD5ZE8bs0Rua
jY0OiJgoSpiIp/68h1m2Z28GArrX5ZvDWNUsFbfFu8O9YWWRYwz9cD/QJpjTek/2NF2V8DDb5q4u
7VPv4p4U7Klyc9s4JilRls8xcugs3FvWpuBVnLnUTnlsHGedugl5U96RwNyO7X0EEAJUQyydU4Vb
ayzLK4JAjjUzOHHy+8qTF3pf0R/IWUjcAGzFozlHR3RMa0AR92basDJTwaQ8X07ysZDpZUE1PrbI
ecyNE3wQHNfR16Kot31kgRlCDZBbmCfXqeU+t+xMdHs8tykfyXYwJzq2mrUA3yYEtIjoTa8s6M+V
pMGF04PGn0U3JD5FkB+B5dB0z1ltdOWuBTcOqv4ocvyLf34Ayxj7z3EIbwhHIHrcKrkXi6tFW17U
n15EoYUoTmLuP8XMXTOYWyMPfzzjf3TauQAEX7XV9+6/CvfqwNPm1v10x3/Joboj0KFRTt/a7tub
882/fvLv843u/AW0lZYvUS8uyU/spP4+3+jmX6qO6M1YntEPcMHf5xvF/ctYZk86WRQM6CG7nIr+
PuAo3l+Y+VDL8UZxKtJtJN7/gtL+fbT4kRL2+ywq7bWn/p9xAizFsR3EsVRodRsi8ntq/Mirb3aY
HY5guYeDV0prm9rKuiSr+KZEdqLlU/9IJ4E3sQZfHxZ0PyrsIRr1t9msr+b02Wr7tZjS5DzEiucP
g/g2R+2wLmtYAK4Rt34jDwbbo5F0AidLi6PietE6DnXeQVZyZ4gILYZAWaXjuoAUB6Oum47qcDP3
wj5PYfoyxE91AoFPI29KtfLigFwNGjxWxpX0ItBqVXmw5b6BQ7QXFaLYJDSzde9hagrRq2tNadz3
M/L2lN63DlISs8Y6JxBjYnY6ECkbrlWV7oBLqERF0f2iVbTbpaeVqHl+o0hsszIGmmWZ9eLXDVc1
2bibQarmqluCMpTJvcIZ2gRzXWPhTJMHZG7fNeG6W2wPx3GJckfeWR5E1kx+xp1ZWagKV2r/KPLs
WeFO7vup2VPDzJoi3hC0MuImnLrA7bRnd8JaVW677IvApQoCPby2JvNMeEFFeGeZbLhdYMl66VPV
YxOq5ntQsvNKx6gf6kRGMlMTkGdoSMSqyK89vEyEWYAwhbO2F65zzKSC4mPI6gsz7++Vpqo3o6aS
pG491uyYgg4vGOWlEa3Pp59emr8H5M9nXed3A5CXjRM2mhiD7K13h+yKw8zcu0IclTCtNzQq6p3o
UcUlAEk3FaGQh2muAkUV3TrksIRXowYV1jOhJd79HMP2o8p1mdXExKgNLazW7PB3zlF047At1rrh
rpSDsZ4iyqjVGPpxPzOhu+p1L8vviaAnJ1KkFS2VCNziBY72BLN91cSPyrkdbX+GWnM3aaj99SLe
5hQ1OboGnqaot1MOuI29NcMdQJBi3+eDqm+VsRJ+nArhE3mtb1MKBCtDpoHMXeMpLh3d9wxggnac
Bi7J3r4zU/st7BqqxmzTT6UrtCvJBNoyNmdinaOO9hsQf0f5bDFQWx33UJ16KX7rHBesLrPr1yqp
0pW7nJ21ouocRG2+sx0aj5S/rSN1cJWt5sI9dUNiU2owDRZnrNxGYjuB24kqdeel7kqbNOXKINTj
lasAniOFPSDX07wQXTWO70MXL4pXcJao5XI6dZyC1TH5MqJO21ERL8/RGJ3atjG3Uab3iwWZoqOi
ZRiWrAfQGTczLMTr2ZNbjWlkV6SlOGaWjUPeIuwNRHyPPEJT4V0lcMC0zqS/Wkz0vPqZwDXE7yFx
tdIczkqP9xxW0sbR6on2Zt/spWnhWxm/jU3sXeRtjSEtn4+UOZNVBkVwk+JYOsXLL3Wlfav0Odtw
YiMLoW1PTj+pN9JObtNXGIqBJsorHSKGqhgLtDrQQ/dGHazYPCV4lazPoZFcaI0cj64936oNoycD
1nWYG2WHfMOhlVtU+xGWNjl8urkj12tYR5KcU5zRLxlpuSNN7yd9kGtvVhJ/iDXluolHxacusjRC
/NZeRmyJQxqwGSf7TaP7yjTR50VKhiRb5WSTnlx++gDp6p5wsO5EV5lAn56fgdWCrHpK7wyxAORt
XKBRfRumsrgcMqST2ki7R7Zjda02JJ9TmjnbUeMGvaaLjSDuMjA8CddytOPATME0gOVbD46X7szW
DTel5p4UpTfOAymvc6rr8GrCe0BUyWmI6DNZdWGuIh21hzszFVkOoQ+xUsz7LGzXGL7r/ZzZ4yky
vWgFmJnOvleXt0VPGSUlMxhkxUjIaa6OftiZ+kFziuIhGZJNbdUuOn+ohwNdnqDFenggUfKzY2C4
KDHxrad2qAObvPcV2BY6uwbY2cbpabIa+OlEUa1zaZ0iwqV8EfHiu1OCxT4k7oSL31laN28px7un
gRz1pjYJCZr17oTomjXCJtZ4nkmslY2jr2xZIQWl23fDmDI2uUIEwNBG6jaK2OW7oXUrQ/dztzg7
yX7Xg6K0cdaTD7s37WKXilo75ssvHsnt1aDbF4BKgVVRkaqdJQSbo0tJbMnJCumRWHkTdEVcHRO7
TI9q7St2Cp+lba6tzN0YkEP33O4vdYYKJRWqQ5KymLDsMsHQG6daJsmMsyQmugyX5j4xWoQyMln3
KFB2rsk02luERqFGwFvbptk2LrqdC86bdJsJWfj4XerTpYn8jvOcuWmqTvMb0cGImbvhbGk1VN5l
RYMuse/D3gtyV9V8qUfEC2nikGfeuKZBj0cYs3XAHeY19uSz8PqLbBZzAHZ53rgqkcq6deOU9Ltr
89Fy0/wC41+xMSXyncR2UGSVJ0DDkv2B8TzB0rk0blxZZqdQqTeOEfEity0Msj4KOKdme7J5RPpY
1zCPQq+zrp1Z6ZCkUd5pEaKvMie7ZbqZji7gZrsCsui0xWfIfO0+UWldeYNxXHx6ksW5mdvH3DSv
Cied/Vlr86AH3oBZZ7rPdZeZx5zobcXAVBX2ITCI7rwkUw+QYMt1j7eXcEVwOm2TXoSO8Zlw8TN2
bBpe7vCk6g91hkFJm9W1Ehf6WtfL/ajrfZBGHqzvDNZ7nc7MjTFLxKyPjAx8llpfYqqakBAYcdyt
IgV1BkwTyQvoWqYSaOHcHOOFcqc2/bbv9NzvrZlip+7dZjr6wCJy1E2caQEzdoiy+FNXUMRQrGzJ
byaUvc5YC5KKQ3ttEPzSGW5ge3TvBm/q1plEwNtUBoKKmbQADr0oSB3Dl0gXNkTZU3Gp4mI1NBPU
NwPOtd4+iao7ZdW4nzh8r3sUgT4Dk/5is5JGlF0og3MzgOM8ytgplvAnED5peJb5JksZ2MKiY59R
0VJaImdMSOgdz9hXSGIFxlGYQQSjeRuVcAcrp2d8ltZKVojseHaf2MDAvWI7y3UMvtnrjyyI8yEr
OJPrDltJhciblYF8mCnuk5tL+9DZxl2s4wlpnOJAPZpCLxBb2x0Sms/1hrok2m2ZAnkEKVIOMEJn
pIbVQLFnFKOfMNHtoWLeT1k2o2u0K/Qy1TlMq/xClOBN0jIG0Z5oqGOybG2El2U77IwSTKyNEkWv
6cuictnj5RJkn+nzwesj+OaGA+o/FfLIuVrxG419XhZ2kFSJ29spoddu2wh2y6ji6JFkQK88WYDx
TaPwQClTZy8rKS/KUW7V0dWRTCagE7Up3I41FiWMzhV1M9pmRVX3J2o96m6U+jEbpAl8hnKyZsQo
dsitvTEAq+gDO9zGuByYDVbGFJoXrcPuxVqmJLuvQM0m3k2lpRPO8yuv1rPA6lqdKcu8FUtnvO63
JbtNv4rZ92jhxo7jc11MF2LS78ElwG8u16rxrfSy61xibNbsWzScFxbJD4RnO5TgrGw9mY3EbmXv
SpdnbquD3IomCcYmxE8uuyMc3ulgJiVoEB1NIg61DQvQyU67eZ0V9nEO5cXY4/a3YAHXmnallspX
ZTYv7JQ5C+n6YUavzaGQssGACw3aqWfusz7ai5id3hzpt2VozavWJoSdRYQIUWQrpMYuPqZhW5Ay
NYdaeUJj0tmAaqOYDK1nw4Rb3sfOV23QcScsyZ/zSVhqva7a9glezl4tMsLbXVbQFO5JFMk+APxv
kFK/jkAR+VQBCFMsyrsuK8dD5PbjAZnRIRtROJYSj6XIEu9kWvshqvR9UxMJ3M8tviYsQWMhboge
PRRtUBC9huhWZ9cczx6nprGZTuYIjBnWXGksBHiBh76HM+aGMRKzknCDNsUnNXHoKRIgBFG04VR2
aWq0yoqV5xDiN4ky0MocQQFhDMeczO88Ou1T4hTHDr5mnd9rsCXXIlBqB4dBjDxlRgXVhNOhgnS0
hvllB3hEYD2z6U6x9NmpSahaZeqrcdCTrSm8g9GOgMlqA7DUBmU0N71qoTz13IWqzsLFnkUPJP5a
DHm5UVTYDXWhfEEoe2K8JbXGLNra+7IB+a6LDJUgwPIwCTJRPJNoF1hotfVSQpuUdRkMlvM5i6J1
oS9ivUHBux3v8yr7DnoLlLo6f1NT44hC1oyQJtVxSb1J62FB01LL+A3X8ZiBkf/++RSlv23IcIqn
6U2hAOmJxwnql07ljJQ5b5AIH6M0vUXz6dQW0eo00ywB/qiRn7PeINW4Zipro9uYXWFkqptxoWWU
yyag7VaT5mbErRQY7tbGsAaWwVl45HgUCZaT1+v9R5Wj/8o+Of5nR3f+WDi6/VZmz5n8ndH73z/9
r+IRcEvUQoup2sbU/XPxyPgLh4SFx4om4mub+1/Ncd36i741pT8XL6Nmou/5d+2I33J0VTcYH7pl
LG6Uf1Q6eiu4QI1pshSSCkySOoQ2VV0qwD9VGN0cvI1wE+PC0uVpgAknUVXZTd+s0kJbqeqTkPkN
WGx84NNDhcvigyr7O1/Ljwug80UPm2InZuN3lQNC6hSbHCz1gqgdtUwMSOlgBwtJa3fiLNloZOBE
6VerL64mF1tNS7yLLdqHKP7apilyew7mjVa9EA7zZNvR17yskQ5/aLtdLuM/FbYfl4k1GUC56y5q
q6VS+9N9moY605Bga4jIMfBhY5DKLq+6YClQL3p9CrQPtv5cTN0HdvR38oXXB0Q3gOQokqV4Usuk
8dMHuzhqi7artYtkUA7NyAMo20udblE/OnfTZF5aSnk1Ds7mz5PRu8o/MVWLcAGnEQONOuX7rDdJ
28UtSte56G31QWtCdN3J96Xt/c/nkP/SsLElxPz/F9pcPZfPxfPPRWeabfznc9v97/8ojvMXWA/O
UC76kSVhjPf/b0CEa/xFNRl94tIQoOK8mI/+Ljl7f5EihsdsIVPZQCQWcMjfFWf+PgRyqGCoEnoW
kQn/SFLz+vT/8zZgePKQZ6FNIPUcCSua5beDskQr1ppkHAUmpEVMAC7lJIuQTaCkh9ojVHeI7O+m
0qrbebZrwEtTDLyZTBOjNTDxuGfq5gpLr/2tl0Z6bHqXjS0+U88Lh6A1TAxC4pNtTNiqnZ7DLuET
m9aOJTFZApVISN3YjqrHetH/x4IgE8lBOO2SOmDH1LHP3Zsv7liTlKAYUM0Ltsa9WSkkQoKNxMKD
rZNwalrWwyqMY1paBqcK5mGFRpJ9RyH6o0YO0aRvJpDXW4asDZ4ZKwsv8qu/+Kf3WMsVXGWhZwTA
OAXRJOIGOk+KX9/6JFvQEY218YzuUkkoKJoFfWiISXGNCn0GVtgqJE2BXpx3VK8MYpSHCP+Sqa6t
kp0Y5/fRqKkGzWJY16EZNOJQSKQnMJHAF7ju1dJSI+rqW6RqdxUwgN1kaA/kWX7T3dJnTG0z+4pj
XHWUheqnrriumpKMwsIgHN6lx5/h84A3nqbb2u6+1LZzq6XUX515M+WbKsJtNNjys2kpkiBq0W10
N/FrV3kie/pyJqaY+qm3g4ZjkhDiqn7e2N88baYWoKRbhAK+6p6o83zWmVh31SiPrKPDuksM1Z9S
/THMaCPilaCy6KWPnRdmAd6oEIK86tD7mxTjkCgv1kOJ+kmUvtMRttZ45kXWuhupwimjUl9GigkY
rL5Re0iGWOKtoK7vLFwkm3bEvYqW55utXqUEABNQElEWiPEfLDvA5wz5O8er259e99/UzH8hUCxv
joZiGqOk5yGxf9fbsxoV9XcOyTeqksbH+9z7AwcK4lijtSjZmU559mjH863iiKPnXSOSdteTggFO
IxN5LQajWjWUj8zOFf4I8B81L7ICcon8oUsUv8b3YpUR3If0CqShPIX8jw++w/Kev50HbOYnXH4W
yeq4Yt9RNMqcE4grW42uLh7lqU1RfdMZbtz62augaLrjLilovXb5TBrIQFd/AO6V198T8kz9cbq2
BND5bEqVNbt7fzKsQz+WbVCV38KhfxzK9oNl7Z3KZXkNmbhczPeGyV3Hi/x25qpi0WX96HbBBOoj
tNXPtG2+tw7qYQQPhM2UrOQjSDsNpoNacUohutCLm+SDO/d2eX29DGo3HsoCJnAwQIsW4KfZoBdx
KLsa1zmAOntNU++pAHjHovvRB73+TW8fEV1L9p8uOi/kPe9b+KXooxJ3ICCbCs4fKsNoXXZoy+rm
c2wlF5ynJjriJK67eg2hwuRqtA5urA5mzxiYNkL83W6KPXBIcRA3pb3+8yD6hWjCI3GRjfI6gH5B
cf9OZBAygBDYyC5AFphN7ae4ovxdiFoEWQIKxsxUtOURkmC14YWdv8ddedNq80NpTN+U5CO+ytuN
3o8nwwWxtTa4b788mZb8ryzsGyISpiSQtdirYfU81vbT3FFYmojXZkHqXG+NsIn1/d87gN9MCe+x
GtwI+PdIn1Hpon5+/zYlyjCoHORAERic+ZOuArerUzU2IsivvddRo6fsjKL/gy3mL6rr5eRJ925x
+uAnYD1/OxrlaELrc7yGVla7qwbkErJ+ABF8djRBDmh1joPIHg59m58Nu73787d+FTG8HaF8um2y
b7FNz2VOfPvpjj3Qs8R1GmhpdZaDvBODSwMUM6TnXrE//hon803olQ+aomNePRU25tRYPNSpduGI
ZjNX9QeX9C6FfRkErr4cSdAuo0HmiPb2klrc8g7DtQkoad24HcLF1ggM2mfqiBBW7T4bkdzFXXHS
k/FsK/JCmdILSezjPO+WUQyMXab6uu/FHQ2matL3Hl3GuJMvNDZuSjM/58r4Qn9y03HHSxQpnVt/
MNX9OsW8/Q7vXquuLWIg/HwHvBMHeOtXntm98KR3Hzy+t7Klv+/VwlfV0Tvgl3m3F7SVwh1TnQBQ
L2oe3Gq6cfP5QLHW7HaDVj5YtXdgt/HV7BHT9I6PxHiVyZXZZetK61/ymTpXpH40on97UaxHMGRt
BBbOcuz9aX5N0o5zmhybwPQG+MJIBxXjYqpyIoi6oAPVnmZyR57lE9kOV2Zvr9tY3k3YaDrRbOue
IPnySunF05/v1bKkvxvpYODYM6Pm0VXG+9urIusMiRDGGXpt6k03V0/S0C4InTw3xDz++aN+906z
yVy8Qcz+v6rJCMHx1NqSTZBkUEq0pr0TVumuRE5PbYbtvBpg5uRQtxYUgbEipA60OhHdHyx0r2/v
++9sOHgbadTgBFDfDQ+vARYxpqgqDC+8WrJa41003nn2BbDlGztuXjrTOfSx8fXP3/9dXeHHsOSc
7lBS40NN592sUmPP1cOpaQJEi18dgfFfqUfiQdULagtPpNWcp1Gch4XSuITg+OYCaXUcbZXrIaeL
2tVAydP0HMf0e0tpVGsbAFbWP3abLVMNEkPuDjxjFeTc2zEhhxAwTVc3QRh5V5rZw/sXNFj2BACG
xG405Nyo+lep2VeRGlHTHVQEuvhkbSUK5q79MpG7XBrZFpbdlZbJl4QQg4+e4fKM3j9D1H8shyrL
IsyLt9eYeTCt9Lhsgims7ksQpoZ6M2n6BYKKO6GJB91k3JAG/bkpJlpOju/Z8QfTjPG76cykIMax
2CYD8r2Ng9mjkBEin4CG0ZdmQSYMgozhkOgou26vBywMvmvUNG7K9thZ5SYEARDp0SH3igT8SX9d
5pG1EirI1D7VIMGCWDJbVPyK9t0tzWpN1BwbIQKIuQs40sOzUjUq7IrtrIot/XuH5p/qdYbfRA72
c35SR9PSEynt/3ns/jp5YQhd+I4crKkNvi/5qG7pxDMFmkAM5r2twQ6qcH6lnrt1XKgQMw3Lj/Zg
yxN8+4RZeTHpMEoIYf6lCtfSuJYdcuUAVTH0YKGjtpyfI2PaKCUe8oTMJohOw3UB48vXCb3auHqM
Rp8sK6ept3/+/tavz5p5iwuiFW/pFsrKt+MtTUMtGzMTV0vcnxx69mGGOAhO8Cp5pJ1wSeggJzXa
B/1A+g64uXIcL7PLwjSAULZsndTkaYq862KkFdR/iwXskSodSMnIrUcEEhAyHHnKVAPQcLQFOPiS
15aFPN1YU2VYohFpJ8VfCtQqbtI9xXK86j33WGbC15w2MMf+pouYG9QZdgtw8/s4OguImbT9F2nw
4EJkrbOHeICfKbrJV7IGqkoGYKLz0dnvU/x7eR1d/fm2ae8fIgZc/MTcLmY8XpL3i94i4DAQ0s4o
q2WxyrGTa6MKIsbOwDpEm0Jx6T8Lt17ZgH/QKlk7VcmvhQSf1A/eP12AflwNYkTUj5SeXgsiPy3B
KA/SXhWo4KN6Jh7X9Z6FALSQEAK8SpIUHwHte1we0UozLCJNBgk9zl2Emv9kT71cBdLNpZDO+8Qx
6O1QonpKcoFaEK4ezrlPiswLqgzC6uutZ1QPlbm2mnr+4P3Vlr/057eJD11MqTatHJWu4ntW0yiG
2LU0AjVBS9w7DYkxdtMhi6LKUbiEEg9oBAjRtJ0vSjHd8Mx4iRC5uXfGSIgD4QzTGrzAnRMBU9Ug
D/75lui/GSfLUctYzhk4097Xdi0c22nn4n8A+XB2sxA1R3STj7cklmxFRklhUMnUnpQmXSMM8DPP
XVPX3oQKGm8VAY3scXlAtsjrF3umwaZ2j11FRggdVSKjzPbUCGP/52teVsF3d5QTLNO+AzTX/MWT
jdy9a8uomUCOKcaa+Ew/hF60d+fpCX/0o5uckcz45RR7H+yif9lH8Cwphr8e1OnKGUv75uedZDYp
soNcAjIJ4hkslTKidVw8ia+pUVxPBfPx6GbNzp61586rt24N47JLXrDSPJmIOeHJkYS+UDUoeXC+
di/BvFAOmz5YH385579eJ20mrtFlH/46Jn963WRtxtZApSzwDM4hbX/WZ3WTDsk1iCh1XRlHJVEP
aBx9o24FG1AqrqNx0QqJssjec+43IdfTlS5ZZz/YP7xThy4kYXiJ7B5s8thwVFjv9mJUpJuqHNMh
mNrsOzwg7VLaQHw7U30Yp9w8DDIl2zOEGaKFz6yHAzEAJJ6QUZ1smaaIPXKYlEtZHRtj24NGCrRC
aGhscnFtUv1MNTT8li3OIdkiBSmCH91c49c3mk0kxGamIjpyv4wCmddGH0mlD9oApYu2CVu4Q71X
lhvTEUSNGsA7Y94NCJ7p1p0mlaSkBmVhrd2Febjp9SwPZqgD6zYRzU6N6GYr2XCsYprMejr5JSro
HaqF66RExdqIed03BTgT7QzCx9j3hvhaxqO3r7v80c4mZzsXBZSzTNEIZBvYKNTIpUdtO5r5eDLz
quEdEcq6aZK9Wo2OnxTUzdV6wpS/3MY0R0mo1urVpALFqLxBBl5SkhIWeSqxcEQTp5QCwFZWEFJj
eErTkJxqRBc+ecgdStMk8MZwR3H1kKOhWgEdvVEhzmDA7JIVreZPaqdd5CpgLCX+DkzlAa0oYWJ5
+dWyriqHKF1NLzaOnr5oGiGtY74R5nwXh9W14/RPADzWRkrmVadpBiwzyP8h4epyGFatwZjoEu9K
jJj+WsLjaRHowAwJdJnzwfXHeCgAlXiXYOBQeXQ07a2+9Kn6wdkYa4W2uElwqAq3C5QfO1r1xVDH
m9Ek83TMWZIsczxKT1f2thEfCt29RIbm+nZGhK0eVtBuOhWHbU40HIFIPsr0MTCVmMvL7D6ozK7e
6G28j2rc+FaqN6u6sFC+qWq1hrWVBIglnuXM7Q9Jrj++jp5OImd6Jb31ZAZtyDWgma9ZW6+1BiDU
pXz682T6y9kQOB+VT5dSEzVI55cFQJnqKbWkNwSoau+syLwfG+elcsRnSx3Xo21+bZv5xkkJ88Ft
PylfPvj498cJPh67gme7fDSe7PcQxblOXTMjxQcHNLKFYkR7VsLO2DmRXzhXRaraQK6s6ohsHOpU
J7SN0EzClxPnA4/2ax3n7bLClbjgHJA/Lc20d5N7kcwlIXJ5H1jelGyLKSAHfB/2SLFed9rIQF3f
mhcKaJle2/nwWZ2C0nCNvTbx5zPYVJmyt8Imu+n5U/kyvOTQtOeqQ8Yi2uoyaTJIbR7U5XpMdN8l
qH4lPMX2HUuAzzUykqxU5Vu7BLP++IvdsbvU5afYHHVM37yrQ4F8ejbiEQdEXG29MZDAq09DjCql
wT5nDPFV2Rvy0pZoVpN6LaN+i/pu3CaNy8zv5hDs8FXMo2pce0pEtpGLx6r2AuGJehs5vL9mK5MP
NvG/WZBMJnbYMK9VTcLt3i6cbGImrxmGPgi1OgzMBm2dY11WdsXwtwCO6u53L42znQFNHP7t94VA
EZjSdk+4ByCxpqvchTAPnoxMv0EOHxR6DQr+v2wq2P3QVofqy7+wSX17hbEWdlEYUhCqFZRHYTto
W4WUvWUXVu5m5DMwvq5FPsSXRrPznEg/wJ0btv00DfdWkm2STqpn8tXHs8NmygQkdTHOZIqnWrbV
Zd2uR3UujhGwXw7QbBHYA2pj7d0NHXxIz2jabRq5Dc5lloTqNUNN4oxhN7ECKWDspiIjfXjutxQf
gSfJylov/9QQ0uutARY2m+J11xOL0yFvKuOOOcUDY8iZ5mWaD5xyJkh8l62g4jOEXU7oIS00uMm7
QuKafl2Ce1Tp6yiVXpBObgephUlHXsWZuhVVBcduZFtXxDn5fqRxkWA3M2gyiEmqGC5tW+BAMeIr
ezYHZBsCeSsBGkhNy4EoPJ6hBkdJ1StIOp4CybBifzR44HSHJLysM3MXEXVdh8i0dQM9K5BDXvmU
6GNCgrAR1RdV1atrgZe2U8U67AtnLYX7EMNuw6VXkX/TIrIVou+OVqJ/JYRGtXPtVBbuVxhUxqYH
HjfXJd9XTymafKlJrLuzSEW/9fCDj5nn21OqARK0EHom5tmSIgmioroH8m7sC86fTkNyioxB4nks
cfsWgRbqtxycgZ52oPzAMlZmBKQwDPsN7obV68dhPjBhl6hfY9iU27hTte1ELM4cf+rILLlWdItY
pHby/4+m81iOG2mX6BMhAt5sgW60pTciuUFQQwkFXygU7NPf0/rjbiZGihmJbVD1mcyTwQI+fNSr
lXR8zFitihBVpTkcWY7Rc+fAXt1bk9QhGr7P3fKXVfS/GdS1b/UEBa8eHgXBCF+VrB6n40IxcGrq
euGbYA535bq1iSrGetd0wMHB11/F+iNXOfzMCMlR6O3DnIcq3Oz/gqkk41Pkly10Z5zssF1cA9O/
v9Hr+i1p3eR/nwo3b59uHHSwHQmTovrduhBJUF9ZKKjdoKJtx3kK75pyc5gd77tGjxvPQan3DpEQ
sdoEUTa9TQqbzi7DkEfXAFhD4ZfnDW5gzo6U0Ec+S5omvoGCcFgvep9Zym6ooE/CJIcBdX6QCHAB
7+SxYvu6+rX/XKIkPFRZty8jlLr8gQ46Rn/eN9CiDw0oZ8cdoSF6xWszh+NFATCDjP/Ueav+JOie
vy+6D/2Cv6cL52eG2dQXpNqOyIaNKnefKoS+gDBuwd9NdjXs1rkgMsyTrM8WSMrlTvfwpwcR+HcZ
El24npytYe5Jvj6YlHVD9lAbqiVmmdBcqt6gXjpUa2V8bmH2OBUVH5SPubvdLAwn4/ppbeRpA8ff
jgK1x4MPWMEdN/9skntOWYQ7rLOf56hwP3nG7TlimJVVzUk4a7+jfRP4hqZPCFzr0bPb9rLgzt4o
STLHb3YRMZlNO6UR8Oinfl1S69a58SkhZQ3xtwXCuCc89dAb1UthowZYo2kgB377YHFvP4+Ax0rX
fe2XbjrNWfOADrUAYGKfxMARRzt7FXhkjsIk/2e2wHPwMogzhctL/6ROHtDNf7+yhuYXLHcL5SeT
l64CsQaGsw0Yr6DWXxKdcT/ygBCYudaPMwl+GDn9ZyQBpxCmcWCF86Wkk0A2S7CjaXNCNeNJCATp
6NkUol1KLEniIdaf5dHogseWTN6Dv9bqqFFR+nJd72swnb3OB/QG3fFfKUYMMgmJlIJkEYV7nE5o
DlyCdO32sLpoVZmSq2PuiC+FwD+u9TlYsuwuH8oGQcJNyb4tCmSr6B8Cp3lzW33E/mjs0c11SIPn
Pi1uiYrj+B3hAbpqcx25iotdQE929W7/cIvsStRuexS95V0gUafb2gFMncLmaAEouaMB9e9sfNZ3
PxQa0Kq2uzzQy33m84+clQA0UvMOBoodQxW2Tj0HxotfWc51bbZ3lTXi0QU+M09mDX017HZ5PY/p
v1+OYCaRlzYyXYKWiMsql59AapPCGE7zQNwX9SSZ9ctgpi73W5qDqU4GfdHznc4p0Ig/KA+bpMTQ
s4uLJFq4ViphJAZ/yIyHbD/KnjniaHi7Musjwptjp2a4iur5kahibHPT4DNQk099kL+HXl4calW6
J8PAopFvqHWofCSskjJIxYZ2xDU1yWO2Mu9taXxzjx0WOszN77z9HOoEfUV2t5SXwKcXCovoFnI/
dSl9+WcWQiB2y/Ha24w15AJGuS9z8IrewbTVlBpltl1acrdqlkiMOD89DRXe7dtzZ701a6ASREsA
Om9l/upFL9xQ7o4suefSIZ2P2f0NOgrSZYEjG+dj/xP61ulfg2JP0xNYXloaFYGMsOo3+Nj/2pO6
7N/GtbV2zGNcYraYSjbTQfu8g7oQVozR/Km+sUMdqrVigKSzyJw22EDasgr00rnlTPDYenXcOndX
ZCDhqiG7LNrAKsFM9TBsFDTjcGXgVl2jqbjaUf+sg8FKZ/Kqktr66Zv8gtOWk8Azjn64Wi+F597k
5qM+1LPt0FHhdsnK0EeDU8zaeY6m6rhOdFdK3pD3Rk/eNSihqBgxF3vkHrPcIcWmmq+mmP/aw2Dv
8ob09N67yMz3iNcLxAFuNBmkw0ljlpSF/yMdzcUsG0wdkcKk2wMhNQs6t23YsrQP1ioJdJyRGncn
m/Zd5+t3UDdbvAIXTVzsK1PVAoZrZRQvrpUBp4481DBMO2Q2WfEautlusDry56ztWiukQUYDr2Qz
i+syQUlVBcTEyeyvylW/6gzyjYUMrUGeY6FVcW+sQqvJBkYAGy7L4WqUHf1AHba47uw0Upg0/Q5O
oKImUlWwL11sUM3w8K+XDNOiAqpGGB6qNnfDMeX+jKhtEftGpyzo/9iIbZlEN1NK/cECa/wWUy4u
dkApaS4Wh6aW9L7Degm87DQIjWdGUOwMTbVD/+rHCM3GQ1XY+IFXpzyV5Xad6iABolc+i9D+pczA
J987aJO+78JjY1RRPJv5Rz4M1qOEHHywMtA/Ch7LPFT+vqpUcD9nn13Vu0ebrvwwOm9+67SXl5b5
8mtfrfCpK8pRuTZ8czf14GLpiRpt7F37NwEhnDL5kfKD6xt/H1a6dnrKWNOmZW0SumJ0L2toveL9
8HZd5fJ6qmY9dqv7Z7CL5mRXakqMrSKeYB6dRBCv+L9uC4gh82PgRsmibqhlv4DXfCu2m74ik31x
r6LM2Bm1T3XLY2W+z54Bzsafu72kHIw7mRmHqHMtFtLHyij6678n0V69MUahVw0dyA2yd+fbpJjw
ag6QsuQF3qQhYnjp3F8lTEUGHOL8bxYRaP6bjryKnZrH5yXfXjrhVhgt6wcAJi0nv52ix07gZW/X
IO+BTYfKALXuY15TPg9vlZ3bsT7oaZVMWlnKyrCayHaIPvyM/MeMCMTraPjOya4h7ZrKF1fWb2w4
x/kBzzL9EizRzhH+o72O3NytWON5XtcDs78INS9Gkl7JBw/N98UKjD9SaV5fg95MFegEpDumw1qS
VxqJARcThUheFccSQUNWPeRm5hy5f8NdVK7q2HqfMqhZqleeSmdh5kkxR5/GXNkIhdzmMfS/encM
4o6wmMMW5eexGi92H0G3XgR+xKp7X0w3v27Giq0x39AhhiNU8Wk9rzyQe0GqPenZ6BKJCyKNM1Sf
bTGCYy07ug6Q5QOZYQ+dUR/7BuQ7E5gr+tCQPKfiE8pamRA86h/KwCMQgxLFmNh00EpyDRgMihVD
clhk/ppuW2ExgicgWFfj879vQA/mJlv1u2/o31Y+fbWFULidmPXVrv/iFM/jxBHR6QqnLk7CZM7D
NWbBaJM+/Ejvpxip1iKNmt85VCHSvEMnduhbLJltKFSrd6cou0sjj4KMgReiI+24m8cHH81Gug32
yVqyt77sup3T4Tz59yNFMjd2LGJ/qo13sC0sPGWec3yXINvvhKOzhMRl5gWahwMKD0Gbt7szbGvr
RJB6thv7A75muAl+iwm4V/mFNPdPmLpbOrWMM0xYbLnB+syfMkxMA/D8QBRQyMpJpZ0KDrJg4kY5
h27DQyJUwmvivRS5sxw7sz0H6zTj/w+KY77T+K3PcmxGfLGM40x3Sll3cE6SrLpfNGHoKyi1OtnW
TF1nNjQ7b5m7BAnbO8zfiyjD6Gmdm1NPqOneK1ocwb04cGkHdyWjmqdWtXebQdsw9z0n9VBQppNl
9zS0yDzqtd2RaErb3YkjT5X5lJu5dw6N7GOVZbUbhfOOmJUqcivVqe8YfU8pYSPe2SDIMbsZbW3l
NNQ9Zc7qddn3U9Rf0Gx9E9gEnt6bv12zD+NFDVUahAGv3mMgaZThgcmvg2vzfvJ0eR0KxQNtta+G
vV1ewzJUKZBpkWztFGMOv3PROuk66tKtlV+TUuYctyYg6fBWMkfFC4Of3+Wk8bDznW4G+8t3HiDL
ETHUAHuGHV0ybar+81EHE4DJV68tlre6W3Xs53PwNMzixHdwSQcgzry/S/C8vDFVtc+toF4NfCsW
rf+XXaI+s6ocIFC03b7Kl9TgoIUBsd0FHkgbAzrW6HwPJZ9S6ayP02i7RM+a91hxn9WmqDjLW0qR
/APJWSdu/jFWVnmKiuE5VL1g0JAHaV/rx80HoESY/NnqtiXemHTEt/wgrEkDbnCHWJ7hvbWlOOQZ
O0J3e+JsOHM1mHGVQ4krzU6A1JqSUgxw3bYXp41mQm1RaK6dOe/6dZLwFH2su6ie4PKtYELGo5Uh
ZdYs/5NF2KfAMOm5/eJHNvrbFas42KxNEsvSL3SuA85RD+C+l3PZml9hW4Hjgq8UhThyaxGhqp2m
r9qiivJ962yZFULrBlWB6gAGjO7TBOn+XEQUQqPs7hdzmU/58rsph5dhqqy0/CzWW3BRNFPz+0Gf
ZLV+mgpuGWslsL3rrUNQkk3sWL9hVPCuNFjMmR9QOJefvugZFgW4/Egn4QrNiDDreTVco2Fcr4+M
Xee0dRlERm7YovKM3ldoL7Fdh2Oiek/GzhZQjpALys6MwHppjKdw8pLOzkEbBTUornr8aFewJd2E
4x4A3JuNLTvWyGhG/1OPy0cIsfqRqArZ5Uy1xpEYEPU99BbcSBrqBDFndDNUvjXLnEqjqaDGF9su
XKzzJs3iIoDsNa0Doz6Kht1mBl85A0/sp4RmjJ6ydqVWnwEc88TRphH7WVVfCrWcMA5/6o4GJx+g
w8ulx5BsIookjposHB71xVB4cWrOQCykjgqxI3a72oIaqLrcTCaXelw5OIrnfVkwwJncI3duiwXe
71JfEjEcFs/OhE3RgXkZll5wzsT6Wm9/0IoXT9rGiYuoneezSxGjchZlXNQhwiA0t4TGU6XvZpy7
cZaR/5XVBsOKMtq1Wt9VBZS2rDW9xAjW521Uh0K4z7TDX62/XT3aP6XFfb+YR/OmFfDpW8zuIK3q
wVPhHX3+A8b0a+0Ub/aUL9SFDNhwgK7OMKfdwm4CiCrn+TS/t275nNusbZHQ8hT1moFzkT+yOP00
NJTmoJBftzjooxUB7pjZ91TEG08ep0LGzs3VP4arL2LjJMReWcX0Oe8KxyNvY0NCM8BEp5gZ3zLf
IM+lSm8YxVnoaN/BNkkGo1zYVPl/Mncl3eTi4T546hr3o674Lg3Zcs7CLXjMKMz9qEIv2Itwjzkx
SxfdQ/TSFKpszGKdmyrhwM4S1iGQwYCT2NpHgtFVSTs0OwfVyS+9+P3Bn1/XfrOOqqdqMPpM7wuu
+FOzoAUCRbk8Vqx2uLq2q2FGYt8wZj/2ln1v4Gvfyy1KSM2g0B4lbFU/l3AyzoGVXUzo9UBH2TIe
BnKlTgR5Z0lXKwaoG7m+nZlU8OsOUwTwIzDHg2sYONFBMCvL+HHz7A+5Z9OOhIMo0XXwI9vFAddS
vazTulvyNzPMP+qaTq0e2ApaqvvrCutryB6XjTy3PrrmQWXunYUQB2KOvxjNbHE9Vm86c49upJkV
N/1+GXqHf1nrXegQuWKv1dFV3AoCGPurnTv/BUN0sbzBftI+PUhzK2R94rpO5cLvd+NDRcaaEEN5
xHvs4KGYD9tMdRNU8r12OEN5nXfjaNHNVWgVOiLiUqcqU6xIe/zc8/uWiSJm4/2LGVf0IGT9Z/FB
Jkaay0hbBPZ0Waj23IwhDJkxQA9a5reMsOrBXZr/YTY8FYm3qVrnvernP6SqRZcgMNdUuCDjNp/5
ccEShBXNr7IisMyVI2N4o/ib+cVhlOtd0OL8qILurzEho9gO9USnpd2aRLMaSALTzznWmXdhWCfu
S8/au0Euf9GmPoG1gC1rgHyM2u3Q9f507+HHaYuDtZpEiFVFPAgqqKDu3Ms0//gRi5i8S3BsUhhx
A092YySTXvgmYwQsyPijndp3nqySTBPcoVQQ7llRbtjvjUPoSn0Orfnz30bbiJhBgQvB/I3x/19F
Lpm6H5hbYUeqsvuIRvXcTKWZmv785bjFhgXhV2YzvYeiUyR1MBDzxANI+Ib3FK0Y1lvoBi0fCPme
zW5pxoNXT78XQ56alpNv6oFcSgYRvqBHBpmjYidkByGeI3gZLKNlV9S8v3Ozg3VB3gmpGoJAjQ0d
NNvcnt+eh2RmErVHBMdH+wVKTJGDbp8DxSaC2IwOrVb+ZineVpcutVu5phRfGKZA8BTqJVUjUB5t
7JD0i3gqrEfRuT85M2sbObfjCYc62kWhFSSB47P/7Hk1edUTsL0yHsm8bzwKDY35/GlHR55BFQM1
Q4zSLiGVc30oq/yhwUNTC2TahumqWOuwjIUv31ykJmfHRLvZjNUrt8WjKk2CMRXG8pU0SU7sZY8S
j05S56zzFv8wKfM60N7CXKef1H/boecdVA2j9KIDdTQhnplZ9SDDgnYFtdhi3seC3T9ScgTMBkBe
hC6MdNvNcOj0KLAsdpk52Z1qZJRcFzYdlf4yFLktAuN37HQjAbvsYa0b/jzPX0lEbAj8BGmBtePi
dkOfkjXEMT1iVHGUI/a1ZK5S6KtvHvq9ahBWlx2g43aADsEddxw2fHlitPdDbd/WOA1iRX4AOycV
lInNYRLLh18MAMGa+hlmKSbfrKzTgWPEQs52GgLx5iOeOxi2W1/G7nUAzXWHjCrQ34CejGt3w5LN
03S23cfaS6fylCs9vKmFkmEsxLnPvN2cReppUi06zIlGow4jVOB8OvS38gT6k2dMM/1rKVZDzrXR
NtLbfph0B+tCIMyXVZjeEannd7nlDZsCVuuOeAmK0jw53phoJ19PaoSAPXf836DVtHSuYYH0Jp9D
eAHFSmeZiUMYdN43jurqOG85fOzuo69mlyuOwY5R1BRNXWazG7UAR8AyUVv+njXyoWqBCi0UvFYu
L4BtQoQPpWIrHTknf3s0ArRteVfXu8ju8qMntrfFYbOBu8BKxkmfinm0j3kXlbsKO92OG/ynhqVy
cDjiZjpTZucqWVt9L7qm29+GBitu7etmfQCuVWlVkzLUWBAyQSjHA+CRy/QXjtXeQgP50nQ8S5G8
QZZsxwamgYymd/Mfl5+7VN3FJ63C5gY7VFNvx7poHOTX/DmgvwHrdM6rjEZWJzMaaIe3qB9dkaog
q9Ni+Kqi6pJ7ftIUM5c09soxr18AsREwuCygXIPx5PCtCNFkqBXVmqGZZkm/fLN9RDENXiLqy2Rr
fsZigWyu0UVdczOSx01397Xoj6sR/EDX+ruYWMA0HW8jt91IylcCII32pDuFnMO7tZ/b1BHdc1eX
dOr5bXqe/daKx2mqMgjkw8pMmg3SKXpqytuWpiCdwga0Qg1hsoqy0Nab8EG5FMh2mSHhHaqF0psJ
xEAN3CJGYt/H5LCY46YYIfb49AF4BLhoLT5YmGhyB0srSlwsfYkMgvlUImI8CjlDwo6+3W3OnoRd
paM0o5M2AspV6CedaUA+LrTDLJnRVBR2Rjo1LUQr+HlnbVgybjtQNVF3D4aOmiyX5k1OMiYCqs8j
vqw4GJzw4hvwn6fCuCBVuYMiBa9o/VX3/ABqwVbrlXi7WhX0e8DuddKPRnGYFu1z1iVt1i2PsLPe
ZQSDfkEdEItbpHhTVoig4ayYm22+Aih6p8Mf8tF7Gvm2Zw1YsK1jHJ/1c7WPCCXFNnBL8dKjuzeb
0k1sE2Zv6VEicn5ZCX+UE7OFIwy+yDDgitakWCC8LssLrqKicPelRMqCJ+MiqZbJSRf39UTZ7lpu
2llj97bODOPUQGJJ33HWFPUL+3jAaGtB8h0rFdeELenln/9Oi9r26Z+ysEqMsTiaAX7XvPkchkC9
5A2Ubys61UoujwXJfw9L2HUoXkWfAGdcb2GJ6RwIm91lznKcVRCjrGJPbN8hH4IuNa3muyCBje4F
ryIv+TuSYX0uhvHolbP7MCqxN9oOY22EXfOw+Xwj/+k0AJLlycZXp+1rgrScQKfmWj5N5jd5uXL1
HKaIOQvXYDnaHlnyohO/brHJIuq6E6Xbt2vNgpLfOskVPg0DZx4fs7hrp1acAlVasWUpfZs9prVV
BI/r2rzxifp3uTfScdvc0Wb1Kcvi9rn3GHFtC44uHuq9v3V6N6wGqPuyLi/Z/0ZoW7NvJ+E+IEjT
3Pig7LmY6pPhf0muwAeHzHsC53rv3siL9qbfjelx1p+a8PqKSD+fDIAHvcjwzgstHitS3OwxykDg
0Q8INSfBosXFbN3v0AVGVY5DAkVGHYcBncKcT9auHQKW6dRRwKiM5KEiZebo+tvHsHDnQ2YzlsG6
xx1WHFodPOmVL4clWgMI5HrIVl6c2YsuLpV7rWTH+V2Gby1TuYMaKbuygfGfkzngT7jv4tHXwY1c
RqD3rQwlKimGZTTu64qESGdEZbiaTLC5lnLCwfTB9AHAWyo8sJ1oHwxZ8u1t5f2YETJgZP7OMao/
bY9OC4rUr6xQz4GYXlZtLjGb8896KB6rdrrtBIneq4lnTcB9/+pl9Uu73mVtQ3u3QLoppgULt78m
/lqJVOS9tfcL9rPzGm9F9YovqYcN5P9dJOzSeWzPYM3fcrf/6r1bsnjxC2CGxQWKb73JWbj6vFyg
US9W51LZ5DdvS+5+T9L9cPvgbumd37quL5tEn16Os6ApY91RAiRn6HIyF99LOclBDtXOiww2MIzN
8B/3NLIQ8uHQQJqHFtZT7NeUhmZwyaLguWm8vyoowlh4cVF54or4+X6cWMzWiEU0PcnekOqhC6gM
mWVbdUF43RztCBo4VTDOEoeJWWzYp7mxnmVevbQzNyrJCz+atXc7IbO0gyZK6goZgUZksRFE6fh0
TxJxeZw7LCpdWxx7Ne6doO94y9vX3HL3egn+9r74ZSr+28lZiEm05Xiuw4UnlO+3yWcF7f7gZPmy
24bmgagkwvK8+ncoQSvZmA3EcDFtPZ4JtQR7Jm9br/oOV9hzMVo86sAEDr76cMbav9MtXagWwFkr
hNF+VI+pKSNzhyzqABTv5LCLi9EF93ts8XPMFOvBQJITRzA2E7/IEZetB2iZiSNt8hd1+TDY0TOp
AT6SGosUED7LpoShtRqgWdrt6BS635F7Ak5Nlg8u/qfdP/e8aWwg+XtH71h0sLNg3c/o62Hx3oSG
bGXBmmeRYV4Kg30RyOu4d3hIPeobFx04WMxj1K5XWCxhX57GukUFYi1cVM1uLrH+Ogo1jwBGYE39
WU5Y/Y2OwVXOiNtinZ80BsWIOTfkcVtsR+/mG4WgIY3dVZzizsD+RzKSqvOAiZOs+n021r9GRZ0a
2cyY+PtogHdRNmb7ceRJNTPUUPk6fMxUXoMfkMwnsFjkkxAcJ5m5y0Ne5Rb66Wiy+AVqGFPFgCzM
+KnZNHhx6eDIAC3mvDJLChhlsf8p3dnkNI6uBQ27ISQ9NLMdd4EVvOSMocWmNNPQminTRMKgMeuT
ZbfPynIRd7X5xBNgmMTGEXSG4Si4n2a9gs60kKO8e47FSZcjafD/Fsp47rFqIOlcmR/3Om1V/eeW
ahU7z4tuA1Ya9YeBKTemv0BqkOt7KFtukuvcSddrRduVAvL9JAk0EZ7zYvhJ3ZaHKh/3Q7HZqRlh
ypUXi626rM0/hY3BAg12GaN1wOfdTM/QaP8EoPiXvD1OVqBiPxz+822yotVJ0okzpeJIJVhU4ivy
U5fo9UT4JTQIP3El+66pQe0yv2HMevFEf99iPotzE5mZXos75RNaPq3teYNwuvcq9ViMHVqeZmZK
fJvUbNtjQFseh0zFLfdr1WWChFaW+l6N8r7EgLXzG1qkjDbM2kCcOuIoGnnXZjQsEx9VuHbBbuvE
Xeht42lhGFn2Fq21xyonaDnMwo9uRJnVedXBrWm7bEYeo0RXxBqjeyiFDzGrFT0n/Xwu1/qu3Jwl
XqXzXQ1w38D+ycpBkC8xyPsswcgGBBxs2hX8+pVl4HA0apdHpuWrTsL0zyDfwob9FiST4hgUsKND
MM7QSM02sQEZn0SFOxyJXGTMBtaJ7b6yILMWVHrrRM/M9YMMXg57uAr36COrowEkg4fYozUeixeb
Km8/NEAB6h4nFrC7tLIp0vEPBoxYVxLbqVUVr0GVnJ5sUMHqqa96mOqYA4eLelYfTT99/6sfJOva
jr1db6LajmpMPh3sGB7eOjg42rePkMUUWN2AuD3NDq4I1vkn5O5ep+oJPRqlhNP/8Q3L+QgGKBme
FtMr5r5tB3F4ewR/uHcGyhO1QDIegh5TVdd/tn0gb0pwmapK33vCe/SK7Q4qYr3PUEklaFNQLXiU
/fZsIAJ2/wt9/YX6/jdtvUpqEj/cVcAUWemGg5GHjCWnhiBed/mW+nAKSrMnmoS9jRzRVbMXPnKW
PJvzcgz94VVXJcWqxds6+btw0/t84OMN2ELPs3zQlfvV9uWRlGEYb/3RDkHuZYEHvJb4WJdMCnTh
tw6eJJzRpPqUjMaK78IO/xMOF0yElMociK4eAkko6kzoSG7qy6rI8bUHRI2yObRuz2glIxuBt2Ef
jvqXDf1GBtYuq4ZzzpOLGIdFcfk1VdHT3LfvPcndvvkxWP6rum3/c3d4vqXBc/txgJExx62AXhwP
P/Dobr36rJZH1d6m+eg2Gv9pHtSdGj3uipxVssx+uzkBJUGxmxpOzpGCTK6cItxrO3dWb6VJr7j1
5r1hV/5xYQGKVB89DqvfszHcGLD2+Na47WNvrB/DNAJ0TEvexzg05E/nmrR5/rfBsHBeo9SbwuKG
p2GxStJL1mRjzGLKxHdNPS+XE7JoobPvBRhtMTW7Vb5YPYhUR3+JwXor8uhdrsZdu7G1XZ3rVg7V
Ebj8EaQh8GrjTEc/3PfaHa+8W4RIOCXROuZVmtYBxCs6wcX+29fzsHdmJ9wStwE/uAA33REGutMg
bY6TJnid8XfWnP22/v9/pdSHOP/v14z9OlgchFLYK0ncC8qSW4QVNB0L8VlzXn1JwWU1r2YOBaLy
uz8OCOFYhZHeQTf7ZYvJ2bltFuyEc6tM5x8k2f3nRL7PkY+e5kwcI6Qbz3TG5N4G9OlWMz20DATZ
jxnhOWTX4hVoV6C2YoNTzdmYQKpMFPaJEn5zcaJ+F0itky0HjZZbIxHIZvfbgdURac61aB0NyK1L
GvbbU5Rx+yrVUze5KBUDOpnQ8qC4TsN08G4uoEKUBbtwz2abVj81bs4C3kEHYwlEI5ZLy/Tv9/gf
Hc/m2JJ6upbbvoViFePcADc+LXxcWuoDKl8dR1X7kNXEkgeIKKg9oY+WIVPzIiA6xtHc/VPDLxek
mDZG8FvyjTa6jQ29dyltRBOWbg6sjNXoPC7533UZGHZq29q3ayXvauKFnHjTUwYeqPovaFCOeryA
LZyuGckWyRBuxc4exS/0zFUyigLMZkkDgzVpT1tc7TK/wT2KoDwpaXxMEFVO21FDoB+BMbS89tbC
l64oDkAhDmY3zMk83PDZtfXoyD82KlNMJFskB8xK/qUYtzKto5XQq7w/uym6mVeBtu2qmxFhjZjM
1EYIvemISYnakCKr30L5B08G4tIO+RmX3CcISg4wxGjYIcFYG5hhWow/mOVPTudS8ni4qm17+eN4
VvagIiePHYlDN6v6V3bWb+PcGXs0KRjxluyZgQVt1tj9Jyr1t1zW38EE+UqP1cHk6UyaSMH6DIlU
k2iqpwFz+aCFfsIIyCLPdv9Mpc8o1rtUHU+f68k0b9fwvt0+/CHb9mFUfIgK38CyeLvKYz9XbP+g
2j1emeIvvfh0Y7dke6tybJ7A6Oy5M8tbzKYzUlhMWzXhDzNfylBOR6M1w7tOcqshYDjPs/3YT1F0
HMS87rCNAMVnZ7NTVTenk2v98A0Md/8zVzA6P7hsJphsne1tReJJMDLWMVZTRt5xoUzAGwLPWBIT
pMgOZlLMnhC7NnYjBBD5eWXbcwDLSz/Ismopffqqetxvk5Wsdm2dTevkhQt8VvYSB1CgDG700hxQ
7jKfyO+azidYTnn3hWfZR1GEf1a73WJOoWLXMAB3+eFLy/qPUmDmjd8RJupBo70ruiG7n6TNjLq9
2DXltCdIcVgprS6Dw8bCAQd1i0Z4Yj7j0bxZtX1aS/dVsqCTM9nHJYbHp4VAqmymVqUq91Ni4v/a
sq1O3lg0sSsgrvaC91W/owhcd7JE29949d+a6ai3mltqgr4isgwufOp2ci/V+l8WyN/2QIpPe8uT
AAiPPgvVb+uhGifRlfowGqmKe9Lca8yFcvK+BwQjReGtOzTNIbpODHibud75xUgOPCrduAmB4ubt
Vy2zZ9vCtRYZrUFjpsoXFXE6Ltr+tgIK+rV3Ecu5a52UgfiDZhu8+iaeLBPI1UjZOw7DcdoizbZR
axb5LLKKXInUNVTq/R9757EkuZFu6Vdpu3vUQDjU2NxZhEDI1KqqNrCUDq3hEE8/H7JIXrLY7DZu
x3rRtKYVMyszAuHi/Od8h1AP/hR15v6xcSEpFaPcM/y+qDuaqXKDxXsW/trt6pfJ5tfSUjsw8JGB
fmeM6dxWQ/NWhkOGnMxhNkZxaxh/jMBXOYeuk5RUf8lwebC9x1Tl3bZpdA+fdn/uLVzXRYzg2HHw
jEd2WCjwYGOBVuvjM6NwVOmSg+VkIAYlzuvAq2xYvNmDbewYgYD4jomhp32Py22GKyOjxb9+j3M2
3ZZuR5eANt5GdkAakpvOvKlAgm2SKWp2rsk7YmdlgvRObGZoHfYZYa7jrp93OOlJFOGPrQT/6RRF
tOXNxrSLFPN/5BASfwMdhqOrI0rhhZ2X+1Bsm3Mw1k84IXDvWUFLgEKfi0tbVq+uXmPDEKfOGSi+
MGafPHMD6B1c+UCAZBhdGg/N4SJD2t6Uc0bQFRR/6csH5nywrSOA1Lwho6wPZbEIZrn77rU8Z4vX
smNDR1FNO1yn9SVlB+kqrhNkctk8h310JERH12DG34P4y3kTRMNWb/3dyKGpktsm0Clc2GaddgXT
N1vJUm7rPMO0Y7fX/J4kFu1TnnIG1KHTcRzv0YpGgQrBAJSOS/mm+1SGtZ7aOHr84RjVAcrp2eXo
TLBm7lZDOzCUEf5zh76GRk44Ab2qHkghyJ5JnO6k773nVJsi9ynqG2YshPX1lNpMq3OZbYdhvGrD
6bUqbe1Q+6XBXo4RJbF1uPuJatcq8lYu5iWXGSllzdODlmX1hTfUcYDcm50amJ6WLYfjYI/XSUnA
RMjm3M9vkaT9TS9tyZ7fcr6x0/OQTrgI8pkbR2joROu5AhrFWiwT+FDS/2wUA08+aunBz1n3Jq7l
SL3zzq75vnkUtxx+mg9buaduVMYRJzJ0f6nfaTTauWPKDEqncySy/fG2ceJ01eW6f9O3JHXlbMlj
MZVt0IIE/DSqxWE4UARUqCMGiJxVI64KeUEb9Gq2mTxPDfnxEDCdiFsVYC/+lpDBD6wQ3/SUvSls
5WsKCEwsHuCX7b67oT9u7Te4e7oGwcPUsfaDS79U0ruZNZtghcACHBZvsbpjVAO4ELROh3C3imZc
Xv3oGyuPw2Q7ZS+Apg8ZYxDt3Irxm+ne4UN7QtVTmyg3njSxqOZOixOMzgh3iS0sHslP37aYFH7L
8WR4wOJQFhtwdQzxMLvAaCS7MJkiPWjlkh6q21XDltsSkHIS62YoFrtw1p5Vj+jC/WXdSk1fla2N
VYbPfZJ+tFq9txvGzlGIkyIa5WvPcNOt82+5IY9L1Xg4vPmufjUcDSe/SB064Ppa3Yx+ea5jDjqx
Fr/EyXhL5OtEWvLR8bSnlDgOaCVJMXst1CnN7UCTxn2jNe+bqiZYNNTzW8luuW5PIBabQMtr1L+x
faHuZRDph/TmdsUESb5oBuKYPWBxwSnXave9/y2O6hfX6F4n2bzqo34UlK0Ia+TZMErwbTADVMl6
rcydbRLT+mRl5Fjj5hntR1G/uHJK7SGFH1p40NFNsVOZflLRlOChSV+FGWJ27d/hXFB2QZ7CZOgl
s6Mc5ntTdF+BoDLSYX5UiirwTJEDzif+yzmCK90UTRvbvvbstxgxyM2rB92suhWxhBtDurww+gs4
EdaGqvk6xvatQHroZm/eROyFm8ggA9QiB176iOpcd2In30VWQk9VXic7l8cenWikzmNUt3MGo255
9TXFxiJ5p0mlUOpRJjb9lMR/QftAwug2ZoNcTOItDgqH7Ygzy56zhGw4n0tcibu4mB5hRlzWCV1U
loO5z8H1z90XZ/mQJVez3ouT3Qy3KdDYy7EtjsrE/xC72kE15lveqCiwh4pZmkWzbzGM5qq2GWLZ
eJVyOW+skafV85xbNh7ySYV3V09Fvo8yxKqoa69Mq68ZtVS4led29xne0JIFmlnad23hOQcCXGh/
TTGuUjW7Gy0HydeN3Z2Q1nqfCC9GYOoqFOxbI0TE/DTgjJr/btQa9aAEEYhlYb0gK0dPSCHZrxBZ
llFHovgVIdLvSqM19kXqkzwviLfHuh7tHow48vbd4uQvxpj/eHKzjYnNL/A9Se+CH7+Y6HXrNgkT
FpOMxr4ZCUWU+L/HkMGHZ8a3UxWpfVHOyJA6FZWKongf7WpDZZ+7qQnJfy41Q+XNe4f3ctXbXPRj
rk0nzosmJ7vYDI62yVAiaVo3cHuN5Aq1zTwLXlBr7jqmqGyc6tdUZYGX5M8hLTnbTnKS0McZXDuy
+toz2LJ7EQ8HI8PfNjTjWiyV8W6dosukkg0y8pNtXQhz2w3WfcbQbuX1ccl1FORppY3MrIi5mW5v
7VyN+ioyhqzO7UNooeHFTEO3xihOs8Q6868j20L8KSq7IMSwtziuoy8QqD9GZQfNIsijm/V2cBKF
PG8eraG8y9ieV4Mrv4cKsIvtnkPDu8vzItrkTvw+5oJYakOKEYXwIcnSS2STYPlfqLGaZPNTpTXO
RTNg2JSKW1sc3iI5HZoI3RzD+1a1+qJTxi99UxHzKVON9AnXuM6hUQD9w1lmQ0LE1BOZ13gobCpT
iwdjSGiDY8K9SuMi2vUs3nwnew2DIf03cJBPONcf8+O2K8i9odhaRK2Mn14WgUs7HKzFy6a8hQde
NPjmK+4/5a7F9pBX+sdsD3Jj4wagR+wS0Zvzb97lgXKzp8qh6MwvkfpLML1OujBComqdD4coi28o
J/o+aCWsYkx3aJgwvrBeAPQDr4Wv2yrcEjne+Ugr8SpsHUdPknE/e/MW7kFBzFIr2+IUVgByVfNv
wt0/E6oWpA8EVZwIvuDXNn6Clll6UcuZ+MK2p9famEtmvp58phuNcBUOplXd8jP860eQRP6fn0Fo
QiCsl7y+4zkLo+N3hBPXnjXTW0Yosr/Nm+pd6YQmp/qBVX2AA08WCyeu1qrbJjQLhGHzlGUcWsYi
N2nJIGSAKEBbLUU3psfSmMcbzY6ZfFIKo3cYlSgvacx3rXbajVskFxCcSDaIhioLXZ05Lc5o7NZV
nMltFtJk27nWeFtG866bWYL1Gg+hTF9kWu1snxkxp2NazaavZKa+mUudNAh5/jbXpDZ35katd12O
oNvQARWTdQ8bgwDRaIwbuwsfw6w6j56fn2X9ANTMXdWedQdPkDCVTymPoElERT0j/OqWWZO/StNz
Wlg3NS2APZyydfOEP6bdhj6epmlE9OAIEvFAvCXMcEmjELsmbcWJtJMb2sq+owYkZsWAskQbcUKa
W6i5SECGIKeoLeGvK3fQLherFajW9FCaVKp1seOeL8PZ9R+d5oKRQk+uppVBWyb7PDa4wZTFN80m
lV30unfSxNOYtdyvES99b3TWFEIdlZhgukzdMwbS9qFpzv/6mfkTY9mlXgFThvANxqSkE396ZOh0
BgI50Ceo+djox0JcyDJ98oa2ZMIXdXSlEAaLKRkyxXSDlpMeOC2bMHDqhynZJI6FqSMc90mDWyen
uohDXPfNTa1XRXP0PIzi4DBBXkfaTKX3PG71Kir/DUfrT+QZoDkmXRCApEzmS95Pv4LiT6oYlXtr
L9cUHSdjLerTUHE8IqB9Z2s19I6o/MFb+k+3B/RNiJisV79BxP5UCkvA7K38x//6x/1z+o5u80dK
/29f/0u7h2V8AWOC+1XwfBHQYwf4pRp2+ROAl6ZOtAcP+LKlYo7tov/+L8v9QsM62FXD5sxgAWz6
jdO//NHSLgEQ8pd6j7/V7vFH0sqyRNuCsy8VIy64Wt37icFh6v5caugFNzL/SMC84JpsUpY3/M1j
VmzLRq4hYq9dhkCRjJiLN6vfvXLXP7bCfxR9fk05V9f+93997oD/s0P++Sf4CcSK2yy1/IafoGY1
yZDTwHhtSjrYh4vpwI2HOfNN3H/Pcb13BFJ87e3zB/hbD/L/n/XGILXgI/o8Vn/9KJ+eKa6N0z/U
TPz2ZT+eYNf74rKq6IyhhWXbeNh+fYL5ExqFF9ya50Jo/PXhNT+fUNvn0eLxcpeC5bbsP59r44sP
ddDDkfDjwf5bJRPGJ+/6d8+O4KEFDA2ZmqyR4xg/P70tZBAjjKxwZwx0bydOXJ/qeabqSS/6c968
Efw2tyaEP2yb4D0JNW/z2HloZs5+GKM+ZG4lAXgDooGNPW+zev7WN85lW2JCn/zpjkgCjeXDZT4D
C2lDNlRQEPrRoP+pVbT9WQPRdPsuxT9KZK/09wNWlBUJB8GZTHuraRVj0kEbraFl1wl5jMMwJnsj
q999R1N7e3jPx/bRUiVTrywNhoJNIyYgvS+oMquoG6cVoNsVHEXWMkOErNyQ6RVj4vXo6Wz1DTKZ
CLP2KhsGlF3DZr7DGSIxF6BLzLVtnrPLENbjQUyWxV5tjWh/zNwcZu/SiMmi9/V3Bbaubj5xI35/
ZU5i102pkCs9wfGVsmFbek2BXlZzMOnZrcdIozEMDsEt9tQISD9UJI+c1MRUD6ePPElC59epHt5A
iFmZnVsdO45i3HaMjlFVj+ZhtPcCKtIRqmZQgKZlCnT0RggGDnPYOp7CIBYUxqWl72zMYrrRsTDR
eoGIQllusv/PCkBP8RuL7Y+PMofzv14B7p4L+U8+/nzNLx9/qsh1INECBL9uUMLEAv1jA+PjT/+M
K3R7mTPrn/3lv64BBiuD4BMp+DOWIJ9953/WAN1zLIdzlw6MkHv439rA/D8e+l2uGJZB341hm9aC
8rZ/YjT1NqZ7/JnhzrXdG7cOj5XLNJXIC8GQSASubz2S80gp5BwcbDPV1fjp9xrIiyBvXJiGueWw
6e7GGfuHYT3AlqLI2e8xU7t6unEa8dzVVX/J0y0vqeLLHTr1lG1Emyy/GHUcIcoPl0lpth8Su9tr
HowMH7d0INLX0ZPuhaVcsmXmSziG39PaI8wCiKOmQ+Ep019HnZHowPO/y2aAwqMgwOzKLcfSVRYq
Rmn4Urcc2zeexzgImYGJBYXea6XXx9jDnNqOvREUeBb4sBdHRiDYMa0MrevWirUs6MFSreB8QU26
yPKQzId6bHBDMnygsX0mK6Yl2Lt1MwzXg2YzoI9ilpeC5qze7Mp9ISYHU19y7A3qi73Qe/fjztg2
3JTA9ew6AM8E1IwLbqcXcO6b7VDnrFEW9e64VcCkw5uoWLBUkjJIIdGHwfDcvIQZSyb0cW+VDwUx
0wZddpZraJN7ZLUnU+AySZFNyHWAXVN8Szef9aMdD8cCNrOMfLWtWuNG9NFzXdOsXWixzSG9PnM7
wx4MnIr3B72NKs2Q+If53a5iEC6CPN4oq9uE0dmew/gmU6xHnRZtgPXX17BimOHQDQ5UarL2jR4X
O58ZB5Xy+Arw6A/NTOe0d2178wf3ivsyk0HF25tQaxhAPVaszOKs9226HRP3BvbOqxsmOH/o61wX
lcUGJb67UWWxjBfODtfAwetwy5UkYdb+m2fHxBTs18n2kqMpu5EXD/wYgAhru8heCJ7mlQj76aSY
oqUkKKxoCbaZTwUyHce1BpnJycKVZaenWSueY4eW0aijeSlirGSKKAo8zS0x+PRfyUERdyyw6Ngb
ItPE2c361pK6ABKJP+8/i+wfFlkQ1H+9yF4/a1msvUbxs9a2/T9Zbvnq35Zb20Ff4NzvWdzplvPy
L8ut/wW7pktNF6ctbhm/6/WyLNq7aGHyWVY9jmkeZ75fl1vzC5qcDb6OfDpmeSoF/u//eR3/t3wv
fzmdtz/9++9P6xyv/qCxLMutbnrCBVksSCHwiP9RY6nJMhmywx3l0/u3mlIq0LNw3DBr4+F09O7V
tJnqZ1bHaGXAw6/lF03dJit+cv+ca8bEPxBKSEqD2R+ye/ATK9Xp/smDCjTa08fkxTPWrZyUx8T8
zcpQc9tJaWv8AunGrbuDqcz6BlLdixUkCjmwjjosJPBKYJhSqm7PNU7XGp8TRsipkEdNT1F7wsoP
nB4ZVqQeM6oOqZUTG6Zl0e08GWIDw/4+i55v1c3fis50mJu4cEgwk+fTPO9GJv7okGR3e4ZRMeSb
NXxyfikPn6gGgSedKdeaINiV/UAOFvXAqCA8lIv3SUjaCu2y28WuGMilDO+JZ0JGZq6JmiwoEXrJ
qo1Iul0CkeJukV2AKokgnjiIOVNIOylw2RVu4ffYMI1jjeGaoXfM7EVnKFHQwl74dwLa0dWoyG5Y
cTghudFXzOJ4Mkmb6oYRXmuOA9AUdg+FKkFS+HANBsy7UcH4TBrujsRs9gJpEKskMhZzl4TlC8fC
3CjIY2M4HD//0ZT6V+wiTZD3DYFHxs39sYmfclwF5zFqL/Ap0xUh/fu0wecRj+WRRrMUu802JS/B
hukDKNT2zli7t9LwIXoZfXERWo/pPIpdr/sBh+ZH4tFJMI/qO2l55DJC1ZR5t2DLYfc7VvOB4cm5
mRZ+pg0EFjMWBkkcOQyqFZApzG4Rqge+UWNtSxZ5EviPlhbZ+8KY1KYr4VG1Vc12MMEVd9MG/lOu
H0j/M2uCpUCzucM4N+5PbZ6bm9B130BSyHtwH+wRLsOBg8jVYynKOycf3hn6fU3SwbqIBeHG3rvE
bmcfekxea4fx2cynoqYTCJcRBQQtVgOLaqzz5NYXhk9ApqJkm2gBU9mxt+RFQ0ytrQCGUNhNcKbj
ShOTo6pSjbOAfWSjPrXspCtDOtBxHVpichXfe30OQ7PMm52czPRibO3rsWunbTLGuFQMjHCUeZCs
ftPqyNnSgGKuKehefIjl1m/r6CxFZ6NnCQKH0w/M+n+u2b8espFo/nr9Pz8Tnn3O/snCz5f9WPg9
/YuJFKkLRzc5z36epn9b+Gm/EkjbwDFpYPi9UKRzBMe67wmd8/bnYfq3hV//QmUWMjjak4sED8T9
p4X+Xy38nKp/XvgFYhC1euw7Oqr+Z0nT78T1xFUtl4FK2w1VKBk6jphrHMskOgy/X5XHWGknKNPl
Ma2vfSzMSqG1J/RCld41vKVu71UjBU39oz/i7yfu8D62jDAp6iZXHn50WbU2W/Cl9ZJka4S44JwO
UFlKtWmFwrBOQVJgtbDYZvfNGfDQZAkXVAZDD3PezRtpjhA4IHPve+Ijq8yoToV1GM3WOCkrYTok
MQwqZ7jTS9e/AqJ2xHxx2c49bL8WnKhckg50ic/9WC35f/iRor7EjbZKKlJh8MVq0CcMaEuUBRVe
+Sa+qjxHcU9N49HNogfb5bOGWHtpRnR/NNMsgj47wYGZWSmgVMTkxcvFy+5X4FbiBi7B3OKN6KP2
JorG72HlhdvG6B4/TX4gCs2eta2s2+9TlnT7MgGfGE/Q9vrmvtXyIRgsnU9+EgZWnftyBVWRLWNV
ydLaxZi8AkOVq6IiXOUzUCa9TUzfcfPdoACHK8vFrJCbbtCOecU6F/aXKSY5O2fdr3PWutjbK41d
wtFr1nKj2ff2BahkSHK4hYpKvy6rgayV1T/iEvVP0UB8uFMV+3RasFt1KdOF5oMJykG0BkSHOl/8
qb0DoWZf1tZHRCiaIa7/n9s85Smft/mFoPzXa8yhbZ7f/7jELF/wY3Wx7C9UunJT9jnAERdZFOUf
q4slvtBDwdrxuwPnr7d468tSZuzqrC76pxD927HSRBVgDRCogrpPU4T390qmP0XE3/U3uMBycCSy
XtkscSwv9k8ycG5rfsH202CVqaoLpQFN0vAi7KHANOu5lDjuNAtabz7ncN7afjWb07xruCd9rVqq
Yq0MtxjFTPy/qeu3JdC0jW9Nzq3eZNERJC6tXdTHgevyogA10Ey2zaTcc6FRsJmb0tyYcH6W4Nd7
mifO07x8v2qMGNtwowu0zHjUBT1Z4Yz/SxWdPOFnEPvGLp4ycnFbDHOYriWd7xBIjFVht1bgORIr
hIcrmsZUB8AS5v/Q09/TmA93aOrfISAR4whD9y2ux/CdWps2QIQEEzvjwcW+2gTEuBtcKIW79tsW
Ax78qDX2Mi7PeAC3NYOqHd4U/ZQWMyzHWODp6kT1mIu8gy0G5K+G+bhpRqIiBqexM0bNdAN6LS/w
WpMy0dIycdaqsPWdGQ390VcOKIDG9rHf+5NxSVLH+B5XiX7K1UiAynXN23qcDIxhev0SlTpLs4op
KLBcArylqDG94DZfO7gBF6IXoFTXvxkbloqu0op93pnFNStRuPE7JlSdUj5GtNHY4JAyNrxg7hZf
LuAyrv83WjiPx0HMxdb1WgIYqq3nR822YGnr8In9ksD83Djhsc+XXuEu9x6yiKObk9Y1wQc5X9rc
5TEZNhGAKbxAh1a4AmsOBiPetJFYuJ3tcg1Iiq115VZJXHxCy2lTjKSqvhFMIgsD05MznFLsDzqb
BBcGfJB4y0vSqoAaLW0DYCs/xR6lCnE+qleE0+a65Vm45Jg6QiQxvZ0w+p62DaMy6UKw1H1TgrpI
DVu7MiIXknnYyG0uUrFONUX3Qx76J1wa5DObmlxcZk0D/Q3CS7+nQ2pBqfVwIDcNbJ5wDq9nOflY
BT2wzDyMq1HPi80Uu5TG6mxruVVYkCfM5NEBVdom1RVe+PybFvb3zqDXmKC0oEF0xhUD9tWexRbq
y6GdZ2BGi6YwcynBISjLDtCNn2179spD5dk0ehHFm3HJFKLC/AP8KGoPmep2brQo4MZw7M0hXjfk
S/DRwqBn1yucPcSLo5TDtcShEntJvZam2mGf2Dm1wUReymAOe2vTR7a+L5TXclsZQQ/EzGdb7pWg
UIjN66QoG3cGW0n2FSaSc+z76j0eO8mM1SRhag5DMMbJkyDiQdzVCrLMfrDtcNuxOm7tMb3L2wnd
zra+jhr5Xryn26njR9JmTtp2kmDw4eAxrW2jvnD94W0svUPUjnu6qk+aWxz8iaO8jp+ZS19W88nU
jw25ncEYJ6hLOP91/IiuIlbuV4Vz5Q8NV+W+z882n8Uy7Y6ONE9oq08xDFp6lspNh+11NfEkh3Pz
4c79jW/Xl6noN3UPiSDHSeTnICiEM736ro2xZzyYOZM32ezAk6kVmZmHcfLOcNKLVdZ6e8dv95Bk
Ybx4hP/5zNlVJfHEzcjyWX6Js3H58PqHEssSVsVdZbnXTdleuc74Rm6kALHmnXwiYrFHbfKcm9uo
xMsno6PX6F9V1j1Cfr+r2/YB6iXkxDAEqDbHO6RSnoVuU03601Q6cAa7jyVb7YfMEQW2Bs8vthJI
aGXFpNKy5DEpxHvuYlsYsgpUdkqGzWi9yzrk89LPLp/KNHkEK8p5s+SMk9gtHq8JahUkDi8L99hj
74gKAeZSHti88mvepBfVbOyysefjUyTfTC8a1gnw651Xuk8a563MhJgSuuwlejX6awlxegsTclqo
C9e4BW4E17RJmJdcJB/N3N427byH4cf+Ex3pNL4twT42FpVGVqGekjq+TEDaN2Z2Yoq2HxQBkDC+
m7B+05VL1kkHC+Iso/ksfzF0jV4dj/RDobSjGgTDIrlPaRZB75u2BDG/db3zdfCxgSapvg9BvhR6
PV0k0v7ALH8TDclXmLj3c40zZe4KYLFWuM5neePX3jOGyWDwcFASmA1EAwuzhZ+rzV290mXybuD3
W5ehveML13hOuQ0jh8xxcXB8rFFzBAFbP0tLXVVp9ORN2gfP+VM1j2drzClCFCTEyLWKQXxVfnZD
ejKw7epyxLUcOBpCI8jEM6lI7pjDC6NxoslLHfgyX1jVYYLqUqDjdmNgleFJQT3NKjFsesIdo+s9
+LpuBCa98a9tA+avFf4m06nMSNTz1MJxHaYzsIhDSGtKjm2Hw+c2llXA23kYw+rg5N6pivJn0kpX
eug9FS58ldG4VcW4d333yiqgCCkAYAlkp1rl+6Yg6NxwXNW4QWAKzlfGjH2Kx8+25mMVw3rx/Dv0
tn3mh1fY2/ZI1fBvse31jsnHEO1At6xDpvVB1FlXErpSRvhj1JwTUYotKYxrrc73HF2OeoZRtCeB
WGhIExhMs5ZbTqOTsx6ziHBivY0n5yLV0r1bymtbr4O0rC56Td/PMYegcZh35mjgVPZxmBf6XVUU
N5VMNnUuroXh3MMAPakFhG03GNcTE3CEf90X3U7zYNDD4wyotMALaDvf+0jQNUWJxaA9icKbA7NL
XhQZAdBuQWuDzIjVghC6SE2fW9DiymwGnOrsLeP0Jork1aJUaCH/eGTF1pAGiWMrUvOhn96K3r/R
EE8aUCFZ7GG+ddW8MlMfSS0FucYoNhyz+9hvTrzSwLHA5sO8TKEp4bLHafsIDXPbmtYl8vndUCPS
taCufHxyfE5ZtugSX41CBFaT711z+vDrYYs4isGx/6BJ+nvttgSAPBPeQnnqeCsIY1LlHrt7jIn7
2Mc5i0tfoe1Np1RE6G3SZp8PYyPoZv9doTZuEzXPK00m2KJpsNjljs7fOWTD2Y4S92pKff8+Uwsw
CFszWKHsjYMFvwB0t2W83BPvaolYeZmxBpuKBa5AcNTzGisknZJrbnfF1krxdPctCk9oEV43nOJO
6suTbS7EupkLpy9dAmBzpe7BDFASl1TWrnQU+1wJ/aGKWEETDz82ty0o8GVWkKuTFDDkNjuPaRO+
r+EN7zjVxFsdEDwKEPNbWSysYN8hoth73SrRQgRKj7Ahx0VitBMWdF/6K5wZtBguaYFB1kTnU41A
T+Lqq1AjAKl48WFGEuWby/GtVNC445I1WlLpvtIEiz36JYBtBxGTlwgVy+1ReenTBG1NikXhOYNH
8uR0/IrGctjqkGHXAKo/hGo+sK3cuMtUmf4pUOapl++6RL4lOZM84Gd8z0g+S5/v21YOr6Jyv0US
TqHWGN/GfnCw4RHvIHWVkceX4NEVFJq4gDWn18ZHHsK2L1y2XN1T5ipU+DLddHxLO3Z+jpHVigae
b6j02dqqw6dwhKqVxFW8jxIFxryFYMFloIUfxKfNbzqSUJPRrFHovVWiRmipPT86vQvtJm8YrOk1
8YAw9l6QgHwcsjy3VT4Qoko5dMBN+lZT6slbSf7TrMF56GPRr2N6TG/poqpOnfTTIGPb2VihTwwX
eKEqHGtbTWKJoscfmFBfQlFoqAEEbUIbULFhgQ+JM/pW3SZ6r0e4a42qa04fjIBEOWjnPrami9kJ
5eXAsXuds6cGRotSkkuz3yRRr50EtvDrAorqdorqEDS7670YiUcNWGNPt9HieAetIsbH2g2/T1o2
rAZm+6AzuApM0AzpEMRvKKOvZV5V+Ay1acXmrPaJowmUW1i6eE8IbRC7Wbt8/vj8pMuixMxWahWh
zrpSR6uXziq1omY1R1SCWcNHWOmciUQM/wLGJfHFriJSGANAjTKHtTYtzqEsMHV4ufoOJ7vYg9sv
99JBaKox8XMnQdP2EqBq4CTFAbATCRVHGqdGHx+G3rZIkLX+m8j0ft+G2rSHeMJLgoKxqoz2eq4k
vym8gpVmFXf0IUgCM/PX2RuqDYUJFIT6/LpRkfQE2zzmCyVFakXMCV8xZVzHLiwPWQFKcUAIgnyK
ADIN9IrWrXrIEth7WQZYy0i6B66tAPw8kaxdbSwC7qoZpwYBrKdOn6SBhdllwg0cYF6+xVSuKiBt
CzH8jhv31yyM7r2xuJmrHKCYXoQrxySKlFSTgnLdXTGMfiilA6NPZNjcPVa8nlNB5mg7qpsuct/+
VpDYDFN17uropmus8oBYd2OQwFkB9opQnJlMyGGCTJFupBV/ROy6TdsRY3OT/Epvy02TuQTw+4eq
by8M6eHKb7Ir4i2wSo2rORfvRT5f6sI4aBn0Fdps8LsadKHOZhJdFaEQu7rKigsbYsPK7rFrhqPB
daOpGB2Pxgcr94PjwRKMkKnaUruQoX4z0buWurSqONNwcFQR+KEFMNS4Y+SxT1m13RwOthl5a0yg
V7Hrv8h6OusxXWyNt4IwOTOgNg+WYqfgRhhImztzHpWBNJ0ABR9aUH0dx+MRC91eijFAP4gZKfCP
pCe5qnXXZk/P0SjtfcThrhoZmImmRUNIy4M+UCicKTPQ3DDQlYGj1zpMcCxWles/F7Y6FhqlFY7x
DQcq0QxgkNMIXbONLqsIElsb7jx6D5cbl0M7Oe3lO7mcwWOPsUBSJXcpS0iVM062mDav4A70t+Tk
7F3eaHvy5fuyLM9yEEHuaCD4xk1n61eMuLjdZUddM+5ax75PKvMeingwSPfUcmwbCpuGi+wYDt06
tap1OgADlPFZ13MNDtu0FiMdFgKTYOSSv8u9Q4E0MoCunDnQtH24x1C8MUOfjoxwC+/4UBK3WrVm
CK6mOoWO924tuqUc9g3pjCnlEBWNXNIwT97KLnIOfsY0CpfglYDktAxFjhQmsXZEW88ND2AINxXH
4MSrQ9iUaA+zt5/0Aox6eB8K0tK2QTsIN9tQj69rp9pSUAHJcsl4upvRLE9FZL+Ak6fwLPKor2lP
rRE/9NJGy2lfra46R3Z2CNsQpVVuRmHVa8q5Qf3ApCYTsZ4HmmDcectAKgjN5sXLnW/WxM2fh/FZ
Ds21pk33UWJtU9QaY9ahJvk5GC8/nU9jPXylrUkQZ6weU/Qvd7lBEeBAmsOZPYCzERPhDyChIG0v
3Zb3eDbvnJkc36RmUNFoCMdMd/nb+iUwNcLWSB0uyyloys6fTo47vOaGZnD0Hi7r2N9CiNpYQIzo
gV0rjrOlbZ0Us906je6kMj9ggH43fBVEXOyyPtoZqS125JqNIyFtvOvdTqAFOz1dCCS2z4UIbxFY
9jPBFTXwHAKM5zkB9miMHnUJS2vOQjGK+zu+G4FbdQiBojbEz8iG/D/Kzmw5ciRdzq8i0z3GsC9m
0k3u+8KdvIFVsUjsQAAIAAE8vT6wx456RrIjnYtOqyTZxaxcEBG/u3/OwTrbt+W41NpsOw7tqg2J
vjo9LE+Lo0OMZc9JNyMngdzu1lwKQCTmXJQVMizT+lI4R7S3DQVRe6isS9djDXKow0m9ndlV1CSa
RzQM9nohu2f3OA444kLD2XV2vi4q83cg6nk5DPZMozqwGmKyPvWkT7g2pzSDEBSBR0KNAAsnMv9M
xm6useEvMhaXJSHZTq1Mo/S3oMAoN7iF0A7tMHwcgm5P4c516j/L8E9ViV3KYd63hosejeceznBf
fRlWspwU73QlyL7T0JWF767IGSxx/crFUWN3gSir6jvUSz7ex9Z7MSN4K8P84uddzSFRQmgSHzpf
AFf6EcKGKLUcH+AAr991tjVEl4Lj1jgniBjKF3a+F90G2M1a8WQnesRAyfts1J8J+nWduEvTdT/y
4RYgMkM5cYDjgw86AaRAWgdbMINGKrvczIaRJJse+pCzuBG1Ph1H1Wce5McoTpdRkS5pV15WvgZ1
PFpmzV34G8ClHaSenkt2NG4aeLgBkokNtbdgh6ZNCwjgsJdPbXYioAbV3qLKYs6N6BxR23Fp8R+s
4Tpl4oWgDJo+j3YMMBAxOYnKQ5ISfgduMU4OActgZap+lTW8Cdx0eiSBkf62LI9QMPEPb6S7hsfG
caJsH0bvO+IK3fu3ljiNDHHKRFQN0lM21Rz9PgbrXVrvttoa+ceQf0z1tipe85+6OThW1UGDz4Ab
HEbDdv6jyRgVR0A18JBTqNDJxpc4UildM5tvv4JJTGx+tOyNHXyyk1+VARo/4hDjnWVLdCprvd+U
xaaPdc4eR+bNm1SnOnj32A+mryEU+xCcPDzhbUEieqZhwPNaV3Wzn3TnScOb1NLE4jA/LWP4OuDh
g0Q43+7odqsgD7G9qv7d0Hj+J8evGBpZ5itq2IFd515ANDhOw5gj1gU7legtgVVtTThz77TDRQLH
c5PxQpaQI37XHFl/QYgGo7O2lTozKzlrVT/8KjorXhgdXS2a/h6N6lcSQA7ItPHD1TheB2ljzO3t
hyol6Z86h2JsTjnL9CL3POqlO65bYTht8oaULSkRR+caN6jyIHXgms4UM2FP+q0mdX0daeZOCuM+
FANzbYP8H+FrrTqHlX4VmIDTaZSLLKbmwkQM/8XqUc6vBwaS5m70BuxiUzhUpcH0bJ3yISR1ARKG
fzcBJlhwrTr0LVUAqrJgCyP/bWp8Nyuv974DSa0b5daKQjPf7SHusvsF4GboIUFLu4h2DG8wtZMb
tPybX7UUaRdBwkJZUsmxFoE1UcAUV4G9rIMQUwQntmNlD2oPN55lVafUoM8yyDL0shr60rLL+B3U
SiHAKWPXkCe/7fUH2JYOQMDMLR4Hz2a1jel35AAcB5955xngh7ogw0XBCcZcUeADpUPkeffUU4yy
pfawX+BRJAss506qJBcjgd/sbuZN9NwCvz38yFP/JUvA5Vcvv+r/Mf8/n5UYmySK5Y9M/b/vbb+q
y6/iq/33H/qX/wct+5+/d05r/MuddcnDHe/dVzM+fLVd/tffj/9p/sn/32/+t6+fv+VpFF//879/
UmEg578NlHP5L5q++5+a7a/Fr//zx//S55zgH0jTSCGY2AOdGvP/sH055j90glt0BKCKBeCicWT9
U58z3X9YGMVAOtGmaAU/2ZJ/2r4M9x+UywMhRPi3PQ8X7n9F/Sey96/qP1kUMiceDw3KNW6Df3fZ
8mkOlJnQvWROlrahV7vdyNCnVCoqD10zf1CVXq6Eway4rRXx1DZ5pvtAXQl6lYtOAwWqa/YfZAbr
F8O/7ZDluwLW8sPUpBCJvPgiU7OggjwHUwipLJNlch/yprun7VnHFKu5+m/UpWIh3Hpvp0ayjySX
zy5t7qGO5V9PApu130mXYeDsQWXjaa0BeOlm9yoCavWqtjvPvQQOY6DdZKRH/Az9ycjMr6iKhzMw
mxXP/7TWRnDnDMyTXzFLF3LVQYvs/lIhqAHqBPrInFU/dy28Ld1C0Sc4zOYJRswKS/yyjIBq0OX9
5DWAjGraf5eF8ssV5ZfgvSbrGhLYvNbasFa2uWuj9FNVoPAjptUqKrJnqGag+Mr8ZnXpb8bGf8Cv
re06/KSsIFk5nMB4AhhEWL7ax6W4ST3ocDWrpaSdgo1FsxIPTcl1TQude5eM0cp3pwTbEZHxUpcB
aArIN4Klr5EWDG3RvebUT7n1cMU7gMkuKk3qZ9ihqJbzLYnolZe9j7FZnKRwVoEv430r/0AKM7ah
S1uaJezvTkDyVY0GbH3wD4HRk/FL2XMCMzAX6i10Sn2ZNicspkfXjWcDb7+BWMBj8MuQEYzgglbh
Pw7KGodxUsNshBc9qlNiqXQVTXUCRruiDTrgoBNk9bGNuvoYpeaHif6xgZzabGXgbu3RiE4jM9QF
uOFVZsvgOKN66OH0nhpWC5cEwsrrDuD+yg0YyTOB2h7RDTmB/jttEGQRMtAfLnVAds1cAcmpbTPj
EMRMq6J+uCV6FSyHrPvTGHhXeEnxiUcrak6slSCNsgrhMS8mFcPAEP3WDKDaTIZ4R/sOrrN6IJOg
P7VFcgx0y77rUEZ9uiSWTZoFh8GCQtv21I6rGoC9jm1PGfbVCVuagdJ2y2uAqwSqhJ/4oPca6+YV
DEKzPvjdVSI64ZP/TDRFTUrI8bmX9Iw3WOROPXnNZWzH9gqjZrMbGTMH0Xzhh1LjgBrEub3G9XaO
K8Ew9TUh1LMR+rCNLJ1RXDf0u5H22S0M1c8qoffLkv5hFGW6zArLX9EteCkz44VK+eTQd8zNB99C
49HSN4fiy9yu7K2rsdtjTGnl1fugCUFllUOxnQtuwMH/s+wM2uWUDA1wXeSUJ3NGyYURp91G3eqW
rqFAzXsoDxpXZD1L76SJeWYS9tYzmmef+XOxMYhLJ5Nn/IDONoqbeRog9XGl+5iA7lVj5QefC+WC
bvNwmwlL8BbkkKr4besMLLdXaSTji2pDjBJGfJdpp1LmzPgs17hU7Uly8udxPsveus4ZY1q1s6UE
V7ToPdphLCfZdIXPICTnMJU9wdNLlsReaDfK1ZfywkvOVeucO8YR3HlwmjL8UYz8ibUM+lNU6VQX
5y8FwummhuZE5rd5gNfMe4NBKK1T32ZNcWyjtVvEZm2GVN8Ca5g2KVyfIQiAhXTBi2Jic5iGC2yi
cYvewThRSAa2llyWXlie0lLAcAJBQ7NAu1XS46hcgeRyA4spBo2T0RCAr+hMKAoGEweDzd2O1jVq
kOuMlo5nrc+LPUdwATbOrPYx7Kq4otdAdqX1kGWU69AkU6K4OfRVWX3EO40WVOBMPohmhnxM+8p9
WjCls+CJrNOh22udLk4I4xw5pvxY2sM6oXlmy1D6ItzB3cTuBOx48ItzL4byDC2mwEKcQVfAQ+kl
8carBW8QIweA5FsX2xcWTa478E7Rtm78D03PYbJP/DbGle4jqe7HED7O2XvpfK87tY4JtlRzGbgn
9kFPEXQqpeE2UfiPW6BROf4BvxbOzqzQb9qo8Wno9b5qzeIK4WcehWbJLzf+fxTPm/9mt7N80zHh
YpuGh4vOwnLNgvx3u50NQ5k6buoRGLBgAtN69nX2BKPd5SBSUs/VQuU9+ZHLwbr1JCW+37T1Drxc
GnV7ab7r0GSXKK8W4e/5bmPOVa4PuVclT0O9FkVDgJkB3WUa+/ivrd2/+Mb/7hOfQ0F/t/PYJtYg
nIyub/LQCazO/7y/PfzIoUfEZqC9EorPUJLgeigxxgYepILKDO5+Jb9GB2y5l7+xf4BpYM1vj0wJ
DBa/GYe8i+HqQTgFUAxPwirDc1FEPhPLRTnqYsGcEsezKYCYo7I7Fs3ZcXJk2V9iCFz7KbvpFP02
ltu/War+L3FVm1zjv//DDMNgD4RDMmCDNX//b/8wdmqdlZtUMg26AXAMXpCAZk69ChgURKQwRx9u
awR+h48O3bWLODcB39qMFQ1rfOjMwgCNmqxr0kygu30sDrk6R7WESGuhnGogdIG+x7syAahfweD2
VUW7QAwQVdIEkYeYFU3MIwtykTEj8eyUa4w5miF65XKA377gvatDFsZz1ykgRcac/OjGYtulKtw4
pvGUjSMChguJB2Tsf/78mEwg//0ZwgaKrwc4FkJXEHj/lhDAW5RNDj7uJb4SfynC4tLHpXMQuI9w
vJT+7CpQMePg+X5jf7pNx4g8d8atFtYVxiZFFTLWbewlwKJvqqnHW9ll47oZoPGcqlB7msb6KJRM
bnzsXfBINHoh06pjZJb43MfktcWhXTfxB9deY+tmwHOoRRw/oOqZk94fhDCZ1JJ5vFrKqK7gaUXy
Sg1osZ8axOcF0yZGZ1VW7mmxea6jVl5ys6DPpkjDVdoH1s0CXrPR2mlcGmGEY6D0dM7lU37qMhuI
Q6Q9VBS2Itp4TBJkA2kiGO9e5TJp+Pka84BAejedS9pBKf2J1zJnopSJjagDse8xZR2LNmqxLgQo
ZqEm2e8IuqAncXKHjCk3ddjAJL0etvU4IgVM7SGhLVpfFllIn5oV0RdZ69bJsfpboyNeRxSxnlwK
B73QukSxEazgBvABLUV0ZTgEK3wyd7mjtC0YYnrP4nDlGpq25tqOE6iux40hvZZ2zhR5ZSSe1GvZ
vdDcZ80xE7z8OdmLLF2RcshICXAvaEwACsGU7X9epj64UknMyDCiKQMrVfjQW1gPqoay8TJCbS1z
M9159HginfgT7cMpPRqF99uUuHCaMXFe6LlnPiKrz7GvpxPlqYpRNnEPLR4eapMFLjeqFUYKdzlS
erENeU6E4zk7xDCkc7aQtBJa5iqfNAxmaY8fhjDsU6UpDSkUwTqoWJ2Cqb3auWivhW2mK5+Z+boo
nSOrt7OtNO2p0DNKH/26g9ITOUtFOboxhk99qT3ykS2OxpgVq6LO9U08MiVMRMWuNWvpOvYt92TA
wF4M5vBSkMhrybxkQ9Xv+iY4lpFjrCphqGvmV/jJaZVq21Z7xNPAzqb1krMxTDxs+r9anB9cWY3s
3g/lMdboEXEsJu245AqELO2jY0vwUKdmdvRiKnZUOOtMY1wd8pYpfZWWB9E50742c8zXA8XBneC9
CJ0x85vHYIjbRYR17Smb4g9BWysaJbU6Iw0laMS8maXC550nTN4or6xeAsNudoYE+NhhKHkJkoyi
F70P10VMuzbR0YPbxbSaTil836YO3xuemfNfXwuQCuMwRqGh7UHfRX1gH1Z6L/BYGSjzGAzfNUEd
qG8fm0x4D55Vxk+hab1apdnCt6vNdQh+awmiuspWdePqO2qHT6qM1Zk9gDr//AmsqQ79O3vHdEw9
RsGlD1kzP7N3sC9AiNvNmOjA/nSmVgCs7jEFw44s7UteZP6m6Uv8Ub18y2Xrfs5NkBX5whcUEOqo
jPb610/6MtuPdYRBJftArNN/wesp12kj9EOajMVjUg6UxGbpR6xrK6vQKcD2IACpor0PjgzOesBo
PMqjPZYLjrkQPUCgc1MrIzjNalSVeyd+mtEbrNZHo8i0Takr+OheztQYZNRiorbsVAQCm2In5cro
XHZFk41F3Q2NTTcGIGwrxl4b3KIKt2OaXVKALztb5fa+sDrtFNZmtQllGz1I+haWuekFr6EM/3h6
Iz5AZWLT7G9+PMqHChbuzRPy23JH883ACb8uW/YZlCdZb1km9rXnRU9dAuA8CRD1fn6sDINobdi8
Sx0MAGwMTQCZxJDOuUKLmcbhZljBcGPpHW4NbORFM9Owfr6Rmbbct7X+VuuJqhdByXdNrieLFHV9
IS1/vLhiHOFSWjUOBNdHjzcsrv7zF/v5283YTOhjo75mIYWUpskQNDNb55Zo6RF6ABXIk3nrCjbl
SQVM1+GzS3yJm7FLOBTUJkmmv/7489Wf+w2WzjXL4Gc1cswdq9zZ0YIzXM2fAERCswzXmCM9g7iJ
Vb+3EyrdNAuCVxT0xy4nTzYA6wmbZMXgUYI7xkds1iYpejPKcPF4ZznK6UwI6diYoXMeAWFumjwX
hCMaidxWufIZhMFBn5suElPH1KRP6bWQRnshCvtzp1OpOgKBPRhFXd7i1gmWgs07e2721V42rLtG
eTBzc/8cxf73YCeceXgVtuZQFFuQdCTi7F+KavQr6b+PzBphS8LtPYMALlFc64c08K1jPN8wgZZ7
3y8OlOG4L0aJpQd96eiiFNeSjm/AdN5KaOEnVUDl1nYLEnPI3Eejl0QbxClA5TGBwB3GqiYMRsve
hgnYFT2lJgnGwt15YfEoBSk3QmocZQaUTg41xIehvxt7dxxfGoS5ugJAFuKIfhxN/YtTJH0k871i
CACsVSM+2TotTzhSPXsHQlYOXXfBdtBd8GXVG6ig3uLn7s83nCa+unXnb9Oh9WBCcBO0XCdxNGln
amIY6zxTPmw8tcGjT68esKAUAyln8YVQXrQtzZJyX58YzMCUNUiq3xJ8aTF5xHgDst6Jx1JY5zdk
kf6ZNyUdQnSOXTCu1/smpRO4yCBVtl6WPhqeHx8qSZarkLQyDhw7d3XQwxvK9QevmWWDXmJqmm8o
YU42TcSjBR0aER19xhbtryIKdJftyMbQavX+ONQGkcG6pJCjicTNpUZ5H5QlxWVjBL2+RsYO3f7D
zEBn0iqA2ZuhhQvgIcule65ZWTZ+naQoqfChnX6vmHW++MBqzchpPjzHhqbHbtQW4XHomxzdGYQq
CAraK6qz45D9m5y5Pi82u1+Z1y6Yb9WOdomAlXe9Pb12bbS0PDpHdD93cCXD8I09lhbYR6sUCzOs
aU1s6Boyr2NrMMrV+7dBBbtpsJuTSQnpapzEkX4txTrZxY/WFPhINOgGJpvPu2EC62uD9D4lXrx3
MIh04KLWQXZKqsrjZSfb2ltT9AspHqUzEUulD8N5yDL6oXxs3p4yOGNWBZN1RfODp5knpwiKzdQI
GgBT3bwLloE9oZmFqlAUdTwqL2hTtCOmwCHjkaN/bPvxXgtEinPWGPaDiYjadl1wMHDDh5W42Mjk
tzJtYKPDiz+VgTrbncHZI4w+MUHtcUrL31VezNNL4T2bime0oj17w5KKxCKzZgMzrb7oDVhC6Qz+
psfkvlBBTsekHQ+/xu6Bbmc4xcltkGRPm2FgzQ83QdynVERRVurCV7/oeeptA0+zl6Vts7Vx7fgm
eR/sQo+OG4IWgnQ8RhYiiOWHHrT0+sEXy6LAubpa9WKLfHizJbnhwGicGwV/CbmqHgW4KU9sOq1d
i7PnmGRNv5epMR7sFrUn7Ct3r4NeOBaFnmArsNzjEEbtzte6YZ17ZY8MakQrtsHlL8fjUJSV6tm2
MCzGeuOtWWvLX6l+wygmkfKa/uA4qnjoqSfZEL0YVnrBJnEJeZbSNYfPlx/E7kEfERgrCoh3VjY+
znPpIpTlL0xStLlgueewpq1FXckHrZu3oqLdFYblLCnaNN7ZgSK3ifwxDvKYdj5eItb5fNsozEcm
EViL8nGVVuYl640tjOL+sa01kgjBgGJo8fLjgLa/5aSN96H6xgDYvFWlcecp+sBbID+Q3NlKAqh4
tVUCsYCK4jLGEN+a1nOFZJciNXaRSN4NgxVxisv+RVF9R8Jg4IgzSWfn5HRqV2kR7oglf1reHPrQ
pubAUfuFwpT4mlNisvZNsjQT46opd8QbIQEg6JV4LiLxWw/18i1NlQVPEAOh1YzRidIdRn0T/Ypt
wZVWK9txI9AFl8z73tjH+E8osjOtY1bK89e2Nm5wIPa46cfbz000DdMB7Yvq8Mk//dyMAq1WsGBF
ipBOZIcM5+jKMJ0muEZYsGjgFFvfp74PUs0YusFxVPKpcBLz7mKf2mmhRv0wc+1VPHjTNm2ddgWK
wzmUDUQdIDstxdP1rvVHSdnA0F6FKFYyn3bd6E57eAvepdPScpUq20OcltPRjwbn1sQpKgCDLtYC
vaFyI3ri9WDKTZvgqs378UPVzTWtBrml2Y1UnKf6TeSW5jHrjPRUOB7d1aG50jO3PA3CSA9RmZrY
AmmnLjsQJDpOlivmANzB0JjfGxO7hTdiHxvwyWyZq+MQtELxGyV1Td5GxyLzYJWj9twSE1Tvjeep
12roI0rIMZKIwfuyocceipzKF1O1017aeyVh9THBID4eKX3tOTS1RHM1XGv0wfPUxNQQT8lTzJDI
NJxh4xBsOGp0VZxEz2jW5YqOsxWgZewU/osriNirycpXgD3G7RCTJkon9uspXI6VTYGtEeqgGHND
bbLez+5keBaoGD5GBaUoLRKvqqSCJBxBlmg9GA+6YOQNvGsD0jSgNjp10Nb5K5dFkx/jMUpv3Wgk
twmDQA6cucsrsU1j0v6ejWew7edm8Z4qdN2dpp1uKqYHEwPemiI5GLgOu7wyf4lSfCTDSPeFy/sj
DhOk31KORFu02XWgu09W3hmfaKwake5DL8AvVb4dHIr5JpXlRrdGWK5a0R2HDgiUBseRZySmb5aM
J5OegZqkBuOobtgF8bQwaDeAjrxTUVBZNWO4e0fcKytNb3Xt7xz6Sy8gca+plfurIuqJzPpmeiGk
kF6Y5w4HlcRc8knbLAwgbuvBTEcEbsfe0yxAx7BrUVkxFu3VDI2zYCgDqwERIgUqTmqMOp8oHaqj
Z1bmkigcwcHmsTXG4LGzNP69MX3WXc5RJSj9Q56Z3iHVKrq0Kju15/OG2vpQpPTQiw9O3Xs1m9xp
a2m5XOPY1Fc5eMiXeAqGNR5bCdnmIcpi6wEkPZEEuLrboCcx4wRjsy3pWCI63O6bqg+Piqj9ghIj
crBlNlwiOyrWqTboSxws/aXHb7UQNbFed2rqMzL6c4lERMtpOj4WwntVSRGdW03ka9+y6zWjCnVz
90MrjFs33/z8CZZXOYM6MTv+xzcKEvGbuseX+/M1uhAMYjWqPSnaob2c91HjR/i88Vjf495PL2SI
NmIYm3tnISfaNkJb79RMIj1zeNBGh8lRQWtUx1vtReTmvfVU/dkIB6pW54+P3sB6IekDisIMaSVL
q4tNOfp6Uln5WIVltWycSHvD7f9OId7wZVYISRNZQzb+4OdxN9WT91nWVPuMTUu0yiZHjHTsckwN
4uexKD8RPZs/8IkOgxDuW2xTb87sW53Yj5bBeMvMue2Z7vR3pWnFqgcgDSOjr16aFPePEM4DMwQm
t3Z0wcCYvJaWL4/SCLNlnlj6RdqmIpGobQKrjn+1wkQZTmW1zTz7irMqYWfoIAMJKT/pJlkrPWnf
847+9VDSv8FhAbLHYBbPgLspPLb4SJVpkD/bCkU1G42JkY0onlUcLSlJwBdDqHGLIaF8SVrGKZFT
j/u6JM7JUdVdQL2YqKLVcb0I0OJEn7Gp2KVYjWiYeKRijHKTJFvCPjVu8vAh0AL7ATnYnqvre23r
yqAByI0LJrQ+rRg5KdJIa3VjveAZ2iWyv6s2DFfCaXdW1WFiSuH72LQqptGwoYOQxtyabshCsz5k
9d1K/4zJcES2Io85UkuUcVGhAgOegxnj7HXs37EW7DucFu2rFU4saePwadtYxQc75mlrXjI9euyz
gq5ZnCGdoszHp9y0iBVudFOSajAe474+IRNf3cimjcB2P8vsMZrA10ajvVYW5wOVGf1qSOjnCFW5
ZXvWIrQyf8IvzGBun3cUcsvxXTNxQrdNx2mGnfBY6y9GZF673n8r2xeaxjgWZFoMxJQ0xfwTZcKo
j5UXOb4nbg4n18ABOKrAAVotyqV0aJm0qEBQDvmAsrAYGyEFFIn8soOvysrtZQDJZOkX2PrnLlSZ
Wis1N2JzCMLPuXP07GBnsPqoxea0AwQ9yK/wNGKEICjhBAXWNZyYhSXMm8/zk4fDU1uaxQL79pcD
IssJ/Y1t8HvCzoV0J5MT1UnQWzzWgbR4S0HDEGLBF5/LR29uCnZeUZnRQ339xfHqi8ugyg+7ad3k
LhS9OWyGxwmZK7E2gyq+QyffpQx06BhaiYZL4eSB+vNGUFJmfbal9VsUdzd7sRsE06F11TYfDJ6X
Acl9cGnCmdSD1DNEapl/SLjPDBWpiq8r/HAAC4zJO7ee76zjoodHRc/zVkQIOcKhNSAuoNUESfnh
8AlO1ccwGh2uofrZMJh5iJRg2ah41H2bpgucMS4VeYlcJKnzYlU3NPJi7ZZz6VIpT/mg01+c2P0i
6JNlkrT+KsBiLzAmeYMFOSS6GyVJ4sLy/tRF/OUUQ71o8VzIhgNSm0DoUpihY++Ql8y9lYHp28TD
TeRjOqvELVcmn180V166OHq1La2lPUF8M6I+mj4YsySSLDfFUyh14tYZOHQuTOfKxbpdYPYvh3pc
heFvqPPsKamLZ3YbfhgtaG/DLrdKzy7gZQLcj5R5xTi1Ikd9GBkLLBYrlu2J9gw9eEuc8hjA1ded
McUdj7JZeJQP2hN9lToJo9K7Gy1WjZKuSdnPhQMkIJRQc20UHnHqifEmp8w0ozW63LvSqexp/Hil
lUR3q5oxgEMOITXHlwrQjNtoJFIMsPAlybDBjA9TMsFDC8A4EuzCjdFZ3box1AvDA2D/xVH1UbSW
NpUr/SVumQfh8AXEak8xqV5zpeURaje7n2VXy6VnaxHV0t0+dahMMYooWjrZRWl1s8J9QYRALUOb
y2BgEu5xOvIVdVTCmNPcdUygGspM/eQN0596aF58zsfUl5iYeRBhbM5nC5oZ2qfKlNEuahP6sTQd
XLmLAZIj27MVaB82FboL9PNoMzQhEA1oyCTTFii9LH/UCLcwY7k2QhzSCZnYWbSdbV9w6o19wRZx
ib8xIkCdUN8Vz245gaDcYmsZUAu0ZpfAkLIbEg9m29kb5TWv2qgRpPWIM5tTwDkgnLqdpndsB8tN
69n3fNgznuOZzgtyK9aPc9RfA0i6JFb8mnTWd+cdvLijEVoF56nkwusReUIPJYZTWO0ShD/bZS/Y
6h2JrMzJedE83AyEZ+qKIgPCgZQmMDul7KQm5TOspOBznUuSRJ1hfWcUD7eJ8ZvKCpMHOo2rV8tu
uqsGm2XtxuPb5E2PPab7i5pvbNmnpyyKOX7RUi0GhMJ+dr2kSRrvog6JqeWzxASNos1wAozHhS0S
hEmgFVF3EpdreCsLyQM66Rbtb3acLFiPETcqDl0+uF5SKeGqqkKGNFm5JSYN9Wqk6ylEulGjM65F
yotkR1VyNPUN7kY6DcHMCV+ka3DAPPdSflR5FUOjAskyZHywivzg9KyMPUMk4jzqbrhqT0MyNh9z
4ErhRNDF45ei9YKdX+J2bxjN+/NypHr3YYgiagVNTldd/5ia/Xdd5+7a1u4WADrS9XWyVkStsSEO
EULb4JSnbHDDNRb8aQnCYYPRx0XTXSbjKHdmRN9SZdanlm3YlKhsU9WUBFiAAheAvqJ16WQssxQa
pWjrS2M+YhRYt8KZU5D736YSBB/67uwMerfO7Ozg6SlkqZQFLnbKP/SeZ+9Nq9MgOlErIXNEgqx4
aM2RqzG7R792xFJT6T709BzCgmlv4ocB5DdqzjSc3K6PeHs5TLxiMA5R5GzHXN/mDKB3U0BwHcYi
0oPcZV4nDiqem0WbcWc1zRYXOWzVKuFjXkA5CHBPyIqLPiBJJnQT7TAR53Op6WoZ6eYfMu0OrWW5
scJZu0HcojnY15MNh6f24Ldrr4e2FYUpTjNTbZMAC7lglQuoWymZoq87CQegIxpM/FLjp2lkdvw5
BukRo0PhJkqSDc7cMaFdKVAJOmNkqWKgahYX54W8D2vqoPQ9dXtLrPHkUl1UNZOWZ2RFdJZZE3PS
cwUyncG0s4rKPIMWr33l8/Um0nGWdP2wCpPBX1hVfg8HVqC+ZbyipyElXHh/rSQ445Z/yioj2+lG
DNYsy18nV/d3tKYA+PzWdKZlqFySsc46teprV6X3oSfibEwJXb0eWxCyi6XZp8zHq50Vyi/PAexD
Milja1N9F0zmMcUb4Mbs6Q+8Tn53Hvz2nPAr8rG7d1b9Mvbhq6dSi9Fk9m0EpFcqiJkldi3Rf9U0
ldSMTpd9kI4LzbGPvhxvFH6s6IPzl9UYXSnm4Nhb6dTA2dpvjwsEmP/oyakHBmnCLJYVmt3Ck7zp
nCS5jL5X74bKeMfIrJY1o2AR67yNZTJcWBpqGuk5dNTLgbPK0ow7Z6NK9VD4WfYYSxWdSfnWhOal
9g6paU5iVZRJqqm52T1ssYQkGU9IEF1Z27Av+kzMfH7miUTQqfaH8H1q2ZDktir2hq0ZbzaNK87W
lCL6GGi3JQmCNefnbmQFmDDc5FWNWXrIEPpWdjuZ58ggnqD86sFMjPyxjnTtNJjUsPw8JsvM2LIG
03AdSAweLaHf89DHH+LT6sHuxdqxyulUtmAbLNPkmjNBuCTN/6LuPJbrVrYz/Cq3PIerkYGBB945
M4sUJyhJpJBzxtP7A7bOIbV5LNb1zBzsInLuXr3WH+KjH1smxkLDsLQ7199ilBd+tZpVJdJvmL0b
N12EJXtVpGDJ2zJ4rgGQ2FodHesk/WmN9bZaOOuWXN9xmtJFc541+EKnCEUtbppV/rXWNDXNpy5/
3vBtFplBKBmp8W5f41qCpNFxWkuB6re1W9CUXiuvQxHYx54BMS+nTOFVcdGwAoKmS0VMxBkWN5Ed
MgSSxB7Vm2WKIR/1R70hhRW2ZJB9ClrPnT2Ik5Cl9KZLBT+gQsM0st7NwhZt3XaQ5/R+QN/072uq
dWVdu6Z5PrVp/jjLNFvzmDuiIcDnJKF6me+uZ1wjwSXjvNF0zwxKl9Ost13/vaHn8EUmFoJ2kF7G
24298oq2xD9N98Mcb7fLUIQYmwLwdMktmMyRlrwc9xvCkT3aHvZuc+2vyfO5yVRHp6XTOUz7hjW6
Tsd7el6DXO86HyfP249Lp8m3Bz2u0Y2l1vMGbtCcJ9926VAScODlH/3IyiEfIKXnG1IFw95aQvmp
TtOUcG13G8tgUHpK3G29pmJYzu3CF9dxdh8X0AkAn8Qrgke8XMbJcPwhE5OtWvQxz/MivSxuSBcS
Xesenr3KgL6PPmQd5EIGn9N2mS3nNxg8ydRXcP2eNjnvUPj6qi9I7E+T04JasRn1CKyD3o7JN+Gu
yxj+zjRv+mFgFJGTkap383wFW5KwQmtp2tV0XDyFRoKXg1nXePrTgrSNu7Ujenwj/54X5hn5awp9
82mzaUEfWvqaEQx1q3G96ccaPGedd0CXij7HbYMoz984DQTsabtp/6PI0yZB+Gn2th0eN8UmqjXt
3TwsAyCGQek7bzutrFYJKglBiQzceGunebqC2hjN3sg5/usarMykYGY26CmOt3dakAdUfkzqLe+O
URUixveJYfG0yvTTyk6+zdSGMPDvYwSD0WwTRQYa/vcxZASctrLNgOz8XEPwFlsCaioIf98Ptagd
BFwgHr3NI7sV7MCtjtTa8R5VHaANvFh/vu1aKBEEJ714fduKD6zfJa39422WRhl+R2z5/e08AZpb
u3pQn99mqV3m7Qev+vq2e2wv431qOI9v+0ootOxr0gJvs4o+6vaSkT5M+5ruI2kh9Gw05+5t9yWq
mXvs22/fdj94JlBl6LnTrGlDJfSSg2qX12+7d9GUQWYvvXrbVxI23SEw0pNKKzInKGaUDiKfT/k+
kiPpXm7lHcqydHBZL92LNAhnodYMQIJYmIYN9KkkKrfTUodQa2kUyIxMSzNA4Osishs08thWMw15
R39l0N6y7VDZ4cmTlMdpYZNbwa3MEKCWK9Se3Z50TdyUd9OqSl5f+5WdXE2rUp9B1aDsxH5aGKF7
NG9StdtMSz2fLBXVP/d8DomKPIldYQI+LS3gPO3JWVAZHs/Bh4hyZSfiepqyjby4I1M8O59DyKhL
1FJ4q4xnr8f9Y4G0xmnaT5u1Bi7icHemLfGBaRaZjfPctLRBFWEVNXaxnJbKoDy2hoeb/TRJvqw/
DBl4w2lSZXx63cbGeU+Wog33lvh1CpTfN4MVS+fzS5zgJzJf4XE6SDDarXpot2+n3eR47y1tRnxo
pHBljqsVAMQp606TApr3juCIosOv5zYcW0f6Nk0FXt7elH6+mi50mmVmhwrQAZHeoM5QTfAXNSXb
Z8BQV4aSUuSNGb52NqOBJlEYzRbKoW1jb6sqhYFOEuLYEh/Jjgq9TIK8dPfCNIx71HrlRaCj49Kl
tXE//Yc+mLyYJqf1pi2myapDMUmuKIzKnnGfC9He5wlpfiamnZl2dEhNw7qa1oaH0oAv1Ov9MO16
cHDolHt9PW2ANGZANlIBmzduL2dGvyug5px3hwe7eZJk93bakyQJoAYAf8f96E31CQJZFpdAThU3
IQ3VTx1eEsQk7cIbxq7cAmU0KsK9CtQH1Uf9SxccZPdbUxe89o6xL8wKs1bikHW7DBx8zGYBUPPK
SPsXxSv9mRyYP6yqqA5umSrXsYC/5mIs2lomwPVMqzZwnoDZtNjL4pn4EqRVdOW5+JdZfQ2wo0Ge
ygp3jlXbz3qNOCZCaupWrlLvHlGJL1ZYWN+qAG+xFprUlUTfvMAg2Wf4EuFS1YbmFX7u1PG6Xtt1
7U/bC6SFgJS40pSC1FOCk2HroxQ3UPtbpUUfboXMiTXmcLBMH3hC0OhLyMBXvVn1B0fNsL7Cqy0O
sN7VBly1Bmn8pGEkEqhi+h7rxUkNNHEzJA5lC0ZsSe0ocPUps0skhQ9R4pZL0bTFltSNta1jdOh6
2qHxk8J1ME3IpXjamiIzKHvFwClAC3sSliC2UDZoF5ZU6EeKveUsJbV9begWSj5jkikyFWWTgzGd
A+KSHm0QW2WQ1KsoUcTCCtwMHKCWgW1wFGlnurskj4MXeFj/B5Hf/42u9xvDb3H33/f/+pkW/zre
re7/HxD7+Aje4aBH4uAvQuDITPyv/7j7Vr/4//rv4tt3/9t7PuC02S+CHwKc/IGJ1oH145mDNOff
ApwaepemoGYEmtocJdf/EuBU/lPWVUHhRv5btfON4CfQ9aWko1tg0eH4/TsEP3WErb9z0lFMVQUh
ilIwmp4a5UzkQd/D2ocIXXetRXVEsfVnw9H1/QRB7tFC38qDZmzMkgIS4oAmaG7fO+oait5uqVQn
8KDDNhikF7eVpBFzECwzXdn3g4QMoF9e967mXyMqtxoGW/smFERKPOHCPoFjimneMLdbcrF50kMT
ROnsGES1OMKh/R7qnbYaDe+WNUdDy8e7Iu/SXr97UP8A6FcuWrnpylHcNwDB4Fs5yS6/v3LkDaM0
T6haaG0mzVBOGEYphOy6N9EUKzLUCO0kkrcgNynVBhSmA8dYmnJSzD2/K1Bj+ZaUSOxlfRqsvcFF
VJyC+AFZC2sOGLS/9g09mul9sf/zeY8P5OKBjY0ybxgq/IYyakK/P21M5ZCA9910nmv9UYX1vMM8
aNvVJB9VLJ63hhYMc/Cg/uzPx+U1vTiuZlJywaDAMMD5KxedQkUdGDAxaZVhpK23DnWE0GpXsqnW
RwSIq0D/hFGAE8KHA+JMBulUhU8iLg8YyoQsJnSAeZ4F6baRFkp+4yGmiV6Nk3xyU+WPV6fDWYDf
YcHIM8zJcOodu0PvLJQFA4sUnNN5OxH3Kaz5/gYtGipuYWpcKyNDn9SPeKD6t4SBAx2uMQ5OqzzV
gSyuwniE5quSi1Y7GY448z95Xz8+d9PUVJoPWTF1A3bN78+djs4xKgcyY5VlwZbEqUGAne60pung
0BRkQt38lKLZ/1k4cGH8wHeCtrNC7GvpMmamH2wGARUj5Md3Ar1P0bpHG4f3+0qt43sT3qun1tq1
bH11M0m7s2VAw6aFutNQF/NKS6PbvCfUQpEsXE2TdSPwpwEt6ZbzP7+f//AILRMmNIxpaojYrl58
GDYiwwjswYIph1DM7DxOD3wZr3aBiaOws34GykHcABqT8Gz2IzW5QVyPQl8ph3uZMdQKkQz5tnrN
9PS+DCrrE0dY5cN9hA6lyQqcKBm7SV7q3x9gqMmdosuoGLtqvVdanI+VKEOC0/SUZaklKJHzda3B
Z0aUMMRr6jfuvSPiB3SzgpXRAurVxh+QGCalWtCDpl1hL5TU3TYGGIKWZRiRAdPVnS55y6aNVzlA
+h8mCXd02UITWyL01ycGbZn8cnn5X3lfl25+iskrYttISeuyLkx6k9+vLjVEZhs9qeKm1O/17q6V
3PIF3+GFi9awG4qtG8rla006uPDCZ1+PvyQ5hB6Yy584e6oXBLrxTFCq13hRR+8T5bLdUDIf9SMq
ovOwo9+w7d0AyghMsrin2fSIk1TSUKl0MCS9OgR28qyV0RWBoXEYAmnlEC6tHdhV14FtrnvFVp/a
qkX6PGpO2hCsNMryW6VX8Q1KSkQi26C57pwkRw5JipeaoKap5htK1x0wUpA5igGankIz6H5NWfz5
lZ8u5be+gEul+5LBxivwrS65gn0pKNNIY23IZCiI1JCyZay2cQx32GtIl91JZftajTquSDCsQI9q
eDLLzdbThuJgQbxFvtIzt4USX2kA8RTZOUE536I3pd3qMhjbP5+vcSEmMD4aPARMVZHHgIP45feX
xHdU5NmsNp6TkL5Jgbzu5LC5Bdk0oOWROacGVRwELc1gM6L47CwcRUIVea0k8JDF8NSB8Pua1jjd
KijVYrUifyvwW7mTHT1fNZT+fd9DTqhXM9JcuG+QqtMXcaRlRxL+jOo1DGxNt7jKzAA73Kgaxa26
bBtXiJ2mwF/R5eIJdqYYRXesYR/gPbu04OesCpI3Ky9P2ntXQ9bIhW16MMDIzju1ZOBDQXML12OY
JyR+VzIVbFjbxpcmbSCGlc2PGKzBzPEy/YZB60smJP/Og/47WjttEy79zmp7hlPtnTvaqQvV/+TO
yx/CPHQihIW96diI031c9N5loqfQm4GgWEkM42MgVy+e4ezO07hpvjcRdGUgfvHebZARIioiKOrV
K5FZSzn2X6NY0m9TCanTP78Ql62Gqui6LGi1ZSSFODH7otXoS6MWnSZ7c8zX4M+kHLxWxbCJVBVX
9KAt1qOyEoMefQOs5igo3sbt8Nr4aT7z6+b7n0/noosdz4Z4ipADTAc36vJsSI9UANFTn0q4bK36
xERcAv3eoFgFg9j2ofSjbozsE8bshXk1H4OhmHiwmsBTIP8Tgfz+UeiWHwFaBGYDVce9QQCejLhb
oq86Ut5VqcEBGXqcV8QNyCd3b48r/Pm65YtQ+HwK4wnQnNA0XcYWoKt5Ux3Y1P432XOPYZ+J+9bM
ke0k1XXoMmQqDU9fNKZ7byrNxmvgwnwSXl68oJwCSk5YCsrYmRCTX/YfpW4WbdBnwP2l9sVRaTnt
tH5hLNx9EidcdMPjgXTIS9poU0pAdZnc8Hof3k4RuKD1A4Tmwi8UhuZJb8gIYwCnETZhDYpv4N3/
fJP/4QJxKjWErnJ0ezJGfB+3t6LtBW2ZNIPWF5Cu4AojCdqkPf73yaH+4RotGxt0HinhG0HH769U
5Bh6UKoGGquqC+svj7trvdWDre8+irh50rpcOeYlRnj4NVHUBjR1gk6tzSTL6Z9rZWSHeNF3T8lI
gyMlegOSBOUCEL7FEVC+t9Dwwt5As6GEnjZ4YGnxmiII1CLZV0dqSLgutWCXamLlonW1h/W46EGL
zUnnV0mOekzRqjs/d61TEIfLTJU2ZqULILI+UoOl2i3wdg2fUZaBW+Gq27BCDBwV43ofxvV1SJwx
7/KwvslHhTlFGZAjS6Vh6bh59FQaqKpYnt6sgBn9sIikTqAtBoxdouGTJ3oxZuBNIklmYHQpC00w
xL9oU5OqATZRIhXiDzYo47K7MQtjpjbWl9iqg6UtivDf/kg03lgCXAzd6Ezti+eKToIHq5EgRs6b
B7NuHzB0eUBe9uHP78/H12eUDhqjOVnGyvPywoCjaFniARSpEO+ekS28R3sArrMFF7FylprbzKUy
PUHCSj+5wA8tMLcULSTdFCofJ5/K7y+uXwvTgorqzjPJWha2VM88f3BOlg6RxLcVsWtrY4aoxGcN
4EXMOD5KQ9FxMwV/ivLC5XGHHrP2QpG54l7RAA7AiEUuNtqEUhbvjQprhcQk6U8BfFTeRCbYL1BH
hHcUrQk35SXeZ58M9+R/uBX0iXRCFmAhLvuiW2iSEGVmFf5TUSbxLs9GjqtVoNAJ/WQwrNs+8MU2
Enl09NCaBWepN3A0c7L8KWKfvoNKhjs4e781sUqrvF2Ilx2u9n6z+fPLoozjqndB6HjvxmyxRe4I
y1dG6r8/s1jpWgtRDJw+dSPc1zGsANdqu1cpppQFYhjaKeKcVejOvVCQwNTjbkPzl8+HwPmx9Dz8
MQvofYvEqdFpTNN5Dzj94A8YFvmSoWwGgGwE9DWrGlhwitr9JAr5+B1zm4VuyALSJ5cyXuC7sX8c
w7u1qUvP8qJ/oH639UuEdivYlWyGqIL2SbvxsScwdLp7WdcYPZDGu3jJ5QD+ZAMRegSDTl+xxZf8
f/mKDfwkjSlXYCE0dPFcqiwFhwkMcFRgBNzr1o89xMpZmxXJsXSXNSi6hSuskMpHHH7WA314JxCw
0DTuKtf3MdBvq8pyVZm0Gr3Mbmyo4G7tPr/Ej0+Od04zaafIhCHhf3EnwUD5ZZWDxjbHomeFTZZN
RiJ1rmN08vaBV738+V3/+OSABzHeGjOzRNPWxS1FLsYvggq0TjmgqC0hljTX9Jb0wqdN8Bj4/v5R
0QBT7ZYZVuPEdHmkColiPw0sB2HGJLlLwDdN4aBk9leeh3jvn6/rH45mjdnE0YVOJ+d20dbEbZr3
TokbraLDxK5B0Zak2Lwut1ZANJtPXo4PEjfYTo13UUG5TqVlm6RW3n1wDBEBH3ngfwOkX6KupWF1
FH1uZFQ2i0QrbooR+OAkNeLzgoJm50ffI0OcjNIpDqWSkjUwkyszkOlszexH06oHUcWbFCTqEWr+
oov6eKUkpXGbVkb5SRf1sXPkjMnl2yRBca261IFx+jJBOhTxAqWK8qWAqUTrNMD2abthKzyqR8Lt
0DVR1dvIMD8N1T/2VAToCAISrMtwUS8bDzUfetlzaKyaoMb6uhc/pqAtMbBID+x2nUkustKFcidC
gf2cV/DFa+H3rK7Ua60EVP5vvjnkhGXZxHiWIv/HpBuOWXbf4isAiK8+cTP8hUSeC9IvdSdQd38+
2IcukcEJiGOb7CfvKMbkvzfU0gA1VONos6oYrkkmVHQ5X1A3X6nhXWsQqmS99dkNvywTqCRWLG42
6oxjSERs8PtB6yxoJKOAC9aXuvY1bTMIhHGAyEnat0vwNR5CC2RgLNQDfii4PpQBuGzPsp/yqsgO
AHahtCb3vUEtBPeQG4Ahdu34q6zzjGMMER16T/ZZjeDjgI6Tpq5EEzy9qpeDHKxESzzI0MKGRY9a
ldbedDbMBiDSYm6jJbgwusxcZQHF1gqce6fehXIRfJKJ+9BachI2hVmLUFVjOHLRWooADmPaqoT0
TuwdA6e7sQR49M62gk9ikMsq1viQOBgmILyECOhdBsYOY/oU3ya0v2uv3tY/u4psqmsAtaMGM8S6
tOhodG4r7HcbD7RVTAJnh7Olt7fL6lhWTU2aBxUzZag6YB0gdD3hjXZlyt7lQV3TtJizNMaZI0jj
UXmvf5YlRJTLssdKIsmujFARJy9zsIIiRaV5CQCJCkqXN5CsYpwGFTGolc/C1g+hF68lFQuLEQHl
C31UCH0fuSAPUWQaThG8m5W2IpYvqTw0i46xL+QgedtlMZbpIexXB9D2kgGud52glZaUEequvX8N
Pff4529UmWLl37ouTmocNtgmA20iwosPBuYVVg8eDWRdYByWZNbcsYxnq4YoWFiVNSOZdyL9DYvA
N6wZKVn5kK2IYetrpdZvNNW+wrVXbPwaFgYyb+kt7e2Tn5ThKTKlVRM4j41RxIuuS9s7VcjAHQM1
uSKTpswiw/6OxpVyM5KWgF/PwCA3mxhfo5kk2k3WR0hZt67ynbe23eDmaRGY3mm5Xd9ChvtWDW2C
+LiDgpUKeywj2M9cBCIx8WhmMfHSKUcxe241VDjonLOFj3XIVa+YL0kuA/ZBwChrensnDQ4qMg4S
XFY8WnICdO7LLHkwpWNkUuEv7MJbtNS3yNmXXx21iU4i9JVNgLRB5lXH2DOl6y4QIYlPsElJRmZZ
4RNSnHxGCsU6qFkT7CpLwKvPipdFm7f7wTbQVAbLhOS9t9aQ4QSNLL40rfRUy7J/g/uHfzN07k8z
OjT4SkDutOtVGKdYU1lGiCcDII4hsLoV7GfwMmpgbYWePbZxre3iDonoVoNObDWjw6lT9gtkgoqD
LNcPHlyie4lefiOhgbIo+7B/8Eozo6Sq3FQJKsBdod9lSo8+agb6WFPxj6gVzd15uqTvAoSJ0VqU
wUSRrbhW1NSfDUn6ErtVuk1zgImCBNSpzNKDmqNCZRZQe/A9R1ExDQ80wtkSXbYjwFQUmpInoxig
OQWmerSy+NpKTB22cWCuHNVxDnZmnAZZlY6kHFahq6DYJudiXfWudQys8D4o0h4XWeu1rgJcnht4
GCFJjI4K36xOgvYQuMZSGVT9qq01RBPNOn92+8VZcEMg8o887jzwW3WdRbqxKT3GQqJpvK2iokOe
kvkiN+yowEbVHzAfvHvhpbypkPP3WQ5sG7GK5kr1u62DVP7crOwBSyfVgp5kyVeqGXxVbdD+plME
+yLqFw0uf3sUjvIvSfHg5fQ7AfLtRwuQDlYKdQEwBGM1C6GyGQpl4VUYlc96nKRXdmj8NHQvvalK
xCqT6qocy3lZIn6a8Yi6D4dHzdibdeMghSmXR0/u7swU8n5Zp+ZWHcSmEWZ/N1hSuYTcOWeY5hwh
buNT4xXPqE5HuzhDesDNj6q/p9jQXKMN24Dziyx4fzAJB2QWNqouh9fCbmGct9Jneb4PMa1tUWUg
s0zJlBHCZRdYErh2QW3aSP2rW1cmXs+9XF76QvFnnMZnXdDHVDbHG8cFwMTAUeiXCUynHTJhKAS1
pUqOz65RJS8QtmlUo9jYoTCXgALyeULnf+qqbu7lIe+j7n9pdNS3EykBX/K3Bez1ub19L8T4YWjE
6RCjAhDB/IvS53h73sXYmGJwd2lMZ6EOjq+PonQvSsxhlCLGzMlKt2Yonv58yMvwjMaWhKOM1Cgp
HFu5LHCmRRsVpqPjPpLBx9IcDKAg/Kg7Qg9t7SBJkSkQnf3u4c+HvXzQHJaokLI9VUdgEZcIlsCS
/EGvOCwarnR/Fg3+GI9bZM1vk+b2zwf7kK3naGhh2xSYiTYod17EoE7kK3XpCbioSZ3usUJwDr6M
7K6o434BAB5QWVfJ69QiClZUUpOSHPif9PuXz3Y8B9UgWz+CMUiYXSQstCKsnV6Nf3X7Yah7SxXT
JM2TJcT8iASasPgsff0hpJwOysttGEQrpOguXigfjF6KtAwXLpFcdYL4ANsG5zWk/pd0uXNPD1fC
xVrD8tz4e+Jnu6RMo7tPbv9lTDmeBaVdXl0STh/HxV2fuplu1Vy6MQTL3izUhcrIBMRNQdm8CBHX
l4oTynoxmDsrWQV96x9HWsFovHHXJi3GF7WsI+HgGJ8MDC9rbByH9obixZiPkEkIX8S7vu87Vp9q
v8bsRWbV1yg2LvOivk8tC5k3BKw1OX4pYzl98MOFVcJbp57kZSD3JHR3ETmV2ps/37HL4ep0UiAi
NIv3hdrKxfsqYYkWwBB1ZqQZvKNTgzMYdNE/hLkaQEPLMW7r8C+xjCv8StRPRoeX8el4cGJysjPa
mF27zCuECFcipFRLs7ql9JzGjM5crA4+ufGaYV0WsHjEAsAc95/hBuCoiy+iLNDd89KBAyUqTU+Q
7fB6vzXM8JsSbh0hXtUQx8Io6YOjrSavXgRZK3KVr+THflRe8s0uUQBrNCgr/bBQPOcJ+5lhUwqx
LRAbOio4aCWITp8KaVd4w083SpMxB5+v7Nwk2crYc4Fag1hlXtpiXZ+YW9dCrNbV03Zr6uIBJ+BX
htCEr45nL0JbTjdJh26OCzNn0FDAizWMVrDWI0OrWMtoyE8yw7cjjxXfU/cFmGe5KePXQBHxUsU+
Yk4J84ccVsFaHuRFpTnWzEuSo1O1mIRim5ab2pODtftGq7O9MPqvlRhcVJZguQAaca2RBW24+H4o
AGDJRx6MeNinUblrwEHtKw+pxhRgkQdom3bVONV6sbbip0xouC1kT7qe2qiTgdZWJV9CGq040Vou
EZnMIJOiw65Ht0ZLQkmoAeIovrMZZGuDdme0ampSMhBhu5kKcg5zLGtZ8Q6dNASoRWBuqwaBKrBY
GHYY+V0nNDDwSAZs7FYBqifJN37W3ye1jVmjdZDR9lymoaaue8v6buTubVmoL8aAXmVulyelzB66
wF5qfm9vRuainwHRoMY4oHtQiAAakYxxQNmRQhxEB0+2MWHrB2CTjQFOTo06zWAheA8EMo6p3UWt
utWPXvsFNyhozIxkQf0Z6NuhZrIzMrEwoVKP2vA+fOQQVUFkAFFgV2FzF5tOkM/zPIvAUUbauSph
TGREu45X+OvGB3igaj0C2qOgYuXgnDWSbRRsAIZMR22oioJ1Vcffqjh4GjPxqyRx15GPUEqpmA+x
3KoI7nSSfcg99ycDi2QWJOnXpul9rJiadKm6+Vc7dR41LYnXIFXnvYsiRF8Y3qlGoD5vvyqOVh5K
b1gUco8YAAZdQAluTFxl+6HZEEiM6m0zZD0ypGecnxjlrCq+u8WQ80LmiATCEbbKmaEzqAD6vFQS
2JeROfr8pfVMbxoISlHRbfwE41V9aOcg8PV5llyFgV+uTUASi8qXH0VAgSc1myPqFNHKS6IdiDP0
29XgFPfyBqu0ZIEVeIh1DeIAttrtFB32fajld72BuiaJghluo2WnpgtEprBNB9EVMVBsyWdCxLzD
f+qmSMMroyWIT/ls/Uo15w4k+aWqHTVdWXIxPjcZtzBI43YP7YbBXBXqi2EgE1TVGdrC2UPmghbB
EADnIe8BdA51Ofw959+1VkGaNnGSueIniNBW0ikMRLWydOlVMcMHqQiGa40v2SpC77ZPOuQ0y1cn
Mdo7CP/PLe1YxMj1yU3aVVO1L5LS22sdmxw/HYoleg4wSJuKQkk+Wg526N/XZhSuoTPEWQ1KwFMX
cla9Boj7AlXyukXoKEi0el+bvESPO0XFnRKqHEClLwvs/owBCnaEcvd16cHRQKHkVfGEspRUp8CH
s37K++yHV3suxKsQj/hGjo+av4pD8P+NjklxJGn5PSTiDaLKQGeSXMCGF9UccI2FNn8tdmDpDeqH
874u9G2LJtYs4I5iYN/M8Fu1GSir7rZpsEoyUukJ0Qdj3mHotg29ARZWRfQaeF8C3FcXSqmFi8ag
fNKkd1ACaPONmFpSAhekiVAjAeo+0/tRGYXBzEo4e6iC5qowGWGmULrkorsvMaZzFey6yIpgCl8L
+uEGGSDx2CAPtCi7Wj8MRqgfkLdraSjsZtfHaEWaCO21bnZKo2ij6Jbxne784JWW80Wn2YIfYD3q
sbRxCM0wIMZ8QWmh4/eGuQv7/B5ZR2wnuqRZ+IWK9zQp7a8h5r4zp8U7rYzy9jBqp+DcZO8bb9Dn
siearUvCHl4/why1iXN8hFoEVO+2WeceQCq97POdOv7kWpbvzAhdCbgkiKlrZnZbZIzCVd+9n37c
AgZ675r6vgvtU1FivkS4pPyEku1cOYpNysFz99NUDCbgaiCxBWiyCKEGoWtJK9seY1SbtHFK05Fx
KT1pwEJeMfeWqlobZESw8M4z9zGOaDE1UUcbywy8RztJm1kNP/2IfJf7mCbDakjc7G6gnoHr7UB2
o0HzOMk2aqW0B3n8mf5rjbJFD9pGB801OgQ5Ei1dvS3BhaY7TOtM884rRkMwrKkxfHk3722dad/S
tMeqKk59WnWbi91MK1/MSwfktgakEBLdXqSDlmJFk1VoQ/NjJ4jHyU0qZ7Nh+n1bNP2XmMl1PQT4
vymSx1ivjRGzjqsC0nyiYLLb4LK8QN1VO0w/5+WW2vyM68pZTfPav5fKUUtl3BX5GpnybSiy5Icn
aMZCX69uYLuFO3qLZCXLif0o+8Y2QC7lhxS4uGW5gO5isD67lh56Zbm28qjm/Q6iVPLD8WAnVYWj
3Zgof2GAGNQrw4jaR0S19tM+rAY2udGXzk1vZ7h9lM+WhePjfSu3+i5C1GHuDCpyG12UPJkl37YR
uF/ynt5FqxDPnOZ7iHAv+1S4m2lSzZGBSFztxig64yZHWmKaDTrEx/Q6ZrAeD8mTVOFw32ADkOfd
bTBY+bH08ts2V707QbXjLux8CoCB7W89yLd3QFr6I7Ls15A4wxRvRBQS+yCyN9PKSKfox7Cpgbax
6bQTMKLhvIgalfikuUnUWjwoP82gS19d02hBwhTJHRRlRN0kCDTyiBbNasNdFAbKyAM24pbsZq99
7D6Q4IkfjQ7xZzeE9NP5hFxNLGuIxHbuF933vk+79XoT5xi9/6bn+OPViFZe+1hQbrtAsdapqYW3
vlmiHoRCxouh7KbdBzmSj2Y86Hd6U9qrXGmqXapY8on+nwx0F4mvml2iKspp08TelKBkHhFpdOjL
m+JY2KLfE/Uhg+Wn1QNgnfMV2lY7R3wo+z7YTTmH2ylfO4QpGxlr4k0YFrwweQ4lL7PLe8Syj5KD
LWGQESs6yM0+BLXfgsuABesFInlwTEleJFUp1tNSXNWDVeD77soaV47hDaw11SEZPU6aiSa2oHhQ
Ph63RU5b23cFjxq7q/ihVentHb//Oi2soM9cQyDbTVuSaGnu6BJm09T0U1gP+CI7d9PaQ11vGhNV
12lPmqp8weoUfZ3xMHkTENk4cDqm7dChRFJtkJzzBfimjPtk0Hub80nktbb0OrVYTStHflmsXYZy
vy6gsKJtHY2GiOMZGwFZPOGo4DzHy1NDvzuitvKS4n8BPhfhHzNCChFvGheDYhtfpemHCgq2Jg28
4rQr4Je8raOHHmJN0+rnuVD/gyIr99Mmb3uY1iDkjA9WoHCA82IplVbo1H57t8Pzv9OG7/aax4Du
cBkl2BlPRetsjvphd+OipjOWsKy17bT07TqmyXcb+6qL51TC8xu3elv6dqLTgunn7VqSqDbmCG8g
ETZey7Ty+WTe1n5b0srDqYZ/uCkr1H4CJd/icqAezSxXj21ujN6OFgCUqgp8/BjRwt8FKvC0qjiW
dtnhGkXIs8YnxUVeKW979En+2lo4yPyWZZws3y2ZFteKukZbT96dd5GbqrFV5Oxg9mWDh9h46Gk9
UfIZlHAq5kGL5h92JX/te1oHb/evdlGMdqAhANcGH76DAoLnPCmhEbUcch3bP5GfAPd1qIVCas/G
ujgB9RUAboL0iSM+kGHAiRz3g4laPq4WuOoNnhneoaEQhjRLbtxaqETsz5MoBt/nko0pxbjBtEuE
Nh4Sre72513iPvXF9MizTwedftzEe6o6Ef/ah9o2X4e2985rnE8rNJ5d2bB256Pg7PjdrTN1d95l
EbsvDiTLX5N5V78Sf1W/VqZMOdo3YSvwdpl2hnNkZVLj+HVSUUOZlBzz9u2s2gr5OEH2d3teB8XA
ZAbRTmynU5pWJCuQ4giGkPz5xGQsoEjax8WvbchnIeBVW/G7/Uo6xfucAcl53nSj0Fxk5EP+e/O2
b+QYSSEMloaz8XinG7Uh6E0asaHMS4Xxfxg7ryVJlW3LfhFmaPEaWkdkpKrMFyxLbLR2cODre0Du
U1mnuvvafcECcGREgPtac43ZaiCFatREyNGnen4QqSbjPkmV0DwfG2QUAbbiBT99s5/foKhIlrpd
9O8+GUErC8CoWEbOzIFpMnnAg16N7e3ncWyrTpag8LTt17m1DlQZ0xD99vPcZEqPP0uw4KjmY1Pw
Vy8jqy7/2G8fJC30qybdfp4f1H25HJQg3DLug6kwTUiM8r4aEo9B/HTNtuJqS1dgnfk534SYv9h9
p9ElnO5B4zHM9goJ2GI+bgtreVlAtd98nWug+hTWoqTc/HturjFZieATOx9S1ygmEeqtFfh9Zbyc
t8Jc5xA4jFCEWGzU7cNYW+KiMcqf57pB1NsBI5Nlm0T+WYf8Yds1MEhMwL2z+d+zjPk/zRiSCZYy
WGRDJzMG0rhAUebZqcXn9vI/az9nk85yz9aEKpk2nc0c5kUB38Ts7zAvnxdFLFJdfBdKD16TPaFQ
PEK1Z4alW2Vipczt88yJLgZ+E/O+/EMtLUIRBoQpRhvuWcBjmdv1St88xBMuZdrvfJR5+bwIzv0f
R/+94bzN3KqbKC9Tq69F2bT73xt+LgdGSboqaFdJmW21CTrjQuJ7aACBXTQRr74WebWvXvr4A4Mn
sgxSPpDTkQ9FoIyQ6WB1WYV2DNP8eb5srSAIA9Bwo1DsuZTShaFVq4L9cuenK7R4uC2yMcv389m6
ePqdBUieeW6+Vm1i7BTAdv79ViYKz9Tij1nVV/64Vd3E/NFZ9PmtymmDaXbemx/U//gTJqiDFwSD
CnBQDUJomGBCGgiVB3w4PlB6YmCXvPkTeCieEETxBCMC4XDOJjxRAadITMAid0IXjRPEyJ9wRtkE
NjIhHPUT6gh+j6TMiOJAzOqUt35CItGPV05UsaSP0IHueErznJgQSphk+6thwiqVE2AphLRkTAQm
fYIv9ROGaZ5VrK3VLPUJ05RNwCZ1QjfVE8QJidgJyULxJCfAUzyhngod6FM84Z+sCQRVTEiocIJD
wbD/95zaCR0VTRCpfMJJEZi4GyGAqSjuCRD1YbLoImm9uGBkVioYiFsXZLAYRRJT0Z6NK/y5evjr
RtKi2+LjPM+Y8t9Phg5k0RYDkOb/LJo/RXU1jdunLebNjMai6iYEQvu5L7LVAEC+tpkPkKRJdUIg
9rX8czfz/NcW82xVmRLbF5UBxXyor23m430excy9fBun+vvXxn+3/tq3rpQEO7v08HWJ82aVF3Px
X5eSgV5dugFM7T9uy1+Hn1srrdPsE/A0X9v+e/HTdX+d0ry6qp3HclTc7R8n+NXkczsHjtfaNHvn
8w7Nx/xsPu/ij3MYB/co5eGPJb+/u79PuuxNyPYVRupz669jfu3z8xh5qSF7Gfqf/9fl/P4u5z3k
UW3vi+Sl7qJb6gzFm1br9ALVStyyOMt23TAMexsP7MtoYrXpI0V+KXPlu2iH7h8usLAb81cYgXxR
GSI/RwWsdcao6jmPmupQ+kR4e9cUqK40qrT0Qr6PoD6aKpL/2GG8BYBvfhhy+tt5pribLmIdSgzi
o2eW5gmWubluq3p8ynv61Xh9ip+CVF83HTwMwxcXNPo3jzD2KlaG9prhGL7L0avuCAN013nF3IRB
z/O/ZzxVeZrNT3j91FhY/vA0RjB7hygwT/OBZRJ5G6uX7X0+rfkEhR0S+OWY8RAfK4Efh0LCc2kK
AZ9qukSSI9Vhvmx7THIAdZ3xnJGUWDgoj35p/kodou6f6b650w0cctVYRb2UF+pPxn0v/XRXmJq4
zTe/8ZLireiD2+ddwuDVrpLohwIIZ5HpTvdYGxiMRlXu4cZqe0eHRMWmc3L52NYUS9fVGP3Q3Gg1
n/H0vZIzIOvAe5HSjrQ61JTOfU4GOKvpwhcG7kky3qtDDWYjzy+5FgV7gJ9EW422XCLa6l9ctSlX
bYftQ6hp16yG65LUPGPzZOQl6vtUtzq1WGJ+S60rYyShYUaWWBPy8LHXvPojLeJxDUn4KRzpHCWm
F+CqFVUoSHmL5p057MQgm43TOQomZgMTtXtHOI98R3HDS6cpES6ayq6q6pg+UJe/jU71FkHY+CVq
Y+nA090iWkz3SWpkJH315my5ibxHZnlQbfRDYxxU69gx+7OlF7js1jC7/EY1KJ73jXM1FuZ5AjPy
ToygHsfqLmsTDaomBBPNeA479sP/IHlE3wRiH/95SrLHe16R0ogplzsfisR/0vsRBaKB1yI2ygUl
jvWLilUCNydvFt5g77CQpZC7ExEvlOQZI6jguRZTffBQPmKs90PpMmvlK15zzqHq8qKFfdIGsIPq
oXgU7lBdKRQaNoGhtFvT29bUTwfkhIi+vtldmr/mfaWtqCCSF1xwkqWlQ5bgxLCWa4R9g6UJ2w9I
5rtLAarW+tVTkRvNRpNOdzCmCcEkbVW7uK5Rg3o26jQ4D/aJeKwB/oQl6MB+5k5m07NlEU7wv7So
URZmkYXHXLeKncd9Pdf0fDaG0iUPaXcTXqYs24aepFZT5ogdav+NpBSOtm920Nc/xqp6HqCCPeu9
iqYblnuH1ufcln18rgZc4rWI8qPUHSlDcKLkVdXpBkifMK5enrK2Vk6WpUjQxWVPf+DJzYnGmTAk
XhPqwddl0lRbhe7QHc8wHKXgJ5A0fa0yvMAoubN2RVx4r3USPZRSUR/CnBp0E/ms5Rd438F62vfV
eCZNjKJBx5G0ElIZFjaB0HOK4F3kCoZ8KhBxQsfuoo+0+DXUkQ0VifO90YAb+Xi9rQm7osV3dHNn
NwMsHivTrjwllFVb+Tgj41Z7Qz5lex2EXpXCqQfZ5gtH93fCsf3vMNKWVYI9Jzl+5G+2MG5u35u7
0gLJGoR6/tBF8U43w5/VkCeX3Ivt1TjBmCPVxD02B5kx36KyxDGRAHCxyaabJRQ6HnXnp8e0Iy9f
lDx9iefDrhHjnVrIZTWk3htV4lheViTLxtHP1pTg8h22yErKJHsI8Dx7Gzs8m8MkqomgmQDF6kqC
UC4OMWTdwahPxL3h0OveJkbVvw+V2DoEyXipixIHHr8WN4r23L0OqmlhCUD6WZm+0p8aVxJ8EMNa
vOeG8DVh0Pvux7W7JAZenoz/Wk4kFI+4wt+rJTSFVd51t2Co80OuFpTMVUWzUoWSbaRLj7CBtbBS
HVhuSWxhcONMavGgvtmtfVICoz/pajCcrCE1ju3wPDudeBUBVej9zqHKi+hKHfu61o2VEsi1ZmXZ
W9XDMB6LMt8Y06wox4duJESJ70mx04ym2SVtlwLqCvwHhTB1MaqvSj/UT/MkHZ7skS4hxGvnWEax
8TxhGEWSEGWrMu5Jv+m7Cn9F1el2glzqioLV4jyO/aqlZ3hwZGmcSDa57WIsXBAo/iIyJNBU2wcB
HRgvFLzwwsmz7ITAgXhb6bTLOoPEC4fevBktElzNzteRUfRHvdYlFp+KPDZh8hYU9reSDFBrw1sq
ydnddRUMGzYCkp/zLaOOFPR/GR4qO7MXiabYd/I29AZsKmW7sXbuWMU+6oC/r7Ij9DMobwmJAUoq
DBe/K1NVxL2ILbyM4nJjUra+odM+bht8sjdJqar4xzG8kcb43UBguDTN0bl6Da44dV6Rqs7zb7OD
B8998puvOGEZz+UkDFW1kluV6frnrKJr+46EcTDV3eelx7PPqjGRcdE0knS5GYl6FcOxzDEjG8Lw
iax0+ZAZ48oKNP/Om+NRjFYC0N/BhsR/Up1YXMNU7/G8U4gTV1fO1dwrPLaOWo3NoZViTCBbdDqV
Z7lLJQ0OhGYvaZjDUC35wZd1dSpxm0DBeo5J1aJ8tLonjLGeuraaCjfrt8F6HWLLfKcGUFtTaCMO
ll82SKgNHkIlLm9IO401OG/YX2h1NzFP+TUgNuc4T/o4pxgseolC/FpsWV/HCvoGro36zW+udOmy
beMWBuJWNFpIF8HXCflmaKJbQ4YN9vMsnQ8zw1EHrImCYRROhjgufhsKhmhGYCX7ass1jvsRhOya
0DTYLRs2b4E/8JnqGu2MzUVCgJ2ki5lp5VETxrDCSCz8SMl4t1XnrB3XD9Zxj3JMwer50Kd6hA8T
3kdW4NuwjDFlEBphxtyva75V314BFcMb0BPGIkrVvRiLYdMAeTg3RhnfrR6LDsfQ9SsmifFCa+Uy
iIbyPS/R1iQ1uUpCvU/cTGphwwwzxMJKMMhWzJNPeo2Sc6UChmRoe6tp0g0vZBItQfSBoNt/cuxy
C89BORJgDy8u+VMyvsCMa8zmH+IS8PcIHHiFHx4Gd7InB+TUBWZ+FzGAJZ7lq0HbHmsPO/rWnR5v
Tpg/E7q+BOCdj36ZonnWE6TyeZKRg5M42yTDtnX17N0uKFbz8qWS5cFmDGV8NAuJElSIjfxe9WYY
AleoL6pThh89f2p6dcGukZhSRaA58UABapAAetIbS72U6VERjdjlDr18J/PR9qrWsnYqQCGxRjG2
qecbRATVIQmLZBdb4q40lJ4XldZdfJxenyJipcSunP6a2SaU0kJRD7xH80VRJMkuckNgGHqPWZEO
X34oSOQqZOyr0sQgHYM/MSLmDyCDxDFkkCa2APxWvCp5DZY8sFxBhkzxAQr2yBfwGaGMmGfnpqrf
EWyOL0lbjhsimPqHiUltGiXXIPGHx9j6kHqf3x2fnoIb1s1aA7R+jx0S9zYBHzwmBBoYjEFsqaSH
BgyJdJPhaGGCuO59Wx5jQsGbwos+3LIrzhneBiCjvYVmjPlKKp1yKJW2IBDq4/SH94dFMmqwly1q
k5UUTnNt6rJeNW3orMK2F2sKM2PCAUa37QK0LbbrAxftPPWn2xHhtnP75kO7X5gT+kQFeLVOheLd
Bm8fN2P/mOQIxLQR7bAsB2MZNHW7qinEuIZd9FE0hrnvBJwM0+sw9s4dd9nVtbEtECsVQ2idfIR3
i6A223NVdPUSA5rxCNvS4NE8mDsZGuLmJ4q1TMKgWDjNQOdqejqlcGCXojJ8e0kn1FsNITmrUbPr
Rz9LL4rMA8Iq6aReJXWmqQwPFB/vPzqBj35qraWa4TLWGxtiDe1KlySwB3oqexhiyVqLR+9t8PKH
XKdW3VHs4Yxmo1qYk79IrLnBjYrNa9lp+tUcVXcZ81Kl5GD8ZefEcBxnOHWqz9fRjOlabIKixmPW
p97LKPxxm5U3alcPuZ7uOiTG34ROznpExbmpFTM58kXrq4ETH9T+e+wV4ga5Wp6hFF345umNA1d7
JwH0gJp1+AjNFpV3ecYLJj5TXGs+tDqWA2OEdbioU/2o1G8Gj943fVl4drvE9A3bS1nA93f05J1Y
HCdfVxcKtv217r340iu/AxenUtFph01qD5JuHA4C3fSeTjpQlBRVA0pNOxJUrQbEyoyMg64gT7EI
6p2RPL53rVe9MJigPjrygpsiQkYZ2ijWVo9qocrd7FgdkFwbz16k1cQsSHBo1Gk4iXlHBifcVcLY
bVG3xr7vwtRYAySxESDg72Ob7YGy2BZYY8gYYPqUg7uiS6JOu4Z7tSryqjuM02rFG7rD1yxeYgTz
NAyJMGs4+PRR/ph8LQM5XFAf0jqrJBbyIMm4wuWxNUkewka4IjBJxA6QAUim7gzbtw/wPpRVnPfK
bZDBuMZx1LnGWqfxkruZoa9gkajuFEl99WiLS47APyg0LFwQUWGwXdxcKgIJUOCs1sZju9IaWTOC
bdGjROmwDIOBZlDnTh4G4rVublMzPNTUuF0wUgz2lYq9dNPcUA52Z8y+uBcZWNK4bXyINlNBb6zY
L4bjUI2E0wG+vjHUVdRrmDEBeqgQRGWQ9o5B5eB1kk/hSyxrmtS/hM6Ak0q+VzojOukCEqWfjtga
mv2DlffxrnLd9kQ5HE4Z88d5EkdVt7HIjU3J0/SEu6U0yvZEnRs9jRIz29M8nyIuSUvD3lVUdLLC
8DFIMLpfdVQzW5gZ72msOReaZzXUxsXi1EyTeXaeoLAvV4pqiqXWY0LrqS3SnKxBjcMkaCSf8EnB
6TKI2/WoliPyuqlPBbBu6SRIbhJ7aMXnQj+rKBcVoLopSTzjgTDsjQT1o1HOBk6yt85Ohq1dO+Ks
iVqptBhji0o1jgAdjOP8SaR+vilisLbTcs/JzH+XT7N/t/29TKcLVC3m1YmnHuGYljs/hyD9uexr
97xU/4fd1CEnH2uyXHxu/L89/Lz/edeeoP4rUpL9//dU/zqX3Jq6IHNrs7K9VRoMeIH9Pst5xR9X
N8//v/b9eQo1CF7dgD3wewd/7Wre9I9juikYQSkpvy+H/BqZtvEdezSsA820erCKgPFYZg9rKxnS
d81XSBLWxndRIj+HehhfUGpJxuw1cNRpUz38iVZdeceOu1iHqCGPDC/VG3xYfTE3CIV3TALhvbSm
A7NED82d4nrJk++V73MD+qkYeihj+giUv+EuynHTi0p5JdS+m1toxAXwWAmt6xg4Cn1fxOVj5iTf
nWKFnS6lZhEVo7mtGSfM3vxLidrz8+yCMEPoO4ZvxInijavJ8IAden7PcTr/PL0qE0+jXiTPZmYm
O80OjK2Vle6zFkGbni7QbUC1hFHdPwjP7w/mkBm88G3nbaTjOd8bve3HpUIV8CUpmuocKvQQ503j
5ImHT/kRWHmyxpqtPbYxIcAGIPPnwbXEg4VNyJ7xFcM4QqO46rYububR93kPhlr9wrpTPGpEovam
MzuyhPqrk/Bzm76XrA7QwTmOcp3AQ0csnZA+M8b88BkbTQ2CAYVmqtT+yUpq4wLPDSPo+bpaucKl
vX6rQl5gY6OBhuYv9YDUhP7utGnrhY9KmTfPVOphilSozlZYYnzua/9h3jcBTULVUWk96HHRHJS+
cNZJPw5vvh+u5hbSQdsngIvjNoguHAZYtuJNv3L0aPiGwfAyB+n2zUdIs/GKGoNbXl/Pg0guaAW9
D2fCmHEM/ZJ2dYhUBXe7IA29D8XRD0Zkdy+5i/ytsYtyK/sk/oa+fz03qEpqhqG0O6fI5t6Ekw/m
2A3uR2LlL/Sr4ierJU7huT1qHTlq77a4zuuRaYfrQBXxsQE7fAcWTFZ83jDykwUFkO6DEfIjV7G5
wLaVPerlc6q37bsTmcnGcju5T/u6eurT8Hle7yEzpXpd2NccI+WT0IiUQaPyPtoOilngO6+FbTfb
OtNDRLuK9uJ7yn5u4Np9D8WtcM/UoTgXdTJsm+8LX8x1Mmp6JiJn7ZzQMOg3N9lbRp9z3tILBM5B
fYczW9W7J9dVHsvMvWDzmT1iG4NjyJhDIsLtYj/PUm3qH4Ve/pznPic4Dy/iauyOn1slYXQIPAiP
qt5ZxTLO/Yfcp3dVTvuMlKbeJVEslm1t/HsIV0FCpWAaPbcgRo/wXzfEat77vMz07y32O/d5G7PJ
u3WbmON6buBQAfPQRj++TtnKd2mKMLjWqv7I40K8FjXPhz5PHyWCgjslQcTnM/FaiiE6xjnR+3k2
i2HHaBiSbudZv6A3mhbc1Jrk92ub391EZC+KE9rXxlbe5j13LUpZssnjat4GcUu5akQu9/M2idCe
8bRsb40FGojh9PT0Eq8UN5fnvM4lCj5Og4KNbGtVZrDhkSFeU81Il2Wh0kOfjltZ1jaIi+Kx8ofu
3hKBnjeyqSA4BpnZ8rhjI0f4WM8CF+fnwUZBR1+7wib6PK+tzSsdkfJFmppxrfzxfW7Ut0TQQYyq
q3k2hJ27Auo9fJ67b+fPglr1m1WL+hl25WJupdtFzouakUb0EeEkQ977PxPqWdXz2DbjGWJ+ufYy
rmNeO6/4ajd/GnL+7600nNXXilTrkXHM8+2AdDmNkwlP/3vh58dKIR6Hmef+a8OJw0D4K7okMJ+w
NeeMksFrCW9Op9R0GGxl7bBOMo3qmq/NwqzJdlqZvH2d+eeeiIVaa+rm6M79tYnVmgCF40F87oZq
SW3hJgTU8sn1OiCVkE1DVGyYN75WNG+EhiF6jeXK1DP1ZHtDeCaEY9P5Nv1LzRuJn0C+ZPSrvkNb
Ctio9nda3w6vZhGviJs6z70eHIyixMW+FOFKbZNxgSupuM4TX9biKs083NYtqvy/ViSJrm2UxsLq
47+3KFyqZWLOaTmvIPAurvOuzKbAtLPCXPNr9/MnDTzr2s9xOvlrRUjmZQ1xCG7QdIx5L/MnL46p
04jjjIrt/1pRDcjbQnwdV1+N5yZ5reLXLB1Si9NlzcvmCY4lGHIja1n/tSLuSmyPSlH/vUKpK21J
6YG2/trL/ImoHc8euHqbv1aoPQUelQ+C/q8VmkD3o2Gj9seK+TQouIXgqWnc++kCv26in1KnI0pb
fK6Y185bDKrDiK6e5EL//X0gQCNc0qA/+mo8f2qmAmxjNMa/V8ha/nRszIf/2iBBNUE2pv1cHuGS
fAmsEEEcD4AHtLzp2lP69EFGFGantsChy9fyNT/j8MGLx2LtMYC75YVerv1GeDjQK2TBGMrciOrV
a1lk1s3rArH2GFre8ixp11j0aDcZRt3aM/PxljIuWEvNkreAmChHC7ubrPj3pZXS3KQ+4BllutUt
yA2Vo8nyhhJWY39mdpNaYKypBEtuciTbKwMl4miJxdoCVoJe2hjXOv5VCQgWembiXal2d9dSmPaV
NIc3Hc265oSLuLbAoC5cUWinqNegS0PoOf5wDXD123ixj+eV18eblEK7qwTwv+FfJK5eZ6asHepr
npEi8FNoElI2xUbGeX5NA4F1UJqnHE2l3AzvuWve4B2VVkN4pdq12XjmoFzSqmo30i68C02wGtd4
Kct0lBuMPqyLjJ1+4wVoVYIsHlkb6pdA1OrG9yLC2+aIGYhv9dRNuvpGeqnkE3l4Q3oRsRliNsTT
X8AkIAMKezK+efGiV7l68UfnY17nIJI+pS6P7GFqCpYmPKSK2y/ntVrrxTvCe+Zq3hSwWbOZvLI3
89re9byVQmxsSz27dgjTelxCQTan6Gl3VHvPfmasTAFUk8GNn2ZJFFWLRKrj5yxD1amkzUvPXls5
z3mV/mPhOXee2yZV9MGotLnM62JHvGDhGF7ndYZS3sewVHdaESVbkTr5pixR5KOBsnmShw2URNuz
hoUP/2yB20aEZQtJrz8bGHmND5fRHVHl/Kd5pIR8hLi1dxX3Mu9nngQDfkSMCkhx9lWnL+d2nwf7
nFJ08IOsgLudmxfzsXntUk2lVNlksdueI0AWy0xG2Ye03HsJiPOpiML+UKZqvE6m5RXmX25ix9/w
MlMIYOXU1XmZ86a19zBU0w9dM521BGuzVwChP9sBWMVpO+w5Y6qWmpwyBN9+UKEIU63GBkOZmVT9
GvUVm3VxGQHGJF2X4lisekfLke0NazeN0jC9/B7E40PpYg9UOEm3swTyMTUPh1cvpC88N+i0elkO
43ApqLU8U01jLfs6L7/nA5S4vCPfI40eVrVHdBzu/pNUi2/zlkUd1JSWt/IBM0GoAknF88RN/Q/8
RuYGJbSMlUw9SeaHFx6+aeiVQ1GeyXtV5/lTQlj/ZCDS+u/Fn7O/l4UVYzobe43PzQNFZx/T2uj3
p6YZ0esUHuEIlqdanfWLv9pZXAtRaGX7tfyvwzaV3m6MgXhIJBV28Mdp/D4Xv/YpzaL+6Y+Vvy9n
XqZBc1kpRqd8XtXf51KMxnC0AaJ8Nr43uYqtSVE8qNMk1UbS63Z2yvPkF0naaFPhJE8FlyBOhGtS
Y6AXCNwU6BGjkhVQyDVxLQKCqgjuWI4IUL0DozwlDO7zshJE2ioG70h+Tn0GldJLhmE+JWJacO49
46fFGOJGclHftWNi4Zs++o+6Ve1x5sYABT0FAiN84Rd+IlclRZQrOFJUB/jJpo/yH17muQd1DPtL
HunGvpDjQ40iQE21E7oSwkGljb7PigpJhWyeEeZP1ZVgtPLe0SVKarico1HIXRtVR6nA7Q+TbngI
RIO9pt7fqPcC3GzZ9yDSdLJeoQuTQ0HYVpFdTNtsH0WVWGdJpfE4BWkQY9Sx9ZU23hp+VaxtHZfL
NirTjasq/aPslAE3pvyM02b/KIZB3jXjIUqztx6D0KvieeVLK3oUwXl0n+eicKv8Ew61eWu0oX8Y
3SG9adWveHLNq9PwSQ6Wsk+VJrjmQk9WSeBpb0HXH7J+kp3ZQb3HhFlbmVXQrJwAjbnK5a0JAixC
1e1v80QQ4bhQ1XoJe6t4cwrrBRHBZI78rseNdW3oTaK0ddyDgqPRmgzYsMNa1fym2eMGgOZL1aNw
JAoe+fQi/QRfbfgl+6SS9pp37SEki3ikpKQoKNrp3HVJOcpCKqW/KDSgsMQkzV3i8moI6QswaK9H
UBHUk6UVNXPCeAuhBq1MiwBqWU0pbOQS1LuR5Sld4FEWJaE/0MifDS2Kn532yTPt5BKHjjj0OdGh
IksuvFu3Lr7ll9Kz4ruqlM+FEaenKrpW/WPodNE3qogBrTaHHv+9gyiCf8CmgPeeIomaHME9S7M6
qe4mD+LyW6bH6j7urqQLg3Macl2C/N1Lwmjq6I4FxFfPo7bUVSmxrA1la/VZhQF0gyqY+OcOr7eS
+n/q1tp2cJZmi4K24Z2MdZt6ahpDrpAM9q8B+T5IEZhWBsEvM0t/ad6oASVX8LGMVwAC01M2OP4q
JEm+7yrfWlbIxNbUQDjrGT6VEW+gUOdeT0nojOh9ZhY48wqxjrAHvk9L0pa/Hg5UbzFB+bNC6GoR
Da2ysRLrXZaaekrL0qSWC5ta5CVlVoLbDOixO6XFXkLF5SmI2Z1GVePVILmsRkPx3Q0wGuugDBxK
t3nxlKS4NAIRUVP4VCDX2DBJndCNoTCGxu76rjlOdnBCp9madhCeyGu5ez8X7Ra656KZst+1dHl6
2HV8UOToHn3ES0tfQOOml9Hu6lDPdkFU9WB/CHsMFON+qGn1Mrp9RxW7hxtYmsuLHnobjQecroy7
RKbOmxMplwZjp2ihjv4u7rSDQ57zid9/gTO5UZOoDdJdZLTylKt5ugumTxQvpeR+ZbpXguygBORH
lmiX5UmR5RWzerH3ixbDXN9wdn3NYD5tmop691jeCvhI1B1gEd+ZUXwlOwMaA0kEIiiOaI70E1VM
gw+FH3hLBv0gXElP+ZQJbAUCOHoIekL8JxmWDeSB55Chodk25dGYqv0i6P6nXieQ5LipezBhliyq
Lmt2ce/+KLr8JOgnnw21rpZi4hbl4k2G1V4rKoB54j1P0EkOltddP/vJ7bXlZXwLKqGtMqxL8IIf
jXUivGYfqKXYpE30Rom2vHflqSzs+A0hoLbTLXq4FrqIdyq9pnpCm7Gi4xJm0/U7NjT2EkGE2NLD
ftXIDtyr0PmWNZTU01cRjPszdT0kzgBuvrCe/BTFudaor5o6KEdpUkGvZ9gtGFJ5sWt+pF2CcS5a
y1dlKK0XJ9LfLAfxp+pNWhLFWFnoeradEVqP1STe97347DgUaJFKvbQKPs4y00+erayjoWvIAQ/6
eUD3bYf6OxCsZJO1PtalUooltyHb4SIG5bfMw52jTda9XWec6tRiksV3cGvhuQaw+Jg1x95puiet
LvYw7o0lmR8Kk0fzOk+8rDq5uLodezuKN5RwQ7Ufo+qmMIBYOdTH7R2H8adb/KMU+HJNRtK5r38H
Fec/2JeYTLmpCOtxnkQie8Xv4qTj5UEdJCowUTfje6VlT0JtsdGOdGcPIlisjTAKttqMj8/ch5xP
e2Oo8oOrdvHd1JCAh4ZrvEWd+oOhgPu9ltjIu4aPbN/4JwjNbAOS1FxNRjn3Xsl+qjZa9WZSs6Qy
/9nU4bDNZP1EzFZFbRWeVUqy93SM00M/xSR5MWt78IxU0XnNs1ljmmaV/DfCBD2QoVr6i28bZ7gX
ynfFgdQnAhza2xh1J27niYYERotuICmEEhsoxZpxVbmNTj0nFg76UGc/GpQgAM68b2XcW+upytWt
yTj2CkZ/prT671H/s241sXfauNpTE70zQi95NfWScg1AF2uEnxsxKTG60IvXaIWgQbT6QU/q9Hyw
7KZZ66RIEWLxKlWT4FLnSXzisbHXEs1Fgus7i/mvJAPzuRkkpXxTGQdRRFhujA7KRrlmbege7CRu
Mej2q8fEindp7esPbtw3q9CiY0tX+RZRBXkYGrshxYc+CCFrcu6w+G4Zb1DyclFgpH8rDKNbFmme
3LsoAjongrVDuG3XUoW18iy57BP3MR2t4uLp3nrmkLrEgJ+0XCJtS/xbiPS1beto3abpISI+nQxG
8GZpm4jc0rekrpxDYEDhGguipH6ndkd63tYizS3jXhV9ug2qHldxEcgdyG+xyIk5LvQoyl60TvgH
TS3jpYxLyqFy+QMmEIN+759W6wgsptW24TTXViuDPVwHknZu476W+OXhv30OdWNN7k6iw8M6sQ+8
cSMd/RH6UHCkPj/eugHQgCTSiDKaQ33r8QRZDR0CZDdqidd2pb1L4//D2Jn1Nq5sWfqvFM47b5PB
Gah7gRY1Tx5k2el8IZxOH85zBKdfXx99bhXqVjfQ/SJYKadtSVTEjr3X+pYwNjR48rWpaT5Rmlwm
JfI4hFruGj10+dgV3lEmii5318d7As8BiXRpfhiWE16s6y8eUsfNglm89epou/7R8szoSTqqfjUF
4RQejQwWo0nTnPfCcp9jPH1Z/NNFXRi0cCm241Qvkl6BB5hMrLRukZR5JYKebhjWWJmzi19+tHHZ
3FOzbwkvhsv2fRNbnfHb1vaZSeK69GyTilUrt/Py4WWjG9ephQTm+7P8fbevWmsDZu6EWjl/75x2
zXjJvsW1e5x9+EJSI+a90pKc1iAeEk2NxVtPt7YfWvurc5N1jhNprfVdTQGtA4OcXNzhw3//Aq0P
UqNxRy5Bh6+Km3zQUvg3s8Kw5s3Lrmwfvr8q4YfaEe2H1I1v5qJ5ZXKrrVFQoqBpjBdnGE4cXvyH
zEqeuczURoZ++1RCgZyFwkebhu6ZI4J1UFpBRrtbd3tfVc2BBJ/fCKGTZ9diAGcJYfO2yOSZ0693
7QgOJihxTb4mbJFE5ltpaDp+MZoXbsF7bUpkcTVz9wQ1Wuh1zT7WivNHn26SRXmhdbyuss2MdRTj
C66JYUyTVn1Op3ayhkOo4B/OvWmcMsAYu6gNb9Yi8B0gJJ9Q7we9UNV5CudVWTn2LZm08cGyp0M9
kYkWdQgiqj4SF2BQLRFEmntgqCITP/xIIxFtTHZdYH+t8Wgz1F25kRp+dWFK3i2cmZorOMhBWD3I
5sXB4L+to7rbKt1CED/Y5XpK9Jf4O32D04q3BqW6UBqd8ISTR1sT4a2/Mw+joeVXr6ZqyAPPtIsU
c7Yp8SW9p3m14eQ6fUbNIFZzNDVkU8cQaEY73fkVkIAxdrPXUKnx6LaUKQUbrxBQMyWLbDG49g8x
0NBTrOdnhmviMo49Kh8U2DPykNdeTiAAa0xKBUk8a6Mw1SFzkL4BG3d5j+ENxb28q274oKgeHgC7
uWv6AN6OgdZGSKJsQcX4tyyM6WZEZfFJD9C8ft/Aj1VnoOYI1dgMgCPVxFtTGcom1/azLpGGRRYu
b1QqG8CFAzpr/s02h5+KKpqmXggRLHdftd7StqmS2Z4BZxN2aGqXm1BzQeP2ur2J/VHdFOEZLUqC
Kw3PpcgyLu6QvkmrpY0xGXLj1hbhfnFINlFlmSfKEXtFkFpz8vM0Omiux2lmtA0+1L3N/NpvZPIj
rVqqtGaUQWeKaZsKX4LuSMj+8aLL982glT86Eno2Imlb+I/19BZpy1Jh1RfLH7MHOwvNrZCRe/Ek
mxnFz3y2alltFHQglIDeuB7KML5zqvxRkcS7CYvSDoa2qV87wg7XPpvuqpbife7C5CG05uTBUdG4
H6b2I1m00mUad+farP1VNKC6iap0ufyQ8RSdNuyncsabNlZXsh3TvZYiMol6eJZNbDjrZuDTO3VP
pn1TE/YW4Tf2Ezt9vh5VYu0x05B1QhPU6stHRkDTk9ORg+I5yMoyx30ES7POldSeS8PYaF1eXVKW
cEOPD1SXSOXYdDaWN4qTrcF2wX8SfEuVyQ3WDlbCi+rZ1IypI8anJalnsiMIVS1y0NgI45PUTWhG
ZsFu787ZWbXlQSo+UDMCzm22IK3CaNwSN4nZzZxQvA8fpl67t7boi1VhDniC2cLesTTE6Kje0WR9
RhlORMPC7VHiHbuUUFXXms3nrTIQAtj12G4q37zzgo6roqmIWuo/ULGEUN4S92GxVh1R89yb0Zz5
Qwl0LFybkTXhRFd/wvyGWcC/zmQMs38v+FVZkzaVwW5iTjw9IkA4VEv0lxIFKvBFFc2ALOhibDO1
FRm/OFexg1XqHXPI70iilm6ylpLW4gxRpO1zo+vhgdbedSyHARoMoFoNT8TKomw4FRj+EqNDNRCN
F3JMwmco39vJH7Xfw0nF06PNEvYK3BouWpptzD5qXrR4CB/Nar4xvkg3Pb3hazqRoxwr8KPJ8EQK
sP2uzVNNciWa30wv223Zt+oM4thZjymDcv+FKAv/QbejfJUTZf3E7hOEhhFBSitXk2LVGUTfrAWq
gmNHdcXak0/PZs+MVdcKUM+hQNrozvZLU1OURLPPIq9N5mpM7XGNmszcKV1Vj24oPsd8mH6kIjl4
Wd6jNEunHwkRilAqYzCSDieOb3XmbKEMB6cJuYehZt8kX0kssx+ZloZbXKE60EO/Ciq77WDF9Rj4
aBjhgirtZzaN6BHf0M4qOXCMhnqPwx57Vv+O0JwTUqX9soAUrP0wrLa2WNwt9k9CKt2D4en2ShHM
fGtp1gCeGRfIXNsCMWzKn1qF+4nYEbmDpPq7tdrkzRzoUSv1VqmFepYi5k+7WL15xujtygr4TlVo
WYDC2dlLzSMjBNfGTvE7n8v4iWWAsbPf7XSjmh+6xnrpKFQq3uaftGFOQ+Wu3bBqTppNH8lI6AoO
o/72DfVuY1gKs9l9hqNTnbSkcta5oUWncRb6ytKidNsx/X8YMglOtm+WZdX7XBD9bl37X53nrub8
M2/GeIEwx7eiZ2n22wkjR6SfhLq5bgXUduohcy/LLAdrGkqNeh9qXT5GZvLnLJx1Mb7GLv3Bwo3l
U25j8Vcz7lspQRMZudo1ZKZuPCZhmzrM6P95hfdcTEW9bnsUTpXKyi1gCWY1WoNjYu4fbD819s6U
jRy9/bujGmYJyt5l+iiO9Ty/4Z3Fpg1A5hSZzavGrhAUHkqKypu0h7TzrGPnGXMAP3qdZQ69Ha23
g6qzXrOkQLyRVg3HlFcPjM4vTYpL33qPUd1816PJcbSMvXLH6PR9Y7ot8iW/Ppd2a11NkXyNQ9OC
HB8Xkc3IjKa2TlXs1I/fNwbdWlNo9dUNkSy5kbeFmhdeWk1vdmGMScGpLe0xROmzY/CjQPythYzV
u5R54LdqJbVXV5+cm5/M2UuZHM1s/pBRbLJ3m80lbJLHoomrDbaS7jFzhx+RMpOt1JQKEDfND9Ra
p6YlxrvA+TQjDnqcYnN8HMJfo63Ug79sQ4aJroiTMEjiild5aOrtd78lKVumfcvcT0tZOnHOJIER
ATdonbS4xCrsYFel8ylxnIcCpAa2k4KJcq4O39Uxl8clk6Y8laaEw4hfikNURSu7Sz6d0XH21QLl
mzAWmar+VdBBXreyMViVtDrIoNu0c7LT8EJQwtm7hmRmjDqDfS5N2pGOW5RbN3WGszVsa5sqo9UF
kJwp3eRtHgb0at1nP87QTTBOQspO/0qfCFDOiTgk8KrgSFTqJy0t94ODt8o2LyCEDMB0bnqCmcZ5
bvTedY1nnI3OdkaUv+VwnZ0FjfBB8CHEsBBuIp7xk2IEGiTb2Ww9PvPSfhla520U/ripc3aSYsam
H6mGVVq9Rw5/Sc4h4OBIkFtU1FvclOG+J68cn3h5yydQfaLHO1JW0y+Kc5wZfnPJkoYLllBJZjzd
rati64MRBJgYBArQX5Iv3BchVhk9hgO2aIZU6L9AA8MlRhnS6KL4lcj2AUZr/WeMzFi0YfSEBjtd
F1m9Ea0mP0rayQFHsfSxC13ivBrvUTS32R8xiXSu9dy49S9IiLtGs8N9ZeQfXoFHTENS9xzd1IL1
7sJYnRvYkgcEvNYWSz6SN62ieFQW+BWEbkRRvA4l/q2pV4sGTy9XfgYCvGuz33ls/krMxDzHCSh6
t2Pfdtuw2XtOPK89v8u2vsGwg+ofNJBJt8cq7/0iIHK9zjhQcsG3D8WxHKbmk+Td3yYMpvfSbdwV
9tMqyMOw3aVtl1zCOcObhyWit2J3U0BDgXmlVstAObB0x2dsOvhnO+6QjiC/73wt0ONWYEJsxy3Q
LUF6qDkiXwRmR/SI/Rj3WrtL6OqsOAFIy8ZP4Hk9ou6mJaBYJi0NFUDXQmm8X5wDPBV1x5au0Uo1
MIpW4amrEv9YdTI6fd/Y8EJ2zOziS92XzD3l5J+mpPZPxvJVp2Y0ca1RblnOxaoe32YwAcee0CI2
TTN6ySs0y3pBtCY6+vEZ8jU+D6ulnsmUt/eqbDrBK7bWwiiomzX0MFZq5WfpjZ9Rh3sm9C1cswzk
Z8kFkqO8Z/jjy25DBtqMP8iB75NYDyhmYgwb2QYLx0n5I9r9wnjsRj89OBOKdcRo8TWztZzujnsS
jT8xZnSqtWeO7lZJVq2WQiDQWhZNIZR5tKheG41PfdnBLohcy2RC2f0UqjilnRnd7BQBm3JzbTPJ
mJF/aExbROA2RG18plSwoD0JaqSjYySbtFSB7VEBssrI54yz1CHuwzvyb67MunTxEuq/58ElUoyx
qq3DAJn1FnRU0TCsSKtxx1P6Mlv3XA+SrTYyvjoJJDDNy3GvdwETKK6bRBhgd3Bc6e57FpXaCebV
oY8wVIwNH2sGR/2mL6Lls7gcR2PePAVQ0GutrdPFX5YuoZhVE2oEXEL/j+CH/xPDTXamyazdEo7t
Qrv8V+D4pE9wJewSMvOyFg1dQeM6toBg+6AXJvkXWfh//UvgcPePf+f+J9m0LTEQ8n/c/cfuq7p+
FF/dvy//67++61//zz/Wt//98m9/Vu2/XW7bl//5nf/yH/nx//z16w/58S934K0mcnpSX+30/NWp
XH7/kuirWr7z//fBf/v6/ikvU/319z8+K1XK5adFSVX+8c+HDr///ocQ4r8Bnpef/88Hl6f69z9u
vBSQ4P/6Uf/1/V8fnfz7H5b4m+nZuoVB1xS6aSzRRAOXyd//MO2/uQah8WBhbVjQus+bU1atjHnI
/RvYZMN0QZAJSxgL0LxjL1we4ufBseZD7AHgtchY+eM/n/c/AfR/vSO8Dv8XID3JkzyT/x5qJWgY
L+Hx/BFAvF3X+x+A7MJJuxQEkAC4+1DPjXloGO8oimg2u1and4VWjcMI5qy6wzWbRzd4OE80ai5I
ayhKHFM7p7MkQacnX0O23mtqWBO9hrHdMlz0XrkEia5QzRb9iLcjZM59pW787LPUu8ba4L4SyUwc
Zje8ZBnGSmdMd6WqHrS5i566MsZQnvhgfUVsv1pzrQ5OptL19119UPG26QrU05l6oFg2X2tj5hIv
LGxqqWO+ToX+ldrVdP1+UJP+Gssl7gIy7DjcpN2Ly+9GSWG8VhhxHuyx+uFFrfFa6FZ9mtyEMNLl
xmv0pZCeMT8wV+VzJObXVi2UYw1QAScr/VWnKg+8hAktnZmVo4v2Ba3Cb3v2p+sYqokhnIPULraf
NTHP90ieK9f0r547fyzzrCciNrCKyOG1VlAKEoblUGq+704ZPlE1Y9GP3V3riGTT67PcybCSG8X7
8GCG8auz/F3gOHDdLM/bb/mE02owT1WtZ/CgIYUNwrs1RpY9YpYUr7b/YdgQ8loK3mcAjDsHC9Nr
bhhB6M/JOXTbhDyQQX+tJzBgteVNwffzpExId6KDwddlcniAi/oGa0bHfTwP+yj1ptcm1zmwxgJy
4PK8J0u8Dok9P5TkH+0jYQiWdT3o+yE8V9nw0yNp+K78W23q1asdmdEzTcr99z2Yz4hfHD8i0VS9
ySkqX2l9eOfaLgCvzrJ8dXrXPOoxx31afEicbO+njq1/zfGIxLG+y19Haq8d9SDGv6EoXquFSWUn
Gdjewc5fQzJS04wNzY7mnTvzxjTpYpEnn6SO3O2Uyuk+A5DfmD5iRV06OyRZ0900VbSdhFH99R3e
whvUHOfR120Eo3ox3i2/oHlHfbIpHHu4WxOYRRD85vr7boHkDvt80qHWpmda27a6pw0hSYmbA9ud
iv5eUzYfc1gDf911/Opu6QurXK/0FR4/eQeQ7Z4npVFCyFneQYPVV5HJ9+97c1XuNNrYZ/olhD3K
7p6bo3hqCmDL6BDubWcPa5mKRbT4+U2C7GpOGZ1/K+p05eAuvJVlXAClHI9+Ec+Pf91Luw8Diftl
4UFIld1LrSPvjX7W6fsulCzYYqnn7KcUpDKIP04PWgxLZZhXveEmdxlmXGoluMairdK7MxKI5NN+
Dr4fFYXozpygbm5vw+Tiwoionx9cmV5nreIyycbxhlzlr4f8UT7RHN6q3Kenm3TPZisIr299OI+m
vH7fq4fIXKlc145FmidPVezvjKRqOBDzUXHtNHxxSm3aYvpmmK6G8MWnNXIomO0FgmCmp8jBPpk5
6JMssISERXsvIZ7+p5rfq4FJf2Eg7L1YxnsF1/FRzHQQCTF4cdzkhuJKXNG3Oi9Tyicibsfx+P2g
xNyylj5XlXRI1U1s+6XOW1x3s6KFwGOMjvIXivb0Gon+1i/3vv9JTvVGwmF9MuYmAw+QN4EZuhny
EpG9TEnuogfwdymzWmDqRf+S80cmGc/dZe30ZodsNrX0twodX2asXgbpwzkuvOHsdO2taPIGa31p
r11W1x0nRuwGSW3Tle8JYS/7p7ZMXxIZ/mhLoYKkp5tYpdZ90n/W9tDs/JGDq4p96571z6YXzi9a
Nlh3PP9uP3svqraapwFZuRtvJpoSd8sR9l2ApgM+3g8Q54cUFHhXp9oxjsfiIvOyC3pdP8akA90t
pg+ruvGLP5NnYK6SGSgCw6Fqd1gS0+Pg67Shlps4ZzKcDkMajLZdUFEnJZISvnI9JkS1nR2NeGpO
DLmb0/dXBuv0X1+pOhIH3ahhPPMdXuMMBzEneE/yjDb1sEbGEx+9rM/OWZVclDvMh1JZPkj0EDJJ
oh8HNcRny3rXcRVqlVvAhkw7qCnuXQ3GooRd8ujLpyIPjWDQEmsN5pficbmhn0FMiZcENYNd+JcR
h8quGw6tFaW7hkTQe0oMdOTm5aGw83Zny+4hRTL2lumMyWiXAImW03jsGXGs4qY0a0SimjzZyw3C
UXmyJpt//L7fLE9N6+edbZPUFEEG2hd9hROiGtPVCBvwWkWg2JWQX0Oz8tMhewtxZV972BCr3BjU
W5LoJYu5LDYA/dSbqrdgZHrO3A3G5oQRh0jTh74g1qpN9EBGTP+1sKpxJY8W3r88tgFsT8llbr2E
oT1WvLKoXr7/KU3JV7AFUUpV2FtIMf7zxutbKB61AcR6Ttq9EA2NKdfRH5DKlStcVKsE9/9H4sC8
930yjjSW7+eyir/SXswfplx6vmE77SL0qqsm7Qkgw3+1YnctLiZnbARDNRxPfXzIOMdcEjYCEHxn
LTT8BL+QQrLMcGlllG5+obTf+gKokSItQKyEmVUwscQdBtzAgtsxEdDzat37LoD2CgNmyeI/D5H+
oxncgGQM/YPGFOK9oR9Po+k6Zz+LT+Af86CPG/+eqeeM93JFErS6D3Pa42sa8QenEe3YcFhNWTz8
7HT5mmLGpfuu/Z63njOb27qRFlz27m1oQ5+VzInpDOFbBU8xvVcVnu62lNPZq3y8P4Nqgrrr2ocK
vTE2+HSfVAaeUmSFj07HRirzCWuSHMBZtvbwZsijiudPAsC8D9tweB7dRvf74mNmoQjKwp4epBic
Q5KZzc4gLfUGhrtf6XVifvKRUln00ZNBi+wRAsZk2i7w8F85orlpyPY+NEYQOjLIB3VxZtL/5ugF
MgLJjTPRfSEhZ+gW6tUAjm+j6YyZ6qFONrSi5Fogpo98W19VTSh2swrQEq2UZqdnDaQMFOzqFDnJ
L3SR5VZw4gscZB04Xrtu1YX2IbVksSu6AUgMHUkt73isQSwtKYfy/IfIx+fcEvlTB9vOZWghFYQr
pym2U6396aA9COw+f7aE+TPvoj8j4pQmpz9J5bw5LXOSLi8G8EPFw9RavEr5Q2e1Wy1RZ5IcygxN
ixDjbYrdTxoKw0qrp4ipV37x5q4/MnkiW41uY6DN3tvQ2/qDkwdDY1hb3R7sLc1YKrW5TfBSzMDy
MMzFU17vLZmd6NSi9GpjneNxRi+nz/FBTOsipBToEzzj4zhtPfp7wajy+jCY6Hs68YHSnXpMmu1C
EASSFXmoFDg2cpgWKTVGTGthufn+irO+uXJSrA49vItVitjsatLMuRJImF270BrWutebhAG0oLAZ
8oZRx2zXaqlEpvDRbafhxBKy7cdwq2kRkRMOogGL1KRyIrujSVN0gcPwxk5grBulw0agE7CN6ZIw
NLPS8183Zf1WZ2axZZ5bHZEC/fPm+y66AMF5143WqZ1Vx7EoGGVYuVceo3A/GbO1MZu0XY1k2ay0
mQgjYNNXC75EMc8F02Bd31aDse4ngtJG/XNGHRvQlfnBuBx0HOqe51Zex7HtV2iH1SbpSf2rER6q
Ytjrjn0eMtLtbBJArk3hKIY5kdh4SF3WrBXQjjQjPwMZaMELEGB3GeM5Z9hfWfuoJrOhnfwYlJvO
z53ZcjGsW6csTF4Yf4UHt5BrjzxJZtmMPtNuMFiJkqMfkcw9ptpFxBiPQpbIahbnUNaSoaKZH63w
SMOguYiuIM236r2VI219Y43koVTg7efE+owLQ6w0lEbHcELLaX/UZAQe/Wy4Eq3QPLtZd7LtU0i/
dYMSBRGQ5lhkhmRsNrI84AQPV2FPhsQYt6QUOOIwTsgUNS5UvE4cXaN+O5l1u5W94DXujEUrzLZp
WRNxEiHJD2nLwQ5RPVjMeRlSy4Ir1GLT0pU8WPNA7IIXUIC0pz70QdZ1bfRIEBjqSd86sK6LlanL
JQQiCaRwskevG4/8XLbfuXxOyji7GP08UJfFHds/O0Ksw1DTQ2SKdmkit3TdLb4booNmBhxTY0dr
U0Rq1c/Vxe2N8qEB+bK1Da0J8lwco9lFlDmLten26pxE7qcye+M0g4ff9PgdV3EhOGgV7V36OCqc
kFS6qfShf9CHO7I3ER8Yjq92B6nXnGvoh/lUosOpKxgZFNMmVbVtvGQxamhMf++OnWGjbO29kQjy
zdCubXRXIGOoBVEwUONPZrJ8+ifNxW7YcF6cw0vSj/ZJeYQahJQFIiXjQGoh6L0OpVVdtWtDKrkJ
Q2UEiGXDKzbAH3Rck/3E3JOu7ELyc8hIMSYp917SX7OCsA6vRJOMvob4mNhajfk8Bglp6gcKLr14
AAqCoXu5CUewJG6l9ygoOPvGNEuCGgLNRs4hZ7Bh6LmK4qNR584lLPx5h6rwlzdnPzzVZwcNwhBq
y1ntkLnbD7ofvydamKCL55oUsYks2jAgr2b9NfEF0Ti0yM/fN1ozYBQ2w53WWmu4EPIYVUUXkEIT
BliFjCMBFhruBvsqlUDzU5qhPPrJ3rU4/ZDPSEfBs/rAZ3IztSo+xKW8chwoDw6v/8WaMb6y2ZdB
Rgd6bdDxRehZPhdAoQo25o0/RuMBKQPXNqNMG2VZgLMq3rPMN4yCRoa0xB+lde0+srlezcY6w5pU
B2UisE5a71cPkKT2Qo4usZYwcy4CvRmzZ0cbt4mTtWhm3Qsl4ow4GxZlolWwG8yN8mVMS2U6ej5S
NvZFwl0hnK2rfhObVoOaRnmBn+EdoYDZWQ2OBK5SmTfxFZH5FXRxtm+mausMEWXkKPo1Nv+Sgzaf
CMMfkHPF3U65/cYTo31oKIqCrrT+HJY10yOZxKjpoPsos52k2lK+Y3RPZqphEd04RqW3uWmDwWRb
YhavOLDQs8FVX9LHqIW8F8MkVi4nt52MCRsf4FF76fInpOQT1NFqZP687YkXI6qDjkQyTk1QgZne
WIONcfgpTRzjwa6tm/CEc8p07+cIxoMsoLLfijhuTrNeXYyscx5zffLPeFUODao5xcE3Qi011GN2
nOr2DMag3mN/QilOnPcK8ELez0z5qyhGcsde4d3CKXMCJ6My1Ia43MI0yJg34PMkz+42Z3G90SaO
arz4KckfhNlmhIzZUx2fDJMMvDStH11elUeEBx2BGgwd6HSzUnrk0cbtcIV5yCJep0QI9/oZ4aaO
/WiTdOQcGRIAmWczk4px+pP0AhI97qMLuuCtMboNsjAOSN487ck9rvcRalAl/fYaQZFaSctTmNxA
gnUFY0DfP7oK7QxAkKeW8KDHTo2X3MlFoBs0rMOIMTU9hEtjOu9TLD7g0giqIwc3WjT86VXGsDH7
+svTxnU/m9apAeEmbNyUEU2v2nIRUlZuQMjxttPz9thP/RtpPQZSXvvTSNXOBL+KLyl5L0Y0cAVw
PUK15CoC4HJ1ywj0EoFm88TFLdwnSv4XBGW/+hgIy2CM0ZMaqmfaYfvGiOv1WBfaZrS0jzah0Gz5
RDV2mnDpx94NfGi9B9hJyn2hOSewpX5gz64bFGmorbUuudqN9ntMJu9ajeU/b54dmc17p3WyYFpG
1VZUG0+d9Qi/uFuiyppN5qbFVRLbEnRdlB5Mz3os+2wTS4sEsMihj9PFd03kB4Y+Z/KODk79A9Xl
B8uOEUxtt65S97GtLPkxteuwkfkrwCV/lTC8LmF6lsa0Zjx5L6vwiwBsjjH5djTISkZwfS/kXBPl
M3hbidLQwl0qMmA5JpbKrQKd125SKbQfstxgokt2np++dMm4LcxEvxmK4RTIMgaCevdnWonXnnyz
Q22QHMT+HbV+tG+wA+Axr/ZZ6O6SCMKU7sIEa8ys29o1JwycBmeuI6RS9LV8G0xl6Va7qbtVzA4D
XXU6M1lW1sGhYvJ8da/FJFf9EP2EAD/sNeiAmgbix15wYY74OcPFATRtFAwuBrwd6UoTIPbTHrdJ
NA+nWFJuNirfdEVP2m0DczpqAGtLabB2moilQIdro72N0vgOCpvQr5CtSWMxh2iYkQA7MMur60Cv
+xwGQf7lOuUN+dXE75j05e9cicLFd9mTiMXpr/NdbTUVw3sRdUxGexZU/2AI68nxh4uWTidaourg
z4Enkvu8JHKiFAQJOquQcS09KCd34ae4FqHfRXlsJguu5bz4eVwm3cqgFiD/aDUo/1zPpfNWaM/N
HL4umXg7PZc/Ip8xWUt8DwyJOZiFEe1GQWMVrz7yZvSF6efM8SvohP6Axm41gFejBZyGIc7vQsc8
1GJKN4X6ijxnq1WoiTVb7G1XvzVeU24jn7mmWf/savs51UrjqBn+rSmtr0FjqS9kT5Jp6q+FmrWN
53FI9fjf2LG+0kViYg7nOIZvFeZesjXa6ehAiz1UCqozTnoAlNpu0EsmxVz3QZ8YPzAVVZvEQdRj
Q3A0zIiTpMsigcdkiijYiqGISU/KBYHQaDdjMOvMdH8raatV20KAa6VcuY18t5QDwVEgY5MJH7oK
j0ZMQUBYBMKJqW0uk15Tm5Lkw8avgno2wxtm2KfYMOojuvFs1ZEQVxp7EnkcAJKhDFyjeitjIr5p
+H9m4XjVyQsJcJfBh2LaLYu23JMtmaLNQAUTIw/wQ87xcf4oi5xRoVMcZ7c+EiPlH1iMdE7TAAGj
VmyF07LLMEtuGWMYpjcfHGvv5+MKbSql44R4UWTzxu1RF4XtfGZeHkRmW7zt0hF4npMhZBwYILul
eWkJsAbw4a26khW19RsFDc59Gy1aSNR10Y725U0vRH9w2sq50kVATiX6duNoA+K/PHzKYrjN8YWr
PFnFHQtwAUeQLq2hKIVIFIzMdNP09nPf5O0qM1JgV5Saq1TL9oDiqhsRHmKNx1IERmWew7w31rPW
R5tQkMUUtR9D6pvQxuKraspTgujiSWnel2xsdJ29+9kmcmGbhaSPes0EvmI72uBTJ3uat7ldE4Lo
1eZKkrmGwBabUcd3dt9sirL0+E3PeUnGY5FlfKzrioBQYizLCGO2oEW50ju1qz1UDrqo3UD43Yfl
tq+j4HGUMRDaTBCYcdSvgT2ma32aug2fxnjnkyjn2e5HGRZM+/3aPg1m+xaHzh2Cl79xaZ4HFkmF
cz54676rDr0T+cgQCYNPHroSdXE3j/G1nNxrNfE+TmB63BK6H74dKqlyp2JSZDQO5ivd7/odXJ4A
SElG3hEiRHCTJGLzpm3GAkgUrzy6m6SiEyXyx1h7jn3/qyLq41yLioVwms5a03Wvye+0m/iIlejW
HAeJAScpXtFZ1oGYnXJvTVlzS4DgIfYOsgii+1Sh/y1b+R/snceS3ciWZX/lWY8bryHcHY5BDxpX
i9CKERMYJbTW+PpayFdVlkk+Y1rNe0JjMjMZ90K4Hz9n77UlIDuY6hENwJp2Fd0DWV/ox9BmNk0f
YBlO4RAY3LjkoMtKGNqpBkUIRhPMZL2D1hJe9HHAVH7G04lS2WyjPQYuDu/l7BwnPAf7JHCqA046
z29K9oRVvuCNxeL3TYAtDInaFTHMzsLJTZKnCvb9UzU2T/SbTeZWaXT2tDq1iZpgDJo3fUqjIRmn
e23fWw6H7DqsgdqvMpeuz/F6LOh1+qbPj2qiiTMXtTrSWfgeRk21Z9PZT0u53MLPIcJt1OTOWBmC
XU3TRRTTNpSg/u1dpF00wWGIii4yqWY6DlhdOpUXSO5fRYw7StMYckJV7MG04rDI+kfqxeaEjvMD
TdG9WxjGC45Q+3a0gSV3qcFr49q7UDjyXPd+hV/8qShHdYCquscFIf3W0M5TtvLe6GdvYAS/zVOD
P9hw8m3dmN9hIqxVTe/3PCKutt2d5ewkCgS/oJNw68XIjWerpm3PoLWsBPbM0eLBd/atABcpOnvy
Ebk9MXt5iz8DXZwRPLjqSAuX7qVoPpUA8aAredfS6aJLWOUMxYIZkXRQMTBz682MEX7TLcM1QF7Y
mWC5AsY9+EO2Tp+9h+u8rI6DBxfIw01hehz/4VZh01g+G0O0TeLR2Rk0hjgaDkc37Z29O4ZIdeGg
x1r7/WA/0hOYt06gLcDRktnDfKbOxFIY8lA5+fwNNw5Njmi8dhR12hlvaklqGwahBEpF/BiK1CHL
sn6UrVvsnHSa/Srp3iLCTuq8hUwZI+CNSkbVUc33ad3q2jmkMtKTgSuJBDZLu4Mc7O4mTfN2nwYY
rIuSQbJNz9SGUVaOFek734pKvJfNfGV2T39CFZeKtcmnBm14sUvopA2KUTf5Qaw8OWql/ThPy4Kf
s7tKftRmSpYanljQHse1tdeDxOJA+066EcXrkNFEt1uwMukW+FG6cduRhtPwYmWYibNY+yanQri+
aexrDg9FeDRjyEV505o8CbxR41hjN1LBsZDlFes+4JlYnSFZHptuWItTVDDosxNfFG6yrWcH+Y3X
lltZWS9DECSXeKDvUy7XLAaPGpPcTWRtgVALCFzQx77RzcthkAarVeTnGQ1YTd2RqffGobEdRhjE
29C7IhI2Satl0DFPCjhOgLzVUxeBSszvAlxolMTE+OFZUgvIYnTDFV1V80dmUMpiYMaUFiLmMdHl
iPhkaBebMXd+aVrA+BWJ5i7vKLNjBhAL3wq5xBajFUGssuk32izAQoWmrzD24FWvDwn8x8Fri/uU
VcmQDBltjlmhuAHak589Erc7QhI2bE7usbbrW5IOqiM2RV+HZXDembaLObIwSRlozEeGdSPS+eS9
oaDc2AWlBqeIiPbHon2nDgZeW3KdCqbt6B0FBxYLoOngfpnM+ijGknnoEtV0XxeTJ92zGaWz4eZT
8JxaF+HVCkJ+fDvW5eNISMoB16YvdBZuLdZYarHgHscffIsMYz0hQCZDwtu6XTkMHnCL1KMgBhK9
tcPbKIvCbVaF2JUXe7hm/KOfzdlzU9n2M1GjB2GVmNVk9eE1/ugVZMxxJqRvDqLKo/E0xEAsmdHe
2dpYMJdxI6UbwiFxPODlPBkpT8Nhcgw8taF7dGuidmK1POdt3e/oZ99Nptr2go/m9rneEhzwgo8H
zLIL5b1xnR3dtlPZJeE1jgp7T78+2k5LdVN1xqeoYodFErop4pRWvmjJLLB7QTLs8pLndbI3tPFi
rUGLUS0/9xSC+JG9Z5kKXveluwxmgTjeaM4jvk88JikFfbUtLAxYwD5OIfYC3xmoYDqvvsJngQgz
ndvIXR6HedqM5DDf0bgAYTK0a8P8lgbW86KpsDEev80zdZ1Vh+aJidFNDVeWMb08ABOY2VNAM8UQ
xnYVIYVk030MFk0NnXskGY/tDX6fZoeD+9UMhpI+duBjty/gJ3DYheaebts6eU5N2CL0prq7yeUl
pXbXRkUgRX7fvxUYG+LOkceprz4ibEW7KETi5xXteR4RpCbkovyh+iM3eN3icnUWjK1JrZwygLXZ
HHImUG9OR+iAYQ/zRiK5pADBgJfb+3CZwflKROMyMfpt7ca0kiJ9IsCAvTikVWPUROmZ8Od7OqSx
Tj4lwkHwmhKqY0+T746zxbmKRPlCRvfonoN70sWxCh/xIQRfLIlGAHgyCcc04VhEVhYSaaU6rfQm
E5a5N7LqolVxQsw3fyQGHavwS776OsbavHOTMdoXSmMcgWBOnlJPmWAmNZVEhAYJl+sRXBkdSm28
K8+FxMMCZy4KqaNySr+n+ZYhBb4y0z/aHoarnkrOH9qx4N+Bj43lvO/qGbq9Z35FVvoaSo70RlRC
1isI9ylsmkjMeimJFrD1BLdOVvYDSynci7Z6mtwJ55aJ7gPz4VtfV2Dv9fIsjCakldeizU6fKhJL
XZysM7B0w529DdtD4NsaGG+j5HdEYT8cDpIjSlZrCm4sGtvXLulfFhN8bwhDWlupc3Wb3rliUSEU
ReSHUBE/XVrlS2OtjaT8KbPC50UUmPsqwRCiTp/AcL5FAiBCDp/p1AyJdZhtoqWY0h6SdVA0JF60
DtJYwWPD+2RwGqCkPNKeNn/0BOIsS91vTYBMS9TXW/qYr2WLN6bpM2jYj7kXcvrcFbmZEP8NLRCw
TLGRjdyyUFzGYDEvPFoMBb18X9fpuZL6M+naYjtCgKTFXxB1CcFR0kqhGf/g6RthiW8AxT4Mz8po
Mu4KBSJ0cJwjeK4fbdEx+0rnz9otnvK0u6Gtui/z+ouYFANHayRN7cXDw+Fkyt7ZpCNvqqY+oBEn
Xz7g8NnqHxPbHALs8LYL6m21NKdA4QKgNBYbAsd8Dev7Es8cSYdNVT2KoAUsoPL30Bv3bFoU+YOC
4l05h6yw3ys0+jsD880GtMxHbi/60JMcWFBN+yWU/SYZSaSxQFMbAOc2fZJYm5pkndM4khBhx7Nf
L8uzzNJL0PGSlSFkD3gZ91XEyLNcNXJ1lD7lpPNAPC3i56TyPsWmuqPxPDzWsSz3i4Dhp1v3RjGL
YTbMI+X2tywr8wZHsNyQK6PvpV4GzNXpwQs689wXqOkj8STyZjXUMQMbQzIa5jq4jHlpswIRw1lH
5tcxTSbGqgKncriPeqy0xkLSmZu0wEho/+LDlpc/fknJZfrX77oJf2IQlpxc4yP0bCy2PGXWkDpn
adgn2RTiiVJtj9X4ZER1d+M9IaLK7yyJ64YjBU318YnUh5yz9NLc/qHQ/P9aVdtGR/p//ksT+otW
9aWIu+/f/vH/ms9f/rHL4+Zz9739q3SV//1f0lWp/um4Hg+Ja3ku+mHl/Jd0VVr/lI5joU4VWjkk
GvNv/lO6aqt/mq7WpOF4Ns+bUN5/S1dt+5/KcRzOHJ4lXE949v9EumohnP2zcBVxrKZ1r1ycaEIC
6ViFrV8/M7kL2//7v6z/rVC2Vm5iICZPiJEtRH2T1E4HpFQ+OAKaLfuYXh9Vfxryt1SwO1ijbh/D
LuTIPXTDPrLrB3yx4fFP1/PfaGot6998MCGl4isi1EXa+9cPltse22fgUVI7pDeoWA5ggnH8W9kC
r8Z6NKR+MzFOEUQcXR2ZPgIUEJfffwiu8i8XR3BNPGkLz7PNnz5DDSkuU3R1t2R2oiOFAo+D3DTi
4TA28ZeFodeJUQpAGLtIT//zHy0RFUvhOILkl/W+/em+9E2rxEiyx7aoc5gfPXk4cGnmwwxyaFhm
EmtLAzFx/+DClPqbr70+eD99bzSWQriSgyMkDPGTmrkBINu6iV1R9G+GZK7fJ28FT8pwrwCS7C1S
FghfYpjf8hH9Cksylumh38Hh27pt6f/+Ulg/iat5Rj1T2Q6yar2+ED/fBndxnHSch2o7mpY+oqG4
lVUyn7y6tUjNKg+Z7ohiog3vM8RC1kkV4rV4gyvEB7//KL8+EKC6TMeRpoWB2zR/cgIMQZqOUsp2
m7WWS9gFisQqbzjoRIJyCjr00q0JSE7/Yqsg/5vr8LMNgcsAnEExatOI2R13vWt/eiRK1xtmehaY
isEiMkN1voyqNU9eaDKTzMv+X2v7X2wI/yj6/L6Mi46X3f31IVA8A9QKUlo2j+Jff1wQ2roqzIiI
GszneKbLdo/C+Wtvm6+Uu1fYPvX591fXWi9fSaVcFqve311vtHI1P5TRpeuY9nr5//QNo2Fk/DMN
JAo4M2gum4NCA97ET5ziLmg1qRtO+jgoJ4VmadNiocxgBnzIDQOFUZVubAPuz+8/k/1vrrrWEhSz
5o7zoX56F7IycqqFRWbrUVIeut5oL2Nt80ueCKIhEn1MqgnjcsgiVacP1NTOKaXitRwnxouJCc1j
xbyvoIgQxYhUVGeGeZlmgeLY4BjVJsLcZxhZjsNjksml9EeSNXeqb/ut5D///ddxfnm1UfWanONp
l7PyU7b/9RI38OhUXXfNlmMuBzQXVkCk0rPTkxNUSNi7jTV9zu3JeYui5YMIMqPI40OvMyKJO4gk
aEjAJ6JxlzNsPyv/rGtmYN1KBRC9e1crUJGYDryzxW7DbErCbTPlq4cu72hnJhycsod+bIQx06M6
3DF71jd45+WuScvd77+s+GVzwyHgsXKsthCmoN5PX7afZwslDHEp9QJJsQoL8JtRTo1XoAAoEah8
TOvvFsB3Mk+Xy5dGxs2Z/NrXfDXuTgQN0lOx3fNcsOKBo3p2bCe/pMW5CT/ZU20dvCV6rNOB/pFr
MTyLGEyW9rMxm/0tet9qn629KjJFOC5TS8MSCPcW9BK8xpxYImDn+6gY+80sVcJ8hkOZdHFA43dI
XpgAfVti1F5pWX5CsXWbZ4v4m8cBB8xfXzhlOibmEuWAqcdf89M7zqEMdC0xAduFoPd9Nbnz7o9v
g4mcUBmBuK9bHdka8cXfvFfOL8sLP9pB7CTx31jrr399EEXWhWy9TbelUKUVN0ff5WLegQDLL1Vg
3IzFEO06HapDunQTkljINhxQ8Ky0Sm9C4CLbTmbegYMxveVKiV0J/uAio8oiZXlabsOIdcS282Zb
5vqYqxqTC0Vdp2d1O1vji5LoP5Oa45lhGMOuwJizsetUAIHPTyO+y0ul2U0SPeX7gknAlv61+JsH
9NedTVHbWTib1j2FjW29P39a8BT7Xqw0AGyMkMNN0j9ZLqDHWNRij3AImKenPN+VZMQr3bf7IgYn
1dIu3LMJptvfvy3Wr3fEoQz0BBBIPEy8lX/9MFjW0Y4TMrJNJguEXZw9Quyt7xkItW/5WuEtNJQ3
ukfMWJXGd3gE6UlG4ccARsWPOTpnYwZTBV+IP7jgAn7/8X5ZhxUsHIuChEqV51Wun/5Pl2p2RUxf
F3UxPKETegr2B4uHNEV5Rk+S2Kjf/zj960LJhUB9u9ZAjqD0+OvPQ7BaTmnAIszM+I6j/MnDGv8Q
9kb/UJhpvInA6TKFjbEC6JjUloIuweDAZRotcFcO/UMZ9elx0O5rDBOOEGk82o5V34CF6UCARIZN
K6rAg1v2DUgd6Ryo6z4V2G+ZhyS4wEaYaxwIjfO8oHuQely3oPBmJCirqKL+VgrAYzxC8KdRRgUi
fXVKcW0EU5W8m4K70VaPXZNNp8EiinhcooJheUnfb0JBLltAw8h7BBtZfIWmEb+DcmAXZBBo5eFp
crzKR1pWH8SM4hKvqF/HdnJsF7N6d9GseMT83FsTIMGhKp6E2ewmnKgH8v6aXWcVtLntF1dN4xYC
Vf/Eto+8LjGHJyXo9hZNABzDRXqIMj8/RY5EWQc+ia1rhym/uiyuQw9Qx9Pf3NbVcvjTiieEwIjP
TbWoMH5e8XJO9csYdXRnmtTYK6Sj22Gy4QsbKK/Swg73pqax5FUtsHygJYDNyCEDzNEuho1UymKu
YRMJlsQRTmf6TvsgLYv7Toroq4M1BUQzE4QV0z0N3uH3z6T963ItBMuEUIIClIps/XJ/egeEJvkv
tuJxO0e0Y1d2cQWyr+uESeJsiDbI1M1Jy/YbrWfygQfXemnzLw5QQrjnKXJ31BC7vqvXdlu9C6vK
OmU5fW0MHXI3z3V6amYzPybRNxhYxrXVzMnV1KOQWrIGithkH/CQtX+zCtr/5lUTCvYYQ5f1vPOH
ufJPXysjdkZxhBy3YZ3cWTU5mxpnARQV1Bnut0lbNGEy56QxgL+EBO/Rhv5eMse8w1xzQrxr8jSn
zIPF6rsfGVfHqN5Xsz/Smw+vJ+gF3eKX2o6Kze9viOU6v94SVu/V+MkexnnAXo+xf/rseR0IPQTs
RvAzkxPjeHTqOjGZrNbZlu6SfJ0mxhJK4wyYmDRuJHrFTRGJeGdgsm6xOXAC9JXR3i6WnDYMN98x
bzZHSye3ujOVX42ex0kPWKmqR4TvffAESabhrG58SUpsOiKgXYYM8g5ol96ME3z6br4P11cb+Lof
m2nFXSQGI56/hwofk9ECHfF2ok5/6And+TIEbwO4D4EenoCF4LvIvC8LTdENrf1vMZLBfTA6w272
6h96bFO8FSHlXtB9T+xyhUgSrrBSzZlWTm4OAXRgvm+X2YOztHdRPQ27skjRhXgnpPHAwDB9Ca2P
cijedJ7Nfqp0ejRJDM/Jxbtxe/MCR32T9NNMvtisuYwFqgemQrMwx21kruwGiwi6Nv4RGnWKEUbK
bTlyFcfsJmij52wZ4n3QJ9cWTdBWVZ21y+d4Mylpnkradn72zsi4uO3D57quEYui3YWpcjd4i/SF
jQhcNSw9XRrQtCakmDa0R5JD63h+rst3UDw1KMfGZmCHDjuFW4RC65DMWXpEFLTBk8bcvD0XpRvv
7VnhWnDmve2QHy2tgI/ayG8067nZaXd2LZFvO2vlRdc4xMZwhSUSd8eLSOi3ZRWbxGwPxYL6MCMY
LB2c6jzY/XGRCXUz0htJ1/qo+hUjCMmlExG2UKl2MZR2ZtXeeB2tPN9kz+wgYh9oNzsspGa1Jl6I
Yg3CGB0ErHn5yN9zqxfwWG3LU2el7+4xlsW3PCFXA4RQ62ciPXuD6nd2MQJMGQU2AeNHHpPl2oZQ
E3PHT2lcoQDU21JSNpoByYtixUxV9YiKOZ7SfccsvbLrK5nOHQ4BUpbRAJGIrBjW5vspYMK8zl13
kyyuU0j1hiT0kDGRtscYTU9TbMbm0XMmtUvt4Ycxg6Kuh4tgHARfQT/qiDzychiZBqrlc94kwVFl
6Wsh44dc2POOUOQeBcByQhHz0JiGYJ4dg1a38bh5q1GOGyrwNB36YEAs5dFT11WyK+NuZy4licMm
8awkoJQJowiQ1TNpCurozAmiDsNBgNKWBxElxJpE+KdSVW3QYXJiL1w4l1NEbCLLU9tN6RV4K/7e
Yge3lv+3REWXKbnGtNhPRCYnyKCZV65/STHX0bGBrLP1qnE5eqnBK28Zh9ZpUmC4nXvbrL84of00
D+YnNwysnTva/V3uFwU+lXrGgtDF1pesLTbmoH5UuFk3fQUQK59Zc0VPMOuUHhm+johLFioY1Ias
vPEZwOHGQni0S1xCmFGybuDeodS0S28zuLrzzcI76cm70RGF6eDiinR+EDjwxnCLbdLbVWWIKybL
c59KCZTQyO5kP5Byvm8Y7UZF2x/ziTBEx7KbbdOg8PKG6q0nJmnPE7T4Kqi/okbNOAPw5pF46qnq
FEcgGxWvSQ2ci6WU60fK6wlPRMiczjOANyN2HBacIQx9NqrDLLN2/+MQndri+EMTnDHokBC0BoZz
TPs8Se9lrAxEKJWseAULexPmVni0h/55X0YJslDAgbjucmev++5aq+7VKOxvbt4+M/+DBxXrXV3W
tQ9yDjOozVQeQku5QUU5bSZ9ng3IRtC87TyE+SkhasaI1zQYqeNQdxvgLqhnPRoKRUtTTSwRbwzZ
CB7pzn6zDi8Qcg0hL1N9wWpO0EYzvBq9Q16IQSmaeVwCp+9RquQJ8u9m01k9mZx4AP2RlXoIrVdS
PfzRTFs0peimkafDy5zdu7Eq31Gh7GBoYcWWF45H6H2qCewXwp9+yDgdy+JNlpWxsSvvIRnlbTIJ
psROsSX8aNk4gsF6xBZRt9UFQuB7qwfqknWoZWMCj+T0EUP5SFOPfIh48ojRSG9Z9IqD3QIZXoKP
ptXpVrVIEoLua+OiXsEcyhwesVKGjKROUZwbncmrmj8vCVyAIuWrksR1KVX1QzpGu4nDt3Ah6tSZ
LdRisSq23WLdBEPFIh5NHW4K0mDNBVYqllzQmZTT+HzTFKjWACEsDpLvdh98q1Tb7eGXOLOHWX1B
Q452gVhTvQXetnFHd/CnSZKe4/VXtLkpWU+8we5yrzr3tQ0y4H0Ub7umwRBUr7ZgQjoHBOcG1zTr
XsaQZkA6fYALQk5SfIQ5fQHwaozyww4VV4sPN8wHimJXS9Yb98ZorIusAWiPSzBSYJe3SZcxlEqd
bbJMj/2oBh8PutimyJSGVoE2bXivZfpa5g9O53ypgvJGM6NHNU/U4Ew8kkuQZIwN15DZcZryH30f
kylreT1qPyxjFaJ5U5fLrnbJFiuKWyAar3Mdsyy+qYarm3ZP0xSTNJUXYE3zTy29Ap5/lAGIvq8e
StKtY2ViIwK9FzZhtPBedIKbYXL6Z3fB/1vZ99VMM69PV0s7gr2GObtv6Owu6fiLsSHBWkh34InP
aTcdJx4cC3JGmzjbKsv83FiwxxS2uSkAL24c73vGuX5ykTHmzKYHm7Arg0RRBAG1b4+MT6fJkxsT
0asH5gv/CDe1qIw71uJrXsQ+ED4Sr3MI9YEMMpKXXm0v+DS78m6qzdf1v0jtqUUvZ7qbyDPfpRVT
VoMJQrM/FQ0eAwnKT5aHcpz7jdWpYQs4aPJDcq/CdT9qxickyV9lCN3R7hPyc9j/rCe3nWx2TQvH
Rwl3vF08MvsACjRzcYIq+4T08HXCFeNmcJXR+n1lVj36sezfgrPXG6dUii9TjMIBqflMToh1UHDd
Jwkojcht5HV5cFOJHzwkH0RiNX6UEFSahuN+FqAyswbgkCCbqpYr2zIItkSdPwgiDAJevlAgQ1rM
yNuyJX51kaAZqLnYPth3vPbFLVrOrLnd3IzEzRxHT93aTqIvf/zSaf3Soik6/PFPbYQLy8F/vY0q
HH0qSsxzG8KQs1KshGOYnun/LGcW59V3GtbhvmYG4M+K3ItuaZ+ZzhjXIsY0GM60gru1FMR8AwID
JBmQRtixR7uX8jQpO9i4ImHhc9Uzeq5+02uU0okH8E5Nd7VvjnK8wm2gzAk/UQ39wOkUn1Re51C0
wcHGrT3gX0PQNYezhslvM86tp4w8LM+7ISzpnfxt3lPOsbvEgZtYNs5yK43hwFmS7NqB4icqZM7E
GTKGwUrFFDw/Y4HbJWPQ7HN7NPZudBca8WdPp+4FwDJ4wtr93oWNviDsWEVUlTwmK2tsoQAEOL+p
JviGxJzZW8KdxRnUmbs3Evcp6LPhql8ntDU3Ko+fWgndrl4AVIYWdhN20w+Za4Sz3VEklnNPgKK4
Daxsq+sq3rh5Fe2bHGfDyCu1EJOS4Eu6ASBc3HgNh+9agcUcdHebWOV4KMW4g1CIHW5GgDlACEjH
/iRSflrKfNS3Q4xcZYd4tc9yfahWLyFHhvBYAsAulWI0TRmVGiMNVWhz94VT34mIh7sZjGYfAgE4
GIQzA+J6QET/HQuOe+2xMj/jCMDV5c77AqPCAUO9eR3bmIo65M9Ns0TGUiIoi9iSL3aYkO0DkKnJ
s/ahy4MrQ71nWBCTX/Td+Ny0a2jUOH5WWUSU5CqvFfqLaNaEH7QoYZDqt7mTiDEhj7lYm475HAUg
S49FtAxwCbTeYcAlCy2KNnEelBeLREcMgxncLdCZVxuO6GCf+xlxGrDD6Ohwitq0LEmHiQVehkWw
GYrmw0IHiTAxf7FLDjrpML6HlnPxVFyTApS8JxZmTlLMSYKCyOrnYxRsCNjGE9VVu7TPbCjrsdiB
jz+h8MFN2ydsfWMFW2t4D9rsohO2oi5l9zPRIxVYD/3MrH+k0vbbCvOGwcu8SxgnUsKOpwieOc6C
OXw1OSek1rh1CKicDOuIs2oGHjLf2gFcmsUws5O3PsxdSds0zFv9MNCh3LQ1wwMnT+UDM9iePYTg
Imh2d20DhMGrVH8KbZtjnC1dXFC3RtkPRzqscATmqttlk9chwUnj01hz4g+i8Ax0N2Pgyg5i1ca8
dVFPb/J5cc488tiYlXVqHZGigoZuSCRahBbS679JwBe2hboUFQQlRjSwMrJOPSZUxHsVTVCvi1Be
SLyG6qBQDULZjO5V5cA46wP16KIG25CNAO7cGYuLMivymnsXwX7THGABW7uxSFbZDcdAklxSvlps
PdcwYiogivSx22pHSMv4WORIqqn7z1VdYm4fQu/D4eiBifVz5oUPqGDRzaqsP8ZV2r2D1vBhoQ5v
ZXnXlnl3zvvGpV6yumfOnrt80WBXZHgnmZJvTKWMa40Ek5eQcogs15t5KEHyD9WV3pa4j9zLUOe4
hQDDPCzl7O6yzgXNHMcvKCDX5TK9GqqhTzuZ5aZZ5E1dS2fbVgj/EWdjPOJn7WGtOkeA10b7jaZF
cxVTfDbbQcGcVKSQ1itucyV4zIMWOFDk+FCSM6v7ItvVAzLdKQX+uRhstIRouFdGYaRDOGiGbaRM
98vSPvUzJ6U4KDjIxsmFEYeLibUxGDJxN0UBGL5JH7l+0QNe/GDr2ku/z+xF3PST+S1xGbuQKWIC
FvZieK5JjLS3/1xBOaIdYs74iOWx6+bgKR+mr5TMFVphy9uP2FK8HbDc0yqg2862SG8SmC83BIzg
EB5SqEDZIM/CaZBeloowxrxufeCf+14aazxOmn+FBHdTh1N+wOHqHooQ8k0YsQSAoc43tplQWWC6
2Hl9StwOIv878OqU5FV7ciUYxFlF1znqqBSawnkxogS/biS3Bkgaf1yjbVVM6a2L/L7tVLp2HRIg
riR2hUxAt/ZkibsMDREFjcp3wLeT29Epb22U8efcDjB1xGlCZlFzrj3R7/oqYzYarcdjOWVH/lpF
z9V1DprddAe9tgcqOD52guNOC6P9Oof5VxQpmKwJBpoJj7QBtUQCnvecfClL2jz9H2AD5Y4nySVn
kRkFIrTZzu+LBVV1mqfZcUavkPY9AQOzdo5eXNX7wsa+CV8JjzBBTqyP2sOKYk9HVViPZa3dlzTG
4+AMAWeJubrLaqnOiL+i6+J8LkNg1uWcMSUbtNzDEfI2FkTzsBmso4GJ61gVormn2jI3HHtw2YRg
xkVhIpKgTLmmoT3BRuS8znJBKULmzl0tho6VFMW9UcoHnFdAMfKl2ebwn47RgDdE9w5MClHJU8cK
eKkNm1gihLJbkx3moFzrC+fyhjsdqb3upmxf9YySBApKuNKbPG/JMMj659Z2UcSFg/w000Pce97y
gmuru7hWB9Q1I7y9ksO0IpvYih3eVLrXx7rkEWl7J7wDUkt9Sp2+xy3C2LR0sveuXr418BB9y2Bd
sgFr3c/I0O7jBbvYmCTPXnxCKGg+YiQgyEwCm51lP9CI6Med52rv3rO7x6DJ2L4ILN4hko3IyQUw
5U21OAxUgOR63C/Tx9TZL3Y6DdvIqr4kbp/euAteIc7RgbEQAYPlLZmK5BaRZr4i4eh/5wkOi8nE
NDXn9Z0bogN1+lWIF4zT3hqNA/HC6bVeKbB//K4UMzxvxEZhsOQ3Ch85VBOUawQGBRw/1+SMhj59
4obxZSAoylnfgU6iAi7eap1uPIg1cDtkcVra2kHcmayuGzqe0oS74HjFfTHTqMcOxXfkIWcnj099
jETaK8d9Ob3RDb82/TzeLW0Ezzq2m71uCItSvWdg/mU1j0G/XBqU6VcyrdHKSouemzXvJIBBDolp
SBs0RLArcuDOcx74mmSNXSmjL1U4pteYXoZjeLjdyCR/HwxAB6pQ39JsPoCUZDBSRKdBBxTYjcYb
bHBy1N1zSdk9JQS1KoLft/asW0gyuBl0GiP5DQzr3onVw6x1fF2spOURBuwTwD9dHS7IhkH0KO+u
ll3l44svT3JOaIfYYqKV3mNrRKqKkJ61qXLr5tEERT6sIVViIMCFm69aL4FYi8dlbJLkxUBgoRbn
mxa63TEeQuveYnLWS8RRk3nFNsZjtAcUWb9CUCqTcDwPZqQP2GgeBXvec4Smo8ehsvNijihmamEt
NwmIqmwyZxaiPvrROcIBjq4kPynfKGbnfogZgA4GPFaRGPtqtA1GwRxhXMFXtGew8AEx8geo8s5j
MbxMRhddSUAAidaVL0ZdUUJZy3hSYP4N/mzf2ZBdGljDTHK+cajOfGgGEdomsTp83gpHXfNUTHTf
xnCPnZcR32CGlyK1BAY6bPQIfTdlPPWHevGMg9eSqNU5z6Up6SLAsD0Tlk0Tz3Ijkho7kpI5LPLw
RIhsW/HWcAocAkDUGdSRfOzA+dViuRNQPIIGpkTrzqgMpuEecGy3Vz1GQTEO2WWYRHaZovrOjL3i
XPZiul1a3R3xRzymqXOIMhizVgaLNS6ISE2cGkX+OqwFL24dCS4KtrRq1L4yMVkgnepOQxy9eoVM
IQ56Jk9HDFlq7o27eRrAMgMZfKCyff0P9s5ruXFsy7a/0h/QuwLePDYJEvRGXnpBSKlMeO/x9T3A
rKrMyrp1Os59unGjXxSyFAkCG2uvNeeYGiA5JaYHlHrkmiJpurQ+G1se3ueyCZKZcyO21YQASZA/
c8yE0zQgeIb3ZkyFK1mNvtXKIaXqMAxnwGW36NJe2+Hmt1yYH+8ImmMiW/T+Irq+cSMrjvZ5Ul+w
KHBWDthwGcLv2KX650npvwRJm+ypHglYsP3sqtBn6spLGBovRuj1dG40evgZqnLd9rZZIL12PTVC
omHLNjXeS1Wz9Q0pX6NDakpzLjM6VVpOuFFL0UCnN0WN44MkwMmFIDfqEIXzV2Wakl0IqJc4u4SE
l5AQv6mkTYIZYt70BtGcLi2kcJWjBOU9YtCLp3cwp3an7Dui7bf0uyKUwaqMiwncP9AghHdkReSf
fZNxn4qUljQW+SwM1dtPVfBes7tzG92aVf3YTTugek6NMoHxu1RdGst4z8FsbkiGbV2donHVVfFT
P98oxERjmQrUOwX6vWceWyuwd53OHDswpuPtw9z/WUeFXu4yS7v6pWRvh7KPtnajbgd6f7gnNavY
3T5AfywxLPTyIpe0zmVEcanbsfsmUYswOgm/NBV68tbM+ntDhsRR+Ya9h5xm75GRlpRsZnfvMetm
uhGHX3QOQ1WG/bds8C+VHeevUsV8lSTs5tL3XkLvIZq2wUBsw5BJqmMamvmUZ+JjGkP+J7Mcy9Tp
99BfbZmEPOqEIOHfq6UjVH7IFx76arVpmqs3YecqaMW8hWMEK5hnXBuBy6ZNe1d6K1hqQ9/edXGI
szJtIZWHPjiXEH2+gl/vgQxwsqA0rf6sGN7d/lxVvUf2FMGLRVIbQU15d07RDWywCFibkIvnfPvB
7Vf8IHgiEpH/OdEIhkH5SZcbKkhZTQ+Qg7SVpRUaG27+sWp1ePe43O9uT+v2BPUgcm9Haazxfit5
/2amcrPsLa253l5iGtbl7vayg5y4uwky3aMfRjFtcXLjqnh1e8bzcbPnAzhqreroZTKcUESN2yRK
MXZKZXO5HXxy6vLX+X3N4ie28mDHMMJgJZo/0MY6sMBgmmPLPxyG+YM5Dp9pQTEdVPM+4PaLtx/8
+JPbZ3hivRWgOmRi82PdHuD7Y91++8cDfv8xd4tptPY/Hun22U//4/ZrKgAqvG41wo/b07p98/Y0
b599//V8ErQgKvP+x4P9+JVfX05kWhuvNevt//FZzS/4+1/QxwThjTSPIdEfh6IAe8oRmI/S7d/f
HiKuu2Qni2L1y/d/eoI/PetEeVMzO3N/fVo//bYKHmNV4GH7fiB/+uP5uH5/yT9e6axZSuKSkmN+
2358/5dnYwbYOJVar1c/Xs5PB/vH39UG5jQUPs8/vnX77Nf3s0Hh4vxnpBmJlgmfEnnsgt0N51Ey
hmPxX6VmHj5o/V3amblTMx/fxBVdkUZAmbx9GUyY+seh3/T1t7w2KZBpmC9Av+kHnZ33IpWl8pzU
3bTzA5qseQf36TbQ/18/A1Kmn6QNf/MzPH+tm/9YvGfxX0wM8998NzFA2camANZaQgmLZlJHwvE7
f1v7zZq/DYENCYQNj/9PEwOQbV1X0KugI7ehvik83B/8bfk3VO0ydzzEvt9NEX94LS7fBcH/ir8t
KyYP9bOsB5cC2jCsAoas8v8kbZaY/CTDCELIBlViIQIpTBwDrQvlbdt1pDJoxXak+ECo4VD0Enge
WGtcD5vJrs6N6cOnTu970/70yoqWpTLTgwuHHlPjplx21iDR2Im3XREcfD4vLWnu8bnsXldCYXte
ihIFbUA5KMoLyK+H1PSatYdr3a2i4ozwdCVBQ36iqYPQIpgvSU3LFrKhXC1rfC688lPrRppSbBM7
5BFTU25Jrbkv6uFIwX/Vs2onVyZSgFhmBlFL3cIwB7TvfQx0bYwWllGpLk7UfOn7Rb5u8GSwjQ3y
xxZ76VDDxQztBAXr3Oq3yOUduPq+NSlm0xzBrZ7ygJVsHWSBeqMOS4kkaYatzPo1GpfqqcdRuBwC
ZoaRrItzGA3fSInFT2ybm0buqUcgy+CkY+uT3aM7YcTt+04ey98qs34J+uDJ7xKIwZR+RIySjsPf
9CUJnJbvACJ2iIVcx0AZREXobmCbi8RX322+gJwRLCXf/5ZK1g40wQrK01eKtYAJSO76RZYuNaV/
K+ToUssGjjgorxRcTZF+BqWglzODAoJpEbU62GHVCaaKcM4ajLh8QF22h93mKoThqoZxr6CBQ5Lb
7o1BXfcRwotUBABFKjNfztLZVecZ7c42DZKYMTwoFImL0CruzAoqUJKsbV5/QU95ZIehWOEuq/p3
HmCNTpCzJXI0MRD1pdx3FNzAyXADV2sdLiixUqsUMhbhFbNSeC/T8Zx8DpJI3bbWd5MqnInBRO55
e+Qc0CKq3cxlRfS8Qb2zprHkhLoGdxSwCfS4IWT2kDcbm0DinhneFHZAkaR1o8pwCAInTjJKxvEe
xCQWw2wFpwPFFztjC/KLbzvM8sCeVK7KEegF07nEW5e0slIQkrkkOT7UnHakzqpiJ2pJVSKVNNWb
jd+Hh8wWjpT2a1xtazR9u8GQnQJlbxvFcOnZGFiw4PUWdy+QuqDdtYO68dD90e8hzVAmCwe4bjLg
iOu2oeS7Ut+u6jR+MiYd8i2AHaG6/szUAIUZgR/TMMXr0rjNcqyterDyTPAxerZqh9Il2RK/5Phg
pESTTYQG5sXMP3DCsNtK9B0NZmUyRJw09hgW+W5PEiRo7k2uZeu4Srd0EN0QWLyM7c70o01McTx6
+nritddtvor8KkD/BD4h03d1bDlKqbohVkTNEABTynUd5kCixT6poyWSmE0QihXdq6VtBq4Fj4Y8
Jnp68lKupw0mX2cmmtpsLwkzINdcXwc2TRuaXX1nULNpG+YFbBIkR9NHtyL8SbFeqJlPRm2uqlDZ
EDXmTH201w3OP1I1IvRjPuddw+uWB32Tajo7djz5vKYmA4eDT9LoSRIDtuC3DAQl+0MNmM/L0gYH
i6MIwprKaiWanNavjPArdG2fLgjvS6mH23zkguuzi8mMGKjJWhtmSQJgUf5nJZCsQemf33+fpbRO
YchM5TZNq3WstUgX6YPyvo19ibmMhkxB2iFNfmz/bFJ7h2qBXikx4zyGScxfXLT4OlBjixZljbJp
x2pNJtxK04JTwGKJjXfNVvwllsOlOli0ZqadzTmpoWHo+Z+9P24wwa8EOhAYMfcxj5/O2PYGdJeh
bj272yWK/EwJz7ZOhyAQE0kjZNJGwl1H/lkoiUtDdnLHHzCOcAwJFDMcsYFsISsM6XfyhKbSMVHv
BzH1FBccbOqVzAFA44ttuF973DpMbzi28FpnlT8JEI6IQOonCOW0dNennBsQqKM2dgCzAqwsN1zM
SylJ3WQ+ZxqiYkxOSmbE2MAurQr5LDW2Onc1FONuzJMfGqRisulEURgt5NYDBqU4La6swCeuKWbS
x5VIIu1SsohK8djwF9j6B3mLS2IrY1GeOHM6gA26r7CnFHALGDsHAmql79A7OUsocQjhRorVfgWy
d1tiTS2452p3a/RNscLtx2BOyMms0M9XaXLITLxUTnhM0Qcl4cVzUGtkwlA5nVAz3akEPRwosDht
RrpgDqCKlQrZFcQe+cQcNjynts6hGotl56EYI0W0K+J9UgL8ikgf7dq1nhAjwMXD0NaFr0ZXX941
kn6KkUwyjQcqTKaNaV/8DtOtRAZ5HKzMvJvfOCcu0m1JeyAxKwRlwuXm5RoBHXMrcjp9WuWeutS4
Giy+juRxCxtkLaTKTZscGCUyU7qWJffjEd45eevbIQy3DVcCQnXAXhIzAeafBm+i0IGVhrtqShmO
xjjN0d82Ej1N1MWc0cKMvwQ6XAYmjwEXeGaig9OaezMQK99ItkFRfuRBt2qwP4+Nz8A5AOysrko0
WR6rQNqrR7WutrR+eJ7gXLiRGdHgJEisa1bpgMXEyBt3hhcDGnPzeS9NZEMPQllFe1apHflaZAXF
wzaL0B/o0ybJ69PYeK+MDVceEvM4NA6+8PaJgefdNIx5Rr+qVP8Jx/xaxNlLq1IxtWV8Msr8PUib
45CUl8mU3RgIDVFNj9i1uccEJPZo9OHt5cQzILNk081r+ujxfem1CbVNTtroVBkuNYWrNa0TGYQy
CKaddnDGZB9TQwmKNS4+Dzma7yF7zGzHy8ZPaKRLKfNYQFu63p2xjDXmtcFQfaCr3NEz2Plheh6U
+o1+0g6/9Dod4BGU1RqiqWNUihNOzRqkDGKbgkeN1rFZbxo1cKYp3lmy/BrGmZMo1jdvrJ1Wapie
xGsKm7XwpIOJwRwcy3gVvGjyZrmxQMP0DFcdpwecbUQ8FlSm0PskLVl3XUK2YaOeoUqDzJWpzwp4
EJiiTNRbKebFMZm2AthzZTVrW+SrJKruJcjDI5rDWPLU1RTb9gOSCvPs6dImAtfVKKrvxkNxHukU
sMgHBwPiVqHnxzbzP+WOU6CQ9lZmn6Sgu7Ye3oYiOpRdXSyCUX5rJ7ILS2hwqRQg+7bFnni7d9hA
l1ZWXGqPfer1+xIUHi6mfhGzhGiV5xr02/Jo2IAZ3EiyvhGACdd6ybC1zvZNFlyaqGbQWO06eXTn
iSlSbl5Nc6x1a4WUFHbLsJli1Nx+sklGdV1huVukbbsx9WQ/FZIMAql560qevojvidQ6qVxBRDY/
SVNwCHV1n6TyemAFsRnW+lZOMA08FK06BIgyesg8XhU9cH9fefGwBiXPWDevidOI27VBlFZfJ/eZ
Zxyqrt77jXnFr3an6MM1L8xtIaGvDsbiUvjdKrUQwoMXoAFI1EW78wIbsjCLmK8yOiOG1mqhmZFV
ruCfmEcUud+upDzfzcbZHpdXa/gf3hTuTFr6Vm1/7aNh1ygyyKwA4UbP1Eg5MQJ5Y34C5HrStx4o
OXMU3LGyxi1lmxmPutWqjsolOpsx0/7C36uy8YAf4JKjs7HT5CqF471mWAfLUwglkFY9Aos0krgT
ep8NjMi4R+bRFWsr9y+1FG0MTTtKerFKTEHiSXDqqWabsjkg+Dl70IkZiUNqzMoHQjtdJUx2EW+U
qK0duYVsRvS9nsubgFs9F54Tl+zB9GZd58o27fQcpE68VkzqAWsgpnV+kRb23SR05Ml3mTNuYts7
xxJLqWXf5xStmjoh0bRO0qRtO42OOmgZVP4V4+UMkhc0tjCj9NYKJ8qNw5hm28w3zhCeNniE1sAk
HLOVwZMaz0xyz1MKn51Ky2c9ADe17L1iGyv1NvCLdafbK8WMD0go12ibtwk4lJKbnD/U79MwDwN1
/LY24tSGTo/ZnPywjDk0ZryE4zQr04xNb1qPDQ6xYJbbo0CAe2E4ZkKM92TtCY5H+NPSTSVwuxg+
OgGdk6Yw0CvAmExLloWmUe7ozUehtChmjYMuRLMYeZJy3jxgK0Z7pxenlMWqtRHV99pL36bhkl06
63zqzO0nmr7PmmRulDDelga+Q0VZFxXaxHnFVaVDNQUbMMK7Mcy2NVPcZdtCBKRiIHbPRaRyMEpz
HejSOsrCFWG6jkcauN4qe6NocQiR9K4YbqagSxi4ISKV93xyTQg4Lg0bBHR6TC0ZX3i5soxhx6W3
1rPQMeAmpZN5Kducc8JeqXXKZnhuUFXhSqrsdRIFL1FqX0WifOsMlIddnkKo7k8Cob7qVy82tzah
jpvOFkQXpPEuaVsH1+SOGGcHJRnYMjtzNF9woipce/2eUniDPGcP0WdGOSG/9PX8g8nDXrZTtHpc
iQPzbnYGThEmaOzitaZrGzxM+/kxwzI8oRda9708R/zwfXY2fvfW1PKdB7rHm6XdnEpyqq9KuryD
ppxUCvaMO5rayU6ah5dEcHmI6mp78d7XpJNkJ88V8RvooDZIP8+2WWNeCNlEB4YAqON98YLhTRUg
AHvCVz2fOYg1yyIe88S8qwbtsYPN1iGr6uvm0bNTEkSzr34/kfw6HQ0ypTF4LlsfIUE3pNysQpbP
bl/K7ZNVj6uJFOs2nkiyntYY2Pcs9eeurRkwy6e4jN2AGbdUsVNumQoDr3wOcGAtvKTHpaE9SVyF
Gqe0b+HULOtrGCW7RlRbWY6f7RSFQC5tgXHdAYhkApaYXzrSKTuUoH6Dbk7xN8wDlmDIHd9jL2Bg
RIoLDHuGtIEq5eAhc+H7O4L6taFs7KQIqHp5rCgBfTapOrf3odaWcVLyds+Jrg2c/OZYJco+sw3q
bmVtmPrzGFrc9BTaze1JgG5TS+nZ90yY9p4zwHgq2bqnERQ/y9vFeUC8oU7il2JfMrlYQ6lx62x0
vbpcN1JyJyWzxag4EPh06TzLRfW6ZoizmSpoDKN1YTqJ5N64wv++lAlPsNQ5L9EWEz8ShOPjkKH5
9DWkDGl6sQa8eaSNqpO/g1Owlj35G0zbU4uKb4w6WjpUrCB0TmKsr3D9vxnA8nJ5IOkAlC7cNPaG
1rFu5GemHPt84n4L2dCKyNySo/TFJn9twfb0BLu2dBi5zBv7OZOk4YbeE7PZKdJ2MFmLFSgaNYeL
jK5dDRI2leZUBpETqVZfh0ScEFI+wDza1smwRyW3odm2zb1qg/9gI9v5EdTNl6ng96Smv4dsnVB9
NPSk0Yev+jHchYqvs4lpgCeCprVwXykDO8P4Xu5hlKpKT7HtsWh5q8JSHu0ivmbowLwYkqOqJCwW
MfjYcOUFZb+G7gsYi513WNP7HZG3sQH42irpV4rsXduFruxJZHmk5XRQJthAY8eut/aOdArgfzWe
vyTr26WqfqxNBNk0mZQa4DIW65e8ydd047Aj6sMDebIbvRmehjx/9EZzfvEngRwusKKSrB1Qz6K7
yCQ9BJnBjRRA6hhdyP9aEdASLrlf7yZJgbUVHv79RvTpvWu+lr8GO/4lEPI5jMPi62f4/utvzR3v
P3Mj/9+IfyRvcW7RYpD7Z67OQ5t9/AcH+T37rH9uRf/429+hOvpvqjLnhCGnZ+L3RzNa13+DiSMR
LQuyQdEx5f3ZjIaoc8NmADOkKQ1yB/bE783o+UeqJfNAsqGpKOi0f4eoY/3NYarjGZZltO0WXmWI
Hb+0oquCFtPYaRAWKOwYfS/qcWE+CHkxnMUBvoPyJvbEeX2ZLqSRnCLKRPTorH3dAj1POi04K7/C
7M4+mk2zl80FTdH0q7Qlj8KkLsfS4bIfvQT3BEmuGOyvrUO1sV6DtX8Ab3AIntKX6Y7GsH5nvOLa
IF3E2JhPk+wWuwEjy5Nx7UE6PocBEr7l8E5uRTAszQcVS89jhO9DcsRrC/uanYP1fbzyj0gR+e9W
Tw6OaUCVlKzvTKS/HhxuMyROkOfgJNKFvUf+4Q3nRLmfIba19qJUWIoCjeKrJYnqM7VhQ37m/ZdE
vPnGlWJebxB0tE9+ct9hsSROUqY1IHYJBKD8RN9GmXZ6jIkI6axVXtRpbZbnCkuXl91nJDzZE9E0
5rch1TeJBQB8AqQFL4BcSHd2r4kudUjMor3EXfdrRdCVARcv7rCOnebwmzB9H+x9A77TBushBgb5
er3o2YoGk+Gc/BjujHdv2LTPMSP6yIolStdu3AgD5RcmDvVLYu1K9RtDigUh1mC7v3Y+NhYPnHv/
PLXkvt9RsC4GOGuTyh40xpd57co9n5jtBwZW/rtTHA0aEV96dEgW/G48XJ0Olw6waWwuSwH1zA6d
oeIMMt9RBQz1Wdfv2Q9rSDL1VWO6Ytwl0iqVjkqyiqK7gs2s9xIEmxlWQivv/2Km9v/ZUsaM65/X
sP/KPvOqev95+eL3v69b8m/M0JCE2RJoL92yZ+rV9zma/JumKJJtQ16AsKpa85XzOwyM8Fu8mdho
+ZEJ+mC2hf++dPEjDW3V/EAMvqx5xPbvzNG0GbrxE4AHAgXbMEVTTfJsZdzxv/CNFDsTjVbRxCjF
Abp5fsyQVy1ZNTU3D0xrIdcd8BaYS3hDSLOoqwRVWY2juAuRXAi3M5OG+7CyEmg3QbLkJ68sDlFl
yYuqMAjBmyOnNY04CojXyLNQ4ROegfDM1OBHoiqgfZKi4IaqH66GSuvIkZ+ODJ0oQCfk3QgjaXIO
3ZdUqt6g0n7YExEr+lMnxqtXJJDA1TRZJXZvYLDaVL0/q1biDXlbEGYi4hdJCUM4I12FVHxSbbwJ
TXHBJ67H0oaGU30pc/yykYsH5CoZgYr5T7t2beOTJVHtZSsVy1LLd31D3q0hgwXso6+z1aHEuoF5
RXP0YrYgJcI4xtBCUsVkoi16aa6LwIgrdOA47L1jkD4Toy1fedbgsif7iIUlXI0FaDNYI1D2Tynv
olk3vezzHoVpjwFJNkjFrgfXSx6TgmwZfyInIJVZ6j2dxr70OXh+tpw036kGv12SggZrn+SEuG/2
laztZUndVOaAjdpvs1UCIrLx6h3HJF42PYHwoak+hRYuCR3MMIcL90HqmiPIxFDK7+wpv8iPclh9
82LxDLRGW5VRG/ELcBbrUP/WEgs/RGO+reAdzu7tkE7unCluUkvmcNOjqZUXpqwDLSim3dRZ2Xdu
2f9O7xWNIuOfV5zfaYR7oH2fefrzwnP7wz+XHiBIKo4XS1O5zG0WmO9Lj7AgCkoqeVmGCStpXkf+
XHsM6Tf0nNyvZU2GHKXP9MI/1h77N5tJPFQlGUQeeSTqv7X2/JU+M0PGFLRIOnUY+AxNMX7hAUkM
vw2jCPpl0ubf9EAlpW1orhpGQEXmBG/Mg3JfeJN/vH0YpKjYFJWenjKlocXeBf2uKHL9CZ3eh+oR
b/XTAf1dcvAzDA0Gzl+Wxvn5oW1gTACGjrKGod1fK5cYSEGSeXkN+AVpgdFBAUcJfOpNVb2MhaEt
aEV77u3L24dcUbF2ZeIFTh6do7ASF+bsrB9FqDsFbayFMuv/Fc2QFnaD1QTsFO0sKZ7eUju+Fonu
pqKrDrxv6QOWQGwtiZ1tm848+/rwxe9Bv+UGQ+KIgdQ2SFVsO808zQf3H65LvXdbzEMftcdY0spq
wqMS7SPX/eZsmcu+U8RJQZG+SBUQLRgugq2vicitySDH/iguRlUrpMXNo3VzTvkZ8OsARCZobFuk
MRvRXkDJBs2uB0F8LkN1Wlid/EZudvgRFegWs5Ihu9nzvG1ff5I1P7xPLaZestbtMejas0cSWYQN
6VcJetMpGonItpLyIzcZJ9e9nT6wrdTpQjFW+P21VYRHmXpvW2ic2jeVntrFoLYi+3untdXoFq1h
X+2O/gX0FajRofhghUd7WLVf0Y58k5gmPFpy4aGZa7aBSauksOQLrvECGENJ/mmppg+p5McPOPvh
etD3JRoDj/Hcs8jD7QQAce33PoaFrOdN8EmTaMaNjFVwYzTGAxKU6VpqGb50OOMHJS8yUg8zy61t
NJq2D1iAMIQL+ovhMgh8ylKJe0fV1eXNTKSKKmEaWYjF7cvY8NMzAkL7rHSG8mhEpXfGu/P9q1YS
4yFA4W6O/g7wPuCNMbe5UQ6EMtNQZKXlnQ0JyIoVlPExHmuLaO6onioXCUoJMWNvEyxwiie/Pt8+
ZFOHOkOEx6H2e0azrCQ70tiKTdqawxE9soqPuR9fkqlRHPTg4VIneYY13XxAT1lfEfIPF8ZypCLA
kqYvCX4Y/v95rOc7MTTvrfCLr40MPRefTdYvgZ1B4Ccx6FNmEAdL13qJGrxplZc49Wib9xQr93Gk
xediF45qdRilsj7w9kzI8tWNEChdMR6A8EK0bPJJiFWccO9FJ7cpb5miiz0ju4cWBzL3vgV49B4w
PNrekSRV4yqifnpFu+loHfCAtG6o/DWWklDTO8wpeOFJIc3jdWRKNaam0LwWcH+NuLyGGlMCI42S
Y6FnR78UzQWLSHzUxjyQFx3pm+RT3ukDWW239y7xo0+DUCMJVyIQBuUx4xuRHWdbu8WQWhTmXs0M
Gj2wfNr5g50NAl2tpzmqnIq9FxAYEGY1eb6mSYA1aUvvUQesoKvKB4nYw8jy6ZGROfc4EE0P6DyK
3vO8JC45DT7+h8Xw72shSi9uGcBrVXA9yi9rtRd3ozGa/cwZ8LrDGPX5wQ9IihSqedTI/TUxPXm4
bR79DmGPKp5Kq3guSAx35Ws7TXgSNNs6+xqhSFqaKS7hbQHRTVPyBTXGfdzk+qOVeKCniOX2BiuA
rdAPRzrq37cm/7wf1Sidfyp451XdsnVT4+5nySaKtF9W9YnkvxbrY7WcKpvs2jbaweEfN2ooY+z2
JBW5AyEOlR7htYiIxOvNkshDLAHHychtIHPtPN/tIlyS2ME1Ui5WQe2RjzD6x2pmZXiEaa1kG0ZC
3yQk1zW2tam6nKlsLLdOH2bq3e0zOQL+QDYUgEnbbVJFeQy4JZPMA2bejMalsLzxLcPMXikSXt+2
mAiPt94SVmCzkqvr7YMkEF8TnWATRZSGR61r7Wsvxi8p/OyXirVUkqLXLAjlV7moLYyahdjCqI9e
hvC9akNz2ZRRf+5iOVnYQWY/tTkxOKqM5ytIyA6eWEdJMJ7ap76gjEvDtJwhXh9dZKUX8nnoHWo5
R0F+QhO+b9H9PSd9PTmSNVrHsF0a2LEUVmYshEqqd7MhlDAoCINkVAe70PLMTecP823GwrOoekFP
lYpLYtG1oj7Sw5sieC5Tw9jUalkZLSt2q0LRtiL0FFAobN3tsU2vk9ozfAgZMHdg+5ea1I47YJjy
QgLasMpEMuoLZumCiIOsVT7GkLCLyKQpkeWtshrBAayyMEwvpMWQtsIizz3fT474xRiQWxam5iiq
z2UPgi+AgLZA9RNfgjY1yZAkK86vsuIkAYhd+xm+2NLedKmt0tv26rOaFKy1yVkScfXUmDbaxFDc
qSaEt14z8Q2FKXQk9FoPkRqgL/JoxPZWKZNt79lrRejCsVuywjxTu1g400g/aaE3Qtz515e4Rsn3
y4VBpcPWEjgjl7j1aznWloYo1Hq4+RZRi0CmIRzJIjmkq2brVE9WKv0YrUjA7efWVpIU4WAM6jYI
MYmYy8DjshDHL6DdXg2iEaCGVq9GGGvPUagjyvOHR80bhzNSgAVv2oJQrJ3JxPVNyRrbMWaHa5dq
9zokELcvDNLWaoynsdF+tDJXD8zEFPhgcFUUfzr4qsLktTNevcI4650VbLLCD/8HOu0vqC/WCgpg
FYY3NmVAaxyav1aAg2SUKtN5kD5scnOlDl6zviS7upcORA8gAGtgUuSyH14jGWNNn6h7abRspy2x
3oxyFh2ktizXqqRvzFCxtn1kYUnWIZtJVNlXyGXpAitt9oU7I9OaHD5TWpbkjZA2EBFkDHoE6AJW
vJXXgem3yNFArMlwT8m4TeuNt/dt0TJCJxw4l4n7iAuhQjxhDPyvTw6K+1/PDuCdcBF1kxaBAcDy
l0PRdbbOLJs2ADdIoTakVE7dA6DqYkXZ1637nBTYtspfCeyylk1ac8JbiHIre7wwffOdW+mbdSYK
1flLSynHfaiSeWn7MggyqsYt3t/mbqj8o+JDHBsaWTwZM2GlykV+vH3pFcVa05QnMkO0Q58jucvA
V6Eo1dg7BCaNVSRUhBsbFehP8Gd/bh58KXiHGsf5Znp0CDVsqkaq3fmx0E6q3qiPGpVgWs1aTq14
9eTxaysbHZ4RcyQaSoX5PBkjYd8+Rt6RviABydpp3r/PtU5DyxLl07i5rcjlmPrroQdjHnfeV/xo
okIYVpDFMzt9bh8yMTCYoxhcTFlLfmAGdyEO8vw5tlbkLd6Ts619wyuJ3KaWP4vCuOZ1u4qyKHkd
tIEyi8QqwseYrA8WGPK2Ky16yWG2T6VEXmSqnd6lWrgord6+m+RdGEpzy48kiKbvTAclTXQXRS1y
FFFiiZcDPJaMy5aUl4FTd4if5n6Bf7AVus99H2hPyUhplWBWvaZJoKy1dM6Qn+JkTQPhEpHl9TCa
dffQCqS6Y1qfETJs/DpC2IF6e2U2ErwMT8May/3urISB5NpSREjS/KU8TCj+JPlMaolwm4oRn9qT
LEPH0zSBQwzNt1yA39CVCWhLGtAn//4czbTiLba64pJbfbQYW10iXxWzn98r0V5KZdpLef8Za7YP
nzjxDt+XW4M6WfOPtw9RUTCJZcxPXEYD1opAMJkyhxIdDxpCNnM13xQvXeu9qPH4JOlR9ST5wTkt
oB7psTh1encQTXGuyiZ/CHXeAmgC/qKo6y9C1/uX0C/JGUqM+zar3+SAeC199rY3t5Pr9nVXW2fW
YjAxt9dn6QNK5vkklDFRpgXMAXIIzauJ9igmiZrIdz7cPuNe2C1xL4OysIVJlptZbm36wfKI4VeA
JXvWB+hPauWPRwRx/joZSgI5UI+iQ7OkjUhm1nMB8Nf3angBcfWs+xtVEv7XaDJ3SuldbZLkz4KZ
2pmJKWFCA7i/2z2r5TzejjGYsc6HqJYPNSIzlvpTG4T9ykjmQnbUM06nfMLiSoodSWpNvAljIi2l
vNiWunLGdhmvczuXLt/fmRhR1oIIgngf+Rqy8KISOwuRMkw8NHBCKYtLgCyWOXn4NJrlHbKBgCm1
1D9lNR7kibPJ2MnsUwkEz8xrGHM5ZaM3girkS6O0jCviH4Z8IXQ8RQaqJueR2DWAFw6ghmziPeRo
jY6G5VaPh6Pc4GM0CEt69bqJVmiWleEiWv7rlfXvt12D2GFZpxalpYL79Zd6FPMhmK8goP1P3NGd
YPXURGsRpCWZTkWpFemwOQwgBmcvbAt0xwiLZbVIVyZ7l9XMDL6r6FASs0Irn+zVT52yc0G+JCm8
ZEcD41mahl7feaqULAaas684O7ZhLbXXuNcBnrEzCUsv2zSiIZE9NN4SPQy2dYzlAhARHsupJmGQ
aFJqzmiA/CIicmX0/6bszHbcRrZt+0UESAa7eFXfpVKp7P1CuEv2PRlsvv4OynXP2U5vlHFQgCCl
XVUpiYxYsdacY1qFe4dT2L0bybL/24fyx3GDD4WBGhW6x+gIz9/vG2+TMNA1a6pGKBUg6Fq3OU7z
A2pY6zD6l3FewwCHqD1z6p5pcp4sGxmae+i+4UPaDIcqbq3H+kanSaMHy1EHG3vh8+3P+QxxHbcH
qi4PZfhMtWA3du3m0idVAOUIbAUSRs1RW6txU2vRuLV2RuXUNvGi8UV4IeUR0tJUQGMgAi0O4ux7
5DsXO9azF2EQQB0LcW4zu8RfYGRHswynbaN7f4uMEP9lV4ZBT9lnUqQw/vx08RhI9kwxf04hdOdv
Y2iWrIMTnHnilK6prpqlE1C7y8E6ZwhW2Xs7DvR9OlzKqAQBkDuw6rPiKPjvQCioIcbhb98DTl3U
Vd3cK2V8DB7aw5SFZt3HjdywEQcbKy/jI/GTztmqqM3w7mqHwMvQ0zNGFFnzPMlA4B9nJpeF65Tu
L8CMTj2mCc3oousHovTqvxztPk0ab9Ua9iKTCTFXDR3KTxeNyu04MWYaKSpQ+vjtUJx88o5vXKnb
AzBazBWV9qq88ofu+XQKhDceU2JcHmovRSzkSVK/GaRCIYfxMIhFTc7yKnPs9g50zF3Yl/6+d7Lm
pDSSZf99JSAG5s8aS0pjrsDpsJruZyouDCeL72A+8dUElcdDHB1vDxX8o1/P/vdn9gzGVKVAyRRK
TjetPazirrPPpAPVD40RWJtaESKexRrj3oilwjEzoCF8qwcV55cBl8CjED8cBxDA7YXyGClY2L53
t5cQtOqDqEMSPXuj2FcioAagOXAMonrYwRwy7r20L1a1WXr3EyXjqQyHM8lfwSlrI2IOLV8Ll7b3
rrwpYkJEkYDF1t9q6KBWIe2165CwJBMT2WuL0u1eUq2f8+mB0oUNnZnUeW5E4r51gHvQkkTjg9AK
eC6t1NckUjEHKSXHkQEoZ2CKgxqNt2nqZw7DgD1C6+pTCwGsC8Yj6bbeVpPW11vlE/i59hDtb0WR
qNx4aYg5RnWOuLH67NtYxePRgSaa1TPV3EtG/Nw8IGYqKziPw0M16Pop62W3wS1EkrbosieD0MB+
YM5qRoA8uqSw+W5q4h/QgS7YaMnPjNvxjJY9dVat02zR++HJmBtNHtPv0KQ5p096om+zkC0fqgot
SFpuz1lfg/XQOzhA80Kthina13Ypl7d129GLZutgcTMbrUG8pWv4ruS49KOqeauc8YugsworLeVj
iREqHTIjru9uD33f+pshi9JFUxXMvcfQCRcEfMEM7CjNp9T6LoCDZEtO4GqZx063YRgBIyutxUqp
kGjMONtTeQ77zB7TcGW5eGQzu1pxiNNhVrIzRAIEfzClQEiwOexk2nDzA1xG6Qw4UwfjeDUxssMI
AV1KcNdfFgTxu0VwXhCceVZh25aLCkV8XhDgHzidq7PZN5NtH8vSROHUafiiZfho4956tOVDPWAs
IX40WSs6t0czqYozJXtymIamub+t7Na8nNAj1JCFVsFKVXijqtbLz+zqRyZcz94Ah1ZVzkui5Pil
LHQPgUVDPq+ub9Fap1e09xuzjXBXWZRMhtXDizAAxhVTdDSUPf4lzcecl/3/Here3rhrYLdkCRGE
PLjz9vof3khfY8JHMh8TR/iKIVHXBo+/VrjgJyHC+ZMsYZ8UU3fUi2FY5brPLeBzNs2c4nUkt5TM
ueKL8uLhUuW6ee2w9xrZiDIlQs9+2/vDSIIacMyPf18FrT8XQUbbrMSkERFZwgzm99+91zCgEAyb
gLWevo4ITwGfoO9TeNpodh3CERj0EIXeKkl8/yHP6Vy1YU9Yc5TSbIyAS/q6G+0SpbcbtyWoe2yq
p9sFEPtwhKK81w9pYOuH2zMzt0YUzOng729N52FU47100utMin2At/uiEc6yqpvQefXQkyB/v4SN
LF9Gn1vq9ulqWKv0qQLnrMAD7yKZfcA5ze7z4Q0baonWmOwYV7TNUZ+fmW3Sb/79MxPzZ/L7983l
jRzAtNEDoIX6VAZgpoicEWzH3D4ArxiF/nQQlv6aaEGDGyl2VkWd+cy3eRZIYUNAMP2NkY546Hr7
RVCIn90AYKqn+g/P6N9z0gTOGd2p81i24FtKKs+0TW1UgPrGahrnyQE7uqJUbjdaBu3HILLTmLr4
R9XM6m9BOpIZYhhhmawvBtrbu7LIN72IodCMPhjOf/8E/sveLw3EV7M2DCukbXy+agLCIW2lMB5S
xC8KkMux0qAHh5WxjIsOil8uEgSGtrgzh9i6M6RMt9LjXIKeUsKBiN9ujToVutZdW1AIhX0CaCNK
zjY+gqP7Pw/AmOOjNvov//4ObsEfv32HKKTE3Giy6IRL+fm6jz16GJnVgzBKFZVIHXlvQzhED4Nh
v+NC+SJ6ncagEPm1yVVxjUsd5O7QXmoVF9fCMnOwV1GzExgenDbPTl6jO1vbBWDrqyi5Aq5zVg4i
tbUvdRxe8MGWt6lDn5TJNjb8bxBUjVPntsUhtcZjDJz4caj8r7bi2GDQtA4H0cDADbcN0b+rvm+M
Q2g6zXWUOqLKlMA2sJzIt9/hx9pI5Zv6PlMt80urvA4mS2GUTdXy1yrUcLgJEt1+bAV2MZhR5erX
UtVOzncaXMnp9uCmUlsMTd2uGwCKJFGwjI9yKN+jIX/T4q7f5pBajgySiUtOPbpyyfC3m8v4o8ae
pWtC58Kia4nv/dPNFQ0hMDSH4F078z0sWJ71nAjiMsb+u6qJ+GDIXj97ofju9sOXXg8x9kaEjpeu
Eq9+jj/dD1dFaQfIIqiAxxheFYK5Bk9F+5d13/6jhYsPntKX7h3DGhtx4+9rp+9UUwm4CIR3yF3X
8xXf2m7BZJSH20sIbMW275jjNFFknJAf/bAbwEO6Ksfj7aENBdz23H0WNjK7tozwZSXEHnGEbO6x
wAAYAosHK7qOL70iV3uwwPK6uXYXWwHuvin5uL3yNEPOQKeWndNs7s2+kWdXpMZDHxgkkxQaw+0F
bbn+3o57694pio51CzB40tf1XT0A74dLqQAj8zGWBb3mNM0NJnq87B3rOaJ3ewduqN1rmrn+93vx
UwIY++f8OXocpzh/kvDweT01GwprE70zF9W8YZPCFNDJQM0OcfquK8xspwUOQXk1hqihH8prDBJ5
J/WSCjBvnorORwREhNCdK6tdk1na/taFim38zvPNPXk5Z1YX5F7vu/t/tpGABn9eVDg2i1Hs/u/v
yDYsxuZMvfjn8zvKtSLM+grP6a86vm+1Yw26sYNPgBixRfOYpwrgdZHsQa9rhIP34xe+6mWaPYRR
ittJkGFVl5N2AE5iv9tFcfT0tl3ZLrSyWzEa2psOmeY/yxcHEcufXpvJev/LW/mjuEEX51jW3Jkn
yYrmye8XeVhP0o9MOsRmG79bAx3oVCnvGDiETeswHpcyCYLvOM6U6s0V8UaQ7XBeH5FgmmhJ+cD7
4Wh2kf2SB6JewcLBSweyFA80ZEOtT0kqkDnvzoj/cn+an9R284VlGJzwhEnSECvJ5zEqk8U+oJcQ
L4PMQwZHJNzp1n9wXriU0lc15kfc7DuthT+VDfIrMnOEqCp3Vhj/B/ywsn7o3fiR9uwiYgj3gPMk
vdBuLOb8wxzwQwTCF17VFThigG7M5jCQG/nFT40BQBgYd95W8zC646FMRH7nxDtRZThQTTyL7ITG
SrUq2tMTAfo/n2xE1/aXwTI3c2djbLITIbeovib93qwr585konc3mGB/JQHrJy2emjvX4NANh3Rh
D6Nz9InufaoBEfp0V2MBvyZPlLPOY0jyfR4Od8RdnvrIEOcM49NDF/gb1Wj2Uzs/yISA6ihG41N/
G+dfHIgqZvYaP7FX0GYhkQ8C79wMskMLX4aHrSAdI7oSengVU59uM5sMCD7WWxLRMMcR2Sl5GZmg
aTL17rQLWZru4/khn1ma4WDdgdFGwj33P8ZM4MzVfIzlIlT3yBK29Q9FpMrJLXLUbq6gz6iqnV9o
yR1Fq7ku+7x4ykAxLAhI0L559IjiHnLH1FYnzVcS+2D+z0OZZtpOG7MTMoBi1VZWfSnLvtmSe1Uc
Yx/6wjhBxZzgR61Mv5T7UE07q7JSmBzBSyvz7kS/1u453+RJ/DYmBV5WG0RamJB334Moq4Iwf9eH
Md2ZjNk3tuzy96q2rpE33UfpFK00S1bLpPZ+3ga6xVgTlYBH0DJqrPrdyGEahqPD6NMuYvk4zVsv
/kLnpUv9eqmXY3HuNzdlC4wBQju8nv85I/fdrc8YVpa9g+L3kCZdeGTNx0BPdktJTbIznNR+1VT7
oqMxWQyVW5FShAaCVte48vyE84rUAszGky3OgRU7x6iG1C1FsTciQt/nzV5CGM4r53w7SP5zmlz0
MEz7wLOuBE+qc1taxOFEwxvO0/TUNml3jB3jqUixi2oxxk4ZdtWO5OVmWadq/FLMY57Aw24ZJBHx
MXXQ7i18eolqivsiC9G0VHm+8hhQ7W4XCAROf5kWC6xX+Say9PCRnMMeOiLTf9k/5GSbzwCL4tuQ
Qx5sIKo+aR3tDeVoeFtF+NiJoroLkuYKVJwyh0g2sY6ICljZOrEE0FCqA7vfx+0VimH6+fpgM3NM
iQmgi3+cZEPbKgwsrMq99gjcjxOIHN8KJ/pLf8qe+2e/V6hzm5GThsv8j1TUT/21XJr0Cw09nbmm
/aLTiBRQkxOdYJH8DMKIITm+cWQhPAuCqFzVVQdOwGHKrrWTfCeYbENbUly0KK3n0O5sO/k10UXz
ebSz+SgK3ThaUbefm+WnAIrynaJKZ3DMkXw+b5uVV60MMy5JQxlNejATTgoNogQZIfFBifpddEWz
MqeaXlgLoR4bKLxXTwv2HPwfVdDab2HGkF23m70rveLFMohFicYvWMaTre1cfu2OpZ5CiiCy7RgT
unu8PUvnZxr2xr/sZn+WbNQXNiSleVM28KL+vpsxYabvqBeUbBP909Vt9KP7Oh4Od+7jOta3ytXl
KZxVanmtvQp7dHeN5o/FAtQ9ieCIn5m6HwsiqxjuDOLO6hBejODqLrfGJta0jOyRwPxLnONtr/r9
cnCx49wUkmxl+u1Q+h9NhlJDrydKECdkqMGY7PTirPytqGDOd7PKrgOOTRDAaMbunTnrhGhAgdG+
9VnzplW7RtrvvtsA5MjDmOugASivkydIVUh/kjiHf/+ojU9xh/PuO1dzBtpWR/cc63OWL+gxjVQj
iqBCudazNKkMmJiYD7dnZsAckGijc1vV+itwSX098fKoJWVzBpNDAyVOomODRgLyLQ+jaJG2tK65
vMa6rWAiBNkVZeZurBMk6hQiBnGs0Hiq8VLpKaM2szwEOtjoWSSSG7V97Fq9W8Rmkl/sAf/b7WdT
ayh6kp63skblAYBrYba3yRO/Qn1qKo5c29sUrEQjNfT+z9apzmFZeg8e6ZFeMEzXyC8POLrb11HW
gJmklx/KTil8zKk6My5g0pGxwM2vbj9Xrohhjsyo3DSm/2ok3uF2U7qqZx5Y1cY+okmF6iOqXhWQ
5T4m67Arq5CKAUFDaVvVRouh8kCBK5bcN/JCVCT4jFt/JAqugsHzIrDBPJNj7M129f7UDM79EDBo
ZAqRQ7jSyvfUV/1CZvGFSZj92EwMq1sSWbe3I595ruaKOtHI2FCBKRlb3tYFPuz+4OnoBH7dQQia
mXrMve4gkwjzHE47BN00+k5XsbOM58LWzdO3jlMfbwny/oI4CHaJIFcQ16tVwhj7SqBQeE3j8W+K
ks+3u8NRXdCf0DnluxZ70O+3e46EYsj6gc5c2t1DQK3emf1BCJsi/+yaL6URDIfaaNwd6mMWw8C+
mKUixMsBppxyZHgm7OlljBtv75gqAdLBzHVmOh4xLPYWxNa5S4wTOrnOr1LbQ/aUl+8TuAvL1vj4
Eg33tN3Va+EkcAxaN/rL7I4x3ad9gvdIKC57BZpui5jHWYH3HwsD+rDR586BZFyUzopDCaZf8sIW
dpvxtlT2jbszX/wStGn4EvoxO0D1zC/FpHvzeCgM0LyFIFTseljAgMYtovcqRPmkQwH1K/FK/xgF
hX4tfbfb5obnXi0GyxrwjltzN5uzfO0mnw+ZVr2V2EV/aYrDtIq2daH8oz9ZcFctu99ZrfHqx2W6
7IzeP9VGqT9JQGrKGjvuMNNcW1WPpU/ZR8cNaJwgI76d5oZMcvi3jHbXRUN2McA2bwTDDGKHuYvM
aeruss6kSwib8d22kO15JUkDmiq+ooDIkSnw1yoRA09p3W/p0Edn9PD12W7iH23T4bPO+muCRHxN
PxOWDI6T+7ajsLPSB08jSMmKEwIUwvyJhrO3zVO4wxMF6sDR/tHuUK6JULSkCuZPbhdV96FklqM1
Tvbg46lZpCY51wsRTdWGzRrDHICDTRTa8Vs5Bfu4qL2vKc6VTdDk7VKuBqPwf6pCYzBT51+8sXr2
redby4yikpkB8LTbtRd1bshwz5LLHhb40p7v66yrrrXki/ZSdDrAgsO/HNi9+bb5z71ovuQclFoc
rtz/IuoMitHrChfJTy9Tagnopr4/7JuhQ3/HwGfp0SLiEww2EnkTKNrhoEM8O8rKKCgXwCZ3BKbf
FyrID+gRvY3bJM2TnRG9CgRjMozytaiJvWjrxHjQ5llLGnrOqaIuXSnX/eoMmXc0Y+IrSVBmOpz0
BqnFtvvkhwXxgnVlbyr6/9DGjGxXGfXRH5hL/VKmlD3NvlyCy2GhTzIiHgBq1I8GieCD1xEmaVBZ
16bxkZJxsSCjVnuZmAzukWa2q34WSVnDAAwXiSTR1P2xjOPw2teSwKnUIBBP77jm+uSZoGv0nF48
N2vhD+0h7og7Njd3zxijhMPg+Q+xlvgPXc2wUDeMc91ECXlPunouwEVDuB+qu9tSzENzYKjMg1E4
izZT6imNtfAyXHTia481Rf8yDcuaAwwvY98a9/++l/8x4eAL5yjgmHP+qSP+6HRJjF6BTV7UEuwC
gWFm1GwDqCbrZGith65rfrQO3CORJ/J2hmxc8IfCmrhUyfTztzrdVCSoeN8DwW/oJOaXbEqBNFlT
fZq0/GtWVu6FapgcHt/P/2ItoV/xeTRF+qdjzR1raVOTyD/KPoMjh9ZZKMxk8CVy4VZV4Rg/NPOD
Z8lxT8pSSmmQxQ9ihrLXY5ScUMrd3/7G7UelGpi8o3lZpA5ZvYOIYXsAj99684Gfs4LYy979fns1
Gv5ppFe6lZ0Pj2iqxbmyHrtpH7QjOUH1Wz9//dyj2sMoC+9g39v1fTnlbLd0u2/N709tcNqb0bJm
m9tYRNA+RQyI3Lwm9kXbRlqnjm43MjtJQvzLEQVNnAzTTgwJh7tWc1+Qlv2Ie7f+iP1FG/lkU8Wy
W7qDa2+aNHFeYiui7UHbnr/T7EwnF/DJPGeVdpe6R+ZRiunrjRaP5FdcsqZiXsuYeZ9X00ywaSuu
PEYWtxZJgDbXMmNmXiDSFojb5zualL0S/8iKAqTiQKK8hzgSqyhxqbI5mx35Q+R3fkD7FlL4vk6j
Pb4Z8Zok1VNuxh9RF10CxAHf8ya55Aw3f7WvgxFyepP4V6EXYittfa2lTQgtAKmVT162G+bdMTTq
AMWjh6J8Ctu1Jh25teyGcGapxm9ljJ2XVvQbpZW9ykm3IAkkeDJrIgIsDisgDG1rjxY1WbPMJivR
AWJDTfpue0l/6cf2Xuu7ZF239UkzsHngRMm4FI9pojvHaZyMx1B3f+rKemDgtcSgFF0Tx0m3kbTM
5cA4cxeObrlvSxiolWbjb6p8yIVRs56cSb727jzaV7QNlLIRybVxdh+HLLE62Z1X3En0toqBwNLU
Ke60uLEXueZ2z2bZ4PdOvXjZOuEDw8dh38MJXPbcw8+OhNxkwlladPNLj6KWrK+9YcK7WDiD3x9a
B+7C7UHonb4vycfT54qhYcxHT7gg7m5+Oc4PvhkXlO6mWFVassItURO/JYytq1LgoxrKUVX2nC8j
kEkcsSR6iXMg2/rsjVHz61muy5oeeqLWtz91579SO3m+aedttdLxevqW9RYXaiAtTSTnYBSEksgx
OqrWLjaAJ6yHSHMITTTD5JXMQMD5cWnjyZcXT2OiknOi2lpd5xNZuI+KpHlx4+4kRVd+c1wyLqtI
djBbYvgi3EOrNhuKbzhFFoZL/zJI22Il7XA6IjdAycoJ94UYCNRZ9Q9fz9ZE2QdPgRYm18ZiX+r7
+kjm87Qk0zbCwKpdqd23DvDcje+TbGQU7kQuTHFqVe0+1ZUfPzmlF15JqK2vKZ/1Dmt5QXobL31J
q8KIpUWEMMTCLmXQEUzXzkuMx9tDXKcvmIhKKPT8SGKO2hiaY4PZqR47f0oPepANEBZJo7basj/H
oUZbcH4YgfMvJ4hIB1laLgDNZgZYWdWTGqpDhF4iLzNwW70oO0JE5qedyZncpbJ0OQDtQY4Cw/OO
I+vNs17b+r5StcmN0NM9KYZVooFBs+aeSZtN+rEcwJxgmrF59GOJsHpyMSdM/qYoG+0cMgraEO9D
UzGJvLvbAw3mgSSkHWfYrzIDftnF1QcjzYueV8G7n0EqnFW7kPN2ZPNYq6zsjfNErN25m4bp7Cyy
Xo83RmuqtZrrNqtyilNtdrB3VOSSmIkkty3BeM0GQKfneFp2Vkk8giRmMaR/BARnFiFAKuZAPz6L
vCbZi2SJzYC65HnqMPvHlq42onQ/qsn9ahEwiXsAd3eO33cxDQHeCG5JM+QOTbTweeRoKgztYkwa
x6dgj5otficQVcbYsTI/ue96tzsMiZcCppTrAoJtFxGwkJuEaYHmpdlSEn5gAH1fBJVfLPQSF41L
8wc6DWcqvjnp+dc62dMye2E7c1dNJ0CJAY3MB8LBCrOGQKk/llH3XZfxLm69ZieFMy5EUUYbIi8i
CE4kfzTi6xQAX67daZWRbGqSUbeW0z4b869iikAXwSdbQAFBwbxECX6Xp2La4pv8ahPNgOAod/aY
7jCWTr61ze1aLCNzGpcFTLa0Y52uaP4PqvhJp5BDS5kQO+xVrzKGmNA14b1VDF/1FLmMlgRHRbkI
8YGaDGsnTzRk6+mzCEha9tGS5fy3jtGoXRBlc/lXxY92IBtM5xBAkqlo1mNHN7YVaiGtSmIlY8op
BScTeScmnbi+ZA4o08ZkURCRtyoNHwXUFY8kW2TjU22jt1n7GgGgZSHKc8oav1BSh/GhW8+65Pwr
dZsIHTSWK7NZJwbDqaCokJsTJoNb8DhY6mtW4ceZSUrOWJlIbC1it4DT5OqbrXaddd8L5LKEWCM4
T+Yzh7XQySZd9D50ACfFEoFETVp5uhoDK4FbgWOp1PJ2JQAuhe106oh2vytyzILj6L5EGoKmnN50
zYa4amx112Vk1CEyUyfabCkTYyXsctPmUEbD9AjJrFo1JaANq7c1IrnnuHpYGI7/6EaTt1cT++P4
02mGYwI62re9aNuG9YcR0I9lQnEiVgJSCljlhQO4m4wcchQlTtg5MEO14qVvs2ClW90DHzxbm0Gk
PPFHeFb6I9bOhaxclFAmRndp0IZw+UZXVdlso4GMJqsVHK56moGJir+0TbCuJOxlQ/pwDEJ0un58
HPPn3gzBbjjEPnW2GS8LCzI4Xuhlb9TQ2OiewbGUX2T74bkOETOpfs09IknT2Pnadl6FQCo0lyz3
Ym5uRjvHaReCWVaE0YboKdQpxc+Ige9aI0aeKQmXA/4Qlh8PLm5et+hbG1LGcGD9HOLyqQjyrzlQ
2rJLPmoppt3kXzhf7LjD8l0amMUBtd0eRdmbCJS1JH1yY1MYsF7gIy04SLaOQN59jadKLqyy46+3
PRQmhXCAztPEvdjZ3bhlRr+NSZ9bjG0dbAImqRsC1kgWLvAr1OCnTmkDerTI36ChY5JwWTEJre4f
kwG+edZpZEKZK75SBzhwnqMApjmTeRuh2ntgZh+9LHumFC3ttSHaOyOW1IbSYel2mBlG7I9Fau6o
gLjKyHdam2bOLweKzhnFneeG6crSp0Nfk/FaNC7gPiEuHh2ueSjEfrt2SCFZt673FqITWcame6iy
4N7kYECoa6k2g+q3GdMtSMLSX06NXy3HpNoPnKGgDOoHqyq/TNBsieZbG2bFck+6t6SB31nwSafy
DVYQlR6CCmpe/RgghmfRrDnsdZBHHTmsZeM/myQrSLaqVSTQzKX9oRoJZVHETq3HNkaKXtAHyTYh
dlVEYFtEFIskcamtO9peTLZwYZMPGVDvuvoHMUroCYnD5tMsJsvZiS5dDQMij7QYX72YEPNK9hur
KMm/rswaYOZbYyGNSSbWa785WrkBP9Yt7XXST8FSyMbZKYHYuq7PTdk4S03445KBUn3sR/MQ6swh
ZoD9VCOSGmK8XkWCr6wKKrWyQuKdmrL68N1KbjuOSEsIaz+Gqld3RuXsqziEkmY8BrD/FqhdPpIg
PuUc2UiAgfNaD/uu9FaE4+wCy3sB88k+FOKBTkIQ8P7UEq3NENr1wfMYGB0BclRfC1vQpY76igwY
ZDIcfFdZgyywTC0ydmy9WnaSos1sXiIDnZettNXQA9kIxiTYplBREE8WD90M4Dc98prBmhhu9HMa
ynwx1IaziIl1ps7t72VYfrRFfB83Tc8AEA9YnGxSab7knTeRWZlj+SyoKTRcNEnvs6ZkotoMWkd3
tSPWrJcHardhGxfBt2hM77BxPoT+eEk860IN8eS2sz+xt4nB8fZdKzLi54MDScEDC0qA3ER+NSYy
g6R4M4J4bcxp457/Wja8xz5yn7WCybhg42G4Lrkl1bQwbId8Q8/ZxW74I6raNbE93d7EQ9BWTbr3
pH/IHfsxnAni3uDSJgtMllmWwSg78JVenUI84qbQT0QGnCLs3wlG0AJrpVFDrmJBG5v2AV3RNu4/
mqg8OFY3Qh5d2lenRR2b6TkhDNgFncru9gWBnIMbveqigu4MlliW20yF+cJt4rs68o89Llaj3VKq
Ebk+qzKyflml4LaMELFzZnwJYRks/GEd6bpatgompCGyeJn1Tbuwqkouowpzih79pL6012iK72dK
dTvxa7fWh+tSndI/qC6Mn8gVpr1dZzUXmz1+M/FBdEk3gE4NmbBolcF6rMQm5CjIH49VuqENM+5Y
sAiHCF8rpEJLrXElXj4bon8iaT6EYofNDklm5m7Zrqm42HlMxmKrclU55kvdpO/uIIFMDbQvYx3G
Q9y8Zx4Fh9215Yo8br4tsQxEzywTYr5sJrFIcgjjA4RL4YtdOUC2CeLRnAv+d9dS2Gi6ae16I72B
zEBUYPiMMPHJlU2w9BkUll3mr82xUSTbYOctiuBDtcmVlN1xmgPRmBmvWaMFc0eEmXqaj5shdc5U
o+IUWMGJo+eqypn3RBGMaE/Sh+s5eDgsaV1u49T32b6EbdL7Qvg7RCYHIBTUt88l7FhnxQCFF2X8
x1QEX7hlw3Vj1/YiqkuIxAEttHgWdgt3i+DY3RBYHTlIyUxW/ISgP2LBj0b0UxCnFrnV0vFq0rIp
WQkXFFta58wq0EvQBwwPvahekQ0zdXH4l0NTER8AYb30R9ooHnuOXnwnN2JYuBzDFq56jBgZLVCr
Hk1d/axVh3Mx8NYjg2BSKyFTOgR7VfabnChrXH14nXwNrJjpRvsyoQlWZ/qjjXFbeQZmVt/LllrF
OE7k5SokU43KWcF0Dpol6RvGMejLbpW5mrFyY9S3/CtC0oAGJ0xMYxMZBR0ABbgaxOoGejZ888Lb
9C5JG6NT7vMmswGJFd99zHxBwzVqpLOYKybdw8mM3dTYDqda6p4waT86zWDsAsEJMomxsLyntsyD
e5Zg0pacLzO+QeDJXhMyQW8qSdvHVq91PHLKWdxeFvPP/IoljBjoSA8fMtsxnwanxfTRO38ZNrp/
zE2kS7SEi50BnB/Wp09zE7JCZOqjUOWOnv2JqvSWiSAzGXVKTtIJApBU1cm1y9ao08J12bTxKYnz
cYftkXeHgaGOHGDs8whJc52VJo2zSZNuwxpYPKYN5LZOAxLiD1IgyYdwVQveuDnbWG4vK///jyJ6
efLJTD5G2vBUFpo8hxNexkIa0eKXR7FzAGXlBM9ybyyKspqAuZirVHjBoz34cDD0MjmEs1aArvUD
gE+M06ke77WydS4Jm4/XZeWWaCZrkQ5Z83CGSKKvhxnDMdbWe30jAWBdLLd1F1r7oY3trZXU5q60
tXeECIR+deU7oaU2Her+zS1VcYdf458HNx/volY4f1GYGZ87mi6DIKbTGMgdUGbGZ/PKGLQ13Qid
gD68MqUvcGCBMYTKTzgNsXZboBkoOEV91kwtJQXebmYlLjr7qbLxvmkpJZizQxzzF2mwAa/ot9kA
uk20ityvJgA22/ms30zQBsiUSpejV9TtOoRrOZ2yV9utUbvoY3EIBh93n5N1B4th4y/9GmRRbEQ6
Z9jEcsq/DP2NzxI2fiUPnxKnMNwJsIU+Xc1MsBw3xH1HgxftCIMm66zylgRCHxe5O/VPet981w33
kKT1ZWD2cSd08pSntP+r69/UPwMxXAsnEnlzUDANx7Vm1tx/jusA5sLkHSo2EY2xpF4PZ8X30HdE
O7QocjrIwof6/3F1XstxI9u2/SJEwJvX8p5FT+kFIYlquIRNuMTXnwFU39Mn7sOuKJBqbhogM9da
c44ZRbeo1+WZ2bZ9Jm3e3QUitp99AfVFZzET8D42eaKHINIDwO8FIoV5+mLmrjyatvHTaQdUTMqL
t07pyKfHaMbGtYfogZBushgTvEUy7K13b+KstFwKzfjwvQHQWoh/lVUBl/A028/Cyt/1lvv5r10D
CYjjIl+3Zjt23dd4booShQ4Sf2JZIaOVPhZkXcTcmkavbaWH/nL+t9QRA4exwt/Koa+2jQaEwM4D
IlK8+HfQ9TBpsLPtJxHku9LRCiLUu1mRnKttVZMiWivaYQ8IE6Yp/6qyjjjI+SXvSAgSOSZcp352
cu3ZTEl1X7chv9fHoDoy/VeXbXdmQmEfTul7bsuG5NmHxTYxMxwDWCTPyhfxQZfJ1Rsm+rg4jZ3J
atHaGcab73YvNuqVm1Kl8cbRB4Wnys+gQ/wNNoVwE+vkVzkhc8E8ZF4JFE9tNb0tVyGlADUp+J7J
AJ5Zj43zmuAma0VjP+X6quii5t0osVtTTAWXNEuNQ6U3IRVTy0TR0a6+jOOnhi7u7rEoT74V7wah
efc4CDa+m1jnJratfc8ppfDav6JJ7WNoGv4dXFlyQjfOPcdmu84CBR5ItjShbGuQ1ymC9tRGxUX6
VXGxmunfd/Gl1WKyoWEsraYwRyKGPuoSutV0HUvE/omVMLfonCOPD4bYyCheCCbiFf0uOLsMGtGQ
4ich5GEAGT4SzBG0PxVWyCcSubRNFzv2CfiMc6qLuMYBDXU/4s6axivKLefQkzbEihY4FHUEtS6G
Zy2siA4OCv9oKUImI2kLaJtDC43Qibap6WN9133zvWlJJdKrOifNZ5vNI+Eh7V6AjEwvTHYbJhdg
IxI02Y+Hbn6n2epZ1Xp5WD5kaC06Km/4GIP0a6pKe1cFPciiUi+vbVNDa24xweLNQBCUMA9xar1A
WR+ilNBwfa2TeMIUqZz2Xs8vQ+6fHrCvMEzo2Q/ZcB39vH0WwvlI6lcnUxFHT5KvM7K8TUyjlrpN
yhs3LmnZpOUGZyzjc4w3L0ojbovsdOLjWTIwMfPS2ejn8kHdlyvd4fQXzjqLGJjUbCxhDBTelnfs
HDN3Wn/1pYsQPAzeMuaNm9HpIHA77g9zMac2r0py/u+93Nvqeg7/Paut81C4hOWSUXLVLKjhxG4b
v/G9qWzTq2FdllYG4LxrX6RVaJyQid71ZUe2pcBWF16ZNsgz3niCG9q2hx6Vi4JfYZ4cadvv69nD
ZvouOJpc0YIrqXc3dt0yQU1TAnwnw5TMXJ3x7pi9DkiN/Q4HYvQU9j+9aFKnxEFmS0OBE99yjcuq
XA2q+17cqEC7Uf+Akr82pYUjzO6dG/srPAhBBeh6jbuVtn7HbqlOC8Wt13YP0QQZQB5wGdG+KIc6
ryGi1rLfH59Dt/gzWtSs+TjN8SZqIzhq08tKnN1g0yic/7tmtPPnUd3FDEfwqDJ3ievMGXBcZqqI
r+jhxKbJlLHNcr29CrqftvSMt75xxGtd/FVOzsI0jzna8bsJE0UKXCl3nZTan7CgCFZ98FShdr9h
KK1JQ4Jglc7TtSYZ1cWq7L+G39Hy5pHXwgOCF/o2g2qeS09UTxph0Uq9/PdRzTfja8VSXP+mfWCv
SNLeoQY2jsXiAc2kIL0grvYVbr+DVY7BGjn1j4C//Bdup5WHYv0nM/UY9NMriMtkA0twfNHVmGwT
o+12pH+l2yabKjazHieEbMutWZBnXNjDOhQTQompG32c5/1AZk0YEFQ2P3fhCHjFqkZ6j/MTWPYw
Nmi0BquH9KilKjgxnLnktYeEsSZteAjLghMzp1CbpBjssRqt8iIfrxCExnJvOPwiR9X9LPBZroMi
mKlgvHj/+y6AzMoq04N7iwrzmoog2jNqLVYOdT2667ZB8TommXlR1Ws44/hHLb3ncyR5Ob9kJpY+
0692adPSf2Ynf6sCDcgcEnr4fIxgAKi4KXNF5gP/4Gldj73v35Xm/hO0oL/CCF4qA+FuixyJhIb5
cvmEDNs3H5vOgWTqEIBTbGQXH15MEyvtiv6zWZMP1BDdO9PSKA8JWEZcLBSy7amKu3cZ+nJdGZZ8
eux/GPP0w//9oeqsjld9AegRGLhxHVl0yDSb35rdBwXVVkypddGFE30kZfDt95F1fIiHWkxspCZq
71FXGb/nN3pmiacwdMpN4WNrIHT0vW069DVOtSdGjrYAesWBhgQh7nRB19rgcjIroglSVY7XSa/K
35g30WDqZA+xHDTVU/lPY3/HA5KuNumNQ9rw8PRTQD3OCX8L+OHaF8H0Rn6WTQ8prYihqMV0xb1v
bvXWjLayq4Eb6A1ti/ngFXfEH4wpYe0ocw5JF4pPM2Q6kCnHP+d256N5Uu+hWW86rS5OLk85gtH/
3qqAjlite18P48PigRhy2zlFKBpYqaUEhL+sZlIPYlqZPoFcmtPsFbKL1aJpWlThUrPUk139qtPc
+GBeMx1Vy44+nmWkybtjQE4B2ZRuhWNT6BolsNvR0W0y/9poheCeubW4zY1GN95Jm9a8MZ+PFvZL
hiNsRyRzshWugkCuI4Nc1TGmBZLKiBmDaLdCxBRc3OUozkHeOJPTuHarIDwj6Vv5FZnzYkaixMNo
sibWnCYxuz7wLv+BXlrvR+h/qj7z0dT59Dt1lvLlUrgtnYrMxkwwCUNbZXgC927I+ARBFdFqwilO
kZH9XUzgiJPVww5emt541hPxkfWmcTE8ak87AB80H+aksrIXmOA7GYxPSkGO89we37gkHa0i0pve
ApdJ443PgTH1hwoXlSFE/lUb+j/JiIPjcXvQt6I6d8ToMPhjQGr4NwgNr4xJPMIhs3JcTRzU4fM6
p6aiIdb72jVMNIJD0EP9bIXGhhsYHG8Hf7dwQkohYQvmMfmbMzZksIfmkJg2jYspql5V2f8Oxsb/
NMB55ZzjTstLNr8ji/uza2LrCo4rvQdh9LeOLfVF1sl8F3ekx1WV+vISLO56YiIo4F/Bb/ldmley
0pNrbWTbh028x6rwk6qBdgvxrc+UzfYxwIS601HLvkeqfY8nWse4jdAQuFH9lNbDscR6x8SJbEiE
PGvb7ILnFuTEYTL7aV+VcfIWQv9iMXAvDSbKW2QEMaL6+LkWoiLvstkiljOuldsaV4Ez57pcEnxD
pJiofyFmLJ6KpCugmlacli3a1svl8glNPtcLxUn5/UENLvF2kcr/TDCQjdz8PY0zOL68LJA9JLIf
PqXTC9Ff9Y0DmrViQJpCk5xFjEDe6m0tXQteQtkcKtcuV61yddBf0uI7V9O2zgYL4QOsNO1WFm6x
4xTHXLIBhFl4OLmn0jzxoD7qJ04FZM3aivA6LStvqMvsfeiZnPJl2R+joUR0G0XDteyqdl9G+nDl
XNXuY230dpkx/pl4yq4ci4knbc3mV0nWmsET9d4nwmCiYdIeFVQGsDPf4krLNzmoWgwnMy4rd/NN
V+hczoez5bNOS0qOO4dedeiwt/hGCQgMFGhNJzQ+tMT9Lhiq34ywMT8YlW3svBlfG/JbDg2GoNVM
gzn7c4WD5g68pyR8bb5aPu6NmVXDBuKfOP+99dFvgBKb/1Wr/4rcQD+5qvU3CP0V4HGifpcXb35X
ptiL1svbRHf+/6+/fI06kH+1YYDENpsNFttBlWnEyRAixi4I7qDOwC3AqXyoRxXtTen67lPuZf7d
APu1DO7biamA1kZbP/Ga53B+cfKxWFN6rfK8rF/SOKUJL+PfhJJVK9FZWwVWYafPgJsor/59WS45
Og7rtjSJ9fNC69aY4rnNde1ou1qzTttKO8MuibaOUfd7dmfrHQ9QRAVbbj0tyK8cy8pbarvAuYGC
bYupTgFRdM6WzldEWK6lfmaee+TZUe9OXh2wBHZ4VQ2Ldn9OPFwWut9+i3DHa9tPB/BQlBMNM9q+
vqbcdV4dPX/P9Do409t+ZrAYXxb6CE/Bnikd975hqFuTRtMN8L262XnL1KIO7vP/CuHe3cwaT2UU
ah+dIT/sJNCefKAa1ybKf4WIpxhvu9+2nf7TZFn8nqEa2LW1a5ysfhd43vju9XfbTqrPAgLeLe6T
N361Wx0l699KUi7MHJHJN59cJ9N3YYUNxHPqbg1mQwLgG4I3pxPDNhcZiolZKWgZgTgoY9TBRo60
0amI47qiYIrouWYVMaLojhOmFdWXDbZ4384GOSEliLMs9kG2Y2SZIFGc1cBQg4Ec9rl8HFdRoUDC
5Yzvk9HJ/7QDBQSQoPdWc/5UcfMZi4yiCDcgheRAPJrI69cIvuILGwJ63nrQ9/gwkp+ASBfCxPJh
TErQJQJwTKHTv1tZ9DWMA3HNVmG/P8giBn2mI+Mt++iXyUsBrOkp0PaLuwLZ+8YQobx7aMNO9BxB
n0a4k+mRhi9uHJQfyJF79loywcykiH/wWIQrbfJK1vM2WLklU41mGDMYF1VBNzWTv2I1HPyh1j/0
llaByfFjHVXVP5Gj6U9lx29geQdyL9pNmNueKLb5WKVThWeQHqFIsbKCL/gltQDkrfC+GcygeQtq
kx51RspAqV0Nq4yfrHREH+P1FAJKrvug44CJteuUdXwxP4805swkeTmz4D1tIbA1rMikTMd724SH
0jlGus9IcV45szW5NTZdb6eXVgixZwj6i3sVxK0R97QaxC4d29NsAf/I8gyt60jOFstz/GF6dLoT
C9Ti8tmq1X8PpVOQgsWxZD6uM4zTSRA3KuYCzPaygPooiMd2n/Gl6SokxnbRG2rqhRFf8qpwK21S
lzw0lO8zSKTAyEFWV9Xv/YEISsQV4VZVKt0r3+kOBQSR95FunUHJ9xvyJvaNQuVPuq6uI3JMooun
6ViWg3uKKg5tpW/uCoVc3pzs6lp5o70d2QpfwyD2V3SOv9Isrm7+fD+I+X7Q5vsBb0L/CrBxNcJp
CXybSnCmIJuZR0IuTk6VkIswaXKEvM1/4wb54b/T3XLEK8zq3C9oZlKTsX2lI56WIUqKtdkRc9dG
ZnpO+t5+MUMNRXWZvXm+AYkmCZo9IG9qbVGUJkQkpzzUY/urkUHzFgSdONisaXuqfEII/eKpC3LO
Q0ZR/Y35k6Xd30bL+pU5Z6vZlSRbqoyZghBk/p07Gz9HW5vY+S+J7mpDREd+mcAJ3TJwgmsnyPLP
fzds3b8ifdSeXFVQ3Nc19X6Sua/FZIWvUWC85WzX1y7S+mtZ2trK9y8QR8ZPrWjyi+uCXqvDRv/A
rLdpyWZbSNoyJP3MLZgtWrnxquL2pSMS881L+0uSe+IjlAYrgDRe4rp7dmZUjcjHdh1aaltj7H3r
PVJDg74899S3qGcbVLJlS0hrUpiC9DnUypqTOlfDjdt1kulYgWeupq4Fh7IZ9gMznZpWEX0uGLOt
kyisuEW1Wy6thTbbD/bmd+lW4zUwswg6v0UKLINBQMClz71KcC8okvo61kTTsLZyIp51/fxNhr3W
dIBiCzphDhx68gEhGfZZ9seDC0vsI5xYZfFkgm9dYfXCXsoseIFo5sL6zv2+p3k26ZfKaPvjlDRv
pLulFTo73EM3mrjyGI16feIiXj46dWTwVO47DQHCKyqvwuptx1cI2dXHxPKrCdYNt+pIOKwixrVK
Op9GAAnErn1yAoniAFM5EYaa65vOzEjxtbOAKN5N6DA97EHWT6b1iVUA73XhabvUbRiN9/y0xoBc
NjWTb+RPiBuza4R29WV54SkgUcm2y13Yqf4luKFfC/GHuNtlS+jdqniWjQ7m3taIRGYnV6OfKSBY
fPWhln8aBehKNm57MA1vxAHQHyUUrV96gpWyJ8+KAJOCKRvnnuWFGWLGQbJzt8sljuvTKCFbddaA
93n2PI+jGd1zMuA6/PqvhvOvMUPqTNUXD1Gpp82NEYMorOE6NagtVR0Hm8Wgnbi5c2oXhLsz9NkV
OlK90jihH+vASV+ioRCnx7eFfsXmES8hRPlNso5nNX3FbbnxmwpcwkJ6pmLLaG3OT3au8uwi4Tvr
A+qsCaoER9MBx0+XXR9vbS3LrsKAmBMOLLd1wvg8SnLz4RdiqSUbSVW+fXw26OvFa2sisc8yG42g
k6B5xufZXQG/HLuZvr+8BKmhbR2++fV/H2tBaF1FFe8anRYqzXWGAD2Iz42TjESj56Q1O+yrGxb0
loNNWp/z0Ww2dMp/VwQFX5aog96W1YmpA8kP82ivMLoBM3lc70sf6c1cLVmphWIiIbXPsuLi0gQB
JcFc6Y9WAz3Njv9hDhJyqghhZk9G+GZLzezWmSITYvFHTaaP3jMmIXC5bI0pOwD9D1duHBLq3A09
5urOeMsaQnpRirCuq754roY0PJWpqeCGR/1vqmpy/Ez3C/OU3LXzGKyIHTbDubgduBH/z4s0+3tu
MOWfpP5HtHb4V0//DMn4ItmhTl2TbSoW5XNicIIB2Lma8Lyxk2ON2k2jYn8ey+QAUyV+lkn3IAj5
yNdfW4kDTCBYhTSArCfTdMQdLvodmqnLCwTcZ13OUBuh3jPJt/xob7qZndyXQ2bnfDnCE/fWadqn
gVEwux8RQ/NZ33OHFAjRfP3v2wpmbwY1+EpO8FVOSr91pdGtMiWDU9LpjA6wYmJYi4CC4sOhuwg5
6amo5d6ABXSSkqpvKXFrRQjhMGjZhWHXa9yogAf7gutYPgHYIItj6u1/GD+gjCu6+DJ2dXLJmvC3
XzRUpB3hnI1n2KvsQPqB+bcO/FdP06f31q72pd79Xf58kuPRi49W0p07rvN9/RwQgE5/2hpTdF2V
5p69QLa/DZjZKxml4lOIxORG8bLTQCrEJvUYvcxTh4xYgzsW13MvTYoDdHBrPAbQkPy2R1Po48DO
qaukX56X3i9JDAxiNH5age7+Igsm7k4WxT8mzGPrvLbscwjT9rUNqC/dSD7rVRhf8j76NPg5Pjiu
M9TFn7Zc6dN6HMv8Q4R6BzUQLqcv/sR+kH6HAoS1IlQosdJpayMaQOnq1LcGYrwrk7cFLj3U9u/E
GxV0dXROWVk554lE071vtOGtCP1+ayunfylE5UBNn/qPVKej2RYF0wxhiS0qvfrseSBK5nPgsp81
znvdGsO7oet/tDyYTw0JxWx/xT5LUof6ZpY+srTX5iuKbjrx9VDsJZHkTQskyhYtczAvmKMskH6t
+2lAKTx/cPl0ZDj+paT1QYZzi//5f+HTy7sShY7nE8I61o4mvpF05lqlnQaTDZuKYn7FBEbPZf4o
Id7+bpLdR2YSjVrYOsarkU3FbSRil/ly+YTSzXpcSbeur7J2glPpi+3y2f/+STYwzG1G7X2A7HhX
AFGPWoFItEAFdV8+5ltjd+XPuAf1QwiMDo4h1aNq71VTdxlmsf3yLm9/MP1pCZ0IGBSUvt9dpJiD
MFWFPAeRCNItNJkRw/h3Afn8KGPa8NWofTNfQb2XVB7sgixC6+nGZy0w88t/L5ggGyTt3vfScIxy
fQYYQ1Svh7MqLfM8eK61dpTbZZ9mbHVPA8eGTevD8l5WE6eUAKNKNO/62B17mci1iLhJ4jj9Xgxz
hUytY5LBHbd1oKQK/+t+2Ye6zskuA9HJ8KquWKPE1rW6+JUe2bEAzn5pZghIrNoRx5hJ+PmcmxIg
EpKfbTyS3mueWjs31w6L+o9Rs+/lWEz8EJ+sKafIQ/2vqFdek4CFelD01ke9+xWVTnvIytA8el1/
HIiuXDdUDidJPNg2DhhR6KoVa0u2zQ8/ElAydHczuTOlS5uqZ78DBjO7B3CM4qsaoGx7Y3odjKD5
hfaFZ6E2omvK3nt3NH7nYrDCo0Uc0HYRv0xUPyvLZYLxb++XGn7bWcz50G55dI7GCTVULc9pgA2w
CwcY8xLEbWUNT4ZCOh940EaXvXNpgJuDj9vGKv9ovRacK9c/dykDNjqozpnp8m8ha8XEhKuKQCDM
Inb9ZCS/wqQZsesEwRrX3kmf26aNCqstJi/Ghh1DAQPK4G+t5Eesh/Iv3e1/yE+s31kb013tYHSk
/d9dNTLJIlIZTdToj+SIyaXJixqA08+8j6o2Zh4c/6nU0xg0R29hv0u9BAIIkNESw22YOxkL3G5A
kNVZ0vsROUW36XF/XBqN4sNQ9rh2yuR9HIdu/xh2d6JPzqV16vLG/WgV1AqEPAEJT+YZAIZzRFHK
DJzu2JmVje56DoxamnDs5/+3sGSDVjkN7GyG6i0fS50/7JMjbIo8vkl0KetB9TBQy3hmFtXbhi+7
i1LHeZu7zUekP5BK5stEhdnVSTnzWXKnWkQPuGArhLezbpGOp/0ymLBr5s/6niA4XnJGYfZuvJaA
WII2SAjdrs0jIXvdhhGEeUowz24cuHOZS5xuMAz53q7z6shw0n0myWdaFSE2dDeyD0CyjLXoB3+b
NL6WbS2/fxp6zdkOnfWpzR7rYH5Z3vW+lSJ6NrMLQ7wPpBvTs/Tc7F47VoQtOox+aEVcbAvhXEIa
R9fCCMEtg/T9EeBYXg+6Zp7bPkjedZIgsGUap0Xm8PBc656pDmxrFke3VN37WLsz7dE+zEb9GPMs
fG/ClHFE1K1MF5dd4PLwiKr4t9BLAtyM/x2ol56jViTjHj/Mu/QVIyugRMOxcMdn8EJ+Q6o1495h
jizmQDEP/5Z3vVv/7HwGV0u7bvKM6Obq59HVbgsRh8nKKp3m4O06cS5VNh7xdjSbbo7tioE9xJ5R
PLeGbhzbefZMfxi89lS8dy6uF2QCP4eaOKwmNKb9gtVIvRbKqjFBgCkKzP+jjvPRTkcDRFJSzlEy
985oJh4C1stIq0tElKQqXpJCP/t1iKbSgdp6aNKAdblqskvRclNXrXlw+zw8SQrxeobxLZ/LkSxd
qlreqrCxOuqhcGJF0FFIIWo5+ZIQgtbv4r3QUDKycb75RgiCf4HDJr41rb3HrMwDm1F6ebTV/P4r
jQ1WRP+3psQLXiNI55ZzJCIKJ6kkeiE3o78W2JAd8ohx5VRK3fS6RY6QZhUhiGNkH62aSDCFyK/X
8vgUFNnJIIyCzErNMI+ZHv9bnXr+NOwft8ojPoDkhYTeAuWOEqPcWZMVbdq08tY2syHGpCZPaMfg
HL/KbpEBRthXX+YrizyF++PnIifSfHYj/VmOJBg4MRzmpU6iCT/ul7p2cCPCrUw93sTzVN6ir3cJ
rcbb2GCZ1mHI+YSBfHLB9A1sbZ6bhNWbVqriMwukROSQ5GwPlbWNp0g7hl36JgZua0cOO+JmrfMy
VPcj2jARzIVjVWVvhWh+KhBIT4YgIN6s9PKuMS6kdJTygDEhP7uVi6i9sZ61woy/pKtR2lMtTGSa
v8w+gkWGFTZBsq7aFtNLXP+uTNqnNpXgG/OjV2HE5THgTLW3ciKz+Wvk+4VXrAvi6BYIQnuo5oF+
NYEK4/vY4LzrvoZkeHl8eoI3JjQfG1jlaStr8uQReNgj6q/1tA/k+uE+RvBsQ4Vxpel+Y7BCqXOM
glDsa2PmNM02QUjnc663nLaa1wYfw0gqCaFafmsimDfkvdQv9izgscplIQVt96BEI0sIHvW4Ozjx
vuY3sZlw2m7STI8ORpF9iDjRbrR7nLVWTuFWs9EjDz1jpiGd5wdI+XsTGZaP2OlGH+NDFzK/V752
94tBnWjqIBYZqvqHCSJ9tbzEJfmf7ZL9gBFT0RZ7iB7QZBGJw9lnFc/6UFU7xnFh9g8BE6KQ2STp
NiH9i8Yvjaut7dkBypt0zaNDA/C4gLOY/TZOVO61sLNxmumnZfrg6ECkGK9mETyAZazR5/2I9dlX
+wxhxjZp65rw0BEbd4kiyEri7RCFRM0wUH+0YmokRMe48W4t4p+v0FMCqk+/eTxEcN/S1I7xH1bW
Z1zSka00nzATx1SvsOn3djORRyNwEC2jCB1DQVJGAJsGmpda7nwOWp5+xwIlSk8cnFcxJ1wY/CFy
013LPY/qG3Iurm15lk7lbKKaU4Qj3fayvMS6/tNkJMKRHBM/i2vWHhML6V0SIuUuh6sHuIkFMCeM
b5FP6qmrjE3asPQZFCj1jC1yVLVj+iZ42nL7KQh06EON+7w8WqG02RmL4UmGG8+BKud14VyZzTfk
X79Lh++ogDnsGNoACc6fsFEAvHrcY5GupavcwiLA7mmtu7klEZm5OEiB4rtmuV61CJHPk1VZh6QB
qjOME6pearKjo3vyWYtRryyXRoWBbon+iaPYuCQtFA9ISivZDO4H2oAjzXi6wLXaLIQGSR1CIi8F
Gv0rE881v5uq4WfK8m7Pr0Y2wZNn5AzRF1WicPuXrg6C/3PJH0B7gHeGvBQ0iTjrDoJQs7J30/PU
1P8sd2iJ9IqpxkBrrEjJsGiigSQSH7JE+Vw3PjP9wWrDY6r0rZi1OgtggZ5Xd8iTFzYA8vFYh5lY
WzT6fByovknWRzDGwR0K9B+aMvshQtfiBbF3TisSsd0Q+sZ8ahoi9i8hoDOTllde0l5ELwxXd1pt
fbcOHpbUtv6fcC3L7EuXMNAsGpNRswBMyHcNXz+pLbxUaQI9w85zMgYbAon7XrxVBQ1ZIrGc4+gW
/S4Pje6zH/MtI8fsLZaFeAWsAPoK9UNMm+8hnUqzLjo/nox81n13A9wFyycWJ5536n8PqCX9hlpo
1tEayNA0ZuJ4Y4CWi6oxpVcvXoewjX9r0az/7q3ZtOT3p8RyMEZP5ofXcDgrgoA0Sc8awbFy3P3v
ZZEzLJfFYL9rc8SdEdX4nmfECzFa0VsH2Hqf1D07vt25u9hkm/VSEAQLT2Eyy5WUJK0tYAUsaMG2
8VkxiGoiYE0U5k01mKoHNIgtHYZD2pXJrjch785LEkHvzrpI0ngbE8eFD6KpQMaDdUD3WdUbAtom
SoN5qMxaca6ysNxLKIg/svqtCctyV5ajYNiSvBpeqf21QBxIKu2VUdgIKxBa0cufm1RaaKUaE8gU
EYGN00LrIx8bqsVTM8sQYhjvfmWwbVT48yPIs4ekaIu9KWztve+D57S1DbQTRUmBHwf4YGQE5dYr
7D1lxBNxSsi+exveKVE609aJ+3IfuLH9Voc/Ktnrf+E/krzcqZuGdJiTq6zXBeCv9+UdcbQN3QwE
10fHrIdVNI9QOpc1qLHVs8jd/tVrWSIckd25VTUEkQxpo9H9aqrAPCxUq9jMnxE5qONDR1ajsuCJ
j86AOxwIhKb6OWVITPVRIz+p7rxb5xYOXcC1CT+Q/SDWjxA2tE1Wpj/iviPqNPTrL99r/IuHyalx
Ff5ctwJNyXlktzSdbG/yDoMOLtuNeCBt2J07BOzVnewQ9NbUDR5u+nVcGQJOGSqtiJyjqE/b7aLZ
0iAS7pZ3keWJ3cDwdB3V08/e7cZr7YtkH8YZTIU0ZiTaN69hhd5MSZBFdEO8E+lQ5l4JC+x2waAC
4KbxXOap8ZyZQERY7KywNfcSk+taslsck4CA2mUBSkbvV9e4kByZ77/kgX31pvKPTqjeU0pkEILf
jMelQPSd2V54aDv7tZ1S7SziPsfhzRfURVB+4Z/4U9qMu8mKWMeZF78k2KT2DOjPJqrCA+k6NRVe
cjeF0xMHK74XMmXv2r9AyjmHkTIWESB5hBrnYpgmWf4n6/0DvpvsKww7JDdjU54qYn9X0nEipj80
Blpn+tXpYYLmDgBeNo4Qm+vYXpkZJp0Hascn0KdImzv8o2tv9+a70LJ0Iy3NOzI8zwlqyO31CGiC
fMmuYhSOAGQzWYFzcLtGvdKB3mUZqioT7M1lcER7TyqMZToRKluUKda7lpAdnMdfmH1Ikx2q21Lb
s8BTRA2vWvF3mNVEuTF/a15On7bzaClb2h6s4mskZPYmhM6DOVtoHkuf25nvS0u8FilpRiGKiqUl
TmLuGtf+3tDr7tglrf/hZmqLQlz9dCMklojbtKPWWX80HG5MgHX77kZ+szHJHTxziIrfbH4RBD/e
9cjMPnORfFR5Ov6Y2iaF0pBOr7Yv5LZXyS7su5PXOzZQcuungzKFJnQb31gx41sXGi0FrFvuC72E
4YqZ76YBp32LMwQOYG2+xg7Rl85mt9FJm2efeKnHmlYCXubnPPJRB3tev+8sJ3kVkAOoHK4mASVr
FRB1ERXaj0VW/+gTqKrSsRz2SIO7PN/5arzRUMx3KMDJru187ASpJLZlGuv1GLTe3QVpvBYKek2d
Y7LMUf9fLa2xn0UzfS9/i/J/Pz4wqsMSlzABiAhgXtIq0COek3SA1GcMF8sNf9ktREYR+tZNN/EV
6Qb+49xBxFi4PR0+7o4Np050rSRw9LR30asAbraYFSZodL9SopbXaY5LynZxKIwghrd2bH5qscEI
J2nc+AJRwx/Vl0PUV9+Xw6Fv23RfmSYRAgjNbh2doLTKb/WYtNvBhmOs5s3CymmVossm0yUxzePY
m79iAVrcrHk8UQYWX9CIJzDzn4bT2gB3CTkdnLb4iIIJAy/tK5w7RfliIF9eZcIcT30JqsyqCnlJ
w/w5DWVzV7KuL16Xy42GEHej1cLfZsHonCwK7/WYhP/D2JkttY6tW/pVMvJe+6ifUsXZO6LkFmzA
NIaFbxQsFqjvez19fVNkVa5c+0TuunHY2IAtybP5/zG+AQWa4vmuFqbYlG6DvsG2X7TKqY8US5rj
qJfplu48ucXux+JcMaR9JQOy5nH5+AeMqz4mvx0Jf+mmsIzpVMXGMxrY8l5NyTPTdffdMog99AN0
h0sd5M+ySK8r21JVjrNVUp8cjV2qVRr1SApGSg+OELuy7GOkKNVFUL64uBhjCl2N6hhndq1QAh2T
3Rq8nlVWZPN+KckHMaLbGB5lwHYgkqvFtKjNq8kfh5VT2OO2mHuGUVnZJKKhW+lOgWsnSk9KKMJX
gETmkBB9ozR/3EnyjaolwXOstN1diAsQT2DH7g/RG0HKnkYB6T6e2lfXkeUtF8lm4MfO8WtVjtpV
hnSIwosq0wAYZQ1bmzbGdgyL9LFhleoawW0pc9zJRiiP9TyzUpUPNfKb9jPd7bW4AnNU5dBaU6JU
R19HEEmIcLeD9l8/0cen+ZmZxYehPExM9qsvP87XWGRGjHOx4avHPs2ydQkG+snwiyeR0GpAWnIR
TsiiLqFKU1WIJvqkfFwODRK4DYK8K8bO5r6nJnc0zPSZ7p1xng1p1e47LjglkjqattsxWKF5Jpfk
qeHsbIRiO1tCCvD3gro/RgSwm26YnxbLBFsSf5/M2IETI0JbHOc9gqPcelRa6ypt+vGOvEPr0baF
oP+sIpJugKq0mBdORW6isaE6rNLPv5qyaDqxrBfrtrdcrEotzBnmu50QDp1+Gz9/PXTT/VfrzMeX
uw6KerxpU4pfqB7qHWsPe8u6e9osJgtwMX887Nq5O8+nJeBNS1HOxTP9h1BmvsRBnkhnOV6hDB0E
HjbqGuTNHx3bzOBQYqsKyoB9JE+sskXXi7SpWjlRxGJUVnoRWxlehNHuEBsY4kmT/oJMN5QDbwcT
d4in6gOf2yfH09cFapyUBlgTCDj1ZnwxnPDG6ifjB5PuDbkva1MUxnHxSvoVWaT17NwaNZ7DPJ+A
JsDcmwTNe2J0nQdFZftWWoyOXXCVfe2qA5RHjmFb/MPi2hzC+F7Ff4PAXu03eWYifKL59Px1L0a+
tAzvml4nXhkUiCfT2n5IWPB/MZuX95ESc7CmxjX3Eeeu0gbrQG+tvmqD6qko1M2AVpWQK3teM9pF
P8q5x2Vc9cO1IFqboqfLgNEX33TorZuspbG7VKlZQa6/jk/nmIRIyZlHiwNkQ8wm16Pmb2utap5n
hKBXTj02LMMtfRUNQNFivdrYVuB/1JX+UKriKSin6sl00x/ETCVvWKJ+DGMFlEAbXhU7u2Z2M1/i
ifRaWo305McwXoUiXkNeSO97I6SIPbmYdNpR3eWFbUF/IoBOAsL9ZEzvetSAuG3hU2jMWVuyRT4H
mYbshrW5dxsXdk+cnfRxRsjPDvuraqYGecfFHplQK/z+JWA3jjzy4cvw6nSn0nBSL7Tn9JntNEcu
z+u7DpziXo8lYwWcm8LC+7Fy/fo6IFzcq6SEb/lZ0H+IgoyjxhLPapWaWzp9zwGWMxx5lfHi6iTI
q7oSH7UlLKtKMmSgEeySCNne2pJNIail0/5rbCHWOr5ZMPsO++8d7v1DUDijJyfr92F49buAhd00
Ez+wYocygz4o0b5kek+lVkv0x1FQvU/SQZApSBE+AhAGnR2PgSoh9+xsEC7KYwlq7M5Bq3Loyybc
qMWgX/pYeF2XFjt2wyjtJUFf2PBjRt/o98YyTWAnM4rAeJiyQl0Zfp9cBfUjPnrj7AfwihJ61Gss
SGJXBzG7+mhKjqbDZ9Vy0d2b9UAPySxv5jRX1n454F7SnHS6/rrr0yzeUK6DZgq8sI7qH6jRwBdV
+a4FtornnF6tHDNVfeqwjdyKrlRvK1r5u4EAj+PXARwEon4RI7ws0Al/OYOsqjnWtmFuSnlTSxz7
AL9GNfYulZirXwT4ia7mmy+d4xxOt5mSIJt3Yf3/2Utq6XgQDkYnR1qesm4kXZhFKmJ/Gndd85AZ
MTun0um8lCSgw9c7A/3q+VKCtPhumnAGlxuq/dpZitepCrmH/L79EKbCC8BtH00zDfYJvcyve8tG
CLdLw4q4bO5DJ9QOOotL6N9gfpexzc2RaIXhJMuW5fUSTOCr4KmCAIpWrGWoLaqeUq4NrWsO/QAY
9Zx57Jis7z5CPpfZ9NyXwzdwevDV80BsljLfMu70vt6sq1F8ny2sIr3VWQ9GkaYrJymY60zjNopV
daXadJAKA9OChkyowYUB4nUuH4zMAIynSTSFPynBKneNHypssessSNp1nDXRLjXqhvph0hxTQoLZ
ZwNDjXTNX/HHldsGazBra3b5FBcOSmFnH/JOTjbFx5S0B+akfPnJX59SINQtr1leTPmLti+554Vm
c0Dm3D4FYUpFk674Bhlnw/CA5d0olPGItwVpFkWoVy4pbL9A2O5cJxZ31MRKehpCeSUdj8XYnwb4
5Z6QpvhYbJzizlFIdospM95ZElaLUr85GlBzz6gBQ48+X3iDV8o/tHlx8dkvH5abONKJDEMPRPyp
edWHJeatyjevcMJQi2xZuddIFs6JACHV2oz1CiljN8tDkEff/BGe5qa2Wb4Rspu/mrGPPgv55KQq
/lUqZSM4NDtvigG7mcNgHEsdsUdcm8Mu7UDhuFLx32T9c9pl7kM9RPU6UxtnL/ruJZ7L8TrRnJhy
iao+QOojb46iuT5u7JoUVyqw6TUXZAKzrSaxwEJ/QaF207XkLCzVZCFisBN4xrkegSJCxTZIAzO4
gMsVoV804/XezKhH+5fJ6EnQQ7NsrCqKG7u+Lj9dHHKXSRmwbJNM/GUz7WwtoNlLQQ21mlgDb6pe
0V19+invZUiHB7WGwRwOmDywYcJoxz5WRdl5lA+Unh8vLwgGK/669+dL1bIb74wmH9fYraoXzMTr
BfPttrq9SesxhRmU1pTvhnWgUcfFKTBAYCEnk6wDauA23I8s7xmh/+1xZ5abxybT9XOX3Cmd262F
0RqnWkwwC8L5vZhUxotSUU8iKZprBSLTFrgTRD8aw/tRHVKva2SEY90RUaVRlu7Km1QNZ5mnG2yK
jkUuMNL4Ra1E5RE8NN1EVRa/hBHZyQatIEdvK7SxxXXlBslLSXglwDMAMsur/Cr/3vlOvisHSE2m
SySoJieQ5ab1g6eSK+cQJP0fPyqN9oGwPP+QujO7zNAM7nFiJMfl9YnA9fDlDWtDLkfyALtHsoCB
0LTkj+gz4v5kuLVtq0eoA08+c+hKsu5J1qb8GQvCy1CnoEzqEeAg1l7645TtEoo+tDjRHQ5VPax6
G9cRJKT+sWjQ8OhWw1dlrLeL9GO5aWMnOzkGjsE4S6Zt3r19dRyHsA+9qWydH5CoTCrJH1WMzotD
NTxVaHC9QdWjvTKiL3HljTIY5L1aAeUYnFNJzpKhnLS7KDPElU5NkhhAtBxD14tLMpOcBhrludbH
kYJur20y3NjXagX3H+ma1MiJWKD7s+0DwdJUjdrBXS0Pse4RwZFNOhglt94WcTofxpSiIOrjgiaG
3bwqZTdzGuI1a+D7womHkxvndLkjKjEgqEgSZySq9RxTJglby/KyMfVwE4fE5ZitPhyXe+Hy0GZq
0Pvsnuq59aCRI2IG6a51H5pKNdjEcNMb5Xywq2uHZs+qMgr2NoZMb8UxfZ/gd93VYTAg/Sq016k/
6bPtXGJrpvNi37cAjW4E3X0MNBh/vKFOwu3yQyWsw92kIOpNyooUdETnVR3Pnuqm+VY30tEb2qa4
zswJS3Lqsts3b6Ky19bo9+nqmIYEC0mn2DDSKmo8HRHYa6I4Yl+Qeb+KSjshr6gz502Plb8yGTLb
LLMfCsLEt2FdGdeN7083tl7jFoyN+Rm62JtuKspHY3KOBIVfyOnvOlXQqcixFuO4f3ELgBND5t6N
nT3i3ZTN7MCF/TGKqxa7rqdJXv4otOmqlCiEuLXottJJmeqS3TJt/luFpCBqvPD5dUHuqjHEzfUk
gGxSKppWdt+m11EjIKsP6SahUPFomE2+C0pw4ezWvmtRgh+ho8DWZpNxPZdmc/qqDJW67fXzDCoC
kg72N0LZWvmQAEx3LdLC2LUB6ey63lcH3M0cPdCyeyyk6h5AqbptCi1cpxG1at828xMo1gjuDTQn
M+nrtyi3rqwBv19HB2tX5GW+m4ZgvEKbZZ/UqYlWvWZXP2KwjHWOssxN3SPsJ7iGY1Rc4d1zdmo+
WQetfZAG+bd6Uv31jGbgMKqIqSZ9vmoE0iw1oT1HFlzUlZgtxNg+6kFwZ+TG+MosNdUOuma5aUZY
WF/jJcRL7wTuXWXofHB5rxXme9aDr5/tozQCPsOlP4Rd6NwDerDOlKiCAscSTrKampyvr9KBKMu8
6/NtoNnRTaLp05UOlwMe6TTttK4vvKUVjT7KOA4Iab7A9IRGbYcxKO5G8nqi8GEJA6ZPxurb79eK
FVWYDvrgablREczivHxcHgiccHh4NHMbVLK7mMGPE0WvbYNEnzxzMTRT+qalgIp087PbVme/1rGp
JjrEeLXryHipS63YK/S1mYl5aFCEXyWWqx7iyj/C+hcoa5HOMjfCBqquAmWiLGN+XyZl+L/qsVKn
3JuUqfsSGHa9tBRiV/Zs6YldrLDTVPmHnCFAldEfYF2fk8o178Z+rva9aNONEgh/tXTvlURYBxGj
SFkOmW6TcGI24do1R7IV5kC61KtjPd0tcck4eYybYqwOyyM2RgBaFxzT17pWGLVJmBy/NZE1jqEv
KbaLcd3uEeUS2veaKfpl6UqGUjuaKpgvoLZilCwNc9flHdVYOSun2ArtNHusIZc1s0rcIxjmrZ+5
t91kusepj+P95DjNVa4p1brSe1rVVJGqqgxeepsQocgEU0gmofNABO9mcTxFRrDt+ra8adLopMyj
2MeKCqrKb9q1qc80q0LNZhKwi8+vhzBeZMOdSIi8cG8BPSJv7QxkmWFn7b6WNIXWPy6FbjiJzopQ
lP6r0E3wMB9kjqiyU9UZjDq7pRO0A2p+X+KTYV/Mh6RMSJRsfoxReB0VqGDUb+Vdh/rv0Zc3dNad
nZE2z73r07kQMc5h1wygrFXla6MN7Dvz5K7VG/YaaR0cKLPhxzJmZQ2dYZU6xA6OcpuRpYSkFVNm
UE2ipu1AW76rrbjaT63S7RpRQMJN8lPUmrlXisncYxw6245sTCttSIYBbF0NIXKNGS2PaM9OXVqa
ntFClEAdIDvU3eyvIRmVNV2vrHFevsRgUxSmm7AabS8YgqulB6C1qApxbiEg0uZC2+RKipxwMG/k
FkAp1PI9cpSHwG79N81/ZiNzg6wn/mHp7Rv+4PiciijY0ViK1l9TmjsDEe8bllkNG9V3vlSnEJfm
M3/3up2HYtVXoj6n0wCnQa3tDxPHpMBPN9PfXOfMhXi42qk+LDc9tPmve8Q5PlJinHcF+wTrxgFG
fXQLi8K5G8nUFOkAKYf+ueMC2S/bXSspzW0SgnflsHziOdBOZtHFeL8ccZhs4yXWA+to6iAHzFmv
0BsNfwD3CU4gMpMl6NdhQeVAOV8r3LvlBqGPv8MsOHjZ6P/xs+WJSaSYZhFmrLpwuDDyoF8XVX5I
8jG4XTa7hUDBqlmYbIdovfSORj2x7qMUw7EUh1fp8NyEmomO2qWs6NrGYbmndtbTBIel3pBe4RyS
IhIrfLXai56GHy0IyQ92ryscJevcmkfci1iTYgtFI8r9AaCrtDr7kZWslv9pdCAjmxQMEP990/W0
T/I8EmgLoBZ/lXa6iWSSMM0uhXTFshfAXpM3+qHKRtgWYQZoZM4O+IuIFl7uMpLR+VKv4dkaNz2s
GGoxzXGRh1VOPrEvMscNaa2AMEVig1AMJ8nMFZi7mnEzspUxYcINUJ3lTaOHhwYv/4EGY0i8Utvm
W2xA1Ac7Q+FMpSQ2Y3mcMrEdgEreirBrr+FQU1ev+ttJ/iiUAPOAUXPdzgaRizUgEaU+VlE/HRt5
03epvLEaryKpazNaU81sR4MhN603U1MKr1CZbYMIfqNKXM6haGYmHYUv1ZLJHakIftnWnfTM7A+0
4Oj1yoJOlHT+Sq3RZiWUMx5h5niRHEUwhAVHZBJvAUEl2+XRnz9XtJHMA014SHRww5WO3G5NBiDd
MnHQ+9J0UKibv4/EfydlLd577oQxP8FRbjGVZZAOT62eZQ+KCO4XYVDt9w0xwqxk0CZkxJfU31Sk
R5SN30dAJSuHKvmtms9Abfi2G71Z6B4Sv3IzugEyHHnW2nhyPSJICDUsMusOyjRNU9kS1VFJrpqe
rPuFmqfEiUUTbQXelzScfGBHWZGkFwpjQrGhvRRohLzSLjH54v+CM14BgNaQFwQdGw57phpT0a87
DC7bQFfL12NmFDfa4DQPsUZjk+v/irKtBE5rtP+pj54Ll7HOj0pUZh0DHsQX5TYX/Q1tBP95ZO9L
PKY/ItmPtotG3JnqhyClyLIIDO0hv8rBxpfu+A0Go7+GTPsjcJTqOpHAHaDrlPSmHHiVQy6hqynZ
ja0ox5IGxWMlwrdK05yvR5qKIMPBmk6RjCeTMBpvkHY9L4+Wmx6JnDWTqLs8EpkGMDgHgm1FcLXS
dLwvx+pTo3QdxwRcUAYhJYxCowrOPu+FexMqCMIqVvwX1sOrUsZDZMrADbEyyBEUzat8tOgrUtpJ
TM2pW5qJT+OXgAxTm8nwFVa31aGd6fOOVVnKdW2Zh0q8DgZmmHUsufmtNdjUJSV/Lab/wIBFZy/L
UXSp1v08O+qVabovWEtT7HGkALD0HG5aJ/uGbt25xn+VbQ36rd449sHOllnxTpXVp7kd61PXq/8p
6U78G9rQdHQXEIUwTZX8w18DraJR0ylkcLHo1URKVVheNXDKbmp0m6dUnCPZU5npAhz0Pl3FefIt
gjt+cCbHvskz3/Ayzd0PMmBlGfRLcN97zHoGEZ38rFNSMPX1beGTpR5YVEyXe4U50l9BB/vlyBqJ
ifxyaCEimkH1Ie/tRpFhosKgaA5KvNOV/vRVR0/9YV2apoequ/zeFxmd6Wmk35sXHTV8hEixvJlk
MJ9wEnENIOsnPbFvU8WxYgJ2seTQynLimLkb+VMH84FybckKUfrS2oA2FlU345S1gKsaga4/Nk8w
u5MNGwnzC1+UjL7twYvPNyUasAZ6xKtuVyXsYX96Qh2xbofM2DRhqe5aSDFLTNB/vY//K/goIHlP
QZE3//pvHr8X5VTTzWx/efiv3Udx+5Z9NP8tf+v/veqvv/Ov9eP/fvrts6h/u3ncPv36yr/8In/+
j3+/fmvf/vJggzq6ne6xFk8PH02Xtss/4Y3KV/7/Pvnbx/JXnqby45+/vxcd2Ef+Gvba/Pc/nrr6
8c/fHfio//Xzn//jOflJ//n79q0uPn67atK3/Efz6699vDXtP39X7H/olmUbqqrZhg4ZwwSbOXws
T4l/2C7Xu0uJRTi6QOz++2943tvwn7/b+j8MVyP3kUhEYeHE5reaAkERT2nyKcd2yLIkLd1yzd//
7xv8y4n688T9lnfZqUB61fDbv1I7Lc20dNvkPTou7XFHprL/FCJn9ybweTM1V01F1ESIZKOZbXeV
BO0LJhdrpeoMGl1UbQzR3usIKdZ9zoJdwmELSqUeoVNQXnH8MNXibcxoITtS8GWR2VanxzArT6XK
dExw2Vs8VhuqOCVEDDX1qokEi7Ect6bZxasefOJsB2DMFK/qPiazvJ+a5BOmzhGsWOShsAM9x69R
STyh6XEw19CsrcmdqtF3ZpOQMRj9VaWml1FPrzPVfMEbcsW23os0Y1fhmkBYOgDXjuctfaHXVmX6
8oP8oiXFhfCvZC3/WjS9G01989Nl8cdR//ko6/9GIuUw27rrCMeCr8Mp/YVEmrMJTUsnhy3KG/Q6
l/BrYAPAMoBn+9KCRaaB7olJEnkIjxaztmqr/NP0qcJbpvskjwVpMOh7Ueh6boFuptJfcpcjC/Fl
WsXahon1SYCioiN70+J3p00zcWDgzDRZdgzl73WkBXIkE2wyYYl6qYrWtXNHfuywHkJOvwUHArdC
5i3vslTS93R+sX3xRIzKZ9z7Tx1sc82hwmGSbhZ267lov+ltcPaRnq1q2B0b5FyUZyjqW6dOnfoV
tm9QmYgLXezg63wqZ88NZL8oGNbaTCZBFoK+NGSAR+4rt3U5TpJ8fqNZl7rIThnqEi9wnDdXyTaQ
hnD+sBFDloCmZexYrCrttNPxHprmHqfYc1LCvFZc56nuOLGzFPVzx8wl/LyijZd5yZUx2sO+cbKX
rsOEl8Z8ltomBSyxuh1VG4D+ZnoBK8vFPczXflU8tBbv3U3a18FyLl0R3BR6QWRLfrI4NmGDhDJ3
nvKOYttYPDUD16NlcmaQJKAgSHhH9BjoDYmU8pyFScx5ahRqwHOIupIDv+0L8TSS6qKAOF++VZRI
L5UT4kQb34MmP2l2/EmN9KkoXbRWtQJI3+08wiRW8Ers1WQGn3bPuXVtifx2CeJT2qOBlaNEZEJd
0SXTtkBT1xF52vKFtvt1ng7fybgFaR25jtc4cKvN4tNuDA6EGnxOebHvOtxi8tN0CSOBS/SAU780
Bp54EdC6KiFPEsFFDtclcioH8zlLZFXMnqLxuZUi+jZZ2o3bcGixpH3Cpjp2dJuI+HmAovFN8R8b
m5DYOFM/5QdQIpcKd8xasw3Uzx7j/mDGhDLCMPGmJvisSiCGRkutHGA88vh6pUvvf1PHB1y5+mbC
00yu36q0eMeJohA22A83VVCwYuWS6XUOjVFhPRuL7WSUBzqGb8unG63k8vffd0dl1PyaJeWswcml
36mhRcGHb1v6v8XOUS3FH9ZhaWuS+EoMI306YkFcJyMXTzHOY6EfRQSEOpy27Gv2OhV1Wv8Dm4rc
ORUFQLdojt9o3q5Ct1bgp6Q4tGW7r5i7A6W2B+tB1flQZZJAiZv5dqvH2iIBNO6NB6mQYl/sIe3/
wDaZMxA7J/mqRMRyoayzB4TFEkWvFsFqhLduhhp97VDOE3Kb7G6s8YnYu45kr566eNZqx67M3liI
duAIbHp4OGeT7C1PiKdOxg846uc51Z/0EGVGBGtzatGstk4Pc5K+ObXfPVJA0qPU/LkiCQwCQe4B
836beV8kzqOQRlws/40u4Tdd88OUn7emWrzS7PGHAw3ICxv56VHS/ae0YvXXVac8V4aAOaS5usZc
J5//aQbksOnRHDl4uUr97PK55GFqFUgBPoRz4ZzpQYOz1i4gWRQyR7Nt1SCeSooJO+/4JF/tQnLw
RgM6JLTmK+gFnqj1SzTkBO4J/UzbF5uf+qGI5I0cV0Q95luABc/rI5No44SjpdWUayZx3yTVm1GY
Zx0Vk3TSI2nMv0O5EkidGcuLN83yK65uYldF+iZslbwwkb21tFrUWrymNteQW3H0RoYlrwCtHozk
SQVYEXSmO4Fg02Oh4a9ABBNngUvPn3RPo+/WwG3BqHhCQnPSHT7p8gzsxXsrb07UiI+gvcJNG+OP
0cfJG+yaxozLZw4S5CdZzzjNVZgX2mlkXAsQ1FRWs7XMGOl2yMu6wT7p04RafN6zGt7NqNJA4PMJ
1Jg2nx+LNdXKZBtW5ybA3pTCJSFuju7yxIWAwOa7GLjkY3Y8W5TasafTUtvPoc7g33WbpExe6zS5
/ftvsviV2i2vDhMUvqYZcHfU5er56epQOyXC0KdqK0MwQefRsbKcUzY4p3nmGNld8d1BDwLY1GWh
zgawr8bt8qUruKYDplx6ap6ta+eUAaBI1OPypBbxLWyJlYDwdG4dyGKqwBVTvMlXdjlZyeOUESDB
vzBUrhEdlGU84FDt0reyNc/RpJ+jwT1hcDsVVkj4QNicYF1xLBMOFnRKghN4A8WknaVrwAi5QIUk
8o6oGlaFQVTNUG3Ggf/U9ueEjShdIAI7lNy5zvRnfm9iU6qq6yQa9zlBJmobXQk958+6arEmPvNq
GMRVrhMCNvBtgJGhe73PTd50eFQVHLJc1opRooDpwM07J5sBb2Lw01rt/Pcnyf2fTpKwAOPL9bXQ
dJmU/NNJmnKl4ZMgm4/Bq26wZhGqoN22xHP2In+j8vpWIjxatZOJRiAOVpTMpZf5kGEQwvjEQFUa
6ZscmeXrtbnswE/n26xKKwrDTI/R4Hz3ad/MCisWS2WgzfmFoJwB9ijXavBCk+jBRX7uya+lnUVc
7vIcKH7yWlTjgzxXcsBHEMAX0qLmb53iRIO32ez9HKcMR7eI+K3CHs6Ja52poCgcVPNEB3f2pE9i
2k1VexPZqLBUkyFIzinkYZJtvSYF5hwODBiFvDT4s3nFk0N8dhjNNItveV5QRES765UpY/bUDB95
o0wrKtbsdgl2KRhpfIWzm0f9BU+FBpaqB3eNGArCebGO1OQVtyd5N4JOlXZuaG7JAVsU0GRIy/RQ
pZ1r5rqxYDgvUn6l1ftj6lhnnErF6r7quQD//qyb4le8v/xugkEg3ts1TceSm7WfTzsHMBio4mgr
1SyoShQXtcouzVyeAPOd2Lic69AF16kUrOayY4k3wS7P0FOveyM/IhA4TWF5MnznJo6RFLJqGOuQ
EI6qPftoz930s9SzciMiIjK79pE1S7bKs2CCIDJtgvC6UNu3uMqPip0SkBmzAnMfYrJ/WcsUtgsR
gGVUBboHNXD8mdfBpznGrKKpx40AIxNzzYfyQl8LV0UcuZ4w61PiOIhMwwE7bKjEEKUB+xoB4Zld
8TTFAe4OB86L44+ye8q6TC+fk9Hd6Q0wZwGzMDATLo07CBE0zK4K9K0bUrudZSZBMZrB1h2SvUrh
GMFFuamm7kKl/Egm6WZZsZouf5Wk5N7r3QQdI5DHggAHj3IApGGW9y2LipXTPZGjXqBSqXdmEpyB
ML53ystoW/tQsfYm+Cq+9cxZU6dSyrBzpGrsjdDMpo6n5/DM/M6GSz8QpwZVcRjlclHkR1tVziFd
cys/sc5gqK+ipyCxj8uK2u/ZTaBova7K8V2hod+rQYFE2sC3xUchcK5eNXUAmDMm/MWADmeyaGYq
K1n2hfy1Vm5+qoK/Hfob8pOfhMbKtHDCT3KLys2yrwDqsrd6cUwmZppJ4cZIi0elgaI1l+y0YKtz
2cgrqZKrzFHnmuPaA59/sUfWyBgVNfCj4963ks9xZqsH7Aq0QvPUB+I67pCRKjEqthKsDZuzKT4U
TnIJ/OSiZdkn6YVSYa9dIwZ4ISGr8cag+ZbZUA5iZH9T9K60GVmGbIlcGakaTdrRb+JLhPCOBZLy
sey0Z9C6ZAGy5bOp/n8CO3EIU6yddYYjzJs2UTO9Jv58NZjhXVxnn3ZE2BQhONd6Hj+wD0u9ZSuv
htpN0nKlzIZNnxChNTs+3lIRWk9j892OsRAMpAvh8eST6OYgMEnGnG06QIN9QQV+qW3xZCr0ufhG
+JzfgRlsipSbPPpRsbdDo8ZYkx7TMNhWHNK4Q1Hvdp9VG38W8vCo2re4zV5C33larodoDrYWxiip
y5Sk91PnZJdBrusjwaZGnhpjyJ4rndBJK4S+ULvDoW0FSGmFL3JE3d8MLkDTPjHH2oCprIehi1/a
ms88yJPdIi5PJ+2b3NIs15vceo9x8ThOyfdavkzu3SYDu5ltYSYqSI2NLmnjPDH3PmFZehqtbafn
D5EZ7wvFQWzCVWL5nNa6Ch+oSGGFgEaRC44mxWP+Y/ksVHIzwdkzidvf+0b7NPxmH8T8YpWxf5Wj
i2h5vdx/h6Z2yqd5FUzyQ7sEl0Y2oImwpCy2VYzkuXDdJxKwjjVb/mWImEUyk/WcX0b5AUc0FpOw
WfAzqY1G9xgJgwWcG4DEclM+e3S0NDbZy2YSd8JjS02K8+o+waq9OGR3e0rM85gz9sX0XjbNs9Zj
ey8AsQ2CjgB0vAbBZM5ieT5RtNyMcCxWbJufaOxDySUENlP4okDy+Rz404HEpBT6rG9cUKAx4T+l
0gFFpIQDQqHjK6Yqp9ga7uxSPmj5ccp3mC/GpzMpT3UQXWs1qJmSLhTxsg4TuPIoa0AV2/7KqfYI
48/Lx6cLRPA1cxGJ9Lj5I4ZA2l8Zl9nIbLyq5Nmt5/BTVoQSlUpLF92RuwkEe0J0zoWPF5/olXnd
VIyD5pRfyqg4dXV1sqZrsgzQ8Aew2qHgu/mp6Sk7SdYLV6y8LJU6PzlR+gl0yKEVgnwwtcgYLflP
/A2uYroZJ02kZ1nEaTVEKGGuvvSVlaw1BSIidaBTqKdvY9kJoriowum98mnZ010q36oO5wyTYPNj
JEyOdwfWpMcHQLhvzHBXtPrmx4hEkSzDelg7KSot2GvsKNh9G5BT16HYpC0rvlnlINF/fi+EcTM0
qr6J1oYrw+18F61CTTAoomW7lFUDTqkvB2l5cZD/R6HvBkHe19gRacll6DTmjBIVus7hJc32SV6T
E3OEvGKavBnW1lw63kC5Jrno362hRMfCSLGcZF0DAe/bwfbv1wz6/7TZcy1WieRg2Dr7878uGXKj
rP1ZbUGYuz5zuJqsk6rvYchu4HyTAlZul6l7oiSgDskly+DQBnaOmmp21suXsivErvK75xrZ/ApG
E2KgYWXKco9lzDHbV+oXYN+QfO6mkFLj338AQ/AGf6ksIIAXDj0S4QpiG//6AVRjCCizxbS/Oe7L
ZJQSQEeY11eNiX3jjxrRFaF9n0v9tjeHG6e3bwNdvXM6/WsuhTSTrDGhlQ1rAz1Kj8sxL14iStDe
3JGHpFt7gu0otPXSwJ184v44GgPAExJranl1yRMJrvFY+ITvIerdj655kV+0//B5HVkZ/fUD666K
Kp84YpywstTy09q+MJCkBqHNf5bTRBL/6ENBL4xZ1eJLJ+SwsBQJ69B/6nnbDcKK0sgvcRd9yllY
fgXl4msONLqQm0F/7B0WB3IBUPEFlgdq0vxr07Wu6rQ6sXqAQxycK8pqsm6KDmHbKmtd4OnRdkos
Vnhd5Iy1FIvlhGRBeOpuXKnITrP/w96ZLUduLNn2iyDDPLxmIgeSySk5VFW+wFisIuZ5xtff5aBu
d6mOWrJ+bzPpHCqZBAKBCHcP9+17B89GgmsYGgRIFm7jqe6rVanvoZWdJOo0KD0iC+1SoKvPmZ0/
RFYAa4TpT0tzQLin2s1u8Ay1mhGOG8uDoR9+owlklQnDLrVaenjAneHsJLhESJRC7vcQAIru0dy0
Zt8z27oZEv2y/lJxyXhWBREfe3BWs5PMhjyWA2XSFjHlQ2lzhEOimK0+YRya0r6D+HBYTaEZ2+Om
SYsDhVAXgVL0ayzjPIUSSzRV69O9FhU4Ej1OrmPEGGXbr44bQVRr22YTsABI+6ryylXJ7QUL8W4B
FDT3mus1psuJ7rdmBB/DXBSbQIk/Wg71G9iCd5OToaykD3jBxTlUyG+svpdks7epDbLmJQpTW6eq
npxpuk1MzH+v4dSVHCUhJbqOu/AqnEmsQyGRb1xdu5HNIj5UwgsvQtO1utWxRGEEqWz+XXa8xOkW
uh0F4dTkYYDWgCcPcToytqXjcpJOTkhQboChpY92v9hs+Z5O/ya78vA3NJ6TCElJ22vyqkun2MLr
SaakoDq7WB+J/Rh01FTXtLCns1aJfHTSvWvK3TYZrJp033IzP3FSIawjoJ695JED6pFc3gg2UG4g
4YH4CnVZUh8pzTGI3gNJ/tqUaiH69sNIoetIgggJVL1zRYe12UN/wQJwMwX19vIlaBlmqScfLPq7
pN3KXmgDNGdZvdHAbQJ9fMmH439fR8tN+HYbRB7cY+hJZE08ZCysJ7aN41g/Q7T8aNjTquHZmk6u
5jxDAfr8GUnzVYeQj1UCERYgPlbOmuwe6uqhCLMHuZZEsRH2Zi4gOKjte8OoUQy06aNrAvA6kMlt
bYAIlQ1iLcQ+iU/pOPH1WXSP7u4tGjIX8tgPmSLnMeZP3FOUIAKyei3XwSlR/DcRizXuaKjGEBjT
rV4470mHOB39QFE0EhrMogNa1geErzgvy5Sv0ZQCHnUx3B8StsqtlYQZjGWqelFNsfVJ2Uk5Sc1J
skwgVORMJJaCXhtcZTQ82JyfQtk0c9N+LeBVXZ1ojoFao6s10gCH61k+/bkhhgRbuy6N1RzbUyNa
Ljz4MguKL40OuZzv5BCS4OvNursLaKnL++T74Hz3yOm5YXOU4LvgPQdyLHokRcRfZMVJ8vwpwavM
0QjBM6eei3jgriTEK7GhcY1SwZIBpGefGPFHisEq5uJ7UeVPpa6pm1Y9NzHQdRKM8XGtoUnsZbIg
yptRspZrgKXl+jezj65WL1NpDc30KIdQkJCwSXHLNyeOiCuZIUD2CNd1w2F92rUrNZR9aoxP+lj/
hB2A7cGzqkv75BXnOib4WQ9ehZbdIwpb7hs3vC06i1DCqfbeuhtQX6ClHng5y2F9lVZETJqgCj2g
7SkxX0lKErb9bYVp+Gf/pavikH/3X2gFeXT6w55jWOLQf/Ffi6WbwNVJL6sg++0EqvwWmmxFV1/M
jrxURu5UyK6mtHmup8dFIydIg7cClM+F36JFZSKSwoBkj0pb3dUgMSVzBErzIVDfkl6Fjlsl/KPt
Clo4tIslAZTZCTLbIE9astuE3Yq9IUD21zzPopnllqDywZjcQ9DfLep8i3IjcvcjUHvTJoGzJh4L
8jtST6mtDn5syghVgY6gWxL5kCMHg/KZuZb8d6zzWAF8JjC8QIxmYIcm4UHttFe6FGEhyiH2r8iw
xWTOLJiBtq7GUXEwO2oF9ZPqRk/Qh0Q7vS2hWnIuUYcka0rCrnbvnI6Fk8ZU7cinLUl/NWTqR1hp
T6DmQTLAx2v0Hxny0b19WGzqu7PSfIWZBaUmGzV4x4H915Dhjx3+i2K1qboPkVNRB1LMF0nnozb1
pBg0u1B6kRqLBsnfVut/EEnzVDa3XVOErgvwyHK8DT5y3pYdn0+lC4qkJSujl77rlNCiIcYBL2a0
K+vkpbBu9e6cpdONTJLTofmc2w8DgD2riQja8x9rhrGzDsPgXAWAHrZTAs04zHqU4qcu5ixBhTaE
Y4K0cEcNZtaA5JDzldWgTMDSQu0l7m/DuXgJy+Bb7SJYQlGwQmJ2U8CIr0cK4ZHdweqnjbfZND2X
rtbTgKD8sFOaOfI3Sy/f4i49tE5xLxk9AL6Q2dMaW5d7+e9xcu/cgrLrSA0GXhqemQUypHf09oIe
+0IPPVWP0Sq3S2E9eEbzFEGjCdE3jLlJdkrL5nGtM0DkxWTGTG+m8m7qSn2hb/6UkncnOyWJcMPj
lECue00lT8PzMEVYSZu5LnpzE5bZT2qZ5QZ0zYNJkrVcM7qSdo4twFeDeZhyjA7LLrM5LMFR8Lkv
EtO6Mutx+8/72vq7sBRoruvJlqay9ltYmlMXUFHp0FDbwhVG2YO2EILEGmd6OKqoudXvTq9sC3PZ
xs0HVOWn6VkAERAgHG3JNdprMjB4bhTItzIA7T2AMB1xTAnT1nSHhKBrvCOfAGO7ipX5rlKxYiZE
v3bWX4n8pw17pjjuNcTrvOSk6BxVYh2KrCyN/a7Q7sUjKWnuN059j5Y0lOuu9Sxecj3ngjFkjdTO
QckNAGEcZFZPlBjONeiLR89TfuYeN/3nCTQlJ/+bXXTAvwD20m0Up38vu8VmBrtsizfsdPPFanZO
BcoDgme6tamuBEH21cu/uZaNrUo4tpBbtqV4ZevFsYQXbS2jCNyhCmnqEAM460+zrTwN4QIfE3UN
aKKxR0gEr1tVkQqkJO1tSkyrOZNMvZRcWBtLlv6QFHzcUwJtJxoJkmA41tASbbpUf6GYB5Ui3FYb
k3ZikUbbIKE4/8uSMv7DU5iWDe2iR7XJcikhy5L71VOMfQOgbUBlKJizK8M6xODC0Tou4b3GN1IN
AN2pPAfpDHBk6J8qhK0+U6OSZdLm4kiy7SRRFGaxh6tZ+gsc5CTsoyqh4owMU+VWdHqCxqDxkTrh
HfHaWnJHJ9jaROZT0w13S2zRjymHpCgjjh83CJxk20XqzfpEKZZCzL8shrVA85fFYFqOCkaKqrlL
Vv/3Ag7wbj5Fp2GrFmwgOaDYznxuUQ6VbN0yGpxRTO1FjY6odnkZ9G6jcTRozoAchyoqq3NNwMnh
QIKZJk/uA/rRJmdX1M1tVKYfXp79y9H0P5SYyYg7Kq+JSYTlSV1X+C/vK1YbSytnT4XQNPlOh8Qz
NVASO6VPdxV0Cxx2BofSi+U9tP10oL/1jLIO5iGCiGhBpC3M039ZQih0/76rGJPu8jlFKKR51N9L
IvBJ0GgNV2w85BcvLWlx5jAjGXX4p7dDi9eVzKoAkHJC5PX4tuapJzu898LzUHVfSzRXHUmzlrP9
bMz1QxyjBD6aJ8mISLJz0e370j0tLhavMEgG1WAr9RhZ789TcBZ/aLCoh8UCnUV0BRe2LMpAVqn8
+ewC7rO/r4er9XSyApsGRb8mE0snvPIsZ6KOXIInCUexmPKB21vUfIOO7tyWRbIey2ywTKDD4ZU3
g+euI7GIPsGtpzh3+Ugqa0rJewJ4nfo9QHD8ouQ7smR8o3JBCMSqkkeSc9RqVmPYhTvqhCa5yzXl
uh5PetDvsAu2+m695VpPkdNVC9BZMwtfjoaqZl6EWgKBmWwzSFZaseuN46pvK3QoU7qHpfS+SbEh
RGUXZA5pFCt55OhzX0itSPPGbwlolpSTFdU6JOoVwtfRPiYQh/aNclUNAW3i09FKW8JmqAHiYCfp
Flte1Jq8LDgyCpQlmbOHCGaysKi3tqTR5pFIvZ+Mi20fKYEetQ4CamTU/DWnqgP5g2qRVLIcFCkn
SorXgSIVTOGYfRhh+WFB3o3M5KUzYG1TkE0E+bUumkgKD5kRvc5ReyPp/DQlLmsR6VDzj0Ifz7pr
+mJ7dMmzmmpG+xldSOSopdyznlxmI/1pxuZnshrmgi3yycXG7nImygT9HH2YEBBuFTV5mwq92Xjr
mVWcYB0Et1FFw0ke1vtqIVpeE1P5ol96YYlZJOehCVqsnjMAiTSP/wmDczjnR1IxqJfuCBrtX8rR
pvofSTpKkqqpabphm6auab/F/GRKM9MkKU77NoSJifWZrOP2cvqWpIMc76X2QvMGpPnXFkUSXbH5
2XjO6FWa4ayDEeE0FQUYoQJm1eSj797q0Hu0SDxPkr2XLVVrlP+Qg2ikcCRFC0kny16RwpQkvyo1
uF82Ug6VGhO65BtqkPAxqbrpd+ojchbqeqGOVs/qp6yckTpVvzxJ4tY2og8pnMoI3FZ/BtEpPmDd
twUblb0tl/v4zKfZ0fcenottZCNXuuIWIzgvfVgx/Dkia90Web4D2PuWJiZVLspDQQuZnjdpftUt
R9ZEYVEcF8wiuop0j/JDON8rWvhtjpuLSW4PmnvJ+BUXWcW5CUAvJDkFPdb1mhKTHAQiK5SHHGVd
6NWa2yKKSkE2eEF9Hi0Mx/rmdfEzdvXkUaLeoF7o+q8/yQATcEqdQPJ4ssVdo3qAUuFhzoBYzTRb
C1ZwLJOLGKcwKvcWuMvVSMlb6wsOVrGzM+rbuu6faZo8Zkv2ODizvpMsiMICXFeEQ9qHRf1ED6VP
PuBZHenik9ramjJaTeIcV+Cs4FctveziVCMBXfKUtmKx5IuK21+j8BhvCIJd5o/1nN6lHoD5xr1L
2KpySF6NMUp4R8O0TrnEfUTiZCSgKclIyz9RrqPSQmVCcl96nrwJgabkwDyKWmspUZNSohNlT2y8
gjB460hKRR5ed1GggQ5OHiVwBgILAfnaqnlPA/I+lXSc44YXUM/86qZV2nvFwzR+FqNrsqZsDBg1
AIP0W5m7RJGCBGaNeRK3s8KONekiLyl5/omJ5MHX0qQkiJJE+akNFkfGehPUUg9kXcieGNTg3HhP
EmvL4JaO8lmBUY2m5IZD5isa4usWMYAk2pPqV4X2Xo08m4AHOop01XxqzPBpBQynUBJsG05rMITy
SJk8l8p3xxL6bvbCQMu1X4eZcpZBj53z0iArSwfbN7T7LjNuFtwQDtKKKbeV5lmyh+q4iXL1/b8j
N+QqfDdQ3j9zm1bobLxbGX7myZKXebWynQbKYr9mU0CEnSDkPuaz9QzUeoVZp0ty20FY/FkxpJ4i
9ZbUzR7NZtjB8LyjEM9Jg4BQtbYW8NbFVW7q6aaQJOq6ojSK6QuxkhRmpYLViddbK5ddm2w0Nbmq
akIuKQNL8kvQEUFv9CQF6p2Ak9dcjW10jy5pZYgmJYTjjUiZSL6vVsQEHEMW/O2YwEIaJRsBhCZk
u/XJ3K7F0NUhyGKW8iLCLMeiCFCsJUk+krmmwlrZ1UWyjWsuDi7ui7jaQs76cK0uyV3aQk0RRxVM
JCSqZOe0Bf2F/e08LC9ES7sk7+61hlJpB1yYi0qkKRdOGm7aQZ6GrRbfJZVrBMU7UPHolIitkIkL
ZAmvGaQ1tdgb+rWh81crihsGu692/eSaP8gOo22X7sPBu/lhWbW1Xc9ZiJnRFuz5Ol1QG02Q9GMy
fJ8mLrzyibG3p8J+rrhgObMBK+pLtIigcheAj5BRxoXmDyPdtGQnt50XFFuaOgA1k2NM6L836OXO
V0S4lGghQvoBP0RVcUnx7C3Bkcxlyu7LU/NZU9zjeqT7vy4QD+DR/9wFcqARpWh/zr82gMhf/NkA
ov+B1YbNyDWAD3qmbgBe+7MBRP/DdkyXg4/GkU+1HfnVnw0gpvcHHT2q56iOjVume+S/GkD4lUFj
CNG9Rj8a1Dza/6YB5D8qoo7pOBKqqEQrYOes3wqKQ+OUHjDOCapg+CeRd3P0dxDEfuw9LKz7Qqtp
UHhNx1NvPIRugh990K3vw6Bva/AHBpyEDZRqM/1IyJomCJIkxGGvtFF04IZ+mdeHz/Pgr20Uv8P8
fhuq/VvOJWxpk04rGDDs4dI2p3a5DGjkCLed0p80eC/++Xa69bc3NF2P2iMRnf47+DObg7yas2ja
yLx0Y3M04dCXnzOqTIt+Kk5qTrUETvF0YxbvTfUoxFfpcPIiVHu+dOXjXL9D3AI+ZbO08LY2J8h2
IbX3Z1C8r2P8ZRyJTHQYSoTiE7kg/VXvmi1zr9TRbppeZ6XeztEXJz7l43vKNzTrfWze7fCxBh9G
Ps0H1LzhdqMGsHqoSTYhTl69QgGLnawzSrqoqYJLZKDZ9D5B1ym1HwFh+9FT3e2bGM2b9wFWVN67
3r+6Vriz9XfwfeMkMFC59hKlqBOnmykY913wzuhS2hKCBwbS5C2tbskmhhFfuWUOMuM1709GCtcm
4KmWCkYU7arhXcMWqVwnE2YjEggMowLPn5Wvtvuqx49kNnb5lIA3fVfCU89n5AXHk6PeBR9W91qS
7wTAHr9nSOu64+Qn1WvU0wZs3wQzSLH43VWbDR86NnD5eKfmp4zzD+vShBt+Hl9DaEnCEIWNlA4i
bKrNsg5PHaQLHBwkU64pr1Bs9aC7Rw2HS5znfte65CDfzCnrZAtsthA/3CTz+1idZG/IPA6AiqIj
d3QIR73mtckQYOfGwWsQHRVmxhBmjA7xcjPdgWi/AYgBVMl+nbUHynRDdcpSOHhhmCfU4mkK9DYg
UuR5ZcYMxlGVyWYc6y0qLQcDjOsEYINT4MbhX1Rg0fkiq3PTdO9W9Cg7UMYPkqjwbkA5ccp9UBkm
N+Sw0E0KwI1moyWP3N6yaetl/VnGe2M+yPav+Er5yLtv+ne5dWRXEEG+xqx4GRffGkMuWfPO6J2P
T4yeZ2BlsnC66qTa7xgJGD03GVwDAB35OIUiY3ysQRViLbg4UDjYrZkX9gJvjU906m3tTREbG1qo
/iUh8h+JJTEZdM9Ri9IcAB8advnXnBps6m7mtB1OnKbKmGBuBlp/CvSLEkNkAl0jKj5zhLVDl5Z8
OxSc5PdikFcXwOsbHWUfAwgjbyKBdwTV2cC9pBS4hn+zNb/n/mSc4FJoJtZ0UA7Gb+OMCL+HbsC0
DeDnyvbCP9DoiWmDLhpzZ0bWv1g3kqy/5YrWe7quCczUoPF2bWL5JX/VddB8j6ymjateay417sLe
qHNOUHEIKhKPSX70KD9pHXrayLAFkB9aKHTD9tFZENpx8J7XmWjp1A44h1ORBHZNErcj7jo0iemX
81n+iv+K2xvo+5wu367fhh3RCwu6Tc7Q+fhdl/ljl/sL5UpjNny5dt1SG1JAU/UwsY85nQYWeFAL
ePklNjrSUQUAg6cFRrWMzoRSAwpwGQMuv1zgWXaUbTRbfhGcu+6iteB2W05RlyzgRJLJsBSV50Re
m/YplgbkPAGye3pOu425mUNr40I8kcJrMIVv8kgyH6Fx7kIGyKE1TJ64j6Odm+zNihmNqxxl0JZ1
slgaEJBsNGF451ezehkqbctSW8roKojgkqA9JJnOvGGZ3WZZ3zdTmfBYLhOk9pmP5Rs7dHSHC78A
xOWr/UU+kGEx/xqPndcnyznz60bhwXVfU88ck3l3vByZMLe6lMDAZTxqp+5l2IQi+6AJr4aGNxn9
cLVdn2McITCsZh6McWkQQC68xniCd2M+c7VhWV91YZ55i3Z7kNmgP7QKfdkEaYoSD5PC8JhU6EJo
MoDD/zahi7qf8u3njis5Y4tmT5ZJmp+rQwkP0eEmKYstydD1qSLAwH1IjYIZxRUoC5mg+SLzbhja
Fh64jX4wSADK2BnMukDRl8/ozEibbn1BObCuFvkOGZB8Lv89USHosv5QzJdqAl4Aakh543y2sZf3
oLqGaqv4ARv/jvcsb62hHsHcQ08h/9fD/iTzJ0/C+5b7yBIcKVT48oN8e2Gx0KO1k3UqS6DNO5F+
F9/FG24whPzEJPLWYnpWSibahT0O9K78QmsOZGpkbiR8SfEpKrstQfFi5DlZJbyEyb7YGVIn9pmN
JYsjB+DcMaRUM/yAClQ6s+/EmR+buyABe3Aa6kOFZFDJKhn4DjR24S18zr5ceDVxvNQvZnuRAQ+t
vJx+E6nFlgXluKw+zocm4DbNBAVggbrEAnZnGSGD7ZhhTlywql50xsonMuzQOxe67ke82YLWYHk9
qrtVeUwAMGK8ZKVl7GG5CgQFUHjH9BgEOy2Cx9o4F/B8s7ogKfXF8Mq3qhztL9YieiIgsZi2KkPZ
gn3Iymna3GewGUBfJrZBt5Knhj6BpJ+1mTNWP94UkfP9mKt7toXiXkLIpRqMijwVstF+6Ro+e13F
UvBeFNiHM/eekaRQsoF/MvqzDECuWanZUa5nxhdYP2EEZMKAj0LKeOyJP6OG6U+1LU1L/sS0FWy+
waJWFF+YHHaGPEQmGwVqItxNqgXrLpBn6Vmq8us8YwnzKvkbrdnalOtHkh1yJTFKsqgVDTs4n0tK
5pxLV3sVhN+hAUmBxslkymgZvhiyRr119Q+VU6P8Qvway8hQTTE7S/7EqKI6hzCr2KLAJe5OLBSL
qyWNoRBU8AJYRzKV8Eh5FBPwQT1fIT3py97pl/OE0XCHhkoywRdeqhDKaPaczG7gAcd3cjDN6l5e
DZZIxwSH1ZM8qrwvdoWHX5A7iKcF/soSkndOl/dWDCrjajn+OpApq3s7BSXDxKMg6UClyXs0cNMa
PsSqD6wCHk5YGFy9PbjeW6I8xEazI9/py6DkD3u4PNkjcvckhlPMMSl1PVsKYEBNPIPHg8hciwMz
Q3uzUAtTM8OXh1xwiPWc+0xt5uq+zLb4C1lj4j8E8MOvxCou9gMcgxAi+ajI7ZEjg4X+Fvx+XTMF
pbqXdSxrV6aIVyCjmbmRGEEPsy4zH4Psb9qz2EiXeS7xunUO7bbsn9SgubI7iPvkhuvrYKLEIeAl
GvPTDovr+nQaPeGqOGULzKb4mdW+8pm4ymnCx7J3xRtFzYV9J/4aY8afKpkOXJtJ18R1BlXuR+wJ
tjLGb27R2GVjM/tyaX4RThf+l3XpsCFkU8jnlcXvGrJfNVPDEEPDH+3MV4lNSf9sX1k+Fjcqhelp
g/eSO0uYQHpjK8tcXLQ8iNi1tKdNBjsmPpybydvhhelMtxiOfz7v/c1pz1V1z0bPRDcNw/ut/pqO
mTEE8BSID2Pb8o8sHnkZzIQ4lX++3d/Fpq5q2Jbp0tqkEqT+NTY16yhEmOnzfuLcQ442zCZmQl4Y
EYOY5w7shZFFft1eGzPK8kwLewU6XWwU1kKiKJYDb2tmZ30wN/88yL87Ars2sbPuUlIEuSNB5C9B
4kSP2+iZ4QTbcLcx4TsTNynBGSNF6wMKdYLGfg1lJHSVfUYAIj8yi6yCnOzAHD4t5klcuti41d7N
mQQs2JzPEMOjCNWyhuXPjWG5iDETe1qHb551A+m0j+lyx2pnsQAw9bIzxQVCR4O4HIbAxpIQfWTY
0QZfMRYXi+B+OstKkQ9rTA47Cym/rSwcwP7+P0+UIZXVX0vYRNOubQMIsRwNUU9VVtcvE6VHlBRU
tGghNAj38vw4ffaTBCJdEh+G5httcvhyaznhkIgNJLIQ22wTxohNkJ9VIuDVXjPBeCCPSmyekLvG
rYqREkcgYRfz6kB6zkb654fQ7L/bA7YNMw6bADaQ31EZ+jAZ/WCbyCmx2XjbDDXWvhUuUgdrLMtb
p0NLZpQgTJ5SETPsXAQvKaEc4a5EQnyN6K36oTjnPiRo44tEyxIDOA2BGT5NgjzOU9wG/nKAphex
GlZrrAZ3CakiRntjaA/EXfJ1OorkPY8575m5kX/Fi8i24UZkkH1n5miC9SGqkuhDfiNRA+tL3MzI
KCT2wl3Qsb+GCeJ7V7+EQ8lSusF2k/pdrlAQGZQO/UjYIwmM+1aFmwKbb58lPl+fmq9JgE2Ex6rj
J0I+Dk3NThahuGCJFySuWGfq02BJ6KZTC1AU3MZn0GfYd7qL3fwMImThSuAAHasvUZb4VnGK4ktJ
0wFF+dGIUqh1YbvLUQrHGTPncoaRRi2xGkrCAYF/PWeXlNBRkTuQTgcOWnJlbK5YD1Q6xOthfcWV
OeY6HrpP/BI6DudB9olxlrhAfFKFS2a4BIBlYlIHP4ln48/bRNlBeo2nlmekLCkfKvGTRCfyLuFT
OkpoJNEEt8eEyusX/8Gf/POy/btF66g2NDukbgSS9dethy6cATmWMcqalDi9C/cS/EgEwaNy5/V2
/5fnJpv8y8QLm9Jf6I6ewB8VEB/9muhe/+TPTLdl/EFSmnSpCZcRDTYmZe8/M92W+4cKtgkUrO5Z
JskYfOv/pzr6A9en0kquW1SdUcxgDH9SHWl/uIY0dXtA7HRwdtr/LtOta79hzvBjcDywPmBUgliA
q/51ocSNakJmQAkLVpBmO2igF1xrNDewNkt0y8EsS+ZdEGkPcZrTPhCwY4PlDqgyZM+2fmx1mPOc
Pu4PeYjjBeJRj4mDljwUHi5H4hZFA9/o0q3ZhANVxPhhMlC1z9iBrkpg5WkIALRUXasoJ9dLTo+m
sE2ResRbTX7oDK2gN98Yt30S30PhtuyMJH6MlcmirRXyDGnetjz3w+gBn7ggQRx98Xb53NxOlUm/
g7eDNhn1JTifj2SoJ/SH4JuYn3oNW2DEz/DKVpzeAeTnSnXUaRPeBlkx7dsJNnUdeU23jdEg1Lyc
5sKsOibG9NWDOb2HIWirmOFrmEJC0wTBe9X/7Dw9ukoKilkdTToHmvBh67bnn4YGMd1SX0LtPjfo
1aHh0duqWq3cElffIZy4bUAnPhnJQjvzELwZM5OPGtQmNK1w2w1DsJmpX6EZh9RqEJpX+qzfFPR/
lKOIKKTduJng8dgbkzXt8IJdjZJjlRt3dhj25JoI/ed+F8B3SJ5m1g7q9FJ3iELoijFcCQ4l7Hka
NXNtwvFx27hxcCgnrFl5109vsHUDch66L4HX1vQbJ/uO6o+/EC5Pjoo2SA200Bq/5CKM7ERmc9QU
+0sXQFhst5nvdWnhJ4Z6jLy2+IqIy33Utu9GTpJ50cMc2bU88NkitAd0b26WVpu85BWCkXT3Ke4H
TeVjr9fPozN4t0HC2Xko1Qdzqa+dCtOpt8tRnQ0VgRWl3PVtenB1pdrq1lxy6jB0pHCKp4rSwBac
JIOYzXkPPoqjTY3EyqsFZfGNBwPZVjccF51Js/KrYEz9sTE2FVzgd33ypKmQoGruFPp6ggPMvP5a
D4BsTBEXa52uO9L4/r3Uq5MxOXR8nxCIr26mgEp/gXgg2gaSIBPxUIOMsk5/X+4uvtsmgHNB6PZC
YVSm9g1z4k/QxqBrW125wBhG4CgbK0zPjUfnAQ4wrAMIcHqUJg3gxDGCSPTS6BmNvF21Vy0iiSCl
67DqtGuEKVs2BOdWo7oqoxi6Jr1ipZVD6OcOKdTFgT1jCb2DG5Bvtugr3i22MuwsSSpx0bfOJlQc
nbb2212ZWcu9HEvMwnpsi14HrJUxYuSvjiaaLDuSwjSjOEWwj0vvMeIl7WjncFAD3zkhvC61rdOm
FTx2yOZlApK+G0fzNcgQ24XsLCXdVEQ++9wxY/qz1K7aqAy0MoZ7LZN25RixuJnku1UGBJRtPNyP
BALksvQWaNBkkKuJxlrfGDl8x2PNITuB1GXT2uOdHhUsasd8QdZkY3qKvc+TkA3YGqfCaIfT0uZH
LV5ocor7+zCLXmBk/d54zSWbrDe9yH8MYAJg/S2c/Vy6V6VTm18t1BvGOv/mdN7ilyFs94OFpJ8x
zr0fV1a6G8b6QDe6eWeWKW2PauGni1M90MeebJVQfQi7ybuFhTzYlor1niw1lCBO8pKUoHU8VLGS
8pzX9OfRhTftK0v/HrmLtonD9EARPaSWMFSbzI5eqyGkFK4PT6NX2WTqtWhvTiEhELyzdkEqwj3W
JuTRUHzBHZO0N4PZfOkjMCrgbsG0Qlnj/LCjpjiONLuQ6YY0IB0MlZYp7ykhXQpQAPqaWxpTFhqN
Agvyx/lhcit7Vzvwrlfj1wwo/9hOUJmb3YNHt1ipuikpdCSmGgXi5EteuPF1kBkfdepdVzZ8VWjn
UQDaGFaJlE/i/aRYfNNEeu/b6fQUIRi50TMT5RkruKUPA62hEDWGcmkhQZ3GjTP0N9PoJv44NTOl
G32fWCyWqUlBQSvoi/d6CMhGHwQiPDwuVdTsNGu+SxI73ZZj0ezT7NFKyp92HDwAaZeOiSd76CVr
q13q6T5UKzpNDNoUYgOBu7Gaj3oeR1ugnzd9Oe4bGPi37VxAOJaJ3JmzcwpgO72OXE/tKD/dwaYh
I0Cv/dGdLf0EM/xjpumOONKfjarY14trfzHNJt3lkOkCoKKh0nS+RdgfIvn6CIJSv3JECwEE7a0z
UbyElrDdD/BEQypUXc/zcFPUjy2MvTCfgTWcW/ebPYVYgowW/mC51RXXuqHOTgEWnGvpjSdTq73N
UjXfrUo5Jql3yVGxu1k8pJULxYbKZfbAiTev/a2ixo0oKt/bvXYQrv8p62X9GncRJNHkG5uvLb1l
fhyn7sY1m3k3IvLoRfUhn/T8KotH+iJF5jAu6oDQwjxYVfTTogkEqSN4jIglbprpKY0DGg3VN6M5
Fp1JV4zBCbqfz0Pr3udOf6XqyqVUlBczTn8qOV4QsuJFN89JRHQQVBMyPctpUFs60oczzws2fdJm
oLwOgUH0jGz9oz70kPBAXI+bmAv1DVr7YGPohrqhAK1V2a4rXZwIjB+EGgdDVX4U6TCSYR+vlnC+
TXExp2FMb8r4tu5DkPjulyoPBfYdPUC5WrT5a/za9AvJJlQ7acmD4of1steb8EVFGgIHgBWaRvsB
woSDuyy3i249pc183fa3Tux9y22ayUu9mDlgUesd2xkeh7bwlYTsQltXp1FF6TMrqtIvk4iKG+ds
VE+QP3SWYGMm0ymOOviv8/vUS7xdMin3rZXvUWpB6LVu/NQqk10VPGplFRxDObzBtP217Diu9Zih
KHQ+kAJstrM1nOmWfXZySr7F9DIiZ7Gx3BfiN49TpJzKy7c8HI4dm6lj6Wlu8E1Bv2B2u+9jGoia
oGPtAmijfLergIctvJco6m+CKnrAbx49rZ+wVMadrkdnCF2QsLAhPx68fdsv7yjgYterGPKTdNL2
evcd0TbejDkfoNlp9qOFNnDSkTFUhDIlRzSJhuGHoHBeS5P2pqS/L2e0tFl6V86cBLuyLGK/T2Hj
phP0NlF6ahtduTfp/HEjBzkphJk3FvNIwVVtx/ZYEanzfmeIJ0HQeUWLcHLY1jcdURnUgPNmaRbE
4xzzYCBUSxjc7tBS+5k6Zg4VFWC9cYTRpZ6IFyPovA9K6p3bqgygZdGDbRPWIzxMMFkirriLO+9R
WTo2ezhV+8RbdrrefWmHYjpmzrKL+nZPq5i1h2aYWNRUdgMEBmSIHUob4Q8DppvbQdUebHV8tWho
8xVXss5qhhRTFD4vEcA0aH63VZ07N6Guh0jhjMh2UIC2E/R6xtnYICCfvVSxfnDzIbvV5vAIxdiH
a9TqPTzHxdUERHFbmua9MjhXSuglIMMJ7YxBOyBqeqxGYqtZUR6bVkNbsNrlGVY7DxdnA08IOau6
901Xg9ug1X/OjbVb6UTqsSaksGEqNPNzUpXLfWcalH/Crw7i9XsopLXrdBdByDUMSrql96zZJwad
Gp3aAoYYNmUeETKqUE0IEwS9UB78mhWwODS349C+7lQF3sAhta4H1zsQhiXYsf6kNLSYLW19UHTS
r2lfsILMn4Pr+loalbvBxCdM+fxAz7UxBY/JsqBTuiDoV4RQRtmbvtCLK7Lbts8231SBpnNJ68Wt
X4dScx6z+E1TxnLX0XZGH7NFD21HXjuC8m4OYCaIkhRtGHAXfmLrN7pJoxzCEndI+Fk7l15lr0pb
H36Qj9wusVcqXR4jBJGbOBsBtSLH05/pSepvvrfq/2PvTHbjxtZs/SqFO6dBcrMd3EkEg9EpQr0l
e0JItsy+595snv5+dDrrZCZwLuBhHdSgBJ8SpJRCwb3/Zq1vAZQc6vK2HyUlwsT1DOV4OzUQKNOF
THdXFB+Iju9zqUUnlbYh00r42uC/rCR+zXMEyqTTpEES31i4hXdRrjsbF8Igx0+HzNf3v+i8X9lw
sbIobJBGeaKGbTVFn7MEciEsmPQwx4uOCW9Jdmni9qe643EvNbLa3YEaKU/ku0HU9gZr3m7mctza
mWWEk8EDpdlduRvFhbsWb47eP2vR1MIRMQeCfDLsmByxPV7gk07zFo3lKyaTh9xS3Qby4EXN8sbC
IX9UAPzTvnk2KvtZp44aJo4nVFeHUfXPRpc+YPl4iXTnzlMm06MYOPqIMR7RSWRfulE7Kp0Au24V
uTTTNJ/5z4aQZYrzMmLR1wgPYilPHpJw53FXQBsZa6kdUayd0ro8J2mD/UGTH76vVMCEQDGBL8sT
S0i+HG2uUX+pq3radU514y5TQZRnw03etQajTSH4LY2jW6ZHo/E3OmEnl6zvvqG8/yK0QYTR4sqw
JSBjNxtwPVOPV2og25ZggvwoMZBoNRClhiADe2amphd1tePPXgR9kWESiu/73nocjEnu55T+YJkQ
u5IV7LdNso/aJWEG5XQkOq43DbGFzB89kkvLwdmhUde2jcKg54oUl6I+belzX5DQWhvTfErgyjBv
d756rT8dy9r5ai4TDbtW0lYN9q5OprvZnFF8T3P64JuDQhHT7T1bPQpNtWFWiyRwY0WceUp7m75E
Tv425j0nFwtpwmj0ZYvkNAo1um5LCzWF+5OgrIPveARL4ED10WYRKmW+znpNFgl849IUF1r0Kpyp
dbEQWY9W2ybbtVVXZl7vnLYhpDyrrNPPD47plIfYMnIyrhOu9srnlx0mc9ixYYQ69Wqhg32MahDk
OKa2y7yKo7R1iZ8aN3paJV+Mw+TQ2mrEVvF8a+4NM8Y7m9ntEXg69eaSY6lN2M0sUXRjS7cHKlkf
RWMWF7Psy52rRqJMXa1+rNdslDR3t66Bx7EBgHgPGC8KLOKDgjZ/10o6YLNL8q3ZjdktLKp1KhmB
zxkNLkWWKDAyh6tMZ3BtpYQgE62buDg6Zmy1krFydz1IdIx7S3TWHcPfp7p7J2uk72qSfNASh8yX
nLev4axNhlMeh0S/+HMM0kQVbcL8wOCfvCaAZ/2NJaPk2JU9RwfvTNz+/Ovnh9xuq5Ac14+4mcQp
XT+0c5yGVADMfnNTv0JUifZ/JHssJexECesAUwUf0BD++pfRJddu8P2zHRvVgwJV3/aVzsvnlJtJ
r4tzHWuEo7mF2HQV5HaznMg9dZHMDc2It8rLbmeqlTsNK65m8rpmFe8+k7u1X3rzYCc62RmDD+5I
f7XikV25NROYWOX6fqRuC2IiAYJC75tdlok4GLwxvrW0OD4DRzhHU3p0vMp+cKbJIu8GD3efVPK1
ehGxlh/mURsZYTmQ0NYPBXpx7LsAQHzZt2Gdo/aqi/jOm5doP1kkG6GUo8mrOeoZtXnZVYxjfrW9
qiH3m+2GabP2EI7C9dGV9U3jV98S4Y4ArKVxpsOJg1Ym7CKsIT4XmpFiArbXNWW2ZM5mLiNjN6ZN
QzlJG84mvTy6SQq/NBvjJy9P3E1memek1ZIos/il9HA1ezqH2mQx1WidqTzHJUAPInxYLNR+e+pM
ow/Jd683LTzIrV6LoF/86oGnV4V935q3vIe/TLzLwTmwgOfHwrfanksHZPKUP/jUmFuiepINlmSO
Se6Hh1SZ0b3XYSqJjTnfdWdRoEWPRm+8BcjUnSM3OtONxtdKfe96m63K0KWvyRARQJuyiLEYVPCo
+jggE3xN3dTZWF2B36SV6QMkQhI5SDEELFGLXbl0TTDFBCyzfSyvejfuBAOYrU7IxrlW/k4aGBkw
tLp75OQHKyVPwL7iE0vPWqfa3ZLP43YcM/lQ4R/AYiT3vjXiSLEG9z6y7nqzq/ewI7FeEPd9a0uy
ZTUPzAInYM3zJi5NPUyHUTTyphnZYps1Touf5vl4ATxDuX+zVDh6M7M8zT+jdXuMvm3myh1mz/lq
NO4DZat+TMnlJEuVD1NEKqG18vvYwl2dLplfunwyd0bmyzPDhi23yXhposy49DFAT2oQ7nD3hsXV
O4klA+mpif154ujeKjCz4C7T/NJVj0beyXuMwcWxbulAix6YD1b7vc4AJ3GfeE1/TAQIh5Qk67SU
7OZh4nGEfxcS4lJzneOa83CnrZWu1+Lp1NqlDqOiq3ZvRlqok661Z6V1nNid+XnxW6YnaTSEw2iS
2MO27+g5I4JcUcyhJ6irmDwS2ZB1X/xeanQj6+VQ+N2rb2DR8JwIxo1K7m0aeTVU6tnJk/dmbm/l
HJGD3fgQ4D8PMnWCaZLLhqequJYUbx6wsH44FK0vD51URFKUdLKQJyIZVXcilYSIFs62hI5ykj1j
O6cA0dXyoi+DWtB9gX11suj7+jJuFqbK4eTKJ47Wu2QOhrgbgUiJY5e1JBhPYxf0NdVE1LbPuNaR
MYxNcxSoRtUanzcVhk/LNH7gNmFYSLDj1sjthBLaEazoCLKii1lCX0QnjODtvdcQKTnwN8bREmnl
uJ4x4LhoZA8RMfABXhVvm+qqC9oox3e5JD3+CMWAtiaBrXMRq4saVnrO65y19GyO0+yBDac7fwZH
JIoUqFlvhXr2vV10+6iP7Nj65ZG/SXSpKudNK9eW0BIz9AW+RawWZhLjiPFyRtwsST83M4hxTj7z
qj+7s6ZeDN6rO0M03nHMuubI7tofDXIyG6fex1ZLFeNngT4RAkfuXhLYDQNKrRlkEDeUdo1n3IlC
f3GM6CVzejIUbl2OnxtsqfrGHVnveYqglCypE9ohdZqIogx0Nx5A41TdbpFyG0teUZc34Na35NYB
ZHWaIcazuqjfFsOuDk4k8k2emvHXlvhQsebOKNvc6V78AZGYHN1k3wrUP+WcRNclcjH7eEsacjvh
H88tcWyG6tQZiI/dIedtklVMgLV8Z+v40s1Vf6fdzzOFDyneYTQJSoVI6Yd8sYx9L/fYIYpXVz0X
ZhlvOtOraYgzcoOmhnJiHhHLtG5JT8YZNZorMxPquOkRbOr6L26ekj0b90Dj837LIUSCNhFBPL3h
wiTjwcs6gFZWR8iUL+gGQDJybg/bloXClkkWcG+nvI2ZRDDkrCYaJer5lAxaUwLoY8KBX7FzsmPd
9aFDMYTP08XK2C17o/T2ma982J01O9aV+Bx9ONyDZ8UqZWfG2rirvNVg21pZqEzk5BzSUmTFl4jV
R2rLa9alPTWnykIbCUMipbudel/f1fpCiHzHDxfFRnvDWud98nxSue3hrRKMtEuMTlDy1YHOGRF3
2TsE/oztqVZTD9bPhT5lXqRtZg+jOdIHEd5Qe9a459YxzwQ+vVRzW/MfrFFiJV13UhabYz9C1aXL
QexKAqx3cQvKZGh1bxOXo9wvoj951iz2jVpwb39OWQtvi2nhWAWdnCfTfvDyt4qqLCgcA3696MeX
3sLTCbrha9yrKZAlU7NMMw8zsMzXCFDTWPIjtgJbhXDSfY9/FOqjx4ArnclizeZ9bi1f+nQg9ZZr
IbR4bu+MdtOxQzwQsBmyFFLXyhivkZ9YJ3IyDsvI7rvqWME5Telt5zEadkMONHU96QvbfbFinjhd
pIB7czlzvMSf59pybqeEWVTZlNfJmfMD3CvK43o7uSggkrHxT7yiuvFiiipcinQOzbYa90nNcD9y
87PGQJnRs/042xKDaIb8eBlLa195oC6LNfSq7ei05iwkhHDZSouQTkQBTsja5ecfm5xGFhxrw2eh
irlXSf25qvzvUTYh9CJK5ThF6R6WCh02q6B5rpkegS927Hx+UtmZ4q2sBgQEkMd3VvtIykh7skv+
ngNbrQ3PAMy1BFi4RamXtZByB6c62tAigcBG91yTyYtTI73J2+WBlHHKEtE6O51EYJvZ7bbiTLMA
ae5sHqWg4/QIMCUcLad1A30lhiSQS4pka7fmj4E2j0c63o+aoDawhw8S2h8s1TCqkDBvBufW9ueP
TO9vRowfu8GmnR8mWwWutze7XCBZEPqRzN4rdtwrOUp06m75PWm/WtdpwNBQA7asc/O15yqiPTQu
tKnYaiKdS/9NDfF3vfSYR2ytPpZhXNnnpVJby2dMQCdgUACVhzFNvy4ZSB1Q2Fve7R1HdvONC+GO
sYywHM5kawxUHJ1TcFiRFT/nSfKVcPdmsxQDQlXHDtO32WjVrjBSdrE2wbxFkxyiUgWlrU5NBwa8
8hWCFqguMXEGA/HyW29COpqULr3NQmRt85YS3TZHVbxvGgtdYpVvKyS+1axqRpPyNve0zwj0pgBX
0rvrMOhX2fjZ8qDw2UkL1IyXIq+X59ysTg72l6YdL+y2CuT7YKVVan+3f7BWOWWj3e78ArpWlIZW
Ur9iDITk4fXs+UaBChExpAasaRn0r1k/P6SEU6Z+0FUL7bzBeM4ajiIZrnPWfThc7zBGh2uVgPkk
1JbB4M0ymQw0tOE9jzrEwvSRsfm8aNmp6O5MuW4CSfpa0FkyKOav2bE86sPKIWkxrr5F9JLZOJ/Q
5Uhmy9hgtLnBhYCRJydcM4/G9zkaTyK23govu5djSftumK9O5E17hhHg2qiHN07DuKtTzZYN2DFT
GTJKPV1FnIKXAjOV40bWMesLRppZF6TjEhSzxnu+h/RQTazeiME+xG0xb4vKYwyRPk15/yzy8kNP
JuYT0VHEhJfOc/c0ds7Zi53hIfGXV5n4IfPs+9FcOTo/VMK7b+654n0GbaPmvnPCXciT5hnCbump
z65omq1RuaQraXhqB3K9ubDSYCbhbsPf9oGm5zN9/J0DE5w0GkzA02s5LseykRfTf3daJomq/wqJ
7TrN/YM+yuXo+VO84cz+qIv8W1+wmiOxdz8xg7qZiJdgOdQeSbdw2Z6fNV9FJ5ZH+GNbqnOlXcRz
ye9XsIqqnYISupGw/RmQQPEF+T9FYk/Aw7fRIbY5kufRa89jnj7H3fTh2dOlLCmyBZQ7OxHN5eBG
n3XSuwNPds+t658gW5qOe2tX5iXpgrVU2RMZT9wzpcUVIp9flyRAkbHIy8Z0Otbj797Q3+YSJU9d
Li2BCi60LQ9PALZcORsE5MzOOgnh8jMGihzWOMxYuS7bo+AqdRd0yqybplLb817kqiB4lkNsuxD3
bgK4WglsfnumFFEnNBTzJqdP5y2Wkfa6Gae2OdmGvxuUDXqmqLF+JUnQNVbgGQNuL4q5TTPzPf26
/hgx3XqN7e40BwvVEOF5kiXZPDm3vaYVzV7mrEq78ZC2A2VR1R/SmDdk9xGJil+vKr8hM+s2oxR/
XMjm3GJX8V8jh0hdldYffPqLYTD1y8QVB8+zD3AILyIleSGxViOxHs17IZrXZjwNdv/k13IdseHy
WLACpgNmRUPMx8XsD1jg9ZISL23lfe+QdrygCNB5Pw84sz0Vw4CkQM3xjQ0kgfo5OO++eMod/bGX
CvuE6rYCD8pYkT2uYdiq3ZuMN37aeKF0x+ui6GY789JUvFBESPtxk/BA6nes6KkT2kOdxk9NxiQ9
a15ND6yg2+uYsZYHs2hmTAIYPEw9qH3jIfNuu6a7sTitzLIJc1eWAHqHY+Ktja6vdpXyTlar7312
eV1rg7ckJ7RU6/a/N4P2TPoEP4VWtgeb36Tsd0Pi5fuySma0Jg5SO8x3hmp9lrvekcSLdjPNnrXz
bIG3Q9hN2Bgehv+4Qapa0x4k/d0kVXz0JrQQ9c/Ajhg3WFMOD4uCq+SCao0G0W+dmRFZZamEOdDz
1OtHXbjMuQZ1GifFbE015y5+zDrrvmBGyY5MBiiRPrMs4QBqKFz4OSlhpP8Gpv8bUXLX3J5+GIW2
t8RkvC7OXZR0Ej3F/KZsvn3e9KEpnXnnGKQ0GwsbrrxskOz0dlhKFvD+mL4764LMIUKdPT8ru5o5
qHVRZWLu4WBuTWW/kMfNPTBVfjjL73rP+SCa4dEWDon1qM2X1r9IFg2FRvLLrN0R0HM71121XXOj
g/EFxgyUu2ZhDK6mA7w4gZRSv6sctN4AeH4sCJ+Zs5D9CZ8PeRGPwhR7rz7VAzXhBPlNhDgzpwBz
HL1DS1ajP1u7tqdG8xPG41a8vJcOLMPCKM+WP4TK9r4CRiMtTIAg0fgyhtWIgUps8baa33Sz0w9+
Y72mixHq0tJOnADncYliRLbZEhij+72yCEeWIyvVwUC0P90mSTUF0NlvKluP9i7a/5MYVLzNB/vb
kH6muByCYjXRy6IzT2WrQEVa2P2js2XE3s5vs4dBB2pT2HOgQPlgL4hvUTI1EEvYVdSjox8Mc3x2
63Uyy0+q+AW5PNLs4CfZsM1RSd90hngDZNZtGywBm8ZIbjtTfi38eblF6kF1PPXLtifnDM1cgxFE
B/gR80SYxhPsmGb3+yLHK2XTR/vPmMa/xTv+Twt0NFYB+7/38p/eqv+6vM0ffwuB/Pk1vzSO7ici
Gw0DQBuWcMv2VsDWL42j/0l3V/03YSTeaqc3UBf+0ji6xic8/D/j/4gQEnj9/1vj6OqfPAB4aCYd
YXgr/e133PzCXfX4f5Wh8+0tzzMxxTl0WJ74h4mBEN6hKxSCK2G33zXNWgBiECXud9mlX+oxkD6E
4Z5dR9da/ZYzfhX2J1uSu1+Iuggr02IoxgHVTdGT1wPpaeBSyzZshXHb5ovHNbbsPC5lWy0lYR7o
pBPseDGy4r7pkq3U5/MyX0tq+JWsmvvF3UrUd9p9EWX3Y5RfW9gaZjw9ZBqbfBhFnZldy45Wwp4f
DQeBdNYAt4kg8a+4jRz/KvnMQyj7AZO9oAvV6G43dgeorP1m7Y3Bf4oF7gCtP0GABYaU1jeWrPdI
PRBrRRB3mNhoF7sioR5NPd0DVGXLVttUFg+wBR+naLiUzFf3WUFZFk1LflT45nap0GNEF06BzkOi
iNNK/MEuZVmUjAyzueQQ6jQXL62bS9EgTFJV4lPhMmEcciAxsTm/lK6/0yeHTYg3vbqNNYQ2QbWj
NTkhv+pl4MTFWs1PPVr5exJ/mCSzOU5M/N34ktvIp+2aubOHltOWe22q+e2RCuLtT8q9XZWf6YLt
M7yePUzx6QhFpbthqa/vUzE921M0A2rR5xune2gW3zh4jG2dtjMIW+YldJOW1LyF637wMMzOXsaL
V1XnMTKqgz2UhLrlzd7PlldcgN9NB4BQI8w7p8jZqRfzOq7LD9mgLYfBZ36PVq9V1neTVwJdQPnV
7MghLuSjZizPaYdHrB74YEe52kznfkCImfjZdQUBJal9oBN8WnItWBadxY/uI3+YXoqBqihpkxtm
eTB81whPWckHeHTfmhkRCxwyo7moGHWRApRQeDEMBnxFbLI2C76ZWFqb3P+8Lp3L+DvKioMY1YvJ
jmYbJzCCpxp4rmu1yNnyOhDT7ifPx5gtwj26ygyWTtHqTMU57eGus2B8GOiCAqLB3Q1iIW41Nwoz
N6WgXok1SMDySQvAkAXJSI7oiqxSun4njEgPXOvkTjP+DZPNKSv7dQXDHJs+ZtcKxTSC915Zm+lu
ltYFlpsejpZVo1rtms3PeMV8xm6XgJuPDFADN0OGAHVsncepbxCjlfwqmTV2oVuXx6XXKXqNzD0g
bA2dWH8YYsc9FtZ0tNkEHmbd/2zZ0UutAGsvOszNBXSCbuYAyvynzOSt3WY+s5II0dUK326qb1JX
ty4HAgYqM9ASxtllhK+FfM5dUxivmii/ouvDyjhgmDKs+NTA046St8jg63M/x33KbHvRPQiv+eqs
TOUDjC2mFyg/1v+bUlLJ2Jowi6aTgoiahSZHCyMEf9eI5aYpC/M01vdsbI2T283j2ULu5+mT2Ctd
Ytmy47PIUyC7RvlVDvEPN2LIGg+38I7uLBl/85HGgZfjMbZH71FzaYXbEhxF1Y0MPFr+Iotu3VWt
jhSoZ4dsOy0ba+/Y6RkmUXpiLJ5NuYscBU9BEReOFiVMb9K4R4kU+W/KZGYhxAqAspqnUa3gqmVi
quvqd0OHwpYY+OdWU1RE9goSsuify+ShacHWI1L7qEagRPH8bETGmbrYMybIQTOwyCyL3vwYRVDZ
83ox+3tMLfctprubFb4PBglt0LglIiC9BfYmkj+AWXoGUZZJh7UByJ7DpXSidetDeDw0K2LeSjY/
URSM5jNpJvgXLX6PTlQfU/WWd8xY5gHYV7I+azC9/ZoHFnnoU51Ur1oJlTxqxLNMmy9pC13r94uP
lzRPm4/v6dt/Vv2xOqr+ff1xk358SwbC14aP9O81yPp1f9Qg/ieSpKkzXHARriGYJf9ZgvifLBfa
BYWJ6a5WC4H/4U+ekPvJdIVt6RbyAeqNNUvtl8vCcj/p5KhR0VC1YDbDtvEbgdL+331w+G8cSh3d
s5hymA4lkvi7x0Lqo+/oXeugSGXeQ4fSn6Ur6OdSuGjVvfIQYDKeleHciH6HZY7BWUkkqd0xD7Ta
addPtREgI/IWFGckJ8y+t0W9xWivcX20BYGbr3vOjIlwzZsyXOre2ucQ3c0hfk+L6uDTtHplvObD
pjc03ZiaHPvWd/KRmRLd1pBjyOexxP12iP0Fn2/qnKATvkw/SwXOZvyB0ylvXG4Re7xobaWfS310
DzFIiaLvQxwSRBflZn6f8d53CtcIUFJ4YcVQ6iEu6x9eZIWGsV5Bqr+zgF6yCS4iRFYaAozIGo9S
ae9toT/Z7pA+5KZ7bLICuxbB0Qx+KhZddR+IfNx7XmHdzi13Q5I7dWDU051/0jTMn56Ojh2hG1Z1
TCJ7dNXMmyXI42iBtMKGFeSKdrCxfKUVCRk4PrZFjBn495/U/8jkd3OtrP/9g/r4llbDf+GwGN6G
VPZ/tUT9/Mpf7YJjfoIc5YGWI57St4XB0/CrXXDEJ/YVPqIjl0L9jwfl18NquJ9snh1cUXDFdcp5
vupPS5T7yVrT2n3btnVia3/PErX6u/7aLfDMQ5zB9GTaiF6EI/5hiDIqvynNmYWonrlXayTbNxb3
icRJGXtHliWWRGncUAPJFxmVpyWWOHkLWEj1ocuQWGAFpCQORhRArC9YZkjighxohUzkTHajQ4OC
PrL2K8qczdFTY8oHyQWJnRLxCTBKOd24CkzgNISeWzwZ8Rl18VZQdzoupUmufTh8u5R/+4UCXuCG
fpMGPvKEiNJs8stwchquWSAJY7GbVxkmFKdcaY9VtELTqTMa7NK49a0mCzpWE1JQJmjNK1vti+4M
p1RqYYRiT48ZFmbLc7UQ0lj3p2p0nmPHuqoFnX663LLhLEUaZCz0NRzzlpvSeo+3v/84/YdefKuz
/N8/T5e6evtW//Uxgpr3543He97movNdzNW01twsfz5FfIZ3L64Qn34cwJ77r57bEp9oqWmodcf3
TCi8IJf+vPH4lCn4RiYE0JW25P3OjWfaq7/0Xz03IyzPZJnA/1/QTVmG/4+naNK8Ocsa5FWF2Z5b
ouY1PNvjEAXEygfqsXjU5olpNGDYfTnu+uLqL/QlVJ8KbRw6hBdT/2HGW5PlLDGFQt6r5i0uLm73
itfN6h9z595wkBEedYjODUybdWfxPOMz+EYgw+AdTXK9v/nTObN3TLt7gySXBrzbmE33FuFkaXLQ
Md8b2dY0grmBhHnKZpZZxPcsx6wLB1IsWj/UPXRB7M9vSrY/M/Mybm7rZBUnGe2o8faLZC9zcRBa
8ZXt7qyBAMw+WMRPaAwQviJ2ISF+W8KQQJlAU/6lGEP7tdJO6T3X9yKZOW/slzhlE4qxGTU4PrBN
CboYHfZuyZ4x5pfNvoD6f9aMYHyr90zk9suP6HFEJ8zFT/Gb7P3uqB3M7GB9lfMNhCgmrls9iMOE
QFK5BQxT7x/UgfzwrQvior5xyJ4MDLnXq6sxnriK19sV0ckGxWBgHdLQfwQjQ+LFG6jXI/up7LY5
64eUK1Y7sN1Se5xu/saWuMYC/P0287uSAXUdZNoROa7i5yEftHt2353iak5fbA6V4jGCjzc8pOaT
ZZ/rCDF8uCoOV8/P1nov6C6A3+1aha1tQ/Qjehj0FVMSzOYeB6GmNlQ+lBVI8/AbyjfIvDPhwvmN
0V6q5WpCdF2HnttpDokj644D1jzzhCJ/gBiwbEZvK+TWfmy+Wz9mbN7fyst8Le7qpLlR1q2/sPoy
LWQeRNEEkVveR7WqwwwCQ9Dk4vMsT3TWNgeh3/TjTrfL8+8fc/+ZVcNqOf73p9zjz/EiGum/nXTm
+kV/FAyG+YkEBIp7Ln/g4dA9/zzp+Mx61FEPMGU04YlSnvxZ2+O79gHHrWO/9aBbj8d/nXSwR3WT
A4rDzhVkFPxGbe+uw8O/HnTGysK0KfA5c11B/uDfa/shsyvTGeF0UMmfC2NOCNK0j67zvtj+Ce8k
glUWNWXGze5DwczmD0xyEKBAVkwONqYSZ76m7H2MDsuoANtkGDmfuljcqhTm4ZTdlN2H2zKc95uX
1ve/te7UIRhCBVQdRJmCg7PJatY7P5iq+lsZv41O+y3x25iV/iOmsFW57cfU2d3NkDsR2EP6b4+z
ZDLWyF4GnViLtqUE7mOW5s7VXJcz8NA4BmwO3f2xwl5S5eOQbNJz3QJtduYwt1NAAiDIUEmrr6mG
uecJCMJliocfTNPopnt93/ppOPdXf5Rns3NC2yEuAO1v4NjNvQN6CzFj8L8P0Xz8/n//j2kCdv3/
PETqrXh/677/tVj4+SV/PEJC/0Rd7OGhpFowHfGv9tjQP8E65G2Lc4WnjAr6vx8hb/2UTh2O6c4m
xJzP/HqCXOsT/1M4sCMpFPjEbzw//yi3+eZU7vYfKGAfSIz1D4CtHhEYEtUtBoSBfILS1k8/Pxj2
xCydOKGK9MdEnlIDH9FK2glmHsdrWY71bV7mxpHlNcIzbEr7gvX1VcbFi1nmh8aujQvRaa9J0tSH
UiCJUfPMZVtIh+zoWb9f+jX9g/1tKtroZBB+eYpVIqi5aSonZ3xCCkySs/LTO3vUfAr8EeijR671
amrQjq321cW8fTWq2UUiLEIdkPB9JJH9yizZGWXship3qqcKL9JQ31Wuh03cGi6xrJp9WirjhBBC
bDutbwMRZfmd0Hn0Erzo2zKZ/GNkZck2B86VL4Z5TOq2Otel2207015AyObixLj81weSHwOtIk/O
iPzsbEZ6dpYmtNIuwyOYisZl4sZB07pDd86svDu7Kgc/lQmc96YXP/zlzXf3x+n3VyixWN+dfzkV
1z2Qw1vHghlFg2cQb/D3U9HrSnsBRKzvUm/Cgz0Z5F3CGnelZzxPm3iwTnXkeKxwp2lv+1BpJ1+v
99FUn6OFlOBJJc89lKVLD8Fs8wC2Rb+vWTbe27nGNHhQFeHmxFe2QOlT38GXXE0JEfaGA7k0ulrK
ZvmR9dpxqSb+XL3fI8dlu6F70x17nlII9R5xznZ6Ddkut05ek4zWlrTaDUYK7xhnXsPgX6JxHnRB
oMTMDibqnejYkN+8Jq0LRayU4Xb1tXRB7ucagJuxkuI+6m8zKa27fJwxKMjoTpHRQSDCDFqtRyih
RFrd2YZ89pyOsgOjV4LM9Xbx8+5QzQVb9tq0vrZ9cSurDAHxmp4eK2E+IkUzjKhBSVfLnW7N5d7s
MXDD+9NvGM/zazqx3WNzKiQFdzmFzvg8JK48sYuvDo0wgsmFHFasenWjRdniO3b12Mbpe4NxdU88
I7CzuR5QGroCa4aXBI4YI47uDZDp9Er+XBOmo91t/ZK7asaCeBJV0m57GnN2DgKlx/pCJwRP3fXo
VBEH59luMDz+oiKKnIua8Mx29cmoYwnOeBz5DzSvgCBYDk/5F4HfIkgjiatbn1Gq22NyvWxKA3Fa
W8512HaOZBfeQy9aX/cpw+AeQwRZM7y+aI0xHf0eWuZg994pAXfAyMosuRV7V56bFYHIXeRKWnQn
TkzCVJ/YVIhriyHwBtPSVvdzrJ5W6oaFrd6Qg6vrZImWX15rgm5Sl7Rw3bNLda48/Yy3/MdSat5e
6hNkJZT4IbQHylE/jcJ8/evog/ex5IW4GhhZjCZ5mKK2+bL4kaIPqrCcVt6Oww9vbmHW13FQbIY0
DO65N8+3Sd6R61Orp6KLLimGup0ofeb9RP4MGfoPzYwf4lZOB3MUgq1dOr+ySMcOlUX3eOzd4Oc3
ZSPbbxlBOPvcGHBTp/j7+UnvY8Z4JM/jfY+E8dr64jManelg+LF4dtGlBVFEmHHrnYmniS6TQfXc
qmin2LXd/vzgIDzb4r0mfAI4yK6VdgZ2yd2C+ri6S9M/Ncn/4+tMdtxGum77RATYN1P1vZS97Qlh
l8sM9sEmSAaf/l+UP6BwJ3dCKF3ldEpJRpw4Z++1i3IXG0IdctKq1klbWHuGFimtg5kozxgTe4iN
mNTu8XvXG+tURmc5tT0O5Cnb+2Ga3oRv7r3EiS/2OP6LLhsBfNCqRcZVXbxqREo4NOkpn2jIIy72
vhx4n1m2H50Z5rNhWCzwsbkPBpeqP83IDXUMUZzBFoCbrNUHfvRtLSFkCneCTc4lrzkoMpZCrVZF
5sUfguTMA0zL8Di4nnoxHaN7bQc+TY69a0Ri9BW7or4GcqhBiXrdep6CbCu0qG/mcocakUJ3lWxG
1/HvzJbL18gYX+digLRgqzfeknWwU8/YpERJb2pGRjsnLrp7JYMJm3FKoEF69rCZXvNQeNdgedUc
hmQYgR8QHT/gKn+zI250lND11eyPfWv8MUTARlV3BiE3mAqg5JAg5fp2vLHVnD2GeuZQVPa3Pg/n
c7tcSLzRO7crforG8s6hgrlXqDzZ5R1nUQWNYPf8QCa6sap0xjOmkmH3/98xcC0shfJ/hfRCk6fd
RueNWoReHpX+/7tlgDMJEz0TmOXC97AMJ7gOIpbbBDPm2gva8jhOxgfmmOzF6Qj/zfz4i60SKg8e
7U0BSemKwVFfxbGza5bfYva2Vcwmlzr5n6ZiLCZtO755HlPLYQYdMS0em5iYCVomEawQOsy6Co0r
LhqDE709Q5sjXHT06cvLLu9OyvO+jRnOk1ChlbNRZ+/bFE29J6xpH7vyAmzGvsay4K4chM9gOCRg
WrXfws5k+l17L0dRFu2hSHgiWicVbzxP+d4A+rMy3fZkEHR1ymsrPE0FaeWxYd8z7HgXWAxqhRlR
7SgS/D3W7Hbj/GPIvLpq5HFnbn5CrTS/wjDpOR3P2QZcWrpO+iChKPe713QsV4X3j5JdzHrnpA+2
nY/W8Sx8GM73qI/SbzgYgpWJrh65KmwEs6GlyaaS72ySbN5tfDJwS+5xBpO208LdidnPHokRr2Nv
/EMeqbha3dRvrNA1jwGcn8UwLU9Y6CAHMVa+euX4afRNdm5ix96ZDVyaqizUgWzlDzvs+puL9uKI
izImcCH5xc8QY7nKMF8l6pbbIjtXRkW0uttKGAsA3UhkO0Pte9ht5ZD3OWAtBoa0GnQudsVStA3Y
73aFDUHFT7XeeJH6tDN5VEHjkS2QWhyL9MSW6naHKa6LnUFNV6lxie3m8SYKsrh67eDgRka7agZp
vjdPptk770k4WnvhqhHzgR9fhmH8PTD7vBXGcEd7nqNbkO7DLUvywTVM/xTA0ilJnOscQQ1O4GZ8
+Eb+wuie3aRJf8WOQ5or6Zf25F2BOsGyDkgyy7Vi4GlCFskr45hMdbzHRf7uGHl+jXpCpbTuzxAQ
drk96mOzeDH5a/ZR+znlQWidg3HGKog3g/utIfTHfJpdwL73Fe/Ws9J7ApVsg1wLp0Q5L+e1DCSW
O+dXYrbz69wcs36OQBuYJgRt4bz3au82voF5M5hoEmP6Hryx2xaU7ndNOMuJtYbOVfHW1vH01sly
XMWuMZGM3qOv6DjyFkYAAKk0cNZNDiwDz58eGFggQQk9nZI5bneGtr5EXUTHYAbiQL43EpdiTDd5
X3hv5ixfRZt1p6yIbjQx5/d2kd5laZvs/Xjq1qmIknuZoopDbrsKXILWi7kN36EXlKqdboGVncvA
rW8+gbbDPHz52h5/qIhGXlHlSBGovB7NgDWu8XZBmz0garW/AdysWlC7fXDF5BZdCb/C7emP/dE3
B0nyZKy2aDoAmFWATYK6cPa1V4U3bc3h1nBNSqlJgknH55lC+rgLhJuHOJ4EttrG3ngWqpOedIFN
ki/6i0w138vSM/ZyKLtrDt9o3Va1v5GOmV+o9/JLyQpiNvHZqfgHOh+VSpUoJntznhJvWNHQQ06D
b9AWF9OzUPWWsVx0kWF5ns25PE8RrVg0zEzqljOMHQ9gZg156UL/Y4oVgj47SV4KnNqRDgxcKLDh
TCvrXvCrRo/AOM19KVbSaYNfuR9+GXXgnL3cAoPdSn7OGsxJXUzYJMvuxc5Ap+h4hl6qjPehpML1
I1amXifrRjUpTGDR3Y2y/cT7i3B6DPu1Rue9a6AGgYTDvRY3kAJI9rh1g/xjIwY8tBEhk+WkoTYY
WAXiCAq/ivM/qiwQsow4+UmRfqlh177IPt57luzOyXxs2z6BUZcxXfWKNNrnJX1ZTcV9ibgP4KXq
f7K+I6FS/vBdPzhFOqqpyDKECoaO1u2ITRhNi3fw5/mGCz7ig+C5GqtPu8YTZQseYVuDUbP6kYw1
I2XdKrpfIjWD3eS01kWx8lyGbIAXjokfr7HaNMjnT2Yixl2eoWS3SUzRijZrFUJX6tGdyTBV2wbM
2Pl56TgVsJGQB8u4By9XsLdGr9rOlgCPa5SfVjICR5jwxcdJ7m+MOjZ/sYZAAXXFvY9+1YFayh9y
s3tr7xUDinPy1aLd88bqdxIh2Mnit3DSI+KNvx+WLEp4UYl5jqivzroEZx+78alUajg3g3efpAou
dTS8ka0bnbtuWtIZwWwW+iS9xD4hH7YRsKEobjyn3iKukEAz0/7ghARIqMg90YB1TxASII1hCgK/
gHh7Zc3IUCGBE9s6uQF8sUzwzNHfiC6VAU8tR7aM4XCw76q0toPf/uuIsj9koHZo5tftxI0H2rDC
Wr9tRQqwr0GOhjRGnjl+bpiSWNe5w9iktI8P0c8WCwlAneXSMkxnMCZvuNbcXZkF9ibKxh/pyMbA
HJ8mdxl9izZMtLGPC0OcVe8ibSonDgqApOy8kLtJ84x2pvVoDdyYxSisax0Gr0Yh5i1e5+5RG6a7
yyewbIR6Yoshn02nl5CQw50duYWNsK/TR1E44fl50WRS+L4Y79WUnoexya9ZFZ7kmCCpxS/V7Mks
5eSaJ/ax0EWfLsDPg5n1UAB6v6NOCEHwyCy0L8/LCGljh3fpYRCiMip/gq5aSkRrNTOVYtLoIgFB
Vazr+6LVEWONtLjJAAJMFWnj1KfBp6bvdEhgMJtDwfRwsMp7pRdlOZkq3Qz0NBLS2DjQ1Agc8Lur
rT79fuyukr1MdziihSz2BpEcR8eI0K5L1EpDhaivElBv6EHGQzezIdXB1QiNL9kJaICOi1OOGNd+
LbtOr8e83zb1OF17V3cbawla/a8KjzWBBnXNQGSu/YODKOutkt2lNeBR9H11g7qEHUB2NuRutlhB
SHlZj/e2zYmDa3F4P08c2mO9zNmp8U2E50bL26xCcQiHf8y8VDexD+vU/96I70Ws8XiMCcK5JEs+
fH3zquIWAMZ7GUXVXDHdfi8MExQg25mjMD31iMosiwyZkiHzvJzBBL7Ndab1zxyE5prTza7KaCxD
y+A2sP1tTVP6MxH9ww+18zD3z1LWqq3paleYGdPWO/lyVhcTT+3KonQ4tJaVvtAxycthPI4QMVdy
HKq32rCaA1Hzim4ygNgk0cfA6bsz43eEokF+cNupuJroMK6mxtEkG4yI00DesT27W2FIE5dDhTi9
jeij1R6AwqLRuFQywQzJbr/CvI93zwWulU16HFg+SY0LL15t+AAZ2KySCW4JVSAg7To49UEnANLT
XyCXwIDs1qobNr1yrSr89H4WuJcpbYKVmmr9d+F8fvO6glzjCPY5aVMJhr0AsEuU3AkAH9rJAvAK
mj4PehmZoIlI7ihGL7SGiCboqXZzqHpXeDeY3530t9MpMp2Al1B79iE6RhZ4FPrqEDW/urbhrKeS
+lpR0W3+fvvOLzmDl771QN2AfLR3SqzZhXMoUKOvahMDBm2ler7EZtCdC4R+WPUHCCI8ufGcXCsc
qxcvO3gDZeHz4kq2rCScr1NdlxtfASei0ms2/A/9pZSjhx9tGbjL9HXAa3MGD9Nt0in3/i5pNhOJ
dd/nLcI83qLDIrAT2hS3DgyQslzzrTAmtek1WR+Eb/0cprljVfWGG2e04WbEGFoXXKW0Zo4acaCh
RiEQvRmYcDaK/uGGVuePHu8APtohuba6Q0lnQB9pa4elZbk8Xw2IVLcp4Gh+u8h/CkWHJLNSca2C
xEZJwn9Aj5HfDZOQlbAa0RNY6dUJeUbDYUrv4APyqeNhrdFiNLmebpWf3s1vRVY033pksWdYiNif
7fek4ePHn2BihrdRBPc6Qpzqf2mnFm+xtNN7PngH9HzYFMxmOKpylteuxRTnRPUtoyq7m11b3SlL
z107nVoXckLlde0LAPxx0wvmFxrRYhRi2ul0+UuJavjX5oR6Itvqn7QpD3ZYRHujE+8VELpHYsUP
Aykl5Fkkuk1sRldXUi9ygj0VFd+8Lfpw3xb2R5lQbzUmWc9VM9nHxPulB3JgV7XH+k2sw1td1g1N
rsH5KvIJuTC7EgHfDHa9pdyAYedfZwM2iCwqzbEA7IDOcIjXc/sytFb+KPFDExFnvSgj1QfuRGtT
hKVxn2CAtXl/ZWBAh6tGU4ZB19yFNd+/4Uex1yYCqzUKLHPtq6aEvZfn4twIxvoJn+lGqYbtWZop
tK8Zvo9t6gQj//DHHZ3g4ox+t6F9ZxA5ptwbTHP35gc1UFd2plWMCjw1kvpEwcOBzJb6LDHRTyAa
ae1xQRs/HKZA/GlqdMwVGt0tIDeG9Gztfs0TI3TnXp6121yoW1qW1mGG8GqcikJt84V5U9hfSjvs
UzqlwTnWn0Usa/LKuBheFOApS0l2bu39UyT+vMRx/ggwgvOLVLW/dkx1yYuqO8KvcK/ZGDtXnokD
Bs4bSDxyVKyuuorZXVqY9rzD4jhT4tXNPrOSAHIK8t1AcIgMzcHQG7+ONWiDCviQR8jKlPbfwGyV
+xgDwmUp+FeWMsUuitPsUc8mED+mGKtgMNIKolwPBBj+5NZaYEDmGP5BlG4uXIp2WziwZFSgw9eu
DY6tnOUZzc4EFdAGLhsg0dbJC02zgc5P4VESivR76Pxcftt5XoafEXEFPs8UcKa4hUubD9aqXMJG
JVCSxnKuleP9aw++/aGr1rna8yNsOqS4kLaIPeL07kPpvxVNyJCzasKdrBcQ7dBRgmYagykKof3z
NyV8+9tS/B2A6dY7IZn52AsZKR5oc0PqIb8PUxHc6dk+ToZ+1yZ0BsEB6s1rHUgP8XxUY3MjL85e
qjxxLEr9PZgU6a79KfHScGcWCm1V1UBslF+AMspr417ruCOJb4qivVDTl7Qt54RHyDllqrV2zI/f
jdmNz4YOw22VQa3iiFydOBBdU2EMNzCO6mo5r1PLCYnDVHNJw7q5EL2dn808gR+Y+ec5B68KwQBa
Q+x554ISX7RsK45001tc3XLDyx9x3vJIGHgfnl/2XR/c0uiLw9iAY7MeL0VvueuKrutqqKs96Iv8
Iy1E8jLtkB5cRd+Ov410Wuo67PAGFS2ssbx579NwfLWBIXssX0HhGsc01dElg2OypYuGSdns/Vu6
XGAFvTTRLE5W2+x0zUf4PC1NQ8SbmVrsyKmsdzR0xdaus4FghuglysIRv1gynkOjPnYGPiw7i9Yj
t/apmvyCrZRLkuTEK04OlexIDvTzTY2Evu/IIv43j6KfVu7ke9sS+uIRosJbkM2uVbXzYiPSX8/z
tDIKKGo6Eu0jLOGGsgrOH14y3oOkeOtp8D4cGwYqRvJxA8kngvCF3QXO/70JalK6MvNjhEL+8EDT
7Wsf3Qd1N95nh2WJtotCccVv0qsmdZ2tSxNjiBfC2HZNi8VWCKYP7RjsOX/YO5pu4W4QvfNpqJGg
2OTU5P70GyzKz9wv/Vctra1I3JLToO98On3D82IeqVmmVy+VNPks7mV2rLuZ4oQLKP1XzpTCHF7q
u8wC9NM5zs+5DO0Pc6hiWC8ut7Ymd8HniBakZXPtQI9VI12GleE0EYxruA2TvIdWB7FZF6Tmei7K
gInEzUjsvIpjbiAT8Y3Z5VtuMDpkgr8PvSjfZg2UXKd2uiPcjF1bD/F5rtMZBRM3Wudl1qNZLkWA
bqZUX3UfpEdu4voNLEm85Qke1nWVOXvtNQ+QxN75eakURys/tf2NcBEXpBKQ40BncdtEUOBnQIbb
LnOa83Ow8vdCdlqJZvK52T23vcq3OReap76SipzHNifffWAGqMzDGBu/jK52INNhO4T1hR126XFM
bj6yvE/BqvYBlkxDUWEGzGCSRdMecNgHm3nw8+gzSruENFv2ifDJy1HGNzeYqfmdaN6FPudrWXuf
Vj7dmOvlL9pv43NEgvNgegNeqYMsQJc73OLrCEDAma6uXRMtZCIrboO3OgzVZXRgOXmugNxrc2I1
RqO7pWm7iXxUGb7K1YElFxe3FSffymQUpzmtxasb90xXZr/deX2W3FHKdhvPhtYy0E1Zh6Wcr9pw
DqGLz/R5KQZ3l6aBOJdu1l6HOOlfXVPLtRPhfMbbU+2NxBtvpeITEmVOcSbz4NwYEfdEGL5k8cI2
6Ic9T034Ei3UHtErZ18FbnLtlvItiAvknbW9SrwKVO3ygYpiLO80O9WZgc2pAbezb2uf6j4orGA1
ITtEUsdcDDdKE65Dbp9V15nzNqk4WmOskOeONfIcVM62WO67UoIdAF7NymRnCFeRgLhg5vsvT+Pq
iRKWlmC5xHWfNCtr2qJuC83WPYvAZGlc1sfnq2hZJPOUlNNRWvHKXJovwwKQC9VME9HDhTYYqr1o
f2Kchkh8/fzS9tufCcHg++ep1/QjhGXeQJsmbhb0RZ9FlwTx5cUt+v+9Eimm8MbPz2m2IZinXur0
wo2SKx/dj97xiPBsw+KoDBgJkyv3c94YB+a7WMpHlzZqRhvpYmdwx8O0i64idf41O1qh9H8i7F/1
PYFS98Opp3PcsVVMk2/e1dQWhz5W6UkS1H2tjP7casJljOAijHY69/SAKcQ4NrSa3lSao320PPlm
tXFxLCpcSoXnc6Ki8mAD97d5VSSvPpPBTnq0+PKzzIv+jQgGn7aj8vcJ8+I3otenEE8/+mXv12jv
wk7T53fDfmPnYAgzHq3tc6Rb+YYNBb5aJM41ffk6wj0lRiLihHed4Shui5CWKz3Z9OrZR2o+88wb
Ms/PV8J3eGXVf7oFHGPNMSyS5ZIuIyc4nHdL1OU+XciBU+Y7J1hX+kQiZNgbzrr3oa7MCb0e29BM
ffGCNHt3CjAfWwSwZtC2vBnMH/dmDVrCorSYRGAclEtNGIElIM0vhbcbjPrQAPeF6Mh4qR68fwvR
e/vnVwE9105kwSqSfX9MixzThA1M0K/mSxQ02RHXZckgjksUgDdBQfqN3bq7VsulBxjsI8NeGxqL
u+mRQ9/nCiy52wGFTcPsKlvPvNDufiPZkFUDWpIz9fl3ez74OYeZOidgoiiLz8Tz81vhUPkLs73E
Ll89/4iC/B0dheejD4jjbVyb8aUMKgOCZboL/K49iRTgpIum+2Am7qtD64rhtUz0+XnxFM7JTFkA
OhRHqn2VpQ8fJvJBHpJskhc3y5vL81Uv2rsUc3pg/icuMJTE5fmqmEUBwtH+NRl+e1Su9c4sero9
Fx/60IT7iCne1XYRXY12jNiO3cvzK4texDrovRQeEst9b8LgpDhi96gTt9q0zKbPZma74FmXlzDm
SCNZ1nuiGSjin5X8cvFlFJ9LS11dooQhGIvdaBmD2I7tyM5tfZAEkZyttoze7Glo9ybnBoIOZL5W
6VCjJe0JQG4iXLmxV/pHWzO58PvwXC0Xb/aw3qfZr6w0luFV6p6d2HXOYwSajjSBozA6fsBgCYoo
egVpC8DQ5Vm4A6LzNrFksPEckz4vYCjNS65/6ZbO3XPdeF4kWrhjrto3ESlqvUq/TFNXfFr0UvTQ
nHTWt7soyH2MlVF04y5fQacEHbS8e+TeCKGZbq9n3wrxElUWZBbRgsOzEsD1vh/sM3vs7p6UwSVP
EiDaqZmYUNGS6G/38NlCZMUMusE+s8GTZMc6CYo4pEiISZoOLCnPzwvVHmu4LOKtGPI/T5TjfxcQ
VuRTgVxvTKZgdZmPr8+LExrvKnTgqgej9UKY4KDd4QVmHmFMjJHXEREFv6p4AgCSWtBqpbPzeCbf
Aw/QDH3A19BNQaGUoIr9sUIIDvssNvpu5Vd9cAIzF5yCyHB25SS/mfyLt9Cdsr+Xdir3yjJ+mK34
4Rpx+7NvGYMGyQSLoRiBa2fM/okUWE926KOfmIF4SO2+NAEHHl8MxsvAdpb4iDlm5ZnfvRKtRNAl
4lIYztbMfG1tkopkCiQh3omjKertFn+hVNI76kWT8LygDKsvBiOyzvGOrJAmU2tEE30BgYHj2gCn
Tpfb1EQu0qlYvuvY7U5u6r6kfbBj6G2dilnap+er52Vs5NolifMcR6d0YqVJrC67QUHQpJ9BcOwM
Zt6zFjchxvHVDE3MtyFTXBn09r4emXZETYDW3HLT/VS3+Kx7/b/mbwVSbS3KsETvYFZHLYvjf5tL
g8LuUIzzOf14FkpJUfmPJq8fXtLKs1IeaItlROSWUFkaf29Yjr1P9CgYMvXJiU2qPbtCHemFxDes
wYEeLBRSYWve0iqL7jnBEEfI2AmjlsTeBaVf7Z8Dptqry0OQMco1h8a4W1QW6XL+A0HMOFRUDMUq
Iqgb4JG7OSs2qPra36n61XtFfIoKBv4wRMgIRTN1dmqe4LrJv9IGxZiGSv54joaljI9J9dNJ4uqt
9Gf6694bIa9Alsylu2ur8LfXzOEtL0u1mjlKvdgRyiZlRi+qG2d4QQSaEG3zJwPrOfgB0RVTQv3R
EjCwzijLN3+nfD7JMf6AB58f8m7GrU0zEGa2TlVzmlonO/Uw9UIN1D+MlxMED+oqCOjZAn2rb0+V
U54jjg972DbPeu15cSJ6+FRLdMDncBMKW/csojHdWh2/paWZp5t4FOUaVA8EPZ0ExwGa/gDT6eEO
y9g6MtKTwcTTA8u5NASbY9l1xUtbxr/8rqfFMTKLqlXE7s95UjZL04lJ9s9saOhyVf5d9fztJ5Q4
B4VyDa2v/+4cPnh9Mmu0dStvzMpvdB2oSKezMGcqu0IPX6qMaND73BgF87w9ypnXgEbaynPiko0Q
mXD1+zk5dOM0xhiZ8WEnXXmuSqBj0Nq74zQxSe9tPRxbn1xit+/IyGjoGheBEe9TGjxbTtrju4my
uZl9l2edj2LCPfzW6fqXNlMDl3Qi9iInUeK5/9uWjgGSRO6mNOvvLYSarYfNC2Bq0F2cooQoltQT
cLzphr4vf7Fc9c+U5upEbyl/iVRDe6qyrG2u5JpvH75OTl99RBKxEgADel7mjC0FojCidONWkjBz
ntCzdX20zSlI5RqdINEMpfkHjlO3kYDnCeFy7eQI4+ffUdlfeMCxgi2NfK9okCb5TMBpSJ1MOvCn
5yukO8U6SoyIeNNjvIiYnhcs/+UZYu7GgodGYogMiYBAMUWrYzvPOaZxynqSWsJsnXj9eIYhN5yH
gPObC2NtlRq2vM5h0lyt5RKoagfXqzo2eTKdrdgez2hnP6Nh9DG0sdZv42WnfV78tq1wn1GVbaPQ
IVMqbNsHePkeEKVsoEG4r70b61MJSfnwV7PXIP89xTQbL1k+QnOd/ZvvKPHWKeDzpps3+7415Ys0
0FdaRd0dmnzgoaviRZyUFulm9DlBANHgOJMTKwgaqvhoCzGAdu/hncGfGxAxHJ8l9POulUW/DoGe
ztsq576YFWLedRLCXqPFcEqs/Oh5MUSwkVNN34zrv2pQ6vhu0+XMWxBvrVjL57O/nB7a2I4uUcMz
Qgdmr/vSYQJceChRESouIg2fMKluVbcNaRe6DvYc1FhfDKRfFilHjZEeEuBJn9XnwOpQpZZ+6SxY
lhzq0r/ysDkm4yrDKgzIjHNY2vfhtiBy4YHkydolDUo5WMQHR2pFNUk2SBKAcWgHRkkiAOWUlMzC
zdYGCBGBqsBwREqZbEzn0tsDzItYcqLL8/ZkSw5KW4C+86kvR/fvjZbNTI672EhASLPEEoPlnJuR
UE5w4a8q8NRGeYF6QwspXxUs7lr7J70IebKExm2XhOHVYZm+O4iiitJY6WiS37M6NC6NNWOrauVb
ZZczBirQkUWl+tfYCo6RDcyyb11x9XPX3LdaUl8iVblp7sKNlf0TKTd6YAL397BQjaM5U3z3xIsx
bkDH0qvMA9kSqtd2gTv1LZgqo+5Zx9IelEi5QmJTHBCpuvD5q/5NDkRtFg65WtgmLKRNtHuBKN2r
2st26IzUoqokbPY5PC9J/Lh7sfGmEi+8F7VgmbPZPZ8jSLzMxZq9yfmrC4zU+6hH61vs0r6wWR3D
3gEbYERfzOr6R5mReZGjtH0bCzjK2bQGNJb8jtkT161vmo+5dEfCXOyjLUwb6FxycLGfv4zNgIk0
FHuP2B7Vm+O7mMO9b7fWQQ19SDcr9h+tIkTTm6jDZOXO23k5pOSMDVwOw3/fCUfw5uYtTxuqyBeP
3IdrZATO2mmyaqt6m4TsVlX/enb/m/bI6jke6dIgfHSILxROLImLBUhr+b9XXWdkeEhyhhGF89tR
dcVOFFv35yX3+c5lNag1dInfs66t91Q6/qsEvslvuoSk33lvvo1bhvNJ+JH6VGpma4Fwb+wDAvPu
y2omdi/gYj0kPzOYvZvhyLPR1B0yNwXfvacz3UwTvDQVbjhQ2R8p+tJ1r7of2jfLA8Mh+WFa0esY
F/OvMTIeJFf9JgeElWf5QVtH8U2s+mLGNsJoGCLrhF/MK43RgxPRd0QJimVG5s3WH7PqOuTt3V0k
nMpEE9ok9loazGTmcrQ3T6Ea0qWKsYNuEVfYH0uyxy43XXULvP4wadSA2SLljS08xbR9NmDOOO/R
Y+AEW5EOy79quTV2yUH/IG1nT9heii6a/V+2JXod6KvHCEmVPyH20WX/5UivIrZCLOllmU9Lva5Z
IKnM5WRHRJnkhHjBgt0Y4xi82CbRY0PW7MwQtV4TVtditMfXnhnaKTSmHP/cbuaxeZAVn7zUw5YD
VrBjuehPEz4o3q8Q6FSm5kXa8vdAc7p1ffHmBASPjnHDdMN2ynMEnnUTIkk7NnRij8ovvwMggzZS
4gdEIhW+ICAvz0Vv/JSp65/ikuNDNFbVu1GWf+zOGVmnXHGqqHjWvoFbIiWd9+SPXfRJj+CzIGTu
nrXo7UHCkljbDV9BzNxYW1X9FnMEWWcB0t3U9LF/aCHeJ6tJX4ww3mgV1PcKJtBU8MGD5WndvRxD
kAKBmWwDW7G5pinT7zq0kUM9zwTclQjaVUFXQljjN1HhdEBwrR5e0zETamZ50Kp/M53e2D/XSs9H
mxEa4kjuQnM1LdC6jfCKH06cNqs0B6HuJZg6XcTSr1rML7RK5FtnqN1/o+eIKnpVFRnJgAgP/z6G
te35exNA3QoR3Qiy3PvSSNcGKDwivFQ6p0top7+hEpcwFX0kS3mR7XhSj6kau83zUa6lcc8mLziK
RegmhPpaHp6DB2+FYl//qXozvjetEd8ZS4F2wjK2e/6ZZECIcMO+2jL079I1VxnqAsYJRfQeMHui
qK3LDwZA85ron+B71nyGzYtWDzal+adw4BOaqZQXSVCApY0fkYp8tFal/YkWeQP0uDgVg5mfk8y4
h2GVY3Ud9cVcLoMgu0+nzhv/GDQWnYfklJWc/ZJsLve01ljRlwXNz4Ngr9h7SXoPvIcX1atxsdA8
L97io2k83MNu214quioMqLkw6TSuhcg/I7b5etJyny2fzFRKQPcDB+egQCMeLRczmk4RuqeTQ599
l9gmvjxqzlstnPwdvHi5Axs+b6kC5WGc527tmpb3GMziO4Mj84QHyHs8L5kGdVSY6uC3FwteHmlF
tCCivki/lAMVXOcqPftK2nsFdv4ckfG8yWYBMotlgPJ4MfcokJVdnrbHZ1MnqwJSlIUKDtB9fQxT
UwM8sr+4i5K0ZwQP4787Bksp2TyHYjn0aJdvURQRjOzl8nxljGbPoZ1uWgZoqzWBk4B10xiBubBr
AuQqkMs8j60MTP53inUm+uNJ2HMS70IaugNFy3UaqvlKO8+E0EtH+/8IO48lx5Uty/5Ljxtm0GLQ
E2pNhkwxgaWEFg4NfH0t98h3s6qe2euJG8nMezOCBB1+ztl7bfvJosWyV32qZWASTBv4ZQ4689ji
pLj0c3LsPNO9x2B6LMGxixP1VUrBMfVaP/Kgm85qyQhn/XhUyEel8OiLWgOeRhR+a9S+do9iKs/M
XV8XwQOWqv+Az4iEbfFfcGeuwKVEjwElx5M3wNxuFnrMiEc2moicC3+Y3tW0iWYXyMFa/2K7M4Oc
SjsNLvzvTGo81KKe6tWPdgT1UmM76lZ51QwXy56f9InynLb5T1fymobJG89GH08Hb6gPIo8WrgUK
qLklh5uIdp7XxgsSg/ZU+3rMgJyUEua6UIiqkuAcxCbJxZ3KQg48uIV4yypKpirblVEAuzTvvPMg
F1RO3jkFSYoVGiJWbQntZJnLPUgz8x6i+CT30nFlCEBPp9UwCegVVCdyMqZbmXWz3ENn+eROFK2J
QOPu1vN8i/GwitJ+X9IuYKhsdgfHGd4xGjoH1/ScJw3oeQt5xXGTTVd32efCgyVZtNW3vMF5b3tR
/akMmPx2tW9fShuPSkIq+Tomu3VvtwyH1RxCzXlau3mi/rT2bi8YOcTjxJuYjacWzQ2ktSWE15vI
SFTBWHO0m4suF9X9T8iI289TgjkP7mU0/GtphhAR3Yzx3J50iho5ahgd1LUhgV3yifmCJkQ7z0oY
55bV56yMw32pVAidSeSZLRF3fTmdBPacPY4V/aSWClHgqTfLPUpppopduc2jkSGMrV/UMtk9IdxS
CmpONHOs5io6v7zZhkEMrZv6SDN5mtdw/roRYWhgdbYJ+NPB88XlGgzCP/opfeJ/2qLqEZYR5BGd
nW7/11e3R7W5ZkaLilrOMJTqSC3pnP2OagKFPcB2zxAZl4Np8QVbRpiwud9/G3OUAjSVX9BfvUca
jeIEvn+dNe6z1mrDoR7k5ys6iNuxTpWETXujDoB/z4Nxuhyo2o2juhXlFnbHMKmXbdPY38PYSW5K
WACv87uvg2Idg+zUlx7RoQG4uVFaJPyeqZY6lw5UYSurIR3XGclzSYyi2HaFE+8nPY1P0RhYhyz0
LORRXQ6QtbN30ViiYAM+RCiVQ4BJYy5HWiJP9JS6m9a76Q4RQrQO+9m7uY4XwUDCiSeTW/ufOb3j
GlPFs5ZWLt5Pci4K3sBHO/XBZQ5/AxxFhqh58ZsZORPfETr83IHVDSepMSOh94Bi61lvi94T4Cof
ZJie8zIsOWSlvGnMWsfNNET22tRIGTDqKNxM4zg5q3y60HJ2J2Z0MnpJniptRpKgNLOVlrnRVpRz
hHfHaw6TS5pknWXwaCG2TT77dO6TqKMUIX7UgFBow3y/+IX/3BXeljZsdZi9Odm4WR3BDZelOxBI
SQCn5V+GS3mqUH2hMOrHSyplA2rBC0k3G76CxTTFKN3hWIQjHxKxLRt8q1KXE1D85tyhtJrvUIaG
DhsVNaX8Z8iJIS7BT7WrQS72qxU3uzmFBovrS1mr7A6jZE0rmGBYfe07GsPItrC881Oawp9UXxz1
nYHpv2xdEiPIMqmjsyMX9Wgkxu0c5SLfkXtFguPYRGu98JLDIgId/1ZaXwEA4sazYhDr1Q8lYJzY
nFODd2wI5q8ZjYL1jK58FdjViJvADdCAsEwR2Am7zoBZTmW7q3yw9GhP/NtIbNCrP2Vv16MIHDIc
5NIkEVpjL6Mub4aNWTFzpqdNYrW12IdGKrnVEoF5P2decKtDKo111tqQJnV9uM3/LLmRn8eo32hd
/AN9RUHZyM9zD1vAt74/aWxBjXO3q0I7BQPdi4xO6iWjjXTEnHOIO5AqKUoMtEZ0qdRixnW47g3U
yXne0VLRU1qAsT49emEEV1FlP+lfu4fWEYQzJYn2hLf68CREjToTP8x17B3rmkV2cSzQoB1VPzq5
hEYQXk0RcFn6GaL3hBCbKYEz5i6tT6NWYHwLbXNPciWc1VH2v1XzQg4sCK6ZD5FOhJiDUYTZVlwG
pxZsMkcmtAA0vxOD7a8XLe++HhhbDwPwR/sBowFVDL+3LQXratHpUU4/OajpL80iajIvGvs210N+
qMJy5RPReeF1/dp09Me08k1wjR/DXpCENsWXVH4B1BLKpwmVEPbCZEBCDFl7rLTxMJZLTtSdJbcB
54cVOY/aDihR2ly81lp1E9ZYP3teSl478gXkuxbkkdg1tg1dOc2dvVNFNbRKVddPswFGWLF1qHXr
2yg0h0AsQ1yzIL2oZxk/GSG+0e/SaNxNnw8W7sPOehNZwVMvsPaehV2G+UMh5/lKXNlly6qJockh
y+RNnKfvU32b+SfqRtaC/gvjHvIHe8nbrEiLnis60AlpPLbe7CeGQ6+lHp7K1Pbu6pkQrfTKNJjn
CDpWn2WHMu3RLQPdbqLoLEnHnZKq9dZNGiUn/MRIqOTZdVxaOPl+ROQg3bCwqb4vWTvPsL67YefX
qIatMZ6N1exCvmjQD4XytXk2/Z06YagzR5U0jArRm0epM5197jMH8tXYbWa24aXRvJ1mAzJfJt9b
8we01cl4oARKvC2+HuYndDLAVNvhE1UAxta5u08GAGCjsnzsXUPy048wcMrvQTEkByd3M/6PtQXx
C/8JNQPELB7NfYwe34icF82pnr0+DL9YqC94q7uVgSvzoRbasgFWpOit95NDo5r7WvAsIOthFLWb
WyqbHuK3VhGaqNRlnfa1MDvtGUVJvGqbsHixAvNz6SGhmgaMAXaD5RqP/EjQ1cJksNasdEW8DQk1
vohOtM/i64K4aRtXv5a0d89VZ0XPIynvKzsbmm9t5T0NefbuxLkNBGmZnkvKWYokeZuUUiAIKqTr
1pxyc65Zh7r/iVqa3FYtuXdOWR5IcQkIY7Lmz7oLSsj6jX/C/TLgfdy5+WAcUqs42a2xPGFr/mFH
XXmkklmIgtGzhy5deEUBqL9CvPxQr3l+dp44dByqMmDsETtWfgIPT5Z7pBPYO1ebvG5CMsLD5lIl
3i99IWpCtgl7ht5MlUArdQ4VuQlS8Woyb7l200TeeGdOO0+09YXau74sC1GscTBMO+I6+LH9KKLC
b9pr4b/Az28fvVQLJxa9rHq2OF0TGOOEib7+a54T0BIBKnJr3XL9Ehoh5mtoZ/MjLkkIsQYuSySv
2Ul4po+aeoHBlBnM/v4ZuvuxbwNUJ+AhMFp878l8UVut4YbZBXveBdE5cfFt12zV61m/xlajX/vM
kkZU+IThzPmA43G4JjRHw7+Rh2dk2Tm2dlMgt+bzM8inZ5jLNE0OJcvM4M7Qz7/Q814/BBF5K6cI
JfACuq/dRnNpZGQVLf+KoULmIufGC2VsW5rbKzVgyj4k2uwnOikQ68DL0bLJ0lAViWAfn5lhGztt
DB6MH+EnD1VQr4xxbtYfCAN/buqdGg0kcqAQt5JCoUGqI1A228dcwXjE2m4/0V48AO9A6UohtFuS
Mj+QgDviCxvQXVp6sbHnZiLrkKf90Ij92DfNCj78jLcumXGG5oxwYWSUKW1X0PVDjMSOn8MUTJZi
kRf7IiaGBUeRf6H8cS/9GgIa/W+5KK9D1THlWcz0KSr4i/SBabZZCdKXHNM55t7u1dDEcCWu0dh5
xLBuoIEIb51oWb4v6+696Om8BBqan4Z8ldsw6g4HVrancoSgzBsi48hS0z7irCEzlR7Zqg3eCFqD
D9hZFYBLN3/LkMwz/KlQrdLl2iJ0SDeDn81nO+nnsxd3I6Ei8EpmqY2JpUomDxP71LT5lyAL9Z2q
8ciFQ2RV2ZJ1RXww5vzJKF8S8oZe0IxraxNa8KbrTPNlzsDw+KmebNte/NL6wX4e9FQ/EF2dUien
9vOsM+Myra+JYSbHmAyEyuqSPemTPzFHkVBlcGsRNa4noXcCqlHwyzC4JBypIlFL4T7l8FROvm6i
XsYWBHHIg+FFKBKJlX2vncyivDuqg172RQRpvNxNzay/N2nwQNlC+CAX1BNU118NOuadLgkt5Gfi
0iVFMos0pk0F98SPNrtBTY9OTpuT9maqWwpCAQRZI7eoGs4vEGWOQpp2aQbD3FiYC3ZCy/P3og0R
qnTzU8Ge94im4Tjl7XvvM7W1Rh/BqVzs3B5OAtccURMIJQwTIxSK2kcS0Ax1TfGNjSs9lW34ptm4
iOc/CjpkdJ557IZ8hh8+v6FZHvZBWqNvDLX+zHG7JE4KV4fy6gxSTAg++ocb9y8V1cd5IKnR4Xi9
Nq36RopJ+oywiY27Jicbhe2PYobqnnaiORu4pnG72Z8ZeKNrJGDMKvGbja0RnmPBPc9r22pvLMgf
q9hFeI7l6WjC07g2eHQ60bvexscCaprkYILUQM5fAOUB4NGX536srO3Uzb/Dag6drZ0U4ZobPuX3
khD1JEiuc23PPCVSB5ZnKZo0G+Jc4SL1aXRcDbVcSlFTQdGEhvDRWujjpOkBG3HOYIqCposd++SI
ilGvoQ8IjgNnh+3HOdHqdk7UWUSxEV+5MlTR5KWwtQb/F3Je85QjaDipRxC20WIo6s3kPg+t1ewY
duqbriEtipmvTrcFxf0SuE+Yxn8ZDRZWoYXzsXLDZR13cHBqVAFOaz1MECGrECbNTkl81MJsVJBk
rcdbWm3rNJ+XS0tQtIngT/PXHiyPDTZA89rtisXrLpbzXdmoObFmV4iZ4mRq9oNKBx0rSj+u5za6
hW5KvWP1+YFK7/CRJTrOzpEucsMpYzfUwtq1tftG7CsEC5EAEY4bvTgL1JWNs25b57tpRPV+jArA
ebo3v+lFz1xb6jAxlNXnj0fhrrOEddHlAHeWSxCkWMyQhK4hf9Tu1sqnfR0Z/Bz8pByTUfAQ1YYZ
IUGfgWqkYjvRBv+dPsHB6Bg5gUUxnmjuZVvXdX4zZRWk/jG8Iy0suwvfOfp19BDa2N8KeTPXYxx4
dqPzDS1AajsJ21/vt3ug5d6fVrpVN9ORBmkB5mjae3llvxG8XcsMRCe9aH1FRLw3PgdyaVPnlCxw
XSLy/kwvuQ/jYuN9YQ5ZUF5d/i6x2+OGbQYkWl5BjO8/S45iCt4ichwtWIqrWgZM+6D3xXSHi/Ua
jVqEMzC1nmyfS0LDh9dOyNIa2YscaIaf0EA9phiBeGDq2jPKQbogIbM6XCjXTnV7ZI+nlYvW5j81
RO1H9Eflc+MScjB47rSNcGGdLY7mTNzt+dijEVc/fE14I8NklnSZl51eGL/iJcCcxKD2XE0xHEdp
iTOwb1wEYgaaFjjyn7shQ5jfFiVXPVa1AFPVdhQt2aOZ1z71nXXJOieD4eYGgP/l0ZtIq+zSCX3N
PWs5KypIHDOOmvP4xNiLu7e8hTslzp/KJPWqSjqirgvLJR8Lrqd6iuO4Oy0G2XNW0ToHkP3LXVEB
DHt4xoCjjWl7TS373Z0B1f9dutY3TgXxZKXjlVcyogo0D8b4Bq4s2qbD8I67fkbBo39GijsiePdz
cPxpeGuMdmA2Wv9iFOSfUVE1zPL8cEfkQfVlpljUg9474bfMN1x+9GczlCQZmt4342soLcxqcfuZ
KNKQcMM4WeDrgwnbI8snUd2m+zYM4l2I8hKjvNvlScWU3e6TrYuo/YUsVgJc+3T+TA9yRbBdsck7
lPBOG2T+Skvr5DZC1qcTuo8Tzz1n0HZopObpXT1idrhinBl6bKeGts+kmTaXaZ5GMfnID6MeiHDK
XEapBo0qYJaWEQp8tYlmTfwWpSDngD6Ony0Uhrs6wrCkG/7DsYKRA2eFAZHLG5TnvMybgOkvZhwn
vvlyUY+M6rWF3H+HbXhl/6RomJ3uUfFzHDgswtYp4VX05oBojR6relZmpnllhoSrKZaxo9KnLBfc
+KiYONivRRb+HHGEvUpb2CvEIzdCOaTFMdFBWle+Dh1xXX7vvOdJ8xDkqq2KsrrNbhJh/XKWTaIb
9d3cq6ZzlPTNjWBjIU+4dKKOTECyg2sJulrliPWxYqappJaegvVktCdsxjINsyBisYb+CXM3WfEp
SQlK5ZkNKYnwOZpB6T5Wy5SJl4ywZmZk+rj1hN2jrRzRyPEhzDjvFgvwQGB9ClqUtH6yaNc/gzI3
bmJ2Krtf0f1untp4BJFjgYidu+Ct0uzqWbeL+iYSD3sZds9AJzkby1x0GFquwyZC4++0pTh1EiIT
mjYtkdKZD0VafiNPuPhmN8d5rLP9aKbOioIv4YbkBYfGtfEy07JHfMUnfWhsCKaz5hCxbd2qrPVW
Pc2MHR4Ltmy3EPmB5E6ibUDPBSsmld+HGbc0ZwckZbKzk/YEcCO4wfXsoPiKEIMhN0DCPmted8wN
zrpydiYM8Hyz2z18Uf/4KGmZxAzHxTAfShA92EkJnqgvrl0zmauZRhXxMoR/uVlU3n25VLpuXdvi
59KhPy2rAq1ejfUd5FLx1HhGdQZFIEcKRexAKijx71CHzjcmgdNtatqIYwm+YsQL3IfgcMUb4eFk
99uJ7sNMiusUmfMmS+J5zRHM3tTFYqH6SM6LrPhSdhktIwxmzMSf7rcTGfZ5Dn6SCtCeLbn40vg8
BUIyQOpo22ljDW6MneDyL3XD+KXWEOL+FTkofcNHo7R10V131dySSG+G4qpBfcGFurxC/eI70Dn2
WZO3HrUwrOpoeVDfbv2ko01Ma/4CDLC4JNryVvRDv7dqOBaVw8DmbnYE8yBQal/6xUzObNMl9xtD
OztT/QrY6I+cU1kblgEDImBBpFy2ESWvS0J3Mh2+QSmYSNjjA87BKNwKqcrsFg6zQ+oi1y1g/xtd
bHzvu/Lr78VdLoUEKqklLXCSecE5CrlL/l2a1lw2LrVRhnRNSUMIhy1RaOLNKJDRXhq7BPfgB8YL
jQFUN1zRhQvRaHLRyGAXMabmRHTucy+ncGrhOs0vbZPeOKa4D0cOSLXYzR6TvbPyeGLHtINdDivy
Vs4N6YJc8NzlcnFUw+HJ1t4tzokwxYx7z2n9NiBk95XK2UtLmtZR9fPDP4DB3DhGVO+2RII1mp2d
Xa1cKlgF+TsY02kfS1NqRVbUxU1d5Kyeu6M7zWkXbfVGZ/yM4bsaP41lqn/UuXw+/Z6L7pGYkJyD
uZowuk9vAgTLzh6H/JxKJgk6lQTvUtkwOQ2TiuRvfxtNrn8AFPfHNzPSUTgCooL8iHvQliCeqElG
DKgc+zGJ0SbOSc2jmj6S0oeuzpowmg+kORZC+xkR8HsyXKgWNScvNyJXke2XDMd2N9gDXmNQUkFc
3CptYHaIGp2zkTFGj2zfeQY0uJzeMxI0hJMTdtUhaGE1Qn/rmaC+OM7UQTuMrnYithjl0mumFeOd
H2C8Lxi0dx35MSv12oQO5kPORyMIrf8//AqlRUdBI1aR9Fly9ZPLIGu2jI72jdKgJSLrmtPfPWlW
zkE0q4YvRuv0sHiYlgq87+cRFcA0GHeCHtptjD3yFjbA8fUiEdd+ce+VHWSv3PXpaS4JI42UY/4C
1P/WW0245iQCcDeF2rBK+qLbcgboCP4yxctQLD9tvc9XdJOQ2snhJCG1JMoxO+ipzrZlYeTbxcP1
bjpjRYrSpF2MGoOokjVadcrB1h+3fm3xmSVDdjaifGcmaDIdz2O+gH6bc0kB+WcMPo3mtGx7ytLV
3/IPbBHWnRSD2hBgnKu5wa9ztGRUHUCHAukIg5CyE5VwyeXphhuOdYvcKZv0q2SCuKhqITFgWiv8
NNpmEnBoF/muiXG3WfQF171ZiG0k/Xpqyeugubh6+AP2lLUXXUL6VC4NqyJBGhoBtnSAFAUY/5/U
QuroMR366bwpMmBibFXD1fPJSpK66Yap45la0j9XHM22qYn3Mp2Q/omxRf8nH6nFj0zGZhaps4YU
01tyCbhODlmWeQjTynyPvZx7roMI/fjx4mBNH4chdQxKonw6D7JdJafqsxHjEYPE9PGIgU+81fj4
SbnlB5ADz78OjCVobTINvHx590tG2erX0Nt+PQ9OeFGIOBxY0cpHeXBQd67ch49ujiHG0GxK+VCs
c1eG400tdj3oRxQEz0lQNuvZiGzGb2N0UQtJ9vNxyLhw5KQOvUh0duWsypZL4zf9KTMPkRwaB1Gr
nwh7mIuVh3SEuNgA/9sQLeepczxm2s28sZiy8oMMM6oJtJpu7adgGRo2NnY+3EeAmTDQ0Ig7pmRR
B/MUnz25gCbDud9qrQd3MXm1OuiVZt8ixnbkQ5Q8hhwom+S0IkvJZV2OBNuEWMbguWr8l8TVYTXb
FRqGf/5QPfI6t9h9HGPjiTh61+yQ6GDknDBtnIM2u2dd0+3peNDmGic7P9PR9Fb2GBYbS9rYHLkQ
QQabS9CStmvUEl09Xbkgl+MAt+SWkfWzIgkPHE4kwLxaMWwHgRHWpX/2xtjBI7XUzV80QpaJJmP2
v3hBv/0Y+5NrdTaoLqUQILbsb8iRmp2JtZnfn8XoE+x9Q5Tt3DL+kY7GFGJCRg6dgrnDQCAqJneI
p1woyeSqFYiplin7NA4JVbL0EJcciJ0UOECnvMVpFJ8/bupTEj9maRZXC1E49SWWjnEB72xfzcnT
skfeh2VMq/vlXKX5Aq0qevK0OtkrN6MnyVLqkXI4aqObHTAtHRgUuScfhPHHYmNZxjIVogXgV7Us
/c+CNgGY7mK8SpPhx/1N3eTU7U5bmjXWevdkeAk0lbRpTwT3bdWzRCIVFnIAgH50x0x2VpSSp1ww
pbgoi5xajAelztYdV367NPf3BHDjMGimszNMetIz5/MHKICBLnk336PgjlBMrE3oNVvbSOPL4PT0
aBx4WSeIHqv/JYgQs8UlwmBr83dOKiqgoUHsfh2AHh4DZ/4Uq65EQ99xh9vY3pvwkLfCBQ89epZF
XFpqPyABx4xQKjqaHvRoJoDHDmkCPXdj2dV85LZ0O1WTVX0sg7Q8oQWoz1yw7KCcZTfwjeeLWppm
WQ5T19zYt1J6Wh23wMo7FxXpuQ7dmY16Oope2xL1hFXYxgdpHTODm0TVFw1qb5FXJw0lmAR/1is7
rbsz6lC+KYCWTmYKUisCuIS8nBWu7XfO85rloIQZx4ymJoshTU+VEctuZRs9t0krIWnjlVCXCQ7W
XO+WGYGjCES2SxkFvw52Q3pSGxenwaHhj4jeIhuNb2dOmVLTSOfbyl7db/yFY8vfHr96pDcIypYZ
T9GXIncZhVnZdObmNp1HqVpyndI4Yo7GfkF8ZKa19xTYATKLAps/ZsSnFlDFHoTKxCSNXI8pAS/U
wBHELYP9jPfroJ5FnvU0RbXF2Da1r72cMcfkYJ0hFG6UDa2y5z+utLQs7+y2pMN21tcoeo6SGjBz
QD/wkBGJWHpwyzZN5pv7oR1wH/sntPfus0jpB+Z59YNbttiIOv2aVbzxm0owA7N8NlcOcv2zqBBl
zC8wA4ZrnljTSzWkOrk8Hgitnt6pZiBvw8ovHobhdUxalhZ6VVhcC/qnatChRh6LbJoEKUYJXC9m
QtxGmKCbmb33smcAQlTfJuzImsA7OxbGWO3BFdpH4E/HSvb0F1nayyKGEPhIXwc9O2gRgh6XZOtc
3nVDL5pxcCRipzQ8nR3PF7/ZRh4V12KKdhe1ZndrO3hQsAe1XUlO+AUdTHyYP/WkNW49it57IBeD
Th2mbSfdtl744H6ZfiobgtArH6pOncS7OHCW+xi2DfhEhm+Qg+M7HRqWGhRZbRY6ZM32XknhdwMP
m5sbiAiPW9QtoLu0WYr2rXY0g/9374SrJZ/WFRTQ3K0x0UMw3ta1vVwSu3POhvlpzGhIGfIyUCoD
pTeY2v43iXviqOmugWJ3AQzYwXOGCelesxFhjmfsBmy3TEK613b2yucgTgB9xiR6ICI7takBP56z
IMA+n8Q1T3M+ZitqwDJUGtpJF98wUwC4h3KnU7Q6dawqqPqphvHlxQrYLpfOsvrD5NNLX1x4IDXD
q7C0OaDzTBitdyy1AD2NEVJoUWAbdwLHaMekb9XQ2F/Q0nurkWrxhq61O3QDWpMkzwfmjJb7s0++
AEd/XUhwvUTooB+eAYktq5D7zNIuzeWmYbJB9BwLjNPpbP5A+6nvCUys4NMt+j1o7AoSYkuQrew5
IftLPnpOOQneq8Rz/F00Nfs0JsRmWYIERYzL5mTjZwX7LBFxSszl6U6JUm951eUvr96QWmo6S4BC
p3k+tosPL8iW2ZKVaWB6V9w5cKXi3Gcypby7fxzcAFikO7godKe9CIkSMzmksRJNqha7l/mf0VQy
0BIklCNj3jF6eAK/MR1xIQDji/L6iJzwa8zc/E4jV2w5uREebdPWarKFcyKEE2M9MXlfqzlfVAmU
NsLfG532O0lQrw9h0Dw5c+xthkKfNg5U3cg1+k8hxxFFsiNSWjupR4VswwkPxGXNTJRqldwceRwy
40BbjSEpMsrEzJdjJ5IxP6vCRZUwjD6dY0MAXj4SgTrEmsEh19esVazRIM50Sk66TeUKeICxrjvG
KHPSIQyaBgKJYsdDFW/QkG6jpwK2wsNzOfjTZ/U4UcbOKV4W50Qj15PSNJhmS4inGdaKVTjzK3vb
2QeBsqZe9l/m2E6ftHbcADHwX8jeHfA+eh6BmvinFRhJLYn3JYkSJnvZ8AkOsH+Acj0yAeVivLnF
sapkIz+zvwgfV4Ea3EdU+MQxtDlBSSng2ybe9tqSbBPAdO+1635x8nbZpiS00RjLxg+aGJMr/yKn
SVaDVKz1F8RsdI8PE+d1l4zau1rsug1WQSPSHe5N0tMsm0vchuYHdxFp/WhCxWDmdlWPqkzA/Bud
ta4Z3E0WbzlifYL+1uvlSDO9xRMNj2/fO9BoW8ZcelfUd10PHl1aYfJksPxx32zqEoNstCw71/bN
re5hwSJnZny8j2OIRqca69OkwJO11XyRI4/bMhrGbeiGYFOTewSdbO3JBiQ+7JZ9FfGqwjOpxZ/6
8UD9RK5iH/+s9cjdfdzvY7c4/Wd+tkuezb/Rsx3Txv7hmAYlA/E59Y9vz0kZtf/v/xj/N7XQ+46z
EWznkoKYl/M7Lv3XIlzmHlsz0j6FJFfDUlI10J+gL6Fo8U8cp51tYIqfBSycU6DnHXe7+NlEDHKb
DJiZo+1yDbso5gO28Gvbmre59x3UYGV96nsMeDlI9WA01sqJODfYEZmOMDTyIEIjxKzOatGAsG+8
ikBsFX6xtIUBa5kN1biNZThcVUgH06GWMxwJF4pF0HJsYRg1a5uyAl1gVfrnVo4TF7BBJw/25H4i
/XrOG++h28fO1fQTVGecllOiMf5nizRH8c2k6qWj5roXgf/2xEfVreF5bfjQ822pD8VRfSEM4+U/
fyrOvzHN0XYRMep5tuHYHp/P//xUFn+wNRNI9NaqEavn3rBF8d8xa2cpxejsopCJKECGP68ZkEH5
6ozhSf2VoI37u/yv8hxQXZERE9a1mvOady0802HKd4N82rHNHNJBMz7+1PJG/xIVebTSpcXLnjX9
Ctv+ObGYv26UsjgKU5Q26JWgo8sXVZCJehHJ/D8vYk1bmQ5oRits+MJRayPKrtsnNZf/+5raXDu5
w6rXrGZocJ4zuld/+e/fU6+pv6xei3VSCv/z+y0DYP/Ht4CcGpOQSIsZGjmSloyK+u/fgijsUHg3
It/XtElGDvQHDzjDuseF2s91+8ht/WcZNa+d2wwQMCU1dUFCson9HJanEGe8UPOprUDi9oPLDj8g
Bct1SUHnnBln9nqcUBR0dBZ2Dvv4qrNLIDIxB/lhWLlEUFgjDnxonzAL2N1p02PSSibSy3zcKcyI
6dxHQ37K0kMlD9JZoPdkILswTyEPniZvwvZGBcKAr90GOsCAAOro/2ezMNm3/u2NcgLDMmjiBgZR
fabcTv7bdkHybM8x2or2GlzjfSZ/a7X4gtojdrRoq8476TShK4IrRpI6tFIcTcrFpoefknYcn+UL
MYni3BNMIlFCs4ESlqBLTNpsg6hqeRgoq0Avw/rsdbTsXi6u7ozvuiziH4vcKBrEHMfRn/40sHjj
fi0LZ6u/mLWRds6qcemjtlTfUwOHynWW4lja+Q9a9vOzqSct8XVjf+FrEQN9GJ4DrgRYnrb2HGOi
AbqpWgsRyXiVMKuTOkqVcv5rJQWMm1gH8NRk6M5BbpmoHKZVXStVj/W5Kmyq1baHkdo7JrN7iZID
BRJs9Jm+G7G9062oSI4eYfrMzAHRE/lEX8yfkijO703vAVaFSrrlMLXQNK4EZDLmwRkMcoVE1KMS
lz6WspUuNzVO/uUxcc21OrHCAPK2/kjwnpWYy8mQSwQsAIicw0ZKykp58Meq3zcB2Ay3WNxT6oKU
iTKXWD1ANaDvtsOie7iUMSkammvfDd/IbgNnPq6x4U5vhoByPzcP/KPDfcGVefR14/eCkXXP10FD
2Z3Md5MjiLKJkIZOlUG3aV8I2nh0Xcd9jW+NeXRSQw1Eklc77CFBAQ5YSN6aVybaDuxXtrJcwM39
kgMV7PXgCCV6j2IxOnddvCE0vb1ZUpSfZMbeh3Szn0Q47ZZyaK5G0GxNw5hvwhPFvoy/l5oga6Vy
2juUlnQV0nG5t/GVMKK1lbb9L2CPP6xSJpcBeT1aTtLfITgxGUcW29oGwF7LEI/QDbF1WZ/mWk/3
vmyvwhqjU1sbIlgPmfmtqqoO+A2CgloAAK4z0jz6hgmtZVf6qao75zmqFjVOD4FPateYzwvpvKju
ENzuDvDso2u12qVH+HZJgzGnD0JVEE/o/dNiJBlljKGgj2jn566lWY0PgXFRSCU36uWyH40GhlvG
qKKNEqaATn/som586WMp3Ai9d2QSO+GV0YV+1QIHny9AwL6kkiy0wJ43HCWJspXo9qYN+31fVz+X
glar/y+aUfb744QD+RHqdjyTr0GcOnq/hMkdUyOwM8EZqcB0mKf21Eisl1qUugSz/heSO92dO+Xp
RVgB32jTXYXSKWjdDT6bx8jdj/yn90aEv5kqP9zGXRjL1DRtXN6GeEpe3QBTslb65trpImvv86uv
uD0WgMTzL5mUARXopvaLEZBsZ8G2VcypziXnJMGKukW7WRHVAjQbFXi6Ykxp31z6GzuitjQkjUzU
W0tc1AFDLZ47TMeKsQ/EsPD0dxFQWGIStA+qQZh72bA30E7/F2Pn1eS2smbZv3LivuMOTCZMR9+O
GHpXZFlJpReELLz3+PW9EtKc0tH0nDsRigyCZLFUIEzm9+29tqnkGSS54KyLqctr9qsC/nVUN1ri
TW9wKcZNENXT3qCuvPZxJpC5CZ6oV7VwvwNH7YTKBywb8njMLALXLzAEncLh65AU5qPon4seXTb8
NfPOCI0nQbYRodxVxdFDAxZiZrrxBkJi0JRcncLvH3sDyA+KxTtu9gwFNr4hs1ryLGJBToj2va2J
QXobqtB4KXRr2tm9gX/wzwF1vAUl0c1xfZFev51d9zXW8b8fPKF5G9eEi4INjSSbpB6sg04zeqYX
jFZ/dFME3mBu38Vh0+1MxCSnZZglN4MhZrk0ltixIyVFilwnZCGu0/tu8GTXXFZY6oOAU5v9TEaY
wJW6AV6QF7ixRoy6xYTuMHJJ+rYOWEqqS9EU3qqhFHHobN99hLi2muLMAwsSn7kqUZZX0hh689ZZ
4Q9zoL/HBkzKqS+t/tSpR5XrPPjY/A86mhIuwaDDsfVfwzh8nwmv25PHLM5CIQ06mrUsW83XofPe
iQwiVRlSxUawmV1iqrN7aCb6cxeVD1Y8beWkfQ4nvdr603PgBd0+IOkLnUF0lnKyjibX71oJ2TRF
urfD1cBxfvYM0hjisBQUbWZ/Y2Dqg6o0thE3urRYEagRUTaeo12tcngMxyAmA8mNjYsxhUpd1tPF
4RoBSrW5e2OppbpAumOQERvuS394riOBmafhtt7rWn10a9O4EKWC3jLB9pQPxofU8L9MNPxwEBDL
pOVWjIqfgpmWundukk1rvx2AUtSiPRcF2EKdC/g21xp31YIXnecBLj8XXvLSaoiuuXNr67i9t7sO
wYB9SKMQJDmo5l1EU+secDQWAoRpG4iPA93L1MVdGcmHTmC1tYVxFhUE/9bADR3kr2jnpmRN+sq7
paFeiyHeLf112VXvyxC50JzkBFuyszbUZH92qsw24iJMf7UsbmLojNegMD5WOaEB9C0ubUYd0kvm
PaboDcEG4XFZYI8lGbVTwAmrB969P1MuBbQF/K7GdNMaGW6lgYsIqVzr5XqzDH3SvvMtr/Q3RfG8
2A41x3Z2RWF8QbDmHO2s2eOMnm5VnlmXKBVM440EhN6AA8ONABlM/ggYcSAipIJRt8ZfPBKMCfGS
vqF9Yk4VbaRmp/uhMSfIJTI9C0D3HtGHtyESUO1pMO4CBYUaDFU51/FjtA00tti04h+Qx1IlbQVx
epRKzzkjfVgP6ha9YKgpC450i933UY7CfbGZpY7JpJRrOXOsloxjLifrPqhqoNNFevTpccmgye6n
CY+ebsJyG+b0c9ViW1wQXR4F9WpEqGhNobx3B+drQ2ZzXpnTR0+3rjH+beg+/YnYEk6EPrkHP+4f
8j6AOJvOOypZ5aGgUbCOAYw/FFk4n5I2v2XjPB5n0wzOoxpClucmEc6XxZKtV+6j7dnG3iA38ogt
cPOGF2366gvgbFzMDi6LOoE+PqpQwo6MEZZI/srRTM5RFZxYAHbYFYP70baT8eKr8lNl5ogSjI2D
69ZrjTtKffV1xlywKVJsBYvmO4PXd6Dtofj2e+HBSym7JIYBiZS7y5lXWvGg4ZUFL7KsnN0UMFgS
F6ul9WPp0deaYvEuaBEXdBWmylrGhCFK+dB3TI0kLO4dIuBwrWm4F925CC6uPu0zUgvea5aD1Dwq
kpcmzL+C8iQ7iSyUOnd8PEVNvsWmR2tEaYhKG2MpqrL3GWXkldsFJ01Ow9FECYHPAjAA03ZnY4+W
/jD5hrah2r6PmlDBzIj9IvoZlLjTZg9aCkspC0YEV0VyWHBeaDVASJrmCs9mhAJ/0K9Cf8WfQb/E
LCRCwmsMeUJpnBskPzhCCKEFWm2ftN6CWk9PeV36Bq1OugWHhHLPToJHJYsw6qne0SZqJAlMoDAU
O4KWe1oGXzTUTeuamTkzJCRGiQ1oXVQ6TiLSUdLYle8iw38MM//YqM50lM9zTUPauvPyIDl4Qf4B
6bG1i8nN3JfW/AQ4hXiAOJTEiQM/qyjfN4pxlNvWbvJYrCw0Q71wdUUzmgFEZAkAHI4bAVUarIDc
laq9QW8T1n2ufbLAAKEJnQ66nchLZtf3MpMmweOUXQck6CcHb6IwjX5cjdoHizN259Xy8xL8qLcI
LiPQoJqKXUlU1ALC34BVRxOvWBimgL/qh5ki3KWNsxhZJIFvYzXKfT/pe0+O7l1cWJByKc9skbUv
4X4NuJfBTCDGkQG1SUnh6fr8O5S4BITuQ+j00Yem6k70FaOtloj+0DUaMe3ZDJJltHVuaXm0k5O5
KZzOoLKA7FI23dYvDWOfddmZK5hzJ4rqG30YlizoMtZZjUEm68X3OLfEpeoTqhlm/4Sdm3odRflt
NZTWi4tsbWJ1eBGZp29jq/sSjVqwNqDTcbcCJ2oWFFex0+2aQi/uAskN09Sg0kSBdygU4qnQA/wA
IwxXD2YVOsFonVEAOOfTEG+stMsvFnh9NKNwJJYBn+KmCw3BSUAfOE3IWFJUVRBGuKH6rlnhV5wh
BBU3y0aL5UsyG2k97lvaOo8g83e9VXe7Cm3PVnObatuV/CJvNqZ1Bs6IFn7WX0qFCY4tBO26HxxJ
mYogfrxgbIZoRmGdXwayfQZZZsT9fKj1XCcy2p9PxIql/ScLxeVhsCG2VcUYP6F467/R4iS7g/im
Ay4XYp0UvUB640uPGvgpGyhOYO/LcvkhFM/YJ+8hlWwWGQhpiDibrBh5Cs3KPi8/SYQiiLaj+U6j
YrwRvQuR3e/ns+l0yOED6zmCSHNHRNMEUyjpD21md/TK/XRLnRctDj6OzO6f5ETJroA1Bwu7+1xD
vlm7NUyLIQrTp7jCQKZPeb9e03yM7zo1JA2ZgnHcNJgG9GDFzUs7pF4PrWms5Od4Fvy/6GVc+sbs
9kv13ekhk9sa1FShHCatCjYJYyva+e6M4FUv5m0yC3ntVXKAM1K68YgE27F+2NSl3VwayRVXHSZL
+45AuviMgOJmOa9Vb4YcT2BWpfJb4VPBVxJgumzVEGDN21u6/EznnzbGiEN57pNmHUxR4qwmchoR
2pj0VZIg4S5FjyNBEbBxsRwAN83oTcUyP+kNoV4yq6on4URfTCICD1nfWxfZ9S+JRsgS/8eWH/I8
mvX256HwzIcoyHd1iuhZh8z74GPQINr3Xkov3g0WPW1dkrnBFbp4tubA3USl+agpulfcEhTXtOIO
r45xbsPYUfF2+y6kjJSpDhdz93fsYG/XqP41/Zd4M7fzuP7hHHaUfThEcDimVbvp+IELdY76QiaX
wAi5KYyKy6N50GwmwpqbNZce3aUyzS4DCS3TrgoDFFdKeLkMgUUKWWCtOYS1vqXRNpvDfdDiw17m
HtytAjqkiOHmKgM3zVDSIeHuSYSH652A4aNjj4ryrnLRufRO5G0pKxEvFCWmf8xUkIJaZ4AMYFps
i/rTaLcKDKkZJA3DiTjpammyPEq9e/7A8l7LM/zgOC4CLRnWORMD+tp4FDMm9CvsO9auM5EykKdH
1daNkALm6YNOmMCBxR2IhproO+gMXytVi15mGprCFFfzfBYirE5dpp8lMIZb2nnkF3jm8+zgXVNd
86V/bgjC0eLSAlehxPV9hBVfs9xn3UVzW6E42vQ20UhOEutHOOIIcrFwz7bynTvJa+KUH8NiTC6F
VUfvhRudvqFTb6+lW7FYqKGCu4KJlqVFuznzgVPI5v1yT8k1IMzMrNxH8urT2W3OQD+TE9iJ8hHl
l4MNmNzL/NzXSXvnOu9w4chjWM91xuk43hPETZxFihmMG5x/Msw+Xw8GXrg3MqxZJC0ySPs+FJLF
oZyHH5qPJEZ6p6kItWXSCXST7uOynBexv+pUz9+PxXgEfnlbFmhtUb4mcwhTsx67PdlSdy0Ti0zJ
1XS1+nQJSZ6gcy7MPdmB3JwaLBWJ0fdMWIOXBVldJ2gme/DYpJgRhjM0rBAoS+XbmkDjndEl7n1R
EHRpE3e6QcmRbhCAUSrz4B9E3BB8lcgpDbuDe80SYw+ks9nOqp4I5M3jz2vGo+e+kBBK2yqlC7JM
BqBYIrqpy7sOHRQmC7egYFzrG9MLEC/jdsDf1+Qy2pYopglP5PCPLFspZKAB9pao73yNclpbDuzs
drx3IVtuQ/5jfFsfo2H8XBntxKIQigAF5U9tQxARh3BM+CA/29imfh1dfJCBm2jbsG2wIAKMLrXx
gx1lxzIcnWP0naKNf5ZgTYGIghMFNvYl9sgacl0KW92g8wfBdEGJMt85Xv+lsrpjqMRBuWGvICCU
pzix0l0gvgOHqC9jkefatsq08KHVk8/1wEV04I60mh0juEr8TxWMrcS1o7OYY65tVk9CwnTLLdrl
WKIMuEb5xLlWQyjRZfjQ5MqqSL98l6TJ0fY14lUg61Yl0cZt1heb1ma3VcRX1vlc71n595tZi0/d
JMnpjMbP/FfMHWvTrSdGomKGsLnT68Il1zrbE7RaQDVr8YLrLfEdUStW4dFW56vQvWZP3AdTrKUY
S3XwlMBEQ6HVEJF5jiuqFFEygefW4YrEzc2FGsfsqEsvI3Oei15Tloj8LGIpzM8OIYDFQdB8ZbXd
n/NCsKQ7LG4XwXL4yOR5XlcS0B8OlH7r/pBs0s27A0H9IptgurPM4YPvhVRpqtncuioEuOi6J81s
04M5d9GxCvzzsggivPqrVwza0ah1fUNriHB38s3TKdFeQ5RykPfZUwIBqc7HzSG6u6ihXta0mNhy
t5xR8DbungCz+8rv/X2VIKsF4fbSmNRGML1+n1yteS+L7j0VVYohUs67WZUWfWu+FWhrjmbCXMBS
jGP8aPPJKwxs3SESBzrH3j5CYnFdhpxvcAaCQrhGtg7jyrqNjW5CFYLcleo03gdj+gYKKD5paWVd
WZevMVAVd9B+jG0xcqplaCxWQTn0lL6ZUuiVvpv6KbofNKxDHs3zdR0qCb4NrpJWzXRJzODO1fTx
AMe8uKShsLbDJJDxKmJWjVhi7+reu8Rqhzttzg+RycyKnJz2gMQ0A0NhJI9ZJlgoBiHJPjpW8BSj
0Y5Kq81K+tFpYLpp1kRUxljLpwNBiI+Bj6eU3U9qVUaFe4IyjTWIlFDbUESBGEkVj3LzPDrdcDVV
PDOCgCOIBANNYa/vWSjQezD5opM+e8YZieABN2kc03VywlIZtxGKVEZ5JAH6GRhesK13lNNCFI5K
3JhffS9Dppdn5X1qF3cusT1KeUVKq+mAwdINa+MnJiu8Ih4eAjd7ceEG7PKZL3ZUCti67T4tAj3k
YntfpzGjsolgyxO4pIF1puTRIo3IirUXA49Q/oeta3rPeh+KfQTMAy8N3gbUyRi3fDyGBVR48tbR
t550pRmmlUbFhRSxvT6xApHIniZotCj1irXjCSHWgeYgqrXhcCDa5o41IDJaBoRD9SGBDPNWjlke
6XZNUpWPFaB2SJccaGId0nomEDJ+TD1dfpg4cmKWl5t++CnbgztOGnhGvxPlrTjFrkvjgUwknUyR
kyfkscOMsh4KprFeC7psGaqY1NayR6O9yD9MLyWWJ3BoLesxc/RaS7BL1cMuHU9LJUPOxnjAz9+u
sJGPUI96Frl2jhmDLs2CX0UzTlJGE++nnBYUF9a7McqaG1VJuRfCuMcwCUbZda+lNXpXx400vtFX
3YUCLSkh4VoQ4k5q5mctwc+TZ5kPlUsTT6SwrXM42BvUKVgyKsXxVAvbRC1x+9F/tnp9kmuRuuVu
0ofg6pHGsMtzQNxd8IQmm4mV1B4SiQIpC+Z3Cri4t4KEP0TpKeP4BWcGUA9PSy4N8/+dN/n5xfUH
mBWif0hiaJ59xqkxewk0k4TZf5oVH0tlAxJqPrE8Gvuzvqg4VIsESNrItR13FYjOY8OM5EbGbApN
dK7OBP30TxTl2cs5bToUUwNxuAR7j36EJL/DAtmkIBOs1hwuA+feqYydrUQn3AtP33eO6dfEg/oO
nTn9Qz2F2bn9c5ixwnIOpyVmtQQL2Q9nrZWjFNEmzaNgZ70jjMu6J6PWfqzjdNUgAZ2tor66jV9d
l0etIVddgYncA1NZoVUT4QrNiNz5tigBnIyJs609CuAC+hcreb/Zk8jjc1LRQPnT+TnjsifpNrv3
oCUfTHLeRlMAsQEy3x0Li4hO17DRW03U5qJwSPZjNDwPuCRPy9AMBKMkYnyXw3PZBcqEsQyhTd22
SlNkPOo5T+UDxExNwzimrq0uHMvVw1AiaU9mVzenpoz0RCITE0G8Ez7BBJj5WQgwwVsvCvJFSz6B
sWJFi3cZW71EGNO7iKTEkwZ8kT2sd5QQuyzZJCzHSQHy4+iw2FkrVbhHuUccspUUG9DGP33LbZu6
e6aoVyacgt8eVtldmLaf6nRo8GZVEhJx7l0nD9lgJ4dTq1uSAxrHFaKecM2BMKwXGmcgCmNnD+BU
ls2OI7Bu5v6Uly45tcvSp18DI5CnxLiIPslOUelbAhkRvdY2QgBjqmnf22CMCeimKYWyQ49qVPu8
X0ykBqbMQZrOXhPO1PGlU3kXHrNImR4Grw0fBc4Zmnizy/Ku/SSIotiPDcGocBmdDe0VQIWKH0CJ
KrvW3Stf9dYgIfsW5231SPP8e94kYl9zHznRMNgWQYtba+SvTQn62cRemkPBaV0yZVjkbDC0TCev
gSjYVQPBB5FGE2HJMqqNCAN+ir0tCcfNSEVzy92rPxlhk+4Xt02I8Z/JdnIcmRFRZaBjXEQ6SRi9
dxqXxlkaa5yCRkPSlRtdCjXYXbm1AV4epdI3B4pw1RmkATO9x9ZErVmPBfI3C3BTqJymfoB8sSAl
skQC1BCKcEeVeq3H3XD+YaTLLIMKeMJ9VaWdsMjndzfdcdQRVne56+G8FDXBeeN87wyRdY5M/da4
kbuB8krang5rulZSthl0yAZNsbtekFILSYU4cjopKdKt0MykSy6RU57hdGrH0Rz67KDaOMuKtFOX
Bxa33LdDPoZ633Bahjizh5M9D48VNKxfmmBMHL01zjnETmp+oSlhZGxRmTOK8MOQ1S0RIKZcI5aZ
cTxr4tp72bjzUcVvSwnvDSQk3RSOvF1Q4tlqFFUcqQVNZDWkptOTc2Mx1QzLvaPmhHMOiN+2qNWt
Sgt6bxf7O0CjJ9tIg3tXDeD8YJQEs37IZ0p4KTbhDWFD7i1O7GZNbxsT62g5tw7oseVQLoAyH26j
FuXD4gp3IfHS9Vxc4oEz7BN7erTNXFzibJYoZPpw5Yx4XDPNfAxYkZ29ZGBwRoee8PslEWUx7Eq4
3QSiVt5Wovc9sHZYhU4QX8josvZpaD1NYPj71aS+4EEN/ogGCWRFtiXAgooxHbPFvGSoKks9mAPt
Iqj4iAROyRxrRz+FBq3QwT2Nh1tT+R4ddSff5RbnIt2P/BFNZHjIsyFHu2O/7836Aeh/TZTDxaRf
dl4M+ATdgxnpCP90C/9DpLnGbq7QizoB5n0cnb4LBxWioFS91GUwBP/XvHBpr8zIbE3lKl04M5GF
hOTHLaU2iVopK8yRXEHddjsFFRnLfYQlcJh9Y+8bw/2CpXtL2xbu9DVV3RUKZh1cPOjjMuA0WAYE
M1y/xgEDc8edYktrAYNRSmJ84iDNx3pCYLRmWfg7LO880M08W4Rx0cPeLuHUb5rQwI0psflztPYX
fwJzLHvjF9RxQ04QbuD2DA1CpB9gLdGRkUiGWAMpOWoLZNxHfZb49Uefe8OuVDY9eEsDRZniMDYW
yXhcNaiOuRhDyVPRutTemiZqU6cq27sAdxIhJgQJ270gwcPlUgPAhyqg45JgSVX5hWBNZ5eVAbGD
osOv0IJ1ygmgTMMvKTIWCCWRfR2KyPyh+gsrpH9Jg7e7GqzgYCg/iKbtIyt6TJ25vw1CUpAazBeT
JeWltzkwCt8Mbhy2L61ffagDYTza0swBC+k2hGaQAi3aiLUbRNZezvnXaeJo7QkkRrBeIbmeKmV5
q4O9oXFtWPzlaacTVqhzli4TkSgMxksQuvjLB1NsZq/DAU9rejuXmLZmqG4omZ0SH30/AozSc8pD
oqjng+9Eu1LggVgGW12jZJ2/MzoUDlkTqj8y421z1GzpwnmXBs7P0Y/C47LFl/QQC6hslg9CMjIV
cI9KSTvjDGlTTvpU68p7Q+v8m0syFmJOlOeUy0sCK9dMoEbKujh3zJi6gCreQo3NDgSOPixAntac
ENHpxdaB8HGtOvTEQRnDYAfGXvfkAACdDGHW0LmY1XxCoJo4O5V1Dqj/HxZSkKUquqMxnv+NGND7
TeNmQzygNCs9AGau4f0uvoxbHVS1ZM2hk0C0ggW66ZX+bBky2f98tGwyf5rI5TtxvSCLUJXhl8Eu
zJZzrX+IW1WIbcLyJnshDlQsuGzpEV4nit1c+UrVxspTeNyiZD+jpqAhTT5DjFqkyqCcN2B+ghxF
VKYNNWQp7kJ06Lq7SUd95ZHIsV2WPo0ygFxiQ4tfWyYDvXZqmvhME0Y+w3nGfUv9lu/FozLFnbdd
arqa46//fs+Z+u/yQFu3DF2qnWfaXKZ+VxMLFk6mjLN+L9Cjop2brrYaSlZB19nmXMBWoO+WFwrH
efUa5kG25jSnZWiNpP3xaNkUf76QujMLd4qvGwOr949ccVSlWCpIZ1meEn/mjb9tLo9QUcnNWGTN
etlchll9SBMfdHq+J0leir2OgjE6L0MqaAwAeeVeoTzxowI0vw1vzxm3xsQ+urxkxCnGAANNhaU3
j2g/tRskC2djKOrLshnBoHQQQ6enzALRuDy3DF6bucfRKD9C31nZMYXgtNHQdtJ+Mi5dg8yDggzO
B9IKqq3mRQH18ovfAEWQNeYhC+fjEjG8PLXkDC9DXUMCdxLj/W/Ph9C6f8QRmwYhh5A8ESr8+dzy
o8tPzHHNBInS6HZBEocox0/CS1GXdWjrRyXBXp5bXn3bxI6FbXvZ/vHwt9eXzWXIZkjHy6Mfn1MN
xTHV0zULnPjOJQNULdvreaPjB1jTOaMDpIbJpLKyWR4GppK9pDSFe/Uzb+8xFZ/8bRNX5rGX1AuD
WqXVKD5CR+/mAtiLZqWvAwhVmw6i3oY5XYqszsdKmxbzeKHIMF4MZPBreHakrKjn3l5424zVC6E0
e5iRZnqKNTe8mml9NYucu0kd3nLULty0UmZtRsuCS4pelb/16kc2aaDmMVo0H4jPjI6zYnP/yCxV
j5ZNZsU54EKX1D37K1Lm6n6iEoRAj2VR7kENQBXbIKOcYvAnapjalDm234Y7QJVnkPLiEADAOC/d
G+kxG1WEQhFu/IN9rZDJbf0gtjYp+Yf3mcppICUSwoyScS/PUeTpb39/vbB/l13bhkcmu3Sk4TA3
lY75VzWxQRSCITNWJUZa32eAm75rtxmw4BMzt+BH8xtrs89SlpNetcKXATYn4MgMuznZR6a/IVTu
5ytlX2GIIiMx3tHkpViT2PmBlRot90k37oemNO5B8s833XxaNkz8+XdDEW4NVbVdhka1ZgJVg/1/
bg44h1eRxQleJc+ja6ffQgu1G858pSyjfRi2nn0loOvnUIZIWFtYgMtTMM9/Pm+h16KcSbMiK+2b
rYh9i7WMuoeJ+YNqUsBkWZ5TqCxZIREzzGrB51UpD7kpj/9G3239D9+HEChvXEdYLkL4376PSbQx
bQcp9xGzqGvmuuZDMGAcTOCopIhJHpanQuBA51zW79+eigvfOEQjksBE/VCjO4AnmNKiYaf/1qvW
+9KO8znijuPcnMw8S0ayqnmhysTYbWK416tGMA/65SXu0M2OKIZxL7Mh3lbgmmhKA6dchSoLzqu9
7d8fkUIZKwo80iTIfP3XP5TSh3+OaRqWZ1uea/y2B7yEG5fu1mKfA+us0696D0dqGSqRJioycfq5
vTzpJCFhEYiOVi7T5h3F7RC1l56+oN5z9giu4cctm1GhHcGhEwvGRFH36SKrZMIiiOjRZcvoLk/Y
44BZO9ippQ5q4ZrkwuWFX96zPPnL637m+cDvcnfbWnm0r5Bi7UXWDq9plmB8Ca2XVJjy7Nz/m12l
dsVvuwpemSEMhGm6KRZn0S9WAF9OieH1ttxzh4yPLGnSJ1ASJETr6dcgrI0ChDY7ppNYWOO8pvef
03eDr8JkFgAAtzhHYybnwHnFT/MJtwPWhZzeo5daGH/tkhjlMdiMI+EInBvy6qrBmmLJpCK+miML
qWZEod7KQql71KvGQxi58y/vVJ/gkagtmYve8jR+CcPYPobZkBKgzFPLYNCPX/393nGVY+TXveOY
hs5C2nQ8nVRZ4lX/emkrWwS4feAjcG7zePt2Y15uthPb61Cjksz3FszklXM/X94ThmFGGb1/1WOJ
ntrB8BtMHwmPQ8YRz/0zobSQZaO4uSybEsXTRoRltl82S6N2gWEgT102jXKar+qDMCn2z8tTbfBp
+TCMEP/zh6Xx8OuHgZD7+WHEgs1X2oUPy+eMZASrPqTfHk2ak5EbNc8RsPz94OGZGau+edb1DtVb
ZbxPKntABTBdC2nXT8tbu8ZNVkldkcqt3hrEGIknM0DrqT4ow7KFWk0JgdWrogcyXg3m/scH5aZ3
sE0vv1/e65bITsN0NI7L5jxO5Mbrnb9ZNg2tB+GA/+nHJ1maYz7R2l1e02mm7v/+W/d+v3xw5XAc
wxK6Y2Gl063fvnX165xxDCrimHK4yC5KimWIlSq40aLXlqUBxRfEtKgQE1SrpMM/lug7r0WDH4CD
Cb6S3RYvfeizZqzjDy7hYifMr/Y61+aDBxfYNgG7o8olb3zpzi+PeruhXUlChRkjM0v89AkhQH9b
Bpg/w40+nVjnRgoBX73AtLO/1Wpom/JL5FSbCFfqsVLxVzWH1XWoxMmjrgWCmqdKs4iYfIt476jn
4nrK7yLNg2jiDJdEp1UqlPLxbbNCD7fp4rJcV8r++8Ovp2EJXjYN9UhvXtu52rPHYpxWVflu6iW6
X6MpN205PxHYUlz6ohJXBDWsJlq/fo/tqUYVRLErHYn8qkT/HrXsXqHYX6liuLuOvse+qUkz63P0
eI5KO/bU4OYh1Re3AnIcDeQkRohTVpFJ6vzs5S0rYbA6J9J9fg55hHJ7OTj+15fxP4Jvxf2Pk7/5
r/9k+0tRTqD66ZH/dfO/3kdJVH77Gn36T/Vjf77tt3dtnv738x/fi/qPu6fd8+/v/MsP8vk/f//m
U/vpLxvbnP7z9NB9q6fHb02Xtssv4X+q3vn/++If35ZPeZ7Kb//6x5eiy1v1aUFU5P/4+ZK6bXLM
/3KeqM//+eL1U8bPraey7po/Xq5/XL91bf0p/eNjkX/7vz7g26em/dc/LOufnucZhktmhzLiCZaY
w7flFfOf2PQcw8NRi7bRdZi9sMhrQ35I/tPkFsRa3cXCLF3Jkr4pkLjykuDz1GzGw7LGf9QS//g/
O+IvX9nbV/gH1OD7IspbDLC8+9fLuoPvTdjMWU3Lsk2XNe5vJ7hjYBxQJWNkTvTwWosWZHXwM+SW
onWuHlewWS9uWoZfb050XHLeDl/4Wk8RXvnzoWmbx9JOH8eWVkvV3CqR7P1O7MyZspZA4UiDFVfW
waiCQ4HU2Y8mdJ6UtSOUszLZygiLst31W2s2L1RDDr98Lz//3F//PCn+ettSf59tCymkLXXTwA2p
Zoi/3NSbMnUsEJ/zusmtrYvOM3OI287dnECTgTVTMCBN6g6YzfGUN0/64MM9tj7jSHitY5dkh/RA
P+plEvZx8PSjNLyNkNFuSmxlO9p2MKVk0p9mOzjURv+C3edJtOGV73If9AXoTur8vX0nYgPYVPBR
l9ozcQ+fBFyGZMi2oZaAQ0x2QU4QW4qEKiY6aO538G2A4Q372HM+JPT9QBDuEHaeSMOGUKttyzh6
F6cBE3DrGEhAyjoJ8pIImKHYFQm58m179G3jrBvewayzmz6VeKHpbsnoYYi659q2v/hWfWxBQASz
c0BtfEGEbKwL8oQpy8W3tPVPkASewi65jVp2P4zZCUbHsOoMcZ93+l5UGJdG6GNT+Rh3FCbT5plI
LkRMYjqbRom5EB9QZ+7tubjrNQxOeXjWxnBjSPSuRbquBU0PyzuahJMWDpxPpDolwkbc14d4/k73
ti6BVnfUfzo8FTYJfeDylJwlbPNzXXaH2sL8pRNYYTznNpRvjOiTx3RDG3duU+7Hvtu6WFIdBAQR
Uop4EDtbR1wjgzXcIjj5T3qPVl9HW2OvdEeH/GRtNIg2M1Yxp7wV/RcjKbeIsFe04NdmW536Ak0/
sOUCkUaGDMjzaeVPPrLlZiWgQPXeoxZ7h8QaDlgDt62ZXAeXPPk2PCpYWep3u8HttjDV1r6bwn0n
NMhq1nUb7Isi3bn5XZHjhdDndUqmSRTV25FsB/qHtywNX/qh+QpW71j3ib/GAbRNoJbkBhGdpPRa
BSW0Oci/GwIRYv5UOvNtmtPHZgqOhjs9mMTIjgbHOufqZBT7GhcMzc/TBHC+NGhQav42dYf7odAw
rMlzDQDWE6QnxzHNwpDjlFzHDkbc8A6iBd2mZBUGX2LyZcBxJ+RKFMehIEpVyy6B/CqpJIeVj7up
3kYSBEGB5yazDzasY+h6N482YJqTJY6zjgnNDu3ytiHCOM2gRRBpbZKD3c/NcUBmaVjZ2tQekJ9v
A1jHue0BNvJOFBXfp67HQY/FPQDdnI0fOydCdJhCkvUPftnvoVods1nbNnRZSG3ahSO4fq+lzBUd
mF0ce5P+c4Wrp6xPo54+mh3x23qRrlKkgClnqZxwB5jhdaILluX6vtck/RPrqg3zHVfES95UB0uU
l9zjVo9DQxrWVbbs3Qn9KK3EkVMm8aOjHnnHLE5WmDLXQpsxIhibCK4dHa2vLgYzIr1OppFeyFQ5
aJm7VfFdZUdcgWHtEwRFNaRsSmgbvOrH0AhOJGkDJas2giNKtoALMIs6siBnTztwTzm6vf7ahkSN
RM4XdGIf6xa9ECmVEAjuAWGs8i5aYdrfmhR6h0h7H+nD1yyBPZxP7+qq/phF2StOIBy0wR4L8DFt
2xdyFI9kYNNOi8EM+VhxvN3Uapsmj9dy7t5T192UPrETmbH3dNJW52DXUh8Fn77vWEmxfjqlrrtP
2vQyaeW2sxKqfxPqcBsJ8MyXlO3K8ct/c3ce23EjXdZ9lX4B1A9vpul90kikyAmWVJLgvQkAT//v
AFUixfpa1TXsHhRWwmQqKwkTce85+4CHWqOO5H+VlHrm4dmYnno/oxU5HSbow4RMrlriDbmBrDO+
TpZ1PHw89FLjKgoTtNvo8n2cEgMKCdXY+0l+o3bDIc1IdfGqde8Gq6Cr10C3IB/4cDqClXDzvRVR
VCZDAK78YYLmrto6CHvOHbqVChcIZIEtLMqNjzusSXgYZKQiN8XRKasHmjyYy0JwVzpeZyguuVfe
qlzOelef4d/tWt/k3Fe+I0066kN5naCVTZ2/c1rsKSPpDIpNZ2kFFvWeWNJVIwlojkEahreTc0iY
eOuMSmUqMD8Bd1WH5FyklNyUeG0GnFp1suuib/Bl9pqILl7VXii/bSqTHPrUhdc17ghPPiiheq5T
ZUO0x57O/WqAi8mUaNukxlYLtFUmzvR6ljwyDyUOWrugCRb78HDK3RB6pNNXaJytDfPNlcN/LkJo
kgJXTA2XxC3Dc3c3xCMsXBjtNboTwn44edqNW1z5cTBJuU9wIG7MkgZX3p24cRIKCu8Y6xRPvQXN
S+Ry8doWNE+tfqUk2nedPHFRPwawFQO+0cCgF8Hn0hHVruSUxoC90hJ7y3j74+jDvFSwM+IuCKzk
W911nHL2Jk/yY5DD1AENghdLWaeOuEsK9yMcwZBqhX4bGuHVzvyrZ+KojqDjAKnjvthzShX4k6pN
iHN/LKkXZc7WzOG9WvEVbC93aJdIgqiBkc//qhUEnywn2mZ+eUM1+z6MI6z4yGFK8U8DG/VXzokc
2FCkYCSoeY5pQpaXxI03A5u26mo1shxtaRlfg854MsN2mYJ5YeRwzHHOt8aXovgc8KAO1S9qEi2A
qhPbnC/VpL1WXDHIUfI6/C5CgfssKM8QhT2y1nR7WVJ0JDidEUiGz1SFqjbEnFzT3tD7g81t3lf0
hRsQm+ITKVmBQ/RDHCFAEuXIhafcSM5fnRkblUep1fpr0TGlDQgkUekAIlgxp5IucLwavGg95Ee9
R7RCqq7leltjwO2amIALy72a+RtTuERs9jTOoJ5zLSqpvy/It/BbF+S3gnxt3JSQqsImPmEGubOV
4JhokL2IqsG4znPgq4dpzexoMiDQbyB/km9ENHd3dtqvCQGKTl5CX7Y2UsPI43mJ13Zr19qWidpu
1GzuQkTCDdO25mGVkdOdq8FpJDIbochR8QR8/pSnUr8R3BAZqu0w023cNjn7bXAzhoBh0HbUo7bR
G2nWco9WSSyqSwZ9k95UMIM7OhZTKjYKmjOnItGoTehblzswqZDHyOju2l2v0HyGdI9BGx4jkkdM
Y1WXAbCCuaXfd0W76TCmyZtcERcbkZE6MEJB6aZzlKrZwp1o/oVbjRmLtdcraw+R+KSH7rKsuV02
aLmjibISKS/Yjya8SL0YAaTAZzP5ohXj3EZdC1tbjWO777nIR4J6DA1VXd2Ar/KuQ6ttFcax1Gs2
XhVsJqArHREx4Ik/+rX60Fpi7eKRw9O6kcC5KjVXjlbecwPZkcYN+htkU6Wu9dD/Ukf9bWSh9yeb
Q41LhlvZIebf7yuLGHkYslgTsxQVE+YMK3kuDGujELKrdfEKksA6aYNN79przVIPfh5u8SjvcYAu
O8QtBW9LgkcMyqQDW0s3yUHQjvQI4pVJvkjLFN8IBkJknNUYt1st6pelNqxBH+9p/eMAIIJR1Ocq
KmEe+Ix58L5kwxc/q8nuFkQ2oeZGF6bmXxhvMqBNN1GbbCK1WUYW+laRHOwoWst06VhFLsrAL+De
TVTY1aL73wXpM6oWTD3q1yHsbtWpXk18tTI112h4OWtI13YsGDrlGiHPrsDTHzSSix7c4lDaujz7
pppALqIxxJ9TEjC0xGgZFGsjTu/TJr/pDB4DjHBKFY4QdKkQVG5BmshAMFOd8I0D+5AW7RlGKmm0
+jKJP9lOuNNNspkw0UL4WdXBl24qifPW1i7BqK2PYYY0C8ZQOP/1fW+gtyyDHeE6BzvXCb+oD22g
HwMmMFYCTaaiY+wRJSq83dBDKyypXxjJhmAjCEVMZvSWq8Vd0M45KkX0BM6OnjGaLjvcKVzEOlcd
bvSTi78OrRW+bRqSurZT4G3JxFTsCYfOL/c5dBQI3ztKIZsw1Mkd0e7C3OdZOXwdVatFrEf6nxUH
H9yw/7NrkmIRqFGPoVd9tgvzifydhRXaZ0Itv1el/5C4xtFJqGU3cqZWZhnuGOMOJNuTxwh2pRtW
smcifBRcvao3Qf6ulglAPUc8cWtaNFmzUlvUGvhNm4IZjNPv7Ij4CBcK/uTw8AxXpv5QQtIf0Oqr
Nc5KOkEIbUkVCdC1AOIldCWxHtApLbrgC+63bTShVrfczxnUgTGBRhBV11hPlprZbChuYlpSvuaq
cyR0+oRjmTtRunNU9xkH9I0Zckfyrc1kcqtu/cfWIv1RCSxQrPq0U7x6R/AH8zFSqpSmJrWmkUY+
nfnhFC8Jl3jwKW1RKzgwG4Xukz9ryKk866tjkwZtaKax6JvmgSkgPRD7lqnGJamqj1EQLIXnPbmW
zv3UP0sOSCbshVZ757TIvwxVcJda47fRFjwJHguAw22yj6MPZfkFnd89UM+NjkY/6MJDxZSn6R+G
KdjCztrDFXkY/WwzDu7RmfRdy4+QOCQ/C2zOTuYtldTYYRK80XpdjuSk9+4wROoB/c6+7ekqCv3S
DspT7uXrrNV2rjQT0pEtbdS/E/QXpaaM0WztUWwb0V6cKrlDXc8gFgiNNm3LCq4h5cpoAPFbb30x
nDyruSugW4+a95gr47ehJdunbnboYfjO1prHAQZ0KIi0ytvwvm5JM7PjtTcMH/TRXGKsWvi4/35f
E/H+NnKgveGiCNE01aNN6Uq5yJuRQ2T39HU1we0O10jUmauQ6qviAnrxr72ZbrT8gyZzyaJ8W7Qk
JHsSHgVWz9KXvhbchqX4MsT5ozk9CZFvsHU/NEq6rRtzrendyQm5APC8m8STtdGJ62WBitnPD21m
3pbcKcDXwkWq12YdUp/kihyKc+0rJw/8eNIYFy/rLmPWEziGZ4dg1cDaBmO9K3t8MDXMCWHypPK2
o/yo1txaXbfpAsQnQBwI1ziVkUK9AAOUcZ+k+qat7K2GmSatvhhqQpWUgan6sWHwEljoVplYdXJC
U1MG8adtX7UPKC82qI/XIfOXEpJ1u/azJ9wgMZGeILOrXuVGlDP3SvduO679wjwSYXFwDHHGlX3y
wfphMT15yZ5AmZ0pbhLF2Y6IAUR/+fcF2Mvnvv1W/S+oqWqWJouL/++vYuXfqqr7Jv32X8X3/zp/
/qUW++N9L8VUxfzDUF3bpSbqSAKmYXJyv1RT2YXIyZPDYd1yTUher+VUy/zDBOakei71Vo+GLe/6
UU5lF2ZfPpQ3QWqW5dm/vuH/oJz6a7URsp0KOxGusk2j1VL51F8vLbJrFdIzAgVAeL4S1iOkgFUQ
FAuL8M03v81/qGzOhdnXftz8T9GQQ5ck5QbIlN6N/ztdaQky4p8SSgqVSAOB2RIf6pk3wVhs9Sg7
RkW8rUVLMGbwEFfmfdpi6qeoNKUgZp1qJ4L6q1ep3xJtpAIzPk6msquMaQ//iyltfFMqWJCa4mor
yt3vvzyNI36I998erYTu8L9AfduWuqs396CpzMTAyNSngdG3eLkIqhhoaplTFoHZ2qZ5tewygNPX
Mor/NNGMkTq0TJPoxpiiO6EfqzJ9VEvjhIjsEifhxn02u0GBvBXsjS4hF7pVKFAjLglBYnKHX9hi
3KXKwTSo6jhxt8RCtI7RVKBUYMAhjTJ4s8elrY5HeO/PIq9QOKsZo9QyPAot2jgj1dM0vqmYdLi5
/TwyPHKr8G4EvBP07jFMUGkOls7MAwyMVtHWTJT+XIoRf1haH0bDS5epQqiCRnVJ96plmxrfqIkm
TLFCkg2Ve6/WvjUm7sZCnPFiQLPoiisYYzQChYSAEItde85nZ0Rg4aMN50S7tVMYSw6AYwTm9Amb
Q6IqW0gJTzZgDgaN6BttAhQSB5BLsG/zcBOjqvECxhi9zJiz8XuGzaHv/VsBnTf3KcoOk7ankUbU
drnoHB2danxDm5mga2XngUtIKIcRP76WJ0c+ljutcBGXWSP6SA1oURRuvTohtU+sSdv+nKjlrsVV
hB7sgz8YdHt9fV00z70aOvyC6je30BcFY9GWuOg03Woe999gWAuMU1kAkybT7zNvusRpyrSN8rkO
nzdrbwA8XzQYtrgigMgLvo2NcixYi9L+7A7hbRkUdxV4dUVjtpNsYx3uR8L/USuCduEXwZ3vwYux
xTUKSUrCL7ODzPLsD94pIfRImJCiB90kEgm/i5jGcyWehGGds5QUxxwiuhaTGWIHsswJhxseeb4o
mZMve1N7pFgYUc3xjUXRTV+sMLwPbPsuMQUmkayGS46zetG60UfyQS++gccpyzlhub0EGz1A7eqp
w9bFS8lAftKWmO+j5URMqOV32gbBGqHPcelvI/waTGdBYKR6UWysbFoqWcInc+/c20wEax/X5VS1
T2MT/FlYXwPq6nXpQZsS93Rvza05PVajH3IqMR7oq/HJbt2d5iETjWL8QVEybGw79Zaw6tZECyHR
jOB9VBUlZ/iD2UIZjJOe5o9tbh2BwjxnPflpXlDi5YLSM2BOrHDNRFs15oQYEIuprXKbusXFGe1n
P/Co3xRSXD7YC0t3CaCir9QR/lkK/1MR8kuoovxkm9WOWsiHgr90m6VnkxjoZaFzmeeue9/Y4UNN
Sqirl3+G41aZmidG1Td0qK9Y+skNFesCcuioDauBLCqLeVNp7QM1Z/JofR7K5KEOvVs3jB4CoLd9
R50IG0jgNp88dMhZMQqs0vx71Omw2N8SS/s91ZXvfTWtXQCWXRkxzHXvLCe5gXHw2TZzF0ncycca
mdJjSNzPrdmt4YEcJ6IXFD36E4jZodHcbzU1rKG0PjsMQCZJz9RxECQ3alt+HWswMI5+y8xypwXq
Xk2cI7YFLBHpY1XeprKv3CcPiuugxG6Tq6k8dynTaU/b1yOtp8nEj9md9QmGkq/tG66/qa+WMFq3
QP0ksYWAVSrJCFbBU1c7IgxuuvHairaA0ct5R8kbuniwLwJKuE30kWB1GkXhFojI0RNAmUX7iRs7
nshkBW9Pw7Kj8F1d0n3h/Nw0E/SDKbkxG8LP7Jq0b+WURQps/ra5ZHDKCFKAfRlj4JuesQusR78G
z6CQZhV87Ivg4I7BQlTcscrwVvHix+ZLauSAMwdkfilMy1TrDg7T8cCwaPkym51qGW7Trg2m5dWY
Cdj/NjMk/JgTmdxuxCSkc4FPROWlrsqL79ukGwSbzh6YcpXO51H/MdD+V/3x7bdC9oyb9wO0X5rl
/9va4xgkMD78djB3R4TA5zR92xP/+a4fQznN+MOWE0FPVyGkm4Zsf/8YyrHLsQxdStY0vAWugVTr
R2fccv6wTdhuruVQ/aSnzrjnr6Gc84fpoXQDyukACWcE9m+Gchz96xCFe6zL4MTxJEvXdd5rOV2R
FQ70WXdJxEG99Er0WBu/KVwuY6aYSuB/bFxPWXmp7pYLpRj7Y+9pwbaB0rOKeWhsY0G4WeYo+UVL
qoLAKF5VnVpcuKUzDFCi8CyiLLwGMkpgtMlY68hbmDMF2uxlxPWvzsX/m1oNj6Hlfz+p2NbfvuXp
5/zr2zNRvuWvk1BjZoD6gjMJuS5if3b9OAkd/Q8H0ZPGoIVzTbel4u3HSegafyDjc1QyAuY5g8qu
v05C7w9OPdQeHhq/+aT+F9MJ71fnhqUjRSQSUX4QzzRw5lK98WaYXNjtiE87Fmd3ekqboAJ8gSN0
gl8Ab17658GdwGmRG+eFOkaGi3zlL9vo63vmbQCmfhz4+pbStilNt4Iecw9uTqXSBNZirBD4ylCk
+eUL8YEAb9Kmq3H9sipBXFhfOXJef/Py5U2p7UB8sHzG7hU0e0YRoNbU0ZHENudkWSE2qPllhoQS
vjbunUx6+tMEEe1Ba1wHAbnLY3CsZaOJ91StMRaHnCt/r4c2Ua+/fk5Lzjj/2GAz9s1gOdcRDlq+
L+Wqrj5FNuwFl67xvDYv9LYH3Pmytyw7kggFgB9yz18OnOOSytplx3yMBVSma7uBCj4WkEm3TzHX
qxrQMQFYUD7DeL2OJC9+GALXlkU3MokarXi2u+HZKeL4Di8qDUjFF0vyD7KjIgh9Sq2lF2XZcd6S
4Kf6Bwk0J/Ov9zHOIcekD8Tpo2o2t9J355BjWXHjmY52thN92EB9bQ+JXDSdjo08DfX2ULZ5h4+D
jfPq/CrKZGKqGjQLroLyMC/0VC0PaRIwgZnX37yc172CbGui4to1UDyVoRahyfD350UntPRa6ORf
uaW7F0zH8YZ1iQWq95SJwIHUppxSxKMk7Y3YdbNu7w6q9RzDJtQiTbrTKXk3qWptOt/OP9qQ8WLR
fR5b5PZh7MWMkl1YaAkxwJYMuUcS455eV+dteV4CECj1x3ntdefrsSDWxl7OI1cirvcUDseNpeIc
1t10PMBI5KJ7XdeAdoDqlftfds1HEes9Hvqy/etQQ+5/fdP86s0xLYDofRuZS1WBSd00fXZOGzgG
FLqubZ4QktLZsITiCTB2KQgDiZk5yUYdD41JfKNVVd+2pQnDZfIjttv28XWR4U96s+o4VBzJtoJz
I48TEyPcHrXt2jZ7+iF53j7nncwBkyyCVrKNerkgr7te+mjDMfS45drJneQ2HNN4PQTdeItNWaqV
gXm+uVP/hxKHyVP+bZGAJ7lh6piooFtgqrDcd9WUHi007EcjPWs61y1N4WZrJf6x7ukeO4nZL534
ORDleE8TQdlBsU+XeIK9hW4rKyGMzxWzoosFNEJbNPLlVDTZbvK7ry/bPAzDUa3da9otFLP6XsVH
STq6zAhGVZ8uJhEi7GoTXg6Voa1zXeIJa+uuwq9+pk8UPiBc+YS38pKTbIm2huiYbeaYwTki+WmP
GOo8r3GC/v6XeRenwHOBX8bRHJ4LFJm4rN9d08ZYFdS50/TcUxn1PQUhW7eojSQHwDMvE5prp14m
r72szy+D3nhEuVMzaKY7GhdEWjgy/IoEpe5Sxd2XJKqC5TDSfSpsbmNKcxRY1q7BZHg3CdOHORxm
zoWp6ZYj9EcKeMAp7ViY2XjZ+KpHerSMkHl5+eYAI6fHRCTFoh5grCmA4V5sPb0uqFsN5PtCvrew
+BGx67lOd9Ws3LaITQ0+5kHv7ULvW1INIFwIRSKKukwQXM0vI+nR1CB8blQoNeBGsNz//uf21Hcn
orSQeFQIUV0yIvxbWc+P25h0bQGCTQhzmckUnNcFvbQfq0OBjG3xuj4fg2CMje8Ofzly3miQ80Me
Zr57PWR+9e5jRunnmXeAB0Iu8bq7rMlYUMliQuhB/btp6bJhJEUW0vXkTorOSk5CK7mvahkKzKYm
RVNpyCWY98Sjyx7LjdIfBw1Knu8d1FEv2+Z3y4WJP/nHe173wMuMdgpen3D+GGf+GHm0Qk7n2vTg
zs8UWK3RMU7XaTBhukOSTIbKdJhXuST1Dbd3yiWkQH3USYbzKczblNkI3yNPFI9ZRDdbm0iu0AL9
cX41b+tKoiv1IIbcOF47tGGzyxfEAb5UBIzzmiIfAvOrJgIw9Q/nxftHK+cFziI0nwhnqSG/txcN
nhX4BAY5B1EDjcUSp98EPaXYIG2SnRPkxs28TZs0sSErC0ZxDkC0Q8dCxdUbOC0spqKdyzgmVBhc
ybXWtxJsb/JlQbY3wMZqBRK4vIhEh/xeBN+zrlOAWBCiOb+i8UWyR9mQLv9uT28Cw0Qh0S2cMJz2
Wkb02QJcoQpwwiGJyRUu4HGJR5+Bn7YMoRwxbef4mB49XTJTcDXikId73zQgjHS8z6t59XVRD+6P
Q163MXYA4Ijvr9ur4G5OVinKQ2VDopD2w7Qwcr6SfNmOEkxX+g1qClTCJRZ1mkJyT642ybbUzOd6
8GPSVqrHV4M+qd42ssmfIU6zf38OrnndFiP0WzoWkYR4bVfqqIFRcgHOQKjObi3Jkgf302/Q8IhF
bep72kvceCoYrKvfnyTzPPFNqZsuhcZ9GnU1s2ZNZSD/6xg+NUZQdb7h7DsbcBdiA4AWa0q43rZo
BNIM3eiMxeAqJ0pRwbIppktLE+NhgjpzbEZBAVeuwjXrtq1rj5ii5N68yldqqFb7wevNVeQhFShI
Ur2bqvDAHTW/zGtK13Nv9MqHeW1IiuZutMj01suQGqw8fl4wt1mP0P7pacrod+RxdZ15NxlTgv9u
rZFEojn0naMFkas3qjBW/Th5D1mwDTsn/BLRKl9jDs0hICTareZCSiuMJvziIjVMRavcZXr+IcxB
pQjIT4gjt95kDTfzwjeT8cbNpifHL2lh/NyOpsBaU3yKgKDCJP/934qMnHd3euaALuR1WkwOc8G/
WeVbg1BQXOLTvkTWvPY9PcO36nKDnV8qIZQJ4giC/ASfBJRgwZQolKvztveHA0RFlVy5ZX7SParG
RRCGm/cHze+cP6M3IUiqCslzk5yHmEgXd8SwktsipynztnmRCQwfL+t2GDWn0GyMHZKE0+sh83bj
9X3z+rzblp868KnzGlWz5qRkPUhvIg/m5JEs12EIpbXH7bb3jy+r8x5k9Ml5TL/PKxXBlJdGLuZV
JfXMfWKJmzm4ZN70ujPpSAnKyAtavG57fT80QY3OLtKbee+84/UDRr0Eqk9g3mbeUfTAl0Ev9Yei
hxdVO/jDplL0j2PkPhV96V3RuTofEUHPW+G3kwkRoQufV6PMA3A9IZyaV2uzVcijy5PV2JvuARiF
c6MPQkF/XCH0ZXCrLBKnd9AvF4jd5O75mLIBWmLl4cE2C+fspn034X3Sur0i9OvL6ryn9UbnXMvF
hJNxQcbc0vY7KNEyJ21euPKVIzSnWNHHTkiucO1NrNVkbRK/O2N/csljmRjZ9CuRSYcwU831vGde
tJI0t5hfDqjVtlbhPL9sw7BJ7ViH65hGanirjw6IwhAA61hoH3orWrk8gO/mtZJ4FqiKaocHgJ2p
AhfNB167m1d9blxbrW3U1byqd09+hd3QLOwLYmcB/Kl0SYWoTaZWU6ctZuJorypyY2u+HJNpqI/m
HW+O66KLknn1TZgp/qkuccjboas8MF9Kd0QZoVyVq14fTquegdluXtUMfsrMgu82rzK/x3PYi70n
fP5P/ck/zotqvp83sEyPSvih0yaeGCA/0AzWEdw2xOYjasluH0k+ikGkV4gUQkoxeldD+qB+iUNC
Tfvcqa+dED8W0DkTDYzSu81ORqu/0i/Dr0cP5aNOyNJlfn8qSDlR2vYw6rFz1oHVn2PtEJPQTia3
aDmB5KZ5Z0BM6aouLNL+nNb5sbsIU84y3mKSCv5y3I9N8pgxVm7DmrsUOXznybLFyyLAwnY2rRqR
ItetHhm7ivNhH1F/7PaG65GbySMJXj2Zxyu9nG6wPSHYSTT1bl6gWwaiVItpP6/6wqyuYPk3TdWq
NJ58tBFdNSKrs7wxWw7E+lW1PuxNp4eNmnwAJ+p/y7v2m2UyV9Lo1a6doY4A3Gr5Ma7dcaNbxXRf
uPanLkF0LLEs86IHMXbVMJySfEjExiuvJZDQltcdM8Nl3jvvMAvKRa/vwEgR4PhTiuSz7jXFsmps
6TtPQwtBugDd4USxu01V7QB++XOkUnB6SQV06uLi2d6qUQebGFejNGgy8oeU26aqsI8kNtfGaj5Y
buvkcfPaKN/6ki+YCO8f5sMIFH99OhkoC4jPoyyuW9iZnPelHMUiDLmOhL8ZUkaQzFbKxyIoj0nY
Fndd0zv3fkTqZGYXjwDICEWpaUA2MGof89YOtq6TI/bsw2pLiS1azwkXjLeJ5wrMPdKV0aLjy59A
bvPqwtyH8teeN8XyVW6nj5GHeHwS/cu+efPP98yfI+Sfbt70czu/ibl/PfTndtsQ5kvOhmGAwEkV
QR3dGtsDwOh0oapZcecmPSG2vT6sxmxINvPqvMNyhpueB/iJWPQcM+fQXhIEaPPafFSTtfR8c4to
zJ8fBJhAW5Bcle3nQ/w8+SDLv1uyVYAxysUr7xwpZ4A0zcpW845GAmygGoYYOeSBWWhP3O6LdQhZ
5R7ytL4gPVLbj/jT71ExGOSkjw/xWDLsHMZMX2iMR/fzwWrrKxt6IoR1AU+kMxUptwzy/VsLSt+K
5ty4nrfFRObeIlWoFmaCYndenXeIrkdpmtXX+V1ZOJCEDYvHcaoUXn8GX0VGEHZ1V53KgRqSZjOK
+7n6GlKYusbLEQGKWvQFf62+xhPOmwBPXU2ZdjgwUqsJBmUWXCQ0d/lXVlpB+K3VqzGnY57hdZt3
NSZcg3nXvJF4zKHYzhsbMX3o1ek5jUe7vHgdOaxWdxtMtpYf+q5u/qFQYsgS0ZvBt+GYNIpU3bAp
l+hY+2WJ6U0BvbSMiJmz3m+6DJKrJSFaM0nrBac1KefOi0LA5YZ36TI87K0TXJuWfLpMxmVnE7C0
wEaiUdhYkLR2+Gb0SfSghAzmBlQBzRIGsyDUDBCLrlAv8coEaw3Vm5NndLg5cPASletvPc/SHikV
f00G5+oDQdm5dj/czosg+CymsrwpJ6ZFOWfr7vej2vflC34Ez0M6YNEbgwBlz4yINz+CxTdwClob
GwM7pLKqJXxolMWtEGPOQTWIFcwB8y7iwmRqTnrWLixUbtVqd+5LfDi1PaBy72z4tlDnBsc9104G
88tNxqNnRAzICpxWHflBcJDdtdJDEzEGXxziuBWHIM7NpRdq/pJs6Y/J4I2E1wTfAtsX26EsvFNa
qU8i7lDRo4q9i3HuLQqwfL7TuHcaCsVB8vRoXZwo9Ji7BuDAQte4VGvjWnrjnZkr+tXSFXcPw/HT
jFDWc+2jN4ATaRyzuNFMmJAq3N00bNtVM5T6tQyLbN8H9jOEMbjewpnOllz4FDmWadASfsh0aJE3
vvIY9j5/XEaOcDrr4JPZDNu+415LqE99MyXj07xZ1BiGDL1y1/ObqMWNC7XRh3M2Kvlj0m3BIyqP
sAgxyGjGri+t4B5MPs32YpEaiv6UwrJZM6mK/2H++X5Kwy3PQtVm0uQyDNik6ju5J7FlTdH4Y7sZ
YzXDfOiMx/HnAkSQu5xir1umeoAqXW/iJXXBGnsOV7M+OPgRxQICoHN8Xegh0MNh8P4sK7M8+hpZ
kbnhP7QJwv4mrcLL5CvBBQFqcKlNsLC/P53n4ubba9qVeA4pYNVpKdvUx369ppFNDYojyC+sJ3r3
fqbH53kR4s2iHQN1gBMNaILcMSSkKnpEhSldmd9XZKKRLtX5m7oasnujJ1XWLKOd2njZPdUPcSKf
I9m7VUzW18CTPZIxLu/G8nYWf2fcS1QJ9jaMKyCTz2n/dYpG98Igwr3MrzoERVsGxpSR5Y55kVd+
AhZW5n7Nbw1jVB+RmLhPCCu8iD8bM1YUyv3jDYM898ifJLgVXldscDKiauizCnPxwASUk6bXSOvt
DMInCn9ExTW/nBe9Z2LYjPTxzTY5ooBpl8fWP0yZpTP+lzusVGNiIYd2RKveMZ13fw1fjwmgBuu4
wYnlXZ30Lh6z5JQlQMHmRen1NcwtSDElJuvbvnW9k1MOh0z+z6ljWiCuhppHSiFQKqIvjR2YR21J
eGoeOv4DaET36LYySLCyuaB95Dxkvx8xhkw7Mje9xeiSd2NYgOvilTKAxXeHNNtCTXY+kLM8bsOW
+YMHKAGTNwSOUt7ri9JxdqHWfkFCh8t13jYvrNpd9fAIT/OaohUYWCs7oySSNOsA7+a6IIvmnCol
zie1ghvPo+40ZflywDPM0yDxF2oqomWtmeMZBqkUhom7wUAYx6DTIH3XjE6i6ru7tuzWuYOUb1AT
2hIIptY1wQXoA/1i00uYYBHxuJQdumDhtXiYk7GjlhXLczIdlad/fVnROEUHq3uWqdqkz/16WWlj
ZQqvaGppM9lCMvWOuEF0nI6ywDevt1ldb7nPfKj6uNyJBCVQKwnqTehUB+f1ZajH9WHeCCevZvhS
jyslJg2kgN58mF/Ni0bxHJlbcw5Cm5biy442tLYejejRLLehXerk7fGoHeU8YIJGfq194oQqhNfo
Q7PTvBg0JzuJArEe6KVjOqr7SLe/DESFtCDB6v6k2Gp/Ch0W86pd48smcWvOHXxdTL7R7kvIzT63
uwJret/uvZgqIji5QwVhiT6pD6yUP7jQs+JUwsfd6Xpp/cPz2nk/zOeSkqxBStPc51xYYr/+JUz8
P2Ajg4q+gI6bOZioV1g+EX0d0UKW4gbEDCDPjDUitCIPgBaxRds5uccs+/SiYAyHvx5iFproHoEt
ZGMdpukF7aG9ikVPELSRT0vLUvqdylTh2noNvhTuuR+ZDsE3ok8aHaqOX1RD64qdSgTXVi6cTCsv
suqI5P6M57I4Z1MAPEt3qmvZpSuNp/oHvRrFBwMjNtajACePna9bWa4uZI26m4vSk0oO6ALygoJr
lq1VyslkkIoxc7DMsd66Ta4h5re86wsaKySfJdaGx1qnMfaCyxpaWuwoKbkjSHrW68E/3+8wYkCt
243bEU/2TRar599fNX8bW/G3slRUIPy9LJP52bsBZuiZXQxJu9woFplpBA37G200xYeuQG6Lo00s
J7kaB8G5cF3Ab1SDuFXoa2VEhip1x11omYc5eFE3KpIxeTIdBu+Jka0HAKFdq8Qk3iPzVXZzL3Ze
zAn1gwGDJ7Ipe6B78O4My/QI9Gq+hGq0x7Jc7I2JuLOBgOZZoJHkxoaRYv2Ao71gQNOuUgUAj93T
vyDPplkDcu0PHki/N4s8aWl/vm6cj/HbaI/GftpGcvw4zG1SuZhXX7clmXDAyv085nV32ibfw6bs
9mCggAcPPNNABLWb1ItaAmM9ATtES3BGahKhD6cn4TRwIlIqC6ZVMB1IA2rTNlzMkxmml/6G4jJc
J8i8KLtx6zlq7l+UdvpEkSdfMjAhXaV0IdkmFdrf/Pn3Z4Fm/4dLlgmGSZyG6TrAmt6dBl09puQZ
uN0mi3OfuKTO2LUORfB1BVceOHIDcL4kypSJCkLuKURDg98dz/+f8xi5cKN6E7vRh8bWxAEyNoFM
NbGIGaneRTwtzGasDpGH6ykkk1TeRedFpBfdBh/SE4Wi4dKW/IQJhIdz7k2UJaeMe5f8cwo1OqTt
sjNbdRnpCHx6yQBNMjhk82JeJdjwpp8g2oaNaE6jTaAVD1UQzBF22CEHzizS/8/ZeS3HjWxR9osQ
AW9ey3sWPaUXhER1w3sgYb5+FpK6ZItXtzUzihACmTBkFWEyz9lnbTgv0GwWiWpGi3EmHqUaEOd0
0r+3CJbXxC0rfaIOV6tXbdl7+4BR6Y7FemqcHX8INDs8wdLZzxOnIfvQ9oAMgkk7QNpzl0UCdN3I
0NT48CJ00nuHIHVVCnM0IBS2160HEdXQIQtq9sLiiDlJeqqp6jm99ZMx2WqmT4FvBsC5i+bB2TwT
1rBCcNU627dJO2SoVYl5ex267Ry46dYuKgyrVB27ENvIj23bkIljwnrW8kA/CUztqgJXI/Sp4Zbr
kXokzz/kgdNsBPFMKt2z/MAvmPOX8SGkeKO9mxiRSNi5mQQt5BL0g0dpriKc0djXbUTAzGkewkr5
qvjgBGWrnjCoKxWsrgMfVJbC6Ger8Fc+9jVosb5hCr6Mm/qe2GSLdx7gsalRKDnH3nGpTCRQlm5/
ryYYC4PrQm4eZcs2bKa9ZwikuIxjtFqhWm9eRMxTDrLp9dltlIfiPBrptwGI1yVPnPahDZ9IOY4b
LlSAK3U8nUwD4xiG9c4xV49TGNpAP1ClM0RgUcS+8odh5SdyI5l2mzef5fCPBePKT9oPwrpKXbpW
s7GbsXnF4eQOxhyT1XlRz3Il2QyGG0d0xh6e4wnaw1odW32Lv9C4QDyRSz+MRaGn3hmvJ/c8OMI7
y6Y2teFRcYyN0DFcyAd9pZNx3hROzUCuhe1XzQA3U42nh8gZYOBM3i6arOiUMNQml8B0v1R9den+
IaNs/Mob/vmxXWDDFjVEiA6QI/4zXtG6eOUJYeDN3uRiY09mf+9rU4S3a/2XaYICpTAmQ/yyjc3R
XiL80A5y4cxrE04Le1V/rnO3P5vzBC5M1e/YKWcbN5jGQ+5TJ9kOuvs4hRg7ZVAqQl6LVOYxktJm
3jW15d9iGOFbfU7bytxtQHb2D5/yE5Tp7VM6ZNpmca1kM/36KZ1cb32d32FTDZqyNQCfXqx5UY3C
2ULy+C6dP8YkJPoiuFFlUwtc1PiucSkLqiwMTMSOgargyJj3t73ed5c4gEadORrfErmzvTcBNiia
1gU9wYKk+9EyS5dRCK2yG/29U4JzjDCze+5bhIN1612MzgPlUJMyD6cqfuyZilwmbBSiDcPuby25
MSxP3HhNzofXShRQulryo+uM8HBYoaOgYP/f3y2/uyTIQ2pcEIYzl7B9yh8XRhqYitu3mz5A8pXl
Qfm20P2UkBShl03eueIAzapZ1F5tb+nWgVGvS4wQjupgqgs3tb2lmwHyGAzhXs3Z742NiIUailxC
CkkMrbrih1xfYwL4iJz4q5gW/s5q9+LGL/Lu7/A1XBs4cuBf+IfP+FnpNd/tM87MmmMUKlf+Jz2T
Vg0o29yyJTvqOVsy4qVFIL/ql4gUrSV1MPVJLuJATwAi8Jk/+vqk0paqlerLoM8ohRs8KtNdBvAj
8cSzpRHcqghIiQgfr+yCag2LvMiu9YV0ny2xzj20kFL8aChPRMi9Ra8P2jotAMbqwVit/ACPqTzo
k1NtF6Agna5dJ7ZXrmCsdDtd2PpjSGF1kVSXYIbJgFr//7hfPJsv2cQ9nArDzxTGIsH5cMBcdDP0
fBNi9qLExiVZN5Umlr2j3UxKRR7OG4pl6tj4zA0tBdB+9pw4TqgujKwbVpYBuyWvphtoaZTkamWW
U5eGz0uE/WujuOZtVjrZgzW8FnHp3A9ocXrcIrWiGg84fQKYiLRH6QIMC7ql0AN7Cfim1Zj6qwkW
IxoToV3zfvgS40bjEsJ/NbV801Mb9pdIIOLrsf21dIqD0n4JUMg6CxAQf7hVfhOLoKKZp6Y+I1Eo
BPj1uRI3BZ8q7JuNC7Nyoc2/v2mawwGT+59rso/8RbmkLshbdwAZAi++77rsxNjeW91MFLmsm2Sa
dvmAfTcs5DUU+w4u0BScc/cSBK6C3UOlHyfRtrs+NQ/lrLEsxxBKbZE/WLOXs2YRdnR65Ji1My0n
pdzprjdhv+JyidstAw6fOf+/f3r9vz89WnFPJcpL5YLDMPTXTz+VuVrWGNJuRKBDchkzZ+M0uFlZ
+mwZRcVX6WMsliQMgUx9tiYqwoNiqD/4cjqS/VgjVu1gnszGVQB5DVu/EOEljNLwUjbNRQ26v3tU
egCvOrEL+QsuM6dgepP26toeMuXiWlO9+ffP9AmoPb8pPKzXCPXxnqCidi7c/ef7kEwlaNGpbDYY
rZvL1nTXnqJlSMcs49QU2BgWCejC2eyqxfWSQLz1c+Glg7s0rHCPiJ/sR6YMV7L647VuIv2sIDnG
bTOKRu/0sXA7a02auFtSHU866NQbSXeMZ6+KqK4AAcjVUS0HzFhYTH29jYcIsAoWbhC7jTMWY8Fp
ThnBz0sPouwqMPzd2SI6tVN8pTs2aYOvOTbgS7s2C3KsoDJqBB6FU4F76M1FkeO1pzVkfv0Wx8bZ
uFXiu3FtyVaNZiiQfo3wkgDf8JOKhG+o9cFV+uXJRd2Fr9REJn94PhvzsOPXkOt8XVFUbbqurK3+
9c/QIYIvFW73TcLXNaySDNlzjanETZnWxl686pN4CZ1aufStrlzQ8/oHpXNPxK+MY9gNZ4F6eT/x
st871vh9IlRzkovhfa0juLSo1Ap3MmAthykgoql08amfF3E9PuS5gblhNnbnyKHUq821LX9eeFtF
dfuHi+43nxalvKYy+PRImsjJ3j/yJWYWOrO5D+7XBsWXdWBRBuuBhVVUF1Ljccz9hUcm9u8xCG/H
fGtl5NHiql9pI1eCMinGPq67XVjj8VQ7e8pqM7wibLFp9a7YI6Rb+wIOU4CJ9JaUL8G1fnh24pQc
cpWVSxI19XISwtt6RhavIgfTESTfP826SXW1SwNg+nLED/DQz4sOM7eNUzgP0hxYLopgLM9uWZ0h
cJQLzShxienb8caAGpeJOrkLSp7YvSuuSQTaKiflsSrmOYPt9e3KzqcnTYcuQ/1cyVRTF3s7pHhP
gwc2x07tdV4RqE78uPzDlUa5/X9daXNkny+dPBWiDv3XK60MmYOavV+RZNZ3xODDozpZ/S6kSmUs
qKAG5kQyyo55vA/la+vA+42ga5c23KGENx74vAqXcI24JUV9pVEY8/CWtJpQcbOk4MF355zc6C89
i+pgxx/BAqrjXiBgi3zzqLTe3hi1GJNXTKLsTu0Os71OJQpjZ1HtugR3BQbHQy+HtstIM74axVxV
NWB+MYSv/++X4pzpd9A0aHwpn+MKepuIsiyzemPaZI2s5iWvs+5bYlZirej4yaeqewrwOQDYmGpL
ewCuR7FdfG83ojvVjYftV77DlSehRKAKd3g+z8JJ2z41HvPpacpLSnRwJi3t4tGaoEolmQeiHBPZ
IB+/w+7Td3IYQPo7PTjqdoxGA9RFcetRiGEzT45xXfBg4GOXcx37TmMmSQacwphmWzUx/r5pv1B8
nUzZPLrsR+Or36MTkfEu4YYWGJck25qDco5KLArQrmDVq42QoytFXym6Nm6Lnkh5VlvUPM0u8bXt
YxUfrxvibUwY9CMkxPqMZ/GfEAvWPOr89NSzyBlriDbn597nYZdXxiOBNaXa6CEcSGvI7rC8+pEN
VnqMOtgsRejoM6CsPpsadnCGrx7r1Ox2DdSVBfGd6Aq57CGr4hPCM/gwUbZJ0Rzu1N7udxEOXcvC
rV6AN2LEYRlg8Bg76aZxn3OTitz8nhVWdE4C9YpgMVqNbtpteQc916SbD2L2OdaVssuWQRVuvNLc
MUkGVVmB3bMDQI9O9t0c8CSQ8Q6cU5oTNbXeccrFPSw27eQRJHFiU9+as02zXGA0Ag/NwXlv0gnP
/Pu1LL+uT1+nQxLHICPP+JsH1a+3NinXriILz63d2kynSXmtOzwSuo76YSVhFhZVyl+DW30pei1m
/hHzDQun3RAbFtuev7Heew8RjPFlXVQ6YaCnII1JO0/ittaRtmgcf2/6dbkzzXXDeHfl17X/kjGt
WhRTxTAsEqCJhpC3NVd61A72TZU059YQwbkONP6qAnJ4Hf/Bf8maBym/fHCS755mWAZZMhAhnwdm
3E1FOcBMYj5vQdcZu+PQV8a+6vDyrqJo0yoqqK3eE0v0vvbJmO9P5FEqSfqI6uphZp61JTyb8WEa
XHNbqWW2awPjihmTuuhHPOLcPgUBoff2rvJgs9p+uBkA091UeV1e0HRvYovABeZXcO66ChELz9OW
XEdFCR4WjZ43vvID9edh0lf1QE0T385rUzu3agTyjg+LtCSJBLziPr/PrIU+1zTlrpUdTDBifQwH
dModvMrCtT8UTDmHGtJDHsf72vUEsafioZ7j3IgszENboUz894trhrt8+o41FfbZfLuCeibj/evF
pY9TEwvFxokbALBrVt4Zkqd3tjuGVn5fAyybm4xMKH4ny+qdJ2M0z/qt7FbjFsSvXJUL32pS7AwA
WLz1UVa/Lhk9QnGL89tcx6PBV6xuA8c2B1VHHzp2FVoXj2XG+f6501BDrBRzdCgFBsVsd/l0TTzI
mow71VczOFhFR6iuEuYVdwixigIrXFhMxRdqq1KjOBuWyjXQ3DfYhcfbj37d8HXACPN+o938rQuz
vxl5hSzyIsvuQ+aRmzZTvEPrB+05tELIDcA1n/Kg+160TbKvqTsMr0wheH9F9YjKfuzWMD4cePWi
YxRDsKvOfOdpckW1SITenEU4FNA6rSe3Vg1STfBecYwcDvlkEy6Z/agppT6U+I8QVBHFOXGnBE8g
G1+22CMLZ5OExeGF7NEfHiqa5Nz8enORI7M1B9A34wbjc5GYWeZYhdrYjI+jGZ4D09mItkqfjQ4a
waAozmbkvf7Frh5x+6u/eXYGjgsq4R6o3vSgRP61MYz6m9lMYgkmXT1j9H4pB5J6fhzC2i4a726o
nHypZSD5mTk+jHUAWS+t+EtjMQjgYboEQrO+orF2F5GqBw8BvJe1o3jlUcMRg0BdCQnUPJtZVF1k
C2B7sfU0cF9eX6At9XjedyKEOIPCd50Eubos50JxjXA57Ec7AFWTUgVZBg+EvYzHucV0KTlrDcrn
SokehJZ8dwfbPb21eg2YMtThjWwqg/COKjYrC9kEddvfVhmIz3w0rh4lcz6jom9WF4qbgNpPRrdQ
+/Bq8SLoOIp9UInCn8Z5YSFjXXthDG2oH9VT6hEgwhcUvmSno87L3NvG6KkTcyzxVYmUY8t1/XeH
/ToOYu53gwgB1BOiCxg4Kmtk4eOp9YnLwTCOto45fD6c1LkpDw8BjH83G+R7buanu6yxlWXgQPrq
kzy41hHuoBUil5Pt5cFeR0x66CdvADqYOtvYG6huQ5K6thpTv+Vex4el6crH1KqgN3Zj8QUZy2uI
hu2VOpE9l0MeLjp+eaUBZWv0ZDWT2v7LtytQ2lp9Qpf6PZNug/BLh0Ok1QMJO9aS97UhaNQ/BIE0
+7/m99SVEwJSmQeDufI+F5LkdjgJx1SBcVZ4cVqhlS+GCFeeLMHRyERGgtgzSsaNzSiJi4VA2CpF
fYSA+E7u0ttjuK8q96GpZpfh90U1r3me0RxQCS0++sPJM45WWP/cVzZ1PcLFWe4j2x9792VMrYjW
tKtPG9QSo7guQI7SzoIxqRqTC/PdH+pTX6pgsFF2D4IIDASWIOIvYOnfUl+Pd3UZJRsRj4wSyvbq
6rp/pzgYk9lmoy5kv0W0c2lk2oisOxgu5chLLsihuG6KevzRC+NAtZ1OISHX1CtOssVWTsLlou/s
AZP4eVKO3nRYlI3eQOmjifFdeYgaxlZzXL2l0nKZoUmAheTUeCUPdbsUSUAoTAogR5PJw8gMr9nk
LrwlDHifCixeTkJN2zu/LZTzYLbUbw3tnexqtd5dU8rM+6LU9K0YTe8U9MZutHyYRPhizJx77co0
sNk1hBf2Rl1pNyJOAnj1PGio3vwW5lmzqyL1SRWOzcxQLXPsYUsUezbv57SNBiC8YEnbKMles/rB
7QrzW9tW6srv22AnKKJex0ZBNJPhKWVvRs/tBZyW3Jy7AGvWHOVCnXWOReAM5cJw9OaI+9TPLU7e
zpPNuS3SEKp4WOzkIVo9YQuQUV7L7+kty9BQQOraRnkJ3cg8VStB8sHbtAavXdt2K4LoWeooIPm1
vgbASNrpbVUL+xwlLJUMWcwWOyGeLzf/Yx+5CirMh+U6kAwYzKBay05riPU/3JX//fpx8UTSZlaI
4dg2A9tfxx28KyO9CVRvjWJ7WmthzVRsEo25sDFqUnPdJWlH9HVKcuirsZuhGGStR9Su+/CGK6Pb
Wb2LCnZeJMqYbBNFYcAQlURKJ5+hsVw1gJKlC3TOBKtFUICRZbtcG1S0YJPlrFIz3TIrI7c5Lwor
h3FvBPdq7MDp9y39SaWoawU0d7hqTR9s/30ApplIhX4dg5k8ljDQYgil4Zk5gyt+/S6Y5Q1G72Xx
FuHWIpkApymT9j2oI+v2baH12jYwGYzFppEALvI1ZZWY4AJcrwP8ZPYWY83AzHZv24kGPTV9DTz2
/RQ179i+8Jwb2WXGCVlcZm47rSxuAJuZByPUmxtrXjTEx26yrLrJhsY8FFbQvnW990fAzuhPB4sH
2s99Zd9oCIx8IxyYtNC/0a3au+kw+F2aZmWsZfNjw6gkG1URColo3bvRkwK0VCnwlTCIIc4LYQQ6
HoU50Gm5akIYABQ3dlelQUIh+xKVaGF8VYQffBlDY8TuKIcyOTdBcC8V7osnPnV1yvWG2BBvgi+e
Plb4o+skcMwhehJFvNLrJvwCWn7clQM2ovLwoaIMwP6hjmF7r+htez+ozkro+nANDVqurQxrXjkq
mVP20AO4aqFVruVG2ZULPViWQ5fvZZ+TDtQboHYAl8cBb4ssvG37zDnLH2CNSrY1vIbyxHkP3zar
+2lV+0IltJVk6crSo2orTxaFsXEeewsZIHsyOl7bZW1eXUv5OlHmRxGxat2redxvAqpPV30T2Pf2
YNY3qTYc6oLY45Jykm+/21ceauj198nVHKaKYp4UZPqTGXZ36tTFP4hyPpreCPTLinrIaQpxLieJ
rwjr8Hmb9+AzCq03X9VsZSQ2kacsc69TOmB6o5gYV83NyCgAI+Rj+t2GStf0bvuXr8XfB3tKngpb
THhz2PWpnBf8ItNabkBv/T1WMZfpo0Bd1UnUYvIAKixUIFygYamgnU+go6esS+58ESV3jMSec7/w
j7KF7lRcO6q8gwCD7SRbJ56LCXFnZffUbO2V1jTA5SsEpXPIwrKpSqsDLa6QL4QXcCDV0RQ8Xq6u
UFR8NJoq/nvgl9QmXdyndoeLM2/RnWyCLG6OYBgx8rFqv1w2eXkZAgdDTkqB7kMCupvSyc2VbOpJ
xdQkQy0ibyl5IyIuwppimNHGTDBC5Du/tkNKwLcd9XMAl/9z3yZKYaxrOJ8rN7OOGFFbV97g+uPc
ssFRXK1cNR5Rhrxt0+vckNtKCsXetrWj8f9wnDynOp/l346bf7r8Ce8/T/5mVJ6VN6rdfZusO7fL
y++wEtLVVBfWOYJOAqwgM7BNjMyvrdMvyYBqr0FEAkzErnttRyXCFkkT0Btt4wlG9lXu0QzFD8eo
6oehUsztWFkjgtUwutc7sI1yj8ITBweByotpTjMUvH6coh7ppimGI6INTB54kN1aWIwtS8SdL+bU
PvECgc/84rtFEywwI3q0B2G/kGpVl0o4DLcxnsr4o2TTUZ7G7lz/7TQYSWgfp6FsmtOcP06DdzGZ
SLX2jlmaYeczuv9yLq9GmSR/JVcpnuZ7iHM1CtOELGbcYGOXeE49+z5MuP/lnUz2mBynXVNblVv3
ehxN4EgYGs2wfFCFnheeqig2HmumNgsSUj+bcqtsNs7gzhWOYp97TbAfJ4MYBh6q6RLfQNS6YSZ2
ZVW0d3JhTkujJ3zmoQGxDOve4vl0sEeq9IJSMe9rICD3Kro7tfKLu97zo/s6yr7EQp++iWbsmKQk
6tWr4fnVTRJi7cKGpI+YyunK0ySibFfYQ4Llh++9dB6vw3kHU4kYH/VMYphen99K2zRroTiVOkd2
fpbGvfczJFF5ePa8vWQFHBHohdWPYtkqcb4DvcCTXIkpqQS38U1Rlb9LkRd3WN/ESBt62AFcLPcJ
aHJP7ZNHZV7EPVJ/18jvbT+mZVVnFwj5jdyhy6nCaMI4OMuNxQiT3c/c+iCbipLXq9nQsIDJ0uhX
3l+kBwLVflVAeJuhoX3L86FEBdzo1NtXtrlKS6v+GrfDKrcT+9Vizou6Qxi3oV7Xe9+kegvxcPGo
x/kXuYcdDndG1qKitMUjFgVgqrpI/zq8rwWW8rfsel+Re4VWr39973pbuUnMxr6ZMjd8HEyiVrgx
Pedl2Z/b2UbKnJuIJPG/mKS2tCuf284hKFYB68ebop4s4zJby629yiV2Kaq5jhCv2DwR0bnM9Wqf
pHFpX9QyIJNCrWFG1XFbn7EP/bko44JyMK09fvSnBl+43OOjr7GxClVLsReZO5f5vh8f9ZmyLRP1
bx4rPoF3FkyWtHWvdvVKwXPjrU/xO7CmDsxEuYvc4PGWx7w23H90ybUy+d5npXZDos27yj1z23+q
0ipAlOs8C4J8B8/XX1yw+Aez4+VRpoV/jahQW+aqEm0HEqjKoqaAfd3GSEzlZrljqjvgcCpRLvTS
NJVF5irNOfKTHWls7+00CBgY9qUtxHP3onqiu+aSPkBLn1vpLy0doweuP/fiWUl3VbW4uSVn09yK
8eJODDITBS96xJ6ud1MZIr8meWctup46Jvj4+VUuGsuzj77lndRJXdalsTQbR8O5027urCFf2nOr
dDqNBzAA+HDQr7IVhDFzirrinThvzJ0CVy8Pbq1s6pDSd/hHhatcq774AXOoCkPoLeUDw0MJNtRW
yvpHkRCb0kWDdwCmOUA2oJ83mXVKoAqusiBPvgCBJa/ErrWX/9Vhv/fgCkfZpFFi792oaq+eMgtx
8iD/kW9Tl6ohUzP0je4l/cFp9G1I3tw6yGaFkcuQk4uMino4y7VwGClPet+5QgdpHTSQvweFd43c
BUnOxqxG51gzxb6U88IXWb4u1NJeynCC7JNredW5xxjK66d+2bTM8GnAUHMvGt9iXjcHKz7ONGJX
dZF9bxvIHnycaewCc1OFlr4ht/8tKwb/r1HLF0ztrNeJr46nfxbfk1bG1aoM3UOZO4J5Nco9MVTT
0/tBbQ6CmYvz1c9Qd8mDXPBymw5xw5on0g+jVvWnuCgWRlCPL1EaFweVxNuqMM3xxSsZAUdpY51+
s5s+75b9uls/hAazfarU535nsPND1gXPltbWPHrN5mky0N4QYe1fq9hfF8AyyGZisIBPVfFj8GHh
xBg+PPPQjlZdaVhUBrqYb6jWdEQzmB6HHEKZNUWtS1ms213jKr1GcygYB9hVhRfx9wlrh4Vw0/h+
0JVxA/NHHE016056iQ9aXBv1AyoBRG5J2PwIIfB6etX8bQfNsxoW+nOPGdtKZFF4E8emsrHzYRdb
RJYAJI9fXetVJe1I3kordmPsDwjTivFrXP6Q3X7ofeqmUixYTMPU3mHF0qwVu292mq/mL3WqXqgU
qwmr2dltMESPpW5lL14TM03UgbPKJuyYciGYqFwEdOFHJN4rebQI5NtHi1ZNlecvXoZnnifi4igS
I79rIsI+pjYgrY9L47kw++3kNOo9OLPstlX6O4tM0nNE5fc+KjtjFTv5o4bmjbgJucUsJ0JhEsWE
/6xp8Q12hcYuN/W/ZKupRWcucpGKs0FwR/Z9LOCrJDdKaAFRItMj+525S/YTFyFMpWwqdeGMVXuI
umh8KcMfAQ/qJ+zTx1OVtlQVzd1dEGYrvZhakn39+JKMr/9zr8l3fp4rGl8NLVSecj0kxlI3wU4n
Un8bOG64tZkvLoEe8APKAJp2ifpz89ZGwJwtgopyE2WYnFuszh0sZeoNqhTt4s1dwui0m77tlnJb
PkFJcKbppDiAfDWmz8fWFu0x741iywt0vLZhh9CIu/TJ1ywiEFXhvdo9PreFz+XODHJd9jXWdGSp
FqLZQcnJHut4UFaRWuBilwE9Fk5T7ibGa1d7wtzHwuT6JdXUJwryzL/j8sZiyr3I/Vhd9jlq0FzX
2r2CS+bntfF96//cTxHmC2Cy5j6quufOnqo7kcX6OSxgYw86xVZ5DKUM+LR5qaYyuTVG96+EpM+X
UR9J9KTqePS7OHgcMXqW+9uuiSFh49rcOWbxpSUx5QQBAjiy8EHOlDMVqotxU3+hYhcr1DGBIh0B
qMfycdVMk/OlUNvXOI3qW0ohLF6J3rQw9ND90nd9Tk2Sm55TnyJGxsK31bw/b7xsza867VuI3C96
9WqGivklWwxF5F6GtOXP4QfmqjMMBxTe3DcvfCMyj4FfgZaiJTfaVvNzrSnJAUSNle5k3xurKI2m
dpu1Tft25o/j5MG6AcuTqvcyRYNolmNz/FjwzGn/d1NrneY4zQt5RBGn1n7qMWPxole379Uz/9NH
14KDCIgqwUKIZp2b2GHptbuTW4NhzNfRNJKPlDb1QKw2dY3HjWzqZuzuXMW1MabL00e++RjADcB0
uVX+DEqKXt9aVd9BJkmOctfRQokdzBmU+bRpHmaPCbnrgOqvjR8k5coETH3PXEJbKjzOd7KJ33N4
7qziSbb0eY/UQrskOk89yj4vbNJ9bqaMZaSE3zKaTU2C6fp2RNWFG7L76TqqNX1heYl6E6n2nelH
3kvWe/Yy4OK/OlmOO4nSzaVinX5uxrakCLkoH50kKxmTFtMPgzmjvGvQ2v3jcAZj0xXsy8/D4Wyj
jWuncm1pEdqkmtsLSrF1Qs8AsAth2ZMu6n4fRImytOYmcixzEyRasJFbjdoaVrEVTDu5VZiKs6hT
jZr7eeeyaV+KPKxv9CEfngaoP6XZoG+vDO+BQemiV5kBUtlX7YDC5xcKYHKk9rB9tIra6sxX0Bky
FnyOK6daIpnD3HHeOoXlLoAeew8Sob7TCQnI7ijStEOYMNOUBwVBnlN2q1BpOR9UAEOjtk2sg3RI
75I4JGOkKCTg5pCTXEzTM5bnw51sDFkOyx5z1J2cgAbl+HP/yArx/iqy5yHShzsrCe/7UK8UssdO
uPe8QF1HuGEZFAFb5qVHxnXK0e3/o0/hNUTZsN4u5d4mX+hFnxdyQ41G6tQYFmbzdGmiUo8NIo++
CvOHobUuXde6l9po84egxDkj90dvKzdW6hTv04Foodw6JjjCCdvFdbwD4E55pLNJleJ+6iwI+XMX
ljY/12TfR9P3XJjwH/v87hBqL9UdSXYu7fpBj3rtS520JRrhItmgs9W+BJo4itguH8IhVymcnNpl
Hkbaly6gPrEa1fGCx5Z/mxbKszwcD4h0WSZ2wxyKoHVRBv2ybOP0mEy68awmNi4PevpA1sW44nz1
KF/mzhjpOy0piCnPe8mD3MZOjnLrfx8k98oQd0czHY+605/yhG6WJX005ZoUL8g1PQySna1pCE+Q
MlhYEqOj/r889tOp3sQQ87Efp3d4q6zLrKkWnkCtY+VCrd9W3cGdkEhCb5uyUt/bvA2jlS873zb9
44DMGONlXol2JTvlYupNjJjfTojat9/mhXtXlsqKxGcQjGsLUOWiiQDh4SLTq5csdKeL61VbHpUD
Ya/sZ5fsb8xixBq2eP3ofzs07Ljne4fnmNFmVLaXXdlfKGmTDXmoY4RzfTM4Qar3+GH1+5nJDHzr
tAQl09z1dj5Dh307BvpdhEdwXbdcL4mnJBfyEBMObUjaR984v7XkBrmo22pP/ZZBzRz7fvQ7FFNe
MmH+CNMs3pnyHB+72Hy5yyqC4fCPHyFXm84XKxPjb0h7/znh29HMaVDFGq2O+/P8G8mfIChxuzS5
fdfbpVh0iGnWMssn831J493EvgO7dc4FGk4VnE0zuP3IBSJ/wxp3PqgNUw2f7M65IQCdfTqgnQ+X
57B7s1wjhWzwWPlPQvH9p9gxg5mYxyoWVDGOQpu49NpzlfovEbrp3VurwCvC0CMTtsC8NXK4fIqE
szbzFtknFxk1kMNiUjNgHaqeLY18+OdmuXc1HwJE1t1GsfL17ayyT55B7hKFbnUM0xih5vsPlqty
a2OOxgJ1vrNuAQGYhtMdw/m38hVfRURCdARlKwtrHP8uRy4PD2rH2TBdU6zkVmSN7rJFW0eJBltk
n+1kFLbINuDbWQUFjfCtU27/efIIGtTE1Ffu2AfJE4W/6HJR095HhX+icLe9+C5OGzjpVBAgZuZA
niE9FOXDNKGrfds4OBRn+Ji5UP9U3LdW3l+BgK7kRnkyvy+6JXlW6L3z2dwkDIAGJ09yozzIVyi8
VeqXFrjTTma1vNwh2EfZGG4utth/ymiJxnrrl/t+RN/f9//HOdr/7Puxm1x77/8IxMv+zHXezi1b
b7+HTsFhl91EVRafGITVtzIK09vN7W+6JteNSOeI5lbuSmnsreySLRm5Yfr6uwPlueSZ3w/MBPVw
vzmXPM37Xh+nl7taVvV2+l/PhV42Ov3aJQ+U53r/QGIyvrrVPKacY0zv3XJP2Xr/BL853//6Nn5z
rt98qP/1BYlBzY6eHX6zRbG1Wse8UVoQ1r6XZxv7//B1Xkty40q3fiJG0Jvb8r7at6QbhswMvSdB
8/TnI0pS9WjrPzcIZiLBbpWqSSBz5VoButhyA6kIy3tM8n/knPRYhWIu7bBHxXjejoqkLs7FOL5I
a6JO9VznYwwhRtjddqgVaT/kEMNwydt46ZPdO5ck0wfEsVr0kfWcPoyEb6OckR1Xt4m2hRGObSsv
MxmOONmvlXDKTxvKRtVCOvN5xh0AjU2aoBfCVhF3sQ+R3nqPThgx0H6AJHqlQ+D3yzek7OnLUsvW
MkROAMFGdXJWar4tm9eaXnEsvXI8S1foki2s8miht7r7KBfpLScJSA++3V0DdHYbmLDtpfTJlV2T
wc2ZlO7m7pvMJz8A6+cG+VWWo8xpfJGWLFX9tuSc0sAJMEfK0tFsVbmeX/8beStxifSpBUCZ0Q2e
ivFL5BrRqlIm96gBa+eMEb2kwvvoT5CV970pOQNgiy9NhrSRp9A/EmhNfJGDmoTJ7Spoi3YdtGa5
/HNiDi7riN23ZX79sGD2SxN4H/DhEEW7v9139nmNvmwEf1LyF7mFBak4KpQ0CwoWiM1OnnqYGnCA
PKNHG7Vv8etSeuM4UxAZnaOiVplsmGO4vHllQGDUs/Ca1+34F7rbYb5VJH1O4PL6bWJzJcBpHOXQ
pKl3RNkHjci7M88U8i10zvuiVft9lPPgBp0SsZ0KJq8ALan2IIZm721O3uV2mfqwY4dtv2s5LVzq
kq6Eng7oyqhjZ5XVEzr3ITpwXds49hZ1rh90h/ao6s3TQwu33SzALgrdtbdDUMy8Mmhg3abbKvHP
U430FQwzyMPM9688c20ag8MfJP2Hhd5HiM+LFMw0HNvSR+vuzyvF1MdmUajJpyTurV1da+FOVwvS
OkGWmeTC+vBKcxyYWBrw7q5wVp+p6uGly0drL6OGzGGBUGmSMPu5YymAcsdu0ddFeF2lt+USNLwH
LSPoboOZonnV0N1Cof4/EzLY1RBbtaP0oEP4py2kz9MLE9qSvbyH9Nzv1iA8u0eb5613QConofqq
NCrdVfMQFIo/Lkpn/KZHio807W+fvKxHKGsTpMSl5f1eJk2lcMG/NIWy7Bo20A45adnVRwNpcE5M
LwAyTJPffZBhegwZ8H/9TptZa56y3dJu3ZqS4VaT/NIZEhdrle3aGohg+Cwn++HnJJ/AuHCC5mva
jMtb/UJHseA6m7dShzQtZfpowuLw0fxjrc+shjYJIrlhcqC2Nz1TLNaXVdbFO9UIp2ddz7Sjwzt6
IWelr0+bY4IyzFW6gsk212prQ6Lisz4Mje4q+mp/j896gGRdrBZgSLllb3ot4FiOSK34bJHA1xY2
CZ9LVjnFxfY9lFXNkvRxMGDeJ+YrOZsGgIztiXrZSk6LIM5WsXTOMX+u++8NE+pRy1Afpm6VRIqx
0czUc8EVtGDMhy5Z3+zAqsbrVO4izcqgf5tDwJr+DJHFHyt3g7UBLRPqTiEnzEppvoe9626qOGxO
8WjUtyEwingBgmqk46kPydVZ1UK3K/N9ynMH6XW33wAtNd592iAXZhOMZzfq1b3rxsiUuWSDYj0w
Kd+m1qUg+TAzOETfgplVuigpfU9usosCpdn2upm8eP73P5CQd/NviMk7gLIzhn4Dd8BX1YY/DJSS
1XD4+XOHqE9IsZTGDSMlt3JyoPj8wU9VIVtNqDsc8sI7x7ZbfoXBT6VCoCWvGtzQK0AoNt+datjq
Y10eU4TFjyT7xm3b6MZVy3x9lfmUVoWYGThqI/tKNfoSxvqLChXHY1dr9KDlrbWRmXnbNymLdMI/
a87QvzsPt9M63Obn3oZMUZ7S5ZqWP7sNmtfG+31NUSr9u3shIzYtNFH6qERm08mKaP+FmVFAwyOa
Z5WM/2zcBqN6VqKgmasJzFeBvhz1mqYc0uKHOqD/IfHKx8A12kcBrSgl8mInf9GYVDeNvaG1lL+S
OUCI3KCXvJemBdGIXBSNaftcGuVOumHe+blI48x96uIEjtNUt46hMbyHrRs8jVERPlWWmDYV8kSo
YOKTQ5RqKG1PRrK7+yCeOBje4J7lqtiFrRIYADrJv27kA63c6UGoQ0v+60a6G2qruuRFc/e1qfrv
JDxKhEGJCogIsnWVQaJB3g4aARrggpO0SbzDnRdTQBu7PILMfA5yzAxikXuQUUa0ysHCs/4QpIZB
wR/HHC8jw4xXccHmwltlw5fGKLtjb4o+XHtRcpQmsjKcb8zuld4S0O5ZlT/Iwc+1/CEzsjXJnP4s
XVNttYdg6B9LK6qss50X1iYE5+YaibtKGm0XWSgwZGGtb2gVGr847is0U+nnMk+THUnKn+48fu2c
jqdfDT2Ao5IZzbQnKAo6vnWqv7dnU3SKewGXuZMRrbi2Na0vra6VzrIbBL/7HwMUjzsrEeseCbhO
bBynMf6x+7eWZz85zim/+nmdf7HzIIMkTj+pypCvB+0fdTDqsxwU9rC3q9ALopWlZTNpYdoe+xQk
HESUHx+4tUe+HI2kTVyLmN5sfzk6sJxAZchGNaX9AyjyNs8V9BBhtF3LydI0AP2qkdbB9DTtpU8J
7LllJqIPxqVP4+R03op9kPmlc2tj6QuP31SvgyeqMT+KQDG/DB57SCio0ZXKcgADEVxPckGsdh7y
UEhmZp0JWitoVQSe0HfvS1hmf5tjE1DCT5v4NhvLWWlapXK+mb+DI0qTj0EfBxDOBP8UauSh3NAH
a7rFtJfON8PjGOfTAmJV7cVtnOLBU529nAw6XEGDjPvQ2k/SlSXRj8rIk7O03BYud5Yc81SNVg5P
UopjdqBuwi4tTo5oELyVl3Q0TmpqHG+zQSxQXIpUXgwJr+yhjm26I5IchE31Ve7PdcB+SzH7awHJ
eQqyOs2Nns/Bhy03l2PYkuWJ/TJayqnc0aye7et0SqHFW/K31+3bIKJv0s+apS0y7xsl/4WmdfYP
r0EAxzTsgpJVRXHzd2xe1Q3oasOVsQCMzddSJUmZN+0pn2voAJn2JFDEF4oHQLX8UTyoZUJHYu76
Ozv27WtjUqBO+1w8+jSSng1QWQuJrzJsXZz1HMLY1hfGqzTlbJvp+s30YS5aDI1RnSMBUqLSk3qj
RDZsEV2vPU6kAxGRivLvhd8cLMM33v8WkYUWJI2TyKk/kB9P+3c+gLlvH0MOMh9u6VmABgOI8j8m
ZAJ90N7kIjZJoXG7jx6GPxdYEfXO1o4VWCPn8nDN29eyaAaieeFZ5NMGUivj3aQ1hhZbhGPi2VQG
+rkgoHQoe39cZBiZ99y06odFA9o0SlpfS/oWH60G9mTPBjmUeJlYhdZMt1wF9f/aStqIlVzTz8xV
JEmNtfRJIivpu98HJYCAnlFCIDlNQX815qVsVP8QVvlw9eAFsxdV0AFlK/qzUuK7TSilcUmH022R
37v9tTec8DSk0y4Kaztaj0ODZKwXfm7pAIzWhqYM2zqh/1sG39bZSIWsjQ56RHlnUGr8NJdK24p+
GMSe43G4ynA5BJ32NmQQdqZqRhczH4f8R6pq5LAIvJo05T/SEJmz0Ewnu/lksIyTPvkRyGDoT3/G
3T5PaRvzuvtndV8nl8h75d9ojVZov41Opl7bp7DT7FMwjiRq77a80gu7WETuWG2kOQRZ9TMmWg4Z
jONs68QejMezalTUjkyw9Rd7HlIlVFYZnMrLUc5IpxwaQDfIGnnGts6T/lJ3Qlxuqw3ncwkL4xIh
ObQnVD36VHcPDcy0ACRr9Ty1fP7SPVGEXjdl5d6iyOK/dkmKIi8woic1SI8ySsRlDs+yOi7q2i1X
oUib5WTbxoMdZuaDaDyNdmCO3rPLnF3SX3vZtm/S7iz9ciihe1l6w4D4dOPSphp10wbZCwiDG+R3
B2Xgqw0jw+PdlwxZ85jNg/Q1DU0NMkQOSZqIpZv4EBK5QWVfZqXAlypq4YXTGhW24UE/GuFgrb24
6N/G1HyrCsP+Uaa0JyHH9/n/DC17+01BM+wHR1ByuO3P0MCgqe9+1yxwxNscWsx3rf/3rmXbe0hL
FksL1MODToP0yqlFvq7Kgr3p7CvGqN1BpD1SjPnlgzahOY+oGBpzhAyTQ1QNtIEq5aWyfefByMLg
OBTJ0zAZziZO0O5M6Ro/Z1ahnZuqmsaFvPTG3lsaat6u6s7/5cygBjrL8DEG/UguYNjKaOn7sLqb
mQBiTzs2I5U1gNjzfdO5oVto+oaqjna0SSn9xI461qlwoMsaAnFQXcj0afnJn+ji8ylraN5SmnJC
09Vp0RlluZc+9jj5U6odOR42j85swAwB5zcCGQs5J6PSwNNWepcqaxkiJzJVedJUj0fQ/KO8AqpG
2LE395+OXOu41Yakv/10ucg36SEqgnbc3X86BNuLXqvjg+qFL2GvT2c51CZ4mUUFuLcaZmWGeULn
Q+C/wqnID0AafDPHIVBvS+JGsXfeFD6jf6qeGxshSVoJoQk0kCODJGkKp+EiB7vzhktUUCdAOZN0
2H/8dhWsVVTZURkkFynTeXlsiiNtg8ZCZv4ivxNHP+PdbQRxehqU0D7p83OIZizrg+nnwls5EbKW
MuRvcXdfTblBn2Yamvl2chDzlUunFLJq9gW9j35hkYWCzMMOn8M+Kk5tNXy55SnmZMU0RwRsFA7S
9zuCNu7w2Qu8dh+FWQ/lwaA9mDnK716YTV+qFhiwrunpJW0bZVcJpXVpJiUzvgChid6n4bhnx/tH
Gs1AQ7q8cm07vcL6vEGDq0DznEjpkldTESOuHhq7P/xuX3VLxTceaTIHu01TDnXJkudl329KkEBX
HWjYbiwgf7a9ulrWUElsUjTeH+ygtx48iLk2ZuZVSwhb0ap0UVU4+RX083OIHAASxudc7bd6GtCM
Y8ArqJecYaWOZDSGxcWIIzovhLHvUr0yVhrSFheVYOmTYSFISdQZKncpU2mire195Dcvf2bcourL
pPItj6GEfAKsAU1kM+lvaMz6y9421Udv5j6FkT8/0/wKW5PfBFtVren5mTigZ6b1Y+R5Om852tN9
QKm+O4H08/RN3Fxd31CPcpL9qbqJdCg9YPk9iHkI/Ib/Rnlpj3BwyqssS3WQ7jMlp5weob7YOGn2
5vQGu0rS/8emhlRgUVM4/3np1Z+p+qIOMAvKIF0abKOqR4uGz0sTTfLmdoG9dSPD2xpkkF9dLb06
dSC+eSXH1KxJhocKgdej7yJ/4dB5/C1Yy/kAMruVM7XWsaDgQLUJRkpQCj1NlBZMzu3nXCC67fXk
unkz4hJ283PyHuYrAx2pYdIsZch9gobsclK7Q6pE8dH1YX0AVRgf76b02fOEvJJD5k+AIYAQkx6N
jHZVSPuPoH6qH/2szo+kUoInP43+UUc4Q6U1zad9Oim0XEyP0tMLoR6j2Pskp25BMQe9eGzS1X1N
ZOThsq8DklrzXeUQa82emnl0kZZqe/bF14rN/Ub0yDg7hLLeM6fZtlQyr/U8yCtr3tBRzzJvE+7g
0w09JZ/Avukk6mr7Gpmhc0WVrd3TrATVzn+Wj2hgrZx8RDp2jr0tdw3jIYRF/PDzbk4Mv1YMBsQI
EGutIjQVVkWDTIk/614p4/RTBktxM+2DSUHpZYDqMMoReXIDc1rl6g8zVrVTRjHpPJHjnFaFW2gr
ixfZWkJyvMbyL/k0/mwam9tEXN8FHOSn54Qj+Jbn3tznQT900hVsEpvim7TkkDqwZC7k5egL0GF6
iBSAq5zvIfIq1sMMzdQJgmINwdJqaj6ZSms9p6O7GGvXeLRnS4Sps4QMAhjYbNatYh0ypT/nYmiW
sPlUm4wtRAx+HbVU3nzevrYs7CZTADLb4hKZrfM4BJFzrXi+3oI9DmFHN0m+J3IyiZxHDiEpgl/V
s/Cjt8RBxWmhJh3oAmiyvZkve5wtyY0t2bRzvgX0U+QZZRc4lvkqB6vbMhmThepfl81s2k7uc/K1
9H3l6x4H3RbYvF/rUG3Ol7qpgNLPrd1Hn5yW4Y7G49jLPX0lo+XgB6Dbbza8deRjuoJtw3wzOTi0
yoCcoH6BUNohcrrk7NJusnNGIHCzZShJAk6Bq2AeRioYvL8Gqj8h/Z6QA+C8BwrSqx/MGAYsWtJj
B1Dmf+LkihyqK950PBwrx7eOSjGrc00IANOiRGORuVFCczghWj6cdC3kG/fbzMNcyQG92vECeKS4
BXrztIyBATnrgAv/WmP5prVOR0QsWhVK24W8JfpKlV8VV0RovGurqy825B0HGzWdqxzGJoanUk/2
IBL5D5c+YWZownW8Fz44G09/CckKHWDU+vtasLcrBSKHJLrEjVquJnozXp0whyoDoS/fqpVXemrP
orOmh7LM2beMkQ9cK4M6kwZJu89sGLLS5hEak3pfDX2x7ZxYe6lL/YeMoBPxSBkt+xRmnlijpmAc
7SxsyDTYjrmrfa/Z/ZXW5MZwImYSlJqaYr5wQI5/IEWRMx9oUGynId0eerw//hs4xdC/VF4MrQF1
nG3cWt+Uma1EDu7MVHI35ZVoOroVkIn+w3+P9ejJ3iJa/U26InLs1MIlA8rv2+l6D+QTgkfpz/3+
0gwdWspNqT209ASvmsJP1tKkBU17yFC3oQmz+np3yat6GFEiZ3ccIrWG6E0x8XkDXtmWma8+yBD4
OngEcLpbSlNOqBmvBFcxVvLmxphtMzSDgfnlyj6K4wdrlq9Hemm4VG4O8m4eeLAlK+SBtZVataW+
kNMy0BjLQz7AtBg6wZcxTFAPm0X2Msetdqo3kqnCGkf21ZWU3MsyX9CZNEP3htAaTl0ZfmqoKp0t
0LEvfhkGK2Pqs10VT+IlGkZ7W2ROvpKzObIEZz31v8rJisfjSVOirxqMNVddseOrOQ89hzIe/3YJ
rdCvCXk11GO+i0f+tqXpTUj1yatwUOzTxPtU3gRtHuD78lbdFG7ReghPoAuscxd/KvMxOLrwuhzt
eZBXf/P9LWRIOzoL42n1/186dPA65Lq+luoHd2GEuymvbjoJclra5K9/aiVkv6/uE5laCwSINZiu
5tn7vWJ1hDfNhe45HAwLrSHVLfahKECzwSO9HNQpY89mxcqum6rsCKlqdpRX0zyDVNfGdMBwe5rd
rDQV5bHK6SAbyPNUv9BpNifksjpxTmhToNNX5k+jNr4oFBA/J45mrPtk7lvtMUnGL7rUq2i0E8ER
LpxkhUKT95RP1raFL+hYz0Oc5WO5l7bVq9APdXq/iXo92jvSlEFaaPswAM/xt8u6yd8MOxn3mlZR
60tLnzp8nzjADRDkYVcD5ULVZIi2Wv5xmC3pusdJ0+qsdKnYojyWmbtvSqt7A7Aodko0Nxg1pvis
g3l32Yh87UGBrlu1VmZKEOOJz/27hxrI16wteFeEQ/pArWmh5k34MDk+jfaqnudLKDmmVRDEp1vV
tJ0rpLLcGRds/wdYv6Ql/QFHtAU9S8WyMRxtadhQDAeJPz4XajMd6deFv1v1PsXRkFyBdFjHEanr
BaJY7RvJhYjybZBRg8VMoHHZ1HSBgIFPzaXljsYmlV1YqkoTZZ61u2wM/Yv0yass094D00M0NQRU
7MyvHmseKtNzr5Y/vKVZnx/ufpQr+5Piu1sZAMtsvxc6+nZmrXiPgQ+oMEYDhkRh0C/cpkfDcm6q
baMwQRxA+UxD+RVKLtNZTWVknzRkBKgy+NOGF0a40ue277Iw6oUa0sBkTa3+OvpgM6R5nxXCbU/S
lLPSVFu6bbrCTuJ/6aGo6JrI/Z2l6NMqzGnqdN2shzYjj1GspOWziIxvQ+TWVy3vknexG/qpeLc1
U1mrbJN5tX6fHPBDknkCcCr9SOa0uVNTtBQDDnoPrrwfA9gt0CYrUSBEAcTxWuvGgJEGPcR1QYzW
rmTACOvaYtvZT8g9wJJhpTz/gtB8GGIvpB2XbvHAKqNX8FoQ7c6+IAgG+Ld/zcor6St8hQ4Ih9bH
RC98Pma9X47DNGxcJNxgFQtQ/KzDKUJhUcF2fwgT6ajQnGpk1Vp933baxvdNhIalL6N3qYX9yatv
MdKpWZq+FwT+4e9rB6ZHhPCqaiEQj90aM41A2UyP8HdC3ehnKlJNTngGPJSsA1Thl0qQRme7Uaia
q4YWHdokIsGY12KTZ2r6POWFvVCpT3zzlGjtQx72r+cY53bwYnAGpskrhJ9QuTSdU5tsdzFFxHOs
F+lStGG+Ql4eBdUyKa3tSGXHZKN8GNMIBJk9v/tcvhEHOtsR2nbHS+9m+W6MjGTqF/Tw9JyyTOUa
t61yHZzwU5THCM/MlvSHeWIfYk6u6OMV6IJ6VvwEmCGBkRKtem0AQzM1lUiWkftiwGHzUOfiEqiW
tgsrlGYTq+bwLC8/DGHxnnucm++ucWLnCVzMmVsbjohlT9cm5Nnixkq/tdSoi9ehOz42cEEc4nlW
hnC2IsGnhmASOnDOrevsUaC4kAIdVYpjoUrrxvQCNxHFtHbDw1J5NAPFf0T2CUiIrn2RlvRnVWTC
uOr4S0Qk/FuYJQaxVKtcbGWcqBr/Kuht5mHuPpsWuppxmGkbc/TLT/HYbQoq7N9CBf0AOzKni+J5
9ZnuYWUpj/eJcBcJ38bPzUxWb6BydOjSrDvSe/IpUJAeyszB+FrE6r6RpdN0ggAaZsgfbZRSnfKr
4E2LTW01Auu5Jp3V7SZRmihwRjpNbMZrY5rQeEnxSwRj4kML0mNxqxV4I5mwP20xzyvmXJtJEvJg
cj3wZXtdTn62l3XnSEsvLqeSY64lvFjszte3dU15qXMiuMncITjcyk1aoD/bdCLv26qznZUNJdPW
qGxkU6oe6J7WZysUKZGfZENGlrEtAGzqxiczNva9ksU/hEGSqw2y5KVWgnEbAMjcZ/EUrEqLw4VU
ezBJMLMTR1zmIG15lVNP/emUthyQco7X4HmuFQ3nY2G69Q04ZZZqsVK0OF7lw8zPNbpXaJZ8yCFF
CypiSKZDPw/ySg6egXCyHYdicdOLrTSSlh0yN1LUtad366b92jY8yHNn5q2DuGCQLAW/ffcwuUr6
53sAFXCBCnabct7CZB3aUKqUiZK2HG52aDeoTCbtd8m1XsELkS/0mfPqxr3OduSg8wH+dPLR2we/
Enx2I2KHoF3GVYr0w8ocw/4q6qa/yiskNjj5G52ylr6gUlF3yNVxhGs66rf3QBnthcX3vEny/R9+
Mk3nyhTmNvCmh8IuvzRa3nI4DoxXp8y/FEMSoRkjFQg9RIHiYNhCrqlfqY5ZKyWMjBfwBKAg4Lfa
9kJTN0EXozJDfeGLvMppJL9d3X3l3Wc0UNpZCtqyXak9eslwCey6efd8av3CQdtMmpCxoFybxNCp
ZVbzDohi5gbNBDoWmIYPKCpx37w2K68k8H7INbVh8wyrXXslg6BjjFHm4XEnzUbrnjMA96FeKpd2
0OOHeFQzYBLNJ2nJIW9yHySgYe4CRXiH3DW9QzoPHjVFXixiS5MCBXzSXBsvLmfgiaa9mLN4k2uk
yVLO5qFqXfJAfZTWbcEldRvxEnpZsUaurF+biJg9dEByNhndzqMfXgEZnRU19rY1yP5rOQ/6FIU7
CPeKxWB3ibUg6VleDTUe9o1QP0mdDemqcs/bp5rxxa7SYjWaEcSWWVUB71P7S6ppp4YC/rN0CX+E
RtR1w4PXphFwkhN9I4m+dtWqOcgBmnt7y1kampQ8Prh1+d7XqtiAEmpuJPUwC0BSP2aveal50KXC
Wy8HXlzdOoAFn+fGL19ZozNcJvpeLprmlXKyZHmf+f+znHJJvSIXyTE5RuGyjdE0loOrAuRaVOHU
LDL+w6FvYAbUG0qsThcwdQuQbofsptDBT8p+gs5CcciH8YJD6C/unj8mRECvtAt1fZ81iJjJE8bU
RJU4ycOHPGdMRuXyJLLFYmzJq5VZsoisfHyonJqmv1wn4W3TOLxAgjo8W2W+a0cnQnfcF+/1xI7o
VkosJpqGrVQx3m02L6FZWq85beDXUVf+kW51IhEIXMJYT+YwrrU8jFfqnMPPYfvaWXr9GVFy4DXh
nOu/T6BV9Vla0i+lwOWVXAUr82dpjbIYMA/3SWhQlsHY7tDl7A+0RveHNgh+Xmnd8NH0RE+GPo6e
3HpyPPQCgBYhU/IprMdqn/pifCjFCzUsgeLRvKOzI+BhUzXx+h1d3mZ289KUOTTUJB7rfVwFlCIL
o990gHJ4M5nxgTbVPfiD4NjDJLpoUQV+KDr/k0uj5SeQkuOWphT+8FovgstfbxcoRYS0JibtWwWk
g7pp9MktvPE4hGELcJlVHjwFK+ECpB2j8MVA02I16oM4TkNBzWu+Uufh7rubaZ175eJus941c30x
sdlv8vaaKGXJ677KvjcDaqbmOHwhmRWvC8sFbKMmbOz4k087xWTbCuAgbgLxkrQg67oMRrzbLMK3
T5ntLeSkdGl9dElSK7v4gJjQVLXiutrS5J7Xj4rbtgvdgCzQ7SmRysEBV4h0sMPPHKt/Y5Cq3wGu
vTRq278WBbCbIXbaraMb9cGfabfK+Mfk2slb7HgBr71pxslUxrsxdf02M3Jv3WpxtPYgsFuJyQke
6mLVIAl4tRsvoWRmj9omUdp82Y1Z+OB0OU5VxO/VoBSk8VggBy01lQOCAo/zf2S+zmPeZXWdH7wl
eDolfIKGsdj2Wfs1AGR01Gpz27jz11qWsOTwe2KS3/7S/1XlitlgHSdWyNLWlKr1TrjWj9vbvmzK
7/ycZN9rYNRo7PivWeWHtjIbyBtzupodpbbO1jzIq8QNrbM3ZuoK+hlrmfZTOi2k8x4o3GxXh6As
pf9DiAf18xbs5A811i3IhbnVhxChwclf25m+uc8EJhWUYeIR26ZTtyD5DHntUO6GAt12aRlidIvV
bcIwiZmFtxsQXXse+PFpVLftTd4SPDWilx3sHDEcxtIJ8xSXMD0NpyE63Sw5EZnjOyQZQLeg72Kb
n3T/FMnRsav6R+jUJJ1iZ3hyeq3f+n5k7UfTLa4+D68VlMXhF8Np9nJNGlePSVnx9wbdbuon/1Td
KCiU++IpMdwfObmUo3RZZFcvru3upTUiQvHk29AANcKK1tXQxI8IoYLDVR/1WvhrjfrsSpo2u8qF
YhjJPppl5qMzG3TrMZmvhz5XjlprbpXBX2dGHb338eQcrKbnr74U3dILNOtAzRhRFnMI4bRT2Kl2
FZIpSXUUWk39NXGvPpQSB68Q+aFs640Fc/fezxCYUDW/3GuQDy4LgfY2NCbIekDpOnq7xo7eRtOp
19lc1AQ/2yI55zqzYHnUgqzxEW6aD1FymOYT0t28+4LmOpZJeJvT5qj/M/SP5ZVHTbMM53xKePQU
5+J4issTnARYsh5jMz/FU1ic5FVeGNTwpQ2+rDhxtp6OTo4sHWF+64EavE/e1sJIv9cs5WtPB70I
ku9a32qA+8fkGlRudKxDWETbzM7fAVte5SkAmr1PDl+11yjOAbgGsb+HiKA91ehUrbR0FO9jwNMd
prnq7I+KeM+tYNGJ3n4VUPVdOzF+llGG2Xi72IGFTpoWh+qVSzvPXpoiATzkaOXj6LR0MY7eLYpy
a72x2xClMAjLYrKOe7s140teBdFamQrrlU0ZmM9yyP8Zqhdemda/bjy+VrVbf6ojeM+UMktvq9VB
Nfakb+IL28yfq2s9SnlOB8W8Okuh9IjshTmV70mexS80KyMnn8XWprZ4IWUTrKL0Ln8rO5r/nUpY
Fw3OyXMCRTaAOiYa/iLVPCi+TJZqwtJZ1gfHrb3dMCR0R6W6vqpGU1zTTijbmb2WBEBSnuykUDce
AJHHzPMNFHF1/91J6u+gsKp/QmDvN3aeQaW21RnRwQjGmValYI9s12N/FIPTHxVOUBSCp720IHCO
YBwOyrha3GNu9m0uM5LhKKcaTYN6JoQgQJq3IHkXv4QfoelRPPEF2uBy4K8pvNjDVXGj/CyNuzsE
mnAJJ9glmszVt39MyGC03/TV4FXO0p1v6VhVplKNisJ9ncQCaWO9jYwlb5MzmpLWW1DEzSkK6NgZ
yUO+pUZV7WxDQDQ7z3pQeq3LePK2cjZqa3cR8Jw4ytnGcVElcvWHxusoT4dFskscvjQlArdJo4cQ
ym9aC1IeoEGhs/ZauknzJBenoKzPHgRXwbIzSv3qe0BBquix07SIZAdDgtBlDLvl5RaVW+UjyUHn
GOUNzduTAi2m0hjxXgbLtRyCIO5vTXNzv4tBEWvdC91e2Uh8BDyKwnyL1kS5pALYnqm1gj+aU0xT
n7prZNrrtQ+RwbODVu3DGIg15Xt4+0aLCljau/peBisc9Q6GCoteCX3hyS9poIYv40frVOH+3m8h
d8qz37T57KX/vnn+7c/6rj56sbszUbw4ymFqQso4fzEDM9Y59LjZ4hZntQbkR3PgdL/8sPDujN1S
X4O2yxby5moBe0uFmsXqXkHgWGUv4yHOlvcSxJ/yzX+3ZbysVtyKGdJWM3NP9727L6KAsi8Sn4t+
Fs+yusart+PgtAutB6yiUcs9+4lGu5e8lEHJYghyHWRxnR5tDnq0gf8k1AvedPBF/8OfByv88P8o
u64luW1t+0WsIgiC4ZWd04yyLb2wbNmHOWd+/V3YGA1a7ZHL9wWFHQD2hCbBHdZCw44AaQ8g2PYa
QE+vJB0a9td9NeOLS4bWbMGC6FfsVOG0+zwk7meq3mqzDo8HYSuJbK8S2aQnlX0BNVV5Uvfnq2eb
FM4OFRb+jnpyQfh0XLpkfqb+W55Pzd7nsb8lo1MUxQeAYpFNDZLslVuAS6VWXSccwZXrJB/JSGsy
FxRHpW+XF3CrfcPN9eOQcQOF/d3LgKMdguTdjdSlETom4tHMDNKw7/bkZlUcUENkB9rwtO9RSICj
E8DKfw7IPMp3ARoykVzKUM5IlN93dpqi3SN8wUgXPSDGEIpqgFcJRHnkpVKB15mEOQCXGYsLuK0Q
TaGpnxRIUJmLLM1F+tvtnR5oK8i4g5a1tST8+CuAEEEJadGWWEQagchgKKbKs9jdkAs5o5otRM1g
uGyprZuDa+0dt7+r9jySzPq77tKm/E5U/aWwCcWLN7Vs/7T+QYM9VP8f7Yi0wsA8wGCYo7dP3N5F
aQN3UayA2ZAl3m0En2AZ5cVZ66dGDGswWcO052Y2B9pZb8DkLnIt4icFKih+bFz6gxfYJqKchVuE
T6ANqDfIZqHJW4plP6MYU84KfzGPrZP9jU43MAmQLgfqPWqFYzDJRsmUgTEljp6iwTY/5ODdCvAS
D9z+JmMfWmmIzebaSok8PHuxtnkZAghLLqABKY2gHpDLHufc27T5OKsgiNNZn7MIvORVHdeoOCis
cWc2vNl6Jni9A9TqACvRb09IUiDEW1nzfgwbFGYRNo2a4neTKmQbgq55RLEh5QPSDWHeOGhm2lQD
GtX6TVSjHwu4kD1uLBWXGIk/pNVbnWnrRmgiiJFxVPeVvLN3eLUUZ7qFvAXn6adLv+lRkLmlm87D
PYh0K1JMxxBcbiTBtT4ODsoLlq0bW1lwhwNKq9flHUfF0pW839oUSLcsyJbRV/fKjm6I5JhJMFF0
BZyBcHQDpS568tzsSRfYS1UlVSqGLsXYmLInswCgZJikPdrjs/669N1fKr/HyvU4MEs8U3rPxrNk
C1RCvIuXqHNGGsV/XmU9UrGgTq1kn0mj1Y49+PsUvQNAR4IrDUW//LGahnegAvxM/u1NcHrsSKTC
fZrRoMrz86hB9B/843c6kDd+bg2b4TwY1U9ADsNBwMH/P4lxle9V0P9VVDkCF+2wh8icAcbY46+2
2Eb6gQYR2x3QRcDSkEsiPdI5aNSx/TZ7Iinm4DJG7/EJjRThk1/NKb4raCjHEZiAN/HYNy+coyWL
/qleRTcfwu0IMKgNmL3jZxr4EiXPWYSQcOVaYv9gKPO42Mccea8HwwT0E4QwkMV43clA91LgzyD8
ovgUBbScrj8j4b6eSSooDkBxLA+GFAmYUzV9z62wudGAyEqrZiRG5vC9MlAO86AnsbDN5gY2djTC
Tajcfmt9u1TpZskQ0UHZULSRx5DvbghSlzlfvhbgmtkxC5hPaL7O3zG3/M8eXgjCmUpM7+rIA+mf
jfoUcP+M+7Hrp3NomUFd9uj1SuccKfYWGKO2xE2gQbSCX9pebE10NygV6QEWO2IdOstbZtRXJepl
Ti1+DweOBpeflzGJuwCg+AwFn8Lc6QXar7Kjejchm7EhKxk65r3zUDh50pCt1eQgS12kZ4XsKkXR
hMlZ3YkIsjWS+K54bVWGghrMSEfW0LcB+1tvfDBooIqxOYPP07q1Ts9ubdHzJVgboIsBA3cDqgvo
pMEC9uoSkMxGFh+KGWTczYjg8ZbstIVtmnzTeik6CuVCGuYqTxYJd/N7vFYtHiPYjAxqRyXXG4YD
zI43s39i/Rx9cLzwk1dP+dfKBsGiNc8VKqiS/OsC2mWGZAvikEl6xb0QOVoQBewLs84PTRV1m6qf
jQtoXZzfVgCgS/BMIOMagCvmXwa7fD+7KEy1khTcAnmznryySQLS0RDGZv/OBjRtD0gBpWdO+N2f
kCQkB7b0W094Ag0oCCN5FEuqYjRqSWp0raMZAv+IJVFBK8lCOoaeeHF8qHR9WEzOtKuFYOEJZGcH
CteVOkC3FH9M45yiWRqBZjJSCI/EHzYV7dMeOftjblDaTu5aTQtho/207Z/7TWaJXAIvD8z2XgKj
FB0lMTPdJNrSNOzdfdiF8WlGKWqz12HUt9ZpqzC9+2VizvD2Qua+5Whxo2loJ/POQ/4jqFsP0X20
prbXRQ7AP2ivSV1DSbKdIa6AOsxqTz5k1o4kqsExQHgW8/2MmCmC2hisqErUDNDi/9D9V784AjM9
DqYH2i7qvb9WV3h7VLQUt6HDwSGgKQ02CgkrVoCEzfGLm9bTjHRrG+L8XURHUj2uJ5c+cQDfj/Ql
EnK4hl5Ls4kuieNUkKe2eRF450AqDNh13rJuG57jVQGlgYAwwQyFK34V0JQGZBWAsQLw4Epatf5N
Z9rGlwVkZNa7/lJnRTwOzAS1cNqZ1tKKirPiLMbvOISaxgaQN+sFNHIB3kTHs0UlYOCxXy95zdb6
RFPysfCU34oGFTjtBHIFtODm5kWZQQwWoIG22smm7LM7hfzcWOx+qH4Wyfqg08toF3J50OUDyBZF
WgCdSF7DDNFJHrx1Tb214bXVDtgFU+BKFAxh8GNUAHG96b3yCVUeEkpB1os1q6UM9zrpM3Ti2HWz
BxBQ6SZVtBPNpJHFM5B0QJo0ZggBTaOPwHTm9IlEos0uTWp1L9M8mldAYdcy18hj9JB2YNvtTcCL
m8YC+P64MhjKdkoXr9vzvBwcnv8JlGlYeIuTspDDi2cXG2gqitudWkN21y6B7CwR8+jzGcnqoK2n
dwAz888PTlagIzoABsVPRIO9SMwRG4UVqOeHRcn6J9Y7PlpyIy2CFPXAeyBW95e2cwFHO4Hlm2Zp
bVh1QLKaknZ1UrsOtD94H//qRZrvyUp65UJyO4GMYqOmcnf0K/SX2UtPyzInZ7BIR9vIC5vtLEMe
4+yjidCgGEfLLBANI5FHlqEdAWooIyAkAq1xOXk5juJSXyXoJgFy5q5hk7joQYQC1epj9huKYaLD
g/6XIkrcxYWWkouP9TEK2NR6rTd8F/gRFrpkpzUDLHZij/gfcEV7aNsR5bRWDOYr9L372wS/we2d
kiH1cMxtgIyTD8ij0mcuBwu5xVs0N3j9lKxZUuUYnnmJsvKg7udeI5AvQsZpo2/bgOPq1D2fdOpp
QFMfrZTbJTXSzcPDYa3wMseqsdkSezvHBYAH0DiBj6zwGWBRMw4V64ycD2jdBc6L5ZZkVBV4QTVk
6S6VZtLdmcl9NqP6kKfzN7KWHapXaqCJEjZTKUGbaIa6TvDKAZoHCE0r6Cc3wFrERZhbZTg1odUn
IDcaCNEJvWTlxrOteJsbDJWg6AgBZQczogvNVsuKLshvSfBSabmbVl6ZosyXVtECI7K7oDPRrp26
aHawZeOEhJtRM9KtRRKeZ7SeP+hjuUCvqmdeoIksB278zwZy0WsX5EaQFxjrnb7YJOr0iCbkb1Tz
05kyDedMv1N9EBpdJnBwSZ1Zrb+Tx0o1Q69+v9TRBrGsMkJM925PWrDkQPdYWAqOK8Ch4di3furN
ZQJoofk/6pIGQ0q4H7Np3ZtxnfweAsEhqBmiywg8lCgeiLddmaW/G1Fkn+OhcxALSI3PY/Wbn0sm
Arw8yDHG8SiUA/oQ/ja7nO9IUj4u8opiQwo9OLSQZCT6X1ZrM+nU5trHyEJPXUbrUuAxHAw085NK
tD0Ld+qyIL00y0DNyZgbw3hcQPtr1C4IyCJ/YBcuQ8Q0owFsP9/AwLPuST851Q+/uyX/mL4uUv60
VPy8r77MnQ9dsffFN6SqUEYrP87d3m8uUavnIYrQovjRclF8ZRjzp7K1oluMHN3GK6z6K3BzkEB3
mLjac+l8QpP1kfRlaKBf3Zu9LQh7UAv0bQKtCbqGUVjt4oVdIqvUX8PUe9d4AMYFnEP3ZDZgCya9
0w3g/K2n6SK6j7nLs61RpuaZBg9kn+ekmKcieJTJpD21OQPIx8sa7aP20DK5uzyZXzbWy/WWkb7u
nXuTRd4mRgfDJrJmF2wtqYd+T15uI6cTQC2HjoZ6cdzz5DUDmCKlkmSatdJCs5iB0+pxDVlosPsB
MB1a/vWW5ANmFlQTmQiX6HX6qnqbu6vSR3nwUebV8ccTEm/gCB2sc+5Y1tnGqxbf0LQ3LacAW2Dl
FsqBvErpRXYt0qwxDetMMxrUOvIO2by1h44faRmpOgBu4FX4dQkp3U60qLIDr6GJIkzfiBFykgPN
qBKTZpVo2FmLyrumwk29JqQ9lO3RV+9HW2lRL3dXfmjGNkLdNepDtVtkOcjiu/a4WVBOUwUToqVI
xU1dcglTowbQ98iSiyMHUrJkbqoAqLdA2SeFhWjyvrTHb3cr9RrU6fAXR7X/3c41uhQvKE3hKHGZ
f+8jpLY6t3mHr3N1Q09xdStaPCYDLZf4kiJumBh7rbvzoR3A1qN2IBefSjRoSsMaolgWd5UQDCi4
QN4Nf4Pvtzl4fZffkNVDo5BsAiRxZOvab5F0zG+8xdN+Lk4kMKlZXA/HW/JDu3eBXkRuAAG5XnBM
htlEWRXQNi0v6Cuzus0JQtWTmMVGf3CaqU9Pn0WGL7ycX/WHvfvwYYlSyjTpxeZOuXRNM2zL4rBM
i3W1QPLTlfPU1Hv00YZbZD+XS9EOIMylKQ0oiF4ulVaSTJagTvl80U4Pa0hUC4GJvShHUnIe1U1w
t/xO+7CJWh+xASEZc/zdAnTjgcuenmxFjQYNtiwaFIABUoaayDhbABjdKcmxl7oHg9aRi94/ztmu
X9FVULteiWIJDE67vgzoRY5ASC5lhPpXNC2Bwjpsikr5LMWI0g3tDqDKeds7LNtYdE5787SGfr4I
d/MFDTfynEfHuGH4CaJTi2iGEycE7x37OJWguGiRwgG7dpjhf8HBappGU4+j4VgD5rRsc+WDGGYG
mtEf3jRTS2zAe3eB9O7y9MX7ccekaGpwQ6Plkny8rGjQ8Se3BND0jCa8/rPvDGgMKxlKYpMWQMLR
6K6gF639+GkdhnVj5egwjTnQVIOsqNbruERC7BFp6RGotdFcETngnp/BOHcthhheZtsjVTmNX9Qm
ZOlLMZxLPkuUSGxM1yBDXXy1gbYDwDC5SyJZ+pa8OaXODIADOYw+z1AZh8rtDiQLfUDKuynrBgZt
iM4ZZiI6L9dUVfWyOsObGIABRwE6Aank8xOOe+xCbmR8WS+X6YvaoFY79lF2oUVqPXk/bD/2wIgG
u8EehYLIphdrbZ1BgYsnys8DkgnWuRUguCZDU3g/vP99CVlRAWXjqUNr1Jy2u9tJaefMvjjuyA5c
3sirvMeNvZP3eJJppgetc+kJQBa1RpuE3Gjxaw81QEWg9W9tQ7r/4HJ3ube28XKgrE5D9j8y3jm/
PX1ri8eVJj3NSNtOOXjupyHHP9OPX8yvf1F3l5xadMqWXu0GZQ7EFXQ+D2cBQo0cyIWAk3BeB/Sh
QKll8lxGhE0CmtJyMicW4P3VdiSTmWb6Enqfu30frkg+D7qHS7GhdveiBcKD/Jz6I/zykuSiPiAt
ubu6vpz6+R8u1SFTD4wBs7OjJOCG3RxBUuxcHBlvWM15PDliAngEJD3whKE9imRy7l9XmGMCy8/r
lLe5Igy/V3alIS+Xj2r3yCqrNsBLAmpAQpbs1L9yxHD6oSkNlTycNHKw6H+E5JWOSNqOOrt4Z+Ug
Hn/co+qTLt6TtmWVcDZ6Ec3UTrTp3f4jCmAcsGBteOOiljBFdoqGxmEvs3/XsSYG8Cb58Dn8T0v+
69YPfg/i/+tTPqx9EPVWJjj8NklimlsnjfYIdKPd2RwBjlUIPC0ATl0Bpq0MUAEMBG0/RW88Tckn
AzbVcZ38T2sG0KtgXHKktOViGhwBMuGuA+yT1qldkYsewVRleVvay4hcCwRGdIWu/B9CUuW2TED2
IE+PNHTyfKcqgXEMa1GHY/1NukEamhRnnq0Qf+LYLC4pT9CQi5imbvR1ZGy3XccQWSRgREgjeZgU
4O2AYXJ1YCA3MtCMkJVp1c9bqjbiV8M0lOuBT8V34KMgoCsHlpndvuuc3wH7Dx4co0Rglwx1OY3J
npoMlJYbca7WkD1sLmEDkqOh4fFHxFuN02yMi4QWBnpULNxDBlSLAwCTiuuAgNU1MhrEJPMiQLEd
/pdJR1Z01b24kE6ZJ9fPduHkWAH5+IsB2lW9Ga3RIi1c1/rPLsu9PekzE0GogaPIe0pdVChyPx+e
BNJlQ73WFxOg608eKsmeSB9103g1gNb9oCejKTwQsiWgn9ILWncUTEK1WtsODSdb5Sg3dYU4m1EM
ROCfc0Y6XfSQRyLRs4Fyi5ovAPMiv6R9dbrpYTtRlM/gIuwP8Vg3F1A1N+Bn+jGbnQhoUSBD+uQ0
RbgnK/lplztdj2OwBxphPjMb/aydsbesMVSi2UfimQxO1RVAEi+XPYnawBv7NOVWdNUq003XqwdK
R6RFg6xi3pkCYDSjgQJVvoxW0UwbHvwi21sB8Ckdyedhid5G74oDSowEYFyjyYDaybln1HviY54A
nXWrHQYAownE8FYIQAqU3T0PjZUj4lBOe2Pw7XPWoEDHqtB+FdCUBnB0oC71dSBHVCO96PS6qgWx
TNvO8YZ0pYGsWKDNei/0Vv+w0D6oP6jOdXJq8Qi40BDKsgTHy19E0lncavfVtPyPLVy0gFGDCxm0
31u612X/7quuiLA3HrDyuqCuG7Z+l3h7gnWPirq/1mX0nSRCf0dXyrMDPD8gVAL3vcDbI97EzVgB
xWdoQniHbne1mvwjhupR0xDzmRY0TZqcmrQHNknmrB/zFbx2bl4fQGGXvQ/RT/uchBbi4ehQ+gq8
Wr7pog4fC3w6n70W0ABTyb5mmbfsRxsoVeSGN4Ogqub2N7vrB9RZbZkYQbf92q9DieYqWRC4JOUU
8x+55Lu0MuqFo61ZmM2GnO4s/5jiPecUdk50EiBaudLAX2cW65I+QME0OFwjlF1IA5usPgcu1evU
LXoQDtSeuemBZdIHUYtXzTs7TWP0Q5xB6r6JLRH3AemaaMXplNzNBg8/Uq7oUA+sgdUAHsA+yscc
8vUkprZBnTuYCW9+46MSJbHwvyrxrsrRSfao8nEUwBXpFOBVJvLwirYBUtHwAHqFLpEUfLtof71D
yPr/bOohgWxuexb/MfoFyrfsafpc9nl1aUI/BjmhnNLQOvhW38nZOFQX5Mz6DTiPUZX+6kgGEusQ
EE05+hVUv4iTTz76BGXXCAqOUrS/NX8YohH+qZageH0zc/R3rSHYQus0UY6ltCzCctGOjcauK62m
wUPnaYPq/MNKeHvkSPukwJrcM9CVBoqKZCUyEzkohpM17xD8I16T2kX3GNDGS7QDwU5cJcpMsuI+
IfeXpbTLK0MK+QNS4wdtyr/4Oy5w/nIBbB7WzmcabDH6aC/pUGuNwsyswK9K2pzOfHHQrqQDQQI8
tY+SJckkm4DspbZDfd7Lal9Y3N4pp1/u+XAJLaoPBADDGTiDgwmmlOlU0iuzfD2mGQ0TvUxrOXs1
d/IVuqU3YW2mWS73oRlQifByveR/AGKLq/1pGRn1Vg+rSNQu6QpqBaMawDTq9wiuyZID06rXCxUb
0MxNEkS1HJv5B8ccbg8u2eKML+ULvLAmY6M26mU9wzosdtClQEZLeSzwpWbjAAwNabr3patMX71Z
pqrpY5ALbaE/xrIUDmBx5GJSLikgRBM7QXE3bU7Khw/HRWHt2gbIB60oY76rkxSg8Da4NJ6LzunP
oZ8m01+kRZsQasu5QJek7eTzFhTivRU9kw11WcOZ2aN/WowuHguUUQH15hzWDb8lKIG49TWgcmo0
RisCFwPVkYDewgDQMmDPWtaNyFoSondRPkPMY9Cq4rY1RQIc1El6Bj5yIBBCrgPuWt0FHA3dhcmZ
Fh/N5JOwfAajE09QRmsis/d4n0nT8bcsckFwLW8z+g5zd2cq6H5kiagOtN3n9Wfg1hcHYKVHVyBp
R1eaPYhJjmdu2g/rLk9C0CtoH5qFE3KMW73GR4GrvSxA/cCmasWAMw/W6dUTjnKXejn2/WSekekz
AdLQG4fOtw8kkX58NWodzd4SEacFsJs2v+XzoKP99SfQa/9dpz4WG8DpwE0UmKIMBUyTFM2lQC6F
eVFuBEQQ84k0NFCsOC0v6JRdlVoHgLGJB1KYp7FqUS/A2jO9Jbh5glZI0GwHBr1h6HcR/XLx8K7R
IxMY5CUOlXcvMndvLvrFpvVifvHMPWlosLIceGXAc3MTvIg9BMPjtGhPZZOhW/cXgXdaQBF63F1w
20Izw4F+8FxUn8MZ4G3089rNhGR5E7dKp38/ZH31Jb3+nb7qtQpsou3BGkAQBTB982LloOvdqGlj
Rs2JplOfX2PA2Rxnt53RUyQ9Z7cRxgYY+yjVaMIf2rCWU0BlOBu+VJPaKXYAQDvLAixaCY7ipDkh
MikZ7tfwiLf99AP4ig1gI+fDcZY11qQbeL/LqjZ/JinrRHLLjfCJJFBv17d4RO+8v7g3dE+7N5rZ
Bl/OoGfGrr57A9vxi97LRzRLsLwCg7K5cd/73ERqR1IQFwOqWydj6a9MirjjfrAtN39ngQ3pCxNm
kLfO8IlZc/gxik1wKsAp73Nw3BjzZ1qST250ZdnK8UIFI+p7gLc6ze2WrHa4Hr0B/f4VkB3HgHWe
ewWSgnt1UryRJinaGSCQWjhOf+9BlgFVYECWCcedXkoGvY5mljCqY5GJDyQ5clPt9uDLMhekPpZ3
fNjSTtg5s0HS1dCR0S2N25oACUY06MyKAY5aShUNEwPpPUdxwJ58AWWKfiGaAmoY6am+A/LKvOc8
7Z+9xAVchB8378FiG4dDvOkN8GYLs/kji1YGaon3BdjDxMGLvX5f5EA4RGfB8kRDDiQlMKFliHkP
VscOxjIsl6liZ+Cuiy9O1Z4iM6w+AGsGX4YBVOyJ88XLY/E8rOwL+RgoA7wYSwzC9JGJL7Pn14fe
tlA6JXcA/ykKe3sjPJrCfJ6jNTuVMiFCA/CqMuCJsauJ5+iRVBPlZx5cUMP/soIMsVivtesO4Hx7
1VvJCExnBwFIYY4t+hirUtw8B1+xFgAUY253WwUAQN39vdUfndCargQC0EkkgLwpveOC3iXgMkpM
AFIWHkDObQ+d8RoZgJere6sYB89UZR5QDgjC8qRCTTf6H7ILDbWchXnbWKBwAQWrUxjRpp9RCNV8
X1wBhFfkgDxvtXCg9K0LuqaGaEvTVMo0I3Pnxh4oHMmpwqtkljMjuFOSk14jmhHEeI9yaUefOl5W
B73vw7WGNvVPTcE3S59Vy95Op2W3ZD4OIfmMLmjcF5EPUonQyWAnDrKvArVEyOXjPRHTdaj4+VFW
JtLeLbibkomWCra0O2AgxMHdfnfrOwDCv1yQ5zsBqgAUjYfr3dDJx/PsWmOB4nJYXuS3fH7o/t3F
BkuP2v/f/fxQoCZFXRPwA1vfAkfOWx+BNqwYkGd5Hn7knZvv86TgRwfxrp2XCLEx8SKMwjzvqU7E
C6RwLNt0xrxkaGYCFlY/xsc8twt4oWOP2vRoBnJp9ADRNMs4WtnSg5CA84nXv2/QHnIjiTVjcsIT
CXVj0vjqwSv779me1i26uOOLRuKkGeksVPMAwufVPDbDx7S28d449svFq7Llsva22AzhMeoQuUJz
Uj8ENGV9cvPsURwByRwlZ7DS9OjtLqttK1mrlqQbzhb3A5L0YEtyrF+KZMD/ICAy8xEVhonsiQIO
BUAOZzC1dhxd9JN7ccpivlljH53R8XwZcXJ8Nusies6b2TrYk4mXgFcdzQww1oD0+vqgLi0v3rEc
4EjUU6k6Lat+cjbFjI5dJVM7JpjOUEEoezjJc466fezjjA5g6uEUCtSEIyd9s1CYCDxbOVUyLnsT
3+7UmaRiTuRADjkO9m5hiZNWkQcZSWfVRg3Cyoqh8uzHtmTomz6+tnn0xUn/QLwLnWFe5D/zlYVb
I8Sbtz8sLnBsJ3OTTXm/c/N+4Oir990ns0aX11z7V5LILxmT9AgQLX8LWDr/0M/jem7sHBc4FkaP
ZEG3NiaefDg75Ux4OyZ5HnJJqUGGifXhRtghGFvimF3SumEXmjloLcFd1k52WkeGJK/wV8poJEXh
zoe+ts+2PTvgn+oAhX4wIt95F63gRgi8Kv8Sxl50IR0YFRwUmqGDFQGsreuYbDcSqIrrIEBhhQ5D
29QEOjQH+SLgAroCXyL0OOKbuAB64dZ6BySbwdG9rstv4HL7ZaLoLkdEPndyNoPtevOwEpid2Tav
eASWO8BaoAS5vBpWVu3RppyhcuOHjgwtsCB6FOTDhwaRtNWVswiVNnN+nKYwbAIeAgR6oSmTU7vm
QF+fAWooa7a6bsUrOk31kMkSLURQUaclfUjkC8ACBh8FQt442cHkxTnuCVG6wZmRb6o8wp/7deCA
rkKe/FWmGfer9QxsABwSO+uHuQbjTlJzcYwZ786GiSFDTTuAKYyhOy/48c40U0qykycpYy9B16ua
Piwnp4R20v60Hb7l2F5fLor3ZoUgfdhm05mSYzSjPwvN4te8oDb8UkculTfGL3nBhyVafNNRX/5N
c9R5/qaxGw/FvT47Gi4qVCLweG7oz2TbTeXuaNpQ5Z3+g9550R+TLC2V0L0pI/mH/woyFVSuJ/8N
EM1p+EbLToziEpybTsqbDMrnYWGZ7bswdS+TU3Rg+wDvQsSjI2qUZ/7bq2hkUdJ/MJj9zQpbNOsI
M0XQ0UNFmMt9xBcwjCa6JZQclXGolEtiAZp2zhDCCTs8BrV7CXyLVslGm8KJFil/a0ztvTc1f5Rt
uOmXAXTX6HAfAy4B8NW06UGe4ACTKAee4YkkA8mq6+JlbAT7NqakTMc627j+FG7n0Gj2gGnMB+Qw
p9DYUFMntXPSrMSfby9mcOFpg24F1VYNcAZ6lvo4um4N/GHQp87z0Oxi05vfFcwPEcdHS2AZWkAb
c5bfCDl46kKBRjoJJ8wA6sPQwnJtq/qHDndm9LYO6AchsGEe29+9vq33qOidzrOERxvlQDPSPYja
xbCwNzpisM6SOGp6B62Luvw6tusXECEPV6DNgE5SMo5005z8mRT9p2W0508O0P32w5i6GyC2V8C7
Mb5OeNZeAMyIgoC0QvVjKhlCSNYD+SyvjjZodgGtks6bpqni9wcTj5f3NHXNNX6PjoMTOt+RIJZW
X6qStvsLT/6ib6sDDvHc/9A7HqjfEEfrKm6h2Clt3T3Q7LNdEyNqjUcNoDbV+3YaRtu4K9BOTK/X
9GaOQxII1V/ez+WrurL5FzTgtwpMk04A9PDXxwC7Mw/cypvjg14BbWq/h9MDwTo8LCHdkBzKngOO
zuWlteFVs5yBO1LjFBmtC2AkygbRaKkl2ZFKZSelHooE6DTKU9nJ1aX17mLPx6wVW9LRRgs6U0BB
KrcjmTa6+wxkMUVrbxYT9MUI3vfdimoDmb10ZHF033YvM60L7WLYeswwkRrG+zygv+ADJE/D3tCa
Oy3JykRezE6xICxw6MTxwthxj31zPD89WI3XXlF7sLEMNAYj8Y0anCY6lSg7IKl1XQOIDY1RBjTt
jXJvsGi+eKCxyVAwcMVbjwf0fhyNaEg5k+xus7klMSyTkQdpa/uXJENZvTwtqYMTUlWoUa0Wd5Oh
9qZwUOKKjEnzjobc85P9XAIeXOvKCtW55YwyYtN6JrVV/zbG/nCdOwCIOGvk7RLwe6AsdupuiIJ2
NzLQjHTIZMyoIffwrYLHg5vVz/MMYofxMBn5ExgUnUMk2zgS6uUIc6B4dcUHHPxabPG2vjTyBZlt
6QtEe3yB8J9OEg20kdyD9OCtGzdFN9jbzgijKzDo2YoGWx+5B7F8IB0KwYzuRtOwcsB5npXnbgDj
kV0gzkwDiW0JqBQcwv5UmYLSRS2fzEs0To+a8F5V9EkFpRjuZFBGW2clK19aRrtM5YLnKPAa1+1o
hN9z2/m9GDL2BQju9aUx7WQT19z8Mpqzd1jdJt1l3vDNBo71tRyA+Dezz3xC0zgJNcDdkK8PP5PU
AUjrQ5bW697tJ4SZpTvpotkwABWTdsfIrD45qHoB9fwC0smMFUEIgsATicSmCHSuIigT9qIjkAhw
U73oNGbEUokPVeaOQDZgKH4povYySCzRUeLDOQQlqmUyk+UtnV8NTa22yIyJoe/eGjc+AZXqNWrL
X8tkqcH17FrRybYmsBB0Rga0YjPajU3abZXcuG4CgmvugDJY2j0DXW1T9mwJD1HXNHyO0QSCVoI4
4+eUpkI2kJJMgxJbicB0J0t3Eu+WM8NyjmhB3Wo/ENmiK6cNP4SGbe7YgFySytX/XB3wls6mdH6Z
GuauK7omoAqAR0enWrdrCxgQX9hgn0TmvcRpE3woG5r6EqMP7TNgKCE58Xh59gyPr7s718Wb7K0P
tJhNnzJwt2TmtG3q0v7iIAy1W/D6tm8BjPUuQtjvPSguoiD3URTN2y59T0MxrUbQhI590Dqjiest
B83Urlxid4v6Uh/EHiJ8FonRoMU93vVOZjyTigZgRPU7QAQAb22KPPA7SOfFZu8qD5B95Cz8cjza
ju8G89iYAcBrxmsto31dblxZ4QzvWe1WX1ZEX2VIsF8n4O3G5nuHJLfMz34Zfi4iZ2dzsVz7Sh6Y
7qZRFLaofx7CoPW88AxGwvXKeAMdTnnr1ZcDuZPYTsbX2R0AuP2qv9tR7ZUOgOARnYuSaNr7YR/l
7wJ/YpdOCUJ++mMpf1LQdVfDwJ8mR2uf9tGf5e7C1hOwyZATpx9Of7TcyYpDBpxNxBunW7u4y3Yw
ZwsNIxngbkipLWD5sTaC4hgTDr5Tb/E9kCb7d4hG9KfOYXEAjHTmowYOSmeazmXB+2viV/07vHz3
77oCTyTUlFdb0tHAi2R9qmNXLaoZDprBPAEMPkL190H79YsJEuNoioMEgKnvtEFf51XvFuVP15EG
o0RNUwtgDDRcT4jql+HfJRiNP6YGW45OnM2Hlcfj56W3PwGDp/heDO6bDilwm4UHVEuz3OTz6PwV
JUjXA7Uy+uTYS3KI1wjAx83Ent0QtG/dzM0gzgEJIRIZy/YQnRrauN8nRfcnSVpPIg1xWKPngqYI
rlfb2gkBlCRxvcLFnbZtXBgbw2wRpNc4Xz7o7c+eLdAY/xP+F3mQbrWWZ8uqlpNdldUGZ4x0T4Fk
Ci6jOwclOgKkSytQZ0lVxUlztlLnC6l0cBrdyOWGeRypMBmrJmtUheZzN21UuHp2gXgg43A/Q3aS
2KztV9nKjfTsD2RPguHUIs0elmqdXN/mAArTqjlxw0NsIDUrOZQLaxWSZ3erQH/mIhRP0zQ8igr0
JwTnLznTo89O1/7CEv6BshGtJPWtMxygHjMUSco/TjmfTomNdiCVwOjzHAlaA4eaBZghDhBgVASw
LONsl89ehTIAfMcyIEJtyzFfwKuAGh9LDiEHlgqO8IA9lqIu/iGRyoBElx5G5/8Y+7LtuHFgyS/i
OQBJcHmtfS+VpLZlv/DY7jYXcAV3fv0Ekm5TV+2ZOy84QCIByWUVCWRGRlTJBQhAdo8EiAvrCjSr
NBzdid+pl3eQsBEIbbphye++bvKy9oFBUmPtr+MoBhkx0K8lMAioS7aKc10DDolS6VeW8/DVyAd5
i3j1jMduNJt6VRxlAWU6BLjUOu4KZwuh+f4yONBeJHXFSKaQ0EqBxdRajWSnRgKFAPUznGfBkn6y
sr5dWbHdn4eu+PT/ThhTYnnUhWxV2URrVhT15h3PyqIjOLoQBPWybNoQSQuxq1AjwTy8x+n0LSyq
HAURCFNPWYQU8/8cvrMZoCcOjdzakI0a2fdy53s9SNH1wblPUn16Vv1WoMYXRSU4LtMEMnH+3Wfr
zolA5O/XEjRSUKJamiZWWz9ywHb52y4MCFtVlhaHHiBh/WFC1Vq7qgWcgybcNGr2ueH2K1/11d0G
HfTWcQGVCkxZgcg+dqt7UqZ8F3e5MfuQo+fW1RbVyCNefSN7nvK0WVetmrZKv8RUGbILjxXqdpYx
9doBmOS6g/zmRNMOM+H+e41ZRj/60cp3dF30CptDQiGLWxT1IseGI4NYSx13tk0bmQS6Jo6q9Q8R
GzcC0dJTGPXDyfrdoyFNkK2PG4CXljFNL0uWHRYb9RoJHSLG/vlgXvw//ETWR+P8q9CKZdmyAozI
//4qH3xo+KffkWym1zpHpu6W9PEP1Q3rWrWCErMT4BI6sDXnrFlD3RIJY2gbvER5gUfvwNWqjNj0
QjZlmyCqMiTqHWv20k+gXq7dsdzRJAvzdKU6D5zaBktfJK+/8iYZv3k4cK1qkB7dwc3HAMO52JnJ
AOgsv092axws3kdgY/i36QOzRdUZKtkWG/Uiq3MOph38WOxh6UZ3u/T8G6IHEBc7aKEFUPDEwZMh
muCp6TsDLCGMIyNsWugqt9ziHcs3ZdjYBkpCsv7gFBkYMLQ7LYSU6HhReXzJyYVsWnEuw1etT7y/
8iRLDxRqXiLR8e+YtPDwCO5M8A/piDTZyS0pJbiaaZwVmrZZhJ7A8Q5csUOTBqgVBJw4ZFH+RE0D
Yt+Tldaf/NHMZhPZbX0hsRGrPwR4yYFEEbQFUJrJP6W8zp9SJxlOfY5PGBU+KDB0B3XCExVweVSb
n9PR/56MZVas7Q4g0GW2GCFJ1rre1g0qHFsh3gxeJ5IOXhrfDmKkNBGLW2yR/vR7/UgociPZfJio
c7yNajv4RPZ+sKKdXUkAIH6fOpbTBWRkJDiN69TZpBVw7+RTmu4wH09Gh0+7KYi/tGOUnccKcllQ
1VDJaojMcRuSqBxNDSTv0GgVuU43+DpdQFEJ1HuiH9ighr+5GniQu3YI3uY4ukINrg33eqISARLc
PGnC/TLtpdCzrdN7aYJ2YgJ3hrOxnHI4T1G5F6HyoRvX4iTl26LaOEiJglXRMadbMZWHfMR9c2yt
wdkwpAsObg8QIA3zImI33oN6FMKy+a7ppw4ixHodNfaxdUV3e2dOENwE3LtfW7xIj/hfGO/47kYb
UHOCLoCJ68iL4J+wr/H7D87XwCuGddIJvDigLrZ6RwdOXeIKTxsQLwcCSgN/nCYjkYd3HYJ8QSh3
Vp5t3PGrZ5fTJ1kFHlJpWXkUhcGehVmCgmICH9wYpcXarWNdz9qOLWBVIANvbHYZUBN2aeKYI+xh
gnvfT/H/3VUeCLMiAFEaxw5XAzgxdn6bdZfK84CJ1ROzj6uNNNM6TXHyfAuhJpgWO634kw1acaCT
q8BF8P/hTD8Sj4PNOETV6cOvsvwI6hktsK6eqf7hdQfhwcgxXmM2rCwwFp6TocheLXC5bf06Z1sT
+NnXyQ/jy5BznHLM0gF947hyEF97ce42W8Wxax4MI5RvSWUAUAyBJgf5ox0kdt/ZoUbcAyTl50CO
22n5ecoaiNbWEWgEIbSxR8BdHXBH/jQPudfk53qCanoyZT+gMrMKtYSMDViWjn37ZzfuwHhUWhM0
08APuRtqtz23g+zOAG10c2+xKZ8VAfIRYFowTagPLzOTO7qHxKqr5Gc6gP2dGZDQshoRvIjEeYKm
2fi1N3m1IbvQdoQ7ZzsUc3/ZAys1oGBjHgJV7ZVRt1dHZ+HbxoiPtQlSPFKNJ1sSDA/yIJOp0/a4
+xgrmqQm9LuHjffIxz1G6C/bDnRCRx0+LNywB4Oem9YrJwq6HUsaMHRWbZJvJx/V1ghW1VdfN9Yc
KNTdLgbFS+sE58gKsNrpVb3v0upnZgGmRI3UvTyOyx1KpboV6rbA/7xMU8+f8uha+B/NqeZDrVvN
/AyZsWLlM4/vyFiKrrq+2yrV+6d6f9qPfKg3rw7bIbo24uP+g4wiwCqgsTMXKHwgxRODRKlCMkR7
MA6EYMfWRQwf6xlmpw/1DjSELtG+KiGjREvyTAK6G3lHrwJfFwi5Lrig8WtoROa1JbbHemrVEdGu
e6oiGxTbevpXNwhDRMjAExFr93dryCnW8K5AqHBPQxSoQRkjA3z7N3R2JJSsU071ljdgXFvwsosP
9aghYO0Hlw9+84aLz5+2pm0+rKNh2JVfITdc7vxMcgieDnZ6nrtJ1GaIZpU+7tIlc9ednpq7tX7X
vbM6lRUgQK4d7L5Lz2UxdfucFbfF9J/taaqmneeu3nOACjbQKnqj+cdBYDWZOIdMwb97Z7Er1mFY
q/UYGM05ReleuYqSsj1zz03zHVmRTAiDtd+VpxJFiodiGES5ohlq3o1nT7ImepOE9oM45bTGYX5a
z+Nl/uP6d1u5Lei/bAMEICVLDLB3QrxABnV9M4CVuZl44fNVEMl2Jcww2i8zsfahoeytu5qEe6QV
qrR+raVJzr6ULaooaW5Z7U+Gc0Z8f7uY5h9l1Bk/4D76dZmgnxQIFFtFyPPHJlDUmtDonNpvWQnQ
1OS5CEPoZvjdq6CHV61mN0CPqxXN05h68QAygWiI78uSZZt3bvqHDWmHKOwyvfwGVqPkRnpltqbZ
2ZGmaUz7zL/JsqYVfboGBAsvuAlVwj4HgpzUmmdhZih4mgi7RRsnUPWFbLN4M0NJxaHJku+JJcp9
ICt+tXs73I1u4B4d5eUvVmj9ALdR/t1Qvcb0O8DdWoKfuiABYRYCZN+sBAxwcIDqM86FkvNzUeZg
tPeByc/Yj0mM4jUFIvG5F/Gmrg3xSqbSrDcsApcrjeTEEEq00iuN3GkY1pbXyaMylIN3sjK2hlH7
21Yvx8EpP4aVsW5w9D/RS1zKPN2yqAVzbxXlr10SO6i+dIDH0e90AWbNZyHeaED+cdb/MO3cudA7
f1BRup041NXIAxFlCAR25rCizfA+hZat66+QAS8/W16OiJABvTskHsUhRp3msSuL4GYXFoIJrHc+
1YL9XYxD/9N/KmRv/2w755sDpuN5LeRayntihM67tdwbpo3r+vNa/FEGKyBCELHUqOcYyedtH2Th
dkE92w5QD7hcZygDNyEhWtVb28/GBy1oBtSdJ0p8410yAT1XfAVRWfQdyjggQ/WH+IELuYnnS2SB
wQMTKnxLamW8glrRWvOJqRdQfvjnsLT/yXqtojEk9Vs+FvbFA2r+hVnQzo4Q+Pzlq21m462ytq8e
ae1VL0Y4IXoAHqwtLeA4PTwlUm1F0Mh1wYJgK8qpvbi66XUxVaEPktQjW+DkfD3q0iuaSDwfqgx2
ODjNau6TF/LexzEbyuOyD/WWvVkkxmOMvCF+4xLEr0iOdnj6xAFCZWmMqxd1u7STDdTTh/JCY6Gd
LTMPV0lbA5ysh2T7zxqaQjUpTlkCIZZ3q/Waduig0taYB+LdIx4+VK+EZ+qRbWHp43ZbQtrPfftg
J98/Lf1gs9Mv+pR6bkDk3SOYbiNsBPT7qpcVblC2H17Nwo+hNgKG7Hm8+JCNRymu/MBb/W/MakS/
1rb+J+RLgx005WNABxkI320GpGY2ylOYuBDn0/dZaozC+Ap8ZHZJLS8EXNORJzCE/vJwjXTPnKKS
3xj0clYFcKMQTiwTnK6Uc1huI2ZqIfBL49+zdE2BdjUkICLLw98/vumQa92ZSII+0Tc3NBoETwde
gHEdk0lv2ftQpimAf3hImEHPb0DR3DugsOv176Xkm+PvfS2bpjjOzwB8j/eGrNJNwR2IHhrNqYjN
TFxxZtgmqnP3hTftfdfzn6hhlgJxVxN8YePwy2QB8XZP7W5FDpAFQ2DD6Jq9bxvg4tYryXeANAw0
mf3iWEDGcN5tDGQKGm3TQ/IL1ASZF7dbKmaikiWqaPKFqHASZJvFRD1yc6kQisYMj9G5GooleIR1
TgjumbCGAl2QbBFDTnD7Bn8S2ai6Zvo9MZeTUG2NY9vJVjlQro76fF05VX73ZZjfwWCR3/seMgdN
CB56y018e1XoaasER3meJ9/JDxFaTBiZMs9GEx6XtdTLdH2O9PaLed4I2sSbTEziQjsuP9UwspcY
4ncQB8XvsNjHKa9XFhfAh/6eiLpA7o0MqobcYsY5k6W/DWWToaxEGWDah40maLg0ZKNZstGwNcpx
bYetvyYbSrAMNW9DYwWdpF/jZWGFkm3VVPXuT1uDXandlhkHX7sEiNwunebN9Fi8DqZ0fG1iv0Ws
P4wfFg6AO0f53hVS2Tm03idwkaCI5RBwdS944K5Kq8ufIi6yJ/Cx5E9O7ZwtXN0vZBd42G6hhgRB
LlKz8zVLeWgxFBxD8XM7G2Uj6q1iAIwROKJFocxN/os8xdveu6FgagSZKjDFelS6W+A73VljBeqt
27ifvpGOyqKZ8m74QX+FZuoJ8Rj8q6G9ggrzAsiZydvEcT6CLkoiEtmVQ722BJLNnanYjWzU2HoW
v07nOnI2k0MOJuQbqAFARAqGkNVim3fTe1QRAoUSqpnkC9BivHaR9UAkCGxo1EyVL8tdfUpGumrb
SbnrCtwAPKdMQSfc2jdUNyEqFQbfeALqZCOW9m2xTwHQj9KKf5CJJsmfes0Ufrf0osVEbkVp7VzX
gayCDn1lOgimoi6ce2TDf86+kKAApklqFl8a+qX52Sy6v/Eiyo9TmxWQ5rM2BUvkC6i2TqAPcC4h
8lwXRGq7Q835E5kWO/WMYcQ5nvymDMqeiQNOIJrpw6wCCFFvs6xxQ6s7uMz63/aqK4kqUjDcbgwj
P894ykmgeMkZkzdlI8UVDgHCpl3iZU8D+J7NACwto8zzpxYUl0/SdYsd+ZUTQ0KZ/IpWzH6gRRCb
wBh1LO5fJoyFHQNPPHBifGDBqPqy2gZBACFGTaOxrCN6DND6PssAtVufQgnwZGjWdzMcKmsTsUJA
TpS3RwePlKMH4QmUM3H7Ts2kOTOUhbRrhVTg5sOEYXnfTBaOR7K7vLLvRYZa2hbf3tH61kvD2Fc2
TrC89+pnoAGbZ2ZLBeS5CPZkoyY0/hplKB/gF5QgQtvTR0GfVBR2IHt1oyOZ6HMje9UHMWC40398
wS84+/YoaAOuXvqQwXCzrWrD+uCo2PrscvYGlfXiSZkuf4UqKqIynfU5V7mxRzE9pE/Gp7aH6IUg
Ym9Et68zmzcIGtIrIAPhfmogkzIbZ+JvcqUmiwJkvAeov83zxtS3J5XXZ1NY0SWTUISMUA/4VgS+
2EShlMeiiOO3atKg8dJ9ZmYfP5pO/kVeQAIF+4RDUpmGVlVMoKpr+2snB7yTjDQ4ujy3AWwp5X4+
Z+vDNqBD1wgH2SudtT3b8m5ZU+2kGbRQlS6b4lCF+S33+xvYo0F97lSgtVjOkkpVE9vRQVBC2HXH
mZ+vlhNkI424fF6JkUEGklwBtVvloSOO/1eGFyJ8ISaYxWWEZoLRV2wml1nsf/IlWwdtuqAE3TmY
10tun90GIV5rAMW4qIECRKDHvXWW5d4EhGhWkClt92MRezeaoKZqpDwg1JTMzsuKRi8D9yaKMBwt
qYudqKH1QejfcH2aanPNALlEY8Zb1AyggLGUkFCzSQHR1fqIcTVwyImTuR2glUjWeQw5yJ3bjvGR
bFVW/pqd15A3GRkUdbcIyyFOr6N7vhMnR6WyO9joJnYiW5cnR9ecotO7KN3cNTUNZ49szoYc3SJG
1JV5LyYucRvpGuoIth/rs9/696Ho+KPruHxxk3I2Vy6rT709gElDe6Vj+X5RNrh3X2XmI2jKeVFo
FPEKAgRZ6u/Bo7TmCKt/QeFau3Jq2wPZYV8+J0n0Wk+s/AJhLbF1EG8+TNpNjO0K8rnsESLJOOJ0
O1jNTbrTrgdq82sABuJt7woOKfKm/5Tz8ZfdBXkVinjZpo6EfWp102VQd5h7XiTeD/VE98H2Yfjb
5cNW/x/bkwuytTV+5F4kvX2nhhmOfW8anM4krlWHDxOh9XfZVt1tMUMoqToNyn0lU4to6N2pDh8k
PGQqy73KxdvCBz9zxi9+SmmhkBzYoL2VBG/EEf+OLp7GZtN1zYq65Nhzd3Zs9LeqNrp2PxlN9MCn
L272xNcx3t6PQZuoF4NbPUTQ476YPCt+4D0FScrfrpLZyMlID5EFbaNmjG1/jatMsaMh/ZRq7L1t
0VoZkgpdGq5R3aoOrYNyW7s+1Z1z7pK22Hu9F16Xxq2yCJHyFlfEKbb/DjNe7MlWOA4uh+SoCvmZ
0peUqqS8ZlIDVMqUjIBOQOaTJgYDSA63SVFXC1PLDLyG6xJn1aRSETRFddbTGQFCBmHKEV8GTAcT
PJe9kJtS1yY0N1xm3sXXVQq213mXKC5biAD3z21RHHLHye4Io+Z36o1Dmt7/Xoxh2mfzDJv8/VQD
y7yYyA0okB+uCICb1jtRQx5Dg5Qz6IRA5KAnllVxGA0b6FqMm8VGv4BMx36nmi5cL1ulei1zzOAQ
1OJHnwmk0MkZwCLnDLGRw4dN5n+A3baoZBvGY60r9yZdzeeZrnHrKoly98KvDpbsvENp169dBGQo
NWHsTzhkE6a0I/yorZGli8NoHgcnKlKGwBBHLYBdyEcP9bkD1Bpw60yYfJDNMVOtOlO9+TxtTlLa
PwrtihKU4SoDeRC1nzzqaEweXei2T406QHS1DYE7hD1zA6DCE7nO6g4xMyDWOnsEpXpU3JZiECoa
kdavucB6ZLH65FSe8yhF7D5V05Odtk0CKAP+9oFn+Wse9kHl7JWV52vyVUHuPpQKrU1QdtaWhjSB
ytkB6VIvPVogWwb4Oi02Rdvyu+WAHrhp6wZSDBgaheD3qETj9e20qXlqbUQOUR1eg9hD6dqJLAgt
pDEdD0gWPcYZKjtEVv8M7K53jL2pgkSTTDNzVcVhfQa2aTjwQR2MtKzP4DcBwsfUFxYaU0N+jTcM
5bzkT9OLLWOPMkMpQgopkDZAXD9AxuwaanR53vBfvTBOB0y0ayMDxQwKUjELXB665KMgzIfbtns0
a0AMoZH1BaWh0UsZy8/h5LsnXx+5xCRRHYA6uWmw1FW4VjusqMv1uK94uPYsWW9RlIQZMiIniSyX
bsDqZOygASZRGvmvrbb1/wKNI4YsWR6taQCgJZDxv91omNgRkujxmOJWiMBBCeH71cSj7pIVqrtQ
b2kWG2j18l0sMxREAhKYm+lP4A9wMAlrce51Qz3DabWSbwlMYG7FAlWD0t4KBHhwrmIp6Dy1cW5o
PC9vIkxRl6YafDbgd2jLLdUHhkayz3NN91f1KC4hGxcBCkeoKtDXpYHUs1k7nhJ8T80MdfcL4sWT
8bSD6CEAdBp9QRMaN7+F5Hay4dWUrpMyNg844UcvuNwFV2CRb1TLXHPoayJzAu6uYDyAdysB7DR2
zn4O/tNyEM12ciwo4WqbnRnApedXeu/7Jkq4O7/jT6Zr4iIcgUIBjOnjV5pw866D2lK8b2oPNHdS
U/ZECK6jZFZ3i1h07osCLno1WW2Iy3xkgH0WAYPT0oxx64EeU5dSkRHXxniVc94h4VIW59IL3zeN
HYOnazF+8Mn0kqlzPeDbgXNBNdp0SoU7nqKqmcBRg+Fig3YHPhEaF7K4NxFKRf7kt9ikqqxj4X0r
c7e9NkXeXtkw4jpFY5UgwO4oUB/nA7LPusGbOb+CfhaY+mREiXoIhI6K0ETDNSeBvBRImWtguWI/
OMWjjrud54+QeIiN+qXDaQGCk0l/JBtQ4sYJWeoCBW7lNoXQ6VU2BgSSrBi62X4LEL4vBYu3gcTp
e4Bao8oGdQMCC+C/tktXjeWmB8YDhBXH5yXcQWEKVM6pkzNZ1w8REBpWGgA0DOwweojlVKBDQXY5
64s7am36TV1FbNOPLv6D/SERW7z3+7UqHNT5GXZ+TDNDPIvcCzdBEaeIMCjnWSSh+Zi6VxqQQwJg
91YCerFVXYUXvA/WPw3XTTKR4Tulu5FG6Ho4I+xtq3laTJlQoOZNocN7xF1sR/yh1EQSvLjzuC69
19wP5SkxswQAAtQ8QUG81rQhv15LMvcAXPDUK72kyM7zaDzEPjSbWNjjElMF0BFC1FuOeDRRr0nN
b8Kq7SNAB/7W8sHXanaGfEDSFO/FIjPXZth/Rdy2BAxFDg/u2P3DFbkF8sf01nDfOqAusF/nzMl2
Xs0yoBHCnu/B8h4cfSM4ZWpka8f2X3036zSI/btnu+wtr0CR0JkG30PcM30OYnmGnjDf5ODD2WhR
lnukmzGquzuEHVAJxxUHTAW2xLDKszRQP9Al/JgZQfY2ToAYuZEjryzO0kcdunIVmTgzg9AEVSu5
fSkqZr1rGmh5XAJ86MJ21XmZJF8e8qBdZb1bQfch3NIz1femnywNkDzWT1h6ONKzdaQn5vKY/Tit
vZV0bnYnN9Aq5Xsz9JLbVGTyRj1qcNNFKYnswi3Ts1avgGJ1RL5HMmq4Fn3W45wLdFZDX0Kpv3Ak
S6kUSuEs3gb3Ms90encKztR4A4BDR+pCoxl882y2x9ojWCZRhRycqxDn03ZI3hpWvlJZaY3jNsTu
JLRXxyLYy7bjZypJpYbsVWD5aw81oVuy5dqXJlCbah1tR72Sfait3t/02CTTm5DHstOySeV1m4r5
zbMoOIo8ewgQQh/W+CsCwvoS58W4yvQQVcj+KTdAH1qLZEJaAxQ7gGYMuqGeDeQ2iMKSbLvYYpan
lwJVGGDK/O1Ixmxw0ktljw+ccdw9TS526tkMj0tDoZQZcbl2jcr5bgMSDnGRCQpeGQgS89JX4LtB
Q9XR1MN3/6fnGXz3wY6/5r5Z4SSAlqaypP3iSTPfL2uXJbFjbQeOymaqGAnHDjeYvDgAyTZcyfSu
AWXSlTxKLzvMdmCqNsjYq83yqsUfFhLG4VhCmBmvX8NIM3vFbBT+tMw891CotpEY6H+9mA032fYa
ZL2Y+mz4KoZYHcUAnaeA9+1hqRSkIkPI/f6aoAA5zdIErUDv14q58pCMflD8Zxua8NwsBRSg86HC
pNl2rIV9mZ6OAxHzeBVijMDog8TDcfHstSTuCrytj9BBt87R5Ftn6uGu5ahdicgq2LjUgWwO+CTU
TuBPdvbp8hgfGgIbayrEBKScbRH+cFdzreWH6swyL6ELLsFPEpRxcBsqf4t4oDhBNQh/JlStSXWb
WWxPq7QGhBSnpufQNMuD1Y3I6AHGDzXUqAbeMHatnUJl7ZHSDoGX8cs8S2qoNKaZ/+n3LlNBs5tO
H2wqdziifobh25Nlp/xzh9rbXevlRbZtAFopkaG/ci0kTWrSiWelR+iXAepILoEVdmsmAe0kn9SF
yNpqtBF8xmvzj+sq5ctNr8BmSfUiqWs317Thx7kihIZ4FB3n8hEa4oB+nDWjAVb9j7NeSzsBe7sC
L+5q0iFuJx3zJ4bkWjW5xY1M1GRF5W1ZI9w1DQHOy56o15fpO1+yJ4UFYSswNbk6uUMf2fx56/8I
+pAThWx4afygD3/52Gk4u+r/GqcGQ48rkOfyg+8RdBWv41jw17ECPD803OlAQxcaVdComeItDXmg
AoCNBkRzgQZ5FQaTT33fQD0cI/KYqhxakcGdC4X4uYq/p2m5LvCG+jJ1Zb8L0zQ94j93eg14+koO
IEDBHcys/Lud30QHjtwlyULJFGpCYDTtFKetJaMy5BmQSDIwtp49RJekLiKUwtgAEy7jKAAled3+
TZOGUeHdTt2P44LWJUWarwcmVsBxgqdZTP0TqhHLdZSk6Y/J/MLxKPvbxQNtVQQVCCeFEQJS7Ucv
E7eBFMABZUsXtCQN+cX3jULi2ZqiLEQDqTuq88KRKkoNsacRNSEVdi1jW8OzaRixHpz3qBVaU+KH
dzidN76NS8R/80ZkW9x6PHiXvNEQ++EeBNootumM+tIG08v4W8oclQcdOJ8ysNz3TS/XKB80ETBT
kF7RPqRvjngEhAjlg7MivfQ6xe5NabVmtcyOrR5aZuHueegn4ElHPj4uhLhFWX2nkcm/iNj09omU
490K7WhTWrz8MjTe1TVC45/cU4fJy92vhYqHNYKkxs6HOjX2A99lCXrjw4BSPTxC43g4eAiPrqpR
oH6QjO6E4iOG48SYBfCBgpOziXnqbUTbNk9AkbZPlYk7Qo7StozX29pAtkCnTt81rdwPLDAupdkh
muV9LnnyGYKTyVvSxB0SLyrZ4e0Sv8UT8sATIDQ3kTXZpwhJTeDQ4zfNDX/OAOdak1uaju2Geyie
ptnEHw5daJxF6tkbPsUP3Mv5BSyI/AIAMKIQDsG1yRCmcXXQPuC2wCN1nif/AMTQKS5LULzxocI1
yYsvU0igpr0Z30CaZNh/2xa/17YZPjkFQM4ea/IrdDOtv8oSsX0aipy9H9Ls4sy08zKMAkvucXKc
NuWgmueSDT1qFiZ2ZJZRP/s9inoD+yvNgRuwfpZ9GIA0Lqycm5MhDhVHxRYMpd2rCKz2HHYAvdIw
ag3/0WfOmkaxEt1rXIGqYEJlGhJd3etgxem6xUPn8CvrLLiDP7bfmVvq8QpUejHIJLaoWRrPUHRC
eSQKNxFOAObLgPCdN25zP2hWERRdr9SUTlVdEQro1hHoGjdkY/iFr6NulqHIuXvMLeNIdvKgyQ9D
lOZ8gYJuAN1m7Eseyx7k24BLbTfV+OA+TNAwyEqQeEKcbQCOtCmTdZiL/BbGrbkxeDJ9zqIIeUkR
/OM6EPLDbe27H4eI1uVFex9l/LW3q9dRvwSJhY3pXiHLHJLkY7El2zIBZusjnlL5ZbYztpVpz4/g
1eDnSTRAHVN3HteRebaYAwj0lGpqDrhoU1hp0ciPSz6u7iuUZAdVeqI1Ng/TrS7xXhc1qCcAcvha
A5Ozk0BmHGgYIonfBV/C2qwOBjOKXWq28VfphLukj4pPoLoYTyD+xb1K2wsxvYajUd3iadwrkfCn
KgD4sHKRXGRGy5+M1OFPArwBxzEXErfff23Uw025hYDVE61kjo27YcFQzCHLTaNCSBwnDT9pwpVv
ODchcAYOuBcLtHc7DrjiBcSN4bmENOzekrJ8ZKHL1jnPuw1DGeCaPhgcD5+kypDhdaE4Vpktziuj
h1eeHkFuJt34WmZsIoWxLOyyLTjhUJNDgmTkRfMN/ptQDxxlGy+xm02bWeGtTZk6qyAId8ighJ+q
1v7i1Kbzt1NNOFF71pdB+b9c01gp6LWlOK5pVxHwL0qW9carmnrbaBK4VBfjcRaBYySrLais6Ka1
u+D9eKJ5cjVNke0BQL6T47KEJmc/MUBtPUuiv3zD/yc1uvx5mGJ+HlpcjDxf1t+GutkNvlt+BiVI
cQj9Qcuu2vaXSX2l+c5CHSX2Ag9W3DWvoQoebjvV3yboB6ylmvZJLhoU3kw/HHBcntIhqx9EphlL
88cYOIjBKcX2tug9BM9j6Eokfu6daByV7M00k24DSs+jrFV0n9yuDTb+eJhqIJDn0dgAmjnmWYM/
TTw+8HZS12KcPplMBs/NkOeXAnrca8O0+K32ph8UDaFGyAx/piYiWUvAJE6tZlMigYoPHoB/LQQc
kPovdRutDUc9POmL81i+0KAsu/TYC+uvpuD2X2NqgGO+M+Of/edGxPXPpGU/KyhZfELCNsLzbfSu
XSvSU9NM015BSe8Rtfi0uIzNr30HQJ5ehAqQwwQ5im/4PIp11YXOwwoi1O3lJtK3pQGxWturUbLk
oQp9agb1RI3XxdY5h+J24QetvyIbCo1iRE2r6lj33i8/UL8rcKeBImGxkXMSZJD7ndzLYs/LnoFr
nIN5ocrUE030Bfs+qRKwMPAHHEUH3HICwtUXv0bhghCZJupjTbVBlvSvVglzVQLQi5tHlN2TSupi
ssk4AKYR3TMlkd1hbvCpa+wfll2wn9M69wrjU9RysLODFRoRobp+TE0KMPiYnQ0R1g+ym07+zoSa
sxKJFnBTU5qhHvnG71KIPibSvAe6kZExXjgCfL4obGdFbqA5RGDPQTaR/Mg2NymSxlEqHHyfsXZ2
TkWEf2nf7YselXS+LXEnlv2tajsEjB1UoIGFgR+LPH5GJOWXaZlUDJrULqhE1pNVGSDj/e3DO4TI
GcKE+1ZkIFgO5D/0lhYtflaVodKU3uDUSGh/Ah3mxCcadqCNfGKmtaIRraog6LFHHcf7VWUGGlcD
AQRwLcfeHmXg7r7kMj8OSCitXEfUz9RMyMysiwrYipalzWzr1SFxU/NBDsiqZ0dzwhPQQYlhus5G
ka6b/8Pely25rWNb/orDz81zQRAEwBu3KqJFjakhJeWcLwynneY8g+PX9yLkY6Vdp051v/cLgxhI
iZQIbmysgSY/DkiG6D0qYDpPWTCJwU0ScB92i0ke8FLmFQH31XqBfu94ThXDfFeQ5GvQhS6IAuDm
EfUcII7Aqyk50gDORdCDKygS5QrW41MxxDKci9c5cy8PpXZ6TKeHtpTpIskgwAZzemAo9INr6uYi
gjxon1lu0XseqFzZN9Ig1sSPbR4GnpgH/N3NAzIIzdLjI+agU92lbxaSByHLo6xNeBxioAAFEwto
RS6ORVAMWH2lkEj+WWfHRbKqHP9E5ahWHZLKT0xBFLIRwZsFfp/LAsL2UJC2Dn5RQxTSqoO3Qhrb
ElK6bqCUc2OUBNMJUoe3HjXwjI2bqE3CBQYcFrtwQ4H7Ee+hgoUZ9znNkTv1ilM1FXQN7LMqKGbH
YOqWpHDhKEDO1veRsuE9siAeEAe8u4dydrh08HC5HhvS7mCKDOrAudUsldGlm9oYOswN2P0YEoDT
C2oiK9F24G+Ez5dsSmhDMcS3Qa+9KGEiAxrMTG/41zIu5OzZAMrwSLAdnxKkY12AjpWpnu0o1NFS
x7NuiqkkMO0t5rqP7h1JhIVi/GLj0UV6hhblzUDbbKMS8MSEgWloWeULQnuoRU3FsgHLR+/pDUl6
xFe5al0rLvOD6VnQ+h4rEHC5HNbIKGVz0/GtBzhMfiyqALIi19YA9O9F1AxfmrZqZ52wrKMZRuyY
xr1/20N54FplTfVlad8h0dWvVSL53uRW8FCmy5JI+hB2cfiQp8t6KsA+dTz37UNdZ1tuxPJoj4o+
jEZ+KdGW04fMTj6UfrYZsRXfD2BB5EBPVZbxWAyFuOUd8i8k9p/aNmhupNki0Ts1dnmUQ+wlZEuw
it9oI/kcMEvjBE73VyL84dVmxpSF6vy9rudl/DVunY/1owPWX9c7HQYyLJ5NNy3zM+MMsPmcBoQ+
DL7wdAnkTcxcprafPXXbVKKIXx8IUmC7cZCrthemqyQCIB84tGeyriqlnscmG7YF1IDR1A/PTMUm
ZA/sGrh6FLHgEcft80jDfhtn8ej6STw8UwNTFmn6/sqqDUzw4LoBfhUQQltdHvH/2BYwoYYTxdT+
oaxocJ/g7QfnnurFCuN8f90Q4D0+FEGIeFF+gEH013rMqEK8LOBVqF9YSMC1YBOPFvJzf77ErnXX
t9jYQ9hYZL3LoAfyUjmT5wStvnTQb1w0YVPdwKLeuAvs/F6HXEHZ5S7hPDlAwLoCwNvnM91AA+MN
jrLkzHFft8QDY9+bYjj4pS8izzqqEZhChVTlvmvsHxsTlPt9VGFGCzrIsEyqwoA/n97qTvk2H3xy
OUAfWlkIgYy6vQypetht6Rjttnr3GiB9GHc/7Jaxg67JkP4Io679bejBCMLg0eLLlzTs2n0eYaEr
DVgEYhLx1+VUdPraB9sFOQvdykPZYLk1eNWNkRllezYQBEduNkbwEhNwv5qWCPSm1RqXY4WsbzZi
9tlh5XamWzwFqycWRsFCF/NWCWAMDTCqGOndjrXR2qdtcpfLLDiwjBxAo0vuHKwK3nmxErMQr8uN
rrPHQO1GP37FYsDcrgN57hzAF7MWhgVG6VhPPPWqpcBVrHQRVHwQVv0BeA0WPUOzOISLiSx3IXHW
3MydW+JwIjCstOUCOEYYHE+V1w0YrQ++Qdk8jKDObxmW2IdCCQASQnnZS7KRQPgmFvOutOGnoJt1
x6SLnlNoHLtROia7GkJ728anbAlmfX22IQPqJrYdfbG5tREsZ9+9tF1WtMzfhslKNit7Agq01UJ1
WQNO9Ca2iLlp7fZ4VS+9olGaKLfXndF+536eRfGsJ3DLbmtZ8QPAIBFomki3gbLcnrxxAvGMRWnf
jHw8NSZCotx3knU5jtAHmNgsHgay2EzYrSayGI5Tr4YBoqxXqouZw/YM3/42mMgwukdmpZ57kXP4
efzlbIzWq99aRcRB4MMimXuF8RomFsXy1KqWGsJ7aRjtdu/3xeIK7dV7JSRmLn110QgatQb2onXh
Dwb6DKLFWdiF5I4jjX/szHYjm2jbsbx4bMRYrz0/CVad9NizdIRb9tz+wn3VzBF3+LsRErInX1TV
DBJE/pIjQzevp+yUzkjpjUyjTVAG7eaaulKTqIBu1HXX4tQ3QUpjc63S3fQpu8r8XqWY/mEpe+J1
FCGs5+DlImaeAMXBBhHMngWOX65qOyaIf6ayE1fVLaxc2Qo+nOpSlFN33ZAbabZW8DCa6TqhDwkH
k2Jix/2Pp5AxSTcYzt50R/2B+gyq5nSDtOvT9aS6PrNYdmOP/t3lnLquHSJoWXS3SIqkr0GB5AVA
Q98ahjiitT37zlZNv0IckGz6dshPWP9xZmYZVt+IujEbu/yKTF0D2l1m31rQK70xoKADLhlpH0Ra
vfrTyTCx23XpWD57t8ZSa5do1ZJRynKtkCO/qp58kN7WXTD+ZkDeID03C4CqnnUWRCovZd0EKF/p
DqNjr8tkuFO4hrNQgbfPe8TLwhjJCxSVEtfIRLq35dDfBVAY1fUDBTwkqFO2hgKY+YIQIDczhKAV
v61qJM31+N5Mb4LLqK/LEKZ5DQM8addXxOVtkMeOuW1NeTnsUsdzvixs4u2KaooJDKN1tWacVnUz
cwFdpbk9cFYim+QoNzBy3DctLTeOlX0DzMmDFpTT/b0sCXdGANbmhC+6bq52ALrut+K1rq+iAHjR
5EF6K4gguqmtanLkRZ4cEErCD05AoAW/E4K/n3vd4LscHL3db/VlQvNDnkAdYWrU/ZPC882Z3rUF
xJkcu700VKw3Finjpgsse3wIPXvXWgnN3LhUFNi5kq56u3TOlTAxi0nI/NJaQFZunttZjTEKrQl0
c8+DAHURhUtN0bNFLqtgYXzR0i7dtBihN5diD7Hci7jcb826j7DsGvQHJ1+0Buy48f7fBpOoLBRG
xMEwJFDiJtShDAGMoa5LJ31avRf6SQMbJAf/yOkI3Vk36GKWG66AuMwuLi3AZXRDY0TZPJKhBQoJ
zsya5HZQXO6KMiVAFRVfWdqZZ79h5BwTqIzKSIiVLvpBxU8BOEZTm95YQGcv4SCTzAHUMc/EgZZ3
G0BnN2BjtVMBNFKxUJpOS9+6Rm88j2ECH4jhwccSmwkdTAJdKy8q2q3hIc7Te/B2nIJBChNJB4rE
rq6UU5+Lltq1zE36ZtICsDO9bEPh+wN+XL7uYFm9gU8aoCzAA8NVB4s6142u+9ktiIBvYL1ZLqDE
N7qkwSKH9kq7eqjpPV1XwZCKREAZ6CrtvKY92HRRKsHXYyvvrvWkUMCTA4JjkNSHVuY4HDrYVD72
gCyYpPPuJSR2zj3yhcNUnVIwPhEjQWNsKhagda9kL9uFUQAaFXpGt6kmfjE8Z3ZgiLK7gdZyyRKL
zMu+su+6rDNueSBWugTWl333a/9AwOFX99eNfsU9RCnOpb8+aOofT+fXpWt/McbhMm1zWN1MGfnM
aYp+BsDgV/QlK12XMgIZj6mVMXAMZg0FmAriQeasJRRl3XTd8A5Eqh9hYG7fqCxjWACKhh/pPB2n
fihfsgLgM0O0dOqq2y8h6wjIT4yFeeihKujKAFSTbziDOLxvR22AGdWvZdUFxQajdDVTJkf7tb/X
hgiwLYOvrSk7UJt+uPcZhICmUp/gd5pNyZrEAUdOpxNK7oljEoHjP6YQ5dR1urOj0n5O+l4tdF0v
zX0OmN5RKbzecvmAG5SdeqAsEOwZjw0pgVXt8UfURTJA5jvhgwduKVqDpOeQdeuCmyFlANAOqvih
MF9BDBFh/+6qN5/q4a/1gY9zICL3G7pYx3hTo52WZNd6NFkBuYrMfB9BjL2rIcs+7emNB1j0pa7P
SL8Ku2B/bfy3ff+qi3Tyfhk0cQqAjIPYvSlAdglJvS5CE1kuCEDuOpJVy7gognPDgNVKnax6DirY
lvSKvrOJDVSmcEQGAnkz1tJcsaCmN04nISJDhpeylXDhhpIzlBOt+j6sygfix+FbpOAxZmVOecy9
ttwlkVHNdYOHyCEn6fBiwehhWVs8B7slUtcjJTMJLBaRNatqUt4Y9mTfTPz0NSvUrRJ+7cM45AFM
WbjnZNm3mhL1VDs8mgdeXh8rpsxV3xvkBvMBKMkFxo2fOlhQjDIKHeGAbKMObEhWwwDcD1W3KXxY
TRUTWy2MCTa2VeItBS6brtObpL5XGcYR8H2wDNeoE0Sl/UUVDhXUsEIE4BnEaRZI8v5ZvraPNgci
jMf9nnRAywgTo0pJux5umDxbMSxpPUe0OA95750KaCTjDy1fdPW1l4L04zNl1dkYE+/Ew+EQRCX5
WkEr75ZbxDna7p3nVf4jhJLKPXUw19WzfxO5gTkWZ+wN6axunpBu3KqOvAfgf94xb0DKpXb6VWQQ
9cANB3zdOP36Fx1SziajVIIcOvJ8uyGRYN92SGVkrQfVg6moG6xuILskdZ4MEsEUz+uHBUEED7Yy
se/SNhV76Muf61Gwu1Fk9h0v26NF8H8stFIUgVHXGqa4AZxvZFzPoCUXAD+GDTOjYEcrT0IQt2fz
3xp0UXfRnVu7AVRCl6Hvkd/4FgCjJYdaMkg1vYiDpdNl2b3COvrWp8jjxbFI70uesrvIdHWbrkkj
CpVvJ0p2us4gwbCgaRVgiQ/9r4dfzjZw626E3YXVpPdm1LR3YbRA3Bjv2qBeQlps2KTThB5/tnin
63URkAQMuWkPhjD4N+2snLJ6fU3bOcbJxoU9D9uZBnDnlxYxpQQv5VpaJ4DEyrWu08cNOk0opoyh
LidOHt7YQHXr0+iqoJ+E8GDbMC/GDGCw0vAg4VcAoU69HCsCQXIaFNCbDaaJ36wM8nVt91WQRrnZ
ACCLzwBaGkPPXPqBWT2MVvzFAEbqW1HXW6Q/22fel+kCklnVDuuNClID0dHjmHCOzAQYtYzVC7Te
EmiwvNjEidZDgZUzXQzrYBkhq/fY1ooBmAr+WjR1gzrmcxeKBODDwd5LW/mu7g+aKZ381saDATrZ
CUj/b7q+KuA2GtGMLE0zwmQ/6wGTqcd2A6+LH3v2VAd5xHYDVcD/1GpP/fRZiM32SUkh0jLls+oM
nhhR1EM572cWDCz5ADJt13L3psDB3OmaJgLQJ+OFv0tVbs2cIlHHXCi2xayGz6OYN28vQnj1myKp
nGOmQxGK5kDlJiCT62ZWOwCnVsYDRC7lKqEKMO1RIVEZyW02qNsBOfKj3thByo4yLuemUAXy9X/W
4ymzEK52wfpahxRyCd3XlrltRfdFMrxoWl+S+E9Rzu0TxZrirWOYUNGdaH1O1xQgkbf0Jm1H+ymh
L7qapbVYJ5R3C12cjk5Fwk+YhVW3JZj7H44W+P43TtlVu5iOL3Zh1g+JaJdAa5cvfRHBMiFu6dJI
nOKly9QW4gg+ZKoZ8O6VD/2JqT6qTeUKCyvX+nBQm5GqxeFlJJsPhwNHv4Xwgn8/mjWiYiQOckNA
s4TEq3iw/BdZOVuW2OSuTmlxyMISjOSpvm2sfF5bXn9jiI4912+6NhVDeuMgATDXxdAToAA4pXUY
8b+Gkgo0xXRGE46ach8VAyR5catdxCxynw7j6prL1D0qQVb2OIDxYLJZmcsCOpH0yKEUtAW250mU
bCJDRG2xlax6qjNWnTK7rk66ykNVOVWNovBmYPwAxtSAnCC6Id86dgAWg95NRg+Dtlm/fKjTHT+U
L7u61k7jSrpyEPnWrsdZzkCocEZOvwbNnHRD+DWySumGWHE/+JBH2nkpCAGkTu2X2oSgflPRr7kn
hpmDRb8TT5UCUKgOViBfGfeKu7D5qgAWtqMT0HI+ZoCAEyWJsr+kEFEcQt9+jgnyOREW8gDQCFaN
Y6YPlIRnKOIVb46E4r0XOMMxy0u+jTlkKHUD/i0BgLdfRJ9UYJtN/CHEqKdI4S7oDklMXwQT8g5f
pNqEeCiXUd0az8psLmdIvZq7XpsOezhAQ0DWKytwYquDwMi7AgwfxHkbFmerocCiIk+LBL4yU9n2
sVx4KQ9YRV1ZU/kSBcLfDID0Hsy8ppTgb3njeNuRNLkFd8pEBIllhGsDoBLJbeQ15qxK2h8NLC7G
22Rq+O0I3eB7Ag1FZUKADisP+lQyVOa8gubEJqHmw2AY/MUEhn4O1RskpLBo88SAsrHCRrw0XVGt
oi4PV2EqxUs7ICcI67bHCgLJN5VyyFzXs7J/LpTnn+sySw4gH/BZVQzgpRlGtyYWM9YgvA1uJ0vz
3hAO3TMvftElT9n9HQEcamrSm8Jydrj95NZQlnmfQXR/lkcOXMHwktw0VA7T6NjvzVY4Wy4BcZ9K
F71JUAZgSAVew6X4az9mG90eFqdP9TCqQ9+FbB1OPBUCMs+zib/wLK3abkenIpbBPOVAZgJerSD3
e0BYT9WAWNQLpKrKtS72nTwFXFRLuLS1q1QzaTSmH4qrLqbu3bZNzS5fhTnohxyao0CfYarhFduM
AA9EkJ47d+BeQf5f5HtMzc0NptJs3ZRefcAYXCyA3kzubQ4/WG6N3msdGXvhAJo8q4ZVUhT1MRmQ
AgUFEMTI1quOqSOLXVfE9Xy0hvDN4wLxTTi+GNL8EXv7dWQdp7sw+OBL5YEJdAjuy3XjR+WwK2zg
7/Ie97fvQajnCf690y63JP56XVJh0TlTM5M2xknRnm08BwxSB8CCJ8qBQpeV9RZB5TcFmgaq6ey+
gTr/gsJjYVcZfrpr6OgsoiAV906SZ7N+Eo/93kNG+d2pgnxGDQ5j9AAArL4wHhPfMx7B/Wtv8gR/
Il2Ecw20DLvIWupibDXQfg+bcom8SeJSknQLw5HhS2TIL2kZeceodcajiLJvFmXRS6RUuRDIsa3x
1kARq0SiTaMnij8yfO1H5uqjna6QM6iEdftGZM19L370V5WlVn0Rk6U+3CTJbYmXzl3WVRSiKVg0
4+cBCcdz0Lbs3MJYxmhrvtOl0s9BkxkhEq2LRoMevWQSL6w22Oij+k5Az5xJDAt/ngPxujM3FCTO
h1qwy8l7uDVUabmkQQCpODY+R2M3vJIws13O83YHBUFyTv6sH6Z6+bN+6u9Jb3jtgXZ3ezX86N/g
SU7gjXSDYL2a962CLxmT0Ny2OuMxwlvEDWwWbLPpN4E73xnL/uOxqcrhsUDENdXmEEm6HTx5+d36
oT2YGZ5hG+oxT40kMQhoFBgAYg6PWQQNVmo9UbPydlETgpA0FcPCA/YLmjlw/kaxckAH+DcHNZY3
6Tnj1Pogu+E53iLFXx2EJQ9+55lincnBWLV2AP2rKDVu29K33A4vwNdC0GXYR807lE8fiqZPn5oo
hOhCHCf7NA/HbZSwaFnHNHxw+jKcWVjof4+tZNYUhrGwswBLJIawoV6Nja1avgO4C6Q0UEzcgSZ8
5/hVWc51M5nKBhGA8gNwFzLKlw7yW+ex6sAnBcDzjQ39ggB2AkXb+FABifhSGbCmatKuPxZ2lqwt
y+6Bsa/NQ5d3dOZ40UkmWXWbCsvfQNHeXOfIpN5CGTuYBwWnz7EJKyky1N87Ewu8Is2/DhEO9Cht
7rDEhRECSeSZ2UCLaKh9Gbgi6d0RYxNMqKZiLKCBVzYwt+jak02r/ATdP2I3pzBO2pMFE9Zj5vmY
ek2lqT4isNOxSoUgja8ZkdU9mHrVfc3UGuIx5fFSNQLfbQDStdGNgYQ/H0BWYq5bmcgwkST+d93I
wXu5/6YbYNZa4QTp1lPeBiqi6jEws25dG5GYtF1gctTVYEOo8UsGX1sohJjeDSYW7MwwI9b1zpjC
3aD3E+AVWbwByALKPaq/v+SbCGFkm5LxR7FQ7aV4yVYFEit1U2dbQt2m77q5ZXveTUIGcxdR5Sxi
2ht3iiMSYaUJnn5K59yCYGLh4EFjVfXqSDhHmEH+DvvpfFZLzJwDZkHiwjSfjNawzhPVZafr86YY
XoeGPzkZs5ei7tL5kDiY/ET8tYF3A+zKvBhz/tZZdnAx2SL8rSD8jofIInK4c5TPZswg9NxHBHbv
mQMFb6rarQmtL5BKpl01yS0PKejlKjGaWZt7L3rN6rqE9QGjrVtiQtQchNXG1cVr799WyHQxnTpb
NPrY+cMKG61L6E5GtavZbprQVrRQVZ5W0JEUN2pj3oP3eOG/6WY/7xp4sk/Ut2zqI6c+nZnCcJj3
sYusjDXOgoA7e70pFbyBjVj0C8ytvX1EKjTr3cYU9QaC2ccPdZddxbozsvLx5veTIaBloDlkvqvP
nRRDt2+jhTHp91sQ2oGzavmuRfv1ZlRwcq9kACKD5VwE/nV9KcNFHkbZ4dq1C2DlU2QR3+iT6QNS
C9lckdjFUtfRmiGJmkJKHvx+Du7jdAvwUHmIgzDTFFbp/CAN6haWGGM4v7Z/OAhKzLaby5qBG9hY
iK9rb1uQID0yh9kzUEvaN24WewuqF48Gx8LLAJmsNasa68Eu4qPuoEDrnEkM3EcvSyFcIz1jXrff
fbOmC2rFctlXFMt8EYHBMx9vCEBqN7poB0y6phN9L8ohnhVhZD30JIv3uujhkbk3+xPSPqDKwlpr
boZZ8DL6Xj2DIhQ/CKuDAmNoHjxwxl66quBLRUm60sW47bBKgsiHeLAnvdxceKH4cV5fbrW+rSwD
WQrZMW8TjpE96WVI5o7OZEKky/jutgmtvn4wwVvO/AS2FZ5weWwC0z/V6Y0pyuTWj+JhGfSON7s2
6CMQ2sY3mIGedb2nMnvWVNmwbDHjOXDbvgFxxLzpp5Ku0ntjCqeiNJ/rQpj26hAicXrQxS6NjE2B
9SBdf+nxsxF3hi7howgp9591ek93xlgXz50MwvLXOr2X1LBzNfBF5rAGyGYc4qwrjaQkHqSNZ0jL
AYYpspnDnXCvwZeXBjBW6QbLj6eJVGnPdQtOEy9sFgFS60Dz5POn//rn//zX1/6//ff8mGNpPc/q
f/4Pyl/zYqigRqJ+K/5z9Z4fvqTvtT7qZ69fj/nn/O5/33/6nlef9nfL+997Th/380Cc/sfHz7+o
L78UFpkK1XBq3qvh/F43idIfgi869fy/bfz0rs9yPxTv//j8NW8ymGac3/0wzz7/aNp8+8dnSri+
E5cbMZ3/R+N0qf/4fPcFjuufjuF7Vb1/+pJ9+7QPy+YdYfG/nOP9S63+8dmw+R9EMsh3WdRyBOPE
+fype/+ziREuOYGMsY0Zx+dPWV6p4B+fmfjDRCzCHS4AnCPSxjF13ugm/oewCaa9XBLO0cf6/Oe9
+OVHu/6In7ImPeb41jUujuNDsCw8/bjTxdoWpRDsJNBpwdKhCe1PivavX85h5qO7+b+Y0VhBmLWY
vudZsaB5dxBd+ITPXZZ1CkKQAsPCGsmswpLrmE8EqKBBXiSEImcb8pmoSIv5Xbkn8IlZMg4cnznc
j4bjY/0NimN2h05YqlkwUOmRbYHHUUgPSG1A3StPXtOEEKxKtfsenJQemQEfCyfzFgujM4R+35qI
bjqHPcoghwQgQAGYcDZzzwpnDBKnTjA+Oiak0nM23JnDPPLteF5HmMux3n9TRbFyAgKZyfFbQmqs
dzMJnWVLvOHT39PYMRb+mBy8CKulNSJiz6bGnMYhBh8HoqfMPOHWHAC5eI1B+/XotyoQWN8Q+T4C
52EOvQOsISNo6Ab5tbegzpCN+dzoLALiXezNxmEc1xFs76oekFEI9/iAlCiwvAq887/BI3CJVdM9
dPbg8mKXz0mRvuJVYSQVGBzejWom4Y3IuxlasTQDo1+kKn4LePLNE/4JKkPvKUiliy72DQhXupB/
8Dg6jU3/XVgAKb1LOLYnbQaaS+SDAHHbF9ZxBFVs0UKkuRv4oRO9G/jGd4w33wJP3peQvV3xRtxI
lcxHIGLw6sYaUtfhTdNlCzyS1E0YM+btRC2BpNLMQJrJxaQbS/GimUMVBZ4eYu718D/P47cq9VOX
KoGpO3xQAOUBrpr7b4LZJ9kit5tOLnlQyRjS4K0bxQarloUL9jp4stC7DM0UrMfwe+3xQz1CGZDS
haWU56ZZcjSc8Wns4BVGbfwtBHhWELLFssCpraP5WIJKRMoaUChcvQdHSxBKugNYGrghRfpe9Ap/
GEDAN3lrz5U0EA5nEIkc8V6r/D30IrNFRxwIyMVxABu70cXEFJjfBKKUVh4iNRwECxYM8HyHCs9i
tE6wpVGLPnD6RVWXr0EO5FhdpRPLFL6I47s9KUgi2J6FpmEhJK0fLJV9U0kIOog0JimOdsMiSy2z
3qJuPB8ox3TPG/aqjvO5qCs2B5YZodIIzYushxlIGt2ZI19hYov+oFwg5KuOtoUmWjnQXWvNeVrC
bxvRv+tNSiRZadWLnQ9JQLcakjN30lPNGRQsthlDlOzHb5QmC79nYNRUh7yH8qiTQIMzKe4A6F6G
4Mc5gX+ESKucKQYEdWcAFTUaNxCJmaTGsqN6tyJnY+J/wMzsdSzabp7ZHAKe3gTwXMMZcZZE1VEQ
UHXLuHvsB7FE+P/6YST+Mbp9HM0wUP86lkkgBgmjiIioyYGe/3Us4zA/gEqu8FcSQigzkdurIeJr
zEct/FmTywvwl/ffxw8zzb/6NEtyG7NBgvHzt09rG9M0jMDzV0Lmk9z50YYkh4XbysA4bMKvmJbt
axLfRiLHlKx+/vtrNaeB+ZeBe7pYRxBuS9OmuOJfLxYLGVaew9QA4inxW1YJ6fpqByEKF6LDA4YE
/VukUJv2kp3M0p0xiuXffwXxF9/AJMhOTe8NQLnJr9+AWTZLYc4EKm/b7hlNd37AN2WZugNLFrkX
/4cbLqfz/XbFglK8/UxKhI1r/vXzMoh9VC3Gv5U14qUSiHRVxbeqwEhSdSqCrRc0S4MRHMISDAO7
exS1ecqsZl7S4KaRrwNia1vBae+xKUNXSvs1beCm3j7KXGLaFa+togQgiK1YDI54mSi4GxXQHMZQ
lzXWKRvAxR07sSlZ9FabIWLo1xy6urbwIGNFws61HblA7PLaJ4acgVK8G8ocdoTDCNpF+tA4Cfjw
QYV5UPcFrnr3qQ91JFDSITiPn3ABxSPbDcPaTal3BPhRlBXE8mWGMcSqV0VjnkBGmVdVsmdmDyPb
CnAHH8BYzQcr5b0v6WM8yHuMNI6yQZwPc8iQygP8ggfwr8Sm9salgVdY0lRujqEdgiSJq/8R/z8o
nP5riI7/TUw4e4dFzvsvASD6/4j/pPgDOu4YJxzIpjuQ6EME9iP+k84f4CkK7kxjFpfiGgCaEgfh
MIdKCPk4YDj9DABN+w8pBVzApUmEAwEf/v8SAP4W/mFIchyJj6EWkLYOEfLXZ6qhIQANeLBWEI3a
eF234EVz45fjfxgqEK9+fHQvH2NivMK8zcaAhcv5GGUOELcGtGaoV41hbBsInUgWLDMzvSnFmnlA
s0/zf7b58CMcLyPDxxGa/uWn2gSfaEsLt/O3T41xaaZHx3olbAfvTWQFgrp5duoeeCBoNjvhDefK
n/mw9mokRF0g3y5tCKIGR/wCZJaWg+tEzQMWUG5pSr+EbQJOSPjaNMYtKEBnYP9MM35CQuc+t8qN
4UWuEDXgVMbj31+INY1sH0a+y+1D1hkK8vilTPHbyGd2yKv24AcAMx29T9GWDTWHmaL9UgWrNlXe
zEpgrMYlNlhwn3sYr8wYg0PghDvWZO60YD82/B6w6nM53JWAwkNfO4/YdoR+BzM6oDa2yGstqh5r
x9EZNPHpNtCqDmcKttQVErkccOWZgiLyf7i46Vf4/eIc0zExsHPMhuzpNfNhBhIwOx9jXtYrnoiD
yrtbD0upTbW0eHRfJNZJ5tG3GMhLC/c4T5JFGiHBowS8ZiGSCqBZKvmyEs4iNIo1BbNNxhxuI+mO
gfk2FsUG7FuTc8zpE/h/2+VLiDhHxnASHOxD2He3YFy8kC47/P1l6WDjXy4LMz48xMTCa3oKHz5c
lgHlQ5GADbGiGYWGJOJ/u4Y6VsxHpM/N5mDYmG7ZFDAtgMlEYu1pChoLvNy9ALMOAs4QSN1uR9vF
33+xv/ovIXLADA6TUUH59NB8+F6kkQWHQF69SvAGybi3kYHx8vcfMQ0aHy/dRjhE6PTUcYubFvv9
I4bIyWPoza/CbJESuW2Gek2L+xqL0NCiWMbEnP39B1q/D2P6E7FWhDy2tCTm279eFFdmOkRZUK9s
zFVSej8COy7s+K5Ko3MXjEtzIC++eWowiQl45Y7RyUqcrTVCiSpPHngY3nmVWuf1MM/99AwvmVsV
Jkc7MV2Rw0vMi85Oam+cfBcPCCLK5gZyt0vHd/4PaWe2HCmWRdkvwgy4cIFXwEfJNQ+heMEkRYh5
nvn6XmS9RHjIJOvuh8qyrIws3PE7nrP32heaMj+RYJC4BndPJEw/grh+//rLafZ6kjx/nxorDluC
imbLWP/5Hz+ZmcM3z1KlgdKiIOjL7cot9OXnLIxnmMvWYeyDyxghmZ9zeduMII8yewRbKG0FjECJ
ev9emS7I7BA3kTGErpY4G517jBctYAnUJfKH1PgZLHF8mWQJTNOkyfx5DhOouDTGVAylBQUmt2sq
Cwpj8wuDGFci5iMEv8SVRX+H4vZFDm3mFsi9Nk1T4GDXLkFfMp6dh8gxqRqK0XK7KLyarA59R5MB
lYp3i2b/hNz0OwvKfTBhWG/MehsJ+7EyHbLE4ruyWN0YBXqJvH1NFgGeeu3TSNiJM+5WFxL3kxnV
XEBTDI85zLAtZaAPDjlc2OF2BEniDbn8mSqy9YeCwjTpJ7slGV7TPOo80d2NVt6irhomtxZ2Sg9C
Mbe08n6qyi7N01Mhdd8sWy68/XRjjy2ktNh6NwfbV1EHuHoZIKC2sXItG42R45Ja7qNHpuDdtjjt
rfhX0kOCi8E1EC+dxRGII+wZtfY0JcpPmumnVpbHwjEMt1nXtGyqHsdogyrn1zS5sgruZSO2LbZZ
6B2PvdmTBGDl1+kNCN5qE1c8KbEaqvVVpbpqimhHeG2XwKtR7rmKLHRuJgZDOp7qKdFdsD3C0zFE
5T1eFmMYSJtaJVdtdBtkxZNUbJiMue1JrMVhdw3qc/IB7xRc9Wsku2q3I7LtogvgyI5WeZiquvZS
Ie3tUD0WyrOTNNijGWCy6U+KXhQeJv/9PEyLm6vpWxhOrV/Dtkl4A70J1QllT1m+ToPzThTUqVS7
A+7+jaan20kHqisXsBfWRsTPQk53S0nSiRaX6HMYXnND9uSo13do605fTzrn7HZHTUxFZcGBxbA0
7pLna1iZ93Y25G2zy+og2pRj8Tsd5RHC64obYIpkxk1Y3VUT+Jkaxaw1x3dFFmWujRmfYwBm/Sjc
lwAN/B4LdzOXPzQL+PoSgYFQHLfAzpdnLPAFaP+pMH16sffL1N8EyooGNeyXFsY0RsTkMuR85pYF
lGuRvdAP3Zp5qFGiGUofoV7hqTFdFyy1Yy8ctzWiVz2i19a2bCvqQAdxWrmuotxbcfJSUO6QSv0O
JRKeajmerDD9DaUbUllle52ivzQj73TOlnuECvs4jT+cxbyex2mfVtjX7nop91WBlgik1rTns+4x
n12lcjjRKX0xUeyS37qljhR6U4Ngnz58DWsOXFWc3KUxEy8O73pTn4g46B8TXD4aF+ZM341s00u7
2F4leZ150z9+/YNqZ7fV//2glikorPLb6uLstorkezJxXjS72qie83G+S4kLrO0LcpKpYJJQTa1y
2Su9fWx517pzGlOgqugXkGSZRE1R7quBpdd99vvrT/bfk8+Xd6zdjlB1/mOIswPQCJqpofjb7OiD
PjTU08pGld7B7FPhW47ZuEYbbE3OAoNKwW3RdM9yoJpGDM2CNZ8ehieW5FgY2Wkquv0giCFI5Y9A
tCW/ceprhV15SwiESB1+9PDVNtQ7JQtnelQT6o9Zi8n96++kfbYhS10YGpuxsNiS/96yVFE2WtWh
VsI/S4ZGpe7LxJ68foSgjKdrpywzyU0LtVwrc+lp0zUt05+K86OmuApsiTEYDddff6hPRoChq6pw
6N5q4p/PhIPZ7DISq3dLYd2YcMLcKjPuQy4/xmLcxEH16+vnaWcFi3XISVhfpkXBwtac9eb3576t
ObWSd87SQLMvQZ9TtgZMcaQWfdsjSM1E+kgfnBow8mVEu18//JMvy7MtVbU0KjMMrL+frZRtkk3x
yKBS5n0nh0fsMHvU9pcGkZiubkzF/8NPLnWdX9xSTU3n2Pf3E81RsZ06rfnJrep3i6RWbaObJhk3
6dLJjWP2XjJZVxwYMreilbdku5YcQzb0353Gv5Cn35ybPn0Dwljv0RYc6vNpJQGgWo3DEITyqRYI
jjkZFquDwLlKovmbC+55Oe5/vzUqIJVLvsHAP/v2Tp/JLgB/u6tM9SWlg4BM7xIMEoVl5ddi5ndY
5J7HMX+2KXjDSd9XYWB7X//mYv1Rz1YSSYGMUz1VQYAl5wNOq5tlAmS8S5ux4CCzKuH74VdKo7is
NE/IrvfSTD/UEtE83Oe+TZ5QYb0WCixdW4eUNSTJ4qoTN9lZPVQ0V/x60O5TO3s2NAr9ppMcjWEk
CrakJTSf5AIrYkETLeLZ2iHe2HYxnYs6U1BUK2wrNj/711/ys6VF6g5xmdLUrX9v9bJXKrvAW7cj
NvLeitjICNG+rwW4h+Fy7FM4t2NM6b2K3oGm33A2eJAzQz4IN11EFLuGROPrj3ReZ/hvnjtSGPp/
tVB5Voq1ApGYzejU3D6Su84Zd6bTwgHTD0lavox00CaoSZOMu2+eu46p859bWLbNpYclVp7P8Vkq
IYcYUsezxUFNUz5TzfzmEZ9c5aRg5WIOSYei+tlVLpRJnwXLWO/UVLmySy30DQK/vTqyOr+VxaGP
mc4ZifBfv1Hjs6Xzj+daZ/tH6ETFxMZW78IifQ0NaAahXT7bQ9B55nLZDbhYWlWlhySB9CX9eyPN
qzbWTNcyY27OuthKNCnAduPrQdAqwuXAvoptfWPa6TavROfmvXLbUJNyk6BGbJslHjvoQclDiHDJ
O2Q7xpDRtSTZXvdm/qSDrnIrzy7n21SzQ2J02hMW0H0ZlPPWiLKXr9/AJxuoxF3B0VNqa3XurHww
t1qhFkPPVFaYo9l0GkVNHk10+/VjPhu6fz7mbOiiNYmkhES/ozRzlxdJTRD4/bQ8gYbfxMAM5Szx
bff6dweEz8bVn88Vf28WZdY4Mcddpsww3BQUnqZgg5x5a1XJISiwvtnNNy/003Xjv/2f3oHjaP/t
1n/cokdL1SNorPWuLFNWsvZYdtEDrdDItXcaEsqe225xTYsB31f5YxrFDqjefrDpHllmePf1e9c/
uV9IyUGEToYBU9g8ewGEKsSjWjHAc0Sc/RB2XLg5DY+nhjofSjlgWXlwocjKo99KS7GBm8CRjdP0
LIgsXlc2IpwKqnPF7yrBCKjnazODSl/7+PVH/WyV+fOTnu1scDsmPQrVejfbg0e5eDOH3/XS/qnU
riuobTi8CLZP+BvrMP3jtylkTxJnZVW7wTD3RTW4badSMUhrYlOLW6nIu64J8EyhJx/F74iADHcm
fbqFqVHZpzoJN1U9+WUkc9rNo+fgNhNGfW82kGVbJnITGfg9jOc1SpCd6n2dSLWaXDTGzdcv65+y
33/fxGLZVTWhc9s4q9WQtUMVY8r5XSvtJwvOs6lU20ovtlGoXUJR2PdK9F60BBMvjZeaKAkd4r1D
QWGHYK9LgYgMn+Y3rbP/VYjPtgpqkI4h4JZRZ5Vn6ykJa4aExVlhXeRlQTu9jkLq1dPYWp7SWtdN
Pl/aVqn7IcJsrMGsAS0tbsy8rm2PH0kTg8lbnK05kD5sEF1Q1MPgR5FYPDTP6YCMwwJC40YG5QAN
nyhKieopbIFLq8Q4uEMzeGZQ/lT69r5ImtIfG/5XKMqHWFdJwaRuMnU0hx0ReoAgXq0qfrU14x1P
2IYu8n7UKWt0x7rRfppmnnCv4Q9X5B9gPyDJCIlcCdgz6zGlpiDOB4VQnFnZlg32nlIdkTqYBzks
FJGS6komlLzSZptnyykLZ32bK/ZF0qmbgW0Al0SZbk1gSaT2XRQxUlHI2eXO6Yat0ucvQd/RjSse
otVynpqj6XaSN1mXybjHIXyzTNVJlVTn4CZOwMR07KyV4TC9Gw5HwIazCcRMlW1NoqbjQL8Uir3D
tYJgoM6pDSACIPLnIzTNjVkSE9nUv9rUTYvkSu/Tq6SQb5ZWbdVo4Lfq95kS3RVjtBoge4zN/Y98
kUTeRXzBWPJ/188i8ZYhI5DZ6g+sQ1448oWzhJLPMCLJwVCfuAvSsqZ2DnhU9a0gRdwv7sas/AgW
cc2m4NeN/mZBl/ZnVKBBVpmPdj+6RfukLQ4JeFb9EsYFP6fMn0i9vUJIfdGNbeVZRuRsRix/i7CA
VK3C19q+IsoZ2J3yFg7ybRpJkQqMkIQcBkVp9y+4lD7SpvjAL3xF7rEXt+mVGFBx2NB89B9ZbZVU
QgwVntHwUpuD48US25cVuVb0SzOS2rOj5EpT7OG7C84nCyFoBaYPXTkASOrZXomkECdILapdjD+g
KvXNnCgc93J8U8sdiqYbNR9Oon+iLnxvm8nNa5fmdGqYQt+sMeuDziazrXLR0iyoyxz/zlbkIEG6
mqtztSs1xD85adxcAy/K5rZqzAs8MkdteClLZON9iUSjcpXpxzef4JPjGbPPQILAmXe9T/+9Xlu2
NSlJVFc7fTRvIzv5WdrhVYWzRAPmFBXBFgH7nYirX2NXfHPTMj6519m6raOnFxz/QQj+/WwDnPJM
klC5K5da96eU6zNFpoY8HfVG7aeXUFQfBNsS+9p+xLHuacCcM0kRrH2dVTKeZvRLL3rbpTs5pM4m
i8yBPhJB9ohH7uZBfiRqlvqT2dyVJnFclDK2qPofsZNdarPu+GbWf9hKda8umbgIpLgL4PAejVY2
PlphH5XTZVNTWtUUsjZtZxerAaL+YNMNmAtrkGRCmfOtCSTKXqui3/wyn70dobP5sInS1vrvnvrH
TjrbeTo7TlgBOckvSTD/1aiKNwiTInFb/pSICnKzvtdNeoHz8mMJJcgfxDJRvnGqixjUtRdn0VvG
S/vmJvHZBzNVjrIW9YFVa3j2s421sLreKne5nntmxq2o6q9AKgNeuh5DMX/zIj45PyOsXDdgh7dB
6/nvx4m2qvqxnMqdEtqQprMNXvKt5Yjv2nzrOe18LrKlSt2AbyD187tfFzl1nzRDuVNF7oV9fFFq
6SMk0vs0VY7gmh+XZTj1wiww0xinvCFYVL8gR/q7Hf6zGSnX85NqmmhN/zlBpbiqxaSWO8yFmRuA
sWrg5sbGEQzDzUwe4lzOmwHjCqXn4Zti+WeFLnRQ9G7XK7mU1tlvm9oNqacdGY9JC/Y0Iu9BlyXG
2HwzaNp1aRCOTn5LQXq6EYzfPPyTGwweFJqpxqqw+Kd62s90jibbqXbQbG+UhPBco8/XjsRFhR9W
Max7Ucv7JFK/EZt9+qVRTEhbl5rFKf5shJkj/RfF0KqdheJRM9SnOAsAaCL2jMXOKJEmVrW2MbEa
udAcn7+e5/+1/M/GHd1A03ZsW6dNoZ6VelKOKu3qcQJSbD5RBJNuXM3XlD9vhoZ+gdGab8g6HmV7
74Q/Qr3ft9WwNRfhziadvEkZYvpZt3M1WV5nvbcSJF6dtfpKcHoiHjHbTPVy48jR9MS+ihx92wqH
OrlmAmzR9a09tHhzOZAZUe0WpvUWUXGH+cvRxkwAB0jdiyvtGfASJ5NfVbM8TYGzr7pwS+DkK77u
eys13xzIApVqJkAw54973VJYnFD29ys9rjXdKk9K318cThLlzAIOE7XCNwJNu38MLeOgqkQB7Ihx
4rA3lBWpTKZJd48PVEyOL/r+eeiCX6YqNjEySPgT9f3Xv4L4ZPCt1T50M1RfdMtYd+o/VlszM2QF
N5xFzQo1SmsdLA/iInBPQ6+zQ4pQWeUrSb5dwPKX+BH9KjMPSZUPnqa0Lx0FOxfNzIVadY1nN8rB
7Co6q6r51izFmvJannQ6uWHHfqL2PXcD3Hyx2eyllV5zX3qdqvUoW+nd1qbFExtv8BbJDhwSsthA
fMy2NxQMCa2zvN5qrG/W9M9uO46NrskWVDwF2p6/vz+543GUNhVhtnH+RnT0MTUSoBfNI52n1Edc
Q4RPfKUa888K2h01MHlXwVSLGnq74opM99lr81z55mN90lHR0JIgmHGklGgkz4onWTbhh1tM1qPc
4sTbiqt+YqAHHM+hbWheqBlv9RgWnmaiHtQZjcVY4tylQUT4VvCxpOJk5uXTMNLRnh8i/vgytfeJ
oW2R8xOg0vMq1dTe6e34sqhGdhyG7kWTlAqmp3rG/UrOqON/Pdg+KWCspz0hJBVeYuPOFxw0PGFt
9UZBdbfb5WaveHGJwDBfLGj0cbJNx+RZZoDTBt65lnGLjgZGE2KT5y4TT7GRL/gVg29e9ifroKYZ
nEId3jY6nvOdp+xl3Tn2WOx66myZTmZ8vEqySQ+CMMzgVw9hiVBghtM0fFdG+rfsLlTVxg5BV8dw
2H3XOtMfExAtV2SaQ0wA8THrKxos87zR1OOoonKIuHd08tDW5mVuArBfCwP2+E1T6Z9C1tkHOKtc
1BQdo1zNSrSo/RGJ9+qPcNuJxT8PXBmZh9QI/m+PNn8/8ryTaQ96Fll1ygHYGbDa4xgr2HDL9puD
tvbP4rY+R4ORzS7D8ibPrhmhmsteJLzbLqgPtsGSNZFIQTrA0VwNCQbw+GB6tkfzIenmpzxOXrvB
2Bu25Sf1zlHITshK8M+xByV5MPKXb6bDp29et1FegyjgQnB2D9AXu5e2lnDyIn3KVuRl2/SrRGXX
RrmXEcOkxspmcJybZdXeJ3uWAr/BUzUTSkwK5NZoL3MQhU779s0H++foub631e9jWRpXlP/ESn+M
yQqMI2qLsNzVlXJcpcMVzF0ky3401QdDkFTaHAkD8bQ2fqi7+uC0yUvZ3k4yfWyoiH7zaf65tZ59
mrPXlChKHEX0a3YEuWxNh4OwnE4U0KEZHMtZ+kKKRyoFN8gWj/jAtlFc7uu42tUXX3+QT0eToVlI
wmhN0ev+e6aGhTUtY+oUiJjeoll3+1bsO21ThleZVmGmoKuN4OHrZ67f7a9D0vrd/3im+PuZnVbk
1jhYxa52wHfaUP2H3h9JbICP/f/5qLPJEgAfoXZlF7tWLWhAcReA6a4Nd/q3DbBV+/vJtzI1h91N
M6gi//2thNFXtUQEs1smdq8JhmTSTOA/kLfWryLWro1yOQXsQTm5fdGlktfvMHLI94zcPiA+Lctf
1CH8NVnmViwvHK49KwlhIswXbVd/dyHV17P/P78BWkAK3bbuWPbZXpw3HPQQHRY7hCT7SYflhdtH
Sdtt1WLhZhGB3ewNUr2IlJ01WIcqCjZzxvU5x7fYFf9N2ywCGVEMz2HvCebUbKIkW5j12RgRSqAk
WyUINqKn0Nb33+y6n64yf3z8s2FrQTXq9ZwhJE16h5Sb29V1ejEMxb5QU9KLl/+XecKKi32CG9U/
bfRkpg0Hq73YlbNyXPXIlW1cNUF7rIS4RCHs5/QHyjT5brX/pyGxzpX/zCQopg37fFS1aLXQdPFF
45n7mpT5Bl6tFvaXC1ayErISVj2/Mn9Q4PbiPjp8PVPXG/O/A4UOgM3BjbOkxh/4e1gPXEUKJeEs
PbV56do6AsGivJ4UKuNQ29jakR0gftR2Igd6qfGXwdL3LUsYLO19aNQPirgPhibejvPwrFWm7Tct
xeFKExeIwI1V4L2QZCUzCMiHUerXXW1f60vg49ejt720I41r2kH5TJezx0ZnRY9KFvrDZJ4Mpy73
8PC2JTRub5URdfM9GRwbVWTFlrDTo2YC3Fqaxyia2JFsH+r3VdXruxUWFovgtswfqE4xXCvt2BKw
uQn77GQHKe6S1DhyaafI2zA7m/jByFHyQXW7gg76muv60xSV0U7XDO5soTjISX2rkouJOvBuBs3U
it4+qMCdyl5/IlZRHPrZvoc4nW4qtbgcxxnQO3kOu3A6ZUkxn9I2Oi1jV4Eqg5bRZ9GRN/6rGRMk
rdE9FvfFVWYR77NeqqdsmX7LnaYnP4ViRrdDfZtBV/PmmhiwztkyFEogUM0uUrJ324zXk1+0Nk7Z
aIqxReCDwn4wNkWQv1rpuOnWlGFrKpNt0wiiRQyoaVnzBqJR9+sIhiNMpKPZdAez1ZTrXCmf42Ai
NIdIeKJJQl9OmP0qWChlYG7n9LkejTfkzveCYK99LZIXnKQecgbNazmTuuRmfyycgYkgUSC/ac6M
FdGYvIB/CJdAOvAMNl0Cxnnqnd8g+z/q/s5S7E2frhfbCQur7DFDLgCLhxIvXU1+ud8F075fiNEz
5FunPQU1n7tLs10wccLtbQdSMp3UeBlmrxqxA2ZIfxgDb6Q6oxj6CJRpOrVCfXNy+Zhwailm49gr
5e8qDa66IXnNgvpN2WvzcNN0GDxL+dOK45dofIgoortERdce6TC0XKyZd2AdrUA79FbKWOGxRstf
kql9SKRJugl/o+JvVIruPlaCKzPODZ+MlRetooqNc3DGaY4OcU5NEHkqYkyaiKKiaFzxGzkBYiEh
GizYRkpHcqZQn9KZy5eAJgumNBxR1O1DI7qba+M+DS47ueaUhdrodwQOTqMKJ7GEDahyd0XW5ppl
B+AjfedcuQYgMl7qHMGEOmgUHuOXwNQuiYRB2ta0PomCKBbXmL6O2RItHOnR6ql29F6tytshMyGV
GNcyp3MbemRmNz5/D6mVXo3LZey+D4CZDM1GOAgwaDnTtVeKZ6kkjVul41NX9DezBu1yTh/Iv5Eb
ayk8AjXIOnFgb5h5Nh7qOLgsO/t+FNNdITSCKuWLc9UPE9QnBpTpRB7O6YYYA/N6rIr3wuLeBXn6
zVGhd9jpe1GUR1ljQ525lPjgTx9LKXad+d5n+UZQG9bqnG5ZD2501euIgNZVWHCD6ttV95y+R03R
c3dCJ6d14w9Ec8jo6lzzZHM7hD8qpKluWE97M7SPVKse4/aONBGk1zgCowKcQ5gxBKY8JSZg2Eny
u1cn6hUnAbptWdZ7TRpdl5p9tCxrXw1qQRhIcaGFDbHlMxERRdBDFLpqyFD06GMm1BFUn1V8X+Uz
wxIhhp0Le7tkZHUSBuDyLedTTXQLnNmAKhBtWtW2tq0G0mtsbvTE6LzhQexlXwMyh0gT2u3Ggq6Z
Z6/ZNIY+EUzAPZfd0oQqyuZc21pZfhua7oRS0ucqqrmlfohsYjZGJrHmDDdqoksXSuDVaDKE6t/T
oJ2YfaCsajYA3EfD/xYPPUxfSxbQIJx9dame+e9nheXTVXR0TOEk3iis77WYtViQpYgFWnujY3Ut
Z2Ujjco56IH2JLopPY3OxqrVB4Ad2bbiWG858r1x7Luc6yBnBMEKg23axe1gxajLU+lw6DU2FloL
X2/t3K+QUbltO9xUcetsoUfvJ6KlN51FnFjcrauV4/ZR+pJaUEQrsxm2w5p82UuOP7ZzORCoRvdw
/WUnAxxYWUCWdjg6mbSmIlhilv3Y1vPo2xoh3fpg+ZSQQhD2RHUk4JtL/hyU5YvF6ud9NU4Q07Fr
i3lktqfvYRiaftI2GxrA427M8ZebjtH7Sk8W6yjyBlBAjYOfyCpgp5rGVcZRj0psjC4GIQZxjue9
nbv0BNVFIdrRclZUiH3dO3XgjkTJ7ABVwZJJI331oNRbSZmUPNF42tRi1ClJJieNXeVo4wgHgfax
aM24a3O6rbggl72t0+3shPULCBPbj8XMokJF2XN4SggBLZXsuUyROApzJkBwpCmjEzTI8At5f1FY
vOdh/1hJ/kTGWqTnTD5R/bYc355W44A6XZej9IQznapCky6c5McqILLcKuLMt+fY2bbGOt38fpKn
NGlvWm0+JWVyqafI57Ti1jHnfBM4LFeNDvuknE+QHuyNVKKNjSHL1aXlhyio0RbHKJFajArta+kY
ZOhRsqZgfKekxlNFOW2fiGiTDtVv1WFHGjQWZK3fVFrfE0ymH8h+8oFS30JbYwSzV8Itij8IScCh
LSpWmDJgo8M6XnbpK5L2yKUIrG01kZzkYGiuY6fZHjGxO1ZKsh8d7eckJvsi7lrG9DvaVqijM6yE
toXO2zvtvKPz/DZYZFEBnhsA0gbiMELjQq8+X8rZZnNUqYkBfacXhP6waW4TOC4iweaXQaDz7NS6
HPmXUit9nOeOe3Bj/45IHBci4tgDdNHR1h12EyozLvKn0lZu5Agp0wb02c08ONUlM4pCYyPUl7wI
FhTkyuRbMr2GH8fKmVW3apvgpRfq4oEKeG665qkz8n0cFiC88yclZhVpy/xCG9uHENalnk71Zp4D
PxvNfZ7HzKZliLdNgGfesZIHqy8/wBT0nmrOzeVAn2GXqxUOW6Koi4WFlfb/ZaBkl5aZq8elv9CK
aD42tnEo6BKAGnR+yywiwJPA3ghQRNDRzm7m4SGCco0Iaof7i43ayOWWOC+yGApllZoZngFkkjmp
TJ4VlR9OPt3DRuuZBXnsTeznRpXvOaELLyo16aX9tG2XStvFmMc2jVVdArtgG5EzzK2l+Z1zrveI
4bB9QBFV111hfUG0EaTp3oiZdwB0jrgcwH9yLowPyswmZgEbQCPSe3LJXprqPWtTxQtiaLi6Pl1o
2YCoghJkOWQ3ho2PkjX3hz5in66qlGta2F5A5Wo3TsTROtIHThkSGHYu/HTJfjn1UHErjT5Msxi2
vXrRsbf5JOjemEnL7CSZz4f4dEHDksQBOfXHwEw+ptYYvUD9MCsZXWVFfupAg+dIPcj7HA9LH9MQ
oMEIwEBzx072aFgcf0j+6xUQJlPl+CWHjmNXf0VJnvjyzlsQWLlLkWn+5DxazDkEByAOk6m6gqnZ
u0tL4g3Sh5u+DLq9zYG3W1KHxau4iFGNkAJTnGQUUEy2PoQT3FeEHm5k8ksdW7DeISWpMJpWWObR
adLjmA9H3RwdNwyVR1rCCWYNRFCodeHV3DR71biphg/Fug2Sizz1l8U3Qyw6rt67U3lTVw9F8Dyz
popfgmkZEOguyqfZuc7H+1C+LVC4rZysq+pdn3CSw7rsKcdXU+hrmJVCKFFi/BnEJMA+SQEoYsFt
uVgbLSRQsi9Iqu0OMbmkobR2mXpI2vaEpcoXNDWK1r5gl1+BnS6S4mPpWBetrl8qU3E96Y/pUl2D
OD7KQDlEcQqQvz9gKb0OM5a6jh4zvd/pdkpJXu8gRxsJpUT9pInopGXavk2IaNCUnWCw0UKlwq4f
NOWmH6LNSve3uHVxH/dj1Tpm+nwoNHeBZVVpzkVbzsdyhZOkH2ynLkvG1mgsX2FHtbuRU+G0MeJ0
WxUgWsxl05S4ooLwIhfArAnLJDDzPh6wRBadn3POKeJuH9gTlxdj2w/rsrfVNXOfkoQThO1D59xb
ff2hDAF2CnEdmuF9NywnrXS4+QVkFw4X5JEfjTq6T63kylLz9dqzmYPRm2nLpLl5cub5jhLiZaez
eikELy2K/ijEcAGM95fTAdx2hnuONie8ddXQnkQUHPIoQ3qSek7c3xmyvlgJh5GhX8Vm6VXhoWOS
mWl4O5jt3hbciKV9l4r6lOjmj6LLD5ZdHUMjeFma/EfGZNXy8JEwmWcVo6D+mLenVFAoRa9fztMx
iBTA0O0m0NUnnAtHVR0faN5bLDzGxiFRabE+nEA9NKbY1elyG5QKVHqCINh35FyyGtlealOuoZoY
xPp7pdp+lYgNAJ+r2Vl8sMEnIMrQgKJbqj1sZbBdrOup5Lo9qp5UlC1hKW6y2Ls0EsQ3EkGVI64H
FFezFk4SKWJmXdRwTIeOeFMyV0hF8RqMRbo1bFSHFAKTNbPOPNX4berH0qw9WtcHmoB0TJJ9tig7
reFPcfo0OgPco/Ko9p5hr3juVbSxulBYrMkZGrWVylhfpBV7r5MV95Ft3AwEMgCmqWnq95FyGMcK
ORDhLtlyxO4PIG9+MBzKvNMucCryG1QoOWhUsGitpGVbvoV1sSPsAge8tct7Mg6U9BDhfOvQnKSl
QQsfW4+l+AUlGRpCvqnwIcfQMwbYF3rvFWwaWRkeG8vaBnZ76NgQGsp3RgTBKPKduCAk2rqCp36U
OMB1URySUr9ooPZ2zZFkhW2rNHvq5LvAKu6EsMBtF7gvncPYKntg0r7JaawLAT4rKFSNZDNiMhSQ
Lot4vpYgX102W7qzpptp6qbVkWizigXskXUlKQl0B5n2e9lAitKKvdmK7YwZsZqpfGiR3w/H3tn3
IOptTBIBTRNbeVWX331OCYBLxco2bkZzi9xukywEyVk5sk7dR4HljzM7aaMTtVlv19RZ9dKO1mus
4sN09Km973L0ACsM5Ng0XGyM6kgpFbug4uM3c4fhPeJwkPJcXvQmxtKu0rTtFO611Us7Wj6t283S
hRso/BvK2eA47K0u+t0UwI1MEjBP+WVivLRM9oAfPVZ1jtjh3rKEZ1OogJu4KflE+YpyO0XZ6HFj
d/XwZbZB81h7q5W7phq3FcfnQAAYJaIvX5Np9buszyjJtMrBjq3NrOdPwRDs+iDzho4e5DAf82ym
E9zxg7BuRNBBUtPTbQXAMVCQBLchB9SlFtu0tt2EfLeW5SyMiW4Eqp08mOX/Ye9MluNGsiz6RSjD
7MA2EIiZQ5AUKWkDk6gUZsAxD1/fB8zqkhRiKayqt72RZWogAgiH+/Pn954bbmbPSOZDj/1JsVW/
6vwAhX1bbJPUJTaUJx+TECF1NrHVKsh1XwnoHE36FwQgPhAvH8gtz0xsEb18yqF+qhuQ/36o3jLR
0PNp1zV8PwOXalfoe34wZn5Yd5VCuQOnoIRrxRFlF6GZCPMtcm8j5pPA2i6IAGxUbY1vZ925xdFB
gu5yLcmip1Q2SZepV5ctpSFwp1LbxbLcwGAC3bIO5mqN/2FVz7oHHNrI113wuoTYMh5Y7ujr4cwM
pget+OKMGsCHdR9iqwsUrNDH3nD5qC5JjIt9/AEfZsZWtR/idfot76JNPFm7uqAgKum6GOlajXP4
gnKd5sCqBBtQbg1F2qqIBkSi5rrCKpyl0mcUbFVZLPYYXyAEnQlOD40Y7pHqOaN5kI3il2q3Csb6
IWuIse6h+Tepuo5yzLaI1tIqPqXhfI6hPeqwJzqz31pp/KTlBKzr2h4QtNfJ8dPs2HcQmfZxW64k
0c0Mgw1IY7yglLYxCjl1W2lkMKmS8x/sfh0LHocFQRtva40ARkJK4cGstYkaifuzy/mUzdnONrRV
hb1bVH43E+WCNDYzUworLM5u4C0TKFXmSevJl9SYLd0Um3SApheJK+JL+D8zpNdimjajMABVbPpp
OKjBX6PTQfIkCkEFqRxoa5N4QUpFsJi8ml287gXRI8zrvgTJqfT22VI+YeE4aHmyk7rYN/W8JDoe
c05Awo753lxc1VCwehwcSrwuNoTq7uS8oJgrJKPpoa/Lx2Fk15WmKkLxzCOX9XsmaBgn4y1N5GNV
qpA92Ckq484wY2Sun2Xk3KYdIdlItcMg2CdqscsKZxPEqPoGiKP6GTaYQwcafIXvDtlNpUZHOetH
9jj3JB1AYyRtvP2ec2Av+/xOSa0zhe4+ph3d9+Qcp7wVXbELmnWbyU1AjZGK6kjQ614m6q39mlTD
rcpjC1kLB8lp6lhvAtKP2GSr7kixBObyDozBKuj9JLxBHfWVgPInks69FusL4UfbDhCT0QDfcwhj
z0zUhz1INKBGSYhe5EGZutXAjr7rmm1vxL7elpsWxHSCucqABJhM7NuToXtoallvmqGWhx+/1Kkq
iSJLH3utrDZYdZpD7EYcUyz/9eN/oygfaeT/uz9++4OLf/L2Y6Zi/ucPnHR1QIXxr/9/++Mf/+7K
H7/9RYEdGRybvadB1h/dMB2Ob//145eL35NBjNPi7Y+RzHEYRYzs+sffMeeBLt2P//+3P+fir5j6
vHewnuwufv+ny138qL+v9Pabb/8mhihKPrfDzPPLnfz99+iDt2XYcvCcsdrZ0akyrWdtsLqtlSnt
Se/qc2Pg0KxkOq5k0P41Kf2TPtCh//Npzjsn4DjGTBVcF5JIVIG/HuWQSVqB5OBofrDsPQnNXpjC
YlGs//xsbvFdQkZAB20Qv/rrZaIkVoumZBrom+4A+YAihHcoXcXs/aaxARl7DTTyuwZn0ZDh0UZ2
sOg9xXLK/dPZvlmSmtgKLjmE3cYFWhmAB+u7koOZahsRRyFne9Pr+b3D2jz0w0NcOieRjn7df52N
yf/zc35P/vLzx7m0WZd5HbBX4UEj9TrKCqlehXUjLW7bQO47XdDfWaSpNKp6jgsc1IKy2f35M7xz
QPrLR7j4EhplVOp8iHgiQ3VnBHdR8smZWdyZrSod08LYHv58wXcO9bkgB8nIbh3s3Bdi03G20lEW
CBqUYvKzNvADDn9pV0NP7q6Ie969lKaB4UFP7SC3/PXbDnV6KnPCvVWNDe3DQlpq7KIm9VNFXBPw
vvfOYAWztcVArauXZk4TnbbaBpyTs9WlhxdxGkhuPR6jNfb9vVEhwyGkqVM4CysIXDYJPYyg3ofZ
xOGMeMz6+oq0+doHulA0dKY0B3VEsFHFNpstkPEw6QHLPPz563x/DEPzQzIDSPA3jGAGogTMMbuc
PoUK68ZwKUsrYZdP4KigqkG7AtQ6/+To5cc5v9WrgmZkcO1Neuf4e0G0GeDQhGNZ5sUw1oRCfPWE
kjHsg1MdQypyJvoIn2r2GmPVHlIAVRPIptAcdoWbXLv8O4ffEAcXjiIYWkR+F5oOFWKGTrZUuQ3q
3EeBv7LVHmxV9pJYw0YU83PcMfzmGj1fJDA3NA7lii2umfjfEelwdYwVjmm4fJzlY/40vRXs6IoC
HstW1WOX1hm9q6pyv6h1RiBE8dhZ2cpw5o+ZSizIn4fB74ZIOMc4FhAG6XhbVPdiZiVTrI/HmmGe
jZnfWe1WByJMqa6lnmNrIaXPOi2xmRmZtWvIRUyNQV1pqcNp8NLr6yf5OM8t+0Mak7mZ3HfkXcqs
QEWbpwn5MdEVncYy/C90LT99XjiYvz4qqRQsSoJHJRpnv0jOA8e8ot16Z/pZdCCMCteFLHA5KMLZ
rjK4KeWW+MpjYdPVuTUUc03u95ULvaPRwXaJLVBDzWyKN7H5T197bpPzEgysak5ac6IIQyo1zyWn
4FUTHtmtXhF7vHs5YIA22mFoHJeSoJm9ap2aaCaBa3ljdjOVxdqdIGTuFgbtn8fVO8/QBbxNHrQw
TcT6yyz3063VcTZPRLIsbiE2IXNAtypbWYDGLfP85yu9MyBcHbUkekQQXpQJv15pXNLoJS/GdowB
I+QcYuqt8/R/u8Zytz/dTaiPELlc1r4EZ1zG2RYWsytT0fIxL8Y1t8HaauGcobK6mAIwfLHZ6BVC
BF0VNGr8rZfmLlIn9coL/+4Xg+BncSkBrXAvHlfPMe+o2lynEPNznydfqZTIpc58QCL/1S39uNTF
UxNm2FfkL7APyxzSaNN+PTgQr/PwP58SeGQ/rrOM+5++HWWYjFFU3JIK5VoVxlnJo2uSxndHmQUD
zoBh41r6xWPrJru23WCpfkTgA/3f4c38b74ZXH3kfNM3xer4621IZ3IQHHEb1bCEyU3roLA22vRK
f+JK7fjOcoNoG78QYEuLW7qYQ9XeLTImCLRuc/Y9mvr1jIGbPCMonbmwHysI9LN7zbTx7sATyJkN
Sg7tN1kz4UaZzXgoYBDJx2pGurCYs4zMT/r+ijfpvUthyTLglfA8xSWxeMp0IDwpgbFydm9dhb5X
qKFwhO5ESOOVcu2dOtxdtiVAFwXgH3H53g5tZrmlWmyHDMK8dlw54YOYw/s0vFKpvjdBmGwZQLUv
Xtjf9hxaXdqh1S8CxfwEkJzswPSUi/iKv+q9y+BuAn6Ly5Xv6mJscPKXOyHHjFtDQFcsR6+qCbQH
uP/nGfU9lTs0CCxcqkXxhan219FeFSOTXcF1mmax4NAt51p28Fhmwy3OEBBh2TFU403AiYDdVHR3
7b/oQvWmsSV5fOdUGNY1cRysfg0H5cqr+OZfuJyNXVOwx0UOCvT3YkqZm3Z2gozB2nFQMsNaDKVP
NM9WSGuj0IlGsQni0UItZ3N8B0at+ZQieVESC60JorjMS1tnZVb5atbdbVrKNXvGA6mmq9EIDwWt
K0WkxD/hWaCB75hyc+XxLl/Tn27gorBtosZymgVvFfZYVShsOYfXt6b+bTQwChn6QhPwTb2+suwv
z+W3y1r4P1WCrigzLqZJRc/JHqt484zIWTkzHWTwGgoCirH8LlBn//ku3xur1E//utrFApNPwJ1k
sgRDdzqvNnbaTqx4/n++yvv3ZHBUQZGMAfpipBZR2jbOyKMcrWm10KNGNdqG5gmug1fa4srQe2/u
Asjxr6tdzCc9CrdEllzNsr5PSBeEMW0t5TnSr9zV+88OB4++WEfBzPz6/gU9Z3S5pEnqKJOvFGfV
LWEzVP/V3fy4ysV7lPWz2ghbL1DRfsIBuSILF9Cm5Wvm//F2Lsa7xO7fTwYX6pFMO/krUbtWpV8Z
b++OBAxuBs1CFW/nxV6JRdvpmeOXgqbZKsN3w4Zqo3DerY0oIt0rE/67I+HH1S5ZTJhH4q4ZuFpo
Nv4YuogYYa86OqPcufI1vX9j1AO4eugGXA4GAtqkodoT053xqYtgbLxEz8u7RNrplUf47rBbKo9/
XuliQEDHJNYP1cJ2Evo6Hg5OuYTK/lfDDoAo9TSLMgCWXwd3UxhxUHSMhrY8L+sLLBTfqJ6jJr/y
4N79jliRHdZKGOuXTbHQnERhC1b/LBzWsnRoTiM2iKim8itbkN+/ItjOGj2CxfaJ7OZiZm0SNnTQ
HYptQCjzwuRuYIu3WCWDdS2K/7hA5GLQx0iXMN4Amb8+v16XkdbpTKzLxdB/PfeZ3EZadKuk0TY3
TnpzLAAW/3me/X1ocFHa1zbZFjooi4sZKZ1dwtsK/LdlOvuqeIHWe0uGzJUB+E7fi8tYrE62Sg3M
VuvXe3M1FM0i5ysTJB+1fl4iGARAHX9WT+iXAnc/UmKknJmKrLnSQn33DmkTAIogL+U3SEQFU8wK
K16zVlnwoHjnceuRZOn/Fw/S5iKYMx2cLBdz4WCWShgiKNqGAWpBjnFnTjYV6Mp/vsy7T9ICReIa
NI4gqF48yTTVAzfoMxZ7vUWZxtG1gsV9fijrm8LYqn20numbie/qS1n957eocRzAVMU5BO7ci0sn
epmlUTLlFMOgxUvlxDcN2Li4MgXrv5dROGKQeZiAYvEUXm771NlUmjh18m0V5irCP5N0J4kQYSzv
FBVdDeanG3Oe5Y5mfA+WiI6YGTcRGi3MDnqio1/HR97G82ts4NFPnTvDbV+yhufSmNcsTL9PRnxY
Kk8XyTiUxstzmbDos7h1zXxLfteDeTYtueYQ6l4P4it7nuXp/lrlLWQPQ0edYi6epYvpFbVCZmTC
yEFSY0lxLG44VqwrK/rvm1TN0hBMcQAAaoFy8tf3tHUIcx/bOd/q7sRb+jJVFlqkz7mKCnuqfB1p
UmEWX/88ppcfenFnv1z04s5otyCRRTjGHhxgPuwDwxpQPSNEYhviVvG6LptPf77kOxM7nkLeVcYz
/P5LYgo6VVXv7Z5LytojLmQbWPM2Ir47i5GSzM21+W8pVy9vkdwiiGTwWeiaXJSzk9tEQ63m+XaY
81WjiQ2aqZUK7tuaKx/TqifIZ5imXTcJQNPX9n3v3e3PV9d//VY7W6YzfUco6cbgyRhvST/6MTKk
EItQmtt/zxP/n4xj8U7++2Qcr2zIT3yIX7/8nI6z/Jv/TcfR/2HRK8UBgpNbFzj/fqTjiH9A2rIt
WjQ0VH8Ox9H+AYkUoDI24uXFdPk3/0xHtIjNoSoG+LvQjwQrzv+G9tz/PfT+jrD8d+GIFyOURgp9
KQvSFCBlmh0XNaKSz52aTW66UZrSPSnphrdDO7KgngzcSTZ2CZ+O4rCKCyc6xQYpEE1tP0VKg2aO
FFqi8My9TrCyrsBgNuKOqYMUOtuRDuKh80gw0xp5wrbAGUQGvXNHw1/5KL799MD/eVc/p+BoGAku
74NDrWW1p52n83guCQ1shLMmqlrdl4PqEx6Yeip+hTUo82A3Dvp9ocMJCkNtG3EAeUOilulXeP19
6BcfE7W3tm1frzKJ2BDA+wFPAFCtUXPXDZZ1j+i476muoFwJ7JWNKsSL2fOvMXMfXTf+qCSxtlYL
4c9T2N/k0XxKyoasLds6qiGQ+ZxSlTJhlVBy3cVdbXlVjz5K1HiXu8zxMLzoeEy6dOvg50EV+zVO
6++V1b5GWP4ASYXfYN187MAC+9GAXKkcU/kwRdOdk2lnsreVO5SSYG+c8qsJiegjYLgP1kcXpuQX
ZVZ28eKqTELQdKGOQVo3ByRxTnWiFeLV9lcjtQ0s8cjCbyqKj40VTsi5tTkkZyL9EFfGcxnhcIkS
VHDdnGxC2zxOgVuj+Cy1VYQwz03RcgoFVyvLR2oOsAgHsXXjeFsWVrqrqvlptOG4mwWpBk7f71Jk
pXbj4vIKkbS5DTAyKntESORjYwmIN+Skp57RRS+tQ5ow+WcYzUf7S61ivCn1CJ13+moqvdg5SD1p
9PBxbsTgaH41tC+cXnuOO6UPFM8tK3SAQi3WrSP2Q6IOlZC6ILgnRg5fGrIcb3Sneh0mYbYeZndf
SgT1joJpT8fJg9FI3llzh0VgGtptF9Vrt+5OTZB+aER+ongOhN6f7EFREeK9oJkhARQw0krNTRMh
sZHgZ0JS3OeAOwbYiKuM84aVNKPEd7Vq2gRGhEtD4xbMNvSUDNZfENDS6lvjHMzlp7RFPG1JJ7ux
E3OnpMU9uwXXMxTOkR3cDQRtVGst77p9nKPcDAecqVGv5gfLSkklKPBLBPGhScz5BKsdBKKW93cx
whmsf5g/MxnfN2OOTjatWRpkuy17o/pkt+oGAneytgrOJI2oN9Z6DjchzYsNJVjCUC7/GvT8Q0rD
97n9bkURUmDj3ig1bwqgQXV5mGwQ6zHaJrX0RZGROuLEQX7QtLw4zFHVs+8o++LQdQtgWCeMZXCJ
pinHYGW1ozt7dTY0vlFb32MtiI6Vqm0toQHwHJz1pB0miH03jTSa27oOxb5ofCx1dxzwpdtpMk7l
HH9iQb6pNPs5hmyHRfezrQNIV7ykz9HFGk+ks9xM9tLz2Q/9sZ6j2Oss/AkRXgVsatWqHfEtjZO7
EV39HBTmF2mqHxpZfKNOXsIkzk3S7+JW+6jr8r7pmg9hC+iRE+4CNMeeY1nNS9TG3hkZFxY87Toa
PgzVsBu6mdfA7QdQNY4/2YtXiMzRmjHgntWMLwmQRtVhBTfT9oaF+jzGaeWxHGyFHu/bcjq1moJF
3SyPqptnzFT6y5KBC1mzeWjmjjC8ongVQGHb0uur4rnOlfMwfuYcBXCDZWzcFDSwQKhbBF5n0NLN
2OHQa0uEp2nlQ4kKX8zazgx5C8cC522JXE4lddlT2dB5Qf4xRK2BRtt5DfPPkRy2dSBxieqf6AWs
cEcOpJuoGMGBG8yuuLdzG3l2jY6lq3Zjph3zKuGE2/zcD/Iur8GGNLL1gzrZLqbKOYCq3qRJuxN2
8zQqAnuCB9xoW3Zq6dnMP+jvh1OBEUgyY2zKTH5dlGCRXoNYncTXYQxSTssHD7cqwWuO+VWth89C
2K9lnhxFjfexKXVgVnaKetOqSY1Qdawt1r0SdLd4Q+WmrITEz9x8qlSRs9vJ0d9EM/AzZiGoBcYx
TPtqVzfYjOxkO5syfNKb4kHJHdef8eZ5bysjqZbGHi82NAPHTjcJtkfYEESkmO14yGJyl3psmSsi
ccZdBDuQv0aAFCmm4aaU2bEs25krDv0jp8gOU1DjnsCLEFozRqypYeTJiUSePheruOwEElOZ78OI
c0wFfcVnNJwfW0WrH0s8U/gnmUhqZf6WJhOzKZbYx3gM7K1aDMpuFmZ51tNBASAeABZvwpADf+2Q
E+97TvVsHzZy3Dtqlm8Ed0M3M7orZjKZp5HXUcbhTnMNmIDtk3S0e14m44Q2eD9bk3Gfh9Eur6R2
lk5XrztmdpzavXEIa0tZlNfGi4AnCdY/PhgoOReawCkKlBaLuEPaD9UJ4UrFotWH4N8D1V43qRzu
TNl2bPKI1AjrJPOUOZ9uul4a69gsXFygce/jMZ7uLKASG8Zwf5NhCcGig5FP62i2IQZPVhp4gocw
DZmdpEZqAYYWTmLU/kFm6nzI1QZbtgCHNaelcgBle9vhb3sotJoubqY8AW7bz0MwP0/BjOYWve/t
aBIv1IQVkJ7sXsHmfx8PBrlH6KJ2GnJ+zs3ju7Yvw/sECY4Icu1BaMyy4zArfpB8m51SPcdzpT+o
JsVAnfgjEaxrE2LuXV5Ns1fRVPGHKorw3sUPehhHvkE251rUWn3GAYMLpSDPR+RnM5vNYzGnknHl
lHc58boeG6NtX5v1syrDtUKylikrvBym0+7rIQJ6ECT2YknGodGcMxTiYMqPdfWhkEO8zytebzp+
LABx4/jtOGzK1AlYXZc46Dz1MaY8KQO+8lreMlAdX8k43wzAxM0lUFu1T2cvaTEUtw5WPNmf2kjB
/doC+lKXTWbnRNh5g8d6KnbR7O6SPKlXOcLOlbi1q+Zkh6qv2Oku6gx+GH6JyYzztePcaE68mCgo
O6byE7KMzYAV1a2wgFjdtOWeupU03L1FZgffGSFdoXVvjcm+Es2qdku8JnpPUjN+T9Zf8bXRu1Mi
55tQ1746kmrSld+KomLD1iPhT6vyoI1YiRKLTGM1o7rqVYxvOka1qPvWmhwq98At1oEDiSNSYtoV
sBY8u0L5RZ2jgs717Fa/ac3suSOeag7IO04L7JI6pUjXDnjDTDbBwWzilBB+GId+p9W3mjQBr45I
gXr4GJXxnSBYokaEgMMF2J8x+lRFPaXjkvQ89k9tnOzMmXykeiRxh0AzjAhbJ2kQkVu49RWapync
xZWqOLuwdR9aM37MZaLDVoixwis4+gbjoEfOXjGLHPig+i3om28pzX8C5ggPMovkZtLEF2lLBYd5
S3gAsNpj1XyeDZK0kruxIMa7O9cdfhlsPB8gb5ycJN2VYU0cZThtOkuyxtjJq0CIg/cXjw5mrq6c
NG9sa7+T5XNmBvkqV5MXUsvOWjPs6ql6AXKX4+q0DtoUfhEPlVaCvYptbE1t8KXox8eRmK2qftYl
QQe0ULjR8Yntzh0+ujve2jYOsYOYN1bT3ScDS2AaJq0Xz+Sp2TETRLhzU4Vo4RGwxDj2xHvLF6gN
sR+VBqlTQXKWyV2vVs+zcLddxsctKg3adaxrK8wnO03BsxUTzgcokoOYMmReydotu0RKr5RiOU3U
s2xoYRdR/szJGvVBDzNqaKcHG21FQvNg37ubqrY2llITKaTNB8NsDlR48ZruNYCYgE+C9MQ4SJcM
eJF+D4LG9HTOqsEG6h5+uKHGwjrnX0olVsnIxvxWTHLPBKjp9mZchpPp8Bs4IV+nKuPcPiQGQXOe
jGmc7+OUVT9X2JzUfTJ7apXeUDmytHWashmbk8qx1nnoQxUXlkM0SRAYx7ZniQ7y2nlpjT70myCJ
12Zp7OYh9zUhS88t3OqUqmp31srshuC91RRI82MWlvZ+guG77prO+Jgq8zbPixekTfJmKPr2XlrG
S4nMuAxeslQLb5B6EVqw/G8wBJpPBtNG5NE+wpPqtQUgYi8fu/UkzPE2d3HNWVVwDgA9HNy8jSFn
LIHfMzabLi2mrcrh3IZ2UbWu2QOcYVzxC+Uwe//Y2g769JdtBzhTpvAUCp3Qt8G8nZiznWmoHuv+
r6zDneZqHLpG3f0gwuaR3LziyX1ABPaNbOn0dkpd5YNwqiddlMDVU+clrIjEw8zHL3nyV5EVEOCH
OHkIQUby1Zbmzsq75OHt9/rIWDvZTM4Zp9ixaSYbI27VtRuYOzcx5C0n60womFqMbN71k/til1a7
C4MZs2vp3JGrcO5N97XJEdLAIvkkC5UlkoD1cMayjpNe/WSnjrbiPLS71Sl562ngaC8iRwu4KxvU
uDhJu+k9MWrZvprJPjcakPL1x3Ko7JuhxvurD8pLlXakAvWSzYaB8w3JuK2e8EuNG60Xco39XvPe
qiMww0zEeWoeUz1hdbbGWxK1Oc3BA1sEzYPCMOKEn1c8bYXxSMVr20O8NTVhMEa9Ijf7fQOz0icR
8ymRfpmnMWFb+a3I2vF+CoCpA8oP1tWUDOu3f1oUslgn3Xed0DrWsYeyyeOtKhRjr+rFDfjXbvNW
rcVm1+/50kWgv/LexatZZvam6aJ+E+J/djAWT2kBa1iHOa2l45m5k7AY/MibKTOxUYqZNMEkFfmT
ET+n4bjtiyS/CQqN4hEtuxcA1PhWyUKslAZqUW1GzTHttVXB6Cly9czDcNZKQyvDiMZ0k9oTPBLk
9ttesQE2DY61MkLNuK1N9U7V9Dt3acG0Y7nEWda4o0V4o8FdCVAepPq2MRUb2oYsdh0hLmxsDeHb
GQiSPtE+cvjF3yj0eqGauFsHOBFWqfxrIetvZWWBK+NVXParuXAgQvXufNvyFEcJMKaJw7tF94hV
K+cqyaYzzPkwdSH0/Ok+C937Xu/7Y2AG42au+GYJf3v76oepyFe9Jae1U9XfijmWmzzCZj6mWr6O
WyIFtYDY1pgZYMbPsunaxW4oufe/v0eDYiAfRXpENhzhK+q8GNoIpssZgI5CbpMD1CCsxf3bb5M9
TWzkrJw1AjMAsjK+HBd1nNaDSU8COa7jzBq2csJ/qNVg5HPdsxKRbGyj+E6kY+YVs9144UjaU5CP
t/qcuTAVq9cGEshaVZ5q68miAvfCymVbkkHYMcIq+nvMNaZjYVoVK6DWARkNLZZsxcl82Tmjb8u5
3Q0ZuCxKBXpP1Rg9DnXMwjrRl8qj/pmMCkqEKvtoAsh6UDNrHSdmsC7SuD0mk4nzWKvETV9Nh0iZ
K86TW5BScx/ci2VrMObFK+1IWEOIJ7aY3no1aO5c9Lbgi815+b72oi9JRsjYUkP2e5ZlJA6Dlu16
inTgfvqhAGjyccrqXdNa2tPkloOnYfEtBwtLbQ5UXutU41a8vZqCyJk8AvaT14m5f5sS8kgnfyTA
U9i22aOdf68C1zm9veRoM0+1kaenhMaYRaf/vjLdF1nTNlNk90iaHlZHC7RRPeZAsIaovxln8jBi
gxQE12yBNyWavVeU4q+3z28FWnNWYsvP84/lyJ4nFnG30szuUUSucuqWdydHJgsviGmpHF3TG4OI
z2nVnlJqbJ0xeRxxqxIrWafaKnZncIGDcqhLyy91Q71JDHUTK21yGu3HsFo7vWHs684hA7WeDdpA
PETOS75mzXhIRwIBdat275jCATEknXkslccUF70v1KY/VJige2E2u8HJ2G3Ls4E7+KgG07e2NdWT
DH02HuREZqkDWbiU25YMXE9vwoe2UuOtNduPxB/nu3GZeJ15nSuZtodU8/r27BlnL82kG+dsrpbd
GWx+7Af3ejWw+YT/EkAwycYxJlZ7ug1d7TuEshImB3eAyNvYqUpBTohoxL7C30fiXXmTKdlWpYg+
G/PsFwVwbBZaX9c4Qbayub0NxvQJJ0lOtNLUQZ+QiR9XHDx0C5QsbEMycEd4I7U+e30GuSlp3Xs2
0OxECO3Ezwv4gHnbjMqj40Rs16wWSFIQml7sdoukYDEGhCJ40Bt1RVgXGTmkG6yTPNinDrVoO1T5
qzT3i3o8CpKTq9baimSAhnYMM7xR4Yy3EppkVfYVTa68g7WNnyjEITYO07GSbUTz1+iJKrXo8C2z
BAWW/JT2JjnqFhlgduziGP2e1YZ6Sq3wY5W15J6EcXKUPTG5YipLTyVHyIsyssOKYSi9oU0JexqN
L0aQNXchZIy21sOTMak7omXrs050nFTG+7d5PWuFX6vZvGWRkdhh4h7n6dB6b1/o2xujUFcnQ/qg
1oG7nfok2xpq8sFQ6U/iDEK/BwBfYx1ay+Ulszr3FLpmir2YgpS+q7mf4/HOShvGQd+di8VfUCVY
O92CdTCwrbUWKQUtsFRshwAmigEBZp8XIcm/sVGj84k638rsemVHcUMIneVHrRpJmpcGO99YRUnv
JNC/lmGUd/0SvD1OsJGLHT1CeGtJwZGAln91MDn7WtbhsE4H+aKLQ6BOOJXbJnkcvhomKKCuENFT
YHzRWhBOY6I1oAzNT2KQJM+zkK7GaNoF9LuY2BngJDowf4H+3vah/JrOvXbjLOVxn9GKdem/LPOR
PgtSbNj7//1ElW7gXGDxkL6VFLBuBgzgjgtqFDGdHInOersRJ8uiLS/nnWZDg4/akX6qq9c+K1O4
Jj5GOxAbROOFQ4NjpdB4izEGPlaMf4ZfKQ/Avoq9wpPEaFmXt62SVRvSok06dcp+BP1wzEWGQTmr
bQSzA9vDwNK/W0U+3lSFM9yUuG43c9534EPNbpeGnQEd3thmIEfvFOaKB0XWNymtRpD4w6kOlx0+
23svqVV9xzDi+4mblyBtxid3HyxzVmhq9xVApcgJbiPBZEJD5i7WhThM4fwAU2fzVryMQODYqHdH
ev7GWpVRT0LwVJ+ZEvZBqHf3oPpCaajPtMxgJ3a8QVY2BKsM0+5rOvw11yQtxZVU7yGMYR10ledU
ErzokVJbPkQTTAANTP8uU+XncCGeKP0IOQ26Q48fbdXk83x4W/Cx3m4TLY5u4q8GZuLbuXEodYSS
rRQ0n4dCpTvjdjIBoKEUm4xW/ME1qAwgteJXCcCyj6oXWIRkRgH9f1ubso0WuwtCYChu4XylWqWd
YPN8y3A94MEhkjaOsDy2DZ9lWTcMkpq2Iso2WQ6AoG4IsK9r2yNrqVwT1fJcA9hJlZsy1uS5VeRT
DmsWvNVAbvJEmrhMNS4yWGBRZEvSSsNiTb8uOhZmXC9Ekbu3wpNE+ebIAQqVAHjL3lY+N21xW9JT
hiLEMC+i0D25S/GomEm9JxeREwBFPifOzKELKN59nCY7ZZyq1yRjWce4eqLHH3woZU5uTZQ/KCWb
NwMN3WSkwUea73T0YQ8ZfW3fKs1wLuhJ5bT3j/M8vkaDq+zjBTJiA325Y1al3gihUkWVZh1Zd+tV
NefRrrHMJQfAnvex2YpzIlOaiSi/e+Old+sWakr6LRw4nmlwZHtvJYbmhsYHq+JiNADu33qorVLs
3RjGlDIULvtjTUBilGuRQitEe9P7Iigecnc4KURjbfJuvNNghFhBFb68Tc1tJemZGGF+Qsm3wOSa
xU3lV7pobhRdglSDOVH3Y3xnVuZ4P44AGXExIHZIxEo3MvOG84SevniirpNJK+F7JIe3Tyat0Hx2
h+YxHML7kKbmMU5AlTipb3agSt5Kpf9h7zya61bSM/xXXN7jFkIjLbxBOJmHmRS1QYmkhJxDA/j1
fsCxXTeM55b33qjujEjqEKH76zfmLlZ/4cY3w05sz4r4Dvd2mfuVVh5iJjVCVc65Cxmy2k1zV075
qbCM8k7m8F5DQkt1K4o9LoT5bkgJ3+1NmJeybU16ZNSUjbTZAyvflOvwmVvrprrlKCRrshwVUvCr
Ena/Tjm69tWZk56xKxSeS5rKUI+NuSej85h3tPEI0H1Tqiss4KJ4QiPkdS2S5uDIF0slZcpDkxPW
Y1/vZOFiQLNpcMdwHC8kVWrd5Wt4tyG6d7NDO7uMUc0ua6BH5bnrE4NTYf+LWFX9MAr7IRVde2xJ
UQlEak7YhUhIj7robOtqKNPR2WmAgpRY9s+9ApzB8gENur1rilYnASxlBNxgxfuvGR4STwVBacb1
slgDaUtZQtOaUoTWpJkvBuflYC6H7jCa30FzzOd64ya6HFyNUMD2OHEY2hdkpx4dhr3RieejW2LW
FmorSC3jJejz6ZHTvnHUWnkvaL9UCrd5kybH+IlUDdkSgZCS5hmy1ycHunAaWkK+fY24yQAgOy1X
o5lav9ZNXpft7tSSHr/K57FBt/p34r2/KKXwklB/hygAqQ5Owj8bvtYYoVg+URmvbXnTszbfddAG
ppXeJ9ZiBl+zaGy4tzkOBzIniMCrtg152oaYr8+obsc0Xeni/Qx/BRppnKz1vDRD+YCh+x8qmP/X
hWz+k/9dFxIW//b4o5h+fNbd74Uh2zf9tzDE/s3C+qGhjhQ0O2gOCin5sx/+498VV/0NSzZyBkoJ
NlXo76Uh4ret3p2/0AyE0V/1i/8lDdGM37atgtT0r1IDRBD/B2kIFayITP4oXxK6y6Mm+KGqiWl2
+/vfmb1ssc6LsVrmLpuiJ7Dq9zoBHuxfaSK4Qkil/mKCL6LIuA5zdJwicS0nioKi1NZ8FdiZwqYN
0yDjpiXKWp2NkLhbd0/8kF8kWFtHpe2pY24Gr0jiXWUhgrU7AqgSmY9+0YFhdCvbDmFgJ2nZSpil
OhQJ4QcsEp6VzV5emJ+8KrSGuvaVqMDUB+R/UpzorbI+V1KCOcz1ZHBO9tP2K0BPf2xZlymn7DJO
/anOT47W8gVg6RhtbcgzEujWyvhFcRd5pCOU0Nff6W38PEv7SIO64dWRnQLo52DX0iXHc/TsUWZB
kVlh2a8TJUOz68cVPylrtGCqGbYK98mZaazJDPjKoeMzyvGkW/mP7WPNA+NiTu3QujpPxUQtmaUj
S0iWI+XaHKvy90wjC9hWG2JR4uYT+vg7+KLrryPAhxbDT+Y9GcaxDLOERDBi4N4T8rDiFVi7d7Xe
U7ol9tvyu0VUldfZyXvJJOLR6XzLYeCp5OJ3as/6Za4fNNNeGgIo6XYhpGgQ3VPbxK+WLFOvK2hU
qsrsOymov77+n9ZNP5T6rd3AlNpQv7U8K2U8PcSrflpacs7HUhw7ZgtIq+K6TBU558nVHAnLIaBY
+ENGW0Q3DISwWgs7FfKjRP1WwmkfhPtQm9V1tvHQJCM0zhaV25NG3roWtUld9LlEyiXuqzxUVSCP
+oMHePW6Ujzhhfmmle1RL8rByzL5zCzm+F321jrd7JfUDtPVJd9tZi1J/qwnHVL/9DKiuAjv0+LO
D3FBQNtu0Ivu6nDtPCitY7octNYhUc2QR0PR52MeFccKQusc2TUqnQaEvW7p8FzYba+E4KXkbgu4
0LOediicIWL9VIkfpDA9aa7IHOv+5C7sbGrfvBfbc59bYNoyFc6upnIGdPuBJC6bMEJytlw6VlaO
xXDR6CuSnoRbEcNR57F71Mx4l2bNLzXTWo/ANBqgbfFGSN5C16n2Vmja1gvPPJ4VuE7YxMRd3RuP
6lIdO9wcHnN5RiScdmeqjCALLOCWTOGPnXshFszyE2gKr0X0gAPw3uwRh5a8or4lX1F+v84DeVyz
mjP7fWYKh8xECd3qoKvJp66JKqjFeuRw9zZz4vCMMTqmFtmNSl4eNRE9ILD44Ay0mxqKbo3U9Ss7
4o6XzTHiBdLXLiTYSg/UIquPzUCtUSJv7OgN1voevV3yaGlyQQgCW2bJuLlw3ztIG/ApKGzB0z8T
Ieymp2ltyzOs8zFNa3GKIs4TnQmPUkZQs1WR++U0P1WsRHOjftNodTlgAaj8aCo/ZSqpRe1r5zwS
9s4UHj/LwfS6MRFBKez4MG1AWERcp2FWK/T11B++ek4NMyfObs2RlNRvw7QQ2UWy4gz8eiqZqJAf
IHLhhpicvh4rtSEk3TbPTWzMu3Z6tKj7CtRJvvZ59N029s2Y3aZGASuosOgOdbVBzfVbld+42fx9
MYs3d4njoI1J75qJEFuXnSR1MZAzzHRiVZ4joyfohh2x8njqdmS0dt7ybLS0kBUCzVlcTwFFE1bI
MV7buWPiq1NzxLSfeARFkqXczngtUvpV3YYMKad7wHwKKTiRMaYkhsn3gfkbHBGksjqhE0Esirm9
r6i8CAYOuUIvP9UJaXaltU+DU2w+2JRHGS2AiKpneAPgRWe4d9K7WDUHUrJw/tVGOR3H+CfDS+VF
xU4sRTiZxrXX6ZovdfFL6deeJg3SMOWYoiNej01vkN9V8q+TbhhrA4GBdvViJXp0sVKyqAgde+sr
k/OVWQWNORNs34xFMNTaln2Y3jdmUgZWgoqgcafxgBKgJq+vTO7SBdG9uiAfAZHh4WSH2ik/65I2
hB+Asr6i54qnu6AIjUONRuKmLAsuhwkaRoOx4BmNvbScX2xVxCcJBKXV29fpI/CIpd0lZkrjvD4K
cKH4rnMVkEPjJFvC41bL+WVPQF6icCokishpEmdq9gy0cGm3i1ge27b6sBAX6XrrKQMqeYcgViJ6
ojBPt8zfYb2K1eEU5Nb9dXUgbzU3vwWkXKDexbgjefoSoxwIsobyoGYhY0wSnA56rbv1qZCfjf4w
SAWIOcm3NMLsyLF9eax791s2I3mwyynZj2hy8jHVH9ZFRkitWvQ6i1U/5JCEYAgOoXVoXorhuqjy
2dLa2EsKuEQkGtRuo+KwBtD9wuyPE8n0L9TOhY7p22xontO1jyKlcTBVbXJibWwxhPp/x+BdHTq1
+9XFTX202NTNEqSxXxGzj6Mb6pObHFpnzva5EwLnVwRJtm9d1p9dWI9IfTQbZafQonOSYj70yqbs
Gp39ZLJRWlZ6eeqs9NrX+d1SZjdqGjueVSZvRI+34aqTWiE17TQm6bFvlHs9JT9FsT4bdcj9ryGB
Rg5lXhEvIZ4I60jLPZeSNS99mkKR1WYgWjplK1pABlWW6PrZi2bq4uC1pkhDKtfeqn0dLEogkrul
cm5BEq4m/KU/IYYJo9kgxw/srHfNy8CLHMxjfMT6d9nQcKQyyfc8kSCuLXrK1D24JJxhkQ2XOiHk
NcFIpaPBQF0FzlqLjxkD3L7wMrW5Ild80K22YTu2CFrOhmNNqm1dU07R7cayV3ZpSqJ/RFw7/O85
tqbXXNCl0mnut7UzgFUfur5lE57TgBjbmwr5nBfLXuKzd91nM9/0WWzFztwHnCTDAaao5VTqa8St
dSv6EzPxE6Mejk1EuL4SJ8nOVvQ2mHQoCBtSK6hjTCBO+aYPM9jtgP4SzgDVL2lRh2VscxykOPmQ
kpI4Y/+q1IPVJwNFjX17J62IQmbGxiCF9A+g3Slw2JhKiB9osmdHkfO5VFlf6SaUWSKPmr3lchs7
fXQ+s4zbhEYDNdV1bpanuBKuD51xTif1l5pyrGVlosAii05RlZi35axdx2w98qI9jE30K6unV6Ws
39YZFVpmPsxSIiSZKpsAIv1zNbWDwnAWRPSDpGb3E9HkeR67fjcSg46XU1DuRAxqzBg7jVpNOkaG
glYsDzr9YwHRwl7K5gSS+O46Eyu7kYJ0iCnMh/Zc2+mrLLbUt95lUW+ch64u/Lnj9yeZT0BoxYrx
XRTFR6c+de50iHT5qTmM605UgwNLQAJVe7QX847Mu6esFPtJt9AyptyDpEC/EWvlQYrnmFYR3yjJ
jNYAsAEjdV9mSGPp4uCB6IxwQdnQDOtNHus/3fxlqs/1bAcNSWsQMTz5uUC9I/iBnGX9bJPSxGWN
Vk8nEV3p8apZ7UtZEDzJV+MDdF7H22ZM32ylqknPcR7XOXsX1CfIyD64xZWw7Vvb1dJj8t20uiv6
6NuxtK8TLsJj5uTPnVMQ91t7ICf4NOJRHOhyKTAg/7Kj4aFThwNB0K1X95Hr9W1SElGq3tijNV05
fJM2zVZ90oaWQgFtumgJcG28the9GHNClawfWpGUN9zMgBju+6mUHeA26a2quVGDVvPNvavsLjrF
DgpAs5oXfoQCNdK/NH1i3cwGcYiRVavEBL/1cR8FhpgU1nFiH5WpO1vJeD/Z+k5B1UZnjE29cc+E
1aT2Ef7oKRKcAvBvuX7PucPtmap4xzIKNG9kJHdTsRxGtzyXC+c5XrTMFxKlRbm3t7OCjiLBd4zl
Q8S0T0QsMWbCKQsMhZk9Vt+1OOG2lbwMtAoxaoD957ZjsTUSxh6ZW3O3MvmlYjy1ER3wDjKRKAaP
LYfSDXlpwGpwjop6uIqICCyykbwyg4cR2/DHA98HYrDZB6W96+QAVdoIJUytk1okwERj/l5H6CcB
52+THll0K0i1V8BohKB+s6OgksvE6sovnmmURIiE0UklsiZ36XbQaGsEZnLPTKk/nWvPOKTEYmtX
/TEnL19fW8583deVmNqBzPoKCjB9RzTxJmt5poXiPY451lkNWzj0FGYzkpm275kKUvW3ry0tE73m
gkrXamHi43y+qqQ7py4Vjq00P5rqoSAe5r7TopOZGwYFi/7gTIm/KuTdaYOyML2Amlla/m4iTvCr
ZRrDZOq13SDFct7EYsl2JAALHR5GfvykLvCRqsjJKFXuilmUYdGg5FHGm67Mdb/v84Kbtz6LynHu
ZSkupctNUJEBlIPyQygoxLcgQ90cjGfaUjwXWZeaF8grqyGkhZYfNVRaMDLZqrHywXkBsfRSvH+d
N1FWHtftUOXqv/7nutOZ8CITeosHja6FQVWPtuCZmcZuCDtqBIAek8eGnp6GPo9Tv7SXpqpyzqEo
7kekIeYpRXh8zMb6gbZduTjdDRLhpBrci1l0N4bk6J5VJcedKLJ8seiIamwdepb3ZEFcuaNrxwpM
SjSRmRvLtabyzEtcK9+vVhwjlAlsbR54S+Jv1qJGJ9u6mGuEwKNeJt8iShjeNPEI+Aak5uLEyz2E
5Ig6puL0ZQhr45hGDzFPmBSk/PSIPrrkoQCyoEvriXS3m1rvP2X2qQ3SCpsNOpl0/daU9ve65JHh
8NbDaVySgQzgmqM7+/bkNyqPTo96jEBTFbbOoidpjXeZMtCXRHYZCOCxjHnVt+vsqCOVMi0JFD33
IkhgZC9xLvhKO6ydhJIxVF0Rb0WcKE8Fpw9gl+tagTwIiQGui/lMZD7xB9H3OmH9/vBSjT8ijd4M
F1WTGZXq1kNnsFdFT+a47dzbCpFp/C9ddz1EjTuu2ehtoEWWQimAGETzzdfrQNYaKpa+eLdJ2tKp
zvHSNjumYNfeODd8qIVfgxHIKFWa8vi9tmvt8LVlYn0ok/Bk15LtMYOeOGh/SK5LPpK5Po5b0rit
6a9qNvaBFMiyVrI4E0L1yupYLNlrweCyPZzbc4nSh5NTPNwhQKziarctiEq2XmOq5ii9WneEsdBb
winQjMGOTDhwouhM+K7hRil5x1Q1f1cZcP7xcWDVOYZsqxLwTjMp4Vb7XrPCAlhAexMxFBQDgcej
SWeuzSkM2QV3dVsQutVX0HGXHWVD08iSTTXQ+xepFfdUv7ScuSsyNurEWTEGshY2yzcqauyva6MY
LHW6+NZS/et/0fZft0Nsn7lKnwhw/NE6fKztRpDq+KRJhUK/OGxrzfVrrTC8iQTRwba/fUFmWcmP
+7q+y4aYrVIAXIl8Vw7jdTbnh6yIEXyXJ5FTcZa9um3+w1i7+yKdi4Bs1PVQOLQu1C7tCqZEoiEF
8vfBYVpRc0gaVemncFWWiz3zEFtzt+56V3kqF561bYH8WrjnuGUkmz4sGzCom7H5TLvt9n9tAbOF
1deNTYD6zfpic1ccp79jHD0IuiiQDdJ1pEQyP4meg1GNXIBMp7wNclHFB5bznn0ZXHJ7TeYk2pk1
FixkV9vKGsA5tCy1Hg6qHs2s+6RG04+m6Z/zTQ/wOwD4n/jUjM1x+Qc/KDZqjfA5HL0YAgkf+yOg
anV238SRINdG8NQslNGM5RmSizj1ELexb1XDR8oDJ2b7mmS8XV+gYdFET9snUypMRHn8bVsEtnsr
3OLTGWg4Pc1Ve9dm5rHlIUxHnspGCTc4021UXOm8+ZBY18zQH/S/K+r9i3N4+43IKNXJn7NM2/2T
cxh1mesOxMYQU25dS1kyv4OMmen7YGv7eh6/WTlgoiRN6F9fSv2f/cMkgxCqBgWC7M/446XUyTNa
OARxKbt2V0cxS4J53WDgIcNVMFhXwbK8rSJbLpW2bfnjSGP4mr6baP+Hxn2DHHtf1LOV9uRvDB4V
mD/FNtyMvM1JnB4cWt9GPji9IO/bzLC0bDJ/m2ll/Nm5aHIFbdIzTPyeDlj7n34RIyOIKllScyd1
Xrztk2/rn0RZSHi65WTvzdTd8sxT08bra2NdIuo9fbeWFGCP0UOwOlCfd+2BdW0SabP6ui3xOSvw
aID9bovcon2sJntmTXCkvfAN9Jz8YxDCc86SxM/rDfoUqxVIVgm3e4lq/f3rlv0/D6Q5vMf/OxF0
xRrc/YjHP/iDv77nv3kg/TeeX5IPyGlRoVwsnvX/4oEcKCL4E4H2GAYGIoj3q6q7IfmPf9fM38jW
oIuc8DVHd6CL/scirKm/2apNsJFJTopG3Kr5fyGCvuIQ/7BqUdJKbhi5sXwAnUCZP75qdqHqrija
HgTH2guKKSH2wzmy/VZJ/DFdzlHJGIxTpGQmyds7TZsv0gHIIUwijBL5ltrVcVrNE8P6uSjr62K4
zPlj+RSBov3u0v6TJfYvywKMmWoK3idhbclBf3Lc0zvYmGAd3U7a9bEth02QsDequ1bEtxJGXax3
HCgO//of1bZV7o9XiHun6UK3BKmuDtf7D0RZzjqzSA54O90dQyjsoFBGCmUvMe2YRW6d+mEM9f47
MFPQ5CcE5IQ6PDpHy8BYQrvWoFqgcVb1d1G32l8iNbZnigdK3dInWV/+9Lk4Qpodrr1uZ2nRDm1u
WMbKlRoGUJBwnoCw0umomExXmCn/9SX5eij+fEl0zAwWCbEmf/5pWTObukPxRdl2TyBa0wxHsqU9
a0pvR1xkuIwSLMNjGaJODC3UeF4bDS3WrWxvbo3Prkx+IhQzQ5I/SInu752lvc2kfNDm5ZHGs7f6
52qOz5PV32TYiA0apcq+UDzb0J8MlfmK+HgF9LCyVN/t6S9TtTP9eDt1q1wqEbKl4151n1Mkv7mT
+Na4RWw3wbTaz86CGdwG8tg02VZ7K8gOMVQKbBZr3yht0NfmM9/+0Dg+nRxnGtkT36zhIfvmuCRa
4dWOPCDm9ZHB8BNUiWihu6Vl+IEP9yLQ6Fp6dDSHBauztXzEPUr4qWl3I45lz9m8fAQCgev8TdYg
I8afH9IthJQdkKfURqexrTK/Z3MzXaV12Y2hWqyHJT8WCdThQzedEaVq6V7pAjsifpjWB4ZIzyUt
j55ff3mxcg4xoTGchIqOl/kD0kBbMcQ9gQ/XoOA/Olq6XgnQwOBFV4WC9kLDsYSMO8xqDumBK27d
U54cqLgsGQ7WfZEZvsiY8UDu47ZFxF+EerOby29QyGmKvUaGaCys5VZLw5JmNsxIevqYpzeFDvR5
q5Yf/RgME9v49i92cke7DMH4RXXcTEGksmNrs4+Re3KH3VJd9CxcVNRbe449CnNgubfAkmQwZ4ek
vqNZGCMYA6+i3ncwyMlxrG+rKljVvTtjSg2prYhaFj76tHaMqcTQ6c5Tk54K4hG7k9qoGL3PXQEz
iW301EwoiGjm3ToPQ5vOS36fJqaDC/Wmr0QPSJui9H6WyHkBH0gev+WhS5urXoSz+9Ct3yAIkILH
6XHlKlFBlAIbD0D4a3OZa91XGmppVXxk6UmT9yrFmtN1AQWadrgM6b/sP/GtjH8Xlcdq9s8eH5dh
C7UCW5S6/f3vxABzDMpQY+PeqSZipldbPrrkQjorxFKBLFvxLDjqnFaUfLkBvIfIoBlVX284SiH3
U25XPd9PrRJYBMqsM3S04Ow3PFsObtX5sVImWvX0nQautK2I/eRr8pVYJ7+wfrYTBUCGenDHOxJt
IaVrn5zsYOmNQw0xpcDhMcPjl0D1XvzEzOMtlL+4xU8b7U3pDOTh5kEEUEh9zQKOR44SmZFBQYdM
Hk76vuyezOiuoDBVHBTQiCq+z4b3dWsVuOrV/Vw+KvadWyB8OujFDcQ/Am1kybT40UhE8R1tjLcJ
2kB7DhLVF0Lza2Q4OjJpSR234d4Z7hVZvgMvaB7K4n5tn9XhUSyvIr/totw3denZ5quRfgztTB5B
Fki7CSETT7UFOUWDUWoeyNyA7vk2lzgZo79rszD+IvUgotZ1dJsMECqcyEX/491N4XMS0y7LXaus
P+aSXlSbIpowpQ+Yhl7QbWQQ1L2ltDA1JcYTlj0E2jzEKjXf2rJc9KS+V4f5xh3ddxhc3Gy5/IWY
lXosYzyZffRBi+LF1GuCd6hX8i37Q6aTExZizfZDglXUMQ5CThgusiXej5X2rjhKANeQ/E2iEkPS
n/drZiqUU4xHpkNA2F8CoDOWZpGmbrpzhqJlg4BKGBWAwk4ZkqDf7Jvx+MmBn8l6wthJlzeLVTTS
8oP+2bGa0zRneIJrlv7G5AxGuXTdincl0W7UXl5cHKTzZiW1yxU8sh3oC+OEQRLZMYntO0VI22NI
8opKObqo6j3XWPdNWmsAEG7Y55QG6W9VLOy9adVDSNcFMZ8lbxSGzCITpKWVhzbTQnNzxF6LzR5b
UR3nFbFymNz6AEP2tPbo6hyzDXFjKf7MMcN3BYgabxQZm0hgNyuu+mXK3ey5cVleEoC1sCi7a5aD
4uDkVXH0Zpu1F78aFZrw0lXLlwybAbjarMD1Zgru2+cUj3C9TgrAGY8mpucowACm4FE65KD377WO
K0DpsSaXReN6rob5fGPwdUXVT05TCh+2szh/MbBOqplPS0r5NHYeFI06ECqEg6462YOZQfwsXXIh
DxUEJNXvCI7V70igeyYWgKQRN2kuRTWhFy23Ois84sGQFegAlI7tWjhwEYrJZTXlcaCk88QitLNW
4dxnSolzb1xeRs24VDR+w6NxRCqsdQiLNnZDpM63hB4k2ArL/t7u+lejBC2ZjfE6SKPZNW09EEbc
Dr6eDO6+bZN9lWf5baKrz7FRaO/R0psX7pAX2/EImHKoNaM7RtsJPdngv6//mkcdAieVyYUEXOaS
If1Zzdm4U+pIfYfqWY5FRM9et5qUbOWauGRg5jxH8OPZmPl5kyJnjClAtXXZXlqqnNE8RuS2kMZo
18mPxVkMCosthNJjsoSDaVEK54iWOAokEG753Lm2cxKdzKjB68p91bmfUTuBJHQ1VWT5rm8yd6/B
m1q5dhIl0EpJfdRJ6/HoFfsu1zvecUP3zDk5AU323K6C3dd8XwsCUVb6rYwheRbqsgSJxqBXLdWD
OWHIsuvU8nK7c/eGNNBYmfHRrBAzaRpbQunW96AgrjcU7tUwY7Q7KsZ8uG4vk4gd2A/dvZJWZEEw
SmIBxdXF4FFFM97n6F7MwtN09gHw81c4nGOlmkUAuf8iY4hcTHGbQdQKJ2U4J452kQX7Z4T8I8uj
wU+Wtgsi81ap7cav4l6GONPd3UhKBiakn7Yzkq5FTXVQSYOIh5+ERdDLasBE6Xl3SOl/D/RC+4XS
R9tn00gL+DZWFPMa9rWhobuR3SnFd3IqZv1OL6gsWzRgIU03yrPZG7wbDsze2uTx7UwRAzxnzW6m
m0zyavnecZ/ObrKSJ5FPPUCSUj7S2CDrcbi6E8tP3iW8koIwfStdPmeR5Ufsc2ikV+VUT+o5r1cN
dtDFgb9QxlorLyWsj2copC2Yo8AayOZZRXTsRBGxCN2C7LQMiMdgEqp3i5Ee425dsYO5yy4mhCKl
KYcwC2ydRURsZrpkcIMtQETX5TM+NBF2I0L1ukQwW8btq2Mq0ckxxJn1WgsRSfJS9WVQxQXbpvGU
0fLWRO3rhJiVOYoG6p8iT8xQj6K3ruzJjpHijAxljEVJCAS4tdUZL9CVJsP0jHmj7JedmY/ZXg4P
eZpb+7VaDN4swNRhLWb0OiCzcZS3IV48gWQXNhRD2m2VNWT6KTtzHZpTW03VTsf6D4tJfM/QUE0Q
SUL2eQTKvDgRjsRt0jKkDE1MbAsxBlkLKIAf0IPTgPzBOOhLnufWaNa96IkIStSOuIV2gGAZsSSb
/XmN0LzrLSHxKsAfSjTUZEknHA/F1KeTscHGw5M7gVZqNqXSULq0x1vdsUaEJFzlbZmGPJgx7Xmd
7JmSiQpMm2OGoIyfAPQ8djgvJakX7OPPVfKM1okcbYme27blK8s23u+k6oIU6SnovrXTp2E50CAH
at61+xx/dbqQShrP4zMjCV3EczH5iki38pGmBktFrk9aUhjjHvUnUS8HWdlnw6jQnNvkAaw9tMmi
37sOuY5rLcgZYEkuXRJWO+RzHS6UwBL64zzKb8VCKaFNLXcj++iogF+rvAus/tWxNxqis6q+h7DS
nqJJ36mQfjybnzi0laCHTlMtGpM4C1EFLbq3ZXXn3dCKqz0/KEnysRJJiufY8RJLcqJQOEJKNFAB
l+zQDRbZIFMxhphsODmm8B5xbk9BWesOvhQCefToTL7+Tu22BlUbiX4DK7vDbH90JSFMBXxFUpBY
Pa8eBIeuQSchAQSAd1rEj12gKGnvF7yvflOisB/151K6w3EqBSXFTkOyy4AtXhki7OyTdYNIKupV
40bENMVjhyJ5bO6ptYup67TYfzl4Cnow0b7V2Do3O1GiOOreEdH3jrZDWqSlSzabxoz2U9UK5TFT
ODwQrwRMHisnqsbt2wKy49aiPei8FOk5c5D10ih8nAtHO0XduiXBrJqPiFCSyqkl58H5dBexUUyY
8YZPa+teU4x6vHz9F3N2tibKXW+mJISpg82qH9Ljp95EFsYKs4lO7qTSd7tYS7i6ygP9Vt25qtWn
JNfVY1HT6vr1R864eo1htXaa1sPlFfUMxmJuj8pAJfb2x9d/ff3RZsvTDJi6N9aXVvTUSVb18gv+
TFM3P5QVDl2hn2UX03OHjclviarYDSpOFuagg9pEzjFasvRSwe7iFr6i59HJLMMt6dR25PeNTiqW
BRGYYGE+QT+x3E5rdFqjdg31tsyPKPZDK83rm6az3Z2ZoBQr0TNKL2PLvUm2Pwq1p4k9ri9JiRl/
auNpb8kWF4rVnMmd4USKx8eP46y75Re9jTJkGBPZHL5C8o3fC3M92AvcMnUi94UYSe2qbfexGmLl
xm6ScwZfPKt1/mN0rchHP0DyLsDUIZMagZq8nqkji6cqx9sk3XZ6c+LmXjOa0Jkr/a6OK+cs3eLs
xJt4Um3ldzWeuvs4gbLSGqndUJw6XFmNUGBBMeSLmt3XzDywXwi8raaSJ2O03wuuwU3Two8SXWPS
HIk5KMriU1ktM5iY+TmTi3lw6269tUsCtge9jj29x7ijbv2QuRH5aBlzpqWC/dvEcd1HHDIVBSEe
LVrEkq2VvK6LcuFEt17sBld0QrF1mHfrlfbm7hQn+nyehxw9udbd56Z7cVqb8Usq76VKt+i4xM5N
2fT2TU6i9CHLjO/j8mauDtqqnAph2TRnLpJ46IgRfqg02M5s2yL7cbzNcTw9jcPCMx6tu9Rsx6Bc
mulxbI2nvhK+VRRtaA8gJiMOVpomgyylKD1dU/daGd0DCYnxsQISY+yHrc76HmGCSF8MW85oregY
dSfQsSWlOGjk1DurrC1RTE9Jq75oqkFLGcKuvI2Pa5celOUWOcviz5q2H3jekezpe7OvUZ/YzwR9
ukE7qz/6lLlYXV7XuSJThaoAVd65AxkNeI6vEl1XaERnKVInoA0aV1h57HRsuCLaLPFyp0kDs6pU
G8y3o4S3R6ZjbFFcyU0fqz044nZKQpKw0qe5k+QCIVgpf+YOnpkqjNv1vkfe6AKhdJkomEQd22PI
xgdMaoJdX5a2fdMTs/ZQRJABR8E2h9TXdeppqtYR9K51OvrRG5lp91j2EZAWxLOvJXpRcmKuM7JJ
ORkULhdKE/YTLFkkhl/ztDN7jWaIydnjpn43uuXN1r/FS14TEgBdHOnpvaty4tRi++ckhS9anQy+
vLzohEGiz+ww3S2H3uBLDE1e1KE/rAtGSKSXp6GYvjWy9npOmL6ey5dGw0NbJcNdzLXqmgX2Wx/f
GVA7DMGmOrwx8p14UP6TvfNakh25suyv9A+gDNqBeZvQOjIjMlK9wFJCa+EAvn4W7gzZVVk1Vd3v
bTSjsWhkIiIAuB8/Z++1ndlI7llfU84wnc7Q8Dj8eLquf2Rt84g36wCqYhdkxruKqTHsrdmA0Hs2
2OU9d5OeV49QLURxzj7EoWKV5pW+1PuwX2AJvLaRvG9leR2Rls7C2PsKsbPPCskWTOrrElMUvjQu
LQYSggUqHwV7+DjhDrVs+kQRHF41zl6olIm9hRuZ6cX3+AWIkpTxyOUQW1o7SZU/YssnyUaDFDi0
PMG1ktzbiM1w2t38sX8GUPBk+1E6c6bI3oC10cGqa1FPRcpXaxB0nIKlMbSTqTk3maWnKNIBHnk3
3bI2TjGAbSO/Wvb5xpDjg6F5z6GTfDQjQzwPdbFhKV9eg0QjGUHoROMHw7MFM5b3SprXHhpzy2h9
lhbVIypsFL2aPU8tAAtJjiapk++mmh3aIut2tZdOBl2MAuEnvo57TzPuEifcGEWVz3EUIDg1P0wt
0eZhPCUGB/VTOFGnpR5lC5EpX5Zu8iLbqHx90jkDGn6Z/67G3kUiMHRN6x090662OIQjrNkiApqn
xFfG95rMl46Oz5SAqPvcDZO5UBvowBGncToWm7Ec35MhB9CnXV03P5r0hF1KFkwNckWs0b5GjReY
6ZZZ+HkcL4kCMHC6XjEMZ1z021CvNmo8aJyeJvCdcm/ljyX40HnTZWdlQFutAGkUlTw4RccT2CDM
tMOzYpt3lh88oP5BXzfi7hwFJAgIcqZvnCLYmtBXbm3Na1gAhZ3VZAInSR+Cc9SvGbt3kCKMz6Lu
oQrCew2MPuLmZkaRcdIqaAiFnjwWdrHSbcpmklFofuOwqDV7X5AsbWgAANuE8iYw7ccysT8gk/U4
65p20eJTRvyHxbw8qDrciFSVb0ZjLxrM2Mi74Xfibpx5ftYtw4Eea5g+01XPZlH9rtWUlo4zpTrU
JKeqoDdjm0EB++ma2radY2bkPrY9X8N0CU0PwC8YEloQEEi4RGs3zq9JEj6wreXoXICwmvpFasRT
YvE6dGnw5PfdI+X8d6NZqNw6yfcnX11KuZVeeusZ+czCOlqRAImEB4Mygdp30II55U/wocA+2QlG
mbQmaahJUb9V0ZtQlS8NDyS6TJoYqtvac5+xhALl0otwXMusXUKmoY4OkOPqQXoILQ2Vax7P6zGv
wM4uUOr5cw7sc6FggbUV3EJ+q5/kWJVMSIAl6fGwZklEK6vTpwGDgr7dmeV5sI7rRqDRfYQSWa2T
fHz/9aN75CFEdXHnWPhD29g/1oOlMUzZcnJO5hZemFXo2+4qKqfggsKcq34fLwZ/OKn6hAaOjHtH
G0ocIEm01oEzcupnWIL1ZG6FFn5uHwfxYDK7KavzADorFdnXUJtvKUtTRrgZSIeVHdPsUMSzLYdX
4baf5IquoX6/Yql+tboTT/0uHdWrmYtoDvgyzNRrlHX3cYYBWAAT6pw3K0M6qsWIbxnuaN0AeaEs
516FZ2AEcYCMNDnFTOQdo/xojYR1K+D4EdW7WHhP2Qj70T76Jg80rVoOq+RrjcFno0/mY7SWils8
tl74FdW0yVpqxjquD3XR0D70gm8ny595TWeYQ9+6ke8YyOxZx3ejBtGuqMxXu1a+jaa4A3GDu6yD
FA6YqkEDbaDiLr9SbRXpwU4Z3dfa4favsrCiUcQrYRSYcXy3f+/6Bqk4LQrdiEH2dLU773OzmJW1
fjRKembTAMYH86d6GDyQU66qKn0iY4Vugd4ES2xGGPE4mvhF/RmJ5Ia3aBeG4PE6UuND/+Cx24ge
eFs9IAGmf/+kSOVQKA9kOcC5MTkRc/7a2GrmLEfVfrOB+c/jcOTchEa6BJoQZ691QoMl002WvNB4
lwXpRUZCl9P1iTYW5WtYuYhy9ALbtrrvYYiFFr5CP8HuSjt5CU5p8HqsJuZjFfLFYxqwOmIhJaKQ
lnFBT8ZiWYD/BvXOuANCfRlSDohm+NBI79DjqV+CFqLV6FYGRy/0VC7Qi7pe5wU+vgBvRIJSclaV
3V4bgqm/168muw8LgLPxnHdzSDWE6q25JLJ9a7fjt3SyMxCCl0IpNpmN73kcym5hC+oa2ogUJgj7
BgLkZ1o9Xk1dHMk0C2ZOybTBERZMyOHdhdZU6fk2qJNhhr6GjqCCsbjo6qPK4wDG4NIP/afNyZad
x794NtNMZHaL0nxM4l4/k/yjLTRS7VRRPcWJPSy0cLjpLSMKwsgQ13obG4EqiATtwWfLhzss32pC
SJZuk0TzQUd+alV7yKsBbe9605kiWJVh/5VFwcVUm+20nnRKHM4w8NFLyRQd0yR6uhbz/lieynJX
6wMcDwDZOEbQzeXeI9AIBfU4WDEhH2KPo65VQ4qWwnj1eQIAp/BPsWK6E/hlB7Kqu7PqpuF13/ES
4LTvBn9ml/IRi/oTDhoMl57iL4iLBBpQ5CxtlTUbqUCWuVJt4kqeu0K9MxpAQk5ErpoPXShjqKgG
T7nlHCF7xJNJ/IqJ6mm6YV5Hs7DOUJqFyhKxWdRrH0JEy4peRepnlxARJvdJ0Eos4tXEdPVLx6M/
ifM6i95cWXwPndOt8U8sOq9rdqlBBe9O4DuexhfP/zBjJDh1ZS1KxWxWerNu+jpfliD35gxsGXms
6GFJHPP+BT24zwop6l2XU7WZmjdriliZi1HZCygbbQsmZczpjdV9uYWG9d15fTgrQSotLHAhs/Rz
7MwnsFpp7tDLUWlc97q/I1PmIcrzd7XE0J5e7YyZhx1/Cq/cWWRhzXkw2UcSl8YR6N/QblexW+cz
meiSM8oXxDLU/kAl8GBgHeujCCUkEFNqAcV2wvvU7j5jzBw4xNxrOeWGu8Vww11ZxvnWoR6pZEn7
X2BR0lwee5XpNzNkqHtUAOG+r/3vzJPLIa7fLMs/RN7Ea84+U2O400WMZ2TKdG/rhnNze64q0eKh
yw+mqB/apP0e7Wxh9tFDWxjvQYd9l5/Tn+dgAameD0lr3DB8MWkTwVo6FaWccidSQ9uBj9GU+mWo
QV2jdFkFFrtWa4VU8MyDpaVvE9nR0laMdyVtjriSEIK6oNXp1kkNv7NKTeJOWcbad8RhbJsaBxvf
ggcPpu8ze4bJBNjwMCbLaiw0yBwvXlgZx18WvSQEENzEs8zz79WqxBCQszHIrrfmmd1cMLUeYg2V
mmF/dprHQUJ7tSYncQVoJHAZNidp4CxDRePw3GMUSFX73e+rQxdYb5iY5LrxaLyrofFMMXGLXK1i
PbS0ua/X6y6giQ5MfjZiUmaE2uK3aJ1xXQ/VXdwO13Qs6CWRXD2P4xR/bbVumui7rWDA6VkHKCm0
t3WjHl2GJ7iJ3W5inyHfppOv6AiUFcnm1wMU8Pw6nhGelDbL1g7QmJbmZ2f692W9NK0qW3gKdPic
qnDm9hmvvF/MjAHwu2HiI1bFfpyAtmYBUKYb5Y4gFAiJtaC5zEM8w20OT66HnG+okhFpd5Wx92JT
IM5drb8MdfXZ9uzAltk89ZCm+AXHMG148L1gQev0WDmeTbsfc5ZBP1lm8GWMygKtyRl9RWeKoShO
6mVqoNB3VY1Qdr+9iwbV5VFK86MDtJj8Gf8e6ipXSTm6SA3KBX9Ura07K2+Vk+/oN7vS2BI6ZoA6
6yXGnFcL7GsVec+ZAkK2BaW4Yulih02CFeFU5jT1OdQZHx2XcrEeca+iHj2OMbuKnduQ4MymhfhS
+0sWbChLKfP/VoBpN7nJMsBVmbzZVfHij5CkhOhOTamcWGJvmSvv+4DuToxOJoxvRljcqbpnL1wr
5FChDs6MBgWoef+pksm8zWJ7CR3ouVR73iVF+2wb+j04RvjdtDjcS2c9WsWOMmtZlpG7j+viCsQP
ijU/oxOX7Q7U3s5GAL4VeoBLTtWvRRK48zTP7kKlvPPHoVgKNI8Y5A9qUsyLuBWMhdmA7JoN3a/I
gK9NfFuaFq5UKcJjZIEG5rj6oanVim6Fc8ywAM50Rluh3i/UQL2vS8KYqiDnLmPlbXyVLjk1f9kM
Sz1OskMmXtIwCFfMw/dDjJiicd9qA4coo8xV58bv2cCwKyWZGw8Op68ExjK1vZh011nAS6hFnNjG
AbCNrKA22sl7k4VwpjxDXXB8SpeM4dY4cnZlQT2R98+2Kg2KDfEMp1bNjHmK2rJVs29Lk9q2krj2
DD38jMPoZrfAcQGNC55T/z5s82hRjwq9lw7BBI1aHkpbwRtu0UJyAXJOwIVlEUbw75PqE3jIt2Ms
M4sxyDAyssg9KbGhjP7ScTaDph2poZItu2O87Cts+U7FdjsmeFNQRXjaHTD9QaSccgI1veA7AU9j
oIbNeW067SJ15Rln3jhv9eDebeRisPXd6IPR86Phvu3VI5IBLGV+adxVRVXt+lyBcze8RXq1j+FE
7bWxmw4s/hyuEgMVlf55G/kOESO0jMai0aemoIogqyoXbej5jHgK3srwKvDz0u4whhkKapPDYiol
llEN7Y+vvEUVjkOhTPxnUVGte1OxWL/meJSXo9E/WG6jznUrN4567BwEQCD2B8CneAogfdbUoSmh
H7nZv6ldfsb42J27Fru06g67IT8nPaL1UlDQauZbXUbffsKegOkdZH+rv49R/8z4KgahfNf2DABD
M/nl1YzmQRG9aJndbVUkMGmjvw1IJJyOkWacS23jZbQjw+qu5gYezMS4VyOcAQ01lVS7d0eEJ5z2
/sJX05yK1HvTfBWUVQ88kvS0feWXFKvvBmE/m1Dt8BYAOhxCGhPkMi4GC45x9YVL/NbICJ6QEMfc
Cx9qws+BGRzczFzUWv2c45iOqs9RiIcsT20EiQ1E9/6a97nN8xNzSLPFFVvDuxPpz4ZRbkSAkAPJ
xDhD0kZ0QCSaNTkwO02g9dPR8TEDehhtOr9e36MQH2/BxMQYLq5KC3J0wmWfwU8fu7WuhA+BGinM
L7+xBl0aHy+tqcDRUgZsVchngiFHXDNszKrLN2Uq7tXeXpqdmtB5qnGC+s1Z0FA3tGELFQSfVqbg
/7SiYjY6mNGkFjc7bUR0KMdkh2KdDBO76pcsScWs05tuXxQ6T8uv/xhW7chrlJ/BMicUdDHtrTpu
Xgr12KXep98F4blwunqdRdV30Ve4skN3rePzmWkDAjTRSEJNCJQK8kOUiddorEDY1YV2N9QUzWgA
6R3nEBkRS7il0Z/csbG3XuvLtecAfm3K9JtTbX9qMfDkcdFt0KtopFbQLMCKX4PQxBpQofJu2OQ4
SPt7J/Meu0TXFrKFVm44ob9rUmb6ZqycCVOXh8h13xxfZhsQJ8XKrdWDrJhLdlb8aBpkmN1C8PB7
GFzZEvATyLWm+aonrGKrJbexL+x9WwCS5w+DT/AxyJd2Gb1AARkmT3OIL85x0MHF7kONZGXIsuo5
pA2RjJm6sBIrvTio10c9axZ2a41LF1nzwjI3nRrsGsJtl2YO+g0STbZNuyjalCa0OpxmjbRY88Lv
yEbuByzTtReKNexIiNt7QwCuQagbAIRbLVBnRoOqAn62uSpCO1yaA2+BbVXapk2tpybS+03usio4
hSZpJJTanZJzIvHLVUk4622sm3ADI1z2JXBWtuWtSBj410V1hy0QB480Pq2UKkEHVwvrzlWXRqQ6
QNH9YtOVUDhLOiyPXdojMkmbhzwqgDP5inhAEHrN8UOvs9JwdgNFQoai7cZIkMo61yf+knpigT46
MNWJeNvTz0dO54H09bPyPUvABMcMfZaWKSZ5Y/nKoPUyTFz/jMyyoBBP4EJMoOWMBmvgvevGHk8F
GeAzPaSZZZJ/MzX7D9FEh+xMuefhotfLcBFf314nV2VmywbEltM9OmGqb+PKYuxn41xH6dN3m4HT
3QONswj9NEkMY+cuo1TtV4ZaBWvhxPoh9a1FjCxy0Drl1QSgyKHLiUAULhJLo4qZJtva6BbvCOgY
y/ePVR0fu9GQS7/RJw510T01ikuJX+NiTRjwLsbacC+10twDd+he2tI3lpri+oA9xEJXVf02dOEl
dziFd2WA9FRrUGTJAX1IL0/AGKlq62ihB0qygaxgPkQYUpHaWZekcLJlKTRCDdq22gRMExaGj1TI
5K7vnbC8rw3wB96gt5wlQ/WQRBNYKCrnhtFXZxOsxmQj/BZ2Zz5mPafIyF8LcMuLYeJsCMm7GMHS
zK22fRXUqLRR7Qd4jslNCUG2YF7WzqDbYoIi26tquNW5pN0InB4waQcGu83TE+qP6bg3wOuwrWhW
mpm+rJ0ih67HCkGzI9xwEIZCCBPm0EePQW+lH3Frr4zR+Bx6PX4NQ2D3A8/62CfjfZghI+1JWJwQ
j7PaQv4wsptcRN9+e4oNIQV6SpOEUIiIHWFDgPrbdqPLi7mI1bB+toP+WZatsXAjFqTAS+iGVT1P
cJapeyX9JacFDDPZqDRyHOdDzruKlYUuU08cyIhWTdLZmJdVFm4L2OydYlhncMTJquajYYkfWFiI
cJIT7T60io+CHPvdt2zIyAmbcZNiM96EPlrR3vlQTFRHakt52QkEdE5bnWNTNQimUqM5kg5vKU12
jBQp3oknCj0YX8rtjO6uVaN+pu4deHYnpAP1HPkPWINGFafMBw8DSBErhrfO0kkAXqKeypgW4thS
VCRA2adrOu9N2nUPhS2DLfPxWSxtbaZ2qrZKAq0m4bS8CYtOdKq30U21imyppHQhtIZ0qwRy0XXI
Zbof2xescKGrwlIHs7h1c4xSelFnh6Qx4BhQGSoa7RLd8lZNjRePeo8PFITai/TQD6DUWnO73Pmg
DS+109KCaf1PA7A+47Wz4sJ+R5beMOp0n3Sw8NaEh5848XTCihMtsw2cAqgJE01eTlx5AWC+BTTf
4fm+mBN7fpgo9HCLQA1M/x2Gew9jfPKlFKDrTTcsdugdnrSJaG+Dtu8nxv2oQbuXYO+dyzgx8LuJ
hs95ydHgm8cTJ7/svgjTKq84SBaeNE+KjSECnurBmhj7HbD9bKLuo9Mo5oqAxF9KmPyjDZ1/nDj9
zUTsdyZ2vzVR/J2J5+9OZP9yYvwnwP77ifqf8IjVv4IA2K+zOdgOiEIxGfexjuZX856a2sOp6Xn+
8dc/+ictsZ/8ym7uhtAtjnpfPNW5RraDYzzbkTIugkbaeDYM89lNCBrys2Md+d29ZaaI3vAmz7s+
WxqEHVRT6gFjQx/6LkkI9ZSJUE3pCCo0JdLpM2AohIXcJ/rBnbIUgilVYSzjYznlLCRT4kIwZS/o
UwqD6jzkUypDP+UzcCD6MKbEBjllN+D9sFfDPpgyHeAezbIp5UFPircpX2em7/wh5IihpodWA36e
aNm366On0SJzB2xtIp34VOxmSslctLuagAlzevcKIidaF+UWCRSlYdzLUl4yiwcMan8J4zt9zAFC
zaNIvTenJItxyrQwCLcAO06nhXZ22Zb4LKYEDJ0ojCAEQQzxiOHhlJMxTIEZavmYR2faqPdaxCcZ
p2SNtniSPY0WZ8rccKb0DZUYDivcByOpHNGvfI4pqcOsW7IpSOkSeDljpEPyTAzUGSPIQzAlfZAf
+gH3NElraon+GtrirVQ5yRVTRoh9UQkM8QkO6acEkZIoESS7G0m0SELESDxljaBlepSEjzRTCokR
O8/CwX2ZoMWXBJU0U2IJuPCVOYA7EHiJE0JNSiFuBJYz3VPkfWJ8DdF54LMU9SuNK23v6ZjoNatB
w5J7b1KJj8OUn4InM5u7RKqwoX16U8YKrYqtzxwkQZOY9fSv6D/oYInjq1K7l5GglmhKbClD8EmV
z4apguaPSnDLU76LrPqZQYecc8Sm7FmjpiQY2L1QR5QHi4iYfMqKMabUmJz4mLZT38E6lTOVp6kB
LqPQEG8InHGm5JkogljETYTeRiwNU+GGbnt0pb9HoG7yaDX6caR2mdskLk7JNr8cRP9jF8SS9v83
C/7vqn3/o1Hw37hI2/3NsS18bcSSQ37ELfpvm6BQf8OfZ2EhxNVK3LaKyfRfNkH9Nxupu4M/TcDL
cix8G//CReq/mZh3kRGZRMRbNg7C/wYv8qfzDo8XJkQsrJjN+FPGD3uRJ4c+TYtCLGow9SQZI+60
b7VabBIIsiL49Cz3Seru0+9+nb/w+/30Lfy4qjmZnn7nSkEvUgtDUJMGQmy0aFPk3T8Eif/TFX44
ClGz1hVxh2IRgXiwyn1H6/Dvv8Pkwvu9Ve7Xd8CPYNq4PInY/mGVG8BoqXUz1dWSoAwiNPu+Wjs4
R/7+Mj+Nxj8vM33R3/1UrFZN1xpcZujRz/U3bf6YYzn7+4tMPpE/fxdr8l5iI9HtyXnxu4u4Tm+7
CaLPRdFuYAEhzBhSOUOvHP2DwdAQf30plwEL5x6B8/KPl8LK1zPNSjgMRNE6QaWpE5iWZjDsMVK6
WQXqllBnr2bmtqrxAQL06Yj7TJQPxf9QScfUmYelZNjaq4DuWoPBVerPiuctWiMl5rJ5aHp/X4pD
g2pvIMe1Xyv9lwAS13nzBOqnm9O9QWAk4mGZpYI2bnnAjT5RDbbBmKwyNOEacYfWoiqg8rrfQ8Xw
COGRYvbsvfKO2IU3WYxXGmIISz0at9YCxsFKnXr9wJfHZ4mn0TuUTYNaIdhYQ4cIFqNX8Yyyby7Z
B8QQoFql7mb+Hwpj3rh3PcFvzneXpvOwNGdGfaw8DvudQ6fJAHlGFiEQlhRZRuHNe9RYvYzXcUOv
SGa7bEQBXTqzygEhbSgbDjTzqr0aCBPCJNpFNtjK+jPPUNVQ/OBEB3UlmZZEluAbAQGBRhZVH7q2
yqpjawOTfPXj/chQSSF7WlWUhY77nHKZP4psemq6IdWxrsgq164KY8iwQ6hciLYai5+JYbqpoTUV
FLnXxg1gOzxPilajzNhy9uBzrKJHjgmGJGtR9BIHV2x68UqYYWLd+uhZNa01Kr9ZHG4kmSje0O5T
L0GTdOasBy6l2mqaf8APM2skqIIaze9HsTEIJ42RgoXKhx01wOSoXKN8rtDBKGmye9QNdTksqiTj
GPxMZhnlg7ij23iykupN9ve2n8wB5qyFMG5IM5ngq9yuCKWKbnD+sndBgS8MxbRCo0nptRXNlxmk
HZW82B5iyPSBWGf2tqxJz7MXqf5VaTfg8Cyqu56mSQizBFWRHy4NImhocg1Vi79oXqDqMrODwmm8
SHP6lss8USk7jS/ChBakhSwjo91PFJfM0VctBEECOQPFWmtBudHohhqZtYrLaFVlw17vJ9UD1FJA
UxwFAY8xhK6bi1bp+0ZtHwqEkikVe/Wok06JIvqq+i14dH+NCOvOLqBm4pON2/rca/map3OnkEeK
hAMqX7kzHWRMdbch7m8akIIhM2dmmi2H5gnBKik3n/gK1nR/fO3divqz6pm8sccYcoYZrqbJIDEX
ieXNafACjqFREZvJJkdDVOWYL2PECMEEyQMU5LfBVvDAa+2xsBhLFQ53BpQVKn4DFqQBn1LVwlOV
QOhslQNAHGTxnrlMebiYgTO9R93hyp1dZXOIlNSP6hgvyyxn8jkZKcTeRLoPOWUusENoIKoq0D+K
cDkcD/e98i2CdqvFDDx7x9t7tv8otpz2kSnoR9iEr3rfNoc8VlY05pfM4V85Ux/CtiN0A7FPcs2j
PYS0IrAXjr0f43uHiZ7R7W1LP6ehyVcM1qYBfZb5GaDgRVcmS0DwHDTKuSAIDbH4XHa0N3jBJcpL
FVekTO9jLLs4Wguydqe/EjjJzuiv023IopMVv7dkEcfFCIuo2YvGv7i9ir9Vm0Uxg60V5huS7D1k
c8fOM/5hq/rLPdf4z6X9x54rHTSUqpEyj0V8oKMsOvzapf6ntqS4+5vaElIJGIr/eMs+/2P2Vr23
n3+oNPn//j8gha39RqEp2L0NUPMOAQv/rjRt/TfDFLoBidgg7pHZyH9WmuI3YYJiofrEpQOCnr3/
X5Wm/RvoCjq8DvUnpSH16X+n0vz5eDi2UGEKWGDJKYS1n+yXNgqc1PZYgVGurZkHH4ZdcsgO4lwc
3LNyjk/BXXpKTzn/Kk/o8w/+vt+Ge7FJN/ku35EEfqQOWNTH5Fwey2Nwzo/KiaXl2OzDI2mne3Nb
bLwV/9r4234Xbskw3aHYP5WH+hCdsHAdspM8GHNvNhyUHQK/bbLp10w4N9nO3DNfOOr7+Fwci2N4
zo7+2TuRo3IMjhB69sY23w/r393H/0IVzA+iAWmllscSJcAu/LEUSnqlDfycqecoR9qwNHSyf6oe
/+I3/8MlfhR2mtEPkTFwCTRoM2k58Gfzf6gdtZ+F8PQ1fn0JQQGpqfqPa3gchpn/EZ9nhdiXMqQk
6U7XAA4HFtJFeSyt8C2NqdpciKa6vGtcKABhurWaDxKCedj//W78V35TB5imw5lK5xXgif5RXubk
mNeZE49kqtuItGKi1az931/iT9+XS9iaKyxLA+Fi/cJF/a5YVlrPlpWnQ/dmVDY2GVD0SfvrrP7+
MtqfYEnTq2dQJluqY7oOHco/Ph9e6dhGEvPCGKP4zOz66jTl1QKLYpLmPaonHz3MzA/NUxxbn7bb
rAcXdWmOQnA0U4Ap7mMiwps3IFnKjJ3lGYggkUBNsh+/Igxj4N+yzFyhp3svJe7iwE4hvRBTyXAO
fRhxdy4eReAnAc1k2pwRY0kPka/w3UcAwUT0RQ5KSreFENiTB4QAVR2f+5C/q5X1dbDllsf/VJre
HgR5ZaL2iPr8yDmULojHdi1ikwQzgVAYRS6A7G/PYVaCmf0Vn+t7A4BwJgI+bwTlN2FOXapyy0TQ
tP0XJt7XQJAYl9HYKL347EdTuE03611MHa3+CR4OHXyu78pg76dZMtcV8Bh9A+i8eiHXmHjAgdAg
ELfDiFXAogGvs3AuPeaBjok/F5gTR8cOS0At2pM2oM8qnZpQDnPKkAxXEbZQ6JpcBf8vYcJivESU
OThDpw4o/1+lR9flQP5GLlU4NGQEkED4bnSV4079oBhb5ElbzD3bvC+1perQbIpL1DYdzzaphEjO
OgoBo8rWtTSvWdBe3TS85R12LlGZezN1TulItpQ+tv+wNP35Gdc1hE88d4ZusGD/ePT0PhA56q9+
0SvlizXEnLWSVSyKl79/xv8EKSKr8g/X+dF+qMhN8516ug7jBTeN3lI8U2jI7/I23NCO3NZ41Inx
3JCefcAOMsf/vqCPuyAdcdFbL1aOCLi45J4F6rngXBW/uSjUDSvc/v0n/XkM//VBBYsKWCeL/evH
D5InnMyQXZARSpLf6DMvGNVbDxDJF+r/LXM++v/lf+V/sYRpf1q0+VFMg52cHZuO0U8uETresE1J
w1rkUcb8vTzTD39Clc4rEH9VgwnMoZl3KK+71NoBYj7ZEdnbtXpDM/wPN+ivPgpkNbCmMNt05xcG
7XdrXa8GTsHpUi50GJRIevaJ1P/h65raX/22xOIIShbdBmLxo5OSjz655Iolf20gEOrPjVtdQgBH
autOgdD7TmuO/pToXCD2nH58KcFQSvxacXlBZLQSPoGS3H9W1FvvVajNEeXW3asl2lWTeNfp03uI
l+2+ZpKuXEZCNVBZWT0RYqqByK1g6tSZCwc9KAfbMZ+b7bjsGrjCocs42kwe9KwkyL3aq+N4SLVi
L/L6bHfxqqny3dhqN4HMXZdPvckncqNdKhjSMHQpyDBk5L0hrODNSwoQuFA7K6IeBjSRyKS9tN7n
LBjIwbYqmnClTVYqZ14WCYxROjLqbjFmLX7vq2MEcz1DFjn9bwnhfCsMaAUDRxjxhMGJBoFDHCuZ
BUWAZkhZ9CL88EKynkQKbYbTdIPi21aLeQjlNPfpjoSEOkTr6RdXDXg+hXYbm3Cr+hIDc4k5WVfW
TB5UjoOuVME22fFMUxD5VIiUeQ7vqti+65njcSbYjG6z961g09juMXUJqPOKSwxZkOzps6ehIMkw
++tNfS59n9F9uOjjFK3BWYSrousZOZYvo4JNyKzMZVsSHtuh68gG5hehlb7SIVikClgMZXoM1UM4
4L51y9dkOBUK5yOVYHTQ+S/j4G/pK7gjv0xdnnsKKlsLNyzXH9PTW6fFeSTAQZEH2+BexoApIVHk
eYHxQT7VAhZtjebPp6eiax+yHo8TGnw694fRY4p5quiVq44tB+1i++T1dDMcfJ+lc+zbep/0xSVR
k1UhgwtSJ0WFuJ8pR1fzt3E8uYu570WyakO6TZX/wOv6Nq2vauvcyRJT3j10Kkgs57pt9kqBEaOJ
XpyqPjs5vwfz28VNg9yRjdWeH3LlIgEvYbh0lnoIrHSuGs0e78AmhZhtaMUF/+KawEmsjPlDE8uF
TYNL7Xzcjvy1PEt2WeGfYoNbBdSk042d3YEe91AlmWH7VFaMq96aIdjqbC8zrVIwQVjRomv9vQLt
wPfEnZ0bN0gwh4w7qRSvQ4OrMzZvka/P2kh8xnGGsoEDKOZAxjsBu6BG9MHIZ1A6Y9kEdIoGjC95
knND4YDS0uDHsTaM9OA4lSQV0ZdDYP6kYTufjWSeJIAfOuREnX+d1nu1Fq+60305XbXMydeddoqY
6qNK82vsdfdq0euztIGz5DC9dtzrKId1F8vVdPeVOIHckuxS8qBxs8RfYcEehE+P+Qq+iY4Mh20p
u7uxOwS4jFQexpndgtMhfTCQ9b7Sol3jpB9+n3+K+tk0kzfAExcFzh6YXu02lNcpBpVke2/GiLGP
rbv/w955NbetdOn6r+yae7iQQ9WZUzVMYBIlUsGyb1CSLSHnjF8/T9P2t2XaI589d6fqu9jBlkgA
je7Vq9d6A2r265Z5WHCvvlx9rJr2Y057q+k4ibCqjTGi10WDug/yT5qTobCwbnxskidlrwX6zTTU
u6IFFnRK2gYrmuJTrkOw1hPcQJSxOGGs44IzK/X7pjjZoX6VBdo4t+B5zSOycidsPpokrmgRUBoC
yuZBVQBRGs4SJ/2kx9lK/IZVyXsvidHBp8OotjdeE7niE2Y/7gPFvIGMhL9uvh25GSecKHkkq9Eu
dwZjqkJUAtC9lmJMoTTzWQHdHyXsTFIF0Cv54nQNVO7nIk/XMAbPuzx8r60dAtCwvKsuaz5KvjU3
nWJRw0rsTNcL1IdGUvbAfim/Js6NuEX8W+58MhKUY1w9gv2vl9eWGr10Oa7cMbrXCqusjtyx53s9
76pncGctYV2DeyJWKOi3vcF6KBCoc5g8if995/x3sUKc//51Ils8NU9/vVChaMbDU/ryn//xX6Co
wyT5qUQhPvGjRqF+cFRyG4emk+htKSR830UzTe0DKpoafTDSThQQtTc1CvuDgewTOgaKzP/ws79r
FDbmaZQuUA+g7nGW2vwHNQqhvvlTI8SmD2dy5LJtenIyxY+fj1xyMcl6oJcwAdGHmBSg3ZY8n7zY
ddSTjCjaE1YLrlrC1GD9lfotIBTByEcANl4K+V49zUESfYYXuu5DGEjwuqs5R0jgn+l1F1rzN2P7
m1TxspnCAdA2kSewZUOTTWoIP9+uJHdlaamevhjoPdiffGBDinfIcdSa/H/aI/p2LSFICcxSp2Z0
ca3cobHS2miTs2wiDDhyKKKDhFzT0pD/kG0zCy5eg4YWlEYxAaEv8k7xmt6mnY3Ta7UVAqMc82UT
eRTQb2NnQ5mB6uvHDBHGkHPi+2P5SxaKVCqdWFlcmCteVg44hsKLjXASmIavGvugENvO7ofg5v3L
/PrKuIiJeIhjivz+coYFVWqgAC7pi0jfO+UCSimkiSur26fyH9+YeP1v23o0nrkWxzfDlBWZPvPP
wwiEPElLhKJoWnDc17HAvonyzw7wpF4tcFU6aPF9Q4SO9Tu136d0Wawe7l0zr6tnOGj4RcxyHRb+
c9Pf4dygp7hmlhxln/Fvm8nGiAfXLp1uoHrPQhV0nY0UprIwhSvZYngqvefS3ybpK3JVs7FD0B2X
IoPUwD8Kpc429BEXe7UsfdEAX2lUDCqGaBWAC4fpnaU7qbunEWDdNwBs02CXdwEcgDu1gHtc+djr
fFFeeqQqsQ+2THXTtbIbYVtt1M8hCM33X9pZ9/RyJGGbW7o4C/PixOR5MyHLNu4tA4efhRKpt03p
rXGiErngTLP8lS75a40GpDM8Id1wrXf9OscdiELBH25D/XWOisqWTMseJWLe7OUahDoU4zSiL4z8
Tqb+QgPKrfIAZ2RjJXMOtoP8C/IluxiAawtbMajyR6/mlKror3pN5Sayh4e24ye2tFLK4JQO4+fe
SW8mWhj4H69ku92GQDOhrf9vRvDNrRPd345gARSrqZ1JXwQ5OQq2fblX0WGT8LDxIR1QI73yrZMS
t5uMZAu2/LppFu/fw69R5efRE8vlzUvUSsku9ZxbqIZi6ZgwL6snIDQzXaZcGLabgkZnHWX/OEZz
VY2uuoFvKy/uYuogKzTJVc3hkqoO3mk68KIUyq4Eq3ekR8cfrt9/zF/3MC5IK9/Whd+f5YhhePOY
o+zLlFxLHjP258P4wBkenOafABa/i2N/X8WWL6Zi0OvCU6ZiKnbY/Lzo4ZfcuxYUuugPj/O7C9G2
4FpYpNK6uHgc6ozm2Cc8TmTfp0q76ANOT/hcespzlXir98ful3oHEZN9VJZJRYSL6sXFGidFRa7L
sWuqvvSRPJvCh/cv8K1SdBlK3lziLPj75vWUfZrWQLn0RYzgH9ynuc65QmmClddK9LOjeZ0GLt5J
KxsZtygYV5yyFxUOCViyzlS4RDgg+H1FccjDb8zEgHVYF5q+TZR2q9UAzaLxtpdhIVnhnhIT5FEO
X8mixa/DjopNq7h6m9xZDSE+zz9PAaXLOLpL4tchkzcIkUUp1pXtPAisVeun8CNi16c6SfFtUdTY
ScF+KJAHmrSX3LvVC38VqPa8n6C5PCHPhl+OMHOzr3QLuxhcqVuzPqSewtHbW1JkXgaQugo1xrGr
Pqo2HGcPiYoGyU79s4+/XgQTTnbiNTgREBwpcMV2pqKEFkOqQWRjVdSoGoPv40C7xnV8l6DDPCQt
dgo27XhuuxzWKJ5tp7TFL7I+Rkl93QDKqYxhUSpHJ03XcBAXvoGTMtLCJlrogfyQy1u9wDVEe0mp
vIZ5juWYvZap1hpjiWItjx7wokpOII2FtVN3kqZhlY6fPZQKcmSoM6pB0TTsLQVzzirBgj0CXA+E
nJJLkMqrtHD9oNgVMjLNvu0yj+cDx0j8PpZ2b19PjrWuzAoQsumGNKnBim0iozupEpYnEtgPTJ5a
dXkFxOW6tJ21pJULs0L7GWsjVME4vWKbAe6/bTnoDdV9NlEDUREDOSnhXdxdW8H1mOPhnR7xOkkG
AOagmRFA6g+OzeORhlg4QH2RKyAeuAkYsC8y1V9045VoxAv/Pjm476xPnrnu6kOu3zZGiyQHBATn
q1BbiCV6a7j1ISTYocZnDZ+LFBJQh8sreBFbuS1JdYrIWAC9pDinm3NDuk6ozZUJvsM34rpokM7r
st8YaXJVSGiy2fVRUwaYV7T64csYfYvcZfUyev5aNdt9aK0zmVXQqm4gxa9Nbp7Qp7oxus8hyj2l
I9+1MOtxd8zCNei8WdUAAeEwbCPUuFcR9cwmZ1NiWNemuP2G4yrLzHWNKJ2No5SHj6oJHEbTwlXZ
yztNCXdUqdcJA+AExhaa1yfdfOZV7UNYYwCRBA5zpQRIWvRYzsEVAdlTJwkk8HGPjM+J+pY7DsNz
NOAhmbcHW27mUW5vsepbG3r1mMTC9BLqB6rdgw7fL622aChtaxtHrLxZw6TC/8Fv1pktr2iqADWv
r+sAxMB4Z9rejQFze3qcKM7l5Tg3vI+o6M7zoGGI7W2ODMkEn1u26pVdDq4BWkRD6THc5u3XKJb+
tNeL2P9LiGPz4XhnqJajX0RRmZM/pbGWLa/MThm1i6qQFz6uko4YW6kF5Fosm7G4K+3T++H1dwkS
TcgfV75MkDq4PQq2yvpiBN6UI2TpGycfcUHMkv+wrf9ul317pYt8xkL8DAlKrgTtCpG8YFFG3bwy
g//NhvTmgS5yFjTjdKMMgMf45ZM30Eb7w370uwHjdZg6OQqaTZfNW8mHgoT3Ats4fXgZMfVl623R
Pv3Da/ndJg57gkIwGytn1YtsYWgLeNKmsGnD4NaUihlnglXCOlH05nOLoVuEPahlDgsUihbwlhb1
YM1KEv8Rqys0B1CmV4A3m2sraxcjXc5G+tKV6dqeqlXvLCV8N1MEd+S4AVOERGskI+2H2DDuyUkW
rEKwf62B0iYMexisCOvOMmFYCcjLhkYkZZBz9cPgjTQ87/wQfXaO9eGw61BctfpmNWD+U5GrKtVe
Kj7WnKZ8aMaRCp1i1dqcfOqBbmy7d8yD79HPt9GDLmQkbdER7eRVWcTf4K3/ri4Jk47/ubok8C9P
X/OaetK55rT5iqMKn/heXTIcSkgCjItxhQwIRibwfK8u8SOOS5RLONgD2lVNFsIPrLX2gfRS4GJw
ZTGpbfCpHwgY7YP4s40wF10wtol/hLXmWy8CI4cAh38QiAHVSnp5cSA3JbMIJtkQFnXOIvGfutzG
e9lct5W2lymJJ6JtnMMEpoyENjHxBN/dWHZVI3rOFSzShlT5khUWm7ilrilsL5AP0WD9rNqJDTfO
SZDoWwzM3AlmIISf68J48FPzReKCiC6TiEBSDJrgJTbkRxOpUwT4YDuKLEZ+0mP/3kZjS2oG10NW
dkokBARQFKkBm5XaleRnOFQnKMenC3hPboui2qgP87Ftl47fLBDOxdrOX8XGRwf+F5JAq7IesO7A
wAGNoD7ArhnoXwfazkoW6LfeTMjM6Ea+6uNkl5rqElmj5RQDUIBOaKGT2yTWChU3zMVQ5ij8cqPI
p244YWuK5Z7V7seEem4dL0PSRkWNP0n1DsvSnQEVz9KFinjsGgU3a5srXbFWBTo10LZgwdJPKZWF
hBqRr+FwQEcG6edb/kwgsFYNftoJ0Dz8xifQDbicfoyrzlUcShp5wuuQr2tM7SusVpPrQlNeRrt9
1FP5GIOBQEB81Qfxsew+531Hy8JaWw4u4HG8NPlxhGDxrExr6u0tyqDwTkP0t0lidW1eZMosp3Uy
6/FmtF6jOtyYSDtokb3HyvRU5/42FADQdF471srO5RsfLUG10tFkgzVsyZyo81vxpLb+RUL4Lo1l
VKIwaZOCpUKjVEcNQ4FmZ1XpATDDwmtGzGwKIWQcW24ZJ3Moy58itGqaEh45z9xm5sfaG1ZOlW5a
aTpper20q41pYsXSDehpk6/LwxMm7PuMU0mlbNQO5Xzk33YlaRQChdE2w/0KkvGu7OA22qmLwx96
QCNIIBvoB8UUK4UjUy8V5g4ggGtERB6kPlmIxFke50oH9jcaVgPS5qb8YJQ3JejT1DZuoSduUdde
GuatwUQrJAxJ73GCJfLiqNimB70xXFC+ght0lUze53IAHW2fdNxDgNiCcE2QU+rXQ0q5wU84pDiL
VqGxa5szSyhKMD3FNVBPWtiJQwuyWeYYfI25AjZD4uiAc2q1EddWg+cCqe9KXsQe071UtzARF1Hb
YJ2qb4VeY4XpSZ7F8z4bQHrdFRDoIx7a85MZKE7MOzUk5aFNjUcjyK/wVDzGaDyHSrfQo3StW+bK
8z1gObynqd7S4rqiEr+zUH3FPDg8VqqQRgq9z4g4AGlx3LF5lZP8NnfkvQ++vrAgpbbqtgqKVcNe
qOEFioBihXNGgGZgBvWVtcV5iMr80sPFJabnrExA6qRHSMlXNMEXgMgqfztawVHPBvCx3Rpnmp1i
DahFe7uYU0faBPPYQRapSOap0q2nxF6bLVJ7cvG587+iX3YMrWTd5O2yiMddhUqg7uAmEEqIz0yY
gya7sZCGbxnpv7dLjr7v7Ze3zV8PYfaFzfIMHyWs/+UiKff0NcxeftpEz9/zo0ejfIBfRB0cpIZI
2QQt6UePRvnADqkZMnq1nH/YL3/aRUkfsa2CsaJR3mbv+7GLqh9wNOObhFUeUreQmf5Jj8bRftlF
dY3KFhV0S1MUzRRFnDcVlNDpsSJV2niRd0gnQiBXC9ONRQccsycDz4p0dDYdOsa92i3Ef1FdtyV1
4Ui6W7HyC+G32LNNIVnHwWAVB9lefNSqDFerUfGg7aj2aHk31gZU+ibQTuJjqtXS+4AgXhlH8ZFp
UpcZxAzW3XNsGkd0mRDWUsO1WqEAKFraDQmphW6/cWRNHtLWOAqvUeAl+xZdYG9ci7tAO2fRNW5q
pXtjMFykB+/UoIPxLy171P/UdI2h+b6s0724P8QGnoVfIsVlAuEWC7ONI3yhB7tbwD949gpz0082
hPxqPSJPho6Y6xQhooV8r4VR86RrQpEWx1hFO4oLYuZxlGAfqHn8HNTqUXcMN+6v0eE7Ra3uonG4
H2iz+nyH+MKhF3zWZiFuKiOsNA56owaCUZq3FHcjBrQLnTvx2YyD7WDpB3HzQk+P/Mo1jXhfGJqL
9vQ+sfkcrj6DjfesFCGF7kMFAGOoHZFl3QhPTRPLKNPXjjSqx8q6NtWYCqN4Rbh4SHV/sOk9D8le
arUDk5J+LkJEebJXeFde3W+yupq3trWh6HfIdEZYMTfi51miu769zrVyF1KiKWzJVTvtyJ5ykEft
WBXVY1UpR7NrF3psuEa6FH7Bec0NtdAudL7d1t2eZxP/dTTtgPiPQkHPdK7ZGJZ21K1V7wXnbASv
+aWWV6QEj0qRolFoMAN5m525gZcyh0rg+srKCL2lmiR7PI6vUTHH7X4Zjd6iNl7EBzLRdqQsGKcY
ExlYTegHhRkqV98eJVPSfYcRljBPF48uPq3XqH2UDc+mIQOqu+LvlcDaEJmfyyl4pfeGWAM6s6Ox
8TUdQQjzEA7hayKGpstXDrP5/HBxvkcQYDPy4sWYiO8Qsy0cdFeazIO4vSnrFi3XlIN+1utXPf6b
GkMn1p5Yn13bQ4aBJcufM3gW4o1UsnOnsVbFWJKTLptec32YGuINI6WzKIFiVtjbSIyvRZ1FrD74
fIeRahtyzAexOBs/3aedQTbZApLqFjnaOCaLZGACUTfeNKG9kVj006dOH299+RTKJ3E98Z0iNgiX
4J7H8h3paVRY9GKI8NCGEpKprpwPOzEwIXJovfqnZsQvvRz64DqmbopmEBIFuu7nKEbKLyWKn8bU
3jIQZeN60qqlGGSIaM/izgPFFPYb3xyVxcrEq2bfWvg1ECUq+nKTBZKDfbSuHg1mJwbarsfTzmyG
yxm0g50SsHhLb3aQm29lnL+yNr3Jw6yp//M/fj3D/HzfIjq/ib5IYnUqKXqMPUr5KJanj21yOEhA
Av51sPvNZc7o97dFpPP46Jqm6CgLquYlzLqP/KArscVYgBk4DtFTaJVLEY2RUF+BXGswmBlChCyY
duL9ixFLWeFqRNAjCpiedFc0xqHJnEPb6Mc40g7XZZHuK/K3YqSQPWXUWpGIcBYYf+D5lezF+aeD
bufL3W2dVo89Bo/0UPdT0j4mqXcnfl0EWNRUNmKecph5snPjvLw6s3ykXLtXTQGmNg6iXd3Euyaq
HtXeWPuTvnI66y6qiXk/lpG4b7uPns3EOog52Ti4pecrseo8KotIjvbqrYhFsZo/iniRiJ2q919k
5ChN3rIIdwq2eSLkqDUhUR7i58oKnodAPxaKdFPqLh2ug8wNIyUyD5XgD7NBACLee0sXsyHX0DE6
z2IxtGJ8BomiOVG2ZE3nqnEIdGPz/sy4LFmJiWEwyenVG7BJLqG4up2BMEIi+Lyfi+0GROediHIl
AIz3L6X/9lqgX00wKQL5e7FI4ehVWm2q0SInwoqN/EeO4MfffIrFVBNbm9i+RaiJe49eIuKyJ5Ft
iE1SbJiqZh0iAmHb60exDQ3lMmeCiPERN16jGiLGK2KxBrLuim2oZJqKcTzvCZO1AbRwdIqDJbfw
7bSj2NB6/vocTnPnTvUIt0zhkO0URYI/YHR/6X+fxxygCVR00j6Auj8vekXm6J/hlLOo65VlWU94
hC9S1NnETh52Mj4+L6ZsuOJmJd/coFi1H5kI77+N370MoEEg0uGY4Yt6kfcpWltqTQsGsWG8xFwT
O7/YjjTyivcvpYjy7eW8hg0F6MVQsPKVL64VazJ0JVlGiQiFGZH1eVjpNGudBiQyMOh5sYOQ8YgV
POJY+v7VrcsCuhhuak4W2TIkaZLqn4c7VrrIDHKm3TSyqNOMKMUFk9TZiP9WmonhUXab2Niz9NKC
Nt0+V6pHMdtE2hiV2V7MS7GxiG1SWLKLlLjVtfXQmLgXdQRt82ARurD224MY2PeZfhQbiIaHuQhP
E1Flkr2lmI4iyItrTFgn6YS4wASnW3TkdoHmRlnuDlfnkGWQEETSnciKxE7vKNZdobIsSXJQ7tiE
dv5YKcbKR/GWuwxWgVTe1RXpI9cS6aKWe8tBZg6zuUnRzdgepI6+JtNMzKmBl/3+MP8CtGeYRVeZ
w4SFIusvWJxYyiQ6vkQScZBQlcidkL/26L8hHSfml7hNEecrX6BgSF2ItqQPIff6/p2ovznScCc2
DDyK8YZyxqW92VT10gtl/OejRZk5KCwqbtJcV06+dbB7i2rKTFh7kwGIJSduSNxc7JFDkoyKwFGR
YFPEP4iESSRFGncpkpkoL/foRP5h3Kxf14ZJTNRoM9mWfNameJsBYD1sls7AzY5EAQe6r9rfieTb
krJl8idCl/Hr0LAGTUgXcOSI+JfNpDhI9MDyCD05OTBv6+gXxrYOioOTXzfA08XhL4O4Wxs6gpu8
KMYA17k7cbZqQwUDKCDg5IKxc5ggzNRU7CRJW7ZKQDNOd4sECRlothOWqHoJQSmrHy1KPRDJxSFP
ieyDSK4S6BZaY81EJi2SL3E+8ZBfFPPVU1B/Yh9CneuATsRBhO0evrpDNzfQtJUNxyhuFDybpU2s
lezSvv0nd8zfjhKRgugIIFBWL9pReW9mqtEwSudzJEL9CRq7MYT43jo70ztoM6kic2fPCFmMaR8+
iyUspEqzWNpbxIiSQ+63g5K0FM9Tp7izivfaFI/vz/dfswZTYz+wUDBBPMOhrP5TDtlVRG7bH0GT
SxxIfEQHK2fpe95dGRmb80lA8lfnS/6jEtDHMA6Ll6/h0/8RH/uSFyNqtkFzLkb8/afF7X/d/fWa
V39d3a7uLn/zpw/W//f8Y2g9Agf70x+W5/7EsYWPc3qp2+TbRb7/5v/rD793Oe7GAmTtF8hhjfg2
P8yztw0QAZT9V2b9CyD38NQ91fXTX5s6gUF8+bnvJR8LV3qZbArcrUHPlpD4r5KP+BE9XNPhhbEX
knj9XfKxUaJRLYOkQCZ8nqE5P0o+9gcQnBYFIvjIBoS+f1LxYXO/iDgGmiQEHAValK1xIxe7cQ0/
0FB6ir5SX83AIxbmOhcB4Ig0fGbsg/oa8dYZTqbtuNDxJus4o+OG2iLx3aFTJeMJ0T2bytqJOXbP
NVxR6SA4GPgk2dEfUXDAA6InwgItNFzZyxCKKpeq9SRFRx1djca/ilGE0rfduMBNMzO2E8hebZ28
FulVGX5u9FWlXyf+VSG7GoJZmuaSpqn2g6XhnMLfNYcJbVUL/BdnSkoWcn7tm+t+2EnKI4eDGpBF
Vt2b+jUFBg1ISHrsmmsZzRKAfLEdwvb7bE9ffHvrhYiiIAPRr1mvenKlVffIOvSIdPif+/SqTpf5
8KJlz3V7sBQUJx614n4yOQakM2dRm1toUaW6Nh34K2g6GAs5XBnd7RRqs8LZoh7w7zXXjKLpqLMn
/s9rbv40pk/Z9yVXv11z4nM/1pzzAT6hSRsQMwiVnZQg+L3MalNmJRWgymro/Otcgf3RrORThoEm
FB1McQQSjMofa875gISTrJOuktLA97f+yaL7hml9mwILWrrJrks2QlX3F75+3yNrJw8YizkteLCx
x7Ij6Pt41oIe8Uzkbaavml5U6xKhEgy1MCmJ6ZlROnJLiD2akz618rijiuLNsGKLZ34z7qZcfiBm
uI7j3TZB9pSUjQcLGKX8Hud1J4bKG0O91TCXhVJdHFulmjfasB7zYJ5o/VwLqq0cWYeyK77qxW0T
o83IX6tjvZV6LIISJ8ex6RqfKGWnGeVVkkCMi7Ech9DGLbQ0/aUSjkoxTg9lYx7GZNzF4XBCVhIn
Jxu9e7OnB1gBDFCq2JkpyfhQxBUwtbE5qTYarHlRzopo2mUZoFV6M1321SiTkx0zMk3Rguccur2D
zknfOLA0KfLAEbcoa7Y7VeseqDY+xaF5kIXCr3Xra+m4qKtGnTcyqtGwbJBFXtrJcGqtCnuBcdp5
GD4GQ/KkaVy5xXqNgHsQV68TUeme0NOp9qN3P0af62ZYBdm08ydn1lrtSdUKKp4P6IR8tPPxXqWt
Z5bTg+x8Ghtn15nDA9YQOyz8nqQSUV+lO+WMizFhWBdQUUtAa9noK5UdgUqNn9KyXdmJBpyqQEwg
CJ9E78hSs7UYGAR81+KAEeX9qWR84tw4+Fp/ylUkzK1MfYjB2fWdmw/ZE/bH4LwZsBK1lJxvt7Nh
p+L919LvLil48cdzZWkg7cXyHWs5zsP8vo4YEopHX8NgOmBb9oSqwdrnCcUHJqbFwF4o6j06Zdd2
esik9hTI7anKWK5Tf8LZeKkjiFT3pgVyG3In8th0xj/HYfLUtRHtgET+rEIebmt2haou3LjNvZnq
RK9jMZw03zhMU8DxYGRvoXs11qu2nXZ6bB+kCOmnbPpExrykd7KnefIJbeyZISdPoz88WAy8eI2j
nh1MG0x8Yi9kg8ZoBhoTkxpcj789hjTuLAzJzeFKvBxR6Y0CxID6CU8FitlcDllnDEmjVzVnangj
SV1ncD516DIWVBJ9HHXt6Amm6Bx2ufAHfK378CnhGeVURguodwetWRnU1OS0O1mSibtA95Dg59V3
bIvDdCVernhJ0ojUmD4wL7TnSXIg4JqHLLoBM0SL0dxZfoFJeZAdEslEe9Jcy5N2OK/DwGBd6/Jw
UioeS0qehoLVKYf0PKUoelC6TVRFr3bYnXzAlr4tHwebSVWX+h8S4zNt4+coRrpNy0mVOVCjOnJR
wQn6BMerMFBW4m5iLDb9ukXQvJirWvzqxPID1KYHtPgeSimnaZQLXaX1mCbI6w4ns4qfpN484KT+
7CfmvMwsxip+TZ1Ondc1CzLCYj0JmJpOMj4aXjNDcqmfhb1zLYcqbN9JEFmDV3HxyTQ2lVNtMcV8
ha39UPCPnRJBuv5EP/5Vw3Crc9JNLoKliBHD3PJoRKeKgtZVl1NoyHETGCFSBFxZaZuvUo7wowg6
hghdeWne2pk9R3X7JMKACF5VIr1UHWbO1WgukDJgLJ6yGOeSNAxfxbrtjem6hGLX8XciQDUSdfaW
NUszZlb76K3E/SkNNdC2rHy0v99sjL8r814eXAyVAosQt9BkFbbP5VHACkKfjnqJNBHbAwzlFIGo
DnMk+WjjkWwHDGBPoMqVrZQ497SzNvZozXtFCPEzc8WG0kvjcwINKRLB3wg1tJNz3shQPZah95Rg
Xa1WH3t9OBkWrOu+CVfJMISumAyIN/imdCfev9lZ6VJWnC8tnKOCdNqh1zLxPVbOPmXxP00Ml0Wq
VknFyhqVF/GOQHg8RHyR2kerSY4/5tkA6MJ4EPGymOIn0wmeSodlHqSvcSQDpBVrXuf0mEzdldTc
T20HOpa/8wyEuvoJRkDtQf+1nATcTRoKpLP77VtmU9OYs0DogOkRdSHIlnO5CF/tJHz1+Of8XnNZ
dX1MDERlqiy70z/P6NyXXHD96suj0U9Hqv/fDlEGxcZ3EroLeU/x2z/SOP0D2daZevg2g9M/oM+J
CA38C0Wkd1TwvmdwqvZBtXQhz6RaFjU+QWj4O4Oz6XQg+GmdNSX/YQYnQtvb0McVNJVDHWVEE3yb
fRH6qqEfRgr0oatbRehKRsvE94AOk/AAfWzqeVcj8ilVQiCvxelkzFQTw1wfHCPgqEPQF8PDEFAT
aVKz/zKoEuCTvNmEgb42Sm1d7hz9DEChmfJmcH8TFM5B+ec7R6cKCSucgnQDuOjFnQdhFtVaj2o8
3b25Y6aK22OiigNHQVcdy5axDjsX/F/nxkVazjrf9G706IBHdIY1mQc1ecw3g4PTLOZwn2LnWgsK
b2m3yZeikPlJ7GdLrAtuZCeaHqC1wa+IH3M1aeiaeilUbX6umnjGjpgAGND7532PW+r7T3ku6l08
JQ8H9pbXY9NiEKHxTdGvTPIMMYtUAh/KTZUjnLxCgxmgThVmyVIAnr9ol1WUWMCe/GqVTnE57+36
C8oNExY+IPWrpsw3llacrLDi3EvxcNmLm5fLYSFrUn2ycZdpxqNf+euxBJJXMBPefwwm5eU0g4Qq
+KfMc8CVlwSdoQ7NFFdne9VZqrFEuMJZoQhVoCPRIo9id9JaN5CdVxuUHmUVTsHU3uRISHBMlpTr
qMmqVVbH2Irn+l51fO1eTRMfK0t/MYDIvYtslD8M2+F8kXakLbaHblAVyPvRMYt5o3YfC+SgryPJ
HIFXqWSso3SIdAyp/Nju5r6RIRkBD27Ed5zu8YyiJQlHMG4doUUV2ogrGkm6ciQO4XHUALfrm/qz
1OfoHWh2dEW76V5DaLOlDPZJC7YjghaRhG9glXbZIuV0XofSBCUpHGkYbhPhhtggQrIPg09B0QZ3
OfI/BlDLfQtLUqe9J5kvLWIBSqME+KVDOLFRY5h5VaUdUim61e262WSJWix0NIPMUMbTvEAJ9f3X
dm7ZvJ19HDxt1N4U8AI26ivmxRoLs9Rnd+s64CG9gRoB6gONZ6+c0TNWQVBy7nJG6woJkAbbRbM2
MCmHnNIX/pKmBSBE6BDnqWagvxlqXrdRa15UhvVegcLq+zeL7tXFJKP8ez4NQ2Q9KxJdVAxRq/fT
VkrTb7FsIjoAPyzGnVZES1UqJDS7y1KCtdKWrlb2z20qDTdjHq5jjMJjwxi2VtRbEKdG4ypS0odR
IWEIolTILilY/khtDdPm84ioE827EHV3Tnz788LEJQlpkg7jxXRQl7nnzTVdC7EwQPEkom66rhIN
xQcvmtxMsvIN+u8PcTyxokGOm3igz+VwgENiO8GySDDKiyv8RpGkgQ4bdaGbowiB+AxOAJ6Mo5U1
tdtWQxe0RGmI5bDDbMC5FdptCC4gYACaEFOAcpk68DlrU/mEbEXnyoqez40xaPe5Lz1oOc6VfWE0
+3pKFiYqGBgmBfVC9eryJodSw0DYzTZISKIcOYV52d9HRjg/Lz8TOKkZqcYuQ71hVw+mEBrCRKRL
QjzDKy9YJSqzPlaoNllt+DjquKOddwyzxVS1qLDCVQL8Z/t8k1aGuqsyzLaLCtEQCL7OtkZ4Y/Ft
pamIOcxSHzhRUuJhawSSvk2N6mT3XnNlDME0jxyYG60DK7PPIm0Zefq4pu/ZzczCY1nJWba0QwXY
CA5e+7JDxI8AMgbacAPfzS8K+4iAV+Y26fhV5tBnIPh+rLThi6VVHE/t4LoPGXklKcZt1SaPiI+o
VqWA1YKSJmHNM9Pwr5+XGm03ZwD1mQd5udRH/ZM4u1h1C7N/zOplFCf2aqQpB7ZEqtfnXaa1x5kB
I+deMh57ADMQZaI9SmQuyxHDEnM82LE+bkuvbefnoY7KBHMiHSUsDJLuz4Er17sauRXvWk31Fp/Z
Inw0J+fkq4W11CuUTpooMlcm1RM30SNKNUiz8izd3mwUMLd5Xt1UevLsVLm5SMMpX0RA5ziqhY9J
5g/zNrNK1yrAXMkD6s9qZs5jfTpAsENuvpGYfyI2pBqq9ZYJAKzo6TB4ZVOnc6vB+/r9Va5d7iSi
xwOvWaghwlZXBfDw7YY4BnaM5lqHJNE4Qu+LA9ALYHkAko531uiNR0dZWKOTb3Qb525jiudGCxtU
QzOGwgQ0xPPGnSVT6CoDxwA6aqzCoNv6IV4HgMCtZeLAzI5QQzICoUFttNY2VEZzybmtJTGI2uus
BX2rxNktFY1FBU3R1QmfGLiMd558c57Vg5r/aRdVRQn7bTjm2ZHhNKmkqzqyAJfJgKlHVuZPXujS
RQOLF2TYVcPui3CtZJ/YNlofbTkcxRpY/ZR+mNvBgrStuLk5i5uU6KkfQy1FzDmEQd/agw69OWa1
pRMGIb6izwavLD7hCv6xGv6bsPPalRtJm+0TEaA3t+Xtru1lbgi1DD0zky5JPv2/yD44mJ4BZm4E
NVrSLkMmPxOxgnAJZF/e/+jlVvvCP96DBXyU/RNQdDOKwlVN8S8FjVO5RJdUNVzvmMi5UPTp3p5O
tttmxwo+EDCC58oO5rObkb3Y9NH4EMWTUN1DTGn1WtrFT3ew1LZvXEGVido7TvuPwkqsJSAM/f9y
hDiSOb4zDucCYUmR5qQDhgF75T7dSK/4YwkPqFDff22IOrpGOv+rH0xrg+fzSQXE6vGoDe+zfR2b
zrlG9P+HIFzEQLn5PenHXdbYBLnX7QTGOkx2aT8WKNXUBPKQHORugpZMyjrBhj1b8Sk99NgykZ3K
ex728as7fGL23P33u8L7j+UHTzyXZasDLoV5sf1vD+qJGiIhZDE9Cqo9bGaZhVkW9IBN/XjM+2nf
VbF+bg1reu4t48jwbXiPjHFPeIR6HQ9NUgFHRWW1tUqzP9iKnD93ytVp7o3iGjERszZuG2ARpLJ5
7WGSjWiyPj3ZP5io7hwiCI+ycn8OcU2nWlbJzqzja2dl1tETo3Vci06cH905BSLAw4pjfk7fnKjQ
e0bL+F8DPLPW4ukip91xBpJ/s0hthzJ57TTQ6rFD6NCkAQEvjvnnv394q7v+n5ckCy2OEytiALQY
yP95pPh6lP2Y2CxhaTiu9Th+NwpiWZBhBaihqMw6y76slU5hvykH602biXMRvURj4p61cJyzmzd7
U6jxf2BEV3beP18ap1xkIiBh448++t9KGqb4QzAPHNraWDL1hMcSGYF9Nzi/SWa9weLItrw1dabj
GWlHerXhSoVkJdjnPPuuCO4SxnTKAxMe+/xBNEh4GaP3LrHVixUn31PbRCI6Z0/GrD1iyFp56EkC
FcJ0t5Fphgdl98O+wZ66Va75RL6XywM7J8PNIJV70PHWjqno//s34v/HIW/xzlgpuqx9+eXfu1Kr
d2QX1LV1GJR8kx0BNDPxbpFhO7Sd/bEW43TO4XpUfX8VTr0IQJy9JKbyg8yuJu8PsosjghZUcDBK
CWaqsLDNE3mnMnmLA+eHleX62ZRmTyFYbAFHdg/tb2eHsdHgNv597MQpMd1ubwzZcA0Tn7krpcx6
ukRRJc5l5ZwHhinvETlebZpcTbOKTlmLxtUrwxcipi51a0xbwmLFBmlsfHbhT0ZFLQjDcQfSoaaM
SZ7HIKajbGslSZO5oRWrxpvjjR2DUSNlSM1Mf7CqLYug4Ojl3Q9mvPXV8xmzTph0iQg7BZMky26q
rf+h4Fh1a/+49hg9cE9ATWIU4SJ/+edtUYzKcDQt48GEu3JgUvAgFHqsY+ccJ1oeGpnYi2kJGzNT
WY8YuCszpYNmfRKk0XCrl9jPvVf6SIgrI0RMO3rXsBGPuujf3TpGVTwAxS0kZYeH4LICphr4W6t1
3yMF10+mBPi6TUzB4oGBnWZ4s6x/adlUjnLF1QTXivEtHYz4GvgLYI8KUrjyCQO2MDfK/2rx50hR
aB+9GK7FVKd3u8dsldSTOhhJa23X7YWAuX8d7fKYFJ7zv2SI/9GS8BkS/gENhl0bU8zlQv+Xpx3h
05M1ejZmHnAUxxnxyM7pi3NiOm/57Hh7WLglBDv/M87Z7wBbYG4Rp+5ZDNiujGtdZfGuUIR920rZ
CP07CUZtpONTZbhpzfatCLL5TKIXhINCWhjVA3Voh7a+yJYgQJXhl5tq3eJUKnKYfeQzFrInjDkz
fLyzsY29DfLBnOEaMlOxh+wbv8o+PhnJ9DK7s7ERAVAHbHOky4oHWQw/NXRCv4z0fU54DMK3wRec
8JLdFhJQQNNhRPUHPSPfr+6/kVlJPvn/f2lrreiYzB5dRk088bO9X/B3YjV/++9niMOl+u/lUkCV
zDzfRe/CAnWxc/7rh6/tuZs6irODhz1wmwgwLtkEpyu1Zn+XFk1GW1Ds3L6Nn8KUxyaRji5KYrbe
ll1Ht8jp6u2gYVSICBuiwRjqIm07fmrIRqQRI3og72l8pDuNz2PQQx70KvOsYtIL3PwMAjp9al1o
j5qtW9Y1iJLa9DhnY8WZ2WTHfvRdRgKgEdoYQl46ITImyuJoZwVf0GTy+BvJcyEocKSfngWOq05R
1yT1X1GNYUtAM/cq4+oqLBvJWGVwTx2sz8INbutrYulabJt69ImjNeaLaYk7TUP32rb+Pc+tGHO1
lTAdZqZNYqo+p0oXW7Z7DepB+2ek5uD57/fGiBydaRhCHfAtMK9lc6zr2NhFk2PfyKTb+jQ4zzH1
YzUPC3GxzVivmnT6zTxeW7ZIp/UTbVr3IRK9AhHAPTVXx00YraT0f7UhTrWaNBhFaM8sFWs1y2/r
70QAZ3Xt1VnZ7taPVydmcyoCN7mbaRZtu5JB0JAOJITM6tv6HgPc3XoEZKr1HGOzgKgTLB0QEBJY
o2aMQW75noZJvGsnbJ8Gw3fOJgJZWtNp30QFGWFBXdySAd8bJTdLa4ZEh1COt3iKhxMrdutqp+N3
U3rGcZwRVS1PRbec5ytMnWdj6tTJgCuLOpKZPRbM6O8vJSHP4kJ0pHdoO89Cfi6rS9CZ9sFs2WxT
rLdXood3Rp55WypOB6qIzHekohbbOE2Ywi4vW8T+A3PCXxBP9qSaW69d5r5Myqr3A3cyeehPrpzV
n0hvcs9+slsd3sZQ/HHTdLhGlRNsmxbDrEmrRinh8ugZszo7+vajEyRoGGbzEtQQUGihbvMwYvhM
zBxpWm0f6pBsjMKbL3+/+sy6JO6M471mMrbeJh3u5k3VUhDG5NI6bkb+uSQZ2coIolyuvpoerWVe
eQkUriaK8nLnqjRlMMHUZB1ozHAv6DeHTUSy8VkjKjpLp/OuXY2DPjJOZPh94Wt84o0Xj2pJ9MiD
8bm2GdTY2WhtmHBwdy1faLsQaQq7qjn0gYyYuER3Rly99V3s73nmjQRHCpL9JBE9bq/zq9HX+dUM
+mpvZTYLXJL5/pS1QRJaMd9JLXbPrTcHm1CSalOyCePLNc4Tb2sbuZhZwsH0iNvw35TRqJvPA2/9
usKiaZlZBN/GIrdf5Yg7mg3ozuxC68kUPWTd7JqpifhIEueW6369Gnv6jMM8inTvq9TYMPGrLkSz
8pSb7FNuZem9i9z9ep9Is4zBjrXWGeLEyUnt9sGF+2T1jLssVYJka9AWjcX01UxT8KDLiWWZsrsz
jeGIX443Z5640LXb3JyCGPcSVRdJMnCbqmLw9+sfqYfg0fW+9VK0f7kEJqfSeSsrclGjyeWe7ovf
CoEk+tjhzSoD4ySQzW78eTqlju+8o1a5VJoG3EMfuW/dgsav638lXlluHeWOz11v2IitwJLEhBCL
kMIKJYGE61ZM24LW4lh5DBXUCOkmYEt3BAmN7qQocLv06VvvGN86K5yHjVFX4kQ8aHHywuEy+VDE
9rjqr37HhEWGbXXsfSbOI5LZzjpyGSYXWVLwIwU2D1Ed1HQv2Oep/+XGb/1PhKxk8YIFe0mK6Adm
5I9Ea3ENZva6VVi6z838qwyxkmemJjhTsaisg+x7SV733ZOKEHd8aGEMRY1knJ2jmZEMw3Cy2Ihv
ekOpXecQNi+SEWdbb3P9ulR0A3y1ve/Ir1Zvpi+DM/jAbdGF8pgtnxjJ/B4cPPFDlMHDIMj8Gnvh
S9AzAi7RMV+rzAtvXuPvRrc3b+48P9bS1UQMQT5N+DEqhxpqMhbFrKk2kYNw2JrEtHW4tZMhSqFX
pNPwkozeq/Cf4ygndMMeKiSwukL74pMuHKbyrbQN6z1ofMDFbua8rOMDEOEGmUHGaxMSMzSy19i7
MYglJzejTduUSxTiQAtcTzjsuywiIGiZOvR5aRHF9RjDMSXfhxwAZqDR0Siy72Nj/Pj7RZluQkBx
ndpPTjxf7MRXe2QEu5Z24UiyVXCaRok8oYPxb5OKyf6dAyCtNEvVQm+bbHg3w6w++al3oFOmAPHS
R5FFBlrXNN8FiV1fTBYI61/zTQAEfRw1Lxk4IfMeGui+OpEbh2H2p48+Kr4Q1n7ii6VAcoxHxuzv
NBqFudMmCOLW7o5OaSR78q3jJ5f8jn1va+fgULjzCpHe2SqwtjKv9L6Vo3OHEfP3m1wPQc8Z/+Qh
QOWhNo3XWkN+hCYvc6e9zgoWXcJoJ7Ca7hgI+nwLoRYGwEkcB2Gat6DsxmdqZzSJElv4OI/Ye5S9
cZlJrf8UEqO/Rt0ah8Rgvqs6ouN6bRwyG4zV31+i1Ubgo/pT0GTqlNUJ+qlxkzUzs8NZ/morxtmj
gBWkopbXjWx457NZ2prm4BF0hFc+tIf+7GBnZ0FNCvRAeSImOEnUEOFe6PKofE7tqOq2YzeoXTmC
VQ8R8uOdcIfTyGBrP6upAznO4D6vnOJsmM4HdWn3FMj6u2/CoHGYtSjZuHQdrWD4SvTbnPfpFfBC
fI5NUpOQIlWt8D6nvCKWlstMWsPXPjXH5ybop22vKauqov3ojVCAckIz4bPY2PRjIwlsc0qSPflk
JRSCxXtOtmYbJ0dh804Rj37JCPjbK0Xyhu184iz7ZtZOtlv/SikIIIbc0Jz1QMhUnxvJ61hsu+6t
Qpn9rkESkMtbF4e8sKjMzZmCYDz2jvJ2cAzOuT8bZ0vEhHEsZ6PlutNTlPIqgjn7mk6kgnIC/slS
KkoOvQb0hpE+U0UHzy21W0UYxlEEWu8UzcWOsediEoq+4szAOq/TC04d4+DImYdROoDqrH+KItiM
7mB85sOBDRdpJYyzvkRhUW+QR3X4d93oNmYTxrdWAj2wxBcGHvuxGr9yKvZfEt3aG0Dz+tEABeA+
7/2jnw/hCcTZuXSD6R55P3oVEK+hhv41M4qtHUgQT6uROcGZPYXCvTh+2h0HD6iIJpw8aId31xXd
sSnar8L1OP6moruVTYi6IuP4BeBj8RyYh63fEG0f2JxEgLKRtQvga4ZH0zNCLrnnFZo1oq5J0Elu
4RgchKBl8eF5wOxmdEdeX/VDkEVGoInLsqiYb1ZS0mB2jyjM/e/2IvUXMfKXzh+fRfwpoIPTbaK1
VYKbqpMp10Y01mcmJ+FBtNRFafSLAIHpmqUsNUfGnhj8gkOWDwOp4Wn2ahputynVxa6PjNrEs6XH
I/vs/C7TPt9S6PAw0njE+qh+oyqlrk7teySK+rVrvAeuzuYGQOjb30d9NvWnwgIUkoasCBeGlpAi
o0jMfjfwbHd22tunsiAsODEw+Dlju1EmjKR+9qufTlbuez+LboyALxUbhrMtOww58P1uiXYvSVH1
Z+EmpLkv/5UkIACXe4ksu8TKFXKpgzcFD9ev3HNt5vuCO/sSj3a+j8M52QYZ7JJIzvZJGBo9Mf0r
w/FwH8WzvfO5ikgy8BgQNGqG9b41BjF9qeNuBoMXfEtUFd205/0Kne9xW4q7WdIEEeKB8knkwOkD
wgWE4p4dI0+cZ85wBg91vy0KSIaliMgBGVy9T5VBycYJuavzJrtMRV8zICj3aTk/NPfSVebQZ0Rl
g6roH4zyvJPQjNNU2SSoerwaeBO8P72wY5dTkpDfB/+ftAbw8VMRfNWcW3dFn70tDYW8yGQ2XCYB
yW7sBvADORekNsQulzyCnao2tlUXF7swAD/VFWl6A9JxmJdZ0PonBkYE52H5TkIzc8/MBuW3kgZ1
2xtCXmcLxxdGHhBtFDK5ySY2SLsepxYIrACp2SmvgL0Y6YR+EezLh+cTmWPmzR/2+8xVya8kcLzw
8FB1/Q/lCLmzltHIei0FYWlsZ88RzBuVREPAU9rjDs/87lqqiEhDruDYDyNI8O28y+d5n8g6/zKH
6ksyTgFnZGXwGOe/PL4b9IHtHc/xvB/5GRsZQv2IlqB4y2zeEAcjj0rH69iVn2XHyILGxT2Gfrqf
HJJLIiP/bMMWpUWeAQWaZHxk/8L54w3BUcaNw1osdYat5dTluZDQOPUQpjeSmj8Zph5lncZnAjse
OoqzN4M0RQQf3yo1pm/mWOpt6RNbr900OSIxZHnrIuJIf62lUlldTHdEfBzFh17qzyYfiWaEne8q
kR8KUY6bBIb5aRb+PbF7nuaz82Aul4xu8BXa5AHhyisKr89u+SadbCZoKQZAgEmAWT4bCYqf9Wh3
9QzUxfOdE/fQLWKdAdY+cs7KujZj470hTD6t9UiXoQAAyfE7m8jrk8t1FOs6fcpR7izur7tXt/b7
VIXWe1JkHABQxx4OY6WBBKbnGMLr38Vb7oJqcv1aP5DV/p67Csmhb4MSACClk/pjfXxRPqtrYvgv
KjSja1NOyaYBzLOUU2Qb3pKpGQ9OrmkdOx8QpXlicxjjKBxBZyrGIcvxEE4KYwF9bEcXehlc+WWU
S7GP7OncFN2xjKju1z5yHaRL6S/iCQ0CabIcrD6a8nOZaqxKvFWfpM2AMn32KG6S4S9PirPnouUe
g+ScNpZ9/btvUrI8T4X65QTCYezIBzoWbX/J5/zQs605xgHgvyrkAw7n+WL42XzvZmNfma21c9pK
7+gGxFOZFYe1ezOIpDm2k/ZvHry3QzmrcKdVFOyNmdCquc8Pdg7KpwBoPUx2+UW3mqs+Lu33HF7T
o4ysj9CbkbUwU/LN5ylMnYswBiIykLBwvJSPOAiOQfNzbmT8pR7cUwXd4uxSxxQuoOzYqYmbxHTS
2JIuyeYlK7v6UdR0bqgBviVj/Veyd4d8enZjTQqVHUwbs5itd7sz/kzZwFIYkQfcnBnFuj+7T4iq
njNAQcdWJtO1MiyQrDqS7XFxVeMfIR1liufXtYpk63ycGLFOPc9EW8mFvN12RwEEn9u++6OtTJ96
AwTr1Jk+JYtj7qqxgDfaRzTQqF0zyrhnYq426woF42Z4nAbyyuP6CbTg8CYLRphhR4BIOHicLkXn
bYbpRlPKTMGoz5XR+u/j8qGGYfHdquX8YJ58hjCUnCIHqYHqSZ5NhgydcSnEnYDMr0QjOcf1+OTn
Upy3r4Hz8FDQ0uowHJjhY+9ZiuywFaTPRRhfsDVBCpuKe+i1v1pTBW9l4HIP4a8cPV082CdQzVbB
RCqL42JHQEXW5EgyzVCSPy+XOXgk63cDyr6BHMGzk/aipnenZNHQUIMcKrEFRJgUDNTHqqyP/TA5
nPWjQ9qHVW3K3gdOywNR2ougyEt/OaxxHzLiRP9/vY9NTG6Oe+Foa6xvA2evZIcC8XNCPyF45MNX
Kx9WazYbSTvbKvCfRJn+MpKuvZkmolStGUmGJuvA1BeHScxfe91OW7dLEhggHneedBGAmRxuaz0g
uGH3AovroqMF1FZGBtOhjgDinjCuI9YD73VsRjSw894jPyms7PEppFUdtBxOBjbsWrn5oTYRIfi9
fdYdLZqzKA39eqlLZ2M8Fh0DpjzNxGXdm3eDSJ5DJZ58+5A2Uf2obQBbRpOOPLX8bs9e2aYUb0tE
FfMPrc1jEgwvQWs3x6Lh0RbHg4niLw93fhz+cEbq5owD8EX11MyZlD+7JB5IOx27j3EguMRXC8/4
vXakda+j4Ycggibs7eSWV+DP2As+r+2YbWq9Rfb9ra7AZlU4OHO//0wR9GzzyYESUfN88njCbtan
h7MIRMpQvmjPCc9j0LBwNpznOunco90Snx0Cao6G+EAfeEkL3Zx0922wNNVC6ryRrPa7nglh6YVq
DrPWMMEVQ6zWMsynQY7ERXS39WMsMT4sA1VXMgNelUi1PRWvGlh+7RNeG0FoWxVYhl82W+mTny1m
G1lw6SQU8Wg5S1IMXzyLtOgODx8Xdtx+SNemkPP77m/NyfoTiwgK4PoNUdMkp7yHQtYclDN4BLws
YVLquXblCIOYCN/Sof1ipVAG1Vmq+mIXdXsBa/jRqNh7Ekl0gqwb7EYd7mEWyL3TCxtAcSZf/t63
fkl8Wx5lO6jrLGmPsJowyVXJa0gY3ms/hqRJc79yZUa7uRi/k9fxCIoCIJ/hQ+F0ce2JftnodOJF
2AeLHQzwOvWSVcgMBowptaOvkIMJKkiFdeza8T0x05qgZ2vnxjCIUZdC/FkmBEFEVLA/h8MmlYY+
kKRwFmaV7sbafmmJWTr6ysHstIoCFd3UwXBETlfPkd52JFHlRkrbneKKt9xmV2En3tj59OlwjH2i
jPpiObw2n59vJfgLhH7hbHhppgntTu7BRVz1XmXn3Wk48l1vx4D57O5FJ/ZOx25Kgo7mUKEFaVSS
79GBeOSIkJYYLbdBVY0Mx738lrkAS9u237uAd3de9TvuLOPh0Xpuygx3TmBX4skwEkq9hgxx19Lp
I+LlYzNi5JabYYB3nBJ7tiKIClkAlj5F5yZy7zjb/sOPc0Z0FZkidUB4WRpNr/zT1tXViyxiuaSa
5fYjDDp8aU0v2UWSOyWZqo9ZVh6WdEgAlaWfuV9/MIJFgtJIJlqkc6P3Sa+1aYst7d600zOLE/QB
z13TJRcrMa6CkfXJli6rmkb5VGd+ujG7KD+5HWWOZ7tq30WAjN2aFI3B0MWhycKXcBnrh4uqw9ML
w2hpLNZfAjkQPll5YB5rexNAYoG9My9p4MmtD2P3+tvMZHRODUYfwWjF1zIYsHEPlkR64/E7lEVM
sRfw8tcuU/2ZyVd0GOtf7jKUtfoPD77TUwWWtsygHMhdbon0dQIHss7IKnjIy1v0g6je2kjhAEG7
r0QgApcqC8h6HubWybWLx1D1v2SX0k47TvlIi6iAXwbooSiz6kBgbLkdEfVuMmV5V8+VH+xO5NGp
aMechO4+5GTZ8Vxkz1hgjgv4YO5TPI67VpvVURZleyJ1rbT9iW44ReyWnEZfH1AVmYeJPRczc2Gc
sz6XW9+yxL4yvKVeLRF3UB1YMVhvj6TR12aHKu0vMtbn0xKV6VsievRV4m+Xcd85DuFkmDLF8j4d
dFASCa6FfQ9i0mgpjLwdGgDyM1kH7+vojfeT7IUXtO9WPpUY6FJmYvRU7x7xNpeuNn8zcDgY/pB9
bcph2qaxTGFHdimLdtvb8ODPT01EOZhVnbcn1g47K00NSmFez6ztD0uSTc/y/aelBjj3+Da2Yew5
h1Jlem8Umgj3MPXu1S9ADOVm9EtuAe3DrRrB8nu5o46xBTbYQNLCeMKwuH4oX9WQZ8f1LGlbYj3J
lvmVdsP7CFAMcGvX72vk6HvWP0S1YfWJ2VIc12cOqecd2K2G3QTZKoFfXHWZEznk239fLH6eojP0
wmq7fsuVV1yJ/wkujnZ/CSAzJMAvx14rnjIZZA8w0UdwIjT+iw4ssYIEgIFg950aVJqxhIDZztm+
qUN9r3CquQhViz0DYfYAzt7LAn3pzfpllBRf9AgElLfm3c9lu7OG+LTe2wz0h51KejgHXQ2Epo6Q
CAT+h6vMi5GU+rKeM6YQj6IzxKUe3e6+PtRaN2j2diNefcHKU1WJgwCPzpTfXFqoTTS87UvSGjs1
Rv0lEmmGqGJUJ3+o/zSwpo6Gkz1YLHyTDeKMpDdYkVtJyNMoCA511rR76eOLAfBAGepUij8Sq6NX
dSdjJE5NmJN3bYzhqRFDfE3y4JdG74FvDtUfiX6Ehvpz/cTGBFmVzNrnuRLJQSI457LxycId+e50
2qIR9tPwMLbm19YlUtcUcb9NdD6xKS3+SBVCZ8uxfjlTRyui8vt6aczZfAr1bF2hibJTpTV/alR4
NeLZuqx91OAzP9GKRIKot646C35ZNtjT2kuS3TpdzWevh5Ti/AyU9K6paz0zjJ9v1MW7adnoYEDZ
r6ew8ighy64tj5Y7Jpv1Z/Wqc2+1z4I0zazk7mlO5iCWI8+08Gcro/hCvWAMHPLLlkV58bsx2/rC
QAvCNlQDTIKgUISUkpbXTEkK9hFSj91xzHCk4y85cEwFVwKmN0zbGdV04lyz29rZmREwVSbtpyk7
9Yh74hE8NpyDFZF+1zrV1q1Yu+oOmz09BAUFF78OkAWWifrZJ35x4rsBzq/MT9PlHrOc7tOKuYVd
52Yhmr8mEm1vaJOx4KJwODDwGg5FBkN5Mb2cVwmh37jiW+/2p9Rt1bVx1UOVyr/JshKw8UXE4N5/
G73GeoN/GG0nq31rpTO9KZ+rKRv3AWdKNAz9F99PfxGlPG8QaA4H1zNOzcipxOF8bRPvcy3C1kvW
duZDoWmuARSkVS2uQ5rX+yZEpOnzTFsPiiTsq0NtZ1dtia+kqbWPWha7pCiLPROs9hzNYHPQpO/x
pnxRlJ5PHoKWJe7jDwl6NejexNqPMvmibX/bYuJEaGUdgjaKoGm0J1P4Jt6W2dvJvmcr4Bv2YeYg
Ry+1r+0yI7wzFReGVJyvi13E7qu3BKr2tvTq6VWiEdwOKoqW5wq6QCPT2761EUim+Y+0aq0DY3ug
jVNqH6PatXdoKn9GIGUfAyzptsKMumqfrdlGeRsgL69yfVmvRU7O4VLNDOGXXX2UJbdKcr5mUfg7
I3mSPDEUjkircoLGHqmX3GaZ+lyKX8UcmE/e92bC+mrhu8RnQENK4NJd5746rbITnbTJFkVNziTD
IymexLSnzDXAw8nwPJRWeV7vEUF2WaCMYWcxF9qt35vwFm1HLa9sZAVhPPKEN937i+XMpAnZaF37
OyZE4rOI3nBcopK6GYFrjKaCmy2D+4s39Imx6VF4+XsaO849X35px3ArdUnwfGomT01wRdb2NWGF
+ZoNpFcMZe9th3nbFm9NZr+tCogyTLHyoHxLAAl3vcmE0y80+WptdjCn7r5qHOLOn+6N92XtB3T4
XqbVYiuhQ1h7BoYEi1iqejfCdj8qUm8bcE1efo1hicbk1O7ztZrtGfI/CVO/22pwP5pEfdCaq33Y
JempH5f0acw8m8QYxTmMC3oAHv8+z0oeg+5YyX2YmB8UI+oUu0l86xbttKqmL00+YTBmWJNFhQOM
o/sOe9R6L7BnzWlb7Pq+Hw4lSQQ3Sl9ChaPRexgWT5PC95+L2G2ewr7L0DaWh5IG4Km1/lhBW9+V
ja2186VxCCMGDsq2bgszLe2AlNZkVl0tP3lJO+dmc55+DLJXWwsxw73JSuJyDbSucdJcs6r5ULlu
zzPLjWnZchQ5yynqsrH6M6Joel4fdJ7P7Akq+KudJS8FSfV3e9SfOPbkNnHm7hb+nHI7eAlJRSG4
Kh41MCEnsHbx/EYiCZmitkf5tWi6VOneUqhZCBv9U0Q2RDcMyFqSwbtJFsnGZKiP2ovJ7GHWpuP5
57qKZ3DD1Zb1186JUKqa9T6jzvzlNj+bsGW5EcrPBpL65A2LWyBPdxHqnEvBubLp5hn+KC35VqF+
quaKPRs6kmfF1PpcO4u0SUfuGd5ZuaEL+uq2ht1voVo7O5vco62zrKrkSPaIYU93q8ze5CpJmduM
VAZrwwKw2KrZFM+u4fZIzemLs76992n4A4hiw/pWfAPZN2+55eKTb4X3qp/bwzwTLOe4FB7RMNFi
F8iyAnZxW5ZI7b5dgk+6wvkd10F39Fo3hQsP4Jr7Iw5i9ycTH6t4o5kQ/PWACXc7Dc9OmbTAWAWm
Gz0wjKL9vxdjcs4NjyFVUQVbC7bRXaMKxQk82BQWPMOVIf1trRB9eEvNHvJ83k/UxrsiAQML7IoZ
UMjl3mcZ0dCb3G/rZ/RBFblyjaNudeh5X/psJL9iIHUXKFS6MXyr+OIOfPoKod+vafDTV6ZLJWug
HRP1+B5x6O2m2iPXuKspuGx6WRyLELy8fILMXogn25tTEnJpYHNJS1tDyGgVJ6gXD6+k1uudq3vr
m63mXyrSHPPIXyzPQD/W9hDWWYEcYhG2v7DvjLt0SsXTQlStu7K/JePMqpKfvokjgfDS9onKW/5+
M7HISOs8eoz9PUsGtBtm+bM3EXHIIbG+eaqVm7Z8A7AY3crevGIkiA5zP/XnZExfS0Xrk+hVY2ej
tiQOzxlc3AfLJDQxBra/LLWGT6Qm/osZAZfvpxmQxfLiUkt/0z7Jwut1kBY07bUKy7OMyGO2Qk+d
Jie9m2Zr3zu3tx4tpmeRXmNz7N90PMTnRSud9IWBuU/N275gNaUnB6Zz/WZpLBywjn7zToyjNLCQ
dMTdlX5UnwE0T6Qe1v3eJruyxTa2xeSentZ57tzSAEbOT1s345aHsfqmev1noO96dnLq57b07IPf
MUahZkVp2Vv+yUYgvHXr/2PvvJbkRrIt+yvzA2iDFq9AIHRkRkoy+QJjJkloLRzA19/l4O2ZnjYb
G+vXsXmoKisyRUA5jp+z99oZYQ1tTeMJjeEtgqSBpu6zVOoOXMkSEzQECbHP22IX06MJZhoWLxBF
U/jTRhxWCdHCk5ZfkNB+FwR9vgkD6uhkhotTATyma7gwkX+ecuNJz0gesbAcnFPsIsc6KQkM6hbP
LxRTYcnSHo2ish81uQimcXHkfWWcYgZq1Xh3iuvYzc6t66bed+GIBNwK8PrXLj55KZqUpnN3ZFQN
+068RjQgH4apnP1qYoBC2u/J1Fbx5KQMLhfGsuUsrm0JMmAy4vyx1ZadnaT9Nadn9FeLB4tTnDT6
Y02BQmrXEWQG2pdGRGZExQODqkUv71tfxlsY/f4dBqyMesLOUPMrFH+poBNsJQJV+vwmpAV/b/LE
nZmNNa0ZkLn3pa3OSK/aUN/xEkM4SDwz6F37bftdXRdjKovifK/OM7vEsazXKxURxe2mjEsrUmgc
WZ7zHPQ+zb41LAm1PhZT8bgIQfdmYY/vi5X71+SN3yoIYdLJASH3y3IVOoyd/czw9GcTE8ZtRZAD
mPYzh52c/AXm90ErRsCruXdVhJx2WHanIS6gA2ql6YMalePdiDzWfpZyA9nmq1Jqx96jJ1p1LvxG
zHtbo1u4I0tqTLIFmeHKu9MxiHMWlu5esIRGZGqapo6vbD4SnDEeO8V+c7T8r7wA7wYiB9nuspXo
uOiZc7NatoLl5KBDdulTxtbQP8QNd2RvsCbHACuCQioeq7LyvuGnK0X5Coz9XjuQfohTmsO5w4s0
SEjKkmg6wBNKuq0+0Xix7ygMkYCMg4uye+0PqvwX7eBf7Ryt5GBoL2qN6Vch8gJNksOs1TJuxkiw
G6L0k0pHNWCE6z06LiSu7T5w5vw5ycNktsovbcjemnFBcxcNpz4Z0iDuDJ7kyPvtmaPxEtXiUtBW
eC092QFlAYfNAMA5Xu4ZlhlUBiNRPzQOUro5TdYwge4urfS6rrPdH133AwTgl5vP8H2b4Ucp/YzI
EwboGHPLcaxlf05k5yVDFGai0SWZYw3yZWJUMH2Qe7aGiaEPJ9taU6hDRXKupuxrm9lMWj0/GGMU
Ux4Y1bGHZlzXxpNSm0+K8JD8IpzzKykbH93mF5TC+GonjCUg9PxYrUZ70mLji7jzNVWTTy/pz5ms
loaBTdDqzc3HYK2HVW4K4ygFXx9lBQOWOCgFnacl805VLX4xmF5OIoUIIixVORdjBMtTo2eSTyxr
ZkdnbGtQNGVhX21h/0GtxfLKpBjBT7pKExIJapNShwLHGjRlpoYIoKqwriKWhuQ459wLmwpxk26O
Znkp0E/ioYxbljx0YlFj1U+bhlP6A+qhDXIe+mst+v3katotseP+ScfwVacxQiUXodC04KXNx6Q5
0KDNdkIqLmYbHU+cjz3MI15jXKKnIjvURs6GlECNp1WcSykj7hKKrqkdv7OE6hhRLcaTm4wSk25O
/g0i8lEfpgsyXOLStoUh7moIKUiPL3QqakRZDpQmuSClslsKUoHf45K1pgJ6AmgDpSPVbVBy8Q3s
D9HlU6JRUTC22ICMUvu7kOQ3Rrm1Q+jk/tWRE4R9dLzfrIdsjuuOppScPo4Nih+EV/0p1tNbp8/T
HuWh+cMge9YslqOSxdGRpOJfqIhxqE+Ge18ms/XzIVv9qVDSm9nAVC20pH9xWvN3PKifxF1nD3qi
6m8M1D/h3mUPbvyhu4PztIzaGK6D+1iZKHP1QSgvTvK1PX7gRCecvYWtf6pOVz8YEATpslI74IpS
w6Sa3wYrr440FQ2/0Nvs3jjti94OXoAq/I81zwTRLv2LUGzKkORZrSR9SMpT+wyvPjIu42GqrtuT
CXyfpJx5dgkLLC7b4qNwJ9pDRXpACphp+z4HHZe5Oi6Zl/H8tE3JC0pxbBUONjJ0xP7EMHQ3OSP6
iu2DrvYjIwjE8spHp/XpsUTssM80vTt76khjUBnRsMsLi2B/ukZyZJn17HEyz6+iRPlR5fN7FPaz
Lp47JV0fNiH4VnXAqLfQabBKRmNKha36uW4ex2kwzlVkNkgQsWCbNKvP7Zyh9JbHvQjgOpAgxj3G
EnhoGCCredx5cqo/LvqHkkV7pR5Peu0019aOnHvnRrQNFuWjskbggXbMA0An6cZWaCVHMZtCMze1
Sy1cCTSinOgYegU4wGRKZpw+rnP2vXbj4oHxoebn6jRfdVzbNVyo7bU6e8qnOi/dYa6S+TaaCyoP
+aLqZyrGtKDNObS9eams6Tmn0H3YDkMT43rQ2Mqht2YSHpNY9NxOLilD6OjDyvZFWY2kajjGVaxq
wYvBScLMnZx9lCUk2VW9fZ/QTspyoFxVZEKr2PUuA1xRikut6wU2Zac/kipp3mvMKumi/Er7vPwO
XJtUjdRPzaF5SVsvJaxbmdD26agnDE95yDPimtAlnKZBc1CYaG96vtSPKVtW1Vnix1peBvvTZeh0
z03BMKRDlyHWF4RTqF5VXJOwKG8awC/5jzAdFLGDZT3z4u6ePAHRwhRWxhNgwatbhxZ8Ck2Qtkxu
s/0S93p2XyXFyW6vrGQgmdyyPoyrG9Jwzs8V01lFSYy3bjplVbUcWlG8oaZmZudmColfkXbr67L3
56azMJKs0Smm0WIn5g1d/LCvLTaDTS6qU5Gu1yIbSH/42/XABrR+d0o0Vk30tEau8lq2CX9lrPSH
AaS46h9LN8ZTSepBI7WZMeq7Cg0pXIPpxuPR0K1YtF3lbXEcUxL0xli+ump7FQ2aVhvx46lsUvWh
S+v3fowwUGv5q+ct2S0vMjtIcvYyTBOaBxPomjAw/3hM4g5oUWzfYPK3d+zsKcel8Nokb1TL0aXP
zPS/nRqet992Bgj3+h1a3PQVbEIf/L0XtQQjpEUcQDjxHQGqKHrkXe0EWZ4/9KWqnFQWgL/F4Yit
YK/0+NgrjRdTDHmACJeSnSizCcWel4M6lRRPYumeKtApf3+DQPh/qDMkFKqnWL6moafZlkuHtLO/
S4/opmofs2QFDGjig5eRGoY0IcwL8SPrRPOslRBBwKRct9LIjVz3VuiiOEUNesZUYOISambdqh4a
QUrMMNh03C3sdt7IIbb3bE0UBpalewCj5llBb3NDLHlq3PNxIUUwi60bzOUdKrbxSIFLqEbRflsK
V73KoI6tANsWMuMjwTTle+WSnp2OykZu4O2eVmaF0gfZj0p2DEJ0ACfKTkXccVWjj8wuXbBWKK7V
Ppn32yYOZwmpiHQ8niS420JtZtv9cGmTq7sqiF1Iee9t+2SpEbkt1vBC/XCjqSKhqwP6RxovKQI0
hnwegaVVU5PucTPmGfKfbRUoiGknx7PymCsaQQFIuKGwnIdS+7mVquVQnzNCqw+V7nnhqD5kE00j
Y1Cj3aLptRwTfi8LBwtL0k+AmhMexGox7lb9XvE6JtQrYe5hVa/m7AzofBsY/KXh+hhB+hMEul9a
ZI6fJGeAysM0pVnuMwolmpdOEwc4E36boizugulS2pLo1Rn9wW7sIvJ7nGGpMiOrF321t1BwHCAN
3hLDWx8mvR13CY5ZgWEt9m34jB2Bq0j7XvNBz59s5cxg7WFI8/JLQVDim9GaXIZhYdNTUotWTCui
LI0f55bMXzUy/yyisa/qEAl/nusPc07CtKU1oCKCcpxiPnfZABKu8T5E2Uqf6HJNorw9bG67/4ic
/P8k80uijP/PzK9dXSLs+Pr5r/hW+R3/zf2ytX/oiGtN16KFAQJZOhD/JSWL2HX+yEKIKO2h/xP+
pVn/sMFbqB68ZE3jxcd3/RP+Zf0DK7ip81eWi83fcv8TfKvl/LtD0tNQdqDU5MeZIMX+PWuSTSdO
OFu2njxEcrV6aQo06FArYQyi126ZvmTngl54DHgPy8HFUGDqJFpgjs4DTvRv1UnXlkOsAlVgrqpl
P5W5O2NsPdoQUQBXhUYudkk27KmOEQ9nZ4t2aMui1prfkzK/qYuQU7j9Aj2DrHi5rbg4GJuXZbno
GGVGaFaTN0sozNnWVLq+JAvCaZD/lZ/ZLEkd+B7pPQgsXo7m04y5VaotZP4V9FtqWJp/1Xgx2Lvb
qXa3bF6xzNB1uw+x7h6r+Gvy+EjOQM+5o4pbsTWol7TuwwGRnKsGRLGHuqoGXu1XKcI+Taq0+SfT
AvldSCL38ozIT1OrFGprRxg2B27Nh4ps5dxb4D0/CGg9Ixmc8o/waIUGhlMQtvMhccXB09bLutB4
VdKdp38SnX4EPnXB6rCP8OmUVvFnrJZLAmnBna9TNh90bdi7JbU9h6cuBWlKqhTJ7GDMnHntnBU+
bkFc9fQacRVxAB9icP/y8+kjB624DzZnu9ah7SKIFHZ+y9MhbNdX3L2+rQy7jFxdNZu/BkViTXqU
AC36cy0omQ42Hdd2JZmcabXHfigl3GOReRHcIPJwuwHXhvPHQrEkTzUOmr1rcX8lM6Hm+hF5TqBy
azAq38szIBuH2xmkzRtTC6/RIWq5WnBbG4BuXdHT7VSDuIADy5WVHzRZOEMcvryC8hTIHAN52SQH
1yaJQh6ovEA9wRyNyQmGUKu26n3uirO8heVFcwxOYzxQxJx7dLuFLQ7yYOkLBvLLth8zDhi3exTT
/R63zL6uzKO8oWnFhClYSFd5n3DmNXjR5JfJi6KRuB7bXxMMXgs6mDxeScusYIU707hHVPggT5lY
nIdO4fil5yNq92nR4VgnAFvBEMh2YMpvtYuPMlYZ/3zSvd5VWLsSR/Hz8qf8aDMPjNZ2jE77vbzd
tiMvl0NOADTVx43NuN/3kI/dYYcI50DIWcgYExHTXyhwzl65aztsvdNOwMRiOO7giNcxnjMz2P2Q
X1sTSClvE3ltu/kTMXyEWkGecwnyJYc0kHdKman3iq/EV75TuQVdIz338L6cwroxNQ+SYrhbRMJ4
Zn62TcJsuB7yJGueRsRtx9uq3XtcSy/tQrPJb1nHG5TXImC20JvK0PNGkiPMo0QwD7o40IzEQ0Qm
fLQgWYPuNk6XsEhJ+FOSn/K0pCmDSq6m/FCi4QQuvGN5d5L5HcrrIK+eY50LvWOFuhYgfmxOHFlg
D6qTnuWJkQcczcO+TLKzPEytJHWLeA15kistP0dNH9bufEnkNj79LY8k4xd2Yr3IT5gx5Ji64ifd
7LviGUfFWd6tpaOLyGOop+dEmXgAniVmVTKVi774g6b5qYlfJUVZeNPr6rV+yUWfeKzld5ZcPaVW
8NV24cg506xvAzbyhDiPlptPsRYo8RRmPFXyTMgbBDXzXv707bLwpDEaJY0nvzW9SuuLzogYd4XJ
qeYDOyw2LmvQuWmGA3HVWRZveWkS7wu72W9QXq1u/hO9+KWMH0rLDhg4nksju8U8ifgPQnPmUwF9
NONPeaeuzbDLea6Rj9H2elkEuVJ1izjqqyloxuEAqXhETW4LhQVupugsOa+9yudhdTO4gVU+M3MY
Jyc7lOcKufy5cLKz63ImWFDkywLFMuYrzkiMgD5agoE1Uu/LW8FlS+QCbgKgXPNzNzPnLGAm4kFo
nqCI7WtWWJ11QFHgSvNwe0l5lh9mlfelhKIaPC0kJyfG08TdIr9MQrGbhDcQ/5W/QKe7tA59WFqP
i1kemK9g5wLJXeAjwn8tf0qHtbuV+GcedJ2ZOSyEmzxs1VovyWR+b4vptS7Km8YeCNmrL7+vlAtm
ZH+flJkuJnMvTocZAweuWFMn45jE6QXiNBcuVtfLMjvfW01ccvhs8gzl3rFxl6PdGd8tBuvym7XZ
Pg6wruVhgr8JFBx28wTpKTmnuXFU3fxMJbmXd5r8f3k5Gm1+Ndn7TRmgxPq4zjMRPMtdm+iBz2B2
qRFI4bsBqFvT/Oza2U2e4WLgCZiHV5MVRR59oaLbzPKwZh9SjctBfgA6gXunyfdla+P+Yh2JxPN2
ckvr6JXnKRsY12Q3ed9GbXqOdd4YvJWnfMXX9KHl616+jeUKQVl1VFzMRET9zd5615Xi5mrjMy3B
/1/a/s0nsIEJ/d9L2+p/PP9uxs8i/frfily+959FLjEeeFl0S/eIAPjXiAJHJzHEABJgQ2pVVceF
WvW/IgqI5CO1QNcAd4AD4+f9s8Z1/mFhM4A7wze5mmr9Z7kgtvPvbCxbEsdU8LvgnRwou/+GAVGM
3kqnFpeto43tSa3ydy+Nzok5TFdCn1rasj1SqLIiNcQ2SWfL59KvKpWnyaqRyeRzCAcOn1Hem88r
9Itav/f0HVWv6wNsEjaPVXtMmOU9odEGvpLSZyzZkzdNtLNGmFpLn/+x4P0cOm21cIaMzXUAU2Bb
E5vywVAONWnYx5GQoXFGHaaA1j5PGjO3NTP9plSHQ4x27gbPEuvi0ITRRMGVIILybQ9llVjsxS8X
xn4RbFMf9JFCO4mfnU49NEuNSm0cCKJGwNsdtTj5VL1o8smW4xhUld8XKVHQzO5xbStEHfpEhMLY
VOdBRYgzdu6H0yi0xjz3mz0TJVkJwwvtevHCxsJWndYmWkdsHtmCPRYjmNhtP7WdJiAeEjRvo+gj
9NPmFSSwVJbNW6+Zn7wE5ztRDaTA06KLp0erxxOX9M699BIykFSonPmb4sT9j3iBZNtqP+KCV5+S
NmsoL+KqQRHLtegx9nCCF6CwKzGzCe6YQxYOXuJm/dCWToGdhAVKYgudXkGOKtQbmfdYNlX9m1jx
i3qpHqBUIEzeZtqT65YTVKgT/SIfUeUqcbZPalbxdhW0EleaWwxMPbqFvitVQrUmbd6mcu3tNT5E
dUbcHrSZBE5VsDh0r8bx2WrHDoVsfPYa5w7NnHxfJ3cCx8NN632j+obbTld5m8/o1ZgdI605b0Yu
NSzr9rVhWBYirJIXfLystGyO1QjHnMEWHP+ixRWYT16IqZyACjlmWyv300BKe+uV9FobDPXJdZjP
2qxfc8Dkhp0JX68s47QRkOgxM7EuiLwQcmTXRz2oMYROf6l3ORVju7yXieyVZfpLZKHj7e3le1c0
N2fI6ssm/urhwOxMU+DVjemRzfGVhhYc6YluXdlNgLRE9FiRZepbHoMgVyygngYvXFdm9EsP5WJk
IiPfEBA78hxaRWl8LKsOhqyyOypN7tTtBM0a7AWPZtzcmg2nmAN39fyPnjPUtA0VaIhR3UTR3McW
Qxqe4WuF/tu3uKYo3fhqbN9pguJ3US02vuP7dsZ6vbmMnhU9bmdyTBHGV0jk8Qt65SFxJDEfVl6g
7NceykauKr8qW0dzrtEuZIMdipYptBfX3TEZwSpquDZ3o7Z6IaD251kn3g7P4598LMzTbDuPQD5+
K9Cc6Rt39SVJ2XVBGjuo+NP+PpQxa1VAK/mrLmpupKkDgcd918fRF46jAR3EqezXhJ1OhrWE7v11
WrPQ6CdUKwjId+ksSMuy6oOTzu1B/p2mmo4/Jg6S95HW/2ZjizwnDSOBXNlYlSScY6ZUWTQ+kSmw
hGaiTUFZmf3JBby6c1OUg1Fi+2Ad0oOleCq7z1pc3zdnnqYUL2pcO+F2NueGajSxMvaEap+hzHde
0oL7o2OKUiY9IQn49Ym3rIJY19h0590xXgkqGdzzIO9k221YPNT8WYkFoe/cQoPDs/0XDKTi7dka
qNV0mJx5CTcCw4yjIcC8sFtkTIsxkTqxrQdVgmDUljLE7fGwl/40LO4vxYvbXb/2PwTHhaWx6e/k
77h+rjjteXXW564C25NXswsxZLkXav7IVK1Cv4PUVi+yj+12YIrGniRuLxALUdCAW6J/HBOoxlWU
ECMi0P+wU/69fdw1194GMhj91PIoFC1puNcdjUeTq2Pbde2DruN9QzuaveU8x1a43fDLJJ/tIruT
ypxSprJMsuwnodKXg2+bpUd9+keZsN8nnp2C/nj0yukBIYsXVlUj44FnOBbytGoDpi3TXsgdZfq1
Xbc2ZZtZMYXXsb6kC6h3L5mPZW0/j2uanBK7vKny9xt1ck2tATBxBYR3AwOhRWe26LxvZ6JCOkrI
DF1sqCQGRondaq9STSOVxwB846nLdzlup3DA3+Frpr4y3CdTqlzG/bZ2KGLh9E31KSu9GBBuc+wL
pWDtzRBXiMbYO0lxqUvp5571GcZETZdVIEAs5+Ucz/oKFEbtdo1RT2HnTXvuCiwma1U8trbyMxvR
Dmz3lmISs10zDh96DTm3EmvwOvBaojDpWNFRJOMOjRXEL9uBuSXGFbtmPUDUsO4WF6VEVhQAMFWc
krShqEQVv9VGnDT0ZJnILAe4PkmYqEuHOTq2DmVp4txhZNOZ5l61GBKgvW1Ri8VBArchiFMVnb3L
x23UsgOYoOMSYJTFSknRwDLBvjpzD4ZQ2t1o6o9Li51wGLMxZB/TgUVG18TMElP21Bc8Kd6Popiq
0KNY3xmdeRkaZDueSu0NxOFWEZ92GlyL3XsbgxQv2w3v629P0WAioAMjWnlKibMJvFS/auYxZrat
53376PV4QzPYnvSx3B2pIz+iqvimryBQOvLCBXnqPgL1IzcIqlQpupr7U5NN6n5QsY6yBFU7raL6
gPZ+imGQ7cyp8EcUWsBHjZMTxb/WtmV4D21kp2uW4WuEebOz3telCn6nHelGzZBUCrPaa0URNoK9
QWFFX3gqm2BlyraXPKtaITNpXAlejYaOLDPjvlpoAuo2hlYhUANJlgMOdCRnVtpcMj3e0yGkfhFI
M2q3encZi6da7u1ii8ogbhxuNAvIRZ7chEkCThJnxwbhz4FmXQf65GrAvxKOe80iZCuO1R0Awfa+
Ll9xk3wP5Mu58UbeTksCeoRdFnjivQERLugiM3opRe3nBaAQmxXk2WbljZTqqUR/drR1otJL91rN
tfmW6VGJYiT/6iECUU+s77Bv9afK9l5kDyfPE8oCS7cPEM+uCYihYFyBt5hukvnb/xp9fCzb7jTO
ZXvZ/sSTd3iWGrtirMtTxlw4UBWIybyA3/EfE2UtV1QwZKxrSNuRMzB4GLJncFAEKST7tZvlNpNe
E0pL3xhIHkkBFdSyQjEhWXTO9DteGs5Dwzt8jnl+4gHfklmCpZiNx7ln3cg6BOLMTT3WafwtLoTr
g9eR8NUbNsYLvtEduBCtrNzU5LcyqQm3jGH7UMlcujBqT0e2+Ixr5BFWsySB29RnSTpyV5PfkD73
eg85qGlLnw0nNhEUKlQjSpAuxKoX6fS1/VGt7L3VRD/eDFmIsP4wuWZK2Cx4iSihs9nxHZp8GGPy
vnq5XExeBo5g/pEAnaJ3I5DYmT8Y0KAVV7DAOsWTF3H6tpoYxbLXoAJXkwnbVrmQbUXAVNWAPdiu
RK4U817X8++2LOLcCk+Dat5jy0mua9Qfm1gpg3V07NDLFeI52qrcL3rqmwZySCbpLfWNMC8KQWdE
WlgBkwdGgJZLlJk8XBwVHLMGjzGhpilbKPBryTzypE3yt8XKd7tsJmwH95k3v28wmUM9Ta+n5m1D
3zuP3h1vnp+zQXt3vXjBW2LDVNL4zDESb194Ixh7N8e+kivkRK3NL4ucouMCJyhw9CWI4qQKtEHv
cW05JSzFaY+iVz0hO8JvPLSIfLaypbWn0S9Qzu9QRJnBsmAUtuZn0CBxmkHL2OQ3mxaRRzFlLkHd
ivIkA79uiVfhenbQtJRVhSu7JMNHPnSE0CvpZR3sl00HosVkTI1sh1RTtCR8kY6Uum57VBsRRkhM
Aq+gfIqQVqsz0CvHFSlpp5SUNI2fFYM3sBsvacjuhqm2kPV8JwTdUbnpihkGNoUs0aloyPTYbTeN
m4GRWhHNQaJhZiFX5FKQHRcl3dGRm6lY0e9MWeZjpjRX3GsLQLrmZaosOzQ0C7N5w/LEFADeH2oj
tWl2kzasuzTmtk76oAWuccqBKDFUyI2A2E1BLll/LD0evMUWXdiRAMn2ob7YdQJR6W44ek+k3vwL
7zqFre4MvjawRs5W3pxB6P/gbmS8jGXqbDTZEG5skHE1evYtOUDiBgl6OSBbxXRk0tkDMJewqXso
l/bB0OPuuKkSma92TzneiHUurUCzi+Fmi7WHdBkFeLPc69DO36t6vFsoE0IDU9wuAtXn5xOPHLec
c1WL8WeNcW7vVhA7mOm8DNAG0Lj3gqqkRHs48+C59QDaPX3ERyboG1Yc9KydUbooQe+4SK3lu9mw
FmWvNG3sEzsSVExrd53oX2MIISfRtz9kjsEBePlI0iXpfs5AHpPFnkpl1+0XS9ntJy1JD3ozn9Yx
4qukbHLSh6elgIoYl04emkv8uS01SIRvNN+H8+bQGoAscAosxe9q7J0rcHmoYD9bzSSuwXbEsSA+
2imnJCyT9b6tlosBOnGj/FSTfXJLrqOOYGCieOeVMF1RV9MgRvyKtG5le6JP1q5jYr5TDLrwhca0
oVMpYVXxsWRDt2fLNtHfR27QZXW9c+He+86EnqEEfnphDwCFakWSFafrOVeUXbWm47E2UozIE/l2
qaO9qwapEGq2IrT0tPu0KNSyLj+1aChbsEC6GL/Z8DgzS9L4Z0IdQ43RmnsPf2jHfbrdrMgpXZyv
Uos8xf48Gm6wbTS3Z2sspIcYoVxgsfqT4oAkQt7vVhkPz+5JzXjMdFnFLqpyqxUHXXSyfCapLBQ9
62wV0CcybXahY1V7/Hadv707JoUPiACZxzJGOLf8XvEv7TJ9IDQmK27D4Gb4Mu3W75qMgnXR9rwE
QOwweKtG9mXrapawP0eMccmTsRbe1XDrdKdPp0pTvkedxgeyXTyA8rMmtClp2NT7ueONnBljSNyj
esjaF5jZfwDVdEdzWL8Pa3Njc8Lohg4nkv3nLNNnoIOxcSg7Kr0CC0AkAeMe7YTa7dAiqcg/5Ere
TW4e5KP5pynEQ9ZaxJ8h5zmsDb4Wj/I8R8cG4H6YDg1UjVRuXDPb9aWP/yjL5bCNuQWp6qfEqem5
dLuo08NNflpOxON2Oc6vrF153zrdE0FvXKfKfO1NmiiZRbes7yzufqVXCLl/xBjKuPOclzX1u3wb
b6vbaCyBqmUO3F22H4hzYQ7wDrAARZN4wRsR8pHFKAv9uBhgjW6rZIp2SneZBlSK9WtlR1NVXB4U
u0cNVeVue7AiwqYsstYCQTnN+YJzhKgN/GVfFycpIa+i3bai4gN7nDiA4G+V42R4FPpoN3oQ3Lc/
cvoHBaC+v1KV7nNYoowFZR3LU0pKIhsE+iL0IiYCLwwtIOvthLOWGrP5xBrFDd+z+OWDbflqVw+U
OuLndkrqni4fQw8t4kmPa8/cMeuWxDZ1l2g25OHGfIlRDezk7YAK5EuwJPHt4zFbWIm9IjkYLlvC
baWAUvdTX0B1aPN967PwGmBto6Poom0Mkqn6JhoE4w5oDOLK6fZI9drcZ/VRSeqgteyfMKCRSYkB
9OlgfG7PGlsyc8fzz2MFJFaJTiq9NK0xvjyv/bMu/Rs3KcrwmE7JrH6RABIzfHDp7kkjnF4i8eym
n6ZeE46sNnCT84+ZdkDK2wn5/J8xwTrEdD+ce8V3SkKxrFkD95aGsI72DgL7nZKD3YC6hQy0JTy5
ytnkVVVH7Lj4njPQjEAouEW166LqLRFHCWgYvOp9XiuZKtL80e3uECesP7x6alOclVl7mstJQu/o
jZR0Oys8uWD8iqNWk0/pFUPzkCj9G1uqGxIc5cHONBGogwW0WrYxiz6lPQQreO/pVkEXN0p8IycS
Oe3w8JbairKyRXlV8BytRdrtWGo+hrFMeXQzXvgkvGqasiM/i74W/SAiXk5qyrwQHk764DZdKMrs
qFmLAVFx+KVrKU8Bc5WEyMVE857p+NHuzd6cVXlvjPyIRZuZV3GLIo8VGrSSK8af3VK+kPJ1zNKj
OXHwBiSowMjZ5tCZYNScB4uFgsCp+4B5vQjbyXvBKW8GTWr3tHKGYDCJStULV25g0r0iXgcccei/
1C9RQLDD684NS74bqTqD1zk+rPD9mL8BXmwNsoCM7slSzQSXIHaCFIKt6v7OygTKReN+mG36xyk6
1BijzpR+PdYWfURh7fkdT1nV3AWD2Vlbv+XTSsWtAGodYjoGlHldi8l00b4I3Lh2irmEqZr9cPuU
QJapfag7Ml0SKz3GGuP7RHmoYo7LrECYxRlPmH3WEwxYliSYYZP+BMgZJh5rv0UkjLCPkVs9x0uB
H10dEH2uDybFA8Z4m6oF+ysg9CgTYCfT8+hMH4TBH9bWfuLpfNfa5q1NVEHWq3h/YMcS2snwu2yU
pzJx63Bqq9lvnPrW2lbJcBYF6/Q2VxRqzsjftPN4HjTvOCXiN1oY2nhdS3cjTYI1+ta16rSjus78
usJLSU7kHzpkFz0xvmupi/YT887cclOOIPM9t9bJIm+eKDOf4lS82bHz1ZDcwDb9zH73pnHORHOE
mdla2bPRknQCA3BnK/QgRDE8DF5P7yqpd7DHHJqmFN0Qkna6ad51lJ5Z3/8aY/2Q1sVrQ2Zup4rH
qLY06iDuhgplvlFi/VyK7EImzD2V6y0NMrKUlyEQEbfihB+yojhEj2iuDHRHZ2cYfUbbwXwkpcA5
TRm+HjngI8Jmt8atdwLNLqUW+EZLgTElKd8jrf00RJ/tB7whOAEpXNhc9FMcoMIS18Dj/fCoI4o9
VcP6xftt2jdR82qp+PuzB/JOUI7oTnbIS2PgXOBuhF7ZG9m8G5J4PRVTt15FmuyzfiRpvc1d3+oa
eLjJ6nepSXREtEjExne8n1Cj3AFt48BmwMQVGZi8DAKB7c33Wnsf2+5PfBDgNeb2CejXI5t9i5XE
oER0mysgFWCCcJ0OguSSYJ68ajdiYXVBbdA/9hs7/qH+F3vntRtHlmXtV2nMfRTCnTDAzAB/+qR3
okjdBEiKDO99PP18OzWFkuku/X0/wPR0VYtiRoY5sc/e61trMtRFY5nsm+E8JBxlW1yZWY8nts3n
TXZKDVYNqLJb3LO8aZM71sqZLSDSQn2m6bhj1SRpqccIz/Rg96zBv9ZJOsyDGcPh+2zJaFpFFd5B
VmQ/Grl3Tv7MfdXY4bYaEhhNTJc2dRW9ePqSXiyhtmcucBtytT5B2Wk3vqeOxUSERuTl0Tl6zy9x
ErJdzfzivJu4QK2Gs7ynPZGylZ6pdqTZEsMqc+/2XnN3+hdjcsmdb7Jx68/9vZGaDCg0DiBCN/65
GXCD00MszjoPkNwIsD/ztBfiizuyXPuDtbj0B2uqdOLwbkrG0Xk+2/vW7yjriJW8Ttr4GVe3T64r
lEfgf7YxFMUGJ8TQpcEI9D0lvYt3YNDya6LraMox3CemlkXaI03EnXj7EPbdW28R+19uAPJ8Ltra
ewosD0OsNjsH+SHxLBBncZNZANVS6aOU6TyqS0ttjKm60XIX10HTt/YjUtv1YnQvgBW4Rw6EL1OF
ktqGx2COwKdkKoBqnj2D4y0trkAMhcDJEFuLfU8Twn2ASJ4ID004TzOm45HpWDPN6hFfKlprp+4j
qchtFG2J7kVqQqLDaWpzmmDxgPhIMZa7Ki2YmfQpcBmDsZndeRdj8nkqwI2EGi30nG2rtf4hlBkS
eVkAZtZ6QAONIw6da0M+e8zZjlnH0eiBkWdQD+5Rr1G8sWbC1r55kdNMNzZ0ida9SW9kwkNvh0zi
GLDdOrn6BUbOje31TwDqbjY/LEb5sjjsIwa1JDhukfRTBygCvC8EuYyUvoNA55TrwIkpqqfoDWP3
4DcBM9avM2GLwTPzarqKzK5FYvl9NIRfF/UYxuwgT236XN7YQaG9L1NKJxbgL2/ch8JPnW8NCRxA
WOrGaqSzxS15Kh6bkFHZqTk4MyWtWnvr4sTkYM4C8owPbEcSMpQ/+khH7taReW+d0X/J2Gn6X8p6
Zrega7wc+/AT1lPa+rth/T+JRzUkneX79BbHUCa2vrZyDWW7jvopEaqdPYcdv1VvTzvfuumPnQNt
0hgWE4nxvZd5iq3RhhhbLDLwF6HSkM4uWQU1Q9tkTO/yQd23ZibykeWoEYf994eofo4zA+3Wffq6
vmE4SFpNUad+F46SD8ygZsfEZ1TGjrjJm5BjN/rS63jiYrInb+KQffk6IG55Nzguu9CGqUzSW/7j
aS9QsnjQlw/xpI3xLhPXa4IbObOx/lEyv7ryHnS6UofEq7AO+MpWnSug1V8c3TlTs3Ok5mFIYtah
eEA3NHvwiPLEIHDM8nTtqvnFxs7zPB+DaGOgPj93MSaNlDrCmJfXS/x2mqLNPs+YV3veBupX35yr
kSXeJl4QZQFGvjhB01lhz8ppXttRmnwLifo/7bXPU/uvBSr75r14+fryvSpF/sKfqhTjD8t1fQ/z
UXTNKJy5+f6SXns6g7XTbWdInOBfshTzD4VShdQYDLWVhWj7L1mK8YePuAURiQ+SjJrE+Xek18bP
CxBpB5btKzrx/H+O5qcFyBu9NMNaM9nopPf1iEYXyj00l6L9FR1dkKA8Rgvm+A8u06PvTtQ/WxyQ
pP+wOMinKzyVSYwjV9jyfko8M0q9GBZVJBvRUcvHik4y0OhHWoxsU/Z+yLRF5+UNzVZUgqIvjo3X
vz+Mn5coOQrH0TnRKIEMog1/fP6JrFLkxUwJQzX0tIi6ctnTZOO+UslJpF2ivfz7j/wlNVo+02WQ
69hEadp4G/74mVVlOPE0MGESDaSovUXijeJhK4J1mvRrEfSKvhNheDCS6llf1ElJ5Yk9VY+kD+0y
iSNnWnqGg8dh0G6s4UV1iMZF68CJ8hYMsNDkpvc4mcNgouEtUE/zJygwfpd4+6t+n2/jcxUt2p6U
Y5Zc5+9WUK+wu3KC7dkEQFyitSYCBzKJcJY3XGkOcnVDACQTjb6o21MDUWQHXFujaXVeG91YNyhb
SLRYiXxdJKIzfWNRU/vMB1Pm96KybvnSRongj0tjz8TVINCn27uY1C9oPeVz5YvKf0TBKb9y0QJ0
3/pa5MOYaOxEpukAdaITNKxmZTevIz4O85CffnoEmvFiGubjXUaIlai3AzSzXvYW9jXydW6PUEOO
i/ZcjknOJsat5yLZTVDWiIjcjvudXEL5czkgVxhirh8iftFhn6T+XAjRAovC187hCdCkY83/Iscq
KviGY9SGmxZ1uyjaIyo2eSxidLdZ5q8srt808yhwpYmYuxPFJLdB0SOYR29rdK86OvmT8JXjExEy
GqAzkbHKsyw/LedZToToF4em2yiHer5m//dNcCpi7xgbNL9Bq9xTNCD/FJnr5KLs5Vc7s7uJaMmh
Tc1sbOVTRiuInuYanPKbov4kFUYgKbJs+We8bjeRf2NRz+EyHliI4GkNi2Tc7NRVi/mqfEGkKzsR
nMshyp0ht3EfmIcQMgFBCweI6l7uCznvVGYnBbKsTej8N1017icuH/pwOWlTYh+Syj6YdLHpuWx6
AkRFJasj4JfveTpptr5ZqiuDSfPfP9y/xFXLw+37uqU7rumytP6UWNfzWs9Kh7gkufUEKZClTR5m
EfgLTdFwWjWaMjOnnRPDcHYlwmW5MCazMhEL2/arLHbkI9Fc+12gtiFV1/dV2bcjRK5uuoRUs/z9
+MDOWA0zWmf50VF4e2H/DR3hAhi8BmYD+pfrUwiZwa3Cdar85ncn6Z+sujYLmQP4Y3Ou3J/WjGou
KqWY6JwOQVYIWdtaer35XRO8ilK/t27k8s7xqzyNf74WyuWmwswT5kMuIpUdG4VDiUejnz7KbeRi
Qp5gvIPjAUuqKH3//uravHt/Pne24+qUihS06EZ/Pnc4+DVYEnLgAC94OTkcimBFsiyZ4DxR0OA9
yNy52zk0BESsLyuHwZ1Ip0IWO1kcFM/qwmMsiMHpxgVRljOAx4uQIQTkHOSZFSW4icRbnuNKUYta
zlqeYwPO1LKe6aKfp4a6Aig/kE2xlaUzRP5DHsTUpJfheCNC778/Ab+U9Nw8P5yAn95dkbsMyvB5
awt3JKuW3N4Ny4G8WuRKpmZPywf6AXgHn0Qy7oA/5I6CfpALxwosKuy0yC9/c2j/5L62uaO5cQRZ
s20p9b97ES1sfx0vTL+9ymU5F2yCWLt1xY0sF0oAF+EE5DDwzToT9fffH8MvLBtnx9Vt3/Ppdijv
9Oh9dwhhNEIVT3GykXtBPlYe9oI1nyTrMwEnWuge21p+E9GqHClTfnqmpYJjpMpoEN5P7tvvPjjG
nCWrPESsWpad+SyykU0/HoSczQh7qtlCVDVnZ4I/Za5+Xpf9ToqdkkXbAbmRm1IWH8XrSGAON03O
uGetKjsbc+Mmn7fmQsIcl1pKFkFThKBxUczzbsuXV+EYhJMSGkJewX46733efHIamoa3EDdFAHQq
rxS5KSccmAR5U/ZrOE0XuY/WHxAJrCll4T6xQ7zhZDE3TZ/WKAZ0Oigr9I6QV22SX2oUinNNqRbi
3iyOgSxl3FZ1at4gjTkX8b8gDnK+BS+Qg/OC5Ey+giytrg+bE74JNRUn817gGnlmZ9M6SPWL7dBO
mAC7469SgiZCKrF+DwN+qorGfvjmVt2aBM2GR9edO/wFITl4cclTL3WLsABZAX7HIlZpd32d7YZW
HWp+XOgX8WD4kz6RFT+vewRZ+o2UOhoK5WGT7Hs73Hn2c1ijBtKJUeZu7TEbqVBxvkpd7PAdcAM/
2DxtM7e7RpEguFSfIirM6IuzAkp1xfk/vSlZDQvTWCvhpSqYNL6nlCHypGRCNPDPBL7Tk/x21CYq
TpdcMPiN06vLxcU52erIrkIGFAt4JXVBC1cmCxwn5M+rJWWOVEa2i9kH91XFaz3ruM+4t5i7rn0C
Yb7dGXKwEPf0syG3+HQpjIQVk1oPRduhRAQ/F2ia6BuH4b18gEBd9szqooGD8cXkei6APSkvCb2c
91JuVUGMIOLK/lInxlaumpSdCco2D/NMXAExTxTFHOon3n0Ov0xWaTlbkzU+xDBUcncSqH0m7Kic
ETk+KU4mmmWCZCXUewi2MvTzbk8ZRX0ht4A8FoLByX/juLaXrzKQp2ORdiD0XqzrKztF+AeqNWvz
ea9meg1cwxAtmDCH1H/l0hKfyMfCoyq0iMvbUqtDBkcljJQHZhgBsMqn2Fm+rVs0KmA3MUOaJVZY
9ixSOl4MTKisHjY0Wc4rl7uO/5YvqSGtkS8nt728ZKXylCdBrjEc5l3H0coNLIWAOaQAOWQ6cWPa
w14YvTiBaUKJvbCKSL0rXxzKnfSTV/k+PMxSAZ+YSE6LPLGC83FryEOsHFzFp7XwmULuFcGAQ2ND
YDKFppBOFG2x2+9nVM4lShleGNwFJ5KNFTudCBu2IJLG4UHqAdxczwSYU+MbOTgMaNjisAJINdnz
HQxyBuSXusm4n6fkUnaS8s+DlZzhXyOWuxN9voqacpqjS/m6uePuEbu67nzus04IelqqnsUyObMD
1u3gFapM9oTyewkeOSfr4nKx+203fUm4h+UjPds80G7ZNXaz69jOeW6+GTfyJwLExRDIsgbKkiS/
VspsO9r6JPAKUCaVqdTRcvxS3NQArB780akaT52njnYlZtJr5YRn8jNyiqTwrYk6Q3biwHal3HBW
4CGCaneCLDnUR/IdZT8gK4DsBeSjwsVHBsoG236dKPukbpA/lodUPllej1Jmy+ZDanWh97xQof65
mhO4Vlgq2RJIponFFobfgosrQB47MX6LnB/ZRVCM866izY2rg3eQ3ysvBLmvZTN6qi1BFSMcgZwa
XI4TIsDhAJNaG8ll4uP80HxirLqXpXzmjjNUvY0jHdQEjZkNj8pGzEhfqBcjh1s7HTZSTsnmgZce
fYJg7NCLH0Z6avwPcnrlYeV9JWuI7AtsHm3Z52DXqpMr0HfTuVwfWZYDzpKc3MEkLSOYbyKnu0ub
Y+4QO8x5F/a6byzcxDESjHg22XGeoMD52gS9bsN4ZZYXHiHhyFClmWAtyZmUa11mU6rdl1NC0R2f
CZUrN81pB8RFk+svF69193++O7KUTRELglwcwSWlJpTNLZGTGDPDFbK+yamQn5GTLIeSLcN+falz
1WUXLe96THA2AhHqeDbxP5FRsZUsDjceN8ceQlEWENmryEonnyDbJQSza69Jz+T8F91bPc/rBLxO
EDu5lU+F0//1D4X0+tf9wx39w7cIFOrl6zsMRfX+QyeRv/pXJ5EXEI1EV2Ea4Cjxd/i+k+gyRnBN
DB5oJVL2/gm4OX8w8Dc9X/mOUq4jyd9/Am7qD4+Ol+tbNj+hMNb6dzqJtmx7fig/yfNxlOvaCrZN
ESb2Y/mZ4h3rYLLagmj7D0NXXwYVMtwinq8mXF251WJeuuTravpGpc2r1mNrRySuSDKta5BY7aDg
l1bB9GVObJFdAaUZUbbtmrxaWzMveVVaJ61K0uRHn/d2yuDU75ABEYnKbCdkMpD63lbD5visqh+j
xatWlqmuhwpNocrbyykvkQvF+HjV2bWNxYPjul/BhyqK42ht5y2C8Eod+0hdfXdFb76dhX8UfX5T
xkXX/td/2PovuwKDIQ/Mn+eYHu5OP+92F4vIXzDEbqP1DK+0ktHhFJyRunPuhgN2xz2SzSmyb9nW
vKattc0sRD1l7sXrwtSZ9Vbx57RFnjoG6M8WCOxJ3ZYNpF5sAse8kJtlARCq6yhqRtyK8v1se0Cr
Y0xtl9D896rPXoHKwS+Ivjbyoxq7JzNwjjmxnUgHsBzADCMbn4qMhBFlYpaHLdLacpe1FTv3xmDd
RhVXJLbgCzpmH1bvXSW29jShw48G8xYBIPEVGKOxPsarZC4vSE2Bkn0Lx/kSC8DrIbpWFoEPSeNt
fT3G9xYu14aeWPkBnmwahj0o6hQ+QBq+cRSeoVZufD+Cu2LauVSUcCPviWkhQMqKPybbvkotdRso
nG91+7lcso+gSiscOEvyAJs9srKLyHdvusZ/0CoUxP747HblRRq1T35bI+jHM6v17Fs1qb3V1wyw
o7toKTDBxnwsru/bYbztVQvPFBDRMXF9cEScSYfxP8c+B9uGjCjriLexi9xgmUd/g9UvLxWJVvyc
6zXng9QkzBIqa2XBRDZIPSv553bYG6FNNExbmigKtC9x1B2ymbe2PoQfBB59JVagL1uBDhzEA46F
hwI2mXmXYJ5o5J/kRtGC4qIzbDpzxGzMhJ2UOqWaMZqM++AVCczLFoQBXmjyG2ydiKfa2hpu9Fi2
tC97Z0nXfXGVzBwQeW+onnRGr7ERv50+s8+Cr5TmF0k2E6Ax2h8YmWGqRiK9gpMIMH5bQaXdY0f8
GkRE+HhOcjGlNonFE9XtYkc7ZVZPPa91fDvjndOp227cDZOrH9yCu2TCYZEedT/vysV4dMjeLvJ+
OM5ZWay0BTALN++Q8MwhBpaZhoODfKByvxhEaB1UgWaStCvt6DbcUAMS37zTjXNdNTekI0O21pUO
8sTKMuUaSd3ewTSpllOvMDaNxXjdnMmyAI9cWZ6/HNwBN8QoS6n9yVPE1zvFgBuJNzRaUYvdUVHt
HLNO1w5CWGJe9A3+bletk8a7rlsOmp9cMzywNpZjnusN7oTI2dlNDdeDp9+WDhE9mvdMXtA2reH4
oujDSes7jbeqlmtPEazGqnDNTy6nqCVqwGMUGsUpEkJFuZUNyL8WsFOnJ+OhQAzIl7BXDSWqCkUF
gKNUQUDyJXZut0pdVTmqQzI66b9k1xmxO2d0PC+h0z7HZcMwcJhYKInvM/oGZsvXGFZG4UcQWi9k
n1872CBussElbAAlL0GV695+yzrcpgMvTVc4x70TzvdoJR9W7Rc7Z3AoRgzv3GBr6ibhh+aNyDcV
yGFhT9e2h+12k5FFw4Q43fpAHa0/bMcovVJFd44TXwnLwkC+Qy6F+/C6yeND1eB0OAx3sqm19DHc
4ILd7zkf62xgIxPVn2Yj+sjmtdebPC8kELI97KEi7CZduaY2rauZzXmbv5AYy6/KXYbprrkOP3nI
Bs5VYNw6c4NGMUcCU6E/rhQK66gB1F3ANchyPCcAGMltHH/wAMhi055VTlxvkj4/1mJlQkYFBjgt
FJGahvVVVIu7e0TqWMvWKsvU13ro/F0fItLzGpx6Pe4Yw8XDIOqCTVDV5LgYIdYJrO3e4nwNlpiC
bBl3iNUBOdsA+Qd7N2f+ytz/6Ofu80Qo2SrS4teIg1k5B9XPOptQlmMDbBiZMXerQD5zwUqFVIuk
XIwnV+zcMasOeWlYCwx01rB0G/H9YgXvjbJvmwap4lQ/Rf4Fg0h7Hc0Z+xKgIfiWWy0zJmTvPeuT
0TJiWVZThvGy1uGbzN25RTbAxiAjPBflBGJyJ5bkOAnwGboHWgUeN4vJqohAMe7CawwosRzWo9/0
vOxf2n28VSmHTCZ3Hm/Xn32jumoaMKugjk/Lr6ZDVuLA9sHPdmY1X8+59WBY/YFsYjoH7gEL3esu
L/aLnuw0li1eOnU9YP1Q3KOuq+p40wbRlqbKJkk4E8m4BmvFCnlTT86z1tjH2DRWmAGvImUfwTT1
wngoA+u6Ve96UlzGtv4Q8mJSOpnfREte57r+1Q60K8sz3/6+mvi1AStfW0YMTBBRVfwsWDCmvibn
gK9NLbNKcPMmmFDaLKMesHMDMCfFKKF9ZaJnritYWDQ0Hj6Jns/j4fl4xEVosxlYFcVvesOnOuan
KpB4NtsRVYtNjfpTb9ghaDrMOuyGqwlFHv6AXj/u1PjU1zdp89XDorBri02n6Ikra5viED8CB/hW
vHPTQ1c3r3U6XVu5eZVjVFU42TNCHOhFmyyI6Zz/M4G9Bzbj9MAPNUq67gBytbUtnrxIv5ZWUFOX
ZyZBf7M90tPEfi989MwW6mi+SPTspomrY5RYZwPCowCgl+poZ0TFWZhUB+RPtT7TSEt2yFI2dkUE
86jf1Ua0Vt5VyitGm3bdecuz4fbzni1s4Nw2cQ6jkN1FrrdHo7n3sJMcqeAKb1ohJ9vYGIL2IBJ/
fw/8OmOSe8C3fZNq38GLTQb733V7E7sDBDFCCkoSGmh6gNxZx6lZ9mj86FQREw7lR6ZZQcgnOcNR
lO87ZW9I/jtkU3OV9/ZmyJ2DFVA+o4Zrje43fXD3F2kB94DDcB960TXohP8kq8mGwG/DvGw3deJg
rEoDt2nnEcNvuH20pmT44uKdO3hA4Ln8TBwbRvWTwEwpRYMRPXXYMW+S/IutgzjVvOoKGq59twny
pdwa9bKzwxYcyP6MtJHBVSR+2YoA7oKiYcGdHQz11nLCHGorYzW0kuuyTS/rgAK3GFh8kam/loZJ
wFNcryqUoOvJd45tGjzoNRKrEjyUdJNy1Vvw96iBX6z20c4NnG/1YR0rEHVoojF4csvqfdQH3Mat
+akmsghEkAImUJfEXGrohWLaLk2J5VnVX+h8cJYFmEuDiWY5XrC2SUhiT/4wW3hyKrmxmY9Xv1kp
jV/3H5bJoI2BJFtAk33Nj7eLmc0DKgej3WCHcpvnvBQqq/hIke7avEdME9CCKdTnWp9WS8pEpzM/
RbMHV4DNwipdpq8ZLngzsYLYzfOqMC/IXXs53dL/1v7/Mn5rKHs/uv+Uv/ZWVjMlXNT993/+8G+b
+//38I+PsvnH5f3u4eef/OEvtv99+uPwvdy8dC8//Mu26Ahqu+3fm/nunXyobx/yvz/5//uH/3g/
/ZaHuXr/r/94K/uik98WxmXx/S7e0Nmr/+sOwOEl7uJffv5/t/2u8QeLqaVomVu+aIH+2va79h+2
zLhwT+QJo5z6a9tv6n/oosPwcAA+GeJ8t+33/tDxk1E6vxTg2FL+v7PtP71rvl/wlW8xy7A829Ad
9B/OT+uQjvY/0PTIZQTDY2TMZnitSnPbaekmNnV1OLHj+hzu3AW0HSIAI4UAjPImT53HErqZF92w
dxyLm26MFug68n9HZWIjGxc7sieu8ZJQO28Yrj0c+vHHZl6F1t1ilmN9k00m8Wgdv7sA/2TDbrhy
iX7oZyjKCV1HgYVmiwtgSL/juwW2SanbtHxRAAHDZQH0mTtjcj5ho7CqQ+rcwbozdDCrhXbmlMz+
TceBGwMAwFg4T2bJjpX2dwYTGjJa8AHhcQMQv+lsOdRQndSTxp6uOCpshNJb1BXvMdmSF42taFvI
eoIPlnER2mzSK2XyMi1dTIm7r/mC3h6vr1sCaEK1EJhQwXNqTVutCqKORzVUO91kymKn4Sdkt7ug
1+AWPJt9wJfOca6jstJR6FjXJP9hJukdrax9idlpM83gvVu+x0RcQW/uzYAUdyK0vOwLQ5XzJHKP
bFWuSrLHiDEbwvZOYfUbz8mrUWrXkBl3im7oMvdXZpPdekbBXKQG6XOvkky7dgppIDjusXXyx8Go
7nyjJxBm3Hka2EhZmsdxuk9q76Fy+LNivPeph3MjurAvlB0fEOSex219x/L0Yeu3QUrjIjdoSrrV
etKI2bIrdcsQyyQE7GuVWPDs/rPeVY8N184gnZXmQfkKKpMwmid9L6Qm9kZ2WyKKD42Kfu0SNOsu
4KhMMu04/eZtGXQXpRNcUjV9tFWHEUx2l6kU78voOerPMlyS88LcsGc/urVxERguAYTu59CDLkPw
e2ak2hm7gXaD3wfa5whVvTN2xu66BpgJNRo7HXVOOqS3TTRKXkXwYsfq3O9mhRNk9Oo603lce0wb
aKmTRk9e+DRduRCPaxI32OOH7AtjI3hS3muqSE3QLbwbpzPH+zATcnqgzt+C1rmEpL6EoXiwQ/tz
EOj33Zxh025etBM0amSE6y5uHAYv8Qrf/2VHcbyjte/q7q6J2wp5Xjlt2Voe6lDNaxwkUte1zkBH
1jUBYgw+wE7tRf/ql+1bUvcgY+G8rbwmWXeRcZyorXazAxFfllI/YytXZnWJSWgy4Ibo3uLJE6+A
aVH7mhaj62Tedv6A4N3qbgpXLzeEthirIcivfC3Ezb9MckwZaojTAPG7qrtjrQsglFR7yEcXnmdS
h7DCrzzTEE2FeDA0NMm/xSJgrMKOuLTPRr1V50TG2MfBmt8hqtNVbySsTnnqA+djy+nN8hNUsiv8
mKdDpHfnLoEbB7917qtJc1fuklaXts3FiElK8KC8zHQ5cCnVYSzocxUE+lVJ+eIF5bAfoz5laNlo
2z5a7oaum3Ctn75MMCX7XmOrZUMKchqrCzfNibyxMKrxF2cbA8ZuTl/QI7x2XQMUBTnNIU/1+DVF
qIRbGSUF88MwFmdtZECR5MbjOFcba6zFXgIeErP5fZqFh95o8n3R68+LjTVOMpNaYgZesi76dGYU
1Vg0mCx/o8b6yifcBHdT9wsS82IPlrrXa80607z3FLf38wpA9LTWWI0E0dv3k5cCVJhLuaEBQ+Fs
PgDaV9eJS+uuxH5CAeNsYa40iBTP21dOAAZEtCeNEw2uL/DRRnXi8JiQMSjQ1VpVIax41leYfgxs
uIe2qPHOt3irlPZTEtRE3jcLU9/sfe551ww+H17XRXLUHRz62z5ErSb4UDTZyRbiJtoNMzc7nsek
QQqg6JnVrhlzcwd28dZ1hXYsh+iqUhkhhm17dTIkN/gFeTKTVJpHWDyB1ei+ed6wMzvvw+oGm/rL
fuQq5DYVd1g1TOz9mCR7WxkH4kx5ye31rrau7Dn6nI9w275WPBadTX4Ce7HEYDLVerjyQj/n1Zwc
SF9KziN47TTc8D7lDixDIovosbBXsXZJ3tgU/fTJbMEypltFY/ZAN5vUzZIRY8+rM2/6izatzDUR
fVvPZszTEJi7qsbmZiZ5qOD4duHi0qUKq3Xv0O3ojK0y6PjWwCaaUCe6LYtKeOGHNMzgRwfrDctJ
Wn/QKrUJLD33TGuFZMnz5DruaSFmQrn075owL43QLwoMJgKH8Vy4mBRAJgWUqTrC4b18albmpOz9
iB+PqXk3udtDwTcai2A0Hvop7B91XM9HK/jMA0gD1NaS7aBXbBaXWfs8GAH4UO3gvypATwPZYwrj
swj6kwr30w7H0784AEG1kEE+iJASVggac18KPYS/KHyVAEVCFpXCGAXARrVQRzi/d5+wHbnVAZJ8
IZMaECUnwrCdVMUUjy0OwAdkMgGalJBNMT3K/AQ7kVYg6JMBBKUJDVULF0UE7L4UUkqyZTTQKVcY
KppJDB+gqoKwvSnBrLJUC1A/QF6ZBQ4NyQ3Bkd22iqvDUDsLDQhN4VWQfEkjE4aHWG1wrlFeYbT2
8JcT1osQKXRmM9E6TYBflxBhE2hYJIyYRU9YU96LBzxmp3O4smmtrC0hy5QwZrrQZlbTifXgM8J0
miQnIk2lywr5GpBaCSTYwq1NAGyojZcLVZfLUY8qvgNv/CjFossLukNgximWoQWhM9f4STAeT9uH
PsJsw43NN5MgvCP+i+X1LgYQuUjzCDyomXYK3K4X7E74O8xkyQ7KH60RJsPH/aMXVk8Xao9pxiYV
jm8E6HOF7AtA/Gxh/UAsXeLY4f9KIQFHkMBJ2MBKYXIA2wcLDzdYABAuPGm2EIWpsIVEiW40WS4G
q782svAljpOHARwxBUu0UFLlyryZ+5k023Y5mkIwNqCMkcIefwJudDKS1auaCVhB1t7sZnd0WydS
wYEiFXDkNJZn5LmuUBa+jfX8qQWi9IApPa80V0FRXxPJDfI9eACX6Xg0B0Vzzj9PQDILYTMr5Scr
9PIoi9unouCMOao5zkJ09qCdU6wd5ng884T57Cr69Jr7qcdDLw486p2lvhyFE+09HHTyJrpTIKQd
IShfTHN+nCtvPKLV/eSDm861c6uF3d6s5+cxxC65qIDqMNCZMIojcLZc6GuOAKxlMhyJxmLx0qo7
D8TVmR9iIV410NdQ818zf2EkRFArqXjOGW5X9D3hZd1Mw2UwvNb07CwEqC2ErLWr9srLczDYNP9S
C31bpOqiL+03givybVxsFjuFop/icUUzGDzB/EwI3drKmpsqHm5nEN8K1Je8kQNRkSZdmQ6XpexD
s4PnIcyxE+q0d4bkG22BthV+OAYkbgCKDXLDpk9ANKjRsMQgKgY0HwDZsXaT8MgNYDLrs3UeTg8x
wLIl5DIVQEsweEd+JVRzKnxzA+iMCAXzFmGfFyDoQmjoiF220NG2cNJKiOk0PrgA1C0gtR40LwEG
JHnismIyhEfLtqtBrxnzPeqg2BpIdgya3Qmj7QBrRwGGZwJvC8U9gXP7YN2V8N2GkN4hkxEserY1
UqG1UbvaxjC/OhUzkQi6fNsZ6rloCu5UfF9sq/P2pm3mq1rF2HIIad4Icx4Ifa6EQyfJGiK9sAeE
4PQC5kWN69y3IddB2PHi+xQI0w5iSMAeBVApvDsuCXguVcMRrhlB+2LdohU8q21xZkGvBzTvAc8b
qsnXvV889mD18XhogezJViw2iXD32S4Bwid87ciqSdtb+HxPSP0wg9knq2ahSll2fbntTJI+h2mg
Aw7oHwP8D0L+B1r9UWPSmVE7ZkP+XE01BWiLdtifXnJxD4jERyClVzacnAWwGFDiNVBiOqBjPjBZ
3YeJGUHqJbQP8YjrZrZISb4FbejX3ejOuGRRtVtZz9iwyR9a0vZgqtkHDw0bYr1HJuUeEz18wjzt
U6578ypMpy8UQ8duPBCgtjEBDJPGoJeekrqipxkwelvce/lIHHw777oqutLpcqJ7BFdY0sxaz+HM
VKItD0HcfQ6HZ0d5y6Yo0ZvUSUs+Gu+F3iOGRdlNtvJc8gmN5brpfJ6iel61Rvua1COhLf6ENFVR
PlvZLb31R3e5NN3mmV9yX+bZ48TqQACLudKdiJgZHyMuixLCrR96AzuRutS/9v4Ag1HItmFa+UaD
c1jYElImpjKYbNOEWLdjbhGNRtvXHy9mV30Q2FqzM/A2XVN4VNTDy5gUETYVtrXSNd+m1Ii6VXnB
uzhZWZj5dcRht2GKJt6/byyi1KeqZn7vRStnqM3tZBPNXRqfyTTIdz3fY8WQlCy/WoxEOiZLTC3f
wiQvyJIql12smncjmLLLcCqIvNVwH4wshuo8eegqd0MQD+ehxEd049qc2JsnpW5uwxTlTWnqSC0D
eGXudYSX83JoG//BEslphsEtg+dlV2X+89wweALh40nESr0ovRQ/HJOollS7W4iQxrSUsmMpq3KL
9RE3ejoRUICF4HbxCA8bckL0MibJSbjgS2Xo6IhqTC3Ey20O9Mu6mqqj3rXrvtLUZjJcvNiItOtz
WM86e+rtnnwkOUQJkB6jCMs0f/k8h96rk5TYKQTJfRvW1V6fMD/DiXU1D6F7Zcmj0zZtsEu8+Rgx
SWLg5bAlsGvcOv3C3GWdhxNVRYBiqX04WI8TSpIul8UyxZj7otzglNordWe5vbVvW2Z/Ll6yAKzd
WUH0I2a0+Mj57rSpP80TL7s6vLdCC3c9hrdXEaPZCNHr3sTGikwxpknM3c8KJMdHzXkOGMJeRGZ9
N4RqE4UNf7V2ZEw2XVqYHcWaGV2yA+CxWIeUCCyhIc2QxM6Ocz6lZEEX9bpGm7FXRXZXSEpixI41
z3qPkCGWBdrX3RFJmu/bX1mh0ot+F0T0B4CkN2GsXnRveXFw2wniPD+3HAY93XiZ2QxobRVcRHN7
5eIPuCXgh1rfK/ajlauzOmSmqWqmkdroVJsT5NqA16WlN2xy7GE3eaZn5zRWRtPGaD738RJxvCfT
15wzfC6NDUmaJJFqhCDiSVuvpyIo0TVe4mwUHspg8h7mILgfRp6mFKnIvpq9ahcHjF99a/gf9s5j
SW4k27ZfhDI4HHIaASB0asWcwJIiobXG19+F6C5rFrtu0e702ZuUkUUmAwE4XJyz99rHHu6dB5aA
4rM+NOdx7B45ZGb3c6puuqA5RJb+imao9teHYDYoH3K0ykbDqVMuc7ydWDBtqbC7XHiXIs5sNC/X
yneuYRXvSs6M0gyOSV3dGqFSbLMZuq6W8Toxd3442cR4lmZB9jNivUQUFP4tHep6vL9+hgEwx20g
PmekwhyozqN/6YLlLPSnoCpojao1FtdB30etbh1iiylMojGQqN7K6JYzh4nYIUNFQu1smYlwWfr0
BiZj4GrzEnstRfDbsiA/1A4sYtKlc4LtcQ2Y7keIp3mi0EMtUhVhc/+tYY11JzVY9lo4awh75aUs
1M4Pe/HZZdCobZksiADMxE2egdM+6YOMH0aQVZW8SToDrRN3BvCq3Awq0mM9BCtZRygDdVuckCqE
3qgQNpD0WnCfyV4nvfBuWI+AXRXXhzSwGY2iUfdLmmrbKu02zBjTHtv4hEK1Qm+5OPeWYu9VIpjv
YD3RnpinCfTwcBP38fw2CHVvmtrsJiNAyvXA/pxEJYa7+qHIA+W5MGEnxdl8r+mt/ZRY0X4YVZ8T
bXzWGx3ncxCcEPvcBXP1gGUbDFzKqIoi3nI10s/0nzAqSUq37HWLs00UYuxg+29mfkVjfW/Y7eTi
nr7Jg17faCLzgNxIInyY7nKFkSPL2AuzKjjarAchTbY2N3PKSLmzAwvxtaffeY4D4VapLt2eggzk
4OZ2kQ556A2y1zoetLMhW1e3UnTwOiLUhvOtFdVc3JCfQ5AMTMocPpJxfirZLLiZor2wfI+b1q7R
1IKC81DpflGIpvZHZbwkJZpdJw51L5wDlAqWnd/Klt0LAhW2c3n6MMfx05AkH1UNWCte6ldRsA5q
FaIcq2V25iT3NAYUozqB33KjEI+D/HobwtGkbVcd9a57b3M7u4sKoKul7ctp0I8VqI1CSwjD0gAi
BcQhE7bDEV9ZlHFrDpO2y+eg3ba0v9CLp19KgJTLEhfPtIsucW+OJ8M5G7TeEd3MN8XQwRBRaGrF
Y2VsOlWGW4ViFTVt8zaoly8GBE6f+eFzFFWwjeuhcQmKgoHXgUg3uu7HqPXPNvBLxLbykgCL3l9H
8xKi9kfgOkrr0hrEiHclA3qyiAI0UCwUM4ynRVHvi1gRB8mczOaODVKcv4URRO9sKl7k0BjEAPUX
gLDhGatXWYGLpO54spnDKGBQGa+n8lFoXfdQmiiHUqTgYHXDo6rUt0AQolM3Le+GYqU3aZu7UAC5
McMU+LVuRo8xbFxhWbtaJ2x10HXbVxaDCa63jkoNCd7Qlz3ziJvWFoKMQCTbROb5bpkHloOQpIzr
Gits5TgN1DUduHPAoLHs4MuDYjwy0dVd32wbZ2JBmpvPDkUZxdCerSdl0HNVDcGx/4JDBL8eEN8a
UCBLX3a2xkAea03IYxcXW6NPzceCDJLePHYEph9SpuBIpPF9gqjuqKXBsc5ryCFl0u9ws9Kkp2Sz
G1LbulOK4ccsmme9ZKQDWyKjTSV1zf4W9KqOXbRpL7QT35SsqVnwa2QqACi36pxS4ElKwPbOcRk6
ualg+PtmbnR7XuM7DN8VbWELjzVS8mjsjvHMsfOK5hOZzQuPIitL7JuOnSTmslo7loNJJKUTO0es
o2exsLlYIBt73DTyczgdBOg0TiqRoukw6LusXYknQ6KCFc1vWEfrE1l40UPOdxoj0nfHcDopJptB
UwkCZImLg66FYkhkE+9d2Sd4f8zvpguBAexOHGlHULibbA1inQmMr9kt3CP6u12AYyROzk8X0toj
sPuiryG1qpmG/qRWxda0eodBHLwo1DJdK1mdvIiXOaP26Nmc1eRb2gDcrM66yGyAw2U21X4el/oU
5N3bHDXMnl1+NKkLKOFytPPwjk66dLu5KC+kPN7E0VNqT81JPS7Jua+peIQzIurcmRWSn0evaobo
2JnNscwU4/HKN27iePEXIJ7ZWITnsjcjShR1RfBrRYx2FEwgyuCsDKHyHkQGRVDjOyNgQgJ+Ttql
2WVOGbizUu6LkoRmJ6IX0iHgJNQbrVoQz5sV+ilYOWI7kvs8625JOTTOa1hQsUQjSGKdGHRncnb/
+tixKeC0Iduo9RVhM0ff9Ni0H7WDZDt6puI6n+0sRUszEncSKP2pG5etahX37APNswGv0h/NkvL7
+NRisfPKJCoOqqI5O+4dXNSFI/AEZufGNCM/1iPrVvRoPoxOL9iRdpDJCv0T/W3tE61KctVUdPtq
TfAEHFLZotn1nL4MmboTmKfAdGPB6dDJdrFJX4cDDipDOjk0HAIX0IK10UIMYZC8v9mLTCDE5Ohk
rnxCEZGqYCTRcXDQIqfTidxVKGDN8BlpMYrjCbFxEtcfiqZTXnJKP+Gk4ztxam+6cW72Cwuasy72
E3XbPcKDZ5mZyz5Oia5OGMjIW19ou1YU1OUTnQbEONQKvEmhmrBog+k7Ca28nJqCcFLjZFhK9SUw
ROPP3WtZgURu1fiCkvAwcko9WhAtic8iv7W339OKhGm1K5VTVQyAOlsT29Vo+eBN1rq0ZW1BrvaH
SRGPBlCAXVnFMcCAMPaKOR32E6/DXFPlIzjeyQIUT9QZetJGhincxdSX1o5DQVXA+NTbtD9OSnNU
kpngXGDU2wG0BVaAkGMRYOkdU17kszM75gWVEM4dYGqyr3NfhAdFrahPg52Jg0K+sWPJ7oUTLs8Y
7Y+hraKgFWl2DgrnOIHjQd7J4Q4PIhnnufPFKHEPrrYXtZ7ts8ppPxesj71iAa8ijZRoDMpAKOh0
6nYAMTV1tnedI14Up6OSH32q1YDVCDEcp+Z5n2tatLHCgMm0sLVLwff75z7xyuj4tUvsIHg3OMwK
U0VN/tcusVaaYS0rU/eCuXZ2gqMHZAI3MAmGnrBMihqJYRr3rJ7ECW/Hvjd9LPdHO1H4Bp2FKg+M
UQI+01GyGX/TdM+b4gTtsq/MHHGI2r8T6Vb5yK2Oia0+Slmxm7aJ0szs6bUPAsDgRBfO1H4tXtOT
w1jIQuoXmZYgQVKKxyDfT3MdnJxIHP/5y5u/ikpMwnQ0+hywSnQLhgj6g59b5K1NGd9iBJA6EXAm
mLGsjMQeEiOfISjZRxxxBMpG4Go61xJ99sFNXRnDHUsgopfMt01ln0W1dU4S0eE1Gr6Sw2vualV+
dDT5bpySF6Kw+Sn0KgTFADoi0NYHWoUZCRdPcM2MJWK4o7OtBT+KMo6OlR2axyr/vlCz+JZk0Z12
C0pT3nQpATRh6KAKI27FNURCEQRexQnfnrEZCf3wzByZc9KAmAgB5g789ibO+y8W20nXTtWvfZN2
lzo3lN2s5QuSP9Cr/ZLcBaGq35jdJ7MnuxI9hUFeJMvkizgozxIxtJnOytkgg8FY7v75GWDU+GUE
miqvnrQAdOra3wgwImdxiOflDqu1/rV1ymfQeuy1JbvcMOrZb2Urabs8mFjQqjq41QLEcUkUftVX
VWhj55+DHFK3n+kmsruHsmtnrmGXKVHFx3TdDragkMAUYhAkExyPWGreg/6Pn5yJZGwnBUBbVRbV
DmGBaRoTlCA2Rk7VYL+mVtM5rUc3q0xGyWiQmFGm30RY6wgbug+aOo99q0YIN8ejQhSFG4726EKR
+qbQJ/cUIWZfsv9VpzrggWTKEX4c/jjeiKhCs5vSTjDLwn4IQ+M9n7VxO+RIsUEDRxsjWJJdJrUv
OfTwXWPSNqsMQS4F2bo9zZTHgJ467W1J1s4AlG4yR1fRn9gQHNndeEXgmBQ9EKvR7wm3JJRG/AqG
ml4q4mQHxjdh2rNLB2w5a1H9NUxM/SDn5b1l/J4Uo+PEZAHD1qDgIs1dyp1GnhLRRpw8ElegAngO
ib+RxsrSTgC0mb2UuD0Y3EVJELySpATPk/587JLhmBai/xLrh0jwKttpxReSy30Xa9FJ0YqbJuoP
wSBMf+pbNrIqKd51Po1emMQAAVqjPFxHbB+F26nvXrspvbseY+xIfIBVzbzrqPw/Sbn+n4zhFesc
978ruY4f+ccvMbzXn/hTy2X+gWAX1phEnMU2hFf53w4ui/Ay0yZrzCSIF3+QitroTweX/QczK/4t
gxd8fde5gj8dXNYfSDBUFEqq4eCkRMN0VcohYvu3xgn9G8q5//z+Z5PSVdH0VymXqhrSMTVDxV5m
Wava+ifFk9Usbdy0tN3SIefobQAsvdGT8kuNt2tz1QYc5qJ7GKz+IdBRS5gqARR1rj/gq73RBpJu
5oqNzU838G+UWP81v/HNUJCCz4K3wffU10Xop6tSCCwxJ9tK/HEamFv3CRKjHEnRyjCYq+lB6uGH
2SefiRlfnOx+ajM/BJgGdv1Fm8aXAN03p+KeBkf4qYXphx5wHKKU1m0nai0mDu1NgYmoi36jf3XM
VVP5y/0UuoHAbtXGaeav0rh05ouVhUx8IIeLp9v1e2amhylrq31uowDry/FIqeZbqqKOaHJod5lR
3SSNSR/pBrrqWTrTJeLYnFb0Vlp50qzqNu2dt1HIO4QW26TAv9BZ5zlOT9YofY0kZCpZ574CgZ0b
EaE2hcSZEc9eznFc14OXiGBWgtnVkrIMMdxL+LRYNOGr0e/GEL0JYkJvlP2DUyKpxSFlJNwoVRAi
niGWplhxnwXHoM8uCoZjgsfxl1cYwqNHrf9QOXzMMYkjpkkQDg6UhCM+6p9C3UzqV6rMrqov5ia0
wzeVgB0qAT2UfliG9E9pobyknX4QHTVCtr8icbvwqOnWpuBzV+GTrIetwumQNna6AXtLyV6rS0zM
7eyGy/xsZGBh8C0J//o39Cn7rOuXucR/Ai+0h0LZXgq7eAraLvMU7EdzpNC7W8c2erB3TqgHiKXE
gqnJDWKY2wSfsV7Fb4Y6XvU0IBteSov+mrNU2wFtV6j2D5CaU1pie9WsnhJtk0bm90pQzwVB2a/M
IWnedWAlN+rCllSvE/pdC6qAGdtOboXfW6346HUOPcmtaMx92w0nGB5k3DQK7faGcIgGwLdtzyPa
W2AxeYK2L2+W5yin3gKt4aNN0BubJrFPsfMqluhMK/w9Sm1yLOWWfQ4JXDFfoAjjQ1CK92osPkap
z1uqAKtAEDSDQuh8k3BllqkiIMChTGnwuZicYktpZy9W5rhhfbMcarXXf4ubneLsMFDy44YJrbHy
R3X+glSV5BjBIqk6MEG6/IcTjrea6dxZdE8qNuCIbtvhYjkvMiPhJoUvTukQK00Y/+AXDsXjHwCM
aUo2PJNRm1DHpeQj2WnOl14T/AIxnVWo6Y2JblrYjAO7ZDtsx9lno2PcicKHXA2I6u05+Q7rN6XH
lbJF92LzXoTgSzAUst9D548t8VBqGlqFBFWiEoF5HHDG+U0wPRFwQxM1qHZ1xj/WB5JW20ifbuXX
k75SwusJHyLCSwApYzFi07nRM0ahvWDkoXCwHQaaEn1BIgjBRZOiv+hN91IJijsZx0/CgQjwa5Bg
GbW2LSuGYjXrmRtN/GFY3lUQ4ndTaNVEn1CkHToImbLo/KFE3zKZK/u+pKZU3XZDuy/n5YWyQkcQ
CJQMjE00OscyafygyylhJe0tmZFoqhp871nNEU6n6HEN7ZvM5t4pLGyhRYBPKtkuCVsWkglSGrTO
zagSRuIU/Jg5zi+jTF/pwt8MFcdsuErM+1+theSnIVz/hpJ+pMv8kg84jmYdkVZa0P6aMu0usuNL
ZyToHQlRs2Ya2phHh9a6NGq3nnfWRysvoMB69JLFx2r7csLog78+ebw4p0aU26ZQcs9WxMsy0i6F
Go7nbXpJ0tsQuZBLSb3b5tK8JLWgBgmzAotvvJKigaU1qe4HhjL4inHbFPlHGDnfQ9yVc84rVcc9
6ShkM24YIJO9S9IV/7lSRwkEiRFqYj3FJZQb/N3UsDkaOBCfuaAMSekmdTKAqyu+tI3Sz4VEsYgQ
CsgtkvwgJ3iJdRw31EsIl2bBaayECoaD3Wqm1MxSZNXLS5F2zDfrbEvoMXMGzw/ljhnTRY7F+BIV
e9nyaFMiOoDAYx7AD7wBOPBW1hqrQsgXr432aVjEnRJaOfgW44doqo8MsirNauA+SaNeUAjeVTpP
U/DPr6jxh8jhAU4xWC+d0czjzL1AnODTIatUNL9G0E1nixGtTNU36idgRz8pnnXbvubrTqq+HwY+
IV1jXpokfkqzGS2kBDqjdbcUzM1tOIwedrRuW1C9B9xGOlBJZf1626sgu3CkjvBLjA8iHx7kSKY8
dIUyH44lTZyWd1pPSxrrGgZZI+8uS1bfLXP3sK7z5dQ+aKxMmhJ44RR+BT/8YmcmnkX1BR/RtyLW
t+XIlSVgg32EOE6r6N4Q4Gqoutcl7Mj7SguOFsvLVUapD9qxo77VJwzZzhmXTWTiF6SBy0o1Druy
H27KH2HlXCaHO0q1tjgm7UklF5zN//IMY5kWWy7PY6DvAiIDMHvwIlW8mEVWfzMW7Gcy/RATnQij
zz/Y63XbMp1eRB1+6KrmJ9I8NDlZHxFPsKGcl7WYMRaVCDVtflIlX2GKgTWnTUgqHqiTJOW2VGGF
wiDGNM0mixM2guLBRvtFpWe0LKBPXEhg2uijkLomaHw5FPH45x4hV0h98To8FjmUwKyLXbgG6CyF
g8zmoBW3xBQaXHVbuiVKh6Itjos5Vm5hleHOiUjosgjOyEL2FSFauqxVL5xR8F+WNA/tLP5EOk0T
imjJdbaMabFsev7BrmIQXgeELFlHK6U7d0njqQQ8bEAHd0xq2JY13mlYeZWvDIhx1Ukh6E03bH+s
etyyfO6aVz7Qp+LD9krNI8lUXpIrUjoxBg14hfJw/WC1Zsgm2ocoy/w6hq0sw8Qjb/I4eB+70dVq
U/iZMfIuxXCDagquWgi0u4QqzS6FiC4cqbXO6Vf2wW3XCrTWzmeAXPlfz2BK6udsng/Q19NNl+bB
tsh+tFUVYzr+YfH3kT8zli0nOI+dSjw6wOvazu8wI+xM8PZxxCBff1EuSJRL1I90XeU5LdaH0dEI
ImWm79nCDYKidVL1LzkZlZurlDpRKrdu5ffcUsJtm1SmN0yrAx9JwzU+RK/o3elIkfRkto7zFN5M
U9LuB4FZVDZfAtvEe91QKc6LsUR53xqeDKkfaf2B0EFKWTG04ERTdhgb0biNItv2WbSfFvIAMcIL
X6wpcVp/owi9dM2Q3X/DPJiwuckqa1uyUebJZo/hQiDg9fvNznIfOXXEeXREwIOndRigP+llmG6w
8j+og/FJ4tZ7oXTdvhkW5hf9gbAZbUd60nlOsM1r8sFJCpoOnUWXC60fOxf0tmpq0UbYxSuY7Drm
rXEQ/piGBLzyFENaROvaozVE49BgpG/bNpWPkQAqetuusiG0sR90xkApIW2DaA5nqU9muvSMIJm9
Iu1c61oqso0eMnW+qtfVyfquf0Ni/INJg/l5YpXQ1lwgjhM8LSBlpctmtkxtYnEmgnAam6YbB5Ag
5K28vozjnH+AsjmlRfcpe0E/SgsOpd4wPWLo7zTn4GTjp7TRMqznBWNKPiwdw76S2k+UFrZ2OvLS
Maj1jkULxuK3rhzJguZZQLDRtl3n51NWerVsmEcn+7WMAtpnJXFN5sO0TrOxxZ/oTL7btMaIMmSn
oqWqNQ7M2mB775JheePVvYvGVcPG3oP1wwYRwEgVHVfCtLqtCyRu1z2qE4tXdq7PU9WifF2YQTFG
Iu0MTxKEobPY95OBJEPy8sfUepCWkNWEfKaio1i/N0WCIY1XOWiALahmvs1jvjUtWfBqZFpkc5H5
Kn6XKa4ebUeQ5WuHgOyV9GJI2Kq1wZ2JmdpnzZk8JxwAjYyv2rqCZr2o0AW+TFM9EzF718YOkqNm
cgnY/RdifgkDzk9op7WsmOFX0AtICga2Xc6dZ9r9tlqywgsoe9PEBGaIa6OqeeL4Xal8aYtnAsII
uuj1CqxXlRGLqJXieGINdBKqs7aallDIXu1Ag2xK6zrp10ttMeM7yfBuQZ/fNBWTNh53tP0Z7Vgj
tk89xJgt+qVXRNbXjbCd2MHWHr6NdGs3+chhQRpMvd0lkkhEYyf8pF9Azdmp7pwU3dAIMQPmWvgU
hcoT3eXzVLAYmzo8L81htOoKypORHhgyExeSxyXMk7ewU4XvZMqDGRZuqsYf4cCJRuqlb/TUrWd+
YzJTsKuZHwd8G0bGwawd4w+dBS4wuiNrIY2LitkfvvSPWVfTXUiCgaKsrgiVRMgRbVWQMhAUi81N
C1WONW3FyXLn2Ai0b+gnlXEdRut/FqQhKEif9Jpl5Pp/hl4IXzGtxbWmN6R/LGMkmG8neGk5ivGA
/r/el5wMJdnl2pxExCiAmFVB0DbajwHjMpQqoKZX7v4kxabLScrK2A+r1Bo3piMm2F3INEsrpYHU
L/aeSuEmx9Z12wFGQKoH+1Jnw4jttKPl7GZYfFyaNn6aIRMRPcI0jTbYtp3WEh6pxrmlFkcna8gh
Tf0+Lix3NjPhN51OjLRpn6OMAmWf3k0jylQLXx/apOUpdEK/ja16Z+isiWE+PBnxyJjJKFqLluQr
Wr0WY1LgY6I9b2MmiQcE/4oNkMWupjdHtDV5PEPmJdosOfKzrrTF8EQ45onU15H9sbb955qN+LUm
vdZsIBVhB3R01RCQhf5Ss8mIm6wcLU38nL6dKqrXORjdhlLn0UkYO2WovLZoELwo7CZ/bkgvXdKP
HNcLQnVSulY4WTkwIK6X9f+rksKABfq/VyX/TZi6fDSoDeK6//EXr+n6s/+uT5rqH9aagmCrEMkd
7frc/oOY0oj1g/INMxj3qMUj/bNAqf9h21QOHXTCGtIRyWj4s0Cp/yGJtaflCqTAgNf4fytQ/hfh
lBYbw4o6oKNJPvAXE7NjdJlChadwNQSn7yAdAlKrs1V3/F7OEROLyrCZf1OAXC//L2U8h0+l/GgZ
OrB64K6/GEHTKsmFotgF/fLXfn62tAfBCVdPYfGl7xHbbdhqIUSk4rliYjObbal8vyQ5CkuC0Gsv
YCnRIoI99R9t/iw4VMePDqllAbiBTW3t5/apty1QQs81eCFCuu3oiyni37ySqxf4v7+FEILSMgVo
Vax215/KqI1UZyZdYo8LIu6L6m12oJbYzKHqOQU5FwjV79vwzgaiVY22ZywvqEEQ2zJ1cCyix1OT
3Fs5XyysHaZd4mAhOgXzoabj8cmPUVr4aH5r86uWfBi0T2Q6HWoLl7/EvF8RdwnuCxf8xsg+5mjA
BPiQfiX/kazG1xJmoZ7rnuxH76dxzrlmDsvi55L2rw3K66OzTWstjUuDyvtfv3TcZkaY14gQe47g
MVKc0iFZCG9ibn2ObEDzwNoqoeH/86dqvxZ++VjusGqv/muVuv4vIwbBRhzEvSxQCeF9o9pgUABz
9npQHhx4l0Td+Ep/zHNrj5PHL+rw4NQCbtmqylZYrFdSx/exfyr6eK+fLYQKORlM5o1mEdLUfhgw
sBxqpv981X83zrlq3m4iUOg0GL+U/5txmBe+V0Eonh+2IUaB0g2yw2RTyTE/W1aXrgVUH923E23/
fGMGOr7HV1m+0RGDa/0xAAwXJozWuxjEYT9z8n7uQvK3PMROayDRtlwdUQpHBDN32+bJkk8xU71S
NSfZBL8Z8X+DPOBqNYJnViYd3flfFqGhi6bJQnUMTkkjKAuJRd0RUKe740x/tjQ2TqTt4Bqh4jAP
MLvOIDFa5ftUvAoO0x0nWANBZjVty2n8TW9A/M1M9pdr+2VgjqU59mq7MDC1pyUafAdX6MKeCxkv
oXbsFZpLl9quCv7pn5+y+G8qx1/uirVe2U/zQMtlRfSrC1yXuSuQMTVLTMkW6fFG56TScG9kPlJO
lNvAMt3ffPo6hn5uiVzfjP88kysz5KdPV5OhybqWT0+r2HNauM75nVY8qo2kkfyBcmzTsl9r4sCj
SOqhYPrNBWjrq/dfFyBJVXFW9oHt/DINUrKOcrXixqPg3oyYxVFOEtm1Ekhx5TieXuZuChuL8Dy3
CnJXKgQWUDDsrHfSxwlDJXPyVvB2rEVcC6SrjN/YT+O3wR4F+g3TmYbU9je37W+WIKFKCI30By3k
K788tKFXHFUxBjT5GX2RxPHJAtldFKSNBZS9BApZnqPRtlC82JhO2ncrtTbsuY4K88lvrmW9Q7/e
QSktzUBAqq/BTn8dQP3gUIGdu8KNIVkRoOX24zOoFKtRN7QbthNuiORNAb9frXmut8EU/e7F/rvp
FRSGLmwkLdCGfrkb0kG5Gs6wi1Le2CA1d0M5unHQ3ERDdKiWM1Fsd9QiHh2jvBRBflai49IoKC5H
lyb+DtC3X9nRt9/cl78b2rTHNBZYmzCb63T009CulSLFrYo8KTdIN4nGQ9NFB61CimMZF7Op/UqU
Jw1jDsAvEBH1vZ6Yv6O8/N3L/dM1aL/cGaqubQPOjg0SEtpKjzYadyVN09c2LPbD3N/Cw8GvW5/6
9All6e9mtX/FBf0yONghaewd2QvabAb/OjgCchBCZ+DQWE0OLBv0FeSH5/TakGgrwC7NSKB/yrel
3qFyZqcP6ydeQj+c5Lmeux1YtotjZV/iUfhB8xhP+gF9usuHbTUU1uU99Ua3D4kIZ/NkOj9I5PJM
OBhEZ/kSuML6R0bS7OCRoc8k/nYR5yIZdgNWWnvWXYdpX8AQtJeHCfeAkYaHSgCcrPN9DykIHTUJ
52CHVLJO+iHdCzvbD1YMXtdgh2YfCojajS2P+hLdkcl3KC2dbpDmr5+1KqsbdGx1SBx1GZynPt8j
EN6nUvVpcbpSD7xGCzyVnlbZqv6Kze7UfN/meJnsRzz13gzG3ApgW6+NNw54eQZ+TOiuqna7ocWG
zJ5L52Tu1A+xyWlxULzO0k7osalRpAhCfwzACPiJoxD5PuH4r4uDsEMIkfjJDOmu9yqKzqJ7VdPv
lZnt8zG5x4601fnnlcU8hHScVKoTKVYkTaHlNrI31N6nTmLwiDdi4blo7/CsgTWRpq2czXAjxmSr
cfOJSvdoQ23b8HWeLk30vtYK8xSp5pzvLe25D5staFs3SN5rQbyOjh9LVTzUqdTdHbRyYjt23QYH
xraVOc1elu0U0f5UeK2an8IFzmQ0EgM5HEwj2SEZdVeg6zznX4Lx4qhsJHJ3GiwKLq/zeEBldJOW
utuNxdZhjg6oXplVTfFQ82EyeRqdmDHIt816LcztvQlcmrtKGZ2oDWi1VG0mQDSctuMh3w4pjjE+
rsi/p7DCAH68rGSISCsvVC9purVPQrM4wKI7Rld6qUrjHKg0fEVLljLJTCpx9uxElozj+sy9M98m
yK79YuIvbrbym/HQZ5YXRW+ij/nSDwHyTZ3CQiBJM1FR3ENQzxBhGSLcB2I45r3AoBIjl6YOi8bU
tm9EU6ABZniLkzVY+zKhCCVJOoa6LxjY0MvqkrLQnWk+2VrthRWMFdJX4U5CMWEz12/aFFzoinnv
cHGcMMG4FJQpU18XQwt9djnfFeAAx6rlxj3Vdb6dGCoNe+y1biWs/GBr0R5jRIV/SOkXXP5AJs2H
Znwz4DDWzhoYCQqe5ljacGYgeQB3sRfh254capHa6HVF5Ul2iV2UeAawlA4IV4IdsAZFM8hlYxVv
9XwfL4AU+k00Vx5k3G1jaJ4SfVBjoQiELAJCgWU/t/bg22jSMywDSzlu8Bs2kqAkeGl0XjVPb+xt
R++3wa5W4HNsMiqsdMHjcVtabMNh+aXznZF565MMGSxBdqx4C+MKeCj23prno7UFXcORRlUBx7H0
VBS+qnPOq4k7b7lOr3tpJP1gDH2xSA5MOkqAcFMrsMa+NzQdFn4g06KtsL9X1DDl8p3t8sxdDWzC
Q+U748HNxHOHA5RCOqp6Hf9IuJHYRic0/H1EFFJ4q3YUurjXwa4bUk9LBr/o2AtUpdsH30A7uBn7
y0jIHTFheweH/MCFoXk75vSGACRSFC53E9I0oy39euh9Z0i8xCYRfbDc2OT+TccRPUYw8lWxjBm9
cFUcxnL+VFN84cBNAvrpAzOa0q0cp3RvEEGqtkdpy124aGR26ODsSxfsEgNMxRlGNAzzR4uZsaN3
njUtAfPgh9mHzjTVo2o42aRjU3TdGjBZmnbw0jzd0A2iIH6JSnBEDjkQPUiD+GboV8zmUxuCnWwe
Yv3FCB4trdmKqMSbgHXABk4wAYYN5E4ovZfBIy0b53nBxj/Kr45BcI7jA1uhJWydy4R0e19p4rtp
UfyVEZxO+ZYG9NoP3IxRuet5a+ymvMTW6BXTyL9VHSpkRiGa5VnQKNEA1BUHncocPJPaRlHYkvbK
DTXx5OkjVfa5P2m6ujfApehL7M5jTiwwk1Wd7ToM3Emm7jMcv5VKyDs4KZVvEkFmChgjPXzW6TkM
XtGWwo7n23s1fM8Wi6+5PM8hbACZ4zKm1o9Qp09og8KUqbUn2ilDnJNyAlFfT70irryWfPgaEH6f
GX7ZouTvAfWn97IKWZAw6IU78CVuoYjXvCXkK+13gRLsITvstTJzYXzu4tA+NIl21IJgjxh/bR0n
g+ZX2rlmKqICj/axI7FMfazIAm4ZxPjYH5XIhLl0Vw2mK7MA9yRrdCZOkRocYnkyGou4a7T36aqm
DDCsyWPT6BdUxySFZLt15lpq69DOqr8uwxSfjtkg8Vm+ttniSRa0dVWm+XsSBeka3PQUxT2k9GNR
itNAmaUIDLeH7NmIdA/m4jhazU4RXFRObUeVx3xpdjLudsABPd46N9e4cHYWgh3B+v9CGM/riqFy
5escWdrS/R/uzqy3jSzb0n8l0e+RiDgxA90PzXmmSNEWrZeAaUsxz3P8+v6OshJlO+/N7Hq9QAFZ
tiUxREacs8/ea30r5r43ZPg6pmzODzVny49vb/2tquqHmpeKhLaSG1GGYcZq1RVx6ihTmZDbECZZ
JRJyHOA3cfqG/CSrJYqotqwWBBTgLS3LlxRaRy93qWJ67hxlY5hsT0LZyOqm7/xVqRwaRz9miXYo
X5sCLESqYZRnhder9dBUy6bM5ogUASKoKwc3TdGLhdWxBTrK0nGPNGhWEoSOTmAVme45adxz29nn
tlHQKTF2D19VvGay0PIR4feLQLW2QmiHFOpb3oIuKHjTjfgyRpyue/JN4+Bi9fpe/jnUdOYnmF4N
94YKACPh1iyTTTSauwCsRCvUvR8oFI760a7YmatihxYkapWlOXqEng6vcc+ITjFOqR9ssVueh+G7
XxiXMrOXtb9xau6TQN/rETyurll/tH24JlkkaQ7+XCYYXjK+oBnfikHhqXxWmN9MFB5x/tmgCW8p
Joms6UWGtFhmttC0eu1ozdrivg0msccFvcx789Rhpcyd/OabyWFsULF4zg0CwIaqciVKYydvCcBy
5O8RQzJ6m4FM4ojHdTSQ9pg2gnA+EZeoFqN79ivthSZGMNOYVM7AM1AWEhBPd6KkPlU971bmMT7W
8krHAqJyqx+58cKIbTj3UCKxAVt0uHxQRU3Ne16+iIi1AMMpTuq3kMpXi1oIDNNao1W61bHholJD
uIDlaU3/7Nj0kQJMoseSYFrUTnfPAoxAj2tPqsXV6rRj5vPiK2PKd6HqvesFNaiivnAa3IZMn1GE
Yw/3zk6UvHH+3reW+q3R3IPwh1VEGzGuhlMdDq+aVV/reHhOqMwIVM6Z7Rh3JY8RL56jSV2Go/ot
U6bXPqiuBoB5+L+znuVAyE5Z2h9ARj43GdYInbqcLWPuI6TDO4lHpR6NA53Ab7qXkTFmOZ+bKt+z
2x0KW5+rYngdeXFcit1rqWrPHu8l0L3F2L7Dg3lC2Xcy4Hs506uI1JdEs05dWFzVsvzkJzx4hY57
Suzs6BEhn8P69qyrnF1ssePY/ax5TFtqIEAGk1E9jS+Bl31WMbtUdnvXq+nZqlAS9Vn8ZVS/GEWP
VzA06pmisUAlxjEn10Q+nwT7bLTuueEx5H2FecA6VHH6qNSVZcaXKeZ21RQ2d05S3FCNwGCY2jvV
11ZlFb4mFFzuLeLTQYZ8MPNwW3Cbut5Itn3F5u9PL4h39qNDzxdYuafr+1RRj07IWEiFLECCF7Zy
avlmJn+5HCV9anpnl/BV7H/bjie2lbWfFq8MWiAmNwuoJBANZDVhJyMLvGfOPaQDk61PNm9kuavh
ndpaN3OVF0ivnPdWWvlqDAPjMn8R6NXei5L1pk3SCx67LwPJPOT3YHbdaGgLM4/KbJwbpFXVwQNQ
6NJo3lGczftBoWUWAk3C6DDnLWKrYRAaoD81w0tfxBu5hHhjmMzqrGbL5vFnFghHDXstzWDe2vR1
Giw4CuoKmP1avpIVUvNyNpSLVDB9y8kCixE/aeqiL/xVc29tNjtd36GTWur4O+XSnaYdgP9FEmBp
TU0me5wRInPbxfTVOFbIE5TchGQnCek0xzwOafxXsLLEBQUepOnU1VZyH60UcZzSdt2CE5fbYVRO
87yt10zNFm5ZrcVkHGPNuzUKRWHvLTsNr1VcrU2ISKIrlnRSV6ayDHUoFKp7HnJ3a1Pj1wqnLLZn
V7/oqn3KhXnSgctYFK2OEW3Kpl7HVoabgrCpmvWqSDeOra4yW9kAVDrptVjsAG3s+pYJ+kRpbOIb
p+fv6MwluRStjDfKdOrzd3lwlTuo33BGTps1qbmHjjOVU/FBm8ve5o98c8XplEDIgzziTzmnTo55
YYimaFBXRaHcRFhdq+HS9vkmsL2bO2EyHJnq5CQ2Kc7VKs3dNJnIRpq1DA+elVm6FTbgb9djMu8X
ITeZd7CyjcMIOig+yUsyuaHsio2ZHcTQ4i/QA2Ce0fWl2hqENp90/ssxviVXiiMyXl8+6pzMcvJw
ck7Jk827ZKz8MlyV2JD5GIAqoc/io5UNCZWHv7C1uV9xgkz+OGGa3E3ySJ9jQY3kWld5G4TiH1/j
h9bMBRgonGrdC3tr2fpRwdau9u48M6qlrD38hkY1HQI5nPHZSNDiMDet4ShDswRFPSKD4UFdjykq
ZYbdo9gB/zlDiDkUgq0ba1XLqLXJPtFf2WqFvq9KMHceVY6pH0uTXqbNo+uKU+Zb2/7BHUaJtPQF
UeWWfkwLShkQ4cDaFrrQ93YMJhTyVSJ7OvwgC8Eg22Grktc54KpVnsY4uUTm+CrvIq1L+fDMLZ6x
hbwiG60eQJk1GH0BlbJ5LyRyEOdtb2yhfiyCOpSnSW/SF27qLeP43BTTTL6FIcc7+TQBg523VOC5
gpAGA2JA40iRMsWU5gFNH7mdYHGdyycwNXkaSnUlq1ab8bl8sOUDrkHLrzyaQjx5fqDvxialAyQ+
fsZHJUvfA8jkPPFOxZQejEAF9ETPJg/WmchmxNBvR218lX/H47FUsD/aAOJ0+ymCc18HJqc4c+mm
LccyroxXklco34ca9oDqYaKWHRdaSJPnLht+G8MqPmcm95ZsySnELsqulb/+6Ez+R2Pv/5lcZaHS
hP3v595P7VvV5L9dw2/5jxPvj+/6c+Jt/k5dymjQEjqDa81kXvDnxNv+nWRujDD0ujHZfICX/5x4
Y8nB9WiwEFo4Uiypb6jZD4L/8780m2E4ZEfgwQQyEaxr/0eWHO3XsS3mXYTzFmUirjlm77/glbOw
87skqtE/lzayJJC3DGXGXNlljrWqynKr8WDimoV5CE6ogpMYjGd+TQhsxrKufeIeS/i+xQaB5bYO
ZeSGEb1ZrXco22s6jnvh8RTyYHD6momi3nqOveq6djfm1kJThyVdDTqs3dw3yJYGG2RUKpnlq7Yu
DoGKz9+n4WkvEaE8GfiJ0dGv854eBfS2CSZfYmYAUBH4lNWOlZws53rlE08qMAfaVv5kifhg9WzV
GsFrYwcyLZv1EPjGhmS7wDnZLeaULMft4j4ZvfcUh/25mY5W48j26qEPopviJ0+dY22zmMcSQRH1
70rr4cKbHLqjk0gSIn3IPnSMddsOa/ditWROY3MQBLA18TzGkhJnTxXorVhB7pu8Y/DY9F3+TLYR
PnB7pROOh0fuAEoIwyG0ONc8EFfDFtivXKU/G9c+GE4tfJms1zeZ34EWgb8TFn88yP+tQUuX7fsf
u+uMfxwh1QjoHwyNedDP3fW+MHCUamG6HMMtLG3aPclsMmmktXDqdPIMCn9hqs2s5ktcUFkBNqC6
uAq1Bo9Gsoser1QNjT9fDv5yAwiQzvd34Vw87LfDWM9DooNrh56dMSHPtRdZOUK7rP9hhCQv8+df
g9wxgxk5MySg9B8+tB8mJVOP8QZnkr/ssORTlZmLzksYbmevg28demaeU4zB44dH/+mPH/+jFODX
wZ+DXPHHF5VDpR9etHWHCbp24uMuL66tcR+YpZfyiOSQPPv3L/WX6a58LV6MwY5cC/6SQtyANsiC
JvQ54cPfRYK68PoteqhFi1ilNMmsSZQINt3dEsrj719b/Dqe47WxFkpLIMuPFOr8/HtaQaHmExxJ
8OjKjl0sSNRdDCNPhbsgBy1Jsp8KNB4+p+CQrhaFrEn0AdrXT1WtLVs3OldooHOlvKXikZftIQgv
oVIdUmd4+vtr/YtM7ONascch0NBsnbbfL9ead5oL5h3+TQzxjf4cNsh1FInLZDq3YEA5n1TPLEoR
zbu9Xbt3bXS+lc2+gbtG0NQ/vHX/9eU47AKuhV4JYMLPlxPCUmckj6W+VNj5Dbue5SWhO5Di8rG6
0/ZtYYasvMQ+ez56vyQFCU4J5acHE18Cpe7zP7w/2Bx5yV8eFRcIl6OxAeCC/DVDQ89wD02GB8Oz
4bMrPxdmeUpSTrFotV8aIQG178xAbrmJGBEs0QR9cB5bJoFWeo26F4kuWJF7rkeUWi9Tccyj+LMh
A5zChDqRutVP8T/hF77JLDRm45Q73dysCRHpjeSth6Mua8ZGSx5BZN403744mOSdwnzkOiGx6aEM
zYuruSvXfziKdaoQcHeAK2vODlkxb7rpMjBR4BI/QsowSptQnFBcHgWtfTPITq1lHSo7eWRK8J5G
xdbVyi9JEYykkWH7LyrE8DqIIO27KXcHoYDzrau7OeWH0dMvkx6TcjShqeJ3jUOL9C7r43f5SMfL
0ai3vXExbP9Ta5F3lBz8CHVxPXqLtq33VWaeAswjmL5ncZucWiN+l5feEwvEEZ1ILs3fD8hrXZZ/
ZlJWy5kxFd9r0t6KQbuYI72SjH0u4OPJy8c0gJnP7ZNdm2vyWR5djsLfLJHwm4n3pZ/EEQcHoUo1
iKnAM2nQGhenjNelZmFqHGkBdI69daryxXGG+ai28NaSbD7F5s2K3EsTBA9lbO4eGexL3olZFCHB
MiSzLay5K4AHHkZcPLoOuKTmgRrBjqFKN45a7H/PNXZMLX4Py4Rhkr02Slqp0ONu/WRvSW+7tKm5
F0V5jkf00QobZtzQphbTpuma18KNmVH6B7shZA/PgdMCiaNDgTm/b5vlqPg0BTmzhsDPljnSsb4j
HYozAjb8AnLTV0IPBbnY1qnUqRAm0/qiepyFyYnetgNYlY9rdcSw7CBmNw0C4LFhsKOq6iG1v/iG
SWBaQCB13Om4IijIy7484zM1Av+TwLMxy8r0YSX2aeicUz6mB/CR5zp5Twtuo1Egl0b6iM45vyh2
sAXXcU4j/gU7LtqwqpnTB9ja3MGCRyPWae0yw4Z0j7Vn5peuBKNHc6ZNMFotgWzaog+DOzWk10T9
eNLgDxHuMBxcu4fBYpOjYoM9jdOPp6Lvvw1V9Z2fSNABz4td3wvXH2eFTlZm31KdjFe6aHyCOcyT
AZgBuBT4AYzyuCLPhi/aEOllGzLhUPDDPSV8b11vmUScO4kCkrCaAdo0KLXhCj/k3hWG8gfQ3agn
fqS8EVUmmoViEb9nsKY6NrIJ3d1ZXfy10csveegnkI2VN1rzvqLFS7tmCZRr7Ugl1/vwXQz/PXVN
mrROe9Vs5Uk+Y2WWvDshmXEEVcDpffQIlfm9gjmNCm4C+zvse2Z3owXAuEvAwzBWIbtQXuNHYJne
mXNfy14N1P2VNr6ZkX5hu7h1gXuqHWbODrUcdgjwFjTMeCeI9F5nikf4E6Dq6MkNmjt1H3dyAmjI
Hb7kpK4tPr4a2eInGGOcnyMuiyUuSN4FTkHFdq5mRszG2FjBH5dWeclD7/QzKrW9hz+KhA1QF05r
H6akvcs1xUv525Fcb7tBxFknp8nQL2WZvKtVcpA1r4D1+uGS7xJA6krVb+00J3/P3ioMvjOgFUjX
L/kwfSUymW0jYwAkaU3KzWxNgrTtrWrZJ5AtD8WlXQQxVp24aWVJ7RUWfCg+Mz21nyB3x166i/2e
7gBLvRrF7641HNvKUmZ6pzXLBtcCU8UrnkBO6LwbTjSWG5uHXCufoIV+U90Wa16jCx5bWEY9pXTh
T9185PQvP5hctw9DdIrlTlMIlyeWMCvXDi9FXu2GKaUOrlaoz3lGuIFVM6RNprGZ5MxiRzp+ucYH
1lrlPcz5AQFzW8wM8H7rZ7dqjvTO54GKb5VdVWe3iZLsBO/5Imdeg2Ox88hwJNCAGX4GsDeRu3Fg
ntUuCXSJq13KkKy2SDt3nnEKO94FJWL0XBbpIWvSR2h4eNr9dyIMb9DVMjvaq215l8F7M/l2RWqy
1DWcQUgIxk6HPSvKeVvdaLjeaL7ck4hf2scFxBqLcCWN382O5yCZ+NGVdcIJdVS/yv9Xqu6taLtv
RXaMtJMLrp9inLWpC9JvZXlqG+Mi37uBBVb+pk6n3NLWvMgPOvQEN0PbgNvbO8G9aImFNtW9Rqay
1sl3VS4bjnXSBQRrjwdbj33kl5l70kb98nGFwvIfrs9bNNp8gxqmD49IT9ozd5PcaUMp7ooCUlZ0
PE3i4GD86SIdK39fwp9q9O9lOu48i8m6nbELjK6xtFPzuavbzwQfNBz72ABHmNWt5Z7Jit4nWiIz
CPGMsR9j27urfvDIdO3ipxNTec1CB+DcqrCUEajAl1Pl1kaLFOfGTP6D7ufvhGS+qp+iAr69oz3b
hn1L+/w+tV/tIdzLrVuWW36PS5Eu3qxJnK3c6KOUGBba2PLry8Y8EUpwKaC1Z31xHSxtz8kMVYL1
zJaO+ZW+KXD0PjMu8aWsYnZIvr3MuebS5AZN3OGpjDAA2iQUcKMWmA/nU32SZ9VR3nqx4bPKS094
XmpQZfxZaiks7KUky1IIknKOKI2M7RWEQtLZDeDnxIGiv+ll+mnjr21UIcsOXoaCSqkQr6SUIcMw
rIXRK88f1NOOYHnHD3e1ETxMBd97z9bBMHSJK/bew3WadUXykNV5FClv8WTvBdjJlq/+WPrJ6R1T
Yi8n64uWsb3Lsj7tuKFMVSMsJIixujDZVfpDYpJKmU7BFmbrZQiMi1uwTTq2zN2dy4ZAZQePTm/v
ea9cIv9CPDUIRoMqxLZ4Bz6Sa52Ai9NT4zRhw8rA7dKH0Kg6P/YjpWCdVpzbELq3UFXfXYdwcACh
Y8huU6JOUgZx8YpVzjyJMjWaycy1TO66QcHHovCJeCndx8h/LddKTWAeDwkenneUJqfGB91Q4cft
K6YKZse9Ho/y16zib1Nmv9UYjgiLoM7N6VbOSJTY2EGCrVuT5NoKYJuKosOT5qvKai6dqN7V3kMa
YdCoL4wtWo152Y5YeYiXkHmfieu9DTgbs9757FOcIcZYO0n0XlQUA3rGmjS6zE1tYK0m91ENZdNT
xSWJqRAq1UqWgq5FyQyl0vGMtf4j6cNHkhjrAc4ez9xXz6UkUwWPsmeSq1sXl8lHScA0K6EMcRlf
eqOJWEig8jLPWqg9hTYbW+HDWfKA9Hzcslojk+PovOsJkAgrSIHWRxdggekY4Zkv+hobF+arziC/
ueRrjcC8+o5z7CuoBCDXvtsVSDVbkutNXJ4MSMF8FGi7q7GvqA/8dVIpX9Pa4x4PD0bMiUJ3UrRq
mXkXQAx8mwo28RAsE4FnusGmSqt7EEaPRv1k1dVJDDoNHZU+a0LfGmQSMr+cAXyqwPrwMDHpnnkx
0QEvTZhes7BE+pVj6wsMWeC4FfnJ3O7umNucUhveWteH3qTtrNp1Vpbv7cUg9FkUArRXeGJDjSAW
S6Fxn0/GeipUZqi0RxpWtY+YP9KRnuKo2kGTLGgfc8uh5oK1jpG6xBqto6ZfQHerSLaXYRD6JR/B
3JdyO4Qdg2HaouQavHyumGjiu4h7hVHMQhP1Ry6ATjuc3IIkVYnYzK4K7uQdQ/8JlYr1bFbmVww3
WB21tF5oXkKcBOOFuitc+IXkf1swWB21q8kdBfJeDyWO9ZKkKNEY8bwqA9SqwFzX8AF9QkbnEeYY
fG3mF3XQxi2CfeK7AJ0caGwdk959jLVLSk7vfXVrdjso9cwM6vSpgy1CvMpJkML68S8TJYMmfbd5
bCyTml/146/phwZzAWaceXhWNueIsQE3Js9c2CWfqDRvsaVddCQusyQzwzmLfiinNZ1xsTyXFn7L
2gWWYwcxrVq0dlsjUTS+DgDkZr5FJ4+GOxlnIAB9ucd23mXMLILbOTAIvPgLUPW9A5WYaHLLeTNz
Jn1p0JLjaBF8HiUPeXwrKR5nVsGOXE6xiliPqlDnQNswexG2dy666v5xeqMddOFGPvEXiw//rTd4
XzigHGuVxYl85vfehCLCUvaR1QJWJ46zg3yJ1GFo2kQPOcmLKyqRxj8YU3Ovqfu7ztl5Wn2vTS5D
7gbyjin18KUh2dqMHrK0VYRYJ0m+c+RBs+7P8nAh2xVj6m+qntV84t6c5DLQZsH7UMfvncJvIXfA
ntRzMkpAn/S+B6sRQbWSRQ97iD/rBvOoAa1MsCkuaR4s6rL8bgXOWg8uYZ5+CxWFLBRkpVEByL1Y
N3RoO+IPHAbzwQggpBOMgrxvauPckI8xQyX01J2MWU0TLlNZEvvXthBPmhUsI1xAthdt8qbcqCES
sErfZthZwdjRnJvYdOoBGDD3FnG6QM7rzp1HncpCK9OHGcn4rkt1jcF61oYccxgUXhrFZj9Hgqkg
ySz7F2RnDERVmO4tPFI1+URPmMVxlGbrRSnzvMZBTln4pL30OQWT2mbd11azNqa2Ilj0hY11Sy7U
M4pYjM3lbQi8nQ6GgeV3nsYEtA/wA8Dkfg86Om5Vac5FT6FqjOzP0MvboviWFdz6dkyRFSs3p2Mr
ETRLZx6PJvPHp8oLHknHMxD7mPYre+cTcqP1HL9aNjxgV8yk2SfjKpT0KRDB3rCxy/a5aNXNxz2o
erxWplV3ctwfUKbR1RHKkNTUGKLwLhDbtpX7Fo7+53/oHP06NqAHiEtP1y0VB6aByPPnVpaeMpnI
BowkBTw+tVVh6tnKTTYAyqDbek1DQW6s/Xxuh9WmDzGBTyFyimjgjKNgc//7y/lLw9dShSYE/kGc
OH8Fi+WQ+qw6dJQFlCxl2SUwVpnIbO3gi29GL1HBriifgr9/UQYyvzbPeFl8PzYvrfEu6L/08wQO
LOBLCdYpuaLn3qjPGKSEJxFQCH/095KR7dVswQiBNxi5hGaoOBC8h9SQmPK2shU0ltIoxi7egUOD
jLAZPSlG5xE2++Yuzz9t1L2U/BRNNt8+ToQ95zZ5PJTZYJr1GPX4ESMFkA2lanBvqV3du8zZjmG3
iIP6LjNZY0lpTu0U3ai7LQtORi4pLAEB971e3uH1XuTBeHDkqsG535fJtPI0rMviUZb8rVxDcq+7
dxw8rIoDOT6EeHLPsoOAtPskC2r5OyoMPSZqGNkXayHSGNn3mmYER1qe1BQpWd1194x6yPYG1jF0
mkN5H1Ha2bm5znzvlmf5nW7nfeK0SDDeJU2W5FE/RFjeG4DgHT+TcewaffytZxZiTDtLFPeaVhvW
GPIhOZjJb68n9mJG5kBTKJVtObcYwCsiO3z/OOGw6IEbh2Ydy23oA/BOnhz+l2UVUbr7HmWIqmpI
Vxof+a9xGX0WEkVFIWEz8Ejcs6uJdF3o6tZX2SmVhorBJbNjHsZsKKQURBjRIKZZzaFz/YuXERzd
8BGGUfUZsfs+7oiBo7/4qBicjB07pa+8yQMoSad32Sny8+KO3WJWEmrZ57SwsgQNsBGiDzL5RV2n
gxbwiNz6JWD9/4eHCs/SX+9vZoOqqaoODlvt1+bwMGZ1S3+SWs7uzlGuLRCbNMEu7HB/B+ZyE/nq
Gaj82XXKHZL1XY4OvKWbl7KPaTTvYFlbjypEX4UWRyD8zhyKhlxjey2XCp0Og/NzZARrs1avfa2s
Pz6xtLZf4E5c5f0tWv/gQHdqUhjdKKTH8pC15Qo3mQXRzAJ4g4ltqhGQJhHeRgdJ5ITMnD3s1eG5
pODTKDPkUbOPEGvg7PUa9ZsSjqdyrJ5VN9q2BH40UTyHcrJl4+hdBL4VJYM3r3J1347+ojV5PssB
9aBCH5DRfibaORvbKhIJVU9Oh8U6qLG3EqKbt3ELcb8HgMz1oKzQk/DR+iW1CnLcHiqsxeHbDOCe
Kvug5ogi23G5Q6cV6fM+Su+x5G9Qn1JF5ijEhnpnD86TfBJizdyCad3qGQ1VBnRaTMxASP9ZD71l
QTvSjAzS3ehfBeGj08znMhlJ68igj0Uty4XXryRkqG7ic8W+RxwIOR0GAvwGajcb6rTzdfPZN/HN
kIBrGmxWBJbxlBlvrlqAqUF+XI3HTpn5UXnSh2SuETRAYwifcULJNBgHsg8PcaTggtKPrSL+wAH/
RzqD/5HQT9q3P2w9Mkj6X7HPp68psc/PzW/7sGnq375m3387yQCxn9UGfPOfagPxO3xNQzi2xgP7
A/7TEr/jpGPkJGSiO742trI/tQb274YG8VBOfAl50k1GRP/WGhD+zpDxT1O+859oDTD6/mU9sRAY
UDcwPeTQ9Ot6MnZ+KQa8oYxjxZMvUH736PrTV+YZhUJTpuWYgjGdLJe5VX5CrlVFn2z+4BpXiHMQ
gxBjUkuqMMVVd2WbPdU11Kdm4dhfZEU6+uBjCvLvnEPhKXNfkRzidWdYrMXY4gXfhrydJIllE3ZI
T29Gf0LduVDDm59qJEu851+9Opk7RUArG+NPbC4L+4umPvpYmYM1xi+bLn0P0bJqLkY0XqJFJ1pq
OA5ezFMvnuPComdMX9dBKOHD9mMei9JLo6320qE1q65q+qigIXc1MEfEmWzp9D1vjL4WfuDTOii3
pJyukYIsBbwU5CMcRHFMI00cS39hxRZKblpFNVqgAYkDD5oo0f/xtqWtsRM2v73GcdaptxFlLij+
WY5CKITS9ajMV29M2X0OFa/uHzXaTKJbNsW9RdoJgqZtXrvg3FjlNZ78teETVYXzKmt9UlUhISXx
AZTiWpBHoplfg/5UoyVvjGbOIXqT1NY8dVDBUZ+DzVn3sE8CHbZeV501deK0AOath+RS94RzVNuw
RqfV0ZbP3IlDsO5fvaGmGQDfL6cwNmEe1PsSCCHxT9epqc6RhJRmQUZyq3/tMPrL9yDv2m0pkkPl
eUc7padenWto8z6Sc6nJtDmaiNac212Nk8N9lm/pyM412oeoMA5XebFT2szHoYXT36/YIje+5V5r
O36Vl1F001q+9Vkg1mP/JeqNtRUo60YfGbjzjrh8YqV7KPRkU0avWV+d20nfaQo3lz6PVJSg/NZj
RI6hDo0VORdG20PshjvEtgcovoD44Q8hGZz0s43u32ij18hsl0ONRg3sjeGx27rNPqbZEdCKGJxx
bQceh9l2VWExoafOjpIsQpALDXEd6F7XdskQbhrI0o1ADyBZyZDGKe9hNxD+JNZ25Cz4ERsHRWJE
N+bY4ybuG85B1few6eYqGbS9t+BD2eYkBWSTukmn9BaXQHEhOzrseWP0RYn3PVWIcF6b0lylSbDU
h0+gbhZK85onnLvKiBvPN44Re1Dbmc+W6LZmh43O2zq1u28m96p4nO5Vzo9iY031lvr6OIQ2N5Fn
zZjq3tt6OKRk+ES5zlW7XA6cCJ4nj3MogSWSSakinM5N66tpvOiDRiAPmKnc31sZvohs4rq0RR0D
JkKeHNxb9U1rcnr/ZM+aRM803Xpgtzbat0nE29IUVBcBgLV2bpsjsHjQrz4Zjw6lI4PGSn8h8XQ2
EjAzqME8CsAdOm9Rf2kiLBzv3YQemTZ6+M3ETTLATQQWG5F547NBh5w/GFt76ktWHAn4OzqwN1v9
lgfHKViko4Rp5uvUEQRJfNL7ayDOCDzWrvFWZkuXikOP4mNTBQsSntc9FWCda/OIz6Fbq2ii4yTe
doDWOqWkvMl2pnSIsFCVFYyoCbZDckFZTZzdaxuwLAmiU8eHWlezWk6g1IeFM11E8Taq2pnb4Sbi
cN5V090fYNcPI4slMQ+tsw7GdaGNSzEMy55c3KJrVpx1l2rQbjjvLysW7IGKgExHppfTTEvSta10
m7zjVYr02On6hqYEw0x3VcvJPTbWymDM48QbeErLtGuWRBHgkLqrbU9LleWuqlfy20CWHXx12ndh
COLqAcr6HxRDmiHPaj8JIaSWxUBpymZnIa4T/PsP8h3ho4PQw4HnKUo3Zm9umEN8MlL6Y2n2FNIN
VfpgOQiMNHy4WYfJEKyqk2Egy/2lg942NJhRjc22qcyNxd8TyrWAGHUQRjbzYMjZZMAMlnEM1RZM
1WshANM61zHwPxPVsgj9aZ10bGaTBaWKYzUwL6tl89ICvHfUm/TsFCWZDVqE7NTCuWfOJ5WriFid
WEF6w18LrI0BCs9yas9EhoKY9K8cWYh24Coc6xhN7apT8DAHRJsRj5H7z7HW7uW+UfQKej0IcOiz
Pi5QjqttvDna2mGhG0knVjtAAKyFLcO1hoUvFxFf6q8Ree269F5a/tGh958SytU4V4eYmSFRDmqi
XKB5cfqE1eQe2YcPcrH10IHUnQYxNCG2rUVIyIJVs2jbLHZ1SC5fxLhnXDd5Sy5H/FlA2RPY7Gxr
Z6nKBS7WNVL7kzbZn8J4WNc9qoiWwWqQbro2vrCrHiQErxtYz4dV3mCcLJKNKlgf6FQBOdj5WJlq
dMhalz8R0wwmJlhL9XbfgXrkWo1pXrKJEm+zS/WNrnjrUTcYW9C7IjzOTvKnpsifalY+DYsxxpOT
z3r+Ueb9RwXvSxiHxdv38Ov/lt/2DfdJhQ+h+cCu//tPi+f/e/vtPa9+Oz6vbr9+5U/fCLD9X68v
68yf/gAeOWzGC6LW8fpWt8kfLwLbXX7l/+8//qtypTlF5fotb7NG/jQ/zLOfilaNFs5/L6yl4j20
38Kvf/mWP+tc9XeHUpabVkPGziCJSvNPVa32u4S5wwdD2KpKLs+/K13jdzROhiTcm4KqVoqh/qx0
dUD3DqB7AUTK1WzIT7+A7f8WdP8XTALLiEMnT6Ng0C3IGj8vJr1oLLuPIHxMvblQY/Sf0T3vrpiN
gHgw3TQJdtSoQif1H87sv1bYYKt+emF5ov9hFfOwkyMMlC/sng06Xw2rgPIJo9X8h4/jvxI7Crke
/rhe8kqu69ryN2S15H8/v1I0mCGtbV6plfwm07kqgrO87n8uMDE1grpJl6wO5bkosidWsqtjER2k
sUslGYOv7FBozVZRKNF7dcT7mrx7ABnxtDAroeNJHd3ZzPwK91qOWOo65t/GksSNOVnPa1TLK6sC
nxm3Z5ORaKYkBzFEuxpJvF9Ni65XPpddcM/I4NWHcM3W15kYYcI5LKS1I/yXIptwRkRfKptirCBx
Dn9HzynZr7tTK2BJROLINOHQgR1wJZvBq/e5rXyO3XY/CIo4nFEC5mTkGhs1puLyxkVF6VS1rMe9
e7X6+jCiYQio3iLd2LV5cpGWvDHhiAI8utRZ0NOyPZn1RMKOd4ggDcqFHZ/Zc83yGlTuovLxCmRQ
GoQ5g4n+eFva5IMlpcKeuYkcJhwyPr7GSeC41xgDkrQ6eJqxsUjKLHL7cof8nVjY19VFi9Ovp9cV
SJ4LZB5Yn5j//U1A9nK0VBIgmcoAVoRmUxEg/nZuctv5f+ydyW7dSJaGX6VQeyZIBhkkt3ceNcuy
tCEkp8x5nvn0/YWy3GXJLhvZy0YBlchE2dLlJYMR5/znH9QRE8t+Te6nlWXrnho0zdCWjfD/zq2B
lf6c7SIw10Ka5yxPd4kZPA56sttiLLC2+mEzDsi2nduJQUNMlUoO3aVXYeVQFCeldLUAXIbZPfUu
ci8/2SJ1q1CEaGR65SiGZ18e44p6MHluzORrIsJHLT+2SblvrPqZvJM1xgqnwGEWH4XbONROuScO
ua2dosAm08TGiHLrMRx0QMQbLb6Gz7hUd6pAIF9w8A0l+zwa84oimiMVmt5xwhg5c+xlh1NtohdX
voXI0B1XoRVg8TmskZltoCDtt2EskYKNTE2H9RCEW888jlAFclJWevJTWW0jR12ayoPeE1ybjRd6
MWys2Nml5HXOVUQyGfVomilGxzX/ZtjU7stmukDkiRHpXsN8s/HQmpUO2ZrI5eRSy6YL9ZOWby/V
uoUvdCwEZ21G5VKgKM790+zwZk39OkUIG2KT0umqcUPazZthtM2lWnJxVT8PHokAGWoj5K8ms46q
tQ6c2btxvO18zjUMUIUMr21vpo/h8WREkg8csFgUhTHkogFbKd/aue1dO4+fHYN0syl67AWYsV5f
kpf8pP5qi7BWCeKmnFvqEemoL/0mvMPgG8MAXj4N/1wAPNtBMW9EN4T07IbEPpicqn1k03w4t4yT
T05D6PkwbWfaxiS7kKVxRQnh9kf15tlEuSqRbIAXrecy9LOXecx7ZHinJKiXUTEuRxIEJbR9MRMh
znUwyd+16sub5VYwtw2Q9+XDhjqYzE8WfRSccT/+8vZsiSvdqOLJLMkaD/WVngaonbFsHYND2lj0
fmSIB8l1raU7zegJIxIrOBhwBIPtKO2d+k4TST1a1Fy2ervHJGdddUrHq+MJT9i83+zF0OwT6hAn
zk9DPW5z1IeFez+Y0catrlwsJbCCCvtL1XumBdsrBjA+943s8kMUDI9OdlsGKLMt3Lwh+7I92Mto
uKbJWo1+/JiZvNm179w3jfbQFhSPfk/oH2xHts+yLZ4bJ7+MTOec1+Jsec6fpMcfqjK4KTPnPsna
vZUVV4HmP3CwYg7BYorespQu3IB26hhQutpVfBJduq1MFFNSXwXVox2zdQCHaEl6RIKEGQnCtpF/
18Gdnng3Nlu+GOiOMq/EFlu5wIf455nh11A/acj85rp/qSUqhNyH/JdZhyoJ1w27up6Tw9hchGwh
CnxsooF3kuVf1s+tX11G2CqnCPJtZWIeyF3leyfdby5hOrxVeD2CQxrjk6p/w3ZCxRmja03FJjHI
QURK2o2ov7VTyM48K/pwx91xseYw+DZ95d22cUOESHZKU1Zg2B2NaL7QI6rkZHhpHVJkUbhXlbXh
ZtzODurQQT9VmCVru2DwFmXmL9xawxgHI50i59b5uNOwvTjm2WstmHTpVRkNFxpZqGpVRpdguteq
ok21ZEf3f9EN+ZWTvzoC178QowGcaGtnWEiU/ZlZ3vYeqrqZ+1DG15OpXWuee9vY4Wl20xuzjuGo
FVddbJ/tdnphVJzV275sXjRtukgG977AZWhRvxpedytzli7PpEufqto6V8GFa5nbOWzQ7kPN8cpL
Y7LPKF2ZzdPnMFcOvG2flnu3T/FigPlgty+BFz/pieby1GDPlCOnGer1pBkvUph7HOJHQnV2/jhv
J4dmim0qQn/qXXlN8RyhXnYiTGtBh4gx3tQ86UlH9ti797YDShaRTdjOx9p/lbP8kwrgT8+O9uFY
bY08o5IwHnN7lXf1fq7Ry6XPxE6snGLaan27rwTxsY3YqdqkgoVe1M7N4ODaGEHEzbBGuRuxT+6D
eoVielXhmdwFAGOateuK8MCoY+vBxiAGfDUlM0mX9HBzDyjPLIhY9GGOnkIMMuqmIhulfO5iSAml
4hMlbvlISYP95Ma6DGJ0MRRQfdavo6hZJV/Uc2DYcGkS3NU/+7TncFUplimo/9tb/NNUxpL/ube4
v/3Hp6gOovwf+yYFUX8Ppquf/dZkWH/YuM8hG7FQ29A0UEx/azLsPwjYsmgThBQEFKpMqW9wuguc
LtAjWMpNzwSO/3eT4fwB/g28gSKFdHBb/i2z2h+Gc7aLUEvYSh4ouJoPBbhG/zEEuQlUl/Qbk3iB
yfXX392Yn1T5P2AiHz7igxxMIq/yxMBHQO07uwUxg8EqQpHSs2WR1Pobc7kfhvhvnwbBSOfWeIzU
33cUrdYnQavrPjQxuczzy8LKTgX7Go7o8KvvFHv+119P9ZzvehjkQYjDPAOJmA7x62PyF/Z9daXP
KDXcvj/ai0JPjwWHUYIiv/KnbZUDhgjqK45xK0wOEbVXO1m7KRA7dbPJJl/WgNK6Jm9/fWU/vTDi
kDBKtiEqfDSRNGLL4Iwnar4ItRuFLocDGDxnVaCede3iGDFe/PojjY8N3dvN+O4zP7SOlhkw9oO/
yP3u14gnwPufnYDDflqpZqlsKWdzWLEdsDJ1ij16p19fwc8WNIOo//3Sim3xXe/aupCn64ovXTI7
jfXwEBLG9uuPeDMh/r5rVV9S2c/y6jiukB/XWOxMfeEGLU/cL65mnemDS94wn5UQBtpPe5lZ5152
x6aNl15LxUMJ4uTb31yF+iYfr8LRUfi6SOh02r7337S27I5peO2v6EvbYV4lIwFKUNcmTsEkZ55Q
hVD6FxMUXtxxWACM1adPVebeh017+euLER+xCnVLlADYpZlnEPkR+MS8AyvWPvNXYjgiYldjpZ2H
GVoCsx4pB+xDyn4HEz7dvYfOtELFsQCfxd3OOngKzKjG1RyMF64ZHdwQPIASL69ALCkuY95ZPYY+
WALrKSp5P28sDUM5BvdxtO67afXrb/ODnPmvb8MTRskKkPNRzlzVZS6tkOzqFqNUdu+lmjupdsti
aJ9V/bYMyS5IGPv4HdHi9hnK4m7yHkOGSb++FPb5Hx4yiJKQJNrhUy8/aA9xfuYFHnJ/hQWMPjKJ
p3nx6uyqLGirGKERoroJf7O+rZ+9xC6oF5Jy8uDxLn2/skTgGn7dElKd6HdvXb7LuzxEpIJK6IzD
JpsFXnGfDWZDBGUd4p6Kmq6B4uykdjTVoRMqfjIn79Sp0roLNurlV34YGij16ATXMqER8y6LGSVe
tJyEvBUTCM00bt04wOsk3XllRaE9r+Q8rRQjUw0oVUFqz92a65rs8DcvFK7XP7vZ6DvBAlHFQwZ7
/73n0HUTrXW8lfTx1LRA6YmlT3EaEU/m2B9TGph+vpKNj7+EhNExMf6B48SYMJ+6TTR2+77oMczM
TiANqtn1shg0C9S/iB5HckZSvDVLm7Cj8bJiYaOaXJZTv1Ft+MwEEAeajR8PCOSzXe70m7QW7Nly
NyOSmfAFUfNKZa7jMHBKS9hEXbUwcXIamb+OAgSITk6BVTbPS91wHR5hwwCQ5OA36H/ArTB0UAXp
8UF1wmNl72r8OwnMgDyyC73hQoTaBQNpPEyrS9V86rDH5WNwV4flkRZgIx0dN5oWU2pkW4yuxwlh
Lq19AtIlRQcZCWQkyJCX9WtfjVbB2FIxbWGErdWlSQCjblCDXd7nKVh2SKxMxDNtuGTPbmX6WE3t
ESuibWw2+0FoGwXqqzkE/cNhHs2DItb6jNOG6UoX5k7d+ZaEEwVfqDGFaUWHkdl8CjxjCton4AiN
X6WcNZjdYx94Ru59doNp28tw67Y9qkl3VTQpM7HgbqqLZw4wZqcmJ7IyUMMQykT6lljupwxkARrm
pcPs2IdWZd1VZbPJJLX+HB6ast/McXhd5+lVgLExYTBwDoK1Gv1i+Hrputpesl/JEbcs58qlJ1At
eEHyeVpiGagT4Kd5K8+8twXgG8ZQaqJA5cZA2gMvWuG7T7LY2t7ijJIgHOjZI9V+WcivITigOoTU
E6/SS/BqcIi1VT0Bq96lYb1jjrSI8lgtA0xJwsMYWKQ+cnE1I/KU/XgedzGzWfAfeECxfqdHvIps
xDjAZNQyHYknwzGNtA0xdyf1cQVT7WBuLj1+m5omoy9bqcyw1L1NUEhlTn6lPowpKHmCwEgS22nu
RB9wpzgMFF8fWTrShnyPjJNlfJJ2iyRx3oewEetu34IcagXs+RgBjAeWYXqnOJc7NTrrnfGNC6BF
Otpw+1hjBU5QI2qjNXToXYDIyQItTpsBG5ZshxB0q0D07mvWDJtBw/gqxp6qxdCBQizTNjEGnEkP
Anyr/h+753nzSMam2wvP37gut8WW92pOgy8dwhfNOWYDyeDoOEJK2TjD5QDShDomyg6oFbPFzGj2
DVCszmmYK2xthiTdskB7oqoTHNu41OxA3OPbTymBmYEfoc6zmHmIaooXTdPKKRntW3Jp48VlC74/
Y7RgXPuMCcsOtJE76rLGCgvgCTegAFA0H6i1QCjclOOSGMqMf0rJLiOnbV5gH5EwFsXgV+G4htlt
ClL2NCUF5B/FLlBrVglUIsyyFGqb2uBEtLmDNQAvJDs9wGYj1jbEasPuGDd9iORTgc2GydrSt6Pu
HOrgK93QIZnm1QALYRiBVVnMEMUPNpvRkGVXNZlyHf6iXEkacsqawa2y5rKQR+oQKKR55xodEr34
YAO4YW62VTVEEiSM7aNHgKaFBZQY4cBApqbPptBn2U7RENpkwsdRDTqZj9iPvz6Pf3ZEED2MxYUu
xY8Di7muJFG8psfUtb50gFKCfNx2tvmbI/gnHhrMj13YvSoJQxl1vz+KYt8iBZ0kZhzA7EMG/wjW
4YJh9gJw8krtbWpwqqNJjTAt7nEVU5qywsfBk1VRwGWi9FTA3tyALozYcIGm67b/IPrkKTDuWkhD
fllfYvBD+N6Dg5wAKQzE6t+WUj8rYNQsnErZpSUT4v0XaUUc5pnveqsgiiFuXCqQtWFyZSiC8cxG
BuyBFhe3SXEY+beGK2GQPxqye5mFebZsXvwYeBjBK/3bb6qrnxZ6zJ/MtyLagNv2/upMOx1SkUoP
U1N2C63dN0W7tPL5ZWwhGwHszl63FiReOG6DlK96VpBg5Vi7HNny/2FlfXcpH27USHQVnFUuBdfa
C6fCfTsE7Ykb5+7Xn/Mz6w2HAA2Bht3BneWjf0SfVpFmtsJjrJg+oiw8w7lfF7WFWzNwPDQK9d7l
PdkGzvRGPcrmTmXPH6FFWZ62UceG59dvEuna805BcVlUPRlKbBFgmL++2p+5XVCLKbofU1r+48Nt
kQG5SxgGMX8oeKWZR6j5Q6NxwNzz5IhxDRcF7tdq+cPYXzkda2VOrtWmmFFv/PpqVOH7oeVSFku2
w6mr28L4UBhrsSNIbda9VWY8jWS9qUGP6mIUcyrNf4cs/KR/Z5ws4DgaFuX4R2GAVloOaaSVtzLj
PQlVaxmbq9gnJs0Ezy0pa9qnX389oYypfvyCbCtYRjGMtT8KMlJZj1mL1G1VWlQkHIodr6oL7yRC
Z48PaAyOOqCpU5Q49VcUqKGEnWrYGZT2wR+SnWKrNQnxgwcLE7xJELFqsTxmE3PDlLomPQ1euIrR
1Imw3SeA0yNI7ByNm7LQtx34ZTWAr1cFfnfLkR/Pxn5NybXF8OXsSqap0tvOLwGmP2Wm3Y5g+XHV
gCDHuFJ4pygRZze0D22NKYUa30EEaTKqVQDrDD6Z09sYAusYnSUIS7tjx2zWbcMb9h89rU41yZ1e
t0owBGR5tSP1POSYthS7lrPRhe8h3G498KEKv1AHunonVAXe8f9BdT+qHa5MaRXy4Ez4IzT1pdG1
l4oW0tMDTDNoPVRGl05OvXlY2XDy15ea4uaUGCJ7CdpKxkHUvJx7TbFUNbNOQmGAHpKBDRwLiCeE
WPa8qwIYx8JLQXsBWbysKJMUAGzjOp5grS2xmIQIvFdDOFU/G/h/wztt+36d92DlFPEhMaSKK4pd
+5Zs9YMGZo5Z/8Ey26P0d3YZH9VxM9XWAUf9qPJvFLEIpkuiHZkqMn3jdhfeibhyfGzdk4iDfTqe
geJXCsVu8X8yugArZlxQgYRKEDFmzfiA3E1OvANOW07KWYHH688tNlD9JuyfteRWpj3xPsMaPfSS
PNd103qnycEfuw4PA8IY9ST6trrUs+DGm8ZlkCpbxo36BRFDtjw7KpxJeLc2NvX9KM5D8yRsNS1j
QTnkw2a0Ekm4HXkcYf8SD+UmQxjec7JG9tLy6Cp0NBbUPYrumTrNIZNfZP7E/2IKLRtqa5eX+E4g
r2ynbZemhOmR2O7sG2oqLFoNGAcR+xUcky9qni8h2TbauPIC5x7z+5Pv0Ujk04W6TI+z10oogph0
qReAcAry2ylAa0Zrcryws8tG3omuOMWk6+bNkzTsZTVkVwpHVZwj0x62yE8OQ9bvyyk8CCwfFXbB
fO16RkMRFMAyQC6FnVznwDAK7bVbHCrjs2Kh1TrjxZrHwK/qKpi0keZHC2tKHqn7rREHTWxJAQvV
upXjtP2LHdFv1DunCpDMa/aTAymLasPCWb2SaBesFsdIjLkYArc4xJv0dGo4HsMuUGQtmYHPBs5R
J0bYKbjNGo8r4gHRHhk1hfZwN4UXs97+zs5JnRjvNnHM8CRQvMCnyPRoWN+f+aSOIWSYbDqtQCPS
hzG9Na5Mq8MoUtuopabqjSgJbh2HK7amreKD1MK7+fVm+5FkA3iIYRLIHVF0Jvv7B6S00Cu91gWD
dQRNGEIj+AgsBNfgSFn7mzJH/BD19YZUorQzdfwY0Ld9+M7w9LQ81wIMOO34oM0ezNSpJf+jCXHX
w0dUwlOonhWi1uCHrdlQLDhkQqEmSH8ONJ6d3V5WVXgzFUhIenYuYR50726EHt0TdqGGWto4vEjU
3JPX4euJabPhDsdxrpbkkS+y7l4U8dPU90y1yMmNk+gwTA3Wm6QFTO2udXWVu80DADgoS14upvaK
CDkyBnPNYTtIWN+gxbN0MbZXDOYJ7s1g+cjqk53vQ72m4SiwKC0SIAmgiMaJbuhRbhpez6weLjw5
b80cpJ3Y7VVIrpLZ6E9e4qyGBI93bVekeJ1EmL03mTMvuzB4iF1oAlLOF7kx4bXEBh1lUDLlaUyS
C4L/bk1oAGPO3o6DmVXLM4bvd429yUV0rWE12NZZjtDYX9ut8YXUPmw/eV/ILWuyQ9uw5HNgDdO/
UYRQ1cGNJQNOmD0Ddl1jj9wPa7RgpdCNlM40Mtzbti+ezAwaFE23jOedZEOHabKzrPZFq8PXaZTI
QF1go+m21TyUU2BSbCAaEF0TaDd22zyj9jsqBobW+7eFpBIXVYd1kHbKkuChFYwP39hIuzhsQhwl
/D/9ql+zOx2GT0NJ9xzFB9/Nr1rbzxg5I2jiWkzMDwewL8F1KOCuCYKbCtNiziCRUCZghKiZ3m3C
ZYBZX+NDDTMFlTQOsgmZQ9OEIBu0KMVmQr2FDdJ8kVs7mF7Ar+ZhAvQSWJK7kbkag8fO5mApw0MZ
Dxvixm/UCeKUzr0x5Aun7SB35afQIxwtMZZWiZBIfZQX7zAR20e5dUiBHFFLc/XpTp0lHsb4iT2u
fDdYyAZyeEeDroqASbtWGIh0vE+KqZ8mfP0mPTnDn3qoQ7RQ8bucl9p8kw3ui8bLm+Y9Si3t08Kr
Bu6eJe8UtSjH4TBwv/oDQnhv2Cq+S1OythQz33GG1RQRmxGQ2hFvhAsRhRa5tu9S17qNdVJwArTZ
3YVI0+s37Mgjx7B5E3PEavpMw2fX9WWpty8WwEU4dPitVas+jz7LSJkrNQhDvew5SvSFhKdSTul1
2zqfKpEstTHaNaZ7Y9kQrtp4zcT8cTLxLXBa506SAW7BucnlsMGrSuFLChsYWMR+4/45qqRcBR9x
nJsjQdcy4XgP1hLuewc3pBsIe4HAmxXgoyXnonS2hSEOXvckI4xl6a6m4rLW2hfFL8DA4SAyE70a
ZTV/i4nhQXX14J6npjGJ2ZD1OfiiypQI1pFr1Jd1p31yrZHSxTiE2ZVwY2ABTADQtWuT0cN3z1ZB
nj/PZr2JMwHdw6Z6teCl0bzF8+9SHH9oDtjKdYeGCpEj5fPHOSCUmimbGt1ZuR6EskmlJCYrhYk2
Vn5ScNKvzw9D7dnvzzHlSklHKARyKFrs9+eYHslwFJjtrIg2Jts5WauCU9HLdKkKK22j3ltZ7Cbt
t8G5P55dcF895Ed09hb/fADKJ8V+lxa+6iUuCfNUYfUChAhorlCcZNa3oKTLyEiehP4c2vGJrvIU
waqOMHRRSFEAbPV2N/5LRPgnarvvFoYiUb+T9S2KHBun13ccZ/UT3+gH7h+QCFzkfCTDCrAkqqFv
9AM4BozqGNYxP8QBWEXBfaMfmH8IShNJaoGlm67g932jOJt/6AyF4B6QjkCHaP4dhvPbQOX7JSyp
w1wIAC6X6NDlflhH42h21TgL7O5a85OU7Z+T1h/MWZ7TBti6br4mHpk9iL2/mDg75vOIIL+/zUxq
hbSBb6V5iMn9idKfhAUkYDcteMZCr0OU41Qk393Xq78u63tr1re44ndvHJdrCR3LAt50pI7uh8tl
buEzhs0MlIKUHLVyHzSIZu16L6K9isgkf/Dy1l0Fw3wCuFxSzUHPFbgBBkahnHDCtZ5g6NLamgr7
mbau0gmWekfcgzdf1mZlUgMh8ODQWnMYXFbmWR+BMV1/Jvkk96slRCj8YNx6k88xpkkx/uOJCa21
CXD3V1vhdEobsoEcPKysGeFy1zxUKWaV86dK6/pFxWwI8U7aERpEB+EhLsNJiXCiV8z+I8pcNOSS
GxmilV6wpuAfiQlqlP3kdC0OGYP5EHribh7w+QmK5CooIKUSKLZLakxZ6rghVCGsN6NW2fuAxDQ/
HJ1dw99JRLtJE7SXslxELa74WU8SGgkgKKSt20wPq2UZcgSHhFtO9Wkes4jYih43xLSCTTyHX6Ue
XxFn+0UzyysLiVtJEzFU2m6QY7noMmks0tEiXgNzdn3+0qXBa5Zp5KMNBXmhw2KsCaOaeLB02cAA
Hh4g2yZxD53+mFcxM0X5xL52O834dtlXQQBvsB90/KKkuy6b5osZ6RHzAkxD5rg+lTWJyj4hOJX4
otvFrR7OmF8nwWuCzYBbY54e6hWxcpoRLL1kP+kxmXgCrtsU3vToTYZBdKQrfYWYXSCfRISN87HU
OrHUGswTRyu9IFcKHwAkp2NI4Ghg0o4yUE/hCC8Tp2II4ZY1IjwSRf7+Vvr/UyCt4Kz/TOladvXz
l+f3HuzqJ/69k0o2UNgAHlwa5M9sl992Uu8PbKLhgfxLLv3dLuoJnfk5sc6KIMR+8W0bNf7wHOyE
4XeZcIZ0QNq/oRQxvY8ou9pITTZ3xCLStFiS72uBfAQjkr5jrpTNZJrg2irnG5oa7DMmZcorl7F/
IwIyAoPcuRPs7MgGtgTZnuNHZ4q2dYmZ0YBdxTSiMYstOifcn5W7aDc3yxB5CpZDZJ8NSbkK3eC5
7Pwa3JjhCxYFWB9R8s0tvMQpmbylbw3Y1eBqhWl2GmIHjxHPJIdl4sorZbKnx7h8SPV3xuRPsxme
CBtDT5B2OtqkBxD/T2M8I1PVY5w2saByRFKu24e+wd1PszYRJi27CJlq7Hkbuqv7tB5ihmO4wE8C
LSKiwyOTBRBijEGisS5XsYGnVjcnT3NY3KKI9ZawlNiGDKC5qvIzRvdsA+Uu7vrxYixDdmGnD5YY
V+DA4zG3bAKgIK8ot7Y85FFarnW05ys2/bJ5DLA222ZJ9bmsIKFXGUHafepWG98OMODxEIFbgmEy
OCdGe8fCHvutqcNyHbwZNsWAqVkET2dsG7gwWryibSANxSnZ3uLbAKMMMn1jnIj1qj0WgXlnm8+1
ca5BN/d46vSbpihWUxrLRZ1ZBXFmw9NEfEda42Jn5P6XeVbWQRO5DzHTk1kLiTgK9U8SkxZ6Yn3h
jLXLqL1c4By1wOfrojHjeSOgwy81eC0ZXqSLUnZnayBp3SRcpLV56GO67cbgspTFvvPjP9VAxHXL
W2JED5lPTqg71T1+cKw60z3YKSdYmU+HPrafALRPoukg5WNNIezNeVlik7IKvDHDFWYEIwyPjN0Z
55rXGnVz2jMnbmyDcSEHelQ1n/suctZRTLZ9ySisw9u+Ne88WrmFbZXEnLa4iQVsqpGD6UeUf8W4
mj5nNZCFQUC8dgd/6cLvBQrS1t/lXv6ke2zr3vPAgyf6CKMk2+rOEyMxshW/ZBgrK6+uqtGjHTbM
SF9wH+OZsNBadIS4bb/EFCtjwq83QwsQQw6firq4qoBH4rD7XILcxXkewne3L9w2fZktHF0qEEX8
E0eI29mO3WNjRPons+rPU+NsCng2RdteiwZluUiwr/G6RdxjP9OjE6iH5E+SSpBPmLxdmDjgIZWz
jPB4VuqFuMa/ZD63EUwpGypKVMzXniKfQAS78wgw3Hdt9IS1J4ctnjeeysTTjBKMonK3WVsRejhq
zwVhSzJK2pXh8crUDdGHcXAk4eFJGaqgZ7ydIlgieSSAjEjuI5cR6dPovGqyeMImelqOpfmlCFNy
WOdjNFinMOmve2bjc4wFcu5vpsT5bFt4poKNFiVK+RITkcyWm6hiNRfVjEgC33vhklnYyc+xVt2K
geXrRNVt1OJlWMbrmlHdcniY0sT4XbH3sbtSO6qqc6lyaWXsj6Me0VvWkLW5iZyKVC4jOMwTqUjo
QV5HcqowPLxrjOSETwSCI2P8a+r1326Gbgac8z+fwbfPL8/vWxn++rcDWPxhGhZlN2gpxSgn3b8P
YP4IMJUDB1oMh9f3ck3o0raOntGhVVZh4LTt3w5h/ohfaMMVFYYKSPH+ziH8E+23TZwBRYAJuOwR
kvT+DG4Z1aD0pqJ2Otw7hpfZNa9q0d/4VnPQ8nTl9Z/trAuWuZEcXJs4KkiP+bXT4tKNG0TaItcP
gwtBuhn+BDvcd6z8oQ7snVvrqBvrG09SCNtI4sUMhotHTjq1ByV7j8roEOiyXvhIBRNLrmPzs655
OPCAwMf6ZUiQlj7WL54vL3Sc+Eqi8BJ7Z4kOZ1oMBmprcP96ff67gP9J/6eW0C+WcPuP83Pdvr5T
Kv/rp/69kmlUdEKk4agr1v+3OlL8oZpqKsN/GexQxn2rJV0EySz5nwkC+CNowKw4fAccobMw/04t
+TZW/r4pdwlyMC34TLoL5ZQ59/t17Id+5FpYTq+Eg0s1alo/WIx+svhsu/cuMX+m8YhZwwaDzHVT
S5pEZeZIUhiVQid9XCXMRdlfmf5thvjFT1+zwFzMLknF8TGzCUKLvhZYXIX5PYqmhY6GKXSQ6Q4W
uznHGaxJOL+oXbATze4Z0C5iJhTV5NP62mjWMNHSq13Eb3+unXnT62Dee6+DALhgrJVeJ8ElRo05
bMgUatWUJMQF3cc9NhWIhADc4WuBwUNDd8px12jeErNm6gI8OaqFS8em9RSqoSQg+DXCjyFsceuZ
Fg5E6trBU9XxGYc/DPpDGr6a6Fi9DJyezqyFxjT33tHzg/t+umn8G9ebl1NEznPdyct6tF+i3vjU
pEQoNkTALb4Yc4OrhfIPiS1rERpQW3tfg5bDaeKNBr2tmRMFrD/quiA9s5+xZxb6wg/Ma8Ceo4WP
SVm+Vtm97K5sjIgStgqbCCCv9pdRlRxmGuIYIFkYnxgEE/Em42pVyJcW8x7LppQf2HjknReTZNzr
FLsUbA+NvBlMi2TyHqe7VwnJyuSvztmwxPNo4VKX5bNcOMh9p5jxUfyKVz40NiKu/V1tzLAtX2Ec
rrx2gp2MpWS4i0VK67B32wPUAhIlWBwpuPHwUjc1XobVwkpIhZUPefpQulca7M1W0wgTnxajBi0w
e81JiUqw+7O95DC1rw0VcVOEe3PGYbCnR0/qJRSpZsgwEec/KRm0AdMgnxxdQhqqFjpBem2Q3qNo
q5FxbrpqhyB5aWXpxivup/kl4k5U5Sqtr7qxWkTjlQh5auSbWumwq5sH9KUWCRChhrFJ3izHmDxo
V1vmRbTl4jZT2Gxavz6Yw3zsxteZmNO4tpbrPZZHCwlXjvDxQNzkxUNcvUYV4Z8xDLiheYjy1zYA
2WOv+Vsb7//PFDUFqnPi/3bjjd5vvH/91LeN16TtBqN32GWRmCKwerf3wk5TwiGBYAvF1vd7r4FI
SWBWQCWIvQM74rcSgr3XVue9bRMPLqCO/529V+2sH3Ze/FsM1FjUMh7z4fc7LzXK6CSVgxu1IPCD
7EO4AWRo/06r8REsYIOHjIfrKLMKVF8fDdSiUjT1gN3EymgZfub4HM/XARM5wwjhmST0e+lGibPa
It+6kQcuB/8r283Mmtp0aQltW+fhUnS34cj8K98X/Zc5PkmQQ4JY4Pkt8gLHVvitElpsmRU4Il2H
fUegtrUOjHpHeunGGYkzp0MxK33n9oSGw3H97uH/BK79yc10DYVeK64WznQfRt4aNuLjNJkCp69k
MYgzkxuUpa+//hAO2B+fmQtSTJiVJU2w+g/PLDD8EGTO5maaSB16xaafdQQitd7vkoWL//eiVpt+
yO6P/eNLxWnAJkCsKb5ptX/TTTcuZ4ab4SUF5iFfu+JrjGLbDlboaVYO+Tphb3LXH1Rke0nqWBgR
xGojDpBrbyB2vfaPXfsyV3c956nPgRlZL/Nw3Upr03liP3J3hw7tqWktstolEAeaMGeDDT1dT0y4
dIy1E42Be4bzhXmBeot8JjjM5Ze+FwR9zqTmQlEpz2YGQwO8e+KALfVbPWXET1IMlKylzQC3DUk/
9eTKrw3wkH0y4/BjLqWOwRY+zlb0NcFdygnSBZxmrPo7Bo/2WsuuIfzDAcIsShH+8d5qOFJybJsh
Q2G8TFgCdlqtwxaaHmbiNCVtsGuRmjst89Jc6XgemEga7GChprgGP4/xcaLxpyFD0O5+blqY/Pm2
8V4bNBQ18EBqCkyIkLlDsh6KcxpGiwpC29yfrflVjhpOaMUijWnAUT3YbbYmzCNs1gIms9f7GJqX
FPH6Cj3TquXZ9PhhoX/YIltfDjicDU62HmPnurTarSu1DVqHTe6Vx8J8VXZsbmvgPvYy9+6xD+al
YzVrbAywCiMXB8Cec7VQYYbTJ/elmHs8JtactTsRR2wH0GNcfZ/hlifH6hxGn2cipp0acL5eGbNc
5Y1Yz8W2QaQcNtqh4gU3Pfptsi8ItnHd4Eho8UlMNxidbeykWsRzv7e04cYPp2M/kcItMTYiFUcO
HZyNLxELpWg6nsNTFnKiGqwu9yHprm2DWQwfP0liGbXNnOPjiQsXeioQQ5i8ssH14x4uD9C9eSHq
/HNeWKe4kJumAlqajUsBBDMKUBw8b518XnvoDtoCCIZg4TjDM8nvFvmW27EfxQI049w3Blb5lEFu
ABk3jZ56VSC5qlTyqJk6VTz9+u1+a/I/bMhk+MC9ZP9XVKEPLV0cmAawH3uITllqRrd6wyAZ1j9p
P9RsDXSDMf4cBR3ukf2q1Y51FFL/egTE3SHjCeX4mz3tJzv3u+sx3x8QPZEyeA+zcyfTeRxc7BgJ
Ojq2IG5a5v0Pd+ex3LrSZeknQgW8mdIbkbKUmyCkY2ASJpFAwj19fdB/q7uqoqM7atqDixAlHV2J
BDN37r3Wt/YysqBf/j9WuP/jMhpC56G3bPruf5cpYeqX0hqI1I2IrW2zv5INAr7Wv/6w/1HZ8v/n
zOH/WrKsiFno/xugin/wT7XiwVTl7RxFi/uPyeOCW/2Pk2L0b7wWTGepVyho0CT/r2rF4Ev4XxfR
NGl8AX0PvvZPuQLS/98i3BOoE5CdLcoB/39Sryye1/+y/SGYx39Kag6Nj4XjhCX2v96R/A7paOrQ
RC3L27Cwk3uyQeZdHEzhKu5G2vQosVNActl0Z2t38/MtP5efz/98VETNw1CVzennUbD8kH9921gb
GECG7F8/+OcfuOkgr1EZriItzh2E65uWTvCUFcN6oIt5+7kQSdaBWZUFfAoRzV+qUNNDPubFUxA1
jyqENFUYzVEBuUXp6dWbVKlvJ7GKHQLoJ69kV4R+SPe+MFp6qfYqfTeqDNWnEQZ/iCVkQY3Cq6sd
a4uKLiO7cLjTORgWpzY2uTN9so2B8UdDeGwRAx11jgBJgrnO4EDe1chDesxMqzHLm50xV8cutjXP
28T/nsPTUJ2Zy7Zbg27zQ5GY63CKnCcQZcdJuNYWqnO9N8Kq3eRp060my9+LsCOlNJH5rhqVeJ7N
kSytccq2lWFXOzX4DfD/K0Yt45IYdnypyTy/BDHQiiDErzWRbFrDC5Hjc5YZ86ZCPLInU0TWLnko
S/CIC4DqmMBaISzFvNgZVUg+ZOZnYV7JuKePhSXJTnO5HlQXYhtzFKAZDIou4q2dY/sPRi8FmkGS
U9S4m4VTE7AARe6+s8mqoFTc83IMBqkNHkPS7TQx6ddE5EX1UJzLYHrzNWHhHsoyMh8KlNY1eUJx
2q5VmJXr1HZvZu/U5FTwy4nhk2BAQnAYD9NFThGbBviUPGslK3VrxzkhjnBI18ls3hGkFTHR+CV1
eOjjaVWVneS2nd6G0no0UjIWlvKnC52zbwfVZg7lZbTYo6Y52lJBB6sJTa2hBQldhPzE/cUO6z3j
I9fG/1cp0JTYPNMV0V+hmNeVsO+cmcyVZq6PQdut0zJ96wpjl+Hvi/uemGgOswx4L5FOz0k1/7Ka
1gUu3/11wCI5abpz6ujTm+J0bU27kDx7gxg1UunZx99Lp/rlekAZ50q8IxyA+PlH4K5h9u3ddUox
72rRQA38PSgA/PZK+BkQ9tLchzLajxkFUBy4MYO7d24/WDkLJtMKwAbnhLwEFSNqI2U6ggxg1wez
xNyKOsBXvNYwYL7sCYDu1ETmY9M1f4w5Nk+d+A7HljAcR9XrpPScg7SQcxR+eByY6ETSAD9u9cEh
SCwXo1PzOmkdngTBE7tQ6v1knMvWGvZxWSF45F7vbOejmrto7yQvHsmTvJDE2qsEl54hxOXnkiZ2
BNmtfgsb11sFhGZOWuRrEmQwUIi82yj5NRndeIoQEfbtoCiWyiuSeoyZpgpeg8z+KFXg/zGOsM1Z
ZoZokzllducAy1xVqGm2pE/AxSnLU98xZaONekIxs28JrCqw3dArK+I9wSMrFvXfS0wwd7q1rl0g
pkMu7orY+Uqc8hwP7fOgtVihLvytfI5hgWyZwwUNNflUb2PPOke5pVYOSSCgbNVZl+kNv+eFFhWd
kZCJGYqJg5/Fd2Xus9AGpeA1rpiOAI3Cuxs7xVvrZr9mJ/1i+ca0U8PJRVwLNw6MVYy5Oq4gVahi
ftTSezRB4xOl7FLc0/niJBwuMabmOquK1yA2zBWQo4Fl3OR0F/sxY6PwPTcjdTciNhsKv6ZWbQWw
+rA6dXoFb0dvSjsmh1H71aZlx8K9zKQ1Dts99mteE2Vty3m+pr6rT0XV9Kefj2LJHNocy23Z9s9p
AGdhthitqiFGZvEWWpO5LVwkKm1vb6ycJszyLxNyuU9xxEVM/h2bp70RMw/aGTsot3XpxN1JLBc5
ieNcOMM+c+zmJDfCL5hP6gGKlg+5tS9wlnOw7R2sJUF0aTrnaS4CwGXEPRExR0TtPK89TWIJ1e67
IQnbwlx8wzR/ahxyl4o4g9YjrLPoquQ4RmO79ursG91bizuZs4ZQbyNj4J0zIyDxg3BXOmO+m0Ne
ZuZLYN8+TBfNsgiWxqsFMo/iUoHNraroXZmjWDvOEyasdqUE7U0S/26WMO41aJWzyMnfi3J7bSW0
NPupfypkSb+TFCT2B2uLQeaPYoN9qS7MQ+PD7NkZuV/xZ5CagNcCtRkHsTxZrbXhTrgK0TwomRPB
BcR/F9fNQ1BgMpSyC/YFzyaBUOojNIduI5viGs3TwVPu7yjuvrWZkZjROOeG+eQ0kOY5M5hfK4/p
XewDJcJR5EaSoiF7cAYT4a6usv0QO9TUQQvQaw4kIMf3wJ7f5Aj31TVNoK4mVIjifUwaIOQg74iM
eUibigk2jTjLiM4J+1NjVu92YkXbEWRBxFGud+0rOsZ9PzlbC1slmaesp8sPitx8Y/t5fiCE0MLI
QXMREu+9bLWkmey+AxjMVyrsbpgnPkt7m7ZlvzGT5H6unlRD6MMUsSPnBDGrYaL/fBqNlMjbKKlw
pNHyiM3xEgjxaiggnarpDlNhXVtdHKyig9u1Hyztoa2GDN1F26lGWoYK4nHS1WdPYBaRC+wxdhac
C6NqbrGcd5W9KwyETDqKAGfb8X4oUJ2DXLSxXqNEIY8e3tNcJy/WwNjd0vz5SJYRAxTy6ps0x/vn
JUKnGtqbsMO/pfcJkJ2Ez5y/t937cxGucnLeyNiF+miWAmD8eG1wcT+ytv+eMef4wjVpzKo/Oo92
inf0duxpEHS2fgkV9n8DNQwa2GQ3wXjM1PjZh+VNKv8NTfHOCYgIjPP72J6OWiYLv8Al+le28ypx
iy2dAgEdIVSQFYq/E8fVPuUPyJ14VViLegWyC3pA54oj8OpZm8T1zZXbhn/NOf8WnYv2gsBlFHfv
bj/O67rwsr3wZtQh3k0ExXkJcC3IMNZeGhxsq9zVbcMRlApV4VuhqOkJNQN011cu0H8Xvj3xSRxP
oY7NeHXSghBNr+OMWzXbujXvaK6E/OLcapG1y102fNaQjSvY9IcuuLldI9eGTUUgzfhgZemdY7CX
OdluNsK7sLe20jLoTGeY/DOeWu2TF9zFeO5yw/4c/fksRuOaBoM8x5zu076IV2dXx18dJ+Sdbmdu
61rc1+G5HTVWfNd4xBdMll4LWDygNbYuyZHJK2KWX2y7ltStjPaTdtr67nSwS3Om62KEO8IuCQNx
v62w+Zha5+qyN0WeefGL8bHKZLhu4hxvEVb8fmQD1Ye4SG9qafhEFp9JsWE5Bis4e0fXehGvsH0Z
Vd3ApDGu5diQ3drp726s9pWZX7oIcWKUEcmydA6kt1fCXBOj/ofIQnr90weu1XU/9o+oCmRgBETr
ZW9mk4n1WHgbeyCP0J7AxCriN3e9NV5VQqUGnIT5R2/sEdyfndC6cwp97n3jqxXn0XqwHOD7dv3q
tTG3ulNsY6WfSMfxVnZB6qXy6FaS2NsWbz0roZc2ADFNvPR9sclp9QzmJZmT/ODMCTrN/O/IlKVx
rH2yxB9M1kREgRMf2Y/3QDnI/FUnN5YrGT6604T/L7ICfGUUyQbc5NLe69li97a7E6HDz4GTg97S
u7I+Z2ZDNhfU05XT+zuta9gLAwGldH5Apot5AvQJGnLECD4EOjrq3r9Jbb9L/s0aw/6H7uiWQMHc
65qbKyP1iLtey3PlUFqGYrB2TgXURUf0+npk8s5zDOJ4LT3OTKWxasmz0Z4iR9bM4bTWZKu53a/e
t+4wouIscXvCwWjd2hZ1g2fHaF6cR7Pq5SYu3kiAJW1qyl9YRZ6qER+bnmZKAaOpoF879cFX7iaj
alh7BWKegsJ+U1QIsSAIbJ1gQlPr1g91mieb1h+umYl8hHFM81Jkc7aDyVNe8fc4Z5d/uWVfgOcw
BcWra5IOYDfymLnj6zTRYAxjxpUEQGOi8/oWPlL2yxga6AWEbY+VdZwRhZ0M1EunIvAfUTyBBeGA
Y3CgOvk31xScCDsG47rK5VaW+q8/VTA1LSJ5vXKIaIAYFvP8sJhX7J2vTWaH2y52nnxngFhQlk+j
RXaFAbYdY2dKTK4sYEl09alfLiLDxzki2VmN/TLhW1gyPrEd1BQKEax/YzwgT2MUb5u+Hhfu5gsS
1npet/Y9dR7FT1G+FrMx7ZU1HrJp4MgS0AktOlWRZRAkNO94989xffq5mFUFW11MX84Ml2uaPxyf
p9pLELdluT6Vy6XR5V7IARaKOf+Ze7z3hhrXwhLkSdokHOhCP2Y8wxHRoX5cvnCm2k1OdkOPsS6l
eT978JjbhmjU2WX9yZqEASLpz6X018HgasZ05mfANnLXltbdIEzqwbT5zVtU7cxIXp2uvE1us828
aRcJ45k7KNoGUA6vnlGRUmuzZmdF8GfEicgIdCbgwZyGdd/Wr8k4FPhNyKgYspCU95zqzIyHZsUd
BQI32wcDM0HKmgfDTPILM/RnbVbltuvoLGYgJ62UWCizJ8838EiOcOad6lr54GkWxsYsyfjM4uLh
Ex0xWOipu4tLlEfphLFNz4qo0q7eiUYNd27MYKTuMVtye6/ZTrLVVBj4UsqmejASR6DAMvIDvkfK
lvbicmI9irjdTllhrBsbeGeh82E9mva4n8vPSvX4j0UUHaIsUI+qrvtLLdtjnHQmXWJGk0IGuAa7
zKVvAKFbdOISm/c558WNK7/7tMFMTXhskTTOwzjN9gMcE721C3gfUxU9GIwhG3syLxo9msOqtCl7
3lii7dSmSVRJbzP8qlvgIUlkPUY5GbJg1GHccDJc18wnyInLNyIzu13l0tOOtEciXNJT6U87o4D9
1oMg24pgOoCamMF4e2LfAt1+5M8g0nKeg2PlZwPUma4/yPYldlV67r3xyyvN+y72n9m+iUqRw3sB
4ntXWdltKIbh0eHMOplzQh9oHgmrCf62LIhrgkUIVfH/qDa52AqE7JjKd7ux5MH2In+VU4etcquT
0KXlhmKz545W+tFVv00rHo+W0W2dMsHmlDX72h8VCVyo0+oJjax1HbxqRFCaL8iv8MnWo/U4NCwC
VthmG4pMdA0NyTrzMchVeczscm1MmvNT7l+GdCh5wumMDy278ZxemyTDvIZ75zQkwH9jejMjYcBd
XERL2SjWJYevdRSyiLbyWNZvxGlrykzrV6Dw4TGank7oa+lSyZF8oaZ/T3Xe7pCDbnSRLvaE5L2R
otslQf46TMZL5ETtbnCn5MB8/FATe0lsAxfkoupkFZ+FFOO335NSlwRIkdzaO9kqaK4Q5njrNtn0
JoKKTV/tO47W70nQbkuzDDdmSCMmrgJ4b8I1njUUbKe7peAPv2vTQJco5/pRSJ+3q5dyJzbUUaKY
7gNC9449INZt9tQAA7N1+ISS/dXzsU3VbIXkjdVnGYT6YRp5vzBRsV91RrSLGg+lWedLojVU527+
rpaf2fngMsomamgR+NnKNC/FHNR3BMF0RO1J65vmUCWM5FeBJQNY8xCs21ZB5fOHZONp2EdGnX7r
SFh3iPNdjpmtvfO82mMSRrggG/6T6MaA1BzswWlHjKjV5vHeFBRdzbUwobrmvf+AHTTA9On7D8Ko
DkW2HfBTXKrGS55K0w+uU1XtupJOIVxp6e4m3ic0fWkXYUR/CskHfFI+6Sl9k1zqMZB73Yf6RSiq
tNIIHwarvGcsw1zGsj9SG0Vnh6nPGMa9LetvyO4FKcals076n3zbhX0UZ73c4dAPOO3n9nYmZ3IE
m4Psey69/iJjpj3lNKC/7ap821nEB9swEi4GxORhYzXkJBUyTzfaQWCSN0QtzwpnX5zk5FxFFjmG
rCZr5RbWNo4jZz2VQXoJpy7fJDZwOIWISHZhde1wlNS8JJhmjPZSddY/Fy38/mi14V3hFt/O0ENZ
b2R3+bmArnWodOqXym4e+x5neCojouiXS+r7NuHHdaUvZR8+X3x0oId2eehUo77wXtWXn4c/lzIp
MI6AX+5TZn5V8M83/Osj+ARlOCTXYfI5Y1pke8i4PogRGn9tZ/O9aNz5PhtLGmNNAlx86OZ7hpce
OvGLEqjrnLBoVoS+EEGyPJyIBrwvl3/k9JhbZzBsJK09pGJEOEPuvXEN/AOcs4kOS22z0iSEVTl9
2J/qIX7KMLTk21GM9s4SuFSN2ps3bpk4oAGEfV9pbd3THtnA2PaPOe+bcxgb+lxVgOlFlQDkH+Ag
B/CE5Ornw9bq9DmbauRXzK/XTUs0Siax0KxS4TRni6xbPmMUTkzgIUYgdu/uHKFVP/989L8viNb0
xmgxDliGgRJ/4k4fK9yk7iTPJolactVErbGZpMCsYrpCrubE1xwUqXYIBS5obZXFzHEyo34anfpc
9LomwilhMLo8/LkIMNor14rGQ4N0C5ylMMG6qOPQmvZ9CHF6HKenIZEry2G8OGuneckjTtf+Nc7r
7AHdEzmnDcphf77VgcpfnOoLh1Whi5sLbGEnR8LHZd6w+xfkf1Hq3VI/fXbryrj6Oi1uQ8kv7nFS
P1mduXTDwFFOSLsV3s7N6M0esPq8gPcWqUvgdfbWiLS7zgUdlK5IP2xTXlr3vnPpk9H6SjcEtSpA
10wxCyfo17N2p/Pc8GRJxvlLJadwKMePXmAV726TQk8haxGH/PxpdK755I6tiRfr3nMe7ETvVWw2
1wxKw6suzUuWZs7dQiUpCNR+hQg2p6N6a6LEvqoILZ2IgnWmw/xqTO8Gd+MxMgjkKf1wF/VV8dzz
9D2bSbVt2bXfLGO6lgDAwYSd0JVn+yjto7vOFHjqAJ54I9P8dA44f8iV8FtiMFVy1KkBh8wTRDHZ
/mmqF6a/Nx3m2j6hcm+3uYLiEpbyYFRAYmBBcZZPgm2dkCiiFMNv+q4rpOZi1VXlRBxyQIHK+9Aj
R3k1WPPZCLiFIpMYPunjSGmKlyY0vmbRQ/P2KOjJ7UxTpTGKx4y4QcI3U8CCNHsTs+90jf39NffM
ejVWM6dX5f9tUvemMeyBEqJ/7Dmo8OfFxkJTKLHy/kIy2cqL8scKb4RbYUBsXGuHFaICkDyh2I+Y
aM0Ezh2zJPsaPHUQUJLQVFgIJGrCBDm5BV7Vr92BOHXT39jp/Bv3JUwzpzogErQPvD8ehQeJ0A3T
Cz6SmiQRYguLImq3blzh6xrj51llLuuqeiNk+woSQKRMxQOda4Be/cOUB+ZqmoxPEcGmEYm2Vx7m
bVlFOz/i3RJn8cqvZb1u57xfd7IQ28iJHaLUeiK/ZWFv+r5xt62wibQQzi+hi9esb5Yg35h1vmv3
1ZTiPZM+Dm2jukua+c1WUPZCe3qWgwEXdIqZegVsXR2aBCZLvCVA9anYCF9dRkDSJWRRFsaDLruX
wZs4lTvGEitumrSNIds0+OfNdlYfE9+tFL431QV4F1Hdn6n9V36FYhEdhLjXlHEcfeITkS/159ye
cV1MTCV/2U5lrSbDAYdmjhisHTSphk3OweihHxHXvuV4qsMMHGJDrl/YU3tUbXMuzDZ9nVDsrVLQ
qiv2LcLJlkliOISsbk3snyRg3zNwlMWObjgALYv8OC3jxaQhOhFFxbD3KilvjuqzXV/a+JcocOsh
rG/jQPmuK9dl0evrm03iwdFOKOd+vura6ZNsnHRfFSnp7o1d3aJ6UBcmpX9/Hjlu5d7Hc3AtJZCk
KsqmAxZT2qEJGvF0THfYX6abTFX6XLH1/jyqYtUcIr9yWEpSjrz1eIvLIrlRoP080DF5OCFLPOzR
P8kY30nqhHVXWwGGQvc99Rxj5X8qAVmnqetDCkPkSs5Ng8XEqCx62Vb2mtKZIGPOwn+hvFvdkRoZ
zQ2jLD/fVMtCw5TCQChkl4e2ap58NL2EVwTGWqX9rYrJSZito/DBm42MKJl8UcfMDBtJtqPHgVML
6VN2wY8s0RChza2IwcjSM1HlMEIioveAiGSPXgj/spRNvPl5yIRV7rqGhpPfCgGDRzI+W77v56uj
587HPOO4/vMwantO2H107WJzvmvjAUf6UCfrGQfbQ9w8cKYXuzEGTk60PMLRxGk3bYaSuSuGj97K
1GlAB/Wg4kg/2JbYYgTgGNgN7frn81YtixVuMQfmBh3n1n7uCfdNUeKxp2YSiONdakm0X12Bebcf
CVxgbKfzgkZVXL3kNcjKqIAToVNFjna397yC/I+xY0+20ukuigF/yJ107fmkI5ZOU3owkJORXJJ+
04irsSiMguIEwPYuW3TSrV0Z2G6f85IZspmiSZIzKmrDftHFsAj0vLPxJWNMALxZ2xBBtnDIGKYp
zyGy0YIzMb1XFdXWHcf/dTRLquZPWhLR/c9FLQRPmVi7gcJrHUZVf+wm2qHMp/P72tIblxN2LHNU
YVlU3quieZxyl95RSC+j78xL7MgOXJBX7ZoZhmpgreWQpndNy4QhHsL5WJdkpWbd+JyQ/X4jcdgi
6xgd98GY6EdSQlPsKvHqmcrm/1HdhXGDHRywU2ln1UqzuK89fyA2uZrvzBbpMcGRwYXoJ/pbjOTa
cvDP7ZTfFVY47roRCXOVoxlP8lMTbpEt5JvMde9lHEqeu/RvOIoXihdtIzDrKGjAmszJQ2oPl9k5
MMTegU1+5U3/lQg+MXRMPlVY0uK11dqgBVnnxJKK8Ui78IYkoVz7IJaDQvwGD3bOjOch10+o8q9h
bHPfjjvNjcVxie7IIPed0ntqQcIfBibahCipMlz3TpTs8/pODWWw8/L2heP1FZPctg6sV3/osl3n
j6++NX21Vu7t+aFiBQF1hAdSfSsjHXie5b0dTBjd2vCRTXKgDguTTZIw3IfFSlQmo26j7PjPNI69
dLauEV5pMhfM8ZpfC5vinWjNEPuYkR10bqdrrRmNDpjCstZ9Cu3+IzKY/PX8tHXrm1uq2XcHtMw6
6BX9JlHyytM+lZMOkMVlJB+xrEciF1utUYL3s/mrnNtfqiQnXpsdjfLcpCXhuxBz82Zd4hrrF6hX
aid30dx/m6WLmB9qNCIUF3MLmFZXLeMY5yks53dD5/lmzv2TY4I+rauPoka/2Pghw27Lv3exCG7r
sfg92cyaBtIX+1FgflP2e1Sgi+sHXPJZtgw1I/sXxTWBw+WXVQ0MAYf8vs9cpswBIk2kJelE1F/Y
foSKNSv+8KUVE+PqH4Z0Esj1WaqHduW6NEBl69GMtal92zKmnU1HS3nHNHZ30pE8Pz0rofbJtDUw
CowPtIiadZXFj1MKDsBOURjM954BJLvPZ3DBw+/Z4s2I846ty8X9HoN6DbvgjU7UQaTHXtHX681x
vOSlu3WEuEd5+FLV7W6c0+hYiPSvTNxdlee/cDCfsrjsVgZ7bIGtMiWXi40I7oDNwcV6mztr8eh3
v7qkfMzi5rlyEOzPXXYE/lqdJFChXV6EFm9v3Mh4IGuYjeEjeeAlrySHdQcb56a1ielyDeddjBCd
lPnLpMe7QRf1rCbmQymDpg4bvirf6rJ5E2b8jm2qj/lhxMuuRZuitA/HD0swEghpgvW9G7JToR6q
39LeeEzj1aB+OW5UoOBc9JfFnJxHTciRglOexvdBTThuXKv3OGeHZxplTuhnll9gliHGzMfSF2xW
MuopM1u0r/XVQaqAyRHBT8xxmg6wX3XrzsueNFU07TZvn0blU1T7FSbj5MErV9Yh6GAFNsxpQ3Hz
exsLBSKLqHf+Kqe7NmnxyNtw07sghj1h2UtNiS1hZCYksmMijWtOA+IU9fvOCR79RYrXFN0+FiVN
A8qOwikvAefuKlskTulH1JJ6ETbZfTV2Yhsn0dfYPSOaTDdplIYbh826b4nBdgEJEPXKxKsCXmAx
hnDaW1OyqhcJJLYk8NGHuHpja++3qYeHgZYf+gb7NUTfxgmyOkxuFLPWg1Oic8LJB0Jon1zcipu2
beGkjxRtc6AOZZp8Mce3gcMg/aAkHfI/i4ZGM7payNL5yqSFHsUQPapgKx1Ots17VsYHvw0/avWa
MjjfRnMEOFyQidOTx1eUEUPbcbiblNXdcnoU3XCeColYNI4qlCH2H/J9E9ptnHAhWnUGvJommXeJ
qS0Gnmt3qp7LHLSC8CQnuXrhMLi/3KRz1kzoWMYeUR8YAAeb7Oyn2blj9r+aOuLqQjQRqUU31Crw
9blgxze6d4BjjpQaCNoNBABb8Eo1UwyStUNTbQOn8Yj/nfLtQH24yujUQzCMz3WhkWKl4tPz6ACh
3/IlGi3mqV9Q5LIVSVIvtmg3XTjArnDV4EBl6puNZVLdAAhb96V3HjA7EtLMplGEtjinrAn7sba8
fazyS855idWAuD9XBMnBsUK0SY11MupuNadGeGTYQypIPX11ptdTHx2o+lFc+yUVVjofMRyqO7db
yBm0+ujvjFCeJz845Tw3jWkxjyN80RD6ribpYTnQ+3F1NpsoPlV6OjJwT/dFjUA6L7pT4qVYfDx6
/3X0BFQwPnk1TcMVikfwzqOFWVrn99VQGCfBLnD6+ejn0hIwQGRSZjJbs8D2mSkWaVTPxkkuF8pK
4zR4dM6Trm22Xi2xby9fMOnqIlyvwnUKfM5hZSr6ZQ5oM1uPSuPshn9IQ2gJXQbSMscwz2f/sSpg
c1Kg4ILWpOKZhgH6DGWW08QnRFf/XMKZ0ZKKWILGQDO0Z1naVqorDlmYLShFy2lPs6HbUxgqdWhd
eK6LQsZdLrTl//nIaJ3yGCFsjvBRlGXTbKTC9T0tE6Nhufx8lHuiPsVuObEV2t95Qyog8w6PYZb4
Rr97wNUxQRpztzqz03O7XH4+GloSFmPGRWNqpGc7qbNz5LvGnmzAYwx59JS4D7Ma5IbO2SNNQ3tH
e/gdtkiIQSuZuVZDapBFJt56e67WOFSZi/58eehD++w5hXOeXZLbbe3f5VZj/adL7c/GOXPPDhHQ
q5lFaRfJDpPbz8Uy/uOj5WGm7nxepBPnYLpqP98RsrKd5WiLvajD559PidoLgXaef76EBuY//4Sf
z5Fabm+jrrMoH5GWxf483mtFBdQbeXxisZZbeNrwGJqOuVek9ENdqmbjFR1SjcZFTme2zrfTzjxn
4Oo0o186a+zqhpP8tdr2vShS430cPBRBM545GdbIwqQ/XYZGr0yQBocwGKvjYCYWksvB27JhGE89
xTQkBKP4YOTz6s4+v6RNgrxmhmjId390UNPLALXXMjL9ufxMUBnJpyeG/iKk7u9hdRzKWCwGB8ZI
qBCWxHD+mktoRO1FK2Ckdtudfr6aK5/zSOEfp7FdGHvLd8QFILjEaFOmW4N9DMPm0yBXAEcB56O0
uvRBBVS+7QL+kHZV69k8hbZ6D21kA0FUIpdghn5JbZJdaEVR5vshmoSy3mghv1O3DjnKkz5PppnN
H5s/jHFc4zjxdm3rjDs3tG5B6KPdQwFhCJOsGoEwQfoUK0bGmMLGQnFMBvnaNGd059sa+QxUxnMO
unLlE2u8YqxNdjtruuGQlNYd5xrnocfGEGStt7Va4mHt4IF+kEPpkMS1s0GzwVFAJtfYyg7Sd/4m
uqeQ1JaxzpvkK6Q96sXGIwHpybqYqPCYHx1FEV1sDqZ5k494qSvA/N74brv0B6swPtNF3Gu6kWiz
k0OYEuqBtoXtS5HticvDQt1yoDOOXZA+cFwEqyhqmJN489a051+d3xkbt7V75KPdhZpqWrsJTXYF
R2jl+bO76yUrc2m3tJXl52g59jYgl3c1un8JXQS+7dxyjTO2i2Ju1yB/6sQMDNc6L2E7OWrC2sGA
uiQWssc8GTFvrfhGx+ZbIIuUHZlFtaYjhDccPEq9rNT2X7e2sPISxBNY2ZrcBCY27WOaDMeuUQ17
EJpmNd6XVlzw6g1rv7LX5rgeLIhETDV+V2WJCYTCN+7grYyjeR8SxxlWHaffnsLdlWSzm2X+200V
UA/V9M9B8xLb5f2SIuJa8bCpMX5wukl4+th4dfix/AH8BnDuTZ4rkdj3Zc59PEyHvkAFSf7OaYj+
naTzWo4UabfoExEBCSTJbXmnKpmSvSEkTQsPiTdPfxb/uZyYnmmpCjI/s/fajJpVup+lfePx4Dd3
UogZ5q0xh+e64PYlCJVdlG0cMWL5q1pU7yXUsfVSNWZWSiKVazOsxsVB5aprJJwtPTUKJCpz1vTn
aHS2Xjbfpjz+RLVmAxaZo3hiOjP/K6uuxKGMFcq2bKr2kuh6klPx5MtNJVyIpJx5ZmPNKz/xNkGv
Hh1WepzJ0J9EdXN0eZWNt0mLaFrbBSvjslEP/HB7Mcjr2F2d2vIOOhQ/hqrv3GkPCJr9gn0TtHFK
72Jrm+IhqjDidvNrTY2yifVwTSySzM0Zc7NeRtfOsbLqpyxmwpdF1TX3KhysuTpUmu0kTp3erY6O
NAhLscJ76Pw2s4Y05tVI3YJ/ujZ/SqsdV74zPTPOBMmoKFqyElCztE901xktRtfdHAvuZ9FeMpxf
tAvqoS5p6QYsw15Br6uoZVk6eavSImWWZ5esGeQflJ8VzQ+cdwQ7UbQWvfU6wwXXJeEKnoU4lKGc
06InzSsUl5i5mgHbrzkkz0wUH2nrwJhASB1G+MXdZ+xS/Rkqe5w7axv5vYd2nSzGQG4NHV/7ORu2
RsXogbEU3fNwCsPY+C+af1Mr/8wY1CJo8j7L2f5PsVYcY2QqgyiPJvOyMOGbDlNZ7/R7mrq73kGe
2fWsAMIEW4z5gJWDdceMJR7daMIUKUX5L+aPKSq3ZHO8plZ0s8G/7WwLIb3Q6R29HsToyfEOMUMw
QiHv2m0XdWUBfBnkUJOY404Vno/yKzykk2XdYjg+G7uvTtzR2b3rWMRSg7N6IeOyJNs6PjhjHG7S
Lry3xcgQqAkipt/IHZuANaBlOt8aF+Jgl3cq0XozTc0PSJ9Py41vZfXAEZYd7IHmKkxwp/U3p5aX
dLSYV7J0yYqZYKDJ+opzyGNtv0BRYQEwFifuPtRTvku4zpGYM/NphudBJ7c2XFK6/uPAaXZ1wpgc
48V73SCTTYwzn47AgIeYBw4PoJWEzZPDm9KVbxHNyWr5DqGUEogSO0eWcV/1pMSKXfmpblhLvA+C
4V4uTbWmNv5vCuQaZ0y5l25xpanHR7coVHImaNP4wtBm00GUKiL9g6gcv6Mj36WlCHQFMqwKGmrF
1Z07Z/jdT+HoJAjxiG2d08/A+pcWdsTSZ/I4m/193NgUEYtWzSONN6I/LQDeeLWi1mT5XzGE7oxD
7ownpSOa4cR9FLIvaK3CB5J50SalCAkwgzxDRfzDTlGvx2EcV0Yc6yu+AtZbY4N+pXtGiPqvGYW1
6zLSZeT03C9fatQP333jwsIdoQzS0FJWtZyeCRewxQiXqbjzoIsXPxiXAKEP0+7MQ5N5T57RPFYl
rlxSRdJ1KeQa+N+XYWIijIqE4YKdu6iC4teauR13Mj7eK+KPi1uCoBKao9hapGubkOD2W4/j3mKj
OgUC0btvnQFZzUhWZ0C2ndMukytJ7I8XrAouYa4/hahad3DFJs6tsI/AhAeoc4JNkfXvJRCr7ThW
75NHAW5RnNF1Fible1k6BO3RGmrbtlYtEyO6ZkDEECCP4YLPC1zvgyOHPxOsRxX/RgHxZB5bk2oo
7h1PAp7FloJ5+kPHRkVfKkEF2yf8nCOaa8yDhEer6NuPKLiNIrmlTA+FCl7SoKXwTeJHZCfeagyF
AYSRW8dsxoe0uCUu8h846Y3Z/plJ+z5PwFZLzK2ZpoS0/Iay9TKN3UF2OCunpnhP2DeIIvmqJEIP
Q7+BcjvkNYqjrOzfZV68spFn2864g1IalYk8hYpfvKbfNZmeDIl2Yf+NewgwYt8S6VNetNFtVDGM
OzcgVNgKzKvoIXopL7pr4FGhWeEkSK9h/hgIboUs0uWDIz5kBSWeuO+bZ/b/ubZin9SwOBYeOKcC
FbxRe8exrsA12lO7mTs68NhiXm00zwOLuQPl0sjbZrd742oHJOElKhw2Mv3xG2Y2tHIx2/B93M/L
8WzezJiXNJSGd3DIODPd7IZPY4/+zAAH0a20gZZbdmG9E5ysacb5Ybh0qCk5i0em92yUwZgJoUla
zI+mB2XcD930GFCqrkpkoTxznQ2zLN+HZm1ehoqfq2ZoM7kEQEGu2iWG3LaTxiqd/uuk7M7aiV5n
bbaHzshMlHbGn/Ru01QhVZlBxumUKHuEe2gAKRIHO6KHB2i7aapdm7rvObrxKipxliUaKEi9VaFm
5tFKJkp9miB453ppzf4cE/66Nlz9Y7AR2dY9MlMTOWYg6fKjceQ4LRNnnY+y3k/6iyXg2c3Ykhq2
AF+M5n/KKKe84WiglWSrF2jz2ZDmzgrTW1KWiEp7++aXdr0J8TJbRfI7L5+FcEmWm6L+4L838O2o
69u1wUiwmFk5iuFdSIvVgOgujQ8JRWIsWHdG/TgRcR+FfO6Jq/+zaU3XjI+f3UicGp9F6cTmZoWp
JN3FrJj6JnrnmDQeqki9kEDE+CT7K2AQrtuTYfjuCjb8J13We4qFXZXqB0X5zUxgMhuS7Ga3zu/V
7PxNek7wlo43GM8D529zqUkUoIGuNGpvD1dzRGADwvXe1UcLGfGRy3Vap772HrJuZErtrwcs58zv
wQmEcfOfqBlgDy3MzGCYX2qsXXJOFZ0c5Xwc3pH19VzT/aXrHlq7RSyduORUC+cyV5WGP+/hHpwp
VZZhlJoXtGi7y4PuD+oJT2rEseA51JSW2YO9JvumALvYSp4NBBYrDxFj6y0cGaeyqGzgetYpVsgp
euHiVgw+sOiU957QwFXjFdfQ9l66gtlbW+hvrfQz6xWk53p4Yu6MrN93P1zCxNJZZ2z/Qxh9oIaY
+gUzkfUYCjOYsEat6AOWnIUJ/TxbRR9tci0PjW8RytXwjehhYG7ZakaL+bi1BkKOfJWvWDkXnDZi
2js59geE/ZuE9Lo3qxy+kzp1GMwnJsqKLKCls14sCjUMNV9TMBN3BkAfu8G2xYXGZGzCtwYfn8Xd
FyUMTYHgBihTROtdri/a9y5+WF3rvkQYF2RfhUZu2YzWpfSOsyA60hnitVmMPpQ89doH0jzD73u0
sgSmdP7gLmNSfD3xNo1t7xjg4pLcJkbVDQyv3PjCruI9GqgYa1mJo3a7XWQSV+fJ7Ir+kIyKfhkH
4mn3/XHGbzeDQeyUtxe0gQzY/isBxSYkVBx6FwVyVyGDxJ64jlOWUn2J/CbvoKh7S8arhDo0Is5k
sOO+FhhG9IAFPvzXqq5aU1CEuxL3/Vj5N+2UT5ljlsAAsrtZxyBksMutcl4qGlRTrBuz2QsLSZkg
O8kxk2EDi/PWR+7ZDqdiN3TmnsjBiIiOJsKHxF8ZJOauAVu5mt35FId2+OOxH+j8sVq7pdrOCsxm
49iPqh1TdCb9z1wyBMk8JtOl0WGy6rJmjbaNaToKIzdoIDRyD/qBYjAxmz9seatdFrNZmswBUT/p
ekb0X8IRip11fhF+7NNyL/poJK9cn5PACOdn/OUb3ypjJAj5Yz/64hSV9kICjm+xNyZ7Hr2HoDD+
2oYMhkVhZIyoXAj4g/3BtjS2eE6SobrMqvsBCM2rOFcjl5mxSlKDvYcR2dgdrc3oGawbGx4tW1Yp
29UYUBSXdutGd3fUwSqxl+pnJnVONz80evlOlhFhe4oZHpK0FYpVzJihRlsdhIcW5m/LBusSRSh2
qfyR1HmYBWcnh52QOX+F6Tx69fyjHXCViPzj9YwuzmEitQ7DHK+/b96xBSbbsMo6iIjDW+9VMWgU
tI86ynweFMT7eOX4D3OWXCRnNQNqF3emaS8apg+TfybuATdsKu4jikggmCJGaNT+p/I8hELFz+Rb
3TOuAvzRXvgWBFCnAB1/ZkXkrEF5AbsyCbQPRo6baTH41eanHOpsl8ztkyflwRiZpxikMMiJoX1k
iS+iFD4VQzH0ArugtX8zA0Qyzfl+ckWBvnsVgdTYlWPxnZpkGrHzcPAtIXWCwhXgfvnHv5c7x6ff
MFNP7NMWKgOOHkwvAUNkHdaHGM8MRilybdzEP3eZtHf+ZF/tsX1NoyD8RQ907Kfqz3MsaoeJOWkl
2fuFZPehl3ZwhTU/Ggr4FkY1DQSWmLNSC2m20CTz+AblD6InHHCxxQnDHs2Wrdg4yRTdqBAxwibm
Kh3vtZfY50yDNukJZ1BQa/eyCxZbDBe6P5bOOWjlPR4QZJH+9lRFIa3sXDKBNwrczFt+3iWYpn5K
FEzxYfCuLRGMq9SZgcYWHruaiK6q1zUqqrZMtyO+e+YpxtkUiPFJ4Cj3bvUjGLindiqRtqpNnA/c
vZZ3lrVR7uoSKSXM8L/Klc0ePOfn7H3SwuE8DtFupml3KgvWnEZVxwSppvWmcFCBYHD4YBiLh9Bn
7U+ptSOvhLgFSQk6wIzZKo+EZD/jZ4WMkiFBfIhzJ97kdXOwA+vJRk0GxqHvwPX8xAQRgq5gxmiz
UGszkk8rHm4bTxEqgYkM1Lk6ZSAAVmw/SXOJmhPiTIgspL1sBsRFRBfHmIBo/UpcV5uAC2jDs7Ka
zbihTwa21RYwK3hU3uKUymyaWdPT9dDkiuzAtOkw2iE40kKQZuJgaQ2XHCCH/qnNMqSzdrTrmKsi
DvnNvLYl9XIkwGZGR5ILXEp2z9Q9qUWxFwkezJkxdzfMH6J1nyHFs4UrsmvgVPuEUR3BmmGywZDa
HCM/Obs+B39V4pSzOyji0jUPjuFQeBK0wWltjKcmmc54/KOLCuGGdUocgiJyN3yqTF2N2t8MjkAA
5pcTe47sh1ji9Ex09BrFIhWBCh+aEPuB6sdyx5BVnWq9n6zukjjsLcO0wrJEKK8ZuPLoTFW9MmsX
U5XmdCza+R7OQQbWjBY69cqPfMC13yRk2qNQr/EQHxwFcKlLvUf65mI99HdVu96TC/3NcFnXxyMS
w7H4aA2G5UNKR83eMUOUrs1tAuYmSRq5BzB/mkEH7cADrM1WYLyR8aX4H86vY8dpxvbOmTu6Ux6D
tTdjaJnAAa75kn+rZHqTPRiULuQ7LIj3dSo2LOH0lJlgWQi96LbSCKKjzIyVq4JhO3vKWAGo/sQX
v8uto22RXFX1zzURuDgEWDIG1HhUYHHB8jZ38RXbP/yIn3ZFxePgQzL7J5QNX6oPPwt3BhkrD3S5
tsGktqq7v6Ck8eP4Q2gUO/2aTJIsNORLUKft3XQpj3xZyr001FkV+iEuhbPpavOrngNmyGRhrQeg
CfvRDT5rbfJ9WOGXtfAmRhfSgKdni6kQV2QHa4kXk6JYBUcBE+vY929y7CjmFGK/0t5bbkNp3Sg8
Ar3DEDbKj23LkJs+mGa8wouoeRL7fhHZ1QT8IVlb1XG5Q9jOeK1illqEFp5UH/ECuem5gjxf4POI
AloOYQ/2zs6D94jbnq/CKLeyap+tip1DvnjKkeJzQ919H0kmviYSYzMv28XuzmFiyzTPexvt+lCN
6cRjWZhbg1Q8Ss9xbTpMI1r4CBVofyLZCYnRrfve2QUe79SDSFUkB8tFWN+HTUz4GEmxZmi/GfmY
XADW+4F18AOzuIxFhZ46+xicWV8ar0EZDKM5cTi1TSfm7vE/egkYSqdYasmiTanp2nmNGg0lXJUf
m6zcd+ZYPoz6NGkq5L6xiW2r83lLNqBgr53vGBkDgsjiH0R8cPJZhR2HSt7dun9XefZR543BjcH0
cfSVs/Ew01tZvuaN1adkGfDFLkxJzCgE1uihePCK7jyi3z4olrZnq1Rf4UCigMkCeutwMBflxggs
D6QJslUm9VRAGg2kGTRvSaeOhX/gUamvTLlhfDSHMhdn3HVEQCCLkBQsB/YtNRPRUpxZ8yCBTTBz
a7SdUNLa6Dip5LsJKFSxKKKqJfiu9hlXAGDvwukwFMNHmIu/vCQRK8sCixhVVZFowDykNT3ojL6Z
HglG6FlCdO9dZhmHXjMgjlLz4vd6n0Wy2PapR4JhRNGYJyasiNInW1FMyctoTI95HVwmDBV3bxDf
JnhptthoD13hu3uvx7m2+HZwx/fm/Gc3IbMIDHNMfvQT+TQgGdfJDGrEwykd+b9GhNhCWBy7bjE9
+hMlbufWXwly/gu6GKf3buNgynMMHHICG4dBupV5eke6kz6zkzf3wose0ygGKwFUnFJoIlNyOaEp
Bh5sKMxb2vtgpynRA1PwdiUIcnAdBZ0oV+7YJQ+RSyKZDbjD60rz2JsuwjEUxpGg4HJKuM69JZ3N
ZDyn1EnMynmqRocIO0h//wG9+K/2kZ1WE/f1GACmsCFSAYe5+I1y9nNl5CuIYNSqjn4YcwjUfVwn
CAoSmGRkg6Lxu6jHfJzzS2XQMOVDTy6Ocr/jKqMyEgG6j8rdYQyamfiGZF1HsThylAbecYKlDzqB
WcjYknuGIm5Pb6m8eTEZ1ISfWJAL6lq8yYwJVcCCddVW3Xdo4qKItbuL2p+wwoM+Rs1ROvXdKAD3
iSj+Dgvj6HV9wEQjvpOmfs+df6aUJ6cff7PODneagooalYF6TWyQn/rENqbrOlNoffyu4JIIgOtL
8pYc7MHlTxJ4rxBfj7WY7mWlnsb+D+pDzTwDAWle3gK6YEwLV6uzONXdgJB2WnseuRJ7n792Sow7
YzZ+dEl5bTOkA+aSLZhoAQ42qb1tLpsnyMpbUqQRd0cEthUb6InjJjFiEp6gWqS0EgfdUXb3/nQe
LecljPlwZecRhRVEOzPA2zDkDl/Fp0muxqGbWdP6UA4YorFVqMnAxIW6kprZz5BHxNbzmVopyHNf
WX9hC6EWc32w8kT3nAfPVs7VhFC6QdLdUKb4DRvChaE3p0eULezMJoZDeZikV2dkpMlEuF14qwJ/
5apzOJgLoCor+ydokDrFKbOzIE5/IhvGVplxMPHVVmPxFFRg7TzTNVYcZRBRh35gkdVe5rJG1hxJ
e8078Dtbxj20i+K0/NBpnDwRLTkgWYXKoj2aNjcuMEzJ0+CRAm4xtTUci+Mjai9D35OgSx8LSbpy
Wr3jgy9JbdzPrtpZswfqrHB/M5lt1JzMXGKalgWDd9bqfGO7/rAr52xcNTEboUaFV7S/f00dXig3
6Vvy+b+U+naVkOHJ6stmpN1Wz0RBDDtjFKc0JajbaplQumbDXCwFSpRlFMi2/5ZnyjyZof5atJh8
g4CDYQiG5vTtENHHMgOscBY0YCZd79P2NQZFNTxBXyQmPu+iXVYn6T6B01JTVSIwGrIjc4xwnRr0
D8go0QzW4X8l0YC4M2ZCY9tnH+VDl3G+qJw0WE62ft2ZaKatLORNYYX71CTee0pLCGgNAB1bXTQ8
h7Kyoh1lgQqjX68R51GVP5Po6tWoHV5NPqYcdh6OoX8CCR/aonprZHTLis6JD+WFrRBQhFrDl8eH
3hojvyt+4ijy/g1MeUc+2YFIburh8V/cIh606P1cCtjdNEiUPq1kDFOwHwkrhuzOzhB0vyrICR6d
Q7UuG37eMpkf0WSdLHdcgy3CSKEFW+Q4Qktso2KXzD/SddpKHhhHsPGLGNdAQZi9eaXc/DuvP2o3
/xr76Km0mYL3XthsfJ38dJm70PdYqUxBqveDETb4KaCI2tlHENas/IvYAWW+hP6h6IaRdSgs/wAq
YgXEwVvDaykQ3NqfSiuEGdz/oa3+pUFXfsXS+05cWFd+EeTnPpivtQLuklaE1Wn7I4uChzpreM8L
UDYZgz5bGHcEfG9986ZCPiO8PgqTUY2I30fj6r8mo+UeRlwVe5l2D3PV/deE6dc8CeArkcWK0vyS
bDWBWsEtNDhLqOcdCL8WbJb4HfwDOwQ2MEGe+vxZaDDaPSNWb5H8mB8lYPcRtwsEo3NdWdWaMNti
IJQuxWEbclIgni1YNYLwXoWl992V4qWax++I0OSk5nV0DYZvdh/u8iF1Tkn6Dozm1E5Eihj4YNoe
FaEzoEaKnhOgQHnL4tTz0sdSFw36hukxbQYbrWLgrPo8psVv24Oo0hG9vt463IbIMFyE7h0Vpl/8
BVVQHufKe2so0Ti79pMdeSePcW4Sp79tv6wRqOi2ppd/9qOJw/cidJTeZt1c2ex/zrq9joUdbCBO
7+ZFvOVFdotjHvd1JVF0MrnE5uXsrInMq5TaytafRZYsjx7jZ8XYgtHyOzrtF36so2rqx5h9VdZD
mU7RN8P+aTZ9KR94k35M+BQoXD0KF3pJp7VOWTR/Bj1vpS0T4oDNqMZjoPEf9mQ9lSOQz4+ZvVXI
t7GyVRwRCTx9uDK7L1rd2XcfRtVMZFtkPwO+GzDQd430wbITwo4VoVeVrS6SQ7lRMiJHK8HEi96M
ZdmfFJxsWcHqc+F7dGHxNMzIGqBXlUc57oTK+nOUM6VHq7s3mdgiv3DemgjUQ2P6b3FnBLdsfNVe
zrNMLyXydFn8Ge2mUXvH4ZHlzN912FuZbDVXZQT8r+piF1WdQSg9oI2+st+6oEPc2doULhVqvnGO
L7yEfMhTwlGDIj7sRiSTjDfc6MElGOWawtFAGuqtIwuHbOlYzFTjRq008r115lTBvvdwxcugrRFS
zC9zFHzjUUl3tZ89QAt+kUZGGWm2J8xdZMwM459pafbU4MK2aWQf4yEnhWWgs9dBwnKAMmA0sXs4
EtkO8DKfAPMsCeCOht7eiqL33oK6MmHBW86Fhpt1RPWRfSAu8JhOkzqkI83RpZizy6qBR75QHXIm
zATzgIJphXdJeTE3OdNM0spuky23TeH2G5UMFuc3Ulaao+UzY/jqv/sdUTRT4NDbdSTWoFHXiSNO
VSNeePpeRdZt2CxoBmS1eeZtgH/kfTst+O666PJtc2u7moI5JBnUtT8nuGVroY5l6g/PsvGvhWHH
vNgK03Mb/4l8/pNzPp/Kmgs8EMSei/6l5NwK4nERiFKcTL2Uu8xbJgseWj1XwdLpS+S+VrpeftXR
bBVXTPLTG52zG/1pYxgSxL2YGlLX5seZGcxm8PchlR+0GTqZrsxOaqjjLVwcZQBk0cF1UIiqS+bW
IRoxZqTKJ07deHVKD72Z1GxXCZUDRLHSAWppnkauE8JxChe1TKo0IFghjwXbgRCtmI1bYOt4DiuQ
qbq5lvHlTayv5opuFD+eubaAUfKVIZ5KKhzcaHzsc2QumDefqxql7qpnILuqaEMh0DjHEQ1Bo6YC
hVmU01JFiNLEiEd2qugCJb+gLYimDrsC9JeIQgJhISyVqGh3BspZq6Bu6Mm/I0q8jm4xACIFW8lY
aJOwQYZNFqIrr8EjXEXjK/TERAVyqiA57lq10cs0tkbEVDrilxgnfJHq4k7otaqAQud/lUt2szra
ow4+FMQSxEkuG9Cma+dtgRb1ECPSxLFgsE9Mm6uoonunI+OYYMAlw5tVC9nAlrVDDBEdx0QDXgGJ
39sjispaf3AtcG6DGjaTa2rZrAUc/02X3Zvf9fWmhC+EgfuSlbCagiR+HTWEXUTzB6vcOqTdxyVY
jAhZe6TFm6PUhflFzhH0UNiU+mFvHrqIXZNBKP0agTRdJ8YzFkI70RvbdBEux4bLUduYZNejH5C0
InlgfyzhZxtd2M9j4oLGEeJi6G4J3P0NQhR2sEouaRC9llnqAusg6ShhpJK6vJkoHb6jpHuaG8Tb
TrfwnHE5dHm6SQ12ozyqbyWFyhZDxpsRpZcQj+c6zcqPZDFWWuLEWfUkDDZSk7AeGtkUO5nnL02o
NrgVkj7f53WxN+AmrsKxvyg22YxBot/CmG5WMDWHGetM33vPJY3r1mrVuZD5LS2HnwYbetcGjBqE
t/XTRq5jzfiXB4RIBdle1MzJgRz4ZnzD8OCVsRH5mI71kObfi9UvHfonC+C1XZIZ7Nua5WVCDnor
4wNThGvkmtGm7DZFwARayvxBjMORNT5/JnbHiy/Sa9fUJ1scHLf8GyqoSbxM0HikeMqQqCytigUG
BjBlOvV7xVRuVc/tNShqeEDxu2NWx2Roryb4t8r4V3ojgBVnVnyVB2IEXgUKR6q+kv7ZGl/lZDzY
NcZMKDq25jdCzRKxpwsapnNTVa1jFf7Dv+XsQqd6Kg3xuCy0ZE49nqFLpqKDSTOgaphhnWxzwzwX
PexMx+mf5qScV9p60r5sCcmazl3t330aGBCK8j4pCt6oXzI6K//JKtvPKTdYiGomKP0UxJ85yuG1
CQATxbUUb7oyKCaH5JjMPgv4maA6wnq3uM8e4ybFC2aXzVeTFuwuonHhHs6niRRin4EsGoqS3XKa
sGa11I+KVXXsJst/6s0Gm5hIP5u6DRjGp+iRlz/qkmplCdxAuejCi8lshexFBgi6gRceGbJ5cerx
2ncMcxD2HXpAaWcTU/6LH4enYpycj0B1r+bovkwifoY13xzClizLbAw1xAjitntX3StkUJc49ztE
E+1p0LpDYwU1aTLS4mq10nz2kviFPzl8eh3MtqDVYp03bo0ZWRefyvpJcES+CzynJ4lTfTNYSwlW
0IzHVt2eUUrtszySz4w4H7vBLj71ZKC5Al+yZ7FXftKkbKQTNNfKjz+qSERPKK4Revveq2B6xY0i
KJQ8N0Mth8TeafPPeBL+cu/os1f66bvJiGNa/lari52DKGn/o0pf7Nr1nwXLJnaHeIatieEkedWS
MeR3yMJcNJ2gHHC5q3I1v5L56ZN/WR5rD00YDszoldsnPphToTf//49z656UiYTqf/+Y1aX/kNr+
Z8ty40QIAhEaXm09zo53ylJVYzg1YJZzNjiqxJoCwHMPtoNsFlI0EhsGVoRTx+c10mHqvfqZm7zo
mJ1EXRUPUzz/NRMseANDv7HoplOGbAPJScimiXMBB8kWgP2eDVOC3rFebAHJBlDd6DX2nsHUp7tv
q6IgchtpRkk1ATbOWplGdHKMboIYuVS+QfaZU0gAQFk3fV08F9ZBRLW6hfUnBslgGZ+/zHC7w4xQ
NPrOgxoYIJZmhzzN+62cEmeOxAlZTVtEzSgccvS/g2/9jgithc8IzZ9OzJBeBdGs605m/6Q1fhlj
eg2inmkzSk8wD3QKJF/XJHa30E5XlYj8DdqGb7OaUO0RLeGk9pPI5XtUlf0+xZsESQrbkhcuv4f5
08qZfBLjMeyNX4N08F1BVo9td+8EnP6VnvM2pOiBrL56D8wSor8+dJP5ak1ETqbS/iCHGLMPIs/W
cBw2aSOANGTgfsdQR/d1sAIOctTC/68zwMBj5BsqJ154ANWqdtJvw2JGSGUcxdJY2WNabUVVHRGs
fTTd+Fv4wY5CemW5jYRlL+uthViZCQA0eHMsCP2xTp3rsGoletLVCWwNZMhdjdLbwDzZGvu5Lf7z
TQ/WphPsAh/tf4kEQ/DzBkJd6jb+1ezcDKOmr8YxFZbFkakg/DaT3bstnzKWsut0Rh1tjzEzc4A5
MSML9KkWiKncmXdAsp+Uj+JlJnvRl7QXuGGy6KmnlE3n2lsnpKIjX2POVZH39WUpJtvkiiNCpsBe
eYM8lBQ2QlIbG2n+5YQO3sXcLaBZ9xsvx09a2mAGOybzyKCNo+PAZzUe9DISX1QWFlSeofHWuB8O
8zDbqzCrTHqBUGHBx+XqwFFux282WoQwWv7JOAjUyvC/GG2WxYYPns92Go55U18KwIUJzh3wG91j
k1lrmwKoCx5ZjDz7zGsHDRm/DtgXlIGNlzx6mlNAcrPxz2x67o5s03Tlb6gkWD3E/G16FFNLObbI
xQkOsN36afCpKLFy3aoI6x7dyosvjC+8zIcRdO/AKGVAdeMrfgfLNnd+Ez6VU3Kv8ubmMMOAMHSP
I+shxmNNcpKR0aI79+WbdWw0uLab3XtykFdmAa7KRMieoG2ADU6kJCcdA6KXUYkj87P33pdX8t0Q
thSfGUKodR6bz3FUHWU+YqP3r45bgN9J7g6kYVF5L3kT3lQjvxGnvwSEPVTcRgxzzR3IKNIc7OZT
qekKpgrTqCE2c8eVCsmYu9A6Q15ccyasEzUXW5BKZLq55hYU0Du0ADXz+4grRlgUtmLWcMMEv12I
1sWS5jEpsH3b+q3D8OcYQ05kC0g0vsGVSpMQUZH1bXoxg1TpHoVKtrQ72wE34SoN7mbzkqXlv7zv
JjRGNoua7GZGNu+dmB78TK5C13+1Ew2EosFxSF2jKNfWypX+Tk2dBvHI89w1T9T6f3kjALZZ87Qm
Rgtdo5tcmyE98/QDLzX/uT2513MzHmPv1nn4B0KGBAb2+iif7AW6yNGSrIlCo4kQ0TVsxNYREJEQ
OK1HgIzYUkheeIxgwNDcx6eE7E2rhc/ThAWSFvuYR6RDG1O5t0T7S5QtvtyGGVTCy1cVDEK78VBG
vvecq/ijHrnaJa/QCljVREOk2S4gOkgIBmlLefAmH9tfWXzhr2vYiXeXwYZEK3tWYFo0TxS/5H2+
ChuhXOvN/8femexGDmRZ9lcKuW4mjDNZQG7kTp8luWZFbAhJIXE0DkbSOHx9Hwa6Owu1aKD3vQkg
5giXu/HZu/eeu58Kvmb0PbkmwV8OBWS9GMZunCMeLfFEaqytME3HmNMCriyAxYkyE8Wzt0thnH0/
gdUgQrBrAWuYNDQh1xwhg7PBNOds59poGoxmJGCL4aUpm+qQAzERZfVoLiaErGpMokyUr4Tjzzmh
gk8LLOpYUICS+HzCFqP6TpTSO2oGjWPSodzZGc2CVnvn+332qP3gvqv1PTUBhNZz84tbdXXSmLBp
0shgt7eALkn6XBPE/ynz9k1MhKSJw02Bf0tDatj6oXHGnAnJKsguK4Hk1MjSOs2z/y4yZEajZrUm
BGLxUCbynhrZkxipVK3mbFOFbvFoF8mFCA2yt4tGRSJrnzrZxQ3bYmsUbgxG0aHmba3QgqHQPPg4
HzJPggSuMJ5Jdm9seHBOmn7B+JEt+DeCJGaOdffCNjY4A1eIir0jzuvfVhRkLDHTDS1q2LngiMHI
Ok2TIe+EzW598YjcmdO3iJsKe6sTQc8gz+hgikWV7p1l7TidPnxXczlJfI1Agq27bRYQIsA3uNLA
vkpL9wrOb8eC+HOy525f4P28HUwsHwV4b6iF6CLQtG7IMCFI2kvAfyNu90Z811Lvt8nn7VKTp/R5
FoyMylHswJfkngqPaewZqLWF1mE+uaoJ93Xp3xcuoBGe/5FTjxzzCScHa5+Nb2FI82WY3FStX9+1
uvyDApjtIFcfjSbPb2VZvUmbB1+fkNnhJrTxCNNu415++oTUOs0JLdutxctNXru59rDVNwKPxNbK
iSmUFBji/MKqNFPEzPhUfrdZSEBngqBG2u7W5/N97juqcwla05/CERtzrQb2u/E+HYwTGOS6H6Ml
EzME5UtuFcNjXjaXWqbl1Ze0XWIza/ZthefPNsT9pAxxIZlFw80YPFhqHB4mAwvYbLX1YZr3dLOM
mx7qUyi7P8YIOzrx1U+gO3nt/ekTiGp2NdrfWsG7N1DxV/MNTMVhY4m83DrOWhxAxipa+KGxs3+y
UjDatn6LK5LDt0SWxYPxyhlW7/DW/Ewll3VPfE4wO1a/GMcVz7vKv8n1QrYzTb+TITRYzKr7KVdP
1eL7p6FaQVZhfV1qTvxyWUB2Gjj07IS9/2hGLryhjWFowBJo05oYqN02UP6X+BFPfjQtE5+IWL2l
zR/LRAxWVvMY+hB+WnKY5CoelwIyReXX5pZPxLNEPZGxpiCXXaHISIJbqJ1d/4atCW9ciiuCmkBv
fZy+tPnyDtYZ85c5rIPmmnNyGfOK8WjbrrUpm+TF1m7y0HVbfGvEddhjbR3Dg2aK0NpbIabZ2LS4
iln2oZ7HmoAbpoZgGtWx6uX4jhU2asIxe+ERX97NvfsK1Wrrd9BaK51cpKqLx9YPmmuMA6xxvYaV
Lfqhn4ri0XKb8qj7mTcFlLzHv782IVmMWMANry/v/v6wWH/OTprHvJPL5e9vVF4zgmCbt6TxZx6Y
rr8zVAeEY7bNayMZDn22CtRE5WYvmEuc8jrgoz9zabwDM/JL5ylMonR0bqog+Io9owN2gvsDuKe9
iVvR7IDzfvil5AS9o+bRY41uwhazuultGVHeFOFDk+VpEVrJvp4Mc1O4Rblz2YMMnnUSXo2ZTCd7
k8PkpAzNDQHi2FzC3a40Yk8cit8A64Ay6f51rEsBGy+fdlPt31fl40je2zfCuyLzoroWIQdksnUa
8SmnL4vy6WFotrWfhNxF2vsgGLwtRxQMZSNKuh4XRb7qTTNLdB97JKje8EsGDzhLojIPivesA3sw
olBPRFSpMygP1VrK2KenpKnND367AC/HFia0h3MhPAvDVWWcEqhxgT1uO+hALCUNJhgWzhUYpWFs
Bf79wT9pB1GuT0BJZj4oMVrjH0HLV1Qv5uLVrv+0+IX20hrJutfDm06L5jLl/QHfMq6TRmwdRWlK
m7Rh1NTioixWEegYbNRl8a5l3p17ac4Ptu03fIU57ht8ttQ7TftwbmGTWCgInt+A9q8pqILDwUPi
c05GnuvBHytkNA0Lsvq1Mj+8Mkci40lZxG99WhXA/FTyYtrBl1V1bw2M/Eh1Pq+n/LALggy2veKQ
5DZ26Tc3aaq60fn47s3o8GFj3QCWAtO12LcdlWUqfCp1IY+ORVyydKV6sRuH3T+/d5PEpzEl8tNa
GfwpiZm4Jn9240w2Y0XuvozYayB1QfcE7bkbEk60wK6Hi87eg8z9MazFJsiHGwq1PYIpcvGhy8Ex
1AQqsz22Dz4OXe4+LCOvzCr1GbUxgdFrbgLTJlNdV1ddUWQ12f5zE87+tzTXEIcsrxJnGVOIcbX4
nO0IsrzbdfqsmdBwT46cUEhpUW+jNZmeecLDdc5M73PCb3ZDJwz3FZ0/wyJ5zxtEkoLc+g3qURKV
goeV2XTnsSKYYljsrul4SfkgkGP4Yw2oNLyR2OB8YE+b7kwtPjJ8IBcztG57j1F9Ac3FoQm0x11I
P/tjwuY1e6e1o6UkB0NMhpgbLulKAkPNd0A1bZREQVPLfcN4tjUW34jsPNiBaOB1BTy6Ma2/3YvZ
rtXtyGxixqRbQrXl6qWZhv2TWeDzqcz2t+jmH3KAGMlTuSs6busD+IfWOguaWi4mmTF2Cj8Oq02C
L8ilgXIeCyBDXFVoE03YCt+4of9JiSLW/qOjbcB+uqELjdMQ10Ozj3G+3qRB99i0XffmQ4iZRu85
Xronr9UhCR6xr2HBbxfnbk60Piq3Sq+ewKCdkEkET1+HO1dZ95ikasZKvv7gI9Ds4HxUpI49LrEr
dHbwPZeX0q6YB55iZCmSkv0fw/HiXWV4JFFBzxKcO/slE7ZQxW/cRWpvNeUFfCKjrNNxApkesdDw
j9OHZJ3LdjiwHC+j2WZSqNm77xy7d3mbA/3JsNrvGldSyxKizlNb/+DkSkVe12Ns5G2ZB5Qd+Ipg
wqClB4qphCKN9zboxMHyb1uTsHZNNwq+saexM5xoEcUd6MFXmbH8RY8Pzt40ZvtkTF8L4pYsvCyu
mDmJmnJqgAlJEqmEZTD9cZjn5icQT+pcmsbbZxh3ESmJUhfcFNC5vq24dSEFeOgcNeY4HEkQAR37
QxKsmjy2Qb0tnsExPHap85wQscQ/ExzKxn9ziwkrcsnWeJqAMirwaPxiDEGx192K369kbsudFWc7
OhjOJquLg+U4pFXWLsG0f4nT6rgouWs9/REO4CKplAA7PiTXJCkuacCxzAxhBsvjqPO9ZA/XJtah
bb2zMtUt4TqYxUTucq5JquOKKd8Dc4tLly5Jtzv1kGk2eaZ+UoGLU693jyR9cNcu4m6CQFhhs/Ba
4CawEY9ObN/PKcriqLbumqTu8rTEZdBNkVZYRtDIwUZHqYl/uvUr2jriZ9/tvlzTbLezqN6dsms/
6jk+LoGgEqwFWgvese9w01X5+OxBG+iatS/jqqR0McskF9XUH7NNDI1iySHuzizt34NA3CFCHmOT
yoYhdH+ZmgFTufpM49ljEPuPA2hpZfLOCYX6rYb02feKj9gJdzyLo3EYP2Se2xdmvEco2VH8Qb/r
azKv8ZBx+gUoCUTLnHzZXb3OvU9xDUBtsiFiQcQLh+ZFNtV3bPSkXMjh2rwd8glzqQlhhB5k/LWl
/YHHkCWYrKNGuAY0Yt55NZaEPg2PqnGciC0+N+K22wUB7+1Gu/ZaEQFFb+hOhZdfAZe3aF/xK0HU
7II8G40sxc5idoODX/Rka+gKilFqNyLJjjT7PNhrnL3jTbRtXeNeshSrwunL7CbocG+iczG9ty3b
htKNgPY6fPnvbHzHG9XAvqxkBbZz0h9WPkQrPQ0Mev3dquWlZaTMk/rWxJF7kwC26Mj6Ts14a87g
ydOjzz2GhyOhi14+McBlh6kuSRVxoc1FGkYVcvUGIXd8ccoU0ylnTkOKKFEDMyEh/MKTxcayAyzO
ElfwoLAPmxgfmBISG2EQo4G6UXj4soUlyEBpd1lCOfy7IJvxCnK2o193Dm7LOLkOKl8QVScca1Qz
+QO6HpXNrJosHn+JvdY+z5V1XGhYiNKAhzVblB/HW04yUO2fcq2EQrlqpdu91VlTHQvdkfLSCN5K
4lNOuBk4bvIhQ7f/5cYpGroVGs+YIJiN06bZZ3g3b/QaLmDMibfK0Zd4NRMwHVH3w1uHQZLlYlyk
IAh8sjpt3zy55N6jGafoPcyH6993TsOTFr7HT1hPr2VJ3AXeCvEOJggtEMDxM+ZXwZByl2hcNzA3
Tct7oCmA/ZfR+BfbqqFuQn3O4uK5cCmoLluJLMmgw2aqZ20zo9bHfgZsLuAilC98bFWf3DVlCNrJ
7A5j3dBtZ29KPigbpN1ky8obem/n3tF3a55E9sjGZoDjVNUPQASt/WwMGZCaGpQybu+t5/fVMVxY
y7a++DVD2v0WARDyvjXprAGbiWZo7/PE2Tsk09eyNLafffnYlfohcV7NyjffxvmNT/ZZuxoqpDLM
w5i4P1UeAM5Ytp1T4XPzA06t+A/ecqCJ4Q4Dz1aE922oH628craWpSWFOU9JzRY3XnDbSliYerbB
6xjTa46QjEhEbqUCI+TmDJPmJgAFVbckddOVJ9lnrbN2cNx13UwZUVfggzTpx1GTcTM6u6why9BZ
DhHAkLOswfnMwgKpPmEVJVrgEoY9JTu6BT/guVAOGrykPdH+YeZeYxJs7YuK9E4Q0LRrqIfWY+uE
KPrkDNl7LWiB4vbrHga9nMmZY6eLl4exaF8B0z3OAU7ofLrtY7AR7gi1P8yqGQIZ8CLbDt/lzh1g
OvRz/qFqTF1G94K0jAaeYVbnXXaocFYs6ftstiVtooJUhAXcwPBf++a6DK19cuXMWQdycyA0uvNz
Usukn8su6U9hlYtTofnkxKonweULZ5cjsUJ1Mo9d0fOmSnB6+fkSHJJwSrAm8WLaOkP8S0GOFDwj
Bhfehl9RjhMbvy3ZeluGD2vj+kT4OcjnhGyGnzxyLx9PtddcCXlquXYQmymxolk8S6zhWcxpQN78
rm70lzt5LwNOuRu/7uVmKagVREydQsI2WnzNRANFbb5W6gtEz2vZtGw9bCdqvPgjmScK8jL+xmFQ
9wrX0lQWb2m5H7mu2ok8Jz7OJprksLasJrvcvcMjRYbeGV4LVH4MO0S8bRbmiKLq2IGXbFvb24hO
3oIk/i3d+pwMNaafpaeSL3OJuI4kbUxsWirt79JJowG3lyZ2H1uaCB0h8P53Gdy8BKEUGiGsW5xn
qBOsxPohvQaLtU8VtSFplhAEuxA6Oek8ALNtpeMxVIt5yvmIYQ5XycluqzoKUJIuZedwCW2m9smE
AYf3tqDkwQ33fhIT8bexu5DvJcaBUyOW+ZYMMyG8SXB5ledUzaesp3wDzcfcW+PMX8PXw8zD28zM
mZgK7jnVQmgwkII1sRq36A604jQoWSn34awGK1qqeVsbz/Y4wc2ryxtvYVK1QbFu/cWIZr+et9Bc
W8JGciMTINBxnpesybBWWD4zxrDweqS8wH1wjfviQgrUu9PKPPAETPdDl72NWJqmqTlniyJGi4Dl
Kf2rTrE7aDtAog/570h1bTUPy3EJLtgB+LAWC22jY/m0BFQjpfrXX0Y71uBxk/G/wf53YeQkcavD
m2GifjNY6oMny08SqwpuY8LJ41P2R4zmNmTNHbSDog0nNnddlhgb2yLW0acJ/1UoS3zGjWMcd2rj
q+ErSHI8giLERIc8ziI37qPJboCRsFmkj7I9uXxWnroaAhxLpvw24FXB3Imph5e48esfDL3s2sz4
LfPKt0kSZ8M5SE544eawmIRkFWdOskDP0BW2jCThZkkD08gLvR1VAdtiALLgey86G9SBpGxxVPBz
d04yuG9hozFXFOJz9teFXxBP920QNJeis1mvWIv4FG9eSoVqZ4/utsfJeKyzFG57OL2azQULyvQG
EQwSVp/2fIb4LlEm+kBdp9j9/a47sWwA1C0vVuw5xxFWPe9MXF5afXj9aNz++5tUeP/ru+jRnA+2
N+3//WP//nXeJPHmCtZyLhzA5ebvzxCXMm67ni95P//6+yNuUEIcGjMq95DrvQLrmJewlDLKNsAQ
UK1vKtD8FgWF/+WbnMLB//Ld9Wf//rqksFYeC2A5vBJwuy3QrK29X3S/chwd7L3QbDatKuZnZ+JG
ADx/xEpv4nTtJvawTuWfOafjo0nRuVE42HamlZc+vis6kFZUtX3jWdmzSsrHhWgRGByTnf+43gia
5L2zhx4RxP5ZlgaAU97Op2UhRYdBaj7Nci0C9MfV6xbIW6crSGGMrB0b1CBWN6BUCAYw46VclWRD
6kilsAeoOfDtOyyl342bfpXQ97gdV5GhjP28Gu3mCq9GEIzwU1gzb2I9LLdpmkVDvZqdsyceGv7O
oo+hr4FgD1RliG64neqGneiNr16yJh+2pZGgjrXhR9wcFHt15LnMom2g/xbZ9MSn5SmVzfPYmk9y
DJ/EApmoIaUVjzSQey0eD4rkUovx2QZ9kc2fsmE15zbfsgbI20DVauqHzOOWOfNHxIOPHBvfiYIB
QUKA6QAdKNyxzNTBsTfNiTECWllvvHnOdAuzmGvAOH30ubkzcvs1D8ILJOzuMATus2kPN2aakWlz
aaKD/xx5Kd2sJeYQx8OEMeKAsVGB+sb71gUQeioQcCzuYpGF5/VfEnTlJxtKXAkDt0+VJ31Exhyn
jJqBCqflo0jXfJDZHiTzFUC/E/EHngz6t53y/phzC1xD48GRIBzVIAuaVxNCj83WVsfxR5cRFi+p
MYiAsEAVftfl8oRK1d7IwAJg4zW8Dla4LYbmV0vmemYo3LYhf7K21y6clHiHodx7YUwPhChs3pkE
Hoxsai5/v2HetcttlXoHOzDksV685tKu3wQg6k5/69j/f0m4/38tCd+p7+or/Y/9kH1UH5SDVz3o
geOff/1j/W3/uyrc/KdH2EX4ge2FpiM8+/9UhbvOP11quoVvUvthi8ClVL6qVZ/+6x/uP303sHwC
h7jZXGGH/24Kt/5pgiAIsCv4luc4wrH/X4rCTecf/9HU5bwaJPiHuh43BM8mNuXansX76r/XhMd+
bRe0TyWg1vrxEtbOr6msZ4Ib0zUhslHjey1U95GOWNTpTbtKCRXRGCyKvShMldZi7v++l76m/0y+
ITT8/av/A3PuFe533/3rH6Yb/Ldme8/0bV4phwevA+DGctaf//p4JDSw/vr/kQvXhw/BpqY1FJ1y
wEtMshQV7vq91Sc7PN9eWlV7O8dNx7lNfaho0kjoDzUMd0tuY+xInG5DKRSm6nJrwRXbhYEPPDAs
3wvzJPWCXxHPIOlm+VpkPHGSOT14rBkwdGguMTX1r139p0p6xbS49LsQQzmWEfuOicDYYEdPb/Jh
vPcwe4fpxxhiY3Y9a2SsDrmp1BPulN4GPnBy8g7D1/wy2zGld4mmuMOMd8omWcFSdkfzbMfYdepm
gUHN45mzWLuZkmaK9gzyKzPFmYwbRs02TaTBs1+srntqhHEuwfnzSGoR+sYi8VC2DvIrZtOIirVT
JeNveoMMEnujc9A5vhtcjazdbPeWnV/IkDHuMlOeu9EwWb7ipMAZfiNterC0o68OvUcIHvMh09LY
J6p9/FsenPgo4dKm+D0pgyzKFlBTeOUiIRJMGyV95Ys/ntUEViHHy7BdbDhGc0XqeMzeakKq0RCM
Vx4CF7/Mq40BsYLKinBTsyNlYKd8gkEqVPR2r/40LwksOPJzeBqn1wa/IAuxYOJEHIikNMuZoRiu
x5jucne4piVkn3iqCny9JWbsBPxST3MKN0Nqy+evrIo/8JXxN8JdEPdOyvWaC/C4d4qHBoskWQ+W
yMlc4BWfwNmRcA7swWd7WjzOtfMK3mu5jgBEsbtQJk/pCOd93W18s6D5IOsj7QXdtl7wVFusHiHZ
/qZfK+T4bxGYZjoVoIexT2fgaSh5Jpz5BBgv36QBY6twkigobJtUtHcinVqd2JeLbfgrDetm76Xe
HzDJm5DFxNbtgNwLbGRtaeWEyE0NT799VO28JepZRKNnJxESUQaYEbYMxOlvqwuPLHsoF+cqR7Yd
sIPrgU2re+yV1APc+ISm+FczsQz+TnvVdRz918CtvyaG5m3jziANt2Pw7g/2dzLPmP2guYFjioRd
fGTM/fSZ9Z+yEBBPevUkdfqbnO0Fo0sFWXEBjYgH1p3aB/72qnls2fs5Pe5EV/fvZjIdGqQzhz1I
pHuN/2UcDqYzbnj1PzxLNkdtc5egCGIcWAPMXvK798TzEqhv0u+o0K06MxXQFUXQ0xyIzor5Yk7q
NCOOwvxdDoVAipgXkd60g4PPkdNLWgLPC3pPHGJb9lCzgMph5Ix9HzLtIdaEHwRY15sE3sWGSreQ
vVv5PdvOZ896nNUGqJg89Hbw2f8YsJ9otvruyjkkB0FTLPzFR0N8EIUFrWz/MIrfzgL1h0hUSuMD
X3CPz0ILF4UMpN50sdB7VVyo2cMRZZbtM74FAnXhhCZFarvHajY47qUVZ+owTzoGK5RZh7Tv3lok
/7iW1H/NyVa0THKmkxEdQ6S+ofM7gO7uPHOpfA3n4k/XVH/MDGTMaBvApdsVmT5gZUmIKXjFtcDI
v2fE3y4VHIV1iDFs+c1eeWYFinIah+QHi/Qb19FtoDzxsPjqAszE3mW+RamOeevgm0A2lr9nj3+T
lbz7oCOIM1AeYnN6YqWn2ZctI0dZ5GhMGzV5dXxzy59QZjMIkzDDYVcX+GPw5afosnsanE5u3+IG
noP+bdDjT7vU+9xOMwhUyTcCEsPZ7L7Ydvmk9XRbBbyX4Zw1jPQcnpOfHwYHc+dSXLOyuwSWecdN
8UCl1hEAykhs0KNECSpX6q8tDrGx0xhr+OcOKXIpNXJQVReM9EEbGcayownp0GKegZ1rbaDgtujG
zSEzAEtpK8gAFua/+47UV0cBDsnePjJlgsBHUcYx0JFpOuQ5uGMn9W+lMFSCenxKyI3SqXqEGIfz
raWyg/m3Q/i+WVWkZgifETo2mU6vchA/zvhsKLgFQfNY8eLwdq6Ix9LZxbammKO2wv9FRqedFc+k
yb2QBaKakmi6Wth88eYHnJXDTBFZ9YpDyacFFfN5i83vPpsBBlf5USWPVZH94qbmbtYAtypIsfdN
czMG8xYgfohl1youvkkCBIwe2wYzbTf8e8O4qCPDISVPl+o+r/xrVjcPYZ4BVB0ytbWW4RlY3xAJ
8mWFRhyHH3qHGReBAbx7YyXJxWzT8C1eo6SF/DUUbfMwdrtq0mKbjkBDGpdHe0cPagBdfpxlxW3d
3XS222xl5gTwabCkA3MyLfntjMOxTmja9KB1dWlev5SBxsVOBsgTJYj4qX8nt+AdlqV/r6l6roNY
v80cAM40g7Ue4wnbA7XupF4ugFIm4Jd7S+O6UcA3TllI4luI4LxYGN64fifbRnglq2cww26haEw1
jItbzk9ueHBTrv3usrAahNihJra4TR259GP48fhc4MCNqXKkhZe+1rLGezwoVkZUKanIWikUXDKe
Amm7eEmKcD/T5rot/K00wttxMn6HeT9EmZ0Mu9wan/UaZZDrCtaVHVWZ3rnJCmNHPdkdDUNEtwzW
faZZEWmY2wiJI7ixs4GWeUcddUbFJ9cfC6FZKG0/82quLVzFA43yqNQy/uM3bBFdG4BQQhMDt0Td
hu1uqIg244wKwFVweIU9+v6s5leGOVrqQWjFJfxDV74EjeKZY2JN3qYxnIllqvW5zqfLUgmeBQDr
6TlSJ1Uav9g5lxd+v7nNcmon0ri+p0bTulGSuJDlttkddnxro1MHGiudNWhxzsq4hyOSccOdWWrl
rCXYXHpxZM1QzIZgarCUzS2IOUSMPp/O5sDiBXRzsuuCbZ/UzBzuo5xqIjfVQ0f8ae+7t04w1reG
W34EKuMAtNm9kUg+jtTqKK89mil30zIwzubqfxJN/dTRptx5RCxcoLfRqIH9LTpIIq/J1G3XzrR/
D7TF8HxPHrKRGhzenkdr6j+Qy+azbvkAsNcvIIf586Xx4Aswo0YOotYpJF6cYYXZoKRNODcFCwLA
8Xf+WKarRtXdu9pctm2Myebvd3E07bTl05XWloYNzH7JqLMngeBNyyUeRtywgfNuWTSz8hSlgHvG
0Vl6MXE2cTkiX9XnClMeYzdcL/Ae6W2VWNlhSQRk0oBsyiKL48K74W4Y4K7pqti7vJmBLjfpIwbL
I+wAYIlwfuXonFuSQ4cstbwIh+NZYj5/qgDs4Ot5cePeuDXiYMsFfDlOk35eKTxRzcXb6QjCG16x
0Ri0dvWcXCfZBNtpTn4SD4+O0PkqL1gHM8AFmSEZRzNa/4aby6kWoovCVkQmbt5jm00VPdlzuklV
Dn2sYK9aw/vEtQEEqkDWZaexJ/EGEEAyfNdzBVut73lwHypCZgirctmRU5wANbnkHS1GtCA4rI44
AvHs9tIfY9HnObUpoIBIRlsS1d9tic8Jq3BeDfZGlqKhB6LaARl+HlnSP+Kj+Kxx7+2SFCNpBrWT
VeSy8IHpx18CA/igiBETvHOOoEfX59byohvRvhRGuK2dYNlOZVXeJ2PNrobXavEfxIA521J+d2ti
JLxJpbSOMjHOsRjJKc+WfeZayKUo/8ks6FBBU4hd62BuGKWmOnEweHkNfPc401JfUZdZdOmeh2jD
ZQHqn+1YD23+CpvHwYEhQSwnUhKb0+GhCOlWT6oZih3++1wE1dORl4NQtA9CdaHydG+s/vml7M+K
pehuDv0ns3ey91x81XZ5bPAlXY2pMs54ARChw+XUj7n1PNpdu0kysjuy6Kpz5+hdWQI8dQloH0qI
drspw6+xdOYdPnmS9PnYAGXFhz3DvFV56e9zWdHzZSr3LIE4oAettjjS1KjMFiVcvMPRhH6NQob7
yiQW0lE3x3AIsGUtfsY/MtKdNojlDAN9TDVf7tVuJbLbtnanO99uyRMItAwSImcWciv2cUbzH40/
bISgIJXOvjDdEEh40W2oP6QVnYqRbd5r8Qm15qomyn1As+/yaU3mS8QpOyB+a0+mc08FwLp/HR8p
CtoKN33ivcPCv+SJ2sTJCUcM6ykwzL2pP7yqXY5lS3pNxMJFY9TNoRQEdLVLcXKvTj1jfGRjLtnp
BjJbnHdHrabfaeulz2LcLGHzCWHCOy5zdsu1NbguZbUJeWEizoYWXRJsuWUrYuaDU2xDwQdsEvAE
AQ3se4ahfS2BPRhLylzVhr8IbLivixF/5dkuQay4C8uhuS3S4KukXZVVZU73eIMuhs3LE5Z15sSy
9o3WpF+HEEOLOz8BuKRTMjVvjNGGXFFaxPEn774IWXHpjHvIatw1wRTcDYbzU/iPtshGBqzsFQ7+
cC9jiALDlHHGeLdy4VUh27Qt2gTlvLKjmcxd2tUH26q+6BW1IpXQtOW6gI9BEwIXkdOftuUGLmt2
ET7DbeR61WFsVijbbJLHFgo3v0+0Ku9wC3FCEKiP8lFa76khiUXHTNJzclfmpodVdMIEOFGvg46T
xrtAjssGdPoAvw2vkmwyfCXJWx0DnJYtFmGqH/2haXeF2T/NxITdmgk+82XGjYqBoc70FSaVGwG5
kAeWCRv4z7/BxkzHxLN/92YO+rp9ngdUXQvLaoLMbTR2+8DzgEMtQ2VxmIYj24YEbCg+NIXN6M+D
nBHEU+lh6jL+1z8VGmzk+fCHJq4P+6KynmBJX4sxvRhWAkJHZRU2OxeUXOB5ex2WiN9/ZbviyAY/
v8kmefCQkRldqaOAUMbUUlV44wr1C1LGV4Gt7laAa8bceoQ6CaQMBMtgSTQ3Uc7oUlMZQSW8jDKb
olHKX3VGTMaguQyDzEkLjGWp2eptLLvvfmDQAxB8TrvlpOvBOFKKCOVzht0ak9fCm6Q381hOmzKT
5blJcEFP03xuAV9ggqRrULOfnWbBDCAkuRbgWjtfW5zFIrhWVvzG//dR6+7FzVcTBifjMoW3bmy9
ZEX1skysEGQQEoMcWK+ltyjbPOsm6xED/HunjAMfm+DEX8teAQG9IDMBRBAPii2QhQc69fR8u3Cy
MtnS7VXCZt21Ng2RTLARWSpu9b36NHC/76yho1ZDs5tKU787UaWURhMpuS2A+uyAWTwl4By+doLb
FE5+7EJ9iLtaC4tG2vBX5aty4xkDGxicoxCq2Zwwj7c900JeLCl0quRdInIaNaRxfCQ7HhHxCRXz
wbPL7ywhy25yh7wB3kWSt564zYxDtPS1vFdYaF48MWF14IAb08hb0G18Rvh8aeV+6FfWdDz+8Azq
8MhPqG90swAIvDMdymMzdleTY9BenRObxk6x7oWs3xyhXGMLV/BVIa/OyM1Evfz2RbNmvV5wSLyY
NbVXDTb8RmkKQvOhOnasBTwjfC4G6ylblnFDRuNBYgWR83VweDiIgmKAIQi2JhAmv0AOiS3ksaVr
KWyCA6AGgAkNZAdWj5ku3FMnyNO6WeKdZMX0YJCRQsuM6talL1HQ6CFhzJVrKL9nEMmodAuXQe0G
jYGSms0NOn7WrPZXw/mf7J1Xb91It6b/ymDu+R2yWEzAmbnQTlQOlmTLN4SDNnPO/PXzFNXnG3tb
sIBzfYCGG91W4CaLVWu96w17p2BcRNJFXJUqz/phsLMGm+Aa9w5NMDJvrJ3eilfMJCw/wXIxmNDX
ZCEBwFnGVtGG1a5ujfNJ0+5RH8B+yFs2TNNg9Nv6JI3Rxg/OOTGot1DzWix8cKbj0NJvMSI9sjf5
Tj5k12WMjycGPXBaBa1kSI7qDNraxLgEGQjLyzp3Lhko4mVdm34WhY+oXpotLzwxVi1qGksfn3tM
BnDm10n8Tn66WFr0rU7un9Qoh0Pq5c6w9mHf7lNn2TX45/us/c+xt+w4DpTfs+piG+d+lvZuwSoJ
2z3VLUkY92mf4HwcOQ9GR3pVHVEP4fCE6XaAM49uTflhqIbX3Gt2jR1qzE/lYW4WTA6XFn9Kqhjb
i+vLykA2bQlcBQJvQoYMeqOLsvVNgsWamQda88MQeh8oDDfoMvZFk1cXkNui6z7Gc0EJWc0Kp6s5
js/LBGmXjfqtks2X3JPPBAjfBfCcbpNRoYiesZExvnyoEmsE4tMBnKI7YxCExBIzGx2+YAhlDb+F
8QeOwXs7LiCQINoUunZv28YNuUvTpjdJPmo0rFTby3SBFK0zTYXEjbkGtboF55lXzy6b70k0ABW6
L5Aa79uowWtx8C1KwxFLgVz2SIuHp9ECBCSM4onL3kvkeSQvPyRYsW462zt2oX6HpAepx+x90cq5
wzyxCvwyuHejBPsss262SSO3mBBRIXq3uu65O2EyiB9JZO2GK3vh5LI1FRuO92qRcGqnBczOgdZ7
xzDxasEaFvPnvCDNhIMGS5dtIYp5m9kkEtux99L01wng+CwsrL0n0ueTgzfKO6fHVWlpHQzekc71
qD8wziFPIcJtRdPV2/1pidPnhsySRbstc2CPzP1cEeMBMegKhPaS2KbuSitGQuuH8zzFwIu7/LPl
LTGs8gouEB+2ynaEjADbIqcMaTA4R7/pje+gNaKLhPkVuPezFnwSs/XMpkzDPVs9tmEPvc5zKYzl
CgfAaVugnCsW8eBkZxiEBTD1kKEI74kQo6+kQaHgdG/1ZnxgRvOAx8uEGZUv8SDSS/eaLPAqcjL0
BDG+Gi2EbBhVthAH0DXMVmq7IR2p4Y3uaEUtq2SkIG5aM5t3cQ6m52YxUK0ovxiwbM/0ZDJvlJ/d
FrX4jGphbsJbpp08bTLoquehcp6a2dC3mgekFoRlc2nONjpYz9eM8vsoc0ySiuFq7ExEtIa8Z/hj
XYYdZ7Utkgcb21LbtV4CSzaXiIG1M2oCnGsuy7okkwMwcckDCu+RvisQ9bXZE4eXQ0c/Ry3qZwSJ
nFnOy4SefNvbdogDbZ7CxJGfBynsi76aXzkanV03lPcObshXXXmvlQEnMdHhsffadygCC8U5xyRi
V7r9Qc+I/G4RhW1wtN03WnkpMnhQuRnh2xXgAwuafgnqzKg2R3CHCttFYajbxdfEK3y3Fz8qfVCO
zxV+szlgD4f7HB+1rv7qMdMi3W+4oQciKdLQcCVjlpI2n0dfaNl5hjkM/CnGBMJqDilk0jLoAnKQ
3PTWvCvyLj1UeemR4xF97+iN4WrDbJam73rJMwx+5HJCPIYI3s40fDcuKlIFuIj4atGeUWVdB5Pp
+Waq4AzHgrnE6YS3frTJusHxRxfQIGshPnTFs5Qh4uDJvksXX+qGddcbEXVM4Bwwqb83qx5Dj2g8
FEPxAAUj3jX6yJHpHrqApHUss4n0MkYF9m7KlNGHJhu5r73CBRrVb8i/JpM5xixPtjnzAUw4/meu
/DYgZtT7H//3P9+Gottv3bd/hsc33/LX//O/998gjX4rfv4vrFT5V/vbaJnv/K/RsvMvBsfqH9tG
JSWF+Pdo2Tb+ZUoEcrYtLQbMyEP+PVomnuNfOq6flqe+gumq+rYWij9jZ80S//IMh/LMsQWYqMn3
/ddV/jO6bU/++9dR7jo8/v/DZdt2hGEI4kA8ADtH55D6fZArrSDAyDDN/HnRnpAG8aoJEJxSi0gO
AjkbMaTfIgW+1uNnw0tZlDqMG4gr+wQHHbx2jMugQf+b4zLWSXyaKwcIIaeqcoxWB9XLafUZIXL2
8ipo2pc5ze9xe3HVXAFyiolp0i8P4p3ptOn8Ni9fP5LpmII7zgRecNt//0iixjSpIVPCLxGd7ROP
xndhkjlnEODQ2zC96cUuUpfYUi5ilYLHAmpIrVJWUPo8bDQmzKDw3kNo0fUbjLh3GfZ50NmvjBRW
qDaM2VkBJedMEh+xNQv3serrY8albfVsBBpLyYAQFbJ+dTcClW+R6lxGrZn7ZdLldmj4Nb2FT1xp
LR9M58Xvs/m3z69oCZY0DFMCdP7++c1xcKKe6EV/aiIMaJXDTTUvz0upZXCYxI8FfqCJ9ntrKF6K
3n9Kkdphm8XwR3cDSFDmTdLhtGgKykD0XiXFo/7szCA6TnoQwrlucyIq47Y+m1y+M3FN/++PUKhV
d7IqOTIsJOFYbnimB1njV3pB6w19KWG4cc/bG1yu3YussgViFS/agB9357UxfOknRut6QjSrbPFt
WrqLnJ6nkzq5QXsPs16IoAanudDDM+z7Br/VsJ1dgk6/zVPr8e+XbLyz6iT0DC7XNXilzNNLjjAm
zUp8ikO3OXfqUoftOT+vj4BcQzLyTMsnEO+YTITi0UzhB4r7M8k3SvgulJXdq4nobFPgEHQWBdUH
1yfV7z+5pZYJt0WRX6X09JMX3Zsy/JUB6PypY5QzethfOZ+KNtkZjRpd6gnKfrXcZ1E8iRohcFC7
/XZ9e4TOm5MxjJ+MCt8FXLXSgq90XEiUZirumtl2z2rDdLavLa5G8rIrsHzLZmBJlFxNMF8WwryK
BxoPw06OS6tcxjPX3sWeucsNkW0B4RfO9ZiA7eKqygNmomVybEX2hBgd+D7qsVdIi+s4NjmvNW/3
94fnqFfi5Oa4wtTBUh2JDsl2f19vYY+D3tKOpS9SHGDKHDikdvWvEGg8Goaqh+JW0/a57Ifqza0n
eFw9oUBIpxN8LOlMA4mzaGrIOwvyuWtr57PDpNZuGbqmU0JUHj1QoQWEcXm4Z5WUXhkgQ+3k2e26
SWAtfWBLmi7Genllf9mblY2rghHi6VAj0HGau8VJiV/J76oO74d1c04Ne4NI0dpkWP3CduH6iEi7
SmE8Y1kHnzT7xBAA2GUBI5vVt2fNKHbmPB7yCZms2rm8kaH7OCilZE5OVNx1pDgBtYQSGXE3I6yH
MgNW4atHV3reY7mAuoSYF2UlRUaqWZ/sdNqXJowP+KhPbs/G+vfHc8I2Wnc013YdGIgceSzdkx0N
rVhS5Qjw/KCS36msiA1rwK7QNC17SSIXNWAyBI/MOZZd+GSbmLjCQnqaouiYa9HLSEQmNivONUgD
5jYu0lDGXMgzB6gdNQMFMgnmCqZv6Km747Bng38sWDAkgMkLwW3msMlJaBojfWFUh8GdN/XoyfWv
iXRvGUNs8N1nqNgAb5rC8yGVLGeF7lxoI7MW05JQRO0BnjDE7Lg1dlMqIt/FN9CIabvw1BfokPMz
B1rPJp9vSD7GRiXWNthgfmVGuM3lZwIUnZ1LDM76lNIsPuaTduWkVYNqJT5iF0BoltEMmzGug43R
b9e3iJETHQyeVesZjB94u2/slNtX+kB+kEwb1AA1qfahXc2HKL0pZyY3egPNpXXN5yL8YGM/4bL9
8ySh2lEKSQ5p92QXwhK99xZk7n7dJxeDjRgulJBK8mDG4+3KtazzrnMZyYzuo2C9UR2k2y6YtzcT
Ve7m78tK6O+89Y6hKHU6hRZctt/f+gKLrqUyJEYIgxCAbFhsBG2LeNJqfGS0/Z0x1vs4oHBBWPvd
M9pzLAzO121Ak8khivsfUxoSnkfgAyZyIywRZuVQAyiDHIqJv1+u8c4O7lKu2epsVy/CyVtQC/JR
Iy7aR0vICkWWtw2hG0+xY+56o7NwBZiveFOZkQ7I3Bf4ggY5FbwYQaU9jrhpbHGlJhUvWR4+uLTf
KYrrY6WhcqAkwYU0OAd/v5PYDNVFEGqZzzGrYkAL/ghUuZHcycz7EhHAc+bUy3MvxXcexA4xxUva
4VHdG/yNzd/8/YLMdzZ0bpMjbYpunTt2ss6cHue6rmPgtL7SOGteYE/kE8a+0wOW1Cxm+za0z5iQ
q7cHUwQoFvL7RGad7dYDh3D1grAkKXXeTDc6UiWjVKrcV03tbjORWBuiDWESqRI5VhWmOq8oJPNZ
+86M71LrGA6qKSMVt5IF1R8thncqJI8+AE2wx+Llzv9+x20IeLKm8PZHBF5kUzjgwgtVNb7lTgWl
3TRLRoNtemzR/p5nZI5ME2f232+zoZ7r7+em0IUhPAOeGK+QrtbFLzTQ1J0T3G8muodUz/ftOG0C
YvB4C+oH6fHZW+PQtlwVAgbCms2veFhEuFWpqYV91uqmiQWXFt6CX4ud58XPBY7EH9wp8edS4PV2
uDjWJXu3rnaBX66RdJYmblH/+LNBFqDTU8mwAuPYvkLn81ykC/IqcDFQNiRJREjkzBsp2PHCm+6Q
cVCzZGTTetX8s+11b0dvs11AVaaxO0sYm5613lwwoUeYi3viB1uU8ecWJXTp6hiH2kAngHC/X7zR
aUU5AUb46viJCAZD+N7+83KpldsllIxuiF1zOcfmnVM9ffCE37t7bDqSNebSktr0tr/evXi0gHvw
RPLTcv5MbsBWTtnRKQFkZ68h+Kr0w5geqMKbZROQFqpaBelttd6oPirS+E2na80RLjUsf1Kknaw1
Jnkes2QT3AdBfchxa5ZDsnHxCTxrwpca387/zs130Nw5AN90k/JkE6kMoQ+2ZhX+YsprTBPO24ZK
3bRJV3TL7la3Meaa5n5biiCnFXLuPrj3f274VNaO8BxpuogY3ZOHX8PwzRlj8YklTExiEG+ktLBU
ovHCqgeRWYujXtxqr1Fr3kgzOvYVj2KlMrC34nvCclk32Fj1an+/OCHVkz95HiAHEL3ZfYRhyZP3
qq9w1sfmqPSLLD60EGLCJKEY6YbogEVufq5W7FrE1tXkUrUjIWss+ZzjVYjsStH6MhOjZwUFWHb1
va+WDEZLCI2la3ahO73VxS5gGoQF6QAUH1hUF1plfF5/rPr5bzV4yu6RxBIRV8O0QB12dA7IRKCu
M42cbigAFl/Zrpi9O+8SSoHz9ccaoB04eifEXBMqrasSasQpOuZjb1c0YP1fJG6YUfbdM9n519Nk
rdfjMthpkz1gUZYc4Zxqewxq3tolS539649ETppu6V5d0h5jv/TMYh8QM7AdrfZTbxpg3hqXHjna
vLeMtNgJUezDor/rB2gz4cTh43bY2/fadNvRWAUTVCxZv9Qk+DLvkg2OQfisG9gpLkv0hlYM+OI7
vaKVOS5vJDOLTW2SpgViMx/UgURawzijho01+z4eki/BRAp3z48+KwzryxugkfUFtqUqfNhuL5M8
WfYV5kUbxrB4MMzZi6HcVUZTIR1Zf5vZUe47MnyxG7TGdvWjkNrihylFSu7w6K0GeaeZHAjcwl0T
fh6peBDCxtambwke1xWQDVjh4yR6BCljyksAVUBqytwu2CCn1bluR3tM4YeNHiTzQW1862WvVfp6
yVoWXrQLClR7zBCXl/he0kROKuLWbL/m2EaE3rFcok+g1zetdhvxfM6QnWKYpmuvvFb5BkDp1qmL
EVDnDGk5T13hOklE4IODfiwpq+YCQ3e0udX1XHrRlk4p3QpHnI8iJqVssoB1MJWyZ7LXVatYp8mT
Ubi79VKw0F6gTHvZ2XDR8yqsX0EndfSyiRpDdQ523ED+JPHtk9ZiBvc51rAkzxYalNrVIG904kaW
BmOhuYpoGnSU/cF11BW3CO3BzPEATEPzCzkYkWvNHEucaZWF8RnizJ/mTIhYo5omBxDlzGXvwjZC
VTCUCBUafD+VeOmTGviNv0NMQU7OwYH71Ubap2r8VkAjI4RnW4wDppcWXsNxfdNHxn1TzSj2NPtB
LzDoWOsh3eLDuzMvwVsPkuE1HnrNQ2H0lyqRwxxs+INiGvcFmkGy+jZ5y4hj0hT7UtICrT+lYHPb
zozq/75vvVOxIFxBSOFZ0rXl6XlWzKLp27Z4w7QgcbCL1tnRilNc4BT8sa4mq0+Of/+15nu7pXRQ
CZm6xWZ5irPiLpcVE7xzP7Ct1whvdO4VVaRn4Xvl2O5eq+ttlGbdlmJASbxpJiY5ktJLriye3oAS
btCAYyZ+VG1nWS77dVmpV2F9jutbRMhcQq7Pnar7DOXZvq6KCJLsBcL2+dA4/RXigEfXgTijoBq6
huso7bBX0SHhRwFyeTs/14q9pzDdv98CBVqfHhiCYtHG6J4/UNr9XkoMZqxBZJozP2F70IGqGI2k
lNacUsjCqWycCC2twy/WKzYCq/+KN8amSTllDXXURrM2wXyh9HBUBTDSX+CCeQR0OLYm369XywG3
/Tfh3Buuf/d2oP2KkL8D7AHAg+nppoLcjbUt+6V+nO2xCt0e/FfDv2VjQKWBD4lvh+ppRKxwMFUN
9U5wcBdyCKLO7nbqPVdgH0JONPm51u4IOdxxxFm+0QGZ/v3OGu/cWQsTF0cgBUESunZDv1yiQCPe
G8MS+nPoPmIYtV4WrG+XiTN04SmBw6ABN+R4c3oZ/PAK3yKoPB8VBe/1A5wrAGh0BQSYn9bavcwC
uIxcyAqDA6bVTArbh3jkUlbEfT0R+wXdj0ebT6KICitP74P0vvWsOzoCGGP4Ye9wJmjw9EOa6TiL
/8HtUpXiSeXiScvjUXLDaKTV7fzldsW1wHjfS/HphClGZsSECwEPpdHTH9Cbd6MLb1eLAMgz456x
LBm6ESM81y68G1IorqJGfvQAUQT+eUk2gDcdK7ApRd/vl7QYpMAir4p96oDBN3NShjmr18opMuy7
iqRyh5BWomGcstkkksNt3VxntWn2drFNR2a1vCXzQUGoa4EUmoG3NRCxY3jPtCEhrgkDaqaq5ZBv
oDDeNYIDTNPbvamHrxZ6a5bPd4xlPr8hnbGADUD+fNnucXPCA2BePaPgCXjqHFFHnDPrnMkWkhi+
rqqIRLbDgCFzHs0bo7avx9g6x9coxEe13hIFASKKOcaPiUy6XTEzEGkZvRtF9QMO46ZqLOi1qod1
0bIJu94CJtjbGnsFkMvedghWmquftcLtGoLuNml13YUUGAR3o/R3DMaxTGwZxHFYah65r1F5wBLz
MznO+o3V2Y9pNi57Q2YXNBkqxwlG7bpQF3NwHmbrumuQ0s9RiyVB2HXnDTmsOww0w10X35Vma+2t
ziUwyYTS5oUwsQhW89dbTTowjtc57n0ZxzAkLTbziTbBMiiC3jBXVVPZMsHv2uGeVYLCrwRIFaH5
w2vhHK/1ZdHJfK9FGNNql0XqLn4WjNijN9lBT8fFz9UQqfQOqIrDa32qoXV+LbqSUiTmiUz2pxAj
JWRU4XxY4agx1o+VM7yuz2oFDh1VTucFOcSWLd1DznahwOLc0yHdlfoP3RHDAfpE8MEKf2eiIzx2
KFvSi9uGcTqUQ+LqEjjYpL7a86PeJPLB9j4hdFtQjkONTTHUs3XqtGAZMCGLj2M3X9cBuj1CTza9
Gk7VJiJ0AxehMQXarkZ2XUtBHrmRfg8jcf/BLvFn683+BVqLf5ID5ixPui+keXPkURj4ccscnbJn
VsMudeDGqg8XXn0Zen5vcgwNasf4+69/Z16j5hEWjCBGSsg6Tk7LLtCIByygdMZZ99T2JtZUwJWb
wnKV/a/39v6tJUs2BAengFUVLEb60PQ0JWttEeEoyJOF6RMiaYT1I9X3FZFOJh+lmBeCc68vE0zu
buPeledTW/6oyGJHZBNh1bp4Oxng5dvRTrzBm3M6P4VDkvmKmEqB0X520xRXMNegog2OKjznAc+p
i1F9b8Ctha0N5bPp0NNIzoC/36N30GTuEZMBAChXCt062TXxN2HI1HI0RxHnLMZN7NuadpNXEVkz
5L1EqkbIY8vFZZlXMpPl0TJCtGdTER/cyXshMev7B9eknsvvhwsVnukyvwe+0v9QRtdOkogF8bGv
xn8KqjAoZgwjPHYRC9bFrD/NVdpeMCHmSQxoZ9YHA+B3gGIuQTLlAyi2XfTjvx8mXjpnaWrEkb/O
aO1rjl99Yxdqzm2pJD3rqdaYIJUgNQADRDpoV5gYWn46cxxayo6WnWsG6vjv3BqL2tvBDUWn+/79
uqa8hTRouqG/Qhh6MOwZRe/RdhzzVE47I0OJROXtVZiQk7LuqO3gg0v4c0rLGy1NZsoA/5y0JyBS
EbVOneHI5Q8ZHRArNAcxX3AN8kgwUptJQlKTvZQ/EoxEEtc4TDqT8DCe3M1I8nQ1T/bBC/NzAbML
pwna4L9foP0n5qMu0KY/oS6h3Dy5QPDkfyooAk2hfQXQ/0YFQgYwnTbgjgAOFbC2ooPbUpsOQzwy
AhAWEQRmcRQ5jYGO/skvE9vv8r65kOHFMhb4g0Hb269TQyisnD3OcEcyHyiaGiaEdIfVyGTSXVJi
C4hKXVELjHXpvz3x1QNT0QbWyiybw4p/9B4OwgreMDMcO5sJoyApawqUFRsH7+nxOly/gMED+4xC
eIFaySQIYRgg7SYBgrg+1PbLYjigrVwF1hnfaqzqNis/pCPTHVYnkRej6A995D2JiYyCQtqkvXj5
LhbVuSzC26zyvv39IbxDiuEhOJBsePkcwxInD2FKhhxefhb6Wi13Q92RmjVZ6r7sFejEaJFt9N81
0HpP1bFQGslXI5P+ehh3TpJdaZv8QV9AmWorPgzKxnLdSzH9mg+WLPCnNLddVX6uDFbekNSfpkV6
53//MO/0L3wYJiAMjBj9Q4z5/a1LIh2a21T/U5PbAca06tcxd4d+mzDX6FTarT4g1G/NZYcTH+lU
o3Wc4YL7sxN+EugYjDKm/wIW10LW4QdX+GdPzk5Juomin6olf4IxAzxQimUiRG4BbIeRNFga5oRY
6yL5jcARvBxUQA2ywtYtv711thVKg3ggg3EGPVuXVzHbj2GTHgIz/YlX+wdv5ju9DVfpKRR83Vv1
k2mh07XQboecJovuWpknwcLP8nt1WWsByjoyzyMh8IE1LULyHGq6kNjWUlLHk4S4MoCYsz4hHnyV
ChT84DauphsnRw87G4MORl+KzXVasbQdJqfoFVCBhU8rtIjcS+lAsgvhqmoJMAgVHOYXjMEZczG9
h+V8V9Txd220byp38qcRbVmYxy1jr/2Kw6xNQmuQb4/94KGdAFCxP8dRlp7C7io6y6Rh9FHBwoE1
4dZdcBGoVI00nc8DnG7Pxrw5D+Es7DKS30jGerEH9glTkJUwQTpZi5K00NAllJDDdbE3moiQXuO1
lMvOisvr3q1fNXv5ZI3zvk2Yo8fu11y7JZs42dR68dip2Mh1qyHLSploaJ8KV8+3TfidKorMRZI/
tq6F/Bs/YUhP3JtYPtYa3PWIbJu1Ll6vIlelsAu6l0uUZCthS2kx3ar3Pa80UDtTCDlZN91l2GG3
NclgKwLZxPZL20x3ahOYtPkxMuJ9pVORL453yCP5bZ0aylpOdwOz0TM9775gEQ+PRP34lTGHyAgT
eD2+haX8LR4MTCdwvfdXyofEGm1ThQKtDBu++TIsuo+JyZdYTSfrFeFTiBsBd/pZkenWZm1JmgGU
xYnTx7YznzLF1wladG+GV8SMqbGBa9z0MiU0cdspSotTEfIy4tqNMXG/kS4RBVphhDvY3lQsdWnu
PR2RdJFnvouCbUL4uA/H+qFxgxpokrnDAkU3N7TD4AbP+UAjv76UH6zxd45H6dIjC1MoAsG62f3S
uheYMQVercGeoLIixfJ2GHqN8IJkO6Xwrc1k2Mt0jG+6Bqd2wsBLbhR2dga4Wj9DAcQG1cXBTAFI
f78yU73+Jy8fgKLOtRmGR3Fx8vIZQ22F6eREsMzYIWes7VcscyF/lf9acBHg7euC6KXSiRcucGI5
6J5OTnH9fa3npR52W9k5N3lN+AmLcl86giC8BqG2lljt3mnCz92cfvbkfIHp87Jfj6Clx0C8DAIk
OxzBxG9PKEAe11cMUnQ/crQqpuPYgAb//RO/V2ZKD5N1U0cZ4YL4/H6wRKgnsVEoIl+Loks3r17H
3iQ/gIAOBakas/vVtDHGuLGAo840Z34m5rQEu8zYYR6zADPf0Xz84JreeQqWKu4s8tR4BiuT6Jf1
kfSh5ixREq/rQy9v3BSx3aDQRXa2AxIOvLOJoPE69NlCIXGGheQAbYNfzUxS1dZO+syHAJ2qbE8W
B5flYKpuIUUUp5VvJtoqa+oeDmmLyiF1r90YyySlOV6np3GIq1uf7nTPgnBECewOuFomPzpH8z+4
Qe9dCVNFC9cqUKY/yLEpcSLWMnWxX1U8qEF1r2E4n5UxMniFWIoSmmKQHiCxnJFFirMjkgIP+bqh
oM6/X8x774yliCxroyL+YGk0YxEuYeLFfo3V7A5d2Tc3yx6dST6BIzP2U7BhIqvrsAq+AntnLTws
E9XFGyK+jpm84adjewibFWpYWeJFNkomIOc91GoqZsX1rTTvnBBrdSxSuFUqIbJ6VbOXRfvqisX2
caaDTRZ7j+53xEo3VbJ8UFG+U+GA7VHbeDC2WQdqW/tlWWrNgLKa48GXKOwPswo/lTa0kjw8RmDu
tWT/9Irp+e/39x1cGEajrkMcgPdAl3xS+mErHbokKsWgFITYYLG9gtbYu/ZnFkmLa2+jsHaVN3tW
vZoyOeaF81E7qn7L6eI3sVBT+7Vr6afkINjYY6GnFktuAXGY8VfaUGfdqNNSpWXlosZrJ9qrF2CS
w7ViA60o/wc348/GHOxJcSgoMOEEKQO4X5+BaMDWisko/bGpEQU6zsT7xnY787rHzPasgnwjr3yG
iVdTtMCYtMPmAw6D8SeoJHWPBtgC7AVXOoXB8tyGZ++6xUqpbjDAZzoLguqaDtK5Cl/7SrtVh1NG
/FmrW/NHvx8qyx9PA4qWgKkMcuKBN5/s2qPh1QbzaiTRBuQg1cEJVYtiR3Vsx+p1nTWtJ5cdaVd9
kCIKUjNXLBc3qPK3TgGVwMKfCj5vte1gn18BQhzQM973zqO08fPBB/Y4KeOHynCGPT5SqsMkKAAt
cHdF0jxI5RDcuhW0SaOZnU1rVP64iJter6qNrmv5/UCCh+Z2/lqQBX34wxhhTYoJ3GSt1kapD1v+
11fNhPdKB1pcDQJWM135QzEHOlkHINtqM8eI7POYzQQzpYcp6sZdFutwDpkS4eD22Hu1B2kVULjO
DEq7irwJs8Z3aW1xC917otu5VJBoHiwBbw/FldCqu1JxGIoYo+PSsq+SyWVklTQ/3bR5LitqSJIV
IHyTuUAcAwKCLjW2gc3YvY0vF8jo/DXtHoSaw8pvHHV5PhYTDgaKbtyTfdawc5+5Cp9jMorGWrPN
87rIjis7WtnADD22ZzAicTE2f/bkVgDGUe5pXe/nLaZ0Vc2UXfWqLVGVBHoFWKJ1s8CFzfm5Po4u
AyUMAuVZlFyrG4VyUajCX23+x1iv60PcNYcKiO1KqAClFTTARoPI6ZRJw9QBR4s8uitkMm1t2Bzk
VudwY3pEmZ5GTCN+PNTbcBRX5MJYEgSF67jXCpID9JBUT+T57Pa7NArFYW3uDOJ0BoxrJSUT6Wl7
OOkAHwFF9+xQ5dRxvl0psnGKC4guLsIF/gsMOfSsAu8Y62JMi68oF64UfGnj+KkV7C9rDY3f54yn
UrlVU8+34VTl3SUhthTAJmtttvLTcd8KccrDBY5TRn1t775gOxDtRJ2/aPUNKTDHtbRfewEZDQhq
U9gUWTfOPmXxQJy2Qe4zidb+4jG4MWEDpBO9B8BSe5+Dcq/3I1WEbfXzBxndpun9Oulx12kKKjiv
JHgcFOt2vdJ1arCCQAZnKKuHHFWRy3PRazdpnXYoCad61w7mS5gF10YTGBdxU3jbMWGR5immkOwv
5+OUHLg8CyCYU3DlwJlGgc8hPs5lMj912LM/qCUTQgAnx3u+1BBII16hBgjT5yFONkmWbO2on5/c
IrsOhlxgfo+HWKyN93XmiavRzgWiT/lAcLu7icrR3RPWHGz+zaA3JOhaBgRJz2waW35T+GjONyur
xqDWXZL22iQrcxsZOnRp3UxuZ8KOEMk/kKXYfyIqjdR7NXjSTLlvXHksFrR/FbHcbhxcTnV9XOf3
fWD/wGCFN2qgDegjEgZqVzDgMLtv1VI84qgQ3Ao9v+3q+GmeM3kO9wJvtsg+S+zpU4oz+Doej6fU
vsQQ7Watt/X2PO8XfLUV9JPl9NBzWpBMIHfRIqC5aKZBNmd4sXbMK8+lcQ9G4+3zjNVrduyZQ6bF
mDcSzxCOF+vb0ZTldQHF6A2xV87uFrwlZQKEYp4pbZuI6W5t6NKKF59kqV0ds/tkFXTesIGtPDpc
/yjLZxmGnw2b0yyPobEvZJx7WDb54TSxaIiCwkYShnLRKeqA4yunFJYBilEjbAiqMsnnGFOVlaHh
zq819rhN8wsyVYiB7mNzsyBOONe87EUOwZZyoyA/ik22Fy+Y5w+hzevdsG3bUZ1tF9FZB1iJh6wA
x3Hq0T63rRiGUoi5tX5namV1lsgIm4A8uIpkkp33U1ucgV6OuzZzePMncTCi/GBUmRo3mrQL2VFL
AUPD9iHQaeVWyqaeN7CBFIFp7YVaJGrKvh9Rc0nWyfaN3L9gFBovaLUcxN4RVAiABmZJAdZf3KKs
0cGB9VTxvCkXsaCk0Spv41SFtzjEC0X0GRvTwVdZ4GDaq15ZUb7Grjqi6d2Fhne1PjvD0/Ck7sfr
SbVaWsthOCVHfazp169XeHNlwsZVfRhEQO72/GgOIMrqPJRa+yqD+WqdfjKtZ0Aji9cWM2eC791H
s910WnU5NQZWzjRzawlMBsrOSrJrLDGOK8RqDOExq9wLVUNpIcEaLyPT0pGqdnJ3Sel9mzPFOIto
TDHlqokS4bxkK1Df14Y4pFCDhAJUYmWfqe8z+QCaJM/FrT+H+bVilZgo36o5x0GpH9yzq7jj69eP
b6mpptrQpjxrfjQ1jKLAAGXojEvLrL6sJ+ai5rRF8qMW/fN61hUSspp6nTscAyDiOD+J7IJra8qf
qRpxmwrX6LzpNkuqc1Us1xheQDGkWnbDB53WxUTgFcP2Q6d4EQ1ZuolFcr8OXGVWfhu0/naWC5dC
rblqZNbyQTjVayLr/aSqBIIDofyBehI6yFnbz+ReqXLcnppl3y3R3pFWtenwDVUn+3oaKXVC5slm
a8aP68WsD5HYHbJDLHYsIyNXPKXNCKunMGN9iSo4NgG+AJ093cZODE++HKGM6hZGFi3IMNEEYUWS
TN8/k51FPGY2Pi998jNjlu9KlMyO6ecJTCAzv8f8PN8Nor13DM1DJtS/NvUwbgxDw9tno57mMvPW
iGz8AVUYRg1aEbVip1a5YXkDigDOnvVGmErtlNuLDzL0tVC7xrpGKw1n/GmUytH/OLAQLC2IUNYB
g6eqUblCLwV9bPS4fDckuEp1WgQu/ySmjTlCMH1paufbepqp0sJQq2zdLN4G9TwLVcgIgss6UwSU
TqwrdSWVJ1FToyVbb/UsMA3QTMaH4OJKjjNn5icW9rR542jp5szAftppvTIxUFOIXpEBZpEv1wmh
cHlj9xuKYDYQzcXnd3xkqE9+j4jOdFWXQOyF7mVny7k7T9Al9eBCW4jEHDfuyAQ07ZfzJl5pebaP
eHpUezLuJkWLD5xOnfWF0IZ8xGmqHjHn2+HjqnuEAxr9xXqun/F2P2e99aOYojtkOnfr+sO7QhnI
PA8TPL11YLLOX/4fYeexLDeaZOknghm02Ia8mleSTG5glEBAa/X0/blHTU9P5lj2omqRmWREAL9w
P34ERw4a9NpABsgPDazL86Vrvw0GNW3pia3ZaOBGgNdFnQ57X7baBOnipEUBcFKCF8AvRUAnf+Xw
2fI/suJji91JQBd/IyZP0WTAZW/R4kJpgcpaQgjrs0Pke+0JWQkRLwIelQm5BLWf/EGfv5chjz1a
PzvPfpTlLUtJC5/MJu94cMxddhnOySIWMYxcCZoWKoEAnwa8tZ07b6zDtS+wBvSPWWI/OrPT7fUY
GKPkO9m0Nx1KwaY368deZsvbzKgrr+23Il0wJ2i+FDnxJbLxdFptiJLWwd4GSBgyiPzH+hvlgV+2
8Dc1K79Y5wOpWf6RUpYs8gZJs9FwKbEMJ5mldXKBZkGzC0qIXNeJ1Rh/iuPtm4iOpNIeLfsRcwBA
TGGbpFCHU/Nn0TBqQBtJXlsFX3AVBQ5A/NfSrDDo1XPMbt+3MSkPZYl4EtP8A9Rr/6F0nGcE2H8q
mzjLKCufe9DKpwofs8xLmqfGIQHY+iCjNL4jtPgcLJ39Qt1Gc+9jGUOnfoFpcmesrzX2I8ewicp9
1gevph9/piJH7IbIzbGb5nbwmCibGJE5LNMmcD4XJM7fGH3R7Ik57NnDxIoDih9me/miC6Zx5xef
Hevyw1U3SO4iJzAbfTcOs3WH48DTJbLeXazi4HXj4IXDh26dQVYgzpEJQhqq2gv5nEVc/oKhdDvW
d5Vor2GPp0iOP/SB60QxnSQshMwPxWKiyPjdrlOF6336BwdJUmvMw2IWD2TxsEGFMdBhizR31YvH
3ErvhMknxrqi7YKP9NKEJsSsDqKonKc+XvtF7HIiHI08eVVSrV6NipTLAh5Eq4H7xss09oTBh8sL
WH9/0EoMS79sCra7ylrf6trlGaHB29P3vhC9GNFG8LbhjREJmLykRvusfdQ0Dd+tYsGCK0pPupWv
Yx4ZleGXAqz205msFgILI4oCHnbjkgnT+jOk2uIP08CS+PHBOMnd6hIKivMsE9wgwuTKa+6qbMRB
rGxvcqSMuy6YxtOEKeDRtujIdcH12cLfGQ2/zK+pTGSilKmOknwk+YBpGXkyMvVYl+XPlX009OS7
4HZC1oxF8cSyJNN3Ko4wMz8lNpL8DTPwcxPzxzdQ38PFSXEB93D2XoyMTUyxBa3oR2BC7FBivZ9e
mtNkhE96pSuUhkktzXgWHZnAh3gwl6S5GsUdznHVgxoBRIC0x+ryjXnVemaAhG2FsQDDGZ+v24iN
q71/tExfh8UhrY59rRtYWW9SmDBJg9BazQbyW2KuLnN5cJsV+wIuZ+U+YxH4YZoFktbtNfcgP+hx
dHEG5ByILW3s0e6y+gF5FMrLPvk11VdK3VD356BMfurhqt92LqkDE9u6jZxdLKZ2slzlgJW39ofy
FY+9Jn+TBZYExhusFOvclpG1C5E2RhjyuCmnrmkXZIMka3N7vWQlEALKIeUx1/GWd+apaZiiTab1
+7qpS4vEM8w/xvp1lrJzs/xzMZI5iHvqXzmq+1t36V4v9UbybYC7h7PhMKWM394PrVvDNHGyR2L1
349Uy6kkJrgqaC/ncnPuJ3dJ9lP7c2D8+uwa8/184WYerUOYg6CGCaEZiffOuQRAJIVq0eUf7YZT
nM6C82p+XkmEDGPLI+iPcZh/G9XinSCzK7sIX5pyIbho6PvzpcVcZvtM5O+9JzoAuVr0DLCk09ZC
dOiLz/iDHZVqJI83Es6DrmiV2G2jdUR0MBAgTZROOqyYzVrGvs/3lhyC1HEXvNSbOy8D8zWy5CX2
mr90hjmELZmd7bpDZsBpbs9M9zouzTXtODk+wzR/EDQsF3xZD3lSdcOdyUpSkrVo+7QF03PEbIxv
XoMfrfL/5Z6pc4Ky2B9S+AdlBd+px/O/sbq9UE32ECcw66m8FztdvkYGEW2ydIm5xnenvG05k/fy
DTBLZtPU04PWyuMa/UxsclWklFd9amf/StrG2IX5l6GzieMl2n7XGLga+aJj0EOqCcrHyLbn3eoO
9q6nJqpNEk90FeNAyWP3mbK6A1xkYQx6VvvdaK4nSdMFZ3PGu1L/Ir32Mid4CSJC62QG77HGGERZ
d/mChETqOsdO3mZnTI8KXqyV9xwk7ifBts15YzTO2a9P32DUCaSFDauIz5tIRJHGexQk5g3gw5Nt
T3cKwEwXoPm+5H7ATlK/8oY5Rn0pb31eEi/zlDLPgLwFSqbAWRvCxB18zObGt83sP4N35ugejH1V
R7eEmj7hFiCBVI6fnQFWeaNd8TCAZECxfFT9TdUW7ySyfrD/t5MBRfYEZQqPiGH7i/hOhg0ikLdW
SJtziwxbFEeyE5sgde5Kz8VPitKEoBwTQIzpt+AaWlhHi4mJlhfdkasYwas4deWfEJUsG2i1b7Wg
uU7BKV53RcXdlTf4g7l91F5HdVPo8THgGnoKjRb8Y2GzypJUbDJxLn+6Jv6ZRDi+if0CFk7xXZ/1
64Gx9D43gohkG/deiDvazykpZfbbe+7bhOXh/t5migEVOEYo/UuJMNPvbo7eO08UDnZfYyVAbbvB
CcahKP4PzXRCHtIOX4bkDT4+/Jlqt6qlhAKaPLBLApAfSmCQXJlaxJJGdI7iCfMIcwmOa/I9Q6m+
epfqRKpVfTPWNW6/3ZtXjo+rVHVhLAifWKlkVXZjeJ+S5PKpzuOQwyr900jzLmfvcjfA0Lwa1fDE
4juCUR7mfFr3oVfce2aFPcBANlzYTeQc+dBvLigtpO5nfxydcn5q3eRN1xIjlPdixZAyL+L9TL02
5dWenDpWDEGhnNTSvmkzvrB5kHcf/ML95PfuN60wiGjIobM/oZ2hSAghy9glLJYQP+SiRQsNhqnX
l9Y0+cTRL28mwAznSGX1EpHfeUY+Uh76DWzEXaFLa9sUr7iGZpgbbw2RyzW5HohOu6/RSP0p32aZ
0tcUm2gMKnA0lo8Jm5oGhPNBu6TYSrfH2o0+R9HcAeBTUa2V/26Qlb2rhIPMxXHv19AvJg7Aag1W
6uHxVg/7C8gJLNi/QnzxCfS82+LmSUuwOJpecSiBAiHKO3kRAwW4+iaobkTvaFV7hbGz8I3e9PQ0
Voq1AfdbDrtURntlxnlrF+5b05T2WZEJ6ST5TPuYZONrb/G1oP/DV8/OVcJXNvL4qH97s1oHGqNv
ReG+hrw62XlDUkqIcv5FEVaIoD/yS/Gk2BxRGh5/uP6i9f+wbVCKtvTQt5zRcQpHZMboF4DLuV9X
i1Xa5p9LApTJtbJvsYx70Kpr3oJzmln1ybVoGMs47m47Z4Wxge2s3rFVYD8WwKJ30OY6TDMMTMEZ
ymuDodCO9E9D1sJvLu7JJttudNqiD1sga9darCNu/ACalKopR0ObVbd25jB9tR+n/ldKqq+ixj23
jI/tOe0oq3ptl0eyGXEpIHoeh4IlXvOjoj2mYUqqqbuPpHPS7b00eBiX09Oie9Z6IU0SEo4IIKXb
V3zDbx/qqi9A5xjiWMgEF+yVdZkjVEaoLctM67x6w/Z+wZ5ku2K6lcxFJuysjk34GqeTTS9iqwNB
UTMjibACnL3yYUndckeOzOUENIQ/Yha0e5EfaEPSo0ZihrrQ2ZlwJXjpLu6jk++++iERrYZNh5PE
ZAyNTXvQamfOcyDUybsqLbP1iDHVd6kvrhhSXDyUafSu1WmwzISmEd8gZiZSYghnDPsN5idiftI1
xWM2W6DAHuUvgNOrHcblHZl91zJCuodrB937vOnwdfbC925aiJq7VYaFli76pRaTE26y6mt76XsF
uK9FxQI3FnCP5BR6xr3+YD2+W3ctoadQA8uLUkphZhrfNwy3lovzJ8+Gd4U49IEsDEogVKT1XklK
9uVharh9BqpmvVrKdr6FW4D7qT/zPjzn81A6CQOztTlG2Z0Wk/p/RMcdx2gCUw+HJ8xDXkM/xTQX
A6OODHKCJk3uUvQXpblvLXuP2CKnaMpOMbGZ+IF/T8rRAUNGWWQU+U/yQM5Zj0SzsqlF6Z0gq3Fw
UDMP5Wki9WyXepBZGp+jGSyvDo9pkh5rf3yLuKKwr/Gx5A3eFUBo3HV5Rl0MHTBu/krq+Fl6fM9B
K7lE6U0aDZIjTLngIWtV8dokhn98/c+pQC507pN77ASh1lVP3UO6aFLdBD72A4WRk+FmgRsFVtMc
x2rY61n0QS6gRBikh8uAQsFuMYppC0ICA/9gGiVLpwZCsTHLD0iIUBMvvY1jGUN6RvOaz/1Z+Taq
cvZH/+QTqYeJ/uieqqFgvk13pwdYXm8fRLlnsLKCd+K8n32SxzEbjK47y6CH3cbgo7QaG3SufNd6
iFETMjjLPulikwPTjecvl7R/Lcz+yZ2z16oevhjZ8hr1zFyHnnZ1M5Zfdg1e129xeSBbMjl4bfgb
rxNVlV5NhVqLtFXyY05SzoooV5dHMBHeEM6vchEEF/GTEHRqAYMi3jd/2OR4yKhsCNMFT1qXfu+W
aGfjP3rYKZowo1sIajIe9B85pP1htjDfkZ1ZwFqOJOiW2YPf3PM8Tp64qXVjExyapD6hfnjQ6/La
8o0OzsKgQtcWnsVQB/7XRWYStv0ja7CXdWPCenIs3YfSQFsj4lYRTqqOGnf627ZE9IZjCEhQRwcw
1F+cbEYyrCfb6iZ/5EJ126E8mJV5T14k2GifE7NgTy+9AM9amIcFuOS4YMyEZJ5rXBpuOU3anhgQ
DGP+sooq2zPEemna5paUxctpm/thF6aU97PLOUs+23vQu3eDGjYLFhcKv1UteuSGcGSSUDFJqBLw
JvlSBBPs26T8oWyWsmNwaoTckb6XP8giKOqmehytfSJK7ZW5+Zw5y4H25M1Zp5O+5mltuoNhLz/+
F1LFP/lWsAlQpxAbDwnsH0zpGfqShYdVdeM5Rb2rEJMxaG4YXsNhWPLpISPvd4wJdFhz2I5IhVXO
WbTF5Zity37AWSO+FNvu37+W/U+ahWdGWONHEOkd3/L/RuBulsnpii4qb1RXlJiAK/UEE7TrntvW
xWVsfpxC+3HLhhtQPlBEroLL4kPNZPCK+ecjtYJPFRq+Jk6Fe1n2R0gZ6nb379/0n8QgT1SIXugg
RXZ9/+8mCthCwgZ1sv/wQazPVtd+DGn8pbPgym3Le27Fn/79I/+pRMbRAmI7n6gkyr/xYFoozh0u
pzkU/+StJETuygQThdXoWtNutu1TvPnFPsfK498/WpIU/0YF4mPhvQQIfT0kDn97L8S2mrSXfg7T
e2S+xgrwzOxr7qGNV21DZzyiYcc7awZ14J2ovsmYGFICpyBcs+HSTzPWEWtY7QmTIU4H0wWZpSuh
oW2mbTe3xE5JnaIqybHmcleyLeL83dhZPy3y1h6L8uxnJnEBMkvSvq6szlPP/GHKoWxEM2KDyqGG
no7j4p+WgOaKMyfZqgegGqZNCQU9Dj9T+isUwXZLq9ZP1s8IwwBWNvvWqudzcUHlk9jtXlX8UpIk
AgyqE9tiPeC07O2DS/INrt7/wvP7/0gYcOQQqiFqEi9CG8Wb+B+Ms9nwIbv6Y3aTGCx8sm1bhPbb
Cy7C+x4IZRmSxzUk7m6NLrfkzu6dIqc/oMGNAhaC4WCkYSfQOAzAhMKjdRaamJzPKhtWXbOZQ8Om
Nk7j4yxOk0JgKzHa3Doy9/594Vjq7vL/ksg8tBi+GbpQ6Ox/CGThLHjLUqIfZHR0ypv+EZkn+hiZ
kDQGt3xPAYRr9UdKY+xzgO5riPipGzO74kujhsJbIB7PtB13WJh3+BOALcVySyoSohVX76M+rsPf
0s2EMi0Z+g6B1rT9dYXQ5MMktC2YHeukHz242z2qIZyAbMSasmIV3KLDbMBRyYsQcxBRxIwsr5xK
6cpTn6L2YZuD33hRndbK4k6Xsa46U2mBx1QF4Cs2T507/Ao2wsOC4ka1tuq5N1r0orIcDSNlaBgz
wE4ws4rbboKaZeDLbb304+WotUlaLZ82j8GVyy7B6pFRCiipbeRnxxXvMpnZBAZDSDDRYWMojEEm
3Fir/NxtAGp56YAoMIvIK/PkJpQwpsPBxMiut/ApzwqXaSkbxSRbjxQng2omNtOfZM0/tepSTmvf
ShmmV/mFaqEROxJnALjN7ez+f1kncnj9fZlAjgod1F2m7UWi//ofyz5ZvcUdyim7qZEX9FZ7wSed
pTllp7q9vKk1Tu1v58Hvn4MZhTcu07D/CBpcq/BJznhytW96zHP+/XvBTf8n787zXBF1eVHI4Obv
38zndRZjdsluZiI67tzwSzCYlLiUVnLDIwUFYu0P5Di9KpN7Yg7UZnS5Sm/wobJg6npToZdzYPVh
gp989I3p3JKJjOaB9pYCoiPBIurvZLh61ciwnZEYHXmhf3D1uG9Apg/mKhwg48I5uOG3szm3JMU0
R7yIA9bAlXCmrDPZSVpFVeP2pw7Ce1WM6PpUtoXU8F3cfCytDy2o4ywh0fJsZ3gyenWMSQuh3MC1
VEc99KkRl0kBDUvXtfctmU7TpT5EjByvRaX25aEo3JvAJsG6/HmJgkM4fJ0MXFIXk1mCCXnq0JtY
889oWUNvOCpUK2dWmqy4BDawgBxP0gsqGBvCcoKusu47F8ODP6mACm2RMSViw+8DzLgPPTHRR0IX
ZZQtjJyWMAwS6YSuSCzd56rqP5wpeiWk8tFPSjYFscwQIOEkhAnR7HH0W/e2PO+OvBMC2opnBU7X
CSfTwitvcmgjifXY2D9iAyuaYDTr/TSVuMWIDluehwIh+pHaWxdRCgLbdZ+UwKLzFQz0rANhSGcZ
7Sswpp9xwbLqYGUjJ0rPlDEp7q5YtTgOmyaZG91sHiEeP3TN2DGU72GysFK0DWa2DxEXI7N0neNn
CDg3NcfkkSoa3Q/J72IYMhTrV6aIZPjK89B6sxnS56TAJV/7Vqj1uw6iv35sJCQcLeaHJvhUXyC8
yWPBBebdHMGdnX455+Yc7/WnajU9guQh7Ap2s9WddKGpEqZxnB90MWftQGRIJqfx//1psHO/2+P0
SZ6dTgX0Xynf03Anvj2MqDLw33VIXvR4BsSb+aa9ov6Q+8RjQq6jwbZ4a9MiOunETtmWfmj+XGgj
9YBtY0cOZu7BSnpBiVPSv6FIXuMeNly1wbE0CduE48KF58uFMrE0r4RHfSAKRBEfX9ezhLiE3xIM
+YkJXxaYA919V6UfWLO/6yqavPIWL1Ya+2nxd8EKWByLNZC32rirugU9H/dI3jjvWYR7TC9G1VkL
hl5CoulJP7hzDe9sd+aLJ2P3wFmpZS7N1QhARxNTOFWMl87xxlBO8fDZnX8lGDaQCdi/639DOBrN
bXWjNF2dI+IY3YMsZfM5gVsqTVWLiMK6tqB67tCm1Fyl/nmY55uLXS5Xev50SV7DoLtcCY92R6w5
scY7HX7o2pCpqtfRVpI4dO4iB7U0c/Sh6NkZXXqaw+1FalHXja9TQR0H6czoylsZgTOKMPgrqwjL
wQGanComySU2dW21b6fhU+75b4BfJNXInu1BRfwqLo6JkARSSuBDTiZGYKBH0eFuUxO+5Jn5bWbl
n1bHvCXt+Rj3IaI194vepbopdVbRIroJw4XQpSuOpPXDEsC70SLJZ0Cpj1CMWk3xPx8vwS6D6+L5
fy0X860ql+rgDyQR+g7g2ooJGdGE5a5qsaSMxDtJp0tOV/tvBbpYsDjUcZit61rRcmFau7PXtXeq
xFMrK+El6bknm0MXj9bPigkJsiK9otQoKkJ1HIfw2JGkReJzYGk86ShZgU60U5Bm0vkV7U97UI41
aUPUgc5n/Z0TOWPNWvGwtFyEfbcOr/EKj2qUGYBiN8sWV/u8r6kcpMOtx/JYTOC5eWC8qytYnSVf
qtX6mVSpz0K2il1S5w/qZeTIAI86OsgR7umhoPUbQecgPFv1JZFiq2SrFPFCdrhQh9wUm1yaenJ3
9ZrRIZH+ztprv1tNfjPlP6OtnnZdhuVI0AY/3TX/nJrt9eiRUYvSwfTjivlYMreuMadIO0oxPRDF
XmhqoZ2Vyx2ug9xKjk0Ke1Uf1XEk58tlMfQWHUzI/EQqNB2daal4LcZkktaZgOVyPSlL2zBQ2WRt
f2eAd1z9umQiWvnEZHLJXXCe5GApjPoOZgBJL3Zq3vRCdHIu39vNZIyDpk1/t66Y0aX0HLjKHDJE
09MYer1+EV21VyiMzO9y+jlb6zGYSM0p/VMR3vlz/bwgltob7UIM5gJNyagGXFwCByGdfIUWLFGU
4zkwip43Mpkss+Zz5M+/5BjLhYCgMz5Zf42YisXBXHOGTk86zABuwcN9vB4IzSbsRlT3/rPVlW9R
bBO5CZlXpgM6e8OM4qU1qk+rnzWHZDa/Gu2tlEsTJjZnC2nBfhiiYzoTdz4kKDbm7WUcv/dQlQTU
9SK6Ml16Ct1W6/qBCOb+oi9AfNC6IXuI5vKrkzY/GOe8y1tRMEzvYWu86VN7OcCI4LYXqWzkdUev
rB4zr4ihJjfvoqS2GneB8RzcBhG5XpApDrgx4MRtgR0JrW2d8OZOfLqRtHeP8SUjEfUeyKTYF1Z7
CxrN+J8WQWs4Iu9hULakp481HDfh22SZ8ZvIWug4zWeBgBH0eEgvjZvKYhHrnamMPL2KJKpQoFfs
QPjKEA1JRc6v16hYrVRQoOqI8FaB1NU2KPXn54w0apmd6JhR/0L1PLfq7D3Ogg9fdqI+M/2P+HTV
rOioR4tArQSKcfuST4ydZDKLUyCh89kf/ZxLlz12QX3fyGCghKlM4eXeaMecYay1H6ry3RQfGz2T
cyfhZpGgKLnqVE/dRS25qCVKEZQFZz3JWjgbvzdrCc/phu2IsUbjjlFmSKAfYfKEMz8Q2vlgGu36
sXjVuqMGfZEF6RU/wiYe3qKeZAgs13BSlQsIm5VT33S3JAXvpgSCCkO5XVumyX1TEJoAeWHvBfN8
DCCKXge8YlEkj6Noyue4z2l8J3S5+iTsejiVE78AufEhFZ6l3EnKu2hZX822cMHFtswWxsetdV7W
/MKcFMaTDF+08DdW7vSxvtQfmykkeK9/GlxhxPfzqSOfjGH2H/VY98bV2qe9eRA2imP89C6WjwcR
Dv2grHtV/EarR+NgLV8q6gbmUKQ/9sUlgQRcjLfl1p119KH4qgoe/OV3njYcamKeqBC2jkW0ZiMT
FUWP/Au1xtzIKtvZTovAB4xDPY30ZvfEZ25lLKKULhmYCJ0OJDIjDVz/eNpHZ7vvgFSpWXANBFeN
EwiXpf26rMDkMojRQkNPnVpYqXLRcPAf2jL+qlPhIvOQHfSYzrB79HPnChskr4v9o16FqL3WY7Wg
oLbmiCjo6D2jStnZC6QEmopu/mWOvAbm7TcNOO7tPFDjtsUunZr23hk+ZpgXW5hDZQO0icvNJf/n
m47UtPCiXYF4b6ykEmScM8JjG8VDuHVYjAHCatX3U2vg1taApuHLU5hwQrD4mz7lbvpoNd3lMEu1
SHf7kQcLarxmfGoxoNqPOW8G2rWONXrX3AcJId5R4+Rnf+Xs57E1l605XCr/VcFgWWN2NUEyMcaD
PHutC/Xw0ztBHp+sL+WNd5f8Z1ly50Ap+0OGbFyNr9pn1EFCCneDV9zkGMHhq7I6VNlNMHJ+2wzw
pC7VJT72MBWGhiZmse3taoZtFPFwtu1+3Rtzt+zSAKaUkur0SxiQ+4+kYKcBconmxm1xyJfZc5K3
E1N464uXAMOXUx6rG7f8HN1NUkXpYuuW8FcDlL2OtJPCgZCr9Tr1gZ3cZzHhZ8iX9MOmjFzROrnR
C88CCzh0FfF30frgral9g9B0fbCNrEaExpxSGb6F9czYYDhoFah3gNXX7wUXAMuH7M8gMO5s7sZr
kotUWbxnKOe17T4YkfvQuH54EybUk9AL1rJ/8420YARWPeqAPB2de1ys6qe28QJQVdoi2rV9q3+t
L2HzzD6IUDzPQznfhkn1lG3Nq1omGGX+K0IzeB2Pym5KSuu3SUlwasfiu29X7oPrJx+ef8kfEt9/
8EP8gQdmeKLp0w1EZbPdVLiXXC6hc8fYm1Ae4BAYAHSVTHrsLCPklyHhXmVmVRS9azURp9ZpGjyY
ONboERjpx/fJYvxV5Y96nOnhNre8O5chp+RCSGWpgJqe/LoLN+VydN7jONTW0b1skIYZSLtzsLdE
6qzzOSVsezLKABItvO7dzA1Y6471YfXbQc8eotGr45g5f+Yt2mstqP9YK+wwGf4Kgym4Hlr5tB37
ICd/k1NHaaf4UJhYsd5jHkbI2+NiVH8p3yEhMVuxAxmalOHs3FRB6Z8vVf/L7kbKuHVw6K/L5uCl
hrWfGneQ1+kcUidusFiIg5MOeiX15VSX7lddspud/+g397Kfo8wB/0UPlb9d9QjeSHj9ZLYHk2DD
vWlZuyhcq//AHxOjNB3COz2jOpx90j126ZUQJMBaH12Eu9dbMUu9BLYhT7IVFxehjC5uwqBdmgy3
Im7Cw+qchOObvNp+oWlf93pG9DwPRcXxLUPNWWy/Rl7sTq9Jm5zOIJ+q1yK7mvt4cU+STpng0Gi5
Twk/nZk6lWuPeAo1EL5xH2aeE7zWFPwmc82OUrX1eJhSktdEmNAw62YsSHllFHC1guCm/c1FBOyd
fFw27x192kPVhy8rnzFsnfPQoPFm67q3Vhl9XIKmuzaLyjnd0onw9I20KataSd+FQRcXNnFK7Uws
a+ygxere8KQ2GfrNL1mSk72bo13zI7g/ELROyn6VzTf25qm2+wN0Su80Ihc/91vwEM48dz1SgrD5
QWJmTBAzVtCULMAtWEhnED3L9T5oqm/dCP9IlrvTwssyA1Ry0lKzXE/YEl4wP4d+0xPzlLDNibx4
iC4krXtiC61Fk7ajlmhbwi35WrvJq3YIE1b6x7DKbgunuZ9hQMxoN8sWpk/KAGTDsA8UHlEYiW5l
mkIcujw3QiJtXByOA4egYD5gwfl7X2OmLOVnSj40GYJoORvAcDFD0zyf2Fp/4xf6MJUFeJvUgwY2
3m1sQkbmV1HFvUHVPeHH+NUPP+lv0/9KGxpzegucGnBso5fPQ6CdpPi9ZNtHm9YPsRcepdPU/zxt
+z/9ucvjt7D8P85QJuTtpYxAh8T/JCmXe85NuUpph7S6m2LrpWMSfVX5OD6OUak1YBIKaUsxC22A
1d/7dYiZ1l/K1mSk8UWLsP++3IROI78FxuDXKm1erkQ9qYwX7kf926RAUUNFtWZWp8ZlrH8mBUBs
YCAlSI1PCvjoKSZ/mVIGFQnDeeWswAl/9sYsDJQo6oU1xdPOXdYGcGB4TBj442lw7IigvN5NsksK
GXb5XHXoW7KTK/hHG+YmrTPTcKFoLsKaa1eIThHIywLf/XaDgqSAhZ7ocmrJ8Xa97kTUp/yDPhiO
oQfaUUb2jcXKvNuah8XGptJLghdI9yHNADXKmngds5IhPYIsQf0QwLBPCZ3qTCzpYszT6/A26Tpo
sVZ9SCPqr1D0qMN8sATKA3eMzn77kvvpLXrM7BQtbFntsjaD5C27Hj/0Dwi/Tpe6/GzKX5ZiRT9r
NF11nxX9T2OBIj3AwcUypj2o55diEIT+PqXL0KAgraNTm1bmwfUIl8Im8QB28mWMcc1pJGWdql6B
bp2KKIfYWdfb0mhJZ6SlIycV97QuJYLTh3Fkl9WNHINGbud7P46+6ZGQWslTP+JAOm9MQ0ihl4F+
6JUv/OZP8qhDdU42yQtJzGe91mDfIezgWIsuUuH3qAFl/UoVKFtEv9LiOpylIYnHcYKZj9s3J/Ni
11wcVq8DR5VDOJjsrTiD3ycVvYiaXshHymLTSKY+ME66l9Y+4ZICM9YWvojQJfXmQr6Q1xz4qUjl
CnQAJA5f8ZI1GySgPb3T3i0PE1pWH9VFkL+XeZ0fW9ez93nofe0NKBW0q5Tp4tKv5V77aMctQniB
KHToNLoGPYH94z/nFleOVpJxjI27U63mXbAWw17c2+WL61mmv04PO1Q3OK0nXXllkGPsQ/PeEnht
rO1+bsjUNZfoo+mjuzUBLXeF4mN0lDDrON2vXbdv1xKcwPqte35iU0nyxPPgx2+ErF/uy9m09r5H
czDMZMsLyi+SHaluu757Z6K7de0vbWSVj+pn0yMLwN+Bd36ExvIajsNnfaoMBvKPCLOzFk9EdJ33
A4yp/YW0ZsxF7noHN/awyw6Dx2w0KbzrFaC4sbx1rTeFOmNSWzeZ1T7oztKUKf33g28hPKtv9HXN
Hn4CneXeTzM+mdzyRWFRphkyRrXG+ZAwMGSA3SG9EMmdR7WAz+V4WnM8PfP2izZIMoXTEyEYH7wx
6ve5k9moJ5Pf5RiW2qMqOKYD0sm4S5Dn78PUem5nRMC+E5Xw/JdrFKL6p0yG93MbzUc1KOgHsLy+
Q9lkbscq78nzlZ5Pt4RMzfXtsqbfW9B3hr+3MQ3pTejZRxfFKwb57mGxKV0tE3dWVqjHvIim6z1B
QFEjVNqL4Zc6YyUFf931ABVzF4V4R8G3m8r8FAfGN4UrinB7M+g6hPqs2EAWFQS5z5eGKD14RdGF
Aq2qNI5Rkx/rPubqXMMvK8Em0MYhAugwjYEwT2mavhaW/6cvUUEkDNLIwCT4PcRrXDTH8DIYLLvd
ngnXy4Dv2x5ZFCc1d0ZrrztMyhkHucvDlqWHJCQL+eI9+2Gzwn4Jv8R9+mBu1o8macPj2LI/8opu
J9qeBSGf6faLjhzKfK3ea6t+j9G370bjl24vJiJoKbPa3g0lOifpfvWf0y+iC3LcL3kKxAMRiAQb
jLwEqdW9pn9O2EOJ/0xiB7nzcrNYEbYv8bCejATkgZnT78m+0X9TD+EnNEYYmksdotgTKaGnucfu
qzZJuXf9ajxEbWpfpVr2PEdEwVEcWFe9cxgOd+O4mnuF9lZvPhvh8kNp5gHSukLUlzmm1pCOs/Gk
wot4yX8s+DLXsXfPUNC9lVdpOPmj2RiYjA0Mx6qx2V9cihp7IyvD38Z9RP2TdJNzV3cz/pNB8yOB
8q38trUv8fWyhz+F8aQHsw4sFE/Kw+IuyShgtVzwHOtTNTCT4hZk4K9LS8oepVSqEFLxJyQJn0fS
VKxmOsSRBbbIK5fLS9obefVaAMgZR/KmscvQQXge8pZdV68JETjjfLSxVugEsXDNYG82pXICtOjS
ZkFgI72ncOxKcXKIEUnKMasUtKW866zuWxLf2SPxNvJwpNclEgnQtbK/cxLtC/Ny39obU03BMOXG
ke8WLOfYK75bMp/0rQWBUflJcZRGggrV5E3fsHYC6FKQGU7567TxrefUmQ7FaPwhfHJ6bLfL42z2
4xlSQrGv7+tsAyEAmL4KcK2iPRGYdF4XdzlnGOmNLvxN/5769EW+rorAvdHId1H/sK1EPgG4KSCu
7x9Ww3yDc8kt1WYx5dujXm3tWqAMQSqfVgY9KL+1W55ypEdeOj+FIiBbDbaPHnQAmWxLeXVypM7E
bAofNb6rI/NpKamrWg9Xd+bpqKhORAmG+CcElM+0eFrz6eTBztuvCwYy8iLlhajgRW+AyStpAKuf
csb1ufUp9mzSV2YivkxM0F0BQyXvMve8R8O9qDhApVpBuc6HyWjNXSLIr3y3IvDfE/81DG24+SLQ
mO3kl5fMj1cSzeSRaVA6Txg3fUYDKnb4V22qbnYXRHBXWHd+xV3rpeGyy30ihqCr7S5eUd81YYpy
o86etzi47AZFS5sFeZORYmoAfV9uwFKyVYTaLFR3uGwJmigONXfBeCM0IA7au0AAe9Orb73BxaJt
6a4EVSe//B6NIb23p/DzxZoabKDx9dGHr9ET6yUzd02CvMW/3KFiX054lQMvjX/GeTw1RQafVhBf
Z0aZ34AalziMdigtr1X9cOmH/bxejIMdwj6RlSP/058+xfaDHWxMS1nLijMLduu2weMoDGIShC5s
+fBDx771bJB80reflVFFhuluDtd5v+Z+/0XaEK3MXXJJpDa2him+lXeuUmIRdqiqUD5ZSdews9tt
wPWMJaGcICvIngy8aYVESeW68oKmZ9f9a9jCR60xdAyHE8l+iC7ffugJjEHw734dPtTfRXtm7ep7
YaEpG9sc4bfbjgcQ8l+MneduJEe2rV9loP85J725OBrgVmX5YtHbPwk2m53eZ6R7+vtlcM4cqSVI
FwIEtZrsLqaJ2LH3Wt8CYF+CfJo8862vc78fP5SOePrIpgmLgqN9jl1KCcmyoRHWFGjjuukoR90V
L32uTAFt4eFkNC6vgYuYubvX3OIlUgIKecM69A3uvyW9AO+S26H6KjBaytPMFJR+oA+T9JAsT7s1
0niMeaqY05VNTt85izy/ENZGVrPLE01LfLtcLHnV8DGi5XQvE9p3Ke+Rm1DZRhzqhk04hHeNk+xc
4epQXjjpSZ+RrAyXt5OJ4GEOdVOOHpZKzVDbWyVvMyy5kIgDOlZZsZPjO6moXwr9AARDo9v45v5t
AZG2HfmGyCVUSgEXGMZy/5a/5Gv+qhiAOzr1aC6dkikGkTChvpffIWeNaMa+ho6yrSTVvPRoLoVr
f5OrvQsOQoV586V5kIe3sZoX+172xe74jyhCIUgoZxnZ/mcM2+W7oBaTv3ztUhmOg36wDChsy2DA
Enj5HC07ySdZXtR5MTxJbYS8ZjprmQbCYZ166Y5Z9HIYpFuxdEXlEhhXE/0NHSrEojAbFpjFMvkY
R162NlT4Ph6jL/SowlX1UvVe7pLLrNPQ3XE3dcdozu4idwhOcnZj59N1ilh8MweQ9xPEQSvLLQCh
pYnf24L5pnrvxaJbmWL8DJuqQwOfRCuAZ9oKvstDNOmPVs7wsTAXuAOtaip8VnSHd9Fcgv7+Y+10
zIRBAnyMTl1WBs6HFnhM+dZUE9VYZWZvHa7U1bDgC9yo2INgOcgDmywUlx9NChbkcqouy4gaq4uk
h34wDMaVBwcHmleMTV5fiko5/17O/57y3QN/6ssKWpbo8pA/xfbzlGSwslmlZN+NZY1KbCKKaWay
/dW4KcHe14a6Wf562TaQA/blaZs4Oa9jhvzyZsgtRW77TUeje+M1iBrkOyD/HDnSlX8+PnNG/TwN
BDKt5eBcCnS8pZ+UT963UeVoLJORZInQzobKkQtQhPSqKjkwcjvD4O88SJZsPyhH4fZfeonapgZp
QkD9C8pWmnm+dpdlV5GzPsfm5C6fv6/x8NKUF0Vz3Zu4JeSgZdZqHZTI2vL8iFaZb9cerwt7nFwy
D0Nie8e+5Jjb585lGVdKQe2yuC6voay55T3v8vkyZCFnnt7oNg29Udm9wLEpVm3SbGRnX7591GRM
7xwmQwpVOs7OOoMllFsHJdGvlFLj1g5w4gwP8vDSBeyIel+n8cPoTPtYRZzkhc02H/IHqeJcQlmX
xyshZCbsod4vPqPcjRcv+qV3qnNXc5or1NCXw50wwTK47BHhAJzcM666KuDVV3LfIsN5sFMJALcy
ZYYZsElqwla9eQCJbtI7iRvAQlUWbiYnepZVsax6tKK98ZqBWC4Im+P0xue6LrFpQIslK4EdWfa9
MHO+2wu6ACHocpKWV03OQRdpsSeyKzdi3KQv/A72z+dEY5bOuepBhlUCjQ/2lREeZTUvWxjLTzGp
CsXKcC1L3GURtTL1SeTNvRxPyQV0waXJ1UQKH2Z1R8hFupMMADEn14GOfkBanpZtWL6f+jJaEEv2
mawnkEafuiZllqsKZv0m3kf5bAG4/fSM6Syrz6mebwjLkM7srlgTYIY3ugL2sIBmFtUMkdQZF6K+
kSWqrCP/d13MUb9WjTgEMa3rfiZ9cXa0jRRBUAXv3BitQ62TsB3FDMq0JeB11sKj2i68wBonV+gA
o5fO3WWRDkW0dU2BG4OdBxcC6VMVVJUJVJba4MLiByVakoMmeU2srUtlZgr+XIMmSFTF+8k+yfGD
Uqw0NJ3QpYxbSQWRZZd8bZZHbnK9YNUaX2/EHI13wRxf5FOfKpq6sb/UZMmlGAdIXrU9rjKbXe9L
p7scUeSK6VT2fV8nV/Ibu3j4yOr46+GSw1TZ+ZNPkVN613GoQF3ikZcsO1sxPij7dlImJ4c7co9T
BiBZxbAviTz/QlZ0JpOwonRvcFYtPYW/1r7+SUoHCy4dGuTbtgeWd1HG/kaTGyugLBQN/qdYEjAk
/DTVQ9+NIe0URbC2coBXNBvvhIVX1jD4oq9VHdlAp65dl7HCX38k448xEGB4PY/cEEgI5Hv+BMEc
8e2qcEjTr/QeuaE73YvrtcPXwyvlmfKSf5Vby8KI7LknL3tt9odlbUOnhprOma/HQdmpWMehShJt
Yas3WsnseAmTlGGFst4xoC3Wy/V26npc90V/khI2WeEUPeR9N7iRBzbJzM60p2TWorXFTv83P/if
6KMZOcMRhj2Kjv7noPuytzUQ9eB/JfKVyWlGkwVvAMiXoMOZvpApG3A8vkNvfo0cQqxioRc7b8Yc
U2RuhHgHpgX3aWzUD9l+WDa92qDF7bTBuEljNNTMszcymdaht29nw0Gf1IcoSIiHGDGaYSXI9NFD
nJTRGYy3Aqsj3E3CR4YIluJcO89//WP/0fJi67iAdJsDAyHy3k9PYBBZrQv3Lt1TiLiL/Ohe/tDO
Iv62Y0Y8Mj+OZPKSjsnfXXP9j6YXAu9UfEgESmiq8zMZ3DSsLO2zWNnJOBbHHY6pq59V2LMIgDzY
ctn92ND4W0jAQUJHGKjZt2QAfq9nYER5T7HKR8h3o0tOYETYgcOP0nSNbwel77ekz3ZROL7+9SXT
/ojLdeDkmjTWXc7JOC5+/9aO6BoKdjy0GhkJKDgEUEeXtKXKJaK5chKDIrBLVqWd3c+z+KGQEkHv
HEn933yOP1q5HEulW2JilMLO4v7kkEKF3uSByufwwjvNsVtA79m0kdcpbHU+RZE/zTU8k6FprdPf
e5Ykxvz3lgKH24Y5i38MD3Tw7y9EpVg5egELkr96PSbOjXSwMY/lFUjMPZPtVTw23WKBwWRB2hJp
GyjYl8acXLmM1zkbwb9PGVJL80qfiNeY1E5dRW0RrSHs3P3NBVse5p8/L4+4a9u28ycRNx6k1air
BkbZilecwAtv5eQP4TZme6G8sreVXy4e0+Iz1SoaUBFGnDbd4W9ww3987xy40wTCE9esknr50zLr
KD3hOnSNd+D13Ntcdy4yaM/WYVxNrr1G1W6dRLVEYEYff30Z/uy2oSWzZeAYEdrGshL+ZtdxOhTJ
YCmdndwnF/mLnswA+MV5MDXURMTQqXMT7bTxLG8WgxC0WaZysRdrQGSRyiKmo/xmAiDVc+x8yQM1
kV23E0Gvf/155S74020j6hm7n6sShmLrPz1mo9Kn49QMzo59i+jDrt5ia4INQsC2MgSUpx05qWp9
W+n2KxyR1NoOXfR3fGjjT956zJwwum2Lz0J21O+vGuvIyCxl4mHnZsmXDJvIvspSgn1vpoiM5fDC
QRItMp7IZcFamPGt5lwTSHW1rP3j8qFgkaFlt4gPxEKYB6xiI5T93Kk/x8q+IIEoU+f7UIy7EDlU
UGm5L7M1Wd3utMYI/u7S/vGH4nXAC8RnwD6m6stj+ptHwSoHYaSGGe6lznIJMNfznQvqcgUe9iCa
elnL0AqYuOKA/3H7EzKp/ub+/smHMDRD00g/5aXW1J/ur+XVw6DnI+EsI4QKrcfIBuNELiZLqb5E
3mnNyMaLCalwWD2UhM/11x9CLpa/f8g8nFGeZbmeY9Bl+umlsHSVOttJon3AISTpohx1PcdyT6GF
lsFhb5a6U7p4EzhOX7NhqFLvQdgksjDuU6B/8awzh9TvpLqpU7u3XieNOOxKdV/X3rd2aLiWAVb/
tPwhI7TrRev7ZbFr21vG28HoaNspEcR3BEiiXPcGpujruCApJOFZ9m5YkKYFQblxhmr0VWcvuYXy
sDLE/S5QW46TSxtcsTgHRuSgZ8IktoRHTR6WC8LEUdiCe1wA5qmF41S4Xyw6+cb3i/YjmJgNZUyj
Gvp/ZY6PSNdwUhv6XnXFWe1A/xEmgHiVJlnfDnvdaOGuEmWwFsP9AOHCSYMtkWolKPBOQd778XWQ
XNx2f33z5Arw881zXIPN2ERPqf68QkyBF3NcTJAm4LijaaI96ZHQ13B8jdWS925Y85PMlPACSoYA
iUFYaeHKsUTpq5V5Dt3oNtEqA/ALE+slE2Mxuyl5Mq2h9P71h5UV9M8f1uU550HTmNf8IUILKFI2
lXWwk3o6qQ9V9O92bRsrpxH7qaI3b+bzi+wJyk5OpTdoH4cvGZRsk8gWQhq+zmV+K7/OFgyHy65Z
U7bkJOsgJhqz4ISS9SDqYi9l0FJNR4COejD7ntmvfaYlDxZOeNs+t44Y0pBpwl9ESqB8mzA+VqKl
uMrhK5YfehxiU1vaafFcPHWhdi9vPmgDXlVYKRq+n3zpIslGCuB7LMBFepKD5WVAJL9a9kOXRtRX
ztZi1/8fQWy/ULdg+5/MTOS+PFfD59rDD3uTcAFOoyk4r8tyBiWKlrhHG0fB0vKUsk/JDFq8LPYS
oRQYYB1RsFzkWyvv3399jP8n/Cxvvu5U+6//5tcfJVg8fq7up1/+a/dZXt7zz/a/l+/6z1f9/nv+
5d//34d//Cibf1zdbx9+/srffSN//L//ev+9e//dL4AtkIZ4Kz6b6e6zFVkn/xI+6PKV/7+/+Y9P
+ac8TNXnr798lKJg7nH3GcZl8cu/f+vw/ddfNJWF+b9+++f/+zeXH/XXX3Ziei/e//ANn+9t9+sv
imX/kyGopbpkB2u0SDVK/eFT/pat/dNwPPKX+Yczpb3UOkXZdNGvv7j/NBc4gqpy5kKAYy7Hj7YU
y29p/9SobtnRTY1qG7u2+8v/fLTf3aP/vWe/jaqGdvZ7HoNla5rOEUM3DOAHmKWljfo3W11jDUCI
aHDArbTv2sKAg5HrJJia38rBQYeCwmifd/ZOZ59FA6MZezYMeqHabiBBdDNhEduGzWUg4IGmG805
xeGPEem+mpVnt9wJ81ip8Y+6qQM8jOD37aA9K0iUQtUsDp6Zf0yzfl0YQ7LLjWrraSRumnRggnwO
1yg0jiGlQRax3oJI2wzVfHKisSeRFmNZJHZNaS4zHMQmWrFNksxbJ2fM0t+LMrybBqbVTUtODXTZ
+2mIjnUx6IxLWsdv3OFdN0zsyODKikicWJCAyWDwFxaxSmEJsTo3uAB21TJg1rpH0XWmXzVLrNJ0
USIUR1hfouaqtvXzNAFZRVHiSmIg/SojTOm0Gz0seBfVql0fo46zYgVXbFvUxxSy5yZO2dLQv10n
9OgWEWK31ZFBKrPV0FMw0G9QgjoWS3FUjfDB3RTYxNKg7h4xvr/WjeKuhdM9z9N8g3C1AmpovLmZ
8xZ62Q35steZVwBdNkpcVkX3YWeA95SsSH2ScnBY7/IhIH5NVRAeJ+Xb2PF1QGHibdjZZMLb/YNR
Na9ohf1EzTZa3HuruqzHPVCYS1y5KVZ6/dOJp/s221PfvVZxMKzxH6MAG/K9G6k2gx0Kowh6nNY6
z6VTXeYGXRC5EeLIHd0M5ZJiXDjxHvicT4LAI09K6eccdFdu5r2WE5wsIvSoH8x8XbhT4iduBplf
V04mxp9onH641kxrd9S+50p3horDHKsb55WA5FU6fm0iQokL0i7yMY8AmxCnGCfADZqrRFN3KlFl
a1j7T1pBMacH3UPuJoAYMDWRupNQIZDIOLj2bs7cXaczTKVnthh6s50SB8mprx44vderOqhHn7A6
DAC5uWpbjroT1Kq5agfjGLRQKMsEwmcZRgw3YxNGh7tt+oe4bznm6eXg5/GhpxZeBu97j3jx49Qn
r1aBczkyR7FqFG/tKlixRxEyKB0a4rnirF6nA/huL1Q3mOG69TQY2043W0SSJgVzlJv7wst4wsR7
nT47XahuRTBfOfNUH2vxHfygdxpcyDHJEO2tKQGL56D+iGZzkUbZ1Y3iLaHJbPZk5Dg8ktZ9FDFN
R2yZ+pbJyJ80k7FSthCDdQCB+kPJRrU3GiipLY8jWPp5YQf7ArHNvkdts7Io/NfbbmrxVYVITOjj
q8iVtoa9yMbpxfgVHhqmVvgzMyx+h2LKEAfFay9Rqk3kVtrBMRG56DjK1FbXiRHIGDJVRUuqKE9p
GJkKYUk2TKGF2OYO3zXiC/Y9YnrfsPonV+ckC6UCIXLT5YCHimQTxU7HaPOobVu9y6+zGSXMEFhw
9TwkQkV7TdBot8rKlLFcC0YrrqIXS1N4RCcV+ywvjNph2oq9gjMOQhOwpuFGx7tRWllxnwTVPsiv
kr7jadRs3FscpbBqFhuo1MmuQhY65bO9LRwLQYCbzes4YxKWA4Nn1pIjZEHWpZXlmdumbQJTj4+u
O79z27LTNGZ3YmKNEoM57bOkPPYxLdJ0rjVYumuvtu4yNBVnzCgPTaUeRs/xDp1eLikXrEo4VrqV
R5s5zLyjGprYWM2L2aHumAuN9naqtruWp2yclU3XYS60guKkxWOCjc45wgJxV5GXnuJeNdYu66PX
7unlR8ew7lwGud03L4BKnusTnIoQDb/Ggh4w3g8CHcC1mi8fl9E2KVo4h6qPKdA96DvxTQi9eT+Z
gAUjgDxwtgBfa73nB+F1keGUQrjCWQcou97ytvSdeQh42RETfUvT3o+Fop+8ZBy3whjO9pyfPZrg
a6/UUGs77mU2NkoxVRwhmmBToiRCxo3sDJDi4AShX5gMPgvR976dAJGrcJvHSIDWHZSIlRmC+sQd
UR+dxrg3FQylZe/CzSxBXWp5vho6IqLcMNpa95o3381JIy4KSg1IoXTqIs4ZTctkeCR5cVMqnNY4
ebGMtawetrFN4dRE0P6QuFovKsu9NbFpatpQ+H0xQwx1cOXYRcLTod4UnQZJLepHnPiclaKifhyf
gdPn/lwiAjSG4FpMyk2uRBuaGke19q5mrvfONuzXJGvuUxJrj7P4boyFtw2ZSIAtsZ6XWO4Zmwrx
reaVyEqAa7CKCWVyklG5hk31rRBq4ack22d5Ve31hfjhaAkaGmFP8BVaEPMt9CZ9emdzBKdv38Bg
0170TNll1vjD1O1LYJdUY9577LJJphU5kpoeIPFr7adpEH4+jygWGxO/170SNycShYjt7PqjxkR3
w9pxUNvHOdEJWpgsQl870i4YZyVrtbf3dd7dOeGYIKgcaFGPibZGFhoegqi9UaYy3rTw09c1CR2p
AR82zZ2OHk5sbcYFeDOFwaGqewCsMU+lAlW2KCJG95FLSGzebuxx5ynQtQmgL/zmxOlTB8WF/Lfp
L3hR1VUw8nlVbQcB9BgXyQDfS1uppjik3sxIUM+rrRVvmUidgayE9nxnqL42EwNDZT6tk3y+SxwM
eoZbvOlD86K1+q6IQ9gE9V7tu3PbqzdBCAExdVVrg77BbPQrtW9OvQOZNHa2jNFvsaydQzKxxgKb
XVL4Iuvh3oh+k9nqvZ4nqApYYr1+N/SttqqWzgtbtDCzszY1D6VFKhPipUNSi1stR80pshtVb2kq
KdMh6Zq9hzkNQwlPblCKg7Dah3o4mkR2IKW9daDjNZk4z1k0EGGFD8l0HwFSXiyveXQa+3WIy0+y
WUM0fd5LQBpSNqrVPY4RfnqHwsctPxSD2Nf2sx5GiIJFu09qJLxVM+DInv3EC8odBnR1lYvcpDyg
weSAhlFHxdmUhbMPyhJE/IKl0dCN4tJC+lWZpBZEkY8+gIq0t+5szduMY10dUzNcADbDEQ8Mk28U
UaKFLjy2J2M+G05xrfbTlZswBwaZBmczJZpT2emje1QE51Gcz0pYHxAang0iiPxIbRnygstxemsj
WoKXWpyH1ImbCvEzlmPEHC7255Vai+uyTr7HpEyuXIE23eJZR5+3aYXhXmJc0WsjjqKdl/l2oV8J
07sm9MPulGOK21ArnMQnNvVgR0Z1ZTJoJLeJGn6ar4ZE/Szb9DEc2lMdiNNoE6ubFh/aGBi7BEYx
abj9Nqw54wNW5DyoC7+Yg4P5OPbKla5Pe7BPXBPHDI6DdeoDtjo9bQ84b82VZ0b6WRjlDm8falsY
jnWQfaoxD1DKOOowTe0dDfjL0L5NOBbXevuB8f0qV9QDvaqXzLpyAMwibUsZHQZPqhbc1ToWiKpM
/CoGkdUGuBL1wqHgMRjaez2Ab/OBxK8l3HG+6hXnGyGe/thqUPlyBqqtcEgjvM3d6K6PvG3szS8o
HLq7sbFPM88za3NHTR0ctGjcOm3yOaWsHvFDXpAkFlrhxLuU7/kiFKiMsdb5RJobsxRCRkgp8spp
xXnROiR5i6MLxGUscuq0Hn53JYJD21dAOCH5KjXpZePcoPwztHGnFOpLP6A9pqC8NUPzfXnE0mn+
ls4UByMghSHXuchlhuVnQvc6TEdFj2/0sPgo7YAYtXZb6MDGR70k/s1w500QQCLkdb1ResD4of7I
s5gF8KyjefgG1JVenHluFGdXRgCWI/JAnbFjGpQ0n40rLqF+aLVi3PelNW7isPT8+K7o1TsGC2+u
wrZslAbMEgQ8wEsuacQIx4rKFyXeBlkcrdLBqjfBPB011nsy4bQpNX2VkwYq6unKmWhS6MUxg1HZ
pdVmyXRalfXSA7G6pwI0Ca5V51sEzNlPR+8Je8p1OfW0wKBBMazmPEK2MgCIcGeb6X1o5O9GM+/y
ilw3b4zfqjoIsSPRqtNhqAWF16/qRrvDiXrMK4FUhyaplczg+LFcx3rab6aXYTbp39QUO0SVrNIx
eFXM8DGZhj136aTM8+C7w2RvEONq2k1vVx8gURsfzqSOE58KMY7fTB6NhKBK+ncw5nohECEanD2s
bgvgLMLl2Bjeh9a/GxlGwZKIPUvMV52hIXZM9ZeKSzF1qv3NusT1m+uQdWGQGFY3ySXFu4tcSCXx
OjRAKe+qEoFp1QqxYrisbCi+zrY3fQ5pZ1874sYiZflAd+6OdJfPMlbKnWuEO9j+2s5LrR+M+taU
q+o8OruhHaijlfRQAI/xvdIjvjBTi82sIASZqJw1xgWtUdubOSRBM6vnO6fEMdWFSvSctMGtrRNf
Z3V2ccjpKINx8CLeoOgxbXRfNMg17FwxfIg49dGq7xn05pui6Khqq82QnBwAqw9gzo7zhBlHA+/W
9DkmO1BPXU6RCWy025WF932IMIVx4ruNTdptiHeYbAZAYzGoxGlib3sTcw3CH3pa8YKQrZst8B3m
7fDp1SE3d3ESAJ7gip+xrd+HPXYVRFtUpCU4WY76mBZjcJhGsc11VXs+xEOFZ8QxqbKqCeV4tsIj
mO6LKr9MUTFROJn29RiET1FKkaYZcFitsC4wkzvPEaEBIk2K3TwEHZy03F2XDZULkCiaxLQSFewL
x2SYLoJy8+J0JXYbFfcw2ZduOtxkrV1u6WmBuTdnshiAnsQTIHwk8D7VOLo4PUp2dYOIxItSUMjJ
da2OMXab3NgLGniDzrvTlaXzlho63kV7eB4LxJ8OgUV+JYp3AnB2rpNxdhjncz2C0RlfuoTmu5vY
iKdKcQxbQ+yiAqGY2TmlX5QZ53rRgfvCH+UPixCn1+fmKHdk1PiQp+ri2ahK4zQQfLhrRg0Nkg5h
rI/Tuyq8pE7c7ENc3L7d4x6bnME+JXCMObqkA7qS5fWg31BphXjXKpQmmfimj0F9rkNTO8ubPbUe
nRAk3mubvbQH8LY1dNZaex4uAWL+3kiy12Zgux90iGwmWDbXxmrEiGszOGXBrYjs0xB8sv2w1pXO
JvXoVOi5u1N6lhBGtI7vxNp56dyg/EoOrZjZ0BrcUzjeCL2b0WENYtyxyBZbTS+vbVhx5xrm2poJ
QMcxrrqLLPq2UzrbuxTbOJqrdrrDziOSKcCG1yg+YTYtxp/2h53GvS8c79nOoxEd5oSJxjOAy3k7
c1D4CQuecIdArnVRJXjZXRgD0ViFK8N9NJo6f6F4TD1F24WWoe51FMVrXbUTpOnpcw66nedtGTzc
5grA7oRH2O6YV9Ra5Z7KrjiSwmEcOqeB6FLa8bZogUJxlgwupENpYAHSmCTNTasmn5xI4G8l0QFz
HZR7PXyzArDhk2YRNRuW73XilTvbbrwjyifqYWJREBtHmGWwHhldg26j6g5d0s8AWvCVYWHxsbWM
KzKBXZJaSDgoYtGeM+UakN/NFEecAdRnXt4bpWySfVB1wm9Ml4C+Bayujcv3ewmiQd44tbLLXTCw
x4/VZkya6jDB0DiMHE02BVLX5y54FFnNK6uXLGqFMR2nbsbgog78/cZ8hKgAtm0x3eYYCPPCfp8M
oi6tdr6fB+sN1Ix1mJPvVtWaW2FV8ZogV7LSxngTJ83OgBDr43jmtM5hoRhUFBZpqKwtWlAr1QJZ
3QTwoBMqb79EcAnEECVppFvlvkpBpilKPmy97LbuHEoYNGFKkNW3BCYexwAeMqB2uh2ZQZdII7Bd
0cJ2XZW5tUrn4XPINA6UvR3hkA7Ay5HRlCgTrq4azGtJn1EZB3Ypikx+ZINLog5nfOeZcG6yeFz6
UdOWsxEO6tb5nrDH+pBp513Tc4zL2sGvUta/oM+qozrXcJTKfiuGqrzhce7Lcdook+VcjVHGuFHb
k0AzXxfWo9OXGcpt+PJ2ntl+8qrMmOPzMo0QGrbXsZl8Swq1xwvXbufRjm57UyH91oBh5tTtyywU
XIlsa2jmulchrOnBxcxKH7+dtqrDddaFFh8iHYbsgPtoC7OP0MTBeErqHjvK3J4qiwNgvVKyptiE
zVwSKJFTixPJg00qec/ZcZueUh4E22KABJ2jGwzEOx1wQGjgvB+HHyHL3oO6qcZihxZJXA1uRNak
1WUHa9bFbT+jdg6tndqNHn+nnlDO1JfIVdpLwF2B66kpOPQVDidhlb3lnZue9Wl07oakyk9WWGJ4
oMVyZ2IzQ/RiQpCiIFy7ZuW+xmN4w9ObM2jMKdam4Lur0NVMnhMj7b93eX4lGj17MUvgUKk5moes
dTdqMHkXm6MmRu22/pbi09ABx91UgXIZs8657pvgkKZOTtbW2BOCaz9FTVVs0orMhIKNes3h/XXk
BHTl0hRaAyoh5089G8Okngs7sfzMiIzdQvDiFNOLQx0nxqP8ZSAizty2UqyHUHWfGmvOViIvIXJY
ufs0FhUu8EBsG5RhWw+d7c51OWa4wTxee53l0jFMu7cYynMf1M9Rnk00O7Eu1bkCrTKc3J2RQ6+D
hxOfvTG/i3vOVtFc9c8AXYddUdbWJq3jz6QshvsAq7Daf88zFLEtzLMbRyBRtqlWUFPOw7VRZMZ6
jGnJ+LEGzoSH2VTL8sXooIjrVdI96FnB3uli+aPHYN5Y2cuALex18np3T94BO8nyS7y//tBN77TF
x32Euegmp3t4EzpFxzZPz7OhjgaTaAtr1dLSPJYV2y8TnmdSP9VD2Dtcerd4bKIMHHQcqedajA9m
b413qDT0rdGExiZiNaAKdrYZE4udScPkui28gwEC+zBOZDDldn3HMdXciNDOLzTun6kZF7Flk26t
ftbepv4K9RGEu07Fj+bh4tAVM9pkjaGe2XheWO7dnV3FzRXNy+ZKK3rM8PzPjY7i9VRUCpyi5V89
RAhhxOqx78qQH8sQx7To56Pb3VUDGYUe+tp6SPobRRPYdfJY32iW8h7YQ/QY9G20m7DwHJqsJNxs
Qo+Jqjn/GKtj6Z7ntqcDw3+EY4Axn/8Y//B//vM1JQONVxSXP4bw00Vy/A0GYeybmZteplpLzhly
t02eZs0mzPJyGwKD8J0mKW4Mwnb3xWibB4SA0WVGFLGZn9WpGK+Qrs/XWkyiIHVu/16V/bcUfcJd
6dBrLG1vU8W6dus2LM/gs6P3aAr2KA7aHxTKh6ma7DdleXX1IhxvY8MddlptVvue8AGv0o0zvvAR
EW9a3UZqszw07vhUZ4IWFvamDZgId6tV0XSwU5emrqrHL2aBw4k5xHSykLv4dTg4e4fOZS9G85Yp
Zf1UVo/E+0WPZtMSdKm7dOxwjFIZzu+zbb+kZFDch0MnjvRAl+xmmsBJduu2on7TObFt+1F/6/oF
o1F0wyvhWebYOq8TADuWoSDayl+KSD2UhPmBwetIE7T1By+yqOfVejzT6jEezCyP/Mobb/JaUbfa
2IT35FzFzFA4xQgjeSaRrkbBEI4cXAb73sxVHw6B/aTkZnGZ+4I1kDMaOvNk3LQR7V1DeEwJqyLi
8O0xncumcOVCuM9jHLY0lWtsoSd8mytiyEcglcqLOldXxCqwdwuHZI80A0JRTjQ3lPRUsHERRpYo
BzbR89STNZxkAZHsGiEsLgc8OiTRemBUR3h7lmyyOf4cwvqSe/xOqOjHbmQoJJoNlFhcEjF1Fmbz
PlarfRGExym25vXcJwdzIOQ6QXu1RqkCF68f451VT84pygasXdF4NRM+tgki92rkcLoqZ2uv6Rzk
BcLNlWHl13oZmWjWAsj/lrftalw5+XfRzd0SuOruqnaiN8Vj5Ey7uCegcijjg0LBmzrJNqMWv9KH
4iZw65OgZaSFvEadaUHpMk0/t5P2Gj18SkmfGXSMOIZflS15Ba52yUKhU6XGNM7JAVxpVnlDDQHA
FDf4KiF+Y6kHmHrl3rkLdfA+4hk3MSNCoc0AQjJSKjTyxTyrIBpxxKvT99q+S6lYGiUatgpd1cw0
QiT+5GzDOmeUo+j4sjW2bX0i7WIIxvv5Tm/d77TAe98VkC+pfG/12VuRsvFs6Lwo/A9tM9q4H4aI
+ZZKXHTi2GevV0nOzekmaNgnBFFOK6ZVRCrr2MqE+knY271wTXuNje9ac8KjzSFqRXJl2gI8KQKm
JoVav7SxVqyzdnrSWm/YBliUV55TxltzG7nwaseoucXFSkRnRSBahEjHZ29lLhG/h16IvSKN+HM0
Er8ExW7TNj84of3wEpFfqmKPay8/OKN1E5Y4nxkRQ0TBdlUl1bmGL6qXHESM2ftQGaZz414wRR2X
+cK6n7hqWogd5f+xd2bbjSLb1n4i9oAAArhVL1my3KftG4Zl2fR9E8DTnw/X/s+oyv2fqnHuz0U6
KysbSwgiVqw15zeH8J0hsn+jkuxNtZJB1Oh+OWpFNCMG4Qgbt9NdAlhNG5x4Ld3D6qgLgPb7Mtg7
Ab0tx/3UFD2yXLRnsl25gBzRKwGGIIztu9S8Nz3lrZmqdrv21gxY3oegGHZJVv9KM/UaRmwVQ3BR
xbgKjJq5ckraghPSQrO9TwUiuPFFt7TrnDKr15aj6yQbUizAdkJyZX7OWZhZ+8LUJ3TrTMrpCuxt
5FQlpmEkfBFe1DRnao7QW0rTX6ixeyck5YSMHsVAcDU7g45GRDNffSIEtZB8c+c4NuO1fuqe+DDX
g9EtSxmEy8yt8R4pa1V5sHPcEbtLNySPvalv0LuIZUy8CJDgZC18/zPJdHZHzOilg7q4YmFcRB5m
Qh2lQNMQe1jr6BpgW6jks0ZCmqlIrTxu9caYQKFHJu3ullOVy9pcs/wvi8YCUwRZupGcV8wKlSxN
kwm5Lmc9Ol5dQRlKo4axYoFD0uAwZTu8arDMD0Srs/rzCBVBEB8SYOdt6OiYLktrrn/KdUuPaVkP
CdZ72ktEPXvrOqBfkrgl753AE5x1T3EWujvl5ws/5rVWPYYXWm9TRDVUl8lG5l7E8FPQpKZJoud8
FymoL/oABXgQUotNpO3EqqmWVUT0XdPz9PttDMTDVMsors7lmM3wHCJ7gAVKfBe7OFMPIWBxYkc9
YxnLhtWxGb4MCBpdMGHz0/GtJ+YbDnBjR4sBn0P3pOfRq7RL1OW93FiGt0QVc5aEjlNlWLe9C6op
p2yhvFwYLk2dxJ44GLEeegGum9ATj4NW7JzYvOY43a0RLKHpjPF2lNy9pkmtw55COeq+i/42iPlk
60qjt5DsA9u6unWLh9yY20O9sW+mktNUCLSs0cubseXszkQhSalFwAF4KcMbN7wmgMJ1Y7ph3nXM
+lpftrX/OTbOnZVrEChZA+SQbOPblGSryS7PrhjWMtI3GBpWRu9uaIbzQTBR2cbTuxqKM1aAH317
v7Pd9L0udGCT+OIcC8ZPTrNQCzLyzHI+67B1iFwMrJsowgeij9qviHnUkTzqJxc+pJmF21aBppo6
a6KRqmnYkjroSc7SFSUzKlVD+if3Kw3yTVhCsNYS410K7cT/eMx58DYca7zNNGbrTqwi0Q1nv1PB
qijso4b7jlZK2qzzGDH14I6Q0qsRx63cDYSyZpLPs45xkMYgN8zE2hUeQ0Czal8CrI51RIyUkY4e
+hbFHiGwwpHcGK97O7q280S96wHGwzBaODHDjSwKgUuHihcr4h5hBAFfkY0ZrGdQP4MlaR0XBSEQ
Fqs3LT1AzD6cRXN4BHPxiguILrd4EJb2K7SNOz73l4nmIo1eulW9OrW9YB4XA9atdLJxQeM8IR0e
NjxpR0bSzqoXPfeY2RAe6uV0czq5RK9tLRZe8Rl1rg4wSwugqwJTQvsRREQGGlarrYw2GZamUIfB
bA9BErxPCXZyfP2QfAjb8wPFQ5po/Uov9HUomFGS09UPzcpJE51nmOKeIMICFs3PF8gDt2bYXhLD
+wY3h4GfYmmj2w9xaazLkQgxs2cBHbKzbjDp7+N0Z2fZvtSGcGUnMeUPSYc+6sy6mjz60cOdlUBQ
n+qSiyVD1kF7tNcVsVFGZMqdQJ/EBOjg6d6FMdJNlHWPXTVcixoTkucT7OSIcNtNebI2rZRoXQuZ
8atwz32XT9shSEcUR5GBNIokiLGgx16Z+a5t/A89jPbGEAH+l+pijGRAGDLaoi4Klkm1I0kOMWzh
6KtynAFGkMT0sVlngXwDQUIb1U2e6VshF/kSaQCNbSy+EIS+uIVPUCcziO04RS+msesi/kFnGF+c
fjhbIx2Qzki+WrItlpGLjiL2nRV7D/eNYtYg00otfeuY+m6/94L+RiO5K8uyu9HdpCELDRdXA6RC
P9mam1w9GRWudauqGmqvCwtzeEQIoC+hMayaTJ39ejhUGuNRWGtXmlHk/ExIAYz6o3Onlyh2sZbr
ED3HyuyWbYxGc6CXtggiw92PFpN5t2CML2Co2uq+Qdy9L7PgHmSxWtoFooarTa2HKSa/cL6/45xD
ByyF96/Q6Sa6x4zVA9nG2LM24uc+yWCqsc2LkVrKa1Eu9RAFUycH86No57lMO9z8XDXZHeC0S2KS
WFZ6HVtGHyTLkFZcH3QPsmVKZ7mq2xNBTSwCXdsihUaSR6TiwOAcwnlOUuDgjye4bnGHD96b9Q+m
tTGLdmUYCYE/w3gX9fWhgOpBtLH75ZfqxfT91wZw7FRz4QlRlkbzXJhYvAtPmas+RVFCckROjYLv
47OocXDLUV4SgCFZ3WEWL7i0ZvKsR+ml1x6BnEAmanJSXJlRtTxiMRUpfTvaFJGhVlqLN9qV+bdJ
bvrAlr/NAoxFWVK+E/Y3HmHY7vrG3Uxxpb1MAz1aPWgp9GJm5qXtP2SSzE0xNRuZOWsRFtMSBEpC
uZM+eBw9EVnZkBt0YuaJpaCn84R9l7JZKQV9gzYHmRDZrh205q42WJFxhmUQIqu7sorUtw1QM2xk
9jkpLgCUU/3RMrR8Qx0QHpHN2TeyL9tNBxnlkWM8OJeqsC8Ok5qfv24J6zaurOFtzOauhmeKOxzG
GlEOidx7bpffZj29Rvq1PSxyC23s2H+PO+lN1XfsQjYMqjB7MVwjWGfCDG45DWr7hhUBcWbi36lO
m5YcQpy3ehpP9fyCM9z7GVGrF9OF4dVACnl0c2fYKCOabixTQYoNqSxU3ruPbotSsWFR/Axwn//8
9SHX73PT9F6FxY5NGZfeKT7V3UTRPThOuLfC4Bmrm7kQbrkYou5U1u4Xj3BIHuAcdhh1MP2Ri03k
jQioDpwIQk6kMBtlw9ZAqs5aVg27DcNZjDhy4+f9JRIwIQx8NbbZ3qfkOJMnyA1NMb2fch3NqCVY
6nvFvK7eIPbv92lQH2wBMD8O4u+Wphm7h87UpqTLYZsNJrnFKAu1bKzZ+z8GM+B1XQTmoRwkkRyZ
hjfFNjomJBJqtrZpCAh6nSJx5dYdugg5iX8K6VSSPwtRigogJsSk6BrUlb6/pvm1TS08Gr5jftp2
Aj+V65PkVIKldhpF8pHgRuNeSL+TeTPsyNqm+ktPNkkJRdVqpFejwhF1+IB/rtiFeYtRgvSVUPTP
aCU9Rv/9o1YjY2xj9lbPp9bpWW0GizrYwxdBd3fpZ0F8V3KojtW9oShwQAzx9ovqIEfjHJsoDkDD
Txaiu9BEB9VO/ZvLA8S9wLEvNM3PvnCeXQY8pCi8RJ3urcFic2BDuYBwLH2CrU7qfNetdT0/eISm
rZuEDj8lwIvUW2Q1pBatnf6NwuqXik2bTDUAlXou7kewQWh6wGhB6GnmSjcbkmbl59aTRGKE3wQJ
f19uaVsiuRhihKP0e7fAPzziX2tj4dca7aYIrWiTaatWbrpJ1jdj7y5TjLe3pXRvjMAAlR5U23ju
ZDOVgzxZmTwnubNIp/sQPcnRK8t63UrO3I77WrqDOEcuRy9RyUXTRqDPJtNcO5rbLao+TQ9G4P3C
jt3OtxZ0JTIzRWu/jJyut5HzPcFBXhau92tgyc5qjpZ12j9mQ9TuE8KX4aLiyC+LEvmc2LumFe2T
CV4vbARNHZvO32IMkjtPo3hps+F+3nCatO4umcP9YNnEgXIl1mQ3axa0ZQPuV70NsMUu8zFCehSB
DKsIhesDq1gPNefoZk8Y4bSumvRgtka6yhBzMSmq1CpssFyhLqYt6dBlZ90tsr2NANnojXUOxnXJ
UNhkeQAb6rqIfCeOSoOILoUoiD/GiA0ARt4bKWW+McY601G42XF5DnLgTmOfFqt6yHYpth+2+w3y
AjAw0avngLBmm5OeuhN4FJbuwOnLRiqqkXc4n1Asv0ZqmQyPiun8kphC+h4UE6VfndFXgaUceoWe
0r6djP6ZDieyzxzwSKu7R8vqviRT2mWVJNcEaWbmETsrR87vZsh5KLLRVSNEPLvSemwAktGRN4+G
pFdMIqjqSDGZUJviAdt61h1AjofCXjBmxsfJ9yTu4tmYkrM5iqMVDY9ePR3tvD+1TUbR44AhHfxk
ieD1pMNqXOCJfjca7JxN+mSCD8DvlGjL0oM14DY2PEJrYWgd1Nauuglo0qsyypecthODTuHg//I5
EjNmVslIkSfWaeE8haAJwsb/ggr8yCh2V3mpxsE8egq93mdS40oEHcKkXoJ3aqgjWRNU2AUdJF1i
T8y1AAGn/ywKsUOvu4+TW3fsf0VIfIA/WTapYGcZh5DNmxT7CWIWNXi/igF5tcwMAJJlYJHOMWfR
a8MOFhSZR2KLQxTM+6gzXu03epFc6zF+pw/2EuUlR2cow0IgKqrvasUBN826S+NSoGRxfD85glt/
qLAZudkNquGFbh6Vsp2nGpDV2u4unjGQUZNK4s1GOeyisX2UA2teWtffaL8vmkObtUfiJNlTx5md
zyr+6Vtesesj+B9lGzxzOLgIgQIbTy1nUwBOkL7iD0iH/tKbfFh5ZPUsXNE1a8xhyRJH18EVIl0l
pnlKRpSsmTVMe8uwly6TyS1ttoeJ40fv0w0pHNtc2R5KBMWdQ6ucXhB9cob6Jco/pzxIZT0gOB7W
RLhL7FS89SKutt3glHeKIFGVvY5xH6yV0D4EvW2e/gXUK/LSGWy6n0Xr3Bk2EYa44t3MjBfRkJ/r
wLBgnAU0MZwTDVoowYKGfBne5QwGYhlcyq67sZL6qUFjUUv1rlo/Xg4tjPxScJDk8KFF/SPtVvba
OWIxrQ8MM6eTnZdn5LR5zERsaPWKu4vlIanSfKG86TAq46O0WIIqZU3L0Hi32uYp531VBlBT12C8
KCmSMv1YUD6z4YKRzb0RiZGIIPGX+A/GWOkrmwMUgbmKMQxNIBqWXn0NB+QIVUWefUpBEopuR0Aw
uTekqw/mE+zRizdQ4ZZTNqe6HGFYM+4OaJxIPAqAmLBweGha0vKqWXD8xmAC6OEhiuJ8l9nF2TTL
Z2di96j9lBBiIRaVCTILvBaI4hTaMEs3Gcjn0odVE/fjS9jUj5OIJJVndyT6mFoZR0wbxI9Ez+tw
L51XLw32TcukzSnVnWmjVZ4v60fZmuZKeiGXuhRsEMFtoOyX3vcgFYPpI81A3mOMoCjIm1PtPWbg
znmjZAmjtNwEc6CenWDfr0x7ZbjTNSj4vDFQrqtEfHga/4yLNpHfDuYl5zseSpT8NMyTcLorA3fu
JxNw2eVn2TfLMJTXyMmeU8E7aCbVrzUmIRHLdhTDAYHLfAq1uln1WUPraBKnyKTSd6iwpsh8qUAt
HcLqi+geFBlD/svLPUbcreLw1/bwISGqDQqgQxcW67LsQJSAdaP/Z/M0UI71hHUu26bksKwThIJx
uFlWGXlkFauFIF9jgR7tBtTOsnJH9s7YyNaJsI96n5/7caoXtUjeV4Cktl4fX3NngjwloCbDsTuF
g7mJ+oyuZh+vNU74uTW3NvlWtn9r01hblD1NGKfpbnw7g7908jO2lCn1qjUKy3lH0R3kQ7X9WCXW
uiwqcwW0RqCCMQF3WNlZFcOXp5d7u0yfMcc/Kiauui2+aPozlEQy25rb3LK1ddmWzwhd0FSnjzY9
T88Nmyt+n42Iync/cSvEWiz4otcPZTVLkWShcegeVn2b7asaZUBrc5wkxI59JuspmaEilsggSssf
V/DzFSxRps+2vMsm7T7KEwYJRjLf2fbK6wfrIeEN9tODvgDtblb0MfPx2AFZXgm/u3Ny/QhiBTJV
Hu6h/KMdc/R1ZoyvncJZnSLXQo50O471sYGYhPCR82SD/NehXFsCNeRkOSJkHADoYvBg3wyEv/nj
JXfZR1jnxQYXP4FHCGCF0QI9MAmusbIGFLOz6yFtDWmF82KGVAgEOmpoAiy0F7ukf2j04THqR5rQ
DUNhnt0usE55lLD6dNFz3SNtfZoq7avV4C2bXnTDKDxc43Cr110Jkc4kJ47MGxpOMtQ3scM6MlQh
cM6a00Byo2wyJfpgWLalcztLofHyxgtqKJqhGuN63y7Wk06LkMYWlDzd3Tl95YNYQkVNH61ikw9v
USmY+9DuVo5u4eEt1bAqjAfZxdS4hs13TuNfbauv2sk40P94D3WPbhz6+WUNT8QJS23VlG1Bd6C4
bww2U3Ky+0Vi9lfGxSCl/QLVDM9zbge/RFMc3fJNnydfrrbWTWvbkyKLKC7bNE4MEXug3kKXcJua
KeCUYldMvPIsiTCjlG+NNxwDo3kdBiM+9Fl59It4F7kZk5qWGzHlzUch/T27duF6RiMOlJrmqrI4
bqb71K6KtW9E777fcrj0OmZxNo/+nF7kpDrk+H7ap0W4TUTz6E5wW6X7yRbAQcrVgIm1NoPM6IWT
TrSwvfAE22EloARupqa8NEazdWo6pcGes0RwYzndsxU5JLU6L+6EOMMeH30eXhpGe9no5wgjlzkF
D9mstGyMQa5GK112TcOUICGbcOjoaBvax/xvVC3FWqXHW5iGSzvxTpqfvFcR2kPN9L4S716l4BFp
+99YfduvW4/TmrUNVQEXbDr7WD6SgTYfu/wA7zuz6u8YLv4ynogJEIQE1Wn9IvTwVmc+4khBRobp
hjS8IPpGih6JZByQ6wRJCOtp6OpknfiK+XZ6aVKOnAHeoAXe/vPIIHTZ9oTDR3osFs2QbrKO4XmG
y5oDqZ0tSQI4eD23ox1c58fTG9pNoWWIF6W4RzrFllq39yOxR1TRsl8HSJu0vv+wHaq9fARWZrjF
jRdoD0MUdsiS/IHzQfBsVxT1hsuLqTtsi7YdYX7n5pw/9cyWTCKcY1Hhhmo0XV927nCqhP484pla
Wh4vruuHg69ls+YyxSxVox7wDnHKIz3VWPZqZmgR4xbWNh5h5clDHKCmr7OryMJ8HeXimMDdWso0
XOmVFa7yWJ5IMsQ3lbK1Eqq4Yjx3zc30gT/G6ZOQ5cqYzUkDIWKFugm8N6dmHdwOXfopG/8cgXCr
ZI+AlgqgQnyYVj5dfDOGmgnyGQ5auNA0idOwYOsJZXYli3ElJ41tOCv2WmmPq8G1ln1A/9kYh3qd
hqNHoMW74XMpXcaCKz9EFTlMprZs0K4s7R5ymOJfM+xOLOI8erTNce00/c5CDcKokGwHOxUr6oFw
SVgmD2XN3qTFFPIArCRnCw3rQqiVS11Fn4rxI4JOsJmAhmD7ZzD/acoxkQ5updt55E7Yj1rfftmx
hXq/RhRvTpl5iFDAqon5o8manjd0K0m7nvsZXXIIpb7rhYMeoM6KbZKdbFv7jsaRnhheCKNlKuz7
qbqhK0NvGQ2mb9E9bDNSeKWSxV63KYQ9SWDvFKTILZiOWrSVRppbQUKzWenuZq5MpWV/+qXJaX4c
NzburG5S+gHRStBN67QV1qIbu43RMPIvqpwNRi6jLjFXtQ/wu+d7F61nPDALOqSBe4fseaKH7tWc
aaevwjfWtSmfPESVN7PGwchsa6llU7knS4SMpmvOw7D2mAeumEesdUu+dhpjL2DIzGVqumfpqjRr
zsQEDAIjPprSZSYzBd9lyPbg6xxmkRVy7xvOnlb2W5OchloUtzzEqqq+zMlId1N3Sry4BEtXrkTD
vIDv55CyO58hB4U60vvSHHYLO78NJjLYkC9bS2iguI1qqvFYeyLuaJzN+iFZ5GH9bpiesQ+S6c3A
6Nl52ZprcWxo/C1SJ3wmt8VcTgnNYsRJm3gIyp0qnFPgmqdOirPw0XfJgsvUeQZmP4nysaWtMbj1
TRh75SJ2imvuxnQZMLPFqnyeN4FWo1Eqiuwu8niFjqL/WGEagT5dgVQ01lprPAu9PBE+u9KM1mDS
xGHa7cKJAUCyCxywZr7nX8KpIYArzd9/rPP/BxEQFgiZ/xki8PKVf03dV/oXjsDP3/l/HAHvX1B+
HAcsktBpPc/0jH9zBBwTjoBl6szNbJzROGX/myNg2P9yoA84YOuEgN8ioQ80f3AE9H9JyeFf13VY
AobjUdn+b0ACYubA/MGEmBkJts0Yn+KPagehn2XL3+FJepTMJtQK5U9X0XlxbgpRZ7dZW9xmqZ+c
u25Kz0Q/PuT6BUOEefJTWuthwljbjG11Z1f+fZDE7rEme0nHkPcajXJD6En6JHzkBOBvzB1Iiqvn
pRR9s6bOQcBJofeny/5vQMKfgQh/xfzNlBsJcg1qFz8JIrcBL/wZ/ONXgV+FbsC8iPHHttf8cZ0U
2G4w/KWLOHSQw0wod/7+mwrrt4vn6WDTdFBhnj5jlH5+/08MBtdoG0lLBjmzAhI++LLcjXP548uZ
sFNm4pyMKJNllB39yOvWyjVfa8709008HliSfAwr4VdVRzTguYjPIWHtC1dp9sod+vvCGl08R+yc
vIxl3Kj8YWDO9vfvwZjvpb/cAbwJaYDscuCPSB322l8vXRU0eW2FtBJJmW6m8GS5Ir79+VJVqt5J
u2dbiixxsAp66Z7EGiuS/IgaLztpuCNPkzvFx6D8lCIrboPMCw2kSPVX4BPhNWZ9djBQNe2ggAPr
zKt8A0Dav/n5wpwnJAjAqw4908JbL56xscVYXMLhC6VRfNVypouiN6eNp2q5zsuaIKn5S5vRYdKJ
eqEERkCkIu1Fi8mkDEZRncY2uU6uAEQ0Eq3ZzxrR3IVISLZ1FT1TtKgHB5KOMT10yOw++yRHqcbt
fs6dLrzh3jkHdWd+GEP5kerEtmHW1NDBWt+cRqazPogS58NcTLfKv60SrSVVJ0WnJuu33s+dVxdK
+MpAjEnTMcFPmiBymaLRvUWS6976ec4W7ONJorsP86un8tIF4khUS+YNRz3O0uY03iSpNzx2vfuA
f++m7YhNs8vK2rTrBnfnMR/z5JcKyx04NmDQbK+9NpYLx2ybm58vKdY4wMKISEmKbG5+vjBQaW60
OOEPghXkK8Ph24Tx48IhXncsOUSbne+jYqqTm58vmMT//V8/v9Q088F2I2BKWpxhhZUgZZuCoVHg
nvIsUvtgkntCPA1u3lTcGy0DQrMdij0ZE9MjWsybNOq/2u4Y6U3ylOLW0TLRcDNMi7iJS/jdUqHI
pPvmdnq7t/wUmS0I82OIxxwtKUkwadWe4ij4ZVew03pHzWek+FZgur+lepu1k0hXl1Yx1ARoFGRD
MGwZque0KrSH1NTGRWzb+Ve+dJSbfI03f/80/UZVs20eJg/+pAMxBu4oSpm/Pkxjwcqn6XW3akuN
I5fWbVEAmW/NLC60UrLWi/Qt8aLgYKcOhpm02cCCyzYOMoy0LRCztom/E2EAz4gj8XIQTrtVie8d
U2GYSx9X7dJQiABEnc+T0UYdqjHCOtSRiauFuHFC18oefJeJQxGTLR8mxj4bo+EfVo3/XPmA3Hhk
cpEd7QoS/H5bNGrdsZJKKyvOhL23tqZRHn6+AEHfeP7sgU3a4C5LUNT3uKcesrxD/pYsa/dNp1a/
Zx0vTk7UokobUFia+RA9p21FajSI24XbuDW2DHNXOykZFLPFOqot8x/2DOP3TQO2j2Ow9sGuMnkL
9m+bRqMFYRVagEGgrYf7iQTYhWdP2W6Y6Pv3Kv1CuUQ6Xp2+ojWWC/zw6xAj61Fhz8GU5SNqph+x
0bARMHqxGkj+Q/UPYMX/2GJ4jQJ4rST/wqYQ+O1Cy3oAOwZ/YoXVX1sqXFPr3mXV/Pv7dr4t/1wF
zFfCZPGxXMew2Ap++y5N3A4WjxBnoth+rZwuWuthuoxYlCzeNP297eQVFEH/XSn9f7Zs67fLT0XE
c6ILNh2QfTab0F+fFQlFpsyhZK56N0oPeRAG5xjxYuvot/6AN4V7qmvrZEkjmW6ybV6ENaLMdCb1
ElQLNvv0xWv67gE1MqbKTL0Y9IEOoMUL+KU9oPs6DzGMQHWmqbnVB5iD1mBF57b0MOd7yU5Vvb7N
HSs4sUO9xgEDjNGcwEyHjb6L9AAjeTN2hylJv3mODsrKm1tbDx+zzuv2P7+SDsQSDvdnzfDRyiHL
bOkO40gpnv7+Yv0GabW5WI5lWMIlJ4N4WVf8BhXkDg60CZ/ZqjWRHORhZJ1+8rBlTL80tmvmeiYt
jzBWG6aM/b62DdZPMmr/969jpnyihjAti81vxlL9qeShc8t4sugZeLh6hYoSLaNXnwPLjV80np9+
0O17uIy/2sk6W5NTngsFUOAfXsR8O/7pdpVwMyUlF5fERrjBf//1RfSoIHNUdBmoQCDLYjDKg0qR
ZAovn25JRmiOjYvAHQ4SRgJVPyh2u7WtkwgMgQbL5xSWjNWTJ5vJxtagObH7hxdo/VZU/fEKHZPC
9Kful799XJ5T08wwk4zuCL7MeXMajSSegUiI/xKDJBozPCd1lG/YGhjs5q46/Xwx82wA9SMF/kSX
HD2frCv1okbL2irG8VtlMVHrU1r72exR1ADP71RmQhcIjDvAMCScJs14KFJ9oKmsiiXjaByCdn7H
ims9St6+KxngCsKbu06vNg7zWeKmEd7nVRWuW1WVm7LzRrR5ILl7vXSfvYZGp+O44TlwwJ3ULpZM
1ymqB6JxSGWJnO5A/GiFE8DA5GMXtzSv2i12t3jJsjFtRZ4jMWO60SvsE6T/ehCm8vQUNqG2YGos
g/HWNAy+hAajAGb4WFcxhTcIHCzDqJAbE3RYWALR0qQvRR/SxpHmXWAxmwR/yNQOnqpxGOrkoGqc
SkHhv8OUjL9yHzlJTCABQLJd5+MxN3Ox/LlbgwxdRuBTs6gUFFmov0Wp49z8fLGk3GRp7B1kSl2v
cma3dNk6pI7jU4DAbRsJs94mBAS5tDFyV0dSGWh3CAVouaSKxQmNw2Zy8I2OAwOSn0VhQtezFbaP
YBCMuFNzmeYvWeJKDOLIvQs0Nl4d4d4b1WOfi+6U57V9kEjAxqjg2G6N3eeoUagn2XYY7ROvN7mN
nMB4dsEh0KC+otNv7pzUEPAx0FYkaXRXkQCIeTj2zraeEDkFCgHL0K8hS8t/eCzF70g6HksP0rjF
WQj2OwTWvz6WbdN2Vu61oBF4pj7S0X7qx5lRw/2YdyZgzylHtD0qd+96Kth6PlpaiSbwbMe1vsOO
+x0bzyFGWKfOp2eG7/ZmpLlD87om4q6vXoKGzlVb5ZdgaBu0/Dnmsij6pyXuP9+GYUiPB1fMJyP9
930Jx0fSRX3IEmdvSKjyn+jiluu4JOq1HnNvVxpTfTNlhnUNyKvax2MiVgljyhsOFqAJCIrIbfuG
D+zvFxWwzv+xqoDp5dJJ1j2EUBKG4F8WX1QfoV6ZBAxZTXGhfXvxTXsjR2+P8O8LD8xHyvCkrbpH
0sCeYvU4/xFlFBevKo6CcRbuqSsA+0uEmr1pvPvAKS4EEf7xwxu/yTLdZNk3dwypTtOVLumHWWUX
OZVfdT99a5pCzJneojW5usSS6wadX/66bNS3ZgGHlUj07NfMLy7zD0sjut1D2BVVAdB5yIDJZQrD
a+uKq6iLtYlSsKywJ1XThzOI68iAWSC/h4v33VrZpQzMD1egcZyuRieu8z/plNN3GvpPP847VCm5
tp9fYMKLnd8njK4P2U1XjXbjFK6Dki6w0z/Pf8RLxXX+uYj0j6Qt77QkXVUm9tf02CfJq8FvRRo2
z/n3m+yxKaZfHQfQMOf/54DwKlg36N3R2uCCsJE7wtSChrNxXX4XyOiFnLdPapKHmEimOMLOH4/j
h1XpV28MH2tUak04fNc2mPzIcd5i6S+8TDtbXnSdD7zIvi4sHPsy6jfwqT/md5MJ72JhoBkn8zi/
dGRIbDdv5exUyiL76grtMJXa2s2QxiN3nT+mCZPGpnTa70lvviYtIhFxz7j7pau/ojZZjbeRDvda
m66uGV+VBPyvl3fzBZ8/GLecntD70x/Ur+xAV2Gpbyd/V8J5nv+IXxOXPDIYReBr8VvGhIiOz81z
nLPpIJfnw0E8/BhojxZ3xHyX/NxgPsFyVXWer+x88+msAVH+gYnp6nCDxU56kTB7IhKycatdwyK8
WvZ4dXwuVcX1M+vwWjn2YXAYOiX5pTa6777ILx0B3A7IDyd/m6/oz6eXMVyuTXGtUOEN+nQ/X4X5
7tSn3eTVv7TRJQ0tZSofPavxnHvGFczGsxvvrChmSFNc5ifESLH6GsG1N6wHGsC9/T1fXatU77ha
vxn7Xvqcm8BoNj1825KbQarpY34kAROhwXDP6OAesLh91TyKmnuSxvhr/l4O2ntiPB7mKzPfj0qT
R4vj9vzrnhtNrz+r0nzzJ+1r/rznexJd3gPo2mVuDTRm7CUIrsv8x+fXGRneZzy6D0n+HZf1JcyH
j9CWl/kaVQHUusm6jWRywdFynX+OxPBNPXcJ1X1lmadwerUrbtOhzS/zD7A635mpTn4uIbYM1y4b
vv3AukDxwxUi9+Y0oMiQl/mONf+LqfNabhxZ2u0TIQLe3FJ0EuU9dYOgkeC9x9Ofleh/dpyLme6m
KBIoVGVlpVnfWB3GSNn8ZzvSRocalp2zbN1ZzZ2btmtZhnKR8rIspGVQRx/Hm5twaF+CEbNeZrX9
f6tO7/SPrGC5VMdQzW9Tb97ZIyuDlQD+dKshQlwZxTlPx5MMZid2LS1Wee680NdybZx+r4bZTr6w
iOMrEIlbv6LxzXZ/ZSSVilEzb/DHjmHL1AIFdG3n7GzI/hxYD/J3U20e+nRYWw1TyLOeUJy/GTA/
8rs5JsiZgytZhFfC8yt5LURX1aqse5glf/IA5bvlUYyIGBlmvadFNJm+ZXT00jyndXBtihAvjfYJ
/h76PCxWgNYNV51hy9r7tEBLhDViMx3zof2haIEWEa16bIiQLJZcpg13rhPWhIH0Jt9I8eRNHfUv
8roVM2dkZNwUU1fvKoq+tEufQqOooz3EmV3ZknAUsybTnfz/nSIyTWKXElZfOXR/IFhWc+a+sD9e
/Uy5mAP17dp0S4Q3MCiPSH+nob8UqX2ePOtRI+hKUfx1CMarzzrRFes4YrWd4VqwiKC8XCFwIqnQ
7ZGQurQ9gEz70M1M1mm+jpTFqJgej8pwLW4f68k5en5+nhvtkMwhvVzq1gjnk52TgFXUa67zs6za
qL13SCkM6Gkal9m73IBsdwqlP21AqSkDkw/B9YHqjKtYyGAY/gwslkVyDhrXo6zp/zOQmmxQY54/
WPOIylNwXeYLIy0f4lk8As7MKyIzN9FI2Sn7UMSdKPIo6pgCxeLcUZ0uj4TelnkaLl7iLF8ui0CG
2k3NC2LvxPNoaparkkc0d/5RNi5/IoeVei//rRZNCT/BXpqU7Rk0mDfRLmjnL1BHyxfLHiWXHtb1
p9PeiS2QVSTmhIpPIJfWS1SXaIXOp2ye9hZyGbJSNB8Z75mSNO5IftbbNTZmPI1z+6Y3Z1lonTd+
6N1J1rdcWp30BF3VO5km8lvuPF/l2/IqAGqmr8XUVjSM5cN3Ag9NbnMwklMLuYhrEaNrdsNPUrR7
Sn/3wDT+StQ8gmi4S2UlscLkNjrDPWr+ju6AP3lIds5u6qv1D0wk2XKGgX+HcX1AdnWbgnfVB+25
zasjuwZudPTauc5Xmj6NdXr2mCKAO46qZ3/SHW9oTOm65sn6lXrK1eE2zdU9iukffvCdOOayZYoR
MMqnadJ+1E49BTVfN2nqacj2DV6J1aVnOpfPnCWI2uXntNWuclmG+xqN6RfQ2+UlH3gmqbYdfcZH
2VdNuQsdpLJZpi+BPDFn7B572JHuBE2lfBQ/pbXotx+VdZywTQblWWxIl7tHjlS3Sjfu5On4TLty
Ul7ohPmjVuVnYkUr5XyblcPW1bI7sTUy6XHHr2ZLHV3b7ROzoC9LZwvGA/Od42hpPKfuti3DrdhN
2StlzzJyBfU3HDrcEnEZlxXUqn80nT/rIC8Xp6afjGerym4aYIbElj2aXdkyXU+qew+y2cjOJ59o
+T9Drn+MefsjHx73BUfceCV7dysb+aD5lyrpdpPa3IpTVHnF72SxrhV3pyKgTknhOcnmqzgJiuM/
p+0Ap3Xaj0S4ZebJIpOFo3G4or3eco0nWVzoG60dIKtkXK3MOQdYlOUTmIEyZjJvKXvMd2lRf0Sy
0chakHf0eB+IYhz6zlvLdcg7h8y7CdFIkBlPtfZd7MwU0OOHsV5khOU+m5h0QFE9NSFbmp8eYcjI
zibGv7G7X+fipuppcUXizPqIsi9xymThyuOsp+knTLfyxGSQBvXf9+Z5sy5MB7jbSKQqvspYyJ9y
TQqUowr0hXy3YWhXd/QvhX/QG+cHMsy/sa19/S0tYDY58x9KM69EZygSmK/LbNATzjDz4ttQMHme
Op/lelPR0RAZ/YPcum5GV3lu9MCu63x6kMeTNOq1a7pTu81VHkxZLBdL6dzrREGA3Itc3GI3C6t5
IGzFoXL+qxSaQIP2h1Ij8J7z07J8yzS8apn2blKM1nKKkI1WTIBYjRTgixo+tNHJtaTi7EF2W8TD
znFB3ZHhWkeljO56DEgXMDHYcs1ofndA9hUBm0FGY0riPLWmckkj/2hQhaxWz4jxIKEOfmFIzxlL
1KLmoE3De/m7nDVGhU4w6pRj9RqbLGYxFFN1KFLlWxa3eL/oSIBrpBGSbxLTNTa437JdmfoJmbF9
UvS3w4z35AessBmvVaXlWg/uoSn8RnFzGfD+7KzZa31zS8f4JVcxCV2ovKhuCrAtPld2fcmj+NxT
99KOwUvlDycoTH++NRwk5zSG0WtcQz6J8IcnEHm22byTBGIZxhTUFS6UcPeuAaiTaOOVD7KL+Ct3
oAUBzXV69dpyJunx4ZDGeaNRQHrWjvIFFo8XoQgawppXLOK1kc8E6nELXmD/35s8c/qgqR0S1L8r
Xd5kO5+5WX5SHH1txR6E3LfHm9woodcDrx0PET76ue22rTddq9o6dhEOQdg8oVYJPc86Rjp2mqNO
5oeEBCCJQ3PXEvMsdx+MwORc80WuoUqz3wh/1pr2qp99ya8UCd6TWl2MzvrN2+AT7tKxhZ41deWm
YDWlbXQIqnjj29Rwz/mHX9HWWXivNfdrmuO1bse/odi6XvItFy7DkzUQMsy8g/yhH2TMfCpSZMyi
LGc+U2tJWweVuaD2xj/5ed5Nt6THQW2r12LklzUFSMlQ/fruZypBTz5U3uf23V+Vv8bExGolvi8C
Zsps+5ceW1tWZ5odX9qIeuCIgx5HCSV64RMRZyQnSTLQ6Shv1/pXGrAeapp0octejWm8nQq0TPPu
z+PggwNCOU711rbaqfkY/PBS4BkVZnSOamXnU9dssxlpGZ5VlfyM9mbZk0x7vsq+PY71Z2Eelcyl
i7B8SQccCGZ5iM82ptk1Mu4qw/+m2+wMmeNKPdBH5NONxN8RoXbH+kfWr5zJxakanOxpLoBZp9Y1
zuIXMhkr+dnkOZ8zvAM6Jfy4eu1kb5UNtND8HxhoXfBD402SXsU+dG26bzX9NryhjXHZYmUfrSgy
ra8TLqI9xdc4cYlIrGTJyuruE+1K29lnGty3OIaQB6myqnbLqjT1g237H/K67LC9/i0OgjgHQAt+
agOCBdePwVJaDjQT1PgwfpAB1JPpahjZYUzgFg7uxfDt7/mgk6hbOfQ4KnjD8qe8NX5SqILyhEHY
R+eEQ9Z/P0Gp+FNTX1On+UkdVvT43vXaa1NMuIvja0MBDopVP3A/TiU+dBW7b2aCxHLBjmDl56bl
7Mt30My1C+qerOdK0/KfJoiumpKcg465JN8/7tWmOMkVpf3zFExfLu9IeYfcA0AoCBfVa5pV57jt
r3Tm0c5ztnnLHNrn4YPo7cvwCy15FSgcpZ3o7Nred3UXF3gLjJO8KldC3S3Zqc85VKDW9vfyxbSc
LxfoVfMubMBWZ8MJtdprVrQ00us3VTxd61i5GBwfYm3Yj2UC00W5NERXdVrKg0H9k+uUAWl67a6h
7UxuAwAQiNiO1Xkv9z+30YtY8k5cQNk3HJ0tm35bd75J3fpeghPiz0sEInXbG/B1zzLtNE4TI2Yc
i+7n6WnxAMXymwpwzgH8zdD/iIn3EYeCLsjkm7roao/WtUoIM0YogTMpxMckEXWx9nqHZAP7WtkP
py7Dweu7TYx+YV7ekR28itcJJ+tcNv0rOJRVPA4nebtMUzsPEMeCrMZsk81Id2o6LbYS/7J6umRk
BzKsj9CfP3s+YmaOqqVzTNBaMPFKCfZwcuCJcTdUfu8cgo2yeuWOJVxjKtldpCg72TPl9SWGxSbl
4RAlj1avrMVj6vGFxD2RQ7iECZFdvbfxNNkT7yfwzIZ+Ws7D/3NcAzVb0XL/ps/qSb66zO2jndFJ
jxNT4kEU8wl67j25s7WThFeVk5rPiS2ymTGjRL5/KHc6zu0hbkEUyZPtKaQuejZDs7mVOexZbEEo
OHRJ86wq43WwQgK5E/u5R/Fd8FgQiigK2llU+ymwptNosr5l3seEMeCp9412kpJhLc8oRZmuKS+P
stLYjI0MlMvU3MssBbxxg+r0k8xOWc2yGurxl43zXUyDTEJawIXJucw4eik/kvIk77SSallHuufi
p6wmTpgJ4TyaSdkwDIMeU/QqfG/rO/ptIsE+KNEXsf6FHb8MtG7l/fhHcwe9TN2fvF5SQBjY4Zvs
Asr0qrUlnXD+JfL9d4ddgvqcs/w77DiC86eaBGuvNR9tidBo7CwJpeStsdxpoXhra0DLjvVDsc01
qoxzrfubNG8PlYbojYt77d67fvktS5D6xUsxYtr6B6fLvzm1fpfFrY3glqO2j2JWEEA6IxV4zct0
i/zkIYzCLz0+K616HdSQYKpyEaOhVcrFc53XcPrzbTa20X6R2ak6xmIOlKgCdhndiokoQ+0qi0LW
cWY623L292xqMuDO9O85xUSj5Ln6in7JUNi4K4fkKF83hNNV47plzA3ziWn5JXNE3qtCAii8b3nk
STweo4TanuYn5snLWOjJxtSaT/lgi+/Ng+Ct+7Wio9Yrl7GljeqSF90zoJyj3Al1bL86gYUg+stD
7132hz6alg/Swm4/NMnWK6dnrcoh1uEgG83PMmcq5X4iASt35k/GVWy/1mbPZdMixZsfEdxBZWRx
MxczorWMOr1olnsJ2+q8fM1UfU4VUWcCgnyKfCrOLG2KNP6YIZaBQaFjk9bsN5dQHtzalerWdBt0
f+J3iB/jo5vaIXPCPykVuZIWuFIxdBv11a5Mswc9sNdigTMee9hgeRmdwHB3Y6bvxBTKlTHriPjA
1u/QivGGPznmanO+K5rmdjG5k8Oh3sy/HGfZgSWsQeH5FWrqj8Uy5XQp5xc8rItvpw+iirucGpfD
HS4X1W5RqVxjP6RuMLwWOEkkOvnG5k1nslfcRZD2V1etd3SlQgp28NqYuFx2ig8t0fQ0me5Ufi7x
nSVUKVHMeaQeRP2aau1EbVflW+xH3ClzfsZ0OrB6FZIYph3uSFOBiV/TI35J2IprnqLErhp7PvSj
ddOyuxUwiYrEvXeYx5y1j3TwFqZKZJkLY550PCJCjA9VaNz0jrt8kwShSiwCcOvGKI++cfpfFNXB
64uKaG2a8/0yFnFPw8KkHDqaERo84j7WT3L4A/K3NUoLrAUsOFVb8gmxEWGL2UPwhA2wwg4hoLoc
t3WuflrVrRzQJvvfQS0O6zuffcSr/OUkH+NUQwjeOK1xsEtveS7LIZxUc+npL3Lq96v4LH+SU7tt
DGfTudWPRAb4aPmGuctv58rcjKX7KwH4Eb9cVTd0cp/lgUoc2O6VnVOM20xOMlTBXDzO9jGl15O6
ofpoE3MMAZpA2LL7g7qEp2s0Gs4+19jqu7jwUWP4vwRIrE5vuWKDo2PH9+1f/ONfNXfAgpPIJVAA
h4oOmsq4Ut/1ZmQZjYsjXu+4HEuVKHnuElal+tFG5ndm+ZcB28DZ6uL2n93kfhp4+xAVlt8IDGCa
Q/U65NVvwvTpLf/OV/2N7uAaRsjLNeOjPH2qDq+951HH/oazJ+kqvCKmwIBdGC2qPpyvgJWUjv2j
rxGqxHIUuofUzzk0mw+HuaS6/97N/NrY43BA5OjqsBmO8E6plWUnLCDAIaVB2b53THOqxpPhfuz8
R4ItNxx6zhJRlenVx/OJthuqx6aHBH9MriGVZQvv0my+jYwf4+jbXUW87Nvo408Br3WJ/ewX6e8Y
+L8qK0xhvDjW7Sgrvium7qNg7nFIk1SVYRdUUaa75dF23pvMTVNBDlLTSCcTHpKjlqO/1xqeF40V
CZB0SVLVlX6SYIIEHDNd1H/sOzkg5KZxGGdz00wmk6+9SJhwnvwjYn0SaxEvZG78HZij3chxp2Pa
w9/lAyWqItEWSV0oQKTg2O5Lwt6SX5Fw6BjmD0bPIgCWadHdI5ERMKFnajeQfbJ1ioG0BzEVdgkP
2aANnx1mZrfwO3NHveltw24jVkPeIyaIlPxacZNDUW4mI+GIqTLHhg8dXcCgnxG/NM+xYR9KMDOK
4W6SLriTAIirzaeh9c4WR9Ra858lEiPXbITOGTWKA7QnACXpOdD/xdZgvW89wP3w7S8yoPIZEeIy
HjFpDskSaLc6Z+sZ1m1Xdx+LsZB8i14fwPx+y3z+n9EbSyDQAUgdxHkUR9lT6fDP5IB2PtOTe82G
mUPQrUTrM6kkbX40NkixiPKnbfZfdCBIEqjyknPSHqJYJ87BAcLs/jQW2aAkv+6jNzlbCFJ7WU82
W9C/iJ85Huxk3pbWOS2IeXLdcis6Clyj8RVxLpWYkpgxF7kox1G2sxGuJF4nPqkcJeXEObbWbdLS
t81BLimtf+HRKcrvKjjP8gZ/jvY2ERdxQe0O0Z1mPMjfxT9eYky2TgVD/S/FR1fdMRfwdjamryO4
aDF/cmWtBDJsr6DedbyfOSfLbcg+k2S33lgfJZe4pDcwKrUUBrESMtw0CytEqxu/a+zbWIDu6dOy
/YR+sryJzssnZud6GRKzSpZs2mL1Q8/aodZFpwaQ/vHq2NOJcqArpdbXsonOoVLcD0G8dQf7aUZk
XTa4gg1Ofp4OxWnayw6jK8EpeZKnuRgiTMmS8BghvQ4oXeBGyc+oc7g2LsFMz37q/PK2cobd8joP
Vp6zzBeZN7m7QV/4XTG/4rj/war+/m8myeLwyMRM3VHPbDrL/LWkd+S33Fw7yR30xVYLDXz55DwF
CFjg0G2QOkIuAJvoP7YeXbBm9RsNpITk2329fXRDqoY4GCkt77HV1z5V3uVn0mQejiAKq3M1M7yW
jI4GaBT2443TJM/ypX6urYEqPMiQIBB/LVtj+UXHp2ilQZjP+JBr9ALCxdwLNZLLXUaNvaWBYpn0
brlxYutHMacTZPElQyQuAdpBQJ0PmhHcLOuAK5I1IVclxj53iC40w4tRaQc3MjdgXeAJpgfb5FL1
wTvmUXmngPv/z1sZ4VZZ9Go6ePURKpsrcWtkbGd4xpRMvqYSTRpAZiT/HgYPm5Y1vbzIY7eqf/NR
1cD7d82rzM1lm+sb9He0L4mPi/UQ+0jJwqtPDFesoETwl9ku8dZp6L5i9VFSLWO3I9T7I6ZVrK0c
8ORPvzO2I0URaRzdqYR+Jba7xN+9nL5ZXd1r87dsj/+Fnset4diXqYfLoCVUdxVnqYlAEOYPoPY1
Cabbuo92yyez1VOq9vi/NDv57WfJj0petO4IILERUI/F4Fn11kRnx8uHD7x1WeByjISvuYU+fFgO
m/LCUvaRffh+8rnEiRsCVnFHK6KTb8VPNuLqmLL9daaxn2Nv21q4fGuUZE+LZw37DOzGXZzbWEF2
Zlw81UTRxK/JQZMB5xjiyLPM2aZTjQQNDX6ZUT9QXUkaj1iMxBVA+e/aOL2N0arVqSPpDLwUSJGE
KBrWQZFmb571I/5zzpFGQgBy3NnOmoeIm3WT6CzWDg+hxJkuOE1X8/TReMlH7vyzcnIsb43kJs+c
Z68lT6BguCSQvJzjm9vIt769uvntzfC+1xFF4GiPG7CtSXlNZn6UQ4KnARhoo3d16B9rumVz52FA
KGj8jMbx1a+4C4M8K3Usbqh9q0wAK1P2ObtnTo45UM0rigGE+mjVBwwhGfy0qo61Zp/1+nV2si/Z
jcRNq1v3vk2h54avY2B9iocvGRkjJcdLV2PpE35h8/IlhmzQ8E6gW/YDXgoR+OxGJuYwLtUa4Rjd
pl0MydVdPMXFlEi5RoK5pTi/ieyXnmOeuIsphtqkm01PkzuZzZIVkAESX8LN1mGQXSQxOJndl28e
l4kEmqrQP6NBO5QZC1cxj6jWnClRlNEKrPlLZs2gB1/Z8C+hKB/QdhB/rRpiFme+cPhBw+VoZjvZ
w6RqQKoHZAeX/ya/WrVl+9Y4gIbC4k52cEQFruzo18ZoX93iU1xxeausSnm+QeY9a5G1BIoMNfqE
CL6qg+LVzKyTPq1kHMVbl9PS3AVEAT4kWeOGzE/Z96nRZBurXyaiA0vtkJgHC+ohkIxn1KYO+sQZ
GR8mwJREsfpAa5hGpzeHHlVdfjCjKaX5v/J7sr7VhECz0MpiDQabIEjGq3h/i8kZRyIZ4Evwh+Qz
5WMUh9/J/ReN74Td8NZVX3IK00s+Bn9eDbd2mn8vlsRIMfNS2zRrMVpLIxggSTL8+17Hp7MHvoob
bOSl5V7kpjRdARPULY788qJMmynKHguvXDvYRhkFOR7ZPpjdSHmSMZcZKIM8x3Rcmh+SmJaaCEmN
BUn50QA1ddZh5Jz9zD3+y+4R45KkUenCltFSUCUXu7IOjpsuc2rJ2FNAI6nWIqh3Q13tF69Bpr84
wdYTDdWRpn9KhksKlMQJTcv2u/+WwxMngB+OZctDr1NCzskNilDPusUalJFEhwh706FdW/aPMn5y
ml3Gy4yTC2TQ3NrGkbdftg85Zk2meoIVKTcva6knW1IYzR1aP5upjM8Ddfh92z3KJiCbQVPQud6+
mjlVMXIis80XXy2WejJZOrpYX3G4KUO7yyptZ+F017jP4q7KQEohip1CkaFmleyoxAurISBw/KLk
+E542UcJ6C8mfnKndyd61YR3v2wv/2018qdk+EdwNUp9OzZw+/D5q9Y8y/d0eXKKASr7F/mXPMYG
TTMCcOLXB1pEyIrYPUMb5QhHueHaMB51skwyQyVbPE4hBKEWdRpuRry4qAI9be+lTCyVlItsuTLl
6ig9+Km9kbPO4JlEXiVAl7Sf4CT+W61LmYvMCfx00yhWbZi+yWFTloI4akoanzj5iicofq1kQyVB
bGB4eo+iG2aapJVLYUN2JyQxjnLnTtOsEz+kcQp3NelP1IhJlvd/G2CmIg/nw+23s/sl6yHhaMl0
eLSIRYuNkESNFeXvffokm5fO6U4Ml2GNd/pMbXoleRaslmRlZkW7n+d40wJXGbrweUDCWRn8pdDJ
MtKrnMggLL8Ahl1JHUczuocq7NfVSL67kgoApHdNpzjI6MsUk4cyBvnKlLnEGpNbz8fkh0CdLFqx
yP+KAQAnx6X1sJy2xF6NfvOUKuhQNf+cmTQ1cOjNXa1oa5lfYlel9CoHE7fSMwgYoX5YgkYMql03
D+DQ12Zp/xSfEgb5/09Rcere5oGzlSA/ZKc14LGDhMwlH0FX9NqawzuwUHcFZw8JI0pkUwKfEu3T
WuRpUDk9Q16Zi+qjMd8kYkgJ7XGyB0beWQrCBnGpMuXFK90bNWselvmJy+Wh4+Up+TOdooLMWsnO
JL5drnp3QQsNhzuTIWtjZl/G2omNYfHfxGeTAfNUuFghARL1Kv8tVgDEK3gA/aXGi0hS8z3OlcVE
WAqRTCJE9GtA7qEgx+WEuoy2/GoeBxf3R/xAubilSGg2niAhdnW7KuxvMwrfW7KjTfuxVPpJqZw1
79M02i1HTK4ShPBVnHXQcR9QDKgeY8evsvI4ZLfyFZkYK9mPWhy/bzl8y/2hFk6y2H7zwh865pdz
bCRnWdq3olCHbNrcLYEp1hF10By1UDhIhyfdHW9VE2ArBQ5SjiFO41Kt4SOMk8wvNKwTL2/vQSZ9
Sl2VvE82dwMVlrH7WuIIvJQym5O0PEj6pkEUFBjEY9b4FAB0FB941ZMRqGtvxkTp1r/0h+mYqyj1
3sZ2/pP64NnTT34cv0Vdu9LwXjsPcGsAZoULkgKwGJ0t1LfEusmX/G+pVkWJ8BWFMWbxVKdgZLk4
2yODwcFdHgM4DU6sywlXVoqsGLfLVhIIkQ0hVK2j4T35poHaVoZdr/ZiaiTVIpuEDHPUK3fjXG6k
bFEK/tzSpU8h3MrDVY3gLjN8Cn6zs27Awta9i/yZTMatD3mkSOar2CSCdIh3f5VEHgYD2jlrRzYn
+QipI9S94rEKUVb5v2qzAYHEQdGp8PxXDd2TXzZt1NLj5tdrx1PmmddhfhKNMLlfsXDAICdf/ZZd
QarHjBbyeN7RkUJZFgUtjaV/wBVbidcKufY9GcG9MI/+e57LjuHzRpQSV/aQbMpc3cgDl4oN2UBk
wPskZIzhokhB1LLhkGna6FZ0EEMqcyFvN4oJm5gnJLXE8ulgba4mqIuQLDIkoXspFBMnWdJrJKAi
z/yWVKUYUbMeXpLoj4B+W9XvkpeT0HqsayeaUhEkupN8pmRYTWJt5hSduwJxAt25TceI6Dv63EX/
g+H8kwwGCkdbQJt3ks6S/KA4d8bQ3vhu8iBJbEMAPXxeq0Rrp7YPweh8Ff6nJD4Cn4MopxJtHjdD
NB08wohB1f+ZY/odV6QUPI6AnG/kugMdE0ZORWthgc3qFqmcW4o9lsSwzXmZArxz2cPmwXfOWdWh
q9/QNvAsRQaSJ5I/C9gVU2jvg9xYCh3ijDN2AMCldronwzbeNZtCSlQNVqPwXTMhvRrCfC2E/jqB
gUVhYvgLAcO2Qoj1hBU7CjXWEH6sJSTZUZiyntBlKbkI30wX4mwu7FnkbTbLrzdgaWHysbMIqRaA
iv/cCr3WFI5tLkRbWmaDDQ2X2SfqKpSxCPl23rfCwY0A4sY6ZFyELd21L7RcXbi5iRB0J2HpzkLV
TYSvi1l/rOSCXdIwljB4daHx9sLldXp83kpYvVochveofSMhKCRfVZi+BA2yi81UX36dDPhzJQTg
RoMF3AkVGMXqbE8b5HQbjDCDbaEHF+N7JTRheyD4QtECss9ZvE67/NUS9rAmFOKocjf0DW4J5HZr
VMDf2tJGBykd8lU+6Ihf1obyWc/etkrSvVO1071OiWOn9OBqgE3tUMteU9ryV6OPsHYae0AXgMYl
2sduZj0Z1g445VSwypWHS1u/a8QyRiX7QLfOQcGkg7gFRS73zrkQmk00LMIsipDEvqnjYV00urHO
hepsac2HD+a5V4ZDQxVw3IbHTJ0+/VL5hUo6gwNr7/pxeh6bwljVGZpMnrXtLO5cEaq0kYhsKzBm
D2291USOU9A5OzsE2o+SBQhd9xSgvXcblRPuZDy8QkRf+bMg8IRqnQrf2pMkbJM9j4Cvk0r7hgOf
bUKwOI5O35dB5UpGE/RKEW52XSSwEeOPXIjaJVMjyZFUAPkH5gsRKaFvQ4V7rljQ9DR0K6ihYFfQ
KYeQBra7VeF328NLp8Pz9gB7zyaE72Dw3Fv458i+dm4D0NzppJGcvowqbNfo83zq9WmeTWcFPghe
YkchijpoQAinO7gNTxypOfcMqjQtv7VAyEdg5IDpBWQKhFw45aO6MoVbnoUQzGd3mwM0D8J87wM4
Jy863OrRAwm4AXhQla5UoaEnhJdi4aMbCHvfNJyuhxoBMReIOgndTz+aAprp9jQpfxqEJnaecNd9
AOyanVJgmBnsYX+VljPLIbWjV/OVQls1evxQt6p3DP02gKO7noTznlb7KuMDaWZFyp6nmnXzGXIw
DEU0dEYlOLek9HkPAJrQj/FVMsgPI5q6YPyln+/ZGL8R8tSFQN8Ki97Ww50rdPphGqAgh7hC1fBm
z9GBUO0lEKK9pj/GgWLveweJUMW0NuykTPIK3gHN4vrGBI1fCSN/FFo+0J46TcOb1kNpT6MfgBjT
vrFMbQNU4EkHua/nHq10NSh96xUwEdWvkR2s60hBVrg9u2D7AxQytsv/LJD+TbKD2gSdyHOatXqj
WQKYquXzWGJZpbKESrrORSdgEsUAJQ5+BiQEdKQEVNEUqNtZWZs5yhwaggPoATCOKBBMYahB9b2g
p4R1GMYZlZsGqYXRajdkEltuATWDwAENC8J0myF0UC6KB6J90IgKQtcPD4U3SbHEdBchlBAgmKCZ
yhegrVcVIQUvmL8bd6Z6HKGViY4RJUJ2ZQFORzqIq7kBc2wLXpRqQWMNnLIn3YQYdKdm7rov5px/
Bjd60aPLpLUxKOeUxAuSD+NsIYugOtZTGeuANKq0uAlwNhGn+RysArrc3Jj7yqaTs66SXVkRB0/z
pzZz967RTTfdHM0bADYHM6+bTW1Gxbagq4VO0GBdQXt5Ylr3c478VuNta+qMtmNSvk1D+Bjrxk+a
QLa3kmKbK6J8SUeNIyoZSuzc5Mhm5BVwv0mUNKzEV1dxhwimC90zn9/perTRdwm/KdiZ15FmHRBU
g1toI0jlVJCUzQb8Z98McEl1qkIB05tIe7Sl1qOVkQHv7aqnPjwhxMMKKHITwWZvC8yAzL66ddFJ
US0qcIRZ/TQjbbzTegjteIsQzZ9Him+AXdAdiwCJW2qHFEGSlDC1FUH3cgg2iWKJcBQBOQctSiYp
kibtjJkse+02hLK3ahjOFcTeq5bHt8IpDEUZxegfx8D9obNxvJlEO2W2AQ6LmooluioFAitubHA8
yfcRwiuWH5ImdBo0JDA0kYmNpoIXDUMfrQ23WLuT/eiIkouNpIvFhE363t46VnkmDv89dO/9jM6k
4+vaHiHGI32PA+0NUA40982Be0TsotxHmaXBmWQ4k2x4RfLQ2nPSzJwQ3ZUZCOGUCc1RVEbRpgFt
XtGMgl5NMkBqVmF5hSErZhBVG0dH30bLUbrxRPMGQsiDIyo4DXI4Kc3AN7qN4HuNcp1wxEdfvhEN
HQMxnUpUdWCSo+pp5jdlbHobT8THlDFlDkN0myMFJ9sazJ2lMVfwNdi6i/gO7UYMvcFzUeJXWxR+
FNH6MQCEOaL+o7IRsllkdy3CQKEoBJkVWkGtqAa1oh9UipAQwQhgqci+icYQdwB8W3SHfASIYM8M
6wZJIvnPzBQoeuq5Ec0ir253dtzfBDZbkycVlLYWu2sonQ+g5S8WhaXJiAaSNs7UkyGLBKj8TZ39
ZF1znucm0U5CzPwGlilv6hDWLH2owMO7AlUWQDgLn6gLB6FovqRDvIk741kKJamG22ha/ACK8wfi
E7gm0XNKEHZCpwFGmYWT7qXRX+Z4t7lVoppeqis/AV8GEjRBSF08HbPaRFWUbvHkkT+icLZp2CdN
mhqA2l0dxX8ZRXsK1gnST3AP9IS2UuSpBoLQKXJVxHzHfQxYYlU+13Pa7+HdeXRRv3Itz1UAMdxA
QmDtsssXiGHhPwMLclxaKNvXimwmUukUCBg1Woyi5Vt6wD+9c9sjq5VrJZJE+rqpld9i9DJcoOLY
G45P5RK1rl1i0TuCsKLnIMijQ2rtvpMIyIhTclYCobCa5mpjWU1571V7Ryn1jZKjCGYjDeaKRlhB
i7xohjW9+1chIuZzCCBhFT8MFKytENCgbhXJMQ5IJI0b1L86fGta5AipKk1NDLXdBHuI4tGWKl68
7hDI66irn24J+X0O2++5wHo3ZeWtHO1+UlSSz/De7Kh+8mleuUm6/k1HNC3l9DmJiloXiZRalSJp
oCFfbyG6gKDXvVEiVOa5MBY1gKtBDEie54NcT918+aW/oqvkpenxpazM6tcawm4TkqfqW0bGAf5P
v63tEvmrQD/MW2CB9c5qvWDjoxhQFP1Am8LIE3D0fdmyhEJ9sp4ce0xv6HSmhmFwZpp5sHvWNHyV
k3GXIkyHpiwMewNB+pxDwaov0a8rzeo5GyiZSbosQ6eFjt4auTuUZm4bF/3UoPO8javftT1OOJq0
GZhzSyNNFgYzlcPAW7uhOWR9+VxqkffQKMmWitab/0fUeS05yqRb9ImIwGRibiXkbal83xC/6QYS
n3ie/izVzIm5aEJSVXRXlxB8Zu+9Ylsd1AB/zyeM6Mnj60iQT4LS3/WuQ/b7vzipCczpYtpraWwj
GOE7BSS6L1jTTBn0lzj29vxcTN4t4zLw8iat9HSxmmmbW88kgEGkO+VrBqwWPMFgWFRYBtkB2yWX
2T4l5d6r9xWur7xm2KoYGjaWqTfSZkll28ci4WYXgzAEZTg/mYZTR8iCB+bQ4qPwawiUE4L1MM+u
7sdd8qyNp0S2JPr347c3EWXQGcnvLKreurzJAbxrjdBdA3x8Hn6etp6fUSRUb0khWewqIiV90K+A
R0yGPPOwM42a0C3lmDsRNO5LoF1yPYk72CWT7b78vGaW4jfRA6xu3UwgqUwgugauV5/8duFhA9Dr
hH0w0i6bkDa1xWYsvFtpufG6mxBoRmbt3hwzCpVWh9IYp9f6eajygb+mYU82Z+cKwxL75vi/B7KZ
Mmgq3HMc4zPHfhlp+8sSnAQSOGz48zRpMuDOMFaASlQtC7HeeS/5jfX1HH3hNEi3RgqiPjKiZj1m
GL1RWQ7koNrD6eeR1xhgS6I+rjfBMC7hPEf+IetLJPTBeKC/sc/W3NmoKHmU9Yux9SnfQgsxxVLF
cuvIuT8w0Dy2kbN8BLOb7I3B7HYIOJ3PmMTqwm+s0EerS4Mjp7sNZJOY8GUrzCIKF+7MH32GCtuM
xglqytkzvHk1e2UFooilo1PsGjW5jyloUM5bvbWXQ3EDa6U2/K4U+CjZXVQtsu3Yx4RQavkdaJbt
2jKDw0IKWds0XWjEi3VdhONzN2iKPWO6tbZTSB0OZ1padc7ZUwV3LuB7+HVT0tonr/psQVJQlnmx
3vtNP3A7ldymh6k4+f5EZN1gQnSbrmPlRy86Le8jAW2vNdGnhuGbb6Kv/9IkdL+YlmpxppWrm1u1
0iKn1CbCnE8KyWJRAS0iVzvehDmkYe7DOh/8oz0QVib0lF/mlqunqB7EUIgtRDlwdERTvBNsfI49
Z9wjoiSaPSVBXcSB2BtuW33ie3HnyrzZ9TPFfgrubXCDESJfdfWvDw3q0JogZCYvgtv4PERaXLSM
v1NBZo8iSG1RurrEz2dFkVcHP1nYGVostyxbyg2fCPNCp1es3FhbHyQtgzRbknsekxgc9Q+4I/On
Kn6NMZMDZTf1WTgxkitJvGgjXsw8Hi8tq2L6Lat8S5fYeooJu79teizGCc/VkEHsdt5+u04enCZ+
2bdKzdPNl/nRbC24Go2cj1I3KfaLztoVid2+KJIuKK3MdM92ZAiXvl0uol38DR9OoBajvVyaYRSn
NqUt54d6JCkehSTO/mp8Zs5eop0rcl247VD3DjPB4echHd2VUItx1Zw2Jzmb9sZLXf/TVU8K8Kaq
3OJ3pNxzpZzu38F2b+jYzH+yqnjVU+LjCQEs7eJh4p77yxsr/RcXnd/MhJdfbkUqa7A4/vc0/s69
jpEAE7UNTV6TrsVkk8aSqr+gTZMp5dXvtXZYY9TWt6IWHgFezeUlnlUPc5T+fhKt84tkQkhYnU6u
SSbH+9RkdDVdZP9S5DuuRrItKRhJVzDElJy7oSPkohi77TxFgmhxORxrczFfzDrpVhra2osKFKFQ
i7wbpco+BFKCHZpJ8oYLg1ntQfZWsi9jpf0V0HUfMHO6m4c5vUt9ciwNUgHZ2ijBmoCvVA+/pJrI
x/mLrI5uy4pc75ZyHvlf+u1+EtSXtAPe1WH+dczBuO+wtZmPSDnYies2fp1E8KoUzAfVSOs4B0v1
LoPKo3gegv3P03acIjpLnC0OaUqb1vbikGwY6DuOqruTfB5sw2hPdpaQRh6Yu6AQ5sWtUgumIMYf
zSC5XTp9kZ5DrH8yNCNEhvoNaRywdDl8VwwRw2QCF0H0p71mUc5gwOvBxdhjfIDC6d/iNhlo0l9m
O3U/Ij3Fd79R7wxlPsBpN9fGE9FLlhebCQLkexwQshiN+7QPLq5Q6T9P4a1FIGSf6qd7TXtMMPo2
BFuldjG4TPDflRSbMsF9v0yLv8sibHdcgtqXIU/cgxfRAY6BJz/lMkri5nvz6DFi+yyB9eUZawsu
PxSVWYh9+DuHc/InIy+tqeI/KYGWTJG67AN3zGac/V/dhBBmjMjgz5LsarU6uza5eZINxIq8MzdV
VxbnvHVAtJGMdGIyKbDIWMbJKWtsg6nzVlnGe6RKmrvAdVc27LS7aZrDpZzUFrLFeM8af7iPU3w0
2nk557Wkekxlve28lstTbD2qNHFvgmv6jY20vMksaaCGd5eEvUBVIUjQpfPuLHegKeZDtstAfeS5
G3uq+w3e9gX/GbmKZlBYp6bIQaHx4d3URu89wAuuUhLYX6COky5t22RdgQeO0ml5y2NJZRfX19gP
lovFveOcL5FGSDvmj4xlh56T4uSMbN7mJk0PURWFRpULkAFoQ03AXGa9lKf/HUieLk+20lFImAMn
tG6qS9BMeDPLMdu1lVlRVnV8QCwEwB59vFgZnHTeommhqvw9mwwzNJrk1j7rPomRlEQOvRlBWy1Z
Wd4lYYmr2IzrrYyDrVdS7HX0xNcqAzsjCvc2x635MszqiKCrOoJNkEDpN8PzH/bSqmZxySMzj6qL
jYDo0ObRLhZdfMKJZBwt5IL/efTzWhXPMswyg2L6+YXleTDJNUAUWX/bngN502wQB/aluqSGKfuj
3brWGoRUS00y0W09v7IYYjX6gXmsPK+1DiX5U8i4FtjiqDjOkeFaqNn1E3q1qGvAYMlPNTFWzTVo
Y/1lauCRmS8JwnbIruWNmffB4DABjOsJlszIOLpO51vEXBLyiyTPTNjdKRPGaz9NOJzcvNvZNZpt
w6qYalTdmfEzkGV34lFP5QkJ3QwH1/NPPwfPESgX7Sxf27LxXwikpWRugKQBzvNezOdrnTm8ugwi
cu6oh0YE/k27OYCXKB8ODtScu2WAm2V0eAvMtYee8hzo4OZkqbWdZsqyODOzlyJp0rOblHctquyF
6PIwp0u/DarYlco/unopz0pCHZsSaEXGjBkS4+y0hZ9GC1AG1MiQE9aGo/JNaVb6UthRw82WSxGr
W4N+ryBtHR7IX/nsxN9NyVDei2P3lEqIBKw9VzmtL6ckbtWlcr1jRNru0Rbt76Iy0CklUcN6wAmi
ywROtZTNVRo2/ULapau+BRaAmTmFNVIfRjOT/8qauYAKqu4uiKgyLFJTWjcZADFZ5IKUeOZJN01P
qbe8kJRuYGqOQczbJGAIRs5Qouz4MqYJ4UQMVzfDqIPjLP1ll5tkZ0mokJB32UdJExZ0XPsOGQFW
RDSY3PRQPU+2Ncz7ZWLCkDrdvmWYvrNiCGIuGqqzJd3dUjnJNXLqep+1TxgV2eiLJhGgF/PDd9gZ
uC3pZGjPPgzp3dwoQ1QsBnJms/HhmBb41dylpmGsORBVunM7509vTweSnfOdxed6xe4vv+XS+yLY
XJZ7PK7T0aP2g5mUOPsmol+jCDo5P/Gt3T2OEpJPM385ZQmAn8Uetokg2Cvt0/mryLnVFNPgg6yw
AGp78t01vX3k23NIbH6z1WZERr8sIiOMn4lhdldEpyADStC4TQlMLJu3eYZuSLWPwG+Ns0Yq/qSJ
de+Bylpi7erp9L8DVRyiZt+IN7pkqp8q0Z+LSg/nn0cC/NM2cYnRCvgJCTJOF3018K2M2uVdIX8X
KLBxqxwXjVI67JNCtwREsgkZHOL4xkjq6yiSdYye8pM65zVKBGpkgztf1UT21oqWnEsMS7G1Sz0Q
WlViXH8OfORPvhARacm8NDDwOk6p/ejTqbhzuTlHWRKczNYpwii1ul3qTn8FXjruyXWpwY04486L
q/ycROnOMAK9Y3JgEj2d+R/kmn4OivBBs87HTR1I9ZAxe4egV5qZnIcv0sUS0hTsCntzJmW0T+bX
pe/Ocqp/285o3dwkdEcg6YJhzF17eWjnuTwXXhFdDVqGRMXcCTFhNqOVcH6n5urnY9pZghkgsQHb
quiIslDK2EO++92bZs2cxL/Hse8SzPCPNurgBIEMKC8S0YiB682sDE6ldP6t4/6jTSCMTAH/05j3
76NkW7ca3JzxkZVd88DIriM9MvXsMFwa72Ba8W8SFQkVJl99JfjAcNsZfX2hLwPa5yc9uB/84l3k
WCs/wZyRucQLFVQftOscWljju2TeuB0wpzFL3C8GjRVOYhHtJIruvi7HfeIxUfWdFBqqjQqjtqM/
nu8chcMWgEL58/kgNo1q28Ngo7Osshm3OfGOxUw4pTW13D4KyswkvqZzwg4fUvt/HllPTULllNGK
iwFx2iqWw0ZO1rJuniceV0pmEoG+/jz7ObRp6+1QAc+MlPL4/r8v1FQ2K2tIu33jdykwkxrrg7Ts
10RPoTs5wf3nGZzYLjTrLtv9PA3Amp3r2fyX/NboxUydp02eXCsiBrMorb9yiHF8EqZomz6f1gmm
JWNs7lbrVhecEdexUB8qsMZ/9Nh/y96J3tpKTjtDNc6eQUryym0dOU5Tx7s5ZmzBWqEW80KPlPX3
ZBntX4NHf+MG9sZ3XPs81EN1TayKU8zIinOwlGJL7KOaPdrEWnrXAmXtOk7b+Kom0zhMGZduQQxY
COyAnpPxxS0uKLa0y31lHqhnBwtTjMvKklmoXEFJnE5xmWz7Tphng5k7k07I42s5Vx+ZC+EN835M
dJS1j/azYcw71Pm/86xaGJAnoIGe/T1p39lbjPyoCvqjlc5Uq9zbiv0y4vQZl+guWWUwfCIgclys
UzLOgOObPuGyR+k1TQJe37P++nn089oy1McoRmOnnMzdJg3LJRe6t7Diimv6ckpZ4tiriLc8GKiB
jFnHt4R7A6eMP+3Yuqlcz+M+X5zgGmWV8ypREy1Fou+swezXkXzvcIxLj6h0Y7rHDXzaterI68yL
ajnP7kQGruelm+LpzU0Gj5rx+QXhiGA7WPZ3ZHrDMdDZeDSeh5+nP4/yakRQT+O31ot0rhNXmDPv
9JoC+eAVi3skggQx/TMy/udRPDNyq3vBGpiX0pgJN+tUcyvnsj4zO3YOsILRrJ4s/5otcXtD5NHe
fh7NCUDYoRdstJp1NCv3VAplXYogQ3oryX9lnpdnLICj4VHV5IQqRl0rkqqHx6SKqxv57q2RisQb
FmgV5ljWJt4mV9Vya4K5O40NYNphSi6sT4elKU6868VuSPBH2IjH3n2LUerSq0cMxYyMeYIWHatO
78mT8+czISfTZ57CIGvKcNCjDdyOHeBAeih3AEoWYU9rv28hUGapffUFRiwT64RdNK/qeaB2JGkM
PQP9WEbgthmEVoMDfnJmvAu9fVOkip0bpHokIHBhdDsdSt/uf2l4Ayj/NAFl6cT6Xw3JBSuTsSPd
wQ4H0fjvvLfdzqryfEM6qY86QHuI741l8/PVzCIgtmSqG7pzs4stW38pBjlQHYz06nXW/B4NhA4b
lf4iij4/jh7SPRyGGWnYd09b+iWgPqb0YeiTUwu6fboVvYl3WlTexa+GkinV+2z6UzhqODho87Nb
Zj2HyKUW31UM/pSIvyzLuduWXfPIlJOcaphOOs/+YcyoHwzMpzVsy/pWW46zrsweazJ3/Jsq0Nkw
xVCEBQXBrgYo/DL3w2p0FYaqOQ42PV6aD26QxI/HrUKV1XgfuX71rfzgzLr4x1Y49+o+Y3g0Z/9g
Usf8NWn5GoAXPPRzWa0L3sn14ER6AwjBANrKJNZkEzdlJL+CnacPiKZjm8X/LUDyZynSNtVMwhOU
DOMREwGCwXvurpE5zL8QkLDxns/ZIJiSPzOBcy7/obQ9b03u8nxdRme+1ra85ylbcdRvUP5kshsW
vsHMe3dXYc1ZuXU9f1l0eQheUx26wpPrwR7NDxVbW13kwUNOpPdlDogEhTrjzaG1srtm2hU2tOEp
LhqYZm0cMNuo3JD8VSz+uon2nqX+jktBqvHiZ99LhKWc5PkbkKSSatXXb0aZfBaeNVP2D80+Hv15
S7PrwE18PhIDhWFkX/n5OONbaXzqPJ3CpY7HA1wJ4zOoMXS4fvSYY9QoqJHKY7cgnvQEKZ1ukzya
pnbvvvWVjXby+Hml9H+hnLXOusayFxX1HSRAhT/fq+6DH7DMTg1n+/OFpBNkJEVdfnAXFb9Ex+QJ
WY8qyIcS9CvDe33KI4MMok5ML2qRELKQ8R48lpUveAH4YA1LxKQMllqH3Omf2T6NaR0g1E3SQ2f2
NP1uDKrBW/CB+GR0mlrcyLPXL4NOfzHUgGFoMPZuJhqSVk/iAGC2eS+Mg0z7+VS76b4t8aAxfI56
99q1QXPSKMQ2GW/SxzS+o7p6SX24SiPbvmypSFRokd4uSWtfKvCsl0gIqJS9m26VS4ZHBJfFCORu
cGo2fboKwsVV84dIo7dqNL1ba9vTR+USa6us6o1wB1TxEImbPv1TyST7ZRXl87RiBz4UbLttJnEF
LpZ94ZoJ17Rv1t0Xt23kCwIgCqfY/h3nWbfvo3zeJiYJbSYqHBY0FFnoEb1VazWmWBWMyZ35q/5w
wIySHs6tqvbPY559BZGMX2xkmG1vta9dRZZ5kxjewfaWt8m1nCuxMx1wRSzu4AfsEIW/IMzZZQau
uT3JxNHbyOHpz2s/h56koq2xeC2u22Fd20sQhKUc+t3k6XwbTBS2SHfK08+MOLd8dABKNdvnHoel
zvLCPiQ79st+UPKrn9nY9UgcUOwEaj9NLkMYQFuwHd+b1HdeFFEYkELfosUeH9C2/mjfxiXpg6So
3M3zTyMs70KaUPLKhyTd+qI3wp+nerJV2BdjvKXOsm4lqixVscDogdO+/Bz818nR4CxUAhwjk+KV
FUy3aeCnPhcQaGgAAGLcYuFvMv+pM3YmBCSuZM7oIheURBWT9JWTjitzwB3mcw3fLkhIrmNM8o+j
kEdOmExH4xIAbSHkbCGFxC+c06yMV2hVkWjLW6Ap2DIaCjCR0YZcE7aqGSFMdjRFGxT9/H48o3pN
297btKBz4afr+pWcIZ+hdZC9DlJU16DvPlv7b9N0RzAYXXA22Vcd6KGqlQvYM1yCRO4NcnTXfLDE
hVCrEwGgLa3K/xcLHrXUBUFbXtJ6G/nvoWoh785JdxgyB30fzdqveRYP0T33gY5Elqsh6/TCZx7M
QPRWZe2mRwJ2d8keJ6TYA9Ays303EvNsmh0agLJ52M+Dr4gHwuic77jJPL2tnTiXvYr2GFUNgOY0
n3DvPYxXkbNv/X2voGXbQTq+UGn5NCCW95hn+x40QXCsGeEQMVAVERP+fiIqp+7WP1/5eW0c9SqV
BKMXcxJdfw6pYBnOBYMAJmZFvbz+7zAqxUViokRtdJi7VnWQ44y9b7HDNCq6d3zO1oWrOr3z83XV
sK8qVG3959uarF27EOM+hA2tvraV/99v6+IutKSdHnNDTvvY9JsQ3QETFMcbD5CGaUkHSA19g6H/
+WyKOvuRkSsXNrUdbNqf73geqoSkuJgg3gUn1KYxzek4+3/+U/7+51govHiIc2MmM99ZnQv+z+43
imjzUsrKukjFHNdEsoAFNdlxffI/CnegWzf5j+XlE/JJiCIyALlzSNlYdeLWRK7/VZZpdHDqdgkh
9Ppfg5dR7dP7Xo2ksV+NpTh5AmeiZdbDzjfxhxYi2sfocHe14ct7wvu1Tmq2sMVc3xC6zH8WPw3N
xs//mXznfZHlzejG/kTKkvM+LWgK27rs6SYH573wGYOYs+RpYZM12cj/ftWyQFamU/U7MkEoxkFV
nmtn8/Nkaib7bIyl6FFUowWEPJhsndF8brgEEYApCIG0ig75koDNnVAbeBCtDvCs/je3iZiaZmlA
O2fX1Ub3XMnKvrduyxJ81NyXjnEtrZtH2uTt59HSHs2yja4/rzQRS0KnK842iVSXWvrNduZauZLd
4F4my8sP1Pp3qDvZhU91dml+DsIPTon15+dlHRE3VI29fRnLDdpwuEZu7W8ww/qnqLUlO04SyzAE
4s4csuWWe1a/d/G/bVpXnCiQkvU4NP2u5ur+Csa+4bywHxpsYe05GSpEAKpxdKsHoMlxXCIk9qqr
xlm7iWjYwfX22KLgtppOhusMOz5CtghICYdPLb+IrababsE/qqFutiYOo/NsT/vKxPALAn7Uzjrv
yGGgYp5vU7yMp6Etzh5MjlOV0jpZtKWOWYZ5RIMlrGdLVSyoVJl7JFaWvixq6o+adVmt2v42UiLN
mc11F3yJIS0jDHpDbuBCOmsj18Fu9GjhgQtb2759NladS81Y2+d5sIobKhPrbHaSBOfGIOkDEY7/
6j5JBPLi5F1755x9lTQWB3pO/Bj5H0VOnjHmVxtSzyWN9XVuWZ7ECdEGc/C3CXFh+ySGbFGqp/el
z9fGzIrZlPrTo+06dBpDGIjl9cAq8SPw4TInJj+RMvR21ET1CfAx6yWqNNq7pj9WgycfLD4PqUDu
APNaNbDUPc8b34PitS+tZzWYojG27rr2c1zIUUI53D9MglRJzhKkScXjt2NR24zanLm3WPm2L8iL
N4ug2pKCHJEk4MkXtO00zjS8WR5jypwKljgy1Rt/ttLQVs8BF8VObo93tuqfhb3cs4Wev54YeiDP
XZVz2qF9Np01GS5qnQqRrscarsVUUsTOfFes6ICFaJsVIYJd2KiC9EJB0nH9BkNVn4vJCpvAGI8B
AUernN59W6vgKTIjo69FDBGgxvFagQtHGdem9+A9eyZtaDy+SWHsdNG9tF128kdxJvhi3M4Ef5nd
0CJbjb9KjxNkLmlWsxqd11JS4gzP1kHdyukxMFxCeFNbKJbcBWFI/C7y8Z3FfHogIPkXfVXsVoBn
W95gHTPDhlyT4pUqx3WWIiEEEkaI9ULCyF+qKcZvgSQ1GFKL9QnvmgY2ukocZlAmjKpQGwXJZiiN
RF9l69oVKw9I8yYSqOsso360hcP1yIWuKrO/mPiw4+hea9IS1iPVZDgncR0GhVsT0GZdsGL765bI
o5UXjRi19St5THZYmciMUMNzJZhwPIjc2S12jBI9eY72/CVlWacQ3JDnXXJlWud81hHx+OA4uzLM
SIFzyuZTBpZkyIlql7j7LQvySwfbg2oFKRqciW0zQ5CfS/VmST5FmI8OVuZkTFoWpjhanurxL+Z9
/FsinW4SkJtCHMEVv9jZqC3WUApt1Gf2XyNa3I0X+8wbG/H8Jb3Z7CgAgTAXHh3gsT5b7SVii9X1
1i9wOeOaBdzBQVm7NmoPajiY867s9qnxV5QMZwTL6ijFsU8YDzXbib9p5QVjvVd9AtjF+e0tUY6I
DCrzjPi9p2DvPBD0MEO89aALhVANEP0wUHahULoORvc+T6W7aVk1rOYaLrUSKXbMCI91RNQeC/CP
2s7bgx3IVy+v39GKvsAJoglM+rD3CT0K6r14/hMuXW81IxnOAW3wfrcKSd93a7vjSbHGoWnnm/Rg
79Jo5RVIFBkW0rmuU8/6bEc+tCVWnBnJYOg5dI9WZL+DdWp3hu/5VG7flDvWrr56aSN2rUu1pZIt
OgnEL0bdbWBhdiGIs31ZjHptLdwEyxxdP2w/1iZcm+M0BhVdPFO4A37dxAuPDAhDrhTD6k9s9TZ8
ZJ1DrYDyPKZ/N1FzYOt1nGtj3+sW72PUXOsWq4NncpnDlojIuT2jOt46UwyKeG5uCsPkyhQyOeeq
OzoVdHmZdizUEBCjlnjWAPGLsoXYofmx3LbeCSt1V23RqYPncNoPSuwqR7OwwouNrLqro/nUoO5a
WaaHttUct5GYsJN3ziVLHeSuvvku9FdXNESXZZI1yNBcEZyxUZxYRKolDk0vvjlszCF0OseSE2Nw
hhmbRMadzBs8FmFIWDXWrBKpyVbrtfn8ccsqCLgEoawfoxQQQ32JnWA7Lam17pvsKxtavHcCHVza
DIeYs7BHzQzaIif9fykeejZ+1cK9mNnsXvwW9V/F8mk1yvENv0O3S4a/6UDafVss1SrJy/QlZ9dJ
JjhDUO44Tyi030bNNrCGEzyeQ0mxiBCCH9yxhYkugispfRkrFhZ94l9dsj0OBjzAM7aRxXb59dpZ
sx/q+mqgVl1XVRmHiH//ssS8sZbsYXvVeww98dj47lm3+sKe7yLYbB2syfp2tQOagVq6K1kOzEV5
brnaqygmbYc96tAhx807l/SHeJLbAcVyGKgxDuG7QNr7SwePuIn8kH4AyFLhGts5MN4iWaM5DPZw
vjI+i3F7yFNyx4uRzFZK6chbmG04/ecwou30WAXXTl6ehIvmNYce33CLMpaMbXtX7TxStvK5vVHH
7jq7QrbxtLPPDT8CcqzVWBGb4vqaCcJCW4MU0+xazAFd+7sRzzB2fSyD6YS0ih0WuQ413Z+3BG/J
7L02mdsSX5IdBux8gJZfk96XsE/1oY8VKGXkye4q1cvdm/A7LQ9jWWz8ScFlcd0/yo7QLNmYYjpD
6rVGJ+ztmE6gwVAzy+8kF+QwmQNlUhPvqyyoQqtkRIaE9iR/zwuTy9prGItZcu+Y7gOe3+/R86oj
Yq47Bqli00cQCvnm1DipYExeeeOzpSc0peu/J+EgLCN0JQ7KlXTUu6UnttFcCRH015vIYamk5Ns8
EfQXeENIJA/DAD4jyuf2PIkkDTuomf54xrG0Q129oAmkNgy64C0uhn9H1jArv/vXaJ35aIA5ie0s
3VcuUU1qAYxEen6ef6dBe7QVMzS7/7BRYq6mWb23LQrpvhYfGbna6/iPbyebmdwZ6ppzwvxwKIdL
Znd7J9B+2Nv4RoqMmUdDZ0Ce5d+G1tturG99vjyZXPulNcNs8r8Qak+rieqaRfq6JSeVgVMpLjkV
cZUENjEjzJNNDCf7OuA6V2ZNd63kPtBRetPHuDG+BzratVV5/Spd4I7U/a/MSDxWYLVxlUmuD2Md
fTZT7IGq1/kmtzUtoxOzLpkMyhydoPHq96njOKfyP7jfbgmV6upQJJCkiyZwVtFknBcTrPiwtPkW
qC88TRV4u86MOiTb8dksnhrheVrXk3mDLSEablvvc2/9cSImDl72kDL4lUoS39q8uOYAMrlMwS4w
vSPb8upQdKY+BYpgBGV0O5GOwW4m9uvK2Q7SzWFQjHZ+GBkLQ9Ri0zpHMEQW9KGVn4iPgRtdkI0v
QZBj4oIBUlbHqbQgzlb2i9bx1+BPwA90nYZIsfH4msrdpD3BjrE17utJ/92LZ4KxHXMaJvnKzaa/
F40u3+8gCSv6Nwtv35zpV9pRZxunHnQ1bChGY82bhK10x1ByU/fB3XwC1IyMZhwsup21ctXPGJX5
DVwCl2VgaXNGLxVj6Wy6oPdtVoQjD7tJjMGWtw6niLEabaKVML/VKxGXO20i1S4UbpLSIPuBLwkk
smfN34PAhZWt+hpc9+FBNGwcqJt1xMghdRGtdMvJ8Bp+inq8I4L8HMTR9DmdnWX58h0febxMjyUJ
eNqvHqOfHWUpSORwmNxJ0W/lBL8qythVo1nl/uyLAyfqIyAIHB4D/NEk34FAco8mAL5BLNbWp/Ph
itqcDJM2vTOb1SQxCHVHBDhuCFlKMc7Jrlwfei5lwlgPRYrkm6QA35T7Ote7lLUgK7eVWSwFghT3
H4l6FWKFdTDL4YN4/W0wRV8NhWMZkIdWcR3xrXc34lR0Jm+N4hjbe2Ju5qr6mnP/gk56U0ifmInY
To6xoNmK/fXkmfvRUzfIn2+dLCY8hfLTqYf93FjXxOk+U1oX7qnmflbdNs93hZF/WJbo0EUu1srG
xlgjch1LZ1lbdSxoCf1qpfyaDgH1FYNJvYXi9Hvwi+OcMLQ1pvn/mDvT3TiSJFu/SqP/ByfCPdbB
TAOTK5P7JrHEPwGJomLf93j6+3lS6iZZMz19lRcXWYVGF0UqmeHpbm527Jxj6wkXzKz+UXrBzo76
ZC3r+Hr02i96pqfwir/RFEfGQMK3hi+D5l5H0Y9pROwqDneeXncCU+p4UYZafRr72hoRH3BWwIyr
1PM/6TL0dpiZB8vCGNdyMpkRKlpyy8Zb6q4cFFtflUHxF0/3vzIU53psPHebj+FDYKPTLhD3tXO6
MsVzWlc0ACdcRViOfA1Rb8FlNKLPTVO9Xw9+MJzGZ/k46ee5zDs+0h7KEMmKhxq3cbU/Jge5GnTB
beub0doYnX45IoXEjSV/zIX5qQl8vM8BhUIX9Y5pPMwOrslOzWiQOsFvJbvX/ID0Nct3gR9cGPoM
vjXSOzTLDWc2B6uece5ihi+ROVyjxaja7pEC6NEdxLgKSnNnO8btaMibNrFcpSLaehqqjCJ/gHjj
oqEqzvW+oNUxbYO0AiGdKP6c3L2bZm8L0/Y0Cpk0VLN2gdveuKl2oTnhdYTDrh34j1QTKMVbxdPH
utEuCVgJyulIVHSC0vKik2GxhmZVLwvUmsOkdAZuA8MxuDIqRu7Jsi7X1MFLbzTgL9jAT225SUGS
Tltf6YQkcYhRyAtXxOFDFOAgMnfXTop6tfHbdmcAZK4b/NJXMJ28M6FnuDHl2bUTvhiWJteRoTen
whrHHfO57RUGGGcV2OC977mf4UefiakaLjE/MhVBaoAsZ5zHPc48QekDVchp6Y76LiPog02g+Pnu
DKa7oKJ4zqt2Jwp5wRjrck7DRVbrLVSUU6BR+M0JYKsxINBl9PkyavLknL0OMP2p5becjXNwqRvY
mbhks9n0hwTiw6mGi0Lgq8Uv6584cEqe5l3nWnrP9fKHKKc76pe1xIAMW5ebgM3V5vLWQ+hCypFR
INFfMwwBeUPqz6lvXeIjeKVbl6l7GjEzi7kvGTb4IVdR88NoJgxUkkeuXuJQm1xEMACaTtuEvYnz
O/YGRluteMUvZfAVhf1DGZUPTIh80ITAy8iNoTt1jBsiueZOFwbdUJ3Cd/R2XoT/PJSt0h8RWbl5
u8g/ZWHobYXrEkYkU7I1fZFQzMLlMAhbxoPrSdoiLQaaqMNIBusF0gOoD1Y8Ugk9pZGSzRSY0TrV
wHxLn3R50pCtyJgJIYGY+MVJuxGNLMkahq2m9w1KJLeBu0tVy+YioQ/LFxc8cKkV7lbAnSLeMxkj
dSrCWEO7NUcAZwjbvNKLz0Eaf2l197mEXQj5dlqLGYo9XJmbPBlcFA1tQCDVb7Jp7VWrsbW6le+7
MZIYbM8sb97hgj8DhyD2nqbnslfconb+o0tRQkXWWUDT4ByfhLKPe0gjYlh045Po4aGVnYjWVU03
lYHjq1bG4coTWJmSsSI4X0yesC/oL2XLChRskdmBXLV6soxlT0xrmZs66vDBsnpEL5beGXXtnOIN
voAPG64rmTzC037glfOFktjBNpnByLN2g7b5vuq8x7BCwWZ1ek9NgLww0c1gkwwvkUPbB9II9RMJ
aDuY67hA2rfnbSAVL5wE3wEUVz12nCtQ6EnVGkkaPpZzbS3j2AyWifxE5iUWXujcWmEWLj0LoL+B
gMvQoukUnimsJYG5kkOGNExyg7TeWI2p/9lNKd2QE2VOcAuZ8Q+mZ4L/OeA2DmEqFKa9SPwnNGgX
E+r4Re9EE2p4/ZKJ358cK14PoXOqJpDCizbPAq/uV4IOfO3k0TLRoXrNCrmaYdDWNXCJJm1q9f4+
j2hv4qxULU43gyzRtA3VRkZo4MOZKVUTTerUtnYaopxNXPkoc6K2Xoe121NJlU/6IPp1NmR3pi/X
YSHGW28WVyYJKKaRQULLEPEXR0n74juNs4ka8VmAvq0dKOu+RvZKVc0YY+nUKKLsVcP1bvbztGpD
7dzTRzqtNJibaGy3QW6RJcJkhY42LNMCp5OyiNa2L87M1sD8BQ47yifk27KY70XTP5DsEGuYyg6u
AwQ02kvNTKmT67phcjA67dhm1E8b/6hmCCbeVJ6WfvlkiNZZpQm0PeFWj3oRnycsyVLvgl3ZOue0
tq7zDv2WC3iV4l+2jw7daIOzOgXMcO8ua9LP45ei/eGkqQ05Ov+Mq0rNIjPYy7azEmIS79JnXQKI
IrQnjXFp42bhDaCantL1NkOPTOIG0wI8MbzqKbXKLSyIC5O5SK2ReGdayN0+ZDllFENPuNA2Glng
pskR70XRY0fna6UKBLtAbAMF5qrQ1OwS/zEo5BpHIpx93RKTh1k+6lo6LeYKOoN516FTX3Twd5Y0
vC/dOgRbsjZuNgyYZtc6lO9mgR/Izh8ncC5D8q6iDPhyuIzgWV0mJqVtbaBactVEe2HdVmYdr/Xi
1Cjlt8CLr0tGcV81Yj4PZgRObT3DePEQErVEl0QbaQaH0S3bjPkzmDURLaYEM44BFOI2zDJm+MEg
uyQ25nBnsRfrqfaz+cqEp3c/u+OzCxr41fAZuWxHVzgn4hzThWIzeAFV2OCdQiy87JM+X+mTnt1W
A7prL8BOglv9zG/ksKqbJt9U3jzvRBdG58PIxtI78yGHkb6SbMGLMKLOm9HEIKRfosugDaoVDzC5
yCAy7XNYMeVQE1O3CrFOuJCWtq6pfx6xxNkmmuWv22QteldsXNd6jgvTug6fKomgsonIg5zeXEmH
OznOYw5gCPPY9ezNnPsvneVpV5JBEeTcRnOnawwIwpXuQuSR8clEwr+iSHwyylhuaismoauDz3Uq
lrlvN4xzH7KrBOBmRfMlvUhKnNJSdEorTUefhQP1Qlcl/RCI+mKO3Js5T4elLDJnZ+sx6SIogQ9X
ZyUNW3wO6+kMAlL0TSuNapkm8Gxap76y0mo9I9+XUEIWhZFbCwPyeF4MD0FUfkKIke3orJ0V+pzt
NJnhCDatR9l/St3SIG2GM5AXX7BpwA3eiSh5h/xHAb87Dc07f0puR+y7fLnyNWwVYlappU4ip8X8
C+/cjdfYP6wajGJMsjUUSrJj7fOIVvcK7sf5HHin7ZCOp3y8yyC27n0RFEtTV6Ym5pOoYXhzGjAo
yfslJKvgVGNC0dZyyq0/VNdTlT2NUWswcglQ3ok6xHfRVycqo9PAwcdiBFFdj9F8gwQ1o0qOVVxv
8AHR+My7KPeXlgAMHlo8h6Lw3BiwGIgQXNpNIqB2ujpztDlxfKqQpfKQEZwY1+o+41+DNEL+HuDR
3t0PHg/utuVlG8OhGu+iwr4MBmPDsadSGpz7OMQzsFWcoNRnLJQe+xupdQwDASec08Ijc9pNehlv
uxm3LJnnWz0cb/qkWxlkVEM52XQsEIHXCHvL8cHDmksROJhsGNufoYNxJEF1IbnlW0dDROtPU7SS
9sjxL/Vz49mmtbF0asaywV6iFmWyzVr35UYf0a4EJmtNJ+MGdcHKGWACGgY/Wfo/tDosdwxsvWnw
xOk8quS40CDq4hGq47Qp4nGlzfLJHrxnKOsafTv7rvTzH0llnQ2pNSzNuuSYT2iAzWJ6cC3Zb2SG
5inHlQZ2P00R/6x2Iv9T3ozb3psQXbTMpTDna4sc5DwegM+4zuHhjWKZ9tFOTEazxPvLWBhOxY3V
DhcMWlath/oMfvVVHuVi0xTdl8jAS7N3TX2NuIU+p1nri1IREcsRbxAU9Stmyp1CzK4d89rmaO91
lQrtYWj6zQS/ZGF3mI+UjJnYYHp2MRjGdEFGkeGydF4NpPZau4o1+xZj+u+N2z9xh0YYUwcheAaR
RxpkYXEIKF0UGoRuUqLGafsdGuDLAnc+lCi0s7k0l3qA0gwXbqxStAJ4L8fSJ/ZoxpBZLdyCFfRG
CEQ22Bpc4WVYIVKGcIkxu25lgOBpd50kjxkE1MvON85mn5GDMNiCdR7rcKCrdeYW2pOwpvPRfmZA
tIHVM1rsGcvYddbT7PZqCr+hnNfe4NNjbE49xT+1c+2r7mN/4hiaWGKG7i1D91pUA8OeynFYZJr4
EQ7hM/BFd2rp2bN0KugAKV5HcHIV4FGxtdqbqsERpGWY49LxICkCh3KNISSvkT+u8kiSvg9Iykc6
tysHwvaYM63IKzhn6ItOpS+TU+xmw1XQW880X1o4g87G9IxTx+tAcYTfb9w12R3i84mF5hKdV2ac
PWra2K/Mopg2E5winJESjdBk2d4yyjIiooOMvrPuDHMITtFG99usPDOb4BTbJawnnGwLjPjoiRTF
h+OgSsAwKp3KK3swCI+WtbHs8InmD2544SWULpDuR/h7PHdOrRX37WOZB0+FpX1F9iKxooVTZOl4
qeBmhWFYfaNV+Na0Wj2scR7qMJaKiirYViJLll2bQGc06lXlaLfE44sYVTG8sads9rHdDzu8XLtt
W3ecDM0vz6RyI4jlTZb13rIczPjK2XZjfOfQN+HEi3k7sAI2FqiNASjQzsOFprF9C7xYxaSbl2Yb
P2Q5OHhS1Z8lcOquytP7wc53EP1onj8CvRtnkMcwPOhqsRqRMhEQItTz5gQbTOCkY5jo7xfjPH2J
/Di4zlGVxobMKI8ielQI4Vu73TINhw4nJjgLTJUAMRRWPnq3PtLRZVBZzXLdmoW+Lt0SH9R+l2X4
WERF8jQlyglqdnea74WrIWV4dQZAYZT5RJuuWdvMc+oaoaPfLKlPR96n0mcgL8Xx3TptYZO0GJM6
xk4zKyRHGqL2uq9hCgDImA25OOPdc3wN8AzK4uvMTpK15ro2BtwPc6OdSZRgC4lT4BIJQrNmKszW
BKo7dYg+ZELeRtLurKEq3NQm5Lp+SB8mcNmd28NTqttELvKarmNWMumJwb7VMIy3A2hb01Ri14Yx
9VvkEHpajGwz7czTnYfSgPLDXTSfQXt6nLH8ijI7XfrQc5BiYPVot8S8iPqculYSrVBeuo3Hs2Uv
Rpk+Nh5paAJbbUUG9Tib1l2sFWKTGTmBMfaiU6Nqbvt49DCgmybsiMhTW/+FkC138OxJCGpeOqam
Y5jsABPQWek+PgBGaQKLN90FSUp6DWsWKrmoVhgWINsGPJ0sNmFtVlvPMNA4RGfeBCKdJPldMOFX
hcfeI3RWn1Ppf+78+kKy0Uk2mP2OgI7rDaKHaXQrxNJiEfcWRO/uTCaNhlXMIJZQhOJtPRcvXhfd
OxKs1089QJc+uCiKcJU4Wn2Z0y+xtfzJmBDvVbG/RLUmLjDhIHmATVaUPfPA44BCBlesTY+V4sIY
rDM56/ayR7+5SvvWw3EivgcktU7J5hKq0I0ZpeFqHqOSONiTWwlrIQmtIM5AKfbQngEkPXltUe2i
GqFqMrkuBdYZSlGc9l2U+JaZLu2xu7FLYMLGjS7LnkQpi8C0ipGhNa53EyeD3CUVNUyJDNrsHDxN
bGV1gTGPiKsvunSvzHHqNgK+gpFOp73OhBInvI2Gz/Hc/VE4iHL9lv1fNhANGgPpjhpn218WHfTB
wiD1Z8ueW/SgijC/88dIX81NtwPD9nyqzbZlHr0xdNcCRycG1k/SxEVq6m2sbmw855tYLmd9wgG5
RsJrUtI2FJ4rD3Ikecsi1XgNHAgRa7kMdgqMCyfo72Pf9Xcg44KsuKlxBxtuQ42ZUmPvLmHuLaLS
vw3Sclt7CAvHgkE9ctTxPiC+1zV+4g7+C9OUJivsmYAdw/qKyc7rVEplkkCambhPmWMxT5PpZhO7
M7JrRp5HISwmh75mXp33KYhGCLW1SK1LvAcVbAExPKwuCZfwuDBKr+xTGMC3bpz716PNIN2yax8K
SmxdjBdw/KzTJggYUs3ogznqV7DDCOoz7J3GJgt36EyYpvxRBg5IrWY+V9eepyGK8DeVjplSKzl7
Gq04Bht1W4bT4shVZrQbIiyuw/68aFq5GI3xG4jPwGwcgojThBdjIuZdEhB8EEykqoX4qdP8J2hd
29BA5+zamr8Z0ekzD+STZ4fnQ2x+9uRon9qlfRYKrV41yrEpz3XKeVplgtkDm8bz041tO6hGoKlS
w60rvz2bO2HDEOC+xGAKazDPwoovGe+WaU6pQhFEq36+8lxLu0RCwwDwnPahq7J8dNkMHIr0bZTI
s5CG9K6umhtGh91orOYqtvFbqWW80jyVGvIYY1suCW0P9Tgw4jt61kGXKb8bJDRd8txrDLv3zIrP
yCxPcxloC9Nrnmg8D9B7KV1SATcLpGtwG7zxkMloDrDmOMv4uh8YtWDm1rqpen0ztGu63BAO57Yj
d3cWOOuSkFn5QzxysXdl5K1sNnScAehnDHPz6Nbk5Mjrto/v7cKnks7Irp3PM243HXKQXRWML/PQ
tnz4XLOfEgcVmoOffFB4jJimLFnMCJxI6mDrUIHmpzMYiHNqW/kPyeg52o8ZHkD2APksW2uW90xi
cNtXGlZAIfEPLsoLsBeAVZCLWyuZwcVcW14U3AFc4P4iyaDCZwzaqBlxYtpQrQWJwMJ26rs6YjgU
Pbf53PbT70yXO0emAN0bZ9RHps4/IxHqd62w5VaW08LNrc+Zm9pLHA92DnbBTqRdxXm5mwRwZcL0
+gn63ZC19jeaTT/MQN4wy6fAjiD7bNhFttILt7tJy6HZGrC2F5bgVscHK+NY0ctpaYGzTa8dKLhA
ezYjP+xhEWvUVQEGbiuXNzw79mUyUJA4ugXvH15WVBvlNmaa+ATBHWvTx0gzzuyw/RJOMF5B2tO1
W9gaSZYPgEnYFMFGH2TD4U4QrsEoVbl1LwRMxPxmwisHhkJ0l1gMwGQI7rIZsA+hVZobMWimT2VQ
tsODRCLVTLtUxj8g5S2dQTsXgrPshs9TzWBZgqthjt/Crd93YGGu/QLhKjrVC+27xfSStWyRoSLg
aYLu0U7CJ0a6U6Cg11gw7YiRRRkaiOF8zvM7L2u+Q3sGBUOLASUzz4A7BW10fUbCbzIWgOYfW3qR
O0aG05690/hQYpT+s+9CYMyfrFx/0sfPfV7GyzCnqha9rhzA5tOgqs5Dm5q4U8gZMzkSmEfZMNK8
1PtdyBydXndR4dBsxRCC+IjrYhAjrh57MmbK3MXMMPLih5TJRYLhH9LYJKZDvbYZSut4PS4fwBW2
mn5s6GgySPCY4QUlSDLwtGpw9fZpWEQ4YWRRRb2K62WY8csS5OBzhllrXlb3tl6QF84+Rgqav0a0
fk3i0G+M+Ar/nTOvYbZOZZNT2NlEMtDwYSGQwKEN5keTJbtgQAerSX1dT8ZdCi+TtZrSTd0ASMU0
46MccJ1SlBFiYYwiAqOiyEJD2ecK72AEDoTL8yynUeKiYiH/NRdd7lA+j9U2miIb3zgcUcMkeMAT
jh5obbYrz2XyZ9doNKYTTPwwhBoii5mkFRQOyyAJ6LChs+wyhTACzQPYHp7IbH4phXOW+UPM1DXB
7VoigfJt2FloTJQC9Q4+LRoXAH4zNz/D53PxF7mBXw8zOSwYgZB4O0uFV9vWuTNDC2vTor2FuenB
qsqI/SaNPHzThhCWkKzhHUcxsDMY/5U/z1sCFT6RVWotdUw0mFg8bxj9B9cCnjSWs89kt+bK1eYa
H5unqBMvMf4eK60RX2LyWiThcGLnAKMjv1iUxtRfBMOG4g117MxCB6JXE11cex2Hw00XeV+i4myW
6ZlsJoi0ytgRdBLEFfZETrzmNFxEQ4aTTwFOHwFdpH2HtW1lW1tTW1VsU9doKC3T9syAbgwJP906
KUG+Q3G5iFDcLVyEaRYZO30BB95D2H3OpE1TTC1dFwcoqWV+jSVdcK2N8nuXtuclPNKtE8v0NHOe
Rp3+qTlYcmeVxZWDM+WO36TmfH+Z+q68h8DtJW24rSKJ0x6eqAylbS/xYSUhTJJo3Uj9Me5cBxZu
8xzW9BOIM3DmrOZzPFI8ZJnlce1ysPz8etY88OYyuw0Ybhil03Ig4TxjhDhyLXNyaI/CMB0c9A6i
+qbBjIHpgOo4wvkhir5lhcRy1vOb1aQhJORDzvGexBeKYTSQK9v1kDOdUc+cPxKuaoiVA8y4aaub
WnIXow6aYEZvDRvXnz4plg0xegPU/yVqSxdEw7lK8BKsrYGbGEcXSQnQOta4q/TYwEQYloTf8V8G
NITZCUs+cOYN+zi62tbdjPvRrgs5ViILN7NwAMtD6yrjRtpODXeeSXmRJilqufRalkV1HqfBbTNh
0ChCphqWGdlPl393pmrbkFiFnaD76o/mOVT0az8vneVY0wMGKkBEZDXeQnPov5Z1N9xENCJ08ktj
KMNbpsb2zPbElrRutHWFXIJPkyBTdVe6EeHJP6IDOx+bzN14OkaTmMvAerHDYpeH5Rkm7c66MNNy
aZaGtguk8TLq2vAQCszVmNok8YY4A6IpN9pATJuWRjTcpHJkalQeMKsAFoZfawstwxSsHmB0aOpN
hwM6s0TPtjCO4pXt2jHSDvzhbACI2cF5n0jZ01ulAaVw2SE86+lwr0dtXDBgpF9hQOddhbG+swx4
s6GV3wDfvMDAN5dTQbSmS99tEgmlz/C1Gz9AhOVP83mdy+RM1d8g6v2DQQZwoUuJt4UGtSqZknJt
CxJeLflWMaGjY+JP4D3oNGFWMZNNXVeNHrC671YEXVlN4Zv7ryFODgty5T/w6jJsyG3jV1pUGPYX
f9D3YcxONk+0nBAIuq8DOkywcw2TishxvkimJKi5BDOfHst+Y+vTY8tkFiL5HeYli6xj8q4ayqKG
hsQe0w8rg2fTVjaMBPW1mlO2H06mfkD9T7fHGy8A+1JvS9Y4gBXtVSCYLArtJGvu0mI8C5ippKz9
K6nIeNk3q7wUSfLZ0cVXNS9GDbyY+5DPc6BhJr6X5tIT41dlcq++DIvh2vD9vZc+Rfg3NdgFKshC
+O31frbmyETQoouv3QgrSKbCOANzVILxCXNqNbkpN6YfY2o8wsAyg+YyY+Co0Vdf2Gf7NzOO92Ya
oK/Stp2H2TJbTH1LjSRI9PibGoggzZBCxtpAbFmZnvc8Ww4LgZl81ry4mY6HjhIYvw4UszEbTpP8
Ur3zLtC/DqV52gzRqZqDkjMJxiyHJ0IOTpyDjTEWvwnsd5uI6VTNDsA/7F4b79UPqjeSMl5A/Rim
cgvdae9CIa9TyJNa739RC6lmhzRR+dL38ZUJl1UwC0HNP+gFzBxQeUzgcKm26QbIW41xSr8GpPV+
e2l4TDxhBo0dscy8lprD0E5iW5jNHmgMxP6PO0YsqG+pD2vo/RUHhjZR+9w0G/Uu1fScHqsq/P5w
aupWanOpyRpuWnxzo9twQLXAkJoad6BFDiss7eNTNQJRDbNUczRqwztzunI9G8wAVgMdUfQuUqQ4
qLHVHCQ1htRPafkFw0JNg1CjHNR+UcOhUARB8JH36ucE403Udixa614GXN5qpEfLUJIwK85LGCbq
B3wch0lykzn9HDEGJawk1mzTVwGxBkn8Xc4Ygw7ftnv1Hzgk7V8QEBA08w/1pZo9qPa/mmUarv1W
22gxviIMXGkYfq7Glxb2bgCanJjD4rvGVzMyz9PJWBclI7/UHAYWhfx8oUXDPVZQKx3bfp9BD6hm
n8sK2Allqd04z6Ea+GC61heXiRC1Vz7S2q4ELtlheI0d2lek899sOXyvmV/hs69mk7l/AIYG/1+5
xjfBeLM06b5j5PRNlizonNGJNNIrJ/efsx4npgkyPVNAGMJ8a8MRF6341qvxbumsM83BvKiY86se
TPehKTDVGc3RfrjvdOr3KLtd65vLuAjq3m9qjGxvayDa3s62UkqW4kYNy1Q/o0Y87WNYi4NkP2o0
Z3kzf/3Lv/3tP/7tefz34KVAcITvbd787T/4+rkoJ+YEhu2HL/929bVvX6r93/n7z7z/G39b3f/X
w19+FPVfLu83Dx9/Uv2yv/9FXvznL199bb+++2Kdt1E73XYv9XT3wnSb9p9/9/Vt8hTqhW4KOs0P
xZ9e4l/6of3D/I8v9JeX/ft6mMqX//zrc9HlyI/uXoKoyP/681u77//5V8PQ9yv7urB/f0v7p/ln
r5B+5aG777y0bZ54wrVsy3M8XZeebv/1LylM8p/f1gz3xLMNR9dN6ZmWNN5+kH//ff/NEvzzp/u1
0h/e97vX+Wfv/3Vx1Ao4Bz6/qZ8ICDQQT+HcGK777ulNFofHdlCMuQzKlsf28Nbrx/FhFf8vPn15
4nmOrdueJ3hICMjvn19z5IlwHM/2pK1LC/Nm69iWwBAHr4E8wb6Q0slwDdvUOQjv94A8QeDoWewP
zzLQZ77uuDfh5H+KAv+/joChe4ceAufEsHG+5B/H1AXuZu+WwPBOMO5mAUzHNUzPPLY9QMjidvn9
U2AaJwb/IPlyLMKcpXPQ38RAoZ/owjEZqWO7riN073W5j2gHCP3Qa8C0TlwsjCBRWYarcxu8DwTC
OtE5GbRrbZdrQKhv/+NCP4Z7APT9wF0gCIY6/zIa03ahsquP+c0u0AxdnNicEM9DpiC5LY/uLjSs
QwOB8E4MFQJ1uhGOMK2Pa0AyYEnpusJA7GxIcXxHAbbugftAGtx5lmPjdg0oxef9/ihI+wSC/D/W
4PgOwmua8vvhUFpkPVLaZDz7G/HDAhjmiXQNEA3Xc9RhOMJzoL+Gp99fAsIhXFupW6ZBamSAWL2L
BYZ1giks94RjkhcJ5/iWQPx8S7+/BIa6FEmMcRTCg0ZFljfB0BDixNLJjC1Hd/Wfy31EF6LhHnoI
NHJ/3bIR1pkuWcGHwoCC6ESyOSybdIiIeYRx0Dz0DAjnRJD2c8glCjLLVDvq7RZwSZulxRKRODku
7nFHFwkPrQ2FfcIeR4xNXUhGZH9YAUs/sUyuQIuEyHVJHcSxrYAwDy2OTG58AbtJCnUU/pQac1eq
GOAKqmROwa+oc0yR4NAV0KRzojuGZ5t06j1K4A+7QANBcdkCOuUR8w084/hqZOfQg8AjssOJAqAg
BrXyh+uQ6sCjLKBIcoiEtvHz7jmiXXAwSMBZJx8i8QcsE7QZPyTGJt81oJOSKJAfH1+F7L7W7L+f
DZg2tY8jHCAQ3QQq/ACSiBPSQUKErgon/O6Orz48dAGEe8JFZ1MSSQs/tY93AaWhBU7o8F2HEHCE
gfAVuTtgB5DxSAMUAC9Z7n02wbt0wHROXN0FiHClAtL2AMKRIQSv1/Pvr4BGnLNcYCBD4itENPgQ
BAxpkhRTGHuuI3VMTY4vI/oJXv7+GrAEPD61sWM4hq3aAW9SQovK2dZJFzgiEg/PI4RKzUOvQtMD
DibdRd0lpPGnq3CfMVIVUjqRFKk9cmw5oXFoJOSkWzhdUPqrykc1Rd5sAcAB/pBBRqRBUJWP8AzI
g8OAoZ+Af+zxYEOYr9X/myXQLHFC0YQZoMKJbBDFIwRLDz0GlP8m/UKqQ5dA53K5vFkBhZR6trC5
BcARjzAKOIdihHzE0H4Etimkez8/4jcLwD0huAMdIoDhYTF+fAkx+3cfmA64CVTOx0dsswZUfkCl
7/eAigSu7YEcmUL+hGOOqCJwDu2YWO4JbVFV9L0+4bun55okTbCF6UraqseJkx8aBwHC2eS2aTvw
B1Tv+H1CaEiPupmUmIyRtuG+p3hcCaFzcEpMLgAkoFuoOADKzA9lMSgxGTNVoa7vUdIjzAWMQ2FS
mmbkALphAA6YlH8fooBD59gCGjMcMESqwuMLhAe3zOiWUPM6kntQwaEf6yLJArl4LTnsEbgKx4iN
HHwMiPTk/PRByAgxIf94DJwTmqXq6ckX8ZE9wmNwOEBmnzi0SuBLvsY770NCBERItYjpqDRore3B
g+OKheK1Tvn9dMCSZIQSCES80sg+BALgE5ppxEhVMzkWXbVjq4vkwcdAqD3AAYdIQTgUH46BSgn4
jmqsghAdZdtUHloV0C0A/oNGSOb73+DENjQjnt12aZgCH+y7qsd1DEhTDkyL4RL9vAh4zPdRwAEe
ssgVyJUcKJUMjTu2M2AeWhdp3IaOCzTi8kF7JD8fwoDmGCc28AhcOhdeIc2z1y13RIWBeWgcIC+2
LKnjriIcw8TyhI/5TW0IcwJ4gFgpmQ5H1nh8KZFhHVoaABER/rC72NNn6Ay+B4m4DKDSSZNoaEI5
O7pj4B56GTo0TffsKG46dRQ+PL8GTkrvnJ6yRyeB9PD4bkNx8F1AZWBjWK8aomouN3Dh+2MAqxIC
EcYxKid0jg8ik4cCJMQB4DHYA9BmiXMfW2YG/Ap2Bynja9Z8bHcBPNcDr0INNiFtEJrGluT5wQvf
twvIiHQ65vQU6RhyGxxhJDQPTQcs2IIkAjj6k/tTAHw4BYLCgAvChEYCUETq/MpWOKLr8GBaLcEO
YQWUYfJ/muSkPe93gea4J64DHknLSCGFDOE4tqNgv34qBxRH9gl1AUILoj2ts49YqafyQjyGBGQy
S7ePLhYq8ht5+u8/vynAgukK0D53ERjsq783KZFJ7QjpeA8jkxLs04Ujqwu8QwMBsdATnHHPdrnt
Xjkyb5bA9uAT0lRGe+HBqTxCgj3J7KG7ABYRULhDg/zPjUPSATpF5EOvCpQjZJD8ZPX8/ilQ7XFi
vc1ed6iQ/5QQQLCAW6RDslD906OLAoZ7KDygeXBoxL4d4sChoP4hx3pzCDQqZLpqP/eHOLp7ANHD
gUfAUi0BbjsXKJTZLx/LY3JmsBHiBIUB5+QIeeWqnj/oKqArRMcQhMwzXZrnexDkzRYQxr4qUECh
x215dCjhz8v5gCAguQoRW6qWGLnQn0pDEDTFoERgI5TWCE7VfsGPKCP8FZp+fw1IB0BKifbCYAQq
KNCHzqE4MVFhcRVaFIevOfORpQPyUKCMdEAlA3CpoE+reV/vk2IAFIhU8Ge4D+kagKge3S6Qh5aH
dMagDZDvsQTvrgGFIXI2kOGRJrBAx/boe2T/oCBoEwQEQktbMebxk/rw6SuI0KFmdoWSo/4EJI8o
AtiHJgIIKxw+XSUpp/Z//+lzMhSA7MEboGQAG3q9c4/o8QlaB16CquCj3KEgpiQCAFRB/s0lSK9M
UQyBkCGYHF0WBGR14OOr+A9BCvNUYhyYxwdQBLk5eBC8KSB0hxTpCHeAd3AiSEWMmt4istsoqPa0
gDc7gCUAEePh6RabR5kI0sc+cBeoTBDKiBKYISpQsMC7Q6BxCpT6ijTglV5zfO0yQPwD1wBwDF4A
oYBUR+qOyi7f7II9ZoDnBrkiANHxVYTAegc+v7HPglSxAz+IXPhjJOAipJEOt4R4oQRmR1cPUMYd
uAT0zB12PxQ6NFRKT/yhXQiDCtUV9BFqRrqKPwuwI7oOKekPXQLgUQpBhY+z1T/kA/BI2QK2zccP
qUIcXTnEDX7g42tEe6jUvy7EP+lK9hmRC2WAbgmZ0RGeAuq4A9cAGyZJNxy9ubKVgDH4viTUQIhB
xj2pUkZ2CXfC/hce0zE4WGNoIyKjIeqAkO3FMx8jAUkzyRBsY8yqFKn06BJj7upDtwHtMogDaK0d
OBR0hd4HQzR4RADSZtARFSr046sNxaEngXhHwKf2wV0B1fVHpSmfO3JjEHT8JwCJji8c/oRtfx8d
Ql6jiAP0zWFNUwq+S4k0G1sKXLr2VeNxgUKIPQ7c/egH8VpQbHr2PyfgQzZEWbSHw4RLkAA+944v
Bh5MolSiAaoB/pXwKGmKvv/4WSF1BwCNcEv8hM2Oaxco9Pb1UP7+CYBDCCZk/qRF/KlRBEaOHyNE
a3qFJij60d2E5sEHgaTXBPhEcg57Sr6vijRPuVBBpN330pWy5Phugf8HREoloUM9ZSKo/oUAvykN
NYglgGP0SFTD8PhaZeJwoS27HBqxB6MehhSM6fcZoYJQuSXdn34MR6g3R/944H2AgMh1sRoDFwAg
UED4mx1AiwB5sTIkpDje+xMdVyD0aPJjFnjgEgAVkgoxlcHmuP+5Ot6TCBHYUROhQlLetf/qIvwL
lcPfXXyZC5h+35v8Ri/NG6fg//UHfnFm/vwCbzx8aXSCqL77UeX6+/ri/3AB/ttzgSNwzh/srYzf
fEMRc958WTy/fM3/l595Zyjc/OmHfy7O/m3/fC9v/2itrIl/LcW7N/7rO7/+8DR6qb/Wz+G0/8b0
86mvvmY4D6+7+msTfX1rZ4x1wK8v/xvj4+bNXvpnL/xfP+ro+d3rwqv5+Lo/1/Jffcn/w93VLLeR
G+FXmWNyUKUkr9fOJVUkLcmySK1WlJRa30AOloQ5HNCYGXmpU14j55xyyFP4TfIk+RoU1mzMWLSI
TlTxZau4yX7TanQ3Gv1b1vgz6ggWw2Ah319YT4Oan4gbMwA1gGmI4Kpd6YDhZ0TTFLvwLwJbn0bm
hcUuvay31DFjsXr+dSJ2r6lqp4pIEOD6JzJibJtumslzhqH4+rF1ifrvQ8HbqsxnWT/9f98yBST/
QXW2lY8rOFPe59HdU20dFvsGLpKYUZEg52mzPbMcdnnjED+muVdNFSsEZb5TYWm7vV4HHCIWcht+
Bo2IqX0+KSBrFbi1rxQ8IjHPZO57xQzmg4kMngmpR9srZ7ZgoC2zER/sbjHs27rCRgsGeyiBq7EP
OfzNXgwFdKbfOOzvMduw9GBKZexgrvKAQqS2r5Cn8/VKr5pJYaaZ/TWr5zobYM+AZR8RUHYPmv3h
zdXgjwxaQNgG8Fuc5RsYfhCQi4FdWmfh3mwOjdj9Ejn25CMEAG7WbOMPlVlgf0D239lpB3ery0Ct
dHarXc7cjpd4rqT+BW8+mAmucSbcFBBMxT2erVd1gCE2UEVLMujHRtUWJq7IaJW9ZuaDKhmTP+BM
7Tgs1WQnw9Zz7ILllvmVgCJeQ8NP1XLCkV+3XK/myW7CqZpwJaTK5FQ2nM4ji992QPegtCUIiN+n
03p2Z90a5lNVTIpROJ2Ofa7LNRPdjifJ0xkxNJP49kcOJ53aoa5sPWeXCMIOArhmEnGBUi2pMjZS
uZqpaqpcwCLjg1UD4efXnNHdRnik1raumQVGXEQCt1CfmAFGyZ4IbAQqoMIj3KLTKRcGmu+SfmwN
TK8quSXDeCcBaHtPJvJjw0+OCoFSqb4wcLgDjJczCavuUSNGUI1iKrWbK/Ogb6pKNQHOU91+rDdP
vjGu4M7nzKr52q1Uoh9iDK14k++dTQbXpZ6pYpsXR7TuKxkXMTmnsqG2JRM6dKwLgNtlK5ZzKGAv
xk2u+NNJ4q67tvz9gZSiAAs+/8Nm13b5+Z8ZhC67dJ//VU6xrzEgk1CjtyP83N/kXzelicMllINO
FZBrVd7Hxg6JmHTgm1lLC6nBOpVevIAXplTZiaqY7Ue2PB0csWoTubCoyk/HHWMfqynAjwDlxeJH
AXa8b/ncGFwfvrK/tL03y4mafOJiTLVvqce3MaJtBachnY9jP1+IDo0JCIh8j0G6Saz5O09ht2/a
K3OLKyccJ0m6gH/jEweRJyIgjn1dzEyz3CaWKvsel8TdPOjbCv6jvxHeanevZ/YONivgeuUXsFYg
XrmmYrAChrvfFDMVBW93R9B3M+WNLpfKLbbJpaR5Kq/PHNjALauEQ31c1TZ6A1ArTCq1g3s9nXcG
5yT86hNTxrygaYepRJ8oZ3V2VhE2E7d2OrB5srd+4lQ5ZRcN7a9IJfnUTBANRR43QJHS0VyHZGDs
Di4rnmCi2rxkXO2WqlwHIE+uBB+c1py71FOQSuzAWewUZgYNg5/Scd82JUwPY4Lfd5pK79m0ZSP8
MuVk3FoVnFoqB0xFfaddJGCHVGudDKvKDIEjzV5WvposFXmo6rtIGiRc/aGp503sofixDKkEjwt7
pxYxyQI8HhqY91qXVa158g/la+knOGx+00vkSNwsYJGZQGth+Lm/wz+yRQ6eBCCPS5MBUzk9sqWK
g3QCKjIi2x6o88RKvHouNBKVrnXLYZZT+NT+DEZVzSfFbYXE1XyJhDh3ftAtkE7tJWqAmige5ZtA
U+XhCiGjyK3y+4xTcUmjkXBnMuF71ZKBvdV0puTRBlqskgy9UtxI+M6qZNQ7VUyUywN9pB3oIws/
95fg8Sed88sD03skYE19v9G6ALYhWcAc3ywcWMycS8wlD5/ZnxU3pal1np2bcpZb/nqUyHPdwrma
Qu4GpmYWA71i6bTDIuOC0jPHBVricTPWLo6eSeSsB+sVnrnZzUV2oRtf5PA+jmZLmFK8bzQVq4x4
7PkQPYgC9v/kl6ufAL3QOZ6VH5ideugiSVX8KztdqIKlELCwAltbBKg/t5W9YwLze8X342Q/X9Tu
B/TQpkfttukne4FC7e1/dSxSHN1Xc7JTQbe9PyPg0230ZhtVIj96qu5VNq6dWW0j++bNx0Vhd4To
DKEABiohumeVU5ppBcbRh6/sfwWA1o8BxR+YxF34zroo8yVie86bT8rUjFqaaZV6XEON+DGvzUG1
dTruT3ARA4pnrUTi4WcVBYN8j1EqC8aqyU3Wcyq+92gvcDL4OorCoh86HfXBdyGas+OlcarWVUDd
OF4Cru1fdVVnfVWyaO/RSwGm/KKXkRMqEUQ+pWdU9lab2bxm3MDMGgmjieztpCuAiikPsEYSL7be
pMlGTcUdiw36TqHputEeuecEeyB8U813mFnr7CDCTIugaF+7d57vJGgg+feY4/x1hlJPU6GgK/Ce
jJzAO6qHR+tEwZVnwAIWrudg4XgkQ8BfgTGeFSrX1XybDxJx5dFaUWKPwUoQPG/iQxO4mPron9Bm
m1bqtE29qdErMLE5PzOJCPjYmWyIW5RZdYkIAzqNeD5aIjz9Fh0e2Tn9Y9y7Ckz1DhyNTkvl8Rnq
CkodlUBhdLYIMj86TCVKR32nVtw0HEp4b+drN1vfx+bMb7JKZfCm7/PcRl0HmM2RzoxN2U8HtoBg
nONBupi3WSKg10PFG3UOJZqtRmqqbEtFXgpwGaE9NMhFsixRv4Z0S27u+DsBWyDT5QLAah3rtER/
zoVe8WpaLOhOJ/dSOYVUcqcnL9ESe4mkZEuQJaoWLjHUwKxWiIWz141fz5JqN8aIgqsVzEbgr39F
0rTIVOTruWpXTdLMrWRg9cG0Oe3nDaZDG5SfBxI9KyQ8DOpqJrcwlg7s0Anf+tqbYnfc7eZ+ojvY
IZFXvjW6LhVPkUiYurManbCrB0UMHPC+BgaoC0jIeVOqam5c1xcwmUTAPxivEHop1l225MUhha6T
pXxk8hwpjeOocWwTGP86OizEN/Xvj+dmYeGid7AIozIw610gFOjvB5WdoyWn+Pff/l4t1FplVyaf
MWOD+RE/vpBoBLs26M09QJsZ762i9S0YRJZ+ImMNX37RdJ05tkRiT4TAN97YRW6zP2XXyDVBgpcq
kE3a8edX2MokEdA6V41xhoX3aJAbtt0KeHSX6qAwB9O5UQdV1WzT//CNnXGU3TZvjPdwB7KA6Riq
VT2PnI8Na3aa6mcM//jZLt9fJG6APl/eCyZhlk5RVdmqtKUZ6anew0j/ZqJyKdrJlwo7Rnaxzi6p
F0z7qvQRNSFivliA9n7K7vDkbrV6yC6M61ZageYEpv4dAwD4IQcdw4lwCTwW6P7WW22A0vfJBEO1
ArXeqcDkfkxfe6yIZoP/jArs//5UBd6m/7+X7taFuWcX+JGEbFj4xvAN+DAwidfvcZGNVXGn0Ney
LRSvHhO3b/ShTjFFQi/xCN4Gbs8Za55cVY9YXE4j17ZxcT2Hn/u/FS7AYKdmDaMYS67SkS9hqrm3
cri7sH5bYI8fijH+R6mrYBP+L3Su55oJP7L0A+uB3xAEf6H0lZugazeA+vsk/Nhf2DDwqTEF1w6J
wAJRC3Xm2rHTO9t9+9EUFBTzQIwZtETg90LdKXTLdzy2JOKzA7VG0UXXu0QiCDCIZE9ipsQbuzRl
ZOwlnuUBt3uCkkTME85j7JNKFACcAHY6P8CNksOza3gLusRYhbeoIWKZM6z0Slfxd1CW6BgPJdyB
B3aMlMMc1dbIDYmJW1RIW9F0hTpwwbuKEkUul2gyqy05M6zm0u/PTPWhxzXqluu68mb7Qt8Zbqok
gmf4xLCZ8jzEkURn1DXq8E2uck/7tZ2oaKIDjcZO5Q9FWjfMGUAwbdVlFLGxLv1D4NKtQesjXmZo
4fAz8jamoRWll5hG1MdQG1PN8UnM8uy09EcSSnEzfvQLAm5iHx1FJko2SLjiA7jLSMyFc/UejEQ8
bqy443X0SuCxs3nQH2OaLloFGq7BEo3EG3y4SWiIKvRyvc0VbGwIP/f37CD8ZJp5KR8me0vk/h6w
eUH1CyxY3vn8eb7XBPYsYgRd6lMCHuoX84cZ4s2Xd+NzDYKFiLYGPtMOsS900iDtLUL9y/n5DmIz
MPo7PAg3I5bzqh+JLFMfFQdR969Ev0zf0cicICdkjSXGNQ2QB2eRJ4ms0cAWNp58KZHjPJ7Cl+cx
J4lg8MYzprGl0QxMiTbXE1UsqCO1y2t6JeA0nTaoNmRhBqSEgpQkXEdIMCL6xETjUGK6BVWMIEbC
LtDD1wJu6qV2Tfi7/btDYizqjWtiYrGXPHxmf/beouHwHgkHdnDYBrwLec9roOs/45s86P8xLbRy
f/kPAAAA//8=</cx:binary>
              </cx:geoCache>
            </cx:geography>
          </cx:layoutPr>
          <cx:valueColors>
            <cx:minColor>
              <a:schemeClr val="accent1">
                <a:lumMod val="20000"/>
                <a:lumOff val="80000"/>
              </a:schemeClr>
            </cx:minColor>
            <cx:maxColor>
              <a:schemeClr val="accent1">
                <a:lumMod val="75000"/>
              </a:schemeClr>
            </cx:maxColor>
          </cx:valueColors>
        </cx:series>
      </cx:plotAreaRegion>
    </cx:plotArea>
    <cx:legend pos="r" align="min" overlay="0">
      <cx:spPr>
        <a:ln>
          <a:noFill/>
        </a:ln>
      </cx:spPr>
      <cx:txPr>
        <a:bodyPr spcFirstLastPara="1" vertOverflow="ellipsis" horzOverflow="overflow" wrap="square" lIns="0" tIns="0" rIns="0" bIns="0" anchor="ctr" anchorCtr="1"/>
        <a:lstStyle/>
        <a:p>
          <a:pPr algn="ctr" rtl="0">
            <a:defRPr/>
          </a:pPr>
          <a:endParaRPr lang="en-US" sz="900" b="0" i="0" u="none" strike="noStrike" baseline="0">
            <a:solidFill>
              <a:sysClr val="windowText" lastClr="000000">
                <a:lumMod val="65000"/>
                <a:lumOff val="35000"/>
              </a:sysClr>
            </a:solidFill>
            <a:latin typeface="Calibri" panose="020F0502020204030204"/>
          </a:endParaRPr>
        </a:p>
      </cx:txPr>
    </cx:legend>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Sheet1!$D$117:$D$207</cx:f>
        <cx:lvl ptCount="91">
          <cx:pt idx="0">Albania </cx:pt>
          <cx:pt idx="1">Algeria</cx:pt>
          <cx:pt idx="2">Azerbaijan</cx:pt>
          <cx:pt idx="3">Argentina</cx:pt>
          <cx:pt idx="4">Australia</cx:pt>
          <cx:pt idx="5">Austria</cx:pt>
          <cx:pt idx="6">Bahrain</cx:pt>
          <cx:pt idx="7">Armenia</cx:pt>
          <cx:pt idx="8">Belgium</cx:pt>
          <cx:pt idx="9">Bosnia</cx:pt>
          <cx:pt idx="10">Brazil</cx:pt>
          <cx:pt idx="11">Bulgaria</cx:pt>
          <cx:pt idx="12">Belarus</cx:pt>
          <cx:pt idx="13">Chile</cx:pt>
          <cx:pt idx="14">China</cx:pt>
          <cx:pt idx="16">Colombia</cx:pt>
          <cx:pt idx="17">Croatia</cx:pt>
          <cx:pt idx="18">Cyprus</cx:pt>
          <cx:pt idx="20">Czech Rep.</cx:pt>
          <cx:pt idx="21">Denmark</cx:pt>
          <cx:pt idx="22">Ecuador</cx:pt>
          <cx:pt idx="23">Estonia</cx:pt>
          <cx:pt idx="24">Finland</cx:pt>
          <cx:pt idx="25">France</cx:pt>
          <cx:pt idx="26">Georgia</cx:pt>
          <cx:pt idx="28">Germany</cx:pt>
          <cx:pt idx="29">Ghana</cx:pt>
          <cx:pt idx="30">Greece</cx:pt>
          <cx:pt idx="31">Hong Kong</cx:pt>
          <cx:pt idx="32">Hungary</cx:pt>
          <cx:pt idx="33">Iceland</cx:pt>
          <cx:pt idx="34">India</cx:pt>
          <cx:pt idx="35">Iraq</cx:pt>
          <cx:pt idx="36">Ireland</cx:pt>
          <cx:pt idx="37">Italy</cx:pt>
          <cx:pt idx="38">Japan</cx:pt>
          <cx:pt idx="39">Kazakhstan</cx:pt>
          <cx:pt idx="40">Jordan</cx:pt>
          <cx:pt idx="41">South Korea</cx:pt>
          <cx:pt idx="42">Kuwait</cx:pt>
          <cx:pt idx="43">Kyrgyzstan</cx:pt>
          <cx:pt idx="44">Lebanon</cx:pt>
          <cx:pt idx="45">Latvia</cx:pt>
          <cx:pt idx="46">Libya</cx:pt>
          <cx:pt idx="47">Lithuania</cx:pt>
          <cx:pt idx="48">Luxembourg</cx:pt>
          <cx:pt idx="49">Malaysia</cx:pt>
          <cx:pt idx="50">Malta</cx:pt>
          <cx:pt idx="51">Mexico</cx:pt>
          <cx:pt idx="52">Moldova</cx:pt>
          <cx:pt idx="53">Montenegro</cx:pt>
          <cx:pt idx="54">Morocco</cx:pt>
          <cx:pt idx="55">Netherlands</cx:pt>
          <cx:pt idx="56">New Zealand</cx:pt>
          <cx:pt idx="57">Nigeria</cx:pt>
          <cx:pt idx="58">Norway</cx:pt>
          <cx:pt idx="59">Pakistan</cx:pt>
          <cx:pt idx="60">Peru</cx:pt>
          <cx:pt idx="61">Philippines</cx:pt>
          <cx:pt idx="62">Poland</cx:pt>
          <cx:pt idx="63">Portugal</cx:pt>
          <cx:pt idx="64">Qatar</cx:pt>
          <cx:pt idx="65">Romania</cx:pt>
          <cx:pt idx="66">Russia</cx:pt>
          <cx:pt idx="67">Rwanda</cx:pt>
          <cx:pt idx="68">Serbia</cx:pt>
          <cx:pt idx="69">Singapore</cx:pt>
          <cx:pt idx="70">Slovakia</cx:pt>
          <cx:pt idx="71">Slovenia</cx:pt>
          <cx:pt idx="72">South Africa</cx:pt>
          <cx:pt idx="73">Zimbabwe</cx:pt>
          <cx:pt idx="74">Spain</cx:pt>
          <cx:pt idx="75">Sweden</cx:pt>
          <cx:pt idx="76">Switzerland</cx:pt>
          <cx:pt idx="77">Thailand</cx:pt>
          <cx:pt idx="78">Trinidad and Tobago</cx:pt>
          <cx:pt idx="79">Tunisia</cx:pt>
          <cx:pt idx="80">Turkey</cx:pt>
          <cx:pt idx="81">Ukraine</cx:pt>
          <cx:pt idx="82">Macedonia</cx:pt>
          <cx:pt idx="83">Egypt</cx:pt>
          <cx:pt idx="84">Great Britain</cx:pt>
          <cx:pt idx="85">United States</cx:pt>
          <cx:pt idx="86">Uruguay</cx:pt>
          <cx:pt idx="87">Uzbekistan</cx:pt>
          <cx:pt idx="88">Yemen</cx:pt>
          <cx:pt idx="89">North Ireland</cx:pt>
          <cx:pt idx="90">Kosovo</cx:pt>
        </cx:lvl>
      </cx:strDim>
      <cx:numDim type="colorVal">
        <cx:f>Sheet1!$E$117:$E$207</cx:f>
        <cx:lvl ptCount="91" formatCode="General">
          <cx:pt idx="0">30.300000000000001</cx:pt>
          <cx:pt idx="1">36.799999999999997</cx:pt>
          <cx:pt idx="2">28.300000000000001</cx:pt>
          <cx:pt idx="3">46.899999999999999</cx:pt>
          <cx:pt idx="4">35.299999999999997</cx:pt>
          <cx:pt idx="5">30.199999999999999</cx:pt>
          <cx:pt idx="6">36.799999999999997</cx:pt>
          <cx:pt idx="7">31.600000000000001</cx:pt>
          <cx:pt idx="8">29</cx:pt>
          <cx:pt idx="9">33.899999999999999</cx:pt>
          <cx:pt idx="10">55.200000000000003</cx:pt>
          <cx:pt idx="11">33.399999999999999</cx:pt>
          <cx:pt idx="12">28.300000000000001</cx:pt>
          <cx:pt idx="13">51.899999999999999</cx:pt>
          <cx:pt idx="14">41</cx:pt>
          <cx:pt idx="16">55.600000000000001</cx:pt>
          <cx:pt idx="17">31.399999999999999</cx:pt>
          <cx:pt idx="18">31.300000000000001</cx:pt>
          <cx:pt idx="20">26.5</cx:pt>
          <cx:pt idx="21">27.800000000000001</cx:pt>
          <cx:pt idx="22">51.799999999999997</cx:pt>
          <cx:pt idx="23">32.399999999999999</cx:pt>
          <cx:pt idx="24">27.800000000000001</cx:pt>
          <cx:pt idx="25">31.899999999999999</cx:pt>
          <cx:pt idx="26">40.799999999999997</cx:pt>
          <cx:pt idx="28">31.800000000000001</cx:pt>
          <cx:pt idx="29">43.5</cx:pt>
          <cx:pt idx="30">34.600000000000001</cx:pt>
          <cx:pt idx="31">51.799999999999997</cx:pt>
          <cx:pt idx="32">28.399999999999999</cx:pt>
          <cx:pt idx="33">29.399999999999999</cx:pt>
          <cx:pt idx="34">34.299999999999997</cx:pt>
          <cx:pt idx="35">30.300000000000001</cx:pt>
          <cx:pt idx="36">32.399999999999999</cx:pt>
          <cx:pt idx="37">33.899999999999999</cx:pt>
          <cx:pt idx="38">33.600000000000001</cx:pt>
          <cx:pt idx="39">29.100000000000001</cx:pt>
          <cx:pt idx="40">40.200000000000003</cx:pt>
          <cx:pt idx="41">31.300000000000001</cx:pt>
          <cx:pt idx="42">46.200000000000003</cx:pt>
          <cx:pt idx="43">32.600000000000001</cx:pt>
          <cx:pt idx="44">46.399999999999999</cx:pt>
          <cx:pt idx="45">36.399999999999999</cx:pt>
          <cx:pt idx="46">36.799999999999997</cx:pt>
          <cx:pt idx="47">35.200000000000003</cx:pt>
          <cx:pt idx="48">31.399999999999999</cx:pt>
          <cx:pt idx="49">46.200000000000003</cx:pt>
          <cx:pt idx="50">28.399999999999999</cx:pt>
          <cx:pt idx="51">48.100000000000001</cx:pt>
          <cx:pt idx="52">34.299999999999997</cx:pt>
          <cx:pt idx="53">30.399999999999999</cx:pt>
          <cx:pt idx="54">40.799999999999997</cx:pt>
          <cx:pt idx="55">29.699999999999999</cx:pt>
          <cx:pt idx="56">35.299999999999997</cx:pt>
          <cx:pt idx="57">43.600000000000001</cx:pt>
          <cx:pt idx="58">27.899999999999999</cx:pt>
          <cx:pt idx="59">31.399999999999999</cx:pt>
          <cx:pt idx="60">49.600000000000001</cx:pt>
          <cx:pt idx="61">43.600000000000001</cx:pt>
          <cx:pt idx="62">33.899999999999999</cx:pt>
          <cx:pt idx="63">36.799999999999997</cx:pt>
          <cx:pt idx="64">41.100000000000001</cx:pt>
          <cx:pt idx="65">33.5</cx:pt>
          <cx:pt idx="66">41.200000000000003</cx:pt>
          <cx:pt idx="67">51.700000000000003</cx:pt>
          <cx:pt idx="68">29.899999999999999</cx:pt>
          <cx:pt idx="69">46.200000000000003</cx:pt>
          <cx:pt idx="70">26.899999999999999</cx:pt>
          <cx:pt idx="71">24.5</cx:pt>
          <cx:pt idx="72">63.899999999999999</cx:pt>
          <cx:pt idx="73">51.100000000000001</cx:pt>
          <cx:pt idx="74">34.200000000000003</cx:pt>
          <cx:pt idx="75">26.800000000000001</cx:pt>
          <cx:pt idx="76">33.600000000000001</cx:pt>
          <cx:pt idx="77">40.200000000000003</cx:pt>
          <cx:pt idx="78">40.200000000000003</cx:pt>
          <cx:pt idx="79">36.799999999999997</cx:pt>
          <cx:pt idx="80">39.600000000000001</cx:pt>
          <cx:pt idx="81">27.100000000000001</cx:pt>
          <cx:pt idx="82">42</cx:pt>
          <cx:pt idx="83">31.5</cx:pt>
          <cx:pt idx="84">34.899999999999999</cx:pt>
          <cx:pt idx="85">41.200000000000003</cx:pt>
          <cx:pt idx="86">46.399999999999999</cx:pt>
          <cx:pt idx="87">34.299999999999997</cx:pt>
          <cx:pt idx="88">34.299999999999997</cx:pt>
          <cx:pt idx="89">34.899999999999999</cx:pt>
          <cx:pt idx="90">31.699999999999999</cx:pt>
        </cx:lvl>
      </cx:numDim>
    </cx:data>
  </cx:chartData>
  <cx:chart>
    <cx:title pos="t" align="ctr" overlay="0">
      <cx:tx>
        <cx:txData>
          <cx:v/>
        </cx:txData>
      </cx:tx>
      <cx:txPr>
        <a:bodyPr spcFirstLastPara="1" vertOverflow="ellipsis" horzOverflow="overflow" wrap="square" lIns="0" tIns="0" rIns="0" bIns="0" anchor="ctr" anchorCtr="1"/>
        <a:lstStyle/>
        <a:p>
          <a:pPr algn="ctr" rtl="0">
            <a:defRPr/>
          </a:pPr>
          <a:endParaRPr lang="en-US" sz="1400" b="0" i="0" u="none" strike="noStrike" baseline="0" dirty="0">
            <a:solidFill>
              <a:sysClr val="windowText" lastClr="000000">
                <a:lumMod val="65000"/>
                <a:lumOff val="35000"/>
              </a:sysClr>
            </a:solidFill>
            <a:latin typeface="Calibri" panose="020F0502020204030204"/>
          </a:endParaRPr>
        </a:p>
      </cx:txPr>
    </cx:title>
    <cx:plotArea>
      <cx:plotAreaRegion>
        <cx:series layoutId="regionMap" uniqueId="{E83A5199-52AF-44DF-B79B-2E9056A266C9}">
          <cx:dataId val="0"/>
          <cx:layoutPr>
            <cx:geography cultureLanguage="en-US" cultureRegion="US" attribution="Powered by Bing">
              <cx:geoCache provider="{E9337A44-BEBE-4D9F-B70C-5C5E7DAFC167}">
                <cx:binary>7H1pb+PGtu1fafTnR4dzsQ5OLtCkZsm2PHXS+UKo3Qrneeavv4uaWirJsQ5aFxbwThIodtFlb65d
tefa9e/X+l+v/nKRfqoDP8z+9Vr//tnO8/hfv/2WvdrLYJHdBM5rGmXR3/nNaxT8Fv39t/O6/O1H
uqic0PpN5AX5t1d7kebL+vP//Bu/zVpGs+h1kTtR+FAs0+ZxmRV+nv3Ds5OPPr1GRZh30y38pt8/
j4rQWqTN50/LMHfy5rmJl79/PviZz59+Y3/T0V/95IOwvPiBuTK5EVSFSPiHyLwo8cLnT34UWpvH
Ar2Ru+eyTDRBpvL2D98tAkw+g5oVLYsfP9Jlln3a/H9v4gHpe+NOFhnrNzeijszRy+q9fjtE9n/+
zQzgTZmRPfBZWN57xGL/xf++CJ3Fpy0GFwBfuBHwjyQpRJElqvDSAfgif8OLRFZEWdU0IvKUbv/0
Gv4NQdvBU/Schn83kYF/N87C/2V2DfBby9RZ/NPb/mdLX9RuREFSZYVKCq9oKrP0xRtVkYlI8JRQ
gccW3/7pLfrv0vMW+puJR+hvxln0e399PPq3URq9vkZbCE6ttf8QfXojyLxCeVUlRAQTsLj3BA+n
3VBFkjRNFORui4js4j+DoNPw7yYy8O/GWfhvv3w8/ON06S/CH5eDX5FuBE3E8tYECaKFMKIH8AtU
xaoXZBGqgWq8tv3b69V/BkGn4d9NZODfjbPwj/sfD7++sNOFE24huMDqV294KosyL2iaQo9kj8Lf
KDKWvALhr2k85cXtn16jfwY9p9HfTWTQ342z6Oujj0f/bpnby7Rb/9kWhl/ngCLeSLIoKpoMMaNS
nmKB78kf5QbICwoRJVmggkZZ6X8mTae5cDCZ4cTBM5Ybd1egh43Ij4Lvl1TE0g2lROVVSiGQBAX7
4YAVHJFuREKoSiWVlxRB5ZXtMljvhnMoOs2InzMZLvx8wLLAuP/4DTGCgf5p2n08fXncYvHrW0LE
lpBUQVGxJ3jwguGDIMjQGSpVFUguSYOtunZC1kw4m6bTnGCmM+xgnrI8GU0/nidf2mX6feG4iwtq
CZkHQwSeBzdUWVJkSg42Bnw36GWR5zVwDcKq49c+S84j6TQ/9ucyzNh/xHLiy1WYqv6PqLygowCc
RV4ivKx1lpAsM7YS/Ag4aJIsEUkmssCo6tvoXWpOc2A3kYF/N85if9u7gl2QWt0KDC+IPieRG57A
GpVFVaKQ/oyfxqnyjQZDiUeQQhU1uGqMevhyDk2nebA3leHC3hOWD51IRgyGCUQcDfyfxir0pW85
RbCVB7+uG2CRqrJGwQFRE0URuvpQFOGpoPAChYLGJmHiRGdQcxr/3UQG/d04i71+Bc7ClyLLLxqo
gPxRNA0BIirDZVYPg0SdUkbgDj4yr0iyumLMgRJ4n5rT2O9eg8F+N85i/+X549f9bRTmy3BppReM
VMjiDYEzwEsaL8pwBJiljxCpKCFCBEdOItDBrKdwHkmnebA/l2HD/iOWE7dXsAv6WR4hWnpBCaTd
wAPohPza/jyQP6JyIyJQLUJFw4M4jhadQc1pDuwmMvDvxlns+1eA/WqLLvxLos8BYUVDKFqQBEKg
CdhdIMk3Co9QHdWIxMunxdB7JJ1mwd7bMEzYe8Ky4cvLxwujL2mwvOgWgD8gUlFVEZGWRQicgy0g
yzcUmhceNGxUrdMSB2rgfVreQH87kcV+O36E/O3HIz9feE6WX9IVE+kNFSFbqKrxRENkVDgAX6U3
YAq4IvFUIbzIumLnEHQa/58zGQb8fMByYH4F7nD/tVj8iNLtIvx1A5QTbrDmFZHyigxbEzHrQw5w
RLvRiMDDO5O78IRIle0fXwcozqDoNAd2ExkG7MZZ/PvGx+8APcouK3pgZqow7REVkhEOZVOVArkh
iFLD+4WJqiBewaQq1+R8Qgj302iZtksrKt9xEk/z4q3fw7DmrR9jOaV/+XhOPVZA5YJ2EjYKlDM4
xCuCxBP1UEus5BgiqMj7KIoiMBGj92k5zZbtPIYN22EW9sc/Ph52w35nAf5n6UxJvVEUiYcPIBJB
1uCRHegHgUeQu0vyS5JMVSR0ILz21fO71JzGfTONgX0zyqJu3H086nq6aB1/++6X0Ar8jQah39VI
QPaIhNUKSPNQIgkC0URESddpnn3g3yfoNPLbeQz022EWe/0KYkLz6MIpZBGRB6JB0EiqigAEAz38
YokQeMQUa54IK87sI/8+OaeR385jkN8Os8jPryBlphc+qrYu6Y51MQm1s0I1iQgKcgCHQaHOHcYT
SBsVkQl6JG7OIeg0+j9nMvj/fMByQB9egdxB+URaZJcTPKifgDSHtwWDlJeO0sfICcBORYpfgjlE
lFXMaH/xI4D5Hj1v4L+dyMK/HT9C/9vHow+F5C8vhz0nKTfwwUQk6AmkyzrxtZe754hwoxIZ/yEY
QSjqKJA320f/XXpOY7+ZxiC/GWVxN65A7swWeXlJqaOoN5qK+A7KtUQkAtiaLRGJGBg+cL8oPGVs
DMbIeZ+c07hv5zHAb4dZ5Gdfr2DFpxFKbC9o1cvKjSzLEoQKZAnCEIzAF7AjJOTAEB9FjcTaDDpY
8e/Tcxp7YzuRAX83zqI/ugJL58XrqrUuKHFkVCOKqqJKooq1feT9SohNELhU2BTIDtOjUtEz6DmN
/m4ig/5unEX/5cvHr/2Zk9tFVym9Fbq/buYrCgohEN3REF2QeCQAGKdWQugHuCNDptATpuZZFJ3m
wN5Uhgd7T1guzK4gE2Y08UUNHuhcFAARSUP0TVKOalEk6QZBZ2AvdkGgtTNwIIDeJec0/tvXYMDf
DrPIG1dg7UwX7cKzLxt+hgASINkh30VYlJ2gPwgvqDjFAUMfupmHq7vWDvvon0fSaQ7sz2W4sP+I
5cT0CiqBjHb5an96XMY3lxNFMoWm7YpMsNARyGGLgaCIUbKFSggeNdUafxQI3ZFUfPed138i6zQ3
2PkMR9jHLFeMK+DKnfPuwYn/LPZGEXqDTkZeQFQhnVa16nvuAFwxQlBFjUJrJOi3kK+TAmfQcpoP
u4kMA3bjLPJ3V+AF95ZhsEi9LQQX0MvqDWIQqN3VUJ2F/BejlzvG4IQHjndQiKwuEr0vlM6g5jT2
u4kM9rtxFvveFSTEBk542fAbyt5wNkDRYBThaN6RSkAIiGoQT6ichhBaJyz30T+DntPo7yYy6O/G
WfQH44+3SQfpIny9pEOg3qjQxYQqCD5TRCEQYdgTOV0htQZfgddgM6mwS5ml/z45b2C/eQ0W+s3w
EfJX4IsNl1FqXdIXQOgTxc48RL2i4cgqW44lIzCHY2WrAna4xCv9vL/uz6DnNPa7iQz4u3EW/WH/
49f9cJkGi7DZCt4LSHwBtdCwfIAxwQZgF76AinXUh/KoWu9KEpllfwY1b2G/eY0j7DfjLPa9a8De
XlyyDpogBLE6B4lwchf5ZFwApH1FXpZg5FCcZYUvxqbgh++R8wb062ks8OtRFvbh6AqWfLpcXlLU
S/QGB2KQZqGyhgwjVv+hqBduNAo5hFA/hRlEt1ttbV8O3yXmDdQ381jYN8NHuF+BoN+d0dki8OvC
5r8HkqyTbSRWa4Z9xLYreIqK3MYpsXR5wUAcyhx4CnueR0MIyP4j8S+iVF1A+FlcVwltl8J6M5xJ
0ekdcTCZ2RYHz9i9Mb2CvTGP0rywFhcsfOikkoyjXyhugAna2UEHUgnnt/EM0kri13EK9gTxORSd
ZsTPmQwXfj5gWTC/gnjo+BUZ0kueoIf/hbMwCoLRqHzrUsDqIQcE5AxUqGkoZXi/Evizb4aeQc5p
+HcTGfR34yz446eP18l3UVotLmiFqmpX/qBCzkDW4ORXV+u5537hTExXoC4iSymg+mTV2WMf/PfJ
OY39dh4D/XaYRf7uCo4Kj/OFf0Hg13UnWPGigDMxSK0f+r2CeCNTOADIU6LuYZ0g3gf+XWpO476Z
xsC+GWVRH1+DsAl/XNLlFZFc4bGKUemDfhy8xoTZCJo0KegSIUAXaF2vDlbWvEfNG6ivp7Gor0eP
UL+C4sJne+FcVsZDkKCWE6jjXAVyv+ypRwT5cfQU/SGQekenFMbbPYec08j/nMmA//MBi//zFXhe
43SRbLXcrxv/yCjCyoQvi2iP2nUKOhQ1iPPgvAVVcBQGQThBZWt83iPmNPLrWQzq60EW8fHDx+vV
ySK+5CEXWPeILCCHQmDYdI04DiEXYHQilbJWuegbxMqZd6k5jflmGgP6ZpRFfTK/AtSj9MdFYUfo
BuUjqojFTFc9Bg6sGXClK17etcLabrG1UzV5l5g3UN/MY2HfDB/hfgW2zLSoFk6+ff1flzA4C9Gd
6MKRRqCPojbGh8Kxa7ULdapQqjAlYeNv//Qa+ffJOY38dh6D/HaYRX76x8ev+GmTWk174ZIGFE2t
S0lQtnBovxOcJVWQYIcIInChViG3fTPyPHLeQH/vVVgO7D064sLw47kwW6IBZXTB/jJQsWjzgyzJ
Ki++50B1BbaI7sO7RW8BbI/DhX8GHaex301kgN+Ns6jP9CtA3fneLLYAXEDooJkMPFLEbWCsC6gR
h7G+hzyiBggYKAoOVKAjqwY3dvun10Jn9h41byC/nsbivh49Qv3bFaBe1Mvge1Sk1vb9fx36rnSn
qwRBn4CuiuqoiKpryYf6WQHpFbR9O4b+LJLewH9vLsuEvUdHnHj5eE7MUbzvxDHqabPLsULoOt/C
oVJhRXb1nId7AHF/5G+7ktquhIpxq86k5zQfDiYzjDh4xnJifgX+1e3CXzTZRQMLOMSC4CWkEco6
qXaohZHCRQRTREM4ilAb61+dQ8xpHvycyTDg5wMW/dsrkEigLr+gHoCKRWgS7YdxoqLzb5mYDiIP
EqocUEYCTYFYJutrvUvNm9h3L3EMfDd6hPoVRNJul7Vz0bbDMHlw/BZBSrQ5RHEO08aE6xa92nW8
Rc0UFPAx7u/S8wbwm3ks8pvhI+j//HjBf7esPv21hMy5ZNaEQ5sSHtYNhYLFeWimhwnSJeijgU5i
KioGYXqy1s+ZJJ1mwcFkhg8Hz1hm3F1B0ex8mRaXU78celYJ4qpPEkFDH5xJlw80MAcPDMlDdPPp
Go6J0Av77td7tJyGfz2LwX09yAI+73/86n9Y5It0+96/bnuiHBNxBkCJIxKC2mUD94x+BQEghBrQ
XwM2KXqbsLr2XVpOI76ZxkC+GWUxf/jy8Zg/RihWu6R9g1NzOAaNppwIZ2onzg0pyJJ37f9VFaWy
yGcxpuYZ9JxGfjeRwX43zqL/eAXhtcciu6hxqaLFvAjc1e5AnHrUt7NriUEUpKvE7u4LmZEx7xPz
BvKbl2CB3wwf4f7y8av+CY2DL7roURiODnhkI70RtdwTNbhTBOIFJYLr616OKpPfJ+Y07tt5DO7b
4SPcr6Ao4Qk39yxi1EddTsoLq4BydwgRwR1UaDLWZbfk0asBbZSQPO9OijLBnbMoegP/ny/DsuDn
E5YLT1cQ1Hzy0avZu+j6124IKqK6xGxXmQnFerADuiuNcGQC4R2cJkXHHlbon0PQGzzYvQrLgt2D
Iw5cwcmU7oUv3KcQx4IQtO9aBKDPVGc+7kmgrjhHxK0vWP9oXCIyKvccYt5Gf/0aJ9BfPzhCf3wF
0n9Vpvnl79R5hQu+NrN/3dzkkNtCF06cDYKGRcu2lR+7xwSYo7DrNSgCnE7BuS02vPB0JlVvsOJg
NsuOg4csS/66AjP0Lyf4vvheXVAvcBA6CLNtmwh3xWkHewLc6hpr4JQW4m0oMWcVwzkUnWbFz5kM
G34+OGLBH1ewK+KLXrfTXaSAtmsIOHdXSaFUChmtvd3A4cwQzidSqbteBDILRbPbrbipXH6PnNPg
P62nMchvRlnY+9dgElXLH8sLJhhVBNNQn0MQali5tawqRhknytXQzxktbbsj03CL9wMNT++S8wbu
m3ks8JthFvmn/hUs+MrJcYPIZYNtMipH0DIA90sRNCdEc9RDSwj330H/4tg0igo7Rc1jVxzCfxZN
b/Fgb/IRI/aesdwwriDT8pw6ofNj8WPVsPQ5+r6wLthPHmfkVA1la7yM9BbaWB2KIhWZMaQDjoJu
/yFJp5ly8pcwzDn5MyyTnq8gNfBchM5FAxZoYY6kfFf6hg2DLcMoacRMVzXNogaJhqApZZTEGfS8
wZXti7Cc2I4foX8NxbZF6i2brcD4dYu1qy3ESRb8K6GpIboGHO4L8KZTz4hXQIFvarX2ZdXzu+S8
hf36NY6gXw8fIf/48aridvG6/HHZuxVkNMzDQZWNM3B0qlcU4FHDU0aDWzS40ph1P/j2eP/pLKJO
s4Cdz7CCfcyy5PYKXOi+1cSXLEyEXYTSq84aBUsO3eeVq4Cukzj3Ao0Ns5Wxmd4l5TQTNtMY7Dej
LOT9K4gb4WTtIv+kp05+hqfA3MX03s3P68u6V0C9d8ryJXTy5Y9PT/kiv2R9DKQhuv2J6DgHuwxN
tw5tBNpdjosCslXTla4QmzHczibq9FpgpjNrgnnKro2XK3BjXtLCKi553oyTulIY3Hwo4669bS3w
vgOJzpjYizgA3rU+YPOlZ5DzBiO278GyYDt+BP63j1dPL+335aVv34B+wrkDWFy4IBTBLIHx37tM
E06KaJu7yY4uQjyPpDd4sPc6LBv2Hh1x4gpqBr4tcf/M5Sw0tDbTNJxDwJUCyJp2RcF7OwDF8qiY
7K6pR25jVdaxb529S8lp7DfTGNg3oyzi367Ai8dJUJy5311lvYbgLdv4/04pTaMsKi/oseLUZ1er
jPYWUDnHGRXkFHHtYmcc4hA0yjm3S25zTOJdYk4zf/sSDPe3wx99w+IXH8X4F01bdSWxCE/iHqEu
Ic5WJwNk9PKCA4q7RrHLjkLEZ9BzGufdRAbo3Ti70b5cQWfrty54+ecd91r/a8+ewwWchwOffPRs
zosfy98/o0rtv9fdnN975D8wmNkOlRfj2H/7cjLL+T0vh60CZh3ti3Hm//vgwtuafieDeig37OPm
5LzZY9s/P92KL2bqP+WQ1ywd//j9My5xXLkKawnY/YqD0P+2pQUzYbnI8t8/o905mnlKqJlDs2Hc
cKGieLRadk/kG6R6uhMFuAAAfhDfXYYddjbR759xJwPuDRNQ577pSINJWZcK/v2zgtZmSFKgTg9N
trqr27TP23fDrS6NFYU7IDbffwqLYB45YZ7hTboSgnj9c92bqVCdKv4Qqoy7xiz4zTBI4tfFI+pg
uh//f6SQpMCMYrEX0PIvtfVTqScOcfxTl+KsvE9DOX2o09S9by1NJ14e6IRYwUCznWxmJ1o4rtX2
nk9D6UVtVEnXkqSYCqUqrr9t/Trrh3ETTOKqSR+yxPMGXlP7vVZW5lIi13Oqhney2FqSbqpmz7FV
bdBG0Z+il8mTNpCMwnGEmS2UuS6neTvXMsvRqzApxqvZGu9QIwx896tUBEYph7LumRl+1nGyqZfz
7lgrY3noBOkz7HSqN2LGj/JS5hw9CGy/zwtu9qCZwsR1oka3HKkeODJvP/EFMUQau3qRSPaTowWN
oXie2RNkU9Jttw1eU64YmmVc/OFLi7hNg1stFdxZxNd1T3W/O40d3YWuUPRFTU0MRQyiu4K2j3Vq
SbYeyLMqVvgnOeBmmtAOYrO1blcfXGFNJLcCec1ADtXipaJaPxe0ttT9MMoHqhyR25w25LZF1/Fp
HegNreNvsp0ZSa6Fd6llW33Ljkd16JaG2PFBJjUZa0JYGjmt79OoSu+oSYspH7V/hy2XGwKJzF7S
8dktREMqU69vxqn9ZCXhreY7xIjLIrwNhagd+sUjykLJqI3dqp9mXNvLXRr0kDjj5klk8wO3SsRZ
URNxXFiaPY643DL2dtapBStIRwsWuTkYzkjE4e4GnIg6XLB8y9O6bGylF3OhclskdmSYuZ1N3UCN
/vA1OrFlUUetR/xtzWhb9fmBKbb1reJoSU/2ZGG6+mgzW5wKnij2U75pRrRJvxYpcWd+4LgzWQ3l
l1rSmxyHEkK30sssTHRRtLKBKzj2ramZqpHbvlwYLQqrprTkNL2s/VrPY08zp4Lpa8MsSbP78jX2
M2FWcqo0Jnb6INgtnWdilfSBTqgLaZmMV99Gfl6PLTvzdMuKil4UpOa4bavA1B3LpZPVAjH5psVO
CZJvJGi5Wewn0aigWjqKzVQqjDJKe15rZfdRVAo9QWqrHqWZ0itIpfWFbpc6om5rcdTXvBiLKvVC
T1/xPqK5OFKKNNUDMbIlXYwld0BA0bzJ7F6Ry/ws6z64NrF6cenzw1qQ7jyvtr7WKUeGnheTYeSk
9tdIFe6skg78PDM8LC6vF2napIykmcC1lqDHRSgbcpPRntWoBkdd5c4GVZZUSCNqW95zKNJ7y8uc
fiw39Txb7dY4D62pkDbms6nYRhK4j9hveuLETt82heSuSCM6kpygXza1MjZlfh14Wwv0E8sOMWN2
2aHcREPnARXZRopTp9AI+3IyjLSQI1HI9QpPfl2JRVXL3Z7a2uHAinllVAkKp6tN4c5dwbsXO7Ab
IZV0KQ/4Uo/yMFwLM4kk2gh/ZZZ3eK7km+dE8jCgkq8rIS+9tPQ+RDj7eSVHFd/IQ53QQUgS5aGE
UnzMtdIZRqQRCwNhT8mgDkkfJN9R+i5V/hAiob6VaJEMEzeYhn7ijBw5i404ifJHNXfkXlBr9ixK
RUsPGre9JZaq5wEHqEOnMhotaQaFzYPxXPuYmZQafEMfykyUXvwgVTQdKb/4G4lFFUxPfJ2nlvSS
e7ZzG/q3DalbI+HkfNZapvBotuqdq0i6ZWv+q81VT20dV8aa9EhJK6Nq5L6vyK3QWwmyOktiw6r/
tlybfm1rEhtr9nNWZRlWWaSTplLsCcfZgzhzjNLVgnmmBmmPUCvuQzt93UhPP5NHaVSa07j7IG5O
BpkSiyM5Fvm+67j3guDwD1YRzsXAk/5I/fiOQFDK41ZxrPFqCzW+X04lt310aqd+lFJ7RHLbvl19
JEE1Wm/N7netfgXncGE/UNNk5KXhXanFP5DXpn1TaskdV+KejqFb18KQl9t4aJWEv+XDptBzVXj2
POL3NS1te5rChabOk1CvFV7nGo/0gkqAOu4EeWFzai8UgknutVB6il8rekStaSJW9aBJS78nmKJ9
zzVlNBWcr0mdKk+QP1K/kglkiN20mkFDys/MpuVnvqb0sDvFyUqa+YUn6mIRKP08TaJbVU6cWm+b
KutHdeX0LDcY2p6p/hDa6jtfiVA2ZfGnLTaurvCNOI9dqg48x4yHHm0gVjzFeg4qp8p1rKESwldL
dMkWs3vizExPa+9SRwn1qJKbUeuF4VxWS9r3afJVicm9L1PrNkzdeuxw1cN6H1Vypjtulc6syrX7
Zk3IQGpT01CdigyVWGona1m/WkRW7TrDIjBhU/BJ9cMPJW3QcEqgp6SU/pAs1xu2TT/yoRJxlLfI
daJCf3KcWo1kIUkHYthWI8kNw76N3dbH/OoWyaVGjzyiGBLxh3mjhHYva9I/ypgkutDtAKkRvhak
0e5EJZdeFHznCXEBWhUz7YdCHhqkaoXp6oNHk/KplTbR8J+Vo9wJoQNjDmUpGsp0cSJMw6m9Lum+
L6RksWjsVK7NnhoIea+QomhAGt4drCQJFzqbb1egEhFi0/dGkVU4M66uyMCvk4WpkTjTV2M10Mn0
Opecmd16ziwLgmZSZLwe0ziO9dIqkmmetqbecn7cy7tv1bZyDT9PuJ6lfk9C37kVzBJaifR5YjV/
FXU7DbxUum8SexLXaf6olf5LGXv5DPfzkV6aVdQQU58PB2ZDQ50jgThoYjPRHc32hzxJozuzLYR1
cPNN4Q6j+xg35Igg19HHAX02usa0+7hptlqHCi1Jz3Wyui9xErl1Eo7vkzq3DVtVklsrHRRaBTtA
VcRvaugpo8DLzDs11XqZ45SzWBRN7PrCx46V3F6SalhYZpSrepVVWo+rc2VcxkmPL50w1UVqLkkp
Q2O7XMg/oVuWh1UoC09W5JBh3EAVtnx0z4sRnQdyMPPUUJxXdt3jKjvUk5T8VcN4HkdOHt83tpXo
oZBlvdL0Aj2vi+xezokysaRYWXNesOwpz7XmfMX47js5o3QutuPaLr25wsXZVI3VR7ek0nz1IcTk
hxuW0cAlcmXpQsN/W+0tya7msDe02zoq1WHR2TQ1ZGRv9forRFYftlbeBw5sUa1IHMPlvfavQv0z
VMp4KqhJoa8QFjqYuUi1JlWqTSsp+TOB2f+gxn46jAJfGVEry59a7y8vsucAm39cfQRKWxumGyjD
MkqgYqAH+CJ17n3aPKCWVJzWWgFN3GQJ1aEglGHsRyZ0m/y9iGN3ULo5r0eRRHU54JuJFyowKZTo
iWp+/CTJZain1LemqzEh850JhH6rr54WVmDruLnANbjI/RoWSXrXhhB9Ez52Ob3QfHgpTiJQgxO4
b5aVdiIOXg/v5XkvkTC5J9hCMSiCGFailvZFL03uVwJQbeMJFtfdyqkpE6e4lyJ6x9O2fCZh1vNo
mI2rwpQMq024edTZRWuzgnfhfiUkcHqVpDjzopTCEW2j+yoWU6Mo24e0Ww525ZX3IaX13AnUqh83
Ud7XCOf1bFuy59SxNx8ePKEkaZ2Z0gSprrhePfLqIHtIIngauO5aX60f2/SKnqJo0WglVlrNXqQc
d1u5AX2EQ+XqJI9mKbJ/L1mhiAOLlgqMPqmYcrWlGYnKW4MsguLmhK8r/ysnWmhEFRR4HrnqVAX0
03L31WosJyU3sB3hj/XDTJrUqRz2eNFUdUussvvGzYsx19TgTyvIj77yWiV2+MybqT+JSvfVt6k5
aqmrJwF2bax+10zO1svUse5tNcqkXpW55USx0mDQZpXbwzm4YAAbNQcvi3KQB0LUsyrH68WmFw1T
WbWfGumPOCz1KvkatSW5XbHO1awn17WJvtKWvMH7sqALpvKDxDkZ42rY71Vo17eQZtpAKYNiEiiw
9Ne2O/XtRRxbge6KXjgvwtTqE75aFq0YGSJcusIpwufM5/uaHUsPjh/N3cJp/iRmUg4CjbS9tCjL
uzT0qjvTaiZUreQJ2jVhqBuXZV8ZhEXuTnO1UkZ5G8LkqjO9UjJxntd1MCYWl/ZiJct0GCTBc5XE
zZhPFdeIuCocr+2qLLYbmB5Z+tCUhTUohaDu+5miPMfU7/kmbMgiT2mPU6zswRZp0SOkfChNCvOU
lAEMFOoMXI93J56guTovcdnj6qtQs8WJGGIrZ4kNwzJX89LgNbfJ9LblxGGawitt+bbuQyKSxkgD
33rRLO4hjl6lzqGzaLH5EGOxnRR5oredb7+iFe6cIDZVJwPSB9NOnBlPsoGneve1HAc/ui8iuLwj
O6hgqbuI0MAfNot+HeVBr86LfMor0QOcKfMhlGtnKISVZFSRZj6kNOQe8rjM4Ar2UocXZ6ZTtVPN
T5KBxZVRD1soNprAaSA1U3HmcerYbQk/s7gMS1WV3ZHmKo9cZ5G1pLR1T8sSXeaDdlLRSh13pJmB
Hxleltr3Pz9sBV6QysXpYDVWesLQDqKZVEvZSFXNug8XrvnTt9RAByvc+1RI1CdRrcdlQuK7Rq1N
o1CL+jb8Vkl8a5S+400aS0kmNE2EoegJ5lzRvrvON9jdjhElbfF1/ZUq6E7jBc+y0pr9JnHzAU3z
bJyHbWusrObVR0HaYSxGuuhn4Xjlt6J9QGasLebY5+AId56l0voS3CZJnSsKUJIi+4nabTpspcY2
wjKMx3mrEYQ4wBVfJd6cqGWri3Yg38mRP5FbxxpUoi/eexC48KZdW+fV+MGtSvlRwPJqhABbh4PD
k8aGb7YmlBw1p6uvosbkjbXnUVUVtDbhwrvAgQsK+TTNtNDRM6I0d1Fht72klg0Sld5T5HJkgE4s
dk92BOhxM6sFSNI00ts4LHSloeQlkQprVsB0NKxKLftZEdNBlKbxOM0aq2c7SjUI6wSWQLf6A6l6
ykkle7c8Z0mTPBSGeZvKD7WEX6dZqTN23LScyFH1nMDmuxdDOCVrHGnBFX3XboRhGJdyPyg0YR4L
kT+klWaPGj5+sOQ2nSmJcktM61nulu/qI8CabaysnIndUFkiciZKVjlIadW33ap6XAeclKLGrxFd
cit2irpKEMtpnbowiFrfk0QubIPmsDACQbgLi+i7nFSVoqt8rOqB0vh2z/NVz1hHE1JC1J4Jv9Uc
BDjpN8m7qJ5gafHAj7NKj9fOjKXMOM4aQpJqU6XNxZe4SP62FzDKuZHcRLagF5ZgQvnKed+JhafK
k6OJmkuRofAlRIyVTBzNCXsw3aPbqEkVI/JoOiKhXfaCmKawYE13KtSeTq2g0cvqO9dK1u3qA+cT
n/3Ulcex7cLd7gJ2stCCwziYNSu8vxzqWN+cvCJQiwFcBkQLRi71wgfJSf/khByudWCr06C1Augy
h+/9s2WP69mPTNQux8YTNHCWZZwQ7uK4e3Fazo6gJsvC7gdZ2kyCos4f/ZpGY1sV50URLxM5DOCu
x8EokBRPt5OyRZQ1SKeZwHtjjZTplLdgXGqxeutIYmDYSlZKeh052l3bfUx5wSHrL+Wg5ftri0Vx
la+17ZhDUYFYSToPyg7rkRhH3/jAqu7y2krmpukkepSIzV+B+NA2bWN4rhCNEhf2i1hJ8lAK4rhX
uCI3lJQMEbPO6VOLROy5bRMYtBA5PWzrZLCKUUSmJ41bosR6okavUSrJYznVhPvaC4fUjEV95SGa
XOyPnDqUx4obKw+OUvztqXbcq71EUyeNZMrDytH0VFXyOdzb+qGqplqmmFM39x9XuiET2+DOi6IJ
0RLBsLB+79wKMd/VMiibwhzQNpN7NBL8l/XSaOxbO4k5HdVoYX8l1xy+7ckCrJZ1bCuzykavzST+
Jml3VSlYhqvk5mC1dVcfuKAq65u8+2ipnjiofFJMXD71R7Wb57rvplSPihiOUoO3j6wY0ZXCdp6s
bBR26NqwuZVKFEYBVX3dc5VwYvk0Gthtcp/GtP6zDPu1Q+NvkeiEX7kwtx5N7yWFEOKyqZkR/34V
FchiL9L/eX0qKKRkPE9k2VdX/eGGM5ThdVHbveUpcz7xk0zxEFxxJjXnpW2feEk0cUhvFYv9X8LO
rEtOG9zav4i1JBAgbhlqrp5sx8ONlp3YiEEgBgHi138byuckcb6T3LCqqxN3N6Xhffd+thiwVV7R
CHxbCV+uFjL43R/kp6Zi0ZOLxissu+f9ju6X2ZsTNil+4zrKj3wxNGZ0ls/7RepQooOEPgnBf42n
tVNX9L3qqlcdtPH+shVudbRb6WDyBWUOHlY7JcIdp8xC89ibUS3nKJWhMJcIH1TWt0wcHNO0iemv
EMJI5m9i+7CJ7cZV0026HbaXlT1FfVGgdrchlkPeP4Db/7MX3c5B/vVGYseD8rI9miYk4S9+zMjy
zid5W2d2FG/OBE2tI1F1j7ZXxWC+1zSHsre9tX/Tj3oPsjuT8Z/ywv5qiDrUD77ALjRCg22EwAY0
8tRI8US3rWe/+AqdACnqxBCOcrFRzt3rC+84UC/R1G/vjq8PgxA1eqmmZ9AnI/RMs+OfucFSbEfq
/GZE7mfdUA+Zx4IzSjnyWtuFpwHMgddKNyyF+qHeGgO/YA7H6W2WwZTS1aH/MQhx3tOvNw/PnKF4
sKoH9BCZBP5LHz9Qix88Sp5JNRyDbRH3KdRBn7Rlmrf9cnfYhN9SQs63HPI3m167hs+Y1VOekEaR
xB/zIpsGMb62lSqyKvy0Gh8lkGHNcWHtekBxYTEqnvZWaMJy8ILT4J7coAyOeVTCecCof8L0+951
ZXWuOoOywEw/vYj9EyA2r1PW1SSGho26G+H3g64szLbefytgIaYPMcsrF/fgb7KZK1astFQcjY14
6rJOHYUv2KUPT1Mf6hPm85iKRf8+DgG7PCTTANI460ZU0J5cp1PlrzevVic4WP2ZjhNa1TKApIW2
67kZmXplr5iqjzV/VnP7SWulY7u1RmxwoDTTXAWJm3sYlHnwY5g79TtBM+AImYY9T2zReh90SesD
DtCUqarHKnbKaXitCuWemsXNBpUHtyXiN9JwcXN0cy/7sngXNkuV1WUqN8vMooLK5Fz68Z/ieEPU
a9gVa0otvI7Wua6b5aUbZRLF+OHPFnuKFNRTav27YlOeTfVsoVE6mXEwWfIhQEE2annPIwJLS9Gs
7SKStQGKlBZy5IHSwc9CNc73GqK8xToSnVo+NZcFjF/SrQtJiXLdl/3i5X6sAAA+/fmWdEsa88mr
TuMovcd/xstlOrCuJEmJViyth+k7Fv7lzjtGD3Jplrgi0/rEyBKHXMoD09p+MmNz7VtPvPf9dTg5
fmTwT9jUKdbiHS2smxSmNmcWZrsiI327niWtoniEB/p+HFtshve9vt51Ahc+88/qCZ1ylTokf5q7
gMXj1pYB4J3SvrdettRwkaLFZbE7rGxr01nW9VV0ESU+fYfOR9ep8kNQem3KvRmKlxV10s8VBOwi
fFl0HZw60pSnboYGLtrie6iW5U4s5KN1ERltRu8iNv25mMrpMIQKZfYS/mhynz95y4BBsFXoog2G
08TKW1EHxXVlXySRzYuwrnqxo/3KheXpLKU57ur+fvFsX53gQb5Qf34lM4RjMwr8yhD9j01RQ+5R
i9PHpRraI6ZT/s0plw/oMYpvqJRjuOL2Mw/nu9M4qALaNYj3n7b/3P3iEvyxa5sfH3XxPDXOGfrE
2bOGPelCq6e1CtiTqHUbO9PcfQ5qOaQk76Y4n5z8Ero5e24Die7uQzcGwz2YSGlRY67N1UNJNMI0
+RS65ruP/zvB40G9s1nEpXVq62PBdaKkMo3N9NBdcnfRtyES+Vk6W2kSOEe/cOsP2180iXB6J6L8
K8mr4ltfTndH6vmCO/ttljw46Hyubk5k63hCmOuo6NC8kNU1h67GVPJnemjZUt6V8tZbU0s3xaSV
Fxu00K9Hrw4uTcjyu6c40IDdom78cTjsrWsI8+8yGooPjsmPECt5nFeKxVar90ug/DldfHmwfi0z
SlC9DmMvTm3RFrHoJ3NWEVTGE511FjYhXI1h1CSVs7cmFk1WglO3RMK8XGP/nbS9av9bgQkDx1Ef
SO52Wbm06n2v+HzzVnFodDP/VkbTkpH1TTW2S/5sYvZX4RSdS8bKC2zmTxRMQsZKj99KN3hbVG/f
TY0JYkf1wwnmf/Mf+zuOS/rHHoVnfXgBtGac6Yljw37R6NtRtu0C5ST7aQyG+ZdpNysgjMdw5bpD
5+kp9thMw7gsI3Il03zr/DyPTZVXKZsdczFBUzy7lUnIWMdoNutM5EF98jjRH5cFlMa8LuayOuaw
bILTftmNQYf6/bEeo5gXEUyZ3KrfR1VcAs2Dj+VclFk7l0fIlGs2kXp8w631Xh/bUe44xUd/Xb1D
ELXFCUVz+xlNiCIi/+ytUYVfc5O2URFgnI4/i3wyjcep49Gt6qoPQT0IuDVowRfbiSu2ujbzuvrs
EZmMPL96c4XtJigvZmr8a7AhJqqU7VWQOnZkiO7SI6zLTLUGCbCV8Gm/rB568Fm3JnEhr0BqX0vv
uIw8WxsDc5N83cftIKf8Xof5B8eIZ6dWw7WdjXxflcOLcNYvj89iBcLzIV9U1mJTrUcnkSigvnvc
+0DrkjxxHWJxII2MnXWcPgQeK45hJcq4mce5SqLF4mMw4++PDRPOT58sdPHf2VKvt2nxICtw9WXh
ZZ7wLooOVIz0xiydEqYoSX0MXDgD8JKW8r3txfzkz+wPz7fOae079xA5cHIWIkhshsX51i5BqgpH
PfnWX1LIOV89tEmvrFrX5yAMVwA8AT0ZGkwyoS1bMaRneCjCOSxt+GGeveCnWUpr176DEHkvwzwv
Y2no2cFRVfHQGPc8znTJct/wFB7J82642q17wxKSdZyKeHLd5rR3671LDIwOzeK8Lp4pG9uMuaw+
wsR5KaBFoJYcRKbn2V4ewksXDSJ1+pXe0Lz84ZaLel/nbZvlGGBxq8b1Cb/kp7qj9TXw5/q6/wBR
TM0pVLyNg2WprroGetORFtjFsLyvWX4bAy2/VhUDNsEH78qL8rdO5d5T7UUf97u7f4UP4ZOG7X6N
VneNQ2etzgYraAJhTl+cUkFNLos+bli0iWDFl7CFayG581swO+Jg3UUeOt84v4FFYonNu98GZddM
hzW3CbrGayNy1IuG3Hapo2jwNrxhfkS/Lc4d4mop6kryGcvHp4EX4WuFTmbw3fFGzTzc2YvqoT23
q08P0W4Kw+754+GbG7N+btQ0fQvn2ARF8W3gqHZG1kEYCsole8gsug/sbUEs6qWlPWogDe1p/5Kz
tkwmWzTHvlAXGCHBH9UiP4YUGp8X6iCzZFySZfeM+RLeLNStJ1JxL3aGZjg8yrQqSNCPJBKOFhD0
vLs65n9e7e+Fpc6TiRpYHp6C/B8UWmZuIIZDBwfk7fEdvwnVaa8I1Crd00M0YiMF21FNTRC3bkp1
LIsovP/Zig3jWvxcOcvCuVbcJHst6vbidSzosRc+vzhtFft77dvovrqpUFa3/VXfQVZzKsKTgbh+
5pp1OHphrj8K3N+49Dz4Rrgmzb73hk11f9yI0fff9OKjp8XGHyNjlswmQFvpfclFLa5G9hfP16G4
WjN3ybrN4apweArdmBxdSdwPYEKidJklOXLXGV9cU8OTR6fVxRG0oJNQy6OiYboLYL3w5neOIemr
SWW7GLXjXSgum+Nj812txKI5e/l1Ns0blJXl3ilzH4TLLkj+0KewsjlWRJuorloTYATk7Nqm/okn
+RYDsisA041FDjpnW+u9efyy19YB1zzNmZ/Hu5DfzsunvZT8d8mAbaDW38zq7aAL2NXbQ1gha7FN
8fqLZFAt1rTFZBsUfkFL4inqXv3cm+Ooi7yPVWTOS2lptnQS5tZm5hQWn447l9dm7Ycbu886/zhP
PibAKj6FftkdUGCM5+0rTucmkfkEiIHU6E66sUZtVwd+zLEutL1pwXIZNIXaaIH6wagLc4sxJmJ5
J00ov622fvMkNmSHmU/OxMfL3K4M0lAgbnmU99CM2td/vx//lFBcNPwMx3jjfOkIue5fmlfwCoPb
dPmUobSDem2C6LE/55pmJiy6zw6VJGOEOBcW1FDey2rKoBthN1nkfKBhVz8D66yfQRjVz1gBsRup
WQDww5f7e1TnJtv1985ZWbpvjFyjsema/qq8HxUW45gPsrpLX9q0XAqaQvybspx2Y9xvnbIYfbRy
O5M1F5NJxtWt0ymKykPfLvXhMYnVoHQyexC+1YA2onDyJoM47GfKyU+mp20ibZsnxWZ0dbpVj07m
32/nPnz+PrwC6kbbo0gYjhJFE/334VXXfsVLwWfM2c1o77mczmOFO2tMFEGmCL4BofOv3Fh6Hg0w
qn4O4P22sAWgSp5lA1Wf+GwGGFgUsKftd18DogsLDorS9xMcUTRlUVXKJYavaU6zDt7NFrVIHZTj
+2CekyoMYzyTKavDebqGhUp3v5zWOUMb1eQmFqOArhSiv+g6QUCfFP5FmxXKf7nwY0BWBjJr0e6z
surYYOLfatcP/0M1wWMU/jERAxROBIIJgoEYeL9Iy4FP28BhZPcqQGKVDn6sMl/zmhcZdQL2vF9I
WPvPSB1+ojN0h4J8lhNtYWlXYXAionjH63Y4r8M2ZbkaX8vIFLFLlsRrZPO55MwefBbK8xCEWTto
8yrp+A4SYfGtagoWm5qdHhaqYMGhaDTonWZs3ho2J5E/raedpeyB9VwDp32F2qQT4YXDq1tHHHBS
xNKcrPTelVQ+uc76OgcD6KmOA9rddjBWLbC8LMGho3KI4a5e2FTaF+ZqP50UrNL9MkifXRzpfhF+
Z89q0EvidGSMG1AwRw/a4A4DRatH48XOTdo70e8z6ecnd+71S6/LLs6DPx4rdLEAhfEm89ajuWnB
RR9y9NiXFkVYVw5lYurzwvvoNvg5TVftrMMTANUq2VnLvXTIK7IJm10y2qY/27HAINhM/BkSnlgJ
0N3/1fEqhRu9d2VtOIa3xeTt/TE2i2H+OI6VThFHM4eSh9UHDkCWCzQJwimiu9u46hqQprryqMyz
KPQVGnwf5tvOHfd1VT1uYT62cTE6wY0W2juRVZJ4cVwQJ8rr3nUTqU5BH3QnLXl1arzGTSWfbby6
jn8Ursjj2WC/V1qAAY2wb6eIUhUAWo6y8PRfdvhmEEmlqfuEv9VPauOuh91BJioGFlu+Ya2p4x7s
2CWCoHt08pEemhlyKPaaTxLAAe8BNHKUDFCKsBHvX3ZM//Hv68vOBP2yvuDRI+Dnt4ddY+78ItTa
ztrJTvDMQmJAEoZmvAVh83nBGYuHnS+ueyx7k1RTvH8pQ02SxavztNV8a/B0ENwGO0MU26DeNUTt
TXPjPDW9B2Iy9MpnXuUmael4ZL5uX7CW6gTnx8Jgsg05LZtfOsPzgAYlsZtpGWtVnD3VJH6PWnSc
RH1ci/VDVPXBfff0hx6dPkCfWgAwnOJdePDGbjk5ImsI/uF9eE9OO6cOd22Wh2x4ifR63+v7OQyu
nW/NdYrcHmiA+k0UFXuaoxo6B7BVINYBgD/Kb9Xi8I/0Ukxop9ySQ2rqLJ69XAfJsBL9uXMmEo+O
lomd1pfR9cR/LWnb06Z+qS1wahwe1rNBcHjW469L2mjbrsbGBswPmYVruwH2u2tU2UbeyVCsGWhd
AlfZAtOKPNGl0G6bpIG81j2U9FwB9CgwcG+BQC0vg6GpDn0BnqgqWHgLDDBRuebHvvFL1BxNEoQG
/ULB3tdKkeued3Aifz3Cvw1ifCJFWkEBTetQgJsuZJftPhFvV351yarBvQwfK95eAETfdnG5tuO7
LhdPaBC9gwfjN5GdYS97FW/myNxW4V9Df433bWWgUE1NByqDbZKxZ4P6mFdLjzjABuBCLAEIBecd
YtMEhhlOt5C1Orhht541/upkLzMHhBR2v4aEN7xRPmvKa6yl3WsY+MPbfukX2GW1+NgFXnVEe+i/
65lsL85w4wopCrPK4AN2hvk6IP8cy1wVWASgEoaRmGJLFufmjKGDyUKilOKZJ24WClcfTdC9OQIN
jBnr6n0BijJ2wVN+DerqrMh4WarxRMKVvS/avoO2XC5vMxrhdH/VcPfw7/Ob4+SQvw8hnKCDAwa3
Q3SQjkEV8ff6IcS60SsHOvGjnR+KTkBDRMZA0FdtWflbUXn+GXhOmcnC6V9H7qA+jSDEMi7n4+L1
9IF4r4q0+C3hiu7vBRV0gf3e+zWWLQ7vARJX20MZAWmv+666tqUXfXNJz4FN0umAjsBJASSZk3JK
gBKzUjenEpuDS1PUNlgGRjU8Bws5NkAObuj2sZUYe5159deLs87ok40Ozw7qvzPYMUvTSX4Cg4QB
89D0CvZ7oNT3fksujNvFAeEI7bJ6tnDdyQYil30VPypA7q7eUVVmfoeISJz34xV/fnGlEP+Ptuwz
XhTOlioRr6EFrgiLd8RnOpg7cO3rbgKDPdUYMYqe+n48j4DkQLl4/cuw2sNa0SKd2IrKsw3bxKnX
8ZU0DT+O41Al//5p/xPvx1N4MeKQt/I9lN9bSuuvzUiUB2IdWQCaw/Y2rou4Yto3GVIg7yZb91dT
i+r+sJupiZ6B/v9QjvBuZe9P75sIKrrQcoo7YH8xuJinZoVwRSZThPHg6vE+kibFkAqysECKxtNf
FZXOJ0ntnboOZB8M9w8WZ/9lrXEfpyX8n5ai+w/F0aPIQSMKgCcUwCDbI2B/abRCQCuy6kL/EaiY
w9VHPgiqoEVqBnElEGTf1+IN2SL2w2fqtwV4mSz10R80aMzSm28+B2/onSmkqDdUkFC0Bu8UdNX8
XAbhchmD9ZutObmhVkAuCAhRjPKt+Y9Fnf8KNwOA3U61gquCM6NxfMIvwR/moiSn2pUHl5n2OESk
FQlWngCr3mphIA8p56S6FlbVUNeVP91x77tJHiMdeIeIlvVl99/Q9Qcg87zofeQ5ydxV+o0uXfS+
FOGnQBNx37/XSPskKnusCT1HxTp+GdCNJrZr1XUJTRXr0a2SncAzoXPKwfln7dqjcN509XmBpSqm
ECkuUQ/PpTMMiRg4yR50Qtux4B1M5Ru3k7xUrDLnhyQiAyGfKqux9A3GOe7AmiXuGFd5+cobYq6P
ifdQJdg0gd9f4TAyWbr3MKzYOaKOSnztXwUtpnNTlvNxFgS8VnCZV/0HnVl09Xh7yzdbxS+ePPEy
5rI4uS25AuoiBx9Q2mfEw/xNiIff9UG924EbZC6mF+sDZS0hWuwcAaWyOWrWAlAl+Y9/n5Dhr0AB
tpIQB5zhEWQI3XCc//f3CVn5ix7b2SkPj0hBWFfkGQphE5cLCqxhylsYnf9zEaObuq34quksbv7E
wvcUUnPfp26ZKlqGnxhQpZgarzyGzWh13JAPy+RNF+KAjJhxwgBQLnw8UwnJFMcFNyfNGwtXl5en
JqxlHGhrn2bc04vte7QgMrpXK11OK3ee9nmy7/cdHVLw3PTsStbxRLtLmAqF6Z0XVXh2NU+kU50Y
7P3nqZpmoO3DepybGsat268HZwnAaRfGvfR1Gm1flIZHCcptlsKZuOd1Fd12bGwWGjEwUQdpOCOx
Nqrw9hDpWzwT+4CjQ3ts5+7vrl0aUKy8SHpXMESRBlU9Tsv7PxcX+v+Zlii1sEdi9cTj4tBz//2D
4t40wmUJ9OExKEvkAA6S/O5p0h6jDvkeaoLXqPbKZE9N5Quk7JCiCAH+NWAn1ZydvT4kB+1R2Mw9
8nj76sQ7BDmrtYOKVqD02oNSHQfr8fg5nTMj+xUajmHbF3HkCDBfAA52w3wPm1i40y1pkrGN9BMZ
XHvXo3MSK4IgRsWkwFjqlqI77Lm2P7uu/ZUWw2nAUdC4gOysV7RO0LIXbM8cBaOu6zlGEiV4TG/C
2/6pcb9yK9TBmfUCyGSY3ldmzQEyQ1ic+mg9qJq66SNagBbt3q4FuypdoA16e7gPuYMtpuGheYFl
28bWh/wUqbXeJtv4toT4LEmNfKlZtkJj9+VAOLWnvWh3u7SDO3RHfbvczdqf9iquhdn88sCL/RWt
2k5nSrRPrOiTyhkWmImEH3GeHZxzNIKo3mZSxEELcmkXrvebUfjqTgGDqt6Er8LBiEfd/7Gj6hjQ
StzRfwlWwmXodMZa8FliHpzj0lg0yfOMZUQP9PujvAg+SwjTdz4rjJGZuT9l1L6sepBhm4A69kWy
M9L9Zr1bRzz+PGhPyxlW5o/a9h2ysj+g5iB9Yl1yAkGU3+Gee4kfOvqztMOASnelJ1+UNskb71GF
OY52s5X6C7BKWyQywsBK90G1X3beYK/P5lBPGV05tOsQeYKLBpJIeHEYjQ//dOifWgQFdg+ERm0b
d3ME7VqV6ZKX4dPOG2takwQGHT8U5+4EvBT3YPWBPoMI/mqjZkzmYlFJX87qnO/0eud8ld0C9nxD
GwC5Lin6xO3Tb51sAR2Z5NB/M1tUxxxJ5Rt0HPdI18HErk3/fd3dC52/trU4OoripNXtOSPbo3y9
X9parnrE1hBiyCaNh0+dOgPYsFvku4l9QJw3TJ2uCS4DhDWkbo3+MNetTMCRhh8b0jxHFhKJ7ui1
3C6mHCk47Dflrs6xK0rvg4eaMynVI1NVAqG6ooQFaBcGNkry2wJc/kr4hPDBJCHeAtf0jmbTphFu
xyrah8XPjdLk7gDeBtC3oxFkiuscyslCaI1uPAKlX1v3tNdUwxI8ew20d62jIR64DZ5ssYJOKkV3
aEcirnCfMdH27wgFJyWPUFewYv1tnADT8gZpolO/egBEnOG72jzwPTK3v/LaEUByHQbwwsy3f/8k
6D+c4u2jwCGeKEpxjiTDYZ9/X1m9YuYtcZnIqpm7cdRO8klMvnzi2yX08uemCdzz/r70yuKpRmg+
CXPkFYC9VmAZ6vZsV1pdPV9Upz2TDornh4QEdsrzZU4labp0X2x7G2HLCCrs7k1d5VjxcpLZir6K
pVNxoCz/snePA/vy8EYQfQAgryhSYy3cD0hf/oGo+cc0EnXlWMmfvBx6eVTVKakQHZdTz39zZTIs
jf5oqFVp7s8R+lLnust+KzIx3LfhUyD9bIBunVaOx8+o7JzjI3CKbTlu+acJx70hVywEUGrdXhjK
JDnVp2g0Ez01QZCuHk/I9Mfkz/YWIRPvmXp62veRh6Clxs/NqqNU7b2/9oPv+zf1XM2HHUHZL+XS
qPPeoRtlq9vkkyGLgnETvyqQhFtAvqkUIExnASjsgvyVoBse4dBABQdeiDazApB5w2hwEMNapQPa
G5yGsAlg4Qx1AW1MlNFRDJecsjWRg+oQHXCxq3hViSoXIMiqYMUMOjDxWqHtUGiN78NkM0TSo2dp
xzzuQICd2rKdM9rOh2Egc7KrNbQU/eGx6kZ8OkWalkfZWfGumQA4D2Y5Tv1cv/AA+SusOvpzjdXp
ttOXTpRX8LQt3NzNA3Vyh356lBfD6sK4XOySKZ53zzYM50vZDS4yq4j3uQtgkj3nNNjwDchQfWbO
wl4DWdHYKwbn97pdkr6v8xhNVotfh/pXWfXzAb7PH4/8FEHo6T/ifThUDRPlb2sanheAo7g8mAE8
xPL1y5pmplogiD7agxRTulvyymNNItpVnhvpfQLgHpxFvSL3XgONdYoyabTzMy4n0IpSn6uzr6cS
fkex3CcPEw2GQvDV/SFUlUZwH36sLb33pC2+rBii8TpVV7+NyjPSvP67nILVl1PI4EUq8VQqr40r
AA3H/Utn6ED7BjM58I2PYmM+Xx5jFcbOcrK71ahbH+O+9yPI6KpE1L6u0z0yYbBVnR/RlUHy5bgi
gntojXFjNYDwE3lO33w9Gmx+Dbni+dXs6skyG7tRXqcdjuVVgKyZl0qw8LBkzmYohhfqDRjOZDoG
A5w1veVJ2Dx/o3U1vpCoh0G3Ih24OThk8SH9+uR9sKrpPfSdMqGQyGG2BOZ9Z0ADlqQxT7ItkOGp
kKBEog06hjnuBxI4ExK9VYeydZ9tU4XY3p+lB2n8RyjOqQKsMpsgAQYov7Dt7BDdIxmvNGtOakFK
zV0tfwkx7bRiLcp2rNRQEOR9f4VMqj6MMrTYiEB9PSbGaACNbJJGX/dDjGg4aMwF2kpIq3cIvpUx
X9mPCOYXqGsCRrYzbbZiq0Ml7wAA7d0XYAFZ6eJAExk1wV0UX4dV6vcNWnwTLjNGE46CqSf7Rehy
TGzjFvHegk45+ijTtxGm7+rjNs7IbG6dYqFh+z8++2CCWlLMNT9MSxTG+7dJBCT88bv7QalvRpgX
6qA1wTEzCOWUzQvigreyoAoWh25/1h5D5fET8gG4dYNE2TF6N7OWkNU9hGr3u0PnkqU4zaWL4dch
3VC32O33AwZY2cLKE2NzntdgBi84shioQPlHiToYXWVWmylG6EtUGTaJMp7CnJ3KyYaXR1FbL6C4
IU2U33Omv7laN3Fwz1WEMIfKtXvbwfoFlrfgit72fLpLWZ9OnZ0ecXXo39O5nouzE4pjkZv7LkJh
S3fupoedNPjXHWWsC8tuWlf3cpyAXmyZd7/oz/5IjsxKzNrSm17AuozHcjLtFUvpzwvkNanjleeb
+4eECkbxkJjtaIFuKBkUnuEkdgZj8OQrQVLmGtrirBAzv/pydtIuWN4eyx5b3Oe1ZfWl2kReJVv2
OB3u/+y2/hFUxvk8eDwfYspotoIQBwz+vSSg6PZaQUs0S/4cnvc05AO7WlbWxoPuafaISJbWT0sm
cDbKvqxZ5xZRC05jZeLqOtK5osYiCmnZ/Z2hXck1r854TFHwjjCZpyBMDoZFuCXg3/cTZyrH4L9Z
bFtidUH0VY7Wxo9ijZOuPEPhOw0Ln4EHznP11GrSxGBH9ZGY0s8iJrt4hlX7ce69/iYD39x33XqR
fUwVzREOZOabABXdUORtFm9FHdB0839F5H+VdWEG4FBab0spQFqmv95B36VNBQBzTdbekBRqQHjZ
L/7/vtq/ZGC6mnhslTiIhb2IScxbMGl5AQK9xgVA8wPOocFxJKR+/3BUWh7F6xAgkVM6NW5Uoc8r
SuKB6vm60xv7pV/vxQxB5zGJpWjI26TqOtnOC80eb7aup09ThyNUloGFhx77MJb8pFhEyOOBsg9N
flEbzLRxJbLGMSxrF370RK3+qxf4x73a6n8P3lYUIqDn7wTHX4XDaOx8bFM82WKLsLsvEf2j6WXt
JN00hUlHhjwD1zzgXCOgCItiW/zEOT1qBbTlqZiK/MULlu+72Tq5vr4wPkQZ+gBoacK8U7RpbsRv
2udxtucIyYJkIsw/5tph/4+wM1tuG8m26BchAvPwSnAeJYuSbL8gLNnGkJiRGL/+LkDVXV123PIL
W6TYLpEEM/Pss/c6T5mQtx7h9RDN1n29Kzd/Vb0tsnPdluH5Y40qR/WDULNUq7oUHlwRR+PTS74s
/QlQRsVZM83Xjti4b+ACoiQfuK7nm6Yu3N2YD9/hNdWbSJcnra0kRv5cJpuAbJ4PKmK6ptMwXWPD
2C2BsymuPtWudP2PQpEuZXtZvvRWSIzEbuHo/Hs18FsuhPnXKoqYRbnBeMjfrtvErYbWdiFifUTO
Gy/0/+5oLT8tN/nIUxKlHVe67M9L5mE54C83RtCYKydo6s2InH3ubVGsPYWyrXfDyzRgeLCUyNtJ
fN5La4/DsfEXj8qY5KelLq/6Yp1xXV48DZNfgIghRyNc5V4c7CPqvMWhLTpbvOBUxF5R9tZJc8Wj
htTyhQ3YXVmpx5YyRY5foKk8trYu4SgQkpzvjbaWfYz//H8XTeNXoxFvHazQZaQUJa3362UcdsY0
N+dMf0r0Yh1ZLfq3Te7MDrNdimz40BXdqpNxtbPRRMB6/Ue39cx+G0hPPi7OQ/YV9U2Qdjkqs1tS
rdL8rAVFcwky3byKJrsCIDrGaWKc7bHjOus8+6rk23je3V1PnskxUdEMwfSH5sVvziFeILo+Q6Dn
Kd0Oq9s/dwVRKRZxkIb2MvaxD/UMm47KZn4Inai84efKt01ulLfeKvH1JPVzn6gB6mjWR8QVPRBV
An/j4JVrd9GCct1SCbwjNMVhd+znqEBp1cNaGGay9aDbbGY+3V4FmvI5dtQ9NvVpk8D22DWpBenJ
iU0CzdxoJYgxyD0EfgwsgpkcP05c05CmrPTmE9ZP7GUBkT1WvA8J52P9iKRGt9Km7RmqBj5RU93k
af+kiYinqeQ9l4PcH75lv4JAPJJDzNVm0aLwYaTAL5WC22mDl+aV7fe9fCdkGTyZoDIOgYWVZwQJ
8hRKQz5lDlY+1a79vtMHer5B5NNBNI7mGLg708WNWhdN8+jUWk3xk9WbQXcOdZFln+oi1ra2Vdhr
K55cDj1VvQ9mfJNJwuAjOZimKpIn8IhSs5pXrbF3yzHfraJs74Fz8MUwkAhXcveIYzjfF0SUfTc1
pyOeVvswE5XmQgXkE92boSqQRnO4Ytai0Hl0ALMkwMgoje8C/+HDv7+B8/vzv5XW/P5RjqskVecR
zb/C2fSKo0VmO7Y/aUa2ngIStGMO66fKRsvPvPd//6/9Bi9c/nM0+KmFORTpxi+WOXAzel7orCQf
mJ02Ld5jQgfk5U1rGxjmdOvHWz4q9t3x4kdiGuE6SOp0B6NM2dIvqgJOiU1MKLTjNC2K7Aejj5P9
4nRzGvc+9c34cU8P24PlQgIZI2N4mOZEPwCtZpNWTvuHr7MzK+b/fBO5WMjXQAEy6IAsUeD/2XYn
uolTkxmBnzFh5LhkHhQOHLQTST9Af1DXQGisDzndTdcg+byHtOuAunGYWiOgB3OgpttRiqBVz3cL
rer3WWrTyNAK76bYw7ibTKhry10CjXJVlZXCvgA4EPAUOAJlPo8Ppv4zbqvmpKQ4kBy6oX7VYxzC
5eF9VA76VAJONEjEfLh9i90SgOsV41QPNaJGZT9bWN6Qy3vnMVIwi5hhRH/uv3YCEX772MY9jjRW
keJukbRplmWor+JXjebcHpyQNqlC3S1QIaV4j8Sk7mpLqbYLTOnDuOHmmu1rAmdUM9OImHtQ4QES
1Wm5u/w0Nn+44hkU/PvHNQ9PVTGczIOEf10zsBZ5qmiTgBPa2J+m3qzBTTjYH2TqZ0n50imQs6Rp
HB185bBcZkJW0quOT/VdXJeUIifI2DcqT1kBBHisbcqYdeJdnMW5aMVfjSX97gKgOlOPrew2+FQC
G9x/QLao0HcBXebz8mnmqTn4eRgJ1ISu2Q8AdvB0xmq7GjX62pON01AfI2WlptZILfQf5E8PxpIU
iU4Eklbq0s8y8Lf5WYptPTWmuz042c2YD51NP9xjR4ABNWqSa2rf7ypDDKulPl96DCr0tw0+3WxL
UzLhymmRv9pBPQtWoJ1nxMExNoP7B8lAEd0dCmLBtRqKfS8diuEuzf0PM2neDwgf8585SLxEbTca
u3i+aw4AAz4undqW3/OZnzfViBhLSZ/Od4Vm3AA72IcotZtndvH14nlqtFBSGGKGXixupPzWdq4q
+srq3PFYCmSx0FQPi+i8XKidYRXrRZ/QnJa4HSAVgBAa2U8tJX7dWZdoyl+WKGIbFMZ26UR81KDk
L4xDB6jAC0xClw0n/p0WRG+xk7620yiPSyc2MV7/fWl0fju7m4DAMHqzBjvsZb+iwMKicb1ucns+
P6L4kLx2XTN1zxpq3icrVH3COmJt6OBMFghPUk/9oXOIlRPGQZPO7rj3gkfFDlbOpPm9ooGAlZp3
CWpz3WlCHrNayuPy03Jj1oG269ok89280Q4hfbbLclPa3l8/xTbHL1hQ2j1MdkkaHZLUKc+WLMxD
2HnU4ENWPWhZ2x5sJzL3bK5EB73Y3Y+Vq/oNR7sPuKVUo4sisxBIZS22UkfYD83oxZrzvouLSRGr
mbYadmQ5OKxw1eQDNVMDtM+Zgp3mxd9ESSW7c+u62n0cN7pB01fDNCUbK4wHny+wulUtBKK0SbzN
qBeK37oN5nF3VG5FOz6ShPOOcSDKP5z0fwsxe9R6bGw4wVFtmGnzS43fZuYAAczk2JQYJsWRxx4a
/VRjs92WpeNuYpGEp4KFwq8nEay8POhuxjBi5xyFAluwlrCohvEzAapso3iFu1/u6tSSEcfHjSX7
4GQ4+iUy4+2yWi/wEzQwWmP/ObKHRVTcpySNt5aRnqfcc30IbR1y7bjV60o+RIkNodNuwFCEKlcS
Ueg/vBHu/EL/sQ9aGmFu1dThHeu6Yc775P/sgyK3TWlqpfQ/pCQ87yyolSLOQZR0HyyqysStE1my
46sbVQ9mMwarPOw3ckrzY4b2HNshGeRph1nSMz8Efct0+n1Ra5An3ZTkchAmfly55Okmo71YyEyr
CfBPhH/zBbU380Nhhi9AIDM/0bGWRnkjtktPzMytzaDieu7j4KF3HfhcpertdFhsMi3jndUBwelS
zdtD3KLj2QbxtklKBknBeRFSV2929thxfv7URO0+QK249hkxYUUHaxV8wmBWXho3emtCj8t00K1t
hENX9l52H8vc8nMJ9Hg+m6NqjH5pd4hRM++SE815SsHOuUV16ZS2PgeB8pbD3CGQjll0cRErfdae
+jCDNYOxVyQ5rdYZgFITaYKfaxe3Rlk7WvA1rkL3SnvE/YO88HtJa3G+wTOgq9S0hPV/+XwjGYzY
vmMEzyLJfWx9AIkmG/POUqx6SmPtSD2+R1bS+uNkVkcsdoAH9DTf5V20SeqiXHepqx1xt7dHjFe1
I4AeOs4zJ7WKLIwH6SXtlecBb9NJCNf5wseyLhI9BsHVjmtoDts+LMavTtTJzUD059DghsHRPEvh
pYZvU9jOQSAxb4pxaNfLwVAHL+PryHRozHRQ2rT+PhgmQbgeV2IV3HFwyLM+KoQW57sUhPofRCz3
V3OMx9RFLBeGiz+SOYC/ZhvsMvNkxJruu6qMn8osqH29ifIbsq5yShztjfySsgUbIHBdu1tlKqaT
GY/xfuicz7UhSyRMpzhhTGMfMwZ9XzW5d3UwVgMGax48ANTshONpaY1boSQB7N7sys1uZWVA50uV
AFNtBOkDC9VeDkp2Ebro6OnHMDor8RCNveQ8ZJEuRezqi0D5WhjRu1mH4Z4GLakxd86EO+nPEMX+
mDpApQ0tvoqh1+96GlS+4hJnlUX5aAfiCRW53bB9RofJsvuLDuM3LzrzW9/nX2lUyZuTldins6zn
ixPbfDPg8J66srB9l28e2mJurOaewalQvbeRKhZ2rFA2HOlcCG5BeC2HIiIXz0862bgN5W/rt2UH
yqEKHkazq49T53VrlO1NONfzRlY9/fuObf0Kr+BDBSxM/UQmCr/pr4Qfo/EccLwF75s+OasPguRo
pvE66c0NrgR1rduV+TpO0qK8MttNFTXdyVKk9SSKERivFj/0RmQ98UWf1g4VAeng3POTtI639RxW
jDqybdIYSTvNUUaAll9cdxxuyy+b8NhGSvKSmFPoK9GEnKPgbxCRQYpFEQU1hZ9G6uc0+7Eoma2E
Ilg0rbrR9C5ZeZ492/FiSA55C5nWjMadmyjlqS+MdpU4YLhMb3A+W5l24iDLUw3nhgs55pByLQx0
ORh+xte8q3YkJ9ofhTPdy4nI/r+/y78p6HMiyLJtBDSdHZbS8Z+bijJSyhu4UP7S0cDuVhenhQ4Y
TA272zdL5rhn55sY5ypUcWwCBL66FZTv4xTX8THCMbBKU2W4ETMjQMewn42h0YPuJw+douHdhv2I
JGmZ9Ddkll4Vt5kIcWBHDIaLsBOstSjLl8jwDrMJBye4rT57NfyyBIWfg1rBLu8qYC5hzcOUml4c
tqZrUIxX/NjRWw4lj8V/RE+bprXRWB7JtRAfchhpZyt8baAVPLRukvwhoqbPQtI/d2Ty6gjnKqhU
HAn2fOj8nx1ZRfwelRb/sqgoIJaEdt3UOX5y9PDCc2HB96GzHQdnPMSNgEeQ1VzKaqvtrJFmU2Zj
O9Y6YNlD3vASjdMgRkqBUeXskYnssW2grXUcaLz5rc0KQ/+TX+23ao0/n1EHdGTJHKIa/BJ28rKE
MGcMm3zx2lhO32MHU4trVzpQ99M8eJG9lcL9otiZ1KHfVCrCSzg047nOVIe9ISa4KV3D55tc7V2l
wgTeVNpF8/Ju4xr7f79e9d/O8fy9TBFDnVY9ImW//r11AmVrGvAMZTntsljiZ+EU3g+6cl3uDH1m
3+pRwpfLkS9kNW7UxsX/GQs2IK8gJZ8Zu8ILBGtnFByXG1c10mNEkH0plaw4I9fejfZGiXN7m45x
Aqop0P6ga+i/7Vq8FI8WPIdMvNbmr189LzBKB3hM46fCeHQ4Da2qua1sdPo3S4Q3Ny6PQdARbC6D
ktJN7Z9DjVZcEibZO8opsKzsbQKrsW5bPC6J8LRDItFYF++OYmswe4M/GcNn/fQ3/Zhum40nytKp
73/Px+nZaPcCMcH/qN07XMYAk0O2x6BfaU2brnR9il8jO9lnzKxgy4iwz83FfZd6z4nhuxa7dCYq
LDJuTHqzCuNV1NvKfpHsEy8d/I+pAVTBXzQ33C/KQCa9t9LKk0fTpNZppqa8Dy29zaAQ4tBYyQ91
COReEKLd9m3xniMM34JcvBsFEThGC3BtRsmjVXfXKVajNyczI/x24gg24u7QsFlrZhg/yXWDI36L
KBE96kWr+EOkl69470PSMbR9rXoedADKh21cySI/a0LnVFjpqbEz78Gs0JRIP+KK674J2hfP0Hb7
h85R760TPmpdUT6XZqWvkiiXxzRwMDM55aqPM+tjtojl0qPkQJtvINE8L7kXEE7Cd2uQ+gBVFtAd
1ErzhtYBl56Wi12I8sym734y0/BVjFn5BC7vIaxa8qdxQaZlZu8XPelF5FU/pTDdcObJ75mlKaeq
5FAUQLn12yLIcEBw/FNMwhmew0VlB3Wz1arIPea6jgnGa93VOCKurlt0M3WAMmFmEnS6TK2nwVEi
IhFAl/OZJxTyxj24dahtSiWqdq6grWd0jr5uvdC6k3KyVnHsFV8D232adLv5aRQ3AD/aWDtvGq/M
T8lZzi2zak+cpUHYpY71FiLKqLsPtMzxvqb5w5KPzk2CpRggIH3o2F+LMiphMYA73leCdGYitU2l
ZAbDVBz1NuAwI7UerSoHfl8ZZ8PZmui5D+Z7NXHhryITzOJMpEJk7c4Fqvt+ki0chIYsPS0Cu3Su
GnF9Ao1qc9Rmy8Rylzf5lCopWIn5LV8e6mWwdqQSHz2nqp4YSn5f8M8OOeJ12eTA+Bun8hPNGVfm
MGp7pDLWgdnhWiduv4pS94c3N6mXvvRyQ539DR7sqdeRs5YBCSLlC1Q4EG5yTVycWPKqndkEzHS9
j7rQLk30J9pN5K0w3Px9I5ToTgu7WQcuTOOPNCIsfPfsqXipPqjddQAYezEQ5ImLvGP248ZMG5sm
NizYHBPOppR98skZvVMi+vI1Vmx9w9QW9xZN5k2JoE0kM0PX1dLVGHR9sA2b2Po4viml4ce5Y9zM
gpjd0nmzZN3tTLNMYFNZyhtua87hS8Q60euXCQ/44+Lm9dwBdTTIg7NIp9jnOwS6u7Bvy2yGITMe
PBmccKRjzKi86ClSSKAabaGTpImfAhTIV23oQWnaWMhMjvi2Woe3JVdLcIHd1inGvVYlCvHRqNrG
mpU9mHmT7NkUiLD2MBSbsRE3WttweifzSQGb9GJX7W2ZiFNlBgbjcTKwj8jhgaC9fbUcVD05VWAy
k7BbBW1ZvGRqCRpUVF+Sqo3WRaU0AK3BDEf4+f6aapGKMdqBjEjOyTARn8ZMQbfkuyIS4ykA4IYH
IyLZPx4m12rfLUP5Tr3jfGYCQ+gjkSgnMEkZSmmi7NKBWB9jjcQnUVbhafTkfSmR/zZCpHRTAIK3
0CS7lj7lF7j+9epDckCvxgKBCLooq3JiMsfyk8DeZDnUFF1cj1tH57LIumQItpaoCEGFfXfVCyta
4ajZKHREv9ZGom3QfAYQphVOZdkrLwG/7BvHO+aTRxRRqzTcMIZ6roLq6QPFkqB5HcjfnsaZZTym
hL/izpZYspT4JN3sS5GI9li1wlj1hmyfMRa8G7VHVyIOwr9QHcDbwRFf0Mb68+i2nNOjENMsdqSw
bLZ5mPd3xeSaZMSGsjLQctdmLcLvwAWqvczciWx+Cud8VhPaJNT8xrQAb09NtF3aW1wC7Uao8JiW
JqHgq2P2Wrkx6uxrbyqBr2IWuqDPtrdBIs6UTnZ0psa5q2X8cxhdIJtDW24WBmtuJ/22Q7DxCYwa
r3gu8tWs7p8DDmSC7jj2h2QrQ+VZ+8BnEOF872AmnEResbiWFlOsBt0lkhZeE0TevdIzBoHkU72J
aybVuInxwxQCHknOwhUWKiS4maVOmyzcLzQCup0lW7fyzFxJlE/EkktqpMlRYZCJbljJY0aYosTe
f/pg6xECfsdJC3Fz/nd6PqITFBkSBp4Mr2o4xWsvcA92o9vf3aF7HRKdbw6H8wkX5mNMeIGKjvZd
S9vsqKR9eAz77PWDiwAyGHsNAuRi3E2xusKq1c0Qd5zI3if0fDXwyNOZ3pM255wNpThnwI3yZuov
FFXyWuvepw71bvnPx0i6SqVjxJTzPBrYitdl8RHGGEI5Mf1liekj7WeOWZVIEbYdWgR87JipNR+Y
20ugtuY98X5aygSbdaZBKDGOa0mTzHfLMTojnBZIY4Bi5qU1R6IJzFvfw8Jmvsi2IiQbuYbw0+Ke
29I9uW7oZ1N5Vgt92PZD/E63hLacPl01iGf7ADCFQ6juoOnRSktqZ2NiyV6X7mzKrume0OdAqIYt
1vxsBQ78Sam/9Gm1El5i4qdUSTO4ckTDmX5MKn/xZMK8sVBppKrjQBVAZxtsmSoja1IRMRpqyM+V
hyTYaI62GbP5FNpTzY0G+Dgdfw36qIaiUmnRegBItQ67gsFFJD5j6wLdeVe2fYK8QVstaiIweX0Y
7irN7oEnFqeE6ICMcV1bpnIIbMc3zOBl6qp+BVnaWynfa4E9kEZHtB3ibgWF41uaFbe8z34oLWSX
+ltohw95jPO/HfYekwmU0rzBOKuU6psNuFMt+x+lk3NeFg+aE548Z0eC9dAyy80L+lNrR3fTHa1N
P8m3SSBzZRMHLV2m9yyf/CDXUqKlZbfKKziZWobLA8wB69sx9fhN9cmGC+TZO9DrZyWkCA3IUalW
NNC2WeUts2CKwWE76K+Dxowbp2YsRZ2aq8H+HtC896UXwACaWebuNNPvipQ8RAPlIh23o0NRlQOB
MRvriJoVrp2BprprGghRJqCBLFefoszPWjPc6CCCdrDDvg+NfgD6SOpysrpPaTo9ahTzpR2d6cR9
UfIKLnm4S2yBokfeKOKimYScWH3bh4j5bcqgvgxdcRtApzNO4OB13jqVJWVgUYE3bM+xGO+GFIdQ
1Y62cL6MRoUFgtcfBLRfx7l05OCGlOT9YISNz1pFT6Jlb0oMJnvVOf+UTL+aqjJ/mgqu8UaA6eQd
CyYd/pNfR7jlqsrcd33+OvAyR8U7O2r1fWKUgkfYdwUBTKWdH71UWlFtTVPsJ/hQvjE2IXZSh4+F
MQZq2va+dEqGaYyPtqu/Joa8Vkno3q0o+1Zj6F+PEhCXhxyywmVO1qR7pLe3wa+AOqTvG1kc1CJf
93M+3SauXhtTSIuWWsKlK1CmxCcyU5zLB8Msn5wAOHrLdjJF3t0sunp1QOgbQetcE3xRl0xSeRpp
WoPtAcoP5nIndTPCmVDOwQLtm8sIMWn21TrSg3aFohH6jChkue29n11rgxVvufp67bHL9e/MqXtN
26NnfdJJExOU5RhdMk6BliDJBIzbgGkVYg9wnZp5dkt56btMX3V0JoENMmtEV0ux0eK63DehPEeK
Mu4KRf3aLSk/D4MCyC5WM4iT5ZUuJl+l8oUxiI9tnrzrmqX7ndaUq2Q8CYWxIiwKOGaiYlhVnFmG
tnsumzD1Ld1+SxKVUQ7qCQdnBVzVOIKS6TNAhRP9+KTlDc3KDLBmeXPMls9/xFhHivQB2Oyn0NO/
MPtMrKbEugRaGHApMHiwIdcatNcmBdhPljveqsLxc5tORB8Mp8DRwZh4g7r1onjcaP1EU7frn5nS
pIIRiX/EkYLJ2l5pZXAg8HGQdPDBIAlJoqN8sZMRyL3FxJNQ2BgFNMLJ8H7K8dwParSqrUpHSkjO
Eb6d+Vqoae050TUbNznB/7KGyqdX4s2pkteuzLaay6wcDejEJi2SB5GO0b61y7shYgDvw5PGy92M
7cz1ihWmBjBwSlENXnDE8EZL2ddV8tOKvM/g93BDomcTDFh7hDfXqQnEyoacWpApBsj2U5Jl80O4
ceRAKm/nJeUT/zvtxFREs+X6PjEgJLXobGJZ9qcIWCnUpHNmpRXks21F12edcmLhFEHeJcimw6RL
PwD5xOi+4ugWGmgeI8Aj73rDNkyfVHrWkV5HR8lzVSsdWdAdlyDTeO5wtKFcQqMxxupqWe6mNDow
/wamlCoqn4up2BRZ3hNEA1/lWe+6KfSNFTMokNCYctTeqxqwpbSc5BBoluO3lPErIwDPZVbITUZt
3RXV4zhOAbUvgnSdK0fVZv4eYSh4MMADiqDPuIBj4zIZ8as9EvnlBJrvOztud22lDWtMqtGxvgsr
vcMRz59tZbwnESsLgPXYHzgQGdLqdmz8B0sT743Xj5d07H94Nl9SydAQP9Z4YkdvykQ65VLJ7U1v
2euR2NARmDqWcdlNPsJrC4YG3gulip8k0CDciGLBsYmN8K4XK1ePidpqMTHXPGDPMSpf98TIf78k
QceLyWgRrMFDYBP3SIzC6N0oCeBvs/qJ2TBjlkaKs67Fu8NHNbc/nFURdOZx5FNZqUmxx4DqgPbX
fA9CxFy1YzNTJdGvLsWH1ZZQuwNzT+AGfDAAQEYvqjsCKukJGNra00Szz2w4yQEgMrcR5QULMxMC
1LdIRYlNi8JHKvppWeH75Cn+aLb3vlLPlpIxZG64WDJ6HlOHFvjwKWv0O+o9i58Z7aAQgsvTs09w
Q1J82yQWe9M4UJ2NftKn+jcdS7arJ8pzb7MIw54+6m6QHxud+Ru2TWdlyq2v8SizTYRIv9VF+NgM
ZvhKth8thE6QZ+Pot4vqa8Yfsw0s440O8abmzyewY5arDBuQrY/IadGZ3tdbJBltJoanNsCw2pVD
uc7Hji/c8JmysThXecQ7T0SesNuVU4WzHjOmheBJW2WmpvhEGdq1IUoq4fxzP+Xup67rkmOtmQmS
SDRgaNaTqz7fCDC060nlW8Hq6F280o2OXRWRNeLehOrYJXF/aKPE2atctiHlN2BLTiN2run7oO/A
bfOeeg4LEPXOhnhMflDiOD0xs2zMQLS6TnPJA5tRdyz1zOZS14RwGV1Wam9d7Fbr1kl3Ws8EONli
+2wj+6u00jfp9SdPLUkjRs4WX51eFe9TIkKIfL1Ymd48uUqZkXgEzwah7sew3/dZHq+BM+1NL2fK
ikUtpGVWvMUK3VzqqLlbM8EZYES8y3NF3xrz3WkqN0xw8qOgtJ4p/bSLKSPqMiOxn1s5VpfaJWuy
/La2mvBiheSTbVu3ngWzVKn2DOMYuvYAcqy2vtl6cAyDrnpR8CvvyVvEu5BZnJ/rWvFRh61viMEs
a9DLz96kRo8D555VPf8it8KfeZqNn0wBiCo2c7FZHp/aB/TAAcIBQBgbPxq67PDDZajFqQ8UiUZm
m76VYuRM8eqeDEamsiEG3rBO7MJdm5iKBzxLz/BWmwe7al7AbXavMi7zg/BI8kVT2b2abs0ICHaX
QzH/Nmuqp7pXnAdySOa9aXAHzg9PjHg56w571vJ/YiBLi8GDs/1ISIMpP3302E1ZfU1UZQ2XI3oE
8BY9Lo9PyTdFn5BA//sIdMWbK1tx9vRAoAy4GstAmTHTCR/EKjLC6XG5sWX6kyzMAP+++eshXa9u
zhRN548nzI/HGGbdKXWufz+kYNmMZXFSoAxxCm6/MCnH8BkfW+z1KZUHW3Vq/vyRqZrMJ6C61zC4
qvmbbhMuhoYbXzrXzW9jMhPmWbzecic8p2bWvqgSeHXaSROiSzC9aPTRlicoQyt8mZUb3RDKJatU
FdsAXbSuU5uHqFMmX9FD52vhWTuGJLa7schUqgAo8G0/WZcJ/tIrpgEA1dkrtAKCkY1Js8NL1Ven
GdodIo8Hf1UdoNFqtIutgPkAkyy3VDGS+hFXhZVnLuR6Ie9eYxsPoZru2kDtL1zhTDg1xlPkeepX
VkMDva+2j/TNtLvuYTeZH9cLFIYpGdJT3mvZ3ZPKjX+6oUinfZwFTeYPZTx9mZL63hRhjAjtbRMa
ZeEqnka+5KH4Fo6duTJLV9JpL8RG6jVwV7fvmMjXkWXklN/PyCNDQbdJWCORMTJ5AeWjbBWHsWqu
lYbbpE160ltE0uBD1geB4Ho285LrOpuq701irybdUH7q0rlWqj6epYqBNehRWmQa1Gg38P1STXpP
Vm23a60i2lqaprZzPCZIxrWCLKm2JW5vtz/0heWc02gYtoXmxo+WMuir1q712xB57TU02mqFJyX/
PKS4e4putHaFLIvPrVY9WXrztW7bfem02n1SNWWVVqM4ms38nsqcCYW1k22X38aZuzWJLiBPkNuN
vK5du13kPbHFD35Ic+XFUglvTUyN2jfj5PkBpJWd3aKat1W5HWnSv1LdVY58q5vKmZdQ4xRzlnwg
jUqYcP4FPFlGC2vWM/Watc7D6UHHybTrtM597kT9wO+1N6H03Uqp4vqxRqQ+IugMm7y25Ndcwyw4
PwMxzPEF7pBLr9gmQ4emaSteglBmj+NoN8zUIUJlInRBa6f0YyaL0MPwscCA/aDgYL9kE2CWRlMe
GiEDGpHFiznYxk1uxySrI2rKpNxPZn3X+8wbr60VptsSIDYhL1fZZRZLFeChM2hahaOCq/FKuBuo
ESO9+nnepUILbJeL6fPyixzO0zgaDCRkOOxZmW9MaSmn5UZy0TWr3HXns2XWrZVRRnvs88/9TLrK
nfyvG2VmXpEs9YgaaEIcDcLly1MWItbfz1sea2V2YrxH9lLj5may08R4j+BbA3YCdy5BZH00Ubtj
THF5QW/IU6sDDDn9uzTyT12uVm/uVHxXXKu+jgxWWYtgXNdmqXCSQObgqu3O/Y6CD9rw/HNc2B37
2PxjmaQh3fpwZIRlDuZ2edAwDHRl7KZd4mBe6lUbPmgJKnT5scYhcI7Mr1YFBD5qsVYVTvXgpH31
4MqZ+qTXP6v5ocmzyHaWwvg0unp0Wp6xPJf5AWIH+CLyYdEq5aaQlKUgX69dIt0VF5K+Lkg5blvN
1I8lO+p1KJp8XWp19BXf9l7nsPLDKOxXVNP+BVmF3gd+kHOqQjI1Ox0bE4PnPivedFueCkDympep
/Dy1XOd2bNUXnLXO2jAGqkkLtTADefI5558WbEjvA/NNCV55HsPqgOUJybzrZkjCexnSJVuewsSn
c+rExivDq90NfUGa2lmn3saybvz5HyKNGrwQCDmpjWM+d1jIDgKS9VYmTv6tPLuWIb+lVhRvA+as
HJoeNbeL8gsjoeT/sXVeS44qW9d9IiLw5lZC3pfpMjdEVXdvvE1MwtP/A3qfv0+c+G5ogVSqagmS
zLXmHPNLFoWxNiaXeGUFNpYlqN8l5DjQNuFTIcRwXDtmKzcpZLbNKEo+4HnTUQhOkcHeQLEYT3Ht
yH34FahxTwIwJ00hlPKF2nT50hqkpHnW87IjBVwUUmQ/3UqrDyOacUhdSQx4qEQNsjxcNqgY4hOU
h5UlbXozoZZdlk3rBv8+WnZxT+zMwkuPWWUjkMIHwH3NoI+RILpYDWbRv7KI8NZlWKNTKtJiTaCR
wRxDgcXNFPqDy6ZchaNr3JR5rQOc9EFXQa4o25FGS/HkqGolS9ihze5OvWGhygXS0k5FDpmJQyiE
dl82QxJYLHBlgrI61QkKyeLoXNTUzXoCN0zL+5pySz0uGzqnVHzmjWFJgDHLwdZx5dZqw+e/L1ke
La9bfgK6yH9evOz/z9PL7rLpqCNuKp2otL6eyjvL5/oStvG2FEF5DwaZeKxjIebUIYTBfD64PFN7
iPs0qzsve8vx5efhKYwrW48jbIO8XULQ6d3uKFplcfO6HPr7A1kCArduyaZZjimGfM4rlE3cBfnA
1eY+lRSe88jYqAQ3HCDXgIEO+9c8pvjfy/5Xlzr1u9mZiIKqbW943mvVEuVRMfPBPT5ew1o1fHjj
IxnAxq+mF+AO3RFjdDpz4q0araX5PUxNxsge6KcszYJnOQhjWw5z3vXsucnMnlu6gGfIUsZr4+a5
rvX6mdVHR7lM0vKYd+MpePLAoWyrZgbXBEX/bCOIigKaoPC3ND81YUc0nXImQvjXEOonPSiTnx5N
0FVh4VInKrTcC+i8oBDjZo9jJnmqJkLRBtbPr3CfPmLMDY5sgneTtI5dGwTdLi6n/EPGBXCWNPtq
sRdvSPMIkXmqrNtyPXoNyuGq0pX+cnQwAWRIsNgj2ueuFFPNnzl94RnTnlOhP7XNyHy1JWG7TT+1
pLY/40ArSaaEnl6VmDeUUelfLBnlW9VA2LEEqk21FRwbcEYzq0f1m4ybZ6/CSFGz6Rdu+Oq07KUq
mbgWZXd7dlosh9BDT1tR1re6p2JAtax8DKNdPEhA1bbu0BjraEYwFV5+UGPK0LEBgLYto7kZOD+k
zgbv16xBLnnur24swp+dU7039LhfMtZM+1FznB2koOwVbtHr8gJ3jkuIh7J8HrlODnCgwt1YKdoP
N/cuUurhz6SxxYqykfsIddJS+mYstmFUMv8xqCDNv8ROa05va+sKygVNZtn3UejwKw3kD8oQlA+Y
89laZEn66tTgpmELnJZNpBuwG9rso5CSQDU5L2YaanywXDIFtDyCvI1TzzgwncAHEY+v3NfSZy8T
wI8xKWrFSJSj/oKfcpivz4LLf+wORjQP+ym3JSFr5XWMBs6GJIx/dajtRn1CIOkiLYg0fZdXff46
lNCjPEpkKQFq1KNYNxreT9LnuE0JCJnCtE8waQKmDDmk76n9iOxoYpiM1G3sGeIj1ZTjhFHkpXWr
7FLaE+fufJwV6bOHGgHIS3XLi/DfjUQCuYqz0duCWSAeslU6CPzteFs2qHlxigPP33CPPQjE6E8J
KJanurwL5gFwSLPPvra8x+AYRKXlzj+p3nqPZUODfNjiBk/8v8dIfDzCM33BUUoHqLRp89uyOwTE
vJMMywJPR6ngpIWz9ej0K7rM71HrcUZVyguFiV2jmiRMGGa9ZlU67q2me2+EGl2jjLBbuNDMA4w8
vfQtq/4++sktQ1BOHcV1eaTNj+IBEIrlSs0PpfIUOq28em0irwEti+uyG/ddQ7mifMtA5a3wqA03
i57ATeQkVdtknvhj32d8H+wux2Sj/KN5Nn5OSlpWgY9kgVk6UlgXFKVHYdXBIzca+0Bn1VxzGhJF
pbjdpSS8FCZV48340+oQTuQKjwBQgKxwz1ecITmrXUcPi2wHStUR2V8V61RFTwxmelPyqIrS8gez
/emlYX5tRvk7S5L4leIYa6CiRcs61d8awUtrQHFV02nXKrCemWm7vHs5BdT6LRMzUUjAdERIkw89
olirgWn6mewwx2TKHo5pcemq4b83TT199hE1QU3DIaeYtUM+gquvxBhi8skMC0X18nCcAvdMOnHV
qTxBANIz+UrWiT/+JHKFb6u35JOaDqTyqe4/aI+LHBQ6rteub6ZdEZklZTxihVsKfG1d0hSiCESa
KxvFqMgZ6pgomDTb/eWJ5VjLQpRPeX56eWEbqpAklv3AyPBzU3p4IMKR+yos9ItOdCd9SENy3kv9
shyzgdj9+2g+NmTCW4ncNDYghkzGl/ng39eUrOXURlOPf9/gz7vMLyMIQx61nGbM3x9dnl026UhC
vddDNf6fn/37BjRuh1Ug444sHf6q/+t1+uCtmwDkwp+fml+mwkRAHN8ioizK8c//BU3WsAKkLddW
LbytKWrz0iIL3TG7uVmhMhxz2iVTflUG4+QEiK1Clr57zQjsTSG7gcg3sz00OsV82lgIAic7PcpQ
kOEnSgDIoKKnaY4YKBlrAsWB3Zo2P1hUOVFJfXNqSWmtHxgVvztPeevNGClDklk9xbck2DZd318d
wkVN7N/HKdACDQgEFkPdyuMdF8PIItoaN3nwu4dzeVOJk3ssGxNyU1t39dmuLZo7kT/qYf9EA644
R7r3o3HV7slz2uFieC1wuuGnJZNPBQzRHtO6dk8b4iRNwGlabtgnpzOHncSgCBDpzFgXv3dd5R71
3Ex8d0zrjelN8ezq8sl0Q0ohraMQZbNhtDPWmi6y24zEbyrQVGXbO/y+/tE0db0mSUJnFt7Z17zo
XgKC6btOM39kU8/31LTam5O8JuSbIaZEnIRpqjLS6cDCHo/ISLiiRonUVEe/ncJyi3pr7UjkU5i4
xcrBpa+bxHPliOFzY+yfMJWTwJpRJ0l1V3lxcIXsss4UvldXIVLJ0jyiq7FZK/Ns1ZRAaOviPZ73
mpR4lMwLN8tzXewiz4PaQx1BltlKGNNv3TCg9y27+rJNGXmPy+a/9iF1MtjPz/TYQo9/d20ncUiA
np8JTJn7BiEL6x6TwhMZNtFTZfIfKmNxJ3EhesqmTJ5Z3v55bnkVvtXJJas8QO/2ZxMGeucHXQRY
9/8fWx5h0RrORTP813GvAxzmLBslaGnf6g0tiP+8UyzDnJmZBcNCp1MYVGH9CHuUJ/FQaGQyqeWp
eDPIptosZ15f1/FjGEjQyOUNjVLwFYm3yTB75iGUzyfDsXxL0twmO6fcUAOhhQltGxNs9RRTFT2M
MvltOAQcEID8CIi9eCQyhNhiZ9uASdYqFOP4oLU3Urfsoh0owXSVD+NOuFUB15lrElI2mSdG797z
MXYvVUUyYNfkp7osbhNgsbMTNwAtEomU1sBT55Rlm/nLQXVU/33azhJsvUoUWZhaArjD/MjfzfI2
wKwT0hdeVJT8ZFSRg8cdbzfqXbxzq2j6QHDAetShlmGDNG/CyEXnwfEkoemrBDCnDTNGgQg5+Jwg
mJ9C7TUnFnAH2YV7GFaGVs/SVVjT/dWHsV+pVQbsq6cx4RX1dHRo8q3L7t7phb4ZNSrZZaiNb5Ji
HBaswaAJVYxAO3aEqTk/dAcx84g1kGRcXgWb395BIYBFNu/GcPvw/vbDiW/xW0t1sfUCRfxQJMXH
FohSW8iL+JaGKt+By4QnawChnTua/d7aBjANtCdn+MPm6wwugazX7qmYVDvEud4+8BK5KhF9R/Sy
XLEfSgeFSdrPICvsqEWr0YCYN3kdbsAthaegUf495A4aAVfF2bPySl0NE4TfehqeW1Qfhw4MGtIv
zyvo/RsJBgvW1gg0eM3fTVanzSadIYWVVWtHJ1CJQvCWrQqBj/F9PrwsOJeNpTHFTAOs0J4RNrDV
BjK1005/C3U4Y3GMIcHUk+aNDtdymPhW5gzkaMVzeExsK/aWmA30VPMuEs30tiTIWHRLaUOI+/8c
L3ITpuJ/vzxFcUK5tDkWSTad0OVOp+WRN0YtK6AMrdOYnwKSTv4cHxJDnsDfVrHyTTkSi7IR/iba
9xt2PGqbPP1h9wRYRJVrbJIkCbhxJHvd7ZI3kQ3viYBY6lZTe2EcbAn65INfHql2KakrS0oKC/BJ
tjjywpDGnKEcWz2GNNQRJweYCH/qwMBvMj+ixgd4qo5dOrGhx7GojNAt880lkZqdtFzF0rc8nBL7
Crw8Z7jYj0w9KG2WwINxmePiYCTvq/6k2gxiDPUHocx8Q9vObnozcBGx2iG5/iuItW6TeeJFDhj4
sFzQ3acsfsztfMuETjvEUSjPvVrJ8/Jo2ch598+xciA9OyDKBzYHRaGyTbwza/t/N0bWeucMiiKt
1Gxb9/U5y2GWzD4UO3BwcNbw0tDMH8pa/pPMe8vxIicSQMPhFSTcWkfCyXLPuKjO5G26DsNpWZfB
npkv6YQ5nQE1bYYjEWIgq+XK0IvpXlTdPwvbT5p8yEYzeaTYjy/1mLsn2CMfTAVNwJes9b8wxaSH
xNLfh1hmZ8tqoTnqI6eT1x9y1PW1qqiHJot3aYnkmBL6sdRs91iZwRtpL/BMXEPbxMKl9zzYJR6b
jga810KexZ+iIWVfzenPhUmzsmkKdB4xFFyF0K5D5PxKtPA5alR5yBUqfYk+7h19VSax8JNIi9dW
p38PffI8JC5RCjH+Z6EcDAEPzazUM+fFvin1a+5yb8uvEJRmSQ+nYq82SHKIyN5ONjYejXDUyZhu
tabM0TryquQJFLjA09ejrWtI9r5L5oF46B5tkfUnsNNlAht6wKVLMnrk6ykThMI9jGkjfFm+DBVZ
X5MtMHVb4e+0KdtDkpBpQ7C6WLUh7FJ4dKuO2IlV4hZfXlP7Iyr8kespCZ18FUX2ixpKZ9OFw64D
reFnOrmw+eAdooG7tkL45zpkQjym1J4HmiiudH9kVinWap7fQcmTkxULe23ESewLZkfQV8knJZHm
PCXg6zw34ZYYeCciUijxaRCUqFHc6pKsdC8uLiIxrJVe/iAvddjqEFfzguJrkseFb1eQJtOK1nsD
hDy2wzXhf08lOmWfDf9HyzhK2eNyHkN7A7vA+lGkr64618BRcV9AynUPGXbEZZub1CCnwsXcD/7i
3RVt8VbRdWSmlqe09tkFXPTUoo2/RL9wmesHtElkaZoHjA3PElM55N5NXHvdWyKw39D2XOc5osjc
USX9YvVieUV4qLAKG2SR2xMFA1noTJWbsN2HkWOvEsHUFep3l9BM9yYBEE11dRoLKFwzSjNjQQqW
5+CQzDsY3bAE1tlgEk1WIHXFFvSUxd1ZTaj+903utzXLelcZHl0rXo2wrNd1KkkVSekF0PFCy0or
4gRGbT2SjJrHIjvWkfnLCdMOlRcQFhALCmu6dgcFUE+735TADxLQdCjVS1EG/6g0aVYl7f9da8uN
0KjqkMexJsI73cREtSDnS7U1Ymk8zwjfCW2qcQYM1CwGVN9ViQxfNceXVhrNifLVysTqYzOZxcRf
FX4CWp9J8PCjiTwFmEKyB6WiXBODypu1mhMFawePlcAB1rnckGNFoELtlQR5cfhoXE/ZGsgHCV7i
jtQZPe7QlnaY64oNsobyib8j9p7L0bPXVd2Pfh+zHnJcNGGJ2Ovh1NxGm9wQEoolbYaD1nvwM8zo
mTIZvV9zW0ZIYQA1nEaFLiTpNNkqMdvPjvmdIZOrPdnWSfEYqRDtnYvCAjI9oEupUAQGFiR4hdJZ
IJTAZyL4wvL3GlgjVLyh686dWo/HIPbWoixYgcPyOmNdIQIn8Q5Aob6kMiMn5JyQhcgxiVnpExVN
OnfQFdtMdfqdZWrfBc2VizfwH5pITN2mMDJemNnGKjIubyto9KyiWigneA3XicH4FtMGDLKV11FN
bZWsfGRJU9zoAq4x0G4KGhG3rMSbozWTcoFQuSqq1qOE0lm+2zLDa1p9Ij4++aJd2F6sWoqtqcxU
jWh8bW2qOkaeTL58NjgtZsHmeI7zcjrLJAKA+nd/edRPqeKnlF3/PDEo6JdbI6mJwWo1v4lVMqwn
cdCMeCeaZoLHgfu6FdpKQ3h7DRgqzi6BtTalrqPS2VikPHOnUcI55IgF0N2ucplColRoh+qh9jKi
U646N14xxkMwMSk+wNDLM+cQpCrtee71m5Gb0UrzaqxRNFaJZtqWsTc3aGzEShgXhLN1+8E7msDt
F0dB0bg/a4F30I7daBVUKQixSPpZFSiMAUGAkX1EhDHM9bG0pmvVQJINyEFtiqQA7d40d0/PDD+Y
IRoKOGuSx7N7icgJOYUQ10mbbk3cWKsQoB4hlIp51l3S4ZSQMm8THUTMGKjaXvzB8L4zpgYbj8al
btTvvcr1QZ8KYXpHpwwd986M2j3Qx+qS9ThtSb3EqIUsS+RcyXUNSTVwtOYWJOIy8qp9Oms78iwG
OgwPpWLcn6iDI00XxEjhzdJE5jFEhgy+KCMzkyB34F6w7qx3gXYQbU1XggZD5tPRQfhTq5FT32+a
mjVCrbb12cJUcNbV4CemKXQSRshaLTJfIiuTO1pJKEC5m9LXsxlMGENS5NsK86AJEVCbHxWpXTHx
67sePXquFD81bNRb2G6AlkN0oNTJEfrC4cOkeiy9z4pW45YKBR9ZpqOzZbl07JTqVxDkDmsSr6W7
5XnXySp+d9pwGSnsP6jWI+JE3LTqiGj080Bmn21rPbn1mOytzuWrMRrjiUGtWReBlu0j0lQeBuu2
0LPvsVU9zKiBfB7oCnQAZDwAYqi3qwT7jYK08HnPbob61srYQTLCVdCEJFT1ikAXHjmol2rs144D
Z7sNWQ5l0a7Wx1tXZsZl2TRNb1yUpqrWneblG6xD/z5h02qjJzC/cDSrbeAwy11e/Pdnl0dGTSE1
MQje+r9+NIIBgXC9KDFZWgZYGyTjf950eS+n16+1DZB1+eH/+pVc/foxdm1f1OHvuCiGDROGTUhY
7RdQiXSlI9B4bz2It4KEgtnY6a6lPphPGBzjjRaZ+V3v9XbbTSr1lRCQIHjNWZYlXpHEy5OqrggA
ws8zOm9D7LiMdzk1nVFdBQW9PnwSV/RATD60qLlFXAatqUbH2syxRmdZ/pEXELYtNIgnvU4oYIGv
FNlWs6LpeVQzqjPtYB3rSj3hgvNu1aDqLzRpVYSyjXJcdivb83wckNFu2a1thTS7Blcb2gG5V2fB
Z4h59Gw3+W/688MLVXj9ycp3ZfQ0pm72AkEje6ns9B9XKP15OSQMtd3gdM22jhU+amIhclvklPj6
f2A0HzoSG9dZHWarqv1FTA8ttWr2FcQFidftoPpK195FPThH/MNrA6bJQwEAkZEhtAHWmK3sWuT3
5EJGTOG7Xix3upK6jygEBVMXyhzii0UqAnALLuU7HLAhpEnV78qeyVnf7IaQdn+tfw5aU7JO57IZ
WvOaVe02cwiuUcG/rMK82sGKBdtzcIX95WIXXNlO+MMJmFMSGY2cMaA9jVayrvIdl571gRl5HTXu
3tCj7paF7fA6A4k6hyYm+v5olznTfupSwjbLQffrCvNAMzD1D5j0vtWeejeVOZFCR4ZeXgozf6JT
dMu7ZienmnVzv0+62k9wKJXpdGy16M0WwaemMQPSSuVQluBBxXAF/0AyDBrmMRWrBm8IUO4trt57
0kD3tdQHIT2vtVfem/BpongqiMlaTxnBjU4MKLMUNzfMHrp+7LicAZ7/A6bvwNf33TFBzhujWZUe
Y4mwWRmKfUEFKBsMzA13bLtbtVKOWQNJanrSigniS3VwAh/PMBB9iftspDmeBiilov6BcoT5AKX6
li9x0s/KE4pXFHt4T9J8sldiyM7GyNJAvcQ5FKXSrfaJbn/VAGwJ5nsuhwoctIPpwu1tsieLLVyR
K4C4e01F0sumz7CFF/MzHypWC9aHZTzZstjbsY7IvbS55DQWVtralOiInJaEE7tZ5b33U50uyNUP
daa/IjV+62IABphbtmWOeK7LPkLLvGu9PNLe/mEyYM6LE0Q+5zie+3b1lnzPTY2t1lXEHfaoLWBw
e09Duwq74lwpzsN2vLujKwdqKXOCHvVJC4a1d+irsaSOLOnC2e0Nn4crq0dBVpw3yOfYpEShjnjz
AqbyNXZ25T4w9Jvqjro03khnwrmQHYe4eh2YcwVNsDkBTftN/M6Ri/wIr21DvN5NTehSRYTA4nyi
UR3n7yUTZ8RVz31WM+XqWem7GreaQT24KaUAoViftUlrwSRbEa0YqPma2wvtyln6HFEuc2r1h1PQ
Mm7nYuD8eVEFEquMy2pVquYvDM/AEr6KvED3UiB6sxl9aCxvlIIFgmxR5DPNHVrCMLJYfI2qd8i1
eGMxAwRB5JOGQuiztFFrMbNJGBNTWxwrrLY56/YwA9DlMR329PtAuqMFpIFIIyjHKe6TMDi6n4O0
DzQBFHt6mrz8W5jyB5C1Ayq4dUq2jRzNC4bFTUULPOxofVnT/GX6ntXtkO9u49GmM2HS92l8YGj7
fMTBPKjk8siH6lBdHyJKJgY27u6FmwiJ2wFZMJ90aKe1UFm1xroGcWTau33yjQVwk5oQvQTPOpWF
YIXCK5YnhvPJLyN703TZjcscTicDV0Y7LYbDWSSXTI0fDqeLYxO53bm3JvTee0nOXMzytSjv+05d
WUZzkEZ/7mrzoGnKvtSTs+NeWD0drKEt106KFmhsvwo7N06a/qtSPi2UgvtKY2xses3XdQXyyc9W
175rN2XthLdyyrYoRJ8sSxAiOWK67PuTZ2cfdCsQWRohwv3oIm31hXn2FgTlDsB4wgoZxX+syI+p
w9ulozWiaPyO8AhuX198I0c/VDYXbd2gvXTojRsIosmgn4WGmEBXjvXD0VFqhFHBWTC9dG75jTJM
w6NCFgBfffsxWuOxwRJWeuXJ+omNaBtWw1XjxoTzK88inBRcl1JpUR6dy0LSUlB8sy0JN0mH97Ge
0ISWOwNGED6au1WBAGelh+Qk2UGQA7SIfiCfjmG4zYfpagdmjJUs5YuIjkVrndUaN4ITcpMAexAD
Iuzli+Xxb0i3cnB/RlP0ZoTJdfKovMp/CmZKYPbXbfOGrKI7FWH4Ww+CbSpT0gO0kFgpebXgk0Me
KaSNNoLzraW00deAopDSmCxfXUXDyJ9vpmvVowq3UUkgDz4XIBAHgFK4Alss1KF70vrhiyULQhOt
hRsWlH4bJXezVI6DQQa5W+7nu42aBu+a0vpujjXGUX+MJo4jh8qdnZHlwL1lB034GuopNjilee8F
6QzOC3Kthyo1b1sbt7S3vo2WM68HlgCjelVFKb6P5qPMgkdiM4VAxLExBNh0D9H/pKNjMnPxCQjm
WqGIw9efbXQ80gp3O6C5KwoHh4IU78n4MgPrlz002CmF81RScNEkyjvYUO96Jkc4cdAUi5bClWnd
pTl8IAagWkjpLNLF02hq71ZxZhHsrrB0h7hP8r0xcTb1FEVimt1OmV5N27ojjNiUxXBCuIZ9vQWh
QqVXLykMwnr5TnawFXYNM1vmVdWn4qbvD8BfxNEqGssu5IdOr5q+MLlxuW72leLvpFZ2xZ76oymK
f6YgvrvEWqxYZDATMOxXs8HmXHTaqhZms3LgORTxNVbpGvasE5vS2zRSanv4PP7oJc7Oytwdy5TA
91r9qhcz781KqTWmv4tIvKoOaH8jolLDhAonzVWNjRgnxbSzbfVLrUL4wvoGteE6xi5jMRkP6VYE
6cpWdD9k/tl+WBCyLBSKxkAhJUUaDWFh7OuNpmXbfujXGBIMgnOAAm6VUd0IGe1ELLZdQrMVY1Tq
hJskTrdIh81sm/K2CW80gU42msiPRLbp9HSbNskhtQI/NymJj2sRoebXaIYTNSxou6eWQ8cD0LLI
UYG3SFmKHdXqdALDY3KDFZWP+m8TDZqPhXdnmGJbZ+2+c4yN6HO+KSID9R1a161WBrvI+S5YO8Vo
oG1k0bIcDnqhnltj2kbxK7/7nAJ5p+GzVZURPGz4YGQ8jjAuR1Ct4WDvAs3YQWFhxNS3Yhi30kVs
GzvbKim3REZvKuKLdW5nwvWNctykpTyQmLTPcO72lDHyRHt0/HbNMLcR+gCcbH42u9cbZS8s5Dvi
paCWO3L7CNCmUxQ+hGlPm5/iTktmIXfw0nA2Q8qCV8Z7egkbtTQRjMabsLr2dEGCITm0KjT9STsE
c6EB70CIe4Nl3jYjXw+5AXoLFQ04XyDtxpB3IOZXI0y5sIdtrMeHCqDOYFdIxPqd5rS+mYxbJbbX
BSyRqCB5ihN8pBDVUDVw6huRyTtZE/nmqBvsTdsR7YXFWhlsri+EQ1EYrH9lb2Qj9+Azto2OoKJ0
d6VuEsXsboBoVtY0ZzluTEKiE0osTnKNc7GZAKWUuo3K2NkrHRjnROdfjMkkvRRIpChPY2ieNqbK
AiwjLiyMmavHm14M6D3UZxci6/x86Sj+kxKD4yzWWHMOmYLhORv9SskuaeAcWMABSQZzbU0vYefP
Vm7NOKmtsZ9NuLNqqvfnv8eJkj1Nxb2J3C/qzF1alQcTqEnaIsyfrH1ILjsL9GPvZAQRxiCf1oWh
71siZcq+ZMUgTqGZn9PePJVVvA9xrpDY9rNkbaVx8kbquOssa2dn0mfOOKdaj6SFCXeTKqofh9FV
UKuF7nBQEnXvkmFTK4e8d3zV+pmmo59W9dZSrGNKoqOM3QPXrz+oe6E0xzlTMOXTcSXTOneVGr/k
rGnJum3BrLMcbD/FqAuQ+E2U4oy7Oaw/JTlMBd+boWqbfFI2SNBxTClET1p8p16zmw0b1MgnC0Ik
CE8FVy3ih2WDi3KvlBmNrh7d7JzEnIAZPFSsushNjsIdPa5P+h4mvIlK3UCKcS62WRJSQA/10iLJ
c5E6gcQKEBMnzqWxxqdB9B80jXDYzOzEJQdw2TSatV0gHK0yRecMp4jI0+p9GPZNR5U/Q+2/ZAq1
dGpOk4XOo6syh9gtssIiHFX4AwpKq1qtsNYdgZNjUVvFQaMdG4MoBFmc9PwL3R6mspLMpH4M0qOV
Td+YC8dPivXKzY280tdUIAjks+M3oQZwyCOFhU47fJdAMZJQgpb3rpHDojeZN6PO/wqvCdZXjxQ8
UthqxntPPasABs5mH77VQ2W8WpS1ESq7vqaHCZmTnXpeYh+WzKBl10TKOE8Uf7ZCIQSCwOv3TBtf
LHNqaFtlarG12wutUII/l0+hqBq+AklqEhPGXzkNjnMo7ZRzyIvRPTGsYWjIz2YcqUdyujxuFx0V
mTzaMdmUWzCVo79gaQhwiPYMUBujNuW9KMjpAOnABLyMizWjDylzGvSCJcnHgVNCaX9OYEawxC2H
jJH5P7tgtynwr4WT+X+oPiJSU7SqQbpjCX6rFNY3uBG6HWZEk6GCJn5Ayf7Pe2U6QT65V69Z4mM8
aGXA3IENjmN02D3NeIbqDJANeFkyLhWiFP+zKYZuxFKcyfQtG1jEl22+mLPT5zCHITN2+zaEp20a
fTbf7ATNamBfvhJ07jpTIiYrc4DR0EJvLlTu+n/+oLFnKh61x0Abf0d5ZV0TjJe9i7VprtlEh9YE
uDzHsy8xjsujZdPWLRYcW0h4EADdVkNPRLqaNQfda7rbnw9GNu5vy3l1O3JvR1NJmMmwMR+s6vuL
noV7aCTBadnIsQ5OhRN/yZi8pVab6Ufx/Kx+VSnmXS0b8cmyaU2GCXovx2WvngVMVWFfTTyn+yU4
ZyHHVOg6YW6HX22m14b/+EO+iEbto/ackvt1HF20SVVohqUmayd+U7P80r9/0p99t1NTOKEy3C7P
LH8TQS8PsG4x9QzaPPd+ZNYRVsKF/tqOVwy1v3vXafbjYMydUhW1PAhAFJKeqmxs5IjXBR9W19lT
I6P+sOzZofkzqusBR18rMQwatd/MTKzeNF8bPpx9HI/eubfrX7k+Frtlb9lYGjHg/vIQS3ntq2Wz
7twRa0BSGW+QMYmhl/rOtcL+YeqPoZH61bNotQIj6s+o9FlQ6FWN0zIki4wy/nKcv/2gBlgFJWVr
bUzGW9Q3SFDRty+f7/JJc26yitURIuJuwMZr6812DMjuxu9uoiCaN4MZ0qNoEwulFzIYXMNB60e1
bpATjGth2dQDVgUddamfJwS3aprBGBDU1MLzqU18G8ALzKvGYjoj4qcyDV/SInpR2mhLlJC+76mF
75Df4r+sZqbPPPg0KeIrp6cOp6oKF6oiSb3ivVHo9IfA62n8eHJPiSF+bXLGYBPt05+YoNSaGqw7
lIc6Ppw7XdFka0L+IjKC/3wcoKV3k+94/qYnLSaDmjH2imF7V5Va/lRMiAaqPlRwN5C7bARkHrod
0WRzLVeXiXmhe2NcTFX+mh341M2Gl6jFiGozVd93AxyBRncoLFfLWflqZ4G+pUFECR+e3SiMYVcp
XdCSyMuAgY/KPZbRjyAyXYTvyROkz2OnTeMxhn/KzbbI0c8n3jHo01vMgp2IBAy/xrwZ6pBldlLr
08oicdIn/RbL6Tyz8dQCVkGJ61tO/BIjjbCpx7H2J6d1yE26/YiJxP/j6ryW21a2LfpFqEJqhFfm
KFGULNl6QVna3gAaOYevvwPNc66rzguLpG1ZEoHu1WvNOaYVnc0FbOPla2Q50bg3/I7Dm1uukdS5
5wchyzFTYoDrjjNHndNX04fgremcFhPvNCImjmG/LRFW3dQ7hzbOPnwEyvrCw7NMxrC9LdN3K/Ke
6DDVzhxfsUlX15yL/NpguzonLdKUptCLKz0Xa2PTUF1lfnmpInB5hILp+0VHdym7XRK3Jq0VJKdu
xK1qW3VLj8gcoy1+Ax97RZrxkSP/OzmV5i1n/Oq72XQW+gdXMYC8BMG/V9v/VhP4FFJs5bNsQ9BT
9ew+p93Ij57xa9vruZ2fy6b0f3Tegvwnx9zliBRaZPWZrqUfWgSQm8EHFuULgMh1n1poTR1vrxtG
u85HvKqyJcoG78aNX5ek94YyWEtuMYTDOWyefbt5CXXRnZBswVlObPRyy8ucLfpq0iJzqYD08jYN
o3tcvmOQ1tFUR4jR4B+YlU1f0pKvbDeo7ZpWK5g5Ne7e2xRm4R67BElbvOz4lmbR8KY2QxHt4XVP
2/CUQOUZQF2coVluLI5HS2eLqyT1fntu8Wdq/GavPo8uTYtDDy+L1qaMjiAWu4Ns+AhM5C1NgDJZ
fYqRUTOEWZpTk/wyhpY6fvlyoQSGaJVRf+VqbFe1XZQnU8ftgeAhvTw+LEJs8hNEYHK8gmE3Dskp
TLzgKFRiLUHx/XYCCrFyxmV2PVfInTH5ntWzxm8ZCzJwNM1+WOmNpumrOsmqU9FaJ1WuqIdyGdOF
Wfxhd8uV7ceww/v2tUBihnM/pwFaec5LnAXWSmRde8gRfgXMZWD85dPR1ZkiqnLFTn3cmIw0UorB
tWJ6Gr1hM1Kd9m7qSrRlRfRqVE6CYRJIZek6fyQuRSxt4LQEE8SlRhicwDvZQwgmbLoHpfExjbV8
1kvS1r2JvL7Q8gU93IlM87A/KOCVV7jGp04f9ImEoopoWDfawZS+jHWVnLrORF3lkkyKpRcFo2fC
/omC+N7a1JXMKNBv466bkwPhj4hfs5t6UNHKi2RhuUZ9M/5ODQMtgdV3e6yf01OVknepFuHHgqoT
KbE2UvQiaj0dgfVp5oCsbqinx/U8CD/bA7jG820OZEssdQpwwj9ai2NKa3Tr6i8PCBDzi9tr/W0g
PHWvloYHh610EJahNrFuUxbz4xRwQyqzsG/qvSybzGMCGL70qpvCHgDk7WEZLcugVor+ajgHvamT
J6MW5HfFWJaIfHPuvu0CKYhFfqrl6NyDAHEAa9yNzBQaTV6VHow0M59CrFP4aX3rI5y6iOn2z4qb
47UHJJH5Sb1LU6T+gnnPtpPAORK6rJsZGd/emJJfo110RxXclTCXPpAMMvlfaMLCVz0f4hdHFsgP
ybaDNBauugw49CrUIvMKKNA5TwMak4XS4A60KBEPkAYgNf+q3vOBDF5HmVqHIhJvqnyLgP1yGKew
BlRwkCwjZEpOT+pjq+MULbpDW5BjfVGfsqQJnhzLcp+w6y2s1Mgzf2aebh1UCROC6NEDSeoqLapn
nbJyZ8sacbbdD9FWQCnHAs6Aos9plf/nzZoOj0k2SAIARK1cYnmn1gRbEMaOF8PSmjsZIoQvRUiz
GAkiXUkLMoFU5b2k3oyBZ5xd500tQeqhix1/PVYMwOKJjLE1xIRj65juqdaM6DlpappxLo0UN6uR
juDZfKvFN46edtvPizpjCeqF6Kdf+yRZi5gaG2JssrJmoN5iMUYd1X+j/gQIdoac8dSZ2LJWFXQ8
NtoqOBkxo7exJBTY1/RXHSz52YylfXNb408UM0I4DPaSd8kR44aGGIf+eFV8NkobcIxe0OxFa97J
wgv29oSgXkUcw2nqjhw1HG8zZFJnfljYR/pCL6r4iAVWql708zaqxCnEF/eZFBpQdHfIXzIaHrt5
IkZTnwNBbWcxlViWr3YY6l2INgjPX9UhW4LPM08IeTw/hLefpNUmowCi9VSl792Ic7gqC/dmCrRm
5ujn7JOdA+wEHosXbGDSRjBbxFc8RcVTy2jhiE30GSFw/KSWB7uMvtWHF9W0ftvIDncUov5NS37W
ScHg06EYbtP2zFT+HZgNJ4iwuglTs28myUYzIJWFZTrRkhepih1fvuHcTI1zBTAERCB9OGfI6XL1
74qy50rjPJlDiocrrs+5HrxZy28buO+a3KknJw6NmzOXXyGnzYuj++nOilDucnFAzFn2NfVQtKRe
to2MHyG5SWy9ENbU7W11cKz6nVkYN1fipH18PmONQDpz6hdiS/SdMCJYr0usQxQDxDNbtKO5S9xt
zy5CVZ6+Fx2OoaGaZ/Kp+/faCeQbOGX+uk6yyYCNICf5DzeJ9hJG39HyrZLqnp0iWZ5xQOhP9pxq
GyMygisqS7CQZEYQviFeR7fAWWWE16JvJOMO4b2HyfCCgmW+R1JsspBoFRaNrtBf1SGYXHKPLk+m
r0WJRhG10fTp6EZKYy7Oz8Dj10QnJBvXHtL30CYVvHinujV+WRioMKkwKdPqg+8kgl6+V19Gp/6h
W37xNANePOAI+7Cq7MOK/U23ECM1BJgrKWfo1yEz9QYNwKM54FUGu6fVvMTL2qYWONwYpBrQTVgT
GGpcw9w3D+Mw0vTWzHSTUQqD9Mx2pG8eGoO7wE3aaIOG/MSWJwaMIv3njA7hYBok44B3RekXFBiP
eJV3dXSysN6mMAiePNnSKhPubfRbly0uwMJfBPpXFtm4P4bs0rSt/dq+9elICGpW5Te3lOukhVRj
vo5dWID+q4prT3rm4x82mQvXdVkWMycC6GDyUVTRrD8FlYuA0OvR6EF+2ISm9kvTe6gl4c9IN/jA
DXw5GTgeghrj4OiUgXGMPCfnp40CuF48GDlTuXxKwxK0gItqP0hes1yIO+oZ594UGVinEWxEvuxf
KFpPgUcEPYyd76KK4x+en3i3UtoHRNHxD2kMS1VHicYmyGwvEu/gOZdhufilXuVeaUED9RoiD/hD
YZCCVZX02nw7x/2C6CiscDD9XWl1jPAYlYkxmStv49fzVwfaK7X+pFF3LzpUR2P5bS/8a+oOGDoM
Uy79DL2GoyvWMMzch3ICbEyfjj4+VXM0YSNTgcIz4yAfinpFPCvSwk5uGBZ3u1BE2t3nblX1ThvW
n/7kW/cGMMbWZ8a2VS9TM2/gnjLlA+jk72M/+yDF71Zl1XTlvhBv4+x/ySmpr11SRtsJ8vTeqT0+
PJwU5wm18MFuyUAJ+tA6iX56Q1KSMbXmZIT3dcEIxQzAw/TSxGOzdcIcu8zcF/u6/1GPaXkBX3CG
J1Pvk6UdNIlvlgT2nhTHUxZq6VO8BD6NWv9Uk0UjiGA4sHsz9BM030UcvQVSZC9Jav0UQxmg5HXD
o66504cXMXfymDoH5lSvxdKODOzWvNAjA7eq9QdbWuZqDibUcGLiH5GdZ5KkYhzQ6Uf7YehTMrSb
P3zD3gsGymxfRUmxjQWSV7WAh66pfzGhdeFSO9Ch6QojBdZBd6dmVh1ZnGkyTllymbEJ7S3ZolZu
yiUnwSx2Jv23Q2ZqBf3ppkEtgmoWIHB8YjGsAEVk8YlSaKRl8CyFzDidYUvtUOw4dWx9oDfGjboU
ir0Xg9Bv0AEzdvlTlP0hbdr+NicZQOOOeQrHKndda2l1NAfJZCe1nrooOlszNba6LgwHLLFKsAZy
u61nQeYp7WyEztE9jP5IR5r7Qg/yvckvD/8eeBoI1fE6M8W/TTEV53LO68O8BKaa+fRut1b6koOJ
2RnQecDv2OcxJM4jpwFshybbQwBOsgsy1C2W/WKVboIeCrpdbNm/KSzqC9FrzUU90xxJNG+tm2s3
4rKRKcZGf7GVI7rFD60/829ng1NfFIC+jcp5frLbi619QNnbenNpXlUh7Lg9Fjw6tOZyaLOW46g3
JhISMP0g3c3nH41JefZYOmzBLzWEPsfsJPzw6CIQymQyS8v0P6ph6TTVocPfSz+5Yt7Yki4zUOG0
A0KXwOEjaYS2H0a4EPUwy00ZAwIapUZMa2o13gkLT5f61QfQVusEn+tmtcDNFfZ9WCDhmWHWqNpH
j5APXJ4eEqKnAZD6ttezYJ2LBjRN0Q1bo4269cC5ptkNJnlf6lRhFW6xmzshUVIO8qx1ueS4zWSR
zihKYZbdMSHtmHvkTzf534oEbzVAxjKdQnJ2yWIP3gvPhouvu3JfY0OLQX1vdd8gjXsaozNCk/88
kHQSM1UJv/Kc/FUT2tstx6+CF6FPYEdSH8QZPeycgdFGVKhsVW3MIYZ+QwkKHxb9IRlwMfpGAxNN
9uxwbXqPIwd0MIh9td+OWf0PUv2ekDADjXRjB/suhPAu6g5tdQ27QBJfvM4CCrrNoBURC2vhrc3c
qp9T0CAMMp7SxPMvCFDZ58xSymbrFSgXCPBoqGBYsOum6A9hN15aTVwYIVB2W/09rNy3GtE4fDzv
0quASI7HAjmnc7Cr78R2gWT6BZ5QVk0DOTxJf2PGWVZ3BByC3hxBerxEw8icru5fqP0+VM/AwXd7
sIf+1UMMNPDp3qzSG+6Jqe1nsj/eKeKXBK6BM6vfgSBdHjDKkrdqOFhuPWtvp9J4E3SnTvZSvtV5
cXBsv9hWM+YNw4xfif2pjlWLCxWbUvu4B7h6WNt1y1mrr2glNlE2k/nn0S4wx+JnGvfU0WM+Avad
Sali2QRX6wzveRXdSga7J7NIYEFS5m0DqTPJKGO8hXNxTt30d+8ugMsqWyaZXXCMRQM0y6zvsm3j
W1hjflqOoGVK06+lw7DShho2rYcduNI0pqgOB/FAC+MT/QbjxWh13ivrq+9gY4Y1t1aFXl947dGB
8l+PtXjF24tiM7ZWY5cvwW7Nl5+TH1Bjv2h6fVhLwBUMUMvh2lge7SHXFgdonYwbSLVlNhJ8ArH8
iqh8DIMRiR8WHxw2/6Rstatpnq3TFI/WUyitm93GzSkxpLetbE4GMN4Q5y7l7lx1F1rF1o8q0Jwn
mb6gOO5WWZtqt3SmX1NrCHGNEitPXpJcZHaj9uQk4cZzxI9W5TeS2PtqZGayidw+/pm4HLIBBnon
r8XpO4EAjdyyWD+aSVGGFlx4NKvMWiP0p/AhNqcyPPo+8+yo7xYXB66MeTC+Ga5mb4amFdcuFN4+
rPLhSEz8tk3mFP5MlN+A4iAViXFNtwauaZt9NUC15xnFp5ln8f3xfyLE2+qFDwcVvu85gjXxTP2d
/FhQiWaRX1WlbCQpuMiRUMY+3cQj4gVNx8qpTjdFXrdbzdI9pjf0Mt1YQ43HsWyjXjad/Zx0yT9O
BqjTczXn2s5N+4KU8l//WG20vi2osNP23VTkbwhF2BvsD8DSoBCWJ6CgCZyYL21iaVejsPwZeQRj
oTZyIM9xYgy/3GWsoG6HMKtS+AtLY84qcmwWie/+yDP9Ezus8w/6FyhRwntzp0bskE1OxCjRylYP
NRhsmJLusHoke3ZgcD/mnMDJGWTFPUvHYxdSnYlg+KmuTiNKmDLl3rhXa3bSNjWl7VQ+XsIdpU9Z
gscuRn6gEsMOv503SwZbu8OknnjDB19TniT9kl3AenmKYvmbbIp2TdiFsYuWsznRrf4zhX+7Er4o
9vA25+bJtmPO1KQj+Hl0rTmTPldWTAfNGf+RpSnOSEOj18QvB+J0YNhq2j3uovobdthd64f6e+LJ
ION63cQATvIyhPIR4jPXnHbnOzNdi3FeWaK1fjC4RS/n6LyntSPgpmFjdJzLkGSpdoVoOfnN+O7X
3jAbZ8OmP6Ge8SsktSXOvypWATogKEL+zoyHJC+xYEEA0isxbiaRYfmvieiIQoX2i26T0ApGLSDl
6wQlVp7gkF1acKr7JkdUOavGnkdsL1mPmZy4FGI9nYMG5vU8tXoO5l7QfJ7onBea/Ur8bbatsaMi
ctUqGl7DXeWalqIijRJR+UFOJRZLMu2CVeJaZzsYs8OEXQCSOrNZh+O7ujXLss4XrYqPj070F5hR
8MjYgodLCRnccJxzY5lY13SDpN3/Xl1qUDI3FHGlF4OKLAIWJzvlMoc1vsYHFm/isuzaVSzHP4PD
yqNOz9SK3oqzVbXvEiPf6Vh8NpH/ClDL+o7fECyJfzzMUjEpBsKUzt5LhP3qwPc4m2ULN3o5EUMh
LnaoyH08bpi5sWsgVVUzOHBMR0OWf7B+1m+6bqyZJXkv6hXbzQy0ATieejk3tPUAWOlbRHA98G2a
P8CImhesI+IgHNrSj/huyKsORJjOAkjlEBby371NPWPGjh1ALYijDvlr6UypkxMVZXvphvLxlno/
QUS1bruePAZHc89/H5ykRCHfVB+U1RE/MK/UH3b6bzH/UoWLnofg0X1N4hSyg5M6oeKPjs81SlB1
VAWJh0eWOn1jQmG+5AEZakmf5K9l0dOM50Kwj4T99Ws18vr7ECfNJo0A/wudeg0K76rTzfhnWYE8
aHRM6URm2s9jYwr8C/E3Xj/jQK0NKsqy9kHr9cFOw2DIyWT5rIE2R7A9InMbOfpzAs7xQx+85ghA
cYNce0I37UG7asf6JqOxfe7j29931NvzgFWqGNkY6ez3GytmjlYbHDmYiCBqtoR9cIZO39mlbx98
tFmbRLQgIlwEARY+ng2cHyiPhYQo1w1G9my8MEtt+F4ot+vlWe1W2bPzmuS2e82RBA5ANTY5xmMU
LyiPaZLZ10gDbiMdZ/4sHOrjUDTBydJI51Jbg1JIkDeTsCWkWUX/xm2rg8HJ++DHbv2CQzrfjVko
N1xqiFhk2O7n1KMv0oXUDVEAVmm5rOsisjdO5Fg7uoTitbG5Zio7/PJ/qFvFJorE2LGSh+jU++hJ
y7PixRPluhAQ0dWO2XpMeAsXvBwxI/gyB3nVBr99MbSiek8XgAd9sLGhE2ALS7yWgm4ekB4gX44u
GMQXY8n4sPcuZpJ5wBjJ5Pn7Mi6hxxIXYKxhLxGqo27xlqyao+rmV/zUJxhST6DM6ksjx/KCyH8e
5J6wT74r4mFongx86FGUGvRTu+ZZHdxcf+x/u4VOKd/6T6PV4QxfFptuWXw6BzVs35SMzwIH5Grl
4FUVhcsIU8g7Hi4IokSnqldOFYDzDM9qqWrUl1geUlqAeNngTKo/IGsWCALTxz+jxfJEb6HdtEUu
+bLAbDc5pkhW7Z5IAS/A8C5y7GNe++6Z3ZJpj22rLqw7TGAaQXJGD14HyXZsgMQ6c3dJBE2f1GU6
N9O1orRgYGn0HPObppNPBbNL3J14g2EDUXYBmoiezSDjyBc1ULDRff5tg6fx/Ktof1U2v0GVeapP
5ScqpfGcStFegy6gDZcgJaM5QLZWrS+h8e17GNFKCvsnORbZm27qCCFiSOWc9uD+C+M5jnV5r1CK
+Nn00skpPRD+xPg7NlG1cey6Fm4jT0boVFs/bMxn2+w/okHieMn68tplyavjWjMawLtcBjn0Eavn
/BlxtM+PTA8Ahff5oZlayqQC7vVlJvPVRMwlWjKfSJLldyus6reL472OTIfuLHnmo0Qeb5kNTvOy
+LG0Ews3HN8YD/brqTG+UIigF1EL1YhEaES07gF1q0iHqbpX6itYjbN9lH3whzjD+HHCDAjTAWKH
Kj9kc1GKr5A85YWwY1/ntgf8ljBO0CYPExnT0NxBvuC1Mt7bcxXyrdiv/ym4mJtlzYLoWP4a2227
y2um5yA4x+tjwc8NN3kZ5VweTSITV0FapEd7YRionnWJyZr4wCReq/fM5UeeZsaegyG8nergaxmG
skibqKErg4Y+S2zdOvpe1t0jjE4dPKn1M2xTJcGpOuK4Ab3/3QhpSoBjgdjhgnavzOwrLTQI+R3N
rgCdqAoonmdClqssbrf2cmqam8g8q2dp2s1Mq4jLrJiuXHraFrHVHlpi00kTELFx6JFG52n5HCzz
GdVj4W96TOEloVTQQANm5WbylBXlq7ruTMDsqzAculW6RH9xsDxwJwycsHgVRB3RHiUQVCUCCQOv
2Cfx/K67dfGkWw3unqIsEZMnKTiyhIGGwdhCgoFdBUrP4mLHVM9KC79wYPl7kkMc3KWlffBynaqx
F09F5c53NAnb0pyukI3jNZyU8qPG378L7AyxfJABTnDziUA+5BrqIXYMA7rdbG3+vhfhRHbtaaOm
FMlRd1li9RmevBHo8gzHONs0s0aHI6glQWzkNqo/UC/9gCYJNZFS8PmQi1kH8HD04oSjE/bQ8uAx
Sno8Uy8dK/sFQsHf/30/iJxkLWct3U8tJnYcy+SnOwAfWrYhG6DUGe4zpwDSCa5koJbrSSSfBFC2
T+rOWl4JAvPOrkWS+iKDmhYlllP6rPgaAFttjBK48AjAsEOFB2iQb+0k8mgTRAiWZ9wpcY8u32FQ
dmFMQ3DwErTUEDGzNkAR4oVZ1sDeHH5wS5WHkCEq0kv+x/2AzX6nhIekpZqQjV2j2la5Xb+MxqkJ
YnutvlSQMH0OmwQBohs+uyMRI3ye8ZR275gCyrOXewd1+nC9V1v2JfF75O22gXUWbhrenLaLLkie
7VVZ2j00oUDiXyOwrLQQHjR1B6MmSf7pJQhlADcCBiyM52UMEodYVIB3DMeOtvq5NPC/RrDNV5Oo
hgO0zJwOJA954RunnnZ65o13tYwAorlLNM8xvM6rVwVM/kIrgdwQF+HO1fWcgFIvJkLIRM1acnpp
6aq1b3Hix+TRUrSGExgF6RvrMajKX5qPD6bkuphQpF5Lq9+HUemBcb6GZu2/qVwoO9H/7Zak8Zak
lGNQ94i17bw9SMdO9sKMvXvrDnZynW1K2XEsy6tpayWYC8P9HMvwA+rzs7qItdZ/RjKUrMbhGkTJ
9NPLc/MoZ0ygQ+jqv/iu3tHv/FPHHg53P0SgyLXx9yGVzoD/wiZaLaKR3MXTzylO/6iP0qkK+qqp
3Rz0OHCeNaGnMP8q7wT6W6xpHExnZjC4ETcgKIqXvKgXDpGBl3LoiEKjriGyo/oiNjv/3Q9vdAeN
L0zyHJ4TJ6FHJOcnkUVAaDmOPZGtEhzUvaVbWAe8hiQs9VIslTtksZcpMIHIkIiyso0heh4zEjhX
PSky55Qtu9Jqdx/BEl9ByGLHTMt/licNiIkbq0m8crukOjTk5K7JFlrig4neK+L42Oih9sf79myJ
3mXQ/izvCZQ3K8cW8Sta5kPCHvFiA9JcMmOXWANSGoKaG1B9lJ1FTIO07X+p8HJwLX9CMEGr/BZE
9MbXaTxSkoA22BRO9D26mfgV5Dl7HIgAyBn9/hEf1ojsuXIM3Mstv2mv7JgfeckurhJ4MBaOKiN6
meeBKxOcMYYobbiawSJBCgdYgkxqTuj4YqAeIw2bLEJJrxXiJAe3O5V+hXsJsIxv8k1WQhJUW1Xv
gdkiUsBLyiwkuTbcd8+iDALG4tYf1oXuEBcuFq9lDJiahoslPOJ2suWRk5T3hJlO3wgtye89LsZu
0RuozVX1NUoIRlsD/BAfv1YfZ3t40cj86R6nGYhOVSr1z8C0tOdGs541I/G3plczk+NklhZT/7vM
ptykH9Lmv4dMLJk/uijurA/mowp3gUZcDEeQIRf8E5byPcSZcooseoSUYO0LMsR8ufnn32Qk5avM
ZvQWx8G/ESbm12BcZhQOW7KS8XCuUALpGR/cVddGLHgN2WcTaj9a3tZH4fnTdnBg1amEY+plPCDs
PrYo1iRLOG8BXe/b47hk93K6ecyZQyRQk72CT+rs55DRrBdZ1pZMMBahIkBwVMBYbMlrR4jKCEkz
TJ+w+bX0OVpVrGGrweunj74Nyz2kVbzx7Wiu1TZEoqpklv/fB7VJucjI9Ki5ahUtWq2Lhp2hwQ5b
mV7onx9LOIyh+CEMhieMb24Co59U4XUaY7LiQpJlVLsCgBiicQsrydK8UFMzxKCfflKK/UNl7GTF
0deAABsRWBYmgMneieMIzYL9Tz917Skj4XTlA8YrGceQN2LHYkfSNsd4cJ43uENYTRmUPT0uZxAG
8X5OUDbl0hPv9YDWztWj6aAOPRmr/qrosGnnpGgUpNG+48BI1lFM4nGikZODBJeEIHKxjKXiqFpg
bg5q7yXzlhMpFKdNXkljLb2mO3JscFa+p0PMzn0sneHL45jAt0S+Hh3/G/qW8Bb9ViurrJPyREMF
ASIKk9swR8EmhaRFbM/snpCvsfBpKAWcHj9arRRdVQbceSbXdaX7tOxdRzR3fKTec0DihoVmql9i
QhmDzqTblswIPAAjMJSk9YMUhFvEaRd+hEuySTYs+CkXdBwSLzpO6uPA6GzvC0JKHlLwvuq3ml60
u3pu9Ltcflzm2lmNPpk5aOJezGpTeThPsWecRVslF6KkjwBbg4MwrO92jioseSPebjoA/UWPOKPd
vSi5lbFREzYRYYolKccqC+8ipy69BnGrcwZPys+YxIzUy8kijYZP9WMuRv5nEnR2SVtN68dnyzjE
Lmdk1lFPK3jp77YTZ2+vJK0iiL2ffmtnP6WeH1ybvKgq6PTN4zf0UH/bfgp+zNMwKtodMj+NXtSo
dDlmXq/VMMlcJkrq2f+89Fu+cwJLPwFEgvrxhMRWYVr5Vs3w0oj8JNemW/VXIa0tIblkTR7Dfqiu
I8dG8vzMCniHp3EZ8JlqcSSeTYdY56XgdxLiyHp/wuqSB+U2A7qxEQbua3d5KGX30VQV9nCLcGv8
CvmJIc2aNiI+AXwcjxLtfzbksQRUse1avd65Rtrt+zwWx8dv5LFLjA21xPJ7pFZ46USdnvGiXzVt
TN7CKb4Du54+hqH8zpgG+1H/WiwjiWoIFncuYTM2FjwlDwKr7t6CGf8ypBrSghfJUGgHIUbS9Nf/
uD+YYif7iji2XHb1o1qcF4fWYDkIh6ybkhTryE/g92DCGfy0W5ezsNEa39UBWPrVwRWwM2BPPCdg
7p/tVvjrvHA5NcA6NQMpL+TvEYsclwVxNAAbGhuLiir7DIvEWoD3AKOUN0YzMSSXXv1lJlUBBrVj
Mmf7zaaYk5lirHO5vDQPZUV9HOY02/cCB5frgSFOTWTGywDKdBCYOhbVqywsDdcbEB3QxISDFfYd
SnL7NHX0Bhpqt5yIOJlkGIX1BMju4qN5tOrL0NsKvad+I7TvMomGzIjyt1YG2T2wdXEZFjb5wDz3
P72zuGYI1JUzCJQqJgKXtWutNNp2Frh71iXrOI58bLObi1dsHf4mS61ht9a8kQznUWTfkmzsGnRp
WzT6k4WjHKRcSMdMq6t2o/qSsAu2AbsSw2pE3yvVmOznq4c6ILnSZUQ1Vfno9IeU4/ui/GQQt6ZT
vs179l+jKu9FZZnXykl/EWtT/mKOhqLHQf3XNOhHk5Ti1fXaO8df/dOfr2jdF9kW4Fu1jzqya+4s
ckk6fBcBvt0w78qPbGy4q43cPyS5EZwfKxeCxZ9xMt8cjdKLdgdYKVM7tx1MaeAHKNPGbD9SaDon
ayA7hHOqsvH0PWaccTKzdZ+wgu8aiwm7Xegmkal4Bhjc/utq3dUX7fRC4iihflP0Ixom44S+Pbnm
2uL7MGpQm0uLveodm/PF+MvOR/znfkEbLkO3vJohmqNPEyCznaTZDlii1s5yU2vOOO1nuiuYpnmZ
NNkFMDIudPA0lxHD/NpmVslgmWmkA2rzpgcQBIjs5msuJ49u2VN/uvVMLKrrwbipCMrs5vibGSUA
kf9/C1TTeYCvicqtzsgHCQb6VxWRqeRuHR/njwiSkOyZAqculGU1U5AzGgQmbblNa73sfQRxDIAb
CCQ5mD2Mf6VWe5cmiv/1WeDf5oBMtRoccYHa/a1I0hMlQ3hSd78cFmpIT6SAUbtvDdri0+MGQdSD
0p5jFxjA01yk7ptqiMCkIJgtfh0i1kqDZBci7Rq650KHgT/Gw35u7fimuXrw/Jhaj7YUB2WRmKn5
gBjaNkE8OnPJXA93jlbLR3vAW3oE/9Mo4Bjy8uhXRpbrHZEhPNvzELyoB/6+u68IgQIzPGBPU3O1
nut+pSx93DvxKgN8c/Kzf9UguenZnmvs4VXP9TLk7QkIPNOlcai31bJ8JrHxGulFcvCkzOGONhN4
0umoyg0bTwKcXZSYgSQmJ/dZB3KO2SlVFHi5oX5syaqlrx640iryoykKVbkhSDnjpmTS9uhsj9pw
60OoXViSxbAYEXRU6jj0x62y3a17jn6MX7ovwqHfdRKfZzvpL+mYNeSPDnvIiquH9MfJ2Yl7PPpT
SQgmFIN3pnR4nZbZIV41CyBZwWRnmfiEs9uuGh3PFy6wn3nk9NehQnarFaQO241GCQJYG+DAOI3I
xuNoqy+fmXpoEmpNeumQcZbrPdCs+AacNqITxtQKQBRjp8CSq3Q5eRq9Vl604MgS5Z4wgron9Uw9
+Mb4n5eGr8EkX/5UvVcWBPq6ZeNv8jpKsbzDsD49elVuD9rX1nNSspYbCxkZ5u4cTzPxnM5JltF5
Lm38HgPzTtki2LEm19g3hichZ6OwesyARJYirXcNKDtS/8Z7+DgkaGlaPeVpe1FrW+puEMORnGKS
jJq3lH99AH0wTtAtP562kkNFC2tm00faQXSAhP4+QKfhgK5jTbGyvmJ7cfEnchIZLe8THj/LQWjE
nwhMumPTpkT7BsLYwNUZi33uHoX55pv99MXqKEPJTkBHjiOXQUqcrye7wm3l1SWZZEPxOn1Zw8Zp
xt8hW+tBKSr+jrVmF2lI7CP3D1rAzbrPfY1Wq/9oiNSY0a3dG8rO1zrKCJiV/uFRfzrkDGGa78Or
0sRaRfNahOzpyeLJywAwPA4YBB3hOlhEtH7oatuqg7sxmN1LbQ7443RONH6BIjagWbiae0vuS2D2
aiTb23wiXUJq11xIWrP0rLezaYbn2Ma8pZ6Ny8uJduoh8q2Deh/vf0BcJ5s/GeWWsUcpNdAEgf5S
FmZzUSV8kdHDdvJm86htZTFXhOpgjOdfuHjw/P9agpf2tpEdtazfll6WIOWkn6baa7nNwEHO2Pv4
dKjdobOCIUHjLAvn83F3pD52UnIS1M2lbjP5f1yd15LbSrJFvwgR8OaV3re3LwipWyp477/+LhQ0
0zfmYRgkpTnqJoGqrMy91zYNMpyTkFEJH/mBIp3mNp2cdRb3xoUK+ZqGdsWUdKATR46fdbWjdw0J
B+ZttMMCHqwLIPrnDKaDgkx8qzuGY/UHc8O4kyZbrA6AHebioTPyaC3n70VoeXcheR4Ms/V4rRbW
E4T5EEctWlMZW9JA27mQM3+jx9UKgDdgtxGnKgeVY/M27pAH6eSAY9rjDEK3iBw5cE2yZ2e7yW/s
VsXRZA6yJ94pWC9HqNohuNDwh9WQ9OM7a/Kb5zLRTJSJLLiEFBu1S+3N5AT81tqsjlr2AfTTT9Jo
LLcdvKEU3RQktkHyrpwwynmjP1od4RpVz1gdFrpdadVDEeqvGMnjYz2V+rEfMKwJUWd3siWDUKyk
eh+vBji5T8NEZaVkbvDUMUXcRZXVgUCYtR3pgNHVqbvn1AMM75mcAru6vBcWUZV8N/XVdwMScuIS
hlLs5FsUQfXaUrqcCHPAnATCItDDcgJVr3WH8T0in3P+ZlYsz4wKW5fgzDog3FPrjnXSjZ9CD768
yEsvRhYvbeOfzrDVdDTVbL8kihXPFgfuCfb3M8KwQzl0wRWGFbJ/JrjrasiKNyCegCtx/ewHB1Iv
jihUXaqJDwQ+k1tPpKnHEft97h6FUhb3sTnAx87w5HtVM6H2wW/17/hLI2CnqFq3nyw0cFQfTAbd
apWlUfOcpfpGi7TihM8jvc8TjudLDTemE18io83M8Mq9PZrFxq/jXzmBt3AAlfTetA2+tbChUHQV
8oVrqnEHtMCjBU+CgoRWhbyRzCgvN4OREZOGAeK5SWsC0hnMgPGghSHK/rs0wEHIXmCh2u9lxCkI
hcCU7dANrhXoBZdaQ8Yr9LbbWTZKD/kybzQTMVS0akJKezmUnZLceZjz6OU5HJ0PZkldu8l9forh
ODM0RbfAyV0jKCKZdbJNkA4bVl2IY0hHCI/odk3ZQnIoLRKpaxFdzFnPl5p1e9AmRnobTWykqK4v
rRa/QG5c6nFAGDD32UO9IAoo+1Q8JT+U86oDY9C5SiFwMC9HSgsDEX/nL/m+d4E3VMG4RTdoYxmY
Xf+cBZJ15lonI0WZJD9QksRqPMrVwUSO86/CHsWTLkBjBwl+zjIYlesYNgiRGtJCr44zOHCZak4O
8Pa3BclqFzk/l+P0Mh+btcNZA8ymi1DNBTqNlLE76oWJAdFKLDBdGkiu+UeX40G5ksZO/aZmzrMd
hPVFTduA4UaO0dwbml1u28NjPqoFuWKi+Bgs49+z5b3BDHaBrluAdqfxnFFUOZGHwwzBCBOlT256
sQF66Zz7AfGMUMX7UtgNeVbP2W/DJmCruJCF0G3DgPlDPY8lXDJa9hGL3XqA/Em3zZ3oqXipsZYd
C7cTE0VNIFDh+W/kRCUvHZp8x0zdd1wrAFgsMMh9VRtXi9S/lVam4mmWQ0OTK37B8wnuGJOorwLf
MFpIHYnjUD67cYRHvQAKQ4Px3HiM6QBlr/yccC9vtkV1QeWf+P72Ck36q0ITAjBGA6KlQLT434ci
dP+9FOhzdkge9I1KX5kQNSKROgcGntxQtNYftjQMs7WH/WxbxpCy8JtPzsERaCWlYcYFxMki4IDb
rexH/LJVqj7JuUUkMN2jHtm0GmTYOTPxWueto27occ9h5CZGL6MNniZdeKvFFF/raCiHkeZaZACo
Td0nhL89XdeQgir1sDX2ldNeoZYPTmTslYTUtSTr5lEADL99iUdoPc5Cs770vIXbkVfVE4Z7wtaK
kkP2zBzg7BE/pgNiIyQO3tSD5aS1JR/q2Tw86jZ2gdmNS7+2xI3biO3SGqKGPYE1pxAeIgvHioHM
Vr50rXo8vBohSk0pV0eStipNUB3LWcIJ+mrvcmzlW+rzc9lmn15pX+UW3HXeb8Tj1rHhWIS1M97x
uaIrHIIetQExR7IwkvWQfOak7Ov94HYro25Wjf7h0tn/9GhlbUeltY6tmpLnEoIWJHGl2nHT0Ovx
gLBN+BwR7EI8Gfs3ueHKC9kJnHRLhky4igmRZKapm78Kl0NpND30hn7mtJE+F+PkXCwn/bKrJrgy
Ew+2pWvBjDSaDgB0smZ0JAiJ7FiU8hll4xNGW6GQshgkz/d5VtS/FcWlZTW/qtwSRXwStbsWlCd2
fp+Dy+weZy3b5oV1lMoH5iXhq0Gzai0UuN21i66SE8R5IiFm6QwlvMJuq8PyOyywEDqANtkdpPm4
FUksc9s1tl331rR/ZI9QPuSWuEYkrqEpLNJjrobFOeqmCkRG90sWjZ5t1Oeit758bsL1UoKy/jKk
xpmyJpDZvtH+35KMOPtIRQ62ghtMPvt50LGLk4yEtUnJRuO+gR62JhPQ3YWzMLjWGNjjwB1odv2n
rLSmRn8xJk7Bw9/ez8YHBW7MIXRVUpfq7E3tOtihnI8vhgUAZkq1/NyEzktfdfopSYlu93VON0h/
PzAdccpUte8goCMe1owpDILIjg7R8Y84qo7KTOfEvk0KRxnSggPCsBLxxBcyT1uESgtWunZsB8Qa
0wL1sRvz/N71zLV8ldJpuviaXhzkumNntMHNEqASvuQbH/h+Kgv9KJtQg1H9owXIl+1puTY0NG7S
LloSsLBpRjpQw8itvO28NtkI18I4GgYlGcxK8UG4g7nx2BmPXUoksfAw7yz7DGr415+zPhE/ebkK
zfK7Q2q2rwwMaaku/pSzs1U+BNGgnuQAEqs90iQImlGlvAxJF+xaHRhsYw3bXqvdBxVRMF2RIvkn
XM5VZaV4tvdRmCGtnrDwP3pHPWp5DQ6vDi8VtPiXdvi1TO9URAj5ZDd/a+DjqkfbWikK5UokD3Jl
bbTv6vBVFnKQxoODQybTquxtD8d+fKhMBKslrSsYFrDc0nQtO3esnjSo5lBtzuhez9rcqiQJZqkA
pRCxi6VtslV7NJTz6N6aTxmSpDINcAMnE+xBE6M1FGaMJEHebaW7NTXvI4z7Ak5vr22HoRr2Pdqz
q/BT70rUNJNKcE9OqZcYbipxThCCcChHjyL0tD9KtwaLJhknBo0HgxLE69P3qi+MF6csjorQ7bfQ
cS7CN6xv7MyXrG7JZdKdTSeiajOkb1CnNyY+sqs6/0yBA2LFil2GTvPLWO1mzdNGDiW9pkHKh73y
4ipTA3ciGY/0363Szl8qgwlf3bf3Oolk+MZsd2nKNDGqo1Cjq4ZsFYrOf+bTsjsuh1T0hLdBoB6J
5SpAiWtgBBSv2C9nCFvnSgtJVz+Uum6gfptt2Rx5VtLkSryFTvIKn2waIIz/N5igbYF/Ls7uO9Or
toFF1uZyyef5tEc5CsdnlqSFlpHd7Iq59OgRszi3f9mD+XVzTEt9dQdBEJQOcXC3RC2agzMritOz
MBz4yrOw2I4VdtAQo4w/q0MssuVJLRnpaCe9q2+BkVJyVjr6265kfjMZEFgDD8gdCUtlx3EYusEA
oNjUK/uiVc1Jo/10kHLlH/VyXKr0ZVwzZJM0IsFn7bub5aNR+h6RtRORKR/07dkrGm23lEH2CCaF
qVRyyK05IGkYM1x0XqM8UcrU6/83yyU5mzQ+mizoisVZHzTzTj6U1ojiW4PZLl92eLtS2y4uoySR
UOWRpxE5b/5UYHduEI8eMvO+UHVz/9OQkM8KLHIrbURTJju9cmagcgIqB/49KcccONtsl4pPsdVo
/fP3khjWhe+kR3mtBDE/eq0RAVOB0al9ZN+mEcfPpWJvmpAas2aTh3ZHc1ylE/cmn8VNV+EpJMCo
nw3ho6qhdHQM414+GB2o1iTzfes91BKxURI7YXpYvKEGBnVjalFw6cImuPSx+TcBiaVt2kStziq+
hrVHvfVAhqXxLMcebok+h6XkXLpJvsutTD9HzRzRQD+OVon+ZgVB8xLHIUeWIdSf43p4bmcNIm2o
bhuLnmMMIfTB2lWA8eW1KM9uGXjuOo1dCOQuwlutEI+zH/zG+C99jrLHrAa9nul+994bKEVHyFvL
M/kendpu1c/vLc/UeNNr4Ithu0akx16WKSqiVqI26ZBxiI58jiF6R/B96F+rzjJX5JaRYa6I9lIP
7nMN6efY6IEGafw/Tlv5zCKolbIStaBO+pII2u6pJhz13grL5ZVtZOWak9I4InNhr0P8EYMnlZ3D
qsY2PupIcOQRqGy4bxih+Bt5nZpjTtk5/51Lrg2ZkiBTV25eVILDbFAIIRz/ozZO9lqjquaM1I5M
Q8c/WlbC3Zot5K0Pk6OZqOzLDuMjPI+IVtBUbIp4eps89OwI5IpHNUAeEUTElDp0O5i6opRmKix2
1YC6zTEE87N5iXBq47ORlwe7Pri4CVLxKmxEjROBqq0ihcCoGQhKCWAkECzJfbw2zOyUge6HzDvl
6QHjHVZatmATQM7RMFPbWbAoWL5goxj6e9NbBbPzmc4NiZK/OFLOsCQddHcwTsvHIlomBVTA4y4t
YRNqTanvJmGW7iqyTOtWFV/4gUImMXV4X8zPao9gCTtdWULTd3KEMwKJWc06uIuh+camiRBc/C2r
DvmjVRKfOh9s0TsSRiOlUtoE6zpyun2Skh9bhyD5f6hylTI4+C1wGpK3ydRDHLs5Z7gao/icIVul
cdzyU9XTb+audJSqYHiPiUYIhui4rAALmUHHQU5RC/VMw+a9C1sAmEz5XtjCxk1eNMqtGzRrHzvu
lm1y5m2hlJUPaYRfpIbjfjSr9zrnxGfOzS5X2OQHyyMidQ4nk6AghDsfP2cOX0Uk4ToZ3XSj/3fS
EMRBvp7iwNkXpY4xtrRMyN3lwOSmfQkM7UOJnOHe7u1v1rAVfzw8cSxkOBcQClMT3SIUMTypYjJP
hFM8FvQtzp3TPchhbDnnSclncblnNoAzCrt556qI/ALlLGfV4WgF64i0oqWbQQ7rIY96Cx4KMKY+
qyk4+gmeelxCDWNmPKuzdKNtrvKVR7Yg2uhZxYTp01j3XpbBBnMoX+cTX9a4hFeIccdc9r4fneIj
NIVNdhLBSZbJOik1z0LrYCIRMxenMeklctjiOp530Q33Agwm/7RVk2weAXq6NHVw6/Q3j2KGY9pq
9abb2KgXymKkfMrOXU1PH6yVspaFtj5a0X3e0m/o21vWBvV3odc3lQHbu+Yi0HWjtZxUFmpcHEqm
euyz9IOHSBs2/qzWj5zQXGmZcS0NQWvGNKMCEK1e3xmpexhciyOfiL4X5QkYLpgDUX1a5PZe+dWS
vnkbqmOoKMHlh7UGFqe/cAt5e28anqhza6L5CFXPrZzhUq3hs9OFoDiFVDNqDnnjvPXzfqxfxtAr
dzSLhq2lE3Gr0DbfuEgov4tGjY9MePuDFiVvuZjsx5Ckoa3eJki/qB98bjdK21r33Q96rnB3u9D9
wMeL/KuiPB2jpzrup73WANfVGW4DmXGP+YTiQIvUM8N8UPPt0DzKTnAEB4z50zpkvnOdXFACoUPx
q9h8CUVCbehoMzzeGV6zAPLNjERptaJjngsHFIODwH3WTE8dX/J9oNlbQhump8DnrWIWAYkJ8zlg
oIrttgovgvX88D/P+oEUgb6YSWNNoDJuxFPVYkY/RwFhxYlNo61WO+cyl+h1abd/mfbuaSWSAofV
cGcODp5KUH5vqo70psQD8dV77s6IQuXTyaIRIg5XszfST25zDlVjC5jF1mzz1GNlWqF0Ku9aS7XW
ZZ+Tvi7HypNqYkSclTqNRgco8GPrIFsGweA8F6j31p1etcfJsvurA0iub9zfRkZfj/vOFJ6/iWFm
n4MKDm2h4MArfRT2avpK0sJ73Ts3txu+5Pmhzcm3TrNxlhNS9CKymBncFcNVbr9bMsIj/++y1dpc
XKRVlGtXIxmjifziqa66eh0p6NcV5Opy8Ic/Ij32zm8LWy2RJbp5EiVdYEfPLOCftgFuBhSFHF6m
7PIMXM4YyB9dCq5FkgIly0Kz3XR7JYA5VXiFuhF9X36Y1CwMJV5UN6nOcslEoxQRq+Z22+CX56Dj
lk38GITKtggQw+IzYlZiKlfC4P14PdIc2HVRU24MBPyPmmk06NZz7SUbW6TiSI/hxxVCJz08Gsw7
s6JpnXVWvIr7BNMB/WcMGjSxquSJS8I64g2u78cNCTMe8AZw1gluf+al3h5Y+MJtFAKuAnfqezXG
BibtEGsS2yoyu+61Nybj3m0NaBp5jH2H/89S9ZIyR0ohv5p82bpld0JydlbM0McIb3/I5VO2LYw5
Jaks9xOQbwx4ULD8knOCYerFriFycGWa9jEeC4IoNI8e4Nz+kwWt5XA6bGkmyXlZqmnfg5dbu9Z3
b1JBHObjO0YP5yEI8ebOcIVubDh/BOMyn7eHGpFN2ry0sZj726G2fPZdpf0rQsMOvrFIh7f8Iq8L
QOp3hetkGwdb9rOuVI+B6P7EkTVDJKnFKIYaMA/pF63gdvic0h4k8N+093eN3Tqs5fmtCkgIosOz
8uoYHEOrlZDg50W19eynXs8fLFmHQVggRimYV33YL2Hm35jOhngKDIwyoRPvE1M5uE+TEyuA2Yf6
eyh7LC2Nxsw2j40YZJTyYnXtc5jo/tFtWmBgVgQzW9YZZsyZmrMGunfqGlTB2lU+aG3t0wVOCA+N
xfRd8N+7monTH4NWfI/taJFgx/HbEGP6BfrcqlLiDkImKBqODGCkAgGym2aHytD/IGZqbz/vy5eY
e18yJQYmMkun5IMZT69jbirLW77dGOuiIZ9K9FlConWW7EzR0CXvFSvcAwNA9U/HM3ByIO4UHHLE
Fvwi9v6Uhi69LFn5UdVbFzO2aJRCZhT5u0EC2H7ut/W21YAyN2euHM96cBBHik/M1pjPCMRAI1M1
Ha7WEDJF1v7W05jLJtfEQR/H9+XcKzft3DTyjRDjW6475W8yHmXRoxUm8RHTCAN9PtTXAXANuwbo
RXaIvuPyaxaT/s/hLYocf1fX2bWchuJsZ84Zg/qxa4FAagpNIngBTNE6hejFnmUeyx09jqpM8o1X
BI+o+6urOjfeTTRbWkzjpHOFwTKjkw+Q2d9NPHywd2CX8WDryptOtcLpqpHrAoUZDdxc1BDVfo7R
5PHVz9p3D3BT7P2tGb/NU53m0YN8giI9OBhupMwhM9GzUob3alAN2NpqpAOqMl46UjtXsuLoOrS3
oOLoULVUvfjD0iPjtnxNt1vbZbqmbmyP9hO4nGitjoq1j5x0vCDF2thwE24oSF45aSKWFXNQJodf
hFPYOg6Q2sq1alMWt7X1YZZ9Py/zREo4Ku1z6WBUe7255Som9kYjPZyF7QmBOGOxIqVLOWMVXKzP
K47376hFMeJ3dyPZT8SRgZEFh+duCdAZnvLOWwZrGBWOEQGdR7zn4QaqnT0rWnLoIihlJ1PBcD0y
EbE8cetoHR6NsmJv7R3tgK9cHBa5L02rQzuSqye3qHDiFKgBZT0ksHRhpsbJY5tND0arY/RLMPVF
mX6n0x0/MyrGl2KRKBZr9u861EMcdOxcchDX+6p+bszk3FfmdlE09QUdnC60hlumVfbGt1HHFsRz
yAIvrNx1aQ/Nq58kJz0onL3XF+NGFuicP9e9gQWd6+vb1YZrlhnTN23f/HctjL8Ng7eznGIg6TBO
xWDnK4VosFUd9l9eOzNu9OKhpF1/lYJDH2wzcopmuI80ktzlAGDIABNpCCY3pgFbNWjyg8/FJ80v
LsaPE2wC6B2G3YPnjoydmJ9lKvewlIwnaGzXred4h8FKwofMppM1H5pQdj9LVlLF+CKzsuQMXs5a
qXFoEuxkJcewMotDUjjE/lREqS4NGsqMda6ZBODkarqTe+4YodjGw2NCCBAqC1Jkb9Qa76kbIhwQ
KbBMwqvv2XsC/Nlqd5J+LFSO6MxCKPKm6+zhGAe/u0idUL339X70OxZ/R2//sCbcOUWOWCzIsm2q
QOL8WQSQniJ7mSZ/k2Pm2bokYxxCA1I8loTxc6T3Zlp4jtBm6NuYq/WaeVWxsjpa3lyn0VHtjGbl
I2476NiLmCnNGNwecXlJ8UxtHnCqADAk5XO5LerzIoQd0cy3DeFjNI/Mx5ojCCfE5nMaWRPWqo/0
vILwv+dq5UyjBDQ+UO5ckjkAMCA37mKXCROMgayu+ZXhw6qyHdLtMRPd50Yd/B6bzl1hJWtOXj5d
F2e6SD8BXeCnJdPonzS7ivW7tCKLcHDGkx4TAmdIwZTSD+WTEhk6aryqvV/QurJ3oSEqr/Ay740u
bWnqa8kTdu6HPNPIXqr0p9ZsKIZm60QPZDmaeTacV1Tu3JzfRb6cH+SzFkzVNlTQ2AWZFj8omeGu
+A2i77T5rddlcGbzQFAx49jHxI8vTtVW2DdmRRfxOK8WeuFtaKhi+XiNTKyXT7f0/OEm/FvZMZ6I
8qIHHI5QResG1Ip59JIFKrgMiDea6NCUzOMISZxEc0jxKcgimg37VcD4OSwGZ9FCMgvOT13WvMvv
UtPKOQwa4ePK4f4/CHZnPA+cqSZ3svtNhOCbyw0nNPviennPRI9YIUW5s4FoSEB8cqTN6u+6ogie
+8RIV6Mf/SEjL3zuWpXus4pwf1uK4HM5/hHh62/5bx3MPNbwHzEj7kSPo0eerhT7grUFxGZPLI/T
caevI7XcFw1pe7Wl+2faMNkz0FWi1X0siFkYXYKWDDMd6y7DlHI8E8Nwh55qYgoFDvufq7olonUq
PONEuwKPsUl7323ifzriWIv39TzbFDjVNhbxX2vZLlt6ZtC5AIAwRtbxELaKSFdNFTUEDfKgRKl/
QcR3sGetmXxriqZvoAga0qz4Tm5nTFuje/kqgSS7jN1Q+fTLXLMQgsHzHIEhjR5lzjQ0S8ac2wDr
oNXSTY1qX32U4yTVFn+MQAkPlZ/btyQVOoYvftHU7p48B7G53r26seHdpDaWJcG7S7r+rShw22Ly
9VaLno3ukXWplYvvF9MiqP7Xkvem9pyjlqBHOSVfTaHtGX0lV2Xw20vXWY8D6Sp/TCg5ftM9c4cj
kyi7D8hF2X7qIXQFcbZXqoFNgW93pfd6/DAW9kiWln2Q26t86MMIRU2B6zPOf42NVq1kGYHgCNWl
1FNHXGVSlKom2OHJ23X7ddWgvZNyB75D5qeUfqsg1KCIzU1O+SC/RE2jB1ioWkleHH7qLtQAzkiO
QtKiiZNAXfmgDx529Cj/6M0Y5uosrXEQUdwCDFAOotmNoqZYnaIQ7r8ShrshozskDbtQ6sg5kUdx
R43KDT26MB5Py6SNFjFxMcisc4hAixAkaBK8w4DmOVXN6O0ZSy4fHOKtoJjTDuyK5q+YST9RECkk
tI3jzptJP/nUfAXGxsqtGmcH4n0LoPHWYS8EueYGW7ekI5Q24DxgJvKDVp5zCS2y55oi4ygv4vD3
VE8v5V7EdfIrb+svhhDFr8kvbq33R2pL+iZMzmYazqBBT7tEjuA8o3iYiBeBTzFmGwOPylkoqXVV
XqREQT5ISQuBp4hbHaLvcvC6m2gU7gPNeqzG5HxjCWNvRxX9RFTlxE4xcrvn3jkfkpCUa/VCtor5
Wibiq7fFnRG6zUWljX0Mp+Fbys3leS0gLm2lo2U4StFIbeQ2ppq221Sw6qV+CcGCv4+AKq1CR0S/
BUGzSHpniA2csTJBGmG1m9gmydJQpksfxca96NQJI076hVLROucivUpXx5Q+ygZyzFhP9d9YXMd9
3ZjqRXPYFQsjzZY+puaTVBNb9MRlf8BDM4N8YHapDhkoKtbeGtLPRlb7Rlyo+3xPO3980nUHHFro
PLZpd2gLTzxqpeaf+jZIoSHl4dbwxoqLiwiQtOcUJ8b+F2J/MDNK+WuIxTnqS9AK88Q+Hy2NOEgq
fFk0ZXRrV6joG8RTxEUtujK9cB/lXMY0Md5ACGI4axUrDbX3RbRTghd8VuTUOCuy2DQvBZ2SvRuV
OFXkIEWozVlvOnq8YDLIiErCQ9aX9pqWkUZc2WCdhok8MswOwAZSlq1yRHiPgm4OAhqjh4khG07v
2jnWc9BG6WFuX8mnYg6aSTuTTk5KPNFKTaPfbCz0eogtqnxShVgalFfTbDm69/QW5cvQ5RN2iFK0
51qcigHt+EX+ggidvhN/jLYdaq/FemfOdLmlI0p2dbfpLWKuHHW8831z/o2CyCcMGeiYrC0SDTj1
WKLtg0LmptpFKDUISD0wdmh4462sRxuiUn3QRSuP9vpBXo75QLNl+Vcmp9K2Lnm5c4c6UmL/QZuQ
QNu2/ZWSIfEQKFM9Wze8DUl73rar44nP3UDvVxZ3Y5JjlTGnQ4j461B7ag7Wj8AroaM48zpchPLB
RRe7PPt5z5n/NO4xZRSQpDY/fwC+6kBO47kZxhyvgP3YS+1AmFAHzC/legwU0yCI1mZxxDp/A9qX
u/jJWeor1/jVGZnyqMGNWmWayrDRSu8hS4EATalVFNuiVh3wH+dz5k8WqQgxwvJlms+viJXUGT+K
UH9+qXFYqNyooptbjnSUCd2BHroWLWkK+lR8UY73O5HW8StKuRgoYgx0INcVBlsgxcddf7DHqvyO
Z42Lho5mhX5zBynOes90+ImyqeO0abWbEkQqxWiiqKWyOARNM70kuGm/uqahleJ7WFsxOkWBVj9O
XchQGTT6SUcZvw50xuoeGQgYsmwUkRRX13I4yU4hcGr9kqf2q2xn+nX9nfuOM6dRMT0rOv8+d9nK
uoqThTlUzjEdU0KM6N8FrgDyMFnDPWTI8lSHcbJSDCj0tGIe4pSPF/zNUWv0FUO17sNSQWb7Y9Wh
nAVwJ1cQCkbj4qMVemjhKa6qtnE5SDMGlUtTkzOqSuLg8WfGU/RsOb0SDzthx8PVClD8dHq8CJrm
BJU7FQqp2QwtsmVv2E+t81K6SrtfbH943K8dAt673izOSVH5T/IBvM4j0uPgJl8psATATQJCarxI
eSrBrfxTddpR1K60xnEeCqzvSuIVHykem3/3Yg42tCauq2SbEj3aRy4dhbyked+pGEBGLiguDWDe
JsHb9zmUIBsbQq3T1tn9D26hahBiLuIxsAqfEXivZ50g4NpUx3+rUkrK64+eQT6jE1Dm3sWyiFlR
I8j1og2rp1qDsVeNiHKqUi+fIg8rcuEpz6pruo8pLMlZD1eWZDiamGiWtjCCz3rXUZ1uCCCbibKN
tp/C6DDVuvcpFLCIHLezVaFXPcDP2dFZheG0q0o0CcQVYq9WSwcjt6od0ixrOTH5GQPtLNh7rTfc
XBqUqL9D6qzZKzZlc9QWOViJ2TfTKuReXBlVneyzAMFtSm2MQGi2G9G669FaBOMKNHRxh5SFmhK4
sQQeDw5T4LbG8YXSNM/W45dZVONj4g+PBNc8LUK2ljTgouwfATgQkdYzoiaR+dGm0fWgNPSult58
bDakTPtWc1ZF9qorLp0Vy8nWaY/ezUmFuQ04Lz7ARhaQyBRCWN0mJUOLf+8SONUva6yyvXyleiod
nDShAytfdwQnblpomWt6dONF/rGJrdyaZfHjxZkcax8y24zS9FCE5qGbjkREgpfWPN3dTX4Vb2TZ
3NbKJsisHWhvuFr6KDYBeNlj7BH1NBp3TsfYgxNvUp5bPG/ydCyn3T8P8r0eOgJo7upRvp/Pk4K6
mJSTXnPuSlpGLKXbxdvaZBKwClobW78H7XR5nUb911DHf/2MtLalIuKnfLadVj8FuV2dsrIMLiR7
cJ5pCxOHuBFuaqN9ZbnTnyw7/qzwn61SbHMXKcg3DJT10X+Ig1ZAF8ueANjOlljdcr9zfSKhmyHG
JvANCLsUic9LcdoVXKWTb+9VOwX4jSv7ZPhGfUswh2yAEgXEM6ktGYvC2kzIWs9hmxC8G5OFujQ+
hFJxYNdje8VW/tV63cdYJvHWMnwPYG1zE0R5PTlT6O57lYwBQoBPQtPsN4I8jpGZGtceHMuPkUVV
4EoP6WM/Z3lMjPT4X3Fj5IgPRdYUfoSV1cUwZc1GT08BRapryDGkrkgQRjeExtpMCkK6XOeNLVNZ
mII/+hzEx2wT7ZQiY5jvGqclbcUU8F1tp/yGBkf5YyqTvpbAouXvNCANMZMV274Eic1AwXgznACf
hXB2jWsYd0l5gfqwguEeURyTrNasOqNoL8tTFSblSjsKlxPXogDQ7dTne50nvSpucDlv9TvFOdGO
ARFLA9ExFG/nuXRyZEiKB03vUMehvby058wUWLY4vrHqbp00+kgatJF7AxLPQUIjEbTSU5c5LlZp
PLnKqFwGaA2P8B9+V9L4MKeaY2c4OkO3XkSo5CRMxPsiwmPMgPqJQLdiF6mchxitUqU0Q7CWJjPd
EHiG5NOoUDYt4V63sQM9Dt4ciKkUF/ufS8OqqogSgflz5w8dAB1T5I9I2/IbPcOjfDXNb0WCq034
+Tm3uj8Be3Bj0vKbT3aFUySrUht0fhybaWVBFkraBRaULfwahJrIB9/FOk6MlbX9eY+edEw6Bd6Q
zrXyTYtA7FDTI9gu57BSMFXsLaSapQZ6Ko8/paOvLxN7XTvguzOEQtcsnXA0ICl+yRB/RHZwP2h3
yy6KTmQf6/Fwm4aWqXuZJrc4AjjPx3TSxsbdZdOUnizUfkeDxGfpo0UWQT4jgHloJ/PaPEZKuCcg
m0mp6bl3noEAM/AEF+bsZ80S+COe5Zsnc7JYptWaJsCsdw2EMm2smAA4roxv0yeLRF5FSH/OSVvb
29wfyKGdPcNaPmdw20mL2zlG9pvp3knXOKCZlVeT2Rqr2xmPSmtMQ5c0P8sn8xKlhbZNCqgZ9Kb1
e8S/YAmBNa5GZrMfYZbep86wl/dVHo46SuRZXaf6nBSQebBdwoWJlP7ZsFP1IRT0nriUJy3+JJDS
2QSjDYbe+JaCakRcu7bEhFcYwoCPNhMWBrO/jxwsJxLI7XkYdSPlktQ4n5d7lC+jXclK3yeG+myP
ZGGXQ0pyNr3YzgrD39HQoAKNd+RS3AkgIPtFnl8lmMqy/ja4lXdlkJ/fANXeAH/m9woN7+3PM6Vv
ENCbEKwWWYunM6f12pIQ8MJQ94NNtqgUdZU6Ot5lgUqSOYPeDqyL2zpwLj3DPo2cmu4tdGlMZKzH
yMube1rCzb0PKOSYsNatHIo9qehwgHcd0Ns42yxvhqXYo6EJRnjyQmJeVCJ6LesbfBw7Tt/6962R
PytRaXGgT8dDrk7vgA3KXYlQiwTdTGxdnyVF0YBQSPyeX6cI4zzIKUWa7USCI57Mvps3RW+iD5UH
jM3pPijU/6PsvJbkRrJs+ytl9TzogQMOODA21WY3tEidySRZLzCqgtYaX38XEOxuZpJGTj0wjSkR
AeHinL3XHm9MAW0YC8FHhe11hcCZmxWnBn5JhrMOC/MY3Oll/JmJCqGCNVpPINf7NcXfBIa2Zj31
K/ODnWdvlqa8pTvNnrHS2zdlzUgJX/yQ0kXaXSo8yNDp3STuAd7m8F6E8rG2iyImVxV9ShlSGET/
HmcTeUpi0LZQDocz0Gq4PlN9m/p/Uoyp9ktHwTUe8YtBRzPYdyzlXUViTCM7umpVZ15XrFfIceXx
PBvIAcqvWxtf+X9lTpre5hj97F4QcIjBC8+07MOLScThEXUrf5e2rnXdgEa4LyS0SRjAz5fhJPRJ
OJltFMtN3ZeIBmhalYfSIaAQxarJrwf9mdiSdB3PGQY92yuylMeHwtTolcwdSEFn/NRwDgmTYTdO
EyLZu3Yd44dxm3PYl8gbOkUpfYLRxA0Q7Xtoj+hAiVUO5kB7NlaBRh50W935ofbemRU3GY2xnZr8
4hBHKTvrfurOyxas/FiAIVu780jMuGM9ajGyFVFJl9yTkiznyaBfabfV2kgwzNT51GL2TfAcO01f
X9NqrqEUZZQOzOPyyfJldoNiV3ZA/tRc91ha9kJoyG+xCS9fCs3yfpgwOA2kRxwbD0qEbZ2zDPak
XaCc7WcF4H8+GIDKVrTe0r2Us5wHasVxKdmlYMF2ddmba59QiRXSMPLLvMK7ZVnWXgVNuqMtLsgm
NayN5ZEYqs8FsHjOn2jAqSJcBSXQTYSckoi1u6iNpUAENTp/6nbYHy6zNbk9mHO9WyvQIR2yT94s
RycmB63B8lQtJSLNQvW2YAwyg2CfshkFLND8KW/L3uf8kti8+EK/GiOqyF8Le5Is930gri4Ro+wx
cGh1pm7/C0sjwUDggDEws1tPWc4wu9xclLZmsjDCRmKTxjWjdHIvB+eBaoX2NK8tWZKuiplhQ5xo
QT2V9651Q3G7/K+cEB7Jft/Eorp4exaDTwO5A7Z2+e6CfWVRHrHoL8Z3RoymjJLHDsSguPMhXKz4
zfFTgBHzUqfnopRD8FhMrbYjCXOFNXzSTJ5fejqPvt+xnB6uMD8M940vPKzVE/d8PodmE4e0nDLX
IfNugXHQkybTES4KnM/O3w+zF1ThaTkyKrBcGr10NfMmTjqL9y6ptZvLamOgvDjgs+gagj4XMd7y
QcCn38HDwg1T6/ap1QQogNEO3pdVgRigdL+KzNM6qG7TRB83oOXUllLxEc0wjL4W+AFwgISti0bg
yfwl5YYt/Ya5GacNZneXpzwcKHDDI8gh6COU2YuA5GTqWNdL5T2wgB9cbq9Qs8cZVJxtpkG3SWGF
YkCpCsyCS2n7mlTnOcCLRX51su3ur0stTGjS3SVX0Gr0FchTOK9eG32xsspYNY0jb3BByhvTK4ht
G4hFXEyOSiYfY9FE6D57j61//1FABn7IiEjxV1hxRiSy1I+zkiwGEU4wbnIE96LFj7S42Eyt+2oI
poUG/8p0v/KnvI7pBQjUeqneEozKagxp7X5hwo227VKey3JqsYzY4INDhGZdtl965ay3gFouT4zG
uunyF+I57qkrado4eJTZuxjOndDALy7qnYV/C+PxTTBX73VyUC7slLRCGjg4hKxV3fhUmmomJMYO
qXDLPmHW6I6TiSpq6eqPlO1voonlWw8BOM+d26V/YldITkM7Qggx91RC1T1kbL7OonGMfelKY8WX
w03Ecj3eRWT8rlNXPJml5V03Zps+Ea4IeNztHzp4abhN6OEvMq6JbRapQdNdHTUsLut0OHj6GN34
sXxYhkPDwVVBlQTczbzGaTWdzFLydjceG/RrUgNbnrl71n5qFxS2OCc4dM5UCTCrLGcPj9LBmGOU
XDYNDBACCmphnB2tLFZIBqs52o5Of95/GGoC4Xlc7pYScQ0YGFcmAJpS28aDlWM1qMpTKDrW1cQz
EJDUgQp0avNh8JMe6Vd3rQKcvp40MFX3KQaWi8rUzYdbogI0X6g7w0M40RLqfgqjHFp4l9zoCn5P
ZZgTPegh32jaXxrCL2LgrI+XEaOBkjRf9XjXtIV/xX7zMPrSP/YWjbAlRYNU8e6i4IpnlQpnWF7i
lz3tU0tv/01VqWtkz+2970z6m9J99qgjHS/Xn6hvb38p63Z9cljGXQGo80w0crCplLI3y9i7BHx3
RX9eCkE2vtVV17/PjSTYuaFdnybdh0MCrm+tUfR/gHwECiXN1Gb51B1IZ6dlXnIuIwDW87Vcto1w
ScZ9yqLoOlkX+GffoxcOjwUanK3lmemjPk1gdFyDAA/L2SyNBozARxTU2I2LDG4TZPi1PTuzq0kO
x4VxJiYdkE9cPbWDDVVjoIkXOtXbqRTm9cgqCCnojYUOZA9JeVgtny4fNAl8L0IMYSTjeFTgrvZB
6Yw7MLwgNMoxXeWFiD7bbAf9senf66Qf0cW4zUZipId5odrNH5QdDSej6N6G8wJ2ygLvqsO/Yf3b
MLX4p6QK6VUiagyLLLmnefFhKfeJqZnB7e4VRUL7kOm9OoS0CXdZTu53NeIsCdX0oMyCeQYsyeIw
sgt1Gwr2uJPLNnipretyILpzmfeamBqnPcL9bEpmCSgfK/89dVbXXtmBHs75K7D+UFa+TQdwZSXk
7J0RIsgnFNSXtrzJqWfsairWs5K5WIeVdpVTH//ctvnjELhAxooQ+r8k4iY14FCFeA5CLytumsCn
pGU69pVrGN4DBMwHkqPST2LK34abSy+f0Bgcmfl7F+n8Pco988YI7XFVzLlvk251azA5f0b+WG6W
Lr2jYZ9vTP+hqbnxEjF9wFRYbIbAIah1SIzNZUo2ROhtl85k3JFQ0YbouuY+pTuawy302FVFEs+6
nB115IOnx2b51B/emgFV4nEenxIAyFhgW23vy6jHPFYdF+tvjM93VabudKNNxZYM5PdpjkuUtKA/
J5TPYRM+6G13C7DGQObHwsOmbTuHUPnXaU23kcTtercEK3RmTCq5nwKbcoH30ysR56CNioOS+bmz
feMoS3ywM/WrTIA8kcpinKxxWtm2NP+Ko+p+0cjCCYFrmSn3mCkblFdi6LcYs8mZw0YaM9YelqiX
rAJ43gSZvkNeLFYmgagrsWgHSG4v9rnyyUQsSqb7cdpWdWfv+tDcLOvkUlKgBlluoV6iUgYO940L
bWNla2lJd6dlZeIjwQJYBVfMt0ay8mJK/xZft6hi2pWo7vsakk5tRRB0wGdvyLpqjiYr9SiO0Yak
FINzi1K7q6X3rqmR2mU6tH71gJRGRdadMWurh64j9n3+dPS8mAAwFjuUHqrqWEV5vrFCG4G881SF
CVVEgSZvTm7VWgfdROEFNExU8NEm0KPwgAG3DRXzxS1sESW0zvH+z05QU3r5AzmgaOd9AJeCELa3
CYvpg+5RP0II5r+1A1aSM6PTr+GOZiOZWYMNphRubHSIpYWfB2Kktu7yVjBPsWcuwuY43/15FNP1
GU1xk2gVYXU+xvjI790dJOVmN2rF517IG68j+QieBlYgD/LlSiiyYTKFKSHtBpZeLZS26rGqG2dz
6TVegIs4rBLk3EN2AmEz7qQqHrRehryiKaL2HDTreCTvw+YFbyTGkG1XDhNPIaoRl1DZzWW6USIr
3jiVd5VZ9IvsZIJKMQNbMZsHKznF2vsgzXfRJNUTcKHh6A2I4FrJPSAcg5jdaC5DRo9Vq8wj/q19
Pet7HemBsszNYFPq7A8o4JAPhajnOsC7e/L99N2CGxoyfqJSGVmosyykHC2qAQMDGcPQlV5BEOlY
dFxoyIlq4l3musMdijTke/0bz5Jzr60tb7GcpH/G4C+WFm0go3G3kAx1GmLAzJDl225BKd4IcZeI
ol27Nn9/5uJgdVtNZKG4GXSypT9dl1V3ShM5b2CG6pR3RbTLyonafp4i4UUnbSP3gkGdJ1fssj4s
xCV0o3JlhxVr0czsiZPsPwZRup+myLmuAMWcu5xbaNT79kGWMI+gAXqHOiSvskt8b7U8ZVbgm+vG
CouVnttv8QXan1nKHTVt+kCnHrUFAeXHqjSdbTYDpLU43ljVdF1YOmFBzmAcA0TK61KlXzrZGW8Q
n2BXqeiIdj4xcnaVsHicBeppxhCPIf/Pi5Kxa9lIkR1xWzfD9aXpiUa03XqDu6lTLzhl4diuEVPs
ltEzTYyPagpu8r62nmCqZfsGYPNm+TRqe7C24IdWjUP/xY0czseMJVlanvg3feDmks2cFUZ7Y6CB
mFe+BAYTNGcKiqQDkeh675vpOes1pCTzZ2HR5LxhUipB15mGPscLzhgXx+tv7Fwh/HKtx9H09fvF
lhZr7HbDaEo/aUi/O4AeJL9fL5G04Hana3rn2Mp5NJykrd8s/6sHOd0FE2OXVGO70rJGW4f2p8ic
/L1tjwUpWXPPfsxIeF8WsvTUl+iqBoTPAXgb4W+o7bdGXJOmLA0KKbXqt37cqIMroukRgeyDGfTD
TW8keFRSeVI0x68L3REsjOZe3oDj/nCJaaa/EeYr7lYUb6TmbYwBorzHrbIPqOP0UUCY1HzjIp8s
KLERAKtZGBHmPktWEwznd218RkuA09uwrpTu3voYW+78aCrpsJkwuy3oIstdGpF1sWUv/6YkT+CU
JGiEySGur5VuPvFM0jZp+o8k/ImHIkDrj1zWJi4ZDAB8x5BrMFS6/gbEQbtdtAvwS/yd2WT9JswL
59pj/QwBqYvOinytqKYRvswLheadrAnoq99jolYEjq2zxLwz4aG/a9VZD3q4E8BUTl5YfkxnSmKP
2tLqTvTlOih8N47q2eeahsHdPWkbRZl2d5EsVlXNxNhFx7iGjD3/x9dz2iZjf8c6TrKCliQotuom
HuBtN6V7k+Mq3GjBwGK7oMV3xmlHg4ENwapeqEWaU1KynIZNnpDZs7iQoI81gG+cK4Ckc+wxXqVF
I1hW9BiW+p8m0vQkbT1YKU2f3og6IRRSu9bbW8fu8lNJleMmH5HeA8lYR0bWv1n+h+IMicwAkCgW
Irzqq+H+opPRIj29ytIAg43uRLealu39xuwYX7P4du7z6NNM8hmVXe4STEDrTktRVRabysr6T04e
EPzhzSz0euCBc4b7aMK85Jm+vaZMF+/DcvQegQNsL61KD8V5113HpWjfM5Rqe9o4Cexf54ZRFlV3
nxUHyBu0LX3/uCxha51Ckcdcvw9H9wz216BjSJvKzCgMsnDUWNZWOAR6wt4XH+oA3JT1i3FhhkHF
fuyMZtY/izsjZgE/58HpEDPRqbhdw7YdwF/RkmTaqvCRwmG8lTmmqrYpHonxNv/SqH3xLyNCLaHB
rMXyTiNlfGU4snhfBCrZOrCLj0uRn8kHkokFAUc1LEWlVd7bRAxv0qUzwxAwsOX17zzbfx5mOhiU
5GpdgYftwcoca5sMIq00xKpAQrUgzMY5QsyUdo12wNjUY+Vtii5D3t6qh8uKJQcsp5ETEiNFvnac
923En+yqMYRTSVVyagEzMKGGqzBld6VwDj6OrCNZ0k0fqAxZeIpI9JiLrleeq8JVraXjqZwt//Oa
4KTX4wersHHPkW6xlAb6RtW3Sc2Gp6sl1Pl5JexEeXYDo3gDEYxatBUaZ01NBYJM1NgRCYw8i9Nj
Y8vqNqMltiEId9qWHRW0vHhvWWiXUkPITdg0yZ1VP2HUBOtR1iNuMJoSrlG90Wi77SuScGKnQwLe
ZVdq1L1TQAraypBOxZ0BZHwxbGROUl8+jaaHiEyTuwu6IvPdbetFCItqsW1n+P08LARdziJ2dN6H
o1MjqhX9RutSH713daYyoV0nWds85Aolnd35V/hP9H03jZ8pqegJloG5K3QxTcwLvrjJ0tMQm95t
X1Unx1zTa0rjFQLPum2MD2VYPrczAavs+nNtCfVYegVqZfvQjwXN+LlNn4hk7+EoXNdmV17FTlWc
6Zg6O+IN9G0DjQd5wlBfeW3frLvZjirgQoPr2ogxi94KWzy7tJ8+tYOLhAN8YJZYV+FcxfHnD85I
YqOWGZs8QENbOLW8rQKOOsX+n1CJ7P1ltMNs3+zLHnIBZYhkpjBGDywA0rbWDyn6BDzlFHdVGppv
JEEPKxTjV91M31MFhcblzlPm20ll956TlJDP5zoGZksq6mkBwWB2iPmVbp1Cpd3E4g1lDHW3gCZ6
HYtKnbIeGrSq3lNNRE63tMn1FOp1l63JaIn38axJib4onOK7ocMSfDmEHRKpNUwZJdQ5UbjLZHuI
verdAhjrKAhDY82GbdGbJSLNDiiZXSB9mxl1ZRjocJXMA/rA6l6DTbvVinpEAwR098KryhNk6mVy
xlrfHvwKIIkrq7fI0ZHUYbwHudlSaSh7Ji0p40Ntuc9+m35ZbGfCMElmcHKLApRLid9HRBoYD6VH
tLLSUKjTqWqBiqKDcyzSNLwizq4T4bw1NPvjoq6sUmdXov4rEcMdSzohlJot93YZJ1DLNhsUaimd
lYzyMZoRxtLsyZQkUUclzel58zghzrhwFRPbL6i3wYtqNNwX6EcWK2zfz5FzKYKiqmk+wOoj+Y+0
+wvuCNUJLQcsrKk50IWct6DzB6EFa5tn8dmTapVc+7VQH5TGDNrGFTJAPO0rA0equUp8Bi7dgAdb
Bub4rmrE24lXl2kY0cQOF810fSlFK8vxH7hF0q+Mc/rlzozJkR915KZsZmZDqlGrtU/E4bVRlXRy
zfZKD8W+xOnTIE00QtpctbsOWC0O4zthDebq99/++5//+2n4H/9LDr1v9PPst6wF5BdmTf3H76b1
+2/F5cvHz3/8jkzbcQzLVZZUOHeEFCbf//ThIcx8flr8V6KVowhYeW9cBs25povDEnuHIcfDMpfr
yfSZrF15JDHmZGUeOW6hNu1bNPGIroZupaSX3YRW9PGyswhrPMwOcRebMicPvgfawVrXdUmkWN7w
AGWwTzG2EMZtbhatZKpwzXXOs+uj7htJXkcB/C9cB8NZdecB5Rk3v3jj+g/euLJdZh3DEq4jjJdv
HLiXaaqOzV9kV1+Wt2pFxmOaO9NVmWDvqSwMB6rw+rNVPUlF/SlOdrZJgGNuc727WJ/O3fy1qqjS
nREMyX3qk10Q9f4ObxkJaWFwgErZ3roitE+KdhsLqFg9d+FwLz229IW/Nyh2B3AA/Gr/87cnne/e
nksAHCJkAr90pb9+e+FEtEfZpw1rGoJJ/CAZ7kvff7O0ZBwLSvq0C6Jg2heFiN/qEvcNuTb3dpY8
VEvv1EjPsqNpTLQB3m8jPKdmmaxLo3r/H0qg25F+6JrVZgm+SUL5RNmeIQXh/uKDpYAdnkyWIqZe
xV/hs8QnwwCZM3YIEh2uSy1+XKxToA+6vIneNq2/VU0xvXUr77pMCPcoKri63ry2LOZAwb4gHkqT
aOh+fsZs9f0Zg3ktOVWGSXyXI17eEKzcLIaEqcOAPKMFgqIF7oUGYjVWsntYPmiD0FYVItPD8ils
gekuM5776bjQf9GjhI8z5YSZoSHIfiCsuCaSttaDm+VD71YSt5mebqSplVf5QEfeSZVLso+0AdnO
Hyy3W8F5zsA0Vd79pWKPIHS6+PWYodJ1FZftTtSNu60N2QMlCpJVHOK7yssoXNGGqv6M9fIauNI5
y2V9g4q8eCvyG6VP6bM93ZHF0t+12fz+ZqLiVPYs2ESbn7OCcMBhHl4N6qcbrSIlfHGS1H4Ad3eq
gDLMOhNMAbuAffPVGNc1npV4gI1cH0STH39+UZaT/nJ44lKY8NNMx8XFb8+3+TfDkw9vEV3FTCiY
LKLfY9UdvE4Yh4bY2Lodn4Y+cOFQs9tLn9mO0clgM3g/KePgFLZ+F8TwnRPoY5zu4Fnqk3+UmkPv
wM3rvV7Z/bbFRrpuFP1mVykyWYO+fyjJyQm9zrlbPmNVlR47HXK+GTzTDjPxx+byevkfZTJ9PcQt
JpXAKa96ds8NAVkUNYzdgqWoBSLuOBidzdAjwrFXEV21zVLr78IqPbtYOuMiyB8yZrK8GIy7GpyZ
5YT9tjdN49qEunX0Rb7pKqxU7MlKGun9camVDg1ujaIT50XlokbHXk9u88GdjPpBNX92dDs3A1kh
Nz4QBSqVGZEuAyIUaAbT0YlBnCDivW0L/Xn5c5aZNKuRWch33fyInrS808nXfF6u6H+/mHHqZQb6
lBcjluugefXpP/df8psP6Zf6f+ff+vdPvfydf24e/9/Tb3/l1W/Xj7un1z/54hf5818Pv/nQfHjx
yRa0KNkA7Rc0p1/qNmn+NTXOP/l//eZvX5a/8jQWX/74/RNa8mb+a36YZ79//dY8lYp56vz31Dv/
/a/fnN/qH78fs8/hh+9+/suHuvnjd1f9wwTVZin2VED1TMUk3X+Zv2M7/0C9aYNYYZpmjuIbhG41
wTyR/8PSDV3opmQDPv/a778Bo5u/Zf+DuVw6TOqmMkwhpfX7v9721xXB5YL8eIVg2PNM+J9nUEnd
tk1ddy1L13WH+tE8cH7zDKJvNyFdltM+MWur3xl9VLa0icapOqCpI0LZo1YqNiF64+oZPDCYC4vk
JgJgaiJusR3EdXvSKr+We96hnq8rKnfe2o28cjwwvEjvOqkzcsJzU7kevFcsyrtOKns8kcBdTefB
oii37qFImDex3vnaIQa9kR+mrh+brVJ63a1LT0RqnUe+RtXVyOtp7ULGpYiVatRZ46LrzEOrDC/Y
pXFHZYGVv+y2VTVo6d6i5iDf1Axv5X7EwNBuxagafY3OoUkPQQ4J/URYiaTrldSq2YZulIDs5Uc8
atBZ3pHSObfogKLZ7bFscgjRQmbgb3GtYVgMa2z7W7SijE8xidQBZmsqlVu/8qj3+WpgGS+JMCtA
4k9VdZXks4ksalzel+6z6DoiILQZDOo2jJFeYedYRZYT0GGmD+Oti0wTIJoGx7gqefhRMlplqq89
TY+tFXmgkwSnq5kju/tSK/dOTVlpb41NUZw9MaXNOpym0ltzG1D7JH07bVGg9xhqTVbEcOvJdoa/
AZgQE2tUshrzNMxJDGvF4K7wkis6Uk7QwiMccz29plHo9VuFEVXu6SmLaSdQeEabwrI11oJahGU9
w14VbaM2ltR8a8F2NbLApq0LE+/koxl6urnOpzAe3sZwxoyNPWgNI3DoZu1VYQX44yPdzokOlIDm
/qLd0ZZgebI4Qd0F8HNV1RVmR1vTBKqgUiUkyeVk0GyIkYMqXyvfDWhh1K449PDw/EOomBHeu+FA
yBqyn9yUKwnG1YAqowntfYckwH0WvQ3ar7PyvMcoGMT+zkjAtF8nZYbI3hHs4k0S0kSiPRitZbf5
WhpJbJxqVbnNBi8tLfh2jJ1hqyHDSNe276h0B4psmDDDN5Vc1bbg5HuaLwNaJ0JUe39I+HmIiAHG
WpbleNCcvgCmnnmoXwbDLCzarX6pTlpEjPhDOfqVf2eM9BxQOMhKO1B2STv6Pk5FEFfmU4EMPaMa
N6aExbXTx4Aqud9wzG1vF7VBPwFWyKpLeWDXZYitBBSRGsYtHgIoAJZLXfyQU44lTY3pj9RfaAhi
J5sxESh2Koz7HvfTQLWonpqDpSWN3LmVKOn2wqE0b6xxJpoGEUFXayVqODUQnF19DZMy1VCldrG/
rePGRvtAlA5wwCxERaPiAmGZZw09qnu9A53r6xWV6oFVDs1hC8QD3V+PSrOlgS7fpTXttI0NfkBt
Iy+bM2vGjni0qGuLfue6pV2sOpf9Jjvghl7SqHcxYo0mpP6Sp32msFs6WXWuVZyBLG6wzm0jzUCE
TUyWtHbSJZlky7Ja5u9abRoRoZI4CT/V6BGvDtZQZPusoHGz1uXY6Rsnj6d4zX4iqCA3xDI72/QG
653FBQhOrKvBRkc1asp9GoEH3CrNCoaD5mjQ0yVGcsIgkKJaFLY8FJBRMfa0GQUGkKMb9IyaU0m/
6uQlEFZPgUon2PGao6ggpV6LkyswSCgrpmYq1pGfBXDyKA9l5Cl3kwnvsYV3auQuVQi7B4oEp4mY
ya1ht2BpskD2VIBdV9lw38JY3/lBVXZHQd+zReukt+OeSLNR234zP/5gaypebk2Zd5j0mHwsRzeU
VK5uv5x3HCkNNSjd2rbK+1LMvKyA23SlDVG9KwU4ZAISXYo6RrtSKdEsWpe4lAaxd7qmFa4B48ht
7TVkrs8/8osX992kyItzhSV0KTE3kVT88sU1dp13ptlbW9Z9ao3pjfgnt6pXjeDWKamqbBrLp2TW
2zgqM6IH/R7+qhXn8dZtmuJXL2fenHw7RxP9qwysf/NkzQrcerVOHsPAMZkGOVdxg1yxmvkHdCfX
dII4CYKbqOQ+QfeBJCFPZbeXqYUT2K2T61+cGNYdr14Jr8WkpkDAlgk2+9Urobjauppvs2FGvJzC
Pxb2F+pI66TxDqCEKEtmO1ll28YIdxMMEWaLa79jW+Smv7iB5vvj5TkRbOYcR2f9xHXS50v4zbol
jQ29xXgHrmDw2L700xgBF/aN7HNfNEnKfnKal2z/XtP94J59uYdksmFBJkzLhkwoOKj5+s3DWsoN
e1TQdnsxZwimhDOQ6q4FSY34DkCXqIma/vsHVdyEQlq6UN9d+6okpFQTJHoWYw6GS0FIXSn0QTfk
j6V/lpRePzHWgA39+WG/P73SVthtoCEIFpmvL3SGPmsgL4cFW+YxdXmd9NyNU8WZttJdz/8kNTv4
8vNDvh4R2JTrrJQdi8sqbcd69dC5Ns7DVPZyq2UWUeDdRynvhkDrfvHOzNdP03wcSbSHELph6pb5
6jieVcM11AqUu87Ur3qpY+ZMjZG1kY8AAUsHfCO/WMmqe8egM60Gf15opcYHPYmLFWERxFjGhr0W
Y/u5qsePmk0fk3Op1pphMVolJA0C6Xpu6potF10yJv7MBmOPXdabh5Iwt2FUgqdJ2EpiPwfiApXm
48/PpvHDt0kFzJUWz6tlvHpAAMUji0apuO060oNsSUvWScJPuoVRUFJwXFVhC4okxyGWoLVaF7jJ
cXowp6E51VdthQ+qdwL4/7RKmFfaL1odWfs80cN12HvtatRlvSnE2P3ijhc/euX0nxyDfY9Fh/bV
BTLCVE9rx5TbUjU7syJxGzSiWWZoJjTArylatPQajvx965O8IsW7n5+517f+fH+w56KsplzTdIxX
MxNxK2hRnQ7SURq/G4GAdC3SFyB/Gzh7b//2sVgBKpdDMcVSz3s5ilFxHRNpc5EqKv3pGv5TcA/e
JgZFNFTApPxBdZ9+fsgfPGaC4cuyhTFPwq8nk74tp76MNQyXGgwqKLkCzY+VHFxCTnZ//1CGQH/h
MorYzPQv3x1ZbIlO2YtDteWqJI5ap3OgN80vpoKljP3tXMAVE3KeA5TlGoqH++VxCp70gWBci0wZ
+muED+C62NWpe7A15zhUPhCUWa2Tnlq0AVHTbtkbTYNx8/N3K1wO893L4HK6riV1U6lX84Nh4JJt
jcLaSkffGdrd6AzrFEhuOmJFhPnupDmqVXMzRsmpA4/AmnWn5w7NHHejG0hU3PBA9fY5aXCPG/0v
LsZ89NevztKZK7kQykHo9/Ik+VbtjwK1Fa34EboI1XtCH23rI176VSKgPKFk/fkJmW/eV0c0Hd1S
1PN1CvFqXkx8M0XnoBFyiDb21k2KjsA2UAv2KrYKfR4WG+fJqlMiZn5+zNdzNFVx1iY2kk8+zP2q
l8fsFbu/WE8DYjponT1Lu8cZULmytddExWMCkaNTEB2QWJH7q9vw+/erLG41KZi70K58N7GYvT3f
iP5uEs02aadjpMHn6PszScqwO+z7ao4iz5tzXsmT4RIS0UJh9iNzNRU65FHx2YR7+fPzIebB8uVF
UIpVLC9I2YawX5+QkoSzpoeRvLOdUd/K0E/QTfjQ6u0sPpcNnXcrkO/DIMy4IUgGHJrAOvz8NXx/
5zmS5ZJrU7KSqPxfjeeZxfGjSFiEorSbHICZCOxTBqJwaE3In3OI2Hj180OK7+8Dh8qZwc2gJIW3
5bR8c+9NA4LJIWjUNhgynEMxGaz+Pq6tTdFnJzbdQKWr6KE0rU1nRB9lFM2xPNcZHgmL8FqT/Y6H
JlUZzi9q3t/te9irMvTq9OQsJDDq9SISZk0OuJNFpEmn7ZCaoLqCoVQbGhQ4Y2TjrmUP2N1RHkQM
PQFyzo+vUXgajx7z7y6xELwEuY+Bpp+8Xzw9PxhJeXUm45Nt2gZVy1ePz5T6adh4BcHDyACg8ZB7
O8qEK2WlYjXSRV73Mb6F0KYxn2LvXQeyEOyITFDD9ZCuG9Oof/GavruSLvoaquEOGl8erNfTcVy5
AXsdwnKlxqIl7ey/OD+490PmSwsg3HokIvcXj/IPjsn4YfDIzD1Ua1lCfnP3ZFDkxNRzx9ouMiXv
HaEQm7F75KbaCKv4xePx3YTs0sxjAaAzUFIiFfOw8s3BzMZv+zRl2nCDBzd6L503XfJ35/z5EFK4
rAOx2uruq7G/If1CpAHQb4TrK7e9aTJ/JcLPP3/m5nvjxUjz6iDmy/fBQ1UUOfbWreWmm6mMV1Hy
iyP88ExJy6RabQjWtfNA882ZIpxZq1ORWNukfudrf8E4CeUvns/vxqr5TfBYc88Jgw33qzM1Bu2I
SXlkKVHGIOGoQ64N7GGEYBlPJGc9D6ZtrmoRNb+4CZbl+HdnT1HWZ9BitfR6XEhc6SHsa6ytoeE8
HMlO0udmjf3gTyWkbmR8WEU95AJU7basJvdJaL0tjHEzjNExwJqTgweMiu5ALeroZc4HQ2m37Ew2
ijvr5xf6B5eBWY51FsV3dlHO/P1vLkNu5NTj3FJufTs9maPcd+yEi9D/xaX4wf3EYkVncYyEQdrW
/JB+c5iW1qkhi1ZuHVfbJ/5sQ/pFOeMHF5sdIEsUNva6Ych5I/LNEQK9MBhzcrklsKbJb8OKIpT4
7IfnDix1+v5vnzWAI9RLTUuZ81328mCd2+Xgnztz26U5NNNDi72lL04/P8j3A5fLlpY9E11uakX2
q4MYoxnSbOlNRD9fEtffoXLiRmKym+npyBJ/frTX54/2j4nKQkiaWEBHbfflW9KLpqYFWRDoPWZE
AJTIChuyfcD00tQIyo2fJZufH/G7Xa0t5zHMYpQ0DR41a75pvrlkowXAwyYkY6tTeWWC7AksZaNN
qzQY9voAaFRkIjzbgx2tmzaktazH8a7UZoGYbWebatLFOnD+P2nntRy3sbbrK0IVcjhFGAwpUhIl
K56gZElGbuR49fuB/O+9OJipQa1/H1hWFW020OjwhTcQ8/b1MPyMEWo/wSjsXE2fJBQ/VA3+TYXj
zCA1wf1n3+b+9Q7nc3Djm9Q0KeOw2LbZfPXooo2sCn4Uyu02Tuykfg317SZy7WjIj6ZpH4puY5GA
kHptm5Ry1eVYrAITB4RG8mUdIfZ+7mVf77spiFqzCYxenT3UzBKv1+2BiAjvAoRp3RIZQ3Qyp4Fq
WpJ7szrEfg7VDoyu1HhrRIGtE4QqVaRpJ3B4KTUpMfomrQYvW4r5JEpUU4yaxb00Y3wwfVeRLO8E
2oXNSo6nEZzswkidEijW7YoEpULHNVj20OIPN1RwISSvQl9AQhshlRdXRoP7/qe7Op0Zm74FkZFM
GVBR99eCnFVREmdzEszAE1RCarQRoq+FMp9MGC3mhG5Mt4TOStNAXd9MHMXNCAmthlhkN4GqikCp
608ith56XGb7AnqbvJw20viEb8r9h9123eU6o9hEvr31jxVqtbt5qh1bbjZSToCzEDCPaKXbFVs5
KCtklOm0qR62BjgBRfOMuh+45PvDX0W4rDxHI2oimuEuo8J/ufYSqVQTpwNBuUwq/gdqs3ow7Bc0
Cy009gCS08EUk5t3DYoVwpndyMTqBt4Cq7VZUVTVJMNN7ExGSEI7LO1f70Ia8bLCZ9FMuJz7wiaV
cRVl2mQOLFPrPEtHEpfPFAfxoqNnIhTYGbOB/nOPT2GVlsIFJqMBoV259u0EI6OZM64EuIHtFPpc
9+duB9jbbjk+monfiq0g/0Hj/3LuQKrNWFZMU4ActV9qwi/Sv+kOvxnyzO+l8oQAs7+sEheHoBKn
sQWSU2dZlOG+LO2DIb5i1obi/49UnaGMpTAeJjcp/y7p9Cjdp2LcrKwJ36fhpHdlwJf05O3fYFGR
8/BLfDgj4505OgcXxVVJ79/3oqinKygzsyou36tvU1ywcnnixGhduPwe4UIIdNO1YtRTO93TeiwS
6Itbm0obMm735/VP3nKxJzAFAZJKH4WI3jb3SYRoWlQLBQ7HybCemtrwKNcDZTOQe5LDxS6CtAIx
M6DEBGRTpQ4zFlSJzOExHvSDudg+4dWjwDVVta3QTRnzcipq7DdLRN/GgA6YD6YMJmoeSMk/OnSg
wv5SSD/vv/s+JGDqyTmdLZkDakV9/XK8ZlzqTpqw/cgNFMs1cVpiI4hwWqpR313gId4f7urmMRSS
NTJ9lrClEvFcDjdT2IErl4/sfnAVthSWhXnGLvNZU8aDU3mbqcuZJExmlii5bcfM/qBZkhJxHO4E
EPOIBi+xJ4O+uv8215cOc2dtUSB1JQCE+6pZr+plnCBuxOyNZ5SCAjHW1MaFqywFamKI++mbjpgR
IpL2X8ZyvBJNSI1jSjVoPe8L+PbUIZOnwi5qOIBiJT1p+jsFZ5xUoUihTwfH9tW5uI22nYmkorSa
9jvEzGF6FjqjoaAGS3Ayc8jPh3fD9vUvPxmjaNwOmkwH8apEBsFRwYOLCmw8/qgWZDYA6wxQFCK4
Ukr9S1FWVxt014mPgq+rZWmy90kkNCou1L33F3ijo92EGSR1ubb9YjgZ1IzUryGmVX18vr9mrja4
ueXaKp/OpB3H5rvcAUqllq0OZj7QCz3Us/qpTGjQylz9nC15VFDgrw6GvPp4f4Z0CPjAhuFMsP38
VWhp1wmGEgC1AvjogFqUd0ZUvsuHo0L7jUncqgj/b5jt56+HmRQlayyG2QIgdRgCw/4o0T+wjfJg
NV4VoqAcgQ2FCeIoHNiEXpdDaRlVvUUFwjxPKPxlOc0qFxxa+6iq6OgBruTuTi208/I5fzM0kCrt
AshDBpgN3KqJjZjWfbn/Xa/iqu2RqGGClyN6uIrfY3KpLImJLVMA41ir4TVQPsumsqBJKz9iOnxC
zPkNDPGjrXl9CDEyRQ9C3q1+f1WUqKiL6WgzrOHUdWloxC1ALhtuhVrL8llDtsBrIF34qZ6OwRgv
eG+1Wv7ffxF4j2zdLf4m29tf4aJHN2BuijnMaCN+VksFYQQDpoW2QNFwaIa72I0Q7zkqAuMdBkqj
WFM0DG2VW8bWgmyllnL/i9yYGIvbjRVPpERqvQ+XzA63JqeMphCVVIgUas4doDgNfFL9e5MlkSvX
mHiu2fAb0DeWHzh5BgePsG9WmpRs+MikWqQlHKC765wIEfS0bE2hqIwHk8A+1rQnc5g9uJYeBmX+
utDpcVDZqkkUkqML6npRbsPjO0dZXbGoHF3uky5DOrjqHCzdR+VsJ/Wjju7VkgI8bEDnE01Dg/bH
Pn5//7Wvzrg/b/2fYXdvrZMoj6AKp9DU8UYnmx4Rt9eUJijsrwpCYjBA//v1xx0M8pVOgm7Zyv5E
SHtdaH1jaaE1oXKU2kZMFJxCyJtLjCYU0BcyohKuGYu/CftH9HjqDT7qqG5dUwxYO+voka4iK1BC
PAntWUqRnAy7g37ILBCpqYJVGbYPH7O8QozCrlRQjaNk4CmVIeuB7Znz7f7cXydYW/UI/AK5PdNB
c/XymxdxYq2SjXBq4wzo74M49qYJqnQH9BPH4y2Z0Uq0S1BwdRWlN90RedD3joIrZqaitLDFGwie
WLMrAys/iJiu7ggejkr9Fq9QgKAve/lwwpgNWnyVEWpQFVS3ndr1G5hi7UmD8VW7EeTl7/fn43oL
OBQh6XBxNVERuoqTdADByG3qodnWckJ1BQRpkMtzRaHHKsmjxBh18wPwyi4O8ZpCwLVmJS0Hh9GN
FwccxIMQ1JO97R9DG0ehdbB7w1JGAgN4sUGtHVul7qfVZdYb1Gr6+WhP3BwT5MB2Aig0EHaTPWg1
7o1JCSpD68Asl+WKbI5dnweAWl4nzx9qyDi+Ii2InLSR1zU4nAHQlLZUFumFhf9KiQv8uKsYCU78
UP4XcwL3bAtJKJ4oexxdNkKWraTBCKdat8XHVV2xYVhns2uCim3c+0k+tP1BWnDjVvgTNNi0sG7h
RzKnkUsliswwS+UJ/vpq98iG5dbHXo2sj+kcR1/gulu5uxodlYfR7CQsSiZAR/cX5q2vQw8aiCPU
O9n4A71/FS6JJVq1eMVSlCinSz2tMNYvUmuU30x0lju3Wcf8w/0Rr/NsBygJ+472HXvQ2JdHJVSm
E2fhaCisgbYyGkZ+a6QozGH4e4IgVDy2htpS32sa4ickWOYEN7a5045CxVsfgcuQUpCjAcm4av7n
tpOKVtfNsNFwgvq+ec5MAfQBcLgxKnmNj5uQjNdxZjXVKRoXq/SjuFFQ8egc7QiI8ocQ9zrvsGTu
fWBsQL42gMg+eGnQMcCSCQ3+ymrLOOijdOoQm8k6O+yAnLZBJUkyguIR7k0+EZSWBKrI0FlSTHrD
5wJtdstvTbUe/9v4gScDY0cTwqHtRM1+W0SvFklUG5LToMoTSh36P5WeoBGi57ln6yOBdT0bodTL
2NhlNGAnKwPBjQq3KxwijvtrZ3+lg3eSlT/8lD+l/H15VcBKEJJp6SE+IcbsOeVYAH1tKJT4iYE3
BUptsxN5BUSnxYfVtZgP9x9gf45vD7A1SBxYerTs9yge7MNQpOOIDYlzcjsciMNnLytbsMojsVcV
qNClt54JDxYq5TQ54Vjqtn6Qdv+pjV+uFXVDBW7xHMuF2PLyizRJK5tjkljhwrrGmmhx/MoyflcZ
SwMZh9gbNesnXutbC1VC4Ee1ltNqxGMA1xS17NiqPAcpeN80DHSbUj3yKWobiN9kysEBc1XWIiLf
utPkteaWce6/mZMpU2UjhR/mDUbAKCCvAcj+wkfW3XHpnEv4S2TIXmdZ7WH9IJAT0BxQzM6PSIKD
nKot0ZsEGuT+l9wffNtjAfkAfcERoHIaXc4gO8bCDIrHGhJrflmnbkmoWpTJPysadJXb9051hPu5
MSR9KA5Sm6XDblIvh1xQWNMGGCqhI0kb+Bd6xpo0SEYagLBIk8yDV9zHfhZ1TLJBUg6yfM653Xi2
vtr60Mz9qXAW4aqZXbvgoguvgv1NItRhAl3Zv+5Pq7b90ouVCUVSA50BmVsmztnXaBx1NtuOc9/X
Crt4Tk3bdAt4Ll6eT3AZoKb4uTXTD5lG5Qnnm/WUz6rqpnONmqhUwXZHzsiTxWJ7cdaqgZ2XCrwg
IiFZbg1XKwY1rCCjQBWXnUe9AdRhwS51F6fA9XmBcwJbPndb2c7f4Tsle6MxCr9T7Jj2uCVBK+3K
8/1XvppmyrVbqLuhn6HJXRGdSQZQXcCjqMu/DNrXkQTbaGZvlvFB7/SDb7qvomy14deD7XIp4N29
NY3bYHggruJrbPzKl9/3X+h6y+4G2YVsjpbGc4Zckr/o2peuj55gwDzmmfwWKYkPeFV4kHrPKM+/
74cSryCFJrv5uOEXgbudDp7lxnrihcmd6aoaJniky03jzKM9D63k0ALUn3uZ6weLSpzjP1SN8ThO
azDoArFD80MkIlgQA8WFIyzBjfmwNrARz0GgSDq1rYBX99+ASrmOvyRaW448+jaeeh7UOwQOU5tl
iuYnOoZ963EP948D4l7usrQqB6yFqYWion8pWu0xR4frABtwFUpZdGpfP9juGpiNuo2NSDg+drie
bZ5GmsTm+FRRfEmSb10mBaiEnCX9fYuZ2sGH2Vba5Ua3FEiFHC8OWBT0Ii8nBfR9VM5TEYMkHTGZ
nkT6jAYHur8W9hGYxeD6YyUkU0IRXqrXUPcHRf6Aha/4vK6d5orK/Hr/kba33T8RVzJtPZW6HC34
yydCVilN6etIvllCd8nyEvfJBhYoTSa8IMZJcJAgGd1M6ZGWw1W6y4egoQhZCDwWOc5+MlASSRRb
zBZxYy7BqZ5+QvEs/ForETM3jcmtM9qZeFeXniwhHRwlNPbKimtAr5pvaNPnXo8pgwuD+Oiiu44r
t2cj96I1DcqSUP9yWuBuZ5FKYOkrwsbaejk3PW5siv5RRPJfndq8TQskS9fqnSq6vwYiXdxAj3bx
vgLF/BA9soX5i2FY+4w7GQSI1hVRbGdt6Wo2XlzafuTMuIXgwV7WD32JrmGKbDHuyrgfHEEt9zX9
bXzwH1vARF/V3F+FiWTWCgI+jp/BWIPTgA4YuqpIDBl250YYrbjs1u9OYbePVJatJ3oaysGGMbfl
d7E8+T9peQNH2nolyn556kNa4pWFjLrdURGyJt/AfyUX/VmOs3eRbnyVJwEgLUneObP8uZzwxawK
f8HKZqBG1kutZyv9U6lFPtmM7+hgWTIjO6lym3mRqv+ExvfiROOjIqi0NclvtUd8Y6XaN1NtmXQR
pKWDapt0jkT7s8hpr2r6qYzyhwaBa3nowkxkpN4pgaM5hGZshGYFdmBO3iSJ8dLW2onj14/UxYtx
/hyj+oGajYcR0tfZ7nGltZ76HBx1p/q16D/oIn7TWPWplpoToIePTTUGxWQBba8Ptr12dRIhIGNS
5qLThsz/1cQix+lgDwOYQBqVt7NG8z5dYeMZhY2UoP43mjWPopIecEliyjUoh85Lh4CdFVVBW7U+
RHbPifFXweKoxNlqmUZvMUdoBw2RavNG50RBBcIXcP1qGcpr1j3MquXBwn0G6xH0ivoUG/KTGR9V
0a4iC8judE0AksBM2M6Xy53bLlHPugaNs3a9jMqXkMvfJhyYZwHwT2AtWKGrqsvYi94/SK+PMwbe
IMAA/bh7ryLVDr5hMwAB8rUSwaElMolUs8V00caJEPpYIOZknF3ViFvjBADRpwsyo0uF1yqQuJVu
uUX7vGgRBJks6eDprmaF2r5qkE7QmAYAsS9iFTm83Upuu8C204+GuQZKgWmpJh4y1L229OL+ZFxF
XFtxgLNzK+yqfIrdR4jjSmmrQW2Ddm7eoHL2ZGvZ1w5N1PvDXGWW2zBcp/9CABBVuPzWSwm9q4XU
zOnXot02+D16B3VtBxM2djYs27prH8ZVPni760yScSES0b2h8qBcFWr5WskqL2YbDN36C8OMR9qQ
ZxP50zWHjDV25ygfHqqlOvW6Ey4122ZuzqrSPC8rnre5mgVdY56qhTWg6ef7c7JN7esTk4Ip8S74
IF0FZAklZDcnU140SdcVSBo1bsUOEPqL0//TSC8LIqCGdtTEUvfXBJEDEME/Whew767aZ0ndR01p
GF2A6nogIycX6ck7KS8epyRr3NShbRE7nlGAxci7R6OyEfaUvs9x/5LU01tdNs6D0Z5HMF+KhSc0
3CWyyCOcyP4u3R6SLIPUnEqEdYXzkho775cl6wP67Q2Rlm6yVubBx9IBf7mlqCHzCFz65PnTlGHb
gi9qjsY0DL77X2e/MbbncGj8Q43esBT70iGijC1izG0fDKPzsiYqwkjILWv6t/vDqPv9zjj0jTa0
hsYbk0FfroIx74colqn+ORTufdTLhdvY9FHXhAVYyv2CptlcYqZUinO/oJFRp4AC9NbE5DBxVhcu
zj/STHVjqCXorxo5yzqPmwif/d3sZJS0pHYzraqgC64sdqdFMKoyBN5bXY4FbysN/trPR+2pq7hs
ey+DwjOLm7LfFY4qLh1ZgvAOzmCZ0KgdFBXa9PiN2vhGIZA516j3umU6Li6CEj0vKJmuWuKVyZ6V
Dj7mrUmGUEiPkOoE5+quXzOICDY5ZPsgt+KXEnso5K5J/7rQAQiB2OFBHe1qZ/PutB+2uruhUtnY
JQ/klBUkKGMIusJqlt9d1eXQFvSy4xwqAFH6DmKO5RPafUP9pKeTZh6ce9cPQD5HSMi6Nam17rsS
SiYjw2HaQzBhHtRr8iMne1jNxqlqp3frQKF3Lg+4d7TfL88zG5LhRhiF9k+nATGp3XnmWL3eRcOc
POhINFQorSPXggdi0eIvGGlEwPHaGlCyutkSZxuBmQz7t9567lrbyR+xjnHst3WbGwhZ0NJTz83E
Wglme7BwOmjVVIapVA7jSbGWMvLG0W4tTwggUK5hZMpwcpYx696MKDZlp2VcRgxCpd603WIWdNuG
nl+NrHEHJ99HBjZeTuYoGw16caiJhUq0GIhaaQPfQpFUXAtqRy9BotUZW6UdkZ3yly7uhxN6fkMe
Dshzo9DZGm32F0gJICyOWAbnpyb60gxWM9LnsE8sJUWEdUrYcQrKN9gHrwmtIh33ea+xuzJDNsVS
nHfqyAf6mrcg110x0VTgJWc18QZFlBIqQBOyyt2AVrQ3DKs1k6RjSgM3IoUYNLZta/pODbYOTO6c
Fl6BjG3HhdU5TVhn5eoE6pqnyBasUm95m+sgzh8gK+szfspS6ldx1aeBMJW+wZYDI3EfGK7VnDDc
6GHdAFWVQQd2BgL2mH2A2MN4OntM5gTz1gEpPiSEMV63EQKTaGrU1aKPGLL0QgpkTNGaYCufK+ES
aZKNJCxUNA/hOViYOYo4m/ekw2zkGnh6ArLc6s+tksUz2i4a/KK17DTyiKmXpefS1PLRg2aamj+W
Fs/H8zgMA3aEc4btet/g0v3SOJVA1r7OjDGYl7FVfSiPjXE2U1xV3AQZSMNLowJKZIv8Wu1Oqciz
F3XSYBkXeSqbZ2nukXMwqiF1TnqqUdJrhhhXMoVOlQgwj9+qerhTVz6+1L3mU1lW+Kkkp5igRrm5
PFurAUabChIsHENdcpxjilqnML2UrIeu3FYFrjmmEo6qBRVykjE6+KWuetp7Uk2c936WE4G+U9OX
2UNZl2Pnzznk4MeyisTiq30+SFDDjKoONZRE4pds4QdBWw9z+YjzXzIQzs+6+cOYNu2bNp3lHvRf
nNVcoyjg4qehUm7sqqVoz5XTF21Qtw2Wz2C0arK3ZamyR4Q/LAXZAe5+D9ZPnTxs/tgqFpMSuX+H
QUMexiNw+7OCtU98Knp8Xd7L/InzzKKq42MKQWAJEWBZx3M2IOQPyLJasZ1NRTo+ZCtHCMZP6kqt
oLBW7H2HAV0PkAMxrtFDa/UfnR7bOz+Z8wSyv+hNNZzSKKGZhrizDYlgVA03HhXJCgujE3UQJ3Kb
BKm+4HpuS/2cfluBV2OLQJfTOQ1WNWw+xSKWWBuU5EO8G+NN8VoXjicnCeaTxAS57jagpTFobFMr
90dtXAwvIyMcfFtKRP6R1d/0bwjdHTz4itzAq10ZxsSLDHPA1SxN9Qw5/NJsweRLOM8XCcr3vmAb
G37OAsRO0DH77GNkEZkie9ogwouEZ9ufkkQtdI94REPrOKcx500YC7FidWkAYa9Fg/bYQjtKfLV2
yLORP6H1AbB2yM/p0sEWWARWP6eq64F2d2UPr0HuNtdkO7I1CeJZ1MwHof2+fmiDIqTnDjsIDUE4
4HumA71QrcEktA8rp3tLXHcaOTVsp3puUBpq2ul9N340Opzl5+FcFdbJxragyClcifUgeNxlGf8+
CauSiJ87/gpjHItcbrGe6UNzUFGCigy312uUYuSZ0M0sP1e1+VMeJtlNTXwP7gdyuyt3GxvEHEeh
Se52Xf8YOTIxSBUdMr3tX4hSn5zR+AhhMpg4bR2ScyspD/pk6o33pQFGNZDWEwytfZ+M1rptF+A7
wq7D9k7O0YTpH3Fl9aNWepPYLSKN8SfMxd9llf2wqlSSK+WLQDfVUZoTANEwsbqX0p4/rov8VPTx
A4Txh2lWnzCZEoj+WqGcayBW6DFUWfaM/+UZ4S8UZ5KDCtou2N4mj+/FH8DINnrJLj5TIuwREhU5
royCLmv6rzo3HqN2fLn/jfYV5X/HgeQJI377SvtuncAqVIbr3wKJthGpXEErjshjGf5USNhBoNom
y56dWyc5Q/4ISbv749/4XsyqpQNgJC+9CsuyaLKNQipQHUv0L02NCWstwIV0IU0dWjmqn2OjZUbq
wTrRtnjzVaa5vfYWClLwsGl2X2XfCXYbNd2iJmyr6ilKCZUU6YX8KliwGZ0Yd0nHH0okTkUro63a
nRRDPChxjHb78F5Xx5NeVE9rXZzE5mxgWw8m52Ju02Xld1np7E/U1/R88nUy6FY1/czOn1fV8eyF
muckvuD24+c9JsmTQ1NQCodIPziFbr4ik0uvk+a0ZW2NlldNjNyxVj1DHi2UldF19O+29rmb3s+o
q93/hLtM4t+pfDXOVq17NY6Bzg/WCIxDWPfd7hCcq7kSOdny0niqVfH3/eG27O/qy70abpcdan1l
zRboiHDA1qqxfmbtj/sD7IsC//NCpEXoi+EiKm/n2qsXambaIGOFQHIc2R9per5MAwzXHN/CgpyS
qIj2MgL65dvOglIYg/y1szdDP9KlWnwJaUIah0EUb26eWE03cgBW6iCbuT3n/3nEbVu9esRJK7u1
SXjEJXXwxTTOVlOHxmAigI+sx3REVblxkm9yuP93Rv7gal4NR2a2rk6JkOOML1Y6PkdJoNXxGQtk
cgQ3P6z47ZHW/34CMPl/aKkIw+w+spjw+4zTsg2ncnlXqTnWUeIFjadPADI8SRNnZJl8paBKWSgn
tc4pWJW+TcZzfyns66J/noMmAgqk9K3Rtt6dwgnqh0Nbs9jQnXqzCCdsC8wfjeqdYdVvV7r4BB2+
amLVNnT+WlkeWoveCIo/KcQZR4iDz67dOi6RcQFHRRYLyne3NGelSLuZ4DTUjbFxsWV5LpX8wzqp
LyZRamZjp9SYTI50iumaYhN/nukH1GWLHp/uxZRTHFLErE6JvTC9Ssv3pKj0ZSpANfmpZd1OuX7q
luGTSYF8bMozciDPCtBdA9dLrBUxs6d3MM1hQySW2FrIjRJyTgeTaPkd/cFevHWGQW+kzU6wAH5n
+/nrhZfpTZnlRhMSEkIC+aku5BjRSzF8O/jQNycWPJwCjIGLYV9zKrKhhCxKdqgoWKfG68Nam6jY
Fb4N633tTaLdLqQbHiA64WX0cLbcWFGAHpXtCVi/13frow2tFduesKnK/8VZjlK+w/PZqnqtkwMg
TlqAMoclkUBs8skSsng1eb/waPen4kbgQSGUyJW+HZWSPVNTn8xWmYArhu34FclRt7feFuvX+2Pc
/Kzba4CMBa+8j4/rZmmxyOD46kj4WuBTZuTqynuQoAfzdutlqOTTDEUhj3L+VqB5tX5ku1OmUppQ
oKX9NWDIQOoIxjC8/zp/avX7O+n1MLurlrXRVvY8MmenwVtPqz8+6AEZYYicmi9OedB4oH+D6iX6
Fofao3rqvcqvfBFUpzZMguKl90o/Cern5nz/yW5N9OsH293NmZWZST7y/tH8HVM6vO7/kbMPOrqs
/3/j7M5rVacV39lMQDO0fiV+LuKpn39gcH2wOPc11D8HMgIRf+qoCpD73YFgKVjIFV2BanKSvrXx
ouuXzxLe9jay9mioT/q53+yekXKVDRpU0+/773nr3kUFkFiVnXjdeUxrLC6bBWdNQV0Wm43GMnof
J2s1f+wzLcf9SislHRPJGsek+0Pf/JQgaZErgo2LDszlUobyXluxSj2qSxqvS3N3sj+pyz+LdWRL
cHPPvBpoF1ssziKpxYi6sR7Vbpyk7pAh7i4OosaDUfZ5xwr3Ra1mXmc1f+XihxG/tBg935+yW2Mg
OwETAvYnR9ru9h6WdrHllSBfXp9Br7majCk8Zh/3R7n1YUhgNsUOZBRg4l9+mEJTh9WO2k0NevMe
+lgrz0n1BZu9g3HUbbPuT5nXA6mXAy0kLCsFBe6ofMHkWX6eqOWtzoh3UIPhfD+9YMbwjmmgIKgF
eYohtuGcZYT9F2s6lZTksEl6sispUJG7W3LHV3DTKw0cpUR7Nsr54f7EANW99cR/UJeMChNidyz0
RdKbSVSyXfCtmU3a6VLyFI0IblHvdoQVUmYKCkchpEM5WWA43+KfaGWniT4jwsMD4uWzr9XtSUUD
fKLtqxtl2ANZqXvpQUUGF7MaCooSLqsVHIfyZK6TL0dV6lHICxUUBIE4h5E5nrCYeFlq7bm2Kn81
hvNsRy+jMn/FQ/FBGXXb13oFgaD2m4xdIiaH9EXkM15NjGoFEjgIg8C+jczvlBs9k8Qu65UworRG
s+xszvSpaJPKFBrgNZ2awcaNTWDLk/k5+Al89vy8BPhKMjATjI1d9wjE6hO/86TqOXQslPYSO35b
47coIum8hbNWYfpojcC4N/hn9IuuC2rLeYJQ7g1S/5ga1Nr05akr5menrT6paFlXNAMSZ36YBvkD
SHJ/BsO2DZp12WNtV6epXH2V1i2EpIOPvR0/+8W56QOA+aGxDP3rcnHqeWPHSYKcfafFjxBAwByL
xcUs6E2MyVSWx7jPrAen8bZ8rsZUKWpthGt4FbsNUQATnaDucIboE2ZnK1aIxsGpu9ds48JBNJFQ
mw4OUMArmmMimoorR1BWnjQaca1ju+sy4BsmsIrveu3zsAmTCjGtfo0Ko5sUKNoP3Tj544K3c2UY
BSon7RcFx1M62HkWtmXhHFy/15PPjQTdnM4aPSSAX5eTXyTrKjlsi3AyHCAuCdAWmnh0ULO59Sd7
Cqs0P0BYXd+E25CoSlJJATqyD5iRtpHMJRuqcIRgJmtoTJcPANHpPKhuo/YHZ9+tzwBNGqo7mQAw
431UasTIzpslb4h4Z/MA2B4aU1z8pcYDfqUmVikyKO5ANeMvIl6/lan8ORVS7yJ9bPlZMvxeFb0L
iATNwFa6vzoIcQfz8Ueu7HIxMiEArzfmExvB3l2beABk2QRwNCxTStl044cpRpPWrEryiLKzPuCL
TYLa5JGyhCMaXrTkWtv4oacmdrfYrc5/W6iPfHKgSKM0nPfSx45oZzmpPZXutzWGOD0mxFZUeoNs
I/yqkf+/KcoeNBCeuNrfaL9XnzuxKombyHbzQced/cdkme2vGDWOmKp3lCC+UeorKJ0RO8tgsgtd
Q+phVr40oLBTL+triLIzpACI4kmq2icghNry2NJ0/5RL6fCYqIPyN9eq9ksWwMowOFObXxpnHrIp
YE0yd6ns5XuezaUSaNZQfqBGLr+PcdrJH0bsS0tfLrLmvTYnQM/UBMZ90Rjl53S0ltrDSYL8DqZe
8xJNm6BO0iUqQqBCm78ORkk4UorGsB5LGnVEzIVeqK4egex3ewBVGRryphSFatrK73vMiT5PibEA
SEU+7T15Vf45VpBt8EgT1G8q/6/hD5mhf6+F0tcenhXdZ0WR2t8ZLcnsLGmSijJNH2vf5SJK3lLz
s1V3aApt8Uojln92eFhXb1InFsi7RrXWAe00q/wQRXh1xl0sq30deFkXa4ltvQrjoeCOdzxtsGiB
ZBgfHCF8r8Oly6F2gYxR5TnbRa1CTawPpvElnWo3QZrpflRw86z6zz7Zy/4JUadV3fBCSAy+qWvU
ZnU5pCN+GhC0aK0l7O2j43HbetdbE7gg2DZ4Tcb24q+ywBaUj6AHAA9Dzt4POOxFavEWEqyXUT2y
kuUhxRncUbo399/05hG5oRT/Z9jdqZxCj6/GaN7eNP8qj0poKxKi2tRgcuW0gFi+P9zNid2EAsF0
UNXew+Rwh5dj9FqrEDchnGTQU/UqQ2r8GqyeO5gAgybara5AU+Mg/72RlWn0ueggAC2A+75HBg1N
11MfB1AhI1tGCQmuHHQTzqXSocOpqaCWVHCFpjn9BsYg3BT0sTssaM61ef3j/jTcWsVgTIg2gWdv
ZnuXH1up6Y4vM+Fgr/9OrOek/owF1cF1dB148L7IOpONbYDNzQnpYkHFdZnxarzvusJXfqsbB7fJ
0QC7FZvl82Rh0l2Fdf5kGBUw1PpgtWzTsN8Tr19hN02QKtKoAZ0cUrr3V4yc+/dthe23erAJ9njD
LYByNsYlKhHoezNll3OF1Bdm6XEG2CYQD3aonXBx8eMgfe5OSMwHkWt4rQeU17cP3vDmQng18C46
BHIDXEJKq1DSfzriWZ/CzkoOFsLNWUSVnSYSiC5lr8mawo8Urcl3srPhA/7ZJwhAmJTr0AKMg4m8
+Tqvhtq9DmYu4CNsQYzXfhbRmzx+g+nx/a1zoyu2SWkQX2m0xwjktyPm1UFZyDm46Kmqws7pwRD1
4nex0NeCLPsTNmjtLTjNItO9CevKiPAPw/BPHaXfUFgF5C6VdNMBg3hFhfiBnU9f8KP+1Qntk6ml
n2Or7Pxu3tKU/u9s6X6nFQdEsXBtphlePPIi2S7sZAyZMgfUnp4XOEWjy9wjFOs2Wc7xVRJlWFpW
EIGX68GXvNGz590hdW2qSsAs9gmMmRA66YJ3V+am9waVsI2bgnz/lCnrX5bentYI4XZalFare1sW
aBn4ToglKIejGuytoxywJdxTSBTXRD6NK3DErLcKl3L4VYJnmMANzMI+ZTA667g4ddl8cIbfWskm
NRLoiuxR8AuXn37tp3zV7FmEUomXFQUG7Bh8qf+5REdqd3/KLvuj5/VQu5WcLKhXoXYpwuJh9PWw
99uH2ZeD6FE7qQFy4J7mD2EZTj5qfX7zIIUyf+seQIAFvRd7a3AUH9x6962qRu1muzf3hJnJ7lOZ
hV6G6YA7/WQF3YK1dVW/dHg73N9it2KCTZaFs4eNRixyOc1FbiMO1NsitJNoqP8SqZ0vARKcYO+m
dNKzpyHvMFmnLQmu5f7Qt97y9dDbz19tbiS2rYSyvwgN7UNt4oQlEm9Vvq/x/+ZQ3CoABFqOArN9
N9ASr7XVdZoI27Z6Wqru0VGLN5XQHic47fff6dZ0UnHApW8T/8GK5vKdiHH0ulJpSaGgin0pcqHR
B9F8TmcH3sqn/3YsYJxEOODTUSO7Kj13bQTfL6b+VEQ/+qh0hyL2dedBrRR3QFno/mA3Oo/baGgm
EGD8H9LObElOJcuiX4QZ8/DKEERkplJKzdILptTADO7M8PW90EsrI8Iy7HbXQ1lZXV1BgON+hn3W
ptZ8Hs1lrUS3pxl1vCqaTrWhgJOq5PSkcZ+DHlFtR6WbQpDyH1PG4HdIKad4nvmEuEy4NMCvQO99
01nat+7M4Jm+/Hy5M+aMd3AByoLzqmpZJ8NUbyomhvn83mQeUJXDsewxWt8YmFzLoxjyowkPUtvx
yEZ3x9EZ1PN047C6olyhJsN0F+Q0ymAXTaQ22RakMzAnFQWzud7ybXHIhtOUWb7s7xa04p72Vem7
wJiOr7+cy3yCK+OdCXUMT0j8jl+uOqZT54HBQjYwexUx+BoGZXbrnKLOvxrJSqG5LrLjOLmrP5kY
+75+9SsR1cvLny169KZu5VltEzMm9tbCvkCxmkCvlpOC5aFNSmNRvpzm5bDlHlZJWH9oW4gsOAKo
EjM7HfYIgWd7/sjKuxUZX55cxN7a/h+2KPbTffH8s8nknVjyoujrGEe+O6wIRTAr6W+1gaA6eG9A
WAclg4mvP5Arr2Ofo2ElkmnBMj6Lxm29FRUwjSJepYQd4BW1/mYbOuvLlpTpuz4X40NXjeaTwhx8
5Tt8Rj9fv4ErlXmOTWhXGKbSBbhQ2RmlNhVdmlcxCqA6zMuh9JOWIfVS4L9pAk8H2NrChets/OKF
eKb1WfuM8X1Fm/jHckF8t63siW0ynC51fBetTDJ+0m1YYuBxxFhB46fDxLAgVA5/c+z/njvunxLP
jv8i3z4P/PJRo8eNJjO2sSpEUh7U4oex/Kj11F9k6k9ZdSM4v9y49wty5kKXN/UL9gnqDtz1nKaK
Yc88WPNv02EGot1tqFomd28Ruq+sEK7G7AGpCCCG81krOGA6676t4nkxELLVDFgm4UYXlCJ+ZCVG
nFdzWBLqvb4uLkN2fiT8EJIQSEgXgzvrvEF6QksM+OatnJNg2H4o1q2+4DnUhgRrvwpN7n0FwuM7
2w6mfGy9EqRSrMqe2T0z2XxcSRlnQjHti7FUAshbDEUKmAzb+FOiLblxJFx9mXRD6cru1f9zlQzV
OLFhh7E3XHAIShyI05tB9czWof2W1egC9VD7G5vwZTjDzyaI4jBGq3Ch9DQrT+mWouabU+VxJCRP
2wkzLExLGuXGyX9lU9vxx3QAICdhencW0HgZsSDy8Cp2hywuui5yN7xy6KMJqdN5qiIPsfHrS+fq
JalhoPXZQQjn5XWzHQ0nxc04NpBeVmYWOrKJGvwU9Yk93tZCQTfo9UteX0h7rxTizw4MO9tHydaq
FRh8FQ+ghuhqGwx8qnZDKQcUc4tBLHhN0P1l6ZhhKXMq8Eyy3lhKV9IwXus/N7F/U/8cIKiVJ2Nr
2BiqAt7qJtPfypJ9a/XmG5U97GpLF9PfEsl2VxkVmyKFJKWqVt9uDUbqVYKjLtlugVz+2p2cxTwv
7upsBUAVLAhiuas+a+76ZfmU5lAlayvqDOcITi1KNuYiZyPIGSNn8wYS4UZZwf9GE7YBqLD1Ln79
dV2ROpt8beSqzJTRpDpflbUN81JqYxVvVVtYn3QvW4FI4dDBFLNgQiI2V0YqCILwND7Wq4bfcj8i
IIA62Kmj35YdTcVmTcvsjUKdpIgdBkO9iOKkyT6M61sCLZOi32Gl0To8bEW/mcdeJovht5VJyJHX
qaKdlLFc+3Bmky+IwjfC/E5N1/JU9+paHlbmwUZfG2pvufGFXPv+0cBhB0kV7jJAXtllRrwSy3iR
1scWpdbUt4gJDCbbzRvVuKtfBlkG2YzNpAFWFi8XZWbNPDGxcC0ULW5avand6dhDP65R7iZG8g71
WJQzpO/SzH39NV/bCKiWMyv8lyRwnuFYAzLx3NFKjqhxBEZfGMT3Y1HJIawlpssRvZ+UIShLF/bR
SA1Q66/fwBUtJmZ/TGJS4qK1SAb58serOnRCBizKWMPzM1LM/gdW3xj2Nu536ofC16fdv6epJWrc
7dMs6i2gnc0GIpc/E6q6Gw/kWtwPrpmXQEHxChQaOIk6JFU1xkDk4CsmFXIYKUF/gL4NzGL5jeTJ
8lsTIosOitAf6iWnk9Tdag3r+354timwP4OHYSaLruT5TGOSlS4YQXeMha6xLeLD62t6TlmzWhe/
AXcYjiau2vYIjEkyK0g3SfuTcET6ngLvbkoxri5BGAQ1Dw48CntXqZC9jHP+U5bOH7sTO22NeddU
mJYvLFkGXS//q7XlHkCwsk10TYwBXHLwdWnOtUiSMc42IPRGNxinQWa4pAvuUmkFEScURjqauELQ
ayUm3bQhKLb11+sr7cpSZ0pkF+pwEzqB08uF5qR10xSVOcblnDwU6DDtyT0wNPqkoGE1ioRJofLG
JnrtkoypM5y5D8FemDQqKMlxj2XYUffW+wqBikzTE0yISCuck8WIaje2p9d/5ZV9i9xZQ1aOkejl
hAp9H9BdhjXE6sBRPi/j4mfzigB3LnYcY3/zRNWvLFNIA+iX0S+got2fwT8naj6UZTf2OVCBLHkz
Il3NMJNLmzpa3ezARhbqrR61tnG3ulqQVPadY8j/wzeLmpvwif0avxJ3v8d/7kF6ZW+wcQ1xt5aA
A0zQPK3q/VhG8ztShZzRbgcpbaO1kauzyazKgj2QqMr/nnXsyj0TsRcl+wsSpb2mdMvVcYhNUzAh
bwEkfupgoziItov01o++Ev4TEVMqYWXBBj7PSytFrbzZa0YkEoQr4xiP6nqnpHmc79oRo6pODuzC
rOli8oQfIzEXaAZ8UOQ70EBB3mc3Vt6VLIj8gKyc1cexef4SVm92rK0uxhic2wEUbEBxwh/yLMjy
L0b5cxVYQJXzjePj2kXx5Ka/TppCIWvfRP95824+SbMv+PGzZccWWjNzK0JQXu9dJhVMOiYKtVbN
aJ5e/8qutCT32IgZMCQ71AXO62czoJ+pZ0Ax9uR41xbDHayoE6IDhoM3Ip2S4VUt1qrhKPnq54zh
4LI4vn4P194/bm2709HuwHleJsrFYDIozPOuB2BY+Dhj/hhWzXJjUV/bw/69zNn3LVNrYt6W73uE
GbBlzclOf7dDdnDXBxAHeHs2Nxb25QVJpHc0qAqVRcc46uUrzYG5TkmjDrHiWigENleEIodkntTZ
T92hVJA4BtIbEo3//Eu5sG4Y+wJmNs4661HgEStkobB19qV8m0pxyHUReHhezD3DnrZ+bIb+xjfz
V1b78pB/ec2znasiCxsVm2tmJdPqlWwmv2I7A86Q9wyroUB2C0z5hDHpjAdyLpIfc9yra/UWBmEd
GItNC34CI1e0BTYzNtDdeh6g05sZbXGrKoJdsBIMjKyD48wtH8BP5be5g6P1mv/Uxu133+S9v7VW
dXh9gV4eReD14GJCZWCRUqJ4+SLNPANFkIk+1jLzvjC0U1tW93a727hbt5oC51QPoowXF/s7dfXP
RiCsbXQqUtp4+qp+1n/33+Wn/k37yXjOvy/H7G1zXzyKx+zY3DknERqn7Km6E9+H7+3b8kP75fXf
ve855+8UND0zJRwGu1Hcy9+NVA6+YdH2sVJ80uw3pfL8+t9/7QNBMQhvHJLNjpl++ffD3qsaS+G5
kjIejOa7O7uMN/yuCjxL+Tx6493r17v2Hh0qrntFGi+ji/JWmTa6PfJ7mkk5GhaN7lUL6zm7K6db
pmOXpR60JZSZcKnfT/PzTxDJtt46K8ksvJu3bf3OLTffbj6qWhnotERf/11XmiBcDeQTqmfdZAJt
v5t/1sxQmeWgugVQkgVJYT0O0Ikyclpdw6Vpo5jlTlR02wLH5lQuX4DG1tD+gGibiSICq0k9H2EZ
Qaw9dMfX7+1KF/PlvZ3tgm6DLS2hVR/Pd83Jua8jk86lHW9fvUN5J+Pp3g6RJz8wWfoGzkGM+doB
Q7ZDFrXhEudvzffGja3qSmK0E4IANlPi3LWZZ3fULUtCmdrs4tw5TEzrrpg4l82n5UkRj6pxsqee
eglLML+lzjT3yPzsg0INQ1cI7iDio/MSJNQhfA2mrI9bSf4iZshh6Pf6YBF4qrVu8cNY+wbHP9Qy
dS5SJvawC6pHCkyrNcD+x7DAN3vzbmrcCIxC1C61C9Ro6oNJ4JVgmgM2iN4Ipk0iLRAC/gKwBRyI
2WJ9BaaC73ERmFTST7ruy2YKI2hn90+SND8d/glzGzaEX8ysaGg96x619mKrwP+kw/dsu0mYv/aR
MKqFtzRGCCzcszOjIJkmqlu7GN6iLv+04Jga9RvEskBa319fhle2GgA+lAfogNGZPFdeMS3ipiUM
qtip10fPzWLKhpHFkWglbgBrKNZRkr9+yStHIlvMjjMGKmAR2Jz9vNQtrSTrkzV2FvVjqw6fy075
3Sjb2wr78kGbT0YhY6/MT5XqksPlyDPJLFLNeMwkOu1avpOmDEfDfUjAjDVuf680wxOlvM0Xpfxh
dcPDUurv516Bkz/hqiuVhy3T/rOeBjkS0Rkr1qBR9ben88/ekpjlZlo428FoqMF92Q9pmwRGvt64
zJWC5svrnB0GeAa2dWLPIs4gL65281zm7eOgKI8uJKhZ0neYm8jCXxcNadgVy9t0yu6Kcrpb9eLD
62/uMiDdb2VnMuwj4ZCfXm6nqYPlxbCMtCzdk+V8d4evhfvfS2UvrmGfJfGyhCef95OIU9svpnix
TuV3iSTcDOacTx4Jq//6j7qy7XFFOPUOASm4vvNPIBkztNJyE8yfdwczGU+brX7pQYdAVogs0/zV
ztlhZT46AZ/e97dGDC8/di6PIzAZFSei8fec+GcdmV2Tgw/SRezRh7dglVXMciA0Cb31G5YKNz6+
q1dDzExzlZMeqfLLV6inWqdZucVqWhfmT4e7paUBr2WM+8jDlt76SC63F57qbi5lIAmymGt/eTml
ytQpM1URT8qbMt8CjfxQtm+bpfLB0UPRLG69zVtXPDvE0sEcWzJVwUifyQiQ6FS0ZnB4chM0UTpP
TBmvhgxAMO1hwGoEgO46TF4NMmpXajx1bT1aVUaY7ja/+pGwnBp8F8pO3KysXB57PB2iEwT/sM0u
GGobSjq3Wgcm7zvNb5L04KAFMRcvKtcvqfOm7RjH1qiNTrfIKvq1L9lh6oWOLbntRQqmjXWejy7v
JS9mTDX7bDwgE4XrUlW/FDd1fXXZy/co/gPFMiFHrUbv133bBm1q4brqQUuCM+f4SN5SHhwGPFYx
4bE7YAfHB8y/1mee36tMeY/M1voJc85UNxkXcDDpvBHnXVvUiN0ILClF7ni8l6uMmnUzyHrfM5rf
HV9QRqZlL4+yeerLIrqxXdy62FkSuSlLDr2diylJFyWNOOG5HjdLfXSt/L4xzMiSYwih965uyqPn
ZW+YgDhRrDhSCD1RfT1AGgu7enn/+n3duq2zD9uZcxhP+DjGlXxyp2dlbY8ltJplBuXm3Mj79n3+
ZbgG6wWlOOH7Dlg/rwhyKPZOpSusnrQ6smN+/GskMsLdL6fHZGoiV7EPErHI6z/xMk1xyIp2pCrY
QSoz+6L+Z6dcdOrfhV2xEbdVoECPa+WGxrM6eJS7/n+XOsvwQJcWeiVrEXeyeLdRaepVJchqgKaN
dWNHvrJhAWIgAKOGzHTSudot61IDVkAq4nk9ZgDbJvVDlohDp9TBqjQYnCe3VvCVj58rYrtAgMkg
8HldcVaHPsXKpoUvM2LZPL6ravU4zvPBJMEciP8wTaATJu52noO56hHkvahDTYo0Ppa6uAGlv7Jy
cUkhDmT4Dzb8eYUvt7Bac+2Slbt6BwYSI8V5bPUqcgzIYr9ff69XYk+m8XRGKjBy/msi+3INpcpK
0UJysYyOK84nhR715CV8rFsNawf1cdJIXJEt46feMZgn7UnznTZX8E4wvtQyV8mBRMlWhq2wKMpf
Q1n9cvQaD2Vr5SkNkl18qgtfWhY1F1vQA0/bX8wC7Zpk0hQNC79YZuYtQcwV6gy/bEel70PELpqG
l79sGQzP6Wq3jfWppNfGMFlgMkaIE6nS+ZVBRpMppoPrpJmGoh4+oNUekduZrs9W3QYKFD4/HbVf
QPeG+3Uou6DzvK+5mel+uvtbZxscwdffxpWlTxdulyiSCVzxw2zcbBXLvC+sr7pLZAAdOls5tYf5
pI4fbKu78a1dacTykMBU8YBQKV1Uk5cqM2VeZCKWKHn93nOrYLI2WlUMY8FcabuARBTjP93FR87w
ioD/7/m//2iOKuYQsZK57N8QCXRjXhDvjav5gTpDTBkowlUrVrLq2JVlZI3rjS/+b7H6bMPe1zsS
H7qM5oWilng6xUmFa2p6WYeS6gy9xDGlJTdBZRkWO5oUGN0o55/dnOS7gmgWqKn3yZCTElYq2hFt
KL/U1cCQnGWV7zMX3bqTOGroLfNnZ7L/VCRtvsqU0o17v/rKqDA62AISRDJX8HJdz7KSbbURJCkQ
kdz8LtsN390Plrv5K/5AZl7zfT4bdFBff0/XtiXKe7QR6Txc2lX0bbUM1p6IFJ1tcahnP4rZ3Hyn
6veaMVISJzFv5iJXtmYsF/ZKJ7HQ3mt5+WMTWlYz5y0zWO60HMyM4Ew1S5AjdrvD1L3nqtYBpWdl
FnPw0Q2YaA3oTYe0ZpDigT4IBpImFS6CNuNGaH3ta0UxQs+RIiEKm7MoSzVGQywm82FEzHuwTOFl
mPQisNd9ILzigFxHnNkHWI43XsUVqYoDLho5qQ6FkMmpszVQrFIv+4LJwm4hIk0n8Wz2K+PT6/JJ
1OgLvb7+AT3ka+NBCHbZf6khDSxvrZx8KJ/Pq0207y1kHZtdej504GeTwoYvqjRFh02dAO8x/hpd
aoGzR8TjijvQ4E47j7Z0gs72ds46Bfd56m/FGleiKfZAEs+dc2heDL/NRrUUnsORNHtuXwT90Gof
jHk1HguvYMGt1pSXIcU379MKCPd5x//eypqurXV62Ltwi834AuJHB9IbupFlN2KfCKS9dmfMRddq
/p1rLitMzZzpZ2E6N53iLtcUkPZ9oSNBpfh4LozZtGJOp8bBSqJInCCDyhvWeuVFyVo0oKfs6tjo
nTzsM9031tSVBh+e2bt2dC86gt44+9TGpOr0eWMeivzPG31n3TpADLnc3mVWuv5qdNn9yZlLzPA0
dE0kyIn8PjRu/k0rm71qmBQ0AV/fcq4os4lrgSky9MBOrV2o9gYmQQ095UC0pjTctrYMlBolfFPR
8ClKnIAzlwKpY6/PVr79cnoD8YhjiTt9psPTZTiSlOsUOo7cTrKRi28lShoopXbLJfbqnaJloo9n
mxTXz7Urq/QaV8fqIK7X76CsghIkWFWlAQKxGI31m8IsfTCMvlh+jQRaW19Gs80eXiyRhtZSQz+b
orWuzFvb9nmS4OwvVdv1GFC4IO2c7VIjDIl0S/WMioOVhHrlfp7rJqOgonBWpeIWVOVC2bdfj+Sd
kJLYlQP9bBlRxVCE000lBVT9x+B2z06RljT2IAhpc/a5URR4YHb2SXH6b2KbcRmZjWXH4nwZB/YY
xdV40clU+EXT3by5/eL/nvt/bw49JEJKot0L3RnehrM2FDU310zv6iqJnHqIFGjL3QL7dkQskHdh
lddxzzA7+TuxRxPqhRk1hnUjPz3/0rkVlz46yol9o2FK7uXJttVdbSeiAXCcSAbtfzkuDNel9Be0
l930kIKwfv1junpBZxej7uZyaJtfXnBaSxJu0ZZxT7TrG5sZC5DWIq+OCmeYKYqDzPXj69e8thp2
MzuWnQHX4jK+bFwHpUz6F4N8ssBK5AjEGRs9GnKMLbEAnTY/Lup8FJMeLql2MNcsmIbiM0CHE2CW
2F1v2ZFc6O/2J088gajXQENO/PvyQQh3HiZH7wGHWG7Eb75LdefjWBgHhh4ehqzcFQ6BOSy045tj
jUmoU+YHCto3xseuPBvLpNpES4NZB/UiQZnaNtWETLN4lI1RH9GuyDTs1GXKoHzqPCdi84nNa7Db
KgJboNl+2TeTDGfMNNq7tkmG7GTNRSVw2dFT/NLoTYP3XubdDjljsP1G6Hm5gog4YcMgGGD0+EIY
35ZOgT2U6x50bxqdUyFL2E8lsAfNV1NAOnWtsJoq3AptSk47IPv11XRBa+QggI2ya8bp0GDrc/bm
FgCWerdm7qEas4d8PfXlB0HolY1OqKz33VbS49rCZXpnr99Help1txCg5MFiAZJqYKQjL6dV4uOC
yoAInHoDu1V0387yjF4vUNunkdG3FdJsJbZI3VIf7zW/Mcewts2gm37kWu9rmNvmKAe98Yu2DoGx
3lDamOcxL7+SA4/tidyV8Ec9q1x1VTbmBu4Oh2ka72YOh8ZIIulmYdc8gaGPVrpRTHqEq43fBcr1
WROBXrrhmNunzRMnfumx8cyjtc6QK9tjR5NoM5QYmXWs9zo8IyXGAuFhViHluTJKU/VQ6ugpNgAD
7dPcf8mwzOoH99GQ7X1WAwaFCNJ3Dw7u0jYAAkwTQtTk4bIU4WQuIXzoGyvt8hslyWNcby8C88Iv
FAVNtoixwbjgUNVZHq4GJuvj6P3aFquDTdJO70Gm1Ei+vCVYO+H4k93iXjmUGRLVWkNh393q0l30
zp39lnD4gHvIhBzyxpfbhjLBzlT0xD503Zo+T7WCTwwSU036a+OYz2WST09zXpSfV2+pHyypDl8z
pdI/ON0sMhSneTrSeNU0pP9Lybh2N20/X/8+zgNnUnhCpF2iRYZGonZ+h5uDpHli4YxqO6XHOu3r
9qEw3bEJFLscprveSwoZenkN03QeJYKbutNoK79+GxcZ6n4fVEH3Uj6lIpR6L58UxcoaiZqFqVE2
snzZ3jIGCresMkO1nndv+qaH4Lysg+yDfDAKx28GE7qWglb+1jDb5efE3YCaogxExkw4efZUHK8y
cZQcvAPFNjN0FpZ3musHYW8S4Gti+xOy45APRIbd2n/B/eL3kqnfchW2m4ZzVThmDOnbrdNjgFov
fpV25nHszR+Va3/JGvEdEdy3JtlMKObpJwtOvY+C/LORVipgG2QTU7YoxwK8YYA5BgOlAo13a9RQ
hTb6dwD1/mSFZwdLtw7wFo2vlUt4quXJ4i+a+iNfup+FVoD+mvNPi+TPVM16Y+Gce87uxR+DyB/R
ksn4z0VcNNqDYNzIdQ4aU4XEBNO3sS1IBzeGjrJpFJS+ZhRoJh9ZL11J7c/9leLH4VeAOv2uzSFO
9Hx8iZ39oUntYrrHv2SXgHvrSXtWNETW1sKkJD6NsHxzbPk2g25JKUiQ04rmCZYji18sIDUNff5j
rFQZZbpMR4XCwOG/r0/D2gc8cGi7wqY1RlUxk25wDoYq1d+W7LP3qlXjfCKHSn+vCEP7lixDm2Fw
lMnKH0rRk204A5WVG3dysdXvRTedhAujLqgn56MAG6GKxAoWv5OxjBI1PW1ZfRAlzLGy/6P17mMp
vYMLDVup1xgn96BzxV2Pp4Wgwt+1t3LA87SXZcDHubtMkn+ifDn7cKs2qbwaT4NDbd5V7Xt8IaKu
c/zcee/N5q3fvveFXsTiXIweM31XlMNU+s8uRpsvowCc2hjvRFtjHb3KCafJCxzpYnui3k96EuC3
EhmyPKb85BuP/iIv4vKE3QgvyCHpc5+dslm76g0NaOvQz+69XVaHdZujPlfilhEUwx5C2+0Rfgwn
wbUtb3nPRGdM8ePA/CHTP8MduqlbEeF+zfNHwoYJtp+qA8iz8xA9VbOqUEr7kIk8dhhkMDjmJXMo
mI4zjQjUY3CPVkmPqUZsjOeVbd2SNFzEeEwbUlliINrmBi5CrMToGoieFUvAQwb2wdlKN/EHCfvl
oCumPvCIPISVitRUhHeNdOfw9RdzUZslW92nWNmItP0cOV8X9qIoDA0I62BAlnRm9FVifbSW4c6e
0/c2/sSIz44CLLheVqT3EOFnA3OF7KibzWGy1Zg0O4BwcExq5+uAP1ReFZRm5UEq1Y1OzQVFDx0d
ulnECnCd2U7OT9xcmJPEW808CMwnvXAAjurGnKjc7dqZ2kqssidW9VIm/adqrPB5wqZKVXjBBLKH
kiJxhjeSqpaBJrSVsEr1BhsyZdOoYa1SdzlMMh/XG0ZaBO17qPy/S410YydRI2Mm1mQUE68+/vk/
vUN6rqk5uaKKmJVZxdFwa8c49qu07JMHq6Yn+Kza6uiSbxjf29Uy5mAtmA/y817O+v3WYDQE4y1V
2oDuTqaGheSwDPPRwbm7H/QR9lhPGnbIFgdvmKQo1e2A1hiKhdMVQj2Vo1t6BwCAS/GQ6otswiKl
O3AsKfLpkVkPw/JUdVpShY5bp5vvUnlrT3aVLw52YwxXfyTYSvdI3dWyOFeNeo63dvRyGJ3GPIQL
djnbwyKpBBV+qnVF/zQNk6195494TWAkCa5e/ZJ46ptEU5fqSI/DHSLbqKu/cI1sYtI+F9Zx6MT6
05u8tCfca935T7NofX5AImDiGzRagrl8kz9KsmB0ef0BLGcGuQckz64iSSELEDww4PfULhpdrrHF
y+lt46gzl1zEYH1p7ZZno098U9FKM8EO3a6nKYWmiYpJJIx2M06icPGSy5AOaF8mD/nfW52zkxGo
eRekVTNDe6FdlI58GlRhUYQesBp6NMhhrMDaDCk/MXjER1BuPVzaqiqMLiSaGb17vbWx1zIM6vvg
d3RYfEGulvMSaiVGIg8aBhu4atD7Uh69qcfZT2BLnT0uHUSVx3UbKjypuqxxUYTMbXfctlLt/cxo
DUi0Ki5QIJySeaZh3BJp9iAjWzx0jaV+6qUGhHYsdIOJrcFw5NsSsVX3abEXt71fatgu76t2SOcI
dybqNIO2wJzqCs2aQgwKPfqyxir7g1jA84aY3nVmlFTbggF0V0/gD6ek1eeotCysxRWMKCVnzNRn
YaJM7OWjNpUirKuuT/YpHRUwWO205RtlAaf3hhldzwp1MfQLbna2MrztB86Lb3PvLvIDy9U1D92k
YJZIEk+vxUnmlIHiJiFSmyeM0dALJ1p7stZMae81XXEqFAD2imDTghATWWmpzgVlGAu30M1pJxeq
rq6m73B+s+UbR88zgE2TN9vdgJeQxG2o0Yy8+ipMxQK06CWqc6QpMq2HdrEVnURMOPVj0Y3dFBUj
J28k6tlJvylbr7S/QUgUKUupsKj5F0nGDAPNrbm765R81Z4Ur8aXtdhcQgqK2h4zSyQafZhnjVPe
K4LazrvB0XvtY5nag/3cT6WXHPMG66xIQxlZ3PdZCbUkd9RFOXkF0MyHEa9mfmG9Fozr4t5o1/ea
0kLtg9fppq3vTBAjv1DrLrRT31W2eFoWxuK+2Kvbdu81GyLUU8PEWnEQSZ+3GaVToRpg7krKKTGj
R5gEAPAu1KBxCsuKs2Vx7SjFL8Z7GrzBcJ9ayy6mU+oMM8nyqjlFqLnCLSLWglfF1HAzxRdg25p4
YExQBJXiJmCCy7THaE5mzcxo6urS4qu7PHWfuKK6BIwOUuWlgWiv4eLQmf2IH1uj/chyY1Pv2ZgG
FU3QsNqP3jauIpIaWUO0jqOBfB0HN/uuZch4je0RKT1+cJaXxiKlNXt0SjwiqIdqhWHfoa/Lh9hy
BgotqZ7bRtS5ObZhY2nOE8K0AY5kr5rZdlAGq2CSvuAsPhTrZGIJKY1Ri5mZ04tjV69Oel83neNG
FD6xytvIcPqjNg5rEY6DwMrLqUnTyEvo4kVTB34h0ns06bHsewt/pmFamb0WSdfct4jBd3uKdszC
1E1HkvF052BrXqYqd7Pa9fqdgslofZfOompDpa4bZAFzTUlFq2dC6tnSRszhMHyi+eqNqenPmU6J
vvUWjhh12mVRujKsWNYKrd2ihnryFnhK3tgHo6t6cgaAUsIXXtZhUa/w8UVmK5zluIBHtWmXb6Pq
z+NAYYPShVqcxmx0Icu3LjlIh7sgaUapcFgbi76C+x5lCoGoc0mMlyz3jKBMnIrXvFNJOB+MWWAL
N5GXJNu4iaB2GhMhSolt3lvdKDRxnOmmNNHQTogZLJHL5gQwASpFpyqp+TAkarPgTeop41GIvqGC
0sOmRaWb1XrcZV45P6rJRrnZbTIP8BApbPtQ9cYEgoYx0iaa1pGSW7NaJXLn3DBErFu5QxXQkAKD
OqOUYIukLAB9GZunhfTHxjXAQiddfDtDaXPoEXKOoTbVoO2tHWHpU2DanCBx5Z6ec/KYNPw7Y42y
BEuOU9Go/MaxWZ2ZwGmeknDyOmULzTwxDF+du74O2YYYLswyc97iNc1XL+BEEZKtp2cWsdrkbt3k
NIxwq/q+6kw3hwlORsCTtKqJ3YN4ZzVOjDfzGyss31bfVSYyQWdpzTbMWGLOvUw304Vwk5veg6WA
+416ZHW9b4zZ4kb1bKRasNDSUWN6Q4JWJ+xaPAMcFZfyqqnbEZGs8PT71nS2zp+XjZm5pBmoXakr
XcSg5qSBFbOMC9SBnXz1kGRrUt6DC1fyeJzxDoWCpO4oXYcD3U/Y3xmeqAQY8T5L2pLRS7fVDkZr
Lj1iQXcr79NR5/nXArdAcpnUxPyyVQoXMyuvWE7SGaUXeg1RnV8Wpa4d0l2X5O+Ts9AOaLFvB6pd
KyW7jcYrXukW5a0G/VIfqUgNGsyQ5JaH+pyU4B4ntXFOdH4K/Q34zFl7kFuvGSF/wnKDeVkzWPVG
C+iuGuqmx7CmhF3q9YSafrcgc8KmkSOaynvWqCeViWHLdyuBD6ohscyODD5IiEMQrz1fddyxOKRZ
m0wPVeZu7l2KqVoTUpMa6NJqklDQtGdc92yqCGvQ7pjYEPUIOQwFCFztu2akZqb1isUumzKPCYDD
JQBm3ovDqcO00vEV+C75vUhbhl9ci2M26jy6vMeBCrMIO2sQw0HNdYVwVJODQmY2MyiPlpikBMJn
DrE+hz4P+0Yd82PdylQc9bUZZes3aavtys2pxnjNGh0iClfbRkDz8GQjzxX2+mluJoPyroC0HJWb
rJ1wYVlAQlqW1KI60qNxZM+e5EPRlSSG5UIhNxKzzUvK3S4v7rRKz01CTZ2+uPSSBDOWdDHTuMkB
SYeVq9d2iBdrI9+6E0iHMMVdekNtpCr4s8n/YezMmuNW0vT8VybOPXqwJgDH9EQYS7EWFsVNoqSb
DEqUsO+JxPLr/ZTctqf7wvbNidDhUkUUkPnlu/pFca6WBk94XZBUEgs5KE4zude5karlYqVUHi/t
8Ub5TUnWuKE+eHMeFBhUCBVKlhxeKQGLEWYadP5Aa+VebPWJuN4NqUimVy+yu7m2onUj2SrJORsT
MFvSP5mIdbGMxMjDNj9YM8NhQh4FC+UySz0mHBZ3L5bTTr2Mkfl7c9h5mT1ulT3oBytstR8t0h/p
XAVmGM7EU9LYaef65k8uA9pQ6ZnMwpTIqSbEvuG2JVo6B8+wxTyA9NmjPvGOZix7PWRDK4yrDiF/
YsdYHHXYN1WAHrmNSywItYe0lfZGQGfZ6lPGioYWaOux4K+TaRnmTRt7w0p2fdbUBjxOJ2p8quhD
cLEYHAkTp19YL+vSzwLIYbXTMELQVEBVaz1iMdx62XHc7agf5XJWDPOzVw3EkZmjfR4dhEBMd8Rs
J7AuUxAJgiTseDVWyAcFZVPyKmwfkeXtqPdKM+/GhMJZu6Yoqh3ZK+xmYwI0FbUKZj/RJtd5JmFX
LSHi7PwcI/qD5ANv8df4hR0ZTbnoFwp96/mtrMf6xfSRuSDj9ijbFrWa5E3B0Vl3JOo5RlIhd2+S
ncOFe+9VUz89u4btMfqbze4kuQcdl3Zaj2wedZVVpwGYjrP8FDQI9LYRILMw6EY4ggnS3CtWAlDi
NuhEGMnZ0BuLQrCywNn54sXNtjJYUI2ei7QQ7rwdJ+K/PRJOb33Fc7mr9rKOLRE/o/T8JSoaR9DS
Y7A2x+vetNZhmE1YGVqdGcAEo5qOjU3o6mj0hPkwpPaOTcQ5BYrpvhBklXL39nC0/YrsaBBZ3lx2
dKTDESEQT6htjO7Cve3Q9TC5nK5iAM2ddo9qKvKEBB66WBVRq3WqzVVqFr5+C/j+3gtB+LJwYOBA
vZ3uXj2Z58mdXTuh85Ot1HZ3GR6Xkqf2QDlB3110v4vyqpn+exZxINSISmx7SSRgtDzUnDXGg+Hn
MkiUXRu411q5aUiKIHM/B22f02noaG5Gu+XsE1mZaSwnC7W7jHbUWzYtWXtYvlbzUmKwJlhr5v5f
7OFEa169sKkXXMM5l3o4zOGS2SlVQaJPu7DwxnscZFl9UhlL9JkOT90efIeUuosKJpfiL3zrfeQb
5t7zGWldkBFmZ255WC292ocydHZuKULnPRDyWXtJt/LVj96uhfVcOL3XpOXCc5+KpjU22Jba6R44
hnTFGd2MWtOydNYulQtQa7pOnJvuUMjvNLqoqXeOjRtsVewbOUfERa1lywFvM8yrWy61Oiwc7ci/
qex9ebWWvugBQzEMHDRYgH90Riw9r1Og1PSphlpvDrY1BrSJqBDnZOt19vQU9mToHDaVu1RBUovD
Mkp8j53yRzDBRyI0BgZ8ofb1BK/fD/HYZBsx/ay1MjZItmvOaOBYmUI3C2El1pZO6P1PR/Xyp6/a
/9Ndbfzpse6ERekOGxb91sufruv+T+81nxetrOJPH7bzpxt7+NOTPUljoD/CzAfu3z9d2qgAHI6s
ACsi2bqeDZQwQtNinbbIOVDzrZMbcJJ+bv2nqxvOwspjwoVcmuX82qHifjCn7mvInR5+EiOH+7tl
tVGd+TlmdkrZHbREgdTscgSFmGzr+G5W7qmhFtSnBGP4E9Bvyo5K7X35qv/0jhe5mGhey/0RTfSq
FoNF89ZTjjSqprP8T395iAROpOafXvNdzyGtuNvgDF+yQMr1sAKZ1NzdNbtXtNKXZwPBKUiDIndn
J6Y22eSOQ8AzXSzFdI3bg7T8aJxzKvVsotVljJCYApZa7rmZWkMnPGq3RbelogDYOlINR5P7/qfV
Xf1peCefZnEORt8IGg33WxX8Mvo1HQm73wd3SG5ncb9lfm3SAmvv8sRb24evwzTsELsD07g6tRZM
XrJZt+imtaadmcrEfpInitDhR/qVNee+zMTeMi4xQyaZzPT4ueoqrPPcNBM9JQPCjtSxB6smotDo
3J5UErY9YuutUcU3+UHwpCiK3uNlnrLsmDVaGl82MJzh2Q84U5MoxcKEj31tlsRb/IbimarNAQad
1Su5aUN/fXTmbLPjbCxMlKf9EEgAUcoTuEKNO6CjKGnx6cdCmDHocebHa2va20lNbABHf9r0lowC
LDfptsAw4rlSXXPgwI6+dZDVirLAHv0w2TOudWTeIIBk6Z1FA80hAk0k7TRICMcyGNNSqCKMrbXk
qW4roBrcYRbJG8VWrfpLKYVkhFHORDwImwBVfzYZWXGOv0vce2XjY6wZG7e6N7l/OR2425rHU+8u
ICbd1KrU15kNXlA6ubpb9n0v4r23mR4t3XvOXQBzRA12xok86XcEF3fwS8Sd+EagxGGZehb7afcQ
tgNQjXyoIjMl2iwou6cepIQAZDqrq2trmFV1X5AEnT80vGxA9te2TxEZ4UvGcut2DtmNGrLcB5XO
DhSbL+1hnny8SktTULy9dQ2MybqumqnC80qZBuZm0f470/pxYGw3AfharscdpWaVFwPjBUGUb+gt
T0NBxdmx9ZuK/G692Oahx5IsL2ST5jVtc6LurllXuYTVyaparu5IF91paupNrNxk8ERHTww3v5aw
Fa2T8+r6B8NchybOb2mHieVIo0r9HFNMuleeU6ZFVpaYDMxFO498ssxjKwPokABQF3RS+g7Z2Gz+
oLGtRviWhpPdGg8rZxNWqKAvOGhtYoE0KafWjCsL294R1UgWgvkOGo9P1ZMeWK8ukoHQo0WHiqYb
BdvqcArOMwOLd1rrlQvKTsC9Fc3GPHlxV+XaZ1jpfbIApZqQcWjyXKKB2tCQmJUFYYd0dYUM36HB
CsvRVIpETEG2x7XdcatHzC19+bs3K7FHwHuCCDXIjDDqM82gZqjM9V+tJvDRzyJh9iOs1lZzUtTM
rEe2Ok9FIzqgKoX+I+RtMztl0o7DSx9biF/qwGS1FHdZGCxuYkDtbcmEeiA/dD59J4eiMyb3x2D3
3Qra74zLYfZWXUIqGc1wrX3MLQ+T6W3zG0Mt80i9Cpyqldnm+1tmwosmXR+0YOAAmuVBg0dayRSw
pR6DfaQade7DQH3iL6WyFS2XU+OyzZBCeiDzA5OIxTRd+2uvj2Vtr0GCQwur6Oz7s3WwKt9i/9dK
+qkVbmyZKqwbstB7bpW03i0TCKIwd/iIuresY6mpDjwqquXGb76Vt3YithGJlKkDuR1Mv9vLcyE0
AXee0TrioVUaECCoax7qsCUvhjADNjxARfi2F3bTMuMT0R3sRmZa/rO9VZZ313olAQuFWajhsE0N
eJk59EAoPqeKOq2p2WD4rt21Y1sogXpCInFbUjhtZp/VCkpqYzfFBETPdF4mU9naE25FNkim3Umr
u50smpl3W/RGtJV7qy6eaNwcxFWCRzqyD8azlS8rJ5W28PkEjbqiTX0A0jjOcvSW41g2Tonkp2zl
sTVuz4rOLG7NMezHEeCo3GhuXR3Rs1/nnZfIitNP4o2DNbJc7HKNB0ZqIx63ZpQJAr3e5HuK1U59
pa0gRjk3lUdmsNsy4jh1HpOMS6PRIDhgHBFa6TXScHPhsbBsO0iMIufQraQxmZTc91mQmiXZ/4SD
upUV1bd9ItpGZ7+V+XaBddxCA/UFFRtWF2+Mptwn44QjBgB7A8INuAwdfj1Yz9lRI0i1MSFHzIpi
TYeFaTfFDeN0F+mvTZguyGvmxBENzVwAeUHBg7Va/nGu6yY87QPkxZUomyFLRVfy1TaTs34Sm+pU
vEBG3aItMGEepUNpxkFtKGnOZFuL8giIo8Z7T+idPbNHqhXnowSt8RqxFWlQutB8xlQQAjyIiQBm
JA3jnK7GZFF6AWPPPmYuYj45vucUJ0rxOn3sfGXKVCi/hnwBQFRpa3fg9la7l9nZ4/jUHJWYSV6c
PQ7LCcJ6+iiF0J37eUIXSvRyabs6bW5UVYxyUOaHutc0t4eNIfkYFXBvbNvdhBGhzIyW/XPh6F7o
mnjRehu1ArmhafBYmzqjim7NJ/FAMxBpXOQo9fsF6NbbOPcZVXZolXmTWclSDtuRUwwTKXyS2cVy
zCb3rlmqaT4XNaQUqICz408LdMGWVPLIfZ67mecoFN1unee83cbjWnJL0cWuOAA3ASe81LIya72b
MkWYZtFlMryr8UtU91U34ZPPWIxk6uQubb1CzYZMzYp7/8scard4qRx3QIFON514sTn/zmfQO0Gc
sSYz+jxXkC4HK88z7427RUOQuMJc7m2qkEVqTx2x5UZnB82BXO/ZuIxK0X+MLLlxU3MLhyCtCPOz
zxZuw+DO2QBbkpzGKubP4dY8OOAL3A9Cuq26+t5IBBU0GRJNOH4ATO0s4Z4WN57jhUReKL5yFpU8
ZX1gdKn2V5unu0aN+UNZ9LsdgmztqJRGELw9ejBjzfO87m2T6La2xYf2vNnbIls4hgnPpPGk34zo
++x+NvNgImNO9iNkx13jWrWm0lOTLu8QWGSukxVleMrUY8AMs6cz+0lzIrvKVmSEWp0CTLf8Nghi
rwG949EPxsAgOsyQ08HtaiM8lIJ3zsc7186J53aS9xOUeXg3EOM2nNfbsf8dXwzMFJH5mUzlYIjm
ByhZbX8CyhLL0aF8zPjZwZT3HwZ+iVvhRemGF9i3Zjl0RoaiNSyXUNQ4++ame/HZb7F+OCoX/cdK
xeQtQqHbh4esdtqF+QMMF3ly6YhXs/H9lS5TWk3Tzp3n6ZSNlDXfjcVSdegEQXeDLJYY3b1ELbRx
/ESQGqJyXQy/A4K0ArjCovOkdW2ydZoOZT9qcc0kPP11nUqn/162Po2ppGRPK4AXl6S8U2M+zJ94
yob9JVSVlBfsBm2RujPxGTADvd0cBr3K+cBkWrnEg83EkFBlsMxgpXVj3OdERyM6K4i5wXqsO4Fv
B0daMq3gywkpxNt0Yo9p23Qd3Mb8pnwfgCuCjMpr4vz4FFf+uApWqFTTBI2tptl7DvsM9xxXeyIf
gbKmOckMTYAy6Fo18LAN23xqqHNzz8XaFfn9eDucxH5nujAr42aV99rteAAsloz1FIwoxn9i/YLh
yq3WtxKJEnX+aqG4BWxcKkI312IrexDzzYUbNj3kkRzqVx7vTvvFBSnlJF9s7c4qbqVVyyTIrLw6
VdZA5QkgHg9wT2ZaT3KSyyQKOGDVtL6z5QHpODTA18gL1SEHKvHuDO1wPXrfrK9FvuQq6dx9Lu56
ulY6tKV2OZzabGESsNjqNbl3vmhSFeIW+jIvuckZRpaNDO/nqWmdY2aqfTp0TkZKSSnNDp1PawIn
2l4erCcQtVUl8zw61Xtob5v/ZHP42A4Al5ODSM8Li5PsTA2yvOvAvhNBRVX7ZlEgzN9lcnLIXBor
4qWRMqQl1ALMMdGtSCSGem2+mTZ/zbkWS1PeD7CBKwvfTivqbBPUdwIj4Qpjy/T7WPGc16k7Zsgj
4J+WG2RK7ECvp9/+OM1vLSUQ+7kU1mgcSq/sfTLhQBVTzhGGkQ4DUDs81Lab961Gd0f4PL5wMq3L
TqeAk8hUymZY6pQ2cMjCadgGvBF54PdkWxUk6jVYIosEY6Ztpnq26Drt2ST7A1r9hfoWtaJM6pAR
iHjyBuH+gM9cmPO9paucz1XYyX5jXzam7RLQ27UcRnMfDOOxGGrL+Za1U1+9bl3b2d9zyFf/zqHy
YPk56hsY2pTMszTHoSpP4KDoWqCHe+xTu5UF+SPgM1sKxFn2YCPuIOA1t4ZUpMCbBKub5i9K56D2
w2NT0bCRTG1ObnKBDZ8YYfDv6iI5DxAv1CojW4+agAk78UdbUvcq2YPTWaxiP3oOYcwHHNa7cxw0
Ni1yPL2mT4TDohcVoASg6lLbxVFmqDYSKs/r4M6bigk9SGjx2+ZxtcdjR9hv+W3fLAU1QXvc8Lgt
oMlHj+1jJCk/kxrZfTEjoMCSUr76QGLq6Ia7mp5m7ZT9vWphDe7ajony1YRF4KEiFVA8zrA71K7V
1cxNpv0abXlV1VPi2pXBYZEORQ5/zeDW0CaL/6Pzi8BJLVuSlpKX4DGI/GxpJP7mYUJxUBYUHMQa
xlY/58yT6NuYG4+1zvRd5WhYvdCvO/ikRS3TuaVSKkzmQU/7Fy2X1o8tmurGaBOic9N+umWigZV2
04mWSGCjvDdVCO+VmZylSFR2I5Zgwz2apYQ48CqrZbwwB7c6kuGmnKQru1vfLPo0CAs7Y6tqILpn
DIMYiRLfbaW8lS20IajBAGjMWEG6K4MjwgQmKWsDlvJgdlc/X93ImVovOzpz0ZYHxuLeP22BBH5a
0KvDbbMkybiFv6nS0S4sxe93ctZmQV9mskzwknE/WDQZLOgIjLudIz/S0Kmf1xc0V1YIk81WFPnD
EJIDDEmYH3qVc22HRkGpjAWqgigIpjo7lRz99xuDZVH3lW92iKRJ1DQK06NZfyKCyZifETw06hun
511EDWGTYASZzRrSlxOk/RLYRXBBm7FP6ax2ozzZcBVdrG5SrdPqG2SibH64bOdd0klx5rlcmkS4
liHuOmnOa6xaspyP7jqXPbc2yncwDs7kh9rwpR1VHhtGKsaevp0e74r5WWe9zuJAFMpNp9z2LDjg
rR2SOnTK7hPBLruZTJXq6UKea7Wfw1pZ3nnFgjEfy6ztvEvf44E7FKjuPLJdbCG/LOXsUg0tEMyl
WDopC5sUN/Jh26tqvrcNMUK+eIsp4zG3M/hp+sTau8GzCxh9zxHTqV26oUvdxWzmn9NYFFvKCCXK
tNZi9o86LPbu08BWJ+IMopyDx+4Q3WXZA12b6OluZgMnDObHoaTpzGIDmEtqsazN8MLvSIM4aUBZ
VyawBLkbbdwawp+OLcaM5iCHMLNf1jabTC6IXgxIX6ScqYQp2TnRidtC5fR5nh8nz3Wru9qg4eca
5m4l0XnIYjwWPaTGj2zepP+I8qWeseXVHH7Ojl36xcE3h51jQ+Yh9pR+kFfPRHgQ5jHPfdW+aC+f
rQeBw5ZAY7u2ih9lMFTLE3PmyggAxlZ4aYidab1oWbgefUb+Kj7cHow+OAXzmnsIRDrawF7JWeqC
K/tC/Y9Akn//uf43skYf/6eQb/rP/+DfP7t+Q36Sq3/5539ei59jN3W/1X/cfux/f9s//9B/Prxr
9Wv4v37L3a/u4b35Nf3rN/3Tr+XV//Huknf1/k//SFtVqO1p/jVuz78m7sI/b4G/4/ad/79f/Ldf
f37L69b/+vtfP7uZzk1+W1Z07V//+NLp4+9/IZj99//62//xpdvb//tf/73+8d4W7//y/b/eJ/X3
v2zrbybOplvYHvYiao74Tcuv21es8G9M+VRTOrinBDjXX//WAq3kf//Ltf8mBHq74KaYxhXlo+6e
uvn2JSf8G//L8UB9LP7rInL9X2/rnz68//Nh/ls7N49dQaAqb+ZfZOI2Zj0LnyCep1uYNwrtfxZr
bvW84oKXRLLX+cV2C8y36r7egiu9fUe78u8dp3k0WN09aqoqJW8yoeKXHKZ7XYgfyp3CaNzuS5E9
uSYqknAly87vxH1YfIE4/NpCW8UkZA0xiYL/jzw9Kpz+RdXMoIXinxyim2GdVJM/JYn/RWq6V+sa
jhJIg2Hgm5s5932Is8pXkVtux6V1rtliyQTf8xy1TBwwIRxiDcrADPnL2GrCH3VF94kH/7sbn4Y5
e/LBX1pz+SX78Cg3Py4r6CwzQ1yjOhJ0+bisuJqqL8Eg3bMCivJ8juijouTXDBJ2889hSfmPH7R+
4mjzJ9Xb9KwPfhcxFz5sprjibf3hWn4Xg1bgea8wjS0oceHgCTgUTREb4U1CYRhFtL+MtUE8o0Pd
PZBzHNbVs1injuIHD+0T6jJa1YJYDWJlKnycmfOiAfkKOFX5wfyDuR62Ju09ZPBNMMSNLMvYRDpY
ml1GpMNS3Iuw/2529w3Q20FlrQDMI6Gzr+o8crV42DKuzVCFeyLL7gpYiu60zxRLogLt/GFX7Rjr
uZ24qLDDmj8TT0eQGpl8cevuAYiif2YevO7u+Ax1mvQQpJGlb9MIGrEM/U7kQyrQ+82UuXkDYGU9
vizE3R4Nz7rPyAo7o9av0yroy8hEe4Y38VpPcCo58q+iG+/KSZHQKyinHKuZ/3BsIPg3FDO06zoc
hP0Nyp0QowVcD71idyOiIwOxvbc/EyETRjvbbIRl5CIHeqCKamzZ7PdnZNRH1xjuRuCgSBs7GU/T
RWbOlTzlX5U3PcHcJ9ycR45sP8wK7UWl3btpEgfFdB334la92QZfTHf+UNNqU7jpkGhj3RECSSha
aLwGHeY3vbwhRN4L42RL7iJ8Es7RDiGoitkOUkkG8QVGKFL+j9YhBiLTIGNeh1tdBM1Xo1rvVsd+
6gdyiLN9OwsSLKLl3TD9D2ukOayQP1tneS/C8HnJgMv88K25eiiQon00fsBBfgI7fGO/+lzqs6oI
v7X24m1zqgPpD198A+WFWmkGMpSJ0qk8M1FEdSk33oK+FxMx5P4ykhRYNpeOfBUOhJ/sxnp2Vqvi
w+mqyLAe59W7lMvwxWYb42WdOTL27WFV+l4V/XcJeRw7wv3db0hj2eJw3Tmv4NXQujOhckijnNxn
2IXtNxoSJ/P7zdWR4YmLtjhTungm7H65lyK8r6gWCbcvZKn9zheLH77V7d1+TTs+oThrohL6oje+
D/Py3bj1TehurKLN0Az+ARnOYvqyBg3se/nUWwDOZJvZm/lCRN0YifFxyT6Bz7LgNd59M3Y/OWdM
6eYD5ujhGoAMOKtpx1osnIAtNae1UYGsLiYXS168vrogr3nuZPaGG6ZLZw7rua2fUIWjGS/UV+oX
6aIHHYwa9FORJe6Z0sjHDbNbgp8HaIGY2rfnq7Evnwn2rCKhArDS7TeFqOBETnjKA4zxY7/wAHOH
LP0XMwfbaelvb/M099Y02KzLMkxP5mJzC3RtmgGTlrq9Bna90B2xUF+4hdEwc2eSA+LEjIuR28mr
29pnDW8aZdOta4i5L5q3T9qXb8amLkjz72qvyiLmxAbTrPu7BRfqss8bvq64XMqnvBlIXWRVUdv2
iJL4rIvmx2Q0Z6nzV49i+biQIw90cW1H421o7W97BYefEf6/VuWelD4N1BC95wavVJovwchq5l9y
QWT3RhWbFmV59Cz91qN4OG3GadoDHWUbkgSQ+zuaf9+DKvtauYUDSWx/Hnp6IG/mgtzmgzWoUUO/
WUZj4Mfzvr33jvkgG+/gdagw6QQR4KdChT+5OtzxzmXU9sZR4eZ2b1Dx5tZEZGV+3m2zPpqri7DZ
lxN12g7tfo74CPD+797ocYSEPtR1tp1zw96xulanehr658J4pi3GPRnOHNuQFUh+2LP82f9utPoV
NZeTrp715MDmb6p9BmEFXRhIyoU7yiClzuvo/lTGo/RUWjRUwiJ5qYr6DAL01O23ihOJGm3DJ8ql
7hIT/XocVKKIbNyFyWLbB9P2H3Mx/m7F8E61h444OToJeyTxu+ZbnYWvhPrCZQDfLZWxXwa1ffgL
cJxzw5gQXd0bZe2deS7f/c53T5hSOYujVBtzLJGBi+mhnWpW264M46K3UKsbTuI9FBoKNfhwFpaT
Er5O+p97MIwjthyE7ivnAnsu42DYuXXKYoeu8i/jvMBMOYROWoP94nr6pRTTAakXSjwly7MC+RF5
juOjSlAPGynCRECwQ9+hfRGt/p7pT6V78OChI5e4rkgU3QDGQOZiS9DQ5BtbBJr8A857R8GWI5hA
N5LTlVaW9TekZdzjgz3FfdVH7t5+SPKAmmF43ZjKo1vaFTP6ExDiJwdliFWjd9qWX0YoWgRRc+ws
/FhrYp1uPYKR95ATaQYE/V6CM0egXZ8NeSJo8Xe+FnW0zYrSZv/nbC8Pntl996fsow80eRLWydXl
j92h7hiYlKcXIm3hlkQIzcnPO4scYsf0P7nmdl388WF2NARi1aZjRg8ary0jpPzKpWkbvhQni+im
hBYdLJJrE3dP6Ifpgd3L99wZ0N12vFdrtb+6N96lWOeCpcC7VrJzYmuk5ngGQOwCbJxVLY6DQjzf
DQXR367/PHLqSM3WnTjXBd8sNT66JlE3owN92+8WGk40WM3WtGi1zad5cNJOGSjzBqALD0t5t9F4
hYrXDEQXe5VxhL85iMz+nFvdi+OswPguEhYZ6qcNM87seNd5D+8b5T2T5PsBu/WxDNmTpHO1BeuN
Rrd5NjaHxDX/szWXSauW53Busrg0CZ0bsjdtt7dmUKQN/e37ieFcTZTG2eyHkW2TfezqBeUSQKje
8fqCzb76bvGb1vHD4EgHK/tOWHBTv45f/YqSZpXnJifwGZzLo8cTEdpVLeZ1w7ZilqywDeRUMur8
UuvFiUrRD4l45y4nMC40PwvD+t2QSxNvyNN6zzjYixKRPXcfTeYMkfIKxNeE5s4+dmx72j76YXhA
Fch+v70MPbPr5uM72KAHoUeIdUa5Eis8vzSE7YSkbDiHyLESHro3+7M/1QNhNgz2dbDcZfn6may2
dwactCLEMDXzHmXmgoA9tPtkXbJjK9bf4zwZEZ6R05LtFodq1GjuuBTRjaBdyxFb7zpCzmQTkgiJ
IwDn5Z2qcL16bV+zTNg/AR1STFa0wyGqI6ymfyFK5+vKOBSPqyCrtazjysNXgEbwUqAIiXfbCJLc
GBN7GNA3e+5lRBaOGTgwDh4SfeXcssRQMHYV2MBK8JDXhuoT0Dgcp2OmECWH3DeqIxBTNFiNcagq
AwZeeS8o5a6hGJqrUN9K05vSXldvrMJfjcZ88+BKbs7dFEm2oBHdaGPx6NX1dOFinfL6K5jV78J1
PoAsaTqUVVLvu8EiHRzJAJ/RK5E3Wc3ewxjsD1Vru3EfsJZ46ykrwiumgxy+lqL1F6crvpfE1Zim
/aO1ZzPOguHD9TMztnCLETdhIk1c7GgOuBpuqgvURZVcfgPSfgKAeB3ZkWPI/yVh7E0Ec2cqDJoU
SFy8+eEnSN6D7jNex3gRfTkclyB8MqHCXabYxN5zVHgy/FW53SsrXTq0HDpgkwlHqCh2l8Fkcmkv
BH+xR4ToGDR5leW6om1w3kSL1KGZXco35gt4EkxeM/yoZwxcf06RFanZhX/f+GK9YpT5ni2rdW9N
+i3zQhR0VnPX0IWX5l39y2gBVz3j97L6b3L6hFwFerGxzjVkDcv7jO+9Bi/svddsh9VFHEWenl+h
6N7fiZ3aD2STvaM2SfvQJYtMndyqgNpWuAy/lW+gpFXcz+rsKdS+u9IwHNZPa53fTXfhY1IvHCce
4GVelNsOkK4/VQWJ1zNVrkGh0l24j8KuLKgSet6goxJj6k9lNX8OvfJucEbWVdbKyTZ+1/IbJQlE
2Tf2m/Qwowz5YR3WJxcbrDldkJRekFzAW+7ivrVeAwlSqudfFSQ8Pi1+iTUHh8z3P3qZql5fHIDN
SgURQeJvqEFUOvfBj9JFBjlVcxdZuf24i+9dC96790PO7R8w2uXlean3F3imo2XstK35yIEnl/Un
1GTRi2vbNbAktJsMQ/3VwCpB29V1ILN0aY055fWJpbDabwt1jvbi/iwdQh1tXXyyGnUqCu9i5u5J
wzjHt4++4iZ1qVOJZGmh3Hb76z7sn92agPk6/5Ft+zUf++PtzdTr8EadxUNfVZgVXs2JCXV02q9L
3WfJVnRMPkYTTcHwua0ChluBncefvY/MB5yYOR0C2X4KyvEjzDMCNS3/S8GjR2zMde789yU3poPC
BgnWEptr1h5D7NJY0X93WWAcx8nuTrMmF9P94m59DSzanh1n/wqxgH2Aq9nkK4ovdWUGfjPqpUnX
7lcrTdyp8qFktTzJQcJWNIgNtQ8lMS2gAH5wIfzxQ0tW1rLqkc8P/4O7M9ttXMm27a/UD3CDXbB5
PFRvSZZly7LsF8J2Oslg33dffwad+1Tt3EDdiwLuy7kvCaRl2ZZERqxYa84xHxrXAc6dvAxFxPiy
s5YRR2zBdbCuXOFTT0TrRuGirsPqaPURUgnx3rbOI1lkCl7DFSsNxAajtz3diOF++CMvTFA72+U1
NM70ORygo9h+ezYVMuGoaUo8K0bv98xDPjq+SyD5iHTrEQEzcnBFvJIpjFzHqSJk7QMXqOaHqzS1
Sq9udSo5XEBmGJ20xo7QrKHwD0r1Gcb4GWkJN7bAZILkkbPB+DS2/oYvZl5qdFScMy7YTNNXfKjk
6slnKeM3V3kqa4YYepI8iUItthTe9VGgVFg3LVB9woFRauNnurJBvFScvvbSmo+SRSdx3Y7LgP6p
h3Kxe41nBUdP+2Q/RmyCuUWtPEWvDvBgtOxOWNxys9zrdf1exc6rIjnp2Z1zp6vEzxuzhbAJ5GPl
35irvboSvHbXo4it6+QuHA0PmEfshVb+nsh8E03YeTrVPQSC2yQaYGJOavRlpd2ZI/lDMExYYzgw
Bml0y0JbB7xFDh9j9txPn0XV7WnFtF7o9u2i0TpoZLn61CWZRYGU3HcNzFqmAPZCyaJnDkKN54bd
ijHni6x4M5n6CFrSz4GLhFuROXeuRdRfUW4iNXsm53MhS4QcmCax5OrqqTBg1LVWcZQDcdRTsC5w
Y5GHek7NdjsW7lVV0NRIccT667npi1O0y8aX+8pID10Z/ZgmNfCmZPhywqrfRUoOs9h6MwL/rlWy
CgSeG63H8JTkZnZINXMrnTI6yD6TDzGnGG8Q9rg29X4TgdDDX1wz2+qV7gh1ytOYSXtDiu+JjuRb
Y/bX0A9c1Pv6l8EqSCdol1SVyVSqROdV/ajiF777KuPxVkzY3cT0ZrPGewivCE03t1NECTQUKjmo
prmr2m6b6OW0rjuOMLmPVknLgmKlDhy0AkQ/duPWi4n0LXXcm6KtVhnzVXB+5r3mK18mNqsNbt9d
Cj2D4qXChTi0RDPjvlvGSk0dqDyXouOzT0eVAb54YRZs0vurT0Ra3kLLy6IMn3iYIoIjwNxxP5GK
0ofTZLDGL9sTEokPUARPAyL3+S24jyJxrtrJY5NsUS5jPJKUfz5m0GVV2UcX5xJCPz4AXACD4MVW
UGc85qg7JqQrTIM4hHMJNwEzCD2gyFoUm6yAtlupzcnv65OQ8bnuQMGxSHthYnwEaLZpOAU71Tpr
aLGpEZApVAW+EF8NXxr6cW7PdWohS0ScTjA8MeaP8Ti7BFFYqb2f72tNgWpFdA93yS0dHSpuTcc0
kCi7tMngxIruNuV8ThQj1dLnJUS5x9xZAp2QmG/luaadWvKumJ1yquLmAQuK7tkxC4qdGly0g3FN
Ak73FZJVL/DzQ2uLXTC1K1QoV/Qba600dl3UnOJ2uNVT8N7oLCWJe7Fskpz0/lrK4YbFYSv5jcsk
jb5UHZqCqT/3erDH1/TldlG9yI1lRkeQSnHmkw4xBuzqiDoKDk+/HcA1e3LSd0rfnIZcPFbubC82
X9roNJvwl7raYvVCUa+p/adVNxvXlmfXwJkY0f2jx7VyB/2AMlUyltkWddpupIRrU2C5QICn7b5/
t2IjM/ZL/EGJTePFSNnYc+1Bwd0KkoKIR7Svmy63n2MT+ti0FmG/NVv1Qis290oXdHnQZvc28pJc
zAlmhC4EVXUXqlsISJXn8lKow+y5/zehtMJiWY0XIdV7NxmuptZydiyaS9S/qtXLqEyXcQq/XMzw
NFBzLPvBMnMGeXBcbR27jAUyQ+Eypr8RW5m51GnMGDrGOhxw6EwvJhKrOStIA7OIzzXD0r9CmeKR
9WQuE7vdI20HSSQDhJeMQzy1Hm5J3GyYLZTLeOC9Ej+jTNyZINVWKsnhu0x5KBkOLuJKfaZGyTZt
KnYhAr/l2FmUBElC5AS3clhWybKI288KSK86j1aBmFxkNtAN8Hk8KnxOLXTYe2u+GwdBO4/E1Lyt
Dkr7ARj9CT0cV6mpMRJGBQbMzUDS2FX0cHp6zE2Ap8719cVY0mCuEZGrJrdXjlDZxWdPw2V4Ua0h
RpNPq41MmPukLIKDYwOBbM1glfnOQ6XgUtAj634AuaLfzbeZrl5139zVZnWYUlC6hEkgYVc4fynB
saRlopqAPqWNa60+6MlwY2RrHIKT5OhbW2crMvn83X6DF5doRDPU8XDvcLOp905oPrcBUsGuzb9o
iN/5Kp/e3HHxNx3e6nmFwMn6wExDqHQhq9rYzSuG6pYFshgFVCy/2g67I0l/FJQyOqcVuvKyIJc+
mewnvbn3Le4uJ3DPCk0E7l8CjvtsesQHumNz3hslihWMjixmWbZMjQChnjb0Hr0fK6ImVZIPdFF0
kqBPaUgQ0OIX+8Ltjn7y3LUs75hOWKvrU4+7tEydIx6OM6Mbr60YXGBqBFyowlTk10XifsrCszUh
p4Wgznpn8Ok046mgO4pCx1z6YrgxQc693FaOgNbXnd7dRtta+H1+auhvEC450TZ2cbQZFM8kYuLy
seylpGskv1qzRupVr1sKf24qfHJVz6UyDOF+4q7JXWOn6eOtyoI9Nk9aScE+Ceay3drApFHvCjfB
OjK9JpXfrFBc0ePPBIo0b/7BreTS8yy1veHqpoXdb0uF7xij+yzum00wpMgLlEukhecME5+myX3v
9lerAD6IdInoFY0jnkROYAU0haONm1nHouF8X7JY8AuDrHxKu0s2mR/90CMAhdMwdlyE4sNXxQeO
krdOFg4a6lOQndI+utndq6WIh6Grt6ZqvzHTChArsFW5cwvIssMzttDKdEngjUn1ogLy23pt437i
hxiwBbRd3yRffsUCnnGEz5zs2nJHsKewIGnh/JEnwSoA1tLr/c23gy8kLduagh+zR3jGX7jRhuCc
KP3V0OsDQ5QdJJi10nupr9BFVFj+/Gh6a2r1z79uzHdqGK5wcAcUY+sCNwqmPyZabihIWFuj9TIX
ec1DxAq+0kX9qaBs8YTKtWulQB46Z+DsLaSHsEQLLPAvEZ8ziIA7Mh29IGPrjeaVlFOm6qWa8Wz6
tCOjaIMS5s3qOecPIv0cY+5WIINsg9PbAH/LTp5zHxVKeQZBwV6L93BhjRAtUxFuMBB8+q5ENMNP
14gz6aIc2Uky3SyJt7VFhp+xFbDIZQ1z2IdMYx4x0Px0w68USd0iFPpasbp24cwXZWerAt9h8OTo
+jEhW4RbGeex0hxdGBxuPX65/vSWtrx53WTSQtbGu0wa7HH8nlI8ThZe0wZpi1krIOzCrwZWEDFH
DHKMneGX14bLsQZaEH+wbx0Nq7qfP5kO6bRbl6csGh7ZHoXxastuV07VQcvDQwrvnxSEVdFyDyn9
lpnsCgTJNbeYwkCdizG4Fpr80orpgrr/mjv+sWitDx8dEY1G67EZ+mrVZ9ZH1Zi3joYHF+1TJMMj
vumTMr02Tb5CAP6IePcFUxLshPqgIK+HnM9sVQ7bth2vvSY/m848ipZ+vm0FR+gX8U6JaHdwUHrI
/HCv+m1/mG2Z3Bl4cLAbWwVvqj0kM8WTQXZXrEvbQFBjOJfESA4qCmhaH6Qc5gga5+3T1KNmS8ft
jEXgA4SHRn81/Iq04Vqp4jEwmxVi2avpq8eYcbTa9TvaFN1ufmssyIBOyYWDTuSKBCbwzCJ9iLrg
kXgnfWGI/FJ1YCMU9ZJJf25HqBfsXqs2094sBCaYUDZt0K7ykT8K/yxbPqtQFMtXuvCkgYN0Rw6Y
4AyyjongRpXjdMHncOTo8CVbRMGVeGSYSABLdLZYK5lv86fi2kTG+ky2+uNkawxQCKlwkv7qMuUK
OCJ2OvJyhX6AykhhXgTGRN+54pIj23J9i/aAvqujYlw0KpZ6RehLJ21OVdbf5oUiEhR9kTFeMiu4
+OVWq8NzOTPlm/an5CfX/pSu2sh8nF9ZMqlvsDo/6gTGRROvrRS3JsmE3sQ954oOWAcr1PzjMWJQ
IQTTWyX0wyAYsafAMDBylmt0hZOypTB4FAwOQvGu0PYXgzyLOjpzGL7YQiFjm/5P0F9pdi3H8qNu
BjBNnfloBOKjqdJ8aWgc6NTp6HfdFVQSlVIp8LTnADEoTcuSi7ZoNrTfER4N1/kdbmveUcYLbFSL
mAN4PHDHU28zlQ+Dve/nBKcDpZjyfAc75NgFkJtVkTfrSgp3hdqplhSdXeresF+W98lw1zdtvMyk
EyxV0oubUW/XgJQYs9RWfdQidg0R2BRfWa0QuFae7OwXbO9Pxc1vkpJ/Cn3+rgf6dzKe38RBy6f/
uvzjZ1794/i0vvwvEPxoc+bev5f8zJFgn5/5XyU/38/4JfpREP3QlsWghTJFn+nUUNB+qX4Uzf5D
U4WqQkFE9AsaFFXLn7ofQ/zhatDTHAfvE0+e85r/1P3o6h/wHgyNH0pOOXmm1n+i++E5v1HayOAD
DW0awBHht1tAAf/GSAxAqY9pF7znks4cxWquYxpnMFHtIARmnATzyg1PQplyFGZ1PIIOQ7bZF2+p
3fvVdEHPphUx6umoDdCuoqUrsPDR6JUSEAbFPGUbMBP/wS9VjRDmOcOxKHa+1rqMv8a4CkOfHaye
FIpLXB7hFXqVGdrrFNaXqZ1z/Cimuk9j4Po91Z7r+Ezzg0QLu3AzjCn+5iW4hjwfFpC3XJlifAMc
165zRpRvlhsVhUe0AnYHL3YaF29Yb5Ozls8WakySzNk5GPYDWx56DgDXBXQQSgW/esNxCq3NLmUZ
e0FXIwcRBb5LjsxNPnpgaYZgxSI6fQBS6L8KP0RY1CYhzbYiGSYGRMBm3owsMr4sUzJpUe0pfEKG
ZXw5lTai9Pf96HVO6nvkneTMW/YVEXjKGKtMouy2fKWJ6BO6SY9/PqFpHSt5jxXEm4g4axdlGESn
uNSch5qmMukIolfuC8up7hmITjdgUZ3h6QWfjjfKynpMbVEfkjh2ftToXG9oBhAX5CojFM8qM6RG
o2bE2N/koD5J2w4+MPC3D+lUNwc4aSAVYDKAG4SG7XLq6RF2QZJr760mdvZ5V8SEYheR/CrYW37g
+owvEUa0s4Qe8GjKMZ0WjVBg3kaM85cBpfgTztSs8FKRMiVPI/UaaJmVQQlS1TefVORnMcUVMwY7
HjiENKkgnGOKTljVzVcXTxzvRkLUFkO0wXk3tQntqZpRQgWrMJJ1soZUZH21ky8+abEY8ZKGrWsS
mmArAKFaekke+mqBogpGNPpXbr9JqVZKM9E7Wad2ZImvSMEi+DD/ruZZrQNBE78wRlgqMR3zhxoD
9KNPFtupy9TujW+jr4Kh12JCzSHrBoKufk1kF+8tRPc0sZHYvyrhaD4wBp6etKDzCboATcGotCqd
TyYvzH+Gsbb3aoa02MvSGklbhzMo5pKqmTZXBgcWXsz4QGSU+VKBqKpXLgPvdwB0/rgQfp+QmBEx
ypVGOnJWjRhCLVrbz3/0thU9wYuiaTG61rFph/yxbthraNFSacGHmdr5CSFRKACtzIVK9++1FI68
n/w6oxMtcARp5qFtisp9q9Dx0y8Ag1UxB8ogfiCgcswnk8GUsqiHEcsqPpnBpjo2mfRBaaFlW5ME
5SysqUK3i/t4/Am5Gju4W5CBdEzTKnxt3LF+LLEJQ17JbMalTuooDeouy35iMpwZHv0h+2RhJXhO
yfBkBu3XDoP/Ttn3TLTnLmhnLNMyN1/xQ1cHkzrgjJMiesr6EBWcYk3psPLrPD2ESLBfersrTxwv
aKtV2AR4C1LmOEyyyIzyyE+RNxYX4m3QNXXY35rsJwoP5S0sbaRmDgkSVxU8JeEgGmikRqqX0i27
ZK1xnyD26xKFbh6RE8+Fbug/0Q8kb0GZO+AtHYnArhH5Sz6F4ggPSIk8qSn9LRcgNZmrYXbnQK80
AOkGYb4JNNL8dSXejWkRsmIUp2SoINYzD8zyFzhQtVy5ZuSy6jniFT6HtR/o05xkrYKwJ1ptPi6A
jHhFJxQRQVm0boH2JZfMu/I6otdMl4UVWhPhewyj+HlQGmUr/WQ+DCdpSlqM74c/I/q795k+2lfN
R1oU4Ew9Vr6p3g9u4t85KHDuJ0HMsN+T3IJEocemT6AJXL80fgMIUSdcZbluLzj00OmGR9LSbOVo
hVyvV6WhoG0g+2nZ5Z1a37t6neYvYwmTA9VYaanzEi7VNL7a4Dp+wAjRs23FXcm9PcC1WUJDmz31
Gu0g9HqGLLEY53punGw7tCMOFU5crUmcM4uTE3SNuCpgK/q3gcEt664+BO0GyAFalbYPGC0VUmG2
YEeuW239gmVj300Ox2wSXjrnISH2+lVKayaA+mU3UVZadJW3hUAp82zAxqBYhCcQmbdcLXr7VvNG
kw1iOGTfSa2gh7zmuVElV5hEFY6gaWXX+sV2dWY6WRiU4LEzRW/pI4VDYjyQOUHSnQ+JTgAVkxbd
wWgW6IdqoWartkZ/eHLg7ClLJCr6RxkW7ecw6e5FzFY9CA02l7JfW8bz5E/Zq4xTFjLM+MfUyayv
Gg07sSiFkjhbAqCcJ0IEkmQbT3p71nSgEjj32zT2DKYWP/NxInrFcZgslOw29opfntdH25fqOQ+F
yzI50rXetZoGSLNEZD7fVnnQOl/MCypReW3j58pGAWca8S4ZLuuPadTzzpEhv3VCXFwe7puS7rHV
yXbH3AlJFKoNvCxAfAtjncaDUazFlBvtapJSJ6ciyccvqfbd2zB2KDbNNDFPAU7zR4fjPLV/OIkX
nZw5zSv0wf7Cd8iEWjPT7mnyZXOoA8uniWKEk7Uxg9DXlkmbRZ/RPGJEyNI+Fnwql6Rpceu0hZKt
zFCzn+FHsOxzeRbqAiWwv6+bwEjuXF+0cLAQIqrQktzh0ke49beiVCptgaOxYUlvfYF52sp5Pwjp
Zhktqj6Umzq0w3iBn9f9sgvGKst0rK1+U2JPehv6nk0jrHTCMYIuaQC25458pPqR4wPlF8pCFWK9
J0XHEUXJjKeC2XCzRMKJ1LhliSdczumqaFMkahP8rOLBiimmwgTaXAvScxXgnZuubh76PxnuDCnb
dG7MYQN0RBKsyc/A8KZyVTlBcx24czNWOiV5LdMwfI2pxt4gn2q3Bu/0KWNLTTGQuDP2HfP56Ek8
69pucOYI+bqgibmuJsWUK71nhEzHAreKl0DM/SHMHqmORtDqc2l08PUrkvbmcIMse2lKShkk3tlw
GeWk+EvNJ0mXCRC4LsxiVXFwqqR60+ETvmmBWX0mQxh8QNhjwhMSIM/L8J2bzeb/ZKimsleB3p04
KbavqlTU+zyV+knVW+AAjMxpqtuCkzQjB/WB1cmmmhM+67dpNvodnFgQdnrUafctdcN7NWjyvdKy
6th3U3lpSGDxF9E0yOehmAVWilIMV6AUhKT5SlN6dE66k+wtWpUybrXKA38SzK1K3XrmbMksH8Dq
p+n38nWKOusk/aK9TFZq/4j8zPzh64nPztEUNsbp3BVnaMj+2XZy/aHPiuEZR1V6yAbR0OZO7Ic4
iV2CoWNxTZwaAGyuJcqnNuk9KJ6yTl+oP5x3x6+1x4iNVvG6sXNfnCajbBJGHd1C2/T1lSanON9T
8VH0RqrVv7RWrzgEoGvGW4dKUnLWD+ziQNujZlFU7JItkZCiwhN6VryrYJVYx4NGgZUa2GNIjW6o
nyl0tPk2Qvi8qbFWo1YxS/yezMEpq0OeFbMOgs+hrixi666KodEB4yltbS0GO3Hu80YkpIcL4zLR
wCFNBensqtRs1JGNkqNgDk1Hw0GF7O6HCtDgo2XszvBBZUXzkLy3PyEXBOnCyhnVofGC/spq15Fb
ktsBxUYeSbZOQrZnZivhjHOjTgDh6QvbekYoNcY7p1Rsh8ZGjdmxtq0w/coHBYwHGvYRtqJShZ+j
o1LUjqGOVFalGEJY0rrOZYInxYrXlVBwHSZlylIaA1MkML8gL4whQF6iMoL4wb4wBiuF+PnOc1pI
IR4RPcVt4E4zmV1zNln2SdQg953U5rEoBKjDSdTO+zC2KPXtqZYXXfULgYJWkhURUkK9E1Jef9BZ
0h+KqFfpyPRQ9KaZkLdK0TGDQ+w6I1l3Vd40K9MHbMijoHR2Dr1Tn45X1x6loTeXEBf0q1AxPzJq
ZBPJ+pIoqNhyEYNnLeVBWQoKqDTgeDUZqvWVYMtSVi5g3xq1uAZlhSEsETQqXzfgU2rQeloD+f+h
NUbmoNA6uBzSsQvFxlEC0HLNWGXvSpApb/h96WtlnCiepzATeygW9j1WMPEGRzT1N4Wm0VazAmyU
G59K6gFroorMczQRcUWOjW0QkJCEyZXrqPkCC0GqwAenGoG+t3D6PZQOGgIbugL2NBm053pEYcuR
oJquJLIM3TpFD4QyNHdJ5sBoXT4RtVSezalQFOK5LfsCd1feB4HSPyb84y7HRnFeS8LxmPXgYyFm
pkycnH/1bh/oSdQSFDY3wpBqytNg4J3TkCK8zRTEC+5M+01wGD9Ceg+OY6l0Z/xm+k3i5X/TfNc4
lfjdDm436fzO3DobEYMuxFr6s5VbGfIc5HLjwgyESBZjnfj3AV7JvWwH7b0MehsLvqJGzyk8aG6C
NoZxoWD9+MGsh0y+0aazvBkl/THf7fN+A6hSJV6tS3ySdRwq7nXF50Qm5BSUctfZNMwWYWdlZDur
GURzxkcORwdrPpaBs+GQkwqrP+lJTqe4lHlqIIXpNPUEHEM1PMWetz690FEIhnDUCtj27MUexYpf
cLupxgex5LCcFKewf9pDn0A7Qefxk1osl54yFOWTGCzrIbX18g1xmtqg4aOTv9SGFB1iQzmAyRP1
88nGZvlD4zJ+M0WdnnNdWGcfz/He6mz7JkJ3uKs6p71A/oJ4DZ3PDS5RNQBm51owb70BKmxZ9en0
HoWB/SiyprnlNqOIrat1RkwvzuLUrQ6pVXuUo/nRsZMGGZU1IOzCY8wF3oxHOf+sJC206FhESvJC
L8d8nZqSQOQGy/VlykX2WNci+8HpKXoZ3GlGpsQ96syq0jrmOY77YGu1+6PuRHBKq0m78qca5ZpS
t6hQ7YTVV9uU6KpQoBs/u8Zpr4oRx899j1t40zpc5Aijg+gwjly7IuhMf8F0osUZ0Jnuz1L67YNT
mkq9yHSJ0tC1BrSB9IamJ5zVGmzxSVZXzlcFC6dq1HNc6JidLSGpNWtR0RRiQ9OjeVIqnzpbhNnS
tijPewXJrBqO5Us8hvJH60zZp6tHxmftatgLdAy9SEgoNwUwpSxj04LKy+CwNH+mLGaKBwswRf80
TN2NHOio2AmX2RmH1rIDp+Y2L7FVoDlJOIvdoe5MXmOzTiN8CqC8SCYdk8e+c+Bk6NwhzVpYdtxs
NXVC8lNx7QJxzTNXLjRAYcGviIr/qJv6/5dvUlMtIt3mHue/76X+10f7j2Nb/+af/NfzfnVUhfiD
WDnCY9AP4PdDbPA/DdX5ESgVumoQ9GzQzPxXP1Wnn6raukZCJZ1TYVq0dP+nnyr+cCzHwuSL7dE0
6az+J/1U8bfIGY5dLDGCP4ODmINt828+SjMO4LhKaSCbTVgoCpRIqOc6nWF4+gA+ZTNBGEv7cQPb
bZkjj0p1+w537l6O6jaLsdB0H1nr7CrLJozVXGOcPNH6uLB4cURLt2BxT1oV3Mv6axqKjxZv3zi+
RCK4U7PquZDRQUnSx6nQGXuMmzozzs0kTnlz14TjlWSevd2Ye0J1tTR96qNy0/v+ucBP1JNcGsJk
c5TpaeDMTXJU/vj9Wf6/vqZfZCyLrx/y/X/BbGD++P/95bxAOpB+/G4Hnp/x52jAsrjyXDrvOoNY
WvxzQt2fowFH+8MWlqsCL9J/PfbP0YBm/EFiyRxmoDqsgniA/3kpK+Yfuu5wkRMip+sqwlXjP7mW
vwNa/hXgIgQLGvWOreIy5o9g9v27J9ilV9OnlN5rmOET5Dnw4OCQXlrAOhs20nwjx0K+Qu7zOFo3
74pWI5Iidm1XVWp7GiOlPUmOVZuuHh/iprSeaOV8jWMEEB4YoNdyRt4ZauIcw30bSBOTrm0fK+CG
iOBaIoh1vHkglkL3/xb997vZeX5hLq+GBcLGbO3gFvn9hbEcUL4OSbR2e/UusWv13IXG1yhjaxM7
/bCyK606pwMoXsjqfnyo7bL8nEd+9C2yfaYOgJ0pp7Z/uTj+HKD91YOtsT4Vv73f5Gsy2mF9YhpE
XOvf3++xL5BxpsHa6UbySsohfKKF/Flalrsnhdv2oAf3d0oJmrqVOXHRqDrVV2NEQlYFw+7//NeQ
u/n724Qb+ztqWDMMWyPAyvp+/C+u6rJ3QnrYJGGPeUVQVeVvdMO++DWyMkpgcwVdlQNnnB10vYQ4
V1Ox92Ne7qx+fCyR6pKEabfxfSTldKjEgLoy7vN9NjiLjG7J4fvBLhLxfZ+MOw6g/R0NDf845tRk
WmgA9xK1f1THisQBJspwUUz3+P0t09AGWzHZn02bG5OHJvIhDKZm9/2E728zRPPrR5rzj/z1bd8P
1LrL4SwAJ/n9k3T0qMTKx7BkNaEfAffZoxe71MspwBF6VTWsRDMyjtnUKHdyKta/vqULoupOsr6X
84O/npvX+gpSiO8h2qR9/f1FiqeGFXrQ1n/5IsGleDZFcfh+co+jfCdtA1ApYToITqJ4HYyC4/b3
/1G6TUu7IIjBJ3vo6Mz/jMmAxKpDIzD/7/vraG/+fLDhQLI0bf89CIL3tAowZ2mgvDYgp1aQx8r9
99ey0QymJUk640ZHlIaEvhTH70e+/2mD5t7Uu3H3/fU8xEvfRrHGVI6f97fvrRRbPXThh+/oIca8
Ii6X01ijbskBHUG9ObQ0c5aN31nAAy3yaVRfOEdC4Ljz3WA6aj4Wg6ZsN99fT5lIQSyqleX3d8Qt
2c2EsjLhtwcfBBUxpCFGoxK1V05qFO949E4LFPKIhpJU0xEX6VU5LcXUgrnuekz+ZYnRGr/BIk0i
9z4AEKWXyRIx/lfCrHVVsNCshp6ZfcYFN+eHULcXWFsAGQ1kbcH06nnzFk7iXNySMw7oCN3rFdg1
vpIedHeA32Pa5zQbhwMI9WFdu9gUUTgFq1SChqNDN2016KuczfM5sjGp7ngz78EZqAurKOIDGgOJ
rwGLTtgCRTGb4AyQw183znijY7Axk/5AGYNN0VWnLRLVu+zJiOxbJIbQixWlWWaKXy3yLljDQKq9
mvwbL6q1L0mbFMJ781oBrF6WXXFDWTp5mvKaLDFWrV21vUMt9DD5wRpvnLLC9UDtjih4FGRq1cZT
2hAYDkWFLq9f3QG+yRYtZpOg9AXmStnswywEreA85TUnpzHwP+Owf8L1fujLWY1dQ9jnnHWPQWFR
iknZWKWOkTKFYa+mGblFz5Gcc5xQQATDcYjUehu3CFawWYKOU1YF6n9KoXZvZ9nOAKXkNXxCXu4c
4iB/DsKvqRyedGOefnHnIKnJ1ybGP3cMfqqIeZmZic9AJQFQUuGQJUNkAiLJYLa9NNYqazdu1w2L
3k5uudYfFNvylykq+yx7ZdV4wzn8iVMtY9ioME6N5fH7/WXjuBaDxeuAPMCp82GwOygx4aNh++ep
RW0e+YvOLh8so9vLKD1lenk0SG9YalZ+8qfOxuRWCq+lv7QsB9dljy1ONurU5aT65xB2+8bukXer
ZAfrifiqmnYTKsgtjaJlXsZ/l4lS7Oivf3Wum+wYnHvMgpFBgllHKQrx3DXlUWlawjVKRUVAh2iM
2Lttk8OtBLZwio3qIkr93MAj9Aio6EEJ0ECzV6WdYDNuTMKZUms7QlHiuiXZl7N5wfgOn24P7W0M
4Eap0Gn74pVRvb+twNXBwLqPm0Z90mr5UOqkD1DkDF4BD26tPI6wqO5akil2gaOvA8IJ6PKpK91q
g7vC5GOSZrIeZmpYoqxVY44GC/RtKO12U7tgsrHyLiPNXQylPb2Fsu6wm+QvAACNTaIuK9tPVxD+
8mXA4XwdNlpPkKlTrKxivCMMBJX2VGkPVOdIoekdmh0HW1tNL7DfUX2O+Wsa3lUcxO/qhr/D1Bha
NNW4tR3ljBPD3ap9vwGPXt99/2NXbp94tDsS9Jbjd+hOu+eIzQdvgXnah/SP9l1qFmsrFh995vDA
99d8qeXZOggMsS2Fuh6yqb771z+Ba//1v98P6IJ1qByLXVyMO1xJV47jqKb8N0VPTrFujIvC4jYf
Y4bGEQ5PgZB9mTEbl9DHzJEyzJzwWzU3LUL9NKbkIrHL6WpxZ+lqxy6tnX0F1tukZfEqAuVYNqBG
zCNJU3KRRCpjQ/Ho95C2OH7EeP9oG6YGx19mcVrK0EoW6MkGxotd0PZLEkPQQOP4JLWYBSAB/tDs
R5SRoD5ck2ydfMvcQ0AujSU2U0aOkT9sQ+GDQxbRyei0V0BLNIYr59iN+QnS58VnBwAUF/g4w1u6
V3I1xLJatUa27dTxwWk4v2jmSxFZPyuzulcZ9+Lo+2+Wzqs5UiXdor+ICEziXouivKpKvqUXoiW1
8JCYxP36WZx7XybOzLSOWiXI/MzeazPMDRj24BKCf+Rw5OxyyVM8TGjOJToEs+NnAtz7njnqEffR
OxpbgzQGjJnT6LJDG+DcQXsKe5iZJZhL1kvRnUuT7zq0Zx0iXTuqc+qVZehqHrwB/27VObj/xArn
TN1l7DLOxyTKYWAEM+OtoCoAZWS9+axHz9NqQCoNtgl1+0c4Fs6D1jZPWWv+yC503BHJH59qkwAA
F6Z9gk+3/sJ8zYKw32jHBIyJg19kA5Oe1RZEleQgqrzbECVt74a0ujqOBN3D4CX9izcTFxr0EyLQ
YOAbwOHbqP1GYehwXGEARF426I8ZT4BTXfxCQ6an8d0hF4VAiFiORrbc1Uw/tFhC1LLUh8r7gQUk
9rIUSXvbtFwEsyB3xH6I+vIcQUyciuoDGTeh1PEetvGR8fsjFKQYakJ3bgpzA08NJeWC4Sj3/iBa
eS6r/FQU080evT1UHhQSGEQIpMl951irlVfQgJdLPUR3HLpGkT0xv/wHGRChT7Xc4G0/GnN/R62a
UhyAw8bzNMDupkupn4fOOuuDCaNlAflX9X9gK2IdQK7Hen+DnRiEK9SvxvstO8c4aNFhcVhdFA6x
QuAAvAARh7XtK7W1YzLfYMHy24jso784hFH0yTnWlm8T1WxYaf7VA8fiNSa+BBLomA9+LzLmZdU0
J/BqFPJWHt/cCSxYS/oquiY/TFYXbakTXNy4fPZLtryWumoxbfEmJs3X0jCDIqGAkSkh9BGTA7Yy
XNlJObNrARwjMFRJBE5VJflFxPNWj9tfDZB5Rl1L8HS3QAJnVlLgvdbk3p5Qzc540Vl+8l2Khk2e
mUHjwEjJJvtPMY+vqIveB9mesBFgQG1TMCm2+WQm/dUwrWzDN3pLILLCHypBFbfOZlzZ2WROAWUr
Lmm2XNgXm4FgOsHIkIl+0a1v1Mtox0+zSXWRjd0vfFWYdXxcVXKvZ/WPoB3sdaJ6Sib7kqkCB5YX
3bziPhCxsQq0uJYJG2M5N8FDlcRRon8EoYb52QgWgKRYrt2NZ+AAH2ZfniGTJPMCvIbjCnqHcdGB
35iIfy4LooEZzM2GMV/HVJHnASZXHszivQZvGi5DizlucQ/IrXHEjxBY2gSoOnHOlwUZyYHJLqoJ
jIhodV7H2QK7yiFsKLc96QNrfAwRH3Zinvu4w9aejZBjfIFUDp9u84ftXFjqOM/llP6px96GAjUm
297gipiYpdbuiQ6HsJAiVMD2MMj1CcxleL84H8CU968Qsb+Brr/U1QVABPjxXty8PG1OCdtULdfd
vep5e3X/p5j9e5x5/4wVECUACFjUQmc3th8tM/8tI+KJpwwDst90REUTC2QLjDR8cl7kXxt23psE
GgdSv9jF6NTTLWVzmPYVtb18Re4LzWgZA0JPONoRELl5QacYl9AkCiPsbH4fImYplojhoR3cl6ZZ
LUM5cEmenuGQHn22eqFLlAF4aCJHyAHbOBoJaJPjv7PsesQ6/DPXQ3XCVoWgbHGt6lSSSLqEVBD1
yctG0qL++8cGOjwX1foH/vtT//cF/32thTF2Cf/7X7v//pTvvBXZAOYlORkaKVE+1L3KvaGM4tkW
sGAnP3Ba9Hn2JCDP+tfEmKAFiU8WEiwl07Xr0Lp/ykCzQ27OJq/KT6MDo+jl7qWJPLxP/cotdFll
sVyn5MAIiDpt54DpU27zx1IWqWSd8V352qWtWcmw8eo4YOHlameyxogG8voLkM6tU2O7iTVOf2lo
JFLAOVU6LlIjAyVgs5BOB+yS5i/RclZlvDJFIoaCCaQFfacGbNop94qwIN2Ng0/kekogHitZdv3c
07iZQl8jLHv1K1Suc5Aj5pwE052/LIHOncfkIcdxruNUkW4b6CSXVw1ukmUJC6+a98NivAw0boQ0
7SJkKsCtrrGFonpsuXk97dpI921E/yMSqe3q1sTSiG5zLqxLb6J8MBf1TRKeWkEau3opzzPFQeD3
YgeRXjATgMNGzskmB4YCL2wQAdEe+BplfUK2Ch7cExh1R79mYZlv/mPIwgHpydyykQvGhc76dBp5
9M0hwfMwZCF8+GedDeCOxWVz6ohgQ+DYjDweRIR5tQYd3wEgwJqWmWhLN9eSTqib8dZwB6onpzkM
xmTtRTUST49Pv4isR/bwzzy9xpyFELkZtUIc2/aK16mo+uNYgVaWBGaqFeqZdzhhqirQi/KFZzTZ
M/+5SRL2TkKjDqSUEUejvAiMvztV+Ddc+yyr8+YfwGkMRa0GrDtV//8f7ECeBraqhG6NL0Vn7mU7
lFtQ5N/Iec++NWg75by0bmVtfZOsYX0ZTnlt6nthpZiGo3IIqF7LU9cNf9YiTHqCorJ0drrOqEAq
40PAnHPrFJqaMf7xre4dbj2GcYHvJ1dFcyIvoTkR1oaqK2F5PNa1Oq5PCfDiJFh0e6EMouzCYECC
wIgGtjJGJKVwocxpGfdubdP78e+RndhNcAODdql/xzEG3+WQEg+qyRsGLcAY5G7IeD1JW2dfSGsQ
YLAyTwj3oFPpb5qmEydQZF81jwFDyoVET0q3Sv8cYByGhak+GFOu3h4v2ZEnMHjjnY3YBcsSgRaP
bcOoE+FevEGa82AZkxuO0bIn+3WbkkSyMbvluyOFZj81noHvjLThK/K0ZzWecgDTyLYIIyN69hVt
z84UEWpnIeC+wEV1isjH3MWzkOBkPqQa4J20jF6Ku2pnDl4Xb0fkWpt+KPeNIhEJrP9fCHh7uCpk
xSpMuqSkEmsqfklWoglHH2NpGjlMWUH9PriPw8CZ6e7M6luNUj00tfu2eNknFNuusPSzDe40kHr6
CvBjgF50S4bJ2kaO9tn7pG2xDv2NHdZqDemLG+nJ55UjHSqdm3/Svmr0fpbd3iaH+W0knM+MVTkw
6c7FduZ/U7yc7EaFrWO8ycKHM8DdkCkdka6eYUubQON6zRRygUycKvpVb5/zGdie7a70XYkmS7/a
2AYDkhX9oFaC9BbPomAlPoihzrSpR3HJRo95bYtIiexEZ4ChRdbdK1xZMjoK7FpF8daP7dGLiuJS
T78iU+XBShFy2TnSIAJUaAQ9EjIt7IVwdZZ8azcTsyScVIvN2hVSe9yqZzmtMjCP08bCvgQ8/aHl
B+Ex28p03IH1moOEINGjZ5tn8jc8OLQ4uUkoWeNwxLwdtPSlMbWcGVuHYo+gU94O99Rmn6pPd7py
BCVCzVnYZF9ZC6vJ7h3Op64pKdYiVN7kq+5NG91tpNVHmhDjLMv5ym512EhNx11PVOhOxPrFQvql
Hxica6A5BnOfa89tq7Kwmf56ilk9q3tmK0B38HuiMO5MxhFkjWFRj/ChsyQ9WbwMtV6GZZ1Yb/qU
HUWGrwUROvZBYIMtgYk4PxtiknnU8qS52DNDLtr1bW15WwXNMjF4/pSt/0EDDWDmy8TQvCkHI9tr
jBOY59Pk+NN0ijx73meNBUFGBYmaES51I7mgeWzuNfvJt8qJUE7cuK3T0yYu2FRJFiodyQ+91lIW
FVLYAqbYrbM5oWF6d+YyEHZi7DL3kCGfxENDLtU4zAe/T7azdKGrtPEPNRn3ZGW/+AgVGGaCBWdO
g2ID9xTQU37pcLbrSZymBVIzzNKk1lGS8fLh1IkoanX8ThiQfIl3Jsprnj2jKBgHd6fOXlqOfhJY
fWURWWXPa4IT3jSjlpelJctu0Uxyf0bZ7gkmI//ZKzfI4i7jF7s2SB7y1MFd25RKOjsl/hJwNGx7
uevnOD4i3FtVfr1xZcb1tzPbLFRtkW1YzXy1izmddHGk1VHYLBaBfUqcSeQ4Eqwu94Q/fFUtEfXL
oD16ztJtgGWQN0D3rZnf+joIrHJOEN1dXcgkRwcz4hOoyQVDTYeHzicYWTXNj6lv/MFgsZPWbyZb
SfJAVla332/1MmEyrPR3+Mp/5057IHlcw6ArXiUpTpvBRJkVp26HJMFrd07j7ocWxym6oWJPAuoz
ogXodE36U0OMOxCg0Xsj3kkRkVI9x69mCx3SlVOQ5Ok5GhCqta9pAiIqM5iVmt50WYb5qzfnNxdh
COmmFD+jp59UnF/J9fvWfWukhvGePA/cHHgLgaarP4rJY0E6jLtFvEh96O4ZgTeNjF6ySbahW2K6
TeKB8BKfGWfEeJInlldIn7NTLAC6yo7rJMnGDU6DjhQcBU6dFC4eLJRgPZm6xOJtGNZMmzxnJ9A1
PxVIStIyt4SQTw9NTl1dxQlJZOlMeDICWM52+xbhOL9ZDqRBVMPrKpvCwjgg60GDNgwfssTR4cbt
W2UM2Un5yXSTUQw7i4CwrWYOT5refBt2u2xAyg14PHt7Ni+IOEI3rq4lA4Rd4gxM4RiiwFbH5o2O
vlsu3tywA6h+SHpSeytpjv3MRDAvYPnKujmzgeahnS/YUCjMYF+YM9pY4syvPLMIyM0y2Q3UjLx2
HSgJ+4nUjnmZ87PuJmvCXBtovG1hxPQG3QT/BMBhOs4o20CsbXoXbR25dxvf8K9OqbzA8+qPnp00
gSLYURxmmktk5Pu1TzCElj+Jet63YMkZEhShUbp/porIIR0pauhjpgiRh06HnGOUl+4m/Ah8oMT9
44xfgO8H3nGTE9ZhttD0X5gyuxD7YOAJWm6DvSC9FTfKOqyubSjIviwfycPdANWqbsQDV6XtH4jk
rTYIRt4AJhJK2tLCpnr3zdia69zS38s8T8OGPoDhKF1SrK1vDjV+lPfJvodpMSj5rKYPU/IaeTia
jo6sufhs6zjrHDqV++llFnE0cTbs0fee49n6ycY5vhHGeOP2RH4uShZCjs9P2Y5vRDGQhV2W/daz
WMtGstmgGKI0kDEQpbbcS2o05Dnq5MPWYmY1MXbZZo1j78sBmyQaXAiDOhytbCwfzLi8OGyKNrqP
NqemFhNaC6+t8fc6ouasBtrp42xRd4p2N0zwvG7nhcIjnRlyJeOuMebhgtOg3rRgCtfhCdCG9MAF
CamHrQnC0n+xAgDEsel0sb014ubbt6sbynOmc00Ft0XFOz8BB8pmEzrAAne9X644Umea52HejMYC
T1VHZ5drIXJIhyq083eLHOgSwc3PuYDV6kUrp9o/9kndHHJU81Sd9/8+OrsSb6izv+2cozTRn/oW
RAwKeWo+Sb/UJ6vunoyKbcOd7S7iIynQfU45Wi0D0j8+iiwGjGJjZYi5G4hN29I4JBBAWfKQwhV5
jM/8FtG1mYG7RRf1Uo8QZLI5dW711OyHyv3P1cNowaxOFRGWmzpJz6TzvACs5ry0e5Y6DqHSdpId
kMcRQFhRFOV8zl2HP7+o5mKHBpLraTaeJg2SXTJqQV/mR9cgERYyLaUm+ywXqDPXaU29oijOIJSc
QFIYlRh2nVPcBOJpgqijV5c3Ay5O99zXqMSLlr91mQPuL8klUuwzR01D2AdBY0Ow14eU7d9YAnXA
hGPCrji7bcJsuaFC9fzh7mK/UUMoG3xhnlVEeDayy/htFfGuxk2E4Z8V3SgZ8KbcMXWUbLGr6sGo
w351rEMdwRCs1scUgH2QU0Y62kAMXHMTZn22zeUAVFvBTYCZhsiZm3Z6c6jvJ1F96pF3q+YVWdPc
6oaZoWuUfFr05Qz+DSkgf+vLOW0wC9hV+U7GTyismmHoISq7HwQ3TxmYJkI9yXfItrZIm02FE5GF
a/Kp6+27Dg+jZma6ZEwKjVr7iZw2PYwGhLwGMCOdd6d/pdnb0oI6bLzk2zKtX261M+HLARlvv8Sm
HMUIQlW9ZBX5wS1JGYgZkQ0mgB4cuH6FbdIbpk/zIKrtwtCLgyaUUuwz2FHzeuZ7XBEhSUtwc0iT
1r1TzhaTprPiSGRBvyUl9aPpYU0Y77OhYBkP1r1RngSvomG5KN2T3vFZa7r3oEf9E1Oxclsxdw4n
nnoace8MuznaRX1yj1F9IFE1DoOP6q6XuIGAKOIdp9Zh0lUN98nrS2hc8q0gg/FMrME9NZrfOPec
r5S4nNwjBN7A8QzB7kjfddMyecBkdCz1xgmYdb65Prr/JBX7aHBhR1r9N6x64x2kSbGBO3QmnePH
huN3Hgr2RTN/YXZGDNamCYzIbB9i3Bq7XDMfiPcDnWbI93LJxQVwfg/fZTYfl1xCxJrLf3CjO4S1
2rBlG/GUjfEPVEehKBhFzZdmCcdzszS/fnucGcQXqj6MXpYHFuaeYBvnvAZcgT+W7f719AGw/Z84
htvlT2TSi+WfmVpEV+TqXH3QZjMlQl5NCnXxrNNfhK7fjkHnyYsa9QETUKC8ij7El7BaNflCPMgM
w9BDtd0z2ZzhLxDsRiSHvsPcYIcu3CIDM+CN3EwE8723q9OxxovJIc+wCFX7tBmlHA+2332SgQSJ
ExnlAZ4Oy+rKCaAdfNecaYGXcRXP6Xc3jWyJc/FiTb0MIAIzJIl+O4u8EgdbeZxX0bYZ8zvb+Hs6
2hDAcusUzam+dzomSmI9XtFb35eRPRYuSu2hrYxrHXfptazMYDerfHqCoG9j7uGuJuFrV2G43cA9
OWlOMYYo6Deu4156tMWwmkS6sxgm1xXXIl4VIOyEbaN9cE6kuTjczOKN6+PceOPrAhHbd7Rol6Kp
2eCA4H7wPqM6fdXXpipnRMD/3y9Hy9LONcsHzm44jrMxfcmup8GGq3aGQ8U5xoVXlPVO5p7axyDn
lFWbu1b3gUXxAviad2VErrv4Mysm9sL6zRyyZQ2MJfukXARJtFOgLcDxnPyNuaOPZMm2D4Y5XSTj
pEb1L7MTMX8h2PE2s2Bh++QcSkIPRXtqk+ahAn1RYV4h2955YHHkBMx2wp7173nuncOQJsTftuU2
nwUc2qY/V679XHifBTEg1IUgBAaGGi3rt2vfNsECq5mVnkeKfQvkm4pXTDrU11osl87HY5gUcg9N
7qkXpM2uhuZUS36gtD4mXddi0JIwLSJqEtxxz3UdG5fU8b6jCF27NnIv4fZhcHLnRUu3VowjEV/d
hhE5G7kEBnCikmwft8h10OzC0tfhkMJ+7ccVwZNvI7hCvOrQntRRm1Li15PqySmXZ3f2z9JgjSwV
c6jxoavJmccfM2zdAnYLGd4b6QomOYv6k41vdHWPI+2NWcyHHMItXnS1Q1N1tbLmI2P2touiFegi
FJuU/K1oFJECgIyPGnJoOckPsyJcaDEtyV4hfRAAzdApd3dMLEUgF+Y6ZMB8eeZJH3P/kPKiwn0m
Gssx2k/0B2xsvOlEDQaHuJntTeqBKoTmTkFPK+k5O7Kc842+7s9tVbDns/wH10yZhnQ2L2KK5nOU
Oh+EVe1QKcy4vBcZAAl6RnQdE59mmhcPPHyQxOqPq1WfbCI2BUXAg6yT7WINMTpPn2rPmMOIr+qW
+t8ABpo9uGEGiK00OnN6lVadnSReMwdctfVLnQoLImBhtnfin1if6v1lNuN3BRduRx3yLsqG75NX
T8iYSJxMTxH5cptONPsGkAHGEf5Lzgi6W0yIbJQUJcnsN2LqLqbk6cS2kWynwt3a1Qg9JQOkCTvO
xxI3H7FkwQJS0T8JuQz63rwdV+Sx2XSPYwb1pjJgLecsiqBp2U/ci+DxPbnNeRGoqqr3zpL/UP34
e55tMKcgB1amAu1ZdzINyJPR1PlnhxQQmEEuCh/57nixfsLm3m+l57+U9Zlj3932uH5Osqwb0sdm
81jjVphjb3qMhKKn43vgxAurnKhF1LN20IByR0lWAUziSNHaLr5npXpQIkK66/iYou30YC3pHmtE
z+QrdQNXDDEOlPg8pK+oRdyg5RBlWpXdtMEIBFw6Wjb2KCTuMOpuIcb0mnmK7abYa65xNPsCPWTQ
dCmniE17nZZ3VriA3qV8Gjp6cZfmKFcIQ2Q1Hyq8vUBpRNBi/9s6aXSsCM7GfpJ/mqWixuTcbjz5
i8FYDx9qHMhBSdJvUC3aYzEnoe8wVjHzkVs9xa2d0HL05EG3M2NiS8BVW0YYRaOKb35qfBBDUuHs
bBaXTzJadqBhcGpCeFsp0ebWX7CiIT4hYnN8txv3B/joEW/Oc1Z4DCX0/i2a8HWIpXgpgZ0RyUiU
QVWwTZXsLzMCCgjOxNBMZCOR7PQ+kb0qqZ/Eiclfdo1iHsIote8LNkC28M3J5scIBh+7pLIDE7Xl
rlYl1AVF9klzwez/GJVGyz2aP7cmZgCCV+P9EJlBOR6V1jKUw3u4Tb32npfs/XQDDEyJwqYmGC4Y
u/SrtfyPfOhJ5OOLnCn1Nva7lnnWg1Awh1hy+E3+acPH2hGx/MBsUl4t4JyF5rFLA4hhR8l765Z7
TULCBXBzqOSp0cZhbwqY2XT9Tw4itE1WlleBbjUoNLF1JF1dQehAPaMTmYctEebvHK7LNpk1bKKC
2YQfCpMzmbx5hIK+cWhGl6ap7vfJYH+nMbF6gpfk4MTk11ALBP0smC3382EuSipveO6bOrVY+Tp4
SwcjpfKPSBBINbWBoKqnAJZTDPI9epkmxMbjbUTB4ke4TbJ39PLbV6M6pGPyjTv5N5eg3NBK8uub
bhAdiGqPGWUb1AqskrS/kk532+cH2xIFeYPZEkYlL5hCMAkOfwxBT/VBrkGU7dtv0HbnSDnRJ5qp
UCeMMaZA3lpzle7MjtGOZqfEVLzBkADzm5mbic0UfR8V/ecChA4q33YiJAs0Ib+dqUFUYWY+PsY4
W2ihCCcemb8aMT1OCtQr8PBbB2ttzZbjoScr+ejpIxuL9YNOCAAQBlOKOQHU1U8sIljLpBu97T/b
OPsZfPFYEWmc6vmtNJbmjB4DdhyPskwuhnISAEikgMwVb0Wz3PGq5SexjNGjw2oNxru4TSccRvs5
s8etkoxafYuRSY4XccFmyuFDBNmYZPqmr9UH2U6opuKIaDCjPXFhvrPc+i/8dgdhxdjgjePdHtij
qon+ASd9YNXuSz/06Zm07lvsl+6ujcZ7m437innLq2+ceq3g1KjINRBlCziJcIA4HV8cDc7+6obh
59fhHwnr5OfFrxjFU+bATHIcQkRT45PoWOZwkfYNBupnqDKNDmdmjEgrqC/3uEtQyEa/ptEDBxyr
8Vhq7lZ3lnsicprASdKPRtYOonwW1h6ce6/lT7p6T9LnX2nMZ+GQI6rNM1++ZmLEPllH3nqFGRSA
Y+a86SMai6gYWRXL6QWQdQcwBrJc5uzRGG5cZiJLMt0bI67YT2bPiy7BcWtHvVjbY5xiW6Gpa0ZQ
4a6Mph9lAWLLE5WGoCueWwsCSTIaO0eJB8cYnjA9+b18mPyhZ0ehnlsnRvuQvhiRaYfpyHtmUyTa
RmeyU2mR2rBgxEsaQdbhAZKjGtcm/SRhqIc9Mekl9C5iePuYtFt+6YhR+Agq8ov7bLr7FUnSI0bk
oKKWOrSD9gn9f5tYE/VO2hunxmGZoNc3Y6n33agJ1Gk6umilSNsDfWm1C3Uk4AgSuZjFe0SGZjbA
7y4gN2M66BwNKW4Q/NzZVZve8gliHhqy0GnpqmEE/Dpuke4ifa3ye9h5cDs1jR88ilggLo9k9Dxy
8jwJCe8R/YDoOTuk5boMG/4gUSpo3jNjVwz96xSNYRYXD/HUlkf2hqe68Ypj7JR4NNWLjWCpxkKw
EWPCXC1DD1BBYqEDKXOELnFjICWz5vQrbZnMGY75BsrP2wImenD1zNtDEnaPelWMHFvefYpNUHNk
lDLQ5aaNIaxSpMTbQlpt6BnMtgtSm9B/jeW1JlcJ0YsZ2GYbv3XECpgys3YouD5tmZlbuC3GK6GN
F4QBfObC6J4EJzMFN5ttvYr+1WzYd2mShvgCUTe4CMIQJREK3xFYSDh6mH7mtbBvvmd/W0TK7lRO
HBDlerTEey547R0ZRpguSXmJVyF/2kBuRn/2Bt7Sx4xTv+guD07hwpoeFv07TT2qv9G+2AYof0OJ
l2nCYQewBWgza/ojv12Ulh1Tb7Ps7VNEJdCO1hp8qJePYz4Ae9SsBzWO/mHy4x3uCuqtHmHO4qRX
M4qvoNyiv7o3fdtjnlCNLte+G5jFjh8eIqyw5h16SEu6euk/umQFDdOcX2sALvQAzDBUEsNpnLwL
O6dt7fP7VO3Cy7yIfNeby7lg0X5FAH0zpfVl1Ac23Flo2Y9+T+nfGTE3p4DymbEA4G/5kKUlZTFV
+p42nkyHZQJMCpSjTPVzBw4ZeCL1M9OD1JoeyqSrgsjwf+0nls4CewTqvcqd33M9V1uyKkA+FmbY
l977qie32vTKjk1xjAwBUjXGkJb25iUDvoOxBf/B0itH+ziU1XM7LyNbCUjxAl9IOrWXBNG36utP
GPBswJb70CGfSF0/ASKqsyS3ycw12FskGFg1Vb7AhEJB5hAxO/eoNkTv8WMY8s1vgUXL/nf+IBbn
jYnrE2J7iIyTQ0fKfDQy61/SrvNNi2otkjBfUv9sqPhYZGPDgik7W17DxHk1W5u9u20isrRmeWiX
uCdiIfvNHXWiB68CTyvJxkZ7jrp+AsfOdC4qNG4c5vrdMr24rLCLmb+lWZtsX3qeKwJDTxh9UhaD
KoTNOgZZxiYfX/UBlGK/X0zU4JE+fasE+k6uUJuBv6uJ5c4ms92WscH8dRYkfbG9t6q5wb2vvzG/
cnexhQSdz4WEyvKgXe0EhVeERTlFyfFoR1ZYjeWTN44sWnr5mbakOPXrsVDBjKYiIF28dOyjZ4JG
LDLvI6t0FpoAUWPs8NtwRzpSQzWzNpvZs4OSbdO1HvZzylzNmSKKA0MLO7dKqYkwu/ntwHrGt062
L4FpiEPv5Aio41dwqA8Aw2YKMtDzLCUvkfnZI+HZgMdC28H0SMM5yu/K+FO60T1Ve7yw1D+O+8YV
Z2wxheykT6MwFdwjXe1f3dKdDpO2QgMTbhHNX6PM3cdJRhTRpCtnrBMAF9lBUSTvyL3oyYuViYDs
OwNm1tYoYdPAnnJWUnmdfGv9KELHq6YAEbhBQtZjMf5DT4+gv4fv4Fv2wLkyE1SrfGRU1bNT9mj9
l/qI6MLkteV2cPLpJe1SGkE9CV1LZ7jHNhWe6VMZpSxrqIi0vlhCq4LYmviwvlrX3EL9KTZ9Y6/h
RaZzcddcqQTBLPZBG5TJdmXFbNMoOvTWiBZTRwBWZripaQuzrKHQyLZJK+FS2qeBFI+QEf+fZkAv
sszfgzEbzOJLlhP+cowGijBye1Dl9TbdQrEtkagB52KwFSOll97Osr274l3deO600mbSvdK9bxjf
H7r7apejuE4VZ6ZEBoVHhbt3cuq7BUA2jKW393Nm60qW/3KDxzVZ5bQiFWuWPHrlfhoZ6lKZCUnU
Mb5gGmEP+NXKHy4tlNdWQrBDkYPwLVNOQmADhNxPoZ6jxfckb/rSAGWtmx3cRppI6NgKvgSwZcpu
z4VxpRsXi5TpKuHUr+FIEEECxwpRICs8xNdnkXjHBBwn3PNmD64pN7HJIwtlzHNDVgBT2h1emlS+
wCJ6aeK/YMY+TBJ0t2OvU+WZOKAIEseGj1TxUtFK8bPm72Y38+D8sxP3NUq0ZQ/5lpxana6TbLn0
CmToYU7mb9MggsPS5hNDmGEzIXZDbmo8Jp72xy3l3RzSvamL0CzHJ03Zf2qteO4m9+ahMWPnP3wa
VUJUhE9d3mb8sBlIeHDWiMG6r3mJH1Qc42pbXhvU5Bm6mnMROWZQZ61HZrb51AA92Ct3D1+l3xYW
6+p0vkYTAs6+OUKD+/FG4bFGVD+m4+i7dy9djujigkQS6JKTFowMyThrsTOEba2LwJqb8aHXq5Pm
e2+tQ3LU4own1ye40bKn6ZgZOFBMW7MAEP2D3FbeLPABCzv5Uw9WF7A4o0zHKvojA5qG12dRtyy+
YExPXvoM8wy/jg2ULcWzkFkHJXdYOQEmLxgFjNTjGSLs3FYNWu4ECkSVkMUdmZiZiqNnyJb1JwD3
sZCXzGxEUBBO7UoAaKmKSCKkcBkjAIUght4zMwpjL7mh1L7E7nAXdOZBliQMWfTDQpyYiMUTlylQ
JReQVdlPqMsqZnPVOU5RMpMq9hJpJCKSH6oIEt0CALy7eAESKY7+CAeSNeb7nHTvsCiQIuDRAb0A
XxhbyirwXbA2tJN7MfUFTmwUXwilP8ZanIFtKJ+TNv8pFLFpGvaR2DZedFCJG0XsXh9Hj21vvrKU
fYcapG1MzDOBipggyqUe9mOeBj3PVlSa1JsrBWuwwPNXfERQ5c75aYri8VCCRgpnXfyDvwzbhjcM
2SiakJWg1VCGm9+cJpi8lhqvEIWOlb1wpq8Z5fMtqZMvtyg/0B4zJ+gYMFWM2kaTcYyYRRKCsOdf
BcrAsBL/WPoRGdkL9Pp5Xe6BOsmssjugA7Pi6szs45Z787Bfll8GiOk+yWlIpKr9sB1Y1MTjV25D
5jG6kZVAcQOGnIcGKAwme7/N+EVKDhraZn7N+vpkONO/qmnbXTKt56jfncqID9+UsdgCN8PAJukn
YNSVIDE2pgFCuNKKt7LYw6vZMQ08kFw2Qo3p3/k8rkKSglHZ71bGmdc4xsvkklfg6geAsoBwDAja
UXKKpthG9tyFqebT5DR/Rnb06PjjTWdNhGnX/t6BX2dyDGH4CFKqdRkD6nMYuFbDGzf90YgYnpiD
/533OByIc4OUnT0bPfsh0vcgLqNWWRnqZBQEALB4NdziKrQ1vIuXfZtc/IbwoKJnmhzp3lsdN2eX
uJCNEouxw98V+KmG+2Gq9oZGeI7iJgc0+uR74jj7SR9qeUGJywgYZToJcP9j67yaIkfCbfuLFJHy
0ivlPRTQmBdFQ/fIpkym/K+/S8w5MTdu3BeiCpgeoFSpz+y99pza09YDjTQG+VEH1b1ChCDd9Eit
k2ycmTifoBtQcZ/6PHuTtRge0aU9dLKdT3TM21bQGsphYKwf7UiwvyvCXBiMM1FHsuHGxtkWA/ta
4xcJifCckD4zEuetJeiSRosvJa1ABdN9Ts4QbuOImRonVYMae7yQsQFMfsAZQcANb80cj4sPZzXs
EY0yskSnimZ/SDZFZzxyTCAwIGo+Vkx6iU0rV9Wy7Mtze5vG9fNQN9tEozwO25lAL03vmY9fcISg
rlacQzLIb2ZYfcXJtI9LtrWJyDyKMFathQLYPwRj86RV/I7r6glJt9ynZl8dUf4UPjfcfHgaEmKE
UP7/MmbelwOezKWQZNE06GYVVhE3v9C+KKdaMZUer246cPBUCEkS29+XrVCnuILGLoV/hCB3lAXR
asIoab2YeoFl+OQvcHdQRU5i+mfsXlPSH76bUdyadhpXprT2sx+fMUUSe5eF/o4gJ2YsMyUXSolq
ZYzGuWxCmy25Ua7zrK3XfdfO64o4rxuwNfsEqX7fOcTFlujjOjv2r9JS3rVDh8TShGg/Cq83j/Lz
oDhorwVJVxdeuWwugptVkdPG7QVhrJd85qdIAeCp3T0NYnttMA4ugrJgL0ygerg3LGpS5+Sxlb60
I25Pp/KJ3CsO2LcIWhqDd3aueEyHvaVYaWh1y8pmGw/Z19jwEo4yN7kGow/2xtz6rJbk6v6Son+M
RUZAc7MB376pvnUaTNDHnV95TNgafvpXmCoDLXj3y84G9HTqmBcfBoItCuDus/ZaapZFfhEmD3Fr
T8ew/TN2wF8T2f8Z5YJ0YdHuRGjnWzfYBUV/rutT4QXJmin7cAyYIylRIHUnO7ShLdxkgfXSMZSC
zFdvjGbCh8cbw7Oz10zGFXPz+jg59m+2mB/FzI+GXycPh+TZS5GzW4TW+0yAtdxUhXis+rw+jln6
j3KCO3Xwvs16rqXZ6VfeXxwq1ol87Ichdqr1iHvRE7Ba04IBRT417YOXeAe8sAdbogbBn0pyw9L2
WGxLhOf9E+vwEguKXJIoglE/No352BMnxKCNceB6mBU2ioB8k3R8HiLxzmD8QNUChWrysQoxO8MD
YFSYMss23lTheNL4DGqn+vLN+m/QAwSLqWPlMkL2WTualcfGo0OQr0k04N0ll7scin0lsIM3ANjc
vx7BJRS9wI3s7pElaMq9LdiEZiBPAEovmSSCsVP6TTqNPiVarVo8S7xW2W0uHKjMHpFeVKx7C3FV
aoUvpfSM7dymRLhhNoCFfM+V/xuUlFNLfoSeIrCVZGqNI5PQoaUu6Wtu7VHsHloUSkvc5rkr86uP
SHRy2SxYo/nh2tqHx25fWAmSPeKeiRGZjrZfvSaWvFvcsrQd/SYtEkWIHU7Ij9V1VLrZ21U0PWQd
VW7UZ1+WPRCw9SdwZsEsGTpuLMlNGGMTMQ4lWtXBDQA3eASsfMojuJzcbBixutX4ynt3PYYHtD7p
E4Dj6iEnYH1PZnpSAjiv4vllsDgxc7KdyV8KvIs5BhcjS393RiTvbV5eOmsmmJDfNxq9/kAxhbnI
6946W74XZWmu4ija1om6OHbxDzoaQn8zhnE5Omi2qqsMO+s2GLn7yrle24brX1oIXmQsCVhqlLz4
ye3jlMRvwkbR0CVr0rSZN6qK8JVaX2HQ2Ksx4mY/uO8dfV0AlRd3km1fEgSKSeEMW0v4q6bsl36j
nE8jwuRoit/ihmxEv3F2yPnWObtr8l0l/WY41zTc9BqxixWXjHonNP+xOjRNABN2SELVBj3ZURRZ
eu4B7D/Aw775fmktTuLtEJCc4Zv2aQHewSwSvwZHX3EGVSfPig9CzcdJa9gNKZLRehcVjLkSs2Pg
/CArDrqxR/3W9dULeiqxlkENrium2bdFRzInFLCHqni0Zm4xELsVxaW9J4GjW1uMSjcTUx7KgjrZ
CgICutHZFY8z+To7I/8EsR+gu2j0bizdV6PoFulzA3gjdN51nOMNLJ23cW2j5WCrBoMfsDjrUfIN
lkukJxultbzhZOcfloEbr3YJfwTbVj946HMPjuWAtCyafaT+lp3s6Fm9reF3T0arXqHCPePO04cu
DRgkl8zWRITA2UnPc43uSJjkojYONnG/HF5rO7yqAtVGzIp8PVATbApcGriRQfT1SReueQ/ifU12
vZXACx69v+xVdkE41HsAaQhmt5Fd9PgjTjL0sqN0QMu1X8nc7eWiQizSYIukiBdHz4ehwh+LqOvT
VoVJummX4in1kWSZI4VfRn2q9As6MgeUXfDLSYjUyFv3t1+n9lES+kG4a7krZ0KO2s5kmtSON+Eg
wQmj37i3TlYXyrWVg1NUHTbSZoaS1hYvXsSP6ePGZYyCxi1cQmKL7sIMINnyWTjNobtTs35DbfQP
WjySfOqQcRCJYMrAt5Sq+Y/d4uqi1kfuk2BIwizDIhyfwM41GaYZHL0DM9Qdlj5rPc8tSGoygWu8
7mKyEX9qaBrKYErGWHpdmYAjQuHR+MbDM9D0YwLnD/eo3gSF+8gu+y79Jl0EptnG5DiIZ/SpBkPj
MoIzNkfsMFu2VQsPAWrczIxozKUJQLDblI0YPkBE6uiqusm96Yl7WJFppsgxTPnSJLmqc81865Tg
nBfVb2h/xujZMKFOr+acvnqGMa/Dhu/zPQT0crzbcXEbBQtMN4/KK3Kr1RTbl9lA+CXc+N3kKN/M
E3IJMQ/AZxxos5z6Zf9UZMneStvhpTWxCftGS/BTfIORKSjbcGq1pnY2jklAaLsgDAkmQroGRATB
Ol5NQCt5r86D+ZLww0yW7rZDrNo1kU80fz3hlLDAEQFx3Pd1Kyj9HVLuyRhjWSNsjjq2P1aJu2Lk
u7J5ZjcFGDFU2VtuDY9s3gCiS3MTjB5vS4gHmw5W3oa2mAEYHsClKjyTDe2RA2RFW3xM9RYNqYcH
LCi2cchJ73sBYc799FF5cXkMYAeu+nJAxcWbGUaz5Fx4otUdWPxxOiXzs2FyD+gJ97qbcokR05vO
QcrXlt69C6fuyO+hVnHvEbQYyPTYmgXplzPCA3OmrOuC4ZdvMfMcWeD1CNEOLSyPtzkuDqWUK0q/
7BFFpLMNZl7gSX/HyMdfUz/QT5Onr5ZLZlKmymtZ0CulFchr86soK/MADO8ZaaN+NKlP0+wqzZcQ
VkAzzsYxWMJyXSjg4E/LG6AT69xqn5tBEzJUqcxt7yfDg069cAfu3FmRCM7B0mEzHwMuEK9h8WDi
FKOQu5Xd8MdwXfS6Rp8+zeSnJSX05BjK6h6IeXybRwLR3b575C6G5oWqKkurcyGD4VRZ6XwjqyZe
jXJZ3YfzcylOIwYEAXHzzAqn2fZ1YKCmHqxHOBfyAUy5ZzCgZYpDCMAfDK3wiiteH9saMcq5YllW
XStTx5vWjVEu1I+9IjuttaszQDGG5bI+lUYqX2NPT0cgAKgD3AiVa7y8tsLI2dJWJHnBhd70Om7P
2dQHJyj7TG40sWtp7lxnerfrz6NCM6n2UqTz3mwau8JHUhSUKrm4C5S1MZxg6xOlfekbver14K60
DvRlwtd+pO01d4QhhY8huj82+HP0TiZqGzbnpCA7UvJK7XBNB5ufp2qmWcPEZt7MNMyfl2/zMAc8
tJGw7kWQkvklGqffD9az4ZOpR1sb3ua8C28/j9rJuMfo3o8/nwrmyFjFo93h3KX3qsA4ff77SNbB
dQz8cMFNGPs+61+IzTMuPx/EGPpi7ZjWlt8uO/18jqAemItZKjYGGQUHNt6IqnuzfppG4y0OUGjO
NBjbGVLmhQnXeGGBkxKt2bDlImkVzAZcgNB+zM3uXRf8GK4yFl+NVOdo9mzCUae9ZhP64WdltmtJ
HN9F0GBOubbFzirbjRnG9mtsyP5O1tQmEHG/l7ZTwmYqnjMzdV4j6eNl0d8mXPi7bYQFGY7KONKz
iWPlkMxc5QgoOqSnyZp0wnmfGT2RFR5yN7cYXYp10hld1BL5JrEZteUi1NTRwmWdEboUKdzrYpcb
hulFDFmRQF3NvKlQWvIOEW5/47rnYhxcc2MOgb43TdXe+6m4OOTkcM+uxKEg8ujRqCaWi109fWKP
9XCkupg+qRx2LCtVjypiGhkIkIc2GaB3HdQXJ/IB+pcoq5ONSgJnS8xz9yK9RG2Q8ryC4KrJL+A7
MkC4t8g1Lj/Pfr4r7amCLEvdJ8EqxA+UtxmdmDxw3VwayDD5ZnZblGkF91XO4AS1TcHWKAp4r1pt
DtHT9tu/Q/QbQ5L5PYsJeRE6w7snlLdr9NgeMsu3b8iV3FWdmu6eyU2xiQv/22eb+Xt5EP7vg8Cy
jdfGUXdDBlvl9zbctik4zmEhKNd46oWhiwhWX00jGHdtYFaXMCIZoR47+4VVIm1UKaPvlBDC0qqn
tVvl9dlDpUsScRSesOjUz75fvwShsg9T0shNPXXe2vA4pz1VFx8uzJm0+XB6RwATKvljL0ILFp+X
3AljLn4eFZFlLAUhVPHSHi6d0XxNsMp3Op5ajD+Dk1/miDIjR1SiWPo3Ys+m/WAS64Hew3TxM0b2
setISTiAn9PkOyXDOi9b7+zKtrqapsQGMzTy29Yw2f3wQsVW5RurLd01SFp9awLhrwEaUWovT3th
zMdlodTaxrBL/LTeOnU9vU9N/B32IKT8lNGsE7SfbZrL7zwQH2SMoDNJwrK60bCnx6Q3gArUqKQK
9UuBobjrHil1XbrUfKrtb87QOiQuAGIgDFmCmSHZATWTx5VVKWapqOqNPXGZ/TNVoDy5YwRONUjG
u2M/s5AW54oXeS1SkXz1IWdc5GQfsxXOWxm306qrcCsHpkuQsNHZe6fo+cuNQ5fsEElkUHPT3F+P
UVN/sPKAn9wkYkv9KK6D04ltTjPx7yO81PYuIEcemwUvf+pU+qOprQPCGe9P69R3yuGY6J/nLrKT
c4vOdjUw6vl0h/a1c0FSlKljXMlOjlfCj4h3iSMDpxmPDCP5n8/9fDVozfEQaAI/yyb5DNLY+2OU
7V7XnftBqc0ixu52XWhWHMtFC49dWdYehF/2LgI4F401fQYlm180xCcPLvZz0pDLORj8mLHza7Kt
8FgFpsOvFrz3vZt+LQ8wxPQ3i9lpuRiyOnD14DGIDlVMlIex2QoYPY9WwbwS9es5d/hnoUC7N4Yd
4JUoJ1cOX925oldPNCPRA6+ZsVNMqLZoOpiujVI/ZQ4wuJ8vTKJ3zi2h6j+HlZ8Yd5Ua1vnnGXKf
/mIbyXX5tHTGQ+ViJC2MBhphZlEZEPWynx2vvk6Okd0nuFPnvNWkSWZlt/05Ght2a9f/+5B8V1lS
XLye0re2CApxGmRI5ajHi4WHnVKLWYAcCgL8QKPLk6FKJj6UYAnw4dFL8F1EufXc1yEWOY9jKLO6
fxBYIG0tuxwMnmW/AWs7Ep3h3HXuWftwQibuV8lNDwlbmTB5jkciGn1vgPNlGS2SqEBR48bA7IYB
ZbutZbz/+RybczKzRWC9Jjr/n2+pWBSdewIx0MxM6imPI3XWwcCkHZu2lXMPwxQEd57qL/qoprK9
L0DHlVM0pK17rr7bEYWD7qcGQXLL4kw4ct1VPbLCvPmoySMhEb4LuZiXSfbvQFq8HRxB/94gIJ1b
He5MNHL3KC2QHLPE/0rD7zHxlnt/cXQ0CMe105jtDiXNEW7zdzb23h8Xg4nKFvdHTeqLm3ceEmAd
7ckK4JhudPH036MKo+//+7n/vvrfo4X5QclmEakcic8OIUOgo/QPNx4GG33b371xnPawtClrfBYG
XiHB6fXZ/ef+7qgAvzuTgz3xA82HtMGi+PlwT3P3FSgbf7FYTe+212XrufXHY9jQMVQkh6zputWT
XVTuKRH9M2A89TSbmX6iJ51oRTNOegEQNC3oqTq2TbcWe/UGIapNOHTI6NTB8JaEjnUMWEE6qWV9
zZb17wPzfx8sX+pV+2HW+kxrmd1rVp+X3oxZkjNoZM8f00BL1131AcnPanbdUwR8F1JVv9Ny+WcI
DT8WQ/mHfm+no95+LerWe1qe9aRxsIOYXY1VudQ78mjiCxqzGBgRRj283dPDz1OHIxHPi40+uazA
F24ox4m4XiqKeOD8aS3TO/68VYesmG4h8cGeF/PPqsnxjvaQD28tEepdOr3TnyBeTRmnBmtM3Nll
WKqzLiPjypwDaiELvUeH3S+RqEcccW4SM9vPhXcfOX3PUarLTRoA6UpkyXTEQjziZ8YzobDLjAXo
Gc3SxvE776TNSwUGiLXaHrKi/VqTRLU8GZQaACyO7iE3ScUsfSe+zEE+nAbB3ZFOumEr+apHOm85
flTNa5USJ8aaKmBa/P955LDPNpGZXJHkFLtaYLnw2Tp8+KI/jK7bMzMITeI9GcPUTX2Oa9Jc2+WV
adz4/35aICFetkAIBIWG+5+63u/0CRlG8uWQX7RpAZ8dC1ZcxHWTOxpO/oWBuH+CyLhWHTunsmRP
Z+pXDKqEHFakCtXWjnAsa++l9SdjLkQzg7lHH4aIXus1d7hkN4SItueEkWrf9CDqUVeVWB7gONCA
O4rtBd4I3jiYLsc+fnURHzr28Kf9icVMb20udxGxOXM7reEB7ImludIJ710fn7Ybf065h9tV71Sj
vwwjkKssRapUltVfBpJBaPzGYtjtHQO3WMYFvMlmfJyUJIxhoqOVCCB/2VwxmyPDzkrvRAQFFzf9
p2KZL8rBP864tXOoITuHeJccDiolbb01GjReKj7Ao2k3QmEYmWvq7xC1mcyxHJuZBzFp3S9SsJn1
gYc3FoMRxmaPGSjaUJ+tNaRR6hakR9jidroar0BVPoxl00+kT7ovgE88eBHevKGXH627/L+BZsLf
B3ChHEJKIHf2CPXsamOiNTSqMD35o0kkRwgx1UBqjXd7W8fBi9WB2BAWY1OLCQCoHvXbJaBvZ4Lk
Qy8MTF4O0cWP+/eh+MgaRJHJRLpNQk/Tp5q8H5K7HwgkeQes4m2r5VckUgxupgFchChC+tZym/cm
P1xqQcJK2N5ZKXN1YTu/0hzWWQQFg9K/aLaMIeNld101olob7baxI8JzZEqrYnhf9TxgP607kzAm
fzXIstiSivbFW2BfBV8umulVl+rqhJvsibQG/l+2zfLWzfHh/KKoFVuLoticfw9iHA6Ehi3pVTUU
RTvZ68F7IkrS2Fcmtp0ZNiuiexYauek91X3/mSdkNjUTcyQjVVzOOaAgt/906BeMuEuwE2Ncs8Ek
Ee0TrdnjFFs1sMRpvfRPGfTV2leQajQep7ThOy2r2yd+OO7GRZ3PAGLqmYgSibIWiWYUabvDQ1uy
48CnlZhHWccuCk1+pSwIv6u5fbfnp1jhNuTOmOzq6VVrO9yw0QUE3Kp37ZQvbeQygpmRl01evUP3
uTFxbe8FIUCrOm7ulXT0rovwFYo2QMTwd+bduLK0zg9eSWwMm/grcRs4+OzhMROYSdzChwGjtzSq
A5evnZ24ai7CIyOrLauNSukR3Ui0gHfUtSi9Ew03Xi/btI7TqxpC/26nPRe3p9WhpQ7x48F/qgNg
QcQTEmQWpDflBfNexniey66gMpHYW2TSdPs+eDJGcHO4Vy5pj8htQsIiZfRPt1QrvlI7JWxEgHGZ
f6q8GdfRMCDSkfElTjrMD5zQcqLiefbz6q9kGvwYIN0IVZ6dffeahra9LZPG3JTIFR+9wOeg1nB+
x47hd9n9xjKR7fzC/V0imj/0ZJYk5I4dIILKlW/3z+HIEWiY4XTwWXupygOBN2fqIGoaY49mbaoj
GF/sGI05do+QCcXTGBm7POWiHLCn6M68MEOxnzLPsp9Q32Gf4hqRqryUSOufOkf6F0wOWwYEb7rI
Jo7V4kBsZviUS/9UMjpCpo6uFC5gwM4EuYokyO5QUgth+wsFdfnUPguhU1LG+vQTSN0TmjnAMUhF
umWdjM/sKahU+WmCO0QP/wcQSnv/+SDRf3uWMd5+ng0dKZceSILDT32d9sI+zrr7ijqYdnEu4Poq
alEqa/dqeS6HjnA5ztssebXn7B8PuM8fgjU3VZl5n65MP9rKOEGfs185ngEzG4s5brlpEjN+dNxK
gkIIkzNr2urSQcJeK3bIr9w1VsReyG9BoraXTYqfOzi7rszeCqW/O0w/L9JBAFlk9hVGlr5JsvJu
zO2zRHyCrZPfRaI/MjqVl//pwsT0ayjdHoldVjr7wtBLp5bgH/OjMn9wLb87ZCS7rKIi7nc/LYTI
pmnD6Mghv4dhT9Fl8BF79ImGR9Xn9aTcUGUuTo7fwujtfYY0Yy1siP5w4t3Tz0QFVyARR1rwL2F5
Mli7ki1i+CUK8bZFXhGJ7yrGX9TOo3wb2gDKVtBOTw537G2q6/qMBm5T2+A8oFWoM9lJ+vzz6OeD
V/Lzk31ag7bxDrbTja+8R2E4kbiy8aRhEjs9stEaIiYxccuC0Z04+P1Z8Rzt6kOYlva2Rga70rNP
gKTJIBnPEYb+aL4O6JK3pcSgTnMelD6jo1mHLditZbIEG5vl+NsIG+HWEpTymJRomAo8Fw8B5+n+
5ymrMueRunLcGLMDR+inIkzVEQ2NN6zNwXpxtGj3yvUa7Aak1iV1deEGQRf08zCLpupieebvyHEU
3ihJF0F79JDEiXnOlg+C2Db+QIvpBrTCgQnDdPr5kIYjItH/nv88iiwm2pjYYB/EzcXNm+j68yEg
kenfR27dXwwxmcefz+sg5B7581OPtnX3HZu8bhG2zN8weXErH1lNLh9QUEiA7EsFyxgEakOcv4+j
Fz4vLM+DR3zJFuhn9rngCpkt4qRSrn6U0v1lxnX2mkF1gtYzqv0gk/TFN9tva2RkxNrAWpfojKgA
HLHHNm69/jwdJSh13l7PE/c0rA5CUT977jMyu+aQjUm2on3I943GopqYrnz0CZXYty3u3tTKy0do
fcNKqik89o29s5pqfK9aiR7TdvtjGATGo5MZFvy0WjOmxuQfTQjiXMf5qo0SpGWs6rvLYG6HTdw/
4I0B9uudjIHV48+jsprs/TTF3gmtir03GEavep9M+GKZP+VTmVx+HvEfLwjHVTPYCJVsi0AsEg+b
E/LZ5pTbxMptkXY26B98JE/LFDJIo/ygZvvF43rUlpud2HnWKJNk4h3xfOykVRRrTTnypgznDysK
86/y38uqVmgcyUc2tOH/MvKB4U3F+sBiSv7zd/3v6U9D7OaSOw7R5WXbdXv4EOZHYJ89Lef3ifHX
wQUeuvGNWWBRU79yJpF3hV77ofJUs5/C4G9hjTbyvcLeNUVubzwg1m8xZXFKxnCHJGv73/DUrOQO
wVh4dT2qpCYzm1M8Rv8Enuwek3w0H2Hj/P1plB34EGvtDSzTbMdEqCp66G4he5OwHM9B6tM4piGB
Xj3wPMQhdtwEy2hdvmQSgWRtuCPDO1u++KDi1k6K52OIjZs9sMmz4kl+N3S57JvdD9mE5NsaDgSA
Ckt8TvuAV4gXL6vDEPh6Lf8dKC7nYz/AhMF9yu1+P1m12jOEkHv8POmzudSFP20zUYLbcK6iD/Jm
nXUQ8iZW81M0OvMqzGXzPuXp71ES0ew3+I2TjruW74QL90i9jkF8VESxbQ0spBv8Ov1L6ozmKec+
+GAtTw3D4AWIJEWOMbFVbD8qprxnalx2w5Uffc6LsX2ZG5pm167qLs1u/30HSKnoc+Q7bJPMhX/f
8KaV9CtIIG8hmMtbwQjtF3ARv+/6X/PgWI/BFD3RsGBb8Hs0DgUDrnI4TAUWlHTpR2Xg8gK50Er/
PZ5mDqQPcJPm2gIDxPp90ZB7mb5R6ukb03CX2mppbfVEv42Sl7N96pBnymkONpkkr5W2yl/PQ8XA
zDfGZMeRHq/buozO5tjzolPxPWfGSKIyMJDPqXTPketw2ccTak94W5weOfmvz8vVj2XZevWNHg3u
RKL18jXuC8h8szY65vHCDGgqYte8vERRJF+Y4Jbgh5T8Bo67AiuD2RIGNtm8Q3ZvQ1zupW3dZpyY
a0tFcL8AaWAiBcylVeIihB76XWSNGOqrzmW9iPJ1xCS0Gf3u04KPtR8SXA9axP+4nWbqxz8RTpOz
B1jiqpiNREn+pddVlO26OUbG4rcr+u+xt5+nqfb3BS76vrjmfm48uf0E91RIDAPynrSo5fKBQZkz
9weM4s7BJIrvweM6eOid50Tk/XauOMM8Jr2bZnE1jFrjddOgoZoGaetEYsVgQFeJGAe7eb3G1Awq
2EpvJIgxMCj8N5bSGrc/Snb0/OWD/zKGBp5qLc+ZGrINmMvCcSxATk6O5Q+nK++LjWNU8U4IgYcG
8CShY9Eh5h63GmafXhQrCmmkpAdLZl3xkO6Q3ze4vMxfVmApvEzJ1pktcYkpdotZBBsG65/aWfC4
/BUeRLCAyVgHuTG5z1To897yn9SMPxcl537MoS7NeX8NAQhfBzN5UlxxB6dzXPCCPhebb76LAZM+
Kie5tgXi4rCmYR0MayZiUVyEQUAjM9x5S7tWI5Oc12y/NpHp32PuZ38QFxXBButSFaOyce+VZ3k7
PFXdpik7vQ6A4SQZClciRED1+Da8Z6I3xyV6AcAaG6km20AJB7veGCMti7rlfYX4Pijtgw1nHncQ
xIfJoedU+NTWKMwY8pDLSPKFeTLt6AVA2gWZfnuQ3S/ZIHRSAL/S4sywsDqboryMlTtByWyOKiLF
lljEPx66KuYdIt/jh/8y3OYUpQjjgA2DiR3/9jZNg/DFNhrZgRYsqora/I7teEuqwW2YJ7ErIfnn
XANr1QZQ2xNnL3PUJWb/FNIn4p/C/uQsXlhXmLsKZsE2zB7jhqs749uRwV9C9jYLNuDXSBQuvnyB
H9mso42x1GJMXzU6hss0dnsXREyaYFGpAzIqovLT6SqfQYXYQ4PaCGdsMJZPNrPOamdZs7+xRoDe
xcUOUR0YBhaZuA0WkSufjYyo3TVjtIeq9DI0E9NrtyvXVJz1QwXgiVYyOgKxIMcvKXeyA7gEeUwz
yUk4Ksy/ZZm+jXHTIigDPJC4+zQFkwVQol/5yVFOBpQ3y2u2iHwBbzXxV2hKYqhFcdZehVa8La5D
7zUPoDUowrvmCSHbIi+f3B1OOEIMNdnwXejb+6TKdq6srW1QsNQf5oB6BFj8tls4YeOrbsiFUDb4
0VG00zZxHnz+jptxBjZEJiecdITOBS5uAfiyYL9K6q9+8fPXMTHRP1mDALUvGNmLhJyahasdu8OV
OEQc4CR1+JZxIIjuc4ld8Gov4I9LH0JSTrQWk0BB1wvvQnX17JrpsPeVzi6+2SDsBzNpOT3jlJ5+
gwBnSLxBAlGhLcHLiu/WWbu8mmUGvFgxC2nZ60b2wff9R2wC0aVAKn1BNPuO+qnaCRQJg8etBhQ5
3oQhO2Cl/Fuo6BKQM/oQO8FlqPx3aHafbZCcgmgCgFCsg9r97ny0KOiRzh7Z8jDV3XFHURiDggsN
650qatrZqHh4nzzHdnQfAHvuawX+zorJKqj8O3jDzzbB7R3W1Zsqg53vQtsOchQrXk2qh/tPPksw
XNLfNahaGSJVT0M5eQjGwIjVelvi5dmXibbP1hDAZfrFHt0mgqX/i3ogR1sfIGye9SaJ0pfKCb9A
EgDNTTcdo5uHVuTBhiUCwyYyDJnashPilmb5xZudp39jVLOJE/Kbp5zQFSqoJnC8tdmb8AuDd0nh
mTbnYrk23VZ+cRuF6gQ9obe6apuXIeIYqrMHeaqr8UXZUb4VjffOUmKb9HgdTd7caZXptUutw14x
dogwjB+HtFnTwt4YUh6bzr9EZoDdtARckpa8EMEpd7aUIq8F0v6tcjuySH6IZF3Obr8+1YUP90z1
3pZ8x8ry/gYBvvFONEzKhf3cNd9DBml70PQcyCUPpQrUnSwRvAJ2llFLWdk1/pJ4nPeV9u5w4h9m
UeUrSh1uSrzclsOszkILstKBOGuUPAVrREjhELL4j0DnVCvey74PYKqbHZgqpAz0AI9XA2r3ai78
VY+S72GCf3fKlGJPFyfbOew6WuX+EXEsm22LHU4XioOFRXQNwfmqxgW2GygC1OcaOUEPpKWFm8Ws
JOX/UeU5AqRznFFB8ofu10Zo/gF6YzP/QeJofndEbeEgUjDnEw1o1EeEutggRQtORBCWwgY2weCx
QiqqGXQAC9eDP6xiKd7sZET7veDRlHkgEPuYLZ6Zwi53XOq8/wj0XJGMkuzK1H6WdYT4PsS9YCIn
Zn4L3Ar+S8vKdiDeYUdyGGrzWtK62X/SMHlx20ax1GzXI70BAbDrFAEldscSNKyiKJqVc5RW/jXq
MLpGXXSwwlyTNNG8toQI3aaie3ILcUhN5qizwTSgMzlwE+3XKza6u9kBH9anCgbY/2HszHobV7Js
/VcO8vmymmMw2Kgq4ErUaMmWLFseXghbdnKeZ/76/ph1uu85VY3CBfIl005blMiIHXuv9a12XGXC
vpgVRDfPJ4CgHRua2UAidd3xT+z98x6TATEH/chxpaMTXyPltDLX0+lKa6W1Er1pbxm249zo6M2W
RvmiaMX0qI0lcFGAp4thMvneaDxFQRxtolgP7gNLJgtm3CBt6uY7wp+LKHHKn8vkNekVcaBBYaa7
MoKQOkzYmauqwihmjnu1leALx0p1afaQDutz41rtiEG8Ia8hCg65zhkcE4bCPrdMa0omnCaJboT0
YJGMxXG901rzTlIHrjp9PDYl1uncQSOP5X+HpKx0ldrCLiGi9bzp0XNHQIwvwdWm4as3aEd5lkdk
ly6X+TjifY5foxo8XCa1N79TP2Xwxq2JCVzAENLLOWJATukmwxOjO9bJ8MXzBNwYaWMbbCtVQ6AZ
iDujjJ+w5VGJTMacAN8AzUab08eCuty5BRPwz7FCbhVn96xt76gkEXs5Xz7cRC/N6PnSGF+YBAkv
Cg6F2CAV2Ew2PLm8W02NdjULiq2pJlk9ZlnRGMwYEgJ/GNEKwuC/BAevp/TB1aERJ5QGzzUGt6CL
YEaFcLa7KH4Me+y8DBQzxjJS4geKxjpzLXThCVIiImujXEtR/aC3kY3yPKKNW8qgT1akWIV6s/Cl
3Sx0QR06WEvm/5gzhyZfeG227gE70UlGHTaQkMfnWCwdkq5czVZ6/Jp1vjS0Sr8PguFq+wxHrAqM
CrJ4PCs+ajDNxkUs4nNfK/FedcZ0hUVyWiT+8AZNVWXKGbl5SdsZkZi6bsvwyTDrTy9R50N2/aDW
/kcy3lsVEqep+2hsAG8aI52lx0JFMQVpJ0M4TeKSRo8PWbK1gM8GQt1Wngp8z30jEMT5R69C/thO
BiZrqj2sJc1Ndvh5ykoS0Kb1S7t6itPknHj5KwcIzh7YR0QqjtYYcAbGAaXoeABLeEcVu1nsWzyM
fHCuE3cXBZFIPOaCu9sJNx04KxY5C9RjJC7VoDzFtc3n2mNgrgc9dXsN3zCSoLhCa2WrCsuOKcWi
1YH6krWiKQiTMThCpEyX10hOILVyP93V86pvxOswsxVQEZhXetRIDC0XxLlgbei0nb0bqvISeGnx
FFnqw8DtJp3kSNjcEtgdB2hqkoixb5Jum7HGSlZScyoH/AibwdaOWWzcyiDFthLSDM5071k3HxKv
y7An575bqcrFcIa9VHUWZdM4Dlb0jK9pi+Rh1yvOU8Q0fFFlyTvxJLi3OxxtGk2FwFgrKOEX9s6G
tkz2TzOrGLv7PBbIpHPzztbkMqJtj6+5Im8JvXnh7+DQOeD5yh0s1XsceTVAiOTSIrJcOlLclabO
HYYij/KkWft5uRvMN8G76qQz5SRI3j0UhwstBA7lyIH3uEFjGNbARPUKwviEsr8VCm5ZEEdQiJzu
ux7bGwFPv+6xRhSMP58t7YFkEL5Jh7bUNAZRGRShqcIHx964oOsNslQdV1JTngz6w+6QI14IcXmJ
frwTQAalFzKjYfZh9PMdG261BrA/YeE81Ac9ADzZdeW48ydva8riZlE3kfA8W+ix7zd2eSlTEjAs
58yeOGx67Hiyt29S0y6Gh1E7VutLK6MAUcF4xsBzsAzjI/DzjVdybhVK/Y5weaXK6sscexA7Vl1s
cvOnjpNID1trlyXj1VDlG6sw+kLHJXxoWTM69cvypJdR+8nxOMAkAl0FdWUQE+Tg0YflBLitIFf6
MSda2Z46hZk9ZMGMyzRPeog7WGvGh0plThM24ykPHJeKkdvdzL5HAFYrjwxr6nE0MZHKDjrRSeSw
N8TJ+9j015rDz4JRnbWky85tgRxNbVHItIwlxxczZtSpVs6LNdofQCp+2jZgD35eNSQ7pQq/YIWI
RYdamRS5F0yu5MKpD0K1hiU4RC3Bo5qR1WiDwscz+FRGzofnWM4qqV5idPUuuQAfUQiakmyKnenr
N9SzgCScgzM26ZLkvwkZCEM/TiFDX7w29JnoUMgn2V1NuyPnqasPDWMCxaM55igMwCODSsIocjwC
ArFG5YDS6jijYntgJAk5og23bMoaB3OGN45KDFqOd6urL5bA34g2N58lSevJx8HHwuBCkaTydJAL
29oGgUx2b9f2S1jse1M75wOp7Qj276ioT+DhsNT7EpCPIBvRgfcoKXSlT2VIAB3DaRMfT03Nkn84
UtmJgTmXBuVsQ5y3ivWSwORW+OvAH79qGhiTycOUswShnjtkeFmLApe571wSVTmn9XBq7UZbGT4x
GG2NssWqjW+/iQ6V351ieIiKFd9FqfdtlnviDkt62NlXG1ClA6fKaVRwwvuqfRIk8x4OTe3t+6iv
XCymLshyjOiqFUPmp71NBbxx7AHlhZIcU2x1854q2mwrcLFPE3VCB7XB08O72bgb9+yKo8KIFzvm
e+bX19HMHgJhHeMq+YyxFgSzuosZpc8ipg41JsvZWNszAQK5gEGEKqFyPPKzevYBM4B6jlkDUfC4
lLqWLA3zawwHkzNz7SzqZpHWTGEFqSy5wvZOYXAUSflWnZXRZHLLzorOtNxAhn0sdNo7o56V9Gbu
GTCTAdTU/Qrw8qW3QeqkwU+yR1NshDBudG0hByo6H5fANDEARd2CkTUtUTQCD4mugDCxhDPJWLR+
9KaCNm9TJLXEa0GojB4K+m6Lzsg+m+deX9kBFcfUkjCgevHW7Af2EY9nvKhozlbBhfDKYYH45po4
1UHG7bOaOjnaFPvDMuJXSCAc30LtlhQArfRcnLKBBb4jrlCEr4jBEVdGmFJGrbvw4J+TrH6uiDTB
YMupZE7OG1vMCKIje0Aks8lcQVhWvA2KAlE2ysEekZ+jU1QjGoIdFpF5gnPpo20ZznrtSdQ5fiDg
1lTJ6wxGFX1VVPSCtNscaqIEs7VRh/Ia2eGcgod5HbP6rspS4ChZsx6ldjY7SsGhz3Y0UgHXmJlc
THIH3+odtL0ypYyclJq0iiT+LKTu5o3tuYSNf2WWfpgoNzksgQ6xM1BOGX6soETaLyMWsiFMV4n/
0jbdAS/KRRizysCz3udOoaS1vUB7jALVabqFuUbfG2U3VVMevU6BUeP3DgwXNya+Bwh/j1Ef6UDd
FXsnSd5TqCAYZDE7j0wRMyDZeyU/9FWjod8fT2OZvaqQXle1Oq1mjS3xNC79tjtfWLc0Kd3W8M6y
Zpuq26Gj9wUPY4I12Y1EOqG2RctX/CwR4PQdvI/Q0YK1UGI4FcWrlRqoNAyO4CnRpI2db2sl2sW6
fDGZAVl0bKM2foib9hqN/mOsqccJg8u8WXZV9dqi7iQk7DSUrKx2lG4CulilJ04anps7x1ZKKFdH
NeZcw7619k3RLQeSNarpJ90HesDewDAVJkDZkGqbtla7wm35nM5ywVKrmNln+XNWmedG5eEa2XRZ
ndN1iBuWaerOm1Ap5+ZD3YiI3jlufAl7ZeTMAuPzZXSoGsqKUDZfCboVffQ9ongdZ8j40Wqf9IRK
nmagSqHubaYweSW5IKVDKo85eRg1QqRD0UbvBaWfSMTRJrdupfcRxbFigAOvelb1qNv7AoR57rlC
NsZei7MtXIV6GWFKJ88QbhIspkwoYJ/CV3Rbr30hNnJUd5Vu3yLh7aKuPPN+HNDNPaSFPS1DkGsY
XF/0MJt18VRQEf4nb3TcUWkOtIXIUmjHu9C0HAgpBiF98rsfib4oBDyO5m7o2NYp+Z7bVL8VJlqL
wkPF75uobJks+sqTavCgVDygucZXiSp7ovMsR8dEd2NJKiAffr0KMcBHgYv3gPUeFM9YdRcPZg3s
96NBoeSErXqvCG57RG+YDpiGg4PK3Kzi9wfhdImDDtm7tede+ELvjv0AXyksCNqC7H+ZNvas5I99
jMY5HBiqj54Df7cCeNbP/elJXNE3MZnSW9ZHtCmdppzQvtDy8+z7+TqGgXBZ4I1tCiWimNhlMfkY
wGuwYpHyFwNLw3eKEH5+LnzacIH97nvhT2WMzJXBDpQlBTitLm249ciuKqgI+jzE3cXiZHJaUQSQ
XIv0AdKV/DCjbMWFjSvjsLQJd4I+4sOXjsunJCZmnRrqFk7Nsc0ZeHOuWkBGhxqLV2DyR1jzVBee
6dA14c5gLI6GN94G1U8z6DvWoBmq5EzVKpcDb5yLMRdss4GRaHSoRKDmgMDAIt3I9GHSGoICTCxq
Gv4MjOOlQXhAhTZvSB8ocmc/MJFLxrlnNaSh5OxrE1Swo1J2FVl7o06ZCJwzCA5HS1Jtish6VYrx
Tqb1OveJ/1GZltIajwhNT0wfFnEaMqpyqtNUHMqiuxHPsS5nuYfMym7jkC8ZTfG2wCYMIQ7BC/uK
FaivtCUOVlFeHNPawdCjk0mUFArr2eK7EoUGyKIv4Qb65lsZjkRdqScnMvjMNI6jwGXaJnv2Yo9H
jabtQuR7RwQPpa58NCUecahdemk/J19JCWs8NdDVACXfYkTKXZlkOC7L/kVm1062r6Ou2Rs56Oc2
sNI1JpgY2+KzEoE7kMa5joisRdpIlh728l578edA1sRs79S8gKWPBtlIBp8hUvmYNpIotvDRzF8z
J/8IGytcR0pyIBEYrBUC2KXRZpz8aXPToJE3/IJLPVLKRaWo3wQn8MaO6nVAe+dBj1xmSv1Mz/+9
j4JHwnHIk8tP/khsKlm9JJWxX6khoa2p9v7rmlP1Ke+6I8d0HEcD7SXl3p7oPouZ+WOI5GviXt47
5HCjqLLOCfbx0aOhkjqpRV+/eXfyIFvByUgJnTuhcL7i/MHfiTS/7rq7Emg/1uBsi88ekIRTPgqn
XeLgIZaL7VGvwdNQGgUkGIB+Cl+zChdxzz3HNtjyM2NLcAwvcZhW3aFygheYCa9ZA50rLO2fI0wm
BqaOpR1rEsg6JSZaXuqHDs4ubS+kj9k2VeJPdWL4baRbXaH9F1sx4ji8yAvMuM9lGzwwniS6jQVB
+y7S/L1Kqy9fBelmc3RMaX1Cfjgib68WbS2++wwJS15R+UwN4HkxPqDcIwA7QXGN0kxNAXINffdI
lwZbDazDMW7XQCweY2h0Mc53Cvwz3sx+bYFD0nGEaKgszJMa4YeBWZhtaS3jIVIZBI7JdUzOQiiv
uj7QwjG1I2iXgb4103hmFHRN7slMWRIn27p+Ejw6pTxwKAdL6WlHopIvplTXBAy4EBiU7SwhjbGN
uFFDj82X8QnjtKQ2nOYRybr3hqUth0WJFsBV9e615t+l13zSi7rr8SHsPFt5TqW6mx/c1HrONXTa
JGVxnKPOEQQEOzzrC2Lh0aF3yrUjx3ghbUZXdp2fiXn/ggmwyk14WGYOVpwDz5wJXST5A5qXm5W1
+0yFY1MVNJ/jyF8LP3Zlp0Ae7pEGdv4VKs6TnfhfhQZg0J/mwjun2He6y1hOHE2ix2xAbIkOaeGr
w45tzl7kvLkO65DW6a+Ynw5ZerAzEjnUJFiK1OGxkXKDyk3fjDhVa4tiKh+PMz9vYRmcLx0jPHsF
9AlKS6/MLh7dTcpUbw085Zj41kaH9FXL5gSx6qol4ZeKzXDSp1tGTNLSsOpn5mNXxdSuzKjuOou8
+4ajgYPHl+rDtanyKIrlRTezr8HAIy0Z3gxzmEcUtheFgnA07WuVsCTpfQVutzPjzcTQmL7YtkN2
tiGhRF37hEnQ6Vsq/dS9Q6Fd4JV2s1ozVw6aXGITx1NtFZ+NvMK7erNQlQFTokGnJPU+YDEkj/vc
jRtHjWfFIpuSgXAByTchJlO9CzsPo2m412h7uIEA10+cwqpo+OfRek3y/IHMVf5RnNMieA5GTti9
qHdzALGD8lSQcO+Q2Y73L+6MlUKbgM2fzWKY6IelKWkG0OaFyzr9ENvKStUIMZA+bUtyr+8GkEFF
fiOlqoqsKxqztdEEFejx4M5q2ouHh1HGw30dgUtsnemQFcqDuTEkIX1pMir0ishprTtUikn5IZXm
SnSQ+gDP4C4ubOve9jpaPqlxTb4YG3LN5T1LEeHkmn6t/fIhmkCR2idMXUh07XxXdgEocIKh8MkA
qVJ6lxBWVHwEA4oi3Rl5sxMIRb3xZDjEq/gWn3TWQUCyGNfKlvENbPdijp+exiF2gVDQoAfp3lPr
cseEE2ocLGVdlD+HTi+wV+dbpYVfXLCKq9h8sO0ikuvq5EUDoBcPgI6GmP00sUaSsfA6d+WwBncx
qy+6S8NJY9NoY7KNWVDZIqBnR85Zp+BdxynhRO1LSa1ZTUyC01asjVhRlmPaHFFtEhbNdIdt+5La
cGpsCxnW1O7mVGdQINtsoKqKQ/Foa/TtcvEkYta0kjUNi8icxpe8+uEc1ijx8lIFu6hvkUvrBw41
B8Muqt08H1AgJLq5QZcPjwUFQMJRo0i85RSRYdX55EwUOt2qlDkPbsxu5NGHZAy5cDgOSvTK7Nve
dnl8qYtccztZcYpfeWIKkHK/4+yhQTcgJGoJbgGmTyZmUm8UWDGqWez9dIMkDmm7+rPqjuWUvZd9
WqyjPgecY2hEhsUcoHQJSKMvB5w4/REuCsxPvPwMSsl8YCRTaXx3inOi6+OjYU/1vcnbUlVI/J2O
RJyC5mNrFOu0mLNV1O/Wh6GBV+J1WxklD57gybaD+6jzv3pkPsdWrffdzW+AvcbaCocuSSzWdPMH
v9nQmn/1adkFfvrWJTi27Bw9Zl3qd0QGlmvQ0Rc1TXVgDtl30jvlrBcN3Yoj0VgRoIvIv83n/OXi
ZusBp1JeET29bd4zEwRGBB+IwSmH8zAqv9TKSnZh/aK1FK8BoCSXyn/f6cDKKHEcz4fRoOxBVD2P
ZVRvYutNKBRJtDIRQ+gN8GTle3Qwf1BtR0sawZYVuNk0PThQUDl2w2TsmksTZvjvCYlfsYG4LXA1
5jlfDvkuCwpC9LO4FMfc2stsVuTqVwuNFDcU3a46v7V1C6JFUI3PKduyMA5QJyH3W9MF6f+VWPlv
3TA2fWJfUctf2ffmz8wiuBapBSMaBytkT4HR+XB/sx1st+DeK1gxYWxokUbNDumnyuWH+gy56L0n
Wgq5HjMDL0YdmxBGikNp4aA0WsRnq50Y3NrpT5Rl7QJbICu995V7peZ6MaFEgf8VhfSLoTYQ5ZeA
35qTqvqmYotO0r0R/NTjDsGjAkvTZH7mF7q2TGE25ygcK6Mol2qW45BDqS9txDko6KNGOlvfoD3a
ZsgYgSP20CqTz9Y3sEwHPFypGV2Mqv6KFW1ro3mGZd0yQBVnI0YNB/JDG6ycsfuO4TaPI4/PIqmj
ZzRPY0un1SHoiw06uke0y3Qq5SCixZ6BtqN1vdp5SYf6MjQVm6FJ09eJmsfMwJZMf6d246JBhOWU
T/S77vW05FrItPD777klkM0AzojzpsT5a4VUJinJRcukhvBYkrrWZ2TH0P5f9tb0xJnAXPyk3/k4
YbhYNMNAM0sgaRfVKq4B/IzAJPJJRwBDfnnU9Cd00UDQKUYaD9xg6f8sY+eO0eFdzVXCNkhOsV+e
aU/Odcrkc0ivkukpuAPKDzNvss6dLNPtlJND56yrJkclMtLZizCL8TAB4bCOmafDEMMr0rRrMtYU
zBLVdxi9+CO+G4hDLgqHK/Hq+OsRLcjpMmGKRMz1JEoWURINwXPNIPHXsY6uMA+hAkUjXZS82hkd
tSAjxJDmXPhFgMq6UujvSLANIBdRsjSuCegcMXoW0o3SKDiXBRYlijFUdVldkv6ZnjMSM0PJCE8r
YO5P6aCuHMj1ela/8hBt41AbqUHJaTPUazvj3Orsp+jpj5diujeno95NtCNKQjCCaO6qY8/aa9mn
mmHYCJn2N0P3PcvRl/jSV+SteizWOVGjE2LC1qYtqyjDK+3JZFFD+XOVpmDyCOGbAlMAsK+JXPRp
+vQdNTE9b47/BfhOhZgTUxTWStHJ+hnpD9MjJkApBS8RTF+V5vwa9S8CsOYGLTS9ZNZXavwgR+HI
rm18p3WWmVHsg/qxqNWUwYQ4FyStBEROkbLJzJ6dmUjxpsZchF6EVwXDKX0ZJC3s1n4lhBtVVVys
KGnQkyXlaUAtxiXZzOKMet0NxsNQ4F4DlnKWDR1qQMFvahgr26SznmSYvsNrAmw2nQqrg8wXoljR
h1sPIzlAMLlsHUbXBelKTEm6XVhYIOgIa4H/Dc1J1UeGfIwEpfj49Q9ekQFTBnnecZKzfXhE0JzZ
K9XgHM+dj0k7OAFecJA+jPlrsoMzYW1TPAkQ6CjcuKjYefNGq4JFs3QyPtt+MvcGhFxvms4CDuwK
nsOzIdZ60hGl6lklQwuHcXtGd0vuwmZ4p9cxMi1N3vVhvBvorXeh8coN5tC0ssAu+HOcBt558HnP
MhXEXjvRIxHgYIVKeUSYOnD6RYzlM02oRbRlovEqWmVpxvSGrQQKbdI/sG66rTadCQBa6GaKHhk8
FuVBVJLvajiuPZ4H/OipjvCroI1bl965VOnTgQZ4G6h9ygAwiW4M99NQGmA1sxgvPnpfTaD1NxnL
ZX1UXEHfiCUtYOVOc+D6AAW/K3XbeROO2KcRbQOGKZC9lKl/lQnnWyN8D5qmmRNgoo1KTM97CyY5
bLKTGDRcTKVRsHMow8qgArmy9K29dtopgcyfJYGD+8BjdlsMQf6u6cnTaJA5rJhWcTfipzj4MZwq
VadmZ1b76qQFp+O00zegOPXjVHD61TOYB5y7LaytSXWfBUW9o29FwTV4HxYFzntPMp2LANe4U7q0
fGKuhJlWJO+JU+xV2y6XHbvHLhEdQRVP8FLVvdD6xq1ClL1O5+Ge+NnNvuu0BTeLLfZQo9NZ1sTx
1QWu8RAvb9wWeyO0LNccm+BBn9im44Q5r9Ttxyqz02NRlbABw1RhRojQhxN6/sBOsZIjZRqqK8Ql
8xtJZ4yfXGXtYcxy9TK/iST4+afcsAgWbtQK3gjOfr0NnyurnH1vuAzGnOzTELUt0xRCVGmbix6Z
Zdjjjmd44GjeczpVdDqcp94XwT5pjE/H4PyGbOURxxinrQmxK5QYGwtmC+pahTnTN++dx6aaoW8g
1xgwrQh+WiH8JZQMpPthdks1zMjOk1/am7hg8h9lOyVLy8M8p+xlD1xbxu8anqoVpF1vAS0QW6UA
LV9Hszkg3sAf/wJ+0awa+pJ6uZ48NVjbJW9QXocusjlq4y5cQXOdz5a0ZgznGMnUdO0U3bukKRcE
3lWx1TcIGsCJsqRbgTq05K5gMueGFqkV4ZR/GhOadYQUtG1mQ49hfYWiAaNq6KdUMd5K1eCO6I+C
ROytEbb5IhphkjISGUbxRPinduopMPvsUJh+eO4UIYjJXAfEly9yG+ki4hGdTFOa30ySx20GU1vk
KHWVgfSfbJ8U+XOlgVRO9hxc5bJQjGk9RhrmxrgJ1j1CYGmBTnYglqqjTj69WS3h5zHz7uMSd0cK
zICIpPQBL5KxQSRRkTc43QWGpa29kBGkgzGBaKJijSY8o9FLXz60JmjsgUJ3ISlXhqFuOaZ1IRHG
YTcAxbEQSys20UVv2oA9tndqBMjdz6bNOh4WDrjkjCAOpCkdgNXdCllR8ytMW5QoeVXIRt/7ANCb
qfMxsPjLLB0T16rRFduEXa606CuHQbXTvOi5tJ1w+eO3//j7X//jNvyn/52fSDvy86z++1/5+y0v
RohM6Mz//Ne/b77z+4/0u/71v/7nu/7pm9zL/3367Wde/Xa8rJ/++TvnX/c//5Ef//uvdz+ajz/9
ZZVh5xvP7Xc1Pn7XbdL8+iW80Pk7/3+/+Nv3r5/yNBbff/txy9usmX+aH+bZj9+/tPv62w9NGL/e
iX+8EfPP//2L86X+7cfxI2k+/uX7vz/qhv9q/gX3tjQc07RVXTOl+eO3/vv3r2jSYDqhS83RNToT
P37L8qoJ/vbDEH/Bm2Cojo3gTeX50X78Vuftry9Zf5Gq0C1Hs/DvGaYhf/z3df/pA/p/H9hvWZue
yPJpan6wYf34rfjHBzlfGD8fS7NhCNOWpm3hFeVFFLePx5ApMS/+/+CUSUkRUqCxMsBvyg4Lq1sI
kPbEKNFuvDchhg7yFkl9V8SM5YKXJLjpxtlSSa4tnJWKElOlncOx2WWOvJ6DoEq1hPB6TfL4bpIB
xmX4rAxAn/GmLBBpaQDIEI+0H0V/V8RL3KocP9Rm750y5WSNUID3yZNvwTC2liqvDOuPBqraPjgq
u/PDROxh/jVxQO0yONzMuJhpp3cTsoARgNxsOSa9TXse6OA4J3SyA0NvzRmwQnAoozEXcSivQgMT
PIbCkK05dedRjQJn0IiwF6DgZpCFLNUyTgQes3DXHKkqBlL0PWjrzG9PoAyuRLg/IqAcu3jrxfU+
S+NNqHAJcuZdYwA0jjGVHKMFWLyvMv5csqQRAk7QL6CZ3KPMwOUQz9Yzi1c0zsIvZTHpIyUELuWI
1ZfIAio9ibwuxAeq9heZECHL6yYBhxXKBi8d7FICZzrUil0Yb7TCX6d5cIeAe0VHc1F73xAedw50
UOFNu4zIxI5JBq7O9Rys2OdMYn0ixzvsJOGtLQ/4KhZts4F9KDoH8WHKJGiBrsPi2NGSQdiOjNEp
FA2HF8Fm4U2canidinUdfPb9kPS9FyvmwBosrdVYM7KSz+141beRuPdDmmn7vP6wCT4yJRWbRsyU
rWPsu1ZQZHXi4JreTTkw0wHJaT6Gt8xA6pLTRimv86sMLQ9VNccyguxy/6aYCuaVeuHlw7rU6Fzy
/yb2m4oiuAlBt9H/0KN37qrKIsMmjwAPMYngRsXmjVrzVBXdypz1cA2tWT6o8jb/i2MRfjsoK4qq
BXy5tdBvHRjVICDsVdGXpfKZTmAfh2tGc2fuF/YA+Lxin9YT0pKRUon+Lx9LjW4xiFFqCIb+Yb8a
HGQwszGfMzT8CbdItyYcoqp6z+tr3dw09CxmjiHb5obg9up9YzM5zJP4Nao6uDOnJlPplOcah/hH
QVMoV5Hnvw1gGNtIWRdILXX1ran3Gi0lZeLm4c7FxwPs3ufwy11LTSahXTQluXjiSizRUp0dEHwS
hO0sZyKqWtxaeNSYhmymb9AOndkMGC3swgcrGgM4UKjjUHEQnSKA8hnQ4OfdkmQhWulugyRlCgir
JeFOx10eYz+rrMGdtAE5JP1dLqbnXpn/TpnuZsat4MWKaXR1FYSJEgGn57iacTvVPGIjK8rA13t6
OfO9Yp9EVQFY0GBL0lTaKzhslO4YRLc/LOK/L5Z/XBxtluZ/XRstFd6SYaumas9r5x/WRsOWOjR4
ijA9+VnP1GZYLbS+5vTxnlsOfgl3fUqPAOkWVybvmkTnUVNcTe5M2pbFNKxHPvFO1Xb9uOHIJllM
inVnaGtMxKRxkH/KyMTCzBUUMZO5U6VuQSugm59vf8JXZ31zxjljvM0P2TD8egaYS6jqySOzEOHH
guEmSVeI6INbwgMk1atpYxg1GPzxqNKI0tvr7JVOsCB66g24V7r2+G1C7Ms0Bzx7q8oz4k1KiJsn
qZ14r8OxovgBqC4e6oBhH8eLYfPv313tf915/vDuij+/u609pmRZ8e5OCe3gpzK26ZD63P6Ri5AT
5RPNvfKnAcMxuh8Vth5zdGE7WmG5+vevhC3zXz9n09ApJG1TB6uh/vmVZB0SB1KY+ZzJkhzWBeEp
3O2IY2fSHCh+Z830EgdhLomzgqnslvWpJiyj1GkGrfIcEMpGmMzJNrV6Bzae6CG9OMeMFwZcXLfC
Qtq/U0L+vNDXixmOqGILW5lp4cO/v5R5t/6n3dwBfcL9Ol+N1Ocr/eMdGxG+pEq6kKm5rpzPOV+k
pYEz2Ydcq/5R7f2p2Pvj4+H8r7/LELah864Rifrn31VpiYMwGr1Rb66JqEA8lNDlaTc0BuQnDpZ/
f2WOMf+8P12bRiGkCmolVZiWps9P6x+urZfqoOgeTcp5vSEsHZgFj1UQc8rRduBI3ZzWUDzcdKV8
ZTDLyY2RtUO1f+37dkkqzConxrCS2r3WoUmLZ3dOgIywPc6rfAYwB4Xi1UdkMijFp2++qOnWCYNn
oj42nJ/oiDRflqLtvOCpChnZYtRAObqcdWU+vZ75VSRwYMGKHelhb83sBl3AJTmikiwWw5k82En9
KCf0j+2tR4tqmzuVzXUuIxQ7XsiIcUy5od3HH7ZX/Pfeqh/BlpFzO3rbgYrAnEcWWuRWiLeq1l8b
4mR0j56RbmrlLTU1DvDKtpmbz+Utmsq9nmxZQpfcKYuZt5zaJ72lkOkwd7Deh7zseXvQbfYy5q+Y
kTmzEPPN1fr9E5D/hXdVWzZawgdiTj/zfsKSN1cNKv9HmR+OysdDH9HRYtfyqn37ac9x3wnQCkY6
40vHiU4k/qLpSdYMNjqbH9S5RUNvzlS+NknzUpenZlrjdltHkVwQPLQq2CR86p4RLFHHg1iXi7ak
704Xzpm+zfikFB3eSeSlDSUMLXaNbFqua95Q0vxlMnmTyiPivBKwpaqFbqvwoeJ1FyXZj9g32PNm
K9VcsCG8dM2HFrCbCOyVGRONSR4GU0gYRm4azQ04DNJo6oxf22Q7kMPR+DsYwy9WWW01KJM5QeaE
qsJt3wW1nKl6WzH3L+olr81t23cD9b6Wp27CBKYhfptE831GY86rN0O+NQETDSTBEPG3zvtkE2Gd
wOLOO7xRrXYzpQcSK5CMKVRuLI86P53mqRREBANMSvdslyFB3/O+vJITdqH4ow4sImhi2s1XDaxp
kX+3XAUJkiTOHvw6387btUGzcy6PijjeKBmUBh6aeUeCM0IjnRCe6xShDY3gtBCa55lgIs8l0dgt
hZDO1MPEUxlnBqXiXScjN/L9HdKzp0TTUStwQyjXsTV5rh47jehytDyd1R0bn9ogQ6JT33r5ifRn
oc0aM+tgy8MooUhT1spP/Fscl59w1GI8QedPTc2Nj/oUqtbeSdc5ac/cy1VPNauyYzFx5+jqElmL
Ams/rwNdr2/8AESHOYPdm60o+7VBch+lCNWN44/u/FSGdbzgqEwvmDK0vHAH0NPdKqgAUcgSBOCz
HRb4D0g15ECg7wLnZDORm9cLGxoJZVFuD792K8jeCCn/i70z23GcObPtq5wHMH9wDvLySNQ8K5Xj
DZFVmcngPI9P34tlu9E20H1w7ttAG26gKktKURHfsPfaOB7cbdWX2zStCIJjLcq3DGQnPFOq6uGR
Nr/mJkKURDDSY1RlvxL67xhV7PwqsEkuUBX5qrJCR7Ay0ltb/56LqN6caRQOl6JJFS6JNMixe0kh
V1JBzzd9xBDi5qIY0YUXj9CV04XZPmyYzlmKBq34ndWvBVJsnbhQo9oynFtELrurRtvZRXitI6oB
3k+neBO6h9pddcxoyY3eSC32apksK6iDpfXkICMLW2zHZwLJNXbZLMjpLEhlZSMPs31kz995zOwW
80E1sDb601jwNMytg8st6vKgmTYFrEMxVysLUyecj8rSVliafcF/XGlvuNzxI9xC4loqDmnxa/6d
s0miyfpdZZz71JkuQX5dT5EdV9u5o2o1opAE/VxJgCOiSZN9GYHmRRJv2oFhTZDSZ9KxaO1K9esL
8YYb0pB5CD789iMPyQyCmD23vdVH4oP1qJg2zbgHa15TvLTRs5b9hNjhetaEFslbPRLWgtegMvxO
kM2iFGt4fCV+8QYxDCU9IgltGTG8m/9vSAk2aczNMGdlErDAuG9CTTVgXCuya9EQ2qGwzNNnwTfL
jgibI6EzLmQBiO21divjvS+JcX+47SGBcDfhWtn4/kdINjO2w+DRUBHPn3WPmd1+Sip2a+bPP19s
zgjMbe7IBuM+8comWoZCWTs5AUG0k5XOdhDoOtxraxgJFkr4FBEX1l6FKtuHx15aCmQzLl11k2s/
anwMtGzZ2jCXSvzi/ZoqA+9+YBH7JF7ZZDJVW5tAYdTaPmVAZfnVhs9O++BkDZhetYRlMpjYsGoM
vxGiLZz4oOLPNq1lWjMNrumkcCg3z7nxGKJPheOZG8Dn60Oz2hxjDY0LwoLKAvMpjlnyYA0bNBcb
W1m39SWgwr1LzGh+GTkBa2C8jMD4yKb2RawahNeaSDwTc0uHwTVwjtBwRmwa6QSI8NMlCpCUm2UM
Plvi58HNFwegDFtCXRRtn/UehvedhrFej91nMmUhpzOynSDa5FR9mooWpV03pb0MR3gNwDYrYGvz
vKNUSBexeAclfgPDfcRB6mlutxr5TuFGWJmIq2qOP8jzFzdKl1ryUVD4Qw5Tarnv5TYv8Woq4bJ1
jhUXgsCKplXkbvKJEGuPWg/+hhGy7ZkfIMIokfJjS+dEjTkFDgP794wBr6Z0pBo0y0Tb+tOrpT+A
8JCVBB+h/TC7d6FjoMsWCfkQqBaY0MuwWw0mQ0bmyzHsVQAcS2Q+s2uIFXm/aiNW5YQpEdC4nEYS
1tjYODGxBERZGxlK2oG5DIdkGpHn9lqRxTOASdGxa/gKt0PL05XwtQKlKsjjkNSNpkYeHf5Nm3Jy
hkppydP8DwN5YJfGhjGtd+BwVobjIxt6tMMP4gDil9+Qhu4kxUvM4x1wHtbxjza9pfnWMB4Kw+u2
xSKuPHpoNLr+Y+isnKCiG5OySua0cD3kGvqZHxSds0nzf4b+0RsoYlOQJWaL0nWjltEyt8nuw1zK
r6TgnKvwFM7/2x7lamvb2DzsH1slW6qm8g4/sjni3DWXleyXROZCnP4Ab7UkRndF7q/HJmeRokaK
GDWYMAgrY34xk8dcHjqdZFI1G1HJFCXExPJ5wT7rKJ8IXjJedFgbtoTVwJ9ng0cHzKYXbqPJt42c
Z4cs3WBMvUYlLAneMuEZKyy6fAECXGot6ZLmtid8eYwTL4qAqXHaKZwOsrdouz7GdvJqqsf5kIBU
zws/spnCOWguqvl4x1ds0hIOYril9O7zH5vXtCFWnIaNmpp16zxTVu1MtFApwkwMwFVwN8nZsu3s
g9UzQd2Uxs3aKn+ICTrVTKVYfXswYdaOydy+4LIg8sCtLglYwrnbN5xhTY0CvpqvxJx7jBbJUJjr
96t+ovS15CGNIS+m1UrrTq6MXrpgXIfReorHQwvgcgrVj7D3OdVRRI+zboORp9WemIXu6+luM0Z3
uM66gIkT873QfCGwfD0XvfPYsDYaLMCd1+S3gFxF39Q2PR5rQ2Aap/CMEUIjN1nPY59sjpPlNjcI
Y0gUvMJse1nm4I78rCy+8tghI7UAJwZMk5tv5nXyKNvTgcdBFVsLa9WfGeTQ7OMM05rGBIQqLTS0
TQbNxpesCfk6RuR3aF5fHgye6bH/Hc336Q51HbCQr3pQd6LxuSl7BAbzQFc92mB+purspnI91+wy
nhZfk8AChrmZKeFcZCUK8apTvHHrhHip6twb9W5qyo0MohdDJ0pKok/Lwvuf7u5/Nwc06GxQ/pu9
wf+t0u8s/JfNAX/+73sD0/7LNlRVF4KakURP9z/3Bqbxl2m6QiAQViEfqyZ/5x97A1P7y1BZKgj2
CRomUUH//8+9gfOXY6gWvbMO6kx3NOP/Z2/wZ5DwX5pxVli4xgVoR5UFBqbYfxuZOMzEW0OaaFdK
wrdSBuRalr+o+fRVNDJe95JlW0HKwc2CRpBY4SGYnE2jInhnEdHtJ8VEIGc3NyvHTqYJdwWshxNa
Jc0AdLpXqfkm1jh3Ciqr05//SmqylvG1J7RN+v9jbKLrzr9NFwzL5D/CNmzVtljSOP8265P9UNvY
aqIV7ua3OE/f7IIoC1gFxDa8tWi/wd9X7gYX5uyNIJgsdrZSV5N9rlfroVcueCj6tdICGMPReMBd
Oaw0DQ4NCS9j0H0Ry8HIFfcecA5gs9TXVTohQ4KhsmihGnquq51ivW0P3RR/QIn6jns5zIUl+JVA
MQ66mV+bODgR+TwsA8A1Hgi7D6nbjDCaW1s6KYI4FhRmYjNn7HArOAnS+JErcWxCgB3kbDfNN5vo
1KtB1xruPASugi+tC1+rAClKbbmth1/qGYz2LmbfPg23sK+vZpU/K6gMQ/mj1Ok5QsuUOxVXnAOT
riShq1AFgxhJQGX0YlWz/IvA2Cq44Gy/DFN0NSBZBNx8NZui5GQF1W9dNjeYum9GEe4KChXiy1ZN
FN7q5yhFZ2HXWz+how6iA8qsuxHnPzgM9u1UbifVMBZBanDBd/KjJY6rzaMnU6Md0Sv9ruYtzby8
G2q/oyVhfQI8dpw2PfCFsRpPMh+OfN/OxVYZC7rS6pIbFQxpBXRdZW2EGa1LeaqzHhi+f2hi9V5m
08mp5cPQuUN3uhFsXKU4+IF2QfeMIS4AjKCxg2nJ7yULMTQftv6UMCosovJGF+0JuEFElSFuSrZq
oeP5+2wNwBm1sTH08BQ27t2OmtdygvXpH1oz3GHCOcRRtyrLagMVKSiKXQ0pzbWCaKHGxXl+M7pQ
dnmwtxuxF26yyf1gy5D0WDg5BjgMW1NB7hVUWQ1GhF6WO0dN3yvXWA0F0BLqQLiwK9UQ6yy+oMtd
mo3xmyjMd8ua3v20e2pxrFa5uYJxs2vMCIS5cm617tDY5qmIIFYqsRcY3bYrPUdOpyECEIKm5DOw
tDfRSIV7dfjyDWYQuRqvK6ahjnIoJRsxko0sPXy1s+LqYIVedoNzlLh+koDnP/aPteFe9Vj5FRvD
EXvoivj6Tz3Et6M3Sjozpgls899LRXxAQU7T9IRJbqsQg1PAwgqQ2IIAP1ocJGwpdg2gp4YFxoBB
F+qqmo4YlwV0XOroPiOhEDQss4jqV+aoDxC/R2doCOFAGB1iyaB0wWqdugwoQveWd/1R5PCY9RfW
V+eERUldPUdEZ2CWJdy9pbJFlGrJd9MRv33kh6xUV7LV2doM5zCtXwKWv/hfjR/QJOAfNXFau3L4
+/ME8X3+I45OMPlQpXe3Y2kSAyQLNHzQ7VufmbfIN55dhjep9VGO8dYBR2LL6bM2o0/pWk/tqayB
j3bd1kFBja745FbueWozrIpyh9sR82V11HC3zBO+56nGa2lE0wXf61Y2waEXxRb4D8KO/B7kOOGN
tP8uRlA+U38se+bjdL3LxoT31HZgwzj1/aD6FbbtW2HvXXNjtvUXU9rfAcng6MVAgncKK43cUD1c
ntTWxVmy501HHpYmZeSlaam2Ka3XICjfWld/bRpkMlGMMcH8bkv1Wg8Oh63+SNzE8uARvcF6Ip4x
+zUm40Frqy1M222Qpx9DET0AOL9mfvMkzYwod91zFPs08m0ZOXPCgRzXZthYZnnTBv2a68mtcMOH
riPL1TCgJeGs7EQ4o1Upc8rx2KbuTSrTdv4V0o5+6NNHl6ARL9V05UtD3xaWQjZ8xmkYfrpN88Tq
/agD4yuNaW8E8gT9+WxH6a1R0JAYF7tyXsrGeUjfQQs93gtSyDM32+BbeqqD9qIM03b+IKw4ftL5
65wBrzX+6bpHo8mbw6cike9t0cx1Ib1cpKFOh6i9hHm3jExzJyDhjuV48V1woa5+UokbTcg6Uq3C
XsqcIYsdvcpauSSDPEoRbQObEUBIw5QQQ5omJyaMh7ToDlkXbXNmkGVL1ziPFbViPM4HWNO3ABp2
oxqfstD9MQcGLGY4natyY0EdVQP35DbZxWJ6Wxv6OSOwCyu+dnFw8ZT6uu3iexuZb4o1vXbO+MsG
6Fo39LeuWrSezAj8HEdaYSxcZa7cktLZR6C9E0IWXP065Canc/DS+spTPlH1V0DlXZq12N+LIdoP
2gNMwlE7w6Hck4H5ruT2TbPSg++/hB3K6ra9AsJ8ttZKNz7x0k6V3cBoMgTDtOfQV7dugBTVN14U
S7vpJQ4UDq6iF+dK89/Qgzu2+MyPTp+/QZXbRVGEB1EcQcHNF6JlJM8VeS96Ep/U9pEwYnWn5hwn
7m4Q/bYnkogBRrCpDHlDdvhW2+WLE3HqQU/hhBrHTdOgtErzSiybVQ+lEqlWxIhJarc+J77RTQnX
C9kp6kP/arOd01lHsIvmb/d++QK/fQ/LVK+qs5HF734Ufqs2kxe1vZuhAElOwlXGZwuFc2sEHGpx
e6lKeY/q9MMSxWuJ8w2d1g9pkw9ryAlb/uil6tG3fAw5izjLhD8fB0cVCn5sblw7OqGqvnSmuHeJ
+ZInzmHS1H2Du477PtDIbItZWc5QCMj/B0HrZPArGhGbhvw4J89+pZLRWWEJqgm18Zzef5YlymnH
lytdmSAvA48SQ+fRN6EXaZ+7THwze6nYE2cvZZZuNRbVyXgk6eyahLjI0vrJHPM7qKqlNMvX74gz
rvv7i2cyVMzKsGlrdJYXqsE+VmkztXyT8lMsLmgyyFZ8CpjiN62TbXIC5sEtMKuO0tOQBYfBbu+2
qbwryfRc6TV3j7V9GGr9EVKrmIq1gUoSOcNCrYwnJNDXFkm4yMOPCLFcEwSXzKJgQu2VZoSuJCBq
BwEfArbNJc+xovmWgMGMGOeKvT2/mOGBFcred1tIUbjgbplmKRwX9nfO0Fdw958Dx85WRUCggh13
e+n2TwpTvEVU7anyql3a9DeMWvI61BmcPcDIoWHuYRSbBMpf6piJTZNp2m4UK7+pq61QgqupkDit
mv2LgbxtEsxXdBtvop1Quqp+CKAQVesl6776oTe3pciujda0SFC0HTHxET+DCQ6Y6+dYw4411cra
gnHLZAjAh7SKp7gfn2l3qPamwfBMklGZ0XyCZVU3o4sMz1GmdazIj7pxX5UxqDaB5v/u4xqHiMkt
JMb4jdgYFmUTtkkdQw1jNzQZOROmghHnio/DOLgBhW4b2qu85QEuuwQuVx6eXeIKSl1/qfycx4+s
oYUmMWoM8m5OWk7ge9NtMnMlM76TPrzMRRVadxVPp+tOW4bzv8OiPBYdmpxSUU6Dk8DEbqcfipPH
VNv7PMTQmBMmt4hsieNgDBdGM76RBmwPbKOmcl7+AXQxaCRWbuggmSmY75rpi+NyVbSNMT+Nqzph
HxiwlluBEEOsG9aerfxR0z7VQ2sB9NO8qiCWOoOkHCbqOUVQrkwyX/UwtR1pGfTx2S/KV2PNWz9O
M00jV7JuCy+M8ZkI3MU6VNEFMZ51FmkQvxRMFyEJkZ0a0fknE2QsYkYzurAl6dVPyL/neRGpE2qG
HY3Q509LjgwZMdaoZHkjBOUUCq+mW4xM2SfCQEtbklnVvSMfUgLwFoJTPa6YXPnETXhYv++ErZSb
xmGGVdqpB9nvaEvCf2LJ6HJqAHkYg8ZSISaedeSRUrjKLs5giIvvjFz/Metl0jI9vcWIVDlFtRpt
M1xJoeHpTVKN+LEErERdnuDWM3OlS3UTAHOtjaIkqvTiHHOeLv2MJY3tAyqQLfYStSzg7VXGDwZR
lRlLumsc1QCbOuHTktMutYIZVgWfUIFtb0IMeO5NGLTZWF0Lm9wIxVK/6kKemgj8pjUxinWciNTx
ZC/TWURN9pSIbES33aYFfCr0dl/yXXF8/VZuEr8Q52QUO3hbJaDDjIwJV2OKLAZ4KIDn2GLhfycu
LFvhrXrolr+XMEfYQ5XnzqKJdCwAKxwzi6hmIu1yui8sMZsxfHnXUtC+5C8g/A+0V4QU67I4Z4Wt
Xiog88thGk6JYVFN1Z+JsDqiu2asj/bbUqb70Dj3ALDEoeGfTqx+gOHPUtYhCZxfDkPHQrfUY0VS
CXJWfjLExrWFvO5Vzd2bXRLNC6cKC2DnRw93ZrI29xHj1gacbo5UyJ4TxTqf647boAdW1k0o+oqM
5A6r30IMYWhWL5Nm5oIM+T22hlc9VUwoNc1BaXCzOSGajEFjUweunwitNbNlnmEm2pXVMPultxmk
vTWkfnNA3+kFsItClKSv52S84a1HGJOew5JnI88/ZVmgs5ub2mr4LhJyL0UisXtUeLMbJ7mRrbga
mp9scjejgWKHpQeeRhhhmps9WXzmhl9coYV8KHb3y7Te2YdpR5sMTe5Cc9mETsrAE/AL+R17EjaP
Ra+8kWWFimcgdUYVGU+czxK6TRyDU9VN76Gz0zNgnsposIsSyTk3yiuBhQzLHbz/Q+0LAgqJHelQ
rsMxoM0BBQxz1uzfouBUKL1D5YYdL5b8ToL8Y4jLvYs6fWJxPpo+WKiq3haHgDtkqWhQJ5JS+Rxp
JnqTDn54s8tnyeT0WA4jaylReZEvlgV4TjaRTYFGBkagU7keIbeXKGa83DWU9lnSNp7FH2ptuz1Y
1rZthxd7fCP2EU9oY2CTYaaq6yaOKcv5SKrmCliL+nQThqXJQAB6E6fhIbQLZZWlqEGJF8TLqCYH
dlAR+ks2H9qDnIy7OziHTKbNIiJYaj365qPBgw1poNa8siBmQoPwtjAH8ynwW+NRxfVrmqSbiA4n
jcPTMJGfIOeENfJ03vtovIPz/YL7h6YCexm2vdaz+Sod0Y8S80aO0JyAtmWk77lT5K9IUvk22+JV
CfR1bk/fhuxfwllN0lkfCewmZ1B++mKumkyrxg7r/CSWYSxTCBfUjc0CYKb+kVb9nFkFPaMchqVu
ll+1aK81u706TsyzX6VbdS6RFcLCgkKFGMMHS7hAge/BSPYdVKxtJvLr4OK9c8hbI07mSh7D1WxN
PAE1B44MufCqCVdlirUFvxQDXcfcBXb4PYBJxKjJQpxiYp2nvPes/4kiO14xmvydgZYmMLg1vJQS
e4yqUxjwxRcgw9b+yJ5RU98rN75VMVkBboNF0vUxH8+Xq0pIo2NomKYoy5qcYVQn0pWAzrwQqDLW
ZQS8M+KCJh1FLNT81PvZnu8KmewmnQZhDK3OGkHGVyK570oJpTJKq4vsTGsztj1ZooVDQNgIIMg1
jedAb2GvWkfNRFKi9YzOJVGTKCzd/Dj0tHhFpZ8U3OsL9a2OtZOou+++5bwoVDR4YaUPqzJoOg/O
MR58wTcn0DigykbAm+P7YvmINh2tvJuutS81Nv52QaUYsDzCMqYhGLiwWM8YarjNKsLGuPGd+qHp
40UUG4Xh4aKLXkc7Yt2mhWzHmdB1WK+PIxzwvM7p+GvoUey/LVGN4JL1U6UGtdfV5i4F/jq5qGho
/e9KPAEqYCkZavPxnWUQZLvXQB++TAUGfbjmGxsgjEa7AwHra7DZNHfaKLZ51Xu2zRZOH8y58pbn
IvdPrLoPKMiHZcO3EZO31zqdi+QXcZupXALb5qRQjQvOppuTTLuk80tvkiREsp6DgH4z1Whglx48
aEg3uZp8kemp09Ihvo+fo1zZj/C1F4UJhCIzkFPFovutfSQBCsY+UXIUB0iyRU1abJ3RVfcNKkg/
37T4MBYkalO5dDwmpgkQbcrhVZbhrK+o7YUijemRYDsFXkk5jX5gN807fqdtf0pemJujrSHeMLUQ
zrrS+jUIXkwf77hXv0kofmYDyz/hejmpyadKD72xH14l1vglUQhXLei0dRVzlUoneEZ3cCeFGrS4
BXokmxMvTHTcLmqK+LlV6V3S8EjbtBVOcgAnl5FCOV2IS15kRfwL0li5IBpJeAEcxF4qh94qX+gV
tthU9jVBGYZj3Yc6zdeWRsg1CGDpt+FT3hMCrDVPpvEN0gNEhE550f5pG8m3QNMDTlhN4xVXpr7P
i/zeqMwDq6BaiZRFZRjrOZ+kvxxSMIzNRDGWCrmLenaZzuBA6qzV/REJZLUyNIMF25zNy/TnnRtR
QQ2GdL9U8nWlw2Fs9fNUI58uQ+CPCLvUvUqZGI2G5UVyrjeoDmZrrOIFqXscSJRYFNRQy0GNqnXg
0+o3WrqnTMtfLEPdDYh0VmYRt0t5b+q1D+ULp5MuAQoQqg5acE9o6M7JsNMg3H6m6WAkpmc5mfEA
MVrf3dS2uEIQQbePSCfUVCqnmjcYGinHD9q/bN5lO7mrbHr2/ZNtgdBsJZhmYNeCT3kTBAmfGibQ
nLCQBb1ptc+zmG6QwsltSukZtrYfFBCXfSjVZeinn83MkCkaxQcuKzbF1H6DKALP3xmvUfuiIhN1
7eI6VcVJixXGD4qLMK4L2dCTJE9HgR5X6feYiN+qBIerlbtgJEhTnXr7PATsFjsuKyCKYoVkgJU1
EPPvMeV8CwaT1K1mD07ozW7ayusmmiFik68iIXGeUwDBCPncmTpjnLuvyczThdpScjskHfIaXc81
9F80aDyHMnhTICymHf9PoE6c/FX3BWquxmW0qGIs8phPWEqASVOj8qq0lOa9IYtNnOvNuie0lRta
wajMwr4r8xag0nCpdA7LTGfeMAbxR4kbEIEZvDoixpYkp1/NRqjLoUBIGEy4Jm1bJedGXcGRxipu
Vbz9aC8kDtOx5IVMeGmXIm0epbDVpVqYs20BOk2anjMj/E5CLXkRgr5C12J9o+e0lDia+OV/2wrZ
JroOyeoLtsO4zI2xWQWgxOZ8Xpi2QHa/aX/wuB0629jVUnv4GaE4ZcKkRv8qQlLqoQZ8xeqwr3m8
vDz/EGnlY8fqf8V6Bil1gHevkiHsSTSlqeJ8tLH8FrUPqbE0N82oAQhBRtAUX6WGeEw0Cu0eqWUL
XNLHqk/ulnQ3gU3FkGgHSYY8OxImRMNGI0QSomcZe9E068KExQAugd3mzr7hEdENSd8hrz069rAU
1iCMj0EFXVOMF8veA8DbJ2nyVDQtGrUqTlfVWP5opXvzM3Nfqy15Na21cp0YGFFbF9sGGWWY+fhZ
Cew2igaOyoyJoSYhSKLZDzDU7fBMKAp8O5baKpEHk876SCq/U5tbXufxJThlhPPLb3DjRqjW2QkS
O9qkJ81qedYA1YFJN/mFGAe7Y9AEkjGZOFhAzjT1bF+YAgKhVAo4YzxAzWkWtvmTaQo6w44IdIzV
DD1edB2+9twUcd7RqSso4ijFCq0JX1WFJ8hoMfKMddgQTH0Cb8HP9N37OCJgysGsw9s8IHj7tEDp
iubNydXXoa/e7dj4GeP+I0YmGyPhL62u3zK1QaOiYiHvTq27SfJiFwVvdjDsoQRSYRTsoMZWfe1b
To5Kp6ep3uFghyrRdEAXF+AqN6IRa/TFFr75RmeC2GpiR7rIKpyHnWm3SxGC1tB3OPIQMhDH6vxK
Zyy2XtkktyTRylI52NjUmRivPFvVXI+DfSsKAi3T/kXl24g2bjgrqR6dMg2iENemWFOtbloZfmad
+BGkKuDhFQu2OSh283KBvDqGDg+dRy8EN6h/RjTMdKeiriI5AlfotNTCmHu/RhE2D0Sd4SuWWMHH
UoBdjLsvfZQbK+GSUgHESS31cn/q1nFIBQOM3k7hAw95Nq4Cxd4MnfstbF9dG4TQqLG77xyFXZi2
1yzd8sg5em6j+DMwKRyoGvdivu+F++Pj9sQLRPCEo9SHwmQKWA0F5ADjTYNSuddvaV1qJDEzvMV1
99l2nH323b65hI/TqzULq6QYq7s5cr3uH1JXxg32Et4SkAuvxrfmWaQBeZmCaCwCwuolTovzhuSM
hePm3DlptkorxH8OSRZZ5NI4jeqZTPbSswl11LX+ahB/jTAHGbQNHKIZVegGIxHbYJ303Hlv7PQW
pMGaYcFaYWy5DBp7p6skG/AsYuypW4gfWmQta6b8sultBE7SX4aFe4kCkJ4FflJOTw4sWJJsdGBJ
2ajK7SlEvhQqsM6sW61NLRm/dLqOUb5robpTY2GyQJ6YUMhhbn27EgaJPnDtacnBLdQftY+ireGQ
r9Lme55PzWGj1pXmG2xVlF2j6I5dnP2uC6dYVQ1fbiVUWYRUN1vPWUEyfkxLu3tg7ALaUyHkBhGK
RzvdWNm4jXGnbpxOTl7R5IT0kCqUjOZbPbKrwLAXr/qan6pHL+M4sWp0djj0T2EddvtuaoA8Tssu
fZqYIiyFH61K+m17KCkXHQ7ZUIlXQcTQmSX4WxZByiEdncnSbILuddXL1YcuxQt5mws/ki/1VFVr
p2H+6OrusfZN0seQl3OD76yquPQsblFlhe4qx8/vRxd+D+oydwx0V3yUnZmk645udOm6L4MU2aIm
XAH/c7yCaUFvSX1/kqgSLWRpx4nyksESAq4Q28JmctJrTNb4wR7jm8aMa8377/ZmNxZbv4k2bc2b
C2OJ/d3SnTXdfYhykXkgKdMzBsy8R10/vJc9lFbTH0+OTtuUu+faCMaVNaKeH4Gaqy6lPAV8CeOd
gZ6o1Ym1Da64GAXIuigI6y2BzGyUErPWn0+piEAhcryTOg7Je+M0VsAwUPt0DSvZ8P7jOby338+T
woqHdOuY/o8UTEnAFhsb/tk4ZClJ7htT5pFkZEt54eL5qsrqWYf4hfTe3cjEJcmghRauk0LjTUn6
0rvdGQWJv5XYoqXbXRqnVHk/pHIMQ/R7UAGDUrwui87+SV2KjrbNHcTBuAVzTzcS9cC8l+o/M9SN
MZnjvkppN4FcrxQBGUeTX77dbPtBaZ6Iic6ZhBNjeK8i1RsHM981sl45vUnudw0eUoS3qG5AiQTR
a2mNB9PH5xoDuvU6SQaOa7fX0MRdgPmPkokvHffyeIS/e6/CEs5sfiWKjWANqiS3wP0/V2triqPi
MGQW1h64IUmQpns7aDdmobz5dMD7MCrA8XdE6mR+7hmN3h+BPzzVKqpZbSLjIep3le0/KyFR0tDS
oXqe+BY0aHh7y6uFZNyFbYL9+qGdL8GeaMhlptsMUH32J7Na0HbznK3bBIsScItmiJ+Ouf5JpvrB
dfXuqDt4z5LqhVktcsqBKMsIAwLWRmj9RN/wCYO6NyisrJ9CVVlNBm0IlIeQBdqvcaOpfPzSoG+x
0/wAi+Im+7I9FsVz7AOHGzAW7wIfmoAGe+0waAcKhhg1vAMvqK+wpE4WI5VOXsucZtsgNwBQt7WP
zfKXlVZsyQdbrLuKwEuoOoh+gZYgujXTgxDVKYjscjHop0I1Yad2yjaWRwOdt2RpVzJAGfX6yXZR
X0+TczFYSBbUknOEJuwXHDX61lXHvcHkZ2jGu5M0u6hKtqa5hB+1LQb/7MThDf7+hZzqtx6PftDi
+Ih/k6zmlXl6zcIOOUA9/OBOe5nVfnYuTnGifdoVe7gqYTLY40ypO0wrRqGD5+sXCtkNQITjh2Bv
zUIbTvFHhhpVxzZSavE7zwKbjYeMFSomKsmCBefgfpHF9hN12rV8V/TxOQsYxuH84f5ulaNQa0K3
4mmnpfJUK8lzAnEKLy9kd4wB0vWfexg3Co8aXMAQ5QcsnbD5VZmSNEGV3KdoyL5Ulj9zIQKTnuUH
VzO/n4vp6unByZXrGGvtOolINQv6+Kihk/L+NmWJElcz9cCfuMyN9t0cZiypBuDfh7nMJGlI0xfN
bJ9q4C9Csc8JtiKl65myW+9/i9SkKdyY9Qxh8fgvlE2AQQ3fXHMTVWR6haozXsPPsMJBRzWOLZg0
XV06r7Htf6FMgTgKAZa6tPcBnANMcYgbA7UY0P5PBrPZQPi/lEjHF53ZPxkVW1DM09te7rUxFKvY
djehua1ai0TAhA2uSG95Xb5HfvD2t7GtBqHXXYrjZpgRHdYesPZsKCpDenIluoJISkenRckKeCIy
nC3hCUSbiOouDOhGmXFkM7QPIO+gRp61ASNGeAj2tpdXZbHT2dsHdX9Ar+XTLeMyLnOgp4rjiHXA
2gXaR39NHXsdO1Hn/a+ocvyDY3D+RxzD+bv/Px/fn8ln9vUvUIb5b/1dXKloAsICAAXDdjTbRBOJ
3O8fVAbb+gsHqIvh13JcZ+Yr/FNdie/nLyaiLupKCKSm7cyG4H/IK1nu/OWatqq7tm38B2Xntdy4
kmXRL0IEvHkVvRUpyr8gpDJAJrw3Xz8L4O2+fStipmNeEADIUoliAsg8Z++1Vdfy/n9cBu0Pt6Pl
2oDmoVbTB3DQebKq+afbsRl0VQeHY317WRnunKZSzkVtn1RRVRWFruBAqb57xC8mn92MbKpGdkST
TYeONTVkwRMxW+slN1pXPNmI/OcX501i1T/bkq7N/f1UJla+6nqr+RDpZXwE5Y17bvpp86b2vloW
q0/zgQLe9gFJotintrDWlSGYQcV59RimVrCTdvuTdVd+nB4/DYQegoHq6CkkaWULdFXfsnhsrk7U
UAmGw/YTkmar+PbPMk2QjVPovb91lK2+VdWdZyU6jnrTeQ5TWayDBgjq/bAJ6p1T0E2eD3uvTU6B
bv7M9Mh9trx4XJcwLBf1WICGcHp6m+20Ox8jEPzHSYvQC9rk1m5+QSm6FECmBW1TL6i0WyRqHwtC
QGFhTrvzRuOZcnT1hN8wszd/vgUSZgx92QPp1bibSk82Qibam1/G1QZYcbSlmZm92npwdEvsPH2h
pLReSBqqMQudfBLLyMubfD6h3EIxK9/cqTSA6py7p5MNr7Cx9vMb4pGypxMor3Fuxo/SpTHHTJoP
lyvBLWkLechIF3jwdNDgUBX/9TLFHjoIo9Zcs/Jkyqr5VYGRBMHVgUAfgbV5BtLLUkBz0uhasEKP
lLe6tK4BLafzf0ieL3fN8H/aiM1/uq/R7riTJ9lAzWtZ05j/Y6SPSet1FPbbT2wlKzWX3QpIOUsZ
wmG2cnAxg9RhCLiu+xE1EBvdtAxPvaDzLwuKV4lWpZeQ3siFEdWNNIkDVrtLu3Z5XI7wTLywnYRE
Xf4mMp24oM64miKqn0cCNGQDiEOHrwtwwcaZmMCrXXS0NSD0GmJVyrhCLkYmsjlEZN6lZhws466k
2eoWDc4LVV+3GE7jIXeZrtRd9GiUiDlyzFVVUHwaU9hkMQ71OY9EcMjiaPd//+2MyfP8twybv51n
USlFjW067oSX0f95lyjGOjATwLWfdpwa56xSbyVgmZfW1N50GbgbkWHMyExzeDfUdlxG6ujRoMW3
HtexdROh1RztTvvRwVO8WbiPVmFVsUCmzY5Y0KyvRoNNJPdH+ojTJownTrWB+M4KtafAkhhbhUrr
1YgcSpncI+g9RMpzq+lvWk/OYDtaBOmQCRX9Fzv4JHL/xyc3NMqDJp/eVLlHavofo6YDalfi5k++
CNiIQLQqwTJonPA7IYdZzxv13fQdZ51FiUHik0pOhWxuLj4W2cbvpFWbhybor0Gk0i8OIfb6nUm8
RDJlTEybEtuXyJNLj7xs2XWCC9iLPzIEOm8aRfilqrvWCZLAsLct2vIojJ+KUma7uPBvVCqys6sU
5bIc0mJvJs63Vvjl17Qz/msnkz7x9IYLSk21btKTWNF0UTA5UvqbygoyvE8G/le3vkZL8s8/maE7
Lg82HnmO5Tj2NJj+w0BfDk2Ym05jfNmhTW+1sp67zANjqrUZjDkORS+9rSgAWk51lDqMiX5xqUMs
HFWTWxU/0DWjfaXJ6hor/Zng0u7IKxVKo79O1drYbsd6Avv1IkHSU5YUiGxNXafPZiP1W6Bqv2Gw
Rcd+GnK1ovprQ/i/PbNkwKJ1X6iw0FZBXESrMjXLa+eoCF4xoECvhItMvJOjWx8tbOQ3WKD50iDs
9jEsfRTeTAVLM8FlUNbGa5uXe8rK4ruOkcv4Wc01mBuTzX8kCqfwfYKBymsoxwSVGgttJ66b85BH
2jGLipFipl0e1WKEbaQpD6x+VErNsPeAbnaUNYLwA7ZhzILDYf6H6+Gl0bPVAObzg6ddvo197aj5
GLtUSyrM2tvwWtpUPaNQyW9enx3HIY73mF4fdYfwvCWtcGVTNNqnEzoXhHX+r5YkiRLf3Ffc4JqN
mlgDMd1SnGrwM2M12LuQR099AZq4b3z/uc4R8FupUJ4irwSh7FrYYDNKgMK57/z7zLQDZlXtrJ+l
LT/dBDCTplAXRi8FZaltxn0EdLbnCbYII9Nbug1CSGGq4a1xEo18XneXER1w7NMONm3BGPG12Fk6
YiBuTh/eHR3yuiec8urDn1s4oi82JG9wq0htIPaJkhMNBJ2VHpSvrAdRbwHLp5fSqNPnuO/axaBL
d9uRQPvcWj7I9yh/sbKwOPKdFuiri+KIiP2vPZXuxFYV9dWzuuRohqNB2N64Qy1VPTI2qkd8D95C
DyjKZxAGaLqPt6y32ycGz56swfytKbv2YBDExijnT23K1j6UI3eRtoo6MpnL4b01Xy0/e4Sza23w
uzKk3V7L9vB3932lIIrV7fjggDtGKQ22uskN62JrVETIiA/een+aRNi19UwflSh04lHiEPCNslFs
wz+EhEQf5j2z9SLSk8K3+ShyBCaF1jB2npjyKAB/24M7Hsi6S9bQwchLV8dopHuiK0sQkZdYH+Wz
iPzikJZ9tRROpd0qtNEtaFs0W+jSOriexr/3iJv56xy6hJVbd9Zrw9R3ZWc+RLzRxrfiez9yMj9e
w9QLH3KnodVdOdpzofRPinBV4GAc2bZHQlSOXmV+R4S4auWlncN0oiXjEBNQgsReYG/WbNZuva6v
GqMBqFiU1aMV6nxHVdGefRm0yq00u+po6mNABKAj62NKkQsViXlKs4r6IVlB28HuACGqwHIENccL
U4sB5/+IFWk+xNq8iFP6VmbeALChPH9M9N54MwTsDVCXHWnAoBWVFtXMQGmM9dxHgyjQMYtzUujD
pxkDWupkI4iwTdvn6fyg+dgWpy+vK63wJMgfu5LOzGdQSmftai69Xx5INpIE3dqKQXFWBQKMhQtF
daJSFHBJkuoaIDI4UPV+s2TUbyWT4AWWb3pBUXpNpod0lRXdsogCeo7EiD221sTegMwoR5w3XvRp
djgBOxHb28Sk5GkBPyCHM/LyTdIOMAALz3jLDFyNDIP0OB/SZATEpKirKM/rnWaRZ0apyUCjJK01
gREtHFZUyrKo8DNZBvjODMENzKr4qa3wJwIUU0A4ChXghpZeTBs/ZdzAeNCSIr24TEfp/QbWxtTo
ewRRi++lFoKkeH2bNMGbkmgUFyJhWhcGUn62lfxrnqKAaUdhgJL1gJFZrqNBkpnWD9kuAl20pf7u
UMaqUM/SNuhPSdGHN1nUh4bk8n1scaYtPLrfanUwcTBT9qVrJofiIwnSbOujlF/3GbEfQR9PMbgx
V0tqq1B/dbItYhTukaUWT3TRMHlMyw+iRGsreeXCD259oPtrSnrwN2Slf/TVLjCN4VOXrb8ukt7Z
ABNUItfcGB7z+SB1jRecSTfKBDF8AsjxUVY2t1KnoBEr7qaV1IODpj+lXF2HRvTJZbRaZzOadFId
KuDAh+3kh0JHo6QxvXIhTZD5wsS8B/QUaw70XnOwHSZzBCBM9F1Iv04iNnR26CXFJQ2JbiyHi559
RLmR/swEiceUapubYgpt7Q7FSfWIs+Fm/tc8bp7MteiDqVG1JGOgcw0zyzrLPkue6xBomTEtJ2ET
Js9akHwytM1Fg/5iVTr0uct+QLQDwvoYFnX9Bvos0i6p5obf7pDbtKm87iCjIr/Gokev7RKiaAgQ
G7nuvLqpJ16CWpgbrRfltrJsXBhJ+aMWUfJD7fwNoCbafrb+krSCFaSAOPL3YTcdypAx7SZ1cHUl
oojaUF5GE/2CQzHqlJoYWWsHrcCpFpo80DjRDnVpSFJdTVe7H9sV6HOwpCBT0aNB9HIaglYrQsJC
V3kFlYTQLA2HHRWc4M0sTepeCtNrEevHSjM/h6HwD2NFT0tOPaKYwudh3shprxu7iJIwYRY0YxWc
tfy3y9xU4b84vnFOaISsvMnZxCNWg7+LSbKytQ/pGJ3xSbWijPadWzrIkSkYF9mYQvSGBWPnpvuc
hfF73RXJD6kqX3ZBFmqEWZm/X3mkXMbd30meo2nj5cpi7BP1mqtBfZVUiF2or0FSqzc7Hq2d7Zhc
5VnZggX+6IVinV09A/+hwgq0YvuH5aNoTUn1u/XcOGg/gT+2RD/cYuaqyEJ4iwqpO2uG5F31NW1F
oPNn2ppTYlbOo14ftCfAwt7hj0NUgQsjsan7tgraxukuTqzzcFG6/pyK1DnMp+ZNZsgvjHFPvin1
bSGk8dJ2eK6UsaSIUKTGCtA5cNoBLR2ineGoBUpL56T5wGoWXhXP11Z57iubEiTlUrW6dOFLC5gO
3PvV1DF84w/6lNj2uDZqxVkDBu0WYU7x3SDf5ehX9To23YuXCUT7LR/JTkbzlOTuooGdy8iRaXMe
Y56xKHw+pQmdiTa4zfMcFFWuk3Wy6P0i/+BxFOStvvKiCRhdxAGgjMDBH+nH28wXMNzdOMGTJ0KQ
49OPUpWtn/JdVK1ZrMYu49bFNAi/PfktxPVAYgm8FrCsGBX6CfwAcoPOgyu7n51QeE4iXFAy774z
/OvM/JI7UKhp+c9qB1CsQZ7uUh+ISxiM8eCwTn3S6XA+Fa44QcU23hyr/po/QmYZ7oPZAsP18zK8
qbi/HmVKMFBpqOA4qAUnfjVSHump3acQkBV4Vo/wC2luEzD/WQMLJNU+CfZKlv9WFPREjJS4v2rT
LbUZPKKGrOrVTNqrwqQbmEsf3FgStRjEGhsB5ZuRy3oFBibdDL1zy4mhOdlGE96qNt6h93LITdKc
i0xLMCTTXq9im9JpTc4PjjGR4z4dEcXmhY9BsB1bAl7c4PT3pma9vgCHd44rHzJ+bbZvNTZPolDy
gzRxhRAJADoxdz/oe5NhnEzGi3lGoDpF+4VsCzFo63+kEfaWVmtYvzl24iy9mBpFQxFrLaOIHsqY
Qr9QcHCh8wk2odUVl/twwngYfeusoxeW9OU5bZxf90GUZ/rWMR3uAgk5ofN1UMRquhUtbl1bjc4d
XCywULqiIeCGYnL/tZqsLddzWc4VYB8018w/Yhn5XGV4FipjX3S5wX3Tt5ZctoyJsY6JfWCRH0+P
CcDYNnKhFmQyOnloXA4E14C8dlnk6iUI8YexUGKJG9QKw9gMH/s23Y9hbl0ztY8OipEJBqtKDQtI
zlTt8uvoUqQF5l07tX9W9sJF4vfTlpNFKM83ca/IY2ZhR0V8x7gZu+EzNoDl+F0kuKkQinq/ggYX
LnI8Rt8d+TVXAdkZEEIZ0w+ggoZQt1R3Fs3Prfbd5mJgRZVkmziO+s3A0+U0qqyT5sXJPCMbWnmc
rvmDEzk/LWPiYkyfXss80T1EyOea+atEGHd02nDnNjZB2ZmrrnJLZNdQd9rnvCdY1XIGb6/7ibEf
DRt7ZGGENxHXU2UgKHeaDKYgcE1H45YRPloI+zHEh7oL3DzeFAjDiNqZvgPTML2H0e29k55Bmui6
bvxAfrNrkkEyX1DabYPhd6ERgXRggjq8xxM/vDkBFzZfC1Mtl1phVQfmduFzmjWXPnB14HRDspuv
AwtDU5CO8VUtXxTHrE6B7yIA/akLg0W2T2avbVVPpRU5xy5Vrg2tm6f5lOjqm4T4RD8uSusb7NOE
ManqKxyLyqWqWr0kVD3WUDAbvxuCjxdJ5HUDvLjRr3dZUZaH0c/sdUjy4jmwWnstp70soecsIzOl
H+LzVQn6w3RA7wuk+zDGDmmSNKgYq6CJLNQ5DlM/AmAprsYN8zNy7MUQZue2K54igO87jQih83wq
ojS3YqEPFBA9z9oN63Q10rPlMeC7K1t66rsTY7CmpDC0mkr7ho458qv9PLBGECe7wtNey0lWbzJ4
Tv6gercxsw+oG/MPX2PQWY3QT1FQJ9ciAclVB6yCNC3KNyPMg3UwrRM0rPKm4mQoBwyu2o6cLB0w
C+Gm/QXtwoDtanqRnmi9iYp+p7tRfp0vc76z+9Hgd/XJ83I6qM5O66X8orEREQDjlU/CTLA0Jl6N
b7NIjoH6DigxOORqAaLJL4y32laK1aDyjYXOGF60HJd94labKg5GqD66dS6QNCg3p9YqZihEFerc
BjWFONOHeTcy7HyLGRd+rXq/IfcRTKrU+4F3hppGwSRd9vjq6iGoieuNcYgofoThZL4/8s/9ZThN
oE0ehVk/vJuOcdKIBH6pfPwBrKT9XzADNQyQv1SJgYUCbP5sD2ZCMlBvHkTXdEeRMdoicg5WubDd
pY9KY5XLwDxqutofDOSQ69jQg2ejSkDHVUL5GQe7ILL8X2qL+IT48/FFteKX1B/pueFZPPlSkmSX
1OMWOVDw6InAWiJ5NF+0AvBTXpEyNOSQhQDHj43/Y2wqKtGObjwSgzDsaejm6zLOKIEw9ccw3MGZ
QuEDxR/kYi1A+04zFlPhKY9U0CmIhmoMmyp8xDMqHsX3fUF7//JRppgXq1CtnVtV6FI6L3l2R7+9
0pdfOnHvP5m0gsmd0w4JmqANBbT+YutDhlC9K14Z0PhUMgCwaj1u0iwHHZTC1SdNcfiFJ+gzwiT3
Tj5mixbTrJ/CkvuG1njpCZ7msOujQNlaA+6OALjSBuM9uRfT/bcQoIdVNU0fsybvH4EukPkxvRA2
Fi8obvoIRqB7dFLtHy9M/6JN1b/+BSDsinJeN+GXDK/4jG3pLmOpNEe0IoLYKSaNhMPq332301la
kpYNAUpzhvpRs3CAGFGs0hfgE/TcCkuuyR+uYSZwidGhGPrNTAJlncB/3NMqM88xGtulXkn7I9MH
+mBWiiND3CR9k7csysUqST15yuzAPiR1464SU1gvg8r6sJMvzE268pCKaXkfV69oWaELS+VVIQtm
k7mABEXB2zS+c4O60XcvoLg2ipldy9hakUVooexIgbUZWEBj2LV+LMyzlTTFyXKC5AHPq1VvuCd1
h6gxl3zPRBYFiY11m7bbXughSKnCC18oq8kV+So1ni4z3JV6FmEHKouzZzpUdIg+TtJA3Vd48SSK
kVXuFePOxob4jPDlWrbu+JXz0xeV5zTcZ0P9TJY0wfIdyjola9BPJy3kSO4KdkLo8q6Mo2ilzhc9
Y4Us3yI8F6VBBQowCiwykZ2lAqrYHTpCDPwY8F9NyxHjqv0zCwd4lpEfHru6IGmn6yF2cJ0y/ovx
iLLDfDZbFr0hS3oi8XRaIvx65vhu2F1ykHlEnV7vn4O88r9Db7zvSHbm6XFV5/aLpi1wX1W/yHvH
4JbG5TPItHgNCi3WRvWYOmbA8poNNDZ7e5/kdsRb0uoR7koI26Qmq5YffQTis1Y+mPiJrZ31hFxO
hzy9V5XlJK8RtP59WYNznt8mNectYho+4T8dvgQFjXJLp6MLHPVDC3ymjH5nHSlSi2d0nZRSco2w
Kv46uj9isqq19fxnKFkUrJTpsIiYgIKfQa6OzurSRMVOD7vuSBfAARGZqOFGlpg1cqNNL/Nb5GBe
R6/PP0izdS6dBozejCvjzPS9ubVpftRG131XYhUToYzV9XzId/ikGVbyRF6g/ahpiFPn867R5Sur
LeJNx2oncSLlqhIIesq5zsrE8q/zqayQzdYPPDSwfe1f5xfqGNB4jLTbk+h1KG4519qLnCsauvah
yL1yF/Scm18wNZ8ScUQO3/Q2PK9Iv/kjm422azQi2G0Wx1clD61z2GHPmReMpCVjPp4bH/fp831c
dhoKl0E6/TroNPM8EPuJuzdjcYV5xF4oFk9YZwzeIYdcRz+h3WyykCXFLaqeOxOfYBSX5XOm1iXT
uVLZOQNWaxDOtA9pSlWbEQDEmOq6vYmr4hNF3P17mf/y83dAAquLYZn1z3DLMO6suRWy3CsubW7C
+I3rH2pGouuDblRWdMpF8jSgIkUZJVkQjTbctPlYokM+TIjpv0/pDQB8aqL2OvMa74aoWxRGQm4L
m9QKmSYYI477CqZ3Fdv+HlLvz7yz5Ne0Y4blfScwfzMS4p9TPqSh/sK9SUpdWA3MS8uKyILwkDN4
X4oqByvBtGM0kMrOD2bMLcnKzZ0vPCHBJupKoIut3X52gZXu1SiyD1oavpMg10SLwiaTN3Nw+fTQ
e58oqn65dcWwhJhQ5s8SJGOkQMtWK0Lv5r0Oa98ePsELa/3JTZ5aN2rCza7qfKLrpqZXiiBqmYaV
tQTFDxuoi5OXaPDTZeRXJGJPK1C4hO7CK+1qPx9a3Y4s1QXYPu93oGvreUf8a0dp1TUo/okcK4Oj
PcbYpMzuw2pb9ZB7lnyKE8++jMXn/FKrBWe8he4hmHrHrSX2ehaWx3sr15ZdvCFzhaXJ1F72qiDd
FQHzCEQI3qMbcEMrtGafC8tD9cCpIcpyMmxDKoXARPQ8wtdFePKTo8JQbtx6/OpzvMhlMEXCd317
jC1E3SiIyt8RiU6oz27ceXSueONFjLrxFnuTwhLPL1aJeo/9MvyeSk2FUhsfKYwmjPJwKHu9M05q
XSMxJ2fAH6sn1VCqp6APm2004XTnQzxMznyTV/BarZvAjs+52q7baf3ErzFucwXtdw04tj4EA/F3
wlC9q0yLZg0apz/6rZ0D7mQmQzxt8ugbeJiU3JUvZp0e4XG8U+QNkuuood7uNepTzF7sbGBhEJkr
27FJuKmT6ErrE4VF2O/LpqHtWLeKsUayhoXOYVk6bxyiWc+gjrDHxaO+1pwWR3vg1SDxDAQpEVqT
CZiHkoSewBPL6OjJ1oq1mtrueT5lVjouOd/Y9Zb9NI+yeeTZRXuhaJee8QeydlNCc80MqsSXVSgn
OpztW/EcT02CsXGxaIS9P6UhEYmVO9nNxeRPWm+QfBtSY3VtGr+R4IHIQM0u3Zcox7USKUQpz3cG
UAVbUw2YxXZpjeGCbrwW7fxUHzFPW/3et61mb4X+z2pqbwrbt5f3x1WVwj3LbO/ZnduWidBwi2mY
iduuPHZFit8Hj9VCqpncG3adG5isEGU0jeRBpiXPeGqJZ6M6q/hWfIg0GmnoY2Fo2N1k0o4HbdGw
ejwZRqWedLKlln2ohAgBKhqijiuzFcQjCfyI6xvh8rZBq5jxfJsQPB73fVKgrIM7/7C4VArKG864
z233MNeEYP6a6zoP6+Vda5KgdDNH3bwk7WRsSfJgk5ZFsodQKVe2610GBEQXRQLX7CK7epv30g4r
N/9gPPdARXXH/q4tSCh0Xy9DXwyre4eYuR827MhZWXMtS9GtjS3CEFgJflKKhZTqqr7bi2Qyapjq
awpzFl09e4RbTWkd5RqGWn7WqysRdA1tSYt6sl4FyjEr0whL15CsyWp9sKLCP8+bstTU7f8t3QDH
9492vMci3QLsp7sm1TNEWNYf2o1YyKGxOjX9ivKpY5OV/akSeXiotXrVI3LZJ67+SgUg+UirZh9i
qfw5nRE9/bU+0WBd16kF+LbHVYMN+mRktoowgdJ8LEXAnbYpq2WRRJgQeojJSe09csU4zOb8vU7G
/W1usdIIA2uZS3tJNtKPIfajI1W9vzZmUYNLdyS+Hg+duzuqAMXG+oTDwHusp00Ein2nN94Pm5rJ
o+wM2qa46UfKxTQm81fuOwcjiMS3Sx48BdHAPAdR/6Jk9Gt6xzAu8yZ06miRBXa20YU07+c07Lok
YuRwBCE7QS3JlJ3te8mhCj1cqiUPNWAI6fZeOelrR6e8MH/5Qc6zpMfHnIFI7UcSwB6kongLM7F/
s5hML4pqofAxHOPbrGCaqlayU+1B7BtpPNSiKL8DDxM2UcT+o0vBfci8GugQhEMyuM1kA7wIcmnu
9e/4pO8Xr0KBCuJQA6e7cH5NO6K2nV/dlCatpOKnJABRxiV8uAZX8YPutuNWju3NIylg1VrjQFUs
6k8j+YenuEyASTgji26POPCSGRAcIIPGehU+5dSEo6oU30MasIStwtcc/+LWp/excfk1zxZGgAdz
3Wbt8IL6Pr02fUx8D2glSs6v5VT0i33TPIoIIXYx3Z5EL37LuBUYNt3mcRw8ysCq/oIBpX0sS+up
rLL2vwx+98+xz4SKNAdH8zyTR7jzp+bLLr0019D3fCnTiJnqTL6TgkYgffx+mDR9/YQw5bPSPiZB
10tdEv2LVDe4oJO7ldNRneC0n/cqLp6Fo4TezifSeA+b49dce9F7JVtBwmB6J0aaQ6FbA23X9W9u
K4RQ6qZ28zykD1psN8dkUH7VqmJsrdDgmojpicRJUW21wiV1JPyuVO1cdW+i9/kG0YMxjkyUgipI
Ja0v8wULkUhlDk7etaI2NOaJKsEIjJQ4gyEVh/sc2T5gV4KEIb3oBi0Ej3kTUMjqURGed3AS66Dq
tfLQY2rfW2Otv8yHogxclqE6ggNNrpx8oOfa6maxET54Fc0S2rkOSufBTuKSFILU24LiBSZdj9kk
V0D7VZWnDPRYxiqu6Evr5pgjd1Mi4VZxxZzov9zZLPOfME0Pk4vleDYSLcfTWNObf9BBVS1z4wDw
wJc0RVp9yKDS9nXQgJpjBhi5bkxJTEuXOJkB3E49s3kj/r03HyYWmYjTw8mEjK0R8Xezsa3istIJ
ydBc8AwpJn8z02J1eZ/f4PAZV2ppEBpstu5h3vP+vde5itjWHl9tI+lVpyRNTamm4DGikgTOSOqY
mZnI/Ujc7mJ2LnIDNediSmtEpmT9Bm9q2XbrOmlgRfpt8KZ3PbmXTHJYt/NqJoxnLDbvTe26m/uj
yldYLzWx+ThrmaKx+ZLKEK+izmDtr3nllxy5tqE/v/kRQtGht+nkC8L/UBc9zG9A4ZOunNJr98xP
iDWLSFec++dJAV4jkfhSpmt4OooyAxoXA+vFT5bSBFbwb6nH36IPdXReqT64H5MWBDVS8dqG/m8f
uwpBF4EDepLrrkE1dMlhx81XJrzSFUyScW9Xc7VDCO3Ik1cu6APhywjyW5G1/iErcpI25t1c0QZS
2PrBXcuhzJmKEjkfp8ott0XxWDC7xHA+1bvvPdjAC9clheq6cGDfeQFTYIEZs0rjWzNmT0aNUkDN
G7z3BMg7SHAnFnsB3Yi6UA6zMfO85IawTcUaRns4ClHd9YMBQRYDbdW59S8+9W+Kn82LDz9jZQeq
c/AcfUqcCIlX5YJ6DVXtDR5Au7k3Xcwe4j4IE7kK0qa85rp903NISNpWNbLmXVG74SCYMS9g2LpU
rZWK783H/N423SOGtpxZMkNn1g3kU+4oITLdY1JBlS7BvhEPGSC+5l7ccJu8eLV/mI+oPuUHVs/I
rQYaSAT2HanGaxfbgarvUer4SpUJLiSL9KkezPKgBQiVQpvs4Lbk87AqfFCnlpnhT12+su5uAc4J
SwEcZ+syffaUPjwb6ITCaZVpTqdkXS1RC4sVl4bBkye15Tovsvpp3sTVyaU+cRUoJZ+sUfwWBinm
IRWPvdIGJh2DmLgrjbzP2LY+fJRp23s9i3UrqA4itBaaGornqg+8RZdr4X1vnM7F06uuUovnP95X
jbW3G0xmfBqFYLRp1FHZaCAXql5UT/Mpq4eJUEnnPL+WlFrzwHxNP+SFEC92qAECz+EEzofcocBx
SKKc474/zXMHJwDd4mWkK8+H+AC8lQ/BDKsy2oP51b8PtbKkmwU9gEFrLPH+ORetidxLVY5yl7hZ
/vD3OV9zsrNDh0IklnOZNwYJSajghkPWJMewbTwAWyXYCwyz4aGXantrVUfuKh8mA549vHYKSTXz
jCrDoTKJ1s/zlGs+NW90eq/LMTBJcTH9AMlJHL6zZNBt3FVUt1Ee9fFat2rjxfKNeD0fjn45Gf1T
oO9eQxsbe4u7sZV3Omp8VU60A79Mj6vOx7dCuZTuo6JrlDfhuavHZrrqCfudYhKpWFTC0tcwKBqY
vAZkyi72FjTdJNpILd8MU9mDBRwVkBKI7LIeD+2hc710zy1YrOKpJ2w5+U4xbO0FkTrpe5lUNvw8
khVYv/KMqp/UEP1wjxQMLRYtDiT74dITNE7jqOPn5k27Y3XgX6NG96+toYFMc/3zfGQTcHQux2Sj
VTXTzSoGS6uuwrDnCp72KB9pdCFqp/jWdLpC87VHm4cp/2jah2q6MMfp0JkOvYhLRbCKcUbtTYn0
/K1vUbmIMA3BRvnVPkrUdBMnvMMarWD595eUdDkap4r/0UC5hSBuoKmqq3j53hXZVtf5qUBHvbwe
ZhltZEKsAZmlbM1hLFdeGInNfbC2VrkS0sN5nap0FaZXu7wpFnFgvM836XkTOTDra+86HzjS2oWk
NtxvQjhbdzU19RevVBCPumawslCo2EErnkdHIJ6RxEHOn9z33WJVyUxu5kdL5df5asAjWfibWUmu
pio3zkSiLiJT3BzBX84qScFsb5WoNQKHPD+AsrJuRTXAaM1LmmuSik+jxEQ0NNWX3duf4aS9LZr6
o3Sd4hQJScSHgmOjLzz7XeTpLYdq+rsgtI6rTP+ZMBlEd6JvgQrDqfLLH33Pyv2hHJxhOZoYU+dm
d+7S6XVQXTOjDpHvunzc2597vSU2ld2QmuGRymQORP/88ZaqjGFeGHA+deFTNcgJLp20gShmuCCY
vq9IPVeXvR02u5qmwlbi6rvadKORWnrV5/0pwoz/Gv4Pa+e1GzmypetX2Zh7btAbYOYAk8m0Snmp
VKobolSG3gb9058vQr27u6qxuwaYuRHSScpMkhFr/es3Y/WitoEhyPytZsFjnaLIfWgTTECEuTPg
1L90FnXv2ibjTTAT9pHU1XxYGVeFy+oV+wUa1dav4vw17YanwLE5jfGBoNLTvrdj8rHL+/IUMQvd
6+5qbVpLW05qAk2+83VZ4tyq1bk4s8i212k+TkDzlftkMATcoAaNMGJFA1lW4p1SQV2Xn4JmxtgA
SNkfDK7fEmFtYyN0KbTRDus+n7DmbKskNCB7HgycNkPL6+sbInVy9i+72Kc5vlsBuMwO3wB4J5Rd
ybU+oEDhgjDs3dyWJtxcC2qoZO2lzNkxAkyGM4hQ9VQh+YvR9O1mf0CzvZQFNMcsudNNXBhhPXmn
fsBWRZ3nqmLR8DXa1o57oRhqTrWbFyd97NorEQyf1zZYdlQuxJMvjXVP0Q9j2UQq4M+4YzQtEXF8
wTulMrGwzMAvbIyvucRwV8Ix5uItrnhIcszG43r5VAUEpRXFpF8C+bjdz+ehBa9CqDCFmsnSP9nd
NRcEiwEFfOZW/iMmeO8ctqxxsbxYLdJIZcmEvZVxbisAcb+IrtRDEYyMq6XEXyeZTT8kIZFEQjvP
j7mI9Af8TYd7kSGN1PRyazeVvifbuQtxMbX2eU4eruku1c6eg+UqLkb9VotRBCMbL79A1yV2pK6e
7WB56scyYcvI29daRqjPQxWd2nqJXw1pgpNbL36p6UdFu3MTzPvc3urPReSOp4Xo2lOBV9qESdej
GlMLMnIAi1xqOElkWipc7+kMfJmCt00lOrrmQ3CrbjkrGI0/EpBiWag0Zzh8QeU4V9OculeD/KHu
elEsc64WeLjyMa3p35J2IiumCYR4jNcRJfbCVge04jwuTptea2D7ahmPzTzYwU2Q2KUshQ3uCrzU
9moxWyMOt3rW8qeYugdirDXUX728027Hvh4fEyM4Db3VfGQe5B+NDjXCbDfcFT1SNiw5MMsanQ8l
xrjyYRqg/MqaS6Je5S9NGL+TjFThVT+T0WP1bOZGfD3JM2fNpwNISPUcO4DCiI+7T+pWHC+kmEbG
eNGt7ji7y3L/3vtxr8uxUCANIjmjLupDYaSIc+Ut3BOdBz0quGXUgpoLIvDSSgYjeqqTqCs9pO6a
roRbBhuS65dby07i67ThU9eWSN4qCse6ck5al3Vvy4zLCia6X9sAV2EdZ4AnN2uIq5XWE1DanW0f
N3fvNLixAHQpHLTeVuXoBcBV/rQm+nyZigh/xk9Y2s1bxedwYvcNQUD8UGmrdlFknrnODyv2O3gq
6ATAzoS3v7fnEGhArHyvO+uSzw6gx4DHrK/cGdVeaFV0v30riHDrEGy0NCv+pH1iIH6s9SUn4AX3
UYe56aOHhcpFX6qTatAV9dYqsAGZBpf4pTFYD+s448IniU6kuP/Gh+3B1bHnrefThHnhqY9SAgm1
rnop7Pai+Jb4BYgNPBcP0/0UcPfHl0n6VzK0X7O27Q6j1P/0c4J7pcf2KwQoNSwRjY3+0fHhW+E3
leDRgimTszLhUSemuhs3BlQJw5M8m4Ugq3i1q2CfVaQe+cmQhxbeMBf1Yy1xXrMi/ElN4sr2c0Ar
rzuL8zTge3GqcvCtEQnjU4LU81rzmzeBXxlQQzofgBuKi/oROEZx8eQPdUs9Zi3TYSyD5YSP7oRN
uD4i5IzG91uJcxVASmHs6jtHZNDd42JjzA+7qfwyNuYDNATvOchjMzQT50PlF9g4SApx5fjNdZD1
r1CXwR8rmc7UBs967TU3Vuyn91ZRPXJl4qC1ZNGxE73DL95ixNd9TojowxTO+dp0HYnjUk+jG3TC
cZkt56ltvVBdXAEKjCyL2ie7Oyalpd1MXfCsFrDf71l9RoxO2bmPnNqfhDaNL64zd6Ho0+EWiw3j
OAU+ZMgVC/ECM44eR75wiM0XnKZkXS0mzznPMFJuAE6PBQgjpF/fumEKYt/0/pVjAN4Z+ricpq66
J0uHuIeghXKZKwOXYY4O+L1T1hZPtamfMZpsXy34WvsZx66DX5oQ9GpikmZMFPuoMK4T9LLEQ6MK
s1pmE3UcHyZM1N5Sx0L9qd3qslPxR3SwbgJTX31adbcXKWmVqfOhd7L4uYbZnzu5/lo6+ciEgQXu
fQCIw858F+t1GDiYcwkFk/lMRWFBY/qjr85v0L4ZfXVcPs1o9cZu7k0o8/EMP67CUpfYOg4vDU2c
msVZ4YllWo24zoPC621wsYIlxYSpe1PTEWctF4pWnBQTBp+hwyZ9D2lR3JuxOK7paF6rh5aVaMs4
weHalOBbKnQ0qO5CIhl1MzZRtv8KeIi/uqXhp+FrAfC4vX5oybJClG+8GhHELvKRtb2nrforSrGd
NxRwnxKQh8EYn+Il/V5GiLdgSgxPlosaZLXt4aCebNLgcQ6SdZsVU/J+YLIgOLq6pcOGr6NLBNdt
KzAiPOiGDAfOg2prrviEJLHhPKcGJs0oBV9LYfZH2xjxlJF3xZp9qtwlu2cpSo4sa5+CDJmC16YY
Uw11fIMUZCCAsTNfoe0doVTRx/f9ax512NmMUHBZju85CxGMcC1sSVybXxu9eEismooQc34jaMbv
JCx+ygi8NZAC3ubumN/B/vjaL96MuQU2/bbdGAe3abBiJSWvBcQCy4Z0y/KXPI4zRP924BXqrr12
3a07mu/3EqkBQ7ny2ytg9AfnyHeLjdOV5Z1tk9nn5zG0s6JAxdBSJNdTYz+wLdsPTbmiPxj6u/d7
VlEf1wij6dnGaSmK5/LYVpRpHZXLubU6/77rpJ7EqcY3vMpebGH0T95CbLIrgEfgn/d7gAN7h4yR
cym21q8rBU7dBVhVtmjeotrOvlQrWIWDA8aH1l+b0GHwR3G4vOSNnd5EEaUl3VDPAtsgNwryNb3E
GgTuwPyQFK3xkevSII66Iqom0TRcnNhPTfilV5kn3eQbUrxwWbNOtE7DBqlX+tXQMV41OuS4TIBD
6OztNV72CJBcgn9GqgIzMMrbdjbRFg06Vtbjoj+oH14JPx2Aqz0SLmQ8jBXniYN5JX3YpegMjdWF
+UpLHtRt3YiBZjBJQ08+pp7gOO8qrU8uSBUxYPrXXx2RAuzyFH2/egxus/6gMYpwYP7cdmK86lNz
uJkgWR6XkYFhrlR/WNCe8b5Bjd4R4+avrnsQ1qXOTAJji+T6/Ub2rxs8Nc2r+SWIulPaRQezMNs7
pRxpLHbVrsF2Uu0CWZqkx8g0bgaXMlEt93PdDmGQucNJ6Uqo3W7boLRD3ynzsJe6GbWDa/PwuXaK
6CRaDlTRtABoVQAoMdWw17oJvjz3fM6iPYg8GWaVNTHiZB/swPggWl4XU0SBpB5P+DIT02R4rjOa
6ozmpIoBe+6QdzrQrwp3otnJ92LVm1dfK2dW3ZhCW94d0SvVU/qCwN97NFqs2Q2LYQqTmeWugyK2
Vs23Bsvne2PBTq+ain5byb6xQqMSmd9nj2uyIYTzyRPWPvHG9GNZ0vCVKWah6m4PsWBrpW1y1baB
dvYKLz12KYJ/j3xTNXy1E6SdsT2fFN8pRzdAtpOWn9S7qSriGNVoCsxf2pT4I7Zh9aeqWOm89LKh
kmDcYIsg+/r7jZXMpDjre+wGPhvc/vHZH16mnpKvWTMGg3Zp9TfAHelRmAMGc3I/qgqOMvXgEror
n9EunO64ZOMdJIXuEwHTGrC0MB576btUDY12DY6WnlzIq8gQjGqPXBCCCmT49t40vM8k6ZkM85cg
RC7UvlKUfesgH96NMOfuHMv4rg5L3lAHCF1zThFhga8o2OXBqlJqFT3RD6LhTQiCFi7qVt0wyfu3
t9TrYDlXuA57d55mt2dCHr2LjwXs3hza/DHoiIZvvMb8BAH2OqbVvcVvBMyNUUpi9suzS+zsMRP1
enCNePpAx4ka2B7eDKbW5DPaNLKJnVykjhUlWuy2+UHkc/BxlMCgX62f84nqvMMk+cryzephchvW
9yLVd0XptOdohVzLSH54QHhTnAOWyh0QQ/QaLwF0and4C3IYDCBz4hrNHdm2Utnbx0KE1dwnr+QH
XncSFm/G6KIemdeEpIEinm9KwxBn7EbjwxgBkIxFjS+sNRTo4TLjUjnWdPZoGQ+WqEpGBARMFoxE
X/DN+oage/qmR58jBVD443BDWkP/ibUmx0ow9R8Ij/aw1YWTYJMMfWPKH1qaw+qCA34q1vhxFRN7
gDeTgUzgjwCwvJ4nLSJtixBFMU7TiTQjcSrcmMJ9zA7v09SGddLy0C3bQ9Ju1ajUFXaAciGgbChJ
glYUrDTQECmMw9GaFrp3WC2hNa99OCwIQ2g286uqdp1Hq8BByYK8I3kZBGyrEdQ7WVfL3OkjNCOE
zMAZ0LUM0t9zAHgQs9uIyXDqMc7ve5jCoxmn93GwZEe8S46TUrvYGctLW5EP39bTfI0n+Ktf1P3e
z7xipVabMB0mVAg3tHYkX1ZG5AWrM98Jb9Ru39sCn5ELaic8i9+Rili3UCuU1cZdjHy3yqEkw62S
KyNozoQSfAQsIeVbb9O9HbXHwiujG6z6bWtT9jhfmTXt8+o6J/WEbbVgcKIpT2tlp+Q+R+MtqfHV
yQnS+lg0hndX91fClMoODjJUroQdJK5up2FE2mROE5ZrxeDdo6mC6mSaj4Yc5vx+b7RMzkXV3oDg
l7sUH/JlP6PlOGKEdW/CYg9z4JMt5SUj03nsw1aNTFe37sMULd4bIsNug5urjpd4zURf6zFPqMr1
Hs4GTtqJ8yjaszdU7kOHCdX7eDuqP2KlM0MeqPkA/vBgeXHzwgpYnbtidsnSw7y9ajSc88hJYIw+
4Bz8PlBU6mSlU1Y/ltnhgoG15oPXQROqtd8+g95h8QI49dYp54wkhm/hBc0xs5vyGWRLRKP1nPf9
Vmub4VZfJV7m+l/+fu5qyanqH2YgTF2JIHKhlBhG4Pk4M/9EKCmTIcgZn5lffYNiwjNmwsNM/WvA
DTsn6MVrIe4b4x0jMf/jqHFeZqvh7TTc+guRhpo1aaeUbvNj2iJrRTj7qDlTcWeN+ecZMOEjBdd2
at1X05EDOY+CqhfFdY7h1Z9+TIWV79UH+78PB735PPbf2v+Uf/hL3SxdGie9Ct/84174+N9P//he
d/+4ftw//fzKH35R/D/1dPytDj/3n3+4s6v6tF/uh2/d8vBNDMX7P/ntlf/TJ//xTf2VJ8TC//Uf
X+qhQmD48A1Pw+rPplUeB/nfB4juRF//HCDKL7ybXJn+P02drE8IRr7pGIGD/dW7x5Vp/NOXtIsA
TiEniqP/4XHlBP903cDyPR9dsa9iQv9lceV4/6SFpW1wwAT4a/+7BFFdRyvhYVtjSHsrm5zTH91I
1oTAmRzTnbCxlxmaWBccmnH4mOn6jOtxvjL7IWNDJsCRBPZNuPOz3fkvYPqU6mIgJmN0bhcmSESk
BLXcGIsNg9Bso7lTv8OH2iz9fm+39oxmHb/3IR1PSJ8uEa1EaA5atxmjen0/U/+tyYpn/Uhs8fhU
lu7YNouYJT28fOPHTzV5fQsroNXDbNY/mM24bE3KhY2dGNjXNnjEO5pAch8FbFZ+mFo4FurGK+6I
2WGMfS1sq++w+fDH4KWtRvwgznvEuSPrk7X8dpwcZ2c2FOKALuse0OCaxm4FFzV2/pzU2xJG4z6u
ge+zbgUghea698wBpD9J+q1fSM9F0e+q2GNrk3/WQUm7QcW97mlLSKuZyCWuR/L52j5DU4KRhENc
yq7Qo83sIMdzyX3fFmWER3UZHExr1HZ8ZP3I6vcUMSTcg+6AVEXFW5rGRegKuG25HoiDk6XQttru
sbCgJ6NPj9atqLyHoAnsUzs731DpE+JjLojS5f/WdZtyhc6ar5v3uqxYOQ0kqOEGzQsaqXPEfnY2
q2/5mL8mTk44K7bvC+D0rqgaCO/mPBKLcPFhjezapnwhpvyoOVRBWTPQFzI1xT6QE8kZiboXTRMu
DekqayDOIi+/j1BtFu0J0tT4uZpwSgRHuYL4jAmZ0X/wp77Y5qsbbNTXtgjGAYQ9p/IMjJ0UZ86u
dMOmY3yV1P24heFrb+dMDkVai5TnaMTlR/uE0721a0k2U4chg8yJ8qjCRpV4l9knsM3Pg3u4EXSq
tAcHvU+JsZLHifASWPg5RCIGFafC1h7I4nmLRj8mo6Nd9+orzGIZel2KUAuwBXeTrrnCLeDoTEa4
6IW7YZbxpXBXlLV43jvCBGKyho0uSv3KafnyfCsDg1y/WEIjLkdgyQFySfmBQbfTDu42m6gy4BzA
mtM7Tqq5fE5bk7zRgvYq00tQPMP6oo4f1NI3GAhvi8OFEAxn38jJeZOvM0ouQ7PD0bGdalx+YnzR
W4Y4qzU+l15hoZbFV1bU+ZZ1IjjnWM8jv/mCB8dTysw+oKe4jL0pr3n+kBcw6Qf8L3IsqotGW/Y6
HDlz9kkXntx+xziO09rqBeOWiiDUGqC7P6tzucVMPatICqOKjnFGOiTzhCLO4hCqyxcXVxGqC7N3
j7Fh4vsS0TMHDZrWrNOGjdX6nLIV/z0gPym1oouX+V/VKUFg7mkyht9+PzNX//BW46pLC9WSitvz
pTTI78h7IBR+4P8kEU/Ww2fqWG/XucuIcQvfM2AyNN3h7o/XqLM3w6UWjS4AKd4h8fvB99OIXDOT
ADD3lMvnG7Lr9o2V3ZcFkvmhR3+EkOcurVhRe0GpPA2wTLp45FQBxtymCbTElRRcdejVB1e3qI+J
O2AAT6JUcK0WI8LaMURPeZfqvFOfTL2sm5Zqm48RbEuE6nhyrnvdNNL7FMYBcE50rlvnYR1yQdgY
Oal6p+0yCxXh0NSQYOXL1Z/2ckwHCuJM+L/B00raHo3U7MJ7nzMCZnDc/UrU2NNgtTyc5o9uunQn
T34Iq0EvM7tQ4dVdnaUZJ30TfcE8jTAODupdJ5qOLNVed3Ec75qWUxB1qQUFyX+LjOxlqTm7pxrb
igWllbymXUPD7mmqgPEtvM20uvYwrXrDK3VfaYO7Wyrc2dOOKa3ZBnv2OoerPIUYoQ+nuqxPNAT4
HKUyedi1MGqESrNnY9q4Fjh+2tQHdbSVbIWAFLzlMKF3Khep6RWhRCKciaYBqxsOuVwyQBUulP13
rVw6rGD8nOO4WPgyhudFNUG2vJqLIX+21uWJ2KkRNnBDClKrI9vBYZZzZznU2Ons18BDzd9ciiZE
GtiQSsOKkomrSl6JCEPZcwxhXNTbMzpxItvwe+paYWKZxmWAkcm1Mn1w02d04hErQhbssqDH5Ylz
o10qOkGLYSh5r+2Owh+DKZfALya5hpjZ71ZjQ+jafhyEL80TWLjkZh6N+DMis3ypsE09eHVP9FDh
7nKwPyhwRh8uGkaq6sNrzaHRGKyog9QUU3ZcjRWnZnV6QvlkCB/gGF2zDnE14T7wNKc87OLzu3Xr
s+DsigUbKwpAEdpyaxS2Q2hNO98x+4uhV9jXnVx/Z8+Txo7rHZyuaOMP7k2FTGXTDKymbrWYD5h6
X9u2hNXZqjorLiC0o5SX17zauKZxRSfu7FBtjFv5f+eVTg0H2eDgS/c1ES5BBMcGeyL87Cxy0V3j
el0H/nw8DWFclEgkfbI32vkGjpO/0QFklopzg1V73X92GCbSwrG1RXn5tkpauBOI+cYIVo0mL8d1
ZszdU9cOB3coH0sPQVzWoVv1kP5tFo3D3pN3u2WWnjL3FOZd4lxzQbZcGjDGxpJhsHCT09B45FC2
Gmczh7hxy+ykVWRQ1W0dnbPA6neF7T6pygxJO0NlpsPqpR7SRCwcywfDt43zlMeh3novOlD0WZ1d
BVm2NWaQevuyWBG2T4OW7jR/PpaOsWvn5Whl+JB2YxBtOuO7Wp40G+eAaoIVBT/B4JiPGWdtoBOT
0okJIANoDqaW7mxLnQkfoY8oJZm2NIQx7uUx0J6mvGp3YLrCXv2wi1HrF3I7HeFOUHZ+Ajxc9rj2
T6dZTrK4ztgm9EyqfcqnQW6CwrbJ1vJFdiVY8zEfA/vx5iujLNjR8wbXfL980O3sIZ/dF/VFADpM
+3oxntXeB8rsbMgAyv3xrkLTsVkKvmDQowS+PjEm6pusInNXuV2yLyPW98Bnnt7HOn5OyfyRND20
vS1e/A45vHwoTnVxMBp8KKZuJYWsMLZtwXFJSzdFLdcNxKtxDnqCs8Gk8JK/wxLfgx5Shct7cUal
NcSMWEHaVRXmet5TKivQnJkz+JLXbFUhUVrk0nRM6SAfBk9j8ynHgmCnSgR1EapbwFENa5aZvH+Y
iSgiwAPcUIKVpdbtIHdwKuHtU2CagJ8mHPFhX0G6gSqr33mY1lzRfVf+k9oFPY/FMfXI/hKPqYt7
BWugJ0vDuk5ztGLtTYKgZlOBMG/Jj3wuLUEkTk4ekPo3av8kQleEgay56/qsF+vr6HgoJphphX3d
HsQcLWxEPM0ETQb0jQIS0CNg1Q3jqbfWH4j94/xytGkXE5TNpAMhFhT/VLiMF1ByzclMaT91J9to
CfdM4VGKfAvaPqlrH8M7aBpZeh2vrM3qrBjkd8DU+vuUB0uoHlJLiVMNLwxIHsTKbj5n5DeP2XzX
2l8XAh/eP0ObWJ97K90Ll6VNrVZR3vY7tfYYsuSqKfASuag3X2K0pKErtwdLVSLsxIONX53aJNSi
35G41zA432QDa6JauzSHSyKqCaHw8ZrNZYWEAdurnyY4n9d2v2vQijILj5m62edl9Z+ErCqqlL3q
T+3u3Tu48WfzWPPnfotuy/Rw0kKZj3uc59Hj/tnTcsTSLXMBQN9rKHUit7P/GPvREM6a/ZIsCE3w
Uo4OaxkhdzSwAiI++cQwAufeGH9HO3nVbMFapTvf19Z8AXsWYSkQmANtoXjrbolm6X7xvn8ybvUY
Fbom2zLGpbZlIgD6iSGPoR4JrIhbd2Kwr5qyKnd4c+RMPEN54PdagAtjDrsitq5UPd8kwz10BQua
yUCSWiLIbyBd+jAZFBqODnWPWFrTo9bHIq880gltBAGrSeYg39LGNhxMFg+rLw65uaKKTY1HLt0x
DIKvI/vNYUmGV1UWgwTvfnGMflQDqM9qSZMrC42T6aIN+PEYBfQqTpdUUajDUCH7hgpdi+npKrkZ
asjUDyjR6GHl+6VHeG9tHZe8pdhGRCjrHdjHJCE2sOIr0Vi70qeqjbvupFFHduNcYxjHEqYbPYaN
MprML8K4cq/ccu5/8Wks+W7/QNl++zSO4XjQblzb/dlyF/OaNFjXNMI+MOxT5/tg98vWIN5ijbFu
iIlwNrqB9yK8kiVoTE9q4Wh0/zRgnhjWS3Gb6tNziRbr/SpT13ZBGpcMeNn3hfm64A/p6+VCuUci
pJV4qAx6Z+NMNfgdmttaVqg9E9qQAD31pQ76gsG3fRiTX4GK8gL66eOCJBpAs3C2XCz/fzx4kz/h
ngLDakd0DvEO3giifmtJXktXDlc1tCgSU5odfrY3mNTMlMfUFyZRD6HaDlUBJ/cQdShQVuxJgMY3
RdKMFpFtooGVul24KwsD7HGNjX3kEHcnvwiwegsCC+E2CwxA0kLQjHg0SQWZfPP735+kgFc/fU6D
T2g4NqCXtMj1fzpJpx6+gzBz1Jiyz8Izrw+TkQ1yYVfeWHoBoMQwZI839myclyB/nDQcNsYFEoRR
aB/+/t1YnsSJfvjaeTsmcJLjSTTXtn/y6p1S3Qtig9kCcO/XIYgTBEwanUYja+hoEgj4V4AOY14k
7T1xIQMiSiPE1t05kXsX6AyGrMi4wbAWXKPX46Pwl559bz6h/upOCSMYXDmvVesZ5eknBs1kiqDM
oE2lepIbKJ2n32H5ocqjETAd20z2ikMGjXLTNP6yGwjGU72Fqva0CCTHi4Z7O+h+a9yySRx0RxKC
9Hqrr7gsqr+sLn8fdMUvUelEWDdLWI/gTvxX21nfro7/ObfpA9Ng3LtznCBAZzuU9XqW5YThxN9F
NT9w5VyphhPHoB0FGZZQLDC13Gbwl2Hvi/yjmHPaeQYSSO7ojuMXdb10OGtQRAJpBIa/7KelZ2Vd
pwO+MuQqyzejr1N3sP2L+oIUyGCO6UOEQhR5FuYjMK/xwoLE349LSwAR5EAreCrgE84WdQeYj2z2
MVxfI96JNrPoyZIoJmwKsqL0revPEyml9C3ig2rEFK6DLuZmzegkphJcZ464RJg3f4tz99Lbzqvl
MPbP0QMdRBafCqgK+6aMCuyURtyDSJ/dxsTexX3yjBX3ZHMkVQmMFeauGGzYeA7dHfZJl65M77p4
djCPk5zR/GHijxH8t8w36wLUV6/2ZpDQkulm321GGDrcoalziP0juc/0qSci+ZniZoFYPAEtdon2
VFLqjwYOHiYVoDxaFNzjMedIh+7I3uQVPeOsmApt0U4aLk2XOsZyi5wu2Jok7tj0A9tIF5Tgd87C
2m24AVWOVW+nLMWKdIROwB5Q9CsWxwl53TgfYkRjuR/UXkLKacw5mn1VS27uLWBKKJXVAmtE/Llv
ZQcMJ9DibIaUjVN4hG5EenuPGPnJS7FOsEqS5OY1XTeetzzEy+KRVUZwSJW5km/HGux0pylIWX8x
4uUKgp1mmMFG7VJTTce2grmpD9uLET4+8V/eEsxnxyf5zv6qikwCE7RRtFTSNHeq3F66PGTMF1pg
jExgHt5xa9l/FvrKZHwz2h2hC/ijSu4Gj5brwejbeoNe/aQ+n5v0tw1l+RZdDG2xbBtZVdCAC+J4
p4nBaFCjmUPMtlW4Sj6np74lL3Wo20eUBvY+ssAk4i4jqV7iUb2t3WSChHO1hGu+pp/Iwd0sZYVD
VtKdM8fjqBn5txLBwj7CnuOCt9J+gpR/1WQthwawQEObqngKLv7K9eIte9U9Gl0uk+rbSHXcOhUe
XJYM1JOFBapssx+CcEgGOtv0CggLRcHUDnQoFSGCsidS13BFCK1WE6+n2sV3FDdmO0qy/sVomc+u
C60r7H5imhDyrXvVoWQUTJS4zb4xgmd61xNcbtaMLLhvamcNPZRue9EEr2obGDBa2ZQpEGwf+Hun
GbBo7DOS4d30oJXEZrsdWetTAKm5cfBf7XOM9rp3xNLuJqx2vXIA5Q7OldwoNXoTsjsSLn7Wqdwf
wKISjJ2aIAjOvqxVcNiEFR3DY1+9WxiTd7ZTfVcwoy7P34EtPvY7ZN7unOys8aQ++iRXCZQo1RGm
7sHQ4/pURzLyjXNgguFyJYY78TZGdz5U31SWX/gSv8x5f1RnraoM1RUDp5pBAQ3SxiUeeD9BifQd
17ioRtBu0o+Wna0Hs3XeBiy0Dn+/5xly6vTznkeRiM0FjrAuMgNZR/7Jn96q7KAwq8QLF0+Ha4BD
bOmnYS0ru752f5uf2HLLgfR6QUkbTyZwE9t1ldCH4zgDUlsk+gVh16argdlrm1Q+OXrxF8ELWKTX
Ib12U/FhNFGce+IG1rtxkSt3p9n5bkmai4KO/Jwc19VnfQwMKjuRchXUz+pCq5LHPO+DrWxAwc4w
aKYZH+TEYvBG4GzkVVHmo8+RR8XThE+WGDmKLap79XV78jhrPolr8xyR7MS+Vlm0rEEsHRWbnZF7
J3OqEiwdX/R8Ni4Khppnh61zndHa1dezMT3CG3oOUp/pOju1VYELtay17yix6sFm4J7QwSiHaa++
0UhPdcmFvPbM5Ogx4h+scQDh0Q4mHUWIjnhpgKflFiW/DZtYeigbSCHkEOX3p64MMNe9QrSDAq5A
6hnbd0x4gJjlpdpJHQ4C3IGhOpJFs4Mui2Ha2ynERbR/+MU585dinKG3J9cH16EQCvzgx1PGCBar
wMjOCy2dSZXqcM0iffSQb8uiUZ07hT9+GvXlizZgrhgN2RWcGNkZcXWkEWBLh4foL97WX6s3S9fJ
7jF12/A9w/5pClihfZ1mD4IJ9r0BCSTabhztJ9uZQSDVmSKPOuXotpgQhMC8nUJs0Yf9L96G+2Pi
A72KYelQ7QwbnYpMWfmpigwSf+2IiHGAZLKAWLBrM+u1UJ+Sj/iZbUoJlaiqIy4pVCIRxJtqcOR8
hn2O5nKM82Q7YTujJ4yxZFWkXk3C9sky/Q+a78JPTr5qGoS8xck/lTqpjGh/UPWR1bUT0xZ66Wsk
ARoN0soW+xtmZs2DO5jPNK5AStexC6jQe1BKFm3eWIEOkxrUHwefq7E0mpt4PKZZv9zEQKlp2lVX
PaNNEhqPI0l4dPiTs1kdkqKNaHlGS8uKWwVemHkavwGyoa7YRUK8WUsTPHEytwajBRKi1z1hvovX
u3tM0T/MpfXsx6+Vo8Xv19BYEx1dV9nDTO77cep8kGneGNDmh35ABmnV1usM8vLep3oIABGAkFHG
pmdo87aabaYUamZm9DqdvYlpabpAhgWVowV6ynK+FbXqDoSjy83X5kr1GBezfS9W7oRWi5mXrn+j
4sCtIdtXzDwmaqMDD1DjGVm0V6O1LKJeolZ7ny+7cFMO3sWcwfHV2tCk8ROUu1d4WveqS36/RJvx
bamNzxKcAar+psVHtZeoClCNfdGcBBgJoZgFK8Ss1MFO5h02V1dVnBzj5lLrXFPqspMNriTJgB+z
IKmWTZdrHsZi0MTi3UihQrAja7X8b5l7yeyO1Pru2INM9VN6oy5INQFVb1vAD8Rdm/SVmuGNaO0b
9f4GL35zFht0g5VKjmkFstJfgDN/BZUMC62iB2sC7w+X6+fHVcVPgngdS4zqYjnVcNzs45p/IqX3
JZOnjSWPkDq0aqtQK2RDxuI7bqfeZbwm30y8AOte+B98uPhyv/+9XiHviDhnP3v5+8vd/Ov+aSFa
Z/90TFwXXPMnTCmqvFRH1WARV+3RbciFxhQO/bmLkXEXH2dvoIFU0y1neFh6CVDIzdWUvZLZ2w8m
iuld4kVP6opp1vEqcCKMNRWkCjzslWjVHLlKyJF5H0y3jV3hNtDv1KCW+eyv0Bbjrwu8LVd217SY
Ztj2zyY5faBV0OUxUlYjbGLNEZ8b7p2WVlAXJviEud1poYLlBQGc00yx1xv2HaR5xjZyXqQt5rOg
4PpFns5PbCu5ttouWiSCvhhQgOL9xF/xiroak3xywziqn/HTeFoXrv3AVxPyZg9GNN/0TP6zEaBH
9ZtZxiAml3wJjsw6sdBWdWlsORlPJfPkQ/Fd9k9qg1Dwq5piNp64n5IMEzyJxqtSUI0ADEenFMyR
pUBCufziTOLr5RT/AX8A8gEMAYWXQJf7M/4QF/EyxPAt4BcULkYzHSO+ejpB5oaKYCzfzYnGzmMk
pQeIfezs0Kfw/oSNpjY/x4S5PU7zs+vVz36Ps0k94CrRmd1RH7HGgb9L/JL8EU//n7ozWY4cybLs
v9QeKYBiXtTG5pE0zqRvID4R8zzj6+uoMqQr0lsqatOblpR0cQ8n6WYwQPXpe/eeO7joCTYczog4
SaJveWkE90a9MaqGzDVrp+vVZcoQzuuSH+LeEZlTrGrH/6llA4E1+GizgeG1Me19J5231nVmJrXj
UiXrYuYpM3LnEIdtuQPN/AgLxeE1Bx3oP99eD4MmybwhaTG0CBYDzWUIa3RHz4K7yoMaaBM/gA7V
mtjnoL5sYGgZz3p69Y2O6641y4GggXvgAnTI9c6/oDDcBlEQXMqeF+ADo1vptfbLsIcHyynCfVDH
50bnSYSkB4SQVGsBy0Lz6uQ4a+k1HmpCCjICPyzNntecyPUNDDbmdNAoN1qqbWiHnTh271NdOzVa
dmigFw7ja+7N+47uaeyDA26Im83Wsysz3Jf7tCUHgUaasQmQ36ScRuKw+EXY5c6z+s+Fxdea+k3u
02qOomoETTyCGPv0NO2Z/LB74oXckVvThO7FhhImlobTl8ElYNyk4w4ENoXuCEBh91Bo8H0rSLDR
hAeDwjgKtEsxm/dtnIFN9fdkGzeC3g0sMTKo52w+5dpPrMs1xkJisLNvXu3oq4o9J/bsd4bvKOSL
N4QTfrSZX8wUnywNs5Ue508thsvEIHpBf5u6LlzFZDEYodhWlb2PiGdtzuKzt807fUKh01a3aJqI
k8bdig4841MxrilBK5T1oMhrIkNNHWHTst4ZuFGq1Fpd5+TqY+ekO7mOe/OOAJWNCcQEDqW8jln4
OnT5ZnTKY0G9v3g5tJbh0x0r5s0X17WwA7k4+QG+koNipaBUojg+LkBZSsvgag4/+Beb0uf2LV7S
Zp+fQfZvcQltKNq95q5jou/N5t0MvSOCN8OED4OKduASR1sXXVXg4aPjRxrOfLd0zNOMLN/6U0yJ
5vrXEBK0EfdnBlfM0SEamOMmlc7P2vpBNDoBze73rI+2ANgH+OmZlR7nclgNqX9DOM8BVDBitcen
yWpomlUW4onhWIlo0zrB1W3yXRdN9w7upsy3XwPmPHpMAFKYfcxp/2jzbrMgW5fpLUtm/A/262yj
Hm0tmlHeoRw9gluF2IflcC6mhjq0IgE6b6t1GlhbUJK7tLXwwXKAF91dzWxj8pZTlAMBcnTBrF3s
QW5uRrs46HnwngXYr0kHPDETJjeWbi0MCi7DEMGlh3nXxCDp6se53CECutjQqdvMfwiFDrjjpmnz
/QhSsmrfUYmtLRsHa2muiX370C3tgj/rXNBEI8/McX0OctGd0NpbtcB30YoP28SHCAV8mJiYYWQ6
TRDMAuDHZFwecA9eO21AUvIQB2D3wW1VnrGv610Z65fIM+/jLH1YyuhtcoKbX+Dp0fWN42srOcS3
vDMLyYZNnsI42KUxDFqm7cRnxyutscC+3WZx0NIHv4m/pZXxw49tdPV69whz4jz5F41gcB29tSif
SgM2drI1hjcz+m1EL+eiKFdx326Fgegiszb6U+w5D0W4uRfDd146mLZDZdLsfumtl6DAOON+ltjb
C9qNWXhYOphsPfmWpkvZAHXwQnOfqG9MUGSutASuP+non8u7YH4UzU+9uunNhBTpLtR45DtiVYZp
VxG5XdhiFczZQ+om66SU6ydR7vR6fdpzlCpBX259sjtE1zz19N+KHnvQRNaDDu5m3HddcQ78s2hO
rVECjIyR/lQcY2MaA+nKIxbe6Kr7qT01PNCVBgkR4IWFWDIdfnSh/egu3bm1wt0mwv3cB2ePT8hz
ze3YuYeoQuYHd9f8OWn9YRqaR9uZDq0rQKeMq9GqzpqVnUI5XEObp+Hd9rSS0OxPyRqY4stSY1gZ
CJRsACLGBNG7H1aD8x2muiP6reRY0N3f9h6h7vFmsHG2ckwGRruHdcdWD5igLdZ6cIuCKz2oQ23U
8GDTSzLvdYNK36tuvZUfTYL1Wruh5/kD/y2JbM3RpOFJWg8VB9eAKJkJx69tbktYT+sRFMOGfPSc
3ja7uLVH3V/uOModYd3ta+bUGuL2BC5EH3WcHloXYDU9NxtubqE/CvstYfiiMRodh6Mehxviqsv6
7MuVJGALNSGke78m0a3FyRCc/iD7Byn6KzOGIsNU0nZ+9qZzbL3yzOF5pTevRuRxgMOyld4bIx1x
tJbOso/mty7eDhpY/EBbx7F+dKdPm+ZXBEYTczzYXO8t9ilG7WDblO1zz0vEmhmuulxH3EFjpYTN
wNBdQ9kx0WJDbbqdDbz3+kxEJupKX2OgaDcne1jA1E5bNIQ8Y7QMszU5CgetTiL0jxUha/p9mfY7
M633RgNRFbOFBT4/1w69MXx0S0BckVuT4FCNZ2wr97opfjq063WzOjSzxeacbRaf7UWmIvjnoOQ5
Mt3k1Fu3Kkp/Ti1mnrzskPMU7mvqBtHKR22/gkBtlb9wXA5ENhQbS/B+evdt9MsXN+1PWKDXmkif
lph2dIcc1zCSm3jNk3zjaI9LN0GgNu8GkgsA0TdPlhHeMKGm9CqJyDUwQkfgbTDujqulTWGWuwTd
J4/9eO0BJ0XmC97TaijOQoMxQ40q3BTvrWwKU9c4CCcJzyveAORyJ9C3LWC15ruWRhv8tO8mwNlg
dgC7OJskT01uV+0g0pTIk/thIZKJgabIweS6+S2yLCa82a5ERpKb/s3gW70P17VJc8uR7vTr6Iyi
7hqb6d7h0hNvh2UZlTcjkHopX1KvuwAPjyiD7B915/2og/7kLGV8JuMJYN7MgCXyziKj0qFqWmjS
2tu5CY1HBvCQMDP9A3y2hSSUsm0o+v4hsQ4Ge9Dopzb1YwyqQ+isLYlBlOQkcTrhOrGKhjogMhEN
bjCU699RBiLQ6skD9LPgFLr8LpkHF3ZcAby1w4XXumNxrhxO1VGUz8e0MAAqz2F9EFpA7J03LStt
6adTVTfhs+Pk/d7MvGqj/hbG1njvdTJ1YA5Jf+4EDemsYC/iWwPbD0irmhDRyj9GZQnu2JwBq6gv
TubfTlwOOLnMbidDKp4h7bIBexPOsTokHoQmEjZaB3McNqYV2OdmDovXufCzEw8vLcWRfHd97LuD
11QQOYKsOgZ2p62nwQb6UXX2Vn1JY+BLjbq22KsfMNHLZYFYcD9NS/7qJixoraYbJ/W3phz5liPH
a/W3foJyG3Ai51bhpOjlgje/hMk31syDraBEXdSu6VGOh8Skogg+5mAGyMirLwThE/prVcZHs33K
nPwRaj7pdAahiDPSvd6dCfzBgEY7Zx4o+Id4a4zZz+RiGDUBoEjGE6faO0OWsWUNu7G1T6XR7Qqv
2ViD+eS5i7nCi8AomKnWOxw36HND/DYSXT0bJ30qniIvqFHHsJISc4SS9nNORneD4IEUVG3ZW9ry
22Onlf83GsI8K2YTozfsap0Ig6yCdgyfxpgPDXovNFoNLzY7RKMYd1kjtnaRh2Rw5sykjfvWmQkg
JmCj1BnHReGLTzhcL9pt0XiH2A0ea+xZq5m4o6G8D/pp3GtIJQotIaIDfEC39Cf8d98ifRf0C3ks
qNMi8sQzva/WXrkOFp1STzBqqVBpRkuE6tV48L1x3STF1V0hw41Og9CQbznhB2GlqI4bNP8W9iF4
irjbPOgJ8AtZc07+WDwQ9QUY0/SBdTY+8i3WqIKhwtKgURbb2GK1LcvoZqOX18cBU0BLF7xySPLG
xgoRed2PHl1SrU9OevSGi5qdn5kUSrrpZ68ztDVT/zJ59/AZzq5W3yC1cltgvOx0c2O1KCAbgVq2
cpt9tky7mhHzhhK+E/UKA1mxa2bvd0F54NcEkFTHNsoek9y76hYMz9QmDgDd7oi0txx3o3CA8Zmb
ebTXhh2tXL17supb5P6q+KFhZf1muryagmAVx+6BA+9LAdFUJHawy1NtP4U0JMas3rpQKIUw111H
Xyud84lXsrzaEU1avf4tYPatGzcJVgW13dgMq4gglJVp8UCHNnrhJGJkxYZm9SQ/xagP7CDPtyXs
mZKNcIsW96bNG3Su28DLtrSXh1XuUNkEhIuuJrLilvZxmcOLqSFJhS75Qlw8Df72ZCV9uC6SxNhX
ryBTrFM4rApREKbTE1kTR9scc9lVc1gjanSEV9Qit75+MB0QeJBHQJDj/rhwyFBzPUc4C32AbFNX
ApC8VsXrJScMEbhxvDcKZ6dVObH25LitRJHNB6YrgpMkuYMLgBsNXzeQvY6laNx7IqpPaTlflX51
kWMKzVneyBPLz5mnDasgNC3SgvFVhmNwmk2Q4tnQBBs3FfodklgHfn8bfNToDI+5oYVnPTPXNhVV
vM9klzc37fpKPAn5wYpghN2CbASt0k4m2qtNxNl11c7BE8knxT40qvoAReSsQgDrwT0bTFA4szH+
pt1k7rtaN8+i99i3+zrZ0VwbDpExDyumN+Vh8CyI16X7luPuv/kDTd9Q726e6f9OI+Pcm9aEppv6
fIhj86LlbIs4ZB9GgzqoH8zhoITLQzaY+6YIz+qa9oSLFWSb5Waz7S1L0NMH75pmFpILusyrqlvE
lnXsofS2U+WX6y/Ruupjem1/0EgLWXNsKPEsaN+L1nso5uCXgd+BySTKxyXUfy9h8URtYm/UpawQ
Z29JlN2VTAEcJNrmXAIs9cYXZUdRXXclYHCJyo5xVmKnMw6Wy9RUfrWXOndZFmjbwOGACHfia4Q9
ljwMtTOZWwe+LOKvDI5p6n+Mg0WZsrTHQWrYht5utz9z5WggOGCzlCSZqMmaDngEasiMVn5YglOc
5TyG6XAefPOQmehK9RIbhA4Bqmz5lzzU+crTgVMe3a5J2iwqR1+O56zIx3Vfv+audgx9rd3WWjMy
zPZelKhJNajzqGWlFV6yUTJdnw7TimoHxgvaO4yjB9Zqxu/y/bpd8FsUaXGeDOtL3Kzm8442EXw0
ci5ss1Ua8+PUP65EGkqu8N+NQvXOyxz7dITgQc221E8Wi64xiSTQUEd7nIhCe9bD6Wp3Njee1Px7
PmMXjlfqI0GpRiJMjfGGcdE+Fs0D+xMzsS/BhfoSuJmcQzxUrp6UeWtSnoWxhHTyCsKytCrECGCQ
xQHoYWaUJVWxqZzsrQt0rFCAXAbZ41eT/tLUD2MUNbt4PNp9GO+n6aeEHW9IInn+cocQTSuXsNQg
+Eh6aeRMtTIQf0nURIpTfosQ/0GzRupnOVYIRfghiChSAgwXpxoDUp1mXbwGKM1DOKUnF8nwhrl9
BdFSvwW5p6SwWjNnG+acE8sUfvRjKotalwJlbN+VIqHtjdelXc6JX5OuLN96Kgc0MTarlYBPr2wu
y/LoOMlylSNa9RZVr1bAW+Br9L1an9QkIJzqJzoRjtLAjDkay4TVX12x0PSb/RhDWJQCXjWjV932
EO+DOcwZjRwUusrzpKY1s99s5qblEOPrW2WzUhISDfE+tgTagy5imLVmcEyrfG3jjfYrrHM4l1JJ
rC638hQE7nIIcyKCNMtZ5Z7uoKH0d+qx0XrWwAmx6caBXUgOqphX7aBx9oNWOvWCjA85XlbDDjUD
+/LlaMunE8TEEhra8+C3X26IokkAPGi0vQvKO6SOSWWJDUHEPLe1dZRb1KbSmeWHIZP9APnTIIOp
W5T8U5S5UAW58mMpx0RwJzalB/o5N0fIdchLlO0TKgGjlCI6Djr7J/BzKgj5Uzsb1GlMtpb6TOhE
A6Vj5KREhpyJ4c2V8z3tfInFRRMvd5GJw1Jtc4SNKoYkPYxHGJP9Wn36cIFdbkCk7YNBC0eDASIn
e46o1lFYb4a3Nm6rjZolqvGXQyzDpsj3o4ZTJd83HjEgMR50bhju24Yzxl59DsCUPWJ+n9Xi4Piy
rOvpUzcadx2hjnPU/Go7zsRWTE9PtPfK39MMTPblgK2a8vOygAzI6vBMdg5+ORw9a2H6B/XxZPTo
MP2g6/3ahE3RwpqHK6Cebfg3SM5dKGoh7VMf5Qp5CHD2YFSs7LZ6aEgB4t8MxePSzKwyLNNfShs1
00onPJVwr+QwCErlr37J7bWcwoFfftZ7+9kDuxO2OaWw1Kel7jCvVMgG/qK9Mq4EY9ki5OJncimZ
uqPslNqbYkY/r+fpsLNYUOTY/mvRlE4+jZ3Y62BQJFlPbWzELXZKxoYdi61a5K0GeEPWuhjW5Q3f
1Oz7S3SvfnoQYyG1h3RYMW9kwDzQQRbJ8CssrY8xdIgJT/2rGqYkyfxI8njOZSh/GOZyV+XVBxyf
beQ372WEOjwWCAVs8oSD1HwywScedKsOVy1ZA5peVcca4dqXgYBkXw68LbwYnu+/9qVeHAUlp7qH
9JAjvSxnhiyBSkjt14fi6hYm0wZhAZkk2S/uc4YD1VihgpL+MiKaGCmDeFerpJL0q2VC3eaJoOYK
sM3qnnGnlGcReotN71ZQEgj0Y7t1ATHW1yBHItSZEUWc3JSc6d4CG6RMkgMZAWDWOOSYru3tvJrY
BbXkpQU4ntZ1sLVxC6O/XQ51EzEit6IdA4N0Mw/1RVk7pA5hzxTxo5KFfOrhSpUmqmkwPkf3pR4a
WgyN/RNkg0t8VP+t8eJd4ThiZ/FEryxUnnSVGStGJKmvjNkp1pZPWLcdSZqkGe4w29J2LDNabulk
7z0jY3Qi34h6/NVDqGuYBlNBhgHjVm3eM8w+wLErvwwu+WAtqyokua4vl00nxY1JzC3eWNyWk7T4
Beb3vF/2TUfiqHpuTSNOiVnZpdIkqw8+bXceN67nDzWgU0NgtVyoJU99LgKXx9Zs6pP6/PM0/KUZ
wv4qfpX2ynTQ2YqPwoG2oKrGrkPoJnCDocxyyWpDA6fGsnIzdGxxrJCaoMCIfzuOjSoqitGmBi+9
VFHWtL4nsKTXtq1J32XtTIIIi1FBCw+Dk1r+1Yakp86hCv2TekgiYaOTwEfF1cap7hkBpFZmNqUc
YqsZfergz9MemKg8xmX81mt6sLOQdKplJE1J+G0jba/FjJrly/1apExkI5BVagLV2S7csuKGzylq
QvTRwMt5cermVCqmrADbpdOVOfXw+mR1rlS7YxG+x3b/qbYZteok4Ix1lBtfuw8CrY4JVrqgPcqQ
WsrP2TN+JgRBghFYFYtPsujCOVfqa2Izfi9YRdWupj5BJWVwMuCXIS1Htffqk80i79xRpT/+92bc
Bd5mbuOBLDa6rS6EKWXeMaWUzEm/4VFcuwVG+6X3acVLr7a0qtqxBW1KFJzykTe2xZKQTmBd5Rrp
tiEG+2ZCh5XwvXJP0NA1kNJIdhDth8DJPgZMd/uc57g25uKgrlVSDaSXTsFRPegDPTTWTUS+uPYK
UFwWY/EiRTovxR5K3dhMnNvJ6Q3+MiqXA6TWGe69NC8pDSKIQSZTjX1vRHZwSqWtnkxAnyhV/IPh
TBZGNboHAAUbz9TOYyIeZ5z9ammzpR5VuQvV7pLZAE3EfSod20r65lV80GiBf7lJEm11N0dph9Um
yo3VGGXriau+U7vz0vR0ivVJskPXnctaY+XCxyTKvo+svaX+h0QibapoOaut+NlXyJfCIH41teRo
DAndtUxGOJhWsVZ3htLIuQaWv8j0WafkBXYyrorujrekjbbK5Sx1N8tAtRO3yWObRi9WuZmWlBaN
FBGaE4ndSR7sNUwc63gO7mupEv8/5YKHAmJBmD61/jYeshfeaXAiG+NIrNMzcD9oNVJl5QTt28yp
W8AVOkoNdC409Kvh3hK12A8NMmet/GlC1H1wx0A61FglQw9dfUGON+CErW/gkBhF3HET/FJSC+WS
UBfEBdlEs4Y+U/q+EIx6ILQCV7c8aqDmvcRWwu0n5bvKs6duNIV5UAoUX+D9y11yXyXd5SNccKM0
yx7QBrOtpv+tdJ5Qr/DPBijbTb2I9rWpEz9A9zSxI0YFAEjn1L3WAfcqkaygtcoLwWExdH1n00qF
lHzLZlfh1Bm6L1Ng17EThrX7bIPM2LsByVDyehOw+zq0zkHtafIhUbJFVSUV4bO1lKxhBljfzPqm
7gxVGqiLoArtTp7a1JM2l/ajFziO0gSpLYGuHp3pv5RJwo4+nap8V38TAJHM5yxlsFGTl02a+lYt
ao3sdC6e3Al0ji3NtNF951S73ZNuEMlIlpNSMDWFjr6k6T8JMkemZUsJaNDvxzGrYDok7Y5BAI8w
omFZJn2tYNKh7fXWjtTN5azp4lL3M0nDsqYbGsbiQl6snIv1VdiPk0fnoMs4m843dQ7wU8sGvANV
Uz2Bag1P3Dze1t1X2dfG/VVrgxb7ApZMuCYXDngXJ8nvyFvibUmpiSWS18BmJAX7E399r5OkZrAo
ECj5gITqvUy7C32AL80a48b3OrD3gW1zhIQQqlaHrm9+qE9O5ONjNhkH6KUuzym1mJKESvuVv5QW
5gfzt6qr1LKj6oikc/yNU3R3ZcvgYWZALlVUSpu7zC04DcL1lKFUmUts3MBojYovMZlSYXdkjfit
Xp/VuVbd8GoDK8rw5oXVNrD119gfq/Xyqu56AsMpPsJJrKfM+loQRuS2AVy3l3rSxKqR909acdyl
A0vobb4H0oTcLEFOA3D0bQy8T7VrYEnTVrnBHAMY4Fad3JVQPdDzW+AX32D+Ib/uOv/GGCRERqiE
3HoeroJqucYOGdog9MkT+mykF1zn8Kg+xzl18E/gSRzmM5WKtlaH/GBwqaiRnatrF4+7HuS3K+XI
fa9hVyxoYRkF+HlOp3JpqmRitUgRFUTz+xLOrCV4TA+9GT0U8lwkMnJIkiw9q7c6at6zmSWvTtRG
ZKowPVP/Vplk+qm3HX3dSM/o1PJj1Cc9dPpno/kcnelZq6Vf/efaD6lcEyKHyoMtl0Fyc5MNbHhy
Dc7aqNcndcCypwzzc7xPFp3ocxhoVF7IJZSP2WLhlEuF+rDkb4Ct8oFJZ0WVr+ORmVdjhU/5tCxf
y4UucE8w6/iy7ardrp+zkj5E+klD8oqapzjqjnFSF06VkoQ+w43XJcZOWGs5rVLvNtQ0euKYHJD2
s/YGk1mskZ5c9BxQXyoSHCjEDpKqwZaOZsJjvQzIrd5pA3xUF2tOViTbzh60nTVUz+FQ1efAMx5J
R+v/MhVzouTc0rerEnY9gxhKTbWOq5tevb6E6G/KRA4oXmrRi4ra96DaAl6mGV5YxAp11u9wST/I
jTYeY8Dhkz98naJsp3yYluSUeQ7SconwGVEpcczD+Jg2VsvGmoFkpXBwEE4xlg9MiK4i3rpL3u2i
ZbVE3cfSZaganKViyt1tdADT2hQy2PCqR8Uh4Kgwnm1o/yv1YTkachmjrTipc8sp1WmfyPULHGlq
uVe13+JcpMZQpgzs4KOVrZvFfK6t+CVqxWek22e1jKszszvHiOZjpAVq+ShdkW/daDlnCQV96vEu
sOSGTBO1W2PT59HS6sG2+EAyyWTNKvZJx6LOpUSYambs7LzWOkByvSoT9hhz2xVYXd3qNSoMe5sb
8T4a+MlhT8snZ66p6jHgmCfPp7Vvo+GYqMsPmplj0Bjax6Rzn2hTcWk4r2ZBH9x3UvJVp9XBNwdc
zgyo8hoUYUJrbGEvbgtCl8wMeZJIsUMW5kKgXuqvA5NID9uI+r0B4WrnAnkCtGifbHQFqz6TYMWc
RXhkZGp6Q4VXhCafcJ2ceK72Buo02DE4/q5NlrtrBZ3+wj2AiGSDGZMfQRCQOWDXH67dHOxC5KcB
DQyIynCbammxIzoGQ9qZIxfLnZcEGyal92GJ+FqLUhL1Esaz+VpviN6IQpCPicnjpRFQuTGsvt/A
rl6SfkQQ4MJrxdIz1319rpGKOUV6Eg094KwfmFljguq1NKS5i+Ta9MKzB9GRk/5SP3qh4x6Tpfk9
jjNkbxt+ydjG5yj0VuncQjDqtS2g/e0STwyxTDL+BHfiOihwsnWgPQRckzUNqRjE+2UoJcMqrW5t
DimzF5W3TcJtP+rdlVSQVWkHNroP+wGPSc7Bn+7SVHTkSnHA2Bgzy2Q03XnRFB2MY92AlZ8X7eSU
3NVDZD7xPITtZxcXP6OGp2QwJutMuM6tm+p3si/17TCCcFC/VHRgyrZiFRYEqhbReKPDRMO6Nz+X
GY1hWi0bU5vqY+Dqu7w10NmhVHV6t2cYzUfb5lhpuTJE3RYj1I5Q9McJQWseVQn7rX1zLO+ptYm5
CKo5XC3Mx7thfKvbHAInzSHhouJvhfZeQTI8lHY1bRt8iZHr9d88v/7uhy3h9C4BdSB/6ASikBZ9
CpYi6bND64ueCaEdMHWj5WCiOxnL6IU0C14TyhBazOKWFsmyMs0IgW8wU1nCvXE1Z+1NFRwAeZ5j
/PQ9dEPg3TNqwBk/TNHmoBgjoqcMMu6AHzRpc268KN76qJJx8IwZkOTstZ76gfNCMq2C7hzlA/3C
3mfcTPRy1u2TazcBykk4Z2/NxIIM2cjvq2NTzkj2STJ0O745R/aq4d/w8eZNY/bBYcPeL33zqtFn
XUYgLU35bjHS2aHT2yG7o9HlP5nhLxcxxYWUNuSD3nR2x9Z/7cV3vzZ/2ZMPkjeMf8T6JK4xBjux
BNHdK0rj5RxgjmyxDoHjorVlEsDXeZy90ccjMuDgkrLKozY6RhPnt8UV/r5wo6eeKQBAHXwHLsTO
2hC6DGnzgafMr73RuNsOvWMBnOloERd9a3E4j40xAMc3hqsBGmLEk5QmxspLyDfNfIsAysp6n+jh
nItB9oVaRiQA++Z1GyQ//UyLj1beeSfXHO/7ZXR3MVUUghCOHGP5Pa9EuBY1bTw9ZbAclZ+pS0pU
kfdHemPJeaoH3kY8p6g3MVgSlEqj01ngd3gF6Da0WvJUUOYFasbQw/yY6peSbFPknPaWLobYtnb/
Gky1vW8d0EqYyrfQnIKLR4/Iitz6OLoViSjx3rSQ3jrwy9d5IBwMxlG4772xvSb06LXWnE+Om3do
wpjc63Q7To1XYKHhLmRxQ2ORnttYz1aYusQu9wdUPDYXovLDClkuGWalPBm5tfVlDPh/D6L8/40y
KXQsDv8zZvIWxVlckQr0u/07m1J91xdr0hDOvxzdQ+ossx8NQ7JHv1iTYDn+5dsOvAtmdn9RKAua
adF//ofQ/+WZmJJ827Bcl/g0DA1tSSX5n/9h/csiBdD0uU1M5LKWYf2HAnnC2Lx9ydTBc/6PWEYh
nYN/U7N7vmnZDv8jixK/IrGy/27oIKqBQExISRdyAfpz+FiVhLKuwtrbIc3sfjnUCFaFsWhKRLLz
ER5YqLLDnwV+hEMto8NLl2WwFSK/q3u9vAubVhwXBpXZyMMmIwbybqCDb3Xy9N6ch6hDpltn+s7C
Tfe/2Lr+ZIfwbrjClitMjF0uEv0/fJIpPuTAieORUx6edotAUtg3Mq1xTMWvmBrIWqrwQsSXjC+v
jUviLoh4lupaoJo6YH2yWUfb7qnPx08G7NY1iaHvdNME1VrmoqSWjzHLEw/ZDOI+0keHPtq30hDV
29QQnbjMhezKB857HdEy9/z8vovM7uZ2+XhJTWZwjfj42/321yf6d86LIY18//4JyrvKcg0XOKnu
/umoQ3jOQKgCnUkQTXJOMo3I2zF4xhbWbLFCfgCj0YBiTeFVlEt1IX7l5KI82NciHdex732nT/2r
JRn7Gukeo3IxnRfe9dU0erH+59cq/nDd8RQIbjGHu5qbG/bqH8gMGxEhOUBudtGcx0YnndMv2vXi
D5K2UmgUe7iW6T46607/aWro9tp0kVU14wluU0IIejKoCPumRwgY+j5JCuuQLyzb6o/qF48KSCYL
0/MEi3UtGLru58WIr2MSmVKH+s9v6U/oiXpLRFXbXH+u/pd192/W3NkHVxQBo71Y8CfedO6h9YIY
aGO4uBBKh8wuxD1mf6l8AoEGUnA9aGHqFyMRf/1O/VGIN4oTTgcoAOviVhg+ShzMEaiaJKHfaSVR
kuiVNR0qbesOZfNUu1V6c0YaNaFB87/A+7OqRszXBFRGTLAzwK5mma90sijDdXv457cu/vByyrdO
UobNk2YLfnH+8FDqRA71bRk0+HB/kVJnb1RulqC+J/Ivu0tEWtymoELs6fsYZRg/RJVt3PeOk2IX
wE8AEKlcM3ZowHPRAS3RuV0xaM0H0ij805jHy6kOUXz98+v+k0TL6zaFy6+6ZWH5wzv172seT9eC
CGfIyGqlJkGQ0N4nC366NuHQLJ1690vY4J8yomJXjLZ1l3X1jjG69gDXAdcnwkfLiZ6wiXCyEi6Z
ISYMMtp8FWdZm3NC64bP6HfKy9yBpxd2SXASQW3oQLqgPFtBvpyKgCCaWnNfhrKLAQoSwl0DlBiJ
tcDd8c9v2PrDsiTfsI1RyfE9lgffkbjjv9vHcy5itHhacQlsGrVYTbjFkuh7NU87Yr4mkoa0aqvR
FQQAhyNGpMh4QOGjuBt3fjvnv7NSfyyYRHvzYq7H3ECCqSXRs1lBCJ1S5vOz8U76+eNsFgUHUTIm
ZMQ7SRZhdV3y6sV1o/al8ho02l0yHSYtyDa5JspLHS7F2pmjt7JMz2He4SkMNaAnQzneltytoDsI
B7oh4Wkkf364g+n8L261/3v95A6wdZR23BRyafpjz+hbK3Ci0YjOfmcd7aSfXp2abKsWh/DKlH/M
PVrrYzIyOEybDMgNhgQ/cLt9zXdtiVd6DAbOwq5EfotKZNcB/yR+IflbEqK2//xhGn/yeDygdQYN
SKzdug9s+s8tm8z4rtSTYjmPk5Vs4nailkzm4CFxIaB0sD1e7MxAmp5188cwTt9DwhfPGgJCUDNe
8uh5EVbfxpz3VVOmj+q/cXw+hSLTrjkf3im1/QRfDQmfCMAgB5RmaR3IEjXuO6eYaGRCXGqC6Ydd
yPwZ+oS4DGFDFDa9PLUuYaj1V4aetEf1R8qZ9hyiB6LbBpkPMS6vLsiNx4Bus985yQN2Rf2RxAYi
EA2JkanrYsOZ0XhGgd9e4soBZ+zVxnMT0VdDMB8QmoVzcZV2ffbaipaGgeEMbNJJ6ewQzRvrapyb
Bzps9qmJ7Q/mV+XZQxWAIp/faTH9eaqtq6BjsQ9GTsI+BrZj0sfzewsCtiCp76Xuk56QBQAAbte7
BGyFaNulIA6/EBKQeNFBlOlMrhLCybah21lrnZbwRUUquJpbrulpYI6SmQpLiIgBjzvBDjElk9vv
mSwkJ9bt5u6/CDuv3bixbYt+EQGmzfCqyllVynrZcGTOmV9/B2mfdlt9YaMBokiW2napSK691pxj
4igAWyEH7I9unm883JrgBPtyY0ROf5s3SnQIOse4zjstUjj0iuakiTB6LpNguG+lRyz6EOFPVeWu
Gmrwx57T/s39SK36e63hwFyitBI2DAra/B/unA28mUa3Fe0Q9hJpW2kr1076XyL0f++5EUHWoGQ9
ZIGb7FR7NB/DUqJ7JOFvoL++lHYDM8ZLw6MLC3+VW4p9CINDXBXpwYpyBxE4R+bNQHn2l9u++E/x
4Rgg1R1bF1xAeDc/FB98/I3wWMgdQqt2KFBRowDOCSRcGFHdM6by6Q3nn2q+ITt1imfgO7G2PEZk
mU2vp0ZzECVW9uImI4YcX0zK0WvKV/quqs3hMNhV+2iINqYfEI8rMwhAnqUayW7jq9uS/aCPJPy0
Iv4UGDRu8HqFZF3yZdMKFGAuFx6QyRY2UYhxiK9qeyyEh0BUJTOU7DcYvi1/VA4P9htUTZvoqzXy
y/zQZyEjQ70mum7Mhmeb9MA6H+QrIT5EFheg/RqW+K9jA+oxz5upLZn5N78wHrTMVE5/vjuJ/1Sj
8EmEBiQMTQM1nvPhGwISrB+kF9h78C7LrKEBiXUZk3Ucx4+taV9cPxnflSSpQRsExYGFSTQf14NO
vTRt9tQann5QW0M76L2O3bV1s+WoULox4UBh1Hf2VenYwCn9HPkI7H1Vf4Ip0a0kbcm1Hcbp2k+B
DtdC93DFZHQV7W541FrQjgmqPfxq7LJ0YX7mjXTVAFUeK+erEarNc6h35YbQ04FcaMN6zev6MVJN
6xqggrjvDeNrmy0iPLKXYCpuuPWxCbOFSUP5PB/yNZHc49V3VzG9ysV8bN7UdHH+/FnPN/rfKn8A
H4LnFuUMqzfKz98f67ro7UyYmdij8Y7WVA/5M2Ilnt/jKE6l0+XPqiMuYeE2912ZJbeobYhMrVCG
mjKuLvMmy7SY/kFYbuoWpxfPcoZnRoO+R2ndPeDLStD0N3p4gvqA8jM0nnQPwMmg+/6xbFTujTU+
eN9W7rMy8a7CdYM1F4C/pAFPhKn82xpvuko//KM1bUJEOhMOR6gf/tFm5RvA3/iCOVGLUiMYWxxA
XbHOJ5uvn2vdGW9Vjj8D/cGfP++pEPj4J5PLoDum42iurk6G/H9V+lE0QOYpc2ufD6m9MbkkbwM9
t7SgYrdG+2+kFPX/+/NsMCn0iQC58KD//c8TfuLJyoKQJNvC2vWsdfZEq08i0+llJtufG4LlsMJW
VbkJoyJZFbmm7ekbRA90kN8lqopPnuLoPCGVEaTTEKGH8Ayum+nJahoejB+GXX7bK2gxaGCR5y2+
Vc4KN7b/TfMqVPJ5Zj4AumXGUBTZThu1/Kn3Xp1ERwrmRg50ZGjEIiHmR5ARv3J5Bt0FKkHRqFVo
tLt2jghdlGT8BQsmvN4XolgbZoaDewa60xyNzlCXwg4CSord/Ias1HBMD6a1rZ3uwaylfWqqkudi
3mmfUyTQYzTE764fbtVSM94GldDnvmqeXVt+yrOq3+Z281KXvX0yK5wrA0X2NhDWU23Y7cqfpCB1
FloH2y4zwsu9e/5m/XM64Jh3+uFVzWS4x7xUsm6OhlcIEQpjTOEeHYOAdcPE6lcYgU/Ib2MgQmf9
IqYVgJRxemGyV18tEF9nL3HJ/pkYWYXqDvd2oNm0R4arE7j6Y6Ylw2O4N+MSid+IBy1WhvAyn2qj
3r0Dp+397Rv136c3bQLKf810dMOw53XRv77AjYVdf+Thszc1kpqHxL0OZe+de9gxZK+8yUwa60Bo
9X2Ql2+EZdFYnVI8wVm+/flK+m/XiYWIqxr8R1cMXMSHi1jqbmho0nHpXiZLW0obAbUIX4GavAVT
SoVKmtFaFol78Vk1xQxfgMqZ5i4sHLmgsUo0Cjlv9O/7T9NsFr8wrPs53ytM9X2kNltNsZeN4BtF
P2JhAMx8C6JSXRdhrm7+/I+x/ntHciwVhZnqqiotgI/hQrnh17RRmupA2kZqI3zUHUa/jjzMG7xy
L7WNmCMbu4IQ+MQ/m6AIdvMxbeyMc42nBZC5Wj8l3FPuNAcx8NNoJPKEKad/Nka5Mxi5X4fM7Z9j
yufAeCpHBnE85OaK1eho2VXWOF5qGaYPuqccQkS3Z0VrvlhFbp6t3iiOgWIsyW1nvt/qbbyP/MFC
bVC7yzCI1U8UrnBjpwu6dN5QG+Hq8VPcjJ1T3UhQjpaulipc/73/QMUrqsC4zTtB72iYArxyNe/O
G2CA9qiTUgbf8tRItOqyMLHjTNfIvGF65SqdtdB1z9khEPP3f/6VfGSjsERybNqZVHk8KHjITVfC
v77poSIHtVWAuwCNxLwyiCQHcAwnoK7upR/83DTuHRCwumUI4LqVRnHfKvfRtEHS4K8q7ekvf63p
a/37EwTDJMFDpqFZ9HU/VqBtFHlUchnDH/Jct3UjSwZIYXIFjY+PCHsJWADs6Gkl651vh9bKzxUc
DH/5W0wl2Me/Bc1jZgx0OVzzY/uDBaVfYkgtDoEydTD8Uv9WJ6MPUsQqnYVUlGo9yPSRoBV5yYe8
f8ZhushywnnjlgT6vA8WMqjE3Z//Ws5/LiNX5VbgcCHp/OrMj/RgXONWiH+9O0Q62AQt8S4mIZhP
aWP6u6QmKYHIpujdqd5rLzI++RrKqgprzr6DCHtzy/hbpQ7GJ90CxDO576cCvjD0fBOTfbsyRP1z
1wkKdqeiscVPFpZOTTRB4b6aGdI2GZDiCdylfwJEvpqPh1UzbGXv9CuiSZxXt+6+1Skm81rFa0pi
x1MuGudVY4bDJNLJKTvzLF+iLvT3emKkRysu0IEVtrckd3uk8cIxUJvFQjGUt6IvxUNJZlsZabg5
MsV8wG1DvoAAR28IItz9OOr3nrKoQzovomm0JyevoA37cfjaIUZGsGeo72Ap3rwsLL4w8TnlfhJ9
d4J0RQsnJLVeP+h+Jrex3wvSyf2vjdcrD4zV6q1to7vzejt+KuvqmfPJlz+9gWWN/pfuC2Tvj99G
ekrMINBO6yqLyrnJ+K9L1YyU0a79MDyMceuczLagP9/57z4X5M2AQbbV4urrrK77tZEahAvTQZgd
kU16bzZIIT+8ihLx72P5lD0zOGa2DQmLeoRbJku3PAVFzUre6GCrMM/f5IE9XHo9K3ABm+qTEfrh
Xs+6f45Vj3W1S0NFfUdsKFjeuN0xaOvoXAAvgtysUNngYZDW8CVJXUYLbeutmdJ9qcwqBBMzqAkW
AMd/qiNj2WPA+C6gbIhsyN7KCsJZXgoFRENTr1G+hcfU835uQAbY4VIw3MXeae/Nf87O7+sHrsbG
SItdhHoJk4jrADBN09fed1etJsdH0zLiCwGzBB6e1UTbBxKvo2YoGB7bZ+K28d8muo4Pl+Qkha4u
Pnw0hj7Ihk0FnXWrM8748ayBb4rbAP3HuWUIs0lVYAXJAAA50bLyWowawRwqybx9mDH/NaHZBDBg
LpZnOUtiPuzHVPKk0SKr/WR21bHmKmAE7e9ZnBvLtibIviENHiWR0+HEDKs76ZfaPkb+fJw383HX
go7sYjcmbEZdo4v0bqqOnlfHBfRGSuPDUPnIHCE2tKXqv3l1/IXZ7nAZjSq37pBqkDIzuoefu9OZ
ILgjKbq4iELZRwVoW8OsjSVzFB9kmNmffbv+uekxvp9LJ39CPFns2qElTXF+S0SQ1VEjHn1+bzL9
1K8f7TzPXfmk+C7sTnPXyPG9haWz/kWfzL9/eJFaVHOtkvtcGXb+nQnZPZrq4aTJpN9ioUkYDFjp
a+nSllWdVHxuO3OKrGKAH2c3Fsjcffp9QJj5CzhrqECdN9xnzA+R5ijcEwrfvTV8op0W43S1wXf6
iiN37RQMadaWuQ0sHWnRlBo5vzc2Drk65rvQm9wH0tAB8eW2vp+QRmF8nmMb64IOnS3OIIf0J8be
+mPV/jjjCZp1nMmn9eL/zsyLx99+prXA20RuBSOxyNWD0Q8/N6j1CBAKrIf50K+Tg24OBXJk3qd6
KeGlPEbuRBsc49C2rwTaaNvIUgPQi655y2IIWJ4at19HgfplLJVPSkoPwbZlTI6Zpt7wk+lHlv2P
LfCsYxP3TO5ZjC3y0anw1Gby3Nl88jlGys9qDfAGKsBz1NbmJksNa5Nobf8cQtqe36Ap2FOa0vUv
DE7F2jfFjhCtSWeYi2GFHc2wbO5tU2e70t0BD5ntf3b7+pmLJnkkI+1R1H5+5wXwUeQQfhqaATui
xgyEW0z4CEv4Nh+van1cuK7eb//8ANb/nzsx1H7a4NpUy7riQyMce7XVFEB8+VoZr2Fuf24VaX0t
G7zAdZu9x/hFlrLm2+OXC1+W+j5kYHhuPQZ3oWfHn5xcXcqkNL4iXaJprBbVY9eVch1G0xPUiocz
u+6ySmsSkPnyXYTd2fRVW+1QAr09zMfmDZnR41/Kixnx91vV41Kc84AB3qZpU1H4e0k4sPBpVJzJ
hy7wBnspEpAoBMdEY/PNtgKwnjDFHvCWOVhaMNEw4EYx7/lQAKZNVBrqMZpGxhZY0tQkLIP8DP8t
b9+i1h3elbz68udfxzx3+PAXprVDPcSKAgrdxzVS7gFkgdCXHHKD+fTQKQtP9fMXlfzcO5vq/WtM
WkWQmVeZtddpGfkIPHjZyzLb5NNgft4kVX/swFL95dO0/p/vijvHAZh8pgbrnw+fJqg4Fc9WejAL
W5Kf5Zn38yb3Fep+BwU2Kp6fxzCAaLs4GwCgTu+bT3S50t4zapqPWL5lrSREmMXg2/Y5yuhsSKU7
anTSz8a0SesR3y358e9qHvs7GXbOeX7v/Bbk79q6H6BFWIPVnTp8C3c+fJgHciD8hyRolk5Slfcx
+ruHNMUEU+gkafsi9xdR5Qv/2DZNcPCG7OJ5FpZDN9yFuK640frqVogiWimJaDZ23cpz5Mloh1ng
DZ1gcwa9EhOSi0iIO8yPtQ8ThaNnmbd56dy7vXn2rBgHU9nYFytsrrVumu8yspAu9RqpgCy1lkn4
tz7sf8fSLoMjIegxTnM/uJe//4IoOLXMiZAuaaJbpHZxbRnhshhL24d2RG4ZpWAyKhdTtCzqY+KM
9dVPgl05+vljmTy2GT1OGYX+uaNvqfltdhaFXz84VV+sG7IUQXQ4+pOcdvGVeWuDu/hS6W2Mjqgm
L6GrHeI6Fg/zpi/lK22c3ILuOAcfGwOaelmMf+kriP8ssFxtaoe62qRlMf+z7rN1E0dL4pUHQc0i
VGXbVZ71oMS1sfPa0GUQnoqH+ZiernpAsw/MfRETxENyySWYQF2Yn8F5i0UdtMrJGBvU08Mo6eNy
wko+58RWsXT34tVQYTFeInwkl1IfvI3Lh9Xf8WmZm8LhLmnag3bokcwfdE1JSVlFzWmNp7G+RIPh
vZUmq05knPEp1Fv/KSPlDqm62BewjhgzYJnxuKmesj62D5YfDCs0Ne1LXUT3faBi1HS7Bzctyuc/
33TcDzMSF8mRDbwTtKVAq0z+zu9fm1bv+zJ2fXGIeihklhgA4+nc3rIEr6FdJbQh4/SlhaLRLS1T
C95ZZiP/dhsFCXYavGfJsszU7q0YcwyGShquc7X0d/xeClxHSn1UmCCxJuJVFA88S0y/Xs7H1LI1
6h/vSYqhOYadGi7rMDQODtjV2FZqiF+N/eS1b+aUUm2ZQ3hGLghI0NHjpaBJd6gSVUHRPlUzfu28
MJa5pjlDGuFU7q2Orf18WAa9sdPyuFzaY4xttRs0lnoWxlvV6veqG8izz6+LkWDsfUJswUdvdU8y
1j7HXgvAIjP5O2mtgrv2n33F1Kbmp/FWdU1zZqHfnJl71OcQTsZd5KikUvxzwsltdWk3acrsOL8V
cJG+R6W3yOsMA2Mo8FpDuvnep9pV79ylkfZg2XjEhF78Slmu3xAg18cxk+LH8Zjj8T/HGy+0FiXC
hvn9rZDGX1Zs4H6nxvO/nkws2HQsq+g9pnmay8z89y8J9wE/ztN2PFjJCyxXbQp41y6WX7xEo6/s
WrS9l1/HG+09CrKectJfN1FlngJpGKfYD8wfGxEg1+xVE0hckSgQ9aYz8xvrYFiKyqtvviFx05je
RJTFzjUmDpzFxjnlTCA/B7LqEBg71VVN7H5fI9lfJfCn30ps8gHRPZ+DmGDezuyDFRLnAbOyUSOq
qcyNCp3lcWiNeOPW1ARd5SjHonW+Me+jfB3QZ6jJYzHtwBJ/VJkYSdvZ/frREeLThpWWvWwrRVDw
Ksa+iFtojtNukSdQ+cLsfv5jUF630M4M7z7wm7s06+W3RjHezSEzgenkuAJj5SV3R6ZgGggOVYuc
fUig5sZxgZbOajXqMvVIsrd21On4N6ifdkY9HIlVqGKbDhJy4B8vOOLoxSogH6LZdTF29kHELxDU
DO7i9ANNffTgCAQ4V6rOTraxnvmspafzUSjI4Pzfu+3p3dzS5Fr6RYs/oMo3RUsIIJ5V7x67a7eg
HlGWGotGdG9Rcs6s/uA6o36LUNPffNK4lopdFet5dz5RBF+ssiuu85HRLJTNwGBqMe/W3C9vLTGd
RYKCoO81VDEIxi6aZaU/NyPJXoyVDx+O0x1+oewedr+Os46X6zgTLw4oUbqcuQJfzeOK84Kv0ia6
Xeb09c1ON85oOuJLrqG8DrxvQZP690Y4JdV52XnusNYFVJkkKsP1EHfDa2MP/3pXEuRLu+38mzHq
LUNVD2tIXvR7GaKbpDzWz2Our5WupAIaxvd0NM3vmlve2sF9ihCq7Rqr6o5mR05VrFrpqk7D7oi2
MERX5AXxEdjTEl89TgQm1l+qpjq5tq48Q6g11qOmdrvAUYvb/A4rcxceCJ2gdrzbGDDntatJWUTw
KuhQFetBr+RPg+aHR0EDep2xutuOrbXOEs/+7uUsW+Lux4t/jswv5vdQf30LR4x1Hklo/b5pm/q+
TpT+PgZBs0gRgC+BpeHmz/3C2Xkl4ClXd9+Dzra4sSNOKNsuX6ki2CljkG/qadmInx8xiRKUh1+7
mSOKQ1wo0cJvZbNCAE9MCeu4Q2G68sG1a3tdV2CXkyiWD55iUCQa7SnV4vpAXaAdZKjjqMMGiMVK
9DuW4pCRjeCdCYx4xM6m3fxS4QrzrUeJuW+LwGdcKIP3mgjVP8YgPW45TsizatV7A4fgfai4J9XK
Ah7vbX6L/Si/mR6+H9r9CbNPducTVduffMduTlrvpYSXt2uDDwUCY8MYqECZPu/KnrQpCILWpm/R
mKvwkMJF3iakG418qDHSyMAOoPmLZF9BBEERJa1jHaPjK9uiW1cpqsYqxZJYj59KgJ9qzVdSJnGx
iaJ2/+P/VyQIJT2e5QvLqAhnKpJkg0RP36uKmZ8kbs4V6UvdU5jaOFSsyvxWNcuhCavv/KK+RmjG
z72OBddx0us4BBXlG4siY8AUOqZp+QrAHkE8fItzq5f9Y9w36/m4kcmG9EAupEqLdnVZDJsBiO0d
Jnod9pYCfy4WmOMbv6RId5RSnPCNHRCF+Ni2UEbOh+ZXaf5SdSkA1g7hmR61xisaruCupZD+pKjx
DXBS8k2AWCsdCdtDFjw0mmzL8JG51RAg2u9V1rLTK7Mvf25qT1n3RoRTte/2auCkJybm1bUyRH9v
IiMS3tEbcv8+6XT7Xpi+c4/V4Z0CoN1HEmd5PRjmMgQgufARX34BwpinrvjCYq2ZEjDlDkslLQnF
C2glAFw90MtOnpOqJVfehK2RK/Y6N+puY7m5SftX3hH1DD0/9/K9Y7OwdgkhvYTSFRdoGZ8DJdqE
HcITPXWJnjHhN9d0Ck5FFe8sVUtOnUxJgCLk5LVo629kmthfrLbYAACCHdNm29rQbA9XtXJ0ZB98
bk1j8gG4FtRCpqlJ4yc3y9etVePK4DyMFiRDFBfrKG4I0KFHHmVQCTvXu879dCcafuy12qAcg6L1
jlaplddQDDwcqsRczbtBWH7LIW+CMyqta1a2j5GtWa+DbvXrkBHXpvQz6xVv1InRd/LgtH1wGVNG
rC68ahp1/desfBkiLf6etRaPAl08U/wwqNLQqwxGku2VQm2wRSCqKX0HXa2oxSEM68CHF+qXRGgZ
9sWLxRp3Z/EwZF3xUAUAuRmIB7v5WB0VzkH49rdgJI6ZMlR7c8t0OM7vjRul3So1gZ/z7vwDfpQt
h9DT7y2z9VDORbDriHmvavpxA+zZxBjsL3HVfm0ciRbSna4d1VUejFwlgTMJ7UtKIC14GPjTlc5n
E5Tj3klL/zSaWQ9aiG5x3Tc7tYDjX6ZmeVXCtrqGnnFt6uGmKZGDAUqIrTKY0ZlxdbHJCVRfpaIq
r8jVGoSjto/+lF1E+uVVih5PlfG1yNeWFgRvYvwCh9h4t/2sXNtNPW4hS3I/GJUUSo44mbpaf6vt
4hhFefoWZThcMsKQFoFFiCPtnqn8ZoNhF4EJIJKdHwfNPevEh0HDEdT5asQHiv8kC5L4xys9K00g
ZKJZVWpinDOts3G4at1nUb+i74B3npwQjFb7eMgd4Pmgh7dtQAx4j+YgraPP+sRhgI7p32nZFk8V
NxInN6+ZHtXvTm4R+sFy5bGihbrKxy8uw9RN5bbFjfiv6Ga/oMApbvOB1hMsQuoMUfh0bD6hyBH/
IbrYzbwbtWl50zvzjrU0/0yXuC7PebWco9HX+mvP6GVn47Vc5W1pvmlagFwxQvQ7Ns2J8Ktwoadp
cW/yPL0bbEVFZgOx1DQDjAFDQAgtLk03S9xHOfJrBEW5T0w+AUsdQSe24pj0AMKiaQOVsgPk8NJM
zMB5Q1tzTWMwi2JxjXkeXcMqi1e9i1/71zGZ8/1gNAS9OjIPSZwkR0ooHfdb4T458fglM+zmGyrW
Bc/ahpUMyXGj0QdXv3GUZa2yzPmlj5QCgM1dx7Xphl5yoPlLzaiCKMTtx9UGwQb+ZtjQrw8ozsGM
75vOmlTMarDrPfIuayNSgXAWFuJZ82vl5O134zWJM/O7l4hP9IPyF0zEDYwmv7iYoSa2DlyyhT7l
7PSh2j70HrFVRVOLxdyyGKdj5rDILS94mHfUqs3ANxavWTiGqzFKkZpPm8Jv1EsPf2TayUdbPTck
i+ld029S5JJ7sjPHoyv8aK1FQfyAXAkHeyZC0LxAaBUDI+MAwySrBu9r4cffc8kfawyatR0VxvIR
Rspl0en9Zt7NCnLKM3eoSKnRyqei7p11T2rBqu2C6inns9gGNVq3+azT687G6FpuAAo46jBx413p
m/qJBaG5KuLEe0hSVKM8fJM36cUvyBeaQxrn1jKjoOR2nhU8yZ2Okj6h9HM15TkcipPhDcmX2oRz
YzGAvDWjctdpwF/1NHCPhvQmVUtLXiNBS84RaduEQqNkxbfQcu9F1cU1R/k2ltoJsueTizHkBOGE
0YvdiWdVj+S28HUMvwME6RYb+iHzjP7O9KP+0hZBdnFHQ0WwYgzvv04kXp1dLPw/wAo5EffWf37i
1wmnbbpLqBs/f6KiWbxVizjkDtR4l6ivtRXLg444ROFd+tYkxpyw2foQ6qSN55F3EYYu14PZMkjF
qHDU/a6/I4iW58bQj9vWstRlHFDtmFJstUnvJ+24Os6v5k3YvTLnusQ99YqTTtMRmakpLu2huBgp
RRGzgXs7yuylqg/BKtG97DhvBm383ytgNXA1x3GlNYZ4Zn7AQOlFuDwobDM7u7IBCFMGw97VuGZy
fBDO5IhgGi7P0qJ7iPzppE01aUlptGAkg3pzKli7CS8SjS2Ro9MuKmTGTnBiAPnyZk1CxBZVUW7s
Kgg2jRWB+OzsQuytMgcqaaPowuEEol44sLoZPulIRVIDXi6bjC5r5PftgXbfz0OJ17inRBLq1Gu4
Gemlrgs3S+/SyhQr3QidQ6tDX72r/JLtfCAzR3NnTo5hWVv3mt0Ei3YYyq8gWoUl9a2JDOwQ24Sx
+WL4rhTBk6nFxas7LWwKc7AumVn04KiabBdR0G3yrjlivZTHqo5+bmx13JA76u3jf447iLKBNA0g
l98GLZPfgoEkqZa+6M4qR37h02rZCHtr1Y6I2OYVdO4OyUHA5YM24ygnBG5eriYbfCji9OFViHXk
1BMxuVJsvd37KGUOQR393CSh4R6iwEB3FsdA/2HIJ0slI7csVEsX+Q2AXY3OzstYm1+ka2ff/XRF
l9+bppL1cxiO9Wuh2s5C60L13ilSfSMVo94X8oKxuTv1k8FWkSpDfAX+SZ/ZuQoJLAvO85nAVOKd
4mUPtlvZO3zUTz/0DoNG991FOzDrl4t/dueztt+JpctMcPNrd37zr5+dz86F34efVZxRUtLbh2Tq
lkRuPj5CDay3nu46i3lXtRlTwIz9PO8Vkageaucxd6bkQdZiF2u0zL0jS8BtRVu9dSq4GFGAkI/x
C18pat/n42Gjw+ftk5YL263eHFqHNEqTxAi2RQaxqs/Jfq5K/1KjcCS8rcpXjE5Yq+nKInMGWPtx
4bT3A89IRjqhy4Olb++tuIS5H4lhb4TAXGHgdeekMbLzqNjlIrNC55Mk4HAYrOZaGsk+YvJ7dHoR
L0O/jN+zhhQRLT5VI94y2WnKqRBNezRju11ooxSHWJQpyNRCE4d5M04HmXlv07ju8YMAB5ciS1ko
90wMXL4hRQOEvakN564QoO61aFhknpdsgqRwEY7XCT7uQVd23HmMK6w07dqvejNqX0yXgaPMI8Iw
p11yhq1VROVIBeZMCIDEP1oRpGNd9x+UJnLIa8ntu1yk3RsmePJ4k8w4Sr+FKVj29dIq3OLkaeAv
ayF3GnZQoJZxAlw7t+Gpc7e5xhOmx45duWMKc+da4DAbmVlHxau4BvreIaWs6Z5YinyP82++13Fr
srtgN4+Fpaa7sPaKiepsP2sD4SxqQCQBSndk22UMaV4ZXkIb70lO1N7BC0FQWpZxH/mOszZ1uHxZ
Do1Bq8OvvgmaIwmRuDR9YmJS7W5Rqvc38MrDLWisjnafRAksRMq43AXpqLhbJWxAb8jqGVYqoTb/
zyslFPWPs2Ba6FDH2fP8NwjL4XMDCXWPEpdRVk9+jw6AeKNFRXaGf5uefasA/lGE0dJJSd9ALkK/
u3BjUu3MwT+nFBYgs1jUBNOuCQM9dGR6otdyQZ6d7X2BJHTe5HbhnJtS01EZZcj5BVPjih0JigW3
WodB0ieTugnj6pRbubpVxq3Vk/zexZIKfKpn1Bigfm2reFx6w2FIY8c3g5FETDb6SaQSgq+vWgqe
lxSvon5tOn2VoDUlesMckB3lYlpN3gTkl2KRds4ba3KCCNu4pwazukNvDDWrbBU/wbTr8s/BSZHS
2J/381GHr+b4CHbGMgEeUQABqLTgseyFRVTgs2QJC099mNhuvqTPgvVDYRZ7nOXxtEcp/TKNdcWk
oJ+PZb1t7kCbMifBh5O9sQB3P2tK8y0vrO6BYlfZamHgsxCK7eehEEfRmcQcVIzbGBIVFMt5vxeJ
ikkgVM84Jsil/my4MXO7aaPynPnxiqjkmhvN8GAzvjzAEQaXjZoFSmsIn4xXY17+fDUfyzz7rRPw
e2dTUl7SqSqxiBJdUI2PYPlZXe6D0n4rurBFKNa09/OroSQWUHOi46/jURhgSkbw0zk8gtSw83Zd
VZK7lZn+KR+J54q8nde/5EUuN24eaI+jbtWbnDi65bzb9KlxAEBZ3M1Na/B+uKkEz+wgK5Y8oJpt
2Njaad4kSuysXL2x7qBy6T+OtRVJQH5hQCeZfUpWrP0wMIV9BeEnwRdRRddOAVKeDmhjpodqmHlq
AzX/f8PxRFYjgEPe08SBThi0bl4RoR+tOtHOVuZ1D57Jt0/p0vzRSDymZIZXYjp0nAc3qfbYNpzX
wajGzTBpHnXvkAdKcRyj7kRHndylWJpE/0ztIjHeNzIkN1kGa5ZU1rbK+D9ZMi1WaeRFBwd13VKo
bYnI2i6vYpFpSnYljJU1Mh2ApSgViW0Owm2byRHrVGmv7Vwpj6Rd4oXMXHmVlXJ1KkmL2A+eR1Qj
KMvksI1EOtx7cLF6xzJPNNvp8Y2fPPda4iV6r0iEZWWIoEZP1ezmQLBBAH20C8W8/thoer2btNV3
v461Meuo0sjipe4W4sf7QleBWk2Zsp6PBYY9bqjU8P1EOsr/iKHdvlCz2lmlk/7fNe1gaZayWUf6
UGJEq+sba7d4p5VmvGEcOz6RuPHkSb37ogTxOxQf+xFA1P8Rdl5bciJb130ixsCb2/Sm0paVbhhV
khrvIQh4+n+C+j/dqv6GdMMpyDzqTBKCiL3XmmvcRm6tIa3TMRCOJFJJXfSrvnOMrebJ4Jn7U93E
PvBfs0gDGIlZvge+++TxLDmBxiBzo0PnyEP4jNzZJta3UI5Og5KGWfEDcj/lC+L3Aex2kO0DIDl7
ZfrdhQoJw2yafDfr6muhHcoW4EiV6lCQfeclHcwIaY5vXgQx65e4GdwVONDuTIkbTdOINZb+DmtQ
Bpp1hR76Usq6vQepoW4bk9yaDA0pXdkluVMUzayBt5Zt/a1Pmu4I7Du4GC42CdmLR35anxWwqf7c
peVI8Galv6VVDkGHYh0pv8mr0ChqQZjyTnahNOpqJEFr4edatfF7DjY1eTelRC9oSzIWIzJiWR2W
xrMhbLHKTXh53NJrGGD9Le+QtUbw8269Ifa+IeuHGlP3U5Gar04p4vO853eRsihkjPMs1NrXFIYl
FRMag3kyBdTZ7g+z1B5dNedepF25Seg71iYrddVG+k32ybZwivTVifyOZWZsMiywOxZNsUUZ5azh
faWsvSl42zB6ER0aa0sO9WuUgkdPoo+Gtt+qKrXx2OZldtMGKDxOqYUfo4jf8cVM7T27X1Sm7a/I
QTH3UKzstyTjqcsMI1RVbzchefHAmcNTERm3xidW3qyT+zxcmS5V9LYT8qH24a/nVokOACplXBnv
ZW+H6zz0OtiaZNqmQtEY+cXwEVTuyaGI8JI35Fcgm8p2ug0TTJqu3AJb2M0WQ2tAqBEmUFA8m95k
bITX2mOJWvBFIxhjYu3E/W4wVegQLvL3sjhpdlZtEez+Ne/Nm9gfitM/uyMsnqEKdrEpano5LnLR
xBLOJY3yepkFfbOJddu5zMfmja/LtRkYEW19jmMULOM7Uvf65lBKggmgvsSJRZcxI75u3o1MGpWO
cjAVi87J2JcF9WUQU0FPGY2bZiwWkoAKWldjsMNH8OQKzXqxkinlyCi8fUk4+0viQVqtkvZkEoew
71y7ORalhrk9BwYLPTdrt4MY5C2tKJSjr3ycN0plmpQWEhQdHk0FjbLICkHNZSD+9kkhRPCJgQUN
UvRY4X1aurmugnJiRF3rtQnEJrHUfR9S4xj7VLuOLqEzahxYX2JDniQaRMJkLqJBPoqElqfptMmn
VA891lbMa90zHVVr5WAFWLWRmSdronTPbizNmzFZBUZFbm01q3aCgh/czSGm42NYG6Gm7T3ryM1k
Fr72mrCj4JPwRfr04HjEgytgSib7o7mqDVns593SISJwHNXdIN1kaUaCYhLSBiptzENTFXaxNlja
v3YbL9T3ep0bz/Ob51fn3WGatHrHFrdluJIyso+e2mMkrcKDj/3/mI0EDreieAsmCZLaOTwVGyKa
p70iL92NnbTVKh8xKTLSu6TeB3+/atSRu2GBVa3mNwsrSXZB5cXwvIbm2oJtvFoqaRcxC7m1iynP
W7iMKg+q4h7mV2PYCYSN4YFk7UOpOzFzSkwT+yecBL+mgxCsROdymHc9w4+vcSaXwyQEJp6queuj
B3FXJXA5iu1b3dTRGcVIeOGx+maGRfqiTMmVRQpKKo+09KUzx+hYdgGR7NOrTeFW+2bKsk7TiEpL
E0fkfPfyRA2qOUCkBxZMFsm8ca2ecMIo6U74pICYcb4h23t4eqa/Io5RvuKv6dWhhYGZtGXy3PfJ
tyBlYAxFhtQkq+JrS5byduJ6H/rSTE9BNJj0+X37EeoFHdVkiLe90ncr6pykZSp8xiNjrHP0K52h
nYfcthelscE9Lb8aYi3qNH+n5U2q9NCn+4A5F5AqghEgQ7n7IY/hLk1XhT7t9tPufFV4jLDMUfSb
ZSn9qTb7H11ZDtvCLsmcmA455OtthmEgwM8InHMfEJ5jRHDthn6C884Hm+mVHGC7lxRnI9Ptc439
KWE+T5aAEd2ViEbX3PejjtMwyU0tOKihfJB0flaSUvqz03QsAuz3TlUsaDM0ZwIszDe1MN+7PjZ2
teasnABiohyZrw3z1KrTGpTI0fiU01i/tlQaXHhrh4pqGddaFH0VaL8WiRF5Vy+srXNWAUudXwjA
BWHPSr5jJ+FCg5BBjTdZAvkOdwbqiFudR3KXcpWuhNSqc9RyNsHK6a+u3j3LqWrjjty6qiU/QoSW
RG5lyR1wSYcJF1xObAzvVh+4x94k2iSIW4xDI626edOlKmb7ksZhK7ONCFErD7GrLEbPLb8jZh4B
o341YM6Tv1QdQ68oqWkzNT/SibFZB9fKFr0BKtCsDG9OlgnGo8JeFL5Mv1qRoxM8SLZ2MQHWBhfA
Q5sE2deuLQbCoJTv8J/jdZy31V2nKHzK6DB6VGjTpUfBcNO5MFzD6dWmC6s7ReoIS4FuHCDOebcu
JLpR1u9RatkPRiv+3sC1QRruSWqXrhddXMfZ/WOqwqmgLl2n1ZZ0EqGWxSqXSqGIzT9/5TbFMPxu
xsrQtOGcFfVwJo1qOGuV+FGmXbGlRD4+NKXPQ0ZaU79TadMjjfadmeCebcVgHDTu/kcB03GXOaO2
HKddosXFXanfSkOfxP8l2X5qedRpRz8MUZpuUNB/d7JEXkOa1D3LwS+y7EHdJKq10WTjfBHAXLnX
m5ckQ+MW5167MqbjfWO/JxhC914ZdK8QnhuM1X1zCeaNWsknfHSTOSHOtFNtF/4BD2O+qqa5BtzZ
bKF4ChFXZuJcA1mCBXXatTfPTF2AfUvKIs2FRTWqajoLO633jEMp1WBjV0WKiJaVlJ2a0blso/jc
0tk6z7uE8uWrXI/LFa2Gcim0Ojs7VhushTRJj0Fv+2TrykU4sjjmbUNQMSafb6ZZJkTijM3FlT0F
64EATdUen7xIM59rK463tZD5nv5Tea8DA6S4p/Xf+iDfh5VW4z9i7SMD3Jm57oVX4YTkCoJtIjGR
FWUeJO/8EhqN4OoPNnLrkx9sknMZqoUn1LZxpUGa/lXO1ddJFPl9JI8I5rt1mkt5hqwbI6yvRvdB
9TSS7zIJBMft/7Wpg8zcuHjftdSkp+wIkSwTjP0rbVJTZCCaqWyR6khtrbhQzcTq1lfZt4KQJ81v
ED55AfAUHdiyNhhT0q2TkpGmyReMZkyBwrS9SlOFw934/ckyxmofTLJ6aebxa9/nD8aYhd8otpDN
23UDbaw2P1DnjrgYdfnWW9l2fkditRM02q+vUcO1PlV41lR1w69pigVWNYJvidJTFZsUoBTzsz85
ET+ZuKeTa9k8aBwTD/d/VdwRYVaNVzUSUQrfspWOtfynu6tEI8HlJunaztAffnrUJAN7ltKsnmTd
nR26B7fulIUwhf6sIwf4veCTj/AfMZ+h8stDTnNMV/PcSen9L/+VnXF9RWMnMImRqmUb/nHehMQ+
/vzrn2MQo3nK/ajcId/PcKdoKtWYsvL2o0ujfqIhzMfnTZCRDenx0N86CNWqISIm0jlkaMnfSWoL
13XoyyMG4eaqF5MGqJPaBw9vhF2F/+J3CFZcAz+HV4K+CFP9Lc6ifhVOOVLlRBYYTX9qmacabFDg
A/lMGyh0a90qslgJhSA9kRvGJiBwjJiO0j5HqjR3iK7bve0L/4SFol57VSietCinYud65UdteVsi
tWoQ6dBotdbpsUeiHa2bx1pR3e/d0NGHA8vxhLCQpawBnpT+3Ls6yGZZmE3xBJomufqWsgvGtHwa
U6t46kMBuCuwLvOhOuIfBUDn7OYX0Rn528iAATW/mstOnhOIOPOLibC8PcnmI11wP6XPNsaXbJW0
Y3aZD4Rm8fdfMvdwjPqCyZiqL0hTFkw9OgKD+5CQ6FTJrjNUrGdN+RBG2n5IQHTPh+YXCTx4V0fL
OM2Cv5HWDtS/8MtcGUx6WquaFZ/nPU8hprl2GAx/7npIBuVEU0nVYJuFY02KovCWkXS+tVmo7pmd
QHEL3fhaVymhkKJ5+ueQGWbxNVQRZusN+s8q7YFn9+QEJx2c2c6MzS+2430UY558A3VBGKtp/EUv
dxnDH+HiIj81GMCaqPBWwHCMP5iJAv2pog904Ki1Ys94G0hw5RFfaM9+bAMQ1jrrjjP2Ua9iopUp
gh7AQ5s38E78stxzH77RvgAVWPeVq2PXscKzP228QoTnQmLhTlN5VIlSPHmE0iudiw897uKnNPKH
R6NbgSCNn+bKZ2/BrRMQFI4/jzlk33jUNtx0CmuTk+SnEPLsT2rvNE2cNysqzorTyx+GQVRqPOhf
EsWNVnov4QhaksU265Ytdonq3ueyoN/bkJdTpG92KMuV7BtlP+86abLx4C6iSJXtJfBZHM7H08jW
Nth/3I3laOmbnyqIyxiY3Vx968EELow2UZ6QbxWrqO/Hm9/yTLJR96CCJKC7hbz3ByPJJ9Mvw6Oh
Ojx7TFM1GIc+e5EhBbOa1ignW1zLjzY19o1ujTgvMgeCiJDlPe4FAYtO+KfH3uwn/lXFzH/RRsIM
/gurxGd/jSSiNYu9eEBp6HvnRjN/xJlLqmmTDcwU/ooDX+5lV0FQBZ5/qZJ6rZIhcaOa2+9/Pwhr
n8+CpsIlAqukgrtxvBkR+u8xOKLULzylw1mQgu32xtxFcmDDfM9DVtLTRpSksYqS+Co79lUkI8kX
dyIAaqNaP4rA/t4ea9LdRfLgTBsgen/4jKDQPj0o+JA25BVdRevsuLh1f31QCC8DUQWLkHm+2W9l
aHuUDUYDJQhNLI9pGsznqL6h7R9WmReNjxEeWuaPhvLsV569MBX3qhlCe0Lbu0vJL/tL873DCJbh
q12zHCfswr1Wft5hxidtQfOR2RtOrh7M5C9j3pk2oZwowUYTnBQfyq+uyxcpR3H1E6j+WUCSY6Xd
Sc8dtkEiC+r4fbSwSurGMuuLTatUyRbCpfFKlu57Y+zjBo1w5hFqCqqLGce08ZGfbgk346FbZ+R/
FLVebQlXgxAMlPnqTA3FQif+slC6d9NAq9A1eG91NNEXhDQJ5VxDbvIMFgsaE281ZiMlp0I4p16F
ezf0HTJi3Ds7pVEuxCwrN5OHwA3d1dVrvejNisd+NxKyxxjhpnsJuW8FxJiWe2CJS5Y2yrUswx8Q
k7QvYU2d0a/94QBeLX2NOtK2Gd+/5KGrbrus+066cw7ATZCQhTJIObvVWfEskNzCjYiORPW1gE6S
nKpiZHHVKdodFCjZKbVMT/MLatWPPXEjbrxj5g/CLR7W8EZpaqX/+ysI5d/Hpr+cpq2vOcrVVb6X
PM1/dLqQ1MPt4jGr83iLDLU8tEC6znDKaFI0MZoJhAIrCNWESk4WZlOQLlaTo0ZUgJU96GT5vJVP
uS3qt9gFWaGoOb6PGlSzyBMYr077Da9w98MuR8xOovkIgCEtldAJb24+voYFoD57ahUZMotelZyJ
BzWUD2KQqY7RerqaJDyBRO/Co++E4rElWoH1fv3gKJDfbBd/cwVWYydU0np0q/YulVt5y9Ep+zXq
yOJmqZ3xSHbXBmGVeMVbFe01BCAXLffri8oCRHapfw3M3r+C3H9AQuHvZjyI8z9QSKxP5FzfLBbT
skM8zsIns+t92tWltp1lUW4r0QPr9S5qHGjkUQOHjM3Ym/W/Nv8cy0sio7UCNnUCIgQIR3KjJwZF
XqOQUAa2fvm569EoCxUZnpo1qRhiPyvRvKlt4gx2BsrQ/gHZtFlZhdVcmmlVZUx/5ZpzM71pTRSI
996Q9vsACj/Oqg9pV84qtXwVAoennn1CW0Tm8a/XGoQf4VdfamhkItCYYwAQwjmAB8c28lPi1UWI
wF2lLaZ72lNZI2BEA0D3u6Rn7Zhht1c0DaWNoXwVNQqShlLCmXUEavM2CjaiabqXJnOea6+NT2Ee
OEvT7NRHb/huOHZHa6C3QXmn4WOCvXXrCcRbuUyGbZjWNdnW/UFhnbmL/Za+ZybEU903pAwTcL/o
+jbeNojLOZPEO7gFBDYQXTTqi/ZoNP2zNibupq/0BtbgR+LE4cWo2+E6TIQ+BHVqb5TXzBnCpVty
ovDRMp0D6d43MnjQNC2+sG6PL+nA4FW3xS0a+3BlyajbRRKp1f/AaDMd7Z/dqiTEYCSw+tASrH0W
cL3OhDEyQ2Fu4UoWcvPxIq/+8mtrk2WjtsLmIXZxaakvnQONsXXwhtuNf867Ua7ylKxHAHfjKpl4
x0YBLSgbXGM5NHSnKhZ4VwiBCoZwi3mziglk8vQ3qa8/1rMr8P/viUY3nkUxKVekOA044qq1VVnK
glCL4lyasb1zhVpssOzE5Ctyix3zkhTithd3qBaGEX9xq6Z+mjd+fcqhRz9arlI9DQhd7BoaFdEw
POukCqzM60JS5qe/mOizEUJdj6BAgs5UEdD6ycGIsmYRQ/Y6UKKP11BF4lOVqSZVrka8U+V4ELFu
PgNpDPeNC/Q1jGjbNa3iLZCVWahXWWuuIXM2uyGgsBuErnLpu97ZDbo67niAVVc1mAj6IkXRV1bB
1iqhKOep6W1lE5WPUOOGU+ok93mvk/aNkwDzz9eGR9sftzwpjdeIX2PTVOMLbH0SqKWmfWngPS4y
Kb1Dmzj2KhvJDFHyAQZo1ROa1jxNuOcHhQt8LXXYNTGPqlOihHSsZMqc3DZ+9jjm9kYoRupxE965
7RmwF7SEi4VpDRQ61eSeZUP3oRbGh1fqzVcl8iFkIbbDET5OUFEs76wYSQ2NNeMp17Alj7AWHpEw
6itCwRdervabQPTD2e/YjEaC1WKMmkWj8/zmpjaBTA8EvWJV0BxYQk6R1ydLzx/TsRp38egQyBGc
dKs1nq1AvUFI7H5aa82qik9GHTwlplXc1D5XnqGzL5PHnlzh97S1FOJMpNy3kCcI1moeVMNEd2T/
QN/onUrgE2Az8ZtcUqU51wjeyMPxXwggiA+zbFrajrkBl0w/chJQG6Y4oCW6gX8Pdm2F3z4bO3lX
vS/p6Hl3mxnPzqmddGvEnf/CNPXIiYs2od9YG1JY5cqi3bthKajfUU/pd1PcsqDUbu50xDJTdG4t
sUKVGu6q2HxGW7at9dI/z/4TvGs1ERDRd6UzYaQyD54/Ytt07UEf3DuW061Cr+5Lncka906a7PSM
mhSdpzsdBDpCqGwmtEL8IMwkPpRWn5NjrqyHFtUod58yKc0XkdMaJy3jByCmPpx8eYqK2FJURbCb
yVH+KF8DLc8PNqbD6+Q8BA6GZ7gp0W+E2mYMeyzG02b+Kx1FsrVAQtMmoh6eWrK/Cx5OexGHGB/8
yFoZVBSXqobHolYxmFYDZRd2qKYqK49EkbUd5FNOY2tvaDawhHVZ7i+dYV2UtXYHgIcPvENnnzU7
syKZzVMRzEMPTp80lEQb+GfmMkfdtxFpQwMMETLEWSdbiYFSPfNXB0uyKlcpxrubUgWoA4vEOUcy
Lbcl9juSVIxq6TDVIot8FHh9e3EaE8teR06JmdwgzbQMRvWLI8xH386eW7LZ36R+Y0RpTsJiqGQx
r20UDJ4byvXWC8opIkAsZ01yZ/NBsG2zILSPfxmG8Fonueq9KS9u0wdfW5p/6EC1v1Bet3dS3MNl
5qj+Ow8fRqKoOJmR7qzagXfxM4IXSRleDeapSkkWa9yj4MxrcXNB3DVhWNypLE8mEP+b7ST+ed40
1RAuUL8QdzSU2TbHxXmgEkyFLeyz9Vj5wYvvxwRQEpx2aZqJz2vK8EGZNklT/L3RvPRax2V5S2p7
XNhIpC/w9oezhZZigUjH+zr5AxesxvRbDPLnQaQGibgx2jL0EcZWYIZ6RGvcLEa9bbgN6UgaYe3s
G+806DGpSaXhrMORGKd5V8fPcdJCwp5gl1qMUuoznYcSb3pnPeVhjTjFovKbxLWx78sb40d3LkXd
sHTTp4I810yBROqrglAI3oRTnY12LG6eVH+AuUy+ehWVgUxCG3XLFrqA2r+d9aAe3iLGi6Me1+qS
tlRwklYll2OpwZAxYXqLyU1ftf3HWDDDmzSddw0c02KsWvd7fKfVnPwAS4zuysrsuwPAHhUg8dvN
KOSKdq/+pCVyxNWm4e2pYwOXqatdC6XezS/OGxuldcAS+u5Ob1BS71rJCl9HnPCgpySIEfyjViYE
0fTknfZKNSZFV1pT13t6tE1s3s5X3oYcHMofFq6f7eLTmpDyJktoltEaZc5f14SWacUGHR5vz1wn
3obSPYHkgvgSM4hQK+u3DULGHY1SBJlMaXsrunU6HAJP6vVKIUNiq6DZxmdNPNj0Vz+I+P77z2h8
otR702e0Td1xbN3UiVGcXv9XgVN0gZOURoN6cVCqfeqwUEV0Wz8aWQ78TddWmOIRCUN1XNYTjqtz
aYMbCZiZZnSRUHnOya35ZkqWu6exgeWSU+baScJbTwIy/BFoCrlbYXqiCHwPzPTdYlrwYho1erhG
tCctal/zrPb3GAtt4tVs8hjyTL39/nvOpZJ/1zP4nvwAnsUv4lBx/kzedZTS9EqD2EEuTQQLJBJ4
Ps+NyPED7BTp3tGj4bXKOu8gMQEsi5GAWy/w/PwhpCWyLDVVYV3inBxileOlVztk76ioyZ0sXwqs
pAcFn80kS3wV8AhOQWVkT3VDsyn2TIUQS3ZRlaV04xCYzbtW0wb3NMB0anpyGZdRvXEtnzQmQ0GE
Y1rQMT2FTue8+eeVssqCByeKX0IHXQk8E3v3+1P1n9LPdKqoEFLNgKXuap9BmBG9CtuwFHfvyXqh
RIl51hr1C0ZJHGO0Bd+lutDJNFNO9jDlhghWyoFV/4nD9wlWwYVpmfAqLC54SlDGZ3xvhhxBT4vC
2uPTvjJDDKA0yQ2BAkcBj2MX0DVemKW45ol4z3CM/MHI/99717EtmHua5oACNaxPuJ+QcBTTsgQu
82HUj6g0g50lNUGgU+OfpK8geDTl+x/O/H+/M+x76BKGZfDN6Y38ejPil2+MMFHsQ+BV/c4N0pzp
k74lJNp6HAsNu1kdrKhpactZwMdETP/DaZ8hi7/eJw6qJoYCz2TSDiny00eQtpZZtVSJliC7zU3L
R9cbhxVrAX3DRy4eS0kghNV2u6oz7T1iE6CIqaHtXNodO54/0XWAELckXVb5InANeUWg/FCD8cD0
oXksrCEgQKXMEDDCfx7C4sw0l3Y+vPGlQYNvqxVMmr0sHPZhaaiIJqiqdgHisBHhKLVkpmL1aDV7
qQ/qS2YAQxvjND6VZ4VhazMvPdseDoGqJuEypCB2SzqXaVyp/lSL07UzKMPRePn9j/efKqXGvQLA
3bBUz/GszycuBF5AnMHYHWoM2htkBfFJqKq7szVW4V4DtwIbsZB28oeR7b+3K/epTlnaoljMzfqZ
ZdMoKurLOmkPYxBso1lq1AdPrdHEi6btvI2feyqa2gWqW8cp9BXTE/NVkHD2+++vTRfnL1cORTkY
SqaukXvCx5laaf96kjgpxnndqLyDribNIrcSb2+Zgt6HZ3uvnkWIJnotdTNOP3dv+C88B8RusFj/
RkzVLpRCU+SVJnOy3JLn33+4z6EmDGaaZdHJ0yghkx3w+XZWpCyCLgUaUUfe2qiUVx7Y2TkfkugZ
KSWiRfj8x3k3kWW4qtE3DO0F7Fr3ZLbVtp+4BqoZnM3e7nlIKxH59EZ5yVRNwoNgjUrMoXEzKeAt
qeaqH67bUw9AH+e27uNccbJ61dzEio1wYoJvZlRtDkMUPv/+i+oTueiXXwHqN7H2U4QLbQPvMxab
mDfFMyPq8mkAo9D39eo2OIQmU+0n79yVKyMe8q/1g6XGBvXnLAsvDVl/GErzc19VQD9Et1IL4PNZ
m4mjTNJ06QaSGrvqDI+yX3pJnj4SDV79IT2BZK7/fnIiZ+g2OLgeTOfTiFuaokGmVBeHtOy/mXUT
flGngip4oNeY2c8icFggj+h2UgSIz0Wmumut0LyHuUXngdJvfN39w039OU3EI59suq+4r+Hkqvzx
60XthUwpmtguD1qPCM4smZdB+V67UzZw3lRE2pCmuqFj799KKzCOaGTu+OvG15Q1+xLffPuHSSUn
4/N50khKs6cfeBIlGJ+BylEVxn6Ymz74A2RHWdNsRlVtt4jGh7caqYdwouI+WGp/1QdWR9Ph3KSM
N7+rMM3hDUnOtR+74p5aQYSGmXFVT1LUJMO6bLvkOQ21+NmSQDg1O70zxibPIZG6hH8qZ65gIOiU
03dBozSneSMN+0N0sbHtE4NLPo5qlWn59DIlOgIkCoKg3XJsf777n/8f7dT2BGWQpxxEYaBka9Vt
FggUK/nTulJElrNlxOkATmFime0sqChAUlFf4RtXh1nNnk7OYH7I84jn52F+NDoFVdi+BnHJ278j
2r5KaaSvpRiJAgRw08eypPoyFIsZzDRiQFwSy2Q/9G5KHGWq3md+E/w7qDro25aZGcZHHCLZYkxb
cLFYTa5FYNfXAovBLpiL2F5XXwlk8s6lo6rRKcuSZNvb01LPH9OHHBPEY9aTRRuWlreiJus9eq5w
zihlTvOL86bGZYJ8LzrPe0qTNeu4ZImlgVVbVPVkADTU4iUIeMjaZjfuW7srX/QoIoiFidsRZ2T5
kmnxj9qTUNa94RtKP/ukt6T0wFV5L/GsrEab+KUu7/pbEvrrVrW2pd6/cPEG6JrM4DRv0E17u1Ax
5KrsLfU8b4JIUK9O9BebjvJ+PpQCyDxp8X1m0jL5hi+E6m6tYoAAEcPGo0qYuP54nvdMpLsH10Xu
Aa1f4ts2k7sQ7VufNs4T58Tdku6S7cjGzo6OntoNgW32yWrzSWymlKcQt9kwgeP6adP0avog6zp/
UAi3fwDK6S1pKIXv9P8uHkiTJyZy5UFxRbYmhyV8N0I4Q3EKxKEnR7NROQ+eG8VLxRbRW2wO3oqC
pb8LHXYDBD4MV8M9HBlGKRbDAjXiZcbZWFAOk886MKMyk/mDVnQZ1CIUZRia7C2QMG6pSWXm6am+
KcKBZNxcpMugmprQuqs8RSXCizpKEZ5Pu2PrApLsMmWJHGQT2uF5KCHvL3T/wgCT/1XAfm96s3yz
EdIsOeP9TTaVtRklxtHMrC1OWJ080KbWj1D+qM4Y/oOuEmgkYWlc0K6vO5F/wcAzxWAGxUFWLihW
VTwwaeGeobZy6BrrqzEY97nwreR59JCUMAGqLtNehKP0u8qR5AfXA+5uZlTzxo5y8zS4g3GS+HI3
xjbCO6QstBp+i183pzCznKviGKjD/AqRGqTxWevSpAP+ObeyzlGv+w916xPbrRn1FrcGPKeJtaSp
aUHeGeKnmb80H5s3VQOMd8Cpt66N6slx/fClbqNrAEHgvRSVXFRKYT8bKqnnXhXFt9ROSUMP+M/w
kUleLoAVdF7nPeiwc+3aJ5mIlYY4OZ11UESU3DtLJ7mxIe2QKIBlA6ppiztKeYk6g/IahIiHtkz/
6rOYdOAiS846ultmBmz8RARre0B704SSddJ8cH4P1129ZZmbLRzPLDdAldUdS0Fnkat5/xQm9gYM
dWecOgcTZdmMa9tonXQVZHFF+CQbSmsU0seUhHS9HwAUwZVL7ENjlSl1PD/x15MrahHDCqWKT/ce
Aon8exNOu/MxUv7AXQ1usupzmrV2qXyFn4qGjUBmQGXjeK4IBlzML6hj+xeWeecGpB8j9Jh6y9KS
9UuU0oB3FZSNSpoHm7j0gSFPWiddKMa203udBwT5Lx1qtG08GKQpDwH2w8KnEOI4D/Cpk2HBsD5V
OrFmZr6GLjE0ByqrVL5ax/xIDE2/pJ10F7UTyXsconfCGd4dZJEAOUm9PzxVP0cuMD80kFeQ/kaN
QOV/Py17DKKL9La2q6Nr5bgoUGaQRQurBoNZObxCnd1PhdCPYdJiqTl293aIc7ShLYqXsB2/lngv
hyHwdoMWuxuXgsrOL/BYzlWoeddIcVg1UdqvEFXJHRPJzfxsytD2L/jR/OvvZ4L/x7rA1LEcEDOk
GaaN0u7XqQtNYAw+OlAj5DXuZm6COoULhksJV43gykM7XgLq1LdpX26iBtIygpj6wSjwGfz+s8xq
kV9mpRorStYFKn1rG9Lsp0pYl4EdGjNXP1hM845MD6gRkkhzCtMifR4Cf52Cen1Lukru4KzRJBe4
5FHOUdDNdALEFeSmX838Xvg5bZWApX8i2oFICTZGFVR4fIEE1BXhhO20cR36HuVMEz3qVukfHXcc
FgoSxh06y5L04ETdz8ArrbK418Bd47Lfj7TGUKsqxmtNgMlGgc64zT0jOoDr1aI/XXP/x1mBt8t6
0VGR+LD9dNEN1H5RfHTBUdO7DBeyXa+hSAIG1zX3Dbe+12XjG1eXy2hN3IiPYuvNIdCdNpHWnmK3
Cp+TuMNrxXFqbeUuTgFujDRv3spmYjLTw+giv9yAXIb1OBTqqWfO5IsyjJcF4cmHTJq0npvIvAUK
b4GeFm2HJtKWP98DT0VbVb5urNu4jBEL5tg1RJxegBanF6h2B75Cc5wPzRtwq5DUW+pGIuERmHIJ
bqK07E6jRwhRj0Lvlo5YL3EPFs+OXQN2aDPnC9lIb7Zf+d+dMV8DbYc3bqjXJgCG45rjVMjeh0US
PngTE2LeoAmxT6kW0mjjxiSxgIBaxAHh/6PszJrjRNpu+4uIICGZbmueqzRYsnxD2G438zzz678F
6tN+JXVYcW4IoGRLVQVJ5vPsvfbCdiFJuNMGLhhmXJl8M/uRzHYcCf0ha0ZEf01i7+lDGXvbo5tD
d/WoTj0axU//2ZvP/T6cX2VW/78/NwxJtCEQjTiFf5vYWSTcnRl1NCCmnrbbyeFGOKq1aACObTyM
4t3CAZxznjcKwPpDk8GxizCgreZzmEzvfIbik6zS7lD4ao0uJcsf5o2VhMCL6ELNR9PYu5Kp4Rz8
RpgnqZX/bFCyR4shH+RLSoAcQTU/HHQaq7SHZKvZ+tUclHpvwEo9mdYYnfzC+WePpk+79RcL3RxJ
8p4K5ohi6Sn+exiWyqUCDrCfM/ySROsYtkMBQWNAdMXIvHYJcFmSUene+ciEDpUFPtarRvdu3gS6
pqzbQPSrWk//OdcBSFx0SVXs5n82v2BE3mlM3ObsojVfucSKrkcRAv8J9llXc2FMDchGt6K90o1a
8ijdNFrCqFRfIlm8JKUn77Q4lkysy2GRTTKKMXTbZQlI5eT0Vfco5Ro/v70Vevowv5ffyYQ5gerN
Ihe1g8gpgOoQ3OtoVailkExoZ687xoczf/iZf1+KRN0uQu6BbRE29JRZxYVHy/MRFiY4tOYWYeSn
W8PN/lK6tt+qZqPeWaWp3pE1m7LoAZqeRtYQLLFJ3BrRVCdnetWO9Ol9WsyVwbhX26TriJiJBObJ
fnKp4ePy0Vb4TYRovTXOjB7hSWjJxogK9wJBwvlk2ay/54nzPDXRLGosmBG4fKyGsYhJS3KluDit
IWxuaEHpsjoZASUt9ZMA+k2lUCWqDdG90KsGIZzSIobgFuNydVazhUHJmRyEsjI384+5VgqrhjEP
1WHBjLXrlkle74SPoYq1kn5Sa2WaIGTIVkD/34xQTVeCOscz64m/jUaftEGVxz+qIAdLTDqtWmeb
UJXllmTLlosy7LcoEPxrlk46eE8b7+2AYBHRh+MTXRsIyAwKi1qUBMPwNMvWItDA6UQqFHKN1Ls6
lOvAj3i0ppl+KCk+Hua935t35+ZDPSvI49NltfQAb+79mkFTka35PGjefka0pj6QikEPypsjneqo
GOBSfDuyv3VtDLpf+aXkiTzoWAXQyLBR0k5f5HpdbmdyzXxuJtqEPssrxa9P8ymZIkEGNkxBAGYD
qPK/6LXFu/kIpXR26ZuWLoQR2v/7ggy+oOGxTwmcgWWLaBZ1OdqMqki6gzBKj0bPaKz7Slce1B6T
KqvB4UecZpuqVQPINca4BA4eX0uCc4iQ9TKynwoSWecHiAaqdpllZbbuKllsCjN3V6PmFydfIh2U
ilt+t8Z6n5G1/pSR3IuKrSzPat00h6Ib4hWBMMPXPHKJStVFj2hHes9J+mM+rYR6cwjbOl4FPvSO
gFX4RvdNhli8iPsgUMP7osJuYIBOXAM2Ge4bTP3bokO97qkZ1IzK4qFWo3w+2E6brMKBFAx/kpbM
myR3/tmjuuVgoBHLqtwPfj6uaxSGj5ZvoMUp8EfOh1mLoKuusr9ejwDc3OHcWLuGXbdLHVJA3w3p
WqYtYvUCWuvCzqLhaGgZsKt51673PLWVQzzNgl7PTD/xuhd9pwXnnssaAaZNpDLGQ7+9UGSVq77x
9Keq9f7Sx7z72yjhsSbiVxTX+3kI4uuuKYv8q1oY01puZgFy5Rfewiw0645uP+vYgAgs6PLWHeoE
8w6NlbL2qh6HfpwjgZs2s+HHSUARVTpE6d/ngskJZFo5egAeZPtKbyXRPcrOHDJlWoavhFd+m5H0
M6q+sbVuodp1cIj4z/B5aisP+ulKSNs/62o+rBDamZsAbzMTSyWgkNypF6+yUFGSbHlJRhMii+Mt
ZU9O+GtZATfoU6B22kGklfX10kyTLmxyKnV0Ea/oJjhf8cPgLrLNpcGguxb56CIwskdjOe9i1HQP
xKL88mkULmzTD++Yav81NIb6Ql4ITWzHNtYl5ZdFr8X06mx3+KZ6RJuQpvq1dwJ9N5+fe9Aa58kg
hYwe5eJErka2Ie3K2ufERdzrmM0XzBKMH45qPvIECb9oYRDtItCwNMGI7rRlsEKY197b00bikN1E
VoqPLQQDkzcDBjVNecmhSnB98BOUH+RZKZ3TfKS1nraheBctA781jmVrfGuaXImBAmn4SGljb8h/
9ZJlUJlLoiHCmwhFe+8Zg7OXHRlR82FJc0rxg3TbgZp6bPKM1lFUfZcjDiLN071L29WfdMw+tqsE
siOL5y1NM+wN7ztmepbLhKwT7+ggBhSR5mChGZp1W/vqN1QIC83KxA+REGObSHU458J4yTAi+CV0
JiM2i9WMcxp7Ih6l9WvQKu2aKwbRzmhangwd++R8jgLVWjrmDUaCtvKnaJLI/x4ZxG3FpfA2Fold
+wwdzSYtVVgzaEEW5Wh1+3mmYmSZd2oGTKIORaNzX7jUGUzf2RTItR7MROgLRZraz14W5ChK9xeI
fujLg4DP1gTrMSzL45/XY/PH8nY9hpVJ4z+de/7MQd+uDcdRkuaWN2Qhs/ykNtu7y4Fy02FM9XxT
4hg6Zjp8ebukhwdLxQKp94BAJaWnkRor1/ZQc/mIsSJEkWEeg8BxV3YMvJNyuPMKWM+r6il08nzp
2HW6qhuDWWamjZ+0aT903ZAjCvoFvBdHJ7zx3SK3B1Fv5llp7JtCQQfetOAUQnOFhTlf/O2yVAKk
YH4yu7HeF+D5nZakG6BRM7Bo+7398II6Dtsya4y9k+bVNiqTPXfaxk/EKi7iauuXY/KJveC/3iUC
EoGn1TKYo79rjTD6haFJcXdfVV98lnYAkgVJu0XtoqWM1EfTqvYD+QB/vko+/tb5F5o2b9Gakm/e
vk8nK21jNLzk4KuNhyLCCpaFqbdHhKR/pxXPJrswm62rhfEnTeiPv5ixlpIFH/MU3Wu++8WFbVQq
GUneoY1SDGxlaK0HbMdLrwEoZ0Vcsc7Yujjg3eiT3yw+dOA1aiYqsS3US1T6Z+8+abOLymywiVxE
B74C8h/wm2kZ1HZkntohTvZN4lrMxLviyXQi8tZJdf3zp/6xFMWf4DiqoN/ELFq8j/DN0UhBDvWj
gzAbsQp7QFC/N+TqesBxaxSzZLL62yoHgT1vwHHiqrC+qKbd3ZMpRInJJkYrRfm26cgGZIEAvgAS
QXnJPXwOJtKXg0/hc6UOG+ixZBoz+iF8M9Tdn9/Rx0oUvko6VlgGURrpDNVvL6SihEkQMXU6QJRn
DPbqfl15ZbvXJIj9PiMcOorl91L6GhNnCukz3WbeAF2tPvmK51bvm7EPhQU1KB2VPDcTzdK3f42t
+TU5ZH10GAzwRU07pM8KjOfIV/zvMiiVVQOo8JApWgmU2KmXXi8RmyM+ACoU5nfetBcodnhWIcQS
/qVFkHiccGVbLEAzOz6iDx1+Yb2m+N05XwXNKSacBfDioSDIpyC2dd60pUfxtBrUZZobwaYye+aa
ZA1cRqsAIBAM3WaWRhTO32ru+zfAkFj9OhBP6ninKh0MbAq3ZOipd/W0MSvQgBj1tt6ATQp0q/1Y
yMbCA5HgGMtdfaH1g8CR0Vc4EDEsnaIksjZxFI+ftXKnG/TdR2xS09IQEtGhNN+bodKGKVCW6wT4
lqBUvbzpuVGC/Bm6yCLyxoXj9dnWC7JyWtyjMWIdtphN7XnpftIQ/687GmOWTmOZ2woBwLvBxEcM
UjBdDZG9h82dHo731ZT/4VkmySEQDu7LwUiXkM+jPfwmzIhpXn9mc37vIhZoerj2cfDh4zOd97d0
OlCVz6RXHhj04nOctuRm5fgk3GG45Z5DJwC4ilfBwek7+6DStIOCLeW1Sbxi2SNS+uQecD5+QXw/
XPvElyDlku9Vf1II8FCRjkrAh5JXJrVFWJM0WR94NYsW2HeNCP45N79Adck+GMSPzj9LomKBpGD6
F7FaEpMRiW2RxHT4MIZs7GiEITNN/zGcigOa5Ce/iMf7YAzWtZWORwQSyVphRXfSG7jJGOsfi6bp
T5rwaWwM1tbvkE/jDXUOBt35u1wE+l3vi++ZawJUmY78WvkuWWwiO0KuzxxYfbHJ5sVf4FEOcXIE
79DEgihh5Rjr7qq3H+eZXt4a7WMfPs4E0DajJdf4DUk5TpAtsNc793CjBRwWiKNIadB2KMir7W4U
eFbYWBUduQjnB7b951ozfQqlz0NQw2+r6defE3/bIFCd9X0WxMmtVjrB5CWKxp1hGu3FSvV2V1f+
T6a0kjSWmvepegpcCNfOAVqbw50b6YQmCS//XpdgAiLkIjfD9cS51SRh2GVafDIbFB8UBdykTJ4R
jWDOmJ75b0dEzUHG6YQyPYiN7nXld2CKp6RzKTE1voORzEmvfgTGMSkr9B+z7Nz7BLPwH88IU5eW
ZlMORTLLfOPt39ATZa8bQxQfZG8baC47d6tONT9A8KRPEAnF9Fpsxz6UWAVUcTSZMFModY7GUFEb
++SJ9R9aFPIGCUrm4zC5R6Zpwv9omUysxiVMJAYwWcH0yAjHab1s+AauAPcmw8Wux1BxV0xJcr5Y
5nxPACjdTZMTBQYO5JNvSH6ccjJ6UDWQ2EuRf9jG27+na2H/RWGcHEKCDG5O2Vksc9Gl+0E0Proa
ca+TXob7HbHgWJQbBqK96evZfqam0XLHXgXm/hWpNoSRvcwHT+zmV2lzBRskQjXEnOyMwD9+gVp6
9OtaPnRNjbRXzeViiOPkpWN6utRbvztCgUO2r+rZukhR9A1R5B/nvQCfxFov9WgdKrYPKiNZ+u3U
jJwYn27dBkuNGu+2bfqQutrY3lcCvFA5tt1xsIvsky9yumrePoiYcZCZrPNF6iqKqLefm41OZCxL
Iz3YejtVCdF4jwpdZhcLB3JDrrQ/Xzgf5dTITCbFN7NHottZkbz9hZprk2zrF/lhjFgWue2XWV6i
Ilbdlr3pvcaAWSGPwSgL1z22nGUWVsYuGu1vtEJGDbtRII8kTx9li0U98McH/qGBdZAw0Awi2zVs
3d08FdWaW4f8clP1Zv8lCIxnOJ0uGi9oVVrTP9FLrUhNw5b05/f44Vo0BCZsW0U47ghS0N69xcQi
VSwSrdy7te+hQi57qg9YQEMrT7eyUsdzNIyfxW9+NIHzWy1JuVZwD3BrTmuG/7kjjUhpAgYEua/t
XD+2uqteSpVGEj6W03xUVyROgCKWBy9ispuNQ7B43dPydUddEXeVF5Un/rgUun0PXmx6RI1N+pmS
7QM0REx/q82owRqRuL257/e/f6ttapEvBrnP9dR8bIoONGXW+Vir3W+z7UuvzLXlGhYwVWouvgea
vJxkqU7cg7YNxbC2GsDGQZFGhxLtcb40I0hqVauElzEV/2wUxhktsPNDVpO8+ecv+cONw1vgHQie
CFzGzJ7eftzWqP7zcc83jp6hX41yX1yl0gwnlijVJxfVxxuHO8bBJmGjnUUk9P6qMrCRArxMtL3S
h1+ruYcr4qMc9H0jMw9dnT+J69hEhGEUCzRiuN0rNqJSr4jkjEOg2v2tqyuszE6zSvLWOsJLz48F
Ogzd1B9yM8TeopA7th31ZIPhYzgQip6cRWcn53lPaZX4ELS0/qfzqUUU2Z8/VgZcPrg3IxKCdmpW
PMwQ6kjrvXrPq6qhdMjj3ResoG91YPN0cYhjKQPjblDz4qS5yQbl1gohQXU3PwLbMbAvdgOxM0w6
WHJR/XpoQfz2hErTM4JZG2b235oTr4p+YsmOxjNWWm1fBvjskUorL41qXHtEbrgQvYXE8PyLHFlu
EUiQX0Sgbj3L36ppDxq6Aus/uAHYV7Qbq7TKhx8RDMfU31mtXx7yVt57vix/puywMN5CJCVfmafe
kmkhbb02EqizS2sZhfgtcFIxt81ziN++5Ww18prORo4eseizal9oY7mqkuIBgKW7l7A8r/Q6/Ou8
Z+kWacOGk6xLuEbnUhPfeWfW8rdb3MbpuYd5/ZAPufkktBL9eCiofVL4QtoA/DMxO/BSEC9pgSMN
m86PkZOgUBLuNUSGdkvxm0GRLqonOssoIwZzndBi2nT9WH6RMGY2JhKydWwkBFwEarRrMFSu5ldp
87ZEZ/oD1CJcVFQ1qmM/xAE5Ug7pKWNNglfg+K+HGVg1GcnqnDaifeR6zwlTsUhMnIhZMY7Z/+8p
FZcatxShvoyaFiWFd/dwYwLuwkYHN8PPNooaPuZFViMNBTeR1b55cvNegDwgLVriU02a5FiXPRlK
WXj982X/0X3DQpuaim7bLH5UnEtv/5QiLr2ysFHle13VbN5hY0r4YPQRgnqBVtPYGDomX9/QdrDa
xA/eoLcEBaZf6zqMTmjwtRUuxv67R2Vx6qVHY0VbU2vkpjXiYjm3e/2Sb4PWaMF8203uizF5KkGe
rSgWTkC3wVihd6YP4EUWoq5iNTglobZBC4ajCe2DOW3KwbRe90C6Jrsyq/VbSJrkvrfRZcmQJ6zR
1NonX9rHhyvOC0ra+G8If+MJ8vaDIgYC5nUsvcM/3xkwYAe4zLpsVGeNv3o91snwSRH9P36nKXVb
42Guwpd6v1pn0LVHAYzy0DZJc6P81dDMAKjhGA1pgKl2dKYH/Z+viI/LcoN5GUQXi+ItO++vCNPs
ex5kPYU2A/YffpN8NBnRy1Q9ej1RYpP5h3WgbdH6r+Ql8D9zuvzXX2DpgjeOZ8N0eCa//ag7EXUQ
k4DtGy1pATNLBt2KRync65f0X2zuFOnuiTpZ9I71+Mn7/1ASMDR8RRQGHLxoOI3ezaJsv1SrkHrY
XtJfPEW1c2cXLKJ1de3pebwNFPyWs7sztvNo3fhkKyEvWRl64z+YPWqhT/6eD4XP6e+RLP6wHWGP
e3/hmbQYB6nHyr7SSrKnSNeTohmuSVmgTOjIi2+1aOUTTnrQbYccBzf8TA8l/uM6RHvH45/xQfJ4
fDdeOWR3ZX2km3uRR8TtxW50En4Cn2UaqzyfIpJnWA+h14c/6fnfvGzRKk150nCxJy50wKJw7vxc
SbclCWerriDQ5ZMP6cNC2QCqQQkToyT+kA+TFI84Sge8p7k31cHfx7aHw6KFhYrA9E5TEn09pBY+
bUoVWwDBPIdbtT/S2/lsGvGxf2OwHpS2zsSa9HPx3mvTUw3XeFAFMC34yjKMwwQKPHVFFlzJ3tGY
Ba/aBNVrXNnFg1JY6TU38r1ZmI+FiVy0xma+5fMKlnEomm1QoPKyYnk/Z1JMR3lTkSpR5f2WFniW
4RNX/GPVfZqUrn8o9XPvCZV5kO6oVGTfzzNpYShDwbQBt0kDwal16X9b2m2oYu02BpazGxs6OV1s
Gu5ChklyS6t1RPnbXcw/Z8Sev5AWsWI8YCxqRwN0iaH2vifxQNWb9HozNr+040+jag3A4axm7coA
ZBkQ0DhGDZqNNHSuDlOqA0I7eCKBHW4smzkRnoFwkkIQWzQdhkGmHcBgWYv50P8Mhah/KDlYdK2R
SNrTrJDbcLo7/mfRkNgiyvJRDMd2ys40YePfLMkcCza4rKxoR1fJ3wWdU63CuA83oaytO6T31l3f
uMXUgBV7ffBOtgJmfw6v8kelWopI6Xea4qh7wrvSbZSM+TqhY8dkyjXApBKeO+DEhcMzEeH+3VNo
Rb6e+73H8XRBa58VR//jjVN7ciQsGOialvZujR6WrT34rdoew0SaS5Q7zr4x+Lq7wk8fU9u71lih
mwUISyg0I3SsHC72qz4NyQp5Hq1uLOTQqJ8USfnU+cjfzNUpRWGLkvjKhWmypn/7lfQ5bjTHbqpj
WC/NcYC20AhPWYO94KIo/x882ChNdz3Eek62d1Wh1+KF3+cwAlZ3KcHMt5JZjm2FdyaO2udBdsk+
9/uvEe9+307wGrMo5cFMnvw0xRTQNUg3A3EK80ruGqGdrbnQOdpUhIcSoV44KSj0dtyY2lgRtsNa
dt5A0aqmlKTX83qur7KmllfT8M17JKLoowj/02vzPmQ+tvFYzq+IbzfvA/TCG5b2+qYGKkpdtex3
XQYF0M1H5aKXIJEyMgLvAkOO50DvYMsAtv1mN/Do5hdES7Z2Eyao57hK7gtRXuY4YEfpNQIgo2gD
q3H4KovgFySF4AZ+ocdiPZKeI8kCH/JqWAu/LJag+eqLDuL0Mr8wH2JX4IVI7deKLppjVqQblz79
qc07eZr33N4MkLt6+KzTMNjZDSFniGKHlSvaSwvtWFlgk7Ruef3slERzZm121JXQfwQqSeqpXYuV
DfD00a0a9CJdDZzKxmnROc/q5FhsIkvbJDyWF/nUo/En5+r8wrzn2L6+0YV/9LsgXHWeaVDpafMv
paLoawwY9aYq7fyLbY7+lvRhQtOnV/VYdgSQkDIxH2ZDGx00P0+QxU9ai4nvGgnbZSDD3+IJ2P1t
ruC01XLljD75RYth9ViyD/mg2IyTF2EsvW3aBfFxPqV5dojthg3KWoeQVvuGCjH8y8pYrFlt8t1A
HrwyAQ/1unULo4xapkjE1Jow3GsqV4GTwX0zh4eoJwx+3mhdHuCCQzveRwSdCCMnYZjFEXKQfZJi
vxBOMcJLVbUvOKjFwtN9Do1a/5K1g3h9dbZAzq/KhtDcOneYc6AMvTj07FZBE2Bw0kBXsvbsfuXG
lSHd/rvOiy9ZZXZflZLUJI211415hL2tShGiXBh6MltARw5SsR6DkWgIqFT2T5908/mfV3F2IXAu
fSA5gRDmrHWP5bRB5Rlth75GYWfHCuGQo0ucgBNvIq58noTdTw8w/Xdb1q87uKZ+Ol4nrpHJXzim
4XDXtvKxs/vhq6Pk3lbVDLlp5sNxBYDmHKqV8lIWVYbwS+/uy7bJl2pufCNsrNs3aus/NmX9LKaA
iVyDb52UJYEBIWnLgW53yDOE/0MaBY9ti7u2NZdEoFPKQLl6GXzLet3Q+uMQITfv5zyoSOP4ZI21
MdHVSRN4oLWt7eajeZOSWd2tlMJ96HpPrg0zPUpZKptWLX+ywmlOQQL+ZjHvttNxRAbIqRziQ+ka
4V2TVHKdqaW2NUOSIsa4XlkTnW8w+/1YYfSuYPDcPH98Nv2YiAkCqeoGg8REnL9LR6/4xmTFXYyq
dB+UgcktctD+0uA5XddE8Kyb0npoBs/buZN7ed4EXa3tocYl68KV4RUDRnQFWxNdcy9dxVg7TvP5
SUe+UPoRWJpxybJ8ar9U3pEkdef72NvdQkuskikBqPVA8fSr1Q/aFpJgu4Tfma5b1YavzN3yvRbk
kDR18iQsPYCh5cab+XxZLWXjat+KTFE3MtK7XTk00TMUwdfXlRGwvlYa5aWwI6iGiocKhZboS1Qg
8ayBpZ+IILAZpvqdmXrNS+IJIrvrsdxyn1cPFtCk+cLsqx4PALzftQvO9/VinV8w7dg9/vnc/G+R
Z7iQaguzXIjO41alC8wf4GfrPClhhypmiII8sR6TaR5Q1dnwrIZhtchl2X6Tfv9SiHD4SerrMZA5
fDOLkvYs9RNJ7Oz4FYKwCpR/swYQ5C4JFPmXPk/yK0SVB22yOXuxb547YUfrgkL8ZkbS1IGEDWWg
Hp0PA91LSbcteZIlVMupMwbOQc67ybQbaHW600AsUgHQlwxa41cw9WJfxJ5YzfZWuOY0MdN8J800
Xgo4QLdEqbVbVRk2qDqgxPPh/AKP8+hm5ZvfZ+a9OmEOSTRjsnbqKFmWqNlPGmzXg1tweVje4N06
U1YrtXSKp5ZC5YIlgvGzRXQEwpdwLk8l+zvryp9N3hPE12Tq0qmUbJMBAYV3a270NowYKDz5CO86
JSqsDE/zi1qKUS0vOm83HzIP1Jeabu3cONUnjohKqXjsHroA7XKjDPU3xwCS2/Osghy2YsABSBQx
NCpmlL2ESYuEsJlGGb2MN0TA2KcyGYOD0rvFLtTS4Iqa6GpOoIlTJ8sfde/ZWwVv/JIIc3mXTzG6
PcrcdUJbHK0A57oUxSNYfG/d2Ua7rFM7+jLvoUWJ7yiMMH6LjIz1caHHSfwUlXznwDr6ReAG+VdN
p2xBvb7cmbgtv5JGcxm8EYRd0ym3hrLd/K9J5K7JsIyzTaGAhvZitbumSW3e2cSUG63Qn0aPcI0Y
FsZiPszBHeyHwCxX82HX68YaDly4tUUgn1S/r5fZoKuH+VUzjH/kMUvDVGHa25v5c+aN5v2YyvzU
T3gj9Cn9N8zUz1EETQh2bHEqejGVMEfjWJB8hPzSq64kZSyq2jLOs8toPvXv+dgpSHgN1jzAhxvB
wN06a3rIhtNeOJ3LvKpbU3LqX/d+/xxw/vQce2mBk7L+kWSh8qxUot9i0VPWWA6U50LHMVeXQX/u
koiC7ghEfnB1sEyeYx598kAeY5WU0aAhVi2u/E0vPKYWiW296D8qQ/YvEg74zmtxPgRmZ++YUlcL
2Wd6tzGD4qHwxLAlDKJdIWJB1dSy7O61NHoGhBAsFKbnl2zyAJOJIi7zYTf0l5TB6TCf0uzg3m7T
GI5Yd3bSRjvlU57NvMEwei6IPNy6jm+GYB7RrGphnzzys/XG8uN0XXdO8mjqoX6qRPvX/CKg6+QR
7IkS9z4h9zXkUmaImzh12gt5UcS4glKA0MXhfE6aQ3uR6GMujf7DqMz8XHaT+nz+CSXipvCAgMuk
ro7zpiyVItn0E41yPia8CY4PeVxlwE29oG56DKhQnWLEkLd509Wss5wkemQhAvXWg1xFNCIfZV89
9n0DDzLQxK739Z9S5ycVrJt/NaZYV50Rfhtkra1qU/fPUibeORhCHfKt1V7KKPvVY+lfgl71LwEd
5Zs7wAMNR8BU7BBbTff7ArXdvIWIx2GyoCKe/wU0DfQHY5IvDeBBFNXZ2Gn1z55TGfF2VJMHs9WX
fjppkIP6TKIMBi1TRtd68nEBJ/9a+EO1b6cjrt7kEg44mZEwrc3Gk2cV58YhVUWyIdAQ24lByEs8
pkssGz6IgNQ4jU2AH99GnTSZ/G6+350cAABX19G2KNDMQ0+H9tBOm/nwv84povnLwi51rF2nvLPw
vZFPjG2F53zrL38f07zYcCkEj1CwPczUintqoGMyzyxXpZ+ZXwehUzIAXgc/n0NQOuj1gTWs2th7
CSdTKllBJfVu7zbT+edT8yYhKnQRFam7nQ8p+cptL/sAlKEghStbTAUy1Nu4GxBeCysvnAUTRDx3
SkaCdBRjQgyk3MdN0p2KdCzgMBQLLsHo3iwnfIBr380gdB3m/FKYeY/gRwSPGY7wrQxRzc+vJkG/
ifma1zAezDN3KeI9tXWuIaagtU0w8D28P3zNSjE+Mp5lKLKj5LnMtHZRGaPz0rWf1bzMCXHxdhVM
A4GmFZI5pO6UKN6ughs7gLqvFYAMA4GgXMb9Q61qA3TknhBj/alAq/FLYt4j6D56sgR4jK6o87Wb
gYrKneASJJk2LcXKDXdUeAnQAV1eX5j2HIwGaxXrzTJvwmVbaePBJhqB9C3E9Waek39Ta6QPkvVR
eU1xHB0yapp/9zxIDktdq/RNTsbSl4CUHFwN7bPlAXNgPNQWpua0z/1GtB0w5w7+mtpCOKYURJIE
CnFfMFslQWVKmKDNk2aq/ZVsnqXWSx/s2p7lfDrpPLsz1pT86hSRuyqS/Ancd/sM8DvdS01pVyIe
2mcS4PNVl2DBQhrxRTQkCeDnfJw3ipLwfPK9o5/3+nUIYe31QBseKPkjmCBXbWFG0lrWyotHOvTj
vBECyqnWGOfSU8pH3kC6cpjrbEXZ/syqRLliR/7meYP+neXb6w5I129+Ferfx4TQbu2iD2WCJiD/
GSle+FjSZd0pKDu2gA/RkFCXWUCsMIwd179yCELeakSq3Y702ob1n72YFewzXdNUc4fZpHqfaInJ
fL1Lzk4l/IMZjjHgp3a8FkPbEoqZtk8l3Uuc7aCrywRHkWI5hJUpnbcayNd6sBtzPMqejo1FQHHX
UvWbYYExtecryeJ7T5dQTSk2ndyCkl3J8LLIa2CbgEvTLU4Ackymw5ZZzQLsUHqy9Si4KCK+1G2k
HNDLnvJYZ9ERicYnStwowfFOVVCfKiOY+ZsM4uEWWCgF6P5W96wLq/tT7VQHKp3J9yJwlYXMguAh
74N0Y0uvPiGkVQjjdAliMHwVSCtudJK7zU2CDWBPccc6/7narH+88RCSINIzgN4jYHwviQrzqO7S
wYqPnRNjdR6GTS1xNbKyGDbZkIGWNHt9H+SKeymy1Np7cfswdv1wzKL0heR1edRNnjUUXVDbubn3
XFXmU5pS6OjwSO6x2qiTGqY42JEhH8ayqZmh2cMS2j5eacK493aHVXOiPM8bpxMHRLVIiXjCP/au
v+5qumA+gNODYGm/KlT8AvngUjsdrU8s5Ej6P4xD1tScmmJYaBh98JCPXVYLIMn1UatKBnTpqzuJ
s2Pxm7rdKhZsRyG7Q1Zc2izUH4k2q3Zen/aruUAeDDmqee4uvxJLp0B3ODF0YjRmT531HE+hh/Mm
mmIOZWD1e+GMx3fnVa3sFrkl0iOrwA20XesqjGYn/SgQC4XH8aKw6nw7u+hwZtlrFg9wMWNqT17M
VDnTz7JwtkWFwdUZ/A0Zys1Nb/v6pnv1Jpat/SAU77sK8PimMAe7p+GybcZMfcjrNn6IFXXZ6nqC
Sy5rNsqoe2cLrxpxstwjqDOWleQ+JbJPXzuUxw+x7d+SCYg8bxyXh1WnG99tq65QNFfO19Q1s60i
M43HTYoOtzOVews146Lquae1hBgMszM9SPRl8AOd3opi/p4CyRMjrEGD3XDv4poSZKapXIKauMcU
ot4Xf/8fY2e2HDeSZulXKct71GBf2rrKbGJD7IzgJlI3MEqisK8OwAE8/XyAsicrs9um5gbCQlJk
BMLh/v/nfMcytYBG4kjePBXRTpo2ia9keQF6ORhkta8zEp1v3Pr5yktl/LUdVqDLFWgpKrO1uVSX
SZ2iVHycRKvT1JH2OXVy+zyV8UbUEYCtUTn/PuUDN7wqjjA/ah71VvKexum54e/5xFf5MFhO/G8U
efZ/699RLvZMHAI0qpDROvP1fynXi7BF7sYQdTIS+123Gu9hYgpwlEq+thDb02XY2ZaiPRF3qD1h
HCsQ7BGItZxrGy3ed01urmk/ak+SsAMpbf0sey/cDA7rhV8Cccybv6Ti6KV9kbfqWcfivo5USgW2
5H/RtM7+kYZo8nBnrfAyDg8dd9N5lMRFhXT1n8dC5mfPw18LUmhtD51KFkSC/T1lSWpDgsVP0r4H
NGk2iM1NHrPq137umxiSwtNU4kQFtb2zHAHtf6iZ+LqjeMXRox9EaltErqn6lkR0kqgmuzrHhZMT
yTrv1jXdBIYLm5U/h1JJq3/TK/8fmkeOB5bL4IeQH42+4M/vAfnPtlPCmzktzH2Z5CS79cllGRBc
qYbHBF/DSp/Aa1YaumPXatNzBTwXnQMVbqcbL0Hjdij3rexYGHSZ0R2/IafsN7EzC216uNypBh59
xhjhFTwMZuW+xz15i6GTOT7y2H7b1uDIMSJ9RoX6NFCG+Miki4EyMUa0JTGALT3cxaED88JsJvVB
aUJr//9+VGgYF/4yOurcgxZ2x/mFQO3xV7OOGeeJ2Y2RedQytfLNsOcBGlTiPdDAkjplyWjlqt6r
Y0Xr5XyRyWI/Nn20KxWneU+L4TY15EDA+Gl2HmHpp6IG/qC0U/3BB3ir2v0IpzXN9jIjKWICXPw+
KB/LdbgvuEdg0x+U3lCfzVS7SSLNPhqlH9ZKW6jnHuOrkjfXjJvsavcgjnpK08yph+a6XIgHAzOD
gRZhM46AUpYrJY5kSe8Dh+a0mEUvAEKCR6snR7MyCCPUq0p5XM71ZBNPJAidlcoLHuPOa4+KR+Yz
oEK7wLtErPpUbdQhs04DjfZneF9i4yaVQemPQxkoqi/7skMozmER0iCo0aojHPMgBg11v3MrlXK4
ZdZbfZDZfdm0IlNAIFC/WQ4tz8nuk9HUrEvVkkRYs9iFISYRStLJI4mV3qrv3EdXCv1a5WhReXxq
3/RUvVmlrhHrWmwZOpM7xM16P+a6vloOf53LyYeSSf2hVPh2rBqLv0aR7FjDFt5nQIkeYtt1N0mI
4lBoLHx5BilbM06V7WLl1oa4J+uiIf5qcXbn+hUss/MS8mg0lepzGCBpapNlrxp9UJV1LPP4CAL1
rdZz/bWou2ZbNs3XQO0grswyrYkCDxjSWt1C58e9bdc8RUjmPC0b2D9Ipnvlq96YIDdK13zQpjkS
tDZTvx4c/VqY3ekX8jdO8vGiyKDxw3mv6DIKWvroftG6dSHNKly50MTTpNfeqTTma6+D9jpQOfWX
SvYSImo3VYy2DByH3fYBFQILpPe8Zyujfg3zlat2HRCc4uugq94KjIT3Os17cCF/31vOhZbkHKS1
gHqp9Ir2xRAAo1UHQqWbhYRPJ7G3Y82S3psZPMDadK6R4/mEvOg7WeK+I20LTQOqdNZnO50Y3liQ
T+WRUGSEY/5d2uoKEkixwoieHxeVnw1y8mQH+vuSfed12XfyZCiRjqm1NQgGvnhWjYYRxvlLxyga
NLWc3683aWffC/InVrEagMig4PDm9qm5ckfaRxG+47Vi0X1cnr8Reg2FefhDFIbclU2b+5I6KT6L
/CsqsXidAPt6ioRnbYPCplBQQ8jBnWTsu8wMWB6M6UZV2pLGU1peYOISWD5mSb4ugrS6SIRxGwU6
MEG5855ZCe6jMD5mTh5c0XHNOYRQe+xJOHOG5nh25720S8koM4ZzhXV3j06BmYYb/CL2aDod6dKs
sl2DgvAUOSudQg2PURU+bicG51jJ0jk6RMqtMXrmfqmZ676MpxeGDBadBLWspFI2b/rEixPlTrsX
Vt8fpjgDYkOO2Bp/RrxfIkRpA1rXLEfzUnvR03LKE2TRWi3ah8hxiWHItdo32jo7T6SDU5iSzyAu
6ivE8nA1Om3kN2gZUKTMNBlbC65yKFBDozs6Ijb1jlChKG3HpYNZJvSiHfYUVrbeaFJmthRjXSSS
dyuH8mfWt4zKy68NHai5ButeBrdTrqCpAIJlvNwlxsTOdtMvcT68OvDlmOdM276y+w8zy8i8KORw
i13uZbw/xmEh0QTeWF+ozfoLnEZzv9teuLVCkhvCqeq/REH+PVCG7mFq02JTFbW7ygDE3y05yk1l
lu42mQ+7wtDuzmCG1B9j+jqTrZ1bC/V/QcTMnBO5TTPtAarD+JhKeglqnOGiSN3hMbaoFnGj7Bys
lUurnEINpdFCN3fkW5prZ8aMwSYTdyPdwXqkNJuJjV2N47Vyi/G67LWGy15YgAKO8OZFRf1MLFu9
0wboSV431c+NMYXnISLlebkqcGhvbMmDru6bDfUF40Vmvfs4HzUqkBvASYTt5LBGnAFrByTq+pui
1wdDCcsvYwICCs3uq0bagQbCbj86yP+MubsZ6fVjPKi3iNf9GJmGdeym0D4qSl8WK50sxq0crWat
qoHcJIZe+oGrk41t9GJLKqR+CVqisJM+R/I9Hzo6Ug2Cu1+M3iIKwJ7LeUHYoORRc4AQy0kFjcCZ
AEhcDYpfUhk8R/NekoM/WfaWc2EKqgRYDYW8Nq5fCyNlld/WPXGsHPaG+7Msgviaq92J1hZpD4AM
xpVoKBiq0KpWgaFnLwbUJtODP7gc1ZbzE9ltcYlFb2+Iy/TI70UftCodfeMR03Oq+qq+hEwXLow+
QbepdW5rPY4gHzoV1J/4DrY5udModo6qziImdZ2AMVh/afNC/yYV84UGmbbsmJl4dtPh0WQEvwmG
oo2jB+Oz18UfJFxGtzjrycSY94aGdHD8jGmvk6g9J5qUS5JJlciEqmcudq5Iigc8mPqa5AaThpGO
esMeszcLA+1mVAfrEKV9flo2He/3lp5ivMpOekzH3Muc8JexZbG4YGQxW9MJSXAc+mOhs+SYK9li
LlYj3DzZrRltI2OIsCkT1KhmeXXAjhq+BeW4aiIr+9pQOd1lTqX5ajUVVzxrb+Eg9bXdON1huTsr
tyF6BsAqOlPriUriuoyM8S2ZFOtgeIG7KtLyJ4lALUWXLHxpPS3aFboMttYQeOdQZm+ervLgm9k+
4YKbkBTOl8NE1+CpDkO6a7sbJSP9i5f03Skg2Y+Wk+hfZaVu6lgneThSf2b1VusHxjcY6Y+gmOrb
lAYsGoWauqskEO0FdU53WfZqY+hXFDtrGBx6eylHJ2B8zWyenKb60Dn7Jh1fy6QZb4R01c+9IbaV
0xtfilYt4cFRTA2M2zjWAeZAw/LNybiF+YcdeN0XVo/WQUeHtpFzTx3pAHOUCcoPYdoX6n3aOXCJ
j6Lm7O2aeW4T6uEXltEBbsvoJ10AEmQsS71UVaz+mh0sEwPM3X5JGsdloCOBecWzn8JBowxr0cdK
gYDucXTVfo8S7ug6DZMIoTbc6kK/ObFN8ySwNhk6ugfmsO2jm9jm0XKDeKUZxMXzCOFJFfOO9Rmh
eMZ0qezc2ma2o0CbKb6Pc4w6DEgPqMnokbehqge4/kBTC4bAeQOAChOeme9KDR6z4ebPWgynydG1
Zm+EpXzKBXPaVkzjdzdKjuQcASgar/G8iUSB+q0ctZmSOSunKu9qeuMH0fU/tEDW25z3+oivub1W
PAIjBb5ty/rkTljxeqrTOCPALLzjxziNhiZuy8ayw/bmuAQG6kLU4Aa4sJxzZRnttQm543JOTerJ
A6IHuS8Ys92EQmM1OUPxmIm5K2ARo0fK96OYN1akB7NhjTA6fVLSdRKOydo0qaov39E0FTEtcbm2
HcuFI1HNCu6GJ70jPvSpBO8DT+OcofyAZmVRYihLH5Bo/9Rm6L/ralGSOR09pC4/aqIvV613ItLE
OzIf9Y5uoreUUmOCS4jGsrMg2BspJEqt18cN6OGdVIxyE7CYeFVkudeyfvoI6oqUB08Y59qjv9rr
TbbqgtFg6ufpW8Q7e955ptzlmGwrsyCrvDe0U90Lo16ptfki3LA5qIQIEOMUx/sCbfeDHurjaapZ
Mzq9ckQ9kHyQwUeOd2oHJxlb5WOTJD9M4qIpVk5Upou4PfVukOzMrmtf6rj8zGKRfUKO2XCT5ucM
DZM/rIYpqb5aNevUEPHXrp8P+ZNXdKjzt1Dro0OFR5hmIufRze5C2a/AgZDrOMlbYTP4AO31nbQM
vrimmh1DPdkX4CZOduKqZ0wENcIhZQcDD7IqGNZzMEz3IRyrPVn12jnVcCXFo/kakybDSFScpF0H
j23UZT4/Jd3KMDAfrZE2Xh5VpJswP7kldbshI1h/zPJiZxBT+FoGpf0Q5OOTY1Tl65DBxVO9n9Ec
gU6Um3ioKkKOHcEHK5nPoaZWNxVyw22lF9ERSg5Kwlw2z02hOLfIkRRRESXBRu3PoZpO50KZEJMq
2HIDxoAd9bt01Vlj86AonbHJWsIZi6B2D0pGxXU0yuhp2bRG/6ZWCujc0hrhKdf9QSmzG89T9wUD
g+lLKF17re/qdQJxb5XM8hnXKLuzwA+J19JglTs2xH8kCsm5C5sBIGC2Kj2rOS1l8r4r12aeUreY
fQ56k2a+Y07JugKBfYojlspF0BYfSN52yFyss5qqEbQYM9saeU78WuaCuMX2b4emdRyTFlrTslu5
zFKm3Kp8bBMfoa2mWJ161roA8l+Jta9P9Pu8X4ddQJKPhZ9zvVyNiJRjmkuRDfXwWdMqeQa8RKqa
6Y6vmaW+oY+sPhWbOCdlzD6wx36a7XiGoVo/Ox5mx8zJ6udSGy2UdXW6ErX+HKbR8Iy2oZV0sZeN
mbWkF0/eA3jr4FZlZXBDHLvqTLwjjZGJ7dQ4yam3ZAdtNm35ihjCjOtar+hD8U67NKYY2deWbTYw
5UZ7vYCqf20CZz8abXFSrT47ZzWSX6G0J4mE8VQOZXdaDn9tikKwJI2/B51RrEU3OPtFWEtnrj5l
7pStBD4fVh/kp2nB1F6Xq3gjh106htamkURcYnJ6q0Burx06xt9gfu1RkY9frChDCahH5h4IU//A
+jJaoX5Cy1Vi9lr2nFC19l05HHObsow7+J5iwb/S4oi3C0a3J/XyCFaBh5eVbpAtyLMSGV/huRnI
Z6T2WNvDD711+9MS8ZcbWXqhD3M3iv55KoYHKLYvSVB5ZIXXPMVcKyN+qkzfB4F63miY8I9tSeo8
Aw80pFZHEgqFIkr18OZm08GK089yUPXX1lEmyF72uHfdzngFP6yuChfY5HIVXIrv6XtaWjZx53bu
j40VOyu1JfE7zZytObXeOTHjwdeEbay6SB1uatqvKjzp1z5XhttyytB1csd4K3cdkKdVGSICNaMy
2aeFPdB4YB4/SQTbzqAMm2nsx4c2Rkw5o1+zWdD3a4M3+cjSfUUWBcT3+pNOwmusV9OTieyOOYY+
bL3eHYjKktWpN+GU563+oealsRqCqXx2LKWhQiajaz62xQEve3jAjxOuWlstD67S5SzUjOQImnK/
HBmlZ0ueOjFPOK3ySC6RhiQTQmQXpC2Zql4LCxmvIlpWalZJrrjMtkFne++JlURb1k3ZuQ8Sca0r
/Qnj9XWwJ3llzjT82lsOAdcOQetcxJxviW+FDMqwfkA3B1kPzsG6HyflzlpDuRfQXzYm4I3dH+fK
Tv7As6wcl1OdVxC46xxaJfMHEqHOy3KfwMZkoxhTB47OVY+8YiR3z6xmSyUeAtegsalyKXw8VtMB
cZh50GvjXqgOz9eqHvd918XPMHy/eZUafGuJQzUDweewUBHuF7m3kXFvbGw3vkRtWNzrVA6vpnN0
m64kXny667PU0SKBYeepc990Fj0SY1Yw08nNjYY8E5UERZuyoiwGvle8OZYglUjL2je1rkDHAQ3y
Re3REGStcm3bIb7Wba1sDYN49eXcHxei2bhe6FFxrBr9NNgseAq3eFVMiO1Idaz7sqeE7iaj9b1W
vDZ/GaSi+RSMVXICOdRIkjwwSe0AqhXBqVBtG2YTqUnTzPCUSoeueiQrZqzloz6Ugz9KyWd/3ix/
XChisg8pFvTpj6oc8g1E/cFa9bO2u62akAkGJ20ToxiEadUfu88srdFEYO9J76r2QYfIeeDNyUi/
6dJ7FbjUcaIvwi2nTRSp23/hbWQFc8QRST1Z094aSKLt7MgFMs7U3inJGsTjKnwGd6NuaOAx9GgN
ZaX7SEtyqm3mu0Pm7EoR/4jkmF6SebPsmWqZXlrLOUBnUe5NQ7t9UPT+yqJ8ePY8sTPOi9TWmis+
8GDW+Yg/0NPS7mYxrblpMohppbTbbGrbp0Jvvk2KlyHqDA95bky7moDaU0xEp6+Hkb030+6HYrjQ
dBs1OjjtGD7pKsEW2tDJF5WYWHKz5xpy9dZVIkNiQEqukrvdO26Ln+D71VsXevmtyctzpGUGoGS1
vY3zJrOqb7kbbYC/i63b0kIo6zA740thyVWFznMUUZZyFGKONog7gk+gWaR4Ba31rDAr2jYeTB6n
77wVNg4ElE2BEtrM5LHVw3897EwYJI4ye5QN4TIKeObRm1TzqJiIBiwE92gEizfXKHZd7WAZzb3y
ARv3GffRJhid754WdPt8DiFwVJIiOxdqVyyd6bRsioo81MRg+ob4M9gOpUooLV0OOSTiwVL75m7Y
BUNfZWSvJK+OFF5M5ZY0WXJwBllTj+AwMnRzX+j0gZCLJI+yq4uNmYp+B7EzfQzS2r0YtTxMShm9
tOgnT87kaCtb1aIX3ZDVNbfSL8vFANPFPZjqbdukKmTrhgcK2iza6pX4YafOWojYeGma9EdSF+dF
SiqCSruZSnm23CYikzaL/dy2KalbMGRNJ0Jdrdc8S7JMu4d1CilFK54twim3TN1cKk+pdaSzLNYj
drwnaJ/IlmJKIE1b1Xi2Wm+veN6LbOzk2pIvfm3mzXI4Zba9ojR9RbCjEmjVKz4Gi/DKuMNIanPv
ODnBi4lhZRvX0jNKFrtcpO0nzAaEQ8SEPJvwXLe0xjtmaVgctV4TuxFxStIQFNHb+ksvrbdx8MZr
E2nm3ppg7HuyKJ7d0v0WxY5P9jpV7ywY+/Wk1FRMY9EyO2zluz6iN44LNb66nhOskk6Kexk8xSTK
xSj5APNpbnxXNOcN3YcKYwZXCbRE4t7NfpvGm+W9X0JT7EkjRtftElQwbrgqSGTvQEGPp8JU+BdC
x3L8X//+y/XSFk92J0hR1+PwS/5Ktrh+tXjr/G7R8SXaj0ZI/Wxga7sOrvLmdLjQO7urXrRShDuJ
xPIApXFTe/gu3Sa46pPrvqlREvqj0QQ7oZjmuo3o4UTDiBaSSOX0lNrjLiqrvTYW8SPWquK1mb6Q
i+4+0yOZnnV6+8tZ3bjj5YtgMnbCPsBhak7oRdQtDerqLU63rl24b1YK+tDFPwakhJG/zOclIUWE
Ic75OBPMCaZ/OQvkNzgmSRwQithpK2F0+bMxTcOpEUW1gv6b4z4AbhYbw5w276D2wkiRivQpSJvk
SR8IDKJKI2Gg6YJKbYOjaNLb87LJCXv8tZeQRL2hKUNN2FOcU+zedWCc3+qge9S8Pnohoom2MU6I
nV7bxVsMpc5z0+IblSaqSZZtXFqmGtMQyq1LefDZsFrHT7u83riUaJ5jK4rOg8GLslxtoim7y3ba
LRcFMMBV0hIapuZ2yJTBy919JPu9LDTlXAufvrW8JBBkJstD3CnRyM4b6JFUrmq6hQFkZbqp3zBo
1achidJNrBknwg8HP0lIRatbo3mka41ZqPCs751NPhGMv3dq3fE2AUCyU2VCI0+PLwkj1QtL8W1s
KGuzz6kystjpSze4gxYN7gRG5vsBVCfVf84BsvnReLjpg7xw+FKBrm+AK+YbAhMOmVi0v8svtAhM
6vmJZK7HIVUeYx3HOmmr7VDctSg5DI3nnuuJCJjKqX7fC+t9kOfdUTfV74vwIcSYuAfuhoHYUSeI
hJl+jsAcICOxL3Fm2Wd9cMyNQNdO8G1vn5dzy55Hiti64RO8pqloHpHgmMdlr8BS+muv82J1hwzk
XenCxtj0JYu62qIFkbTVpsYlfsil0W/IFSofNKhYJAbaxQFZyIS+zrA3SmGnr3aeJauB5yf1gWer
Cb2f1ZA+29yKq9YsgyuWNIMgGsXh/WwJlVI0Zll2kj+jpYBQwNN3XyZRRFz9oN5lj0tQU9IbpLXp
XmhqesOOuwrmwM7SqCjchbLGJky6RMV88UriTn4z6AWT1+CNX/+4kOMyfYjjB0L6vgRTVNyysXLd
lVOjQEEZkQBylmLlFmH7opEFuGstl0bjfEiDkyDw0AZbOh8O8WDuh4TCXdJP4mUqlfBI2BDxrp6x
G2eHJ5R1j/+HvcEtKd96NJPmU8smdtvoBLf59seXLudzvRk2GoKMzXKBiCAsgJEd+xYB40jMydMV
XVV90eGAruHOVZDK9OpLIp17KNVmW7RENkniPu5ROhrXNs82cg70AY5vpHeSt+anae2ooc+sPUMf
oONWtpgkbEVdjWu3bKaHZZP04fRAz8Vap4IcjOAJGsG0y0tT+QquuKr1r0VVuztNtmRcq1751nbN
mmAZlBqAgnzD6OOt2uEpcyc39+di1GIhsQaN9i5loipOjJdIq+3T2LjQxkZV+M7Y276dcd/EZBox
tKTxuphK49lFSL3RM8DWtRA6IVqudsrCHgBqnHWPWcaX6aG5UgK05n+wntuuIrBykBrrmYqFlMB7
VprCF5NjPoUosJkGi+6Se42xdeqeSUtpUYcWCJH+nZj1rxbzWSUBdNmyQBdh0Pir3ZjpVOvkYjLA
gNtkAaAM5iXNnEvjJitEnfGTC0B7HAzjQUMXNw7T4Vf6sk2/KQo8b5u0/VcnJyC+C0WzhZ2o+P9G
yvFX1d/yK3qeoTK7xnb6VxpDmed9R3gia3jLknT8eYnDwHDXNkMfhGNuY5mgwaO7MqLVKk5WQzJw
aebDl8TwYtr+wrxbcaL4fLoyTRS3UOXj5Y16fht0iOvLr/u/vg//EX6Wt186YPHP/+T4e0nwPPX0
9i+H//Q/y+tH/in+c/6u//tVf/6ef26e/vfz336Wzd8uT7vnv37ln76RH//7f7/5aD/+dMDHJm7H
e/fZjI+fosva5T/hF52/8v/34t8+l5/yPFaf//jtOyX+dv5pLHqL336/dPjxj98Qiv/LGzf//N8v
zn/qP347f377KP6H7/j8EO0/fjPsv9s6AX2OyXoLlMesXJKfyxXr7xrVegvtmONAMlHhPvAZaiO+
yfy7zbBpE55pkgFFpudvfxN4c+dLxt/RPbLegsUE0MzCqfxff/mf3qI/3rK/wUm9leTAi3/8pv83
CpHOf+LwG5LPoPJ5AFb1Z+WUED0pPx2fY3NUjhFUJWjRm8DI7oNTHJCKnGMtOER2D1TB8ZnM7/tk
tFfGaJ/KLiHYwH5mGTLhIvF+tkYWbnIcQyelqoqd7Kgix31CjAyC9WDcGtDj2xJ4iTLEoFXdch0p
qI57R/+G0M88yDzxVc2GBDruOxXwe6o667o23XvXy02R6YAxUOk0fbmnzVPsE9cLXmmMbJWwmLZd
3BXnOG6zbWNXT1TDmpUBqEUkLQ7g/Dw2xrkysUCn0HxrOFyhq/iw+5G8artgMrZKpQqEUtomVQzo
l9Z71KfXaupYJMXnKJDvgqJSrlSnDleW3fVriUA/77V1mlvYIegNS5dfojggsDVWqtEfSm3Yhll7
YkGKeUQ9wPVDu9iTXGxcFD288uftVXLNh1ghU0LzIQfhoaDKN83TuWLfJMqGXDTMyNhTSvdQxRmI
i3HnKjYtovIFL862k6zO7cTzcyUkXVCzqiNSemsz0ohEdROhBdYwc2e0FKrJ28Wa4k+Rda5JZeu9
6FD32c2erPtEtjBMgj1qw0PfqFDSph9G0RynWMUPnNJZCfwuz5DtN3zfdGAMPwZT8pA13DCBduy1
GhxXvHfcELebnvo91Ebh5lu3K3Yomk6OE6E0tI6pSjWmrcLvRhA+yBxdrp5BVxFEeY5XLWfRGKUn
hBV72qEXIiR3g9ntI8N8LgOgU1O/DWzFR+iygwP1Ja+srW1Hj2TGndQy93l4HVQzPin8LIsa/Lo1
uwyqlryag7jCoApWaaQfmSS9Fnnw0zazU0Vht7ZUCvCsAg/I5C855Tn0MdGHiKhyOU741LoodtzB
eZZyUsFzTkhKrI+sQHVQ0aVYBzK69T1r0JI7CZZsUgtt1eKwxx7rW21zGyiThyKhZpS60yqOWkpA
kpqASHtkF/3kh8z0Vp0qx3WsF8U8zT+HbQmcLPJQqjGjUKptO4VXEUcHxQH/Fign4ZgCXdKUbG3Z
WOdkVI+l0z5ieTx2mYJJq9oVLhBSLTgqTepPXeU7POXh4fOQRUAWlMzwDNoUzh6TylkVoS/dwhfR
8KroLilg0PTsYUdP89QVJRDI+WMCbMCcQGF2LABjqlfebpgljY63E/F4ZDl9Vuzq0KjZPswHX6dU
3Y7ENyN/sj3lMBjhz1TTzwwhmyoUb24htyo5Y70H3yzTtyHeVi0oDzrANrWx9zq0JZPaYpTpXz24
++jufHI81nHYMvF2To1X+bIRlyHo6bNahwZOjJohs+yCS0tmSDhll97qfIFy3rTS7ZD2e8MK341K
MomN77ZXbMa6eu2FehpzcXAdooH4Pfqm2Ue0a9pq8qHtHaQsqTSF29EaMebiv828LddfKz79DSwO
1G17s06+E4+4K8SEXTzGVCXOIH73FMl3rgx2Q9sePBlTSnXXAG+OlAmOyH3PWhDfaSeLlTe4s4Z2
43buu+3QazLa8a3PTBbm8Slr9F2jN3utaHlnsAFnnV/31XvUhbcpUjeQA5BSgOrMgmNBkT0N7L1h
hoxDcXWdhuYbgq3XRK3R8BIBNA5+M0Q7t5iOeVWdKJRjbzHIXa3FdMHvdFSn5JBNyoPe5OccyXxv
92dyv85EITygAXulZ33CdfluTZXPOm3LouIw1dMBYsAGee++zeID/McNw8LBi5V9JvIvES+WVYY+
pKOt7Pq3RiDzbhHxV62F1jynuZ2I9skgenDTF4C1UZMbcUJGJdolQEPqOpwH4CinDlxvw6jygxZc
m0Vj1mWGjmviRNl804p6l9YEbxohfY1uW+bJwRLeKwvEEb3chN3WY23e9HdL8Y6BjvAuMfeR5jw4
ToOwKdlNQbhXiT+VY4tlNBa0+tq9jkRvVQzqlmX4LveQveY8w3J9z2P17FWgB4R7zeNmX49kdTIj
BMRi9RvP6rddzZPHqImsifcawAdPV56qZrY6RrTM9ItNE2BjuXQYa24rL38P+nYTI0a2kCWvqopo
NNupfStrLrWbH8pi8otYe8QlslErcSrL9pVa7jbB5ooXt1xbo/6G/AqchMZoVZn0E5Lg6xhT2x0C
Y6ekhuqTsWRta/R5WlI8VV5fb9SASaXtBequzGPtJGxlb4jU3KWdq2zBpSJ8q51v0rJxQGnMM8de
kqlW5LA4EkGvcooehRCXjiT4Hkf3LGg90hK/2mbFilaBu0w4TtyGBz1IfFbhJLjFvtq3vuu4+soK
0VcMhV8DeFqHGhgXrSiP0tPwDI7KuvRGkKetim4C2tQOkP25SrlPktJxUTvE8GtQzazdzjqVsnvu
Q8XXbOWAlJf8U1Pz4zy407N6GWxJJbE8ZKO6hc7ybWpU1JdO/qMVxp489WM/DB+RA3yG4uc2r5QP
vQ3PIx3qrrWprjKMxBRAtZows0BaRy0wMfTVoDcUS2HiIL61sBPDibQ9/gikTsrdrqe1lIh4E/Vc
8RfaDqk/TdkdozS80F3lZqk8snTQdzgg5TShPHiS3pSav6RGtm8t+1voaA+IpB9C6aVrMegvDn7s
/8PcmWw5jmTb9YtQQt8MRQIkSDpJ7yI8IidY0WQYYIChNbRf/zYr60mVqSelNNOslleGOxuY2bV7
z9lH+92TbZbvsnCeI2ke89xItSovjTkkjwfIz7tX2fDIC+uZngd2A/uJcMMEcUPiGcWLRwOS8Jlz
Ho1P9bbAcVlT7LzHhhhBtPv4T2nBWe15EE2MCOwAaeNobX4C3ApG2ZCM2BoABJ82E9eQ19DSlsal
M5f31mCo3pl5OgAvazvjyzpXJ9usTr03vAnLv9Wld+XjejG35XWA6xBtqPVNn9QZCbBrAass1b0g
lb4h7SFHezwG5rNAsRIbonobi/ZCXPynbbSTDBd1WIdHSbryFqmkyGBsCXpbzPw3r/xdmLznwNU7
28dGKf1LZUdHrnt8uyHxERO9BSQ5pnBPTuXxPbppxxglsLmQyu1m+7XcNUOJTTG/Vj3ppBx7ITpF
y+fjDdjFIjOJVgH+wMQitKa4QA6jnm527bHtOCe3Mk+rWD8Mc93D6UixYH0ovV11nSPBX9edx6Wt
D6IzdSnqsfyyeoLqrXr3MuPa0uU0zeooMIIoszsW7hhPBFSuElS+Wo+jCC+V+ejPLl/yIv88zU2i
7PJp4JSoJ/cYldPdb+kEZOKybiGTuikWBDrQOT14jj5OIkuDrjjUQES6dUiJZNuj7NoPXZl25nTA
vZluRhtrkjVQV8Rz3R96CXWhqG6Ekp8Cmvt91x7D3DkxrzkTs8L5PPDhdMiJw5d6DUG06M+64JnT
aC36II7s/izW7pKFQESqJQ1xt6JvwGc7PAsUVpr9M2pEIvR0HKY2oVF7MewsmTmT2zlAfUAxyRXA
lsN5NASQF3A9NQFo/cD72NJxLq9dNB1gi3+0azXszbDudmVIR4HyecAfv43ySIVVolXuUhhkHKrh
ISiQ5nn1sXWyxPUocmdA9oHRnOg83fQonpwqig0eAB+fuM51us7LGd12XBVh2kMhyW12wHB+LA77
O/XcFwPlSWm6Fwvtjk0gxEphUAVWrMbtGlbtM2UbUrX+VIj5bGTEgFMt55V3akLEX054GWr5FHLu
zsuQ1FP9irD9TEb3YVoMvpjwgTlCpZkNqfapy+siLYzuWAb6MHphvFEroLq+MEAGcaZjEIHxUNWH
VbvnzXD73ZYxTlRZnbR/eIqPpkkd1oVnL+vTcQjPYz8ffUsxWYFglNf7CVXBgG6IJiQSseHgefWp
paYEInSa24XN0bs4w/aIZESeuR36Arl32N2dpTpG3XLwF0xuPhecQCajsJ4maiNvYJ+qwt9IWT6A
eD2qeeUL6F4evfec2lKJ+Vi16w0GNr3q7m7kVD5mFjtllTTsVeEjQqD2OO0IBWyM1KgkEPPtTE54
7Pt2PLbMeFzj4K7hEXZOXIX6zYKjY9XLryB0WQ8y0c6YWFw2F3v6MlKH+oxiaHBf18b6wC1bMQHp
nsUYkOpkXwoeUJNbHEf6SQ1sOojGd6qLbqKhvLcgEw88Q5ZbxT334XzbKBMhlwYdvbMl5PY0JoZC
tFAN5yhqL6CBjs407cfJebPR1msUB2NJjdo1/G9964o+ngfvYjMxqBZnj93r2NgIuEnzznkes1Ec
dEBkCy8rG2gJiz5dZvXLt8cn9A8XNPd8T2FsVMOjtoVzvhzdoE5sTQAoJZoZPaQaFmSJKo7IipWE
HVhiwtphH0aT74zSLQ+W/STCpNXRS7B61KxDD19wuoM1SKg/LjZz85JinkX5DICjQ41Bc8Ac6kR1
K8eNeZ6H7g1xFUu7vUUElQz58IP0v7O9lpBLxLPtlZd5lL9kZsfGIM6tRGkb8UDjpSyjEPOBxbEp
Tm2IrZvHpLfnY2NQYg8MbbQ46sjmOBhfybG4itA+NSNUkMH2vxp18A40kTuxGItDiEJ+R8v7SXI2
7J0JrwsRON+l0p9tJHG7zjHesmL56gvxM5qkTsLBuaMy3HZVx9DDHPZ4ZA/cgE8jGLo2VOfIifZb
TTk2BR9Evn8mbPKkZ3efY73aL9vwZRgNCSqEePkpPyKiSekpfDH9BytjOgd1kE6eq+g5jnK3Ss4t
EglJXvjuLow8ZcmlymTFOS6ncKdf3GGGBN7N+Hjr1ILN5RJxuIMWTqpP88MkLK7sCAmR+q2pok9e
uQU7AUl1mXyFo9k+ziRaJm7lq2+Wwae7ord/Q/CJGXXAQSnt/VwRx77UiQOACcVAPM75wYOSPRvm
uxcVxJubIKO12YL90TsQIikmV2c/C/LD19x8maR4l177jjLpbIjisBTBE0HHz1Fep8uUozYETTnk
84vli9vU5+901Q+tCvyr54bP7uTJ3TjMUwKvbD+YFHtDzmvhLmeD0Ww2y8ATj9GV3bmnMBk4OKy6
BmXnf40EFddcpkXnJa3lMLx5AOG1/t2ex2tHp8D1ZErh9+YLLtJrnngq/1Kv2Ula05H0H3Ab2G3o
GkhcIw2QiUqoq4aCIwx2GsB0dqPvKwJwF6lvP2C6VGxOzFXsPJY8TDJvCf60rwzVCI9H5mErBJvV
pNN6k106zOMSq5y7nWzO4YbpnE4P0VJpOPdPG78S00G8LQQJVuN9ws4csGlaFDv8wwN23mRkWA/D
5uCRippbxV4EFAsmG7NPRgc4Qod7lsvhSA/yWS0Zwwznxgaa9BmoKju698itbCqWocgOboXJhA5U
MQ6Hls4cRpnEG0GV8LzpuTlyKFyIvOSe5MUmahUiRukdWdco5O9gqoxcYIIWjGspkojrDNyJmCIi
MSDs4WPhHpgDEw0RPwDfaUPQTpxbpnt1mizN+yIVdvcS4SpcxpWTVwFHwprcRvewNFIo84nKXPzK
fsKsHcWp/8BDp0ZL1MnSxw1xcl7e7TeykheFXp/Mabev8YB7MRrQo+uT2+rnENOH1GXKsYDak/kG
pCh/gc+Gmrs+mU11gvp/QWP0TIjIzfeXBAr90Rj6g+UUcVNXidkvx0U3MRqMdxWShmcQmd6SqmYx
e5zs5FFKBA6e3h6uHBpXkwuEeSqZaZZhdAYh9DhCdhLHs6chWY5ZioM91hOx9UTglYb3pAIjFa71
rjqCKDSNuJobCu2bGW/kSm5Hh9a2G+sjZh5uOH48reL0aDKOS/G6cntGyHcVufqBpuAXKTJJNI+x
3RdHh2RjXJGJswXJxIiXlJDLRoS9nasPyVbe5PDkOTbzYjovI4vboCa06JsZEsJJ3u5HnJAi9Ch0
o1jaATCZ/mRxtaSvxJSD+rtfUZWChSQWvLYIRCM0iuY2fSUrCbF3SG/ALpRzN2SDKuakGsqYNgEX
zWnPRxsvkl0PKz1icYhrOpmY2hstdWaxfQdPe/Poofi1udf8TYI031zwp0XF3RRZN+Zf/DRjQlEO
Scs/cwmNQ2xMsmoBD5UHu173uUZtSgOu4jwtNmPvVdzoHPo2nGk2yzXyeLSpISBVApgnIEX5MR3Q
Q6fJcZEFca/NSeft+WFx4iw+4uVNoiC/aNXvLTbePFp+OOYcQwF84QOPrUcdgp7LW1Zq6+0MXy31
6dhkXrRnALev+f3Osr01m5t0YHQbojIsEe2n0PyCCDPGdhEvwEkUIRBqHI7rhBM1kLcuc+6dG9x1
b59pFCf9GmAPcNdkNFHKRtB8W4z3CjfTuj3a6uoIzvkJiXa8FNvZ9JGDN9llmyxgASqGyU9EsaJw
oXJmnhWipCiDbd87/XX1y7iXqB5pp5SiPU5hQUIZHhEL/XM5cJsIkqWveByRf1OJrI5HW6K8FkDN
KqM85EOIsXE8Px5hWNS8no6IeYj+5Kob65r63EZmKo+FDahuieyQBoJC/V4a3cHsCB8r3SfbrrEY
DVegWPs13G6SlkQA3DYa5wMo+NTRCCTWPNbYYsw+ONbZcqLhcYp4bQSacSPRF0ub8SO2oOeqPsFf
nWZxGgPBzVbdLT6TDQWnYrNTvH5Fo00MxCoglqJrygoYAV1kN2V5sdt/WMLfk5YZEL/SxlZVPzYm
esjMBXIbMzgDbzf7RtbiS+chJ5Th9Gxp2BPWij1GyhUONF1swjETiCZpuXRXs50vBJ/dqraEb1Co
k23TCqW92zfFGbDZzskMrmDNiQycaykINAoRpAtaH/gONdTW1VI/jbE88Bh/U46Jxcc4ahC4/Zh9
wQ96niJ9EFXFdUX9agb6Rk57iWyU2a64L1H+a4NZQHSy99Ua5Lu3lp/6jY6DKpiEDFONHL5NpGMR
+atp3o0HxvhcMpqr0QxXRbii6hq6rc3Bp5OA9/szQPhPFfSaEc3uRkOpye03gD9X5fUf0vevIpp4
3iLycH1IXeYxM9TJ6frfPBLA/HJAjVWmBh44ZlInEWI6GfuT23DbU+KrFs7T5Nlxz+7Ta+/BlI3b
xUD9uGWPD59xMXYCtpIhCE7KQRKI9tKcKmTnZewwlNnM9pYRKHbr22CPCf6CjybOm5mrYHDfFCo7
xz1InpY1rIna6pY3koLfUKSca9knOTy9SLLXc+5RlcbY1lM86vvWHj8cxElIK5Ko4FyWuNwtcco4
K3jLzMe6hCjJzyZLIXD7w2p7NLjFZ9kAp12Dl9wZ3yuWDZj7eOYFVDbLJ3Ke0Ot8FS3ic69JzADf
K8Oq2QENMlqJbwUEqa6cj85hHCJywGe+We+AaYqam8a1Nu5rC5zy0Z0S8nFJSG02nYZHfGGKFk1B
4vSUNDzuPss1a3LmemFSWOgNSVsecY1I+AaoW2PRrW8z4k2PQczqdj83K0wiNsqN0wJE7mOzjvOp
SA2WSrXoQ9S0caa7/VCGnGry3tKccFguHQ2Chr+FcCwuVoXAWFKvLGeBj+hxkNiqTfEKxjTLk4rm
UjcWKGzqfQlJcxinl4Xf0dQW2v/pUhnFaeJzGbio1C1Le9mugsb55q9Hm052WTdPeF2OinFVDizU
yvQFW+7dZjXVW0+3GMIlybSPL1+26iSDYEdlf6bUO3g1P1MlZ73zrLfqeYvGky6aI2PvmPGw2vVB
jjq0Ndlsq1+1L84ENZ8YUZxyN2IsYaRTPscDjvpqLK/glH7MtXFCbrxHxXd0bX0yaP+Zk/v62BiV
NBmHOC9zK654uc5IsQ+qRxs5F6nLBSHEtiEf126ux+VMm62ZEAj2h5pNMMCYFAkQkNGSmMjG58iJ
M1qjEo7mxBOIXAyLHGOyckkyTePKo45vgh8mODp/kfFC7njWAjOgDTsH/j7I+1+bESRFlX/VpH09
/r+AqUNvVzevVPHEEvE4CqHgngqeYiakXzv+G8IpHzwJoMLhwV08YGsRbakVShcWVkLEClqQEy79
vGpPlW3vH79zmqdfg66PVPnoI2g8oJSIuQvvF+sB3+HKyOOxjZCaeEyH6dFJzZ4DllpVSyPpg5nG
UXU2TabL1fKMDoeLsb33jOV1NpdvIdMhzGWwbjSuT4O2Tz2jpdaMJRMUH91upMlrV9mhL62EWLa9
rycio/Qz6g2iXJ0dknOmXY9A4iEZkH9RCaWLMVPUDh8dF36bt+WTme4GI4urrDDoRV/7js5L09IZ
nLSbmhqncWcDJu3PNTJ96kFX71eTK4ttvMx8RpY/pbJ3DqCWT2vDKlPVvRi3l5FuEHaj+LF6s81L
eyA9udskFu1X7E0wF/mgGYUcANkfvEbdK9r9ngOJpbPpd4wwzrjbqsfQjytOxmDbYa2GFEXmKpku
56912yNrmw9D5v6KSjeVPC2P/xbHbBqtBcWcSqZOJBl1N3yr02SCe0QjQRFO+UnhHcztRzkwTufs
HH2ZjgAe3GlM/QYUJY+EVNFxy8LL4/Gj4w84eNmTQv7cB/0ziC3Q8461643gh2y740jF33b5E/a/
FwqSd+ynyQB3xCzK12i59UxMZb+ksuv4XdWBhCYPqAAypQ2VemPEKnK5kzJaIQHhGX9jUhpk7oqg
+STb4Sgf+5OHb41iUnnrYaEhSCxCbLNy6nk+ZRxnJYqCqPJTavhYzwGHQJ3UsAMmkAIeTZQQU45J
v64q7YOg7PBK7x1g+LnhL0uOxQlWWxg2t5pUoPphhwHkeNBre8zZzNjkYIP0T0Y3nouqetZrfVq1
vDRBe2lXkwqTSGix/G6whJGe5/u20cf5EW7fVhfS7PfWRgubkadkJruvVHaw1vCH5dXGThfGhSZ/
QhEKdbw7rIu8mFn2wy6iX5aDtpbH1eNW4Bh8DXYVy76NW4piFQ4MbcUfoqT/J5XP7duEYPmvyp0/
KX7+d0Kg/x/lPUR7/Lf/1ND8L+qe/96Lh0ioJkjnD7HQPxVB/JM/5D2G5/zjkb9BJMAjk862TLRC
f+h7jMD5B+Hg+DmQbvFzJyDB518CH8O2/gG2LCTZx0KAFpI19T8UPobn/YO4a1LBiLaDafSQDP3n
y/u/kPj8JdzGdz3HJyYv8l3fDbGU+H/JERplN40KJQC3IAqy3mczXoJ2w/bUsnHkpD4vEOSTwIGI
1mQ2NzVtWn8nZftzXMq/XgQ0Pt4poR2R8xdG1rhOum9DL6deG23mGLXGZixUbIbutG99b9x7I7LO
EprtLoDoiPvLtvab42R/Q4r6c5DDP18IL8EMArzjBFCHD83dv8G6PER0ImCImZja+cwOT3S5sEm9
sPN+P20h82J/nfdofUX8b4/Nv76Xf5da/SXu7V9/2ccM4dqBExKi/ue/nGe+XVCE5495cGI5OUiT
zfqqc/MjHPpr5zTvlpH/dKfgN2r+t4JAWytvPv7mRfw52+ePF+ERs2STv2W5tvWXFwFa3ZiDBbhT
DyfQOQ1+wYYkpGJ8UIitDCBYRlsZwwBGIEtiCEpit1oK/SRFj6bz//xqAt7x/8SJ/vFifLRv8Lps
WtF/DZuFLsm8sO7zBLMhvrrZrgFZ0y4yrR0dVlNB3vGaN99QWfSHVpEt6L/Wvf1Xi8JG+GlHBAyx
NN2/PAZrGU3Im2r+NO3WXelg5qs5fo/Rguc3oC9B2dmUyHmzHlHGtBGiXbh/lyryl7ePysMB6hiE
PkxHm0Xx5wciMkq1LtUYJB6QCwJA198INfZ3FTcUNnDAp2srl79545H354wVn23AJN3JtMni/qfy
9S/vnOmRtW1qbU8zRDXqTDE17AC9jQjYFSuGsN3qt4Dbd8FGUvC5tvAafh5X4ijJu1mzTqY+h3z1
fdR4f4adXzd2jlUSVMIxL53COYal7bf7ZY5mmnBdgYEvNWU71XQ1VoS1ZIkZwfAZ69O8HfDJoDwE
a1owOBJVC6mFyOhh+VIJmUG9DhuT7i4dUUFahGCQdZq4/DZHPja/emewDHxvp+SaE+ZqomR87/Km
qwCrNO76w0B2g6jf6n3/oqzZ6J9RqkdY2LCRG4dadnSWrJYxW6L6ECXQhn7ROSqhmqrf9Xody3gK
MrqKQQgwNJkC2CoHeCV6fiIyHOx84Lpr+4ysX3XJVsxF9wnmWZR/Ej2h2sR4LpLRS5Uv5ZUc2NC7
ukDoo8vcQltKBoyHNKykw+0OTinKNFWswxA7Ol/lbZjwLcRBiVdlv6pegt3pVQebHJYF8Ptxta0j
tpgJVF/jokxHgQZzIFhK7aO440aGiA9Iwg7qODt9lwtAkCDiCTsBUtx2xW9VaBrVdVUesY503JR7
5gLSRiTioYShxRTkmXjlK3emew0hc0snobhIF0pl5unxnW5pJfmKYrKDuvV3ZS7OfBKeIZdX8v8s
VD4t3IYEf7w/0mgf/PYOXn6eU70+4rV9BinWxOI6tt7kEz9o0Nbj51kANd0uwsw7ecThMGQzujw6
CFpCsKTtsKr39C5cnYDNAlAxeaBQvwa5b1hIpjLbvXYaTPWH5mglI3MAefUmnDYcju1oE2FRiwK9
hk/Yn7G3TbNlcswPir0J+8X+Mg5NOe79eTQyiKC1W6Yw2G1M5Brp0hkI1tfKWlsUOSMLpsMNt6ut
INwOLOG2PRoIbLefmtqOOTwwbTQtTOU2TCqfmgz1itm2r4EKvdNQgctJc/oRGNfzOewPTl9l8yHz
THyZuy0XSED0arcAUkad2Ykjp2X7Zmm77e69O0ZDuiyzFM9KNfV8gAVRWadSL573U/gKKWKvZaC+
lro0jWkHHptgoMCJ2qDb2V3d+z9IGa7MKSZqyxGpI+11a1hD82r+Lmoh18sQmT1QMvV4ai4zdAh1
lQop1SfEUQwmGST2FgbVKXPv5Rp62PKjqGoPva9qiZQQDynQS9AddbCvS+JzIPOwkxy3GgwfejMk
0JdGF7b41pMRn78Ei7aW58AaIHNouczzc7j4DR5E6Num3POArTyXlTf1XAW7UF5018zizsUUEsyu
3lafYTIWce8i+0YidFAkZ38MeoQOziRwcxuuQnZQ/xT8uup5CmHlHQKXCJHD5nDsQ4j1o/5YDi6k
WtQMHQ3z0qjHd9scCP7auavfR/fOMUf7BClm8t6DACjC75PV2OJK/VdtV2kXg3flayalN9qshbsu
VUbELHQA5VS+t+VGODGAVpQyu06O6FNFRiTC89osXvOeuYWJ7TvbIssq903rqP6F2OLRe/EWRbNf
1hXiu4Zkgu0ZAmYQYv/raNrzLI2O+hQarrGcq8ofCsbqtXCey0IO5pNd9mPxU+V23b26dj7M19oL
qv7NQZJQnqtI6OJkep47Yq/xukG9iXnDKm8pk2wckObwl1PBDi4/Y/Ud9H1ZhN9e9RJYZDROZTZ/
RzzCJGvlUlymtdtz+Zkcb5ufJdtSfq9wwEcnlicjBqJVmuY5y+11pctLhHj3nGntWadcqEm9ocX7
Z2Og16V9bOYssNlFg7UuD427uM5X1dLiIbxD03YX6Koy6BJ7xSZQod8a0fvSooVO/ogI9PvH/hOx
uoPnbDbYFBZiI/ODsUxm94Ye0h9+LGXJ2t2j0XV48+PC9gVlyjErAvxUvjiKnxG2mILq1T2howXL
Edxip0GM7gxiqKB375pQeQHl6tbUMgS8aDnVvEOavLotF8htthmlbRBo8WHW6/wyz3qgYxF0YdG+
kz7LHQ5GXA8YAinMEKUFBnTjKQKPNQPxyAL0TwhR7NNKrpWfjiXt8zeyiDZ5EQOimU952YjqODqm
mlHLayeDCzg003yvDNIELqtGfXEfxsH2PhVVqfRVzAjTeU2BlDeohFl2D8zGCXMa3bREsFq7ow1M
RgzOzV+szbta5bCNEGOajNT3rvfc/rTJxsGE29KXf8lAO1hPnvIWDLdhyCZ4B3Wnt3ugZWR/tsPO
X18Mu5zokS6Gu34nI0IVd7tcJB4bd1aoGyxbl5ppWY9SR3LsFENzDNCMG8OOTGu/urXdUC2Xrl9a
/xE+FToIS4poePVcezH6XY4Tm9lJD8ngpS9H0b6y7Cv8xxOgSfIzwrL8WrqlGd1Lu+69d1PgvP4m
N1RJ99IbZP7FGngGPnW+u/XPnNijYIQHEvcpZz6IRm32m+ZW2BQaYPWXQso3PuJ5/BRWXKxeqyXa
QCCaJMK++yvHzrlsy0UcMrgVxX01sx5BaJfL+cyUuLEvlgPXiNiE3EaUItAxqL1beq0LoqLxumOl
GRcedVAIebcrE5Raj2QwOzFCDr0DUrim/EJ2Is3QgsRJ/+uWLTlhWw18m0sD0jv4jSne3FHadb3A
LF7CGdtLe6qHb4RPudFlQJWMdCnknnfqVeBlb8PgWf6raXXCe4+saqhvRsPcEe820/yrcMulPzn8
2/HkY2UtLxkJhJhJc2xLiBwH2oAKeI5A0bYSdZZ/XiOtGfE0Ne09WleGugeEQK+fGmKtu+eqWQrS
n3uJpqbG4Nd/hCB+9HtuMC7DJyYdeuHCUGZ93DzVTc+4YpzyNNFDp6Xqo3kANoL1tkwquPLjYVjK
Hjk6d0uQUXlobBCi2DzH6FKpBWtW3hR+cSmInHM+qQFJ2UNx/JC+hlAp7BtVEBBaWbsF5DemtpCu
fapaeHpicpuvvgYfcqpYKtUpELMyX+HQR8aVI9eTpxoiwPA5q1GfIO7ezPpTkSOouW915YUHbyHZ
CYFSZ3WvrZ2Dp4a910P0yhHY3FAPhmOw4+6+Gc9hYNR1T3vSQh3msbTNdyfoopkJGJCtKMDtmfXD
beaaYFwzzrLlnEVbYF0csyU8KjRkhJ+2cq3tqMO57n7ZXLKLr4y+QjpfomyHpxb+73SzGgrwb53A
Btbs1z5HeFFG9SR/KFN2QEGnZh3WdI7aWb40pbNYb1VB2Pe3yFIGD5jAZ0ZgaA1PHtwVuVjkco6D
YyIJkLgDcOgMpvNQlrklm8/OFOEyfgClHct258nV828GNgwyfrWF9vVmYtUsDkLPjPTcrXDUd+Cg
Kr84uWUYaQH+x7n4q8oH7G8LCCEYPvm6fm8ht4enBvRo4e7tELRE6ruNMi42IokQtjDqtnnXT9zh
bgSSzXSykD/i2+75EO3rIAJM4YbX6HLYaUkC2D1o3Cz7ViMNUdz97M6OLrVaZXQSXb/aAX3ismBc
6rp907kFG9emqXBUPW+9hOJFz+IJoWQ74CCC3PcUlE7W8N02rpvRwdOO8TQHTqnvPeit5ckce49U
OTWJiYeBrQy1bi/7Cyr+np6rWzbqICDzd69NNdbCPgQdnDsDkYEVuh/d3ClZXQh9bZzffN8DVdRJ
U+eHqVpqk4W/WM1Ha4KfeybTHQtQK4jzeKQmIQ0KB9Pqp10w4In29ktXaozX3VYY90JOdXbT9Vqa
1yBv14f7MfDFy+A4hvnmeLlRfudSM43XEvJOc5IR4R9ISJtwShV1RJUY0Len4+Q7tXtjhbnty6Ye
0lMApm3xBbGpqF7J1Nm2A18lrGXsWGtp7dalGPtX6VURU31LzS4EwjX3L0AVvSgtc66iVxHMkXGA
EF/rK8KShryjaWi8D0ytvf9UuW2eH3LH7we0NrhMLmOBe+eJde4vzJShAb+3W8MyckZStY72atHT
9+ppKLnlZX3uxPZqquVp8Ta4wFG9dtOtD/DKHTHhturYZvjIE5fyz653LlJd85rjncbdPfLgnWyY
JlHKh5a7SV22I2xXx5lrXpLS0nx2H1UMFugZWOTJHgybWPrRZhoM1X5C+mXbGGFSLcw52mfhFpn3
gm+nPRvbaphPpvAfCIfCRK/WDVCzrlMwDGRXkQ+A0HOsu+YlqozIm3cEEhfrfm4wDbx6ZqvdJ09E
dfh9eSQEw8oSyIpmrQlN9ZFcoo0niDo/EqjG1cxtedQv5ImbHfirjdxbQ3GTODc0YaaYi1zvHkOf
6FgAlRTDKcFo5XBSfqTRLRaASC9qboL6cztGyrhl9QwFz8kno73hqWiHlLwuFOM4iC11Gi0q3rSv
fGkdlqzUYHUKXzMcKJ1IH7lvmc5J22qaTyHRoNvFI+9tStxQBSvTaKNWKDsaJU59Q/jrWQvM4U+V
vXKLB/eQQU3zczuq39grIuwyvulkt2nzw+C3EraD+zSiiSZIpy6r7rNR88tfJ4c7bbHrzSbvf3rz
QHLP5ILwRcyb+w6S3cxCvycg3R3pVw2w67pucpLBmKR33RrOlAuPTjT8ZgF/aa55hqMqnrOso/qa
Aawz5xYI+ltPEWUtXRIPL3xCwjzRe1X2984pHoLeGhjOiXzUYklBiQQazmA1rZ9zz2yIllzsoJHc
7LeCeOR1w0spiEzoMWM1XX9cMx7BxB/GgqN/hkqbzFPU47yhLa1ehOtogMcVkoejNgsHNpPGd/Hc
mN4yJwiCN8VMdfTUb1TLofvkhE3jJpLmxnwf52nWZ3eWzGZrc8wgIADJ7s6ABrVKfYuwr0s3FKo8
G9TJ9sdsoE+8DhSSXc1JCwntxTFyxj8Keb537HKYYZfIMPqCMYa2jFez6TPr51z1k/0FBNfKoAin
EjDKxhswWrSc1fJlDrI++8kc3gIW3aEDu5goZImAQWBamjveTTW/jeMYLV9WnK7I6zA3wApXIIHN
n8r0OuPc+yIqjpHC/Zz27dS4rznG7wbrWQOADS4XH/TbEg6QETZjEb9WL6qxXBF7u2Iz0KuBJgCj
yJtrSmIkGQswmR9UncvDYPjegIgwWwvGQF7TnIToZ/9IMFLbf5XagtO90GG0zqJvfDOZKloL+4Ao
AHJ9I7/t9wOlN0J336i8lM7xpncGl0t9oWFiTEntjAap1SM+3IPBwgeL2Y4YB4u1yZBDjQsZZF5h
VFg01kG1b7OYmMrjWyJ6nB2tbNibhzqEjKZD1H0lkCp2syASmFe7mR6XIUkPr4DNeEfyZOeapt1K
fZrZvolTAjJEs1tcGm330mg9GcMXDCw4PP44Ior6D/LOY7tuJOvST4RaCETATYHrL53oqQkWSSXh
vcfT/x9U1d0SM1tc1dOe5CCXJFyYcOfs/e0+IzJTKyLW3z4jyHgoRwOIBKr8tek1QrJgtZEAwgPH
bLa1EYXIswf4HZtUSfBS9ATAIXVu3RY7kaRWjtGERHW68EaUbQpWCf3YWC0GlIUTu3qglqBMn2DA
pvGh4bGBjnIVL8g68HRgAmi0+USgYSA3NSLD2U9Erw2PZZqUyT4vSgTXAbpQzMtRNbS7STb6h63b
Ai1vpfQRSKUzhFss9JHwFAA0PIKhKJp3MkMFqLfCDhlLBOf0asGCJtPxAbJUijtC1+YAuh2gnh1a
Ys5LaVZycHGCAWmkVoDl31JssDTP6FTskv8FtIf8vZnouCiIMBtpI+duVrkISqU5B4kGuYWq3tFx
NUu/hEpVDAfYIeiyAIDM0V7vErJkzL4vQSUMjtHtDIade8ZqnqpnFzQNh8bAcJrXXkf38lRpNbBf
NlIacbZzUSVnYlRi2x9U1ZWHgDdr+3qmB/ami1ddHNlmLmIVR7PrQ5GtsMlCb+lyNpkyYw4vrIeQ
o+K52KSunkwHMUFPQsQyWQiUzBEEd5jWsXnZZBywXgNTqJa47BJ14dSDObvEUq8nlypIEqKyvGam
5Xo7A6lfV9ylo2KEhbqRBgrepEQ7HcD5+0E+uRVeNEsz9XczjmiCFLGSiC86Nfjuf21LUCF3XRok
NO1owdGqWtsWv7SIFn1srYFkleNQP4fqvIiZaFTgPvlXtfgvrvPJeU/0ntAoHi3H0X1K5WXdJ0+2
AlYTuSfNLTd5czLm2z93XMTfqv9rfV/SBaDpoNN3+HRvNStOMtBhOTIb3BaRfu6m8WiTcFwb8zfJ
4TcuYj8iOUVQcMDF1VxEY3kOUGGFmvHFc/7UirPU+lss4u0NafP6jU+diBz7VLYocMeTQFwt4muV
ipOSijL9fFWq8E4igP/i/tdm5y8tp5/XBLXgcvM2pyvzU89FhyRRsOovxzogCjwYQXtnlyVVu9JC
lAZOZlhqT4JSoTN1rpJwN0fdscCc4CGU34ZJ/f/wDH79Pev7+uVbKxfZaDoD9GiK5MBat+mn8cWN
xZ78ao+i2BXIni/yiv7pE5AuFXC6gIaBZuX3S86JHReDq3DrhNnBDrqnsrSPf37MfxtBvNlfLuF+
SuPJyIVMZ0IIj/FEBiNpklkHwCDxInyh//2V6Acagj65pfNGf78Zvla1ZJpgDKlzyisr229CO0ay
PP35Op8bhj8/HIVQ29VNJVkPPl3IMlj+R1pnx3Qq35Mu/MglUSKlZVCoyqIFnZikEmkQqpL3yvHF
7Jr+Fz/B+Idv99ef8Olb6SrbobAvl2NHPs5saTcQt05zZu4Ejtq4t7j+mogNVc7DEE0ySfzWJ8MX
HeR/GkB4aUzDMokeMs1PEwgVGI2TFTQcN6O7l4CWmE2Qg+0XX9Df5wZD/zkpKLqkSnwWLVRRNmWR
BAUoIfaL2VPDt7r6lhGY4swXw9J+MQz//sGul2NSXKcFw/zcDs7dbmHvzuWw1hfzjyB7mWpk+i9/
foN/f3a/XcX8NCzaRUswHGGTb7vXKfuekOGYjV88uJ8d/N9nuN8vsioxfplR4P7miG65iIXiarQr
j92dN+vPmkQ6V15JWMUzItyqJA7VwA/4I2m+0lj8fYb5/SesH/IvP2EEmhlOIU8TFgXJG+9q+GI0
fvG6Po/6oE0SmCfcozmUmwwGFpvNTBGmU+ZffBj//B067GZZMhn87u+3MgQyKvRl5HMnlWRlZcsL
c3qk9npYjOdKC//r6Wx9cv/7cj9noV+enGG6lGvA3GIwsuhrkI7t0ErzwXL/+Uv85wf4f67z6SPp
jEwVfcltSTiFjom+l/YNSZba7Z+vsz6ev32MCJUla41Aj/9p1jSWVIPN260fIw2B1tkYS/4CLelZ
g845X2kdvPJMfDFR/uM7++Win+fJtB4iGu7LMUmI6EbpHjdHt3ydIQwbNbmd5n//0rg39ozYNSxF
BOPv34iTdSUNwX4EwRcB3YxJjlmKhXXBEqTZBzj8//xQ/7YW2QL5DsuQsgwIUfTTf78gYuzKNudy
PJYodqjBg7gzRkCsakgNjz38WusEeFkE5rNtE7Xk0PL84hn/82+w1iFB2VG57qd1gO+GfhYchiMs
7BjUTF/tzG4+CFy8pnhZtCur/+gS68voz08f1M9bt9lcOOzgdKF/+nDB+RFRyR7pSNJABM+a/dMP
Sh2CnMO5edGWwfrWEzn87JD6ghG6zslGC83qljOf/iHMJtr/+V18Hkg/fw8gV1YpdHbO57NCHVVN
RZl2PMqR020eeK15RVvapym4/fOVxCcJnbVeCiiYuUb6ubbxedKrMCNlkYoo6XM2qjRtZ8mXzpgh
Tdp7kS0g0QVGIcohFeeVNv3qha8v9Neh/O/L09ahuy1NhvPvH11E73wKKm1A1tv7bmbA+R13UX/U
8nKTio0O/5bd/glhzB7lkKdiLLMWVjbw+PXODG+TavziicjP68zPn8RT15mdeTif9yKVQ9wVvuvx
2De3bEs8kWWbCGNPgrg7LF+JeffQcR8GLDeNCC77qDkOseVnqjuEhBxABgM7Q6FDNz2csRgYI8/J
HkTwyAl3E3YfugqQp5OyA9kinYOtnbZ7YdReoZUc+GecE9ouV+Pdn1/0T6zf3540xQ8eF7tz1Gm/
P2mCl+kcGLjMZxo0SUx64zxsiPkjs6m7KuhtlVj3ixBAkENmluy9PLO2JYpKRE57h6hNi7rHEv9o
WvwhAoN5+sWi+A+fAlsyxJNregWy0k/zz5SEaCTx4h1VARwHkmUH7DXJDuj9PbQFX0x3znq/n54H
o12g03M5JsrPi4gKa9tqMVbBP4va+Vsdkx++GSlDVO9DVbnmlbDmin33iu4+4Ee2xQ7plwPwYC4J
eQQ7K5NXMeOO3BfQoMHCN1Er0WHRq70tIJiHQJrmsVtxV/mwbSBHOc9BN7ZtjnxGQ8mdBADV9z3N
l6j1x76HVaelwMqOc0Jn+9zAt3JOo25k893a6U79UQ1lssuyvupw1ctwkTeNac36uR5oDxMQXHbW
VdzQpPYKt+xGupp6MV9oCyXy00IgOLwoU9Kv8XJKHv0F/JqSsgpmigHuvVWV+DOkK3z6ir111bgW
4QBzTjtiz3Kj1G4u+gXlQIAwYhfzl4kAtWha6Uezo1iz1UOtM4k86p1gZVc11b6FsYL8d05z9dw0
Cf1NgED2kkfkMBjEWhubqDajtUTXRQ7RZIkLUK7NEd9sbUj/474zaU8fyKDDscMhoXNvRyX6bFtH
Tih9EfaJse3iHverTjYnuvkB+pIQXTvBlIVdch0B1BhSL+iscDrz9S86oNLBtbrDF8Pr71O2Ypk2
UKEZpDJQDvt9eLVGJJreLNMjAhec4ZFpJuE7Ip0u9BS9uXj29LaGFUUXFJPbMAOfOzjAjqYd3QXR
YYjtdITLkQO4wszYGVyUjjCioxYtRJBbYTC5x8mJ2uEQp6SFQGivKYbV9iikXwXGwnktqqAap1Tk
5lM/l629G8oG91VdO1jw/ny7n5JxLZYNwKFSKBPPi8sC9el2DcdpMxd9BGpF7sbuLnEhIT12228L
Zua6UhsiLG+7PrmkiPhNaQSuZOR/zPn4RtX6ljrsselWLEx8oazxiIrmyBJF0X0iiaV7zBkfXtRG
VzKuEC+GW2PuvzdRclHr5XWusm9OlBOti/VdjD5VvesQ45QTgvyOgmLTF9ng//mGxeft33rDAkE9
bxe9O4LL39/vXDrVYNHX46Qe3JZafFem2lVamlsRO8+ONh1l4O61XB1TIGY5JaeVazxq9btGjddj
iX21Qd30Alebm37/4sd90l//fBtC4gZAiy8EBYvffxwfEN0evY2O9KHupxlLIhy2eq52kwhhtZrf
HDbL9OQO7N13X1z778slD8ZyWFLYO/JcPn0JMBYWK054MJHbPPVKO81pgFuELyKaT2aow5sfjq6F
yAe0kwWeMWzzW8s0cdC3j1/8lvU+f5/TmdJdugwOm1jTsj6/JMDWidkQz0A56qGqi1OvxT/IcwFp
dCWN8UaqnpC86/Basb1ArrntluHOzuxDnVmvX/wW4x9/i23ZFBp0dFef3onsgryaBpMMrKTfUuEn
fTTaxYF20Af9sNq9wqo5dWl1TFgEVI6dVrv7+RP+PzbVrNvD/7upxvsrC+M+/9VSs/6Ff1tqrH8p
dPEYVjjc6Hwc/8tPY/zLVGw7XBeOoS5Mse61/2OnMcW/zPWjJvfaWTm2Dv/Yf3i5yv2XYs+Kw1k3
DLTvrvpvzDS/n2fZ5Lu2haTeNQ0HbL5trEPsl/O5rpIpq3PL9AIO0H4e2Vdpa0KryO4DSo7gW+7M
jJzPliTJX57Pzb9Hxq/uEckd/DJg/nNlS+CfcSjPq5+y/l+uHJdhCQBaEc0yqtFXC+A3Lbk3I3ak
y0cl9WOWdxdmBpKkVI/BKJ/0YX6lS3U9ITT13FN+gucceDaGNleON2i4rs8tAuMQRNRVT5SHgudF
jnIoyVqR2CI9zSluEFS+/PlGBPjiT7eyui4MR0mqeiav+vO2vZ/DwEL8SEmdJEJfiGSHDS/3e2tB
0tGIHRLnNyRrWELtAcw2OUKtVWj7tpQv4dS9jYbjKZD8vrWUhu/bGcUYABDPyUD0Ix2qj6GDe24S
EcK/my4+nJJLREGRjxD8EHHEYhW2X8OAIII2B0Qus3Msrb9CV/I/piTwoIhtzAbvrST/cAcYnMgn
+sPYOsfvMHOlF4FcdcLXsWCdhAICRyM3LjR7eAiKD/lsFhg/i3eFmCyOGnqbvQmbwGBfnip+cNf1
ga+aGAURfmTN/UB8omFURrcSjDc4E2CUqeQxlk16rZL+um/fpk43/Jm9h4/fGUx5jg1S2nfIJB1/
bKjpVe4Hw+1YZ0xQRajFm7R2n9yheal7MzlpTnwz3iqZ+zkdazL1SK9bnPrU6v2I7Ta7tHsJKTfK
PbPSzzoI+w00TnODdju7TtqiI3RbovvqCLAlk4nPPjgsXc37A6Z0iptxvJIT8acYOLy6czxOxHAO
iCZEGY9FU6UKDAUhIhmFrY0GUoyHgbwf1ojFpqJvQ+3gxmVPWCeEHy0OZiZZksKhGODnnHT00um8
TY1+X5DfvMtmJEQRLh2AYtmmTLLnuR+jTUVvwDfRa3l1vdxX8ZtZd2S+y/DOJSfDQ/OKtssxbtII
FEBrt8cGe3iTKwCiOIjDMLoyGgnfWn8a46oFOGkR0WXpd3HfYYVpBue4VFtSp3YS7f0FgjiOhg40
0TByz7JBBuwMDgF+U6VhrK8OSoe26ViBvaURsNNVZ3mlqBOfTXZj+u243BdTl8AXS9HvlGgew7c0
JTA81L7jA/BxjldbM2lBGJjzoTI/CLh2NmAbYQBa4kjEzjfVtCfTxncw9QcdpifR2hS43ALsSd9l
Nz0pZr2JPAF+7lVbhadcxkczCIjcBFYSWPVdlZPpFBlm5iNR+qjZuiEeo7GgK+XZ11lQPk+LRajJ
dLTyTSVJrXXDYPTNwW68qdetjZjOM5I3r6g6Al+nJT0k7bpm1xbGEhir9gzKD1Fj7C/KOAXzcjFo
mkWQQCx2jW54nZyHA1zHXVdMw83EEYXEPscUa9jXS+ok7TZsJ5QDSfQUw/Dwxil7NZHn+KrXCHIk
f1e4mT/bqJI4EEZFIXxat6AkBuPcpJAAjcLYjrJ8LoG7TpwhfVC19TZz+abyDNFHOpnvRUq1xqpD
Y6PbxUumy42CEtjZAwezJt+U4s7NG9SSHdiXxKkv7BLWVjRp4sAK5aelDuWlbQiIz8kUrRFhIOKC
UGY1dyVMiCEt621CfJNnlmonS4oJiYvFsdBMwE+MDrpJjYdyfCAbaNzZ53KwLqS0Fk8g0fd0XHoY
4rBklPZVLwFXWnNxF5FHYxfBxxKmKcoM8SOrCC/IoceumeMQ5fAOgrXB/R3KbAd5RUNoSgL6BDwC
hVQCxaloQSKQdE2CFznCFb5oSlf4Ee7CUvmaDCNyPJoKmcWISp8kAX2+azWIls0AbqbArLZYy2oW
dbZiTkFrqA5AW3w/Iu/1rEoC3A8ATgGJUK7zlgpBTSIR1pOo+MZ+lJn+vdJITm7yDvZj3k0+cY7X
bVihAA1egkbIb+TCgzczg3YzsZf31Ully5PsCgl6Src3kcZmeXjTnMW4BaP/GiUM6yR4iBUvGBkv
kgsNf0fVWDthVQ+NRqgMWT7XxKBcxmOI+dSavulKSzb5s2EDknU4BHmhUe5kzaOqqpG3ggoLxg1C
EJKPnkfIkaQTZwTYim/pXD6Zdklzo3HE3sXqXZIdNYQe4JFz/SBoX/E+iUdxH3Pp8G7n8nWKocJT
Lqy9IcNvw3UuelWRVJXj5ghsq/SF81D1+YTuI8zAt1qviRCP9KszL0ggSomphsANUbxa6tlPZXVq
HLPb0ajG32JvcFQIdEbsPhrqsARlHoasemksZ9NWpXbRnIslwFUe1Y03FvqDndQfrcyu6zk/LqTo
eHaAI9VV+W1d5rCfg5dey+TBBKMIAtvhpLaUu9TRPsbYfU6YNbwxXu6AbgZHLD1y7wbt4lsawSSt
UUFvI5ZtYhw6CDdOdVAllC2wUtX9iyvsl153NN+J7JyVUx37rnH8DkSXp2or9KWR+i6JVnk5fC/z
cjq6U0TgUeXsFye+mAOoPyDC6HGOpya/JF5K95s+mfy4jp8mnVRDVF8dfPVgl4Sjb6dAd4Ba3Orj
RIZRk++QxExepMk3fPpeArYR0a7PsjVo6IId+GoVgPFsOBZpRB3VgOyTJ9DbKlWRSzcxw46k6DZK
81pH3iS8QVU7FoA+bAwWrV9oFBgqodlHO6FQ8cxtwuBsZ6BSUnl9yydU2jPBrOWNOUH5joVY420R
04Onv0UL/tZFbryxZjgZgWM/t5N9B0s12uR5cR7IknaHR/Zr3At1XlNFfC4OfZUxc3dLDTvXGa6C
MQyPdTl9Q6QXE2lIUoDFRNLN76lhL0dQtgwjS7/q62G+jCGBec2IZKzkVBqbz7iMXkVyUQ56d1mH
7fdQFzfNxLyS2tHVUraY44xl8qrEeA/jKj3xzH04OjwP2RPWlScXWjtCeZbaLlIi28mi+9ACNG29
Z7L+a2m4haOfwr/LGyTnfeVjw+guB9L7jH0/j1e10zd3MZjjQKexnot142Kk9WGEgUJUopr2RWaD
/qvY4+JUSGSOcxA1t2ztTeCE95TR76hpOd4YVY9oKTOPuczTo+7R7h3TXwLzbbTts0YUOqTe63yw
/XHq3oUNOi00ZkhnEZW1wkx9mRbfzcm1vT52c38c3czD3QVzc6hua4R7iHOrbZPGgZ9or06fMywR
cHuQYkJwIa3CrpjETPfOmN6a5ritprnYD0Z8tf4Yw4H52k7bydQfB9O4Rr74RKVlPoBvqW+amNyt
muSzbcKCxdZFGrsRbV4zV+HZZoXctxbrmI5TvHQWgLFUN+eofUCPP51aEHjwf+N9NkeQPqG0Yqye
p6rfBaMqNvtENu4mcphZKnymu6FPn6cxte4aXOAaGx/T1ECMTY15pwRI/HhKjEtmkrsEcxBsoSDc
9BU1y04jSrrrn7ATksa7IPGdRH0fKaM69NWUXFp5Sa4CmU5nw/1ROpBrbLcnB3uMhlNsqf4EUlJu
G36N126ipWGHwUGEgAiKQw7Bk2uIpZDkBCEqp7Zk/DDiMX+Yg492sNo9Yj7Hz/o+O7BDHbQlvJxr
sz8tIHO1ziKMsEEqqU3tceyyanPPjlfcs1wTLhDzqYFsu8AopDxSV+97JbUn27K2sa3aZ6VyByga
CKjZ6psDj4yuXmo1G5u9XpQEHKVMX1s5oqRnO4SMZo+RW7wU1eJ4OqrUKHGvYszEW8HVAjd8c/tl
RgBZv2OgdA+FXNDGjQExBHn1F81KciVTtya0wrrUUuMb693yXLdUY9cSqAlqZjvQlvFpOgMm6wxy
XXWAagjwz8KdGVd61G7Tsj3ARRtBXomz3gsgPezYAJfWr/ooZ054vXPEM8AeSI53YrIvK6Ocd6HZ
CD/sncWXhDUFWmlxHsOSAIOkZGmyxz1G0CXu4ZyBLziEsbzD8oFLpcfRJIzvpWPs4qWPUYqFNmYs
qDsxR/BDvVYFpwz/AehoT1uwIsN9eJ9HhfIgCXu/TJ1nqZid8NT17OeT67yMzhzyMrDOCOefzcAk
RC6LD4YEDRPplFyVxqbu53+sWaHhNgsJhL23/FG3boZUR96cmiC9zJ1q5/LSml5U10JNDWdOzfGB
ENyHbO5oFFidczatOOUQguBrFs86BwdCG/ASLot23xClRbyIuUvdmUphsTp+E8ebW5V/wzwQnsJw
qn3BdcomZZlLWAtGnW2Sk+ial5YNIEM9eJgIe7ydy+ahLaxTOWjv0xQZR1u7CItsOY+L9U6t1fFC
1LkeCmbaPMpYmOWbkFlxAIA+/0DYD0EHorWP8ts9DWPjnsLFfpZuWOwqAuA31tg8TVV8nXME8HX2
mBNUswQx9zl108Rj8FTFAqIvGXmFKKS3Wgrlqg5qDo4RUxoZ8CXev7KJDE/EPeu8UZ3VmnBTtbG+
b/XlpQ+ij3Jml1yO8V+c4zqm8RVe0bTuNhumi0rPHM+w3RoW1Ig0N0cYlE215ktVXdHKqCCVBQNg
9ImsMI08nRSgwl7TjeoY9Qz9EITlGd3nOY0L7VmfIhqI6J93UGgbaIwQPPEr5Me4iTOvTziwKavv
4GoSilwtDfByY2i2eYGPkwNmddWLah8yG1u80h7cHBsklzCzQcLE5GTS4CuC1Sds4BLllTkMTyQc
3hiMSU8M0c0QxskO55GfQrrb5QhtPQ4XV5rr3MtaK307fBPhWeHdpisXbAflPok5flcI0Q/AVHfL
bD9C4a2O9XtNWfM8aOiXWQYZwoUFeLu7QdoZHZw8P3MmLjZuiq9wrO3Cg3mSd8Lakh6f6WseDd5a
3J2eGRhA2rPuHabvs9FDwa6He6la+5otXgzt+dzPGjlvRklXFnBBOssbywELh4ffH8y69xXtibt0
OI562XK+dr3RRltoLoRHR89mt2LcDHJA4U6P0Ej2eZ9dqNr+IQ1RenKNuzXrtPYaYc5bVemnEHnK
NIDiIy1Av0qx/GwwqGS4VXF9WK17L8w0PGPTc33RVYVfJBZAT5JaWH/CjcqzM5pG3VOgjdoY8npQ
FP0L2T0WC9HgFHeYww5WHd2k03iHP36r8CotUWOfKnsVQmM/8HICA2RP+rANF2IUz86QURGpF45Z
DhB/qHHewsfgVSGJUloWPBd2oV0uY++VWhJfVQlpwDHZjAch2tNia9Y5iDcdE+khKbO/QlAwNNo5
2zS19LWaoyrm1JgkG8UTqkCk22wl2UA3B6crOBUW1ymeeHANAeUAcRm0gZeVxl2NPcIvjeQDnP+9
mFIOo+uYM91GY6i2wwXu6zbSPe7c3qOUBIdXJ1dNTd8278yDTugsx2edgDkxhA9RJsdTjjnNMyKC
vfWQBCeyvo3boRKHqC7J3YRqUY+VuiW3mSYNOUYcM7AUN1l/X8ZDeF9N3Z4/09Rjf+M0monDhl5l
n7eVt3QLSSLrHyo503ut1id+IFee21DlVy0hSYMwCBVaUj8UOBNJ+gNBpq3sOMe9ScO83QRJupLC
7Xu7cd1z39kbzDIMrVy4R2wV5EE2jz0W7Zt//ydQj11VAsJSHkyNyaeX49Axk2d4Xc71YpQsIEY2
7DIopiWkEi+Wigipof5rTNU9mWqgwFwTrrlDzkWM7RA0aogHdLp3R49y0rylA2hvaze+ZPsit45W
PleSwW/mk/LoujXXU9ldzAm4dBfh6KBAC7fGizV2l2aUkmJlkfa9gPETKVFi636nPFMQIQ21Mjkk
2xgqsoZsHVCMkD8Ru990jfVR9tGDObXjrrH6eEMoG9tBedMvUAWaUL/FPpTAj/ADW/1IK5i+OVB5
GQM2pKZXzmPi6RoY1QAfZgGPZ0Pjjhex7iRe7SBW3jrCC1s/QL1POVpknC07sGyIbTkllssuFErf
OW2FVjnmCeWj2AlNyL1yxw79WmVjitHAOob7DMWSr7KY5OyStYtEUcEuGtXGOBBtUWDzZIhOzBP6
we2rxM+H9JRnHF8V2TVkD8wvK8nBj/KmwzQZ8cPxZjbEr8cjzDi7Bq0zT8LTSoYI0TNv2sw2AaVM
7S35vRHTVpkQYnt2DXNjhBS3tYwAzZQwTdC/22yeXqnzM/DYm1SYInZkR9yaQ/2uhLnWVNU2ngrr
iGPovWXr2xjVcG4mHXifZnhWOdbbuPbNNigOsuHkZmtRjg8YbryUVCZM40dRvRZc9sq2qhYzpzPy
XJNxBbbHoC3jGwg0dOJTfYfuQzI5Y3J0/Xokyo5UB/DQMZUkQ4el1TOMFR9PI3Rtl8TUHuj/veJB
9rMsBQ2qgtslQ6CI9yrxM1MRQdtfuzIALU9WGRz/+CZa5kszyci8HmdzbyTkNRBaYpm5fHQm9wPU
xRuhsZr1ksiabVkffB8nATCpEgYSAGZD0oOTfDA9AtVnr1kfcpNbFHch8MTV0H8rKcB1XalOVY7I
pU4c5zIV3aGaarVzKyqShQ39OqP8DtuQswK4iUMni+PYpqSqVKwZlpUC+EMxA3q85OMysMGRjhKI
gkMMbUwOFJWby42lJX6r6vpi5SJHS6+dpvIBrFB+shceNHX4Te1MmxDwOW9Su3U6MAgSVIg1ORoV
5S7Zt4QCdYvqLyI5kNpSonaq62MSDxCss+AipkXiY/GFVdFuu+QxLzn7TW3d7KyYGInpYjERZpDf
JGOgAL2e3w52OXicO8n8doazVe27aXobRzn4VjJfDjjnPQmL6SCVOOij+m5RG8sikwksTG9VAZiA
jW3MBDQMCHZjCiv83goqztrwvgdCQvbJWzQxK7jJdI1TPPSdOPRTYpzBYC8RnGn5uFiEXKdkMaXR
Q2qH8F5T+6rO2sxnI5nk5gUKHtKfYBkCZN03rfVU5e5mUS1bSlkH+yy7kGg5kIFYVHr9rEkvx7TZ
gsrADV3Gz2Sd20dr0hjYEg5zG50RAJcbwaST1CAZsrs6bnFjLek3aHbZtzKfrrBa+WFnvou6X6nL
N22Hka8AzAhzB7MuW1jC94J0uawQmmCT+GF0JKBh2Zp8g+igBvYJxx978lLB+V9WBgeoCJQb0bvb
Ao0p2kQTGnhIbBE7RhtYopfzqFDWEG8Q9O+9yPeOZjALuO4OHpbBio7DmrTJm3FpXQ/btA0xfSSJ
zZoIZufbKqHC+BAk1rJrSDRtTSdgyGwEGQTmUU4CFTw38ZkgRJ+WyMbonKtCyve4cyKyFsaWUkzo
ocWpDlUL98YmrgSyvCV8O7dj6vFWDDCBzaBuJ8IrAWJaxejhPah8GeSWT6l3NwT94Cl1adUcASFH
sd2NOxJl+NMMa9PDXbgcrAkHrstGMMniS5jozO5l/hYDiSLTwXlyy1Lj8NKs2DHA5QOBZ15Y4JCs
BOtayutx9Tez3wQ4CT3CBvLaOaQwBi70mMeqRf1tI7FkuaxMjXoCoskqKltmgUJ9kIKy1+I03vPt
U2wKWRrIHjBwejlHsXBAxazr4TexPbIVN21NNR3fUYEqY76zbSDjQc1018a3M54XsgipNRVEUm51
VR5sygEoliaeS+r6rj0Ml3nYPhVw/tlE8voIXaR3K/y5PoD+XPx0BKFjmhYlEiHynV4AU256hGnN
VVVNkR+q5cUy8g9JRFvT0MexRvCtNocD2GveEpIvFprDkzuKxz6CES0yk3ih5rrlaIYe7gkNg4EG
DUhLtdCtCad7SkgHq7ePgiYH9CCFTxAdX5oNhu9CqrbM8iHtTc1L5A8nEi05AtGIY1S/SdbDRdmu
1HH9UcBIOwET2BL3sikSPmqzrQj/4ZgcgiyjwKmdQq35LuycGt6cpWuMxJYdD3tMNfS7zp7FJZzx
HSen0ZttCIuzKq+WvHteKjEfe3xPcF9HzIT6SxDLCqLukdomr2HmzF0FWu3VBi5dYH1ePApCmIzk
rYFUuVn1oRtiZqzZuExNeyY6ChluguzYsVuTb4n6phXPsV/W2vfZ0v2If+hESP2sd0Ri9hGxwezL
qzW+2rTHN8uGtjwp0BgKMWFhhj3bi+gBhVtEzvZWivijqYR7rQp1kCOXzqfwSksH2i2lQZ0Wtqyw
9XuY1DYpNecm11yPtbDd9c50HXb0RYKgb0jOUtUmLhlgcuRBx9TtvL5KN6yp1IcYt7S3bG8hIc+r
HeOEjsc5d9R5WF4yirHbqEoeAWERyYotrErDZ0LJ3Wu7mFYOGO1FIGGXqFoIzKhQF+W6QXzUdJ/M
1W3SGIsf23Cg4ug2HtjrGxB63WS5N0BZeXFa0J8YrLdACV+jLsKPKB/KZCLmloe+YT0FAW3fQHdi
LBYTD4qT/RhyAAHq2JE2tgYgEgg+pmnkY734VgHzDUhl8ID7d0cwEdR9y4tupBw80n/zTFDwu5kg
cHTVPS5Q+HEY3MVpDcpNSDn0Imx5m6aRb0ZdP4xirS0UMTEYFmwZdH6nJa82kxucljkh6aCSN5GW
+2lYcLZL1gA1XPGbth+Mg+mWx6GLoaC3/8PdmW25bWxb9ovgEQAC3SsJ9swks5f0EkOd0fc9vv5O
pG5VKVM+Uvm+VT0cDw/r2CTRROzYe625yDQEL5YFQeSX1bnMECybDu24wdxE8+Tu6ro86SCZfAGY
LqlbmNNR+kBDC+rUxhKpnyUETRaaMaIsj09Oq9Z6Y4U72xmv2F6fYEZhjFYmHOoMDV3sbts0CSmw
99k43TPK69aj2931BYO4NnqyXPsL+CGS70a9odiOaYTa47pMVeLPJlmp5Y3KTG1fmdhDNTxWfo9P
bqU1+T3P8ZfIDf7uulsPMfiKlA9jVZh0lSqIdBMHuhVghFNZpfJmMtIC2IRwffD036BfZasWUUPX
mtxYt7ifKVxhQhtdH27mfHgR81j6dW+t2XuG1XhTZwPME2947itL0b127rqUiw9G+1thGI+wltAM
03tJJvtDNbGg1U5K9tyU7cCUdNjCqBmyhAm/DkYrnfvwkKPPgu5cHJIZuodi1E6qbnWkNU+nhL19
7eQtsW+xzgAsZJ6NgvGAqxaguUPchhvrt6lORuCHbWIw8UlVpzZjxOTUSXjvOVFN68prUr9tmmc3
676LmC+UdIgNRDt+wh79AMiPsanXqRe8c7RudEoyzb0nYCq6HYU82oRIrDgrQm2p9WRbm7a3isr8
w90ckO/W9oRktdP4LIrBRGZc7+A/BagKUHnX2lPf9CVHBGIvRe3guwjK+3ZsL12uf66WXftVTfKv
hFP/CTX8hkf8/1zm+OKZ/M8CqutnTmLt57cx5cu/8kNC5Th/odF3F74wYzVEkGgkf0CJbfGXixSK
Cs9BWPXf8inT+QsgroGpAFMFhmcLxc5/y6cM8y9HoNlG7uTiOeCl/DfyqbcKRKi3nBZdHAwwGMTi
onwnnzLrZc9Z6BKj0rBNcs4gUuOn6/APQikYpm/lRcuH6DoCUOS9nL9Qjb/VaGmmlRsiRpZVuMN0
Y7gTmUEQyep0H05OxYQDJIJ5rPtMtzlY5DqxaVZAdjYNmH485qA4g0egRsQz0lOs8zsH0zB+PY9m
xKGUUjM2kPTGiNSyrs4f6GF37rlxYzmc5wkgzQnT5KSuGRrfEXyHF7lHM6EVQW+ZsQxCETXETcB8
AaHNzVj0ejkRKcTC69sylAyYmgYarEBobe7F6DGUDPlTnGZakUA8gkgnq+OE8mHcRpwlmkMYG+pz
VI7D99EDZruvsNDn15yg7ehjg+PQeBhHYy6slYtMyXto5Dhb2YZGnRF9aqLAI1MAMh2HRenM7Iaz
gYjuQpU5OyemFIAoVqWFMv9izrmH3ldQMX9jOBmU10X44Vxy0gJ9mpSj+cClswlHUhamdrA5U4GS
pIFt6c+5aPXvjA56Op34dSuCfDJRG+IeWuTYXwIbnlS6hg/jUrd0GdfrYCaWjSa/FIE4B6as9Wve
ZmF8S6ZiLk8lVHWbgL84pxFSgnDC8QIb1mOiagSRnVLcWlpgvqANbAjK6k1uRbVyw4As9TaYu+Br
URlTNWyEaIhmXSGmKqMng2CxlkZyHzCRQRWRtBlSZ8fu9Gd03YYocLzABRE0rRuyVA27VfW1sc3R
IClMzeipSccTK31wqHMlLUh2tpEA4zWRTGOzimyvuoDS1wO/qTkOb6jMmL5mzZCfM6+2OJx6cyq3
EtLauO60iWm+ALaDxcOAMqn3YlDEzvdmA90iGdtlBkx+m5N6/eOghUn9RKRzQ7i41kNZLUUss82Q
VA7pbYx52Y0GWyOwb2xMGj49o+h1CVWFvLwxo/kgBr0x/NycKkLQyY6QhyKbaQESHDZ9kCrU21VY
Qb5fOXbYTn7tWUTiRW6vCTwTZTt/0sjGVnt3jAJCN2VfE6EzWGV8D69krJ+YDeJW0izSJ5hdziPN
HYC60OVkmk4kCnYt6VXgbQnhcZucgHArVtFZwX+8y4LeQUzjhhCjckXtvUFjJr8z3a7EtodaqW1d
d2afHk32psAYP8sCFwOqDo68m3REB7lj7Ie8zC5VPJBaRygKro66dx/6rqWCR9+HVSwkPNXeT9E0
2Hu4ZZbl87jo1Y1NcpbD+6NzxJe6GX0vSa14qg29/xIAQbyf0RkOhKlogzrqoPGIFjWADKyCfnSm
PQDfNHzp+2jmSBlmduYwCK7db3Y/Bw+1WWgvGCPaaA0A2AAqC9AxjLZ9VTb0SJxJ02Le/VJk9hOt
Fw50aSPq4TKCKO+3MVBDBCoqm5P2FOgOJqiwZIa8gHr15muMZ8w9JWbaSEKbLe2rsPIiPeVVM7ln
huuzs24og/ErBroaPuu2xVLixqqbdlA/A9qUDECIu0pgiu4nZVVcKaNTXsbIGNbME+Qy+maiafX6
aNFHclcJIEqLnriFR/yk6UoJAmgpHKMVMDAlNuh+U4PqDLjymhDxSb50oSNJUJeAiHwtH9P2POeh
U9wxf0LTg+M915CD6KEiGsUaokOkxcN0gKOILWMYYLoRi6QmhNuBg4g0sLLc3rm8FxrtezTE64LZ
fbLLIoeMMt3MNaqlrsrtbWpZbD6KeGQM5Z1uFvdupTHCNkvHsy90bRhSsfzDLgKjkIlbotFltppa
mrQbNAG1gUKs6Bqy0WVLOl8aLakteWr3w21g2Y29UlAolqIrn9oFHBODGZ5jVqkWwB0+HToSGg+c
pSfjqq/mTHtIaseqVpbTdcODYdDpXbsTbkde+CGtdlUhdWKpa6GSo1Maw7RoeaeDw9mffPAgSwVa
1FG5GyNqHeKz6eeKvZ50zPRDvBiPMC3bKaD5Kiqo3vSLOfrLmcIZiU3w2AasFmuUQ/OpkGmbHdya
aCiEUCPxbuVUMHtT0zIynVVdgYtFGMIL0VpGSg+tRLRbayaoMDrM2u3Yz8SQJMlo0qKUfWOu+xb6
5VWAOacDGmkYAjkreuLGa3ui6xKnHqtdUcMIhG3DU3xw4c4JJE7kxDyGsCLTB6uamHyEHfRTPGl9
QeayKz8S2IuIgqBMd4af0826z/+tfdGNpsjX7FmLXoskq6naVkl89QzBimk7hAkLIs7bl6SLaPHr
cUERH6NqrTj3OkChm7CPnCshdbVJXg+2pGPPhjBv9M5jtS57txwPJSFewHzMtgy/TM4cEaSXDXGF
/bKFfri329ydnDVtya7/ooQosnMwQdla1WNAnmHsiuDj2ERa70veNvO2iQtO9ikOz36lO/ZcnxZP
l72W5jBEZPH1DhN03Ezjjoqlx6zopKELUi0INXpV/CeN76XXQBvt4SMO+8iTBUA0qISIklQ4MAeZ
zYzpspdN8jg6CZwvG1i0d9cxxTPAZphVte5cp2NQ61FZ+o2Q+Zd5sjqxSgkGi7emAyaF0CtRWtsS
0rFHEOiE5tyMJzfYAz4nktFVcauxg5RpdAvA3iu/L0p2cvQ8mN0fCyL6UBWXZbWWshsJDEtECuYQ
MxZ940KUHRkmucSbQ16hFubxjmmOiRVHa1o6GsyPeDthxFRbrc9I36OPrDXH2hHGY8EK5KDBn8fg
fi5bJhtARMP0Mc8D4kZ1LatNumqyuqiYxtyRgAStXPdGW9lww8CY305AkIwXHvE2fJmMMjAuA7Be
/URAF6Yux3Kii0M2XXLwrJJlYKaH9dWgZM59rRpQzNtG3qtDgNC1fwqHxFhkftAnVwmShPAmTDtV
n7Iuj+n/DrGx5K7JGGMJKKT2zqAxm0FkL1ANGrxv1tUkiXW+dvWYjuiWMuF9SenP5I/KS2YD3Wo1
JS2iCd7ufTe1YbdhUkMKIPwPQlE/GlJlxdWpAU0hrimq/ivaPNv7ZgwyCt3LaBCfk/s0ADKkdDIM
wvmcGQG+u1VVR1P31Rr6AGUR6esEaFu8YWu4Vf2QMahqIlk9VCjlTERVOTH01ZG6p67vseGq1Lzt
aOEh9tSV4yQ2RWGv2hHm3TAIfjFdH4KcOmO+lfikCNbsVcxrE6Od2Je6spD195YqGFN1lo5QdrTZ
v/zaMa9Rn5OaOLdZGz07CpvbEvBns95UTlQrzp6kY36jaT12fzNgYHQ56bnsYSYnNb7IYM57Er1k
l+n3VjnO00sRR1n9OKXGnPoaBFd2fg3NQDg3YATDaSSNTAx1Nm/MvpQ0fboMO+J5rmrl3qBPaHK/
V5y+D1E+O1h0rbEiPUDYZrgy5870Ll6dEMmXe0wIN+hUAwSrdJurDz0hEGQIjqo6Qh8L210dZaSR
+2VtLMmUCQBW5AxZzWQ8yNQHfbJJ+jUt0XwXqUY2Qu3OOUx5WFhEzE2aJAiuMFN3XertnN3QqRXj
WukGsRY4B5yJljty5QTBABlz64SMhbALpG8ttLPUIe5OypgGnJ5H5F/aY50QIscBMd5U7tynd4Gq
BrIAhq4Aik7jqM9R/wgCztYL8YsQ4KpCAksP055oQziFu+01XVP+xDFA+zLMuibZsxtZ+xFuhpSS
gob00XRTNzzKcUqVD/xS9Hs7o4OwYr8ly7GXmfNlLKZx3vGQAtacrcj+BiZSGvtGb+Cab+AMJu5D
6ZF9ByG3lvZziMKBbuOQtfWToySqK47FmhC+DRatXGFH6SO/L5uKUL8ggboOSHkKbjilGp9E6Yze
FigkCYBjnAw8KSpkOL8BXIVYSXcGx1l7YNgnPwxq9TEy+oqeWVbWH1isHfs8VDNqaep20tCFQsA+
IxNcA7WPYjyPZmDdp1KyS6zDoGL/iVTQzrRBR+wW9Hjd4TGsiAL9UhRqSD6bLDFatqtbm0HfyuQ5
9e100Zn3C9PfD71iQicapiDC0sm1h43maEp+DkqjFfuit6ICo4SBKIIxcEMM32JGvUFV64IeVTPu
xpZcWp6HHCVjKga+ld5OH3iBOXzJKEPbaTpCfWTE+5nYIPLxhN3QYHQTPrak0Q8y35YmcLh57J/l
hIRmUS1l0dahxRqtZCGaFKFym5/lmAWcu5t2GSvXomBgZugdYng4t/k9XtiBJELWEyz4I+sKoqza
rv8mZIYKuO2R/kG79OhDqYgw90M4jqU8c5QJGRQaafeFLoAOflo30NfDU1UF414XQHylBK9MY+TK
3abmIsqqnMXrPxS2q7bkvhuFbzca5pVGeEgPlBfW3eb3LYjFL/h/vI2vXQ4aEKRRUJBh0/zF4znp
jRwqJtRuV2wkMSlkiKfMgM3H/8Hn0EzBRWkaS5DM20ZHF3Z5M7rK3Exdc9NTt96qoo+4nnbwB1zM
P/4iy+TW4sjjei9//pP5bChacL0CC20nA2o8pGTjE4rhPzh3//Qpi3H7p0/pAgOZWjKxaAi4gM9t
nzKX/4P7+x86UDrMOdN1XC4cdr63n9HaBI2neUvqtYYzW2l+6Ux/6ED9/iN0sfSnfvoZlqkBlsBn
ymh22LgtrYXhT8SZf/gIE/EK0WDcDxP+xduPcCO34mRQARyWFupX188T9w+/4h3g5fUpNh0bf4ak
XWeb712xZTgE9kiaw8ZD0G76ulYQKTcM4Wecy86KE2SLFyYgqj6uaIHXs/TbvFZ/YNX9wyPx5ku8
eyS0MhvTLiotMglfhvQkra+lt/n9W6S/syMu/UKJJFyXvK/0JZcu6s/3q0v1TIeqLnFqYd/M1JX4
+jtmqLdth+Cgtvwm/RSFT155zgKURXhzLOeq61jvUmDfwgab/anz5tU4/IFy9U9fzDEcsdijacvK
dz+ek2yU6Rqp9g71zWeU9+GLxCXxoU7QRNJJsrEDjsWtOyXmIwk+qIN/f2X+4eJzyICJZnBQhd30
7l3x+i6iA2oTmkyPCZL+dSyubdP/AenzD8/yz58i370uJCwt4orQ4iwz3CrpPExh/a8/gjawQcoY
yAebNve7H5IzcDVlx8KSDznSZgajBLv+/loZ78iaDjkvXCbbwpzlicWha759jOI0pIKprGEXtoVW
7UdpFzde7rn2kZZL0p21GhIWaAUXP5yEovcsJraQF0oI6DlxXg3ijtiL4FZNotT9UFfFdKHrIaJr
10eT9QRz3A0eGyca1KaRDKJIy3AcrFGdGIjxSmbXWNtJjmQJAYTtdWStLPPUMuq1aNM1A23OFcY5
+lg2U9eA1s5cn+MoqBMgCT0im9Yiv/ajTSeo23heBClXEq+iI0jzmO+A2pXyXnkd4kWItxYEGoGm
kXlogJyOkauMSQmShvxEDkv6nA96X5zYn71sl9NpGV7yscDIkVYdOkd0UcCDcjXFxZEG+Fx+ruhr
oNpRKcsyZl4NhU8C7f/YJGAW1xVtSGIAorhw1aqsmzYAJMapOlpHYME9HhtGd49pyqL1jX5d750D
uqbhvklg915iBgXN1glzlwzvskTp0FVugj0opQv1iGyw7HcpWSUOcaHEy6xkbVfmg2ZVRnU7Zkma
1D73KJxf2jqxur1ZcVKDqbwMlDM9MqOj2fD27GsrL/HRqomKFAF31tDAaKYlLoYQrkvdVeZTG9Cu
wTj1mi7ugdDaGGWejDdRrgcfqrlwsDtX5GKggDO8moZnLKN9O03y7yh1QMpXdZHblxYt/7xt8nTM
iBH2dOwnHaZwfGt1bCnnEqJUMdBfWRAiI7rovpxgIeNVo7TEoBL0pU/u5BzdYMFFTINeSDnkTkxx
tdctvv8dMtUxekBEpz9p9EjR1Wd0wGE5FWmGzZR21AqUIbHNFs7KYeN1rkdqELlc1Us9hIFFKjun
y43lWQVp9NSWahsWJlQumozuk16l9cfZRZ6xc0fgYrfyRzetgs5gw43qUDML+tT2NSGGqdpRMdKK
Iw3E0JbQXasY7kB8zdPZCh1sm0rg3iT8CGrxueBgmewsqJywjJmQaBsALXW5mfQKVQnpMSP5jg1R
R9ua44nct16CTGaguxWeqdqbYBeXaPG2CKkToImvfUgPGA/0kpwdZNv+6FUOs5Av2WsPE1wA/Uxa
KIg2R8bM5M3RMbLvPVs26W1SpoZ2iuyhM/S1fG2QotN38gsbkaaeR5cFluQGo8VBUpWtApMsgsEP
X3uv5NeSAc3xupi/2XO8CAbLxiuDB4DEc3wwdaO9CIenEd4V8z4cV5FifxJmSftbIL75FP3oDnOv
5HR2iHTDG9chSkaJoozy0jc55pRKeuOEGT02YqbKBp/6KXDQjfqMjOz7bOjEJ+kYxN3GhH+LtY2t
JuWCgt3aWaXbMk83cq2M7kwiesYfe/O/Gu/+/xU2u+w9/3msu43y9HP+7WcuxvIv/BjqmkAuoDZ7
hMKS0Up4I/v1j6Gu7oG/cA0IF0BdAGEwpP1fo11H/AUdjXmvlAvqiHLxf492Le8vV7co9IjgJEjG
0v/VaFd/Vy0IYVBWe64HeFF3qRoWLM9PZW/MI87ISIaEMTE5qiz3Kq15RPagAYqyppeWqEXkzCin
RfUUayiN1FSU2yrANht1Tb5RkkWq02zz8NMl/IeJsLFs7z+dx/hmvIUmoAkoSMRKi/cF3ogMpR41
xEwiPlrtMN6Z4XDJtKtsmhqHsmOdRjPeKrN97tDLfNJtOq6qdQ4aP0KEnnY0tWyLxfEmBZ20R4P6
t9MLdVOYdEe6cWzx0lTeTnTwLbOmLreGWUO5QsZThP14/f2vecdz4tsbC4CPUoZ7BzjbffdrUHh2
Pedpsr5L7chJszszM9tklvYkrBKPtMNWbjfhdW70BC1wBfgi61PtIYtUS3MIK3/Rq1O9/CX3zK8M
Htydhmz/osuguCMJ714x1HymYVvRG6NtL7tdJsx+24fNVy0u7adhOufSnX1YSpgyaQziaS+Ng+0W
sEQ7WocV+E3SPkh+10s4lGMypX8ot96F6f64Cp5hmqBYAAnBXnz7tEXE2uCPoVVVqyHbh/V0HqIO
RaBeWyfYVgweRObtRlzWp8FpxlVga3eOG0W3U5GV29/fEv2d4uD1ljBHXnJkX2OFlxL3p0ffjYpF
UxAnm1JO4/X1gbICK796Wb2JYYKeZJ6NN9hYRhXKQxwW3q7VOuMP5fprPf72OQcNw+EcURrvOxfl
7ddQyHLNsahQCjpltFNxuTjXkeoySEu3oidAUxNMzkgrt0dSR/Ws32tD/sgJ+Jr2lIETfvh7TY8s
puXf8KhFu0l66qRr0OOcdBx3abn4DBmitrRtlLUQG/r2E83hz60z2j4+E9IhqEpXk1s4OzqFX9ng
5lMyx/dOTJuTOJn5ia3nasXi4ff34B00cXkgWBbl8rtdkrhZDt/+eLMUEhfJ8uMbsAqtp4ajI/OD
6LPsoebbYT2wkmfGlVsGFe6KoFFrPxQm2gjRHzuvRjYcsn3iJ/RuXSIC1vQmMTZkzdkI3Pi2rYiI
/P1Xdpdn9O39YmXWYbNZruUwfHp3v7Kiikd0teGGBV1sg8njcNKX4dYWpY2ku/9uMxqcHC15lhLZ
9RSjBUtPtjMnZ1N3PZ8nEkOIF4vLMLovxHi6F3uEoDVlyZn6rlgnhqY/Nln6wZjSbIuZ0TgKHZE1
X4rYQq1PSP8cNITtimjnys2n22zGmphL0nt0bqM5FJIYkGC+jsc+drNrbI6HoHBT2vjwcEZnWCcZ
Yw+KemxW5ve06a1T33XWySEpb42+rbkgV5GApgkJy8D5rPNBtTsHJQE9WaiDemH7KZLfDYPRZqVb
zV27fM4MPGhlcDFO+hzvUk0sMZC8Wn2gaT7mRD+Fcvi31jMlY5E1bOsD/eWAwhqZvMqrc1QgeeM6
7dJBWmdbgWJglHRy7CHa5VPMTy48jze1mMez1JroD6uT+euCAL0KLqkODBjhlHi3IFSVoM+uREAu
MsN7k6HMNmn1vZqYkI8JvAdr0Ipz6dWraWpBpvK1cPf4YprbC6aaaEfIVbGbsQ3afR3dt0bWPNWF
PDMP+dQZKRnKRjWuU9c17gpITUYZ5hvRM9JCGYBhEUDE38PKTg1vTYp6eQJ3+AeOnfnrbu8tJFqb
B5hDL9Ctt68bA+VuRnFPnjsTagQvs9MyAK3yq9F/EVCIY0Y5t14FKmbw6n6Dn6Ty08ZPi6LdOzp8
oFxz20NGbt7KKTl5xW0voH9IBKwKLyTlLrS3drzOy8waXqfpMytstq+7lRsZd1Ym/Czss0evz5LL
nA4uA2dtZoCb5LuhoUVPQKjY9Vn7+Pu3Vi737v1bS8HkUezwP9t815XBuFxGhh2ziKZOSIIVq2AU
e+GOYqLyWw8zDyqatRo5RYtjXnrF3dTWl9zoIt7uhnFpmJ0xdnOIn3E4833x9Uo5rgkHqlEtSxMb
qMec03I39aCVRGQzgNPd2fVJUM1Xqso8UCnTo5sZD63bfpk6R9u7Ggf1JJQNjsRjUugcfCRCJ05D
NmcpG7SdUpJtOjb29vK0pSxuu4JE80wjqe/3V8gwfr1CJAPweLAWywVX9vbZAEBP1gMMmg3lqHcU
DJVxgFeASFuYaU424+suWheLWPQhwNm1NsKx36rEnM+al5LDC0OoJm0HlXp8nckzcI0nRsebBJfN
VlDDnYilj08NqNb/wRd3hGMjQjHRPL5vDgu9UWMGvGUTlI7jB2MUoan2rq3dxpegILLI1IZvhofv
AkSIB6qzwg1oxzlBTplGwDHP41NjuPeIjA/EAl4YQWPhXXZ6bu5DejMaeXD5/Xd+bSu9exzxOqLc
5InwkMW9exy10SG5kcyHjdUcjRgC+br/0BJjBaQMyIgLNe6cok1fzV0/P5TMZlEMBiSVBqDSnA3R
cI82uAH6DOqe0+33EU3lvlrcPtU8s3QSc+wStkyuJChGtceNQLHsPeRukT3OZQaG12zPIi/LfS2V
e1vl2JWGCO56Xqhw5zXBZnKxsTA6qjlnT2ciFvcmIquzY9vtcWTLc+sqPv/+orzOI95cFKp9w7QX
2CUZUvR03z6B+AJwXM2u8s0oH8EMJZhXoq7y2Yv31uCqU9Y+J4WyTmHvuEjHug9NE3u7ZOYwnYY3
QzpcBspG363zeSuHEWGaIbKDXYbXNtY2r4cUhB3cVx2vbph/r5d3+fc/4tc7C1XX5DUlkcKzTIaR
b3+E1yxpnGqYfWM0nTM6sdIvGR6eg6i7n8yJcMTJ9cnq5HUa45FaPTRuPI3Kt07u+qm9wY6nH2zV
EXOsFc6ejUrbhUKl+8iw4sdZT74FQgW7edSyTdc27RH3N7GVfe7uGugID52Ac4Nu1U8DEr3i2gHq
ooHldLUpvGk6o9oMhvUxn6gVjQXKlSLKWDl5zzQixCnNZO4ZkOnflXSsJ+x6f7g675rjDB6JLzKl
pNblSEzz/u3ViRbYsgsMG0hfhQlSMTNPE/xB9ZTc68S2wUQLhI8lzVz1sVTUL/xlEBIhb+Qtiqbp
AO6U/O5xscLAqNtmDoFvqRN5OMu8F6UIu50n3YCqN65RIsnLkMwovDIwTsHMYDbqZwpgiSuod+mC
VBSeq9zW6n0YN6ckHm8NrVG7SegeexeDciCrJpPlm6Eo+E70Vp8lEqhXZ3qkZVd74KvOBc4RruQj
+7h3dUm8XNPFjf6w0L0feXDxdMYBuNYsyToNeOXtxTP6wZDN0hlMdHu8GthduHFg1NtIHtBaPNvL
eWWeMHtgPOHIiF4WF3AlPoSKX5/03vQpxtbTle1aNwAjC0PNa70FiP37u/zrYZcv6np0T9Gmc5ff
H3b1PJ0EogjLt16frqHlxDkPsj7z9u+Z9z8CktqHXZt8yLUEBAEInbklcpEwxXHfykuOB5K4wzT8
WIWEdGp681jHSr+J6COu7OWfSyOkod0nGFqyZpuHSeUTdmedo9H+rMU2wIzYxi9WZUuIawoKp7W2
9STGbb0oWNXoJg8kYx1zFggAkZF9yZPoj6lVv5wUEGdyQqBpiGxfcN/e3q9UWDyXNA59PJI+zrev
WetGG2dAWByBJoHgojjrKUpgbnn+EMc2psipObmafft/0VHR/+H7MLNhv2GVNRC9vluahh44OVN7
3fcEcrZ1FILNI0PcXcctCnJs+foehD2kyKUbgoi9RDZogryKoXmrqEIY25niD8ep1/XwzaLPkGcR
ZbDke47+SyrGEKaTbvJk+ySKY2O2CCyE1sqkjAhQmIxefRcX2FJe37wylufE6639IiZYCYUxtSEK
9RA0ybSDDbb4efLwxkwa34iq8lThD79xur0E8v2H7sG7FANOrlCZKYJcDuyWw2nh3TEQ0HblwWXm
ezNuQbKCh6isgur8ulAJXJV+48Bsj9sOYtgCd8FA3he3QULoumILKIbRZgHUyDBr9GOpcuukxZXJ
Om0eZ8seboqwOFTwRuOAK4+zrz0aaNg2r3vW7CScOqkfYFo14XocWn0Xes5VdVbjD+2iJHKc+9+/
1dwWntd3t4r9bNneoMPySL97nrWsSygEbIH3coURa7634rDniNTHK23Q5DoWyfwpTs0PrLjzfZAm
SNw5DNjsOmsN+MztqOqNAxvmRrOMABQPpAQW7ekyyB1N+x+nOx04At35gqxfYT7FXQ87M6+Pdmmn
MF5nw2/GvHwB4QRwGxgV4JQ5fX7tIrEQR0j1Lipxv+Q46g89zfM1TRVJZTiTSsqQAB/3UB2Cyswe
x5L/HkFBbAthcqv3uLJqN2UzbHSNexkMCUdQN9gpL7VWSBw4mfdelgMJsVGmckSoz03YfJqH0Tl0
1BnbSQmEeeMcPepFlT4nOQOmFbnqB4CN6uCGUXN244Z3nWq01caPJXTO1YQtfheasCptmYldjgNu
Nw3zC+yWmn7INJxb174yYzrklBE6DtGdUSU3ppmmtxon8u3YucmhykDX6fg406HdTkih0QQHJ2wA
BDxWnNhL8uVhPoTiBin5TZv0WAgqEFwViQH3mqOcbcc/fz3N5WkHuM3pWU87cWamdyFd9rbqKRCA
CLW7BoYAqLAXo9af6+X9Misbhdty4Zjw0St+/dvK7eNNKJlVBkSaUtWatCN1Z+dFZXewnf5j3WoZ
RvaEVOK8GQ55PX9BXMnGxdgfoalKm0ucaEi2oLmvrKRPzgZxNnsrMpUfJQ5lbOBYfsqJUSSfcpzE
O5g8hl+Wab1nqjP5qHazY9dM0c6sGFqClDgFk5nv6J9Ym9eTpwkya9VZEXlr9fxMB/ry2q2wh7Da
Rt7cXEAp7t1wnLc1daZvyqh8GSPl51MDhmAuXuj1ehtgONaKkE59wlqUPXbWTBZ0Nz8x94e6EBn6
ickyZIHRsI5O13YrvSaJqq3rGwPY55Hm/xH2vrxF1GgdsCZHq3jIvtswOe9bgDenaGnBpepe0iY5
lkmzqVGIEQWfX1PPtlfWoMz1kPQu3ACoMPpoPA0t3YTI7Ab6vQaTakN8aZT5IkCLgGSZPeKp+bu2
b/8epANA9PfLxKt+6f0qYbpgopl1MFB/XwCjuUMTO0W6b+ojwLVZqpNZBt1h6i1ITHaK1IkX2NBA
J7/+IZES3MPB/Yjwez8JM/2oW/c/CgdmfjBTsiUvr6z9XqTtfWBPX0U3ZfhCh2ZflqwjIqnax9dn
N3iSEjxv3dvyNCa2u0mdSfqdGKN9PjnASFSmEKX1+ZnEhXGVWRP+1GUEsY1FZt5XDUJAmJTyCy7y
Z20KrEfa+uXeVeNDB+hi7bWT+Jh7aq2syXgOABjajjucgrqfVizB2rNJ3qDfSnDHmTLOZD1Pm9KZ
/1RF/zq0IeeUqQhRBOyCv1bRhWA0qInR9JG6r7DhF7cZeuuOzKzU1gl7TnqIC5GG5tTWPoB+DHZe
qUPoYJypJQR4uCY5ROaE2v739/5diMPrprjMOAQ9TIZK1BhvKx57CAwX7Q+6cKLkN683rNfCv9vX
N7u0iWRJyulTMCpf9vF0NTiqE3xdfrRbscXrLA7zPPBEunB1VlPqivPYt8BdXptVv/+q/1R3kBng
oZHxyBX5pe0uYRY59eBIAo0BctL7W5tm8GWGWX4qU4QmZlXn91k+wAK00LF3MDE3NbSuMP8vzs5s
R25j27ZfRIBtkHzNJJl9ZfWNXgiVSwr2ff/1ZzB9gWvLhnVwNgxBKmzZTCYZsWKtOcfsq7dMjE9q
NFsndUqcq97KvZMDvVvSRiFPy6FpOqnPitl9/++LvrUFfnm3TKZhfOfU1ZRM68zsLyOLwpwiG8yE
CXk2826N/0Up9wZntjjqWLYdi+p+qY4d+Q2epYifkL8mXAr5tuIJwZjt6Wk8rR83/o1Y59++eh5I
k9uJSnc9xv/90roBCWev0eS9bfdG9g4Kfjw5ebls59Ia3x+BoTqbyhHGQw78geXUNY5jwriHxjcU
kjwvA9VJtbs4bJ0jE3gkUpR7/4cb6Op4a+21iDHsX5pcKF3tqAt1naGGUR5gMMW7EkLrdlDJrC9i
BDa3r7yMHPupLkJ4aPplwVMY85NP2U3WxsWzH6Dxh/7RO81vjnj6v5RYjH0RkvDlrhbgX0p0SRt8
7idTB3XQUH+sr3YUT9+RTvfIHiY/r6s/V3QFtj3YtAQpZCMGBEpZ95SzhUmlnbeKPtLdzbLoW5mQ
FGAby9Gszen+Q+bdfKaZ0Hml6abPbhp+07W6elSlGfz3ndb/edgggpnB1nr6QWO1Zjv87VHNsTDE
jWoRVM5s2EFwAkxuOPDD96gsSshVjDjbVus8Z20+lDadHISfYGSBIoexelCc6VWLq3qj94TsduDV
Mwl9mbAEfHXFxkBojJpmfogq53dhNP+yOBiGozuIQwivIJPmlzZFQiOzEbQ8vYWVoBzDfj/3yTkp
LHdrOmvcSAh8CNeMvo1johgLXBb6ohgHRGDTue9YvWDlkb6jK49tmcuLIrtdnABCKxb9DHM5p3+2
RB+/ueXrLf376sBVM0PSbYwW+j/Om8Ok92pXDVz1osb+IjKTew62Qa7gK9JQiFbUUuqPdLwD5bMb
RVudWUweRyTY1PQTm183bheC319qccROJXySaUAB9pfbSSpus+43D7z1j66zYO65XjZ5ZEQA/ToR
hlFdTWmGc6kOXQfb6FI/CtV5us1Ca4ei2BSHBGsHlZ2oX0Aw6z2wCW41nZjvUesO6Jv4i06vO0HT
YEiIM55l2ykhrOKDQv5OALSGSZ7G8PBqQP4+r8PIs84LfTZmyKetPqYQmjrdn8MWd2DFi0e34X20
azeoNRp1oD3uwzB5DGXd7vPYcs5yaRzAFo6n4Zx76RYE7yLFH0DHTS7hH7bRAUex9fYUZtoPx0ja
/TJznAVXQa8rdvJztqot/vvr/+dwnVtJV43UFNU0jX+cpGXVJZB0a+HB+04eJ93eDSo6Kbnk+Rah
aXNk8CT8eYEJPSNO31e6+i4WWZMskuf/l4uxTEO1kX+xnP260MJh6hOl0YRXA9HeDE0J9y5PMBw2
Vg9ab7Dv4nXgYgxd5o+zY++7PHX9IYvSQ1nlv8tsvw22fnk1WPIZ1uqCBDz1du/+snG2OCQlR0nh
mRoA9ak2oLIqGel3IKN7DTtI4tKiUVQZGCjyvDKDE9f27nte50/CCinPaYdqjE5OsQtCMJmMTSug
QuI9eVUWK9wUOCZORHIzEG6oWZVB3SHTGzcMSEdyWpNzHJoYXNa+r5Xov+s6/1PLwHdPIcgggWoV
o98v+xoywJmPbVreTdOij318d2t5Jopun3CVe3RejEOGa2sX28WjCq81sEXy8N+P4L+tm6z2gpYI
pgPkLr9cBs31QTqLsLxGG+lcmK+qBedHhFnypExPUbNAnE9qjS6IjLaAJysIPPQvqrLHj9wbR80N
VQ9oN2YSSyVrdmSMOOQSOCkBB8gZxz+sMI9/14L6lzXIUvkfA3t9len8UlVNDsUxxmkM+GC6Vy3B
4scm1KNZLNUem4ztDekIaDfhWEdzQL2LFuVdc+v8MsX2D9fteb2T1D5HSgHc1GrCcys4dHeiNGBt
KflBi+SR/IJ9S/Dn23/f8ltd9cuTLTipmljTbUHl/ctIdy7LleTAVnXrgdz0M+QRAqLFgXRmpMLQ
B0hEqUzPnM4ZMjI+cfG63w1M82+HplBkTyF0m3MzqJFHGOEY8JTpzyiEfIfJ6LutyqMK3A2Ss4Vs
aRVNOQniCiyD8g6gGl5hYL8p8LlhbddFLTa30NWHbW7ZYPqdBdZFN99pWhb+Zvew/2XH43Vm99Ap
PU2kPL8UGVnhVE6L4f/22DOVHFjr45qADhxU6LjwOISKjJBjuiUZSZn2KUnJ4OmU6k61qhdaOX1H
9Pvq8F/PyV0zOoHmRIXHrY6OuZLFvqWFH5E+JsdyToYzbnNogrcDieXwiK8tryDNV8bn0n0y5dX3
uTY9ZYUxXnCVQl2OBpiJlHXwOuaPUhAWEqJlLgmXoKVTfST62F61pFW9SRH4dWNR34HTvlYhaPSS
p2fTQMLNtBpzY4VIN1RzqJ6j3Xh96aieU1fmnTpPn/lgXlVWiFPYOUMYgE+h+jZTR90UOkxWt8bt
imDlrGM8eY0qWO2acba0MT8uGOSwpCANk5BBC338Xe73v5wNDMd0qaRMrmAN9fr71yQhm87oxW2v
IhKBxEU6y4XMDim9Fyhv5vxOMUaTI4rp8/XzhzZb4p5CcdOkFXp52HmA6xKSOWc3QjsNwAXuPYTB
/8Wx8B89cp3RhUXThcksykxUSX+/1CE26hhJneqHYtS3vRw6f3GR+s8OyhilktDJiq8RLcFpscsX
KIjvN01YjXBiG5P+7P33632rNP/6enM963LKxk4CIB6FX8roUlXxNaud6sc9iuWR/4ePeH6zuFd4
KWMw8dR6sVVnWyejEGVtmzcCxvITxTkrp5ZAyJ0+Y6SW+yaZ9YO+jt16DMWH3NWOuDmrTV3hvKzi
2HON4pOhKsz+wZoeeVLDnVDDdks1Mf2mUWD/es5ZPxbjRVNnT1IhCv2yauVYTbFVFjN7f3ucaK7A
Mdnd2qZTxGQCr6iXzlVeYsVXPIrH4SBTe7pPXT2QXe+HveJ+hwEMwnJd0HraTSozrXo5ZcKA1V2w
+9US8m2ZvmgldFsdPSJ5RkX5Ii2DRAdLnfEuzmO6VxrL2payUB4HZ5WflwmN0ng5KGrvXksFXPL6
IrY2GUDzEkkGSJZxB00HueZaZBINwBal9M1ZqbWftwU1q1t5LpShRjalEo26iGMy1z5EA/eKbNu5
2pF11MM0P+oDnBYHYzcsACTlzjRlJ4uGk6ys8QS44gOPb4QXJDFeVmM2U78vLYtLPlzxESPf8mUY
Mj6bwSinGHLuoI3kOwVwF3msTRno2kq+y4E8/uahXJfVvz+UhByjadYFegty9X55n5uCl6fNcOVE
M1HCqoM72SnYMP/coemG7esqOd5qeDDr5zap78wo6l7yCoVj31AIlYV8AAU0XmGVeSV53Od8lkij
RmfnIknfK8YDduvqg/mBhuhMcsxdH9MsU89alGi7pqrtw/9CjamvD95fP5qxdiwRkZic/Jh02Gut
8JdCkUg7HTBIBC4RCRaI0jon0KGwEj/HYqwtin5Xd/ljJQH0keN8cmcwb/gR3DOG0lNXkcKDyaLp
PQGbeNe6qbFDfByf+Zj7KrUY/xOw8ZtvY12Sfr1kVJS38ypHl19DOaWu5JK9gANJEeqBSz7Orqwn
wgF6Dt+W+zLhrNnSmFN8w2idveV0vhFi4L4NZxQaSZbUaHUtRRIocwjBJ4NqCnn0LS0mcdIL2Hzp
QmROmOyzVi8viQ4mJWvs8jed4390t9Z776BDR54FL5rZ8d/vfWfQVG/qzPVu0rrUWa0bSfzdWNTX
W6cGtoU3DkZz1bNCZ2/MkUJE9QvPAyoA4S9JrbxGtoLE2UWM9993+R8CMi6Oq+IKLfxZyFx+aQkI
Zexgbljc5bWfIYFXd2UiThVpXvvZKB/aGgB8NBLiHPXxztGUZ3dtfedmR05XnruHvu2/YC0+42aJ
T7cRoDaFi2evPR6IzgSctdEFMoF5niCbxgv46wGuSsAQyL50zirRpI9Xr2ffFks2cRaKbwPr2hKE
7gaZpD7LAWO0FPrwbgqo3axnmKHih1GEyo6sPPNCS86lyOYsZoJC++87tJb5/3wSDThjeD/p/K+d
k79/gWWatWmjrsdi3FRk0aKu6cc5PtS4wSKv7ZliKXVenmvbKf78pSjFk9rAIIjdguq0S448WNbu
9ie5/uj2u1Emn/AkIXun9V0yjcPToLYEXoTLcES+BHWtfYhFeWcykz1Zfd/d9231ZnfxfLz96Cbw
VgbxbTBg36OaJ0grnQbIzrZ2fytoQbhNOwxXyoqvZwa+SZUZjuRtPgIw9PblNkCwAGTNze72R02E
4VYd8EN15OgQ86I+MqpL/V7vhlOXsvskNcae1kBPmrc+DxWktDlSz6M5yS2LanIXuzHIb+J9Nyb1
xd6pDIj24zcGYhXg3bS/cwChPC+sKVq9JpbdxvZGY4fIRqsZUNM8nxzUuP/vQp3QOUkzB+hltrtx
YgTtLlCilNjSD0Vv73QK9s2f38WolyVKmnk8ViaSi2YwLmGiWsc61VYIsXmn6HPitW2OAGblrFq5
YtwPU9X5dIC7ZwNm/eq2ekZNOu9h78cvDE/GPYCs7jHSEo8nuwI8qZQXK5vfJcK1585yp2DMIm0/
amSncFaW1OD2V2Qa87dBI4Xnz0tLTa2EKIMEAGBfe0hNDAkmJMCrKusd1kD1kbbup4JU388dcvDU
/LnjeMbpXWs45nZAL4Y0frOs7qlWcosgSesVWbVvMpR61fsKfkVF5FPYYY+UuDFeSIDcjG30OE+m
dknbUH3Ens9hcGh7xBpPsalGT8qyTI+57dlmdxpctu6OjL9LnUhQZ3NjB0pnGm82HopctI/20jFW
gnsVyJgoR9eVFBt16GWmKy8hQlSo7zlAaTEQDzaycqk4mQMoQaqnMC55mEsjiHB3gV1byArVe1aB
RhRtME2pi4harJnKqtcILb+qgyyuqzcwI7YnhtxgUgPFxVvXEysYa5vb8aIT2bi7LTmr8s5HNqWd
br/Uo7K7vRz9POg7TQUdnLjTrmlkfonsl64z1bM9IAJtIj1l1I64ojbHB4tjKGzfgeCtmmnxZIhT
PNfgJIzx1SmqD0x5J+JbuoesKO5uR7M0m7ccqdAw1FpziuqM3Dy67cC0+xcm/tN2DBPt3PYs3ma0
Wl61cTqrWHtYj4nSap1XognldmTuFdxKvtu/1bm9EJLAar8zhvgARAOBAamzkLHpKQ+icuGRTGmg
EcGXk1ZRTkSIoEoFGB+TWWfbY3U0psW+jxpCBQ06Db60S5MxpM2ZHuQjLNc8+UKpsBfT8j6s7hRX
8x2rLR8iUQKdU+qEjdRMA2PRSWkA2HdqYvz1Mm+jwIyYzxWm4s+M9Al5iPQ7pSRiL15/N5J2740r
YAycptxYZmkTk9RXu2F94aM5QiwCw+/opMp5LCZajFhQfEaCf0xFNF3y5XKTItOPEJfbwbti6ncr
QAu1YqASujbm7PhnLrTY6zEtHmJdZQ4riwIwOc/5HTya+ZjT4fRdhPa+CoqvIEDWdat4b4pm4NyO
6/m2HDA4fRcsvOgV8slXRGEd3VAOmAna4TkbsV1WC5LSOSZSIDOvxmx8s8cWuvjCWg1ZaqvGRUg+
rVt9zONlJv/1LmJgeqmHMxlx5Z1SlXRunbuuIxx2nJuHaZTF4XYmb1ZVQZE4gz/hfYaQhraiB9Z/
bHMrfJhUi6yHvGB7mchwqDuyjLJ0V7nD8hU66PemeDIfSarazQQi+K2Vt/RzKxO7BFoywGv1vmJg
HYhoIN4CAGK4hKfbLzD+043Zpc3OdOJhO1TE2eZdzozVBRMMkZ09FU0t3fZITM+lXhdbzpNoO9Nv
WVSoP1Cb/zBt4myoNgdkGA56kY7WiUGe8231mAhrvaQzYJ4/p90qy91u6XejQfQIymvAiOv7V9kD
zLa1cfjnGBUHNaExDpKypRVPo4qspMzj/W1xaXNhrPQgd4cZmgHsVIwsDIxPSpg2YJAVuS90rFXY
FNaGWEAYZHRAfCwnG1F5kWWHycjbtz49RLO7Sdom/nRouHlNW9zjRgvvLQOdhypdsk110fkCTJVf
4Go/1uO8A9m3FavMRXEHJSgXKbCrQGjVyvCHUr3czBtkDg3BVMfIFm+HtsEkNWFVdDZdIwi76zWG
9onfC+DahiQAItP4b9/0DkumOPsl1rejKNMNShesWuttAXYa3I4/6C6bQFeM59stygzzJxEwBKUZ
SXYBmhjMBjHNt+cnFuHAgGlsrpUg/cB5nhaKX1HUj4acrafOVLa4+W/vmTGuXhC3lwfOKwQNRSHs
oBT80vocttBpYoMAjFL/bPqWYxhOXLh59H1lQTvT1kgc0iN1b7pRuhFaxRMaS3OrNxES63A5ZxnZ
Tpj/jo2MAbwNnFQFz4cgz9qcq6PepWvi1cyKnAUxebUupUmXkeYCWG5QjkSpjIbcKuYB61NXX6rm
mYPqtkKFYDGrrMQ1EppfR18QrIk6fo6mP6LPdebJv5GXoQmU2vOwTtHQWDU8DNV+iAej+GCNojuy
cZBcVamDCWtSqQ8aIFjqAkFq+jY4uenZtfxic4yu6gyX383Es9AHIlasuAoUsqlkNrMRAe0ChiU/
2zohHnj5nnIUGgsZVLWz00JKDanPnDK0YxR6hAAmi67B/TMcf0GvdT9P7R0BMaMPkyzZURR3W6sI
q8PohvYur1bEAdBWn0x6hQDizdjbZPucbPb5w9ShTivc5H31dNdxmO6auSm24TDvrFZid4sTIpEB
DdPBpIxuUtpMQ7ggccJFkFnLlZr6Pls7e2TRvYE9MHYT02olzBjyUB+EpFG18yukfzztFPkVYiyu
JxFYWfLiPNNXSCsVowRAAR/NxrjrpkR9nfT8RWm1146UJNsUm9SqGTqJLUJSZWfF84SQn22Qb13i
dxurO4LiyiBbxCnB0znH0T31GdEnHb4aNAlTCu5Km7utie6AhIx7wHN+1Q7aMw4BUuLtn5YYzqNa
HfjZT7XGHdfkWy1pYCE2D1h8X/KWMI05ju+lNT240HU3wmL0CiUYZe78VS9Qli13HAK9oQluR/VR
cQEKMI1eqvkMX9iPh5oggQ5QBLZbiIcEmF6N0SCaN3MdYnksOGUIFChHg1jhcMkhJ0BS9ZSU4TO8
upfbg4JPBOVfm9D+6VQi8urKIfklZNwXhVvp1ICgJS2i5F5xyn1SlEFThqfF+ula47M72Q+N/LT6
8ESnNGAvvYaxftVJlEUL5i9gsGBI0dpXNjXgqy0zKJXGGB0yRg2L3k5XvnYz0dQgJ5qBfD1JbjW5
5Z6hf9HfRxkYDZoHteEzjZdPJH8XovUeR1V/sfUE122DUkirieDoD0jVtMsYq2A0pnmfEBosAd+a
FvgZ+93q3I50gVn61po+q3S9sqs1THdDojVbrSkJ7NI1GW+bJn5TUtUnLtXd9q7hJyo4seUK49Qs
fxZknjjFp0itI9wFJrXRt4lMGp/excUFU2j3hJ4X5HLpw96sf8yErajzA9MhSzHPjTvfJ+OASOBn
h2bNZUac7YyiOMEohNObpY/CYKN3unE3tSZKa7a8vq8SekqQnfTKPlixul2W+tKHibKfoaHg9LL8
Br135GbzIbM6zNjrSSqbTpjGFmIQyy8Xn5VDu8sYXuVLG+JRuZMM+Ukg05FBhsQBd7BQCfPzcxK4
woQFgrqc13Njuu9dmruvUgPxAJbjhaBJ5SRrlySLPB8/9BA96ihn5jJs6Uo9dPdG1D7DyOs+UgDV
fqzY4FOyNj8WDRphXK9nhDopPBGrOVbL3AccZh+mFg917nZMfOxXyy64DnObV+aODOVTaIXbweJl
lSRMYzht3mu18CwO5IaSbhpycodJ+KPLCrmGDQX1FjLs3PNxrWSjad6YvNFQA+jc6a5PHzJZU46v
Paay1mFjIjvomcKzO4R2pXph3XiYYrfRyE1khyh2U6wcEppWh7C1AMVIO+H9cY5qGQ7bsCV7x5bZ
xur2U7M8dBAkt0gK86PCzSuE+xqH5Z0bOYY/WNnXPFpXhHTYeZA8deMUWCRGlLEn52JPMyMoULWZ
teSuO9jQKYi6L3pBgUXQ2cjcwh5GzPNkQtht4BjPWvWhjvm3KHnRXJE9xjWzZnqhg4qV3LavTmx+
DYL5b93vPwEte1ZcfA/DLpAEmu/ypTEfYm0mPlSoLy4p8KTUCl9zv6c5Zn5n3ha5hDcJV7ElAI5C
YGMxXj0OlXoi7XzZ1Wryo+45ci/7qrSei7QOL31EdGnBaYnB/gDio94kzRMPjPAcHmTiF5VZBBN9
zQNM7IHneEqO0ikK34yLcyZoiCe62Tx04bJXCf14ySWHxUiodtABQaHnqVUsNyWxqSR1pTpy1m6I
nbMFdoNZT6ehYl6Grdsb4040zdbOwNsts54io80fsiT/7KpUD8pSxpvMKJUHo2zO+DKjU+9bydmu
h/UQiJ/yZtZ5TAaHuqB4TnqxSewL/b2F7OisY40mtwiKyDZKy4BHwOvWrGbWuEoiD12kpyYM5cC9
ptrRgXBgk94FPjBIQL1SQ4+wwLSMkJ6V7gMhtfEJ4khQzhZDEEc5Xw3beq6oAcNqzIwF9S9PrU8D
O5mIWVzax6GMX1w7I1Q9Q1TbE9sJ8ZD8Yow/aA/19IRQhiSz2Pym0W/1ubOr18HRN+vPi/WT25G8
xIgpU842rYzn12IamoMSyh+tIK1EndLKk53sAwayF2mtiPhGf2wiX1fSN/XnMP7UnIeYtV1On1mC
DnROtiBIkcRSo4cIbaF7tRcVv8fznLK6Rg4pp695/0eptFuGKSGvpxVlR07QG6Ot8R6k1IDIR6E+
nzoL9rV0gV63Q038nFr6EfHE5K03CdpS2K1hlr7aJVl4kv5IeCH9k290QGs+Oe2WQNHvI8EquaAn
kNT4ThpvVC9LeElccTJWA1TZXseGlpBR7AdRZuciMR4gamIkrYjURI+jKbv1spzJeItm2l5vRsVQ
na745MW01h4oBXYFDdCTSv4ICTIGusM1TEpylCkMVdkO0/QlmvRTdQYOFt20n3RKSKdN8Um0G92u
eR1rPvpdghGHnq5JrliFdtiVJO9SIAmt3kQudt+HeR62HbzVZnjpEMYlr0nxleTvRmTaVAR67OcT
4ZSJEr3WS2dtZ7yVx6Uah7dhTC5FVez6DlpvLRISTSu8/LzzKtkOawJbesQpenES0XPcrCicIQC+
1VF3byrnVod6vgARduS3pqWv2bnRC3QsyfF+k4rRJsI0P4kUfVZUEE5k28xG4aPv25YNYvWuqHF+
mDNPzzs7oK+/GWfi8rxKEgHnsif6k3KEwRfC2x+9iq9y8sQEkDcUxilmG+I6EG7V86bGai8f6tW1
QHEftTbOi0gLgHZ6mY0XuMAS4OpF5YP9a17whZBtXvX2lyL+qHgrfzql8cypkJOx/gacdmPmJ9Pk
0Lll4xyZYs1HRlxlwvgKRjSk4mH4YceByElyQihznIx7kR9c5WBrT53h4k1/UrOfUqH0x7hD6UI3
YjVhnAolYHWF/+qP1U6b7pLmfQzvB4O2CjuXvuylvlPCI2SJuX8xymeZk4j4yqQ/U4J58uPRs6Wn
sW9IMhlhnSqcwIrB2Mr2D2NA8liyVTc/bKDDgMZC7To77zNNxcL6jtaFYdlk7ZzUN7rDaJ96+S5P
pAARX0y0JLmnbIPtawgLwfF4A+3mjcYEoYAxmT8l86ynkSU32whut0tUziIiz1Y733VZ/FUDRv5k
YkLvgz6X6XNayiXo2SF9OfcIXwvnvbKmSxFDBCTcS/hlJls/w+DY57vU7vi+Sk5cBQRRqbE4tg9J
o2m7WTh0C13TKwk1eDW75atQU07PFoozUsyqDUnEoauUP7JuvX9ZHnNGSsk3ztwDtQ6zUjKtrxMn
lR0kbjcDX28yWqzgd0yOe9/SihLiPPFCDRsXJH5Od3LRP1H+J0FXddBFGjOIRismSMIAZTtY1s6Y
IvO6TC1GvnTl+PZPTWgyXUZ5dHGZSu4AOXNAZ8EBIBaWj6EJBsc042w7Vc4J4E+9VebqYvTaQdUp
kzN5EhgrOlyJBalDc4/NBOj9YuvsTu8TYYAVNjmTvg+hqWSgLTH6nZJ4ggpYffNc4W0PszemtRuu
2KcvvCWY3W1yzzYO+UDcE0bxGSxn2fs6KRr89Q3v9j41q32ZgK2NshPFSsby0iYPoAAm8ijQSHVY
6nFEEJW2zxJ0tdM5wfD0qGK2AT/mtDu7Jx2M/kGC1iGB8g5dYafzvnQW82/zhXWdmIHNgL0PWROj
7/rckMJK1nPiW0bcBmqfcWAnt5xC1NGOiKeTTQqtfBmKQNTWNkwIp0hZBpb00rjtgYR3CBgY8Wta
D5Pj10ZR0iRg/5L7Xh9QhuU7rKBe1RbHcbAusT3tR/2pDMNd1Ju7GSxpuh5jk8jr2bXX+8w8wi9T
3bMGnj/aU9htzv36nbjA3BYefWqwJJdYgYkrRY6foxKNtzqxaG3xQrKFpT9qeoOAmjfAzfyBvNWC
Zb4Lcw78xU5fI1wMTgkT3vae5xO8c6EgnU/0LcBs0PPnruQoCa2/0JINseCktz7Qs/X1uDqTeFpG
nAI7byZtoK7MIzsVEffJFvAHDesL/8T5t3h+KnXUriREasXijaDlQ/mUA1DIW8pKRqCMmkCMacO4
RfADwcPcOmO1UQxcg33PlELDQ54HehSfKRpoHuKIJiXL2IctmZ3s0RyOYJvwlrY7p1A9a3yldmcn
MndVkp7z/jr1mTySM9485OsvbWG/deEJGa1O/HtxihoatX3Rk2KvdF7lSLqk32l1uMXAyhMrWDnG
vQyT5aK4icYpDfA1/IktORRH1UpPbUZeNHnxUOTIpMkxC3No5xNlaCgy2O+iqehxqzQeJA+hfXBb
8v8Gkn8sxdMX1c/dr7YIFiZByyCxUdPCHV2yRBOqZMdbKMSi0N4atnFD10byw4ifU3g+TWRu0WqA
y8XgV+SoDluqUJuYXIbqQKrSWfVdYfh1aPp9d42ij7Z4tNzY5+RO9Ovk5eJ5BfskakkPGY0/sQ7Q
NDdt/smiFIt7ngPCRaUZBeM0gzRXHE9VrHNhNCBMoiX157y5RFzkZd3qc8rnANDcH8rITxReHAzU
qeljcFT82iYecBZ5d1cTn3HSq4y1kz9l/aIxZRic9g6VP0mYdNI2M2pz/nNkF8NIZSxAnsbwkRoM
TxOtInfZ6vWDbJoD4/WGOAEEduOSSU5hbB+TbVzELOUPplP3s02mnZbNJ6IIEVnWE0kmZVl3+7ng
u+0H+yku0zve+l1V74wYblPTb0OnuBsM9UzGytGhd9a38bmkRTnhMWbiQ8d5SJ/DZhVhTS6pe7XO
ScqGOG5h9rmCG38RpPI86G1zmmpzvuvn/h3xhvY8uM/QMcJNoz41b1ZfXBXiW0Do3tmyO4XK1+hG
gWHkO3yuO6a5J6UPN2r0h0E2PdhFfykd38DsXqju1kCuDGwTMYu4Q+NwptvPevPUJMIv+sFrqMvo
UTHBuc71l0wAfuuPisToh7JPHR/QmlC6s6RO4ZFTjD/xBITDA70YzgaHXPHz0UNhWdELx+/9XU13
nFkpRwfQ6/2069cAkV7usa3F1zYMX+seionBYcZ3JwJcaxBw8LiyY21W746dtAdzyEG+5Kie9ZZ0
IyqEh7gvP/OeFCFS3MurGLTimtt1eU3MHAq4qaXe7WcVSUDA5ciDtqbiAK2JMFuCmu8qZmSS8elp
6vrmlsx0785LRXFvks1UMp1tYFextWVv6EMktm+3eiSXo99jj6cU+HJqxzmEFfkwbsTfU9pW7Ouk
+RYxMLgODBde9fI+m2xBjnGYn9oquy8d3jYxtPHVtReVjOX2VJeheeEZRpS83JFaXXlYfor7vkT4
lc21J009e3Fml1IofZG0Gk4L/O714Cz9gWCDAIgoARiLFlhYhd+n0nmR0T6OxEFG+sdAy/4Smm1J
Wwf/ergmwpT6iSjeBop+qzxmeVkEmsTTQDxCd4xc7I2MccWpcLKfIwD3U6Xb0+n2O2Tm2q5XlXtx
r8WAghr2frMmWKKHbe9lQnBAAj3V235mpRadU8ukfXnt1aS6EAsWVIz2ToVdLdwCnZDfi0W3jJyc
eKcWAae6Oi2/Fwmxp21scdBbf8G1uwu1ntzchKBpM82Kc6T2xZkWLAdyYQRzSR6l1mkRwhYSvWTX
dg+qrdx3aC3fMED1h17ZV8zNHuGDKl6YitgnviblYSSiK+3dGApW8j1CMc9gczB2oqBHLnMgEOD4
2p0pzlEFgVDpoGAxZ+HcO5EHZbs9+sWWwqugU7XwTVQOptHWr6ux26tTdZ8EFj3VKELRX+vLu93f
ZUrHJ26eR86plym1DobslytRcuV5SV1kYtp0we1JrHn8Vmn5g+gJ4xIRxpvW4DhaE0K2NVtVbHmf
s83cIwCqyLtAVA5HDew/nFt6VYmRHtlqSihyDITM2Enflqy+Rwg6Dx9j1/2IqiW9ixLpenUl50vW
RyrsDyU9o2Ol3yXMV8F27NGmuUjNPolx/h7THqJqLLsA9kF6FHr9hc4oJMg2KzZOPNHwAwVak/bS
9Poa8WGEBMeKEuZhFLRxJvy4m3+OSSj8Yc5OpSIcqlMCU0HF0iWKw/x4+93//8WI7YalI+kDQSUT
h3Z9pZU4WI1HUyWwtKS4w84QG5CSbPeB9yDZ/g9bZ7LUOBOu6StShOZha8mzjY2Z2SigCjSPKSkl
XX0/8t8n6kRHL8oBxhRgW5n5vSMzQRj0zvitqxnO3swsNuZAGz02YsaH2cy3it0qb5HO5K50O6v1
5p3bQhiB0F1ijblHaNiARizR5JXtZKzYr7m7Y0AUz1qovoIV6et2GA1eZ097GHp9m6ukQ86hmV6d
We8eaofnH5bgOrXfUeyy8PXOsIum8EaSc7l1LBdCJVfrw/0jmyZlmntoK74LRhqbZtFirGkWMWXu
lygAc2l4OzFp7otUR+HvCUrcoOTYWmQ84ekxa8yAur3CqOf302eV72VK7uRrrVgcnryASlvUTAEl
cWubzT4dMZ11zWbmytiIPKXdfUwM9mwn3rM1Ru81XIDpju0n6+G0OWtNJPdOHu9nr6sfnewdAoMy
a+PZ0UpvY7SNfQabnIkIxeetdyd7GEJcKHa1HkxqIiK17zZZbjQnVEbREkE7Y190663tlUekKMMB
+9OPIyM6d9IY92ijsJrwfLqV4kHQG3HgZtmr1grzOJXOg1MnxWOBF56/meHahoR/A0HGRVO/ekAK
x0XRj6Wc2HwbgcWtyL3iuWj7agW26m3J8wUHFfa3SYn9ii5Wpo1q3ifOZqb+4jgWrrHBT0pF/XzB
RLpAfC9S0z6jnaYnDmCq6tOlTd4JBTL7Yarn16aKNrLw/DDRHgs17h+iuNNJaYFni0uvfU20+oaO
91E3xzwYOzHvcqymfmMgwxlrhpBcSHBv5NYAM8705ElNf1jOnTSoH3gNr9TY5R8srds+HEAhqfxd
xVXMVDHtXE4SBACTLwQWp+b1Q9U41UMO6rEePLWll81BUX6/k59u7b3BuHTC2tVt/mca4occsk9v
afO7f/P9hla/yRflwFHIRDZCg+Kfsi1ey46LFnTIb8I1LoJ3sxKftaOIdZE+Uy64Co2CeHCkBWuT
g9bgYGWaXbqUDerg614JV8hjETsMzdsUuS9jTnyiJZt8wy5O55zjVYGOrMknTSPXw5URxxB3pJJz
/k+QMQbERz7ERSMxykQ/S/WLiNjH6/BJ5zRY6fmWfOxoO9gXGicnvpWxvtNjGlmiH6VpdwaxLBT5
QoFQIUt3zWLsq7c93D+VgpaFA2FWAP/skhyUPJxbNE+GBnsJeEdjFaYa05CBWXtRoPTAR5YDxeed
657WPiKVXWzjf1CFXYpWU18MDhy1IEEkrNrHhPN4ayEWaNVtrZCYY9c0dDljhgts/EPGO/OUCgpN
Sn/o5oiMiG40Uyrsq1JZM/f7YVkRAZH6VkdFORfCqsqqR2KpLJ/picJ6cN7cQ41QO+lpLBHbpXJD
ZmpYExBfCRiuYqD1KqxI7vYg4s0akCTFTBFodIXy47VXIy1qn5Dsw2Q4GzlAGZHSXZDhUZeJ/syW
Aynbh7CSSXuyLcQtQ1qx2IjyHZ5MgxuH7kPdtaFXew4sjMk8z84uQ/t/qYf+Y2QKN3LjtygL89FT
5zWlEH1A09zKddbNVCibVonM17ZpIaNhTRRexhnunRGn0tU1afKrSHsn1Z4t6Y8JP2Ab770ndigv
18IwV/pU4xW5Otkzav4gzs+q8aYCbkQEDDkQ4alwQM0hxBXS9nQrPliQF22Y/HQVrwu9SK+JbhfH
Tk2jh+wxbIAfE2oqOEF89sV3Ms5k0XB90oJ2TC92Qv7CEj1+ZSG4eLmbv0TUu6XSxW9TJoz1MD8H
M3Wqrdcop2n2bFpWzRnEcSYPRehMEWTt7AtE7Sukw9EbiX0eS9Vs7ZuW4bkip3zT1nW5l0qqPEOY
XYGsneGnFPMHEA8lzibfGG8m6E0TUCd0GbsMrgv1WjS30iaPoP6eiJ1QCmMTpbz2Ol8oQcle7bAL
1OQP7ZtI6SwcI7fJ8giHUWgm+phLE8nFp4gA8RNcsSEZgPhA8EJQuQ0xlSGDs9gFVrqJ3u8W1znY
jMLBuF7qAcKelYqw5rL000bZV5ZY69mVjNSg533Y0xoPhkAzEOTXG1H8q85eN+2DpxkMUV/CNXaD
a/vljFodhU5u7o28zFfJoDrXNqWBqNg6JpsOPQLZV8t7yo3GW0ID0hnRFwKQyuuCjPasr4gOgMF2
vReyK/v9nGkcgzonKKpY+dTcftWZ6CViK0MBjYohNqkbB0Ml3rMYqAsE0YkyiM5rmL25WznclGbr
RofQs4LS4o1uX2AOhum1zZ1nMw2NoC0IP2ws9Tdj0U2N3Fw1tK5b0QcCv30T/RIvhpih95sUwFj7
5g2rTH8JnjeqZEV5WsD7LBgSojfZNIs23FRhbQa6N2o+1Fm3RxaAOjHqiMgoRoXy9kbclPA5L0X5
qAP6npWuhlVN001yxB47cUGFm6JXnzo1eRmMMgciIxFnmAfxbdKvorQGbMNIF/c1QoWwwiGX7ntb
w6VP1DaQUTJ+DJP7EyM+vtZdE170DArrfn8SE/4h4a43Tf6kyOY8LEQoSckEMqryo0Mzs00b2v/u
n3LxH1CN9s9UDRpEz000OS0Pm2xUJL1gwddq7zRl0XQtQtqVQhdKIvSId1Qy4zGLx8cl7nJIPHTt
hLc+WpJ0nF5JiZYv6VZL+wkcuH1ovQySo4bSf2VOXrXsb0DzJnrRDualwhpJOwZJFPmGHocAtY8t
VpaB3w+bgkoaLuGgVFw905LGDPruTa/u9OKkoT+7LMD8azWmQN4+pEREXGY2OgrTpMI+Ar9UT5Zz
1iCK66H0NQlHk74hPvBVt1g3nuSsz3BAQYNF18NcIShEnuWdWhg5BbpYYwQZlhYhZ2DMI2vbC8Z2
3Bgx8r0mqMDgrL+Ls9vs4c06kMZ6wjcNAANJFgEKKXECFnetol/DGAms+lwQ+N6V6wghqgYdLVHp
ASSRUus7cvaTn4mSNY0a+WqBZWi4i/N80yRqMFuXuIxoyODqUHrQn3PnfCPUogkzOpThEDg86Nhy
xGgT9tR3Vkka5OH2V0J5tcC9XI5bgjCiiCeUtsBV3z4RCcRvHq5wGQJb/1ZcJWnz3lVfvadAUnU+
oZIaVZ5EhGBevSBQ2kxm4c/sMmHPMwntUBsIY3WXupz/tsDC8VYal5MI69U4I0DttgZzO2pX3nFp
0LPIL3wj20RgQcwxkQbCwE4jn1GwlPD3mehB4BGka48KMahd9wGyC2VdAbbtuRD8DJuXMdJrDBBr
NkkwWjey/Va9+WbZ5PTtFZqnscrsaKRfRdGTYz9H2bCSKohI88QzSaVRtdLqlmyy2p8JXIpc3vWs
mmqIc8b8RG/OS9jjZ6jx71AuHizE6ZQdBt7bWn/Q8GjaCBBkQ1q2ejONzZLHNvBHZqkHMyr8iqOc
nf2GnU2wniQYFyQFT6/j/Y3505URyGW5niDq5JdtfhrRn7xdjwQNji99B82qPLj53kDhKe7HhF+H
2Zr/R9jErhtLVdEVxfzKpkylPFhuvtFQHHEYXSkqGZIcqFv3O1Ubf8RKlNV/W5FjTSlWFfIDRfup
jRTNjBuM8cugeKTt2JSbWjiYFJ5N4pobfghJziIekZ2Q4+x9h/a769Z+x08xW4Noo/VM+7Kd845P
JEqyn1b7zUYoDKsIhpyil5reVXAfDjlbGiv8ikxopu8hheQ0FN/hJ/BLkqpIfw2EmcWbxyg5aMSB
594mW4JmQuBVKHQp8wCEh1ApUF9tsjKNd6WLoc8qvQeKxsWLrqEn6UnU2ThJ6H6E9SssrYEY/obr
F2V2MzAM6T/67O1naJdnXAbyeU76YGwk5bPa+KLPukHpVAbXRHLgWzhqnyFvw2vSm+2zSytWb6Xf
xKxGV/rih0M7Qi72dn9uTXM3zKmyZzF+6GIvu6lZZkLXiqPajNktbQr1kcp1RM0Nvl5iE2H6EW7G
zGbgBY6zpe81vSEmTG4IFvd6FKHry8tm3ZhzfKtnXX1Q1HirkSNyu98MnMDsDg4jyoR6tkVSH2k3
JQJFG71nraWVT7Ip/3AA5oxph9+5JLOLa49TqDr2Ow3gZ2eNunuNXb1eSiLlt4h4xGATXiV3bVVp
B6s0fueO3ganbxPIMgu3gDTrs4qPKdDhTlqyq16aZCRqawr/dnZ6ofIE1ZnLyT6Sqn3+d1OrITLj
eEM2evPf3fd7/j3AXFJ9CPYY/X9fYG9H7QIwDiJsmGe53MxjvotkPR/ud6Wipy3w/uFInyVqouz9
/rAeOxKY/p9QthVEZqSeDceSEyuR+z5OTblLpE61+vKFZm7UMz283w1dwD7O8wLpG3lTKHnfq2xU
t7bptBvNipX3uk+eRW38ScYoO2oWWJdHE9/W1ujGKVo7/VBsaQWVkzm+BX+z5KLWHzMtw1xmupqw
aHeiOUzx8Muv8GE1ivNWXobxp6jDn2iIKa3sE3OXX5Rpnq9aKX5NqhQ/umHeInYgPbvUkw+d3V+2
7c3sze9qqim2nmSzGV2Fp3cCZ9ebR6p9btJEWgueJg6pAkhBilp9yWxgT1vRtqUNfJmFmvlF2/gB
X7iyGmIQ5zn1iFAlVHOLJFC+654MqA4/iAp1RTrUEC+1uKAqd7aNMsPj9PpN9bLmK1XNdazGnBBH
YZwzBYeSnmnXMgonuGbPAkrtdqSg/oyiH26Ezxu+wPu3i0Q6n1BEzKc4AlFfiXGIdgRm6fKmFNhU
VRcdQKlbq6ixqwMFuyBnhpfUhwG3yJbs6J2mGH5LsxX8cLPNy5b5ikems7PGwhPvRkle2BLQcpgt
xXiwnXVbEFVuBrllnM1+UHZaHZrbrhbu+X6DZQpEQ8ctLZHs3uGg+40SJqAz7nwCK8VKFVqCNZdi
qF3Y0YShL7ARnq7OXc1ZWawysjvR/4Ms3b/Zoon9SIbqafZy1ur7/5Xn/KDB0WqIHx5XxTOyzzJV
tm2pUPEWmc4GaZjLqpGMRBTDNmRnpxHFFVUxb7aq1zn2KkezarVHRzORsjHeOt1wrfBJBKLotDXc
ThUoNZoFzf07tjx3NPPSSBSn+6kbfksbYrztHNIUk8csdfINrs1unYyEPLvKstnP5W+0fHa/K+pu
XrcFMzRuOo7qZwrAfyqo5JOQBZLHohl3GGOSAO9YucuT2Hhu84ow6C7FubJ8amdobFsHivf+acL7
8jJ52rGuLYxDNb0VMYjqk9tu4tZlj5ctScIE0+kW4L+bzMUHhU6EFlVefNDc7mgJQcsXJSYY2+WD
UqJSnJg3O2qMELyR8FxMzltUzArGlFU+AF5PvUBnNjob9JkK86rqnI1B76AWTZJ4yzRZT7o0b7E2
uD4hmGzAXoVYwpXDu0hNgKG+n7/sCpFxWUo2pOgnde0AzyOAU5UbZ8ckjZKjFG6o1u6GvTvoD2L5
7P5VLHkII4aed54nS3TOhLgE/+v77h/ev5k39tVsZLm/3/Xv5v5/KY6hHBAyb/6/3zpoXrGORF37
/37w/YGtPl3qKI+3VRdtXcf8rDKUuQTkxM5aKgJkBjKKOFvKeHjyIO5lc1kkXpdZmA8ta9fh/lnl
9Iu+RVd2cBDaMbXqxyj27KtZnhJnth6rUMt3Vg0sQCilcbN7F2q+mdJd31m3kuDxz8EjQbZhJVu1
RsxJtpqLx0GTS7Lkz5yTLBE3XoeMi8ufboO/TJLioOUgStbcCdzmmbGpvU+68KZD35/tMY5Xc2TY
UPooNFjP0eA2+Z/W5FBvqfrWoXi6X8zSWgfwVmtC2XhZ39JvAmqh62agLaAGIKckyd1E+BR1qEgz
wzfU8I+dZosqoGtOokmKlTfXw7rFqnegUa9miW+iwALq2bj9aK/syHhHS6lsqAQ8odH9g2E33GIR
cXHPdS96iLEWa3zke5wMjbAPEGHpe1frumMSt/WO9vBzmLXtJVkaNNS5nVdVS0XA1ALxj6N1Gc2q
Pld6uwuRhW2jGlVYEgnE6jqqnbp671iiN46HF9qpt1R/Jx+ugY7RyNJ4T1xwWLfDCaeBeTJFmfnI
qlCVmCObTSIeorbwOEuk17Tiau4H5Pl1FZEAaEUthx2rOIeUNVFXnCBaXBQJskuDWHSc4By0rWxg
CtKfeGS9yXwncZnrRMfht3X/GCP6EMsG/IbWPiCk8nLoDk04aOAT75jPiEbLUUHVUX1PttIASipy
HUpR7crc2Q8DQ0aZN4hSo6cGZcSKXepXL41nhL7lphw5zyMTW5X4P2igG/YOKTEp6Yu7xmq0g6CT
PdTD4RT3av5g4UpoOl4sAjQ5HhvJNtFmsRfkhQ15pwW9kTa4LBEnYAycTqJkZ0yVkEj55VNK4YEB
lo86p+PA/+9zrLpqIJ/0Ip2DWJ2ttWoOL9JDjsRJS2wE7fRnZUi/mk6ffVbpdmVi0g9SvfRIokxQ
mNTKuZ6wS7ZSmhedGmGPHnarw503Tnb5ODJiP2jULE/14+DF48UAngIOVY4qEUwrDm36UgIM6s46
/1yKPkYWhNUqjTN51rL5e+zUYVsN0IWj3eIM5BC9ohuGgnAxbnLFyq6q0n7VkPl7U/tFEt2cstrr
zjoOwt4lxbwJqbMsAC72KNOwypbPumnxxIxQXiLHdiD7jKG26i+zZ2xNUajk76jvzbJfOkb8gMl8
RRLvZ1izf40KugM5mNWxZCamCgKEIrnkZvykDl6+k0kEN1umu9FuVhppWRdaaxSHv6eFGODXZbA2
LTwrtnwyo7VuR9WtDnXCTXusa6gUd3nYZJd2hIIzWKw2mRpeIxMbfqyQ1965mF4aIWYk3M50Sm12
/BWUyC4ZhPLgzcluEAZi47B7TTiNriYP1YHNFreKmKaJFlx2gvbojswQbW7tCmsAUZJNsUa+rDCu
yq4Vx4+GTF2/UbiOU/oe11lIDkarAc7aI6anETtKC4rudM6vHRbqGXl8BfuuZf0PHHoBUzRHibIu
I/JXhlnpMDKYfwuZ5gfYk02cUUZBIc6Rej4qv3ON5sKcxlY9qhq/Yxpywx4XXEiiI1IrRCRgqUl/
Kif7FjaGu8o4IC5zaoWmLPatAV/OWBI0Sy6gtplRHveNpm/Hgag8lFbeutRofuavVyLAGVWjc8Rb
IheaxmJunpMNng1K1cpoj8DnnDtEpefk4qBRpnkoEQTaN17/Nki5JomGqjDnqSBOZAxZ1nE+7ruv
cZjUs5iMGyfe8i1HQ7OqCtE83D8ttXencocliZLArc5Y5yTqF6PXPcaUpJ4zG5HWbDwPlbReZWuD
vCSVsvVK/QDLBhqHMzNI6KPScUr6wos+EBDhrXandyP1wF41jRbQgVdcjeVGd17cerZWcZufG7fn
gtZHchFbE2MJWEaHSK6WvJnV1OuYmNVTERFE0pFosXC4QPSJsH03zthHiuJaWJXwvdGlG5UBG6KV
hmiggiKO/Q44jYgYd28xCwZ6NwIjknOMoQfnZWw/ZzQyAjrI7ykqX6y+Jpit/BrSFjodcHaFhtDP
k1Yg26ZSSM0i3jtx+NcoCL82FzY6d5/oeBLUtu97q6fJHlk3+vcQRIWQJqd8GBO3P46D9xh5YtMr
Xw1L4KmsLd2fSZ1YlQT9TaWtYYQdLzTC29fScNZuisEqNUFBBgnwMnaaHrAwjJogxEx90HAhVaCl
DlGtPkVJe6z7F5lo+Va28ZNmz99JrCGG9dw2QLeUpvq043redbQa79Gx3bT2L1n9OZEywBSEqOJ9
ph00kEvEyxjrJEfgf6wabUXLqkszGdQFIRozGN+orQWIxUVr3TdM8u6BHWU8CGV+UbwIGS6m4x5L
/Wx5A15WEqWaAg+mWqKdbik5kHO215VPs5iMoAfrUKsPu/ScY5xOz3oLaDCZ4EVJQxdKVfe/pl7O
V4OSuZzUQC1r5SErunpjtnAE5HiEu6HPOFg4M9eOZ5z1KXEelZQFVQmPVdEs8eOhc83Sxr3WzfhL
7FS4T5bP7vfPmIEL5BLt0JwcL82RZrMw5x1gZJf+35t6+cjG3TbgKQEpTivJoqoSIXnPkUzjCE3k
cnO/7/6RTY7NXtdyiOixOIhUdfxJapNfeOJZSbR+Per5l1fn7qPBeEJAdH7pFBQVVNruSeTpA3eo
h2NGDXbE4AesLrUdUeOIPW1Ckrmy1dR+yGI1P+oF4lGIFT4sQlIwLchPpPKLKyQhWIIE5AHfKlBE
LGF0LaK2zlVv4oHSeZJLlt+DHUW3ciSJoxj66tg6IGVCUnkSC0Wcq04T5/tHLhWqYOq8FV2je8d4
kL6x7u+IFsRrnYLnIBuoAtlY6avGVWNyPRmQvz8Fvz+HgPB7wHfTjcfZdaZjkdKENhGpXdIbMuaD
QG673I/heP7vEaon24OaMlEsOwwq++xia6tZQ4gFIptf/t1dec2V4mdx+H/uJ/7EAtYj4eL+3dPo
5AR80teb9fqbuYg20/YN1+NCc4KO3e+2MSxvQ+InN3mo2b6m0MHFxKce7jeeEuPSoBkZBJbXFKDg
fnu/OxMlloAmA1Ocw/jh300xZynYHXtS4XmluhrIAlFXCJeyfTvLp/sDQ6vgpRMlvZatdpr7llV3
eeLdvI+ORaME97vuN6nVkFWToRDD3GKuXNsVu5qNNgY5T0cUwCPp67VSb+kyRr6BFATlqflSpLVy
6m3245J4z3dbZqE/GXN0nMCp3rtvXLrj2fAgK6PpOQwV8crpU2zo0f3Ws0EeEcJUfhlp05trOiM0
kGeTmMOnsw1dgDPWeQgJHHmV2IWmckKGLI3z5CJI/e9RmOXQVsHx1P3V1amlIkF3RkxPyJNWY8Qy
5IQLqCF6lQY29DVV5w8KAYUlpdV0FEfaCw5UDuYcqk0mhIhz1SVLOd95aLo/BDoSf7QL/EYDAZCx
HW3u98/gPFvPI20pwz/2oVXdOoOweXaqNxW31clN2v9903UkJVCWjp4jpYPx/lVtUv/nIbSr5UFh
6JDxDEuMynzz/b+hN/pidlgcOtSRfWc6QB6ZezVCC0u2U8kg43x5KspxiyMZqXhYxtvJKaZHudyE
4H8o6bPNYFszKvbOevQkvhHHFo+2BZ9Px81equXNcxd30Tz0q6obq3XeeGDlwG2BlU2CV9Mc/kTi
LWn68Cstxssg80tPgvTjTHnRo56LcF28CbutjlMVqqTsa8hIXbV+BAgBL7ZQbKQjRgNiuZyH+w1D
TLt1FRxLbj/xAi83/75aoWpW51RiI/+fb/jvoz4egjhkEfv3BQLchgcvDxyCsm4sA/Ft7vKbpTjy
1C+fgXa01y4XwPZ8dn9UqrJrd8iigFyGNzNDtpQP/ZMVjhWIDeYKWyOty+sJBFVEnQUpDsYAZWKz
j71+cxcQ3W+AvgS+0HH0ldpR9/DavnQ2xP12FyI6X9ymSs9WwunJSYcehQUZCbNnnfiri/Wo6d3W
zjm/uu0i8weFUIaBPK1Bz3e2iYS7aQkLTtEOkejYBIMD8zN7Lm9vmVqQ6qXcyHYuVp1E2ZQnKRS2
N7zOqr5oGAlAc4JYZt1Jz7l0EZM65yG9jsoPg6W6RaWR+14mv/PO+GzBGzYK2cWkJepkP3mlffSQ
nFgp74FuYh6l0s0rM/cgBVbIBvGSO3YYgklHOEcEn+dR7h7MjKusVsvHlIMZKkwO7BCqB7Trj51C
pERlj1wh7biQYT0WbJONLtMb0iGX1kGz4+1QSNAMl/l5RbJAcsDV+2HExLYw0G9d6igxs4Gr1t0P
LH+2M5NLlg3YNhjR143rVEHMi+u7qqAdCVCOJvm3SNrqLuY8YS8jCfjJF02NEQkWRhTQhaHzprHW
uhFqtyGGruib7G8iouHZhTJK7bjFzI9hTp06/WTiDTuWWKL02J121fTdOOk+VL32kA5PjWFUR1vH
AtZpDsfnPPP7VGxctUAsJdztICibqmoXaM1L1YOWFk8OM/GaF1zumN+kZr0uAWNMxkMhfbeqfsdY
QOXPGiRK073RxR4krrcosVXL74aRZraaYL7UKM0DMV8+LXzukcQ/wI2S2Ag5mvlRi1AY9DSusgEt
7AMiloPDvi/H5uAIy91OPatmJONuW7agZENxY3FotlHF7q5ovfVSmWLfR803ITTVKq/J5Qo5/cIn
KRzW9OxPZ9gzgz02eFsibMvSp4x81YMuExRgrJAI6zChUVCf+GKONmHKQkF6bb4aHG9D4gSPGhGj
FizoFdzEVpoUilY5rKGb7KYcGVZnhMfJtocdbXwtx6jxHe1GBhduqJtak/gPs2kH7lWvSC9DGN1M
VcBxkNk7GNFBOemWzgHrXKkmwRVYQFIQjQm944Y6HcQ6qnAu9IqSjuJo6Vol93PtcIDz0QdZDyLG
H9OTkrPGOddeTYNyphI7+8YiGAuXLL8mThfzYZKwUWjzVh2RfptQloeZk7lKet26Xna01AGNK0ta
nLu+X6NIbHx+l2ZnyPzEiJf7w6AqG2qfNmNCqpfgbAJKlBlkYsWCHcnSyxJdavhIEa5FZEPzMvcT
Tip9NnlaUcxOHdCncy7sUr2KKftuc1n5vUAfUiJX5VrbZmNO42eO54xJaBfT2nW2bTtaA46RnOqx
aDgZs5nlQG0ouNGU2qLUMfPktuw51xjoB5WU3BCALPSDXe76SttNDwJGPHVmhQWBZhbGr90sQ4Sy
sUDtCAp+JV279Fu9q7Z97DK/T9pTbcMsM16EwI/p0l+MCD8jNXs0DWKBVOVs2dl48gZGgUTiPkZ5
eVXoIkThqxWrXmPlQepDdhCMM9qNx7ESf8zG+6i6mVTHl0JDHE+/PXJxMiJM7zmucf9lmeee07J7
q0rSYZw4Kc6RE33JRH83RVZtdYwT55nFVWNGujly8SoJFGtlS55vl+feEbSk2KdqfmosQcyXGm3Z
GVeCM/AH7WGfuI1eGGGTs7ncVJy1SSd3fc0CSzN0Il1mQIu2nixMURiayMvZ6EXc7ekxLNZWdiAb
BmK/jLBnSP5Han12NPlQiKRGxcUkeUDtqOT0IofgZGkE5uT8tRr1JyV7Em4v8S0ve1Osprq6kmyP
OKbEbn4bXRRHnU4OEgj+zYt2WDDrAydJJnuXWH0H8fVONMBgolIq1K3zFTb2j0ZGEKCQekom4h4m
Fe9JPUfXeKIprbcFv3kvwCNCoezj4nt0Tl2sNQ+RLfAXkynkyY9Ba5CY0qEUEU7ptWVKZSly7LZK
sT+8OfrUIauOFkUZYqoqEjgdQ+SynqFv4rnQdrSkfVrzZB/qaVdq1ci0uND5QLqmRRNYuiQJVc1z
5mbI5FGECmRhUj3OA6KZftGX0JDhN+S48HriVVAVMAcCwB9UMmV2alYFjQ3nF8F7rVpTUBsq6zPF
6iOjS2f4nYctuIxbiWUZ6HnJvEhyjuxhC1FJVcQBR793qA0OwqqyHQFTH0LIb5Mr/qHGQ6WVp7EJ
9f1kIQgpozgNFGnqR3v4ExdGfW5UoflIT7PAZDMLsC/pKzd2zjF1WYeOMsgdBcox8vhmTXufGbhq
+RbaLdLnafropQCRifG9DgTx4JCq0e0T8+b0GUqEPPmLnmnYmBy92SCyGiZ+KtYq0ykgVTou8QQx
TWLdtia7HOFj/Nvpeof+t61wnOAKjhXy9DJXrJIp+S2i1N3U0fjJZCD2C+YttaXZxe6hp3LlscIa
te07HE/D4A1+RKhTILTksbPUTxODH+Kx+jnHHn6SstyiU/mTqOMXeRlbpULoS0yiHrT42VFY7/PJ
kdt4GGqGbtAKKk7J16j2IgcT1VCfr8tYs7ZipoJR0Us6Ckp0ffXI3+ShWYV2VL4UJTZ2SmJbb7Xq
PNVWipelUgjOIOh6b6r2vB0WbrtD2bQpIje8aIaDvVnQldVN2rQT3fxK9P9VQxo8RGa3HmXGOt91
SwYlrdk1qg4QaOh+QN2gq2mdHNIgiYkwx8D02HTiyZZS7ndM2AQ2SNo1co2oMIfXmx1hS2hUtkba
oKrDnyZH/h+BYjM8PfuDiMyjkwsy+7Q1uXfOg6W4f91iNld1R5hi00jFz1T3NWzQACS1QhcYmmYJ
yHIbSmomqvgjm+TwMOKGBp6bfVwl2pHTnbtBjxbYVLMB8rTPKmYgslUmXIvTVSvSduPIAu82Nkl3
fPPKtAmKTIN+IjrEgf5Ztfr8JaNoWoXibU6RxdlZRspFxfM2WJ8TDqUNBaytb0odr3+mE+gjjfUc
97cZmg6Cze79SSyErDSMleU1vykmo5Vm1z91xTKgdsiL2y/DgDlH7i42Ol0ewHq8DVOzOylVOqwM
u0Ykl8TO3mg3QjNoarTjB9jFbySJ87rjJGhkfXwKU3evjzR2tYWLlUvhIHi/MSMnv3qR+lPrBPG2
LYBtXb+Sh/5D1obim1U6blyhb3XqEFk/QMR7XUFVWiW70GJZNooEMiMdsDNYr4kU/DEcwFAXV5s5
+knsrj+PhsIhVOU3tDJeUySt2xytrl4MyjGHUSH1iErxmcU7/2vK8P8wdmbLcSNZtv2Vsny+qAYc
julaZ5l1zHMEZ1EvMJGiMM8zvv4ugNldKVVb1n2hkSLFCEYA7n7O2XvtbZZrHKP89JtsxTdOIcE6
xKDOaCztjm3GbKYJXo1ubK8lFQYJC95GKrI6Ok1wIkpRQxzHiar1OvLcs0s3gPKPSqN9pMXJpNgb
NpYxAPSGiPGsxga646r5IcImWiXynJZFe1YU1PbUCwSfKnj6xuCMaX1coaIKsSiQW41UZKXFiY0a
xXgP2R7oj8HwsXnt9IK2j9abu1Hk0GjCFIZYvfccUIxIQYeV6hElrBTIP5UM32Fa8op4lOS4bFdu
hYnHKbT70vHFmoH8ris8l8g8mAt6qJxdi+0dCBpzrCm6KngjCndkIM8h0TJoAAPVxCZVUSawxC8s
u3hgL4CjCKCbgXn2oLmSoPaQkO4oY67PLZ9RS6FRpRRVmajaQOZSsDZVpmH2rFyN2WG7o2BkeJDQ
jyUbABkCh9qqG8RSNZ2XXLT1JlPGGMKXvvcbjBUIfwDi+m9uQMavWRdTumeHWa0e6vtOOARkD+3W
SUjaQJnanAsnQTMONMwiIeIwf2Cs+dUUsbHtQq7UiT7B8q0+RBnScH9ksYrAxGWKXWBOBQvPlDzC
dUB/P+oTsSwN2HuYPfDNjoYBZcMhF9fK7a2h49VrrHuv9dSHGYz2GagXGUxupZduCB42tmanob8b
6HpLP/puEoS3tZxun3lMfONJ1Zx1UjuQfXI/xDrM+on2L0C6r9qi0zcSVXmkm8uWJDVQo2ZwTlKs
P0OrQY5A6d04Xbgyw165WjE7ZJTr8bNXvPckwT14UOBx6wCvA64Il0nn7I5twFykiW6uAtWx77yY
Rkg7PaRGnbutLWR9oquuAl523PpbOVGOzZQhTW/4ybWMgbkCHbmygyW0FVP/RirQV2h9V5IajUNH
bT6JzmbCpVWr2UrHvHI13eyjLp2Wzbd6KLw45V6oqof5pwx/7Dfoi9xjium3dBTKySgCfNznnLuU
8Dpj3wZbucyUQlMXB415BLJNpTzPL/ocLeiICgEfnK6LU2QKhCWnv6U+zeopPMxuSFF1Ajgubu7e
scZ2zHq8dRrrKJgs5VhGUQC5gIFPkTPTNfPiUleeeab5POVs4iSbAmvnrEJaNUupwIgoDDdbFiIv
lqDVUJ80CMKnE6iJO9Xgr1uyclIeQ7Y+l0Dqu6qQRyUPrl5njIeKyrPJSTFV9DA8U62SeYZVIpTk
IhAGa8XrolfUXZdbYm9qLl6ToDKOMRvaSZfGSZYK4yi404sscJ+1LB9PI2qlLQHQLyXJD4fAMGn/
RZKsnrzuPxmVnUOeM/ZCOnHsuqf5M9fH/VGaeXLX19baE1b7yI/PF5ELqh3XHKe4+UPDQpFm4aKY
cOqisu+jFJy9Q/dhMbYUsySJh1zAfsVU0spXroJAtlaqhcaZ5U7DbMSgxlQfMINgN9P8ZJUnFJ8J
nfjjWGsHS0V1OuI63Y+lA/QJ25TNaopl575wdPVZjsO+xxVZT3kXgcJT85gQDFgRFjORHVLhsFFr
VCCJQPdcI9xFgO0PEH+ngFIlbCA6RhNgyxq0TS+x1heOl2BkZVcJ+iS6eipSai98/+R5Cv0zanPO
2wwiR0MKO9R7FQ0RKerYSKQMV55nK2zvHLvtNnjFkX1VdAXZGvfgefqqb0IPQTSz3SEcAIwiZyz6
0nioBvvRgTt9qTgn4uI0jjnmIYbM+appaJVgju0pEAfUTwrmDplAiVGB6t9Q8a+4EpBvJIpNL5X/
buhh8JYHJNjnxkZzUcokSmh9vuN+4DsUQva6VNknnDBKL17uqm+9F7OEINRbjp0PTkI6P/IMXzBH
cveoEAEQDBoT0rhC5Flo8B4H32s3IzEOdGSyZAVIzd7ZmEWeOfHQJu2Jw1ukuZ6ibw2HraKm4zbI
u8emUg9DlPK8dZSbfUfWT8js9kwxUO4CtdjXVfOSM3H9AKW2dJ1FNJIr7/oeIZZdZJ8RUQ1rofac
g8H5330GErc1vVc7HYgt44OqD6RKkjpL3gZso1gNLpxZOVwP3j07CfRWd9TZMJ14//n8FS9+VuV9
wWiEsyUCLccLdgb815VfY5JFI8C7WNWcy/ww3vXk6JJbqN3QW8cb2ArlOu0GlpFSQVFX1jszHd27
DlhTggfZGB3tG+sGQ4FRH7ajbXw0ta480dQHAjS9XlCZY5rGXMNCPDhBZt1FrbHzY28vSPddYCYr
kHfjZ3d8udaDGKERM/sLc/3btIPvaw80Fql0V10RmM9dxeD4mn8UjsRdzmV8m19uK2ur3Xy74xVm
6Di1cgx28pz50NoVjJ2RRlj0+xO8dKhHc9t+Gp0Hd2j8ldbZFQlqQJH0ENXhgo4X+ZqVYm0/9zYX
AUu2xJV9o7r2SeFBdl4Jaa0jwu03kYGTJmewRW1tFjuFb++QHQMugWW1bHJUzdFobJ0YX+RCU8Lv
WJ7JF3FoR1CKj8hpSzuml9BU4zZBVfyYADneD1OQOYhccF2qumoxN6HJT27qxANNtdI4zjvAZwTf
vEhjw9IPnZ1vSL0QF/IjSOAp8bH1ljCWemEQ7FC4O72slZUSVO1qxBZ9dSrtg0eHtsrroNLkAbjg
9p65GodMewTsQDe51Nu7KMsOXqe9mDRM75QGUUimdd/6zie9hs5Cbb18QpLldLYag9Q5dzW5lRhy
HTzAyBMEnZ0NcGPrVtaI2EMlQVOpMJh0TOUJwnq+6ky5Y5N5ixBXv4wDfWysGyQ5I6QCwzqt3qVA
wEkuwlPGpKSeQPgjblZG6hydcT+XC183Mk5yRZCdonAc3m1FWTSDCJEnv3lg0K5pg8av6T3r5FY9
6upm4oS51SmyCDeUuociEx4UnFtoV2gcC5sHCp9EZjP4avpB3QS4R3aZz7CZHLSV3lT93bx24gti
yhCGoAV1BSPPyDgW4MItnbZkEYT1Kg2MddQ6w9c+AAjlp8bm81oTDa7rRMqvRCJZmA51aDdJjQ+l
ZgY6GgMGMcXpdn0qvjZBF65hXhC6kDQHPHUcMjycXOqoy4Ovo//Iieda6AqdpTAIvvNC6y+q1CjP
CuOoQdTJ6fnsFWE0O1VNMdNHEqw9Sdg+5sRUuOIuTT08A6LM7tpdqhJyrDCWWJMKgtKgkQt9rOkx
6EaKEVFVdm5LpZx1CtKWaZfODaBWVcV90Uu1XXU6eBCrLZeIGPqLaRfHqt3GvaivZByEyyIIbNDV
nJQS/DLzqzUvhTRE1bdYinDlTCuDqyVYEEyjOZBp8SGtMFnnE5eCvkqLvnUU754OrLVbzexi3nau
OuH4qHl7/1LbAvJYi392ftkiXGVrS9/Joc+vtkr13Xj6Og0rbWfNK1VJ0nXBxHpTCLw59sSUbXML
DrLhkR9gOzu1TMmZat6GmiQbguZe50fVhOFspRbThKcj94zotzmLQqxjl7s217RyT6Y5+c6D/e7V
8lFv7ObebLkNAtdnxovYmdN4X13xpk7QjPIi2mEv8tTcyt6I3oYKkWOQRvhTu1xbe02c34YUwVGg
Nsalad1XBabmWw+XGC2D2m01LoZFV/bJBuA9cJnp5ukpmTAG4CUNC2/pZ118H+VTXB4qrdSoyruq
ZQKoJea9rQ1ANafOMElXq9xOvVODvvcCjfxNUZ1mnwMoo8ndqm9NDtmEXBiiIMf+FEnHoIPG0Vtv
2bQ7DosrYU3WHN/ub/NLw4gSBRZJN+U0iSd2qNlFGFmPXsRRKPSksktEmGFn4MDlUAocFSM7+wX0
1L6qrin4ayBgPFniRCZbwxkzw6qB67g0Qr3YJxrI0zKEYx9POTUj7l58F9AyY4tfESUoXCSZlXtP
QMpo0xh37LTcF5r1DVCk9VAbLAoi9ad5JQh2s9JYWKDFHIrMNzFIFBIVXu4wzobdOzipBLKCdIxo
BJOzrjkubLsITnWCW09oybMxVP23eQVgeJUfexy/66bgzhhk3q7UFgF0LVj+q7C3VzFGHDx+ZnzJ
E7/lSM3aFXcl8nGdXFVASqzJAsUewdV9i7bCRKSAQT3GfZymySmogxHGxoCS1etu+WTiS3GnrTQ7
51c4CtSmrkjXdoQfyc/K/hz+qFlMzejVKofm4gSptUwjI9mB28cgzba6cLAO30ujODsIAvQ+0y4S
/dcyxdez4SlqO/rWi6Ho1r5FWTu/4qUvM6z9eN/nYHu0GOZmTFVOpWNnnultYthT0Rza9GfWeVnm
+6wcvtO18ZaZ1pbbsf8OHRgtY0vagAHip7QVZ+1a6K6YzhcYpVKs/F7FbuES54268wtZauq274MW
TydZpyqMLoQGXFDd/Uhm572K6WyTtaK/fb5aadv7iFq5I/SiwSoDJAChUCu5DiLAsUeLxReW+I7W
f8+ZANpJLtMdDAXvGNmSo9C096ostKuKo/t63o/xT/FLcFaquwY5K7cetaWBLLv+5qs0af3pOK4a
NSbXSkE4mptYLPtm0Q9cmnVsPASFge5qMHjuGjrqac0D+F2ql6B223NZoCl3YAHMkQSjpLQe8xyw
FVCRBZgfJi8UC1JkVzpkzqp0MJUq/MRa1zofvPRE6VLdk5db/jWru52slTswryHTrxY+SYD4BdcQ
bVUAt7mSyIeQCF1MRyXBOH7SLOeCs/XDq+031cmrCmR6CLL2c5GaVTriVS946IbrfK2nNq7drsvh
/oT9lS6pdZxLVKDUSMFMgmmJr7typ2krmsQlCRaA+TtLYUOcnGJzWDvTULlWaswJDl6aa9b5q7q3
HnVuo3vZBsYZM8B9qWrNvtW1E73afNkguDuMEODQLyrVsTG858JL17kxYPFOG3myhfGaWT1XxHSE
0gkrwpitHaE1lMeK9NkKx5kn6UaCGKHyUX14p21/SCv7ZgBTWcp4UJfY+Xi3WuUEejE4w/ajkYD4
H72cgdlF4CENSk1eEMO3qEQjZU94ixwa4+THRbH67BAwBLPAoF3CWnsOhgQoYhtXl5T57rl0zfrQ
v3IxZmxpjnL1R4mZQh+fRYt2HQUHiF2zQWxWeDU20ptXYti3cSV4sVi1NowFFF7usUOhipo8nt7Z
UKFY5i8m1+FWZ529xjYjEWJ16wFsh1HGyi0WkrfFNp1l0BvVy7y0j3X93BPYSuSkdu0R+i0TDVdp
PpJnbRj6fU4W1Np0OfaMtHAOqqe825n6Mgaq/2bYjHzTBlAP6ppHtAFFjfzGhIV9VYviicKqP8mk
LbYu4Q5Q/WgTDSEQF01tu72o5GKocGEPCcTOzwOukgWvCvfoS1rY4yKIKvNMDxR06JC/FmrcXcay
Iamv8pHP608W8aDnekj8G0ZFay1iemPNaHm34pic5u2jsyHlfC7+kTm6W30azdl1FZ/nz6oGl2mL
I3Pn+q28KWX20qgi+FKhIbX67hpJ5JsOzsUyA5jPk1Z4XHs1ZL1B5w9+fUe1v+EnNgYHxklrGxzx
F+7oDWW7Bs7OsfcV/0j1Q8ADKpdW2/djGdxTC4TPBPwSXqo+W4m5C8C+6bZZjwtBd9UjCWo5RFp/
6owBeUPv9ejX6sfK1iC1dMUDhhTmCHhNoVl43TMtGCzOZbcPXYAz83UiPGzsdb8yiyglTCEGBN66
chFF3vtcSsmgfAvS1/mR0C5pD6lkSeyaBz8chcMS14dndNZbmkvaijQ8JgYKA4fUgwwm06Q/0zbr
z3MDgckuEA4utkWScxzW2uJHoTGK80QdXoYgn8seCg9bg8Bn9bAeWf8eWqRL6zhS2o3Wj+3958Ls
m0uh4yyeLy4FPmmMYr8rcPCj79W9vVZzekDUlDxinZYccDuq0cEZxZIjiXdOmydmawuvc6ltY+2r
X4M+N/r8uzndhhEipi3JBDo7LYmGMDAWfU64KicsIFwtW7Zf7HsDV15SGC+x5yrPg83BwufdRHsQ
OVeLoyj8OOG9j+GzIIbn+1izhKh1lN7bQ0RZOvrRbl4c1c52XwY9fTazPr7LfVO5Azh2V2Vd9SUs
GLNjAfM2GlaLL4HdIyRT1ACcVEfdiIhs2sPRJZ9DQFjDXKBNHzIAJwOajf1cBqqC/KI41buz4g+g
nJzi2cYLMm8zYwjvWsqmVAg0JIbgM+7DlupLATAuCd167cQB+rEhzjZGxVCIAnI9h17EdWkcsr56
EN7sf1A1PF4Y7tq8OP7zQ56QWKAy6DqiBL2iShH0KfzoRHKZto3MlMV5ADgLRHRluwwu542xHIi7
4zRe7hICM5cJs7wP4rsAlg0luPFqBPDvw060Gauf1EwGDJb9chs6vGX4YLqDUKf6qkJVmzkBE316
XJRPMltaY4gqgs404cTTgU6v60PrBwokSjLeUs4Q61FNGVvlmBMCNY+2qaQHkWUc/t2prRp2RkZ7
qrnFZPpuW4ffZqKiWwgzr2+0t7KrWjY8vd4LvqYjZDKlRYdIk5n1Rq/vw7I8E5o7XoF1A+aN8Y0H
qKQOTDPlI/uOu3J0JMeNY9BX4cgwlz7mWO88OYJjUYdqZ0IzoSGCVSTzzH5XdVg+8ritj81o+6vJ
zomptoc8nZKXgC7urSRMctmatEm51qKnJj44c3wRVk6gPaEFRSiXmG0gz3qtMu7zrMs/d3glRQpb
mxVOUaF9zBdTZUKAC1vuP0Nty7u0Dd9jStSVThOOBUF/iVwfrhEvLTvrKtRV/8sAbMrXhy+sZzvf
KMOlF6nGg+6NjzEYggPtu/IBDal7mC++xARrVeTxcyQMAV0drZ6mOMa2DJFZoRRuhPrdjOIdTAgM
jf15ahV+TiTwzMJ5zDx/X5VSW7ktJ+EgGusLMeh3tp5Fe81rLfZ42ztLG/wNoFvHAJvWkvNLVnTY
A97Qq0USVslZukh6IN+cgy7z9vPbUCoIvo1eOzFBYy5t65wOSuJgKZWXRLe6W7VL3OUc0ZYHHNBo
ITzCh7K2OCD8pVkbuL2oHC3ihHcqvhCCKZP7amROFWTqnWem5nfVLC+NDiqlpgG34ty5pFITN46h
1j7LOOSSYU1mTqQ85gzpF2mPuAJ26jnK7Vuht7QYA1pgcy8VxqGf3mTV++shbb8DsZowmjUxTD6O
KGRUHXJrotmSuL3rMqp24H8RMjNVPLmxG274I0kjmX6HrS473V1Xbqs/UYN8jxK6yEjgR3AbFOZq
oNDZdRrvNNdzn52F4mtGott9KckKmmzsSiKOc9NV5wA8NT+tzpi8PukPGpsNKnTdOQ8d+QHzRTaf
iubVUZHE9XYC7db8b5FV0HGJzbuxsF76qZMvY6/Y2xF2SRDAG4qBZ4bRNi+ibl1ow4HHKKGEz1+K
wCZ6JlHViYn4GsEjfGkoSnFTDgeke0cMuOnNJDrmprHZz4832iB5g1AWKzdVu5upGgHSJAINAJur
i6whhccMh+A+SPObKXxMhYnDu1VNqly1WqlmUK+9oc22qC8IGk+SL0jlcTMN7PPzHW0UxrnQyQ5T
RnKqG/O76yZ3mK8bNn2awLl5zK1WfyEJ9B4LMKzbzmqZkYADC6MaHXuYFntjCN+iOiPtG57MpXbR
OLF77PGdgrZV6X4QL7jyjPqHSkfu3sZtSDi8rpFQQydqfgvnxzJaIgtcqouTb6ntaf5MmrjqPjue
Jnpu7DLVlehq9FmC9m+Rao+wVdwzKbbQMV1GDvNPGEjwohhuhu1R+QfkvyG6wika1ONWadGjAy0P
Lh437pYEABRT04JmxtG3ER3WHCc1Er9QVBHZfUiEv1jolqZMD2pIkVa7+SknDIB2nXlQZTBuPm9P
b+Lgl/BX86SNlvPyjqIpP+mDVxw/k7ORYMpTkH2Ulm+/qniINzlCeUGkDGihaNOFIjy0Sf+QVP2z
5Eg5lzFpPIyXVkFZXm68pqAGVXv95LfZSBnD54lgXhq9xGCZz4iC3jodzennMSV3cnibTtDdUpX7
xazTL5FAym4G1I1KCJtwPr5i6nU4Eljtpo4fdIVwimLCeM13XEo5jC+eNv1Q3rUMBI6DHN4DTNs3
bEzWLYnHYF9JDe5x1H/L1fgMaoW5gkacBpeqRoeTDwZO8kvW9NS9zkK0pngabfX2udtLW5x0WDIt
xe6lSmV5Z3KlLIVNlMbcNJcx2vGOjTJI7GPDIYfODWwPwlvN619Hec6J9z9Fymqaiu1U2LSghbAM
65cgTxGb+jB45Vp03sr28JKnPo6BKcJsbl/TnrKQ6X6XJQElRB5yQmsziPZwSjKsM4dKGq+ssrDj
9VpZAyl5/jdPcEpb/fUJwgNk2CYd3ZDil+B3BfsxEcc+797gDEu16Ny9D9iBKkhBXtXQK+114xH3
V3EAHR5dA9rlHnxE5bGo4cO4Q/4VWtTXoWqIjpXeGYms/Rln+x/v/f/1PoD8xIOXpdU//pOv37Mc
uAmAwV++/Mf2I7t8Sz6q/5z+1//81M//5x+rh/96/NuPrPzb+WHz+OtP/vQf+fV/PPzqW/3tpy/W
aQ3E8675KIf7j6qJ6/lBeKLTT/7/fvNvH/NveRzyj99/e88aSiJ+mxdk6W9/fGv//fffNJM07//4
8+//45vTn/r7b+ePPnjP/uU/fHyr6t9/U2zz75bQdNO0SVemetV457qP+VuaZv8dV4Eky9jQbDLP
uerSrKz933/Txd9xj8DltIStCkuXJMtWWTN9S5N/N3Rd0ixUVU2XaDR++++n9tN79M/37G9pk9zg
gdTV778ZP+c/G6qlC53Rr0oajxS86b9E2DJS0YIU9d05SwA/eWDx22kwlzR9fR/RUdFLi8Va9mdp
BcPnB/N/PqMhiLq39pQl6p3tEF3CdgzeIZkOS2E6GGsRLh8c3SsYDqvxcyddoq+ydcREDsaSCMTZ
IF/ryNwEIFFS1g82iJJbQnBTn0Ni4oxA1Tk9GlbwcsdkhfyaJrrEUSU/wrjft6i/v1pBdTBT5iSW
jyrCoAm8bSxSPTxnZCzRqhzG+yBdBtOXftPf/+m9/uMF/fMLqM2J9P+8NXkFeeN0aVmmNGxHN/Up
+v39G3uvx+ut/Z8AkCHeybw9BWYwNisqluKaKiUCe7+36atyqivANi+6SX9HlZwAfotIpEwCYLpe
CM2nDHwot6ZnIKL/Llz/DTRJytBTJDeH7sSB4cgW3Kh2yumrrjhFFyge+DLAF0kzOExZm1vrGAVq
vGzmUUsRKMQ+jYu6zOIvCszhwcpfU+b1+2K0S1y/MBpDI9G2ogZgZEVCu2tZ5CnO8HYjqC2YaoX5
qSK/dzFWNXEAhnIak2C4Db7e31S6tCu3F+NaKDABB0IzFD2KOEEM/daOspYhUJ6edf4/smbn6HF6
PisScG/alN39/FmQ6919OmzbxAVeUZjiuSZWdEHCiPPeeSjTHWLoFjoKv0kxcnAVZPo5wQlXS00o
H5TxmFZDtvHa8RhSOT/OHzoyIEqdHmeGcYhmqlVho3RzsuUpzJo8GL62nrcPiyfFze0PCTSPDjRr
pe+Wi0Z02o8xrm72oNTf4hpdVtEO2nMLNAhPVN+t/vrK+ddbzyZuHUq2Yanm/3LhCLwBNSAejUi5
HLFxmVBzNIBoH1qT9N96ZORdN3SRXXby41xS6f2U5OMxc3NMOjxN0raPmu6R6RyK7fyVdLRiJcO2
B4eesk+pEA+f4la8sv+Bawa62i8kYQBwQ6fZYrsugtD8gJQD43OyetfjVQ1a8ti6XH/STTJRyVXV
li3KvaewsNs9vkRt2dVrApVB8AQHDcSJzWyb5mpg5O+dpWvWEuFEQEYJLhVTphDWpr4aWivtpFn/
ZmO0tJ82RkN1HAPqhNBs3TA1oZm/rF8RojMUH0b+x90HMxNsh8YuXrgu8KVYzc/CBytTZ1Jwbq2B
0+CyGBElQD9rFNQNAWeWreUm2v38b9ZbXwX1fQ2eVoRjSp/Q4x0SlA6lVt4ZdHRuGvziajPY/jcH
PuF+PtdEhm8tZZgVgMNQcXZJbTyWUv2CJDlmESDEwJeKc+vIigis8s6dPpRQl5daPfLLUpDrYGbA
lEXJO7xwVlQtvG/1QD1iGJZrcFjgfCapcluY/a2nS7cXpDytdMvLX5oQTKY/BIJxv0nVhGSH8eCi
MYLgTaHnPFExkpOw5C5SvfYcK9mwR131MddZzrTOzJ/hWP/IhDfsqcTPf32xy1/eJ01FCog5Tdcd
TWNQ5PyySmrZoEmlF9rR1cqCI+3wKrs6+WFZ4cJWquh72DHLtu3EeFDqCezugZKjZ5ZvePfzlxhv
4xJA8XCMQzt7qUtlL4qlaI322iH5eBjHTkMnkVlzFOKngKao/WNiKSmzV/lgaHq2NybgtO6+Fnh+
Fi4xRxfEtv3B9wB25NrOtA33AhprxCDLB4ja4clRtR15tPxT1Ji7f/Oa/HyoMzQVDw7wbNu2pl2E
T37eObDwuX3MYx2D+Hva6MHZJCAA4Y8cEflk5rKsDZjPU6O/y9oAoq1WbjppkLmTEWjL6qE/MVl7
IQAguXEHwmGMm/wcT+0Qus0RmVXUMf0O+xv9hMzwpj5bm53tppP7UZjjU2waE+XEAFiDw/sGDz1c
JmZkvg/Oq+UV8ZthEhOtVIG3VUqajPSTunNMisSSqJiBNATihgsv+ZrnpMrSAGsxC2TOnQIxdNFV
Rv8mkvFJV6x/s3JK8fNNP71wFpcQIXSqYQpbTIeaP2256QjSPQ2H+qjJLL72rmAxrPo4JcYUAOoQ
FwAfdUXBNdH7DyVCvCVLP6HykyKCWsxdWjLztjSAUCBZ8qVzonSlw9O4IPZgomd1zlMSoK21B+TP
o2F2LCQ6kIJisoP1GA0iWx8fk2IAWqJE3qlky1wbsPY2MdjCNSORbOmkNcaehHTDvgxPs5akhaVF
y7d9MnEaLjxJTuYoBxRnAuDdX19bQv+Xl8iBM25zq3Ekkcav62KSyrSt0q4gfCqNNmiguntmuqcs
C5UX0cXMTpABr0QHsLBgurJyMrYWsF3ue3DQpRp9L3sAky4gJUY6fs467/Wb3IyfTEFqTamjpCpl
lB0YTiLAz7xQ3fz1XyD/l7+AvVFjWZ8y9Bz7l5JHH/KYg0ieHG2Vc1+CQlLt2+K+TgStIiAFigyL
e7I3D6Z0yGVx7Mdo7Iavtoc8NW7Q8pYmlzM4pvEOKQJgm7gdv6GOB+VTl+mdQ/rzybJRS44FTqgm
XTiJXlxEgJxUROntnx84stjMnHJrjSkjYfVfMRBVLp8HSqt6QhDr7p3BJ8QALjOxPkz8fYuAMSOh
+Dam1r5XN09//fLo05//p2OnZlADsOHZDkWrMZUDP98DheuREoe25JB2nbbrlb660wfd38aCfnrL
BK1i0Vhpo2ksDUPpzlWjw62GZ7u3VWWATFpazxNse9lkYf2opC7ONMVABtZVyTUyiNCOQ/27EOZD
GBfDN6UjxxYTl/olRRi3QNKHj9KYXOeAlLIylF9Gqxk2PFKy7/MsudOcYNsI66Q5nv6UJmxa01ef
jb6p5ffXL4cwfn05KP0tW0gudcFLI6fv/2lJwHkd684ArNBUNDqqbK3ehbiyBE3Qfe4jJSL3GK6p
H0WbjFYsnIsyu6Bw+SEwiS46lbZ+HPSoXig772P4V/dJRSpSCy8KmcELnUrze0Ku5bJt/PdwQLS3
aJThqY1l+m8u/F+aEVzxUuJq4O0VDgcaYf6yuinqwLukp/nBbTrtLg++dao+vvZpedWhR27LScTq
BT0svZSEv6io0aiTILJEy5k2UIVFvjdZrhaIdc7m4BrWqkk56f71C65pQp327D9fgtS0mqY5miG4
xVRt/kP+9JrD8OzdDDr71oDfHPf6KjScp47pcInUjGm3T95b9mAHOapkRBqWtioJ7HGR/pCscmmF
efCHHkxbsKG5Q/Rlfg4tb6dPorGxfih1ooOmfUTA0tBOtdAuft9cAnAqedV8RST5RI5G9S2ShHV4
9ENEfQ47+5xorKhYwcEYAWMyX8HKk0lG7JCYwiQRwRKdVxPaiXBqS8NvW7fkmbkLUbuntNDIoUAS
YCxKRT+gWN7klrIJULKKtjv41pNOGAuimdWotY+jgKFcJrzY3BpDHuyoxBajOa5K3brGbQrvUccE
7q266MMJX0P7NRmeiJWx3EWj0xncG/nO69GaL/sHC2vpO6EmCVOrBLcP3L3iSoAPf6wfsu8+lsaP
zoYizkHdd4HARGu/uisVGGvPCvYBIvycN1V5gE25aPBGYyhCaFr5O44RxAHEcleZyzBfWeQVdmDX
iRuyPGI17HrFFCEbdmHPm+VTVPVi048KkOlor6KyViN1nxNooVWYabtdMqq06YrtpHk2Mv3eNbPH
FtmzNiTbHD8Hkb0oqNCsNOsuDACdNaQyt+FWtaq7KkY+NFbUqXKfBdajDFDHkpc4TuFn4I1whG2A
tVQ+KjoL1LRy80W6sZIvuaufY22EjtLceRPoLZTrymJJbyAGqehi2n5n6GJXYpk0VLDONnO8JtA3
AdpNF09Rjv/FyL44Gblm+1gSuKN9ZXtbjKqPv+7Wj1CfwZXm3q0qGQCliFxAg0ric4mEtIPuizfg
ZSMgHYQvxOmTf3M979kb9ZPHmHfRRd2PuKHT4ZhvgdfCeQb57qGXtOulWPcNCiGZWTwaBhrmuU7S
HIeBy8U7us+V92IjWtKNQy+fjBzBEQqyjXiShJHJb4nirxD8kG/4vRngx5vA6DwoNSESToAOmfal
YTw1Ng+MP6Br2YtBWdPWT+RjXb5G/VPokHH8FcNoWz+2+sp+7rx4U9XsTMj4ofsHh7qmEbD2nYOC
r632L4KBSfHE1A8bdIJZut4K61iQKxli+4ZzEWCqHxYxZY77ar5m3kHqt1h7Zb8ogTR/pQNO+BPO
tjotFrHmLNHIcW4CviSNYXoublKvauv/UXVm240iURb9ItZiDniVhEBo8Oy0/cLKkXkmmL6+N8rq
qu4XlUWqJFsSwY17z9kn2adKuuH3WSswOpHo0OQuTw6CmbSETm1AMNNkHXomS7rfTO9qHt1wfe6d
37ox4EJVg9xajhnOtftWLHI90iZ2sZEGcMxD/sufiLOSmONEZgfehgWlXYXOkp6WRzZKPqSgEBD2
K+bBKuSJYmlPH8eHseAPFJL4sE8GX/88ol2VPdVtG1btiLTS2md25c39uGdmz5hXnpRC9cSIoTdm
mE1YrkBetGhXqo0T4e43p9Ie7cg+IeSE0DVeoJWHOJaO5mDix6j9pTT9bdM+lVy7GbVsp3asoDQl
js4mnmCFa2oSU2dRaqOaOxXKQ5k8ddKLm31Th3USwLHZLNftKYPApu66+MLMJE5CvO/42hP3CwEm
zG5AND9TTQsZxsEebDBfFL4FNY6m+tbDu+ICgjaCLaqjwlnKUTDe1dYzWZK82V32XgpnxPAaRZ+V
RW6jhnEP2Ex/NZfhN7kpyitlLEk/9r5gxubpbUnlndgkGILo1IGLcYnKMYqNDH+bh8yJoEEW1CuT
QhBDO2ryYK3dj7xeisdUA5PnztgfMrZgGUkK+2Y0oxOorvQA+T401M58bvLFBo+snuZ0FSelcmrP
yBI1EGtCD9NN3wphyodWuCcAAL42qu1H6ZBM3EdZ7kOAyE9NB0ncUMZPWlEMLJQHFxkoduK+2ePJ
9JPW8vXR7T4GauWTq6Uo2oqu/1Dt0UJuKMqrWlb6+2Y5vD8ML6cAKAC58n43nktCfNKeLsuAYWgU
MxeY5ZzpyfBtqjr9UtbUmiKb3o3ZLp/quSVJXSdnddbN8cOkqsZ8aRP7ua7XzaS2K3J1+phAsx1m
HbMwPb3brGpoA7GlLgkCNkQiwP1TvhW4Jf+5MbDCHOcyu96P16tLfLsaI2Ogr6cL31ks6qF+9tUF
fsBoNmEWZwtnp4Uw5d9n6kjqanWdd6zPvyKVmEZgNoy6HZpAncwI5CQxo9bnf17z/j/eb+7H/rt7
/7X+O0YYrV/GnOBIJAj3SzCl7K3SbvaxEikrfkKnCmNr22SUJfuNiUwaYJRE2rMQVg6zRf4p/fcm
qUp+k/v9CmMM7qyexPJZkkKQwRWlg1gouF6BKiuV30r1WMiB1NzIq03jlDF94snLZApHW6HdZ+80
C5yANh+psdl9xFj5sK93szc2GYguzv14uE26wYW1PzAP3UtSV6oazyBDULXSEf98SpWaSLtO8NKl
ot2wVICgtnaO9DED+FHylek0IggXGBG06Rrp462JEn15rVvjhFV5b6FFW7uGhdNFArqGdZ/4LdAj
lOSszfqB4RzKozysza1H2/m8mUHfUgv0TPjAZ6KAb1X9UGrjzm7wJaX5FUm9B90Z5cpl0YlQMjIP
NReLYH8k5sAXSobXpDjE9N8rEkRVusIMOQ40oDy0x77J+VssJGPnJAhWlq+ZuY/8nJBl0ksb11v2
q5mf4sb+aqzhXE4p8Hz0huNAaG12XVdSW1qF6yppMAR2NiZhN7P5sNgdFiLIQuoCYlmG49CGpVJd
TdV4Gdfue8u2q+u+FZLrVLS+x2L9YRVvUgw+1flFYCUfHX4PXXtIlAE2evOY2kgO6tvcFv6AoW/7
8CQ6DYWFbyx1FKHKZeq5apCg1OkEHwggy8vrOAOuswiNXHvPKqdjOejeMuI6w7br4l5pcFBHoD2J
dww59x8YkREXk3+4GaGx1RCAQPcZ9OOhwkTEFZmJw1Qei9+5OoSCczafTZ+IPj+N1GMujYsACID/
yMcHlBCHSHPxlBYEtrGgWQihAIpQTDpHZUvgJTempq5A4F+Qu00wkEe+EmbSywrMvDdaT9c/a9Tl
GfAr9vUH1FWH2tF2qqF6chx9ia05XkKlMg6WjvJocYAtnNxahnqcEDw0+oSnHN3BCK2atflj0hB3
ENow8gmjqvMVzoXCmI/qlL1o/IIT5OJi6I8ZoU+z9PU5PSpZfhaLc9GU4ig201vD0qDVPs0myAP8
CvPqVc67SoWhQcdwZeUJfDNqpzGSAJAxgHXfqlWwAZrT4+8glRNdfYX7ohRz0MnHFck3GubDQLyb
Qf2NNozErRxTiL4JTo8Ne75JYd/LdtaNwQyPfK2zjkaG3xHTKdaJdy8/2TnGcZQz1C9uq/qKvlzc
uaXWVJ9bPT13bX0ZkYbZFUs7ao+a4p4K9WR+ERkb2GtzXYEEtCyUwtLe2Bmd7JJEVFU7gvtFNKh6
66SG6zwfbf2JUWo4NdAB9PHQyi9XCGR99WGxCReIxG1Rkxd2FB9qPTw0dfKGAZD2K6bdCg9Hx9le
v9WkZ9JsClSzvuJ2Dt0Rcf30UrdpQPDZwS5Kv1QAsTMti9Ml0M2aEl47LgO9fEJw8DBPQDQzREjj
ujJzelJUlqneIumeayxuq7ooQqvT961kHE9WCLjZ53poLtbwDRU0WFxkLuVxm/dsuZplzHfNsCh8
nFCTWbiOC0WPvXdVE1+h3OyWgIinV6Ig/GrFqVe/20Shjtn6HK/zz8LuTlj7z6XbPvIJjaIkJhhk
VmWcGis6YSn0+TTPSSee0MNE/oQBMMljX4fWq/E5mkZ+JUvrUK4kkm4cI5fORfVjq/N1vQno+B50
U/pRDp+H9rqaHlvW39hVjoqzsctGD7WSh4bYLymQyvkIvwJvV39CFodD8olRAFAJ4KJuFLgr6e1K
dNLNLTKE87/eKA/GCXLtXj0Oct0VW1ZVYYZQW6L2O2OTz7YDUiWXq9ygKFHFtSQs8NhzefHmct/b
hFIoEysigd/kwK7AvJXiw+ALUsKLxM4xTeRaioWIStgPaBdX6/cENRgTIrvVHdql5wWyXuqcZtsA
EfLYmhieFvXUmdM9ylyoP9TODrB8nFwmMLBkYaoZHq54v61zT3X6g+KMrE3Ptogf8kqGZYPYWYgD
CTTPloCDpl8yk01BkOpMHkwmB0d4nccIAa9hHjsU5U0U+3BSjy4DEsdsvkiVylKC0kCVFHbDdhuX
74QPNDJ2I2AcWy39CpOtATNORAOQgA2O2rBVbYurOyeXQVVD3TQus4tBiuEH7e9v45i85bPxkpgU
K5FBBtXEROaGFvhg0m+wMTe2pAJSDz7hqXrOTZr05PrV7jMz7wcLlHU532LkfRPXw6M+fKlYrOzm
gt7cVfb8xnP+4HRv7o9oesrYhmqb2O810s914cNVu6qpfSS+FTJh/QbK+bnXGpiPqBkha7Ign1LV
Cc2h/Cg08WsU8acJSrBXszDpkmNR1JjQBvKUZbj1Gop62TfuEAibXyYxr5olnis5nZGxNqwcGzQZ
h0Ct7FFhA8iCegKluX8xlf5EktJhVRbfhJRg4ZUSED1srMESDr7iJK92/6kB8VY2o9ZQn1R1oQMy
HNM+P6xi8CJrDK2GjOTSUyP2lglEsCh9GJLqfdHHG731ozIyb4Bl0kVrOCMD68egnD9rw71oax0o
EXx8nVxKLLiJsL28KIKWYlMY78Vrt3Jtt/KDo5/BkFG6ZCAl4/ptNe2HecrOjZVeZ9JzSkgM+ZQH
Y4RXQXNuOS/drfNNY5OTgmTBhksxeRgTLp8FHZJKD2jT4B6PnxnBnrpkfCb47ZEM5dBRk0A8r7gZ
qvyqRHiP4eQeVXJFaPyGFRxnc0n55kGJANEKwIXtufKqKNE1UbSgQdPqxFVgORVO4OhV0RyE0sYj
M55nMOsPCChvZDDTQLZ3W2ZapgxPZeleYU4HCGlDHDMHRYsDHJZ+oWiPzbZf7tRjZK2YF4agFcsN
gdIbYSxEVKwXo9yRw/soMvMVDcClgD5A8MLJ3HIrW04wGlUOKGPXPk0ifpbTck0dMJm6hRP/4ox2
OGM112oiLaP2zS2Hdyf6WaD2iUmBKuP+QbNx5E5+qc7nLcqwF/O55VswzereHAFCjTnX/eWbsUZB
Xgy7qKw+m8z6Rtb4U6lGbxjGnnuH2mtbKVP1WrJnhKr6yUr57lLVWW10KBWSrRkkuFH/iUXhMY7l
SRvqgK2+XvchppknddDO0JWKavqeogJZYZP2Ve2nICzspLlqeuY1oKgm0tFiGcRu8iIZf7a1GeYx
sraNItWKZ3QyPAshGsTcbUB5ZvHE0Z8G04aboh6x8z85JRbmpbh1ihv2qfbUZTjXZwuM3nJhXIen
q3qOq+SrSkRoU+pvX3HwNF+FPZ4IivPQMT5LUBCzcVJGJgfEftukvxVF8egI+9yzKZznN6CKJwlo
peIZ6BL+hLUXNi29CD0i/2pvyeGgcXq5LW4HsvBSvbvA4Tox7yrkOwG3J8eMgQv2gYzQeyt04tML
lwCqdGjOdFOzHaCmgys+O7g0MCcvzLDDEWiWXAq688MWCbwbi+Qbyd0fZm68iBgfFZEBTIseGvFa
OMh5JeA1Rz9hw7sw4rmOlrioMIAjFzfs4i8qkXmk+cElPaCQx7ODX8z23Hb2xc+51o8L4KJBQDbJ
Mq/L1wcZq48Zp3HMWboa6COMa5wwbo3w8taNX9j9iXnVi1TFOcYybDkRsTm6l1aoke1vtS3CJpl9
d2CL/00z13M0t75KBa87RVioa6joDUF685NkI8seb49tKyCA6Owu881wWLUzP1UpWle6H+kK3LF7
VzjfJjkdlJZoBDx3paJT5wwneyiYKmhhfoEGcBSWHdDDqciC4hKagmGYIm8ZWs6a5MTeVxHaoxgm
XL5AJ7DDaj257Tlf4R5lJWKQ2jB+jdVwZnTznNOm6HOxIfj3dQpe0FUfhGG8FYXGOj39HmfBAuui
w0EInnvW/F6o5glj8gMTs6tMR/pwJMe1SRu4ZeFNZf2krM6bEFBqBnQDk3KEv/xcMN0fjQBg8jxv
2Wt5qBCnaqR0m8HBjcuwdTIvJpEteWPuREmt3Zuhbc3nsVyfNTd7YC9OqG5yMeV8Urvvc5pccM98
LuXyakn9pxj0wDbBzYzRJa/MwBhlWNOWHVOJzcwKM7LKIYY7JYsYf0BjMPeQCLiynpVqOJ/Qj6IX
L8+CqC06uAeBwcWUgstadcmgtSuwJKb5w3Ktp9mpCPVUPlJJxhhUF3qrMCiywaPdNW+s2Nlr/khr
PjTLg6DpZqiW11JMtCx76UINZMK90W32bng/bR3cGn2FVgl6srdq47dS/uk3GbSqPhRUbj1fPRxD
x5R9EK0OuAgzJpM5ArCsy0A4kRepjt9TBGuKfs6fWrP+vmFNiAfiW+iiTcLPnr5zDuK0qx912Qdp
rT2nE5ufHAf6UrF5vCHzoh+pbEAPT1RaEGNv0md6SBWXIpsSYx0vmasFlvYd9B2uG8JGBrz7E8XK
QpIZ7pKoo4FSGagtldkmgyDhN4NDI+MHZTToiv7bWrl3Q1xL0q+4H7zfv/dJ7nfvN/fWzX93ZY+J
SsPUT1wXAqn/1+5p/2383J8jh2HaRGMgVLrGkw4DtuwTuhBiKUFqTkwC6j6taCtw00QkDyhVOR4y
hWi++7H7T1XJgPzvA7Gi0Ick7IKW+oh4JV9W3FsxsNWdxP3LLnwOKcLbcEiTNmwl/SS177g0a4Iv
KmKcUJu7f24aEpyYyt7v0zPYCqv//feIET2ixDm4HyLpuQmlANjzfx5yP3j/n/95nv+eAuk/9Mme
IIH7e3Bv/tzfpnJaQIuTWbX/24gSwzf4GulRVQwtvN9ktRHtTK6Qe4HzNYyzqGS+qpV/fypQ+PHW
LS2Bl/Y3ub1pw/ZW3X+S21uhjHFzKiJKza3Ddv/I7i+FFQK+oaP/KsyIWKuumOmgjACwaTLw3t6f
oNK3d/Tvc21P7VjZTwhhg5fERJnARgLNabqnbntFRMnl35e9/3Q/1mqOoL+E7PeUYeXenuL+ZP89
9n4sQzyx/H2Z+79kPcAaV81f+py3f5j4eCJze6+HrumOyoJcj6RFMmyW29j0frO0R7mASaZvBMzE
n7bUTUSD05+BfRLAEMhvhI9Ki/2BhtOi9Uqr9DJt9uUkiaCFbzQvr+3i/lCaK2glnIK7+AFwzXHC
ElaOf1B6PRoQ00dSTWt64urWV8iX2/JniJgArutJlT3ce0LA0+GA2VU4eajFILHHzFsa68wI7LSW
4knragJaKt84pQxC0x7qYlQ9wmk4N2pyturqWnSqlwyVTySbZoAlpKhe7I16dqyUOohlHMYgfLPt
EpTnt/q8WYkLhW+lu10U1YMU+hn7Dsa99pV2yh9LOU5RfcZQDeKsq1+QEIQSDtsgG0zUVtD5eAoP
w0gKaLrsk1GSq01nPq19BvFn2P6XmuJBLbNA793QVD6hhT0R1rqbxl/b20CwoGeXOX4xHKrgq+K1
9aJBP8BKPCLO8ydoDmv0u1c7P8nO9NeCzFyPBuZwKS/WSNWoptj7kYVbxcHQ4r1KcQLTgW0XKXaW
sm8oPXJEmE2bH4aVKNrW+6UpoI5X9gD1epEGucY4hKaYSm5xfHgFnPeZb+LgRx+1Q7u+c8YaVjGb
Y7GQqbjl+7wSTMjIqj/WlDAJLzEq1mlx7IfMYDbfPBtifsWmEJh5+joAzdJoPy5kIvWJ9pSBMdh2
jkNh8Cbxlo8m7lq4U7o6PMeJ3Glbiu28FZCMTlZGWuZwsEes5XW3G9yCKwZ+P1ppDX7sZCDBiAoo
Z9CqtkQdi2qvxib6+ZZYYoBx/HkjaTSbcJKRTWAr33pVQdNPx0zGJDe/as6zxh5lhMozGa6XzOOh
vGYnusi4bIj6cHT4zwWraJAqzybuZvYMh7QEtPNhF38McKu6Q+GO5S0Shz6vjjZewVHFcAY6RAHv
trlRo5bmc0NGRtl6eLu8FNx2awO/X0F4t081vIWYUNZtfGqvMfvmbD+DgFoFgtWFvHP+MhX6YR0T
sakbJzGTgg3SXcnlobLAWUY3poSJoJOZD49V1H5CyfF7XiyLRjyLwjNz6/taM/zYFOEOjJxI34ko
B1KfH6BxHWJaegTLtbSbBLMvsLs5sVPGAJmTvnicvdJDwP96yF0mlzYD6NgF5GbSRCjoM2P3c0kh
NZmL4xLvSCMczXWnyWFfzjOC1SUUifjB5g0pmuK3cfMuUtIRici2CIbbNTr6TnjuJHkpLNYaOkAF
gwlSWbrHw74V+iED4pz72a8lSxgXXPXYAYCyek0iGVLCls69TOXDsjp6cqh/LGQA9SWNc1gORMPE
2IwW97ja0SPzOI8M0u3FvXnij8guKDIDh/D4hLjuAmEmqOXdwA5Jjj8NnnTpYg/u4MVoutBw3TDJ
yK2EMiiG3ncZs4jROiySxlUEf/KikWgBgRtosB7MOJvKtiOojG8bMol8RZLLhKKfrOO0RHv6coex
bOkQ/Fblj1KDacVLj7xtsjiVZhgTwQtZhwGIeijohA5xE6QZvpVcBivIyq6hDhESSPEfTKe7UlPp
nFk7aC5Y0ZYYwcP6sC5lUOcDDO0cOg0ZvFpycfPFA5lGfBVlFOtxRr+oKP7IqHnGDxY47RaUqdPC
60Os/qNjnPUCAQptzKQswoas21h8GPDma1PZKNVBFL2T0sEAXxwbhnoJityCS4YFGTGamHkq5tFB
s1LDkDVBuisslb0LGlboO1cZMQ+Up4jNS1uAm8jWEA6v7zQ/wenvBsIMJLHvGhxFNKay9ZaJxglx
Epb6mqgAUnU1bFtgP4xSgS+BMhyodR+izHrSBNOItnnp7ZxExLY/Ty0pzljuuNbQvcpX149BnOcr
UsL0vVato+IOXpPR+2bxjNw80GQLowdFevtozt2+Kfs9ziVG94QAEFtGNqlHk4Y1tyb9CqbLSpFS
KiQPODDfyb3egu1pCArZ+yULb5EYfAccf0UNmzLymSaVLO74UIkHyT60je29kWZPLSt9aie0DWBz
6c6NEHjPXV1aoCbbgCYoUP64xFaLBe7BimYcMnepx3QwtScltXzIU6d5iP4k/SlZXowGrkovtgGU
FcrEeLeMwStHgkV5pwnRhHOHUVW/xpvXnRUEAuuWMfs2D9WjYdYfcZ18GcB/MlGdyFD4YDy7r0tW
RJXdx7YjtvOYbp2B6l/DL7rDNnqrE2ZpXNJxqp5HxE6N9rjOykmr5DUtX3R3vGbp8pK446eeWr/W
jl1Qbb11MRvxhuiddYVpoavPvWLjsyj3qUloGbs7At614gbSkcKGgmmc2eEpRCBGflNr19hNXyLN
euii+LNWlFd89Kik5GtfZReZikBP5ZEsWBrT+KWWgxgkDap4b7GGLggQUF6+rEcr0h+JlDq3NaxX
i7BtQjKNFCh+O3tsOQ8RDXMCBQ9TlvhOdGkcLt3wWbua5q7mnpdMDbe3QV9OiUq/AkZ2xYefQoym
FPSS7slZjdMoTrGkQoBwlyNzh0seNGN2dU1zS+ncTnsYOKRFLDhx1b3BSCWel0CR4sFiEBmnOeos
5ZTrA+wgmib2lV7nW6frly0qqmrAF5AqLzPnliUwCFXGYQ3AKxn57fo1R2641BnhU/LkODQXY652
BkRD2uETje8tMhwQS6Z8TQasGrwFBUHikU11wa5H5iRsmT9xA+1G/M1x81M6L8TJC+29pEKvoDP3
nmqiROo+bO1Vgx6JLlGSNEiI2KGgwZKdI/FUj39W8xGcXfIo5e+S/Rd7zZ05Zjz21YBuqweuzvf+
CROuoSBpOi3vWkRGw6F71dN9YZ3U36S7P9QfKZkizaFH8qzu3R/mdxc4+67ca4jXbs3N2rcncze/
ogmgyMAFOzFof4E1VpoE8B0ls49dIvfTnxFIM/3znOsTm2g767jeTcNjLsaVQVtukrvkxDfc780B
Ubz2KvPpJZ1I+gXNyBpTD8+0itsQRhlSVFuDPh7rNpMc5Ha8kA5LJIkhkguJ2QI3CMne4JmSAi/m
dpfwkwXgEb+UWaiXWErxq6/VF6uM55sixvZnm0gqr8gQcFVm/IqmVivhbDsjJ8MA0bBRzu0UX0t3
kgNXU304mAqZeEOVCty9lLZ5l1cMJchgOOajUe/nzfcDgXt3N0lbwlQ8kFWtn8V5xaqnZO/uql8K
lZ4bfAmwLuOQEtVoj2/5QgQ9C7R2cROsSjVOZNhaOJeSf2+UxQ70UmPPgvP9mtouObPWCkIFpdv1
fox84j6IJKwP6K7thegogelSX770vDn1ZMJUxay91nWXP911Nbqrvd4P5VqzhftGnEYMqlW7rfed
VOtbii6WK6FC5DPAn/sNbOCUvhRSIe1iN3F9wae33LosBoivacttFRFdlNb8uh9iKsw+tkxvY70Y
D6tCA3f7ZO6fFvtJ9q45J3+8Lsd2s9Go1KYHbGBxMA/K/JItRMGVzNOIFUOauf2f95sm+55quvEU
5VYPLFB1jxo5CZcIUvrl/pOlgGKYixusLA1kCs+MCIUugwYX01ab30oG30AOLdPAOhkOJXXj1YSc
m232PQIz5yvEecIr+XAJKItC010FgB4+ZqWps6dGVaJ9MzFmF0YDRduhghvdkkf/5TKqA9AsAgvW
73ny3bQXBeDNuh7VyjWDrJmiN9QO4L9LLynBdalGF107Ui52hT4b38qSAfmU/kbNAu06J+R65ScA
mVc68vAWp9F9UmfNgiZf9y9sshKS9tbyJ5SSZ1O3KOIcTTkAMwqVrjQuGaG8jy3GmMfc4MxSeiY8
/XbXXapTM6rmYySyfWIN/a2g97OjKtxw4ObykRgTfeupnS5CkrymFF9ul+twwoEPqnFhn0pZbPz2
ePLiWmRnLIV3g7xsLZ2Jb4T0c4W3QBKbWZ1yLU2ug/20rFZ+iVXlUR16fN3K2Jw1kWW3mlDYw9zP
qTdMKuqZdH5EmG/8MSAZmIxhfs0JsRr8tcWOdOlQU+sGWGdvZ35sKX8YpFxjqzV+1VNOpgtS2E7S
1CoDsWGNnapLrmur7hqs2EdYdVuKj8wflA5qBRC26WzZwLqLvoNQ2zys7PUY8uu5d/+atPbRnbPi
xQTad8xn8hjzpUr+uuBzVbeO6TM9/9pzEW6Du4RalSdd7tVt8mWbhM0bossJk58mxGg00YC48PKO
mzGY17JHe2Yl27gN01QsL9vEuzdK6c9mw0CXdhSESfNPssV1prH4bg9ttKuWEgY6vYPD/ZsdB1nm
IK/udeONHvlUTs+xUXvlWugvNX3iOY2s9w6DGiRiN95FcB3eE11HPDWOTKLNVvNXzYCEZFSMuQHj
7kupja9xFVkPek13002m14EJ0A7GYLNvs3V8pcJ8RGNk3dxFGV9xDk97oxZQOGQ+Hux0js7xc84C
kkAurK6EB8Md1XRMdaVs34yKKVpHLPDRILp7L/GG792Yb3APdWOV2a96+0b2Up0ebYjT1C54yiN9
CwtpAA6YKtrhfB6xmLNboPOd/IB4g36sryJKw9xhejelNHK1IlTiKr1Wc+t6a6/2L2vJX6Ej0BiE
heeytqCRUrdccctiipH9Q01i0IMso3Q3FDXgQbvaYiQwTNl2NyX7rhaoZTbrqlwWBBgojKVZMTsp
oLzaWuwwuVvUXbaZIu43aozrv7eHBQoewjCjG+md8Dllbla/xNvZswpnly2FYGBYxNTMqJsJmUqu
uNAwHkYZGdwoXeJGFmTZbq8s9C3bStXrrxJ7u9AncnpEy7xig6bkxhJfp2lGpLsuOE3dvr71QzLu
HJ1Q5YH0z6hyMRhuN6ZaVTsFUfqxTMFGR5tFccmG7Gla9W/1PMUwc4maGrdZqCoZ3qUzvkCYVlxx
N4MwRtr80A1sq1nNP9rJMr+ZIq4JfhbQDOJ+Cpzi+HcF0AeypaHbYvYYk/pMswftggTVA4HyADqb
WdFmvCqIA2bTUR6dzXt1P3S/AXsQFFBBLsRR5yF0q599m1BtM6Cl0kzDqmIdpHMCwKhkP0PXkWwo
hU1gZBDYMjqgd3ZinQFbEm64n/Q5R8yatmFiR8W5W2vsMlsEUJHGqJTK7Fcmzc9R2t//+oxLXYn3
nWknL45iE1hoWY/2Bp2637CQx3tMjkowIDcMEtuu9kuRP6qqieY0g0kvbKt/plnllyRk3YwiQUmY
admx1peajBukHVSBq+nZ6cg2J1psN3DN7IIJngXOtSeGZncrprbwXv3Hk9YmgzaQhe+sWf5BTM9S
w1BFLPCRis8TxdJ9WSYJGaTglFfSVuwLr2sf8Mi4DGEjLUBHqmTjl9Y10meO0/pTXC9fqIRaxKPS
VBWPr5hehVYE/FbrBj9DUUPwRXFVme5f46kqrve795+YnigoLfXgv0MSq8kBkw+0Jqyjl9mU6oWs
wn9uFKOudzPhbEfFFAvBuf2mf521dgn7PCPF0KkuzXajKT0ZBorzdD9k44z4e/z+0z/HdN9xSYIv
tIzrZFXEiGLA8xhWC4mxJsm1scaW0TT3wULjbikihGFde7gjifMtlf1+Q1xmwmaho4P0v4fujxDb
8ZrH348bHXghqEOI8qNqfGkw/+epNT3d78EqQaJTgwqZZJFCc/lRlnr74LCDBKmFgmm74epHxnOn
aH+P5dsjIh5BUrkFVcOtg6Kh5Gh0EtvzqRCfqU5DB/UC/JsRqEfrFmT4bP8QQ6Lbl2P52+4UUvgS
tb2MS4cmb06Kh1jAo14LERBxx/pNKfnc55r6PG0FtdMMY7hux4ykrjane5wzmoxpnyGMY5tEiOPO
ttriYuTTNak049HsNeeEXBJkwIjMPJ5hBvaAxQeD2lE62XgSCdOs+7HEKZpL4y7kF1HG5lrLTQf7
RajLL6zWEjj9HJPfXdkNZFM9e8dJQFS4GcEC2noiyN4PxNU5/d4038d57l8nEG3MpQYNb2qee8D8
uDqlnfJoqeNMGJApf6TZ+tTF6vDmrmYZmD/13OoCeyz0h24RFY3vzvymZs4HJKo1dHrSjUzyeo6L
ZC+KIsl4cyOC5/+5C3etnsubKI3dUNbj7e5zczXXs7TY+GuYVdPqd6bRzV7XCCtVUr7qBbM6EP6L
wnKjE7awSpZ4NtKoqZ0cObyu79hO0zqh2HmPzYn9kqon/ogOjwq2jE4L34tNr9NfBXnkR1pmPZ1M
CobCqNa3ctzpuPh2k1W5Pwc3I2aPCiG1DAiH0/yJfnrdu/VKkTpJpswyG0PwX9UGz+clZfacl3b9
rTZoQzpFFZ3T7W7eR34F7CNEjNHtLIjRb/r6WDXT+nq3bHMnMfV3QxTRE9hUFI5VWQct+h1omNm1
2DpBUS1FmKZq9oz0sd/NBjtyRtdoH5wXRtCiMpa/T+ZGYF01x2dn1x6TeUtarKrmprRdERAQSDiv
Sfb5oqp5gFe+uRWo073edWEtVjROEyhq4HBd5eo0zYsyOvqjoVjTG3jY3f1vy2vnOuhEkEtJPdvN
VfNtaCvFX0FTe4rd8+fmX0ht9WO+0HYVYLX5nle5/qCtVzRY6b4FCnQUelnf2sGpbvef4nhlhOMi
ccwGKMqGLlF/6l0VgKvTAhfWPcFmJHYh22jP5PXoB1CmSErdHELEdqxzm6YBzIbhqMte6h7k0X83
DpaCv3c1CLc7pSyRsG4PaWSX7thkmMep1KbabzLN8NQSjwwoPDAFdaoDAnOm8/3SENfKFLZ9d4F+
vtzUdmh0UJ3aw0TIamBF4OXvMQlRTeezN/HYiu2Y1nT4VFQzfxXRy91WP1SdBgNem24R6d/nXAkX
KrFAt+zKl1bufJNiZebcJz8cmK+tGh3oyda+1lXGW6PDX6yn/6HrPJYbB7Zl+0WIgCugagp6I8rb
CUIW3nt8/V1gn/dO3MGdKES2Wt2iwEJV7syVfOX10kkZA69CDWu1oyNbLqTTa33D9YMjU/8k6mxj
MzXQWshBePyaMphwNQQU0dFgiVwvWpWjyyOsvagCDPlTaerZQSykfuFG8aW3xPaKCJ0NOHIVwKlL
+7+emlV9cEuuiN4pLjZVhPexlvj3ljsHe5uSidX1uesHXvgnc2bvpeV2uomWw1OyfHDDqj/oCW4T
LZ+sO+HP+qlS+s2V2hhN+ABreRkW3B2Hg/Hf0xP9uuxA8BrG6Dv/yPiBXo47Ysjc6wu6QAjyCDKV
A3Wfs95S0mkk1SOTuweo1BhvJdJOsayPtULBHko7vBkb9zcNq/SVKVS2Tuj1utNAxZM98mEmd9Hv
jE9lb7tmdA8bg1SVERWfpXqiRP5ojyq5bQaVPflaxwmW2ywGNSu/NxenozHYN02Z7//RG0q3wfKt
WYBWMmoOse4VTLoSq/RGwSAoXLyy+hJY5XBYn3ybd1/HXsZtYD81TCohAeRfc6tOBiFS1Oy5OjK9
id5c2vQkrU+wFPMBE5n+1+RJ/MbfI1pMV7a9d1K4xmNoPfAdnD3VfII7koPV0G/y3xC/IN2PrK8n
x7Hu+xZjxPURm59sN6fO5xUGk+FduaPMI9xFjR2twoUSc32ucsnN5XBbjeBdr4PsIQy7/jHuwmGt
j7PcXh/OKpfYhMJ7TgMKMslrSWfgjgF2j6HfCt5pHLi3W7d7cEJZ3caCQpHUle2JvEXDlASOjh0j
419fyOuHaerztbLl5CUNAvT1CAhLsyKEpkmmIJQ4o84uh2VlITWZ4+i+itE/BGNY7qfrH6AgQYcJ
C7IFiT/fXT+Lq1K/G8OI56rgLXQKZ+9yujoWFfGiIkztG1lHv9jJn6jLmz6qxIH63hq85fyMYwp8
hLUsctDGUl86TYiEcxOArV5WWr0pygenNfS7Joo5nerN+fpoFAZety5wV1ZPJx10IvghC9fQJDRO
eob8N8jIei8nSgTwUnEjF35wNpOWag9Jr8BgunfCDuXdWLs7eyqbm+tT1w9wSPCKl1B0fD8X57qa
n1GXiSCFU3Km8Tc8Bv0g92NcDTeurLNtqOsDInnCnTrJ4pcuV4s04a8DtrS3ddE090snjZdnBt3N
4eSv66AJL4VND5jQS3GfKlpsmsrXni0bRdVQg/mRIw3Fk+P+Dma/gvLuroypDB9EjDe8zJK/oF+8
K8XwMfQmdFcHUq2TsjOEPM2NTYqBmIJJ9Swpx7hb+v7a3mavPOQ7iM7/+WxenguXPw1GYd/8n19X
FKtGm409cRPr1ajnBxS3/B7EKvPEkqg/zUkRB/xyJnk+R+ugNOZHeib+81n4/5+7/ul/v65wGsCw
DsnN65fMyzf499nUxw92PxEHDP8at+fmrZt6v5lqVPayLpIHOJMsFVHVbrvc/owqW5yuQBimBuLM
+PBxMErG4XiW1l3KRrsg6wMBlSWnpIgCm5+0cHQ55SOZsLmoacYSSKCgdazn60N3edgu4ALsDmxZ
k2hc9z65iZATzJvW8VPGNSa5gTvmWyAe606KQ7UE9TQ2Ecl67IvhpI2B3q19ulM205XEdP0wombX
SHtFpKXHfI7+rloiEeHKTRq8jqiLiTMtMSCRbgAJbP9JeqnJDBCS8U0NoegDAg2FyPx3H7OxmTeh
zKwbLes6QDCDi5VNdpeUnoaN6Ab9qaxAgOqF9D9rrLm+Hz4ysimeW4NcbRkJ/7E2KHCD/sokRSbi
1OgF9izWxcdwDKk5EW3/Yk7OC+3WmQjetTYvjjMoq/X14VDxU9PtY1xGcpiPgMxv0K/DLXjNZN8C
sNz2Rj/tyqSu3g2T2r/amJ6HycnPtUKVDzJVvmd1qLzY6WYGQspYV3pIyDUVznl0x5kmJcr07LZ3
zjNiKW0rOhkFPSi3VgvlRywfKoBhtLAmRATKxr1JS63bwjAvw62dltSvUZFxykRxqDqHhY2VGjt6
qRfs+kls/BM0gbcDmEZUtvoUL8ciSts+mZe8hi9/lafFFHBaVQkz8DAF/GwwUfiPsmdDfRotpnyR
UKy4i9w3zLBQ+2bCWb0y28ZcF0MLXpIMOmxoMC+r66c1HYQ7s9FMqoQdAKRX3ZgTUXPGs/OcD52+
uz51/fBfZdm0wm6LP5iSIvbbtIFYCXUzg0sc3G/1U/9jqbg7IR71tF4sz1y/4PoBZzEdE3PCmHDO
7LPFgI0BoxUZ3IhbIGFppnWeky1R6Wz5VElpna+Ph4BzRYabe5ad2CtdXVp2/bxLh9S8YZWTHiK9
2NCNGC2hDxtAj1s/Js2LH/odrV+xkd/x6J+IJcLq+ojKwOZ+klm7HYrIXmsTPZaUBKf/lHjwANm2
jmWybZZjUReiwl//tNYlfKvlT/89NJkxqDSg2HDhNJG3WrluW95my3e/PtVoJRz+mErI5Quu9I3l
q2JzxFlbz/eFncSX0GAqNgQddaV+la4ZvdqcGFT3lo1rmCbNHW26X7QiCNzBes/YWtMZjbfJgb1v
vp7MiTIFKlBpaBoM3kHLnyJ8ey6BAgKhwzHOtejNn+kVl5qk7bSFAo2k4/173uEv4ehDuA42/14k
rSlSej94fP0Py8lwsfajI1Q6cf440P7fF14fN3q0AfWnsXXVnfP1gwj8/3z23+dqK1zrEJe2M6Y3
bAU2/p7aZuNoEG9qPqou29LRuRqj0USPaXi7TEgMBfMr3V3K4hzET5XvdAM9mRITjyTwi0rmnYyM
cqN1avYouhlrtt+BHXpdO2DRoGzQNpyFWwckCv1322jf7C+ZflJVm/r1qbDjbUaLFaakZjPXxh2F
6hH9aMSg1NhQ3SmrS1da92kpY0+E+dmi+Ju8Y/UKxw7rmb9fBHUsNhzx8Dgpzbrl1k/ilN07i7CR
lp9Eq5qzbpoMlSrzuQNZ7mllxxCxQCjBvqt8n+F1eC9tlhu4TkyoiNDomHALleHcTD5JyjwwSN6a
/lwwhCxJA8aL/oHzHc/tqIYzrZo12Yn8QSisLkEkbgSeQn5dzGeiouW8Ffd730GHCVHpM/msg+/i
3SYfw2w8hzGqhT+o2GvwB0csNR5s73e/qA9Razwva8lOp4k6a4tXZ4Tl1Cf5Pd0gB2HZwM+/KOi+
G4Pua/mVxpbFLrIgHK7jKmICGHhvrcP7eXDQMiba9OJBI/vRmedJKoasBGBpKNir2H+Ze+MpzdUt
MzZiI8nIBtEJv8yqf2M9y8Fsj/dko4tdBsm/Y35d2eavFTo/WvFWBDSBZFVHRrF6qH1K2gheIe/9
DEX3U2npuaw5WKqZRISkuZh/aesEyClacmj6mIspDbYJypNXs9X2TEHzusWI28bemCw0DI0kW1M7
x4FKviXy7DMPT+t5pycDhue62WZO+lDM1qOfOxc0s3jloF1VFcEvaoOeqtp8jdQYbAx7OvYuNup2
ubjdzLkzqZqlazPbWiAJ46HbRoN+K+khUcq6TYsGVxUIfYlWO5EuwKxD1kK+MIGTU/vZ9Oq3tOnw
8LHbTqS+DFcH+G0xPiW80AXWl9TIQtJxWlmTRjoZmHdn0K9j+vXEJrDdV2Nxi2T0KUJclbgruc0Z
AXj49CcwwR1VbXCHPtbhuqk2Ydy/lUK+mkpDYRPpiVEyPS8yPhhle9RYWTdxRuVIwpFtXPxoJWWB
ZdcF6xItoCjxUFMYGVROsHYDbpSzbpwK/RaYerWxp3SnxgyOCH0n3RBluxCjvdeL4p79xjny0fnq
tiWskMwUzNeCjh83YORMWXa8ZivaLt6V3kTSLO9aI31SArD+1ECXQGJbicKWdLvRMJE4pDudhFSP
wW8tN/FVOVD/BNd6UWHnG4NfKhqpkG7X3D1KFLKMlY2ZCEyvI+/lksWDQ0tTPegyqrZlUrC/V6R1
qfoeMkLbOGOIvacx6AOXhp4oPfNfY/lZJoAJhsyyDbDo19TQZcF9XLvfadRE62hWN8bId86R1PL5
R+Fhw2FBIjmEhtAgqG87vMKeU2+shCPlRJLRJMI8GnuKXFKYD7qxmrC6V9mtXwbWqnCbVy2sfyUD
1wXzMOBnzPsiX82G9qs52luOCaUI8EQ59XFCLOvqYzc6p0LkB3ApKX0EcIExHjlendvvImE1TM3p
K5C+RTBRFx4Zg2pjhBzNXdvCjahr/HAzN1wKAiK0K3a/CJNz0u+sWMOI4bQsqlPzWKXtK5unX4KH
D9C5f9j50iKqc8cnGG+P5lL4XKu180U+6iFp42eNNFfd/yFfcsbShIHVhGBJHK5p/ApWpoZjKQiI
/iY0rYVWsYw7mo+uXoDZtAINemV6dWTwA4YzKcXky86az0lBCCFULTraT2F2fRDG5VqgzAOei3EA
6rkr6h/hZnTVZ9G9T2Vzy+rrOjg6k1BOW9Op1pbdttDI08/OBVMrw1NeTel2SrAa9vlTPyc/dO4x
vXaaVyuxOiQC6xcwhFjlBHLpLNhSMbkP5tm46YF6h31DkBgqzGDtVdJk3uQ71LS7MYwg0AK6S0lk
TPQU3p1GJfGYL2VsJ0UltIBfYTnwGnPxq43TK0529FKDr5DA7aompJev92+zvDvMHZvVgHF6j59D
G+aNj/CU2Ov0ogr53llQVRj23bLlPFquwGUIscFD+HsyfL5noQxgo6m/0kETyNj8MQxMWSFhd3OR
y6t4fPYLXEtDwHw8pxcFHQtwjntulUkdhmXgnehr9rqz+y2cEVNN3T5rKtzIupVearenSXZPnUNn
OpPE0Sqfq3wKiEbFO8Ntp40jle5ZYJZp/qFTM/Qgw/Qr21d7tzN/ZINfV7IAEVEeVxO8Jo/794sm
29vakH9BRm9Ml2eQnYS1lBxbBiHR/q5Ph78BoVzaLJthmr2x1Xjh6um2plXfT/j9jJlCS1V2vyYq
5qo0BtJ2CbXZeooVk+KRgGnTcemIGyL/kuO9TGucpkZx1Jwezhvt44TCf80UxvxQZNz+tW3IfiPN
CV/5FiAo9gO3Q7CJRiBFVZVzKGs+bKbyXtIZL5AHaZ/mjeGNbfelNzNDVX8610N8G3QEhl1Z1lj3
oIJuOwVQEa9WfTFyurmzHNE/dR5cLaQyr/PzzYQC64F1I4tMZBYC1IgfXmICFqC72Pfg1sH2AUIk
gKk7p/nFdAiqx8lIVZvVPfUYIg6YtYbZ5v+g8puyyUiC18gEtNiCh5nVK5cnjFFrb8JPp6cEaSmO
9Neki+I1dkzGsOXAuUGfyOeFtJ8T0klbM/TyXIZe6/ojzvlGPqHWrAdhhhc3rb7DZeKaawrvWzNf
4uXR9SmGOfMOQ0brxUndXKApSfa8F33Mv4dmrJ8CcQFNpcdAbvZti2gRZ9o3oKssKDrEtxmiUMHN
PKoszri64hjVhjEnh2RrzOVPTm3yndkaNZmGAmsNRIGmyNcM5CNmyLx4fYQlFvyWE3afaqS0wq4d
hpSbqB2Gi1lxhVoOrUdzqU6YjsBgsKgmKfvARsXHxrfuMpf1WJbpPsHoHVnZtilFunNEGMOVwc7f
+e1DjbuFAFaRbIn++t5YpF8pK7dJt+Eud4a9oK5jR0v9VxNWv3IiAGJyKvZKZSyMJNKfSWgivIdt
hXkv5XIGqtWE7nQKuDmH7fDJcY7gtw8hrm3Esy1bZ0O3FAZZ9PUhgAsfyxQ1vGIP0P2kWBy8UL+p
0xDommjex0b7qTGNB/QKr2wJUcyNo9v+ECn6uPtRcq5p0ZOHfnyNaVpYKWVOa6uP7trG+oOmlrr9
e6IWVbCZtyqJTHyCNXf5AbtyHzno7SwQNiQcV5n7nJONP2XOloazDpzSNiujx6DSdpD4qQ6gIQYC
mruKdLKDfZ/PxwkzOK4iQIyFbq+MiinIHOBN4loHWMdPjLN9pfqZGeIsv0F7yc2stQU0Oky0pe7L
Df0kHxptrW5crUef7l867S9ZPF+msmw2moYBgc1GaZvOtiz53kCcPyV/r59H/Zi6xd1IIW6fV/dz
Yf7o7NDa2f0UpfHj2PptSRaJSPS2pCuVmgyO1bV2xjK3KMYBpgy6feB0Hxnk7EPki3VBvyG/k7zf
0GYo98qXL+4wazSupHdWy9Z0dsqfcELgNlUNmwSdI9xK2R1VBzbJyPxPkWmzN2h/UzT7G71pbwF3
08NAinLX+jFN6b3bP9vEUId4eqVfdQNIGcZxV32WYdjTWXNjhyLfjnSR4f3YGRrGZDEihicBbh2d
i9symRyYCP2eXaHRmeW01Rz/1m5qBgq8tTxtGXI6Bft5AeAuLO5V2Y4nPcnORhhwC5b9K7yE7RQ4
MJcSwFa1oLC9cfBz5uPLoPJp4XzMyAgGZkjHyDzHjl9DQTOcbVsbO60FEKuKvumRoK/Bv00xjfSE
dXCGEs5nCe6cuqN8bPxVx3FxRR/8S7TJW/QIkhEBPo+TCPkny46RRGenBNlcAMq9gUbq1uQ8RKOr
jWlzn4NrREbXmcloRsArkoZERX8QBQ7lQrDIskSSB4AE1VomYyBy4n3PsQw895LiwU7rTkA+qjw6
F7pVrxqr35axcyLgmh2zgp+Y3uP4uLghg2JGJ2K53sjgmWkiaNmEVKksyv0YCi8M7OaELY3jnsnp
103yjV7FLmdoaMZ6V22pXrHA/Oi38RzdzK7p7nM3Gzx0um3dEehGy8SO2HMS7tn2u3pVHkzybF4r
EOvwJpwHrOqo3DfOUGCTb1jFMhVRS5V099yrcejCHvEt9qpBg3jI3Hfw+opQsItmfZATV7Jo8Y6r
EGYbzlB3Vd/1OkRCTrsFc0kOe1x63T0rDvaU5ihrE8Otye4qa/dwLHSYI/4HAMDRFF8GCtFKb8f6
bp7h8zoOXHmnMN85oABzT8nzFpW/xSVEmXJXc9xv889Gn8fNlLDx7zKUQ8s+mKlQBNFgSTWKCVQa
V3ejKH/sAYBUqTw9HEm/ZEx2NDxfqeNQ7Zgvl4WGaj62Y+m1Gr15ASAGbdmf5UObrnW4jIZ0Pm0W
sG0f2KeEVhhD1MlO15yLRQ/w0cLIO5j8LYhKDv+jnoUVuFBC61KEn5d9tuPFnUvBSWrvjIzgwGAE
bwGDnHWbSbRZPXsFEf3k9vZFdByG4NCg84qdg9roKZp2VindhUmkG69pOpKNEBjwVDxyZlh2RdCr
KEnAS0wv1SAxxmtY0bmlvzBbfKwimW/gs5AwmHEvNxbO6uAvntwbH6Jr2CrKh3Mb4Yh9HeTZknCa
gX8b0l40Nzealf3JMSYgnLHJRXN4w4l+iyur3rBNdT3TZc3kHUmgIQkJJgUh6/Ce+l2b3hf7F+7G
YaoZIZRTy6yCt3Dfw2zpYSIVvO03bU1JsNCDYaWPDN0QnhnbmADKRHovSFM0o8BA6Mqf1ORGGbi3
TWmDcpOHIlBkrUochqNLXGq+zW354C5tWRQXAWDGc+Qu1fTyhdXedphMxTQcb2qLq9Kw1Y2PNcNP
Lp0yX+WgOwxMozMjxENCT5A30P4YKfNb+u535EKxDLVT5NpwIWWFjT6/qJ50DcIMbyYM68Q44O7b
3Sr3/S8XTxpAOjjTg/FbLv9cQKrba6P0PdEhO+oNS2jH+J69g/Ep3Ykstv8njF5xPQ2H2OFc2rfg
HDnGf9KC8zjU067BEcdQlU06Z42d3TgvTWawh+hs3hPgARWJZWl12t60nQINgoygdD9KN0tWtZoO
rjtCtM+IJCs7wvgyvmUhKpObFUxZW/jZeWneyDRiONKkPtvov0DL9pNhZQ/XDzHzhF2A43B1fdhw
0iKrIzHyTqo6sLncZRKUUEh/Mq44OKtB1hv0oGZ4lSfQM7GY8LyykhKeXzg7I3yBNDyGWXJb6Vl7
aHs6YcNM7aHYPZWLuTTRvvG6c1TiHoFGzkTCj/fpXM6rth0Vh0BrwFOgsrVONB1EHHWVlv5auqV2
ySduuJEenPWJ8J6mE0xXUL/6SSSbxiCTFShG/EZQn8kpU82sTRS4CvfdKc8gad7sfPbXssy8EVXp
wCTlKY2y7xFBqm/HR/Dk5Z7Cspqd/hB6Qx49KlTYjYJJNQ/lDkoJ97KRzQgC83tmZ4+pVZ1EY5KJ
B7fdhUwFCje71dz2QvPrW+/KnZPGF1sBgIlrspOWJEyY5Nhk2P+yTlVvUbq0HyVrO30x8DjezETf
LY0K5QmHJXcehSWrPqYNMNmI2UVKSZnnupBcZO82ayMkrtCTNepca1VDZ5xlzg67y47YDy5So3Q2
04MNTYPUXxFW8fMFNIVWZ7qwctJXhyF67BP8CM3xtiqKj9JMPjXqhzXsUdtmHoH48z/BMBuUwY5Z
mQ/B17bW+uBiE4n7leX2+aot5GtlEm40LTC/BaZQ2ItocdljhlX/5I4uGA0ub7gHbnVy67ndLj9U
52ZiayKYUUZ8n5mxz8A+/qopm8CkntaQSYfojcrxzdLjiIVfIjbw4hB1izjJUE/BcGc4S504bdzS
6FpQEIGVLm1wJok8YgIefgSWuWEJOMY03gOqo6460GAidiZrkklIpC3piOOgTu5QByreU2oK6rb/
6IkhJ2WDc8xwPjs/+ORw/Bg13U1S0Gk15KvCqkka5iCmZ6N/lWH60VGA4JU5GsJQBweTPvc+aA4x
5VozFTzrajAvATdTltLeXLkwyeju6GXwZIGH1HPtKRPcTbQl/ThYD3FCLxob3trniJyo7mwVgJXD
WxKspyYSm8jPGfdbXzjuIVugnW16RnBJgjRkmJ9c9WBAVX9sqvSA3WlcAV2nEXUXuF2wRS0v15Ek
0dm05k8VhVvYikfGECij6XddzBwEKosW+D74nWIECb3mRBDwi+6yWng2NVkE3ewTdvFHFYs1uRQ0
E7u/H6r6Cw/lETspRcxLB5mJ7pf7zY2hkyRfsqwSmz6ObZbhalAvjAa2wdB8NxS2e1Fdnbl+0OSD
s1YzV21a4z2c/ZS0nPIkV2rdXQyzP8g5IsEX82rXxoBZmACqPlC5Lrkz9634ojr7rZLjfrBSbOv1
azYdU0CfqMkTnuzgxmdlcULnUQjzpdUBuXbNS+D4n+XPNFmPo++s2U6dbR/8I+8R3r0W/Fe3P89h
dDfRsbYF/PNUyQxidUN0oJreoK5CESPXCUUBTTdo7+3ZOHe8WJW9qX79MLgH7XZHn/HOyZfjoc3Q
QnLLGWvuTj4EByZg67DEqbjEZgJhPxVi5mVo5bwRywUSE5QcK+Mt5sC9djvjHuiL601RDdK80ngh
rBeI4x/2e10722gMcceyffPMon8XFUi1hESocWp97j8K+XbhxXFIJc6eB91TNBivY/LahT9QL+6F
mfjeXVzbuyYYoTmq8Rk88iGf0YWJEXkN5hK7nDh1sh5ggI05FGrti9C5i4XR9BXiKdsK5qcbYxrO
8wSXdBJEAtDdMAayO6rtz9Kq6V9xy9VMOpX393jqEvFSko7EwXnDmbP3ujq/+Frzh6lpG0/Jp2OC
ClDdh7xrQrVvrfFWR/CvpMa7NuDsPVFUWsgC3MrUffZT9IOaKeAalj+zyrhmyK2RNNkH1vQxstDu
Zl5jKuLzcf5hRuxyjkCIzK1q31vL+bthfJtkUBZzPz2H0U9Ct9Na0yA9237NMMcGTeQgZuYIvGZO
O8w0+ZpX6hlYzy1SPJdNm3sitdiApm608QvFS2cNxXbKB/BM1bdRslMNWWfCSe3TYf4KtZ7kkoi2
TcApMMsvFYo5zsnvsZRHI8f0ijIA2xo0ZcFvFwkJguTEaZlgWfSMtnBp3B2c3EQNGPclVLVmMlGa
0AWURDvRsciR2+veRAxTEGhi3STcCeE6IkHsbFgfmz6FC9hNB7/vLO4YRLVVw+yw0171LPzJWBVW
9Mm+uYXNfr4B8FgQ7g36iDJbBzSFOJQojXur7W6NnqA7epnLESxId8amqkzCmzVx4+o7WKymOToe
eS/c3QUrcpibBDvioy3Ht9QEDIA2YC+MmaFkFaTq02MtDRElyeBlxAemiJ0e++eKKtgNJEaWc7Zy
ramO/GKJKNw0S11Y3e1EGCHMWsdc5OtIkxpXwXVtiU/cEsZVgWfZcx3N8lz1ANr5retjH6AEg5BB
3Ctd79eB3z/oHW3BXaaefXt4xjZKniQfsBKFJ8sUt5HBRED36w1bl9ZLhH2m1ubGcP01KVGS7TNb
dx9nzS6LHipNf7KsMsRvr96Dnk0KdIebOc5uIhREz43EfZOYj7LzmobS+IzM/pbKFnJ31BYUobLB
Qs4fNG2tYKtysbbfqNrvBB3uhxCl0cjIuk2a862KHyxnbzkCHEdhnvO1rd3My44V2IleUB5UE2RU
oTjmLS+Xyp7rAu9InKpbi5i0lpUHzjlvusoar2CLtOpFzbE8HfaWQPhXerxDO8BQKtq1FCawz4Rh
ClZNgx3hKsKitI5N4wEgrlqZEOaHNj84MRgNRTFVnuufEK3gPLuLU5wlykkRTH1jvqfz21yx1YUg
I0EWivqXSQRcjsT666Jwadf0shCeU1szEy6pTdw4RBDYXwEFmFzskXjGYlxQ/iab2kfeUBBIQuvL
Dpt3k7PgqQL5kc+YbaS2JXfGwoWPTqtYhG3CrAyeiBtojy71J/g8tlZzKqL2rYiZMAejv2oT8Sqq
7qYeqT2dSKp54ZjdiMG+dAYmZb+k4DVzOaX5VfOsj8fYGT+YfO36hnEcknlKglBN0V9qRwhbYTlQ
ZJJdGEidg3F4GqCYsDFY6Eox/Dvd/KwRMbSW3G/kQkkk605LKtlxOz4xyYq8mq2wbHNmD6X/XNku
XTigRo2a6Wpta4D0+/JDt4oj4trDVMcsI9U7KHS4431wt5BoZzJ4jPqmdTzC2yCBp8yjnzW/WuZS
uyJu/CHmZ5YrXQSwSjPmH36I+pqXnDkrMjEhkEPHGr2YOuRuFJ+M0GStbiKjSldOUlWAL3p6KsPg
y5T5M4cb7r0aMeCw32GYG1Zupm5j8Ew7OQxfLgq6E8R3wTiWB7e7Y5Yyr+ZlpCUIGyIZDBtzHJ59
AU/WKZbtVtqc6g2i1q8LpZBTNlVdFL96DvMZFp6ZYSXgSrPi8nGq1yCMqdkS9v2A5ELg/dOU41qp
bpXKfrzMIm893Ry/ncCYPeVwWPad/IVt2UvCNsZRnAgU8V/M385AghK7s+/mN5l0thUGMtwUmDJC
d0Z5yb+QxC+p9UxsJlhJpvQeZ7y/3q7PZpbt2q4AP2u27jqssHYmOBTmuLsVWrEr4ujsxORY84lf
d5vcoD/9lNyDPGR9shGv+dzLQ5dBXNT1DCtJQGUg8nONFLUqdG1fxgifjWThCBmBK6AeA9QsNC/n
1KdYEobug1tyhEu59kxup/OA9aex6yf0drEXosHCl3Rn/8efB3mfIWc67RNna4e44QOdRAt0EQZM
xj0wfxziISMYSLy5N5mo5QYaNri9mffhEMFissC1gCZQgQtsJYHj3zevtoavKCXQjzSbRmfeVh1B
ubXNRSOb/sbNqi23IHPLgWy9SEh2w9ioCPrTHOLllNaIyq2rhybUD7Ho0n2tumfTrHhXmewHOIP+
4sd/kjMGBKcLYI/E3CXaAAdNKrkmWgSY/hVkNdsBh7dpCPmdXBnVHPhFQD0d6qndcdw8I3JuajaY
bGTDV+qxHE932PzaeD5buIFeHiU9pysHEGoYv/cqzLEQ5NQMt8GH7EjXoMJbqr1z+KXPafnKyZfC
nrk/DrH8DSZ98FpKMDLIO15aFI8TUM5mcig4wcgsVbrvyRJEEy/j6MroI+610WOV6lZJxbayHfIt
Mlvh06sx7u3IBunSoVUEl75zz6xVLJxJT2mIdjKm9CUuE4SR8pWdWXdI9eFNH+pzSaLcTU51iegn
/A5hj7SuD8iwTjv42mDWoijaupAkPWNIlhYa9hyRRIKbc84/XltpB6HUzpwHsUmDBcvalfedn53r
XKexCxULngwnYqwOfZvwg9BHyrC2mVHj3N9C0qFU5k68CbvuvpUN34xjFt6e1LC6dTnjExaI+zt6
0h5BBUOTiTRsEtiOMr14mLEtrno7e9L76DAEFjooOJVq/rUrEKdx+txmyXcXme+t5M0mU+05bJBl
53b8sAPxoUzArfHgQDuYcI41xeBZIt1/27UGaFur12lpQianfS+b0DtR3zles6PnSKaMudnSU7Di
HP+OSrRP9OEFmchzS943QfoUzfXH9KnXAyKbto6dnV64BjP35sA236WQC/UQxBU2b0lAscLMBm+C
EfPGDQjsgQjZDiBAiukeD9GrEZjfxdQ9zTNqZS7Sl1rFT23TkJqVHmeGbIyPA7fpSXcvc5W+6ykm
JGGkQPZGUORl+UxQgCGAvZNtZu8EbSszk7bOidydmIaTHVkbgwjMDujlWbO078DJR7oT6DFjCsk6
MZCbXJRP4qQ4qAfOy+uuBvQuAeoPPuhYv4WEZLD5h8yLYSTN1ow+79qo3NSV85lb7sFU1V+VFhfZ
uKPXZIyb1MHgUL0qqxj+XOJA0WLMWlLdUwXjgVzmHZtreN805Oh6ect2Bh5Uiy6DaxnxjrvyQKmZ
3YDJU5nFlHc+Rxmg07i6jBPvpf+h68yWG1W2rvtERCSQdLdWb0m25N51Q1TZVfR9l/D0/wDts+t8
J+K/IQSSbDUoyVxrzjExmFFljWAtBB8esuK7WKfm7oHpZ+ZMmBVo6l3PFY12NtiyFq+9b8qvUku+
E1t+jyDtohZ3j02puX0fFJ4HJzaurUaNZg4KaNBx35G4QV9en9aZQtBtt+M67W1z1TbZOzMTOFbI
DClqdsDGU6Ja8/kFk+LkKHznk/cKgYM5SzjBAcos/4pcJGoKXFqOe6plCLNkF0m9WlWKsIIAqyJx
tzpjb6+ja4l/mm5DXk0kIV3Vw9rIu03d58S7TVgdNDDXgGMwK9KVYaq/1tvxYnQ5xC5z+DElxUtE
rsgvzHnhniA2qjaEtTLkklEKyHbKGQcdcENS8JUQuHnGNhSshtQ7Fal6N4X50An7s0jF2vGNPwmx
x1hYO2fVBKsOPcxat3vvpw8mep436RCOmvzoVeErJi1M9Vwf0vBLGMnAqv4Dafi3YVJcQIzzM0vH
dzUwh2xCLhuuHhBfUALLAw6Wpay6a4koEHEDyN23odKfbKmRIO+E0BpZdflBAapLV4LBqtJX8Gn4
GVDyWhW+Za7IB30TI+w5SWveaPEQoCb26Qq1NcNIm1SvfY2RRec6V9H56MVPYtIPweQ1G9ucHlVL
21CE5Nki5SggruXbhiixtR0jzY+QcsPtepvCtNyKSnVr4TndFm/3V9pzRdIkfU+NlVYEYHTSAZeG
/QvyqbVo+YN+LK6SNwDzx4wOrkfp2GA2I/d+NQqsFdNHqeBaBQZ1c6Yg32CdGB5YdyjdREzUrzsk
I6upR6Eggp9VSrFfVO6vSWcxC+Tu2lfMcjvr3Cv4W0U79ZSe6APhBJE/JkrJfh7BabEpt0eJwXyi
fbczo+Y6SSOciCjMRjLRwBBnW6tp1LqxWRglDeA8inqWiCUZPyzjx5FQXWOYASrUplc1uOFVaXRf
neb4D7X8UTRU0W3DSZmWTL8ZTdozvatto4CpU96NtD8dd/I9d/hMA5rQfaCbdzJ0WFiWWz1HoOAC
Oxnn7oHX6OI0RsxEU/ca5t64N2XOangcyo3VpqDL9WGHLa3eVpqdcNzN9i3X543rJz96IyAMJPOp
sQLmlDCcnopkB2JbRcZ05/uAFt3okrXNd1uJAsM22OnRGd88BTFdSWpssQQiF2Dx7Yxw1uuU7Z4W
LaAIcM6CSViC+nqF+mmqw/fMRO9t9iIkLEScWLwrrIgx1ciU0X9MYpqP3knTYv3O673P1gFilvbq
T+uOFGM5qTR8CaKkVgl9dAW3BSh4a+5VJSvWBDLa6gj9Obf1+UKLzyEGn5fXSUGJoDux2tLDokD8
NMsmAnwlZdudbChRBo36TUkez7YeSJVv5GcK2INCfH2WMj0QkfqqxbRqDHNL4Odc4AQrZxm6vQr1
+LFsAWgbFEMC1HO7CVrGHb4tBqRgq+YmDDpTOkx1iy/VeZc2M2wxsGx0bWNPTVxcR0ELFaHlwUpa
/2rgfUHMDpnMzgG0e5W1znV0hGqkvIZlj0w0xsyYD6aYyvCE55ruN7CKuzDhUskpNOk+b0bk1l02
0AlzqDoYpQeqKVUvuS6+C0P4O90lPgMY2sj1ks+uK5hETmR4gT4iQVeLaWc3Tk9wCSuARmP2djQ4
JZMozjeyGav7WkI+XTbLrl3W5ZyL9+RSR4Y3bdL0tuaIndtNnFs1KvUCGU+PgQCbHarUuh/ZToGL
X9O3WLw3bYE8sTkhkNO2cWDgZp0PLRuk4yzZpHW0O2T/co7L+bsJ52CceEnHIX95j+111c3oUBzQ
gEGXWzMi9O9uMYOuTDjNXAFVdl/yC01uN8VMGx3njZ/5dL8xXrJKBY26bLToP7eWXXcGpxIj2gKx
O2gF15syAx7I5Jmby4YwCPI9ZHGRM7s2mbN5Yi5udxQtyfSde6nLpvXz+nYrc71e3ywHMdk1CHnn
B6W6UfGCxh/Z/KOrQ3uARa7+2UgZsageTmYWahh9jC8vBXDo8ApZZugrh6IYEwQPaKSviZoXYfd8
VakibYrOiMwKqq0Nokd/oIlV2yCpjGEiOGD+ZJY3vNxiqsOH0MaPQrPAGmAJnYIUKNx9gm37HkXr
1rbUMZu/3V6+1g2isTBAiTfaK8csShj+iQkWIJC0aQhHhI5/HDQ+dRGRfPH3m1m+rWXTzN+b3xLp
gPiICJ8fy3kQjdLbdLr8ETfo8POj9lsG1CIUH5KtP49IWddZUdGfYy1u6t8URH+TXafhNcfo2vJX
Jq1r7sFP4euqZupz/D+fi6R9RqrufvmsbnfT3+aiZXlMAqtW0YufIb21sODHLTeHxAB0W2VDQ3Si
/XU71qPTud3dLTeDyi7ul82QzeznykZYsNCEI6d1E35k8wk7n6aWMTlEvCXvRsPC83Yy/e95tZxc
fpL5Wwh2J66RfvWxnJJtr4O8LSC+6CqOEVyFhwCBw275SN2FwLt82Orfn8bt9/Hvbt5kSFURYdh8
rRmogPvlVhFMlO1q+owIIyiJVk19f9sI759byydGN4F2b00HP6za6T5l4nQ/qgQd07xJLK1FIsiU
JEcXw4obKGFfVdG1nTe0FbqVCyFnKx2fdeMoiSKscq6T4JrCqzfGfLlGFdPIpqwbVZRGpJocrJSe
faGHZJ2GaLxvM9NcdV7YomYC91IvG+r7Ie3oh7+P19Gp3Rlt3ByWpy93GKFLPEROmWB51nJHOUbt
Pp5InNYj3TxapnfxReBdKsegTUthOMs5RBIaqhoH6KvpZP3j8ojQr72LNLsfyMDnCKX/PDPrYIUH
JaP1aKTrkrLz1dLc4GpXg9hQEmpvxwZdBVfNzYl5qQoDrTe7y4Y4XHU04c8sz1qej/WoeRy5SHT/
Pur2UDxGeZl1D2EWXVxR2Me46uSFZEuMCdiiWSfH8hLOx8acgNuMpvd6kmkIG4eZOANh/bk85O/j
7OgIAVJ7XP7QMLE45gSYNmg+0O+qS1Raxu2fLA/AhSNJSZxYwOGTZBTk3wmrdHdaGhCeimASXUCI
Jl4UPrX2yN6kgryqu9RKrIvUuvtq8s3TOD+X8d26aGQArDLMuLvl2LLh8msxxaEQ8PeYPsbpaZ4P
jlHlH1Sl/lCLjK6lk4yXstwo6l5XF+KmjfzuAZytcbHt8TlORH5s29C8LIe6ka6gQ0rUWkPqsRxa
7oxRrh9sg8XAcmzZeObY8GX/9xGtYs0XsKSSBvE4fx+aDw10p1LRw58fstwRW2RRtbZ8//vfl+Mw
je6S2iHE5N9X5TH5oiRNX355xDi/+Kxt621na+CBSqe6QF3OXct/LOdN7cKrlSTP9RMGIDcYrIte
ONZFMCKvCnuskB5yDPyTdYFxrmZSKZ2w+diy8SBFHOdscNARf0+vWLPSB1t6NNyOA4Wpu6TqnI02
ASmtetIhkcu/KjuOjwr1PF1hxAOdQ39YMROF7T1c2upZhtNz3TJfnxy1xvT3s2kT7VLNm7xW4TY0
/HAunfuX5Q5RkLdsOMh2LHS0OBpUmpyV6g/LQ27Hav9Ysea/3PZiTb+Sc3EcDGnsiEsP96VG0AZ2
4+kBWcDdVBA/M3e6omI4BbX1kyvWW9MQseWzzIpVhPK+oZ2ePFhoMe6UpkdrrxmIea83U6S/xL3h
3RUVvVilu6+l4e8bgKmNzwtm1LizavvOdlCSNN55wJ804nRrVfBderAao9KJ1k1h31Vk7DSZ722j
tP32h+4Q6xjGqsiv7zojqe+8Iv1SCSGjuHpzQ/22q1QAAj8EuUnVy+5JV/fLn9LTzb0ZRER/IN7m
F31mqLbuJybrJX/mnKnpV6CRR8pv/zii4agw6XJz2ditK5jfDY62Wm7KeX+5x0oL0EKQn9vkcWoU
w8byAC+N/X8eu+yXeqoDNeVZ9b+3/Hwa76fsm3wS4saWO//nsbd7lme4cUN4fCYOlaZBXf/76Ns/
7aBQo6aZ/zbv5i0tW3+7PO+//vhy7+2FTYAbnDYmrnh+SRQ2zbt6NOR6dP3/vOzl0f/1Z29PjM22
XNdlhPdpfubf16v/fe+3f/n3HXthXGPZ9b7+HvqvN/a/n5QlRncvSQtDq8138Pc5CjrYCvMdIM1R
PVeWFe9AuVulVNeiLPsnLVLePhh95440gpmxK5GswnOLD2as909SDOW1pxoz7yxHYqdWu9INyZOP
MFLSqz44aY8uoWEEOY99Nx7LYriY464jrONN2Vr9gJieQOBYOU8y7SlCzD7ZozXVI12gZLRohkZU
TU2W4WPtIT3i8WtNTv3TcivI0e/SfY6P6NtrquxetxWm1jzZrPAobwGeYaGhs+zK7f7ZQ0U6x3vX
qY4NqyTKWHcHbzUhJd0tz1o2Wpavk0Ye3ApCqk383cmQdGc8x7q3kj45WfyW7yrdJQnGsqhv5+jB
QkmgUO+p6VABnVj2SE+YaCCgNckbjGoB8IHHCEb3Nh9zTM7zLa0I4sNAv8int+d6tJe6p5Swrmfw
njqRTzOuUHSY8rBgcOkcf5T+8BlmvHk3Z4EvBHLR0mr8I5IQogCN2nnLcmeHe5W0ukgR7jSYZ1qu
wQq6jvPpmvSJ6QNnDzKxtauWex8DnYXPqnQfMiN9811//CFjZEC0N549lgXH1DJKKo2l94D+AaNS
ob1R0nWu1TRWjzwZn0pKEYf1AGU2a/owggwbkF+Z7w4j0KjJ6MnTchKx826G2uqgHdzZb63RjD0X
KVF3BMhUlE/aBHhld7SWcyCNaN1zGlJMxPL+aDEr3ZeU9YD6hNvlVULEWU2GQTRON+01pVHHp+SF
WrbB0pEL/6UEVTA36YZzQDDpvT2KYCUz/Tux8vFCzVfdNlVCZY7I9N2gmj/QsGoTvbpy9o6gBJMT
mu1PYwe4HPeFo427Sij6+I4Tg+9tWvwJCIE09PYe0VIPfzfavFsPzSUr0lU3Y8xagCW4USJaC/Nu
3QrJGeWpCxBMigrla5oF8g9up1eYFM0HTVD47XnZbv2IRITC3kFpcJpVqFxM5ITRngzs+3ftSJuW
4B5s9zorsaNvm/6x7Tv/diuRv+J80E5hMpbmukLGRsSRXj5ZM4oOmfdr7WvetaLHwk8ISZ/W2ZA9
K6Vjc4iZW/q+a0GtQVDbx252b2T+cKYA0eCl87doBtoDSqHynQ8M7jVBiobkulkmEuYa8u9BS6tr
Y5Zf7piE71AV1RpZdPzY+QjtrJI2mFmqrwiNA5EEAFZC29jKoawongNcHUIqiUZDf0DqmGGihjrI
mHTe42Cyzkompm1i3l2OgT2598qKqIyZRxJx3ZBN+zl4AO5TJnjbhBkVY0oYUjWrCUrChDYQPHT5
r01aPwZu6R6lR20yUxKi7TyMVBG/sHwSl9SOy3NfBU9ECBAMKWhzHUcTqLhJGuwjwcjOPU3iaNtD
dXrTouKaRIiRoT36oIa6D13q9nsny3xdVob5WLcW4QNBAtvBAERb+t2pjhWrYFpAW2KdiY02Q+vZ
DYvgjG0Hz814yL3w0/TT2dKTjjRzKqmWY50wz3oLY2LLnNO9BhpiYwsDssLbcPJM6lbSco37wCUW
PJ0RN6H/m76L+9BKpiggkkJmQo7Twh+jWC+11nr2rbreuEjxt6ztnFMZRl9ovYt7THigWbSQHzRo
xJ+u8pFjUvq4mjWKWxb1wQ8xAHQofJNCpZ0dw5KrorDFTxJ8cX5pYXvt5XM5uZy2Mk0QmzjNwOqO
bw3LCKZf3T7EZtLOgyLz2rZ/1RN/ZOLvfo2kaxBpqneIa/j12gWJ8lyyksPyix57o95jPuvv1MzV
NDJ4BRk82oJe/XqM5gmc6OurO+MEiqynTNr76JHmXZwf1gOrgkcv9Qky0YLylWGaa0zPJNYJxAEQ
NK8zt56byZHPpl/9Iagol4l+amaugWXBytbLPj9X864z74YiUisMFsQSFXb0ACYJU1eUZF9Wvkva
sf41zmjUEL1dpdveJ+rvh4VcC6l6pUkveNb48ClRCYa0Li/+oF+ZxX8I8e8iK6aGgGXt5HtdtA37
Rn/2psQkLjjoVn6jCB+baYGlMiMK9V7BacpuhObwKMhiA2POz1vTV7qoV65lzcRI4UQ7X6hv07Ux
XtYNfV5pzymwXLUhcqREyg8yOdufXNKqeiN4CSvdqYsHIBNq60QIjuHXq6F/jlqQLqXwgIGzFza0
P7UA//PAaRTVyfNtfI+BsR9grAWAPO32s7LKsyMTKPQJ/d8873nXnPkrfo9obZcROFu23kD0xEBl
9DYaYtpArZ2a12mk/2ESqrZpsDpeA9M5VVhU38gpw1qV4chddnH2aHeoK6Fixfxyl2GwkkA6U884
xFHhPpCom+3DMczwVvQnvGjiE1yGx3+R9uOUWvQCzMZKUFNO1kuO54Ge9Vzund0PtvHPLS0Y1Qrz
HwjWGSHlwkza1zbtiXgsadIvB0mreo9EuEtI1xusptvqImTWq5S+CgMs1mHu5JvG7LKXHJkwdGD7
e3DJBdKDUt+gqGgvJXollCjG67InKo8e8lZTungdsjo72RYVyWLGuLQaPp7BwP08IAV8nOxxheZr
/GhrlJqIpMtDJEX4HAuHANYx3sZK7GTfIANfrqgaS9a+oD6xHJNNCVhwGOtrn4Teth7JBNHAFA5V
9qX39kshh/ReEk2xzQVGmqq2IVjatnlZNpBjiBKh2IRqimOhwsjgktW8TMqENJ29oYf1aow7nPI6
uXhhnxKZgTF7o+aXPNgFEsOUiRT+Rv1iBpjuOWfsb3sERdkHX23ymnaACQrdDX91JhGo+hQVT8ak
rHuIL3gDlyumT9+BRDevvkIv9bbLO1t2dQFDtHU8EKWISgVryGczNN8tibsnh72804DUXh3dpeCE
XnkV8VN5IQu4bQf7Oaqt/oV/+m20tX8aNKKWoyRy+6chichECdzmXHq40PJSc148g6iHNsqrR8Js
0fQ63VOee8Ojwar8VZfNU2+N6nH5glt/eCr0qT5WaXUBWRtduiBhqtM76ZcfUhmVuf5p2CH+Ni/K
j4HgEbUGgJawcZBPHY0EjdGMbLy+OwZmqv9qHdbuoeb2SDrs/MMv4cgrt0j2Wt3kHw1XfUcyM0i8
TFydVH+Spp99cBHxdlmVbk0bVViExJFAu2ZTSIbZKC+Pk1VsB80neLHov3obXVDbw7nK84GUtCqQ
DwL7IzUZfIhR1TyNIv/heRT4EDNAg/SL5AGG8RulD/0FcGX4AnpJm3dsvFePEI3gA6dH1Ibtc1/l
3SManxgdwmWo6/R3lV59TEe/Df4M023DfYViurblMFuWovI9iAThIplHx2nebZgFgI9o6XlV2GCt
tgIVVnnJyXYmYg9TfJ63YSeSnk3vBlZ+qZPPXcasRZbdZbPw88m/xHzp1jaoT7DQba2cs1Z67v3E
LDFArA7LYj5GNihXFy6057428ColiQY1qSY/Eg/62h0h4d5p2jNcFucR/yt7Zje+ptJJjw6lhUuH
8+Ne16dflDLx0pQ1fOr5Urdc72gGZpAESxwoXPjKOm6OZhW8CpF3p2yYFbrzpcn4v7t/79XCM3Oc
P72K1VMzufVBn+jwlGjqqKZD11tOQ0cJGv2xTrhvFDknW5tIMouMB6OkbVUsl/QmLLlU2mOxMSU1
sKwe4zc/Jh0a5kfcOkhCRRNSh0MC0Vtx8WBOpcH8tTOYk1L3vksKsE43dJ0okNzXruipHDBO6TTa
PpJ+7NcobcXBnHf7wNqT3T095ckj8ULOY26xCmF9OH5kQ3Lh0lfSm1XWszTMd4UYDQdf8BuFfoUg
FCxZE9UFkmSoJ/VCLWsTOBQNvcJ+dMrPSCTwTcz+3bIM9z4LaZpnKq82yml7Jr+FdqZ8vgPyUF/t
mMD7Jt8GJLg9RJUDgcqeGuYULAzRo6Jbl4A/9SLQz46go67lQfwSMkwRyONuQYyKlWoI86Idwn4T
l2JlQ/m6ahnn3fLBFl2ISJbUiZWNRXYdFLU6OxrRJVSYfiEcQE/s/NBi//e/NzRN/aqsSp6WvzTq
4j0Xqjgu41eD+grbbyrOSSIDHPd4pgjWaGETlMMPdMqMwk8JWMc1SmwAXm7NuB7XL3WZvLBQJ8J3
PjQ4lMoqy8RrMt+pmrKDR4ONdLk3dt2fJCmk2zJApprMBMRMILYYdM85TTBJXknz2izHrXmQh2Tt
3XaDwHoXlA2oPHdkSCI4XR7lTrLYFIAyKWu21baOLGKde/kRAFn9ziaW/fp8ASa5q84t5BqYu/eR
nVlfRZd8xZmefNKxpnY41OE6jUd5UHGNfiTwcKF3/UNq8FHQGdpKcudxtQFQ91Tn/erJK42l85y4
ofvVD94m05wcKRxoZN+Iu9+eBgQjbq0PkhxKAsMQtFLWYEI8BLvW1mKsjN1wmuFP0KJoXKdoE0AH
VcR9wLsBmQZokY2zBiIbsI70y5fh3YhMCm+O2zx6WocWvpYuFceiORcluI1Qr1wSaB1jOxPlUlCU
YaLrL549fJIhr59HEkFeRogHK9bs/l445Xbi3Ibmi9vKVpyeSaPsN5FoLMNl/OwnGIyyKUFvb0mW
t5ZJ/NLyEHLIH2hxBmgaG+M+rVT4jNuYKag9Xpc9sCP4V1yqmT1ZNcshWXnhs1R/gvlBbiKmSzMZ
CKL/szzlLYBu1XXgv/NqdUL+vC0tFMVpUpJLZdpMsgrf/kkBla7EzPgTjmtvtNrG4TjvjhV6IBcW
apLlyWfoFC8dORDBXQCchgneH68IPvCHnCbfU6csKZJXtVRYUqOpmW91Nh5+oL63H1bau2dVESjH
KOx/NN2vMOr0d6aCLLz5ir2kin61nfbYZ3n76hum2Fdl9zL0No66KkezOKXiMc9CsWqVuU7a1HqG
EGDxjfByAqE0VjGZsZrIv7vgnYL4z2kHjmXrBi2OMDALP+3qK65YBAAE07cllzwc6kn0JsNhpbX6
eWLmjkqQWBuE/+bZNelNEKRLfhGyBFhr4YxUIMNkIvIs6oMc0XIAQ0sE0b7PEIXDCXWI0inV2S/I
vGq70tumSnMeSs2llmMYr2VtYwOQjPWaM2uesrq74H5CcOgEtH9x9tMPQOmUVMaOea+6aMzVL8rr
k73KSe0RpSk3fuAy2bC6nsu7tsf5NpP8pr4VezX1X6Vts5AOJgNk9PKfyJPbSD8g1SJq/XBvcrqB
i8Irr/yQ4GgzLz7gnxS9iVC6abcZQwGnqFU86O1g0jFun4VetgcoYNbWLWL7nsqQRBzXNNdesGJO
rNkGOj3ja202UMg0GDRW83TbAHzHVGuAAxpkVW+LeC0jYif6Nmqflo1KSwIkk3bahXn6K0iy+ilI
UqhLZvkbTNTtxnwkSCCWTkbkI6cvxi2LxGIvcJK+F8O+cD3WXy58jqCkOaHX3FKcU0XVPja1Uzz2
SdZC4fLFr4H3sScrlVC1ODgt4FkCNKCL2cYE4aCLHkCHnMnrC+ekPQpSGh8VSO9af4yQl9m9rz3c
qqdtKdI1HBe0ED00Mtat4bBFLbcjEmoGW5sNdUVV4NEYgsPtq8D7PG6iAPZImzB1cTP9xHmbHgZm
I1APmf0G3YVawXhtsrx4mt8ZzotgEPbXfKNwR+crSAbqaZAKVde/2LaY64+t3Jml472F5ngQTf7d
T7F50fU22zUeJKC0ydzVjZapBVx/nLx8rBqUDAu00yw9qGGZdQy/EFeqB5SAKP1nv/jt9MlFeq4i
TSNVoHzoQj1ZpUBfj1CAvWMU4DJc0mhKH5xjl3rhEXI8Oo4c/U0y9ABB9IIsTVUnhGz643gRv9OK
GQHtKvJpK6Hvl9NgHIEpIDAKN4hsqHtQGVk2OtwbtNw4u8wcnjD9nW1gquTJnOfuflDjE265thmW
QYDUuA5maKaR1e4ugqq0TQk9OYPqQ5qNtttLq5D/y0ejEKXQBbmGieX/boc/GLPC71xDhlU2yLBu
GSIxut0aR3C27pK42JN6dFU69/59cWZG8Z6A19swADlQiNUQUXNKmr45gphkXW9F0S9XP5oayrw6
gQPaiugJD67+RI987VlD9uC66qXL+v4lNKP+JSF6CP7ys++Z9X1RsBoihCJlBkqU7EstuPLpNgaV
KOzQSM4/I9rlOh0x4E2ymYXh8r4vFFGAFUaDrskYKgTy3sDtxMPtjZmdGe5wNzqovTy1q5C57FIP
wV+cYNooUtvdyXnqTjWkIgE8k+eWAB/kdoWdnMWwrx2oqCD/rL2RWtp7pzBNsXQ5jNVMP+5SQDD/
586k8H6ak3AfFoxszfTjXKEYXgCX6UAVFUXSyenbelWA9QKJlKLlHEVKHkFgXJZvOgbB2ookpOlW
G+MxLKrhXo9ZnKpo+L38cnKTHlMc54cmcL1zJWMXAo2bIMjqPtqs0PZEbuE197VLBxrgM2VQwlUb
ehc8WMZOaual7MJpbc7L/EoQ9en5tIGNmaBdUXRdoPJMYiGvLEMXJFMSDRzvvtGoGHvKwguVd1N1
oDyeN93MZKBi0Q8zToQjQXINM4czFmP5WnPkeFRBgPMwwXVOQX766VKpuusmVOuam2I8bg3tKNty
2rieUV2AWvIV4reIsOQAJC4KnfHQTX7/vZFsQt+g05iUH7GfBJtSThjHPfGt8mjcxMgEDtTvK4a4
rNtTImqeltV7PIcqTUYDgaijjgbRErkWkPW7FIPGLyOItp45yD+cY/eenRY7G0jexvKy8YzvKrhr
9NT9yWSbyBt8R8fQLeWeGUVBN9qjxcgVT5foMr22293GH1CABBtkVvfmkOwZi2T64dtEIkiVUFX1
lU/TXuDHl5ZJEdAjLiI3MDiZ3nNbY54Y5kIC9dcONeV4KOfiCAkZ67oCA5HUE+BJg/PYibLrMthX
UXAtGt16ILRrtgTX2Vesfgshmp8lOvI1XOhVr/wRYiEzqUHn/C2JhwGR1KyX3xZAsvZpSElJ1Z2o
Q3iDDm8GHbPcMNbpEE/kHWoERxKELq2IasIoQprr8LEcS98uI4Uzj2XDNGFwR357C4uZlPojGBev
UqivKoX9DRRwWPnhuAPzz3xHK9L3znvrM3faw8uA/Gn46r4wsLW1+WicAR7gPtSG18ye9HfERvpa
ukH1AGGzg2ZVnTs0S/hGwOfhWK9q4FeBv1KDPWFvK15sEPF/av0X9TprC8+02CgQuGeK6mtrTl1S
5ZidzR6N6UBq0bJpRsc7Uvkl09dagSiIHhsr+7p9ymFlnJf5QGOiXx1aABFUgL6Zl2urolMzi7zX
T6Odkp4XEDgCF/0+MrgGzXPMnr77uUEWLwQAmbLUxKUnT+E+6eXRHnuq10UZDc9w8C2Uqll9zrCX
3hGhM14cAQowI3C7cFLn2w1NxFmlgoye+RAsgvLZJ+UQdxRIyREtFYoumLx63a9wXwdE7kC6MbDV
7FSOyXUaUoINcxzCLob5bmzFfRsqGL2gmrDaKUbMqt0to2ocQAozrOnsRY0OHsdB/B2YcHbcyXue
CFxBkz48a7YX7ZazqJaduk+cATkkHeCH23W1YKQ8q4QmBGAp72HSym+PeTmT5QFcZN5Qvs+se4cA
reekMJ6X7B+rwOuYesm19tJrbNKsCZ3Gu9z+YB1RHQmieqsTTbqObKpnFDfMjWXXFGXbmAZO+SOO
gqMb6N0hd2RwpnJlotJlsoJJ7C6x4+axc21113Y+JiHygJxH15smiqVvZVeRSDAVtrMG4UEfbZ5M
uQPjFzMYUgHtDCiJH5Y6VVwHW3BVvYd9QYBNFI1rUCfik7XqVyzppRYppCisfk+u33gs2iARp110
r3RrQOyF166oog7vGrdis//nVvjvrQmxiRKFfP3/P3YARY93DJdWzYCkpgJawBxuQBdJwxpMvXkJ
NaCUDBPRfW5yc6e6zDjg5S+2hhTJZzRHedVB/yvvDMT1vdTOlWuSP9KAYKMuY/p68qNNk0OsWJmi
G7/mZhp82A563hB/4Jk8PH9LofDsY1w/IJ6jd5p104PVQh9Pmrh9kWExC0HAWY0aUacUELb5rJVa
5v3LBvAi7RKqo9BYvvyq4JtNSfqxYtgPUgM5jG6FxW2D32WUglSvWYcTinTYUFOtN8kc7MNsUz9V
Uzkc7Mp0q10YWxVwZzjt2bzGzDr4UG094brPSniwEQWW0aBIRB/YuAtZSwJJxTWkg6y9T7McRxdW
lLd+RP2MdSXYLbswoBAy8b1HrF4J0fIhRju0jYU5Rr+SgOmvq33fYgswQdV7pzAGyv54CEeMSkdr
cP1j6c9NfzTqC99MuGZxXm4tG58iKeHmZIaFlYw2hgkUz5ykuDewxC5vcdmM2Rtts+Ij1qejM1+3
TATNORzjXxKM1BgActjmxiDXoje5gvrpQRBchrc+MI79vFmON9k/KXJ5aNpbIoonCq40bjmDFIsP
TqsloG2Zvvtl96Eagp8tOBpWItML7i0LnHGHey0JcCAYcCNCumiF76HPKexin1MsPqkKHXmiYTUA
s0XuwnyhWQYLFXpvt1dq1sQ8kRPoQmxAnNvV8XG0Mq6Xiip4nRoQutjgrtOPTVmKTQpGH+huYl01
LHj017W3MCAcFHg3BPJ5Fy+lv6adbW2UbygMXJGJLW5Cmba/dX2A5B8idOUAVhpYQM7SsyK4KiIu
OQOY1ML6LKgO/FVwSC4JvNAfixDBAJ+NoQRoVqjK7KpkgoxiZNpJdnacONmL5lrhOhxTFOotCW+R
J5t13rhXbUjV1/+9ETB1mrTQP0kyLWj4YrxcilOGgftgVnQ/ODadgEBkx762ZwW/DsvMEjhLtKWv
3oVNtDODevyo8RYcb4NkZaS308oRJvqvWHB+5H6obmddPg1q1dbYs1SWHlVVZq85HxQrXukQXeBe
ifCY6xd0q52qivdBiWUiDCWLD6JC7yI8mNvcVf+Ps/NsbhtL9/xX6fLrxVzgIG/dvlUr5qRAiZLl
NyjJ1iDnjE+/vwN5pttyl3tnq6vYBEgLJHjCE/6huJlrlEoeatdaTtMurncGmI7VDCwhyFvplaM8
eqTQuwhh9wXSeTlKVRplduqB3g55JfKoMrOWkW0/aRMx/dzF0QnGb8PaQuvN7YeVKQ/jQN2rdW7u
k0mvV87XzEZNWJfhk+0q4hxhh1dm+m5SOD0GWnVPu3A7RIX+5NbZuA+oLIKe+oppiXcQtTTow+uI
p/ANkWMOqWrgJEkFKcnxlGhB+81Ij1KSJZje2NI7SBJlquOvrSxsTl5BnbqmnuTLOAnpw3anlLQS
SUIQKRFSWlUEsP6R1NrT/cuv1RD+Bh3ennJuKLDBVcY1NUYK9JmzUnpatJBOKZW9+5/pIcugQj+n
mDL9RsBJIt6S64jsO7/n5UGR2rA3ouzBb+Nh3bQqKVCpp1jsZP4SdD2/UVPT1h9VPdgOlns0y5p4
BFPIQjqlmIytE4vGIaujHIVmPfTgH6NfoyPfhSJFN64xvRWX+bAKbLFKkDHwqrLwFgh7HDP68luQ
heUmq2v1RHXw+zMG+fdn2WnQUaN0lZi+rgrqBKrEs2Eq8BblQ+aWKEwlEqIVltkRW5PiJinjB1WN
pTRbM8J+D7x+1csdE1ousnEq7rjvd6jkTQtbAx+B6IqyNNwgOGa9b5CN5GHF54zikyGDvHm7TwJq
70UBvbdFICU2tPYeBnAukVsR0+Jsas6GGlss7877LcoC42h0/aErks9jNCo3iaPUj7G5m9s9oMfa
a3GYvPqb1oYetAGARHTwc20BV3WJkyUKH0quojGRhi9OGt9b3doutODVrEj+AY+nh36I9TsYyRvw
43SjCNpV3bgukO0l/QgnneJWHD8ogu6amTbw31q7yze2phs7/LQ9uJmhtWhkplC2mbOtvRTO5Rzx
0e4/oUJRbhpTEFx0kXJpi2YB3ZLq7lTRcHIt7jT7ojUExh5kBHCxgcoK2mR9CRs1Vl+lslXgr3xb
qK9Rmz3PKI5G7/V7rBUcUzm9J4O521OQ9zLl6EKLdWHK1igduV2gn13XarbE4tGWvC6j8EMDqFMw
tvTaYalli7lrjbNjejs/y1DIc7RVM1nE2zH7SlGRYlP+M6/9sLjAqDcfhWogX5Qa4LNcquJIGrQs
4+sOr6mL72hv4FR3vs5ekFS3KIpSw9MzRtec1bZO2Oz9JKpXDVHHDmJMCd0w3sxQEY2q64I69ob4
IjlrWA4sQisZn6MpPje2Ty04Gokp4nZF693dgWKIN4OAiBu59DjdXuYDFHnW8zyZp8186DgU10cj
W5tDptzA2wxu2j4AioJqESqllCNlalfJlreTe8nmvT9ejZAFfePGy0qxnUvvvT0Ya0hM8Wo+dILS
3jeIcGBvzt7Qjt/wb8IiW+Lm3CgC0e2Hxk3kifpOVd3nIgGom1bKCzvAoa9oason4+SMt5gsxItJ
NTzZA8fcRCb980O8RBJ3G4HDfvUr52Jlo/Y4VJZY4d9nHWK96E9NNgmopyij6wWtKkWz3aUilPDk
mX12RMzpnKqww2Oq0A8KzoAUNTK8g71iN9SBrK6DgqjA/GA2UYHx6ilkxrGNs1nU1XdCdAA1BMVK
5LuowPJXNkgEp/umMe7mTTjOQerUeqORoELHzPK8Q0SfCV0r9QFsdnJj0GJDfdt0l0L6hofYuVyD
xES/fiqDFTMz2xlBBcRLZdqq6FvfaDV+ZOqgNk9jRkVTqMeyU5ydaeQ2LogSdgr+g6KQ2uIqZQQH
Ry+D63mfnFKgUZBVnuoBVdZ5QpklCo819IZH39ZxGYLqGkyIacbz9JQTtZLllPcFkPJ/eDZFq21I
J4fF/Bs4g3CXmYT0TYgCrrAGzAAZWeICiN08EpDfaA1uzYMz6KfeJESGtqA+0tJ0GWGuAThbHk7k
vr4G8IqvFWLk3LRLPOUmKoc2VWqZtQuW/U2ltzC9ZZ2tMfSnUTWCXSIxflpVpXtHb+tlLFgyS1uZ
bnBjTW4ilfE3T575BUS10QQdUZAUNE9OjYJaxGS4lHwYDF0f2ZdGYcNIU/RFnIoPa/sG1X6JwcAg
7qC1KBoGTgtx3wZGp0uKRQFYsYVgeWoJi2mOpTsXX9IrR6tK7LZpGAD7G2/NFg2ayU5wthDI2AE1
4FWJkvEmHsaMFnnePvturKIM3iu3jW1KDAfg1UF51JT8PN+DLLfM+xaB+ciLyt1oeaiDw3Hdearh
Hn0bZG0TafW5LSiPhNRUP9eR+YR5gsRptTYy4RbFZGMsnROwHqsqkSKRi2o1QC4gTE1uIQfq2y4c
9a2qVcH1EOSrPmrVKzMgRNKx39vIeiBqSoX/pOtuvWTbDndq1BlLPGSiVYWP9bXiwxtznX73HrGi
ZwlJLIm/ja3eQAeHcatrfXDzx4Nb0NEelfbbH6cgWa3LsCuPToJ06hyq5T1tTDVBBdUnnFlmTtht
wpnLK5/587Mxo5MSRXDZGB59XiEp0dYo5/XtXUFFGsK00T1olNNdTdjn2qnjXdg51VKx4PH2DvBp
DMBPtom6sDzCgwwDjw6yXVudEM6bXmoTUraN1Nw+iyu85zPlycQe9+RBLVqYvV3wTQexBE4BZQGm
5aFvCYjgrmsPRu86KAtU2JgpzlVB9rsYMHK8eo9fbAr/qGn98x1nNfZauIq1f9nA9mJwdp1eb3XZ
XcoI/LeIW+fo2XOomXQOS8o+JFLFSNbEw/jvZ5MxsfK36jZqXBBGtvaZCBBvHqxCkG3Vo2gTAYH+
PCYWNAs1eK2proDQc5Z647ZPmqU9NujjvQHGWgzJiI+ploHXduiN6fCjT9RoiieH4uNE8eti2RTW
TdMtoUcom3cQT+OLO7/ytymj9ZQ0rD0SXVfKB2/ULXxRus28dMWmUJfCwygnCirgGxWEEceV5QEf
zjPNPbBf4BzpvRjXnTwKMbi8TQSSD/hv0cqRh/MLfuRe4ffbr4IY27H5Yzi0qtfzoSaryFLRgypp
dJNWUiRDZkMoVyWntBFf5iOT9ZUEGvxSRvl6rfhTd/PHMyWSdXW8cZdFHaEQWNgenKnpc0498Ox3
wdPYNNGCeVcCxeMZtWe2cfkslOeUfvj+atjx1bK+eH/vfH5+x/zeLESlOh7st5rSxdZ0pniluYnx
pEcGNcQEldk+t25nZEPUm4A/x8deR5Zew/p7PQdOJX61a5VuRBI7k/SIQihXFjg9d7xpFQwfbTvM
d/Nbm7otKZq3MXMKw0JPdMEhHIv4YAvkLxKFbGgkAbh0Ta4sU7jC14h4sO+l6MoEav1qhnX9NOgs
wBKvP3bSKLww4h0GoiGuwNO92yB4mXZBchtUY3d0ygw7H9VOH6tc2yvgjk21Kc+FEdWPtKjsxFUu
Saj79w7lkPms3yHF64ztxdJE9Zj08XQE8tJdjXiBXybj2qcEsc4nic62OvusOayg2Mk5r2g+XOoo
TC6I1ygbVJ2UzXw4NNFlfkPjSkiVadt48vDP5z/Ul/0EyF6KsXXO6+DAN/Odyl+7TgBcUNO8ozIU
wFLwW3kJXfd2mMLmIQvyej80wCgLxEtfwBYg4OIHn10oiFtbgW2Jp1/5aAZUoyIwS03/rKNuv8O2
lLawPFTi5gErleacNUN73eIpieIl5wOvHlFrKNPjSH31oqUUyYDuUnj1T6Xs/raTUHZ7WLdExAVd
LwFaY9dmYbutECQ7Gla6SXLBvQGJt5yXx6ElHqwUHBMN4EXkds15TExEhjQ1/tZhESLU5o17K5UA
uubBCgfchoK8WQyRilRVQ30jaV1v7e4BftJWaf2quUeQUD1mKaHa+7Hiw3nw0BEv2uGilAWlfKL/
WzUYbTINpTpmsafs+LLmFicA6zROBGPl4B/m2CLJq+jWp/AyH8Egg/3VdPYB/1JwIwTpvYCrYOVj
da7tStsy8p1NP7GCFeSNG8Ixe1M7nbMThpFdDzmaV0mvaI+ZPnxtUeT4Z4SlC8n72wim5QoNkiDp
g0tvdIDsSzYfwe98qOwBq4wswZE5Zy+ajFZ9c58H1ZhWXVwqR6IAYtlWre5aluNjhnvWstL16iXV
tF2PBchjCAFtSx0VjWhULoCk+iT3DAsNt2AJEAodE1iOKNhEmyR4pjmPMxaPRzWMaJWZ+IjVEEAA
M0YP8BilKZURfEOXFb31sMaNRL/4JgVPs4RSgrzpcGU0dPhC+hoNeLEWnZgDnf0a7REOKQUMSw+Q
2w6nrgbsBsa2rYe+G6SeYWvJWEszqXGVFrCdOeyYz5Xjo+Oi6BDkZrLWVCc694M67Qy4p1gP00Se
z1Vl+aUIE3B+GXz4jkZKsEJ9Q6PpxTE6oxLSJjH7bVZ8nllFrWiCndMrWyXQ4D5VqYSDCemYQxDT
IuSWL5oiOZSlNV5jRKTQnXLLPbI9EO7a9LHoVJTQo1Jf2yjJP+uIBuV1MdzkkStBywRncekYmxkR
jA7cCtka72JZ0nvBprvrI1yf19ldasfKnVWK9gi05FxJUZz5oTUquOOJdz0gO/XIADplNIdfM4eU
NfSTApqtYR8CU0GKJHPTo5KOWL70uXslAEZJL1L1rAdRDssS7bwy1s40kbVzHIM6AtQLB88tv8T3
c4RK/Ixn9Sk5T4U/rUUa60+ZjhKjFzsqDllNs2mGgN4HVM1xgzlkoAHDKZwjhqEggNIM6+QolIjB
Le6I5ZGhRD+kqZR6D1j7QgwCXHEsxuu4IebzB8feGnApbqNYIH3os7X2uUj2eNXn136hfw660Lvq
9Nh+nP8B+EP7kUzMu6IF51zpxWBgq4KKkB+lX3VqWAu705sbJ26osdbBupp864hIs7qib5YuLNe9
tHY0nLB27h4a5b5CrfISEfnt8zDrjolv3OmFUx34ODBg0EjqlhWoimU6W3fTGV0QjfZ3pXhJdQ+9
q8FX9nP8YyDW0Zggk0PBhhTjf7a0k8BAf8PZiF4HG2qr9UbzvXNYEZ0LB6fEKAcwNHXSi1vvkaAE
4bjUhrB8bguEFLxOpDeJ3En9WDsVKTCLuzJMJP4k6XrYXGArzb54iUNLP5o1fh8YMQbbrrdQ3czt
S0wsvc1rXMnmZyE1ENgMdrnpYLVtAlgvXwC05G2/cCcjQH1T/f5Sq7BaVAD8iBLn9Q3BvBilL729
7XI/2CtCE8iFjfEDinBBvDezcyqm8SZRkgxUxYBs86R+scETnwwgktvJNc8YZ6ZbB/zwFTAa7ZJb
5Ztfxu2bKehQmbX+OmW0LzFmL+5i9Bm3NtFIjaXWhjld3Kk5iGsV9+1vYlrmuW59GxRgbcIfHQC2
4NFjFLZy9JhXKvKlL9UbIlHFC5aC/lpMfb8TrZRe7rxsH+roYtpFmr20BirKsiGQR8YaNOYXmszj
OTU6rNaQo8EMxh0/B6Ak87pXHoQJmNIap0fwtfUxqjWA97KEUFTEzmxV7clFKQ03L5Nc0AZzaUMb
XIc9csYLLGcujtZvqbOp16pwnVMxItkAASl8LRPQq7l614hWv8/KNlxB9zO2rWxNia65Nli8zoYD
EjxNrTu2zWAB9THfz9l7olCrhEwWGwS8nQ6fKDb7GFoIhUzJzkqBYMACQAsrw2wacdzpUfF7H4/B
Sn3MfJCFSv7CPQcrbE24k+igwDsNjnXhmtFZM2VVS9xZU8KyqlfePhkoFJQhgWTmUGJNxIK6uNQt
tJLP5HH+IfaKR1dNzCPAAOJh2SfMaoyWI8AUuIj4l5Iq26nycLJG9GFpqPZxrgi4KJ5RbKyui6Fq
zsXEsmZNol8SrRPTDy6rL9UH5CPMkWJOManbLPWAug6aK7dS7/1+VUx1BTDg2fWt4k4r9PtccdW7
qI/PlqhZfTGNWIdtCJMhsd/UIfVvKyczz57nneBBPvupjIpLSFykH89xSVkgjk39tqXPf1UKwCQp
0CKYfKSdRYhbCYq8Ltq6MilFRwJWdqYc6uSu7Sv9pmkdsEf8qhcgdcjcO4bx2iY25coq+zJXCpGt
vNOCGu8NXJ5uvMrTN12YBoc0AXbdj0m9ab0xuDUEgvtDhzNRiYjaWkQDxswOUnOxDwdyPqSkxkfV
UY2xEPKbMzmh894/DlV5aFR1isqO4W7aqVEQmvewioXkt5oHU0iVmPKqixxWo+3eb7omiPemfFQ2
M1GnnuCt+Vg+ztydir2k8HNU6KWrVyF9XOxOxTpaMVuYJfKkCiueVkKBh6Q8FIoV3VAaPlV64X2v
FKHiibe62M+pmFH08bHGwa3ALOFWKaMLN1Z5xP1G7DsPX7zShFfktzhOOkn3SrULmsikVvdNUavX
zZQcDaLQYtEJPMlqS832lIGre59Yai8q1CFVnOUFyOnrkjqBjeJUmKK1Ho/b92M8wgDGYFW1KExs
faIWOLpAzMNYVxl6O4iU6HuPTdaAfQWUo0hWSq4Y96JwlGsfEy0XUdE5AXx/iBVSQTt9thRbNrZI
DOf80ckHb526MB2nAR0FTJeSdQgtLGwbtMZa17VBXFHci20MZfUwdJ5pDG7tMESFX6IIhc2sdjsb
4mO3CjK6+KygVA5srEDrpLZ2QaJWy3kJ8XOqDEkQFodarihap7L+RtkZiCe1Xq8E0xRZ7dYxam85
F+sHm6ZajxP1rnPt4dZu9G95MC5aqzaf6Ng62wgE9/q9EsLOEZSBc/DqKQOxAKYYDyBjO0Pew/Rh
ZEgvUWQxH0sDt5DMcrXdfFjTiUHGT1Z2RGg9VoG5qtT2UJhDuNcI00+CRXEAhLoqKvaDsMGIyghZ
KhwGOEhaxcihZ1RZsp/rX+4IegW10MN8pMlqmIO+8dKDpYqYorGfw5/5AVHbfVcU1fV8hHFcs5/I
ipChTxp2T0KlSNNzCrWqepOn3oAnfFXuylpTdlWl3xuqbHhK+F6f1cwux3uKvToFKFAiUCV7M2Wk
oPhMf/jOQmVtT2cC3pk8nB+AZxnYASIYZ4wYBruCPt88lZJ6PEX4f1+/T7Pe5cqWlb2/OL+jpaFv
0xu5no/8mORibHFUCCd6sqrIoNYNAbYbPUlRRW+yXQGxO3gDbQpRfh988wjMoTnRj50yEBj/ql7g
hQuRBOOOWIXkZqaZuwgaxz8neIsc7QLxSQC65/mU39XthvYUP718x/yCoWQqCKcp38zn5gfQEbcG
xFlUbosE8U/RuNsUMbyhFHQwESdbTnAzdazUUu8aT7DswPDbKxCnSNkc7EM63GZ6GjwXhMYhyiHu
dslUqChzA60bjdNc65YIMzFG1cFETxjGYPliugJxW0khAX2VLMMq8vbdELRPGftHW+KXEGbOeQb+
p1l/8CqaB0yl7sGtTMJIXW9WaCre2x2Cw8S8QAJRp8lRmwF5jTzzPvWsaVtaFZB5ytioVcqHqGu/
P6sRTdshyA9x0ttUnuiBi7MTz2RpF8uO/WT2j2GdllsHd5GrMu+H03v3VJLl52eiTM+qT5fKJCB8
PxUmmMxOJGurxijFtfxUqOJ6t9msRGQ23q1adKtGuOH1fH5+UBQtJAMlgi00D0GQkBaEqoUuxX3x
GMS5sqNRqb4q+dBtME8HZhgNyfP8DLuK9P3Z+znBykuh5krNqvrODKly1wR7a5hb4WeoyLtS16ot
LR4VrGO3UcasfZ5C15NQ6PGYiao76bbTLmOjVpdmXIJc8KYvegbDYl7QuwgMDNrd5HTJXVgA4ezt
fap5zr5vTf3Uyof5GSSe9GQVm/eDITJOyANhRBQCcRMzezY0ChczDliWczWvGuMvdtXnJ9PJmw3a
3N0KN0DaM5NmLin8FfTrdfVxtFz7yssb8xANjnJMi0qjtICJxJi0j1PU6zs9rFkhZFEpyEzqOzoo
+5xCvwcqcdtZdLeCOvBgEbxWnUMhHwoNfBrf3RnhDQtz8WQCeHfpnrzT9K3EupumxD/3VbvGDk87
9IRq5VqM7Aq1+kImgFWIS4IUox5wpTU24GH5YJBAH+ZDxEwZZYON5oXs1w5Z/MWPjHjtuiWodQE9
FNlZTIvlH1fpFh7aru13HR2eP07pLqaMcyKslhYEOxn2ATPXd31IRXAO/OZzfezgkYpwBWAc/MYg
DLV+ru/SsIiuuwTLVCpHKsJ+lrH3TMjyA27aV+8NuvmYhYtKrcpPlQWBudVcfTqath9RzKWnYSfs
OenY13sjT/prE6XsalV7TbzwTdCHZdPfogGWnAA63zpjop+Mzlj8KcClyxitp9tqwGktCF00VGQP
ai7wzs8yRx+hSYC6EfJhxLl6aaquxH4VEv2Tlj5JjBfa93BoxcWxJTvRdO/NTNUvU/H9KJctJUPt
hqOVf6NzhfKCbfvXmj9lCBNxSJRyk46afVZlCpfm5gE2gHev56W/jzOAhZknBSPLyNmAS6kWcdWL
lZdMUEg6IQ3Q1NBca4kCkcLKNQK9FE6a0Vrfjx3ilrVZmN1Ca2Pn1klJ+FLFa5cDNc3b+Rx6n/1O
pZSCLZg8l/sDMT3ikWqUg1lny+SWno2phNJsqP42Vtzvz/peeXNoUGzpBtVLSoLuc0AzWsswMCBw
6G78qDgUvZG/jKntsF+G033oTOjDjG23VoDKUofo1BsAr0AFSgF61UDvOXGt2ziNQWOC9cZEyYpM
TINKUNlttAY+iL5NV+CGBLzk4MqH+XB+mMIadfzJu0XUtj+6jdehK80zXDNRbir04eBl0FU5HahD
f1Q8G1DJrJ2hYIIR1xhpqyWY/tyr8UT590MT68opRBjt2NBtwkwStUgpf5cVA8LzwJkR/NaW7yuv
FeTHiVrbe8AFNYg9VoUmNodcDf6521ECConvtQUIMms/Q2hKjYBAI5szMPa7q/Gnm0/HXUa2Rpbh
tuPLWJKXKHau3RWMr0XuOJAIzUG9m1+wpFKeUTb27o9zgzXdGo7fUqnEyA2AkVjkg13d6CjTXYWR
5u1BQNSLOMdSEX85/Snw6DDHaf/AZtTcWilutvJ0hRsyLB8Y4QCr1zq76RMKvDuBRMBrY1IwGnXH
vyWGsoH7ZPYS9E/8Wtegh9hCgwgE1IAujCPFRRyy202Zt86+suQy78gCJe6v94pesppao/NiND6W
urDCLJqVToo1UtAPNLdNg9ZzjHH4UJIC+gYscL2MbzVbNoL0TEGGh8i+hgH7LY8fgqYRbzQYwXim
QQU6uLBWVkMRGuWc4liSoq1w+OovdDclh9AVb1P3jHiK/01oDrSVov7spWTdCZ1MaE7xdKdjWrwK
DNLZge7KhlnkHr3JEtsGJcY93dlhjziLssVMdACkbJWbyMPogVTMofkxJHd2R3YX1KPczbQ7utcI
fAa1+lzpgq523Ly5Ed6ZSOQEVwZC8eDpxFualI/YATjPauhREaMT/BA6jVhmnhvcUj0DJUHwerRR
0NtDuBZbuztlueIdlAhI4DgWxnF+RhiuH31Mgzbzsz/OhT+e82PT2lPMxAd3yHYdFaytGVnD9TjY
2NlMWnoJ6HADBvDir4iv0ygZUIGcEJfx40F7JekdroQy5Delbt1E8PGWYMq6Gz2iIa7bsFmYNO6e
erm/RV7EwUMakfgxcIObEsLxaMKId+pm2FPqQmDYJk7tAbcw/lXYQjCNmsL1z2rJ0EWdIX3v+5H1
9Eqo3H367b/+57+/Dv/bf8tv82Qky/wta9NbanRN/fsnU//0W/F+eveNQxMdSWjCjm2YhsAIxTB4
/evLOUT9+fdP2v8yEUiurA4elmE3yAIoyXCHgifWBdiMf9Et4+RSmv+nEPgDtaL+ajkYbbimXzyY
PcmJU2A+FZR9s0y7jMPQzh66KkCJyEzrrzQFlu1QJsug9YuTRQMaM6uWKkei2je5Mkkx7qZ+qUuo
m3VessEakKGoSPULXSZ4KPY0L3kuUFP1vTdgibdDGEW0hv16AniGzLYDf/6dQh4B3wOr/a9DBOr1
wwBE5/1V064hb86M5TTv0aGXCK0ZptWFSPaDtLua7+t//XBj6/lGf8X+BLQ4pYofD/9n85Zfv6Rv
9X/Lf/Xvd3140/L+/zz89s+8+u10v374+M4f/iF//vvlly/Nyw8HuNmGzXjXvlXj+a1uk+ZfI0C+
8//1xd/e5r/yMBZvv3+CfJw18q/5YZ59+v6SHDGW/acBJv/899fkN/3908ofi+bj29/QKvz9k279
w3F1x3VUTRWm7qrWp9/6N/mKMP5hcdpFlc9iMPLap98yhOED/pH2DwuLb9tVbVsz6OE5n36r81a+
JMSnf33L7+P8/f7/9bjnU/9p2NMStXVhapYc8TboKVf9cdhncR/buRPH0PHyu8ZO7nW/p7yBQGXX
9Xs9N7/96Tb8xTzT+HY/XdCyHZqawnB005Gv/2meOW7NMGclp4hRLw2BUDnEghWEovIqHbQDndud
FavHHAdG4AyI4ZUhBYzimtWBeKibDITtYeVMHpihX3808eMS8H4vbPBL/ASWalr6hyUA3iFkmKkH
wRWArRTTqcFYjNa8JlblSE3Ucb2tUee7jCJyhZyLV0arEgGUqxaKPXq9dyyMZ2jQF6XxdWxuxbOp
GTdCeIigqjeKhv63qtm7X39q3fyLG2oLwf10kYjQ7Q+fWlVMNeiTjk8NL5rqgXYVSsSez3aV9D3u
ZM5B9Cq9c/GtbYYviqoUGKx5x7YfzpXSPoc+ouBm7rzgDXpWbaNAxci8rsfq4qPYAUQ2vzE7iO0J
FjlddghCGigGykArUHNHs08+x1UMI8FPL34RbV2zO5CePUapdfn1F/2rkWobqqoL27YNoX0YqVo7
QpyyKqlUn9ICTVMZtxqYH6RvbWZaW3oq619fkTn1w1C1VWHRtNSFZbC4M/9+HKoQogvNZ4Ii0wKW
Tnj0q1HhRqGvVs75iMxb/PrrC378ikCxdKEZwrQwt+d/8gP9aW7gRQr2JRCkKHpjbsKUaemMVEBc
H6SqOrQ5zanOeV+hf1ig/7zzaeLj15RXNWEEGhr5lWp8mJHsCArGJSrXMkf/2ktS+qXNBKAvRrxq
QEyu09GKpBTTLYwSzVsr8zN0OWt69R7SKr++BT/dcz6MKSchv7FLYvzhV558SdEKyOs6X7cAH9l9
j5XH4E8vve+KC2owxX4Q3coAzxwuf31tltcff2+u7TKNmEdcWXfkjfrT7bftTslquocLq9bcR+DF
2XTVaRo17MGLADYaha/c8xuGNe0hMTyXtbCKv/kM2sfpzL83dUtjpGua8/MY6NLc8PRcAdeoy3FO
B9T8xlKCAXhfR97TaI3tXW2X1o1KP/tr4ReGepVgJ332IbJXSEOY0alo+uEpS2OBGRCO1dHfjJiP
Szgf0XEcPqSu8yHRpvvxPpWBUkChs6NFHasIPIN3pz0onEUgom+1bz7/+lfRtJ9/FnZLtii5UQnM
fH68nGdMYPIYoXhijAmKLEC5zcY/DGl6R02TgoDY2Wi2OACEYF1gE5nf/voTiL8YGGy8lipsvrUK
jffHT2B6bjYZPQ6aCfAGcM2xVC5SiFErmD5NY6n3qY5Ve5/oTyJQPpPqIOUF22eRDVRSRyBPyJUk
//QqI4EMSmjWR7pN5db9TEufrB4XO4QIMaXrKkhiIPKGQ4epLwop+SveGMqVqTX4ciTMu2wc3379
7f5ixvHlXMPS2feILD6scmOpGKqXIPvch1q+UgUbXW2SWhmYKF7lrYoTt4N9DxV8+z+f60w1S054
/tPsj3M9L3qgoNxWNc3uAQLeekidKSaISS096jpWMMmU/s12+dMmb+usLcISSKS4XPPjaocxS1Yh
rYBbnyJcrDLpR7uAB7GrAmbYSU8NHaOthZv3z2g9GlcOhqmLwqKdZFoS61uU/kILimiVo8S3wKc+
vaKViH2oTa90dCcAb9TelhOmoUhKQL3O0RH5mxv383i0TMtmGtrCUfGElTPmTwtVio1MmIX8ZBEy
5Njdos4LiFwxj6HyJXEPOvKtZm5tfz1Ofp71XJQlWSMAdS3X+nBRrxZpCRoWHYfuid+rKNVTZK7r
oDz8+jo/z3fDVU3d1uQjwdjHbTdIrJZuEOpolhUYK3SvazbeLF5ao9EjqahRM8pRdqvtXr2q2txa
mE6ZQjpkuP76k/z0jdHHhuRmOIwUIo6PH8Tsp7SAy47AYwlCwcRNpfBHe2FXUS4ZmGL9H1/OkAwG
SzMsk9hDRgd/+lVrSsdYng3ojzSJfpVZfnPFjD/qgWphZJf8zUT4iy/3w9U+rKrk9pnvix74W6ms
WmsyQOd08EhCqc9gffv1V9M+htZs5iA3bMcm0DAM1/2wyOhloqRxhWKtqEtgrOCLrlK7vfHc/p5i
F6jvrrvYOvNJL8FN9dgT1xYudmMePTSN+jfT5y++usOU5j/DZsX7uJxDh0d/yaZUp0PqbrLhc1ti
uFYk04pF2179zVf/aUPnq9skfLppWeDH7A83ujc9BbwPAjO+HoDhn3DcjNLQW/UYMG1y38ds0TLV
BShOdvuxwKCnGjTKvQHelWUeQEnyxSZLWmXluRit/vrT/RRx8uH4YZjV2Lc6qIf+OOYQLAp8G8L9
Vd0Gn4OqEDhslpeiiTZaCzSyDrTXX1/wp6VrvqAtCy0Oyaf5YSBoduCSHNK1qDvok1XEUmtWCQbR
KneDulG0GDUNVZwyw6UIDO7y15f/ObyS1xeGbboGwS4rzY9fGHtYXXNGzHZywrhlqmALD+qrwXun
vIBoT9cw57GEU3u0MEyBSGZPPKjRlrtSEXVZFl0bHiLq01dZodV/M1T+8t4QedqmYG0HZ/bjZ2sR
54MKbEtMWfKqgkR3OzI6aVuKlsM1ks2HzvP2Rlr+50uBIyPe9+va6od7QgUCCFLMdRuIvZs+LZ86
fIQ2U5ojwWoF/18zglXV0TR+CPFTONUMHjU6+v0AQEYcX0293ORumlzVcYTFjobpVJxoXytTi9ci
0MD5CuuVUNlfTBGAn7ytnryxVxZdH9b/+YrvsNozwjTLASLxYY8Du5rlYUDTjCrMEaI3EhApwhKi
AOInosuvx+JPgZccin+6mPjx5w6dAakTQ849Kyv3haoaSKRySbcqA2BuRrTsDbzGi8Z6+/WF/3LS
E1Crlss0IIL/8cJDpHhVXv9f5s5suXFjy6JfhBtIAInhpR8ADhJJTdSsF4RUkjDPUwJf34uq29cu
2V2OfusIh8LyUCRBIPPkOXuvzTMoZ9c8EN9B0sqYkXtoS0ZwHrqzKVUvv3/Nv723PZMtgGJTd+W3
e8w2K1PSdoPuO0/XPPa3i60QwMoFiFlc7znvHtNqeiuVNv/Dd/o3r+xxkwkaaqey79Q5+2VbdV27
aDpO8IghEIKbOSMQprHnfTyXEPcSspXRqq0tgbGqiCGK/f6D/105Q9a7FCayYra/7+s/cHSASEZH
pE2RXvdd92TluOK6ODE3o4PAX5VoE+eDqozEz4fyPKbC/IeF5as38kdz26F08XgHwpMW8EZH/77q
xSHQ/9MW4gtGaZGHMSIrbG/n2i5E2vTKC4v3PByesFPjREik/g+7zN/c6Z7jUTfqXx2V70cMPZ3m
2pE8Vlyg57KlbosiG1eZeEgnbfQHF5UboNrfX3jJ9/r9M7us8Jwu2Hzpx//6vceWSGSo86Jp6N2b
KB9XKi2OXYmS/Pcv9Hc3mEv/xMUlJo2/dG0E8/KkbfmCUx3ujr44CIzDTnDSg5uHQ7FmAkQsR+fg
9CYcM87+4fX/ppxB73Xq/CGPci392wdtkFtOepxzgxn5ADhVbMI439lJ0gThqF/8/sOySf96XU2+
RcujKUaDyhKG/v15imhOULDkgFMHhvmuYChBho0RbRt3IYFTNWj7fV2LHY3IzyRiiDtaQHntziFg
1GOMA7eahzBcq7gJk1VvEGKzKuMSepQVJ7LWpmMswu6lI7X6vUzNvl1h7BQfZiYE8pyYoNsSgkDL
pGQEdl9Bsqi3qgPeTnSh26ClX5bpPct0DdZRFxHC5rWR02+aiWAuRtAi60jMdbAa9sbMxKmcRnWX
63X5Mk/FDEIsQYgbeK09/IgmQGVpbIz7hgt/zXE/e2l0N//hRjKMVjFUuEe8HgXKynEmOUXNJ3nq
rB3tSY63cMyNOkjMbrp2plIdc+maN2PdI5snzgppXZFG484mcO9d1UA7fMZk0R5FbLiXbpx0Z8US
NU8OIebPYljsI1pfYXPY5OLDVWj6S8xW6r5z9OakDigVqc1Q1t2Ni2L1pRNLfytVNTzA/Uzu3I4Y
xjHr0Z/F4GHI+UEWhKXeATOaYsw6N/OWUEeoEBNvrO/Sl0WX06uJ6fOyWsr+ILzKuMRebS5M32K4
1Jhyuk/kMOYz8kV1boQdBpcqLOwHkCUEDiuL0aZvZEr7MKcTXqNw6i5eQZZGJMtcFXBZTSH1bre1
d5SVYAxqLpn+HmvdaSLqzNODDcJi9jVZE0GUEpe24CLpBsc3rLp/FoQXXnYLjhK84FEcMMdGXxKp
UVSrYvEcVJaLaz9ZnsYS0A0Jx8YmPOUcEDm312JS7FdjOhDA242KT15mJ8SARf7OD9cpYVQLRBHJ
iU5Dty9nj3wFRk06JrSMguYOB8G7sWxRRNE0nRPfNvQ2O7PCXnLNkuQzxfvxSbdUjxhtjBHTlJJT
O32rxQVMmFjlTUPGIeBaZq40XisZI2KLEOksaAptPwaK2fiIqLxoNXAaavnnkSn8QS34uDWj51Ca
qPYUbkF+F/lyC2hhP8QchP9wNNx3gVD0gTMt3sAQSycGl7wwX7H01TGJ4w22Q+RiPczMySF20Er7
T1MNFBuD287h2kD0Cl0D1pSDaA9WTW4s7Wc5zEpH2mxbbz3NJIiQZoj/egnL6dKgG6f5bdv0JRKq
hmIuS9PpZF0JoyMUDPeIGm5wjhkhMfW6cga62jraMM0HKduAD81qRJWOa4kqWHgCbnI2yYOq5TJT
FhoY+Fs9PlmyZZ8+ADYknEWUdXJRjZSZkOFae/YHW2/6NTYb5y7Slpk2vWjYbrq2fc/xGKCKZZVu
gkRvOVkqaVc3cMSha5WRnG9NPF2s26aefpphZr/BzEIKV5y11CMmZVEcJj5imkB0StEq449/McAq
PoVl2V5MZdG/dLqMU6zAFcGvlhnPnzyniNQrbdYf6DlXD73ZKO4rc4BaVsBoe4dboOV+RKbeszao
/hA1Tfkja9TyXiVpUgbuWA17feq021TKHEhjXnKDSG+45J8tP8bWFk9OV1S39bhgNrHC+qWsUvVA
HqkL682OeKS0qtdxJYrlgreMBxFettyPNrcWZ+2q5ZYEbxb5WT9gn2MtW95QledQA4Z2uqoxT6Wr
RsjodjBPUMIp1PXRz4Y4xqzSFu7ZUncRkEkSEeYgsU83akvw6KmRBljDHz2hv0AFm19KKWILF7CY
r5Q52EbgmaP7mWYe/pumt+HDQ5p7BDKiXtK2TPZLOjo0VEfLe6K5HV6JMIvv47nzDoogwgdpN851
bScGXIl28JTftFaEqTeyYXe3yVATB+gCpIW+yck+ratuT0qWcds7PawrC6RB6ndzn7/g9fKgPYQ9
EWLZvEeoKME09ybzHTO8mFt3uZc1hjKvGM2jVofxk2mnHikFzuziSecMv1pwspR+08chOIE2O0lI
dQ7Rm7nCWSc0Q38C2dYBwEk0qVZknKhj5AxzdSEyhEoIQfHZE+Yc1Q9FN0qkuTwdXQBns3ACgTWo
YNxUJkzmbKvZK+OEs2xCS38RkT1CsJb2+JIWQ3towYiMgfJCAub0CqwP3rocp6AN3/tZD3vjKTQb
HiScIt5lFALcJj5oMJ91zC3EWputukz1WV5HqEWQPOvGKzeheif4bLnXBTmkKRrK+6kT0w9W3P5l
aisSMyBpTCQ+9BMPUtqXCeTorNRSXzmzQJ85iU9lNc0F45PJXTVdA5p5qtW9rY/VO9tVw8q79NUV
EWL4UZlF3yROQvTsRKTETegV3WulLJ0hvUVl2htW9xwh4vyI4cg9oB2Xr4j9OQXORaN/8kU5le82
A8rMujIIKomSdHp31dQeT2vXexa2xm0ptfAzjNP+NW8H8dF5UIfxGiv1gTZQ3HaFGj+1oQc5TGha
F5P3HSYfTjHN57MnhiedrKNrldrLJdns6T0ayCFDEeKWbdDU9lGFPebqyeTRw4lRJEGt20aznlSs
3rtUyJlWLbSQlZ4Z0Y84r8mpCRmGhcCnSue44O8laxSmybIN654Qn4oJ7adgCLefzdxpiZDHbuzP
+IgIhyXM6a0huuBYz2EOAdaBFhlXJwGdqFq++czJ0+fCtKzXinTBh3JKRvS5E0kkfjRO+a1VZd6r
E5Xxm+gWYPdZuhhXWluajICXZL6u7FOkuo7hogkW9F7vrjaBsqw6MznEaJx/zEPr3YRDPdrbYjo9
UxO2mJ2wx+FupLhT8Lzy8DqB3Hs51fPwzHSzfErbJn2FG+PRcLQHmNOs43c92VLPVJz9LcOS8iZ3
ejh1ud3pBNUpw+JpXfTZ8vEBnKD/NJFeclOUF1YnSfjUnHneIRdKRgo+e/5opuqEpFd8J+3o5Z+5
1mV3hkYWkN8qU1cEiCSAWBPHdt96xqp3RmhrVKUx0Y0rc/AycNyDAzPJIHESCeQ8TfGhIrC7P6S1
GlTFe3Ic9gYvxIgN6AmpqRW6KRBsQUAjmrE8P1R6U6Herkw9tp5cXAoLat2oYU5v5wszljYWxkck
irDaJMqldiLnjRBrig84Ih0ns+QqzuqZNCeszmK9qIaQU6F33osjCnznVh/rD+E08ISadnvF1a5/
xBxuQGthW3stBwotnphRPOXOkAyrkW2P/CYaTzwXdEa9QGJJoSCmdCD1zjF7+iyVBjFokiLa1BiB
yJpqyu7ZXVrgVcDwp5TbuWsNH00LEgw8O1rrs8cOP5LZTRs0ijb/f10r67M3h/rVgZGaBsusRboP
lpEYhzkszcLnclcP7WCHd7NZtqw9nKvuMS3On9aE2c1XaO0SyIKRCwR+0NHatkxDGh82I2PQMdPD
Fz7XeIymPLrO8nT8DBOqC8T2qfducNiAVM6ddYzqKHXWoP16HOmRNRhnCnb2W2hNxTGUIVFN8TRV
z7VXjtUarWMNL8AiaAIfo7a06wlsSX1xcow0HK3M9iXuCm2PASw7ZqcCcA0OjPkOuXBGsdWJOh+f
W0d5dpB6g4zPMNJQ3qBTzh5HDAo0O5Rs73Hnqfe5cLMX3RW12IxSx3Ma1579WMYt4J0FhNN7yR6w
+B6+85T4XZJ9JyuGm+l1Lu2Sevb2TRpVx7KbrXeO02jSkK9x8qG1Ok4sw5F1HzpdeafpNduf19kE
4RlCPWa1yDEEdIwnR1Ejw51HExo3NT9vadHKQBnAJQIR2lSZRqEJrmkE+eCmONWgW1LP6uxc66ba
/KrdMT4Zgto2i1Ij5L4xIAwyvNSIhVVzdQvSwrq3s667xPYiiekZELrhkW+fqjk9Abj6YrpPk6K7
Z/P3Ps1EOLdmnbfPmS6dhyWcUdiR9UAcvFjGLPJNZ5ZH24jSHy4e90fKkiH3EVnp7uq084MDKnLx
2DZ6BMvPdNJbPIdoQkI1gM8eEqK+q6mX9zDF+7fC87pHFgdGc01LCe8v9B1v1VSOj0BBzBdAquYz
D6f5MdX6sGNQZeDmHEfvuvW65s4ZNMTa1VhQDwxd721JjMTqxD2APjcCIuIb/aQ9ownCFd3AL0I8
RJttwLYfJS8Dmg4ayC1boJ0UA0EefQj/E0HePtSn/iot0+yab8YxfVzXyd2IzX7AslN65JY1WnmH
xTGyVovKwSpSpxLBnbqA/TiMRZ/u4nbXCi79NblItocWddTeRb70j8bcTW9TOovHHGXpjW1hqVaD
mb5gNdWuiS5mNRiVnd8XJIIfSYytr8JIQ6c7elQ4gaGF+RGPRHkzxKnA8W4azfMoxZCvW2jTFNZ5
PfzQsCzKja7Ib2axiBmWtrQQHsnHse70KprSM9PNB8KJ81pT93qeqdvUmrUbTBkm3ThD3M5KYI0v
We+OkBAxXRiYh2je6IoYecvplOYXTejeW41MkzOLk/VlKSNYgwy5IVZCsMreeivTLlMgoWcl58bq
nj2wJS4HomTBdHTqiFrRMGaByIDorpeslBVKXLFCgi4vM6r3H5o+TziJNMqGCTBavvFUWX7i8M3f
Qc2jMx46oUe+HWomjPcmG1HKU5SsEU/bF52dFSR6zaXB+UkbtMua89iD2cVZi3c3c+xAaLH5pFDD
8gzS84cN0muwzYSKOkIVa3cGUzuCIADN6rKgiIxbHQOj1LZJBaX1FH+SxB96pScN7GU9v4lidJln
Is5z7ZxxZbevSpr6p6PLjBGQbIx0U9Vx+jbay/QxJO14ktRbYXGWO5hV0y0m8DA08tffd4u+tcZM
puyIFoWte4gW7b9othowUK2+ZJo/iXBTck/4FucTLWlvFd4KjLUcI5gIbvqQxJbfv/T3NtXPl5Y6
oy3DsP7SdoWSQD+05lBqD/O2a5ZqM9cccbDjnhWd5Z79/tW+d3l/flIGV6gYSAiiSfZrt/Gk5eHM
ThNOtdamg+N4DvW630fT8MSVpX4SxsroEvUBio+DFqRONL+czn//Nr519nkXXG7wLycFs2c69rdW
4ASXNrd7rI9NwVyxQSBHyYQkIdMo0iNL2StzBo39+xf9m89u0Q1kc2GaI7ni3151tpQT5zxx9EKM
iiO61gdTZiTbPrbG1UJsku8U+AOYfb9w3rNXNXwiXwvBuf3+jfz1K+d9nKasNqpW4XzvtBcGyek2
QnifILjyHMUOXNSKcnmauyvZQSz+/ct9azCfLjY6XR3xnO0RfYcO95fBwiABdcE75Q4rOpeDl3mM
FzM9J5i9+YdW9rf++c9XQhRnE7DHzPp7y9XVmMfhR+GTRPohk7DHIQFyDJTtWpXFjq1fbUxH/byn
/62dvv7ZK/+m1f72639dvo79R/Ndjv2LjPt/U3f/P9RsuzyV/zEF/EWzvWlfyx8ffxZtn/77n6Jt
718YBHimbIxiiIPZSP5HtK3JfwmciQa3P2WJexLF/Ue1LcW/dFdHaIRIhwGQ7XCL/Fu1bYl/IX7m
hIHuCsSogwjh/6Di/jbWlhZ2XRf2sI1UFQQu4/Vf78WsAX0Y1iVSQE6qZ6Op7DUWfVpe6AgOE6ed
Qy5bc0NDb7yt8NRM5YvJ7CUB0CM5xC/LfKnmejpUEF3+4TH563uTPByCCslAQsdVPC1af9K16IVW
911FB6QsKBwjGk0rGfbXTTzrN1VesBjORgNGyEy3Jd6agwck8qxsW7inNHE4uPTuqh9kBqPFFP8w
O/l6dP6YEnGp8BEhgDj5P05/OXx5f35zVSMTkPTZ4HuAsHyrM2WgL2N7GZauXM/PU6/Hl6npFeuM
xv4qqrHyI7SC6Xo/1iNosfa1zoGJflG9W4m10TbvqzChlyma5txsUhPlXBed0+EHCD/FA5mAdEIS
+L7bnFQ3R5vsnanidqu5JLOAOFnbaECpjmvvYP6HPuh5kbdJWIx8je/6Hy6C+HXbOF2E08ib4Zy0
WGFM99vY26w4iyFZJ0rw66X1iPy+aqWmpXokvcu5bNEi5rl195Vr4qZiL4rGPdenfDn/+jQFTFLE
8l57k4H/3chYHP/0IP57JfqzRlme1tJfviaEnzwmJ220p3ssgr9+TclwAva1kA3mUWoVUsXB25Iu
c4H8dbmoDPbc2qG/pLs9lxY8NCeBfE1xCtlAZhPslpn2f25Ul+mCy3HpYHQoRdh9SYD9bZwUb8x7
rnIKYqtN2vP2xPyTWn5tIkQ4eqfcG0ZD+5igGB8AaHc1hUoGnsxXaZfr6F7L6NDBtr38mYYmsHDX
nFqXoTfOo1PuPHVd8JXr2cTLfReX4xUc87ULknITmvBqvhy0XubFZ9BwToMRY/UVLWtCPLn6h0v5
62bCl21zDbmSzOYMnCbm6VL/6XG0lFUVxLTS0o7b91HP+yO4gn7dkcxYLTTtkCBdh6Uor9sW26lF
uNwV4ZWfehNOVzAeznKSRfBqeGm5DVvvCMu8JfjKe+H/tbfDPMOfdOI3hkbdBUcec02gEQkZE3Ea
lWvhs6yi1R9fx2RyiYDjl+svtt9XWp0NU9GyIESHE+K3hI5ku85PyWKSNFq44XflSOjY4sxmMGBT
AI4BpGSqjX7juk2yycpz/Qu1brc3I7Odq7YobpMFJCeKg/oyJujKyxXhhkrsiEOLDv9wfb2vyfIf
N+tJ0cJ01KAhS8wsCnb7m9ahcBMbmrNNrx/HwmpWzDra3rtUyrhpMuIpNEyGfjFLY1uRGBPiw15r
y2WY0RqJ+kNSWTqJvQCb5lq80KwNZDgWF7X80ToWNOCYtDrMyw7ZaMs6PXmZ8445w0CreTXW4o30
I9CWarZWYNE+49ODTAzMMwLkteMsw34RQvNjCXSupF3v6DMs/dprDzDFkL4uJ3hfTcNDiAMNbGM/
5MNdrBm+g3oPzos8uql7P6aMWTONYehin9FrdVeqTe/bXt9GdbMzIUsUdrxmWo6OURaXQ72W07xu
45SUrLg9OjqogditV0gGQXBheNBIx7a6Y1xMNzVtnmBeYNrZ5Fojhl+bmfuWg6Qm5uk2i6NHLQR4
nfixloPl8ATtoUjckxh764jbpUbQi1U/DHImfvFy0pcZ6U1hj6/VjHEdh//Cstuhsb4q4k80RNaD
oP/t0A7X2Sf2iyeu3RPcycMmGtTjl9OdxupIA/CCGSkC8xxJGFmP5U1ZXhgnvpzMrmAC9Ms1BEZn
VdDQhfww2vWa/j1Du56TpYbyDNO2ixFPzhz0oonkTD3a0oN7ncjd3HTtfIWR3wBAWP77h2SoyPXD
Ilgb1ZkzFsuT4dU7pxnilWI6v7MWbOpeZEXHLk6n9eDF9ZUzR+nWpDlyEGh8sF2CppcAxib4Vls5
1OE1OkAN9GbePYp4+Yxzl0kUeDQBrKGwjctOE/HV1w+s09ZWzVzlKIwCU4zhYSxCwLx2adlr/gCG
ugRQcplPS26FNaRWmfVhZY81DLCYDlJ9nqk5eq/D/JmmWPWSyI58q7yyHuC4qwBR2nTrnsIlysQ+
DFbZXergbRT677uu1QS5fLjPnXAnSNm9i/Xx2RpqdfllwS+kizzcZF6uxute64e7ZMzWht1Yj1lT
bxLGtQzjkJY1WtTda8Tc0fZytlZLZ69u4vh6Yb/3vF7etExlr8be8/tIVZfA362AToq3wmu0Zvl0
zz1S54KCLhGmVCRxi2vGm2Gujdu2J8kg5h66JynxVTlG9RI2xk01i/Qa1XsXRNro7apyEGurbz+/
fuuQK8if/wLVMrNTa7egUuFM2Jna7ucPQ7tszKiIWTuktfriFTRJnexyh+ZLlRC5WpRXgKOaQ2Mx
j2vK2Hv0wstcZR7t+j5cR96yq6TXX/UdmWRVSCiDpcp5Y3bGyI2tInQJ44SxydLdw88f0sbAYQZN
GgwgUYO+GfqLP350RogctYo7PKJ8OWMXbiMGIE9hp9tnKW8lSMrY2HFQCeEGxObGy60RIqsgGD2G
r6XzAQ0myedIVMJz3AgPibjRkp7JCml8KsluStDtV07R2HuZEa2M8O8gGmG8AvqvVDy+JQ2CwZ8g
CosHYNuaenaoa0vuALH6X7+V8QBNyJrV9WDKzRf33KWreEhHeYF0ob2B9LPvEjJWk4zArRT4xiaT
S7NCRW5AnEg/v7hYFDhV4DbyESngbT3rRBqSrfgEUgwPfzjLIKd/rfu6PnTbgpzc3Siyfkfi+HxG
lOiqZBBS+HKZjh2kkFUEWBH6z0+avN5PH6Lt3hJj6q5ik2pFyJLq0dDzXeNy44V1AYS4K3dflDOw
fc3WbreeMrpjpmGu7r1jHtWEAFrNnzDCyCi5vKEBm8grvV3SpzTwI3ftWKnYCYytNOGLH3TfMjDn
oXGO7HutVzt9FgXWHXiKOR3qJylTskntKaBfCXcRWXB8Gr7OL5vW7Gk6jkySF9Q/6/70K8wGSvfF
dY7enHyMA99eActNFCo6d2PrVv8P2HmgX7EVVZM/mMy3ViXhQQfV5n3QDm23ihyCFaDgI8dQcDD8
ySJALE1ij/iC8PWPQJ/ITixW0RI60lTqkGApqebWGo+GM1e71uoJ8liK8ailUXGIvPxxlPZwrLRh
OKJPmVeJxeRIGxlNjlbcnC+hLvcz0R7wmFAr0NKxYPmPajvHJ8PdUKb7RMPsySCcv/36/evv3LIc
QKajc6qG6DqfkmT19dHCLssPrfXYms34CnSsX7suIna+0ilqjYOsoWQAhFMbBsnNKnSFcWY21Js8
HcTewDMkzYXQ2dpcqFbZjDZFGnZoN+bpAKAGFLdN9MhX7QkSxndzgxBoXa0hfRsXjt222wXEaIN8
/UZTi0NopStPO9371+fUgYd+ZdtiW6sCp2v1wEscQvAIOF2hUtkKRFjrhr7+fUz6r08+ytoM8+7K
m3aGkM0myfMTq94FPT+T3Fkv405riupAXjkLLLopf2ri8i5smiUQJA0HEePwTQRtLCA0mWBYGt63
kVrNhimOmizd1bwuWNt9fL8Jj3Z8t7TVgS1tPKbL0m8L1yNmInVvatJm0dVNyCKbkhJ+MYctQ/fL
ttbrG+hS+84ehkNSwAQnue25GKG0jGvTGO/nsnZ3lnLbTe/KYlNVDTuxa+aXzuJIv9bqchP3863H
ceGCp7E6RuVHXwv7EXhGuTKUyq9bo65XS6F3t5qMk1WpondEUe3m6z8vWiPZRfap+qCtPoglOTSN
0dwmmXip5mSER0KbcyiiDV5wueJ4U20Gt7rRKUnR9KQf7kIK0ECuRLqoKzQQ5IdyRGZXIUWv+4HU
+d0kkOzOlBMEN8sKomaQu24eL5kSkYQjavfCybPqwDjDQ8MClzRuNtHkPCdpDzLAoOOHsu66pJux
X2pdICEisNNsj4ySxh0lCqqdjlDdfswOulcLXzKujMnh8VWGezmhLw/c0XqxVBqdT4bLayaUiHAq
ks3oXpnT4AWVw1FLlR68+iK50D1K0xw5DMke93M/XnRjdQMYjYdl6hYWC3OjQr1aAZZ9SEUkyTbR
ef2E2Q6Gs1s7NR9M7vo9125cQGkq+I1p3u8ba052eMX8dOOMtb4lD/bCTPtq7UqBkmcZ3zz+nCga
1x5t9yHCNbAUWrEmUHfTNyOoPwRboQbQVVt7OmdCNHUjsetOuk56Na+Xer6yXQpmwi9XwNLtM2uw
NoPTl2edzPxsAoetOrlDGg0jAbnJ5RAdSaEON4anUcSWjEFLQ9vXpqu2VXWl57rvIoxhjF0AK25k
R73Xrs3hVmHk5d761FId9W++Q596oJncBYySOClk+spbsKGFGaw2fZ5fSIhLj2ax1TpGHxXQSs/Z
GTikA4Y1jCBiKLNLtwHvXe/7rN70BjwsOznVbPrWi5HKxVN5xVGE3bA1mHvvm0Qf14lE8JBbq5JQ
EGRk4a1daqDyF7GJ6qpf2d7wwjwRg2KRfwxYgi3ycy4hEAZgbssNknVGseUKl7cMkp6EOpW/L169
QoUHUdtc7uKIkGWm3yQcjKxhvVJnULIO5LAFHXI335m5291Y2X6YTndiAC8pvWeHvQXyWg0UBe8I
PoDqMc2J2B4hJgZZTBmTIZib2pfWxFSJtjdlP3zmZM0qOWn+mGDeWPL5w5szEkknPSjQF8sCXDSw
4XaPafVi0N0bvPDayjDD+ixPi4so80hEEPcOYW6rqZIh0RPpVUqTfZ0Y9ifsZ/cru4nXpVqbxXNp
Gr3PDv+UzJrFdyIH5grLznS1cGOFKicMZAFI3U+ns+l4mPPpust+THZ7mXh5cTVnbxo0/i11nbot
Sv1Fvx+47wk+UDkwmDIovY6ELDggU90shwsAv6B4GkKOnY5xfGlfDYg6D+5cg/9JlzeoQGed3YRr
gc9/ZSdAipUo13NNjCciBMPO+iCvZbZBj6HWMcImMXNAy5jEQMk61e/QSvhI5xPo4KBEpgCVttSJ
XXMvOgHcxBubDRGAlzS7YYfSMBxGbmfEQh1no3mdE1O4Dst5H0W9Ojgs9TqpVgZxMXTd5480ybZG
JNW51VuIn+uCTcRr952JZLWhmEzRp5H+494nhXU9q3rZjIOpr8rK+0gZUg/zaZaIiGtb3jlGbgIU
NF6iSge3Bb9tFaYspxGz26HrkHMJd1cTMZmNo4MKewJsbUf2KuKImS/1HRnhQRHiNKrNzj2A0hk5
46ZEokn0qHa7K4px2BZ1el9qoXeLANK3U707alk0BbPdk49UvE1LafkkBZ9o+rTt1Ez8qJcN56cz
UarBQp90hy8/5SHJtICmsLaZ3BjN3sIt7LEc+aY4JTGzedtQntMxWfZ202DEqNVZO7L+x4NOJpVH
tlBU5kGJaMSTTbHPOzOi5TJhkBvKz4TewqrWZbXvFbHpmXuotHxhNzD3yBzCm7K2byiqdAN0Lz6c
G8LSGYTkj0vl3KQkq/imkkgGnLbcYgBpYFmWqyW1yosupxFbdHnD3JHD1CIXjFguzcBeHOKx+UE6
FVsjByruyZkALYAEZdjWvqMqAiOcIbuAbzKtKYPMigQHt0CIl6M/PYt7AmshD7AgNOcZAVCrpS4s
ZC6XMi0s1Ejluy7kMZoriR6MEts2GXC70MDXNO3yQAqKOx0qldkAGjX1LugR4S1kFyN1qg5kWbJE
lFm6ctPifDz1I0I7biHGoxitYv4k25l8VTYXIg31M3LA9tmYWefzxHcm21mc4RYmrkfiem6jcocb
5ZmmQIWUHCG1yraQDIdNH2nnBEAXQSO9c+a0RTBZy7Aul+KsRk1yZNi5rofHzI6iAMFEt3EXeeOG
lMk4iWa0FaVcuUbI+VYmHJUbBEZov4JsigaC2Tqy206NCEQUdVAixAuKrqDxDe9pbQACyCvWUlLU
xgBJ8rrUJlw6rkJlkuTbuOCIzvF51bpzGwx6y3cwJ08tsptxrN+YrvLcauCDRtEEZgxKq6ZCh9JV
nGtmd+560/OIJSSSH3NSNIEksjhFwObm51VrVUFo3yIt4wiDLSgQozi3zGJe1ba7AQdhnA/yMTcI
Q5AV6NPM7bapTv1KLDYZXsnouzPRC3ZqbQ0aC0ennm8iFCq+mxGNUNgsCUaZSlCfrGUTqJchvYis
RgVxFva+O9Filw1bEeOvdZTCFesr0wyijr0b2P85kaigsyqLfczSO25s1HgC9hcUSjewZwwYRijP
BV1AzMR0IBk3JG4T7tIRfIeM8/tJOJu2Y0Tq5ma9RbCQYQ6ohhWWQKFP9UXbbQ0hus1UcNVVATDN
6ro9rSH7grZwO7KQJoYB6TejG2zp9a5HU7B2ENvMHht8XXLthpZBvMsRDZDYCidMsnJ1dM2TYR8W
K51Wujn061ZQGWWDMa8lZe0keCrc2gX210rW06pmgxvHVX66K1ExqLVrjS9GMe4tAxUr5MlNVWq8
A8mYM2+si9hCBg9OIHDt234W1sZy9YEHjrCuMA4M0mZieVrQaJpbBoYIEyx9W5Ajmz7aMn7TNWdY
JUl/V8wO4pnmIS4HrMJjWa85JK2IAyenenHEGUnRGpoPtobwwmJ/2Lggcd2eaCqrHNkxJYje/2bq
vJbjRrIt+kWIgE0ArzDlq0gWvV4QpCTCJLwHvv4uaGJi7sNw1N3qplhVyDxm77UzS/3WGX0FTQun
oRNbWacy5iax6rkfox3FKTEMwlWusqd3WKmDvDIHy1ajSG8nbPZWujkOiAQ2OR04/GN6rZlsCB2k
dgf8IegR+3lFSQpTpr8S/2l7eb0qlG52eS1Uw18GJCSagiS4sW3lhLG0YfqEaHlahnOHzNEXca7z
A2I1iAzu1CKFKJF1aPOlpu4wk5xGZXw13Kw/JZuczVq1cNI6Cf2OVrcZPepZgZPMVg5dSi0vp5I3
OBtPcAUhplFWX1Bq3zoV4SHumpFlDt+d7TERuvMaFmp8o9JnHGhytE94MZGgpn7BwYfWfML4cKgN
BjiI62rmuh3foRe0skkA7fMTDfGjWjNdiZnpMomxnrplfkgcecLLNdDsIEGl3lwiZZ/rib3xxK4i
Gs6bEZ0jTXZ7J607z0K67Qk2UyQGryYI2SSknX3BdLQyT+Mu4aPUNMqeZVobNDZTEvq97qQYFc1F
m9UcP7E4lbkgCEPGpt9hRDlrRG6eLTuaKcw5ANsJoONqknc19EglsyHQIptWDIpemAE5DKTaursc
9YLaZvnJ7BswK3NC8uVwZPNNJHJZ7VMl0a/4OPwRRMqp7eog1prPfm6Xk9YrkE5FwUOvFhhctBNt
5PJmtCYB77Vm+BbtJc4OMpzHWEEolaQHaVXJzuy24Gc7tOEI3/RSHisXuTwRsWQKoZqboVSus4Xs
p/+JxUygiUhuJBMEgzV9K1Z7ozkI1Dqk7L25DpcfMdZfnaoNYesYNwoND0nczu2vyWB+dA3iSAkd
bt6JKbK8tQuzxP49L/wtA3KqI5ajA4l1WDipRfUyNNZvqrG7pPfkYh9z8TfqDgmbgc+aD3hnmKET
j28dfjcPNOqlKZqeSoEfspnLF1Y8mmd3tiempfGJQtG4lO3PbJG212r0x1b2dyiy+wLzk+QDEZW3
OtqwnTljZTdjkzl6Y81sUvyuJ/O7GzXWljEMBI38DVUt78tve+Z5Ik/sXSsW4VMyvPQdbYu1HPUl
13y6+CXQBdhr6jLkEvyY0tX+4AJinqi9MALjc8c5PhZNGOPB97EYFWEi+EMCAwqmjkuob0SwLANO
Fnx0AUOTRqqvfTUz3ydrcFenDybRE2V9igjI9UbCkDzs5C8o/h+Ughg6YqrtqW293oVakTkjkZWN
+pzL8i23SQkhc+TWQur2WyddKf1oKwbCjz3V7ExSR3t8Gf2bnRaMf4txu/xMzpXxOSJc7WrpyiHR
wFcam8UN6jw7FM0gOUYh/gCP2mnqkpgWT/txU6FtA5cVsRqM3W4nWah1LaRJglrZD5v2wPQ75ugg
YqJHmu5hpvim1pl3LSrtKQuR0ZsP9m90z0xaRG8eE8bywUL8FzZu1Y9b6lJlAyk62W2gij1mEzu4
ktsF4GvEaZ9TmufuHN3Sovrbr9FRzN1VQUBCMtdbz/ycP0/d4hOZBPmRkcNRHcE0sUhTKirwUIkO
JIYD7Kkmgi9IHhe1Gq55PFj7hn+3X/QdP21BuJAWIE77NUUKUcBQnNUO8ibmjb+TyjhBlV8R7SnF
+fxR0596TieYYrCnD6POLA4gCcbATQsIJ+l8bZmF+7GgKa8MgLKLvpyLLlLetwg22+iowWAsnCwx
vZvTeHZtcMgKnJ1dIsfuqTH6+wKAYadoqD0zC1dXzwr20o2v3OXxoaucXY/43e6/+y59FcRP39WS
/iqO5VvTTRjh0c47mfpAFhR2nbHlkux4TfJkxr2+gDTF8MzQTBvekob2NRqXB6bZ6X5NvsyWeSqS
P0mIcouCFaxUSUiqHk1pwMKYDxnytwsyo6CwitAZQ5H207cKGdRgBAL/wxVB2SbPkc6D09UZQkG1
cp5tO//TOWgJmnz9yPLoLOTqMLE9O9VJZ6zoqb19mfXsY14MxsHtM+HdRNZhqK/SBur6ir2rGyjD
zSW6d/ownjFz3CudBQAa4xLusEe80eIv2NNOyQwUk2hMv+0MRgRVBSShrhYK9YlOUA4n1CO4hEDB
8QPCpualP7miYOpHOvNoqycxvNoVSA9Nrng8BZLYPnaZLDgUSyPp5tgzkXSiUAT0uXMGVBesjIOG
4xdL09e2Z4zMDyOu0wNCP3zccbdbTeUdaMeGZYPggIUmQLfz0ydudSgW5VUv7Vs+jPGZpTuBXyUt
QpkbD61yNYbh1AzqLoaj1tT42brWDuvI2ZUF4kB2fh5aYjMo7PglGiK088lWMUc/MWOZSeeeH/vJ
a4nVe7GoVFXtqRitj8okBZmGYvY73KoKyjAKACCfhPuQYGft8GugtHmKKpfACI1DiDf3vlQMn6lj
P4VN7c+f2PVJn+GFuFfSyBF3RR9mx9xSXDUSMj3RYPyBL0zwWHlwiKsigmEixEWbdnrvvEu1/503
7Zt0auQEXbeHzQU729G7/ZTWj2WeBXPaF0EaYQ8pRqoT3DZnkn5fRNTdqUn9aN7yQ1QS+eCs57ux
JiGV/smQItnpENcyCwMignk9LLOypBzBmeRCMPV1wx4DgrPZeZpDFVZuTgpLb1ps7xATDdKYHuK6
ZDqGAUDqOBpWh5lMyaE7r5m8wA+7VSWRMSpsndkeDW+e6yZg2etJRqsexgZcvp45RaMf2yORJWoT
LO57kthPNjigQ8VIgrEEuGh9qigyMwFGfSIOTdOfEUDEp0JhU2nm8YtLMxZYlkAzsLSha7LkA6yl
+2lFlg/OOOyjScvzi39N7eyAHzPHA6iOV43BnpIwxpUdk8aJdI7HuuzIx4zu2L15kRpSU2qJSoZx
taul67uyK7qNpz08a11i+7Qj906xfwm9/+FosH0OydwfGWkhzsWiwVzZt/pShhnZrTZ75ZnE81Rn
lKS+LLa2TxRGAQCQ5A719Ge+jhcrb6KHiYDzbHEvDEJLrqo1CiquKxMndBStp/Rbr3NtX1vVD1ET
MBPJagibOX4aOBLRqgK9snPT6/utdRHqMXGoXtmIeojZyE+VKedmcSLL+ZBb6U9scAurKSO4CH/0
hK+a1EPDn5NebDZAQMAzD39TEIZprPVA18EuJXqc9Oh7bNmX2dXImSGQBOTxuuzjbvqVqWU4TGz7
CJntSaKX527Ji1DwcTjhszlVq6mfMjONYCsTxr0IYiBjipSFRJREJ+lk4EFT87dIRASFq6xaqkCM
3bGBSe4v/W8UcIRt2a7F2Hd4TXgyLI0qz9YX/aob+SUJKmlBzBqqt6RoHpuuIPVWU819xuAybLLZ
DQZjRL2iir2cU1aEuGUtohVuMRHv1MaflqHATQZcJrP9woyL1L/2hYrf5KIWI++GaH1hoqeqkXWy
YJr5j5UEwajug7Tmbg/k3qaXJITbRXKV/FRsljrdZWRg4Fpue/O5xPVnwzz+9//z2lDFYKPGyvqu
NDmdGF5or2d9pIxFf7JgGO/dMn/GivokZWFTMrEdZcsSTg7wSs3tld16XhnJO4XDUqwiFHTJWKUP
yHJaFzy4iCFq9VEqT11BgGdenodpPBUmtin8nbQs+JxWIK1Vs35ZFXaTGP+FXD2WOF5cmMWH7NgD
S/1GR9+M7jWnedQEZre64w5U5jASyA9S7r1gaLV0xxY78tzEQQlVm3wiCwoV8y8td9BpTPAZhVTK
UyM+MkxL6AZRefTDaj3Mcb7Ht7xfIGXvyOVgaCaek4KBkLDrKtx0fG5fdgd14CZfkIN0jvLSR1Ee
kg04houzgfPpZwMMJ3/rvGGURjxgGrNVxObX8ds/tN6pQk0q635wRiWsK0QQWToFDvveY/tSy6S+
6rV7lHnbBljEc49PE4fJ15iXjw6+SL8cJ5qtll5eCp42Rpiha/GkyC5BrVHOgmSo5mrkmnKZnA/c
kfFFly2zjygmJ6wZHvIJHYcr/hRdaZ/stvuK3WeSOzMPWSlJN61Qr5ZavK0tn0syjyf0Gcl4IxD7
CS8Rt4s6qB+ZXrwpln7I67rauz0b3/oRGDAz8mpasYBWf2QJulq8dwqSlJ7KAyDaSa/Xsyqt7DLQ
pyfDd2zFFHIRArg04VddlP6BppK5LW4yAQWT1/LM/XPJS9HjbuSsTrvWtxbzp02chLihFWduBubK
rX3FSkc8G9Zhbqo8jAeAMCpuTVsU686eFe3gthF+3Kk9muXMKhMFgGERJrwoX5tZAmAw9ZQsrPhp
dvepw3Gv9JV6km06npI2jkJjnsOhB09vu6di0DDq6AgjzO5dlMyOV5JBlbW/IYLb1UVl7PDKGQHo
XwjaSSmw3jIR1hyaXtUkmo1Mw/JJQ6LjaaIUniEmnC2VsmsV2g6ZG0loJu61BwqJ2zpeg7TAsQuh
0xtKJT2WJDOxYjz3i300LNqrWk/moMoq8OrKD7kYj2SJ74GEyZ3adIdsZc9WEQw4kOkdMj4zvB4/
DP4zqzmyr/fXaZ15ER0UcVW869tzvVmm59HB4a8/4QLjHiCzcZdXlhHIxtGvXSdvMiddkv8NVnaY
yLyhr6UMMFTGvSLias+oaTtiGP1llhdilmf47mUUdK9LJl4WN/9eQI3jpLCu2J/NAJkTailmxP64
TWUVnF4M9/H8Ov0xsZZXFbNFy2pOxilzcQd4rBN2JMp7eaZ8lxpJdHUi2MTS0iWNS1WwOB3zqNMs
UxQRuQ0xJZqfki2UwGj0PckeX8AcHlzGToxoYqa1OrvnobpX5nDFgJsGhtogPsmZnAr1e56zx6VS
1GCi40NYTDuo4mlNMoixkTpcSZqmOHHbm6qoZzUbTnZisr5ydVIxreiGUookzJgkTkHZJdaPgTe6
SlT8dR/21sti4mmIKiawjpBNMaYBoo02gCqXBH0n3/p+vTV5QwghMyl9al+V9QRe7Y1jovOcVg97
VoinskslZdJghrPKYZUOjj+1V9N0idBjbdtlLdfYcu21+jMF5k+8Tx2y8HtZx6w8mU17Bpvngsq2
/xD7jB5Oo9AtmJVDfLVVH4FIhzJseBfExVyLhvs3S53ErzDAEjKCviY2xmOpMhZPMYd4iXD3SCuR
Fyvm3bIuUMhibyF/CUXKQEJkcVBlzZmEbOtA/+vj0MRrTIpyOAmkPeoCWIQtSeOZafVoqfnBad0v
ijNoIaKGneYWiI0oury44R7QVrXeYbVkrafsFFMVQVsuqzeY+t9cpMqBRCbVa91P3KAMtrfJKcrv
MjTpngZEeSU6GC6jko10MXBP2cojKIS9wCiM4s+lbuQeQ0JwMhgjMW4kcc9s3+OY3Dp1i/IinoRE
WcH4BB1Mai2ESsromMZTQBhASn9BfVa4fYLW0joYycHJkSoWjfK7SmzyyHVwM5l1ZriDu0bhRmtQ
1Xs4SR80xp6wzVx/qKx6lzEcOKdO+sabDxSA2BTg0eZ9sgTsilmFeqqZvoX0gfYjiDDoIyrE/arN
eYJxWpC2loGcnhuX9TmJvJlZnIvpag3IAcT6t0i1K+fxEjSIM3kGfsnOfu9JII6c2DgmA70lccph
3DUNVXtBBZg8O2ZcB05d/nYK6zGtTTMYO5ZOzYIQSRq3Rsmexn6td+6UsnYkym6L05Z7RjyFqvxA
eBGPTGS1xt4XrEtzhUK6ZyKsEfnpAQLpIuvmqHB8CsmuGSaB1yd94YEmafdLiZ16Rg+lRyMPvK1f
MmvKgl4Qv5n3L1rhfK1D/pcVDK5lpRxQkOQBKu4TfZQJ5AdeLoFXf5pWvNgY9T3b4API0nOfJF+u
iRQhHVQ2+bnTcwzFwyETRuhojOVgeD4wBh8Xq9m3QFA8F2oJXc3ch38HQ9/ZJbGPPagZ1imD6Q8O
dA6dKSK7H4YRLlgXX7olFBceV7NpeNsYqWEMDpGfc4eOkU9ceMbnvnsV8dSGdsLp3bBdVyYi3XQN
tdVWnJrOd2vMl2RrV10U1CEG30OltiSx5D9pY9iYxvrd2p+JiLolNZJpJC5/yqHas8/8pDBDojRN
wbhFhcQl+TuieZqz7DveZgVcRzneapW8qrZh8+KS1EbfiuyHvY9ci9AlL4LJf/0uGTOqkVnurJbx
eBwP4WC4iw+OD42CXhUHc3yP2o1OKUXlyWriDnLLQ25U5zmlLC1YIPW2SjB3DLqhGMgGEtO9Uu0B
Tl27wAtuPheXdRSe0tkz3P6i4J3oFOaeikHhM4q3hiU5K7IPmfzoPfb6aeJKH5PvpVsrX9qYKww7
+s2DaO2j1GVAmLdQYlC6eMoifxpgQCQ7Axwwx4fKUQJkt2clV4vdbA13rgwOOmI3s87UAlEbvxc7
QdXi8ECPKNBnc0btcVTGbfc8rK9Fn+DJbXCoWUnysZgmkchtT1WmhWzpn3o9+TskynnFw4ISxf4p
bc9q+SAMQE38HPI02n/a+ZnLIWDt63rmNkRWy99m+dS+FeZfxEyv8M4uAtIxC0jITbYTA9YIJzdB
R5sNv5bepVSdIb6aDcB1gb84GCfJRgOiT+IaMsgMgaZWnhlBAWV3eGha68tNKDWxIx2yRSSYTNNr
sQ3E+zLTdlNPNkJvzz9yTFDFRfIDdLQ47OyVP7A1ty6NkuNVbgNVUf3siKfdkzNOeVG7YTYjWauE
+JYsj3a4Rd/XBp3AzJRLKVDAtjO077HUvoa5xx5c37XWbo9b5lTIGKhmCpa8Ec2w01A+BQrPZxex
foG+8TaMrNGwlnThHYnzR6lFrpdbttw1M9o9e2bsuqjmiVl8eksz5a7PBHtt4UmrO0Tv//bhnbI8
a2QY5ENhe1pGfpo6tH/Z/r/xquVBj/7GFxTQ/DOgSJaKH5dsY83357facB/cTLsltrR3JZAUxA7W
sTI0naUgH0ADE+1+FTS0rHjrgGOXsHiWXNStOsVMxTpA5WBbx+Soy+ytlHwiEhcuJL5yMkOpTPYd
fx6KQ7gVi/hwSQjyATxSe6ovZVv9AcDEmiJ2nlqdNn1wp7ftqPWWq2PIbRkBtGNlt2PY/Tt8qyTU
nP5RhXvhVHed2MdgKMpPpRqQDI/Dn7Wl6QL3Vu0bjppr1VTndbXxByrmHNTGwMW66iD7iecZB4zQ
8Y+I22+mhXcgWaTQbtri1lgjTylIqWuuqpFto2HCxxZLzCx8s9CekSXJHo9zX5nflvYyVYKb2+6e
2GgNADKme+rsLVPEFwiLu4ieHCk27Z3EyhtN5attz496Z4G06CO/bdPzNKC4xo/No6LmQW6voVQg
SZfPDjReps4rfc/C0x8154wU2f1shKbNT9AQ3xw2zQVe8Sa2xDkru/7QxvIMKfOo1oZ+0OsGMCiU
xaBzoZu4eukjJXhUF6Q1rJ9PKq/9WoiTKuZ455bktc8aM1+jaV671vhGBcbRmrjc/W3J/rVgawQ0
EuAu51qaFQGrIEanCkCCuasUv0iby4harh/T4ai407YiYgXTak+zJIXaLZJsr9KHaFk67GPKfx9U
3j0pZ+YWET1EJezHEu29aepZAKOWrsJtXhnAMzNdeaxHAdeFHEpjBmVjNdoLTgGqDFhMrczuWLLu
KZ8i6veWKeL6EulGONZEtugz0xNcSteJHbI3RtQXa8WooZHxR7MmYjfN6y2ts7dKhuxH8yN+nv3K
1u3cOvpJ1Ri5CXwK1CpcrsJpSK7MgkVZCy+bNZIocz31u2GtA93OWxzmyGMBITzUyPp3iMY5/pRT
BxmblczyovO+qPaMmHdugCHGZXzb9NCVjfKV9JSH1VEoYrgHRzqoJXmlnxsOnWkMniZZB+k0lG45
fGvGKvaTI0sfsN6N+IcccUiYq+iul1j18UX+auIh9TOlZOwtKwscDHKATBuODnOmE2xlIsZJC17Y
3TcuybVZ8i0M5C311li1ev/YazRdDutJL1r1Mig6tlZ9fbGN+VO35+kw4HMb434ha635ICr7JnI3
DtcBaEuyo9gDdXStzZHAYSXDSJgRZ7PkkhBhUM+J0v6qN2U/Gl9/SGJSq62u3lXZ4CfOEOTuEupr
sZzW8s00ymk3ZrzQWA0eRSvGvbTHLjDKPx3uHuxLxavlrM/d1CAAdPjGq9oCWdCZCQ32cVymAx30
S2/qz+RkQ8uVFDpV37/3i7uf0/YhhRu150oIo0l7S6zxfWzANlDabRH19bER7JfGkTzIxH6z9eIn
MddPZuSg5mR/ywmgdqLM56QodliIIt/hA+kpRMT6Dcp3C8hcRNHmqxOFbNOeonZ4t2xrvKKKcP21
Z+7h2CQTmtWhKlYj1F1zQhnVkVTXpfcR7TD/fCHlQKVOxSPqUEJ4izkEgpPeq6kOKMnmdyopDGNc
ZHXMbTqqiLfBiCX7cl6QSWo/LN44plIiaTrzfdZaTxFER9hyumspw07GRWBeDfcwuTelZcclBtx3
6jc5AE9CmiAAJ6aMI3zydmkXX2FlGEYV1us2V94F7qadaVffbrLxSJzsmjjNsakM80JewHqwZlb/
q7mF0AGJ6xy38O2G3G3LvE4RMvueJE+YC8IHr0+lIfgA1VSxdgbvu6NVHSwesLEyU+akQmOShTUQ
SApQXrnWhxIhQaxMbJ/QmPjIYH4bvXPLBj7SBEAyZTwzWkw8JJYI0ZCeBnZDoVx1oFbz7dbGVUiy
zEBuR+1MVO8TEggD1tG8duQDivGR7U3qRczuSDpyd+SI6WBiCmavZPLiYd2VSv1tFIBP8h9hm9JX
Oy3x2wiwm1unSpjZycBcn9JpK58L2JJ8OthkDFl6cmqXPVi+MPc1f2NjUa5FN18X+vcDev1XFjcs
luyw7yXixPwRRMct6S2qQNWvi/mGOSV/kmv6tJSZeTLq7HlUbrM73zeQGh1Qek7kUgRLGe3pGexj
XaUfE+KW4wxxo2jldZErH9M2UXfoLewzzLNov8CB86pN0qMY71JPyj3l5r4u+xCD4WVhpwwJz5e1
dcsRNoYWBLpRSJdzlZmM9Wala7LPc85rNwXvEsN0irL5IUXayWFUf4PQIduQx1GsQRshrLRIywQ/
OgYmNkUPjDcPelrci8RiF5xhZUvsX1luHExZLAyCkHstznqdJ2P0h3n+tut9JJzxTIg6odbEjfDZ
v5tpnD4xCeL5c47lfEnFsCcXvN3Biu945UmxTbvQAQqkm44fD87FmBFX5U51HAEpbUvLMEnG4eIU
3V7Jimxv42RDaAq4pEv5hZbHzzF6cuCBgQq4zGHUz/A9KU4LucvroLDqE4FTJs0FWL+vDYkRKO0/
w/ZDHWnlnohlXgf1jL6nDIXIeuZ8Mky7iAp0ZRw718UxIbuc30MTmUFAqmyDOc2mLm7mxtzlGpd9
5jjXhmp9k8WYp3pbC9Tj8CQTFLMsU7dtKbxMzgBvVDBKGHABF7w4iCt0aldQhMMQ/SrR//imIj4x
vbiIxkF02lZhvPWs14zMDpppsfb5gHwgXZerMqSPhWoy3WlJbOExfJgHy5uNgqwWp1d3rh0/E0wj
jgTV+21lfEmI3h5UGGUHcL9BcpQeC7yiYdaE+txXwb7FZhBOZUPgtgE5VKHHkOquiLOT0qeP+eqm
3I7Ztq/kDXMELzR2MO1W1V/qZP3JDUzLGSNSJTLzM38mtJWWXh4EE3yafAwpDoOAWT10ej2eUZ7s
S7f83eBWP86tEcagobcJ5m+cE/eeCm/XcbX6KgW2pQxfNZEl47Zbb+0OWfOshaMLxwN2qO4BUl5A
7L2wR8Onv+0ym6X9bosKMaiLtsQAWE2TkIf9lg2mLd+OTtOV4o0ivLrt2SYsn1YNGLHMW7hHeDRg
xiE0sVTyqxmo9Dg7KobgoLrIvM1W9oxZRXlmkQF5Lqg0seQjAU6UoNJ6OjCXCSxiQoNIam0HcCD2
3K5GOqiZ6k6p1t3acTPUfYNdqQOtIxYh/crmmxmUVDp6U12tvvhuJikwFZmoNLPzQXU7HDpkjHkJ
383TjPSKtyWv0TTqUv+jxE3ld9Gp5NDhs7buVeOxYtrHfGlIAzQU064ektehFT+JbB4RYKhzhkhe
GdvbmkAP4FRQJgSm7nxuJnqItMWIZIZJx1pDJFJlr9Nf1U7/rME9+Sq/bc2GixYNl0XR2wdy1kGe
Ckox2bcfWuUYUJfSKyNlG93UsHCno2ycXzRqPbBF1G+K09x11g37CPwUng7zBXfe38wwk6OJb4pe
WN8vOsN1hqm4D6fJecikcYbh7hxwPHySKwdQ13L07CYZg5BEpjUh9El5izVWtrNMHjUltsyDUmJt
aTfX6AoEyHMFUxXZtclDKbhqZOzurbHifXVl+TSNeEX6Uf0eaTQZHiUn1CbkyQ0RAl6zeZoix6F6
kk+V2V+jmbjfOuq7mgtmeRnMhkRtdoo3VrUnrtjmoIBf2s3ohBatP+d5Up3cUmGDFBNMi0Ovd8FP
zYVFMmT2t5B2erTcdd46SnkwLOQFZT/e6XpaZAETOUCmlv5q5NR762TODwJz+k32xi/S7dQyv/BZ
zo+ObH+jC4yPizVfCIZSHtlhfNdixlKz/dUIg3OxdPdcyVq9dqkb70Ym2xGLlUOPoZ1gBUSTVo00
q2WMkyC4DZmAoFCU2RKOQNhOfVV1OkrOOD8giXd3bDEWX5NAFI3ty79fjcCnTu0YARH9799vFbPY
Y8TPD9mVLqt7bgQWH3CxXB8IXzREOHdzRkkk1XnfjSZa/h5qN/PkDhSAGx3zvk32jUv1gAodiypI
iKDQ9OERQaGD9ZXfh/OIjYvMvjrX0kNKfi1UGJJ62G0cXIppdFB7am7SZI8QEgKe5+Ib1f+WG996
UinFC5w59PLG1n93tvWil+6vljhl6h99fTOgozHnkunNLOv1reR0m9Kiv6eTLV51MrE3KR/rzfQJ
quLt379SkTR5mRa3Zy7bLneYBnu9tsqTDd/X12BZvv6/v+TauwE0e2sHfXwq2qMRa+Xd2r4g6ADF
ipFLRShhLIN5i1SnOhvLtB/jGZma5p4HRcS3oejt20gy042knl2JCpOQadc8Sl19KeRqwG4uyKRP
SrT4q51f3d7000azztoaAd41TV7YmXM3zW37/L8v8ygdMr8cRF12uoZ4JphROmZ/xJRn3ks5iJtm
i4PbFLpfFu10AGWWv9a422U0G/cZ8tMrQJWbKSfjwXXy5Cb08a2Bb+4LddAOba/MdwsSy1MJ92xZ
53u3WLlvFnO3W/TMvip6haUXM0c3OvfaKqKaSj/6o/H0OmZenEzwMke5SsuzGyffrcLuQ+JuyAve
pEw2upGwpzo5ZLlsPuuMi9Bpi3cMZqdqdK09kdrokZNU+0wxi3tVWXBKYTP1gKq66Os6dldp95Qb
zu9/DA0Eejtsvq+prDCqAimwMRIz+l9cJJdSt8pDk2jZYehN9fLvS8+H6D+/+veXGisAL03rA8G6
w0GZXBcpFEpkOL6v7pLEV8dl22UhfQgGs7OQ76mSyKFYRUwjpje9aVM00UNzFGYfJkM9nAvDaq7/
+2JHfKjLZvt5yyMR0hoakf9+iTd56uSq1xbd8LH8Z5FHGUvKxgTNQICX8zFSLbQCWCzzqe8vaJbC
AWnJTabD9uPWZxGzcoTji5GIPLM0QBqVJxdIUwcs6fHBNBrrpBDPQ3DF9ssRXHSBn9bvXIAR2lTB
w4t1LggLHEtXd09LjvyurJfiNG2cFkVE31CE6j3cNu3sTKt2zpQPvYacQOzOFL1ysSsez3L/RMOG
jiXbYEFIquqLtZzBeJaBqjCcVQES+5VVygcwmYa/snPQuG3+bRKatD8VuJV3al5fENYPf3XDutqF
KZ4qFUquvtQ+Ix31TvizjzydLIp5Vfa6dbPxD73xww1YMghut5jlFpn5DgVPxbOaY5dQBnTHDZNT
p3S/5ilJzxa2cZYLC6vCSN+NZbocRywElA0JbUxRV5uL5QjqB7ndTCxrXZfOgUizFF+NAjS1JFD0
3+vw70usIsEZmnnXmSrlx2YWHnVxRVGvH83NAx5HzGjBemZ3TVshxONX2cn+8z+HBbRFqCSgSs0s
f2MDw5xgo8A0KAoCda3J0dzeeXUFCDnCHectNBD4YyVqzuyu2u6gt9qbxJnE8ssoHlk0msSXRzUV
kWgCORt4xGV5zZQsCR3QwmcV340/bRPXjvUsUhP3jNY3Oms6rtc1K+cg01UswnK4IyBPEJlZ8R3F
3HGeYy5wdy2uVaJovqvYKVnie9iHdurF7b4WN9Fq7dN/vkBlfkhtAgvBFiABaB4nZiCPWbuqzLNT
d9+t66eohXHorajcw7/bJmX2Y9HZSHrVYUIxvNaXdcoqTrL5mNVG/sYblZxiXUl2eALAETbaaTIM
9S0wi946x2mzek4VZeSjtA1yRfNT1hMDQmFM7J3ESyvi8bW22+z/GDuP7biZdMu+Sq0aN6oRQCAA
DGrQTI+09KImWDIUvPd4+t7I/1b/5q6uupNcIkWJSWYi8Jlz9lmrmbqylea7iGq8gtxSZW71O5AC
xTNotZdlsxC1Wvdmw5E0hz5D85JmX8zRVOumKdPDgpaPzBkExGQ812KILilvogDey/c5lbeYce0h
EGx3HEKT3yU11kabmnyLTG4VzHN6NGcnpRF1sPVC2EFpzodO5VT7eWj3cjRXBbCVAzlfLWb95dQG
OrnqcjLGYZ2uE9u2bkVF/u40NIQwANzddSjBLykizwsmEp5Lp/8EYTVvsCEgdKFFWLMyz06w9dEl
2YQ23nFMSeoEN8Z6OEoZdO1ma7Je6mhUEPiwbWVTlpwqLXN3dWRTKmXjUQLg2nA5stSK2+mSOG+Y
F4dzrlvaKoXpvM4STZy4Chs3fGv1QjtTiPYvpkZOe1U+9pNjbBgYUZuo0MLUMw3Jfuwasbq/7YGP
dizX2m+AAa1nGf8c4E/Cne8uJaIL6D545QyEkJwT4DjdLKbRLeJztQAe8KEax98OnwT8Qrfgihgc
vjB0ZZToDw1qnLC4SoHqHNQygLxi+qqQfBimC5d0aSXGDk7UTGnn8dZMfb6kE+xjhkOYJfoNkvlP
kSLLKgNTnOqo0KkYa+vZqJJziPMaYVYJmBrrql2RTNm4Y+KBDchvM9GRGw2FDUp/jAaWaH/ZpYkW
i5/yPOl5du4gRuzrzHzqDWxHTZ3jFyp6/xgO5iFS6d2GzCCvV8arcnToMIVFGZ+7mGhVtBkirP8F
GpMHLGQGlHl+YN/pn0x9wAdfZfPRV5O5wzyZUaXZ5oYD28dA5NICh512Cs0pXw4HxqB6Q7yQpAKL
lY9koil/NAY3+YAm4H5CdZyFWyrgX4aI3HUYO+BKZhuvQev4B+KLtBWOo5mieMAAAUQ2eAijD0C+
w3MRMMCm+LMPNv3JSu9Ncbw/aGSbsBLmhI6fekRJV6dxabg4+jTXTHGKC2st0lT3xpQJeQlVbQwB
VwhGgvfDfwrnZGU1XAdAXDvEGp0gt4iH0QAp3QM0ZQjjUiYnImJPX2vWLpTDFzQcmMNAa3uDa0FH
Clu0zI4hPOIb3M2kxvk0LA9j6zRey6iTGJcaz7plT168jPQSM74oZndKoyYK2AxdudGTqaGr2ivj
7EsKo+yMuyT3CB3Be0RcLBdpmDGrq3pusigoLNx+u7Rp5stULGX0ENyA/bhE/Qn5W+/T8Fq+5sAv
FlPjG3AD69wL1Tzm875WVH/3I2cMG8/q2mqTi/RKskd7sMyBwWAIp18foLWTUlPtWgjDOw3dq/6w
TI8Zh7GK8bNk3SVi2ndBeQKVi1m9haZX8lU7QgjRdue52uWVekhDio+mj9uTO6qBXix9BkherTE0
DW8UNNU2reeQ6ZSCpdNPJ8wu2q70G2uLAcR+6h0OiDlZenorotlU4VopwJ9Gqtat3+9l3YdPuU/9
0OAuLmJ7NVdRfWpqGW7NhX7x2zMfo+HruJyAyHdvs2VQY040OKAjQkA7S4mnIQ8mN6bd5nW5ZChw
yQiMHPt0+dBM+3A3acQdITXxj/yhQrOerOsqj8FeoGoWVtNR8RWwyxof7WbLUDDSDWQawbxTJaJv
nM/JibVnfAiq/L2QDCrH0DG9OFPxif+R9rcq5UW3U39tp+2IGSh7c3DK7XELprT+YHBIisXD4s/B
OYbg5ar01A8fw9zZV6tgfqEzqQww6l3v15xtlGId26199geZe6FuvNax4Q3aqL8PCKq2bSefMdHW
V0ImLgbE0zPmXIZjC95GgXldV1WxqHjximQokEUWfM3mCYaTm857R6+4UrlgGQjG4+n+pyY8jer7
4gWaVRBdcX2pm6AsvakEVV+VH2H1C2Q+//o08jjATGDX0jGjjR+tTZzUmdctDPYBrvB60rWdHinz
oloWY3QK5j7uXfMmAPpONGdnpmi7porLU7ww87Ag+Ee77vbSril5YFus875OwOsFyVlDI8hxtp7N
ScGJ7p0jph+1iphjf0y9veZeR1JZrh4dptK7rsUsUKuyZF8Z+afJ6qojCTX9zYmL7OBQyxMoGvS3
+0MlzHOgZ596Oj/KzGbnTXHpivGW+iQt9VMDh8pCaeNO5TFaSOmxlR/ruHMfLTVs7zeDYa6q9W/v
1a6QX2CbXQ2Nt4Nok+SlsmxejMBw1miB5Q7+Z3IgD85ajwCg0DVP0InqbuWUg3U0uhSyzshVPeN9
OhalYGXuNhR/0POQSxo5KXiz9sH0k52FpYKdyud45WeYqao6XpxUdUDEFA/KFMEF0vvk1Ul9YOmq
r4uyhu4SD3A/I3NErGHE2iNXHrVE4j+RxYL1vEPrW9hzxcIQz3RckeysBa620fooeTLlSwowDoW3
4n4ILahlS7ozCodhSlkllNCJFMdOsPKJgXQz+wdfHYeFT+i2prY2h/ZDuLyn8cACbgCBsVGUHXVQ
N94cjelpXB5Ul35wKICs7aLkWNpFtXXLGXM3OoyXiaqhszpWpKPTbMuhc/fYbh5VI/xjZ9ABSqTX
XoP39CFavpO5iPAqu/qaA5o7WmYXPke4zVeVkYX7vu8B2SCe2iEZQpmr2/jYGTVtbRBASF/N9DYo
eemD1NpYoTtta79Jb65QlzsIKunHbhv1+nSMOkRbxDbZuzZhJ6DSBsZanb9VXTUEB4skBXQVPbkQ
bVocEYkFa5jpw0qjd3oou7bflkxO88LILllm9Y/YnsrdgoZBOmSc/ch6ZMTTPJszs4woTj8pfYeP
BG/SoKUpQDyXO2s5HTVByBgju8oTg/srnsz61IaVjeOCvRX73flAtAgOklqEazE51U02ur3T8Wd6
tQqBXUyByeRdW2lxnl1z33LWGuT+U1I7zsP9qXcMtBlTpuH6/iEGG040stnWlAJYvwd6HlIctYdO
YWviOZ3xHDNuN9x1MVjymAi7wD9tIoVVGtpp34SbavvmhWMX9EMFbLHPsNnGo9bc+haimBng9Chb
982UlBUt3d5azA7qhEVRvzKNWp0o19TJIlXrMIbZs6qKfeK70W3ORfBiDiE3oCbWdiJFMliIuT7q
YVttw9BiH++odacb0RdUpIApEGheplH7FqtG22SWld8GO9zdD1StLbeJUAMDiMcyCPSjsufkpIXq
jNR9macuP2WE6cTinrLWBMKQuTOblztdqUoPgzvKC6QkeUILBmfClsFZGhG7fZdtMarUtppuUiXm
NXE+fEujeqmHlW1oap9G3UWIjIlVy/fAQMjShe6FkYppelNzLLNYgY7UO0wWj3rXswVdplp0LQ9M
TLSL6Npnt/QTDkzrC+kn88EKcR3zP/Ysyg/0tf76t0aLNJPVzKBgyZgIdrWTLppNNxv2gr0lhZXD
TY1zmmEyuEZz/jrNYDXuGKjOcG+lqQfHzLdCT6WU6kGjDkZAblPXEygWo5MGIdtsrDTpWdgW7tXw
o/jsRjoADlrf2ugBM8h537iochDGF+uB1sW7c9uUaX9UM0EgHW7sTVM57Qni6FuIAfJCZAwtaKOu
o6xzr4InYgbDzrRT68oFMIAYWgaZ+Pgyr2oUI8dK/WyMAtxCMoTP0/cOO8c2zflKTe/mo1Ddxu65
x5RwOKdWaG+VyYwM5lPAHlS8+W0W3IAkRe8rk3nzsapB/xuIDrZZDDrrbkUm6yE8d5xraf7Nhu5B
Kh8/fiMi5/r7h1kle0+CZvqNfJbovbsrWePi5El9kjRWedeWr8JAe2tp2rTpgLTwgpJ1LvXW2Rku
N98mQZZcLAVFn1QBKIIY12tUvurB7GlhjCosfV4UqxcM/tHt/pBMFAQqKc0jnmTtFXHQAwG2WmuH
3wG2soINmk8jwZvYa4m1F8XImE3uwiFgfgTjCooAtr+1n+PNVJpbbQqt93ldSgbu89T1nv9JuE7v
1VXbfmFDzbXqfLEbjKdl6mfPrlOelB7Sh9c5wRuJK1F+V/XeIvXqMc3Xoy2WPmXSPwrd5PVyoycH
Qv9kN/1LQoRCPmvtra6QBDih1Xjkggbcd6zpTNsVbAMJHs5Xne8hCseMY0M1NLX6Sx10/cFHX3WN
aI5XaepCTxvlfEwikp4InHzIXRfSGocmhzH6M9GHDtqhLr9oo2cNegWWZQivmkaSI0qsWHvQpHGS
GkyPTKhvuV3NT1ZkXsCsyqtA2S+g4v72UYpB1hRpQeJFNH2Z8ydGqPZHbukMU8d02JpjY390zIZg
T1qvzNOwqcp3MHj9hmAG8zmLoRpqrM+PUAzAwLLz7KL0w9Sm6lBj4lnnnO85lJ9nDR/U+v6nKGZR
eP/TwMgPf+6wkS0y5diKjMf7g4xqFIM2KqblU93opJdlL1srhyVl1R4pFrOnNpv1W8Qdu4sbgKbc
wamW6wngQK+jE1seZhK418yi4fmL4nFQmb6VCft/OHYFEh0s+Q6agRMSI5IMJYgGNYTuIQtngZOG
jqAdTPa/2nAunPEkZgSdkhASOvIDzWl8lEs1UQ20PW6dvCiIRx8wSN7xGWsUAyAqIpG252Si+iZP
INynYKe3VoWC3YSSghXC/qyw2Nx6Suky+MnoMXq8P7C2lftweUI2MZc3/ddoY/mMtKB/tEw8iSET
+0dUy3SXS1WWjPBVCkFQXBBnPxK0sMzYm+RaYSZY09f+GApVvvRat0EtB3w69V3oYUpt8TbeLJRn
dtoT15MU5Ie4n2OT5SfTDsr3tewophCsOk+q5ZdYjiAdiuUiKZLqkfYq+N731GM1HCj0Cc3Otsrs
lWif5gHFgUBGHSEqBFehz+1mHDVMCw3h6cwZJQSY2eJ9GoAvaCfkH2kPbrBHObiBvGqRnIj+PLGr
LwnutpUZftaomY81FYLV1I+5jv/3Xgf3BItDQ6YB0DpXIt4qCY8TNFy68w3bMrJdG9Upszd/0496
fKxGN0ZNbyM0Hjil+zI7UnMcWQltYcS6h3CZlok5LPb3G0cTIXHxqbw3qVZ4fTpMX4hbaVdN5rLu
oLggNKV5WrK9uPej05uli/AcY7mHBYswvfZTrwCFDKNbv1ioJSGbZEdDEMMUwn+pguEh1dEDTFMh
XmzMSZu4bcT2/mG/hEbqtXgGwwUP0WGbboWj870q+2tk9sXb0JT1rtGI7C3qNn4Jnemb2Qjr0iRW
9oD/TF6yCXdTjqZmX8xI9tZdMaabZNLP7IJxhixz0apomscFJEPfyOc0K2geR0OlHmwiwGSRzZcE
rbbvM17OTOtOhjtOgAWZhWYpYaF6PH2nPq2eWlTN7txcOe7KPQDPDClx2VwbmwNGm6NylxnMxhlE
4ViOYvNVNjRkwJBxIU5MnofZeYs189zNKvvRQM0KpLEFCaQ/UbeLJ8QUyPx1lNfSZaNgwxh4rItF
Blm5yTdRdLu+omjUTbYPTp3Mp17amI6WX2tmj8feATJkIqFDDtsZ29KsvmMLwRlYBAeOHscLWfOu
g9nun0l7WdWYeN9Z4iJgEVjkgyY2joxYss2MG/c2lp8OK7AVnJDhnSIANjXhXnLnjLzAEXlG284o
ojOAo+js+AWb0t8/JjvzuWZosb9/6vfP3/9UhC07FQ2skpv5wxaYjYW7SZ8vvz/Y5GZebOX/jLWg
3d8/H6p+ZEkgPnWjTbT9xBD6OKJePk6qMQ5+J8WTYxb9a/etNlAI4iDAqVm3043fNNs6RyeMV7Kg
93OQSW5LrE0PHmkdhDI5CDcwoWI3e0xfe32ktICIYj35vn/m5jB96VmEUmcI4GOF+1zESHkM82dB
nhuuyk6+GjE3+Gho9kqA/rr3q0jy5aEb7W3B3pbLDdVc4zIyvA8lKh3ux4Qn5qkytfYx8XfiDT51
96OcRL8yYqYJQhXpESkFbwcFF7JnYHd/GPQRzgYCW37hr4wFDm7RuWd7edB6vdTXY2P84n0pwe4b
hb7+7W9wSO8Iu8EI/v++GtzXDC5gpgzpm/I22vNPBh7G4f7R/aECGb3ndlhypylEiR0KLVetxqMS
dbGWJq7LHucv8oHa9BibPzaJL6/3T90f0iIUXPzgdv7yF7bfvgpVXesS9LbThuFZm80A4kr67sxV
5/V6TwaYqWYKLeMXSVjVB+4lpv9zoA6VlWUf0zpd9peFVOJg1+WNYpXJsG3Ip8bs6b5nId9QzPAO
0/TyNbLzp7l2tkVXTl8H5TYbrNostuH1HWDTbSccvc/zUHCP9idze6+u4/yISnpVRIHptWmF3rEl
NCidap/QypojnVnVT+mEdGBG3u4DUgyZLWu/4FgtxruaZOLSrN91XT9oAfCsRhTPEFmalVnyEchR
lt6Amlihz1jGHuJa3pKYkDPd/DWqd0b/tKaGHe/SFhcg9SXSZBmbCOb72DMNpNOaXnv24j5mpeWi
I0yXMxWNqs0YoQ4/aCuIFB5Jq54l6cBYwFGC+OsMHhpG0LneavF3k03w3owcQHdsxhGtrEMbkqqK
cZ+7lJsOmjmW2xg6SmCKoFmKo242N39okTQ1RMuSD/fQtlwgxeAvxEAkwZZmPkwVSa8skc0VaskE
zsJiT2NKh+y9fVR+xTJ8+Yc5yE9GFMnG1Zwf+TL9lB2ifFb8q07UcDtoDDdVQ80WhvTIQ/BzZP5t
UWeu8AezpQFSXPd5dcFxBdOY8Z7vXidTiwFiOs5BV8khkiBLWICWXmqZOwemysqpKxAl44kZZn/N
MK8Rq1o9VOXcYky1DXSEWbiZLVrrDjmaKxqAmBheVEwBxZ3sW+AztgmYxyKFWKyfcvrwkb895Loo
z1OJVDmQbb9vsSOnA7ZQBpDe2MjscW45LiL2uaVkFLZY4F0ZH3o/OzVdfqqCZli11OkkV5tQMCLu
kczf1lP3WfskjlBTA9gtglunme5JJ2CkdDqAKj1dflTi1KaaYWKpjw9Rh403tJGdd8UhFvquGAk+
kU6jbQtLB+sTjRUHPqYuCxr9qs2qr7oOQCLtiZALjNLf+LLkKxhtauIS2Um5CgM0rAqV9KhM+VUj
7NN3m3hFGCnwYNEcMpQce7KQuXTNW8ju9tUhg5BStWPWhnTdtBEtWq1/QyvM8Hshis6+tkivuKPR
BG31ZHAPVW9cmcGkO5aRDxpI/oNfRNGhr7R1TU+zdsgZwOgFfm1OgYBMvvMREo/cSrPdDLO091G5
DsNPH9/4kw/hcujK6DB3sAKkw4/cYg/08haPQhCLh3SRfeOVscibxiOSrQnyTU4DRMY6aBmXYjqq
pg7cS2CPgFtZP08PdTHWqCeSJ+gGbK6y/icYu69AOCYQima7LavxOpaY5DCIpgvHUqDMWk/2+OHI
EDJiYjuLytlzrOQVwZ7cQDzjLOopXAfrkyZqYxjWT4UmYu2qmZJm3EpyGrdm37TLkjRZK5rgB6Mr
JVaybKubve/5FaLJFGAcmz5wiyAIWfXNFHFm9pporI5zM/jAocqosfgkj0Vu7cHoriY6UltCS5zL
9hPHufVWclAWrrmbZ/89zjCL1hOLSgsjpjdGxodmY6MrlHULIpFhmsOArYXyM7JtftOh9tVlULrN
x25vh/1jCVWYsjjdJjU+C0/YbnJ16ZDK2T0J2v6vZtju4pbUT8HZCyqK95usPhun//QTtpBkhnSr
PiATo5yqHWiBb6Gdfx+tdAGBLGCkkZ11iJrrXCyXgqObYmPBk0X00tcHYMDvM7flnpCJTWe/lMwP
rmYMgT8wQC1Asd8aYSFPUeQjnK5HACok1nAD4KgySsg2JryvCp22mnBE6D3Jlk1BZsQgSTIgu1aV
34mGuUSmKm+Q1ZkZxwCOmGoAiqyTn80C9lHsEZniimotahsJtnVoda3zukFdp1yeSoEMnh3RzTHg
lEt3jg6toaJF3r34lSk5gIKiNOjPHdlUJP4i/db77IkEHTzvBIj3FTqMqcIE6s99tQ4NYzPXufSg
HyJ6jo856PFFzXMZ7fzmdm20KVVwTCrxS2P0s8mHcp8MqebVk+N7ikuPoQ6Zxhj4ByY7NWVHMSD8
7lAjA17/pQF/BP1FoGnrRGjS9XfeSe9VBLcQ7dzWUXBQZCNsLrUhB8/Kb6wR9bowUPHJAkWaZsET
6bKfMNdgFUarvAowUwsD3O5bUwKUTbPuOSFG02v9a1XjtMYnQjx41qFCsthguAnIwXGwr2kFkWYi
rW5Xce5szZvWcO9gxhQ81S5aSYOFPPWecTAbLT1gMsTFH9YnPc3dC4FP0cZ3CGuQT11AAgRk9fNs
cK2JeorP2qj9GtP2WuI+25U68RETwdhlnr8zeUEX5Se/yq5/zev5Sz0bFzPEy45Fp5TIn6kIF9Kp
CffGpclOIBnX1cfYgqbp9OFLNSnbEw3etIHPY6yFa5tSMc6CaycsJu/RnQsW8a2e7zOb68Nu92zY
N/YQiSOX1jNAH7qMtKHJmjAUQIhDPL+LJ23wYiRhTpwrIl+Z2tsDO4es99ApwAX3Iy9zRxIqApwm
LenVXhdF3TbLeS8luFHHiT7Dr7JLMqgtRoafc6Df2r68iqAwzk6TeFUd7FWUi3dnkYcg00mRS0df
XTfiSUXaOubvngc/yBlacayjmTMY4T4UWhRvR9PXL8b0OokJcWl4smwdcWLBGWyYWJQMiV4Efrqm
P+HDw7uOG3o/Rvl3F45PrHX2xmqzla4bTJuNot05BpVHpQ36yie9FWystelwN59lSf+eg4NStYFc
BMlIX2SfjAj7S9+ibZVkKDDAWrmLHR+R5Ro+6+OsiL+Y7fixxwTmj6e5/Z6XhEhkimDITN+VafDV
18ufuTWiZgKLwOgdLoSIL7kukz0LhYdE22lax4BXC9KNgf9ix6blsdeMNyh1sVN8N+LyazT2P8rR
QlmDJWfLsHZAzDydhxpErJ2Wv3Dk/YrN/BE3FE4EdgJ7Z6Qi7FuX9b4blZ4Y69KjZmKFfK7wvzyU
LoQfsyZfACGitXXYVbyUo/EuoAtj5c7rNdPl1Ae8nSckS8pofkJci4M6yfdJBJg07J3HOEUU7RYu
SCZgFBvDGRCBWSjILNmt2nI8ZD3TWVuQD+NTCD7Vkt2B0OFZjuskxlbO6uoxEuAQOsanK8sKjm3d
yMOg9TvV2CtVO/Opzghv7mtXXa2S6e18DRHJ/uwH7RED+GYgjua15eSqFwCloV54WzeXCpn9nEL5
Vb2zHX61gWg3hgTq0KIiKVAKt71bHkoDs4ocw1PcFDxUwc7GHjvj1zq7FFcPbdKTb1GqbW1lABo1
/ZsTlOJaZr5+Bd/dOlqwd2FIeiJPtqipKH2m+S2cIYzWMvmK5Ud7lqJpDwFiF5Ku1XvL2m6d+OKJ
AYJCjGale5Qm1n5qHHAKROLYXCV7FrXQjUvIJL45DtcMV2uWtaZHu/y/woHFkEwWhEqbb8FaDocK
L2ockOoz6UzBYMxFmNo1BiLWgFCdmJgsKC9Y/cwXVZTH3oaGNZpr1D2GiZx3FNcxD+N9HtkHeult
kbosV1hl7oOEFIViflKJTyMvmTlO23+fnyX+kuJpEOlhKEhKRKkaFuS75e//kE+G8MoGv4dBu55J
mnE6wDlhIu2NQ6IO2y90JTZ3RESDQb5p+FWjbkYhkHfOszFZ3wNyRo3IZGmG8iSJxsu/f3bGn4Po
mF45pqXzDYSJHVKxgv3zswMVQ+8ztTy7gPtGEo/Q+oPUf+ysLeZCfpWNHW2tTN9kiZyehNmibIje
LRGeue1o26aEqsf07YR1QIBm4STJDSbLmbYn/kN/n/Hx4EUu/0MomRRLQF6RTkGRH37+8+88b9fR
lWPYNomlus0Y7c/Pu24U6J+0A713X5jAoU0u+L3Rn7mTOqHTyp44nL5hJc33MxXWb5oYeDnwwTRJ
chDuORbX1sAcrp622lQrbyCQ3KvHfoMaKXmRRvISuFO2DdANs7TqtpziHXrHTH/C4qg/dRi7tAYG
3YxZmxQLyAh65QBpTN963epPXR4PeIkbA/aDFa6tFiQoZiVgkJI4g6IAL+A70QnBd3YMinlcV7go
KJTMTedXxa3tRPPML0AC7iIBQisBfTVxyS5cMKFM9Tw6RnAPV+jnLKyTQ8SRPcKkaYkgf+ihte0b
sFww5PA+VaXj8OpaUNkqbOj0Wu2xzyETJZFYFrxwNwu324Bg42wwEtcLMARCnAVpy/9h4HMytF1c
mM15VkW4k+EUrIjIbbfo6SvPKjUY/MvD/UMw6m8xOsbt759KwzzcMjt7g9XAXqxNGKNxkyCPavlX
939//6d2qMgxIDdG+nN4VctDlWMBNozuNNclFoyC1lSA6V47U856kzUTZ4Dxoxoa54bg/6Fahol1
MDjPTIcI9xDAzg26n6RvJyDpPKQN3InOQpmPge1yH32VwpwOokdKEjDI2IxanlKCd0SRRISRJwXe
3PuDEuoVPbLc4ZWKN7h5Ckgrlb13G+1HE/cZPmRIH4ReFt79Q5lE14l1jNPoozdn2VPXWtWeWS1z
VO0yt+RizaZx7l2koBDEvghqwcMUmhDbRRmTaABmf2wm9WjUJdINh6QHsBP+6f6QVymQCrsBaypD
7ZTpBTWx3pIcQ531WA+l+RoBVHS1eH6e89xAUDgb64BaSoSB/TVwjQHfFggUMyCjxxhZNbXVsFIR
yTUpE292nCj8J14Ld5Y3ozwnjutcW6OQt2a62InUtlbXup4zIigY6hZwralGWmrL9EijgfJe1tOJ
RPaOIQKVJSpnK4Af0NTtlhWI3z3MdiRPLX2ZtixLsXql3l2Hyc2WCcx8HLUgvxAoVrE+rD+BjpJl
amctngxitqtBeKPp4iU1Ju2JaQlrUaahK0aUMYNq4hTySoyrZLlO2uXqyDduoNI9SX7Fe1/m5Eez
3jLrrHySYAXhZMxEKSwgATZK7snCALEZOM5J1Kog45MxBlhX/+IIwBeyN7BnwbG+pQFugSIv7HWo
lh4mSqH1NTZCtjlrVrY91p6B3faB5IUma6DL1g5G6hh9BevYyJuc4GfDHQJ1ynSaZ4mSF1a9YVQE
Zaji0DpxfTDcktKc6ddem6LmEvkNXtICJZlfuWxMls/FnDfkl2E9qRuHVoUSGgWoU1W8rpp5tDX3
QtBcwrMtwxMaih++lYwss88UDfLkSwv5app/sIe3jrY/BNCOagyBSZNtaoklcqL39KEInMxS0p7o
ebOJSOHajVmOAEMTn6gppi/hgkt3i0zCFhxY4MAIbqwRqzFq8AwpFTpPxw1/4do19uwty0MGRXI9
cNysmkmD6Tno5S0252CPZfZop25zNaPaolgtk9cu5BLRWq+QWXpCXBhv+8bRL5rNmMOp3dQzbVS8
shjOJi5wLKkmoS5FDNlm8hInjj+6BeA8JZ1NjIFgqoHeATs6Wg7D777ffUAEvs4PsfZO3MAIo8pz
JkRB8GOt7g2175GBm7t3s9HeRXr7qw/77DFKx+qSC91+aE2zu6BglJupNaOTNSTTvjf6j6Jn8tEP
mIVHe1xnGDMnXzXvTf4lkkh2A5Meox7SgvoEAmbaX1qrW7YrWrHDrtFfHeV6fijOEREqV9+X2mHK
nZpAkfBB901qB6hZF2opNnIzXYcYcg3/W91vs6JbfqHLqtLEmKYRpsD8X/0sYQud4gFqVBsEg1cv
D5IJ2qrrDWsDzYQ7qF2JPcu27GWGzr23aTjIBqJUNH3QTKkBYwg05iEiH2OtMS74rvV7EDv5kVlN
tcssf14FE2olZvworbPsLPktvGeDD9DU90ePRa3xW+Lv/yaYO/gs/mfR3v+/3O4/hXuvn//Py99+
FfXfzs/bl7/GgC/f7kdRTnXEXJLk8P/69kuw9p8+wF4XtdMjE8Xp6bPp0vZfSdfLV/5P//Jvn/f/
5WUqP//59x9Fl4MTevoMuGz+mNhN3fiHgu6/RXw/8g3r//b1v0V8E9atDEcyM1KOTdb78Nm0//y7
pf/Dtohx1YXhoKJ2DOJ0cxaC4T//bqh/sN6xyE62KFkt4fKPUPfd/0r+QzqGaxLwrSRphpRb//qZ
//Ti/P5i/TH9WLh/Lt7YobtLQrMQS7K3Lq2/FG9GWcWdcn1q/84AwJivc4XBE8IasHwIrC3dRq99
4abTGs0DYClU/QmXzjDpG0ANnNUBVGqol5Dl3ghUhUKXd7c//B7/6zn/6Tn+pTAGba7jwldSQavj
CYu/BGknKOxjPSEYwJm0l2nao0j4FYcXd7QsAiidQ0yiQEQgHAipIFv1I7Ob7D/kWP852di+PwV7
eZGkYA5D9/DnGpd2safJ10FHsw/RNfUSC+el6TtCVUL/hVOKJoYh3cO//8mNv5TWfFveFS4NpiGV
Qqv0l1enjCXtcukjiE1rjixwpHG27XKgdlggnUHbJhohnlh4/GhcO7Z4UHTBQFioDFYSFiIhEJsx
IvOmTt6nAMG3E+1HqX113Pgccf9exyr8T6+W1JfX4w8NwfKsaWJMXdpSdwxT/0ti/AyMBt+7Txa7
U9UvTtmeEmRhX1sTxNmsSwUkPA2WUExQOjk5GF1cjTBde4GpZMrfuSA+YApbn721KdJ9mFuCeNv5
kvTuA8gkL8pSssGBQqXD0WywFznW/2XvTJYjR7Is+0XIxjxsbR5pZpzdNhCSTgIKKOZBAXx9HTA6
F1ktUlIf0LvI8HAmDQZVffreveeegKc+aCMNWsIeO2d6zGAFamMBoFg8uIx2TOHccafvCzcgjmHY
5zLb+AM+BK5MWbkxImsXBkwS3Ze2HzcYeZcWORlTsUaksIEy2NOE5pK1Q9hPCUnWqFOsJ3dY21j9
AJCfDNgZLpgHt0p2oTadm8EiaLrbTzWBMKm+i6EPjT+NmDa5S+i1OT4YMIgTbzuNOuOEdE3XDoNG
vDW6akNrc6k9RU38OAT5iaPmaEXk3BDOLoXcBFLdBHwlx79UQb+Lmfc3dDBhjbmU48XzZEz7oNTX
1qyu13OEhHP2Y7tO6hqvtsBaQAMbAvCTXg9PM7fbKd2914Z3Ljl7RN80RxgydC1UU2PrkxPEEXPM
dG/fKeOpZAYPuuzgyephrPyHKHNWmiifS7QOVTV+2qG7Q4tKm4cxGlVzKJHNEY4ZHUC3Izeg1C97
CGIxadPKXqJYWydUigQFLqdk2Fe63AgjwAIgN7nzRzaAy+vwocklNz70e4G5dT3r0dEpLhF7Fnq7
hgCwo7he4QQBr3sxB3Nb45iHOSn6PTq+rSHGl8zo13Yn3qrKQnzfv8RVeW6BlzOwulohwXSM6jJY
zNDlHCEe+qF5kTb6adNrvyIz2VKE0fHs0s0YVKhIUI0TmHVTmdVg1BNAjQtRH1zNZ4gftk+RXBAh
vG1K7cE3Q2AIDoRUegt5tqn5gK7EnkGN+oKJ/EGW40vDz4pr+TULyLwmutij+5jK4Vb7CIrmp8wY
/M3DCpjm1soiz2wxOYJoTp6V7Z41564LVgrgK2+wz/nID07/KOAj3CZQolOZRP4UrNqpA5pQf8vG
IY4u34A285NxNjcu3Ra+T/uj6ek2jiBv1dlR0TfMQFQxa92VjhXgLeW76zsa2Z0D1Cxvi1Poes99
4H3gKGb6Nfkz9hW0++gXm5k+7nfTKSqtLaF/aG7A7xvDHpfHTcOv46TRNgrAqCLDwzMFjmFnuvFe
WGJBqOO1cZ4dHCJ+it+gIUNhJrBVA8Ryb+eO4yI2Y+CCI/rGUTB8JCwyG/YQ79YOQC2LYee8NU5q
2DcjS092t2hwHrthxMQnr3qsGAnYWz2ZdvwKSx89ua9dpUdm5APKlZOpmFRq5s7GOzrzy+PWZmNS
+6DpjxM0mSoAHznNl5ruBndmr8nh6Ah9N3+/WUTAWVTshXgzmFTynh28mY8zeQ8JMuu67Q8uNrxy
LN4iQFNMJ71L2ObYNVKgPa+t/9cuUA0IfnUYI75DxkucbebvaCTAgBYBYV1atZi4UFtl9tBsUYdt
mO+t/GS4hcOw12x5arXt6DGnKpytreaLKQkCgcXmcUUav0pSewN6YtWOrwondtHuzc6GWRRiJkse
q1z+SMFX2Vn2X0WoKBR7IlUSpLieRq8m4+2LHP+N5sGT1Vo3vUX+QRw4t4co/Z7QEpsu1IwoQrvW
wHBZ5tixwoCxlUjLbomkakfG7mnyh0OMhyYB+uqVznvMZS9F8UfPCDNz6WgffRQSgdJcS54ZHV7V
r8BEe+TlTQ/OkP94jBxpDllnrbz4tf3lmuMGI9oOz9ZlZB5NEw02AKOJJ8Ml5ZmLUCSfDC1YI7DG
ejMsBSkquR3djFyCfk8OtiBaM9PSN9w7L2Vr7nWvWfd6t4yS/JWxDPe7Vj6UjGajmPGh0dwAfR5T
xWW6graQW917rKds/FzZEnWvPNoI7AeVGW61nDBAH4b/fqSrhZ6K7vDEoDLBJEnHDlitF1v3GgZm
FT0n1qqQ8KyMdz3LDno/Ai1PwMEqnl4r6VKbVbsjOAE1HsbcJm4YO81LT7P0N03WfIloSBptbpaQ
RCK51WfGc++JnzCT98KEG5UUe2wiIIuKV68p79YUbITKn/Isfa88IGI9Q8FKT+ZDD8F56PKjIiQG
fG7zTxQhlC1cYOojM6OR2w6dsPLuJAqOjVYg7M7ufi/vdfoxRvFBZmiYzIzPkPRuQ3cENI/liAv+
7puXs+XG0tlpenZ17eDZL5KfsEpQrxJqNor8XId0rV1UmEhb+yr+QZFEYS33cp5KE8vy05ntgIJ4
ZG9j0ozHCvux/QchyxF5J2moSgQLvhgCAsr8ngNdg7WzqOasLIzGsviB5qmKpgRpmJMuytglDiEY
wozEJ8drLTMDyHTuL5KA6KzMkT9W4jrL38fS13x+ZkXr3iS/oUBlXYTsj8Lcloza124SrSOmYyuD
RguxWcMLJcZFzmlwndCAADCUTbLwjdXzifBxjjKlTHPgDgtKNQOM+aLpxke3T77oCE7ACRLyZSAF
mmiJOAe+8h5YIf3fHzfmR7UaX7ozhw0ZPsk2vcMTnBkgYTGdiS3DOIGyd+EaA85rBC6g6eS0SSxI
QiwBmHybuMlhiKn86uV85gnTIbCzBS0Jyfi/uOcjymU7qJbC9P8aQjtFKX/c1fzQpBM/8/MrSi4I
bjC95H7+p8FgzRpBiSe8begNuwYJAvTLv4EA7pWF2T0Ps3PtB9jXvewae8N7hy7JGQD4BcN7HoXm
CpPWX1yd17JJ9jmEHOBnz7rNF0hdsvFcJbZDEJ218AfVLinbVXbPsuCJPgABBwC10yy7ByNPxIcM
WA/arXZtRqGg9BOPaWtXvViEmrPwlgLFwkqv5alIUoqggIt8Tg/Zl8sMNIvdhyD42exIwt730tva
GQ51j9dr7EiSUpTVK9m7G6Azh15DAEawATLgbCbQjeqTDPhlUkLqAEAwYxVxU3opg2/ff5BRT5Y6
gogFFseDzeniWOIDPQcmuLDeVDa/QWkyv7LLR0+pD8N+SYsU2jLrM+lDWgLjQlfFEYcB3teB2VyE
Pz7r+V8YWChn5scAu5gr2/w298QSDFH+SBTsKY55MCYmpQUWtn05tE+6XVyVkXJfL652j7q5UMcB
fjWjNgwlEJateEAf4Sbjdr76tOqvB3VrVdUVVV3tPCGEHZIac1BrhAfTO/U6VG2VHGFl8157YEKK
mW9mCHdVBvBQRNFsXbx1M+BJ1/qeGSnlvZsPz4ZzpwvirV2Jqcysk2rZ9yVh90yt64L3GhAgMhXf
egzI7mJTQtpDSuBPC+latfbC7+0A2Ut2JbOegqRM3CWXggPJZOg/zbWp1+SPELMV+Gyabi1/Gt//
LKTPDs67Mc3LJ2xMoNvlB0qqaUloHeSaEcfLvNAsVWTgZUBjoGsyevkykme2ZGxB2IoXoHkfUgpX
cKmdNI48oSdj7MU2hBmxBUzBz+cxB/NGnHX5AszB0sr9Z2/OY2rxF64Koa/deRkrOrfjWH9WiBlx
ASCx9QfMegZcfEP5z6GNLxgd+V3PQ0gZCaAuogSuNAZJE0Kl6s8hlO26r+iuucBY0GGba3ucX34R
UuzrcOcQ2we9tyjiHmZBw3lilsm1EB5rSeOX9a6axqtTc/AmMXxyezj3PfgZ7WC75s4Iw2+9FD+F
H/9EBsNLlwvQkIMU9l1UfB6kcSrXW1FGkLqN8Rl+LwNx26SuCC6d5N/mOGXMxL0OVFmpm111gyMk
jfjLgkAWnvhd08RJsorbwXsuhuyaZy1eQW4Pujl89EwIg/loqmuWA6J8aKvdg0JNJ/n8KER8ziOG
QhnnilWCu/00LToFLBtZ8q8Dm9MoBPEq1Vp67rMec1DZY3638aNDCd2rOkDDwt6WBXw5rtf/rfOB
TYhtJjFYFsCiNkPR8A/cCNaZFD9NHTz3jAr0lhxZMDBm4eygyc93geqkSX5Lh1clbJI7Cx88nuTp
mtJ5zsIW+Yp4/X0/ZMPPHtnW6SPN0t47jfeZrZb8zIuT8u1Opu9lXqyhxYHq1S9l1DyUif9sCnkq
mfv//m0rEE8EUjZucp+/pTaQJ+KN7nbPVaVu+FZpYwafwGo3RvzPA45afq/Gf553h3S0ntOIkp6d
P0p6cw0Me1fpyNyHT1GAV+sYPy3SkqdP5hdWeB5XrCWL+eE0Y3MJsvj2+4Qdojmxy2akAVTgtRqO
5/QDEky6MnVxF2G0qUBboox8+d1uf/+OVwYXJwn+edfJb0RtIa8pz5eMyn/Wj8136LM31J323IUc
yNgtroj1rzRAyLGdN7CG9ykt7jUpAtARgmctgZ+nabQFqgc3dj/xEvAHMr9XXX7XEv6rHJsnfQLA
RIfOItel7coLH4xOV04IUK4dczoNIi/P9Kg/suyJ6olEX98k5qROTjxUrtUVumO//8B17K4koiP4
2CAPgrcynd5iU9/8foLfjyKD7aSqXe4kBy+liza/ecBNEP8G9t/kAYbKc9bzClfTO571TzFxUMzb
x+9OwSjm3jl0uyz7MCVQ+Y2/uhyhi4m9bbTvTC2vdTSisgaTYFH3CMqv3wWhHPaaeWXCSPps4jWb
TE8DDRRGy+9gmcbOz/uT5Mqe16dJG3dALhj1b2K4P42PtYLgV9naOOAzRiOIlonlXSfIhaVGXrnn
LpXXHicXdZiWzbTQqTwrYf0YVfaEwGQduN03WQzPVuwizHZvE2oRg6ZF25wmwWqrCwrJsromQfTD
+XA1KIuM0VzTX1j7jrmZj+goTO/AWU9zrWj62tp2Gljn5NvRIvitcHsx/kwGxLTsOK//38JIzKcm
Y6ilql6LPnrO9HYjneBtRLy64LW+DQMFdhMNCM6YhsYBYUuqnna51bMHUNvE7JUgB6liOfpUkdwz
Lfkh62vpYLZpeY2cLPqhjbJUrjxBXvwhYvCCkJNlmphkPE4B35y8N6R9Ipuevw5AlauRvvAC+xSx
ccyZmI8jZYl6riZ184WksFp5BvxKwYy4Gd4z01hXRvWBFxYLTwfmhzN64wfThz8Bt2rsTWyqdY+a
hlGu2Tf3eU8t+PrJQfuxav0azvkN856hV+GzpmvfJY94Xhvzqk0zskOihr/NFGXkDQiH5uLJ4dGv
35BJ3essOxGP8TwvlzyAWJWJ27y55JO1Q0eHbHv+ySLJr/OuV9fyTnb0ncyiHc0bW3s3vfyeamc9
LXcDYhs4oK+/73cQanIZ1fjJi3ozxBBbBaQYHdO4E7Ehz98gLOTTbzFa5OMX+PPFXKHMzz/mNSmK
fldkzn0oDbI7mvGCuZRObBcTU19/kvQCvUBjD3pIsDRqFiViHCEjZ6EJ0Ids68zsB26qeRXf528r
Rfo2ViYDPb0Eqt80e0MGTLljnKcZ90nZuiejGI/zBjw/j6FJf5zae+BoWikS0JjOvag4/il1ee/m
Xsmkpqew626/nelJsYO5ykVi0L/MD+j3BZlPkyF6w9xAuIM5jkt3qNAbcZR2Ps9gaFlO40juWs6Z
Hzi/me8hB0qhVm1PNlsQMHeOdd4qPSifYsO42RFv1zBM6Wb+s5XK4g/u2ynCbR8Ro0vmWj6s8RPB
EmFShWxyjq/2MUoNMp/4oFCtwOwdCyseYTq7+5w2IiYu97XOeh/8B79HqWnwJfkdHdXKrZEGW8g/
vUaZ2TXsFtmQjRBsxgZZ/PSaWpyCiLwgebU+1ORgzoz1m+0IOcSaT3uZ2y17qMImxK7dpgX5brQC
QTMGYofdBCNsLD9KeKMEPJHy5FYtPcSBk8nsIDmEQXVIOv1WORBgE1Nb2nUVr/EMr8SfpHKrA0wH
cl6qjqBRpQjOIdbnWDlFtTQ4L4fK619GcO1ONNRfceL9EXTEwnx412s9ZncyjWfQZxq6haup9ekN
KqPcMOj0zxlt4B0T1ZjUboC/k8q/u86xzpmXuds4b/5aQ2Kf1fyvBvdkIn87//6byneOunKMVe+V
CBrznF7E/zw5MOaBxH/rwdOGJ1SAYYXn6a7+nwOLUPM9gcwVNTKdWUm0IXrple2GOBNwScAwZafn
bD+4OrgLUtQ9+w9z3a2mzDOB6Lvf3+b/zwQNj9nG//n3/O3/mQk+fJcf8j9mgvN//89M0Pf/ZQQB
swzHNRzTsi3+5J+5oK//i3mX6dlIrXR3HjX936mgpf8LXJvlgz22XIpbn2Hev6eC7r8sx/V0zkHX
NQyLWeK/f6v/xVTQsuz/9v7Ypu7YlmHoyFt1RoS28Z/vT2NX4ZD5ot7Vls/E3Cq3+cRVZJjYBX1/
VSrRnrQJY1Fi9LvIzS4FMkOnRrgGvOkzRYa4yFXW3oaopwHeonFmb6RTRoM3dztePTJ5q0lccr93
Nl00/NgpPnvd2suaMdcgXsGaWmQzUY+w2TIcyAFT9iGBQzAIFuDQvrrY0VYGeTeg24iLKDUa1R5Q
1qp/n9Czr/vY+6rJ86UKNi5dRM8d764gTAlisdHqL60D6UjmzgkW6GOM3G4eMVySJP6OB+Mts5E7
5Ko9W87eMv5OkNi2jpufPaw8k2ysoxnTG8RAV2xUv2kDmBc+iVXMAgheKBddpQ1sQ/m978eTAJ5o
qmB8NYpyzZ3hvUgqejwDOto0W5exdbU0b1vGsD3MoOnOtub8jU1qzwhmVkA0zTrgz4iCmSVlsQTF
OpXwViJ9a9c6N9kk/BNWcPLtgJxnaUe04BnrNET1JUZQEe9MuGbcEffW5YQRGuLTK7tLPgm6HsUI
bN8Oz7Y1Eh/ZdVcNxezGbg+Q7vqjULFPGEF50Uc0R2OGPm3WItDMQdcu6lU9jjRTI8qllmkC8gzO
cstY/RpesKSt3JYOBfGX66qH6ZnBG1gU2fx/27k4c93h4HZ0swZ08jsqczrt/bQf0/JBGedyauZc
a/nOhZWRrp8ukE7fuUA+Ctctt/bUkTVriY3uxTVKOGgqFrO5TWOaK7Om4R3plU6XXj4Len1GbzOu
NtCAOPLcpKgwkoBrVtTQOzdqHM4lxhYEQhy9pNX5k3Z36KeRtEDTuRR0UQlvtuknL8cq0nFHWAQn
4532qsukourQKPkgE0+c6xoficfYlcoVKx5mMrOu1rLp6kvVDTdvlFjrRjEH9CXMGPDiYafz3nsG
cgsLTjeoxYvUExTfGKqA4karphloYdZkd2ke3tM4W1U0ZBc2pQ8Q7EOJTmXBB9I3odwHwWxgoo27
DEoiPMb2ogn1HfsDuAMtOPl1sY5Ku372arJMMAtDHU5eVD7EB1gsoOcJMkl7fdnbjnugqDwFBu6+
Dt1fXaU8n46zUhF8ySsGBsrI3zGIf5kibB8Cw96qESA7jrmr2+EjTh1uiswBtpkygXgDOsjIxi57
OGiBTrJSldlYlOpekJ80nPweRV1OwyEBhlH28U+VaAcjJOR0igFoeWmLItxFm29HgO0TWmgo6cwj
M4NL4VXjyrPmMKpe4bJHLwZbrtyT6mEg5yy2BKcO5A1MatdW4lAxXmMdGc3O8zeaaECLzPWH3tra
IkHbzeCohC87edPGt+05Cxhvi9DV0TSh45J+9mLj81vV6sr5iqKb6doyH7zvIO/xniVWSa+KNGQi
5ol7If/JaggtzxCitTWLu0xJx9OluJRIDdao3fNdk5HYZsA68tzPJCfFtte4czSqfNVaOIcsWgcV
7RJrdL5iCzt3o6l/k3J4rFX7bvBy7pOWeDmsuqDZnD29H7XoWR8J32GaJ5CiWitHGlSTX2JmG2VG
fDyaaEGMbBiwEgMXJpQ0td65IMWbakieHI+wKbb3fiYzHMdmnNVnXB209GQk2jVvzXdWz2uq+0xA
B1CZY//chy754F34OmbeSy4xdeUEEgwmE2t/mo7dsDXjajpYSoPVnPnRRR/qV9cZiP0cujPl6tHk
8Z+8tSp9wtkrAm7a7BykAMfTwbE3iA7dld0HazsifUbrcoHbziFtK6kvZgzLogF1DwXpleY+Sy+u
TRqRLTJhsJYvqEfuvH2epeqHGu7CDaIL2kc40WatyOLWq6VTVaQfzYiUvJ879yPpxw075SrwytdS
EKKAQWtNG44CerSjDRuWEyuM68quF/F87Gi26vHSzA3xNLmQ1VMuHfXRjXQkorR78HDHrquWUZ4f
ngXi1bNNOLQmHDrtPdI2JWgg8AKeFHDGZa+BwrPMZ5DxLzLj8tj65ENz1vEyMgXKmGgE5CYvjNIn
4mSE8DFHbxul1dFThVfdVjY2wEzbh1NdHKXHFSbGnTomrb3LWwdMG8LoBpDPPClYknZwNSAJbDEF
WAEedKRC8H3osPCb3Ron3yY5Me7Cfhz07KLATz0PWI2ruHswk+LUzXnOUXoOg4MZd84tKOmNNwgh
VlGeA6/hnzZmlD0VeW8QdRIkBOYkK2+6Jsq+J3hYRZDew5gABvwuO7fS53xlbwMrBWIV0TMVprE6
TmEPlqTRDFrK5sv0VnrmuR7ZDywxNbAwjSX8D28OqYYs35gXO3EHLu8dxFmTgA6iHtm+IKuzxy3S
X2wU7DOH6a1dHGsjsffjfAApLAotHri17op2aQRgf1Tq742CFdQWFUISAyqx7On0xHqCMAE3ZJtm
8cKAfbng+k/rH5diaJb0AMm8CsDkrKeI5CHgiqtw7vo6NaxEbjEvLmL/S66DsdCD0DubDY3rQqWP
VlK9QM2p1rFeJdtyTElSLQnlQBqSUSA8YoxwDxUOs1UfRnedDRoh6ncU9yHQQoyYLcKynV7FwUKr
tiN7MkE0eGlGwdyyDgIOP8acO+lEG4fgOZLJVLVqnTGe38+l12p/y0adbQCZSyxhrwJP2SkIrpaM
H3PnUNv4uaBY6DpW81hk/jJWXn9Kal5MA42jHj32hSg3g4SuWzsT/iq//KLzy0BqmvwT7WEynaXQ
CLVHuZKyCqy2+mbcF2zH8l71A+Z1EheGsGRkHFnB2aBZnKmWoWWOI6JE/4XvBArfmHibiEnF0BM0
UhoIU2w4R0bF6Va/dghy9gMzcRllbLVmn2+GEBUst2J6ywD1oizBOk5uiIi1nVmRA27iCCb8CRWc
bfvReoTqWVV/wsj0NhlNlAXS5C+gRqtoADBSSq6ZnDHUwqi+yIRjf5WfppkkqE73drwC68Xk0xhb
wnNtIAYGpVBfE77RaMwDcvCtGvuywy4r8Ypv8rZ9ZSPblQMceaeyKLtKlGZNy2EAx3+RkW26cnNo
fon24sECQDlh8HJI2vXKJzs6wkMa1wAtwvmMNbu1Tg96gywhXfphQM5SobjI5z6jawdnvGu2JCIa
+to2m0ejJ8BpcKsPQ5TkFB+CtuEIx8ZPTH1MXLJlMlqKKCmhkNSpQhFvHFVfzxwM8c3cku/HpShv
A51XLk2JHK+NC94LEIiGX+5RmeyigQwAo94E4cRkU7jfbQLagVaIRuTzts66bIFj/xYmJnou1+U9
d5vwk9ErvFEHXsgYELQZ2dhAaBYZoBdIUVa0vJC0MSbaycz/I1vL2NEPjraOR2+blbCvatJCDaYM
ZAG73j63TZCoTBBlPQqyekJaAU1kHAk+HHd0V07j7GuIqxBBMylFdgGtZgrmsicXDCdhGy49sczI
ZYY7KImYTXkPO8Nn2Y40WzV8JGwGHel4vfMA/iddg6cgThLPUGLq9l6DMahy5MicTBLl5zoQxCah
X0lO0SRPnKjhKvd4n0xbU4xa9Z1uFnIbxfmXgbcHI8lPT480JgTI5bjLLAkCoc3+yD5ajmbQUZky
SwijcWfakfNUKVyFaSZy5BtBdtH5hE8J3OFS/vF6ylc+3k3zErnNjelPCBx8T9zGh7BBTiVtfo+I
Jz+mcXJIY9AlltqRV+hssiCMtvDwuljS9TBpDJmi3iAJTZGam9/K9ve0k2Ynf9Oz1fpfiYAS2dpd
ee4Hs1lW4K88+4PyydmQxKIgR4XyJnoioUeB0GT0FvVAd0fTLr1GNgRdvyNenxBRdEROGV8XMUxh
eukcPhzRkj9tnN3g2cg1EQR36FG7KZKPJFz/FGD81rgNnBX4zX0Zl7e2ltdhBGwtgFD2I0UCupwl
wYsj1aN3dUrrM1IIFo3q7IXBsIcgPy4lIifT6qeLKuENy/jdnyz5Zmfaqye04Lna2hLYfOmGJO1N
7KsMQQ+5Tmka+ESdC0xjweRUm54oFt3Fn+Kp9ZTZT54xNjuVmC6jZNAcA2YZeuwZuQPezvTJK1KZ
60IQZFxeaMTi+YTJP8CG3Me6orgc6u/AQuCZVOlBm32pWEu2GGmKtc9NshPI7nOYttII9mHlGHsD
EWGn5/qhBwYdWXC98ytsR4ZtnumepYLdYesFsq/40Ae0PXtRvU4Blg7fK37KUsEwHQrulQ4W8NAR
q2gE9CFGePk+WUT0MoJ96x6mCQBT1FA043HiboOv6sFpKclFoO8brF6wWE8D7ZCzNTYUV2EPBpZJ
ynUY8q2lE6HUjZLcUdkyHMXFtom9v3akhTdznrQJ5vIH0yz0ddjDYeOsPtbgahat2WSbsRy3surk
CixZCDl0eiPIrE817nRcm5dJw7tkGn76xogV9r3uu9T0ib5shtJaMp9HcdM43gJJ/c9A8joCyOiQ
WlRmXeJzVgW0FtOAtmESths3s8VO5AmogYjxgwxqrohTSOEkGJTFAy1aMuuHpUYcMXYfIndCrVnn
aFBSD8d1PDCqHpMKxUwJU3n0X6wh2pclf60r/OihcZnyqljHwNDT1n+t4qn6yyYraSHc5cBd0VN/
tdlhnBJBylae52ejZpYeoqKkmqS3qYi8zlBfbifQA1vOu4TTV3/QRwDvkSyCJYgcAJYwLQqnPjoJ
Hm8HYi1DWuuGsqI9+jH/EXb91FbtGqkVF2pctYHpZtv5lMeL7zGDydOTNZVH8IVqiSJcbvDxOOfI
psNtCbnj7PxIk5BrSXJvFRZFsjuXXa141cr75Lo5N0viTcAxvCJvidp2k0ThtLbkSKx7i5ZAl29V
KV56i+BNHXbtdAyc6OROiCWKl3627nhZDfSSstpVH8xZ21PSwilqXD/BgkTviGKdUtOaVmFzjzOC
5pBZMwfBVLCZQ9coava9pcpVQ24gx5sbFNOB3jvkIwN1VTgy87RZyOs8F2h5+gkuChMLsq7dtbRe
UgPZmrK9t1ooIs9FBUlErX1D7OuMzEw2aXy4LZD7EtZP5ZbhxWwR73lVc8AYLZpa7P1MuDABSfoY
FAIijS19Qmi6JGX2AVwvJ19qcI32ZfIARdYnzig5eRNaV0YgWLCC6Qx17rux0Hz3rr8SsrRWaRRz
aY7bhe716VMVQljx8dKDJtKsLfyq+yw5I4mA/Y+bHCAqZtShuAy+az5WQfHJ4G4VztXF7FyMDPmO
u5vb72DIVSkoi0277gi2StWxrso7q7xYdWJ6sxynX8UmpJTKDa2llgIdtQfqejOF0xyO0OUsZyvq
GQ0TTCUCp57I5AzFkA2QIpqIY+wb99Z2Js7mmsuJKpgWDCmJW7rBN+L647qsfBPpwBdoZXmLA+MW
yPzUzLKyPDSsXUGWl0o/s1iapzwcrngfjm5KyGcdmmsyKlmOO8fox4PVGd+TghlRp2BPM5X1NCZc
6C0EXfjupG3E5B3z0ibo4zdKXL+hBM2WTZeQNmX3uzDzop0ZYVZTSe+/yA7xCbrv3QAbd63JhG85
UYccAsq+ywZ/7ejmqkeu4iE0ONpud1BufkVa43PJB4Vnumszr/Wt1+PJ7rMLWVI8XHsiq620vUVj
Bf0hgGmJM2+Ua160Ylm3aCqNdBfkcXDqe6b4FaY8Wqq3WKfTqgij232Pveq3NjA8WxEdT0XJtD0J
ILPMdEqqlBWc65LhXfFseyi/5ZTJhypO10OjjqXrqgehiEhTNY4v6pvIplQe/YtWOdUydIajKlV1
c4FPOANrP/si8cC8dsjrU5fGoIpttq3slqeOyc3K/cj8uD3CK8gX5Ctyu/S4wpI1Hx2n7GY65rgt
6Nm59Oi43Zhc2JO5cnAG0BM5kPtg5sYJmW6sxKEBF2M88SSjKET0vjZgoMtheZvGoyqZWjtD9wro
AoDk4D0ljFnWIz14hjklOGbgfqgfX1I7KVYph6krDWZXHBukqVa74bPFirip9Klb1FVX3uCWr+0w
/qMpy9thD1nUMNMOIwNBkusKASUGEaIsrn0X7ow0i/aQkoPDNlJgQ8nzWntpEj8heuy1DEFXg5mw
l/obLoRkm9gXdKEmrcB9YbrF1o4gGSQcPS3rZVU1VoQC7AMREPrkydvh1dQY9+vJoQo80otbWFpN
OaiFhUp+0ZcqX7XcTcnhEdeohFDDvRvAVW2Sz8FEEwc5F9g40NcdffrOqgnWJBBg2U4EZNe6P+6G
2NtqzFJXlg11hC7dqiZbegnB70mm5XDha60Ad8UspAH9HuKkDXHK3iMoq56S8BvMdIiKzX2HHOig
zwmuXRhw4j2VsfC/At86V+hJ9o0vqVEVgTt+tssA4yzKYoLFqMBXVICD2h6CA6IoRnuKBkc3cHEN
4RNopoXsoyVhwEusxxREk7Sn4QQcBiy+scXvqpNELh71mnojUQ2T8qb6sdLumdxwaqgWBeOUZLSy
2RKzGiUzGWgtVC0E2cjIrIaJXHnQ42rcl598crX1y9JaeCFA39wfqfJ6uRbO8EarnbiEiLZ1zmrC
aqo2Ei5o6KMI1GZ2ZNZO76FPL1KMLUNN1pbX06TLiE3YxeZHTVtsl3UMNugnvsbsZocSv/U1D9xV
RYwYdKm5CzVrxZKA9yCh324Ram4biPBJyJnWpVZCo+ijaVkAuUfFNRV7v0Plgldgk0ao83upnRqS
IbgnOMnOq8lYSaqMqNOwpYnViI2wNHVpdaM/FsK8dGP3XFpuvc0JmWXSwZ3TbXaob1emLfb5f7H3
Zr2NK2139i/iC85FHkYSNUuebblPiO62zbFIVnHmr8+lfr4PCRLkIOfBBrzdA/aWJZJ1D2tdiy28
SCuUYj0Giw43crK4Jc88+adLKD2W5L6tiT3FTiDcJdUybQeH06smxw8ebnqVunXocsu3yR4LLLD1
ytXJo1f1xZG1w82W2ZlTxSBGgW7IncLvDCvTbmzx/6rwR1dhs8uUzx0ZKgAs/XBYKt86//viBXW9
V5X1Jie0UvUAX4TksJyppmoi1AfpAekXaU6uCxrus55S75DI+eKR6gJGA1ViOC9hlHbsiWX22Ajz
F6yQX6a+Qc30Eca7+PqbKtJN0m0I6iZrDzEdtfN2wX9+zDzEi23ZGwToin6TUElrpjgPuSwRFkPg
wA18EgUrrxJRa9dqAYE6/LFMNInVDOrcCX5PhSKaJ22/vKbttxBJw0NP6QfvuIPYU2yGjFkycQi/
hiDFWx0i3K0rhxiuXuZbmDGE1ZuktpuqVcfQXJx1bJISiHu3TEy8LZl4mXQKtyI/hn0wHIhfMF+0
iG91Ng8RdLkrj6l6D430Ss7uX3swn1snlQ89WzIztP7wuX4HxdQekG67XN/dp+cQ+SJiEVAN/v43
uk1TphxBozCpWhgwdBVgayXX6GBmVbW1/PEHpc47i0hzj+Vw52LYZ3E1CWqpP3nKHJ5sk++eASjr
QD078AtSfAChSwAsI9NN7LbPEKsYhcKK2QY2LFdebr+HK/kokzEknSYgyZ3c3FWnib1KJ/Ect4ww
JV56ezRIjk11tWGNDx4BaFqd5Hvf1x210naS6Qv5QBeGnNO+8fFgFXCojTh/MQ06pIot6YpRZnjC
7MbII263xtD/DRBlRIbVUELAoLmknCnzYte7XpLHC7jWWs2U9VE53AG6EFGynU7nRzKSL9ro4n1O
YlUwkQfcgEerkWQinTBHO9/PTVBsCSzNTANMJTlls/B8nB+Y+nlf9hg2h520KoB/8wQMaDFf2vt2
jE1A3SEr7JPkYpU+0bKK0Q9uO9Yvi/ebYBaYQT4kIWzd9bvPIXC1BcS0OE0pwqw4BIrBDepZP6R1
7Se/RAWuTGR/znStYojmEp8Wgyva2blHHZUYD8UyPBsLudeTfQ7dhiWjzQA9ANu0goQZNURkPeNB
/9W7OuoDnDl1vixMSUgiXBrxWrSjyxrG2g8aVfxUBB9pVzIR7AKAa0X/xwU0swq8jGm7N5oEW1YO
5C77q+Q4W5maaoUWmuY6IQGqXVhrpIhn1WximgNJI8Z7F7ZUkWoQPnVyF2AaixiC0XGGuCTy3Iji
XuiNN7MSqvuFKqPNsofOb9+lpyOjH18EV/mmcROmMvolDbsOHkb/HKOZy7nH1Dz/pB52MD/MvVVh
UQQz9CDPp4+vcJzJerKfc96+lRoVpjb09cyPT3JWj5a2dorrZrJ+iOm0uqdM0yC19nPdcMV0qdg3
JsuEPCGkLoGEuRCNs/KX9gd+HxURWaOxRXyRk+IOM6mhaqkJFuMqTQOoBUtcn2vyTMBZ6mfwSeYY
IpCuCA7JsET4ywkrxdOSDz+uYXyNZfVqAkHbDmXzZOTqtb5vxX2yCNaL4V0kyszGWZhZix8iNM4m
Kva9mJnp3jMNJ05yM7gEJJvkRf9p0OCsGL9+aPyLc1JucnkwF5ZqhV1+Bila5FAOv6xRnJwaYGao
lrNTtQfd3HdgNeHV3Xyfo96pC+pv09DzkWcenyrioZkP4TZxz6iqyX/IOCvsTdjiiMEcfmZ2ClE+
uFJ6X0TGotwp2qOM3X1bJAAkoVq3ogCKZP1VGHY3U0x2/ZAgOEJKHITy3enDF0xOAwOG7ENXHTcp
/0G4JoTbB0eSpQAcjSl2hyk8DYv8G0B6SgblRQ1pax1r0W3eDzunKn/FlfwCfj+iUSfQMiasHhz0
ysrMniQWPhriNtRKGO0fC5PymosHfgWAhQg99Bj5HSnvBcMJRpgMKHxNOomx8oryA7rOPmmcb8Lg
h42ri5OgTl0b+CxZBI8Y8roPWc1II1Ljmd4ZjQPQ/lU2kJGn78DvRRvbqf2aLXwv3Ly26zyWNhh+
q4QQXxf5Y2Yszy1o5rtNDlcEjAuRkiwkXhn8bN0w73dxvHGK4DFo4ydNbvcWH+57GfyLK33lw6Ee
qecvh8s2MkVyTsfuQeblwQjlNmd1Fy0/XTCnmyZWO+r8jRM4H70rEAKARxk7TYVIJH1sotxKbKhj
Nlc4EPJXZ/zCpccbWDE3fO+65INwRmRhgPrYBC6oIapiszTLBWbUqW5Niqcipn9nWJOURNXGXCkZ
xcJOVALvGa4XVt3+p5k6exFmKRrcBReWV1K6zysFEPqtbqvfzZhecu0k5M4FA7BxVqqI/J3fMsSi
iVv0KYifltSWZ3Nu/78v0uvQC9jluHYn9xAX6k8wup9WLLHalQXDeptoF3NEEQGdbvCoPuHGGYe6
acxdDMP/yEmnzqZNMc4S7Exqln/uPNKLDfIPnJIo76SdedIaDm3VTGNPAjn0g2Je6wrHmlSHJA6e
gxEMbtgFeSQCmpcmJIIhsHzg2DVBZ12nWUXl4Y05q1w1EkobUlHwfN4mNRHCenP3wZa9RWwy7xhz
2AzuDYVkwNhKhdlobLrpqInjc4P80N2Nm5MT/AKlB6CnLlhGpcA+1N3p0fXjKRafSPVPthowqHuD
OPXVRbbss3NBCvkUgBHs6xO3Llhfji2zFt4GkngIgZ72vyvib7AItz7k/qnpg9ivcQcmHGyR0SQC
y8kd0Vwkp8pcnmOPysoQv1o3Q4ROQhgZhPBPCoVUMG30O9l2e2uZlyvMvIc8Y7pREwDIc7mOurl4
cLOK6I/c3loZZOWhQq+TrnpRZOsh83+AulzidPwudffo8ELEGHy4TfXkBAMcD6v4svv+29fhiZKb
ux0ppqc/mJ6dM6IDyPr525fTi8NDeBUrKEgQniPzDnDXiu4WDj6LdPPqNIyN6krvbRrwuZgfkqxv
N/klhUkKOkpEdmwebQLiN0zLv1Ie56uiTAleB92T1izB+my8E3LxxRVt98gz66TLbieVhiRqPmEZ
kmvbIcCub/wTCtSPuu5ugXgLPbHuTKQ/efNjWZe7p7pM8MYNkt+SwVNiLTrC4gkwapcE/XMnQKY1
q1PHI33VS/fidlZHOLgVtaUwKCZoIdS2onoaOKA6UNdujtLJ/6P9PtnNxFjj5DdhF3Y3MjDopONb
2bcHT+uTIYNv3zS+lNV/QpKfV7aNv8jiMuV4mRZgnbE0X1O3er9fTdUIe66aMmdlG5z/s/s6ZQ1N
fHCx5pSEywyTbKLKf8mlD6Po36xeNKxalq3J+g/fxZH2G5UD78udkjh2Oyhbu87w2P61RJ/GWYHm
RE0zTaEo18JyHzwD5xpRbjGSMp+9Hcz2ctfgYfaK6rP39l6Nl6xmG4qk3udnZQVsQ21ohWiYhLPS
SglYZVh2IbAoSiTvT54Vr6yNf3eupMuthkc2BRszBPcjEf1SAvgqPVke64E8nQhGLL79qdmJXmHb
GthktM+9KE9JWjorQHH7GPkd6hjU5Fb9t4jnk+tRWFcCJmm8mH+0MWwNA3eb8WBVc7/uw3I/Jufc
QbLuGc+878+Y1U5WUD9Ujdimrh1BOtj1CJS8EiU/xg9WgcGxt9ai0JiRtVUjiMLxEg4Ze7X7vnMp
+RF7q2Gp4Z5wTpxTkVF1AmIYWhpp/EhyN/rNFmUJORioIAxGlOtJ+6/SD0Js9A0QzgYPpq1nNp2c
bbHZigfEy2QNw7RdBAclCtatKO13VWXLxglNZhBWx7IWqRC8RAamCKkXcq7WpuqdQ+chwxrvZUEa
DXNKta2nHIc8g1qMlwGRmWGkYfKg3HU/5wylVd+C0w6X6s1phpLYayGOWbpsYUbdd3HLhRIBOANU
nTJHw/AKPzc/JQabPNnzmHQWFm78D88iy2i78v7SBdVTQb1vpFSNaYN5TOTZ1TBUsb+fP2pmU+aO
i8GaLhieiK6Z9mUwPCpHPZem7m4ZfkXkMBZ+jLGI12jdCeoNkeAZRCFk8fwAMvMRJ7txaHpifzOr
wddkunsmwJA3hPk7wfq4SfUC401YMLRVvlzDsYVMQZTWdsEhSFrQ/DsomvbZr4ovrCZzhHsQgENV
/GXb/BJYLgPByboajMalcuK7Rgeo6vhjgLvdSZfOTMYYF8Wcrq2ZD0AOLLQ8Q70VPimj3FGVsBHy
0U066IRWqowvqrG2QYL/0M5y8xRPAx/QZDxV9rjAMimHo65KD5VY/eyOc7uLm+DdqDrB+PRoW251
xS2rNyHV+ZAo/dJobgst+h89qhcp6EuwA+WnMsVorfA+88As9y06rLVV6QOQ0GpntJgXJTOxpjAP
yiVKZDHJ/SOuw9qjoptL9FxOmAJFtnlI0Ponx0b4n6obrdvcmXprustroA1mv3IxziKUf5NJgoaJ
6+eGPVbD5fhk4+KVk7mWVhk/tDWJUgsz9FMe2oRECp5QrmM5Z7KjHyc0AqxosotvtJcAKWkEVmbT
p43LjYMag4HOEw5TNBq6tAjZa5BDKRYLTpoh3OI5LKvqnklKfl1MWMADibNbly3JMSeLtkDuFFvS
jiYWH/XZFSDKqwJtUVq/UpgklwzAzX3ES/J86nLmDj1jmOB1MtBuJRUfqI4qn3wc9FHJAYLSNm0I
W+3DjSCMdq2bzN1Qp7LS8vC0youahw9fLycH1wwynWJjQULivPMjgxgvNAiYXAuowhn7wzXv+Esp
nE8kA/Tvho9mYe5YNggjCsOf2EreZdoQBBXwVqSTvtkOGRAJaSlBy9ShM8SRD/0DqOddJFQg1G8f
gjIbNv2w7PtmE9YVj092pjtHnWHiOQ+1/8NC5wDVhwOP53qu3FvJvuKQ2e6+1xZCuuKPqaGsgCRa
SzV5iLYqTrxEn4h2xIEg44T+ZiHnIvf6oyBTRtoFg+2E1GZnQOkUa7gFyOVcJY+ePX2ACQGEDDON
sYgd7qy7TmOyO9R1PIG3whv+xrHHahc7ut15ydo14X6XPi2GdAcVEfpDpVvsizAT+xwv7boqoZt3
eAQvDclAodPt/JTzpg/IUkEACB4NwyHB9EQnooaLCwICFeoXlrY0sCg3UCh2pIwMzVPmjRO3JvbW
yRu2s/afDMtArpLE95hoQnLccLzadvfETZ+vsyB99UNmbMo7o6RjEQQWgcUdvimLHwlKWoWugfrG
R32wDC9Nz34678e/vf4bsBEtR8H6f3gz++U7rtw9hlz4FEbyneNoSShuMb2z0L5r+GTYihW1EV4U
0IrffTX4uwwEn5XT0JPrHYUJUUrAhYAKREZKqWyLeO+QubjiaX2ZRHDEI5Im6e8wyFk4GDbImXFk
ipIvrGCpytAx2S5oUP9z8uP6mA8UpYsakv3se4+Uri7lBBjJpn0Dq8ZD27cjq8/BYeWA9jVQgy1J
fgFZW5ztspyYAyj6cNNohzelzOncAILHgsQNRzDiy6D7jJSfv53U5VoNiHH0NG1bDG2RKQMqegPb
ns63+UiQU2G3X6U1vArh0mu3RbhhRxJZAp88hFIMkoyInQnD+YIeLNJ+uy257EqSqlaZ7CLVwizQ
hc/Cp6araFyX8yXuoxFC+5pdIaRrEgpWHAM+rQEPyRgXPJr5pwEF5jxy/mrPbbbDNKzJZSettx0j
0SU7nJcVvt585ebhfBL9+EmhvseJtBIMG3eMMuv7hQi5OhCIs8xyuLTofjiXodlgux+ovjUQotHu
HhjbMFl38TKSp2NpDz7gDOamZcUNddg/jCj7V23FBHwsDtjkZqe7se4QGy1nirCU7NDQgaqBoKkA
8UclBhs6G2nlA6FepfSzYzeTkdiC8O7yot6bIntjDrg10UWycIaFT89YpvYVYucYdZp7xrAQNXR4
9ElOAebOUGhbo/g0a4YCTiLdNQEo2Jf8jvjj+KEgU3MzBO+DgePAaet2ncDpI/ItB4gQiZDph1lp
GJROeYy9OT94Bb73VpDTBVg+VGT0FAoD9GyAMsz7oxUHF8IZ4quBVJAt/boLL47sr67N8Bnx1KOb
9o8GShowK8QF24KgaKMwoq52vXM/cmTLEuO9N5RnQt2MiyO0vaKvZF2dDscSZQkGBDlenfp5lhAs
kmQgcHD02tM0UyDPjRw/ZAaLqmY9FE0Y8UjfyVeTaH4GzUeXVd7bkqt8XYYwf7yke04Hl9BNnxVO
SgFJCDnipJe8YH9XxYLxaot29r5iFcEZYQH5MfP81iC3bnM6VDPbC3Nq94a0Hp28O4ctCHmyV1YL
giUjNJ9IYX7KJ/Mlu+tju9C7WUARMyaBddH/MrEiZz2K9ETXyOlH8dZPpGe6ZB4aAXYOZ7wxEslP
lh0bz550XrSC5dCoDs1h06nn3odMw9EQQp3bGRrbtkJ23yHyZWV032mnGwySiKUs4jviT4C/59bp
7raQPo8GfQvRVCCUtR7Jrh82zYRYwES6vRMNNVHpUJPOBhHAQ84aO+0g/k9O9TYwr0fYkT/YYQmd
qVQnqU9dVs1YFqcrBk7KVY3G1BC0dR4l8sLWfh03tqCcwhmDxbjvSFL1EZRLttB4UMtny7bfynF6
4wwiusQn5KgojgXtWe1S4A2XqUWylZPeirlhGfbD9KvD177Olu7gA5ff+l7/FdfwMMpUP7VZDM4v
uVq9TXJHjSOCUe5nnuGypPXJY5xuTelBECByTMeEQafpLi78jGlzwuElB5orHuMjs5ojwH//EHhU
+/qNrR+xuTb3E+tGo/5jFU6kEbER2OzU6999gP246o6j5PQYY4F6oZNUbKqPQDTlz9lQMhELgAu0
YxBpnZ6l4/hHT5Cb7fX4uYEVR6GN23wxh/PQueWx9D2aPDEyVQRWgfsIrTIuN4/ahXlv0tDn66I6
mYQynO5LG/63zL3TcnygDOZe7aqDawjEGtj5jG4Q+7vlCNk0k7yRjjizF2dV++3VsD0O5vlLYf2O
KjXt2QOi+sG+sybe4dux3lU7dFHa9/k1HF7QtDTIlmuerI7NfraBH5VGqVuiIDIYAGYUXeCPvQ+n
jX8Jw//qzCaNgspxNoOqieFGzy7I7yRVYGHgr1/NImVUjpulcu+LT5VA1hb6GJIZf3bSdyZEXTK8
tr14nr0uvQCCfwyQFVRhBXIddc3eHx+VyUK9Gis8yNzATjULejbnXQ+QuxZbRrXWxc5zKj4bZwpO
riwfBkFQ3DDFvyZ6enTxMxUor4hECcB+xknl82OSgELt887YIt2DgVEbFioD0PU4YB7u26x9G/Au
1WY6RIU5HrXTIkMnJi1AT+hSLQA/fNFkxKGVJ5aZfDJmMZsgTz4F8X6YafUbAYJq2+SgDHwzqlKy
XVxtOxvX4K0lEODTtpp4s2QI8W1WaCu3JxNp5PbkDRgK85lq/aMmvzPK6MAsM3GIGsj5qJA7zTF0
WpFMe9dlGDzdhaAFXl+FuXSES4sWic6gYKxZJZe6MdHJ0wSm/ciYJfN/pyX+F0Fi/DrsUOEnjOM4
M8kRSfq624q+hraB2QSlJjiErDg0GFG3Gg3NW9tPP1oN1U6RMuxhoPEbLyC9gYgFORKrFbqB2sJM
5GGvunJfugyynRoRjxVcGY47jw3etaZzBLFfVb+1GySpjUACVrBHcbvKZAiTq13C4CkLzN9KN/1h
SP46SN2OiUKkQKJDuKaS+Ua78tMmAMzkQFyMGuwEopjbAC7YmH/YJZJfktOc8MBNK9b1IU/bnSgs
g1SyCsyuzF4bcnyOtcdnkaiXALsL8JXuaLw2vqwjDONEHhsGeo0gggTDpTdmn30pr+I+q+LfKJ0a
FDzwF2aPyhwL76qZ8DvP1fKArDLHt1po8O/AKhydXNMdpRvF60ifXRKIWw+f8GdGMBWzSeVnHYUG
TES0DB898bg+KLJoZF1jlq9WSboRRqc2KjU5xqWPJk46cbrxp/vHxfZ+EzhNuGkccn6qLs42Mwvw
efC7x8DMTsTLomWJp4g2EQ1kmXgrilR6rGYcjyBmPhMr1EfikRLp31TTGLz9Vg13KYUGkB2yqsdU
nSzOBtwAJCX3jOZtQ76SdbArlr8CxPCKDPRlY+OAgJc9M7mf0+fU1mdl4j50ve7YqXY9WiYl/2Lq
dRsukR/n/TlNLGtfjt2rMQqyQvKKkNO5/SR+BfNO4psri5SPk+d0rzGzpL1DvgyPUZ/BQOrtSeug
igsLuNh3nd4Qe+zpi6PssOCwSLojdLKTU4bVPm8z9urFn8zLooCQ0ZNrZTgoxEfvA67AV4LFLPlk
MwaeSHpnMH9yh06WcT6k8wkj9bSE8wata8epS1Y4CK3sMrpEOiumOYjy/XltxN9pYTf/D1nczfds
BnCy/2dz8n8rk2+d/f6f7cn8/f+Yky3rv8AVeS4qBv4VhAF/8h9zshH8ly+AD6MnQCoZhraFCfn/
9yeL/8KATCAErmV8zYH3P/zJVvBfoU8vxRecxSZr3f8bf7Lv/W9hGfeXBRyXORbuQozu/4s/WTX8
szTp0UmSL8eD1dFXz1KMLuiR+xK2VOW1wwml7J544CqccSMDu49z7rnen0nJCxikLHM+b5bZWhMD
EcM0e/Ft4HBdMtVX9m1brv/y1IolxrBamgimaqitZXw3NJDvLAgHAwGGwwk56ZXN9BqGeX8Ppbhv
gcDiBGRa8f59pbPyd4GrwosZJ3qf6vpX3jcdO6b9YrOUliOZGHC6yiuFasmI7a4TxDuMDiEteAJm
u9Ir/8Qdwp7BasaTZKtWmmVzTWbs0kloHRNk4Jc+/ChzfRTx0hLOPC/boi1mHpSeuqY6M7bWQJuU
MsK4mlhBmmo8OESS7JyuGa/gyuBjNQTRZrWeLqp/Syb2dwMTPxv6Zb8MaqUloKMlXUD13r8EfThd
fZ9OzndYsca2fZHBgLRTgdkiz9YjWXmx20j6ww8hB8l+uL+tUon6+u+7xFbtdskGotBs9IponH3i
1Wy6539vBTIPnkAU46vBpGtIG0jGRWgUVy3e4mTILpgfsuu/tz7u2yYCMtOuy6IlOcNBG4Cxxr/Y
DOH+8+XfL5sOYl+RFWyxC0Fd9CZFZVyU7QYL+8cZX5pXtpt/v1nc/8TFlumSF3bu6kVep3ludgUF
xapuW/c4wIjKRCcujuEIWMp8Z92/a5Ie9Ea9RKFJahGSD+OCdMy4/Pvu3xeT1Sa6BlTQTcu2X8wE
XjLMiy9hXxIe68PcN3t9UFFhJU//fkBR8M5z0WVIHsL4gqk7vvz7buLagAlLSNr99S73C2dRTrGL
2XSa8I6AkaY+6sX//Drh59trAxyYQ7x8D6n/ZpAzwJZrmp5mA8IxAUGM9GMHPxihoceuxxZVO073
EFi0PWhkrENAYPPabzLWQEaX/c51+zDIwGHwwyzWYeqyqor0lOK7jEyY/UcTlgHj8C584dR1own3
wsXPkuqYBU28c9JhPDax+6biWW5k5cqPrnC+fYR23wYkpMRDnOGQbFYB8EA5UP1JJ8p0FWdjFOop
3vl1OK1HxlbP5hTDjKsUBFwfCTImEYJm3Hw8WEIOF/w1InJxJL9MZDkDRYunzyp7RshzTS2XXSbL
5Ly8/xypET/mEkuiJSvaSxmSrhcXYpNkRBuVvVVc5rxI/0XWb/GkRC67Y9xTqt+0TcI227DxswJA
Vn1Y/0XwgBH8pfeqez5A3D1nlZG/KloK1118SqxYPJD55u5Yrq/qpIj3fih9hJXSj+bczA5tyPYH
+nOyznJV/wnh6/J8q366unoMquQj9SbcET5owUmYzdMc12rXIq9fj/ffC6w2OJvqvi00yIG714gO
8OJzvKArMq0CRalsagrE6iVBKv0y9IyTiuVX4FXBT5XML5NdxK9hC2oxoVsRjm08mgGmCVUhrJnD
5Ur+abNx2vEvrouZvBSRXhseYlFR1+xPDAkFuJvjlxay4Sp1KV2Fr3/sMn0d1KJuNEhyQ7Dqn9Lh
g6ocd2LwC8TTu6F8mpBSeccy8zFOy3COLBhgKY6NbOZaCAAzZ7KZjkMcP+pQpIcq1SmeuvjUG/Ny
A3WQRE0g/HMFUaCKz7ofmKWDg/g1Tw2Tu658H/L21ZNIknzGaE9WiMUw6dLHfCE3D7PG9CZM+V7l
cRKlBG2fZ394cepZPjqTeJg908NCeX/cWCRn4EXpD0bz2i3xZ1jR0ONnRVSQp0+BN1xmMK9CmuPn
op6Qp5ubOsWc1kyld8vzt0X8yQzTe4MG6J3xaZq9BY4nJVDRzElODpfHah70ISD046p7HoibEUMp
2j3L3HZz/atGl78uuWk62bwQXLJd2oHZecK6rsJR/m6CK24GPpPQQTnEcz1FlcNCBhpNfxtzHhTh
NPqXIKNFtwBpO21bHlRjGxvCpNpDSVodL5iXE7oYBRIcX/PsBJdpwGkHLTHYdKjW7hEhGMsglaLc
RsuYA6hwczmvsySxojQ1g5tV6i85qgV8vq1wdKOikLJ6+ffD9CxPec/z+54i2Oaim25uMb87Y1g/
ZcDb9rrFpDUb9VvB+utmCrYMoxoo9xvHut3bOHwAj6OHZRgxlPHgJ81ddsRtmNVOcyZl4sLpJzfj
4BNZj3WRtU9sfPgMGptMIiYZSo5bFnHnPHCx7tpB8hZ43hbLNRqjiu3+4ov5wwyvdTDUiLfwH41h
Hx+q3Adi3ep2m4hs3DGIWpAo1t5lsX37wQbhbmK89n1zvAYF+/8ZyNyhSHl1xhR8o/CYb16CJqfO
jWLnVkBKUnZyrx1WgqFI/ZtGoWN7jrHttEXSvVewOA85jOOyXgj1E8OOUfGwyRDPKzaAt5CVxG4x
a+RETKD/fWr1+DdQVvOoOpajbR4QdaKXC+FKw1ObO6++7m06/dyJ7PaPawXlrenlt6PT/jTM0yVI
bPc5Mz10E9Wd44W0ywEqjxrZ2Dr3l48o4a2aNeCLagJGr52LqLK3WXT9zRnbatd49QhOCzXXWFrJ
pc+833G7jHAExubZiudHYuIRWfAsQib/K9TJl5nlzEpAW2xMu/8mc3x8cpe93Rq/OjHKvcHGn2We
Wp6KYTiV8FX/vWqIZd1OJ2IbBj17hKy0bzpOf2u/ch7DfNgWzBmuYaYfGUTo22KMJJhLbNzdQobp
SAbDR8DsbdWQHXlhTX2rp8B7iOsvs+PFUub9Smf+ouW1FeBleAih7UELDOpbZ5kpXR+esRiJc3O/
e9IQ5XxTB5dCEkhjwvhANKfLJzV277UPLCpUHzaqx/v7rrZ9Juu9QOkXLQ7M+YblAHUm56lsCqge
8RFpX3pbbDpDAnMZvRIxfEMlbmymWb5PsqDhk3WwngOuE1JX32i1YJzQrBmxH/kzXFEyp15ciTQB
vbV7dAIj5s6ZrejffxnjOCTKNP+CHWbv6rgx3mwuWsDx0600i/AwNcvBX9i9ub5ySY+hBnKy6URo
q3esDHu4P8UqMmc/ssE4Ln6vDnWvgRfiEb3FeY4CjtdpIs/aZ+y/znVK5oOYg/PkN9UzOmSCIt17
vkIMum/0+nPc3u/SQBgbZ4G0oFK5y8Iyf/V7/QKDY3gKDWnvnIHjQlZ3HZ/Vf4wooDcGJy8BJOYI
4L69J3XP3iluuew9BK8nCZOo7pbpwwnAgqTeuzGeqqXLL61DHlJuKlSMFqMnAutWLKWCjaSvLyGt
btXcqTcHF1kinJ2gUn0xEEo9jrnzmTtLcPBkrTYQA8ZdEZLNaDVK3jTAIx7jnJEciuFJTJQCLu5L
A97qLfZ7TGzkH5KwglyY/ZJ19Awv2cSGVEczxjVs55RLnI07r4jjl8mwmDrgtN8uZvcrN938NkAw
h+RFqPKY4Ib0k+zVNJAjey33YOr43QfClbGw3VM4U9YtMPvImWS+1fPo+UCYKqIFdcBuDl8wiM/v
LA+/3ClfHnJtVm8QTYBDhO9Cxs7jSNF4cjwcEM7907KyhDXWYk8r5Dn5xsocebQHVnVukM3nQbJH
K2fnmXOa5/JgHpOMhw6gYbXxMEQB/eEQ8O1w+OCO5+2k9Qjxfe7/89kY9rdLXMnDtJWFrd5b+5U4
EfODp2RkZ114AC5U/ecICdOUM6GkupE5UR5mXOC3MOfXqpnDR8/21Gog9e1aIxEK1Adq7aQPxnOr
4J92HJrXMkVgDMayvALTaKgAl2ZntoSJF2ilV2EFwl1SQW6wYGDRs3SUDa27CT2KmjDLi7NmSLVK
OTFjJGEFeVxU+ua3kTRoraYnxQBRASa6di2JdGldPAAZ+WP1KLZqt+jJKUbZK7jFGTrCFoGg0kbW
IvW+n8lpzG22xTLpWSHYGGZmhAOrJL9jC9yNsu3iLc2tc04+7Wl03W/LAvzsEUe3yZZ+3M2OCysn
NUt8CV18ohdgEvprum90NEQ9LEVVyLSVv9lelHCa53Qm8spU46Ub5IYlyN+g7ar/ztV5NcmJhNv2
FxEBiX8t70176YXQSBog8TYTfv1Z9Jwb98Z9IbpaMyF1F0V+Zu+1P8uiecYLsxZJy7Buivhn0iFz
zBQ3ZV2jXqs07iI7aOyDOXsfVe1PRx2StN3h2Sd4AA+ijx6xYj+EW5iuqIObScR47mU23jr9lc5y
rf7i6CfsZLmAASfFNDIu2GT0Wtpw6KaeWDPTdhwID5PxakZVcLFm65cwIuO1ouva4/D8R/hGuk/g
2hBTaxHqkVbcmm51Do103ppkTefSbjfE69ibIcKfLWv/Zg7Ov9LQekvnEZ1wTmzyTsz7kj6PZQ0n
oaP2dtWdRVJfasfGuQW66hfHF/xfU7ykUynOxFLfZ7jgq7Krk18lrjAVms67adf5HlnfPrVtBdJm
aH669Uxxara3LMh+itIwadFT7CBZb63tvvvKRnM+pCxDcas32atGw3SXTogZq2v2YLAcVFSGerIs
JMskXktdq6vrFNzJyIAcVAkNK9qKnekqKSFUWwCdXJO3oE+sCxRAjcUZ7ItkmApggESx65JRtk2U
c2FrOx/RR730idGxYprgi4SP0sBsVxfjm6AVeXxfRnwWLKRI107bEideKcO70nicxshpoFgwG3ZL
w0ORn2cvJtPpF9dBQJEt5LapR1czB3axM1oreLR81uU7P24kEXUHres/axIwS9f8o9lu7AyKmMgf
eJZ77IK6YebB02T66QTjArex4IdPRL+0RP0Bqlp3yj6jbRDPdnTojzxGBR5+5l68lxHwz14N89Ed
gk94dPUF3Ue/EbM/soYme9omOS1okCJ2Vh+tGYht27hMjvDtVtowbs0gq0eNGb4nSfzA0IsP5PJ+
DpW/NSdffwRVR6x1S+5w0ihj3U55/2o0ip1SM2FFQUXYsFBGgDziRh3rHzsg++NTpA1UFgMlzaSN
aousoWedvo5SmzF1UrRIzxvj/H8vNcJvOnK1N72C3dkU3fkpSNrlQ3FAB+ETM0A+wzy2e8dX0xsy
VM0qYQ8mPNyBbmA7PsmrrUzME56DeHA7lNgB9aGF+/MSmlgsR1bHc5WSKx2Y7LdwHDWnZnDq/y7d
8lUWk8ctis5aTxURSH0Nb+8alenrWEOuzdOWeHluu/7Npw09iaGXrCQMqzpNRYmrTmH+1Y23xfaB
PqlDh68Ghv+KMfy8MDrTpcHM7XPr6q1K449G+6R1pPoUdPISschYy5EGCGaXqJoASCeR5QyhiSv8
svUSYYmzeSt9rJRyTBEiINPZmyHPzEmmr4HZ//UjBDrMqswLvIJ7WsTL9Ew3nJFZS2CLke16nwUO
EBTrouaRTWGW/5l7TG+5PVmvLDLcvSmCiVkXeZKNvZkBt71RFmx5Bpm/i85F+dHV6qkDC6VmRqB0
rN9tiMRbK4imFzcfnkM6oQMW1wQH3scsAcDFfmW/kXkLHtpQ0wmNk38DJoAmA3UDormfZS6Tt7z0
zuzFq68Q0O52gJ54pppOb7DXiw2SGNzniRluWW8QXIUVj8zzCzKi5oxY+xN3F0wRy2yveWS1l9n/
FqCK9ivPs4swybvvkaQ9p6r8UTBtfTeGkbySgPQYx5KXViTVtnXAFMUuEkLeBMdwsb4Hxn1K/o5N
f8VcOfymP/oFbla/eaMZ7ABrsSyr1DFbRHpZAm6vjTIwSdnCSY1LVM79zN6FtsAZZpY6WI/XHUPJ
9TghyWAA0TBiwZdi9+zp0rBVh7BhEmCmArqBtHZVmLwoyuJBmiFRvukpoC7Y84QHqWwZ1lZG6rOu
RyAGpn3JRz/e4+UyX9ymPRVmjFJS87nvk/g0Bt7vHj86pFv3I5hL0mrx+e7tHPqX34U7zYrKWQY6
cJ+jQ0TWPTkA9q3KOrxDbesiv/Gwo+figXUG1YtOn3z20Y73yypRBWCHM0oPBg3vWXaAsHseJdOd
usQr5UVd9dJHHj1LY18B253VFBD7Qwgu1ECYi93kokqh57dKhpGu99LnmXiBFH72u+IftH35jixv
H4f9ZJ+Jub+MSvyJE398gZD+EafCP/S9b24SYMlrK2fGGRnDq0bk4UfHmmCOHc17v/HNgFls7B4c
NDhguNIKqEVv0RZB8chcQDEr9Kb+0azdB0m4xSOLsve4yiUEKhsKBmI+TVMGDRtMistpY5EaIDRU
DqGiO2XrX8pQBEdImUEtI+cuiLArIkzdWUrwEc2Ye0lsX78nZb21Xf+QGlN5D/sZHfGsj07ukeIl
ilsp3Leq9XLO1PJHrr1dgrz/0cRwgaWrJdq3+Oj0XXHrR0INhPatXY3F0ljS4hWCtG3jZy9Oa+dn
zyNDrvaDbSWprMzM+OAw9W9pq15FVl1bOIDbYYLkLzvmv1YPnQvoyzygn+PGA1MUH9LI+eLp/VHZ
s7mDOl9vrJ742DgePjiDoyNb7pNE9fyopdpQ0ZTngUk5MzmIjgWZ7RjAofLl4Stj2qsfcDtwYv/2
NeCQyekJTorG4hrVf0qfPUZb5dYGZz6pbEVcrssmHvdm/1suJAjmxMZGCsY6Bh6jzLUffIdJu1mc
8+gBKwDjdGpQ2CXoxGv0BSbo5FUOzD3+pZuAMT9zqcLJz00jmtdUouXBQbXuLIJXF0V6aAPzc+2L
QXV/ICIXW6vwmAg6qBD6PWzOdDfkgcOEerFzBq0+QFz761FmxEreHKicue3/TbMm3hXIPbHzCWTe
MZw9bfNPsh2e8T7G6LVVaIdQl2i6GR1ufEhhgD7EuPOj5DP0qtcgmKbLUVou9ScPko1dDuIJbSBU
dnLgOxQ4bonHMr+7KphYowbovK1pm08IxWNAencIP70fITyroU20gP7XTUOeVJ0nr41AF4qTGE3d
XO6AMhB2sxik88hU9++vnLrGZpJl97B14HBF/gQlTRebGikThWcYnmYUFyeN0wzvdDBvm5uIG/+O
igq7Lion3O6IAXU1np3OGP67EHuJdCPOOPwiHC5RIau9OzQPopK+0oDgGfG7o+UDR+AYZ9G1MfFk
M9Typkk36AHxeVQui9UGrotQ/2IbD+5CwshKkQvsmLOkIFPcj5jf5R5NkzhM8Rv/67ngdiN1ND5i
eLA5FpXrf/ArdbfBDLS8ZSXhEZG4bsfymaYwYlsf0hsJ7MMJhcxrAf+/tCtxxF92spiXIlin85aW
l23RLenTkJXkewX/5ysmCdO+wE8Yhfj09NiEt7LCUZ3o5vL9rbyiTIWGcyKSetgxa3uOeUMMOA24
VyMQZ293q/uBbVQTpjxEK9Rly8sgoWCa57zeRr7Dy+Xy/QeJBD5i56jA/IXTNtS3uonZHxdURej1
TepfFGo9DL8PEAPBWU4fzAka6GdJ9uEYOFiX8KY2Ce1V2ln8cXNSvMtozMa3ucvEfvbNdAs1pXhY
C8fGmfsDcwFso8tdyOb6I2YId3CMqicCgpcCqcq+x3e8mkdYeBqA6VtUSZKX07/zYh7IMl982Hw+
95XhNlskLMGjr71TXutX4q2A0SR/uzx6gQn6T6ed+NMW5VeZG+QKGvGuzxO9yxvwASiDhnOmw600
SAyp4eXgx564z0s6iv7cdcaHmykGkVb5Njs200utpwcWPrXr3bQhdItkldSkuvR4NEjiq8423kwQ
ut5FaRy7DmR85fX1Tk7/YrwhWVpP77RjHj+39Q/rw/TYe+oQRByQlG4/YoC2tM+Jv+ZD2a/A7P1V
PpLPsS3/tSpgrsxgkAPGsEh1XNDmNk5BaJ+5HQecaSNzOhgSMxUNzJnA/5E26S3pmT5iBaIZ9cHV
fAiAPNuJgIxjVSbMuGsoYU1tQuSq+uSG6GTj2qAhnGoirmyeqXhlfzIl1CVFAPvK+RD8wHftZ79R
jw/k3K2orNln9XN192RU3Xs/yG9V/BmXcq+lCah68N7RAdv374vlpzSE1YNj+FjM07SxtC3uVeXM
u44WZ6X2rduYj7RsWE1Xnnsghq24hQYjPtMc7xj6q0vjjPtOdnrfhtAiOxCkt6qq2bwYI+P9oFiN
ehyOsd+82n4i7szBrP8uCbPxnWjFYi5rNrXh0gSiEhbs5Rq1Dr1y50nxQ/ZVv3LVDIPfLMqdihLm
O4ZnnsvQf0EbTOjQJeXDdY4anpMyD9mRBOJAPtbJicStp/BBltH6WH/J9vSDO1qnknQLLk2COxQZ
qLnByhCcaXouZt0n+87zAPmQPXGv8uwzbgaDkG1efV9qLcz7DA1rZGx9SQu8JsD4MTOFdx7nQM/M
joCdbmYgyd+I0xH5Xm1h31ONvgej9K5V6WN4nlFNZ3RH0WC2j2C5GCa5myplwu5A+Hcrx94lKct+
0cGn9rV5dVXR7WunfORa39K4nvbMlZAxIs5ftUMAf8CdBNC5amcak/uwG+oQNwjqLZA691FrYFhK
+wI7RNLeyD5CQENEDq69dT36X1Ml+nOb9f/v5ft7GdgeiN6WOIleUjVM+TMLrOQlz6JHZFKNDyp4
suXVGzbokkzwLtqwCUHqGHvl19CCc5n8sr8hq1LvfiDWjllWXwQ2IKHMTj6auCUBmPF9EDtrA1nb
yaLS/MIiASdCGu+pOTQHadT/xCFiSe1p+RXbDkkbITxSCg5e+hoHqHQe1LVwgKPv7dvZN1vvxZvS
5ih9G7j34CdfJJ0264HHwfn75ez+dKmOT01PvGAzWMktCPg7BnuKv8IOmE6G3hJYZR5/tab7u0hs
965i2qXGGj0kZ8MWFHP0OejcPo3GSKAWu5XPJoTZAvjNP7qhox4TYe5AALJTMIwnH5Ymmg4UJ1ci
VsXVZA4NIBlMlRmCwYKogj+eCUfVpeUpY//DYmr5Mjea8hQV8xkyVvLajpYFdTRODkmHehhb5b0u
jHxnCc852o3COSSc8eHOWpwl5TIa32T8p10uxDDhHdIFDnLDxg+Jrb+O6K0tfrH/FDK5GmE8fqTY
oveqt4oDaRv5VrtUX5ZUwyn2nOEEcrxfJ4u6PChbcQu0+NRBYb6zLSNHp3eOOk3eR1Ay7xEDhruS
zvP7ldmNyTFofUjHDVVHXU7J0UKMhmcqYpuO3g2R3rCePYYUbR8a1IJdsheTl13RMrcHCSP4jM22
xn9Nvk5cmyEZEa7jnLQsnVPEAUkgC81bkOv7dxfc+cOX31b809KIp1wFPjHs5Gmc3BJTLBLPKkm3
Pvbuj7ZCvR3Upr5TMjRPOy1+JVV7GGdSm1h9Glj5rVNNzte6dXO1oQ/D4cEgb1cKjkWbjSHxB+Q7
JRoBu/tat7kDoaf7FwIuFuRg0mvTgQAIHPFquB6Tl/Ejg0loEMJEScHgYoLSGuVQ/Q1prMa5e23b
E6NEiGZB/sZaMl1JgpGBCz7oSpG3pwmTHl38qeWseIN4NHYSq+pkZhtbSPks4xyJfUv8YmuqA00C
nkSsj5vI9N7bMQxhA7T5dsr6PyGDcIbbJZ5CYT/zWtxmuMgXv+VU9tyAzVRrHL1FROF5AW5BbUPj
CkwAgOvJTsyng1+Pp2D7GkY5IcMs1LcjMZMEYJGtlqYOxtpcoeDGvY34KoAeSSkeJOz5ETDEV2+5
TE3RHs2hQBJUD+ehqv6Z+7HZZR4PJe04Hyzax61i42mY1j9+wKNMgHzBDwvxX+b/wN2yTq0w7AdK
4M84tI+zNzqXHhXgXaFrykj8PtRG/Bvxpt+EDaxWhM5BCZTZCrOZngd1RuHMt97BgBt6Ne6bOqWf
WMQ6eI8XeqoC2ISxwY2YHLR6Wfnn6ifBisCoyYSUloYpWeFLjtAjsWbbDrkrf0VQzEtZ269x0v+o
XGM+idr/iD99XI8Bh98GmCWRtuB8WKUuoX1lffAIr0dnxYN9hEfNKWKbGkMcv/9Y9H9KEc+P8cuP
N5kykPca429nUmpX8fncAljZDAouVNGVaEYZyBU2PBqkuqzzCvVqeix2Q6yNUMCDVcIuSyX2m27A
S6uI/g5IDDpqE6cK+wkOZswjG9+ZMlzHBdRXnneuXWCRos63FkQHKHSGLfOwTQhh7Vvwko0xuyDi
p3gL8oy+rUGpGmYtPW6Ik4nQPkzMyrv5kqFtNnTpi/CB+cJIY/MfgEyZIFGXffFIWYasRzTJSOD9
mw/6YNs0+b8Y/3H4r8yYn4rxOuOhPCVgvgKVUsMTrix2dXwwE32NywBWVg5qJe1pWDtr+kEwgr2O
iXaFyhBjFmdQ5SaIRXT1Rd0WvGoyFD3rmaJveqlika97K2Et1P7uIdUf0Q2xQpKFiUk3YfbqxWfC
69Vg4dgfX5piGHYsgxj8cwSNsXH1SpNBEdjmrklIy4W1GSTWs+vYrAbKG45d3T8AszOZkqRD5bpb
+gX/zc/Kd7RC4mxGHtO9Mnp69tvks7uETcQ6uGmqbWOz0GFvZ9wikW+M3toYjMb8ukai0QeXvknA
RscRE3Tkw5LnM6YtuQ5NP2IW1ppHZE0XIyv7u2fDIOZIFI0tnpY9tzfXLV7Yjm2jmoSxmBqpyU/E
lPubGYUDOKHKPtll8yNnrb8L0GufySTVhmshAoC3As0N8HD8nk2dItI4+he0m3lkmhwy3QqKIwYr
vS1GHIkEK+wb7POR0ewctq5rq4VVPY5Ruk/R0OyspPunNqavHMTNoY3lIjWP2UAPJnkR9jmribBF
v443PgTj6GtuVJd3nblpvh3iVw9rxqawBJJGWzgA8qrpQ2FMYQ9DJLchowdsiHYRyJBy29JIFWm6
m7C7hgjqdqYgl77tuGlLvEOtB001lcnOt0mn9KzaPOQdEW5NSUFcpDcgu85JzOmPdsADnysCotT0
I6364p6TldRJBBUQTM+1/GU5TnJh/d+ukw61IcQUPGtp154s7286uc6Fu3Yj0AXtm66jz5NomgDZ
gwAx7R0UWAo6wwt3QYrMHJTjezx3HXZj9wO1JC0K7W8h+300hayvmDbYjGNQuf8A9o1WdCx/F3yG
VmMyv7i9+4r9Fhhg/cbj/VroaTMU4k7AffXS8iSYajwQJZRh7oKdtu0EJCbMwcrk9q0GdWvaXhCN
nVhQE7LXIf5Ma2GxHMRJazn/1o0IT8XgIydETQh4BaKaklTHM0Maryv2qFrIvzNNImpttPEJO6o9
itSm1OdgRrPXV1ePFJ9VZaWEkovuo8tMnoyNL3dJM+6cRu3pReIVILZh7UJ32I1xSB6l6OuV4f7K
mZUTsDFNqEW12ck1cCFyYwvI3rG6uUGdrlvOwhLA28ATn+Fei3d/GQD67p/WNC9JF3zmkx8x+cE2
F6lT6oXM2cOe56gk8UEmAf/+AVpJ1fxsR4OoCvydXtw9eygl2yIAwGVODmW/RaR3FhaHSNM2wak6
yh5SUQTcZjuKifAHPO24Nnjw1HIfCUY2/GLNLGu22HwAmdvtDrPNxByon95xqruB0ofKhkvOMRAh
q/VCfW/61AZ7axd7iZdT4UYLLWg8TBidnxUrkIqs6qXUIijBztDvCc4DmxOWf6P/0ftsIzre6yYw
aDcIvCDdjMyMND/7NonCaBnRMci1EzbBqagANhDDVo/FHxn6l3YuT5C1DjVayY2MoWUVHXStEWu3
J+ESFAB6mpOncM7loIZ4glBKFtw3Vzc0f3vMU7MgvNseBuc4ZwsD1btRF0TF7HIrkoyn/DIFH3Y8
2qDW5N8Zy5f8G4/kOoQulGMj9rNdXoP2Foa5qvw02drhacD/sXUKS66gct5J+BwM8xI3xQ3M7ZGw
R7EKHBotN5c/vUgsE7X2ZZ5t1DECzKZlESUKnr4C54uvKduaJivkmflmrKFymxXLfTPexZY5bFxp
R0dItQBKZLMymxabPNhYSi1FFqPhHmu2Fhzg3XDVJTd7BxcmG1AD0wkiIEY6zDgERIQTUCTmxtkv
cqrX6CpgOFqpy9tuLOAgRzN3nhKmd0XyQYwAaeBzsLNsdr66QpA2icpjWOpY2yEsjWe3XPRAHChy
pPQUptZPnL4mwmyie9DvNruCJ+09tCDRzdjZiCAcdXmM6EMuRtUa8AtJO4yZ7KwCW7uY4WvQBnlU
7H23rd+IkNPHuYDTNpRO/WbV3fywWGnZrQ1BqqH1NC338f2VE5Ji79bT9fuVwp11l2TIpQGBHmK+
IZj1LonU3ImSMKMVfgprJ8HWPxxFSoLFOZUsr4r0A55CclKkCe8t1aa7xEz+ArQ39lYCdLwDkHAR
Q/UjE+50IG0RuzZxmLDIAJzYhFBDJBfOM7aZaM6jue+0xiY1MfAMZFSzEkwPxrJSi0s62BEFwlsd
iBPQLHyDhVWfRNR6BxdqkgfZIcZ4L0IydUxFADX7tzXsnnXhM60YsfVsyBaWm0oT0p7oiS4gEeLe
amCrUZcVBwhIVG145yFr4h6KFO1QW2sgNAG8OSSw1Qm1IfLC4F5nhftgNeasVRMle2co8m1Ly72E
JeDE5/FoeqRd0+Sc0a6RMwN2oUUUS8Rgnt+n3vpQLvFgQdC+BEZZQiF5FgF5FbTprH2pzu9gUJhr
9zh5yduAa4rje5eJONy77Tz90PKcei34u0l+qcj66hv/Ir1WXVrGeCrdIg+u3kqL/BEpU0ognh8b
EgWgmEAzODHu3YxBilpGFO1l0IQi5MBkLE0Ymbo4UUavA9UEtJm9U4xMQbAZkCaWi+omkFop+rTG
IHvG6Hhc+YvFoYFJcrP64S+RA/ERWp9xN0TyTPMZlCqx14dUmRSKwI8/vKU6LBNWR2iDSrXX9RDu
AzQLZ/QU3dlaLpPdfaohywhyi1gKGNWrJ6eTFD4MrrqNd4win3nmwURi+9eyfN8gaVjQDJG966rq
fUIKv84bbhwJYPZgS6b6ZXBxkbyxE++iM0M0vGnIVO292xFw1kbjfCYrVJ/ihZVfZupnQ7b6h9FF
4oxGBWsYzLJw/BH13qdXdCQAj86XEhG5x1P60pYAmOyBLK/Eqgaik6JPNCnxnbiY4Y2kp13utaBa
5gBjay5iYBJcaMOCTWUTSCFrpE8x+Y1HMTnqDWb5wePmeXy/4qMsV7XrcbYkeDXteLjZy+X7q+8L
QQI37LL5qW7RnfVmheLIL1Aqs/tFIyaw1dY5dG8rm3dzNoR3q5vmo10hSsLeWbz1Nr6BCL03/gi6
gHAxMKp8K1yOJV0bJJ0FtgVh/xDqqPlhTfHR1onz7i86YAu7swAMV3azu5dZ/xyRKdiG035WjMvw
kBobfxL502Ik/VYopFaJl9dHe3nZ5vkDHUDFmqN6QFtW4LLH5JYYGrWa0X3lrj+dEqZlp4kZ2anN
RICpFai5WSt+CWE+3OqwnNYChRhSR787xkHwK1Rl+cZflG/C3Hf2QLTdW9E3r3VeFttGU3h0Xmte
R6cn97ov0RHvpgKuY+zGcJV6jXsvwDme5PNmXMif/mzaKz5B9QbRdnpNfALgWZ7As53kuQew+8qE
+3nshVC/aheFzIKvLYeQCqQP9t0i1vCc2Xx4cX9HERztzQbJs4OlH9Az0B8X9sAqoeN+hR4BKPTm
T+oSF615bj20KKT1BUy+JiNBhGPKc0A89Dk30v/9ykdhsATZMICI9fn7gp5Kn5O0yzdlCiRohtbA
4j56WgUFyUKfnS3ZPUu3a5/ZIH/Klk9I6TvxlZhV5hLnJoXjnLE9pSHsFatBnihJM8B5TAx3W0XC
pMAa+kccYIgk2+7YFLDuPVd5a6MRBIPH5qU1uw7/yvSjZ4Z2bpfL91ffF/rPcdk/8Sukr37nIK2u
VchjJyQRIlZICJhawsnX9bQaV9uhQPDrwY6jXTBjdQ5S96Jy9ZsCuLkoN9Ovos94zMBn8WipdriU
+o8+7p9xGOdrjdrn2JVO+ywkSWhahhLI8jgmGBd5HRvc5FmXMGvN+hy/VjvcAOWB1OXVECQfeTNB
Is0/y66bsQcl883pGSOaPadFvnzv+w/GMJ42xJ4Em1BjbDWGlNBr3cxnkcHY6StFSsV481qrfTq2
QylluXuCbcJn2VS/TTMfHqY1POKasCIeQvbJrdxhN4iZmD7R2i+W50d7XNjDmrd6WruORa+IJ58b
+O6W5lWGzBDA3NhrLYh+jSFlXd1W51eD02OfxfFvhgHZNaEzWhkdGjZCPdLUje+heU/HUZ89BzUx
KlnigdE9r4LcDi71FIt9khOsF6QNiR+IO4HVafPkDpCzAt9XL8s9hwHTfvgT5muOFITo9jUq9EFY
9t0GpPIx0m4fKHSsTZ8gpEcMewMkXt2LRt6iIvBO/71SXXgjRXnslXny01DDrenscKPRfq1Z17RP
U/oFhdG6yTycDqHzwo7GhszDr6hLxviaWWlCyOPc7qiJOLNIWbh/X6yMeMXvy8D0e+2io91SGIZX
1Wb13lN4e8p+qb7soj/ojtrSBWC3J1axu2VRBz8f3ZicmIW1Xgc1riNIgiFDevz+t5qFa54CEhq2
wDisFXOxmSmdgyQwUbdhxLJO2A/977RcepFANZGvoYkFUDBZ7FZ1yQqy5sRbQopproOdp9viyKzc
PReD0R0zIIsNNgpOx/5Ou8naNagXtnlIhnpZo9ipoNNWeniFzphu5nhR73OmMarE9t40mtFcwLxv
buv6jwuGZZ9WgAx6hZx0VO/xOK1ZlZlX0/AcrEON2HG/hys+ZBBYZDCbF6dvNppd9ZcLdP3gk2bG
UVdd6yIXp3K5fH9VTwdj8PUzFKV+aSIiFpjcPqLlLhkdFhX2ZISwOyv8KLP3uzIGawNCqtly5+rV
bOJ+s3JIjikm90Nn+9XJcL98K2zeLCxl73P0qbpt5vnJqTBqROEl+KrRz94ZkbcHSCM9q1gMlj3u
DMB2AIAkretmEtK/8q4ThiYwDY/G9NvvciTKhpQ/c3R2lateAxTbaWrKFw8X1dQ0zwbR1yGqwf8k
HtT8fiYIYgQbcR5LpN+eLytmDOQeFUWmXvgUZQi+m/gWTBlbRXa1RyNW6sVUPdldaiJ9iz6eSKhb
kLOQxyFXvuMiZcNVkavo6/oXuZ0TYixzfiZ0zjIybThYeg8Tr39xkzThQ/0cfW/64fvJNU8b0HNm
9Asb+R3XkvWpC5/Q6YRZWukzFekb9ZrOpUCEbHT7MQuSXUy66Gc0vTqyfai4mn7WDNvWilTz2ZvE
TaQqfejBuLnZwTAK9cNcQM5JXKofowhgUDUfnZzqV5JXx6tkBSR1Vbx9lw4+/ZFV1wEeWCaCmsro
siyuDnHeXkNvuDNIxHmocdJPkRHfQMUD66zbed9MNBRjB9MwxkB2qEbDxJbt9YfeEOBh0DAd0C56
wAlJhMzVnwZZ976iEtwlPV0lkizCxQAgpFqyYgwy8itCk0K6dF9pFS51AXExSR5MTEJ0ok67SQuV
34OIWkwUSLWwyQPpEldF0PYumoIbACc2Qao9ISlHFjVae6qe+oXKkd/F3L/05lj8QiYDW0IslG2c
+Qmj/HsAfHPd26o8tx+J41mfc1C990Pvrjs3iVgkKP3aSMVMCZLVxnMqn5m6hx7Kh55u52BJ2BMy
cpbzJUxa68ZA3KLhS9EIh/tWe+4vu6VF8ZA/ngncc7bCTpFdK1DjMZu5E90w9OGxC9ZonP+3EEft
ggVAqJeinZmAoPY90AxQYGT2M+wn80dbMe4ZLaz6fmrOG7aZEk9RW11JEED8pfPgkejwjtAX/niM
ZKcb8WYCwUNtWhkfAZz6A5LhTSyYJzez3d/ydvg79A4DGhnBcT39907Ypn/GVfVXhQyahl7kpyD1
26drju3z//seH1dCAkfjWbggpaKAgZ7ZQB6nf5mwPq5aJ3ua9igvaeaSEyD75JQxjWHrz5S7k25y
iPklXA3nC8KWd2K6eGSg3lB2UI4N40A+j6OZE2ei2lnRjAMs4SEq8/JTMz6GTqTuiSQIrUg7JIO1
j+6LOFXwb95Kd8mL09X+52xj0gtcPrsoclNUiDX5UbhBV9B2w5uhlf6VleWtUyCQK8F7NSfWeBrw
7RB/RD3u9t6q9YN6l9qVvf4u4pxBfyJQ8s9u4NAgk5HGCcV+o0+pGF1dLMfcj6zvnDO3cvESGeKr
n3SyXzZinJHkwR2ABu7ZeqlzUyxm7hxXkZ/pYP/dhYFWKk+m9n9ZSpQHUiJo44kfZVlS81/x48ws
wouc6IR0sOTBUVqw9ZU7aFHYL3yEHmFPFk1f2PvEQnwO+kFfVJhuOkRNHFkKAS84WXJTgDt5el16
5qEySma8xFavAK1MHORkx5Lnw9p4V2t/fjoOCIjYRqNCv/xP0MbhkSJbngjCAx0W/zHq0tqweoxY
u2DXg8jESdUzU0p/yhKHZORtTHHwBv/AeXaO8qI8gQtkhswUb8N/vbXB07LmaNutK6ds3fnW3gin
9CFb5b2KqP6QZnI2GKOhjrmGTVXcURsgGFghZ4U8u8jKwV/yTKMhCKUJvKW9GklITDizVKST7Jid
fvHY+uTvoaMjGeiPTuIUUUxmvRDrl1DXlbQp7NrDSWz+h6jzWI5b2ZboFyECHoVpe8emabrmBCFR
h/C+qmC+/i3wDt5EQfLqXJHNRpncmSvnPtimgkeAwLRADm+OpnbQPgu6fVTQAB0RiFQy9v+jvnLc
T8LrnnENkxQsffkV5hStEE78YTPb2ZHam0b1aIOc74mL2GGDrZbujUn4W4cp/aflmHvwA813F0Hj
yevM3rSzDVeOpo8Y//I6MX6ItMuDOdJ6iJ0BA3EXPJg4iC+toJ4REDBdWE+cJHeQ2QfnIuLQjQGn
tjRMqfSPb9IwRSF4y60k7LEy8VOYqBuce3LjwE1+zY5wTlPmbhMjgAo8SFLOyRemjoj7D4Fo4yeJ
KI2J2oFqJ64ex4I1jQBZUW2cwZ5vEf7J5xaLCm/a+VZYZnCiEbZfpVIYKybU/bFlfLEq6pYJc+GP
e5O35kYtFijM/O2J3Bq5a29V0BtqLbOYLjijdWOCBvSIgGG8xZIZXp6kLmeyNF4Tqk13tuO7RMv9
6J+mC/VgNH545UINmxEb1HbspHmBZc9lHaBIXY4N2fO2f5Jg9c+1N1KiPHyKPOEi2Sflm28UK2sB
zY9mflC9w+bolVDlYogKQFUvQeWQI6asxJj0ZVz2RpIu+cnN/edsrl9aDstnbgK0U09YZ4xq/q8s
zfolR9ltIr149ugBl9Mfpq3d2mRiEkzZW1dEO4qLQWgC5oEZA5zXSCnPYAGj72VpbdfB3yL2wZqX
xUUUeBrmdsp3TdOFPGtszUmnjoXPno9kuR7LcD9oE8/33L1FbXQDDjMgnsJd5UXA8jxcjQYUvBcR
se4Sf9c2dYZW5X+pmah7F9f2KZp8f+cbMJVD6mrj8KLSWO3pE2K8rHtSSozFJ0dDAw2esAk+VZqB
SjfVelc5Zb1JLebrfcvZLR+oEKAw7TPLmfGgXL0asTMerK4ftnY43AKNYS4Rf5ucEB8OjpURxNeW
KuwTYZ9HArbpRo5Kvzv0gqwsPQxnzd/atDTPcaLGSW6amf8FwPNf57a8t3yUKzzdfytqz3Icjbu4
7cM1CdR1yOG6NECnkcNrDhyMSDb2INIJGK+TfLhYdIWsmzaR7LzU+PSpgFKGJZoq9KzGtTkoeGYR
dkJT8RRPyx/dT+Wnt4zeMeamTX+Rw4PTGETNJgs4IyLwVzPH+9n8hElb3welaDwXqTzpXDdvOojw
R7o7HFnDO66ZJ9sGb9ODVLkmZmQdC1VG+yJV2XPM0ZVW4xdlt/bJB22JAI5JG7M2s44ZaFBXTAwZ
aTlxfN/aoVnRdqqnBzHnBP6d6GaBPMFlYD5BU3133CQ+o8TRJp4a7geXV7RwkmBUeo3uRxckN639
nCBOR+NfSvef9Ly9kfreRzYmA6u9gGxN4c4Hw2y5Aat4nceh2/p52TwqbnoO4Y3dpLmfpWPxPaBe
vZRykKRKeGUnx3oxtbEE6+fiYXaZv3f1P5CQ0SMgAAa2hFuHOUkB8j3gU0j3cbOYAoeQSYyEHaBQ
Hde+QHzjfLAZSEXrNO02bqzA7Rv+Tacxoc9E3WI0ki24EoyuRY8bg2oUzqKPxuiiCk4D5lGZ3Qoh
GFbMYpFB7GCLrZBaDZOutrGuqddDluU4veKUBfMWYB3TnfA+T+MrKMrsqnvDuaTBsE9zli2SZccW
F9wpTOz3VAUtMY4UZMOow1Ns7gQmzMMQtKSYMLrhbSHdmpXjxzh9eVb9d6gHAjwxFQ4l3dW+B87R
ZPq/rubmnxtgkhFuYWEVd7NnJjjexVTmSpcDTmNelIu/eC6doj43Mgsv+PxZEXQy7Kwpb6/jPHMX
6lIFOcl8rGhEZWX+kwXscwmdfF1NT0SJYWLF1LZ5AGsdp+54ofFygoaqnO2Ak2QF90OekzkFDzHb
CNyTfSLIKvAv1sjBedyurFJvOfxUJ9fu/MsIDfXC7gWeuDKAt8HCZJ4z7aXHjZa7zfn3D3ZJPqL8
IsB7dS5k7sKvXOaY/6yiCq854dGtpUjzlSZARgsM80rZJYQw6RmYUUvjbKrnzDTVKa3b6kz8LDoV
FEgC0RuLSZ48gFZ7flXfbMXiPOlJnPEUdbY/HA1n58eud/qtSbMps11FCrjx77flxLhyfPCTmwRl
vLIKby/JMB19S7+XHD+fyyAcnliJ4D50z7ZbGRSZJT+Zb+vHYGbdzltar2py2aW18Yeiu6QTIK/f
P2AqU4vM0GfVDX1KGYL8SvDi7RInyxDLgu/EdBl3DSpw1mVH0fnvtRmUKb6HJu9R0BNvgwUQAzoa
OFNATB9O9U8GAa/UFP8b2/JYYBtGfcw+6Cl2EhHuVVXkOP7hI1Icwf07wzHBuYwJkM38Nl4GKSDs
4M7dGpD1T4MOjsBoKB9xc6LLM80bBr6lfWNab/gnFhqxVKeWM/jKRjmy8J4r46zziuIQJ8Bcze0Z
NPx/5EfIKkzT0aVwE6RoQNue5x5DzNBbjgTlunQwwCW0d1qhLdbwZil3bJ8trTG25FxoZoUhla7I
mAGI85rl87DqvFSsW+N5JjGwHnVNVYHHRhAr+0RFWrmdpg5ySeHbGDKzU1A1gPO5Kl4zsR5djzSV
R6ArrVL7ISjpiEjaR4YCO9gAXKRcD0VjeWR6Fy57+60Uv7o+ElcIjWo/jbW1h3f7kAczycQSJmFU
g8XGHW9aQb4dYI+ENRZnHhUXsjumIa6VCSIytQ8BWQ3f1cNK+k60R46nOz2V0yMZRdobElEsNog9
E8noyn1hOkqrf/YbVu2E6j9qeHqPfLT6M1mgm3TefEufHhGQg/mVAqD8+vsRJfFfUzvrQ9od/IKe
39qyVwSuoguVdc4unwl/Zyapq4I1LeBlxdsHI9gL+n6Tc4hw0YlO0iab5CTuxcca7LZ0OxlwODLx
wc+5beIMwnZtvw9mjNdjXCC73B1P2jYhau2Ksf4NM8hzFRXHvO8xi4R0BC3cma6K0wOht0sOXApD
BbJ46uPeL/vp006ND6+Asxkri5ikhqAzScSEwS73smh/Quaoq3GS337e2euGS4jmprDC8YFB1BOP
VaxvsUF16IBncy+sak/C+iX3GDAvVrhMqCPgEW874hz0WqpB2AWXUDtKcM1vh6qE8VnRdnONaEum
7Hsn2ukC8ixaYVcOlg7PRR3aKvHPqMJuOwE33GWFsa9oZd6mRm8ekm02dEfAUBPvhSgiANWtrtTl
hEeZMlBo7W8QXfmaARyWcCoD9cAMHczLeIhyHOpeAqy1WbRseOor10T7MEb7SU4xV5uebkdZi+cC
sDpYCKzuZkmur6CT2UrnV6+iZdZp+nui4hfHS/6pjNJ2WqgbcsM62cSRT6AWjHb8qLGnIztzl/ab
ZwwTnBHUpmayaFSt8bcjy1/SC2o1nfUcc1yL7SMAjp0lC+B+DRRj28qnEz0MkGfTlzjP/D/Uk7UR
HKmc+cBquWozq+2e6oFeGxDjBvhoOO7dWalRP04mF3fD8OTWYGY/G8p+zFHXh25NslKQW9IOu4KN
b1jbmGAwBU+Tp3iQVPwYBZm36nOQbTL96OzI3VXBHaB8McsTlUxYPlGrn8zALM55Kp6nypWrsKMY
eTb6C2wNJrSEpXH6Ma9FGIhSNd/s4cMqEvk4OPQn8s49iaL8L/F851R3y0HEdc7a5CkD+MhUmSHe
JnV9ztzTtCvSMrvBIT1IM7unsoqOrKl6HXUzEcEWnQ7RdtcGE9ZoJksU0DqkHl2G5qDFSQ0edJRn
NxwmTEUD45W4Aiyc2Rp2rdt+92E77HKGOOyEXBvV8C/352KvKCuDlWEyrGuSJ8von6YOq6BMe6QZ
jW0GW3K8CQ3SsbYVoFP9yshVthiWpgR3TqE9Dgt+TvdhwhebUWC/qB7JAjGN9Yt4YzXWMo1bzJ10
ZhyUK7duR9uAG7eovbkYkfFc+KGxE16jZZXVVVxDJUj+RjQG7Mcac8jEMQIzvYHNSMZrGBEZEM1A
H4Mwfo4MrFmZU77WGBVI8ct7q0qLMackBr38IQzG3RmkISya3roSmGM8H4zOGNMy7NUc90RVPcd2
br/0pYnqY34y3iu2MoyPoHgtys6iZlPZLYcGhvzUsfmMvcDiPVcFCcWhqLvN1FO25CYNdSv2jl+x
uPDarbuBZ3xYLjuT+CDNSKVNEVpPNm0v27wrEQImvLGTFemT5fbhGfznLR96xla6PUJlztaRMalj
5gE7QSS5StLKa2YazNjt5kQFSvdKsfBzmhcE+Sms4Y5afgnLViQJCUB7WOSw6DJWI+S47l3FPMUy
OU4CUNwiWPyoOvfpfyn7G9/kpcqZk1gpjkX/Jh2PpQjwW7bg+ij0pFIwPJnG+InRdT9PS+AdpIfX
AxnLLDolw4jnLgLL/Ugq68dBKWEOTkQyIptoS34mIpjTyk2d59H1JVqqlW+iCrg0jTeAuDu9jhtc
mbYEkqVG3h7YLFe9Kc0nD22eegGTG6DQJyzNbq38tat1vbXnLj/2aPR0sJNczbIjTJnvsQEEgqWN
RItmn09SQ22UgIPY1/24HdlP17HPstJYH1X04UR+sGuiOX7o/bhcwUt0t4WpD9KN631NtKBuTI/Y
faM22lDdJTGAXbRFH25cAuan3Icr2jA5H8oRMF8H4qKic842zdeZ+/pmNgcNgZ4D1zRIb2+THGeV
5u/nBY6PTKAVR8oCDuZYaEudfY6Gaiu1WtMXB0reSG+jA/aFI0gERgsrdtl0ER2OTK6079g7CPb0
ly37cOqt9ZJAMHGGnlyruqKXFkSuxqdIUxS8uJZ2/NxIWD0TPQa2YjP2pXWq55CJVZnIXZMkn6OG
MK3mnPQ36+AoBKuW6e7wya3l0IFtLwhUlaFkouzar+St1h0TyF2ECfPB9GJ8mT4uBu70KyfM3LOa
KI2fpgMv8sM8JK8c1l8YHr66Bcd6NQoWuNDdeXTVrIMwSbh5t+baNLx5A9FQ8K71MTtUeR9d3Z54
Q4CrtPb+elzDJlMdZ6h/VpzRSZthZ4g8o2Q7V/7Wc6iVS0r77fcsXJR831Rh1guik9OpjtAL2qVL
TEKxWhRx3Hf5+0h8r0A9p+F+6xOJPJg1F982wuTtoWOremnRcJyPb3zJzbUok/pECuSkho4fc/BP
NW/ifUjCcfk+oKn9F7QTKE9NUfhQw3IrG/QnkbAXH/tYgIRioMgFCVSYFsMmmuf5TedYT3DvEXX1
lb9LS0H00ornU+wKRgzkngJA0VyekicxyFtSsb9PrflelyBuWy/3r43zSg8ZZ64WxlOcBgWPRfwx
sYMskWD31LnjkfCadyCGxOWUCJSDin8zco5uscaNNSRMitBL4Fjzsr86g8fJaBSnxGWZhVIlAQpB
sClYLrdYWyZ42fIcBL712GXwsoO0OPCYPkAoaL9a366xhi9MHTF9w9b0dxK7HUEZeROWSo4ynIIH
Ij3bvlLdsaBJl911tGkqqK3tCA94hRaLmMELIuNCnJMy0AcVt6jmAs6R4Z4GyEZ7q1V4B434r2ru
naH+a2Y3f3Vrb+9pm9q5sD5zuUsOPeSDFfyj+dwWKTkeZPknE4V5Qik4SzcNKc6Zt0lROl9Bh6w4
reouSbC54nEqG3EoCtrDVc3SLKFXcbj0X00yQoz/xTsu0xCrLblCrzl1EAq+KuJqaZ2eWnuo/0sT
fQnneg+oST9JIpxUKs1/vdm5ZqXnXQ0FW6rPbUo4yclbinWY6qCf2XD7q5YF2OStO3nei0LU7kef
oCzsyM3vLXHAdGHMqXjwyv+8oQ7epFGQw6tGKD0ua02nfOqoG85gyAHqo4OMiOaUnPwCmuFgPlFf
TqkKPrBLbAvqfCo6fYyyBh8U4HtKFqpAX3U4iQAgQSpoIZvgrSZA6u2oQChevTrecXV/E5PBCcDO
Y855rfHI0OscZNk3mqJ+loK/RD2bD8T/PISMV0WS/MdM7D3AGPHGYNE6eBnz62quyf1mcX9o1Chf
CqTyXLOloNuqlwKz1m5gTmmxf1R1a3IZQS7Q7iC3kam4ZyIEnOYyb0r4OhMiTSWIoldlf/r9I+49
FLffD2v8ZCfR0T5SakQsWc32OiZIgdu5RMbEh2v0iwe29XVz+v28Zmx6IA6zc5o5wltrxlQgcCP/
/Tf7YIKrsfzrU4QJvl9qZsikYtrAMP77Ebki3KG/nw+ezE1Sg/xP//tq11Af4MZY+TM7NjC18YcX
JdFhJFQ+urZ/SugZn9l7j66Q/qlLNDHDeIzXHVbrkx0HuC/6oeN9t3z++1HT2e6+95gZt+NwQu4a
T78f/f4BtDMrV8q1SA0FLpA3SHQooMe2M6P30JDVNcWCsHKn3vtwSeLv0hgrgpMngvQkNnyoyf1q
qjG/umVUfqCLepnlfyTVED8YQbNs22nwYWuXDLNMNx1erX1QduKDVujvMmqdx36Q8aUdocJk1HkI
oqsfuWC80Hb+nyqhdEOWs/VhejajFjdFJVk+bV3xE6D8PbapLl8DGytT9WcksvPhIUxeCMCzWC6f
0rse77qEbqHUDOwPNJ1shXX12I9DeXaSqH/PsvdfTbLQrg28mZjNr2LZzTE13SyPK7j58/9egChz
foRCgQTsm12cgAN0r/+bYi/9YD+zrnNFDqYgN9QpRz+5mcuBRCJfJm2ZfXjgb7ZtCnqc45hP3gzC
P2MfxOvQkcuFDUgNWbv3bHj9fbXTnJj6HBCM+f3UIaBEL9tg7skMpGajP5Ck/9nUMj3qwqzfmoWa
tQimxggvCSAZfV3MFNfC54aSM2EjP+KozVSV9pGEQfZJIzqwOxxqQ1unTxwdQezr6KE3uEt2ExRc
LbCZekvI0/Xg3wR+mT7WbSdegxDf3vJ1GxFg8EaGUigFG9eJys/ZGQnNJWV//v00Rco0Z+c9oVlj
S0VzvAbgQBVCYwSfBHIghMjMOzGfdD8LZjx8Ne1tTD463vcB6YqB5pxRD8URESq5EiokO4w1687d
/zS3FDLiOrlLYQHpMCG2xxKUxEjifK0SeSbLZd6Uk01X1UKn8jMpPvOZi6tlOAIgiS8+yf5XvWt+
+Ek5nNOBRlSG8OGngU9hTeOfc6GDgu8gS22OPvUhTxs8boVYhbOyj0kweIcxj+UWiSOkGqVj3VHN
vAMnfmxn2Exx4DdPtlv8sZdw7CACbjpd+iW0Dzg3rOKvlKIQVOH0kxqSAyHJJ05N0xbfDL/1RKf3
FEl8rUrEcHdE4ozlGRhcsRbEZKHD+I84TgEoUOKUhFN1QGhAXJHwEmr9X29k/aau5/k0w7fBPBX5
V8RrQm1De4p05Xy2pUAmypiYZI5nf1qt+Jb1RKaZ7/El8/uXWA3GG1SsjSoyTnsW0qhtUyKnnDwE
XpCaXKgxJTOm3vKOufUMVK9daDCwjUyQSHis8gnWc779fa3j2e03M+kfUqO89GW06WRTvPRD9chZ
ursIaYaIuJ77GtEj3zFNhMwU+sfW58ENsBoHRh7eiUn06ykdF+xriATbxi+iGhl4esvz1BbDlchK
9UJk6I0ownRPZh6HFocg9jSNOdWQxie72bqfCRcVKcghVgJG/8vX29aAC2KP/cWs4/I9Gt3/fT2x
E3PfzeA7HRaFPO/bT2r1fmc9AcyPdyxM5cUz6GP6/cmsjiN75jbJxXKd4B1ZG3MRdu5yTD4a4yU1
+4j+sL4/OHUn6ShoV37XBicRUoZhu+GNPigSshMlroOiQNg2e1DiE89marbNS2SK99+vS9twOVVY
1SlxuopSZpzweAHvpknDWcKIJnYbtaW8QYMGo2I1Zoi306U6pl4Tvyl067NXjOE6Xf4jhgGME/vG
P+s+f8gcXb3YUfQQwNdfx61nnm3N9WcQsT4QlRzvNUlwmjSIzEdvfUlbhoEcSv4sme9OnT/xjFQY
jTygJY3zkk7638xt2+bYPbk1U40kyldCcGFX88vUA2diLhCvxDQ0nxiWFYBJHGisP87aUC1qhN+9
9R8dxH+K87wCrz3CcVuxeEY8bh65C6jNptp3jrrVBWPkAGme0dVUv1QwRs1rks03y8eh70PE3FRm
K0/CZ7mysmtrxGDenEw955KFXiT2c96xaOux/wdx2LvnaGZOz+/O6FGkx6oy2YnVRIya+0FKSpIV
fGe2OAh6Hb0gtEhgeSB31PLL08vYWM1hT1dK7D+TErv3oKn25rKXOg3vccdd3DmQONj1xD0zfmJZ
F58lG/5RmbRr/X7ZTNRTVbTqBupEwMap4PnXfxBZ03s0FRRHjswW40wHbwXfnt3MyT1MvC00lnAb
i5FElA5RjOKDWygY8Qx0WDaC+ZipydpYULk+cXyT5Fhee9vGnGEtMSgKrPajy8W8jl0gNbHxOaLu
HSI50QHWTBH5evWZZAh9s/LHp8RJ/s2lfETIZliNqQXWGpAIYn6wWxoajgc+2oUmtC4oAmvCP/Wd
zhGKCXIGgKU71nfDmG6l5bUvchiSU+TDluEmc8BpzOHE5l2XgI5yRHcwDau6Dx6RG+MC3wY5vm1d
gkf1re3hxE21f0ishLg5xST3SUWPkZO3N6k6/dAyg6cPXs935AvohrrCfEl85eZAWf39+/Ugr0Y6
JBsWs02RIMC25KRZ/z6HFVK3BQeBfFkx5eZ2tCv0B2Gan8TA23XEUEun1tkOHHGoK96/YSiO3ngq
HSSg1OFJVm1Pkew4QMak5rsiMgYEeBlj8uQYCZFhVb+3w7sOwBnUzEdPGOdGnnNP3kOFm5MjFkia
P03sYRswC3eJ87z2uuR+lPnTtoNvgERo340q5ZQN+eP3b07au8VFC4VavJba/JtVgFsmvOl12ukd
LS9UOCeYAdLp35Qlmznw84vWzLqXTnArKc70dWH4H+oPxyvHXZL1cptSGbHykcM4rkGs1E57FzTq
raCUBAcQCd9pilshLqwbc3Se5F5m585ja3CztWJkvxmhXTLW9Q/jZOhtzF7mzRY/eUY0I+VxLlrZ
HbCTOdsGyhmKEsdwuniBu4dcl8O+JpaF+WedwkVdc5SqVk1H8MIQgqgY27gkTag0L66o6d4Fxeq8
+s58+n2igpw8lhDR30aHeGjLfF9GVXY0endGg95aeKdJPlxnbyToOIsOHHb06qVwt9KEyjbqCFC9
neCc5u1bU/XyRRTLuNbilm6OlnWPQrrk4or3WBjQ+YZrdkFkDVyOD1bvv/sKLyJDeE4sBcGDrju6
nG7xNcT+oeA7GpbpgWtTVJVOFGlNNAF2Az5GlAZuffSmD5Q5UrmZn2M3YAIMB2KUBKDRqoUc6Y32
1TvP+h5f2wexzg+QFTP+K0xYYTX31wjMykoqTj5lN0I1ZNpfmU63TpscCX5iiWba8xbVBt0fxg9H
PMhEomWbFKjugwdMlPQb6Iq2f3OSZtOL2LzJpf3NMRkgKIqDC8KpgGWcbj+ZZr7PWrPfYsxhB5bt
nhv0wHTQNI/lBLS152TMVZsovjtkgHDy6IuL3JUoHf0c/jgRymioRvbKY04jX7a8xqJPi3tXpH8T
4gJk34sTph8Kwgl18FSfspkgcpDjjPDEBgGSfBfAaliAPh785T93L11JPjTSi37HzDC13yxpcPQ2
vFMc4SvPhXIf6L+qtySwc1C9XGYd5b0F/M6jRcoI+/GjGaJ6GzkZPwfo8o8kgIXNryrn7HtI3C5f
pYP+ACOOr7mCABeTV+SBXYYstZHTuG0DkuhZjbwloTA+JjOPgUtNBaJbZbClsizazHG/XM8ig7OE
ticWz9k3MqZXUBB6640BvbOLe2igqEf+XRjgNETwnGkje8JMVj0kPifyzKzCL2lZ73GeV7RScHOh
Fh1YmZtS8+UUB+m0miVAjJvKbz47y+zZyZziweb3Y2SYDpMZbcxTHJUIANMNYrjJqg9rMg0sRqIv
fzxpcDGhhJymat2RFzYJOLh5TkV3DaDQ5FyICnzld31hcARv1JsJQ11D7oeYHwTtOYkUu9moSBQD
171SyPNTAlM+GdJ/jckrPze8yKsgqh5ai7UoGHrnLNraPcN876Gj61ML5vgrLEW27Wg2Pllp3h/Z
oqqNrHjfNwkFwOXYPpXaF9vJe0CE0QfQVN1tyfmzdPtD0lxtTR/eBIDq0Llly1ne9jcw2M8EIPqd
mb2WFUZXPzk3YQCvyftCA5lgcPCvxOoaRYBpI7TyfTSndAK9y2LQvDU7QrJ1bT/US8gs4L94sAZ2
gCE2vkNav4rKnva8/6YVhzGqh5Ms3Zr8H+DNv8HaO0RJmV4mh+Ad9Sj0I7F59gk4jqiptpwCu5US
Sh8zV/0wch3gfFDBmfFXtsDSQk7x6wHMwypR1H60kcWaZX6zRawNjzFa0eMkVsmBPkUC6IwPVo0u
EzTzgh7bUT7iN4RjrM3XxZCWLmcJhVlPzgXBMe6Xc+RWX7R6U/3O/L/02RImDdRrTOhjNEMWZxv1
CTaSUaNzuh0XMaVZoECL+vSGUFK2vA6h8S/jqr5jag/OQmGmHKtw3bUVMA1D5H8AVB0YbUPGBgIM
+q3KOS+o4sAuQospazHOYoj9xguYbX3tBM3kBrcDsJq4EKb5xW9766HVsY2zjI8GNwKdtdFLY6PD
ReBxNkhhOlXqMV1nm2dsziTGrw7aGqMNFeMuyh9lgkPil3eR4IQhUlofjFR+9IUd7gKbbyhlkly7
/dE1rP6VXhu5SQ35zKG/3w2IbmRqYMQqXLh9Ovyx52GxRZyMPHZggU3/1dFmYqp8tyIAu4g1CVMG
Kk7493jbEoPgZtxaAytYVm+MApHYYmb60JJXJEyMTbMBdvVQJUO1dzxdbUHQYl/joE5BHDHKSmAp
HvKX358uxCu4LJBOpYezkY/AL31mNE5gSujGLf6VwnppQkppuSiQbF6WWuQ7YMDdmg4qfRa64k0t
EBZ+/wmSUM/ScdbCMORTPk/+09SY37T+1XeH4g2EpZUInew4FgMFFBxLa/LXXPIMDpXLxdwGnL36
vXf//xUxxx12NrM5WnNMKdvmCDcl3YYZh39V98MmgEF3H9ucJUc03rXrFjJwjFNteVuZFgbJoeSE
bVpDsR/tJr57sXGG+TXfBoanJGuial+lRKV/D1YQzw+lgcVceR7uDws6TAI0LhYnnuvowSuepoos
+zhG1ibTG9Mozyh1wTbU/oVTPu5qWW8IxFkHCg/rfdMFF8nyeR4Fn/BtHbX6TiumHKyadBMmLu9R
xyCNhHES9rvCIFIHv8lSPC2FyQ8lFY1QYEZqxdcNug0JUnaKUcUpribeEBZyT51ge42S9iqD7AdK
H/PwBh3CiK2XWQ8uOYv/IsSHA71Eu2mSci1t2NaKTgwvZ6gVhx2QLY1AzL6UdtGa6H26VksPeRjV
P7ni4ohIQeOqVPskMao9QzVSzPGw7qAUisWWVSEJaMlLpUOKnEuHT5G4+I1jDoa2XW7dkaJ7g7IJ
4bi7vMrvfp4SOmIst5J0j3Fq85/bgWJZ4Fh3EuXGKcLE05W3OaMl2mOohZLFS2Y0+IM82pU53fB/
lHGoC5KgP3RG0eHcQg6pfIKeuWHJXcqLfACkkFkTDwEpN2AgHdZ5M/AZdbHd+mSjNoBy+R4KHD7s
Ug426FlcOsAsDENqin6CimvWXFM+P+1rmbIKUFsIE+VlbNzNqEDfqGIIz+wGb/CuiddYE4fZiqYY
L+VKCmppG6NS3R0wZFXLYm0XEw4OMNNrUD4b4T0aQz5uqU9tdo0xElPxP7FxvIx1tTFzqBuePeSb
5BjnlGezB/yd84SRkq0e5mUSZJYdfDfRNBiG5Tr7EjICh1K51XKVxRpr44rKlokZlryEcwY9qBCC
vzT+RhKANvPWpHkj3TI4GulcnIbQ+6NBznF4DQ4M/echuLnxjMNgmYLVVOYydfVWYdMfxjJ70vn8
TBrvnYP3xgQb7Mn6y3WJMddx9KCn/NipB5SlbUsxirDgULoFd5sx/yYKCeEjjSFmlHu6hY1da2cW
wh35+JIn1wQPGmLHXNlFQUa0fYq6v7QVVHtljkiSnnMStTzgnSu3zuhNuz5hOBFynx4ijJo044Qm
bGKv7XZDQVxOy29BQfyqGp0/eMH/jey+jZPhUyIOyRTlqcrOYPnrY5LJDwcr/p5fITxM9mv8zLR1
le3ZyJauevTZVS4R4npfjqeWazYPBhRgi3LwS1WNx9Ti1fKiwTkmI6p1RlwOgqfpbDCo0XNmc1zn
ZxhXjQy2nlDnGs7t7FjdQ1alePkNQglWUezcQr+UFuMm+sfWTZoCeUbGXDVDuNVOsnxb5rZoNVbC
GWIVnBavDRf9Ivgc3eKvO/sXgs1IcsYnJ0ilaxsb7/SHhZJScjxOG4gKIw3b6tPF2oh1Kt4CnJt5
M9cp26WzDgbEQpM4DvOemvKseW/37t4OhhoTNG8mWHscMPtxEw8T2rgfWQzPSEnjrqXva26iXWeX
D5ouo5MDz5PlEjMz6ysedL57v2mwiC6/5BifeMdlQvk+bnB/Po70AVKU9hyzzhtj9lN6wPJxQp4w
Hr87qRUhyjGKidnV1Z3cQLdup79DagDkznveonQK5FTW9zL+oeAapTuZgjXwJI54InktoxhzJ26Y
nV9Xkvp3/hPtzc9Nmr8OQ7XToKH3bo98rB1sYQiDxtqURsvhdw849kafbrpzEVg3tSQKNnOMyx5i
bSGwkdkc/eKkC+rCBiEv3MXAjAoTWQ/j2YYacvJmbcAaamODj0gthpMwGQZ7sN5r9i0Pudgy9NP/
MXdmzXUj15b+Kw4/N6oxZSLzxvWN6DNPnESKovSCoCgS8zzj1/eHI992qdxRbr/1iytocTjnAMjc
ufda3/LoEeybqnqvPaNeJwFIGuKU2tJEMlozt4ipYmepEe22NwBEiIOtGSjIfJVL942ArnoV1+/M
NME5WaCQ1Fg9a1/sHemsqUCflJm/Nh7hJq7zHaRZZ14kBUHloId0R7ETpknVCrdwYzZkl7Xhkbzt
kxOVbx7aE3SluFL9CYuDbxx1ZT4UGnhIwIDdpeL0MudzDUaGIfi5VNNTgkNAcBdxB7On9BkQ4bjJ
NIMjM4bjlYEudKdnQG4qjV/IGybraLDAtEUI8VX7mg0NId4yL5E5uO/CCCGfilVpmcbOpouwBsN/
rpz5GMzhNuKX00BFxcXGXq4hMar5B4m4j+k4/cA9SbpuzsQKrTU2U/j1tPbfHPKlVofSU5SmEAiY
VcrbDvCmytOQDxFzSQVtaIXiforpi9L5ohggMY/FI8T4PjMXnL9Pjvia6u41AXnn+sG70Wf8Jgv9
ceTwVvrPYsQrgY7D2YA3xuI8f3Mky767DDfhTzDzKfYuw/aLlh4hQIhlW6Mh9b4sgq0ZfEctUgEY
wFELd8tdiS78BtSNzSy2uLuZ1nZ2h7F1zjZ0Q5qdMyj4As+0n9aRq0s0wThOiVbmNqyavWl38X6W
2am0JRQ1T38iKWKdERW47qAvCYsQ52n27wKx9FyV/mRmtJ8Vk3d2ycGp1i0SmuzeTrCu93IhM+3I
LjyFvXpjwnRXqry5oWU3HdPMOvPQIZmnCS/KH3wH3DkY9KG9m0nlXpcqhmBOhclK930s7PHQgK/r
bdmtIp5KDraGfwmTrQoQvE8qyDZuAo5JKVoGxWBc4hTDU4aImGlLTm7rhk8ID5pBghxGmsxQ08GR
JBPEUIzbIH9LEifdPISkG6+uAbb/8238j+C9uGc4EOCe+K//5Ou3opzAdobtH778r/17cfuavTf/
ufzU//muX3/mvzaP/+vpLx9F/Zebx93TH7/zlx/k1//9z29e29dfvtjmLVrdh+69nj69N13aXv8I
L3T5zv/Xf/zL+/W3PE3l+9/++lZ0KD35bUFU5L8P5rVM+8+ifPev8+tfHhHzl//0Qz/zfB33NyE9
iYnexU+m4KX+d54v/2JbysPy7tL2sqWQ/4jztX5jnTNxMroECNmW+Y84X8fipzRaWH6VtLTl/ltx
vrb2/vqX8ufVXGKK+bPaUtriJfAfz+Sv8e9vr6RhBs3f/mr9jzYkJc4uAualbuDvjDB6ziv/g4go
uPv2J79JaZADc/RhWyaI943+rjCI97GtCwBsukAS1QY5Uz78kaQZ0a6rcz97P2yTtRnC6ZLSW6v8
SGhaulGdtwZIv2/RTbRdRocyxAWGPZCgB4c0TIa/x0FWWys37vE5ovaPbwuPesOo91mRbeOyIusD
rJgN+xuKOXi2r3OUP3Xc1CbMp7Fyd1PXPEx9ToIb2WbzRDWgLGx23aa1ACs71Q044U2l/XXOdKUY
t6JyHiQsToflZ8brOybhIZXGOvTZ2StOixQ4SdLeG614Ynr3kFumtSJS4WSm7X3B1qWT6NSX/tnE
NWpN1RF98S7HWJO5+lBL63ttYD6UonzNHWgVnnNXDP4lK+CmIGCgFbzjpHFqzBJbYz0eOrBIQQjz
NugvdQXeaEo+TxpTZJsdDR8jBl72KjgmABHDrtnHMLolgUU+bp8AjqeftpgYMJlBCjw7hrwvp+pm
NP2veVEgcWook9uQ4Qmn/mpeEmSAuvUvghRnRZK8KTObhkX71kXhXjOLcNuFX0HsaLGEIoUZAY6P
+FmO3dRtO5+DoSO3xIkefZIGEMo/Eh7z2auNAx/YiZUIDv0YMhypLWAZ5VE3Ca1/+0uix3PVFcc4
6S5pZCJAN1nHqlK/NEZw4weQIHw8/jhqXOadBtg1D3ucjYwOeRYgoVsn6um32WRf9FaxJ0qQTpgk
uhPR/jkb6u9lTriZdI4wmzGU6QfDd/azzQxMZ5+RqB3oiJzqOsMXEZ+gV59x0F6Gvj0qY5mfEf8b
7ysu/0AUpJtOp35ECq4BON8GUMH78tK2l4BQ27iw1m75vaiCL8iL17kITjA7kpQdpESCpyh+GpR5
+aFlq+m98rWl/jJNNIWOeqdovolEfoRHcTvo5JjXZQGqYok2xg5RiqPKrRs7io6cm85oSvBw46hG
NmXo8ehrItZKGyGUak5+ZR/j2Lx4fF0oIojtRXlK0MpknIwe5acN8FLqg+KXIaDik1TYM8tzW2K4
CsS9LwmnXf4ijtB+PY3xrfB7zLHTk1dHi7LeuHXq5kYnPhegfbS4XTE9HNsG7ZszXFQyQBshgq4e
+nMRR8fMA5vQlLsJhPvkvmt3OpdjfwZrfNHE73Z4nEFZcHSS3bvvcBCTtFhAhqMtQvXLiAMCs9nc
ZiE0H03T55DgYToj3X+Aww5VIgyxVlah+W6a1mvLzOzt39/Kbl/79r364/b0y7b2BWxi+f4jev3j
d/1/uIlJ9Wd72LF+T1/zH7/fwJYf+Ll/GfI3bklpahIcPFs4JHr+9wZmWOZvrkfXSruKQHrXcf6x
gwnxm6Ncdj5bmojULcVPNdgTw7/9VVi/8a0Wu41tucp1PPHvBNIvofe/28BA6i+bqxTXvwHb0jV/
3cBIcqT50rQl+nWDMOVJ3Y8h8v15TLpDUDriXGgE03O0mGIX9ZaSoGAwfLwHGSS82RKngdSsfWAs
EbuyJ30F5MAq4BbdY7X+3ef69yLpL3mX3RdR3rJ/auufXqznOdJ2LcE7x2JFMfD73ValGZGkdsJI
b0zugEHV2z5MT2ajBNYHTMRjl0ybIR7vhzClUQhuA4LO2tA6vcfCVH7t2wffY2KC4enb9X11uDrW
nmnSB7XsAyMd0EgQxwv+K6gERZy4K8NH3YCTlATFLKNV5Njd3q8OJrqwM8skhDpcc8FAJlAnDypu
8iPm/TvtpCajdIzhvhF9NDbixsgmmciJaT5S9xPZoXyTJUlwooqzd2kbdDrk0B2csIYDJm9sHApH
Ym0DcBx+uHatmigCwi3RT+Mi07b+JGpD02tHotS0Nvb9adrjMnsgHcEhKpcCdsmsr/xtlQD00/Cl
Vs00yAvqFqRlc8WpL0/WkEEmtn0mWo4oxbmeAQLJKruxic/CeEJ2uxEA7h1Cd12Up9kfD0bies/N
lH+jjXLqWy22cTd7pyqhjbR0yP78otvOP190YKlSC0s4lmOJpQT7XYkFtN4zdMJFt/qG8PZeD8y9
aXFXUcC6tvyPXXJUbAvW5kqWC4Pjbsgdf13RiAIzLmPoGnQH8qR+McNAnFveSjZX4RE4MwHok32Z
U+IHPc9nYR9/Vva/FPa/v2eX5/sPDxgRSJSamC8s2zNd8evLh3QQkjjKGDqynOZYpOBePez9txKT
GYI1Zh2Ru58g2lE6PDRNrPehSsqdZ8jbIqO1Gdsdti5bruwO70hVpEAB3Hz95x/y//VVep5CluyZ
Quqlav/9h9zbTQ1CNKhIJJvviRq4CZIKeLccOIZOdgRD93WOHPuUoDyoxu7IpIuE2lKmt22V3Ib4
3zZp0D653nCbpi5ySN9tD//iNf7TUqWkw0q5PPjEI6DS/PU1emaMJsvAFKgmqMNUIa/MEOkROWaC
h9iOyZPi8xp5JI0iCXcJNfM68S5p3NL7Xj5KRBb0OcHooHtr90H1YDvAiGn/bP/9V4rKlUWVICPC
2bw/LqoagXWeRvQdSrM9ODkku47FfMXzeFF5z6o0jm8yZPIS1o9hmZ0mGnyz7GsKvdA9gijeuyjO
VpFBWFLgVJxpZWLc9XFa7P78pdrLS/nHAYb1X0nX8rTF54oXhJf864c6NgYep9FndW+CH0PTkYnd
uxio7TxP+QjHF1LJcjp9OIHiFrFH46PKgGqK2WpZp4pqNHaAWcliYnwbg7XOcueUE5axwr/5Jeh0
+i82AfFP64HirOfaHLsW5QuHwl9fsZdGOLosuq/K9T4qjgCf/fBGWN2tRSwDR7ENqfMvvRunz61V
ssY1yUcxjSTQLqiKYOp3kQW2qKSdyZ4n3625/hAQvNnL8M6RvNN2d65dra93+GAvi3yvsc00mq4Z
/bdV42Eb6IIiuo3y3N2FKngyCWE3fVKN8X8RyFna/oZoJ7j9ftrcZWF2nzIB2eXu8Hkelfugk0Hc
Z3A3ROEcCNY9WepDBF73qQlRpQg3FgyB6XACFTQQB/35Fb8eSf9wxYVkKdWanCwKkj+spwVNx5kJ
fb52p7zap8qSkA6BDFw3RHPgos7cBR3w3IhcngOASJCFEr8OWvKDKTrsDBYdZHcHqXW6/Rcvbrnd
/vjiPEuY1CW265ocz39ZhxhkGT7xsORyAATYsweniFkQ1TXWXZ8zj+lN0ZP8aO/UxHltdj3GajJp
b6ak6f/VxrOszL++FnoLrmJWqW3HunYRfr8mSo+wKj8wM0KesQlCFYjuQDtPR2PSz9evOLrbtPzj
gyyn6ba1Fxy1MEmpakHWLDdIJlKSpmLicJjjH1C5RNt5SY40J/yW2idKLSBgOohqtekkmZFDZRxc
LOD/4pHhqVj6EL++F+2a7KC2rXl4tLM8VL/bRAWqAyXjhXFIR3DX1lArVCpOk2se7RCSTiSg5kWz
ZCDekhHGfOZsky6HJwjr0/IQOO38kgbok8Oioy8KDhM4aVfuer+wkeLDrnGLUzrVEEm76hQHybkx
rfJ+KDE+iAj9pWZGXfQwFXVV7q51F/wECFVlMu2YXLdHwK78mSj6LFTSsiO6b0EWX+Ih9dC14rBg
jL+t5GtTkxBgQrhfhyMByoTrrK0AipbuP2nmbnduC3oqLWJod+FbD5j5AFqOCifsLgD7aUAWjnOM
khb5SMyq0HCCZZw99GuhY3tnQEKOFo6fr7LdtRKTnlF+pUH9Ne6xvgMLAlHSRI+EvEL+ZbDAjJcM
NxOHUTmI84TxhDS3dZ/g2DcS7JXYGYgjWaDRbbkZEI1srQGIUF0kj9cCdZhIQ4395s5jqd5bRfSF
xre7kCy/mEEJ9GaMsVBpw/z5AUVztq8VHIFEWwfbyDHzm+7FbEhR61MIy3KhJA958opQttyBMLxz
Ead5eTyQsx1SBmbeg6NIa/Z09cZ7CI/zPO61OZKkgJj0c9bmL5nFhCZ1k2x/vcSKXGIqXbWm0CEz
pMi/Xy/VMMgbR8tzxiUeJrxbeFCnXSXy765rjPeFgTqPBGOStPKGvysxjsazeAJ03J390dwCct3K
K34y8i/XzWS0KSMSv3py2sxcYGdtv2uBAgDV8tJNMSfksuV0z2O7PngBQh2P8CZyKfn1YThDJB76
hixpriqemUezJf0tbbNnBphEGiJ5wFkJ8y0CAz35nvPYzePFS8H0jv604812Hbb9jB4gs/iWdn2L
dm4kA+cA/GaHdGrn0QO4ZWZd7hLoR5CIJuMmEDTIitiDydU0JZa26qhBEO7KLBY7q1aHzlkoMGrk
YjTdnvkgBxLyRV6Gj8orA5j9JfCj5fDSw8UP3ZC4S6Mwd97gn90KWzjzrHDtKxGyW00gF+rYPbop
VLgQySCZc29e7zqgBIwTeSCcBIT1dq0i4z7bsrY5m7Lp4g2MxXaFYTsr8h0TD17MrL4jHlyiUljx
fXKaHiXxt2FlifNcUs0vD/eUSAT2Yt+o4YaU1QLzs20dohTCl+JQeRYeD5Sc23Cn4Etj0OMIiX0O
MEwm9riQvthVbx6TGRNfOnrHzNc/+h4KscQczccXyy2CaLZo1CNA0F5aN/tclLXeO436ZJG9fpes
uigiL36uichdPv3SzTZzSe9zFnW9b5zaf0S39ZrM/W0BH2WFt4/4u6IpeBxre6tqr90u1opg9hzS
02mXdA4PfF4bGzvPnpzSekapEP0sZso5f9KD6ZKsjgGeOHKecKi7e4fWLsyk1dxEpCniQJOWhXEn
2GZx96VKvA/ODpcYBMwuIL4wNxSOYJZE5Qvy+5C9rOH+ok66fjqj7Hclk+s1syPuOtd+tscwvEux
PcfEjYXR7fUx3TkixcRcJzg4TfyKYYITsx/EfNZvVUR6+hjFx8jGUxz4A3ndxeZa/CqHE3uHP3fV
hQXSFDTMjlLbKs8ctPHqNjD68T5tMggqHTYG2+deDusq2Wt4mXWafb9+/NeVbCbdFyaM9Yl0LPwS
wr9nqN7tRh8oSErTi9fgp2CkZDzc9BHhHutr7RCnZAEtN5HU/oURP86268NsFXNGYy6CAckNjDVl
R5dxKDJxuN5p9XKeRZN0XZ0rnnu8G2oL7upbU9XNXczW2i5noybIbjtyNVajjohaLxJ6nFcCRb92
Gg+ADTuuJ2xOTfZ0FJxvN55cUEFj2B0J61KbhBklfiO0xgBDozTMTxVSP2SWvb8jJTpfc7q502yC
RBdizEVDaGyuj0gU6+lQCyRBFf4ao+e8f32QBBGuoYM8pXNpm9YjSC7POE39ukkngQ+INGZp1dG2
Tuppe/0xDh/uSveFt2+sHkRy0O2KZjcFMetKl7pHFaUfMH63bjIwR87O1/33umPKksZ1D/pGTZpZ
1jzmqOjoeBDthT6sXRHRhZqTd+ePsY/DQhQLvutR1/P898vQjZ+IYerPo58SLcFtjvoyJcQu6J8U
zo7HbHoDfQg+YoqfIzE/JQ2Vn0jcjrGRxszYWO45KOW+l8aly2LvYIxkElSR4mSFChqXedhsTQVg
t3TvQTf1NHKLCwA6fRdHz3Yw6JsexQumYt9+8F5cu03X18ITUhqQgADdRtksVlHT2tAKZ2/3C/9E
xdqQRI+YUnsV1y9tx/smcl/RaZsUTTJe6Xgeb6Ixd49WQZNGO/oNYxs4bx4brGU7Gc7+1nEmb3Nd
awMXGB8J6XA9VOEfxBQcYNoRKj2Zw1qkPQeg66XqAZNloPZ3SZX7+xgHAnwBeQr63KXTysI+DlaD
VGpAndRk5TFdHiEvs5EsjmpXechFUBvYD3JE6FMaPlahmXImAWqnu73RBnj5FrHAQO52atawX0xQ
YgaUsKzYp9p+NWJTPMo6/XCybA0XY5XkZr/Nl9Ps9YR+vSMED3AN5J7oOAKMUrCFsTRRFsDwiRe5
TS4Jf2ozT6zYKXBWS+BFeVS/gQkiMLgnpGfGAXyMy+klzTgbwRe7m6JE7q+//doEINUBoQOSoKTw
KQ3LsUAmY+EzURXHhWDcmsbEmIV+F2Nm82vhef2BhIeDM4/2KltMt37SYKqa6CqUmrSrKQVuzOq8
F+o4RDGhASHr9XWfLKE0nqFyMnXH+5Y39sUVzTZU8XAskzh8nMHUpsBVVoyynSNOuW/m0AGRT5Iv
XcquBW6QJ0kSyR7a9CLDdn4QvhUSNSv0uk/Jy6oWCFgJO3QWBBS5Rbu2GRGzJtY4G2PQQ3kE2Qwh
5p1AqBk8epNwEFBCl7alfL5u2Yb1Cg0QAZaL0JjuAhtqlW+I6chw4MwRKDO4ptda4/r4JiqYt24E
My0ex40MrU8/T6EO+kOBz2dVCh2S54wix3MiBGJBtIcTTq5XvlTPkqe8BzGzMzyGLJxWqmNhDPVd
mgXnxXji0MkqFuVsmKkCp55gKVq2S+JuxE5BPl75jjZufq7b1Rx+FBp5nWERzZm3jAg1g7LtdSE2
tevv9dDd1g2rJQcK57isqdezvwj1B4py4wbkCI3MuN/+bLHqeNz6KUpHqcmBEDJ6gHTrQfzZX4sx
ZqdfNJjKINfdWYiUQ4OTXxCnbZueEB7AU5yW/eH+WgM6CLaJCQE+dN2cxNRvbdVZe/RUUIMKvWvt
LSju+ozR1E/N7Ob6Evs0uXC8Wmn2hrul4ZoUmPN9L8VYh0WmbJvqOA6767PfxL7e6Rgh1Wi5R0rl
9mmYHmz6obdKDkwwQYwsC8m1e3C93YuaQN9uDracWekkDeFl8DCPhpRRGWzx23yObvxly2hB/2Ql
piHz87WwEUWUMDAqfpBTiY4nie49+o1HYrJhoo+YTIHW6V2Q4QFIi8DZdk1905fzs6EIkZ4RauJI
YDhsbJIYh0TO/bBuXYxwpcJESw5yubtegAX+XvVetrEAL8Nw62n0yjDYWnF5uN6CQ12xW03FvsHQ
vgnzikY1zee2d+lFW1d/HJ6gNUEcUM24KMehCedT5Tg3Hh0KptjFjVWFb+WsLIaZQYTGia7G4ozL
X1wSFunCPqEgOoPe8T+PMDexfD2BMflGOlO4w3sfWuuM6D9QEL37qdZ9f7CbjtQOTf4XLTrfdEr4
ZvVdKyaepIBLNtCoJw1Ux1vM6d62xavgyW82Bs5VR+zbnVDEgcOd5eCxt0l3WLVV9SFQwODIM+V6
kvPBdBZBasHRLGzCjmgnb42w6a3AY4jvoTxy+mlWsBvVLmfsQTaHt3O6vt7VC8q0gcAAalEM9jY2
xwIxzteulTT6i6RDw99ZZwM0PINAZxtVNgJRBx1ogMeMlLwMjwQ/Ak92MwJDekzbiCwMuJemb6A+
MaEoEpK7cZX9UswW4T6OC1UgWGk7oHSEceWY/bvgNDzRXOBBe8RX3EPQKXBaiO8gEuCqwjsFmaSR
xKPQTiTuKimRvYxO9SX085CZOuSCzPcISfWcPdVeir++PqkGIkocX+zovXDOqJmg8tv8MN5gIocP
wMPUTnFMDCLUxKOdiFWlCQLE8gX5bAi3mFm/2cL8cMe+OUfdSNMV0j7PhEaJaUONspb9GQvwgdvg
YOeWwepfxDvXk2fJ/bXG/I/CCihBGyBJdYMLvgznMqWS9h3H9NLyCYkTE0ORikCCebZnIhfxHCSf
aFx8xAUINmdq+hUsJtwk+IlLDlNrHah1LKXPiMZ6VWrq9rqjsnLRAM+l/hrGCLNS8uDXdS0Og1Nz
1xEhVSaofJKBgtUZurNchO0MxSUipk2uUPa5cfM1MYfNOOZksY+oNh0dfQXC8ewtox2OVj5FCz3/
Y5tn3h6/7cosQudQks7ERsmZv/VQTYCFX9dz+KXKpr1pYyad4ecE6fA9IuWq7h2KzMpaeSiNaRt0
48Fp5Gr55zyP/UNVmGcZetYma8Lq3qkBNY3FB6fd5OxToddxfifTVmxbM3oPK0BWQ6pxxKF6Hc0I
GG+GaAsn8wL72qa24HJY0zej10RgIiBNiAFdO3JJYBZ8754XvOlhXOYWAQA9LUhV7scgxnDkVBzm
gy8D72WKGQAUrsmxFukbcl3OhZ9mZGo4WW+Q+hAX+QGAeS/r+qFHspdROKxau8DNhccsvAn8+GJZ
BLLR/nyUOv806WO4EDq6bP7wxmXR7nyiO6V49LR/Ijk5PS44VFklMKuqltCh8EdbmRK4h/tmWzBo
eFj0injdflWb+vsg3M849ED/9OpLaRl7M4i3Iv0qREkzL9evXeo/B05H10r5R0KVs3WaeEdqpc+y
ZRlu5xECi32v2ZT8LH6gwLyJiuD7RJrzXgExrbpk3ZrltMFGUe2alPRUzyPVSBFK2vm5S0Ci4kUR
yzhacbKjwO89jk1jkt6hlf5g675LMvDA9I+woVgNXEovenc7rlWW0HFdMLhh8RDOoU/gosY5N0J2
0j3+B3QMAOWa51YXxH3zHovU9TdZRnIpPj9nQ2YjitMBvbCguAcu9mqLAmJ328kN28ZjlhNhkdSD
gZw+HFnMqcpCVz33g08UhbdJjGg8Su6c2Fd7VYWX2k8+XE005xxbjzUhmKzBaB1kf4MN7kcnHb0G
vECyVp9/BImNbMlJ+k0BaRSPQAeuqZGguH2bHqNpPDJtO8VEH2I19Kd1WzZybdf17QBFfw5S/Iq4
sTlAlcjAc2vYG805nTNv00JpWhnJi1PZsNaLknJdD2zilAlZMX3BVDOd3Y6YqBmvVZnn63y0AFK5
dBY/6mUpU4SjIF4vFsp8ccvVpiW7MJD13orzFUhAqGSrabweFUv8N74qcYaTv9yold8qDD14fPzG
/8xEfty2FZGvENy2RYtcJcS0lcPzoChFhpTN5Yvs3O5A+f5h24+2XcUskDjaTbB+Xv2tGEB/RtgP
5qQ64t9n1MBZeZ1PwFBad9yTCdbvnMAlTDUj2cv2TpHNOtt56gXhjsmwNdqW+bzWtXWE931PvTGA
RkVBSyF50l5InvZEskelt0QLmhQlE/nQXdJsypQZd1Hdq44Vv83UAujDSm2PbPh1CxeioQtA4uOH
22MNUwTc0KvxmzhfE6ICPxOMdZR1xiEdCSsW0/CYgixYwWAqNiVdw8bpj5zBi0tfjAVEOvqOYY9C
a25JUsNTDY4YMHMvOpZBjeBWk5o49/332BwG5Ff9qR8YLmRkkVgC4FRL3h6WP5lw5E6kvXOD3l3D
Tn4hu/II7LE4QYEhgtiT4Okecge5kZXnH15vocstX6e4fKrb6CPWmdjEoQ140RDRGj0GYGXbxCeA
HmrxXpXb2n2nsxk9FJ7w8HBTaNAriw5uGcO7PtHrY1zkEAu9ECRxBOIxK+xPZkRWpmo/UBd8a8E9
4zpBKWpKpkru3GwzjRYd3np7HjoAPmP+WUd+fPbDOxPqH6pj9id4SdvGSL/NbQYgv3UAZ/kjpsgR
DpHVjRseAY8KAmmukD7Lh00u6DSdk4oIAVQAq9Eiq8YUwwN7Jep4Vzw34CAhy/cUUpk4VUpvKYZZ
XdzFEha0l1KZ/jr0eNXopDnBcUAO5nOipvdhfjHMCn+5qR4n/zSjA9iKQWAFLSnd2yyC0IR1u6M5
MCAU2CUpNIfy7E2yv2SlhrAQdIRiUNbI3HZXS4iWZP1j5EEcTlCxgLbzxVX+qTJyINwJrI85cJMt
lj/yw4DoecS18YHZYDIQvA1DySpKWNGq1jMocPnQu3eyP9R5/z0J2/fAdh/wUZFrXKgv3cwRYnD7
10KesZy26yLq5MocMudABlMRBYSS13ScVKkaziiS4ZYJbE6tkruCHJ9bbZBObk5puJWNj7GAmnlt
fypI7+CRoBFhwMLGCKuibWyRCSLuQnZ/5schS9US8BRCq59EGJJ4oQkPyhFPj5U0T2VY/+h6LDw0
iokbLsez1t6DF0bZnuj1z9jQPiVlhBi9ApmIwJbQ0OCcAH9cEe3wStmETd2GTqeqL+5Q5ASJtRKl
foGoH62oIop3OwyIOFycXt1A8WJAfo57z6IdMsgj/kV7M9Tma9z5wLw8xJvz2rDBMS/EyLigPZIl
1Wupjr7VDVu/JSLGIVrQDJJt67wGJS5qFPRgAkxSC0JKzsW10sChSlGuDm9wch+Jfqec8amHwDJv
m0CwWLFee0Hz3De0+cLHeKwAOHBCURjeOf/XK35TsQpDy105mFKo0PtmU5OCuOKQjiRQm5uEaQJA
6JSI44RcE5ndjSmOgJQHIZvir2EYHcsqWFdhGDxIfc9M5jMwfFJuCYwg3UGuPXuGAd7hX3aqht6o
6Y/MBGQNH3LAn9XX3tNcCnEqwshdNcuXTMGN21BVD9d/ZPoJOwUuU1M1PQKh/Oil4Xx//c66EJw2
UrcB/w9IsKKwuW+W/6kxb6104daHuNfOvaNn936IGbdVFkLGcRiPGJG8p3wIh01T7IYoolSMEVYV
E5mcP8+xRJNHkfZutAe1SleIf+PuxOI8gOEh8FUiDV1NxD4eGvqF63n0t8OckqasdlEcuEd7Kl9C
L9e42jgMNDKotnEKIz70TUx0mHyup/puUvuEDJc7vxPeqskd+vcOlpt4zAkJTl7qloxuqpJ7jTp+
bYGPwZTAJDt3FLi1ZfDNEHlvm4jzWZKmca6PWQz9JU6Kap8YJok1TbUk+KFzYFtKwF+BEyQroLC1
u+2Xw2gyE9Zs8n/9VDtlr5ETxXtK3IQjDMTroXLAwcO56B3GMQkfIgxv1CnDGDL1BTTLvK+F8p24
hzl7b+u2/szGdNWeLcf/bHQoZfy02ukSBZPKcH0N1vwVjhfxO9h+E/+VY5RYMfJJ6T6AllTFeE56
zCvOFIx7FQzbHm35STc/ghpGQUkEFrkBARU8zoS5dQHKVRR5ud9Hl4MdKXGUQ0jjufffZ9thx+jq
Bg4FhXjRsTxiPMhhfOYd6CE/OzXYyVZuRsBpZE7VvV1jUDBDCf9s+lSnsMvh1qf7tG0/U7xFfWVs
CSyxkd3Ed3k6Rc9q/MKBgAmYG80MsuIbFMo/wG4E5G3XL7ClhweifZiHLG2lxVtNNt9zQpjrjTvZ
zsYEQhXM9mfSB/UtERLVXur4vZ2SEUOwz3nK67zTPH5RPm3ua9dENcIl2gMQZ+IyoSFXJdjmIc68
pQ8/yYDcviL0jtd+xLXrk5MYjcM+BvrrwsREJJdtYsO8LRqH46WIjlhXGQAuHW0ra5ZAcN+6Ix+X
g/rUrF0wGofSCkZexYATZ2lGBSFnh8FNDtYA0DovS2C+3Uvc6fqpTbxbzpGwQNnEKUYj6umdTg7F
lDkbkt6avVExbJudki3B/9C01s/YVVTAnBsIYlgH001fKe4CQqx2vWwBmaPiu6Q25/9gmEi5TsJT
GYwbvI96z2BuvE/s9iVKrCcAVHBKoGMeIkhytL53M2i683VQVzqMFVI0AyDFyTpqSFG/tkChdlEZ
T5Q36PR+oGpyjjWVOWISRuLkazA4SNjRfe0d04guddoRBQ5llrs4fFQJFp/WCbuN1cFKEyZtjOu7
pm7GbMRUcCDZeAvkLYY1PKuVKPEb0t/a4I7q+PTm1fXviDie+YaEo2CUTnQd6GasY4Ii103UX34K
FQtar3vokqsKCzFcR+aU5RA8+3AzTjWT0jbqPlFEauLUUFJi+beAc4MuGyyGWSM5V44AXEwvluDQ
mVJgaiaYqSy4oGbI7IkKCX8gg+5Yd3QvDZFzCXDA+mlKZYPhaxVNC5CBPEJ2b+briAtQTsCiCmNI
ZX7ivbeWeR96Zn9JRUbzVOYuPb/lFu/YhhatlasjuIlwlWp/uohkHncY2r80eYEjDN8vcZHmg8us
mfwSGwBZWd23qBDPZu3eulAS1DxARdfw3+mFMS/o/zd3Z7Idt5Jl2V/JFXNEGVoDBjkB4A3d2YqS
KHGCJTZC3zcG4OtzA4yqFZk1qmmN4oXeEyV3GMyu3XvOPmnVgbR3vm1tUSPpspskp9k9GoKoy978
2w2ui6lgXM4pbHR4i9mx6eB3IVf9LddF3use8S36r3QlFXqBY+yDhVdf4ir6UC1prh3+i62HHcUw
Cr26sX25kCxS1frZwRBLmLtd4t4nh32pcdVqHKIZ9/5HO3Wm+yYLmSSz+3o5Zl/L33t/THQbv1k5
0OE83dmR9SQrooD77bWSrwmjWqA8xGvXrsQ3gRgqR/UzKMdiO68uxHf3V9mbGZVDiAAxDoZFkUmb
3oDHKa9c7VkenvsQpfUlxefwMK5AJ+1yPEwmKWtL7wAvp1nqtt1H72yx9MQ2u2b3sS8agqGB0cTt
D3r3L/FU/vTUJMOvN4Gg8VPUYJ3sOkI4m6S5WKO8T1IA21V7XyXPfeFBlC2iF6sDkAoUX3/QYsiJ
JoLb80wTIGhN68V0Y8yt2tIe9WpojsMGL3RnJGqZ9a+euEfwIMQa/BYJ2S94nS0KE4vpZe2WOMLs
N4O5NmEc8VlEZQ9S1j0UuYX5zuHOzeV7Y8IWth+X8s5e+tTvmuitznnl9qZ2lSN+MMY+fgDz+YSH
+o9O7Xsvcd5fqggb//6QaJrqJ1NNGG4YhVTbtNJas+/6MFV3TtV9mH16Tt3it6oZfVue/uykY3tj
knxxLGfdAJnuyrC3jPgxHeoPV7/sUoVlhdvaIfS5deHZd9OKw3IeLH+Jtc9Mb6Pz6hpk5xxh2tCf
TBWakVIjJJrmQNw187EYOCYXAmLu9o8CMbg+xlQwMdixo+V6YGXa1gjyJXPOLc3gM7FyvwretSed
dPOlrYiiGZEeJ6l24+K9vZ0W6w6brXaVmvunrpynfRWg37KvWV7+Mmr7u6Keb60csUVevsWTyg84
YkiqBRIR4WHqLCeYsmoNe48h9ozAT5ji+8AT4tuc8DVLC6kNqZP4rti0IlTOaSKqUMMCt3GeYKOY
0s1/DBhXKhO5SOuSHGSI/Gp4l30PGgBsoN4jiMaW4OmI1/Z8I50/V5X/bRx8/i3CSopubwoSpBkH
hlQYJLdhyX6glc3QHZgO4WBsH/aipO617sZuNuhBjfnQiBFXlwZyQ7fEZePBUGtc9g2xCa+wjdwJ
b/kbqyj+LXiVdiniXijt2/x+XDRj+1d33elRgZekrAqm2o2eSksfaU3y1miwJfpxtK95hxHZq+jN
lnC2HJe+gr5GKcl8GeU95taDOxqQ3Jv6F6G0pBmgjral5R0aO/k94gjevt9sUOy/0xzuz6p0XfNM
fMONBXuJmXD5tG9X6yZlScwqrAZN9xl9jDQ/mOpXwJZiRif+ZIPLUEb2sp8jXwJ6lFHaq443HXzJ
+ntFoEBBp7GDboWBtN2GHruyHirP+O1BJLeFN56Jzaj8qUu1c9R5t/T240tGjC7c1lqcoin5SEdB
OtBo3LLJ3EeNm9+PjvfpOtrNlFnfNUOhXrAI0AgI90Ap0o7aQcSjxxTQwiSw1adyiBhDdey4yhqZ
MVOZWQDHf0JSZXy1iUt31Z4ttG8J9h2wnmN6UsUy4y7exKG068eehTVVlKDcnYmBb8Ioei206HOf
T47b0L5R3ccMX10pl76H1t3GUPyOqXQeJ53v4Es1REFRk017hTRBa93Q52CYugXCjKZu4AXfE3nZ
HwtNm7DDCjSnm56HMyY+ycbDLfdiLL2JdszAD9C1ITtyQ/HM9L8aCGBCps0IcBNzD+PAxGMiMnzI
YfLtD2E06TeR5P1DxRsSjtAs1RgV9Mf+tP/77Qis3/smpgE2WkawP1eH0uTYySg9oP5QoWYWyb2h
rnmGK8/YbBP1eSqh7HFjSw77KL8YKXOy1HmwZnkZYoS55trVR3PNHvafGCOGOlUGCwt4EChwhjy4
xgCB4Dw5O/2SHMEPNBH6ibnOS+5NiRYmOmwN2N2+SROMsSgrkn5Tca/Ny4lMO+2CiuMenfkPMy68
c1xrj9ZIcEJs4yC0UMVZqkhO+4N2ZlLa5cxoxtw2OkBzZ6NdgFgYeDEF4JO8NmBuqUmjyEQDyULY
y9W99ObZ5Gym9R/bhd4M3h5Gb9KisASfn7dYTKiEB+Qf3q+6Lp9HPBf3lUSG1vYz0SByqINhS6cg
PY0/gcAMwIB9gCSwO2I8vR8i0wpbvsbdurESxLEmghZH0cqrxl58X2SsRK5lzVGV3iWNc+DONP7C
/enV5sC/LKPVp7tfhLv03FqfF7objxV/0dHt0puo18g2m1ua6XaehXsZGQfMgnRyOhbtPp+gKkz6
jUjx0u/HWAXEG6EMqsVmZZZTrx+7+F6h9DzUVnrbs2VS5boYhoQ1Rsf9WwVXUfsaqSsSdWmuudAW
UNi5qyWgUZdILPD4X2yrwZgU6WekFE+EbaYXo2lessk6pkP7mqTznW5N+deRy+sNCwsJzAEhWBlo
8Ld8a9nHVa/goJPTfpp53BW1FizfrpzJyETz7YVBLoUXEdvq2cst7euKU27CiEwzdZS96mG/Bcdj
dWrtfKR/493Sx/Ee3OzJzu06kJgDg9Ejy6GnN7q/kUtNaotHEJ1pR3f7iVnerFrmnPbdPM66LRHF
6y8lUaanaC6vVgtcZvaq5/12OnOA0WGM0AmRIReYgNKUxov+JaTV8avnw3XfufZzZGkc+yTIP0HF
sPAHr/KG1AauVsnqHQrYDSYiWIBJWORHeuxmGp8NI04RCY3quG8HuziX7eskWjI9dHs+tJP97sbN
YdLGm5Zs14Dw5C12ZWGwUCuiCgvdQqXRb+mO6te6ws3SQaVzaT7NZFHdmFjZ8OQwCE8gFJ2ymCKk
qt3lkMKe8UUao/2M4xfbM0lRJe340DmIcVnrxIZNyX1mtk/7ShZNfTbAtB9oY31L16b9umrF4L6E
7BC/dtevwbZGDx6uwd3uh9ofgsWwlb71waulcUVDBaImJ+Eu4xVDRUh6QwepoHML56SZdNokrttp
Sr7JdsJPKWDS9swi3XR+1fXEPO4qWKTYxrcYa7EcSOsyTNyVReHht6zuobOAQtz2VsCHG+XUeNq3
l0zmA8EtUguWgdFPkhW88xVS0q5+Ff1YnUloMu9KImCaTeBiF/WH3FS9VjqxPEeDyIaYkAhhMheq
THXnLTfmRKt668wUW8Ust1v7/qY6uZqD0aLTJ2VPLlcOAcq20Ca2222z3sRsXZue0UcY/pzOP70Y
6X0xUmhmw5yjHKEcWSr1QQIqgkmbPl+n04yLneVU5HP5l748n277p2rxHplDskl6lL9RX32SkAXt
gdkew7DFF8ZbvX0awhJ+JNmw3DuI7fyaGw+lIwCkof+zv2LOVnRv58qKWD1V5p+GHeiOiPec5nDb
/CbbXL+KR2pizMpAOs5Vho1mymqNlLl140zkCzBSPSALZ7rQOP4F59InLu4TfS6z35mfapX1bYl0
OTQ7g3R0LmcatBptiru71HOPTa2/x1saSzcy3dlP/JV+AqElGP3ShYaopjQuq1p1B/2wu5okM/pC
n4rQbOwn5Lbfc0X8QzxDOyqRwSDXReAzdMXjmmfvDGGKe9jn0bEuMQ5ntP4qr/nR8cYeQZTvSaph
TqqTNWgNxF7CksF5IK8z9ffMyWgYoYOm4pN5WJRuwR0YZyIUR/teRR7iKwsrZ+78JRc47GNVHHqn
4DSvI3rOm/x7U2R+bRqEY5/Lfu4CuDu/LLLQ6NbAJzQkI69+TPRQ0RznvkhvLAEIdiqF7gXxOjBj
ZPkj84HbAfffVzRbw4mMABJGTDo7my5r82FtjSGXdId+YgyR5Lk6k+6VE0keFpuGOSbq2VfAncPJ
ei/nyHsAL0czBkXqMOr+NCKEa+bSBffJMq1G7mdf18WaTLWvRoSXftitZj3W2SsSkNmfkrw529VH
mxDZrKykCPo6ppVSjqG39sPTMqy/NRMuZubRkTIgtNvmmAAbDa0aBs5el2kG+BM4fD4ALbRhDgnR
tV7CAoRdO5qDdWyt4tVTODZWET1bhh0MXUue+VgfxrzkY40Z+ABUoHTSm9NQOt1h1NWtOS8ulPnl
V1/XyR0lSR6g1Kvb5JnsFIEGrtRz3adcRcemsmOPhPxaLg65pWoITYNuq8nZREaZfe7W5tQu+dOS
4NAp5NOi2xHy/Gk6rYb6ZrAh3/clH4KYtf3haVk8c6NEOEP3sT/V2cCtGWkqEF5u0sxVl3wdApNq
8ZIRStFDTcUOyCbExsruetv0h9EZb8bEjh/xejr2HVGo7U2LEs13M2g2OoFvpS2TB12zvcuX3HfX
/COnQng4zcK7sdsovdQMJTQL+WJqftB5NA4dRyg3VkYszKyQAy7etslQqc35iIZJDkiKjOUi+BpP
4ALcS4S65uLAsdfwQF5a6Va3oONw5FDhDOb8DIhUPPB1bmw3oz0ayDh8hvb4OiYXQL5ZANTiiGX5
hSPBa3djzaHtzvElWpO7ofdK8lGG+AAI6SZqMuLFENBtJB/Mb1sR1VVdT8YXwh9n0LC7bbflxP4z
09S4a2lGH3vdOSyeQpVdlVm4/x5Yoc1NFyMQ3lfNPJ7FioSyLeXrV4Osjz6Ab55ShErXvRweiKNC
nqmFJIlAeVVAmByHpAY7YVgbNfGHFz0iFCzBhFGTVG5MsOe0pgRfRE+5WOZTI5z5XOjRr439HwOl
PnhG9KaLBqPXop8Xaf/N3NS87rfNeTUegCfIx1JrjxBO8VhkCKhjL34YflqV2T7uqwjcNMpKQbyZ
PqDfBJ2aXQrZBMXWrKx+Yq59RSohn4kaYqecyhtaKP05JeP8Zm4+YZ6oakrRwOflTU2b0XKRxUvL
Qp6JLu3YpYNNs8OzQ55+Vy2w0ZEz19psohGqD1/rtSuZCJNBp/oIFVVsfIyb0bmb6l/lRDIXgg8j
HDc0UVpn1zo3njD/cItA8LTvRcCzQiGhj5te0waTYbmnguqLsjVCTwi4mA7VXqmOOIEBz8Y/eqvF
wmXk9/sXnQBhxysy/fZymbHg0/ZWjTC/N9MpAQbetaFECbQofa5b58GhS+pajFNsDYnQ1odMZ7s7
MTF63q29Kc4hb+Ayi27/tLeuBQiONq9ugNLRz3W0OdjruSpF+Ysilsbg3k/ykCowTAIBSs67OxXr
NbaZ1+rAlvcKYGjXjPvAwuQ+ccaLWTAkIBbwVBQNu6pAEq5ZGSYOfSF/OP1rNqgjbFzcN5GN8mzf
YvePmw/iMjMfPCymJs4ecZTIvfIQg8F8jr2pJNAcuDjINB6SukP9qVAk1GCbSzO7r/rmx1owl49G
kJHzfEEp9JLMW0nPHeowRHHyYJgfTjkZROESulyspA3jQ8sj/Q01W/v1yEuifo6dMhkKZVZ1W5ET
nDHsCzW6cYdx/GOUyOX38i4foTl7OmFjaCgJoQRGd2fH9WVRXnXrYCcN1j65xV7oMvtoEKus4iHq
v9k1352x9QQR4r2mOmY42thTPZjnye2qYL+b4FUMatfWrskmuMo7BlJbKzpCFxkUCNvOU8pSNbUA
E8TvfXMZtv2V1u/Ir8cIobcreZ3/Spakvud/sXF8J3agZlPnZelLzMq7Hd9IpX2T53UYy8gk+OfL
jdGjE4TTVnkhw0qAjoW9HDwTdYejmYzwo9v9C0BQkN7v/9RNRPGVOfedCdW9kxbuIzr5Z2+U+WVc
klsZKevqxItz3esAbgTkMKM9CqTkzqbqqbyg2L3mObmxh309tJMZ7hUokkcI/+PC+TuuYUwg6u1q
1fcGXq+ThieGuTPviCfX524EPUCchC4NWsdZmx/3mcl+xEZCTPcznnyGKRkRePPwwSs58fKV6gYy
5W3tIiVK+Fa5w6GiHyhpvAbNTyNBum3tAa9gF+ltWAg2Tl0DrTfO2w4C3PaeVQkwvL0MRPpwC8+M
YJJV3JpEhB33Fl2/BZ6ur/VMfj0ewN+1AuacCVLakjg7Ky/qSXO6yQYdikIGHD6nDRDMow6+1p4/
3ThGHck6qsBDAulf5RM5x3gXOCMzwCrXquYYidS6XGfLPDVFSoL0uhJK71ndLZL3cC/vAfgmZ1My
q0vlet57BVNn6w/Y3x6Z+nsgTbeVGBlM18D1jMLjJNWy9DglCGnaadGPJEcQhrXJvFeubUhGUJTN
lUmuuDI/9xpLawW0yznqgkZ0PWb4IT+mSfW4txETD1qyvTbLAy+3H9Oh+7rRtMP4kyFif2bU8Iqg
BCT75szM8dMfbOZzCLZn9K4124kxDuKYJPY1Hjp0VzWCIgNp5sTnccbT7utw6vidPqcB2bSgU9wz
E1w3tt1ELFon1oX+O6lyxtpf2siBLcDkJQU3vjcoplEbHud4emjmgUzLAZqjPoNOdjVrvMqVQnz3
/i3eWGGt37KYPfuKojEN12T4vZ+lJX2xs8rSKYwW5g5ppQ5ws1OkTfSt8sK6d6mi7HUwfhDYrpeH
dpQcWNtFgy3MhGfJv5HlX6/jNBdFfyRCtwzTPtMu7og1PyEKRQmXdvCTmQ0xmm3advXc8gvMQwwv
PpPQwXBIn/GBbId1GstrmorsmxUr99hv85e+7EjHYl8ee/UW6xo+uoHdnuAugo/ikvDgWCMRSTmE
Vm0zfoC5NCQptY4aOWlJX30wkrSJgV/O0hY3g+LB1LOqKLVQvGf1C+7/PAAC791WyVsTd6cO1lHA
uSueyaEUzzF3P9IuAtFskRJeTNHVi/k+crzvtjCJohwozmqBUIGpClAUj3axMrHJUaJ3t4S3/dmd
Aw14rJ0v0hpEfu+/FGPNRrbeimsnjPg+oZXOMJUteLtUTMTtDNi9EbNhIV4a9z7xJBe7TZM+YZa7
ZHbLHaxfXnu1fk+j4m5wvFeHYtVHrDUFhCf9mt0pQUs12RSQ46uK6+Em3oLkCSh+oMF6WfkiQGc6
8UFbufkZM+HUpkacYy+c4jQ0s8OiwV+m1iYJ4HcJGPmde1tvf2+7BEHruCHA6xNTk4y701KEUG/U
NR10iWg4e0qqzHso30xXEKKuM620mG2YVn8cRye6pt/LjpjVRkt5MXJkEVZhMA5W5a/EgteGW+Zv
RC4h2ZcCoRSPyHKvRjaJ0PHi6i/OF/tMv9i9xTQUqrh57ioieVuQrI4h5bNJjsUNg/e7/Vxt+0bS
Z3AfmUrFd7QRAAnIbuDt9xiaOcaZ5MlLTwzCt33RVWqpDjyFl5KZ7W0nE+Nie3oTOk2vh6BYwNyC
fWATNzEIRX6+id6Tgv5CUUSnQi73CHv5xKW4mIsDuZZK7mDF+nogHch6su+AwVErzPkLws13BCD9
w4RGv4nd5SLLpg7WUUu5D3L7TLQDyjRMOXrT+40YaeKqDcqz7Wt9wc8usgWN/VZ+6y0qX7Na/0Au
p6O5XU9thxHfXDPxg/zQUoHgF7Cy5uKi+rWJofhhFfprsTTPGe6JE96e9EDbyvOJj61PsVnoiIUN
jKR98VOfjVviYhg6EX8tEisjRGuY+SnNsdec8ZG5tPHUTQYzSqJ0LCVfYxIFdsRD1ljXqqMVsrLD
orBGz0g0Ecnqkzld19W51D3Sq3ipoMDzYW80UWJ4WoQMDBQKvAmo8DcyDxYypjYZEynICmtixg/Z
qr/rg0LJmCNu6BYWcmyzHzm0rRKm3HslQiQAdpTxXAsuOIbw3nN7QchrqWeXuCELtfZegHZJ/+K2
sruMBLsfHWQe/L7uKTdrdWsxwwVbeUyXsqB8Iq8pYIhiAhuS/ZUL0tO09OrkVGVJ262dz6WZ0ADE
KHGWK6JyHbP3AZN+frUVcHB9dgayN8vuNluibykYe87LTpbthaeKqzzJwWs7Cnmy4T7JEbZfAoiO
b+uQafrVcZlV5gOwiW0atoOYqqL5QR7WeMw4XMMmMXouqWxNUSbp9uR+JPncDBkRj5XfC7IGbtYR
zoKFlEC6Kj0smY3raup5btPA39RV3VmLcxSMKcmoqHwxOjR06ovGmh40eIShsuWffRRomtmnROx5
ycGw7gMBTfEajnrf3LJrwvDlxRN4u0Nzy5uQjnFTyDJi7aY4Onp45XrLs49w8uLRq3kP4zdLAolf
zW7CK0bTrkp1mpD29FeReKExTfC31NHjUpk6PuCjARHr4q2IdBp7hYNgsvW3bflQWYYkhr36trvo
dWzi+4XTaaMHwpLybxmz/O0468zmpLbpoJkyOC2XwjziJbmlOYunaDMls1Oid2DKqnOQnJu8rKlW
VXUZUG4zsEa9OmS/vKwoTpmDI7sa3vffVhrLS6QrQZwds6UtS7cyITSRjKAfnXaa7tAfijegEYk/
DMyf24qVgs9+Thyu81Y3/lQ4H4K0qJ6jhWktGmY2DlDbViFI6dt8+vsHmg3qcyeyAMd6MhSNiVh2
xJadL/1zYdrWvTPmxkENREajBL3WaPjvooT2s5r1mdtreIqY6d9hb+WBtI197Xv3NmcYckfGuRUk
I/O5MurtUyJm/Jrb6YzJbXzSoYpX46VPecDkgphXxobXxayT55ZU68ikh9OVNOQsMo8fF5uP3kUS
nIcN9xNuSWdA6x2yiemMM/c00pBpdubCK4nY4O3rnENhjem/VROzAeQVEN++ziNydabTvP1Izu6R
eT6E/oyxl0L6c5ij1XtYF53kIBRPFm+tmRNnb7OpnDVwPnA60dPuIAhXPO3kDWApzg2CVbpWy2BB
oCD62plRbJIyCYWX1l+LEa0QCOSZaOXASrF3JR6eDG/K2jOWi9KpXxqkQZWMxDce25fiY5qzi26J
5kLm3fducrFzcGjhSTYvhcu4avnVucPy4Iru214pR/TtKWo9zIBa3JzySMnjCFv2kKyolvLkLwC3
CZm4WR8glyI7XHxr1l4tA1p4ga2JESfTq3/8x//630Tbxy8Iyn8jdP3fzBnUnAaGDrh6rMidnfJv
bBSAFmruOOADo8fS0ZcW9XjbmXcl+cr4XKhePOnS3SauMFSDg7hjEelJqlW/1l+Mq3+BeP/1l/kf
4N//8X///+QAbwDD//NQNszwv/DBG/H4P/8B+riL0z//jlDcfsMXQtFy/olhTNgCUb6lO7RB/vEf
6rMf/vMflgCuCJpUmIYuLJ4hT5bEmo2SaJn/tF1bCperqu6AjwN4038BFC39n8K2QJDb0oOHAFn4
/wWgaOjmf+cE8XfTkTGgXzAs/iD+Etv6+vf1AzK9o73c0ZmXHtNA4BxbaKgn0GYktt/nJmUseR+h
TDWNgQs4B4tb2HcZ81ovponcSFgqaLwIaRDZlJHNBHK27WaTIT0BbfPQTm+zglT8KiCrg/2nAWbr
xJ1YVacHYAk/Gg2nh5HG8UHRpQ5URGN6XlZacfFKMR5BRY+QPaCYLV/mFEdBTFC235mT5zOIAx9S
RTamSTRhjjMYfjH3fwplv5QuSFsc52RcOuho9QF4+LxyFR1oo6MMJs/HSpD16a2rM0W2o4MUJmi+
7XPjwIE7smQo7XMycERf/WWYMREBubxw1UVuPNGMw7mFG8Kgu0+/lXDL1XulH8NAVto6xjXuFB2t
Yz8GHeHz/be+wANzknqPectkFOYN5ZttSnFEL8LkYyR1s24n11fxkIeManH8WMtPmfI9zbRYg1ys
H0O8/IE097lmOYPmxFHM0RZ4YtLDeGMbf6VZPq5xBT5kzgygwGiumagvsPHRPcnR/nRip0SZuDme
c4Gfsk41PrP4k5jTa9tOv3UFsHEq2bTcdEUAUhWI8yM5hbpySADPUEh6mjGHAkKIn61cQZMRkG9P
djJXH42vXHnqkE+sA67AHdEpdEvnsnmn3/XBGbeE2EuALSpwZI0bv8yqB8c0sDSmdLK5Iea0jHM8
AnqPsmjBnxCU+fijq7MiXECm9IhmA3Oe3ntTOQy7UR0aG7cnGj7V0jIUjEiNGLv1j5ca77Yhs6Cf
sGQyEnkhNGlFGLMUp2oWGqNTnGFZMiQIoeVPM+cm7uETwTqZwuPxpiaQ3Pz8EvghfQMGBYyKyeyt
9haN+7boy88mSv9WtvWbn17DihYbko80XqJJ+PrmgTgfYTy7QnvhA5LZV8ZqC9/mpuqwEOisab6x
bA2A2mbeuOAqnQeRBOTBd6GTZflhsk0IVSvXf5Fb2O2MRIT9IJlP1m86lE5/ToixoOeLJqh3P5jE
5+FiQZfvaRH7aWlZAXm3IpyIueK8NGLOCX5YnzAiBhj8J6vq1zqe3FOnNxVObVvRxq23myKoKAeq
Rhix3IOy3Hp9HRJTbVYPwuyQtZIzE9RakxHAAXxuBZEA70hpJ9iQv6cysx7FOriHZi1gEzjtX6sS
pDZwW7wjesy7E6DS/MkefhlbUrdGk+YbMAn+ezwfV2ICQXL303ybjbwOLt25y7JqE0ZPTuoe32qH
sfM0j9pja6nNhQF0wtR4OAJLTuCg2rpZo8o7J8L+WFuSSYulR5IWz5SEJQ1RUf+lYfdZVPz1mw4F
FcGCfzDXMbWrGhQKCdvQvM5PKE9rNONoVCHocc+ZtyCdaBmuVtJ8sM9EPsNdevCJxjdT26S9rZhF
+JA1SOSW8DCbir9T+G5kubwKUsF4lQz5E4d1G1pxwjUhd9BKyygKsR685zOlvnApncCf/FVpJ3xR
MmqWTEv9hDlpkGsgBmqPruKcKRk4JNf6s4UxnkoENZjGDVhLaD3kzsT3LuzX0iOryZs74g/y1Dvq
vaBY8ZIcngADYjy7lFySye6cT7jh0J20jYYPCqAjN17eg6XrsVFMc3KMlEYEQ+Hpv7XOEZtXnMtI
OoDUa5sV+76mM3uaCNnVOtwxM6YNzSl0ImaaH8jlt4YoFZpWbAMCu8vOS+exYeDH9YWLpSehM8Md
gCyVycXS23WlRDpE2JSXN0Sij5mGP5s4IIemrU/rifSpmHjhqMiQf+JB9/uYrS4bY+NBMZ7zB5vE
p3jLWtcV77TRIhUyVZkEVGy83WW/Bpy0NWRT8hNKbcTyFRH7g32O+Yxqh3MeY4mGiZKfEgKazkh/
23sQjHQii7ZBV98AzC6aCPPfws5QiAbJu0E8pHB+8DLYSCMaRYou1icWEOl/DRArjzYNKbmCCBGX
kWjuxbhiyTdBQ8tVGtENZIRWOre6LD+qdUYtNRbrUWwCsDy1pifl8Wcla4+E3sBaVmreGtaz3vp6
VX/TvPTFVSURR1b/Osv4XVew2RvZoiAiGYrbXWQzHwNX4oxY4vMCxFiaGGM4oWFn5VbPxaw/u5Vg
RmG1PyDisltg2AhI4JN+lbbuwWo2R5y26kExxUmo5Q6nry5Xv40S+8Zo2T6QnHNcU8r7LXlaXUXO
jcFC97Hbg1KocfK6HSFrSTezA4H35vRIE7qGDkOwknhNgfMOqsT06U0pkWUJ/chCLNzoGwzSvdo2
Oq3rgkhnX9FHDVWwQ2pWqqU/8hgPferVajuQKN8xAx9Ex5dYT4byBxzh7GP0aTpgGwRQDaQFywWj
pjHx/RHu5gPHEIHb01sYaUbSy6AGkKowHik++AEIXcNh0sm4rBuDrWh8gVT5LO2y97WGMgnWY+5z
MWcp1lXtw2ag4YPu9GyXBpg1r538cqIcYKE6/jBbw2bcZv+JSeJaVysOaYsu58jKxRmAYPnYoVQl
8sxNDgbi9HBCikIgPJGNwoOUxEqPsPRF6wHu2hjWo/67SrHxmduUzJYzOn8c0CFqM07SAbdf5NXA
od1Nfa/l+HI9ihKi0SN/WO2Xmn7cMesqxCwon1EcROjgpaS7JcF2xDALLJsEmbQwdL/Qczy5VQbi
KzW08wKPnQMPsirerze63cUxLV3LB1KARoE4T5RyA4ubKRPbjfs8GzjFk6xmj6rlEuRl5XwHEydJ
RbaA7Cj7Z5nrbxQ1ePfsoj3QT8z8Ksvb0MEmezCFDmkYd7/T1rBPNihi4r5FzWT5xDLUT1HaIGq3
GbuZM81Y2cwv0llo1yx1yZSI9lk9OGh/zPwydJz/RIO8QAskJ0UirLUrHoaQxDWqhMU8jxP95QUj
Wa7cNewgSPgDyW8cB2gHGDpGvt54dRDLCqNq65jkz4NjHnR9PQkbjbKmyTHoNqeZksu8qXMKFKic
nKYk7poRkbrY8BcOq0VfuheiuiW5DRLFioqQyQCFtVH8tWvEi0hIa1LSpBPAY+PEjLP4NNm5SYmu
kQotGKy1loGYp8pM4CQDsGVfwY/h20f5BFXvV70A1Kubegyblo4PTQ8uwjrizLqc4US0pLEbXQ0y
s0RP0oCpDUpC9RgjrvwhtotoqHcAIkQ5shlAuZsskTSLVEliv9r4yOnEi6DZXeAZTHkiS6+CiGZh
wFJBYyHVn1LEnxOeL8qYHGrHvCRBq2NFrBngcavwsLsmHPde7b1nRgPj1XRtCCLwZvJWZbCOspz2
WdoRacW9oKLCPEV5nnHbViYEpfKT7T3FLcsLQDPI8K1Bp02IPgD4IfVYzIDNn/rxQ6acgUCBUAvW
HX9y3DDIc/jQEtEyAk/Wmz5BLprHGikFUdAMjHSUfzZDm6EjSYzMW3LRK/cFTRNvgSq3ggQj+xBl
nCDL+B7bSX12nX4M3GomeUwDCZFutWQvMXPMgD83ylkVeHWG2TzDWWUrCunW2NK9vPF7Fq/qUAoA
kVQbZlAqimlMMtHBkfV7opVWOJHv6c8F+tbCgy+oAyoJNFPllIEO6am5PtyhBI59CooZV0RC39bB
ljTUUwE2rPjpjMwj3dVmO7VNRm8xrBJDa+1A4gZg8cNVKjN3CrrFJhBxrT6hpBCyaCVvtMwRk7rr
eiWWrgyVJbbSYnn3kojsWqdxyZmKDLrhpOCtA10zK8JMR3OuDBERTEcd1QnndP7CheMTn7DyGVZI
P8fvQNffQGE75UzvVeIX2uzdWJODeRbI8clIONNKHTHJ7K7dcfaQeWVtl1DwlqvfNDwAfZZsXphS
AiujBvMgyRHUOMCfSrkL2hkzIk9Ph9Ay5g/dq8rQsaC5xDQkg6FwbFAUwEYG4B1BJ9PXriJ2k/+g
x4EFfNE0kPhYjbOpDRZxjkZUW8JYy7u8J9i3yDFQmmg7jw3q4EDkM/4LOgLBWA9vqWN/azrtrTU5
4cqCi52tjUzeMl4Ub5EdgHxEty3meAzunGlc/6lqY6zc5ig/NZuBaTERYzg3hvuoC4B1heDTj6pf
/4u6M1uOFUm39Lv0PWXgDA5t1hcdxKiQFJL2lrakG0wj8+yAw9P3R9axY5lZebLOuewyq7LMykEK
Apx/WOtbuwJ0AZgS9QV67K1drAfYvAUONfacZiEwAqSuwATEQFcZcXvtoeWj9UbtYa9p5W5UNmt3
wCt0HBWL7srE0W6TdglCmMqMUjKKCRK2I5aDKh3rTdobcqN6kw/ioHceZMQIW6+9U6vKEzGh3TYW
Um8JicHRVyDdmszup0cls21r2g6VcVZCeEpDGKe0NA1vuUnE6/bKW7kjrB6KFJYVuX8YVErLOqEc
g7SVLGw4W6+DZmrWFzWNmLyI0sXvEbxVyALC0m8ZWGhAdR2aPwxoAvF5yoVM7HwiICAge9LlXVVb
TNZRoCdIFfqnYUSc3Si+vJg4E04s1kfCqN6Yi0y7GfM3cWvoUVylOKgEDZskhPSUet1H1LKnKpvK
ICuSAgk0U0cxhEJPru/RxK1UyKfpjxHIbLSH3OjxGL84HumyEwlyHJNEDZp1i7tcyl+xyJutMVFH
yFE/u2QtogPgedQkVRMoWnEmTQg9WeZZvLOmEZobVJY0TdpdgiF/U5ZqbQTBh5g8vYwt6ocEzcl5
7pJPrzKjvdnVzJ4rLOEiR5pk+BOixC6Wh3LU72nTGyG7KrLHkrkJS+4UMIfBq2HWfLsFtjfV6Xlf
ynGmjkdcgvqH9HDFS3HyuGJOwenbGQQuBva8b12RcpDg3RIl8MAMHRzFMc0MADBC18CKht3IhwEq
ziHWDE8ECdF4ig7zdTk8zzX6VdKBuIGTpg/TnqWCqFzqchalm3EiVwoPFi/rLH+TPXg9Oo6YzsSo
b9j9AvVoEzRiDHoYwdw68K2xkMfP85q1OphkP8PwkWFSYeRH7fE0SN5+mcs9gd0BA4miq+5nTu1h
9hReRj8hWlewjQ54j5aOSrZ0pzTvoCrDnGqLNREwtGZKlzN1Hl8rnoYwYHqwwwDX8lVzInrNIM8D
Kkn09GZ3cAteQORrfvujAellVJ9s+NwwsYOXyKJg5Rl19rUcsjDOnYUeB8iPg6KQcT9ODhB+Hb8X
xnV8K5hwjdYn3cKttu1KE0roTtZbaGGVZ847P2ZER0v3jVR62KMgLvekqiKrmuj3sIyPe9NDx4j2
HA5DVTHvqkl8TFi8bsaaqZlZO+wD1wEbnDIWdWzfj7ODTFQrBH2O8Djfa9xAhW28q4V344AsHp0Q
1iQ3Mb4IL+cbVhwvhIU8dlNRhDjT6BZHbR1MLBLwDNEszkHgkfVeG5iaCDscNBLlOILqkdKjTtR9
RA/aE0yP1NhRwX5amcN1M7Wz86Yp2UpbUmFkRPeqBbSK6CiDlsCn1YLdeW137niYmVBuLKijoHMh
eXWWzx6XNywWFagO9hI8q1EYJNyS4ZmvN3JbM8dBQgvgu4y/p3UKUnA4MlOh9aTSNzYB4ndmOBHS
mQZrTzDTdOjCpla0OTUxx2K97dBSRxhBNmPGxLMfOeXdqL4wLUS2Q9BbWDaLoEEiQiE1tGRyyCeR
a86Y4+UwByz3FbQklnIHXU5W8JxTtpSbTi30ZjMHQBGVz7VwXjHxPS0t9/xc+19NgE067RJmiilj
VCrA9OcU+x+TKUQorDwK40CBbgA6yYRkNTHk4Pyc5KfkpbhJ2xj/QKApN6eixHlHzZlnzafbc2cN
2D5QPvMccpGQLyU4F4AblBBpqh4RM8UH1RgSGzZdLOJqMu17dpu8B+wQwB2vj7lvqPy1YB3qof9a
mJkJQ867xeIFzMop49NlNScppSjmnHcJMHqnLWqvQBXMPmz5ywO2jKijYFKW+1+zSyveNOZnhfAW
j0oO1qFmNZWjxA8DGxpyOnIHJRWXloKPnioZgTdHS8kMwqGirQmO5UDhZodLTqYr1y2oeOxVYElm
VxQn4xDR93KtAU5wvxUl+Z/zwIQlJasQYgt8pritX4kE5T4YNSnORDWGUYvKa2GWu/Er8cux+bpE
1zyjkJpC8rEZkigwPCPDXCUV6y8GnthL1gsQ969LA2CCoRNMSkeyDswcieWOy8taHpW65IUrVUwx
RzUXcvTeMfpeN7hgZexoLN9aWQywlFz05kPE/6AQ3TJBemyn6i3yYGCaemR44PsGaOaecePagtHa
E1AzECptiTQJe5+KOdbKY8/lXMphmM/LhOEoSUf/mPLgUtYHnzA82QAPvH7cpprBUiCTpivnwR+w
795EouqvLZvw1qgyrF/a4/WP0NCmlErV0VC8buI1RTjGbc50kvGQgVvz6JXZSAC7qtAlK6DR/EIv
JRD3QyDjgFkNJx+Q/BzYAr7MwuWWFWSBbG1WzTspWVg4TGhoWFe1/+KM52Gd6XUd7//GlD29VswJ
abOZUEQLMIlxqAk8/ln6E3LvjFrydlLEuWmXO8lfPmxJJcHQkjtC+B7uPNTu0u/eZgypjObGEVqR
3YPtomIAUOTudIzqPnOLap0MGpxdsuaZp5bZmOinWSAULzljxL1VO3rH/mDaR5nHEsFt3+ue3M/S
Rcvn50myHQ0EPHyzdpgEeXnhjYQpYmzTXeJmERO1vD0sjR63nVFNmBe1daxFtw6GqI4a23ltZfXh
unzKOFL91u1Lfx/YNVTa3uxOEOehTVaZOJi4dvYum8+DDWfu4M8V9yvSjhAxBLeiZHRCTAiXruEG
XIxoOEAu0KCm6aJNNUHkdm0X73vyPTkNF4csnQMZ3MVWrGlMKaRyXiROdKTUVXuav5ZzxJC3rVhk
yApo2i6V5YfMui1Q1H6wJYWAKaO7zCdkXVwwg2+b0jkNEzqbnSlr76iSKea1xQCsSVsklHP9KAte
h7zJ6g21uA6RU8iTlC4RSrr7lZmdoGOf37ze/dCEJB6xWmKqGRiypCoGEiIn7D7VQAGliGIIGs5K
EfOnoDC/itmWe8OnAVELLo9mwiRk579dFjwT2vPWzp/HAA1GDw6ayQl/5FwRjU7zYETNUaPL5fKR
f67LhMNUu4G5UzqoL52LTMCum/41tkVy76msu5YS/+MiOZqzKnGujXqMKDPm/mUQjfuRdWN+MPK6
e6iJK3+OHVFdabYMYcqa/paRW3oA0Kopw6z+tFiajxXNy3dS2hrEPfOsiWXyfmhY2BjBULJt4ae1
qFsAzjgt0QBFwJHpf6fd8kowyBcAaHUsVQpsz6DfTKKH3GofGV+/pwbtXlV0/qF0MOKQov2qGxSb
ir9hY+UV/f7MH41D9aHHHIhhXcO0q2y6srKjhE1IbphlXZykk8kLY53k0rtle68Ka/VMQ4yrDHzi
OJ/So2y59w0vKj40d9VDRrdwqBqQp9qROsxUIUMXH1KYRsEQQmBnESKtAcU7RvKbXDkMxHprPIyC
TTxqUwLSJgYFU+UHL6QQj4+uJgdxwgm3RYo0/GjKaQqFFzB7Zk22qajFw1TTI1pl9JvKEVlmBa8w
MronNfEINNjusFNRf8wKerHFwGg/zWm20yZShMKGDQXzA/CfihhTrisREHWooSYXSO8kI4bVFTLw
RpAf0lDWZcxZaPXA6VEE71NjNBBOsAFQTL7Yi/BmDKwJZLqpF6BTlDN8KPC8Y+dt0yh/wWZHiHhS
vcfR8JMQ2AmqPiiU3olfKUEtjACMLHtw6ohXgZnPVvzaJ4Q8JAlnOwQbb9ejOoUq2untkjP+J/wV
HHPsvU32Ej0llub/yqt5uzgtL0iL4rtrAPTX6B3QHlacAmPSMEzikiHefNeJQgle5K+GY8q9L+z4
bAZkzVW2y0jYhkdJYNc99X8KVHMNBGlqJ4wiFJ/kl6SsKd2vagGpk0IH2ORUrsjnWM8WI3WN53bP
OTkxeFzZWHZyfnGsiTVOzOvcsKg8/M7yeA/atP9Gyf3fB1TLGnxxN1HtF+nCn1YxXJcKM0NajhR8
aujCjLcjrXnMiMBnhImec9pCKvDDLmDn63ltcbRxzFBMlzDYcEb483q8021sF0hGCQq1TVAiU+Em
ieGh9Qw2xKxxSOGwbBn8wbFk61HjpWZ6nZEX7pMZyhjH2Yp1LWxzmjJ+hChgOwS1VjqlDyjZqa5K
tE2ZGCzqLFKGOg/WsiU7SL5r0rN2gT5SMPAsrDHzDKk4AhuL82dBvSz18DoKCij27y9mpl81Boad
8kwXqTLhEBBN2cH4tsAl5d10E6s1rx5JXjBziPO6/UiGhIYhgbnUTvAIg0J/FUXCaiciZqdpgK2P
choOiCABDdvtU4X5ZbfomlGFUJzoE0xzs681G3zNjadJ8Fkzj3cpq9hDIksWjwLiY9lZ3yAr4L9M
vOFVT35ea6KKggJJiT/YA3xSHFW1Mb+o9XXNENImUILzd+iyy9BF/QFiXXRbwg1HNbyOsFgFMg5q
eA0Lbjpms2VYxgDEcrdYmFXRuWa/BWBYMK/E5Pph6rWPMsjfAskQx2HkOxhkZMmlR+KzWMnR5UHB
XYuAPBFjEDaV/mwkhsoxpc2eWaJDgqMBNg2AvYqqC2xz8RWjqtxnPihMi0cE7acw10NFbD0r6q4S
xWsEH7cCCtr2RO3ljHBzB5KXCRkISkQXUqDnl6xnY4T0mZx2yZx/Un50sO1e7wYFbn+pSDdufQBg
RcTYr45xaHiwKdjRLON5hCa3h+Wsdq1F6LEjM+RMK4ewdgDYpT5jDdmos+kEKJzGPj+Qvk5HEqAh
ShpEUCbgrCtWpphFObM5HjilMGXQY4+uu+uz2gXHxVpblLkJPGDNhB7iJ29mos4LEReonMkpaQOG
14gK1goAKxJLb/LUax32gX5FNr7iJZqmxaQdwae0IxY3KKuPU9tyz5lRHba4QoA/DeYWYaPFyzWB
cl4tXJVJe9fx6lbuVYn4386NbeFwDJDHKE+DYQfXfmMy1kPRW3+447xsnXnlrGAEPDCXeKZTGA6c
m8kBeQw+vhq+31AxW7YxYm3H2aPXyHpxT/PC0BeZ7inxjQkKyxyfkJ60V0PP3KjLB0IGVhHK2Fn5
newxb2pXToegWoPA1pDlulHL3TCWXMgYdzMsSkJccM7Na/iQd4dcGPoI45ID70dcel4mCVE0qR7z
qg3XF1too83Eu8Sz7tjxq89O9IdLOsjOBXG0g6fLHMFOctD65MgICd17jnG6N+VYnJpytfHUMV7D
tGFY64/W95DSnMPizX70TIpOvu8+UAO5YewYTxnUgVPCeAj2dPNOLucrpwvKAZNDpZoWb6N73u5F
PJLxk3SI4eN8We3c85UR8/slfTwAPWB9MwsTYwDPxBaTX7KO0Hh6kUvD0SrTjkuWjs9YJMWNMtvs
mOgF41DWv8MnAsOCbfUiI44Ly24/lyLARaL5d8KA4d3VkA82OHZ0cHvG5qY98yNYwzEgUH7oUSgd
sYEZ24pon10ZSxxuEWeyl6OPoWntfhQkA4E81Nkh4x1Xwsjb4sR3N9bMWsieMPnl7GL2UrvTtkgc
VvqkrG7zYNC4mRDqZy1Wd0iC1BWr83swYdXxMsbWSVbEyRzmR8fR5l4sJIajAMWtVcfk4+AufDaQ
EYbmSi0fJ0QDQPDibd9Oz228zPt0AsAHBlm80uKuobGC/WjamycLRCoDbwLaujlvfoJKZII3sZrO
WQNte4udMTXaQDCKRy8KpgvFgh9dq8nSx5rwT2RXUX+UJk8xK3WKGG7wWyoKyDAkpXcR0xDR6Ajl
CyXixB7zhb6DdU7g9MB7bTpIMlTvbAn/EBLGs1lNzHE6WEalFEyq0DFR5XWaOi5iUIDNNd7lEwmi
AQfwrx5J9q3tQwpsUDpwXmK18QmBOLoTF2kYenG3UoBYmGveXWlMUEAm6kOqkDsmbQDb3HMYtWm0
pWxjANPBA9s2cB/xnlhldW0Im9KXd/MRRi0hNlbMABQTP/AS2riB9/e2K+16H5WSsGsgjmiLWhrb
MUAswtuL8ogoEoJmOckmGwlKzGHZYKfktG+Xs2GB1cJJJLmLOvvOjXu4Ko0TY1ViUDI7IN8TtWKL
3P7FTxWInwa+eTh0pdoZVM8bezQYzTP3kbtSL07Y2yy7CfoIXtyaWRSFi30Q5DNsOXs6RhSCrUWd
QKjMuqkBOW3D2yWXYWNlNK8jW7C9NQIBM0T5QjK4OHcjs/jC9xT2JgbqA7ykA1MF6zbAa7lxmHiE
nWNnewaT32M0WpzrDiAlm50WkNV09W5wtmDGAj4LgRYhIQx4tAnoP7TxEAjGlSWmYUaGVcxYlq1j
IXEylgVWN2Oenxd/DLgYc3LQIuMVicV7v2gi3pkDFLeDX8/FuTPqtz512SNp7IRTqpJz2qcksuSU
HYOPIG6Jl61MqnE7lyhcXIO3JZOzmYAePvogWdCyroYums7VP0NG/0eq1v9GJDgq0FUO2v9/kAiO
BPS/VrP+3+Wre39Ls7fq94JW/pF/6lld8x+2hN/KoJBFRQD15D/1rM4/pMTtLqGvIEv97a8wTftN
z2r9AxeeB5TC+Y+/8B9qVtv/hx0QMeAHrrnmeVr2/0TNav8xDpaEcv4tWLdM33UtX/L7/VHLOtOl
sD9co+NyrChR6u8JTbpzWlZ/nUM2RFezumbnBGPZjKKrpJ/Otptdmq5tTvNaX8LhKraFqcsdVTU4
yaa9WtS1XUcjy+7mgTUh/v9WHpXrMQSc/WE3GGwysPyBYkmvotU1Qc1yJWLiCX73LfyV0HuNB/+n
/vv0+X/+1/rhBAElSN2kYwWeEH9KjsXvYOQgvdKdb8gXFO+3GBQ2ZiBvle+9CWf4AU7uKarhhYhO
fvitBbYBEa49vARL8PX3v8xfqIZXrbBDjpnp+cR1r7/s71TDuAlVE1B/7IwWXYHsX3q/vk9lcw0O
kr7bORZecBBzKnc9i9yrhGV+nY03XuWtmP1sm8jo3YRqw8qFvCt/wYovOh7zjM1VCq6sUYy7UUmY
qf9pJT4MRFaQ4PqZhbJ9WWAxmeiWPFgIW4rke/IAUeSmxmHyil9//1HXy/q7y45i1uR25rMiBjMx
q6y5zr/7pHSBtmmAktmhCIjOYoqdg2NSxRpQ0nHSwfWP7DObqr//qTxF//pTA5fnyLFdNOJ/SpLN
5iIjhLkyd73l32erFzvzyv2MlPHfZGevebl/+ng8s55HJrUkofpf8ojrQqSui6toHsejMVIok/Cu
r0bL35ixlZ05X6Pd33+2v/iRJLl6qNpNL7D4hH+8ol5ZusoaamvH+6c/GzOwzlLJ+6BEKdQH0EQ1
Spx/cz2tPx0N69foYnRwHYvTiYu6Rsz+7mu0kLMgbKcxYubjXhXRVS28R1x956kpzoutL7W3HGLL
5t06EJTz95/4L+4hz/Zwfnlr5DNWgD/+cFmwcATkiBptlQU3Wh9npGFZBTQly2wgycY9AqJ/vrc+
9P8G9Hj3z+/w986Qv/qhOMY4Eh3HsphR/fGHojiJBFKNmeyQ/hKLn67Lhx0nZDPOix47+NsOO7q/
/6CW4F/6p9vJ43aVzAkE19r50yEVII218z6fSblqX6lrbrtY3NYUv1sMuTkCv+nDGZJrBlfk52xG
zziWBEv9m3v6Lx4eaXqmz1sq8E2enz9+8kbISAIO4rtO9bGCi7bxIc0EdfpvTsE/RrpjnRAmwSie
b3tkkFOo/+lr9RFb4QFvp52PsqAp5jXa5ezAJeJubkY2FpnYtgLjyH++jf/ia3Wdf7nGDv9ZfRsc
DLbNjfXHjwejR0LPabNdyl6I7NLkPsYUfM6tC5Y3dpwuEKPRkicryS+5rj65I9nkOIzbGZW9G+U9
V1wzI2rsA8qsYxpEj6xjCJMiPKYcq09lFI+iTG6qPF9OvomVfjCuE0Jn6RLZpS2G+ei9jYN917vo
i2YdfFqNwPafozoyDjr/OSXVB73ui52Wv2preZ7K+BWl/cVnxCnzn/GqEpUM4BjrkDoGl1Ojlu0L
n5Csji18UVhvssYbRvpWZcdPWa+/63RE6FmXd+5CBZ4zfTIY7Plh4KfPBAdcgjy9hyBzi3ocBgLj
vvLI6uhkTeaDtNyfAOSvVCuONcMXhHO71u0Aki235uJf8NkQcCX6H52tNinBYk4774vkevBjGiuJ
PSS+BRreItLobtjJnQt/M6Mf8FLxcwLPtRWArvdeyWyvcNp3xx/cK2xfP2eWmKhGsjuNc+0TiUYM
utknO8ZmazBbZzRyFlAOlkczR9eJCQ2AueaRbn24rvziXntlfU5tRIKmwWqFIeuBBArE5Qy8rlsT
Exc0vu/JvvXKhtgdo3md+hi8JuVBSMtyQkpX/GicJ/gwPtO/eLpWnn3OAru/4cv8zmEk+gHLask4
fssOC4WPTDYci2sOF8POqATWWc+LTXW+VRKw6uhMLqw+B7bNDYmU8pbGHQKAFxEGcRIw87bKJOFm
IinHUWK6rqN6u7b6RHYRpMLElzikxniW8XBwVVBcmQ5i4gDsVlRPzXnC1LhPCtrC1AVbEXcRpJYL
KuP6vOTeAy7W+dpQ9XIUGDtTKrGNC/PlbkEixkdG2BiZ064t9FkVS/rLjtpngMf3OcAWU+v0MBDt
uWinPvWZCbmbRK5g+mGLR60N9cPw1FEkn7EPbdNmrLTD3/LiLCu1sbLNgxlUZK/gtjgn6HDd/nYc
EAtWsP627ejhdZchu3/6Y2YGHw1T5cFv0TcmwXhJ2SGZIjo66XBryOxpANS2BRXkbS0D7A8ZZwdw
uum2SpvHKpg/UUI+kbVqHUuUnUUKEJIBPd+wfUBpX5HAySPXOxJ0IReK8MPpSvir/sp28bea1lug
3Hhv1sVy4Hi/MH6H63PvKyeGh8wSI4Gs2DZ9RSCBCFCjJop1t7kc62Jto0w6SCvoWMTN5YESJwPU
Hs87mFy+jXqC83a+SZEy2wyIXqpGPETs4LZtlpMuVKPdMQOiHFrstdyzhMINJfeobJtj6jnDVcMg
eT/P6T1UOJJOovxuRrN7GE16R5tdFHduU+FhR9cxL4oornVtjpKHoZj1gguDKvMkxvTZ7FHKdHDU
DobTvcyIrIrauS9GFCOmu4iDumE6lF6N4/iVAO7aen3/iqedfazVDMdeJONuAaG21zwfWzdBLpej
lPMoNFE8vDGmvpT4zvmNN12Ge2ko4pdbvxAL2XYGOdJqDmOXaTtaEDyfJmJMetWyjEGWVw89lA86
dHU7ZIWLMDNZwpxFQRvpbwRf5W7s3QdGCslBGFBHOJZNxZYtJbSWCTYblyyuD55JaqtCkdqbIgjd
0XiVTXHnT7iiRMZ6bcrLG84vdUIx487OMxG2NzO5WJvouUqY7WaR9NCNDLQs8zOcExQ9+HCu+j6Y
f87pRfVYgkYDndKIqCGMBfp8pXW5b0BKpVb7Xunse+yb7I6E8LNY+tfkleDs+zi+5b5D3cCASUFo
n9k3R8FZlG23U76YDyYBJbJmHVtpfisIBCaGppL8eE6tB+AU5Etz5sdV0SNWbvSpNeYl7Br1yi9U
nfIUyZyryfHzTNQOycz8W7S63bh49XeAaD32zF59wZvnhkYEBx/RQtguGrG5CyAijchzzfF5DPiE
mEoYxjGL4ZsMjXkYVRqfxUyDNqPDaXsmDCCYIxuEv3TWXJdfVZuMIcuReDeIoDhmmiUwpgN0x7ZP
7q8ijdjCLe5DyFoDwWRhLqHsunGXC/k1BOXZiqrHGXAd2b0xm+SuGEPGG68WvIeQABM0cewdpmy1
QBc7DioGLwEMM+yYMIZrlCBLs1EfQ9rfaPFpp7YilrPer2teiYd9n6jxdojLuzhlDkTk24PKml/T
GB3Q0v7IC+OzQRtqVQYszulHm0PHWDrW2ghvzo5irO8n4885YQTWFPJXXzCOqjPvbHnoReeFOOe8
/tVVecCosUQRWkrz1BZtaKWYuIQkrtz+wUhGX+vWBClp0yP3ktR5+ZsZxBzXBRovhWy8JD1/d4z7
xOmDs6X6R9sCyxHxL3a85MeUefdjld+IjrQgq4g/G0jfsyBdxTAfWH28yAnvFnifixPIgthb3rJt
1u28gmTPirckGlB/faCnq1bl36kcj47dn+ky3vOCGODrEptLOKTZuxe005UdB6cqJe/KHxmCFh63
jDl/JRMhHQP7/rB3F+QauQCpHbvHv6/S7H+pvleLLnW3I9Z2AyvvH4u0gPBkTo6EmBhE5IchD+6J
gBn3yxg425iACOTOoKq6jvpCGwSFGAyoty22unko5usJO2Zd0QUV3HPo6JwwK0Z1VM0wnyRjRcqU
6tpnpBuK/nkZqv7HUCbvpVnsiOd6UAVSwKQobrN5/vJ0AzmriliFyLdlKO19UcxoJsDTbSPVnlLZ
Gbft899/fEe6f3EBGFgEnssS1wuEvxbpv2u4BuWjTez8hsX3l5WyOW7paEFKyDekWe+GnUG5wBUR
ZXV5lGN7qjSvXodGejEJEphwxXE2OWbYjAny+358AUKBqrnIrgGXBGEHWxM2+rdGbX8YfHVhmSX2
tUKh5dtYFCVZHlwuEATBgoIIQc21dtZQ41KYW4s15JkkDE5UV8S7VhPUCgvZ31wsjK5XbgocYWzR
3volSmrRpy2UCQRqtYKoLgDz4BeB2qrbrSqt5apBuhBlVXM1eXtWt0CfGYRtFoeFHM7rS1LV9gkk
Bqygi2ExrUBYuBt6r3xgXvXSLDV5OTk6O0Rf6Q6FAvbrHG+wtrGJaid7RkPAUGQQ+RkjY7vlzcmI
hBKnquIbRGyIVcdpuSL3uz75afztSfXS5JQUmsEyiCxD/zC/SNsaea9Zw6HLx1VKQ4Yo38MOYT+1
S2cCAwH/2WrnjKT8qW1EswN3hbaHK0r2LHeu6UIaBca+N5j8XPv6zWHZuWdH5OwAfrWHzGIo3xjw
7TzF74S51zovqdGe4mi+SphpHZqSgp3ivjh0GG1S43bQDfuHZHpl1wzbvKBaMIP8Jl/oMiIolkfW
B1AP8wkvTRq8kp0Y9cOxIoB8q2O66QBYHItnHjLHLtTeZO9W2UPx2GUfrfT3ySLyE/DmO5HgdmnN
7LMy2FAstVR7GAgr+u8SrVo9JJLoMFXyOkwOAx2n+LIbPIbrdEDkiX2wJtSZlds81xPGRn9McTCX
fE2w1cdVwpJv07HCN8KenehToLHkJJ+N6KpfLP9icSFCr/fVzu1nF+Bt8F6JFG6qz26zrzCiRxNv
YhT/bGk8GFmUTZJVtSD/ZkLtw4JTKRiOOpx2QozWQcXDyc+WI5D/GPqf8YbZtbpm5cB6vyUjUJkG
tllneC16JppNgs4Lr/lV27TjXvTUU3UV60cfHJhfVeNVaxRnrCdxyGQ1va1tBN1NE1w1qHyeJiQX
IxE7N14BOmUpED7lmtUg2N+naHgdVLyFjqxIX5l6PBm4y2pJz1BM09myqftnH4AVYJT4vnNadUYF
cjPG9J5JjonOU+ijqJzUCVcXMppSlud6cu57j3wURBtEhiKcItvL+Zg6zHl2FxF7VOAxceDynI2O
N7w1nUb8qHcdyzvAT611qEzj3m7ycwAT47pNKvTIxMIwy+qnozGPLUPJiw0y5i5zjP1vlJFOjhcc
68y78F34puwPJBfB9i8t73Yug8+oDiDKiBJu+PLGlt8/24lzzogvOeWZuHCeZkN56krCJhxXPDQF
MFbkM+MeoBuipxhxvG6sm3jOb1xWNhhbvpHJVHeRXVL9RryIHG8ipnPJ9xCDcYhEn8GA6Ef1xrHx
JWemucyhb0d6l2ZkmDWcTlvUOutiHfyJJZ5arG9GP32Jml0+mCURloP6KqASHmK2qqcakyng5N6O
86ccHQjU6B7ZGYlk0hLBKaV1CzvStuMi+ZnyX3ozB2tmghPBTkKh5HBTIlyC3k0KluF12EWaF8Oc
5Z7tzzOLNuJkaFaRyImGFECLuN+W7sXJqldDBY+Ei/KTAO0mCPMD+1dKcBMqiPEGipaPc47T3PeK
c+I59UvVnQoyVEK7AiJY1dMnEvGvPuZzTm6Lx7nkS/Ca66IvLjkeq02RsYa0jEcSm65mNArXgw0K
RUeDBQOVOMOqMHftDPMxm3s0Cb2/Cqarm3zNpjNu0FPnP7EwXDzPbW/zJzaVVP6iukm4DTZxrqGR
UzA1nB37rgU/sIzY0NhRUYMY9cFMCuMoHE1kMoYs3OVqJ2Z0x7LGrG2KGTOEVW5cJsjn0vcqnisL
MRN74eMCM7kDEEUOq8bF4nDvVEGMAio2/X1UCW7YqsJ1b9GH5+PU7mCXZVF9ndZRRbpq8lXlANoG
0jYXqe/j+TUiYeiGmI7juIzGccjyL7dzLu08Hfqus9Bc5yjxQW039iobQ3omFT0xMqjnqmCkQWLF
PU66TwVCatvKbjmSwnDrjV1wan33vk4owBbosfBs0/pOxHizJC7zUySOVWO4D0Mvi8ukP6woPSST
mb94/s82oE8rnaLaW1GdHuY0xjmSVM7ObRGEFU8akChFCbMTwmifs8S6JvCIxTQOC/qT6YPtk8kW
nibJS4NT7kO7aBJ/TRNzoT6QBh2KDlpXUFE6R6P90iH46zgGaCScK2UVzo6ZEEuVH+QtTaGrjL1f
RJslIo0DE8zFyHu5a9RAHYgCaWM6PxyvuwW662+cqUZb5NWvlYPwU43kJbuYo/aM6ddgaqn37Jmv
OmYn44KLfFmGbE/Td9ZjRW5bRY08xGS4tHB5B3aW4YSy68rPLkRF4Q2KNDCvnqq7j8B2GAI+K3yj
Zd8g/saYVSCvQeu9XbIiuAbyyaI92ucOlUwS+xJrdxBOs5Gv2SMW1VNf7qZi2Lkpfw0iHdkj7jVT
gfxoIlBwcgdKaXU1KgAWTpt/aQxxe2l5jKvmjxIND6Sy52nAU4Uw94wlyrrRkf0Td5INjJ2GVHY4
CvDGuwe5RgjHCEYWFMC2w48zl75ikh6xzEEW5OJEYyBV7cdmvotlhi9x0N/+xOg3bUqC8AyqMyZR
3cIyw+JRwG5l4peaAUKIEtmG7o2cByzB3eTxJbhuAGyA145ZRPVNyXIxlIi2tgy7P4eBETp07/GW
NLOO6Ac8aqgJANGcbbY15yJrv8FR1Ic8yM9I16yDu2AGYX9UnZ0SZzePS0DwhWlfx/aKikRKHuwn
IiCgu3P2NVnxBexszIv0yFWHdt7T4HclWWZ+R2Pq+Xm9L/zEvUE9wfAlqaaTxA2EcL7bDxIH2Jja
ZB3H3UOEVuvnmjpl5OW90ZKhYWkTcA5xJIdmQdYe2cV4BW4gR86k3COQEEj+dyW5ubfzIhGuFp63
rQh0jDRnw//j6Dx2G0eiKPpFBJiL3EpUzpLltCEc2sypmPn1czirQQ/aDUuiql6491xrKPFJ59G3
jl/74PdDeami4pyZ4mpHfnYz2BEiZAvstRr23dF2+XL0UdHMjH2KKsDsXo9Q64R8aIcYmToDCfkt
NdJnXZNRhuIiI0h7kJcic987Y5vbDq4dZEReHsO3R+xwmsCqeCaiXkIYoncYDhulgQseBOgdexEr
Gxc/9gqx5z2vRbUx59DVTFRICk14+wPAkBO0iqwIrbM+VJu0xnAtUX9ALSs36dQxuB7Ga6qRdj6G
NrWxwfUWJsZBi6ZwTTqze2ly4BR5q4LE1VP7CE0iQt6PLVgw5FbcottbNkvENIuNK92kMloZIsh8
PADSD0jmgd1fiqDnqy111D7tazVN7xkOvdNklZCgyV9dWmX21gZueNQUYOhgtLGy5mfNnOOgquxR
qujis/jHbwxGwSSKrPDjHxhJAz/iATemyjoXPSQEa5g++jJRvxNyBnsQCJlb1FcaJ/TpA2pwFSD4
d3ayFTIxCBDFBRS3p1RnfJN0zk9SufUlYfjV8E+p0FZeIgNfn4KPNZdEBzkJhkpZo0iJXAgQrLja
VcmsikVffok545aJllYbKbRxbRbGd1ZWyndduifQ+dnfnBkkYpxMkemaN79y30tfK97daSDYA2hY
o0X5YVCy4d0oPBMt8Zs1RjDqTNw0OV/6lKyGY0PyBbZmzKLIMJ6tLzJ0cI8hot6KcmONDM/fdAMb
W17K2nblb04C7gJRH1Ag+0C3EnqTrz/bSYp7kDFzqVJKppAuYi2hBDyFJIWSIDZaQTM6VP08gxpV
fRekWNKIGjg6lEeV7pyUqlYARw5fCF9fBjdQ0EmKnzD30lRnd1qqDWkMv+mMm/F78nCbJJWbEAzk
GgOLgYY2iQ416YNryC3gfcuOFBsn3NdKdR2art6qHQPD3g2+g77ZOTovKwLn4RGYjdrrN+6jbq/o
xTMLs4bQC6odDhloRLPMWkZduSj6Il2WNgHD1mxpH+g2WGN3N3fsxEbSmYQGibyD4/YeLL+n6Pjf
dj60J7Y0lJpk7NQpOjXN1y6jFcSeZZYw1Ct1m/X6sJHtbHg3dBMDxeAfMGP9C5ERu7mpnKk3V0EL
gwPrG+HFU3a0mZYD4cIfMdTpnd07EmkXtZ4T1i9ablZeW1HQ5QOSKze0vuEnZGs4JUy10F3RxasP
HdFVI0Wx1PUB6n7ScYHVGryIsKWJTb66Wn5yrVUgaVh1jhkBo+NIPJN9diiT+Vfdmg8U6H2hMM+k
CY+7YiXn4bnBNHWRwOhcK4WpeEHDKg1J9Y24pXY5OU4GnWLXWKq9dwfMrEExcltDeVJIsF/VvkZI
TJ69hCX6oyRlFioM50/lSW8zV3kt+z/F4PnrxM0WVBMItyfGC8UmH+NsN8gRfjIerqlBPuZkkfBc
+SgtbnJFMlpwLdITwvy31dPGm2xjWFdZfXEQmJOGpCxZw1IHWj8BW2+eOgUQpw9ssM/qX7ew6cMc
FY1uYNAsTYxdNRfjt+MjNtMIocGArv/E3R62b0mkR0/6TjagA6zMo9rWoAvL19Gu3K0Db1XXjhZY
K4cA0DhqCVdwuw0fJtCFQNM3fTOcEALjQ5FT7jkGL7OBQLfVm8nwbLqwlWYywdYGlzwwxV9zLd4o
he0TdQry01Kaq9ytXujSHLo6MhXymuteCxFL058uyKT/S20O6wbr8hFtwS8tuU3jkZ0Nlz0K+bYY
g5dijgPlt2DUmRFyYaZfgvCNQH6RUjOLvzAaIpM5OoxPiXmwGJjkoIxa1d7aGpm5KVygUcmJX8Qj
Hs/OBSaEUIq6F9HlR+zub6zUvgDQ5qCnCH8bUOCg3g7X9Rj+dBbJyh3N+iDU32GKcA4Q9+FMxrIu
iRRwJYd3ZNaeI8pPRH3hqisyuDQhHQV4aQaj/Ym65FMv3d8ixEWGQPQriZMPch75ZY3Zocu2Q0Hr
Tx7ttMxUjODE877YKgbcFIfQQk/lFQX03kzJOWmtI474n8xCTdgBclu0zRy3GW9ai/Golmt/ge4/
QrU7CdMnLqwDS49aPzUN8wKo5KHy6ic3f2usDFF+i7o0CjsM3PndUaM1wXSI4kf7FfuYpzRcsipC
TfZV8xrNDf/ppBikDZkuGnHWeahmNwhvt0HBthI7OmFCDP9psT5Rml/tfuB4jfI/e9bxhUSApghR
CezR121EhCg88MUQc3WqifitYG3x4sCyc4hugglzhArkFzLO0re5D+hJ7UUb4h51+mXMuehVUfDi
chodU6HD5OoweMeqtQYUjiYR4L6e6bCltCX67RBuQgmpRGH2NWUUs7gtPLPscN1Y7GCEG/wJAcDP
FjDrW8YMzpzQ5mycFpEjZxd7dW2bDGyJcnTprlP9lYZ4YjmFMqf/RQOWHjd+h/vKGYoFyDMC82Uk
6gi/JicbVHhapf46Uu7jMEDoq2l4b5UamLMPzNkph02RBD8sl4e14Bk3JsIk5i0Renr0/qzhFlOf
Rkts+w6FGREtPHd9glHJMLKNjwgSk+DeSth6pAAEFzRFjLeTGu2rOZylqMWaswjjUcAgTukxfWKT
xU05gNMSb4SxvufyYaMlXRJDcAyFoh998ELoIda9ASipU9wfywZYOMJhWWIi01dGot0CZwLvX3Xq
FioGfmLfeswItEK2e21w9EdMhuSh7NXOi6cLI3roTj0Uh7z6s9ly5Amx2TIIPN3IFMTa2aEEJHqP
i+HWaco/zDKC+TUuh76x6ldRcnH7toP/WmUJJeT3NJv8yrFgj6d9oQHCtUdpdhZXkjttm4vdZ0K/
NDtlxn+PROX6c1oHW+mkmraagzG8l9o55wexDIhX/kVQWvtWdd5HN30SZlBioWh/VaLijbF4yzU8
8UaBCCMGq5OMPmQZerfc4EU0b+Aa2OTYDk1Uwzr0w4eBRQ3InIupluuNavWSurU3IvpGq97/xJZm
LV27xFtZsnYEWhEX6k2twqcY8meWNldnqH8glqzbuHhorvZq0dhy0TlXPWLANUmoV7FWfCbd9MpG
/En2DPEh4lCbPcFTMCjG/Oxnyatr3nOdOnae4lPOcHkmW3BANjOMT7CFGPyDF1nqx3pwfxrGyKwi
27Mto3tYmwfXbSv+dn8IzOgEX54q+MwkhxutAnNoNtW9YwPFwYKlYDLvukqphObBH1I83sLONuSy
U/Uv4dpcQL2bU3hrTcr8ScCeiTCXpkeR9htpZvu8SzesKZUe0KBVhWDgZhRGZe2ljrxKo3Gc3AkW
OkBHNti3tvbvhRPcAk43pmv1Uc2YH059b3gJ/O7EroGihKWxHHN+NNExg+dGPK/Rtb3WYZcfSKzU
FUACLd2snsVIz3vtCWXi0rrNNwhjSmYMcOk4nY0K6trQImXw4WMaUIoHmuVMsJwNhpjP1NwECrz3
Iu8+4sbeVTknhiOwSWnYQNyJqGN9Ys0S4e3GFYaCVaxAiILIF9m+19SjDx6YpuE1oZH3MsmZGTRb
O7jDsPcUN/TUrCUfhW9kGrpfRM8YTBDMqzJlr9CQP5REPdQNdux8PJfT8F2UI+dx98gnBrZq/JSu
PFNMpQsqjGOG2GopDPGY/yD1GGNVOm6MqF5VurA9XM39UrXxAkuxL636LVetk1U+pd2yGa/Vdxn4
jzaM92OrwPsuGKZXhgR/BlRvcoyNHLqzQ++CcRkc0zAZJBoYA3pZFoChqSVskriEYE25o/+OiefH
0LuzVbGpixC/sA8VHzjzQCKZiPdx7nyLONwbeZRQhTEJdAv+sYY9uN34qEMtDtk4+rJDGvdG5a6L
+azjGlUc/cutGMhXV5okm5vdF54zZdlPZXQ2egX3aLHR1Kq6dlyjHl0z0FLw30woFOVNDOz5WllG
247t57oI8rMVpONLDbZ0aeYpBGwZvMnkEtUwK4Gjnooy3YwgEvfCHu6gQjq0QfLNd/VkEzED2OhO
8eaLFRdk9gUM94hzqHmOlpFulNohhWMmeAdjcPXt6Q9X51MqWAjYbwtZ3R1M0hu7Ua9QW6BDucFK
JSEHHAfuSF+0iFgBkSh2/EAAOqHm0G9pwvwi0nCnRT7Qj0LBas60YdvJY2ZZHAU2WbfuyzhZH6hT
tnE7nBUIotjUO6+qem8MH4ayzAvxTn5ItCx2/oyeGlz5iaCYUscmAaEjMCbtMeBEOKdwlW8kjAgD
4kYZZCciyEwPnS8oypic3tASu7GR99h1yk0R1K+mMGoslWwkG10yInRB74qUFPUMtBcANLKC2ltP
4uZ9yJKfuvTzTVzOXXddfCHqyk8dIi7iB4J9372Ub36IP39AsIXugjAkWEsUew0GnlAf4m1izQNn
ma/xYSIVdvC0zyZ64fQnonY8VtH9vgvw2fYm+Qn0ocSxZdfKhhmMQIlqfKC465OdxFFE1hBZ1ThZ
yA7Y1gbvGThasLnsNMyY64LQ9YUSZGsGDJxiubKtMuUcpuoTJTX9lO3/A8L5wAP0aeniko7mzF5/
SWrUPvQTp9ZRPiTkgyXwqtdy/jh9Tr5dTLbTItgMGlYO8pPMtQaxd6fkbBi0sd4FzquhkQAcaj59
GWed6u40o7z5aXBnWg3ckAk4PkoQx8rv4JMWAVR+3ervAVEOoEzpCAyprHBkCQN1Ggi1BMXSaEIg
1L18xOXq4uDHTJo/SV/ZS3cgHa/TqCJK94DX50mjAqAkoxaIiM0ykRpUDvKNxKlx+qTGO3t8IAY9
HlviHIDEqcOh15wdjzFy85DxdBjy9kNj71ZO17tMT/3orJVy0YMYM6h3cKki+R7CiyigMguG/MA0
zuSOvmDnI+qhxYudaqw3Z7suR27jBJvcgoFPGLjYkD8TLnoeJnPqnsagEZMVtL8xe371XetqdC9C
eS10dw+O7G90Vc6LYDiMorrZqc+xGpZnF1bXDGP9ZHRdraqsZ+U69QHEp58kiqqLZUfG0vT9a2jr
ODwZGpPpa+xj9ArIIfxjXDH2myOoaNpJ9gFKuaknbGj1oO5jadCpYkIszT9pIx5S6m6ik2zhDkaS
i8RWf6LYhuDQ/xEjoW9Cm/aY9QAVoN5Q90X/yOrelTZ6/Qa9vkHbuXIFtaEax/6qp45Yt7Vxdfv+
KlKdmUMmFsKqrrIhulwa6b4zyvaIlq5nmWfARXEbDPWiOIPa2CZqZ55R6S1qu8dV2Py61YCdMqjW
qexxcmqK/mkidUwLBw+PZRgcN84fTTn0ljIxN2JQ/pKs+20hz9Q6JlKjeTXD4R/X0Bo7+ltTl/+s
ynVXHdvPcBix5DtkVHRI8IDlNIgwGk8F5ABOg65ADuYv2sN776Qfrj3TQkEjQ5UITgplQesmG8Ms
39h882TU+kM1ACyW5UhDM5NsBxtVqZ2KFyVhhCpqVE5WxgAq0O8oS16ikJy5OT7FyPMDH2viCR/w
ZJT0Cu896skUa3wcVSbnEIkqEHSr7ppJ5bMdHMBjKUvP1NcZjOGjtsb3ph1eTWvb8GuS3DiPXtvG
axttFrbya5m5fVElPX0+f9pug/3T5W9FUKGI7vXKAUZBwEj3aFVPUw7vJcnvTG+SSvmSJsTGAJbp
sjjExDBuqzR8NwDkhII2WpOo0T8Rj1uAjAm5cAedKqI8JWb/bkaAe0MF0C30KB/NOCAFJobCCxz6
N8IYg0Wg19fJzM6yYNLk89X2xmRvSKI1siExd9g9gQiPEpR20OZkb9gYu3rlnaH1Mcz0fWMXA4QU
LcOQGPNOsbWZwPYS9vXh2903NoRP3S+vpkHx5OYP0TnZjsmDPW+ON9nkMm74cx2iWtGsdhIRL/IM
pMZzJHY1/JvI6gWazlQ1L77CivswqbLzUKGeK9C0LkUaypWfSU+0IRJM/WYQsLHVsQdXVoMlEdel
jWc3qLRmbVw5hFivRW6DdEVQgdQddlugyASkvHVDcU+Ad6F9rgGPA7Sx+i00KbFpJ5gfwQCDjVae
dCrfs6TByqLRCm8ckmiTRXdIwDjdx/jFclzs6FktN04mbo2j6m963K0FiVPrbnYacvuoRxEjoE8k
pn7khZSXSTWshxYmUZTYB7e075oz3Ltw+hlSnHF63x1CpfwaKnPr2t0pV0JIPW2nXiLlRPbrOlFG
9Y368kYZzrfCUW5IPJnGSS6vqGYaS/oIYTBWcpYcZZBPIRGn4JYIT91TNL6UIzGZYNmQaIsRNJmg
0ihc7gEMzQgDTQO37ih2iV+KM8EV1QRjIXkimsCyhIdW7dBpxhyrgB24Oj4qF5eq0i5TRiesxxDl
yDI8+Zb6i1WBNzgf5bUDX2poU//8f8JTRNoKBg+TjSKcduzttzXKfCyC2Y6jQIXbbvxNCE8R5LH9
sPwk30JfnNkKLkWC1MtzY/NsOABcV8yCstWsKGj8ujoZBOG2aaatA0Fw0WCb0apiRLWiCeyh64N3
Fonz7ToMjgUdwsVXa3EJRnZXEjjBXh+09diwBIhDAF7Q/6DeyOioVUAl57ITy3K1IWHj7jIm8yCI
gYHGte0HDI/oAlt0wJpGtjg6aIhkHZtk002uAk8w/T03Acs8ExAC/zW+cEXi56jBKdIkL0DowQaW
LI9S+JnNfLgr/lZnecLRhklLD19N9gULZr3jYsk+wl3UfCMWuZJ3W+YOyaLs0qPMMekzj/+mJgOf
yxiTsNdilYbo3/CACV38KS7IVbS5XhKWlqeLe4SgbWlnruQPyGfZ2qyI+OH5VvOV1FGAsc06lR37
bolyN2y4XBqSYAzF/Ork2K7sTKNtDE/Med5hoiC9YNBcVPOSOgKWMNb2Pg/Fi6aiZEiCZKUnmnJC
dE1HVBwVbmmLW6FWkwuWzvtMHV24MwcAK8rkp93GNJn0utptmG88ek4Qr0EWLWypvvqMyQGtnGXH
BrBsYd13kc3lXiCSUGvjUBVYzqJiYNCEYh9JCMsaBmN8CSVi4TF5L0wkj6C8qjW11U8wkRfXNO5b
qoSfQ2pNpJbp28Rwp41th199HkPtrA3PmFMncC0/NTV/cBFiph6cgBeqrGMNqPgUDk971udGahQT
367tQFK1DD/yazf05pbb0qSev0x+FMP2Y66qkcG2GwVh9zpag8nsXwszQTvlRle3qeV2wBhHe7ST
CViDAI4DbL1NaJj7ZOqXfZ37J9TKIZnk/S1oGrmL5N6vMLIEiNatpNsXgTJREdv5ytaxLeciXBGq
8C/TLGVTo3q+MQcYT7Gd7o3oMCkIZye1D0hABtWdFwXqV12SMQfppUmjnEWO+jkYbBJ4khgFXiIm
c3YRfTY1V1UTXSdpPNyYeiHfGNARQrve6mr9+dBDa1vp9SeAwqdlKh+93d77PDgwSz9ZM2Y9t7SX
xsk3IxT1AY1wZK5MfgYRmOc0lFTtsMY0spt6uo9x3FaRWJuAvWBFk2WUVc/fwKzeKh1o4Fjcnax+
lEl8LzTzCpGLe9arxnxrTfkr3gyW7bn4N+rtc4zamz10XpCPYI2Uia9rCOPV6Jai95+12niFxRcj
DWHViyL/ToCHs5jk1kmfNpVR0vac4UWwVOLxB50LaoLwWk4rJZ72eeoc2tR8bU1xT4vhUsbRKRGw
s/wFeKZDWnW7fv7lOyP5JOvDC4xP1yo3lha/4OT+YzVzbPL6rXOKz66O7zLsL1K34dxU29jtAUgO
FyMSFXPw9j7Z4Tcxzf/I2/7QpDwTPhYo5r4vmtcgd8oFAeqMpvh6gZx489mjLM2Aa4n5306LjFuf
45APtK7whjVyNQBVvoPsXUwbJ+KnkQ2D/kma16rt3isjvLkDQOm8ZUMh+i3qg50zNWe26NupfcGv
daoSOQvtnhFvXded2QkcI2gdfhfsyf18D85O43/5sBTj8MOV7rm00rXeWCvf0m6qb7w6s8CFWVOf
PamHPAWsBeO68hTL/qHN69On2bbXsJserv+qWtkBXMEt69qPYfT36llG0TGNnnmU7jND2VvghAXx
8vmkbBtfedhm8NoX5qZ2zWvl4l6qd6zS9gCt7pqvgC91SQVpBmIa29Zz2iFcRqxQgKl++9b01sTm
e9NhCtHXwle2ItAu4NeIbzH0M2vr+WG9EFR5MouUCorpCzOmIXWp990/juqT6Hc1tBunDAG29MdR
4vGRLfNRFB9TEm1brTkEMWu5Nj4xcTk4JU6tYlqz1t1CDTmkdBqj/ppyDcM8peOwaiJzUusFFPqp
VdFINz2pzPU6Ms1dDxFMYXUXEWywYCxfL6HiBHPGbIKb2Y9fiprJiVTuaVu8aQHb/iR5TJnLlA/S
W8zCahof2BU2ZNOQbTDeI995p7d4EdJ5RRTZsnYRcYauKDmTUXGSxrQ3pm5nGtaxLOVjfHdkwEPA
jpkmstO345SuAHPNCNZP3Yo/y16c56+znogbTcex0yR4JPgGEQRsAAzJ1qCHbIzgBbr5rRzVa2oW
tykhF1otPFuPT9SHZzWzTpnQPIiaq8mSD8s23oAcvAAr+CyzdEva93ZIx4PgcizZ3HRR9Z5w0wDK
11/kQMdZqVfpmP96vGc1so3G1d8UpXwvrTdVy7RNTWw93bROaa42e9OmCPGtv6rgKm2V4dogvFso
bFrwKww/Rlv/Ah8s7H3Ytu+62nxLOiY/V/+FjPAWRTHNK/hZ2jIeCy4hPev/KbNWV7KwzwJz1QkU
dk1wmD8Inen6WFOrZpxxZJPObB55DIFPjkO4M/T0NL+FTTedErt5GFhzy1p/aU5AtB842b+scGKs
ojJLT7ZlZn06BQYI49nl5k0T7fsUaPcqUZn/Jh4WtTvMVlqNrH5lLXFyFJLUw2GzDDRx6hFlMBU2
/qCwhv//FZvxqcudmBYhQMMEMof4ya3wo3eirWO2yFdgNKEhlPJpzWHWangeytcuyR9kHR7VQNwm
CsGlIN1ldEydupOlFxjpn1IoB6mNL8IsvgtUM6YP7yFPmMnGtfWV+N0TWC4Z2Fc2u7tZf1uiTdT6
aE0G3zGQw7bRuoOw3G1r8K3PspMZbqUiPuPI/1D92DNgaS5wfIaLMhRfzCZXKQNTqD/fjeFeHVLz
ynw6uezZpW0fnR5MdFXmV9I/3vBu7Su0T0mOrtS9Bn28ZpxHIW4Nv04TgsO1tPeqMr7GmIclKYeT
TD12JluDlpPme12GxkkP20OiumckcqR49ruqMKGtG6hYO2qK6cOP0g+jMX4m8lSz5DKBEsyY/6gx
JDImJygjiZ/KPrDr7VxGKXxwg1dMdIFMI1hf3SKDL3IRbY2UvOhG7PNgrwll17XmoebbUuI4WDDg
QlCZ72zjyJCDWX674gw4NCYplv6BKJ6LFbM4bdy7rkenqTY2DXO9LP1yAM4i3tnOB5jNBT2B2Cri
6pbA8kVC50Qm49hxn6btLqi1HV7NM8HmHy7n5Pw8aUawicMdv3GSK4+xHU5lON7z0TmoUCJH44i2
eB1G5iZVOjydkrTxRDIbkkduF9c9BwXmEjme5heD5XCTEU0vVYC3Wbdre+XmyPrSFuq9CBV10Sbh
gyUT+R7+B/ZSihIXBUZW4DMTBpaK9E9M+p3P7ZARdRBTq0RkC8onMMBbgCywAApHn7pjh/xOnX/T
ZPHjcObEuWdmn3Ev4ZKHV60dL6MMLqnAEcpKsmzj1y6kDlbFjiaM4RYNL+GDjlxyIfp1dg7DP3/K
P7EVPcO+vgK6usXqXjRInacKEZXb4vKbDKI462bj+GT0YvBaRYLVa4t0vU5blARp95nLk0rukuws
5y4L5HyEgIMkM3pcj4IE6JJhGnfKK14xn/AqTw6WtZ9QEFa6C+8/IZLMzLkeXD9L17YIkffktnWb
xDfvPIP2SHv3tQpGjkGbULByudiJuzGTbY0Oe1MVTretaVhdczWCQ7qOTHdBGuVvWZntyihQNo0A
4ldQsizGsmL86+jTLpfDXkwmciEkI6MTyG3bg+qO2n0IG8gLmVUm01StZKx+TmZcXH24e0r/FrIE
bEdSGWVcfxlYHHe48Pa9UyKPQmsxBrbwNPaVqAnjdNvCEAItVe5IygGqV6P1wBZUemmFq6DprdcG
+tSeLpjZEmEm2SvbACrZbPwIY7Jv7DDK17bK/mCc1xsRgS2AkO1+25kGaUBmam1GHAyLwnbMkwIS
KhpxGYSz/0AiF++nrV+gT9AGAmFVMJCbGsW1x4Diw8+qlL3RNIEfFTcomL/CJdxJa+BZDKbUmSig
d5FaYZ2YWZ7tRpk82++2na2OBz4BEWzashRwL3ETNEOIdAW4MCsnLp+W9T4sMmWtDm5+rMVwUfHD
HeIyepMWv3doE5g5aQxh6uGixHG/HbsxWqK74UkuCOqWhnEJuix5T2lfncym9Ml6eSwJEF4Umm1C
Po3jxYA338jq8RiqarquO61gwkcYQ6Ppm3qG5LV+3j2qjFdcZhp9Aht3zGCx8qYbbH5muO40yO/S
sFcqlWorGEP2Qfae1ppyzahSY5kke1R7yJMb9rq0/nu4ZwDb0rUSqE/g6G/xHFoStaa9Q1a9ayw5
3om2PJnlRGifPU3rvjKOPNubUSpQqBUWb7HVHlIQST1J0GFn/muUP7WdPiiEQb0II5jVt2wnsAfW
WC1Jat3HKrRmereA1xbckcQyZ0+/LfojphfpP0nGqYIiubGVyutTsE+Ei4ZVzc5XbnP4oppWRTNJ
PF2ie2m4ckq8O3F66PyU3NAEFwlTm8CkejQT/LWgrKuI/5IJSP8GsqhmXvD/H4ou+RBwD+FNfpF7
3S+0rJPLdkS2UVlvdcHmB/OEF9fNy0SWND8sTljy5jgQ4z4UNMWYFb+g75+j5pDZeI54Yx2ioBRj
1QinRWfm8THWKw1OI2ZA/TM14nhD9HiyzBXyVCgfZoD2nK2QWexHES1HGQbu1F7lSNQ9BznBrC1S
UOIEq7IY9zKYzvQfK4AWBPz0LMEj8o6xUi7z+V1FEAe0LsnTpQbZoUaKwqd8TF1412SLsFJwnS9M
CwQkhR+k6j0KKkiVBckSREC74mGKzk3ar6O2zjeEYELbRmzdmeTstvi9lTanAxmqj47XcUKNdycx
4IP74qq08XfZVFuFQcuCJ9CBcBgLwKEk3VZkvTd19a9u1I/wNcs1f1373auepEddjXkl7l+e8/wH
0MjJdlN+LNgUWLXD3bQsNXaioYjRQVn+b8FSbKaNxpb1Lqz12AFAratPX7V7rwmxq5Ppu+8n60GQ
0W6sdH+ZNMmPLILdvHAm+uegZfWqdGqGSFaLJZ2vplm2j4lZea4zzO8xQ3lFxaImTiFbkvjxUKpn
y27Ka5pCI8JiFl0qOWPrOVCzaT01hhKIjhwOqVa9wRgWWzImjkRoGQRQYBhvC2yF0dp3+kfY5dUR
LpGgCiNqt+KXGPVTpJS/oQTeGjsU/bPZvLR/h1H9I17qmkAI63LSF4Y65MuuolNR+JpkA0Pp1sVH
FtVnaWj3IkhO5iR/ASIzJLkS9rgzi+LYqMjyCFlGAJrG2r5t47PezSO9RFmqyN08apZfh2VbYiLN
N3lgGIshvSSMBgMZj4mRiRfQgS8s7S0ixnCuTWx2S+OYNKx+IfdglOjjbTALkVynLch9ItTD5Jeg
yoK5nLCzRVeTGOw/NZ2bsM1VbqjP0C5JtQ7Fb2lku6zv1oULU1c129tIst4i/xsyZvxMHT8D8zUb
2UbBwn6SkHZm9kyqLru+85SVZ0PNLn1E6oDS/YmY4ZVlxhgQs6O02u/WnmZqwS8c3wvGGGucXip7
eOP8vRRoSgNpv/HIYUgxsk+jR5ds2rBKRUPvT9zWyDAVZmEMPGaREkQDNibGCDk1aLWGja8lv1Ni
Ilbp4cD7k/7pY21qUOImF7srHrIgE4UCgq2+mmMQ1D/JQ+bZMYMzz7rc2Wp/InUI1jMlLJo39s3C
ZevPvMdXmmuFA48wrpU9uR9O2/0qUbxTiuTFjXOQFYRiwJRBRzoibcBDG8J/HC31qMzL9Tw/lrZx
1e3kXzKGDCFY9MOfCiXKlbznCHRVyB//z4Z4I3w1faKwCBC9T48gDC4MxV6RHN3NuJl7oA4SHhrV
IP/t9PAQhvGropVbtfRvo19ycZoELmxyAz4in063Uu1pRT/ggfyC7REf5v8XNAyrm/TKjn01gpm3
VeeEwt1zsvyuN5IIeHBd4pIb2bp1uEgNvKSZdm6t7MUy8dCI/lGZjIv8Or+AifZM1SX7Y3jJBmSk
jU0YYl281SpFhM2KSmOEV8ivppBrJ1Y8pW7uRkyKPK56HsfxLXPLAzXXRonUz9AikrMuDL4GmJb0
qF4nc96ClXGSjgEnmqWsA25Q1wWqXxtVvUQj4uIY4+vYEA2bG1uFoXUR5g+iYyED6DnZRyMPjWFf
ERPBZ30RurxWOW+wNaebDt0KyNiVJU1WqT8+nhxa9moNU/MWBoL1SXBqJKdeuf6PujPbjRtbs/Sr
HJzrwwK5uTkBVQW0Yp4jFJpvCEm2Oc8zn74/hk8X0kq0jb7sBNKQPEoR5OY/rPWtwbSpxq1Xuo5n
PekfJfdHMrqbTO3RQpRHkW6Aup0twPF3Ze19kO7xybcoSuvNTNK3eAB0ULrfs2Kruua3qi0erUBD
4zC0D3rH8awTqymSe4Jqv/U6vXlcMxpw/OwypOYCEmNJKpd5rqvoXKhooCLXgnCoBCtQZCckBtBn
Q+Wja/HKhvJpiDiyoZFtanLf7lpXPIeKOHZub3DFs0hgiQ2Asb/wHH7HhPM99DYlD1e3l6+Uj5xu
TfjDyqND26srg0GjMdVfklWTxtswu2GzmcY75aceTkE4Iafwv2w/rQqRChBobMQJgcweGHf7d2pg
zcaSIF+jI0gyKNUNI/UprGf4Jgp7V1Met276YxQm7R94IrHWoLAwwgPBbnkMLDkblt4KLR0Dokbs
lZRzUEbZ0Wq6rdfnTPHbJSk6aH1TgJpN+sIi5UFLgNjAHlgyXCTQIuQZ4YXmC+XIMLc68xlJ9Vve
d2soCBeiLMCl8xe2lHNadI+bIFukHgxhpa6ZjQa8uv4oDZw3ryKw15Hr/4hgsjs0Qr79nvbM+Fq2
XtA36YZ7RKuj2Ne9BuA1Q2zfAG9tmCPH0bFtkTmmqBB5qExGlPxSIqTATM5JQ4lo29RWOqVkSDOU
xPEW87q98EzxQigpyuhgRPoy5pu0Hh+BHhxJ8Q1ZfuKvIh3JJWKHwsFvca3p5CXl0ZWrOa+0B9jG
OhKW6nsRuR+Bpl6aVp6NPgSOCxj6Tm28S2ObSJGZYREu/JH4uGbZA4LffVNarnMnTo6eAaw2jlDM
Kg5hbbyrNimvFWPT3n1WsU7PEIUP03XJWMwLoM9wXg+Z75AJmiHyxG7UlvRtGs8Nq3TPRT5+lh3I
axsVWYWvadaL8T2r4wVxfcbS8PmXrHCcq6r2pGXTpkNerdTeFI1/bsTIY5qyfRA0EXAcOM8iAbMI
E6G11piNkcI3fouL8FiU5srUh0/qi3sJjZ+MHErgUPNYnaFUZWlHZjQbpLtqkC9GtuZkAdDa+m9j
5Nxz9FUzNfkAsjpFx47feq9aA6F6ScMLieD1jGEP8jzDxMzkayvbXAeN+or1r5mzCH/lnSSqWKU7
jdX6kdnaLPLaVel1TEukth4HhKad4L1PgWu45ybvPkqttpZ5w3RwaJkt9cM+VnHoIIhFlicfU5w0
XlrIOf9amOTWRhBmdYcQ+MzZi2peh+Jam/hXKj16p/lqN9P1jD+WGk01T5WNrIKVyyyyJYpSf+Rp
LuaGFeUryfMraqJi0bhQeLg6tyrVpjYlieoo1UVYZvBRisfkYimwXLMJ12u4+zyxCOmIvrs+gqVQ
pZpzc/UtthAA6VrxJOpJktMcLVP5Vg4FZoPqQUbxjr9/X5PLM3eKa5BXT5qlPXde4wBloZkyFIZ2
ImSnh+2YFhUFjiBLNiwegWFP+TOeMSchb86jdk20IWvIfNDXsWF8q0qOJ2cKa6skoTeVPLp5DkcX
4TirpsuYIAKzkyKbhdgu1DDa9jz07spSviLahMY2eueubChqLSJKoGKqYa5xpJAK12X3pJm867HO
vtHIZhaV8LJUGm5YM30qwnyOjFlZyLyGUKt9gLl9QMrAoKGBt4FfKiGBTyFYaSEcjckYO1HI+ggZ
+vLh5NnOi9DxBJsGPNncEOvcay8ctzPTFu7CUAacnqzI4fDKh5BRxV1OvoXqg4knc+x7VOrrGgMM
kbuQa11zlU/LRS2s4RIpwUsTH6skpzXKwVa1CbrOLvVB3LQBEDHsbnctbhlCY4Aemf0wLUYB4gsw
u9rSImKXWigHilI8SUYPd7qrH7FN51yF1nsHGwBZh5IOU3RTfK927vugv8ZNdTKpxXai4Y93NmuY
RJvW1v0GkcCFqmBeqPXJUznltSyP8H6MTzn2AVPZYoL73kc8csMyf+sJnrYCLkOM8bStPA9s1csX
BnPPO+2ln/yegxIzBTLoVgijZV0O2qhSm0cikbxZAsnqDrzIxsKsq4846nLhPlicQVIJN7XLX+yb
DkXY2OxwDX9LBHunJAgeMPccyhfT9uIFKGeLNks5gcAAv8N0U9isy3j0PfDO1jhS0gqW8GfXO85c
zaN3tHhvIQgPgp+iN3e4XRasYydcmmGQSMkM/1tR3WsdCu+sxMEd12wAay88GSK5MPPsd7vS4KYe
1SEmhFtA5W89jIRuRzyYgVIF2h1GsvDcK3LPBEDZph1mC0St2Y7wv2vcqgzU0Lt7RbRKqoqeBI+N
ZPL5UFofirL0c2p/P566FjpsJ5LbgaDGjaMopPsVQMsrDKNhggOgl+J7YRcdlS4ijFD1H1IZEvRX
fA+t9JHvhlcEZHmO+8unDXbi/Ojr4cbh9KqYCN45nb4Kex0bovktyaZKt7LqdUUsOvqLd63IH/Mq
Qy5R3Fs+3WzUNt/1CskOPgL8cNnwYPtigbUKaEWW4QxjO15FKPhxKmILtNJ1r5sI3dHS2mjhp7hV
yo5Edoe4v7bDKiuVPa00DM0s+yEqFS8jHpOUGFOuQBcYP6uRd47MrZ4Nr02pPLcasOfYN7HsCiis
uGTubA1JcxwhZ/QQs7m2cuwdtr61Br29LplJo5/R/PtmxK6UtIw5mpipA+LEAOkGMw47ROPG9t+Z
EZ/6gZZrO4j8tedQHjsMjzJJJSFqIYuFKQ+GSfbMtJjT2H6FisJ4LYeeSkhJDloGH7PWEU+06Yg+
yFB4UuWYWgN1k7rOOfAYTpRsKFLzJRn6Q1cF7aT96uaBquw57Q5e0yhEFtbkJ8p8jxn2VZd4R8jo
eHLRu9xprbfxB+KSGw+yoKX0TyWit7M/UJg2eQRRluQEQz1ZetdsRZ67B7bkYthJcjLwt3n4JutX
ukkKRaXJlnoxcNrX665nuGz52EHrsTmpWtviA6ML8vZiVJ/xxp39inJIimZfO8aAc9Q4mC1+lgbp
OhXdPsAcZibdR1ZtSwV9LFOQehXTpmIeifSJPcCEaFT3ov+I7X6BE9OZufd+jS5iMJxXOJXVYiAI
1bAJLxh74wRXJ9yWBYiJKEY+R7NLMvZA6CO/iXLupbVrlkQMUWewUA5O/okXsMM+yNC2aF1GNh7G
cpCmJAAPH0bmLFlRvxrN2LB5jl6DyQJVYArLMVvX40UfaMlTMs68QtkYsFUUmR4pcF49jJNA/XzI
y0jvAiN+U8oMS0qxtkPrHk3198YbTwqnfpxVc9dXjjLkBfS1S50K3F0dNzCp5QgO7Tv0P/BSGsaP
XhCfQ8UqsdImq0Jl5JbrwCAEtktGj/OYq58KbNiFxFjekQyIXDzirWl8+ut2yFZOHK0FrkKTY7XI
5ZNU8BoGLKd6HTt30AKDx1uLByuD6i9SkGS9AAbQc46J9Clum11WlsqdQCc/86P0k2HKMmttjdmC
9uag+md9nc5LC7E13WjqItnqGLvOTB8uUoFHKIm4XFXuA/aoDw5yDTcQe9RFhzhLoNRI3HbZ8BFj
GJ11ZC/3nDcxejN8HewAuArZuQVcpwxOBmt4a9WCGET1OfPkG3j5OpHVZvA73Fpdt9EkL1gr2rWa
5IgZhySYMaX43gK7hsjMkIQY6juzdX4Y3nMx7dLYkNHsQCijXg1XuuBd5n9tEakA4A331RqIa20m
EVXuobO0ouFIofUtUzdxx2pPWhyMnpkitIS4GGn5DvOkO8uaBByQcnUJqir8F8Uv94E34kQL3jq3
ZXCS3CNTuPqY6ylOmRUjxGv8l9JwUfhXNi13mGLNHJCStp66SoSzziLceChMeHRJBEiO9WnmJc2u
PfWmxtm0nEVBvoFRpPedEcl1CpgzUuyL5bB763u5xaxur1SgCqqiiSNud3yhS612QMUEZwvFxJYT
Dt/U6EHIT49pUVyps8xZY3feyWc5m7n+zIhocVRHRg+DZW5Iu+lWLgp4xerg/4Aezbro1Lm8o5WR
95PcrUXUIroFLTA1yqhZC8oEmjg/wMrq867kVKXV2H2v0bzNxgLYgUa2QIkwfEmolvoyDMX3IFHI
nHC9td7TRAcuavwQAM2MPO520XgIHLvIWeScKnNkQkVmlcA2ybfvospcloH3yFx5EmvHuMs1xmsu
++5568lrpCevDbpdAiSseZeLq5E23bIhYM/3EdEHAJS4HxnCES5y8DrG1GiQmwVqqblCrEeJ/Tk1
SQupnVc2qTNtzI4QsF5I3PygG38c6JyRTQOjoJxj95nuw8nAH3Z+s6QCmxJDntNO3LuSsrTQK9xK
kY6sokUVxprero70W0yvfGOvDIyZ0egtO2UDjYqGrSNeFrkPBA6pPvRGNdOGFC+RhWI6OA8xsakZ
9BzNDk5BIa5NCeWWhv1OKpEEM2fBfYjo83xj0Trgp9g2+Am4vyq0oTGSjh5n4x1YHSagjfVJJdXP
hpBytBz9nXocWnTBfeJpTCeN86jft/zV+6yvP3rqdMbyIed0ykiv5ZZpVH0y6jLoa6NZPdRkABdH
oowuIe8md5yyK4o6XLRaTrw0eXhp4+AkwBLfIKCzXBbvrOZ0oGAMCJRPws+Gu05TLq7ev5fAYQoo
Q2mutiCHzDcXphDHA0ScD8TogUUpn0fUOYMbLbSEthHOwjWwsqeBpyiuzIhDUT+UahxjhXswsHtz
QprvZDu89qZ6UMzqR+2W5DMN9BFIA7VIWepNs0/HmO7b+l5lCNnc+iNvahaQ2sXArdpo9q6qmnfs
IXuLS38IhDUnrW5VGoSF1SfVdq5ADq52LB4L+oEaPyA8S5Verc4PTL+vcdxuYPO8K3qLCzofL8AE
NgQMnQeC7gX4ldzMia/2IKG5s0qUw9Lommc7719slbDlFl0mQGrb114Hf8IlENtiQtzi6qkH+xXR
zawprYviVnvRKBc2dIsevVvgjLBTK0SKncgPiohXOhUYQp0GgKDSgenDTYqG9zvAmHs6910TuXTQ
tbmY1BzBMAV91s9ByaHUMD5EGXSqetgfDJAapgo4zIAo7HAxRv5HgTw20ajEhyfPire1rn4z6VpS
1dn5orqWY7ciLPtgd9T/eVnsh/pBG/pikap0h/6kDIJukWjZOhfKd2PsL3rlHxxfkGMSapxP8XOO
zWpeFuASa+vi2ganflVsjPbdCWmUnLT+rBNMBXodHJVwVgYdGWAxD1K2Tic7jWDgI4YnpZhBkrN1
eP5YBWqjVH3mQROJ/G2YFMF1VOwNkyTo2EdLh51x0KslZJ6OCXF4/FciPbVp/SafsqcIJ8vVQ4uW
g5C8tUyzb5hOnqD8L/WKB5Or1XQtKBxhhyGwt2f+WKxLko9QbyRYUJYJ6bZVp83/pVUOXZBNLQRs
Q7sbdSI+4QfelRprqUYwOPJ1ZmUKkJXeaLmqBqgcDF5U9ja55B4ECDZrIcCylaaz4A6N+ikizHHY
aY8CKJL2/C+7x1ul+2iUlUqcaKbjmU+1eFcbXXe4/WA3inHX4pxyTRR4+PdC0KfBHQGKk9QaerJZ
XwbgtXPWzO22Ummk6XlBTXXBzjGXKHioGGWaz2o4Omx9oWDhP3mqRvhkzri+oRr/n+JN/m/ZJbDm
P/Ee8hzw6/+eX//Xwz9+ZOU/Dtflw/8HKSeaAJz+P2T1+Xv9/o/vaU0c7xTT8l//3L7nv0ac3H7/
z5ATKC7/YRuaLTSyLaQmVRDrHQvC//onv+k/GDFLoQuNRB5ssv/8x/8JOTH+w4A3r+MFlTZBpxp/
6N8xJ4LQFM0g40R3dNMyLWCZ//2fv4D8qy+f/yNtkjOxwXXFv/mFO2/pppyQmro0yB+WUp0CFv6C
1sxaoysYKekPVJ5G6ZwMN22WfQqdNiCW83T7udsPbNUA0FSdskqMIfahrzuvLUlJaysVBBYpg5Ww
zdVYewPVcYrEOal/CATQdb6WvwQCTF8rskCedcLmlcTD8uvXOhCp7qV6pz/UGat9swpUqE5IUPa3
H3qs1nW3ajkK+Cq8rltESotWiUrKqoT5LWAhfte0RXMlHOIpKSwCQDvjk1AT/+pKgeEpQp7eO43J
qTQ651ydqlHN9tH0EmvohM7FndT5sos3InX7E2MR0sJjL3/VUucQG0N7+stFdP576oLzJXzA1nUH
YwUXyPT98sMX7mkI35gMbfoSrIxjMyc+07j2FbKwcEw+W4Acd8Cr3F0EHoVzM99Yhmsvey9Wn7IM
5+H//C6MyMk9qC1i/uSxjUJ/V0T1lpUuqorpp0IbNCWjoklhpoULHFfeGqJc+uJG43bEqXlN/LA8
M2l+v/20Dvd+VRJSEBOpjLNtesV5oBfbsuGErn3/oHhOtrfFAffmoo8BPgfax6h4T16f1RDPXaoX
yIg7PVMHYiYz67F3i/yVfPlzj8BgWTWZfmZyRjidbwbXQh0MuveVHLJ6XfYMySIT6SmoqOrk2+Er
Jqph2VX+7vZrt5/uff3RoV89DW1mLdRcRjglPfWaMznUldg60sZYx9tHsZ8rK7MgtTHBQa9TEG6b
Wqp7JqNiaZroYRsnVRCf6vvWbcaFyONuU5e9dYBhU2H1wGA6B/VXH9rpJy0McSMFYE/MWMl99Ptr
Qny5CWzdMMjtgYQrERcZjvxyE3RDU+QRin1AAOh7C4WuokoSQfQrAwgH08D59nOqyJyTxZ7ewqlS
Qzk286A8MJdQNkOFimz6TOkHrmddyze4D61DaFW47EFmU+s69imYmsMiqISy/P238JVnzLeAtNIG
FCoN4g0d7UsgjSkGrSpNJb2UKZWWWufKU63obw1G+I/Q1MD26cxc3PHQW0mH+2n09ontvhQx216t
mHTKuemchIK51TG0igUhhBxXk+/RQAVRF7V7LMbCPaCcbAlb4xdUx9zx1wdPLGu7NWIYat8yLl5i
bSeHLjthAMzvyTcxd0wNsCzl+T1ZPNm94vl0NJXVLPTaW/3hZZiyNf5ynE0vgymIAgLOihFV+/pO
AoMIdKHnxSXJJp81HezO6ZAstE4Ml3FIPuGKMIIs9WTbaDCZ56HFVLfh8LuXUxqysDv/USpWRq+Z
5/5Cy5Blkd9eD1b/kt4GJpPDHytrdJVt+agCHl0oUG6WigIlPHX1FgkzHw3AfhqnLN6b8ROFnrV2
62BcmkMebP0IPYlNZtV94njD5vevwN/PN75/2AukAnIRAOX4EiuTeYEbNyYpInUYPMY6ij9R21jk
ks6fIW3Lbp+G2oCFYHKl9lpvXKULPdRx1Aa8HRZ3qfrXrMFIYUKw6PXMv6IPpjVkVFkJu1xYwtC2
HbuR+xvjk63Agn0CThSADkywqPJxBiTwTpACNG7EXDsxqrUElMjGSVWQa6rdDm7fBIitAcV5YzFX
wZgdLYisc1l1hC26brrBF5Pu2lp5ZmP0nV7WOPkZ0IW+jQAVMRZaykL25wDW4RpCvrJB0xBg71H3
tSiI7owMee2TJl4itHipeCavoGGLWStbupfkjY3W1NTxvgaQUMFgLOOqaR6bvv4hhrj+lBiju/zV
GYrhHZEBqzPZNfshbORGl+7L0I+Mm0iBeLapF5dphQaVmQLWkijpakiabQJBw+2XKGZeQwANOx1E
AJ5bAoVun2rTpw0KR9tHYRuEKF8lWwn+zTY7DsKu//Co174++aR0CHDjga+S6mRy+/36qM/9vi6c
LOaMiotiobuVfSAY83h7u+u4/CiE+Zp3Q3mpe5xzmQTI6DUdnAgKsUWXVCHDz0fi3cft7y/ZqSb7
5abl1AVoInRL1YQqHefLJSvguKKM6r1zGEbtXCIw0xWeGmJo5DGbWuiAfNK1qtOl6GHbPOR2A9II
ViMhhEW9V0tLLlgjZkuv662VXtnEu4J7ySrLeECagzCias3d7VNFpRPACjf1s2Wxq13Tp6Hf1jay
oGp6QN2eUlisvrGLkcvu9himTR0WpYRW6zv2Cgv7uErHIH72mH85dUszBV1lb3AwPHiYqEf3mnb1
/vcvkvGlqLR5kRxdp9alatFwfX+pW/qs7yrA3fYJBM2c1UH2CuzrMtXCPxwWDXRWwJpYa2yq6QmO
EF3dZo7Tn6XKWpdSLHou+yi667py+NQmGw1RkMgsucjN+qPCewqN8S4pfeir+TAc9VZm0N+5V+Yi
l8MetaN/Mic4lx43KsJaPr39gCG2WGZEa0JOLC192RmN8dDliIE62n7OeePBqzBtEf477CLFItAG
tc+WV7fCZzp629LNYaf6WoYWfWBk3POt4ar/90fO7SOdEXOWMjJNyqA4JD7h5XE4WB8MQPUMbZyD
/K9c/P4Vv5W+f32WTK+4oxFV6BAhBeX4yyvO+kPzYeIZp7YN85VljdGepINpX9Fuy76UWOUHwmyS
cl9G4VMfd8OLa5c/gopAdldjG0PBJvBZ5nvbD6p9VJqTfDMqN3bOYgcj4fCmaQCPy7QYT0U5kJLk
kjPOpbgIEZ3D35KZetbG4rskdfwS6rzDeTnAp2cde6vtVBeTJcMm+1BLgmxZeEJ5CNmYYtqs7jsd
IajrJED3ag/mU1qAv+9sZhOeC/2VsY9h7eCjKrPRoghOGOQcPRSXKDyxPKrGtRotedUTppxNPmpz
l1RSjoS+x/lb1wAeveBCGLi14oFn76FRpH84scSXJDobpYkwKGlsA58sn305sQKTfAKmM/G581kU
Ib2rt2UbLqMh9Q+Adr2DrrTRhCosQIsJpFa+FyEQCNSSKUXSH0aklpaW6BslCIg27tmvdXZ13+bD
SYg4xcWU1ffxkLn7LC/5XpRV1KbbqHWGN1svGKiBnftDrfm357O0bG3KK6QzpBc11S+hZA4KffgH
jXtKQX8sSNEBqjI1FXHkn1RLH5/8oXLIt0JE32GcmPVhnUJNzIqV6dn61modByozLwfGKBKFIkQT
3WNW6TG7nipa11ZC7EpruqskHt3d0N0jHIp2kS4RyaeslFdurJtbUw2oewKf+uPntQb6CPx3PRak
CTQJ4rWkZXKLM5mi6dHrXVQjpJ/MZKxRYvYlPZMDQMQrLG9dpLK8mHT2rOk06EUoovYLXLoQNbIB
SXPRshaT6mYcnfA6jB1YL7v3GaqG7X3R+80bluRDzlEAUIH31CcI2wYDfWRnl2I3fLz9/YDJOmqV
c6R2EQlWgc+O8Vikfrdvysmt7WbsZ8Iuu9byIe58i0QYMHc0Elz56OgC5ojtcLXhKMG4Vh9r1n3n
PNevwP8RYZgxi/BVayNMScPGuKsJrt/IUI9mihnIdQRe4qBG6kPM13vVvb78Q90q/vZstmzLdBzT
sihbie38cqU7bt3kRZ4ZJ9NS6H37gQO6TUYYFPlCek70aNgcCFHpCXSRarDhXal3ErPthmdhuSzR
8O+YiPcgPlR/MZD4faYYaI5aRlyjpkGQa/LhrRiAuhpMBwvf7Fa3ns7MuvYPaYoGc5xfn+c2WD2L
zD1HR+Fr61++GUhybClKqZ2UtJHVcgQW/xwbEFoYIARrnBbxc2g3q5qxwKyqNf1SDbQshdPP/GFE
7pIEwznz3Q5zDHHrXBTBwq0plsbCLJZmLPp1LHx6ydFC+F7p6yYu5SkIM+fCVMF5JvaAOCTC7BJz
oB4Nhw+z64yVGudrvAD4bOLupWIrMa8kzAXEL1RfCdue26O/li+dtLhEtcw/ZJzkAZ7/c663KaxB
k0mknR142uWbSy0IZWZ92C40o4seNK1Vd79/Ak0Dsa8vpJQm0y6o2Kqh3wZNfx0kQW0zm6GrT9gQ
nV07bbl9LbVnlpXzhQWcGGSvBoegx+M0fVb0GokFHRpEYY6XAL30GnMzq69K1a+qko0LR97FjLkP
daSkh9tHato+9RAC/3AR/P2KtqeAX9oxKVR0WdaXp2fVRXYoTdmevHDKAYKbfjciryFhLCqOedkN
CxQcy9at2IhFIzNumubj+JFQK3zTcPDHNTlnRV6SleVZyCoZ66HCj7qXvFWdPTIeExKk2l2rIpIQ
aZiFaHlFgBdK0t+/C7enzC91gM1wYDqxbY2nEZGCv9bNca5I7k9TntS4s+eREYyncbrBbA3BQo37
AV0GWzKEfZPqs8PdYCPFZXujXMnbSx4QbtcbA8bKUlQu95+vjnum3ksDzeT253kYIsxi+6WW5Kq4
5XfQHbaI71snSenQrJG+yyTZLTJxMLoT3qkhmZUFWX3viTibYUorj0XeGsdWxVjkj8n4zsm3rW5f
GyO9FW1p/c2pofPITP6oG+dC+UfcPGt+NSrPTpBgy5C4VNoAxjK0/sc0Cv/9513UEkyLbPHoKIuc
rv+5J0lmYOm5xgoBWFzxTreTvrdyBdIPltJpkFSM6bsvVW3t2i3pZrcvpc/0zxZXIWvszP05J/9l
CvvXqevfbxaEdPT2JqWxoJH7erPkfgceH87KSRvwMXj6xbTc4ns0skos684GROh6i6EUMSHy6fOY
mnzLKWoMmefDS1AgHZVhZB4zn8yJGK/KrTUk7GJcs4tHfdIZa90lqpVlu/aHokC7Ve9/vcYMBrCS
u9Ihlhu9svnlGmMknRoS+fxpLHprso7kM1h8pHyIAOSbhj0gLPrFWIXd2QM20t+OKNIm7bnLs2lZ
To/guJHEo+nVUdXC6uLrmnsXOXk7ExYTQN03T9gP9cfpM03vVmOcQOmR7bglxKK7VybQVcgtTeDn
dEX7paMe8cl8xq1p31tWMjcESL/O9tXLpD+dW9pUiCjynGod2N5YyPda0ALXEiF9nSDhyYUvV46K
xiUIWK84WprtO8/+AXwZQCcxcAQEJsPBrJ32Tmcxvx8dcEbSYoQpDDaFhMTBsTepuL3afauF/Mji
pj2xG0bb2zJcZbD2IMtU+zkHaEYnOnodeOAwN+9v4zZDY2AXGrW77NqbZM8jLSptw2NUEOUkmwTp
TtuVx599u9Mn1ozYtaQZ5YNoTfHIJ2bmfYo6iNe3AiUt4EoquBSWPLfksuYxshRxAoPATt4l9oll
q4/aDOneCBJNeUMHmbKvdyEPSa/jGMRIPJZhcx9GVvIgmqnFAszkIS0XSXZEzIdbw3bhEUCdObMW
D5aepoIGtupwKWrN2IaiRlk8uMOpsIF1lVjwmDr5d0aruvthsieMZq6elEJAb0vT4CSr4pwi0rtL
2sQ9jQn6HEIIqPu5FpSm0pajqfxww6Zd6DT/BzoB5Q+NlPzaunJxs4ixhcpkztK0r48CthdNFoiA
CWKXo9CKpLZjAFWvTOkQ54xNh1LtxK8xGFFrjxA98fOzKU59zeoLtlDUik0Gc3zrt7rYgD1cCrRB
p4SiSKuVhVuy5GVk5Sz0OMCfZ9rhKlHlG1i6YkdmFZ3+9BHIk3yb56wrjS6boczUtkndVvuEC2DW
C7JoomBAR1ZU40YxvOrSBeBe3LjHGcZgcVYzfjy22GWWrqTpQnw/ARL74T3u9LUmwbR1H79/+Miv
JQCvHdMRg5BbU7DPsr+MpiOFnBO/sY0jREf4Goau7BX0mbPEbcwX266VmSVTd5ukP+xMFE9+8UBv
URApTzxrVQWQ3pxuOeg22ge0qztDouvvBYV0EmTGHVCO15yJ132SOfU93/sPvdXoFqbPYr/yThG9
yO03cML7q5/3icRENcts6Wy1xFw2FlpDbZDWzG/6hBiKSabqgHGqUOFt7EISFlW8Z6RA/WEiIqYy
8tcz09RtBPGMN7Tbf78+l0ETZ80ASoi1g/9i513y7llAlcdc23hklC2yRr96nhd9Th/4iQzukU+b
LLoZaAapYlBEQ16zSHubBZwPi7bAY+2PYbnJ4rQ8sT9CXlurzvPv31Iavb9/4bYBmIwRnC35Fr4c
9jn3NTe5R3Wea8FcQWX7HMoBPL2EKzd49WvGnAdLI9Q7RcKn0arMpRe1nvKmzCjz8f7305Cwkvr6
NgcIYik5qeCFMtkDbRqmck0YGHaeSK3v0bFNzA3sVbC+STNVQwkIQbSLuOiSleKmM7pwe26MPi0F
87WLU/rFncqkEDF50qD+NHBoErBH95dXJ7ySk/4uqtdJY1sLLcbpC2iPFOEx0GEiApcMzG4fSH14
q3JIF6C1Z04Ko/X2Q59b8VyQebIyO0zkuCPEnWnm/dmHUxl0KUOOkORMRJJJhz8zZgwhEzTSbTic
fz722Cgyj8YylVHD/PwIHMD0UPn56/FIeqzrNFMUlfoI5DyBx5Cs1WAkVydwxSW1QPRXae+9EqLx
YOViU9M6nmBZZJB0xQ970KJ/j7QUWt2N0/LnhmFedwWiio6MUrWKnkzmPVo/mjjz5fhcwShN7XR8
V/Ium0eqB14R9/8WbBnSRC9MPq2EEQRD6WPR0FZncmaagwYUsDERK7I9MjVeJ3nKqvTimVF/6MPU
W5s540Ycu+7SrxL7MoIpnXveYF+8HNdnMVKWrgc/vQfdeAxKcpi4X0hVZYO6uI16giEmv6m3QTdP
AxFBVwziNliHxIQtbyMrx04v6TQonMy4t7lRbQ0ZuhbkzZY54k51S5SO001TD12JtQfBUqX11qZR
TH0z1ki6ZdijACt0RORDGQVHqCUHaj+2CIhrTrnhnVmk45HrBUlPMAvYu3T80iJLEM9WXtqiUHMI
zLDs68/PCH2Y6TGhckpvmJtEGa2Tj/EEd+k0wTBr7K3RNaur8PX39+atzvr1THE4uFTOWanrlrCn
1My/dFxRrruGzHmlfPmNQK/iCfRHcaZlP5NSlz+VHDoz5ieXxiNPyk8AsUN7duJz61jBshMBDnQ/
0F6RGQ2BLE/FlCTap562DsE2UByU4Xt4tqvRfovdiB2FmUsYjaionMbpj4UNcHrKrJ9n5ELPK6rV
/03YmS01Dixb9IsUodKsV9vybDBgGugXBfSgeSrN+vq7JPeZ+kTc8+KQDd2ALZWyMvde27OUIN8z
qp7oGJbpJatT5YdPZmSdclaagf8rIyolYYZyDi30+4FUnxu1hFU9UgsMSCeALQZufmjVtHmWfVRu
pTDydSpj4zC5Q/kR56G1IT8OxXAeHlm4hYaku9dh0E/49Q4S7+KaTDhOELrzmNch47ed8Syr8lEE
3XjB1huXIFxaIdLr//95mH/P82bFhsMO2HKwfQpa/P/5eTRA2Qs9DLpLmLr+jRzcszFFw2MgxD4i
4QWxUo2JMLQ8PqL4YmvNb4UZ621qXtC7daQRN7+c9sByM12ELYsHCCQG0+Qduofmqc0GwIBzLytC
+SWZL+wHOHHrpBXGq5aa38fIPpXDK6He+Dhoou7YXtrwTmEZ+qUMX0RsqussQ2NdjlXhoT1IHjQZ
/HS7isZdG5KHyG7Xu29+gpAouWUHAej/2I96T35N83CvleMoRAo3yyY04rZjvZmlwAQ+d74rn6T4
H9Ni479unbPSY97K0lilSbO0vv/tNJcyzBPo/8alIl5mnVmaBn680I+WzGIQd/fm6tJhtWPxdm//
FlF/nIPpu6aJH2H0oVrrQSXJEUxYX8KLjnZdGRRP/fwr65oPaStyKc+Csd2jdA4OSV8bj5apesYA
2G3pfwep9gEXtHvuYgewhYYGMprIdCJ1VqXh3I7VR9XovzBOc6ElJsWIXqfl2S8xD2ATaHb//+km
iAD+697M9gLxjsMSICzDpmD9zxOOtShl+guikqIDK4RbnxQUirvGqfxHY1KnzdSG1esgGEgYEcLO
khCOx0ySeJCBVT7BAi3f+tw83XdRGxT1wZOqh9NL7OLVSjJXbDFoTy9mVI2XvLMg6vLFIKdF5yBu
X7vk/T5pHRAnt9F+Goh+VktlPLVRsq2N8lTNJ2xtP7W5I56nSl5qAngIUyGbDESUOLg+TKI87+EU
5+6wm5K2OQ9mYCCUFx9xZ+f8QdxduvALyFWNglDpX5LG2YkEx+tgR/I80eB3WxH+UCFCOAFT1VWt
uApK2OCD3SDERpfOTWV3+ltZ5rv7X5qwe72ZiAseWXxuSkni2ryS7pd5p4FviNxnveP9cLNz0BMD
APcO6dBAKNM0iS+Q/vpRiQgDhKXO5KJ87kGQ3/wJ72UHdp3mPo1ct65Nsl5IYtbs4KAXJrvxedpl
FiMJcaqsPFKd8bNnaQ+GaZAHNrvKepxoXEeBLz8p2rdO1qFU1KiGVEzOl0lp/jzkLnnjSYSlZcJ3
hnRc/d4kr5XhJK/kjrxkOAQuhTCBVTct2AJpA/vPRb5tpAFr2bIw9ghpXJkrZOe8bi/t/Cxtgz8P
mV97xaj5l3+9JNrZPyqehjhqDkupBmWiebLUxy6zKQYEqRKI80EqISAp1uU8rUA3EV4rKTytbs6+
ZQXvpECOHgqX6eQSHPug9PLr3tKPLAsBkqEUl7hOo5PdKdq2nLQdghb8/IwZZ9KEfGqRgq77WiQA
RnX7AhmQGDuJQSBqlXn0M+7VJ7wh6TwVSbOp3DaaA5aOvMZQVZgbuiO9ioCEY9uyVpptjGuAEsox
cOEUDV34KUysTjA6Tm4GUKHSxu9qSu7WiOFyvVRtxGRP5Ax6xI7rr3Ao4tfJwGKuB0/Ctz+dELwf
rJ7pOyKCB1ED7DGrjA/IgmLVDgqIyM5g+GhO/vggiEFoQ/+Xo/Mba+qQ7O5vhShsehr2gKXPTdWb
Ehr5JWto/qBOcBiSAI5gG0kkM70zEln6T7iA/kn+8yHQw9+VnjmgJQYJvhDnYjxJKFVWdCR81LiS
CveVoJSFAF3a4T43MQPSLLwXpNGQG4eI89fht/cSEbF0cj5uHCi1LL5zk1qLVNKsVeKj3R4rGMJ2
cew01Tn4jUNKC+tDulHnKZ3eAoVKg6neAln42dSaQf/GcfZNVD9rYTVdMsrG+5LBu+xvlI7lfxeO
wrmKaki3hkpOZF0QIzgtk5iUmnVvCMM/ho1+7pHna1MQ3RRJoQrv5SnKY5d2J/hDMT9oJF2JkDgf
PBKYa6jbL9H0dH+Tg/TFqiZlP2LNmbS4vNiuPHZ6YF16Zih+BctaJZsHVW/JgImR1kmf9Rv3G2BL
fXpVgBQtE+1MiR5bLeq39xLLiKzHZdXyybTYN3WaUxgOynedRXHPMH8Ce9JwG69S1FaDXu115jwV
PkukWI7eAVTudvf3uYTzsHeSciL5Y3Cns0v4/D40ipqAcC6eQT3YRql7MdqYs9/EJB4P8Gg0vVK5
RBp1i2shOeelTM4+UuXNlDJX1HOFcKoxLpRzkEIkBOqnFF16jH0GcIgF/JPD1tKTbEBWmVbQuMI/
WjA1ODKUacgWHxgp9BoOwUJtkKZHMDUKZd9hBt/HdZ7OW4J+Q6EiVnbY68chySBnjNGH3mlPpqaI
iz3/9VXVETM7JqusIWmwymuvNYptbFanUYJmMxplwPQmYRvF6aOa6NTjj/e5PUqKeCfmq08UljvD
ZpWjJO06MqzoQsszOBQOjd7KCYqNq5oCmUDq74peV6DAcLNHouejrvIbL0orz5+q6XY/7TKZ/Urn
LRxpmuFK0RlSmcZsDqqVI0rQ/jXBig8RG5U9qKfVcmWgQYc974S3Uqhg8ee+c1y2XyYI+U3CZaGT
MFp8R3VZ0rlAr1MYlQY0XC2Ow0D73YnU8NSGFmy+eeIVQN7r9FkbtJQQzE66XLHw9ZEFvm+OtVWW
QOml8mqSig0hbjJWZmuVh3tbPvKt67J3k72FXT+y+IWxsfK/MA9St4HfMWu5/8+aIfuH0UDeV+gW
0eJ1yhKtOLTlGzSkU0BxjekEcoV91sIg/ubmlbNt0OFxIgah9kA1X6aq+8Q0RXotuNcX/GzEEvcE
pM7vsTVqs6RUx4HM3NdJi6td6tUxRbt7QaKKqXt8gMzuv6Oxk0DwGprsYHfObRU8FmXp7NGSlh84
svRDF8KqyqM+OqPu8dnogl+IydbZ6DIqvskIGVw/c9U6901W1bFn1oKJVoIrXDrDPVs+RCB0ApaH
ePbcTESNbgYf0lMRqCBdzJyj3kFLsPyFMQuRP8K4XD5cUq3k0axF62+FBRlwKaVjP2ePxGBu+RkB
fsidgj/g0rtpBw2uMncxDlk7i38XAUAo3TQu98IjaIb3KSmSx1SLX0MjPSyb2akx2yOCAfsiHFK+
RgPwTNDk085N3Ldle435DE7sItiiMsGCH6nuuoSreEnrBglsWBFUAMvcVzsQU4TLbdw4gHetpZsY
9+DZjLA6yyiFt2gr6yrv+bzjIbt1emesM7TA+4ZE002axNURcu0ldWX6SelprDIjwa6dNZmnY8we
8dgn7ZTvEhDZwK7sTWkb1dkQwj/1xFJ7GlF5bWwelkpKtYZpBUR7uJZaSeaAayka/ZKAmJmugsoe
iluOlgGhyKcLgCyAdTScUtVnej8M43aZW9UVbL6BM+fMrCZbbsiyzHZqWUw7E4ToyrQ0lt8arnYk
yjeu6fCU9/bPMC2JwzW18ljQVno30qOmDEBMIxKSAx2/XzKhUver6inlNF+T7ZsfYjPtTtGMEZP8
5pcax7pu9MJG24KvBWQ6CWQjdlkf+tgxgGgV9fFAglxdvecWZKRQsJYnFvmuEg7+LN4Yk8baklE2
IZTjJiuN0HqrJ/UfEyYCGD4AbxVXF6uWmJv4vd02XjghW7VV+1OzKuOtV0qQJ5MzXWzH8UIFj9d6
MrFU+orztpRZQZ7BfQPxTcWqEQ41VxzLHaiEiwf8p6/2pSySZ8UHBIkq4FFHtocbkfVbo1x1kajh
oppFUfTqt3TwBh1cMOVqBlULcnG9xXLvbibFjzwndoiLhVKzdZCoPqddMhAKyVE8HxXzn5qArMNO
34uVC572q+mUjToqNX2BLkIN4dOVM6oSAVaWbTuEnkOc6Egn1OlghSPAbNqGI8FhKMTwbbdjq/4U
IXszjHTnJNWO9Vgnj4uQoNe67iQqjdYATbTl9b7W/xwx8am2nQL3gw/vwUnSX3VfZT9EU78qiPiO
Rq2wklNhlFtDdG9BYvq/zJFoH5oJm0HG4uQKFVdNjXzrPmTXc9s9tEhHnjOoH6uOJJJd2SXbmGUE
tAjgh7WknAhpTprTQ2xgUi00cSWUIHnF/AyPYVLUNViPCTaQnhxRSVi73iEG795litWy3eURhI0y
aMIPRZjvYBq0X3o54g5jnR575BI5hK9dA/Rl44jUunFSGkdqRR1hjmneOjYcG0S1wBsMZDeq1k6P
gd9+LMKAZFYHCJRPBdEckpzRfJqKazf3WoTQEcnLYKukJTncGU2/oVayTxI5VMk8rFA1eWhmzWFU
sDDFUv0ICknfLw+HC+uJBs88hxaoRjMsnyuo0HEBIjvXHnO8bGRk2+hY9ZaJEYZnMqSoVhrf19dV
oKD+qAvpmdZo7pa3F3cX/t6we+/SQ2XnMGWDEfoVkquTAlyUZCjzKbFx7Q+MVp9QX7IMzViOUo1S
IGDmpkkH+8UM8vjFZBCgwMUGVEa1GAVG9piO7W2ZEEsCiWHltzerPmQsUAyc+++lNBsaIRb7THO4
+Hxi30QbQQ3lj+jDpn3A/BtSRivEhi3Vbp36qmcWtBTj+e3VbJGt1Y4ZGg1HH3BzqJwEAvcjpWvO
5NB0vpk6aUKJDYF0kQSPjoxI5dn1HRSvXIkqStlhPKEFzdcSKAwivGibsIH2zJ5MQta09kONGgKJ
CqqpvFC+8abga82d/uJmRr4puoFM7Xm/CeWGe1kFUbPSzQ0o95AsgbLcET9AAdojnbvfwZBxYl3P
qvxaiL6gNRyhVUlhMQZIfEGC16fKh7a3VCVZnz9WrZFfjaD6pttB+WbWEArROT8DWoK9JcLkTVfj
326oNr+K/pfeWJAonCjYF/MiJLCKK4wSrpbFiM+uEK/YHaCtzI3dk6q56GgS/8G3Q364zkkyb5kr
t81xas5zhaTzEGsUpCzjcW96bLrKhCwZtmS2rUICNJrIUk6q48OwjAcW2jrNZil5xj5Es7zCAYoY
QOR8jNnd79Esat5AhAe9ley1b2PedkN/tsmSXVmzhrJ39N9STnQvRTIdRmooisehITfGiokjDbhi
NId0aZIK2ckIguGJ64Nb6JlxGB2DhDfEiIYHynf/0M5jEFeBvtUUSUNQEjnZBxVWjGd2rn7oodR5
ACXxV0lWcSeX4QXbD41NCUirapR4xyAWy2OhlqestknSSrG3kAThP4kiOHUZInRrwnLDinPLnUZs
xilXtiVw8GBeZjvA9SlAX/jxs5mg6vQMQ+bkHEVOUzst0sSzaenqxNZdhGzGK1cpJFSygyxJdAsr
sjxUSWZCB2/jzdLoMXPf2GvrunSHg6pbvWfkMn6n3AVLRh1YA3N9CGvXQ9xTnaY4uUKLyq+6UB9R
CsZPiVX+7Dq6L4JQFqLTAJYhmNLfZMNdmntMezQoNlb3uuy+uwrQ2idbFSjfh6l2c0Og7h9yFYK1
Kls03062BxnETcgdqVbvCyv6Cy8sRuUhEjNFzZHDrWzyn3kKingWtqbVyOg6bJGdKhhqUTyWb+0g
cJP4TPArIh0ZsjKJXto6QnMyz6pEDtsp3i1i1Nqw7Mv9SsKE/ANm/3c4TPnZDSF4tZ3e7AveXWKB
m3LXqKjEytHOt8v4woi1F4nW6dwhVsaoXyT/o3vKqO7vJiESThvdvjk75lgj/xK4JTZBLoTDTbS8
549dZ/AZQhibb/f3olQKOBxDVj9l9qCeq2J6CdNkfFfEfJODJbRaxlmBEYJZ53yOBDt7tCjqKfD7
p6YMVQ/PNkj62ZwRVMgBMM/tQTDiOJi3aYmVrUtMXUCv2eNkTrJl6yT3ZjoFqAksxAoFIAHNlvU3
rbyWfnJYdtUhTFN3asKvXsRfzMmJWVW6Hy71WpFlxwaKEGgckqWmeZ2SSYsPujS4hItx5+rmS++a
74NdneS8JyPHCw56qh18A6237eB9XX5bvcb5s6xqAL7rXZ9TvRh67R6reOpuQ0qoZwPYa0uXqBi7
7yTIvkRT0b0U0ewRLCJ/pdfVZpn7DcxEL0abPtdF/NG4xsBMkZlSnKtYh1upHxoqHEhEmbuBUdwS
A2oCS7cTm6mg+qct2fe/AArse7XVvjoRIhboMPhqRjORPlEcS9eMn9sqPLZOGDxYU5o823yOQPL6
OT+IYUiDb+aV6pdYY33CGgElfh2SZOjk/WfgisGjDqPu0LZd7IpdVMTTicideiNA8dRoIZhZubRE
uOV+ybYAZQhp1cttq8CnQPbUDjoVtlCV6DCzNVIqAwFWLLf6g3RJ8I4z8YE/edwHgfklY6hGjMLH
+0OfulifgzLdpsK8GdiBbm0piptRrQnqFrfEbqZt6szdJIrAVRW3w2GpbUn7O0YKkumcZffQGqVy
QfogPUdVq2eu+dWYWAQqTwXqyNigxjbmVeGxzch/MEZihp2OQrRj/rlflEZkkhwV3S+IM+B1YzLG
PUV2S/Zowie1PB9+pOmUXaNcZg8+lEd24dEnLWP5SJ1SbUaydlhsCUOelUtNRU0Wux3BRYtrqVDb
P8+LEkd74wKmDsgRfuxNitllUXT9UwsJhT0zFcfoe3YZ/iK+Cxys1I1/zOmwwAYAAk6UaNkxsyaT
1m04bZSe7oVrVtrRKFMNkvqYXNT2u6WY5HKQ8ThrzdbLJRHUyKplSNRtUkfl42SRM4DZZFm2m5q+
g6qTJ5HNTbEQyOZWqPXAZK1WvDit6IAtxc1Ibs3SE1keRpOAMWIVKzZMNFin2VjAJd9I1v0+JeOk
I8dSWGxBo5YOIcKwW45gfTPadXdTqya9tH39NfhFcFt6qX5lI+vInU5D50miXMm4pVYDMozixHgQ
iZme/jSHXfsaqV1zQZJ2dezxqowEllS5DvjdhcQetdEWQWWCfM/BHDX7CcbWJTY9rU7+PMwf8iTc
3lc+m9jrqyQzbdvWJrCAeZofkakEyoQxuMS6slrEdJHGwKnwoyOojjn/TOpbuzH9Fens0YMDedHa
BtWwv9+bpAhmV0vUen0TEstpOOLkgGE5UUAW+4TOxSrXBvOqhgHqAB+ZhmMHn9CbgG6qU3B3OgBW
NTw+ALYlLZjfNRON9qQ4BIgRhfieZFbxxpigP9jgxjcQHHHJokCiiBSQ4trEeVCzSPX8yASNMZGT
sbT07GioyJXvIEGAe1I2ow8rJ+YiuZhqfQi7xvFod0Ub5GCYERQA4pgm2fIGwmY9rI1TTsYFcgqi
lKcx5p6B2Xc8gcwCogjtxktpUe3HZvK92ICt1qigilx6VmECKjGi473164khWFfWG51kH8rq6b1T
nO1ERX0bM/Kzs3n9CpVA35VGVhwTS3aXKjUabivpodFyblepb5gbqsBkW+Wl+SpQIBSRtRKtzo1f
K7Kbkv12mo5NUNYTfYIO8W1GgHKJ588qytfdvXYl/8Q4dRrVS1wFBPeQIuwto3+MIlgN57ldr9Ia
E6VeHrqsItvb6eDpLALGuoq+MUwwXkxugrJHAOYWATXWTLkTQdkcpAhB0DDa/UQ4W1S69r1G40g+
1kOIlBjRNhcGBYl+AegQzbdPM+++KsGJasPSeSxclZLB8YdNK5m2u0LDlNwOO9cp2AvrOAkkW/Mf
wGk22Wim684wmGy0DYlwPpBE1izncTn1Q0SD4HCccOMPNBKUiH0hrqHy4tjVj6KvzVuvWulzTh8h
s10mWln23DJ2ugyGjkLAidgNx2OEahZ0//K0pRmKd+nKCHhl6wUbKenMgKOmajYmwcqbDIUXNX7O
6jgvikppQ3qdMWHLmjuFJakKZmPuIBl/ZWrYPNbget6Ch3TRFBlGs20yn5lD1yGujti1bCuj+w2l
M9n5SFFQNs2fDaMPPN9Z91sPQnRfrB6HyO7RAkbyHdWJ9dNMwp3oDkUhSMhOjLcCZNuJwWG2rrLu
C9aRP+tfxGmqQ4SXxTQeQ/GrUCd7pSYoDyBebxZxsJrlV0vj79KHyt7WugHsQxaYxJcuX8CefSNj
96obnEkBUOPdvS28tLpatfuypdldgRlv88IyX8D5/9lnKeMUP6J9ZEfjP5mSy31E+74LnQE9RjyK
F6OCt+KrzbBFNI3fF4fmyTDG34seIsjLl6lD2qPLYGP1JQZ/tKcbbhTGBtZI8WAOYlPn8c+A6fgr
GgWwwWH4cZ849XjAN4MpP0TEBKi3df3+wC6R1OTIk4minZwIz3pZaPbzcoRu/EE2yngKYBsyd4mA
d9lg3yCelWcZN+Nx6gieWXpiFcXKoYqf4L15CCzRZ6B55B4QOB1BWyDisxapbduXx2Wjmk7xhr6A
dQPi7xnWmCPDc4z90gOLikKutaVMjfnvQ6E6J7cb63NvVSY7DCKqfKXw14HKXiIMjPF/OBn+RmIg
07NVfOk6ljrQO/+NxLDAJdtKJh77yrd3IVGs42oce7BPPTGptS8/mOgyOccQjPoOvKoxPx1Nzdrk
iTPtkRoo69g2jW2bpF9+4swUUQ1Jup5/VUE5/o8SX/tLd+JC2ca27NCO1VQVsPtfssvQt2JdJ+z+
pS8TzVvk1YFb9agdBm0V2RmE9iE3d2bYM9ehHMad0z0znfm3Z77SYkfQ9FcryfVHWJ/OeRpTY9pw
5VsU7FTMA28WbryTOQv2FtU8JC+5Fs2Ee+p/SBs06y8pKX8T426LfogLBcW1zb92LaR2AKPPWG1n
3VydM9eerKgnRLT7c7S8JubXZFxqNzDTfVGZZ5rcxyQd9cYrDPLoZVZdRAQuYRUVfzZAZT7GZ59h
+FXMHQ9ofQ2WL7dmY12XiVcOLsmdQEV3mpXv65wb+51vIQY6yvfvMdIuk8xS5r+8UKYftebaBxof
J33WrdV4IC55vFsUMm5K9Sxj7mGqj3+tNUmCUSbyk6p5XqsptIeWpx3Csw2XWLeWrj54GRqqtQlv
+ZX8qNDTOsouZssXRCwWWQ4lYm/45myVZEWuaBLZr6XSoP2vaCgO43tgDebeN/PCy0b6Pcgf3A1t
GkKixnjwFml9UBj2tqK/ACMzfQnNmLuTUOBs5WVAmsRcqY4wNMihgLMYd8U+rNTi93xQQDT7HXIQ
z6/MB8sr85eC/qL23fQLd8OW+6ckDs8xZ/h6/RLTxKdJ7SfbtM+an0Od0HeIMCoh31VeahGPRJMZ
u3Y+wBRRPoUj8L62s5+raDhwT4hO6qwHv//y/3yqyuRCbk36kkb6xDthpkdHk9O7WmzNvqw+AmGW
W/COHfF8UaRCuXU6Gv1uvs5a0d1yNW6RZSBVm5+xL6BQ9Ut0921Lwa2UniXL6UEGhbMKZo2oM8No
k8zPrv/6gmKEYKMioQElTbRcJ5OlvbYSUL/PTuWhrGJ11Y12+WEohOiyydE3uR9DXq4tJu2uph5z
I0LgOx9F82vBRIrlWL/4SlrsSnWw34YZGR0k0VcXZcbaaaGUDrNSlabryPy2Dne5FoYPUc170KvB
eAljzT0qxOF4LrvYz9EpV3Fbjx8xP2ALV4XIHFuLH4eG2raOKDLfjQoSn2ZlQD6dHOpiZcZe2QXi
Y2rcV5vZ4bMwUL8jvNFXsAXEBzmYn74FzhxHBosx6D5nZxa3eaeulvZbJTVtP6h2tl1kFAX9nUCE
6fvyekQywyZDWEPGgvGgB/YqSUziAnSfCdEc3X4wZPasdLFJwC5q3ZCbDSkB8+i6H8qfZWs2+7HX
0VA0ubIKeQ2aPeEleNuGh0DW+nMVjk/GfAI43C23y2cQNUCYzdBRSEYEasEASGKqLYM3ZjbeNFjd
S5NH3YtsXS+WoX28X98m8b8wd4rP1oyiL1OJYNKGECvcUiJiYda3IaU7/NL1FztNxfcszF1PCUr3
AJKXvXbClU/i3gRR57Y8INwBCt+5+Wl5ylDR3Lp9YG1aALI3uynlg2GGT8sX4f8mtP7H6MQtgDSA
+YiZrniGcT1exKQ9dDV2tHVhaR3ou7LdRgVtbLaL6iExALIhIHgb2LqQYhvZT8tLk0OuVSmuqGbQ
Zc1YPro0x+VLVtMFHi2FxGu58s9MJk5TOqBew+xpX1MNiH+VYdybn5nDZF+LCt5ZotFYCTvt3E1K
/C2fRm+IkuY74eXtho6nhnNPxOc6lNKDbBcDt7DPZWXKn3acf2QEMb9OzPjocBNCKxdjr0GzyBp0
ZdfXgfXSj8I6kv7BqM8YzK2hkZ2tmJnlAUPSjmXTi8ewHL0g7y/tjN8Je9u+FDIgc2V5XunMmHX0
vpy2Dgs8OW7tllhI+Afkwe6MQoBxmJ8qyhASphXeIrY39Vrr5CaCqfYUIqa55bOUhe66eWBs/sOR
cXfuSMCm+VNXlO5TeBg0RaXF7duPmj2GG0AExrshYUZpVf07l/q6K/v8B/MFQMvoyWDj0bIweukc
WlkwCRPSf5dq6QHt1r6MQlKQ2iYuOWJmz5IAlw01m6CIvUR5139OXURrJog+2Yg4Honr9qsyp7ZN
EzEbptNzVPq7mMipj7i6Mb/r3zOzbA8JUzA2VnxXONqPzSYadXld+nS2alx8oP3XpQhLWuvyn1+L
Q1TDkbCM9T+//V/fMH+7q0Z//2NCY89j6ObFoztmqO2YhsJpT5+y2Hl1J3O4/uvBN5Lxyho3R0Mp
BnJK51u1iK+buAeeOd+PNFwv59Ewr8FytzKxo6wS1EHbfyOBqeBXtrFmNuuE/N/jBFHKK8yp/Xbv
fmJQMr4NLDNbZikmTqsaG9bk2OtIL4MdlED7GccKqOvaan8EGSlJfgDhLMuU5lCN8XHZzwDOJVE+
w+V+7/ksz7mG2YgNkj7xgu7x0/wdSxNCrlm3hsaWaQ6dEvYnSfYEcnWzGAzupfJySA7Jt8omLAbs
4XOGrAW5jIpjLWwvIeaK0EIMtqMPmXpmaAxry43Z7iIy3o6qeLfUodlDGLeaXZfkoAkFSsFFc2hb
VXvUevF0Fx8qIWR+hrhUEptiwG3PlHV9P+CVefPrWP18sxTuLadZX6zz+NyxTjwvbJ1eRornqloE
brP85ZZutqO9FEE5V5zDqJbkuYxuCs55Phzj6iUQkbJjq8Wz+SVpq59xqhanzrC9FObHVXPV7CYV
WImmScwuevfZa1Zd0CO0qzCNgqcu1Aov6Zrgqc/6P0eqYxeeWjtrt/IPE914kCdW+GLNouQaWG0/
ds/LE5YF04vEQKZtAg07MKfuuWidAdjxP46KVgIeMJkdLUf3rybKN940DJezdiR2541nXokz3Or7
S8vreabZl0GhD1cT2aw6fXnt+yw8Kao1MsX36w9TNp4+yuzH8h0YBYE/x+8iRODXti5xzdKJSTvv
aCHyI9T0mlAXEivMk+UnBHXwHcKKjQOSNvfS8F4eQO3rGxse3HyhHFU0Fz/pdv329ai9AZqqydNI
CdWJ3eHJUEpjFQb1uFU1LPhqnD7N254Xlw/7hCev3EQD+uisMo2VIpCrxkx4t4uqp0sntnCNjkp1
1u5FAewas86Vd+6422j2iRS5a5HE1KpXJIZnytLZAZ2wv2+U+oh1l8tGMZDY0dwwkJx3gvoAtU80
YVmo9W/oHurfhZsSwjbVbz4Bi5tgsIyHpBxxxIAi3Atcf54zZsEmh1vH9nzo3nxd/OjHyP5lpi/3
7ggpJI+2qo1nraItRLPD2WU+Kk1LRjoyTkaOWoMjbcxz9pOTrD2ia6g27IZKVZyZ1yUfUx7JDXk9
VHuqUR0x54Y7rY7lC5iIHhPB3InBqrI1MpIDadv2m2SA3rueDEwqThQ+RY7uPFhjvKdOAaBSt/s7
S41geuKYE1OyDkHDge5L3GIciew0qeI6Waxqhyb1SWu04ufGTJJNVWbmOVR0dIRJYa3C0TI/3YfJ
Lb8wdacPeeY7X3cTN+cQ7zBg/2pdOtilnImkBssoOCtNld0bxYG60bvgd5/Gr2DPsR8Ysy3YztPg
OL+2PAu1vn7sW0IqC/tBU0NqfU5lUg0ZtXlxSMyJo/P/1EOpkdszGShnVbqcptVhQRsTxmxNmB3p
2cZPfa1up7EgN2d+aJICj530n6JE0PDXiTEAYlSfI1CJazMu0kMxI80LRCG7+z8o/WbX8hZvgvlf
lPgYT9SlnDDzU4WSk9k+2Hil+5molluuBS2xdV2l456JcfcyAbk8cRtHsBBU2mMs+mNlOgo/sECe
l3bjdxkqXyOOo2cXYMhZloStLK8btXN/XbhEq6DC1vHpK5VnaWn8rWijX6Mo/F9a/K1Bf/kT7SdO
VpbhlxovylajHjm5Opcymut4bXfVscaT/k7kTYZoqTIeprzpXhub9ilr57sZC/+omwjklqeqPSCY
7bzQh63FPCbnLXTKx1CwYwrKvOLv4IiYs+KEqpEY66byekspb3lOTEJbPEvGpJ92ZB3TYVID7jg0
stu8+oX0+nlW5FSVKt5sG7dIE6vyKatpTeBAjwAl4VLt1c7apYnG+6UwYkCBPdbZS1CSSBs6Qr5M
uZ7i44rqlyIb/xwN82vx/NXl+wJTb3aM0BkpSu6jfjGZB67z9sqAgOab5ec/w62tlPJnbMP+sSfE
d8HQiIPEnrkb2LDfxtD6bULtXKNaDU7DCMI8C4cEa6tVv4VM+4qxdFmCaDxzpz1NE44CwxmSZxSg
rKCa/kZLoV4xAoVhj8Fp35upfDb+j7DzWm5cybbtFyEC3rwS9F6UVFLpBVFuw/uE/fo7kKy4fc6+
Ebdf2ARVVVsNAshca805JhfIKk2y4mcy6CvTPdP9Hb4HsM52UT3hNlvmv2N+KRzlR+OCR4K+XJGA
U7B52CKQyHelxWK3AH530mVdDG5MUU17/akajfXpBzWovRKLughfLDi5tr5Ajgx82S1M9AG4M62Y
rTxMVQAwFL4aadQudB9VfNezwDlJuk9RZXwT5JlEkYMaPk7zX3nX7so6Tm/A0mhbR0Phl7PW+ZAt
q7eOPTMBPY7YD3VofTZ5sB1Hx3xrSSO85OGMrHv5HCpMt9YzkRzlYZ29EUjQbGJXI3RWr8YbZeN3
0xhY8uw4P1YFNaY8HJiTbEsDUVhLXsQaiYyyke3LgXQhQOXuuJWyynBZr+Ba8xRZftBGc7RRHbFm
7XQueMCdi7m8yHeZEXD/jmW9ojZUj2zlLlVCR5zRU3mq5bQ2fbflhktrhy8PDRrmkDR4n4fyV+q1
4g88cd8A5f8ziMvKt9s0eqFVjTIaeNJeWGyH3c6qyps6dHQ9rKC7WL5UUc6WPVxqdYk+9FwvPLdV
4huUMOtGC7RtZ+mMV5eXpB3BBpCdII80CHXXhr0R7ImYivIb+rN4N6LtOATq6D3ErBDwsiyGy5/o
sQKsYgh/R2sW+nvU/yBerHyrs9TAvk88VCIF5bVJekOo1CfZSJPU0lQIbz/a6h/5kcFeINc4QYoZ
gzZdTmvn4IJQpcQET5GO/sg0PtrszcrVjpU0pFagnbFqwJSsC9nLKrWkPvVjSPSxo85YKJWc/ZYo
bpX6ZTvkLmu2Xh4a1Buf1ZxuXAS+hzwtybh2RoImetbOqR5OU1TXvjwsAlQC7azZSFE6YDmLyr7H
/8pQJqQuQX0vhfdETdmHsRi/yi4iWgK1ES7twDqV5rx15LS1d0cEtvw+R6Ru56FAV/7SLaGCiYl2
t5oIY1Mr26K2tyDYVHCFCJvZynlj187NhQ7Rt6hD6aPYKrIEx5leu9h5NoeiGAmDQQiNbBVVWbrD
Z5oQzlUbH3QGH/FY5S96kGuvTdvtKtxe63lAU9oWAdmxLTlvWvFPnQXhr1yCjq0AIuPsmK8CBu4+
rxpaNwtxLE+yadfFJXGLbITne84jd+PkiPpkkwHq54Ih7oazPBxJOy9tA6mdGx+rmOzHZtHpaOak
bjUtose3CHJNN44vXjj/qHJ1mcuT2NNnroI63hrPCA1iCLdetGPgg/pajZieMyo8TBaTi44Jio/g
MHkAIut2ilGnx9IZ6mtrGYlPF/FkIZ6+Zhi3j/T+MHiaffzOaPDUKsYNsXV2kVMt5ngoru1tnDQk
N3sjWaKWoDGMS3irEWLOJIvuCaVnuRNGpPmeXXRfo8u8fhwweJLUGthEkatW54AwYRB8Lgk0UWso
QFEzi09sXQy88rM2A6nakd3TUs7TRtIU74c32fRM5BVSd4QVKDVkeeyrP4kPsX8rebQjKFZ/Dxlk
2ktZZU2JdiWLcz1KiZOSMBcKk+5LPk3lA1ZBU05q7DTtc2NoH1Vr7gXg4q2HQW9rTPX8Ebj2sWDj
5z/9umPRsF0N9eJ717w2y5YhDw1j2zUONWNcr0mbUY9WENb5Omowo/ZB9AsoNfotN0OtgdDHO9nq
JkdlfsZwtCxMbp45uxKe7UYeZo5CK8ErxXbuMnWbImmQskf5UtVihqDWJBuzsvrd8z52XafY6aQX
IsKG7Cj/j8n/izg8b5FdqttRi+ZVZHblR5VZdyNs0heeFtH7lLvPj7EiojZHODk5erqSz1kvy5LL
7JJ3VpMkcVdy5rpWMVFxJuHeIuQanagdtZvsWKrUKykCTaQCZn4P0vq3hWf9I2r5N50GYWrJiMTo
veY8Kr+eRzGGK/nDHgjbfxsPLNCB/+F8pj5Z4DM2zHJHt3Sstvz8f1hCRRwiQqHX8SDlhx932MSd
eKOA5SPp3gM7oAPiHMYxfjzlPcbo6GtRZPYpzXVjbzJwYKiVNbtCLddK01Z71nXrG7XGXvZLk0bB
rqvreCfstD12BYFAy8S3xfePmTHfOaPGrD6ImHouHkihEhmU9DOOoOVw6nnkDmZVb6TlQdSpvTUG
POqwFMaLMuiYnRfctRRWibA1H6TaoFmq1R+qFm91ZlPXrCMnq2sJXAma2f14qt+M5AGqQDlJaYyi
xN0JY/M+ilU6GdqLAaWytGrtCB9OPXpKpB2xYn3VUb+TXziS+B9Flu8MqN333EZPM+LE8JtUWOvA
IexLjo8dMn0vhAYjP7FbtF849cmOa1ZwDuZdhhPk2JrGkeFd8j3GSIBWOpouVoh0BWzcJhktJjLL
ilI3brtqCH2ouZv2ibb4zYBklxsr20fDjUE9sZ7EAV7bqL5UGjRIcAzx1ssJlDRLAxb4YuZE0PVL
lBNAnxK7VDsRLmrr+AYTZv6hTp5wKD7yJiQyxCYLyF46hKj/KGu616lRtKMjMEGPZfU+Ydh9qVXd
9J1ugVR52tFrGED2KTKusCT+elLJrsLfGa7+y+W6+PD/19XK+EdT2Wlamr1Axv6F0KCZaFgD7MRH
01nhYaQDRMy2ZQAOdrpHhaPxlUavb0Sq/q4PAz0T4rRLDX6V7H+p3biRPlrRO+l1tJS7PGJFqP4L
21b7l1TQg9wGshV+BrQPdjX/hodRB6ChSLjInj0go4h4LjPRfJVynedqiNYbReayNdWsYq31mfrx
X07Xv0d//BaWZqG4BfzLWfP+NfojGQXvipskj16urWFUf3aznf/yzNKXCEbtA9yYgV9YKbVgLV1X
qpk8/v+/hg7n8l/fm2nCfoHrg2CFltb/Mwc2vcnwZtsuXzw3jR/e2L8/5UhurAQHRHxUvm4bfEZB
VZjrOeTpgiDggMpa/ULaQTebWYg8c2nBeFGtpuqq6mQK5Iz0P4mCSzZGktBAi8Y1rvXqQxuKj6zi
UazacC66Sj9B+kpQgJdUhGpyNSw7e53jedpxg7eHasi7O9xUbqPYYZyipdM28sLmiMjQ8+upg7Kh
QiiJdc3YzHmnbo1oCmnQLW1rxoCpN8Sg00KAVhBdVj0uz1WFPvkg381ouw+93TzmaUjODCBL6Jpx
TO4628uot3+HVaTfwyr4miMiWgzXGbY5Rqb1PHcTYTsq/TndfsTpqJEb1P4hCbD+TnpTQHE9r0K1
CM9CQvYrglW1OngzHLBlqzn6WeQkotGi7mi+aoE/jmWCtyxjFD3N55hBxh0B9ngYpSqnp9VLIIr1
A0SE+U/9Lbe16v7UtfJ7M3yJAzDis5npV0eNzjniAaGE4a8EhsWKnSLUUeTK359ukKyZlTUVMr0W
gFOYQMr7ctSE+zmF/d3QV8rWGgm/oPIX5q0IzZvi/aSH3z6f4CHezMjI8WDRmsM8uzzzUr5k/ykT
Q4hJCa+HhCUobn6zoHb7nasRIGgo7aNgIoUYilFQ3NRQnwI1OLoiJsqaeVN/rBf5J1bXGnIyTc8G
pdG5VOt4FVb65Jcwrd5KfXzzaiPdFkL9beCNNSDlg4higfsuooxQ3NJcivI0CtbPBSWhvtoha6t3
crxJCzTjQlRhZzhu3O3GSDTPn+i+ayrWa5I1L/InncfqOYvaeHGwBthpn55F061ptMZHD+jOOcM6
QFWk/LQ+pZ7XTdQfQsl+q2o3HGTDu0rmbjfBo5iCFi3mHA9gQe3VYJFz00Zx/3B7wiHkO/kZA1KX
nTeBbVJ1XY7xTgStcvMG9Ew7+TUSDevm/CbLDNzwbG1L2g7XfyW2Afy5r0SrVsJB0+q4yYANPjLW
I5GNT7OEl39gf4JmrhiEfZV05OaWViwdtlfs4Ws7swKiIcezwlX7kFM4s4t1rLRNviUc5Pz32dBW
txH83tplvdwny/avNsPr8+y76bhRXFSHcdo0x3jhHeV6P2wIFyfltpvFBoyrQ2ZgGe3tYAZS3erd
UY1t/st64ax1Nb5mQyWOyWLLTiwsCM/9Tah6xYr9/6L6o0W/N93hWnbzWxBBBItROWdxmxxC4byN
BBqs0lrj7lz0OfKLAJiMMUtLgpVAvYOafH6PY410FCJ9XS25zjo0u0W8HYYDabcaGFqL8fDZqZOD
7YzNkTisTwMEAvvwvLbx/ice+CZ1vLvE0N4mZesUEbCZOSnJAv5Rz2P302XgSu46JipyQNlL2WR3
Wr5Wo7mL+QUuk4WAJZppyHggUv3n/eko6XSog8J5wbtjbY2UHG15qDCNfLEwT+AnwtOPpuA2Fa5y
YWvyP18CIsx9taynTf7PMA824fMwfOWLxDS7bm2sVc/CCJdkuInHjTQ5xYvTKXYIFux70hrlOQvc
XDszKWJLNI4f8iNFDRDzOlyfDnPPS9Bmf1+qka/syTN2Lew6/1v+wS4FfWln5NtMuuudqPwQqJsR
YiX/ZNBdr/95yWs3XjNSselbuLvnGMxg2nAxVe/vYaCTzJVbRD+ppWP7ynLdt5l6n8cyODhLNMsY
IvUYI4+qQRnbl0ohEbZRdeVdUXrsgkUXnfWMzC8m/YRld8l9VvWOfwNTkFl15muRjP3GpJeyqC2R
5Vk1vOHF7p9kGsxP1SP73TFOKXapm5IZ5gt5BLsmjtJLaOlvDQYk9lmVr6pALeWqQP614Ssdfyd2
6PHHHaWyKTr9YIt1bwzRlXqWwTeYOMoqx2/RVxxz02nfxyhAQZD7QifZoyiwfT/FbrhaXgaXFn2y
IKfnBFNLwtxLl5qyOhDlnQG6ss8cHr2NPYR3JYl99rIazq/B2LYjWah9p1wGVaSbNOrm9zSjkzuQ
NwA4qnv5D/950vSVQcbWaUg5C9PgtKs5W81BJr5NhnPTtE74GBMAkndKfdXDZvrUY7xO+rDNvMQx
94o6kP0nnbGO0xP/gJp9W4SC6ElTcM8QNOcT16atC/oXewVNLw3xSwXZdNsIrXtzMF2Rv2kC2Edq
YfbTXoCuvtnL0KGHXn0q50FhQrGQRSVBabkvN2rAuUcGZ6DYQAFoZO9t46THxGzFTdWQM+Y875/7
74BB5Jj8kAaRoQsnMp4ooTMe/LbFsLOf1eFAUZ5sA1b7ymvdF5Ol6d4N4rtmmd0tcvDcJDrKPfwS
0Z34Yd6ZbPSDQPzx0ozkINxJ6amfMbfK6ylJl66E9WK2tbWlMrdOsGWbU8rO05fbqcbUEhKLqZia
Xv+de0O1dYOKFMM6gkmzEOq6AX9kPCU7p0EfKp0YKn+dp7mKWTJITzV27ac4NSoaDwsAMx6tysgU
CYmSeN6IVAbxRrKL8UGTKkyZmTvdLbNq9ZzHBpqhJDg/R8/QkCPfUZR6HdWJgV4OGoKr1OF7YbcY
F2FsqF37SzGvo3SQhXppXnqikK7JYHzZczXuo3z84yLXOLQZocrV3F46dbjKb2dy+VKl01y3+drU
xgsQtIBXSVQzBxGioHFdJjiTOur7ntHUFjE1gloUh7mKG1Ges1797SLeAIMEU985BcP8KhMX2Iqj
rljcP3AU7+ictmHnRD9j1do4c50TUB78UxsUJDlkxR0KivJr+Ie87BdVTZWPKGVELnT1G1L+CmSy
gytqaWMBrXNg5GXbUgzKah7HP2Vva7eijHPm8tnlOdmHuYNZJPCwE2FgceZ+LyGxVoyQOxlovkzV
JZ/F7z7LcxZqknjaRYNDe0ptFpllORS7ZDZQRhDmdaFYKM6AEbJNplDkInTDCm2FxCbqxrzTkpAZ
g5JtvWS64RtyP6Gg5OuEc3+sEth+1oSwSXIlSqsj+hnjz0rAefalGyA0/imZ+l/nyZuZd84atkMM
/17VZWxJdHNrCIgKOvkL+KeA4WRuvOOszlvIIUQzznrwARoM/SD4YwKrLdLavc5ZTYlXnavsatYe
GWRuIhhB1/cgqb6q0L7Jfi21x3QGnfb0Z3aklpPiK7xdG9Snaq6GA0lA2rn3NgbMn50Y519zlp/G
tnGPWeAaV9KYyTKPg2qHm2c9pORSSOgATvXMl+2JvgWdk+cIvpfuRJ51nh9CqsVHh6FfrdzqjDvf
2IX2cHQHp7xMaYndFBnMa5ar38CzlBcYd39frElnrNYQujwtdk2zBUHaC0pW8a3PI8I48/xQSUwB
YBqyH/AqH/A6t1N0kbqTYiw/B8DvaVj3hye5OrCLNfOXZld3xjZadN65qexqmyFQEEX3oWzd8/P+
GEUK0qSucerG/VlBAn51Ak/bNMJECz2VPGv03s2Ogk495je72WgAELdzQbRnY+I+IfjToKtN7Fg/
hQnP7ISWXqREzsqt4ow2d/zNyRQDyyuUvALOg9LM2/8QwnKXsaEymOLv7toisizsWmONnjDbSYnh
4KnePiEowm9G/vtz5ZBC4lgjPcMOC8nSZOoTFi63LtdiSLvXLjHQXbVh+xPAn5ppdYkSsYj+jKHq
a/F7VzmkdgVN+XuovWTfdspXadndm6jidwcJzE9bt9n4lb8pXuyjVO7QWSJGRQs4xH0m5dhxyDyY
p+xSrgQ1segL18RF3cKamU97XR9RhJCNfdU8A9U+Jic/z4T1Y4LLgewr+lbNygC1o9S3zGNJ4XDe
mhzwTUf82x90WH3t/mmaoFi5TaPf5jk9DmPRHyJafGvEGNOnWIZVRr3gYer+pgVBA4Vx3hZEhT7k
k2w56tgdPCbqnqOIRuRwvaGd5EuJvZi/3QUbq1bsw4JnDLsuGVZemFyH2ApPALqwinlAI1wUUBCL
nfOsO8nHBMKJCVc/H4QgXs4R4lHpP7MpLt9a5dvzjIQ234COMONadSrcYwS9ul6p+xBYmQQodhqP
JHMIq3u/4BU9kw5rZ5Xxlqo+PJdNxI4oNNAOwDaB1bnoI1Sh6GcTyhbC5NZK36TGrB+MT1Ubi5Ow
NBA69cCi52IPlkgmMGa4roCYP6zhtVD68YUZmvaIOivaJ2nzrgvlS253LOwJK6fJ3Lse01ruzd92
PShnFH7mus0LMl0XpFrepgB2w9H35sAe1kYxs9crx9+6CTR4bHJ1B6+TeG6SSSfBuXuqOhYzttQR
2VEhtqiCMp8zILj9pl7HKtsFJ5P76uzocYHLdbTWCVkK57wIWWSAkRQzTry149j5QQlmYCrZSafV
85B4Ci/tYNdhfvfNEfRmb+fxGc6F5QOe4MpDbXfqanNpuxqYkTox75QsNq+ebsGphq6zY5D/6Unf
Wp7kDxkpwskAjWXwnNeJv0HysrKrRD80y5wxymO+9VK8aGY67AWMbz/MzQ/DYh6c9om4LRmKTFKN
1Qiu+95qVEHhxNZZaMo3zWv+RCEI9nAxG6kC+Xkzp6s+TCO/7iPlt7HgotKJLWDtuSvmn0BbvKus
Uv9aTlF2bekRd5cWEp6CpQGfehZdZbRZi8DTr/RUWzOvS2jcwDp/VhBqHvUni5OJvITGhfwHh1Gx
L12WdFt9zrwz9QEa4nEEr2cle6Q3Z6ez0m8BFJc9mX7qqhLN7yZRSxOr27g1Z4O1VB/HFTF0m2cZ
Wyvtrl8WW121yRWhML7W3vRngq67En13dEiV+Hpu19xAMw7IPnGGtSDJo/lWpmC5I9LPbyWiL6zx
fC1uRI72899OWqxeKn3MCnXAKykYAcPi2eNpliurlmLwm1JfCkAU8BqYqppReyiGIvrUMqAx1Zil
cGJQ5ivoot0p8KdqjN49pA43p1F+ORGSu5hVZWVYlpjXFYlNRzAo/9hGU94a1E9kOGk0gW82O+33
PIviveKoP7u879+AoKytNDNeiC3gyBm6Fab5v1yv5xJTGeWHys29kY4OrRlCP1LrEwHMsG5Z7g5M
FeIdgrPGN5VZP0xQ4/2s78x9hIZoHTtQfsxRd1mEO3gZC8QOd9hKjXvH14OWnS/L5crhDn2WMiWa
nTs7DGIBR5efYNWnepvYIK/oQAG7Gitl2yipswto+hztRelmxZ6ApaJXB9frmhNRedkq6jvkMvTW
r6JHskyyKFPTsPpoq97etnNeY4BPrZO8ao0URVLQAYKQ/7EuzWO6E1qJ5Gv6VhrDu9tXrBROSqmT
R2F+IPVzleSJX8S59Qk2Fq1wV35BCt/27fintwr77E1K/9a0Pf1BIx+RHdhio2bhEheOCaMfFyxp
U4Trthq3tTZYJxOfOR6LBb0ud4VmOCcvQZGX+6yfq12mz9bH/92uZjNY/8QZdbLIjeYoVwwThc+K
+OZ8H4uMThj5TY8sVMBYACqhD2gehsWxribuwRkJ51nTUsjXeH0ayMfLI7HvtXNML++5Coyot/Al
R+05MkOu8+VlrBE60BJA8h6X6kulBrdnowfh5h9iBLwfAUQZTh8ZSVXFPDB01kOGGCX0otSvHQt1
SRBgR3MJR2kNnRmLl/t/q6BhSL675GjQHmMwxToaJt5vM2UJLFWEU3VSrsNKhAi2jK08iQnyxZvN
vDdor3mgb7toFjdTTirjfNq16fQBqqu+FrqqPDJIwaFrDucCcM+6dmvAyHpvvJLxZGxqLWwuIyEj
vttjJud5EnBIA4pTHNKW6zahw9g6d0C9aUObb5Om7zC8+lEzaD+x8Nag/BL7rLtwrq3KqdZ48Mj2
CWZ9I686PLiTPyrBz5LktivIlkeVNvV321HRMtsaoPNBtCtaXVzrmTeCRUmDo52KaBezlVgR2Fpe
Mod0G/luLrINUul+15jFOQ2mvx93QxiNNECzFU4c7UimsIWOnpdGF/YxmL4zH7TxB1vW8yUbbXsP
OhoqR9s29bbzcC6scvSd5zAEQjw4jOAZeE+OBRbPWsJzaX0oPmyLAIALMbrdwJ9lUkxbsVLGSwXO
AzxLFatnqQ9RGvvLgbiGhmCZlMp5cWSim2zZQFXdfB6regS8MkyflS0UGiEkDctDrx83TN6i92Ul
2hAQHoiDKL3vGHXTlHAGYXS8mEOyCt0oOcvPnGQiqjbKX/MKXEpK470hiOKckQR0M3vaIWCS818B
7SoFyNGXZoObXzyuQDLUnVQCULO6bF1dddebvf7OOuGuEdLdVcObfImLkRWK5gps9qVyjyz2A0/p
Dt/kneFK/mYNFNVTC+nneUgz5Qa54CRwpB3NDPIl85KIhr9oUZUIp36Z43eRJvNjXO7O1u4HX+si
xvfO0OyF0gpInuKAC1V752H+UaT2P8wwGAam8a+4Bga5vAkZ6sbVccrGrSeWjeDcl+MeNs+HK+ez
CZEzdnzPlro3mX5o0TSe/6qDXqORBEG8MhGXmfAuXsFjzEjzkGXCab5n6k22QuXHuDugnsfDt9hy
SP4oECOCRGR+mXTx9FlM+KMVsHV7gRZkqwNK3GYTNMWFFVxucWP3DCoHkhmV5IUFY37J6/ZtKDMX
JERs7pQ2TPaN2WNPW2qOuefsGkJ1TiBqcDQEQ+cjH8bv0ROES5yGSbafPrkLehiMBwEKu3yKk3W5
eFDV1k1fBApvlvqins747dUzxQRPuIUPl2qU78+nYAy021eyqLFoGikhxPMh4E40gv0EOJtOZ/lK
Yy95IS5ZQ28JTYc24bD2zOkIRLw812lTXQuvWo/4Fe7yRV8sp2UsblFhOCf5kd07r6Sv1FsTLaKz
bh6WCiqiTcaf5RRWb2L+GkrJXO/MXaEU9XZKO7gpBslWEmUVGe3+Kb0RhXeXgohE9aJTrAf/GNaE
J3rK1ZspJhTbbvxeWg2so+Vda6oEBoLOu5o9OOQ1bVA/VFgg1TJ3viuIAqDNmfZ3aGYvVJH+lGbh
ymREd5JycsF9vrcooH3amNNnGxnDqhqS5JqHA92eBDleZPDVZ2p6yDGRUrg6jK1TGmJEmmxLXZiA
F+aBHdmob5DqWwctbci0NY0Tc0SC1NjGbWA+N+SiZd7bZBdiBa7b/GUkuu8NWvP5lITMOiKcvGh+
yFmHaAaxtZO83XmagwR7SO2zRdfOrWAs4WOP321j9qVgLJr4ysyuP+eOAkh2KWt6IKUr9F0jFTYF
DsikZK20w7DFfK/vIyBQa/kAkIdBmGdrKSfoSNDbQ5djRKzX2yd7sLKVYd0Te8ZzvjlbeDhfkV8H
Kzq8zaMVWbVD4lkfp9gN9zTwMC4nCt9/WJhihZKv3qmOhmpKDn4jFQkUPlBcj5UNAMQsS1/Xa3VX
6UAVsolBz1gM1ZFdMjtnnSQVAyX0Jg6A/DsRKq3I1Kxzi+gbgZ+nrFzukItSd/VKynrcpjjbiue9
ObVhHHsrIMPbgSAkvDugu3JfaLMGvtXpXsyioHNj7TGXYQ6d2xKy/OD1NFOW4wicITK5qyHxQMas
JzuPreNKhXl2ynp3m7uhdwMH4N2MjpIqgeDny8/kS0f//kTdeAedslItY3qV5zrtfUN/yWKEA4Rm
ZqvnuzLM+UXU7w2A56c6MU1jOnWC0Iz/6BcReterkYH3YdGBhIQ4ivUQ292GeWXtG8tXDj8KBrpO
gnvYh1DUY9f1xTKDVsOy2ngVz7U0cVET1Xq5EnXzqc9EgjGcNO9RoRl3a8ycVUmK166nbgrYp6V4
1gOG3n2cInKsFRhSEemfjWeHK//5P8sHfdinX4y2yXkLAf+zz34PROP4KKEYRE4EHJtW+JqCTOOb
w9rGaDJ/BiZGdojxjS1wpwh4Z9OIX0JNwlsVBsQi9kp1zFrrSItmePVS4gxynQRZ2XHPEa9uRORk
+x4ZHczv9pFONXdImv0w2k6g7cmM4mhGmnGsEfrS694PSZC9hcIxrw0SWfLROu+QJFjF4hwmG5GO
6r5ZVC7Ln82M8e+fLRyMlvLzOnh3PDbpkieAUJZNSBxa93RgnNHqOk39Gri0/EFMm3yTL9EZ6Ry2
t6Zu2ltPgsq6A+S+VqKuuU7F956V+hW18rixq4D8l+XQUAvn5vTlLpS7+8ikOUmFnx47y+lgBSBT
cJc9zPPHbdxvYyHie2LOykvblNt8VrlCO1IXwnE+hAWXaLyY3eiJzz4jb6ZBAV4gN2W864euvlLi
Bhv1opFtOic5G2J6N9Kx3A1YubeoR+FypWP1+M+7dkrnNYl4DGgz4Ify0obxgFZrFuK5rXCQFWxk
vFVfwdsdQ2vaz+XQX+JsrldPlgcL9F5pI3M9LbV32MH+88y+3aNNVri44E+LOj88r7IS1ZJV2/2f
VDQ/2fbEn7podCiThKlETu2tRDH844WpeaqU0OGpW/Tb0kHIW0B+BetbmD+qgdwOBgTCGcyUHJLB
3WYBqPe0DX8xk5x/oH5DZASi6l5nWnqZOpI2unjWPxUIGlWbUNlBJdnJXK9umcfId7m7AzJU3oLE
YriIgfSDoAh/NOfgLr9OEqdjzF00iuQhvYbwFtCeZ6X3fLzdUbvtXJ4AWRIDN9Ic4xAb+UtlZdg6
ihEfnDXYpS+vH3klcd+2N/mD1gpKiKdcXSLJ8GRIdXCoJ8Mh53mb7Z8CXKjF3l6GakuKrzV030al
Ek+mr+eOL+FYV5swLIdDGdjesRxM3tVIyUs6r6s2ryJ6/f3wJd8NZfT3nbZ8lrjVjqTlfHxxZ+z4
oU1iVTh25cqUAfYeFLOtXGIx3RASbap4k5rTrEClQ6Wxkf0nszcUROUIUcOF/aCp0x87HehzTHp+
r/L0rRFpcx00dMNi6nDwLvwx+ezv+/piakhR5ibX1z1EvW1tsZWKNHiNJ+B+JGovY8UmtrO11Oe0
sZv4lld+gWM3UeyPr4ksR8wqNg+S7C4577Pl/J7s6uMJBmB/mi/yPRTm2uBMm6dHIIjojjSL3592
DyN6+Va+pJiLl+nldpoBVXqqiN/QpOYr5ob271gFda/o93ayy1dngctk80hmghpAVp+tz9ZKmq/n
2YuSolden1+r2vXzK7u/ax9myXdrNpP1CC/yNtmz91dPKjtHY6dbRNHT0VMqkkF6i+gyKUEd+6BH
J2n/zIoOgUKsxhAsF9TBUA7Rg3GesqOppT43AfIwhQZNa2M01oIll40iRGtdDe2ntJwsU3/i7H5r
dL2EkVbbqyAM5xcR0WxLUEqqWY4J3OmKC04KqCdER/606mmBMeVfjEnMjT6yaVBsvXh4O72xuGiS
tvsT6btar0da20xhw97RH21ESp7Zg6L32E3cesOO1045ZA/ag9eSKeIqnNXqZVTm4VTmtGwUsQy7
gpulK+m5z9XUz7UmvE9qcYB3T2ddWMrJAKN1w342bWFYVTv2vDLLRiNqe+Xadv0+WTyRrR7ngaNw
748O3jGbVKy7DndqLVA9fSC5i+hnje1vAU50sJdlETbQlrLxFZHt9JYxQ6V40pwX7vt5p8dmAPyU
qUcbTsa612z2HG77kLLfNBEeiZyQgLquMk5dUjwyCaFlr6adQywgK8ft6k3cJBiIauPXZH8x4g7i
VdHyRhO+mbvT3Q28cmXoiBANEr6A1Sz8i7Rym/VoEJzOvDigOBzNYmWnc4kcfZpUhIkdCZ+FiegV
JH1NqsO5Z9L68vzbkU3r2chehh7PXVFM4W99QmaQzLcgSFLqCHK5gcdZfwrMH1vLbiFh1a5zsvMS
yO1CQLYw0c9LvG7qavoJbpy1l+9UpbV53vd0/sx6HVhWla9hwDIstYL1HM3O7qlPdAXW8lDT4e/N
EyZnkqMztbVuorG4ncj93icQLoxVObnxeXYGgFnLmMiajuUcJ8ceqdGhze2ruaA8asHepuhNLpy8
DMXei7Iz0rDugQekffT/h7Ez7W0bS7f1X2nUd/blzM2L0wc4mmcPsh0nXwgncXGeZ/76+3ArXU5y
gK6LQhHiIFmRKHLv913rWcN4SmdepWcRW+8XhfWS08SOCh9DiL7OPV/7M/YAh740YzGtpIMir/p4
YTEThbMZjC9iuldqtVs10OK20Uyfb3PlwfDQrkjkmtE6TznwvTRZ1AXXAzHTzITk68TDFB1aPd5+
XPCF2cSbgvDA27Ve7pA3AWcIZw2asR/LylnbMzt1Jm7uteyYCIPJT2CCmGYrcjPrHj3fVq7Z1AmX
nl3aW5gg1qoQmrKSup4mVRD3MBY/ho1zR3Hd2nuB++yTxHI0ZsKSfPSxkNuc0dOY4c+3VLcZY1q0
VjhsfJvIkDaL+pOt95Dn5cNOtbof62M3voumJe6loHJii+6u9S1MqoR8r+RdVS6kyXLqCNhWeVNd
kuF1csY/pWUL1yCJKNLKEZWFvaPfUiOfI0Em1yiAkTJVQaStguvo+uq+9mIK/vEIOTF3kvpzgYRK
UaFD6hm1Bznrc6biLSFaZ0OVxF9mVl09xEXgHvkJPtb6lF7oOvBLMnNyd+TemrHr1keosLxRwII0
SDZNcypNjBKNGKfXlohpSETuXWVhjJGn5OTMfc+qUFfVZBkXuQgC7NdWb3oEZEbjQ+qTaJv3+f3g
Zwd5Ke8HjXJm4r/UzX5s6/oNfgNi4nrs7iEMVvspMbUFl/VvtzcSR9VzbrbDUb7NSDT6tq2gxoDV
KwEgkIGqgJY9GYo1Lia9UJ7hALuHDIflMhu/UAtSvvahhxtrQoDpiQnRiCLuCFuAlUvfdzsaQXh1
9bqnO0fPMq13hdFE3zMKigsFLfLDYPpM5MnY2Tm6kz3EfHEkBBfTNy25yqeA36gpMmvdNR3mODNL
ea7UKT/UhgOMxLOmlWbkNNf15qrxEb2Htb52Ok97AxNYLlUrTB/UUo92VDNBuuXRcJcVXDdzvR8+
uzTftaTfCvq2C2HowwPEemvrlb2xRy8QXsy6G4A5c1WKCUcmblU/9b2vbBANFpuwq7pPti0AMadD
RnZBjdKh7c1LWflLa44uLtFOQQJpP7eRqi7t1w41IkWSxj/680I+qmB/cbTT7Wvfvxi1Xn5xizyD
4ZjgVZtjEGS3/pYCgqdn5+Dyp+agh7uU8LBx0fb2NScA4M5EKGppSfQ0bwE38FQVXgBcCJmCrwBj
dbJKrEvQTgxryb9Nc2uLpt44T5SUV/6MnGcCSMT4/M9F8fd9iOMXCw4BEhxO8MieLnZtK7uQSiVz
dXdamnOHSxiKc0c4Hbd0jcGjV4EIlD2pMomam6YdF6+2Vhv3ZFUJIAO5akzTegintUUJaunWEMWI
grX1ZTrP6gtEQqfRarn3hR66HD7QlRoWxJYUIoJ4jS5q4EawzrwMxJMbxtuhShpo5tCgUfgEryXZ
ww/5OJb7wK7Jdmqze1mxgOZEPkyf3MvypvAqUqiU9OzZKRIJ2pwHEWFrRUHzLjHNfVgjGGiUcivr
nH6M/qDEW9dz8VPrcdlj1t7VUpmTpHl4h9fQnEfBzq7t4psuQ96QC82slhb2189RWxA2SUXDz+q3
0DVr+tQIMgKid5dFSC2pmemhM7TD7HwHBR8Na7laM69ELB9fTX36HmloOGULU/QhFxL5DuxRvISq
yq1s0D/ps5dAG4YJ0hA66szrmo0CoZYELbfZZKBMhGsXB6IcvMsUXxCLuJccx+ZCs0JtZ9ZF/UD1
Ll54eQ50db7YuymWfw3J+DKMp2g9qY6+13J+rRHN55fA7j9BUzzVACpfpnlzMm/2Tf9QOJ3y0EyR
duRb3hc5uAmzA/OImW5B/UQjSsKOToTztADdOFf1Mk32NgqpU5865Z6sIZBm0rmtRGu4Gd/t+YMs
B0RwHZeysKu/1nFFbdAM6Y7xe1xKPSdahnqXWd4nqSExxrxBmqlRCXIYmqc1ivIIXZodF9laLwJ6
MNFRcnyqoL/PlKZ4zqqOlEitIoPeUziz9VbcERsjloQyAFOiA3uiEoSqJrJTsj4wn8OycR6ptSMB
3Tpjq39yksaBezilJyBg4oL8DE09GjK0FWEztQhUjrRAm0eK+gPSx4J/SGxuJEUwFENOQRk9jg+Z
fhWFhY4VMmkP/RQI0Ng4P59+aNCDca2OIJ90YlQe+oGKugQuqV54zSprH9VV+BWK/s7rvPJTU2Zv
YR2mJ2e2z0VoOrC8WGRx4DHEzeZ+Z2A17LzRuJArEhwla0JU8aqb8NIKO37s6/rewdB5LSncPbiJ
uWhpKuEC76CJVUWJ9LPVdk5pIZSfryQmXaSdRrbeqn6LYuSmdW/1Z1WdvfstAKLKgZKH2vgU2QrZ
I+Ocn3A7oVPTtubiI3wGrY52ro3UHUvPVwS+5Z3fJOmngkkL+Xu9YlOykphXx1VxpmrP1Tcz8l6j
JIZ1H4T1qXG9npgbH/cyYQduVisQkcbXUmmnddhF5GNQn0MMRGF2TOAxh4n2gN5SrGe0C4M6jKND
u9MlpdwiU29pzdXfZvg0VD30T+nJLQednsosFe6orK4AB6NtmX86IBGfGCVCaKfGszf0sC4XI03v
2z8TmjFtuRJpqxtVWArkj7mohPfCDeGkBUP5qffNYUOcafQDIwl30t1J1JzZ9ofRMzogqB4Zc5KS
CYwje/UhJyzTDgFlEI7vUrJhzErPSK+nhfo2mOiKATxgxZQffjM7MZRYuTMKKzv4IoWgEAwDFo2Y
cnmRGtWms1JjCVBXbBsiy49zfYN8DxA+OTyiE/DhI7Mq7Q7PPBILunWhCYOndIDUyN+jsP1qR0rD
Ru+7oxRxFZ1yR8lFXWs6tD6zJiM3tTPaq3NDK1Zia0XgUs0QtcyQHDtfvbLxLoFNjUlV977eBJ/V
kaRyTIfgerIKSAWTOAKqyM+ocfGuCjWb6/uEgsr0P3SG5Kn3VHyUWSFaZ4T8TXn0XDUJWXdViFde
U1DtpgjYq9IDhufpkJ0Ci4viqOWfbl9yN6eTypPIi+v2Tl6LDNr5K6kxTQfrToQa99RvXcuAsKh7
o/zqT221Sv3cnrHbKfUekNZTVr+os+nDieBH+E6Ww16GDkcDFHQXc/ZtIqqA4irYOBcYBgUArzeP
vFegIFg6bnh9X7t6alHs9alh4tKaL2FaPoOIJsomQTstL31abnVL13BxCXkU/YfpxSj1mI7I8Kfj
0sGZ20YjhG0U4X29EhH997CnXAlUkO6zg1zBmEUKjlq9D8L5Lm87LqgezlThI52LXPtgDoU4jh0i
hJb20cKrVPVEAeYq/4UTqRv8cLnSqLFW35vJdF/OZgI1smFozwaT2y3UQaO96OaLCTnG2rKbde9q
eGJAYR8dPscNYWTj1UP1jI/YrL4lWHlGlShZvWnAxCF/sr0uwwQJBzdo0OKgybjWw6S/mFGw88uq
+kRX/NVEEcAZWgn6R0N6H8DdR38sTloNTpfgEBOdRQTOrocd6Ls5OpNcWaMZ42cugmpDfE5wLUH4
dVMXEnyUx0cCSNb9iCapCWz9ZifqCP/Yy4Gbyce46YzY382V4IWp1d3WTwyxxaeKIT584/XW0k6n
GDhxbz9hiQytjLTdmoHH7iG+x8PTISzSVYqz42dnCwBBv96miGmwkJFlctjF0MlfVE2aaysF5s5B
fr8IY5CZnv1mAvScNfw4WwBFpCYQuADTlNKgULpHT+h3oTo6hDSy3SBBVn5/ctG0n4tekCjlhGLF
9Ti7t0skgymEl8VcpZ7KZngWbqGdU2FppDHS/xyNXW4SvGBXh7brP43gZO+t2PlTpvkaDpwOrqLN
Vk0wVDO2Cs640mH91LePMAIiTZ+gf7Rwjz05oAjCYt3E4fAYovh8DC0ksOgvVS94HwutWYRBEV2Y
m2+lM0PeDoKkmRNODHSuRXnVM4u2YAH58Xb160FDLdQSCEvvBcoqGIP8kqSRf5Lf29+YCX+3gJqW
Zlh0bxzSQHj8u7PSwUYfpHGjPBBzBGNPRZLvzMDMwKAQRptS205hpQI7dDQYcoN26HWPlMMubHcB
0Nx121Qzo9k9NH3lHma3xsbMhk9NMoKGQtq09BHEPLZCUNydPC4LuU5qZZ1ZT0QOw0KbIve5Jjdg
iT7I2P/NP+53n6QrHOHiccWwiUMYrfuvbmw3cfIYMpd7iUGUcbUsf4gjpEJiXnBmMi4VNjcQDmU6
qpAXMUZvicPN4NY41AbnGXhmd2xMDFHAvcel6pCBbPVUBgBFkF2r5xfKZsVJvvv/8234v/57fn/z
4db//V+sf8uLsaKf3fy2+t/b9/zylr7X/zU/66+jfn3Of6+u//P0jz/z6h/n6+bp9yN/eSIv/+PP
r96at19W1lkTNuND+16Nj+91mzTyj/BG5yP/f3f+412+ytNYvP/rj295mzXzqwFcyP74sWv//V9/
aHxN/+fnl/+xb/6X/uuP/yESrXpLwrffn/L+Vjc82RL/5KYAUZAmrC0c649/9O9yh6b/0zVdREUm
BmFcwmQSZ3nVBP/6Q9HUf9pC1Qyq85qt483H6FwDnJz3WeY/HaHOZGUs0LdX/Pd7++U7+vjO/gG6
Yh48NPW//jB/dSrzKo7Ou3NMG1ujQWFkTkb+CQCAua4IB3iQx6kIqkPsMajLfeWdic7aaA33LS0I
t4lx4j64Wm9ug9oz95HJvZth5F7aHRLVIO+lh5orXVDSty+3kbvEUI/pfpFlAMdmnpsku0mCm2S5
tQ0CqELE2ymlT+qKCEp54fjUEXR8liNGuyGZnpS4U04FwXJLxqEl/ks0RDmyk1M9YRf2ykH7O3C1
bszcgw+nuXAYKjku/9k2edmaOZ8CP38sHsPATBBpeQpV50nUZJIKzxipIJLsnpt+/l4O5MZFSfKt
og5J3YFiOECmbteUnbZTnYD85z7IiQn3ra9hrGP+VvL3kRrFQqco+YTPpKT6EcIEGQySVrmiEzBO
J8byITwa3VFu8s0qXiLVLVdd3Wgk5bWEpMyfQet2RFAOJBb6TWw99GP7iUmv9lC5NEc2FGzPUmZN
6RuZNQO5C4CBZTXmr3LIZlLBWBNwne7kgE7Rxi+TwAAgEjDs2hAzCSi3Ixe4d27qEBaYFjyTz90h
gmqTc1h51qHGVr7NfJE99hnwnyqMjLespKCjjvWfIlSQ4o3JF3w9G3i1uPKE3T3neUF/tAh+PAJr
2j0PqMjx0kJSsupTHnb+U0Ifead2praUq2EJurGBcRg0jv8kNxVu+eq4eXFWajbR08GIEbXRRu7k
LCOWQUXqC0GMnEVMdNsmoOq04vLonluta7ddQL8hcwqv3cqNnG5rzS3K+QrqnkWf1ComcBj81mxz
RAOLfuPZoULwWRkQIWWur2+QSGMHjF587Du3zcW8eSLSHOdKXyN+IUsZws+nop0n6Wqjr6YWxQH3
tjcx1M0DxsPgThA5vAh74guxhtA7yup6H/XplzKqAY5l9E06LKXN0KVALEGr5holgUZVxr2mEt5C
LwTrheIE565KnkY0d1dNoFQturJa1FF3yqM8fRHFlOwo+1fQqBvtk4Wpp/cIBPLqUF+WKfUeAHNT
uHEGmBOrMnWfbu4qq43wCRslCkNU2m+2oPmgms4TxXsTPW5nrM24q96q5mSN2JlKG9moO4BExhti
vZCmS4BQ5T86rZIfZjsnwYWC+EFNIYs75WxfdgXfnZzVyEXuTf5Z+kflKgLzZO/Yys1cKrcTyyj4
QmxMvvPkXy6ccL7J44X+2CRdvR+rXmLGaw9E2+rmkbJ9ED5iJrHPyji5oO0Hhou5DhoXEavDSRYi
rMRhJE4OMWeUzUR7VrBjC70ScdUR+1ZFcN2MYBMZJALMYkOjCJiROopxaQbmXuDhd6Hrjq8kyKu7
VNOr9cdhBD18++m+8+Pa/vO1XPx+0bJs1MsmBSfVdQ2dm8SvF62wgnNO9GAA5TayTqFG+BSNIss+
Fj2JNL6HgrLGH20m9rCXq9PgvBdFYCK6Ymc55Iuuj5LnJssEeVQ2dXg2J8BXT5qHyQrSBlaOqUQf
6mcTneR/vyIXsvH2itxm3tFkl11o7xJ1xJrgNL1yRtStnC1sCTjyh2CFm5+2v9wod5PJqaxHxybZ
yxQbWWEMGK6sy5h8Eyl18JEJ3Vb9AocuBsVyVWW2c1eWDvPociqxl+UZWFLMDWrsqFerzsGjMJpb
ylUlY7pBjLnjtur1tsVViLhxMYRNVaZdU8o+B6Zi1Hf/OoQ58Mr1M+WeTHYy3aaq2aXMqFovN14z
8tO2JBKEuzqghFJWLQPwbnoL8hrnbRUOJ/CLtIByK1j85+/ZnYeBP92cBJgefQ4q0HSLfCdL/+17
DpLWonrkKOeYm/q6t9vhPHTLlkLCuZ1XAjV4L5vYW0pul+vZq3LotUfDgj4F/mkFyoW1ubJZe85P
+1QF8RMgyeXQR9nJKGuAbjCINvI2L+/rbTH82CZXTR1+z6z4vhV0cgT4R2nASSip4R9DuSb50J6R
tWu7FMlG7qU4sc8tAwNT6Y3JA9ylqP/SJS2IU+Q3nzzvLhF9+hb1hFkC+/EOUT01D0GVNgvZ0k7C
8gn4pvukpJG2dXoKcVQK7UqPPxV2BD+TtrfTYjDpp6i/wyI8nPCs1rd++P9+dcvRlVXM92m9Tr3B
7CnPOXtU68HLI+8+texXOQsbQPxv3NGhSD7/1uejyppLezoGD81gwOHrcBgePxbmAH5+CXKCy4fR
gfBxlD3Bg+lTPYuMSytcxa05PsgyDfVRZQF62NnbsR3/TQ6H8+u8QghN05gzqY5jmAjm+f/XC8Pg
2D2dlsi+RI3mL6dA7dE+jeMlEG1mrxLRrRjl5Se5zZx3yEdabe3qWAMSbXRfvZycZGp+nw2F8KC+
K5094ZruYw9Rm18dRxRt9Z2qfHXVuwaGGTl8G2FtEvm5Glk/PE4pJeKUwMp0nvoX2BWwQsbhKp9X
LTSkV65pfOGDd+c19p9oPTJYc3TwG7t/IU+tu+CB/24VTf+CXck/1gH2RkjY/UuU9+FOFwGBE7kT
P9fkNJcN7S6vqt2VSdAHjEmiIlcDyvcl4P3wLBa3wGTH0J97RF6vY4Pkzu+V8cECfLhpNYtIN8Z2
R/xp4UgWWFxxiiz8NhancRI71Aoh5a62Xv3nH7dm//7rdvgDOkg7ZOKOC61hDin5aUQeGbGoOqqy
V5Ucwm2pI6KGGTwSyNGNJ7kqH8ltBvVMgwH+/mPTxxF6rZWk+c1PqxyqlSYCiPXH69GwI/xtah6F
CxzPAfB7aNXY/6QN4XPXkNsm19B7OZn7UtLgJFIQtntloBurZjGVjSVfrhZYpDZciNuNXLXn14vT
yjjI1fn1YN2k93JtQM7879dTiv7ODg6JSoYpV6iLBnaOH0dhrHoK3RtDrgqyRAf0DaCzDP9JLtCw
Jl3fXc0hcHbRKDA8qk54kYtcJNGlRrGwgGo2bn7bIVd1gxZJ02oJ0emcvEUzDZ98u1WwUvntWq4W
YmJYmlnZUa5aUb/t0BldI9olD7pRXuTmNCHB1kHxsYK/CKm2K+mMtv590DT6e+80u9hxxy9a6ZPf
bmhkdnqGu6t6uyHeo3DuHRv1pTda3ZtO6hdyy/4yjOR1RvBrrqhYnnwyyc+EEo3XkbhROmaIg5J5
Z8j58cAphEGUGviy9luKbSMy1UCniah26gsd1pdyDp0QJdEV6BCoollx/6q5FyQD6mejIEc6w/W7
iZN0gkvn5TTodOcsSaPN6IuzKrRNLGqfPC+2810UGy7ZCbGF9P5UrD+JUToPeqTYD8kURMdAnb7e
1ubtta6kSHfwN9ilzmG1GpxHfzhb00hGoNPUnxGqhsdQSsHmVZCxoClSzV0Y1did6sprF4o7jPfu
YOnEzLTAJZFlkpSR7LQx915M3KC7qHK7v7m9Gv/7B+hqhjCEBTaICpM9l6B++gGqbWWSV2cPVyVB
vKBP/Z+OU9uwWRosO3LRntACJw/evMLnnpwyp3/K0xwvEvkAwbYAFruUh5pNR2KXbpLoYtbGfTOc
bGZGD03MhX/op+rSJMQ1RsXWqLi4TNp0mqDU8c8VLSy+kfVCdOMey/tBAmIlNFY+iofyxZs6Z//B
jGWca//Nh2H9Vh+gYAHk2yKq1uLuwVz4t7FGGxqt2WpChT9fvFNuG662XY3XaWT8pbriXsxrWNmc
FSmY/UbuVJuJDjyhgsp87spNVU0nCQnySa4Znjkt7bAy77IapWSIzAtBuqc8ykVo1OC7m+Js6aV/
heDQ7AdqFMA+QGr1fagiT1faY1phjliMQ85k2YqMpWrWPWJmVtV5Qdd62KDsGxa0CB4SIzCIYdfp
yLPWjzXZTMxZn72UHNR5319rQo//5pKuy6LkzwM2odmG4TJss4RQddP4/ZKuprEz6m706M5o0XZW
2bVVMTzWqqtve9/GZOgZ/n2YIgbQrVh9I354RTRG+g5n/VvQYtFpYp3GYkraXTRG9TkNc3dlNG3/
DJbYcBMBvwGfZ419zFxY6KbuzFGrT16srZ15Tde06E5ul49gzK8NrepOclOc5QOS6TjfSkCOGofT
Ru1dZ9EACv8JmpNEfnDpzPt+EmLhWuVlMvppVzgaurcBrBdi8+i7nZKxnBT6FzTR87hiJHWhnKM6
DPymuZLpK7u3gq10Vvm1imSe0uuCtPVwWtiG3S1skeA0nkWecuHNkB/5iMxck3AWSiKStpC0QbVS
lNFdKulkQIszzmU/TpAb6ExLxHqne9pdOwBbb/Ghr0CaR+vfdoBsBMipKIx05uPQQOzUMrlohT8c
AlMw51BRKRO0XqN9+UpVPFy3pL8fx4oefc4wSgmS48ei8qvkiFJlbSOXXiiYBsRg0nf1S+Meh6J+
n1UZgjxQFptAJ07CbCuAUQBPnyZ1BHFR+a+F02cHJUdvKVdNcxCc1ep4wH1GSiSJaiuIdImGopzI
CrA8NpCiEqdQ57OItOIiV2lGaOus7mH64OGGLZKO075uR7QCvo1jqWPMO6o2vT8j2yd6VH5XHOu9
8kv1SS3aaBsaprpvhlS/d0miXo5d6r5MwMATZ9YyYhT0z5M64IZvB9xXihvttSA397dVuYdWtbec
vHwGIAd4Wwq7f8jcMDhEyCHFSpkqXPG4Bpa33WoeiotIwEwZpKfzGeOhG9Mz5dP0bgjb9I5Um0n0
9iVFRGVSRWO7hlqrrgj35LaxGiyI8b5VGXddXCbbUYViYlq1vY97K+WN1d5Jr1JtY7kxvdbMGFeh
YUxPXZQrWM6j5DOCta+p4jIK9bMNjjoBfikfjIPa5gZZv0t0HM2hslsgBEHB9p8OuT2UB3485ceh
1cgVPuBnfe7DoIL1VUCxr91qmwD5WcSOB1ok162zDnmMD6E56BSg8A3awLkm2pyR0rRvqc0IxIqK
Px1qax7Kny+ioV6UF5O3/M8D0Lnu/MvsUgiTYacgJlAHYMml/dfbX53UVYJlLH/yM1C4dt9qn3ON
OphvBPmZ1PL+qnmYRebBxQgadw2JxdqZ82FxSQGrzZ6Q1BGumyTmuHfr80fgRuoWoH/qGHflwBlz
aclMk4bcOEy+JFEqXpLJUlYu+v9zHTKhEkrjc4sIYT2AvdpCX88/iYRvv+09mK42OufC+O6HtrhO
ZiNwHHprm/vhPSUiccXaGK6soDO2cicuDO2gxAIP43xsq6j1Zp68UixLJ7qj1dms6uwhUfzsIZ2I
Ghz9YINC7ymJVNgIYXBHbbM71KWhbYY8N5/omQYLA8L8xjE7wZh1xpH2raEtFd2dVqFitEDwKdSK
EXsQlEsTDWR0N7Z0X1USmc5G7eRLUenGZ2RF0PWzpFsFioLmPqo/x0qbfmkUs19EdENfEs4rXIoO
Tp+B8K7Ey3rqFiJbNxOhwbOOpDMC68qYn36th0hIK8Pi+p9PDUqI6q8RiUK4kFdN2zW1+ZZGwem3
s8NSxqYuDGd86iwGlrqLQNupzOZgiLa+WIndrey0U18nJ75TW2t4j6r80HLmkJA6zUNOd4AshbIC
DowWfJ3q6VmIoXrialDuzaGtNtDh9M8uScaKkY73sDNsc1enESap+EXzquRdDH2ygCdjALJXw3U1
oC/MBtLejHCId04VZfcw1f1ViaDzhZ7CsEJi6lMUJ0U8wLn4GLsXueL1FpJ51Nz7OARLr2kx0URz
jBkFZua0M+1MAsehsCxKHX+b4cNStekdllarvOROh0laLUCaGF73WBMH1dkD3uN5EadzFP1fjwCe
bQOjNPZyO47z7wHF88MIqOrRpu1cW3X4FLV++AR5kBsHpm/8lmxrMPViJtA7iE2slmqjIEsv3sYp
QHpmqOPZAea4oryjA76xoREXE4EHRFJc9AkLptUNzokwQvMU7wjdck5yg3yETfHHqgK/0B7RucRR
ZH5mQsPoJCu+msgbVl2mz1kP4Mxyop6X/bzDGjFdB2PzggnD3sJ6trbkNvcvtUDiP5r5V6dBtK4g
a74j5do7uQUhpXJHgS9AV5l/iExLNyNSx30cBP3VidKv8gBsI+mii33/kZmxcdDBBq2Fp7ZvlNdu
L+275gqmiHmsoHTd17ENL3v+m3qkXsmVF09u15g7d8y8jaiq6JV/JnhyDqhszCNq3oWAG6rk4o5I
Um87+AUPRe2/mp6hbJjt6LtKd70nNcuut7+ZwIpS80i9d1vDRjuCP6OMQ/c1AgFiETOxEFk/t64m
pmvzwi2L5ixX5aOMWgEmDy1eyVW5CAr35+MmJGpbW6kRLpjC7FYfr9UVQjnodbpmLqkN3Hn+/byf
XqY1Vr4I46NjONbOnYfVRmgdXbuNCXxJKRESs7FPqjgMVj/tkQ/7XEQgqf3aOsp1Bgdv4Si4Zc0v
ITfdtreWefw47KdtgBpwg8y76UvgRqTLupIHym3yQLmaT3QIaXrsiKSwj3IRz4/sMKr4qqz3j+2d
X9YYBea9ZW0QwvKxC8yUc3syJeRiafZKTGgyB8rXko9EHoMDDJJr7OjllWou4qvAfh0dzF4aE4tN
N69OdvfijFX3gOrZuHc6/Q12nfUKM1NZU7RRiP/iKA/apyPSh5zC6tHqfXfloO5fIpofz5PfT2f5
KAtsdVNVubYh7UI7FaZD3Uj/LsVgVg1Y8AJ5yDoK3NkhAsBF27wFUVhu7FHXD7BevK6sD2UYYdhz
iS0/DNjcl0UyZXzdPiSZCmtcGhVQRfLSXXeKajwnRDdpeZ2teoG6ZXKGLxX9hZNjN+nVJChj3yiz
oJqyIMFjRXwyEGlcQtdKyfcE+GMpRLXJg2/PwI+StKpNTYLne9MYb2q+zZVc1Z0m3IHKdhfM57pL
XGE/WLgEB28QTPQLXt00tgJ15dKM83Z92y8PVdWmu7RjcZ9mjdj3TdhfqhFO9cJ1YdfVDV04+WRs
QfZWUzzStue/IJ8mjybAmL7BtOHzYf6HVHgrAR0ydNboU/uItf/8sanCC+QWSjihR6miZj2ZKXA/
D+9FC2P6i+/k59DMQoDsbrTsKiP77hIrv6DHOBD6N/prQHr1RW1Jgpg0riKMrj9BxOILytryTi6a
ISrv7pTWL7H1z1snz2ThfFeUlDj7oOJ+IDeNhBiTA2KfAs5mayEEHe5GNJynXrcEm6deVGRRpwaV
xwoLov1VobQyhNVX/BTAiuohR01m4L7NaMAXZm1/hdpGUGHvvjYwCTbV1EeHcLCDx9SPysXtiMx6
ABFl3VuqcdSSydjGBeUSWGz9weitlwmI9FnR8MWgYeS8EAipKhPbMqDY9JrD+Tm6tG4WlW/hf+yN
/Fvo6UwyCto9L3EpmhPFm3yLLYHeqNbpkAWr5KGc/Nua3Ekk3p+OnsSgq1iImWfsVEyS+vD1Y7P7
1wFyGwHBSbz6eIIVP9q4gI5KX5Hi9fE0+choBO1V+TCLmk2ejfvGDb1nn+7nyvJ6qgVeO770tdYu
fH2wT3JVLcu7pg/se7kWWY9D2tTPShgoj0ZLK35+ij1Atkzd8ZtcQ6PqH52W/qhcJXxTbBHikmE0
HxuqTKHhX58dpFV71UfJtai5Nh3KvxaVqtgHuD3OQcsjdss9cl0di2GBiHVafWy7HSOfY3HaZujS
ebrcn47kfrgD3o6SphPGMks/dIFjPU5zyb1TrTevItVTqyz7vtPIDZnMvFzJHZFDDlXZtUh4qccp
pCvstChRX5pS7OUBcRAiEZyU8axZBh+R7rkLucP0BDOhsCXE0xv2XLcAjQau9cWnTDz/SZcf+1yG
/fFW6qT96a30UWvPHc38pE8RLvY4st8C3gqdqf/1VlLb/emtlKM2nguEOnelqrxXeXQP+AlCsqYO
L52ePlcd0lBrXjNo2caVGjyNQ1c/xcTVyc2hhlkE+wtGTw4ia7VC+8v9W+4kpjHZI39NVnIvad7d
poZfscF25D8MQ/9k9ggevbhwnvuMNrXukmtZkzayV+h5wptJ4vvINoIV3LDyNcycZ4lLN5PrMHTF
uzYwb5XP7gaGx05i/Hg2fdF0h375x7PJgites94Fm4W9xbIeoTcU7+qIcFHLhP08zM+2/nq2/NsZ
va3b356KaPXjMjdGrXfJCuHtLJ1WCZPL4Eknpo94I5IM27zYp10mXseqT9eK1qUntTfFGQldTl8k
qN64LC3loaZWq4uBS/uDDX1pZytkZMpXI+3qx6tNevnTq4VZmp4s6vTnjOxhrNTpDKI1H3w09Q8e
RdPeD1VO/9B8mBAYPSh+uc2HrLzIo3pdce+N8Sh3yYM4M8SpdOuL1zFLAsRYNhDg+2Yhj78dMtLu
ICfRZxwFVXLpuTZVHUOkm4+XGSioApqs/f3tjcxvqeIur6Ym5TD50mr5Xv0/xs5rOVJla7dPRASe
5La8L/lS64ZQO7z3PP0ZZPVaWv/ae0ecG4I0lLqlAjLnnN/43LgmHM8YkFE4fQrvivkfKX+MO5kI
dcvg+9c/3tASd5tH3IamZZ9DrDWo1g+b4zC1zhWmKPZXI96UE0u82vS8b4WqlOv/NUOJXwBCrpqo
wv9GiaGl2g1Fumql9SsiVnCxFcu7EJPyMNFlwCW0dQjc6PzVNfUkPRozbPehE7FKyHukEUpmvwwm
v51JLatdNDfDSIcuZVjFOibY8zIMXnCYoi6kctChojHjz9Gp6qu8dLLgp+TVTznEQg2NZCiqQ/ES
UXN5U0swP05svcqsUFKXGGqFWr+UzTav2Us3OGPJ5sA+DeqBQX2lXhqPM3a3yxx1VUBfWskS+i8I
Ysujc+WN5bCSZfWS0yunfA3IyZbCZjseekQO6gTixRXG0UbufITFpwB+njspKb4NseFt/tEn58jZ
X5cozuQBRPj7I5AsI/50Vf5v80drZUawn7I1pc89tNNBtqtSXI/HNBwf+iIrEA1mq1pJ4wejasYH
2a+TGET6Bu7xzwzPShHYsjuRw/Lg9ebIUuh+qWt4vzORhk9qtpVc/6E03nViGTdKbDKk871+RdPX
7xKvr/deXw6XYEBoHREL40sW2Ou8b8ojktHyqKF5KYDV/NV2ec6t88Gq731yoM4b5DbydJLT7eym
Jq1xSovaOQsTgqVDoR0VMIXVbPOiaQkOl1Qvk/zB5iVfDw42VGzAzQfX95+juC9utmLEB28W0oC4
zG+tZ5VrwiMIcOdREAIFjhg46KkUiKzQJIAVnSk0epwMa7hJyuKOsbQspT/Lw5BUEMMpM1mgY2Kp
Mmj1Lgi0N1nWQJ20d6QKdqFoFpEWv6pREWrvPhGXl36ES6uM1dMgSu1FcdFAjPitnuSgbdt4hzek
i+QoPynZQuy00IxxqaJb9TGMnJZ6da4NKMFblCxalwlb/VfDI0A7Ih5AemjCshDNRjYptTkjQmDr
SoXgmQAZ69O6aQ9T0Xjr2LLOISLvl0oAKE6ScDYQxR9x7p8SZXwpvV45RGUHAmu8SZK0PFhBGMNa
ncnSXVjGaGtzcJhWk98sZ5gNHTgDrvDPM1/BIhuQJ5R6VvincT5ojdudRBL0awuuPp48dofBzNT/
GZFz0sJEI5yUJp4fmrW/9zlLw5piDMWYmkUJE74+VEkcCgBtbVrIuV8D/54YDWW1xb3tOTXAMaIG
uOjzQSJG5aFKO2MpgiFbf/U1/uCvB60CQQ3il1uKl0ES1DujG5oHeZD9FIGm4BKbYP81YBIs2VUd
j/2vvnwSzYOw/JXt29FF9hN9wlwFXtUD9d57W2/Y65U9FQZWHp94hXlnzVHgWCMF/rQaUpSZHv1U
eTotROTAEsh9f98b+oiVB2UGjdO9jF21JyhiPOkOlp6h5m9NMyxuqtcmp3iyxAIHzeI21Im5AfRf
b+BiD4+xAqnnaWy4N0VWgRGn8L9GOhbPlqTlMvTbYpv2ziZFV3QxE2yJYVWdpiwDkCRCfEHL0dLX
cjRrBu8iz7COFbu4qr/f+23rgIakPcO2THaRblTbFCbzzShIMwJ1+57Zuob3uKufJywPLpqTp0sZ
jusRtrAaSN/+y5VyghH6+jIoiM+6RCk27ZiAeh0S1cT34K/Vqhkio+qIkMwL4a9uufAFED5sVb0R
q86sW2TE5r6hLqiY/+rmCekDTizzQTbzbEhW4+wKPdZFSHrJb+ujHoZHlwXwimxf8ho4urbnJqmX
hU7hGvU+EZXCvA+quTmBKri0YfEiBx1tXDiEBR68FF22KMPXgQT4qx7s0LyWL75LTx9HB68Zxwc5
FNvmLw3103kYAX9R+hksTUrCDnIw0Yx+JTAB3MpRapEHQp/TQk/05Dav7s3s1vZpeR1063uNrPVm
VlAI03hsV3JwwKpipRSFuZPNfg46YoVuXsIFhsD1xicS/TR0E6GwzvpQS43lxtwiBO891kulDyMg
G45WHB3b/hzsMngKnPpD86lMFmNRwwmqxq3Q3PYbpp++HbgfhZuzVjJUsdPzILpNrrOW/UiU9rbt
QyZx7TiCqqAFO9tog+eh9qwLxXaHxvFa7E4QOq2mURW4nOHxoEV2/yDyRF9Aju2+d150dW3De+0A
NW8BB9nbjr/IG2VgF/7v1BAh3ltEmlo/+GFiHQMxwOIohvdOSanjNqvoraFEEsib+s1Et7YN0ybZ
yqaFYx+hwPq1gSa0Lys+elIN+xGfTiyCiHR81yls8oxW/RWM6vfAstM3tt3tGgmHQSXkrLODBoKi
tFdeMi+PFwHGSr+K9mIZuBBn+qgtLGt0AApiXORNrrhoEeWQkhkZmnA62yEddkVkeC+Kqv5xrK5s
/Zxyk1OXJEhUY3q/GKEWov+romeHsi+VhOGrFynhswlz2hpc+M9Jknyz5peqfLNGdiF2Rlu9yJaa
6i3gqfmFLNskRQNogsRr6lYJeKNZypmyW2Nbs+/fSkeSsl8nlSm+WWSQiZBOwbY2PJ/q7VxdJ4PX
P7VF8WZ7Q3UCotA/uQ2BF56CD+Xckl2KCY1SI+a3ls37RVAT4cKbUNymRW/q9kEeCAn9Oftqyju8
D9oSIdvfw4E1bAcEYk95qhjjKSqI7rdwuyC9dXq1iM1Cw/kyMtxZu+8eeVq2W09Vn5O566u/iLQ3
xSDLr5Rp7awCXVsPmE6dBlfVL4WS2IfcaN/LBDOpPBf5lbx0vTf9KtqZjh4+2g3KeV0L88+6IyE4
+04PiYsM3rQeJphVz2OQGagdzWpTK3g4LiarmvbA6DLoBHWOFAhpq9UU/opLjIMEBKbdRTo2ylkd
RYCIrZXxPVAVBZJ7gE6MBIeh56zMZsWtlN3Kg8CGYqOgyidNDi0S8W5zilotWA2liJ9zE/eFnJLV
Z39o/uOM5HD+/zNPfso0fx4J4//4lK9P/poXBIus4j3tzeAndufZQzpr0izILDzufIp66IodPzyM
aA4WxpA/T0joH4rOsN5Gfx/nifKKxs+AR2cc+W9bbxXFRie9JFYtm7qTTDufv9hKXpN1RoW3oalu
ObPe7k8dox9JScvsoDwdE6GeJswlTqkooIPY03fRB0ujKteQzlmiYwtprDw/+Vn1mt09QVxeTxTd
3CCKC4A0hn9jQQo/aO6TZ7JPjv7PeX5fw1cHBtk04FMw4YBttbIEv8cIuTqOoyzgOoSwfVKMN7vx
g33ps6JFP4MEk+/INOn/7Jfz9Wa4FoaaHjpKF/+xBFK9pt76mlEvvtZGSYbUMfDai24hG2XplZW3
HM/Aje2UQcGzF0bFFAavsnC3h/eVdpX3LIt65xbSLlLX8wMnwxYkTHjNWB11EG19HaE/nLXZmmNW
LssuudmKMtM9607O74lMexaZ68EuekqYcn1OJWTvfFn5YkPnJOyELXtrLL2SBWqEAegF5+R/TkVK
G8y3SzSZwAlk1q4naQdORl+UgR8+kodoDj4gI8QUVvNOoe0Odmny42sGYov2UAiMcZtIjW49iOsk
P3QdJKitUeDXRDWLtTKkG5sWB812lnksXUoXbFHbj1UyzKhEovPyTzLa9c9R16zHSsTEmqeAaNH8
J5znT0VgP9q+87/nJ4nb3i2fyib7KeJKQJGdioXlpGxnBMvpmbYt49CsgdIHVacu3GoFpbG9GR6K
tlLQ3ml8S1mmfKad5i5V1SvtC0HZJ0nV7oQ5LNLJdo+yye5/WAzuY2ur8asA9LaCvpXu5B9Uqes/
TfnXLkL7p21jm0A+/VtWl68aEtAndRqja41uZGGGVvlt7HCYb9XCPfiG2d14lC10wE8Ea+eEqiYx
ZCjT8oXC3+UalO4RQ0XkJujaYRslyvVeoMOiCb3FqO9kU+/acWMGz55TjtcmdLK96I0faFgKilA6
f7rGva7Dg8uD5X2KnqN3D7BlTNu0vQ4ODxDNvFZRN381CJjvSRSy6glqyuvVKh1WGetw22T17eE7
ZA1mdyVej+yM/ekxLinHjS1kLA10jYeCXMiSDKt+qEybpYo7qXs3gf1dGWHw3JD92orO/RzyARen
ePqMy17fC5jdDnZ6OuJwwzzYTb32ELxcvw4aa+l13Zbzd/2vgagpxg2PhRNV1Pm5nj1a5FkbOhSg
2vXDvR+84F6JB3enEdV7bBXT3wehPy1kUx6EjnEOZbgF0Q72RC3srlXLEyxYFpP4bWoIZb6aE7/X
g6QIkpM3FhS//OoDldqj+SDPqqAi6Re48VGe/be+rwF5WThomIk4VQGkgmvJXgdLX3Mgz5edpz7Y
Y1csMeNl6VK5gwKUNuYrEnWF4gAv0F+pcE32CsGGQ2PWFPbMrPGEBCBvdMu5JqmVPxqW/iH7zYjq
BKLzaOiRUq+QEFrdk8t696hkqr8c3Di7YM4yYahWZZSfcW+2GS4AOhFLhK6hsVNDspbe5B3lodYm
kH+BlwTkZexLJk367ML9MzwWzbAQYV5jy0Z2wknzH3aDG2dtDvFLigXXOmK9eurtYMYZYnikNJn6
iJMNvmINWjUecWfUeubvNiqA5RrZD0ehkKyLvT+X+xA98DopHVylimxbBn2476vyJHxDOThhqxz8
JPlz9tUXtZbAreX/zmF3pqx1VXvssIKr0szm5nOt+0E28Sn7CO1walcVy81FlYn+HIrkOa16cydb
8pDFbKAmvwkppiQjBMHxbRhUcXEH7bOZW+6AHGYY6gBvYpqOV+a4XSTWSo4aYYoJiMmaUY4mFfs4
szEcXmzR8ObnVOCUZpie5Sgl62dKZsJHDyYsYH/Aj6GwonOEUuecGVF8pspRWXtTMlKxQp8clQP/
aiIGaZexVmmr2Md6pAa1hBVTAepDM+1qZauoy5H9e1jScwgcDpg68Lf/ag95oR7bYjPlhFZ8x4/2
0QyRqnXn5tlh+mCl4fBaJuhF5u4y9qNzLnAxKNm13tzYFxvPdqqNHIXrL+YCjOokm3NOdarT8aWG
E/qY+dWTTiidIKY4fr053Vpd84ZUT/KNClJytBZzHwvbiepf7xo3VriuHSjKredCk5kPsi+JFQJK
czMLryHm73tNd9MT+EZlYxGSeYhcHvZu7RSviivUBU9m58P0/ccEOjaM9+QxNyaQ6oMDuVRPhh+1
4hEYLVTt5rfKCKoZAIFKaQsCz1bBbKDSdj3YBGwT1ZTvaqYgjNSah2D+MSLOwVz8nx9T55hhEGj9
x4+pJr3/AbMhXLRpEm9ApJHl77GDGUWiHKU7TKETCu5bogH/GpBNeRgwNSXKoV8GbQB+J1AENQUm
KgQiKOgaKQzd3dtpEl1DMiundK4j9wphPX4YEVXmNpQRQNVo751CS1cKXgkfveY8Y8NTPjtBGp4S
Ibyl7G/j5uaDd38K2gAl1lAQcaqt7kNU+WeqlR2OX/N7MDY6E33Y1k5s61k6l2Ra9xOrdBdoEj4m
AuIhhc3qtJWDdUNR/+gnzlKOJi2GpG5gvlopXi1ug9mW1DgpiJa7RuisjqmXb1trfFGDKLomVX+N
5sHJC8edWvE9p74kIQ/CAWf6cTW6QbD+6kvHJnkoP2I3UyjeXQ2kzk8yOkj2P4OfBeBbD8yT0TV4
5mFskqSusytn66uUBc/qqznmbgBcW/szWpTmn1GqziO1nhNzrniMNDbkqHTdx+DvMz+u//TJ0aEF
zx2LN0Vt3wgBAl1MK8RYRbtOJhxaC/CTx5F8I4bkNCfL39jY8x2j3n73izTZSRikPRMh5QNMsfTf
rZlDkIFa+jjmUALnV0qsgcIVlFvt5ZvEji9Z42fvoe82B89iZUu01tnnti+okrDFGnydvpYrFMyi
vCNVbDFR1CyjfAqllXuJpiC4n1cKVZZab7N6yeyDbWreaWILuqoTp/xeWNshjaY3hhxzNxX6Y2e8
CqqLvxcNFIjJ1sxLkhAtNkZYWoQdIFPV6llGCkdn/PTg17+mE9vv0qzVfR221jmPnQ35ofEwTIN4
UCkxunt+G3qztSOr53uDIs/VXopScR7vCl7bjjaEELxVU6caRuUUNg+6dgkis1xIQwQrn8r1WLIs
k01WU9toHHHSK1aBaSA5qVqKYJELi8LOjjVhfuzwIMWMef+P/gHdyFe/0nXpYepmBwmtGg7WqAkc
OtxwOLTOmIA3iUkfKK3W4Lc5Q7QyXhtdKgAH9MZ4CaNmvJQG9qwUuAQLVutUZcPWSuoaVuIw+3fD
YPtoJm/XD073WsS6deiohFwBKMg/hrh7ilWiqA2MkpNJufRSNHb2oXXOr2hQq8dAUOUnsKtbyM+Z
cF/BdekTnBeGxTXcmWXh8WCQ7URqSlrBMnIE4fdn3LIJFcn2HT/c/z0ucP/p/A7nTKcEh+4m5Ton
jsWzNwnTizwAkEa4NCCITOVIC+uT5FydXgyvdtajKAlDzbO/BmSzb3h7d6XuwV9lVVMIIq0B0vLP
UXVuChGJZxcYyTHOfWsVZGb6qSbWmqdycyNNQAwtaBJipZO1QFaePtQ6UNjBqC/+ALQT7slkresK
pLUkwuR4qmKUEW2aWugvYZF9ayfM3jvb+eh7DE6xglsgOLQeBgI+J8LvD4Eywi7IkgYLVFEolCGF
MSq9Nn5KDT6fouQJ2Bl9qGLhi8aNsx1stcLXbwyvpAmhRw+8xf59FrPpsBIF1O5cEKvZ5Swj9J5a
QrKgaVMBctR1L9CvR3+Lw5V+0hTfMnf3J3KFhL1Qb22ggQCkyDu7ZmGbXUNi40OpFeeGxPGfgdYM
HgB+DYd7X9VE+VUMBlCixsUqRE70XKfd64E3nptGGci1KY84Pvv3lpeU4akWznsG0vzopMlbMldj
j6kSUd+nmisTNJuzciMRXRyd0ncGkymZYK6rxbqv68jFdXyojvdTHYTjKiMKuvRbHB/JyjbGNag1
6KqsLZMx2OuA+XZz3RFZSz8/cgsJ7vT5FO86FFiy937K06cnn2g5K9kpLzLTIBVLeUpcLV5hgBRv
sUHql8bgiwcTF4xdBw9hj+wGZ7zIj1cRFMdvuDZd2eYrGEhVbKWM9DNViYy1IesaIjEAMIXW7AGE
Ummfjo9qNt6suaJYTC0PSrOnupsH8lKvx5+Rzv3J3t16dqoWJloRGys5tzEi+9oxdwjatFp6Xv3T
p7zoMA5WuZPf3namRME7CTc8aojpz8wLORDlY7jsCc8uasUIr0GS6dg487gKx7BfpGOvXf2sif7r
QAJq+KrEXGGyDzl4oWLiqOmKq01shWBjeSG+4FIwwgHmoLErCY2wqmWGyf/KgW3VZ8sGY6xNjku1
WSnsacEGnaPW+XPo+0Q/F3UtFkohzHVZqOSCZaec4yS6sbdsrBTnKCfOb+N4hHQ+UqvHQZ7Jvvuh
iydYVUxpdb0sFzaGGIe+eDcx5CZ8iF7CFBmV83F5IwEcL7s6Uo+DgDcYGtbO8TvxNAkdwC51PLK7
Kkfy4JUSQpTjorIcyg3PPHuD4re8Ycdq8TWMu5Mc9U3AT0mtPJu1w8tOGIc8rR79rHJunSAp0Fjc
nLJp+GmDMUtPudqIca9wJ4giobVEyhi96qk9otzuf1qG6dwMGOjbhF3vWl6pjLhvdtUQQubkc7Vy
mVVqfdMgjZ0zQUmWvMiBTLYZ4Cdu5axJx/exCKjEsEdTec1srDnnq83ACk65YnBHzc2c5+e6wFeM
m9u1b2kRvtm6YjykxoRndlbdP4y8PBi/sV1ihB4uPJlfk/DWnKDdWczG3WGZaUs0xOiHZqqrHFCs
yF3oDr8iywHMzb6hedBcTB4GC9cQmYXIIcau1KLPjoqv5W9163G7+8gg+iTbWmwytqjM63OpwWmf
hmZ8zGcuOHHv8DvP5B8QL0JqUoP0YOW2vnbJFXzqfN2EQMxJImgD+DM/Vi6F5BnKzw9voBSrSrzv
ugs7UOSZfoGwidslvPRV1bfTd+O3SWXVa2zk766lDwtVKexvaep8HzvP/2FO5dnv7ea3R72QPQiF
wr6ioVp5btdIan8H/GstsEM/nMH8zjrI/kbEZUC3hOxHmXA1lPTWFhP2C+/U/CKbSfnkZ2Z5vjcm
60+3bCrBc1vFJT4zzJbXyW6ebZgBBCMcf5/sJ2bg/Nw4us6L6ifZlVdRtGbxq61lnztPaxtlP0Si
BEZGq7ey6tj2+k85YXTS/mkCtLjssBDZ3ufPnyYg6EZqOz14HYawCBV8YkmlBpjXtFEGurt7CyV7
eIqMAUjgnAgF7jne4/uid4ZN5BEfkOH+POmeiC56j4gRrIdeM7/JbjmLYAEK9jnomf41S5A6UJ3e
Odhtac2EfgueSeEsCqq617MLGYVSFFfeRzK1Ksgfrb/myrGvJimkYh3GXjY7o1lnOfB1uZGCHWkR
x64GRbGJyBf2g183LqmtwtjKphyIvdrfoABAEWGoNm9MDlZc8Gi2ww/ZknMTl7RnFS9kA+lGofCY
nDBfz5WD7JNT25rKZLCEBSx6fqhHxmTRgkE6FMBn8UnOkZkLtltLDRsZEbXBtSiL+jlVRbdp8Bxd
yaYV+dmTpjzLRiUnsAJaRvBItgTdKkjXPEBEFb7JQTlNN5vfMZTTo2x5VmPv+jaG76zqPXXgCdFO
g0TW2GPAo/QGepqevcmFjFi+6nq9WWWUMF/uI7jDVRfy9Gx+kHRseiec5TcaeUp5Teo1v4s4iHZy
nrxO9stDLXgkgU4+mCVeeIVpYpUVZw8j9RmKVzSXL2stVAbWerAcdyln+D5v9ITf50ZPjQz7OD8/
ZfNBnhX4I+LpMR2++r+myTM7KSmn/PvSvqeiKh2p5foa+BptXfUwNNQxJ3PhoepQquCWGDnEINdX
plLU73Gmgrlzo9+V169aPem/AwcCvD2Th7w6Tbaei+gwyqtk5yTDQxh34aGc2Q8G8ep3wD4bagec
70PshMs2SvWrjlvmEXY5yeFKh4OCv5tROd97rfdXWdMMZ9ugWBCunAO9iwHb+gkGOfwE/xmtG2TE
x9prw4eoL72FnKCNNviDCut0ANOboNchj+k8gRu7hTRQ83QbEx2zT6GyNWaByINr7sy7ojzDrSzP
7BJsniDlodLUItl+DfgYF+WqT8Qh9oNVWDv6pQpQBjaO/okxzsx27NXTAI/1IZvsfqGDLfm0yvxH
rgfiySD5eaDMKV2rc3+sIuvO2o9KoY60y5Jsn2V68DokxYP8QN4f6dLp+L0UgLUXZWWIS9vW7qWb
pvzYjQYCg8C9oLImyHsfVdKbWwBJka37QGjXsDlLFEuOZqfuqoCdTeV7SNVvNnrwnHxwFzmGoL2L
6tTsq0vSueFDrkHTdBxxrhWzEmT2EfmqdU6oYB6127m+thv5rVvGW+hqFQ8uuuSgovjpIUuzd7Ob
nGwNH8Je2AS7t/ePwhJGPyuUbgy2kW4CqmMJn5or6izL20BR1Em3yfYrdlliheW5bBWsbCNHFa1F
TaijUZPNrJt2GKD9CgovPlDsjoEp0lH9BBuUdx3kWgIXTrfEvxQrinlgms++mppbn0MLNKqVV/4t
VDLgp7Hb3plGSW8vgOBZL6qw0icNoZqEGClZX56cPjaxY/aUt8zQ4EZqXrO2ALhS4JTaNfYPjlhX
uqKso6SLDwF/WeT/LXXcY6h9DzXt1bRS52Xo1Bq5UYM+yfW7txZJlpzQa5QO2a1jPgwhtPnGCJfQ
7cWF4nHnoukOgqIkPsuWghjjEviucxkHT0ERKLAUo8aBtDyIiSPqlb28VCRNayzkRGHnv3EI6nby
A2SXPGNdxJagVwmFy8lfP9I0Wd4IN4TfNn9ylTf+SkenuWorm9K/3ksJdGni0FS1OGBCHlhLeSoP
KksaD/sgxgOl7XZjPsYLihVW8PKT98yEp+0kvGEo8k3ewZiaS20a3YMcHeA9DHlkvdpRVREu4xds
ZrxM2Qsjq+7HtRB9dR0og3ry8yqDARH+yiu0MlC0ZwSE0d13GFXg/xqGqDqlsw+j3H60tqffB0PH
tK48CXZyMyJnwFD8keCfe5K+jQlQ1o2KJ9ZKDoJ8Wzq6znJUdOLkQ3E8YZ7650w25UCiZepShVtA
IviveXK0Lcupu19c6RaF4U0LIWH+ANPUj5YeHdvc0TZapqcoeDWeaGE6UHQABqcSTrFHvaEDTRfD
k9X1n4ZSYcSRZvmryPPPzOjdc+9O+WunVqRwRWQd5WBqquWSHzIbszNKkhTsPSDZnRLrwzLQhbMy
fNeallZnFgfialQP+nFQHmTbizj7at5nyrbSGbgYk2hgt4WabZ/jl14GCWIaJ/hmlik2UkP7rbf7
8V14w7BsIUM9KTYuWrpWqSfiGMiwmynb+bWIr43iOqvcC6PX0SenmVdd9H0McExpE6BQFvE3OPDj
L9Ky3222qO9VVOjse2r90a4F6UXXLE+uXvYH0lCosFQXo5Imh56n+njvmnG69FTh4SFn8vWbV1+V
RqpfN6aI7G/PsnwQC3bl1GSkKtMwhL5PM1HS36fZlVa/YjJhKCOl7bXZ7nLbTq9+0mdXeTaqKqoP
GPnw/BL6UkuYKIqAFasdzyM58T4yX4cXBuqvGeARV6nYsz8oVjoFWCQnLeetUx2xychabaaydt50
oSnLBr7XXpubXgkeTBuN4jIS4n5ruaXqVIhnXH/Ma9L8arSmPca23h4NWx1mx/Z0IfvkYXJnjb0c
7ruQU/Yl0VEML0mvIuL0SuOmQ6ODsWnrsP9oloI/ZuEWAMNd69VBZaeDnr/ZJumPf100UBOyDVqC
eH9fZE2NdZ1dXxZ+asYvpgYfMG6V6H6mWFX8ghTBWcpREcKy+de8PFQ/yyY6yRh1ZpLZxSnJXnW1
brxigGNs+bbYgEWE/qoG6SqrFAunvcFbmoDQXtoq905Ba/zS5xa88ekpJqfcCX5tS6tSsLb1ugc5
tQzDYeFChDtmyaC9mCOWr5VDuXpSw9Vxu3eDaMcPPbY+LXsoX9A8s0oKXbHNRsX+muAO+qeZGQGY
IsddWGVwlPEweYgNrdtS/TUsZchM9lHeUyxF6ontPbamFcXOHeLmwi55MeFudTARpr2pY7twES29
R7XJraZgzcsWJ3wXg4rDV/iI8dN4kAd8vv+c/avP9gq48V/DUALcTRCl4YHtPmrnJgm4MXHm7BTo
+54aey+13qRU6vXeL2dLMDe7eCmv5CkHdzy7YldVs9Zt4X2WeK8t2UKpj41KURmuIRYAlj693GtX
Q/jb52AYie2VJoyEfGi8jXRYEIr2NI5Ugxc2bAJ5D8aEqpdukvXHVrH79xeojS42fEq3mpz8Q9eR
13djEc6J5mAHkXN6cWzvWzAbKsd19dGk0z8nlMPY8qSJ7bVTxI+gQ5G1ASy6pp5bnLIJ5wGrRiXV
NnX5kAsEzU7Z5R9KCX5SAWqbEpDxyZ98U+wKzJKHBIBlQ6OHab4snPiparXqLLnkAu1fcclHqA9x
XCvXHrjPntCeskVBaT8qSLWXSP2qH9isIPsSzS8Dv0wcRYvotYZYtRFeqB6BS8fnidf8ummr9FYF
1qvaxu6uTxzi2zmwOHlIuubPmRU6w73PH5T+qC/kOC4UZGLlrA660Lob8GhvsHk+UKcxYfw6Rh8I
sV6adnCf2PB7J7vDxaWD+0LiDI+31DPDh7Zu+it76JZFHBdQep0u867vznUhiqdhyt/lBYMLhDwN
QJy0elO+otHcr14KHgXHUPqBew43VmmmxVm2rdCk7HVypmWjGljqDeFHzLv4pcTSnEdL4f7aK5Hl
/SonFk6Zb9svY267a9FRIx3MDgfoBqDQck94obtNqUr8AJmQ4/ZsePvMMaM313S20odD9nsuVpyT
44VvFHBuR3aNi3JQM76aXg6iC1IEkWfjZlqxAZ6XxwUUHPNG+gzqxvQmCMUA2BnECiKsuZSOHpM3
bcZ2EjcTs9xtRDHyri8q5dVs67OcQFE6gF8Xu7owt6+mqjUrpbetJ3kWT+1/ngFR2Njo+e6V/DJh
l9v416t9oa9k835QamVbI8kjR/aYkit8Mi3Deq5AywLbiCjwKRTz2Sth5PDHxxxYK9pNgzBrEUm0
p2jMiK2uS1Gcha4zxBZ1H8miAV/Nvnd92px7x9fOWVOEMzcn/REe6ikNfvDoS9kT/7fxcaz/BOJT
l3c5sedwPxCc2caUUb6V2E8HLIQfK8/EgkvryhtoY6AUxg23h+5s+uiBARgYtzFru43VFWJTzKNu
jZSEx014Uaizni+Ss/7nRXIUTeX/vCgZ2EolsW09YlqAE1Db4YUYzdB6SwHT1+RWtPO1VF04XUFb
+msAjqpRLh5yJ5y2RpIW1tnTYEZhmJKsAI14RFWfJ62LzFNCsGOkOmbWvU5Tj8WHqlDfKJwEEdl8
0EqBrvDvg+wb6s7c+dNkviiaPm0pmJ/WuD/mt6owVVa6w3CQzZEHCvra4tF1Y/EyTvFybNz8Ed3Q
UcbDuYHSTevgMy1D5sWkglvyuM9yPxiPVlXp49FDerLUMojc6mzNOVLS+v8IO68mt3FuXf8iVjGH
W2V1S+oc7BuW2+1hjiDB8Ov3Q7S/0Yz3d86uqUIRCyDdI4kksNYboJhY9l45dQ7/7l5HjcVJBgkf
LOhYZoOrl8YmrfHJVD6EX/5U1UThusDb4cvZrJrd3/2mtNsHNTELalJmy3nqlNlIxcM19se1dH+m
5uGSLsDtagGVq0azKYwICNE7hd7yXA/D+rqlNpvn1boJ0Ika8Nt87SAavNTa09SL+K2Z7eiuar2f
+tLD/WE6Jj7aEmpQ9CMElanT97PlMJpGFWTwvWfVzSXKjBsXLuwNCxBKAkuo+fso8UsEvAt5UnEb
Kc6VXo64IE/YosxVFewy4aUvVYfktUyCeCsiFrd+nLbHyCX7a5jGyugt/UatRh39sYY899YYTnPC
igLnZb2rtnPpxKCVB0yFrExDVyIM9mwE+kPjy+zJscNiNae4k/caZJxYdO/6ZM9bacnmNnKK6s5D
iRWoRIIQtj/2VFm7dxtrq2fTJLVTlBrQ/aitviUwO9JalB+T21HiR2373DlmfZcUGEX7Q1B8DO10
8u2pojpSVfuZMtmF31V0J8zQOsvys1g6s+VrIM6Wwc6Yf+R2AtRX6B3C4JG+mixfXoo5O6RGXzza
QVI8Qt8BjzJO43oQ7u/Y7uTNAy6PiHD0g0fht7WDTbgse4yRio+tR81JdX0DM+h2eAtCHBT5JdT3
coxNoLG2+6jDs923fKEAkGv/MuPZsknkIL61Q4DQ7yx/9ZRngO2H78aMGmeLwMmF4m1zkyI2tUfJ
pnhqg25akb06Jrw03m03Y7UYgyVhyzq/ttxcBUnO92CGBVFnfoGiridg4GP1RRIZ/XPe2ScFxDQr
g+qi4ctbLQ6qGzAwzRve15uq8PtncMDjw9wHl64S7ZuvkVHWBahQNQtYldzahens1WjmY0OWB6N7
jj/16b6qCzIy7PvO0+JUNSzNl8bZErNzByy/SMjsVu3vgV42KVWoZaK7DF+v4APzPNrAJaVnSv54
L5xv5NLYiTmTz/nsPH86Zl01FCBFCanmOm1Up6lg3xuXhN3cGY4q5m8I3FFA74wXVGZBUursBPPG
NV76xPSORrjWAXHwbmaV3cV6+hpr4XiQdtptVLcJkxKSJSZtIo4xxJvJShs6yXY1qrUmvw1gIns1
ivOZtk46sINq1EJvbB1mjX2jRl0b0fTZlN1JjU6hh/LLNkGsGyYBIjtUUDeqN8vMhzRDc+3aNmhH
anMwUdz2icyW82QsTW7E90UU1BcVCvAp3hYjtX3Pwl+7ykpvJ6bKW7nOkN8qJ0PVTZEYOWJ0eYyR
3MHcHPAKyhHGxp5hEkEGt9/beqOAuiI3uyP8hnSrMC2BrX9ofRU9tLqR3vc9xolq2vVsU07Xs62w
646+66fbShTFAdtEF6moWtsNdejslN271rOdTJ3iIY/74cGL2/3XqyKK9qg0gGYNeC0bGHY5yPGs
1Rs2oMC6DW3ETtRbus7mjwpc2B3e8BV5nps0ic2dm1XWs2mQVsPG0/vEgnNTYrL+A+M2MtvZljcx
XjmruiWjYbk+iTcf1TJj0cL2W/uhriFVsrCfYXtBjUxl0P/AXWCR8kwoV1HfSJ2jUQzdc5QmT31d
ya3j13LLKdFZNToF6yFKp71ZBRSEDTuRWEqM2GsF2QljReubPnvYyUGDv/O0OTjMgAIOhosakj5J
QCx6ki2PMYtvBRAb6HMLykLAUn/MyJ8ukPmuL8U/umrU7ksQb+U44/Urp0vUD9GW6jFinMu3jGhT
JgPt3TPa8Gi60t6oMFrgMTA5GBKWXv3gSeGtknmCT1+CMc7SeFx1C3pYVHp1/ur7EbShiFrfTo2o
Bs86rH5SbWdJhPWhR886Qnv5jzg06n2wGLQFmjEcJN/rtq6i785Yd/U6ktrPELr+aY7a9qluE+eg
lzO+szymnlSsIoNRZON432dW+zTNnbVNeRpu1WAcSeAAabtWg+okhzc8yr+yC1cDi52D25DwXVEB
izeCLPS6Mzt5y03S3/YgeL6O/oh9nSLqZqfVETWJZPiLF7z2arHhPcochamhw4m+t+xxq4M12KtR
eymnOJiPUbhmslYIjFV9aG9mK29Cy0NWfgrBRuhGJNfAzaftVz+yB3ftyqJF3SCKWG+0c4kaBm7i
rFL98qT6sZiNtdGy6bbaRxWGROvpZ+TUBM/0eNsETvqoGqy+v9t4C9x6c549ep7U7lP/WQ2piCMc
+8hOSqxUzK/CdvN7gaa37k0QYGvrAJR4HDAT22HEZ90a8+xh+ub2qGPX4aOXT3DMa3xEpwL4WZQX
R7cGdO8Ps3GrmiG2LKTwlr5h+8ZtDrp+tp3k5jpFxVXXqbbRLFZGV0VgC936KTGL5qlHJL8lf3Sn
QvZUDLsG+s3GWWbUscA2HYFCgGLCuveTS6uZ7l1iVAiBedgerAzNDA+yi637LA7iQ0DqeJuaqGQH
7lxeoin0dxVVyotwh38eRXpm7sgO3QcINZ8yUf1uMFKBQ5k26z/i2jJNxVINH3VsWDH/Sy0SuEuj
DTDSW1uL9iDFP1Rcha7NH7G6CHX8GZDFCpu6O/t5YB7mwn1UPSTJUOha4tpypLpIYNinwjsGXkEt
XYUCW/4lnD7ewKlI7tyliUNsleaGPzCXfXKnmtEE3Wm2ISLLWvaiQoaGPYcnMCbHcleedVPs+ljn
zvu7ifzix+TZ5c01hLRosNVAHeF9IvQ9ZPOKtU/kXbqlcWLtZWwqeQQhLayVWZjuJWkSc4fWqLP6
R1CdEnIH1ZW5GMaAEiqyCA+dzkbnAr24F6xP/kLHL/xVYojmy/nTSZxhhdyGdXQHlkcF5chV29bp
T71MyFnVQ7xC2wt0Bg9Qdhz7VMrkE3vhjylAQ9QN82idIrD4jBIpK0tYgulcly9eFuX7tvRQoF66
GF/h/+ngC6hGpwqFiFzPXi2Wo4+JXEgn0r9T/CYSNNqdP9t3ivHiOFihoexZHTNeWQ+ApbPtEKfB
BnYBzKIlFoo225tu1uKn/J+YHebjEdt16AnLFDUAL6499ZDCr6HQkONdrBeUnZh1jeeWtsKDJLu7
xlkL3A9Dr92qkLogQFeWcq2MV41W5jCXi+oS+QHZQtRVd8asZ/o+Dx2gHFGc7JxmwHN3nioIMug3
VePYHaOJXF3X1zYgTju9mKZf7VA46O7zpkWCixrnIwtPby1dd3gpwI6D843bd6MOc8gDiLgUvfOM
kPH4aRkT2th9EK1yslE+mhtwFUprS/o+Ay0OCjPtrPq1NnjmQxyuMUqni81RtElir8LfN2teK5Pi
VF4aoHaX0bZ1/7JcDZLr0jNMkHRRGtz3VOZfWeatNQDnELZa/TZoQ2MbjnqGuXdiPLtCYAMQaxVP
K0N/TopwvPhz+KgGVWgBDY/jM7Le+InWFhjA32uJTEe3FgRkeMhNLVrrk0GGrvLHe3ZWCT7L+O70
WvgUZaH76eOtPdiW8c6HhbWFhkhpIvG2LKPwDgli5/baWAvJwlgaYVs40YMpBYxYUna9zvFK7P3i
Wr8A2vVPgBqwiLSl+ZIWrvfVbRd8tRN5yYYF72fkTt0myNCarTuzvy80HanARI8/Rj967auifm6c
uT22wm128BSCl0pMYKwz4JT8t/pvRxC4/z+jVb8ZC6hRYND7Uv8FdOq5n8z+ewxJhoKU4bxI1p6b
OmzmBzybEHj3HO/Mbgkvrsqeb4rEaW8xtXP3ZVdYlzFjoWt40fQoxtZcD6PwX3HCaFajHRs/ADbe
TdaYryO7e+tlH96aRcyvX9ExFDNDcTJUwzPIMCLzi7BRGcGPwbHSJ6gIL4FG5pOPJ2C16oxgupPp
wYozY0lMWj8rFpSgXMO9KyasVhfdg37RnZ7t8Kfl29aBnaltrZTagRb07rZFf/JrXufODjVznjcn
jAG+YubowHlzqhsy9pToVFGuQZ3wxsRGq+7S4Kvap+J/dMXsx4dZDla5Aeo1v2XktDaFpmVswdv2
GTzsReES25n8NWrO2S2fZftsjd5XXM2HKxrveU9/oAUtSU90PpizQMBPHcRzIYAVV6yPP4IEdxqL
ivVKmGx/e3v+KVzyXYnrTi9GjeSytFx5Ug/DUCCd5Dio6C9rVf/v3iJkQLmiWzmoomBX7SSHOS3h
7y/dYbEKVEfKNBAvxhfDn7ojgA78aZZ0adxWzZn/DSRqliQp600YMQNulbz+rDcNEcGVjKv6YnUD
qtopRtLpPB3lAmcz8qRfAxorL0NvVRfskbs1jBf8kSPrGJia/1qUur0H8GTvOwS+XpMENel/n9na
8WI8r//jzH6e83VR9DpPZ8pkesOWyW2gGnQSipDVUPxFCQPmQTG+ZHBO7tQgZpkba9a6J1/K+kUW
D8CO5Ks+TM2DVWYne7lAadgOYsF9CoCewaAV5k0YLQKSy6iO1C9F1BZhj2UUNqKzhamKNeQy2lNT
XsFMWgFbSoC2mfFXc+3yqa/rqEGJYZlxjV/n2t4rnsU4koPHrKV4mWuzfBlPxqKHswayu5J6pT8N
ppHtjCaEMiDS+UQ2eMLDvZtPFP9Id0qNAscSw2mu2cQUh9cFBbOTJ80lWdycE2qilMcJzUYM6DOI
/A5NCfpqBGfN9oaaWMdundLJVGa/m3npxqROD/wqsvQw1b4fr5JoPfC3xqsUEwgY+uZHWnhIHOjV
9DYAZkPiyQ8fU90VpDm1aBchjrHTwYCdIdSlI+IJHA4+nM3Y4HezbHm8pKrP6kjNU0e1aRlbw++d
1TXWWynYi6Ed9+kwRoc+xeXeDYvo3WsbEvszYlhGYLpv7fkrCnbrlMY6AJVlksEretu6oKHNJN1K
Co7tIXFYBBXh68TS56lxO5539kl1xr6RyzJ5XqPUAax26TqgYE5V6H2qGSa5hqcIf5opE+jkzd23
ymr0FWoNgEUDYT06Nqa1CMX3r6n0Bz44V34XUrw6g+5/OiDMhCbQma/OJlZRYFJRI4hMo/+c5vld
NDL5PvIWAuoQxq/1AvGuBQAloZUSzCAA+3kcur2WipT/xzHfI/4gb60kq86qiVNU3ixTfPVUSNe6
6jzNZjSuvuZhMs3vrtZ3PX8WZS8v3868NIADUEmvfHSL1BEFh/4GTHB4VEdRNNnH4YxJ03RP1sw4
NGUjVnVK5X9baggn1fJOZGx6VnBD03UWGQj+xHNwn0021Y467pEdkb+PVIxHa/fyx5GdzLgkDXyW
qClsoHYhC13ioTWYlnuaJsu+S2vowvqiXEMh6KHXg/gFnUe4TIW1AauLCwrOg+GsJWi32MMd6F4L
nTZqux3FR8Po3U/dBgrRdMXBqYfkVikLKI2Bq9pAU/T1wenqBxXaOvBkL3x+jbVBVvW7DMqNHfv6
u6QUUFki/kh9Ey/qYG6ghLbNvT+G8EV6L/5AqubFb43u2XCxbGnH5smpvV8hTsSfqG6SJFtQEPqI
eTE+wB8IKi28RsN9SVkubTp80+5cc3lqVvCTJm8kXRMHIZo7gb6ym6jdCFWu9AtvHWT6/OWlNJqT
t6uhMG14abBUykZnPfpGe/H7JqYgidwEvl+fuPo9QZ9P3ubCQzQ8H/mNt64DkyGwgBbg3E1GZdy1
ngt0KW609OC3fLxhFpUruM3FqRoEK00PXSW2u83BN3IX1eoSMwMD3HScOs7zLPX4Bt0F+D8JXbYU
1FFL/UWdOkqzQWb0pxqaRBYc9aYeIJq4T2JwE+B17lM02OnPYLCf0oHtx7+G/j1nGco0r760AXwN
K56ttZmL4V0zzTfDQppzNXzgGSnAnCTms67L5FvWd+PamQokAYUOe4G9AaTbeNjUdp2yqgbKSH45
vohegE9KZb6SBT4bCGDmu9Jo2ZaVoPr8aUoPwvYc7pwkuhgAdLYtkJGXTIMnZZgYKWvz+9SH3uXL
nDTWonpvQI8cN9wAyDAMmn5fajbSplnrIe1upmhFlcmnm5ubzmA1thrYZGazb/x0EX0i6RiPr76B
REiEWfd9WSPp1KbNx+hUH65LVnK2DO/7iAFE1SKPuMJ6a1oSICvsX59rb+qQ5u/5WWSN94gCSrDF
gqE+pyiKQlHsnMPcJOVOTlmwK9O3sSgKVOokpHQPNE0Ja6MfqN+QFMGoNfEOuuyt17qem0MhNeik
c1F8szKXfBiwT3S9kcIH9X3bix6otz3+Kv1y/tF0lAabauHKl/NPZJOGm0oY52aBepSd094vPbW0
/rtn+iBHf1finEVteNHfA15Q7ksAhmh/LoZcLXLrd1H2aLTkMbaF+5eThBY71qco8h2U530t+khl
iRyci7h36DrR2m5F/E1MIMAaBPBvgRmlb6GFEgKg+W8IIxdH1lrZVnWjzo1XlDWjBTdtPbCSfTWX
0/EQTnawc6KDTs5n15MW3pvTjH1bSdmJp3xGirWPrJ3Jq5RVNdqSqkmoC28k24XdoPVpui58T5I7
CksqD7nzNacpIvyzfaAu6jLU1uNZtg/GVNZHo4ZZF3iZO2wQKC6PRVHzvMC+RLYtPFGjLR5KX/Tw
U+bqzWt0zAdE654tL6rfNCR68OOEfFe69r0pPXD8ff3W+eUC37a8dTc0476okdydsj64G1ucxbXe
d3cxaKE7fYmpgcH+nqWGebmG5wB3z77kQ+yifh1HJqiK/zM1qBKHf8wTSx5RL/TgmOPmUTvmsmQ2
9jV8Aufc99LfDelMys+J8vsRVid4b6N917WBKkTk/BXZT9BUyl9WjibBnCfOy5CnyTbBiXFnieSd
e2669w3opwZfAVAGfjN+N/1I9LpAyNAZ71FnRv2rwWG0VztSz57qXQpdJHGAyfJcEY8Us7obX1AZ
Ul3VOIVw10LOBSiBaFgDahJIFMSsP3/oU/PJhyhuxdLM9vi7aSHU/aOrBq6xiiRgDY6NUxDtRM23
tMzw3jfH+YL/enJMPU/Lj0HWRltUoRZ5+qLegVSixJ+yvUJZEq340SnQMvaPEyrlb//3jNHWqp1b
Nv+8Bhv4V1eUCK91RfBsREdllISi7rXjRJ22FcH0UXEEgE5r0aLDJ1k0rbiLrfYNQQ4yKV1pbCMq
NwBTYsTsmjCeT1HTb2orzTXkvJwfA8q8h9GYwtuq98Hj1eaEN7DtP89sitZjJvznSsBxV7Hr6PVI
zVOj43JGBTFgxixCVXSioY73OZKlII8o94R2Xd6jarYTs2eTSdCdp2BBj1bBbeUksC0ECK4DHKFL
147eOSxK75wM3u8jFWNnuK5GdEj/iFe+GFdD45GJHp+tGZ1No/PFSRd+vlZyOqxSks2C1PiqGLfh
16zMn8RJARxVIVkTwT9nJe1LWHW/r4VBG0RSRT0RSfrva11nueiwAQC9B3qdfkshvqzGrsy+VZPX
rFTsvx2xzGpXlWjylZ0OwSn3Wu9UBuLJCQvj0VuaesbOG8XocDcknv4VA1HRY/T6oCJ4pCIfxuIF
6g3zWeV2m6zSMBzyddRHlryjajxrLOE8du4zMMpFYcnLTkE2ZSdUkFbYpcGmG9On3nHYiLlTCRBa
wKcCPwuqzwEtYS5BdfRHTKqJjkRVvgKKcYyNLHmIi3m4pa755CLbHmHCxK0Es9YGaJOh6/ZWTk2z
M6syPA6z8B+MBrvREoraz6qEL5rK8NWcBTAGWWJ8XrX245hhsKFmeMX44FZh+ILaersXfghZtPVe
DAPFGQ+lvbOetum5H8sOx2TTRyBeT89qwE5BoKwiWRfrlqzgnhL2fLb1PobqUD9EgzmfESuifG0i
p4wIG0rLLvY7WxCk5lufpcMaFnAKgbg232IHToacw6fFLO8B2t2TCg8wvw465NSNOknrhMVy0jRu
hI0wZZnkm6HVgaRCw19J1RZpZp4khr8oLkyffMA33J3hOyYSINJ92LNRIKaTYTbZdhr79p1d0ckq
nfGz8YNXb48qWv3NGcpw3c2JuLXNYXrtIQ/GgSW+2Qn2vS5cxZ3qlhqbwkAYT6xWp3Nhk9xU8b7o
2jXJ/vnU57P/nJX1oR/YpWDvvWs7tPDIDRTmKnaLEW/zcbxMvADX1tzN268RFVTDKRLIeTLptyp0
bRzP8Y9S6PfXi9TUo78uB/hNbqAF1Rt1gulBq+AweipjqufXeepc08f4pK3hJv59vnsrhd8i91Tx
QfM0c9YlOqnvvJDB99tyuDHRin63g2LTo5z9YkRwH5s5LlZ5JUGMeLaHuz0CWPGga1APyvbFqoqj
UZbF97Cq522n5xWbPid6D8H6i9jJv+thGyAhosFkWKaZYqtVyfgNlIc4VB30QnV20yPx6+j2q+Ok
MSryaJx/XVWmuJ4N+bM0Iu82jPk7v646Dh+xy9Inxnbo3AhQQ2q+bmnco0kn7yxhhHemSe5K/btx
h9mP5drtWQxx9VjL8F1dCN5+sSmaJrpB+rXeZ16mPagmWUp9rRYj2u5rDzrFrrNs3JMaSweeKTp0
Ffak1NkBIOHbkqARvhwZQ9Eeu9x+SkIhLq5MW4qwhVmBjcRlPMv6ixj6/hI3hnaY3f5NhVQzLoPq
CLqG2Na9hyDNaNkGqYXd8rs4q8GBdebKd616Z9tOd/FyV7M3UeqcSzkg6fb3RdTlhNVZ59Qm4Y7p
Sgr46x3/jYS62EfkdHAryqw8RxF68IUt7LUaMO1PqhaUdTs72k4gEm+FOVi4mrEwVBNKHTWAJI2+
xTGLdmd5VJhJHqznppbvIt/Jysq/lYBfjlwz2HRLF2exeNGKyu/7HDDAmLF7XeLsSzA3zXTvgPVg
/g3CP/ZaWfnW6UV9CyQLFYE8L74Z1gBtpaJibslKPtnQetRlO60xdwl+bdzeXE0zy8MgY+s5llZ6
BmCYrFXc4YGwdmobafjCDF7MydrgwwibwdMv6LQEj6md5XgZlDx0nSF4tFJpX1hZH1VPNUE34Fzd
yWavTkAIzLgvUoFB5GiWa8twvQ2arNlOTS58x3x0Hlpc0R+/LmHjvjeTotiqrhrIB0SLRyd+UKEo
liRXy4X1NqaHdHJYHqMiQpZWumd3ab6OIjtbGxEf2h8DajIl5/mkG7+u8/+4BnDYdOMFPEDUwB//
jIqZExUeJzxdz7xO7Ye0YkMNHFz969eB6+SByh8P6WZbu0O1gs14U+Z2dZuzboE+hHDTuh61Guu5
pd+XIVUamWoILXnxXeK5sHvxMRpQIshRKglIgBrJ81Ta4V+FaG+Krko/WOiCs6n6/qUg17CpUPS4
q0Lb2Mepod0M0UiFerYzQPsJiQiJcBJVu+4VS1vcK5y4/NkVeKG2w2KTxlYtFXH1K2/njxRE23sP
4RRDvzp9dAScd1DBwUm24tZp2kXbGzvqr9L8ckQmvDpdY5rhxN0q0uv9HDn9UQ2oRs1D+tDBJneE
y+inTbeSgdecbNScThkyZiu4kNqGbyezz6lf/R6RQGI3VTJIzLFH0KDqHAry+VomXr3vTOkssi3O
A6hC48BmFHRp58+PWOWNoH7c8TPugMBo0/ghJEbS+ZzNd06iVzeRp5m7Kh+jlwJHIDW1LII94ljm
t4riEbKeUCN11LpPLjTirZwlKpKTdqemep35SGEveqta691IZp6p2B8tysq36qioZdcq35HbcjFB
UsF0jgSVPf9JdDLbRhq6x9fB67n/LabOdyJfwDgGPwgXbw+SCfM/14z7PZzYmR9VUDy2S9NTSQb4
aBqH0rfmQyDLeGvq07zR9MHdToPpPBhB4zw0PgDJeXC8g+p28bzgCP03sP3zpc7L+WJN9Q3L++BG
NlqHmvASw3q4Ql+teFU9NTf7+4QCZtna8/XdEGOUAac2frIMx3lwhzfV0cuivsg0Ps4DMPsv/TSl
OhQK6omdFgEyQm+DLferkUVkN9nAXmysvNZoP43fuVnKlV230727DJjLQDiQ4UOlI7lRmFfofU+p
PnmsP8VvVCylHrLhhK5AWbzMqXfWfFsLdlbF/x8hdWIXmPYpHcSlx9CcZEC59uIeRglqU8YaZeIQ
eLNTPaGzL88yHB9VL7a66mnIIojYuTRvAj+vn+aybkH91XKlpqiYIYK7LrP8swrNqF/se1QV1mpQ
xYx8ESU35IU9I2r4tYaV0ZJzGZfGZMkOOOQrAp9rJBVDM9co3KTemBzMxQuhRMRNb6haNza0v0RL
Bx4bibX9R79Z+uqj0FpeaLlEhQhSTHxvlP1HqY/Je+4MFWvEhg3t0h18PJpqXciL0Q3ui+u6KxU3
cg8o3kDiXnWnGh5wnve4yQA/86d2HyKOBYs9qGJEpSf001V/kUA+RE5prQLPD3CpqcL7vqnyE38s
SyCbU/RpDO6tfRFE7v11EhqymFH6/j5ZDmZbv8de2CBxxbtz9ij2q64aqGIvPma9Vq5mJJMgEf9n
cruNsDX9OlFFU5ukuUE+7qBmqkuEY5nvYoDXa9VVA8Fg4P4+WDdZTNrUrlxrPc3huHM7s3juAbOD
cRDdLzb7gYy6T2/ABnBoeUTlRiFJmDnuMbYELqoJwmCGkWvfzG4+tgt1RY81gD25ewFD8ZDYU4yd
YhUj0NNCbRfVTar5v0PXwSpp8nXa29NWzVUD2XKqOuLP0XeJF1IKWWLXATW5Gdgzp1mx8X8G2HGl
q8h99P5zoNcslJeI35KYzCMTxNoUhxde5Fik1dWd6l2bPBPhJSr0W9O2w5ty6amQmuFNSbOxiuqT
NRyYKFwRlLVBlluY66Bq/mVdcHVG+Ee/jOtma3ap9WV3cD3ZBvi8+9JyrcBFrOAQTiMl17bYdujh
r7/6YSzFmV86IKPlyG+i+RgAD6kGk9kqBhdV4CFHU/mSEpEZha8DtgDFbNXvTeejbxDiW4lDrvhe
Dy681SF6yyM547SLK6Kr++J7MfQHtNftF9e0uptAY23Up14OkUR7mGqj30nqhasO6wobcZRerkw7
T6jlLn2jIFVEViOuYvY2tvTiQ90DYxkjMV6ERO5yU7QmRi6Cb9nszPGiRmLhfHIfsdWs2C+D7rTP
sQ2Jx+oy6uQzvsluzTcnepdaqWvYuyJED3Gs2Wg4WLE9yaLQ10PWzK9NNQwrgcfJ92E03syo7z8L
Oe49zet+RTy6KDFsrd60HuyJLWAt0p+dl36Y+mBTlF9MKlF925T+mJxUk8gqoaLn/bMrXB+aJ560
64B75+zYyOAORU5BOdL0m8YrmzXJq/7VkJO2j4DneL24cXmcQJSRWE0M4yJ99r+PUQHzsFCA/Aes
gEadcu2WVC6/BvK/j/5bLHa87hha7hYDWAebed/5FYXR8IohnYs5SS8uPGrmozPVxaHGEem+7qOA
7U0SvJud9pBTKvg+TFg/9PnN8oS9hL4wHiNyIzcIlbYr1ZWObTyin+asEhEWRxVzax5hmVVu2ckb
jyrU+tq4LU0TbwSPDOm6bOJ9q3fF3YyO+eNQ1foR0MC8Ul11BtIPYMYorGNBz1WCJNN4fgZ7Naim
wZsFqFWh9Nw2D6U0nynuOZdrg9ewc8kc7xcynsBTGhvWlliUsg3HGg9pZH+qucCLAeokxvzSpJE8
fnX7IJz2oR3WvKjTXatP0EOSoNok2eQjkqh7F4FF2xpWiPEB6RHlmdx7j7yp3NVI7B69wtUfg9RN
V2rG0Iv30Ui756KCRB6RkV+IDLeT61r3TlzY97WcQG5YeMiomGqAPeRYCNvYpixTVKyBmQHLGJLs
OU/074mY9wmygD+0AVFENxi0ezmbQD/CpDl2TSnQrK+zTejM8bei9S9JZ4e/YrDOvN7TH2449+tA
76Hrp5NxozvGLrWd4L5D6eYZMyS4V0tcdccEtZF+AmId4TDynOg6Womdw92/TIYVN9/3Jk+BZfAr
xMJUXS2yEvlcl7qJMFD9z6t5+CRtQe1g6+s8IUT6zwtObaOrC86ZO91OA4W1ofWSdlgnbd8fu1Bc
xkUYO0ZWAcl0tErAcxX3KtaKqMQbYeKZhgr/bbU06shozOg2KKv4Vh2JrEzh8PzdV3P+OKXr84Rf
gFFcnKJl+RyO1m2kced0lDo2WkL5B3HzlUAi65OHBi49wSAe6jL9aY3ZT58aOdp6NZ7VbT/smx5N
X4TJMDArcbVQwo4lzLLcHacf7CVyLKySHu8311vZC3lfTCA0S7/2sL6kqxrAMx8JHzcGANX0WDX5
fB7M7HKdkLcATczC8EkG/uckEoo7Iavmjicy9tYhMmZFbdhbnIvam0SfCxiaPI/SzO0/7EB+q7Ik
edY7Pz4iVGXvnIp1ktsnewC63lPaDjlS7mNwJJm71Nnq30cIMY8s4Af+7qpDklBQYiA9Yt1I5zQ0
pgDxFxLqek3cqn67HMk5v8mQzTj0BTltwFfFz2E4aDDrPqICOJqVIZda416N0c/osk5FdfB/T4h8
P7uwur9OGMB7fJf64/Uiao76VxRd8V8XSSJhbys4+Pd6/z+Mnddy48iWrp8IEfDmlt6KFKWSqRtE
qasF7xIeT38+JGuavXfMRJybDKRBUiJhMtf6TfCX2g/KO9kbQF9Foz7nSTNtPF6cJ4s/9CB0XdnO
/tuXDBbMqrJH5J2JZ+qeMixMLZneUBaL90FR5Ss2weOb19slGGar28hedHgi4hZIVwLIgSIUOghF
OLaF9BZVkAiXRK2cq+xEVKfWiv4Hhn/WDUdPNBEYo+Es+KTozd9yet0fzcPYF9VSVuNiULdDoRRr
OZ9bdAnYl/ZaBCV2AUVGEinOqhNbF3WPNkC3j8OxO+HZF21TVTeQRB95mQq7filtNDSU3GvfW51Y
+lQoCJ4H0UVrAvu7qdqFQ2J6paZxc6itvhNHZSjAC7tGhJGCANDiNUTJWI7JWlcZ7KNSYi2J7ZY7
2UYmzo2QjTl31v5xueJc/0KejS9kvoIdbDdOlp2+TUQls2UVt/NjONrUde6v5Ah5K/DiRidcU6+y
KRuGZA/jEkCUUmDnYvsesQhWBEYZqc9RJIIDK3csCVLdewbIDAy8Vt58I41g6yUmOcCh9bcDFnA3
XcTe1UENV0HdDSRWiaw1aCOoKYFv3hAayw5VZQ1Lf/T9RVUVzU3r3frWeJOLLodv7WQ1LZFv9AMi
NvwXLBcR19mZM7tcFggq1BfFT/7dIdvUFk972NiASJ2SBI+DG1WLAMhNFqxOttM46k+ylkC+OMN2
Pk1Qz06WWtUYHw8grSHkbccp8M5dq7vgV3MMK/WxM7dG575UkVDfw8kutgPSjFsTT8BPGMaTEeo/
wTPam4Z8wS6uwuizS7/aqNd/JmHZkA3Uoq1pOzteyKhSRzGuwcTcVm3rYCiT6TBB5+qUIm8s5l4/
5cEke+XgDqul3gp+8cCM3u26QSLExrCB6OSuLxRwYXXyqsKQ+9aBQA0VCeiGbBcuNT4GZ3iNrzRU
xi4lMkfbTMtezYFXie8mMRl3sIEebmsXTAWVVeQJJISt2mN7nYQ/hVO86t7QfYfR79DrFPTOUa9o
BqfEnzxBM6uKlbcyjtlbQK9iFe3ujWQcoUPpxkdIOmfRj5l/9nCefK0Vd5PMwzIj6In1uQO5YKqG
D/OnzAzjMnSsA4x8uMh2knL5VufZfD/L9dxXL4r0Z3ibIRQv0mmp3sGFVtV6OfbZtYOB+FSNODpG
didW3Rh32wGPPBzoWGNUyLzzKVOCZ1CIsaaNQLQ8FVOMT+iUGEvNY528i9aZCRVOzqSXtnLg1+4W
997J7fD1uPfJAQIhL2yEAuUo565E5K5zp9XXsrdCyecUVeD3LNeZauRdn6yCS7T3+t+5j6tSH4/V
JxjjHQLLDijtyDpF6NxIAclPZaiTZZIG4TlWsuEVjPje4FmwINY97YhsL6GaRfW6MGC7uZABAfPO
+C+utHFTqmACS9F0Z5GUByBv+rUqASCqMxWsrF0wGEJPb35hkRSyLcRU5o7Eb5cG2nUfac+DL0uj
ZFehTPdec42QRC33it75uwqqmyDjBLKHlXpfgYFNwLN/WJ2/FJ07/fLxL0WNMYMgXRr+MzbskLfc
hg9GSmjeG3uEMaaTT5BvpYSl9tnZS0Qdks+o4TGvjcDP+tjQPt1oeImzUbslLlYUjjE6iz5w1E8f
TQUC23p21tJ0fLFN84ksJSG22tpmOPkdirmQR2WsFtpSHgoRuikbmbE7/GlNIVjZbBS3rRor+7j1
6kXUY2C0bKu+Wtba7LyFw/hNFq1PBKAPbnk7opOYT+puHOJg6aYFeUi79zapTo5JH6o3g3fNXrJE
7k0zN0SbcuASYtIWEE8ZNhcTPC5jYbT5SnfL8TTIquyOdHZTTuNkLE0YKKeREw5j2J8TNeLSF/ZT
Bd1+5QRVsDJzDVVbIf4UVlCmu8yd3h5N8kgOE0TlMTbUsdXJg3jcoFRB/d6az1MYsTMePNTl7Arf
ve293+8HVEh79ns94erhIOcbzn5EMvV+7r8mN/LJIauNaEzQYZAXjNOz6LLpuZ5ULjDkNbeyKjvU
oOA9g1HRXrYRAWQcctNgcNLjo0mFsBZVTnPu2DJGS7a/C9Ri/IucQ6/g0TXhy2O4z8PqDPh+Z4Iz
Q2fCs9Ujm583OVx+hmKr3wROEOJiv7DmUs7eHVVXl6GWDgdZ9Sr1ubcS/wq2qPtRqPECg5T8PQkq
GCusDO5V7CzEjkC1spK9M09o5elZu5dVp/V/uhpLian1kncUmOfPwde4vbBl+lXM81lRWu/rEPW2
+6fWpAiUHHF7WY00nvVOmWVPshqHQOgI8f9oRxY9OGDf5MeMmdEedB/COYGn/F3oPIGsmgeg7DXB
7C76dt6Lzb1DFMEyzJSXJHOqm9Vph8nBRRSrrzW7EvNidmq1jk1gn/VcFWNswUjnCG28YlHEagMN
4D86yvanDQDg6dFM2j0/dE2CGJ3QENd1vfOguDXyhGaH5JDd3WpfnZ6HppyeTS/192auHrMuMU4x
8M1zq+c+0RrX5+f26t3U6p+yaaZ04NIy93Kl7kZrMg+mRc591nIvlK45mvFgPIWjZy9FMA1fXvUG
FT3+XXYoGXauUK5YiKl7ESFUOqRG+COvrF9hFD5zFYSbViQIPSix/tohqnP2zfpnys7utdea7MUf
/pZdsrB6cvZBnVxlLdKraYEOR3iU1RGRUvxYhmArq53dVTvfsZX71IYZmLPAWbDQk/lH1zIMTKzi
AqpXP+MV4N1QZh/22H7pPOqhWy81r/jt1yXgltYhrK35s6GZD7Qw6tR82aU90OKeWCt+3B0pFpR8
VTVTTiTvlJMzF0MAtqrzXDIucwdwVuUkjx5VpB0WiqNn3FWV+U4qh2xIiGalilDoezY4F6fz9Ocg
G4KXgdepHGXnRX6wgcitZFXTsKJXeZ7vE4J15FbTlybrzYPXgwKEqMayey7kkSxkhxwC3dBZ+lGp
rQ1F6TfAlccNizdulRboWRCK6VjZffZOevug1E5+M4UZv4pUA7XpI9CYh9HZN5R+IU8q8oRQehVq
0DKxb7UL0a5DZ7Y5qrLZ5bONe/SjOJR1OQYZNbFuHBYVsuomfXi+H80zwLTDaouAKXlAu1DuY/41
2eMcR4UGXHi4U94/Rg6SnyXHyKoZVtHaiSrsNuS8j79CjlECteNJ237aaMz/9lmP3twOfyqrtUFA
O0b4V6Ho6XMIEv7kFiR7rbIcYVxhVBxUJgJzIWTlFAk/hHs6ltwGGXhQ0sGR9xVV9iWnIC2QraYW
doyI/MZYGro5oM7vUCUE+myMH7JPjooAt2yMUbdXiVawqDeabhsFWQqLGmtMvdaf4zz/nYMz+7bT
M4Kbym8vxPxqsNT2NalQbWR5n5068KJHI1SyTeO04SuRaJZVHdB7T/yUJxeB+BWW0DNEH6NcCn/j
aUyn7JAOygzRLi1wQ0TDQFGqv5AH3Yx4U3xrbfJkw0z89NAUX9bOGAJGjDFawaxwp2WadhnSJIIj
HSgfUCmv8iRAA2uNTexFIB2y6MomPal2+5fTFeJFFpbV/gQMMVuwqvC3K8RBBkdg7TGPAPxWvRCi
WxLhCJ5l00h+b612OdYXc6eZFOrVqXk7z+ODKCnXimqYSwzU2NMjY1AfZTEp7OmDUX3KeIJskQEs
s43usPmXvf8ajTNDfcygAcf7tNFJvsTzQn6u8nC/oAaonFzSmLsgnRGPo4ueL1jYZ/yWVvfa3MTH
/g5tbzjZbhG85oD71uHQDWs5otf87MwV9yE7ZRO5jw28JvUqa3ppWcD9evJbHVfUkFywBYivslD9
OLmWFU8jt02NzaMj7mdwCMpewi1CQDmWra86u0TIP3QXAftpohlleexZEdR+jqUUUi3HR6H3BJxW
ujMVgMH1+mDoyKlzR+qIRoESTJvAu9genuBFiSi+5WZ/9z3eTXFjHKzZjSqZHavyWBjHGvmNsfJZ
kf5Ps+yTbcLx8ReodMDB8KyfcxxTPLT3BVYvzyinpScAVK+ySxaxI8S2t9wBjFPvP8u2MUZ+z0fd
dSPP4lrV9nfrEgiLMwIxJKyVJPkzkJy1MJr81fDU7DXCB6EN3eJJNqWWI1BfUTsW1Yw3qmzC1Jjn
xP0Ew8yeiwbHotLBHC50u1spSK3KsbbigtxBSzxMJ6B0AMV3nokqmVH6kEHR49+ifmmiOUYmgcUu
uwkzdxfd2AU/BxH9mCYv+Q5z7sdEoP2fa5Bp/Kb9LUztL61oxBW/BcKC/iyjynYNUbNkZWdlqm5l
Na/TP1XWpflh0KxPqelnlu2rHqnDD4AiPDK4KXbDqKgvftp/30X/GAAK7c8AowYkqinhd5UY441I
EfxAMqu600432ZRNVbOCyot5J7mzmzcXWuuholZP15pU0hPuGhjQE1aLoI3w4iOAeGzyLMXXQn01
pz5aBa5evbEPrRdq6wdfddWcgMiwg873938eCfhj4UXiqyccTNZhUN9SKBu4dhXjc6nrBKfsLDv3
SPns1RBeoW3EB/IyPc46vnEeqjTdRpaXLgqyxPhvzY2yCOejqALTE4ZhttGQHfEPBSzYqVJ2uq4d
S5e3J4qcJciRucCS68/R/1Z9tGX/OW50/b+nxsDIWkfjO2/UaOVB4DxGoTcbd82HuWxV9BGgWJZq
a5jsWHzNPWNWim5zP/R68OOjH60K1M0wg6bQVQc2nqmBeQ6Te1M6Hz2qmt9Ca3rUx7Z7cQahbuX5
sl2e8ZgzKcWfqQSRvDWsYfxoZ+fp8p/C1rGkRjSKYj7COZvUGFIQcsRjrOxULReDah/Mz1aY2W85
BCXebHtHAVYWqIba9KMdy1E4UnXXoiL1T30YIVusRW786ZfAaX76heOidgp1N3t1J8wtw9b6iagY
N6KGN7E21v1NdlYJe7x2aoeD0ZjoA86SRGR4xqfUzPwNNomoGVR9agMAdUe2gOYcFyxxvZrHGIFR
IdxS682TfUZ2SdtEvlMuUIvwwJ/PKP6cW8RfysNGynygEHR07lIgc50/KJu15ZeKUwCZvf/M//W7
yh/b61p1leIYu1AJRFdneYWUTlxvFOhfqzzDuFdRhvH0X0d5kWKqHLvRTh79V68Sp96K2PkX0A2D
BGC8t9q2uT4KyGkJKrpT+q+OEBzkth9tdeFBhv/XYDWdloDkCqI61p9JYkbAttiOqYi2Rcgypcyd
Z81Lo1tXD/p1TPuf1dzsgJfahENYbeXy6J9Rdprp1w5pQ4DQL9iTeXgEAEH36vTFrlz73NeB/dKD
g14nnsAjIeY1w6NQLGDC4v/sOP1Nb9WMeJJtLIKw72/e3FamEdG2PI72sg1v1Rgzj79lxdXz4aaE
frZtTNVZilFT4MUJe9lk6b5UesCUoEVOCuK0DRiF0G8WsqFSTXijSNNynvGBq3d3erQ/qvJotJ0n
JbdyUmtVCY9eQcBUeNMSeYb0eK8SGgqN0vpRB2J4MmZGsWyfMJPaFCp6i+l8VokdCSzIAN4gUtee
Mt1M9Lyuk4kptInMeTlDNGSBVmWOp21a7mXVnQEcfqimq3js3bUddNo1LRaYk4vLjIIidPsd1xh0
F64NguvejqljzNbtLGt8/XSMpVgquobg43zS4/R0KFbJ6BAMm9sfne5QrVu3M9AC/J9PqmaywxR0
G2QsaojS/zOPbDfUWX+lxHHin3nC+ah1xd6LavP4mEe2l15wrIyyPd7/btHhhZPrOCrZBMvy2LXe
eg+yFhnvYJPO1SZBBc+qw3Y/QqR9s4wpW5AzqA6eWh39volesmz81HnQstj1w6Wae9NTiC/kxVJ8
d6HOHX1rklzvplvhA5THN2lYyXaXKFJljLAGIQTsCMzrm8lt+595sJX9XRUFG73LxR4AmP5DqGjc
RGbxq2zZpJma25/SIsICkUUNMW0+yFSB/WgExq79WA9nUlQo280donCeIwgjry6+UgdPt8RazpR7
I1qPEfGLIH41FMM5a3NBkgeqbMbfyWVqNdvWrPOzGu3liGrQwHfNLsFlXatLZHaKdWrr05MssiJU
70fEQBeeh3C3bBLAKHlSV0a3dQswI7KxmAffe/KU9wT2N/X2MZc8mgZY4XYxLO7jHvOrRSXWqpfD
RpmniQblhs8KMaIZ0ngvmqBedYUJV4Ut+b3Na7VUhfTAGNlox0148mCi/XOWbFYqwJGyzb9DIvUZ
GGk5kHGzaZpWk1ZHzeIxSp6kD55IV6I01L1VDptHr9XjHKB03kYFo3QttKAhvBS7P3S3bsCK6uVX
XKQHVPXQhumnC2hO+zsa01c7VZ3PBDwNFB0WgiU3AZgG7Qm3x/Zg8Qu34Dac2YBFeyo9ZKN8VFbX
90bL9Pxz7B8w39KfFL58fSHHdb3CG9E1bHTLQhcax+BvFNQqj7FtYvGbl73GIjRl1ZroLL7cmEZM
PuJNRAJlWTUl6F7EC7asc4i+p1Z+gKqJQIWsZpF+S62/prkiW9TC+U4SvT6ZuR+/YgWnr9Wev1FW
UYFEUgt6KrL19MqzbJ5OqIe8yJaKrPliIn98uPelYbj1fVVbybnxq0yeaufPWNlkNKjeZYl2VRWd
FIrnYU3dqxbmiMzfA0DcNeOkLuVscD2XRFv7o5rxHKrTXKyLYPQWwBkiHFdpMwnm9P+qK03XzNpw
vI//GSMHyuLRhjrvBLdXxWO2spnhPs9jUDXY7qIiR7V+tMmjf33gOIJeCxHYIm/6n3+FHCkLNhi/
fJMEF24ZkKv6n93g9EfyOf1RHuH88efo/2xTos7ekzZYPk7IjGQ4Pk6VR482q0rXbYvmhOYY3rEn
UHUvPBEbsJtiH2styxOrR08LV0dAm2Tkvw5lXc4BOERd69FQLYx/pvxfB+LbB6VbniiED18uTXaP
j5FzPWaQHUBRsG8vO+08iHobqvX4OQyagwXdaJ+8McSlfIIYrKPr8xPz3s00ssRsWkDWqT3VL00V
gQsldwEuucp5eoOfbsmB/m7icpn5do2hwBtSF/lzOeuajd24r6Ii5lakhj5pAsio20/oECRLD4L9
1slttOtnwTM5JGnyZpbJgIU5nyE7/o9J5ABZPCZSrRAjs//PSYa43csPUFUewWx38VN/x/22jxYK
ATUN7bq/eRM+OyTJfrncqIs6KMRHopAVAfGM+HYANw19peSmx1W7Hk1XXDCfCreVXjmnZkQ1IG+t
8ZC6tnfIo2zcGW0JxSG3zE3nhdaF0E6+tsdsvLVjjb5h1k4/hFXhGR4G7kcdK4RACReigpAkO79w
ELUt8NhZBG2crVEcA2qRFUVzCsq5a4CNFU+OtR0h94EF71eV2ihA4ROkkoosLVbZYAcKgMDePxDw
fcPD8OCC4JvmTPcvpUQPBrdVnMDra5sXL0M4um+tickqX1C6lJ3DUKZbM4iRUpzHznqSqzZR0J6Z
q31Mpm4QVvbUzefWllhpo/BfTIOQ0aApazmlEhT6uXPt/P55UGyjPbEXIgPzHMUIfioM3X57/0Cb
/wCImLMAnkN6LOLdZDgVqiyi3JqwwP2vKOqTbaz6752Fhe6+bVK07Vzvby9WohcjxLTHashGRxii
ma5DsDkg+xxN0QtWw4vM3Odglr5SvXKXs8zoOWWV+oTsLbqPc4ea2uRLyf6pWTBstBYh3rGxVGJN
+ZcNwfkrTwEqY2Gi3nz8wncZiOF6aEbSoh2LGkKzX6yjpLVa5lvpKm91JBlLO3qKZuANj07/K22/
ehabvzLQx6vKYSmDX993IfQOCeTBhpZWny3k5Z+ruSkscuPopNbro8kfVe0QlGgZ59hUzoNkn5cT
pQl5IS3kXJYp8lU8pO22bvqA9Jho6t2f/EWctqepJe6Yxd7O12dFgzq21tC+rS9FNWECQqd8DatY
w8w9L84ZikfLBrz+pi6D8fgopq78Ux1TkufLR8+s2xYG2HuwpbQGRN4yqEqjGH0iq/Evx1ecDxFl
QCp4Ar+YVl6tU7cyn1TUm3aJ0xoHrqXpaPbok4QJoU2XH3qV4T8Dk0SxEVRrIaJ53ouZaRPfeYiL
T3Rqm0a/3mnE1Hw7Nq4SjTD3gUzVr34zPFkg2Em77+oizT6mUHOPKWHMpazmwAJWNYnCvawO6DIb
VZK99nU1XRxN/a77ALfgrNM3g64iQe6OzNHmvxHpPzWT7i90vB5eeOKCXQ2KV+G33otsisUwL5eL
i6zlVaavTAPxZrcQOL2m9YVk935SQw1kdF9fZNM/7ZlbacdHkxwRgk5AG437ylf751DJ3zKrMr88
vI5g5ubjjZCYBQQU8rbRF+oHKaxN4zrGl6qiHB2B47/oJUK3huoOK5R9jS/YDFWgfyUvSFEVRzCY
1ZHgWg0MMnPITxYlpMw8EfBoGnFMDFuU7BGp3wc1zmTuWx9ZtxoFG3RcuxdZoHi0CQCJXmWNbMWA
CiumyrKKtJF+yapg9xjfJ+jcdK5ZH2Sb7k/4HY/zI2GeEtpG/4IlEwGHEvT73JTGYbYOxRBtUAfA
NApwMoskHEdB4KGqDY9YFoErxJoUYzfL/Wj3ttLHMg1W80WO6Lnx95YHzENWLZGqu1gnYgHaITnZ
c5EhEoZtl76XtUe7rN7bAGktlCIujyq/txa/R9FUX4Kx+xoxJIBYWybk67jKDDMq392yIW7hBN5O
VpMKC4sKnvpRCw3UtmwUWBur/UFw0v+bjMkiNRATXoy4BgUZpkVKjylCOaSfU+Th1kb844VEULgu
dOCfeQ02p1az9uiYmnUQ3nxn9Y36VOa8v8Iu2JXWuB1wNjlVaW+sNd+vXkuUAHlnBP1fUCuXNkvi
76KAp5I5Hvy/qF/6Wt48W/4ktqmjaQcN5ZpC542aFZN1w/JV34TseVeD2nFzZ3V+6EHBPsWZYt3S
PIVSFWSgBCb9qSK/9yaq6DNK2+TD6wdvWcTcsL0XD9s27oxDPRTjaUzHdONlJhldgRczmy3vp5co
x1gLkN7wSyTuWze/9SrZWFI153CIAV66GCEmY/tN2vGD71P94LEygiAJ/OcqmvpNqQhxIoA6sngf
3W1RqSSRK9XZeJjkXWSRcF8sFbWY1o82bSjHM08nNPNjRExywH3LXHPGTaPZ1IMUqYb/tR5Y8/he
0/70O6bbX8aidQl8uzlKGWa/r6YG3/hCC5Wd3VTJCYxswnsFJWJ5JNuQCf0s2zreyvZRF+0Oqfb3
lijjMtUwRpT2N7JqeT32dLMIiqzWZVEdCLcZPzTDy1H01dRVn2DNHpglu5fURoYj7PRT5RP9bmc9
NdcDfayl4SeKANpG6GgmTj4cp7sChamE6YUQxM8QMttHBKVj6WOWcrNRzwIhqntnVWBIYrU1LnQE
Ck+9ijErLE/z2cUBmLRX27x3Ah9VZDXcvwzFXTs4dXFxq8qirSCPeHbzk8Q8kKoKdFCZVT7kMIxY
HpMb8+Q1BvOnMBazeXRoPputYSEA38XXVgufkOmM1pU2IQ4aQScnc7U3hau/tKmtXWI01Ram4YiP
UYiapyThNTks05UfThVlz9E0RDfdNXmncDbWMe42M9i93UdlOg9fLXaeQNVor3oXbex5Mo+FxR61
JXUlh9lGGCw7HqwnFmXtu2gO8iMrJW2Oij5xVc5zC0v4bEix/4M/yINY5/YELGGeZeEq6XeaO9q2
M40/TbJdVpOuHY+eDzDyn/ETm/xditfeksUo8t9t6/wu9WKl+1r7izvNXqpmXVyAbpcI2aT2Ri/T
ceMPbriJSWqhzlOmCIWWCAi7hsYDy0Gnqctqq17b0zpVhuR6741ygPpaWzQ7e3RkjlC9ZpmwNrj2
1gh4ZtpVdnTQNc5uq5HG0Cf4FXbcPhVKu8pM3HUyZTwlehA8p7UGoiEpCfXWAu7B3NYJ89uOJ5tA
EUYUQUcMZ8KqZaEHjvgkAvmZYjrxu4SYSTIfxytwn4sys8ZvhOJufmDZPyfSKQtHC/UfOvocq15z
o+c236ZeqK5NMwyuKI9q63DUhmviKWJd91P8bCouF07Ua8+QcC7E8G9BGForD2oKibE55e7OKXce
l+iGe3NWPQZweu+3kwkrr0zv4qMwveJCGKo59Zpxi2YaOkFW5bkulHILOJeI8Khj660GEwqZNnK6
JTI/94Hl0LwadZeCoeM0Xe/L53TYPeZgURges175S54ip50swMZ+AQ5DMt7lWHTDIdYHeraTQ+D4
rwNcBYjCpsYtUKz2EAK0W7SOpd8GH1aoiUjYQuN+28tqrgXlRaQuz3V3Wo6i67ZtPTiHEqroYcJJ
Zdbd+Kc+YCXmhmCUmkQvfgzmIoaA9iorHk5rCpHDW+BG5Y88DJ9a7E8gDjIQ+Mtfo89yk4gd3Gjy
XZCEIiiB5dXsHRWUUKKeLKD/X0GAdtaUV9O7OiEnLMq8fNExmVun7BYutVmLrWLqCIk66AHUSR3u
eVIlOB3gM28pRMutUe1XAU4yr2xM0ZdDnvdTtP6vRoj0d6rFGFfAOWcDjBo56Xec11gM2m3xl12w
4IoTBLU6BIH7og2usiiMOLq49XPvIfpKksIKrkrie+uxHZDuYxucrweyBo6JmobCAsRd1EBgkCcO
3kHkp/k6D/1yaYfjsJEnT14NZj7S13VjFixpKTzuYoLpXgt12Qu5ZVrYY8TZ0rVp9/GfHjlcFoW9
NwhwnbHRCU4l6hGprRb6Qmn78SlXEaLQA2XedjXNsg+z8Ul2yCNZFJPyVU3KsJNjS1SAbdxKh+qG
AmFwCRwM5BZqmQUXQ0HdNyiQyXMi8sWavoj4Lp6SuVA6C3refCT8BonfYSSmkucHE9l59V/jfLSf
2EVqiLTMg3XZLQ+Tgc2YXzUIqvznrDGppN1QpN9D1P3CXrK7InbW3ka9uHhK1QHBLYE31wjUYuza
feR1GS54q6kXJwqbl8q3DyUwnQ9hRmKHkd6wvp8VxSVCfj1KrL4Qr14mtrLd6RNlF6ng2lFc7Raj
3kAtK0n1t3OBw9qslUwc4c9h41vtgkWruxtqbwCC7oTjDiASnK/kEictShthCN54mhAuEihvTBq7
bwIt8Sl0sr/c0clxCqLJqeNvJJnJ6564XIpXX4G6ijznuGIzULxajaueuxHVnrmzNMPyNQxQMvVM
cZMDbOK8i8RGnz7WGmtvh1FNrNEEIX4vkqXZp/rh0R6o1XhoQzKtnZoSoHFw8hyaC9dfemsbwCNl
kL1oWZDd5AAE/ZAaU+v2Pl528HquF04wmPvKdYJrI9w91txAW+yswo0x+40TFneNUna4lQfYRNMc
2667Q30lWsuqITJzEapBefYIMLxZyq8ptcqPPkrRxDVxTVPlSZniQB+s7YPsNdifsLWp3thzqeds
5D+/n9VAOoO6pe7uZyGSP9lR9NJmlrg2ff2rB52+CacU5G42IPlZ5H8KE5DOYuy8fPNfHXKIbFPV
HBtwIiZQNONmWMRImQg3Co+mNrpX6FY7XXGys5qX3lU2dQbqTSmG9jtErkZ+/qiGFmAFyioghaHw
0p94vucl+qZml58dt7VPqqHV16gXbAYgmO0HgqZXdVDEtRuHcheberfQuig7VaH/0vmucg30tidw
IsRXpVsvRaJ4r4hdqLu+wrMm11TtXbPDnRxglRqmn0htPOEe0IEIqJJlmhfJCX5ava7jxnrvkEzW
02j4jbvKqxem2puO+c2690NxxPFKPFUB1KWx1L2fgPtWciiXEYLnTW1hx+Q3MAvUem+kg3Xl0kmW
ulGXv4OLHEkILVgKgCTPQWcme9001O3YJPkt6fx4W8Z4Sp2AU7DET/1xmXSVdWiqyTrkXImw6FNk
+Ey8P/MF6CUaxNwnR8lC9j+qsrcVRPxzUA6y1reAZZf32eTEkwFdATiJj9TCqugn55LG8FnjpjIg
2ejJKQkNiHIaAth5zbWo92ry0bfDr5n3+jd7pSwF+r7oBuXg1Ihc47oIxATFhldRKvGaZ6X6NHmG
ujNGhEkMTyvOeIDxqrBD5SYIaSxzFEY/sbW7Rb09oua56UcNSepS+eDlFcb7rnfYgMvD0FHTdZYp
G4QEY+xEjOZZ6FH7XBh+t0+Nhhz73CaLJoDt0KhVv5hM8afNtDD5bQCYcuFxGi4myrlkbWIoiXJi
lWwcYE6gLjnqM9S5bXjXYnmI7gpeyYXxTYp7peMq8DUELvKebma9iCyKNkQ8mhOZTTBi/njiuYsd
yVxgN/qiEbnYPZo8JjzbYIhIbtl5SRp8+L5XCxR9SB1P5FzZ9OWNqbxPcH8WiVKGv7qufvNSJQdp
J/YAirRg0QqxACvA9+DXRy9ynBBkT7khaFT/nYQV3PMg/vKnijwX0LGPwhAmr9M0fktEg42LpYmX
FvDgykwn+6p1JuDZaOieLDSGMbS0nwnM5Htc+lxc1wvrxvu4WpoOM7Gl/Cg9oIJ58leHWARxLpOQ
d2eJrygjAY5cLhswNxywWnH8S4EcOhFbJzliPUOqAmn8bVCr9bXMRLVyC4c4LbIg3NO1/5VMaJ11
JhonlYpwiRMO/4+xM2tuG0uz7V/J8HOj+mAGOjor4hLgLGqgJFvWC8KWZMwH8/jr7wKcVe7M6qjo
FwQxkKJIEDjn+/Ze+wP+0LekT/oXJcYRYWH1vFKVezcSBGH8Htsvmj5cZAD7XAkBgGc6gWAaISv7
Rp/aQ5U1+eN67HpIrWQnEY7lCwAbbasSY31GQl1srDZiUA+W1fEYvBdnWLS1fs9VJtzkZjtcssQK
vFxQ/TXjwT47xOlskipOKy+P0zsRax9J6D4KvVS2demOL2TWhLh5Z4vhWaxcJSBrLaynF7r5zn49
zFhWy4gJ/XoYKBT0tmQazGNgkiIyPshq0TjQovRLYYxn3D/mYxPPD1opBhwnpPQ6HebBWbxUhW69
x8x9iC8fokdEh2Jf5iOpMA1VbS2VkP57eQ+9djjYaHX4i2Z+/2tH4lhPiLS107oJuIG2T5u286vm
0cnn7D1R+cEwOzCYEIiC4KAxO0WGQc+7CBrfhWv80k7WbUpc0EcbuceAYKBXKw4DmNbKRJXP5WrY
5eSqJ5r6kFdZQlZeYX43ySXIlycpk/yelBXMhHFSN7Wdvhb0ppZTFg52XIaHddVh7JJ0cfu03FGh
KlByw+FuvyR0CPyG+t9pPYxfvSGz8KVRuWA7zFA8eHb3WYm/LgxHhpmJiojdtc0XtUVvGs9zfIYj
Or4kr27SmS8GU+oT08oY8CoHaSbkqd7uMr5A/LzaktGGZRUhvnMXtpAB1sWgmPN+sNXGy+IsvLo6
hnIFzBlOVtwl6+q6Q/bal6wPcNUuTyUxDcrKNWj+8TKqrpNNrKWvCbOlxCvMft71c4v8a3nB9RXC
Iik8yc99v25bX0ezg4teY5Je1yhup/dxwgVq+Rvri6s9VNLKrok7bgOxB45Vb8hWNE/wwcwlpcc8
kYFQb1MA+J6C1HdvGvSuMoZ6X1V5tUdhviozEW42WboHyvrOF0bs3rpd7VR1m9e0SGylrEkX0vfC
ja1Xcp4Vv1OM/oQ3xqav3V40UVgHio8BrkJ3uhthx+7NqVM3op/wti3b+PVMd4TjRNuOESGNdVZ/
7YhaoFVx0jW7dUcGcG9PyS+ComueZa0Z932j6c//XFtLQ2UKV2bQ3W1Nru4MN9eKgxPTAfVOdyJf
cTQyIwPDng+DQXpdF7nptVkW2dRCcbUiTADL6lyN6TWM2wuXSVATy1pOoMBtj5Z6XavXUSOKsv0Q
K6X360kkZzcIFsjTXI/rR/Lf+pBr3FxEzk3duAGQc8M+zHW7G61GLLGZEiCiCiY0qIlfNZRTaGBe
V6Ox/hIllradF7jsurd1GH/KtgelvuyttAyd2Tw9WzEBGkndPK+b69FBoBCSVLo+iQA3k7x6S2NY
xpMcId4dzc7uMPknX5rv60aGzNAe9CbFPl4XF0aNdIHolj+7UxrDegy/k2pMcoAau4g2ted1n6Uy
C+DrgwmjyXxrznP0qqSlz9WgeRskDr56KJv7BujUKXMJLHOkMr2EQ3hYj5AgInCQJ0wM6NR6c0FQ
JBLZx3VBD5UeIO2FU1vryzYnPPfIyYlXUbKfh0zS/WrPFe7W5Vk2k+2j0O3g5xHrs0JdO1NCRrmy
PClGHLoHh0YddnnCum2GsY6S5ocuSAPUE+WsJ61yTmUvd02nW4+zIOPBnBrrLTHRTnD7+EESxDPz
QVg7xlTB5dTkHUrt9KgOEzNKohnuB+ZsXltOydcgL6nh8yShC79xcpoPjViS8Fz3KgcoAmo0lOei
rYBGQoLatk1rMpwFCFh1pfIuGO7S0foBx+kbvaDwi6UvUBcZd4hqWgPVUEissnSceyWB5dMnbvqK
DBagFX/S5ffWGSWEXnqI5I3p4VXAXt43sp9PozV1Fy7d5TaxOuO50KiicWXlNn+E/t/7qt0wGE9E
/6imgp4Pvp95WXMAA/uTgfiF0v3wKEO9va1z57Lu7ALZPxZcNZaYy+o8RbH1R0e2r6dmJ0cQlYQI
ca+KoszLtNh6ltYCubfj9NmRwE2CVtUfBPowMHNql0f+MCaBP42KfpnSvNqsIbBNozo40qhk8Rsv
vxT0DRDODXtm7zslC6sdwcLi6+TCtO8d8RTPlMLHAspCPEj1a1lVI8HHs31raUOybfjEfQkSRQe/
/DwiILwL3OmtWqJ309ly95NTTdt1lR4ZlQBCOG+0xXSzPKmPRxgMABtjQ0SPWSOG7VgXw1bOdBU9
3DV6vier3v4p49WUSDn/0u6uql2looupMjDaJGGOPzFs1M9hSH7E+ihbts12ID637Yvotbu53AQI
XG4Y+M1U6Z1cvZkLsUtMDG2qcJJrjOzrLqdM3xWSShMXR/sgKMNstJLxrES1f5YWTTUlNMavoaJT
4dVImTUQb/4MPBBLAII9Eo3MCI4kNGTgP+MR1h0zpXqyy0bDozucbQIXggAwAuusKKL3aWDP3xQN
tEwLps6e+VIa0Zl7fpoHmkcIrYkUfkyBCiJHRWKxruYiKh7rWucqn5t3yL2rB6af5r6kbev1dCIJ
fFLMs9HSZqkTmT3WqtT3ykz7xoh1FatBrPl1IJv7da+amAM9r0gF/LEcvCzK8RQ5aX1Nszl7xLLV
bqtJE9t1Xwxj5yGtvvw6miCKzpdKZex+Ho+c/M4q0Ujq6Dqa6U5SHrvS4bsotVUBtFzWwhQaCzVE
wmgmJplNFR24MhDz10X1A1pFr9fKkELCzHAhVcJrkgfIk2ONYdKybV0Q/HOu5AzycdkUj0REtLL0
52lWb4zc1e71EuI/mEHxeebveG5tZY+uBGlLJwAFaATNgnj15GIvFKFyzj+w+d8yqDNOXWogNiKA
/VFhFPyYaNZnO4qhE+uxu+Oy327tYWk+ZUlwI+EyP0da51PmtV+cyrQOQK/qrbOsuqMWbyBakCzB
3eoa5N3DehjBiuZOgEjer6uA6lFHP3LqP+NDy19H/lOPBhqGog7ruxlUlM6K/HUQqLeFpkYnomiN
z/aIBHs5PkogmCmt0RwwT8ItzgzumnPbeG4GZt9w4m5T5X332hrdy+iA/0eRdRw7qGMoyb+3hovk
LOgZzmPDvU27cImPEV7XCIXb2le4J2QW1J1Bny5mEirp49hNJ97rsXqM89n51ocxN2wtLb7ayHc2
VYMOSMfE6gngWLs2Fvm+U6sPdRwh947GvikrgzaSPlHwR3TRUrK4CTFqbVW1074YdX2XCaXyP/32
n3//77fxv8KPAnjaFBbyN9nl90Us2+b3T6716bfy5+bj+++fHMc1HF23TRJsHMvRTc1g/9u3Kyxd
jlb/I3PpmEOnzZ5drRLnsYaOVuX1RPWveGEog9kcEz9ck87YyoaMjlrDd7wb5UBkWdMdDQpKgadn
HT0mrb4t4CTTl8b3nStg8PNQiHvyo8QNrafIX3c0sbJHPxR+sRkiY3iNSVRRJ6L4dPLQSlN8bi59
G/Wfu2HQH1yRnKsuVz/riCguKTY6AJocg2V/OqZpo3jZ+hSDEDRmexX3QvU9q0vCusfhXUXT/2w5
hn1h+PBukqf8DNjYuSz7yDYy9w7Eo70w2hwEtKl9/cujaMjS+5pgE58BX3apaBlsw0pmn0NXvLcL
Rrs0vyQE9h3NBSGQlk52C6vvcTUFaLQ6niSif41O8sO6acJGg3w480p0lrtfs6l4ysUJ0RdT4KbC
1k7Y6ZRmAL6In6d8RK6Qw5kDSezR4Ku5qxRuKE2Zgs4enWM6gPbyZJOjxVI4Wf796WGJfz09bMYD
GqeJWM6P5fT5H6dH2+mGAxSjeB5ikgWB75pPlVqaCI6NbEvuofkUl9AGAjx+P/cKw5lvQ2ZIlZon
DDrKbSwr54PM7jtjNPoD/z9V9UW9MRQGeeCEOSfL2jgMFIK7MTiRkdOfZEdIIgm0vT7pG1OlofYr
kHZ9lBpueIFjxkJAObRzpD4hut2zzoUXnKg4YlpHm/pzW2qoZ5vgJF+KproMc2ClG0m9ljiln48L
U2yIAuX/YPo+qp8XRyOd/dw6haqV3f77T9W2zb9+rJZQXUtVl7mg7aAe+fPHKrPYZUfEoBvpjiQn
6moS7TRim35Y16LlRheAAfTX1cBunCt98ROBeObGJQaKGPJOWv4Eu8A3mCl71mImWRcM1/54pFnj
1bEoePfwLK7EQK6zGzrg2fMkt2vbe15W2LOupJq2rqSW1O6xcz4wehInZADTThmD4GlQ1B9rm1Sj
9Kk4g9eDyDe0Kruiy7Zv6rKdPSBP0yvsj29/2a6XlftSt4b52M6ucnStXm7T3p1ebS0i3HSMCE9W
lWOhqryzDMV9EyWHokujz+vxApi2jz4ApDMZ3ImFi6nLQCIjPwTpIjXzyJgctPZIlE6RxPOmKYV1
sy7cTK/6/7G+bqR9t58dldI7c/6w4GMvLPOx54d8q2ScqnTfH9dFmoonrjFQ4ZdNWm4F29Ikv7HX
I/NRTk5/W9EsjFXHAV5bEwYvVLrXZcSJb/SxceiccXpRXUaWg948gWCYb0XfAwtdtq+H0c0bybxN
9iM91nPat38sTJUgPB1frLfuMLSiJEFgOcbqmH47AU2PAbj/aUpSe4ebSX+0TNlu4jHpPrJqI1BT
fNQjfrTZIQkQ+z98D3vITgSOqMdmMMFKuO2bG+XzazCXGLoTQQsQ4k7iosZhOkJkTSiL3bptTKYf
Za6GW6rw92rcBxfqh/1jWUYI1sum9yERdI+pNtTXiPn/sg+RgUogSa0cRqiS98pSF88ZITSFk//r
2iA4i6sYzKhe6sMmS6r2mzKbt04EmnFjmJiUFp+i66bHilym70BRoSQUdf5lmq1LpBnWTVDl7t26
kGX8YEVdcMLeodpMIfFc1FMLaQaj9MBU6FiLmmaVvYrSNeLFDDjmWDYAAMTDo1qp2T6S2GrUJXsM
RIJ6TXPw9/ZzY7vRWaokyG/qqJVeZfPWbHNwYfEqg02xyNgj2FKO5LKRI7RYi8whcLY5A9nt6jti
7mTvSPK6w9467DBXU0ZTTPNWN3TmKk2Tn9M2qr3I0EsAc52F/rJ4jpJ2uk1pxgLdXx5GtnkzutTW
FF39NgakLm7Wby2nTe/pnWLumlpxr3XfpWfXaeiMVHUAL5ltg027y5E6jJhldSL28Uah3ThmD1Zh
PIR1536Pq/DFiskIt2X2sThBXsOKNHurJ8niaTzCm7sn50e/2FrH5SWLYgQXy7rETu6h/hiRwDbG
5deO/gkyL4iRRtFO+phavNakQctd1tdHGsOgLcp6AAj1mF0xgnKyp7l7LFwzheubZVeRHeh29Q/r
ikl95jTNw491f6eALlTTIj3aTkgrjVn4XmHg8HoVgSFfU3Oudpn1ebIyFdc3i/URIxmV5NNhgkoH
PYeMIvbMmSPQeqXDluCHYItswfaKRm2u+KX6bTATCDeqXLX5oSQ31Mk1JruUsnRdrVG+wS/KVXRl
TgnRpk5b/VrbhNN1jqs8BsH7RPzESQdQRjKecT+y649F/27E9BHXzbIf53t6/jogzsxVziBbqq9O
qRQ+gSHaLfE5CMaqKt3XMs+xsEXTBhrcRBbwRxk09Cf+uVAEw5cNLnGfbsx8XncQL65cSChwtw0X
M78g6vBo1U2LqAWBu6Z/TBPRbUMP0D6WSX7uIyO96gm5eZGczW8OHLSN5rjtA155qpLgM/ypBxFh
j9ppptN1YrZWUW9SQHkmIwBP5D96c1rX10XsxDPqhL/s//ksxqgXKVRmuI79EmNHuynydLgqruzI
h4fygTzjqoQsakVf5iw2l/vliHVHZvYH0ttIRloOGw3LOdHJoSixHOHYNk91OuGpVjvu10PWHdhL
tDxRH9aVuoZsbpJNqIbze80c6qAATRKboOijW0hx0S1FDyapOXjuKM4QT/1zx/qoyDv1EJnTl3VN
IgDatxkkB+is3QmvL+n0uo0MMadCv7ddo/JKNdYfBtnpDwkKzq1MUkLll23rQhd27WVRPuyVKeV5
SL1AxOpBfVqf0i3Poz1xbPPOuPzadB0URf35Cgb864vRZcf12PVFf72ZX8+IaA/uh1n8mze0HkxX
/4839Ov11jeF+6s5/XyT/8sb+rBb8dc3hN1KRc+GQNsfFTP2GsbfWMXo3p4SMfFFDbpByl1T5htk
f5PXpKhkLIoEN3ObJfQza9MbZBucEOPku2AQ4kAU3fSiIC6lM0Im7xxpOxOj6ME14/lrEx3McFg2
t5SrK/qsiAmsK8TgYDMunBgV8BQBq06w07FoPLtV/trPY/QeO+mdFEn1xcooCgdKFJ25m+f0gYEa
2h1BckmkQi+h3nhdg+hzZ7imbTXerGudHpp37WCALKPQ2CRhmfxA1Xh1kjxPiBFktkI0oLv9ua6S
ugLsHnh60lj7aqBplRN7t9Wl1j3ZCsWirmwIQ11Wx3lcuCipt+6kpNY9xSRlTJh879ZNRlW0HoRi
vLfL8Z0zR3u8cqa/7s27obqxR8T6616Hn9mjFjytr/PzxbIAaEhX3K6Hy15F7Qpw5rDuHAqp7l2D
ThDqSK7aEwKEpUohssgCVhNWLxVD6Lozv1RjPN5g0I8IjeOopHeFH5rDcFxXW5Rwc1wzODJlfpfn
LiGxy7MlpsSdqRPVuB5GwgmVaV0+UBL38sEsDoVE+mqMJDvXTVddI0al3tRr8mtHZpU7YNsigpB8
XTpvg1VRH2F+baPwJs9tMK5VlMGtbePgRonUhPK+LQ9MDslzE4nu106Dj3JERdTE8pQqlTytj34t
fm3TYX2rgSDORSu6i9P3mZ+GTvTWbzUmIm8o+mJfqIY4VuiatiOTOOLiUYrfqaMn2sq9dbSMgZU2
KBD29PiSNmr2xxFzqJygCjXn9fhomMs7IoaQmpFFryktUPFlE+GORJkltsWUENqYmKvndVF9p3ke
P8t8ZHDS99bJmmdvIM3zuu5Wov6ETbs6ZJNSHZoZMNYcSBIFUe3f6XWk3ilaLe4o3F9L3TghMO0x
Av5j3/pooFpaBvEd08ce8OQc7dbnTWRiUJG2zr8OF2HlcLMp3huJnMhr8QCfLBpbp7LIAfwQbbsj
ui/0lMGtz0ofpkcJ0vCvj9a9GOKT478cVyCAj/qDXTGapmrZf82yYqsttFQzh98jhsI9YO6rdsjT
7nuZcm+wZ/VuXbhaVt0FNfXSUr3LaHuPKCrusgrqoCLDdO+M9JxluTNtH5H2bSF0+Z7xgMtU/Vri
xNwoommv0VQbUOij/twyRbuJG7PYmbFZPhLiBTR/yM0bVy9/kM5Y3PalyQzPMgjZCrjBcJfQPsuO
kji0fedhwEZ0BERony3KCuf1UdH22kYwL/XHfvpj25wnQ735dcxf1yPlTela2hBT/6Mv0QyD9Hyj
TzRuYt2OnujVRjtD76sbrWu7/b+f5Zp/nuS6qqYK0xSUDQzHMIVp/aW01GGxzDKB6iWv2uhdTaI7
G5W4X8MYvCgagiBishUlbW/NaJsxh5879FkaWLSHkGFE2/h6YTZ3NlfNozRdammiaB8mTdlMS0Zw
qbuVX7j2cBj7Zh8TqnjN+UR/frZ9cRvMxgO9rei9JA+HDLqc6+AQfCiQ5AZR+bSR5a1a7M16VGlL
xP1DFRJp5DRXRZgakOqSAJckam6wuWl+Nuvkx+NnRigVYgfpNf2SVMl75ySXJg2MuyjR9a00OxuY
HK3yTKSH9dP8zz9V6pq1cvdWlFMdh1H7l9W/7z+K22/5R/Pfy7P+edSfn/N3//H/Pf2GE+q3y+Pu
6a9H/umJvPwff97/1n7708pWtnE7PXQf9XT9aLqs/UdJcTny/7rzt4/1VZ6m8uP3T29FJ9vl1WgP
yU9/7FpKkBq1j39WLJeX/2Pf8p/+/mnzIeN/OfzjW9P+/kn/m0Phx3UdzUWRhcaA82/4WPaIv9nM
upZdjmYK6leG9uk3WdRtRElT+xumd90gntrii2Ra+Om3piBN5fdP1t80RumuEKZrWapjmdqnf/zb
f1RSf34h/3tlVdPN5QT/VVu1NZd3ofOSwqbvb/M+/1zloT4f1XTlN7qJH4ziRbAdwZx6eUSJzAia
r4luKYdGpPptklkwajMkIrlz6I2EiAlbe6qgfh6lSjdsA2OsIv4WlIg5Gs9WFYYXU4bdua7Mja10
+WUUDFqDcTsvGNt10Qx0Y4Ge3shAuJfRmvcKD04oexGOBPNHmroE3s2tfSLvDIjgjNxBK80bZ+hf
wjFSYZWztm5PZSlR+hpia8LLO9e5+dXVVHWXOaqF/UxJ6RvZL+iAbgcS5JGSJydXwqzb9EHDVCCn
XCS08TmijOo7YAY3UaEujR8IcGZK48uEFe709ez3WWufkyDutkXvVJs6drBapll57loXEwPDcawr
8dnuw6/ErTX7gODrSyTK4hSpXKaXNfirVNKElex568bWLAqGNyW2dyPm0pmrserVI51ImyhpJ+kw
Kgs189v021Sa8UnPEW3DCjn1x6Ldxbkb+YKe7w0pdgxujWsLB2LDYFtuI/Om1sH8Gn2KXHqkTUMp
5CRc+0tRR9ExjNHY2wpVs6oJd6UFIGIyMVBkThIhcwIoV+/ULA8eiyz5gDZSnQrpx1liM6Pv30yy
fBonMDYG36BnNgOkq9L93rqa7tlKSKqSHmFvocA6oXVxjGSXWxHlQOhJMd+GMqKvLfvmrjfV4es8
JVtFDd/RaOFTGh4maU6bVL7Fpki2SUXGBLZ2GtNBLMFqhL2P7xfNYwVvUxToBkfDPbqtjTMYaq+F
8X6TMoBWNT2nNl8Mp55GSZPrIC+ovUAPKrsTQ+SvdL2f6pzc47FosmNc5UejCt6DMiNprkYFRGDw
JjPrQzGC1imjGL/xQ8xA8xzTh+xD9dGe6MPW9H+nqNTRveG/t5oL3EEv15BMVuSbZJFj3PWUvzoB
tzXEOjG07a6wWw3lZXaGOq0cCI/aiaE3L+tCcd2vZIAsrEhcZZMUZOaeDZCCHsrLuy6UkN81Zzq6
7pvRpCpotvBFi4bkLJZFMY/Xpui7nVm3xYn5dOyPZmNuzJ6A87mSny0jDnZZGb6bdZ5wouTfCboh
OI5xV8qXiOzTOtkhSJiwAxVUUjoELUGWnf5DE5lzim2dXq1+QF6ImEcwDMwTnZBJGU40MCdPDJM/
h90WEc6zTHDmyNIgWLB65qI7+HgKqyMigSkJxdkUhtzQxxQ+iGsPD0N0GaW5qSpBsyEMF65TBRCc
IpNfEVd71ls+WNCTjR9Z9bA3Tet9Dkp7K0wUr4TqGpt8H1H92JhkUXl1aXxGe/7Cu6b2zKyKH5Xx
xH1NbGVqEssJ47pnGOuLVgtuVJTrZdyQOtATuSjnwqQ+lD0we7G2javNmygF4g3E2KurICEMJfOG
gSBGorApH4x9t0kmGd3MT8tdmXp/SLZL190ZXQ0NUqFF7WC6Me1m15rySWr1iQqEtqsEQXbmV8EA
nirVXu1ILLPc6SCaOkYvEJpcc/AHg9n0epvqykyyKg1OvklRLmWLcrzHdxswtpcMLJhXDJQBdZOD
Rrt4bRP6qgq4EpEgCtNyoNC10i7DyxyUSMaloIx6r2lx+DnTwlBN3J0zQhqmIFkAYwDSbpAiXwVC
HuYmPhbUpbcRuvcNiDuAgaXWedVE3ojUsi3lr+CQqtYPFFCubxn8xb6wXyo0ansHjQTnbL8BSV3g
mGw9IuMUT7EoAhJjvJNmmm7Sht9n0lliG0+aRx/N8LMlZVQFj0Db4WgbAaYbeVFjxFWwidEjKtAN
GZ7mg3rfFwReSzAHaTTuiTEH+98FqZ/lIfnnGr4YQ7NOOzmV2WasZqLTUdv0hAVsuosekc7gYF+e
VZe3A/YlbAIvNSx36+JaEIiEvILwyA3NAH4ksG57zaXwjJSIvl8JAjN9SZHKAK4KK4Kn9U2cj3fE
Nhq7gPxo355ox44qTJSqJ8cOyYVHMuRrWOst8zyVpMGJB/Q8Nsz6v6fkZ3bBEPkFqRGeVmdoe43p
aHFVBKgd9z+IOz2XnKMxrgIvTkmMbwnYiiggHgtdf3To4W0iVF6jiSoya9uTGYw3kQw+GzRGCauc
H2EscTsisHiXFJH62KjW3nZwizsj8vdxxnnOZ63snO67Uw9oKMz4Cnym2VhWeKU8KDeWa3pTFW+E
KO+GCHWWqi7IX25SmCrPaCYjr7azjUUYnEQ/so2ykIlIcQh1SwMKXhxx/w+eCuKME/5Zr2CLczMd
/AnTqlpwU01AH+p5bcGhHodTnFtcwpVkN9AM3VlU8i195S6R3WRP9+UwVzQgqnM3qvIYGT21wHDc
RoGeAvbtxI1R0forjWY/DEV4bJBaM2Cvt6D2x02RkqhhV++Fram+PpSY598Aa+mb0m76vQR9bneC
c2Y2+dbIqcT4th80wiATPb2pxvKa0sTfJNkoD7KvEr8viQttreHJcNTeI0uFHCbqZV/MsN9nwIuV
KH8X7Qh4ope576Kw3ZhGD+BVq/Qt2fM+dR3ORpjGe+QLLQGRmyIyxt0U4rerSv1Ikcreq23IbyXM
P/c2GY9JfldqY3gOO3EbkkDgzy7inySdcapkBjrG2XmI3ojBkLtc4D62M0fu5yUWraFAHKptepir
QOM7e6v6rsSeP2+KvppQDEMUyLEEubjo1KyhSBxN13xYBmNv+Zjru1gYb3FYWsc4KJ/qorghm+mb
rWWd30tLnq3ytoycb2aJr45WAsFB87Qzrd7ZuIg2NsKIMsrXxk5rGb3Z9OS8UUseUHdgxbWr5y5t
76M2n3da4ti7VGjPJa6UbZ+OX2iSIvaZdYOTEde/oLO+TZMPXYvvcZ7owAqgd+bc6/w6rT/ckugm
Nc43wu2d26IpSG2cs4MRzMmWax3SL8SyGzcL38oJmdVsQEvMerxaDugwZu13jH6IsjDFvd64yaoR
28zomHcTYW8JXfVN1OeEdehBjLwIyY4TL8IgyyM1KNsmQU41TJP453DZtMiFMAv7qZiwmAiSE5c2
EZSE7+izn8dchYiWml+x+6U7Y6hUn8z1B3BkzgUyGpM3tAUF5nlIIuE+D4zvBS2vvQlt2UDvvbVB
3Gz6iV6LVmhH8rJPyCTDvdHRfM/KdIfGWsfAkJ85oykcIx6pneoBKvFDXcVfiF4VGyWgYMD9nwRT
XEDmFhUYPq20fE1HeDjToGwZYTubQZhEq+i3tcZ4Zk7FyQAiNnZmhYE9xLnfuX5fUTAagAFLrOXM
DfroKWqd28oxE2pAFmLIMiH1rJA4yer5RgNJxzg0zD2lmrW9XsljA4lDnWvGxiriHejUQZ2ED2oS
84whG8DvWx6KRA9ydekPZVh7XNx3/G83xdzFhzRj0AANOOFNF3Nmb0GueIXeX4aReYuF8DPm4vvQ
5fF9oJT3XHu0u6BrbxH9UeIO2mKjV8ZHNJnusdTTwVMSgn9qp/MGQ9/YrmZAeWmfKnfxwnIC+Iyi
rAd6uQRhQNtGFhVeIjv1Y8cihDVufDN1rk0XXUAlLEJZiNU7vLLaA5XA09g1064MEA869WepZ+qD
yP1WDdoHpwveARj4QTDW3jR13yMdI5EWHZuk0GHiQ3nIw2jEdFItxJSzluY3CtOmrV6jiIucGHU3
/WAH0vg2RdK5NWCoRLh6DhTpMNn37KS4zu1gpPpXj/mtnOZ9ICrGFFK+zd1AgEZgtp5M+XhJ/jSi
fkNgYINRqPtoBuN+KOuaSYmOWKsUG4s3s8+M+nuutNlJMbdN2tFYi4CPMjXywBRNvtFWUOUQqvsW
Cu4xwr6oEWi1tWcbLE0BIxDAQtfm7nkcqU9KgGLIOHw17/aMCr7EzkyBRrU9eh+1J5X2pUFd6UUF
/7Aor2ORWl5qW4Bjetp9QWCW25wkJBuAydggn2+a7IZ+0z02pWIXyGvcCPUS0XH2c66GXV/WSM7m
Z8Tm03to3XfcalNNSd4SN4A/tgwWmkL4rkgpiirYcbpJNDRGlMaznQwmjWONnquVlyTs6meysnMM
h7J5rYi1skqpXuKI1LheKOSqMGm9nZheQW+b/HDMfpRN3h8YAli3UW9bt8m6aNGHZQGZjrk+fe0c
PbtdF1NEhVZTsMcx2aXnKmdtZwD/3xjeDDvsUCsg6JWsTB7SPDs4vUbOmxL7pWqrTGDsmRGMHGjP
VzfSGr6EOWm8ZbstGnBKfZuXd6P5WpNlu2OGOx9yxWLUFwf39KmZGyfpD5oizMqs4XtXlNga9H1f
q09J7NxkaXU2CKcoCvTNRLqhka7a2zCRqh+ZmksmPfkKdmm/WAL/G9h5D0TAOStnCx9Kw++ZkiAd
Mg9sLfCLHlEZp0HSxy8MMC4d3aadNQRPcdrjIB8CgCaGudfsrdqC4441hjE1GEjashrklA0uXlgq
RIN65SClV0/z5A/FyJCYYmYKDKku7KNakINgYweV/5+9M1tuG+my7hOhAkNiyFuS4EyKkizJ1g1C
ssuY5ymBp/8X6K/LVRV/d0Tfty8YJsFJJAGcPGfvtaeLmpDdOKbG1HEQBGwk5d7MSBEr8qA9ZHgX
vWpgMUZBi1L37IlJbdhhCD8piG8xxIYh/94sGUXIvC73bS++1tn04DrJvhL6eLDN5mXsKJuU3m2s
SLzS8TGf9AK4j5m1Rw8/tFkjBeynPvYhxU7rru58Os6rguPXm6Zzdt9OU91vPW+qWPgOvte13ytO
1yco/bMP+3Blh9/QGsuTbhf0fu0WO+0jgYtOW6G+7Lc5mScdc5VNO4zlOp9gaUTwZIivRZ5Nix5X
JT9xGCqqC+NTb5NCUljte0Ow1QQ5r89rYOuUGq0mii3ijQ3pBupkpInvyYyABWNGKgGSI5SlZF1j
4+NxmUKpQjsn6SJPJG9no2SYraqQUwbQNW2nO4xHAFp8FozdIFiQQWJkFYb6emx2aSjhvpB6fSCP
58dUMHlRZQM/3mE9UrEnrrLxR2vY7qMMvI0mxh3Yw4pmuzhYoboOeksBq+UOOnj9lNKBkHX6Qh1P
IrExoFoPlXPoBvfaG5IIxGbO/DYzRl/QivLSglifvtoyKK838/BEuMH4qNxiZLXLWiuobWO9kCqZ
6fHkV7Jijx5laF7SlYiic+4lJDpwkhtDgP35PPl2wwfSdynsEMgHVdkdJIWHjwsXDHPRbnlHcgXz
ikpeZh3xku7Jbd33KqqnfVxS7gbTs2RkPcoPO+audcUB16uwcA74+M3EQipmGuSnCnOroR3Obew3
xjhv01IdPdy1ZJuYPxMjep89ztnlJ5LHpS/cjJvks0oGtpt478YseDEC55wm5ZfMmL7ZRnDuZfNk
5iiN8TGvZJWCKvPEfp6+e11/ylLCF1Oe3hD0AeN+wMBrx5FvBUClCkDy6zbwziNREWnO4BRHwDoh
PPI8DFJt0r6a1i6OnynrnQOQPHvl6SgJNT7Zcy7mb4Vi9C30kEUjBqdVbA/uYzrHNye/9KBj0ZNQ
2M1LcFM8USo4siGcvLWxLYMi6lX9WllEKWg11Xcy07+rQ7zBVn8cG+Gu1pOZPI2M1ChMcz8O1NGi
OkF1CdEl1V/4hWjmRzkJfeNa3UvREIdggqsc0n0Wi2wFXvURrZXOUhyGi60Xz0j1aK80K8rRZ2aQ
NALXGbYu5JVktvSC8bBhefZqpK02i3PfJI+qrM/LrzMo81f2pj9tFa8HpBNw5pjG9VAIevYcK4Gt
zFsYhu470MymggdO5DrWGW3sNgGjUj6dn66oHvDl3WJveppEvyVE+a22acfUvX3FOXUJ0/JnEsGk
nqzmc1EEE87g92q6SUKdI8vCr4EhM3TtfqONxD6PSp2wgVG8GVfKD1yO9PnMAWRT/SdyKGvDxN/a
2J3+ZzBa66wHKML0NVsNNVakoi3wyibWlkWDsbL19tIxQncid6cPpG4BjWjsV04JO9G6wX60mqdR
Oc8EwOlv1YitFFPVQyhaSH0YCbalSJ1r2TzSVBwx5lBbG+Ej4p0bTYqLQQ9znQutPgjltpsmNm5h
WWbbHOIE70jkQCOsr0Ekuqs75fl6qgwUuDb+DE2UK4JdyusUa29Q0Clk9F7fOvUQbkus0qxR+TKT
7G3mSVehNRDoBp3+AvrgMmAWCpwmosGo2WvLmap9Rq9Z79Jpn3FWkSFRMS3tiLo6TfIn1FkinUtx
nuLvmV5bQHbJkojVx1zo8d5FBzVTuvRmfGyi7NrKnlV4xz5pnJqEogZJfL/WreFJ1gFc7abcxebw
pGjn4kuiwll6Q3J0DlJoXxqo9iRo7XXBVK4y3s2Kw2oo4y8a6GWvaN8Gqz8ExrKE8WhGANM/2ZSz
WFSejM58jwMihcwpvbjSZglJaK1+deL+1JfmzMAfMVRlec/9TKnc0ByzS/oxKgrOo0s8sWy6b7l3
qMlNXxdz95QnIoaUkgAzZd6bSuXzc9gzYpi2YVhcJqStcgofZQsEqsW4tGqa6pKZIBbQC9SrqN+j
OO85MHdPbhnc/eInk12i5peGTJa1Nqjj535CgDJq8/usbi7zfg5GnHmGU64QNo9/hulwJOb2aohv
fU/GdGTwOOy9T2VOgypa91X3HNKvMpgWrZIGTyro2S1mJTBpCvEU6/Mfuv2EwcZkkTE/aE0K3LUD
KCMm/k6XPMbVBJoJ8f0L6qrvMPj2s8JdNho/La095qP5TEPWD/lCEgaUG07i7xhjX3JdAVyzK/rT
DCdaMDmkmwy+Mi8s2pv9oMZtV7pY78f6h2e8sC6m1HU+kmbCfrIcDp3nQNc4FPbJ2u1LG5e1abIG
2JKVRwyzQmEX9jt4Km+aFF9BrdTemO8S13qGoPWJ+Tv2ss9YACVzSMt2bHVxj4n31UpfBRwnrN3R
E8geBiy4wEFWUfxwhFwFGJZIUZ0+dTQtlVPvevsHkquTEbJYSUSDL1ZE57aBg1LRQyLR7erWS6iy
oBtp1k+tDim3qvkydQAKqfEyDupzbF56YxxPgUnXG3OoT8JXAGxwjefhhxd7Xycv2cfJ+BJgW9AB
og3wXBZcxroLhlOfIJjtCs44U8ceaWnPDYpfLW96flWWH4HBT+f+KZlck1VUAXOQNqxF79rIPKpy
J8O0luEMSOVO6ihap3s8Snee2/HYVi0ZnaTO7GY9PzlJ+WbMEcVEEzxA3du3tCtWXsahYYrT6wAw
BEXkj0aXN3KDDniO37Q2PCeafAR3pjbAejhHCPNLluzDgbZIrHnlVip1m3OxSW0EH8EM1JLEzpUn
SpfTAa5ly3zv++l5yBj2Dl7JsVLjR5Q+mCl26YLB0lo5xSdy3wMAIwqsOYzXtAOWfLKO7DBtPUAz
NAKmRIlzmgXd1plVVx478Vaz1QvIC1+vc2MddwvWK+0McGS4O1vtaA3hYcTjT57MmG7znh2WlAqW
XSO63e91KmAsM1InBrJ8Shiki7oxMHK6zxBRCR9Fv4yhdJM0sYXIrCN/rw9PjQLPp+H3s23w32Tw
rGWAq2xssmcaWk+QHf0+KrK1tZz9SZzcDIP+XHvhjzrxoJi106ZM+6+FEB2OHddchwoPA+iXPYoy
Y2MzTD2ovPHdwsLvR7DkqnTaXZIU745HjZcgvHDU/JCTTutXYfRuhA4OoUjVDP+yYymhfJgf+PWa
Xal1uV873ndz5mcVI6vkLLKZhVrsfinJwu3b2C+N9sg558ALu3ZkdZ8IIl0Lc9Wb66yL6btXDAxs
Nf+YnWIPnAUD5KbPNSKjMuNhGMwX+pDdaDBP0J3uNhMz7bRTw3qZ7oAc45BzSKbBdSX6N1e9tpII
IMdYLXxngwB5vXvUgy3K3O8EjHQHZ8mB4Btk/UNQHgsBMOx0pclNMXv2+NSMf5pjrG8NdPEEjRoX
HMofaNdMf2Ch6Wc9UT4TZ8Ilz/0pMoKvRRHUb2PkU3DTcEl4A01oIIwY8veGXO59VhTFbgSKRCqz
ObOPZt8yOXZbu8JgWTN+wLXJ3I/08/ZmyFiQiKnPa5FN1iYziGf2GAysTKtM15hEO87A9JF7i/nJ
mAtvVeUjwUja49gDbBV18RJVXnLuw7Tfxb1NrSraMzlLZ8ul0MIaBgNRYwanLx6lcso85gvdlqc7
8nXrUNxlcg2IyPQLqm8a7la/GhgxPKF/y1eWzio/7PKfSR8i9h33VZSKW6fRX3MlaMQey8PWLcqW
harV7eYA2ERrq087rmiUpg0jc1tjJ9aWt9x5O5MlC02M8IHZOW9E0OPMcxNDpCwuNU4C5pTk2wx0
xVpZQTF3T8YwI68mH3pleAa/zqFr9noyiW2UuKuh9fq3EW4pfEVGXm0UvTQ6Hc68yoILtUHoI+d2
94izk69zm150L6MSnPvq0dA4ILYCjO0k6pPh0IzLeobi5Pri1MCTNAUNpMjIXNUjz9ybtTq1XXDI
hrY8dwWdYEJmCB7QeJdG9rU182TbSnciXWH8EUEMHDpY+/oM3hB7y22Kcpv5KBclJqK+wB5ihqDJ
etCVFCL0/s2FAONmEZBiiRFKeBU+xnLYZBTUK9PBKti6UCpKguUW0CrL22w4evDWNjG1wbrV8g1q
fhaAVmIQGpEgmB40vrKq2BJJ3oM6lwvh1MIKsOTwYB0gQOql0GgqzQahazT68U1Ofj7hCRpBNReK
YQxn/HcPr+bGNUq51gKmk4Gmzb5dKKrhWY0sXzSfJnxG7yKmA6BuDhY4LJDTvO7C7IvSIumnqrsI
WTzwtZCkUoQN7Du6TKnWs3ae6vw8697naCMAlCSxzIWNjWiELSbKhhOPjot7UOBGq/pzyvh5qiHE
w0tYzLoqWQGDG8T0lsLENEZrRDvq0Tin4qlm1Z4rTNo0oSZ6wku6a1NXr6GyWGdV4wfKUtEAvc6W
I69b2S59V/sSO780mWOmnqdBY1BrPxqEAbAcoh8KuahdJwazpszUtnXnfNY1jVlMcLVfxiUEk4mf
DKn1HmsQZlZ0FpuUWXXjtj7MYJvjc5NiPDFQPxSuS4m9ZGCWU7frEutsGcZ4lA2uauWUtm/q6Um0
xAwWSRXhoPXqXVmKh2yKsds57mPt6OMWJ361dcyMLJS4P1bpVPv4IBbK3NTu6woKUcb4FIcg6vKX
SYuSI3ZheciyTdgFjJTSQh2Z0L4FQKBpDU+fzdw25zL70vahxmxD+T1moRUj1pPRW2QnZ5ROFcrc
uda2lRmmmyJTvp6H12jEpjFrZui7LOxwAjF/kRbjSfdn3JrL0jqO+FvFtpHOdEwKByFLupJdoTZ1
HCX+SAsIbnzFAq50yiPN1QH0flm0qyBL5o2W6tZ+4LiP3ysDfTgbTGtJk/VoLWy0luygqLSbI0vC
0Wfl9AlgpDzeL5o4MzG26gBDkC5aLjO6GCPqAhykL0SINJ9vsGqdHKxpmF67qPWO9wuzGxicZe1m
MlribOh2dvhhV2GRbweF51GoJjm5Meif1f163u9rs0+OXa6YdipD7DrqkVUC7OtkIMRl5sj8eXSB
6aV6gUDG4rTRsLsR56ConWPEl8rMdk2g7D32kHHtMdJyKPuR6uddr23QgoAvLshUBdGQ2Ua9JeLl
WxxcTO0CtSqm32Rm28lICaPg/XrsPoqAigU3VetqD6xC7IwWRSm5g6TxmqL/dQHhkwrg0OoDGBDL
mI+YQVU5FEedxIJjRgAF4euTcypov+/onrK8dRZTiMb04yj4xfiZ4fWsEwO5R1+yK2y6SyJ2XrXG
eM4g9M/j8noJfUanQ+RTqUVS0Gxsi95opfrksa6Ms9NLx0cMi2M3DjYqJ9+umSgBWYQgaMnPEdMo
vZlu4O5IV+EY1aE5QHwrmA82jxXNohWRrV9GgWZl9jA+O2NOvRPz4deLmsllmD+VR9NK8Q+u0OAw
UnGAfzQU43rlsjZWnOdlfYOp9jl3oSItQz0xjdkb2vRMiCZVXTCdZouuV6KGgtVO/FQ1HmLtuuZQ
5nzoHac3zj+ehUjKeiWC+KXuNHgI2p+0VCxm/iHRKOJPqbGiZ5QFuh5qSmCYP7ySMc6YzTe9TG4G
gX5WZNE+YuIw5eVDz2yHgwLopFz73sbRIXO7egXL4VvAPIFZddxtSSsEtGb98DQGSraevqgenAtz
f0/7HNuMakraO+yxDeUhIw/taGjpR2aVh1Txebpx8tOi6s1T+UjV+KKrEp1bGHSbrL+3aIJD6Vav
YJrYC5hPrfI8xuY1YxGrHoqe6s6NerjI0S7xmCPaTE5oQWEWMn0zK/d9aDETTql8syDYxyPhj3L+
SrWrty5SV9QzDcP8RWjQrIVFSTjNN8tKkc9kL3m1j/KU5EsdcEHrvOrYHFeQJumksjfMSUOaaBKt
9Hw4qaLYgwf5CsSY9B/9GfAmky+56aKfZYEtmj2HFtyhwBCeSkmigfwIDWYOtuad6jNKntfWq495
mfAXULL6pmT1Erlf89puEOOCuRFa+nmdSUZMU7RajscAqOSkNJUPlmRJnky2b8MIX6f8zfieB6Qk
ZR4Pe5JFi4wVWmETyj5ZOSbIVPmQAyiJM2RaKjskvfUK13HHHNta1Z1l+0QDD6sIZ/HYrYNnfRA/
ExUepoq9zEO3gY4HC2XERKLG17G0gN4DL6RS1QKxC6abM0DwN7zwSzKgS2zK6MmOc9tvcCu5wjrA
0Ur52N1k2/HlGI7F35Kwi1n6tMlQwR9RrG/qil3//0Sy0yKSNUxkqv+9SvZYNj8+/iGTvT/gPzpZ
+YfQhe1KA4msdJ3Fw/1LJ2uJP6RjuLqHRhsX/H3Lf2SylvWHMG1QNxaqTssydesvmawp/zA8wuu9
hRrg0EOR/xuZrGG6i4f87zJZVxe6YXi0nE1Tmp7zL5ls6nVRAcYKdl5aORscnerUVR2hcjKtP1li
R5MefJQB3VDcVfEps+3xkUK0Wd3vIKLmazdNyRf6kMXByAK1zUg9/NooG1WnWX0KC5K28JhpSk1O
V3y+DYsAntpu871u9BN8LVo1YmqHvYT4/1KmxuOvp7YJbjQ0t7+JJJCnFkjJpkjZHRT9zdmM24cJ
IRWjkTj/aJ3lHOFV7mNjGcV5sgRZ2tqYf0z6cGqYV73QshkOvQzchcKbfygH4ofhfrOdPtlh/Qn3
qSjSr/XA1Gh5nGSO7wsb7AhO8vhLKYMnztv5h9PbnCPGub/Q7aHDGiy5OdpyBC/wb4MSSeROGPH3
IA8B3tw3/PovPtpLp80mMxrN2Mg0J4nt10Puj1sudDe44soixmy58++N9ydou5C8S2qW++2/Hv/7
fqMTJtt+8JhY/vV09//dH3v/X+fZM4fvCFMEMQk7yx110Bztk9fX7oviV/BQZONr1Vpcy7EFeG76
cd/GvMOGDlQyvGVbKIr84iH0B2fHA3VCXc+Z4Ox3v9raQwQYGMXG/ao928OpNGEsZxZFX2JLos9r
2D/ZCBTIgxj2Wsqo2Ooq67aFpZevg6OI0AzRxd23RmM0USbL6Ogsd456WE50gYrzfSs0d8KVlH69
P9QjkyAUZfV436ZFnAp6jsk5ReNayWy8qtIzt2SeqKsSs7HVZKxfo67RmehFuBZzxixBaFpXlbiK
nrphX1WG4oLWgHsNNDUA+yrlNa8ZTgZi0qBNeO02r6fooWzdZstdkocg0eutIkbgIQ+7aqvIaQau
0JZgjUizKHOymINkotkPwWGrRNE9qEbQbhplz5lTJWwNxoeo5cyd4+V/iAY8IuQA6g80RDQ/d0Lr
geVpsPjgbF4NIZ/qhPOQj7rnByKVDyGTdV/rFpKjCbArQAd3C4bU9lWoxSQ1L6opCvSbMkKLrSK/
RZ5r+MEwVjeOBDrP4tU3xUrPz2utvam6n5ZXG26sjehqoz665WGL4EkU800xZvGX7I8bBs6e5+st
Xi3sfAVP7pYHyDKUqNyb6rTap5qXt5K3xavBgQ2IRPQVk7pHRWQDf1vHnCiec14NN3TUsC4Lkq58
jGzO5JNpW1dM6B0ZJ9FwaL3s/X4NKVD3cP/f4NbRAVTYj3/dPrPbod7EifqvDaOWM7q5TxX/epL7
XTqrdnbk/LSr389+3xANEcEdFgLu+wbx18MoySMUt8v6/6/b7o+wE4WdpTM04Dc5U7/7jdOQkDMg
gAvdr/6+CPA7IWnXun9vsEIik3AaGH/bcH+lMp8b36p6VvHLZ3O/uG+QmR6h2kiAlP5zgw43agNL
cJl9/eMRRgo1rI7Ak/1+lvv/ghTUqW0zTv7XBhqGEhVK1Px7Q+55Bq1+cm7/9YhCtP1amL3m/+sD
tAKW22Vn1tt/fYAuYIkVp0O04P/8ZMlctJlU9dRV/9yQRiXVUzFFm6ZvGdfm+AoMgyNXllIPutMb
cTwBRVwEfLtojXenBkClU5q1c6xdq5yzYCy86DI2o352bdgMyJ+AEpntNyqsbT67znenbtoV4rQN
O7hgEIekOndSZ6935bwL3Xb8kgv53SHm+rueE90oDHnAh43gAvHorqn1YT8kUf3ihgP1ryg/G08h
H3Wj5jYmTrkJIustDwumMLY851pYPN4vGg83KOMP/37NsWL2qWVFZrp19pAmc7cbyElZJUWYPag4
NYDkz6V37GE832+7X9zv3JFPv67hrp3TeK4f2+wGJam5NSTCI1ePMRmEniQWgG33C5fFKhFX8UMa
1OgklotJzuM1a/auYdT+XJfhpZuridzn+MIcOn00TS99RJ4dP9TzInv7r5t6LYOmHB20KO5v95uj
hm0L9IEAJfvXg+93shSNvwp35f1e95vynrUV0ePl4f7099vGhCWbBcNt9/u22gZ1igrX8n+/QmeO
jl8PETOd5c3cH2vO4bgLDaZnv28ba7rLGrrz1e/nc6JyOnEKfU5hH4VrQxu0iyOHbVMEb27PdNjy
6EbBPp1e2t52tvW0jesg88mXmF/ckRSbSgTTBukxMobsVdbS2IpWen402tmr3YHC6xJQxtmgpa9A
z4tNq9s4ckrnvZ3C4jVloLuumb8d++Uq50+S/DDonJWacxY3zRuErZCjKYUPfcfyVQ/mPXkB4dP9
Wq6edZpNL+Pcvc9mHpwhw65FMZqbRAztnpCA+SHuyd12oulVCEJZnWp0V2PQT69R1Yz7LNLmTRbO
b4A7xoe8KIVvaTnUlNacX41cTEw2ovLYAxx8zQNMP0zyYnDx+rrOhfG6gOE1TVosVPr8JRs+SC4y
X2vDTm6IU57noMlPIqUVHvWBeap6Mh5T2VqvwOa0XdwBC2kM7SUYbf2hChNmoUPLbx1Nn69HjrOz
QGOzIKrSI7S98dWZmcgYQ9te7ldNLb/UNN0e20p9jNS21zE5J1DVXgZGDU+VbUOn4O/OkK9cmXb+
mPK6+dKjXE7zyTtSnOCiWf7O0aiMXTEbqGGLipA6nAy01hpJXGpTniYgMAwEuTDVQLaSK/VXI82/
hrXFESBswGjRFMwMs/nSAe3dwPget03vbSpLM18tmkPXuFd/3v9uTy3xtclA9MqysYZp4XQRtWlW
RouCRrzWCN82oiX09n7VC2wUwKllgo6LwkdX5STfxDsmGcHTCCHji81rSytxX5tZUM5MxvdgNFlM
j7m3kxWtxrTBmdA13ivfXLMtSKLednngvkYd+9BQL0LGXjvHonae8Ypdktx+FLWtPYWqvris9tkr
q+hSMHE5Ya5Jt1PgnGQRWwc9B4I3N9dOhvnR0sfnEP2MaSfiErpO/mA/4qTpLp4zHpzW3ZLAIJ4d
BlAmtpzFnszBuG92MPH35PRtehU7B47f9ikjiI4kd/53vyiFsg9e0vqhrtlMTKATJG641XtxVClx
TU2kfyefYKL9VCK7mmqS18cwPHmIxewcPFosnoditM9B0OlHd8HgefPgR4vQZCQxYa0nQBAsz+2v
nb5yTc15l6170YWHxSfGamxkxQApxXlIK/m1r4v4S0EAxKGJ0meW2sm6jpaoeS26iWqeKS+7fi1p
yjfz/EWY8bRSY7Fl/Fgc4KlikjOjdl3oMttYKPbXNL8fYX0gf67liuGTt4s08z1E8w8CR6e9X5jf
xhCfVjkNOB7m7hpJzOGlk3/jQHioq6dYX0+FQ1neydMibQgzjykJPUhkrw2haPVG98LrpJXzNmm9
n8SOcUCC1FE39Q68WMUcC45tQBrZ9AJxWexs5QwMrerPuXW2RdpdpFs8M2r46EBHbpvA+zla1r50
GEQTt0T9kiELkO9jAAtuunSuePSAFpOe4X6MZr6hazKvtMJBYWh7H02dHs1J5tsQbm5pwcYLGuY5
Lb4ZiG7rwCroDeaIjTrT72Fc2kzw6oZ5MGwGAopfrXyuEdgJ3wijc2FDQhJjUhBfk/ADqCXMfFKY
h8ZZUAH44JqqxyZ0cup42NZEp65UJuKdqUf1uo/JJLf5GZZ6iuTNtA5mM2lrO0HwdV4MEaSI1yeb
byZX466UTrtJpJlcsmH+kTirpC6eq9py/NLlLBkREQ9h81aZ+UPcunh9ZMfIQVmnqplp8jNOC1g8
583SQq2NLUPqH3aiIb0c65d6VptYMpbWXZMPKAGTy8e0GQv0NKKudhaOI/OLVcJGiqexXXt1c51L
9JSaX2vONm2TPck1dArTA5Zeby1784kjLfyBAVAbwzTQK2ROuw2t7H7+kNC0ZE+FUbatRNQVX68Y
DL/ZdKepKxnEW62xy+Keo7j+5vXJzKjIfRpl92yDwkYCdxtk+qaixPSlKK+i70j6JKmUqAzzpJc0
6DuiEDIaswMSX/gPJfsiOqbQxhFiMMdK+PNowqG5j+Fp9U4W7yqkUegVS537EQQb8CsuZn8II8dX
2b7SBagqmeqH59AL+8v0BYVktSNRB+awi+s+bzDlhQWZ7Vb3ZobJuyGLdNXH2YMYmM3bvMd1QaTL
LqxCxP1MWjZBYWk+R3KXlJSGoSb8miCcnmZZwA329J2DExqD658RIsyFTpmz14jshP6dvEpIQVZk
xqj8xKMZoPOUSLfmYbbWgMOMV1gJGztuwjN+aMCqBuWCqo332hRq3dHj3uLZabeVzk5O+iSdmNKw
rrbGoTaZjXjbZnA9dV2dQw82TzfvunAar7BGS1R9w0tYaP2WhYbkYJXA9AzSd9sg4SHkb7Aqakh3
gqa4NgsWZ1NJReDIF1Y2/BQ5ssLBW4OgTh6Z2eWtYR3vc428/aZ1jBNQrtbYF0gVKVtQON5Em8ge
OBwBay7dJ8bo1WWSzrMZedYZQshPC7TdVYSlt+r0oj70k/0F065AiYVbcdbk9yyQRO9Gi8sKEsbe
Qhzi2fUpGxh6y/pap/RTPay5a5xLxmqP0TBC4bevqnDJBfWsF0z0TC6zjMmGQA/mWZeoIdBKE36z
DKxyrxhOc2FdejFNe/xIj7Vrf5vh4usPuhiND5RL0XrWEPbaurjwXHoh0nOEy8uo8RbpJh+VNvCd
iIAfYESkB2fTVl2scHog/Y95ifZKoo69b13tYiCl32qDRYIsVoVXBBvlRsWNwjoor2gHUK8NT+B/
y3Np/VAecyJ2ZHcjAW6jY6q94zB2524gYEXL5xNQWhgotHN92zNfhkzebF2GX9qlFWZE7mlgzrmu
9MK5gFqIV2OH6IR+yh64IQ5mJofYrgNgpvbPONXHrxiPmp0lG8x5LVy+/LuW2/o+bvuGxkIzgD4p
9F2P0mTZ5+vdkA8f8zjOT4m5u05V5wCFQVVdoeUp22D0bRCRe/TyyV6hvfBlGr7XzD8OBZKuJsvs
dRp7Ed94+VCrrNqhlUh3Q1F/KYqsOQStsWlmsD+lQUZZ5lYQrUPrPbIa/cGrZ4lUTD04tL4fXNpf
ziqAPJcESfTkekCsI9W1F9mApFWaMPxQzuarIcyX0U2LC6AobaVM096xv/5Z9+zKc1zfappkl6CH
2aMHLhnScOXJqQ2YpFYCV3WkuT7HNgIwcG3dZkjg7qDaXdXSCwgVLfiWqPttz6eW6D12B5xvKGy1
B6+PudDlpl/qbr7ZeWP1DXocLwt9xOszzUky1Ool4gtt11NYTNcu7KKbLP5EWw+XBm+kn1VDtu10
Sn5DfQRW5ZxBjqEREYGzyqXxNWiTU9sWhGM3ytloDoflGHmXUWrjxjaym+7NTJ8IKwMr7fFTqvWP
UR7MSiIkcMHpLm06ej8fNB7KoNIYklUBBnukh0s8Cost2ejpJiztF4+0wP5Gnl+5Aj0Jp1NkBD3Y
eBiblVywfeFiNMM8/GFa7o8EDSfIjhyAzfwB53g7tM6LZXSvw+QEBxvLZDFbEzTxrrpogcnBYfkf
Fcx//hdYg7bWC1Idf22gMUPA0HKf+0WKKu+ECm0d/d7wt/+aE+kIDQPa7a+HeGH963H3q/fXU6bS
dmJwvv5+zf/f+0hKCd5/bmnA/uP9/b6vTZgsFNo5XE/Ly1QApf/rnf71sqZOozMMzv96N6zWnF98
2P+jkhjC/Z8GLmeWQfln2Tfh31Em9wf9Gro4f9hEXjq6bgL+cC3b+gtOYv/hWoKxNv/4ZepASP5i
k9g6kxUhhSsdtIkSfshfQxfBEEc4PJcECgdbw/P+N0MX2+aZ/j5zATfFe2B+Y5ke8x9DX7i/f+P6
wrqI6FyFuDwXIZhKnYGch2bd0fLBwl2Tr8yYEc04dlCEbblRBn4p31QFhD1pAiQnVYywLBp80SAg
nunEblNLftdIn4gA/+LBpovaBrQ88WgCbJDBNRibLVNwe1OWGuPuOTHRz2Sfvds+jmm3mTUMPiiG
OJBYnBYC9a0xqx06kx9hVTfrJgquU3dqULtFteVuPTv+WegNLNR576Vd6RtR1a1qS50H4X0aAQJL
00BEOAaPVSY2TjTWG+hvtCrjFognytD/x955LDmOtdv1ifAHvJmSAOgzyUymqwkiTSW8PzgwT6+F
upJCd6CB5ppURHdHVWeBxDmf2XttKaMtwslpa0WwWofZ74ro6gzlQyQLItxr/dE25w/PIZa88A4O
aZiZYe1LNOlgC44KBdijiOwAg43c6JX8V5d9QCYH9MG+OSLQsDLmjbmgLS/Tioi1CnFrrTx5TGc2
Xj368NYQ78cqqthSHwIYqR1gfrzlTc+EqXZ+UAehIo9RMTsLW4hImF9xxIYF9by3z5X6C34baw8D
9qXXUW/HVv0ERD7ZGL+UxYi1urs3qxga8et0Atyazq57osTQ8FjCZw5RRZiwD3AGk41rYOcY843o
459imHp0oXhQ1HV3wRBna5bzi9mP5yKjForHrVeZ7+ThbtMyeZAEhfFzYsA2k1/HUcmfpEJRlEfZ
1Uz32rtjFUtYaeO9n1iyo/31mwVLNNTKOIhjiDE6f9Gxt5dwHMQ510AvRtVjuqLbMUcQMIuUOA4I
juUBUivgladBY2PwQ9jjuCW6sEGjdrcn40epJxjt6ggJXHXfUrP7nD2Fx+M01yFuTN9tBlAqCt/5
Ul9IgepK9vwtQUWuisS1G4QZkou6evCHMzmfdGZUYmh9EHWMzkvFyg2TPxQNzF1crXBXunysaP6w
tOtqhv4UYVnbgkpd2GjYvUbpywhS+aPl73rZVeEiGFa5hrJnyq3hOU3CzjzEpJu5UXpMZ9xfvdU8
Dew4kIwwAhWEOVXQUodF7nSPeonxxW6pEf7GUgybznxpsVwCh+le0bMjXJQJLd83ksubQ4xY6rUv
RrY6oCe4En0MBnewXgnqvKsE4WF3jFAfe2d3yp8KmOtIQwOKQcaT3X1szm6CmzX/tsaeUo2MrXCZ
zqmGOVdHrLExdfsisTi46LGdsn31dBQdJMQi3sVHFVEWmxFpWIkm3yyFj0mlFDb1FiICiaIsWy+C
bmclf5AW0B5zrf+qmiaFp7iEDaGB1vpjZ27xiXD1Cuu43AL8+ugjYzcZ57ZNHgqVjRfQB/gA+Tft
th0MLaoNzRV/GKceeTw+9qhPnKXQLzbJ1AB0GPxZ3cdueRyEQaMXz4iZPO2rk8yboQdtp9wMmHW/
WDFz+ygiA1W2u3nIPlFBV0iNre8KJSWlEGYCske6YHZw1cWL92jm5BPrFUL8PL9YtdSRBvUHsYAb
MiWifzETWoODgbL2XNM32qtGdJqKT8KlFqQmyVvSQ0wAD9QHXjd85LVKuhYRqx0u6FJeifMhmrVl
aq+QlicdNWQbxzkyL+eZQORkWXNFvDQOYAkTRj+aF4VQtEcNA8U+cxqJ0Auf/FSfhDfYvoeBmEfC
JtkrCr7ubCqmA/ZqDHJT+a6gC1FNiBWahloEGE8y/qKapuGAgLLx7BaG94TLOIr8wkgPXRMf40i5
lMJJQzFNh1Jm16lDpMJOgeZohG3VlWLPJmBndP2x6urbYGsHE2K/X4+164vmdxbT3msr6AzLzHZO
WVZZ4h9G0B95HH9x75wjJ73Vk2DiMi53sqSIKgOvmGF6a2wUNCRtMFcMDLYdGxE1e0XN4Smy2gQ4
YIBc6J2T0rCXsVqC2bK8ys7Ym0P+X9hQwYAPRAEie3yuiK3z5aoyjmr1TetICVHiB8HM3yg1xIc5
+6be6Q+0c+DP1asNThBzRDRsEjV6EsyA2Hh8ztl0X2MbAHlqxnYaII6gN3pPrbFgswK7P5+ZwOlL
FLqRpDUmHmY9uXAfNGFtESEcpdG8A2RaAjuoGfj1sbK3mGebOX2EotG4JJnfzO3iiwUgE7ppc5cP
yYbpdhq2Df7nRiDvdbCA6gwBWGWOD7CtXPK7Sn1Tqu4edWNJh11DPYQbApwHP045Fo9KoVn+QnXi
a9p8wpSIy0zFlWtkl04lT48sm+MAwpgwmASvEzwBecMXd02JIj0yYfxQPfstS+wUrFAf79q4WOv/
X66CB7Xu3S1ux6hEkZtW5PdMhSa2milJiUQvtc6Y0yR/pHHJXusiOg3KcLXAJi+Ze0PLEXgLUvSU
uZc2ZEy18Zvr6MiwQrLhKKJug193NKegoGjBR85N6hB2aDXGd9qbmp/mVRArzE5Ha3haVJtFuFhO
lbtSwaZHYGS7llMr6Prqt8avh9OkwwGQYs5VmK/igI6wBCqWz2yj3jrzZz1gxtDEFO+z5NeK4/dm
KvxM2q+xgsDONTCveSVCL0ETpcB+8cpmQ7Ldh8dOY0NsMEZJe3wqBv38/1VQ/6WCMilT/+8qqPOn
kOnnfy/I+Q3/VZDr7n/AADqWqtngdigQ/pcISlcRQTlgKC1Hg9b3T+n0P0VQlvsf1dUNmG0Ik1SV
qNH/XY9b1n/4M1wLrh91Obxr7f+lHjeM9W/y3wpyE7kVlEDDRc1j8KOsIqn/oyBXc4b70A5tX5oL
6PmhOZE8mW16HQ00w8L4pFp5fFLUZDOXzXHB4mQUPqbCbeHutG4tDg8dVsO5eRIRBsMOsWCVt2HV
u+iaJVVL3eubrK8I1sZ2kHsyIc9vsANtUPQtUQrI+TzFPqpAQRv4lQUptqWtP5qAxxaKl6WvMBxJ
Iw5zXOK8cedZAYFX2MAE1P40D8ZbkS7qtoiTfd/EAjLWpoXsscOyck0S5MKErZ7aDGQ8aZvaZL/h
PIQP2LkoGXJLu4AlPMu8r3zTi042SIJBZZeD2Rm6h4/PxgyRr787RDWH1qybW9yjAbuibU9IAlbw
ryqtP5fyc8mMn9iEysdwwOi4CA2uJEW+2F1zMMeZzVhiQI1W8lCNCxJPjQfbrvwmKv6W2seEx2Hb
eMvqVITBVEOl6ovoM04alpFfSYWrXIkeABTdagW2YrIcBBODvnnDIBHqKudErANpcsPWNAjQndAX
zTtg42DVlEttMmNOASeMpXFmvFJuutgKqlrxzRoZMGGXnv2itA5ZELNrbzr6iBIAdGYxx43kFxDB
gttgtLtQTckfbaXAP1eymBOv2dnN1L+pU1/Xh9zhmwLbAywQAVwyHwcyXittOkmKE64dUAEJ94X9
JdVk3zrFPhvhKZoXUkf90QEtmEzOW6F4B4ugYZFOewm/Xphg7h3jJvHGKMli4H3HOlgCK+RbB101
cvcR3Bt4k4t+BGK4bnlyovrElhijM9A7c+Ms1lP+5lUvrQZDaa38smvhxCyWylPMLE3q/EGFrRw4
pg8evtikYvFivseZOW1w188Bsxw2ajmOgeqzIELMSazJz2aY4EXHytZAGaE7rp8KyTnbaSdpmvi4
0yOG27x5KHNsYr34Vj2XZmFG4vqZ417LJ/nTvUAePol+ujdq5tetm2GpqX2F1e9GGmofQm98tNTh
N1JYvObwruoICL5dT4HoddoGFgMG2NpIIDs2YzXdkjKOfSHxxBYS7HsyEc/caeaf3tIsVpkrMIP8
NTm1yY4+Xd2m2Jq2pes0eFCrU0/uQ0VgCGsmVMd+XR7VodmOnfSl1YPC+TSsP1Xky+gr7Vn4lAXU
hoQ2VbXKc6lqxmH0MFOXg5yJhPVIJKlEE0DIpvRgyn3QMBmoq++1xzTG2hmhpTZ0D06RvqhmaYLz
FuYzKg/hDOLkJfImFGBSq/cmLeASAax/8oJiyv0Ee2iR/yFZrLfrU6LkuPtRNyf5fRgMmE0QsOun
RL2IrMUsSpPi5SfAb3vTgfFB1Gu1bCARv8Q4CvhNm5kB4Sx+2SaCPoNvhlI6QfhlyxfLY9CcLRtK
0HPPIrAb9QfBZ29r9KwVHLB3HB7BrB81J2AFgVtSfZZyQhDebizrM6JRIBpsq+ffVVUfGOsyK1xR
yjUKMkSA2FIVlcMR6+BiR1fZX5AerFP7ndsOpMNLMiSV7UCue7vspqrfSafzC6bhvX6bqnd7bPgG
/DHAmKx7WdZ+kbxTWEBv2BZ8YTL1IYrV61Ld+luPgwE++pFg+o2pvSgWYxdKle6BqJRQpiWCfdKx
EnVXkoGQAoysjUcWblvF6BCofyQTZuhovvEx4R/NfYSABIEaRAgZe0QBIAtviepeaxXaHfInDGvW
Us6bJC57joLqrWqne22rWwt54ZTn4M+RWsVd2GjsE2k2DGXOfOGZr3NWhGrlHjF142GBS4rcL55f
8ZNLsj0W+7c35RE1LSODHu53c5hEEpD2wOXyXncQY7q31L64UPky/sPEMp9OmSZ6TosHDEwB7fNu
nOPXeEyv+YRpiHGDcUzz79YNhLO666wdllXQKcoGuQMSW2JjUuxaXb/lXtymbgvRzAxSJgMxixFR
HwpxZMMEUpOFdIl3L30WcwZnpqCYjT/K4bPEN5CU+gGXD82ehr9bNuASz7H33sb1TrJ5LUt4l9qf
OPltmcMs828vMoy3yOonm4zWW6o5967iOKSbJmPu1rEKYpvP/lDb8sFjjWJaLX/6EW2/gwmP08Qs
fxcD4NJi7ZRqBqvaDQ86upAkG3zWW4e2r28AtHxQhjHhioWzswS4SArw38wqPv79O8CIahvN4ZC1
KO+R7Tx0S4oLTGW0pM5RA0SSiTsWTub7BqFIec1WbZx4Uskru74jy9z93BWcQbm7F/AQ1Th/toqI
xWROEutqCvsTaR8R1glMnXr1JUTrp9zBywLHxqi3wAr79LUS7nYh3w0Z9wYR8np2bPQBtlwBzbtl
pDKCNcvQMAyoi6Hj6k+gBf2yeLWzd94gxiE9btnlojZhOh1AeTD4mDeDVn/lCXuZSoSlR2Kg42JE
fo1EeWZvFoypvgoTiNCMztL6cErg//SmQ9ptVII43KBCJRN3TIto8hctYUOz8m9s7jkkvLNTgmhD
xUGE0Lqoi4DxGUSaIoxF7PmozqbvYCVx7VOv/HicrknLlWX9rTjy6tQKSQEIcUZTSszvpajw1Hcb
E/+0xzutjaG7MkzKKWCtwXa+3XO974as3s0ThApECQCaKNkA1tXNAULnhS0YXMcu/2KKIVv5YaFy
Z3nOVGvqsah7T/UEmsfmDkJREC8g9bk9M2ADoLp+YxMHVfScEZdRW7iqSv3pgiAcTLlpP/eR95nM
492usq8RPQJjF4DlwI0Sst0uWG92o6NgBKueC5cvalljQVoqjIoslP9Qx6wtJ7AYVEYYxw05XI1V
VlvTL+ejOcAcBl9Ux/HRaSX+Qhqy6afwmAhZ0nppY/MaAWOf+Aa46rwvFxzoWDqPhZzOpJRhTdHk
U8zAWOt3kIy4IuNz4SBdKhr3XWnwwYP02nfuAqEr9lO41UQmPA9uhSogmX+wxsZoBdZqDr+Q573o
WftI9bhnh/XkqMnZLLxnZhWYOTH7oDrJsTHiAG0XwrnUkzD039hwf0QlA3SR24F0w25UfrqYU7LJ
t03bc360HAcDOawT2gX33WQMjQ1swa63PFiImFHfVdCsSb7Nvi3yIbyqCJ1ZZ9rUvtn5zyCNPZJd
AAkAw3qIGkTumJI/YMDlCH+rLk4mBmV1AMFEWgD4BY6ix2n+UlLAF8mtmBtocGCuzeLcyInZToNk
k0KtL7nKoWxp3UYyxfdd0NuRR+hRfUaDuB/zNBDqg6WKQ4lWIEv4biDqiCuSE5bXNNFPI/9qgWwm
mmbPIc1bgGwUqI1HB+9ExmXEIFXyF3Bz6JDM23Ept/Wz7iGcUaZXh/oQNESYIjbA8+fU2nYaIW7j
KEN2gRlJeuTIQ9Mcx02Pi3tp1WOs/mkzOzBp0x3ljgRzP7UFEJQ5rAVaDz7GdfIwS8lNXNxtzo2Z
71xqfcKPeU7qA57/BNCPjdQMMxZ20nyZTiWUg3rvuPeFpfOMYspbczzgh1mzGciRUVNa31MzO/Ib
Q8xxNwQNOfvGLhwdJGyDyX5a+Igx3kE0+FH8zWt6VKBYwCrfDhgRFMr4xBA3b6B+iEyw6411aIG0
6SrEj0zP/+aj4WfuRIY3y8dxNaGVK3KDKgYlgU/iFOEVLOgpMh2kneksw9SGllQvHJeZZZrEXSjv
sjE/ENmWARf8tZ2N58xuGAOD61ZgzTVt8bKGdUXIGZZvAfmoXB5jjJ6sZTeM0UIokFsPOXIiHD+N
Xg02zDW1dZ38YLLc1HRxFDkejk+X+Jz12XF0bmfjZpmkI476NlF+qvxFOAByMP4ubQZbMjmo7gFR
3Tbn9tIt8C5q/CmEs251uJMY+JXoFZ7y6SikEaiItlYsdG7OF8s8ZysuuDp5tftgs9tW84MyzxRd
5PIusDMYHikOdD9B6ZIfphFBo0qSE1O3msUL7fq2Z5peZ7rvzexMFvLLWZlg7SUIksm2DBdv9POM
qSAtrq7FIH2rRwcFN251QmPEBSeIeOSy5GLhHorSvWrHJ8BGwl6L3z1q08+cOXIfDQc8g0+xpZ2t
5jfOQKtER0m1UXOpCQ4LWf0WnwvvZspfcMnuUxTvDSvZJRmjNMRXXeU+EPl5iT3s5bScutwzu2Jv
zeuUWac+rllmA0WhSCmXozMaJ+SlQD/2ufOm0SwV0RdLsK3I5V5jva2qfFXHBXXRL+PrMK0L8IL4
m6snzf3sQR25aMIZXHWVg0Trs9JOc+TuSlyo1P0hqDHj7qrWNSu1DRQJNc3pN6+DfG2owSzrnLc5
0E8RRNY72qRgYcI3MKdcBE8VVNYA7cFzcabYaFqYTIm7pGxeHcAxR0WvPFvzPwL3BkBcqBFGLJGz
FoiwVPhMbc6l7KJt40qdPhR2eZF8nPl8VrXjojo7M/JC0dikpkF4y+OwS+SuIe22cy+l6n1J6GJZ
4cBeX4K82iPcAIF0afJ4a2uIciBgIpKpvpCDcp//EEkaKqAxjX6fLt0OwOZhrjCnO1jmSQDtdKzM
Agph/ZSOINJsgP/DcbFW5q+AGyh2vBhbmyA7Snhidrb9VO5sCiynKvdJSp43HGgh6Hr6/rxauFyO
nfnsVuiElX1OtDUSCyRd165D9KAbDxoqV0spHrzE+xhUNKlRzpXsbgrKjllpNvakP+gz5go+wwEn
1TIMoVG86uZvVyyXuSQvOO92TWIg94TSqKdnufIvx6EWcJKyg+51jxhmUGJCnzKk8mVl6a1Qmt0U
cUqOjB8jyxQMInDgpKX7POuZrycKOHz55licBS1PsECzAfy13Y7NeOuceMR+yUB3FMoj6WWhqrbf
pQOd1VH2wvWCWitveRydXKWlPlRfomL2bcvaaXQv01CS7vrbsQukMA17Z7hlnrh2FJxe5oZLlu+U
bt6PGJW2ff042UAsbC5OETYcfqbbQ96ivxs9rhZl34LWYmxwm7l9uhEXe079PVc35mWb+bsXh4W5
C6qlosdbnkFUMTmda+3btQZuqeJowKyQVXOIeUJQjj9GzlY9JliIHsFbdbgZrvtvo3CDxSqP7J+4
Oz8nvhusnaOmOgna+jia2KkBsTSMB1Up3zgTNt18QCr2t67BWLP+sjymV5kMtaYEvjLAwSlPCdKV
Ccms0uSB0LMBPvKRTAKEzO+2xFguFzLgq3cVeGfGLqFZ5Z3sB2G8BbEx3xdQXaiKAjMiAsO6Fy6w
KA+gz/jhmX/n4mdWM4y1+b63rFsPTxgKQGgx66/0rYzlShjaOmN7dZgGxRWo1tq9pMrwiZQg0Bly
QSUWAcNk1XkcGPmPbOtdsuo/R7rXTntyNac9EmC6zxsMaUItw3H0CCKu8cTFFeuW8beqHfA3okUW
rtpya2nDcYagfLrgOs9+pWB0rh7udvuSQeiCBVGPlJ2dzlNRyEQtahrXRF/KQ+JpezsmdbSG4Z24
8OvMv6BDNgZqNodWexJTWEO/AXBJ90DfTygV1YhztWf4wtToRBr9SRGzWZnLzbCGTRibiduhUw06
/t0wHmo4nhPggpyAb0TbjXygwghgnVIUszUZVNIGmVHa8jdh/6GyYR30Y90ROgYEX2UYOpbXtDWf
WyPn4T0vVb3X7J8st3adtbc8eweXwmcwE7jywzZblj7EtHm3ok+fbN6DyeSSJ7Qtjk0AfzZ+mKri
50CBaKt3xEVhEVPSFp77Z25j34uOKvsN06mPIlt+aNfhnVe+Onp3BEVtT+Kd7tvDWWnfGq79SPm1
q/5cRu+6kuAQnP/dlGqbwbbKdin7t0kt9lZlcANTQVhfejqAmCF9bvxL8isVo0OVqNbbtF/Cwfyd
5MVGDccEjQWIoe2o7R+mbh3I0qI5yzvZBkQJ0C2hgK76+kA7xK7sSS9mtCGB5A/i23AVhDxTZUyf
+GZfYkUinyehDv+/8wIB/NXI+k8W4X9bIFJGR2cG8IYJtlG5W6v8A8tuxEMRl74exehymxB5yoar
seVdibAkgUsI0IscMamcqgE1BYUHY9htY3VvVeNdzLk58dtPapZjF5iZ3Oz1ydvb3nnOxNmZGVGL
y1Rau1nTKWjZPHX4JZb0ZkbPpZWeLGrgRLzlAcp1ymmEl5uoLC7d+GqOW7P/wUqFhuFeRtyd9LQr
4Vw4yxZ6wXM5XrBJw5GNTnqK0CMnFHZr6xLfLTZiMkz2eiwTrKL5Sw8HJsZymOAk0XM+8QKOQWV9
ebN3UgoPJGp9l1Px0zDxgSnMphHeJgvb/tJm38MY7zSmZ17ihFrNGIkJALj9Xg2kdHYeGDAehI/5
9GRaQLC4G/t54EOjgLUNetlmm2U3M3/tyTMpZOLr7WudOPsIneOEikedvkvrT6/XD03xweM4CXs3
V6+W+ZKjdqgzVO3OZ1m3AZGbVAo2SKp206tqoCfyEpNZMHrTgS45GofnMeecqE3XH90tJGKbRbgX
ZgsxdpHDyfkns2/looKn+c4YemRLwREudojP/1olvPXiOEfTmsS2sXsPqqh7trR0q/ER6d5T3w0s
sMcXQ+4Qx/hqEfuC4gSNbhPbQeHQWaUN+SZ/4vwVTegmsf4Q7biRrnaLFNI2sr8VC4UMtUlhVeEQ
sxFxk2cPEVE6pgdbDBgNvI6AOM3qfBgLIDAA5fXOrtdg5A35K1L449zoF2r0K4H2YI9ih/yViNce
NeSxr7h7R31RwqJQUOsYPCoNlC32A1c/zuSNS824ZK7y0MbuPVnYQtCI8/aV5mOHgHFQqkst+4Fh
nuucByVuDhho3zRMpg9pxsmQVu+lk76KYUF7EFdXnLnTnCYMMubPMUk3S1cduTTnWz9xwLtZ+uYI
YGWLk1GOesahLByD22zaGTpVc5kILRD8D9z2XznZMhZCzVlrV6XmRB6SMJ0PY9IfsbNtqi4lkgFN
CQMRtauDyuaumdCXsrfaYf84gshjcxwfSyZOCqzp3jFoQJ03pq19tyAQFcDhCR6Imek52fsM4tkU
eoOnomBc0S1vTalsp0RJTv9+YZqKgSBTz3jrCf4BsmjqZ6tDrxADk8PzvlMoRmOnCLVouehQNnOZ
hK3xPXLjs6YhKqRrdkOSWaGh6o+e3dxtThVQ6Q5MFgI+vmyS/KpmQpYdAeCa498McXGUn5qyeu9S
5TsXM1Q6ah8muDoj0VhhhVEmrGmbbHqZJvfNTcgv0iUlIITxTdw05LEzdBL9HnRJqAZ9CxC0OlgY
svkImJUlfj8du4FrDoAPS/Cb2UwoFMYzD/48522Qpu8VGzcvswD7EbiT6EFKmlTL8Fnn29Kqwy7n
HJIyxzyKjztRsYxaND9FTbE680Iw4rl0QFUOhNni9m19s6FZNqCG7FH5nCy7ine6JW9aq/xESgYF
Z+D+UpIoOjt4alpVeOfIVIsTFNlHbH/LPtIAjGr5hfhT7T6vbzGIwz3jfstvrEthut09R16WGDlT
YU2yeMsJ1iCn9DBKhRn1RGKJa7OIJzTA3gOfhvGG4Vwv7X2NxQktFD9AmqhJGJ8nAlMCAtSnHdyT
MpvtJ/KMQsTn34bGcmxiw/SQH0QbmSScw1GYQiTm85nNOrZ3HOVL9DH15Gi1sL6M1qF378zTv19w
KQwHpaXpU0GYqpCbT/ZSvpj5S9w4xbPqHNp6jTmPrRtY8Gyneb5raxdjlHKfuPJX6DbuAGs4lFph
+P3gWBe3JYNgHODgKnw+rcfEyLYKLkqsKccF8XEoUlYVM4sNiV9olHMU9G4VaOoSHfMajrnjlAIc
pzEfc/RI0h057fUk3lURt4DDs9iaJo8w59s+Oc2LlTgt0vz2nOO3PuuGztvrmDtlaq0dP9rrIAY9
UDMrgAtrbDJHO3sKIGS+0LzWBV3tgBfEpQAfwRoFcY5/pZtJWx7JUt7M/3RpwDxPcDTg/ExF6Bm/
MHVwMNU96mx4ROiT6k+H7WZWEm8klxGlpTE+WqVwj1GhpAcRZd+exxcSXSeWJIlKf+Zrf3Ib8730
zOrsrUOogoJPjCbl1ciUQeMOsamVcqpNwrOW61Ir9SFheB6RrBnAgXgtasPzO01X/clhNV0hFEN2
pO9rJ+GT02GFNmz1nLFoDvb6lnbBaIOYajIirQqAhEycPW8nBpy/UKizirTrqwE18CErl122rrvS
OP2yJ89AM2b8SP2Tj8J7zd1pXUpj7cCUczZRPsaK9wzeehRkzw4lNsSoeJerqdHiBsibV1cq5s5L
so9UahBPB9xWuskPlGdS8Dj5QdvUuKYd56yZmfk+R8/ENKNKd/klofXEss3L77ymJXR9gI3SYc9l
G5okrq54Rc5ISaTC5+pX8V2fd6cpqxeyVDQ/r5KfuidYaRZYY2JqsNiJrrGXfCoaK0lvahBhKgzm
Wr6FLV5fGunksahYnHmJfvXKZdxaaOkRgSUv0gB8ag8rVsOKruTKce4ThgcbjAIgQdvKoBAEbu9U
1yjum9Dz2s/UcYc/fYfSHipJ0Dpxsxe68k5MucJEmpLS1vPzlA1vlZOH+iAp3fuEt26xn3PXuhZJ
k5HXvIRTrA+HrBrJP4lZvndlEm2axC4D4jOZg6EfYu8z/0baEpp88w8EF/jqzMmSDMYv7GmHSnS8
xoZShyhlOTtJ6mOLwYe2/mJg+eWBt8xwzeuoTSaKN7rNIa2+lbj/hbyVGM9zz2oqTaJj17WUpQd6
h2RvJBOte3QcuLeZToABtKVAm4eV1e9r4zYqzKqigvHt1IqLtP1hyNwAsg7g9bK6Zq7bb9PMqc+g
jjG8OEC3YIaXw7wlqiNG+BQrByXvoFWhU4vsSglU9MgFf5+c5I6TUSrHmlS7PZ7Iv/0yOQzlqvbJ
HTCzZa1yXNSY7xoI7FC1UZAluVgtuy0zI2Jo1IL3bGhPCrvW3HVoyiwUxrZgXNugg5zVwa9Mi/s2
LWNoMzGFymogqlKfvxUoSWV5qS35aNSRx33SIhFT1JPsToWSVyFnWwz5DmKpJsqjJDE46+oPpNwj
RPT4i80SNQdmb70sg3g2nRCdyGfZtFEYAfKIEIQH6pCwUFu6ZhUpUy7RSOsGM/Qidwc6QONoINLx
pyX3Qu4QsYv6HtB4g1ysRK44YPZBlzVCXS6s0jfi9F0RRCnlSnfoOvdtYtQEbtWFjMVNVkZD9Kih
UsGlKvwcQG489k8xthD+xPEQwyVfHKOifwDKjqnHDr3aUNmE6F1YdBnd4pSTscUqfe/oIc85JaRA
HNRkRhcP7hDFoLu+u4Z2J+Yl6LAxH0yEoqFiOs8oyv8qZL481Y41s1zKeSQ1qLJ4djyAKgoJ22mk
PVk0MNtWsB4Y9cHet7W+83CJnprWO/AEld0clWhnPPmQuP2Lkrlij1Z5HmkojH3h6eV+4rRFrgP5
01lsJehXOV1ZOd4tQ1RN8CH4zdLV7h2qKPrA/LHVVbSt/WK9VxbRZOjrda9Hz26g1JFN/R3JKP5Y
svKPUv84sk4u89LO96ItxDYf+ATz1HoVsnPuxsyZHckEYc36jw0wffrPgQwNM31OkRRH3OuURmnf
7KVmrQRg1nOkJL/zNnU7EsDdEIdTdQdPsKMoZoWm9c3RJo/0MOPA32hq216bqSEFzvIsgk+09kqF
7KcO9yxkwfSSTGl2scp/OINk3Npz1TJ7YaAB/U47/vuFmDTtmNqlcnCTB9AhzlHtKmbEmmQsCNwi
1Er1q9TrxNiMFTuXnhXA7A4P5jJBUCecmkslvTqZvp+YO+Pq5yTo2GwFKcyAU5bE8oRChwy00aku
SDDbCzi09lL2s9waGZz5KEMFPmRQeuw+FfcxWcHB3nwfTeQ1lv1pKFlyj0j7oTzE85U2aK9LiCJ+
ra2pLnatHVEkEOU0W9NutDqUinV7lZriPFisTSYRRoWuH5uOscDc0TqSuZXf4AjtsAv+KF7bwW3M
jk1Mq4kIHbSekp2BTidIZop9N0j5YNLd7Yw2/4DFQuiFXl5LrUeupSY4z5rpt1yF9TFZFxuiQavX
BdQ/dmW4tw5rggMsuiEo9RCuEpM+JzYDvZm6e9WaH6NR07hVVnUQXCOvlp0lWzsT2sEGza+qZf3U
KVl28gTTIdeuntxcVk8sZbfF6GXbzlS7fWZNzt3lXgoN8k2CyqkYPgJKPdSp7TedjugVfAn644z4
hbQz9jZT2LBumj6AWgZU2yh+FzNLTtmwJ0eteux1xLKlXC7pNM+h7ZntkXLtVo6jHk49t0+jopKO
apk8gMdNHmxpwLgHqZGwluo7JXpc/gd757EjOdJm2VdpzJ4/zGhUtujFuFbhHlptiMiMCGqt+fRz
WOhuoHsxwOxnUYVCZWWWhzvd7BP3nltWxk0uf0vGAluhtF5iWoNFRDveN6EY783YYfbEJslSerj/
5997LnFhZW/jf8APuC2bxF3VtsvMSyQWJpUEAkff29kdqrUzn8X44Dj9+GB7wLZMw3oF9KsRNXOJ
4Opv76x87O5KiUF3wSTu40V9rtHbm47LNKTEPiZQCLMC6FCeenaj1vCQUPBSaO/qGYARhFQQgFDD
drgs2du3k/laK18zH8sOOdnw92oyflwWptxaqXmzR+0g04sZ5/XF58QIuupqesN4uoQj0lZJ3g0r
yJZhYpcVB5GQ7eIQtXKVEb/Qp8EbG4ZmN5iT8QGVnkFBcy0tStkBJhXM6obNPfoAlLc4YFwjO41N
HDwDT0BENNms9+b0TiwRMSgPGKpNNkhWhSrHa8yjxEVycrrSR3yn3sn9azCQMucKMgKqxiAfMN6z
0yhVkIUbBJDumkdmvkLDOHQWqSRREw+3pozMNbq3CNmxD76XWItwzuavEDQUB7f/NgcCPU6C5pDv
7x9iuynThgICjTO8ujPXCDfQIcbPykrXdu8nonLvtc+gOogXN2+8yPFR6j0HarSfTKCNWB1WvrTm
s02C9XMeW4fEXMTJ4s5uWqoyBGJrp+npfbuUYqKwJgZ6Y0DT7VUeWrSeBKDYMZkJt9X91BOPbvg9
mqbFvMw5VpzUUJfv9dKUadbdI0LKOYumezdhisEfOexHb1J3WTTum6YJTpGo5b5W9SehjuoOGm5H
kFnNgBv6+QuW2vqBkvwZqGl5btGtEaNGIqzM63Q/oiFboWZGaOH7twW6FqTMTEbYE7h14uww5ONT
YvoPgVfHe7vDNEMAtvUeReYeLhnGRRsni1XCRRLY01mI9t9ulbrvgR7uGt+5kfRFXkrPjiOAJnQg
rUmucThFu7SKaRy3jjlPd14PCHwU/Y74ux8gNI+Z3ca7ak5JuMTXlnGlY6ax7wc9v2UlrasTuOV2
wACzgSBTY31gb9OioADZX3BKD9O7GIfohd8IIBzeSxRZN0u6b6ZffBGm/RHBpOENgvsf+IJxvLpA
26xxpLIaK8C85aLUL07WbkBgWJ9TL5crh0tzhFDNiLDTD5DXt7MyoJEWpbGympKfX5ZH05sv1CPh
rvfwZNl9/2HCxTnVPuj/OrWfQ3dJUiGRlVUZIZm8RoisJRxRYmBTI2DxKi9egpF7rARaMpwX9EUM
LzJOA9H5PT0Z7UeZWzC0a4GuzSRmgWSAdJ8vyq8Et/lKdxZkfVVkF5Iz231JPWuxQvMDg/2KHZKy
h4OqJOEVYEY5gKhwjvjdro3XkwCWeMkx8d+0bu2HMPhCSvvauJN/KDvvMomif9Id4O2Qm7MOAPNI
gTliONdx3JziBI1ON44h5LenIiiygzUgPHBb9w4J0rCCKtAeSw/DR9lFaruQjjVDREU9jhaPMBNG
5YFmSpi0Fy/jrPDgItGeroVLrulkmsG5YR+/TQUT7qzv1SUhPZfRYT5QoUE4McnPXNt4H1UBFLok
+UTk/tFDYnaHaBi6B7SJGJfiugNTuI1DFzeBZy1SEEUWR8jKwAuf69ov7kbkAuyPAKKaYkBRFnY4
OwI0nKUL395OeZwnGd2yKYhvnXdtyWHbW4yGVwQ8+hTkpcYnMOfHiH2lnTKusa3pWs4eJu2ZePTE
BqBYK6xYX1Oh8mtSGl+dcEg/nlysIIOLyXGePDCY0R9s+OKUtdMx1eO+TBkAt/nFHfRifnKYXIig
3Bciz446AN3cP/RjBhfZsJyNrI7FWH7NDipQb/zEC8sMo5I/ZmxCyBqYYcYxGsg2ak3+w9s/Ke3Y
lInFUmlGelNPXGmFrS+NW+LH07E+6bG+iF7fskL8tMLA5TOxyG8ZWI6TvqYWWj475GJEHmdDtGHF
FDL7cBjkkOLRMS0KvZfY4xwkC4jJAyORpG1JV25HtfUiyZsmJ+OJ0RM84omMthzA4RwVi+Ygac7M
z0CflExzB0POPHuU30xGLDdiszaDx8vyLj40OfUoPfu1aeaKbY+zwWspdzNt9MEYFVgtp3mpx+kX
SMtIqKA1XuA88k9A28vS8Q9VMNOKUN7vyngKtmRFkE4tnUOUkqebOeq5V8WFcrneWxP9zJCVXJ9d
ZV5nac53TfJu4RkhJybejSIhgoip39RP0w3jK3OCuLH2RaPBT0FuJfMThltu3gWyPPuB3xxGqyOD
Km7qTWlNv1ZquA+zXXkP2O/snRwI5euN8do1EUEj8IBXi0l4K1Ph7RlkHLNkkEe3FPiVPPukngMx
i4udkuVldR9mz+Ap9+QqLn84yIH/e7hUM3v8ij1W63Gpvm3nJQQgiYcNltfsHeP2PRwIfDUTD4ZS
Q0FCtNM2nbBwOX0E3UHomOqOzMCE9ngUyCrcXDMR5wqvygYyprdC+jseJ3boiUN9Mvt/vbQojiXG
NEdKrF0Z8HVhVg1jffrt0g9flfUmbEQTZs8mrXN2ZovdwGKEFznIx7vqmjkoIOZkpGetEUQBuKAg
s+isBiM+xkpOa2aQzDewOSPlsAnCQ28YQZchHos0EKup0BHJBAJX7DPfpMGRacVgt0mjbQWFHqlA
fOXsGjZEK1NXGxcNnfIkM3Ak+ejtYdvy2aYegSMh3gxVZpcqa55Yf/okLcYGAA7aPxURB+H5z6Uj
yGbK+UFItZ0c6kiwgXiNI8Bl7d+OuAojNO9S5C4Mbdee644Y1ubxWDnFq8dIaT+AKyJoVbGPQpdh
tsslTeGezygpCz/iu5Xa4yU3s5e+tR4XTPPNGvqzGoM7zv5Ps5n/RGKOjrBhnDGNL83iTpANw9xk
2XEnhUHSCcWi4+8gVUU7K//mmIX4E+C2SHunPNDUY3ksqbcpWJA9s3Qz1cw4aYNnAGa4Cf2HK3vR
4sRnxNrZYWK+1NRQzvgO9JspclbCy79r5H0zXCKVIWWxIq532YOIa7t9Vzr90U6Dx3Sol1gYTL0w
g6KtplL0aXVWcirY4EfFPpiJMAnHX7f/yDtJZxxncKOCnwAcxcqtJyq9EFD7bCa7IcWEEDEAWWvq
z6XJXDJi0PW7rBAmbcNlJ/k5SyMq6fCl7sDr1CVf1+W3cUSKpoAcszjRUuX/RCZZF8BbuN0xyNbx
rhwAp4qZxIjWb76HAFdpacoM4LpBnAAcyH2THaO423tthFKJmN6NjIx4k7eF3A4uu8aQvRO0N+I2
+6a6q6mpzjFpIzOodR8vw9qKn8mLyNfQMvRK0TtvGocPf5wIJp2M2N0NTf8sq8Uq504hsQvlZ02u
E+uh1t4IPT567Mw2hM8mS/A4wUJz8NPjdEgZiJwsIbemA+0o0GV919RPg8cDz1A73GWdfSNsMt0O
Am2QQz+4Dh30F1774vuoUim++pXoi31SwXbPhvJseN+9chuOI5LBpv5vmRjNNq4QXrDpoPeOtLwI
MImrUUaLqPStyjrvn0PAgwNFB7D0swyLiXooyfbeCfjiS3z7PD2T56iZpTJSRnxBPCS+/yxBF9+U
7briKF6NimFfhv+SbII3v3f4jJkS0L99GKEqIRr9NE5QXwxjSb4gdW5jif5oRv2fFnbJsuURh+kR
/ue86UiRX4ct414vZbto04AH7J7coYdKOPQsS5uCkjAUn8LM2i1Yfjym/kPVVjaFWNAxiODj1j1B
XF68YAi89jKESbNwiL5gf2IrKg29NruZb/5UPFsGZwVjA96gvpFXF7GeZf9Fh/Aa6bT+KFR0Z2Wu
/UOy11GrJx0Xzf3Y+O4zg7s/AwfVJcA1MA7pgwuQ9ZDCxiMQjBSUaEiewmq473ABbIiMcmAsjoTd
jCx+e9ThRAQ/d2M0PbQ2NVD+4tXJ9Oz4bB00u9t1HduPboTzP++6DeOU4o9FLqyLJTiWMykqfPrN
skH32gHpI60gBl2bxTDfSz4SxnY6wwyhHAOf/+jIg1mnr4lfemfpwNUjxIasj3pGeSl5S/6/c3L6
hx9v/d+Mk/+7awBY/g/n5H8aJ6X7L8DxrFhMRylhOw5/1PDTtP/+v/S/bEXCl3Zs0xVaO4Dg/+0/
nJPgSoR0ha0VMZ2uBBX/X85Jy/mXcrGPCyWVawpXqP8356Rt/g/n5GLQ5P+BdVPb2qLu+e/OyRh9
GT5IpnZ+kCDvoZjdlSxHZmO5BXxg8iPJ1579ZkKGaP1pOgaTEcJwP/u9pNt2WFKSf7h3K7AcrVab
KWg+VRZae6vEUr+gr2DLrdxFdVpCfubqhVKAn4OZr38LhPPI1gkFmm2+dgzmBLiUNjTrdciht6Vo
I5aKROCAtNluIKxdq+iht7KHcZ4IaDJN8hwWM2UwfPF9b9nP8zUa++TTM1jnNEMVr8+ekICsM8nC
0KttIpY4tehjMbfT9o3Ji+FDbqmChU/cvYEQhUXU61/PpO2MnaA9tsUN2QI3dC6vnkbgEuACsyP6
Xa1qGr4yprtCrr3K3TY8jAJ2qtanUHIi1cFLsy0lIecD+7tc30LApLtSO3zXQyQi4BNDt63umnJG
ezbd0bteRzt7zXJmuzJI3mXY82a175YzQAqGJsoskCmLTd4zk998LeECRkvgpi2exgDerDvVOXHE
1Mq+/0c6PUvaekCz63qYoLxq0wpOFYM7mhax2LR1ywYFdc7a5j7lgkVSkOfs5CxzZqiLmtxsQTtg
Z11JNkAHjjbgiC6DwDIVa9axwQXEKKU4zGIc7hSUbcG0zJseeoFYJVLzJQqh5Wftd45qeW23xq+a
abQlusgVqAcalUkPLPAK80JG+rTNWxT0c5D/jaKYOOQkizH8L0l5HX4cP8GDU4cxvrCGgM/xBEMR
W0FvzkdQ8C+KFmQDrYyipZAHRrEZn5BmOdlimuidYN5DlDUOwtOH2uRPstEmzEa/syZEyiTWFy3x
Wl6Pn85FgsJEnEWU0+nxKsNF0KwfITQ8umjH1zTNqF/4eXr0yBB0AtNa6R45dmk4HZ8Bl3EfuA+e
mesda9RToRTxixHibNeAUoOEQG+mtN6wJSa5VXkhFprkxzf1dJQBxXATRiwbJHLKHGdjC3gV5XNu
7Qx++lXd9kg2rPpeKBBtg4kA2CJckTmq/sxScmn6rpUveo7fQpe08s6na9AXa86Bu3ngNWM1Lonl
NVh6aaXHCU/HCMZ63elWnaqIqyUx2c6hPUe7Z8JX3hjMrYdUf4QRGfIdaieLsvVRw7RBv4dWza4J
queLg8iqije9KjFBEBczeoTTEhyqUezRWHsTiLeOEqAC4wACBs0v/VAYN+yr3eZ5cnLi3NqHrvOw
ZDPiaCVhCXWk/pomg4bJ6Q/KiTEgVWIbZ6jIcIKjnRyz+wKq2JqGAeVdCtW7i+ZtIZjWNO3gn3UJ
RM8wccgJ9AmlgYShGTCimIkadxV+gMVlhwnscZzr8M0hnYfozQYlJJpwMusewFuwuW7hOmk2iKS5
8juc5Bok1mFEXIM6xK4RPNK3hTlbNr9Xe/I7mS6S+kQHTgNu42qeXKxOFexZMsiIj8n95J3y8yvU
WUovmn0T05xTm7LkY5XJ0FEb5kbpU6yp5EzKvnXs1OTOOcFu7AVq8eoR8T2Zy8QrYJXzkcC91ZRb
CaOgY2mG38oJkVQs29eSxzWrkBDbPYaSIH42jQ6BDkcD0eCqRcDtXJFXwUNp8ey044A6I4kOThS/
WoUiAolQLfxFBnOnJP4C55/CdcVLkOy6aiivkWlTm/jGuejRUHIUHs1G3uKRXT7YltFAFyFr7ZIm
1gM4zcI3qh+1ggy89rVfb3I1fhFLqde+6eJ6LoK3KpxPsjfJ2BXh49gVaNNlEF1IOPbt8pTE5TkX
poOZ1sAFXUe7BhYhnmMmJWE5YCwI0KqOfn0W3uLu45CGD4wupYzv7YqYEjcnZimNFG12G56IZ7cP
bk4hiITgzndLGPIWhoOCDSLp66wa2oo1dpkhrCbXkgzqWvqHlH0uvyLvMtr2DYGqBDtnt9ohJMzw
0NpP0kGsr06eYVl74QPtiGAbmXba4Gh4Q6K1stLUXClRwQpuk32U6pbhU4DRu42QmltIkfNg0yn7
kTHNr6hCOJSQUNje4nq20KrAElzNoBSBy09smDhK43aP48amFYcBkOvuHjXC8mSlJ6FscpELUjjq
6YaHMtiYdnyDf88aYzhAirmig7CfBsZ+Sdyd2njicTUhruJy3bYtiQhzmWp23e0SyclTA6Zj5ab1
hJZMoZSCXt8IoorohGX7qQL23DODtKMGl8TWI7vxdfCQ36tfDDnlujPkR5hEw0YtnpqmfIjqeUsb
hWRNxT5ImmFP4UNzAwShZY2yyWZubruZsYn2TL6Rlyc9rYiKsNQJmnmYtIr5Qpgdy1mEuF02lCJ0
Jz7657wTZ5AqQzceadNxjpDYnjG4bTpPU5qrbtORQ8PcukR7VbwICWIqynkKwih6xLKGkR1y9iKh
YhAR7cG7NZs5KlE0ujzWHg4C2TyYw0ob47yFQ3AfVHFLzvRGZt0LujJjp0I41G74R9mN2PgV3sck
YIYbwuPeWaW1mgKMQZOFlli7L1RZiRG/TT4rYZDKq5A6ohQSUoR0qcxsnOvQCj0f3XqDbioHHu+5
y9jKOAyVe6wj7wjBYAtd6gvxz6XJjeLebcILPe/bVLMIsxcPOlpLNN8tHqQRCkORX1XZIhtt5TmP
OAMGn4mS3QYwdvC51RZCjNECoN6bGLmm8TaaHWaCVpqbnpE35+BmKtLg0KbFrh+c+wSk1LqNoFeq
CSJMOCHzjIltGS17xfKNbQEc6Q54NZ4NMzoaPQop1oOUSk6MV857hUUMKfjQD4N30A7TJVR/kD8Z
pQUwe6IheK192e1Y7vrbwZ8+qGHgTATk2eCEfJupgZoAy1LoLyNHyQuHzUPxmP+aPZGpwTDsTDW9
CAQSdNiBQFV1H8UkzHbmyIcjhvcZovpWJUved1W2d9OAIyvNgE1Yi5Ju5gGbzHamrXaN7WCjlVQx
38vB6sSFFG/noGQW3OVmfIaeGiLOYIlVEwWZBBmDmzl111NIQ2cYVr9PnegajJl5sKwixLHRwC/h
eKCJMO4qFMrrYQZSagIvD0vJERIo/QjNc2116GitPHhtc/HSileYcMEJxQu9d7yLh9RYpVazylWL
s1ziARiZ9aW5Y59kEzREopXPRUMFX9aepo40wChpuaQAu+4m7fd56QrEo/pVk5lqjMHFIlNvF2Ie
6IHwHEMn5QKBxXuOjXqE+sS417RKiaSjuRkYlfKs2WV70IHTDezqDTMDpKIqS/bNJgqa9Nh09U9Q
epe6KBGvCLK2Y+cra4V/cBsf5vDgw+VKcAQ7B6KrbHLO7TdhYIolHf7eZnkLr00WGzXPFBs5tKr0
MNvpW5H7hJZrf7EIE2fHoGGvg3HnQnO4WUDqeGgT9FprFaGb92aOWtUwXEH91eySEYdopyXHW5aN
B8+Kpp1QqOlRWQaGew4HTg7wFSitgwZEh7D2HknOLTWZkiLfJNbI6RgTvWHGHI+DVgRYw3chEaT+
m1iRANg4D7ecViFyXPwo/FI2BBU2Z5i6rNkngbeiSQg89R3FWULOpjXYKJfKU1cPzJt1dwC3CsjR
tTj3WAUDGvFQuGXkcw4414c+fC/E0QGUvGuboserXGOBL+D/tWNydL1cb1kR/NrkRq4QqEyrtk4u
pE6x/+oE5zJW8jTgm00yM0o9K9/2Lou8fokphjbBBOtmEFawZ5L7DGkKA9yg0YCRBs8SwdrpMDrJ
yHchVDAlxNAxoDRuDfs5Mz1SMzJer2voNytu/yQVt+EgMfyOw0Fl/u9SZ9dV+5vmgGZHCwSyXcAd
KEKTfFt96BSCXsMy853tsbVsS/9gDoJSruA9sIg7qIZqlfvOyZ0C3AllT8cmn6ZoIJGIafN60uo+
MX67vP0cq+AYL4opl9NclerqZudqGqc9GZZp0WO1DRkaDR4kc5Kis5qwqlZZXwYd8tbR3tGNA2vX
DNbNzIJHBaIw6OsUW/bw5en51/PHfRKx7EMO7uB/zxGsF1TgeVEOtFrpukI4u48Ed9bYZGrFPIai
cFJcEvMnuSEHaRnpdurkqQOUDUu+OvaJ5+/jkm9Z7b8YDYrQdgkOMe6QSDHMZAmJ1UJtdS/1OlfV
Y0PpQ35seQtD5eESCBd+P1dwDeBXfKjM4dUo9ICwMiDIMN0ah4n/b6Z5zyViVRO7Lxhr6BdO6eBc
AoF77NmxrKdSPHZSD2ebtjZocMHlLpukLJ+PYxB/18LEDz2Y/RZmGKE1k/Hu2agn446jtLa4itC4
ZAyqSZZ6qFXbHXzPuiSFcw20291SPGu+FAZOMbYG3jOnIc7+0OXCwYi28hLwBwlrmq1r45vohxef
2J4NJGVnnbPYWJl1jWluoiuOe7J5a4e9jNmN31NYF3unN6+ytZNzxubAxA1231Dh3yqmt4G9imRs
PA88UFsrQuxgqfFv53pXw5L3Dfp3+wprZzwpw+djDQp5Md2IE9QfHpUhXry2+KvqCCPF4sXpOM78
HnIeMqfarp/qlC+Pl3l/CxcGgp2+GAyX10bTvVLGsOE0qRzQfYYwG7DNK+1i7R/d5YL3joQdzBsW
EbcOwlEBJHrPrvSLgLKVgktph+Uhtli6+VjR6pQPFWkVVuHp1hGQtJETY8DGxu8nCqT5hGoCH/Dj
sxnsZ0Q9G3p2ZtgWvathYwUz8/JEKhweyUW9Kt2c6laZ3Z667cnxgfD4DaiaAo5+LZMPqZzy2JV4
sOPo2RgsdQha9WQWID6hMG1cNYLQT5NTwynBzq+B0F5KJGcXdKDGNbiL3ZKXk/f5ljX/JRrDhc3j
yt0CGsKqZljtQxXN8q5FclN6NI7Mr5t/sJAVllyoCwQXsJU7ArYN/SVE9DyZiwvAMw5OyIRfSbyt
lj3E23z5UJwI6AFjqOWwpob3EsjUlDMJ0qFyHQ4lOI36rFoH1yg7TYEfg6RmPIiuxFJZhNMu0AKN
hRuzNhgJ5KLi2oU55JZSXSzHu6jYfNUTlRSBJPu6oxbv8fRQkxD7hKAePQkmOyM4ePw120Bm/Blg
RVQAVzGV9YlmfCuNNDh1JICFFT5OG1jeaua+W5l0eIuDLElHSJGVYa0RvL4zEQ5WJQq+g9eDRwr8
4+jtDNs6GBp7tdP8NgY6J4Fbpocz6wdFu7fc7EpIxJ1N/jXz/ytB9Zz61tzRBGE07mP/PSA+dhX5
Ptu7YToqV+RHtHcYgvVXl3Z3c4MtthrHU5fykllZhYw7V6as37Jjgf6Os8z7SSBtlFFQbi0avXXB
3rknRGuflsRs6YTxn637M+iueRUX8QnP17x28wjeTGMeaO9fuvlKv3hovAyo10JoEb374ETjqeG4
QhNP9N5cVzdWJZxHgkrYlWjv7WDc1KFR7yqNFBxpOd50LnMjrHt22PKx9QAj6TT/kyTmuAkjcABJ
Ip/yh1jxOBVu/KkXKLIhHvC82AdtLfp53/vowWPsOu44f6oHVMIxZlJEp3Ndp2f2CjsfHN1q1s6X
bR8H1X16XXjI8+7FoQ2hUotOccE6OGN1Oy8KpmzYdA3f2IErPmH3sZaqoDtU3xmNFL1JNLfvzIui
VU0ajIjHEy8PnSfWQoDMdMXjH2/CBRwJLNot3rmQZ4lGC8Njam7ynpMXCTjiJ/fOMIDLWHZy43nV
G9KBCva4oAs6c98Y+Iqa8HdyWsSVRvqd+dFbJ6ruZHv2L/rbE1JZItHke6ITikhinVYNxsnVqDWp
vqWHg0n79s5C1JClaA2yCOcCm3Xku1dyufSqsnCXe04TIvmqXaQl2A67gLVUkjy6AYkR7RycMMLQ
M5Vlf8PosZ7HHOtQWq/hC+LGGalP0AGuXYxZj50b3HKPTq6s7B5zWELIO6DQVU1c0tayNn2APa70
xFcMcGDDI8Ngwl83hFNbwnx2jSpeAUilLbZSdksQDVLPPLcJNFzUqg5Cg/Bozzgce+ypwGNOlh7+
Jvcm1L13RVHlhI+KcRSCSeGTrJc9dS1qQjLij93k437kZABjfsRgPwFiY6miBRzZJijnbd4ggi6b
N1i6D44GtTN4JC7YtoNhjHkzF1127nVP+UmSCjHA+cnH/NfN/Ddz91dUzavZw1gAidAx26vk8vV0
wm/XzZ96Y/5jdSiInIT3JAtR3L9WzkUon1D5CvSOspfc44Ylqv4dU6j1gWG+lz1OxdQYeOQraxu0
PHvesFbs+dG4GVuLh+riMmo1Yo45wCUY+mKE/2GZI00ntxCTM6yG+si3GHyI4X3wcnDit+PGlMW+
AMKxUoHeupY8qsT51lDB8F+uxLL5MzpQtbnGKe4OAyo4Xh92pYu0SDcUFU8zZp+/ZC6A4zJbG+M1
F6ecvpNgLte6Uo8S/ws6t+63yqgmca3DP3Xt/ZBPJzHO1Z4ELSjFM5lCAeQY3L7Qw20DA6Eioioh
DjeVlHj6eyIxs/f6dF/hWlpVGCmjhEPADcXwkNa1eeJbjoUNbJ7HeOGKDObSRmhFmeh0W63RrDIa
bGyivbKO/XW7SIAKov2S4WOsq0+HGb3xCkVEG8MA6sbIEcQAo4ruSYSMOKn8K+EXL0HGGDX1w43i
RTADfw/Q6Ieu98etpo9gYYZlif+SOK99a1O+C0hCqR1dsjbC2q6qbW8KppE6vyPjayUY565bj9OY
Io9v62D+qcsfFNpMV1p2BZkwlsnJprPDl7grMI0PCQiS+oONL6tDHENB1jCcxl++DvohYHQhH8pW
fFfM6zML8bLMo/si3rcGqORePIa1D4e+eGssG71kl4j17ASbUcoDMrDgiA57VeUDl0Nus56u2fi0
+XC2eDeeSaDKNpmdIj9jJtU7z4Scr9NucndNXCFjCpvPbLTpH9i2I+Gis8nkaVB6JunLP3GdcjIM
7ISTKEp2icTVUr/1IpcQuihvpRk9kD/1YCfJ0c+Xz5eQAA6/8cqAYgaMnKUbdL4saMO7RBmP2C24
KjhO1jbDoxEzQ9zZD97TWMhuma59eYakT5k+QWmfMw4dO2HNj9JF54AutH4acKZWs7pP5XAAX37J
qERVB0iY0U2R2NjvneraEEyGQGI5f+bqF5//th4yMEyKhpS5y9GW9dnkzpJK34rE/OMY8/OAiGOD
7HE38pfd2JicIxAk/XUoOB6SbG9MffHU5s2EMjnocbpe0/CA4ILJCyCVSGS/qQd2hHkCknUTNnxQ
pRdiXMR6aA9emRHHMnsffo94OhiEuU4a+CAx94fJNOUpN83NzGRtD2bAcHjnDUUWJ1E/GAw0VP9u
2CCg7XZWUU+PuGENzpfgUDH4XSEVYTJwxpacn3tq9TGePQaZ033M+o9oqeqYiOxl9oX76OXWYw32
d5ua7X3FkPyURgZGo6zJ96E7X3UWwsf03A9ToNmuCzS2NkjTHKZI5rEQ6Zv4Y2i3Djo2DpYAs3Oh
zkTuEpE8Pddur958m0GI0yNLbngzmk4cnCF88hdtp67tm1sCysMPcemsjs0+MFdtYi5qUKH6mY73
wQcTf4AAhc8MkV1Dl4x/Qqv6LbDZQSkaD5k/vHl1AxRf/cCz3mkPmFFXIRGdu/AaxGkHpz8+smuS
l3lsP9ymvEvAl27TYPycAbLN7kChAqvKROvLTEMy8WRrV1skSUhzOnhhUsDWGm9Nw6Ams4d9KaFw
Aczxl5Hp85jr8L4cOWJGbvQDQ20hBAAgBrqPlTGyqik2tiDOZE7OgKuWBSyqmS5BS9OEIG7DyN+w
GwV8x12f4gqGSbatJ09y1S/rVfzJwg7YOr2ghfuaWHnILvsxfBdKETYaNDI2K469EFjJM0VNVabv
xlFVVbBNOhcMttcxv+1hsFc8rz3brj9PqF7cs5FQyxVqOOVptSVbMFyBrl9qI0tzT45oOCkpB663
DZfRfR9HKe9ZoT7i7uJ2wdYOu+yhzAaEWageVgGLX5U62PMIfXWxxKYdaZxFC9ikbEsF176k5muZ
S0rjN++KLy0m8+DgpgxT5I3sLauLhaSVlsp68UWLFXuIvYOVRYrQP6ThyjH/qsrot1E6mXtSDMkB
cMfmJoXLei+KN2kmva2WHRVbA7WHEfK2r8t2I8ih41WWDhvaeaj6o7KTL039LrN6L6UmjZmhfAeW
ubediBlMtWwZ4jeT0fpqULg9yDVYc64gyAvE36lw92Usu01TK/Q/hX2pbNBiAlMXvP/iLuNdPFqR
OrS2rla15ifhrjI26NsZJ2ScgYk4EEJmHSwW9V3n7vAERyhlvCPpRs/S9t5Ir7rIGnRqbcY39mer
rguyx9YW16zmNEFDhoEtqTfkC4GEcb2v3CFy0bHw5Vsh0lTFTy/rmFVy8F61FsW9T0qYxspuB1fC
OBmmG82F9jI6RgEjkE7YHwNxp2RHAEH0se5USfrFd8fdmB1XyiDVA/qCb6uoIKrb+S3kZRU8/5Fp
1qe8m/mGOwhJm37jELNXuoSYZUypFCsCPyLJIarNrUcsIASPgGkBYDx0Gg0w1ZDHrINA1hRodtiU
IoCzjrktMhDK4z5OH1lXvOkWZVI4MnJz5wB9LdPHTSUx9oeGSbOTM6wNswKtONskOmTKJG7pdKVq
aOtsokkmh7MnpbqYzdg8ZGH4ox/qkDDR/v+wdyZLkjJbd30irtE7TCOIPiL7tiZYNlU4PQ5O+/Ra
/JJMJg1kprmmt+5nVZlB4MfP3nvtlyrlfgG3+g/fBVj4In020jSGCOqHh8l7pBaY+wvPqGMVwca0
ceQi/b0P4D/JyLMMTVAPMHyF3B5q0t268wnif1pjZVHukn9A4GWZGTKezQ6ZUaJt935of6Alhjtt
mVenSJ96L+t3fW+yXrKX7FzNJqz5dr6SPyy4tDYKgTF2HgivHoPJoDyZ90SLakXnHDQ7LhKPJhvs
h3Rk2Mutcia+mXO3lf/ScfmjY5wkY+D88e2yv/qCnFyaVF/kl73dMuGKQ9IByKDd7jRySJJqheqr
fpYwSEnoDVfyEhSFOODpZeN8hDwZnVu8yZaLKKx8AJtETSBCu/CAmshwAyR50ZvR6HM7MEz06Cqd
yDgln0596gNWFV129oP7LgXHoalYjSQ5ptJQv5XJKJa5SsHYySCrDeA/LUl7KhnTapMbioNOkibn
7CI7shMpmwETabqoG3LbTDGh28W7vOXuTCvrlmvRxNSFeVlMOnIzLp5CYT8tPkkWmKdCOdmhz5vn
NjaQtyuMdmaPx7rh7inZmW1UF1OUZc8vUH9oC1e/ZeErCm9+2qR/IaVoHZh0CGxnTCduBR1zCc3n
zmfK7gZjN1B3wAujIHif2TSglOzzTA+YU+DX2JonNPBCG69Ly9pR0aY8zfhAZSbrHf4UlhwbJ9a/
UBM3Yw+lX44MVo2a0l1eUoGnNGt3P6b72ghajVIJlzBv/IM9rWCAAxImb5VMm1hK0udZ9csBx/WB
y6B95Cj0BlIUrZ9HrptcZu+x1+V4hFfBkVN16dbQiwt+sloOy5qjsMPehASULHsrXAEbhnWYLIPk
T9kcjbH6mSa8cr4xh9vEbZh7+6QFqI4kPlcGZYdhvq8DbDZOsTojqBDhh+RyXVXNT1iu1XOUibEb
wlA0zB37ZHdvYVnYdNZMDmDVHnNJQYfLBCxKnk+c353PfS7BiRC71vuYg2to8CPs04kCHrKqVWTk
f7VvjWdrcVd975s2QQ7menkEFoqLSXvWbcrnx1DDCRwucioujMAYCFL/iVbQv0OcB+hY1tnW52rJ
INIUBrVOqw9Bl7T3sp0v74NK/GLogQgcv6eGwW+tN87UJgMVneneUf1Jt11wBhsygSFdBgS6EJeg
nHx+tOR+tqHG4v4EMMxUNJFURBj7on+Q/T++zsgW7BvwJm6bVSCH+wCJDCwMSJWoU/N3CL+SlNR8
M9ahpBin61IZP/Cf7J1wmLwkvrEZgZ9bpXHHR6Au5gknvYM6wO+e3swz1KSKyZZ3cgV2pVPxF1jT
rNbjDeJCHIUD4mxezvQ0Te+D0AP1D3DmGkz+dUbgn8BNv7Mnkg6ycDB7aqvZoOQBEqgfW1dO7O9q
6HVUv07F6hkZMOqQyYMBRhg1nUryycYeDnq3Qx0C1uB075LTIKLaD5XTcbLH8lZvZ8Ntnr2FBXCe
TOw52C9PPAU5dGyNiulgamYN738kJSpn0dAdHizZmrj0zk2Fcyax1wLa/gvm6kgrVj7zdLZrRIS5
qiv8aA5TvW3GNXpvs9N+CklrP9fqdWqMq1zk1aWLddfgJ0ua+zmAy0SPxz92VpS0U/oXYXxdtSZ7
n83xb9mu2aZwfIUBzKYIxwf1sASSqSjFIBJEWT7z4eRcIaT8sH2vvYiCE98iR2OypNGezRNYLXQL
AJGahzeriPWW6zAGW4h5mwyj/Al/xFlQm20yjiULD2kasCDWwVPnt0+OlRKpES6xHivdubhr2AQK
3lN7JY1jm7XhDbrl3vDxVsmkeRx1g0BlsenhpsCGpc5I+xnzSm3ytyASmA1QIY2aLnQFK26Drlpg
p4ay1hBQwjcRsS0mdAYJxsyeaI9hwnWtm+0bAO25og9Lluww0u4HjH6HVNiPAyBwNhiEiFI544Jd
6W/qkvfLLWkdSKp9Ic6e9EhjzMWTsj0/AnH+ldrVTJGE3Jl5SVRz9O7wGOLEJf9SmM9jH45XdNQT
vkpogj7YAO2wjWmz5baQO12POuglvPhmg7k61uOuI0mUE1JNasYHHBWrTJkNu8CKMZ1wvxJQDrbN
+hVyKUUBQAD0JSaCFJbiLR47OEAxgASqoC5ULzxTnPpv7kW+rUuSJZnVCJokcJHwwQaxPf7BpfVj
GO2Xq/glm5XDUZm3qDpO/WVi+ppc6ezspMEZ6P3tHPrjptomGxcXMNaBbbQ8RDnnPZt89yamfzU5
nw0jL5xubaCk1mret1nugr6mTGGRoWRPcx68qb6Pi7Te+AEfflYfi7l8AlVLcS6sgjH7ntzO4oxK
X5oOXyjz6pb3xhCRMzwrT74BoY7Jhd+Zg8vY62dDVFikUzPfvbORVTaJnVqX0RyY2rrB22Fy+OOV
U4SCO2xIKk3b0WGxHMNh0T65A97Gm7pJgVC6LSev37zaak2qlN5z3/ZHkRB8w5yJHOtQIZZb2Fz6
viWsTr65qe6G2MfjyRXiIEmYd7ZDdxHBWfJIgIFzBcGb+shzZj62KZ8mEjQ7oiYRB+l3F2Ub2N74
R4J4gFOKOMDpG+YdjghUXbb2yT5L3RNibk8Kec4vPacf3SUFz0pPG6wk5JZNivfICoNb8MJiYadt
2DXdqNZfw2jdhR47fgm6nrBYsht8VnvuWNVR6SavFdAy3z97cd0chjHFP9QD25z9ZmcEFA5klcND
Ow07SAwo0ilMtMKx73rIzE0QrK08zqevirOHBxjr189smsbOLKcDpboxmXlCHP7epZ3I18+sbqt3
22KPjMuyo8bu1OX9M2bHvR0AYSBn8s4TAP4oX37DdHoQSf+rRI72YJryNIlLw3v3xuXMgKJG3u+I
S8ZkPhhvWSN46iW3RBuhjsRvTmgbNn1KfWBAiQYSoof7EhVa59cAMDIzAYUAgXNv2OhrlptewYSt
MF+W40V1jJPsO4MKzmrUPVT1zHSeWWrj5w6zTBMtjQhP6cjic2WDDdRP4BzlnrFt2QhFnatoRlov
C32WMaqiJfktNX/0Wfd7ERB7oyz+0cZiRtegggPYHGe+DxBu16S3OZ21czc0XL3xbayilvjK25oZ
bMGvgMjLXRqggs+gZAAoN40FfG2YfrEgHS+yfSLFuPM66e/1AiiGjdkxsVxnZ/Qc426c4PPzs/AA
simYpbcRZfAgoLDNauLZtlx1Bei4m71bXCwPqmjkYfEtByst92rsDCTHE3nupAOdc5lfSWm0u4EZ
jQPXzrv9sFolUvHV5JpPQQ7nkb33wYkVGX6E06hr0Gm1X1//q8d1VF2+g548Abcd0uW5qA0QaBZ2
b2OmXc4Yh73mTM+4jQG1c8sd5tq1xTi+rTKrqDuSQjzwC2P3tB5ntVH1L82qRhL33oxW1kaMf48e
5zfNt6sbe0gvcSiNOwicxtEZMPR5xbfO15EUzMOWEsiM6LlgueWSUG08vUSuxRcL+ThqmXPCyjwa
7fBYhuLf+gdFlk2w0vq/kw2dKakh00l7fAsX3CFLuoIZcuewFBwYTY6Vie93FOQcGlC5rdoh+z8s
h4qaYOkL2ukYEdhXQ3KoPEx0bqEjf3UFBTK8Yz8OARBiRxzDT9FIj367ZjMOjp8OH1ZGiRrvG/o+
Z0J6MTUhNTRpXbrzJldk+9iU0Z5DEj2t+TkChIyqiAwT4XOZQQ4luKU3fWy+pdMkNkpx/0pgrTlz
w03Vs939YPNtSZvkVgRdsR8t9yVOcbguSQLD2LUvbNdrHKG2w27B2+eMzcyX0AeSEqUFqjkn/hny
zsUN/OekNYnE+VSMIg7EmVp7CPqTxFx6xPvBD1fC9axJPUXKCA4MzgIXZfGbUkAPJfCkJ3dPlhJ7
7TJNh6A6jgEI2TzsxYZQBcQeYR0nOkIPTqaJyjS8KFR2bPAqbtOkhxS70pCYy3lBqCiUZneZaY87
CuWdyXShmTOAbmQLw1eiRU30pu7bQT970ww+Hv//3vFo8QtIBtSKpH03DO94sI4JFziam3hFzNRl
tpARGsTan7zy1UnZyVuRVu1jzE/nDbTKsUUmq2ki5QXhlx2bNiHogUOAON2Z3sXdXKFPDlgt9tq+
q3ORXHl8Hysvt7nH+37kzeG+HiubtDcKMtrCD60A+Y67eLhtfZ9OZCjmeDQJSIykYjGPoM6EXDa0
HyT7eHEjjdVaocj8ZOLJHco/Whf2wUsqlHzjsecTjLB9LlsuL3PEd932A3K13GwFXYBhMEDzCWlG
CYnh4j480QnYbVpxKuOhuevLAYJpbMhD4tDPw79+H/q1XkGgTxxixa7xh90Mj9FfmrMU8UZP2Udr
U/LgBQFHmSIf77Da3UywayK70G90I2GSITPIWQLSFtWk7jGRNZ79aLk1EQT6NBG933s8UyLsbw4x
+WgdpFm9++/9ag9Y2tMU9gTtO4Fxw7aP6BWwzTpz3MUm2ssICR1b7if3jF+zaJoTrKguM+3XuEKE
Tku6JHOKvsO+R4mWuAw4RJgIXMJtAYWY1GPXoJnhBXMKYyvmAnkdG5QotDvj7FS5YAEaPldGW24b
deJeR9K5HX8xPGMI63fWHLA0ZSUEGHZvzzbplny8jI730BgVNE6Wu7P9QlKUv7ObiKBpJkNh4o+e
/Baq8KIxL60WnzHIH1qcx1AM+S75bDxKjzeTxnaZQPvVecu71MHBhc+Xeqc+ih3DfcjgUJ0m22ML
EDu8qKru2az699b7AVTA+iKZjH1dfOVBsu4t1KHJu2sahi1Ai4k1VjLfrCn5tsz8Gtcy33FT+Kb5
gMfH6E9+N+UHFCLFiom4ep2zqyGnGmzBBJPBsHGF5xavAjrQPvsBt2yMJd6vHaL32Z8aQNo2J2mA
ew/DLZE/ULjk/3nd1Bl1ZZTMEf/W9qVdXnuHQIkRy5ZV9N2og3JP0uPOMi0M61XwNxt7eQhsrtHL
gg1G2mERwWS8+CPSFwK8jpz615irigtfk0YeC0O2uYsdeQXdynMBGySd4vvZcZoj0pDXdm9MS/aR
dyAgzgBzPcez03YDzUL0rfOl5K6e7mSCJbO3lhe7X/NGzoRURlB4W6fDD0ssb1dA1yxWxLuq2y/0
bxC44VcBUuNxBBYQAAbkKGG12/f592LE2EkM+elNj6Z07RPLb2IxHLYcKfBqw+ae5emb7/gftm3f
p4H6TEuVP+c+BNyZ79ihyxFFrfdkJIIVp1yT4mBvNxIycBrS4JDhH6fI+L+IFtONi4Pk2pqm/k3E
ZrANy1IdprQeIo+DO/bKk2LLENVJdswxiU9jx1Odk1T02FNGegnlkftZtQdWyHYMAypWMX1HDNyJ
LHPGixYoiBmxkx6UM/XcbygpY9/JAnbobL7whFoLuF/kxdeiTKzvpEamQ7euOMIFbGAyO17E/YSn
qrAx9rnj6uPGBzyJDuCHQZS28b79wvV3RkUUdZSIZCokf2V59HhUIGLTnM157rrcFRUBzoqyLWwL
LMLU8hu3jsWlskOjDc2DpYt7FwovoqDZ3pbxTGHKwklK1gcKYCk7aPzr9yOAs+KP1RrGxvRgAMNw
JnJLldXX+3Gubyr9tsHrHTrYGvDJu2zrQV7bug3rZMeq7pKYcKuX45PqxbWenPoC5GptRBnRmdRh
KLncy5BcNvz68ASkeY+uybdpGuD0N9k/wGfVYei9/OotKr4A3/HGVNzrVrwrGxqL8lW6p4+cm13H
g5Nl2RtEAy4+U/rMmcL/gntf94BaiskpIalItpm+2OrGo3AF8J1zb7FggtXqRzAVymO77pTc+jlQ
wYIjofz1eEi9gEqMygq59t3Ps1U8JAa5gNjGUGaB0U/TB2GOMIv98E+3Mv5DCQnZ9tbW5DfLbx+m
wuzOiSAxkJjND415apPF4hkwwHHx82xnjgBNwiUsdlMMKKSAO7dxA+y5s+n9mpze48imYFYcL65Z
8hsz4JNUVlLexK/rNfRx+eTHkWAOjOP14sY3jrGlDvtz7GIyLGa1Zi0w8prmFTSEBQF9VLw06j1r
yfYME5ceZa7q2EQxG4c5a/V+LDfKmz6dgD7VULFXlTUudj1P1rGgCoWGufBcGb+0M6eMomjRYoVx
UbUGD1kxzkPbIRY5PPROWByruaB4K/tTIrq+mMupLcRj6UgaVSAuZcZ4ymI+Yjuk7XzCJUcWBrUf
q+NR03HF0UV5UDzV8zUZ0AOrtUW5HUzEfHrelAkea07gr1hrWdiqp2YdNL+eiNkxjCtAfOWRlYi+
FqizR3uOf5LM3+KXQlR1pt9EOT5dYSPWXAe3uD+t7vYWV70pEsrp6+6upoIQUWwYbq0HR7coUG2s
gShXoMybbU03BvDXpE0fmgbXrcmWaquVWHMkkvVxXz+otLy5OsAVAIMXF4M4wFaDdTdHs29cfKxi
hLiYoaa1U6MN5ZU7GhNqQsBbNy6sWrM+ckip7f9PLf+P1DKFq/+XvleCvf1X9X8Gl/lv/kflq/+f
wPE8gfefi7QwHf7kvyeXbfM/oRsIP/AtT9hsDWlb/Z+dr/5/KHQNwhAOhenb/yu37Dn/CULhBiZH
c4gdxQ7+33LLzppLros5qas1kS1M18Vp6pke9wLqrYgw/++55cCytK1X3c/OfXebv2Wy+yIuwjdE
us8krpla8KUx8Zl1/rW2v0xka3i4QLUCBwFw4bXn0j2CWHshfUEDdrO3sbgYdbgHI4564/8NBLO2
w7epaQAMTg+kmc6jFm8BYwMFa+BGwIu3gg14cKprccedpZTjXZlSRtirG2Ze3kbicXDoTTGDyBrd
XaHcJ2956KsLwdKnxW6vGBpeJFmXeuzQxNzmPDR8wQULsXztmuBdp5xPOlsORMU54wrnQ02aDq9H
EiSHOo2/1NjdtW2HZBnDhscg13QRjcmsGGiZd4L7wQL3jHMxBx+uw19xz3oa26wHxtg9mvFDJp+G
OnzSTX8uUQBzbCCCr7ankruQK5muki13g7e1Vh5FkfyKv1CwwA5IdaiQbYYXrorGIUU5i1ch7hh3
E8snqPnQzQinPShsOFVyni39WOn8fiAQi3Ob/df47Qzmi+w8ODX5Sb1ZMKphzIw5xnKMD3EPkNC5
BoPaBXPzOIeUrqe067bZvM8r2I5cI+5kcSiTLOpLTEjEYKMCNmWdd0+NHe95fD9tqfcsbWiDg1NR
pCSf2Hw0wHvyYokqNyQ+4r4IxDmemoaEU50SiYnxeWqPdvUs3mQBUAvTDfjVe1sX8J8XFo/5wBNA
2HQtFbl5xQg6scR3N4rf2hM7o0xfHX6KhQLDxDMRFJ777D12l6sfUFk4BAAR020KUz5t+xeub5xk
kohF901glNpOAZSKppUuNEw6u0MWXcUFjvEZh+VDK4uT07LNMaHVLO+pF9956AFrItkK70XbwC1s
Hwdwkl6sd13jnU3okTOFbIxAl8z5ar3yoIoRKulX0+V/soldoD3Q82cZR8MBsJViOVbr7idpD2nt
nWX25I2UgKE2dYVxMZ3kDnP0tWZX4MLEjQZ3v7CMLTtqWxaBhSfM9E1r7xnA2qa245eB6tWqVVsq
SWnmS3GjqIM7MY2rGZXwKmMcoz3NJQ3cioq2CyyirF2Ti19/9xM9XN0SYZrGT2hk99J5DbsAP8p8
ViIk4zSUTxjZXrHWPozpRSXHtiRaXJf+KUyrXUcRK47fSw/5LyvaL4lxvBbdgwBz0s0/yNe/Xor0
0yywaignRnz9KH1CRe7KFsyEQY6lZY/hUeRo0x8we/SmOUn7OrVaEq12TmG/M4P5tcbf54jh6nQ6
3nR8sibuOHfuzpYW92StHmPa07k1A3Ei3Ne13kddoqqT7DFEcrQt39zo9I/dvHXYTls/25WlxtQp
0RxXNwITsmG++Ytx0eF9bgsWdUCyjb+ynK94RW41Pr4eizrFxGBQjkEhn0LLJgBbOnvDSb7NfvnU
a/+Xn/yVPoE5qCrU18O8bVN84bH/qn0W2oE6s2aV7FNCK0KZBZnU/6YNlJUWg1cY/5Ah6/C34q5x
Tbp87eQldNqvtKBbyVD+nYuNU5FAFv7FNJgdLEQ+mrmPcwFEifH1c+m7Q6qhiTmm3A2Ox3py7o92
KV/oCKOxqLiEY4XZJ0ie8Q+clfp14vzEFvJmurh8zLPXWu9wAx5D1T2JcU2JiIFdR8twXe/dCUt0
MWAvp90MiZ208CvyztNalUVIj014GNWtfCL6zReXWjbbWLP4x9bZMdd8uRCx8f1TzOtsBWZCpxdY
NOctnqo3EcsrV1HU74Zq+gyxkHx7OpgRZRNOW0W+TyDZap3fKuBrkBNSh7s0JxtTUbpgwPRNJlrI
KMcModmo7yr5RevcJmDcO74I80s1vug8PcTDhIUUCHm9EFO0L8qqziYJGJ+3km3Lx5FCYnZcIRZ6
85KvlhRAkiDcfTwZ3oxM/mEG3rbK/gy82TzcCJICCW63m1b2YHpAPZEgwUiwGReCH/SL+F5z1ZP5
aWdsZ93G+xDCuCod70TXnidtP7fDgkLBPStdwu/Gn//lUFA75DkyCtxQhtE+iDjDb82jLORK+Jb+
tpn2ULS77dz1jODxuZL1e8l9x8J3NfJmC+HC0qrVu3SvztZBUjprsUqG3vTksKlLSmKRbEnzJdg7
MbgQMbVM4PU/oyn+JqL8yMbqb4wRcISEsdG5ejbnbkEqKP7gXTpD1iSG/xSnDNsFkSm3pY22pnxB
S/1VJ+o7tLG4sac9uikKUMrvuAnS0zJKyIbVJ56yrU2PtKllpDPjMJb8g0P5OgosCDZ3JM95agPz
Fjfdv56+08AsEc1ecip2NlKy4FdEpAm3TP9MI7ulM7OBkj99x66xaOFjzd/l+NlodGAP9kRCK2GH
cBXLnZrozOxU9sLNflNb1dvIpYqE4uATelLtuc7uF9oY/ZTUpdkZX9wCQ6o0ZLGcljjGDZ0/J5ag
pq77qbx1M+4pTBDGdagT/p5xZ0MOA1uXRHXTnj2R0F3VHsW0UBk3yK/SZImn5ie2Ougceo/j9AsP
/tV2h3d4XncGighumPrNKCzS9cRuPBfbHGx3K43o3d7zMvX2wnHgDVjfjm9RAau8i0GJmIcBJdIK
qHGnhdhWiX/03emcOImM2KfZNEAAWlPec0pVS1DV58qrX8KhuG9N5zjY5X0sUNLxslyB6pOQxbS3
wP7nav4e6N7dBY+sm5e/iRGcq+Exz9h6CVrq4LopVkFY7bKU22uT4lgciF8BNCxe1he5GLmPu5Sc
eexqCbpbmfy7Clio15EYAciPT/jaWaDbETyJO4uWLK14jDOXtBPW0ZsFATgsw2tml59gFSgHdF6c
vP8jQzzWaUUObH1NSiN99cGSUXdG8yUaXsAcgaefIGtMd08VvgK1Jo/UbTHrb82Q+va/0EUOKaEl
V/+1qOpy3Vs1fwmyK/PScnIVgs0UTZvmcg9H4h4HzBW0/RGUMT9Nlb1N2DZxEz3A/j8ZWGzDVzXn
rx4EQx/tsgUj1g+sE2swBzxMbJMizS9jyV+UjwxYZq8uLZ2LZ18MWz82HCQdIeG4CG903p7T85w8
G/rQq/To+uGTonjGwBDVJ3MCOgz/fv0A5/fTLSrmF5ROn1FKtOW96cjPlQrAnf5X6q47hfitgl6E
WzdYLRX70ChR6Zf6u7EBWauMXBEyOt6xPUrkfoy7A2UVu9pr/vDVEG3+Khzvu+wm6mlQYQzWioa7
vGAsIDLuYxgMSyrg+GdxihYoqKtXJp1ew0a9+qwKnlC2zjJ3ItchVBYPbrZzQMlWFrPr4sw9vcTp
RiHIQZvYVyUgHNGoo2kq+Pdsh3HHIG7elXzgJ3sCKERVhlgA0VVr04B0KEDsnPjdJTno4tmca4u6
ziB5KWCwttQXmXH91BcWD0HtHOLiv67hu2KhvLMirIal3mDE7Ww0WyzXm9YGyNdD+lVT9hNX8Xee
eGwryKannXEei2G5TLO7zYKBJrZtICGax0I998XqHqcdaFum1bazrAO2fELh1tZpUhqxDMkLTbCr
tjGsgQ3GQpnHD9aROMJr3RsGxkKxD/L+L73yeKDIgOH+aZhOIsjrdngZ4+RxJs7BShOwzD/FcYMB
YFOjp3eLj0QGl8DjncP2zP7x5pHSraCttrVN8YKaDij33PW7j1CS0vgQffUE3vJclN5Tysxrt/JF
BNnVw/wuF8pWxc+AeUoQhe3rczHCh54648S6maNg6VCE3ZQvURLD1wumDwxl+wX9rZmdc2n7+pCP
1HatBYIaEKkzfMQOeTyuWcbF4f/CRLdLERNplafqtmEohVRvanXUJZ3l6EVno9EQsuhEpZqEoXw+
Vyn9jERCSjyFArxisy5eaZOMcRkgxuzt8MPSWFHCH3zK13zaLcrnPAr0GxGGjbEuOuRz6pq7JW93
BroltRRG1JXJqzSX44LyNMdPVJQTFu0X1GWfeBC3N+rtho9e0oFW0y8a5J/5YyLrOarj/LEZKA7J
rOzFDbHqiJqFDr/CF9ESYk9cf5/aPMtdFOr+rFqSnibBnbNnfS8V/kNticM0eUT/3uylPmWZxm4V
+k+KAOLAB+5zybUd9c81MYwHR8n7yNPi3B1TsaRbX78WiX3SoTy5+bNmZ7lhxHvph26HUn4YgZxj
krkPJo0M1hyKDPYUdnUe184kgQeyl1Ql5at+8giG69TRRudP/gkABh1YIDd2nGVs4DfUpxwWYd25
7Ru+QSv8O3t8AUBp/huH7AwE/hLzwC02AZuk3JI+VsOthupk8ya0YxZwHa4e771F6ReMsz3AScIG
keeIr3XqGChqnWFN4ukjVf9CSZLwvwthngUeS9knz/Ngbw2zgsIwH1cQQVgMe4HTQya7mWhkI+Vz
7Zlo1e12yOe7xNFPLJCfY34CGGbcUvOIFJrgoVoYLTz9xiV69ZHhGP6FGHeAQ3NVWIDlJK++h+iX
FNZA6bJ3YTAoIqUYwKyU1/EQtVw/K6M/8Kf5b4rh9JhBGZT5NwxCpxqcjR6Mx8SU5NQWkltmzqwf
R32FmDdWv8LTHA3jpVT+Pe63P2UTEhosz0JXL6XXoL8QgPdq9Wl14urJarsk1mWYYHrjKeZpKFmO
LpQ08hFOVPe2fIjLcPUyMxoGAsue8wARkY2p59ybAXXxxI8isfw2NMT6SrywJyIIY6Z/AMmfunS8
9SG9F/b01AMcuZSD/k6Clo+7JOqpZcJhUARUdpD7AVPt95RGaodGKe28GhaTrXZ/spUjKZtT4bYv
rY/O7y0mEz910bN6HxrzE6wRLlY3InLLNTWnstU5pl3KBVbti3A5WP4Czs599i2IMQ9zGS47M9b3
We9crIKhdiJrNeiPkm2HRw3lZmz4S9Er7Nb57OhEsRf8W8pMAaSpJ1UiR8j2VkheQumkCZguNjYR
jV+BzCGhiY48OMLEg9Zs26nhfhAMBCCoYwB70N9Gab8k8xrXN/zy4CIPWNK4eZXlbKg3OrMfcKOg
i1/DwT00wBQSaaJ1+0z9+rxMiIl+4CSXtqxn2FPmwxAgu6ckjq9Y6nCp9AA18ntn2JdTQVqtgvZC
JUSVwQwKC4sR7dLV2TdIgOeZWcPO811XhMfF4uKfFqxye8/YCBoYvaB8QJonYc7ZDVNh6Sk/g81b
hX9zOFGYmqCfgP8YhfOa1L9+Udw5eDkAIB+ljPnPmz9WN0dN6q1NmAeiAwDQoDTAg99k8y/9AVFT
E2M1r63+MtCqRx/6WAvXq/DfCBjxHLMNk26/pZYAOcmxvrPcOKXA+eEJ0ceNqNFKdneT99NNuoW8
vkA2K/uXsKOix7FP8BZuYIqtW24aX7i7GoYR3VIZ82hLXP/OTmr3hraD0+wNg3wEunsXuB+6a/Sm
5J6DcZ8oBoqyPNTjNQvlnvF/50t+yOKjif805nudU56Xp9XzlNt76oCj1a7W2yW5MNdk9DQBJ/O2
9vZDfA4cFDsEOLaSJVwWt39thwoFduiekjV9qTyg1x6VKQWNf52COt7R+GH7ZxC3aZRznTCt+jQC
GXO68L6N3w0mHC7jBi7RMdynTXct4vgflGM2FkYP4QfVmf1dvjw5tvwJzP4vITFmnwwXJsw1QMO8
t7DsbQ1B4WAtMP83M1kFufzL24RFn3Ptmwfey0c9P5RBEhmkToCGsWXlOs12dQlIPY8aO4F66FOf
d/H8xf52Z/HjTTyRTLMC8FryXWAAcmBjlel5FaarfO8I4173MuoHYnsebIisuCtzYGGZ+ZulXH4D
phqQ4HgrMnhyvTlcJi9lPZd5rCeVPjZcbNpanlPFXUnT5rF48MDbdz7im8H2oSAdiWVjP+f1hZku
wDqnMueQSnsf15SFguLF8rPt/XnneTcKWTKOo4dluVG7whiholkyW6ao6glY+/Y+rVDgQmw93DBp
WMGJSTbxmW2NwALNjSChlBRyWhnCn2ueJnDCOsayunAU5uQ6CpYalLTQytlU1zKD9Vvel8Z0Rvv/
CwAbDDyzL20/pJTy/BazU7ZnnFMdy94m4b2uSJOUiHaojH9VsJHzGE3BR5DHhyVb++Ttk+CvzOE3
jHjjuHk8a43DXUdhIBhcQC0k+pjfrRC9nEz5TXEP03nzILJxuxpylzI71Z1zNJkViSuRW4iMhhbu
14HQJ0H9XZ/hQqG7pN7N3W7O21Mo9jElSQtGRb2tR8nI3+yq/JjizJxwfa/QubCzt81AUjHNiBxh
fGKNZuB+6XCHLbhrsfkdp//G2ZnuRo5kWfpVCvV72EMaN+Ogu4DxfZXk2qU/hKRQcN93Pv18FlWY
jlDmRE53AhlIZUiiu5M0Xrv3nO+QZ5lj0RssjRA0FGFYxgN7NRAU1ahKhMaVWd4ZRbftrXUFGU/q
W8aoGC4fKzoSPNG2ZkSySZrDsaqWvtI0hg8pKmHMczYMO2ikS2NErq03mzobtpN+M+qXjsOSJ5y0
5XKkmUvZjtZH59yNuIje/RjWH0zHYJDXZX/05U2aMrCM4A3a722UITtF3Dcz+qowBo2NeAhT5Kt5
daY6n9GA48ve6j2kHwIY+ATWOkzrPElgQwmuPW4jXGKGSuQyvzd5s9ai+yaWuwCaI1uMVY4eNQgh
l7l3mHBKvL5WV98OZrNxkGjSkT9kobdLk2esASQksuVrN+TCII2MAQsDXGgfqi450+pCCnQDhH1b
gS9onfmeUBqERgM2vIWJTMC2WJmTneiBuurpC6zDgxhfs3pytoBKj9Q/7jpPAVbU1rnI6enM+f1Y
27eua94MWnLlJ+YJJNTKr7VxzYQRIrhuikNAXqUhTNLuq+bFAIdlVQinxo7lqJySD8vlkR+UBfEC
Mxd7HtwTELKsaHXVFGNkkl4NSIbBSgbloZloUGgMgEqCgdzQf5wApfUhMW7Z5MExd9JDVoOt79Vm
z88+Bgf2hEBZO6cCAGEw7foMYnPlTc6JbTr2L8bMDppqOW4Z1HIOWccmYxWX+iK359u88EFq+9Z6
/MhgSHrIaWfELfG8zXwYuiwfGBMZqTYwG19gciCrBGiSbO2JSo9RienuzPapQNSJZApJpIZ43ckW
RkSnQMJrQFJSspCfnfZWvkb2M2UE7C1swA1yqQh/gFvDx6EToGuK61KsBJ2lOL3oQbb1jGrleE9G
rXKPwBThRbSZkvWGu9HhexAZRFczu84BJgUiPZG5OTCfQj4SJJhWIPPHq5n8o2XuhhPWTsIkaq06
k97WnvBhhAdbMx+hPNz2A+oMtzbuZ8gxDb1D3BdJcKRkH9Z9wPzKSFLqSC5xwwA3DS+XcCVPIagd
jcwVhaU26/TRHQFVW/RI0JMxBKh7+DXUVyH2JySDfkVUpKdw160DndRRCOxJwbBlfGODUrMVJLvo
upVU2Owmtmn9YQ5yfyC1a+DaxUNnI2DpFXSbJKL7AQo30SbBamoAcwPucLa9gnVH1XADN4rSWYG8
syA7QG1hRqYg36FJkhnQb43bevqBAVdAcN+8k/DB7cy1P0szOsce6HB3wKcGS1xaq1ChxaFEBnxi
mOe6qbg3FYC8VihyQ/CRAMJ/GxWmXJMt4Z8KXK4Q5uRAojEVAHFAUNoooC6E7LEsCtDnRMG+Zg0w
9H5ANi0VID3EFe9U9dlT6PQIRRV6cBQnYHXn1XwL+0/fdUBHmHz270hn91TSKiAZjgKas/rUQfBn
ALq14bb78NvpRszYKcRTB2eXWh+jmoK9E73AZA4/DHQ7BqY1m1yFhq9a2DVVM9wTPOYvE8iPLhjF
mOEL/gcXurynMPMVoRO1As9nEOjJb8EnFQBOUnD6JjgkZ8CB3bJS6Pq5/7AEjoK6QYA4t998zOSN
juhaRwQTtNDC/JZ6PQkfIgcwvpvTIyX+Atm6wuaLwbzuavIVBjTkYLfuQq+sz6ZDx9qGuk9GImgW
P9j2rvdNN0sKsTID0Z/U0Up3+tvMynFHK5A/SsbX0AXtLxTkHy3/PSpqdzOpAIBWRQFYYArwwAbe
olZBAXZ8DwFvXBIWsc6LeNE7lnGsdcRBbTexnAQGCseRshY82VqoMIJBxRJ4KqAg5nS32b5RwQVS
RRjgDCIEWcUadH7zzZh5KGDX89Yx2QejQwiCO2zoOtorAgM/fRWTYKjABNM+I5FfNCpIoVGRCjhx
HiLmnqxil1mFLkjSF/wfMQwT/lOmUp4ymiU8Ffm5ksblJg9V+vik05Zn2OGTWqBCHoqOuAfZv0wq
/iGE60wahFCxEBk+gkUJbCeIpwhrKZaBTMVIOORJiHDq92W+LXUUmvimkAOp8ImJFArgb8uZVIpI
FUu1hqeZ63g9UzZrOhEWaHuPuU2ohYUhf9FZlCosvewE34JMx4OjojBKFYqhk44xOqjtUcMxU3Vd
qJBYX2Y2yNnskcSEI9A1FpI8T94ekd26aTk0fSRdFIrbqY729MXfvSp7rR3/FHjtMWvM5jquxG3d
qZ5pP56KUJOIqqJxWTjtOvNoWpkqDqQexLKYANbgb0m305CRBVePMA70cUu6EpCe4WJI0LLk2div
dtRx5/dyptc7zxsvX5HxpiJxiCjp8F/P6BIg8mlbGF3srFSgSZ01d65JxIk/8EAAeiQ3HRQzUwWh
IPC7gxZs0Ns6RXQYcRBwwfdjeBX1IO8mQwvXtCWr9cB/ouUCpRcFQ7Ie6CutfD8EfVdORAYO1kI0
1obopWY5qOiWRIW4AFVmU65wFwFUg4bmGIl7PD27GX2AORdXlPFk04zWwFPszuV9KJTMdwQjTIWf
RhUl05MpY6hwGVjg8HxU4IxaBDwVQaP7H6mjImnIpnFUSE2Eot3pqqt+1FdaZJRowgm31WICAl2R
LXsVduOq2JtMBeCYNVDrqkbVGsHB8ciWp7P/lGM35KO9NjyI8177kJCqk0jidUStv1XxwADGj4qN
aX0mHo2aDrViaXUvDsYd+m36ybqfOmnjpwTgxC57L31rH1qNJPZkttZACUjYahwNEeBwZbN4L8kv
tDemygkKptm9tH7/ffKIREMFHyxEJdhwGOURlps4l/kuAb4P+If4IVcFETUDNq9ZhRP5P2KK9OQ2
VsFFNglGbfKsGwQadWjIrkYVckTv1Oa9d/WWdMhT7pj3lbJ2IrzdtfOM2altgrUEj7Jxhh5GCfuz
nd37m1oFLZXqD8dJRqzd/ffSaQDoEcbUQxnbZZ4wNtMINofr4jYJpyuZAyfzjSze5TpgM1tFPNUq
7AkD2ajCn1IVA5WpQKhURUPpKiTKUXFRiQqOSgIyAw00D54KlSIqz1w3+khjuQfVoZE9xcauXOak
UQHeqOkgAAorVVQVW5h1h7QZQTbd5DCCCOAJ92oymF/6IH1HNH5r0Y+fpF5fh7I8xWPBIKtGTKbV
hPP6VVac5Ihy1JUqcziC4zhk152K2EpU2FYA5QPcg7AZDBmfhYgmxBGvPTKSY6Flb2O0l+2MAFKF
eFn9xSfTq1ThXoC/8YCpwC+por+6/FSpKDB2cNucbLDpR0gYVj1LxYYFIwFiOHSCRa8TKpaSLjar
mLHYeMOCTWwa+WNcLIgJhVw7JJM5KqIsJoxm4K2Qz5mhSVFmWKvtVK/TT7Y+oVM0hq4nO7h2VPxZ
5aogtIBINMjE+iJrK3dd0Q1aGxH1L9Tj4uyF94kKVfNVvFooCVpL0JWsexW+lqgYNrbDuHhC8xZT
FpMsstoqmHOxB1GawDi1CCL1njI63zLkRwbmYwrdcxpjWlwQQ2iWW22AWw9JjN72NHHHJx0JJUSi
04BmbN2X8GMAwi9IeeR/zqzz09IopVA0IwLtW7IVUHwRniBi92yV3mZoA8KLxF2vYuzAtQW8Fac+
tPlx0nq2FhAsKtXhGAETT73s7lLTOSWSzGe7bB+N8TWEnXfRhycsIMleNjUO8bq7Aoq/N7xw2KbR
hAUi6XDZkMSnqUg+qsxlRUafrcL6eN+stB0BfrLzlCa7Be1hcwJaoyb/yBt62pUzKXf9iCZKc7gU
2nQdVhmEq4ass0mhZZrZd1ZpcwoReGG6RqTlSrblDGEfJmmd45m7KO2RDiGcvddyGiDZkMI8D9qX
Gtk0ECZqlwxdB33ycm/1GPpKODZ9SsDzNDprlDPexSAZWlVgBN8WhGQbY2S9Vui+aiHlAxGjmFVp
1zkMCxnFGCezRl/Sl7DJnHh4dLvpxSCLEVLiUwGK8lqRwTs6DomMo4c2Gp5tMsU3Y8cY2iz5rGOH
ftSoAh+xTLJ1VyGQozc/laN9k9f0N0g2X+Hf5PHeACAmUes21W0W2bbfyMFcIVxjagTjqghvjcgF
0q1Ee1zcpA0tMNymRHUigO0C/khp6bYwIhkvVzjPcUpXbJpWhRXVhx4wXU/Lfm/7Bj/jf4y5gxeo
Qf5HckdofB+0pYErFgJ3WiIqzW7nCVd7EdFUGqee/QKPfCbq6TJy9iix9WMKdi7h4X6mWxAk7jNN
boRCfYaK0CyK82BQzJAlS2Q1uJAArwixmJuO/QztNuO2ixNkABGvukQltkxoqhxDzcPuyVQaDVLu
YOsE7pvodw4m9ivHaqZzWB1xg8YrGQgyn7HdXsKJP1gW2PNBh8mb6ljpUjw4ZnzlGT6rMKnmCJ2E
fz0YtHJrbcjeEoeech5q6crvC/C7VeLveI3uFgpysDRtk/jrqfSRx2QCZ7AAIBkwOPJSNzwFlMD/
/K///H9skEh6QYDCB3ZyGWlzIpudOZExyaLIdgyIxXQcDZ4V4CSWNOO48AMxbHpzmNZONBp7AyWO
1qCv0nv97DRWvtSj2tgxsc/G0Vp3llGfPHt6y+vZXxcEsO1RyOAeyM6tHse3OoPoBu6eBmSDQnic
KKTtcd/AxUmCAv2ZbZQrxAompeyDN5qcCurrrMH+0w17EZoreyaGA09eAIUVa5xRGA9zjOZbJO6r
2uNvrQgJpBP45jYAeZZxJ084E86ZxFQ0dv10JkYXJKQ5H2BeGIfWzc9WiC1RNyoQM/JSI/q/6oa8
WtqCjYPlReXBcEa4UXF3KZ3+1ERQltmqEI8aRkTVKQOh78/jCUvLdcCoSZMG6F4Tfm8LUdWmtGAi
tq1zq77UPbjfjOn4XOTaqjSksw2uZ0FPQ84I4iwLk1eZ9fsZ8oYjCsQatF7hJhEKGzQRmPDCireV
JEM+w822nKeuP8RWfXBSmDXS5s2ChepJ3qGrrkW+XGtigvEHcmcDjomtoe1aUCjzXSXT10Sjoobd
7iAU36kEGdwq1nHMMJl2rXuCD7cbCz/epuCe7IpavNHfRPcN+w3wDakP9GEqSu3QvyRzYW8o7UE8
DWGwzcPBZixePmq6HiCURJJbSN/YJhQRi76vqotPb4Jy85HE12Ffh/XjaLr8SF8ycGpGDCE2rM2G
aiAISYptdnrVuI9ZqufnTucu9jqa03kQ3ebjpcoDeyPjQDvhxkbdCf0unuxby7NZFLq3bLK4kml7
ZXTUaGanCeYT5SHExG8TSOlkKCc7PDu2AZmwSZEhaH0KsNIvgcRHn8Ryrwownpg2GJ7GJvvK2vww
XdbaaoieDBNAj6m9a43zONDzA+GcnKdE+/A082b2ymQX2gFo0MK+s6h3dDms7bYbmW4xTaMrg6N+
MBhnat+rtj0wxZILP2nqBfV/mvhc5C0xqX2FuFVMcbRwHPzALLlLDV9s2h2YdFZLrHnE+oY8XYOd
V4zRxpuRvoZB8BZYcG08k+CwOjOJT3aTFfXKvZeWJ91ryABFjgy+mgWz0aiEyxZBMUKUaB4wUD+X
Wb2ckVz1jbmn6o4Ds15ZY26tLZr3hIAy5YzwSxV582b3YuV3DSRSnBrMhGj6xj5pRkWtxjvsVnK/
TFc2p6HGn0tmBRP4yho3vabvzdwgMc50L3E43qLSHpY6om7YJjBZr0c0uaY6MQ7uvcbCZovNVfLs
rXJ/GQuuoFS/rulzN3F3M1nYSOoZclcosmf2yB+NiS1IjMNT0Azcb3PxLYwHl8klW48wvzZwzF87
d+MIQ8NBVRCbyLOdHBx3DTAErxjbq4lIevyUwsD65ETDhkJu3IqwX4SOgae4Iq/El9rGt9hH96I3
FkXfSXzBziNYL8LdOtJe8RvB3cD8bw2sinSWTrXA9s+T+xoKprzz2umQQBHeAgp9y2Pj2k09GleZ
ru8Hxn69woDmiXUKgvHGCsB+CSM+uE6yz5P6hdMEIKVC6lSGznrC58/tM+yqNL/LTZxMrkIrIwNH
W1OPHYbwQaNxiaICTslyyEHkaBiep4ZmlazdHEBxiCnJy1uEbrs6b13Mti4mnlZsxaCAWAKiQ2qz
DIdacbA7BLpVzVxDC0JUYGO8SbtwWnZsvldmdJNH9kBH1HgEhr4SHUaZxsJu7xfglXHAA9xLP+uk
gnHb2PNWdsmK/vt4qON3fYJ4EITJa8/rZziBm8QKi6WnRdcBGstCu5cEX7kN/e0+3UM0AP8pBK79
Knn3prrclX5B30+W54IbE426gJGh6MCHMGLyn1YDEuiMF+QDhs4H3k/OsB+kJZsgxD3wD9MWFNsQ
EIJ0NSFNvcV+icFqTk+8OdilXQ1DteyLczIFj8lAx5ZieGnIONnQduFCmPzqCmkUgrr41Me6ezNg
vVk1Au9g0cKGl5VBrVyO+NnAc4GMtlcQ7NZiTpw7borFKDVvEYLoB0aNNg8v24nGSpQQU6Cxartz
LbcwYhF78mauG9Ks6ukJt3a51XLbPkZOFpL4Q/u3VclkkV7tTUtMN6Q2WRBr4Lyl24SH1TebVlMj
GwekYbJjoNjCEYtqk6W9emiLW3gnhNm/lBrlNOM1f9KWZv/i1HdGTHnEWqrZwZJecOWW9KOTdTC9
1f6bwaueBQGaciXZ/2vedz9FWDWuXYxSsZwpbw9J5qxaslkGzofpfvfrW2lCCi8+CaYHEQT8x/8s
mOqFfBgYtzECVyjFcVoH8SbMrKNDXL3sk0Nm4EFESFeFzf4CTB37LLhR3njvM0EpUIpukBc4KLPT
6b4tYGw75+wHUv8HaPbaQvcRvQiS2mx2l6iM1n4gXl1B2KJSecOwHqzyoQnQdMTalbT1G2cUj4HD
2KE1Yd7n9ocx0U1sk3fNhC0i+2cHFcFMNz7uw2953AEsuekJmQs6JlGjvp8R82ZJcedgMGzt+rOv
d1n9mKQfenGKmIR41mPdH/vSZVRhPpYudLCB6XqaBzcGUd0eWTVsDP0c9Qkg8zRG9owi2WRIJp+K
Ltglnb9BA7Gvcfbq5GxMpBmNlVzyImFThx1Gs16x2p5dhDAN3kj62QAGNPiWn0NU3QRpx6YrWpBM
szOj5kAf4IDn5tyGKuNhmw3FWZkoLGYZ0Wir+0XRvLA2oDpytDW6hKuGcnSML3nznLvvs96uRYcm
uabhP0fgSmEOo8Tw75KaBnCrI2eTwZ5u5A1hGQfLIovkLh0p+qEfMqS06RhijNPbaNdN7XYGI73U
Y+e1le2RtUccBrjzeYg/xJcUER3oScRfu9FDbdXMwGykcfEF84sKVjEKefnNTKEipRZBCD1k6pPO
ILpllDn7m9k0r1thvDsVSwbBEltKlpVj9kcI0ZCmsjfooiutfbYpoeAsSBGeHYtE89LAuqJmJiCo
0F1k3NO1s7E7vnSs1zFH6CwaIGV0OSbGyatOz58Bq7zBYLgxB7Ctqixhqyya9F3rYNxM6SluvF1m
cGP1aF4j59JToQb1tBMNICxc0sxSrd2guZJBKSsOs8Aj8qGOYh33MaIhxW83sB4CstAD79JWJVm7
Myrs1iSF1B72jc9TWgaHEdF+OxXXdGk3KSowO5tuGj981b3pQbrdioYHhgJbLMe6PocENDWSck/Q
ByOBfVcznRYjYGCslqWlPWle893IEIyaO6STdD8RSyp1S13tPMDUio4houYYd/HasTV0q8w4II+S
3Kc0AC2ORXEsam1PggDZv+xvsSZoxUPmHOjfHluJ+bgLADniP0aKz8OmvYmogLPefTRz6lzPT1a1
bZ/a2npOpo84h+ydpntbMF40V55v3Pv1cNQBEOWT9pKMGU1BoOqs9exBn02b9I7ID6HwhfEJueMy
S4tVNBF8oWnHHKW1I9ONMZFDb+fLJHYOlkkV2bf9lc7TcQnbIi6Lt3ZkatCWQFanzFjKJnr+ycl3
808b3N/yjmw71ATNf/zdIFX0izvOQj1FBJ4tTRP7iPr7j7dbjGvqu/9HkcZiKnNrXjGVGncp0OkQ
x03lI9Yiui9JopfW4uTT+vV8iWsNvkIJTar2uOL1KVr9eDn/82P8X8Fn8a/X0/zj3/n6oyjpmSPv
/fLlP7afxdVb9tn8u/qp//tdv/7MP1Z3//v+b9+L+m/nu8391+/85Qf59f86/Oqtffvli3XeRu10
6T7r6faz6dL2x0F4oeo7/3//8m+fP37L/VR+/sffP4oub9VvC6Iixx/5469+BMPiOvx/OywXbyHm
lz/8wD/tlbb+b1LYluWyl+dE2f9pr+RvYJxJtiGulOy6BJGt/7JXCtJfTcNwpePYhgM4FFckzKE2
/I+/C/vf8EI6joea3nEs3fkvBcPaX2JhaUVbWDhNaUlLOK5ufImF1ZteR9hMYqgxtIBIs/wm9d4m
p8DKXjNDt50lVhhgfWIEkBD1m/F5iOOPuLa3VZA/pfmRriFrlsqRSLM3XQe3YPVi4Rj9uRnkwZ3u
Rja8gs3FAp/kVVXlKkL5NZ2KbQ3YPxsg2eYbxsc3cWBf8rzZtFlzFsJnt4YQRTO3nZuB+iGK3eqf
TQtwx6xNx5zpZerG3zGIkRgDHNNHkNI0T44B7Bs36fan8/kn9xl+1p9vs39+SrbuCt102YfY+q+3
mRelA1ICmBVWk1zyMT8xK2XLDwDu98cx1S/6ye3640DC5ZTY7KAwn31xu/ajnUp/AuSlxS91INZD
egMqcF2R4zqwAeHWBqLi1t9b8KdTo7q7w1VRIwmppnbjmOkLYGmYKHtiqMio7Je19hRS409mcrKs
98JrNkW7JhMWF6FPrkZ/oWX5+7dgYBf+w1uAucCVDYjB1gVxxz8vSXWFOKgp0EsVgrpYMs/zbrs5
uLIS6zMD3wc+5D5h/9Y5LKxFfPz94a0/PbzrEh4o+QeH4q+HZ7LlSDefqhU+FLZk8XfXe49E8eFM
3b4ycB2VBeOZGowk13O4Lj2Vk+XIFuuocYQEKUnmFgc47TV8byN+aRDmF5RBTcMD1DD8Wx88vdVE
TyX3iLCYkpjMCkhIKECf5P21U5+lX+9C8nfGcELKWZFSVyGwCTum81XdXQNt2U90k5mzNNn6928f
C/YfP36PFUUtG7a0uaV/ff9dW3TkIkQkAxOlmEC9JPkuH9fYbTFh9eGtpLfDAN1YwkwgucBYejBd
rBREqICunqPhDXCtoPBq3lK0h5WePKKGuavBC1FW7LOiPHvxNRtzEHZ6TDtLoWYJ40hG2nAQKPIk
IAqmvHbtDA4C2tcIm+/oUU7Jx1ikO8EAQIKiXEiLp7rR7mGBkg9Cxj3BJqA/rfhGr9lfecBhHXbp
q8nY05d/tAP7XGjpqaSjtOzCCqODGqBF1tki1SO69SbZgDsRQAjcYksaAqru4QcmZ9F7/jrXDEqS
24FUsZDCDbboNfv3GvqOdfFs6xbnRGfPdx3ixZFibOhxbEZiXXHB2HgxGYFTHzcYNehOgm7b4VU4
kmO0EsQlZdWpTy5E0p1ZODfN3O3biDI3I0bI7r9N5lZXYooB326HICElV1mi57i32JnPVg3dAxuS
lV/pjkXjfdhbVXbgob2oa+0ltFtSr6s7jzYOT5BLLeVVhNnVCrvDlPcvxki4jBZiP6t2roHDvIKy
0I/fe8zWlu+8CFne5xUEP1NdodUmhh7he4BEetRCbIbC3D2MjUYujveUp9mVPbS4xNJjCJuP58Wm
1hEMIqR2iXUFP3ON4I2IwTh9hVczQ6AXh5p2ej2fQONYKg3b3c8kksqC+dRMk1hG8oqu0WUK4xev
MY+A7gg5gPdYltvWH9a1fyMCOCNjdgLXeyLbehdZ/Xn2MRXMWc4ckpi9bBqekqE318T2XlsVZtJQ
JKvU5K9IvN+5qX9Dx+eIKGYrYUlCs1ibYbUlzm2B9fNQwiohc3cRWdUWJGRP+QeCaTNot6N4r2pk
M9GxN/XHyrT3PrnOKUozF6cHv/tQd8+Gzw2NFBrxhDDB6leM1Unhs9fI2toQB0Luezdp1bCFCI/9
IC5dnb6O7qcbymtElN81dHS02ZCmieI9SYs7DcQ0K8tqiHQyvImutTm5NmFZWo9n9BFHJu4ZXvwS
QMuA7sC6Ya6zmxqH9r93M844bUhkNbu4oaoDZuDdGMw/FnXeIB4NNnogT6XVnMEZ3YhqujRi2KdJ
8+ByuQXOjPGqnK8Ax942FJ0YeqikbVHvqjg+pVr2kk7u/UA4yVYj5pz0XrZIKKReY53es+7VxyLX
n1uPXZONjJLpO64u4ndYZXgKa8BEqmLYExuTMpAis8fMkapbg0nYukZzv+kLYP41uZGgB9a1TmQA
sV/9qnB9FB6CIVFhqGyXs5y6s8GeI4byXGYtanWMJDz+fFQjB46+1zyxKGlCliVR2RQmpJSjxSl1
olHpPCcNfhI4qa7AVZrlbPpI/EIOR1buIhM8mtgYhAMyU8e6NebosRjMB2TkWDOHE7AkPOhR9uIG
NoKhNj317D/j0rm210NrXxh+r3F+b1PGDEvCUxEI5c1Hq1g9rvmIfoFZHQ/eMr2Ko/Ywke7nGdMx
NmBL2Ywxp0Hl3nBl1sWuJydQlTeyrtFBFNvcc/YZDDScIebCNGGN9cXOTChpEG9vyP3YC/c5iFk2
R/qsIbYez57XGh4fwIjoqeJ7Z6ZrPJioOdZ6EB8KPmeiqK1LmM9HbUDQaMHMwE08ycMQdee4ttjy
lcRpdm9aGt33yCIitobc1OiuwotLnVeW3RPSK0QCpBJmSJqsW9faZI1OpoUJMpyAQPaLRfPhzlBI
zYDITHgItMf3MD44Lc6+UBNeu+Rxw93ilP2qid/d+NmM7avOsVexbFjvxBa0KamI4GhAeWsR69qA
dqMhqot70pGoSQtsQEE5sSANp8zSbryINrlTu6dMI5x8cmjoFnflkxXEj/QW0RTD57SLnRGgOuEb
zcc84+5/IshzV2JIiC0U1OZ0TVuRzicQJbq9osBYm0TWAyCC51QwJaGDCLgYTPL8Mll7h9wX6VPx
OqFNkdUeHI8RX9tukr44+jUuFLw2pfPsybvChMtAFFKvv7dMdwpy3UwSZ9IKZe5QbrOcwJUScT0r
Tafb+0Y85aizDWzLdvFimvKq9ss7kGMvkVagwtburCjfbk1u99AnYFnUnCc7LVj+XMRC3UZ9wjr2
75Ym8mCgN6J3YHbFLq60dayazv196KZPds5aEVEpOrV9RbrkfVDisTRR7epXEaB0g5XbQkk11Qi+
K8DhnKHAzF7U16AnT0SQYPou6F2I6DNtxMUJ8hth0wgy+2uBBhym3QskfbhFYoFY3e4s6Mnjmvkv
D0tuVns+x41UnAB0YmnKpLNFCY44HrOogxmtMB+GDm0py5hAmTGb8kaDnW4SPFUI9vMhWCkjfEOm
8150pJKTD12ppSFMrZ0UIyHK3YJ2tUSLMNxqc7gFWwu3GsDj3WTBHBj3RWp8S0d7U9TGHcAQnsbj
dRy0t2ZMFCFOtIwUncI9cx7eJPd4lVsPxcSnEdpIR7W1aIdlg087bz/q2djxcGDp75YRebXF9yTS
r5lj7puY0yxH1kYU4jvaAPDVx8cizvdZJy4TynO7IabMOQYo+5s2e9LCW+GTE1SEGzGOcGjkjsiy
98nz1v4wlosgBKNlF/6mgdfd4VpWI3NFsXWDSV9YbbYy1KCw0nSxLkuX6Y8bhxuZ41Y3PX3XGlRY
IqnfGhl9J7cLfk+6iS33kUJJkIpdAdTFVCwsF64CaT886ZxOnskO4h7u5o8mI5pzQjuo5e0W5pgE
rgbuziJWLEuQOxThOix7xMVtBjh55Cag7xJM2lteme9tFtULUFra3jWzy0hCT0GoppiR2bmvsLth
wxMWRoIFYtkaRq0A/7QKNRwwyMupTXjGBBaXUJw067Bmxe2m/lvgkYCh1dukm9sdxoZ/4qJ+aWX8
3FqBbfTrNsbyEHbqjrRN4ZoITH+to700igGANPWqi5LPLAdzHNhbpYSxRmfz+6Jdbep+2fRxKGlA
yGPLLxmrqy3NT00cfwooWWjkkvfyziMAV6+z8oCORzrqB6QTvz+a/Ho0W9eFxZjXljQPHPFlixkS
QjqXCGtXHjRWybTLIsW2xXyFFIB52tYK/L/YPf/ho/xyRPWKfnp/jmViOwrI8kgr+2oaFbEsO02J
DvE7+4s3J/6w/ftxLBoZNE90w/uxPfrpWEhPCjmOHKswjGskvONKIv0X9Y1Z+FypzmNB7iL83k2C
NGfI5bmLXKarW0OOD/1DCa1Yi/T1RL8c49g2EDG2EvMvzveXpp3qH+iCYsDweJ2u7n1p2sGzMVCf
U0Z6HZYt4Kqo/X9/jv9wRakjOLpLi4h/LUf8+ol3OnkbZVjwiUfzjTCJCTTkbWzeD/NHdPffOBQd
C7Xp1KVnftnua4GRd6IiJm9MN0UO2k0hQR/TOgHuN+5+f6w/tGHU2/rPY1lf9rZ00MD2DS3q5rje
hhYWLx03R2z+xaf3Z4cxPQng0BGkvsov9+NkwaFoY53sGaaM3MmbpiPXF+vR79/Nn1wGdN48wTqj
47mQX1aYhIDoVJLVSmM/XRcVRf+crH9/iB/tu1+WFrTulm3qprQ94Gn2l1vP6KdcEIVVQaNwGcn1
aw1NREl9zVhR09JdEkL5pT0vSsxz7nAT+4jhkSP8t16GY7kKMOfaihf38wqge10RBA4vYzLCc5Wl
mxmwQu9fNG+66Gb7RuoMeDH9EKffCtEevak5duNf3RR/svAZFqlPFj3VH93OX1+E0BwXlNwPcjRG
lsm8GjQA4LlceN9xsib+1e/ftPkny94vx/vy2TeMF0NP7Rb11oC52LHaZt/ovGwoRVaclFdCNx6n
JjoPdnYq+ASwF2zVoly4047+pua6uzAY73SRrbQ028hw3IU92FDBTBUbkwPrwm2HOxuZ2lQbDwiA
Hm2i6zHuEHuMONiPyKxM/Sd3KvZEIa+Nsfqvr+yGJU3Pwbpl0OP+cl5LvOBuaVA8FES+UigWzd6c
GAPmf/U0/tN75acDqc/6p2UdfzNRmw4HclH8Do5Ku89Wvz9ff2iccavYtnB4Epvq3y+Li99PRRKl
hEyFbBP9sb7yGXROQXCgNwPkd37OzIcpDf6qX8kL/3qDOrpauYCogTH5cpEUjh30xVhTfrXfrPHJ
yP47q8zPB/iyPttGjdPQ/ucBMAR3zl+tluLPzs1PR3C+fHDAJSW9U44AKvJIqha4Z+RtUiOuyRbK
6TDfB2ZwBnmBmGk01o57shQGSXuvfPvKyi3UC2Q5NtP0jEpXJYZBCmlt/doIjV3ibmUxXX5/qg2p
HoBfP3ZXGNAleUSisfuyxIvSRuBvYYM3TKLQ6yZcFuV8GpIW3w7Pk//D3XksN85sXfaJcAM+gSkp
eiNSXpogSg7eJxLm6f8F1h/3677RHd097QmjKEGUigQSJ8/Ze+0RMhKge3InYjQKmg56APDjikQC
IFXUwEa2VUA2BOG2LokDhemcg6rZFJ2/tqIHmaqHpi2PJM1/TS7pZy7IOmIuTw34NicdHke2nKOP
1pyrufL7i+GY961lgZCAOLGw43qeIjOAnCLs3SjzoNo8yIbj7WIH25XWRvGBSv7st9pxGmlDNTQK
ayJWPRivgCX6clcEsNBQGjQsto4nkQ0WsADKHUJoAmFEB5XkJTDE2UFJMvr6xcFtQODs07wiI1rb
yNQ5R4V/IhjrRH7vqamdF0ezX3LWEVny+dbpuCXg0BZHd9DvSUE+WVqxM7JqQ0A3aeoM7mxzXRv5
2tYMsvw4EVodRTu6M2t4QEhwTpgxzyNbR7CTKZuPLNefvMLfeKO3MZwEtiCoYL7f6N+WBaBCpZty
3uvK6zBiUIGjJIhaUlaK7KT50+TTqnOztc9/frJ90CS41JlgS3QAvnMghu9DZcM1Cawz4IW30Y5f
CU3/9YfgTbC/XeSK/nHnAgiMiv6PR5720Aa0vuwlA1ai/mZK7sXM6Sc5rQ8lEfHWFElIIYkkKqj9
gQ63Ngg1XHApaEunLc9p4h1pkn1PXvUqZbEt0vKU5aRvacF9Z8fPvSs/dOi5txclaetKj6uo8kNL
20kyLyuQzSIcquuFHKMvvws3rfMxIgPvyREWOgxk/J64adp0H3Wl2jIPJ32gf3Gt+scjgazMcObf
Lpz/nrBe/l4h/zHR/Y+n/38OeAVzz//9gHclo5gAoT//40h4/om/E15b/AvSrSF8i7pCZybLYvIX
oGuZ//IBSJo6Rb6Jj9bgtvXfE17DhpNr6C4AXdO05sX/3xNe6182GzT2LmwF6bFTsPy/IHQdU//P
QoR9rHAZKPquy35W/GfZjD1b9XY40BLosmltec91E10oPOsl0TT4MuIqXmfgyU1Vy53jJmfba4ZL
rZq3tKtpB7h9B3dEvpVAT8+Y/jB1FOGz43xbg5l+GdLbulGJfNXW71IjgkgX2b+dqzCP2nsf7++c
K/9M1hioCZfQQw0B/TWkfb9AvQl4yMjlusgGajIFHtZAYE2Ic2o8xUOtnUy/er09k5Wlzn4S78Ku
Wvtd4X927AIwEtMgyHtnBy1KOSmhiArz3yTH6SwG510mynvOME3T7TIORe/9uFnsPau+zE6aifHG
np/SkQbpmeECmH/m9sM+ToWDXra0VuYjGgxTaLNFwDVeHOpfdrMknQOD3eUmuWKDiW4WLbjBpK+g
QRcrIjPtZe91cmMC0eotbTjpmbEKDFPeIw8VJ+xfpzgzjYehrI0HERevKg5+i7oNueGF/aNuwzLQ
WiwN83wopr2N5jnP96qUvyavu+qdmvyGtnnMCulWkMTi31yLIYc6ont06w5G0ARVraRJe1/GctvM
X8+LnzpuQpJe54PY/NyZBRhjMir2Iqj6sw+1xEHrD6rAv8dLj2XLZPCS+tOPNZHxPYW+vSWzkf6O
o+EonawNeV/MpDL7qJrgw0+Yi8f9EN9nGIBSiQQwd0mmR4GULPBm6SvLA0Bj9VsRWcM+r8J4o6zo
sTKcU6+a6K6FMAW5CVl0qtCLaflD6WXx1tS5v3mV9pUPbrTv9XGX9Ntigs+nYow/Y3xInZ45FLq9
JCnQZiWDi1PXJo0eqbQEOM8oQe3DXv8SIRmjjjEnRLOQq+RgDFO8h6J1L7w+24WsqA78MuK1Pjq6
gFnKGKqAFyhsPGUvNiEqB+IrmSyaKP0H04fIF9VsaOz7PKi1jTnFp0IOFdFC5nWIu34ZuvGDM3c+
/VkoSMJykhoT1rniG2rNTsL8WRQDWJLxYmsgUlSx4qIcIOmc0uimTb2ksRyWTVi1q86vEVIk0WuO
GoIr3eAmP64s7pTxPBFxI9mtWwefQ1TyNnsuzdzeLUHEwbo1M5uRnauDOG5JMgFPIEVnEFic4Gvq
tV9YbW7tRYtgMu8Tt7gUJI7uy/bXtZlmJm77VLrZc+v0j0NY7u0IS59e1yDi9OkuzrtvRtVbIxEX
U6nHesKt6eF7JBYKz0CWLkfxmPjoJtzid4rifE1OAG7ocWPlmrYkAoU0Nj59YWmPTXvvF0BJ58iy
2fmbDhkDdDAczHtIP4rTp9JzQMww+mDEaRFSj2e4aj/SvHxvumVSI8djuMpPEmV4cItsGxiosdjA
u0/lDKxzTPMnrMu7tCPGEqiT1MRLimok+KJltjWcr0oKD/5Hb6zrRuMkyOkBs86sPOVjdkQDDs8q
rae7VsPEVHhwRqoCkbuT68+tXr9J8KULmcHxDWeIa0LompdQF+REM3Wmh43D+AixuEKsKu7zBi1g
oZguG5V+7/TBJfLJ4iG2hIY+05YRVUEjUARb+hFzm46iA8RlQuyJiBlgcZnSqCUalbIVm5EenlSN
8FDG6q0XTC1pKdw3Knzo+mnRU2nCkSCAK/muEovmKcY/4rBpcG6qxvvBaPNognEYU3kwipo6zP8M
sfhI+mC48cKsgPNgMM5Peu8rr+OHpsBGhsKHgKnDOARfis0L6kR8QDgBOfewefObpc/w1BkufdRs
svCzHaZPN/QvCjQYnmPEGZqFPDl4rjSw0VX2a+bjS9+qdhNYIwFmUbrW+npduOFBa9MTne0DGZi7
2UYx2mrflMKFOo4OI9fdj8j5rSbnKbExDY5D/xEbO/jLGNd0UuwKwEY2EjjMgnJat3UY3JvVfNgj
p9rKQLu0sMq4XoYOGGzNM5ull00SOez4UXXQ9jTSVn+8/nnARyAyrj9/yFaTGD8K8NNIlsleS8iq
u1OMgEiLXkTS75eBIGaVDKBlDLkYIME4bXGBoJCcCUU9vqsFyiJ5J12rOIAzq7AkvU36lOMoq/OD
B4RoijpqxyrixS1qwVEZOPVmPqY1G33FwKocmMKDRLl0a5RPbhK8VVPTHkvcF46U/GkQgbiAUc8n
0HlwoTkMi3P7Tk+8fWu0uMTtbO5C1m+JB4+BmhwEc9y9WhHvmJLxa1ghu7Ki2HyQPeaQZID8Htdf
Mo68hyqa3WAm/LQ6pFSnlB8i7oV2Su2qx4+Di6m1/Kq9Ej7icM7MAWWOGCVIPq9iXq1Xey2HyAnd
lzFEsAqCTge007dMD/Mdxhln2bsOQqdYb5cNLttVJ+nGJW0fwlWoBvDsZbENR6CDokoC0uGKcxU0
McOCvEbb4sEWmoMRyVdKlgZ0xZXfUHSETmTsbCoJEeffft7LQxXkhCLG47YmQBYKOLTWlDkPO46F
pRFjmLstApoHt9Wm82xXPUBFZHpfsM41K2ey3lJvVqzMxwew/FQL4dxHSrRI09m6AxIYyF4XlNMv
FLFVQo4OgvBqxkfXJXwiJ9lrkhg1h97jHZOXuWGnv5Gjme90G1p/i6nTtKzmtaqYdQ2YfHeN47WH
AlgFf+X07QHzOGfEGpB61b2aUaydK6ttj8Vc1phKPKEBhNxtT9VzWXNb8DCZognjKfPMa16Js+9W
wKLc+Mtwau9KWKVg/DpVW9sk39hS1n2lT9V1wrq98yOWtnGsV3Fb5WcuGu2S4YG94HT6cYmP2bOm
pBd+exf6AqzVGG5kj7u19GHnL25fdHWYpoODt2XwC+++slc4E4KzaaOQgmh9xNfGFRGXgpzD3uzu
8Z2snYxQ+dszu2QdGNLx6A/1uapKd1VLY50leDG5agVQ+fnh9q/bQ1WMIcen0YFbYQIwViO6DLHQ
oQPJfyDMOjrcnjqtx5U72saV/aS2/nvI/N3bcf88LbRR4WT9j5+7fb+ZX/afI/++4j/Pb/+CFm/B
/J11y/9+idu//v45WcrJQMEZdrp3T4DBsJJEF1/joPDvprCQDxJkB0Bmw3qUDXjhKjeTZ+pQ/PtK
9C+ZN7jwodzwTcXE1rpRQkYjAEaAP03yBzfFRwVL9bOAGZlnofwmAfhQ9l3yOxBnmJH5x5Qe0WBB
dYD8Pz0q0fjU8BFlrIPIYqD9BoGvQ1QB9bgPSuM3dK0dmLHgG8zLfWxqxZdqitdQpfqf2Kx/48Cn
mEq5NcdT1r/1Wg7kxUzC1/k0gWIYjc9Us9NS1/rsqRowbJV97j5Uo0DQ7bBrR6WCRj3QystQqXCd
J3FyX9DrRYUdBieMs/3GxvN6rDV0UG5TOfgm4KxkqevsbcW1BYnf3WUjprM6xUJLgGpybEUf0/+d
MpSqQblBT1aeOTsArmAKu/da6JMMjPRL0JrpakxQmaGhx7dnBvlj36UaHoJmfOosF2GMU2vPRF1i
nouRS2D0htcrA/+NISLtIobMH2HK7AVi3Sd37KcMYyvVhn0SnO4/ulNs/crG0DrNwesVtsaFKT+T
gmjchb/4+/a72mvdNim8OFcjTtJh1lsO7sZr7fEnS4sTO03vq5wyLFFt8SkD47MwAv2Dog+2jFbG
7+SF4Lwt1fhqYksi/rtNXrBdzROO2EKRCVU51K36MeoB5SHtg58fkoEmO8O+FK1nkSzsDPejToU5
1ml71mxCUPsEkefokFCH9D0/ZmYrtmIk81y4WE9SLNZ7P+nN/aQCRvu+YR4GJNjbJBbWkRvruIF7
KtjkkRgneqmdDZfQkmjysss04PmK+kJeEQ7Zd1YuzIfSherraCUxAiJCuVhH3XM9sPRr2iBeItYo
hFNd8+ba7AytPvbe3aEF55ym6o/XR9ywWd2guF0mN3S+WyffG4mrftvaWDkheanMlTHLZRFAqwyw
we20j9Od0kxikWMkBWhjaMuJIFvrXUvzSPP3uuUM38BIqfUr7zPRsncGZcUfZ24s5o0y3rmKcJe3
cfbmhSW07cIxXuBFAVksjOLZ6uDD2lUvHh2NmhQ75fAAQU7cGV1RXu2QaMPWibD80GZf17ViCe8y
H7lYYp44Y8yNZU3TEXpzv4WEOBymPJK7KDPGvVH09V40pb6jxqwOThwA8xN+fez7juZW1shTMnTJ
Bq0d+76wadaWFOZ9TzY9yzqaNlqQ4QoYQ/4Q26G8C31Kf7xNwF7U6D2RHNawJ6nrF11BIJaVY7/q
ISYzjNPVezRQEE9TIT5k0/6pZKk+6UQ+BmASyTKXRyor9ydpi83guMQnKOIXCi8lXkLGD6lPfMoC
bgEAR8JfIEuwKpp0Q9nERbEd/M4dBzGM+Y8Z6WcnDPqvVGjPYd+JP4MhvpO+qT44qfch3hShHiPH
BZZCKnwPdfChUMJcEzuLy6RU/rbvc3Ypyo8vpX0Xd74L7nxiWlNvrMLzrubUe1duchRLNGvw5fFU
4bTce0372SrbAqbQbhoThRCQADojgQl7JEPStEsG070KfNcnv+GDSO13yRZjkIUJpnbsOfUMSUC4
dgxyazp60MWUbt5jJiw2nirIxXHq4FoKLFIBILUsHd4cWxI2k8BQ02p2qE566hvToff6qROdeJUa
1K1EGNFC1nUMboB0m3ESAGX7ltIKaxsZUDlklVBd0uCH3eiyHHRQPGkJhNg1AHPYoBkVOy0WSXkU
iLPDqpSbPoI95WAX9fTiGpOsHOd5fK8hI0fXaY/sazNj3VJ8ufoakVK5xKhHat/QUAcWEJcbO/1x
/Ho7xE1w7ObJipsVx1am2uX2wLSV5bI3+630uvHA/eqlxlqz0otR3mXsT6kY7DvNSOMtNhlqMMOo
HowWGZtd/4mJKdoJrZtgZzTDcVDxgt9uH6DCGNdwfsDXviKc1jrTdnd3adB8aXm5Tavch9LRs/i4
w2lQ7r1gin2EWpddnRFpSuUF56g39bPeBtA6QF1Vkp6zx2Z7Ed+E5HQ+QHJguLd991znfX1NBaFx
7k7xKaxirjoiTtP66gRAQ2pUnqvb03Loq/uaclRMDH77ZNLubsdGJRkFxdj1W+qsre2T9eR1Pcu8
0NtrDYHtbsDsA2Wwgsxf0n8WbdVewZsMS7OW/QbBAW4Np7l2Xk/i2+0tYeQL5tcevkdTM8/gtUBJ
p7gL2vkikHq/wQ0G0sUCa98ngNozkiqZyMaE4VQ43o0sy64aG23LFt7JMMN0i+LRWWCrQzF+LVKN
SL2gWk7gHNe2+ciEwV9LgOxLnZCL6+3BbfkUEzlEa0KLDBVZFwny9GpYprrrNToYt6cZSvWDGKxn
4YNVmOZ3zOnAVcM6PnpUG2s9QB+q99mx6MXIRAXKnWkU0cwHSKD2WdgMG7ABsho+amrXlfPvy9fE
kbrQwGxqJtOk0DbVhVyz4ET48N0Q0qEq5tXA0FLvCkLsKdC8Yg9nF+LyprSG165sTm05Q365LeHY
LVA5EkUFDDtTVzYB6mqEalZmkiKR6Xe0J7lcG9bI/RBQVNunxuBiRrR9SWr0dLVTueeyUPBo3T9O
XDZvUczufUig8pTpGU5kSJwWzfsaCCtpHnEOKhW2uHvMWJmwKvQnx8mAYnPH2rUDvSxFWfPW0kFb
yDCYXqIKBzetQpqZ0LuPmofbMetF9NSlIFMyOKzR8EZ0VXWWXUqIURGXL21P3B6wzujZyv19T4o2
0j3hPfLG5DgHi+kykBsDcv7gJO2aeoV2CVqy3owVPDs+j7k7u5dhg8lOQbXuaDC5F6/srMcgLRHa
i8pkds1iNJrqiFkeEbRocN6pfjc4ZsgAw34XXvWdNNV0L2wtv+MmF5v4CI3cRMESqeUgA/ZI6lJ3
Q/qYNyZJzZZt3LFDoJY0kz1xU9wM5IjNr8Di3QW71sd/yRayPZM9tRl4j+fTg82MEUV3BGIJ8DTQ
7vwkwyyZ/Cl62IIIUH9TdGEbSyEnzgx63emoryLcq+exrcjA9HM8LRn1cTWJdsV6Z5/c+eH2rwK+
xQols8OShTl29HwylBwSIThV/1Q5iOSK9eoUGfkGiVDCzAaxDGEpAQTpHJXwUCbgN/HzWvAUFiMa
O8CeviSriLaob7TXMve+2xqxcT+SuRQaz3nebm3Quqisi590oEB0LYjLejSojdn3RK/CudS/fGE4
DyjaSVwI098hM4610dULfeBvu30ZQEGy1SatXaowsB+0+fjKil7t+W/1c947JmuAAqBLsUxfw2Rm
c5CZniRTvh8oOD0bjHHXb9xChudw34khXdNijR/CWOrLzK6113iw2GzEJDQNRb1thuIjnUC3GaJZ
IyGqFjlfPnQyBWuirOrMIgUQJfaDXdrjY/FDVz7cHqQ77prSTJAJo/fXLSAKGs3Nuz60u3UelNqd
6qpqi4HDfKAjh4QZWHJjxx+RhESjNZW8d4lMWeYdiJpxMo+RCu5DEsDGtsDrCzQGzVq2KZsxAy90
NoOW9XvMEaBG1tniRLx2RQVITQN5YTOsJdQsDV0sudkCjbm+IfvrzuM0RNGRGXdjEGHtT0VySejg
EV+bkyKjk8oRBpmzzcQXIXvhU69TqfZNgFmrq+nLsGlBQw0hItHDTdNPiCsqlWADqGqAqgODGiKb
loTGh8BdNFLXBms8mvQapYs+kt2OqoG/0B0D7Rs78sAapa0MaXf3Kos+u8w8cK4W73C9aKwGxa+V
BNo+aCN5Yuspl2EM0zemWcjegrc/sE4dASdBqjnbTquLfRlddEKTMWjE31Hg/JGjhb2HMqiN0ovq
HOtU1VxODvtUzalg20HucIsJo6onW6xrwlyFecU+TzXAtvLglNWpualwjhGjR38t5t4aVCJee+KT
+hL6BlS0u8S0t7ieDkmbhLsgCS9x/hmDrdoYHrSGpmbk1EF4XShZfFgqe5HTXELVPcphDBcpitWF
7pOzlXveqkdys09Mav1whDVqpUhYyDPAV+yADxi8sb/AJ15a7dGfjOy+tn3vPtLUR14wDiPU+cpn
Bd0pD76sis6PJi2PLQOe7DRzdsqsPGrEncEJvqgriuEhm+JtTbAH8Bh25035mkKmpisNsITNpEZ/
OMgXXlV+iChFU17qfGRMjFj1vgrAsct47rIZYbSxS5hQfe3GTLBgtJWS0V00wo6p5/mCjfAHso3c
NMOIGEEmVIzvCvnCnaeVCalSijZA5S/jwPVoiGGkVzmRC7TTwZZerSyv0enPkPGGSXvOhMOtjmWd
wUMgJK8L8WIaTPgGO7+vpZMuldBaJJPgYQN/wofpRAHRv4RkRMl3MBK0mMObJXZv35f1nPEHV6yD
rwDcriDHemloQIQqWsCESfnP47ozPLXScxkue7947lS+nAofH+o05Et2ni5L8nAy0zpYhxXU1/aX
7YW3b9rffPDjsy4m4772y3GXhjA7+pzgewhnpa2OlcHOPa235uxktwGELJv+BeAvTcUuuu/hfmo2
QhT6Zqcm895AB5lsh5mj5AxBhBiNwwD5edkPPm1WoqAPZDbvQ2i5W2dg1SK5DbBWnOQRd33QOKob
90C90h3RC5zQgnqs19kvmXa3D9mp7B0W9Umv1F6bCN3ISxduX+AevLo1STCF2CSGgZw9j7txonX3
4/yQy2HnVH27NuV4n7pxtaLaHefBUHFIUgwrdEA5cWKGS4F3tLXZhm4UlzGU0Hit8JV073jfxBIX
A8LbOMzCXdd1DtnpQYu3SjVXN87BqNnaRmn5C6Zdpobc4dMCwtjoKDz4eCodv6ouKZDrDE4pjaCM
DsJOSNs/Va521ayY3ZPzZUECfBJBfnKVdJaji2ugdEGsNpG+5WS1F7XhWptqnDgfDH24Y6IWHHJz
w5JrrouxcuFq9GcDJYo1eSY39ox2rWftU9OHZNsE9PZi/9EEu7aIsprZXfXeC7veT2SYABwQ2dpN
hAWZQiMnBavLwQ9JARQEsEJ9fCzTsbukmfvjTnRvcC7D+kwe7KL/dUxMiCIiehEEvVjZVIC4kvAv
oa40SN45S30S92mZ/VbKfaUeTd7pHr87HoGXVaE5XN72tJOtGqhfsflMnUvsXMSZNBG3smOrY2CA
KlLuVa2/STwPj0Jt6ayNNZhVdgUL3SjYlLNYcWMhxaXYmYbf7+okhKhGRhN7Wno9OHkURQCnkjgp
kcXnTAcwMDLrQ+88lXvXrAAmc820PYCXctpM0ojWtfIr8IoiIaWKsDkT+tCFiXdIEp9fvXc1Fg9D
Rj4URT16t17Z4dfvMFannXLIwG7mp5B+v21D2JeI9fPvD9++XriZAy6p8ndeVETv6YdZdj6Gm+69
rvxjJORwvj3kpT2cA5kMZz0LgTgJDAT/fENngLDD70XlFMcHQyTWhV6+enYbney9STGS5hl133va
yuqsyHR4JgwGgE8j0tPtaelqxE4Q5IcrSKhn2po0nCMjPNy+a+uiWgolEcrQpsbzW8pzM9NYC2jM
l9pIvDs/8aJH/sNw+qh9nkXhw5+CB/yWWQQ3uYlb/zH75DkamXk2Q7BNpxTmtJEDUGlc7iZJuavI
GKRzGtmr0JPmj8Xqzrh3rblj+wtDcelw2dLI686x3dzAbxl7a2bP5IJ4jCVVtPP9kHHE4NUvyCeC
dV81gGmnqnlJXJIOrUk3UGTwXR1hytJv2X84htm85BZD04S22PH23dgdXosmr+67gWwFhR13FdG7
2ZitQUg4idtPke7+6UD9foVR/aY1E94/DBYbS/P+Lw5w2Kc+Ra72xxqb/+Ur9POvCHL/nwNMOxdP
//wNLGZ//4b/+RX+jwfc/kgYhsU//wtpF+WhTdycLo4n1/rQzH6jsH2MdD17sIzn25Pbg3CUwwaV
Xs/tqQNW5tQ5/d8jLNG2j31B5ZnHGFZvR2hZoW1FQPeFVNz28e9PAV3FoqLYnPAlQ9HWiVtNzZ9N
g/zCd6HYhNjgeLXbEXEMbIqRs7W9HdEEWnhEiPp9++btYTLw4FYmU5mOU7MBfHqQLjEwaEBoAnWz
MU3ns4spsDxTBo/ehNYywuOwceenFizFfWeRa0GNHDz6bRQ82t2dI4BZ1aHXH8IQoZ2V22yvM/Bq
sdEZ2zLJSc7Lumblkw7X9v2T0EAAGQl9Ry2tn2pfPhoht81I+9RV8NLnk0Qz0bDu/6S5M67LUZY7
cZXKw4tM3M2U5VjpE4Z/dv5H89pTERFJGwodCE9IZiZXIqbnqlsqh5ofKyVT8csoyBqq/fpZBfWi
zFBsjGb70JYww/NQcNMP8x4FX3Tn1H21SjVadpMRZFvP4D2VqUN8Gp24ToM6XXSo9tr0xfILfOYh
QgvZxpdu6mCmDtcY8irbYvWnVs4DgxrrwLgYl2Gm72LuMqS1PQ58Eeqlz/BlCHFmeghQs3LVdjpN
6GwmmqEh2E1OvhvwFEc67bqqZGNU2PmTNhEeg70pYv9N2gpX8jnR0h/d7oaVwp7FNn+jJopUdibt
UmeNgLlJInQzWbuy6o2zpOG9zzJxvj0TuVcfvJHaRDAwsWRF9GUKyNiKV1mAsVnz7vSCoEn2frns
3wfHoJ3U8jlrn9FcGTaoG5jWcApNs24VJcuxbSKTeTD81dJEEgOMx9R1JFkCTmUkSN+E0VtDHVN/
ojLXr0aeLp0wCR6mFKjWutDrHwpplCyISvv4V5/SlwC3YhWvgGPgcOt3PWjLJT3pgKpu+KU43OaD
enZ8Xd0lNmMHOohYUyDJ1/QrCpriJsIF0CBjc1eMprVlT+MHBHAIbaEhG4HzAx3aJ1olGbM/aZJe
ZApgyEKYsYBsVOg6mZUNwZVuhjkfnP1yCAg6LXwCxYK+O1euQZ3l+juamTgeLPGip0xnB84v3B0m
/3OHt96En+p/cdmQCaPhUNQ6wY4Bu6esx5rCdob8/lKgAGp/z1IPe2zdfU7zbBoGCXGLfXmILQ73
IrY1csIXl9YETMbSO2CTXxX9JMhakeVq8HMy42v2WMzHFn00vOv9UF9VEpJ9GjGnLcGZVR2zljwA
52zpXEe+jpXfVWvUBs0CsF5PXhM9cS2PcLb276KkegiKcZ+TKdCjJF6F4SpW8yCjxo4t2TCuGJ6Q
TIz1GnWepPwA9DCF3ZpS5imKqlUFVHVI0ogUWZdpC6ZzxFkMmQgv1wsdMDEbMumTKov+4J6R8ab1
K8QdRvJVgYf0ff3Om5pnZC0C7QSpAs4+94bkKMf8TSapczWopFFvxewF+xpvggvyYTGWfNRdNjyV
Ov12t9M3WRZtMCFidezpYtSJ/iCshFwkjFvCQBBW9UAqBtryj5V/JtogXZVFyIWVe/ugIEbBgGi3
bCNxtakfLKQ0e0sLSJZIGiwe8A48P3koW/ymaBIb9Ok5N2z+U7Ek2geZrbZqPP9Pp7yPwoJGz4rm
LpzY0DY13Gh3gCtuCUDRyNE+x4Hhjii0dANkbw0pG2d7IqptrdiiDTI/SpPTaDDbi06Y7LJuac9o
c3qmS8+sqw9ZMxCsSIJ2guj9SibJXpqtc6fsijiKOIFWwbW6SjgXJuLFmZrt2xw+YhpSN+tleKnd
7hS3LqIEq35PZzYFxtKNrdidDbZ/aTRj65BSInT6nmPInldAbtcKK+TMhbvVdvljC8ZkaYDfYc5h
/tg5t41oMElI5HpTDs5yJ/LyjfTUrulhtiGB33QRoJMobYDvzutjl32CbRYwzKYj0aa0PqJZ0SNr
a9EutGTOm3XDJTFDvzTYEIthq1jEQFJWuSnWpU6IvGr577INhbjgXijgzE0yqVcFdcEb6AogbjBi
AqpQ6Q8NUFZg3+NC0MO0Rz7t5FFVY7cR2vARhCDwS3JLjVQjtbsgIqwhbdiN+PR7RaNcE6lFFI1F
Ztt4TO3goMm4WvdW8BIJlpY6I6aIhkbm2d+uE/zqxFxxp4No7M55UhOZYxCtHRgTd/g4Tg2ZVaUJ
89IbnOHs+eJCfyKG4QyZ8kzPhrjBnsSQjERxRfYUFp6PmixKzgfL27JEsP5mUABTfAMRZXWm1a9t
1vxaIeGKLrfUmKy93DDbRWP5YESkdmy15FULJPhSNzFhZ3CT7MFP63F4zYf+HcojS3w2bSyhf1Jk
vk3OjsCcnWH4Byi/BHKF6iOYqgUBhT/4TEkdog1TfRcEhwR59RlkX2Ne02BTDsHB1kBQOoTdcWi/
raxZqe6SG+QpshqNaD5AHSvDdnYe8U2lqdEyz/sH2v5q23QCmFrQEsbpGgBvzNEzd34o1IOGYuvC
2rYcyQ/Kl7P8eW3kyFr/Poeu+FFptHVuB5uTQUfV845/X2owTUgRZqNWt+/eft1Yo+MI05SxJa8+
WL06MHT46uc/5fYlv7c1dJcy3Pz9DYaO/G3IjcvtEFGhc0YlqpMTMf+1rcgDUtTpLd1e3YqN8Wqq
BbcN7zQmnEROCEYzRFAyeiGi6cT9Jo7+uwr8xzhLLwlqGmj6XTV+t14/MbjDfR1qXJ6hJfY+U+qF
LEqA07rtb0Cx9os0NxnfhRAzYE8/hEX6GhTxe4hznoAbDDpEc6V9+pHglDEMPvEq1z47SQ98IkgU
RXR6h5o6OSQRuS20U++lm945RfbODP8tDocH9hh3gbtjAoKjVwfjmqQ+vjAcdUhjpUC/oTOpgSlZ
HezJ155tDWkftLGrB/FTlt8WOumicuRdqedvVflf7J3HcuTMmmRfZV4AbRARENsEUmcyqdUGxiKL
0Cqg8fR98F+ze7sXs5j9bGglWCwyEwhE+Od+HOdJ2j3WSfLsZbQ5zIVO42r0MbX1YVD5KRa2Hy2k
setUPdbe/NjFkD+kGr+69q2aKJPg21HWcBwWKTctxcBbkiSQkDMQEVZy9Ih0+nG5Yh9p2wkTKu3t
tPfnsiu26y+cLkt3ns6M0NYYPDTtcHAYHsRG9hFhp0XR43WzWpo+w46a9p4Scs9hXkiRciQpyFtx
HG7tPiLGf5pgFlwsAv6A8ttOpo7g33yLXl3cSP1oEad9WarPBVCpL6AAk6cIn6mpCPce4jME+3E2
7VdiJl2jU71DxVO7OOKJXkUzaHs691B8twCYmz3lqy+1dP9okm0i/8rZ6pCk4lQC/ImAhGprbYC3
cuXGcI/vkKyJMC4Am/pDqHOqkNFTWDJ0VaXxmeaSu25gvxi6kEGqFiSxsClv6TvaJKGf4CtPoTUs
H/Wk/YALYJOr6xaLq1sAxsDIVWkuk3mNW1DGDGudWHzgIYSkwz1dZSY+RrQ1z0udvWY1F2cdRuXS
uKmC0o1VHY0jnJBOgUjAYxkhZ9g0MAl02LnbGVCxj30oD/oCtuhEa8pZ0hm7aZgw+K0w7paV+QFy
G8KrDpmzCSestLrpD3Ny42J2NnwFumTPFrLgNmENSopV6x0/XY+TcxZnz72hAEaZ5bOwYh8nPM/l
PLBzcNizUmVQ6OFbqoiyJ5p8s83yAUVIZ9YDvL6L5VleZVc/yrY+kunGUZQmD4iV58XKXkpz39Z4
JmtQLpaR75cpv+qtB3/KbL+IJzT35A53vSXLaxgtm8LJ2nuSgvUjO5hU2sk90Tdmi6m6H5KoAgsX
XpB2d4OlOTcYQsUTJo+Vqtrt83ktAhXiN+U89eAgCOlZfitLiKYL/0vs9AcN7K1riy6Yx0WsT+ns
2WWVh8pLnpsddfNklulyjhYiDRw0PDvRiEDhLqTrxAyMkgldVFPs5JJNAIf1NEDBhnWSRlnNXL5o
tzlHk6NQD1k3Ua04lxLh03sda+c7rYH6AWw7S5foRzsaAJAZmx4jciP3whg837OrYTeksednjHV3
hek2V56ox6rN3qulJBAQaTu6F8szlMwHbZrwK8v8mbFHdiddrXlmIM1DxHa8Pf1sdNQ1jdhn7RX0
30uqZgWTHmZZS8+CC6TUKsOH1J3Ks7LCL+q2kn1UO0agmQwxWAl5VuFy3LQplqbcNqxDFU5PfenS
f0X+nDXIWjXrmbovww5qSoV85qm4cqOGQUzk3ioCAfsK8xNHgpCGl+xL9dSwNqOVHmoZmvfGLL9k
lyeMPsr+UI/FZ4Ym3XqYcLo8nRDj02QHHUdwyijUXcYCUQ0r9ofK7MNY5u1zApojTHju2HMJKo2N
J7iBdOGNqO1Dnc3npNUFxqVEgBB9ZX6KMJBmH3Uv8AD/84Gs0c7o2wcH2chX+USHtIIwU0yKnqSK
8xTmsePocaLtGiM6FDOdjbbHSTS1mLfZM6dQYC9+hjKNH3mGjQxpS6oKgOsEzKpKMo5hsuHBVlEO
w0ALg/aEaHkHV/4MA3uDBWGTDAwNXHBpG8uuXpYcgXLgmbGhTJ7jrO1yOaW6P5VZzoQmO3adQRyP
rBr7PT4Vr9Mv22BOIACTw3FA+429h0UmYIhpKV2dwOxLKWi2m+lamKo42gpCcl2Xjw2EP5KKHG5G
0zv1qqGmgyIxvx2oHpntIWJ2ZLe4dWbaE5VQOGe965LQMt6Q7QdPvZxNyo98EYJSy2S2700AWCiP
MU+H+E4n0FLY46VX6i2h1m9L5uOtS6wrbXWn3IOZShMLlTstcxAZTjevdV4aVqCgLDTvfSKutIl0
ENU1jQVAZ7EGNbH3pk/6eWxWQF0YmoeJcOVpKtjOcWDjuk0qc5/Z9kIcCiU70t8i5OVNE4r4UnnV
5zq4eJjYtNzyjtiVkdV3boj7ypaTS6GPhfspn28tLPTnxrbOYf0x4F15q6i7YZKJG0tTgO2ziALX
kh0Ab7WmgngRGOVhWVM8Cmirc6qfcOD+KYW8ZYvnbsWzpakKg0zBOJWSX1HShZnBkHuH3o8GppZX
DrP2hTipxSyLviDnpc3KfC889uQUBt8n8Hb9xAIoPVUcxzkLtue1LqEi6KpRhEdIDH5SNl/DnGVl
kaTNlIrYXGcRmO6alvokh6PNOOmVKiPzRjM1Q1CjeDXGDk8RrewR407KSdYebhSHIVkzHkv1nhge
kt/UXKeYm3dydR2LuYOldsD4g7dQaIz5vCzaGd5QbKPG0TlfOtnWI7GzH9vxG4niPsyM6ZGdsoHr
nBKWpmv/Finef9k04T6WjLlMaa+rRngao5eUDOm2tUJ+qmi9iEtj5rDmxHv6+W5A5H5bikoD21po
UXWzHzvuJz+u57c24g46uYR6OGUCFIdt9uZks7VrC8c+mZMLirlkRJWVmnaqlvTZKKeEfZlx0YsU
EUjQs5702snKVMxZk5LWjqgtTwwW/hDvE+13cXMR5fJQaJn+WmaSqWIrq01bcILput/RjANLSmNb
TmRzCM9211B4L2InkBzfFjaWx7Z3yK0U6c1s6oPSRgbUtvInC01cq+f4FRsiEmQo//CJ7PuxaxWT
rm3iUAgYZHKXOUyegcqd1BheEdfQYywNDF8PAFNy2LqxjoU3j/3fySlAzjjFTUcL8Y2Jhxa5MYIB
YUjH+qgX4BiHfTwt+mmE2cwu4yUeIG8vJaULCczK0FN/7Gl58DrkIpgyZfOwxO5ydDO990OlHht3
TTeCai60pb52kiGVk8wvsqed2wQxzl6V2xKAvINVXrvnDf3bmbzF1OqA3EG8aehz9kmNWDCXRmpX
tSFwXKrgGNBelsZxAgeyKtT7h7BK9hWnkIwtmQQG6RZwdE3+o8DShno3W5jLFsPypUN+2Oi5nfMF
g2C+/iCQwGM0XC/yqksaPnRTXxyMIlyCsgX5ME2/RVF+98pRL0pMvzN1W1dQHyE1HmcrTMW7VzG7
0QBTd2oQ92ncvMxz9bhMruOTqKeqthaHTMTm1l3WlHLTPTemR6dkJ+3noTSe3IKe+/W0UsilDqJs
pk44j9K3WOV31L7G2FnvNd6FTTvNtHIDcNqihcJDobbbaqoPzOfyPjfiO2VmvFDL0n2wifWzYnho
oWne09tF0AOL5zYytIqmyti8hGziwSGOd26dvAp80DerFcurWbibVo+pj8g880mvk1/S7PKzcstf
3BvJqSiZXyEWnFWk30W6Z7/79jxfqHQ+utCs99ZMyJtzXUBgqHjQTcZVPSpGbLhMwdd9aW9191ZU
/wq7viqIkkzlXZp4GDN5AiNMLUo2pPH43hrNtVqwQHch41bDlVQ/tlW9TSsGOHVKa1VE7sGlCDSX
zJKkM0OXtMvoMV9QPsnSJTvCQrcJWwKGwelRFzkDpMTMyvuu09GAOsB/ekWJ5WS7MTvFCWc7bNCN
rKOTlWiDnyntYKlGQyz30j32WI6JZvqTQG3appp7762Hk0G3IZ3S1BiMaTGcE33oKXYhgRlN+skz
w0djUPO50zsehcZ16JGrTemccjdP7/Cl9Tu9wZFRqIXeB9jrW6vV+nNqoh6DqTpUHz0vH8RFjA1k
sZJTO5ZvwhnxXVtuMCzgfixv3uE+G+6SYtT2RmPQRbBujBe3iPaFzjNwjrDUOhYecpYPOsUa/tci
Unc0pHYX2pnQNrtY25PefVqkNVyoPjQfixoPLdRpK6+KKwpRSw3uuASC1Msm1+xk3z22VpFfRBfS
Ru7p9cXxlogMH3uksnSL878+RBOnBM1unWrV2Zpt0+TEOip41f/8PRbMdrfM+VtYY5UcGQD6Jjyy
s2N0y9lKiSBNyeD4MZsB/HWOOHPedfY2ZofT0KALwrqzAp26At8shRtUhHj4KnQeDmYRXYaWosYi
slhKpkEZfs1J6wR5liYCt+EAgwbKLhpj9Vloeb11Zq6qaaj6rVLIaNwEEmykbQYLHJzN2FPwhMOW
jsL1y1hZ1wazmpxNsYBzyTRnv8zEByPukQkYb4BhEn+LFB53dtqCjUgO+PM/OgtCZLnMeHzbTdU3
VzkNJS2vJNqaKxtqWkLj+CMtrWcetGvtG7zKEa+i3/JE8+uM0lrx7SbmvAeH8JwWxieZS6oc6c+j
yfrbChsApilvhDqbMY9lo0o+p5BChjl7KAaZ+8JqCiRl3mGddrtJYa/oaQuz5l+u1o5dNxx92vbs
4pXjy6Fv+A6d6juy+UGMDiR50z9kvP8kNscZyl15CisPHY64i0hCbD9hdhkt8TtXWugnsXmXelZ5
qAhGZIl6oEzqqBkEEdmR+32Rf6fOyBweCCS+pBZRLiZsQ8alq5Yt5hPF2wEpWaPtdPQq5KviweSb
luoRY8BzbT3XiUu6Nu7IZNNEOKbuHwLFD2Vlol8U6I9e2ZHua8DV0ARByHLPrufbEx72P49RzGLn
aq374xm4IFA3xlPYj1vbCMEuavpNzOWfWoIhswpkIzCPUepaKNvRfaXU3WQl3T5VVbJ1dPgTnnVr
K5y7FF3vMomPWhFGtHUsQkMqaO4w24d8iE5EZulBiaDx2g89NPNN1qJZUSCH1T3lJqewjKLST7IW
rERm9VcluJQ2EWl83t91emSu/o8+hTw0HWpilFsN45LAw7VBPakCS72avV8NTrYb8W1v0tZ+XJ1F
QEnSbI/V9uyGJQoCNS6dTtVDI8ZXDKd7wzNfZzZ7W+HdhmxpqC1JXkrmCrjTbnGWPLdNnwRs669q
rh/0noFeZWFipAp2UzpglZHSniIBzbwRAK+HQlz0nJeizGNriyH6HT4hoID9klICRq7r213MfRNp
D+Smd47THhsR0m7hyW3rDi2BYvse21JyihuNii3qXmh2CYa6esnETOc4/e7o4sZ+Mr7SZXnW9OEA
GOY7Emy1sp7Sd9kIai6c7wr65MYW8dEKTQhQBfsctoeHLB+/8pSNHuswGzD3LspyfC/9hr0Dfnau
0Q1YFH4WweKsJU+5ZLsx9NvGFEcRJejzvBls6hcmXkyrqnI8Ji1vBatR5RXMMqZzhjJNoGR4mtkC
scNgIaTxovKn2aFsrbnLNAumCU441aP3L3J6TJzuySYI7Zr5i9LKKwTdR5rk7PUpRyNgC8Y3jzmC
SnZfkxK3vObGMAVu9X5YHaHmq5Z70AqxfrNs7KrWfR9lBhyygMdgmTqlkYb9hEX75Br2WzMKXPYx
+YP+3Os8B7023MWd9qrNCDV2TpC60Y/2jIKsivvUTj40odPW6LQvDC19fPaveRmXICPB+s5eZjAd
oAhP1OqPgZ6nTRjYPQ6nTFPwR1rfWtpT5NcAul9LMUFFUKLLaHfTxio7D6F9V+ftLiQwrPV3fRZR
eqqTmFeaUzAyXp7o/jXIctXbZGQeRF+erxn4Oft+xLTTEUtR0Lxyo6TluWCz39U6waaWmZ/218TG
307haX2N2XKNDD8x1I1aSH8rubfKSe8GPYHHTYQvnABZtHQaTdHLsvTJGcu2n9mcXZ2JgzJieeXX
xkeRkkSSOLxJF3fP0r301kj5OG0Ag3Y3DOyuE+mXWcqQW7PvVJM+tdRQ9a7DkhYZ93DuDQxG7Owr
A946I1uA4X/QQMZbVjTWjqnACvjND8msFde8tai3dt543h9HpFmPKfNGb3iHjRdCrR9VlFHdVsF3
r8HM5g5LYtgeqoXDNz5XAccIxpzz3bkzb8D0UCXMnuqopJ+z+fXAvZrwr2WoFb4XMQOKQtrZvOdG
N26eosm1bp+lHO5HTXvtFY51HBpBMNnL+ww3Gsg384xU5D884XHII2SZFxNrslV2RzgO8qArjbwd
vkvHvUYYw7hEr6SeGcPMJHRC17rCQT/2iXbNq7U2Jf8TivaMg/i199xTlV25ZGy/Wwjte0wCfCbO
OzAxDaPZlLgYzXtGMh37ztyYgrgSNH5Ms6T2koq4hDsR0tfI8o9kWHGGGCbXelLyrtnZI8CiHgiT
wFSWaOzLVEvCiK4GrLgPXYOkkYRXjkqf9NmTv1q6G0Utj8mMZWNw3etiznTbUYmm4j+Fpt47iA21
bb2DoyBZZV3UoK7kF9FI+/ym02UdyNoUG+WiWGIR2kykqLxOfxnwMJW1dyW6dteW4caIgI2m6SFU
A7Vg1VGsQ5V4OJSWdrAz494z28+i+yTlduhi9SKb6DEx7b+UPb/OXiyCrGJpZrF/dBwMuKOFph+6
85tk0oVFbRIhTUt8H5MR/Whz+ZsZ2qtsHAwM5gsl0rRXhbXlU+peEvyunhrJWZsaXbzvny69zVnO
NEX2pw6iAIr9zeg/Qgw4S8wbChkX4ac8mSJhomRCa0v77M6a8yNedbTTkmm+XTW3xp7ui+W7ilKw
H43x2lCM6cOWYainX7qST10VtEElz2OX3WcwYgJL8E3NmVnsLHbiqVf5gyheIgR4n9p2DywfBtlx
tUFyhc5jzECKyqvOu663cZQaFyccz2k+7yJKnbhwfmibPc796tptuBmiVAZI3IFkl67H4i3CZQ8p
ZtfRdUiTk3O1YgPRwyTLoYfLWwcShLwarHVOWLDOP9KBAiUD+zr0lLICJJ3oySNY0GDBBhJWXKdL
Gj06UUB7GIPB+A+6eLol4vQ7JNdCYzysMnPdEGkfuqJWURFz2pjLcBSeceh5AkNOIYtQe20VjNV9
PFuM6LrHeZGvmIB/BkoIEpsCWFeboPoiwUD870xAQlH5yHo2Bo6MMcRFzkfkjHsSOZaPaFlCgdQe
7Hh6yjvxlxL3z3Is8ZDEyNeA5OWY9ddGWYHQl0eGzXrLbR3HpGDMLr7r++LXG0jiK7UZ2bL52DIv
ml76yZQInNzmZ+5YXy0/GoJtvccguWlnGd7zOPG1mm7gsN8vmMUZK9BqM3PztIM9EKhn75WBUOAh
RyBh8V2ngQhekfGfwwdvqI5YYcog0vDJLLBs9gUbVrZHwsdog95DjiXvubzzNfnjHZyxw0M142CM
jP3cL8EwtPnOW0q8/hhenb8uTyHDzOxTXbFYc3oWuxcS1eVVW7ejXvZTZTVDwFzC87ifkWBTMNdE
Ie4quuE3WA6THZIh3dZYBVkuTGxaikfuzk6YzLv4bNoRTyCC22Xphk+Kvtp1r2S0E0MXA2eQgri9
3g+9dH8tvtrqX3Q2XsNYPq0wiuAv2korpEg+y3S/tqO9vaQZFgHvPbu5Tu5uiKf+dFr9WWEm5qI9
5HEOwEFo7/OC0cWeuP+l8TYl2R3ejRXWnG5NkxRpyY0yE/SkP7lGl51RLK2vInRGcvv6YVHABoTZ
4BRjPkUDgr51J9cKop+xEwiUsjpS+8Bj4N7N2t9FAw3jsBKBZAtGsh9jZyBxW4TmQfI0aQI3oiDu
phP+Kua1cZrkczBp1fM0MG03XXYQYzqz4+M6c/v0PJjuZ5fXwDC8IIydvxSAPZle9IuayKS0vFE5
8lup+EWF0R0hO6KFCOkNprT9LJbIj+qFKzXdjIUuTzrJb72NllPFcuL3LQE4OZfjAyzIJXBEZWwZ
nWSBNmvUp4c5ozAcJmLUt3VSB+5AFUAF33srhoIDe5OcYb2T2m7UbRh4AXquPnSRTZWQRmuHmwaz
azN4y3uHdZTTUI54CI27nN/DatwR37mluvdOVeNpafUFI34q91b9m4byhqynjiGHEISx3RjrL3nP
EDt7dU3nMUYF5Um23PfTfB4Tse1K70tAMumj6Rwl7Lh74dxkQxjIpC4FMuDLrMx1RHYp4susIYai
HV1mFoa8negyqm91NwYE5d76aAjqCm/xaDIV/1VG+tpnltzSVbFn44zFj75IBtJWwsrQWPWySVND
gx6WfjFT/wN0hAtT088Fg/Z6mB2mqfWRqfW19zTGF9gMsy48hAzylXC3eqeMc16zioQ16i3OOiR/
zVa7KiS+X7ozaEqwBo7QgskhDVmZhbdVZLWA3pu+mQFdd5PJPUZlSFIbdclKUmCa9t9YoBq6xnao
HlHumt9Kknle5uswGhrhFZ2fXXJtF/DkMxZzw/E2nYBpUZQ/hm7CziA/guw1DzpPqRi9JaIuPqVv
ESw45c9mCW/HZe4RxX0bDDFAnaJ9GoeRqZ8E1CB648nwysAxKJSkXpg54nuZsglMR+AStACTWW5O
OClfc1pqoDFmXQZLCugunMaOMuCE9R1qyKYS67HRDrexR8RdpcOT7PVPiwGgjwbi1ZTezWWQ4bWW
VNW63Zedc7qrvOke9yLlHAiACIj5buS/41jYcY6GY+RiPOMIbVLCEb/q5J79JYduP5jXppEvlmJV
djkhwR0voHNX75HNbGJESWM6Ki9wc+kTZOc+NuJxHCmY5BRbUxoQfnsmSBEvcx5qnxfGPVarJJ0o
mjuXvSFQawngfFm9+WxnFiW/VramiR6cCWXXBn0TFRWqZtjvzLrZVUNxGLCdHKMWuL0U5R8rIb1e
u98Gfj7LI/jV673GrYpnsSXYfyjLBOKaZj1FsDP9lWmiR6PnA2mi6Dyxx/3oWFCYmO0qVrl4SYd9
hL/OSAXEA+Vd2aXu0CU+LSIldrOcu9y+GI5cl3k2T5Pe/Z2wKC9O+aO6+mgbcdAVVXw31PKe09VV
o76v7jvKaKImKIflEikjMEbWMAbvR3PUDlroOhA7HKyh76HMbrFg+0gBRmK/L4mx7IcoaveNyxFO
/Fns1TwXpzhoa07a3ZMXWS8l+q4fFgsVqPnR1A3qFMKk/cgk21zLyzssUnayddsy2/OCYsPS1Uek
WeW+sLOQsC6f60TRcZ5S8xnIvH3BVrwO7yz7vaFHq9R4fuvMvMNFk0ERNR95ckpGGon4Md7zoRF3
8Mvv2rnvP81JMLQfe+tkW/xbQIfxGa7mZ4o1HuSVqU7j1Cgqo4V3cXGGHLlIH+O228WKH6zrzeTB
rewfgN/E0cWuKV7KUnuMI4viDdX5SR7SbzxTaCCb02R1b4tbgzpp9IOIBDS9rCYb7MV7mAGsm5PJ
3LdW8tw4CUwssRolhuKJCltvF7c17fQqO6j0vnRNO4g1LKOhawc6dtTZrO7sRFHLnJC4Y8Mwymnc
a3NobPOC9twFX1okQ5KiURVQZ2e2at6HiuNwXVlPi27j5S2dxm86Fwiqbj9Sx0Uxb3we8+6Ar6Lc
iVT8wf5EdUKqIYWMLOPYzNBBNefBahHLxXoJVTe3Dlui/+SDtCkFiWWUlBinj4NtMiPGRQAJqmVq
l7Ts/LJPgqQFz8OEZ5J4NlsWHjNau1q74T1bHstYYViTOs1hT4BSHvSET2BqGfqh5m3ZKV+TWrcP
I4AqO5zYUk1/EMuLIAYaa0fXgg5RhKqtmbNJh2ma7CzkRqNNq63X06QN00P4ndKCNoyYgS9Pyq6A
iaRsDFn8CoNn+kDlVFdiz0tfKLn4lo199FLOIoXujdtsCbyco3lW3poifqR4uDrHdLgNtO6YlKWb
hbpZuf06DTgtkslwSOCxJLXVQev4Ggyqh6CJkBb18SQH7mI1ioDCLBbwpZ3XXBpTfahsnavagATl
SxIZpi8trA62QcVt9BFOdbhTZf7p5aMNSiHynZojmK43J/odkgNqTO8fiohja8FQn5hm4U/Ya9sO
zWYxqTgrM+vYZj32A6Y0WyWso6ujpRaF9ZASliUQT/4kbkauj8x66UAwbjKjyuA+pHe42syTUejv
WNDtbcLElF7ujgSkSgoyRDYd6bL0NtjTUI5Blecm66tlhaAjWBlPg2Y3pwL2AHdOOgYsUdZp7rSS
zVHNeCP1TOAvNJvrfWo9jR5FwjPmVs38TCd1Ba2zRHgTXvrRin+pXv7iVJS9M8AWPkwfMvXnMI2/
57r+BGdSYkghRah3eX6w4SsnJTa1KcGhMeDPtqELEZXV/sq1zpAE6iNW/JzlUm6wGnJz4V15T+Mq
8mM4ES86NFciiH919gEPSObQJSgdG/P5XhXe+6L6XwRXAqma054w0HCAY1I1Bx0uJubInp/HZnf6
54PNMc7Lz/n0Dm2sOVesH6LA/biaKxgGZvWWqJGDSqimoOXGBfnFHtCw2tOs9Xxooo5WNH77nw8A
Y38UkY3tf/5IXz/tn89lCEwHrqmTPCihFhujPP/zKxyx2SE2ObSsdVZ+Pka0yw3NN7Lvcir0ri3Y
TDvzKWq65QRBaTmVo3rjvUl3//wuWQDZAE1hqzkBKUjNBwrS7cBixrRzG/bIfSrDaz/MRy0dQnD4
C0pJIu6TkDYmuCnMXJPhJzbPYzdxr9veyaK8ADvuQy7bx6kbIoKhlB0x1D4Mon/HlwsJ5i87xPDQ
mWG2S4TNCw5Gr84VR5zK/qLNl7SpxUGWjS35u/CNMQyGt6by9jHacaBSjHGcSKgy8Y4T+yIWkOGk
ezHntUQBmbZSFoXIEjhXr3oxOC/ATrcp3ofPRBP8ioT5sezd/k0nO8KzBsMBpoFcHUph2Nu2gCmq
hhIRzanvtNTTnloEm8u8uoXDIos/Ux7JqMzjfO+Wpr2bU3IemiRi5ak5/gytMPMdbHi2DcGAaPe2
5osdBaIsoqlz9JzpoOlYhJso/wvTD/pj1ryajgZoqUVdbwQBrixE4asM61008Xw0y+GnkuSAVcQw
MW9Uvu2pNHJ6vaJYEZBsGOn23SiQXftkND/DHBdelEb9veQuuKOBHsu+BtYDPkazn9ZDc0ZR8QNq
5HAtZp6S//wzzYp/nNLCYjXX7kbac7XFe2b86y87u34f4op8jGfD/krgc9q1Wd/lSw834Av9CCNm
DjoVKNTeocQ6ayn0NjM8n0OW67u1Es+zIEiwPHQ7EffNzjTbp7y+ZB5jAxLxAlzscEvNKX6zR8GW
NMsELXo22cQwJZfthDdZuHSG9SPlYOA1EwUrrgPOQWc1elvEI2aakhERQP51WuvWrw1v1YT24lwG
nCZnO4EjI0bOnHrXf8VI5HFbxcAS9W3OrgHr1CqjEi4MmXo6aT2c//nVfz6YVf9C3qPeyVo6G2zp
F13KU6wrqrSsc+OiH9e8phdLaTeV5l1Ax0NOYNChW9CiVrKcsR4K928RRiroFpv1hbHMItZhjhkm
OCdZJRIH1CuHjYBzLIHgMWHbbZHYIHeh9C23zDQFaGZ7OI31bUyrpzkefjKThd7okYOXGOGBfnS3
coMwZCYRcYJhcWZr3eFYGY0LNPPhxBwfeFU5YCrXjQPLKwvViipshv6ZBydMVLApSRSF2Fmbk2sO
M++qrb9J7RDtmhgbm4uR88RWTAW523oMSurxZHkRvAaYCpTYu+G1Khhk9UXyqHsU/iUzh6Xqh6dU
kCVTf7Aaz3ga20mcZul0mzJSOx33Gxz7vDlG2huDjb30zPs4sxVbV8B9EQdyzNZbAp79VvTed1Og
7CyMRrigwGXSPAr9F4sD2TW6cYdApp+65f1oNRXrfXly+/jqaqZzMmYCT/os/6pQ3dqk31NHAB+A
HbLbG5s0hg6/TIk8EsjEHVYO29GLn9PSma72uMwvS4XaklLzaY9PUTLle9UjCOfIaWU+UyPXDvq+
SKbPJFzCM3IL5eYZlqx5lKcijihjWy0ew8xK3jK7NO36bNCxNkoY10W/zZp5q2j2S2L5UcX6x5hj
nEvXFrk2DHdhmeokW/gA8UZA6ehdv6VFHLinP4fpESEzCgRjjpMF62Cja0u2G5zmfmlYmLWeHBeu
m5JmdHvYlEvGMHTtArCSeRevNSHESb+dmosOaQ54xPX/k+LntQpc0rX0fyfF+1/13//z+lf9/P2f
rPj13/yLFa+Z5n/ZFAlKhr2YVHC78lf/gsVrNHtbkjZ3T9i2lKYD9/3ftHjnv0wdApduAJKX4PD+
DYtfOfI0SLn8MYcwy9Dl/wssngaM/1WMIR1dug6nVCF0YQgbnj1//z+KVohBd3VqgCJxvTWjhMys
wYwfOWL7LKJxfehtpoa52b+7Mvqtc8ioXt8cy6lqg9Ggl0HTHsxQeT4O74E8S+f5c+PgC8X/xt6N
Pkjr07EULqyOyRgdifsxqx9A+uAFwjDa6TgisXnCWWJ+pfM4m50Wt1x5hMuJ5JG0bjBqNJNTksBi
d6kS/ash+7HT5pH8YZn+kMUbTbVzExtQXSNp3bTBs9iOce6U9yxDSh/NpTwwHGS+WNO251aQ7pyP
JKzOnqV323xNpboUSxkzkUJH2PCQymHHruh5hnCpyVbQphFtTBdhIlrw4CrJZs6D/oYahxiaFb1H
8an7DEwD8h/fBQ/Lqkz+VGP7UjF/RqAFZ0OMO6eAiDACoCEbVkys3wphP68dppPmPsfzugHu6qvp
eruqwPefzXyowaGlxpde5/uy7gAedu5zqmtfeG+QgYf71CMc2JpAyrxZR7shS9Ib8R+Hl5NpAhgl
EwMIFxMyiyJtifuecWO3FXJA9+PpY+O6/W/2zmM5cmZJs+/Se1yDCACBNusNUwsmNVmsDazIKkJr
jaefE+DYnRI9f1nve5NWgsxEAiE83D8/X8MXLykeXkV+ACgCka5POWhFGfEw1NAMDcETyBCPWi2L
a9d+VZ+wfLD6Ea45ZtF78qCXgObkarjxy8caiUuGzn0eKWw1E310cfhmmU4EbM0+LJ/aVVz4cnXk
hy7Lp16K71Vg7Q31c+MQztuo5VqCiZvc9bTDuN10patHJcbgzcX4VV2Mencj5Dpcdat7mz/5Fe4o
tvbkGu6jHSVvZdmc6sY/ey6mHZ1+rjhTxfA5ByEuYibuMwLC0hGTEgZnqvJTjSS68oOnkE0wb6M3
Mlmck4pkQArirUMOQVcox5RzYfTWpiYXiQEqdVVo4aV4zjxvp+6EJb2DR1sm7V31dsgxFGHiY2wq
eNw1OCrNlfvJoj2hVvoc+TigAf+L1RFG7L9Pc6zRWTUM2zDww/rD4sxOx6DvIusjKN+dyka563MD
cekjhuMJ2u8e+pFGMjhAIDBhuuRtzKY1Kq27SVTMdDUFAVfOHZrqsZXNlZXxBg5KrCRu9y13H+zu
xRnrmYYi3mEq6A1TUyiLMwqS2WtCZe1q+QdEJXDmwldP63Zq0i+XQq8oDrjMISPy7lAH3y3DMQXC
fAWf4alo5VUlGSpByOMt0H4V2XjQRMYk4REuq4hQhRWdZMzI6Fu+nudewpLZFozuS4H5+OdUaVqJ
8SLPRaUwB5O43W9uU3jpBNIUScLobR79zewkb3CyvvZvWbCFDrGXWH+qC4TZcJGgw1VOaBLcBM0Z
2o0ah8swVu9cqiuNAwfLcmuve8Hb8g9qRi6/MOeMzomuCbJLzJble/W+uFDXfBQ3lKg+p0YSMYNT
ekMdm1CLp5QY9qGayJJimUQlht9kyqhLWoZ71Wsb9RFtHWxn1zqgEIingw3fGTWHv4FG9KbeRCuq
b70Sh872Dy2BCe9cOhpGTUW2V4sZut2Na1RMd3VtcjAeItu/0eKvogIDFKunqAZpxJBffp7+vs+1
2yv5JaOodiIS8D/8xyKLbl0t33i2c9GK8m9j2v7V5YSdSzKmpec5wjWFY4nfLJ2CyjKzaCo/zNSs
cXFI9sHgUtKkUY4yOw/x3Rlp6wX4tNVz+xslO9Y4ltpZXX3OimJUFPI6PedRsAdppfvouOFbzvKK
3vewLNk6I6g3J6yh1M04KPTFyIAJkoAjeAzdgRu2jNHU4v9FLU4Netygcy6RGqc0JjyihTuISqV9
LfeG+dFdhYN/ppkbkY3Pz5TZ/YRnegaAYRVV3sn1MIekk5xMcse/+CxBy3321bahBtdP0cr/9ff5
2fXUUI5tn7Y/n8ENd9EzXBxjLNYHBOGEJz/v/xRwyJ2I4MPveXxxSDyaEfVK9TeMWtlyYyoAkVls
QVa8aTH/vLwIpDqaDcukVfd7Gtjx/nJh6oN/vTDPcEwDLx0DjzzbVY5ePwUmLVLMxqByWrfeRflt
zWqupbFPKU8uoz7IuX1zxDpDlc2D1MRGtVybGuZAIi4ySNSpd18ypf9ycd6ft80j9pL0bUjLpTr+
mz+dFtjWkJXlD98LLzRgHPWYRVuv2Gph2b61gDCgVc7XUehsU7qm8IInmFFLZjU2FmXCeeWysywr
5DIy/Sp+M9VW30XMdqMM925V37EikJ0lAZjbjAjyL5cOjQ4di8neIhHtOoyJNpKHJXLJq+yNiYug
YTp3TXjrleSSMhUy6OlAaRDQoVFXu6rrvgEcvqQRzi8Mx9KllFY7rEa94MX171vcdldCENP5abyP
a5v2jThdcSq9+Jr2TU2upoy+WnQ2u6WL+Ew4WK2rqaAVVEGbw2cUGDZUXDBCU5MOdTozAMfuZaRk
2rlOqUP1s3puamuRZvyG445qPGBrDD10jlWf7pa51TAr1apsDyAUFPxDsm4vd3iIwSX6at1J3Sla
X82as1bBQOGzxKuF0Z4wJrZG99I4zYslkd3mATtKjKB4lcBsbFM8Z9QP0rz7vZXpdT4x35awC63/
e+Z3D8t70Y+9QdD9vZr0vVFPwOP4HQDN7InlyxAnj5FaF9VHBwPa1IEYotHoc1mWjXR4h3WHab0K
aLwhfotYHFOoQPBlLokKItS3U6s9bhIoMJB09JTJ4FI9L99tie1CSO7LBywxoFqXSm3UNn0zbL2g
u9dKG3cBFrW+LjErm6nnlq7ipLPVJgzKtiXtnrT6qYwrYlMVXPpIatOi/FbKnEYwmhZ7Te38mZJ8
WGfbxJwdTQ9COcSgvZZ46ykfLyVkc2T95MAqVHFXSW8gs8W8QI2JPi5erLlCcxsQcyfOTItghq0e
3Xwbj6h0iXom4w3/w4chovDLSf02VdGAip/YUmlJnnBeSfhtr+Qw8Zc5q/9q+MiGATnDc7nNnpSm
4K+/rihglSfqrc27lOVjAhKDVMcFih/eOxbjZSjEoxfQfoHcfpVZCEQVJ9R1zK8DZFw6crSnTB2R
Is8zNzkFV0/Mw9523V2h+AZq76xVaOE2dEehqt2wkiN/SiAuJMawaT2LXBKrxpVu0xQxOc9R3hwz
MQWrCMFOl/TeBvT9h61HH61LhofWqmyleS4QoIYqeNkRdWYwBHCHJzq1MacHZGLrzs7SCwQx1pOP
qA/n+hQ77tDeI9/dAua6qrJx32UCNWdRcyU4Tc8R/Qm0w9QUkaKPiVoLjad0F1odjcyobHtsMIIg
AX+KvmRMMcd0YSNeWWVX743UwyfAjD9gFl7lefNEOguiRFG8ZymMM7zaP4Ywh/VnnoCQnc3CBnSP
KaKyAlveZWqSDwqGNh0hD4P7Kn3VgO0XWEhioudalDgtj+wwPhrPIz+ae324sRTtf+zvM4PefTPB
qxBzjKuwVB2G6DHpOtWB6+aglNv+2uma7V8GjjqH/7oVQdzw8HRzbF3ahmX9thXJNCyLXu/eQE+f
Me6SV0J9a/q6tNVMz82rnVQe3Qzxtax6IBBVeD9CYaD34TpCKcBm1VtXda+/QgF6CNIRJxfy1MU0
StyqpHUQxi6r31HEEJfmIyqEGkIO8p/S5rBNy+BM8UaYG8wzV52D5TomYoicqv5Y5cUPSEG39OD0
66k/z8LZwLaiMtB13mYcvNNYhU+NY74gpcOmJ+GXKxigc3MqExpaykRAykwkIqY4vuslRiNzVjIV
MKs9pRqtKYUeXMqB0eiUCHhwkjInn8pGqqFOny2wMeBjZw1rlRkhX2hvxg8Po6AdkQHfxcC9vZtw
BWFWzOB3ryJcQe2mi3ZNQkO5i/jNhWVHvznDKxgM9DRT9qRp5NtzTiLLeFnGRchX2dhTd0PhbRjT
B2ztPtToaBvrTdfvm1r6V7S6A/FU75SO9SrQaPlaBlC6p7UCNt+k/9DxYrEStFJ+UT+XXqyhQ6XN
1etzTnkVec5JglDx0ytK7x/SKbWl63Yk5sDVqQCzO9P0UYd0NYDWria8pzydGYZT9u2kbhvq9VfL
DhmINQdGodNmCJqMRnjfoboaXI8/QE0jkFePoXVBxPxlnP4Rk3iGdG1bZYxs23Kc36xlqQyl2FbN
76E6KufyrbR68i+YxnDil4/LZrAc1U3V3s0p7bqCy6TjjMSqMrhYftna7V8uiTzV7zNHuizsjrB1
SyfH9OuSCwA2F0M8vhsqwyBHQnCDxz9Z1IywMojq8kOFtDYhk2mSA1JBuDqPRuQ3/vlKxH8zh7HD
Bsvg2cIh6/bb4s/t9iajat+XWIgz+OzojzTiAuqTY0RQ1L62TvEl04vXYiLrT1sJ6X16eXQ9oEie
pWxM2fjcuON7kk5khR1rZXiZciv50DyYFRFNaEglxwgZ0WTmL60VbT9HPr311MbpbxNhvZ9VKMbR
igZak9TWrN49Tc2VIxlAFkMmN6jSTdCPltUuVmPFrqmJBen81PwljJV/jhjTcFnVdNuxHIj4v0Wx
teOMsRi9Nxgcq77PYkR9YOppOQ3oP56inQFakZSAgcOiTJmDoZfsIo02HtSFKVkhzzpYJUURLe0/
71jtNPI0ZdEWZQjruTDRhvujTatg3O3aMefYHFISIf2lo91sboOEbkqrDZ2rZm5eZd9f/Jny+JRj
oEWJ+kPdtykQiDuFeRmQge1zUyAkkZQeo0ClZaKM9UpPeJfQPAatn26M4rIsYG6VeJuoLB9oi0aP
h+PZGuIe8o3q2Z/gOekav1UVTHzVWNSE6zSpcCWhOLSNNfioVcpC5pG9b7QEEVnz4iNqpqOr1a/H
hE7rrJy0zVCZSCNsXA0zJ9OQNcDuivvHQYy3yxTPuj7aLc8079jOIf2tx7FCBYyJnZ0FAjU4C8qg
Rs0/D3h0ZH/MPQsLUseiw5O8jyd+y+xGts02Nclv2UzmU6otvEayyDz1KREQbbQBn6zCDdpCWDrV
dVTxY1r27RbYCbfG5/eGEl5vAtSD/DAAftwV4KTdZwCPNj1QWZT/LJOGelneAEwB2VzM46xR7SMq
cNJhGSVl6OzidYARwh7Vzn0yj/3aCLpz0vP85Vw9TPB0GV4dG1/Hnl4lNKZPYXLwdeu9bVHY+62b
roDj3JjKWTIqRbef0ObKDqxVSQPL2asoQAdCHjBN3taqCtkawx5BRbmtfTCDeMJw71NEpvmIga6B
dGmiVEqnyKSaijB4zKNHcD6YJZg6c7iJqMriVROnbH+Rd24zOlaTlGU7LbN6T473W+goqh9suY3r
Ym+v7ge+Et/nzCPVMEW3yw96cWVcymT4ZqauSfN/xc44Kf5QFXSrKnJQr4vscxzTrkUX/XAarG+R
lMU6DvGHrnSUtUJj9GIVCrQfkdA0FB7nEdijJS5dmtCqdWDSgL/8VK/iVyPJH6ih7mNq5RzrilPb
Ee/JroBlBxtZb9SJlG+57LGdpr5PML4YNsYu5cTv9wKxSyJAmC0bXumbz0F9TW31uPwGnawpu2B5
DoT/OqZgSQzxgtUj/n3USJ2YOxV3WrAFrAT6O/lIMKBda5F+p8XTd4pe2npZ3Zb3Upu55hJWumEN
nYczWlAR53kmtgtN2N3mw4TzanIpexW9IFZG7fRudzWKx8okDLQZF/SPXZOPd67AwxOYcWAcLEGs
aAu4cnP4oTLjRB/N3TINDL/B0WI0Xh0q54hMoX/nA89VpqLYwIAp/7IxS5WJ+iWV4Vm2boMUcMhT
Wbqq5vycyqDr3OsdQ/82fqFXHA6aF5k0R0TwwLQenKHwkHEmwt2oBjDT12/DwovXjUd8yAh6A2PB
PqNHpnk1diljn5zNajlqMCpnBISHysz0VZCJl2VKVymbVRmDBS91Hmxh0i8wd6+DrF4DgUOhTfWZ
9iNkikqOnKUjjc3++1zlNX1+3k2uFfWyX4GxFweKI1iuhsrkTq3oKqBftrjl0S1bWC3iY9EN7/OM
Q5ZZD9ZarfJqEEXLnfU8Sh82h0ia/ahbq3cBNRpimBVYxjvW6Zx7QiLEdGqwt0QODx8gSU/hESbh
u62AnssQFIHz1mFliwaA1SonKKbCGq6X84RedUTG5Ra2yheW6Osk4EeW5fR/jbANgzDx/1/fPLTf
0unn0uby85+1TUP+i/MlOTAJaUMXUjKuP0ubzr8cgxKlRxMhVtcelcV/VzYxz4a4T1bPNFS6UThs
Ww3cqvC//sOy/yWkpcqkoIYsSqP/Ix9s9T1+mnWubvDpKu6ktMmR2v09P1zYWTW3aK+u5sLyGIKv
CDJpgw1obNMDFBp9np1r13oU+tbNsdIjWZECF3J2bidepE4GphsegHvv5iH40VRx+Dmk3sf/DH4U
t5/z/5fU628XaJI+pFVMSBZak5VhCVl/ynDGQ8CpM0JdIx1WhViY8d7NZbmPdSM98gdABKYmBUhH
cDA+irIifm/ytHuIqmw6gPOptq4fBuvMnwSZhJn2c94EsGzz8dMj/2+u1FYL1P9bwFwuEKMw03Q4
/Lo8u99PFqmunqBdzSxdHHeLwH2dw2m8Lpym2YV11x3ioL6baBtYU6hxXmZft8mE48cpBplC5S3M
vRHS+Th34sBjye9sRH8CLOKmgKL3tQ4GxJmvPnw24EfIy1qrfAxKyz6RWyIgjXFTQ/w9vSnDgzBV
Ti9VaDo7P4xyqBtNh3nfF50q+yMJL7BlenLtikme/M7RtpUFzI9+ynqFEsveRLmJMUCfFsdmdD80
DKhubQS9Nb6+dIGCqRseaCCFOscBHkO/+q7t4u5vsdmvh5HlfnKwd5gyksoKI/TXDQEfkdJoh5qe
wVK7gVhOYJGU09or6AVLpKvqsN4hrvxDO+XGOartx4msyj421FEidqY7JG9f/vkZG38+YzIbumUB
HOMgwNT59ZqQBBp9lIORtSqC16HWxjN6zudynNvL0Ooa2UQsgWfnvk/Kj7lKQI6k/fQVXf1LAdH/
L3um+cfkYNUwYGlyOHHItAt1dPlpctR51HScSFRFXAeZ0IbhNe6Iw3YwKtpsWlgko5hvrTajzZFO
Xc5xMJF30ZgTUvtV+Uq13jhZSWwcs8RWibJXOQzeFxEXlIcxqPVL4ZzaUUdfA1Rwnc04t9KgFR66
nijAyEiKDyXW37lF69X/+FZLw5IMA9QgLEDub7c6r8CnVCNskKYqn4WsAT4adHnR7PFWkCgd6RLY
Q9KfcGr9JgYtQeCAfVeOXd8qK+x6/c+X82uhRQ1GaQjdldBITZPl6LfB6JGeKApKLXQTZfSFhpBz
TeboLem/DBRcfOuNnFP++TN/X5yp67hsAa5hqhnAAUUdXn56vFM/09xj0cvrFvmTZicsJlYVYIwt
mIotHXQ8RYGxId65Vz0yrYdurj0gdJyqYUjjP4n3pOG5d5UwvphG6B9CgxJ+5kjxl1XaVFfy89rH
lZpMCNNib0LOp/Q7P19pPoFDMATt/pNtvQRJZFDCMaxrw+hfG3i1nCNLHFEqzjpPokjWY+D591SE
/WPcddj+xKr3SgzYOwOi9BN+3k6TeYO1nnbdZNaxwwDwQpx2L/tuZIlvjhS8kpuxHJ+9UW8uHBKT
q6k1ihcK8eNfZhml0t+/nVIQORRQbbZJtWn/+u3QlNIzbRHypnXiHRDQ7YbWqm/TttHwtPWh5kwu
RH8zf2jw/8O10A9o4S1/6FNm3qn/G8uoeAhyUzsVLrxc+J4cihFibJoamKLuw0mtrPAhKZwf3WTG
Z7ef3XVo+KRH6/6IkYy86+wabJdWfPE9rJ2BK34d/KFRiaDdnIyo7PTxCaVUvo1pVKbVHv8xby86
QkrH5ETrk/Y/Vq6bPwB7v/hT6u4bn4KlZQ7sm3aCjFqvXpedK3GCkTTotYZn1LlQvaKVSIxDjyfn
Y2ZfAwyxntKBpJluhUgcKYwvaxySvRFFXTbTDDQkiACH/iidgZ2pRKMEXaw8VDAJaL2Xj1KDQ5/q
DprYyrNekP1v+sTFHKIq2ntWzfkm9svDSOlzD2jVw5GsKi4let+La05nkaSseH2vA6vBjSRAVr+P
baRUDY0E10GOE/ZUD96VzocfTGEpU+Objp37oA0yuC7Ne89orWu6RShUIFbfFnUar0vLFwfpABDq
cEoFGxDVGxnpYCvV4BvViz0PKzQgzWNruhzhfYc+tgD1xZbeqvJIQ4a5F5qgm6ulwbmczC+aY/kn
Mwu1k5djAwlVI0XHU3s3y0uFm+tGA6/mjlWO9xr+WGOZ6z8Iyo65/Z0C+tfCbIs7zHYkDX1oM6qk
GmjDxIcF4E7+bNbdTdMF+kGarABI5Kzr0PcRKpTtOqGLuOit6rWTQbzK5zY4K9V4rBca/pXgj4H0
MxwRiSQksu/a+LUZvOyxMYcOCb1aYGwjQ88fuYBiJvoM7IID4WCb6wjl65dA0ovo5PV814oWLKeB
E3dS5uaxjch3ub05bN0WwoE2pd/rXNR3sqReBSBvUAM9xdTxxtPqve9bB1rx+lchiFosr8UrWG+q
U9z15bmKpje6fJzvWV7RAKldLxNB2jK4x4wsLIrk1OgAnkeGcGuQStGXQEjg0HWjYbe0NTWQB0Vv
PMUB+FtzDPIVcMZsY8cIsgP/duYRYieYRMMxKXz7lAxEFbItmJfkcZb8jkPL0tnVRYsXSp4czFrW
ew8A4YpglVVNxXDLr1au5d5pVGrAz4cOxjSuc9Kc8jlCv3fuSsxWi8p3dmDdvwRhPR9rre13Y8rw
pTs9OM6V3VHUCWx+zH0tkeaeHIJUmO/nTL1MoZVsxzp2QETlu4ZeyYfls/XWcc6Z2dOuV7dk4lJy
FlHh4ERhTfPWT8YfhhTlayLR2cyQ2leNzOsn9hS87O3G2Sy/RebNPsW4uRwHr/0RmXJAUa8VsD3i
Yl0UGgmkgqbRJWKwSEGThnTFQz+TETKGeSdsJ7me6aLAyGmGqeogozWyiBXFaKCH1eGxtbrsMemt
7GGMbuidBESf9PZp+QZB1+HK0dEMJIfrTOvRUTi6e9slqPRn2w+fc5+2w7gwxo1ldu/xDJit6euG
emEUYqc2n7rcrs+zmSPqFSCkgiClx1tMzaY0EgyswjtLFaKKPHvDaVi8eOX0WgXRQdBJdts1cXKe
aYGnibTmrE+7QlXMwxEp+MXz9fQyF7m+jQFkrqNIj++Dltiz84p9ow3z3spG/+S1Hk0U75SsaMuM
SvdmdrIjNWn9lMba17jvhxUdVPkatMR4k0yYt4FZXfsjuFg3GMJzo/sorEY4BRgXDq/Ln5osHJ7t
qf9iRIcU/65r2tvyC7k+f/W5PUrO9fs2aIwNNIdoqyTtj27glSsLfG8JJ/Ce2ffq2tO0rcyWpubI
CIDFmNVW2BLSmk0ymXKdf6rVi2sU07qOdGBltEpu+5ag20QzrVvjW2SLEcysJh5CBF8Iq7H5mJkr
UWXYJ6ukXbBdNnjUPu2caUeORuQMc7vaaCkuX2U80tgZhelVM+bkyttyR3FyOOhR8lFlc3kM4qkF
pgTTnoaXBlBne59o/bNOYHRAM0K6OslYX+gtuBfwL66GDqiS7yZvQMqvy7aGZgNed9tbeXkIuwG8
bFmHD4YGWXocjw0+m4/O2Dhb+1jPNjD1zDe2obAmmmFuxm64+EV3WzcZk9xswp1LQeqqxzTmVJjh
TixnHnqnmvNy4vKcoCOjDoIgcgfA3GKDXXFzMWnvo0Utkdh9y71Xd8lrkmmXwWEDjq38RufMsCs1
64KnTn0XsqOukZMU2w768VkgkNMNf1POXknCu5fbRZICrloB461x7WUw5eIjE6K7jUDX3s4ETlup
A5eRubdDxhitK0RGxzKCptBK5TTXWvcl5yTwMQY1hxhWI+Y5tLiV+9Adcdfrk/PyMmDTvcpbX4Dy
x2eCPPC4t7wyPNNCSBdPXJxmPCuuU13xh5KIJBQA8+tjHofNuVQvtk4NQrrjuDUG2dzbgUeVv91H
8RYKS0h/Ym89ZbSk7hUJNI5bIjuvMnbY4MBc6Lzgiara7A3BJYaOxTD06Oigb58LdLdNW84PRhjd
1Fq/79EWG4XpvQ0ET6j9Ue00o2NtHHdOzmHlJWflAh9Y4XwiMZrc29RfIqGHD/YAWXGGInsoYlzN
skFrAfpk14Nd0sTAjv4oK181baTpNjZKXIcnqz7roRMfEt3Eh3Xib5Wsz3Vgv4f4Rl1a8EOz1YkH
HE6AiAxTfTdrwVOVo8kusTK5L1uXHsvMSPaZQ70fJrNotpNbG1RVRqI8G/S8lRQnU70tqnggqxjj
7AY6KHG45DfKzK/4epjtNayyqzH0u1MSy+KFCb11CnCZENsevarNbmofEFNhNWq1iYM7tJSMg9h6
kslAB215P45Ocjfr7kNHIQMiE6eBPu3slRkEBOtDOdzSQJ6RF3XmdVd28aYbq/kZo4VdDFAtujH8
fv7eU8kAKncktiHgDfCBzvIyXxfqq1tAHoF4g90VKduA9Al/KuciYy+/wZvs0Qj7CMB7GOxtkpy3
pnUTwMrUSDNdHKdhv0POQvtdS1W9p82XjMnZqPxhy2kXsEMbtfdz42vMPyQisZi/gEn6LlFMbs3a
YzT1RQslx0FUmFsARZQlI/QWrC/p2wXMPDYbVBVP49h9sUbvXg55/tio3ajB7BaMnIT3dl/rYXCK
Iok5gw4PxBa+eehoHv/LOcL8VV5MLo/6oakrFSEVaOR65q/HCBrHktIyco7QUXTUZ2nuYGO195zy
KKvh2GFB7T2FmjxWVRive9kkGwLG5mZ5CVJ309oiuGu6+m254WFkWkcgxIjEh3oXp/Nfkh1/nOkc
So+WUhZaJqv27/ksk2bv1JcD5ZgR145UeME1pnL+Hjhvcw2h4ULDXX9JZBlsCjGNf6uK//Hxnk2O
U/IKkM6lRf3XuyUxjAazBWEiKQEBDZBwtpEXoPY0MCoodb3eixAMDyqg4BRHXnMBpFnJXViUW9Mr
vHPvGvO+kyjZyMCYWILROa+7dXHx40ju/vmkbv3xaD2aVsjFeLZ0AVT8frGBj8NoGxewqwz4D30C
85fC0zwW8Ptdpz/NYXJfmb61jtqgfxoT7yqdTetFRTnnJKe87fYZAEcVRLJkhutZASnNLBkRxeOP
ITVbrkQzTMeh7L8PUZM9ZA1iaq33Ixrsdfu1dj02SfyfwmaGsBF64m/puD+/ItVRhwYdQWbapFr6
6/MY6Iofs0TOV0tESQsAVg9wGXtqnkOBfWkOAkGNVrqHK3jZ9HPauh+f/vlGq5z4r4kGTMhtBgYS
IyloSlAJup9SIkhvOUwIl1pQTXW7oy1XiYBDiOyxvKuxi8bDSG0O8eyZVxqZbYopdXW0x2YVSqf6
PqMaYNGI8r+MgD8ygwYXRkuriweyR7pq+f+fLgwqqanlrKI0qQJibTPjXJhdfkGfWxGSRg+Fkb53
KKg2Wh5hg1PHAkwarPnMFcG17lID/uc7RRL/t1tl6ii+aT6XgmqaLqzfJlAQFjSL+6igzLiRgLN2
nzkGgBxTW67t0R+OtDA2eL83+msry3cEk/1D02XdIQcPsJ0SND4BCTi9VFZMaXoEbtnNV57d7edR
A9Cf5nc0wBvXXtWjz6DceNWAOyI75z2HeXpMOgpQgdbMt45f/MCaKTlWo3xoqrq5abMgu1lS4M5X
qEPFJS6AptImoXI/mtij90d5GhnoPTH+3S8zYzloyR6172AzPeChvH0mlz5j4ghp1i6KtPrObb1X
7u192pKWLQwl+dNOMm/5KlEkHhPHu1kyDfXcpnem/KJDrlPZbUjaLa1dpfEYDPq0SduBQFUd8UbD
fqvpxL+y7NZ6ivLktijn5uDnno5vO22GUbXVjUZcTPVC8Z+K9+dZtA+tA0EbPeGcNDblSD+9V49D
TG0SJEUXwSgsHfQyIv+AId/+GHrkP3pOPRHCSnQCJtje9JLlBHfTA83GgNKAXr1w0wXnryjRsaBR
SRNd8/a99M2jY7JeGDZnCvon7TUS0vIkW6+8t3r/A2cfACBICQ8UMOHReXp1r6c6af4eHLXAbW2b
Qg1VZKTXimPRj9ZC3JO4I0zJTKxEjOsQVPbsuvZqkN3V9E1MAOgJTT2EHy2svDobHwcP7IMx5u3d
lKFx4Exskb7fWEE9fQmmGBD4aCRbfXbCVafG0AQ1HgkfMbkh88cpI/VhwTwNE51sEfPbJPAnYsCO
MVVBUOcCgSzc4Qzdur0WaGkAcVYnV0GAtPHWbdPxbIZ6S43Hq89t2wlM58D7WMqKSgUASeJmjxSC
PocNkJatUefWk8qDnyss0K90tHASU4+vCG+IyIx3rzSgIrZCP4/FAB40s4ZjHY14fvHwDoIKe+7P
TGP4nAesHy653dR3Ecme2gOYbE22WCu/NF+G1tYzW4NJQkJ7Jar6vdKl+dTnc3D599/aDHTFHDeQ
SDxkc82EMnKA4f8sm46JYQLOnox4v3yIjg4DmWjRMlCnu6TRh82QFj8czQKU6UfByR6t++XkPnDo
xZVoJuQkTQxVstO2tZ7CuhfFN4/uv3VkxNrOt/pxk4T6cAgrhA4zxHIMbxACfy6ucyEVYtd6Ac6W
4/wUQqrCszMj8rmqwyFlAoKXYX4aFMxnG4WU37/Y5XAZE1Hf+nEeQwM3v2fU/R7wS8NFpBXBhnPD
Lm1T+yHrMdSmF+N7FduPHPzp94l50YvoxQns8WxnjERj0u99rW8OPeT4cG3QNxdpZXSek/S6V0Og
HhJv63o1AQBEvkdptc3JzVtM9EAXNSdMvleFDwxiFHS4zUIpbFXO2a3c7jIjUcD2jEgiopsgNxN5
KtWz9cE/WaWNJ8XQHWiCum5jmd2y62TUAAZ0bjH6rzSYgx3Wu80KekYLTafpV5qjYywoBliAQXG9
vDTKtyPguEypMDUPupNFDw4t45nTP4xT7HJAxU3FUMGKlpHBtRrcePIu+Mg6WrApIZoHQ25tDp/A
1TiZg2uMtsu2TGepfhhGuXN6rd+iKmq2y9Vns/4YV0W2X/6Wy0sCzCRWe6bfH7AC9HfCdEfgZv6x
pB8fbiVH/HnAAZuKV3CYydMde3dIt0CasXhzLqkF+izUdGNb23VzXI7Hyk+x7WSz+lytw8m8EhCT
bsMWY4MOC+/lwxsptR2sJPxX8c44W3q2m4sYfxzisyqUd7odi6OjmAC112I8A1feoS39Vk+wkM41
VNG5VV9LHZVD22bwHCiuQSpyph0Fi40eiOQimp7pHmBWM7fmU9z62WWa3W+z64ZgYaGJk2N3r03m
yLVlaFB7dfhSE32sp1R1rNPwYWzisbPWKQxXpFJ1vod41KwsciRrswnKc4iVxLrNu2kPOcBe17oW
brHWmtaM6/g+L1yOIUswskTqKpsTpZZ2G7fWvKO8VL6WLmsayBX8pUYMfWQY7BJ7ZCZUqgkSoKeq
D1gPumEdEWDSkIJv0lEY1mnqiulrLsjVTDAEtBh4g1aECI/75JtOfnszNrm2S8vkGa9HPA4SD60J
dkO7KnDSdU5V9UTKHdoRQVI4xMY+Mitz3wx0qJjzfBaDgJHDHrsNylLeWR0ddEE1vFuc1u+KwGjB
v3HQFkoiBmtUv0NmPW97kCVnD/+G1XLCtDI9WYMhW6WTTN+1qUZABogClTsf2lghRkxq5/TK7osJ
UODKtUt4EDR3vfT6l6Aa/w9f57Ect9J12SdCBLyZFqpQvuidJgiK0oU3CSRM4ul7ofR3d0QPesIQ
7/2MyAIyj9l77dvck4u7GavfsAjV33J+VeP4Wlez/Nby5TbUf+qWFaCOGmen3Q8JnGUhPpe6/5IK
E01p9PVj5/XQNV2yWpH4XMplhp9vWsGnO1jPiL7EHD+bbdWGbZKZy0EJ9+H+txr4uc/GinVMyiLq
Eq27UNw2xACsKNZJ//Hs0j/1FsLxnsatwXkS+cM4nMdMT84eFE7adW/Xu13yooAKhdwBy1edJ6/w
2wxRV0+2ssY9OwcC2IIYL4SfejuSAgcny36jzT7ovCtPiouYa6LtRVSu95iJC2dfiQkF8vgV4+f8
WE1ESmcRWU+GcdbsxDtMdFRh4WA6qXJ7PBkNnDpdTN8LRyGDVYMo0drRy3BhK0PIJiNuo3+6L3Ts
Oj0CDzoJmLsHfSIKfmMh84AyBXfGCAihKib7v5JMaGku3POsG6OqjRNjY85LOJUTaaBmBZsMXdsx
M/VkOPI6VKd7S9ClpNfh8xYRVZZLxKwGgHY93bDVhSodWG5SrBJLMacPqvS7h1raZBDr+2lamo+s
SdLLxIu56RNUj5ariuchDj5mNOJfCiJNaDMUfjW9iQjcZn5z0AJGtgjSl6aNxZNw95r2X2KAlYLo
tGxYlnokJ1jDadGb6WAQerm9j0zy8t1zycSAmth+lW2/4vmM+iR72AC7ioxB4aj0sY5xfgQdPGeN
8+44VgPgOwPcmDkzyWI1VjXzDAGoJPplPUyG9a82BJJBXfmhzXZ5GpxpvqZZcu08mJum05+0cRJf
FQPo+/7NsFSydRe3uWIx9cMkgIpWpzmHS+El1r4A8x/ZevG1UDREVGnZRhITus/XqqYdeLL0QVz+
/80EndX/2/7RTdBJgOEkLAtH6f87vDBtkKG2gZh0zBrKV8e057VLpcBC+HrU7jOusRuWvWaABXUN
B7W2so6cZOp87UnQ+q0xFH9fhmXeTN5Uh11V2bcJ4tll8j71nGhK1VfJt9TrXWojbzOWyzx2Iyg/
aDxe4roRxgd59hH5HRmNo9H0Xbm9f4ur/H/+BT2yQSUu3wexJDQgRnUk8NQkPFwAqg4q+8GrKEUz
aRZsHSqxafrytYWGfZhEWr9OIsgPBFXjFPI21no/GOsXxrpqN3trSJLLhoqeR9wU4Z6P6GYbjGxx
++JW6a/MG/6CFVylHlSoNnbXJ0vhxkDfEy2abK7/90tW4ZcolC724zrisoJliiSITnkM0HHUR3tQ
3k8Aqiec1RDB6kLkS3se9p5vv4mh2GDPV/tkrAl2WhdqjuYHB51YTwSEGShbYz5bWVcc71Obmp8o
Szi/l2AZDzHq87D1BuO1MXx/r8Xq0UgbbAXrQxhMugn9iSla7VbfVdHHxMDxBTYSzDo8J5Pewekp
mV39318PW6xvXwBOuJ8AjkgvgvL8WCmoD2OgfuFccI/VOnp0ExVaabMjebB/DdKCFD3gVj9Oh1Xc
M+PmqRmdGUxpHoBqaROOP5vsn3WUx1aKSf98raoOs6S0/qp2WB4VKtdi4ooabLN88II5/bcWYh5+
Y9O3Nt7ze4NThQhmcD5rvbOQJXpL8+Gpqfx5NwVtteUt6y6x15HA1M1kBF/G0tZ+9aNn74gHj7e2
gqUWC/nq5V7wjsv0k+yx9qg3LIdZaTJHDYABmjmhuW4uPqBee9cUmzXFaADsktHWUauy5ZAHPTuq
+/4T9K9b/5vuEQegIj1VOl6gXIQpM9lrv+7Sm0ElUUo+6kuQtyZTjqC4+YO+v2/K6Ki3rq2lYTwo
tvipbr7VDkEASx4PR1YJv+dZIuA2p/4ByFZM9sayb2wU+/k4kD3CWaWY72r4tj/abtgHeSN2hhhn
+nARkhvt/IwckRsn+J/aGKLn8K+hSicbnqNj69xOpZdBrOL/A3QVyevgXK3A/Ru45fQBtfAIBf/4
b5dcTMv00vorZ3NGzJUa/5WdpV/cpENPoVcQwQJMfDX2MgwQwXQuEhIDYRRMjJt77bD0WRwy18X8
pFf+eQT5FHFmE3Xb+YfBEMXO1PBr6c6oIofUrReq2RZCBfyAbdM5MFBn68OR3VspM8X1Zjh7R4tf
Ci3WPvQ5/vQK7SVI4Xp2jnWGzpy9xVNhnEA4UtsV+kGwanltwPHRltnZQ9zr9SPBDNug794WpFN/
ddbbmEEw/xtsNAhS9v8aLkrfFgp1QyDmPPfBK3aIgPwEnSg4nGAygcys5extGNmxtM3TZ2JE/YOT
1zYRwMEREShzahR7OxK1nJ3ZEUISWIFxAnHZHAqflO7Jjw0eOiW3FgPELYTCDG7Y6DL5r3yCE0S9
Qy/IyK4U5IkOo4WA6HBXYVSjRc1Ya8nBtnsXFK7n7hGCYzhbb/Gyi8r6d1k5Oz4H9VlUPdI/d3rP
i1Ud2k2zvqGkfBzgyZD7xjgdrpJxgG9J8iNZpolTqMdgceZHxhJyT1L9Wcvy73buJCD2ur8sNSA1
6PV43CBcDjqRdNivTMLX75dtDzmZS40mqecdu97/hLL7SgCI8a+iIB8KSrB1TLg/QmLoMGqoKn0c
Fi95LOeFtYKJe/n+bWbhhWmbejwaxDOgi1AMiSf5CtOHJbqG4w5ReAzGFqhl5wfpgaJVPKqWAUGh
q2PaefKVcJXfSmAudf0+ftLx64IHEWDUrJouoAV2UyOVbfBy6zqjiJh9sxPMB+Y4+S0bBlSbXfHZ
EGJ4ZaUPpNwZrLDtK+NdTtCts/bDhMxtFoO/67A339Iq87Yzi9fXmH142+Zv98v9/sVXrLiFd+Uv
kV5Hrx9f06QiijyrWBmZwQcNTYmBfC3gwEEQN9ChfCAkBeA68r5imneDYKs+G6nYSS+LmUFlxsVh
rAZ+e9K3pWVYAt8zp6E54nkMAkhzjoFYQZt7QnKWJuQir6O7GidpXsxea6+UquFkpeq5Vkl+SrEC
SYT5OKcpeZWdzgwykuTZUB9dbNpoH6Zka/qIctw8uSCgIi1Q90uY5gU2mmyOD36xlA9Gqm2NfrRO
dBz21nEbXnUfQoa7OCwH+zIO264pnj3N8HZNIoptw+KPPARF5kcCoM2zkZXlWKlWSJ+82DEBmAUA
xtGXyzf1OyaPoP/C3sXt7Pr/zY1TEI2st+ccqUuM5MD9Y5iWw7XnDTvdkg3YFRxZxVVP2+yTS7je
GvRmJ2i/+aftmJGdM5Ynbex8HzDNyV0KrGLccT7eZTutHsU0DmFOA0oCJJN+txJfJmMPUhifRTPD
fwUfwDshndNY1IR0Mk4fQLTvstzlRwF/qzTDfyvaMt/VhbaEbtX/7o0FvQdOdBFZjIo206rHtQsd
5EcmTnKeToFTTDduJfkAnnYvgsS9aubwntf8amRGBCtUPPOhcnDZ6DNnC24dsDZTSYzxrCuW7wiX
o3/9ecnajqa639pTYG5HZwpOykxfxvsbPFHPbBCEQQBOsm7fVMVyvf8Jhc2KgpF0nKkEQ1jYH3PV
R2IgsdnrY5iVcUU6xOLGJFo6hK/OnmU9ouPZt2YyXk2sk7cAu37pJOaNcJtP6PPWG0XZcvTq9GON
xW1z08W+XXSkyNj5U7YWw54GYj4JnLdxIiVeBE7+fP8CNXdj2brxeP9OCtfmzO8/hQ6ytDG6dDep
XNKYsygKYdYZ0b/v67xZHnpz+NVMnaRy6D+4DGKPpaEMWBEjkKdvfkCvpD3c/wQkHmx6nU4sVrt0
Hy80DrZjOS/kPhXQ8Alb7lZBnCrhqcOi/GzGOgkrmWkQlmySQUGz8DpAV1p/WtIjgKYE6b+7nveI
JcMMAcIDpNy2k8/z/b9Xhfcb2cUzb0BeXRec9/JAQJHs51k9G2VfPZqqRFTUPEKysS7FYMZPXhx7
j4Z4GWovOyRzgIhuPV068qgYXqfVCULpctATsDiSh+RkxkO1uf8G6wnWNZlYCsHmThlN/FeWdCU5
b/MMx//ZaxbyDnA6/RPLyTU5tFT5S++C1qYkJROpX/yDURtxaPWeHiVd5jx5gXSeZpNxrDcHNh2Q
ERyLsU0ixBqbqonTPYHi4rAgULnZ+Nf6Mg92ky7KrT1oxdWSjklGTf7JiqgnRNJzQpCezNa92nmx
BhgcQBuidhlbenP1K1+3/vcvaW2dczkw+VqslHlS4u57E2BI4ImnifSNDYNI+zp+GEbTvhvErQhZ
Tw9JX+5da0hfprUhdBTMqGFZggdhB/6DCGB5QOkJzT7GJ7tqeZz1mi0YvVLmySxKgsE437+YbdOR
T6ZOJGKq0zDfGgxt1ENLi9w+lgFtz7rkGkxGJtkbWlZ5cnwdylQrOAYKWdu7jn+3odG/2Z6mDv/G
1uukc5SevKSYwj1yd+ZiJF9Y85E+OL/hYZMhaTj2mViwTYtT6mmENpxoz2amgn1mBKyKmN3cv/S5
+e1MUH53iVmpE5ktjDypAe8PoFUhqzCJroED5HOSQLg6IO9Od0bv2Id84A5tNUdgjszMgzeSN2AV
LiYoqW6Lkanb/U9+q0cZdRPTMCic98Pg/sVwGcyxN2lgLo/fuZ+K6zSM023sh69ALuWL4LKivJHP
JJJHQnjFQ9m5ETDR+KSS7M8/nWUx0+THa3WC3qXaFXO1bHsJ7L/vPRUVALANUC/DpgPhsJtHeNl5
n4yv7O7T8wCgj/XMN0YDEPKUVuGACSC02FRtp5z5j+nn+Z4UHE5wMj0sqePZctvlwdOqaZ9a1YRk
kX+ZKTgFY0pjFnfwTkmAGD9izdDDlYR3un+L5Omc9B1D5ZZJJI6W+ZmPksUme+MlKTSmLKT0WAKp
ezLaw1mU8qNOS/U6pvF8mFLiBzynst4xalwkhu4oL2vqj1AYSFuJuOHULZL0r0viUdsE3i/cdwwe
Mys/B5iG7/conPd83ohVT7Jeq3yLRuL+bTGk3sESTBUt6l07G7yvoCsMtpmZcZvLenxapvF3LKHh
V/R6Ub4mfbZdlUbBYJN3s37rW9ZLZjvtVegIv9RAM4xrNX0d84SnasTTJosaPaGVprtqFc6YeXZO
7GK5OetwpxV2vS/YYo350MNhVvbzXFb2Mwv4T03N9eX+j/olIakO7eYmGyryU9afpXMmQQAVBLr7
t43vgLD2tJ0KVlBB5tAG2xJ90qKhxF5QMKX6TMBVwNS2q+jN0Ik1DEsImJ+r11hK94nLNbx/l1VL
8coAPCDqavBsuU+DhTeDadJDUmfkMxB2eH9Ae/I2TtNi3hZFwGZvun/yyt25MvurGfX47PosrCvR
x+em6k7KatIXoeeHPliIF1Z/VdHlTF/WIi8zJjcMKDs4F6WxN3XOhfvBnSxcPzWHzUYx1trcr8xM
OM6Foqb+t8gsl9G5zDkanfW4HjL1KUrRErya2gdGeupztqe9ctruNiXJqzPD6nBpwOHwdtpX5c5y
o6AgPTQE1dPIAwzsc1rWhoXQIRNptcOtuBwkAL3PJJkfSoJPDnDJZUhBF1wMzElhEBT9t+uMF1HV
6m3ohxoeps9mx+zCeyHDoK97ovKuHyo4DaLHgdz6ShJ6wFmLkYGu1SnlDvpt5VUMK/7PF4ulRtga
384gNS5wRnq8v/vF0Ku3rhymyxx4xDg7GZlLHv+jhFBEd61xQjnGzRZlU218Lcyntqnrga6SvfsK
7hGIkgGdlmpo4wX1BntN+5+Vdq967vYvZtE/ukSHkfnapk+ZsMdDWwkLr1pmPRJw8NyxYd71OUGo
9zegXF+DPhnE1WaBM1iEdwhrvC6uaz26aQVnHDEx+mx8pSqtjjZ37Gcz83Qt4vjvLs3wvxWxaq4D
6PN50ysc86bV/8iZFFY2UnoVNgbDiTWd7xgnH8DTiosrRXGZU2LAm0aIjXIJRKoUax5hxZ8zbTIo
lbp8dLKJ5JtYPsh1P0+G0rWUPWr01hVbHGtPKdgsIi5Ed3aERnu5CoRKRQS94lDOQ8E8U+ZuDK4d
QQsllHW8Lwc8RBtby8SIAuJPHQmqjfCA1RvhzMHfq+yVvfXHTkRu7nkXXX/wJjN/1roVDWyMr9Te
+nNKWHCS+Ob1fjArL9bCqS6rAzjpEP+SfrkXq21fe4d48p8YPk6sfLLqSvpe+8Hvi81rgy/ckMEj
j+KwdStVnP9NKnQAj0/TevrM3EfHRq1lpMOjFnSHbiXpqLw6J5V3sW0lrrTu8ZOZGPWjNQFkQZfG
1ELLwvtO3vLwKcatfKqaFlVDNnWkXGbHZmDnDQmpDWt7fFNFOzxZCze6NqCWdisrZBpoP5bFfKgG
UVzzMbAeLbOPHHIVboh5P4G3T2cSqDH2xLX3VJvJJnbIGHRr/EnB+s9Hl8EDC6Tj/T91/0e5AkpZ
kCQTcm0NSJJnut/ZsJ9l8JDEAZt2m4l1Uopbx159jzIZ//Qq3L/XT5mL/8LIAXe2LvEw67p80qm3
GmVp4b+mfR2/35cxthrs23osbig+OaY8UrSXSukfHkCmJScZ0TGK7uYkQ4ovoWuuFfrF3YLYfHef
tg45XoOY6TevGfgQUjVjrET9avKbhWAHXPPEjXquWAQKJ2RAS4jBuJq0qUrvkvl0lOkhn/JfcW91
RwU2IZSpFR8F8y5wbQxeHIjfW9vNfpSt5c9xrfkw3etHiUjzNHdiunYTckmmwBG/2e+6RGuU9+VC
+DBKR9m2D3fto6bjpp8Mu0HbSDGMg0zdwCgKbqMqOVH2YIRwhye6o//Sgj1KjIhzb5rtz1IYxsOa
rthpDGa8FiaaXSv2a9yN7N5JqocbVMcePpACR2Fd8n4YTsd1kjHiZXKHGR4yvnZlqh27DF6+mwEs
SI1gLqzIta0ckls85/foKifKC+PZnjImeyn7Hemy+1PphQlRFKt4PJDUwPjHgOzg6/N+GNGI18mS
b/0m/bwHj9sPuk+cXYC+crH0HKdB0UVM8B8Di4+SGbzLqd323c5sJu9Q0d3D02md3aItGTkQeGxs
booYtMzLSBog9R9WAcds6z0cpWyXxZL/7Wo/O0WJ2SFjIpWWU6h0c4lqraRJy77TlgU4qvOnzu0W
3ECeSzQUOw9TZ//fpOYXJSnCmYUDPe3O5GwhhPef/aOsZLGTUvtkn4HOwTcPGV7IY0JEgUafihQ9
AFJP6+4G2pYFcxJamsavlppynkZ2uJY8xVAvdmQ9nPqyY6ZYl3+MlvpqKd46neGwxQB4h/BmZn31
k04C+atpHpzZWR9KEe+Kti9YhQy7AaaN0Nv5kXETsGX5xqr1kyyGX9kcVlqu7Uqr7vFZGowPx58+
/lsH81OcDT8JEMW1yRA0k9mWJ6c6Jf2Dq8dNFAMTZAIc1Ee5rD4D0mUiGui/qUZwMp+hUOmhQ/7G
nKS+VZlPSNSnnOY4khkDkiTLyQebC4chKy7jRVP/FZrdnoPYM7cM7RlpF7QxnT6fXe15IWt2Mxp4
empB/NYEKmHTaRWLRDJcKBwLYreA7Pmgh6+AzwgXK/CLzx1LlhnYDVd9FZ97J2j27ComxBbZ2zpn
v7gVWUIDW4KEMZBvuedaS1m++Cg92oA5L3HmCoLlSvablmpv8pyVWbxzCerayJFTRp/MYI8Z2bAK
84guafarYGtZ6dOY2d1+1n8a2/+ptU5tke1AIEkJiS6ow5Zl9GDy0R/oHVk+Hk5ia97Vleay/oXd
6z93fd5vtU77zvVqhy6O7jz2vps1Kot5mxn6ggZxoOCaevUn6F1nh+vKAH/N5UJ0uX9I+1xucxsN
uJcU+yTTVx2q753c+bA4wbmTAaqSxSuOiTe/lWUtD7NLFdtwNaClaANMJLUZB0jdsn1STRdtMYx9
Waq/cRFvVMm8EQ8FAasOw01twUMQ22cQlmSmOfZ0JTRUm8tNoNVpxGMD+sQZh8fYGY5+uqrGK/x8
cE9gipBawB4x2Oo5q+MEjmHE9OsFR0t5CfJ6L7VBUDqxmTExGQ3AnQH81XpIItGylWjgXaLM3aK9
Fua0VbJGaA5y4iggytaIAth6ay8E2lymIDtmoj/1CcdTS446oWbls+QHRtDLyWCKjpS+jPgfe3jQ
m2A4WdURPQpDdGyrOT76Xrr4F5w28v80gO6Yzc2cQXolduBoCVVzbRURng0yyvnj+GRx457qN4px
JieVxYjRHeFnuAURWRqp2rH3QgVIGIHe/jSuiy5zQsxiut2jMbzHupGG6YrhkxopIm7wy9en1UqT
PQ6VkaPrj/k4odspo3xc0BkGRK54Sck+idnrUv0JhL9Etv9ct3AAbVJZD8PkEFK4ph1drX4Q56F1
whIku6pTcaxmC2taRUc+2jqa/tzZMDF+0XB8IYzM31WPJHJM7PLYuSKLOlYcu6HzPlDGew8On/mC
gGUanOLCJ17v3Tb/r51HwIRuhnhYzBFVGZBtgK+bXIxih6oEC2lOIhJ433ZGgWoN3oVkuJeUdMTQ
NphSoJzYstEH4uYQeA0fx9oi37CwkP9m6HNdyqaJyMVAY5oMyVmnxOBiaA+aj3reialB67Tf14rX
dQmeyZNfjkRGqUzvrhh8xYbh5wNnlr63+YBIgDQgrU1/TEwX9Gx9sbVn82/JUnqbFygzG62+mg7C
PobSLTluhoySBgAREVruTorfsdc2a+/DFG/Ahtqwd93YvhIbQ0HOmVIWNrSmFXuRes2SmfZ6yZSr
YRu0rTBqblpPw545sviPk3HcQAROQmF3ww5oZLaPfaidps40NqkXAk1aeSslL0Fsk2CcNJG/HRa2
B65WjVwlNPVQXI2oFEw+k/zQ+bW3HWOHfXSxg6U8EmaGeAkFjQ8AO3OvmNxE8p/Wow2IFWV7woG0
FRPQfqtlH57GflSVy84WgUu2zaeecRt3prHnBhw2Cp3aS9bJL+x5Dx5pco6TvCOjbh8CvwIywYND
vbw1UsgX7vyEWulLZ/G7YRf429Ic6F0J5avtFMc0cZ2nfPweOay20DC/K6OEdkx6TYpHcddm4089
mYiPYFeF1rCuPYzlNUsYZ+RBtnP8+pksVo0WD85qTqYL4TtrfnxMblJnHtyuf/eA61sWBI85flhK
W23dkp2y7S4EWtXoixnBZ9tcynqX23+skQKDGjkm3l2eDStjy1VwyXKREE8FTHY/JORfEeQcpbFx
Q51YR4l262iDD5iVSli27/zYZ9vU56jNaV0WhqJM7YaFFm6qu5qPKDO3jO0CyFlfLq8oejCDGxoJ
gClYmVBzYPScHcAh48BHyxoB07AD62eFgQnuN9UzCUlmeawAYoQyz38jyULtq2WXOQ6+kfOg2nMn
fkNBdxJFf6lGDtS+TFCufDsZRZzveh3N+g+R5B88+S9s92G0oSlBWJriRpl0+7EjUMfMqNMq7Hko
BHGTKvkL3pu29+kkmUtyjSKLInY3Rt+YPbqg4iD/tiKUSVXvWMWD4lUWH2VcGTcU8kiCxGu7JAyF
QJDPlvNoFNPZQiL/Cra0iShTEYv730iciApa0XvyTypTnmq6GK0DjOYEL9hivRCJnXaCi2pvijq7
GG5pUokX0PLRb6FnGtww7UtJhFwFCj6n3HcIbAnLZtnm1VxctJolpcxZYncey8q2hSzu/Rm75kuf
5nEXt2yIu2HamTqayckfzMPEZBHnobxg8Saolh4hcD/kwEVuq2ra+sFwHXN4rKXQPpzx3bRJ4iDI
4gnRugGMkr+Ky/PgURSkIPQ2uB3fASq4uCDbejOSt8BDYtGnpuMUzUX6aXDhZnlzUopay8YiTfW+
0sWe27EEOu3orOoxprWxxhOpdUxV9ZL4LHXMeojbdlNiLY85F6n9iEvHL2E2XJnSR36q/ANBB876
Itjc5lVm84z3wZOdrE7f0tyzJf61zoTKePppPX8D7m07j2bC1Hhh4erkWO4nanFdw+om4oIN1ySu
XZWsbOqy2AHn/Cl1NJiNoRn4E/1omnR3y77L3ORu+mRbc3IZzBsriSxaakZ+MrYY5Ff9iY4poO4a
cX233ndc9w7DDA5TR5F3oOn8ZevuqTOT97J2xdHUftJ2R8woWGpjp/c1N+sst3gmDnIcP1pBdhlj
cEqvckWeYapGckCynuheVGCWUYYRJuu4vu0AQKhmrQ+L757caa2oy6A/UwNrtsHypOZWJ+CLaaTM
VVjpAhN93G7tXL6qmvQhwzMO2CK0CIkxkZ88DiggDt0yz3ukC7wBnRWxbCuOrtw7S/ZHOso7CMPb
22I0tqk5YiJaeJeMgphGIeURx+mwVTlHQbOQNSbJKc4CKqT8PNanPPZiXnsoQ9zBtx45O9MLJwqk
aUVzrZqttM0zmwQGn0UGDZNBVKdD46qL8jDjZlpi+UdPg2e9cVVUNiY22G46WrH4BCTAIMzCKuCZ
nhEGam8tGMC9vD/5mudsDSjFOcOIAp0VEv1OvkiHw9SqLQc8s/xVBoR6kmpxzeBmuN7vuuqDL91D
xCQzaMODI+ldJJTtqnP2dpl44OA6uAcuCB2PmVrG+iWJQbNWTtzRBRnmFtw5yRg1KLi+1ot9oZ1d
mcenwsrgqQLZqx2m4pIsa9dddlbsEjNIvP3G1+N0V6LBI1+eCTMSJbsa9xMfMdEfICo7P43cIU6J
2uhPQwP43O+aPgRa89iQS/YgJveUQZOmRGuqLfl5aHw/khTqJflp467iZE3Bjeyqdv4OelMQlR10
+yz4S6GV7qvZe2Tkv7LMWZuQRLXJswpWhm889hzKoPxpbgRUjtYZT/y6r2lB9rYzxE/+jAKxJH0K
0oqzTeVuQX2yASOeQp9aEAiJLb4TsAGD9aclLfugfLTvrLzCGQkTw7WceWJKoQ6laeMkXR+NJnbf
pXNcqg6fJDIyKwr9Hdb7AUsBoEOSLUPpwh8YW3SOm7JHhIIIsNhmRhFmNlrzCffvVhYk5aYYnFiI
PtgYtvaIS0kZNlBvML43fd5HFLSJ6D9qjJ4RjQoKm5yBH0Z8ML7kAJA4frBJeh4ljergk7eK9RJa
pz5/p86WnGEi/RCyQspj+320yaUka8a48Qkuh1EJdArBm0Pld+ysajt58W+vH44tLJ4dG2MnnNBC
r5pNVj5lg3Cz1BzUUHzrM084S7aC6DL+jJZlb5mAJ5E57M2pNveda25h4yRhs8w0+5hn8PErRr/X
vk/OoiJqAgRe/SjURWj4zHo7pduURcKRBoAg0WvrIvuaGLmu/dvI+qnBDMT5wPLEq7/Q9uX7Nlu+
Gs4Wfmfuxs3h1Mbrx2b23BlJwiPbPWsOieQZ7RxXIWegrStGn+keGBP9vmfZO+x5keXZhwF58FWO
JJmvCK4wq4yzWiaO9DP6Q//gDprCrkKSamekZdjPHXPs78I0Ws5/RrMcEJKpCWkYi5xC2dbTOVmg
q+rTS2z6wSXN1Lu1OGSiaU+Glv5SnvXkEW/MEDItIiJcutBd+B1lVmXgMyBnFaEJInM0X8L+KUxn
emo19w15n3XWlvFF7z4zG8O1h+CKhScSj25kha7FkU8dBvqa3O1pCDaItMaNrVfNBnGmw5FAyOeg
bjMgzJtT60xElTgNRu6FiHTSHbkZzMjyjw6x747KN92XM12bQBYSdTaFIGbsAxC2WzmnE6Zcul8v
MQEf3PECmbM3TD7KoWQNOoEYq/T+EU0cgq+qaTaOWZzidPR2QdWTXdvPv7q6eQn4m28m2LbRiBS6
g/e8ST/LrFK75NCEfU/0+iDlqw5d4IavmFhblSHvS9+yFgmGY0srqg0d8AqaUUEy5tBakYDRo1ox
h+iunhum0Tsx/V6QxO7SCodmVdfnXgyHaRiWBzPnjSbwVKEwemb9g/sNjLSD6HgzdoQUYJ59y7rW
JXGGhIXZwFMHbmarG4AoDTDu1LWoHrCFgiVfteKkCpTyO28L72J0pEHHXbTE87FH0R8iTRc7ZgG3
JdWNbeskJxcEbJiQn6C7bXLKgHiSUK82Uy6+2qF/t7syUqXJ21HlQ+T33YOXNBrlgTpypkINzYbP
eEyNQ6MVv1nkJidmzKQLJcgsR+J8m87UdoszZC+D556Q2cIYC/R0s3igH74AysrTYI8/Tpn/HUqL
NyYYaBhmYo7JzAiz/jWoG2LrETzvglL/W07mM2Peeks3N9NLeWi8898u8umoIuY13JfkfjLnIG5G
Ah/rknQJxcQkY4EUfHKG4q3JmQg1ZSO2RsGcP++0eJstA68Asio9K/etm8mzJ9RBGQS0UDg5B1kH
j3k6hcM6tnK9cY7MxHHwdkgnxAzCKCFHuWBP3j51CEM3qQlte1iuekU8o++QVhEwC49HRk00oKx7
CKLYdq3X7ONZdWweGfSIdth349IcTWl+IquDRr8IfWdYPxkxoQcreyE6lW1RPr8j7/vT2in/HQfN
ks2cJJMYzl3zGVDStfUQ/IulMkIlF+SfKlA31WHbuVk9H+yAkiVM78kmmcmU2sJIbk2/56W/STZr
m2LCjSD/F3vntRy3km7pdznXBx2ZABImYs5clLdk0UriDULUluA9kDBPPx9KPXO6NTHdLzA33FuG
ElUsZP5mrW8ZlH8FolrsZhCasNWvnGw6dCx3V43sngLkEZTP4LKTrIKo/FDhBzgLt/huNtnFrTIb
Ea8k8Vb9aqMsRfWQPjo9aRgzeTsR07giyIIVeBrGdWzioDN8jPmlblEh0lPqhv6WTFHv4NJ0RNDz
mQYFO0Zv3T6c2WiquLiAor0O+rUqYiykg1EddMB+TeUKHXs5fyOtJbqqHMEHcZ4UFDyfsATwKm6J
KCWJLUdA1jfGz8ky33VkmDv6b1xeOBS9igWvxI5ACkO9Rl5zpYeEed/zHuFt/REFzSHMePJzlObl
kcyjdlPXRn9KqmUwu2IvxGzI67KLkNP3XlTi1HvFd4YxAnAD0+JCTuA7igckdW/KF9ahbJIPkMKw
YfrxU6sCRnWNjrdp+/e+MJyLR1Qvj2ECP4ZwJIIqx2I++21nojuJvjBpNAE1gkaBLI6qkvH8HuDd
r2ha0iqrbQ3i9RwI1Ah96lZ8H42zK2r9xSCqV1R2sCZqtdg6dszjgv+OQ/IZnRUpGH34fRCDfSDm
GYci9+ua3AjNdk8w0C46qI3iKVU6gGlvscWcso8YyoYJFUJPdC7awvITABBMXN6LdSFvSV9k27Yu
+i25cVejix57o/xB1jgKDY8q0lNoBHOgxYHAWJhzhU6stL5Ebpc81quCZUxoNuY+UNhaqzEZ1qBu
QZ4RvtG048pqtD7mFtoxDJYvmZtPO2OwvkDuXFK5h5FrBxY3XS6NDkOSfvjSGO03gyiNlTVbGuMW
I8Ahy19CQOyErYzXQp6qFs7OrDCCaALHueD/asndXvymT16Aaqix4s3Y+CAjLDPdKPz5kP2oThFb
ODgKiSFtigLqioi/aCs+T2mmD8qMKfgSQ3LGLdPuVMc3L7ZXEfESq47t+Dlo1EPn9oJXrdf082SQ
6aBe7PxNSPMre4Lxgu9REpA4CA6OwYgRn8bZeR7KxNjltgt8p8JEQ1L7s1nGtyYXG97wyVPqDS+d
yxyun94n3Vcv+E535dR/w8lQXtCUvjs4qEYZXMciuObN+BKWaIucOnhhvUHjZ36PR+bvqaLe1t/r
NmI+Fcji0n/VUtDM4yLNophuoAvFtvWmceXGbXopdY2WU6fJBgQM1yvdLuf19LMO5EaYiUWGksGy
o/kgQp3ZectvzBNAbloGfxVN3J6HhFfKn6GxpA1bg1gU2UVmQfr7Ay/xqmPlsyX+Yd73efij9JKl
5ov+svCg7+04ItXN9HeG7blIHaiRi5odJIlMANWi9aAIC6havvNpvk8ten6kgEBhPxsL7V4DUp8p
5sqFFu2YogCITAZ7/3NkCLAaQiGvbT9xmbqRWiE2/hwt/SvOaXisCdFp8dcUtggDBgafme18TXwa
7lTWq8GifdCZ9VFElgefLjgSmZBuVUEqZMMctpqoAtNkXxqt3ONTNHma4OYh2djGhB4dTMQWOJaS
LbLWfu3NzmujTVTQHu14WIiNDhkBhzrZWf1IjJ81iEOVUUrNmHAFqgBCjBkh8pAONvccehpjgyXe
9OiLEWV7hxS5UDV35A801s+ObYMvrc+R1nI1i5bAE5k99sxIWVdoavw5POpKMOpCDETLZUVrJlVM
6UcujMYiR2pUiNCLd8sK322DQy2pv8AHxf5kavz0On8LjJkL37Do9noTvb238MwrIOgi+dlFQXbK
y+I7nd27N7vxEcks0APdPre+V+8bBtmxkPbaGj3mkzaDIf19sjW2CU50lY1vw4RGyfwZqe4vXnO5
cRPG4Ukc1h8VWmZzDAKarbbZ4JTb+2OinjK72EDO3sU9sJC52rNSgtrZEpvMF/qhXJYXlvK/+BxX
Tby020i0TONXMqLB6SpShSlClyhqbKdtc2T69s2rGDIrk764J5pYj7zxBE2YYBoYqd7euQ41Ekdl
BuUrre2rpSgLbDKBQNpk3Y4e9yOYOjhx3UdchCMhLUzxZgV0LBjprynvAOuFibdj/8tNAwQI0scW
vmm5aVXJ1aEDlomGfUmTgZcWoPsmJonB9hiS6InOyo/sl9nX2cmT45fei+ItkREn5mnZps4RcdSa
6bnr7FoSla4Ny60zo56NRqy1lVKilGv3QgzVFRIX27F+M0eoqd0MBVndEqusJWeNirK3mKD6CFzS
CbHFyhEZu7exABGkMGQF0WGmiV8L6l1z7OlWExgNvvbQDMyw2bBlHI2Gd31bciEZMUMC33IYhLHI
XbtD+SAtRgXUROO6M6Nris9na+lP0/LtRUGX43iS6SYsGcI71UQnJKPn2jH3bHaDna5xLnSUjLHI
JV19u7fLXK1TM2Xzr75U0QBMD523ZSFsxjJ5ZO+Bb2JenKjOS9HY5Vp52RGuFZbINWS/eg0y8CcI
ftcfvgV0F75w86PMnRcT7jxSDMlQleKjDbBnsyyoPmta/Cn+2olm2Nbe1LDF5Y0YcpwITXGqPeQc
xjCtwVyCcie9a4SSsAok+v4AS32gmM+7HnVpXzJZH2YJVGIgyxuVRbdAQvjrOA3YpOlVyl5uDdaI
sUAX8Sd6dGztZD0xGUFpR7Dvuuy/5MgnSxWkz02ZHQbV9VujCah8KnJ0GQDQyPuUasCwONLSfZ99
VDPvyiQwv5Hal5/8ZTa4jFGcZsLZMRDt0yaexYYU+1VlCgZ65RUoDpYIeLAbz01XNLv1xoUDtuF1
P3oFARd2pQmqm/OLbpW5ZhO+6hvIoaRE0BLnTNqYA0aA7NceXBfCUfiTXJfXAAOJ4rxTzwZeX59g
J46hh8IJkQYJBuUdypY4mXGSdiP5c9l48PO+Wtsl2/zW/oLwAs2m26dXhjeQNqySh4xwonXHYi7v
mJMPTlNsfFX8SHCgi9oTUAwm8FJoWvuYbz4JCDU9aF9c0ZFvamuq+d1pwdQOLz+NdMgvqqfej78M
iz7ZxlZmGiUmuD3qqCefwIcnJ7PYZGfz1Um9SzuSdiZUeXaUsQDB6l+ZP8xr3Mk8UO6cn3OINnlY
MBL2je8hoNN9DVxp5WMLxhXJ6FnH81mFwbMwQfNJgGXjVBvU/y6R5V6woBIlBUQVQD71KSKEe2Kv
Wa5Qjq9mP+2PAzQXFTFDa0IPMTOJQys3/xzhBWwDaO80QqKFrhuvciNgronlJEfqvp+ogRV1MryJ
Bq8lvJpOm96lDwgNpVpBb9G8IsA5SyckM20GEwbw0D2UIMJ433inqW8XUAuR9En5VNUEqxkFpXbY
mR+OiYU8efZ6w9hR4qgdp9yq0RBwe0uQ/1LNu0UC503eG/dxecQmBYGBGMMKssN55kSwOopgGarx
GMfpXk/TT1q5jNAi3rV0J4bRjhe/mM7YeJ1traet3dCDaK3aJURi1eGKOk1aPvhtVe9SXbxatXO1
LG9+aAYoTqE/pATCtcc8IbQrNojdozABN8TcI+ys5z6qIWWQP7ZDGdCtlXuu7WhaoTDcOoVln/Au
8iiMabD1hvFg6+FT9DlCzKos0TA5j4wcqTeZGRB1JDdb9tnzZWbRNqe5taMMRjsBUaVzEuswv2WF
+BhwBL0Ei0VkTD8jP8sfAZ89NOmPMRtujCrILHEYIQG5xyQ1ZlhsGOogvjmVgLN3tXJtZubR1wTs
DRvDbwNITCS2ZJhgYWK+YTq/WKgpBh7Ro63GYO90VgitRr4ZiX9Nk/wqraBCwSmMDbrmpxDjT0xC
3tnOmZVmQr7rQay9CdRK0emffdzmO6QhBpcE/6j2G9wZFCkWemrdfBQpm56WM3p2eAvHGU26D745
5Fk61Iuq0ZmXrBaG1X1bbs16em094dBLUJekBX1AUBE9hYnBzBVqHE1GbImBKwxVCWtwfg3CCDgv
SEX4s1EnwN1WTCRJcZR2yHgGxd5uwAjPDRTTPoc4CLKfduG7a5RcH0ZZdptgljsFxoqGOHzFOYuy
PMtsbnzc4kJvcXk1QPIH5ahdiDzVi1g0SLcVe0V0mxl4JxZvu2wR708sOrpoeJKlgT9QEFfjhb57
ssrnBkSM2+1TFxEa2osPP9XGiqQfG++i2BQaZbqw5KIETi7JEivjWDtr/JWlzH/N/kWEDQth3s5j
3dBUCSt8Sh3B/OExI0NmzyjuIhC+rKRvVJsYQewub5+JspyY/sXxSgbOCStzsMM0sQp6WRxKSYzp
2DgHew4J97HtjZULBgDWtFXL3e30ub54gm5/JPmyTMBzE4NeoSccoMlMuZFvTcNNN9HorsgE3bI5
Q+KhP2EcLgbZrtz6E74WCs49LrghhEc/xac468DUsEH29Jzt3BNEnvZcK/EuGTNCtgyR+FANarxj
F5xs775DZcQRsvP9JfZPMm9udPk0dvo6NCZydsqHiiEUEuDomgekkId07fAbGGOMj10BMNVYTCQM
9OuVPbrGwdDyQ89rGb8MDN9DPpnJNzP9MpfAZmlWWqqsbDT0Q8jM8TSK6tkK873GScqB1xAhWHY3
KTvaU6vqsFK73yina9QnlzrFs+FkKXwEEMXXGmnrinDUB6Pq1Sm0bZzZTnet8L6RqnUzjZtUEbRH
wZzNar2DRe20misjpGH0BBY3YMBqrCb+DM/f3TkXpSAR1ySO7IbJV62QZKDy8yFQLMY+SEF8O1DF
IU2CrzPyhrPGGVRvBIqsVGH3eMdxFanm7srYfTLB82s8+1CQnbNrWAaDGIMGCHGvVbvOwbPycFUo
V+9pnlBZukg5c5b9DF1e77pQWXB0QRKy9+DP0aVE/jlCSU+Ue5KywGekd/9tVIfpGRWwt7r7u5fZ
1ZKn1SUDb8O5xVEXI31Gq/aGPAkALXjXFvMUQ0EY8ryKVGZxssVUlXA+++Fr2XhL5aI/RxBDtuHt
BXXuE/dW+4QG22TIFnFf5rJZ318ISw2MXGekgEhf4UQiWE+RNTv9eE1jbzsjkDo2KF7f2gKb3VwR
UqqgVpQBNsswgm4QIeV9A6BCPzCLZ62LZ78HaWaSB3n/m6UqcVk0rb4EZeJxc6TYMnVUvGr/O2pm
Cs+xbPd36gB1c7wBeKK2EZ8i8f9QNbOeqX3rS1OGDVpHE8t1QsrJ/TvmxOV4gsh/U+MwXe6SVFgl
9vqOkiOHMibEwwp3eB1zYEkdg290vo/AJOxH7OzNJoDKglVoilE6SvSU2kzMtVmrH7/xa7nd2a8O
JfMyyqXSoZrHWYy5jGFpD1rFd/GK1UjKQNUuLpr7h2JmyBN11l72zW1ml/Iy+vt2ZOk8JIVxgLp9
FISQPJcsgdcEVbDDNLAFO4V7vX9+nyERIH77XY14FkN0SOTl7V1qHM2IfXsnx7gTTKOhHGG1Ayy6
/2u1mgOYJiV/jTliPpx08oaZE1JYlCIyvVPdhMaICYoDPy4XNTVppjYJ468D9dTPoqSGgOnBVVbq
aR8a5FqEnkoug85eh7YaMLH6LQ47jDipi8mPh8fiAmsxzTX1K2fkN7sV4qhGRFTIQPzXtjg2i82u
B559z0bJiXbZpn0YUCCBYmdIU62q3J0QT6dXKdpxY2N+ONulC552GoN13HE+DujhDF2qv8bMwunG
fLcHZTXl3EoZRuGNlMXPhQByrhZfIwYcuBHzlKARjcYrYPF9RPz0AypF1KcRPH5nztLnwfZ2UyLh
HM3ui7ybKNu8fiz4Udugyi2DAqIPeYSuUM1nHzAjRq0QPRVytJBZ8a1LHNYtY9zNX8eEii8fbkWk
q7cJOhUv0hhe0+IrY+HhOizA/MwsAmSw/W0kxlZYNh1MP1b5uv/NEGllfqmCabolNWV2M4eYbvLp
jN29fWpsisU7PUlGTo9Ur0RZm+Xhzi4QW3H0OOd8/svg57cTbkkMury7kHC8uJAANlHkl+8mMWhB
oMubaaYlXPmcC6nTLmSZZLG441NFY8ca2668g2GESGaXTbepOgvH6DDdYPGzzsBXf8fDxBo5lRMl
V5klWq7JpgcuwO0bn5GrNReTzcI6Bj+2aTrxnWlTfpoiayR8pXq7A9YJ3wb5mFn2QxPUM3eXeyMB
lnPAktl5aokTKxjeTFOE/LFNbIxhg2RkqgXT8G9NP9I/Jj1cGlhAA8rEVQx2bJdlgJjxwZ1Sl1iH
0veznS0BQofEaK7t0E9OqqAk7jiAbxb74sUDfX9RkSZsqyqZ+Qe6SD6XNMHFlthEMA4s5s3rkgfw
QB6iPqDEzWmTF6WgnU+XlllVtMC6QkhZ0nIfh8WsC5o82gUWbufBNcytyCIa7eVbEkSk3ocpU3l+
H94QFrcPhhH5u2LBY2IFkaNTXQuc4ru+CdgkT8OptBVRiguqj8LOXxXDUDwbSePuihZd3n9/dijE
J7gD97HpWXvQPGeHzIq+IzU/ptje47Fs9jZTyO1YSnDwwMAf+Ild6tfnO666XsiJRczAJi+OsVDv
ZdTt7niuZombuxPpxjxHGdHNy7kRvYyF2ax8KDj3AxFDJeiLIts5bYZ0oKL9IZaCJrn0mFlh8BzG
8DdKrcy3da7F5X7ZlrH9Q/WRhuSRDJdu+dALPFDQuOUhaR9ZjVy4pJfz/X9/yL1vrlmKx2oonwdm
CdRL/JLtBD+qAaTQ/UezlRQU70O/6w90BNNXK/Aa3NYdcoSKN4EiDPuZwPVt3TX6o+iocRETWtew
zOMLGgZ+QTPQUIjWqHveO4kEwRunr8o8Ozryj4XbB+s5zJOvWe+yqnUMOovGkQwlloiWTP/QgWd9
i936osXXsQ7inxBt0HFIRtS/qUFtqeCpBT9DEWG2cHAAkG7zbhgwxJGifGPGq90aV009hjuZogKw
kRreGTIdAoGVZLJuOXW/4B3NNzXJ9zTPrWsTv98P2iDwM0hq7Ve3SQTBh67/OFYBX0QR3qApqmcT
jMWQ2lsIu1z6Q11cEZU9waQ3NrYV8o9b6J2GDD4GLCAnHI/BoQDpt72jE3Q43MbF5JYkU3WcDDd6
Kyb/eQLC/jDVMn7rY8mUzU0Aui+/aC1+OMWN3o01pfrMwd0pIzmT4Z5fyzGtmL3h6p9b4M2GBjda
BRJFrUtsSpc1435IhvSprTiMW5uJ7sRNd0wm9fybjZYMEADCcMGrZHskItC4A0YEca0f4warvCHR
Gyz2nbkQ598Xfu1pH2U7yyqMfkbHlzJaAle03P3+5uCXKmmK+V6vUyATGfGyDxI0ZFv0bwlDR1Ru
o3EeIxwraH9bYi1hScbp9X6eGGExQqNzbRwrIAgNqpBVzoNyuAPa58mfj8wpaBx6VoxuWsef4Aye
XE6sS41pcCW6xjsKkdbbYXCho2A734ZlM17r7Ne9wsm512hf4T6ZQ+fu0kym59/3e5m60630qndt
K5/5LadRZGMMRPBRb61EPlek7zx4ZmI/J+xeZ6ciikTYE2VpaDKs6Y+O37Ct6ch8xS3vMnucgiNv
ymZ9j7mPMZhsWB6fBIqqxy4o2YsvNiB2Sd7T7y8BUaGB3kdXB8sNqy8T4sBFbAfWpa2qk5EsmSqo
XE9OZL8HRpDtJQHBJ7QBMPHgClUo7Q9+2yQHrlgGT8CMeC2XTyJq5UZyzBKyUD45Bka0PA0QlnD8
4yNGS9XkP2xoBF3bl69hI65IAB1mQA4/ooBfGzjjX4uB3spIbGxuVXtJnKJ+xPVGz8DjwFkyfcXj
DYdt+Te5uKp6bdCsYXffMS2Ql6p0NoMpmsudG9Or6u9In99IMstMxMoeQvK+B1TMbPhZ36iayV5F
NE1k/2hZCfBYbe+Q35SNkNVZ9pMOK7AFuToi83lIiI5f3zEyUif2LdQRqleUfmjdfwEU4engfwYV
7XFNg6lo1OP9S5EM2au9xrfGsRoY26jHmMs4CfVZK6ZvfcTuNm/bR1w46sUf3iAd7Ocsib6HWanX
qU2Qux07/i4V7FPg1+zvmFSiiPNdn1q3sid0z11iByT+yBoDNjBUgldznL/3lgX7jMYAWrI3d0f3
eAcY3099FVEr16F7lCiR8FLGoHhqmMfgAgE8tpST976t0qa5RiyBcHzp1BBThds2i8v9EhyB+SH+
JUD6lej/d2NOSYvGzzrgQkbZvoD3dTDYx2TQ+KFcB/lh3Y1b7bCM1nfugEyy45BCUURzFm9b20/o
SyiRncVrDGmAhUY9frYCUUuRmmtCk4jCKQIoJ7//18AZwvyl2ciyVu+WRyiMn8TqgMJBvWsvYu9q
Fh9F66aXAoQVp1FfrvrCsTZyQWAqDEvnIK5/jDbepzttcmrQsYipg/9beu7L1Hb+pml+kcuIJdXM
+FCZrAlB1K4ZPQ4scTRaWox+Oy+3k6MRBK8K4tBjw9lTL2kxyFH5rZq5SzkI/3cKFa8PJTpikBij
d+IqezdRISLXotIZApRE95ag8lxxJHLEmDskpsMon4vAZpKa1p9VPRms4eFyKHCaq4Yr535W3k9N
Ts+q6E1WwmcwauWaRpD0t4FC0CsZHNy/qkxGZ0S94aarAGUrF1bSYFg+rCvzIGT4SzM23mVTznL1
nuwzXBCi5AcfOc9+8p1LXHXxa95dqOirr52dU/80TvwKEMT9fe7YvAGWz+wWq0c8h+3OK317zWPr
7hqvLU6VUfA4OdaLDQ6l7sjFcqPmB67MixTsymOM3I9D4P3CdGYyiHN+FZAKb62jv8yx3e+gMDIa
COzgtSTmUxNKPSNkWaOM7h/LzjiMYPQAgLMJZXeE0zOL4V6HNGR5FCDV7kHJLQW80RFHcj9UQuFx
W6huw6M7P4TmzCKRk2xweXfraNoXNUXV5GB6VhET36JwjhqBzMX2x4+QwLuzS+TymTMyhQDDzivj
jH2pOM+CfB5eW5Mm1cvsd46t5K84659sQqjRhoQnNmvTpmKqf5gq2Tx4vG1XacPqbCx7l5xzvvpl
yc2Ybbrcv+apeym8sbrJpmY2LakL7iknFuz749yJ4/0yU4t9urEFjzGpZSYxLUsGyf1npzr8RlqM
Bu/oD7wgrreNw+a5lIPJd9nzTyobnuzMPNRLrFVdmU/tYGACcPQpNhckwnwBWdJvUZ/mr1MwzYAi
qKAy2j+1GN4hHFlsFjUAEIiLzxI664kHBl3U3FOjW+SuKKGbp//+hTQL1IFENcaSdXQLlpHClAW/
kIupHYbrH4xXrV0zlCoj1wQmpcKpu3ZzzzvRUn7XyG1YjXN2GVZKVFUVoPZbqoqo8E5ODHZhkO6T
VSQv+OE6eDOht5jFOE6W2GHC3FmDYWxlgKybdSGyYzS2ZMr1WXDtfeRFtZdWty5kJWtyaXTrsWqt
De7Pr2grQUxj2V4rq/41I0A4ZmgDubdCj04u2tzjUHLfYPtLVtVxTrBGcj+Ge0U8wLUqNGUO2wws
CZDSqyBCLjfuRDlOB6Mm4m1htT1GTf74G0msbH/XRykha4BglwY6bRgNwvlBybRErULbiRa3Ao01
qCu2KgkZSnX95qRTwhCOiYghkxMvDDSKHi/r/aemoH9T0GnWKpfkc7l0yK0ff9S62Gd59qVnxflg
tOojdZgLVgnnfiFf0AYOb0oDiCv7hSh6P0gYWT/kHVNhUSrnNU3ENY7g+neFggKeD/nxPyv++JjZ
pVxFfl1T7+cWvHWI1P8pzKhwmf8ornv7sVRYz43sJEl6YPgavo+hYhgxb8hZJ29P7mPSGFBU179A
/8RzfETtcmAC/SH8RcXaAOZvJwiYtbeKLGYPA8lHtdW+EwDJcjLC0Ydi/NZ29gtiyi2WKa6DxHwZ
Rv+zMp1tUQL7mcvKWKehurVVdzGhezBY56uwk0OGgTMsNbw6V+Ur1ok/kA29ERjIS76EFHmFOlpu
stBvSMCu0+E56ruVL7iHk6B5odMDSMQq17cfO79kY4AlvUKD08Qdk5Bpa+CfRoM8BClW84jwIPCl
0mPdWFuslWbCCuxcbkOJ0hw5pWEJor88XlOiPQ9F828CTs0/s2RNoSwpJBtLWzpS/pklWzR15Xdj
UjNqLjcDM6iHafmQere0pQav7alio8QHV1Z8cNy///D+c2FHHKXw0aY0iNOvjFRPVlhDHjCKjJgF
S+AHUsp6+v2houQsB3qR/1hSrv9/3rd0CMv4f+d9X79n3xHxfP+nyO/lU/4e+S39v5mO5SwZP6gl
hU+IyfCz7f7rP3z/b47tSM8B0u9IC03O/4n8dv9mOVQdgvAY21GeKXi7LIHRRH6Lv3lKmZKkcIHs
3RWE8fzH//wf/xSh3f7x43+M1FZ/ZKh4LlepNBVJtgzMFSzff85QcYFGxIVo2v0cRYeyNqcPy0T8
7qvZvNCHNc8iHz4iJeenShnf7r123AboW4F+pNpuN3Br1F4wnFyJyPh5r+y57OXKvedYmm34XLlc
We0SfcyOFghbHbZr2xvac1vZ7loExbgrrfQaBiEH8psMUvck0uY2mVp+T613urMPtsksvvuWbJvl
AgJevS6aILh4dWU/ONK4DUbsHKnPnpxGNk+VZ1unwvfHW6dttrvFRK7DkDc9i1mj+kb5lO2thcMD
aMK5/sN3//Y75/YfX1H7Dzjy/RWlIyIUx+TbB2n/n19R/Ec1uAnm+Q0BonuiKqoLdMvPMAualV1X
7lOaDRQche1CvncRB08ztyVATio5Lm9ixHg6a5IoRb2brQHi1iztjbCLele9GHPxwYYWLwmCPqdl
GaKb9JU8KIzVsnf+csxu7TaN991uyJTIWMs8tkaU7/g7HoaEBLk4jnuSE+jgpxnq551vrQuzwtoe
k6+Xx6//5uX4I7rJwzrg8rZSylMeUTjyj+SZKjQDhO4SeytRN37SfJIda+9ChjkbZxJi65Qkr1qe
W14s3JC3xA3DhCq3wo/ooIK0p6/e2Jgby0jrFzcZVsoxiKnQyXQrEMWih2IO37h2vTAFInStbFpS
6uBHcM1ZWDwC4wRU7LiCYJoaYk9JHFunyAMKHSKU264B+jXX3mZorfq6xAuyXljswmRYeQKHcnec
FXrsYE5QTofIDsa0gF6VRv1jaj/ex+aOEVtnoLef/+aVWyLAfr+/jn/913+4viSzxyIITTrk9Sg8
Bv/8RhqLRmUNRdpR+mVwQ/IIlH/fSgEhwJnJ4QxsLIz3OcqsW726Z84YSwFO47lro2o65DPiHRI0
2F8H9lZUHgUj+a0kJGTuzu40Ar5MOfB+nJ74jhoViAa6Wetgk0h3fol7smY0c+x1p8P+BJc93clY
z0c4AAN2g8Y/4HSi1uyBJ0R+dRJ6kg8Wi7AbjOrWk18y6aC6tnSiNv/6xXGWc+mPF0eZXJcIFUzF
fbc8hf8QsdRmTqpwjtnH0o99sm+M7t1NRuAVJd+LwYs2ouyTnZ35EQ1cUX1pU5S9mfXVx8pwo/lT
Z+U1wTpRP+70G5IRujNIhAOxVv7ZYGAlq5iRpsUWIpnqb4Nk3SjIJzjHXn4a1eA/MloHUEB6xCU9
xQ4Qwd6d/JdEMnKOSUHPZxZIM09pYj15XjjvG1ezwjP7n7VLslf1HvapufPcyHod2NJGnrXHExF9
BlBTCZXpfP4WAIfokonaIex4zuPp5jbm6e/JiQ1hk6gO9wmB3g9ITu5xgshOq39znqk/zjPehtxS
tsAKyQPsu/4fb0NheugWZteCJM1QyA9s+BDLMxDTdu8mwwKglOJAclzjFfr2pyDscQOrr8f22No7
Z9TexiiVePBCqsIsJAFLZ+PJ8+CrFQ3go65uUKfE0wl0RbIihBbMmB167DzqPTmFEQKsOr4oJX8x
DSDOoRa3zmMAbHkNBOG8fPFYU3hu9qPo+/4tFPBk+5bF2bKWwC2PfxLJ+qZi54oUykMG5TMhCUg5
5QDFyj9CpbJQGl7ZrjDw0lAY/vVb1fqjtkNRKwhsF5yENv9rW3+8gP3Mmgv5TAEkPKh/CuV/ZkR2
fymMnjHqIsmJUf5RUw72PiEe9CGVxArlSKzXvQs1Dq+gPGDMRJELBQb5gsd2NyNNgEwkxNL4YWFS
MMTK/X5PCKWxH/20WsJ9sIvlnsHxpg5OEEVn3QTtCW1WvRLC+or0qXu0rb4DC5C5D//632z/X2eX
ooxVwuM/PhXOn5egleHfHkpzPgKbNo/zkG1DqB6fyBCY+tYjKZCm3T2HCLcgMwzIJvk/Tlc0E8vD
Aa9w3HomGeNgI6EikHgVJHp/5+dBeTkTBftc0ZE9RH3EKEflP4VEL5Av+zBXUL4XWORcpK8cWfHj
AuJZocSsiiD4kkZosyJmWygQCXqdHd5pg0KYRkpWf44bRavTyWKLDmXcdR4Uxn/9ynB4LzfePxxd
HoZAniMgYbbtshOzltfuH46usIvxPoDZ36ddAhnKQuQw1M5PZ0l8QXH0zRtjuapFeOzywNiLkJAd
11uqCIzIk0q+mVPpg0UTxb4iGT5t8HPi/qDkD5DXaheIjObfa6BqDNPoYx6TaxUgryxH57my7Stj
aBgVVf1L1+hxnYyFeNibKE8FylF16pFXIPTyPuIsRVbX4iXOWVpsZOBtVVoqsFd4McrChoDWLb4Q
5zawsF91PpHg0HQ3NrZ4mnn6fkm+B8teopUccKeOjZCnCc+WDm/9SEaKb8fItshPE2H86rNzYvjI
Fx0ZgY3FyLwxOd8LxznAVaWxg7OFR6Fes3e6f4n331tHrrk2QoSv0Vij3VqwZrnx009yxnEYbX3y
2E0vLzYNmeQbySyb6D3yh1RSYRL9lfq5c+oCEjfLMtsYWTlhYR7h53X+YUmmYut4o/D41SivXRNB
iw8WqECybES8dhzWoiiqUxqa5cmdg/KEZIZA5PvonMPxNwSPIN7qVEjz4JdGib4zxsudRsWlHOtp
k3VqH5aFeynNgk2nKZ9LpxqvDV36fkpZOOsG1A+syTltqiPGgXxrtzF6kxzB+UrN+MZDh/EaJeSb
pVCMwoOcN7gs1Utp6+jgDtnPsh6e7jhKNRgjL2GDPsmJLwDMvt9RlMkCpSz+F2HntRs5smXRLyJA
Mmhf0zulUiZT5oVQSSW6oA36r5/FrAEGuBjMPHRBXV2tUtJEnDhn77Urgr1EfLHHJDh6zArPZaMi
qtIOOrY9vHZWOGymBHyha1dvKjBJOretyWCE2zPi9GkcW/SIPqJclEuaz+EDCYDqxZT6xcVm/OC2
jAYjH9Rmjk0DiADp8gMp4S850fAcUVBimmgcBExczt1lzFZcMD9VVrcpglpglbGTdlW1Dkf8tA55
YqM+XEYkNG8K1ehI2PgqIgiXjEVvQaO/3/gtMzKNe3WuZ182umZdc7tzDRiTB4U06vuHK1z/OSyo
r90ORc3UeMVmSBITiXGWnTu3a06hgHmi5h8YrRx7Gpe1UXGzLWhoXDSW9pXqp/bWj6ja0v5BDGP/
aAuzxpqz5lQfvhWqFw8i4YRCOiaxLiEknKqWwxeP2i7LGGeUatrS7HS+jBqyhI6z4rklEAOO4XQ2
4zz6SEGzT5w3rh0ypFM4GKhP599XDAiSAj0xT56zcuejz/0Xsy/V2tGwn7URKifwCZK9phti5xjk
BF8P96/i0oBELvJl40egVpi10cMjMX1dw65lKm8R8xw2Gy0hes9mDHYye/FxD+LjMFkdjA6nJ+5S
tvGSPEg/duunTOUd/B6LKQXB42upt+KatsybGeGpXR/gB8C0C4jE99IzNgmaXhbxe8L9DMuouxYY
N1Dc8RWRfQrluniBaVU/mmabbp0eNwKh8uGqgvsI7Yhkjb4mMaryFW+5XmQPKAgH6hLHhTFB7MKh
NeiJBmX1WgV4Z2Mt8v4phUK/YEbqMmxNwtRZxzQLF9nofwnLscjMSTzMDAmEqGCGsoNUe0ocVB5x
kWpfDWL/EtYVgGCzP9tN3J2NIPgosvIsLEbAMRn2mxx5B2WnC//B8KZukZMq8uCnMgI3kjY/rQWH
Vmj6HwCf+UVv0SNokYBGNstkOprQumYPj7qI5WM9Ej/RYqS8v/FVWxmoJv/eX1wzroL//v4+T91h
tApUkOj/V9hv7Yd/BynlTu/NkGpP+iRXAxPE17AVxmuSWSSOW/GTbF7Sqehv3PqB49d75A7msZi3
x0Er6nfquGSFX685hIZZv4OrIrFPaldTOtZDLQ30594YXjqn/VAApXeNXbpL2Cfdq+RDnvGiXFGJ
Ektgut2r8Dd1i2tizNPhWfbOQkujG1746FKEgXYTfxKgq7cxTcItHhCkvSY1T8hT+oHrGTh4P/oH
5db6bRxnPXNJrY6Vr/gLp58QHOwa/76I8CWbCb/DF/9+53/7I4k1gEm3BdBmaQdHSwZn26lpNgPK
1WM9+mP09gvdtDdjDJ0nZ8C6mclCPWRDn+59E5UXp17rZCvxbCAixV1HJ0LOwhuZuSbp4QLPBMmu
i5gY8isjnmYddi3YVHQCB7seA/Qr5vRs97zxgqj3P0HsrPLSGf4QdIIAfeZxZc4PuhjC7YGrTIFj
7EYbUHasTaiuxsR7LKgi8eE+T6avvgf+xHwVuueoRFvLQ1lua6XKo9Zk6TKfJ3VFZLTEXQSwcwKV
HzOO6zMKiqta+z8umvBkGQwJkejSRIEljR8r8YtHnciYNewQQjidjtrM1c9aIZ7ziQ4QjkzjpQjU
NjPNs5l6zdmZRxOg8kw8bMrYG0ozlkHjYTA1RuzuyIRfM8QcTcCxHXAL8lERoDEh5NtSzjdRJwuE
gsUCBTlcXD18q7r3nMJE5zSwiG0minZ2I4ineW2c6R2DT7/UJJWQKvIzVZuZBMUuCvggMQNnhJYZ
AWYkRmsxHNsJZ1syspOXcRkRrzC+lmUHBqQ4StU1BzP2zyzH0WKY5ozmsF5mXrOGVsFuY1gbhZV5
Lq8ozZC4rmLPwwyJOpTToQVujQFyx4Q29PB6tlK9WWhMlo6e/ZFyj2yfZGTGgwi91JrzJMNY+1bJ
4IMx1jUv4KrFscJIUXxW+KSStnwruIz44NR3bQFHGd7sqn7Qa+LNEOea61CFw64YmGlUjBvrIvts
tN4CVGEQFGFcIgO8UswDGOCAXWqa+DBn11pqFUTRtz5FNf4k3cs2FfefDEdYVCasZa/yF9646Sb2
1zhtj4aiAqn7+tOWFZAf0P+zeHYjFHMfphS8CTPMIy7XDPxIp2/ECiaI1p3sFCwaYRAiab+c1qr4
zm61KKqWjoq9c5v2NSsteBg6srX8VsLhR7Wo7yMHJYNm0qZnIYJrhmjNKGtzh834xvnxV9QaKc4F
kxPfDSa8U/lVqmJXR5h5hCAPJ8Ilv2Buj6HS+S47RqNd7k9Ar9Qb+qWVZjClHE1INoH1Uw6E40j3
T5AEVwfCRs4cxYKtXMRuuUlicpy02kAm/1WQp7pMWdG2CaEDi94Du4dzGZ9uAAq++1NoybXvypMT
gX+r+XkXPnahFEAZMESdXtTgo/HGYZOE1jF283KhiPxFbh9uM2owegpdgQUA+FV2IPWKpBFCvyw4
l2sH9WcHm3OVmBkpRzFEyooxM0YQRjpwei+GeYD8dgFzOGsZ8IkCbBnQFICKoLxmAHepNGk91rYP
FLYMT0P6Fjtoq+3i5544y0zpENHIQL/zE3cF2Ms4vHhkNyNha7mX/NVMjRAH4zjYaOMcJGiCuxH9
NKxrZEYns8q0hSlbG4BiHK0bQzsSxUq7zXIfu47dwMo+Oyv/SeyUnAjwrpFjAHGIg0eoYpJn/pJ0
1Zvj81cLHX6TTMk4K9vsmU0yefAad1VXHcLSuCPjRU8zSI6WXFimBRJUskdTXcGSYBQri/glimDJ
jdOAmqOnJklJP9gSIQW7kAxVuvPWOrYY8AvDeVeyvxlVAh6Msye3Mls3FhiyEEw9anE1v+EwYoro
ArqU9chL92Q3/drmcOtax2XixxM36d2Lq1BT0snHtMBHwCZ7yOpV1wSrRiVy1VkFTCzL3VTw9U9B
F75WVlNuWifGwIqO3OwD2hfQ7XP48FCB9kmuMuY//Diems5lXT1VFe5iTL8fo6ut0my26BTTLRA1
14qUad9m8Fekwy2t6oNRygvW7a8UGxk5ld/1DmIraTL8k0R6vgKzka992+7wTkiIm2a+qcmmo+HM
R3Lqdt+4n17HXM4r5GfY2rgfBzjGo2teJykudY4UxtbkR9Nz61jm7JWWDX9kmzxVPbADEFILQwP1
HcRNt7Oq8K3X8HDljoUHU9uWmvxWeYliTHvEzIODc77rRoLeKJqxyRAG9F5BgjUacw3zYazQ4vJZ
VTne4Iwae81GluPaa1WysxfdN2OTBX6d4aNRT3J2mTtOgUBjbvb76YdfkcEgStpvrGoMH/qa+5EZ
H1KYLxz0i6XVzTU0Tov79QvyCa4+OAzM8k9Ea6EujtoXzWUJNxvAuwn/+4grduEI2uw4LEAqbjSS
0bgpSn949nGNLuRUb4XR9FQf5iFI1a1qBAmN7XQwjQnxSPCIiG+iFesdI8PM1mFSnhkVnGSOMylT
bnOCHBMx5CQtsPkBArDVsWLtlSUAlxPq0cYHw6pZAHqBARTF9YJGyu3+9gRa0uDHz1aKw9TBJfjs
/oP0pZVDeQD7mgYweOIQOoCng0Cd1xyzKbx1Zqhrm/SI/Cjmt63NOq1SZ3X/pi26z7rjxoyc4SEA
5BXh5e2jF/AYzu9CFHNBxiRFFuk3W+nZRF2xv7jiM/OY/wxwzEB3P+LOfmfw+ciI2907AP1p8XHr
G89/5LGkS1Bb4ELaqxyKH+GUBRZN8eDr1fNo0hMCULvCKlYfkxFfol65Zz0ivK5k1mkxHKBQnGY6
0nJqGE9PKjobJjlnnvKpf1WwSr1uI6MEZ7yn3LWcfo1p1BmLNDkyNvfK7GuE2shLNnbxB2tXeKAn
cRx5xiFTh3DIiRPgrFOtyjmVzMu0X6FBSMyKUwRtbD+AQDWiydr0bQdhw56tdBCKWKVMCArzXxs6
B46Nh9YxL0aEfkKm0kTr/4Lmtabt4vY3nDWRj8AxiStyDzV4erUcb7rRQjeTBZLs3H4A0fvYZ3zT
WNkXQudgvOveZ+CZLww1nvF6BQtLkMQLAfWDgmWVtqQ/uOMQrVEPZFvgpTtHsY/lbg44Nf5Ssfbr
8y+rSj8q0xObyauqRTIAhimS0HjgjsK9TnfaAL88FkiIQBzudQ98QxWUQEorDrt+L27CHz9yFCWk
nhpbBxzWQgk/3OqV/WxnxObklbYMFfxVtuw/fhAYEN0IruoCkvI86omh1sHCTQfZlO6u7KIDQumc
FR5vCbMPbYtG4McnenflVxH5CeN4YmwX76i/ManUk731u8rZSYeoK5EV/m6YueFeh14sm5q9Lo3n
GNKciJqdNo1HryQ2QqPcX6RafXGdcuOP5lwX5eHa6XQcaLFNUno/TCvRI2iArrdIPFANbD4mnELQ
1p05PLKs6LspsYNt2o0nu4rRfsFaT6I826Vh9dCEWEU11A96q53bkkUN8dIKMX0Lx4m/rxeJWIV5
95j1A4bhJAMnZYLV7vwDtM5xpSL7JMhQ3ZiDw2V26gdY2mRSp4Q0QJ+zqfxSDtmQHsmbpgFg01Pt
DL3edgCRQEtia9Jbe9yQ8VnRuBv9iv4plfE+45rCbBry5yDJ8mc4IvDqkqrZ3P/1/ks7eefATI5o
6KqXEUzIUutfQ3I+N7hpHKB/8+8kaEVy8J1LrUA+2vjtET9ud8QZCAlgVnPB9H8YQ31EeS+IGurx
4HuoIq0x/2TmHSYbFkITDCGHaAdTMrqYfTeN2d4fZrJg6YSXqAtrsVJixHI3T3CbBOfd3VvRt5l/
SM1kU+aTs6XA808NI+Vl3Zb0o4IpegToPMZwbgpn72bNohV9d9ZrM2fF3UwZAsYQBvljbcZ/acLC
V7IlB0Gtf3COmmnlj1pK5p3haWobes+Zk4zHVnPEfv4ACOYvPVE1b5ikWFl759ZnJfykeajcWqa/
yk3N2E+5aTpbnqoUcm09sYuLv3cBKS0zoO7ROPtKYPSkXnslNhvauYViuGz6+NTmbjXfWpqRQzke
ICFvU+TnLJIE4txljBV8i4XnxOee5JNzLCof2ynKqqn2thK15vNkmAYmnm4Rh9ONySskjDlf2/P1
dt1JWND3wWc8ee8V7phHH/vcEoqJegh84y/SqepESY+kTItjoIaOf3TT8vl+fbCI4ja2SFXhvnEY
suHeszl05V/LfnaTuH2F0sR/TPi9w11WH/esGnTpVv9uIgkqePLDAQD2WDS7emjV4+hawDcVp420
wiORudqe2KRz5ZFCq5q4PTa93c8SLDDo8Yi3VHj9QbWAlKYeXUBl4SBO3HE/aT6W8PszgO5xBNZp
HOOJeKRY07V9E0yfY9Cf76LM8Z6Vgyez2ZIcCDYDBC5vfaj4vKT//PsmKjVLnIYuUOVE3egcztBu
ajrDuEor9RFne9nSR2RslrVO5zfsV6VkFsak2zhZCr6jS4AGdIcYRf4kbwqEzzo3UWSGjNuu8Lr3
vrGJm+bmuV19ijqLpC9FFN+yLSnP7paS+y8cJj89IIN2CO+6EVe9yt9t53L/+H0U/QaJMz75Wlg/
ZC59iLRyvqCpJYf7aLpNQHYMDMVXMsbOyzX2qG0gr4UNS0/pdmDXfG/jiN76pQe9KXJqnMAbT1Ab
8gvKZBphMfBIUem0x2lEFzgPt1ONy7akSqoyV34pNPy4vP4MxA2BLsmetF7LnuKamU+f6tkTuymG
oiQkLXq+UWMxGbf5BsJ4O43kd7xHUGtnwEJ5BVGOTIA5YT0rdlvpwnnyYsQmGe1uvT8j0u+bBYZ6
bV8V0S6VDYaPwH5UdWmt264aH1oK2MZQ06Vw4FenkYQVygTDcFGWwfmXWAk74Pr2D1MTce3jmEkP
kJpFCVOGw+fR1nT7lfOudQCi+txKNiljPjYk5TCu7kpg1Vrbrq2tTTDnaMUOeLcis8JVolC02IgW
l5oa4YiMYheFabVkxx8ucLGrffm3bEP7sbXVSFIdORkEh/mPmT9oa7riwzY0jQ1+pvjDT6yvbDoJ
ZYgb8NPx7COJxrflc86Kgg9NG44sbpCOyvRbhoqzvokwNszpG5QtUz+983dNyl9w14b3FcurJSe5
GEzL2/p9BxNkFo3TrHI34n5tgyDewVzVqe3B7/egxIrGtNeoH/dOx5BwCQlSB6wH4wt3w6axiuDm
kCR8fyZ4VPb/XnDqOVY+5t/mGXzww33BItTAlsSnAJxA46kKk5qRfHkGc5hha+63TAnbS2n1WSOI
0HlHvmROVe9lzCBZCWNDXtN4G7z2aLWcITnvk59u+9Hjvx/dleayoYdDlTC+l/0kOD0H/z45cwX8
+BUdKOYX2QOui8P920Nl8FCNT1unTA8IBfM3X8d9E48spq4XHSPybu/3xgjLdlc7JCKgieDxxURZ
FaMBZ7JCvz072nwg4jne+AcWzVU3G60szGahgh45SegnszGDXOP80W1Jju15VXMvPKO3cdbYYrTH
//lKS3h0tXC4tpaMtiC93atZG0vyCCG9pSaMdvlV6Fr9JnMS0lBlrpuoFTsMytq6IfxrZd4XX4ny
/v6cFjlbDOFzLqEJ7a9Zde0TjIxFjAbrr9XB1rMf7iqXTBrZtfJfsVNav5PWX33V0yPo82bVerKj
xZ831G+gYQ+y+4gKw3kTVm9QqXkuPx02qFK8aTXmdU+kOsfQFONTG4qz5z61oxu9c6roD1XE2baK
q8tdQYZlTGzv48H7KuWTlxhCN9rLsHkNYDwStRDueIPIuu+NGkT5pJ4bMM7bEMj7iu3xmOui/Dt/
oXVkztmpMrd30TTmFGPjR/MGNqa7uI2g56cpjjvMyfq6I6bqoWu0Yz6P2ei9wg4f058RfHdvjDiP
5q9yBx09xFO5BtHTvBRT80Q93B6cVv/vXzQY2f+PnuU/RQIMhS2f8YLj4OvTPWH/p0wqswkRyByG
3AF7d8tJBCtEfADwNLL4G2Kv17W2aZWXLHNdwQiS1JRDOvXA9joieCLFRbacm4Smd6G4TI6jIFKP
2flF0zDDtycUD8SbI4vZtpZb7QTxrut/r60/AulT/iYr5PR6V+mDTaMasmxzm3OkfsgDbfd/j8HZ
F/9DwUPBoXs02C1bty3hm+I/PnFGc72XsRvtrKy5oXjcxTZoqInWWyYt2MVDiPgYm9qCEFcFdchb
Tl7M9hTCaYevuKwztg2rUscU8T6CRdoYBuiplaUYhGoEvhf001bQTpLl1CWAu2eK6BQ/gmNOVsUo
nwtOPdx30pQkGTf0MHnq8YS1zWBtpLNjBYTh6Nl/88rpt/czd3wdMhq3Rg0QPAXFkMfpkp/C2459
v2NWYu0bsz05PdHfFGxLARBkmQ8purWNUaQvVgvasQtGyJ6tsa3OqRiPpsPD3PXNvuUEFRlCHXBb
UEXL9yJC/96ImDucDE8JXG00yuGwLfh/W1blBbE2V4dTMmHT3cYtyGEOEjGnx4EjdkpIwOS7z5NV
kiU3ndYmJ4jzF6jtWHY79gC9CHcBJwsS670PpdEOy4v+TyZiIuvIWULB7QEpYNCpw3wOnBFtTOwH
r4FsX92aB7U4tn2Qg7UwxJJy8NDUmr3rJDcnpYdRKe3q1aexj0tOinTNvaLV1o6nMEYzI9i29A1E
b640VV+xjHIgcnp6o38Sphfb2hq/plgBCIpDjRQRUjSaMfqGn9nuO+CQy0QyYOAY5G5rJ6r2+OZh
YhKAG8bknbs6GXAVdtiq7qxLGdLK8h0/5ekgzddhrtAocsTGpOPxicxnrWqDFQmABkd2nKKlKheJ
Xbkro2p++WiWF76NOh6FaNKIK/Bwp9BDHcswWPtzg0c4FxetNaxYTv9INJaJNwQwRzAbwZljPo9r
FX3Jn0KBV4Z5vDbgqLGDdA3yAeuCXAkIFNvrshXhZ5Tl+IVirOrt9BX6JeZZ75TmCNDrKtKIxFTd
tl0LOfzlELpiLMaJVCOsQnDZacbC81CBP5uiAZfJ4tuFxJUGpME1Dk3pVju5iYUrpEZ7OTbmo6Cz
g2VEUCzjj+EUDwHrp7Kr01QCuve9XzW19WoAWddUezPgUekmTsmSxLCgJpHF0Uf2H3XMlPOlze75
QltlZAcB9aAx6TblErkXS2tpctNt9WGiqTlEYbbO0HF2U8SfgTlv2t6AyMkmVcqtd5Br94RWOaQ7
b1GskJ1E0J1Q4iJd394BSErQg4XO0mquUxmBuNIEWuPY+YgUc3IFtM7QOFe6PLOjmJ/iLrhRHu61
zr71PoyqCXxXx+yGSY/cSAKeGQttUWSUO6CqSyLNnRXtPtAp5ht0pfbYR+CkUg67+shJnVAFQoym
IwcPLIAMRjdGv+00D3FhAdIy0F3yed3mUZI8gdCpZY9CeQwQ7DB4xsqSZHh4KHRq9RvHxDkSMLGb
2BkYwdO21brxPZmacmdH/t9UY4hTZQPIWx0dHZKVaKEXAvFEnu0rC8hvXEKyy6fsYhvxbyf5YATJ
bkQEvMWjJaDi1F9HDR+V9sVVlN3S6chCNvDwLgNGcXhPljg6tLWhvGWNckp2dvg4ipiQuHpC48c9
9JJbExcmEVmst27zVLruR97Hn1Fd15uW0gtonfVUy5joG8h+6xSVZVTScZ0U7D4ep35dVKzqtalL
xn0HwhwxE7cpi844YRvRz70BctV30vistw77e/HRQJnbVIF8dzOxGwikOcI0IxJhAtLR91jLBtA6
aQIvy3O0K8zRrzyRn1FU4CstIKsOAZrCgtcAshx0MaTXTt8SsOe5ZFNN1SmX9hZbcXNlwmZ3/rQd
pwxjevykSaLZwfNyN8KVDYef9hWLZROG/QEHS3egwr5KT/MX0gApRkLeExrRblOmMDIT+aphfVz4
KVgPhtXkLK6QbOdrjocA2sBVtfHAXtemV6PMQiYbUc5KCV+1u04VPshxCr49gVIezA2dimnlpX89
DjCQ/wCmi3oOEsi0JzKMcSwjfYStUG5cyrITyJNs2VXoo2bEVTCmi00Q6nhidKp3mJq2R9g4qYbd
OoGGuKrgB1liQmjB7u7Y9ZPfD1/DMBcBkcjIQpHvhNlBe3N02sLU86rCcu5YCbE9+vASSTzPY4Go
pNRAcUSATXpaj3g5k5WisFmix12zzHxaJbSpvHS5GyaGy7bQv0MD4UY/+VvR6wMMKAYkQUBsUOrT
qnXUxXbbl8T0v8ysxx8kvEfDro9mpz1hAwRHDoYGJTJYeouEG18zHsmZ02GtDhfoye9FYu/zED0I
w8xpVSTJeTQE3IfyxRJztDZAwIVdiPIUTCUmVGIzM8c4jUOKcDBxeeCNAumTMdG7B9CbOCceEp8F
tfOJmdAS5EvdN8cbYuBD/SRsYmxQ9qClFuRBVkxRF4NGvk1ZmdsxtKdNlz43g9fQmQl/vIqQPRpd
5MR3KPfICyLq9rszaF05wyuTU6ZQTcIYpseZW7jVQTQ+CTC68wULke+LCjFmX18nNqZF9D5w7Trt
F4CCvUi4yIkwwuWkoQOq2mQrXaFooht/2sx89gv6KNBkroHB/TNC1hybnn+Xa0DfkWTZxiuNejYf
rjQK+v6xBEuGj5gFuUZqpTvwyYbwS9ZkGOS039dEEB2QezWPNfbx0cWrjxGZrbQB8Z2uAzP9Ru56
HZFXwHChSEkSAtogpz+P4cQuVoD6HJi/EVSbWiu6g8BPcUzO0GViyiO3Jo6OsHrXLfJDTwDE0sn0
v5qpFsofwIQQqUwYE2tfRvcLmlDZL+emdOx2n5yeIYIH7aZB5ODyvjU+dUKH45ZUatZqqadwEygr
7WoTCvNVET6GhZeDACWfqsSmr8cXYOrQ60VD+z908hXIKzAAsb1wIfeBJEp8Wuu3oM9RO9l/OQDO
gyS8dw5sPpeceIA2TNTm7x4JafEml0++GRwDGFrb2AmNNUoAtJyhzrHbPgFCQdMvsi0BaZ/gdYYF
HpzHJKgKxPQ0QawoA2pLkbAsIl8dCIXhCIXhThqeOhpj/lvD+35JJOis1HiKNJ7ILhzl0Z3ac+vj
nFOp8d4QgUZiR3/NMu01UNSWbjhXBcJ76rI5Dtq8tp5DKHgSEEaTsFG74g1SL8riCWyxQ1vEiZwn
pCI4PptvZsa8G4HBaNb4nQwCapOhZA9Fx60s7ViFE7jliT5r5G6aUbBlIbdeVm4Dm4Q9BHUU5//C
My+aWRGoUTKijmCN5PIZqtNbobvePkpOGfBlA/rspki98RDkxIF0kFfsOJRL3ezdNV1/QNpJedL9
Wh642xeuWLxCpPZd+fUvBdDCjRJ3LehGL3qdfgO7bbOYcIMsZ5ZfNqteZUCfsKclszHC4cu2HLoD
1m9bRMD14EzDsQUtjWCEJrkDadUASm5CHF4YTmtwDeSGxGhezuyJ9AFrCaY3W9mNQVQcLyHhpkhV
MPYEMA8DBZNYmd0R7BhIZwuiXBZHn62M2K5GlBcpnDjPKN+EJIGkHqgSvN7sluOZQmrtOxFGSCq9
PsybpQi0D3dIluYQNU992vMTZt438T9zhHEx7DlavxSIx5eNxzovLHMNEQjWe8wxmdwGVaZblY7q
1k/Q5zvO6lYcME7PmvbQOB2qtM5buzBfeBZv+DiHB9SI4G0rsnt5tCuvrg+M+J/NchxedGZiU1wy
mqgHRr2h3qAk+ZERMtsW5Wcu+V6s1OnkfkgzsHZl013GZHrtg7alilRyHyIL5KgNiaVkuOI32XDq
PAPsoQJ22TrWi9XFAUPkH1X6w3tPEbCYsunSW6gLxtikm1wyuMIO+x7YuNVRvwHJHe0n+pGstqnd
Eh2LwLFIoxQiFR1Ivw+IUgs8glzanQw0h+AiBayowebelCzXanB6lGN6TQ1ZBuvIY/iKLTNO1Tls
IZ4QvdcG83gKzAosc1JX4IxhGIKUAi51elB6VbLXWae+zMpNWkL0suOkYswQPNdl8gnYij8YdxpS
SwlXtWeAk3VLT+/e7YIg9Yr4rDJnQY6wKpTBoc1UubadwVtWvnXB9zm3IZOPxCWWXHiVe8hJTN7b
iN0XFrjhBfEbHWyP3l5kbfTe992RfC+ya2zioB3eoiVKZ389JLFL4yAiD6VEYkVJWoYN/BmG1AP5
aWTNJ8c2YAAzVt9ZOdpHz+Z8xDyaYDHdQXbksSxQ7Us60s9R0Th7gqf5XDlMbP4UTuHmWBc4NawK
mmaKhkSL+7WXTJRTIjoAOJSfTO+yJ+5mPjsCp2UnzZPZKfOEDANhUuTvRjffgcr5gcDMdF3XSdm0
HNpcs9UQ7uu2FZQ7JA0t/dq/DhvKyowlDKuYbV5Y7ulv8w7RCzYZgb3qeew9JGZDRAgrBEgT8aeN
92XfFht7geTuVrkdprBmiBdTSXRmlb+olnQeMjwPZV0XhzAtN/WMM5/sp9bWX9yJph9Hy2g2SaWc
3+wq32vjD/o+b9G5esyo0/5DSGi+0nUmzLXqNhEY0AcGJYupwqpYQwRwjOJB66Mfr/YJKrQ4rjNs
P4YcZRk/28NQY65K51RXjjJdAm9YV8bWVhNsxtw4V1Z6jpyBJqdWgopZQFlGb3MeY4blaHRn6Z+x
alBJLYLsr6ZpsHml+tGLuFrpWvFDfwbYGPGrLsPTpdPYR/I8UludAYjRT5SIp9BDFZyJnTe7Tuaj
NHXhpBP2CPdahpm5FUG7tXTAfCS2FVP1DqHkOil9ibYbU05OTcHsGBSnU9g7EzILl8G/xrwOncje
jCK5dK1foaKA+9pkVrlhWpXR/2IvIYLSt15BUS00IDUQstnwoQGbS9pdxMIwYyXihmBRBxej8MVD
ZO2HdCgeRw1vUEy4Uk2GzmK0YHErk5uQ5QRzFXZ887y/YJPCZQl6YFMH/coK1VsXuyh9ZsFIipOE
qS8JjeSxrMhvL5ehYT+QEkJzGlsWKT8+0wVgZWNBe9/+U5ao7nrlvpa681Io1c35qLQjyio8pX78
N2z08jSp+ODm/ucw2jPlGVkBoXkEQk63FG5JO2TkpTssXkYo6XVkDOc8iLS0ZtGdABrCEYS6BXKA
1VQK9iVSH8Q8o97ve2Y4DN07+E3BUy3KFokQxwGnyfC2sZ1nAknaAAV4tAYycmjyN3hc2DR4Sind
fr2omc/M0Unj+IKZ12J+snJTob9aNOAXcRx8K99+bz0C3mVEtSbwyqe0JhZakG1dpaxF6not6RXg
mqJMvVqzhx/RYFtwsIvsTixB7/1JuJErc36RmVtGIOtJ7c31YOWVmVxOLplwquHKJS7n0RZITNSU
ctM45MNPifDnQHiOe3PyjayKgwM6aRXWBIGVmpLnQVFFNnkIMG9gKJ7rI0W22d5A0XqrZFAXSmf3
wSR9gtlW/05Ztc91TgQUKt2u1iTGKpUcUMZI6sWHqOlJPeMSWkJ/shJ27o7+hzjBwPOeLCwzgJaW
SIg+tNZ4sMFrEaHC0xQpUAu9hoSop2NbhVSmIjSMtRCI/HxipKuQrANGk8YhFmaBAfZD5tNloC+9
HCZih0HRqkU2iwk8Fb9kefqrlWawHOKevkHcPLWG9HaKsWnPWpNoM5nBk+CkW6dYDQzgNukwPqsa
b6NP21KUpEAQ8eTpo3t20+AJlPVrnuLp4GDkIo3SPppCRgB9CFhSaN/RPkhMIZTNnARItzSJ6nRq
blJ5vr+YBc7DLh5woTaOu/SIeGN6Z3ohLRwUnsgnJSd985jnn0XpOg/u5GlcbaazLQ8XryEKIV1F
N909jjY4Lhq727brvqQVoUzTxwcrsy9pEnx/BkOfEbgBV0hntzFH6xL7xrNKtG84jwBIoKAR7Ub2
239xdV7NbSvpFv1FqEIOr2LOIqn8gpJlGxnoBhrx198Feu6dqvswnCP7+FgiAfQX9l5bn4fiYsxP
+Ed0+IJXh7XMJhBMqLrMfc77bgUv5Fa7RL0MDYH1LBFZ9EkPcqrONzaa0W02yGiBHQDDyVHxwS8u
DBLgw2RBkg6taJ3s5eSg9nNIH0tClJlt/+k30NzwlHXHfGTY1XXaOg16BjxRunJifNxdDp2IBcKC
9zJib5c+GYJG3kppUnvtxa0C7gCV3CWnz9JxCLc1h28+LXCGpv+RGSMS5QylbNNec90/NWPB/pZA
BICHWz1vrmRVXgNf/Z2zXylXkD06JFVgqYDzYTzz/ufgV7kUnZ6xK/MTjqrkMnbUaPMJvu5GbW2H
hlq0LD2WKa3sE8qct6ZPEUvZJ1IOEL7Td2ruXCLKlK1Iz0OUip4zeDFznyZOjk2UWpiAGcYta300
163ZoXwqNOS57uCy/Z7MJ8fWkRLXmFc8Rz/5EQrOxCXUa4Kv7CB42ggVf9qT5bMldT89mz7Y99JP
3cmmlQnKJBor8yqiwLjaTAPdPr4mxjaxNsIICA/tiu+GJKmFS9IHU0ofh7Ji1q7ujWT63bFIXEnd
W2gSWnFuVm9o9oPJA+bw7EUk/jAj+aP3fc97TeFQw7rbGM4fn+FSPyX6a/OWgFRcdA4Jd17XLH3V
fDDwv3jeAGgbz/E0MBSoghCxHXirzkTx00ZQdu2MpbmsgoXOyGXBKG9Vt7RhRnZsSs5up5cbJcj0
MwY8OjHiCTR0iKzkRTPLj652wMoW9mn+n6vRhBTrEJ0/ieLpb6VFJlxC970z6rcsyZmXFS7TKHo1
YsyRQZWvkeaiPmVx6hDhSDRKunGrnFputF6TYgRXGek4v8OB6VgWe1x8yVs4L3Kn3Pl0vfyK9OMS
ORut4aBNeLAugWK9d+3IYcOGtNMxjmWlgvadA7OMGBMmOU2Qj+MKEW745bWozHLKGs7OpziDLY0t
6oK+4o0KZR/qlb52HXKBet1Tz+kgyS2xv334W5xcHAGywE2l9N+iNH/X1hymnPKkNxx5bZK+JGWk
PweaE56Nvn425SQWRp38bXqqJcM9Ak4HLjrl8coADKrG0li6GFca2xaU8e6hE027R3VKSr1vaU+1
AHRuWGwVwFoxTGNs1nnJNXKSfmPW7Z8+sQFqGR9zG1zGKLPbYUR+H7g/tnFF2kXsNCpvLAacZE7+
UVhjCU4guekOExmz7i5t4kRbQsshFTKnjvX2yzMLbvwKAQ9zPp/JkbYya2hdeYHeUPbTp/Tku97C
IMgc+AcY/+6ZwbgF8T6jyG44GFO9NWT+wzQG8+EsmjXjnBmMz4gtcY7ExH9qgoFvXLEe6X24L15t
kaiSzTmhofsaTCgF21Q/BqhFLJI0ep99RqdqgNsYEztPPQ21l5Ar2N6p8+G3TsKAPW0qnrtJCCh8
k5MUvOhaDuxaKusAKtkxjV0uqmeiDpe1IpV3GphlD6bxVgiDzURy1/pSWyN9Y2VjuXQtUwyCmY8a
E/ML7qe1HBpnGdb1nVTHX73JJw4neqFzb2Bw3aPfol4cu/daMgfTJtpa6Mw7CszoPMA/FJT7XAz9
E3qMfuGx3VgFGNjqxsG4kQTPkSPeozT9iUfvuXYiDJsjMCUWAZSIhVevK0CaT8Xje+q/AQmAfpdM
nwQiTxyh/OCMTEjkjMzkq/TrfTvQlgQhUWUYYJ6ckvTcTmLT4GLBVVLH/c+g1H3wdK66yHixK6Nb
G2l5ImXnqmU+g4Cg7ne501RL2yDEXZEsslDYNj0kV09T2uMHCts7c6/3nqxk3ftyoEwigiXrpLdo
oJKQIVKn9GRZ2d7RKIdF7fvpOiqRpX4RDs1WDiBYQ3sDpKENx5cgJEDXkGSo8v6i1GZlQA6IdZUl
GykhyhEurrtG5jHsGNfu5WiZ6zhoj6o2/E1T6Hd/NpdImS8qk0SBEKUAm56MgQNNGlZKUn51Zz1F
5W9S53ny24wJm5z90CC1q+/EHyTdwZx0fXurungpfBZWzWAu48S8e+Sm9hlt+MTo7sjAFKEkwlO4
JTYKJliEeKGddcKifoqbq5vW2XoEvrIcsK3T3mOmSPkkeL8MBRUx1Uu0mPac3AAQPwlMd9bFAlWC
D8cQG7wjfwtjOfIDhLGvEv5eSwswfPXHvoVKbPbtc9i55DoZVUL91u7qCt4mse4H109Q2nlo5Zrp
Js3G5ZFBMkVTjVd8ITzaqzualJXuZVuSC6obCc5e5DB9adXIBPIXE220dgKtO2lwCzFnSfgz7qoC
9y4EnvzYdOiDimdXn+yFMbFKaLQV+SsLtGeXqmP707lkScOyeGprCz82ThviDssLU1JMES1wylFz
qR7hkK27uhjeywyFtTZ+TC7Xe66pj7SHIErVeTTrcfzRQoR4LXwOEsWGP0BaHMYVPErNLBj2j5e4
0Z+cAeeoPwwYzWef8+NFFcJielbkS0Abzp6hr7H2iPrb4D+BdwFj+0ETd9rgUufFsxEr5t9hO26q
klCipgOZS6fWYI/lN4Zien0Y7oAp6oDESOYprYQpoEBN72EFCPRrDuf9MOydyO1uKEncTW/WR7sU
FTDmiIArDI+AAInvhFtJihqm36PuVXxW8djfDHCADNexQDoMA70CxV/Spf7VwJ23QXIgEO6hJpI9
Pl/k/MlmfHDdrJ2c+a8PCKwQyIe89oQ1lRAOOeRrlMvqNmrOocwc1iEW7pzShNbLkBM5VutzUjy+
nH9jRBPXD5q20rsmPGqjna8z4NI3VshqUSMn/4faJyzDJKsFtn5i9s2lNzA5NQy1t4lr1sCezQ0s
Q/aYCV7NkggJq80ZDHXGodNzhVDVHxbQfl1UB+qraAd1kwxQ1v9wv5GeEa5U5YCvgYquH0kDFUXh
P3yMFNmfEffTviAKeU2TPz4/OPxNYK0DjrJ/pOqEw5bNZY0kFSzeiVboP8xdf6AFreg70Hoa3X6y
wQJQh4A1d4j/MKkO2RASYWWoZtPqffFtKosf3EzeKZLfEwXIXyOI6J5ObBz1DCRUHxfPmTEwnegk
HKChPaBhKJ895Ek72MD9lrzQxUAh3zqTc4hsvzxVnbKeh8z9XdFSrPFXgsDHUHZsO06GrLbvj8+8
RdRnO4F3cpR3c5H3Q1r3puesmrSl9CyP4/89Gnz8dz5Gr4pri06vvjMCzdb2WJdrr5GIGbPWO7Q6
Qndf0+51wFwVwU73GhFiGfUcvcPgm++pi9atYnZAvEcAT3Qq1sSAWe/hCLwcbJT4jMS4f/xtqRm5
T0PecVD1VI+RsDbgnxgjmT7p3bY3rTPbTnEz9N7dz9VVTchsszIpLx1y3Ll+cBgVF1+Brgos36P/
Tq5m6BfGEWykfiRfaqclHe2r0fc3ParyQ+RWMBlz0t7/Xe1off4+RIHMMgg04JSAt3zskO3M30n4
1I8OLrIxk7uU7g9VyrGz1TgX/X/MopvW+Iy/mwldTF1arwEaPQbfIUlx0Dk3KfTdp4fythhRzRQT
rPraG7n1SZ6k6CqNBVFuamnRT7joDA92U6yINEmOWpLZZzOGlKssHFCNZn8rOZlHa2wHirup5L+N
p9Gbr+mAQIgXd7LF0mgrD7sh1dG/O2O+FwZkyDPULN/gPtL3STL9xpkaX0pHNAcbRvzjq8fLGBPq
WTOP28jYNtdVFaIlLzuKRK0PCC4rTVQ+ILUsXxfviWeXi5Fqd6OGgFgYPuFdQXQWEBcgJ+Hg0T2J
wDhrGAOeiEQi1amKpiuztvXDqR9lSq2I6nLZ36nq9HhBHlad9OglauIM4g+mfmdqscxCTQNldNFn
v44+luVbEuk7IYn1HSZRA65XaGYbbpjHl9gH2/2I7mUXTyRn4EBXLFC6+FkPde4Zlis6KlyG5LRH
RCRS9bBMXgWaOlaUzCiu9XATxmQ7WhiGt6JFRamstnjR6dZ0SzcOaOX/FHHDiDpEHJnGlnOiUvvz
ePZj7IXZPMX6Eq/ZNZsJpjmBG2c4J29cdxnMedvOW+KWZyp/EAVPVRsaO4T52YK9TfE2NRAaogFV
6CS87AACEiRzh8PDd4roVjs86tUcET76zsqYhZiWIX7r2sRIykFwo5wk+YXk6RDSMafcz9CpMC32
5Bu3ZZXvcyt4Vxqrg8ebxnCO+AJ/Xc4gzM5X03cfGJ9UPfJuuHW07jv1bWVM8r1eyM8gppdHcTgs
Q1MZ5rxoyo+W4akD+r0FB4NzT2suzzAfWRdINNNDDv5k9C0G4Ez3ugey6/G0yYaCEiOq30mBW+UI
gxYaIqUF5lu83hH3MOkSJmqoMHoP3XIXaLiM8iF663uFCQAYC+kPYXNB1/W3Kf0M1MINQgQw7VDZ
R5oKtYhCvz0Mk6Rk7oxr3Q9/4FHJOf9QA5BDWTapDoi35x+FCfSfam/imTJ7tus4+OaAppsjv7H2
jHbfGFjXiDVjQZx3yAbStDy2gWCJaA451jpY245nH3xPyZWADsIwM41fFHiglYyTe2I0JlbwwNnQ
/T/8ECAjtnnCyJ+IxH3XvLV5G9xZgYWsd/0vAB7BmwyY4jBMZ/SeF/UT0jzSI40quEg78C/xWzwQ
4ITOL1rGZMrf9cTWd60+APBg5wwijcH8k6UcJsaEUq5HHgM3YXgs5EMag3lkSQJd+MyQfhvmZPAO
uLk/KTm5hyru1Y5ukHVl+jr1vXzGebK1/QAxftVFa0NYJH6Z67oM6ksZtX8JsuFUzKNuhQABk5OS
yYGtZbUi1EF96+ZhkFW3h9HPzxHZ46fmAKBLqWJRD7Q3My27vccN8OR4o7f3A5IP8Xv/ISIy/p6/
P28kQu9h5YBg/x7rCNxPaOoaUrs87xTPL2kKMatz7WdUPdnWUSw6s7nzLauJPAN81pWXe7+LV5FT
i6GzmKe2c5SPVGdlRt0BNyCHrJUw9bd2VZGql660YQXFdznr8RM1DotManJrVN0N6b5zzFxUtSJM
Jcsa59NRWfTC0jDdta2y0MUwMvr3ERAIwNNrpmzVQ3rR6gl2AQpcRikManritFs+x00VSX0Rc/Cc
8to/aIg5d6V8Dw2xjYRm331m2hRJwaKY/yw2rm3gmsmpmtxxD+DkS2RVTbBq6BwqzTjl/cQKvcmt
fYy0eqkjINwXQ3gu15Y38J3P/x5EnpTkvw0Fp7cQslK3fAjOjGm4alJXZW+e9aq38Mn+/RRNPggC
6XgrZP2aaQHiEgfkPtEoj+ustrK1VkT9q3f1Eq3ZBkFMFG3nBVsNjhR5wdoz8Op5Xtnjky19eiGq
whrgifCvRRC7TzmSyFMqnI8oBgwZzkSVpMv8Xab6S1uQFoz29YMB/MBAEWsgDAJrZeY9co8JqkuX
mMRwGpt6UgHFq6q2Va2/ZqwG1+imJzjHXoZwQSN6mAuYJD5Rnu0BZ4WPKeKjUR+TNt17Y3BoPjs4
c48iOSz8aw5cipHrBScDbwuiczKAEUfovrZscYBsA9vVmdfp5NEFv6bGsa+FhnJSCbao2Klzfln1
95JZD2KqmsHJ4w0WRDuenBTKRBY1x4L3Kgod64Zh7soZ2Z2p3dWua+p2oaawAWoYYZ7yzGGf2zRe
OoDSbTMaE99R8qUNrXcN7aXj09JqoWruZLZ0TENNcQaTOG37FoI9PJ2/vithoGtWctEaDwXRiKQY
ywkbET2ID4XVN7cIkd3ASmzhstCdyx/ekIgtSlmiH4yM+CWoGcZqDU4BkSOK9Hs/4rqu9CWMH3NR
d4FzQOO6fIAjTdV3y4dBTPVpupBCc9awF1BdKAC9egdkZuZwt/DZpnrMkT4gKiHLfhYgDtZ7JxB8
VMn0FQQWGQyEodzy+Uwj6/VJc+ziw9l3LfHQ0Pyn5SPHRpXBc5/q7Slz5QkIxbAQEeI2/yLUNLwr
1ghnzyHd9fGlWeeobS12O5kXje9amTD5ViSgMPJ5QRx4yaP0ohrPOVtwRjmiAo+xQUFRYyNeyZ0u
2TqTB9ujJ4AWzRKGPE8zNkYY11vdpDTVbFzVeasN59SoOJuBR5YYZ9AZhPW3KbStHMvubRpMa+vD
6TDIXd/rGjq23onkcTDmWWFXbAsj87/02c2fR9ch2mddgG1u2GPVc/Ce1AEJyWnNY4I7KXdysS8g
WbEGsN4e1Y5f2fEz6x6a6R7X6+PH0Ad8eP+8cFH78fiTSIlJgSzYLwF0QMS8MmXrnYuX0kj7TQbN
5St77hPvEMTVcAv97mbUhXGIetRX42BlG8n+wJwS613vO4vJezP8CzuAruWttMmKTn5jfz0E9rGT
rAMbtAYMJBpOH5dk+yPbwPumAONBFF+mEEGdnHEidBOsnhVG8tavv/89IyReYq2zdACzfR0eUYDn
C2mhM2BdLBjPwo8gLaYn54FSbVV1zM2pnJqVIhl6bbna3m7qn05aPNplfHAoYNEXuR02/qz4qQhQ
ov3EAwy35t6F9jN7xReuruo8eq6+zyqsPCPMAbZV5nsT5J9B5lWvuBLfA9v7mxGTt0cU6D1lLVpc
HiPFc2JEv2QmUg4km2drqnjCtmjN9lWf99t4dL4f1Hq99sljTJ3/jWsrKOQwRZO3xhvhXfOcPMAx
+ETURqNn9Nuqoh8sokuslStMWNWLjKLLBKjsP3FvE0zGp0c4HP6cbMlY1N/oessdVkCkkWRTDLlW
PHs8l7e0ZQwAutbdEhqLidQjOE5LAcExuUC9g+qhqqbphPDUBjMedu8zLZblp7vvYOFcqpF/zUnQ
7s1GRi1wb7mVSFSFhA4a2rxkj2ADoMz2rrrr3+xm2GZgST51niAT6dCxFcqXYLTe5Ygr26lpcj07
Oo1W7W0eF3GQMhwCC3NnAvz2KB85Bs1FBaZ2i3dvjjXu8i1k1nEREZBzREKxaaN82VpJfS9qBkpd
RXKlR+U3DKiSWpkNazsqN3YvNiIUX1467UIb/3qhJ+k2KshJhZ6IBhseaSVOYbiZZuUeXQmVV+//
oHRFWywp9CgRiYa0Q1hbK6vpn/UMUo2Tx2QVV+bZ55g6Zlp6Qt/3PTlWh1NfXPQ2uTH7XKBJOdsd
XvHczD/aehXggV04IXKVGO9F6IpNaNmrwigw2Bt37BDPGmzb+eREPt4nvyzEun4QvxsqyBYNuYzL
CkJeJ9mzGXGzZhCb7sF3HUdLT5B15AQiatzabvURtfJ3WTcjSlPx7uUsl8Nc77djnux0SZfSjIdi
jJj1ene6LGR+1HJEm644bAhE1cJl5MUla7d0WTLCYGpVrV2DZSgCBLnNx5ZZH0iplTvWjOxG4pb8
sTkaISPKefIP+/qOecF8tlzjk2HKKmfne+7ixAdoxpmXhrT+eRefGoIeFq5rskYxz57ODl5I98NB
NfnkzPtavBB8Yh5LiWCC8+zfEOyjoGhxerqSuETl9ezKsh9jUOFG2jXJlgXoTUdsc4SMWid+1wwh
13pt7eH34DLqlnqZJsuxc19UUPKoD9olIwNHWM/d4IIwE8mvfBYG9jUFVFiwgBTs5ta+IsFQGCdf
SK4jlKoqU5wZ7Vmm5aeARblIp8RHMKj9ycs/MY0HYi73y4NqtexKys8Bl6Mp6/ZY+M0NYsMdxjcY
kI5AWg2iLwuhfGFo3q1wgo+U6dlibHhShVZ+Ti3/1GextjSt6D1wkcdg9IZE1rjPQ5SePQ+5MpM6
d4t4/bkANAs9gowK9PILwOw8vtHXsYxLthbl9jEtXyIuKJnmr5EYdp6Q3cbtKM2Tprn2kaUv4MnU
1D4E+imF7gVmAa6i20gwmo8nYBnpLbdjVb/EBog7NmRI9H+AufdLo8RM6eYliXcBeqnA/tM6JZAw
l611/bdEoMhMix9qjN2TXSEGSPPid52bv2SEClyRdLGrHflTDUQz2/Y1Bxkwp3zBP/BmYlaPhB37
R/arcdGm+G1yb7qGBm2AsV3bzssgY/+31ZzZD7Ak4C9dJPtssrkLkY/n4JQBEzlsNKJZS+e3qNmo
2Sa9/5pvgPXw6mQ1q5NsG9XyXPnu7w5uVGpp7GmwWViSzUm/qKvssyIs60CSXCnksPBJvEGjRdZr
dNNZzZFkZLIhswK84Gz9rHlFxmcL6MOOxZs/JwHF9GJ+h1U5UzBRkPZtgioxEA1rrPmalpm4eM1T
NmcpE5oJbvLKmLZknk1rFD4R3xI2FwvteE+W2kJvYG2gefwIR5yVPL5XHkNX3aRTzKtPK6P3m+Q+
div2YQ3OPn3M78WMV4BbAH5WiPiCwq81+3w5dby/fdlwjOVEAmefKVDBY2agn+kK6+zH7mwnZydd
aqJZV1J8OZVP3Haa/5YjnAGBCzesdkUY9TcgRXRoM0TBE+QVll8w+jHnGMXvCYbklrto62bNV6T5
IblN4ttoeFSpxDsyPd0I8HrInlAKYOnZjQCLoIrgK4pwgYQqsta2mZD3M9XiecqQJqKd3/fczQst
qAmtlawXe41yip8l2Y1u/64aPiCBe60SubN1xjNqyC0K7k/D1gce4QJzpr/0Rv9az62HdAlaHEo6
JIgB50lOPy0sZTgXzSppOkn7gbazPUNasa8aJSGcQE5yYKGYCIgEGMP5yWEZ9WsiuuvkgsaokaZr
KKWXk/Bh7SFgNFsC3pBfDOw6RL90E+e1MbRq6XZhcsTDHR1QLDwHMD45RNLVZFKfBOxhVxzw6bL1
5K5IVtQ8gY1xR0FMXQqZbMcwt5ZMoNn5GgrzT1btkLr/0WiW9TA/tIFFrkiIS5sr3R0CGvcYHUH0
t5XeOzum6rH3WSGhppCBrykEwwwjn+2Z6TYvPoDqcvTZigKpm46x9sslDQFKLkKQpBIg0rjBB7Vu
C7E3Rc+6ZMg/uEk+GrtARugAyqWHAYHiadg1cmku5w2/moN/zNxBIsvleMRNgwq5wpyAaOc5sNC8
5yAe0X08cWGVKPeMizC9HSSTnd+G7qG2qSJjLdj0fX5x/Nla0+zApDyRFX5PLbwijkKdJIKJ9g2j
X92EFwa5tzxNmxUuLIx51fThwSHuSJgyNbr/3Lq2yPFhfxNh1gbBoWoKh7XRGYaly3oy3nn0m9x2
o7+csAduImmiqIApM43+YjC7AV7euBx9UOuhHDGno1+rNGTMHttmM53jcr1zWPu4Q2CGE4HGekG5
r6i37OciP5jKW+nRxPJxvqltnBAVO+JjwOjHCxuS8aZvI031k2am8uYVJzsttyLRTtmIrNX2C+wV
UL8PjQ/vsWRmK9O/ouUUhsjFnK+QV4snAE5BjZ0uuL11lGrF2uTcNlieLE0TzKzOGmzBovOoMgtW
HJoyhtmGfJIRBYuXogC1TETn8eSfg959wmAM+wjhbITnJcOF9yqrtD2i/rg88qbcedL7+CXpnYyH
mVuYp0lR2spQZ/wcpjl0CFMnKFn4C8vvcJQMGUNMl+nPXhkFst7CXZtVQ4qc0LWTS4Qe61Br/Kod
By2A3jFeibJoh1fUXqYIDolg5p/Akf/nnzJFzLgtgq/WMdObx4jqCapRQ5WQZLfCEzkyAr1cGLDh
KNP98gr/SxIz3CevYDv9JzZB8tPQ018YS6MfGW2aDmmMY06fmOTTZSybDC0jd1jatQAP0q65+cpx
OQil92OYn4COhj+BgdiVVjF5JXqUoZ3pWge2Kv6x4ernQycPeQrULYl5nGVlKPYMJ6d9nNkS975Y
2G7r/GgmBaTFCPQmPe5tWq/Hy9TIF6cxVmy7pgNgYe3NlyO9rRTX3LO1syCQkvPwr9H44hbSBh6m
XjnLGJnytwQq7efarn8QUAJdC3fC6T6KBshWT6bsPi4RiMR12twgrEUbU5jBvm+06NRqdIKYNesL
89zVYyzgwyfcOW8mckoEm1H+1saWj63Zbs5ETKpFAFJ1Yfcs7PqoGr+CFHxXaD4/ekeaWW7Rzm9f
Omz9S28wuo0ZVt2Lj9T7SRs4hyDN3EutcFamVk2rYUoR9xfBc4PuckvLqZZm55qvAP+rf19SupvS
y094zSzCr7UQOH6Ldgp5Y7+shG8vfS9MAKPmMDS1tolWCZ3Sks0UdBO2k11YdvfJIN6yMNPLmALH
s0IIBylUHdM9RLVCSBfqAfMeLTg9/unxkjB1RiJZd4vHl7ruRrvUBPnpNPXVHmanGZrp5SNm7L+/
hjIE2AL97QaGvoMhErJLR57XeSh1RNaeZlM/YRv972+o+XdDg5mFo6tw/f9+4/Fns/7uKmM4Pb6Q
A9snuBVINNL4+N8XhszaAUjg//2qFAWyOLIxIXs14bkg+vgcQeI+mSiFI3OYTrZiyDha0bb1icIA
SVOd2W0fFPS8lcFe9CTRIrAjTodtGWXJztH1GE6U0S3i1ot/aWO009ym4WbGe0o4DrnRRg1YAhn2
J8a7v4mTfthTkQKH7YNb+ME0giPGSJ03xvvNTqFWXD6+FH2K3ohDZ92idKO2uU0zl22iL266ipWk
9AN372gTvV8Mj0pU5rauevOY1mQldn1tYKJ0dEqM5tc4ky4ISnmr+b4/c337mEWxer08rm5v/LZN
TW7MB1yErQv4wVr1S+BdzaWLM2vdCsshOLAVh3yOMjAdNPcu2+hDbTrY34U7K9EbKzvrNSRKvnEn
aoP9Y2vAX2n9CyglqwMQJP/JaGaYD0VBLmYh8PfGId5OzjaeysVisFPj6Ix9wJo+DO9Bh6qBRxyx
iAET8G4o62sRFoSsRNarI0fBH5gRRzJhEF4afvwLy6bduerLXWdEWlxIa/poHWvcxQERe7mfFSt2
AWKXqN3Qshx7vLX/N4pj2Ym+mfkXXhHrTbXHgJnIylOMHzCoFS+RMaxjV58jRilVx0oCwlWlfW4m
i6Mj8ml/JQ4bTbfcpe6iUXlAVcoGNt4gFBVy6nubxuvaK7RHqH4pdjY5KZRDjsjDrTYmi8d3/Xix
5ynukGLNc4Lo6CCZp0My9w/0UoRD44nVSbpvOrrWcGJ0nKHl4OFVb9sgwqPSsQp/vMxWLpm42VXW
jbcxmqRd1jXqQm9ywlMxWu6tNoguiUhat4KhXz8mGXph85+eYV4ICcYjaNO177263Q5drncre9We
mKfD9Rsa73Miy/mpKIruXNF4Hf+NuqpR4gmX4w7QLU4dA1Jph2egnvM/rWHa+0pgzPHzdql7pXMP
EOPiXOaAKlAys5J0727C+C6KwDYACpVHYpJ5G2vd2A+SxTFUF2BeFsuP3vK/ELWPVhXf2U4GC8Fh
sXpEivQJpQ7v/mMP0DbcyuUFICijbRjIr57O/y8zy+GxSaH7YeIJqB3mupbJh9WqRN2M0v7uQ2M6
VCGJm6JD/OokM6/KeO5xhjrsYkviGENj00zThelaSh3uwyIFEZyCuYLC6XznJPrg1uDFR46u4abc
k6v3R0/d0VhmZbZtc5O8Pcjfa99li8rFwE/iEf9NUoVByB4vLMJyTE1e8eT7FfY+oxxXBQiSO+q2
+DkvpnXtexN6W2ySod3o5xFK2pMz70BdiXMM5cASAMn4pSfZahK4BJHSHdyk8PcWIi2gO1RmBsEn
S3MeiTm12I7TnOOlM/NBU0e5A5Jy2IoJh2WvkOWscCZ3+Dnd2qK4tSzod6aNCuQInlXew6zt2BOI
rw7Mz84yc2sLq5gIwRAtEHMfVii4KFozRwdDFgW7QmKzDP8PRJS3UVhcWb515SbZA/0CP5UGfzwB
jsKlmj5bCcmmvJUbqwyAhupThT2KDAspZ9qaB082XFb6cEkkcktYpTFm1kqOzxJnBlED6hYoGzMf
nywirFMp/V/u9CtqfNblTrSA3Lqz6gYbWeXeglAi8Cyg/Wdrt6fabnQSrYZCvVC5NOugRl3OOcaM
EVoj2td2o4kz4QzRKcFDlQXe72Z0KsRetbPJCor4tgxSsBiI5jFkC01fBeAzd6zN7kIpsZGGFtHD
11xvrQdOsoVHQdE7CXU3eh3CaYbBqECGa1p/Da/6di3t28bruS6BWXiDQntuFvJZH7Vy3ffBp9XR
xsDw3vaNhQKGMDhhynTbKNbi5Ww+aFv/NewM/0kzTLDkWbnkiasE/eUAMIOTgH9xmOyPnLggsAHu
d6p73w7jXLwC/l5MiFKgH540gzdCkWPupc28HCFIPNXZoU+4fjIWGH7K4KYO6WTjKv6d9+a0jnvc
I6mK8XFPVJBqupRWszYmfhBsUjp1BDrUHGhHq/DA2JZ58AuBMxfLHrlhSA9imS6wtD/FRQThrOxK
rDX2wgM1ekrI41EO6vYaMWhLgPdT7uqbkKXkJq1h76XdNsxiesbSPyhhI2CvJvtJH2E3axYAlhIT
MkKwwnVghrrPhq/GZdzOBopqRA0Prxg0oNzAkv9p/OQLlRIFALGUBUdYF2SvGJJPPmFyC+SEXrnB
CjEWERC1vl53jfXNguojBd/apvarFnKmpwahEQIDkTnw4zUdyht2ew1vlvEe2zXsF/qbbPLjV9tf
9+2fwYLS5Scm3AAIhUumbwxDqqdEVwPw71mfqut3chDTVhuXKhLhk6iwZJVS/5LBHKEiXt2WFNgA
fy1PfY69galrEih9qWDl0ZmOf6n138tx8J/6VjdXuoouoBYbd2U2rQ195ja251i0UBvDaI0UER2A
U35NnokRUQZnHqHsPGfEr5EEP7kEfTeOWCe4nPhwmN0bUF1pvXfkfT5YQGgCu5+0qKeDPnmvOnYc
DPLJxCPM949h8Cl180vvwt3/sHceS44jadZ9lbZeD9occIda9IYEZWiRoTYwhoLWyoGnn4Pqf8z6
n8WYzX42bdmVlVlBEnT/xL3ndnwjUVJXxT4TN1GPcIgZtNojYTiaTvhcRs7BdosiMFgc7zKk4J4I
7eNU14BoLf46aewZYn0ByruolrvQ6W8X5X0VAlcH7lLcivT37jnMCcVC/0DAwkw4Mk7SqmFoaK+j
Acs2N3OENFF02G+W8hpnA9KDVrA4ctqzbZXljdn45aHKLHczyBT/WjyGx+pVm/PPX2ym/0vytOx/
g1QFl/7yt5+SG3e+vRQ///z7purK5PK3S/n9t+NPu/xEbMXKy7/Heq5//v+lepLdaTm+TbCVK2iT
fO+/Uj1N+x+uFFL5eFtcUyhFHmJJaBnRncr+h+XawHaFLS1IETZBYN2/Uj2V9Q/bYc1OZIQLF0v6
5v8m1NMyFT/Zv2dMWaZrm4RMseAGXaeU/d8yplxrzjV9c4p6y0D5WvyGyVBz3TZ/TGzkR/RGb5Fs
lj3SE85v4lsgWE2Ih1p5w7O9TyKm45g6/KuBMho/s1UcMcCujTA89kF89TEjNtqa9pqlL3Q46gR2
Deljy5p6g3EU9HERibtqSn6gfm7iWdiPk1ZAa6SEAUTLGHcaoaNXvSDT/Gr9ots4ArtNdWf285q8
0X42NRPgZM7kKcvvyeYen1iFmPswxgHmEMFL7tP4ovq4BusBlrYtSgZ7U32PzgZAT1qu8F4dXtep
aW1naBZ6bUsdzJd7vEfpTs9VgMxzODWz454pX3FicPjYCZwJdIpXJCDP0BmTHwghM/xa1FZUtXC/
TdZ+9lpJ98PE2diU4UlhIPJ1fGFH8lNl0etST+NrXNj1BmWfSkiQGuubbFlPWJjzG4+uAABRc+6S
5lJ47HKXmQi/Kj0KmuuDkbO8JhG6uCuq+wTiUaYj8acQJ9uIenw2ZXrkStkK1tr3GSLOrSb6DdFh
AggSKyICy3lv5a3kLYnQIeeAwLqEY16pjeH5z4VPS1h5IRo188Fhqcn6yD+toIOjay79SbHpMLhy
AqvKvquEuBBU7fm1kFBypnmVW9K8TN6xi4G0Z1GiA8OCm1a6OQbTaH7IXPZIqqX4D0s4LgkVzVbj
hkcj6KEdJEoJfVfXna1ourKk87NUHKlF9xVOyILLEkD3EqKR96iwN4uB1J2ZXLbnY2z3ztKpXe5o
WNBdOmzYzGR/UvPRbMbp2qzbnStnKBAj4fDNJJ4N7cRU+7W/cxdk3qWK9W4cqzMJNuDXK2wGurbI
wNND0IMK0NJ19l7H4KXGEraxXBNqTMm4AA9nepTk42yMOpmPUUJfHft6J1NomVWtud0Z/B1IxdQb
khsQu8bkacVIH0jF+C016KXSUDBpqq7fyEGbO8ZL5XXaR+SA9Q5kpLESG3Mg7dkkwYEvNqBBNjZL
iOe9ddl/gUO5yGj1SibhfBUzPQ+6ob5XjPVvkdb76uTEZLUThISOcBiM89DgqzXaYkCYDyIPg9aN
6+tD3cijCGm8qmi4xMToQK6yMH6N5o7wDX8JZxxOs6TiBFHUSBbds8zuGPytBWR2qiWOL91Mz3k/
QQGdrNe49jBvLTE7JgoUnHOWzULH/uMVEGPzTnuHKUbIvPjoUD1zefUjRgNoacn+WQi8HZ2PHFB2
VHS3c+Syx8h+ZOr1QRHnDmG0zIib5hMmdHSlp/uyF8s9u/tW23JXY6DhtVHRpq0ifMFIH7poTi8m
O83FcPSejVLNMMV7Gejn6q6uX9TgOqyGumRlgFdHplj3c4R+LWTh5U3ldWFVqGwLnAJeXr637KlL
gka+7WJ5VH5ZfJpljnqyPMoxaR5N4MW7xilf7LiszkbErDsOOzirZRj4MK63SVl8eDL5Ujm67eWJ
9iiIKN9QnofbkhUGovQuw0mNW2wZ2SghSUQtgDoVGkFJWh5LgHlxr/0URlQeSpeotV5u8ymv9onu
zyU2ZWK8YAYR2bUjdv3BYTG/ozP+6aR8GQjs2ifk9Z2dqj8v9gRc8022RnN2QlNvanPW/McKJkW/
epigE8ADYMi+ngmph8s7ZcIW9sv31NyW2RTwt61exXZTLdlL5rrsoPmUoSMyb8v6a1HlN1Xhw+Tw
RvRreLVnI8LA1lZ/4iZ5aCPl7/wwvfOAbuCH+QVS9YQIKRDhUkLxHY/IE45Z630rnSTIwPo3a9JH
z3SeUry/9XC7TCbGozUc0BmWm3nA8B2jsR3b5NEJH5t6UkeLSTYqc8xUbWV7+C5bei8tGfB45nXO
dGODZcpCI4XcxCRGE5MCiMHqzN2GQ70OhtZ/EziZgswnCMViYjUjXpkbjNbInvGlxu/hDGN6tma5
W47OAvwodWM+bdO8MLeG6w6MGjD/XnJmHEoBlNIrnNu0A8ZSIJrzMQdmS623ooETLaZsf+ILWu/z
JTkbQpi8XfkxV/AFW9YfBju6E3JOzWFsvmLvqUlLBdFB6sQFZMMlkeg6Fesyo0GvNcniq2uJSa3T
CDpGEUf7wSd8StTEyNUVy97FQ2g4DCmCb7MN2gnbFO3y/VhrgEK0ZqT5fMagx/AumPUmU8N9TWFx
Reez0lZQpHkEfnTJcgJN9hMDa9Ei+5ZmYQToDziqGJaNhUbdb+vX2pD7rlmeUoaJ6IeL36b3vyud
fFq5NSDWiE41ZvcAM9bFXZob2wsrpJR5snOM8FbFbKIcg+xJv25fDeWeNMadc/7uJerb6fP6ZnEY
UfMWeZzVjBa6dzJzPDZmNpM2zY2XMM0fRWNtTSj3m7ERC/P+9qTbIWFxDyOjiC0eYMc99LZfniAl
A0uvWHI4PRXSeA5XnkBqLoeJ/SGmeygMxdmyomB25i/Lbt8Gf0mQIg7zqQmNH4G2LNTyOm2a7Kmj
i2Y7dK6MnJEi39bAFH13Pe3SNiUaiJYI4pnxh6HrgB3Bf0mWed92zHPrYkh3WHX9jVX2x2xOSoKY
SHVm+b4uzmGPkx57nbKso1bgZwKrF9ht88I7cTf4Oai2SZGAO1kbU+Yv5UQ8Gimk8cYq7DTwQVXA
apE/2ke7twimo0M5H7WYLsBoj6PvUD71/W/eECnVmvZTK5ozMtUabT2rAAvRB7ypN3Cf91KgqGwm
WhYnfmFuBK8sFssTkL9AtQPbkD7cxOaAuiuspo3JM70JYTNsYdxFAaz4kSFA9ieMdRYYpAYcPDRz
edf+wqJAl1mS8kqNha0OTBNGmtnpoC+CE0WVXOM7meeDwQgaw5MfKMQ6O7T9qMIL2zlNGgTw2Oxb
G35VOvTnaZBE3lbpmU0ZjCVLniirDiiYAHSs4VKiqz4AVrNhECnAmfYnTuNp74ifSbJYE7S8+zaT
1rkQNkEVsrqalqi+4gZs92HZf+Trv+0vwxdLeGMPxIMh/DtSuUxbDEdDIKUOq6CNpU2bcT7mzJJx
BvnNJMCUDM907TI1z8ZPW2Wf0MmtW1yGH3hKj0xMb8Zw+s7GlnS01XxjlDj8Jv3c8rWza+Ozse3H
rsV0lZbOsxdjRxtMc9miKYR+JPrvcKy+0wJqeWVyADJ3+qOaoj3PC2rZQu5bokP7t0zZKK7T9OR5
+tWW6VN4jax3PHYuhoLF+s084R0Ml10fNiaf5awHZWGpcxEo5mVOG5I3QUmj0WM3YXQTGxiaWy89
OyPLcK3QkVr2TTmN6mbAyDXa6X0q210J7sdz4ptpGZwgnotPP4KCM5Iohebod0A60w0+Krktqu7m
2FIgQTvDeGoS/+aDiGhr/05ScKM/m0kHiS6+QF+hjOWhhPmAl3PvwA7QnKIJsr0teVzQSFLzo1sD
SicSznvixeLoIfIxzwk8aap/sDssmJKJwogIrVk+pz67awgNAHd+S5jkglAAmKMtJSAv+e0hEaJS
QujMmi4e7XPUMqq2I+1v8ZutOJcHo1luYtsluTpZwbDWlbBwHkKYIUUj7u9gR1YVdwuqlGFU6cYp
EC+CCAJJu/ypC+smK2xefyhAbx9kVVebaAJ3Q6WO4o15sxdeIn68eCIqjtpeLWAt3ITfTEAjjMlz
6ffufvLDU8rAlweNvbq/fIwhbVNTXobS+9RN8uyq9mAXDBuohRKOdpyNVSE+OCUf2EJ4G9soWPVB
8ehDx2b17n0MLhAbEX6UqdRXeU+SCRnS3E6t/2nPku0uVK4t5Y/NaJIq0UdlqZANTsDEyqQPEhrY
zahiEklk+osY+Rr9GVnf2WFSkBTampOAxuyRqL9yB2Lu7LrI2+iWT0buJAEL6c/JU0SriIicQypv
Jh+X3NRTQNY6oLCMCAm0a0Xd4QCzLPSccHpN6C5MHtF+5z0RLUzajEi6V3Hl7Ntm+DMVGZVX2SEw
1tjaJ9fZhc8twRrE9ppXylEIsNK7SHOLpi7KupGkQ4lcKalvS8BI3BRBNRVPknvTm4twJ1oeA86J
22mG+tFWZbsbvZJewrFv2fqvg2NyqwbJ0SbHND/EHQCgrLuP5/5TaqaHy+g+V0uMRMfy/7RzB8cN
mWLQYAHf1QYvnC1CIvzi0JEXuVF60LDLCO1pCFIF4sLaiZElxyFC3dW3O70umbM8VTkXSdb6N7O+
JVs9CVo9t9s1jnTqGGhDBHWOnbQPTCynDQJOgmqUlxxGZKTHqYWBiIAO45If9WgT/R9YX+plMv3y
XCwpN89Nuxj60LYwb3JWBxDU1+K1xSiUmxSoC3N+E1eTU7VHAhwOcW3aB+HyPSdf+6ovQ+TgegKa
MONBNABqYUfRGSExksUX10wA5AXOLuc+P1mQuuGNV5oMOKv+BkMHg0N7OM0iKY61YLM90215cpvE
7R+1hpItmSfpUhk+C21chxYiXwsL1La0DUSWLtV30z7aA/UoRnGS2o6hjN5DFwG3mbhHvfT9lozz
b5b7JhWkj2yCq5XQKnYqK15YF8ZWmPoby8jr5NGdDCl3benCK+U7DZs7Xj7Zb1NoUx9vJ6U+rNkv
8NcLhx66hEiwyjfbGKe4X7+RQIUul3YL0HVag730PMQ3mtIfS+vIg168sghgQdFa+/XI97P2uIIt
+37lv5nlbxhBIOTD29sgEiJ0T0WWNPR2yO4KY/6twCKDTiQCq5pwNoQkJ9YEXSI8Q/0r13sOnRkp
IhAA56OPT1vYWCMYzoxBFdknQrQBBTWDwttn7izbim9igk1TdkEpD2ZcuR+lwiNfqa56nhw236NF
U1IVCDs1IX070l5Z/4jum01yGSzh6vWlFeKnRlIGLG+bVeuviFoBHjZfDfQrXLFMffWVT/7SJjXQ
QEGCfho5uCxG5vUgvFO4tDcudw9G/fAXHeuDWdA9N7p6oz88ujj/sbOiqTXyCARgDgcpo1XQaPWW
sHlzNJOKvmBA1NtzhxY7vMVA+Y0z/rCMgA8Q9rYbh+Ub78JGNsb1kK6+fZ1wz7rPDs6SvQ7dejeK
r7Cjt6r4M3DwyDRMsi90+vGBppgKuZ3P6HPO3mi85gWTjiSbb1yTQ5YV37m29ctYhDds+8hQsmBG
aUO+Du3DmFmUTCbMrK5kVcbMB9MjPAeO7zd+5nTtVSYKAcIL+j689kK3Oi3M7+tsTI88+/vKAP3N
QiDaL/oTItZ0U6/1KTyRqxaXxoj71klYAyV6XdS4cVB4E6B8RN67BlfY3UjWnsMcoiTDBLwKpHmY
oaid18Iu/nBD3TPNmMA21EiPBEyVXv8qB+gra35OOREfUmE8R7mL3njjZNZCVE9PCm0uNwgZu51r
2+e+XgAhm6TGIbyqWyGuQttlrEXEjhWVCV7isgNlkalzbhvnRZofFf9JED9cQSFp9os5kfoQsgpB
jhedIscTW10h3KFirwMCs/sINGoF7xqr9MZcrG3KjXpwltjeeRATiVxtuRzwWVe6/PWWLzFaepfB
sHiMMCAq+6sxmunQ49MOHBhHCHGTNkAvv8vG8NlbEWuEj7/Dc3gs/GzZO7VDHF1hbi300ttkwZPb
N3W4JW8lbENqY94HktTSXdm17Sa8ZpDkM2phNTExKF0Zjmi0KR4jq0Er5xN6YuWXwYfXENbtSaxR
Rx5Taaze2CjgOV5mk2fJyl9MtglMFxcmMfyUqem/0oJRfBenPidVyBowaRqMqkjhaAORdXWQGfl1
Zo9bN8QXJUbjxbRQvhqmOpRrNpKcryc//m6gI92Ww88wgUytnfRJ9uEanwkohK/6LpmIDMnJl+AZ
7LdjEj2lzl2eZVh/FKoGqhHbLvf+RDZ1HE+A7dsNemIErImHY5lX3C7YDmKVv4mJV1wW9aVDo2/a
I3qDzj40RCbDhN0KzuVtIRg2wl35Lsc23A354+J7iv0zVGDDR4Kz4HczXO5Sa7n3Ggjto1O+J5H7
nYRcJ0tu0IGMaznGyHJNsHLHAmDT6oMEGMIN2glwZvXVPAN0CnsH87fD2oyl5rbgA5oLVDytmH4d
7hCfJsqJiqNMnQMRncWOWEkWet46MuQ/BnK2PrpFuTd4QgJP6o7xUhjIkouXC9jbUuE/53P05vH0
BFDYPvpGvvLc8oYU7rKtF8JLFNEGy2yeyzAyN4PfvQ0UdaQxFtvIR2lARYd1Ep9hzSkgiImJwOo3
Wq+kC/Ehw5eskJCYo9c1Q8CKH+lAscwN9JmkS7ilKraSunpT+jn4cPr3VHDhzj46kx6zSEIBhGth
CiaHBVVZxil35nAhhYD2oWYWMtDtLc2Iksl+q6LytVzRUjUFpZfGxDhF8t0yKD4op9V2HOf3tjFu
fa+5q8D/Ygi/Lnrvlhan3lDCR1u/T9EXeQT3Csqwujt3lf9LUDrL3t5ENYNbelLJsBpxCBV1kY/G
EmT7lF8Ddgh3k2V/TSnrQEPMO3uOaPdJ/9xawv5KsmcE38gsfAoGrbxtbdGihKVB2ih1yIp4/+t/
UqcCu8DXP8gUc+gk+cnXCUxjZd8hqtigVa9GzV+MchG3MNOfyGXsqaZYbYeEB8bifCRXZRjZoyIP
JYjQZY3ZwGVB10ED7EP57uEaq4wLuZmu/MTFV89ZD5/SenNn+dQjhIi4+DYObqcNQnqCjb1XpBf5
YXIQi0yypHpwr+xKfmU9ZBcZogYdwvqq4T4HLN4/J+70BPeDAGtVpMhsz0LBNvWFRMiMqiX02l+R
NvdMI3kNyLG2Vd9wb1FLlJ7+0q3LCNrzgyiF4YnI87MRvLxwsAmqsFfsThPIFotJ3/nk9KVPiVG6
Ad1+zhb7XmbRg59UB/ZKBH9UeDYdn4cRWx1+Fli1Q+D3QVPbkJHLFBX+2G36nBzy2YPyQ3CL2RJ2
HlnMjJFInb0S7UJObtBm9EAnM5pvEoUsF3TqZpfPboEYHBODrN1j7/gPFgE2Gx5wvj+m8eL7fMsX
TrPF5cMCuYNwFYDZHLXo8EsEAgslPLTRXe52L0uqHyOj/k5Sv0X1QCVCDNKm9lj/w+J6csr4CRbW
uYuyp9TlfZtsAx1gjbMGC0eFPyHjm51VGX9jMXJez4Sk0/mrdvwm/GaHrhbRmtVeYsKSNCRpGs+L
4xRX6AFfTdLLNwx7LlOmsPVZ1Wn0qFynY4bTKGAc+AOtfoNb0tmm9DobVSYPAymHReQnBy8zAygS
ejut7BYFa9efyve05tW6sfhdRweKgekmhW3CaFOxRtgaLOKJVj3ULfr2Ah3A2GePYaODxs7eO2on
eI6MTGQx8PzSy7E02ynk0tuy976JZ6/v54mPNwrTr3AhpoeWjRNd/1Rwehjr9JcwZ8GneNeB7EWb
AjSz0/GmdTqDVSfVrdn0z3b4KKhiNjOq+m3PZAS7Pnq8ZPwtvPUsiOG4+o5NsjabntrlIrRlvOtW
nGM0J8+TGWNETD4adErZgHCKa5iuoyk4p8P32Yek7zYeub1NVAbVHQlOTI9jTlUKymCEwbklZ+/T
y5ejchhT1isBTDBNJCue8faMONFO2WB1dgbaik0QnrYKe9WVIfigqZUfkSjeU4xL1Bn59dJ+SEBD
QGkydIwWjp7E4jntSVrB5H5lAleyF/kt2CgzBSSfJtXhefLMHjWXU/PZ4RtT7oNQ3HJW15mro3v1
HC0UFmjVvaV6MkR6ieLozpMO6viZexJrYbbBtXiDNcZU5Z9q4APu7OK3kPwirvldK6UNF/mNHfFh
DLj8SLrF4maMP72/fikmLlSRGjdun156556P1uIUNsm+agHRoE4+Msl8ZRV+/6/vj4RgR+/RuBE7
g6b8zosCC1xHOkDnyj8aezQVmc4ZimNW5qnWHWVRlz2k/m8bJT/ZjPolXE1vTfI5k75mDO4TJsX3
qhhwwJE9DNd4OFFbDOtAAvkZVECjCvmmwdH2qXtQGSnuXUYZ0dokGxcCa+8GHp9tkpATGxr5rZ9W
jH9UNVBeWbeJ49x1IE+zlLcWrwAYTWaPRAnxYbEJ3bDWfhe18TabSq42NJh6eLtcjM8U2sCoJkHw
lEG+dl5dxQ2kEtCqPNdewyMRGzcTKYZi8d8Tn9MaaYsJ7zI5Yx+/ncgZGfNccBHLbOeho4pHlMlg
YnZuyeXv1/NVg0sgqO0nCC3VzqhZruV87qYWH1PVkTtrwphQ69NgNvrEsiDgy/PeTKyxWtiS1drA
TVDnqoXXBuZg3lpm8Yj3eWQGS7HpPocxWJKOb1LV994uM8RFaDJGhAsNIwThRZ04AvavnuIuI9OW
E6tuuIxKE6yLiC59zj/hGc4X+UnTTDOfIbpy5pgaCgrd+ovEsb8skkc2accJD7sUo3zo/+TT82hg
yFy/rmytLawR5RC4XfHks0J1sIaSLfDQxyPWLDeL97Lrjizojf0iQOqNTM6ZQG3sxYfF07ECmyYD
tBPfF62qPZ5n+OkzX/o1Om7B2Ugz7uIT8m1z3+X0O3GVnfx3vGDMHWT82izLrqI727bTqHehnz/U
A6ldAxhlTvkojP4UoX5QsfMtsvAp6Zt7zyKcpMFRyJhhzV02FtIQkb1XvH7lrkGbRoRUbiSMPDG/
wMUZ2yUyLilgYxcyFIKr/uTiL6TYwCEUeerFEXrY2A7CMh9BELfngL87HL8G7WwFe4d96c2veqS3
Xv2n7NC4JemmUnlIp+QBcMqVcicAS1iPSiUAF6fPLhbKxKx3VmkgtOuPy5jeTTQtuLjbYJHNdU2o
wxzedz41tuWMe011G9jJnTUyki8UsrrRv0la/9odQ5Tg3lXZch1m+haLLaRX6732CG2Ijes2Ky3M
MnLXFuonB+y1qUU/bc138nCY48aAZGbzHXFVS0wGpgqquoXZj0AaDPqGb3FM0+iWj96a6mxnztFs
HZRTbs9nTM9MDCINY54shx6qs5g3vQFhyS9GjcdT3jK6+mzZSwXKTp8WUmy3K2c7GBb3wxx3Rl/f
mVa70C+wDzXI0WVoPTRny5TNwck9pJ79+yheJvp7zAv13dLyZVSLcyEU6Vj6xswbmt/ryXLO8Sq8
VK7m20mllloQpE0D3IZp3ZvFJ1oMCjkeU74HVPvucjZ84nOHGJCgy1dm6rv52Ha0PQBQcd9STysv
fWJv/daSsAfP2+TZ75JHdAQAt6vrrig4KLs5YglUoPfj1l/PXOGMHL6J81yjXcAOQqts6zGI/OkN
mxmR3Bm9Y9d8ap9iZWEOErh+uCtCsOJ9wS4+T0o6DBmyqHRmqI1/sHHKnV8JGvIVO9LD3OxgxIPy
zSUnXhNLstBa8GsEfN0htT8RRcXLj/VjCjCzXhiaNbMiBVzAl4ypxkoQnyVIa8jBFfkyBvCvgZN1
kqtkgt/PIg0YSZ86X72SOgRWwSCySEf84yx551n5k+QwFBMLKyxJVDvlQ4lWzQoxVC70h4Fa3Qrl
fnac6UQvHhkjMJuiRoYoO8Saw+3sS76OBBWy+yczuchyWvy83RXjbzKt5W7I5qpRZc8d7l+VKfC2
grnLJqux+rschpIYXGcyOia7yg1grTB8alHw6BegIGYQC2LYYpAz/yeum0/f//y7JcT/pK57rIoL
8rr/T063/ol/6eks/x+uQMfpm7YphPBdwiCnn65f/9p/UF34ymMbKuGIeojm/ktP5/FbNrmOLtFv
yhTmv+npJPo814IsYHqSP+ja/xs9HYhv778L6hRCc1u4DqMrxc9oSgR3X5fHpIy6f/7d/A/UapMV
jsLaZlCSEN946bGXTMdQy51AzV0XGUkt0Pu2XC7Jxg6nK69xbsKFx1JCMTx4ETjshEFL52U45pb4
ahgK42hbxbuVEhc1GWRENHbTEUmgMMRluNSIxXhlpOm+JJ7vn0r92jUDHmtv8hjrHpWC1R9bL9Jl
uF6iXNgt0dds2YwwNVxDRkZn9sLNdqnAqXQLsGnh4KfNOvSjZnwTNWa+9d2xoo/yny0QeAvboJ0O
LViFyr5jZvtYuM2qw66CxRpFoOHX4FoCiF/AVu+dcTfy2VwVfrhNRkCCGcictu0QjmcVvX+VAHyO
uaxG64k+XQZT7KrdEBHctnTHWncOCLweRVYnQO6khzSObIbTDXEIbuZyNT752nzNIT9vQt16G0iJ
YF6yEaZwy24scpkiDWQyOouczr6ACChT++AW/AtLVs0rHv8zmnT/UBvVsWx8FlRuivsiOcEMXHYk
QdKPmwr7GaqtGMuLlQ/lzbJPwPyEbpddm8mK9E9ANxnh2a5HMxg67xVZRLQvHJQBRCiQi4nALw7h
jXqktU4oGxWWziq/NxMuy3FmxeiUtzpuP82Ehye33WgfduqJAGkB9dfNmFOM7731a1d+dYrl8JBV
41WYqPmY2JhcGcS0vam2zkQXvzCHMl320uvRnzHTnFeAMAuZrOXcXY0Zu8p91/W6sMEdEUhSX+E9
cO94RYFAS7w1GpFOQvVSzqretmPY7Xts01dCS6amk9pOzI8CiI47k5nEiXsIe6L0o31VnFKl4mOS
QUDRbIa9tr4A3iRiGE/nEQsjDXN2maOoO2asLMICviTDaPJihm9ryOwgxda0yq+5Fmayrc1rozb9
G08hDmOktu+lVqjb4Al0Taqu6GjfpzW5Esf941TkN1HIjs3KR3cFhL8N5MbuaRWBHViuDHwb6SjZ
8pFGX4JvEfKbmtAK2WbA1oD3iXylXDlr7EhxjkY2l7Lz2RDPRPDV2I2HmEhVtwbvAVaRZlijWNWo
GU3ifZaG2TCxmsW+oUFmz7Fm3Xlskpmpw3uM4a9ZiAiG8c0a2DiHg7K2U/OJ6QI6pfCYktv5ZSzR
FRmMyv9qlaxBoSc1nT2z4jdvWMtSd+RkaCEHdZJzxP2TLbF1mqr+T807G0MV26EidEn9TahTmo+Q
VZGp3+lN+EJVdyWhf1tzhtedlwaDqMZmesQd9lBqQPfGc55WRFu+NewhcNISRUg86TECmwnl5aHx
95BN5QvydIRfZbczfB5sojRIO/Cn27boxZ5FPPQYw7xuvUsHGe1QsJejxxqALzHI76b8DwlNV0TV
BONSLycAhuhkZbivcusDqSYfOFOEvjovlg4YM6ZXSXoSFAZrSM6Ionje6rKqtyxvnid0IVsKKM7L
Rr2ZNp7CCaUeJ/MxNda4RbshvoTCvqRY3rYAJpD7U9CMjIrk6OAx4hmT8HA61/6KFo8PuqwAAkXT
wzRSy5Fgt0fGSayLLvm81ngKv/e9vZbjo4kq8ZiPaBL7XLwQq97RWPvxFpKPi8NzvhF9c6lVoo9E
JzwXmQAB2COgjeNZBZOZXNlpmD7MrdxApp0Q/nV9YAxDUJPhuDdmLOQT6sY6WuOokphsXoWBAWEY
vX8yXDfiq3RcdS4kmIgC3rQKIRfauZ0di+J5WUZ5Xw75Wy6zG032TYA58dthb86ILR7Ik8IK6+cO
Ty25I1bpghZjfS9G2kbw8MNDV5vWbUy93nZzH3hT4ZNj0OiHCo0n3FqUs6qgPdBmUZEcfOLn8/Yx
2HPU27HL+LoAaljwBqZ+gXIEXlgwu+IpTtzXNKzFdVeTi9gbDDHQph99SxsHo+k+7bZybjPUxtt6
HN6Whb46CknXAdvS4VQ032SfqYMbV4D+mMyNA7uiPgUrRvvfC1IGBtWwUuBn6lGpMJ+P5/PKCzo6
WN1gi/jdTWZgTxlhjQS2WQ73UUTTxQUs2gj5oSyem9LARmFgpfSY8AMKI5gri4aAACMFVNO87guu
Hhll3vVcLM9i5a+auFjYL/gbQTtwK5v2NZNzdLPYmsydamFdHI+A75BIjd0r2pXonBNNLl0d34IK
R2STP5htFm5y0O5HNeskSJz03bYX+ABhZ9yjEF0MD7P16Kh9vKj3KYk+RDXX5xRj+yHaVU4hd92S
dX+k116LTCe3A+rEXNyiOq0vSj6TYQ2UaLbMfWxz2pNe5GB6ZWcgpzY+psveahqaHwr8P2iTrgX6
8lHS+2+zIVenMs/ys3a+kGKxRKJEOc59hqi+1f1pwnfCqimN6SSd+LjykroeuRtRJjbo3qZ8hIqB
XtRy9IfrsBzRjPWaZbxErmZe2iTZDZsBhJPwYA5+5+HhbePhrWrthynz4DMKZe6oS25pQ9PXMt7N
jP52wOfKa6VkehPLuQlM/ern5nLxsnML1uStm9kDD6TA1jHyZ5xk8T2D6Zvaaco7rLDFpuvt/PjX
/+0KwTsFdwQhmahu+rapbiyOm2Cs0IRMaGyQzUpSQB0OLX+M/KtpmqMDt/6734fjdSz0dP3Xr1Ql
d8KWfHyiNdk2hbxXXmixHcOsfRO7n3rlJWZEPG0NInDw3bfPidWuAJhY7NkeBYQyNNB5AEmcfQj0
fi7/k6Xz2m0dy9LwExFgDrcSg3KWLfuGcDhmzplP3x8LfTEYdE9N2ZbIvdf6I/9RABZ16sr8ojWN
CDR5UeMKPBqg6HSPh5F6JDsPuaq2qQI6V4QMaZmV+tdK3jUNOn8wqPNMtgqOY+YuITj15HZh5Ufa
RX+E5rZzsNELWhCVzipsq8AL0ZOCiaygskuBIA+RMW9bzZYnW+mw1xXrvaoJL2gNL1b9LfGk0g78
mke1uLcj5VkUvOQCfXWcWlg4oIgqWRbXMlyFily0jC3waUN7mbJ19gMV7EbtP0ipkkz9IleAVCyH
Cq06Pm3UAFoI24g6eVCXQrtsiomMsZ9y2rOlfY5CdTArclklBNn9hOQBN9lsJ0QTzTXD7KJI4zQ3
GM1KugVj8uJ9IJXCR2zAjijClbMNK2jWBIWSMquF/M/N6j2kbQqpk/RPBE1y42reWJncupkCHatH
iSsZjyH/CqFHljTHboGUVLk/9FWym0zsMWJ68ANCQkEtsjI5pd2wySrTq6pmo3G2t72xqUzfq4VX
FyKmsTCRzKG3+G/JYFxnQqWtFyKpD9ujIbQgkYmO0pua30TvL7yK/XpOIWGmee5WWZET3cYwPIc/
Ol0UqAAJvQXqLSR6BJGUosJgcV1l0HFh9V0tmle6G0vrMkyEWkVYG+l21sfCFs3ejmiinHcU82wk
obNljYwTDk4V5SNJRnw4LV1aOJzpebZVfdwQ3I5sk99LofCvmGwDNVAJEEo+kA1vTS4E5HqGKGMd
JykdCwhh5FbZFH3zo40/sQQUB77aM7XPTBoLFJahr22ii559pTF2P+axRRgJ04uIokZywh9M6Fkf
wFzI/THV8QUACS3BOiEa+lEmG5V9wwd7cQaRzGi9PbdUY3hNgd0aPQk48kYsnhOmOdBdmp1JFpKd
XoPpEqj0my5ZAyp7CMiWGZB6hPg46mHaqKCiYm25cWmcqhyOsm5s37DeqBP6BCy+xvSf4VEE6GBW
xBVC1EVGEVNWJcznBCM3mrXjS5RcIExRZQYUfyp+RC2GJ7Wrtp382yLW1dRXLk9onSmOk6EvR4kz
WkHgnK2EOlqyX3FXjV7DiznNOOgDknqYbeZpFVeSF3Ywaeiam1EOnZ7Ysro1KQ8d9yF1zBt6xBbq
stkEXJSsjONOYmkQrFZYYybh+aC+RIsbjKlodBFVoo+2JnQNuDzZA6eD0WqOEL7XpC7L6nw1ajJT
CnQ8pC6iQjKP0aOKw7NmwIhXOoYQztdtr0vPWYPTVKeZz6yR7yGLorWkPRLbeEvn8hs3qGT7VJ2w
iIIwC2YWnyP0SmUN/T+P4prbcli3enkVMY/TXqGuSjW9UlZ4Exo4LtLj3+irZ01lOiYCKushXBFM
0VPXwBcJwVkPKLM2ku6cikqED3c/dfJXrKECGucXEF3AfULzDHRRV8mvmjrVV6fry4kwo2jA/SRN
/cjqkJJrJr5kIWtcyjwDuqta6p/GmGwtuTVThwS2bvnJ50xHw1jKAxAT6KIa44rvImreCnqj8+yP
ZY+HjdcwHlvZw63x49eVTt1F8Fs3uqcvj5lRj/inLK6vlo/Hon5pFdT+k+4KWrb08rtFOr0dw+wv
rIQvALJxnZaVxGYmOrGkZFtV0HRUGimHiV4c5DZjQpvyt5EsWxqCRjuRyk3YasJ1SiySgqnApSVO
Fzes6HCicgiNN2nyJmLOu+ic8HJ/wcIC4VAuym0/ccgQIxpVRwJZ5Rq5iUiaSdbKUhPIbtSNFSMk
6Iee3AjDtY12JBPKV69JlFwzg2OmMgo3J0gccbTMwkEpVVhSrUL9nCpJaDqwDNk51ca+rp4lunJx
CmQUp8UDTHAGGcMcMtnZSAQpBXGL72c3Fvk55KVs45dZlWscNovRAHkD5RKrmncrUd6tDMSFmEyT
VKcyJGZsK8dozShzingbpK+wPXUUyA8eF8zM/51KpZGdfCArMgijdamek+BelLcRB6COUCNhdY3+
NdXXOP0G49VSz3V3mQianV59vq2exXj1zYNkuQ3ZI7qOIZphM6DV9U82YPAQr4kouqY6gPZjrxD2
AdtKqdfomOjrWTIOho9Y34n1WWi/0uncEw4WgsgUxSPuJrbgDRJC/sQwuWnZZ6FzEXYbUzi5cvDq
5/ew2+L2sNKXED2AJ9j5adlEVwhcy119mzizaUzgJ0/VWjRY5P+FGgoNttCA9ykvHkHynvn3TqJ7
W6BoaGgQ47xi84gfyozeEv/PF36CgINSfh/Abgy9g5BL1rwqxFptaypeZkeZ3NRaaLRvnx+b83kX
1TthvMJwLWOnRIujOla708zNEL7U/D01bscx2KMAidR9vqSrke2ZW6scvVc5vC1jSkjw3YHATMPY
hCj2Qshnkwxa/zTNJL/sFy27ONxSTCFB/IpkVHwEyUU5uPjgitLSWtdQaN5xp29iH+/nI0reYqRe
3aCuXBFejY5V/n++MgqkkTqvreGvFw/1CIlpbUcdA2GDKAHMyP+qlF1HPs2wGSsPdTf878pExQBi
79Slh/8U7eVK1BCpdxeD0lnwFw9BXTd9YqlDa8/lVawG6Wpap6R6mxTeY5OOY3MfREd1/DK7Q9P+
RvIZ08I6luJVJhP5sNYpROGIISyLTgZ1ZJMoTXcevlqNUELru4cOk5d8R711QHHi5wiotLzMHyHd
iCbyCSlGbU5XynQlVydnMgIXge58g9BPg4OffvvRJWNGKiiDLatvY3TynGTVg4lVVn6RYkS90AnB
J+kFEsKfYHbL5lvMDjrMP6FuwAv+1U9Qe/Mrz+p2InoLzWDHW0SW8yVotG0JeYtaapR31OKIuUui
ZswXTFR3tR/7l594nJ96a9Ojqhx9ztvM69gdZuOlJ58xY69KAPw/gk9WovAnTFQx6hcsHGVO0+ze
Un8l9TcW2mWfXRmWF6Mzm+20dyOBhuad0f9myUnGvxt05pUuHwJp7gm9dTM1X1p45qgYhFuJbMsk
pXYJb+vOTXBnNa+SCEdhtGJxJWN45avCVm18yJvPXtnK7VnQdwpWZWEwT1nGAKh9ifC7MPyBIK5S
eplLyzPJ38iQWMeglMiym+LiG/Fa62iaLyRP7Z/8M6QUS+NF63YkyHKzWwjFuuKNDmKubH8AiuQm
o5/DpbJ8ZVVoZxisevE0BA8rexJ6ys8QLZJMt6nwacB8UuiyIuB2beY/cnWXYi/KrgUj+2hejOLW
KE+lpR+HcZuICatKNnnSb6ry3bLQ1W+CggXeNbKH7L81wl9I6Fq7F2RsAA5ir5HS4Onih++CcsvV
239rIC7c9A/BDyrkkjjTnhjIw2gdCuNsCW/ixKz+rzKuknppEWNjLVJIosahDDd2TRvGVP+ZVscc
kxW49d7Qn8lEnPyGnzcQn0RVur+pFaS9BHP6OoTTK0ius3zys9OApSQ/DfleZv8rM+IpMo6wgzh8
6AHXHPUe/Cu+ehnFnkyLquZh3RtMG1MMnzIHYEQYLD/aJDJlHCn8MEPYPmJ4jxYR5fFWm4gJ2wuJ
a6i3WiYtZ3QwmZGy9NVVl0zfl3x8FP4VmUc0T3u0wkNuHa3ymJWXpDq1ncMfKHa3tMGu6PEX6dMz
zw79cBGijxaKI/6Jq5oR5qoql6m8vmtgQ+RUc46M+EDlrzL46PorB82UnVPz1MevLNrP061S35vy
IBTbAel7h6dgG4dPfTgUXGJwmVH2zyBG07pzxuBOwzQihfvWv6rlV6EhSYGgXY7XAGaXxwktvbmf
MaEKwT3n026q3wojOweyZYcFK6H4bnbfEhHXQflPn7cUwypRvhKmO1QrE6mvnSiILnVPEm2wDXS4
frFvAw+MggIReIrtFJ/k5HvxJrY2v71V3zGlaic1uWTZ29QnLp+UXrp+d85GYgKj1MlQseTTvyF4
74Kzmt8zaStD/+nsP5R9AltCA7L48THiZlwEAascS0XPHxVHH2bhqpwOHtovsfDK6EYhkaTcLBTz
ivAZ9c+aoVmIQb7H9y7ZZcFRr36qkWrqRxp5FKM1NMIFyQIuoeTSUGpy3AzKppx+E3K28h81eETZ
exuS2cKD01qUvVQn3hFg+ILolMaeRtcaz+QTrmJkuVKCcvulDC7Pjw3MO+DmX/JJzb2WHJR6W0bP
xXGbW19de5sbvDDEzOyM+cb9xSfTqlhF73wrpCkh4dioVKT3R8nf56WTRT8DxGwAbmdN3y3KgYL7
mXtzqp7meE2Gs8k0zp/EVzAXztTf0wyau10uxSzYqRO5I9tp+M64cnh+ixd3XyxyiOue5bONIQbC
/vVPCjxL2BGjUOKil7A0uEb7p7GxSrgxkse4iKTz17yvm3tnvamGU1A1XWJB8ifPl868dIsO1tz4
4raYvnocijIBYysE6N38jTBkFH5S82xYR1Xf80OF2rPwc5QEs/1ILP7tfm48P3dC4RyQ6MMhGgv8
S++p74GoMbHLKQ4XcPgNUV4jaMi0mMJ2Yv/kOE0xY5EDoB3i5eU2vFz3Wu04MJikGBFzZA/5iplq
iEYU0CnFWXfmDUX8HuiSqDxya3PRM2V+WYwRfYY8MXqWzhQgEUC+MW34j3IZ8Cix+rNGYsLhRQ0M
XnVcQXApPA0M1ipl4/2xVskOuwsUAelAsjX2LAnePMUHxARO+wN+7nOim2v+Ob4vQy7WRn9pVNQz
AiG22wSHF1Y480uvBeisu+EfWM2T2JsZnHHXGJ9EGFYGv5Y84Sj56YUneg/aQK5Z6OZo4InmHZoM
v/ZtoO9IOqigPJI3iMdqxFcgvE/DV8/Xgh0mLjfcfnF/6bAuU4zjGtWu1Z2mIeTpifNeb37EdNO2
20509GANCQKcNk3XoXQxcDBs/NMMSlYELLUe5CBPseI/UjpHBooIVqnoRchJZS5EYqPG5m8O3WCk
JAs3KYthyLlWUJbsIMBXmlcfPzmKk9yZ4BJr/9gZNq+sTDW75IGM5AHuk23njxukYuiV3e5IrzDJ
rJHs+WTWz0fTPMEtGs2m5hEXb02GQaIPd7AuHSmj5OGvTI9/V14d8cbZAFNV7gQypkUv1c9Geg2G
bRNsksQhhpo42qeQ41o8jslHbeDrp4Wz3zS9A2xPMzY+xie5f5SdTntxZ5L+tJ1SDvp7qX1n0bte
34riQiZ/HzqF6CjmrqBXE+1qgUScIqvbzKQgA2nfS5bCgkzD1Db7RydsGg3RDLJadpAZsCqOyXe8
xM29kF1+JJsZyd6ESdlpZCudp/IeqAzHN8X4arK9lB1QUUXwkjL15q2Nio6YxKCMV+mAZo2NfpjP
4/iepXe5+9KUn7D8bGEFE3VJOyIsEF7uUuuHpjmksi3/Kdi39TeRGkwZSUwT/1HNsyim1YdeXcbo
lqZPvzyZtIVhM6fCaBUqB33JwDiYRLPOlEj9I0O+QvhT7abe0aW7Kv3GiIW7IxHmhE950gqGkCz8
FaFtMkruY3sgqjhRPkosHvHBF484wv3Zq4fLPPw1gwjfxElN54BFjG28Hpe8221f7Ivoy5EhcRVW
7zeJ/EYk1pGLjoPVTRb3PV2uFRhjBDKNAQykBMFq+DbyvwblfV6y91bJWhVfmHr4J2zAHujBrR5T
nHaKrFPBehZJuwA6ltKwmO5cxCLrWDubA75x/ohMIgpzO1ivMTs0IxPPJk2vmYopc/wxOCEj4a0t
XoqA4tj6rBSP51zM93V+ruJXIBxaCgq75E+xjqV4GenuXMI/eAgxfmwU/Rws6HyASZpy2zAi64a/
KzhECvvUJh3dlLbiDlvbrpkxaPIZcXrm1lMRL6Z0XORQBHczfzWKpxp7VhVw/fncqShcudf7lrRw
YgmJpUEBo7t66zbjkdFdu09wIWSQjihpahYpmSiQyqkJ8Im79054Q3W2JADYBV6Myf+XsQnU8YMP
PBsecsBruC8J41+jVa5OJb5btfw3EmuvEwuWShdZfmAdK9THUHiB4arqLlD3yc4fHxp3fCa+eCWb
9LSE7AX6SczerCXRJdql7d0M/jIInjxG0DZ8YAxcxcMl0U4d7rCMNL+W+L8RBWAXgx8VtyTEhJie
k3wH3R7sgXZJSyTL/aOlk/lTi54kTweyF2BiRoDZ7iuTtkS2dP4sqjbwA4LJMxGjIpLnF+c/CLb3
jcabi9ZpEGAujwlX9rqDblZ/fV3EYhSvB3k3V0cqoOrgEhZHviw1oD3RnsOHkEO0kqeQ/euEdM1z
B1hwxjyzQgQVOYKDQF4lo5GZOHU4f6f1dwMg2ruQ/vE7MnfF3y31BsybqfXM8MnHxIeRMcgD80/P
3phHiuJWakfKLlrhtQIXh3Q/LsD1LhZvRmbhA2Tgm35ZVNfTfM0GRvDwT+QSoLDAwZJ7IHt4JeqX
wjxwi47mx9xe5uaUi09L2QoO9VtQqmJyoV8BOAb5tktyuiNWP5jqF2JjrdIPnPRffbd4GADjgThb
2mj9ozbetZKWMCfsQI/YvuJL1n0EPbGTwm+DLHUi1cGYDhB5y6NDM+5g7FPs1ql8WTagbIRoxcNj
vcoYh/RgrJLWTSzbqnY0X4vpxRwceSAvBqEecSEETxbs9I0qeKQdr1ICrfNPuTr19rcMjaWRFrQe
X5XvaIJn6IdpPEjFUwZYaT6maWs+ReEgyrvQ9xihmURLdTubD3yPRfFVY2AtvuLhJNDqy4fQSHQJ
bCJ85cwYJX0f/ADNt3Y8V0LF54s7YSf317L9i5s/xbiLQMo9chkTdtXASVfm+zl8L6I3afid+Coa
bmCR+trASeqvRt6WMAt4ro2NJL2Z88cMAMYUYUu4II3sQzC2VnUN0veS56CQBXB0mgrwLSwDNPQg
UBheXU14LbiYqqIIDAonnCSXeGcnmB68HZKP8hITgsJbzyuyMFG/KXi05e+k8tHOLi9PyBBjXFK8
LFF4n4x32umL1bdfu9m0MY0HVfJRSuvUrlCPnG+p8hY2VyP7LGu2/b2mb0waP/2NaX5MOngukbGc
nwQaY6//CuW7KbB8i1eapHOaRmUihuk34cxDPkuIwppzlCHSPxsr7DrGhiMr5x6NiA3L2yWM5AKz
izFbkdbsDSVBrOonsasbPlJx3JXlTmPi6O1hxum1iSQcDgQttI6evgOuTdpDmg81Qkdhr0W600Je
9NUyc+myCyLJ+yr9gJ2MaIvtBkVUR+D3LhDTdRbzvrsURoOPAbhH2kOpj4MP3l/y28o2BwThgBV2
m13dbZGIyZVnpN+98G8aUFxiOSHt1IATUNCUyv0zJudfpdmKS6U8ka5JZCrjK1AQzX7lVHt1AwQN
UWeUOzaHSj77MqVaJP58iBltKcc0fhaTQzhuGKNt/KmT79ZPnSg8sz/qvAr1WpPt8QBAKD4p7WMs
FaxNM11z/zpkBHq96KwMdDeMvyySOkriWwf3bI5HH1W9/6DQfh2tZPm1vPcWpCNH1ZFFu/nTdTsh
fkp3An/fZZir88OI9V1Zx4GHu4fGLa5b8STHmVd3O/LKweVEMEjfzvMNu8pMVSyy/4KQiWch7smN
RwZ9q6Dam08F8T6if1fiWMLTaOs8g0RBG/sqxNYgbjKjX+Ezy9On6CRAyITWTI9FKiUw2ixJJEzh
a7xitbkThyOAExTRPuccSfJ3HuymwubDntdamz59hvPdSj6NbqVX+0Y5/72J5kfM1aIsmGh7UUdn
rDc1izKV4Ig/FEyHrfpGZborpP5a8JeE78/U+NZQaWfSFd9EWwEy9vfBd2I22S1PZ2MdxvGN1lBH
zWR70Z0H/zpEYBgil5AJqeOH8KIOCXSEcjb4OKPVJdQYqieOwvZO59O6Joxgvs/ubKvVz7AW1wZh
sk7vDpZNJhvgkQCKqtqyYSCg5gqHVpElEllhwkblt1AAILZEnyrqodJdVIkmfSpMYX7lY8UhESjQ
HSTqnGvlJnJMu2FHbmIkLAxrieKJa6og+N6d0Y6rqyH/xmsEPO0xXXfgAaiI+gcxK6wlud2O0Nf6
oZsYitxWupTTPUDN72Aq25BbBiAPsk/tE3Y9WApXIbgz3gwKFRLreV3nl469X/wWBtzRx3QBAfQU
MdxDKpwy5DldwxXbKpLnpNe4pelHCDMU2p/RiN6whHaI3ymbx7JyXv6chA1k6V/gEtRPEuEKIIi2
aOwb6dgsF3q7iI7fNetcqQ0tn/GhyHbNV18fy+7FR6X34PjqTp6x2Zm3tHxZNNqj0e873o51RBWQ
0v1rO6i46YW2HtGWwBrEj6d3ocRDPuwH9XcW7l19NrUvjbSu6V8QYumbf1WXDMAO9/B3JnwZdc0/
z66x5hsjZKjbtHsS3vrUlvlELfBrtm1H87eDI62WrH6rB/mitWC8J8MzAL61zC0z1iRf+Riq1LEI
PmVN7zfaguVLX8Ji0kgrGhrvZCzTHZPblTfh+dwqbswGQk7D6EZE+zSY3bd8ZUZ0C6pTI1NL/IIE
GKINaGtb7jCPtzV1MuzN9V5FYb0mIYJtdeNvmRhZ2LkYsVFgstmOsU8JLdIFFTnVdB+D78CHqK7g
bwUKwAhtbp8hvYpWRKskRRcNkHSVXXrEZ1htSENk+5lW0ObExZHcwJiu98/KUb0u3oVesVGLXekN
yF68wboq00O1DGISOlJhbyLgRRr9yhnwH0V+zQF0r5RPyGJBQGbCkJToQ/0iGkH2uO+VNQZUE+33
il94hDON9yoRjARDCAdTe1kdBZbVW/xQS2I73pfTp0+ecrFXPYISMy8yXimn+JiYNBglPAEVotjH
6IKG4223VdAqz7C5o0BsXd+ZJxLZhP8cq7LxoY9nxfD6hrGcnJCYGRW12nYw2NNXcb+G1q7PuAnz
cpskYOy3Ynyowp+v3H3ql6aDou/0Dqnk30QVV/GjR5jSJoADYJT3NP3zdSjD07+copcLkAMAnKUd
2SmZMYIRjOojyr9zUh6V/h8y0BXWGeTAHnQGv3nhEK8UXy0QljCTnbKjIC1USWz6Azli1hfU8yCi
uVuNLJo7uihxwB07R0AtcRHh5ySvFU8CsJBWkT0Frkjf1ppOMK7ueZP7P0HzTxyflXielCuZGk7D
o1Jxu9PrArN10fRvnDZwhnsAjvUwHGr4zYaFF3WLDTwKdLfGsVpuso9COE7Tu5q6qZSvahOWpfyr
S+zHZKLlrzq/aeNrrs9+65rIEBTpV146LSi19Y85B3vcbhv1URHbGxZXEjxo9Cg9SZD3OCE9TkZ6
uG2iLtCUAgQc1OLCjWyjXVyNZ5MReRt65UAGtqgu7mHiIBnpc/LKNp2/H4tjugg0KLBaylKi8m52
b4Eb0o3jZHbkDr/Wv9HR1lLLeQkEG0MldK88tX3UUoMn5pde+RGxBs+tQt/MRcbPK266L5MrrAf6
r8nRTOrCoebQbgDIZuFb6l6tcWPirVlGQkecF/IEROMmYNuRXMl809nqFeJBIs0j22vV0nype8oa
Ezwqqc7mBZH0bUV5VvlIiR++6AwqIpBTsbgnFsCYRJ6h2Qj+v0g7BtEWYTxPhITstNuj+V1lxsVC
xcyT2t85akeuLMk6ExQV+huoGZD2S5zfOnJzTGudqk5e23THium9hIVvIOPUDyggpDdjcOAcK1TC
MB3ivctoW9IGhqCDuLiV2B5zZasLXmhb2IddAdOWiQUWet7nLGFsGMkYGsX7aNMKjDIXzZkXbrN8
C57iNfqxa/YhK5Pyo9bfi9JMRLXUddxGhEYvxq0extPk2AnedVI+l19cAj0ZFuwXzo/orVW5zM84
Zg2CV1t23YCrRkBXSLHzSqkpy8zJBBc7Fp9HJn02ieSCNKLD2EjGd6r+84dbUh5K1VOLT7LBXJX+
EpUO4ENlHYcBTdBtAUzEzNq2hO7JlDLK1bPOXmTLA+C4NTHgLEvZe2f8dsZP2X+Lst3LR1SO60LY
NTYFlKnNpwiKY9P9TSqWR4Se3ZFFtog3dB4BHlvyKsO3rLve3vv4quJISDxKNBxGnZklT09oTud6
I4pnYJRuwWDNe6sQKm5sWHpIN0+oCquRShDKJnGQkAo4Qlhkwk8Cy4s6iwPXap2eL0Hr+LbpG8z4
L43WAevBlY8uGjufDW2EHIHztyNGk28Ie7kvr6NzVbbOBJ0iwXOX0j2PwNZ3ZLIb9UaVjkF2gu8A
rO5ZFvihaxI1VpB1BAFC4Qhkf72im2H6qwH4o3FEHIRY7QEdifGIrgbDhd8PtoyBIWLaEyPPal2Z
qxAdxHDIVAs490IUeD97obFCodsXJ4IeIEEO8kfFjBiifTTQ0affRPnx8UaxzXXgSdYHSAHE+cNP
f3BfHsYAWUR+E9oLyNc6CrbtfYL6ZrjlmjSvJEOQmxSuCZ9cSxKRh2+xx+nbnohAYzDgfFYtACOX
RgfIie8quPEPM23535Wwn9uzZL0tJnFZ5tAgSIV6zqa8V8QeZNSwIJsLQR9Et6y9FGFIPDCQRGTX
dASuE++pvFLjn9GABoqXli080qhis0GMs28A51X8WfVrxBcrg1eDOE4qWP3o3CDYtvCtFgjryYJl
K+KJ4Jeq+R8dHJ0ojVVA+DBCXkt5Fv6fSsBe5G8G69hNCyvGwZJ1mDlRGZte+DcYDgqAZPZUvUKN
o6wHD2htwXnCf/+/YOQ3NEHxVvfS4f7fhQrZmG8s4YdOWc6aH6VUV4FEfsC+pImOh7j7C9XPYAXV
cWZFp3KRH7S2qmO2OlvIpOrgSzKeSCHRrJHxHPAFF5ugIv+AMJxsCRVlj5eFTy3eGdaav4cNjKIM
EjgiKlH7iDYq8p3PxI1CPL+y9B84ti0g14Anh9YXQCHOSn+VLiJzBOjXkqmHiiRQvIywZI1PNSj+
2GJHiIblQhnAtNe0GiJp4G1I+2MWk6sR/BjiErK7zUh9sjEoVOiayW0J/pnBBmbUY+LSpv3I3s3T
VPDgMnT1pCRkq8/pP64OZU0CV2vH2nYGKRNwDArUP6Z4gdpvAxo8XAeOZe4WiWaKMGs04Nxc4lJB
Wku49zcJs2WEu7ywZCJ2vobyHXUL9YIngRHF4BrU7M6Z2MRIryNplWtGL0FNcdkgTidNgPUXNHKe
meJenXyNps+q+JWxr3Tjpy4+amxKIPqGrdcnpjY/v0XwpD2igAV8w2+L6h/tYP4VCJu2QXkcHcj6
bbO/Xvqg2Y9QbX+N0AzQ+q/hEcjW0bqrPgNWGOAsWXyp/HnavEfBijyR9jY2mAHQjrzHtUj3DDmq
fNjv2u9UvctkYTbZdliX02ko33TSkMvGhMP5xaJUW55G7Vx/HFCf8F1XnQvlEUi2muGZPVGFaBvG
gwxbmlDvQv6So93cLj5fkntoUS80JFK3kXOZVajAAwMMT2sJfNW1GM8LIixHyFW5c7TgjXJDyI6f
PvsyICDGoLQJF12lxYNPihN5QdymD8PYRdNR1h6z/63Q5Tndl3+1JXyaIAw5cqDRpKyXg08Ib3hb
Kd6zmc2RVK1S/caWoI5sr7askCKy0qWXCr0ORZoEf2P08Q1Tq28lF2key0Ym77gAti0SEA2EKO12
FtZt0UYiTFSco3BEoTAo2s/aB6CDOqJDh+KSmTYpIIIF7yDNm4A3NwfBEtQIJ9bTyN/YBVZZTKCn
SzGylyUeonZ4KUbirSCsKywpSJqRrXriLt8O0PHWbvlTQsPNIDny8KtD1fjZwFDPYrtOld8OhZgR
Uh8BrkjmTeW/zy/IwyZ5l/h+MRoh0E5DFpw9Tlw4eReDwNwSJZ0W56Jt1nVz6sfviXWapEn2I4Xf
1OEyDI+1PSIDhYnK4SyhFmihACLKZJz2PKo/PZKTZRFKSwEkF3yZtg+ubq0/fSKPU2HIk+E7qd+C
4tLgtiVGJPkNyYMU47dwvrHrS+HHWN9TJEv/Bani6MdFgtsIGxBpjA0snOWmaO03hjPA1u3Y4eCy
hdBNuMQbjgTu1qoXUbn+aOT2Lb8LACv6tSV3rzsvc321oLbCwgl1wbFAzFsiwVWbWyBfaUlYSZzM
/XPpPpwPmP1QwAqbb+BKjYmAN3FQO9D3mlUyB0QFlRXRnNHMslbIjVQ9oTlJJSf6VTVb9L2I4dsv
yu3WsrLid/R4EyXA51B7wsWL5n4iGaTLTrXwqMh+53nzxx15X7NybCdCic5m8xLFiyicifhEu7Ez
0l1no2C2zv26g0q/yh0Nrsq6qLYtEA9sLvEIXsNfCf+xYE3ObEewpCSDkPApjKjH5T85I+TW9T8q
4YYyygAmGqdbgt23Nx4kJ+jIl6EcgDsic19VJ13cqtBOBUXdSO5lgyNDZA6Z7/10X85HNfOW3Y4s
Idprcdjvy/hi0Kw4eQY5FFhBwd72Ar2omScnGzwrDEJVeaNhi0Ucx52yl0bgn3dDP0fa3UCymiTy
2o/eFBNXvULg07C6BERk2NCIJDCAjzBDoTsbk88ElYo9ulW0TZcX6yVFp8AmvW22O5xl68jtFdp8
D4H0LYS/rXyPDNabSxx/kqC0ytoIRMFERkQMH8hBHADtVR8hAh6OiEBfmZ8FrDkQBvkbbuF1i9/a
bfKzoe2lfA/GvXAY2CWWpwwtFpiHk1KlFW4LkJJyT7xY3XsG1SowyEn9yxbIEx9bPO7RDy6xMHQ7
6yxpiODIk2A0KW6m5pHfQYsV8Aex+JmNddZSd22+mazQHdT3AYLJfITxIx4P7Xgr9E2mH0CO4Jko
ROeJmq0tZpzols+uLl9j/vs5K1CuU5BAzrjKxh4f2mbTkbLnTjSOw5h5pLkT87Qbze1obYXvEih7
3LX9G1M8ipuVRsQKg3BC4IPK2WFNKRgwA/wkr3Vi6hLW1eXAhY8VXFhpbCV8BSOWNAKhUTuyAPWM
Lm2MBXQd1PtG21scIBquqS98ZRhxdx1l6IEArGFSEFGjT3RHCXR7/iPkA+4/sm41r1fd6mw4yCPK
+xCd+BVjt9/E4/9IOq/dxpEsDD8RAeZwK4nKWZZl+4awLJs5Zz79fNUD7MVgd7bblsiqc/74W18U
xWBI1+ds23H+FzlCzxEPrqouR4vQUE6gqtxOsCtsY1BM6KxukwkV2h8sIH0lPTAxYDVchfSv24ht
BcHVs166cDHRXpG+vPI5mp9jYbLqEMblqWRYALYhonmPmfiKgDJinIcivrKZQIcwYc5kZTfy+I7G
sNZL+lG7lyVjbdpzuGK94cXt1uamI+GN+WRGiJpbDDeHCjM7OxKhN8K+EjHBfAZtrbF5TEyJLQCr
dArI2ZaSZZDuMY1p6j1mGZquWveKOGGMYitWPjPZDQARPRpMLUTaTgxfVAMx8/0jsgvir0oDdSMV
VQNBNpMFsQrkYT18ZVUxEd7IKsBtRr7Hj8gd1Ut5yXLpmtGuZoiAohN7RTEx/zCQED3TEKxgy58U
gdLa4VQfYuAqXhxxTfgZWSzZNrtfxisvYHjyEgk/GOZDT1YVCb81TLkfISwjO8Hn1WO9Q00k11+1
+FKs1TOMV9xDKLpcw9gg4WnwuQ3b2gvmCsNs5Z0jCdJilqH7XEVP3ftFIIGL0oLGPKIEFxe4gKzn
TwuWhHiR2T8Erd5X5rMSAW0qRdiQ4xvorr678hi0yWok7OFWp3Qwsunm1wjtVYKGv+bghJiaawF4
z9wjVWmvzmug1qsgjqiKnrWIzWk0tBAfsn5YDeqrJzV1RkKvgVDipPa+bMtVTSK2GM3CgjQ3jMLE
BhH5kKCk+XfM1fdShVYD5RT+5wUvs2KsHfsVylStEojyNcK2Zwj5xXvi2CiDWJFKkn5/RppD0FGH
+o10h+XI97gErSACmnIKzfULl0b2bI5ddlr06n3o0EzArInjdAIBamohDGFjH5uvEMZjIMFxKwjv
3HsveCAk2lloT5uX/O68Nqjo3AHUBw4haLd98VfmfFULOdjo1nlA3WPwM/VvLfoR550Xts6+2X1K
7RoWb6BU2IAsiQMswYp6zoY3wmaInbhTJfc9AlUHc11/x44997W/dtmDytLJpR39Ge260awOIKL7
mijkeW4s6guFe/wSsgL6p0OO3v32q0FKQsn0P/G5w6+TtDQCeD/Q+FN3rtJDU5C7REzYq/V0hlvk
9u3TdjYq0y3zm1Lr8+Y74wzeaLwVjxDJPebQXwUSqvB8Al1BV3gdeLykD86ckmbadh1pxyhfls1v
1G/7/MhSqe2ZFbhbX5oJBXqpxO2368rTIN8E+x+uZaoMagPUsL9AYMoO8ekU3ktm6vYVIkNjG3OS
6PzvLg8V75AQawAyFRuKVc0Pw/+mLwAgA3ghBFDA/QuFMpfir9LKFpoJYqO5EtH+5k03j3abgXGf
hLZhqHlU+3eH+kPbZRXvIPK4VaYOUxJ/P2/EMl1ZaIWWIcsEWGlYLqVQGCoAGTXwnDXDKaCPUu0M
B5mD92Urf1PGPrZCwzGb/AMqNBCXdP7T6Kth3az7cdtM+xivdZ8cu0AMIFmIKvKjLjextIo5kswF
RnHW/pLkmNmQXgTrImUAnDaSLXifB6qAsjiWeATL7hvAzbA2dfgAUOsj9k19iZiKt9ku4L76lTjk
I4fzB9m91pIAA1CebbJxIWXnbKL+YFvyHaq/SePxXxG9A5zWZOdQ3iWotcxPmOhZ1+yY2mjyyAlG
oc6nLaHnkfD7ic2qeuFDG6J96XKbjmuB2njtO0nXSNYFYbJErBDUCy3AzgSZ4GMXROHELeRTb5JD
qHE6P2IkujTwjnB7C9aAumN58tAtQtgJp9+RS3lCxiVVbwnoCauYx1626MZ1hZRGvWjKymyRTTF9
MHWJ2Q91ee9K/h46VJz66F2r1EYI9RF214JSwZi4e5Y7hsPx2BUH9CsLYGUZdhe4SUqeJEzg2npY
ndvaSxxZRNoiAbyhHQb4V7EJJe2H+adm7Mmbxl7J8I3TwuQaKHhpOJTXERJwC4+zPGRzrblWLkHy
xcGuVwR7DTxiXH2YmwzrT7gkpGOs8vOzbdTw4Bn1hmMAZWefE/UZ2BceyUHdkNmwsqHGdDI+9JkN
ivGwXCI7+n3IYihDjsYXcZ5ycdEujWgqKDZUWAoSplsQewrUdlAgh2u4mUJ7Sc63XZGSuGb3y/m/
ZOtGITKz+e6Q2AMfB2y8Rv7bLgn68DjvhznQByp9DxgRW0Dn2RzvhKONP/gvV7CLrCejy73W7oUu
rk1XGvKGLqwOdf6jIYtQZjYFJKr2JSD7Nnoz+Vu9DvX4laOfXBGEszn4dA/2iVFBMBDyNaiSZUqq
ZqyimvUF+DJZcxC47Cg7KDbB14xsYxgnLcjxBiHtsYW67gXHyBlsGRuTPzEDMpQHClQaLlnr7iDm
IpWYQT3ZReGvT26kMs6+SafQzq1Ds8vOqw/eD/tF++PLO2L/8pXN3wGYN3HWYaeniRQYlYSuHJPW
At1mxZDHxNjHMnlhbH0rXPj/w35gKexaTbtlhZsRSCCW1RolqVO81fnv+F6p57wkH3eR8SwoLkH3
ykRL9kauPypUm+q7NWfHS66gGJWH7ug7PYz5N1GGS0OD0I8XWDOH+GIgIPd+KDQmZcWewYnh8uDU
/rWlDaOyytckIoZxnLMdQ4hKrPXMZ/EuQt7OwMxcYP8bqwz5jFjtVPGESdJWRd7b8VTcyVY8281h
PMcrVJ36pl7lK2AUrn2sLgdmBk/BGh8QLLnuSsLn5HdyEAiT+OJ3k7uDp6G3WJL4DW3rMc35wXfQ
Phvl6x867dwbRGuki8w8NHOYRXi4y/AcLJ252jt7ci04vy6ERWEKPirSYVgwagzFqUTwyszEkGAk
p8EDlqxQOhLvbW5ioKFU8eYBCDDhObNKSwTgLWFzE5KuHtWJYhzSr9Bhlcd3AYCBdIYgigV60mZp
rgrfxcDB/r1mGaAUbBcv/EU44SZ4OcV36HyO0ZZdOQmvvbIupaMAlPgnpyKsm5Gz2UMpE8fIujqP
AHKqA9MNZuX92Fyb7DPPdvlaRuSwCn7VEOqXM+fbps7WQ3ET/YTtUcruYBylsRy/x/DDYEwtP/Ph
3rMBC6Za6DpDgpTNJceNhjgNML98KLo39/etN83trpzrNO28/u3+IPKx9Be6RKaYUFg8fCjUGarA
vmt3WnZwKNjIISruIy+/dInli1QcxnjNgGciUDt63adkfKnpALU+zgLbW4z+KzK+pDS/Of0rb6EI
l5LbVYJj7qU/MRmm4UtuTvUvwy6UWssOnkX3DiBK6m8t9/RkXNEME3tpmVsvpNzzJHe7MP0k3gQ1
zbDSg6NqurJIRiVizAzPsAfcAwklU9Op1z4FeVJnnBGM3aa1IFWDwSjdYFKe2/EhlFd/qKSbT39J
CjjwIZb6mMuthNrxef0qREMtoYU2IGnKiicEdpP9XctvbDOWQRTHqgdxEqGM9Aq7Po4hrXsfg5eq
CE04/ppHqR9pDxLDz5BdhAgMuVHXbcfgYqJObqRvZ9wlpTxr0jv9xoiX8fF00zv9E3O9Hhc6WE1p
7evuUUtbM7o6yTGZDKBR3rz+CryIQwC91VqXluIIYGSkxg6gcTU88xgL17YegCT2ZfAn9eehfmio
+/RTGZ/9iZtvXXTLKGcs2SejCzdELPks7Gh3QxDXQiG5GvHYABj1PuyR23hLvzlNMhPunpqL1ryF
wV8YvfdQCS3yLuBLHpHKgAVjxdX59+CWj9QghoPLK8Qv7pevrnFh7DkwyIITdQeczuV5kua8b5Sz
mdpZku861J6FOF4obpP6Rp4tAMBRcHJiGaLltkbRGGsXX1k39toal6XLRQJLfqMFUoAaNHxjpzwn
2q0ZGSLiZ9i94hZ1+RkWAK0Ta9uA+c2oFNjhP1Nad/VOQfQMzlvSdLxx8k+xpsv11bNur4/BNBae
C1xhfFUhcHP7i5aNWjz1go1xUPcp13skfcfDd36E5Q81xu35szB/BIVE5t5sgvayMuQBVYg6bZwJ
22JL2EHo7DQhtXBJOsnR4lS7LPmoikeLyTK/d3w1mnI/F8GnldtuD8auMmu3f61hiedcIV0qWFns
nWJ7WtXMMs0eiKlaRpsQsTaaVg4n3+fptl3H/yV4Ygm9XaGLRpmMoRBzS/MX8F7rDCCNc2d3GgJG
8CeuGasF0lYQWgijfPHlECZAZfqsxGI7qkcpvDglzD1ngQCbewTh26Y+F/GhzpY03QVLplMugGEF
tmHG7oh9ruBqERiJ3q/xOgiCHN2mQFZECLoS4+dHmdT0Ww+wQMg05nxe9Y2w3cVUfcum29YL2Gj9
XGYoy+9JxGyT4HIniTXc+sPbmHPkYdQR1E9bMtCBDaoLMWJAFaJIrtCKMbPp+VoK1uBHRvVlVwOj
xEthubWeHUmlg/WjNZDUM63YgOFFUFG+xAmPI2wKjtxeDhhzgJIG5C3UUMWsS/M5Wk8NsECNi7kq
nTreGaN4B3blckROW86Zfcu7WK47uJEh+/J7DW6umEn8C6bJ1wgrXOl7mN2aGrpzozOo09VCd8NS
LzdK5Mw7DBLk1hIP8seGgBRlppTpgjooPpkBKJVoJZMax4dNBVse7aYnv7+AHRwuFHZtOex5DjhC
K9aKmXFSnTMRJm37yuV7V31k0rZo1gHJFcCYyPvgR02SGegrN2ca8/eQHUz/DfpgrkDztBwNVcFL
BYkjV2DviDMoPEWa8k6EqJn9+hXjTryngaEtsa4gqcFbuJRNlpG5gC/8m8890XFTkg8/clmQBT2v
h0savcQObHEK2qRtKBDDHr9z0r4GYCPiq7v+S2K6hHFWtA2CbV8jC3RurzCFg6x7p38Ki+kcMpYS
NGODTyNGkrXPGnzHe4NKzciIGlnwZdfKaV3iiI6yxvVoWqyICOsRp1s2wAn5ZpNtbJMJtXeF/kRV
OJY/uqZdslMuyMSp+I1rIuD+jQFOtYm8VQtx7NNDKO+FpLCIe1hMWu7qk6ddg/Hkp1+GM4+mbSyR
ZIr7hsp0Qoh3xjxwqR6APyT2YdsgXBIkx8KU+9nvT0WOeV+TQiJTtDEHW2ypMsSxEF+a8QoyloOo
Btal1W7h7Ldj+sdFjWwI3GhZroPNoJ8p2y69XewcUWry0ZOHg/E3HjoBNAgp9+TRo5N8WMFbqP80
6tuEbE+nn8UNmzV9o+pPwma3QMiSYndZ0EwpGhkgo+kynfVXS9tr3SqgvqEYjUVJjFel7VH7o5HH
vtNY0GVct1q4SliaQoDXGkktlhMIo8xvVqooCunQvHKMb8vina8icLi1OV+qYZ6WyGJH4JzhvUQB
xBcN/UAP5h8DDKsgkD/9a5yFV4dbtK9O/QLBSbCILci+RQ+NhzeLXQpyYO2vuu63L+4h64dtEuH9
FlnIw40L4mS8v4uIjdcX5xNTdSUTU8qu7LJmkzYBiAXShsiQwb2Hl9W+Bv0jhjjqGs3tyzeieE2C
HWWaLKffNNhlTFruuNDy19iUCPN4WjMQBUZsOQYemD0IWynVfNkEFPLwfNmsosQqU642bXjWFq16
VPMLlAiEP4PWxv5EWSEONK/kk731rE3qdCoI+QgENxMUuImLj7g7ifPVQ/lHnOP8V0JPoSffnvIb
R5xJAcqP+sCnB8qLim9vVmsDRigIToigSFvVCqjgDrW9iLi3Zp1yJSKd2LMrHTGafcGYUGF18HWy
Fq/ZAO8HCWLdkOCSLsbRH22JTCKS7WNsuLrwcC8Sh6RHgf877r9PLtPWvOMuZQHgMahJqiM+QNhn
rj5gDvgCgQvq3LrlQV1NNMecpaWMo8tNrU81+YOdN6MHcQI+cn1Zv9jdOsz3UoKCqp05jg9a6Hpc
H0WquGNdLoORGQE5ZSHfPe8VjNmyw0OIuFKXXrrzF+Z3n0gEbn4+Vy1aEvw2G7VtjOZGaTkz+1vM
hoqZeFLexdSohV/JnJGlPr/QluUVK0hI1fJVdBsIQVcyHAEvWgQizSufVqhzxBfRlDj1dJUQHdJh
SsdNAQ5/JIKexRHmoOfqDiPOa7oM0ElF4JMmul02i13OGUimOUEVeuUS/SJmsCxe9ydOGExN3vT+
SQQueq/Zd4ByjUt0UXB7kwAG2G8vHE74klaGTko5AZL5ZhDWbko9S7B4/1NBtRsPpAKSWa+x0ahv
urflLSeSOtsEDOfO8ErAXRwArwAg1y4oXCYJX6+JF+KtD8hZErYRQrUq9hAko59SzBmfrIfiOIEE
dI1FD90DBbc05zKCehSGFSjjfi2IgyZ8NpZwmNrpe01Keg+TUUtYY3jV60nI5qEOEcZhh1yZXrbq
rAuJ9QW3YWJ58x+C3lDbCMLSvAzxxyDIEs5aAd9W+GOS/ci3mA/fPOu8uoAd5g6mxoTVq7jCk0Bc
rloJd/GdPX0LTK/547LiIQrdOhoZ7dW5hkolxrw5DmAdTKhq/WGOx2nlb2r1IbnhajIOAsgok5W3
4taF3xMiIYVMnxZFRsyV6EgIW7i6bPsWih+Cuz4jCg7M1KPY50ulZDbQ0FySuFNh3Dq3PjoX+y9u
CGjQ/nwgx/jdis58aQsC/TwuC4Qf9uxeeUd6QbkHvnXjCWw/U8EeIdcWSJZpdyJNakHbFzU7/Dh8
f+Qf4u9bi0ODltsBIotho9F++Sc8d3jB4D01a2uHu8EAquxBxdSvUTunUrvOLQvFQ73q1RJp3K4O
kOecgQ0X7MVzxeYoDVAnLqgbnJKNVqCc5+Ho7GxmMnnr5V3/7swf4aw2w0eG2Y9PRobTT8RJwev5
Xjjc7DkiIVYzMA5SXPlJHYDe+tKhJ8rznTgJKoskJDdB6mKPT7Xnk4ixxdMeVkncwCiW9KcUnx3j
HOlHKd0X8p+Vv2kizgi60/+Iy9dQUW1O5H4W7Or0TJNyxfJJQkm5NeK3LMX9uxrzPSMzAHUos47y
OaZo0WNeYaAc3vd7WRzK8tIaPzZ/8HGimAoFQaII0KtiF6GPXUzAM2feagxZ3I78FcI1pXC0JFiC
d9nGW/nJbQquBPlECJWbndddEk2Aq+TJBhP5BLCHJQEPyHr8zbSl9E5IvthNNNZ2+hemeNHDj9Hi
E0ZHychIFqlmfp24llVyUI4rW5bWIu/LQJFvclzwK3gE9Bu9w17BbE/K1QDH3zDMywxX+fzHFig5
d1tIgph4f2DBKG+eI+iinKuFQuTGmytITIhIYgj7tGjfrRHsZYnlCiXX5GTE3OPNAM0LKZML30mF
M6oPj3x3bZtXZ4h6vbjimLGczzihWK+SqK5k8eiCmSbPHbjPZumzXXpZh/lsnNsQTF7/wE0IcAwi
98UmS5oVCCMT4wn/cInNmZ/Zx9wcQgOr6hs9vf803sYEJHesUNzmkHSiC83Za20NlUSWPslt5U5s
Qh5R8v22oPwFzng+GgcTaRscT62ui2gfyxtDWpL0K79Pxpq8XtNm+0UayjOpT18WUtBknW1wc6h7
ggfFcoTJeCQqBXFnEyytrtk44VWvEY01MOnrhB+Rtk0f1yxct9uLn0XmyGe4szsQUFTxXZFg7l10
9ifrnrAe5HzLYh5WKeobpE+pWMcp1aT+Wy3diJ/q322qj61dHxKROc57B723E9F/gtZfLVwtaRdo
dylLUxlt557B+IXlYSH7G738bqW/InoDDs/yc4eWwwcoN5AKKjCxQAZu3xw8C2E5lRTfqs3ESfxn
DWaDXVOoqmi7mVXjL7MpXyP7LsSu+V3Qpl1rB8ngl6i52rsQiKXE7Xf1+D6SryBCKQMS2y1ba590
f0V5U1F7kI/Fs0XW51AszlzehDShXifYkVELFtZc5Eg+pJWDFxKVD98+3iDmNMJL1qpXzFO+fSIo
dJuekhzH6PeAX3D27LM/TO8gCa+KP2ns7tZ4E19HZb734aGAh4lXTrXSVWxm22zcx4C+1LEgS+tn
pmzPY47TirDfqONCzB8VyUkSdxTGSOSAWbjUaFVciONUkbZwzg45LkRngyO/ZwY+kKPoMqp9PPHk
WpeY5YoNmaaF8gw1xgqHSpjvih4HDfQxq5AokdhbU5AAYVBYSEhRRPrBj02eGNck0pRbIq7jZqeW
V089lNnNQ0jgEfglKFkKPmY9e0XmEhKI1s4wfwFa/eIKkKFz0yeu5tDExiHLZipDh8s/tIGzSc65
clIPwO/HHD8i9duQGwqiHxrMAQE5wJLjvnNEjSpAEOJVAXv6xZ/4TkPpQfbkfMDmQfAQJuoNxzNf
RDNsZeBPHBUpy7yx1sNlWoLfftjSR+H80Q7OqZBLDw9dhVXIszF78MlINMC1LHFJd86jo0k7X9ew
0dCuaqxiN1pGBDFAyWho51HmhP5BszaW8cybb53ZpQiukwTgQBzOAoALXFxClNiSrjpdaTQhvQ1w
M0L7GL3Z2Z7/xMBAEXrEjonB1h5qpPHe0lu3IFHKCsBhFpa9VupNzP4LLmNNx7zTWGJilPKvMEU5
jqKD+SGxDwmCs6TZwTKQ/JMBOkZUPIUxlWcy/xXzmtrdhIyJAz7UOdAOWvNmGX8hjEPQXCBZPJ9Y
MKSE9jns94F38es7VjQAb9djzTELib+Xzc77JPNOKFJAFiEmuAri/NvrDoF50NpzBRCUvmIyTcd1
XTFWNvZCq8N5qvzSEu7a3guB5jxh3YzCAmUOIT+RgASQOxsn9JJi4xXlZEqEuY+KYZr6Zv1ZJTqr
lL60mj5o62MwPqep2himhqSSYhMbfUjyRoQ3hoAFkDktjKmOko+NAk14ZlzrQMVwUO+TCqyafPuC
iJyAlyGeHMi13yL8c4w3tXqTvbvzNy7HBRwLQ2Qzg1nqBfzneDtm9QoHGcfG7NoRCfsE4Ci3EW2m
rUMBnX0QMRghngaINREfZrxoYTO1LS6JiF16ppt7iGrJ+xDqdat716arajyEn2/ixFKbH6xZYmFn
H47SLyl4BuN7P2LV2kmItnk5eChV1MG1qDThqM6w3ju3sMaZdBiGizVG87Tv53fYuvCvRiNavyfh
JatCcjO+9ZSwp1nBiH0jLhwxCKa+NfHW3h9qRtJJiVc0Ic3Gt6y5ydUXwAJz2HLSAMNWPRL7XP4I
uZzHu7Fr7EvJFa2h2sODiHKdi1k6NVdVfgT1y473Qeai0d33PX3mAjn0XXMhVbfAufCnyERblJSS
cteqCADwNRrhhezthY2zxOtF6zhX00ZRtz2J5Wh0ScXCrsF9Nle4q7/J2A6Ocn/0yEixYAIhwhFI
LO3+o8azyUUl7mXQAiRaS5n27YTcXc4zAj79l2oNgOcY83g3BvNCkKA/O+sIYKWd9iApqPIwez1p
B6cjvqCGF0fcTPqxmo/JuYOeNnAtNhvYMB0rMBYP5P89SS89QGJfYeuY7mO5kcZ1p76lmNmiamZQ
WFAvJhJer8xMi/oTnReBm4R55SvHFSqPSbmOmCqB2dXGmStqt3Ag+zMDWvhgqzvMzXr8U6hPi2Wi
RPrI35qRPYbNXyXChgo1FtKIZtcNSqau2EXSkXDsWYWZVlnnCVp1TkuDOgbEgOJ710JnrulLI9x4
2WfdOrPR8dcWKJYQ/DYeX5Xk8sGJsSsnckB4zREzSA+BWeF2mNlQD/TLik/CVz9Ta5dPBEzC+o+H
nBLHuqd9jfxNRi/L2Xnmnq93DM54H9AqVyjVIrTeDbyELRFhF7sacgupOEqx2w7vFuoWMtpnsfd5
h7rOLuOimCvxpixOmcqydRK/QBQ+NBlB2gKiV7lDiREeDLPBkYGwxRp+hnUIfMQyjzT2DJw8j0lq
LKVzjWcDdbxC6PhUuIENvzDLtEU8XRLYnDMYnOZzZzs8IOm3ZBCcWM/l9DPVrymZsQbpUb7+k9VH
rbhN+leAhE1FE9feGajQgkgfxL2F/YJBKGxoc3et8tAs5Lk0AZBQlKARrekQ32zwostIdCflt9Cu
Db5+KlRBkz2MSHHypgDg1sXWbs8wV3eidmeG8azlQ4afuNmPGeeV/zGW7ypaR3HXqjyMmUYdq4F0
Hai6g1tHm4AyjsO0ROodFRsrPxlowsMVxRQMDZDMxALC3gS7KF00yY02Uh7Qb8eOCCfiJB8rRm+2
d+/LiQ4Sby6wLVq7BXEHQbnV9ZsQrsjhh/hsnR7zUfXWhN80QiNWmAUVsTMLEl252b/G4qlY25bg
m+RZqeth3IThfewfaf0hZb9R88wMbiH4hrHaWNxOkYfc4YSaCvfRrikfNHdC0/n/tkVFJbH70Jfk
FjMfc7fn5ZnkQ7962Xhas+ZtAktieR/1DALn6SunvNwZ+gg6+xXrnx3aJrl9yvkOwIELPAs/K9M7
dEhFgi3NvfNI33Nyo1n9LW13CjGRLi3CEdV1ILb/c52fpP5uG25uEziQX5J0bc9YVopTrP+1sjm3
sRL+UHnU3i3XcMnzE+SvF7z64YLYkz5QYp22nfNWYmyh8QF05ZvnrCyRJFsrL2Rv5GOotwIcMtBJ
0NjBkqUFS/QUo3jaUQ2Ujwhl+Zgc62xrFoLx7saHeBGxfozgmBiYFdKo2EB0wFvrGfFASMp7CdPa
6S++mUk+tihqfBvVnopHYqmU4gbbqflBS1fRdJK190K6aXgbYuZj5BiwS0uFcETDTfeG8ZFnn8l0
sLQDhsIq/kg5wgr7guqG7NUVE4OurkwLgdG5a9bDcC4slAvOMi7uVCBkKCFYy2syt/+3YkGQcNin
yVbg/w3Hk24sReNLTPuI2zZfdk7wpPUlZJAoSVtziViqp7iESCfphPdgxOrMxOTsI+VW9QQPfdYV
j53QiQoukuPLnQzWFdaIOmrWav4azGeBtjkGfHNzN23PQ05Fym4w18LJF31puI9x+xKl662EODkO
DkO3krqV00E0kqKBsrjwzw0SKKafH+sj3vnaTjj6lYZ7Q+juNra89tV1T4F2tdLkJ/UYTnMOScJG
tUPA7lK2aSC55/AqCMtnFfoXoPJIXf8y6zeYlMQhDY9ndb+5fyN3H8gtlGFwuBvC/GZbCFJhK+pl
/W7VmwiIzV9m6tUyTjg1kmdOBAmltCBPH6X/D9l07P91B+CQ8omMW3Sa76O6MlSGFHaGZVt9pchv
ieUejhC1nbqlgQCGY4NAFykDvNOcCnh8ygt8d+Va0xhEdkP7ywiHkBRklx82zK5JhOy3B7C4Ux4/
b7irTD9cgjWRkXEM0x+uhyB9s0j+kf5lrsT9HrYVTVUE3qusJnK03nz5UPAQm5DD1oBL83MEzbDI
uFaqC+KpVF5nsohTleK9s2SJaayDRURj1Nms4tNc9/+q7ijEASRCINfmc/p3PZ0EBhZlnxbdC8LT
NBHOa2B7Sz+NHiQKyzWWz+mQNtesePMMAq5+mkoEWB0LROomqF2tk73ztIuzhrRa2lr0BwVHQM00
3uCwCULSxU6NvmdWSmsOIYxJuHiLFU2FFAQh33BE4gPhP9RCgAC+kQaQDK/C29lM4hQyVKBIMtdO
A+kzkOsBO81kl6FSOVQhiUQCE+H1R6uIj5bPczmZp4F4IZSnhbnJu70VEPR2d5gKSBkomOIclasA
sl875jzYHiKULQB/gX6vBRvTAc7EOpMM+irMr22c445MFlP9IErMS5/igS5p9Eg0gC2XtEQ7Obc1
KXFBBsS/EmmDDnCayGKtRkwi9d4vgSHOmvnh1E9e+nmAWQmumwOyQRxK2XnVYgpYte2fj8maYclZ
TA2KZZQOuG4Fm5r5N41PJ3DOg7IZl/rS8bHL52iHGte33n9/ZP59NsOkf+lCq1HZbtVTaNyLoIlF
h3Kul3e9syV9OqLJKUVU7bx660/8DCaZFl7pz+v6UufAjK7HiPhWLtA85j9i72wJDeveqCTlZP4m
R1ku9vjTySJSR7JyHF45bTXql0G6T4Q5W9r7mGx9/4JG0ZYPmiac1EAi/i4ULRcr3d+C2w3KvWnf
E+dRO4hPb7l89L1NER4swMN5RYTcBgUbRcqvmOt7qq+l7urar5X9ZRrxDHT2LJvmKyrvTvJUnTd5
Frh+e6GxYT4uNWrePmVYBaFzNNE1WEPGtJVjWn207UEjvCbcWRFrKS2nrpfdO7AB2gr/PUYajwaR
C3PfOmsGRoxNHxCquUC0vCD4hVMWK8vkuy2YFJh/0Gx1ZgKtWRk/UK5k1qAxJA1IGMZNlxfB+gEC
As1FlUNfgHmw7Lc6vSb9Tziec/XVh+qmqa9NpUEpEwdECY9ufSf9fsqONUxtwq03QREUypt8M9E/
pJt/VyfMmH8TyVep+TDQGw5rgqR5pI+EnGnVzc73HetD5RRLAm8IyQJGFnuK2v7oGDbGh8h+afpV
3Z2a5CITBJbvZSBQwCx7YWD9iHwwPc5Kj+4+8pAZvngp0xX3ddQdu3E/1ehtExKOeaXAzeiq9I8c
ASYzGMKK8BoYfxwKZKZY+poKG8//5TRAUPc7IdIYAHUZVDzskPpvx8w8gR72EI+x+knagAENWddM
dv0ujrfttMFcMA//khoR0aPzoLR+hnqjQNbhg+/dAnme/kj4g/XzGD6ldKdyWPREDA63DgSllJlm
iVrQkd062UvyzjT11hNyJMivvfC6qph2yk0ncV9bnNnHfzIq6Q30aJ6VZG8u22Sn+htbelcNemJW
WDU2Ma4vAzVHywuUXAj501oU8yKU9jKFpxwImCVBZHjgMxVOgF4mrG9Pj1a2D0dCRVfII10SJ7Lu
0WN1r7OdpeyJiquKg1Vc2hmZhGgRiIcp3tT6CutfYDm30JsvonTJHYpOqumPQ3QauV/kloIcZkeI
atLuPlomxrx8q+uPkXm+vlrV1eES1dQ12YEpIF2MRkcAVaV0NdQ7/UBWewwDysSHz07nwJp+oPlF
aHeDWgZ5vt3VOOG2pLebG+DvvvukYWGOSyED6gOYwB3ISqiVF4dScvwFa4p1yZW7WN6frR8m9NFF
j7iPE0sOBlqLT2q9LDTECcxdaz3aOe3ZGfZka44Q7+S3g2bG3SP2Oe/qo80ir9Ix0YUnE7S+yBrk
Qw9N20j5NtWPwoE9VSvVTV1sz0Kz4B8ltA6REBWwX8TLNFuRji58M9rwsIBZYyIo5khiclBnso77
3WSuHXNtZmelPERItaSzyQZXIDZ/N4wvZbym0iZzdgb5XTUAqVIvpaAkDcomYAPNH5bA5shIOM/M
L4VTwPI+BV9GXC/qVCv7CPsTIR0zLT1M5TbGVJKg3WH1dnvtYn//+wDHG5Zal/6/yDvIzq3vvkl6
4YqRvAPS6kxB3oeUOVuJlUmPb8LPHPHiyFg5a++hON8hUhfaLnteCU7GfmkZePR2fvASiXMVyQD5
NsMD6Wgffi2v0HM727pBGUX2uWPNC7dNT0F9LWrhFjK3LVaOUX3o3k9t/yKbWTQIAi3k3uJU0ZsT
NIgdsdYumJFJryLGVhtA03EsKwQi0sLkoTjeDhpE+bXhhTH3qf1ePIaE9FQqYxX2C5mIvf9IOq/l
xpEsiH4RIlDweBW995R5QVBqCSh4775+D2YjtndnZqOnKZKouibzJJ92AEsnII+kQcDi8bXsDWgZ
GE5S/tbeO/026P91TsF0GgcNPSsWM5YqJUzOyUKdEFh7HHvk4XOq0ohvlbdC+4MriT9bp0JguyG1
my92Bg23Y54twq0mPR9CGei4vN4sAGtAsNOstbbC2iYMHFLGYw1zs7wjnwwcobX0k02G283ZT8do
5S7EkvXMRz28h83GoT3q77AiYwWkvclaSWcNMA4cjwfql4T5G1r/uARZf2HRMON8Ue19TtrDHOVx
a396U6MOAYr108KFhqzCld3pV00+U/xBNrY7tozyDLVvkMe8WVbOEw0NsnseRyyt7nAV8g5d2mVu
qgXeMddeU1gLJ1BDqQJLoGFYCvwp6S9Kc1SjJ3rVecCcGcxUtENWKq1zNQuWWMZNDObmbPDWfj1n
Uhcs67VjHAPa7rXhLMLoRM2egNxoEBurKGGmW6KFrunioeOKMBrgiThcEUebToBEGOzjJ0szXYJ0
oBpz3pGhc0c18dkw3+OMR8lGDhyd4viOkAKmrwYC1ANKYO+DaXERsYaHSkWRDEz4P71QwCMdHZt6
ycSKLi+JMRMsfe/Z60B5j0OzBgMVoWjqyrV9MLKDPX/QHzpvZEMDYGRXglmG+JxVGzEL3gLV0CnW
s20b3B0k74o77zxSlb4QGYYzBpLyMvXyaMo0BrPasTQZlT9rpA/+mqVd3u+nKh8nqsLTxhPPl3Ns
t8qwA1PLl1GHqQc/zbTXzy+iAuE6qh3i7HPcrrKJsAWVyH3EyXJy/+XXLmNXtOHW+P7lnRjdO5Mh
Hh2Q2XBt/wP2IdcFassi0kY+k6kgtRdBf4a3gJXVN51ZisU/A2xPFPDC4mY0dbLn2dHtnDdaySXc
PJpnvpOtS+zcuo0urEzedfjgNM+IGOFF+OZ7xhMSjD9RSLDe5HOA8okbzptn/WEItnFJ9zyNZCEp
tafKRvyw0nvASLBDiKoBPY+3Hne1aFb82BBpuuR9CA9OvEOC7oE5cNYOQifrinNkVtVs3PY+GnmI
4Im+lQCITUIqjywymMer2jGsmPSyE8lAeqQ5JGV+ACbEMSr/juJ+mNfIYabxJBKVLlqNyUcK8M6t
dnLYTgZkUSwmM7Pm7PLqIvUth0zuIu4EYcPXtXxU+HONXUKRrhJfWdAubF2bPg31wEBnxWqfo0pr
L2Rx5MM1a0ISwNlFTmAKlhGKyXmBaP7/0mhBScSn10MYBaSeL5QnLuW2XI13SJE+KtO0v5UGuBL/
IGtynVft5Jhl/+h/p8lS5Ccr2RIOg0USvykS9fuYz6fBi5fMFWp87RDF7x1LTUAFmlgJcjNp9ugV
TVBUk5h/EPfG/Ji8WOFXhurbGS9TN2fLIwnnM9EefGRWPqEgT7/YjGLteI/+mTJ0VU6KdyuLne3u
VXMVhticgWPWA4KLazypuQNmMOH7E7AAm/9e/5Hu2WLRHNmf4SpYQToc5b9C4WjLrFmv/MUw/bJ1
0YBzRBhc5bj33Guq7oyO7EC6OHC7R3XYuOpcBQoxTFo/cWjq7wNvQ01dWpVnsIfZcCnI8umNUxgf
VCS2xhnxS1zUb0wCpus31Dc8vEXxRT4NH3XEwsAnhGrCiwV8W7vF5KvMqldC7KBG0c+pCQ4tQ2DA
tLegMPSzVU0DO+knlVOF0EO5TT9gA0kgUVeD8+4TZSqxXmoJEhaoiNEaAXpTom0c1ma0VLSnwSiA
EJRp8FLsbaRkNEI2PsdgQ57cW00TiPKsldxl7btB3nrkncJspcNx7V0sENj2BHI3AIPME9uYG8o5
WXNIedm7EkUzh0OUweQELpgmSdznRGCT/7FiNcZVygRn1cg1ucF6ecHe3NPRO+U3HL5JCe/cxqlW
aVmTmtdJx9y7P1OL3W0K+B3Vl9F0ixS75jdPiXdpm12bHIT+mGzDTGz9aGf1W80A/zwnd2Wsf43i
o7G+fdQOGWJbUUFgZvRhFsvBWJjWx8AyFfRdoK2mtk2a18m9ZBRzxT+U7pH19qpCecxaB0zBVCcL
59KJD4b3NtoAHxofS2CO0OKZmcsu/S26BwVRfKPSDWu4p5OuV8q/Wlyl90x+x/D0TRJxt0S3mY6/
WUtbM8lZdyHhDekm5P1SiaNi7KY32zyZVS4uMJVl9RYwFURIJhGZcx65tFkDErXZPumOmdlZyQnW
SARAE82Omp7IKFnGfEn76qp6B+h+k6YLxhp1NL9NIl5ZMoEli4OvGh/FVMrpGo/YYaJDMYbOMcuY
KNpZKb+nymft3nEwmwwetFsafFZAW607OoNmuoElznL00VvDIeXhoUabZhoNWKhp60tcbFOkM2CL
Darq4TurEKG6c/ZL/m9H3ooNyhE9zyQNBxFH0WPzfxEz2occOeyooWixH4en5cvjVG+o0TcLf9gf
qFa7DUP+BRkPAzOtZp/oq4IJs0bR+VMFWyNHKou2K16z/XHNA3DJt7rYTn5FttfTRJsW37qUIDhE
CLRYf+rlpm4mbrIZL9uEF0TGyF85d6DPapvYf1kTfsQ/UKzzH4jtZkN+5CYHzNmxlX2kYsJqsgiw
77UGVPdu+xo7NJZx3Mc+Q+Qwy2YaHbkFQ7hzJwAXKq5ltKFV8FAt0tDLs6oftZrHLYXyuXeAQDC6
CMzDZJiOqq/pax4t+O1Ft6D5gY2sZSwxQC4yPy5PYNyn4aYurwQU0MXW+tkFgptRBegIHCBZTZuF
UP/V6mvS0eiwwka0FGzm+V6mR9M+YVwkKvbhs5Wjnpm1BS2XgufXplmBfl3Kp6Ifaw9tYsda/cuI
V6nPckpihCLwGkSDYiBFYiIn9oPFzoWhV5H+a+EgaXtGcrp8BOY1i9aWti2UW5WhrdiaKF0gRzpb
J0Hooy+YK+NW5Myowl3e/g7Uv0l4jFuU4CntqP0qIw7pYtMTE0Ra2dRh6eJVJikYmc+Yq88mRKtl
YQpty5AD9hLvWVrFSxPsOonD3qAHY+3S4YwMd6UFUioveRPnWeffS9M5Vkr415TFF8kl3FV+asxN
RZzHcXIdUSsmqfqnG+45SMZnogKgKgWQBub5Woh+LFB2NRdxmW+Iez4Kez0Y2Xc3fnWkSTp8uHpP
LpevHC1Y8mNmvVcJeLSgXTnMc4LC32Uw7sMkOZRUklJtWKmKB3rxWYOLH0xMd3VQkoJdRVqI/y2N
yN3AZFlAv/DGfRdoXKbYQApj7bJMaVq+cGXEoTksaa2X6P9nmtQPh6Bvjq3aHG1XrPzcuXZaorJw
aTh/FznaQD1Q0M1gCG2ja9CPK0UY4EbdlRpRbir9SWMXiSTDyVzIRPayra1lT581sTY7zppSrf85
Rsiqwb7Y7rTboZeIyT9H+OaiGxuSbGNL/KJA/pCZB0ydrPxaaJBiB1h0Vg98sV+EGTQZe1hlIzoX
smc9B+kVaEnPL1f5yAaYVVStfXMYK223FgmZg/qw7VTlEAfpPm8lwWHjOkYm2CB8ED73JluEIenI
XnN5qJD+aMmyyfVVQ89ZAHiVBr1xFp3HxHm0LlaP1jLP+dgdgjBfmT5gX/TIdizmfTHF5uQ0dCNa
wxjho3Kw5NZI+EZQYSX43mjB3OQjxn3S+/3RxxQEbXNvwhBQo2JR2zBF4T5Oa4wsFJfKBcNGRhnx
xMuIx0gGxb7jq0FhAkBPI9OyWIWZjfEMLBFoe7jFy9YBpMX6YhQk108ioJIsGsFNKfB8O+1eGC9F
/R4BquTT2fNP2ABsbCIIKnhaFUtPJqYeFYXBBRhRKbG0Ben46f2bypIY2YrJXr8/hwHTclZLIWrD
wKRNQhkYOSzKTdZ+UBvZWxjMjY3w6MYfOX3V4NI5E7TRH5Ua/QPBkKMFnQa0Vo3R2WSgarEmHkZ0
YjXM5ySahw0dTg/elbV6nhgzjWwKB1zYwJ2tUW64LxftUkE6mEBK2CFQmP4cgw4rdz89iv0mbxZB
JN5MDFecwL5Kb0ynKcelN+6G+LMYqyUvdEHM5iI2kdeNFLrtP6NmpsSYJDw59t6TuxTXB8NUKuU5
0iS9YrfO+WHjV+inbjS4B+baFmSAsbkktp6K8KsdrxTdSfTM8fg2ZJBJG5EdswlkaFLp5n6QrCrS
HRzekRivR0wGwJvHoMxTnRCPnY0QYdgYANz8ZFGh7TQYhCiJ+mCi2HAsTm/vOHFtiEJQYODbqKtt
g7cN7fz04iQNbZxxPujvLRlG3SS/5F+YW5QqIX3oJGmJSRtkMUaiyeAjecfuMVBTNfD2BuzXXNdt
Nvc7ZaFJ9LZev0yR4I14Bex0nQesHyvGazSVCLNzJApyoCoBDaShZ08FwFRMlAkQqHaq1Pgqlci1
0AtAEEDz0PKeG+laB+qVe9HeKMUiKQe6DRo4BoOLwrqVOXsw+ZsBPraYYWh8wye6l1kn85F1bjZF
QLr00RVvIIc7+MJyuMqazphORNiM3ZCZZiRnuEgdcrTrNhQ7G4JxQL2M/qr+M5KXg5V4olNUGvNg
lpVTxcr+XsTvZQtyVt/B8LpDrq/ohAECUSKmP4pkUsyIXHRcYky084rS0EYH1g/Vwge3V7/qZGcD
QOuZd1Xs5lRu7YzXqgMi0VV73bXqmxPWKCvCGWYsXE0ZT0pdoqL9asV34MMSTXibL51DiimtZLXQ
emwhI+EAnbaLy4/awhXGGqGrvzvvve2PbvCI3VOuPzPtUMkPUXwCrXDKhxIf+PLrtJeip0oxaVgY
8yNNyDXqwQrMAP1HTUvQ8/dZv2wqgysDCUXvbd3WYz31z+jAAHe/DaK1aYI6zUTU8Blzz+Q2XyD8
lJeUDyWJzn3BRl97pQ6zh1g88hC8K8wRrBbzEJKCl2I2yAglQLaRQRHv1Z+JasEy07QOAqLUYAM7
HrhFH2mOqE/y2X2P3dm2vhLU0PHoLSbzh2tIdCXfJkSVv0C7N42AbMHMLWAYCzGpxuUo5UtWTO2J
hCLaIP3rGsSTFmoH8VlhNMgBh4hfEf05TKXyrxQZaEgzd1eTb1wKXAGkQ16U6CRKmF6fElX1ZMLT
rjIEu455T5TZPNIAsyVvmxFHaPFqjYfV33knOrwgrIxBy0UKgVxylprbXr34+T0hSBf4UbgjAlZY
5AjxBLL1JvEo2wyMh9RglbCZjc4iOrUQtd4a7UMVtP/KMmAhGPMZAb+w6eN0HGpFtTLRsw36LJHe
zGETUFOFBgX8aJUQESWHI4aBVOW9wFFZsy0wnQ/+EUI/rE/WK+GU6TOqFmel86X/T4odo/XDZK5z
YzdOsNR9a5fS75p2Pg8YxXmQbKO4Yq8EMbL/8toJDRi/1eyBNYYKNIUIhglFZKHNL38gicDL1n1W
rKNyPuWH0IjYbNyRVZwYVSkRYSpHgxg22oxkTd4b1GgQy292Qv/QHci5GZBQdstsi89xTJawmaeK
XXvwO5VsUQxnK9z78qqA10PT3uxU3Iu4eoxsk7lw+x5x+W8E96qA/WwYU5jiPn3Jk/yrxJbi85Iz
t+eXQrIuBBH24UTISqZOMV1umIzrEHUQugqN7ilWQelLFOrGQw+Lud6eDS9b6uKqGA+FdEld+xbe
3Uq+hf/Jqny00v+OnirACW5RtiOFytE91f0rNz/T8tjYPvwjk6AN2sNfnRMku8iUqLc/LTgaJJJO
j2Wa/Kr2Q7O/q36neacc+Iy9SxHCCJ3p4m9c5stBe0bRXgk3Be9v5S906SwtHU2E+GsZfnvvsM6A
wpbejvdSOnumCaztWMbUO9XdE8WD775ydiV2y+RWTNesfBn0fYN+F/lnkiCy/eNndod9Ztx4Qobx
I+OaTYefDiFfUnwB+o2jGwrDES6mejScioBu0pK1jd0/KuqAhPTDSjcODosUZv614ET8VLl+Qpzt
pXtWG2ZUB6+4Ws1PWqyL3sHgS98iMfERGp+OXPtspor8oQU2T8wjzd6HARxUdzPr61QhCBUt7jLD
vinOaZTMrWCviWtr3mpmKDHc4mtrkW62dZaafwzbq0bxPuzCgl7uSEI6v7dwNh1oi/EcMB/xtJvu
fJa5mJncqXF0wtDGPtFV2QWeSk6v8jYEP0nyEsmanWZjXBP03TTr5njS6g0OPF3bqaSFiHDnqQOm
2lXRvEsVseM+js5OtrW9a8DgDapd5+1KVpXtMS+WRgV8YduYV71BZKk+RuveoV8Q6REKeknL6AiG
N9Upw7DDG++J9zrdVvkhFp9yPKr9zeAgaOSDr4zgGMD/XLi/mmvuxYiYjRtz+nF0etEq/W5Z69rR
naEJGHbp/yntk7G8GA4yZHH6loNFoCTz9b3Fsg7zIksUH8Mhs8suu+fiTrwQAtiTFWJBwnc4nhWw
kNPS4m45m5phkLGP8fqGy9xlXWHu2W0PzUfCRr7D8UNnO+ldqRujlWee+IsyOqvu3WIU65iMKFNO
dKQJ8dksH7Z1DEqYQ5eg2CUBKv5NPyKJXAPXc4JzgHyRyAhXP4WmM/dUqvAVlxxrcRvVbw8tv+su
VvwN2CHmE80adHlkufQ5tRanZ3sjCDtPf2P4msW/iOsvOQS+XDQoFpzAngvv6RnrtkSDsiywLLkv
pfwe/NcYvlsO3lRl7yZnuoP5igokgG1ccpZm+r+cu8bBg9WjpqkytDxduJBstzL/ZfbkQ1PqkYaD
tjOLj0NATj0daMT6IRCvKHhm7btlPfKBBcyiTBeYgbxhV7d7Lf4y2M6nJz+4mvw7SNlmoKA1B6O9
q9wr4Q+HY2XONR9PwkyylgKjV59y48CApWJSjIEQmSmChFeCgtLxri4LtMq7hoL6Ce6GdtO8fyof
QPbgG1EkV6PhA/3LmZUhYuSj1xHpgrlttgbCcp9v7dnpd773MqptLpiPZV+D/1OrK7Nj/J0fuv4Y
EhfTbsLwBM+YBt7p1mTUYa7mgI9+p6epOVfNwdf2WvlBj61C9AzDdwX+JmWUof+0zTNUVwWqSdYa
7i7O2BBvpPbkuxrnP1W5QZbXO2SOJm8ZEiSCJXCSkGrM8OQpMdsIsHbiUuCcTDiLW9iQ4Gwhtc8s
OM8J9DBGoXPKwtzxZ6HjMKv6nR6waXiQ18wKD6G5S8WKo60xnjkZAOgXzeSvZI0vyZikA5yhRAGt
wyvLxZYwZF/ZqBbTLhSpnCZOt63aT3wQ9ciMa+uJPcNDF1d16H9ozLipgN+qDqswv8bemDdhMqOj
JlN14zQEjuq/xhSoQE3Toe2L4NeqzqSy50S17YuTXk0GC/k2CO9Tm8aLbctvulQfnrvDGHYqjFoU
o3ZJXoaH+mqfxr86jqSW8a/EWGjKezd80N5llD/hOUwuBLWl3rIoJtND4rPV3jvRzYh/G8F6X/3s
jZ/c/CmyvwJBfzoTHamC26D7Z0X9DIPr1B82yr8p8zChD2vLm6G9wwWrqEIUhvnBFcMqY/QvXUW4
iZeULKl44znbpN54FSizlSDQxwZetepHsuGvdXRzHIbdH4F7jJ8luQtQFVUYd0jsqOTTv9i9NSh9
8x9uUX74zr9mcHAA1UyMWUjG55ypiGSZuOflWtYSqAEhlBZPHIXdGw9NULzzDMT6ScGYlT0H5nrx
WjPXQ0o46l36exsmNDVKuS35i4Is3cXDwBpbHbiOqT9KcOOIcMlGh0zGp1PgSGBDwz7qjQ0e9A2N
lCC54i9C+x4yIOKcGGyUKxuTfEnUaXUO7EPZ6AMuCg7G2M9Zo1RcCDwyA1J4aX+sjXxYGEOIHsT9
apPx3bW0Z66WDJlYVmrjy/HaiXV4cbgENBTOTZIeB37Fx/oZMXWTtnFodWyjnQM2KNxWus4jmyHm
+PFKkwpi2JgRjDi3TzaJU+ysntogz/YeKvrEYUvsANNTEH0jBehBVWZxebZs77zPm2TfmPbkxloE
amqi37HOoW2gnCPfil+Cfi+EFFBLTVvH0VpPql3f6ftOifDQvY2OtxyHfKkwpHTtEIQhKsoAQkjw
0Xu0KDZmQLQFOFpXplmvkpYQijInvtoU87y9QiBbj3ZwFJ5/qZzmUvcQONyBlntfJzcfqHT7qt3x
2FIc1QEggUhdNJSmTd5vC/mlohhIBupa+E6NtkplfEiIZC9StCkmwmFC3az25HHWC5p1tb1hEMjt
0+D364TRXh0AEUFqNbDU0WEAhfVLzS6TfFfigolIjUsj7a1giaho96gc4IAN71GY4twZ9w0aDtFj
mqz37viQsT8fU6KRMhJ5yPOKjGGm5jWq5GFTRd8trjBGNhGZElj91nyUyyzGqOJN1rjsxweGTDua
Y1+J/kyGIWSCQrXSkNf5q4g/KMkIqaXRHYCoYySeGxrCLsD1SjssXfLLLCK/TFpDk2IsR+hoa7iW
kVVU5M20BVB+e0E2M+cRHzSzWI260etBT3jFyA6XAKK6a2+qgv2viTl3Kqu7YnJrk6tSjqtMklTW
+HtdDFunam74E8es3yPP3KvxwAMlTmlaX2iAVwYpdThrcI1CiujJqYefkIVXlWy/wlHe46G7KfVv
78h1Z5sP8LqmM1w1P961ub82yNGqMfbWsb4vjPKuFOGvEhN3ZU3y3qrbuw+7z19FR0yv1X2HVXrL
Bd8d6lJs/p3TnDulP3ZCHFNrPAYREmNOyTogZo9NmGtNNmF9+KngOzUkG00afHWB8CElBSku4ldV
5hwirC16IhkoaJybCxmsp0VHMte6VwFNrDBZksNatlP5UResjg6Azl5MCBZCSb5IesXcP+9kdB8C
9S/WdcBfUXus3L9edLfWMS6ZYUKibeeWMa47kr9Ts5u7an/CYYYqQoU2phsI8SgvWl500prsFFBB
Z0hATRnNPb7TnaWAn7U/UTzg5EleurcHLsN2y5wkMAZkzMoluknAK1HeNVncCLWBCa3vE7+4NS7m
s8TQPrIhanfaCeo+t2mRffjdWGKj/umV4V/fEYyCQHFTgJ3bc2W6TOVdxodx07yVxVRuINKJM8LZ
isiRe88bH7ZMyG4Y5IUARIRNivGWkeob1DjiOk7QtCBgV2ffKrDlEEmzgkNzM8p1SPUyG3NWNYZZ
bvPwQyekykVYD3iAvBa5drRgbYzeVnfKTTlA7oW2guSzzsOdRkvbxKi+0J8kDut2J9mOgUm6UQet
z1hb0Clc9dCSNuXpuO9gkOSsR1BX8Q6tnEpusi6cjzlO+7q8qAPG8TAAfOLPcJZsbL3bWz6sfFWZ
e4H1KYFyxV4ykx3PGdm3aletSqshMhOHcNXShYV7ScM2yGwLVucqCHDny78YbSzJhkCGei+MZj00
WJ8adSvC977lyy1KcR2b/lMNKnI+aLXD4KQK8VMg0k13juehLAQiXPSLIm42kxSAsXzDm8bckew1
APJ99LJ8lusG+46wPPt5uW3l+DOSkMAzfnYNa9M33JUTgs3ihjbyedq22JXwxqOGEcl4qBQ+b3Pc
G4G6M31t19jQPSR0fQoEm+2+EX510K5iGEsJMpVgoMa2IP10+yYPj0Uotx3IyV4guQWNgHXQy4dD
z7AxMOu1PjRLxYfWZGarEEJAUrtHuhr8WRtfKY7T37aAUts8JEW4Y8Uhj2bjnWp28mU/LmJHYcjX
b6qwQiNUb0dWgA5TzwIUPpHxS6BKRJEKa1aD2o99cdZKwDqnINvGwdLTj8Qn89+BsYH/0DZnLaON
Zs5SH8kCLcEeSfmT9+jzwJ0P7r9Kfy+nNjJ5ZcrK9j5y9WGbF7w1Irj3UjAEBmjh7Uvm32XxLRlH
+VHLkJ3BlvVZl9Y8ZngwnAPOsQDWZCGUmQ2pww0EnFUWmJCysAGrAgeFe8Y/27jbjoPdl1+Nfp7g
9abHDEXdGri82vQ5TTZ99+rSL+igNfrq3NbTCzKYjBYkr1Yl+DP75XPY1szO2bDTYAcNOYewTHR5
qXGPURXVA/r2A+lZePKpg/YBwRM+4GyjAEEcLSvliz+E7IXg6aT3nIsnx29rE7Nbz1wuSaNyEZPv
k+FiF4tGXY+0s1S+NQnbRvmMxJqPo4q3incS/qs0/jQdefndNl6FcbN0elfovSrKXf2myX983xMf
4vVXAtbSt99huuE7Gis0Y/ulnEhyhwwoYRHIOYj+pmdaxmzeWiIbxwSjsiKOomOPyssMoI8zKEgx
MCg2aSxNTu4fD7irvFkNXEL8KDUUjtqGto41uyNVd4w/QosJ0h8/CCMgV2Ecu9UeLehIjWvMOSjx
PWN27LQYQiS+uA5kczX5oz8qwkY1CiQu62KatTEVNsdvHRBmzkSNyB6DGB/F+bIjxGjsixIfiZNX
zr7DoOdYjuZBZi1ignhK1nOWEpNR7S68c6+zkIvctRwazHhownlz0ZWSuMBTxD6nr9OV6cXLsJ6c
s+XSYn7ttPQLwwbpB4loLIjJ5ohw8OreB6hlUh9AwqZAiv0t2OSeCbsX6miR6plvEaCB7d29ds5v
kHApqmzDIO8YjJJNv2fp9ODtD5cScVtDfFa2FvFF0R5emLCjeCXhr6p9iIaG4uz1G7J13WXIUeFY
x9D5yk3gQP6PMZyd5ITvhBUihfyYQyWW3xPaTcPS1hz65pyygxlYX/3Xb9PJOcmnL9868UyB/Y10
Sy0chLh4pj6u7w/KqMT556vvlgZP5BFxVItb07KFqfH0WwktElLz7mnZe5uPIfCqnaX8i2vihJ9B
dBlpmwnKGPUHT4fj7ALlIse7X1MFVF+x9opYOvjjh59hf4VTzVafk2YWWuaMC5WZOZtn5YMwKMTo
tyDB3aRACfnoWco6CPt4HN1Xk6nLMRJ4uO4lOpky/u1JZ2kFh678MxOTxR+r70HByDlTDIKqmJHm
8R0dfI3ixbS+wpiXNvpANMmzYijb/EY2hHukHawzsbsgpp/LOp6zw1tmlnsd6ng1fZWaoFhMDLJa
LHxqjWn0Vjn52vTRMPYQvkRLHiwk1Aj1KcJYbTFqwYKpEmaZABsP9j8tXbi5tnEVUgfR8/YWV6po
5oPpbQOmTV5n7PooX1jsU3MFoBk5qJbLSNLoliFXcAcR1wh7kkD4Z9Vkw9+KQj10fnfp2cbFJg8L
5ueEBM8+iDb0zKQXkeXUOqysb37IeTkaR2nka4F8Q/FQzVNi2CJYOmqy5FWTOZ4us5JauStWaWgt
RidG+CI+cwnrpOgJDod856yGzjz6JV6tLGADMgkgWMn4Dx+qhRMh1GPs26H+oDyY5364qIubGUSk
MpJqF6C5kctgZMuHXdkzUdgh8I1poFVVgTYYLTV+hLDnCde9XZGepJPusUCDHCmUpTW6T35rB92T
UFE8p9ZsVFEFaHBBNIhYRQT7mpgrSCGmARUOEEICkGnU0AP3HMDII2MWRlnHqg0LTh4v4BbNKrhg
5jR6rot5RolDbRbU+54EmDDtjrUcFwkqjzSEfOez/W/FvKuHRdd5W4UJENpcAVyq5M/rO3stQXia
cbNyBhuoJyt2XT01zNJGL1m4s5L8EsMzFoozLAaXfHW6bAtIJQ3Owsy79dBhe0GRUbty2YKOVJG6
SltDvDTiwjlYFsp1dt8ZqDe/dlYFkyBGFoPzCEW4TQpnTV/SqNncboh+U+yPqnLnKoNJ6nR+EVTB
1yRc92O1DRzyP2ejsrdo6CzKqojl48AMxAX8o1JL+gSn/3ZMggwUJ91kUf5Tonc1Z+oU9fMOX2xk
sx/CqOhK7HDtdwGTJj9BpnXYwenWLJtW1FGDsJj9LhFtQfRhFwQUf0mW+wNOUbs5Gc27xZYo8zaV
dY3MH0P5aun5I5VqRlzK6Bbi3cWcvzNFtNQvgX/ws4gt4djymqpjbip3GZYb5jPZIiKJOq3kYWoN
83ycu/h1ekJSsqsOUKZdxuGpBakQy0+tv5fi244PevtrputevqvKMtTvDgme6SpSz2X5kzibaew+
ZN1GpZPTlX3YzUGYe+LpQQwuLmYTLRKSVUTxE7EzkzWCO+fViP1kOvLBpaMAVZ3vtEMRfnXZaJio
DD1jkpz4s7rJFq5N6PpnoJuzjlFexG6uM3/UyZuJgWlpJM1WKvjmJAXl01UflSJm/A/Ae1gR5spw
0SxhSzAvRYoHMdlZguwF1HG0gRb0SUoSS+AQVCvCi0gKL4kwZgs2/TFJgnnCHlhPujQY08R7LSX6
c70lZ/2mu+chhLFPcVkD+8aByAYCKZZqJf8aduNCrzY1R6gSmazm5TJmG9niNVKOlUDj19VbvySF
JYRt4PsMcOHuw4rMIGOUWj0v8e8ZPesw65FyH1Zuw/69Wol0XPWuvuh6FW1qv8zz6qboXx7HtM3g
FUy5dLuZ7oaov6qVW+jL1vLmuieXojbmbeQs27xAk/2lD7QlcHFc91jJh6cFb6N7jjMbqb4N5bNf
lngPVMfjUNXxPcQ/dYPhLeLls8rrK+pA0OpGR5gPsdTxKYuMM6NhdYh5w6dSA7sHGXudS3AKKuIC
GSmbXHCTsOrJJqGxTtG5JMGwSjyG9v5nitwpRFbhG+8aWmFUVgXpZ2ORrYfaBY9iLvoIPhNqCzmS
7zj0BLYjvsfsmhdkm5GoQU5voiHaSjGss7nKWMO7HI+tymS6RoXy11OBdqQeTedJCLe6Z/eL/21a
s5ftwC38rNkQpQ5rFnNcVIM36/OK2D+MlLy4GrNFQ8ZkzNZZomjRdlrMo0x5rcwCjX/AVUcruork
Mw9Rv2HkoLyrlV3bghP6l7MhyzSMN8mfVlN6i8+xaQhP8ucozaaBar5sS/vNoAMfe6LrFLnO7XHB
nUUu0L6G222RNJr7zb7snJ1TYbHQmpUkOGNIQIcauWC5wR4m3rdRQBJU03IJjCeQc59IQRKmzuag
bTORHjS7OkleOB1xGdLr2WZ1jg3jNSTFIQcKNoqTIWDD2Dwab1qBL2K66M1YWY4N10zFqKTsj3HX
rPKGXKVYHH03uBX/Y+y8liNH0iz9KmV5veiBw+EQY11tthmSjKAWSeYNjBJaO5Q//Xyo6Zm17qu9
aesyMpPMiID7L875ziieV+eRTBE5Oll6CgoeCrvBFkJEvXO9PgEic47jYn+S330V1TE4s+DY2QsP
mobx5YFZS689AfWubi8n490a9yoKk3eT1w8Rg6nS6n8xr2PyXEPi1yAlouETZGOi+4eidlFQAJzj
p1pi+VgHg4MervMQvlK28gK665j46uIpHIBsheiWi6cyzHY+tqg8m5+HugdzQrUyvRRAW3rLvSgW
duQoopBVYS7Ml30d9zdO0iBSL/oTD9B5FB46E5czDUmyEq8CIcZqM7C6V9tnd6UmSLfmJJr8gkEq
CixE62F3m3r0moobbOm6q45GNM3IsvOKl9HtEGfE8rMP2r2K419urJ4jMd1H7OJC+5EAgPuCF2mx
QG2FzNN+pgfH41wJaB4JeP2Y0DRolylZ4Z3Ugg8syw92x29dd9dKrJ8Dys5KPNYhYhixPIUWcS6z
Q9vUpMUv32SHwKUy9tzvKa4v7KLdiyndd1N0P9f+Mz/2IXfja4kiKm4RC05oN60CVl1Jse95000Y
YtMbKOXZeN11ac+pg+o3xnDYNZAXkXIn8iPpSQ7ryA3yrXNTBPuguYPhvw3Ig8h52DL2nH3bn32o
WHTq69asuY9Rjy9s0eTQ4iW+l2a+NRlWMex8VoeKfMWbJoTJIyBiGJ8VwE5YUY7ccMJJr+rRvCCF
oz5frvjko018sbE7F4w3WVvuFlLkB0UzZ/yHHAGF7WTgXPMrfNT7AKCiVz2UcXnAWW7Fy4tGpJAl
7h6NK4tecuWj7tEwxh9ioi8d57zk4ZXSTOIGpsT1KTIEhk8wTKEremBFvRnhj+RYbOW7oZkTmLOi
yf7u7GInJnXMRnlacvlUxPZeDeqiadh6ktEK6B/lwb5M40eh9TU6iO+4drcy0Rcabrw/7Uc+biMR
6jDaC51ctChFErRZGeliuVPsjdLviQ72k3+PxG87tsV1R22T1uclrFgQsfBgKguz/MLHyrWomHFo
eVuPZBO00dMyV9aWguRm8s4iFETGp4B/BE0b0yvbGyiZyZJGFy3n8jrI+ru5PhIjC0dyjqzrsgIS
KhGkvAfBfJQ8v6bEaQh8I2VrHBCNm3PZVwaJixHndsIWN9gIedUJH/YvNfjf87dPsKkTMI9yr9iM
CugXTPg2bnDTTd79sto3tfpap2tOHp0c9gtt0t62xj/bkX1d2wtWzOWgZ0BcHsnY9Xi7igdauqrJ
MjChq9uggq5XgaRyA2svvf4omv42noAyYM4WYaH3NCM/e4ABIo6AFPpQGeVegyYQy3gCJzz4Zju6
wa+6wwoasb+p837DTALlm9kF11WF7DqgXo0xJ+BbyV10Ubp5CFGqpSVqA7SF8kWN3X4m84DbinVf
5m3yYLgc2UHDsBdLDrYmJPQcF0ceshEfovuhpYvIhmnblst5ZiVE4vtbq8mJ609BVR5V2J/lPF4U
EjozM8tRZecuQZo5EOYeXLUzHr2zSNAnVeyvJkVATnOhLai+XDpWiurHY46vnQ156iW+vppLkMyD
hnWBHvR19FwgWMyWj6Ep980SbkDJyVkfS1Pvc7RTS+oSdRXAFpBgJpzN2Hl72x73Dfj1WvHGl+y6
ov5gu4hf6nlbQuAv5wPN5EVP6q5mxu8R893TkePDPLcEU9l0ZS2GhTp/9UEn9hiAwJgGv9sAivuL
ldV0UmgjBIrkONnyFu/TwmP6V26j1TiJ4q/tNbiF15lshmhL9HyIX09DqV3AjK9Vd8Ngk+SoiUZU
MVVQK3EBV13KnESukjVE2O2b7lBlId9KaWol6axVimOjge1oGIOxmU8x2Aqao5L8apPgoB6z/S9f
wtWxubB1CPOmxTqIfBWRJDUDkSkfY3euWHQHye8le+/Ny7iOiEowhh5GH3h+/DPfKmvY1hS5XF24
9Gr2jfU+kNg6vZPNGirtAuYzDNxthTr70UmToyXuHI+kvi7V0LQpEBMpSNkZHHKfyzVskIiGejD4
EEI6MOHC+mqsZryoehx9YYoMSA1ArD1Y+3P94ndBsnUl9XryqzTeu8z0awESZivsdOsbDL/aafn5
WfxbOhmlVyVu0o6MHz/IUZQG8E8mi98W8JGTI+boXefOa4GclQHDmhrQXMs/oc4VZaCPILuyc0g0
ZXMtWn3bQ4KM2xTR7lD5e63PVsQV5rhzsPFLVJ4WgaqjWbcqBR+yxIWXYtKg2VfEj8hCOMcU3EnY
NpxqAtF3kKPDzNwqY19M2TkrkRw9Lh/SUCkmIfxGcU7cItKq2Zt8Rtv5tvej/lxjLnR8l+ROrMyW
7763kw+qdSbIMSoehU9mhZUPH0D7tmPh7XPh7AIHszIDpk1Ag1ClyAa8T29c4SBpeuZJWinIHkDb
Jjo6CTwu6l+szWTSByFi2PS39qubvLEec1cB2onp+etzMulzptpjMTVU0R5Cgt4s5wD/VlKMF7yw
Yp+V1DzufBto/yGrIggdTjSCossewiS580W5y0u8+saTtOraZl2COADPP6BJhICThZxBBITFzSt6
lOCB1IMfEqf+RYyn2RE4NlodXJU5OCwNyt4mcGNyGFs7KkEVuP5PVWWsTH0ABfHMHWIj6lVZcNkN
rFWT5sGZ1bf07kjkAM5oKaJ/4ltjwx3PvF8jMbaOB92f3zx70E4Jj2l+m0siE9gk14fKhYwmEz4k
cfsoswYbipoPbsHDJfvpZPmjPITVKdVZeSqH6BD4jJFLnx4rLuzpOJfxuW1Ar6RphGx8G3BvbuYY
zmdmA8WvCgLBTFHsxZIA+kgl4Pdo3OkOn2LApHojF3c4dDxF7Zp4pLr3ePDzXZyYVYNeHnO10mug
P86OMdvF4NH0VpUTuVxiSKe9rqx5FzTz59SWH9ohksMTPS06U3yHMb2dPXWkfl8UJiCQq5BfEVjK
1mNZPUTsbGVfXtotIjGf+WEbtFcib1mqD9Bw0xxAV+5raGE4KQIWAhv5TAn9GesaB0tukDeIt2pC
oj0126xi9tbF6qNvmmnXgYS0FS/TAF9rglQiDJmLJfEUfVk4cG9ytKMh+3cve8Wd/Gj8wcGoXtI/
EYRmG9bci4heFUKA2sQfXYmiNZck1WWIt8OyfGnGzDvKNDpXNYs0D3hWuwBe7HzvGLFi2Y4VDZ10
3Qcbwhy7voMgW7TxAeszRjPHRttfKDdM8dgahENLDH5xTo2kHjbXwcRMpx8n3LWCWohIoTJ9UwWM
1il6HB2YuQnrTVEjshxFvJsTQj0snntXe++ZM56yjiSCyiiiFDFOOO33FEXfi2AeMFMXpA3iuTan
LUU5UMUprGT/uqfV2vo2cvzQ/h0x7ZlnJD2Z42zdZVVTOxiXUxlethLcubD81xBu3giRpncf8oBm
Qqroi7Om5MJiUNHfK7wmYlw+hWwt0CbEC0LNcnxQEVxgRWQbNiIFNUn4NPU8GdX8O/OwGWeGXFjh
+ld185gznvKyUSD55u1wfcZ/1qGmKv4Z+N5G1jEgfptoYasjZE1YVXSOsalJiHLBymIzdcnKp5he
xrDdKWBWUWnRsKGdHmKHyqbWeG/HBk1F31It3Id5ffJdQNc9MdxZnoKyGVHPRrWPFmnaz5XLQnPJ
AE8YeZ4D6BZOk9wo9zWV4ACiCORotOq6A2IjICRkoKiFy6vRQsDw/fley+YsXcfetoYwU7ZbvQ/F
xmEFHND0F0X7izXtTRnUQIEj68IBqR0O7qnmFefkZObUF9HDyIcH5idUVkvi4FB9uzX+do6o4D2L
/VmVXjmWa4hUuWv/eiVaN9s5nbzMB+ZGfUdY2qAReSjrtkVWV1B2MT/FszCU2Ltmehs/UAN60PuW
GUOBeAYL20DQi8J7OLV439dKKNfqOewRd4bjhYgbfKfI37uYqZfo9H0hMPv0DsVK2RmYTOB6EF0J
t351k5gt2hxjqstT2qgO6hehQ4vRFzLt5bayONlbXHVqiUjEZvRiVUhvpuB31iNSnO2KVb1yWzQg
V6MhEMQJQsbyFsQ5JMjxiAvRhta9vo6E0G89VGC919336H3gLLFZcsP6pYo6tmCSAV1y2/n2F8uB
h6DrCFgM90T7It4PpxI9KC46z+N09wXKwciPjymbnLonhywviXZIu+GS5xKzYoIhrV+JOrMDBQMu
4JJVqJvHMNiiAHgqbH0WWoEtIhKEs/rSRfxLs/ZS8ZiyHcs3SUrWR9Pb3c62iRnW6acaSS1YnJae
Dxwv27d20zEvbi115IljUzbzUY9mMOQje/8ii1k7YGhyamtX5z5fdwUaPnRv7UKcUdh9IKtlstrD
ccwh5SZ1/jw6TGktD4+hon/y4whJL7OhkceHGc29W1TFdsT8SgFeb6YJY1GYDTHbCPEARrT2U3uj
urAgoJi5YkU2LYpFlNQZg/rWaYi3FCEACTPu8BguUWlv9fCpqogi0B1fFKdU28OxGdjzqM59qBD5
j7ICVL6M3m7RNSyE4C6e/TVg3EAbGNlWF0g2kt5+ySSVkSumHCE0yrwBRS11t9k5lX7BOJe7GdQH
L76TTe9ykCFfyhP/5A1sfyNWY4PJuw0fUkzZ43VmM9J2lMK37SgwW8UlMQyYDVlojVZ/NTvqMzLs
H0b1ZS29zb51ZvpfMCZzPXVsiotygiCv+4/GQqBiwpWxT6cy2C+IXw17QBUWB8sLflEwQI1L+SS6
JWG5Vvok8iVkuIecaWnC67S7K+x2zQABDJUM+IamcX5sYA+4OZtuXOTEDjmZ2dwbnRd4PiNshC4y
WpUmTyqQ8dGTzCzTMfQOWV+w1BrxQIStexFxpZ4tqHFFmb3KSt0unU3cdfuZ9FyZVu7wd+j3tG4U
nzQDdSR9aiqxnLvqNq4j3g2bOc0ww1bzA4hStKxjXGOucmIiMrFJ2CkLEVOlzANBYc51TKwvXAGx
tBwHxGYGhgFb3p8mx33qoxIQj4u3N63saq0V+dywgc+GvsG/OONJX+rffraGMJbsGRw8FBB3Gafb
8b10ml/sXRaPcs7K4PCMnWKgGN0VgYxwDYhHJ2Le2ebzdTIGxMpE0t2NU36Vd5qxVZDeOPmMF4u6
K07ZOxRdDzxjGAiCYT7d2L/Jokg3tec0PJczrqqp+8S8iDrWYDWyI7nL/URfRoV312j9Vo85kzbU
e4ceWcM4eHRls3fr+0iIp7rGFkUbEhaBOEQDFZzNtK3hUHdrMnx1Fq+zDYvwVR2s1yjguzlMn9WQ
fPpSL3u7O5sci9BAofzTY8FMhwNoSiueSIYB5UAz2ekryzQ3s+XjbpV5sHUyAtki6CI9HWIWlcyI
JkxNsmfCkIdocJdLT2oSe0TIvCWwb3KbAl7G8FYrGuiuQB2JOTBKK1Z78XAkDWebSwuSi6DvHRxi
lads0yDT3ohZvs9yYE2K0SA0tJlWJndNP16Ca39zkhCjdccKKq9C5sNcKFiHXEn7qVcpXEf2gBs3
NvBA7zFy0XenSfAz6AMsgY0pt461q/zlZUzerbZ8raz2VWcMC6IQJ0ud9i9BEmNu07z9ce8+CfWY
VdC9ob0SF+hzHk16J3Ln21C68hhzI2RWt0lIO9UzDMNcyxApTXko0vpY9j2kQ1wGWD9rCw+cHYr9
QpY0lseffQJ9I7pqpg5uK2zO9etTTZmIzJDQjvO0BuNpl0l5jjBvC1o6CqH59o11ka1Ki2TVJicR
bh211teGqXKzGtyHvv9N5PqHj4bJNsFJjMV2GlSHXo1ihPHKdhiJsAxqKuRlEg9zzIKcFHdmBx+u
CgRwLX67Mnz3yplYwoVQyiRFAsRAEi4G0bbpWvIyR2TJRO6AL276QP5GSfnemPbBs4d9xnxpU0x3
lhxXdWQPGrD+Vc0gDBL2Wn1skA0Uax84Y5CWgrxuDTMl1YcBcAPqkn4CN1lmOEm8aR/GsDyW1CI2
fGAB64NaGpwzSW4TiMo2o/VLRlpoJ2Fd3Gca2ppAauJeOFnj40Spyl1l8fL6Gb7mPHCPwuIWmSZn
Jn02PgZDgODalvikgmBvGpxxiL5e5rJ6T2rmTaZjSYJk8ldQ91jO3IM1Z4R9BiErD2aOaRUd//o+
ncY7Yp7v69J+lLHzyAbjA4P6aVBU1o6kLSyrv7qkY5JUvMzsIsc1392BUWln3/Hg3fTtQ8agAEAN
H7LFjC+tZb4qiSrGxqIY5U/zRO/jdvqplji6K8qy3rALyu+c1iUdsPhdk+wYtPU2NDABKiYEQ6nQ
lITqoCHKlvztP731J0sLOpTNbbKwDSEcwzAsWkkreb5thEV/60yHwCJmQEoseFmI5sC2Oa34U8yr
3vvE/ShRs6Zp8pKUIeTaBzXh43S9wtuGCtldneKebJAZcnGx/GXZyVHQDUG8bZP+t4e9rErwD7cS
WWbijR9TYz31YZYc6l9DlM1kr53xArx5iaHF7IG0tKwNkpoRVJxMMBXD/IsUD2dVzTgpvQ8z9Gd6
1mOOABKJU+5S/m2GAWsnAI2TO47xDsArWCDfJSDerknuPWMn/Bp1cpe69qXOB8zdFDC1glbgDL2L
ExnRUD6H8a70uFqSnfZIvfQxIzRReGxDGpdmCsqdUlzc/vqR0uoR3+6NE039thx5z8JAP8kRAZnx
P2xLOWy3II5zVqnlt47xkirseptY8yO5fQpQUOW1zGkul0GUp3bSL2X4VMbuZV5VmwKd2uJl3HZz
wRgQU3jNDrSo6mVnWjrxYm6+h85/EfGxi+Qtv9EpjzEozh7CNgjFzK/Tfb3MlB4DI5opF1+SNNJI
s98zYX2Zhss6hQSHZo3+UfqIo/IJarqhGBxkPG/9iCJZjhTbSRyxj5q3LVxT1/deusmFpirdesuN
NLPed9hjcnWx1+PM7cdlI/mVmA/H8Y4o+kdlM8Rk1/kUQ/MhCmVhz7Eq+VTxogOGI91cT+ynu3BT
jimfeL1Y25ae3TQiQr4wfToWZ10X0wzNZjl6DcjHzufTNjR0/q7HinNITqqg9pjToP0Z20XDv36t
wMS+SaxnO6QOrJKGVkbIo1bTSulA1RERT8NqJtswWca5LOpv0yHmKEtBM6/6Ry9HToRg4FjP8irk
UMcxySvTRrxyniyw+pU7Q3wLCNEJQmcTMDgvwPiUTETbNg0ODQzMucE5Vaj9DM1BJvZt5SIUbyIL
XtJMWOWg4aQ0sGQbm92LVstu7kiLpRYUabXzkyZCWPi76J+MouzPc4ljzgF6ILGs4gblWVPsUKsS
qH4PRaPqagQLPNONW1+KmZBnHaM9snr/gtZ6G5d8HAuXWciUwStKYiZGk2ZbxCgOT8SKfIsDBIzV
Mj0Hju9fNjT7fsZ8mhF5ZlC6eljp+6HKrvrRutecY4d8bt9ky7pN+Py9yhvq08w6v88k75ddU7GK
5SH26/oinP1TO9SrwPqmqm3/MmWBuVG1OC0JZ1WTxN2R+vBodWRCxxVDXjuyaBVIgSpi6LRqcf29
6Tm+ZDG/hjbaVs9vk59hHQQM8LGhIfzdqYzHI3WgHdcD7I6JTyYrL/sG3kG2nSsMZ11IhEU9fZqG
Uk9H7e1gYWrKWWvWAVmPNXEzVY4eLx10f+kO6i5YxvqhQozGEn9ghXVNrwNZ3waHHCW4PPSBE3/Z
2RWhYqZ5ZbZFmSUDZjaU6IvB5mkX+Bm58Iku7H6iuOEdbR4YQwX0s8GrisS1WvhTiRI0yp2/qREp
bLDPHBlJ4mjdjwmhGbPdDshKGBaZZkbHpUi1zGnQ5yQ5OsoD0Cfs1z6RFsqC4dJE3Ve1aheyCz+j
06wKUL9+uoI6J6ok+TOqHaqZJYJK0Iy7iKdS5he5x38HDixxmBzdDj0/5xdZom3u/hIoNQeLx8xO
1cK+dvhmnmPQcIF95KitEEWH5VmTrRtMYl829VGX8tPUhljAkhM+tHZx7t/bJSku7ryiGhP7Y9KA
kupJXk0Cua+ovqK4mTbzDB9ZYjp0AD0qkbL4WRDDJnTEragLsm6bQ6MCpLF5z9KzSk8FGBAwyjhq
Gt9/VKpuD7k7b+GUxMeeChnBSPid86TtTPwqs646xmO+/sq0ybRad00sWY1ObnaotSQfnIAHpF2W
s+2TkpxaaZVH6SF2a/VcbBoAbAFjY5J9KZWX4ANjVTUKqDlB8cGnCkSYGTn7K7NZYhf4vMIEF9Pt
iWlCcd+XPPQ9h0vXo+DnySYKaMTvMdMwW2pGaUuzAsMajVtUgu7Imab8DDpqGFktBAIkeY/tu9lH
uf5tD/RG6Zg8m2TsjimxXIrZSe8zpE2j5qrER5e0yGRjg6xgWZZpM7Uk5uTWYzEzvQn6Vh65e9gH
imoXEx3elZm5Sl2Baz42l/BedrgpyEWtwo8seJ5bCNSejXajifPbOB0fyyWAYlU7rF9Q81Y+55Kp
VnlmUb41orsaUzYyouRj0zoZOJTqLinQtDvhaqVP5JP2ssMsl+eh8j5KQb8U5Sgy3ZmdPSymgbCa
KeODyQ6kNGDrFMvcBMkA6qdvO4KUXkoSWHwkHWE4r1a7Id1mLOoOcfjKkak3gtYLKw3DqaHKN2HQ
vaqZ+1sqjvpeeC+JtsWp9dHjOT2K+dR5467azy4AT+XCEMiTBi0VkrnCSl7bmMorH/cy6OttHW4n
hXzSo42tOwptwnEDbrJwIv4mgb4VA1e0OvYFSQC8fb1bcMTsXdb4JKGe0mJYjoYubMN3X6gKEWbJ
eQLbQ30jQyxGQCxThRJ81uiXl6fWi4ZDxrP6Mxjai1xFzAJDul/ckreV7z2JwtM7ZXJ2jom7S2K4
MYNF+KqPcF3HJtuF8DnmJAL/6Lls9+LhPi9QoWLBmOsFKqb/OUtGsH1Y7zuFaWOJo8c5USQtFVw0
7pB8NU6vmFdal1McEUOfYZAh1jDpIm7rheFHPhO96VBZQ6unlesGxo7hvVPSlka64NVPUPqM3tIe
2vkchf7EjW6DwHcDgtjKYDe06xavK6LDYhicLRWeiiAv22Nk78Z6uVpCPH115V54zjBdADq5Ge1n
bSpS0McKIX7NBYIZixGAX+9BBamGJ6ojqLMnnArkwccMwLYt2m8WjNlOxtZRTQ4M4JDZKv2Qe6R3
wJnNsDhN1Z3fQ15oMAHgr0dPudwkbutdoqIcL8zSfWWoPmCZFtZ2mejtEvHEBLZDYak5EaiFR63I
MrS30ZKSeOElu2bS6NfJIZaWH/E9xa2p9bhPUXb7gJt0yOuJeIxIi6nayUT8KpOm2rF1tHwvJMiv
v5+JWOshzJCKQTK2jwrVFPorpeq5FP54Z5HSse2K8CWPove477Kz1GRFxH4SXaRWAwEFoVzhEoiG
nw4VX80JnzjMPj0R701RMxoaadD74gPtAnhSxwHf4M7t0QvCz3zyLjIeR86l/mYiq2awC3CeFjp6
Vhz+dghPpcvPcAJ1SgKoJmpJJRtGH+iRZYN/M521S8r8MVgcYPULSOo6+ehGZH1VPoId42kvbBUC
EZ8vvO6UuFN8Oxvc2YZqFiFewT1FTlCcs2+OccKUdXXjTna5nRMGlxF+gMtu1vgHucEcJllY+Rag
CajXJhgJB38E6q0b9+gHY7lVKLgKF/6D40RAhyqG1MwmPB9Kq9d0mEpZiOKIyl89QRHhDs609fx+
3suyfuk+UhMeYomHpcelO47NrlzuTZimuwBh+dbh1QxymApxSl5cXKVb0yBf4kJ+47l/Izgsp6qe
vxbXJb/Jwh9k2C+HwmrOiUWRakGEyFkA5Y65rjp/qz+6Qsm98vpHN6vOBn+nGVitY2diP0iymPsu
sInugj6Hym3N94u5Cnr6xbo1wO8KxEwzemsBgLGOhXwI6erdhFAHlalzPtBgpu50pS2IuHKVZC8K
GTVtpSbjmVpxQNLGCNN3Nis3xHI+y3WyjVEPzE7xnuEGR+wAjo6Lf1UeoxRN0GaGmilMlSG/6j3p
Hek0khB3V9i35pJT/pj5rFSZjzIRU9Vd78ir1kjKzwklxtrDFCgwscjRytetY7YJLFVXzLd4r15d
5decgQnectVAvuvQDE6w3UNemLofL8pILDzTt8WA5N1YGGh05MJNjZCpa2Cmq0zMzroIWOC8b3NP
IyBNLtG4gnOOagbqIsA1MHXg3lFwhzFhPS6S9yHidStFXuGU72CGZgL0IiTBXHE8oJgjjCat+33W
cXxMpmcyEZQcFxH7T3x2e9mhn2pbJp46oRCFTYvwkza6mSfyA1GJ+aKLD0ujn/IWQhN2z3Fbdvy/
qXeeOvYmSd9Xu9Gvri2Acdsu27VI1LbIqlPEFlxHaVj2ZzvZkz8cn0fo0pxcHYrGAUpax2jHSg9N
zOkTeuV0zBJ9444+x1TloZz0gscoLhGxa0YjQwu2Zenmc+745ujZLHdxIls/f/zxH//4+398zP8Z
f9W3dcGiser/8Xf++wMzYZfGyA7/9T//cfiqr9/Kr/6vP/W/3/Vv37R9+L+Pf3zX3R9XD/vHf//O
9cf97x/kr//nj9++6bd/+Y8dV4Ve7oYv+FRf/VDov34Iv+j6nf+/X/zj66+/5XFpvv788bG2D+vf
Fqd19eOfX7r4/POHE/71Qvz367D+9f/82vov/fMHnNm3buj//Q98vfX6zx/S+Zvv237o+07ohsgI
gh9/TF/rVxz5N+FDGMIG6Pu+dCVf4TrTyZ8/lMeXhC9t2xWKLaft/fijr4e/viT+RuEvET66vhSu
q+SP//l3/8sb9P/esD+qAQlbWun+zx8+w7gffzT//U6u/zLfdtE40FGGYSj4onBtvv7xdp9WMd8v
/k8bmilJ+TnbGu5FOe/q4iFpSv8qGhYwbiFkqcllymabYhNb1Z1fOB8mnRii+tRJmcpP2mnEYR55
bAbROafC0AWkCYQUeEelmvUeQt0YzA9WF/gnNdFKBNaDjvRtsWB2CCgmZMC6SjKmLNmvRiY9LT0H
nNdDzAHo9z7IDuxx9e4M4nI25GnUliZVFOm014MAtREc9kY7qJlkucUtiZDJoQ0MG04ol5bVymzu
w3VhoCpnZ034rNna/WJMkOwL8KyR8J/rADfVVDLF1C0SsW5hU5DbuNNjMFd48HS85qqPn+2d4Zwl
lQKLrgMbtWZLLoMpOuitAlYifPKGyqHdLp7+bFX2tHQ9wPb3yUNqj8hcCmRWUjn9LoFLJ2wV/USm
tNN1eCknCt5+nElMmCS3ATeBKYtt6MyX0jX7bCyfteel+6CX5xq6pbbdQ5xwGM85GrZwMpe9LZqd
my2XcQ1HbgTdDTc2C4OvNGottJDMxBKGWuMWX6sHAY9Ek6b+tb4jRRF9u4zUWVJCJUVce9nFSOFj
f/oNhFY6DqnS43MlzPeLbWkXVCR2DrYArE53Qz19i1lB/hu6mxo1YRcwI2uc2ykhfcBrS/LFre5M
5evTmB/apGHJi5S2b5v59FyOut9VAi3h4heAzKxHM3dYlxj0MxzzB7rnZQLgSDX1KwJqOdfRCXpq
tHWZ4myCnoyglTiVejCI+caflSUfZ4Lv0Yqdk5IGflBvCV7qo9u1l+mCFm/oxlMYTOwD5obLD1OZ
nHkvQs9Odw0jExhvUxipy1iyEy3K4CqKUEia5FpaKWjlm9oAa7C6NN3OaecgJoyDQ59mH00U8IYy
CYxS824F8U252Mt2mJR/1nX53ihvHdTeVjiTATf6RL+16FIqNcZbzMK7yHf985zw0x2hDzxyl62P
uHUoYYIiEEfuCoaol4gzAUBQggyECFf2Lkl57opEvcooeAEa2x9SJq0/DSjwQDRvmD8R/mcfA1FB
CPTnjlkg6uanLsA4k1UpMXrM25laoAJjZJuGDvIIZLe7eFIhMRpg+nUGcW0ZULarNWsiNMNdDxDC
KnxKxYBtUrM8I/TWG3b10N8DsIYJLnCXp74Ad7AjSAgHX6IMNqH0o1VADNTAUHDM8VJYi/ex4Ng4
haFxTt7vhWnGeRzQxlaU+JEYnet2Jc85htCcegEUDvv0xq4v66yxD9IRy6ZM5La0fXKV4Epgt8Gv
QxyMO2IwrwlnlpqoNyOqO/bHPbYqEpWzoiDzZELWQPDFnTuhRzAcA4lVZ/sWgpftLdPBqhIEV17w
AIKVcudmhYGnXOM4HJkQqmpXNt95H0c31SLOc5Z51w74h5Jxvgp9Wpt+OFnWAoAWE/VilunRq4Kn
RbclpAr1nhqjLgMM99K1FEy8CbtlhbTRkKrFkU90ErxXKsoJSo0cAlam00XHkgTZcDijIKAP0uXC
9s3tWKyjebHD3tmyzwIPZ901YYMTfhTlTdi1+4Ts0INTLocgg5pS5fxCoT/bG22+VSvMRSMQpBLh
vkV+Nuzb6aqrI4QUdQvbUyNUtLB/bZPGgZg/5L8od+ZtlbbParHe/ouj81qOVMmi6BcRAYlLXlWG
8lLJt14ISX0bbxMS8/WzmIeJmJjbPVeGIk+evffaROCo4V6qM2kfsoDjcIl0RlcABhzsC8MhK4Ft
e0W3Z99ApC7rw9TqXvGVK9OjLq4uL/Vwd7F97/mF2GsRSBb9NyJIbXSBtbhxezw6AUYImUR7iz+x
7f2G8FriU1Eqz2p2m623up0DFqPADOxPuQa2u2yJQqLqXnyOs/LVtC08/t2JqzVXHcR8BmJqCBeu
KrEglzUtH2PW8QKkpVemfN7G+FhPUHIcCb83waXCZnzdZHXcdMeBBpyinvei+0qzlgxObM+hI4cP
0BwfkILVbnDNhoeGIG8nSU5TzCqsgKShiot9P3cfJtC0xAnafZvFaJsVIK+aN2xj2QD5vfQc9YqV
4Uqpdg0ajEXzPBc/leT2nPjFeJPCeh5Tg4TfHnAMp4Qs4X6V0KBpFLOpv0TLDses5WswCJfGLcQc
f6gPpuM8tkPkAXby/qbFTtsTSSh+1b4BvquMgm/2sGLjQA6FCFYx86OuS0c0j2XKGJC2+XurkEri
gELM1rYPqoZ5HczQcd0fLYacLk2E2UXPZ7wg+QZSfZPZd0tXgIkmIslcJ1VABAzPAwcELyBnmdm+
krDYRWV+FaKie96tnwa/6Q94cLYqk1BWDHb30cwWXbnTDxU/WdH/5AGB/3RCss2r8gWuNOqm78DF
WUCueliNO8m2eFFq2dqCEI4GIF1/GTwA59HS5JiK8rGNcDe2wlxXJWIDnuNONUz5NAQq9IMCkLPL
Tg83zu+I+rSxDPmfJ92IZt3hZDeNCHU10GOe+Zgjkz9RB8xCNNOd8w34AODQXTWQdA7MwUBAySFA
SBM5OlHbyDPZ47XqtBDSSym6vihC12ZLJ6yfg+G2xv9wXENJmX2qH1r7eVy/IdeMSGfE5HG7Wj2y
rrWule+25POTT+wRaKoeDIZ2hJrTpoBYk39L5HPlKb60sC465Uz2K7SwxoUL2ej6WpKZmyQeVcdi
TSsSkDoqB+rV2WRtuKr8SqOEeT/4+hxVbHaJyFOgmGCdjsVf3nd/ush08EvWXEgivE/Co62l97ZR
BI2wKt7rrnaObds2Zz+eT1YzDreRK0po1+yrzR7RWDm41IdYfVoj72gKGYk/acDhRvXcSKm3k720
x8SMQystHIhpxJeDpcR0F2c2dB0hYCKP/HHF0qSpBDDyusTONJBkyNlM8ZVxF0pvo0ZEy1F+N65h
PkYC9Gpf5xRm060xQEuZkTt4zsnI5CRVvOEpX3Kie4RlLc1gV67/eHDEvykHAxLMa9hP7QlHT3Rw
UdDsCHcCaERAIbJhwSwGfkvLCMQ+mz3mhoXWr9b0tm1xKtDe0OjnV627eR/7M6FbbITpMHPei38l
Zki+wZZOP/NeTQGi2tqgLL3VDanz7wG2C5FvFtZxNpCK8ljx+xP7HK7cD74al4Mu0TAWNjq8j+wj
YZpiSMtHhjOPfcxaB5NBXrRyAhTFvlk6dQlik1XwkvIBya6mzVYXvlnyNHruxm+nfAt7T53rmvhS
mSenBatPOHWOz1KPipc2+T/6odB7CaOZFTUHpO5/VYw1oWDpl5osaDOnIGrYKrQgn0SL0Sc+f5S1
UI0AYC8ze7fmdeacZ818ELoi2FsxDJK+I6lEtYi3njDUL/5rjfFpzKtL3HmPAdQ6WAs3FTU/4+AU
u6LbesP3mBMm5CN+NOyke5hokImC0ufX9SkzUlRUUVEFzq+YGDMWYbYhKS9WfIWYIxKOBLJSvPR6
iq2N1UMxTN9LNBEtSQ2wG/7K0ecbcKJxV7TLV2Gl+jy9OnMbbZusTbDqu3evsXaNTNpQLuSY+3S+
jz46FIZ3xd4I2rn7HM+4d1TiOqdmGDyQ0+NPVzfsDwWSut2D+sGjuMs8FAmzmrpdisJT+6W1jXpq
1Fvdf3ZqTSBWvdiPmQ8X2E2ZXsCHcmU8TKo5JJM8GqmjN2IeAoQFL7jCQ9NxhD5B5COL26cKV/KT
pciBeDTebDWjcWlIat1qAQI+xn2RxMyhqWTwqqW4prC0DVVgZJvkzpbUA9U58ZQFm9qlDOKjAdXk
oUzAwnVkJLaeIGq8sMgYkupxcBcQ7TpdQ4g+pd2sbZAZoPwLFYcTT1znEtIki70x7Zl8ut3Em0WT
GYugVi5yuqQT7cy2i8+p0z3Iw4yNU7XsZ5swcyR9ng6//ergZDxERRdtUhncxCqXdqIBpM2jVvn+
ctFyBuhllb9kFU9T6QFwHleMMBRfRce0pFtH4Q1lY2lt9ZyztXKMl5T6FbIRkIawMBEloStDTRAa
eIBMj0b1vPR3NlWhcabbcIi7t9IFthJLUiNyYjPWci/AaOzTL7EhVszGnP5YIR4rJ4/DSM1Mf9I6
+6XetUs7Pi8LTdluv9ZqIL1k2AQeiqD/6KTE2u0l30OHZcHhcSyr1kD0Zh865egCvexfy9qcjkH1
5HUKdIjvoXFZfC4EakH56nLpIJvkMnuSypym5N54wLMT1Un8T/qWsuUjUg3ZgB/nQp4mK/jcV1RJ
TPGH6GrkDOlRiGhzB45xNpesienOKx5NUkaMT1spliHsJcOtDT0cMm55sCidp5RBPQxl+hY0dEPz
lW1G4f81XNre3FoDycDhaBcEnHRP3GJ5STTJQ0KzDxbdEBUxbJFfXGny4lxeHVonZDZjCkn6ZwmE
l/jImmm2T7NnU/zYoBFE1S2APoExA4aM236oGNcOH8HQoyhBDVYB26WOdt02zpocgzpjdj68pJK9
qjZHc0sWFjtamcX7UXL/Sstz/n/BUlfRxiiCneQszAr7VEjER236JLljqjUKVuWJnD8jiRwtFKI/
7gA+8nI3E5ryqBNA5n4voTl6Po4Hg5rHEwPjsR7qCkgHnjWDcH5TB+m2zOrvPqN4q6gmnDj20Zng
oMuMtiRdcqRY01uzgMmza7bXnS7BqebPvHY+R01OBkuTNeoPnxsG310aHEztn2pZ/vIR4sLVKC4M
BKjXgZ6ybv50vQrxUc+jmprDgGsoZ+GA1ZOiCo6/wl9TUQMOPoP3GZfzilAoSJIj/pPyAkCeAk8Q
BQdDB1wMU5B+E7QKN8V4DLiV0XBBClX1q2NyIU/kKg1F6soKDLkchnCUGj2fWefTHNLuWNbqryVx
3ZbZarIfm8NYdcle9ZU4OLl+4cUSutpxw5RIfB4t7l01fR4qpIRNYJQ7vD/1K2eBvv0nSn3L43F+
QgzNi8y4uhKKJz6Pi0XkychedQSRKyUn/pDZyn2wNd8mZIGwz5xH0+M6mBRypZVoGrAL524GVVh0
tsajXP71HSLGVpqeaqoGSRBS6YmdsFqiatuX7b0mS35Kgh5wla52Zpnf7bGE50hzsOj5CYycLFli
pbsRbzPrXl5imLLTqjjgj99WI1FiP7IxO5r2nyYPyoPB5IZXY/XYiuC/hpgglhcsIdOU4VfrtAVu
/m+aB/K2GOCg8pwwrIOVgxNwsdOvCBgBfycmRVldc2SpSeCFt+vsteSGR3cal6c5uVpWdotcEOGV
b2yTPICoLcJhwS815QODEHP0AF2TlQ2pCN4pZuZj6xbZNYumbVFCzjWJmu2dcUaUOfeZxctxLlDV
DTwWFVBt3e6RC9H2awCj9bnjTr8MGtg+2azFIQrPP8hLx9wUnUs+bqFZU337M3SoPm/3sdV7j1SV
rLiwXKPgdpmPm6U7dEQPE8tGNJkfuRpuXRNQ2IyDKYC5TIULYRON0iQw/ABaqV19t6PI2WP4hHEt
j06C06izeR85eDTYUvosz4+12XTbFOG1xqDdgW+lmAseMq4o9ZyBuertnocTYpymF2U2jks5R0dn
VW46TfEDcRajtdRWyPpQ21zEU+c9KpuTZPF48HP1ofqgfGBybSnDITgL14oyLHA+XsYKLCtKihdj
yteEiUjGNRr7nb8eNlaVs0yRdy6wsM6d1Vc19mCp6vhJIsjfTAEzAorF42hgFm/63exZ3nWJyPUL
Juiz54JZFQ1R/dWDn9f7eLzaaQlJYqBACLapNTNI8n8HA3nBIFLyNZ2HKeBRLnXYDwF1J5EPHQel
irxh9zPkaqGnhkOpAI3sRyVYKiy8KiMIlo6ts7U856b7HONv50y7UUWw0rDirhFgfSpRX7OMQjWR
lv5mKaIaIy1AOYXsyqsDW+Nkjt9+Gz3pKkMSY7nLSrjsaR5NGcqZTXx4/Elb6UtBCekU0Bb53jS0
NylvehxRPGipsumCpflsS3qIa8oso1Phv7Pe1leie58lhHS8V8bd4XK1sZzyyeJY5OuUG5fdNC5Y
fvgDwZ7AZl+SD1xvZxiGOWiQrVPyROg8vkqTfuGlPldz8M5GGcOiZvlWNKQa0zKBuWxda49OUifr
EK/BkeLMSw+lVXJJUbfS8f1dSmKZH5P3aPFVLuSP9j5xGSKeKVfravzmjRysrZ6HVONPFqqodgun
BGonx5VQkuuHM2L0JTqbxSLYd5kdbat24nDNFGbChBVhTKa4mhZ/j6qjMZHyKyXGwNzM43QDMHVO
NDuOiU9HOEkL9zq94Hw5Wx6xF/5ytA2cmBvGOMP5d3BCzsbkknKxQ9zny5dBjarZgcL3cgOAAKSl
GNHPJWm7XzLn+f9epyDQ/kNbhl0OvMxcWo99UjvsWB2ffb9RN9cpX7EUmiZSoOkb51rDB0nLNN8a
FBZXJSx+ZJutlXqwGoPgIW9qGubiMt4t+feswUDlaSO2aTvTFsoJjPUKXuEil/OCess3pK6myYAt
2PSGGWPLbvZJlE9dt9F20Fwjp3fBdJ1s3G1A1qztbLOH9KLp5OolwYgEWCrh1oalWYI5ArJr4NGR
gAp2AO+OY6GGp6h2uNH1LpWkALSZJEhcOM3G613whJRvYqsNqdR1H2RBD4BrsyxTKerH4kZ3MZn3
9t452CAMdoVZNVGNaUJ3WEbynDE9mI1h/Q3U+Cq5ExfjimAiy0P+5Oo64kv4XrmFdORHOjh366VV
kwo/tDXgcr/QJ9S/H2NqnzOSKUC9DYbSgDBI5xhAzSDQ9SsS2WPns1eC9owMFNlUst3zJsoIqHXY
dikFjRFRDZI0r6IyA/J5T7EACVrb4lg5Bq9iyJN8zCAfpv0CYd85mOmS46WtCC5lIPGFeXwivaUP
XLPAAaXPBSFfXfTc/G19s7j0bprG/8T7+A9aLGg8gm9blukcYmwHnDlVRzvOSREbheBFlNFdp3tW
ZymgaQu34XZxFm6PQNZOXeWlmHmk3HGLpv05QyrHdDn5uKJH7rddaV+7caBGENymyN2b6KJ06/j0
U3cOTlpueua+yXG5C/HRTfm908NDZDfov0X9Je2RcWzNpnDuLfuOujWMaOnBpqKprTNIWrHLBmls
eT8vxEvoy2WUW+kHsDZcL2KjynQxE0HrEGmwrNg7K0AWahTWDFX+R6/RWTunFCss3qiIIEDC5CZs
h67jnLiJpJaEJRQXQFhxsL78MB1xRjnk1ZfEAorEt6u2bT/TmJKTrxvs31xSXs2/x6nsPPSCE9hU
Ql80LrDdDwACO3g12zH7iq1C05jRnDwGGs5ETGJ4zw7MPABde4BGHv0no0fobCp40ot0pGk4yVkK
g6Qm4QTnLmO5aVgE4Zs2T/ZNxUGIqAUGs8fSnDbHeAxaPhSArazceg/6v4NZBlx4o25L5txIgdRJ
F18fqQ76rLnLk+xLJ9IfbNRobCJ7n7MJWV2LJKjQbCiEnJa/GT2F9Y8vv9RMVh/ows2LP9q+wi8p
2cJVZIhohOJrD4w8pEPVz9PvLorl1rbJXLopl9hJ4J8wzeWjilEMUtvCNtX9VVVMAXRJ40ntEuzn
k/ZWB3y+zYL4kwa8RIqn4VvnI13j694q2953pbgE2sxDcjc67s+xPx2syvv2lf5t3OprcnuYdHTV
eIud7f/rR/E4zHN3zYKVblFBCpmMxGMrpptD1zV/KN8a70H+2VRZDf2HcBXOx+kg0iqcY8M/+XW6
y1Z7temJn8VOiPxZsU01ThEy1n9Zk9nt09Hn4jH9lT1Dc+mB2S0ycoG4FMgyNI29Rx3h1T0m5XWC
iTHM4oMnjhOLSCnWr+xP9r06EbGp3mNh/bK64+fgfM1DRkMqLN4MT2PCmWdhM9zqyDp5S+wfiVZT
T10XF14nm5pLwcvQJvvKT18qSgQuhAPi09Al7QZbxo0FOtpLHL+JIj/P5sqLl8m/NvFgcQLzqCds
K+UIdQ9bjRn6bf9f3alnO3dulVu/Zbr3iO6ARffaAOi2JU82dQxF1cL5buJ/7MdfGY3tfV0hzUiH
NxtBzIMapM0Z0Fz5HoFuIu0NwqYt3mdLjSFMmHTHqzTozr2H8MXGN86d6jdGbqzz5kIstj25Bas/
6a8EuEfdUJ9d5N7ONhTxZJwxo64ZIpxo4/QBSwlWC4M5vvVY36BYe9WOWz+jnlmv1kqHdYQRuTu9
tNw/3Z+ioEmaJPJ8LnJk3KrktRbgCOonfhyjIA1R0DsQqBLyVYazWMa7sZTFa8WO9XVS3nMvggM8
fOghyZgSDHadMz+UbTd17ovB5uIMBCssqhn2gTJx8TrgTxTH2JS6K6f2m7CBf48EQGYHc8tD5xXF
zS/Ma+G/Vr4TX1WZdycce4+5Ic0jNMKrHhi2M7qTKEgnOB5pgnBEaiURx6X6YtkCJLEMHTptSGnv
Bie/jOm7x09wNTd6Vb8vEprjk/InGYGGTPExmVgTIhpNV1/hU6KRwc8+i+K9ZEvciudksC9oBtva
fnZYCnvocAbZ/harNhMXFvwRDDAjC+0k2ewjVL7n8Y+y+Rwx8K4nYYMSa6HSlySJIPxUf0bvi7QX
Rq+czkkZWnH+MvFL1dielo7dMgfpYUnEybCMt9IeNyYA09bIxH4w0e26iPWoNWM6z5HLySyQf3Zv
vqZjMGufTBZdfNII3WHG4oz+U0nvX1DplWYQrv+bhbY+slZU9V1VKXy9niR7S8mkomCybzdsciiz
WlAx/oPnAtCBBhGCZKP+G8x4rxLifmgNSL8P2JsfMmne1USTqALMRcKltp+8yg0bKudMJ/6d53+t
TXQ+/qeqr4KFVgZdE1NRWOvPTF9W2AppMoANcJUDjm947Q/C+KrqiJgudbAzBU9OzKrs3WI9jZ0C
ht0Jd8Socyxn4sGAV5JIXCQVWBTWNznoOko7QGCavEgjMA+kNV1KgX20CUnr4K9Yi3p3KpFHnten
aY6plkjDQNIdD2ZCkSevDVaRbCRjKFb8SrnkdB9kXXd99QnH9qFHfGmt6mgqtfEbomQVik37b2gn
shkHIWjdTXjGs+2ckYezvBOS0h5y3DtyXMZtFvkEnSdOur0exHbFkHq4yuoY4EU7vSYi/7DgF7BQ
K0m0Y6anB6HCh0Fm62k27zZJ+tI+UEbXhw3ufnZP25oeKx2Md0KVxKz/dCgZCV63xn6cqaIu4+hs
O3PIAMIbDcqfa+EovmEm59zautab18tV0Tnlogm7+1zd2ds/2c0tp84rQK9s2nOgX0kg4ezgp1of
KvvPil4bq0/Z3ktihIMPmttoQ7MF8+w9j/D8TKYRn6/PoDLEhYmxpFfbk085kgaXCKJPGNedaLt6
yOuBhW6L17Sqj1b+2zN78ZneO+63O2LW0wjCvvkygHwSbAn7k7boqLY+SfDiR2LxP5IHFLe8Ijhr
FRePHkWHAuM0e0P62KXj+ECYAgXTfFj6f6tUsDL2Ypc2LqXfGIBRIvl12BvVuQcvyM/12piYwR+I
rmP9jFH+d+BCwl96HQdK6Q0qEOiTwXOSiD8WlSI5SobcwcPgEjfi/81xKK0pnCTp743N5bGMrqUT
Oy+KM/G1ioxXs827W1NJuV1Uzpc1iWvDMzLYVnBUfQEOWFU4RNuAHh14a3cWYJQV4bSDWlVcMm9M
byRq02Ob6XDRP2W0Fe5XRP9RCceDJcECMNsJjnNVsVbBkNCEpkkbpFWcRcck0Y7wNNh48+VObRKC
WrkwMaEouJa7U5bzBY0JfcvMP2tWTZs0ZsZ2Y8jXBlRj2KryblBf0cRYRW2vnnZNBP2jAOlq8MAQ
7/wHBO9xZIG+h3SPtz+pt00rs1PL22TAUpPU8Vm9FRPtn8VynLpvMgoPFsCC0m5/B23xuuFZeeiM
mINJvFWddU5LRW1oJuS2GKO9x+uWQ4YDAogdicR5n8HKNxokWQinYlzoPMkcdrPtZxHpMCIXlOXV
sfSM4ygGslgwKhMJzgY3Ixl+O6H8wAKHU70VH3Jxn6kjIKhv6UuAkzcYeuCrGVxJj9ubgVhByEhy
qJOQ4E3ih8RE8O2uaC7+kPLtO2recbTtzcReyLPNMNGwBib/Y/Jj/AYAsHA8XY3y3DH2jtA4ucL+
NJR2SApS/NziUZrOmrDGkMynIXC3XjP+KJItU6bOsyyfVDf9p08Ise9Nl797lECwySOghQ1hLYtl
MiiTHx0w6g6pGyLGcNUESRh3/rRLhreJfhGXnDw+DLbItIZbU/ngaOuC8g6o0l71oRW/RzW5mpjw
8JoOgooAElaJ2PJrhYCCF6b5GFSx9efp2Bg0rorizlwO/x96evPj9Jg2ZhhqDZ+3CU5dMIxMcMnC
Pqr608MbT5FEPGndVJzda9pkyhYTMXF4LolBdUzsnjIf+kgAWDl80J2ZRtjM/ksrRp3W32Lxfsz1
Pjr6LJN6qgTI7uvaVUSGzc/JwQLiY9cu4/ohksbF5Qy2g+jsJ3wi2mi4DKm2rtgn0L37sQUs7NCa
Ll/a1rq2ydDDjsePURdPKZCEkPyVSn3Fm9LgV0mqvk0x2nedOhdJ4m1aEGE5+0+ykC7B7L2pKsFr
Lf8kvLmpPPFYFgUA9IbtT/IqAsM76YJ5UZCL2iQLIl0RADKXXMQMjfnbrxWXAZzn5HuMTcHmYB90
5KJpBR/G6lkNx1Ic2UFuXDOMJVEuG19bANqjwZuzvGYm7DDfU8+OYb/bOKJP7Zj2dNXTSGenVOG0
ZKoNXNvYfN2MqlYHzlXOw0E3e8pbtaBMBOOdkz/S7kqN1HwkZYXy72xGQt1miSWMf3c7fri0TUiH
prg0u9vzjy1AoTjGfoK0bfOqGP2Cyb+khoqQxzR5x7b7VJ9p+mx2V0hbeD03nk2Sb9kMgN6jYIOm
Q2m04zl70X9gIlaaAMPU4nkDqInNKB6us/4D4GMfM4AVPql+et+Zc0Jt/ZETcTRgHsHXzGjYOQBE
MzE92yZF7AARV1ubKvzNIKdwZPXLJTJi9FxZjN5lKDNUiXg+EEcJEOiJ0HhriDAqfwkYsTCe4CIx
lZ7w9wcPC4kLbCrfgCjeAQltIhCZ3czcavRxc5qQwemDim8VhXNeNZ1iRYdEFb8Wy1qOWRts5wp5
oqLl18KQubNbk2fFS29Vq/400eyB3nVvgF/EqfMNUOqtO+3KKdiWsJ7HIrtJ336aO/c5UMVrHC1h
N4urjwOoqheE7z6lkLL1wiH7qik0ZPv5RzBpt0HoOSp0TLlxeLYkv1+TtJW3vDZQthJVhEnxJAb/
gAHrul4+o1te/9TqMrkbi94jTAPs0jh7PouEWV9Hp5k+Szot9uPUP9foZBzmgKRenB42OG0EVC8Z
jHqk9A9R+tqtxrjqn0n1Rx4vO8sztrknQMdzebXmbU1OURvLbqEDvncW/OzVzmspLequAfpebzlv
uNYJ+JdXoobTphkZverfKVU7Npz7QMLXPBtaPqYVBo6M3fzw0yAkMGUQoKhhbyF2rrmw8bPnkSvi
Z894qvQUmm6/N6cZ6Ys1x5JwrvaHRiPkvQXg4VOc8CMbcpF6aIJdCNCEg/N9WQj29GE3clPB/lkP
oWheeFPRlQj9Ee+aSRs1c+gYD6FjxCE4DRbl1FYtyWFmqOgSItOAW82eICleL02HMj8Bum9Zokwj
mR1j6y2sITqy6u1u5CFB/Nx0+Ay4e/n7Ke+wWu7ISbW4AHFQjSkKByN657/F7aVFWFqHL3zLlbIP
YP+OGVFoxtZNQoVMo4vH2Luy6Ud/UBdpdgfcz7tk8cIYuRKgjHb8F+230FnLnYdcG7F6KxPwY9oI
+/ZPOqMLYg9tvf/KFFIF3Iu+QjFbTCjdAOxOKGe7Is+vKEUeKjXDaelizymc/wpjOim66Gm5Yyi5
ODFBBXIfVIpydQNWR+MhV0v+lU3zXAR0Po7Nja51nMGUNFa8GRfrJR9oefdi3QIMwFFZkQ1Lk+4x
S1jSpr8pZ2djt1vV4nUIrtnyFOO5fHDca+/N8C3J0Hh09+VrNHFdRtiUJ0FXZS0NfCuRwT7XettV
/UGN/bXtPmYX1Ufjq03addFJA8KS78aI7qGMOszRTWc6HYdzNmAkb2h3Me3OovIQ/y4HJ5V7jAyU
6BQuSQmQ7tw0tn4QPPoBlSqYEAQtHuhlGjkHb1wR+W8BQhqRf/GQrL3b+XcpMB3Zsn7KA4ZViZOk
XWutrS2Uj4c1jTLE8bapnth8H/hwScu65B3TRTX+gw8VsY+ktNXPzEut1qaGjjmgAv7Vz/FOKYji
puz+c0Ty2+TLsxHwpC0WUnXjo3gcoAv+Sxp1yRBy94mRULhJ1sboPpfWeNRR/rlY9RG7wmaCNUwG
zaUoSHUHimruiTYvTYLEzqMfaw/Nh85bhfeGsOgbcTGB4GTwQp4pY1iskzE0pFlNrLaAFnBAipK9
XkCoDIBEH5l7GeQvcYc3Mig/Av0VEMtL0ILxmuQBy7/xwtt6T1LVayXnOunwGBEn7z7zzN+1yJMi
eSfMBfJCXPGgrVYy33ga0B0OIhHNrjDxmcJTwIfdX0s2zZHqzmWsXgvJXsHs6m7bt7/2MJQnRTND
MidQ+BSgXRbUWbb8aMfhjZdCBpJuds8X+Tfp390F0tPkGc9LXlJh892Yl7bGNWmhXM1/MfXzxJOo
9gDFdX4bWrZ4F4oltGy+yNnucqc9OEgQXpehxP1Ovv1WlHnoLgWKw5jt6+C/MYWsWdU9A6Z182Of
dewelAVSXcwPHbssQt+V5Tp9xkVwsPKcjNIUWiN0Ziv+gbWbZxFpdBDuIH6JBnGrLKYiFFQXzCkZ
SRxg8LZmuByXJZqpmgjmJ2Ml9DE+xWfD4knt89MSW1ztTV5h03igWif0VfTWBQaNQ/w/O/R3wYox
rjammsHwyrDmFYGsKV55337GE9FVGVGfC+Drqem5lbm4sPre2TASsSlJzmPdn6tqoatv7ChkcCEg
Ns2VK8ZRlPUzgFgcDWp6UKqkDdH8Y9gO12brt+g58KMhwb7efZrr/oRKZdu1zjKB257by266pdV4
jGPxMhGpTcw5tNtmv3aMKAo8kik9Y3t+aOEc+Xhs8Ev9qeb2Y2wLqjAGkyDlvIXT8DpAerbhbgvb
+u36PvR7+43/MPkM1d6KvR1iI9BK76RQduAtY26pvRrvpd/+iFEXZyyxz30AibVhvKFoW5rp1xJI
sEmZ+8rMfPGWv9JLo600ukcyPY9WHtFq79pP/FpDLzO36aIvCwbQfY6CYc4UVc4ZEdbFRlMap9p8
RDk/Wy79QFmwIg/+6GQB1+A2Z1Ymr3FSsBz1H/vSIojiUWatzxUe49pZ16/0bEcoc+SuGZaPo4Gl
Y+qD+zISvRmd5zT/wQ+wzXxQxUac/31YRA9OFO9nTeXRlBCxpavOcXBqKfscS96uwGVI+aK+edq+
0w1xEW4QZulf+jR2NVJBZ77P2KQ1qGRf8OvnwggOUjjebnCal9rsnpdmvE1IzA4X5z6Inr3WojGC
EY/7UTzse/KsTjod4ApsWgs2AnB7m2FsapaT0f1gktJ0LHkUxpCr7gQ0EAq3cPV8yzLBYYFpcO43
9sIP0P2w2QCVLIRt+nG4Wzw0+moPl6yBpeHF2yBZuT/puTaSk3L4QPJXTngoFKNl9KZj8xbEY6g4
PnJxkT4i3iYHltOm7lEh6jb2tKITnuzZvvQOz2tn9vs0Z6XHRokI+1A2oSQl3fjpYyxYCYL06rXa
dSMt47bEUuA8JzjJk8k8pslbhiNuw9ugh5HBJNKYOBIIPEXVv7Z3bwvboHkdIz3nuWJftbOW+pjO
0PqdY9xbfjhX7sGxfpaIZMo8sotzpTplEHzmZB/HjrevbBf4WvKqC7XaSpEoK528FpjOIQ+ldwMm
2za7mzL/kzEX6KR+EeBpQLReLA+KdTMsxX2ZiUFM0fOM3BKbC+UbwWucQwPyWSvMWGYTx9zFLxGB
VPw+6YMzd+8zku8uQ9iPjHM3/JpkTiP9ieFoH6AcWAlMzohu9WncDGAPDQ+yTqrCoSPVhPt3Wfpv
v4Rrh7PxxKeaJU/aHLhLn71M02/a9ttWxueKjZ4fi9PsuNE5mmZKapr+M6CPL8VmqEo3ZKfQhz1/
RHfMHb0NxXiYKOWSp6GP1oexwk4+MbcBfjo2JiiOLipPxvS2rCtT9RsQcAm4CXkyu0QF1r8mP5el
+9wSIyU9/Zy8Jzo9B9FHM0GtNUi4xIStJqtar77ArFHwfkl7Yzpp/WNHd/1DNQa7gaK4RvDfma5J
Vy0uAeSIRyo4OwGGSfi+O2CgV8bMFmM1ZjR0P39fDYZBP5t84xnJoyfHYjpo8GztYHTvBgOclE8g
nygEC0lXHHvLCquU9P96rYv0ElMm0774yboLy/FD6r8jjcFOVCzn2Q1OKtM8wBDWhsX/IdX+P47O
a8dxIwqiX0SAObwqZ41Go0kvxKRlM5NNNtPX+9CAYcMB3h2J7L6h6tRPXiUrWBgoNLnxWtOt1gby
E/SzVI4zyKBjkQJsNBPnoGSh5Ds2w1sOd9878Zmw3wjvQ2kACia9ykbBk6bi3TBRKE5uBtSCxeUi
m7bGUKV0yykJ05l7oaZDUwb3vZXLwpC7HOQ/wxAeQwhRFlg2ywQk7BnRsPYqwmSxpqwti26P5e9K
Te3Bad3h2a9q0i+HR+ojj8DXS4UwR5qhhg8bML46NLN1SB5eiLDSc4eVSVoJXa3zzfnx6MBQO9Xn
4Ppr7OVbO4egDr8qFj2kOG9RYg9cEgbxjQxeR48GH4JAG+XRCCcVl0zDJtoXvxIlINu2j6Isr46j
Vn5I/nsieE1GivHgWrBqNvuKQRl1SmWbJ8sNnkMtgjOzHaK7OOR5egiy4NzYGJwoJ0OzvY0O0zML
j3OePCrXvIzpS+ORNtQy7Cfr3SAgse3CZddX5JTrR4M18FiDZewfWMsrd9hHvvPUO9EmKJJXXxvh
l5FCYmvNiSSTqxqMa0qt0Vhwq0dVY2yHrxx9O/ZZlBig278Egz1hYdvB/Evzw4iC2/XZqtusTvqH
hkxAsnbqyZ9xbTpWhAR09i6YzRhspT0xniomcNNBCr5Gl2hzrZfEko/UzD/CPDiZ7Gb00jynNjJu
VbOmEHW69hN1qUdIcmH4GmXPbu/tPYz3XJh70YS/ZYLUwTNWlmI/ZqV3un8EOclLrzVkzsQkp2gd
Lgl2Ltu8lmid9LPRQDLCKNTdhOYf6mT4W/hXDKPowEb3TWM81MsS9hzShpQERM2TPdOy8troFqkO
xP045YtuV4exiXdD7dxJbdkGCUpNYc3EfUzvZeTu2tZjbvE/QsVBYJthoLMN65j4wHIL49u3LFTP
GWIi0ZabloQPrOWwle2T4SfHKDewTuWvEfA13Lfphf3+GzPTk9s4Xzmphmjg122rk42Sr2HEfGl0
3Bw4O2jN7FLdBrEK+cc5Ex/u1DXS8A2t7jkKJVcnijLL+xFw2tmfp3c9DLeZOexxFxHYsoCt8+Vh
Ikdqg+aCcbDXHJTLiLdnVcGrYRSvTBl58LOXuI4o+0OxtmgnIjqzgQAtoyESqf8ADvydyq05GZxy
tfhhcLNvrOxM+f9PhvQAsSCFD9gIsVHhS2OUtw60mFY1/zqYNJZjPRMztkSUsa1M7WWgtFCJttWr
mEunPJpkG+XGhxVhGKr9eJ8YxSFKbKrzqNuFpk+UdVR/owj+QqixcSTLPQc7gBbPkVSd9czkxJTV
AVbhZ5P1pLak9X1IucxyVoNpX/xFKn0Pq+zP9st//gCHIMS22DQeFgyO8ia6JD1rkOZZCCivLQuu
GNthHjG9x+5h4kmaR+e5sVPQjtl8vuWOdoizHv0s3xPj3rxwaAJMBziXttPwEwAiNwC+xggcGt4a
PzAubdT/G0P322KV1HSzkLrU75BADrJl8JKGJ9sz36FgNozFx484JcuEBWAfy0OBPQ7DMB88Onay
FSaLAG2uG0zey54bJmHwJhzIoW95ORzw+OHRpfnNJlrYVD+CtEXtZng4x0wo+bOAF+2l5DO2LNQn
yFqiyOO9YijNOoGge3d8yaj4RLkPO+6e6Nf02A6XB8np0MdfEyPQRqNER5MXLfQ801el38Idltav
5zJWd0B1r9x7YID27C1gftacRgHluUlX6P5PzAVeGQsuZUe9aEZYx4jS8BkPauWm15uv2kL3Fuzy
SIPEC22PoUlZaTeP5I3ET7Z1Nq5ZHz2nXv5Av3FPCYcsRmxmsFeyiDBDdm3SbmmlPSIfyvoZssfN
0Ma3dO/LCphqUxOHk+xj7wd35aGyw+fKFmT4zCulkts60u4oYHZTiYVMCMjVo1MjkwflGpofteCZ
YsKwc0YLOA0mcyN3oBDtnLL6wbVywbeGWiWrvuir7mVA6FsLial0nWYpg/BHymiXVOFtUr8N8oJV
T7w3hTWTq6DmzcTZFRTBo4m780hG6NCVBCK70GfaOPxFS7w01PThpSFwTnPjVKx+UI3f8CZLvN4h
Ph8bGJa0rDOmplM8+n8eYwt8mghn3TAgVpvMz35bB8O2doiLI8v+tXEJK4JVZfqPSv9Qwpo3Ybyc
PMrA33ZNYL6broNWndWtlhbr1hluoneuGOQPaYAMZiyWUrFos5lYRK1YG/74CNU670zWyJheCBx9
DKBPUdYKAN0z36+rse9MIYupwX8xqXzwqXvvNYuLLOdVdOP/T9PfdvwpArBZfv1EzsWey+rLTLyN
SDOK0PLiA9pDKLGvc0SQVbSjdJOGhlhNPXCYPVce8xorGwlV9x+R9QDddw0mL1/k6JxhwDL2/oZa
T/OHHdyc6C2Mjccsh0oa0nt9CrL+bhsk3fmkM+TcjlkP1wM8Nqu9wgxfYnoNrMV3P2nPWNqxqDS8
BhZaLPCEUauFaLiQ+xr6abKii8zQOmoxxRFma+sWm5RmdsVEOFwkWGIjG3k+/tpdrqWHwk0sbCXp
p659xoyuayffxtYXu73j0PegvyI84hgUAlyokc0HLm8uqVSN5V3nMswmeQulOCkCbwyWpWTAPSV7
skyfsHEeQmreSvcZ/oKhyzjZYsgklWBP56vmO9YgfVoeu5TmJeabJaYOro5793z+D/F4ys3Xerrj
h1jqrBElaDepaS+RyQ/t2L/sL8mVrfwNVlqshzmBJB2ouiBDkG1uhLQJniH30HcxxrVIyzOdzXfM
aptTqVZQoj2DDMD3yjJfSk42RDHQvREeZ4xuzTHZQ0BlPIpAL1ebMfM/2oBPulDPuMM3JbkDYaKB
5I3IvMqw/LQX+OVMZBIWk+x9pgCIfjBWN11V6x4/N5Fcm1BRiVYNyDgf8nn8kvXJ3oDH75XjC9bO
77ZwofyEh2SIr5PR3srowJ3LpD5/0pn2uHaHQoEEP8dH/hMwRUcXZ8CnCCA7Y0gMkRo4U8Oz5M2Q
9IW+SfP81cE8wuqPUU941vAnNHGOJxqPtt0c+jJ47oxbMz3ZjrnrlXU00VFpZxX8ZrkGVTSgPJMb
b0YUaEwGEFdYEoEvSRzW6LMYlVvXqDEUe1/SJMMqucWVfDiW/q4mJsQziqyuPkRG8ucsTrUrxfyz
P0EQOFCfpOSyertkyIDj1iflds8qPBjlk5Obz05rrX3dg8KIRFxgqTfRUJp8z/60Ubm6DBLVg3PR
LHcPgOSHNfMmbxmxU5LbCEfsHPBm3T3VFe0QeRZ+BcdB/rUtU+OERUZejafEqjb2vEPNohfoZqXV
4+emKbcGyD8G47XlqHtkv4qvUieshh7N8vQTFcI9xhS5YIb55VNAGyw6m/h9ygnbrZj3qiEKZiHx
FwJIg05t2bcwlKxELLPEZWKKz2JGl8LwT6itDJ0lxNiti6xczc6yphGnUXf1re0IGj07ZmQWPU/K
O2dD/lKO2ocBhVST/TGEPq7RggbRJZ7yfVrgxht/lLTfGwf8Ggq5JPJZoKfOa21y7GcSjAY7Edx9
W66dnfIRxrvhsXAPUfWouCoU/OiyK1alx5LbtCC1zvmPGiZGewcl3webETysNua0rY8jpYYoLZIW
qx1Ip1hHDhKOCbmF1s7MTzIFn2ZrbwG5TSqlUIn6g0tII8ECqzSCYR1T7oxSnjmsCfZmZJ+G7coI
xkcbik87H58q5hcaL40gvSbjQiyh96dBxf6s24uwYwhN/VT1GSuH0L2ZDDPDiNlqUjKoqqeuR7Wh
tWs4qiFDjDkUVPe3kWnuBhwr9Lq42I1h1yNsyGL31ne3wsDsAdaOAWl2khyMVoNFPsNhhBzW7nkM
i/FJaNkXbsr3aRSAA+YfjVnRWEw8Ua79SXgDduZtDnp2IPGWYhvG4OsI35AFRnFuNO3k29HCsD5k
9B6QtVUm+VdgzhQIdZRjRciPua0ZUXNGTd+Fa1zHJtgM+Rpp97I0TmHfbXLGnZlJqIrr/0odTyyO
NrEofOMWNxNC+oaxilS7kFw10yPVEaonzoI6uPCIdBwEDTt669PSdItkL1QEiQCb17EuSh0WxcDe
U9bq0Z2uYSMz6twyfNI7bSdoXdMI1LQw/Hsm8q2WANfpINjh5EePNjKlapglveVDcmvh1rmojTA3
VLjTzeaHmee0GGdcDpvf+QDO7fzsa1vFAFgT9rka2gP2kwP60p2PfEBkike4fgr9P3RrDMCzFaYd
ikofOuVb6pO4pjCw2QR6YY6gV9X/EfK20sL4JFublyGg7492uvHmg/fsES7lyZZRLsoixFEZTFG2
8eksyIQex5i9RjqwkIH1mtTuigrMka+QpRdTeUqynzx8eMmO9cZfTMlUEKupU/fG8bSP8mKbDPlV
n56SsTmknfjVNOKOCCfrVfse2fKAw9McUcQUBezvTqcmmQWGhf4KEuQpLYNLmsL5squHX49LwjOW
moa0PDI/o1GueedPyiKxO/6ImsOAzzPkiitwDmPDEYmzzMcXj1IpZ37EFL/bsiahBASNjoOjg9T3
HON3R+dGuFq7Drr04A5zUpt9bCNWCk1zGFFN+12xj4F5Vay7wvAvy9U2UAABnV8dT1MePXvy38Do
1MniRYKZ3jEOqT/d/KB7IkHEdMsdEXeBUlyzJJxP3L3Nxuq++uTLC9K15LVi5hK5EVKtOePU4P93
t7uPOUM9ks2u5oSR5aeV6YB/ng1RP9x0rjedq5Zi5Et3CQlIUY380cjm9D8noLkLyG8J4b32Ojm8
OlJmiO46Z5edef1TMuCVtkR+6LxixTbr1Pj22iu6lQ78e4ovfIiAHNAcBZ8sMC758Kqn54grWZst
wbwZbnrXEAj1dk9nwgQL3FnidGsQBbukf5lPQUjGS6EBsdaSm5f9csFjohgmArb/QRzcaqx6u/xf
bQ7oAyo4bumLVT15CY7WfzH7TtMaUKsciT1pab0T8h3dHaiDpbDvrVNsjUCSscItHr+44S1BYM7t
tDQSEmbEo7eZC41Xam6TTayso43kFkIWa0rGA2gZLZmnm4xI0KwW+F66ovlGXPgBhpn/UvpbM3bv
3DfL9tY47M/jBN98Vo1vSdH9M10wpdhW1Ar8SbYkjifbWdkPnVeUEhHKu2Pm6FrZs7XtJ8l8zqMf
/AvUgi1Qv/Tk9ZgHe6Vf4N/foDi7iyCq3yWhC6vIyf3XriagqY7mBHhcYmEcrFwDLxtom73vXFPl
hHccGQofBp+tqdsfUzb9JYBmBHFTt5oAwbDBpcTkUWxlQc5R5RXluuDldf3YYLTjZPvCNNz9wICM
gUr3o2MyX7ij3uy88hmeUPWUZy9s28cNK0oEs7XUd2bV5LAVHg6H6xh+9xyAUCtK74fZdDl9ym6n
1X9m+lLm+x75NQB2E5HiSG4XkRcbG2e1wfgCUumi0P9l5ruCb8q0TOo0TMXSDfbSBRuWbqCOONXX
xMHfsVYZUdBSR/JANmsPlM60QUDFSrhFmlnaCBv52CP3GDnvuBP9ZGcmkDjqK1kki5AhZHnreZo1
SyNz1N8Y5rZiQcAhBNYcGMpSkBdelRvMvBRKN9kzHbw2NPa184em2E5Y3WMLd7sHSlHyfFsQE2YK
VhKNhP0gqJfibS8LwEoRJIh+3bjoz6GZIg+Jif7FPLp0gn8SLCUZ1asUzRwRRXu/4bn9G4poNTPM
3J0teMv1jfSocdHBSZTZc0cbcRwj8xmCv6Q/m+LREhhcxYdK/LbySav9le1/D/066e4p02A8JQdG
RkmACNAACuCT4xS+hPJYk90Usjksp+dKWQgUQJ/3x6jf+5y/uTzgXln1zZko1IUCf9xe1PQkur/a
OAZ/3UjDaxx4Uwh22ZfVe15JJFjxqWCTVzbJsZWXjtlPqN4KZGjmCAsS5uEE0qjeFB3vFqNIenVg
od0i1N8A4i286kPi5ST9I89OAWW3Hdeblrm9IzrAuExv0BIYbKpdWt3Sfa5q5htIx+VCZ+ZvRpcM
XGoVrAi5BnkAFIaY9xKtxC8eQ2C+8EVpnBM0QdWSLJj5yWGYEfY4C/VyCzt5WfmzoXxHKCTaLmtR
tmsvLlcYOntGnS2Bb8p4dp3PiHjK3t4GsMcm4pldLqRgutJIgMmrrJNrbG33lt5t3Ii1RKBDATIl
BwBHeBPAV/rLRCV7jVua5SFMXCakHTtyaDnsGNF1Oej8DvqE2ZuPJsdaM+LeBpIJUIqclcRceXw0
afnuzgbe8CUYGP4ySIuoR5PyrQQq7mefmYW7gTJRipvwToXenDxYmUXNWUluePfR8inbXFImh1TF
X3u8esq7RQ5O1xLSl7dQerP3ERMV1RsyP2YufnvpUJDnzhdKgZAIZosso7SHJBbj8sXgkcKA6Out
yUSflMHY3YZUkbW9ayoWTmhgaBJBr2Gxc3kYbm3/IHcPcY+/yKvfolT7DJtB73zK+IDuZUcOyi4C
gToB8yQ6ALW1DQElglASbwq2n/MDY698l1FxuVOsmLDVLmPny+NTq0hSrsYvfQ5umZ4LorLBGchG
7ZT96LiTh4RnpvuHTBOlCRJclkzsgQqOq4QVqduhtWZTabJGtVQKjgUE4giiqD14HchF9vjTgLAK
miyqWd+hveYkgfaIxo8+kQXzSJWGqWiOgRUCdwTqtqB8KUXxIo35ucZW6hQUIUaqL7sC+R/bGt5r
GL02yPBCgBTqo5QFuy8YXpnqu9VcgCDj9NSbDAzL1cT8smK5UwHs18y7A8+LdcSG8i6W6yAkVaes
wwJCEmJLkodskE5YdYpUrspAzpNIBq6hQGJgi4FomXZmbYy5ta2TFEsUPyhbAoDU+76ItW0dRU92
DPO414PVwMhHREWxRo/dv8GyxPDZ/JRZRd2u1dWK/NT4Eiv9NbyHlaVYbST6a5QS34ek/0XRZh0d
r7tbqJF7kIMzTCVxmVy6bHhRzSIOcGRPwfqWOgJFsMG9lzA4YuiMnrubNMB+JyO5Fh3Ab8fbWnyx
ih0cPR+jomo5krMItWo/sbDiMEEK2R1Fdqu6d4WRMTQvVvmLM24RnVX4ihL9oIsUDkqzD5niWGjD
uOrWvs0U1sA2qDv5m2VABsk9kZ7+/5PFojcdOuNo08AZbMkDC/+xXtr/0pKMkoJ0q1WkSwHZ0PiO
+qjbOPCPwyiEgOT0wbPuOlT3sfwNaPmApTerwTA7UnaROgRim0SdvrRayBka5PbaDBC8poSMWLV4
IjmAqjz5SF10FpWN0RHzHQ5mBW7a8dU5D5ggeVKzCd9DYUlII0GVwMKTRVRO1V0WIUsebg4P31M7
R8g8jQRauLrkBWyZbnojbgEdrJQ3WxPqkcOiycdlXzqADYnOFlPxJqbwvSe4uczN357H91XDuwlF
Dqaum8VHraqekrSx37y6z9e2lp6gI1ENbHuepwSBD55/sIQz0nKcMqTOB6WwBek4t5pVg1SLdziw
xmNKHF5rcSKX4twSgAQ99ammLndsvjt1MnQgbShJdeG/A78hzRk+HURnBV/cuf9jtXXRp2dZpOci
Bw/f1s33GB7devhsx25TZ+FNWOpcOHyXdcay0WNb6Ad/KHcgOSO2K1PrVFvCnTEnV8jvrxhGbySz
LG2Ohr6EUWmcOyqGlh/KYX7eoAQYUGDjJdEhvwm9/xi65tskz0ORBDaa+tLG6oExGrkCmxge1ijv
j2bn3AthQX38ahBV1jX/uOPiZ1LYaH/SVreOHhvw9oLEqlXBjcE9zdT4L0++tPJ51J9jgrBlvMl0
cqYRNhjVS+F9KxSGtV/u5yTisdjjc7Cie42pAcffyhEJeEHyZHKCW9lNoKOuIoRYJUsiZJvVag4b
DfiBaie9xVzSOKcgXjwyZovByEBPZz8lkCSSn9pvqfFKDvlZ9O4X733D9L9Vr5b2N9hvU8RvCgCS
q7+3yDGTwqa5+eUtP5TCQq5WbIkXqjDzGFuJm8SR8SMf5WZM+k0X/hYpQPiWWmVMk81c94tNGMF9
Fs6+5rYrsvFigUyYQy02duZ8JfGzZdCDcj9GKCDNCgVDynhcpdNu4FrtR0y1IyAiCCX12B4yXV9L
Ptlp8LaKEAjkmM5H7A3PxVDtDBuFVe2EP2VbEMTZvSQeWWLyzEJz1aFdqvzktTSPRs0UlD7BjvXV
wM6xRsxXf4zhhyQZCjb00tPyuwwh1fgs+TD3MCVaFbcct3xmRUsiNZcTg9DKdp872nF2pjBob1MD
LS5t60OIAVUar3Ei32MHPpdLRgmHtwcWo/4O8mhVmsW1Lt0DHBtyq+k4KVg1xl5WjIvYV0wUOooG
DwVzhFcYEULvMXTvNlG8FxrRrSkcvHGlhzQXpn2RDLNs1vI2Dk8/urgNR5fRr4sUV61ayUh7Ddl8
mHW1K2mIBQCqgCxADz2F0hgt0O5BCFcopTMYO4CTibe4OUWznQx2TmqV8Ycmrj3pLaxdVaHxqIC7
bfD0NS0FlfHR4Zgrmx5vx9ZpGTaB1Gy4202n++zIXEy28Cm4trtVFngQfOlLzBCnMPLdwrVfU76A
gjbWIR59Yr9uA6/XphFpb7dN9eRs0YTTJmmRu8pzMldk80qJH2iCj4TQ7YbHqj3M+/ekYwlJxgBU
CyqFLMSd0ICVwQcz/Y7jH9vMQ6qTmeScdaPbxf/+CcKS55s/aB4wCKDvs2AvrVOOlLSyj0Izoeny
sCEjybqKyIhfR/XrEcz7AJVqTB6c/4vGj84oxUnNu/cZJQg6RrwfTyE9i2sOT4rpgJ26N3iva43g
6NENMadTr48lS1cUGZLbUYUa2hC2pWb6McuelG7sZ2L9API+TIqn2T6ZhrcKwuOc29hLY4+EduVP
oJ70ryId+XUR6era9BJ3HAdTfwDN90401SLR0ExYrDN1b1Ob+bYgZcZMiEqAMMedUg/BgnETY5KG
BZclmNnpx1klrYtv4q0ubkdvI+qbDyajG4H1WLcSYwAehf0WAOEqGNSPKOR9Lq0MBCdLEap9jf8m
IHOediciT5dEbtM9DJj/C1AAWnI0keu2kb/ncOG5AZioEQBLGb+KuiMMnXPDO1zAIvTEsXQQB0FG
KX17n5OJ66BnpseUSv7TEAwmbXNMTePe0AuM4Tkqrj4k10HPvqqp2Ni/g7jaTbv3B3UpCliH2JMw
kva8cXA12NmgCzPHve5oz3Y3HNmznRrMFeD8IYqZCytMyJ+ry33R77i0rp5hX1udhlYBIB3u1gQe
Ie38P0ETG6s315GclaTJV80DH8UuRijRNqQZ4wmkiXSDX82u4D2xudSemekVgbUpzOqR9OOu/ykt
b+thAMKGu3fNgI86HXcNQZeFJz8UgTLtxLbmddB3AT1JbtdHYZTQOKxNLG/J4L8lY3murWBhz98P
XGTbPzj+a0hZORjT1ZudMvNOh9fDZ77F1qTQ2qvm96vMfxfl1p7+MsJzOrYVBM2BPcn/ElW8kJCx
0XA38OJRqu91HUoK2mgB4iYdm+2oT2io1cFoEWi12g9M1SeASq0m7lqKIczuD4ZCQwMG0+jiXWcj
qu2yS5u5O4NldIRsFQPIuWRO6Zaoctl6J3w+NeFG2ovoARA53bazTexgWILsDFm+WBrFU66YGTbZ
BgsSey74CAeDS8D6i/oZL0HOJgMjLSR24IGH0Le8XVpBKMKj4oXiJeiDbdPVl6768SWTLMGrT3tQ
w9vp0r3J/CuiorXa57aqr8Cb6UbV2m1gohgky1njNTeS9266Sgb1pfkn1SMVLryadNYhcKZuTUGw
vN3CjZvD0gcEstzX6Hn1tNoV9CVpFf1GxGmHFD9BPr1F08XL9T9HbgBfE5U5oQ57dTqS0UwUy98I
NObom6cpU+Cew98E+kkpP4r8O2b7hj1ZoEfs4uIq4JMemdDv2ihfJjW6+w2NVIEHOq5ee+MGXArA
Kusa1EcmUT3j3HBFa/dbS9utAvqjoyuLMrV1Yn5t45OS77OmRsf4iMEHejjex4JRZ848lDk2Oz+u
oks5MfTVxgXKvdxuGW5/pjZsvfzTLPGVJt6bTsb9NL7L8K8pjFVL4xy2u6D5Tonp0ghwH3X9mSqV
/Cw2GsXec98Qam1kyZo/QENM2Vump1LeJi971tx772tfmvuUDYrQG+5OhTDG+5cWDhla2QJ3ZVVH
XwUyWVMla73SgAkD1tbIbOCQCqd/Jtf8kO2dAe0O0B7K7W1t/xuFhutU27vY6HLzYZUvACuh+BHZ
iTxsaljWgnaESYS8sNx39KFw11CfJ5t5Pd/hBAnqy2xzcw1jbXGYCbTLWV5syHOh0Uq+BJlVKu+f
8yhZOh7CIhYQGiFVPSuFEXude28Kbjf/ycqc2+xbKmokqezcB5AQOskZTlzvwMAchr+wAlSpAG/E
Q7OKsCQo8kx1ZHQLlpFwZ+wNUq59GumM+vqfGFAGvR5eZBmkKAtBlEMU3CXdWbf38sGiRaMAJVXv
xu80nPTjcBlwBXvJU5zdEIIjP9Vqh3HMayiuSQcI71dn4kYEr33vgxfRXadp26enWOB3W3mfQTnD
uD5KhHlKsvc067UmOekO0Av3FieN+88cgo3Nft2G4N9wY/njqTMI4gCx3DU8W1ciVlnWB3e3YCA1
pCe2l6NMjrUdbMHvHYlyWRvOL3IAHh709wHlgWYtOslQsnFvvFPUxx3vldiSLsCApiHN41+hkQti
nW3uNJhY9B7WQxiCMBt5JVKhjZqjx4VeD1hl+6WpXVtRbYZWu/jHpH24QDxS8xEx1xxzb49W38sP
ABdXSW6wOjpKVo45K1H/0vKrD3L40a1c2zrCbK7l8JlHcM60IbogkyhWGqgyV8lg0fbJsRuleYiF
IqsXEC/XQphD76Jq9xAkjJmz1lGwdOPYvkb8TvDWMp6HDDWqVcdoCE4QOo40yc2d0RcvXoB2WK/J
1EllcZ2iRr+hqluFk4S9geVm7SRVQM6cAbDQ9gn2HJmPNAa0qxSX+MpHUoB+ZakFxTpoUHDnmYPf
HzbWCHjroVdbPK8tAHBOhMb3zMNgRBflgh8boLRxZGt2vCJ6/qtFecfmPX83jXDaNM4etk68CYX1
j53Ql5ojEguo1Bz40UEHj34KISmyvAvoGgGuo244xAC+ji34NCTiVXUWmpOTQ9FkrHVoc62wi94c
u4MFCJdo+//fNh7IsTioUIbO/xZvwM5IiKEluyF/QdfuUtk3iGd+khItgNEl4xX0k3tMWxtNtFbw
/jjMwZw5ssNri1tKn7LHF6P7B2FU7tVPoXG17ZRsCmdCrOyWxmpqJ39bjgETjMJ3joyAf2N7hB5n
+Z8GKQ2UV72/1i1dOzbEOa/SdIqWNWkU8MWMBBZK7Xz3MtOPLaulY1CqfwWgzE2jSG5SBgFusGpw
eUJrwv0VDDtZ0UWM5tTs+pFd3hB0zi7w8qdgGGt+UQdGqR+Fm84Bya9qFCkm6sZghgJ0XVWjupXp
0W2SCqdD5TF5sbRDppTGD9jdpDWUm7zpVrEA8Cjm2Zzug1bN2tE8RFnh7iQ4ujTX3KOHd2FUkJNL
zznmyGR5DJunuhAlZl/8k9SjoGfi/gp02D+0kul3qM9Jmo5pb3MRxScRX5x+Mo6leo19tzqBYDRV
jGrGshT+VuZkRgEU2zNi5g7hhPRN1fW+iHbQ5HADYTba2EXzGcQdeFUuXDcBG2lHsVz6Lg+2zi7y
aVI3PjjnqMvlEMdyP/EAQ+iEqG/6DJ5RPWVZ4Zwd/R98Ew6xsvpAZj6hgNGeGuCblIARmz1l+rvJ
4xrCHHSeMO0Q2Zga4c+gV3AwW3pJUfUHYacc5VX5GSO1Okst3BmTzPeRW/71IxN59NoQg8L42Awa
yZyY/NywLteJaa8L2KtrWlXGalqWbtu8O3C13VuIOFoIM0PorM5El4ojiz2YN2BwAit8VWOJmzNV
9LXE1CyUGgNUUdspVOGu1ajYS/tYTyRuC1xvbOIdVFh5SGUwIIQA1zdM6SwrhGpAzvhe4JHB9tWf
8UljeKJnqPcyYw5mF/O4PcZs2JNhil9JxyLCJn4sCXUC66TrY4j15Rqxq9x5Jvid3PtoZ4q3P1sY
7al+cbR6Rul01naom4dvYWZL8uoK3Y+1QTnocI4L++QUjwY69r5zEW4yYNyWGeO1EvxiXYLRi+xz
pvRxVzlMkKwOUiwceHITuEVJuOCsym32r8SjLqeJqshVQCIGAKfQTDfs3sChjoKoXcNABhqjJa9R
ZYZ2KN9cChqS8ZxVPxthY0Wzl+bxHOrB6jYayouZzSIYjmRdKLHxelNdO9F0V2TFP7ZM0v0EmiMq
zHMu4bjk3RhjpULlFXNl+eTY8TAs0GkRykY06bqJ4QqSyvrjmJzoqTDmzjGiVMoJ08kJctOBD7GS
defTIXuRKn8F28ZmE9t8Ldph45s9/ntPEN6h9W+mSFyY7am+CdRLFev1xRLxn53a8VbHW4qqVfNW
jXIAsqUMKvQSCICKvd2IceWRYj4kaHBamVqJ2zR2nwONJZo1jyza4DVupLs2bfVbZx376E4nTGeH
+DVfWqnhrHSkY0WOfx9UWbwZSP2gdgp4fXOlrfVM+yWxgXGBiZcQWEWMsh5BSjPqAGFDiGyj5b+b
qsUuBGR8H7p4Yxn1LZKDBpTrxCB9JRULnKAAcmi35sMWLq6MoCc6VB9+jdiCGBcXLmru4jHRhGUM
aqEa8V0Vkdxq09nIadf+Y+88liNXtu78KnoA4Q8kTCYwJct7erIniGYbeG8SwNPrQ52ruFcKaaC5
BgdRKNYh2SwUMvfea31LV0j1oDThwib3x+59bPgVdNI7077o62MVjT+9VmWYxilPGhv5ar6YQ+dS
/9Z9WJ6ZNZfnRPwdw9E7BGKU22pWNzGm6UFJULZGn5yMpqYPJOz1BDz8gQQ8NlQM4NgZ4+LuJ72H
BnmcaHqdasQIAeqQoDVfIlrfe59UvabC4F4B6nlwvjEveQ/LNV4H+ndqiF9GKQ52CF7Ya2W1n5lR
p2iFwtR9QfpBLiMKWoUZSBrTM6Iy58mvf0yhtaOP52D+hPkWjtRsfSTkA7n1a5xYGupjE6zrxbxO
/Nqx7fOtsDsJ7M488J6Za98sspVHn72ry0tQkRI3sLisFeNzy6Z2iXIy10p4zLFGFgz1zKEQaIZD
JGFf5IjWVDL7mzDzYcM7Bo5ywDF2mpbkJIztY5xqQqLLw3KRX2YXbJdBYwtVWov777k27HBnoGhT
FXD/kjw/lRkn1KBfnqpoLWekwoZVdqYVSdixf419NzvWImAgOdU1hgXSPRoTVoLxIUfnkBelh91K
sRaE3RZMM6WAQfbmpAOQc3lFVdt4GER6KJvKogwv0Tb5yuz2mY9WsPvRVco5OyU5NS2KtUBVl9oj
sNX22JixPpUrBlA5/XgSvTOjMg55EH+5YsDpm3HnjI3FLlZa8PEY5ZDB+CPqur+Zq9hBFw5A4KLd
mRM7CwMH0hrkemqBI2v99pCHqLRF2MZrn3rfKaJoY9ryTxWqj6Sx1nyZbO/J97aBieotywUuTsaz
uEi/ssbTR2JZnxHgudjX4I2SUgli3eWz1A8SHyIKQL/m+Y7x5eRVLJ44GZ3AlQ91OoKrgMaBTwW3
vEeaK02B+jcNpac0WwBKY+ju+hzrWmpUDswFVdFTxOEaQSD9NcHeWjw1TY5EMkr1beirbhul1mtb
pe65IFIBxA1CWHjZJi0hZow3dPln0Nb2G4m6fGRdAMjkzn/DpBL7ssVdPs6hf54XGbameHAHa5dV
JBa6qHQSfsapQnny6PB64lqmbjexbiJLzt+BEi6pxKyTmRVezRry45zOvDUVPF2r/TZ94zMk7Rs6
9biTZd2gh6AP2dTjprbxbyQdokj6FkCmew9IPvG5fKN1O7jdM1OHvSAQCwuTf4gSAPx2DO2Lch/0
LKXjqs6lhq9MCmXjuQu8zT6ZaEKYtBLh2xVU0krs+RMiPusYk6s4BhKZkzgoiTKFKcvVA+wXA6Bz
FfRPHuKMpHsIsvlGZNemrpy3xoPJVgJYjS0jWU9sfz5T80fkjuMXrXuDVIGVWSI/a7KhPnQFagnH
st4xBbzU7CuvcxofXGqHC2D8C5OfYcNW7Q21PEluFjqssuU3qiZyxSVqAMDcQPOkavloSWYA7Xmw
y9PsYqeYwK8+KlMKatHMRhVt0I8NZvsHTNWf4/QxdKM8d4nqVuzdq9r6XYy5eZ4QMQiX8aVrhmfo
Ee3RhcglZI3cupRAPygM4jE+K4/ho5v5R2EaX8GIao8ik16iWAwJ/tvU50uLUENXnNJn2jw0Ns36
pGQAFxFeHLB1/1CF5n4wqFvQIfdrK2Ml0ql9HMcuvTJpfayN4KuCrI4eZz1LWHoaOtXD4BvonAn4
u8Fh8wefbgWpeDc1Dyjc4/BL6yA/+dMTyYQhOpIlGEXRacopyJPUt1ZO0+GcNaJhH3vZygGJhc7r
hFkAjo8YvjDA76c4szdtMP0uTMPdqvg4kHJVOAxyOs9+6F3JWL3o/xKvgqclpss0oPMtJJIdEtgz
CjrmuoVVn3KYq3gnA/2Y2s0P7TkUGGUA6Cz8YXnTG2vntqUY38mJe5fuQaLZHeFvVhEjPu/gl1oD
BlfdVsa5YWpYjOkI41rus2bijoWo1/TmFylK/5qP1gpcomIBnwDxdjTzAZYQ+cSuJSwaRExwrRD4
Zvu89xZtRPwV9aF9VQicKiMC2NaIaYd3DUKJrd+rDlNm7ACXKRadoyfGvZcA3i08kjiZSfzuTBr6
CETAVCdCrlLMPSJqn5kAAk0CFLnTvNF48PNWdScV9Bs75tclfOBMMm2/nXs3Qe3rI6FJqmlnEICK
rdNmYOKy5+NSJnzNtLdFn2wq6wW1OwoSNLAPaZ1+IxRnQm/4RMzl/rVx05eoQaZqc5NZRTIjuqAx
QQaOEAAt1fRbz3d/W25DGzMq4LfX/onMTEV+XbqqR4JaR0ncA93MY2h31VeMJi/164YiICsRAfg3
yzDwwu9HA5ND14GDmclkGhsUhXRiVzGf54e8WMhVafSXlCPYJQkipVnB7B1x42rdbhW6u9p2LtXY
vpuhQbpPFT1JB21iGjoMnNHsdmrUHx6k/Q4OrA6Zp1AEkWsh2hG7VaQ3aKWx9xbNqe3Rr1iy3YtZ
/m0guK3CGVc7jZ1V6A8DWZaUKuPYP4x+ba2pZ5BxJkc9dbB3ovICFDIAsrAlNBeTC55NnO6/yO7y
YRmWR64Te/PfTTILyPgZwnUknoWhThX2RKxzqwaD0UrNHbqY+OA0vd5o7pK7EnlZC6V9FU4IKeHN
EOI9e+NjNvu7/15miQVUxyES12QX3vpsKioFxNoFUy7R3+JI7RRq6TT+KoznKkCYUsYtAYTWqx9I
vfv/Ka7TknUqHBJWybP9v8S4nuLv6ed/hrjeX/9Piqvl/hfhqC5rse85UvjC+Z8prv5/2Z4ywZ8I
YVIDeg5f+VeKq03Aq/RNYQpp4WR0xb9TXIX/X65JhoPvKMfxlG26/y8prrY0+Sn/meLK7yYEH39f
8dNMV/L9/tt/prgC+oIXIhlDpP7cAs0JxaJ6f5krq8ssiguZ/knLrjsYvugOMfAdCxMUmd17ejl8
IgJiR0PfzV/YluYvA/Ocjh7QIitFzwwA9iOBpz45wr2MY/mCXnx8orV7AX3qo9MdbQBkNN24C9pA
Cq8T2Q9XOO1sqitXn7TrfQP5sF98euJOOyBxMyskmhPazhTFgmem71hKi11j5/PhMyAP8tGzsktk
piF2bmSeY2c+zl4tXt2hEWekNl9lE5iviZWgOAqCcDvYwbrsUrGD9FWvRB55NyMRJ9i6xclK+58M
j8WhhfxA1hJs1mieQXs4ApyksA6SDPpNZeN0q9CqrFwdE1vfz8PT7AfdPjcU24mGSCzE0yRW+sHw
ZHa1fjJdGP7xPJpbk7n+LnVwLxsNitwusUrwOzZcb1vOP0InuypQx5cE+uVW0jReCZmOKxeJwb5v
ZLdP88XwyJ4vrI3wncgKcxX5WFRqNVAzt5raiWj5zdBIecsdVFlu4+2yZsBS4+GkIlnA/O4gvwlR
/piSvP50Fl++QnE5VSo7EmWW7seu+Jnq4LdOzeKWWij8u9ZaxyMtoXKUEaE5KOnsiakU4SD1NXOY
qrhO/ZQ25qmThsdML9gVzujS308h2vuJQXOEeiqwk+1U59Wz5YfFofPmmQZsqGFc4oqrxYK9Tu2f
RWalO88x/rikur9qhqxeZvjPHfJoGpv92ugblCBDUD+hNW429C4MlonmTxlX0yHK3Jg6y1vUc0gX
MgjOQNzahTFsyAdayKdEy+GnDPf4sH942p0Xbm2BaNbKd4nXd+xX0g8zwwlnRgSJl6XEG4xN7dJo
71JcO9eaPrxp2xdzdB0R9fRs8F5ygqGEp7qz31Otjo4Vr+i5YrBvWGyT1CZoXYXy5JRTTJchuBEv
7hwSTSdQ5Ui6ehIgN2VQ0YsYPWxhPRur3vMRYFTAKafwdewivY8AgWgbmamQgdgJC/uaY1gYioep
+DAW85yXqx/hcxpW0cogMOg28x8CPpM41F6uIq3rr9YiJ06NWX9LIiVuhI38MYoSeFOhCCVxI3Oj
Q/+lHH8qY+r20rFL7C0XNCMOVVhoIegfFrfGcxc7LFXCCbAUGPiazecefvuz1zKk86rooPtyuCg5
Qeqn9c+FIi64DH9Lu43BvtgaF26gLqOCjZBWQ70zVV7f0szY+oP+OdAde7YcYd7KlIieyMBh7L86
9gi6jdScA6Ofp0E1ySFpw+G1KJiLGCCR1nHrHEVAjpu37LXvB1tZ9E87REZsogeoVWN37b33yE0J
bpjd8WYws7016YR2BdHCxtSSqRdjmfsBY19yNHMMF+2ISLcZaG/mMPdXunftRyJh2iv97vYKuAzw
NmI2hD2o+OKNzDr/VGXaCTZWCdIddhDYA55zg+xW2v54knYfvRQBcFtz8t3D/ZT9F1sfmjPIhZTY
kRtf3AzS5ljC+VOYkfNa0mHCT+zHqNFy4rGpkaBuFswvzOKtj0LxgBFNBLizi/Rot/lrfz8NnIHB
EL2K3qUpHPfe7360yfQZsBhulN8I4jpifbQrKzt7XZud749wuf3rUQu4PvG6UznHipstYTs4Rtog
7kj8G8jiy4qTbw51DX2N6DfE8/HPcrJ/l33ePNq9TLCx20sYM4d2ml8Q3LVXEQr9GA95frIZPqzG
iZHBuFDXapDzsOvg3nZUlJDwls4duiZ39F/TpbMSj6b8bhcjk92/qRAfdVyjbahEjHtE1RfHFN2K
5AP3OUzZscF/oS5VxA9rB2SylO5wafphuIShzvfzHL7fzxxV9jsP1w3Tfy4Jo/OmnbNoJE3uifQ7
l8bkUJJwMpMVibgsZ89oNi++juZjYyvwVz2mZ8H3RbEa3frlQEzdh+4Q5mRj4Z2pJB67tHSfBhOO
6yjtYWOOHqFRy0EPuMlIt5j2bO4xxxcmeZIReLO8YZane7/e9fQlnu7PubHdryjtprWwkQbOA5Zc
DZ3hpcEJMPo6fL6fmS7Nm3QGBe1YoCsqptHdfrasQ+75iJ0Vn9BGNE/KrSRuNL4laBx2zwENOy9I
8czq2P6sicWAiFA9+1yoq7rXoAw8DDNT5fzt6uZfn4C0GPs92IlXL1PRyRnxtWwwSSBU8hIk2hLR
72QR05DWdLZxtE7qYrQAICasQVMOTPGfH+iQl/zYDnhS82IYILRkgswr014Fjig2Q5SqWzjCHZNW
k776Me+ukyX2R0ywMOpXZ/ppQx9u6PMpio37oWQGd4vKxewWXO/PWODsANKd7LDxTvU40Iyvqp96
dEc2IToYTrWUUXvTc+KzWbDVJRYd3cYIjFbeqYtv2egdPC2+7cHDNsAluZo6YbyHMuX9oPW+vZ/2
PpiwuPXj0/00s6ajP5ETbXv+SeXcZEGK04LMh3l7P8WdaR9Ujw4jykugWL11iiWJKw6L5aObyfEQ
lO4rNfF4zQYjffdh9YdzJp/uZw1dSreWxWsi8uEtcZF08ZosT4yjEU/Ppk6euzAkTbokqKNVpfHU
Znl+oDQIN66t0q+M3MUeg9W3k9X14zJLJWKomk/c3vvV/X+tT6YMp+9hIGSU+rU+Ge5D0sBiCBPD
2HTdmN2KiiUiSo3x1SQ4DYYmgtPMcrFVFhGRuEwn6phPyoL4iONk3Kmh1aTh6GfaHO0rqkp/XzY9
XFqMnj9FdoAsNfxAPaM3YdNJjKwzQAJuCg+hMTIMa6ZP4VU0qUhQWDWVP362gjuw5zFKiWrRvVU+
syPMGU5XzviGcd2VjlaMGpeH90NeEhSK4Z+dQwiAFz5dvJYlHnNXuKDl7uezqNmrjmOxTQNTX1E0
JnJxF/8paH8guy3rtQzy8HPW3lPn9tNTjtzqeS7kyW1d46MZkGPkIG5W8L3Cz8Rt+fuSxnpkipO9
q+jvgiszaNSRJOSOL1ZbIoT2aRcnbYcMa2TvMU/pzebNrh/DMfuj+oq7HYq6xaPJFKnSXKNgCurA
72/3QxNXeKSHDPfFaCe7+3N27jrbxIjmR8N0fsFJma9u0PdvfKofrDy1P6SFyzL0gBTcT3sBI6Ow
WwIfrNH+mKv5lymRBf0f/iflxjHrw6cCSvElQ/Gq6PX8cqrgWPd+9pcmKPQ+p4seJtzuQ8Tc94EN
QI1N/mECABz5E50GYZH9XUTBHzXaJ0jzNjr/QZ0bj9U/SLv3LqITTG0LE6Ue3PeyHw8Cpwgym6W9
0rry4k+pPkvEV+Rz8QVskWvu+M1HFULAVvYhmmr+qTqs3xIfIHji0NG8n9KBbS6BLj/vZz68kRuZ
B6f7WaxT/YzqdZWnJOY2M5POKBYwM/450hXm8eJU4cpJj70V4GhJxb8O/7zmP84FGi3yNPlw8zoj
g7ELmHQNOP+t7CayiVOzApAxxR39GAs8RkCE7f0RzMjfOSFN+yaO5JUQI6wak4vIY/bJU85BarTZ
MP3wrWzX6Dp8N6c+PLhhXawFmco/vKjY0Vg23giq4Xli2tbZ4E8/0jbd2TE8mKiWFqwfO95DtC2w
39X1TxrGfZP9NBDzbzr65TtPqPIdNuH+/mUqQej21pyfRCXEE8lrWBuW/6+ZSDsI5iK6KYdsJ+G7
N7qP7wnoh083I0C7q/wKl4WePtM3q4mHl4rUQY/p/G6sGFWmVey9jBXZwORZiF8iNM6OyMsPBBts
9CDLzroJN3yOqQ6kmLZkfSFGA02xxkdWrB3tRTcUlXoTafRM99MEw8jt/ohe27MfBGRZLy+7H5rG
NPZuGv/491ORGW0lYOBDIxD/q0G479JiyW/wP67qqnTfY4F7r9SE792/arJAg3iO1IFi+WYFpGb7
VlXt3QwmRmaDj4G2AQcpj9BPzcApnwtCOq7M5VdTicHNJO54R8vc83EdMAR2jKF9SFRfolWtXYa9
1qk1CKbPu5hha+NnuEK0iHb/nBMbAvFS9Ihn5wyaDKPufT5VVEEiPUNbbq/8g4rb/UCMUrFO0WSt
EGQFRxJh9ob2ehxJRCaeh1QhXcnEY9P52fH+1L+fvz+C4fugw6a6+HgNLdOoIFFBskOKm9v7Cbc8
SdAKUAxX7rBYmMu6bL80vxJuOxIFfWY1x/ujjpi6YxLQ6MYqtqR0/y9fuL/kfnBFLYhwAng/jR4T
zDjFXFxF83tD0P3ZKfLxfH/E2Hb85zTDVbSzGvHPK+6vb2qocVlsjy9hy/iCRqPYFcupVRIqRy1V
IDsKcoKqJn3Ie5VeW68eX8y4vIVYVR6YvFS7SpUZWjWExYLB8dkdkvxjSPHmxGxNDRFNTzFhHPdX
2W3LzG5aNjbuI0IO7yOtiTKJSBB7teblem1U+kTKSbqBXhqcBYUReZns7lVWQAtK++Jz9LG7NUYb
nBpXdB862unl6c6d5XG03RqlL6eyD/DqxIHcK0cVn3Uco2cb0hWwyW4754Pz2nY/IPnl77E5p8/A
BOiTcybSyLrKKny9nw2e7M7NtEQphgLS2UTSGWUQNVY2wCIY4ezIe53QDnptgSv/6CZMEppsuwsg
94eGREEI+YvCVUVBgj8gecCCMt1c6h9SZDASAGCtLCf7BnY8V5n8jie7XLnUo2eLde8yLfK4sGBr
X8NMMnRiIz5KaHYE9ZKozYwzsTQX8nLAJ9xebbuddunCnL2fRhWmPKJxbIzyge/sCLLDrrjQmQl/
u+W54aKuRK8xGbiqqrSRz1CMhsvsWIf7WRU34gF9MEAvI03P2nJSwJ7DTzW4MxK7Pj3/+/moz2Yg
1HOA1Gxxl+LhINGLjeo0/OkRB2vPq37aDpbT0KgJJEb+wLzJxtgBeaS3p/Azn62PZirNW6G5CGth
7vLZNj7SwlL7egjJGcqy8LPVwFNFmQTYkUpB4Rcv+XGodMoWM5rwkPBIp1RnPkqslMvh/uj+3NSo
g66q/CCU/FNHI5CwOhXPzPqwfkYdA4rJTE65nJ/u/677v5C5Woefun25/+v//fz9EUlRvPN5lJ20
udh/Ymwiwg9TEqPiRSRkRy/AF/tDSnaTzseJrMAqviCeOjqDOyJB51CVKluw2/M6rGuGdT1MFVyI
YBOLSiHzqBWRn+CCLvdDZjX4TiNtbHIu9/P9QGC7u2oiRsiZSMgfWEKkw5oxovClqWDPAUemIkfT
56FoZ5rTl0iW28WzOt9fAdCJ3BwmUESnjf3ZPafRVJ3Tyu/OXVn0Z2+uAVXdH1qhuy/sMTzcX4k7
iXt53W1DRXeBMYR3rKWh/jncT808wT9OrfNTz8CE/reX3F/c9qidHc1K4AgdXWNnjA8WNdD9bMxV
jqBo+UKPsqeZnYmVjzNaCHqbWEBnaGrJx05FYC29Yf6IZHVUvaWfLUuLZwR7NF7i+SMIuIvNmnjY
+6mVOAq13dQhkfE/O7vPXxVRZDB9DWd1Py2RJ5zhTX/Gqcpf0+XQIciY+z55toDPO7kyroaJto8A
QXNvFiJ8NYwx2Y0hUhNvqJbOq/RXA3uMifEJ7YZh+ub+N586/Ytwz/x1jFq5r5rRfLSCIHkfMmZ1
TRNNfMBJPpna3NgAhSCxoUWvW8TgryzAB25XojmfQfo04CXbwLwUXso+cfQ/lfr0RtzSFXjndV7I
L/5e9UZNy2hrtupjKF2UPrklH3oPREoWRBTwTFuoWSVqY3q7Rj15qwZ8LM3nsLzlaq6Z/ScWMHQd
7FOotw+zxBDIXbGbDHuFO4KUEb9qnryCEibN9OJEwayPevSc7DoMhueaeeWsTQk0yXrPHZTMuarU
zrKD4gFUPbpT4C3xaPinGeL+Qz67i2B9+jSd4K9sTPxmVfYjx1SSMjGPQ0/sakAPR6gX6ByAqlaS
PoE1VP26YFOHgq8noCAy2F5grT5Cvx/WvH3bLqCST2X2FsM4Bo9Jwm6TBCew9F+V5eafgrgOnMn+
fNb+dwGW9M2t/tRxm38idKyPVP/To2qpr+vARCPieHpjdo7YKkECb5XnqIjp+yXpR2ez/22stNk2
CJqgPEvw+wQ49erCRvRv6wDbnft6sWlSwrbMvZK0/5CM/pQ7xfuMHigD9g6wxO/Ys4JL5HcdKmks
gjRQsxtvcH4LO7Tec5221PbBSkm9qtqmvsaxmTwnPlO3UVoYACwYKVCsVEVOvW972aGjFfmQkb9R
DBNdWQb+KFT4xHWXsgAT6YfsXVBqiLquTyTEvriVNW/zmPoyzhD1Wx1ZFXVRvRht9+67TnxrXNvY
+LXi9oRmOAzyZEcnF0VjGhDEMNOFHeVprlq6gL3wtmY9/gSQ6z65JFA+qip7ivlIZrn/UWc0v3Q6
nBpyzG+J4X/rWEMrAedIDTUd0o4c8sYcYThM6d+qHrNTFsNCbS0mxQmZDkGOzzwEM2P6TrL2dIpW
ZZY37VfMbII/trbivYn8MehsCIgKP4k3U9mBhrlGygyRwfKtfXMvBrvbazPjDptD3zPtYzmDA6lq
8Chl/eUo+Tu3q+rA4JH8j3Tc6rH3MC3Cnw4svQlalKtT/dpoLqdYmvlFZ8DAYZFtZxPSVtZ072lS
4BVL6o0lkWtIlGjEHzLKYHkAv+zbV6P8U4+tt1NO+U4X8QFFGyJwFirq8YYwel995V1n3gawfyvI
kdixyzq7UKsAobIrMkxzCGWm+4j2TVxbJ0uB3pOHCgG8EzMG/yk+olUjv0xH2YYhV0HHzM7ZwRTF
TgIbpFqEZpThMwRWQCNv2rQtt4IhTa5dEQ40aWAs+FVcwmjR34GOJsJJ5iNjhpCJEMzoODFhHM7d
aUaq8DDF8iucqEoRFDXYefRW9K0AACrR7OSqfGzRzjQE2TyWHvsemr5nui+7tMDVVISoF2Uc3UQi
4Ia4x7hsVxop7z4uAn4skpCCoNs9TQVmPqHeDRF/MajuT8z6jA0QI+RK4Hwr2hKPnlMfkI05Dzqp
v1sgCSRitPis9PxGNzy9pFgqX4G9mQ8NJlgLldUuFXq8mIl1c3KfoM++PGXjE81TzL/92gna+Anc
ePRoFwzQIGXv2R0e7KCrz55bmxDeXPc6+qdyYizmdlxZjDXpN3TGXiVoDMf2y5gRSqoqh39FEzv2
1I10+RV8G6BRi7JQSuPARvO5Q51RJbu8x5TZNDO7KWfeoE38i0F2uJomWyrlmM3eYww3NHDGLMmH
DW95kNZiO4Sb1kQvNuowZNskUhR1BoozNsV83DGLuTOQKEcjS3Yw4i+MOjfpWAxzBbEmR0ddthiw
R8t5Gdt0vIL9mzC8+96+BHZRL/SVoBcWjd/wyVFvWUQ+AE3DVzxT9ooh4cYoA7EBvhN+dUs8EoJB
VNPzz2g02KTa9fSSW6SY4lTfdDiAQLQ+DK49QDjU4mGx/ZEh9+HHpj4aMrRX9aD38CyHc8IQFKs2
ich9/WXG+DTlXNsvo/NaO6V7cDF0rrohFB+lk+zmdNfaS3RfapFql2mxs+vwTYeA1gndElhbQVPJ
ojIPaetP635B8BmoENkWEcJZ/8ZgwOd1ip+spjGOusOyWU7NzpT9UznnDZ74fN4boPHmhfrrDmYO
5xoAgbavpmPivO4jn7CDItuwpATnoPM3SdH8yOZlxehb/+BUFTDftp4f9QYCg4QsPF+Rl0zPVcbW
NI6DxzpH09WbPQzHUaYr4ZpPckTN3fuyXKevJi4xwboLLIw7c1Kz3+zcr5mGRt5I5pZhFWyXNScE
QpWlVb7TYQ6kBCbco5orA+oZXI2EW6zjU/VgbP6j9cBv53vwwxsQOQTZfPkBPqqxH3ZFM8b7OBHf
QcAw0Sv12zA5xM5NfwfZVRvbh5gRZjYWIkeeLIHRgACTI1DIfWTiIKyDCugIw/Az00PM5OM43SbH
xqMNQvnVYbLRtMY7QxVCrOsr8ltiVt3wFBOP/DcZWdyU0x/T2perNovGjTS4jWcGPBCr+GxGJ/zo
evu7yYJnP/rTzi7hmdX40lbyUFu2dysMt15bAVDiJFXW+wRf7tEa/+hUkcBJHunrNCDAbjVISSF1
g805jHHMU6oaKIV38XIa9ClYmFqua5Z1LoTiSpB1fpuUifW3Ta1tqdXwOiQ9f5P6ELXiWEe+/VCA
wV2hXH+A/Ze+NxV+eAILSKnxjm1kJu8uvTPGb4l5DvLG3ZY1aWsq7auLNB4t8uDApJODnne9uJCy
i7cTRkO1VlBmH+9P6oyYaVH78Q6Xv7iIIBEXt7L3Jly2Y8/dEv7XU9E2PWRtZsQpyD0arCgCoxFd
GcLXQI+m/ZAZ7jkOx4nlfIn78obxcH8UKB7FDOLXo2Pj2G/HYleq6JDbJXRa4A5+Fr94U94fagX9
asqZ82DOe4LKmD+S8DU/qNnDHdm6rDTuezJjAmfsx216nzl4bP3kmJUvDBJBdbZEy1SD/c7oPUZc
X0H7C3EBsuFWVwjJfxsvnbEL4B5xrQpyBFYoJq1sCsI4JJdmwB0V4mDCE/trslZe5X06fX2zUq/Y
2iYcSHMy+kfT4dYYllZ/vB/c1iD5yE7wIoxVu/NJo4GBKq/TybJB2uow4033s+BQhL5/AKLUP4L3
zlfgdqez1zjQMdL0yi6B3r9t6Ou9S35/1NE45SLDrBwA7JSyta9OlUUvVT1f6p7Vu6lm4kVU0F1L
G5smGrR0iomxT5fRu+W90ZGbTmF2jZdWQknrisGLHe2acW8VvfXEM+0qFkCpdsqbppMnyxc6sh+O
M4CY8OWh6aEZIpKY6MpUDgReDzATGu6DHyIQLBtyur3xbr4RwGDdBL+trf6ELbk9oU4utQJsP/8p
6Xkya22xlRpIwpvMwuuFPbgbxI+2dbcp+LFHPlXjDrwhkt1k52LbM20X5CuMO2kBpZB5Xb/kJFXD
jX9iJg/D5hPI2aoYoTrpBW7RQdwIYiOnF8uaP1ZPOOjyI5jHS+Lat9kAvR9b0d4LVbAyRlSNZvCd
pC6iPEMRkJIE7bpQeABVLztWw19IoPMzvA3jcYgA93RG98sGjf0YhPU5DdVLufRtAqx6SmCT70Mo
kwHrxbHLCI4PJus2xYqdv+HvQwtsYgA2Km/KaoX1zdyMo8FTzmdugmOMlfFkz/A3+yj5aEV3tmP7
VEYVJmZPkxGRYt3O+xc7N9VlTo13TEuAEyPhrV2Z7e3Gzo6I2J6HhjtL4NOzLicYMaMS+BOp5sIs
zi85sMrYHeEnhXj+w6hqbukocaNjxZzMDKiY/eq6TX6xM7kdejXumYoS/T0VrCgKxyZJDLYa3yZD
u6ckRjOXBaW/1RSOq7zujtp1qWcsB96sVn9GSwdXMeboAYbV4JZA89N6vmpAdQ5wjz7gJuSUMIJb
K36bUjO/Mdi8oeEBF1SyOXnQhPbCaaNzqXLGDNJHKGrM9k7iONu0FgtUGZAUbMq9zvWHb/QvZjYl
qzBi2DeGFr6llBA/d5zeUS0Pz9xEflPAnbh+7aPU7I8R5iPzcZNvhN9Ht3TEs9+jhpfgHv0KbsPg
UFeV1ZnS16ZPbefcxqdjxG7ijP5sI/OofM4UFn/lGeSGTtkRjmoZuNPbbAXjGqvdH2V51kOLVejR
ZfBc0jUHMSnFjTSWX4KUGQJK8v/B3pksNw5s1/ZXHB4bN9AkkMDAE5EUe0oUSXUThEpVhb5vE1/v
BSp87/Mb+As8YYkstSSYefKcvdeul0aMINqft1Y635sggF3TEk+mpe6jzAY+iAbJSUjKi0SaPfYc
saZMfDe+0LCGoLj0ETLA1d0FNkbpeUSGytQ4GF3l0UZq3hJDMyABsoK6qs3XrYMQuehRt+baW8GF
F9mu/oifcD+2EFGjNBk2sZo7QVYnHzHp0PcK0UyBxRoWnt9lxB9wri8s6tuxnU4qyNMTa7PG+Ayl
RRxiso7zql72cJPu+AwKG5fkMsJubam+PLSh313VHsfwj26O2pNTuLeoP2kIfNkWoWcAei1WljDi
g3Tttd/1UFVQCd5G4CtNFLVU6iP86jRhAGTW70oyjKGNWR8MQ6+PcmYkWW78ZrTwSrMwPJic4cBu
4NoJdW8Vlnm/1fQhWxL+FZ3okHooXZxm1fpF8U4Rtc/SOLxm0vys2lynwYCSzS3lydQGtfNVrT+i
EreuKkZaH+SqeUXZemwjRexvd9ZdX72YNDRXdjDe7DGRi8E1/kxNOZzTxiYzSgT6t0nqluoN6+pU
1tKEJmwGJrK4XLEUWsq48DrRMYGw/ruf+rUelVA0JeVGCB3/sU+IPUyCkWDlLLC2hhRPsJd1ot8Q
v0i9/TPG0WXyYtArExEdUU8bO2Lx3qrMp/U8+ohxtfI9EnlE2ikJJ5X7UXUNTRVO/XXO7maFBz0a
dyU00VUfBa+9VCvHSq19EwEgIo+d1hhYudZE5evJZlkPnJBYevRksNec50gpCGqO/qlmgJybb9rw
WqUkxOflqc5xrnp5dKHtKsON5ch26yvoAYS/gMNz+nKHWmx2o3cEgvx8SG8zoohNHlx9hCxoBHgr
GPbo5b6kW1MTUGwO+u+4V/FxsoD3i9B7hAZi9g5RZ3JQV0319Rro1wPgNLI0SuTl4cyk8BU5nC1x
2xDNgB6JHlpahd3pnzfgtECrmcT/NCL2Fp2zZuEuVrYW4ImPKpd6L+/PcwPvwyFH87mETrhu6oTW
X1YxxKsGhhhpewmqAaNbXVCX4R5aTEqOr20hV2PZVZ+GbZOD6OTepoiq17KLi+dB004Fhxqbcd1W
cDiqDYoiN0ehbHbJkmN9ejAm2dOscehK0tk8cLygnWlO21j6zK16x7wpkg57Dfso4UdI+syzm9iU
StRMs9t5wGRgkymxFVCwHnCqjWdXs9SC9wacPMlIljCf9WB7JMAP1m9PkZFX2/LsxUocQl7ylKbX
1q8N91m5VsZeU2J3j6GhcNTkCajG5MVlnIbjgp5rMntvSKCvFj1KdKxNsfcUAtKkXUuyTZcFA+rC
zHm+3xRZf0UMitLB9p4FvrUm1OZ80PHFQdKw9TLn0NiM4aLkmEm4IXq1R7xEccNZc9GEqFF1cBM6
LcO8bbI5dVbSeK6xcwb1ntAuIeiYU3QMx5Q4B3wZN7vThnPep8j0OFCtI0gC9ISqJ7dKLggx+XNx
N04buvzIFBglRDRAlwbIgF3sJp9+rtcnUaICm1/P0LKAdOr6mrZrugZpKm6ZwVQMg/eXFvcMe/L2
KVS5uY8M3UQKaH8WxSz5ElZKz6OkqdXuA08bkOH8ihGsc8zy5jDYetkNDGXygHa9W8i/VuKden9m
0gF1wOTr1sQS1MzXy2kVttWMDpi9jqRnBU0dLuiOx0xl41+5bOXa0Hztok/GFwlT7qEwlHaZaBKs
UK9aq8hydYoxgLQ2Ie2HQI6fvW+69aL/c8+tLsf3xMEek1JzEq3XfEZIE4iTZqFNOOYKwdNf0870
oGfy7lXIxJxX062IYR0zOmMlDiLANjH0npZctwwPyoT7Q8NfBsukOsumzd/ayvpu+mwp9Go4Bio/
lNIqX+pjrM9vVjPnRIjpgxY9QKL00yDHAB9T69Pr1TEvW5QiZEoPa9Kf/aVuOBZ8GfEnsvtwD4Lq
UJpmctNSwQbrLscGqvVozmkZQeetIiwNtKxhSOoc1NHNsD/oup2snIxg9bHrQFKJpDuS40tBU1W/
mGsz8Wy073JyRoIckGOMZz/g/EJD/4MZeLcxAcN5MMkZ3hLSNpXtfrKK+qSVLCp5QzRTToeDN35F
z4Ylsm76tZY7V3seBMcQYuno31I3Mx8dq6xO+WzkNbS0eiz2Pa2rB70O8GcOo/MOAo8BAHGUJ4w+
GQGJ+KEYKToPoZmrJ9YCBtY2xAUY6fYo29PoZO2JoVN70rL62HAY3AXR7AMNup7EsFhwqoQm4GGx
Dwuc1RFrQdWpo4Sl5HVgAB2XMA6Rsp8YowZmB2BX5JbWKXLwbSBpxAtu2YHz2HWvI9sn2XD4Fzug
vzk8D5X/iqCco1wQD7WyzEPKGnZyjKx+7ND1P8wSe04agKyipOQlNGvCBM3ps2eF+7lXD/wyenmp
dLyGRaqREswUeDDD/ZTIVfKmzEidTGcSp6nyxUnOmk9Ym81ST0LwRrzxHwYXZXVmxxeOU3S4Z4Bw
bQ+kiPvyDKKTci6bQzXSip6A0zarvpWIVhVcEd0SbwZRnifZjOUhZ7HBqqODr0R0yBj0MWNIi96P
pGO/6j6CsPmrZwQrh5bZPCR1Cxw1tliXa6NbocgZVsLa5hqD81KQAcgRIGDbKvfxxGKSNLcUPSXJ
NaJ9dWEFUy9U77aP+rVW/Gbk8VgcLqp215VY04jYyc+amVq7BtCOyKIEyYpQTJVHdDZVCr6Y8II/
FKWiyYw1DvJpERLntIja6DPRkupisSLKsF6TrISLR8rxSG2Vw4stSalxsXNO0EL+DkxTNFKa2PUe
PZPJaxs5f2Vd1a9dq7l4wEl9uAOHDCtcpSJ3VzAmz61utWvKtI5R0HhqDO1L2V32mRomPWDkYqJF
EsPS9xVaENgCIGanqhrLpfRieFBx/GhhrALXxQHAbuLpVKAeWLamJt40f9y0lKm6cGOGVp3cOy4k
o4kgpASO2lBEK15asdOIlNMUnTCrJs/TC4C/1n25D9knZgHI0CyWgiy8qxUR5+4JFmCUxKStu1m+
1+QYX0ebZObQ1firSpNmr0dLb0KCvSSgvNxNvfuSVJj7WZwEJ6WnOKqDbeyD/MC6sUSBKs6l7Iyr
GPCcFoPKVzY8JZ9DRuR748kZ1SYoO7HKVEx10Fntpcv3pV4YW99momRbn0Z1JkVFXew2Ns6hTpYF
4WxXhDBqETT0UMvEfch959mku2PVbXxqRSQvBhX10rJhrnMSjHYRzwXDd8fadxnl4MjfKTPNfy7z
aDgHRDmVuAORastTQWN4WQXZutKHZ1YbwZTxoVd2TtoEQXRWlO21xtQuFCdctcjfiB9GkzPVJJ1V
abCWdHNXYw+z0aUgVzr09imme5jG6UtQFO0VJYMTFv0FlUpCIMbwqXIch6nDRExEMNSd5tHou1Pi
+sUzI4dDqacfYyTPw/zkWZGQVxyRCdYCEhuxvsirJ7VhZwq50rX0XRkwwCnBn2xNR9eNNm9o7Kvy
NHG1u/AwprqH4CZ9lLVQMMuHGpjeNC0IeqsgB8yxnc1wsVzlrXkPDL5J/TbnbnPNXTJRZ7AzmF0z
9vuoYtNahgbnIxrA6oYsT3f7AbwveIT7p9O2Be82X2yZy1ETvorceXakPU5mYiyF/c58EPGGjmef
InXp1I51yiJ5k8O+HGiFuGXsb6gMi6PjK/TRnFlhegR7XHX1tW0Y42V+SJtFK+urU2blXtQUeMVE
f5m1l6MTE/khK9ptLeYUzXgr0V8T3KxrnLF6YENGvrEz19pGQXO0U/swmYozSiGveLRtWaAVVeJR
omF91AR8oNgrp6vq4vw0lTHaQO4hhWS2TSbK0gdbHOmY57iZaOFwTBlOCiF34xkMDN1gmfZItU3N
ZouVFTLkrgpp9olkmxRkRBGKe8nx4h/NfDD3CvwJi9ARiLBaVR31vaQQurTab2TuzYtREPjuSCve
KvzMmvs61aBBvbFMiR0HvcHO8zctXIuh0ldDz/5qek6wEtUoH8P5144S4WCUNCj3QREoWdikD/A7
+f1rwBntcdLFrmaGl0ucijnF3aATiuq1Y3shc90ccp4NWbWPg10258Y19VOkNUcBVhWFBVOkFtbK
iMi6irIrZzmb2oMnsfKN9OoGs/wdNNrCqBLUkR7NVnaNKHCCo9GVTD18EKmZPmkoQAmrmB0Um9bL
zaNK+9+BU0VnW4+2Nr6uZ03LNq1RBMs+HQfEx9MJcWN27aW2MdLpMDlDd2J/+2DvkMcw6gmhs7xn
Z5jUrW6fypo/Ej3u09Dm3TWpqALQO3Pecafumo9GzCKMYUt4JobToL/aKYdnXs2lIThzaUJbOrEB
ndskf7awNELaaP/gwOqf/XzaZEPRnFRkXLA0jFcDpQV8uvJvmBcRWJFx31RZ/URvdye6kOk7xlgM
8MB4ZJNtyrTjIVKfUCZ0T45kPK+zh+B2dQVuEf6zbsRD19ozd1P529FW9tWwrBbdDXYHl5TZqyNc
tVEhqgtHJ6uGZY7d2KhGEmiQ007zV/jB9JIO+a9CAyTOfAhQfRNrV3tsnKeGfRdB6GNsuhrMqES7
hDhIkNhc7zcI+1daXhoA15tuGaOpWUtBTRQV7tGvyuCWsnkyoOJlCYpxfEARP91M5oIL5jEtJf60
vj80WQ111cjYClz1uzAH99BAX2HNSreiZQiOIjy7CQeAvj6wmto5dsD7Y4Du6K0U0Z/QCS9tGNIc
zeHJQDRhZ++7iN3cPSH815/DiC5wE+gX4X5ghAlu91/QyWEdYNZ5uf+FwknPuMsfiA1ltc6AyMRm
D4C2M6J13Q5zZi3WCUrJ4DaWmPLcaRzXUwpMRw9msr0RAOyIXOrHkVrL7jgK1c1AAE3n4qLOB9BM
rn4V1GT04jkC1moE+BwGZIlmc5iSXh6DWRaY8c5py5HuR1R459gi18LEpu5hGT6gZ3eeKjJgzPGg
ukRdi5zeSwHo34vQxlZUmsuca3cd+dZK9nX0As+huTVhd7C0seaqDNobfrhbmhgW+fFtewtJYOct
qGfH+6d2mTsQlzeKPboVWG8IxxaxkNDU52+U2AGMi7RAJjJ/bTD/pb5ra+v7N648v4LoWHiP9/+l
oV48WooD//1r+6Eo112Vhav7d45z2WyY65POMn/nVFXTNktLhrLzz42M1t01I/jZ+10XD+JBc/DL
3z+5YpuAhGB+//xShiyfyCD7+Vu9svOfU9/c/vxKGafO0SNlcf6uOC+HKwMaDcA9eZAxko6yud7/
q+Ut7NNXfbnfC2nshGHuPN9/QObHFzHKFOQfv6lVWb8Jmdd/ni+sEc2DBn3gcP9CUeuzRD62d/en
APMuAomSzPn7l/pGRk+cPuPm/hT0URqvMsvJ1vf/RTsUPGIoyB7v/zvEktDrThSr+3eu/AkyUxl1
y/t3NtuSboYozAUaklfkJS1YYlgxdZX5S1bGAbdAacxyhWQ9Dk3/OjIuW+SusrfoP8nZC7V6h1aA
HKQEmqNqpu7m9pyTUtfd0v02H1vk36/1SJnvRBPwm/nuyAn7AT2NS/QYes9QB2BDNjQHyCbIDrrW
9DeDXfShI5djf79rVR71qR3nu3JUK4Xm8KUYtC9s9/uwiePdz1JmeCgXZBFsxvm93lLWYDC55nHD
AKvsrwXIxqdSQ8foW7qk5Z+L25DG3WM+cXXVAfZ1fKGAleh7ZIUIHoUIivMIWtVzawIi25pMeU7G
Ic2DZTgliA1axIUgh4q1XqOmHWBg7FxaW6u81eJ1UjnGDaFvw2ApXE902unUem/WvCuEIS8ako8S
IByMQpu6+tV2aLUFAcCx+10+XyzYcuf+VHzOaYU9xSnvZ5fOqTchDf+5GAbePAZisXU4X1ZFTQZM
q6eHVqOJURkj4I9e/dEcnk7Euhxr6pGJmrDknuDLP/rIhonmeaH3hByZoW7eyGeFMkrZsJvSgUZ1
i2+7S4Y/OVl7tCF4lWyDlKi8zDMSUtRMnAeuNbUAdbycJh0tmS/NhQLgekmzHmT3IKNG32Z5jB2u
4vP76tPNalSEEvY9/RNvrzS6ly2J7EjcIS/7onik+2LfKqAHpSvGbTSQU9lxAUOhBI3W7Q1iLbgm
Syo795rbllglvWCpHWpE35KuFvnPMmmNrTnJTeZ2iDLv3KxAvHqZbp8Iqf123dFcq2C0iVhTu0n4
0TFq+PmZqcPqKkV1IJen3XopV3xblf4tcjinKuLC7do+InA6JsoKPqIwX40yJkWi5ouTCLk++Nhy
W06muVBAXZOOYokoYIiI8xuKynEEJOcjmib1QYfy3YwS1acxDg8BoAt4MEBjSxX/dXMoKmPLebQb
iSyZQyX2iWZFr4YgCsb32eLCPv4LRKVZTr2DpkGbscax1XGIJo/ewVkH7/ndJZEPCbpPHOB0LflZ
Cq3GmdjvgR914w3lnRpTkelDX3Tm6Ghx/iKRyG5jVBSIx5DtRWG7j+EpPuSdEAsq3X49giO2GMzd
HHQrZ8OL1mUuV9ro9Jc0qqNj6hBx5g7Dhii+6BkmnVpODnj2DElV6Nl/cZokr6AJii0mEJ9BiUhe
oZXFqzAx9onVAvshR/fVKfX6USU4RKz5PVKrIV6RBjWtE8rSI4ZRclBGFCEuHcptGLbZK5Po7sGs
3wDKw0ns/Y2EnnzO7HZTdmT7qS4j/NHWh3U9RdbD6I6/sdzKSHcXmuF++fXIEHH+yZxyj1WtnOf7
DwYksMxirCQhetR1EwTZa0GaRTyht/JRT+bSJmwuH+RmcHxeCubd7qmujfK1yNwYc1hEAJxi/+ur
16oR6oRe95cjjJXueW8h9tZjm9FmIOKDxjUocTkNrwNs8jwZ9Fk8Ey/N+aFWmKQ7dezrDULF3WTp
RAOnalrV7Ui9lqPtiOYFHOGbs/JcUM4Bg/1XjWg9JE8kAORkp75aXv3hDnghGtq37pC9ZNCVbtY4
fhNm5hzrCLx9HSvtlDCM9JsQvprbP3mBNlwVVwgTAwcp7qtjSWbkrf/Uz1tDhibjGFcACaJW6159
fIrsKhwvEHRatG7s/joNsXhGQ7VWNmzd/yOD3MkgpiH/NzLIpfyK8v+XDHL//B8yiPiHZRouwnPT
9DxXF47332QQLuV/GFKfH2R1BCRhGP9EgwjrH1JK3ZaOmP/RJWSSpiCn4D//3ZT/cFBSOa60HQM5
AdSQ/0aWPJM8EhR58//d/7e8y56LiKnBf/67MB3rf6BBbE6WwmLgJqRhmtLVzfn/v79e4D/x+cZ/
lEpvyAHp/0bEcj8aZuivAUnSNNfT9iX3vmDpDJfIfmS+l99MtUA1WJ+bqIWUZ0XtqsQmckpsQbDC
FGXfhJCqHe/vfNvZhLGECmBOqOtPORKjRaKyZl2mfgu7mxyGJi+XKLeIHnFRDWrSJoa7t52Fp5Gj
JENLPHbA7RCWjxLbTVTdDCPHFKtZb51mmA/SAr+XOCOBxFGqf5lEWmGQABPX40xt8KQE9OLR07rm
TRh2uepjO1n3tVtxNHVASFZoUoNRJFelsQZM4nusK/gAzGieguI0k+Cee9ayBFTcrp0m76kKdJKZ
qWzn4CsAVlX+kuYBu3FW1snBpe4gRGLVDDKBjulaSLfibDkKicYWD7a1a7sP6dvJuU+s6Yjt06dZ
GviMS/nedwZVGA3feieHLcd8tveob/dZNVAsiqxbtZ6Mt7kcUD42ermEn9hvwpiEFmHPIYez68HN
i99+CKn2/uuWcYLSqh43uNrdjU6FvKXHmjD3NosVXbSnkly+UxijQPKU76PO6lB9RMQbPtKtZSwh
Jdg/T2m7+0flfPdfj1kNTcG8duPlNEdWVQ18RULr1MkplTq19JyoWxzgwWDbRaOZ3aLqnpPWAUSA
I3CYyFmOcb+suyHXX0RwtNpMJyBkUtYzTh4okJieaT/ROrZnaEKmDSNbhvecxq2xbrqS643Qo3qj
UTXs7zdtnNsk/oldCnsl5yBn0xl5c+OhRdepiIhwr9jVHETfPp5Yab4P0YeAFabq7LuFZPPw82ta
XneooCCiYHWKgy7oSYYJSdj0HcJF7lXOWhlxcyZ3Edk+1NNVkCXmisXeXdxfScvL3aefv8Yl9Gyb
zhOStqbicCqUF10UMRifb6Tvb5hJoIPwJ39/vyljksR/fg0xESJcxRrIkHlvVVXfvQx0Lx1SVQJ0
X1B1QcQKzfhVJUgwQ6gU4SiOSSy0nS8cfZPYhKHkWoqIThJ2ZnYp1yHiYANscKx2XFLsZ56NUCAf
jGecNqkKxe+6AQnSjnt/qOIb5QMhUFhzlznkwRAN27fI12WBX0WvSbKYkjzHcG/kyE8FRlBbmCE4
wQylXe7pB+O3DbX7EGA9oSPpdLufZ0XLuxVG8fo84SB8rB0aRspKPgY7dV+1PvAftN79zrPSPf3c
E7GxYackuMYo5rRIekt5wTBLRpT2Q16EzL89vEV9DMoTZ+lStyf9MgwDWTPy5443P9zrBsIU+twH
uNNu5RlXA299Z+AuLMwG8bUryg+3cz4ZJhZnN0r/uiO2x36+ZydI87UYmcnPX+qmwSsLMYWrV8pn
ZhIXw5L6Lo9z5+yn3W/oN8BYS5FvvEjW57Qk3WVaapSOINwqAC1NLFZTnyDQqb14PU5Fjy6az9Q0
H4JOECi8IEBKex+JMVlzSsr2j5v/DWnREPklwlOIPPhTwStAfmD4rOa8bZ0UF/VglG+8Ouka3Qsj
RKcsfjG0tvP+F2WHvaQziDgAOzL1GWhKrZW/wxicPRydYnEfwHep/9vJoGmUQo3PkkMF/TGP9gvZ
HCrV7VXm2cNb1w64p8NnJzKK42iM9gXx3F+FYPRhMPt+X6QJQgzG/U+267mroEOzaAYl7vpwZPCF
4vnnmWx7YAkN28ZCjjUhazWxU7NtVQ71iWdt2rNOvmpxEF8Iy9lSw5Lz2OjF0k+p3liAnEvhp+/o
ZrFOhAqEfO7C+ps/ut/opZuR2kbUKymspD51JHEO6r2bWjylUext7jB7fO5qP+X6vmyDepcm7V99
fo/Xtqvtfhbwgd1yIxhviAFvCt3e/Io4FmYLoEVmdWvVKRBEIirfvJ7JFUQCzKg2BpzKReMz35gU
cGtPf8v1ZSeck2oCrKGoBeNdAUKa9WMr0rJ5GnS/eXIcyf5WEJ7ROR3pfiXolSohbeNObh46mluj
8s3F0ATOhYPczc7annM5mk3Zqmpx/+2DVoet3CpSszq9OJXzDWjCaivH6Zy7uk7OlgUeP69DHISQ
E3tgS/eL0M1XU8GqjKfuV9J1b0FlljvhIcFD24WOKrBCZPwAtb1Ua1/QF+7dpLZYGFkZCYMsss84
zY8YEsXfjlQyz/nGSQYiyWRoXTYS1VBNbZ7QjFpZLiDRCikkw7maPwjGdcfQ6bm1DJZXt1TvhVBX
AGvqAQzscAyHaMSv0BdLizcvhFW5a/B2PdlWorZ09D6QUBa60cGLZkUc+1SDOuzU65xckgeoUeM5
RvL0ULsKOI89aelBWWh/p9Z6HcPoyyin6l3HHYCsjegqKuxdUkoOQ0Bq7kREUIHo+IdQh3GoJrBI
sap/6ybJfYU+p5ub6yax7VNGng2Q+UFa4ZtNcs2e4cZI8hYiF61v+oML6HUp6fNsigk/io9Q9INZ
i3kIBvcbplX29T8+CIKAxBUmJWvP1gDFYOoz4Vk+emGRLYr7Gt9zaRwMEy2rQgPshD44XItuIXAY
PGxIG7+G4is35oZB4bx7I5xbULHWiwkWbh1BZUCS2QvOUKTGUMuG1HSjxeVdVx+2x0+BT/CgW762
raLYuhmwsh5GR20VRLO1qbs4Bueb+aFYuYiv8cshzJowdDnvblc8I4t8CK2ov3ZIG6+16zxZnu+d
fD8xF3Uqy12ucwREr3oR6dQ+Qaahsc0hdifDaoBRXk7PNBZZjWdKVC6+eE8h9Q2motmiqjA2lKwe
5Y7QN6JrYZ1TSQAghYXWZz4QjkHKI1h9geSzvAYmm8Z9rQtrUnVCMhXvq7IxL83AcpruGIdZ/qbp
SUfT2pzOnqkilL8EmSXJNvRMeYvwawjNr7/ARfmL3tKZAc+kEt9sVmNQYFafgwvHyZqeI137nGju
PECjcX7XVY9aDY+aNYwZM6HcORatWT5Q05RvrhF/9II3gj0AoR9jVX3Eo75HmWDvHZotECJw7Mne
eou6zF4bA9hP06nEW2PZGuryHGydba8KpyafIYA9qbmN8VK28XKw3OQZlG9PrJMKIS9hsG1oAC8j
oYeXaegM0iiSbReXJ5nEhCwWoFmrDnYHbYv2BVRughzWTL58pv1lCJWskc3XOBJrFAhCuQZGhgKi
H80S43fPw0XXh+eBqC8UWXWy63MVMsTLmnPkV/66DQilGoq9FXk6aIFir0ehOgq/dB+5Y98f7bXd
fSvB65qt4nFyVnj0gevmMcHrZW0fKukOBy58FJxYnB5G8EHHsakLxP4NVP6Cp7Byx49/bQm6Axs4
D4rDfW/Qesc5yDJx1i1mjE3Stf0TW0LFHJbpuRNXCGs8r19MOYTVbB6m5543PkMFlSuuqsBCfxbS
Yx+YJicAvDZgq7sjBxr++GYiSpydYEmkT3HrWraKKqi7fUt/b9EydNqFk7O718r3G9XCg4YMgIrf
Jq2rnWaIqU3ScuHpj3abi5Nn44dtmWeRCBlgPAmG5jCxC/yeP2D20byTIXGphfVKlqqz/XHLx3T8
sHo1SwADLQVHnBxaw9olRhv/npr2b8LQgOnSgDkhbJBZZKNzdM0yW6f//Gh+YYfJDff3x//1GQYW
75oWc20Z3UsoRoBlpBWeqPMgBOgFWduVCrAeoHMlfmJhWXq3ue9LptnnWOl40mRuhUuIiyUHJFUW
lAt9sDQGgDdN1BxgrWLmnOtKvPHFJzUGZO5KfTdeTCjpfFqwJ48Mn7i+mXHGZhqP+V9jmsE6mESK
pSQFqIqn/soRpr/SUVzrTmo+i1gsWsfUDhrHA4zFsbsasBcvWO+HqA3R6LWJvm1bp9xESfZO7x2c
CNfcbtBqcpyg5k/zOTHC7dMTMnNI1YxqGnnldA390oNLCNJqVvKFaYWSSkG0WkWIXpdazMa0ZHGj
JckwG2a7dfQb3TpWUyGO97shbx6MHs2DTtbqmkERNQfi8Cviiu88jCQRJGNNOFr4CYUvudYlfKSY
5MZ1qtfZmyesXRVUxi/k5hJ1qf9VJmH01Htus2rCVK5o3/YXlcbwfMx6Q3nZtZFxZfug+4Ro4qcg
nO9JpANQ/eS6KFt7YXdd+9yN5JvUmTrA0e6e7w/db9LCXKmwJFUDaUDt5dp5KFz/3Neboh+Lc+Jj
cmSwBNTdtJpTMtqr/A75yuv25+69i0AUWAEvLnH2LcaTJbCt4IX+3mcPWZ5XaDhobVRffMtrN5RG
7WKC21Yu3JYkzw7RLvS94kXXyV51m0p7HD0i9WhaF2eGA5ynpEHPFdVKh1Eug/116B2+yGGasq5S
LXsJY1S8ivpyMTF2/5Bpop6qZnLAIlo4FKW2T/uc6MUxqj4yy9r6mulckM6wE9sJpAutSPEiyCCI
OcD2NVWWsdBb0/72U8mlnsj2luc0OwLtb+x56r2vmJiaROWFUQgX2s+JdNWDfWegZlk2aKhxr5Qh
+KQsfxdacRK6iUaKbBCRk2J+L4+tlMapVxrDnMU30tt0EBx1eJBzv6/Wk+boO2Vqf1QQpIix+vwR
JQmH4a5GIDAQcdYzlatHP8OmZaplY034rUZmQFY88IZrMGTvqqFK151VdY/MFSMnaM5GQlCnhtc9
yRxaNxq8EfWSz2RNMz5HswotM6hAPekv9DLNF65xcbXi0gTGjQIO+DP18YP9VwYjCCHvFbbEJYvj
m0jcXzZjTgTtjH6m6lB5E3PfjGO8aF4Yy9rNbFsTch+HbrkEB8v2XL80RF0+OINaMeyJteRErBKI
tl6frb2rsKx2TcusoCbS0hiAeVu1A27D/WRkw+rj3vTCfnFrAsgj2hcMwa5FH5l7zZ8OvkzJbkWg
t5AVKr7Sq2nugM7RvabmbAzYEMngbOjsANskq5ZJwkfqsGPk0980wlBq+cTugQP/5WeOucwaUzCU
QLUwDRxTW4uk5XbmbQc9Lfrq25gtO6Q1sCyoT8Q/1sHRyU4e4gOzSbgCQHfM0MP53yw5zJtr36Dl
VCYWYubRPFsjHDDHtFhufLhnTNIyWk15Br/FGocnr4ybpRfQu3adCAdbW52c2GYS7bpiYyLz3kRd
ia3RmV4wjnB1+M5bmIac5Q1CJmU+aJdGJJ90o1Hyq4m4roilhURIX2rBrnMJRNNzDJtESeKsN556
Tf9q7GzYeuAFu6QP0MmjhSP9BchGoDGQC9ZJU4QHjx3jUNFGGyujxA8TLEo0WAC3dCBbfbsS36lW
uODQgPVjsBGtak6Wc21qN993prkCM5ffRiSuU+edvazxfjfFU4rQhKmQ85TPsrDKUtN/kXRmXXEq
YRT9RazFTPHaNPRgt7Z6jcMLyyTKDMVc8Ovvxry4Ygaj3VB8wzn7XFxkJzbAdKXlNqHuDEdQgQW5
MYogt9QjSsZknwOIoCMFwY2wVqzmkzAQw4KVIW5KqpPt0DZS5VV7S8znafMqoY0jwqvEtZFN4rHM
wFiKuqiPS+VAmVifmoL5I+Rh5MUdyxUyskwNMBu49Fd/E3Swx3EiQrOJfPbtzZ2G0YAQCnHFduNn
8py0BIms0gLqrlhROR3UJ2ZS1BkW+shFfdNAfOe5ysLV72RgSnK10YKwZOcMMuYx8rdNVZokdy30
G0kQrJWgP7AM28A3Lmkzlubeq53zxGo5L2OaVUyz1LvZI1vHvvZrAkQQ0/fMFQhiIWiNXAFBNznb
h04S4TAARLouxkWfeD/aSq7AnXlF1pEgRHKUjqU3HzvT4bdGLN89uvBgIc3zhPL7oAtU4AkTQVy1
kLQMErFMlb5JnI7mS7w2ty7TmyexQBIgLa6d2eoAP4+hx/6Xe9avce6SUHYNpIBpPCunw2O4gkLz
GOGZunXsDfuunIc7n/1VqeN2toizYJydMieujWeVaQTFZP1zbWYfDUvgk98TQOXxZ68dazq/L87Y
L83rOMkHPdFvpLX9LWcCOdvqnsS6mZggjUzGunqasmzEPd3W5zWBD1oBt9wzTGM0jJqYTeN09rz5
PkFSUFixc9Jg2VmuufkQ2UXnI3WOmP7wiOqxrJsPSHWexZwZd3UuQ7SLw7H2PrJBpz3EShs8Zc1y
1o1U+6jmntcXuolKCegxe4TU7Mi886TPb5sLZ1+K+l1Dl3YHdV5PrTJi6M/tYLc2VWMDGTE996t5
33Trmw+ODu7H9/Ya4IvZhMfLd6uT1gbWrGDVOjwki/ZtdthUdJNtsWRqdZ0S89Ght2DAoWVoU42y
9u8lh/KlKMhc6bXyhI2MYESip3pYHZgKwJMmg0ie7NvSs03IMpke5OAJSEDQA1ICUmpH16g7R7It
4h6C9Lo4gVofBNrAMxyZ507KFcXbr9Qg2mOlEai8NFCG9x9xMH9jsoIBU6M4g6aMpdrAfyWRcIu5
PtD1s48uuTS9PqMmRA/upibp8ctrNxB+4tU+0QU1WYV59b2OODu6hmnz0HY0fOY6h2OBFd1rEQn0
i4iZL5faGUDlkeCxMSzm5RtPxTmmmAoXr76VlnafL7GB64YkRJGFZMDY54wzS1snoMvtKqO51cXm
y/6wOhvB5FQ9lTn7ZRO7AscK7ecs2PQ37fK24OVPbYupmuiyE/ENI22xvJVDuxxW8sWm2X0YdW0k
LPZkghfDhGy01L5dvRs2/Z7WFX+Zw4OyyK0ikqugZLJcecvq6Z4a93e1TgGVmb3r/Ydiq6VIa4Ms
3k/Jne7MinyUCZP7SiiQ7zXkkpfMsQl5tNLGvkDN3mYe3r4zCEjy2e8jRv1vXmEaWqX5wpd7rcu6
w3SUUrsrZYRSZw+ZSZdZPhUzxFFiLxZCUPaZh3RNbz7bpT1QdTV7sVhYKzhQgkFMX6vdfs2sNU0L
DkUx5B7X8HAwIaN8tKt/gRYWmp5fPDyUXcGUviijssBiqyXD41qyQqi6nktffLBZa8jXsr8SVbtY
03B6SNe5JQK1H/Szd5eHGIOb3uSfkgeqVeI1b3zr0MqXHwCgLocvi6FX1MXtwSK/4aGRtR3xmn21
KyOaJn7TZ8PHhlqguGqbs1wzuhW37QOqa7y27K0Kt4rPbVNF1oj2nwyMBCWcU+ztqR+IGSmMyB+i
2OVe84yCgCnT+StaBt+W+eU6xp/RVEwYmNWEuKZfckmKYcPR3GPAZgszvSNMpMpNsLiYc3dd6O/Q
oD/4lTWg2SyXPWqzD46mv8KjWRnd4qlvVBeuu0WS9I7nSEVgZa29kY3rC8GSByXdR7SjNDoVNuXE
JV6DIMosIo8qN3bNMJOiLEpxdgQ2N54ZjCZHmRFtDmrJb6anLP0imVGttnccbVSNWVcFayzep5TR
gFRM8jiWS4o4OXFvxOi73BQepaaj1AbHMkzloZvMB6OY/ZMAUIcOaDwwNkh2Uz0Qyi0XQLHuEN9s
rz/YmtsfWGTt/RSMQBbrxcts3WSWj+daOjUGup7lWB6D6cdRlcCcI2vD/rBd5DRZYv3JwXcFskAC
W20pti07oTwOUfV5ZL9s/oSq/XApPIPVmJGUZvzIEh3DzhG9Fkml7KgwdAhnhHCn3kpzwkTb1iGL
VfXDwhIq8CYAFK0Yx5DdLgMhy79sHYTToB/uY6Gd1vGr8Dp336QgCqbRuaQL7647YcRGTXXJ9eai
qvLkbush2uVr7sa/rZzpZJkM1SPK3nPqdCT3mQv3UTUd3Z65C2sReY0d9jaZnN9BcZRhY0gGufbS
7Dyihb3c4yhZGy5QTHq4PHe6Q751KRH5lR3CYTz7w1nm9qYB999VE08PoJ0uPmktPuchmzDnILAP
nkl5cnZ9U518vfBPGKyKAOU7QlqMy3rzYDmqvbc9fa/FpcWt7S9BOTZRUud/Rd63t0xJLACQZCaj
63ii5mUALJVMah4dsSb+mIlehGPNDA3nNA+KlrhQbXjUUsGwsnKbAO897uLOR/jjgHQzHWD8nYco
R4I2Y2mxvG21UkWMNbjBgR7Sbm+1SEiI9RfIX6bR8KMbyFiB37eJH+J+knspFijGhn3yaKy7aRHH
pPiduisRwAmhEUsR76vMIi+StZSmYD/Q4+rcXPm7tXrk3OO+UbSIlQX5TtBT7mJN7842BgwFBxvR
F7MkEi3Iauu0gm9Cz7FLF2z93NdOt77LnN15Z9+mEipEHuf3aQYxj1RQRPngjiajZ6TUPOOPR81U
riejk68aBdKW9m7vT66hfaeLqikVJs5CkaYI1Pu/xtL2TCbi7Kx3dmj5+nJhR8xURsUmqMlJXWYT
67vGg9EF7UuK75LMWPyS42oXzanRqtdudax7lRf2qVgnDNG+dbO6ZYicWNB/1Oxyf34PvIUr3TIG
sk6xABkIwpGPnlJfyN82c+/K/p5aZU3pWflM6imeTMT0+wwUikJgPr7rJPseyCKA0SNaLtzR1p8q
lyQ7F1bXv089mBM3i71Vk5GSWgrz1V29OmR4wWhKjwlfFh7OW5G6OyJPWJJDhyWfkl4K2/05JlF9
j8uJAZzGSWPnyAnKZq7uVnR+fOe6SO7wexKnjqL3ssI8POGbpe2y1450n9zgUxGRDVrvDSftg3ko
5W5dIVNC7nehoMD4/fel/AGVQKEIsV9WNb2SVDckOctjA/vDlIvqBmKJVGDNMgMxi+RqJJMXdJni
0Rx/Vds2+Qfpil/1w6wWb+f70IRZ6DmRQgz9zgxbo9Gx5qvVVyG2y+S9nrMnMBvTXTuTFQYqKn9i
Zvnodp118Tazq1gHziiPDGaSpPPlVnbju1Sd8+zja3oyQYshtXAHD83AvHSPiXZ0c9eIeI7HJIfK
9r1blpPTeOMhSX+2OCPyK5ZLqEDN5EYhHc40flfyIJProvl3ro0JR9Kn/XxIRwGTBB/1pixJTLz+
+mbtaJbhLdGT6veMv0AvTfslHsZQKhFvmgycsLV9+jcPrcftMdWT4JqWACmENoFhBd3aKundmatO
RG/h2M+kKjxOwEuPsiPzAxKcDU6yzYOciNR9ac9ovswS6Jwx0e8kXID3iFZG3jWCmOaJ+s3xO9Jb
MA+le2yWCJwpTch68FvjnBi0z8iHZXuXTnywFTLWvk1N94D0w0Oratd+ZBSb3xARAnMV1t4NlLQj
Btf4vh5UfL+0pku/KDnbNkXAsrQoG9zxr5VpgIOoaDOayEvF8oIaSmH9g6C9Tx18iCMK0T0DdwBt
21f7+aAxzSSSlLiEoDVKFO3bSt7XiKItEdshBSQiz7kSQTpGjVtZYSIJc0uF0T3n2bAG/746Xo1d
6/QGgZWx8ZzEKMoidHGAHyVXjCt9WMLb9+rrcRb+mx2Vdsm6/+cV7qNxsTDo2fKu0TdvwKbkWBkr
up6uzrWH7IPKn4dSGUfYodoH2RPYg0Z2myoDeWEtkoWpc8yWZX5ua+Ms/bl9iOF4k6+S2BEsN9VD
vaiKfTXPf/yc5fSiu9yPSe/zFjDSdUqcIix5/iRjJ4+OWTX3qtqmve3iknjdd49jnBzjoXaufYkT
+N+PXWYyDlI6+jupu28/13wxOFk4sAQPEn807qzCNjgL+RVJq0s0+mOy03ovvRY2Ebj8Lza98jXx
Tto0NMW+mbqnf0fgoOsXyrma0DET6ldj5HfasuqXqiD8OU7w8aktnhVpNmv1n1/lRASMiJx/Xu2f
i+LnJW8QNQR67mJg0Av6sZYBW11s1xuaQAaIYgXzlYno564aHGfluWoM5kOXVt//rqEJfEzkihyU
eew8mqk5Hyu3GO9YYTGmNq1XMdsD8Ryjfa16+8vUHXVgjJ8dx3xLizcL7UrNjRneYji0Ypw9/NC+
666G662Vz1Mv3L3MGxdhggeqXGfJhaLl8HMZMJFj9X7OaUHGEo9KufEuBlYuCQlE+3TQ3aMhCays
8+rAyVN/gsnu6QdJNUUxUu2WcgGjVtfNWWgaFvdt+EpJCXmURcrPMdq4SXH+9weiU1+FllYHOD3D
vhxK9EX2xqBv7FvPQ8Nh2T9NqzwiZvO5+4oyAMA0ki7iWjuUMPrRqGpyTLn0gAxULpUXF6pEinaa
zCw9UUaxTs7q0Q96gryHoZcHUuPFC5qIJ7QLFRbrJvx3WJFh9DYbmOFdS1cnkC3MW/89GHq7Tc4Q
rVQw2aZ91zUjSAP8mlAl4uFvHj+nfTwcwcdhKdSN5qQ3dMjDlCYUS9vkeNmG18qRC0pcN31sTq2r
j1dtWbqL32bLP43Zj0ZJTsreQ97ZT/Nm7Rwm8GfSg0M6k9kZsir8Siylvf67oYWqwzTP/85Js3zo
ECMo32kx/q1gMM9OAVoblDDEZtyKdLrovImo5LVX82dJ46b1X82TkePp5ZPpJ2hO+CyZN3o4+Lsj
xnemPkkXpa4PY1tfFSNwdXVczY3KuhZ3CAn3kz2ZL7PrPfw88dCWRD//TFa5OuiKgV7tGQ5xUhWD
00LDblgrKDS2sswPor3CVViHf6/xbFGYeS0+rcCYUf4IrR13JSk7VMaSh8KaLNV+Gjnxh02jpexR
v+DRPqyE+bwosyJdRk5/Eqd5ShRDM5NIESe1g9EYsE0PPv/xdqasfqXRHnJNGP1cHFDT4xLaaqWl
Z149FO5ySMz5t92zgNBRNhll7pzGzu5+zV56yIqHf6+82eU3TiGmsSvKdjTd5fXnwQ54cD6a4/L5
72QynOXEA64mP4YH6FCOPBBsdqJ2bAWxkOV7k2F9W8b5D+1tZNmjevmR9qhwEBI7SFH96TaatSgY
7vAOTMupWir/NPfQ9OYm/jaScvjleBrFRcX2F1Yf0r+Jal34U8/jkw0X4hAjdBD0XVzEHBe/rxaO
lmk5GxaNrGq17L/Mmg8DTW5oiDM2Vu8yDvUKT7B7/tHEobAwkMdv99HEiToQDXyYV/CR5ABpBBYN
VnfWjJwWWdFitR0ondaZUR0lbQSR2noh5YkNpuefDDCpwZha/hlDQ3OIC6QphAJrsKAcFI2OqB8K
3AxBQ45rJFqYF5gjmIw3v3/WPyNxMHsn0UKVNeVGXOCBWvR8EDl2H1j5z52V/+61rn0uSllHqrOi
eRNA4dD+LDLXuljG9GyWGYtbfeoeiyUtcV5pOFq04a0dyhmexF6yTXqr5oGceq6dY719WqbzMzT2
+vrzfRSu+1YsbkFmqPv+s3m2DSGv1rSw9G4gbyj/cTa99EkfaxUS7/f5s151qa/3kxRU/8x/bnM3
kyziMhzI0IWz74y7PTsG9gQJaX0TGgDUM4JZ987wkCg4jdNjQxiJamKLyAjKJFt0+U0Hbb2MXFkn
ywLY3nRbpuaKB3PQ/Wh13Jn3afwNnHA9as6anbrWEqG07JIP0MP3cbI0gMp44BMZqyI7nwsMHWmP
YkPObIzu/x2SKZLbGVupapl+bZVmU689a3XONSTyaTTLieDu33zXBkandCLrFwVintvIjtjQHHIm
TVc/h/GAPVGFwFgSUE2Aq5hYvDLrsE/dLMALSnEesXIieVl+zbZ4wq6Q/wXl8yJjt/xV1fUYeQKH
u2545cUic0fPQYn9uyltc+hu+vIaz3n25rDfMTahnmmYGoRc8+RN9ja4mu2IqR/KPx0cpudVVMCz
AacvK+9/FnY/H7LtdeTL41zN4r3RlDd3GLOzPcSc9dnykq7V+qkjitmNxLfsyFCHpxvL+skd5//6
VZfvhizv+5ziXMxM0Y1N0adGElDqwtmJNMue7Xhl75gOyYEZIm4D4fYBeVfy1s3vP+0CguTxVpu2
fhMJjMKKWmTE56L/gTdG3+NXDa2oSVVtDqZ3bT1KQ3c0vWAZx+msPCjco3qoO3pXK2YRTsm7GUQ3
kWKSb45W4yEGVEd42HeSwFG0NWHeRpIHZ51Muq4Z2GSghYl18D2pl/7qbcM80g4zw/XHR2tbL+Ft
CvuOcHO3nL7YjWt6W99PiaSFiB091NqTtUGjneTJNXwGqexiYjHfDHdcn1UZOZoGMXvo93DDvAcg
mghgvDyaGbCF2MaYPTAuIee6P/QLibfAf4gMc2iK2WyjuyyzPTaaDDie/4nmQO2UD22rKsXRTZPX
eL2CB/fpnU6LP8O214orlJOd46o3ag09KoR/5QqzNn78QHWJnh2hGyei2xxJsWjPfnorIQkTmYWi
it7yc0hc/G22+dWP3TdEZv+gw/BOVLLXkLwRJmFgptbn3+6qHSYAF8e839jVqXgfKUpPikAa05rY
mCzMXDnSj7U1hZhTmSAOMgkGOfa71UV4waILmmP23JbpmZr4YfHM84QgUF/x2K7dZ19l9hkJ88Eo
RU8QYIkwmEkx6SLVhSj2HSq8LztuBWr11Q1aH6xVG/KzfQnDHHeJYdzwCN7DNJEHx9YmcLdwbxKE
a3Z77Z/BP6kT79V76xBdZ09dfhJyPo2TQ4KtlgRun70CN9EujjSOfj3g7CYrnFzKgB3MiUDkz0ox
Gp9cA9l/O3enDuU7o2mxHdFMLeT6lZDyHOhmZQGvgIpblt2+a5k1t8TVpW63OdM6wIigy44c5mBj
yh7KjNX/6aY8OeZdmWEuYm4wGQVcq7lCw0InJ9FSzZYeIbscwcf1tN2eZocIe9iztBn3MxRZh7tg
mc09+ATnsHGFJuYrd9OoPtdWD7IWux69PZZLru6dLsBnKM8Ok7JwglwypuP8ZDrIKZzzuu+Uzrww
tuRtIqeHtwZTgr5dtCsvEdzIAM72ZUn9Z7eGVFWPWkivg4goXT8Gt7qq2RhJJNeeTQ1APUWu8trb
AhH2TBhEvJMDi8GkRBTps3W4p7cgYKZqHYaDLzNGhKDq+b8aAWS9sVgBiMG9vsmJCwim+wdKkzgg
1oSOo3P2uuaKE57/MyRH0cJ7kBkbL7t6pM0mecFEv1fUS4gLM+acj4oZiK/uokFfif/OFmw28aYu
YC069P1fQuEvLBZi1N8Fo+Whnc+bj96Hgaby5K1gTBYgV/9Gnvw41Cz6koTsFHrkG494zp46/906
7dsdxrz3nD9JBVBGy4NMQj74cjf2jzYQxN5dGAjUUW45h2VykfMCCe3n8WVa9XavI50wVs47aNsr
E0afoAPb+ZqpnDCmlE+O5yQ4LOE6z9X4Ojj2y5i33GXb46Ko0LwCOTgi+QzKlh5tFAllJ4p8bJ7o
jx33U+TtntEM2xEDlpiF2S+dE1iWzefcrQclbKaXScLSoCjtHabfMO8gPMcGCQq7XBIEy+S225H+
Crs30QK7Ng4D4Obz0jhf67oSRMkemENnTTt26uuCbxWKS9igJmClXf7nM88LbVn8IkmpCVuE2x5Z
93uu6F+25HgqGtD/Y61zP9jeQRvz+1IBZtOcGIpFiqq90539z2fooh/alo242fSImwqbhSMWUc8Z
j5QYJ6CDn/rGQCRAhSR7C4/JjrjI/9b+Pzdh4VS3ImKSDNNtAHe/rO5JubYfLTJY3+dkuMaIDu4M
8mqAnDw1k16fqXTX7Mba+VmmMfVUm14oY7odq+LfhEpsIIMuWOZuCpAhjLt5YKDYwVywajplYVcq
nF3zV7o4+3FVM+IwwSwfzEySPmh98cEqmYu9mtt9p6kIf/UHSlSOTtAqu3wZn7MV4BIylpvdGV+S
HITI97Mb13cRerJ5S9P+wWIleEZfwOOJbu6dLK6gzapvrp0lGDrmgzkulsah42ksMnfSFdpt5UZr
+9CU/RRmNGE7tpgrW6HhTpMFVlxztAMMA/ymfYETskGyDPckRu1iZzkCA/qbQKgELj9zuKWJtZAF
3Ts/VrUvYzYvjV8/L7HeRK5J5uLse2GVm4qIBWDfbv0LzaQXtpS7OxMsrttq677OBy+s07uJr9OP
KCq1IrSm4knJTAssk/FMbwLciYGBIdHBYEAIxW4gH0jKnYtSFRlGjHjbco6yIvuCDtENcs7NXZvK
rQkeGJR35QvKgZwSKHkqeS7xjCRvsOGIcE2A+W0/B62xsj1hCO4pBA2QDyJEW2MgV3QjPfgiH7Ed
i8dHLyk/1aR/WnNnECB5cVri4nU0wCfP186coxb/ZagJ8pxag6WB1qM/BS0B/1uiVDCNhNiA5Z1N
3s5AwHeAyfPdiiySqp3uOjGz1fweHHaXymBVn08QSiFlBbHCrC0swM7Z+teTCWC1puNR2pU7Y8na
u8HPcLLF942Z/CdxmUaqcu918zjoznc/p3O42HPoQ1hHu2U+95N32QRox4reMrfQfdSJYIY8cTsQ
wosvyBXA9Oh3LNiBnkDnIVdKIfu2TlMdDjlb0rhJTQ5rvAWxBv28bSwuk3HTUdl4WyVEWhO95s64
pUUNRW3SI2DZJxKc61M/T6hvzOqgxaENvM0y869CmBkGJ7TOnP33Hi9RLQBUKcj41ti20aK6OYDX
dKL81yiezGY/PCGy/4/0xFd8tUC1uIP3NvqC3TDzN7Y4+xXEJljTU0U8YzGaz+xnjH3fUw+iG9u5
83jRTCj/2lK9YUz7W3XpACRN7Ed4UQGjIyT9dCdBH5NTsb6WkHRYzKHNqix2MIYnDtUYnwdZeJGW
rZTzVAJ8l2rClYyOYhjTfs8WkpvRZ7CTYEbem6bx2TgVIWKIyBdEWV3uHwTIuVNF2BvUnDLQG6Ig
UDX31nJCbJxGS3t1lXPkfUbwIeML4t2VGta4rb1g75RBViYG4G9Mq4Js86VwLQ7p/tLkzhRYDSCk
ASXQzm0N1pKb4Lr+1cfow8hZSTr7QcSVs2f6fXQt50VbGC/hTvuYfLnvtfTdEM4jVkktkI4MxjHd
T2U5cLNkE89hvg3hYUEUWnYsfURxK1DOivIpzfVPDvbuss4vvuWj1lczQUL0f1w1CzhEjHkzq8Kd
AdTpiTagWLRHQ8Wsf+NHjxOiXiq44XUVWka513r10rt9chOu9TD2x0E5Kdk+SVASGh3omUCHw5Y+
ws++y/vm72heZmA7TFP546wd5z0MS3Bdq3bFlCY4kRyILSqDar5eetOMKoIfQm0eP2Nm7J0Hpj9r
NWRh4Av95b307YfSJApzNvUsqJDxHbys/eC0Y4upzeW5K/QPNg7jvumMIE9apiLwxiOWBZC9+pfB
Lk/CmYZLOXKi1bKz9+gDXV5NJjOicsla9S+KnXJXeO8tI9VDAkXDbUn5cdDAcyilQ9j5vUt5SppV
019jgZ7C1eZPYqxBqbqENRLLtwk3QxY6IESs9sFKiB8tlumR0F59j+C5DXLGGxD3OIoqW2vDVu5H
vb1JwOPITA2y6rLJ2zkklhqqNa8kccX7xYDy2mj2PSiI+dKxoeWhtKZ5sVde81cTvN916fRRQXh8
XPTuuZpGoBc28fJGTyiJJZtP24HkU6FjQFRvPSk9/RPHNodNDDoUHDfs++YkbSRwhHjwnmJ73c0E
cu2aqfnwjXbEM0LZSmDhgSML/6uN08/ecqrNpNtltmQrv4mZV+2+pqU5Li1qTfN1qdYHfEnzzu7h
FmSjtezLKiNxPovZc/rHlEzebG1fgY8bYbWJCQGI0gJz5rFxI2RZ3NnG6CNXsR6EknnkTguiUe9b
+WSjCF60YJ3dLEixWAF4NqJpJZqm1kkDRZOhhQbn1dF/7Df8R8O/bGA2wBHZjaUqWFR06c5MsiaC
lgF3nNvfpmHzlZveaduHmTppoFJ1ilP2N1sH1ox8wX2vu3fIO2ww9AtndoXuHZkL8r18PrgoDdCY
+Gz9iMxaWVXg1FL7gZMPMOWuQRsRZZDzGx9WzrLCppxeynw50a9lO40Vbz8SIKDW86yL7uSbI0ci
T4eKAwfmwZ/K6tajbp3yAYhjtbLZZrB8gbjI3mBiQIyhbDLI7rQ8LYxbG2h24n8rAiZmxZ0qe7za
BjJdy1QEG2f/wb/6L+6BFSbusewxNNYg3PT0pBzvTqHIQ1xCmoXGtt5CuZABTk/caqe65GOlYx4l
EPqUv5A1m/OkRWkUv/EggL8uoXum8LmNxibBKZ5uWyIQjPceIQ6PQK7nAyOrEn6xcI/dr5EeR0Cs
ZeETx/uynhCbIiMO69jgNGLCwrp2JBtjmn/nI8t5c13cnSXj0NxU73FtQSXTnj0DP++i0jxU2k2j
xySzO9HP7iCwIfZdgkxgWI+uQT3rkSfT5jvM4e7dOJ6F1XDY5+5b5xuMHlts0qgK2MLsiPmW0WJh
SadzSMK85iRMMiI4XTYRONo/arhKXuVts725iyZreovl8OZlgPrxiaz47WJ2Rp+T6Y4ouViDeUG7
IDPOFwTu7YQDWzKbjEiwYsWiJz7IHLTPZs+CXnybFA67prSru7SYqjtVpfVdJ5+JNqkuA6bw1kzW
m2GpLbdPO5oLqPQR0em/D1KZdwiEkEFUpkmq1GdMHAvln31Xu7Ozixcyu6e0FsctXQrzxe/EckVQ
Jt0D6ahkcuilG6YTlz9YualjXmeIJ99er4xb05MzEAlmsE49DmIpgmWqlis1TViTSMBTkkAif7/k
mNKaGuI0uZFRkxHapKUMFks18XDBnLf1fyYyvp5JZ//HL9jxk7G27HpzOrLq+TNttTSswLfYl9pd
Bt5vl/hMl2xwLaZTD+xmAMm1zDrZYAZGTwQYVWgcAj4MmXCu10mgprfoSp2m/5Wxlw586xlG9GOf
1y/eIrxdBc2AEB0nWhf1MuU4MKdBXyAdVn0gO5jHgztGZpd+WXVWhYzE5ntUBo+spUqmqD7zUc+6
smhZGASs/Bdg6ciVCcuk7h9qX/0uptI7iKan+G+nP2w7lRB1NI6ZHtoGFIQEUNYEUuGUYCHa4ftp
T2n2Fxb4fkgz/VBVkLjd+ljwZAjBc/MDbgmWab7PFt1gGkXu2IRgS7dblOndf/3QigffUjyF6Gj8
bgqxWD4ZLMARBEQVa9piGZgNcp8xEkDkPZjqDgAe1yZ3Bfb7DJXARvI2bPpl+V+hOraopQvtht2g
7ynCkVyVPJSoHinhOtywRfk1mmt/gHy6niZnitzBvpCo9bxV2vtWGv8tVdT246NG6AYuNgrV9skv
ype8v0mcjTc58p5ylYSaURdvjsZoyfaoriucExBtgnqL2kqzsg2bmLOFR7fBPrxRO3uZXwm7XSOn
KnkP8CGx5lkRlm+U6JSkrHRxvx1Qc9lV16ov23T2BdIufA/CYa7XvaxJqW93KY/g3C0DisGIahvo
ey/e8EfzREHKCSYpGo25O+f6Yci1HlumMaIMqj+tdaKyBrV7lWZz6F0E9wR47EhQHR/pU7IWwAXp
SGxRDMq/2Km/1xI7dZ6Jizk1byAoEIwmGqo+/vLKMNQf7aPTdtpVMEW+zonxS9K8kkfirMFgN6eu
ij80a+UmLZhf1szN4+cJht55tlhqW0HrLMtRpakbuC1nJqkRcRyvh86pyYrOKd95KmAr+oJYs3YG
rmiN7wvAhhmONhKtCeP7nKomBP17XqR7yyQh5pbTHgu//ijHlD2Rr4Fa5yoPvTGJsPjc6WMMD83O
f1v9dIybud43K2vWmH3cUrXYTznzwqZIbeQexd+1SxBuzlhpzZF7gi1o98TePiG5gVArVS8vVaMw
xenq28004wo9cSIXGhSnkzQ2NQ9tnMpnf+8Uq3E0Cv9TsaSjPGGqqkMvKJcM763Z6Q/lOW4m73FS
oAZKFDz5yBRyVF+aNM7pTIcF7mykZ3/P1Pintz5INyRpRxFZsWyDeHGwHPd98CFEpS+zIZazGjCB
V/6Dard6pLeRJPzKyVZ2B+OoWMQZPMO8FdxQbX2WEEWGtS034PtOWNahUhjfWOXcwMhcWYPuXGS6
o1/QLq9MCBYy4FLwXx1DIQSMv1X9bPRmfEMvuA19EXDI2toTiggjn200S+v0QZpQ3Rz7m2uy/S9t
huHQlr3Yx5NxZaXa+PM+9ZzPzil+5V3QzasKrdoqj3NehiXfza5dxvrYkvkYFQXKpb79n7QzW25b
Sbf0q1TUPepgSCSAE10d0SIpzqQkarB0g5BlG/M84+n7A7h3edgVrj7RN7QwiJIpIJH5/2t9i/qh
WrKu5KN9ZgEHoxszfVGg3RUVYrZIMH+ho3xX6/h7dMPYyTQdtw0BM5KYN8vOoSZAkK+sddEAVO3j
B8bhAneN9G8hJal7Wo7fCAk56xbygJK2N4lkBD0QmU3wkiInTi8r6NQ7gL7K8FVMD3VCJloU9AXz
2Vl7A10KvZvn70SrHFgAr3WJr6epFDrMwlzkgdctHdOq1/7AfydQEA8J5jGxo64SvV9Vrm49od93
ET4ufffEjauuHMoKN5OA84QAHgXxna84zlbPpXE7xFl4W5SQ4frKxntyQ7npc1Xh/bTpZVEU0AF2
8ruZicVF0eq3hcCnV1Y3jTnYi8rEvgCDNN6oXjhsLDlUxACBFR0y/pxKEb8gs1yzhFFughAtqnAq
pudKl9FG8peqQzHQgUWtgu1cKUN+H6TOMfaZTzTQRQedJIXxUoTtmvg8Bevbwkh62D1ZPAEE8NUD
nOl8qgqt5EpEcIuJpnnJS2R3hl6Q5c3SphkssTVlcSmUR0AJn6DcP8NqwL1hMhZm0SUuCmjhQObc
xMHBS5cac/6UnJoW98JV3lNDqaC72CfdSDRkHGO8TIHEghCcHOaFzbO/MNZVHry3rrFRrArlcnzn
p+5KK/yTXROqYrrjm7XNO/ucx2WHw4mb2c48CltSrDsjJhJCt0PAeem6YDK1sOr2vfGQcZlktFNN
JQ2xI+TUi4a3DmEw1yh7apZjlWJ/q7+WCev73nA+0QN9xbqcGMz/01G+oetdkf3CWpMn7iaNTorH
p4K47kYNii/Sgb5iZvkjDleiK3vKF5RtuSj7he12a7caBGs3m79cjkxi9nVaFKLIjhDb71bPeX/R
9P4mCq1ntY/qvciHimz0MNr4ndxptVXtPZi2uysqSOF5nGR+tEqw8uKqGOjGzS8lnQlgpv0mQ4l1
gx1B7guSIZ4ppR8Z7cN7JG6sElB7J6h3KLJCkxusMgORALEWAuNBYQV5Mc2Qx0YfnQzTMHl4dOqq
lbjyuo5aatYx1fB8+MZ1C7V9phTOm4SKTTUSkLJEnt40OiB7tVKSo5apYHETEd1apu4xdnNJlWi1
t3QluQVRhJMwKt6y0WiQtWntkT6wtw5dLHWjXj2MNWM6KYWUk2xXX5pYtanCkCwfuSKcGk63adkM
930VfEYwF9w1YV2SmJFYh95V6d4DkqvLYWfDWjhf28ciD08ALoN9YPB4CcdueGv0+lQRUR9ZjoaD
GafINH4Vc8MaHK9cR3mAjqcccCVOLWgvaJ/BJSHRHv2z4SPIY1yC8DiBNUjvRv9j3lZ6fCjidnjL
BPHIRkDmUxuEcDiIP1oaRvSNOl/yOM9Ts7zSAUv5NssKs92oQxouZTKKW9LP6lEmH7pLa4DIS991
0mPR2OZ2+pC4ysvtDC3yd1qYRND08H6nbgGcV2CFn75SsvFg9RWF3yR4xW3a7Wg/IfaNxrNL2M+b
i7BrKbtvpkzMgwluZes3fbItes86WpbApUhqzlIv0KaOdsjYlGlVs72SUJjbqktp0BjSfCc4F5N5
qg1Z5Y7AvR8GsndQSNvje6wyNxShPdyN3q6duu0Uzs02bI6ardDxm2SjjcalbOWIWK/vTUxXSF3x
EGj6W9PC/XPUVu5cv9ao8vIf+AHS9gcL7Uf2mS7/DfnMFKZpShy0JKIDefuRfFZkAkCE4XzVHMFI
OcgdKi5auASwAsmT23aMX0MgWrnuG48hGp6ViZQK6ofH9OSqxJnlOKRq7bAN9ofQppVmVZC8iyLz
77njb+A8IsfCD53W3cqWqbUMGjPZ/of/CKC4/Mp62375598nhJu0Hd2QpqNJ1bJBwv30H7Fly0M6
G9HIFaRc1yW4wqR48GtllYOYW1HOKraT1F7NvEe7aLwJzfUN0HRAQWIKTPV9FpyIHlKTqbLbMuEH
H8DjTepnJVD2ve8pV1TgR//f3tfs33z2lvj1V5aWMMjCIKoYvYGl/kKd67AiexAZyVeC8k3TJhHJ
OiqSdA031L0lKAtRca1v7UExcIJHUziIFh2zrqJmOuaEZXSUbtaZzHtkksQUehaW+tTULpUV7hJB
uDZSPxSQtr53JhX1/JLn/lIShbdMbNfd8QhsTyj+qZBqNi04i/pAWOjobMdRLm0ruvjqqK8cQYTv
rLQSIX0Y1YH/Uwv1UE0v81eyNt4MCBQAcQQFKFBeR8rS5IUQ87oeyIw9gJDcjNSq7+iu4miwLbH2
zBEtg7DsT2nT8ZXinwtLKV+mMciv8uxSV8rejQNxamWIIWjKpBgxcZ8IAOk3JLnzS+UIxBDVcCfq
z1S4lT2infChlXp9lzEdigxyHH5/qTl/uWdsyza42ITBPwI84c+XGjNHnwoYAaQdj/ogK7Z1PnqE
f8nyGOTY5jVyrXwFErKu5MDRS5Y7uUrDbYa6wXAwL57tUtsmzwmjbL7uJpRSbabogWgPbufNRuY4
+/IJwKDWD0UTR1vFVzC1UBt9KAKCfcG32WthlzwahNatWocaMCvJG9YV/qUqx4scrAiIpomidWQt
6/XZKekxGhsODb3ASc2DlCmNPARC83A9WH0LNl2L9wI+DfkzTbA3gQ+vBteh+mtXyR6BxiaKVevZ
hma3Ke2YyzZp8fT4ZIahHAdMBICk9a/bZmEcwqKhO4Bl7VLKoNiMrf3SJ879rD+dXxAQ34NDQ7kj
XGvlJo1KupffPGUKmnVDqv1TXWp3bmGwhO8TFBxA1c2bgeRNLGM0PiIcEQcvHMG5pmb+RmdnmacO
XN1Judc2wMEkyWvLVio8EnCVY3yIneMYpJ+ZWkebP/Zlnjz+/iqRfxmQHItLw4RuypTaBDzx81Wi
+ODGBw2CDL5S57ZCRX0YYqIwFLMDmCJ8lYgNBDyeRTSl3VXO0TGi5kKMHHZArjCiVDTyjUSb45y1
Ef9ZAaR+xXhqG6L0GmXwz6P5yZJm9VCEFOg8N2AWVrL8CbV7taqJKRVK/C3v4m9OPh6Raip7s2FJ
S4owtaGxU7Z5aFSr3EdXPZNSxgppZ6cZ6zBo4xXpp8PZxgYUlHZ2mV+ypgHzAaHrUc+Zswx9byMp
JX/cgCe2qqexYFYwRmOYbDtT+xrEAcHXpOHcpFn94gHdg5+QmBQT1fgZXOMAYJg0mN9/8EL/dVh1
GP4d1TQch0can/3PH7xhDI2JKyq+sWwH14jMiTfzkizZWMZKTbq3UI1GAHe+ugjTTB7IVQJ/kVbv
BNqXp1JF3RUiskPMldHCQXdBvdPyjpVp3XlR2D+EIRlYImF9K0qMmhPFj8HV2llu/zqLrucXt8ko
J2jeZ3vQcf3I1tGfwPTc0oxXF2rV9AsXYiNFjaREmeRrh05040FjtctcmNoMzFDPIE7q95+NZkxj
04+PSYRHXIomD0rdVIWuqj9/ONAVx9ghFeAG/5hYz9BI0nPdPcq7ESRpZdMfsLp9ZjYUqUVWp+8g
rT+8zH9rTbO89zH044OvAUgl1PCNGuUbt36/Lku1IYmytXYjOMNNXiMV12px38k6Im+28A6kAyXU
09HIjo2d0SN5nfdY3Kd7VLMZWQWcMARheSZEXP3sRM2yi8L8thJ5dwh6TdvZZqCtgfBX09OHqrqG
pdWW0lmHXb1tYNx/VJ18ELl1Yswd9zPMpVUtRqbQAW5XdOPGIXVghTgkjqLMp/Pd7Ggp5J8DQcnC
px7yjA81uwnU8YxC3j2I1nm8mhYUFGgNdgEwABqCKAdLOHwz8o2WHQXLnZoW6UWV2me/sfzPI8yU
YOjXtH+GTxTeibmBaLyhY7OMK4s+mq92+hSqlC78Bk46NjC4dX0VAtcosAvGQKNo8hDVfB1jwXkj
k7a04uyg+5sMUh36nsVQALvAs1Cd5xu4q5pqz5R3gmb0d1Sdq8UYNyBkp812grlGZnFv2Mlh1msa
k2iTwFXwa0cjzR0+QYFhCEbzOamqYYmhMHt2TI2+DBBEfJyINSQJwfPCoSrkYoiVAbJQvGzDnk9U
V+giM1C/hJQoUZg57hoQIRd/E6rVmm7KuBirbnyN4/4sjU58A2m00Bil/sO8SlN/HQFszTBpqNkm
V7sgYnaaeP2A863gIubulHyBG8VfK4NHgI+hsqb0883MPLMxtErqS9S2LZLyVOOJAayKmFhdJ+G5
VpAJ3IhLYgQdy0Wz3I9N7x4Mq3sxpUc3EQiZtp/5lE0tv1It0MDlVjs90aonJVXrXY+bDn420VGV
O0xRwAa0ky65zdDs0i4JPmHR82GN6c2Smnpy1DubhpHIkmPQuBT2RxpAzuD428pPydpJ7WSlMAl/
ZpHtgC5zlz2xncc2NggAKhx5T6Md+RjDBlMFHXtNd3O9WsfWHZcmYunlfKHEJkhUPDD4EyYUfpRr
lPpbgnOmmbABQO4cjFm+iOKiu9WmzXmfTaNzoxQBcFF8PV4RAiE25bhqaofboRefgT7Tnc7IUO81
kwQ6WCZu0WvDvpAw81Pb73ZDSA3ErKV4LI3yxFADurWx3hBffSOuK78HHQWINUL7PtNxFQgNyDcw
7srxDqtv9JBPpj1Evl9Agwb7eYugreA/PD40MQ2BPw+RwuLZLFTHYq4qzV+md6PXU/crNFYBYRQB
AiziZchPe+4hbN4Q/e19ATiDObmxvBsLfiN99QqftV7c61I797oWPjXDuYawd87VcJOOZOTQ2S8p
QRPXtY7o5t7UcBMANAMQcaMQoaQJNpXuxeivrFjV93UYLopRxeJnWS0EmCBgpknjItQr8641reYp
z7KbasLlxZpjHuuOQctAKRSmjzlt2ger167jae339d11tUDo98ILOtzOqiF2TWH4F6kFqFbScqd1
Nf4XGYTJIX21iJ85zi8zGNOsmSUxIKtUz1YjancA803+MlBbv00sRiBheflLVMtHwPrgKQUwPeLF
lBvg7/6EhkPsVtvpid8rX5qGghdlUsvPL51nWkyBIuO6z0OlilweGZ4phmZHBydeqoXhHCvc0Tel
YUc7qhBY2iZTgUNF9wa0Pgwdk/7rhOa1ajziQ9paJyUY6B3B/6I3e38tT2hDe0yU916YAznlkY2q
X3fPZSItckIKf5+jYltkmhaviVSfGAVhdS4nG4CVXoKmU0EnGdm6Y7bNXJbmRjW1v7lWyx2TdfFg
QNZCpKY/6YblnUqJGC4qr+5NZHSf7L6PCRoBbqYO6msA5+3UTtrPYNDAkKad02zsJGJtJrmZ0VbT
5zMLglf1UVvrFPFbVO7o7U6Iw5XN72cFOiT1H654S1clScO2FNPEQBXAZn4eL/1OGwYRuaiMcIPE
urmxIhQI2fhACAIrjppuFzViqpxYXXt7q4ks3NTenWHQCXX9Zx8VdSiL1aCle6trjEc3Tk+OZ6+u
o4iG9kqrICv0hIyAGIBdlzPnbKjlbmWd3v7+P+P8zHLnP8NdK01mN4YjTT6s6T/7w+A/0mGljFQR
MhQo5DOgQ3kROU2y2Qqikz23IJoLBKNRjFAmmrXoiC2cF01qXiBwrLqdRvsXlwErbC9x0CfMxEG8
tsF2hDiL3HB4aS24B/EUdW7ILzgW6ESHxdv1TNnWCs0+whVpht3GmltCDyl0sIPtuJodB0PPndMw
EQkm6VOAy8ooYuRhs5XRQvm4L01tbapOCCcbLG7uoujSAwCPHp3PRyoq1qruI3Gw+0s80NQJ8eNK
pTYvWFq6ozaDrov4G75MDF5kxoEIKHBhcKszqg7jDkVNdlK6dUuwHTZluBNkiFe6Ex2HCp0A682a
zCpTX/mC8njtfvEjlyZx3rUbxTG3IyjuRR/mxosDRm6BsjvddUm6mIfu8Mkz3W7T23RZZ3B5Easf
INOcfVsRMOEE0Z3hxtxbOpXzsPTMzbyZwz77Dxe2/fNK3dIBSBiabWs0iw00UcY0UfjhWjB9Ca9e
1l+yCVo5jJOLXZ8/m9yYENAMLze56il34UR2cm39aGGXfhCxZizCtmX+MN3+ykAVdyKmkSuDJJzI
YwyhCpnwEqeD4UO57hr6S9QDbwlRrrcYFtxFHJYt+ngxZQBX7d3QFAhW6U5pTM23PAlB47iNscui
Kbl38qzXGNUn31w1WWZK0pPW7YCHQbdF/jqJ9kzGOL1TuxU32LjTnYSKNjsh7ENbVS0yB0NdLyYj
0mE0hpSlPsjyvK/WcZ9U9+EI3TgaC+DDsx1aEjJFmxm4aAGpOeiA5IQusUXxvTsMi8w1yLSbajXo
9odDoCePHS6YndJm9D6nr7xOiqVsmuxhtHnkpAddVjZoJg9qizfua7JH7CAvDrH2za/MhkVBSDEe
xZfjvgdx+fj7e94gQOKnAYy/s62ypLGgHWumbf+yqgGTZsVmFn/p9efOsNrrJI/Fd77kmdpugtgv
z8nInKuJ/GdL9zegGoc3rYWNUId310uiC/CZhHXLymOgLCUkn0NrFK+FS5kgiUv8MoOVvyKThPd+
XyZW/I4W52OUdnRR4jba5b1prOBbLDwGqc+e1/WLyGDSyMouX7TpUhkN7zi/2NMDFhr47z8F5qZ/
+RhscPWagchYg3dn/VIDpeQXsDSmftmVCQo6jXVH2OrjuxmDSXe9tzRVx9skjF+Gkr8NhjDSIHXc
rwCc8w3KyQz+AFMX1UAhFtATfy/SNRi9o2FX5avp83SKYwE11M8/5QSB05kNhrv5xUYVuhP+CFTL
/aQlGeZAvlArVm+19D5NG+Ofe1krVFilX7q0jNDYgKjCUVks5glJMM1PpFAeadJlJzAjCZ26EQEX
9cLb0fPW3FE2rTwgxSnSSpQ/gLD8sEG9CPI3ex8SxCb4IcujJ50bMbVx6jb41PRmhAkk/+iKtDlb
hvJA0z46pL37qR2J8Yj5+x5FoDTruObJjpGUwNjJIh0kTravIuOLoY8ASiSGbZSV1OLDbIMFV7wQ
nQ3lTuJeKkuCdKXbmE+tL4D2haDKcZ1udPlCweFLOd3XuVHnPENSHNVBCQ8JpeGuJdVyusmdfDHX
ydraEOv5thcEg27iqWSHAOB6kokPfOc1k0EsTO/q4Q92MZEPiJhgbm60HiFJ37lf+zrB74NLtSzB
ZuCIrvbG9MLCpdrjxjE7NSJ8y9Y31/Wt7mbWOknlQMBUsnTD9vbq9fPKqHuYvZ1jb56d3ji5QZQe
29Jzj6R7UIeMaVZf3yPqrbOahCWw+pcc3fsL2hlyAMGbIzbNV9Aw/M9QK3Knosg8FKijvJQJWPOo
U699SnwfS31jb3KBcdkx0vYuz+QAgC0Wu1zKZqsLgqen1W+mjvE6bXxvoZTWY5oN2b1hxPVtRp9+
k2T6JRky5d6sLYRHRX2celSgeSNnpxgqnRsCTk+ZhTxxHJt6BUZULM0BriqEnnhZl42FDjzIdpru
MyGUlgcfE3qOYirqMU8L9ZlI6m5jtlb8IVPk5HNnzFU/GsCY8A2jepMU44ZQqeFILLB78jrYncL0
DPLCxbgTqoLHus0+aoYtTArDs2B+fKrgkm2QvqxTb8CIVDjGSwxofFVUBX1NCQtjYFWh9S/D4JbQ
EZl/GK0SghOkAlUY5bdU5+NQUkFKgCFgMRJf1pSfvTE8wbGtgfqq9TrCu0sOn9dtKjOsN+2gogEq
qq0no/7YoetVay1+MKDzgdayHkphEXg5ZRGEZjLsrihiYasMDHZ3TF31wQsD5w8UsW7GCyyl2WPm
woqMunjldc74XFHZpxwNk1BjwYS7xY17eF9pmlzUVtT38yD4Xz91Va7pPh9ZPpQBxs1fNv/3+mt2
ek++Vv9r+q5/nTUnAn3fWl7+z+PfvmXl346X28dfz/zpG3n7P3788r1+/2mDBL2gHu6br+XwgBkx
rv+MHZrO/H89+Lev87s8DvnXf/79I2tS2rIPX1HW/pSnNM1d/uvHt//j26b/6T//flO+ExfzY/7S
dP41fkkxxD8s+hRYOSxLMhBODYvua1X/8++KZfzDYY8hiFNgqjzVStOsnDKWzH/oRKpCtFNZFCCN
tTn0R/ySYhDNZFJgVXWhO5rj6Pr/JH8JMMNPzy1p2LYhLWkIVeNLlcfXz9M0QT2Q0EIWoGBmGN21
krxbfrHbrsyC11pDCDgV1TSVLKGyp9yPapi0rwCD73zAbeWDm8f2Y+5hGcSU2C8xHYIEnbzAY5il
u2AihM51HtEpyW4+OheC5qPoxlE8/etkF1gPlgWTujm9K1Cl7b2h1+09RQzzRmpevcmmffOB3PbJ
PupFsW0a3aVj01A3IBfuC4AccMp9l97MXMofvtRAKLG3ZL6EYtXRN6Y3EXFE1qxSrfInTCn1ASf8
2gZj+DaG9X2Y1iZBhmBdKwMZX+8/hH2svBoqzQ01CLMLfhOxagplOAq9r7d4l5RNbvrxSY4MtdjG
3csApZRcCj96y/RlH/Z3hPXIDzUY7zxk+/MXPor/D0p5d1FeWvOerKOxgAibLk8tIM4AbMDRNc3d
mT/f11XbwnRkVzfDL2wjv+6bz5jPnY/+69x5P/LW7j+UbH5ptczXD9egSniXpPQnxC/Xzxhbdm9S
rAaOjo7u6LtTmWAgCXJ68SYWkVkaSFfmbVuFCvr9yC/75s35pSFIC4Xi52ke+6T71FvqJB8OmZk1
JM7maMkTjbLgoDVPPdSxxdjo6W4+SjgViP4+x6c6HfV9Y48t89jlzU61tUl97alPg90ctCbv74Ki
ZssfAKu20fWYZyEvTDrjPJ/p5fkFZ1BxjuwWznhm3I2j/kRqjf+5GXxk4XVU3+lWmh2G3MLjPT1l
q9qkMOdprxjMytvRSmhSKop9+GGMubvWxH5UD5g/r7WlkLpKrhvyFY0bWJi/dhNiObSVH1lMsy1s
T3O16HvxKIm1cl3SlMNtv2y5x772MEyBrHj5Y9JhKvXs3tiXMQw9N9qQp8Ddpcb2UfErhKrNFHk2
b9tYDgNZ1geHe39DQUwBtxg7p9HpKI3MM4dMA/DQa5SnPHzXqSTqbMRBfWmnIpdVkK5B5d0rkmY5
V51CDbw5LX+4wMMo9IkdUyxFWek87WvvOE/PkUFC9W1t3KaF3Cspiu658A2w49IB5rzM+13f+vT7
z1SHAPxz/ZquIWoGx5COLi2b1euvy1bqyxpuyKBY0bZ139usaD7biOgWI9XTkz205T61YB0A0MNX
1psn7AUxzjCM5J3snkTO/HNsEQNoNa0SmqHY+aczDGPhhfn4EQBIXxBvNp5lOqig9/TsNgey+hyq
8oLKMv7SyfbiERXzHOoZxkZJuLyDuOusjGpHKbPqP/RuOb9n7XjxgrGkuUuZckFEqj+alCIcdmXn
rOPHRVigDxdypyEXZbX2go4VpnKmRp/HJD11dopYhgUYrAtmyyyWcefRZf7WK8F9Q/nkvTNoiuAz
9V/8APkGnE3v4kuRrlhxkm6j0z+XMiavt4wFdQmvIpskQZTQ2e6tnyr22abCx4NFjyYWp7gl/Kol
VN6stnHPpTlvBlaQn4k/g+Xkd4/zLgt9jmKL8sFAKftYKnjxBI7w/XywySyf2WwL6nKwd5QrVQKT
tZSSWWCuGgeDYD302E5S6gUgU5rTnKoyn4IVjKF6OoWFGm79f51CMwVpRBNmeFS6fk8VHSxV9FRO
2X0w079v2MrKIhnmqehy2hbjdQNwl36ZDFKRT4JIwjyUL0pp8EVtHEi7A/hYGod63vM/PQcCivXg
gOjC7RAYC2ycYjOHCaTQ128JrklWsiJgoDFcsbMCE++q1WiPwlWxxCTVft6aX4r0a1ua8UVMp6dZ
/56ShHicD81vXYJLB8HckHcxjtZrF2LfzCL1JbJoV6c2YV64be1XqQ2PvltoD4Wwx2OQSJyQXWy9
oiI3b0y/K06Dnln3jCiv1fQ+pdUMS0dVh10CgeM5SurlvH8MQ+UW+VOzVttmePFZxbXeGswias6e
QBz6H5Osc10xrZq/+M0huqOc/Ptv/+s5UZ0RJwwcZfnjj/nreX/9VX455//z2/nf2pSkTC/4krsY
/F3P0x6gx9lrhYbVlr+kc1e2OUpZbCsf0B/nHJ+hQ/WuRap6PVVArbyemhTx91O9prF+eFclnHQr
06k5rfe7+VQa69/f9d/9AvOp8y9AiVr/+RfgEWdCdY5KFoOxdm9X4aEPXPNZ1yLtkBVkuozTpt2S
Axmo6GVcqzOfu6gvcIG1gLnnk3PJqgylzH4+Kg35EHVtdTcfjNt13SXBc+WF2ZHEqlNg1mtZqMQz
alUAusZXztAVy0dLKhj31azc9pA0HhUMO2ufcuJyPtqF4UT7Sz6coiof510l+nvIIJf59KilteGr
an2Yj2kS16jV6YJ8C96sgfC8nQxTi/kojWz1buyq9XwwNgKg4yjGNk500OKhfWnjBCHj5D+cNwfI
7OuQpFBA5RztOpfFWp5p+3kzGAwEJp52CVRhg+4SR3dQ2pecGLJdrQgJnYtvajxMXkZM6OZ81PNd
qEIB07+07Z75uW5dRUdwEwHujqBa25JgKgUv1H0WwYNwmSp/cRH/kTfwEaCqX1R2GNzp5CLsCJEU
t0ZkJ0+ZA4IKpOGXrjB3Si+0T8yjohVd8vbguCk245g+S+H19itUm9sWstsXvGfhjSeV8DGafq5L
lNltnJsHQWLqSamJIXWaaHwYLUF+PaaxFwKYpyaopn2oEQ7vroQP7EdPbSLcb3Uy3kNHEW+JhqSp
BHX3RCR7t1SYQd7VNqJ65KDRgUCwdKcTRL6R00/p+jTCfsWsghVOfCw1JAEFFqkNpgH1TI4STIWS
56mLTZMRZTC+gHmk4pxNlCBz2NOPit/zERpuBsTtAooAyaIktE3XgivhKWmAVFF8k/GQ3s3Mp/ml
IdSEsWNIQQP9eWA+VU7rn9umsL0nqWo+oQLFioaUfT/vypThZTJonkbkOU+6aevIHQ1vP28aUt6N
SbCd24lBYAocOeGXWZ4BziJ9FCV/bUt5mPfQ/+9vUnw3u/l0Wg0Neq+ObnXWaZuCsJ6F5dKRdHez
km3Wr7H+UDcZujGaS8jZ5gP0wuwbn57OZt7XxPhiqxnHOnj2IybCdF/32SHzovoK55pr814Rb3w1
k0z6e8ddeB38lrUXCOBW1Zd8UiWXRhqvvSLCzTttzi37+aX1mHDqDijtrU7P9mY0mSKoeV2cq7Ic
LuXY76w2GT8xcyU0pIl1FmaoORyn++LUZrbznZE/CGqo64slUnalYM5cAq6fM7KO93OjCStpceqi
4HbeskoNvdCfu0DYm5vGc7I/frmVZxvxKZcs9JZtra4ifOWH+QeF008L7ILpUejWt7ocDQJmvHR8
lq3ibPOie3BZEV9fKq8Zb9FdR0tfGXCFFaVJXGkFsGlMmj/Omfx1TpCJ8/xtTk6dn0zFBxsZP3x/
mrjKQxma8uyOoGiAAQ6fjAR+XC1Dez1vdkwjEGCEC5quKAyYb+2toTJvQh7KKEIGbDMwWRCdTUd+
3Z53ejqznUz6p863+h1lLMStuaqugk7pH7MadlZS+OKDD2GBGFN8G4zkjPJDfyWhcljw7Mnu5ZhA
VfrXt1fkS61arxpIyYCMpESD8aGgkJhzGJ0x++Hbe5VM056I8HXVV8POLCuHBi/amcDT18GUU6Yo
THuHTM2nUDOsAlporHIrqR8cCiMLJNDhCyrQ9EY4QfkZjsNBKWk0gGxYdkVg8UUdbGAbDB9YZr/V
OUFGBKPDCvfV6hLG+KV94gjOrRDaWpYksDlp8Jyo+M3yJkc8ryYrUZv+S9tAdnLaEhWun4z/bv98
fowHcj5fZjx+5vfxhPHr+1zf3/b54XkVbMF/gB1WU35ZBmZZ0DrQA/objaW9pVZpwpaIxsdsknqV
9ELOnlCstaYw6RW5pu4p8WbrXGaUB724XeIqUp8CxaXJq5T2++iRVpT51o0RG3JfN1TSCdPJF1Wf
5i8p1ZxbGvA+Hz+bYQMlhd7CcCimTSGbFUxL5+L6iPOapt2HicxevBoBrGcku0KAkE9D23y2CElY
45aFVGE35rPpJ8ayyvG1z5syYoKSlfl4mDfdpD54YLHuZRdHz5gA571N2zV3qqzJn+ANRauq+/n9
WdceiiHV72O7r/hjpeW+rUv3XEQWnvpJbiCzemmIxHr9foZKeu+ZjJ0fzuCJ0j92+vCYm5ggnVjD
GFCB6+vGXtKGNrU9Cwjmp9OBlNA23RjqT6gF8DZ5TMD4CHj0agMyJE4YPR70eAuKA1BJ/35+S4wJ
GEtTaD7zI0Hg3r4ZcziE3x8JzWTS6yqdIKjCscGJA+JQaoVWRwghA+JEcjefPJ9XQ+iYz7jumg5+
f8/vB1JnHHbln+d+3x+MoB/HN5Aq6edhkEtSkpSvzSAutMq9T3bGw7RI1eGE9Mvd0o0c18mYW/eQ
v2gmeJXED0g067dAK0n8EFh/74XtHouJxV2ljDeNlef4NNg0mojQ9MALFrN9Z95HiK6p6Zd4TPpl
mintbeoGoHKtxHydv1IoH/3xVVjEDw2TkBsqctGhkilg+d7aZdMWEXDkBDYms6nZ/TGfMh+ZX+yx
dIDOVPWeArUGC85Q6XUW2gHO6ZaAIkyi067rwWl/RX7v+ooX96bBoeXCLNJKPzTc2sZyfjb17CNZ
ehGI2rmfs+dB/Vvo7iG6JU1fP2RhQuLOp/nQ/IJGnr9yD9OO0FplQ+uhWQBqkQePPMoF/sjhU4Lr
eYmNk5tm2hwbnMyIqJ5ZE63Jg0kXzDJAuiOHwABhWuAHMpqjOwQuI1AoAi3N/LkOxddZkqpaeKZm
49T8lV2Mwca0yju/sEyw6pX5KAaz3OIxuLR9mahrq8m42hLFODmtsM8AEW98M0RcW9Shc1awqM2u
ghZIya3ZkwU9t/baVPdv3VCnMzZ1+r6vnivyd/VKUY7zrtyvNtcLpKQgfNdWunFdL1+XxinGJOqx
8V5a6iEv4vKhLiyecEp4iEbdeDGx8WwHMgeoh05KhprcHosc1q0eNfbFqMIV/V1+VS0d5KoUbb28
xvapZBev/i9t57Uct7Jt2S9CRMIDr+UtXZEiqRcEJUrw3uPr70CWtkpHZ8ftfuh+UAXSoEiWCkDm
WmuO6ZFXWrUEs5eiKUi7zxdUgoPjGarO+o+LDL0XmwTf7ja2mCWH8vvcAchbmS7KsiqOxUZKyWQz
tss/m3JUgl01DAvKzuoP0iO9rTHEavLaXSPb/+Wb3qgTT9xb++aojuCzPzpiGyglRKdm0LRzEgme
5EFYQwIIvyPXDw+OEHj5KWkQbiAc4RvOPv04qRPaMMNEqOspMXZZQ8r9O8QApxjLdN+pI7EZLasw
uDZxRg7S4cPGTUgWxWgRcuTE75vnkiKvje6p2cFvQCb4MA0OGBf5B4yZEe6X2vg1rsPdSGZ7R8bS
A6wCkKNdsViG9DN44Qmnw/FrpSnOs4nV+rWwrJ7woa+bCuU5pUTrcHhoBt+gaqWyCX12LMUNU+nP
hHvmVXmIG0PZPkSEn58ozaNwsh/fygRii9V5wUYWrnhF+jOieV+Q7FqhHFHXEk8qQaUS+Fp0eFz2
WPgu5AARYOC6fojdwzh3XsttSH/b1Eql2ZpbQHwiuYd6TB6mymhTgUypwDwgu+QLsIn4lBZVfAoF
RuvjOBCKtMs02Sq18jgQVfpi42u0oW7TOOi10d+bhP5YgmjiO+AtmObRJ6JmHLzwE3xA6pshxsK4
yC105cXy8i9yxvxeXNxf1LBql5VZOc/BQPCN0gn7MwmzdVp7yldid8pSpDnq374fD6WG4ZSpqA+9
wm4oFl5CoYgwL/JFTCEsBzYLsmVhubWiTIzHFq5ql8YiikW0BiJK9BRojvPZzDbkkVN8n9QO6jSf
9nMI6G9thGgWTaWyDqLl41R6ZXyUtsNRSbqi9rpzVjnWCcuZcoboBkujVQAfz/llgqgowIl5lpWB
wY+efMq8aTSmDnWWVFvJWcOkfk8d+71VK3XdG10frL2qVJd/twMTe6arW6mttOpStjGefSKaZ96P
atHuWXe0aJPJzeZu6i1dEAgH2QxSc+8mg3+p9MR6xDL6HpqD8frXSeBoQUXmxh8noZr3L2lsmbeT
EHLaSx1OEN7vuDR7mWketcyhUrsV+2EIraPswr4KLZc8lC9BVJm7ITLOVg4wCq9cCrNnq2j5UkY+
KSTMpI/ET+qnOJqK+4logBxMcY94GvxuXJswJbbA7Pp3EZzl+nHSVRsEoYlfsWZ27x2VFfOyUnbb
mF/8y2zIr942Lak4ilj376R1r4ZzJI4yjbo2SCTYxN+q6RRHylKOXgUvKq6XQ7y12L5tfJbg72ap
7HUjrp8np0jOTayDX5v9oK1QpaKGp9fJ7gf/hbzQVqrlSp3vD3SRl3yIvF0gCWnzuhGnvR5EKSxa
udgcTCzRVR4jR9lsYnNrd0FysXEkf3LTYXddg3asX0fbeYBoBPgnT4qTgUvtc4Ykzwh79b2Gz7Cp
VMffaXOzRehgUhf1mmkUViVUVK4QhDMNNbXF3EcEWt5d6Dfwnub5FiWuZEas6MRSbL6mUPCwkFEC
2GQxTU3Tiz3/ndFSjg5TqV+M6/FtujAJZPe1b/093asICFPaNw/J6WYi7mFYvCQqHA1Za6OSEz63
cXTvaG1K2MrA3roeoKxFVRRehoH40eAn954c7edRzeua3Tit5cZfj3uSSiZ3Hbnx97PEfjDSbCND
BHLGUHYPuP5Nd7IFAiZdpRau1AEq2aMNvJn9OvJwarKStQL0i1iYQnGK55uP7axW+NUX5qfGF9lJ
9lnUqj60FuUukSdrcZ+CrirJ4BT92hjUKV0mVrQRYdxhXBjIGGa/d6CnIaxoRLq04mLAGQL0gRye
4IDdNwRPr6PT5C6g6YRTj1Dchms/P0H+eLGm4Wy1X3Ujaq9jUnwpJ2AHC7F/np+4f0wwoh8UfowH
N4/H45wKOcZdMx5dV+83oLpR19C69f/VNIsmUWB3MidMrHsxZfYBOqNRNMo9dy/jAZM/4wG6ZLKY
S5L3tg/qcZHmLp9IZw2rX+16wvuLvWMCQIxVCi/yZN5pKtQQ2GyQPJLWjNYOz39Wah0ya4KJu9Ev
8wcXEOEy0Zz2DduFF7mTHsbXZlIBItb8YDE27X1KbBP9JhkcMTsElyzBV+juoeBOpf0Gr012j5Qx
78MMy06l68t3UcgaGA87cTt5kGebKHkoEFG9hwhU1gLURfaigy9fRzhL4Ltc2kec5+PNlGjNc+Zb
JfhRu/2RpSRyFPPiaMajaibT8AiEnqSJCS3BHgK3Zhk7dttWCZ4Q+uYmAeLqiDlwtCs8HlQf4bjK
WLWfsEwSVJN7BKhx2tS7jqX9pE3tYiTseErdAjC4PKSa39kmlfcsW/81Or/N1HTgcIihrHTTfbl+
vwxcrJdOB1Pz17cR5qET10/yu4j78rDNBBXGlfyqlqJ5L4n/EQCq1Sc/9fqT6O0X4i6gw8Ecb8B3
+49C76xjVGSPIvN9oqwCzYZjPKdYf/zqwq9xQyWjfqaIySdiwknYyvkLnW/6Xva584AWNmBibRi0
cooc6Ns59WSyFru+u1Xi+FAPtljIOfKlDKqfClSMPVnLyF5kwmnQW0GPrsfIvPeEAkhJRfSXG4iu
r3Nc+MIHQ3Uer01WNcZ9FRkC3+/EXnK7NXAC5f8k8OxoheNR1APSjfrDWJprKWKO9fGXnBlOY17P
X7X+gBXk2gzCuF/c5lzb/zYs5zhlGpz1HFsluwHaaLSgS8QIdUOuHLUoGa+Hsg2tqUSD/M+wvOBv
17+cEvFWaRQk2xi4C944OQDYvG/KY423wq/Dv9uxnnvOUvaCWkBJZR2iSaNkIfTTdToSOe+RvjsL
vQq7TTsVgKznTZFt9mzkK91YVyYmh62cY85zggAXajnnmlOcM5PzvFG3KtTjuQatZ7pHbF6MAPqp
Qoewxc6hJIJ/7TS4C6/5WPtrTWaedPuqM707+dSAK+pt4bhM10FK6xc6Gezj7ULI2wHZZQ+KWV5A
cuB6FdWsZDYGCvd5T+Wc7MBGvysxFG34jTEqGltXYUtPzeg2HnmG2zh7XddbbdSJJZlh5yAXVoqt
bBTAxRdT7cNHT+8ucqlXuslKq3E8LyxPoRyQrQVFAkakGO8VJU4Eq+iWAtCi3VZpY+IVpppb6ACL
Rhu7Oxlm1R1sDi2XBZgM75pofPFfnlVfrTSZKVRPWRgYriMsnDV0YZX7xy6sd9c9b/xPUw76cKeA
uqkNoNTuMx+H/qd/SVLf+NmqyoeFCdmrxbZ91SppcR9hwM66RQn2XcESXHWGaUU8Fb01MtEuijLk
vcE69bihw54nrCClozGbiFOS+9ycDDWF+pNdU66O0WGkiSySsCX52Ly2dciJszPi3ARA7NynSLRk
7lZmZPP6G2VD+UWOj038wcKmu6ZnsxmmXA4CJtN8suRAwbNeyDiYwZ4saJLkA2ivvWrzND2FCaRf
he3WNVIGYHfh4yvwv88I5xlQBn+9R1tEyp0NzfT6HvNP+T/PCKZkXWpD8hxCATnOSsFlp6nOG3p8
cJhUNp+4xZFS18kD9pH7ppLm2ZGP66B+De5bk2NgnrnJA1R5+9GoELPMs6agaQDmx+NWNmMuopIw
wAUP6/punNd0/sC0oO2GFWUOwUFOK9sThsHOq14nw76o2HO7pkW1NUGOpVa6S8W1g0dbKMPFHyxr
5Q89Pp7dNFxYyIZ3Yd08yJacAabkM1Wm5ORYZCdcqAnbTg3tpZzRTn55YfMzv5Wc7YUmjP3KTnay
WRaULlAEg5pO/rT5ZxiGdUZC1d/JrlCBvOdpKRK/eUabGOMDOMdrS/4MB+UQS4WMUMH8Gygd7sby
77m9JergZdBoG4s9+FvhEl4cERO+UmQ7k1Obnl878kAMmOEDWRKKpMPaP1PQ68FQm/KDmVf9sVFU
BxOtqLlzVIAAZt+IxwbRBfxcNXuBPTMT4YzkXU/s76ajdN9bwz8oUYgJV6acUVNBCqs1nCKswP0x
dcqjMxrNh59E5UIYqDh09uB7FI/dgUWvi0kq6yIBJa72u/IlZd14sGrC3TKmjjfToZ37TaPuDvwF
7kpufn7P943mBXSLClY5mC520EeziSJpQ6HCQ+If5C+4ZnLUwUCMIqOMssbYAk1V9+LM9+6CKR4O
omFnvrlx4Z7kXDZvMTdAOByK21BvVFfGY4wN5HWuBq52MbBR3QfkOi8eCRKK/aN36v/Ht874guYl
eS3I5pzCWEuQnZK2qnhWr0RDnuWfWY1Xpa94czSnyRuSpewm7h6BT45HzPwi/JxdbhYuRhvAiZu3
WLXaZeDa0xPcNGdt1Il6Jo8f7QEd9aDFyXsWqZpsIlLlOHULgDXkDl8tW/05CVF8jh3uhNiUo2Nx
KLQIDP+Hk08IJYx266ZcM2YNv6kJ3pOgiffzdw5Jrmq/O7l3NuvWvaBfmU5NGPVL2Z+xDF60Stjc
Z4WjPgwYeiza+QStYl+s2aI/KqVavXhJskNf6bwXkZtv4iHPdvJ81SUg6+a7qfeznYoZyqKetQrT
fJTYtf/mRB6Cq0JRXuVRNPf9P5wnf1rv4giRd05Jrs+vd/+ffyR+GwdNeMNeplwd6k8PGJug625K
FZlXqWrEftAMdSmemMveh106RtWDzMjqZpEdSpUVzXU2622CVBSPb+WwfPl9Rloks8FjiIeYSkpX
1TLi9nMxntxbhsWIkkA1zrLLGRN7p/+eIfuSVFxnyPl/vYeckf0z4/YeQJ6+pmFzkBlNmem0lA7i
j90021tfg71fkjf6WXaFXtDfOYWLw88/mdFaz5XtKEy0+cgJjnBnX29ZZwWiXOG4WCLNLlHm/HIV
idHvV1nKHoVVCT7s8wCkPdknp9m9re6VynyhbFE5W06YrFHnt8tUJ54t+24vZmN1PMMLVrvMvb3c
5lZd/RoG+MLcum7TkqBdU/evxmShhJLsumL2jJoDuPLIMY340Azp+a/+YZ4mBysG5fyachm3VJzj
bervCXL6rf8/31qerYdVcfJdfZk3NR8K6aTv3jhE+74siMHNTV2Y/zQbiPuyKRdd+SSis8gM4NCK
fXLbkkIRuD7yBUyBtenLGher330RAtdF2iRid+ubT8fFkmpljICfzAgCHbLjSZxvWfteMDyoNTvh
f/pv6fbf/bdUv1wfyv6+1s596xiHPiK5wUV1h+rLu7Pi0rsz2mw1epN6kv2yS77EAKaWWmeTyp3n
iiIx9YWpFs4uMbtvsk+P9eqETG7TwuB5JvNdsql+DoguP1MR/42tbXyWQ3UXFit1dIytbMYdiqTE
BtcumxSKmmesjl9lKxpHF8BAd5cCa1D9OPzmpfiSBHlsnXq0q/cJuo2FU6jBt6KxHiHdBi+j5Tu7
CH3lRtN8520+09DjDH36MGwlSgApo7LrHPPzCp9o7PqKoRCmp0AJ0j+juTacNQ1VkLLv91x5eq9g
UKPGMGRYJ9ubOu2pG4IXdl9rtoqXzkRVhKn37Q7vY6gE84jqk0jy23fZSOyEaeh/vkI4MHeG9J+0
Zz5B0bv1lhtVBnZUxKQH1LiBqZVmCximyF6pLla43Zw7r8bOvDWcrWoh6UlsT7++mHYo9jF2QX/1
Y+ao7EPKC40IVy9YLkZ1gnA4G+k2WGAOmCp0SludLMXoVkSKvWbvwwzI+/BHDgriww/cz/8+oNA3
QJWu/DFk4QzZU3I8PObKD+ko6jn2sBCi9u/wQo5eurxZj3MKo3KNdA+dEzA4v9TKL+rsyE776BdW
+gNQwvXgd89/H/zLHOh5GhxNt8/AUult+uyk9hqsqvcgW6FDHI2NWL2PYzt9jpxExcIR02fZBDbf
32HZSWhKHQ4GlIQltCycz0kvnPKw8va1k/W7EgPKuwo++zq2h/GZZ6620Hul+TBD8q5SKuT0j1E7
Nj9jXXtFeskSvjUbFiB+8wSWPdkkIl5pAufT0aX6JRHlj85pyK3jUELR61Q/FJZrnzJDcZdywA/d
Xaen+pc28sqdWbODdDMrfaeqeiEnxEPrrOwJu8EiSCJunRCc89Bp15GmiAd55Pfiv45w48ZBBJDH
v84L5nOjefR/n+cPxb3RWS5I1jI86CmxgLHsvSelbcWihkjxWVs8kOL2h+4o6DGKzrl0YWJsyirV
D2RR47tqgtoSwAh+i7TsXs5lyXIEMDO+T22QYvRRuHci14DclvZ5tOvuOSXrypXvpyeyB91z26uo
IXs/3MpRL1f8vdBsiCXzKApK8650pofE4LuNTVOIBH5ynmBbdSdVh48PE3gz1kP12o1VtvNaoaBI
HqjYEd/iRqs+Kt3s1vwx4aHL3erZU/MnxY2xRYJ+v+wrzz73nlDvRQn63J0HfHf8Ec9URXztxHEU
kLWvb8QPsvy2f6AS8Fs0wMbChTx/yimyXvl+/uso7xVcSmNojfLor9H/23nR/M7kynjnPkZmqpAo
9eygw6gy/+j0pj/JFiUX7lYxO3Mpm4RhuouVUeWIwdx1AhQ73FVyViPz2UhEkzOc2y+ylcUW4X6M
PEj/L0ozSr66LvZXpuklMw9wBEl77RbpNG1BOSRbTDlu3XL2f3RrFrwOtEDFhvvj8DAhFjlpeXVW
jHh8cLqCv8JyqwchEoLSlIijA8Z4fK2YkbGSZ2RO/KPp/JjFMdFrvoTY4Og45GHaN5yvffKwmsWA
LaPgqLSDbI2DwxlFlL2ZTuRuCsfPj7FX5EdN9D7qqrndGCxgrod/DIXB7MvbmfglYbbwa/x2vjxS
qxY6TdF8l+zJUEIOSETg6ZNnyQYO73BFU2YSoyTbt+E/zpGH8uU2fHXRtboOr8+ws8zVEEO16VoR
Ya9oQnCe/y/g385JZjDQfw1wN7YXdlr/GtBKLIvkGcAorEUVB9qdFgDnLr1ApWDCxQ5kFXStsZpa
viqAksbokjqzu0JRHVOK6Iq7VsmNlZbXOyDI8K5jVX2uxna488P04s+trKqG53g7jbn6LDuG2Hos
A+6vsougRbzMK2HxLGK2owT2ustGZS1HAy2GlK8n2TIxTf9sWM6H3xriqRm+d7meP1ZlrD6lXZQR
isNQQ47JFxK9aNHiPj0W8xToAe258Lt7OSi7NCVrVmWdDhv5JroB07gtwxPSYgmQSWxVu8NYkGx/
P+WvLTbAu9IJMIqf8TIV8clVYTQwV+dR4WfvABOt+wEPzy+GujFwyNj/+hirxuvh0/IIriPQZuNc
jCF1wm04YJbn+F+HNIsO4eDZVKP8ngcHmrac6NTeO3qU6CDPlaeFWe3vWgALYOE2VR2jScRt8Ivu
1Qe/66sPt1X8lfCm/jQQj3iktI0Q1zyAa3M1m1ZrD10l3FNY4fYlBwjZniCqYKWQk9pr9DzciL6p
P5y32GpJBRGw2jjcLnYdKohrwBFfxBUwIOujpaLUCb5hT5yt+9hxDoTJoidT8OdGOA18s1W4t4Xm
9uy8vfEwNlDoRWamOz21jPJblUzVNoyUNd4D6rN8UXtjRUxKf8xlNBD9DJge0mxyEK8uYLpJZW3l
qEnF51bEMfjw+fzabZ1jgi6NZBlN+FrFo536Gz0hOz7Yg9gDjzHucXjvSPE5AJAxEMeSfO7MEVjp
sdUcZasGZnyfUPh9tuaoX0K9IakecBqOh4zkNgUWdk3yUMWENEVhKQ2bS6u52DGm2Jqp41w6tfqu
EUV3uc1ASXph8fpfMzDFBF9dZ0RsUhTzXBJPfVp0iyrLINROcM6Rn6GfxnkXTrSaqzu7Lsh5yEqp
gDr5XSd6sag8QXnQrc1NAavjAdyGXtbhShC3iJUOz+U5YW7rPL7DVn1N2NHssgIXDhl7ykJzifOl
+urUuJTI+bLfc3713+bjN/0RpjkcJbJ92E84UAriOb8dcIvYamPfrau5erKJZ35JQpUNxO/8VXW4
jEUbcC3b8YtvgJafu/XKH888/WtKMaDbayxpFxYp07VLIRHclxRqlUV6zzeMJ7nHloPx4FML+R+D
coseU5O4BkHpEoTpsZE/JYlqPtl69yoD/Ho8gUkZTIggcz+hzT/6u66otnajfqRmXdyNqlas+OZF
X+uJvfbM1xl946N1WvUFyn668dmNH0WG2RQienVp6Z79bLjB5rpOngieCzcM1/28PFansQOEZqZ3
DeBBvOjGp67EAxXB4JM6K35TquNk6yokpOVngfMUgXXZIsH09/zfUKg/CdgRvbNo68L7gXL7XSdp
+joFGj5GVW2duQHh851i42RYQfoUpxtLUQAkGHl94UZ156Ra8Z4FGGC7YoLjPTcLdTagV/wvrILd
Y0zl87KfqxuoPDcWQ6akR0pYNqHbmY+TkX/KGqjIIwZH5gkX9DI2H5WkvfbHvdYuWUEkZ3DRzT+b
/9Qck2BV2IcRKhmlhXyUergZmzz8FBSSLtVWpI/UKNo7HlThDoeJ6olaWijpaf3eWYn7nJb8b09e
/Z5OYlznrREcdSspHozSgOuXj+ZWJHUFvmrmFdoJwBWcFUHjyEeyfLLqs5bTTK0HdHjlBjGisRKD
m+RLs6Xq2FCHR9AemBIVFI89JknRPGS6/0UD88WKUgFuWqTu2a+Mo2zJF0HiaD0X6a1kcxqL8HAV
AaBQKZYDJfy6mnuv3HTxgTZwI5+KaDyNGtVmbqNqr0bYPahqa33OU0vMS+VWC2+2Gc/amD8KzHDO
fBDhqc2fUTL659hw/bPsvr1UtkLAUWaEWhsptGlV3iqjbGMjt0mZj1lrEeFAGM7bJD3p2iezYOU+
76jk3iqHV6ti2niWGycX8CvR2PooiF+yt9TjxeAkiOJZ2FYn6usKFvDzoR1jB8Iunt1puJKLizTH
DzbT9GA/1RaACC+49gfD9Kvf8OrhVdCvNFTQwllPDpbeBhfD7N+pPmPLOregffvYPc07Tflf9HvU
mEe9yFX2clROThVnV46GujdlgRsFfRRlzXVtCn5fW1+ZXjCjIaX4u1828d3yDsr1PhH0OSadXTyt
RExpjOdUPMDhlO0sVM4ksbt2pfVJ9lqM0bc0M/Sf5Wmqi+EnC5fPGPjbF3ku+0WRl96TSs3BIkyE
/o1K9bVt5MZPvaqP2diLrz37ALYrtf8U1AbbPlWLj4OrdafRwLwww1f4ZOYR+RNssVpCTxinWPuQ
GjmfQmrM5vwy/XR8gTe4kSAD6y0BGV7ndxyyZmcDvd9XSdITV5rpxW7jXoYwNxdVgciKqrfyjgz2
l44C2EfYMfl9U/bYs823AJbj+cqtWuNgjpr2WrvfZHdrNebOFRX1WAkiT02vwddQe6mV3wxURctr
7lHNFH8tQlVdop1MxLZ242CtsoP7Na6FBq4IPQXV3JSbpeu3KQ6Oavcc2jgRapSjrmQTXwT/NKA3
wIQe+SuLbvGEr+5CDsoXT5TwDLFVkWLYqIbuaOoee50AaxMyH9pegR93ShoV1K6TjDgSWQzFnr9P
atc6yQdjkwEUjgcSCr8fk2FrDfcR2qPrkxWq3yBnXJv+PJowKh+p//Ie2PAh6OqyYiPDcs7QDpja
+v1WxusaVCTklSx8lzeN5JkNTrPv+vJJnauYp/lFAjNlE5sGIEJN/lTOZLRb//Woi78ZiD62t4vf
qmEErVwjdDCNSuOVvEHIW8VtTuP0VC6MY4YVw4CxiByBq4Ex6bXGiKydWAdZFu9j1XuWvxHrKcrB
/QSwS0jf7ReRo9dfVXHeIh+jqk6FmHmNlsmIWKUkFJoKO93JZhma7j2XcHBvkUy8RdZgi4XkDjm3
L4zj9d6XTEq2L+o0G85tSzVNrVXU3wYqK6E+V9qj6hLGAtV6JzLEdbYI/Xt55M5HNrhpnmv/9P3b
vMSv/X0eio+/5sp3wpfhv95Tvvtf7zSXt69r6ggxU04OWZabL7nh7mSW3xpLyJFsmw/scv7oN604
XuMSGmxaM2hZiCJGkuIjzYrtaiHbWRf74172Eld6yA3j4vsmgVVJD2ApTYKp2CmYw1zTF9NMAezE
8PcMuRCSJ91mqOlXSH8pBWWhUuPsMV8nfjh/rtdPV144osHGG5eC4ddHXtldTizA3MmiEs2IhqM/
EVYYBrNfXQtN0OEPY/2Tuxkw8TzYa40a3A2DcTfOtewsjIa9SmpsReGF/lqiZVwWyMMPsqm5ycEp
FAenChfLzaEeNrEagvwcbRts2xRjZ2n4Z/kiB+QRyGJuU6VOHQKCELlP8tCEb4IKHyPZ18wD8sjQ
p42uatG5jviNQyGcNdWazcLQcxLqhTOs0T/lZwyg28Pg+OMWmmr0GFL3uHRyp39PB/+BsiPjpzby
tKK66LsboK72p25BjFA/JkPfXXCsxpKLhO8yrGPCKXOflX3jJ0YAUmhwkWBzUurWptQc5le2d56K
kSLweXB+Ga0mWES5rh/LSqOeLArPlYXJSGcQdDOLJLiYpRugBTBfIxQ0J4mJvM3odIvCydanGrhI
p+toRPlWl+P152blDnxk8V4mlHUO6fy4ykpq/YjRy/5Bi4ZFNUTiThla8RQa8VNF4fB7wnb2enox
N5s2+Pt02X873VPDP04XYvLWyfzTzSiDzR4r06ZFQ3muapN4fdBc9Eazz2lRU/0598sj2WemM4Ih
yfutHGjcgMUb7jZfq06Ltzi5KkeF5fYRIW4CkgNvjcCmKftuL//WV7glMU25EzUx7Ox7t8BGHPgY
yuNtGDf4SgNDAZtIfu3o9agAXqzG3WEyea5afYMBY/21t4DawxTp7kr2uAc7xrMthzD2kgfV9zpT
zM95auEPeBd4AS448EhINbvmMXJBY2VT363+6DSG2SldjtdVyVTXHdOdaEMCwmr+GmYWHpZ50dwZ
Rli8+smdHWrZF+w1ogcB30z2TihH90bjxSt5Dthg3BIAVu30QA92nmcnq9JpQC/n2OVG/IA3M3pm
RZu/dnFen0QWp0vZzcUJtkRP9r6XXMj5dbNNroIsxw+P8FD0e/QnZPLHKv0eQN5GyYo7O9Xh60Eb
x31W9eExpd6QhW4/QP6bD9Um/qFlOsSLuVUUCv7ntp1gujy3ZadsJmPzwON+1TvaludkSFkMDlV1
oGyNFj/TzmCHTfHxTjcf4c9+MT1+N7/IXniENWdHUV9NlqqQ5PDLMjJn6yIEVFs0l2XQfwnMTlsC
nIX7RQ3/TnOnalGZYCojEAwNCpQ11PnMAU+qwQjIU+zBQid8jKHRkzIKuVdULDVq85HalftQQwg5
sSC2HezV2QCWa7NJtyP4pCNWWUhJY/8uATu+wXcpyWN31+ZgPSvTxWiva5/RnFPDkxAY8X33qwZp
RqgUo1AXUTXo7OpmYvGXhOEl9cAYYIG49iITIxKKYGEKu+keR+oM+1F3Abj62Q07Ni05SoKhWHeU
ZkzThMCaQj1X3bl+fxly7wQWEt1errD6GvRkgXwJS06FogpHsY4loNeZVYPdX0WmPdFhEdjU7Io+
OLlBvIwVa1j0eExuSRDBphu6Vz82sNSt3mwvJqkeVW8lPpgLouKHQovFQ1xq2YvV6W+UVGBs3Ld7
08MwUoE3WGjPnkm9vzMKfKcwK/Y7DwEPVTILoWDJhwkFe41kO8UlVswpbpge8liKSsgbLAaTIqak
1JWjX0crao/wagnAmtSN/VgTzTA0s12nTf2cc52vhkYv7scse+wy8wEPgq1neCB/YwWBargo6hl0
mKcja8Y45f7XwGGMqcTJvWFV6GCsVbCnqpbuWfCayzwO33XxiEp4D+X8WAqo2o2VoFIWBsrSSU2/
aJj3WkgIYYb49cIFrMa+0tu77PuqsbKYiVXcqP9wHW9gO1i1i3IunAKMjgurmT15lXHS+2fW7j/D
QSHJaCzd1H4egRnGPZsymzQytL0Wk+kWPEO+V0oFUlFxyQLc9zQ//6qmyrNQjaXd4eXQh7NLFLt0
AiU1TNrlkPHQbOrga6SKcB868G9UN5vNJMtNU1gajs0orHVzF1njBtwLWIrAhrUy86dti1KWSffM
2Q4Qz0oxzQjOpZ2Jdm1ELoZw6A2DpNuhdL4LuLj5UB8aY6RmINz5FJgvuikqlpEK0szWujNpgwup
+JeRQPMicNxP3XBQllX4fqnNz4avwGsSpM1SHxyctcZ4S2lEvtGIt1EcpodrAh7DMveHT3BzzZr6
ThBZnkVG56AVXbrRDELUdq0VCx1bFnSdrwTCsN0mmOM3agmk5zxaw+zGgn+pntBhteJR+ObZrr1P
xfVXpehBXQqSB5Ef/xC6QEWemauOGHikZ+O2seIHO3cIstfo8fR20elKgyddE5GSzD6x2/3Mh/KL
pRrPZe9TK9am4MI9PsAa9OOSPZXPppLfaTSWTVC+JuOu9Zxx0brNoRDkJMyT02AyHedi5wLYZ62G
bgaI1XOPNobI2dHRm27r5Va3DFELOL6WrtXAXZCuD5YWzlcbPqIzuP+f/RhsPfHRWvqTpU0Z74I3
ZtO1P+x0fPIN57ObnXUDfVgUOC1i7qt906YEWCCVgf3gVdTM8we4HfgrZJbUG9grs6yPCNRQrI7U
PpHcftRadImY9iytYipWljZwPacx+i7MTvH+BYfjl4eM0vHKLbgUskZdGONmLKsjPmOzIgQq1zQ+
o598z0Ocoiu/eIjCCOGzl+9t2/jguYH3Kbtcu8JkBlke3oQm+rNu14TgzUcdxmauXKhefWqoc80f
lSYWi1QfzpNlZkTTulOqeO/Y1l+0vLfBcFbfrCqbNk4SfqTNOp+0HNBukxE6ET+M9k1fJmPZ7l2H
8LoTp9+NBFiLRUAfDaGPUZVe8l02HTdbFE19wQMGG4+I0lDwjPyBKC3Batj7qjB/WMBcFzxlwiVe
NpBLHJwD63JcER94wgmJeG+i4Zxp9RtKYIcF2l9sQbFdsgPrM6R2e+u9W9MoVkUK2c2OrYOLJnCp
4ogUOh2+ZhXemY1BKZ/NurSu+HqIUGCQ2C568T80nddypEqzhZ+ICCgKd9vQVqblNdIN0a2W8N4U
8PTnY/9xLnZoz8SoDVBVmSuXyQ0f7gyJWubyTZrek9Rt1My22wVl0m9dI0uxdKo6P4RrJyAcBRNB
VhviXZcnREYfkmLQMwdnY3cF5jb9tI3n7GprXhs0uCpsrOy55aDYW7E7+NGsn52lzQ4/ie5cAAx/
Btr+bVxhDGaRTV9gmBZmcbZjAjv6pd09OYaKmeVB56uXO0hI9K+JS+KsAPOdpo+4nb2TA3Duu+Ct
Ia5Me4IxOxBtORAdFOS6RwlLn6CFYeGLJUPFPDypxii2cR59jrzWM/KTs4atRDAO3ACzHO80vSNj
uPIIgy+M7QyetY0GkWyHqGVjcZbEl0gIT3HbvBD8G+7ryJoOmPI+I9kDFERwTQO06nhwZFeacU6N
gspO7RaC+FB5mNaDZwti68Y1NukwaEv2kkFbCH81xRJYwmVbNFJhtiSf+/TURLnno35VfjgPj2AT
2qazrbclZl8ZIHTq7J06xnn+3GI7lSyCmgX9bT+vqWcJYvp8VzlrBiP08ckcwh0w2L1d8fjZcny3
yCOMm1Nb9+ZW0IuNJllkOaEe2CkC7E/Lty3x554GjhsGYE6EEg5qwiNJ5j02wPTDLVJNvxH5rUqS
aDehNAywqF39bOMDFnBfyJU/kOhGB85dHKrg9an0H08+oVkaImKZBKRqYFGvL0SELrwxjAhy0y5L
mFK/LboH4l4CmEURez/z7JqB4KDiPWdGFqgu+bNbmhWXIZ/VFQFYEtbpoRMF/aQ/th5qRIahckcn
gtE+hyyRZOqBTOFmM4Tps6iop3T1nplrZkiXv+hwPJcyMx4qb35WpensQ0+7j/rGeuraA6HjuBFC
CpV9+QGgvDaFhHz2I7zAFoGrKfrN6FiNL7PJwwDT9A6ZyB507SOxk3uiOvDeifryJNHGbuxRfxtH
jcgtPf6A+G8ezHo/6FGLRXt8bSD9bqqiz/YSzwc3OyMACvd50+2w2NpjmqsFhTbwKlV+nA45RIb1
KaMgpz6T7YZO5TFE7IzxaPPNyOzPLvOD0VQnOLybfNGTwBnET1mRM2OX36kLJccZ4QdJk53KaHdO
Ej7ZafWb5881JfEuS21kddb8qHVOswWce24EsqFRRDjTx0m4hhggOKWvCCZP38FYmDcGlniBO8Lx
IXh1Q3xPt53xDN6RuhBoVvhg5rJAn8w838mmVxO+foAL8Z10NXJqqtgXPcOAAqTLHl7bDE/k3Pwr
Szc5Fd+dlr5ncaQHtCDQQsT0FMr+aewIhtOm7GgKCEeOepjd2qbmnZ/mOLMDGTYkcLcI4wwqUEqk
0HvNRxPelTJbf4LGzI4KG4QDz2URM8XzNqGOk2NHaohqMAUxV6sY5e5K/ZAYLZnQtq90j87cJTxO
5ezrzdS/9o1LYLDS3lUFZbVabNIDogzqsDJgRoir5VnTrmwMxeH9gvHyNqvIoU8cvtLSDIdas348
/OdhqE9MFGL9qctiwo8Xp35aYr0MyCPep5jGPyrV7NPayrZSEdVEtEriQ5AZfbf3lgCHz6/ca7dK
l/JfI70jUdFYk+ORGBRhRU6Ce9H64dtI8mucx+8t5cJ59Vs14xwmWzrek1Zwj9e2ixejBTLBET3O
gsQYdiKkaI9m3ZCSniFkdIDJ97ldiE2uVInvgZ0+4S+ItQPzKHM4E4OBLiqp/Vgy/o5zkQW93Z/d
BdE8pgRAoRhf4JhNgxQH1pBmWy03jN2k5EdhPRbYYKXTl5WFz6mri6BEmV8CVWzN8DPH+XbbFM6z
EUbhbhE8h+Si9NtiIqbYhMaHcLYRLCPzGSNKyAVYSeJCJcomGJjRUmnmF9u00o0OAXdrp2QbeAgi
WCAwZJwF+4sSpAnpahTgy9D7FeDOuuzqYzbjEKpEYI6ZcQq78sHNy1WITfh8bMNbalx2ZG9OS/IM
1b9otDw4URrMGO/bCJniInHCT8sBjo3r45yD6bhtUGc2/FWYNRPswDuvS++i0l047VB59vj1x2m3
s2phbZzU2M8hJX9kzfVdf8KywTqoqLpXUXulFukPRjvNO2wOmZXn3nAyUwO7yokA9hzXm8FkCNHb
j0qs5KU2C5qYmizMBAdSQ13hjTjR2q9NJnZxUqBUxVVph8nbcugLJ4U1lL06DroUjMOZChAe6Y8d
sEunVVtjNvWt2S0HtyZm1lqaE5FOOrrh0p+c0XsYRfOGyBkKqH61hM1Sqhj9ePjU4uv1TRJ6RcNX
hIEuIuiCBayUpOt+yMc5J8Rq/8tM/RCu/hep3eXBylsUGkLmTrUkHxR4SKafHc5EGxqEeFtKCUiU
dAEcyp3nIXRwaBtGgFY/TC7qXpVeuMWe1tvLZiSBzLV9VoSirNM3hmaiAI2QL7nZe2U1xr6Ac0Ss
dzdstWI7Lw5Pg+2Ix7pIX8spWDDJwQhtsUEoa7VRBMv6lYfkbBZ3XRjJ4+QmGcn3HkPekafUNCK/
z9DYaFi3cxpeFpwl9pqs3deaGQiTnkd9jDTcZEYPL1HbRiN2NpbmW5DUstjzL3NX5AV4e+6Tkma0
80SMJ/1vE4Y/Goqpt1BGH33Dt3Gn6pCY0z+7CisE4yAlLtHXm0R0WO5PBW495QQhqnd8UivrA/Ye
b6Fukg2fvAEvFRsL56JXNXJZEG2KMD9wfhNR6W4B5RmbzOynglvoZN2TGLqK+HP3D74w4kan/IBR
ae1FmjwnXrEQYZGcS9NUTLgmMliynBgLoe9qhz3codv2RiaLjJzqms7O0XPhZ9whZUoyw2XyBBFg
vBd95rfhvAQGZMAg1/RDrVIHvJfhLUuurOGyu5IGJh1gQySauBPpzE5JUnwjsqPASDqOgXUl6TFp
z8XX415uGGWTZglQ4ZuaTQCAMN5yLxq3tdQJMjJoGaQ8EFKy+OwnU1CQvAH9d/huDJJgMe7eGHqM
T6BhXkgaTe/DOOUeklJFNzTQxaRU224lT0Ko95qh3HofaAtwAGdthY9Lzga5UMIHce+8cfS9WAap
RE64+jv9IwDRxUSgFSc4kPpmQv8aDMlH3ls/Etab7+o5+SyWHu6rPrlPYp5G0gosQz4VRTYFrVHq
DBzkjf16DqZlJcyW6Z0xSA39prELa/nPEK1+sMf5Igs+qVqkvSsKm32GQGS7XZZdWtnfKOt3bUa4
ahFRAHXq2iZI8GfhUqBHw+NkTy/Gsz7ZFIG0AaIoON6g+9aj621IJOCYbs1Xpa1bQtQRSDVJgrxM
s/OdHvOgxKV2z7EfTAmtJSQUAAo6aBG4TbFujA+524ZbqgrG5vrW0+zHsOIEtkJv9JvVlCQe762h
mXZ2LlhxGCinw1UkTrmPM/x2MbLGUg5BTxlhT5Ezi9Cic2WMXlCmBbpID1tsSYJ2rDj/kSM8MTnx
DmVb/4wJyXEJLtUlZiMnLRT2vSboa4yFKN+Q6ictxBxYUfyUOc1VuTmS7M6OCIJvD1n83ljEZiRe
dre4OqwMQjFEMhH1GpbQXcfV1hmrOlAiJyN6UC+ZEVi9OXIsQJ8mwT3OPSK1p5dpiJEQjS5emKIi
z4REuCNMH4KWUVBDHbkPG+uFLSdfGkRdCxdlmotTYar5IAb+vhnTl0xT+V3XTBesD5NTqToDxkRx
H01RyVbpwTCf2k1Ts8stnAd+O+lMRLrO3nnsfuhqk/3Ukf1DrsmmNYhZpgNwAuLj4UQeaisvX026
LZIiIp62JEi9sgqMHpKpYHLtomDdEz/rQJYMP4cOZKD2wNE6Go9NjQmJu7adeWRBY5xpfuO0OE/b
Yjj1wDdBVhIv0VdNwSyqhUqwNFUAvvrh6JkTQFDqDnEx3DJt3lCEoHidlLZ3aLO3ZsLu7yzxsOlI
Dw8WAqx8Da2CMcXGEXl9vZUy9pEqbC3J33gJ+w4bKUKnHBAjjYRNtw7Zjeqz2drWltZXv/ONRTl+
OiNmCxkfH3TUdp7J2jJpqrEjcgitcufDPOkwn7Bfj/RE2zmsdNXvNbrfIEEnD+XUejVX/UADl8bn
eQfcteunZIGfrjtesrPnNAkyFZNPpa14b+7dtcPNXebmhI7goTQtrBPND0EgrCOzXZVT8shoaahU
wEibBnVjxUkSE0u41QVu2DIiK3JkBJwnbufr4ZAHWur5XjMMwJhg3Ukcf02OqU6uuxyWBiiqgOLQ
pSpIR3Y+SNi5u2sSOZFfEFP2p/DpOQ+NLfZao4ltZn7fdqm5MTP8yieD2l7Pp8Cd2ZtT7zVKw/TO
xePSrbwsGEQKGsZigRZt75MOuWidpCiCeV4Kj9Qx2b7VtZlsGFV8oMpqMA/SAfrbhwxhXdC6m3Iq
oFJhfOW3kqMsTyrM269OPy2bNmkmRJYIBu35pquRa2+Of6oEeY3DO47eLljcPsWdFVAAT7tNPdel
7+XeV0nW4qbRkypow/o9cj1saxwIR9VACRZb0NbEcNJbAkQRPT0i4P5klM3QQDkBjD7bz5HwjZgD
Bf1scTznxZcL1dobX61C/20ymQFRkXYwJtOhzlsP0DPbRprmO3b1JewRHY2dkhTdJTvVVwp7ggpy
mY1UvHfoEGCZadhY5jS+NrPUVXT/k1Y5H81bx0KdOMcIgr3c+Z6k/q3JhbSIeXkSY/uZTDaFfGN9
2Wn77vJcY5qYbboJT1QEtXhIJX9liiAUPjVGvIQmT0L1u4TRDQxR94x3vrFLUS0BTZwql8iwqF+q
oLGbUy7ZlZJsuGvTmKFcxZWkH9tkHlHts9qCG9/jg/cgaK4KJohKPVak4YYeYLXdte92RIrnsLBH
KTdhj4POH/QmbQRBYA8LLCO4lWyckMq1ergkAGBBWyqxWVR80rXhtevIVF+UVfiEer4gwr6NJ7OK
PB9PNDxeCDOt8Ez1Cnx+QnfjxnSIE1hSyCnCDUU8Iepj26uTVrCh2zJON3D9/0qz3lWmSomNFudQ
MsxCN3IkL+toV3CcID76SU9IW+5ov2I8ufEeTt2nbhTZIVUvukUwDjFd5V5Gj3Nfl7uqx0YzTPR9
belBksIALaLShEdt7XOUs5QJXADbNK50w8ZBzwQqS/OlzsvvZCEqXfPCK8CT2NpNdvCGmJ5A2QMx
Fz1KPa0MTL1+iKAdLgb7c9NuW247cRqhZOFx3ptV8TRoPUC60f0j3gmijj4GC9wEc2pvRhM1tLXt
HRzmZRNSioxQdn2nImDaDF2sjGweLNd8mCrnAVplfaAT3encYL+ElgtGpL31c8HUKJzvR6/YCq/Z
xdnyJUzPgJz0zSTBd7pHGIFw5VPtDWfZFS9ofAvJsw9rD+DaKh8j1z1Eg/dbop3whxXn1CcmJ51B
6+TBtPTS+kkfHuRi5IepaX7rKphbODA9lKN8+ApdwznGvfKJ1ihZ6G5C+xH9QRQfN8t0L7Ku2pM+
pLZixEhvqtr95L7hr+MClNr/CgEhSsfFgHYdA93pVuugyOVSH0XBIFixIkK7iO86036rQ7a8cvnt
MtpruB4LaK77FEbFqe4940WMbrReCz8dMjNQtl/jIrkRHaf9OA9MOQVtybBsNW8Ll14/9dQlLtQG
rabqxnPqR0qX2ALd5SLKnZxXRmTGg1SRvrpE+SFkVGNYQ7d1lF0dEYdXvgZlncVcQDjhvbUwV3ei
bwhrIRsBqIBz0dL+8uLBaguCQQXgV0IRuthDdiIWr99UHSVsa9ZgjApKbLrgIIVYp2HcF9iprNCT
9L+MHV8dl+w5GpNHGKUsW7ZT0MDKHxtH28qM0sF1tKsR0xHiwasRRGL7E5BXVh5KALhthhuqi6QS
vi6uBkxRA2t0AFy68WCb4CBl8moBMtA+zZteOVmgt5h050yY/aKZKzS/TJnqGuBJSy9FPHu+mKeW
MA2HJR5LH+x0DmAeH50F6RGGenjFFre2kuuHcPCGXcAwdVjIG6Mik6bGVXZt0Y1wPGBLNGxQhL8x
4DkbmA0Ou1LilMeZUKk7fVofWwqzpHADduUBF+bypY26Wz65VlDn9SZSEzhtaj9wvsWBA5+VqIPM
tz3zXkQE3GVJDa5UneW4cuJJZE1ypfsdMILetjqGBeQmYuhw6rL+1OOzX9RNi709MVwuVtzrmUS6
l3gvjOVBnzFNqFIr346mez+4zjZ08yPKM9/GjOWuG5oZvgB5dXYDKdCxkndLJLNvGOWws7L4leCB
O/q1hfvDpWyT+UILhTDeHvFpxB0s7cZn0oAZ+lr6c62xtMOp342KuDX8tUNmaalTnhib4GYU8uHK
YY1vQDtn1yC1wHIT8UPcuGKMn2Iqw01WImD0pvyah+rXKKi3WiHfKsyuUlyAg1TNTxx63PM0TQhK
J8/UGDU/tLWH0ak++jUEBU9IjAYwIGD/+puN6FFYftYB5CAc8vtwOhPI91bDdPLirTX24zbvjOWO
+CFsrp4j6f22ybSyPbNvO/Me0kn4Ng13o5PNZCXOA8jpBfNR5ZcZQ7yuoyqUcCKNycaclfGGXKKX
plJ+0ojzgr1JEbqEZbzqcThv6A4+1tewnOF91D1uQHR02/wbkuy+jLorLqsW+6VLPmv6gIsSRlZ6
9sFI+8R4xSUrOVSAje6PtxDCKrrXaUz25BgfwS8WhCyKw5T2jkdx8LVwFbMYyTckJ0b63PVJHtOW
8SIJh4tvty4NFHDepsDmKpKkyUJ1YrWQg4tw4H5mUH5aD4HeI8vG/BJJiVBB4m5tzhUK7fxYaOUj
d1P3icwzYNIxVlFjfDOI+tMJ9HDp0l3za0ia+zZLPxedJT84zVlZxBlSZN2whmWUZaBxtlX13Nd9
5btxrQUdD6cerspZ3fN20Mq+h8U4ofjD8jX/xOqXrW+gGq0R8egGVaMutU3CUKgaCnm0y/jRHCai
ILWRFj1VIQS08BBafHJkYWXghVa1nYe08107gn0MFOQx3aN9epQkNPqTVYLPFnc4R3l9aaDl5Hiw
S2NntMzjUwV1aayTODBNky2dQma7KNSVBtRZ8m3+qo/SLN4LARSUZJDIIvmQ0I3oIRWla3A+x1Z8
33u4a5vXCUtQPxEky+NIH2/mvNkyR9iMoQMHbPgs5EI4N54CcIb48AsuUMkq4YCefaFmJh+a8f+u
8+IJFHLaDRVRBhrTf+gUUMZZwsvR4WX1dphhJ/T3rUofFwvRx3/LMzH+hY6OMoVhRFvGx9hiTx9D
4x7BzRoK0AXSW+5THK58eHebZVxe8uItHCf5gktMgMDB9TFvp/424pfBcp+KgQ4R85WNl0J/7q3m
2LQoKqtifDDWsf5/H9lOHHPTOuXRoKVra7ovg1wTf4hxcCLwjcaVB7FY2m8b065pDU3o3X7r4N5S
U9f1WF9U0tK2WU/woNeTNT89Mfv/HWP7I47mV1nn765eH4HCfx29OqvGRILmZPj8VI0ZtJncdtar
4TjZnWd35zZ6pF9st2KCgbzYD5qFMBhKY8/UEOjDA5dYFy/4nGwzUs+YkWAisp2T+trDQrJgA44Q
zHHStdptXRS3uK330Fezb6dS66lSnrPewS7AJk4mMQtfBxF3Y4Amj73QHtWuRR8S2LgO+Z7O0YMW
g+o2i0zwx5UNiTiYwN2MXhsesDPEPLnKfmyi1Ya2H89hr7g7U9z4kUd6ecouaTAj7jzzRL7ah4ZD
xYydMpWRfGhpn3wjn6iZXf3BnvTRd5K4Dpb4Betg8Ctvrkkcp5VhVGyNtH1Dea7hxuQrU6KLDFKX
ROyXxEqRY/k343nizqBSccO5RNzkpVidSOGYUnqI24wbsFdVZETOcH81K9/NTi82YgG/Mes3Tesf
yohwAmhLz54F8I4r6BpQ63wMZfLY1SKAuC12PTF7QbOJ0hFaP1AMFQHOMybdaR4dexx5Bhd8e8ry
VwgxPi6zuH9P6n4sKzswVP86WjpOz1G1ISn3nGZMdlMX5FDrOsgJpNSMiS1YLuXeXpBUC7N+FwYI
A+Zlo9c/zgUchtTlAI7d9qb0iL1TCBgJ86GK3Nq39TzZFeF9sxTrQh2oJb3lakrrLRnv9Tkhscgi
A13VKWHr0S4B2N1U+nAbZfM0Iv8mJZ5RExZxivwPUsdgq8dl5y+6YI1MBEjV+kIz4xr3mhyedJfU
QKD1Nwf1Di/z1qcXO/EWv5FTyiZkXJionvKGQ3RMBRSGXm84+pkuRuadXdbnQYaQaPT61NBwMnvs
tut1ZcfAcFaZOzKQ/6YeWlPZLt+98Hwra9/o+O+0IrxUMt428ZMnshB7awywe8NBCoQfVomyJ53K
s0eAE0aC/mQTOBr13tNam2L77m6iLd5i5mTLwyS0y5LimTMV/whzDcaJQZVqGWMOGI+1TcMncUHH
G91+Mbr2VPWq3v3ntz0vEKvUNFAkAfTXjkW5HOqoY8Xsl1Xx4kZZvY8cyZk/LUDNoG25aT54Aits
Ax+eUYYZeA2lcNFxX7CYFoG0CbWO7PRCXm7F0AI4uZhbfFr15Qr1+51dEQ+hPq8ZTsufhZSvjVNZ
V9WRGuiC2mJMfbWy4a9RHieEGF+xs5sPDhRJvx4MuTG86zjVKJeywn3r4odx9apyizs1kc4+RsC6
Q5o/u4qvjt/vtVOM9lTYPq2wZDxUh7Ss9+4cfpRJ/G1U2Y1W2pyh6iFW6hivi30Eot7jKopJRu7j
WieR6XKc1hPAxjR5n1ZeEAmHs/adk8bvTnL2QgklS8bMcmZUbNljL+ujWUFZ9cL3FO3FxrAxi5T4
vA54cZM9iN9SovsmycyrEbMdwMQIebySt9bDxTMH8IBp9Jp04S/bxB8TiLdkMrcSBH9uSvJit2UO
zc5wDoAlU53gP4ONZOlUdzVIKqpWuZFULH5Ptr2EIQFzNMdqsUjfpkUwASq/dY2dcn3YZm5g6jCv
Hrqi2dvl+BBit2sluH7N4h4J7dmR/bsHWYEoywYl86bryAUB2l4aBnSyZ2zTAqY1P5OLW38sYNIx
eiCB8TUkswJaJITHeJ38zNhPEAQQIx9OODKymw0TCOeg7rdG+BGWtNNJBjOm7Pv3GI4all/MrEnr
2qxniju6X2UiWuwPOVQ8xtUqxTzbBGiNenmyQS488o02pg3TjmzlJ+Bs5uL9o61/Rl7OqBj8hIBo
shhzTNyiKoBekfGo1Hi+MOlml/dFzsZdYso8DRa7BDp3fxbJFYM9tI1OFXSaBmIw5CbtGmV9PQvc
Eao/LBSOYZ68ZDXbQ5+4OB3QX86jCiAKkhSAPC6w3eLUVQgf3ZNqmxR7EcnctK+ZtsJYaOdKbaOV
IwgovPdGse3ayjruBo0tyNAwzg3xKdM1i3S/ChF0uTxbjNNgRGXOgTpt7xjzvaTpzpd7z5TJMfPM
YzR3NIFebAbMVmEONf2xy8fXkp6JQQtAiAteArUT87cIYmjv7QfpfFgLbROBMBsY4fDceu2ziYf8
NPbRSOqGZ26zoZq2gxrYU1Do9KYrzmbDcNgFTSjGdttnSt6TjFSKEjfPlMfWJW4Cw4wFjnS7r1u0
C/kY3tVy7B5tCGyhSAl+i2HndlqgskLHqUW7T/XWIAGD4yNsiUqL5pSHwU4J+bZG6FYICRw8Jcgw
fisRpqJ8TlAcQ6/Y6Ckw80KqJnEciqIFU3H4PhViN3f8cgpm9Q7f1Wf1f/SZy4A8i0ky0MtTNwzb
RC1wAHszfxuKhGcGyC4ddA/lTfgBjRgYw3tPTALIDHKxs7CZobX0X4im2Im1jooFwQwYgz8by7mt
4BLh57cRio0lU8+NAzeziNInVTFwdJlKSZvSlyc4jmgWSLZayeEgrm7fv7oQBnyDpYB0lzzRvvkj
m5WlX2vPntRB/4ZK4zvySip9gFFoEuOXlbABkz89Z4+xs+SC65rrxHLPFIUWu8oQa2JvLnusS3Rz
nzoe+TEMcWGPxlsJMbQsgyRbuiA3w4d6pH3kyGuXm2vr7r/eZLzvWPhqrsiaciBSTDZrIDJPuWds
7TmCTFq5wWLTozEqaS0TjxmydtH46ocBXSNh6+mfN7vFph7rU55g8Kv6Zidr/OkpLIWvGZjJhfKI
5AEF90ir0ltm/4zf2JkguDdMgK6kfNk7KlDfaWByFaMGBtOxa+vl7DcqXukOzbOmybt+nQQwbQAm
wBwIYV+8AxD+hb2Dk1hNjAfxv5XtvQnbfCPq4QwRiq4GwMaU0w1eEG2UfSgdl5mcfqsY6a4/Ldt8
WqluQ4cZ/kRmCaJbVzFGt+dLldvXKV0uzAvAPvSd3jM4d52XqrGvpUyuWlheERvTvs5P5pT/0+rx
z7W8rzGZ73TOZms2rzPFRt7Mt7n91JTzabf2XaexV/bzTYT1V9YbN8/NsGfq2Xucr05qP047fo81
IQl9t2PFXet4/Mur8bvpej+bkiddOMe+ggpS5Fcsc6/rT5zvbgm+8rP9kQjj0lbzrXbKa9e0b1r8
R7NlN8NzXCc31ebXbK0GdRhi6s8krDg2+CmL+5yTBaY12xx59WZ6xaX5b4bsG0qmkmucQXp1l+gW
AthVayXfx9GmyTKQ0D73l0p7tJLwZ/1lZyEB2UO1k2HBr/CV5gSI4/GSslIo5NRNNMWVyDrIZeYb
wth1rH6DfLjRlf7eLdNl7vs/c+geltmBZlv8rn9eQv1fAmt3ltf1JVIt+5TVOczFbXKGS9rWvzJj
hqbhcWyqG5bhF5wAHvK1dCuL6/p3CVaiQ1o+xob3g33GtZnVal51jbK1uXafyiX7NKBol9OFauo2
AK25iWDKKVB/Oj/rz2VAi6q8nV5qx/UljDLa6aZ9Mmp5debh0uO5UjbuKS2W//5tans/InagblZU
O9lBdManM5/xsv9a/4lpLpeOGSHVyUtl8UmS6UJ03dW2YS5aX0bl/SR9/71+XxatT1DkuewjnG+L
u/9dPi74ZC43clf/WgJv3Oxi1MzsanHzsMkehgVbZvWXOAzVyMNlQVwSbiijtr9Zs7FKkJyty21I
4xvOrxGgFWLcqD6TyHplOAJd3x6JUCO7lTdB7XoXF95+vXnrszDk3edifv3//Vxv+LI4HxVjYxzk
N3k6PXc5c2gehvWhWO/A+qt6X0A2UcelGs4WKXj//T6XSGuHS5a2p6bjjFjdKLgA60Wg67xay1ca
y1eD//Xy9ApCc72fcvmzXsMh5Al01tVdHNui/loyeS0zFnOkivfG+MPy9wea1RckSzhi0d7r5oOW
Vl+dMq5t179P1j9oYa9OiHC635hor4RxXu/tEnFh+QAdqTnedX0HdLiM+efpT9fAOznnZRtQ//Uj
knHCEBWTi1xSvpqAteRG0cQ1OfFp66+u/6kwvoZrbBaf1Qh/1p+ZqV5KBf88zQg95VOuXy/q8FmL
ybDT45uK5xtl6QZpznuoleDh5n9XZv1wIJIPFgZbS0ZeEPwtT3g/0LuuGCP9SSG/Fm26tfJ1rpr3
JN5wVUiB6/XPREx/WPJfheD9tewK8Xo/T9Anl/hkJGFAjMltVvl1GvM7zAICU+NZxrl5NGxc0Yxr
xPpY357slWv0pqT5bSWwU5fmIYz/t6gAoO6E4320gpFV1Ee3SvXf6zfrNGOdXO61/n9XRHTDX6EZ
/owN3xjzsQqy0LPaehiwRP7vapNN8bdeKCJkqin7Xm/ifwuFBeMNxX+XrO28H8lNVlWJ7oc7Mlhf
s0ipf1KMy11UI6xxgiI3UhbPkHBvWRvd1hvs8DBX5McgDz/XakAihjN9pd/HSv11S3FNOwQr4VDt
2opJ1jyzOVRXd9Z+hvwsk/JtPQJqzeQISb6a3bpzm1L9CTCJTZHnZI7Bu/Z4K4RJFAIcN07xO9qb
ecbzhX20Q6/ErDFYtzCzI7256C7eclw3uPUTpmn9mEaAw1zUdUtav3o/ZdexPJLtcdG5ubZi3UY5
tXbyKnNsQXrJ7hSxvnnU6+WmD+rm5NvCbj6yeabn5fsYhnXVcntLjM9d209/6FuvQMcckmXKFnaY
w+JT56IjdqLnn3sAtfhOtvFNcogCOV0lHKpVNLIiUOyIrRwu69U3tOa7rG56lpDGYn2tD0g7hz/j
SRiwjvlTwqMz6f1PSKPk4BoL/GsNy23dIdftYf2Z6ul1/f9pW5rPtqHe/jtd1s1t7Nyv/84b3Xhq
8vCjZv9ZDwXw0cTov1EoXdbna30f5i07I/H2YYQmfsSDbpwu//3qemXWjxaiEIIw+sxefK30/Aqn
5KVz3rF//oFR+EWK4WM10MKL6IpPKhtxe1ofsbTUb2Mx/ZXFcZH6xZtCtAms7gxfuaG0dsneSrP/
/VWbapRk5W9Xj7wU86P1362rOVz3qtlsn1LYcrGR/HdG2Mb/8XQey40jSxT9IkTAmy1FLy+1DLVB
kKIE7z2+/p1ET7/FTHdTFAkUqtLee5N2lvsltix+t5zqU/ZoyeOTpZ0q9Z0kyrtHIPEa6g69dJ4L
0/72gYlEHEsg3s1hIcWOyi06aD3n54GCRuWC/ohb47TcORPI4GXgVNgkPiNpp9eAgasZO23m0cED
v5K2vPXaYoLkjMlaUep9dIAsVP5wlptHsPG3CKiERdlDMY/XJOLO0mokjuhWuq48zbb/vbwohxbp
JfAdN64P/JjdIy/JliOBeFC1mEsAGrUszWLC0/xTC7fV0P0aqDzI+vXVRxlrrzq5kpb7zwyMv9KC
Z5iw/10OFS3N1TRO50iuQY6CfEdCEaWPtXVVtlu52H/fq/s/qsu+4VdVVd3Jx/iepq3iWL0PZ2wz
T8etUsRs41sYNE8237kYaPnw5ab0+rntSOhZBS/EvTTO/Gu0b4ZoT+CnZbWSnkdAxUPVz4qXvkBO
WdV18C42Qo3EmzlPIVQ/CSJkt1ZJcHWdN1WtX/6dVvmUdERH0uigTCNmBLpCnoW8Xe27fT7Fu8LT
ro7JHm9PYld1sEepWW1Czb7n0y9Wzgbpwgtyeu9JoV3FcEl0CFBKI/FNe4cLMTfhoN1SznjXwoNY
LZ+xOk3zIWYvreNvxf1/oCWmSg6nkSZHi963WGRf//sk2oi8Ogah1/26Zc7xQyttUJzvDDGhrIsR
gokOYjvk7HT69BCBD5BtU/lEbVryY1PvDHhI/16i6VlXxoOs43LXmv7ul89dGsMOsu9k+6d8Uj4k
H77yrATmhRh3ceRUbuF2o+yj6Cctna+yrROV8C5T9k2hbxOVAabOLZXL70zscziOL3kzvvc/jLlB
SgekaQ+mIPpD72glqzWa+Unpy1vTZzIxIdIMuaWOgztrLn+oAH4ayUGCVjl0DH8jc7CxPpm1PN+U
dl47EU459VXVoje7GqgUA8Kc+WYQNZdYx6mPFhmld3sj36aFM41X7doo6pWCfp5mrzVRRICnLmoH
PXRj18eY/hmEHKbTbnemttzFdJ09FxxOfe9Ip1cLj5nunUYZ2moCQe+t/GL79Xo2p/vEab7EecFs
vvgdHdGUOVitfWGu6znD2WrnKfa2LYQJ2TV6XJ0kVQDrx3Q071iTmyzf2WnRe27/YTbVWfbN3/u0
lGOG6JG8gFrBdeg/R6V9G+jF6So4L0kUZLUUFikmkoT8DLUofpKFMkqJO/v0QQctLMZfyWUo6HCQ
IFZF/1NM/YCNM6zocVJtgDrmdwtZJb706nxGSfGqz5+dDoIZOZAlGOwinOsUMwJXOQwE6jobYHEx
/7kX2c2N4Z/afCee0iiR7SWU5RNrXRIUnIA4g47pNobZvsAX+JY4UGI2X/sYmvJzMTliHqauedG0
aDEVZFi/I6ak1stv9CYwVuJb5z65jquswcPWjB9UFZpXvCzeIK4xI3JubNqDE7OxxTga+OcgmXYh
iE4/cE4Otb4VhPvbGmRGFBibGPBtXHfotlWrhjRPqtkMzLw6PG89IasE0g6S8RbxqrxSvgsSSLr8
VzDtZze2vrxyYxD4MQ3jEINCFEPomRZDt50fPyh+lEz59oy3qMnXWoEGlj+dq9YgpIwIwTC9ZXuv
oLHp5drZbeBi/m2AU9MlXa5nLlVLq0s0AiTSznJFQ0oRXn0JOnZkx6hU5lHQQuph0/OzGfkFQBY/
nVd+KdSNeA8DP47g9AAfYEqY2XBRWI+h2Eq4I18q1yvXCDNhbWQ2+j5gVOIdwnGX5fdlbafA/+np
hQbWRzAkfwp3I7+V2snF4Baoni1rBZNl1/vlIfXsx9Z1aPVGy+sh2fQwdDTSmLTEuWzI1N3078/S
R0MJzpATrvM+G4rzsiQ4e3nsKKcjt4NCYcDOU4o7qK8Xn0nfcuUuqyN/Gl0PlIgSMnMH5W6h/1zE
8yz7KcCvGn73KEFeFvpUOnFWg54+Mg1h5RjwjFheO8mR4x9/5U1NTUm4d17FZdYVDm2sTylJELtI
9uYSxWXjHSL3oLgxF2KFDVKolgad38Uvy273PYYpyBkM8vrEkKS/7qMZr2rIDrX6WxCAW/n7BLy1
K8O9HPDJHLfRhNhKy8cu5tElHcmcLXDJg/xbTvtApum6wzWn/WWo/jbpmJ9AgssGvUiwwwCBjzLb
SQgm/iAr3Je2ujgJ3FBzhNLP3cpt5Jb/3QGZ9Cdn6z2MCrIGlcEVdL/qhNxHrH+m7W3tsWY82LDc
O2b/IedAzoT8qenNl1wBmz7jSAzzuzwV2X/LI5jr4Ry4CimhszPRiZhKVLzl2chOkn0DvvDTYPYv
ft/wxZDNAwqOdM/h/Yg3En9me9llAo8mt4IHl3gAUPnBnxuIAGQsWA/506iNTcrwM4nTJYtSS/J6
Cg+pQt/Osi9N/DfMT3z/QPdv04KuDTrj1sPTDe5wNpqQrHag/YCbMJKfstwwdP5WdZS1xEOyX5b9
z9rMUXKAyLaTXSfr5JSUsPhP3oPA9j1tihtkXSMYC0QXVXyhyfyopIjAVqKtmt6L95SgUOL6Ih0Z
JAKEW+3OknuLh5XCSX8Divos9nFq/B2Y7p2YVgm4+/jAzM2TWN1Cqb4TX7vAW9uovcpgIwJn2z5m
8N8Z20G48bcOIh/YNAxRA3GERtGqUVVI+X8Dq9ieHwYoWBIEK4yCsNjtRZmitsdwOE7Ckgjp53Lq
3squPapNvws78nV8qBgDMWxuYj7JxBqzj9+d/NPpqktB/kb7BZvSfAbgovHMgZJjvSby4olh5BGK
fPO5xSkzz+BSUU9TmKs7MdqmSYa7LGfKvQ+SKbXIckume1D1YC6qQPL7L/kUZ2SgCUDhEUequd7J
xZREZvOm6RexhUCiz4qWAAptH8T62KrzESePclkwm04+1UVTZyX84HXwvBcx9mKIrGZ8mCIAGxgz
RYXJYflHMW4IDfyAQXpBLZ76O+ZyCH7FPTae/+71732InWI/dwBPelX7DIq3DghhECdPaYPx4Dck
kDezbDVr3qsExYtZmnF7CkBYLXdeJNn0fJvFpE6Koi1h1euSpkvyrqCi4dFiljCNgOPS8hq0AIyT
pPsIn157xon5E3PtQcQRFUqkuKQzeTxskaGD66Rd5NFOSXPRVPowQFMLYDKD9WPkxgYi9UFxx3dq
dF1Nic+tvhLV3jizcRB78s+uIJT/rGio63LixN5Ums16arcqFDbZ7foUAPtk+TmdDCQ/enr1JaG4
/MlHyzeAhdn2tb2ewdFLXapVmaOZ4cEzqqIuzpSPjT2DCduUoCmDOAN+gr2p2ybkGtQce+9nMRZA
fe6iJhS+5pJpL5ZFMc5oZJzmMfqqqpVsL3HUg+NeCPpo1xf34mGQkD31en+FLHPJGXprmSd5+mXi
3kFOpOk4XVHUhDQ431J7/mnw0Iwt+bKN5jtdW65dHi073HWK225d/GdJ6ohFlLdFFH+KaTfX2nlO
1Q913ImjnRkhtRg9Ta13Gbx0MRWShUk2Kw6uiBzETQrQF/VOUjHxM3LCUBp9HVJmV/9nguRAxqVy
9buNeCV5oMta9PHMWJ70Xp/sbwnd5Pl4Fva0+JJKLBiV7yllkzRXrQG8lIZXXYLcwK8OICx3WS+V
2u43Dqiah0+KYBIkfpWAesj0naK7Oyl703H6Tsf8Aib2WwtseCnZPV24nT5PhxZf67HRFWe8tvGu
8006Ycav/DPBqfpO+TxRxXPY3sBsX9G8WHoHtIGvFeC1PFCf5CukKC8F/ES966bqXeJkuMyX2XK/
AX+SDrX3cmUSI0MQviDBF/b5qaB8T/HzCSDaxcMF2bggRP3WSaUwH5wU1Gi+LB6PWoH1Lid4twmO
t9vLN85F/yvdhiz0pJ4v+QIimj8q+6Zjn8A9eTKS76G9VXvl24xO7U/tei9ynVLtM7TmXQMdyAdF
zvjbERuFkF3hf2o4SKTYP2dlP2AbpGLoGPGHbj5GITfEP/twWnolip+dTOMw7D1F/5b3ygd7BKg2
9VApI7YVpFx/n5rOVu5MmhIFKY1cg+VFBz9iYiGvzw7Ol31Mp+nZs/F7069LS0XuZAptJlMQsrLx
UgZIaHJ+w4/RCm+zMt3qRX8NZ1aeNbLV9sFyJ9DpdGn1T7ujdsCgYB57wWOXyqbjl5+le5ex50tt
Ql25vTUmb9P4hNe58i0Lbg7jXa546wTjKb+ijszrAgog3h8VELhQyo3smABXItekEoqiPQPD2f+z
/LstT/70MlHyQAvxtQAR3LD3x5mSJVF9xo7qAQOgJPUsr8uvxFJO8AC8Q7FCtnBcAY3D/UOaBU98
lvYTpH3Nc6/yYMykuniD+x2X5zEc32QlVce5Q1RtLQsut5B47p9q/Emyv++sZ+PaqABMYvC9BP0g
Au/0rNzIcxp48nKn8slqnj0MwDK7hqxPBbacXGgIk7vzXBWTqoxqP+bFeJO7FGNcypSZR2mbjfDf
4rbQEm3YI67FqnEpqtkckCfey86SJwh2E1fY3pqqd5JuVj0C28gvCIdd5oa6Q0cBp1fXdV/eIXlx
1sv0QkmeMPCgGcZJ0khgyGc8zOsQZVSQMQMSgi7Jppao5wkUOvxgOGBXXwsBScQ/UuOS+iFk5KVc
Afhije4VVKyIHF2SyH8xqS2cvp72d+1//4tVEWg7QDbayVfL7jRd9WKgYxTDSZkxnRNHvGNHB/78
7jRvfUw+Mfco2A7atci3UA6/pGQur7sDdOKcSJPumlR+onE4gzNeFU3PFM9UShb0Ojh2eXmMoG/0
3aYlGCj64Sxvpy56MveNo6JpVp3EjERR/IDQAu1w+gYdJwfLGN7qZvQLUxgv33/Fw3gwFGUjprAn
aAN6FZ0p22rczchdSvdmtsOnEiTOv2jd90mts+quAdsGK1CK/DTAf2MGs6863BLFkOflHM93wNM/
ZcOlBNg1DfW6145iS+Q1pVexRu66dsg4iTCGEr0qbdjLeRILjPLuVfX0G0YuPSacxSkjjC1g24fT
rmRDyy6Vje34/d0UKmvN097HhAh5uoq9K1vnFFGOKInpnE+TtpS8akUsJ3rnRfHcv4nVELOZcTWI
oCt84WKO/OYF7tNKtrv82+EtYzB9JP2T7NC5Kc7DXr5Zadn4sonFrqha/pUmwKL7vTGlzKJOF0Mv
dRTptMLBgqDlviqDcTF97dz4zVcNk2Qo+hdZEXMyXjzU+OWo4YtV9cXKx3f5FvmkmPUT4++W2YMP
iQHa7n8/kSuSd2gGJMjpVvftTzn4QxJvdSO7lXtY3hrG98aEEiS7QlzhZOtXxKUsVf2ShVrqNb3+
OQAMxjZYtv+GR6g6/HoNsCdM4t1iM4I7TW3epe5U46Fkn7YNuEfrOrnBVVxwqxTXsxw4OQ6BoV+D
m8qYYfkme1Ae39LpQNmhC77iTa75X9LDXroegC5ffC8GmXWxJ+tdtp2duSslDZ9D/q4WoEMVAlwK
+vIzea0JSf1/l+5IDUdW6d/kmOaWeYlK97Pqjv96ym45/05leJmy/DkeERKqTlpevsu7JSNdbESr
bsxKOTE89mpRr/JcdecGzInm8Mry9X74Xb81KI3nVfUa2sg36cnFpwBJ8xpw5wyUCYc1hOvCCu87
c3zpAVCXZbgqVAP1SfXOj55Njx460ctoadcwUJ5T69IR6IoTyAN2UqXETL+EbZ2/cLR/BWIgxj/B
sXjue0o8xciFM722SD7xqtWIrXXTQd6XEH4PPjoNMEUg/N/RDVt3Um4mYpGfT5p+C+odDD55m3yo
fIDjJZ99sa2kdET9uyLaIv188Srq4HP+5qGIMKCNSmX41myKC0iqTel7twFBujeG73Pu/qiM0hhs
QksKzUlVfmj2fqKhUnkIlVTVCQbDM8OFsHXzOSRLZTTfuR7tTdfFR/kVYLOUCZ1TnAfU39pHLBNh
hnMaVQqa3bZBk8AgR0aJlqw7+eMycUYuvJEEX17MzJK2B2o2WPnSrr9hIpGDkUWZ05s8HLkGPyn2
U8MgWnlTQvrbjs2LbTHxlPuVN5GcnZyR2d5G8qrRVZTlkTULIQE4GGr0nT9Cqo9kIfXMGEDPPbaF
+2jHFYAUPtMymz9APWDaUY2peThzFL80mpy1iZHk46/c/ThGz04E8YkrlCu1Zhasg3Qdh+DrsbvI
Zn2rfXOwMqbB9vmP3ZbfBWGxqwd3gQpYnvsWXyxK2ygctge1RGcsVc9SR04tul+0HntYR2qAHhEF
F7Hwfw+h+4lBX6yzHNiOAg0gAHjfyBEw9AjDTz33zoRUJX8XXyRn23Eh8KsMT4MsEvkLuGRInMcs
o6tQEtvxTYE7/JEWvd9Se+ijPc7gKD2jAPQVUVB2kZOq1/do46B+9+Uad6XAv2gKyPGVhoO4jcFi
CZWJeUIOshJLZD4/RgVc16D9ErdmePQYPEbohPX9UmJayq00uCpwdcz5eJGUSmVdpc1Z0rKsz5KV
SvLQ5NO9otVryc+ktCvNUFr19zZEaTe9qRhPplDAaIfiUnotMIUYWbV2L8UV4V83qfIsvZoMMlbj
669/S8TCvmicrxI1Uxp50jeUwo1t609xQPWSWrC0EKQwIn9WoBYDjVSTFoP8TC5W0hfJ/TR/04fD
lzTrdOAN0uS1zXcA4G9L91Kerv6ZRM2PRCeiZe4aKDXEJ0GhGMhPuIVxsxSNKKpIL0c607k2IXjS
HOeS7xJOfe0uXaOlD4zwfVxY1IMpwlBqkf4wRoeeRlC+JcEuX66+zAlkCIXkHbK5pKssYpvEQ4jE
rReIDCJazFkqoVtI2UZNs4uU61od6lg27kerB9DtPsknSENG1iJBo9LWKAvzCKo0+5HHM6vNoU66
nZTHl7WVho/XA+juiz9LjsdzM/35rR2+5D6llaiB0ShEYCqEm5ISMxnez1Lws6vsZpiMJ8khl6Rx
Ht2nMfldigxd1b1KoSFGjskpvUf5cPlESf7HNNjadXtoIzqhFPClfRTG6muSFeiDtHuzDLdStpIn
JivmiWYho2h4sofKBnxosk9Zs2pSnnWgtvI442zY0Uc96HRNpdM6NNlFaahWif5CxGwxBK075T7J
lI+5p7JnNA/LIwfE/tzFEEn/xa0C7MI87PxJOYiznDmidhp/OMOLHG55CWL/JVWdk2S5EubI6Q0U
ZrYQBkvDKnHZ9OH8xUhkNM6v4hXdjDLS/NGp6ltI4x75PqQp1fNy/BZDEarH2bPfJTSAIU5DEGuV
Sq37Q1eilwjus4SY3Tg/jQ1kzE7ZoBN5u3R5JDr0kXRNyq9I7kL6gpUjzRjI5PZJvt7Q/npwc+iO
YH1Q92h/AXPuVbfeB34Lxbb9lQZ/OILKjc7SaRGrUdjtJ7LR4rd1S1s7k38nVULZeXKypLxYKhOS
EC1CO8Q0lCCz4Oyr/ZvAOHyPwTv1qzydOgLxxXmR36K1S1ZWPMvfzSraZfm4l58t2DGwBKGDnjPX
IrAl+TbmHwALhl7mfy9PTA7uWD0F4fhRp+HOzN1DgZKbJjIIb/KhUqQsYufZmxAYwcjIpcnrcnDq
/gzu9dXYjfb0Ld14OVzyA8HiSFVj/u28ZMUU6hc5Y4VGj55rYSzEt3xv1embsPSgsgAwFoCcfK68
QXIWAVWlMu2qT/+aTQC/vRp8yJVHk/fQoqg1U3uXxZdnpIH+2sh3y4dYRQqHw+dNIG/EyUlxeCgL
hlvXUAE9Gt0Vjy2/SAnKYYcs7Q6kY9KZISrkaVKBbNi7pd89lGW6do0YbIl+TWnN+di1NLkL/fSU
k3pBIdvTs0D/VwdiGF/hzV090McgvDO6fCO9gKSzrqEyryPLgWbosp+ab6lchQZEpZWZjQeiAcC0
wGgkGc/cZ7OCJkL9UMrsyw3UerOpOpUpy8TKbCjEi2iTOMYuC8N93THv9ByBNQw40KOYTkxpO/z9
E+XrZ+ipf5vvTv8qj0R+LttC/kxQAZ2d4iG05RFQ9J4auogOpcJepuPI6LSj4GlkWwnaT8y3CGw2
lfIof+804C1ETfCDPs3Huq32kCoWjKCYG7H9YkK82bhrAfWIx63RzlPc8sXMnW/pispr0jOR7qit
GI8aB2zOe5SZq6WxX+bGPYrpW/G5YgOWbLhWi5MGMpDflf0SR/ZPl/bb2R0PArySbeBaCeTibi/7
dk6tZ8TOkNjgjjHqGgDEnhUq2+CAlso27llUcXrevEuz7BAmxck3v3nYb+IHCvEzcoigK4VrlE7X
c27exLm3E8cmKbh8oRwWOQMNxLiOZYP9JissHQ/5U97i+d6mphMix1sAe4IAoEsiYIGtVIGl2xIN
FOpy+yY3kBakECG7VxpmmhQqo/mzNo37aHiG201DHa/Aj6QFJLVMs7Mf6gDlCgmSCVmlcdFrxEjG
T9/ZL5Fif8tFiilg3AH7xLqZlf7ezphCOCrPspJyl77t/tiWelLd5QHK24vYp29ioYrz36+r5ouB
6rP4ILscAHfe5/2AslP+U4XBi526j1NVojQpTa5hCRoclFXmgaFi9E3kaIrbCawWFB2BSPkLQgz5
n5cYqIIsqlynbPdBtqO7sxT7TR5cPz2mnvLHSpI1HCeGrpQf2F2xueQskMrHZ3pqKwqWSytuMXLi
Kt2G4zrd9OQ9wOUuC3CDYifyELvasY7iuqVm6wogp+hGILN/wRtoe66rcLoTkBh8j7PAk8IxOTc1
HFQwYeyNrmMgSmncKDZtFCIOAZ6ajKpv81exTrojoYb1KPUHyTHF8aWwUb02fu3M7CIeZ9SdN71e
6j9SSZHgFxj7KonHP0uxhl8ZtFzMNPpSPOmCfMf0HrR7JoYjvHBVA+39PwMpq6CF9e8NsmffEpPJ
6oqFpMfFXHH/6Ff6tUUhBRj+dDLBzvG8behjho4eCf052aVLmEf9PIwQLKBrIC0q2bGYawis/kpW
dLFL0upognblT+HSmxJk04KCSnxSkmB+kVq6xDSeS2zszMF28PNb6SZAHvseIkLtMstfI+NXrJqc
o8YdPhr7RRZ2eXiyJWcjFBCLNM3mAhZ/ly/BmVz5P+fGeI43s2XgCGACVTnKKZQoZTFwNPTkraXh
Heh+0tA7WJbzR0Dei/vDAgk2WO13Wquew5STo7S/mhe+TB7DWXlskmkI9F1v4KTWxUaKX/Jc9Dmk
ofI33Ak9+1BY5lY+Uv7LGgP4LMURBCvYnLKqjWveu3qxXk6fA882g2JHDiFPSW5z2V/YKpii6DL9
BEazjZNh+VX59YEDq1bO8wSpRPaeHJBMOKVaxmgNDD5HSolfvdL5swSMUbWST5QaYRS7BwSylpaN
nMilK24xbgHBXBSHeTTynJAeuEjLtGqKJ8dK4QV6h8FWiPLpgxBDeXhKeY/SJ9/zXlo1rW2eeir2
GgPjY6pVZKlEDsKYUX/ruqJPEVqXyAU71Y3PAwutG/W2CwCVAg8d+/xBQXUuEt+PhiRLOVx9XCjz
hcmtCoYMyqyXAnk089rjXm1Mz4Axk3kq0Okeq9G5yZtnpWg+kiq+1q5/Wj7LZsdDHUGbc4ZeQhiF
H3aL8iG3GNuTT68WMppqX168bgbTR66l6pvCsG4hUZ5nwf/64UfJHCQamS1xotxYwCRlpVW20UZ6
l9JDl9tfGpNe99kMG7HR8k+JKv70vbrAT+awx0bOKx70uab+LtY6ndP3VEf076+3r6DrojBxK7CY
pUdmBlTaWutVPlDCAYHg0ap59cni5NiJAZLjKG4X0XVqTNkfaYDK+wok5DITLAWlTHEkgiA32mKj
RO5Rcgb5PckYQb3uk7JikjBPXkxfNAwnj/kDLohK0lDp/HnIwjH4E22J4kcOo8RWbrqt0vrbHmNo
8Gid8RzEYnRwBGSDCpavTfamzhi9Eo2v/4yJxBOCgbVQdI2z5v4fzEjuJguN5za0l5ZllKO95MyM
7BkXM2vV9U3Xxw/jFP/8c+lx4J5GXtdMjUFZ9YsxZAy7Jj8L518JNeQqnfQ16MpX8S4UlvYU4XZy
PORtjJ37AXiPz5E3iu1wU0YMeDrAfKoAEks06X2FqxMQltibcnLXzYD970o407RtI+Z+E7foUbpG
+h6ENGaa97pBuJgv+Sa5EH2w9gnYANP2EJx4/WtUCbqC4pTRFh2K6n4EptsOH4U2/VIaP7HeZOBf
khVK2OdFKL108WPrUQKV5+SHzWNjoBIqdliHdcEuV32Q93WHCjZ3Qo4xJj35xhIU1VF/QOFwKx1G
sRTysJhJ9o78sFwM5LMlDjJd7WohOdQFLzlgDAFs1EX7YNYMs/Pwhb6My7PHJ9mO8t8CdZJNLhvY
UdBkCZR1WzGLiwhE3rBAfvNOUEmo0FOQE7QvNKqPAq5Yr1MUZXP9KzvU/sxYjngjj1zi1t7pDl07
bpeu9JcSZJ/S7xZvJJjH4K4w9M/lssx0OrdlfGtDO0+tDsAtK4T46XWloStGr1AcvfRpc6mAU1tO
p6TclByWFY0W1CjRuL+LO96qmTPZoJGAc59vlUBxDrqvPCF6rK/bwEccs1BQaewr86bUqx8rtPIn
W0MDP1YPWVn4D4yNggOgMLHCyd1N56AjhVwjWq5Ab8zirALreXbqdJvHdb1xXCYhm14dr7tEzXbR
YDJZQp92zQCmLciH+KD4tYIodbca5zx4Rk6enTY8haDNqM64SAdvTSMojwXQeB2I7KQqw5/Q0H6s
UlMOpZmiZwh8bVOE5dFkFtlh9BNRHTYQN2oydzuCQhn1W5B7n3X3oHMDKzSPGL/COItN3PuHLAON
qA9l+KwNzSp20F1n6DBEMaRLQwuamp/2JtrgXLSCOCb22X40/dG81coRFFdnPcapIuLh3jY12pfM
762tkQFyVOuNFZc6YhGxdUPCh1DrylFyoO/ti5bp9VpzPDQD4YXAwWcgraIX72lfG6s5aE9xCnt6
cOZ92A0aWSq8EBJ/Hw2gx2Y0HpuaCo/NSJ1tISESCg7pmmGR4/0EOKXQ0nXfVNcUFay0nFByU1lr
BjCuEe1SV5BOe0DT/dpoEK/JhmxY1eXUIxPq0kF34qMx0ay1zSLf2Epo30wMqWUgDXalhR9qD8Gb
oXnr1kBdPk/fUHhByiw3HrO0PyTRZK485kCjA+2+aJ4x8L76u7PTB6iEGkrzEC0HTb+xCN/UfroY
7njHtCoE8kIj3uj1m0JTO0qi284pxxsgR3eI+r9pqBCuOnfgl9HoVyx7P1TRNa9Dplt12Suit6lU
/vO1Uzm7JHFrwjh4UOg0aViDifvLzDc1gOU5Nwrq1XDbO/UDrRDCuNFr10OkdivEtLdNVLz7Qn4x
kAOpKuZUcBQMD5Uo3+3Su9mHh6mo2Acm38rAkhCGLJXkhj65h6hy3CeQnWf4uXOvPBcQsQeVWk+q
AN+Pg0NisGlStAvCCWKjZh6aWR+PiMZipVPo3DosNMQIzmHfag/QtinKTEFw6DgBgdeve/PMuGR7
20IKFLb7kWBtM16Cbr5z8WOryOzAhpU1QDB93Ku1hZBYUd65DrBt35rUrd9hTDM/RkfHmhk6kTdH
R0vTrZKg/OdjkVcxepYbUd53fDyUYmmoi6vFSjHsz2lOH7ViNI9JUG0QuoEWUpUMRUFgXOv1ddjb
w2oMjD+MIkaymSw58iFthgzhGOIRgSo6VTnNT8qS+yFy1G2vwpYIyuCmjgFnasjqz1VubZhOhpxE
A7S+HnrmBNf7PsuKvapl+crKoxE+74tqm9ou4spgllB85Cr6Fok7XZ2m3UioNWsDTKkC6eau7+Kd
r/XTCuGRy/yr19MnsrRMj3BMJqSgHj2ipJG2wxbCNlsNbWZdwGrGMGxLg+3i5PFuCGTCYQISKVL1
9wE6pBBNVWjLx3rmrh2jcVa02x+TyWxuzJSZugyoqODLTj5txbMyF7ALp9fCy4GuzJWyVRnxbTwX
1cT0n5BhL9mILEIVQ02sh4fMAa7vjygkeTVYxkiDBiDDBtQyzxD41LR1PpbWdgBaGbYpUHODeTSg
Nbe5djIplB99q9/0KfoAEyKj69kK/mjdPAF717MbM5po5Tuze+NZ+i0IkeLg+g3k22jYFr3GyCIE
J7QBtVijZ5SBCwON7ZAEdfcar1XLk9myY7yyqxHFTcZCmKXXrwy38talo1FrTpwCNDqcEyvuMvR+
fz0felTHOKcsfTdSK9inSQfYYEJ4oQ+mY5g56yGsA3Bi7nMJ89yoUZ7sYhQdp5TqedmZPOTIu7GH
nOmcD7hMbWU7dBdTeGwrrX4NPfVhkEJ+iOoOSN4ZfnEM56VTdXoa+Rr17mHd2Nq7XcEPT/D7VAT8
sHQ44Ayi0HPzy6tUlCKt+nHI8ndtAD3AJBglTYYNki6vttK7yE2HCDnb1S/Sx6j3l94Xcw6Ndas8
OLTMccHBGy1I7ybxW2CPTI1mCNDkIb8OOP5ey78txdnSV1Na61mp2X+Ow1ZTEExC7saC4q7/Fj6T
kTsbKa6GDMG3tN2Mx49inQ5vnzG4AYWgAjgJMf50Wz6UYIH+2I6NgXfHPVBERmvGqLfHNghA00Qu
z8uqQ68p27oz36gC1uzasUUU7ljF46t2HzfFJiWoJBTw4h1Ct99hwxUOqFmYOaGsZzgbz9Luu1Sh
2UUBbxOlz7bd7l2D4azO9KSnx7aJoi23DZFP706dbTGOLle/Gr/dxFMJTIzWnj0GF+SByk2dv2dB
px/LLNWPnWkkN5Wl0lBLxmPZuZibHsUyi5nuCsIDI4cOmdqCugHiKV5qbF3LLY+5a+yNcR52UI2f
Cw025aggAWQjaYizNBB+Va2ZmU5IsJOsr4Yw6A6E/t5KHyumUkdddVw+B+HtZMUgZ9QajeaDGSmf
uYkkown1ueq0k6YG83rOEO5VNWTVIUqpafdZDDQS6Jv1jERFSy4tIFM2EW3rxqtJT3ODYUd/RrtQ
tkNS3yJGAVGISWxWpO1av/0zoHF4E6bpS9qliH7K/0JDr45o8EDVS6qfyiQcRXXh0WpgoujZXd/E
5qGo5uboqVVzbOrkkUmLKGWSAHUxgvBdQm+/hzFVKMcxj0tEeOuDBVphhcQ4DWUdoJaOCv4mXVXk
CJlvPKfJfGO65BNzVRk7x672ugOdX1MRqMgYkw14J6s3S6WjttkKfoi5cohP1WrY8JSpLMsqJllY
bBVDfR3mPt4QTuMJx4GuvtFptNRzSL22UbTkb36BvUqQ0vEKYkUtwTyUxRHZ7eLYFxZlJIKrdGJw
RjKMxkoPnRtdR99xzJkFWOQJQ2iyW2foUDwjRDTm7tsy2G9MoLgzQS2VNb5wSNAHLhy2jm++py70
AsrS29BgbpKnPACQAbI7bufGXw+z9idzGS6VM8KtABkgu6QvHdKuklJpbTXJRi0zGgr9jD6ptmpH
fY2dIOAIi1UJM3aakn6TwGa5UU1klfrfQFTFmF8SbmG7PhgGIpMIo2dpV0FwWM7SW4AP+rbRf1ip
E8qJYZMiI9zQpw3MaWUSxt6ECsNTCqktDu7acNu7uEf2KlduDSNFt3dsUNWLE/gw/l39P67ObLdx
JdiyX5QA50y+StQsW7blqfxC1KlycZ6T49f3oi/Qt9E4QB1bniUyM3LHjrXt+U+6LAwx9NWnR3ki
O7UXqb3SztiH4siyA9klu5nMCRZA94oR2AQom36JHCrKYPIki+7b9LiyfdvgOXK+EpNXqPf9x9ad
nJ1ske9WFKMzb0NBYZITA1X3HkkB5FMW8blICWY03tucMffNzG13toYCNspUDUANLfTR7c+jxvqh
+uez3J7XW6YjV9/Pm3maSWA46yf8zxf8fG1iNsxN1s+jhzVPoHvlMeW6Fbvr611iZsDfxp5RZuNx
8Vu59Va0i235r+Y4PUTkD3D/8xxMhHJ2ZdtRnFMbZL2zBTQwbhtNRIbfd9sOMnHM1jCX6bwzDP3Q
pxGa1oQ1ps51T6YkQmPaHTRKqLWurL5HyBLFPW4dd9ylY/lvSORzahXhJYrjA4F30CtV+J3N/tPi
/9WaiccwM+QhWshKz4A1TNq5sYuLTVle485/rRV+qRZHU7LUR81mTxRbfNQRnXe0+XxnLcBLKnlm
K+jMcj8MOFXKUbvkRiWfuZHKzRxZO103n2rX+FB83HT0qSupdHLLvkS5+tWRQrZhTrU7q9LfOiKU
h1a9RaghW02fcTMQE3nsBak6MQM2zkgPGAQ/cdWLPM4D8yYl+RiM03y4JOtyIpYcJFu42xNi0TrY
GpiL414XweJVzua1xKCPw3O5eM2hn/36Ik232a1r+RyZ8ZbYMWNb9CYrfCBAXm6rhm4hk1D9Npzp
JkcOKKX8qVPkVPTgfnIy/Wwzf5GtmUOjar9VLW4j/CqmhY7J2CEggy0e3OilE69ZRzDdIOzAXm1g
lqgskj6WK8LT1VV+MDYlcGrdwiJvChKXB7UtaufdsEBzFWX76JnGC1h0kr0KNv7Fqc+M/nwU8/jW
FPozHAvooUVyzshvZonBjh/OeCCcqb1ZDaX9sp62oSDaEPOXb2Gl84ZokrL6ZyZTIOPU2RltCAM/
3xpelQbmMF5NkNqbsEJJBQX2NNUexVpD9FqGExdHyjY3+nY7p8tbLWOeC2OFomXr4aKO/V3jtQdv
SvTZyqKb5PyH00pwTKujeetW4X+JsZx88qQC38g3lfAfbT3pHe24P2LUMZnIYNgXyz2JIQkY+cBB
XhPRicUyEHmvttOSIBaizO0jcSypnI66Uf8IJanzcCFWVVCmYqStuR5ar/nsjN7fqtEMUse8+Gl1
HzuFQSQHQ251D7VNlOA0DU/d6Dz75XKrYX9tQkn8BkYadIxdZzpEhHTgKdBYME27J9wGx9ZoajhM
GJHUocinG8nZ52bW99ZyPz0/u+oBBBq8Fbb+5lK6Nj9Rmc8DXFHLTOm+Dw9zzlQnEYZCFxfPcB8w
BEI5bJs2iFL1hLq5IetueLLt/leEdretUS2r0KUIgN2MYmHtesFzH+bYQrPEK69A9QfjOSGwy0p5
uenddGH7p0yJRALaZm3MAhVgqLvLYnxJ8n6TvLq2Vf7YWsrZj37Ubdgljx/WjEE0sbOeGxVymuef
4npOdp4ehoCkHAv9MQadlA38cE/1TyTqEOr1t59G61wJ8lU7WX0Wnrc1FejHbr6L0qBJzr2etEQJ
tQRy9FnEloTwvFnS/gnf/s6pgG4yEfukhDoBNC123dhfTA8749BejIyBnzIPn0jWHfiz/b1IvF2G
zL0xpSmCKiIXRFqNGSx2/VG63XNnt5gRiP0oi7mk/VAHRk4t13B97/kmewaAiJaIqVXlP9NM753T
Pjap989yPnxNgc8R4wlg2dEvVbNTTODDyr46wvX3fUtoZBaZr6yut2X2AJyhlq0l2OCmt8TFM0ej
hfNkm23g+oNMHLYf9TF0kDJ0DZI+3LdJd6Gk8lKI4ABbGtrtmEiIJAyww7SblOLQKlisGlImNjoG
sDVRDHgsiZbDn2Tql8kFUxk7DAVF11bbnCaSeY9fFL+egDbYSvP55/UK04q6i2ZyUR+s9VBY+s1n
I9iLrO5GWtSxzdk8tG4DeEDbxAVyZpKotTGyBXXLzm9dGX5J0tSXOn/vPOwpWXUyGfo5cNrpzv/7
j0AH+3/e/flA7Rr7Kh3cYz+OZbnXqe5JeiQkYDuP1iq81//zWIJGflnaPEHfXN8khilkG1w1oriD
zjbNfnv++UeVw8EG4n8Unv/cGOl8dHj1EbURwRunwkdx7uRc/Up94+YZxWvjDPj6lHdOE2BbJkMm
TwyPxqwn8zkrFRNrmogu4cQ+YbwpsHsZFrsMpqNv24zjVh9RAjRwJFSRCsQHIkUnC5YN2rXsD6SK
Hhdb5MBTKagr60vE/B5gTv9w2Ubn1jN2oqtI/JHwMIe4PIEFzc/hC7NiJWcSyicAcMmWJICnVGvj
bjuPuFrIdRgruLdj/Su1DZJG5+hAVl92qtJYEbmyARY8HeZ+AsTPIOKonY6TbQ6wT+5muI4jYVTb
bihz3IjWs+Hr17KobqQIMfXQREdjKvV2aIRxCHUP6NdJHhYnLXfQkmk4ccduUnx4i2fmJ2Dr39QN
J9XCP7HqXgQRMsum0T31vfsdWkW3Y2YV7lcCW80In4HitUE81TdqM4a3IysNwL24G/IC5Voa3dKw
SII0rB7W7I81T0Cq6qmuYKVBH7Vk+Kws8Wyy5OJ/eOqj5lBNnrmZivmdzl5LQFb04GtOmXPYlptK
mX8wfHy17mdhUhNi/uUX7K9jnzLwzfE/LQ+G9naiLXEb+OOBfkWxhbkrFnjije3+WVy6YWqO/tm2
+5ALco2YP9uZWO8pBqa7iL4hkL6V6tqN6EyWjyTmleXJn7oL0Oj8mLk7sKzEw/Q8bWOKZiJGRhUd
0OtJuTOsN+VWl6KBQu42qFC1u4jD+s0LVz/GHSznVV0mEs2/dkrf54ZORgfZcIjU/ScmLU70RdCm
3mo4EpWOy20dYmBYs4hyTW3hd/Z9cqu9D2fqZK+1fhOJ3RxG+2xsn9xUn1Oz2NObFURCIAJCRePe
J2BTTMMvz6EXmXTmd4vRevPz/I6tYH7NI+TI9nQwsOqRTiE/i3sdRWfbN5aj9FSLDDleDdEe3H78
nOnZ7G0dPUe9EW4ngU46AcbcuHWdXV0LyneSmY+U9e2ZyAwyb7OaVBmtl2POWPKu5jvvWpCNm6EP
x721VNOVjf+ZRJDq0Df5FYJ2HOgSeJFqiII3Qvc1QqXfGgYnF1GwDgmMzlQu4KKlXxLa7i8ovx6x
LxjRXXj/xTdicx4QkWktjnqcY2r/NC5Q5OaW/CGThLtQwD0mg5Usq94iLtjpecrD9HdZze4ODzOp
pvQIK+jeTcTKRB5Rtu/8ZdrM7qAeFNsq6/aIDWB9t7Gyuj9wskEJmR9+PuPn8UzmHObrgnxKPtkI
pjVam6RwAjEBdBvcaEE3iWThING4D3L+PTTEe1ql5Tz8/ANV0f2ft4puTV8kzmvz8xg5lTNzR+3j
//e5xUKpOKiO2brSE3Pw8+E20c1ltnOQiarvsM/x7cfe/3Iq9Zu0Ua6VFHT6RKzkg7W+9fMuBuHu
6pHv+PPez+NQLxQx2ogQDNeAc+UGQVZfVLr/n/fJlbtWceSeZtO1Hmaf2Zol4rw5D9ZDb0VIwIls
TCRCRUr2/z4IjgeoSVZYu58Hf744oWMiqePOtPk80iVWBJKZifO4fueoCNs5oP73TkaZY4JcP+Xn
a7lxxn0YkwxR9I7/kCGNbo3UUYGsev7C1OAAU60fGbhoz23bnX4+YC9J+KBdjBvW1D79PPTz9b7v
/BFxGR1/3vt5vAlJgyH/xQx+vqiuRmdPdCSR9//32zrWeAK0kD02C9BWlvH4CuGXLIexry7DGsyi
nRkMMR9MMI2DKNbjCyt4c2rLnjN4kocBp+TiKsL5mAmWOcLNmm0/uq/kPB+SNufUZ9AaqNLqBfIK
JXcN2tht65JJPVy4+D72TgpbAtjGs9G17T4KGZ8CLCrAPC9Y0JMKmPIA9TKLu2MDfWQT4kbZKjP/
tRCFOjoduRyIV+Q8bWtB93/JSQ6y4ue1kMxyqpQh8395oXxSKQsL/ZQ26S9I56eGMCTA990+mhaf
mJEh6BRTaU0ZcpMkV/rd48p0nlSBouEjPZQU7CR7PPTrnpwRVL9YBg0cTjLcUy8GnREgJdGO7AmS
a+vzqFBhZCgf66jf+2Fys4T7mPXDfmwWOD959GB5xO4I+65DIrOyxpZbfCifIeFRTIUwmNyFiBNe
A/RbMLJK8jktnlMRUdX30XLrsoyvahW8g05/WAVMKxOITsLEltPj1M/Ux5AQb2rK+lT0+cGeyqMf
P895fupHkR+VGx49z4i2tTszs0IrWLv2oyz1sdf6047Vo2zUSBR3dyZI0WCZZh2k2f4mMcPmaXst
cvsjaiR1Pi8nhy+8B/y+0fREG5DSWDO6XWIvpO9AB/iWTcB8lpxzFEZ/tO/iCAS/HNBtup/m0WQ+
+DCWHE5BO15vxyb5pgNCaE/DjSbLm5A1xGj5DuSh28HrwdBScVjvNGuZG80w15ub9pprUv+2c6h4
E7kMYxIoqfujTMUDCU1tUDTRU2n9TkMSaoiYjwmcl2zcE5TRNffX74BATQi7m9AiazMx53cxNm+w
MnNyYegQNb0YGBs1AobvOQjX5R/JFRnbawO2GDwQz8m3KlwSJCmlCGkjQ7AavuPZYgqXDbCteKGZ
E+TUYMBvdtSOzfpcxZyQ/AEdzmZKJ6gZgucXwZDkg01NkEYxNuJh039l7YpN1KyjnKWDO2M52M0U
VGXSnHrQZQ190HZk24zdVcz2NfLzvB+X/lDS2Ll6AiVocN9nhx69IwBUDN1Vi/hZ9cnJkozDMo00
zSui1zLeCa+5WToPqnGGolKcaH3BNfiopJ3h32tuUVTsaY9eBgAkG4Uutfd7ckALTa+w40hMYMrH
VDT0pMkSzV7Nsn0hc20Vit5VXid7Tr/4WDvBsVMREZEtJQpdHBiz+aZb906g6761h3NYFrQCgOSm
5KI1rXWlg+IH3HP09QX2eFI88+VcQLslPZuCoW6PqmmYf1Ekb7T6SaY1U0n4qFlMD109vk9N2DF6
Mn2aSRsoXkT8BPNeZgOd8GkrlQ+Sw4H91+uvHOYvxNj4UZI0DkpSPIS1/RCBFZdm8c/VzXX0nJqz
LZRYqJrJkPVb02Yq3fQQxztVE30WMnaPQEUQnWtldNuz7Go5DTiWSrobE33vUjmg65tFPipD34rR
+gj1cACl25wA+NAWqL6YmIEsXpuvYHHL4/g6Ytll2gCE6Jr+4NgLnG2vfM+otA2FeD+lFTQbtuCq
vzIWm6PcUHu6vYI5mz93KLipN59EzjoSzzEzdCthvqqa+9KSpURbjoEqcofdbmGDdiXz/u8jPSwF
pfBMADhtREThptF7f03z081jakRBRu4f3G0Q442jXjzlv6Z0dunoNjfo+aSA3Zame2Q/RL+BVnnI
lHdvJqg89UIWQRP9NeL0Sbd0GnyTtqEiPmu9eo0CeawgkSyhXZ92KMAQ29/8wsMJIJs3ZAn8nugo
EMH5/55mBGEDMdJJPsxBIuZPxRwNOvoTQaLM7xCQuAHTSEFGdEMaqiDTcC/dFy4qrBKkraSps1lc
g9RvWOcoqQgqvvORmJoAmi5GPyOHeDSHX26rm4DASVIKZdK2G2kie5Yo3+CZ5neHlOuYSa+OH9Wb
/OPS6ySjhmbRAgKaqLPmMMRDGrhmsvel/1DRltzIqHmjKjxJm1as/b4akeaIcGLPk2pHkh691vbJ
Mqov3+PC7r0nLNrvjd38nRcmzMSSHzt4Gh6O14NtvnQ9VoHiS6UFF76e/qDjPfTRrpLpFwXepR/l
aYzSneeObNh5JLegsO8SY9CSp3dXZjkDzXTjsvkyarCPjdMxEFmwWGbjDUbSV54/GHX2Opn/eW2F
RWQoTpFbE6RjAuBo9r1En8cme8sj5+DBf9jxHYB9OPO+rpNPZZZMvUfQixnY9TneuNFvmqVHV878
CRahTjrtP3rdXqs0xyRJRqWS5cXEYeFF4lfsW++kU/5yUy4PsWLPiX7fQMb+8Kehw4XAqzHFxp+6
Mz57zi2YrmGZZJsCegk5GdecBPHCmuhXzVe8FWfCnBniv5fZQGKL7t8ReQFIJe8OGs22SK176qa/
GrwaRHQyo06HvU3zZ6c1XiqLiYSYkqXuYOuAJa6ITU6Xr7CmzckvduqhDI/S+iNC+mwJvZ7YoShy
2zvpQPNOFV91y47ZgYav2FqIqaKCOnhzvc9lQYKKbo+G238CwqZxZM9fo6c5WZX5S2i1GuUaXZYt
bDvg3uBYTDPd4LJCSjpZ/ePSyF2aXTKkP9NEoDOBrJcN4Z3NTHOdDKm9Tiyx9aZhB9nZ3SI4m5ey
f5sn89EX7NKy5Zn1dE/UM28YWXHubfN9zLzXvAmZ8HMvlCe7bBlutJSqxyi6JqiBipZm6N5b4Xvs
c+IWTekrFfKDFTVIeICyt2PtPM3cu1aJSk98Bomj/wgy1UFnMDMFYnxs41tmiJTc2jkQQ/4xwT7c
lJ6xn8LuKnGJ4zKjrhw5FXe992a53FrFTPt28ddY48J9j0qQZFVOY5ohny906FMLANzOyvZkL9Xb
gtw11VV9HGuw5k57dmKDxd59T9M0C0xreBw8AErMUFBY4WqqZ1gESawDSDfv9cI5vYvnT00OWzxU
54XtYuoSlsdoN4x5ukeevjB93W3yyRdrADuDUbh50VzUmPYYrno74DQJ+otozCq+MdQVEknGsIEW
xx82LbVlDrGTJKUT+j/Oks9UQQheiEZYRzPsaTUaVPJd8hXoGD6jIvBG2m6+YJNemxD7fPQeICOx
9SHNcR0ifGQPi8m8uqHSr5ox5dChE8fdNEcvjrWc7br6nQmPO4zecl0yAWH5z4WhvotpUpw7MTMA
jKJ2HdM32i7/YmqBdcfRZJYoTvOC4tq3XwtAImFXnRI1YpDArd0aXOwiOhSJ3qMXPJN8vGzKhak3
Z8i2Okr/LlNDR3H+HvVHbw2BwYXH5MAiT153SlP3yXCsMoANW+1ov8FNcyF0hFhWtoumqKky/5Z2
KAj8F0RGc7SNRyLD8qCe1/iqspA72/2eTPsztr2PsPGuaasvfam/BqfGIsuUlTtQmfXVV+rytNqR
yxwg3hHHJgLHKTOEhdW45MXkdszzi2dx6jdy8w16/24o01ssK9xjORPeVMHTXN7lUmCyWBvMauL0
YwzX3B4FiMdtp+2eVYLTXSkHjujFyAzwN+GW767rHKOKRCqFKZCZjyejC9cojFXtdZ2T4+Z04HIw
jHbx0mnzmsxg+8ZQ3pZ2vjVNX1+dSfwy2KnJmXyMUy6zZcjZi7BjcgH+Sjv7wWg84kXI+pj64Tvs
/Xcl4l3axqdwLv8m9sy9DUS3Z2tnyH8jWSx2xprlJRp96FVGge0/oEteZuAuKZEJFC4TDHyDhg8h
enXIrQyM5DGUD3SX/uC8pXaiq9n8RWDcllJfpyJ/MsX0ZlvDFzsracHHxLKQaxfmUzFLyBj/pKHy
sw8ueqVohshOonKLrapGehQRSGDDOsqu+Gq9DFZZhsxIu0EK2PdVNu2HktA3oe8Uqs95s7z7UfPo
z+FRZRMAFL3P50SzCA4XfH47DIVXUY82Dj0qKcMqPpiq+rLD5hBmmbFJzWWXufz5+B8Ry1tiU+ml
G7WD7rHqbO3J9FkWqqQ9Q2XC5pC95KnJ3xu9YS9MEd7IKgPg+mT2MUcNRobCXJ88E3XQ8SaER3JD
/FTtapNRDxfZ0ZN3QgE3BD7AcO1OxpD/FSnI59by+TE0NcaFkPsCOY/ozzdivzCK8YooWzI8lu/0
mmLe4kgiTeiciPg1xIkAkPISS/vujMXRrcMB8vXyGGmbcqIlCkiEDrGS9OWSfBaXgfo0lN6efK12
CYNitjj82tOdjAgXWco5zLZ1sJORyGaYtnZQDg4gFKTekaX350lMhIQyjvWNPTKJU0ZGHPPZWEfH
V8eBnEm7p7PRtcxrlq1I14YS/RkXrUuwyLme7PeUaig25FD7tnkjCmxvp+sVGyfuhruJQpYuPKXU
g2uoO7oBt1M5ftp99cctNT1Vz77B0mHJXhZaVDXsM3J6lKYlvA47t/277SFVFtmAI4LwTzoAISDG
4ksOXz4BXvDUaLAR/oX9I3Ruun9CIzhEfr8nvuHFA8HIsmUgMwKj5MDIMSUdHw0xPDV4aAICOY8j
+pzdq1c37jJyez8K5ewS3873zOFWGyU4ZSWIgg6j85vOr0+129+TybF31vyHwxDnPUWITIUdgAqm
jLE74lAVwWC2rJXFY2fCyo4VQc2TCSC6wwXZ0j4P05dmpu3eT7eqzHfjPPwhT426nrqcgw/Zrg6z
PfDi5yl5G1BKD52lHqMsomU0kkA4m0dclYxX18/CQtCcTfVdxoD0O0ZvNk50jpLljkXGAm5TU2DC
Aqujt2QW/8UTjLfB/s5y8hxDHCQT2ZBkcbibkj0DqRKNPradjYpQWUX6NVWOPkjwDLBOqU/I+9ED
biAxXxLhyEOppxjFZflcluG7mXGwlKwxKRCmavUeh1P2yZ63j9rwNY7RgIumB6A7yD++O9zJGdp3
9PSb6KUvRbFfrxOn5BrJ5pB8UyY8+oWmsejC39FiPS0cFfO4eTJg020AiH0D4AsIimcfC/tNOFQn
Z0k/iRIi8RBfBJhYDJL4/4a+YjXJlwD/H1tzEzeBHP3nrnT+FV52j1nyNsP81qw4SDs/L118WsjY
9aoSnUhCHNP1ThNRs34Q2B3pprF5XG8QN2YOwxqmnLH3f9z7wHI5RDeJevhVkYN9YuryVBuuu3H0
9EuAvsjC717O3kYPbCnOeNDMcHIMxrBQm9EXbXasiVXBwDWxHT6kNiump53VAGSc9iiURVYoD7B8
cc2ve1UfJq8eTDmqOvdR5x6Ar+JoLNCgSxh2U+Tshka/5WMQavvbWveGSNGqDpP5aV07B7Hcm5Df
JxT4M+uGoy2xcCdO/F+eqo7mXOFgn8htDfUZ0hX7G6fVjRxw4AzNOpVKr7z6r5jVzfXOhkhIm2/M
ENMGV7jZ1x9gjIw6Xg7zgEw4D9RWfQfIJsrUb6c+0lN+GzKr2+ec2n3GY6wSjF0NNoQYdlSzySLU
NAYDnRXdXubjuSPGj+VgOnR596qiMWAq6Q9RrsyNvrZq586heTJk8c8r6d9mze/cz9IHyUxqvFJQ
F470l6QU955lkWWfsqvP1e8520YdOPtwvPeY1Is0eRIK43ClCQmPh24Xh9faEBitES0PdTjTXKxM
TBTpK9CnY2plMSsiU9j5QHZUXuIgN6PhYygEp9m6P3sRo426/88Ym/8anyyUJKv+OXKywd8H5mjW
WxptJx8PR9TUh8or6n1Nc3qb5u5wVKVDEhvWChkTJYDLEn5BfynX04quL2baHFU+PShPnnwsZdpV
JZMV6SP5P3uaf7TXZiZxK3veeHV+1UZ6rZb5cSabkgtGf0ognFlpgxtyGOkmnsypySG04/Q2p1+U
ouHGJXthvVDG1P9ny5DZdedTmnLbNOmzB4fdGCpFE7+06PbunLhY84Eado2UKNpRhcVh2s2IYyc7
8u+WGl+17K0NGMH8BJgLb5xFalDRYllpJ3z8qUt93N678jkzcrY+VixUXO5Pok1NPMP5QEgvBQQt
cQcf9EBAyYj/zjDoTVT9uWzccuuyhI1UhdGE85coPGD0HGOD1KgOXjEGEq+NlY4km/XyMzf9555J
Xka4n+t1rNmPwGXn3JJC+DeBwrWbRZLu0pcl9ohfbMIkiHx9Zn9kLsKV4daoSA40Il4kbMIO0V7A
hfumglqp0m/VfXp5yCiTmCJyveQzstreF/JeegyTNuVIBNScXuEjTEHqcSSCPbl6fN10T/v+IGYp
T0a1ktx3UOD0A8DqXaFaumCN9TRlFeNDs/NZgWEOKIofrdzCFUO5l7qwL9xK/3V7ZjSnplMbAtAh
hY/NdFtwzeM0/qsrf8aCDozD5Ty8rPma5FyPJ9vtjnVFORXlS7jvsLiO6G8IWp21ndBjLCs8ja1B
Rebk79jZp9jcmUj8pLfzY83zuIy3qkPesylIdNEfuTj/c/Rr27efTprfsVVgO2OuLZiSQT+uWS6u
8sJt77K6/HQ5B05SeB+JBbp0+Fj3TTFgQSFeUFUk5prNAarVWlIo3FpvQ7JOJNuBKyNMZsWpY55y
gy3qFagfbNt2m2Faa/OPXrVJ0Nq2uesUL541+e90AxXnUl6xMdOMaJTxC/UdccXCcLh4uXH6ugX9
T9rH0hc3zxFsOszbaXoY5ZC92cxZ7gaGxiIOYT1j9DGav53PpylKqD+zHH+bMzwjbe+wHvmEf+He
M4YiCmjyBRLnQUBbIt72CSqbXRWHOGI+aW0Y0VfbYev5gEl6bIxYcwAdw63oUSwiM9taiXK3cd+/
wjBRAZHg+c436+gaqzwA+fVS5OHbgo9jS86fv3fFdOuFY1wj9sZ49e77qXHNlSuvPgsBd9ny4aad
+T5nxDkQnLCfGZk82msRPzncvwhBHuMdnRzHTWFX1IiTQCsyxWGOzVd/THajwPWEBpoGluvRhkoT
0nEV8oF0kTj8SXwzlcxMJ0lbqzDQ++DzhvQ1DVlVRRTpoxAVx59sep5wceT1APzIMe9EVPBXTwgx
cWkQvl02EcMppsUexgilokjbdcgBAemLGQfU6G2xwsBwWL+H4YsOFNMcEfMzBp5lu0QxE21KD79z
N2n7WBgR1fiy61tpnOvE+odvsz91ro/KpziTTQkjFSLdZg4DeFHlc5NzQZia2ZJqLs8cpK4qD+XG
JUp5jxdx59ZkaM9pobbwTcyAVOlDbufdSUvruthduc/Ip3ZVeMCJSrQUI1rR6P2uR1lvh7Y/xciG
m9ZA36kdVwZpZ+SoSUYw+2F9MEgbBjCvt3NpfUY80fwiJIrjTr8zyrO1BtJhkpSZpzYZgQIxLRK6
UA5WW3/hef+hFu3Dpf1FeM52sUkkw0SEPJS9iEgOR9Nfub/s2usNJ3yJgskTFpcWZ2kTgc0HDpum
wC0oN30OLUO1wfe5Z62/KElzx+zn9XDSXNQY3nXVEIOg/O/C6O9kcZU7X4KWd6KH3GQ2zgWM2ybH
fkHlZ74j4OJZ0FzaT1bEgmIULyuL4Z75Bp79cDGPHCMuyiabeMhcdZrwaW5j6WPfVGxUGel9tgK4
R+sFyyvWgTypub+1vc/13B61Yoyv6cTRVkAxoHducmiqmzozt1BVeKE1RRgBb28dvtjZnn6PMytO
8x+Sg8u0E1HNtkmHDhSIXbcXpyZDD3O6tx01arM3gUNtWgRN5eTyIJPpF0nJEa/xAOXOM9CCEoH/
IxtW057NL8KYHRIdBSivYLrPsoXNhGtCk0aaxamHdF2QUO5wZh4tBhhza96B+Y+eS+PTCtW/qrNI
4108zhcGxtppdpwHWFnX2cSxYOjpJWRmLpsq9yhMVAVnxpohPWs8AhD/BPhv7hm5YUjQKzZLfbU1
zso4WYwgJL8er0f8CI/A3SyhAFJvfJO3SVlNk92YXOZXmiEnZv0lKSAc5012YJK0I/jH3FnSKTex
pNc/AIcXPobTiUG1AC97wHT2BTzVs+xRO5U5ccaT79Dt561R5AmVHC/pICyYcrc+9yVnuynauUs5
bcx6ueMa2mQ2TY2wCp9jZ8FZVmFth5TPWFCPRZcgLJuTf2cEyoAoXnbNIZ9xIlGGBiYNwkMo0xes
HQHm/cCTIt+A/niV7uhvu3LEu2guT9g9CfxNOP2TRvVk19arPZgvDr1DaIDfjCoSlxaPJ6fWlyW2
6V2zx5wLEujHPs6f0Kt+Na2iyzcV8IgdTgYAVLM12FEfmMbEujWXF8dI3mMzxVDl6XNSxv8aOEII
vvSlvRh4em9+T8n811D9NtXIvX25kG9IqWcPDXDkkqzvISR4V1WMK4RMxJ39arzabjQegAi/GsWn
w7xA5WT21oqxJ2UatmI8YXvFXZfgtYrfStESMg0ojlI3V+AMOqIrrPBdjq5PxU2kIi7f2fuKhTEx
vZ9+dmOoL5EQf8e5vDJtX9E0t47EpI+BB6o5cEMJ7r+gjEEhDNDJqRCWmGRnl5lk6uCtkPO0tci3
zI+FMXsnF4m8I+R8xyiVvVWYn6Tv4KKuYdMvMVi3ZRLbqaLAJy+aSNxywGzM/VBM+N08Ay3AHYh+
nOwXYJQYg2HonEmMoe1ihKBmSnjBsjlNMXwGOsOFwetrD4a5w63CLGU4Ur6V/kTCp4ctOj+QG13N
JsekeLw6TdbvLYeJoc40mLVdzsIwiyPtE4RRZlhQPKvTMiLjVHFIsEiJ7qt8yD5hyoBmOzgMe8ji
4K3Xqsrj976nIPMdke0HNYlzps27V4Ae/z9Endlym0q0hp+IKqaG5lZCszw7nm6oODumoZmb+enP
p5xTdW5SyY53LEvQrPWPk3+00mI+z2CVu+DeNlMT9/Az2xWrZdZEIbMlwbMW/ZyN5E72itjjyWCb
cbjDROofPA5rC3V/3oBO9Jj9x0cmhWezDIwTGVEJCm4C7At4tzHMS45txQQ1cbEWCsMXhn6apQc6
ArKR6ELQJDP4+Anyln7c1cKJ7893PmWu0HJoDeYJsNd40Mf1H9IpbWTNy5+pY/eLBpQCxrLf1sxD
r+bxk7p4azcBXjQm0m3UTHyCcPOuDaBLFhT00U8x48mjcXVkhaUCB1H6pq1lDWLX9LficJpv82qk
EBh0w1mz45oN/HPpysxlcDYaZayzHYS/O3A9hxyCq1+5p0RV7V2QcbJLZfBFAdjFTY4CysUVMjQ6
2UnBc95O8qOqh4a12j7arv2UiARFQ2oJzMcrQ4a52XP+/VJioYEylxg1gnV6hKya2EZx8IjbL/++
5N/vaneuzxTAIM7k4r79XdQE//dVKMCYQcGSdxXuiWxSTG3bdo6KY56QNm9nq4ylQTnp9+WrFVLV
hqhnhGkKiKXTzrlt3pdy9GPVhXPcSPtZVhCaXkdGMv2oqK/nP5XlR5d6uXLysVIIgpxN38elQFFD
UCMIXyvaTThjWkIAiWhpZbrGwyH4Sen0arL0rjEh9b1FdwludQymWmNgz/ac5+mjlMV0mWEK6oqB
Sob+EREPwXb2SWHh++WURQRwF0axqKjO7hPvr4/7UvpBtg0MpksxSQwC44gVZP7VLy0Mqn2zvKNV
EliXTpx826kdZxp5LDC/QGDfCs010o+16vk3LHMqOiwCbPceNXPOXwuhx47IZNy85fJXBd10deXy
ETSROnXWAAk6M8hmLoqI3G5vnq4Wo9uAVVXckg2zx9EOl5cKr5VfeTZ0vSTcylZj3Aw9OBWUa5+u
f0HeR64Quex1kzwSFLtfA/E8BJQzkBj5tGYjW9Xkdyys1rdIpvRg+6rHgZTzbKBFNhpyB+UQ0J0H
/swuFO7HnhN8zhGZ4wW+m4muwvLqowqI5rvI8hnRJvVgDeo3mX3VGS1zef73O9m7EmI1bLJDLqZL
IPwI/97NbvS/v7UDTJ5so6i7b1fqv79xMPj/3xe5nYfESpBC8e/S/XfV/vvC//9jNqVPLUEN+3/X
7v9f4RF2pWIjwgeJC+5/L+z2dqkvA40JNwuhfZCDdfj333CnXZ10/bFK1IslIwTrML+UHlW8zKO/
3JbLVtROS194buI2Gyne1RXtEvVR5ytsCKmqxUomMRXsMScRz5MXSw+gItUrhWRJBtMoxA7GweBD
V78bC1ScH7hi7Ki7rdtQSTBO1i6jFbq2ZnGe7EVtg3zeqfBWR1ysP01jDWBYEA/rihy9GLZd9ZAO
y3KfRvjSBCdBrOyanFlwvKV6X3oEdT3ROLmVKyRD994kv7hcPSraNaNZX8lnnfef4fRSOAV70ErS
X+WqDbXHkK/Ko1CupZNapOGLku5wvOnppIQ7pJ6G3sylpVYST9xin8sbaTN0CnZfcCto/8yAmi7u
njShX9GQtDjsEIXO3T6Yy4r+42fHkn+5lVyuK4JJ8IVdggE/UZt4z5UTljQJDXUsp+jo0pVDkDmj
vMUUGQhIQBQETFxgFNOEdX+kjB2+qWQKgwvYQpTvUi9Jnr5c+FlUzA0pvw5Vijaa1WFaIVeqFdRZ
Gm8/eT3kAnrbbWupZCNJFdvMobUnANw+dMu+yjL9EC0RWxp1TknVoJkpXou++r0UQ/k06SMYFCkT
aI4vwWj/Ldt2ZDrE2xIGOU5FMIWRf+JqSv4vdymRXpid7JcKFN0hAK+Rzr4pITKw2GTHdq48GE37
ZIZp3IV+cKcrA8STSCa9KorrEULOH21GhnE8ThRWYFVCBLYskAK16I4hvR+TyXgQJPqOm/8HcxKK
6CR/n9d+3bT5p1w5aoFgg4htaIjwP8h6KbBG8PAbK/YlfJ2cOV3e4A2wsx1c0Bmo0duMdv00RB7S
MXuhx4ojijCvvwnZDF6HaDwd5X2WNvbW7w6OE/wK5J/BNg+uZkyhxk5uekOm94Cr1PeWU1HR1J71
BHIAYhtiKa2DE2LfmUGRghCf9EBB6L58mQfzKe2yPnBhkvkL0Qc3gOQeERTSnGx4CTPvLXd6EQem
+04020MZcenaoWzuQZrpA/8tvVltejvrj2nAGD219/Uy6Z0LUHN01W+Ovls2PQYn3gBEXbAYKcXS
+kKFQXoMSS50tmmYYByYGHs8r7/yKH3AOKtuzZUxYQHyqIPCj42DnK8Dryedra/PupDV+d8fV6TR
vPbh5muDiLEC90w6nHsOisU9j4FPZlnU0WBD+L5eymXX+PQSW1ocCicrMBhNqGEMr25iFjv7jERH
HDqkLvQP8zirw7zUCKlQZGDMZWfm62bLP2I4Q9TWr7wYjUgtC6JjT3qL/VN7oM2um++dUsPl43zO
D2Od3c19GCHcy5hrUvHhE7qx7xoSFaPIwrLn8LPLEfSOcLlxWzeMBJyCmGVJj/j3HfwuJJkfhsZa
5v6sAyxsLJtDdOxC0meaBrV/0Vmxj3+WoIroVsITclGMqfVQY1VaejmdlJ3P+8iE2b7idjgoD6Cg
eRUiBWbGuWrrPKWOrt5WHYaMPhPM/t0kT05pfw3l+JCZdXotLOtTL9mXG/UJD0LyTQq3eRAMJ0yC
0OCWqu+7LnhzdfjMQw32A+YoLkKH2ZSxk52Y4RrTg4qHpXxFu3jKURH/SlOEGemcHUAC3/22qI+t
4BwPIoUvbQzDTUX+AlQhpio/67d5i29QGSJ8Jgxy08Ker34GvBgo/Vg18/Zm9suYZ8iQYh3K7nIc
KSS1L1+4piBYnAgHRdfhNq8fCHw55608jkEQ3JqvvFhSr6slBtzlW5TDPaEWzUW0/LgiHF6iOqOP
u5teI1WzoPhjs0+qwDvgqWT/Ii+Ho2zyroYgGYAhoszS0JCqOFdPCu1wGjYPdm725Wo1tCWkP2XF
855Q2wMjxIvnCrQDEQk0ihHaiswPpWsRGY/Zix7X8+wN8y5fc2Ab5aLiiDqKqHFcWavcB40hb33W
5yVnMPE6QSQkXi6I1VdIkJxXEf12SRLhEOre2jRHpiugoukQDIxocTsRKmLJwbloi62y0GOKRzVe
CrRtxOrgVgrz7Ci88dMx+GQsb4bzLkqSP/xXqXV1i/R9jYx9cZqkJ+nvuXK7FVnJ+FSOwtkUlo2u
YOkx7TDo95rw2IW1RZDwx2PQ2XdJ8Kj8FnydVLpgzf9i7kO6lmFlkOPO96Ynt7F+e3kau/ivF6Pu
FUHK9mKIcnBYO3x/+IX1NVgDyKYaSaIef9Yq+sim/j7NzamlJD2quku79vdhzo01YJTAJUR4A9J2
eDj2D+L4njBxd1s/1MvGE/WP6x6HyJwTV9/ngiieFVIgHlJC6pf6rkx6N17WOApGFWc3xSZhPJTC
rQfpNQypNaIuMbgv1bI+JaS45OXvFcKy8oJu7yXodRPSpPMHHSVjDDZ31Sm4gmpw0kscu9vaDXc8
colqGPxYy+V7deuHOUsulXKL3TCG1K3Y93aymGNpLQ9oUwk6U83GmsZriBmaKR46jmyMHOFQKlmm
qNIMQBZnl9iKDGOiH4knNk5rcHg7lvbDK0cAKaWv7VS8AZDe/MnBW2416c4MHUVLzKm1j3FrMbhf
8+GpsCVhl/jCq5w3UonprSrwJclC/8LNdS0za94lw/KH+KpPx3WvUw63aeXOcwpFHdOQ9yFaolpc
onxmY++VJQwxvZa9cUYqPLR29zNx8hxr4BgauyTcA0kNzlFTXrVNyvuqD0oiDNM7wL+3jOkiozqT
PLThwa53cvFv8q9i63b6lwJ52wKbXKvq5qgcu7iuh7cS0BxHvLfBU32vTbqLcJR6XfOBHBrqgoN7
B0K5H3WgTpPjwDcXR7eGrEACPwTQcImGHhyD7h5fw1/GyhbD9FTAdAIVV8LBc0IW2ODxvcXgjfBc
+QPy+i5hXnL5wm3KlN9QhlT57h/R4WavOXzHoSfXPE28TU8a6T8BFFCln93PObpF5EvEQRkkdKqb
nPsFBthy1EM3DtiIkCPuVhLaCUN09nl+8+B0VbpL57bER+CoHRZ6HHscJcx1DhZdKglAo3S50bRc
g/SbuDa2fwog13ObnXCtmeOQvHB82M6jpzrvkrXZsK8kRT2254Sc5KsNhw+VVykH73OVkUtteORI
MBvcLbt0QkVhoWYv5EnWA4pLUTCfO+49z0ckDAkqAgvgCxSG2ymjUWuuLZQ92dtsoxS1Ohw+TMub
KeT4jHATuqZ9aOoHu5qzXeKXaPvyCBUWkLNjjkuk+Bkq5zG1UWKGYwKhEMLk+0zAEZnT/bDIbTDj
/CDykktjrbfDYv1tgIJ2DZ18batCaihgxksOh5gUyA8nnF+G3D/WtzSM1nAMu6n7M5XFz5R29TfB
4tlmqa372qpnyJTzYvJ8GxVfZDowsMMYbHqcrEO5g9YFYUdbyXa0zQLbvjRmbXZDPsaQxQgz/Zc+
Sr3zwFabTwkoUuJvRVkE2wIyLHPQxy3E8KFr35iZoCN7+ndyhLssdB6EyztbLVls3PA6hx4AfTGh
yV3Yz8gSYJDPZA3lC9IDtcy23Klw11rFh1esp7EBDMa5wYL1T0Go1PtKNsFhDqyrG7n5Ket/cj8I
LkjFnZOq5VPSJPle9rhs1FTu5eycMM0ku9VpdIwGgBjfpY6RIyAEsArSH72XNiroF6713rPTb0+5
L209M86hyX4RJVFQTmehvv2XJtRGGuJaI0f2SogYboe+1t39POd3GdtQ7YUzpX0+3X4OyQBwPcua
XQPH4rKKJIonuZD044i3erEJdct8a6s7XK9JZoEVDfdJOub7cvYQ0XcSieoRtydbJN9wW45eu406
BN7Jr/YWaG0s643CxHIDovxWJTfpBiqWApqQ4I3xRmvuqyJCSQIjjYqpY+3LFWyeiQOm0rjm8c9c
mvEKb9+KQKDjwo1GceLV8RqeD26XHHstfkT5OrsWFAFJih2YJfA+pnw2viitXwFEPsKKDKv0tmkR
97fV4sNNbRoIGcBb1ew02RRbl31t4xaOtyX98tPrURvStrB3+KDNGCCmyIZvgufImTRxnpOlNCct
qkOWILvrH9cyO5XGf8ms5t2RykcrpJCu5yBBVPT52B9c0uvW1t/nrDMB7S9YHBBusMT28YKI5Jyn
HOYVRO7SQC/L6rPSvNkRuTx2d83JQFjD8tO2ae41I0IotjZGD/Vuo2Q+W9mhI7WUAJaIzJ6yOQnv
xxvg/Isawqn2Au7TtcVS2cwxkQjHqUTy4QeJD/KJPaCO7EcfDwIq4vJx6KSKx967dFX+rILliYSo
5xqv5kZY5qPM2AlmhKK9f14yN907trsZPJK5MkKFgltJRe+/3KalfKYFNK1w6KVW3u9khIi6SZyz
qQ6mddptV7aXnnpdqkc/DAdFEgoc7BnxT124GxRJ9plXQ4YBKQ5Z8d4NPM8s12dCHlmkQyK2ee5Q
r/K7UP8gLh0hUCi/KHb4r43GOwRs+Lf7SByT9o1LPq5Xu76woUm2x5QkFGTQFm0xifrVFMBnN4cg
4/zwQmXu3e310MLNxivHM7sdqfVVRaAtkuasZ/Dgmv1KJ+svosIYsXhwsFzxqRDCHrs5CYmHAgVk
RgYPmI66jaLtPL/UqCoPg56wu+j6o0A05zdMhwtjOObYIN8PrbyVAlBdokoT+wveF2fMn7ym+UII
Irvm9xJifBxJEVHNtfYRA2sPC5TmturRkzvJYclUs3cs4W7aKUvjhiSAKPLOU+Y8QrGRDbgCsWOU
x1gquxrJP9kRM6NUbwDRxRyAKoegcmW+n50AqgnLbCvWvz4VOsceE90Yzgec9H9913pTymW6GhNm
EnckEsIv39X0ot0JZ1+nSpQ33c6hMmdLft7fUEChtkT/I29/m92B3JGp+66Ufxnb8k+Opw3Rzd7p
ZryS7ZbqQHpmeL1dHr7fwrhwW7gcr+XqklcWjQheV7S47HAw823ciediJI8h6iggK6hZAYhpb5gS
rC3RiNsxn4oTsCbP8wRFaQelBmmn9okGOyMQ9omCJVR0TfKpE4MdvFpYpLGdYDcHSsixOXAtcc0h
ppm7L7pJHPj19L0GhN4S4njnIDLbqQVTB3oIKLQZheliTXu7b59lDrs4ErEDt5c1GyT4/0V5inu5
S68ki/10Mr3XlEphQkfQtBJYtlcjFEM3i1h4BkrQqlcMUmWcVeIPAjmzX4Sk2fhgtSsubL9v9nZ6
/XcJz+P4q/GGa25xzDdjCPQGrjxA3kwlSrWb3alh3MJA086PBr+TtNi22qk6V5H61VXOn8FLEPzW
WPYGBMk4KVmVwtaKPRs1mYU/Gia2eWJOPFe4OOli82JyR76zVN30nj6n+ncZ4vlaRr6xp1nDRY4m
pw8qGCC9K+te36sF2j+twnob0MOatej4Io4eUxQFHkwcaHaZVdsiebZWOtFZk1H34vRGJfkD/GK2
pTNhnSuJ9WjQllB5jKAOSMSaBMtZhMq6X5e7FVPEsZg/x9J/XBMv2aZTovZiCC9Qvkhwg+Blndm2
JmYJlu/6CI6wG3vWXR/uFAkbKcXzlz8hMlEWmXyifbJCHe64lPwdGUprbIp62vR5fT8V88dU3fxc
6Mgsr9kBibY7h0TgWEm2a7fx7l2WpMEOq4fZszqSfOJp/Jnq4Kl1l1fb805ZEv4SxN2Xvk0mnjxr
17qkmHr2ove9jdZbqaOMUdXddhOJo4SDIssavHTvjfMfaSRewB97dl9nL3tlPufH9dLzsOrfXc/h
0Fr9azT2p3QAbIvC71WSIjtV9begC7qU0coEz3tqOvetdPhsjYZCNtgmj4gVsRuDfSUgn2NHQplt
mbgcSH5nIm7dk+PyZAtWpkfRzGJvLMEnhcUxkOJ3MY32oSGgEtEBdUHhIwaJq0Nc8y6bWIcyBCJT
qR1CE+o73khxXVoLFIc98uCXeAFRmU4JzrxmIZvVwqJ5Fir7L/S8/wplrwdwGDfOQ8JqZut5cAKC
uuvW26YuWswwwdUX0pBu6dQ+BTYOiaIYviMXiWJS84qAooG71z/ujNuZBwgpcSLZu/OiMIZinLNm
+5iP+LhxVZcxyxCvJ7IeqiS3GetW/WyCUr9adF6Gy0Rwxmma7OACmsFNtx2Zsa9J3XzJZehPmaiW
RwclVaKiYleo6E+Qfo2tB2uyEfhsT8WErthMRJg5ob9dg+knCvamapCeWuUZuRdI2+KVW1AOjGfJ
ShtNlLwmq6QBZH70nDJ/8Wr2o6TF1L6WBR8NERmAA3a1kyPhMUrTL9uA4xcYaNiO31OVokkJjT6J
wodKnFXJWMvCgpjJ2YkIGDM160+K+aNPFwrTtjzD0OIIwZRsIF26hKVf5r+JZ1AnpwCUwF6uCSgK
A+xWtXshD5SMnqCl6C9pX1yHm7wq3UtdNXRWAC6vsr3vSLJMAsZ080bIPo8sRW6sK5iuoYJI9gpx
hnqfa1YmSLrIzLBrgCXjygt0uX2sbHNJTFndRQlKm6W2RVxZQHaTHpozJaRbEqJR7ngMtESWbNsS
P21YFiCH43swy9dItCRZUfOGjSj7tpMJ19JYkQLAVSW7ErGS8dLD3KDJjNLzNIc1pSn1Qbftzczn
/SACZA2E7CRpOSVd6WYUT6cPWaK4oJsbUX7TsqyGhmjdmwTEKTgl2v3MSnlVuecc120nqvyqXftN
IqzbhE2Z8RRx+zio8uOowzLuvYrswV68L/9cR2mNDx+Cc/VR5mC3JJqZxQqU3d4FYQSSaNrjXGKX
qUMG0wXHp10gwQ+nHVpkgd08f8W2zdrc4U1qqxNRCc9NRJZHaghII3Du3fEm5voEcB0+HpFMKfvN
TwtOhoprxvyTRLA4BYucF1E3yN2wyRJ1GsYmiMmwRvPXFhdJVunRoPZBpq1KEiPdqxlUScCryQjO
9Q6wOsyS88Du/1bW5JOQaH+uKlAlPZCziEsbNO4WW7AmxXZWudzYRfLpWROfZyM/0wifRV92Cl9+
sgJg2F+qdv1YjtVd1oUXou0C8HggFWbn/lUjGHwRejdlPlhmB5sa1SzOiA1/XAvFJg9sRve8FBjX
k+xzoYItt8enevSubrteUEp8joVHk1opiKLmyYSqmIPJoOzU+NoJUnteh2U6JObk5wql0fi5hKhU
fJlMOwFpJSzeIt029J2u4bBL0+VJ+K3cTpgAAICPbdfjMBHjG7r6PysB42wM+HFDCwQP0o+hIPP2
/eDJM600BXRrdpWpwVfB46bKHI3WLTpDggaHij6xJM3tXS41ZIEmccgwLV/0XH0Q8rNzkGedEGCc
w06ET+P4Oo8Ut5c6ekR0T5h2T2ZftJhDlQ3VA/Tgnam7jyQBEamNLndlv77KBrPX2ollAzgEuz7P
wclfGCMQIR8zxDfbG1+MtFoMuSTPdCbxI0WrR/nv3WgwD3iq3lLErC/ELnyHUb2cR99dtq6FLpnx
jZaTSol4GaQLWdQeTZepa5cvlzSw5nMeECXpWbA1QthHd8CM0tQW+ecRyrA0yi9lvRiKJrgSkXc6
28hvcadUaBjs4gAL89xP6weX1nx0cuecdm518HqWiNLPnbveg5JQKJk3OoTeJ4fmT9+ijLU9Boeq
enYQLZ2x9hVHhJqEi7k3ojIlZhBIzUtdhpdsBGpbVkN2B/EZOnTfDLmtg0+WArlsBoaRyaNFUFeN
M2Y8srzYuL0sHguyv4R/U6ghxcvAYEjcuVUASBt7ZAsNvWS3XKdhKzso3wYVdEjJqbdYCpKm9C/+
9D3luPw14B2spv9UdOaoSv5F39xJn94m6MuciwHhyRgilQhBYI89uuAdAvY9s09zaVpcP1GiP0p/
5jL2KAomCSLbZ+yVwCjzuUyB6ifETZzMn7JfPxsRmEPZyx+LACdyn/16nzvhRZU8ruHPYjLeyMIu
8WSK7ybDGCMj4mSrVl0n36bpF1SCeAxScQeIM1SnIbidv5b7WfNaCecK76uCNLU57546MGgMCC6w
+7jeNgmF+gA975OaSO2P+oA20Nq/FB3wLzpsNs2BxGPMUPRyZOW5DXPvQvmPJ3KiMXr9x8sX9eAG
INB9CczTMk/FZuHQNrSSH6KqwWjX8F6iEAsuzRTdYDD6fkhhIkFR+0CRy6EJKjSvJJdzGCLLyw2t
NGl2Mmmv/uQBk/gg7ock9QlxiS5raqMiDqtb3h2p4wmNgZG7qE3e42mD6sA5xvwM2ucG+/+iHqk0
xjxy8RFy2ponE0xnnbe/+0hq2s8RnofoOb3hANsAyNF7f7xmT6z6CoqhP1PH/VpGWzE+tdC0CkdA
JY/WOj7pnER2E7qfiz2suzbhTMfDuhcMgngTQC307H9GeN7oRkjf2qEl0tgZnhldCTvJb6FLE0VA
CffXNGrGF+2+8mkHvA3RhQfs1l+Tlmx1HqoLzrXBrUlcyojTxtAa9xElBnmALiCMmLoDQxbAwFPA
xcu8M9p7rRUXtxhd0phG4vQWAtZan8hNYvG+ybZ6XKzgZ/FL62xCnZNyw2sq6HNnBVTiKhz5FdTZ
sWvHZKdE7m4tAOSFayQWtbohQ225HxvznS127N2W32JitTBCvbYmomNRoGNiXtkjgOpBSy0HJtSJ
Z0t5+wzjL7Imi3wF+O2G2I7rIodvi2glbJBBHI5E6Zh0OCYzp2OGfNEYqNyosn6GvrlTZOQf0NY+
pLU3x8MckbVYlY+S8DWyE+mbYlmO5sWNU91Sh0yLBCxNGx0cTGVZ1+dssuq/FSnNsNjTg87kts11
uwfP+JaJrLeZy47b9SBSXpF7SA33esANjbNrOGsyaxiOeqiodvwOqY66dL73uMhg2hIctcNMwlPG
4vZjY/imrffcOSRo4DaxCcUeSKFUBS7xwT646VLtcze4kEL2UCcEHpbRQC4duQlS9gd3Eu62TIiK
IE+VmLfB8C7mxWuzBvWOc/ipr62Hm9w2SHlK+hNA4Rykf8Fhy56sDUf8mqqOURQyq5oidRYgoNRh
wybi/3WQQPQLGMGEad9vHzOQ52PFmb8K+Z+DJpAYt/BADxRivIiQ9jJBPQwRjJkjJGAzpCEitadL
LWgRhvklHm9F5q+j90WJ7MrPMGF0ljk3UpxnXnjKFyRQfkZsQlDe2cQJH3EbPA5JYF9KV/5CNIuJ
w5+4DwHA/Pysa++KlZLtmL6/dqwR86fQ+FF47cvmOjl+EI/EP2JMw2kbNBW5BqA4dVguvAnOvYjg
MHHNzwmbSU7ddyvGc4uSMcpvK2U62PfNmoI819PvjNiBN6FZdkqXBGlFcciMRTWWqGjtqcabKsy8
I3/7ZtdiyOdm33b4/oE9ghsURdIbadwcgjdxZYfmRTGgw/HaD7cE1gtYabRpEwQBOU+6QxTNu7mT
H9Os5x3r/FPaMkhGSfc8i+436zKpT27IfN/cS4sAHmXqVxmFfKA5bhv14lQ1ykPL3kcEJfDhgr1X
NBj4IxKOkP4A3+EDLof2YUXJHRsFxo7s86WyQ+5If/4hM4cKwpWWYYHLA/H7TX2BiC1v9i29WF4O
pWU80hj64c5ZRyJ7CA1zsvQ1cqK7wJHhcVThMZrWl5EIVFB7iZdWmf8MynfAoM7Za7Ko9TB/5awg
d3mYAx0z350G0ZyISHpAID3tpkYSX06uQptxrK2luQJWTBsVrQ9t4+dxt/o/0Vy/JjfjMrhAeQvh
eTC2+O7Geessxfs06M9QqGCjrmXCJyKt7GdwF6w5tw5437rrlPVmT+svrLB6P8+3Ab0GkPcVMozU
fXYXMoAy0fxH2L2EURp2vdU9MpWQjnszbhozXYeADwC543vYsuQ648mHLQI54WJ8n9V4dCcttkuB
ah7mmUp4XswoOyYEQcEyHR12qh9agtGtxn4G7eoCuNlwOs2FS22lWg6Y12FSqMEF/bzMzZfrKHOg
fs7fUvs5bpIKI0nrec1lBA1L+Hh3BN5+qyj0tkOPhWmeRg52Hu2qi9AFkfa+c6Uh4xHyC9r2d8E7
abR479q9rQAIfIm1tK8IMK8b7AG1xrq4dg2Lxkg4d/nYjNZPbxX2bmns/lj76lcfBMMF0Q9IbnKx
QrGzsggmdBETtvH2CXMmDRkddpxDf8tynG7vBfN8SLWQTIU+raGPQR5fk+NSJo+OhA5QRKK47k4J
z5dNXpC+7GgBjpR2+/rWflQsREjksNFp6rJ0FA+eM+65E0IktTY9GL79oMaVQ6zT+eGG70oj2Ea+
5wJx94rZepPci9DrDz6QA6uzsx57yzwj9ufhNSQoBhYaZAgW3iZdSLIcc2Pg8uCbzXApTOrQVmv+
m8r1QbSLYgv40Kqp7yIX/b9VPEZC30N0UM7KYwk166szSrBm+95PYBA0ffD7gu4Xr74aXF9r7h40
m8yYN0jYvGZbMbhaIZ5sbwjOoTLPI2GrbULAQzA0v3Q9vhedt+4dH52v1bw1AUIzr/iyZsJc/Oa9
D8Gh13k4kgxpRyTONT7AXd1E6MHq45r36K0o8wbmmGe9k/ODKVbKaYka752QxFIFAH4ziOZJj3k0
U68ShQieaGRFwBecpb+B6tjO57lndecZWElCniV8lnUdBucniIYdgYslEFbzmodc8LDCOwCxPzLA
H4RAu6yTD+sWSabNclrckV6WiR4U7Mzo4xJ+8MjP/Bj30gVpy+JUPdo7tZvm9r1aSLQoi/EdzQ6p
ZMkBXelR8yVMtAN5UNQUQYGi5NdBCJtWNMEuGngCJDnXXOHolZcNGewGHl9Wp/vOILkNxQOpAnEv
D04TXfuMUDZLOtcvdOf11pW00aStxj+zcmVXNwUEzg7Oie6rRo6e4TzZQkKi7EyGR11FT3J27aNT
fSbJTEm89RJAVTUFKL7Wzbfn5TMrM9qBaXby7WAE88c4/R6qmVkmWJ4HyBfdRBhZ9PzXDYdnGz3R
6Ni46bOsuZ8mPmWHjWcbhuIHTRo5CKCLlW7JxnDSOycYq12Vh490MwhgEPusZUquIG4hwGCPGzSt
gmWb40Mjm/K8lDVTZOKf/SA6FCuR5BrZAHTcD5lWnyZJrmCxbDAoWVYWHhIwMQ2ymKwJAFufXKnl
ere1bx1Cu/t2fb2nkygOohc5zPU2LKtf080kK0TF3RbUhznBN6zNf0XATTrSXkYMwHvlP89ZfbYY
Ojbu6nzZWeafOk9TMeGC5wrMuX77hkmYTqaWrrQqquKRcjCgDneTWRfhob0AU3lvc6Lo277iwPo2
KSA4yegPtn4eV86PDIPqxqoX/PcjMYkK8UimPr28fwvqNq6p5tYVD+6QyW6Tz7RzZRIgfnywsktY
zi6jzlIca/uOmJcH1YjPeTEUZIruf7g6s+VGlWjbfhERQNK+Wr1kSe67F8JNmZ5MIGm//gy8b9wT
cV4cu6q8q2xLwMq55hyTDKh8kqP7RQ7g07AY6QrizADnAOq3y4uadfFTbIUwjbaJ5KwBcOGzkEUK
vKsh0piWT3ZPa0hLbCmbLOsa9/HerzCeNxk5FbGQUlRFLMMlfqTj+CmRhMgmx0c6B7DH5vrJtihH
s3MqIzI8FbNXPZP7W348byYX3GHIfcSyeYmE1OjiOjrLIP/VvbY3nRPFXNruVr4aGQYfI+3Y0EEc
722Y1YqZI8DuVM3ix0UKommTpIRVvsdQ543E+OnEcKTPqMedi35OpngTqfQSeiw2Z/8GHLX/9xqC
Q7tLXD2c9Hs/Ni53Z7R0FEXsR/ldMBUPbW4iGmCTt+t8IzQ6T1HShmXNl4J79GpK9MHqrWdkRMQn
Md8qt98lETqjH7CMxFFjlfPaZklzU8e9XBcWwmPMW0F2BOJ97+zWPQPC2HBaqa82ZYSFgyeCn13m
HNtabT0s3F3JMoh9GyZjPbL6ML/m6B/QH8ajUNekBH6AFzwJioO2TaMOGBZX6eAACfP25VygAST1
hVIIYuZWcy8S77CoDqkHR79ixKy77sKqjDdax7CRlP987ZwnvfRfVN0h4HwqgpVj1ucWV7iMbQrA
tL8fuos1eJdpFrvGYFgBWXBDKRzmmZZGESUv0pPX0ppIkkZA8vvobs49DjZ4YjEow8p2xTFZNEJf
73sfj55tUT2SLtakquaV9i3735Rg7bR9grX5ZizTd6+Yr5A/Nq2H1dUKFZcJxMua0ws7Je+m15wv
XHYjVs6sAhiCR6PArqdfUxPLXyNIPhCYvBH4Aol6Dg8FXPHKAcq2XISRMV8Nk+4rZBQz6o5AiEN8
Y+O+Y1FXxPaVOannmT64RK7C2zriOpsXf0WKyOvU+BWwEVmxfeS4fYUNB3yve2xCxibU+J+hUXoz
C/aXLTL+Jvf0RpvTNbAx1o0Z5yQySKtIxD+9Rb/CPK5S2CIp/iV7wt/EEvQKx2XV1vRl9GMHh/eu
xxZK7YnFiQO8hJOarLrnXzEbJfusKV+XsqPASVcfmePSY25/JU30HEUn5igqg0NQhzQXCRMhDnD6
XFqnNucH4CQPo+nzTDZwuEameJ6i/mDJ357Xg50Ndz1jLj8Ku913ajFGe7OzRaRnORqnPYbrnAqX
Tp9Fa9Nu4YHaypPxm3+JXT/9jiGLiCHrxbF2KKfoVLyntmtFYfWw6QX/aq7aFS0i8b7reHV8yRFS
RadhsUIRwsShQMM7bVI7C5GWwsKztQR3TZQwO8vBvAXhvdkzotXxZ9IxJNIfSMuDJ34x+e89FWNv
4x8wQkg8nQDYvtQNgI2yoDOkLfgEl8DQROrJzZGWLHsHysAqBNDZBux87rikWxLvROnjy5LSqpOT
/OvvqsNDlIbtFhQBK+NcstLFz7fH7nNrNPTkiMB6Jsk4bjOCsVNEQVGhkrtxDK1V1c3M7TTkraKh
/BrQqtZxiV5GLebaahZX1wIwNuBM3LQWPmtTqTfyHOYxYJdijpSKdYyqG6dLqjPa/ywoW2lb+aHM
wT6wf0mwaIESwBE+sY/wCip3G+9YJmZ71narj3R77XxMsWc7gm9QteYSJFn+tIBkuFretPu+Tatj
a9TV8b//emeATo49pw/oNPzu3we+Eo1+L7y1MhSYtxfe2JzFZg/aX2G8yMoo3jt6bsENS+PBiMhG
9jRqn32fKppZNSw30FUH5U08AHh+LjHfh4H10yovEuPNbNu32BDxL3EdBPI5JuGZ5/d2Cw7LbAWB
YcZIp9D5S8WhbJ2FTXdn1rrcxXxb6E68wyHpRHy7mbujMBEKQ2qxHtCIIHOd2dja7PEUKP3/PmR5
Pp7+fi/uT6whg+Pfn2UyeJSY2Xf/59P//tDtquCYNLf/+7cEPNZPxKmJi09hS0ZPc+PD3lCxHD0x
zcMk+/8frM4DMRNUe0cU4tT3gf3fB2/5ZVvkBV5Rznsosq/lQEXW3+//fW48xAFaexC+Jb2ycWF1
91NDstEQd6HBFiVS0yGAnbDrKmCL4EJHXtIZuFUbcHCDaJhwLuLRX8LJjehAsGyW9/PsHtO68I7a
tL9Ch3deikPlmHBgxegHp/MoGxSyguzIWtFZ7IKfotAFO/0SIaDnrDr+/Zf1X6IgXPuAmvbAp9pj
Yon2OJEvOP79smx0sUeeBTJWtsdh+Yw65N7tz/R/ZX478kxOWFfInMfFiG8liMjZFaweJ+9+ish0
YCFLyCPZ7Wlofym+j06z1ss1RAmY4AsJ5bmWLey7IAXzDLsCOlHb1pueQCt5pM44zmZigHRthXH8
78Oy79d2at5A04+O5VAY/32o4xaRoOwwnRJ0Qt9jM/P3KfnyKeZi2Zrp4w2FC5mbFCSD0Z9dbwWs
JtmV3XSYkVuOLgXtchTyVA1QGLvu1jB/lWk1x7Q0WNJ5mLes0T/ikuPZq/GmR1bc3LbcZw+VUW0l
sf8jLjfUBJbncvokV9xvp+SvakXjb5kt1jnhDauXhG0JmoExhjxJsuJsmQGb4wM47JTMCb0HEYEe
L7L5SXsn9LQBFD/YT6+v145nibUacqKUPoqpac1PSGt4VN32kznXPFNoFbYI78mYfHCnCFboSuEp
5YgUK3yro5rApggKIxRIIRop0lU+uFix8SOvHcdbEiL04Lb2xjFBcqgCuIQ1NQgXjXkzakrRWxcR
jv3+yZd1ejKpQ14l+HKsYCUbydOxhhK60CcD7HvYSYmQd8Uj3brGvBA4vXGrrI7jAOV8SLnBsOJL
pGjjn4zC6uANQK8V/i2noWJN6mfkpVvmEZDdsGkibKjrhCZLONPzuJHRcxq671kZ7WVVv9XiVFPP
MXo5tCrqNyoOdhzVjS2csps++5dEHOEgMVYcdmFDhB/VUO+1co+jIlYhKgJeoxPdlkDb4za1b0sj
Y38URgfVVgCHyFR2T9znehOhqxvuOmH/sKns1kzyOxbICddq1a0giTz7Ftx5ojR8hawcVEPvZMzk
2bB4qgN/bVUVPdj6MYzDT6Dd+cav0ysaSUym5b1Mg4h+u3SlDDCXetiFedktfWS7lFcdG4J772J3
T2R8lDq8JII+WQyFTAtyHfYDPGBJqE5pb90kxX0t9CXoxW/CLQ69HmSdmaJcQeWm0t3cY/dUsMQD
6VWrOCwfpqp3d1pO29ZNH1pvEaTLYJOK6JyNyl7bwZEHxaWr20dDhv2N3YK4K+17Ag4vtuc+Bkvh
3NIFgEbIgEh6sCe1zGMUX6RBZUhC2/kcw/FTEISJiW2G4KvgMAlFxVHlq7e0nmOS9pE4k4pY1qR7
SJDRrwxByDo2CyOmoiJ4U2X9GhrZK1AuLIlU+zI0aEs8QnzlSVd8Z7yOrKXEG05whLaBAd+GVnwz
2rDvRye4zwb+skpjbBI9fCHYxcYmX56aoyIAL1wEN7wQbVzeK7//ZugWN+arlQss5NRZxoOZ73K0
iMgEMzFlPGJ7ym+c4luyQ8rz5HeYk/BQynarjehpllB5S2fTsYI9Ey+QUOAORV3tfe2/UofG1iDm
cNFGjCkTYmAw/HTZTNFDiDwZyasFExLXNjmHNLpn41NzUCHPLg2W8B4ZGgOoEgOcJWhKdA91jN2+
KaNLZGvqbvE37oTDniBgeZbBGOsTMAFj5rFTNNhK46RjyWg0/Tu9WLwH7JVXOTDGUmdTDtkV8z4I
U/PT1KBkdGh/Jym2rwaTHbiQmQWn67yFVKAi0YBvpVx441TyxxGdsTHpx1YedyaATCWsrurdNjtI
uN6x6SSoy5KzZiMeiG/jgCzgRzvMe7metkFABDGY+y986beY14elTJREFPDFooxdIISgXVpcyHXp
wiCe2+9uNr/ZYMSbRIdoPSz72DIzZU8c5lifrliJ8x89Sws7aZOVKOO3BoZtN1KbqGwHs2A5vU+9
9+Cg0nI4KY99hmMyjEoGoCHEiDgW+JBn/S1lWxwHP7o0HMsjkqqHqNQgfuZwk/O3sQCbP6oR6bqc
ywHZL7jHcQjTb1BXUqHDugirL5unJy8DP9DGYu5xLZ4UufniBTNpNd96Sep2Y+r4okP11FuGt83l
7SDCeNc1UHQwXm1Sr+VogbGt6XazlOi9iv0lInWajuwW7YNDYMaJ2wdvejQ7ffKK/Ad3H66bErOn
Hp7ZERyqDGrGaN0V9dSs0gWR6ZQ+DZKz2ItefvpQIDw33k5iH9vDudJzfAcRH+Cf7QMeQjqCh0/u
isJaxrjEca4iZpWggs0YZ8e6Wuqwx2ifW8G4zUOcAeXAfhYgGg1h8EIhvp7nFh6XrkAWeEONg8Zv
V4WNJXHO5qMfYTRUKZANkxjUkKQvmEwhN01RdsSFsTdb+77NrwCkmmcCzOMj0A2wOcHM3RrSiByS
BKM8raHgg4TpVlvgEcBftXm2cKRytoOAXRf1fZWG5TVUHDSFbqCpdWsqcOhWn8KA5WfVH3rJTd1X
MQ3i5K5JbYXXvw/NB8sOf6VJTtehtG7nPsFYXQO/EaEyr5mIcbsGCXIWyXgZdQ/RJ3njky4oo3FL
lx/dHKEp8WKWsbnKxCMWB7YyBbNgpP3bilkiWnb9tJrg2c+qYWXRm0CQg3nQMkhjRkAMxuEjTp3x
tlEK9GTDhoYf264kt41vA3cKvgG2X8UTUDfzFvw4G99s2KNzAmhwIhrr+9uBwR5Or80gJqZtQ4lc
wJfgSBMdoEK0dOyquyuSFjdn1HFxWdmm96bu7u/3/ZjGGGVrZL+wuyOT3a4TDxNTkRApiSmM30bG
FYB2ejdVQXI/LB8Qo2+Tmk50u/GCyzJsVFOV3hsxaUkeYMxSyy/V8oEje8P2mV7isadU2Z5Cuf37
087Ko7Wm25qDIZ/H5Y01KBpb1EovPvWquA9nbA4uRbReyqEJGc9DA5tSLtECnZtxGwdJ5nkhF6p1
KCP7WCf9cxf7lJ+QF1qz0HhwuSb29jQai+/Gx8uRrYO5RifR9C1wf3mOJAhIklSwNpv4pVn84t3g
UVK6ZqEQXBopsb6lyTF8biC/M2E5b6onbh6WSzOIG9xa6l8LHWoTkVFas4kYnm0bWq1jPP39YqCT
ZWRPvGpUXu8z0xqfG0imId6Tx79fFTre+qMb7RIH02GT+yMOeifBx+JesjAQ12RW1bNyjH9uXTbn
v1/NXWjT8aWSnbCTB8fp5TNXBXdUEz2oSTL5bIvJwXnVj7u/PzXHaTWbg7/2DZlC4w7kM++Wficx
ZuJ/U+rZjIL0kE6eWCzWJCA9xh8Xm+cxtyCQQPhWz2UwTrwrWIdMmQ+rEJfhS5tn9amPW+IiQ3Bm
O5VfOV6CGU/yi5k3LtELa2sHuO9zlwftyMnJEtzbR2agb8/Di3bqikp+AOw5AltlCVJW+dWt5mgz
FSHCgDOcau1Pt3XTCeggAU0sc/MOsoWQZOqt6oGWgoqKz33vTgY+Nf1kyMK4k1ywgs+uIyN4KSQY
pZzT1UCAYM8RD6whJfU3miosFvLTYymoWY2GV7jluAWDjLmL9z6enN1EIoGVFPoeTBmyNeK7LYZu
QwSCY93iWIhZ6e9U7Au6VDFWgJDFoBsXLBCwt9ROWB90HGy1TjdYGW2k4SjepAlzqw94YGr7u0qx
zm9FEG24kdKqe5FJ9WrbuYM0EjyyyWQQrARPEwtqBowCucMqf87nsVlTE3if+MQ+TeoXy6VP0q6H
n5zS5oGFXt9kXJY6WQZPyJkV57vQJzbKMzWCbsjQwmNL/kbzdKXX3dlQgfEC/g/jLe7IKnKZt6LF
IGyRRm9H/ZYL/Wgo3tw11DA63pLb3r9ETg14l32H04/kL05SkiWIOJEt7OLvnPuX63A1hQML+EmQ
f21aybJBuGBNHWPDXYXnSDg9Ohxj9DgsHhe4Sj32XE469qUcBx8iJQJk4spNMrBH8PwzCffPWBmw
6UK2f5brPdijd28ZEoyo534NAZy2JDLWGfwN6ArWoZBJj+VCW7vlaUgxZrMz3sHCRvvBdb/ZECND
lx0cttjaBYMFSGwkGwyojdcydT6SAA6kkhY+CmJNVswpuUqrhAqI+jFnKCwdCAoc2/aFZDo3IjZH
ftib3G3wQQt2X3Nh3eEDYOUTNqwXSYcOqQ+Zk+yFLRXjWu7dt81CsiCf3NBeiGSFeK8jfwPECfCq
GkNiSMRkXdMAV4IZLUUUCtT0WzDLFiK4NgBME8EB0Y+AWcZOzy6z/q5VxtvX0NSYOByiitzg/YY1
MOWE7QOP1HbNbT9lokS9xJ90H+dFvkYa/kpmL9zYmMaZACC+y/KOQf4pr8FwihDpScnhzg3DG0xW
cjPVJgfMkFxIBYqqA5hjauu7juy3KPaHnVGQ96JcmXXEMK/6shxPVUr7mMezKPFpz6XE4EELXO00
csp1n2q0JudOOd2vGUZfbW78gBpIpsU9mbC2Lq3+nA/mW+YyP02xQQWvfekq2Loo6gmMNkT7ESxw
Ogx70TjDRhTf85wVK3SqdRgMv8m8yWDir4rkPPByHPiC0MLKT9Wme5U0b2ESDIeA9ztYyUvAP3Wj
S9q0sIjPTfre9NFzFrrPXdtYm6xSV9zXlzEaf1hlNPvGs9lSpl8pt6HDSEtiKnG7RQVOfX5KqKO6
vppp/Ax5YjPbHevf8A0A6XZ0u1MrudsE9kDtq1jzcHF23F7ge2980kl7xOMnGvZak0N+LqTx1hGr
iIGFYFIHylCM/o3/kmd0s7MVRL/GGZmWVnohigNmeuJIq507oGhAJJhbzTnDEOBxmyvtfkXcAYks
WBUKEJyfzTz1ZjYFiAFrRyjKj0oekDEDisQWzgF2X/slk1np3kULtyaf/KsdEw0RvPZA4e1TmIxU
gUQpJneW4yk8/PWkZ5c3bvA6DyS/8elflQNE0cZhgJg+MYeBytqAeMGVlplbrgrs0KhlH7M1MNc6
V8qeXjV9IvGAgwdNhlAGnnt2bM1GQIYYpDJWbops5QYJZlpDAT7OOaXBL24mBJo8u0qyAvuA/6ui
JCDAokCEm2hxhgwMI2dX2DlPOEm7aonwT83cqdQYMwrE7i0H1PNUkVJWiZehDRWvZqzeEs+95vn0
KFMNtTfKnqepdNe59N8cnglTOz9n7bxoMQNFAj67tiY1733Tf5wHyVEmXfzh2Bm7mUoYN1enxtYv
JBVJ3tIhnKQNVQF42WHPSbVxSJQgUzok8zEFMElSaFnRCuLFv2xW0L89D8lwphTdMr9YrVVtLMGl
xdjx6nEfJAZYBvfJT6Nw7Q0BrHNQElNqQT8sg0PRx1gfmNxLC3wOGFN84Jh/XJ8dI7PBinYkXBHC
fIz64InNw6UMJxrEivCAbMuXO3U7y7Cfyz75V5h1tCFVNrOA18ZwV4TOPWMoWluuESOrf7am70b8
4PH8SrP46o8tWvRckvQxqKpnTkM3/xBN4m0D8oWY/S3ygrCv9Fw95ph+uJXcRpVxtd3olBX63c3p
s/R6jmRx+TF6KE3Ksdc9YGFmxn7L0xprWezgrDO8M6UnqBuKQPWc1bdTLMfdEmDbqIvv8ZMpFtaN
N4l/lPQs9TQDX7ZBSzdsthXUGBycXQgsRXdbGEKs+pbgSAmTG8DVu59ypaE0JISJeQ52QDPCrvou
+vxfY/F2iK1XQmbrkgpzmAJMLwLJMw+CcSUG+QE7AGlwbB4zJzk43V2KNYqND14hD/aIbvlurDZ+
mkqwqKxYnvKAREcRkkG3sK0ihgS0XZa5ewqa/Isb79ozWSBTHX+0G0QizkZH6M3nPNTjXmn12Jrd
k9d3K4L0T714MNU8UkJF+D60ymcaY46x7X4ZSXAaNU8IoyVEWrf0sXrduYk46A+Fv4Yge6s10o8j
Di2P7T0r11NPjTjPcHvnewCFBrwofX2jGRoUhgKucn3tOTTtBph/UcXFOabmdQ7cdk2wj/bA5COv
9a1DyRlPSBRSy37VnX0bVHGDgrTI/E7HjSahAeVXVjw+QkXRhHRce9+UmO2WHEM7oLBCbuPmiYJp
CWYY2ykW0BoYvjU780saxrBb9/kwfIaUFHHOw1YgJ/CecwLm2ADdOZa7MptZCA8fVss9V2KLsEMQ
a4Q27fY8OXwJnFsNbmE1LSGXxG1LdKD03e/m8eQZ4T12qscc39smDBOqSz2quSnrKrIAcx73Qmn+
1pbT72jBIoeW3oWieSWlQsXWSOVdEH5q1EWaW0x1H9ZP2qNkYczYFSGo++537XL6t4V5S6nqwOVq
i48YmhY7GZ7GfLf7yoWB5aCotzmis27g4NVRduAuBCQlegvjLN00KfeJyYDs5SYmK3SpwL0G+cas
8T/Z3vtIvT2KRsFLBu5CLlQW4ydKTYZXma+nyMAN2nbHaTkbuThSgoHph7fKk2sz2rW99Yl6OLcu
qqnzNqn+W8TNARfBNbWtrZmnHwX6RtBBaM1CNNl8ABr4aWlsPlEPx8lnoJpT+7vj3l1lDujXwH6R
bv9ZTtyxjTLjBKB/qMUl/4oknjeviRmd8bu/0DvNGJtZr4iaPxjhLa/48UZchXPdfE0SM5mQlHQ0
Myh1AVKuHtti7ZguZjfaR+Yo2hS12JFOw2drqB3r983fnqWoUOa4n5hifge3coo1eeOp9j6hsm4S
L3wJ4v7J4yr2G7PA0fQDzgZc4QxQJ+MWZsqM6j3394qseQa4sgsqhN8WbAK15zfk+fCiu9lt2AOV
dqNsg7vCRPD2Ea+JNfCqY5aj2U1lRxXr7tj6926Rhuu6Mj4oyRv2SD3pOJ+mup2BjgCktmN9r3L/
C3X9KpxgXM9zcz+56hwV+aPrAZM3E+oIpxdzitaWb3prejRf/ILTBuTyMEaFxTEJP4dUp1cHHxal
QGtE2wTmC/cngRmFTPUHWTqy4lp8ihgbghFgEsuIu3dJtzJjzjY5Krrn2i9N1qo9BVApDisKu7ya
GC5a8maacY4FADVSF3CxrxBThT98FF1zmEqmkyBq3x2dAKsX/9LZfoae6W3cEtZH4jy04fREtnRn
mf0zcMXuzDqBmnKsb12bPMuGdgXDwvdQ37s1xa4StbELg3Vi31HW8aKGce+mi+OzDcN1QCXcWH6O
oXrDyFSC6TBOWC1+NOr5UZMrwvPOWUEXJobpiD25ImwXsCzPOkwBEP7OM/HUm9bmbuNFJU6Pptxn
DhU/IPiQGirMt/27nydfHTaGVe8Wiro9vFtTfOvn1JZY7DQH59J1iOde5oO8HWksrSkfmxJQevIN
sCPZOpIcq+Vf8/z4I2Q88aqUSAxktrFlXVO6iAxFQkdNwlHiRtTNMzmwQz/Zya6xcvyPOUXZWf1v
jAn8i0HhxaMyF0AghRSHWmPv4gdEKPVB5wnjL5xpxZu+Cup3VSzdnhmZBA/6H2fD4pjnxW8I7oG8
vf9ks5vqYKsT33O3NgR/hgDSi7K5n5P4WNvxHlrVinKrs5FBnWyahs2O632Y03xI8+ohnwe1y/zk
x5yxbrGZYxhRL2ObeDjmCnftdOEpduBlUlLy6EfRE4M6I6lpKZgD1C5U+9kKIrp183SNXZARMp71
mu7no9u0t7HJQAPxwtoJgbbKczGlGgCEIA1vTWFdRVqDDOr8D0igySkoB77CAOuiGv4FtfquPTmB
1E/WkNFYoIGyXPddzns9azcwpN7NeMh3TWthLkpnzIYZN4dMVBxk52qdKLs5mjHjSQe9wiRL4LY0
fQLEpNuHfrF2EfyvnYHXpiiJYQrRnV0s7OVAxFcjqRPP855S8xNil8f/Mm2GLiLT0OPp86EiSMl2
oxtphOiplwr82bkU6PMmKWvc6esub5D2Ov2II+k+dMbTUO27lnjEUOqQT0mCO4ZQlbOYArEXN4V5
nDzjLRxMB58flV9R9G43QFJGOSJ9iWd0v6WTHGRw5nTtIQhwGqnj2CoWyFkx7mRkd7e9OJcGPhs9
Bsk2Ie/ezCY/3IyRPhDHbmw5ccMf8b3XnsgzeaWYSlirTMg+c06mzdlcW11GPI1URtGHxNBz5zWT
Mf4sdSq6QP2IwX3g7FpfHfySbA1Y6nohC7nJyA5eHB6NmNywZeHM1hmEE+j89nKWideW8RuVGE7S
5sTSTe4lr8zQzNfBH721Hp+ctMMexIUSzOZpEEQOzeHikKo/RuN0a9izB1rIeSRdiGrfGbhKUULc
GB7KVOGFdf0dJgj6h1/MDCKwkZmXSE7w2uLs1UuCnQTvgm8ZaFLvgiDJam89MvGgGuU/ni+aHat3
pWesFCQxE386NXlPUjiFMCNmsR07dDbH149zyNsjT4YXo+GhnYiefR497dzufm2OTRD+7RDR/btc
rJQI59HeTjvOXvVPKxdzZQ+MedoPt74Ir8EU0h8UlqCOsvobAM5q9E3ObwFbOsMmUNtM596z/KOl
c3UwNaAR2eWbfdg2ES2xiwIPcgrJvF6bFbvcyP1GDofE822MIlxjU/dunLZ4hsGUXwtBfnz6br2u
51QbN5u6MbbRlMlb9JxP0ZnkXVvwFFFD2eDQnzi2cocdqNEdzEdZowl4XTfdcICkl4jNJwfG6Wak
imwhWsDaIcGKCvdU+SQzjfsmBM8TzQXboSy86znJmBW2CA0+AlX8BXgPc38TwMXmQueHRrOUQWlQ
JMvXrCljumdoGJqIT1INGb5jVL2bR+tkd/nBySdsQjicoIu56LL4pwPswQejw++feVy788ZK2VGi
tzVMXMNxChw6m3OYm0puKsSzWwvy0HrOSBv13NzOzRA/VSb8jql2Dug31c5yNSyoxAWgFCus/SHd
ltjqFf6HFY1ZuG2X1QfGubQ7S4eI+NT/5m16V5NeX/WTj0Umz590wOyX5ofcIVolfS23NSlKk0Dm
xoQ4haxHzox+sqo+zZSljOgNbrTAwNpnyxbfTWacWM2tY9+5Vxiet1lADoD+rCT+8NG32yL97HMW
mUAnLryip6jMo0NZs9eOWX4O+D7WmdFgbRyKdRWzNm24AZoz7zPbrIAxuc0PTwvb9H6wftebzN7a
BlaxONpOBddHDHOAW49Deno8JxgTYDhNwINoV5X65HrzVzqUgrFvbYXFI75z2FS62Wa5/eyRvkDT
yb/dhLjvUANSFYKLz4PqtvGWV1vpN77pgLtqQ4OkGdw7kf0xh9WzM3zP7fTZZkV3VIX8HKnIGzNy
/HAbMns84+rqNjyJ3hs/uDWH6T0VpAFxLRDoAtzJ8c38KVntrrCeQ7U1llmv617zkt1AuOzix5c8
9iuQcXKlOoD+2YBeScTrseqzV1rCsFMEO1Z2zwZfLTB6GolnRii+C8zuhnVpE+NCFGXDiQoPVxOY
uN9vZDwlewqE55uM+4OvrXf2vyO3GOASM4fzVY5wmnR2vIIw9pBNo+CpgyGgy+svP8eD3E/dmyHg
dTq9y4Xf+9tcD0vvCG4SbrC0RzT13oLAtJlN72iXFv8mVyljzXgysVEgt0fw5j2ui0o6t9HwrQxK
ZynDW2Z6NsZO9o8OyveEyugbD28rFwNBsVI6yJX9vKsHrLloXOx+tX4fXZAzNgbwlXDtz2loKXJG
Pp3j7sYM7GnNfUjT63O2XP/OSmn+C5bSWI93uUiTbbsQCszqYZQlx4Y0M1d1E6Dixj9FaP3UhIJu
nLHkAdu6xNF0g6sB2BoOLfI5zWJvYcthqccgsx9U7b9KoA3Mejn7x5F3kx0ukrBsWXSV0Vtsc0/j
+8rjZmJSH4Kb5q5EYsf9F/GE7DklkXO9iSdCebbwDmM73ToSiKNzHjNSZha2shvLzM39pGvuZSWw
5ixnqCO8ym/N80mzIjWTBOdj4C0HX5r0yoLkK24MAgeYahg1V6aT37PRmzcGk85Ki8sQGj2bOEWy
sTO/93EYVhs/g1CvPOtMHpGOWtmzwRDeLQWCcucr75JK3raQfeyD8npeFnOpq6xZ/oys81WKtKdM
BjMjjKM9fm2AGJb5245ecG1JhN8k4mEqGJ9idO2ZnNu2qijtJcSjDeeJtw82Y1v9hGxtWNDPjNVL
d2bqZXch4waWyc98zHdmRtqhpnamH9fcqfvVQKsgpw82GYorCq3uXKXi4E+WvR289tGKjWPQmxtQ
Q+sR5oZbPPgk0jEdZV8io8spc9VDnJO6Gf3SXlXkVtSgeX8o+pGoTBfzT0e7GugnXCFFn+z6UO6m
qaIFse5/RcNd0isyYAG8Y92aAGVGN7eouZm1g3vom+Ety9QryLEPJ6/fY3+XTcRqZWs9OkXukHHU
5zyDtgIA4JIkBNDaifNVGw3bLLHddfw4FZOzcdWEUc6K76wGrHCUv2dRzbTV8ZSisocxP8ReLGcg
fdiIv8aArXw9i3vV2EysuaYdoijuZcjw35LTWhMY4FnOEn/tYnslTIcchxr/445Ed2vWvbj1i3UU
FT+Zpz6VvSs8m+CByUPHD6Zd5NAWVWI74RQyQY5ohwcMvw1XUdFBKsJbD7w84QiesSoxW5neYIJb
aRe1HDY1O+Fr1zogHJXLMNFYl057d4K/k+iCiRSNWFbE5OlsmTNvWjs4DLSdDd0PW5OHUal70Bzg
mLNHiyfVNiJliyIN1FHkdnLk0I0FioxAgdOK5/ZKT7iQxDAtAL3gWOcVX1JfkdfF/2ZxfNcUJkWL
h4gvHYR3kbPSjEsci97gQeCsLX6UTZ/trFY9z606DC2OqpAeFGbKUvK2/x+OzmM7dSSKol+ktaqk
UpqSsQGDA/A80bKxrZyzvr63etrhPRukqhvO2SehDCFMaIs5HULM0B50+OQszOpJn9a+g0naEAaZ
k1bKuyZb7TnRoifphMmmRzKzjOFarAV/10rz4o+eyeg+j7Ir44Vq58q9aTEwYK9O5gORlkagfTS1
YMSqTGZfUt2tsrwqXwn2c5y4CfPBosVxNmR1vEBS94/Nxjmgp6moIdnyiIpur/hfX6LjtF0YmT9t
plov2K4iRhtHvaWLd8BmFclfM89w8oEJ1xBwIAg3/e2lrnCr6W/iMACEXpPqkawcRZZ9BaIwww27
DgZOaskEXxkwqxACT7vWElwVtXFJR5txax0NLAmAO3tA+AT/kuiFXVdZwVIGg1yo1D+Ovsn+buA5
67C0JJobYs5I5wMF8TVvxP8bJBp6bU5sSJd1i7TY1UusQEhITI63FC17YnALuWl1H0AeFOR5juw6
Cfy0Qrc4D1Bn1tJRHu/4ZphP57q1GlhE7Z47wiRKBIs6NAqEPQ7Sya56L9rxZgtQn4HAV91wyjMg
Ig9LT/8F3Xs1ObDv/Kvv9m9E1PzAIZxN1IZc2j4XSikeRtvcHBPBgif1vyHFlm/20luy/4CMWFNd
mj7TSKuGCVj66ZLjgSkhL9ZbIWwkMpTSQUAYa8BUiE6AZarHpin3PquyfhA++QRsZl9nmKJJE8y1
t5qDCiYHqA5M9316Q8S9CO1uqyg1mS0JhMPMm5vpGy7rR0T4V8MmmidyDyYKvYgGl5IbLZeXzAOJ
7k/hOvGHW+JHgL8CUS6SR+lXb6ofP8xCHiNCYhbX2m5IvAbroqT+ktvta2+CEja6PauJXeaku6ke
nqwAyeZo/7hxeBWt/ZGnHJu+QB5q8CJEP4yI+LZdFgZl1tCe0H7ArIw7m1sD8CQUPR860v//gCx1
aGsyumsJZchkbgaQoMOYHESHRFRTCo1dZiN0Y948Ij0ODRiguKtZVnFXmBMJS3lyMRDXJYqVja/u
fof7qk5eSywELA+WHRuGVkYHBvO4pOzhEMbNySOpriqCHazivRbVL66v7/WGsT4+him6RawZ9BA4
pxEeoSxQHMzjEjbyMYlq4EjKW6CFV28azrW9mcp+HxfF2Rn6TW7m+yCMVuGMuDD8Q9XCdyRrjj5L
C8LPYaIo7xAMojzB/Rt/gud47y3/DCgfm8nOC+Q5tv1L1G4px5Gt9M2rYbdPju985B1zrwJvh55/
BG1OdmwBE4xXwhoxztgVMY9uvB0rUGxTVCzNktiDIOE0qEmaqa0ePm41bJMmOnVdBdl4YmolPgVV
bcD0Bxbokw3RMRo4fcFX8abm0SM3f41EkNTLECjtqh/lwJstjbgl6xefM/PDKMspZyOMcGlqBLtZ
z0sDiussggoHW2HZohhpOsCVQ3LlCTjENsY8770s4g8BHjJIjHNA2JMl08+yBZMJDB3TjNqXLHf7
MbnX5j+ZpQ/29WS7eeN5jDlxJa/jLOvWvAcQB3AYMVM7IxXwsOut6c5Lg5KHOnoteEp5xcdFpud3
wJY7NaaHtOdUCdX4YGz8HhPkqo3VCe4j2XAjcgdQpbj21EpUWYq1D/CeyuxVZ/snYmGhQGb4PaqA
z2EcTslUGNsW0eEiNmd9sDz2OjD/sfi1yRoehXrTYve1a41XHEFM5ZP2p8TNPYLv8HMI9HBbFlMm
LkCirnJOXS8YWhCKtQxtEtPibZJKsWZh91S51W+ltD9ccTuaZ9DhiQ18z9QOmUV30crcWDhee2KK
SItDRB8CfpwwCBSipFu5cX+v5+hq31d/WYyh3xkR9fXPKBORfM/EAoc/rjUhd40eOrs6pduHabOA
5RcXIwzx4IXt57jMnW0maW3DiiQBphu5ln6UfbviYScbNw/3rTs8+bGNHWIADi8Jo7TyGVoystkt
cJ4wTgipD8zgodfyN1I4I9soviLp3OiJy81dQUUUOOOaqdqz8j+qvHqjkPhK06jZWYJdP4wqAlXi
uzHBDc9SxLfFcEel8pJou0qnXSri/kzz/KVpsqYLH5nu24eIkTl2NbVgKu4vvGTamrFBXaaA2wGi
yBWKZery/ZzzpwecO8YYXIzE3Wa9/S/pzYvVin8FC6oVJmRfU6fOqf/ijuDDHHlwZo4PNzb2BQ+h
aP9C4vs434ZT9lm+y5oW2me9Z7b5e+IOt2ZU33YYvkameMtIGaQQJ6DDLq9ETz/bBp50FyqdT45A
Z2pri07FV9lTxHTaZv7KtBC2czb90d69Go7ql0zVXWFt2WGQs76NAAd2ECqW829NzmyydQrBljx4
VvF0YpFz0tNyTVv3hAZ2xm79VBX1Al6Vnnh2OmETefRSy7xTCiAiYd1ljMRNTltbpYeBK2vEj82X
uh7E8KBNRABLWS8zDo4Estiyn9zz5MADyAEwKQAn+fTi1sZ7JK3P0ItjDqPxBxdOvRgqVGk6Dgia
m6e6nwC7g4CJap6roYBFTHhfxlwWUfabFQi0eTj3hnbr9+2F5PYOkmu+ZfTy7vBlTnr22jOhxy1N
XKBC/x912Qo5b4MMx6IYtF04MSFtpt8PK0Ix47XVpt+YetZl0m3pcAlEtRdcK2uWcC43RZq+DPkX
ytOws8qNWzjROlS895bjX6WevMS5hi3JxHQ6wSTBo0Wa+vTisyVm0/YOfJGXGL6RlVQ3IuX+WmJe
aZRIIJfT2m5o4iP0ZIu6oU76Qi0JbzdsdSQbASFUxgf5HbPGip7KauYiyHvSDeKyGYsN6VNhStzX
CQcW+OrFlE4L0REQExLNQz1MX0GdxCAt+M2ksJZmVVxG+EGrouKJdvjuEdSudG73VQbGEC6rvraC
/D2s/WM0uceu2xNPdku7dqvn3bn3h2e/THdo1SqCs7YROrWk9b7orwqpgqU3EATh+J+aFrJJgGFY
YpxYBERojY1YQ5PYK60j2E5jIwoVGBMzr3qBZoS4uG2okbCgj3I9sEOaoq4H1NjgVIriljlDuW1R
91VWepCOLZd9SrSBSxONVRh2OLPEpvy18uioKnk0YgaMUy+fB86n1jbWcQO+C9Gf1u6QbCOiJ7U4
iVkz5SVU88b61GIHMQKk2rwInrO6AagpUSPU7a2v+DbLKEPkcgTkTDtHfb+I9Vfl4LzNovTJqBts
epeOc20i33ahO8Hf/A6OeXsJOubZVPPXIe6PUaWR8K2g0fifvauePKt49zLzuQAmsBL6hNwWEH9J
W3LoWeyu3KY45478qjUkjSWrtFZ1WILy48TySAl8tALwRKr45bPit1c/WWJcC8uut4lmv1OGZ5Vr
LW06+0U4YH6Pqv2gWLMrTJha3RaLpk15QDvQZCMqf+qbgg9dmhgGMjLjx4D03xArvhi7W8aptgA/
y793MefPiVm48LOFnqqrorrTGhbJtO+Llr6yy8Ub2+ldyPaWbJG7GhB1+ySATLZ5D7E7t9wVa4IG
CFMgLUNnbI55bNGlDVRN9zAN3bvZT3gTEm+TY7VTbgSdHICfzZeiiv+3XKvQP/cYU8Pgm0m+sXBH
6CMtVS5ruz88YO++Rr4q7E7CzyHLh85KlZDjBOBB30RGULTYxKA1V8q8OIJSlFIAcl+LuA9ItopI
dXWRuCyDo5i4xjXdwzAEgIN5zhvOsIvAiM+c8rub3IuJAYgTqGxRtZyT8Be5UrwUtXYc7eEUkDgk
w00rh7WvDX/UUMW+9ZmWyyshmbfWDB+isratcLdDwypTM1YQs4f3yjfP/Dna2ssBJyeW/+SjlhbS
IM/NJMdDiubsPdei+KcpJlFpjmmva96LHEmyNPOvqul2jQHrwW8pP2pSzeEwCbwB58isToLrdmMa
zk/WKKzk1oHUAFb8jJwxeeWbsKGQ0LX92Dh4tF190wxk5zBesAf3MaUUNNZPFsJOnBWcsWSRmGTF
wQrArwnQ+74ojjDCzk7kXQXItMad3szWHNetHr2qsgSSbu9oBMksTP1PEhvuZKMTnOIsHdR0haNg
47HIYfukvUsx/eBRw7pW7JhUAZHtuksahntRUoTELqVMgnOzZplRA1z37QNbhxN+yegpjbwPnXTV
pRgZosGVQjD+EK3/V7u495twBxaKtQuhmwVenncTjpcXoGRgS7KmwXtKIAwZ9nPZGheRty1zSwJE
HI00qYpEtpzRfCLrY2EEFH8styKQrouWFQlPsrPmvE4hEmLwdqzpqSCHcNKQOViyH/YorLEUZSi1
ot44aaNxbc1sZEOOTceTyFXl2Zw6qnPr1HmkaiCutvvxx2V+sPJJhLTmTDFhD8cClFyPf0I45Q2v
wDWfikuR0KATKfoLXus89EhVG0LO0IKk1PYYzJBlszntq6Vba9u6dQ/ITpcgWMiNCtgHJFz7Ynya
6CZRKuJIN9p6U9n9Ua8/Y3/OsjXkJSFVs5GCOeu0rrw3/OWQa1smVeaI68kmFMHXHGMdGIVcVC4J
wFF17sLgXFUG83oqKiqTh41nXZ9NPbVNVDWgDaJ93omuP5sk08fSver+mrS9Nz30yIGBcjeF17Fw
37F/40WhdZP1cNa8/GK4ybaDFQ1sLNTCDy+8VnZyUXl9VWn7l5CQge0slMARucn3SezD6njr6+hc
99G6VPTSAYkUpKqfASPG2Ly4h+cXDos1QBREekXq/cj0txAgnvOeqe1QspBOE/wO0XfYBRtLi+5p
QXJER+DAxin+WW31XRTTsukhVcSVuPqmdeaVmAk7TH7DUqJ4teGquWdBbOaqLnw0DXl7B1/AvFjq
t7L0340k2QrRb0Ld/alVyvwiHo45Ax5XeS9Jqt87BGdAndaJG25sQKHos1n0zsbGKmp/Jq1fQXIZ
SWjAn4XeF+C/29E9q+pay+xLZJ+pQxKdb9PRVhTazL5mCcgaw+QfxpcN+jY0VoEcllF9plabdj6d
MsnVL4PjvTp+jDC9ILBP1P96ae5RVXDVVBR7Zp0e+t54SmAGwsN2PwzNxZ/OuxqWeB5E9sit6WqO
lwIogmcPT55S9noWTkZG+RdiOEpG95El4huk5jdW7g2ulvuI1gDDIM8kIsYPsyo/Ss51crc/h8a7
KC1gXBKwMVQECFl98NDkSKID8JX23S7ab74fxE3NEl4g5nIPBnOTp0zWEMYFIt1Ip+Om72kuu9Ha
cqsf5AQWJPzzK6tYmIZ/rbs9ZeM2lDVMdZYSfJZz8EOfrXNd/AU0R3oZAfeZJ3fGrajBcgxG5S8n
U+0M75lAkm9bJ+mGINwg8r4c17sRK/WEGWPJ6YjBBlWfFOJOJiazOkscmWMwSZHMcpvvUHTXwWrX
dQuyWLzAw3+xBAVVQQVZHckavU+ks88NFY0Ae7DQvHUZpdVQfZSkPTQiPCQxtmB514txbSDwDSEc
StSywrHof6OzoY/fqNgOHuO2vAfsY1i7CCxpnTZ3Au7+lL23RptxhA0JoLnYRPgVeAMC+8Apt6eD
2QvTeJl/uFKcZOVs0lzfd1FyjpX7lFLlNpSSOgtCEjnjM9YdDaNOtDYVhbPsQsYTqXaF1hQt3weO
CGAqT3qrflU4HWq7etidyzjLvbQzRzeu3+VIL2zO9WCeLcsxRtEz90+MG5glkpgIFf8fdgu2SvUp
rFdhkNC65PMeOaFyqyrSN396B25QLHkujZTEAvZ2b/k9x3YpYo4k2yMgzEFfHYbY4f0RCStcx7qw
1xZFO35IBvVx2MH17racd6fWogPWoRB7HYxkR5thqg3aKuYKFdTsKhqNhaHrWBL6XT9GZ6IYfuoK
20TTg6D2zWcXakN4SuDYLtlgeiyE8zNwQWzKTQpzyPxzUED2Aj1UHX+NSTBCHaVE7lyYmGXNftug
++DIlW74YwTc/ZwLEN2G59zrP+paPkcTU/UMDSc+pAHLeIsYpQyJ7QnGP9NxUMQO/DrpyQ7Ev6y0
zsyRmehXRzZNDI+9j4rHY6qCO0RnYFS1d/R9CoBG4ygega05s0p9pjfSkUH6/o5wZTzbzfjh1wzG
PQvpmczhc6RvCv9x5QftYnIcZoK4Wx6ui9JVcuNTsP12Mj86fcTpNv8+fvLh1ry8sYVoXoZsZ8cW
Mwzf2W4IbikdzaoA+83gSTw1QYWHl2ZmiXScSEydgSwD4XB2z4clsvihCndWqV1iof6s4eZW1WfU
oOHFRQUV2qaJn7qBfB3xVXRYGYqMdzwBiDbiR7MUpOO2e2NHcw9rs2BgRsqSJYajo8cv5NXzvtlz
GB12DT/79GhZsJNtSLpkmhTm45acAexu/bVwkVR0A8t8DeG5Hg5fOaPNTk+e/enUOyOy477tNpTE
5ybPWViXWN8VA62BHy1TLs8rSeUxZxhu/qsYVMqi1T6ixj+xQqqFdu+dvuSNQiMQmN1Jy0HITf6H
FuMaRPv6p0u2y8X46ZacJxG8PhBqLuQworzrIGPdiWFSN+chV74izvxcZw3AwwoWDxUms2fvhqHw
zeuFpOyKPjvJTsYOv+t0NBdR4307GNnwWt0mB2t3Vx+Ir/qwYwYrZP41S4FOVDXWdX7/BziwizqE
hC9snCR+k30ryvAJzAejbQTKU+ncZHaiJeKjbvNgQ/gLim8QX8A1yUOYIMFACSQJPT64IfqjHpFp
NJDA1dUs3uNqZ8zudi/Q82390HvFMitmOom7dAkK2eSjNp7dKdslxrya0Ff2NCHWBAq5ILDrE1M0
Ru7BmGf98qY1wX3kwE4tZ13nhOC4EZ0OpszQYnyNQ7xemszsm/nFIm7CV0fM1TvQG7fepYMnlQtk
XQkIix6+n3C38e3WgvKJXYTu8dbl0y1Ki4/cpDpoK1UvMdLANudRTIds3cGIXLHcfGWMshEhaIiU
LDXGdejc4z7ctoV2C7WK9pDFvlX+Ra78a3hYGVlcM2ndRzAxvi7mhQRxSZ38UGb9OkbbYAhPlT8u
SYb9QGHx6UI30F8J5nrgEqtppqsl+roP28jXdltqmH8boBlT8iPcAmdQjTwtqV8qw3vtsvFVjO3J
HhOW427AWU3azoBt082tX9DonwaScgUrRioot66T70lZ+FNMeSyBr28WwrvWNWbw1GvOo8mpA6GQ
QFnkTqCegPSqvdq5cwKhcdGN1whfFGeTiR+lpY2T2XNC8p4lSMRiv0gpld3MzPsmAneDZMzy/X+B
j9NM5yMfCBCFRRydlO3yZ5PXgkwAMH+oP0kTNkEVdoBl3eGD0RAD1sWYiY8Jw1/W2X+aOQarIJke
hnbu8a3zUkcYmphpzmmRA7fbwo4xvIxasywaNqBweI8wqz+K1n3UoJpWtvjnpMyaXLg+zazhxa9D
6DIzb4lkq1KPKFQ3lOWHsCc5zq7mFnPwF1bO6zJWKC2YkQP1CPZm77I+dh7VWP/w82/TmbwkRDtu
/SL9cwznL6PJjxoUrmmHhsAqu42JVZoK1LyxbWD0vEaX/uloTJBQ9xMxLI1LZlaf1cRT35PiOlvC
VzLy1jZGOcy8GWmp4OtKC5mzB6mwnI/1QjKAZf1a8z/VRfUYa/Fa9ThH5K/Kg0MeNy9J0f2YNACr
1Kp/EAft4UOtMMmvvLr8xENCuk/n8Ty9hViCmd9hZzIqRKCwGcnZvWCRR5tptBhM43vkvEfY+Ak4
J1+uSYhP4idyHPuSJfonADuUEd1X2LXPAulF4ehoWrlYuYV9ZIQIIzyDr9IZna+wbt8K5Z1GGV4c
XZDPSgJXRTAbKKAlIgg0I10zrJOofc10+085zdtgu/tQme/85d8xKz/UY+zySZ0yNBKHA4OdFFom
Z2AbUMoHuNV9FpovBktqaBTqa4ziT7nMA//UYdle4Ip4C8bwJdUAcQnDO7fhsGNlh85xabBAZsva
/7h1fSqFve2R08Jm54Tk4Qz5kUff+2OUPU5fupzH2SVhLYpXIhjvUaKQLGJMINl5n/kYqFLSxS26
8rIEJRKVt6Ev+XIt45+r3loT2irbl4XBYb1MpfVTvqWO9uU5E4+do4Mh88Z9SXQFIqhywtxUFJSc
TG9DvflL2ukWTuxa2/FgdHOqo5zTb4kB1nO+jNaz7xasBIjVrDTe3UsCrAQwWQ8q2uVVysBrlIh6
pHbzU1ZyEOho123g1XGeklPZzPsYz+XxgnLsZBx81AFss4occXV1b2V6dXK8UPPW+ECi47ByPXGP
W/7DRErMcFlEPCPlYOIVT1GEm2KQHA+ZA2suNZ3fqTjlpvqrK1TT3myWApXGseo/1xNmSIftap9U
RN2guSVVJBiY0lvCJlElJu0NWQhvukVpDwVWw6qUZPUR8KlYmy7Tf7NFzpXE/RylNW8ridNCO85t
Cm/IZ4PWTMG7n9GegneULO/ROie6s8CBNoPtR9Qj2IoQ+fIsTeRx+drdLpNLZWTDuvCI3nK3bZk/
yVp/pYZjEtzzK/o6yQvhxQ3Tu4P5kK1/j/iCbgF8vb3SqcTqeP7sjWyVh69SFd46T/Ufow3OWsQC
CO3WBo39c4BBkLFxdydt/dkW98bSEGbWjMdMTKUDh39TTWiLUMbz+VRRz2eq4nTROvmdNc/TKKiS
emX0zEUlZk31NuEJzZqKOsO9DIolYDkQipVa8seLZyFWa2G5sn8cHVWmFTGrw9h4n2z/vW69f+7s
gsKFg3DAQ/prkUyZa8Aacx6PQO/eWOLM+Uw4QqwdEMlqjWjxKCCT0/1SaEeD9WnnDC6iZFeqQxSJ
nllIxPrMZjfLBP2lsTGn5AVcOZOUoESEm5Jp6hKyM5VBR0yfXZ/4OLADTR7nH+cCR82CDwmoe8/S
MreJ2rXDYo1J5DjZpDBGXsceNco+DAsP5eCUf0orT86E6deFjmr1xkWLwiPx52j+cJGtbaF99pb6
69Av1YrZ2pTOfrRSZ62PbTcUrHObrEdrCTEoJTfK1moa5knsdQUuxahB0bORwPLrPcvOWil/4nke
qJ5CPJ5LrK/vmihWqa+R6GzdJgEevzA+Y51c0iq4CM98FzL8MJu2AeIZPvxMR8kEnSbFUJ86qF0b
hrxOqr1NPqo+gTvP6auPwUzgsI7hxhPO78AdX6Vo5MfM473DKYHfUrJk4DpkDfdKnLdJMmoIxXwB
kqPiKJFQ7+RFqGyPqOFscSMsGMTg1KsvYjDQ2jlQBY06ORYUxYgmUDUWzKN1yy03dh2x7RJ08j0K
zHU98BZoKUOlgVlPFlYsTai1I3Djy7rMaXNq/8X3Qz4sIOdErZjXnNtRNPELAvBPq6KQUIy356Ub
QcdusRlDW1/lzBhNnmDuhuhbG/JHzLoPdlx0ik5JH/MATaX2gVKwX4TxEHzB0mbRlK8rW7VXoY9w
yhro2y5cf1tlZNTzmGsYp2H/qx3SOpb7tXjKLAISCgc8AoqEqi7Tkxnfmon+GfC4/a5I+GGYN81g
3/SCSpWF26jeJK3uuhsIoVQiT9Z+wgwg0ACjCIJ/8EmH8YIst/iZ2pIJuKjwKDNS81zQV6oXzbab
Kg0kdsen6jWbxoK1KQ3mJNUM2/ZQGK+TAbFuk/vJamZXYrvqOatqGxhIF1xMEbIydMlsBKWPqX8U
Fg9Ze3MnFlaoojaFY1T7AqVVU+qo9YLiecgozgPP9ja17kzvWqpS8I8nhNzsK3Vqp9oi56t0OIcK
S2wnq9wqi5FPbGMgSZ8T6YhVXBrtampwd4OVY2YyRdq+ia7wBGLgvADpPX4Nt/kNzJ7519mZWnmI
Xe2rFU27MsX85mYhfzVOeD8PYObKV6/rirXhGPdOU8zzqeNQrxATim93VSaGuQiDgGsqiT4Ytj6k
6uH3Gd61mgScdhoUdZfkIKzCunpp+/AV4uhbGIDlS0L/M3XPXk5Crh6SImXEgJnwi1jQLmy6IlR4
ah9bPm9FHg5L0MZvxMyucQQ8paNzw2MOTINpdIgysHJiDKDoHkaW7YOe9xt7QNuBXpnMPYq8FTiz
Ax7Dnc6csi+RIJtNqVY6v2E1PUH/rYJHqutHfQixEQTTjUf+jBxhIcvhzfGYTmtzKq5OJiPtGFRq
zCwagj6ZySf0qfdglFTENZReOZRLIJvlqiypCsKBMVb/55AwHaHnUkJkW5Y+QEojPrlKCAY0rv6r
FaHOEdaS8NONh1CoJzyaTJAjjcwVNkGN4f4rG9LTbMgN6Cl4uUfduyed5r3l/YyPMxq0bRondNiD
3Zi1NXUQcuWtG9059BYlmarSp0QZzGH8fNta+WugjZ8mdb6akNPAK2IGEX/nMbpF4QCPD0x00/pH
5WqvPVSDMJMvYpq+cZcNXfVdlg2IU39ivTp7nr30LHX34AOjoNFPPpmNZmw9WgbBUC7G7zLFjdrC
D5yVIp23b/TFMIl/iRGx1jP6B8rF3eTmOy90TqXRQwAM4LPnuVz7I7uktCM1C8/d52hyQWH7JDVQ
gKYLFZLTat/pOtWnz/qSVjlDYqaB7CPmnElzynnXa5jTwq78mnx7gk0IydylUMnptUePkgOVHodB
htGXKvs+JIw94VCvFWBx6PjqNPnc1oGatgwyZ9x1mLMeaA9xk64uCjUb/gZASrnw9WVnFb8oVwlU
Gpgr1078DXQRN459w6lZEKWencfeP/CdUYGBW1uHEwgPC4v8ohrMf/PQl9tujw3oPKT8/MD14RM8
TakDDnxUv27hvta1fTKy+fsu1Yvo6VE8WZ/H8ciTNHcGrlqKlpNKn6fRenYP3PZL3SPRfIxOxE3v
cIBJN/gXDphsPM/8iVv2LpayV2/kIkFSJf2P2jP90YEU4AalhxnUa8DnPAbt2Q7xRIH0ejYkWj2+
ZqYZxFIts0stmZMy8Z7206C/is5Zk9qzK2Xx7XQWUgUtPU7yh2k91YXVequIDI4enPY4BR/O5G7w
c12Trn6YMRUVTukSovuuCcU18bGhYWF5IeqFBKYaWZVO3tvCwRrLSS4OpMol7m4InQsTfZZQXi0W
TDk/Snsi3zr+qzL9LXRIPiAe6SfxHSCIdIQemd3MlbmMki27bqRwBDXNKk3gcskVyA12C0i2BH5d
4CAsHDfa1yAbWuTyGfYbrda/ml4/1No/p2zJbghSDMzFRJZNuS0zDLxJsTOC/k6M7pNIWFBFS1O4
v66D37Kuz1nNTdDFr77vWjTLb1qKyLD01UH4w5YuC1/XgMfbEMNtIu0NmBNDbOkyE0P91Xf/vHKF
6u8dCBGNQLFOo/LbG5NL7OhPgYvLONAJBR2Npa0Ts4jz651t9lrT4JMFZdeu9dz/6Hl9Tae7MSza
jdOnxLXvIqUxFGNyw3JJI9EeMM7mASVe+d56rwLK/KkFjaClV9rmn1arJpSi+jsvBR/VCPWgGLxz
nPzKKNv1MTJTpuncO5XEphFssin78f+PehPwtsdspBJxCSVRTXkd+3Rlg21l3ARQfoqACHfYPzpK
sxZ+8ZQIjAgBZ4QEOKZBmYvMY036KGfYt5oOldkt/bj+UyWuyjJnIKAZ5ayo5D4iRhZHTcOICw5h
qvPydamxhw0drf1iepE8K2Zv9hvayD3J1Gh1J4yvtoHmpNNgEAzdth+gxUYClA8eim0ekouF6P04
IXBwo/HbAM5LqgAbjih2ESkBXB8YcZsVeU8dFs8gNf/N5pVW4tUiUe5HBRVnsj5hua0fZQCZU4ur
56Ea7b1rvMaa+yUN9zWp1VdS9sEa5aYrVbIBeQvMkAK9NmPgDyPjNYhK+wDF3YqciScrjn8awOMa
UoEQlMSM7/p0lKvgwODrRrErXX7kJguOGH+Q3bXnKcPHXBjtSzR0X0My1gevK8+ZH4OYLgMkRTkb
I+INGSQGwo4xJWgOWox5aEYQYeAx0Vcu5BZ9U2L+BOStrnImZSicsVz2ruc8LCM7tJB1VIINrylQ
mrmA35ixLPk/UBK7ztWTbHRIwSFgbemZOsiWEcJk0HO6d+Ot6XDSNrHz7LOWeMp7fZO4dbjtKgwo
cfOGxtTe9B1jb6A0EYOOh42Xgou80lcuhSaraOalShT0LUzvcIECGMVJBdK1O9pWqlaje5pKIAJR
IV6biAnipBTEFbpo06RPMu75PDowE+yNieIfFMRGTQKbc9NqL75RTCsvnRiqeegCRkYmAM0+k76H
dlvtYIl0ELl9bS+QeLm1iQA927qBuOZJ+TvqzW4EicD+trDACuvKRDiERMPFVa9bgJ7Jqa/suS0e
vWJFG+oL9skR6N9lnPlXMhdei2a2UmOpXA0euNDqq0ozg9WP+ddiJxBpzxc8oQytq0fiJj995yDn
t4N9KS1nEXtnnG9IiEa8VL3fPHv+P7Oqjhb5w1XBeWpS5C4Rif0T9gTNUTILZnROGcC5GTGJNAAC
4It80Q54lIJ7ob1G/nA1E/aS3eiuRUk6GTxUa67vV8t49LKVh+YCfRcvIuKrQ9IN/PW+9VxOPqQ8
+xBQii4x+tpITj1a1cp/KUzz1c5QnjDG+CNNZhkwNPY5v5U734C+9tB93iiQVWxxrOI7EjUSVcvp
FjuzLF6qGPmd78l2baJcC8Lks4m6o6Zz5pQp3LLUQP2MFoHxWn8ZmCLg1YMEJWN6jxj6XmJ4J4LE
OHS4YyGnQDA15bW25K9sipcAO/qzMCARDJV/7jDvukDwkT14NYCU6jcSyb2w/vGwn535F2J/vqFb
oXMHLJDWbzajXwQ3pMGFAgtr1oxsrnFtldbHwPB+bs+w76C1iiD1a5MPjsYt6ExcPsS28jfFwGUi
xXMsGAfjOIVKqsh+w7Yj0v9IO6/muJF0Tf+Vjr5ezAESSJiNMxOxZDlWFT1lbxCURMF7j1+/D9Sz
53SBiKrtPhFzoR5KTCCR5jOvae1r7IqcTYuGBq2nCVVwEKgUXGU2GnEOwgsG2HSnqD5mfp+vik+1
HNJd4pcGUsjWrvbwFh3U/CO6kXhndfAFQr5CC0RkHQ04zMi+PGYUv/uOkruSUJApwSsgPNzdmKNH
J167o7k+ILc9AuOjgtNRtVAVfd15RbpSCuORTONDHSCKgclmtkFDUjMLovn4BbWREZq7+0Cl7meS
gXlJhmONaeqAeSXVAyDLMWUW0/msd3Bbw/LAU79SxYePLqk9IHhMMzCtMbC1ILPnnJixoeiQMMzX
qpXfUU96xtQzfhgCoNMofcha29cCBx7L0uEHeJOsJgUkxXgoBm4E4rwaU5nwiw3excQM9Rr4Bb6v
1PRFdqehZ7ca4vzVt9hNTQl2LMsw4eyHZIu7IEIAOemVIvTr2v3pF9FO64dsDX2c5AgQIJgrEy1i
kh9BvVYFOX0lTbpvfof9HsVfRa0hkQ3Q8ajfrtWA3rxK4TpBM5dEAS4lTnPGdZ5FL0FCEiiN4a3G
n/o6oovRqUieVAnmdXkc4YngYJ5qYcGNo9J2aLrrBCYgWVbXHDQYcESx3HKRoW8aXLZg7iEVY06t
NVAvX0SP6+5EtLUjEIy0LDHGBicJwqjrzK3RM/fwF/wMGeiiUmJAyzaszeYRR+YEyJkFyADIeeo3
LwK8fcWhe/1LtypJSiDFwRckeN70AXmZAf6RIH4ZZGLREB23dQDtPk70bTmm4gOQzUljN3NU9SgU
EoAi4GsBLX2Ch3Av6By+eA3oqGwCi+JwYq/91nT20gfzLEFvWBgEJKOufjQVvaZbii9D5CM04A6K
82w2wVMv0DAIUu46tM3oEVbjF7/HOamgcT4lbRFCOIO3QnxlTXbQQir1KjYwkidsfJl8L2Vz69TQ
RaIMf+IAxT8bvV/IiujWEBZQckewGmEb2LAI2KKEVuBiCwMW1oZHGU+3M0D89QueFYAB1A/Cn2yY
PIq29DqeY1BvlgPieVRZOsB6P3uoalCpII9owIeORX/DEeQgRDU+kfVde3X+Ha8wb8NVKdcqq/MK
Xb4CgAnt230bwF6lLWfrPbB1eKYYIlBNNA4QQppVYKfPrkPPWKmMJ0WZrO50NFoQhPrua81tq5Tq
jVsTURcmErAIujzUwIWFpqP34bc7Tzd2AAccIrD8o6rIh9pqj4UNBrikvO9V2l3eRI/SQt+6J/Nt
sgixoSZ7s1rvpcz0Zxp6a88Knes2qb5ozRcHjr1esxnyuHroUMfBWs2XV7FCcznMk/KKwC3AnDv6
AUudC6341qkpxi4mnXn4uYDmzNcY03BoL9FbqhjrVOeWALhnEdp0N+Va5iyZMLc+DkH2NepQhgvo
04KGZSHl3XBoLevQIeihh90+bnWOOApxiYk+XY1MlzTBzaejeIomP/hBQQrJK9NHcoRjGbzlbbHN
wscSEZNrDNP2ikESNlAtnEo0ROb2twx9XtroEOoDSrqmKb9D649RdsYUdBho6JngULHB/pbL7quu
Ri/YXYYErFwKVQ2Qpm0VaBKksjDhXaNiXd23cfu599oD6o7gEEzIQ139oY3rj5Xqf+mQJ4KlkW4s
qKWmr4m1g+FbjaaIIpF/pWzwKlQdaQoKjLLUJQxd+0Ep0xWCkdy3XtWuVD/fphnnSGHrTwKBZaXF
daSmZYikgZhUqCj09Vzza8VpiVoAFVzTxE7XiSi3KnB5mGP0dHXcJ83S/6T/MCzS/ADHLg42pBCT
yXUohDObwbDUTcRQDI7awKOxwYobJRiiHHOya+HR/KvhFA/k16BLgZpQWCrt8TNmzGi7Unmtda26
sRGeViP6NYF0EY+yy7tcrWqElbr8kxN9RD7iJjPro57Y3YoEGzFNx/6J+t5z0VJKVjx6e/EEkQXG
TzuQtbS2HGSmQ1V88nRkz+pgO6rcwkRA/RqgT7BrQrffoTu2UpOAHmxOk6VMgo+2b30wHx3b/dQP
EhcRF6nNTDs0Wr1XADzep1LdsmyLlQlp8xryPfLxwLcTJ/yee2hUVMbOp/VzrdWESqODL2YTqRuR
6vA9dapxuRLvdbW0P8kORI5jTEjUAr4dXDpVU26AXtRy6qMKREmzivxU2NYmIDCHbwq0MoCHKQKa
VaUBjULxtb2o87WoSnMjMMaDt6xhjYRYnmE84RvVraqwQ+pbqAdDxNUmKPBcEXC0YQMGwHFyiIgH
neuqzfPokeN/PVUU9V4+R1rdvDRV/4Y+yA/y/4b7Jn72BhSUPK+8xZYyU1PYBL4+rtocZQdbsdkS
ukmjtvGJFSTymGNVbqUFstML9cegdVHt4K8bevJBD7PgSxT00yo2tzZ379Yui/IllM06Hbx9Pd77
FuZ3AYyDdeSLCAOukAi5xD2vVCOqEFapc1ZTWiZQ/t7BerpFhEk2tOS8rE63ioK6d+ZlPyMhti39
1me9Gj5qFRRsDUTItYRFDtjGwl7AjgPMYzZuipLaEKZU+gB57E31aHWlsfdi617vgfNUYQ7DYJBH
NKFW7RBpHMXkMHS3Q02Y+zwzP3uRICOTyUaRSbIpRPl9pEp98CCxH379Casj7jqdtgJC8sT2DE2p
FS9n6rEhkkpmeePSQxF+g5u5a2M/C6KmSax9I4ndqOnvbM8/Dioia71aaiuFmgLQYASvgM6a66Z2
aDoW1nPgUbNuhHS4/IKt6W9Ihmmr2AhCyLx4MeMqWXVJNN5QMX1UVJONYGvrAcCFilcc3dZh3JrN
eADIK3F/3v7+23/86z//43v/v7237CGLBy9Lq3/9J//9Pcvx9vD8evaf/9q+ZXevyVv161/91986
/Tf/Wj3/n5ff0I/87fZ58zL/m9Nw//UP+fX/Hn71Wr+e/Mc6RdVveGzeyuHpDa2F+tcgPOj0N/9/
f/jb26/f8gIX7p+/f88aun/8Ni/I0t///aObH//8XTPlr5n4YyKm3//vH06v+s/fb1/jH0H7Vr37
J2+vVf3P3y39HxbMZF2zdenoFr+qe/v1/4t/mA7OepZD2cYCemL//lualbXPP/kHlBikbm3kMHVH
SIsfVYhN8CNF/YelapSvHCmkITXTVMXv/+/VT77Rf3+z39ImeciCtK54F/X33/I/PuX0apbB+AbD
8yiooyEXavLz769PQepNf/t/VT79HQX9xxXJJR4fj1TLVk32zP2O1mqzpoarRvlOxs3mT3P07wc5
GXj6xfOBdVWjWcJbmsglnA6cIktepBN1rcErAly/qiZHauHAbcCQYDkOLRtfTnldw630K65S6gwa
GxvW5wo+8DZy9heeaGkqdNUwNVOVTPE063+eihRW9kjbC3Uo1eSoptQKiwV1uH1KHcUG2iUSTN16
f588nB9ZLI5sCEPTLFO3OFdOR3aCvMohs8C/z7RtJPacDbv+lwokDo+d/cFVftqavNUAdXlWiyyY
sTdNjJjy+pAL7zMeGbcoPFxTwIMuodnO6vzzOQufynAsFUcE29RNe/Z4iu4A6PVggNtIRfTPVEpX
SSBu1QIFy4GCkxKsRzLk84Murkyp8j1MySJX5fRUf1qZKAx21ugyaoSaaZn467pt19nwEBufM6Jq
H6XuChEFtz/8zwY2ZyvTdBAKaNUWNRIkY7iyQU3EIIiAkcCvjYELd3l/pxr2S+/46/Njv9sUtjZN
smZqgkPBFNbpO4swi1vsrTDOg4mA7B1AcQRbkbBBe3jzPxtqttoBEgs7rBmqrCWZULAW0bBykcsK
Kc6cH4oz7nSr81bsGWEaYGqnE+f0rdocozocD9QV7qxksNGuTnDY1uPj+WE07fw49uzD2XCcnUB6
6mokRciReATEAReMWzqA1Ct6tIWb60nztRmhOhjO8/nx322T6TXp1dA8khIg12xGpWHkvYVVxspG
892RyAfTGB68rQcmCBE6EpuGDMrYnR9VE0tv/adhZ7Prty6lnxBDArGPaWEq1rgCMqISj9NqqVUD
pgRKDBoliwAV5kubZXqpk2N8emm0RzRKJLquy9mcm6Gu4OLJtwVm5SFeYgIvrWGld0JZe5qyzs29
q6SvdvI1fENwAcj6uLX16gY5+41hxTtFaw61d+koX/wUhmU4prSEhBl4uuJMliNAUVZCVX1rS4zz
8OGyFGNXFRPXdNyTtWvYhhK8w/gcqc4Z5MM6zckYMwSZPLS2vA2pommHRP9w4XstPhs3uM4Fbupy
fq45/uB5rc+NO30p/UuSfUopjpr5sBWYhgY5SL1861pon5ItYzmNRXJFkaajgQNjUgGDibjn+ANV
nguHj1haSYIeBQ9FEOnMr+QGCpaF9KW6Ggw86t12rVoD+IyP+CZAum8OqP4doe69sKgp/gy3Hsgn
HKMVekshSmqJ3A0iPRqW/UEc0Pa/H8f4mPzVu4j1plN406TuSO772Ze1C3fs0hGGexkra4tkMrLb
Te3ANyZPnGbJigSNtUsLylhY5gbBmEb7+FcANltQEjHVIWBqvNK5wbsCEtSECIAgTDZXZikeF+3a
q/x9Y1U3GhXztuMxHPdjeGltLy0ftBqFqkrTkTSUZk/SYbBCej6ucrfc9W21DWzvyXTrA43X70Hw
SsFZYdwLi3aa1vk2Nx28T00oYNIi6Dy5jBMV6xLgKMAu0FNPaezn7svk6pFwM7oebC/g8hqOxn5V
318YemlVIl9PEKCD9Nas2QtTU1G0UHPIMEf/c9v0h2p4GUMfBC2nC3DYlgamWd3AdllPT2AM7oV9
sXjCWpplAzUVU7Q8O9gLVCBdC6W1lZ22B8uur7Nk2CoieMJQFwjBFW6kJQWfafTofoBLc2EGlhaf
JTjOVM0iUNZmMxBTCMXwk/HHIdnVN8NHUcY78OlXPRL+VgLzwu7v3bTDpwLLkSw/BpQWi7S89CWW
FoElHZIPR+Psmi89g3423WagDZh9w0bx95Ij1RqVo635Twpa5sDcjnhSH2nOXJoDfWEBcvjQ7GHt
68Ka7fucQpVscm45BSRhMUDP9651o10JozlE+QDotrwBS7kWQGMnEU0zvwl75cJKWNp7lqMbknsF
JNZ8KdpJXqppxodATnFN1r8G3b0PAKbp5rDVeBKbbmzar85//ynom+89UkGKf2x3xKTk6d5TU9kj
tEekVqTueopJhaqsyyTeTblIpwQXAkNt+n3vxmOrkxZCTdXkbLn7eL+LmLIWhT9qdfj6gY+z6kOW
uhup2C+wTm1VIsGy62jLcr8dhee8KFH2QKv+/JsvRnS2tC2DD8+hN89OU92HOedo46qHRIWILGi4
hyoXt3blPSV5BSqnv2uil6hJj1jA3VwYfWnN2Sx4xDa4D5EIPZ14LUYuOoYvCg8Jae822OqmcWMn
38cseSxE/x1/xqNbDuBTxyMWKqDr22+U1C48xcKuY+vbZPq6TTZkT0/5pzwoBJjcQ+TsaeGtQno7
Eusrp0gwVkDlXaDDSaipDv02VZOrC0NPLzhbCSdDzw6eMqpRCaJKuaqRyJhC2jDzUaRvtqb7YCT6
rcB4uE29W9gA+7L/llNcRCJxmwf6bRk6z4Z2sWqwsAOZCqESYmuWynl8OhmAbhD56qJ/J0hYF1RO
tCtLyE58Jlezn6vEvDUdb28BlWqDCgmYaFcZkwhwBNyh2YKufUw1nq0lt+8uBuNLH8tGJI69w2Oa
5uz5wNm3Y2LxfFXRbQZwH00dr1hIK3QSf5re2mwfAgFgtbl4SSyObDOkrlNu4q48nRm0P9FdnwwZ
ktJHtxjeUu1uNKU6RIO5t5xq7dIS/NmX1ffzi2QpajS4EfgsdAukNGavLADsB+BNUJPHoTqaMBR+
C96s23igUidLUUWGj5L7W0525x4g+xYjxW7tGQh1qFMS/zMvujtF1N/GVnnSYQuAIyEtOP+cS7e4
pA7HZtYprvGn0wlSnI6Mt3FpkIP8Lksc+2CMqoX21VGjL9EIFb20GFwbXroqvTbAFor+0vpdWL4S
ySNhCw3aCk9x+gxjlY8RInHjqjaYDzXZ9VHw2Kbuzh2aHeRL5DLFHmrIpfB1+gazjSynPcNrqwbA
9NlG1mJhJrlJ0EhTdStwwVFfK83Yx0i1m/RAa33YUqakVwToeHCBNlyM4hbOUkpqU/joELy/u7/1
qupc6U/wHWAURRPvKFRjQaIc4y7eDd1BAFlncSG0o+9S8oyhD54Ur7lwpIvFx3CInHWABY5tzI50
zAM037HpYvSFfW0USC5rch1qJRKRvgRrPA4fLMDZEJtBDnuvle5dxxYYlJymnhZ+bTwPCnSzDgJs
kfx9rDo/lBQgjBBQI4aBnnFxIeRYuo2nci+oXotiqZgHf5LibBrpKstF9wBZdsdKyjWgaiAGnfnD
jIZbBUcoAEq4AQcO+PAtQMrryEgOoX4XIzp0YRst3AkSfgv6U9SpSEJmSymUUQA6kqWkpejm0qy2
zeQ+jiJx1YLhhpJdvHoN+IZUv00ctKfsPv3qD8PKjMleYwMjcpjQQfV3Vjiry2CDawax0uzDdiHi
7ajBEZoFLh42xoiYtBHtYHlvBvQZbJwu6dbCRfZyeHoQRzxaSmry88LsLMROlBskZzDu0FQeZrFT
lKnoqw8scx+1qkJPjraORGLqvJhuu4mfMXBO8LhGYcXJX+nvPofVeJw02/DK+tzLS2feNNp82wsK
++QOJif0/DaKgXMiv87tYwXlgxm2ADHsH/5kyeFhjcJxU2Tq9/MzsDSkTo48FbOpFs+HrCugVpEY
QQEZFMuB1UxVWxBXbLKtAeCTJ7r06RfKfjTXTObdRlmPXXJ6qJY5EC2IAlxAmvXZ99W11sudV08e
NOTpXnnvQrr3NFC/HbNf2d6lLTot+fk069yBUtoqtSZrVrUtsKnQELYcVijroIEbeZ96jO21KVuO
lKMlox2aZY+QchBAmQQ2mm3TQzUxtcf+y/nZX7pfaAvZ6lThoo0x25zg+EULA3hYIWed55j4qO0B
q6XH0b5zBrT37RVFpc35MZeCdEnBE5gKidn01U/nXwQQjGKLizUg/nLG6l6rcRi4RsyusH7atLYl
cZAKrR/H3T96jn902h7+mOPzXST6HtAdf6Vjjmm+S82h+GCnVw2g7em5/+yk/ZzV7aGqO9Ajcucr
cmfRKaFjQiQGuherRL82dtmEfNftQ648/I3JMKW0JK01nRxxdsODMS/TzgGGh2fnXm2xFxLVvSG8
bR+X9yYyr2nuXOdDcpMKgGnBeHd+/PcLgDSRTtLUNDQty54FY2HYqZjVMx8Z8goe62CM99Jz0Uvw
v7xGKmy+fHd+xIW4iiFtVXDuOjb2wbM3jk3fhgSJXn6dVa+CPuZV5SHVax7KQSdR26NKsBEoTkWW
fqAqfAzExdj3fXhDRsDu45IUOh3T2eFvUwJCAiMeKEzou+nk1ftPWNCspjJZnFFwZt7hoG1GCtSG
/BgiN31hEt7HFVNOYhrgNgiYNH228WCulLGdU4egGredgl0Apzd/1HWj3ZShGTm6xfs0/wELDc6p
juPgcHX+Id7XCYRKVCNpG1kcRPMaXQpqeFSdrAdzj38mHkiZFz0C97yq0N2pOIbPDzdN6umpJ1SC
Qm45yuyE09NS/FNeihaGVhFq9ySkVMZ62HlVj1IZ+nKUJ/5HQxmzJdaqUBrKnKEEaBFj5DLJH+oJ
2AWV4PxIv7KAd29lUPWwCLZIZ2ZDZbqRyEowlOY2LNvy0Qbe1ZZ6dpUW3B6URFB1qyDCePRCQ4HK
Yia/hqV5p3ju1/PPsrSXHckMU/yQNpWf0wmmmgCPFUY8YmcZZsDVDergL+iI3/pPefvVgjmFH/al
Gt/CViJ4UqnyksxR85wdIFVWWShE5/2qgldZtywkEF56pWDg0K7Hxt2UyNe1yqec5avC6EwH98P5
134fQXCU0BxBS246R9XZusrI0rUaIcJVgzhEtkVK4NaPPndYNnJ92cPFN17YuoJbm3iN2ioICHk6
zUZVlEFaBD1IxgSesL+3MvcZqZa8fYNMslOA5w5Wuokc+6U0JxR++iTwqzj/0gvfmrcmH+GFaaXN
Wy9W1ZoYdiKbZhXKWtW9p7jtDkYc4rKAjhlCmnIIvtBbuz0/7MKRwYGp2VMniuBpHi+kRVMDPyq6
laQcotMnLHJ5XeqgtXCENFFdPz/c0ltSF+GOYMZNa14qaDPHHSoHHPZgx6uAhNPy/XVj4m6LiUKa
HDJ6thqA7fOjLgQoYoqAwfHQNKKUONvTY5pTokCyA1VEZd30eCmGcMHBpkGjA+UNfdRTn1IcNQDb
/fWTS5D3qrZD2cEx5/Uqx0qMGk8sFMsCom0RHzvMiJrGvzb86EL7e2lyJcfwhB0gP5v3FVNRgZOG
Ar6iRH+d4cClsHMgvt5UY79BWR+zc3PXYLN7YXaX9g/IT5t15PCW89pC6WCJicNut3KMN7cFj1xF
m6Io1r6ffcX37ZhZr3rQouLpbf3Eee408Cya/XL+KZYODRAT05lFY+JdEDIWVeAZ2EeuvNjf+hnM
H6nf4jF25Zbt9ego69q8VFRZnG8DSMO0Y6c9e3puiBDDqzThvREnWaG/scklpsPNIwKnK2nRnNSx
i2gurKfFtcwFrxu2btssrdn53Jm+3tGI71YamEcbO2wsgFEyFEhRKNtoqs2jnAjVERAwEUAgqpu/
PtEmESYxH0tMTKi1k1u/tSoT8CVb2G13aNZyLSGAu0Gka2Ue+k6/sHeXDijqig6RFdiKd+fiCLu0
Lm1o7bJAJBvrzygUt5b6wYerMDVczr/ce8wRFWVTMrcmVx9N/1kgie6JrTZSZbv2w9YurF3xpo3m
KzXcZug3Q0SQ4zx2prhw079bvQjdSK56li4Czb+ggCeTGmS0rTIQR6UGjBxmSorjILjNw4Q4r7MO
VO6lgHU6807inF9D2oYtmFuDhPH0O8rOCxq9GND0Uoz8SiRoVGf9wcniu4QeQ26bR7cYIWH0KIYP
/SWojPbuuzI8pyF5uzU19OdhhloEMG87ygOKWlx3IvxS3DkOagcFl/F1biY/h7765tj2g21vo0T5
5KrRDwPtUkuPBSVKecCc/pNo3QsX1K9kZT4t4M349pQTLDBLp9MCsSTqOEfA8KB86sfKs9JA3Kl3
0C/Va0MpbTSa6gFCfG5OCmLXkCJSgZGwBb/vkx9vnRhqdXy0OyTCHJRmVTwiC62+DS1cdGnhuSo3
3ejoLSo4xl4Pxy1CFPs08aDQWZf6N0uTDC2Hj0wdRtOc2QnVeKGBAQ2gBeDi100EaiQZV2nVbXq8
q2TeXTqblsdDU5AAcip/zdZUbZT40qkl1PfauC1K5GPH18x/nrrlU5M0hRGADOFdGr/Ek/ye7UBN
61YlymdIfLyYpv0xRh7rwpaewrf5FyV2VoluJqCSmI7xP6UpXjBUVtMzCZH6UqC36mxEiHafIwB6
X8Wi29ZeszEyfW+6+m3a4cjVrDUwltcXnuPdNcmKJ5JndijAm+8ObqWVQ127NM/xODtqmMDmiK67
bvWNwxQpn2E1mu3BkcGXqrE/tBVIm1iFMnnh+BaL0wEzwKZMAJpjvu/1umk7TU5YTj0+YIuAOU94
lMMmV9GfEpr3oem8p8Ap97UH1z1XHuHKUlFubtyhXdc9fRoSkCZXV/BUn1qy/l41nzpvuH1Fl+hD
KWmjtPaFyEZM2fPsG07YB+5Ypu89+kT2SZ5PFnvIRykHjzV0JQP5wTeCT2WFAS1+XEgJT+ocNGlR
kAT0F2L0gc7PjU9MXyvAAtChh0n5VfLDMmu+xU0frNBXWpd4u+PEoTw4LZcnVfULn306MGaPTl2C
ygSbAmjnvDDg6Tmq4jENQcNOrpPC/mJpa0XLb2WNb1YdfclScZN3GXI9yTUy6S+lcRG78/4RLBX4
7gQdoDxBgnG6A4YiciS6hVN9Tvkgai7spIfvW94kXYfEsY0/47HTj30aHGh9RLV/qUD7/q4hLqNM
wHGqUYWeR4hmKxQ90ekQBugF2aDtxvQo3e4u6j7ZaoyaJbEqzOXQ/HF+8t9fq4wLZosATZsW+/w8
8i2o6NjMYMtt3FY1nUhfOUbmt1p6JJLJSsfj6fyI7wMILo0JlEUJVjffw1TqLira1Ahp8Pniew2H
0y5URFTTB3/IvuQqOr7dfYcq82Bq/l9faozNuCw3Dn05v1Nd9B4GsIHjSnjuj5q7y1Cr66yICjTF
QW0BXG5wXUSo+1HvuEXr+gfJ8OvfmQBiU3aqxaeeL7YC04zOTvBJzPsCu3dUP934ONTOk7x1fQSy
ovoGw5U8ejo/7vQpT7cZl7UJeJGaBRiteZcMMVsM21zIx03JKUpbsRbQTq1XoACb8yMtfmKwKAAQ
yXUYbxYBD71bxOrUR+5cwKRWBf7DcvJvqXGfmVhVxFdBq+Ad6n9J2+DL+bHfX7C8pUPkTdDG8ppX
2j0X53bk8Eg3JAbLOj30mrBC+6mCSdMK80LsPd2M7+bU4TYHdcTNOd+2ihQTs5Uj3gDdNNERCkrW
SdUcnN49Tq08Qrvb5lIBamnTcl5R02cJv8/kkEvsR+xZqOi7Gb1X7XuqiFeUqIFkfcxdDeFF9O6q
z34f78xeWXm9u4b8u0U6hADrUWjVPaSS8bpRnQv7a2nyHbJrWk06HdB5FSFSqrQxog78AA2Grqvv
u07s4uJOEj83zaWy1NLkg6rgskN81iFKPj20/VYfgh7zgZUFVRbkD2H6be7mm8zBBgIGWKSiKgHu
5fwCe1/Mn4pgpCA0EICwU9I/HRbjWF9VFVaYaYR7xNZvlMxfISqL+p+cyB/2pz50d0YA/7kYiweE
66jnBxc289IWA8FCuESQMu202csn9OgK9CVoKZT+s0y8t9L7qg0+zo/hxkJ+OPXXUWjiJmeK7xcm
YGHeqQJCgrao5GNSKU4nAM3lAGvJkEUfoMCC7qIOdb+HBVVZd56j72Kz/4Y9zKcJ6+4m8desqN96
tV6ZtcM3Go9+Fd54nTya/cNEz7nwdFPEPtuSrLwpkLQ0RydZPH26DNzRmDqsQQBguxJ9yzZ6a7nh
UPip73sr3yPGhZaJQs8tHUC3OMGFvHFhE4De0EmSabaBSZxdqWopqsHMGlqdiXqXWPaPLqK/Pm64
Z9fRqFxYCAunOjc3hQ5gnyqI+dlqLFoEsXRO2JVnmB+krLHQ6O/QyvsqQu1SGWv6sPOpFUA/1Ol4
hTkwG8sH4NxVqMmvau0BZ5XjBLTEdWSfJzRScMTjTFrhzgUN9wOwSzu6FCUtLTz4cA7nOuQ/wGOn
nzbMgyypPHLLqoBsTJm7L43tiCC/i8ZdVPV3OKvr9BnOr6iF7ykY0ZTABARNj9lbG73klorRNCoo
+rrYc9bNuNVCuc/bGrH1S9WjhZcUIOipFFK8As8629i9bQc26hz9qk+qe4jYnXzWFW/jeN2hF19c
1N360fkbMdkvah1NFP73bs0qXgWMsWgQKAy920ZzUc9TXmBR3yLUV2s3rvZkxkArU8R3z0/u4tvC
FqDSzXXh2LP8G9Oqti19ekl6j4hR87nP92hArXpEN3NMo3xIE38vBKXaDRsHHgfh/jw+QYZUH5Ha
YNPgHgUZ2K38l7Zp1xrc8uimdLF/x7GTo/38yy7c24I6EiAz9g931uxk6LSy1vM04+bowr2v69iT
tet8tJ+R+LpyIoQdDXlhfpfuCWEAuLAnLg0FjinZ/VNur5lJEpR9O6wiEe5d1dsy3kuAsYwO9LCs
Ie6FxkYPfkS6//g33vZPI8/ettfVRMlNDuKQBDQcP9l06DJsD2K57Qc8B91LIJOljUoeoxKKTR3e
+fHUe1bi4pA10KnpqKI0e5lVGzmWG+Q07jz9Qhi/cPBCQLQBEQCqADI526fBUGqBak2IFimvsx7E
HpjOXnlwq2Z7fiJ/LcfZuUsZEHl5E4l0m8ry6TcMel9ijApADKMY5PiG8Rqu27g2wnCLYQa6EOWw
x+t4os/1R4k+uKmIfSFRN/DLdqc1+c8+R10vx0MrQr0WE42/3CQjBgYxCNqNY5KjcnZGtlKLMKFj
MkKh74m/t6DPty7lErjBG7iifyNdFhOSiLYcKGJrfki24Rigb8d4XuhtAoxm0D/7isbzV63EL5vG
rL+pxo9jTw53/lssbWG6zdw9ZG4CoOzppxB2UliZHxDhWvJXGbrn2AhGwAxmgcFVt6ngWZ0fcumI
lMwvUEyD8ogzW2jtiHeo68A81VuEugcgMfnWSunDDl/7HnewYtwlkDXPD7r0nia0c6ia6K6xwk/f
0ytQ8ZOAVlY6MnAaAheRkd/HOq5iAqnKpr+z+MDnh1w8qiagElUg03hfwiqLunQLyf6dnHX7CDoi
dRaloRjTf9I8fEhxa24tNOBy+8LQS1MMOAvcL3V28qrZVx3TJvSM0ek5pqKtWYNTxVGiBWqL0upV
G36e9C5deaGjsXSA0EOBL4esAMXG2RT3edViqsagbR7sp8Iv0RUCTfjq/vUWK8uHTAXq6S/S4jyE
6ccmxKWPoboMbDOIqlSOVx61FsTiL5z6i1PJQBQYoEiCODxdOHHZdWE/sEEmqIAKbzRvusOUiQ44
JTL5fD3v86BfCoOXsjJccP573NkZiZuGijQpSYkeHuPsi4Lw16Da6CLdDwbbJgFamh4G6L7J/cQ/
PL90F3eLTvVcBV71nn1Wh7oa2ioF6qJNjg7ilFXtHKMwO/rNkxhpLNBpPT/i8mYB/DExzRZgCS3i
JGPbcLu2A6zOXMOXNvLQpCjv4867QfbtBob+unLTr3r+t8JFitfgBaa0g1Pp9COPUSUUC8FLBOHg
UIebzDe3OaLp0U2C82qTd1fhLUTTC6ndexrFtIzp1gAchuf0rlCsK3Hb+CkIshzJMbsl+R1GZCBd
fBL04lZxFTrrjbiVifgu6VZgYXXTxyi98eehSdEnHNxt28W3HRL0Nh6D+D705XVuGViMae7GaC4x
cZfWBbwkCqssCzgvs3nyi2IQMcSjlWWN29xTt3LEd3LstkGZPkisHsQlIubiiHQNJ1y1RaN2vg1A
sztOI/qV2uCHMLrrFDZ9TSQg268Gg6fBJdrCUtRFxdzhw9Bs58I4XQuV3leub1acnTAvjRJ3OSR2
rMF68QNt515cBIsviCCLCuoLFOG8uW8b+th1Bt7QRiD3Td3c4Ml+bOPiXm5lGq09s7gQ5y2+HzuM
sWiNwd85fb+yHh0riHm/0rktXedaJMjxIs6QjvfYpKzOb+ul05OAEn2TSfXmHUSf4nUIFYgF4/vw
FzU8BjjHQhQiK8x88ns1sTZSu3TxLg06Lc6p0U0DaX47uG4dh15T8gUltHThPfllsFIjtP5cdZ3h
tJWU4hHbuM1ff1ebaiFfkbYHh9jpxEqXtmPlM2wy4A1aRI8KkBe/wxkJSFkaxV8hluDXcOGoXrwo
gLJxlNBrock3u3bHIfRkpDFsgLpkXq1D71s8YtEAYxCWOuRFuh4tCm2uiVh6/zfCKoeAykBdf8rv
Z++cFmkUpioXcf69G+WmMzyOAocaNdhJPGjS/hIrf+nbOoBCaNXT2n3Xb86T2BC1gRLwBLrFRaLN
UdKiJl2oOBcoH/oIKTr5t8JzSlEqWRHrypxHj8A34EF7wDK1ob4JBRQXUMZJBgXUj1ej2uBQFX/V
7LdkjP96D5lI+U9DT9v5T/lulFS1MrTMMNYpSO9cVWzVYdj6nLSxFfG1zbWBTg5xkO7dRIq3DqHe
nV/Y7wFIU7ROsA5qEPbPO8EoW7ZC9XyUhjV1ZBh9L93khnTb+hpNDAsi2/JDPXoPykX29WJYQAF+
oh9NUlXzoBL32BqaGMjQzLqLsgZ1k/5j2aifirK4AZCxT4EEO5nTXnF8frrw2tNJP09THTD1dBP1
JWRQrhEYjB7Qj8F9Tof0YWIXTaGfp7oftPwT/dz7ED1p/Uc/4mmomj+GoIKPUF5YAwtXBCf1hL36
VUObRydD5cvIrXug0JIuREVjJkmPGNzvJnusgB59XlzCYC3E8gxJSDT11qBOTo/0p1WnOqIowK4Q
YBNv9JF7dP4vZ2e227ayresnIsC+uaUoyZYdJ3YcJ/ENMdOx73s+/fnKE2cvi+IWdxaC+MaAiyxW
jRo1xt9gONY+IN59szHJ4rhZTDLFTygkouMkXwgtpEHnOFlNpU62oIr6mNND09SRd8eFCZlJlPpG
JBoRN0i7eGNeL4Hf5F2yCU5E9J0o2i2O+siRIGeVCm+p+7sqM05Az9yxPQ2l/Hsc7Wdn+lVEwW1q
h0+gpR7bvjz49o/rE7A60xRBBCpKaJws9jc228pMlQvwtRJ+Q1DHST8UffKAlPKf6wOtriLRo0VX
Q+dsXJwTLWZK0mgSwwrdR9WYgqzcIzatTInXtHjJkACj/wmA8Pqwy4AtYBAiveEnbaaLUzGtFdX2
JxWrskg+iuqGb4J7Qa4UR5RdqcTHCeEmmRTr+rAXx+K/41p05S1knS5EijLZ6Gw9RhxexXkvEHz5
CDlltK91zI0ME3md6hlLcmD9ESTpsDG2FtcyeogHsCmtcCojIuMss5BaHuBF9lqPvihw7uKhCBBq
kiJ05RGzi5/N2xwvQ6UCoYWbMGLoSEg+mqAIrs/D8qu/PQVPAHqTBXZRaqvRPJfsCNGMyhz2Eijh
lCOilpvbphlulco4VFRerg95EbPfxoQYY5tcpbhRiZl5Fzww3WucorZ71Gyjk8CsTsZOSQKU0SdM
zm7s+AvfxbWUv03A/h0X616xjWS4HOfjzlNNk1JlxvFP9bQ53M8tN0ZNwVvZfxBifjYiVNyVjtff
d7mD34aFecUiNymiKWIHvH9dvwpyC8Smp9YGGtjw//PmY9v8CDt1q60h3uB9sBRDUYiA2clIlyUW
fEQLrUonVF/UzHMUPNy68ojswrOgnBbqr2KQ7zBpuyv0+qOGqHFSbdZul/H630eA+K+wtokki0nG
97KutWkYPMxGkgFV6/JTrZJ1KfKz2n1WSxM3SP2DFr5cn+SLWP02LiVK+lUaOb2xCF8sUz3Ka1DB
wgg+xvRvSCsadem93H6fY+dIu2AnI+Bo0D83azwIU3XH/WBjV69FM26G//MUi2idqHYfxmozvJHq
39gMiKcXyXBbFLgJA8kQon0COrfx9quzTnmCVJBc+yJ4J3C+S22sB09EzwQgqtANq0cdmA/S/lmC
rLHvhhLmNmm+sehWXlmjQUpljy7EZW1ELqUGLzhAmwaOdHWLMma0c+Vcu3HMZwPLQRKXjVqQmMTF
KmdEgeMCwgWIbZF8zPhpkxGGA24fgKpmHT1g7lTSfracvRVthavV0VAYMhWGpLO0WNAdyZ/kl3Qd
hCjiiKZ8iNsVTriV/FI6W+TV1ckEDYqeGYERAs55rOgitQyDgNDYqd2tuMJUbbAfscAEhID8J3Kn
fvXNTv9WjZHNQzpH4s79FBWxZRatFDY9vEriFAChmyjG7ZvPk9Zt7I61yA9+QxSegeYglrRozsWS
0lqzbPaejhr+Gy0DBZ3Kik5JzMXUABkmnA4kiVeWNk6d1ZlFpkkHM7DCM/KneC7KBEtUEfz97lUI
RKVFdg9nLUP0PUETP4m2BDVXTlc6GJzyCHtQv1v2XSUnkHrAf4hzA2uHl3xqo2fL7G7hNQnsLHY0
WzMszs6LvSEqKQwK+VxblKNxApcLv04GD8NhPNlw2QEOVkXFp3i8b/VjGSpHIeoZcdJja0OChQhl
cZMjTH49Iq2++bvnWOya0Q6jhFrgv6yJPP+mjS+hEmD8/DLmHu5R7vXh1sI/EgPizDOQerioA8Z5
TaJusktRCr8TdUA8ancCyp3sJMX4VEghZpDZMdbBlSJL5dfpl8RUt2ZfvNVy9omCnH3A6y+Ban05
BAZckd5r4+iYG/3et41dmJs4fknebGD5Fku44b0JF1cQkXBPvD4Pa6scmopNNRRMBdfBRfxgHztY
WveeBUskkHCmV7h84xyt4Ifcgp3rcRneih5rgwooPegfUVBbRg+7DPQqn7ve05R2Jy6EITcG+zhp
jJ4BHv6QDPNGTnXRIhYRC4FsIFkG6pRkkucvOqsVRvU9pw7tyU9TwV2svqli1ZUiDFX757H+TDl/
l6KFl1q3qPC5sjke0YTYh5aNL8oHG+80SEobq/6iEvL2WDBUyaZB3QJXO38sPNSBYUZG7+UdxAL7
tlI/dvGdjnVCWUJd5UYjvwpGo9BEuv7l1zac9p+Rl3xouYiV1IxIbkXXVJDcq+C3H/0I1deAAp9U
b0aalZSDD0Dr26FHb1ycwmGuRMi+jNxfIv1GG+6E7lg3cH0a9k4bPvnTV7Re3C7bok+uncfUmnQh
l2QKttD5FOtpEA01ppRe2IHgRlJLgDwiUqrab5+UxD9cn9fV4UwdhSZ2tLgnnQ/nd/GoDmPbU1A0
dprU7Qpk1xz10cAToey26uGro0H5NYCTksovodJJUGdqh5Snl8XhUWrRIzPUE/pTgIdJPhTn6frL
re1csVaB7Iofy3BhTVWhThmLJu/pPkO8Fb2Mqf0OYcCV4E0EBuqC5Vb9fXWXAP4XYYogSdw4n9O4
a2r8TZQerNch0J59hE/CX05ocM2V9pxKKOwdZf04Ns4GtGA1ATHo30G2gVZ90W/osNJBgY79OcjU
3RX9JvbRg6PaMMf+vfY6Nli/tPqusrdEBFa2J2k59TIwpIhey4vMh/xG1/IGJcBAxb7dkPYSwrCN
jFPohONpo58EA+D6x11ZS3xTiuBcCYTEtnY+y3bVRrZaQbM1lGrXwRxS63gftveJZHq+vnX2rSwl
QNCcvODLwMguA3Ie6GPT5kbn5Tir5iE4dJFexOZO6GRpWMVmu05JN15xdVB0bbhwoatCkn7+ilaX
ZJMD2sv7YFntXo0olqBsFHCVr0eUCaXq8Ov6nK4tIFpib70MGnJUEs5HrK1+HslsejBFt735Q0B+
Q44SLSwQ43qO5efOGo6gvf6bYaH20kaBZ3ARbP1A77UxYMfIPRGILrgANfhDej/GX6X0jmaVK1qP
lvnXtX1ONPQeaSAp+NapF/qmTmy3UmsTkRQV/xd0s2vfU3G0oXxwO8X3NtabzvcWZ6UWr5aNtxaT
uUinuHcI2XtOefki9qIcbc+5zOcVyjUime0Tg/vkV0fK9jDs4abhl5w/x6AIUSf9+8CvU0ihHGqp
gL2WSE0cj0e11hNCcZ3sFS0/ccLeIabcq0Bkki2RntWFRfXVhlYhmJLLY81OMCYdw5L7CYziMnA8
G/dkwYhS5o9x8gtihxJNxxmbuP9ikunYW+LEMQTf+HxFG1M/BHB8YeMX0t4JcNuYhZNGdALa4NKz
F3reQghQBCkLFbeN4VfSCB0MLjgowFe8/+IsoGYxmlJds7I1YydOvGgA8UUCb4RfwZgguWegGBlg
a2VslBHW7gxnQ4uY/a4wp+YmEw4k1RNCoWHd7hz7+9AVrtEgq9xWp1G+NUHZ2cWhI8PRujsdzt7G
66/c13gGetG4jKyIiGP7WVW6nrHKkKMykQgopPzYRwcdEW09isD14KF+EggTvKhOZmV/6Qr/1sbw
9/qDrEVSIaSN6geleCqV53OhQP/qS73ovDTuHwurP9jcG8fpxnbmnZBvjipMJ6Ry6/XXvj4yoRwY
AFwugcmjpiVp7uBzZ6bqSd5FmIun45+iyT3dwWyFbS+H7e2cbIVxkbUtIgtLneK/IYQLKH2cvy7Q
pgScWtd5cWfctBrECQiklfk5CMybKHJb1vw/mdnuxia9yeStivDaZj8bfrHytLZQqtjEVmdKjJNc
Ao6GRuIAwZPrgzN8nDoOsa5xK1Br1z/zW2398sVFJ0nclbUlQicpHascGgpmEcCDMofsyUE5wxWp
9kIULUrQaZWkA6C1fVQ+D58z6VGat1jhYjEtH0L0eiiGQ1rBu+h89tOoj+Y69jvcHf+x7T9hauIz
R0FiM7qIebwYSBUS6VRhaCIu5tmOBjlxpBF/Zz6zEIf3/ejUINCkWqErNpXBNtuY4bWlpUCWUsEu
s5uWqGwpr2Uykrj3nDLcG6PhCmkZGOA3/WQ/D9/GnVWHbo7BaxzfkL993hh+ZUchuaJxD+fOgsfu
YiPbCdq+acpGTqQBj9CPweQ8FUUDw7lCnAp9aNzXkKrSMCY1NwdfiSIAXMgWIDhwLV/eJ2qE1dKk
Z/CqD7+FTX/opPj7GOWPVuU8CRGLNsn3/YwxuZR/8p32Lsuce6W23GBWKFcbeFq0d6Gj1zsNL1Eu
XRuTc5kSU4ODZAIZQdzoLtYDFu9DX2MMbPIZcGy10CtNmvDo45fQhaE768bnvs1ffR9ujWl/xsqI
3/0s0/mhDaQXEX5psWxcSi4XKWmzEFuiRQSVcHnnk6F6Z6OmNl5dfO8IAkM4HFAkCrJX1UpOcZZs
xYDVAcGOglMRRcklRWLAur52lLER8geR8t363GOLLZCNRv7Y43WM9QjJhze7YO1desAoYImGMD6d
mCkGQCk4Hzc+jH6xUcXV4T+PtFi1Cu3syB8GfAobHVKwiTt7x90X+YHKcG38rbKmuuXq/xRgNGF+
i0MUQQA1pGZ2s/Ekl/sH0LAohnMG0LK7ABQms1KarVIjhmFgXV6glNft4pynaNBciZD0Kcrbxo/2
BNHDxtiX+a4YWwPjKi4z/D+Pi20+m1LbqrWX5h8N+VPX36NIoNiHGsNh00JcLbzPo9+Ss0UTv9y2
KFBTyyHxhKZ+UcALQH/r6dzWnuPEroUcaV1QHat5//5jJRyDAq5yw+PG214uQ0alXQfWgLbDhbca
GDBTafSs9uzoX2+1NgPpCix80A6JdmP4s2vpePGwCv4/6WBA0EFzmp3dE84riAhBuNfareNpBRtA
eUCw5gFugbpcQiB1WYKv5gc1rouQHjKKyeHwZps09sFJXHxMwroY1yqSm7cujfV9Y3IuNwQXGNBU
sLoJUxd9+amVjEmNHEi+wLqiFp7FKUampHgVj5Ihe9ErCZIzmFpSyRd5koB2SfmmTpq4QZ+foAYw
V+znCEwk58YiUXKSuh2aSqu9WKat2jzX6T8IXtNgrdxWiILju0vI+hwne935zuq5Pg2X8ZrRiYhC
KoIAsUQ2qXKX+mVi115oAiyjsIma6Fg/WBr2sUAlrg+2khsxGjLgHGBAuoAbnW+/VE6CcoqihqVf
v/ExCp1OFOg1O5iOLa5ZjnKSPtQBZY0aNe30RrHSe3TUt4LhZXpkQE4UIAWKcvQ4F89hG5NeFBP8
w9cwmT9J0HoLFBxqC2Azip3CaUigCBz4USKFsdBw7n1p36c0szrvz8akiFxssQB4CupHArGK281i
Adi5kSV+ElSeRkUbKLLbPCjARLP0xQ5+W2WCPXjlptwWy9ugQ0S/c4UT9FZkvEyqmJJ3TyFiybur
2tBLnL8T94+mu5/SBITuaz89sTI/10jq5o+1DdRTMnCLj72sbzaW4Up8FNQ3ABzYrSCAITbru9Gn
3FfmXrFKGN31TpR89BBnLtpoWWTsVDSdSfgOvvrl+tSvjqrTxDORnaKiJubk3ajZFMR50RqlF0bH
dERph48vRMCEo08NwVFCsrY2N7r5K5diyi0UthhQ9LGWsCS77CXwCcQ+2/pW3QQ/osSLwpPTT25U
lwiP/ZrKG3zNE0zHOsXamOi1LQgajFIE5xHE5+X1hPPHCCSt5PS1QYBxLxmfDf1VHAHiPjg1dO9K
bE7S14FG/GQi9yqUzLm0XZ/61VlgrQP6IwpfngADoPFIi9P6DUgjmnhtv8s5heGd7IR6sACJiQNS
OJCiI++VaGTG9Vah/K2auNx88GtoJOmcSBcCUbGT5qYzRrVXKDoWXqcSAAtA5vxTGX+0IPOb/o01
/CwSyQWniRrtS4LddzY9tK+mtBs0y62i5zIdAb5sfamVw5tUWvh7gPolSIk06t3iHPUslWwo1J5D
Y6KZX9XjjK8w5xNpa40C2sb3WDkIRIIoCIHkKRxF58PRQpeGUikqb+irj4kz056QgRantfVDnfSf
82xg5vjvGS1yBEy68cHJuW6Meymx7rNiIqnyqZoMytajrSSMb+Rm5pCrBbeK80fL7baUs1GtvFqb
j8OAmyR7VBS+pYiCKW72egsJR3i/b3HJL3wgICOJJijaYcBjhQnd+dBKV1nzqM4VlX2MxJ/jAgJf
yUlAlXZCzk1cPEddyMrFO4eKhliscYO+Xhjc5uXTxidamQdRphV5AmAH7r/nDzM6E0jLyiy9KRj3
Q/p5bkY3VdSTrU8PXUBtD/RRVOX3prFFGL3gSTEPouOAPrMQabigHdXFhCVUS3xWrdSDj4wi5CnF
CSnEAAOogTBNlTGmxWLEE+AdCt07qwBXMz5pZrI3STIttKq7H1Jgelna39XV4FI92goqK+c6EUXw
okgphS76+QyR3jYqRLnScyC70ONytWZwwwBEgP2p7aT9pON8IxWeHD30+INPE4T5iEIoHqExHaNJ
17YqoCtZ5tkTiSPo3S42oxFd8MnmiIHR61D7wbLETk+582py+2mhUYmAJ+aKbT2Zrw3Jp1L8N+sY
EhB4QfBcXLuX67iW40zzI073tv42l49S6yX9q9DAa4gkY9/uxEoWX01AcSspxRqHPCikjKFsJRpr
34iqFIoqrGOgSostJQ9+lsRyWHmtnnDqOl9qkt44zR+K7iMeNLfyGH0VTzL1xq6LXgWOxvbzNysD
wbkMNuvjYtssjgAos5zFBFqy06WRxGREQzgXCXscgeA22mU2LJZUWMdrR4ThkP1GTtf805tO5JY4
02zc0lbiPNV5bmeEXq4hy2pWR/qtDCm7WigI97pOS9hwK6geSN3u9UTzwk2e1Nrhy8GCPB1lYR0C
pLiTvFuVjW6a0qxp5ZvjsWP9YwXNTqC2Boyiytrc2WWKxsL9EBYHW6lumc1dXW+QlVcAJnDQKQGA
FMZ0/SK29tlco0HqFF4pmzQgjmEXe5U7zYRS4HeN+VzDsKEpsEtM0jK92wsAsdB48GNMJ6NfZdbd
Kn67ddqs7FgeSzBOcDW51Npt6G1CPA3YsXl721pfqDaeENjH54TT0KG6R5WiLSNv7L70uvpGe6Kf
424H3bWvJHA3LEqBILhgzNcI04xSUpceJqg7rW13kpUdm+NUJzeF3u7L7qkEapPj6pVgKRXRa9/y
IF+7p/MItCdZLHicaYuFos7FSLKflp6u9m6dZzciU5sxqR0rtKjgmJmRxL1UOkR19yDslkuIDNeP
vZV4QZkTFiZ5uugniN+/W6tOQbmzzKPSkwuBROnefOlHqdmp0xbGbWUrng21SDS0ord8K2Uop/ta
B8EHAbgR8sfOEOzzgIA4f/3bd8PDgc4n2wCXVWpi5++WqJ01Qd0sPFEGEzRQVZEOqIhjrrex2y5n
UYwk4j/UYQG0OR8p6nU56y2jeLOpAJwp+n+wvXdSvLWBVkd6U13nMgflZLlkpDJJirYrvJwgEqrq
aZrB/VOd14et4sVKl4e3EhUk+ltYEC1NOlO91NMmnwpvQFuTfKwZg6NtpKcSOJrPoSEauvTy3cKS
3OtfbnPoxbI0xwjJmW4ovKap3xi8c0HxvQYfJ/9jjLrbaKlbKM4uIGRsDC2W4fmBxVvDaBG+ZLhv
GYsZrkojVvqqLHAcr5pDO1Gusio3G4Ez31mxs1fsh6E9JnX/YGCGLnBNdpTdZBnVRpwkN46vlRBB
P1PAtjnDgKgvnRxkCXzTgEGrB1ijHdGVbrN7KTp2qJKLG6VeSl5qIKsi4FUVxtWb7SBRrFlOB8Vk
gVSDTsB2Ol/aSZG2tt/5bKLxs0PxuprYsZwgcfKsRylQWJpD0BNLotXQbam3rK12/K/EUSqW4RKU
Y4R6UWZoUnt1wg7WSYm5p1JNdGU22MZ3F991+aKg1kmcBFiedv7iRZPQGVTQmOhZc11m1UvNSfCZ
Goy/qcqIRNJH8blWiFb2TuFGNMYbYIKL11U18IDcwwQDhuvpIoxMHAGQqoDiJH2wD5lkUTigha9w
Abj+thdVMTESAgDYY8CS15YlOjO1ukKLzdxrDPmINcknPcDbR92CKFyUgBhGqKWAClHQGVqWQ+SR
Zt2YMcw40qsM89vItHcpylW97NwLUEyFdpgWb2EeLy+WYlzqQIiK4ip+cbYPTVCGVWPlXibpJ3Nf
lA0d4m4XmdI+JPWWKLurOPpUabxDhuk0hN0dGfw+VDucuLe65RfnnngYWPOof4K/RJ/nfGFJITQy
U5JyLw8+ObDEcoJ1kKMi7mbZ4/8hxVr7tu/HWxx7fcZFJXB8Xr55QnDTtdmeICa8yp+OcsJbs1Wt
pnWdbP92rxWNsTDaO8leKzaW2WWSxbtT/gYdAX+AVbA48yutKNB3JY4bse4KM5Y8Z3StjR+VaS7w
L0tvrCm9mVOoIWWvfJr68C6V0csv4i2t07XNZRDTKcSy7lkZ55+hjuucchQnZ8yNtcmjvbCxDdnr
faFvvPbGUMuyP9iXSUe0t2Bp49LRxLuOBpSodceb+YCyPhYtKASKKaQsLzhVjrhT3NQFtQP04TLM
YFhYbZ7/I08IIuj55yipnggsWNlqL6nV2jv/WzJN3zLQ/XMo7Swz3Kj/Xxyg4pvjykqlQACj7MWJ
ESq+Y8w5R5YsGTsBTeq6+PvUWb/mAmt1LJ6uh7L1NUbXQ1Q6hc7IYrwubPK462MOCZVt3kX7skWQ
GYc2NA32FQfHUFDlZu05zue8C/a9ib7QFnz08qDmrRHgonoD0o90c3F8RBBwTN8kbZCkV8G08utD
M86uiOI2QkMmakp+lruBcW+MyCsonzdm4aJ8hYwbzVeoSUgMX3qYNklUGNhUFmCQu9sSJZKxsXx3
LmJAeP6D7n/saILVvuYF4fxyfezLMi+4SiRs0Kpi8EvqtUobRSp6P/Oa+ieuMZQuyexBS0zBcFCl
/hALrpDcHVJISoIhRTEG6P1eUBnzvgMNRjeIjUj166avXrPAdIvh9/VnvMRsvz0jmnfAp8XCXPRA
EgrUY44hgCdKnEIVVHZgGoInkRoq8ZK+E2augrerGwmWN1shYW19WIjMCst3UNTsj/Pwk85FZTct
czRGX7CGckWRU1i/xXN3SGA3qIjvIXZ+DPzwKNuPUp0drs+A2AZn+Q0TQBOILJKbCkFQO3+ANkym
pDQsHkCrdvQkH3WsEzXsm64Ps/qi78dZTLQ6RYHcinGoMZTzgFITpJqB9sLgUzRMdo2DR3bkOilB
XpQblK3zdvVTi9IHLVATX+olCVED8RCGpU6fhfZetS/SfacdWnT+Wpt0jmJymP0azNk1sy0n4ZVg
TKcLijREUqZ5iUKsWkPvDTz1uNcqB3kIb9LE8FrykLxONmqfK1kF/XXknIWCJl0F8SjvLu6IXU8m
IYm4HskfRck+oHLCDY3tznFPOSPKN0Z8O6yXK8immiSgb2gAqYsvO/vzZIUVVjpqVezQMabqmuys
HmEatBVjoK8qpVXRZ9YVPIsDn8JJdBKQclDPosUf6eia6xv3tZUUk3n4z0Mtov+shwUXIJabTxWp
GbtdMz2HbOkRX5g32Clq+U61Mejl/ZTN9H7UxexrSZkZs5iKQs5dwwZwxHV8/qpk3xJ/cuHAuvFc
una7IW28Pi6ZJBo9VIwu0D1JnijYAiM5UMmvuWLcmFxBBV1AHzCFpTHh6y+9HcJ52cKUrMZ4+C5I
LlL8B9GxmGez1jszkBh5poceMME5Ftn4L/jk0o4Cq5gg3g7tzppQ65G5TNTKro1vTShVb9cmeMB9
qN8YQB+aqEeAlao4jYvrwefCC90W3+XdUy6+i6q3caJrkjA9/IeuXiHfqKNKlQA9tQgcBE0k31C9
9ladCjdLZHqeL7tgDJEZ8ve+JQnw6ij9KbI7sWYFT3mON7KjtYSNR9RRq6BGTI9YbOx3G7ecoD12
RpR7pbBxYzJn0LJ2on4wMQEV1+kIpEqXpp4ACgmvF4FgmkZ2lsbOo0GUR9LGvfN/mTYhbUmNgX7x
YtoyPcPZzk5yz/6CwfZRN2lbAL0cyChBUokHFFtb1voDZl6yX3kp/L9Z5rg2wyOFRVdw9ILK3NXG
Q2Uk31ubYuUg+3u13dh54knOY5CF+ROr3yH+XNIM5FKrrMTUIlKNe8rLnq4XB137pTtb1JzL+MpA
iFxDd8KO+dKFWcrHERfYyLNSGVnezpNx3AtjdDFrmgbzbvCtjcW7sjKosim0jyi18HZL8qURm3ZH
pwQTHzP7EAHbi1TT68PqGFRT5PqW/xKX+oMddZ+TOn90KIe0+XAjV+FOep5yBd+fLTrfSsgXhT8s
biiKoDKzJJGoeROOYZLxSBbNvEneJ2V4nObyxe71x3SUbkw5uUlD5JoQ2lFUt1Hqf/ww+Byo8s9A
df2JEp29lWuvfBrKCahzcOyBM1p2aiskd4pBGyL4upEbYhfYydlOGZ/aqvWMbK9LWwOufhmBceUS
y+cBe36+Z7veGru4jyOP4ALjb3YzG4dN6n5YfpkxaKLYp8QRHntwTq1l7HVRHjWN/hcIcgofgXZQ
gg/W0G/lWpc5HcqDBgrwQpQA+dZFUO64SkiqIYXIZpQnudG/xor8s6++tkG+L+L2Oaqqg5wVJ5xP
g2n4DR73u4MyEh4LP5EKvh571yZJmDcKE0eBqFii4kECNSh+cp2UZ1ZmWD9kUnNkQbduhsFxWO70
0uZcTJKdqXz9UsXF7azGstvEdBtCOz9ycdwChq4ENqhPiGtTgEHqklrQ4sPRYRnQD0Y+tOhvUxmN
WaHeV6lf6wQhlzYJ2NtZDWi0Vd1wutf7+Zvu4H5TKPleirvbofY/Nvpto9kvJtfpWgZMLWncq2E/
UPNMVNDOWwD8leUNvhsCtvBqBhiw+Kh9L49yH9g8c6ndd3jc99X8ZVL806ACSI+0n9VknZRM++Po
4WNapTfaI9Kdd22d04yffrVNne6KaQhhuhnHjW+8suB4NgBOEPm4zLxlCe8Or6hr2yxBHMHrfeW+
iNQPT5WsPiTB+AWSylfNgfqEGhRea546YvUQR98z/XaQq99IJ2+Vxi8q09T3hCQRgrq0zkC3nX/b
FBnMSGqQjZtT50vUhE8odL4Ig7Sm+WjV2r0cp4joI+Yn+08CarUxFeLPL06it3UFpg6I60UCrhqp
I+dljBOCnHmIEiGJRIdZxWWD5mES/bFQzolCTk0lPkxVwL0nua/t9kdnhFus/cu7PzNBFdEyuHdw
AVlU/CiuwiBpA2RrUU1Ax/m+t9vbxgyf4jn/JOuUAJzwwQ6pvOWT9LIxD+KPX8yDQ49IYFxJIBb3
ygAolUyHAvU+5KEsLOIF4rRRcYdIugOZWIj3x1Q/R8Yx17SNj7CyVUB96+AL6eMpF919LDdjU8qs
Hj4wt7ogvZ+LwXVyfFviaT9ARGw2LeJXbpfc4KkjwKanpqsv64hUuUu5QDneGykaCF2UJMcLEgNo
NZjcyoHHah1ENYNVeZNJGy+8crtmdABKIsm1cPMRM/JuA3Z6Zv7r5upg6OLaflnDcrB6t+8Q8+0m
fNE6E6ldvCkUufpHzoRYRE7/f9qIBJfXLlHHwNOcWpNAmywCa9/Eo2Rk5uDZfvEJqMvjELae7Of7
wK5PKtU3YJ4A/o1645S5xEqx62lc0E4QEBeuuOcTQAVHq2XJHt6ATrNNipkU+zL7kFDVDbDoANHy
pwmjz2pHVmo6T+2MmqlB8yZsf+elupOCdJc3asRW6PGHjV+qtP9haOODENW6vjXWVqeDPaGQmRRy
QYtArkhVN9uSg69xzZ2I6DBE8alHUCLFaBVdTyNONmLiZemVyXk34iJPAY6i1cAukNHSAfhSeesY
NTB/2oDCRTr+1+/H2QmQg3IaJOMldsBsTWmMMoQWY9wOC1U/FTr+mZkLx/uomM69Tiy+PuLa8n9D
ltPR5rJy4Srcxtk8KC26nUHzQ0MMqU8UjvYIemd/yl6VgLQrVT9aZXHX68UTfbM/1x9ATOAi2AHj
pjWMagsuC7L4AO+2ny3B51ZzFDXnIjqRm90FBuAdq7xJreJwfaiV1cMlEeQUjC8wxctOf1blzZxO
KINbRbwTigtYVO07U/KSuvqE80AdbaGGV+74EGgxZyN3o0pIrnv+drI6zmE/MrsOjKWUlpBV3eaJ
ne/6AE1HVNmVwLgpih9BkrSkGNLLiDTbDucWlxXujlR75xIHj8jUKK12rp/pxr4ugtYN7N9/PzkI
9pCIiJLqRYMvzKeuRNll8CysLVgoN0qvfagoPQRNcrKotWfOphnlyuYij4TToKEooF40iIPeySTJ
JPKU+nzkynxftfqpHBM38dNDqG8pQa80MfkaQHPExYshl8zyUG6x+M17EgztJY+tQ662t4PaHjSU
oYqpf4hujeGLme2KXN6l+ForkuxOERdvGOgbUXft0HsjVlM5F6KfS/+WtrRl9K7TEWnmGB3q4iHV
XpogfRztWywpQKeq+0q3jo7U/sBY5u/v/GQ3ZJvmW7FzSSTAcMoICosMo1Dik5DlmCX8eutbvdki
SrxpWS7395seNbgssm9r0SQsxz4qGiFFbCX5J6ca72pT39d2/UUUOyS7P6hO/BQr0Y02hrdq0X8o
2+CjwQmrJ4ciLZ6txn9oIKC18a9STjdQRmsL8N3D2YszF2hnmOf+gJTuEO1Duzv4UQSqVgIxj4J/
Hm+kleJ4Ws6FLQwLkS0mwV7yOsuioE5VoTWTSfEbXtS39B2k843i01pIpdwB5gIRWShDi4wmrtOy
akYkA6m6TZZOL6alXwoEg/bs9aCxNdLi4yLfEGZxS7YouKKCBeaYuCgbSFsbG1O3FrvfvdOyAZwE
3AmGkpH6Aj46imKDgiiv1gPmoLIGJ39CufX6y620QXGuEIUqcf2Gd7cI3npW0plM0G4T+BVRwSvU
eGco3SFWnWMFh8D+M05v+pL5BIiGs7naknlZXTHUR4QUL+XNpS7SEJGzOTFyTCICB0DSR6Xbb7tJ
re0DAK3/M8xixXRdkbd4L8NQp+7chb+75AU8FDXUQ7TZTFrJc4W2CNRS1EkBVC/2XJ0FYd9a6OWI
HocA41s0jdJKOkjah7ad6Of6iI78vR4qSBGSRrRrFPi0F9wpp0NjYOxRrYmy/k7Hq1bMZjd1d1qU
v0pR6zlBvpN6/aT29vPGQlqZXqDjxD+AEvxbZgFQ4P3aj0xeWYhKwCWgSSkorn2KO2f3BZ2kp7j8
UyfpY+MMXzNL76DpuEM0/pak6Y6K1EuoJ99C1d64+6x8CtJMqksCCodcv9je73IvdK6tKh+5cKc0
2HJnerSl+xTZhSo2nrHdtmLfbap+4+y5XNICPE1KrSA3wf1aTNa7QRO/owoTI0KlOv1Bt15UYv2U
/33fkGYSbDXuhTDW0DE5H8WI5dGXdL0D7vjUDU9Oi+yg/DXRNzp4l1+WYUDCsp7E/XVZ5p8kDbSv
qnQeiAS3kWq3LH7Sii3HD1W59UorrSpRBiTmmOKaCqjt/J0KWykHe65QyZ7iBzmtyQ+7+9HxETX8
1VkUzgrHbaMXFeDG9QV8GeYZmMo94gCUalEsOx8416xq9HsEgbrSd00JmNXsuHp6SDfLiyvzKQxG
HVIThlGWPf1eztWgVxEjKZTbePQBBH5rikcaY3WWbazDyxMFsx4kUYEHirbfEotbFznY8Nnhjp04
sH1+aRm+3IPk2t1NlFXYZm0prawNiPk4AgtUVoCWLHYbBXa1mRMGHJNXO/g4mt+D0IOoKPxt4pfr
X2xtraiIE/Nab/QreQGR05xZx/jJbtEo/vZa+49O9ytrT0lyqHBPRZKt+359wMtQwoKkakFEhxSC
DOf5EgmllNQbMJSnV7+i8alDqkrGK8C/8XN44eGfxt9IclZWiiAaiI2giYuVeKB3YSQ2+jbNzACp
prihM4+w+SiwSv5Rm29ho15/u5VUAO0FdPmp0lo6SfNi61WT5JRljfSXgo1y7iTH3IyQUq9vzIxL
XXzwRyruhrGfDfsui7qH8UOvf/pvngHCNVmdQLMuY02byXamBsjIhNHT0N73o38MM/loRf7RUDN3
dpKDXFoHeUruapcejroFkFgJA1Au6ROKKhVKBIsFrEvUIes47rw6z90q/dGWL2H1NNPTvP6ma59W
LCbOCW5H9MrOP22u15pS+TPKU7W9C5rstta+KGZyyPLiUDSfrw+2ckEBushHBdlC/fECZuaPeTQa
mYZCTW3tVKiCgfI4+qM7N49m9SmbNRS2vxc2RYngO8zjfM72Qz7sVfunyhcYbgbnu65GGxF35XrI
UxF1kQwSHPNllpQMRt4lmL15o/FLKYYnaBeHLPhlJ9ad74zojDZ3MyxgyX6ZqMRdn5KVQHU29mL+
h2BqSmUiCKe5aEe2R6tv6E9/UdryMML0CNIt9Mf6iGiOUp6hQbzkd/nWXFadT0sYB1W3plvE/d2N
CnRj+3ujwcK9kDcmeH1EULTIeqB9tUystVq3ewdiqKeHw5EPPHdfcJU99ggk/z/OzqtHbiRd039l
0PecpTeL0wMsk2nK+5JUN4Qsvff89ftETZ9tJTNR3DkX3UChJAUZDPOZ12TIavjjz4/n9Mz5yJz+
Pd7iAJniuG7MGnmxOeWk6LUNZnJA9GZ0mONt8SOksj/mXz8e89wlQDkZg01kfRRClMUZ2RL0zlBh
Oe5V/MS0b1mpXch+sjHq75Km7QYTzcQZ8Ih6WBlYrJDjRBcRVxFqC4FKgaM93sF6CvRfQiXSUwkh
ZSBEYylDvfqVDnTdS4Sm0p6GL0dUauGSuVbdOPdttfd6osiaTjBjapM2MWViRi9j10xfc+UldD4B
Y23T21hbW7tnqkq8LAVFSCUIFoGiOH7ZvO5tK1fzzuvLOwctkIHkvlHeQm2bFhfZuPdzXtYMN2r/
uaaKv9eS20m7WJnxc+uLb42uPIKcBIiLGR8SLZZhdnSeNd7XqrKJmgjnYfhur4nqY4Wle3L5aJqI
Xfdu6svigWDgKMiOla55sLvaDWDIZdPKsj93ZSA9RkuDZ6PzupibFD/SwC8JQyLlWWQWSdzRq1bA
q65Jjp89MaG+Ix5MKE7kv8grlVAK8p4WJg6v36NfAqaP1HacwMykmk7Drmi9TH4ch5Xk7kyJl89P
TABelzom+sXHn9+J1CYaA27FsN90Bf6WHB4wiA7qcJGbl92X7rsBfq3YS/IbJcYi2hGnOM8OHXz5
MjS9tZxOPTvlxOlCpIdgbNlDqKPEMHM9IvOJL/NecZXgHoodRkLPg//aqNeAHN1UwwHl0Lcv8/AW
SLuu+uwXNxh0dvJD2T289kXmjuPOzPZy2bpadKtPq3XBs5uUgjN4E6RkCayOp02CNCShM9p5anY1
Bh7y0l0x4z4QXqe5fIisexVqVON8M51518NyTu2rBmk2H4tAREnLnb2KthAjnhxa1CgVKKxkxMvc
oyW/0hEXIrwRveVBuzbH6nrkuMbVrXHzOLuQ5dtAeanBycRG5sZSdpmmqWvOzsoFfDbcZAmLvBXJ
E/STjyenCVUzJWVhcgIUJ4PGk4OBPtxjEmZuXjQuVs2eISUbm6uyU2pXuyyDlZ17EoRRpUTPmLtY
CN6SdR4/An7rNIayqfVsXQf3wLg5J4aebGQ6BCtZ9On7isEQc6IWwWGB28nxYFPQNkGF3piXh55E
EU355DQ/K//SmVwl3TZg00LXwhpapxUmr0z2+1V/9N0Xg2vHg6uYyweYkPCmymUXPTxbiSsI3rU3
hE+zdTOHG0q2m5rZlnYoEETyzWBvy9TV0gfZ3syHSY3xmv3SxsPGClxLJcHy0a0tNvk3NQk3kR3D
cFQOkDt2anhfzndV+5w4D52cup2OdnOlun3xLGuZi1PHBhPnTR6mG20uN8r0oGTbwNqm9he9k92K
UNtAA3HQ3ACrOewEKtcMdxC+g/4HRlaukVgoP6HG43YxvcNDm901oIM+vmtOrhrmizNWEM5hIp2U
IXAVyKQob1ssLV4EE0qoBOeTB5aAVjnaEJxzmbn9eMzTNiVkY0IJGvXEUDAOFisklaQujiXkAEWF
UqD9hegSCA23BL9JvaxI3mLETKbgS2isJF5n3pfeFG9MbxwNTWcxdJ4lzuQU9rs4oqIFgumvO78k
TXetDT2LLlmDK4mbarEgjwZcLEg5r0ncI6fxCiKJCAa52WKHBkU45+dAwtGCbYGltxDhW5nmkzNQ
TDMaoaLeQxQhLy5RJw1y7lHetTQi1wqussJ0EabdCEC20JaT1V8pk2+YqacMqPAJ4alx2FZr8czZ
Of/tORYpSC2PpVNoPIc/A+vFxFND6q0c+u0kIy4kjfiazl65cuS9Y9eWEw8IRCQgDpfn8sybGk2u
8shsvb760jZPtXNok2c/3Uz6k2Tv7e5nT/hK9hW3kWfsG9/1q60y7pJqD0xbEMSstSLV6W3OB6Go
IoC51Iy4KReHk1PODmobFI3GnVIfLOvgTFdmjczF5/IgzVzybhK4UCGpmGetp9m3tewVkWt/KrRr
Y28NiFNtqh/GsHH8Ry29+Hi9vKehJzP29+O9ZyC/VWGKGg+DPqLsE4deNW+NbIfPWn0fp5v6rp7Q
5diN1Ta22ZfX2bUMhqbR2bFXc3GY84vrvHETzUXNvZW3oQICYHMAAOAMD4q1cn68w2pPHpSzCt1A
YFXwJ4/nMYvj1J8V5lGZ9K3NrIWIRcGYecVL8UccwLm3x+zCkbEAtBSP/uR2HNSL1OkKqDb1Z+Tu
XOxN3M7/VcfJfi4/oau1rXoifUO6S8xfhgxRwTqktFHNmzKq6OF7kWwf7KE4GCmq9CjmkQlgeaA6
u9zPDwCILizjgRhgI6lvbT/TC/mMlmJTviSVfh/J8g64W4K1adSlh1ZSvmJ6KrTtVeFS+BonXjWZ
V2H3EufPpnkRh4Rxxo2e7dFudxPpOpSqbQfu3ZfvA/lXp91HLGTwHQlW2ql4keqyIDEprPklLJJd
qtUXWgqQB+FlLqSPl4l57lhR3oNkoBdUNBZHqOH4wTgWKleGeMpd8zW4qh6MYVeiDcXteBV3hxms
L1Q69aCYwNrozGyHcaMHSLxsYGRU6qXSbJzu/gL3EzlO3FBB3yr/wQLfGsYuIuiuL9h92oNy075l
u6nlbNo6XM+/zGv/WpJu4fDE46bW0UHxKPaoxr6Mr8r2zrd3KKOlj8pttXPuwxKUcfcKV72P9yuT
cBLxiq0M4JvIVuAbl3tFr6Qh0Cq99aau2Oafu/zeRivxW3AnfWnYJZ2FpepXn8rSyKJ6yOwrpb5Q
9K2eHiqwIN2t1V4Y5mtYfE6dXRW1cNs2TePpY+mWNK+rvZRvp0Dd1DlljBYIx4UT3qlQtWfFI56Z
9R2MaQwSXkNjZzWai2Bu8AS2xLiz4h/DcJV3t4GzyV6y8ovqDJtEqXZVcGv42FUlHIG0gkCs3Gn+
fkT1Tw0Cr+h+AGC8joK1dsO5iQKdARAVKWLKB4s64ySrhW+rA9EgZCwqcmzJYCtMCNy8eQNDvHLp
nRuONhixNv0okqZFJpJkmhJLVk7pOhy3XO5FZx6ExUFi/dJi+mLJGvjdOHO/g3aC1kb7i6bkIrp3
+iSUBjltvRIy31S+CbkWoXT78XpbG2Vx4o34d1R0HqmChJw+unM9j2+TUq8FKyfpJquayAieKoWW
08JDhkZfUKYCqti9lLD/Hbg/M8foSGlaScarbH52grteENC5xpUJ0tI43ALy2Oo1iVy71jE/FylS
zyVCROQCVstS0duBIhsbOeLZZOEcLoNqX0qooOb2tzT+HPaqR1IZ+IpXOcrGbx8+nvTTkhvaD1wz
NCYE64Sz7vie8QmazTDWqDkMlStiN4FSFMR81f/lA5JIQ2TVgBMU9dPHI5+JmKj/ACXHeBOBnuWi
6gYn6+OYQq0dEQYjMqiiL5No+caEnFr8cDyjW+vknn1ZmkzsHL4yhcbFEkumLiOOihuoQ9i5hi+C
FSb8QkSsKrQORbmLLYD9WruyuM99ZSoHFO05UGWDVu/xPEd2Mcs4BPC6yafS+JFK7tS8iHm24me5
vbNDWF0SGEqc1aRkrXh8Jjd+B+kCDEEh4MQBx5wMc6RAjwix47tJf5eKKhMKgUb/ZljV2queSQeg
3VJhwiHzXfz5+FVLlJ/tJIYAEAO9t+rsoFY7Q5mxhb4TBLumQUXRgp2K/urHS+rc9xUmP4SeuBbQ
LV1E4WliOUPnWLWH0tTG7N+EKrwlMODhK4fJu1KO8iaEclbGFeHAIlg7GncRLuBFrHYwJsnAkZof
6h+tfq0Me8d4w3rV9Wc8c5n3KNsIHl+AVcTHw585OIW0Ff0nzjP67YscqB2UeiioiNKDNi/aST+U
wxd/jNZeUqzQ5UuihUQyrQue0ZIIlidRzinSclLor1P3aFARTchgwzj3er3b4f2zM5FPVts7oS2e
B8GuHW3XlB8/ftsztReAGOwherdknVROj5dXKkFMUSb0/EzKCjHyPDrqkkb9qSBat5sHUXTrDbd2
dHe0ycMMyRvWpGNPzy4eAZcIwfkgMlq24g2/KKzU1ktPMKk0RBMFCaDKIENGxH1oXnRldDmnK9Tf
0118POoizMAxuE4iIU+altkBAwPkCtBV1w/glK+rMr9fmefTbSxY3oBRKINzObzXr39LlRQ7ybIw
genpYyuPKbFb18qmb2D4pTY+Cpu6wUUKd+SQ8GplaO1kqRFtCpwKNGdaFUsVJKMbG04r2oWzc2mi
qhUDvEI3oVOz67xELVmYX4Mr01mCMYhMoSNuzmuuyadh1tFDLLdVUkZlGBth7clygBUlSriRcZCh
86j4rvsz+K81L8PTzgw8CqRpsE9ANIU6ptjpv0151VdtrilT5VVKsU0CQIOm7MVae2FV0laIX5VC
mFfC5sLQ3UKVvG7I79s0PYQYSGprPOUzubxgfqLyykoXbc7FsUbcMyR1OFZeb4T0Iwq37WPvWwq6
N0frLGgAGZIeB8hoG/1OOD+Je1ToBZtY2eH842XZ3QCsqEM32B7RfjA1gJZ3RYfNW+mCZPWoE328
dN7F3I9PKR4VrDRS+6g6Uu87nsJssO1JmVrUT8d4C0cPhQ0I6xQehAC9Y0PO1AO3RpJGtbttMHdu
Kt8Lv4joIu++6vNtx5Vht89jj4VidxkHKIFAbRDVmzoML80EV0C1upDseu14FcfWyYPTjBNoCfKI
pWp5haOk2luopObJm080b6JxNyAEjUSrEK4wm/2McufAc6XdWkx8ZqtTO7dlsj0hlbW8N1HD70xJ
q1h3nGMiCBTyLclsbMpyr2YoO2jYEubdzmxWjrRzh/nRyIslhhdhRzu3rrxowkIHTQEhiCKEY8To
ln5pZ7w9USg/RZjxqFD4rR8fL5nTRpzongjALMD+M2pFnanVUlv3pacNUMdEOgDIM3eGXdElB5li
ok4tvU2mfYJ6hfG8Mvrp3DM6/mHAZATUekny6JMiL6xY5VSXzF0zH4x7aRZ+mvEmTm46/4Ct3r4p
+93Hw54ebsejisv+t5MmbSBmmpNS0kPgK3c3zU+2iGI0F2mReJ21Als/E/0eD7c42IAFj1qp8ZKz
GrrAZdwpRBwFT3j0cHskeVlnQv8zSPjM/ovALX38uue/8XvYAo/dBBl1/L5VnM+YaMtIvZK7NvGz
GuzkJPPS1N7A5w6N9N2etlf8a5mq8crgYjKPtzZv/9vgixyrjaYYduLMAqPbooCmQF8h024cn952
JlEl4TQXnxnfgMu00Q9hhuY4lpx5tXY8nomQeRTgYBYkUYiay/KsFeB43LeTkMtONqDDu/mlmHuk
8fLDEAmr9ecwazgK1yBSp1k3cA4VnXc4U/R4l+ax9FoANc4ogs1Bta/nn3PouBWgTHhCKyXeMyub
1E6k02gainj1+EuHVoE4atyiBYbdkBrVm6nSsSmn61XuKWxeJvO3lc97enJzQSIzRF+YYAUZsuMR
zdIKKiwKCkgF484gDoGguR/72xE/XHOqXWOkDkYjPdwVvf3y8eBn3lZga6k5EQ6fStZnta9kgBZy
D7OfQ5l2N6HvorAU4ls9FNGvsf758XhnljItJT4k7XqYUMveUqaraaBldu7JRL/yhLRRUK9c4e9f
aLFdgAtCc0FGF/TgCTSEKyG2c/TsJH3cTRpq0LFxE+bGDaS+3ZR+QgXlgKQ39Fb7RYizmpn9FI0N
tcnim6P3P6okmGk9mbrnJ6YXOLiD2beBnXxJDIQIunk3hc6zP/TfOoxhNk0VHwyjr10bSUYPHM4u
iqUA4Q31oQ+/fzx7pwIJGh1BUXsi0EMIckke1DCqhkKGRJsEqGhus0PoB091FV2aQ39Vp3fT0Lu2
gmrwmF0LBow4FKGp7BuzvSrJLyy1WZntU78S8UjA29mXaLtSUjxevTFa3ADzUK2bApYrpet0JNKe
clcbuIVRR4P0hZ4DXaw4B+JfuEIwMZvUfSCv2rqduQuPnmWR2vl6qIYKrCM0PIhzRwK2IvzSoGpg
hum16bdXAadihDO8HazCcc6tbMFYYQfzf4B9x/NA2IrUQBoVXos82JQFOz0fdgNGPKV0EB1j4aSk
fykCgyhXez+i87HczXKw9kFEyLNc/jT0gFIq1JpMY3FXFiMc3nmacpBRkBiNK1qclM4TlK2MdxW1
0uzd2ZSpJ2AhgmjROB5WVum5J+As01EzFFiKJXg4mFNlHpsCoTz5ziKXV9B8EuL5E1q0yHtsfGwW
jDHYplawVw8Gfg8fP8CZy4KTBaafoJeDnBSf6rfgRMn0yNASg90Y0jzW4NTjfRmTK7RxuTLU2eVP
oolqo1AGPREFDKU476why7EIMpHx6reqc12WNNaIs+lkiIym0dtNK0d0wlJ3NO7B3rqD+vU/fWVK
OMBXdHSe32mWx6881FLZoqqUe74qX1h2uHcQY9eagFtsZX2d1i4QxKVyIjQroJUua6BzKcdWG8Of
8XXZTSf7FkrZjWP9SP2rBnVKWYvvhz77zwEzjMr1byjY+KA9uLgjua5pt7UKWnU23GJ93M9hdUUT
KZMuuyy6dPJ6kzv9Ps6zrd9GN5pkXETdsPLqZ45fVhMQfCEFA51rmV8XSWDl/QxVUhoVr8t/xI1x
QTqE97m0y42aTiK7fXq0lfRCm5Mtck+SIu87e0YIbD4UUfbp469+JhyDv8wOg6tHAwn8wPFnz9H8
lnIZ9RCn6S4JMjw0ceAk6u8V6abGMQmxNMtAIWyS9x+PfbrJGFpYNArhEG6ixVkbTXVhlbMKTILl
PShEKc69VYVItUX3H490bsWxueB3or6DB5o4bn7bzk2pBThd0hqLwuYCPYRPuTX9wjLZ65peclvL
jrbDXKz1cM/P7W/DasfD0qkL5URoQIKHqahSlJeZmtwOdp0AP6i93mmufTm4Gmyd5TbuPn7nU9ks
Di7aKUSgAqN/ks7HhhqrRo1eW9leVG15kU3FN4D7O8nPv4f9dDBY5PFNooZfFBzZKOxd1UV9PZuK
O7lp+dYV2ePHT3QaKQqqvC1CD4RyuO+PpyNOm1qZIk7ycKwvlenK6ZAHSnFDoTTdywVXjLFytp79
7r+NKH7/23cvhsYwqxIgjlrdog77LFnpq1R/H3wg1ml8E9REPtb/aEf9PeiyatdNoL2KmddsTC+C
Dh9l035KaP5OwV6yyk0fRbs2Dm9sJ1h53fOfnIXOnUmzlOvr+H37JDEsvw/B/6Tj3iygXTTtdZWB
MolsfH7MyyTLd6lab5qywJTUdi1r8rTyFczGD9zrb8lanrTCWDl63zU5j+MJoYzMNqe5yBG83Oi2
MSa+5MOxGw3pOoj60E1Ap/rmfVA65abMm3w/R0BFCtTtCf+iyrmo/OsarpejBt5cB5+iwMTe3C9a
0tfipZk7Ezen9AK1rx9zLG0mtbmDQvTxcj1zMb8LOtOqE2QAXBiOZ9OuEh0jeXr1DhDp0X4pO7e1
9wG4WyujuTN8K8f21lLQbLxKMLeMadCmofNt5SlOc7vjp1jcW2HSFlBRya9gbm35Xu7n5sE3wCon
0KrQlrWieRvr6a0cxGsnyLkDWlQq4OHS0UDP+XgCEmu006rACqBym6Lep4Hxq5MnGpRBcRd06cWg
ObtBtrdy0FC0GD/5srMLlYPUvCgaFLZ85fw4e56KqxPjaSHpvawGj0reANJHybZOgdsxWJoAc1az
cF8FnF5O+ZzWzv3Q2SFNl/A/Zc+J0hgqBEih2Fi5LnPCSY8cM+wICQN52te2LLl62VzORrtzkuZW
s4twJVY4d1yiRaBQRha2mUvZOFUeLK22NXpbo3aHUdeuMLsn3zBu8Aw8SNP02AT5xceLTWQYy436
+5CLGxm8iGZNVPnRV2XvxeGuU7JNkFtblEx2qB6tTOmZopwoN8KnFga9DinP8QKj8T2WjaNQhQ+M
C0S93RkBX7lXrkICe9BjtZc0hYs7zK8ai+NkSgGhhcNauq+fJn1IttNhgD7LSj/pK7baNGQqziWe
geZlqnV7S4pv+gIQ9WBGh1QjCewy4rL0tWujQ1yGXyat+0Q5Ff9Iun+hpHyvZIrlEe0wv9YrL6lS
4O/2/Gql1c7SWhtfgehzbHweVZBEZbfrp+Fzro3wkTMbLKg+XZcWQDSrCZ/TNNZAKeV0fMb6Oo71
fZoNG61MD0Zp3KNqPLoff/RTNSsYOKLgz83MrXEiIufjBjgMYyoSkPDtJpqtVzvO9mbjIIEu251r
+cDb7OlL3LdXSjAckk7d9mpw0YTpDO5bbzbxY9lmiMAQVflKtTlkQ3CQx2ElXjw9kIEvyIISw4fi
Ky2vNz+aS1VKlNibtGnfyA2qUsnjHGp3aV5DP5abz/k3Sam2YZb8Cqbqm6kFXyesluZozdzjZG+K
J0EZgWuBmJkg9njhRmnX6nbJk1iD41V1d9Fq6h26yK7cVZtqTi4b31+5RU/2phgSdifXOlkMd9Lx
kKrvh32fW7Hnw/0gH/CLepf17S6x44PprM31uRcEoSLIpMgaArY/Hi1W7TmPejn2EuUtowE6Vi1d
x1enveu/Du1KSU/cI0fHDq+GugsXDUMJbMzxYD1S1VVUoXKsqa/6HGAT17pS0Ww/Xuen14cYhhYH
il28FZawx8M0xqAYWH8l3mQ1l0nbguQE8gRPR0v7xxxvtViFkjQnN42iPK2MfXKVMjYdQV6Qk5wU
dBH71mErV9kEBDXUcD6Op6tYTS7H1Poc5cqdYWQ3NtQVsqGrqbA3ksCKa8lNNfZ3ZKmH0PLpcIbd
2n46+1D0+yijYpJBdHY8IWqfBbXUhImXxull1NxOgCnkHjXSzt7GPnysubvI/ep60h3XkQY3daiE
TuN9Ks+QS6YS5Jq1Ilpz2iYREwXCjyVOssZ9e/xMVpOloSlJOFDLzTY262tJHfe2RlcgNO9nmKeW
L2/I49Htn69QoFqrAJ6uRerKKJ5Bw6SgzWV4PH5eKgapYhl7Iw3mYi63kn9vDPLKWjydeTgDgoVP
MAPfUluMMk6OUaojvWy5fO3Kx9ImC51vMMTZray7k6uNsgY4Bk5hQDNAcxbrTq4lPUSVMMLqsHBr
usyZ9FoPvmtjRQLlvd1a960frox6engwqBBHNrjThZPV8RwWSh8bhWxFXm4CEm8aoYLpylJ2QBns
KtMtV/ZXYiUxX8cnCCPCrAEZCsn+pIY25VokF0HEeVzNF6J5K6nlg+rPu8yMbrLeX7kyzxwlgJ2I
O0ho2M8nDPgGLcPCSP0Y2LtISVCaN+UrPNLuq8HaTmyh1qm2jl4HYCSM15VvKrbA8mXRUhUi+KKd
tTQJm1Gf7JLajNEf9L0M0Lruy3dyQve6mq9DWwXC3Ox0bb6K1MSdqw4kZZes7NOTzJp1JdQG4Pew
tk7oynLU50Eu8wzhVLk1F95kd092at5akb3F7edb4owPSb0SMJ4bFfIcmYjAzzL48cJKa34h19yB
UI/g28xuNaqfMIN7akPbK0P5Psvm197/9fGEnx3VIEDCzdY+NeksOlULOTNir8l/GX69jfLxVVHH
hziz8fsdH7FDvg1X6RdnPjKYWI4G7qtTylgIBtWwfSa4q+2dkjre2M+vNoloJvFh9e7Fir99/Jqn
SAguKKFiC+jKhMuzvA5CJyHsrgDxULu9TDrnBl3nWNw7KDvoF1rbP09ysx+g+ATJr14mBlHC4SGv
/wd3AHrqCi9v0qbliRZpAVKWWdjGcAQzNJ10eXyoZ/OHWSQ3kjY8hL2MlbF+y2J/GZX46+ismXSd
uYMY3xRIesq01EYXp7NqN8RFA9HdnJQbw5g3RnFA+mbXu5Xv78sSx0nkhU3cwUC6rh0t4uUWu5tY
SPiF0hA7bQdkjhPX0GeJvIhShmR8KJNrBxPIyExvlEC7UyJ7l6mh13bWln15I/uNiw7HTgpXFTXE
OX3yKKTaLHtS3xO7IEMySissJuJteTqgOZiX4YGy062K2HCtNRdJJwPLs7dhXl0HhfM6AyYuyRY/
XpendHHWpQXYkl2Azjb32PGub0LU44NQ6H3P9VZLp3ts8rwSTUTh1ZtE06HJ5qfEN79olQ2quK92
tXlV2hutCjy9wGZD/m6k8puu5ij1G9om4Z/o5nnlbHpvsi9ni+AcDrKwauD2O37MqYoytNv80DMr
566KjIcoG+4b1bztg/E2BLWYDGoAmj30jFyRMeo0sLWnEeIWTv3dbmRQKcUVwSM+n2Vz10vl7RCV
j3GW3+ROs8NVZzuNfO07p/UfJaX4qXe+5U5TdqWYSLDYIF+zUH82uXO3Upfc5mpFoYoWmh05a5Z6
Zy54+rTo2dMyAM69fFWFumpptlgRCBxoMQArDqqtgadVXUPlj9wW0PHHi+DMBc81C+cENTgH5ski
jglwDMhzm4y8K35ORfJgcjJVdfxINnE/zNZKHeS0TSOWHLRqvI0gz6LidfwtU31IEiizGG8E2kOf
Nl8tZ/TauTsUWo9QPwy0uNP3LRSNAAu7Ysqfx1aFvVApMJSRRk1YmTVeGR9PwpmLiKo5TyNYMEQe
i0mICr+IbQs7kESRWD9vSVZeSlm97SrUv/p660MerNdIWGe3HywJJACpkIjs+3guVClM6xGbHK+J
hkup9H8hfA3sMvvcZ2bNV5/eOm121dG8rO1s1/rjpg3NbYbXQtB2B/GfluhwnivVFJBCept0jAuc
ryTv4+nRxJMsdyDFUko4POypjsOQt01I4TDy+ulWtoZ7m960E/v1xp8U+UpL36hgvthV29y0lQ+L
snZeJgtBzNqAfdM50FQDCR3ZpPQs53mcu3AbdpIPsCXiz8gwjwoLnnikwbOS0JnPbSF0iQdD4mvZ
pTPH0CPb+YeVTbspVw9F9enj9zu36xxoBUJuGKD9kmlcRUmtoI3MHuDdQq4Gz0jmT3qWvSZdcQXT
m8tyMHcfD3ou1KU3+Peoi0oA9u2V1hRj5EFtx1zrHuH5S5B6/lhuBgddDpwdrXLlLD13B/4+5mLJ
xdIcoz6FaMQkpzdRIlHBCVYCWLGDT9aKQRlFhLFEPItLBT35prIDXktBYyVQlbeizTa2nz/6bb12
gZ05vESPFQ0AtPMQmF2MlTd1l0gTOeU81ddTOD5MvnRVD3kCize1t3M539tqZe+qWv6qB86dhuqL
ZrhJmuy6Yjw4WvmoYU6Cn5SqbTHeeAitKtpUhdNv5ULd103xWl/2aCnEHm5Rmh6uvMDxwhMsFg25
cWTFKJqIlv3i3CnyaZqqliQy4qJ5iqQnnKHguCsbQoeNHVsr+9g4jjtOxxPn4G9tuz73jXK0fcqv
WQMFdX4BQX09BCXlUlBlqlQB4pyv5DnKXccH7J0X/aNZQiz3IZVHuFUFcvDYy+GDRiaP1O0+Dl6G
bvJG9GaEWn+MZ1oXAtsKQ0A1k4dbmzX3W1/rr+wS/4gY3PisAnWyn4Lx02TVn8wx/BLftq3sddKw
j4L0y6C3t5nZKl7RoH5hyv1zP+g+duTkfE1ef+2A6nc19pOZeZmR9vYNT9t3a6qF+sm3QQqbqAij
QQB4XMeLm2pGBgTuthN5Tu7syircWdHgAchHwGiTW3dM1Hace5jP9VUZKtehpt8+t+AauqG8G2RM
xXOrezHkCSfe7GEMMFUnOa9ikslQg/pqPpXBdBdjFhrVrr7DsXnTKVTM6AtM46+JWz+TrkIpvwnb
+krx8xsNE7Fpcq7w3vGUSvaa0tpXxUWPND0sv8MwKbtJPYzatFIBON7PrBnh8Cz4g+TjIDmWdRt9
jPXOkVgzwQzYMkCCbnrI5B929+Pj83BRLf/3QPRX37uCQqdpcR5qmE71iUqpYW4gYVzqirUJ8bmx
8mZXytGjM11Pqn3X4vlR286TKSVvDuTjt9G+lXovzVIMGLTLyrc1t9AQLxkUIHZrFgyLSvl/PyTB
Esck8gzLYnGVtLo5jwnpObhtOW4/mU31lKWU7Ub0gnUfMoKZunp3OyEACcw3T3a+XN76UrUC7F9E
D389ifBjRRgHZNHynK0LNQNUn4vk2Sc0Gm6yvH6apfpTFQ83QzFfq511OQbOpWSX9/1QPRqKeqep
xWbSnkApuOqg7rD0uMjs8ibW1Wt1DC8VBS7Qx591cc399ZzOu40EBQ1QIsdnjmmkkkW/l7Rruon0
S8X+VteXlXXRGT87QEmE9WH//PGY785Yf99Bp2MuMgatDKSxE2PKOdFsVN7mhbF3vqdFsZOl/gZ8
Mo5apZpfpRzpUVqBBSpvw/lxVm5GwARqiseNr+ySAt5wdFOjXtPov4xERedwvIeu8fHjvteVFo9L
dY3gCk1mygPLuhNYsCAvfD5lVY33kl7tGnq9Rvk06OXPTDauSke/1fPgwoI9ME2aKygckLv22mBf
ZJ1207Vv6fxaDDVaA9atNimfsIrpJnWj9N1lr7coaqlXxP5kES3k+w5toIRO5JtcGF9UrbuXk2Bj
BtlGGx3IGcHeDqaDWpu3epS6M2F5JXmF/aUeNo0EqVWRtkaHN0JSXhpT6omfQbVvlexVsiVcp5Wt
OlAvDHZaXSLn1XkKcmcAhfZakzzIdf1YddWDYJfNg/VFnfv7YAi/BFP6VMSIJmjDm9OvZR0n9x7k
Z9FgxnVLWDMuW8y2nvj1ZLIeqmHGDv3akTYzsNeh22rVdQQVupjv4wyBime5QEQn//cR+r++j/87
+Fnc//tTNv/6L37+XpRTHQVhu/jxX/ufxe3X7GfzX+Jv/b8/dfx3/uU9/Z/nf/wq6n/cPO2el3/y
6C/yz/81vPe1/Xr0wzZvo3Z66H7W0+PPpkvb90F4UPEn/39/+Y+f7//K81T+/POP70WXt+JfC6Ii
/+OvX138+PMPFutvS138+3/9Urzqn3/c/mzDn+iE5D+ak7/182vT/vmH9U+RDtKlpvuo0IwX5I3h
p/iN9k/E8+B4oQFEycyGY/HHP/KibsM//zC0f2KdJgMhBcdK5i/qbU3Rvf9K/iddPAf+t+itUSbX
//jvtz/6TH9/tn/kXXZfoBHV8A8v4kuud855m6RYxTbFPqFUKPbcjFNSO27Xa2jeyLmNBpj8SBUg
3lZOepMrnXPIJ9125wRbPFZYuy3MOcQUDV5jkP3sM+71oG/s6wa5VI6iCrVNud8HeePsg7SDNxCQ
tU2WZG+qehcnDQzu0t8rcV9jT1c5exCqhofp271SqReK4t8kPTlJDnVPUPPsndATlBRF2kux9NOU
muieM2a8CdJih1cVXtB+NF3Go91e1xr+VWYtXyEBX+wFXcSbW7V+NhHkkUyndgH+cGPEgpwWGeGh
gP2HG1YPIMhx55Q47re18Nds/z6775HD38ceJx5geb4RpBWbJJge3vHNIOuTXWl2LRR5yvs04xzh
mCaYLP4ve2e2YzeSZNsfahY4k/5KnnmKUREhvRBSSOI8OZ2Tf32vo+wLZNYFunDf74uQiSqlQueQ
7mbbtq3dW8/kYy5YXGn8e4KdDc1kqviwPaClKznbmMxaeRgK57uwqit5kW8LCSL/4efzecL+3sn8
9fPdgazs92BvNP+tu1jdvq3lvIbRLN49uCenzEsfEmm553FJT4pDOwpFbhy8QrkR8ZTgjzAl7rWf
vsCVv4gQRNiQTgl179CevQ8jl0+dm9qXKqzoiEfzgnvxg0TtaqOC+/edjwIRtPzmdwNFc+k//HkC
6klfdK+b3aiWaa/t7quZmccFt8OWZcj6pMfHNM13kC/0YZkzvTOCfj1P0jooByvTUNvTzS6A2LZs
M6eTX714fsaqUgcb3lvVk3a1GZld/tudlHFrPc55qBHXhM2CByYvMsJy4YFTOFiJzZhVB3xhtOs7
b1ZQ8e4PCHi+6a8j8x8n5t8fjuDfJIf7h4+n7Z74y4Dgzg7/58PRpIF5X5lkt57ZbuclL10ZVkc/
tR7btV7OE6zCyBl8cbBMvQsSXL7kqL7WRfCGHdXdia7uWAbDOzH5Rb73XMj+Vr0ER6do3kWgSZNu
cypmfcxavWAdFeyTOmE67RpcNVtnYANeGnIrp5JeEEIkW8jqZxpYet+OmiEpMjZciTyIdVDua5XE
GfvDj9RqRx//7VHkTXtTpE0ek2QEgjGib6xVO+xzt2ZOPo8TL3XfXiUrp3shx1/ZkhdXYrbyKzfw
V3fsffLL1GcqmmHfJTq9Nvdf/BRclNsv+b5qnJnfbflRp9OjGG37IAcr3Q11bW2rKviSwYLEv7DY
+8Sr6mi0UhUlDV73//0t/muk+s/X+M4BpwXHN3b3j/xbozQ77lRZLDdjZcvmXZq5cTC0xc5TxeOY
OSTYCefRnaZ3kbY3c7UCtk90DRsjvIbsCW3XOgMROMiBrcF13bnqhy36fdf6VM0LfNLORoBrNR2f
gUFoyyKdOvM1F0A2aJZBGNfHjtMplsKQx4nJ96602n4/CNP4qMz+PBeLc0bckpitk+4Y5gV9ZinG
c1Iar6E7NPzDwJIOuZp9L/FHiEoecktti1EvoA+p4BdztrdlCYYxbF9z0z7QmzjHLNkO9HBn7c1b
wHzyYANTOo/F1rdEs6/b8oaq9cG4jkQGEzw7jrYD5pbfRjeyAZNa1tHKF3A4TFJ3bWN9rqYMN24w
/Wg9IwdziSxmhm0QNYQO1WgcXed+Oh6TAVPOE/FyQ7oFMPNEbRdeCnM910ESzZW3bEYRDtty8OQ2
bQkWEdNobS1PzVE2r2KbpwarUn61HIZBMdwzBoOd4EFs6aHrOKjU8ohTg4echTeZHkJySJ61cp7b
1vmRZsZrmfG/pL7xfofT7/gTsrtWXh3KISs2JI4wnmWh5DiZPXvgS/k1H5zsjKq9E4NbbksDHpmE
ZhHnKX9mY8vh5CX2V8jAdMekjPRyEJvAqHhxk63voRj8+TFFb4SXsv6q7WTeryr8ZXblhA4Q7MmB
6E92T3MaTFUaTdaHFaRWJG2Sk+tsMzvo/gqjwXXNGKg5I9mNxritlvnFH4yHzMkP4xQ2L6mf7qq9
aEgjkHneHZ3GiHCMmTAgqvPcjSkHhuj2dYGPTnVNrIQSceYq6GGm8doqz9m3s08OxeSDDsPhc1s5
v+I0MY9zYJ16y1u3bl/2UVExT2Ic2uLKTX5WY3WZVGbuw749lArQq1J93GXlB/OaG4m10PNFhIkb
L9h0pOixX0avZ4tbBBkkxOZ7sTqPYUUAx0Brp1ZDxplvj+cmOdjuEDx006s1Zmo3ZMmH9qdPN7Ex
SSPRNpO/JwM73XRE5yrL36o+mvqAfSQHZ9o4Y48MdQngvc0Oa6IeR9H4OO2t7Wis5rHr+uac/65b
qztOQryxgrNzq7A8LE31ObrivVyTbSru4aTOqVm/F3nQxokIX41Bki4GKvZ/P4X+XAd/P4SYYTls
S7oMsUlYZ83mn9dF56f5QvGQxllf5WcPWP8kHH1izAbmbhDi2CjxOuq+Piu6ukiuM69IIK5GE5TH
sfO5V/v02ie5dWJM/lQ13XDO8qgW2XRZ8cJy+u6pj6ZzOY4FFP7O3i1TGZ4rJ/3miWG5FdReJDI4
Ft7/Gnh/Kmx6Ktc7qWryTl2fHnNZ289BDWcqqHata85brUe1ne5Vnlr6g+DUBqN6WUb1a2Tms/vf
P6J/Dxe4B335DhI+Yw72PHGN//MjasIJw2g7ZWTIcuIKvm+nUzJi+VRtMwXc15PcSmNhI4zWJB+7
08HGb79LeZ13Q34plvGHsr3vOm9vthEmpEwBYAlq+z/48f59SvznB6UZJgRVCEZE/153LY7RUmXY
WWw+JTLot6XdGK+WzQ1TtTqNx6aYL67IYG82BF/Wc7tt/xNO6s8m3j+fJ6pSrCAUyxzmCF///LBQ
nFPbGIlgyWR/VEs5nbvE3bdiHc615WW3oH1KyvJLM8lmf/6reiCgUG68Li0fGhpo3m7D2/rYis8G
2eNkxjXeZpLuGP0p6la/0QcIrg9NksJQruckLstW7NuGnY0uy4xTc//lzz/xxA97LymvZu2Zp/X+
y6Rm88QWJS3FZDJBmJy+QdB9mHJtnOyM2CQ3GB4cKsrIZi4DjG9TuoL6oQseKj7AkzfkZHeFPkT8
XMBpnB78nrGHM8IZVh3iAZDR//D8/bUJ/o8PFaPHvdyHHWUyb743j3+Xn+UchE1uSD4M7f+oFflT
WtY7PS/zfZ767DRNHU10I8oxdmoE1FX5uJN7q3zvR4CJSRaYcV8TtX7SGu5IX1M+EARyscoOJOqS
kZVRAbOc3pDaGaB32fd+gRStw1fIgYGViy9u5rGbUa9WtFRhFqvgWYeiicv7cu4wVwAcNxkELfDK
XXCU5fxQateCwuh996VN0UVyN7FG9mcXsMnbM6uO2qk4rbPI8TqmcsfVHCeDB+TBF6fWyKutvy+W
CUZyWW6QCnUsZhCP+VAelOkOG7/mXhmnYmcU2Zub+g8LG3NT7XxglIs7u9raRrvr3eJ7VzbuORib
Her9ECX+go7Mwk02jc7exRUdGdICdwC7xLdxPxeMSTXfwNYPuD5abMqUtPYLg4j9mnrELALMbWeu
ydA1+cw7h4BVYy8D0ziHYvg9+ADaihFwuz8Ml1r0rAh7mdhIC4RHUs18PZ7H3NId1tjup2w/mtnH
MgtaiIbdCfZKvRBGtG1iN2TqXG38kt5OAlG3nWmrxQAxLJnGLeEtRNUUUV139a2tkyjzE+tQetgR
xvJD6fBnZQ2fkD36eOlBhrRqPi/Jm18YxI648PPS5BFNLa7t1d/Lii3D0dJR3bZf+SGDmNVE40F8
Ahw6+I0HDIZyC9Me0TiCry/Jl3zr99z/QVCe/Gs95CADB5JzWOqLpiF4MhAvSbhxnmCvWrFVFeLk
ZMbRLgf/MX8zVufbmFbugV32a+Ys32ZvsLhL1Y1b5Jmv4Qe3UhUzY9hqGBGPgdRrXFWsQS6QTdnF
K8DNMuvxE9dmSNB2T25Y/WjNJtmRVMn3VyeECyfiexI0e26SfeqLiOoIhoPmC2nJBLyKVV0rA7Sq
XXcGt5p5zmtLH/CfPujROwbET9A+t9Vl0f6LGXavbeXK91Hq9zLpYs0wHP95mL72xXBsq2bckkjX
x6Yhq6i0YdIQ23Q1SKnnGBy8LUVZKHR7asfnuqj8XYn4hFWVzDzn0mdLcq2rGzSjWXi/JhGklCu5
2LpT+A1aGIjUDqszo1xNutWxWthDWCuQY2n3RpIEr1VVvCu1ODBUeTMbXo9YSyMAm+eeiZCKtLcO
19TIdtzwGCxHl//YbDnnZp7Io/eBmZvhs5v4AEEDm1gcI3xOQ/umaeU2dv7T6ZPqzEJUD+QnTWMK
RFngvF7pfbOVOLwmrfbOnTYdTv2yM/P54jVwuCzcuY5lPdo4ZiHIlKx2WVNv7sY5mOIuDx7mubWi
yi1em86Z72B6FZmIJyVvYYwc7kWdBRjZsjdlYSTbOqm2c939Ng3UAqG1zaOoOkwXcNVLrzv2A4Mm
YU+vHSVSVQcfyzq/Lq0pzgODTJ5z+lL4s7o34O4ZUKTcEBrZPLxkBZVw1TGs1t3OEfOPpgvbzehy
TEr9YyKCJDKpXyOCfJ6y+lu2LvtREhAide3ERRpgM6hw/jVuG3MUR0U6fO+rKt139Np1On9Yxtpf
QtmVp2xk3ay3IvPPJHWmwXO5gmKvUv1WEhUflYOT4ia5R3j03XK26xzSMaEkMYYwliTL2d2ksr2x
WpYDJDB8pt3OY2aPb7j1tqTN7/RaJWja3jUBxk/tbRVsHYk0LuuSHVaftOuG0C9W7JAmZNEc3NtC
bG7WY/+OS9up8KgCflglpil/5JUHLlTWA9K2NAjIUuGDEWBcpejmow7hpRgTmGK+1Rid8okj6b6P
r79jpT5zUfDbWpxFs2zMiO+8ik2rTCKvljnbWRkvTapPk4DRn9NWNQakdLMtdWxIOgffVbRF4hya
3dUTI6MquAvzwPBKL3WUpeLNWjNF/rK8vNKVrTduKjZVHibuIKyltrfNWw8FZEmftAKp4y00NIGX
HsRiXH3debvSNi8eqlDK57e1WomsUYT0IKFxgrP2WufFZ1otHPPe6uwkIephkNOCqNA5hku7ZcYZ
xoDW203dmdkp1+Vvfw70tTfqMkqJ3tjPp1n0KWvT7npweoPOoCYNskBV0DVgjVrV1n4ciKubZHsM
p3rvqPGcDuYHl/3GGwo3Nqzlxer9lwlTOLAJmGGmke49QHAoIHOPtyajI8gUXXz3UtqTS9/AvVow
kDiUfvtm9nSCHfW59e7pewJ4T6ctp+9qOlWEM0mEn4aCJ+9bi1raYl2v3CbkYexsGsR8RgcdjS5l
9ZyFZKczP40G6nU9+q8W+FRcxCHzw3HnJABs2or1P1kims3NWsQ6779aNYevmO0nZiNf5i0Jr2BG
UHWybL0EHe9NK3EGzCnRlLPEe5MvuCuHfVCQjdWskPRcPFR6qk5BZjz4Bs7DrtfDaZJ+eOi9IV7D
YD0re4hgrHVPQbb8tHL+mH5OjtkyLbFoXB0XGdngQ3YPY+i+1UzZYt8ZHmejKlhgt79KpJS0rG5J
566xv6LPsTVZRZm28g2Lbtcp9PuDajNMbWbyIT6XKfzFATDCCF1/BeFvW9vhYRQIvUrI2A5LsdO5
vxDa1iBraXG2k/ozqLiEKxJjssLezOssweBIua2c2oqV9H8k05LHPADhRvkhg2LtNIdCtvcOuPxO
DN3nlPTqivsmwmz4KPy22gK45xqvmyOSrnNhDo/NzdsjDvxqk8ncGj4QFSMjYwLjDs9cnvIQQEzn
xD2L+p5saYXzaUrGMrKkfMha7xyoKoIJVNBkW8ZTKNdLv7jbyZj+9GI6dpLiLTTflrFyrqbkrHNk
pba+kcWF7q0zloXw7BcLn91yWfNyJ4mWODjD0lZRO7h8LOb8siDvcWWA+e7aHFWeA7pRSKZhOuza
gAyrBhUdE393qV18bt7QVPEUOh2iqTl/MYZmOvTrOsBjWRN2PV56mch7N3bUFOe70UdtDZEO4sxe
rtZQM5ud9FPm9O+jUYiHZojDcXjUuv5hZQOLJCwB5AMxmJNVn9EcH0enD8G3E/LjqFNozW4sfLD7
sjffshVWK1Bc04aMEwTx3GTxgLVxk+FejhrPJ2FXLhs7ZbYQBoqCtdJ+HNrrpq0rC2UufXOQh5jI
+zoy1vY3TmJ5cp0957rJ79DvujWiztc2L1r40AcZPXYb2oQ7tWhBGp2rCh/EjIF+7HlziEnC5DHk
cSFTbFdzd5pIvS8q0EN2b02xEYo3T2YHK9fJheOmhCox8Fbyb4ybk8tiEEFTLhX11dJO58HFdNQY
nR0z15bhtgWir33SkFNvIbQuVT8sX1oRsEBBkd/lh7ZzViQ8+W2Zg+LcjpM+zsOwnhxGIxTv3aUY
Bj4TIzVPHkCWtbeSDZmE1qtwBuMw1lIjA29KE1Q5fvIUJSpwr/my7YLA2MPq+shU5V3LfkemnzgW
a7VTxvJtspl3+2n6hAM5DZwXazCOCE75rgCtG2X9wC5iUDI8RYEevSCeDHK7bBV6EcOqr34Jqt91
ul2eD1XMKsWrWTY/WRvSHH7Vd8fP1CG9j1SQQvKCK4XljXgMHGIwmyXfgaTznppVxOytq2iek2bP
sIHGZumNGB8aGfRbfoP9YtF45RnayNLcWPRf43tmzlGU3UJsF9zsRgAY8xD7QPcVx8RUbVTY8/DQ
Lqic3KO/3OImQ8O/piYVlKqW4Vqn604r790UhX3KzfCpS32488GYxHbVnf78CN7qvakm84/EGO6Y
yYQYYbeuNWcPZcMjszh5e75jcJVAB2fCT2T5+JYC6F9Vm5/n1d0tlvXbEO0X0XhTZDUONYAq0otX
DmRT1Hb1ow6y8lIOBBjkievvPDa9F0sOV+7ldFt4uPQLtfgPRoaIvMJghdf37Ha+fWvm5Nl3J5jH
mZ4Of/0HhV7SaBmCkZEQGkET1Ltx7MUBmU2e/cm0973TP6nQlsfWl6+lZoOlTvvgnDacmwGf+v7P
3GAdrx35Tbeig26QZdMxrdZu31eGc1yL9j2pADN15viZm9l3r/rVD+u3hsTAgxDloZRJekoaYV4U
2OUk5W5frfRh4EG7rGbpx20bmsxoDP/855fSJjNxNfMeM2W2XD1lfKk6P2CRqXrts9W4NkFjXGu6
68gqTFJaw2a9ZdVdihzQUpelS2MvtZrnbOzek7VuztbCbJO/trGvjPWH187NafAK69HMjC33kbNJ
up5GUfjjY6IG5NgksQigcOVtNCd3P2drQaYVZ01AqbVHr2Q65pjlYSC7b+Mu6kgZ17/aao0pxR9c
Qcttktpnycb5snTsbxtY6V23Vds8o3WzjJpFZ4JHqhSeKkGlpAj4z02ZvZZEBG6bnEtKeuj9ZKF5
o9g684rWq41hz0n529TrRdnEKI+2Wh7mgAp0REK0ueUHn9pS5/N+KNuLKv3xVRL6qv0hPxt9N54H
NKu0lVgf8yw/JIUrzzJlU8tRnbNtUqPc97VrvbUJ3ad22uVUFkWO0X4Yb3Yl34QzV4/V0A9viz7o
yanf73+JxjaWx8kyN2qSwauedH5cu+WZUFL2Br0ujx1Pcy0HJLtx89oXNiIv/YR4UtDnRBrJkxTJ
bNwOKYdWata/TOdtzoLlksZ8BesGUVRs/2js9qAYD7SziHDEdURO8a+AzDaLVrfCLdq4BKS0ExjQ
YscIkr3GjLvV1Thsw1rTJSUV6Zw62GgrOXQloUDsRXfoxcE2CLtwk4++uR3sjZzHZ94zXIItUb1R
unZiWyqa/7mxrgOKIHjSnhffuUonXE6t5oHpTP8i2/lEs9dcaWe7HJfMIuxy26lmeV0HfAgQry5u
NQSxUYe8QA7M6A7U53EM+mvgGeKxcdlsBos87AoqFCVW81qEFdGXaTjuVNCP10zY9NPjRJmrFFXi
bLz3riiORQLUBFEyWlVRP5A5XD0kHF6IVQmsScc9sUcRRpM7zbuhXYedZvLgTHE65re00L/njBAt
X43hZk6y34DQ/MOU2DerEhzh8P/jNFBwrpueJk1Oy2aq3e4yO3PKElhx1HnnfHGUujhrTw6G5r/f
VsL8EPQHhWeN9F95+yyClpvZsZHRbKtmaSU4uC5xvJ2s0xf2Y1mQ8NoIX9v6XTUWPWDKU+2b9c3J
0IJKlTVviNDjJinCD8mo6thl/XiELSD2VYHdsHddeTB1seuUXt4rCc9VscS/wX5bH5quKh/FxKrF
PC27OW3Xb0MXYjBel1dnohfxRnfb90V47BJ7uAy23XEVnWCrG68mi1EIcOZXc3WdbS7Lk9kwgZs6
k847nZ/wTLwxwbK2Mx8vh3nww8Au3/ttvk8A28R1QPHRSZXvxaS+pimpfB0YQzAWNf+VoOcuFPOw
mzjkY5kRWOetzZfALdQRIzjCY8o0zrSl2jKPuiTt1J61CZEkj1Ic+DRz1nudms8lfwGRWQ6iYDpG
uRcc86I14oUlqTgIqnYDCGBntE1HyqbEjVC3W03C9SKZP+QoY9uWUvp+H0ux7Jsl8/Hy9ydTjac/
T7wSJOJkPpu/xKPeFe/p3SWr81L2GHXxeSCZGmEdWQETVlkHxU4u6Fz5OkbJ2tDeTbMHSjHYKw8A
6YwfZDcTwblTbecimvfTTVX9w8wWz7l3+8/QilhOFkdb32N8AikPf17CZfVndmXsbG9ofqxF73Bg
+NFaBh/z/e/hm4151CdTy+fB59852qZHK2h/jKv4AnGm4SSHo8Z/4ZJZlYEAexc/+/lgOjlcJgZV
dIzaTMJLNm9wdbsISI4ZLWP7OQV0UWOTZ2f2POZyzvftXbcJC2/j1salKzWVvmeZMSdNFXmjerLb
meN75WMzvCbklQESQ8yU70+aebkIL2FVllvPSYmSUUn+17hxCRnTptLeo361Z2dpQZw3y7pL6uXU
2EQRsSDUHVjBSNlJ8at9DUTi3Cfz2XawEyST5P+ahD2xnnzboZEeLIQihMdR7Vf/d9Nm7pEVpDpK
7Exe3IBvp2s+utG0HgaRPU2tm+1WfzgardTHdDHCzTiilfTLCizWu2JCDK44cL+ixCVc7Rg64r4z
y7gds/QKsHuIGET2sd9XcXF/+nTw0fiOfFBQSrdO86WxcwfPdnLzV94gxaJ/g+h0ng+ORaTL7NEp
rff56Tx/M+4POmvLtxzb6E47/hL3gXhMHXvZLA5z4dwTyzO1ZblrrGS91OmVG5n+VtsMORp7ORIO
eC30MjEnr6aD2U8uHBXcJtJ9Mhw267gID6Ez5vtxgefuhSQauyZDS4AfmRTPhckPkDuEDvst5NYe
xIOWEwFLOIBP4Zhf1eza+yBzfiIxBMdEqdMq6YPxpiPJQCpk7BsiBCEuOMYV4anlXfVailbjW3+f
aS9u85ZnyYifXlI8LQme/66Calp6CRbjptm195moMsVpnKXg8crQ7gUdUlavP8cWI1aN5bx0bb2h
gR8jI+HwSCqYI3MnPl016rPTXVXY2cduMj4VCav+rL6Qd+I/+2byBYtSfxMFPJvFVHm0Fi7NkcQ4
Y/feLqPJisGuILp4RfOkeqxlBXnug+TANRJ/N2WLjRcl+zLk5EANE9YIAFgfbqn3AoDSMSmd8Ny1
ix1lov9CueGnK6IwUszWW746w9peJ/6cofTQ/Mx2D3Dkse6oseYZRrO3ujAIjbKEj8YvqQmnDm3R
YoZe8OAU/hmHwAd2z+wqj0hu5yIpHyyhx5208Q3Na/JhzSVpgGE4ILt5nxr5ImJhLVKjTRHByC5a
MSMchGH0zKioD/E6UMyENk2m/c0d59M6DvpqZM5Lnvg2G+ycwzj5h2DeN/Sr7IY6zrAVRkteFD/x
HPCs8GJgvbHbdWcuwZUb8qXknOCZGcOjNTvrzTP77+5QrBs9EnG5ZNa5TpY5LtrhkJi0o8ABVKTW
rD4nU7DsPWXfgtTnT9A5UEh2Y7cNWS4xp0DMQrL+SEr7SSbBtWtqeTaVrx6DRP5y5ZB9ZWWapUmH
YD6cQZ9e6qz0ucUPGwdpgV9im2klYKO9B5UTIlP1X0swN/SkIfFrxFOOQSysujl1oTjnpS834r7l
sPgYRfqCtcS5ZvMapXv4cBzOdtcx3mtPv65VCUHQW9aLNSGINPxpuOis15e5Szt2h4ajI1P44gtc
q0bfC+J8OknU02ut6CeJb6shFcdywsW8EAMki/oLqww/qzZ3UbuRKcKQGWsa7vQwpxF+2oNV4hbn
KFFYaHBrOtt1zqZT0/TTaRrJSG8gnm4s8XMVIUYPKqGN6hYYcK7dHWarf+21okJ0fZ4db3632pr0
eHc5Vpqcvimvh41hJC8rVsQrywdT3C7Se3E9Y95luBKxRHNclf6LzvIPlTrpLg2bKsr53Dek80FU
oh8Zd+x/6iQ8lmtWHsKSO1Auw0E65nJasuGLbJJpn7WhPmvnRfrUC34ox32/djACW8JRcbbtGpuh
7X1ctu1zxyYlOegfewURSonlffTsh2pa39Jh2VohpW+m3kY7vyntIQ8GyzaYy+c8N3Qk3aqJNXJc
FB6KwCW3RGRrPM3fm45Sobe4R/wZWyYQrw4lazORK8NI8Z7BvAhk+LL5pnKLKdtA0+Y6yDEB8Qpt
2H8i/MVW4z0kHdVMEJzXxPvR8HDE9x8GLgQRgi63r1PzU3YhTmrxwj7vi1Q+1ntyeRf4k+HoLNd+
bN7rKnhYNLBO7KVLPGaiO9ijrmM7T2CytuYXsFzyBXP4bcRz6N2r3OE6tmMXlz7rQnMelIfEKEnO
4nTEWoVxqhj731U/Vbs6W4ydTMbjuGQXerjklkplgJolj3xOy5Ol9GdXzzw5CoFxyNLblCP3ZKb1
KNPhWzsjFHb+GfDCd5V7H0127Ocy3GcLzgvVT+u1981bKUcGF3agj8P6mfpMG4q6/eJONFR9Mz2R
Y5Yeq3C6YWze2NQcu7xxoApkWay7daPse3syvUk+k9Gj5Jsx5cgleIG6/eEPdsiPxeoPHPtPQ6Uv
AeJQ1Jdhs1M5mKhAP7amy3B2dIjebR1qLGSjZSBq0jO5l1GQM7KQ7rDjEW9wOnMu4u8PntBvY8hj
j0bPXUA1GVBh8G7pEFhfCp+GGS01CE3vCvli5i+YhKg3Rvg6hFEfjHHephC8qui/+Id2povxIvrv
r5gEH92B+JLUZ4TZWvsZLvnEqyuG21Dn1+EZ0MuM12l9bJrllKV3kvhpuVRGWkTgKB70tH63S+s9
b903t8o2XTheVG0fTf3bzYZ9aRSvQFNf+9Sc4/8yXRTS/s4uCtOAQR6acdf5L8JpT3NVvBYMCu3K
u43Epf7lNfz/Pnry4f5mpvi/fPTPnA4/v//dQv/nN/xloXfMf0HKuvspyGoLfMwq/8dCb4f/IrUp
ACAPrtQjPAq/xf9Y6A3rXyYbXfdAb9IpWMW+/2//46E37H+Frg2VAPsHQy4RYNz+fzDRgzX8p5E6
ZAkU5DRezgDrxz25Bb/+330fHuc2IR3BS1IyV+5tkYJ7wEIjfijpWaxt6WY7aEoTCsw9/o+Zma+4
CpG8cFxdCk+1x0GuLsfSeyI6ujjTrbeSsOll4qoTmctrGcrHbHRknKZ0fZbL/qw32hc4EABw8+Lr
YKzoo/UhXCiiSwFveiaQMKqQo25UxLR25Tkwpk+vJ/wn8cefpd/0e3w8QzQkwr40zrALjPnsdiGS
I7JYLLq5+urS1NnJCQ/0hTW6CQZVgglPEXjROLHlQhZAvUFZW5iFmf1xdOduN4OiWwLsS8tU2Tsw
fF88oV5Up14s6Zy7fr6HPs4HLxx+mfYXw+icaHSSbYMRYrYgZYol7XATkY+lUuZHgaaElj3aWZqc
W9BOliufsyw7IEDcrRbGjyGYXtzEoOcDgRFXK9Da3nsKJ1yg0BvgRLfpzSG17b/ZO481V5EuXV8R
dbABTEEmJaVPpZ3wpNkJBATeX/15Uf3dT/19+gx63oOq2jtLSiFMxFrf+sxmSsd+I2Om9HOb5g/V
ZKPNGgkNgX0IRal7yEAjqtn64w1JFQgb+gjhyFuQs+QYG6axQY4JKtymT0M61Sf4WlEkmtBQVrJv
SFwPfLKGUNq3e1sr9W3hYj2Knb8BrdJO0QMVU4lBrgr1xH+vZMSkG24WskmYeERq27a97GShE9S4
UANRMYcmY1S0pyRaZFPd7TMjzgJ/7u+dTH2OjaO2rVUe6nI+uaoogt6TXgg16Tkb2ZWrWhzKScIL
VEwRE20Ox0ZtunimR3Ka5qAVFmTjr7HJ9VNskollcBvOS9LuOoWmT4n5Js87tPa6u5+ER0NrN/ux
8bKnvjdYwK9sMwbNS6eXPImaawvWqiGfco+5vQCYWuxnpyFCW/ZVdR8xU40aJwv6yfJ2lIBwgmJt
Qw5zucfzlwLJGTcwFaJNP3Hnu+stkuyFIct9W+avK2Us4fZCynCj19FDA0Uz8Aorvy4ogzFPrPWt
12tgTU52Qkwo9sD3MPqs8Zj61lU6xO0ee7w3jGQXRk5Q3bM/rqUW0ojeIjWYe70yYNbUog9l7pJi
0Ga/LlyJK5kw0QEMD2VNH21buNmIAALir9HH0K6G/Meu07fEW97sIt/EAsns0GovtmvTCcxDiNXA
XVWGrWvlm8HK79rJ1jaR/uwtSmymLD6bM8MnMHOo4dEVg7Qk0P2kCL2sgrsKnzZvGNXq40Mmk5we
SYEdD5TH9nxb124MNNSKw5AAA+SfPgzXZFgBZ7bJJQSfzBh9pGm4wPk9to21g78FmqS11PEJRVo1
F2Ft0p7rSYZV5rQcnan8aCJlsatn0JJ97aQp7bDkw0RrpDDe1b0/tYl1qUqR2y3l2XTht4ihUoep
Vk/18KeU1m9vaubW5SOCprffKE9fhqGnBBTxl2qKJyCedNM13a8F4WWDy9i1ydolnezNYfIKE9hL
DnBxDn0e10/G4GAeWD5Pmvwo4gr/ID0ElK1QS0PWatqnqHuvLMlMclQ3yuw1JH5uHgBA3hR47jr5
ixNjZrz0rHM2jSbhIn0clqrc6zGTw6aUEo4A4FZr38PKfJNNXnKR1bM7OHuD/F3Pmhna2lO2cd2f
uhy165LOb4zBfFPa/sDToe1lyA8wMzp1UVfsU997TW0oxmkyGwcTAC82k/vRH68LfVKhjIbXNNNN
kk5EeYWnkgyN0rvW822Wklw9Na8oXLq7yv4cgc2vdRM1o+N19U42GcBaOuthQ6DdUWWu+ZLAtSaU
8UWmzQdJ8lVgZ4SCszgGdkXHUHb1jZeZh4Y8ElX0j/iVvFIZyZpa2tLg77ZxBYEZ4RVV9XiNflSy
GCaJYYaTpz8Xya2iagtbU5eHD2PqjCCbYfq52jFirjN4hhV0K4l9mb6k5XwD7ANhjEivpmLfahGT
xSXBbThlXmuKaLtYRswUhcZ3gZFbVz6jVwDrXNWHCnfOMNXtdSF86jSGsRHIaCcr50Yk87c9qzAi
fHlHfsbTDIEjVE7mb023P8iy2OM0xiimfmx7EdFXvtSi/Zl1d7rHg6W+aaJpDhOavW0NCeKEpeGV
TH3zdcZwdaeN3Lx52y2r5GEJu7Ker5vFggHtkwvX1+XWrlgOKwvLnWnBm9Qp2rsxcg4qiTKCtrzu
BK/pNRohFSc9WGYjSNmlcXKjCu9VR9GwiFUy4HVZyOgbE1iraQ9SFhUg/XgsS70PGCHfpqX73jeu
AcI5ik2vnMck8t4njyV2cYa9ZoEeVGI4zPYCrSVpTq7OcFjiMqBM2JHMmliqjGyjCffKgNJQ2C0z
VgUXriyWYEIYg44jm0LDZdZbaNsU7x34xX+YRbXMByMFfO4+jFn6ZJeOu7Nxj+rJqal0P99XyV2u
yRYgpnhz24kE777D6TfvKmLBSTRx6entOT+U3sBoVZRn5CqPy3BrVISHSwxXNpEFS7jh/zq7HJog
tAASRctC4g1s9BNc7OrYGH6yU8X1kt7FpfUk4TNVdXWb6kUFzyqAWPYUU0clbHLsszqysvlPWuV7
j1lF6hX30YCYF5h9S54g6IKJsCTOvtxsOJsTiFoHmGZiRByMXftDtZYEaQNR14yw01dj8xDFagI/
EK9x3yfh1Ez3yhm/01x7j2I8oxmv9Bsy6NgzBriwGbsRtgkq0AZ2sGnRt1PKuipTFlGHm97Ew/C2
p4QCyliu617Zgd56f1KqLKx43jLneaSFVLXP3BneG1gpWEuOu/+ScJfrce/ApAtkFm211rPelB/d
Ry2dVhkxpmlxD4zd+ssud+VkuztCsB7rggFLv6oCEvWYLcy+a3p13Gl8aDvafVLPj7iPwaAsXbj+
qv+uxSwCbXGxvTIYQDWz/JrIIBqHg2tVPyNVXeADgALFCTidBEM5nvZs1eU3FW7U9Kd8MYcQRj7+
ytXOj2kWre5zHNBPA1/ZbEgj5Usmz9C6H2ZgS0whrrJZfXIURpg2xbMsjpHhnPOapVJmAssIzTvM
fYz2UbcAVr0vfxZ3qkXblJXvrl1cNVWBhQjInZk6L3VTvA4GZibKFt+mwmKkLb1y58547wyj/KN5
yzUlVINabeyC3o1Ah1L6a3uME5YcZ1OWCC8NLb3PXSwfirR7tJfz1PTRVsdQlfHxe4Y3wbHQ9KOe
SbR2tQ7tpk8fR28VQhb6+2DOxyEx1TMkN7URPRp0kOWjUSy7wVr+jCAR4/ykadsemurt3FCHJYMm
t1OM1quox7ehj59LqllhDo9ma0WhRrtNP4tmYXAVs1Tmk+AOhfCzo1+aK+tHQISxQKiHIftE7uNu
cFCksmdmtRvdaTOjyNt0EE26NCkAUfJfLfHzU16CvGgLOx6YcggDdpfOiUtcXbvuAahkPT80YSEz
vdTlzuvGfu9XPXVRT76ap905DecoMflcTLVdQ+E1YEtqCpFcLVU64elEwg72XemdSGl4itJqoGaS
FgA1ejgy1oNNaWfdxoM+uCvrrGctJbJkGpH+Fta8w47yV7bVobSEdohc/YXBWvQwMWxi1SFZqXst
6pSlM5KhcGW9s/F22BgVDGild6v0r6o2k2tWTN+0UzSqbmNB8OcR6NrrYSpR9jtHRhKg5EX/I5d3
bQqLOf9olPEYJcXJSyoXkKJHBl0GszHoBJgzbIwtDc1ej+toj8k13K8UgmxyY5hKoJyCVDKDZe+G
FNiKT5tvpiwhbN3su9DGbzpoGPncKDHEO6eHuz5bBVMWg6G/1cARHiyDRKg02pQmsdn+UJmYoSDO
xI1029Tjzaxbv4buyUePaO2rdM6hRkf2n9YvTKDxdPU0qL+XcooPKG6TMMkSA5UEdiscWQdLCL10
bdkHU3cqupR2QKaTGqHWOuqVSHML+Zzq9gMRrRhJ+K9lf6SjqVFdtcWG0W4KAc9XB81g4qkrVImW
Hj2SNPIepejvWFvzTb4U1XVKcWBAreqg7RpdgpFcVV77RqX2CksOP922tvs95JTDI3NsJMEM9PQ1
mMtPOCWxVrMwOJM4IAwUhOSmpfkEhekLugxDGKkS5nbTK9xoVPIPbtyx4/ZeFlqe+VJHpItFvjjS
IxiAPmf4XIFvSSb0XI/II7g6UmqHV9ICZO8VW6FgL6M0pmvFMz1KWXP1bwkJENwwaCV7mY09XEgE
xiwNOzApvLbVaLc7cEame/7AVKdlVFDcqcyR5HEk0BCZtnnj1DwO/QhnBFmU1X2w05gn6MHzNWYy
07WVnyyZWlCPC8Yv3QTXG0+wSr8fPFlsZVKOTDbUgxUtazWZii037CsHa6Lw0xgLZCNOSRoXLH+I
ZutmGL2reYIbxu2IvzrDJjhq28kpbnwxzY96TR9T+FtEUv7dk21jepFM8iXpRhe9L5Nas9sMjBBD
u8tvm0hPA6eCqcCUaAsLZgq5ebaLY7OduRP1IxJVBzhOTolJJt+jUdGGNFF3bGtCKP2emse30q3i
JkDOTa9L1vHg2riSRDeRlt41st5jEo+px5I9j0OVMNtg1OGp3whLQ+bBj2j2yWTuzZ0lMVAZXCZe
mkIV4GpXhXJVYKvhNOlGxGMW6FDwA4nSlCGdd17Y8QJ9NN3AEFGzsfP45LStYm13t7SytDWkqcB/
xKdoMM37QXdPy+RYp8hYPkdz+DMJuB5ex+Bq6tsfv2/dvdnYKkB4c79QnZDBR61bDmeHEQorzEZ5
9WebTk/WwoBMS+b9WLCpdGZ912YJjMnKxb8uO5kLQUQ2bFxwdGWHFhtLPmSg6nX80Wf1iZ31Dnkr
ol6r7G+UA/0VjtWutD5FGt95RsTGa1jdXjOy26HMPwhmeXAR1mw6lgcDflLjMkXPESvv9XF6a7KI
2YT9fYHf/heIdHAE+z//Afb9PzhkOFdN3/4Th1xf/y8Y0v6L2C2gPh3/YDKaV/nhv5w8zL9wsjQM
rA75L3gF8N+/YEjL+cvVgRiJJyQgAgYhMOi/UEjL/os0LwMHaEMYhkXc0v8IhDT+i72Ua2I7DhLK
78FVE+fZi9/XP73P0oTWHzZOSIwBVDy9Y+SAcsIPmcOf4dFvIzE+F5G8S9G9JBWbULkWRD4NP1oB
+Ta15lshARwJHG6JI9BuzTL7ikb5ZWNVEKZQmBGoy43z5RbAB+l868GWaQofBKt+MmX8MDnmlSc7
iNs85AtjysCt3DbQMCVVMPNrnfFPwVG5Juu9Y7VB2iEPStreD/1SP4k5nGRxP65p3EsC3hCBhWrM
lrdQHduNnfBWPR9hpCqsE82CDxGKyki050YHbelihVkkE7yga/yzmmoZcMG0bY3PQYAvfYNdhR3x
sUlW7J16IJYiOovaOcK12np8T7PjV0Y67FGo/BIj+2hvJ/yIq4hMPx4eUhjXjAiZQVz8Fhx/ebwc
2sw+gTW5qYK0r9kR5Fc7Nu1GGqsWtQCMGziBFKtuWNtYPFrzPi3GX+k2MdBTePliEtY9QgnGqYOJ
HrqHr+O740nkZFCVrv2ktyYsI3geeQKHSSe33sFZZMMEm42LyjLWsY5FowKkwyc7RvzHoasLLsfv
NeM1cSnkI2np1+W86Hi+VhXr6+hx5IRBPIxmejVFXDKiAzpK4OpIzx4HxpszpuQN0z8jI3sTnElN
2lubLRwdERitniGjb5EK7Ya6OBg5WGU1cM69aA0cLLbEtAHl8CvhMbLJx/a+p6HaZMns4fJGRVUY
qJp6GLdNtWwbJ19203zr1tgcXK6EXnOArjdnG2bIb3rCLh/HaHJMc9xlVsbE1rPOs+36wM3uqW3M
Yj/kzaHRJm0Po92FCVA+5sYASoAwGln4I4IgvGQ4dtjMxL77/gdmWjDYGXRqNQLNGv7AxjPYaxIb
27n1Xkbid6uDF2Y24zUtW+/eGvRXqIVrNjd/mp53aOLW0w85KG44LZoZEo0ABTwnN3l9CLoImHXK
r6QN3j2ZDk+B4BG0GgxvbTwdDY4l850H114e2FdWXjDGvz2uKLrs282yXnqRYxdXOx95wubLrtro
xsuIplbVHTVZ9gXsjbMg07eKsoa/p+6qu1hrnr7fJzM32CK5CJFa9fzpF8DMxkdwCNZ7KGR0bpU4
x9nyBDJ2hDF+WFoOUAd6yRFhhUzzuIfFEgcprkmkPZQBvoUTJGO+UJ6wiESH3M0/44xTm2vZl76I
czHzTsbR+C9R1uY9NVvXHOZkhvok0Kiu90Ssi9t+Obdk6fFkUgwX65PbOXv8WnW2c571BeohI+sh
98+EwK/P/uPEFWA1IHVw4geMI1pUoK0VNN10K9p8ROjYW8F6n5q+/G0cE8Spzn910Dt8TwE0xdRu
LqtRa3XPaujPrS7B2Uv9j+qSR4S+Ju9kpVRpi8uNzT1bdNvRfO9iHuOolsgTPO5MC22iO9anpC9g
YYjbVLCm6rH+R3PcN7V+/cqwUQDM8qru+z+FwFUBpvYrExQygbkxMORHk8fNg3idYUzDo7JeuzJG
v6hQauRZiYA19R/RDrDGpdorYSRvDkKFvdnWFohbiZCApa1wSEHHiTd0oUlTPqiXCQph63fm3k+7
YmvE7avVWwmMRqgsvhO/i7iXsKYsgyjLGveQZWLqHF1b7Vu5duVerUUHhGnHZq2bnL9vdw/hLyZL
5BC6Ph2WwtioyPx9qpFMOQlxNE0WuIWV+rKq8VQNIcBIWpjWZrbOqTDMQMRIB8HzT42bfMUx/mul
xzmYmvM0iNdc7ZJpNRYiATzUVtEfQAPeBVh52nuukR9oJv+bCPjbuZc/lctT4oLe9v3V5XJW8VLt
ScQN0fLZx1Z5O73xTlDaQY/ZFha8oIMak1Ae8Ry5qptARZdffy/q60OdgT9A675snxeHo8uqyJpy
a8Jbtu3bdTHwSOBYIwRgc6yHbkKBBqsMLbA4DLTAhZuYK4+tztPI0A29H4sdE5mARqjNVDjB2u8T
aDPwRjuoI9lT7Yqd0QD3WNzuOrMN7gRudp9nNkW5bbqfMM22o+RWmtelAAVyx3YQ1JZ/tgrvzFwu
CzJZ3o4NmzcDmi+jRJ3lQP5wPPm1vmQckq/Lo2VH46ugV4vT5E7X79cXy5aPBQEle2oQhzZ2ztYo
GAmloEUWd6OVZ3Cqan4k1nt2sfgr4KEVA8X7g3u+/N6+Lzl9Kn/S+71e6o/GunQbJm+a14PKM57g
DB1ZLZ1DpTt09kSLi5EIrLnaTiYvXg8Tv4VALPI+4wIXkzopS7yLARaNYoliDHvbYLo6a0ibePH6
9ZfKu/UN92xk7kEYkG9xKRjWbe1yUEXMN6vZkSjqwsjon9avO3Xg3nQEnCDCkd2BiEMhw1amz2Lg
6+UeG9rlgBoPZh9wTM4Ay3Q5iMt3hFJDE0PxH2Ey4/kNyW45e0KyAEpo86uRrV9l/VeXjTu7FE8i
p6N2rfm7bJxAQUAIYu8zgT9A/BxgWYe9/Pp1Fcvfnp3vGm1K3Juf3QRGTuAoA1JDP1ey9pHTcWsY
g/k8uslnbrFQuhkn2EJxYpEQaTE+u1ym9YRodDeMQgZMidjXdU2n8lmftqw7RkIHaeLxow4ZwgbE
uSmjHzp6GaQ+MnbFCM9GF46w6c1WvLtaNzJL5jeJGO8vF69vLEgWEf4qDUdxOde5w+wJ367LdZxL
ShhdX62NEIkzZeMy0N0EKXHgl2NZVtabpdtfGBldrlBkcyzrHnY5jiqF0JXoRFZ7fMHLIzHo1XHx
MUHC+ssp7HjbWesJqoq7SVh/v27K+YkGTXE7p1wk5ZXXswVwmnb8bq03X/SSmUganfp4hKpigy3E
ZlBWHB3oDWXMel9evrGa2deA3o9poWN3sF4KO41/sPvFlYqH21pv7FqnS57Gn0rxkxa6cCh/xXp9
J8co9u76wPz9p7kBYev1K6U1CpkrY7MqvmHlvbv8rmz9rIvbx+WS1m37Yif+1eV7eIk8EyN5d9nM
Uzc6G7iYhBblCYkxNLg8Ba02Iniqps3YIfkbHK5is65NFUXQNjOiM6ntT5glXEe99nv5QBsquOe4
98vlERXEqSZrP16XX/Mktm4ag0u1d5nu/4GG9Gah8QX+slCVw+5ULQerMsj+TvM9OGkbXlaHy10f
49I15N5uJF8pHNQC3x/0fn0DBTMnUPYHbXa+LDQv28uBXF54OenueoqqxLG2eX9b2jWDcp5c7k8q
t7l6i01n32fVsoNWPgUzpTm8zr1wh3gv1kLKZy2xE1bGtlOfVvzq6fxwXUPXZa+qtJNup48SaITt
KP+Sq8mNDdbjYhhLYhglf43TACp9ujhm1b4VHTMABKgU3EUEaySBSDs0cXl+vTS1gwtBFHaVgg69
EjkbC2PPAZCcPInmmCAlxtCI4GWv2l+e2shnhADf7Bj70zarGGekc4dhsplxV8y3nQflPl7WO3S9
cy9tmVgYS07MFddiCCd1ubKsKChLB0YDgajYNPp/XwUDC6S4V7v1cW7XPgizPATu+ngVV/0hddbB
xwBkHavHy/++PK8IjZ8UUxNd4OVWlQe8FhhmVO45pYZZl8hE845Gc1r/uKy7QKm4iKW4l+3wFdWs
dvPa36nBOawrlyHzV7/s8GXIyTRw1skSRU3mhDkKFq2urxysoIyEGxPOCIUn7+i881r5rbvLvPYd
0zqZgE08cr9s1L0XcTouz/BlNeg81MFNGT/byNSjxdS2hPl022wCeM4dgODEwe6xLeMbgjy9PT2t
F+gWqVWjHO9wEBt3dc3IvrThZEZohq+qgYxd04Sto+Ktt7DqT3H0WcmONWmUOB4Y5rHGzw75o/O7
+N6xm5YQ/gjEcci4m6a/T7XB3/xHobt+JQZbz1GRE9dh8T65Utva3uCTuBja33UxTgz4kq9Xs8EJ
E9gYh15INE5Ch977t9AUtwk9WpPzinUJd6kLoQchweAP0km/1v8iqhzCUQ+K2oPhU3InR7N7APE7
94YHNV4cLrd3klATayByjY9Dg7hx7ej58qhEPY/G4GUvmh+jvku+orXoWH+zT+e6Xhh7LYSStbDP
CloNHi1K6xYJvHEyVHGlQeoItNi+/8+HLG9h/hafrZftMQy4WUsC6WO2KzJxsjhULYEO3A9U+yNO
bKFJvFTqofDobERaFTX/pSs1I3FYazRaFmzDE+gt/KUyjZ8xPXQ8tfoJgz582k33cczmFdLjDPMS
LebgjNHJjjKi51hRjRGGLraWD26rnfMl/eppHdaVoMZ2Bs1EGogCpwuEPmuu9/qZly/491uBS7qU
mWpkIjawnwqkkesrzAkxLGrineEW2HCtvVW1joJQtmAHI2+H8cFfW+L1tezJDIE898DcFlfikZcV
iK8Dj6NKZEWDvtYZa+E5vTtL/3H5/RELIHQnwENQ1HrFOzlVf/cTycofR5aqR/O405Lpzrb3XjO8
4sfKhRpZ1RoGO4iKr7p5aQ7mmGYBppPbhKcZzZ+3ATG6Ro12XZbHbqDVbCw5Mk6ymQiteAeJ889O
fWeshcJ6ppfMQlpvjrgHcSdcuhO4tSYVbEuS38yueGmAW2uGn1Y+XOpk0bKo53DFt4KKM9Ws7yEl
soPOu/C5jOs/xka6gEwNd8al+0UnfqXFUSh9HhjN4LmyNIGSGqgixomfARXP0JzNIEByPjnFdOe4
hQ6lOK6vZn2NdLWz43rjKpruonqsO6ppyZn1vPrWnRIIR1yDxmoevanbr19jbdxgdlJ7wmkLL839
CorUjCr4ej94XS67y41/AU4urds/AMX/xhT23133QenEGsKpgxYyPQQy/C+eq2OaMIBIfGf1CLwZ
bPsXKi7c3knZ3xkSKsd1/nZ5/V8o14KF+f+HcgP4QZ9N+m+k0vUdf4O5MEeF7mF57BG7ZDKN/w8s
1zT/slyDlM2VHepYLJr/ieXa9l8myIbtOo6JvdY/sVzb+AtEGGDYtLGgsl0h/idY7r+zSV1+k8+I
27WBjTFMp2P/dzapGqu+MAd8HNE+fYB3PGap1a2GBdf/OCH/za1o8Y34Vf8wLDNtoEvhEaBqg02D
p4Bp/5O4Ws/OXPXjOIZzi22ptiv68SdONSzNfRu5S/Wdqum3Z3+G+1X8GelTVCYpcnEK3BBUeK81
8iZZrTRkQpqBoYzXeEHxPTWKLMUDFpLB3ExxSPZPtTXuZrEQH4DWNJz1Lg8bZERtDZqg/LsxXjqm
fFmoj8Zbm2YUPhRcgYxgCUiCcYcmCUkVR3nWWK9T+bBE2Ho1pfeNhwnuCB1iQf2cWfrD3GEnrxm3
ENaRVVtwoihVf1JyYWuawl2FPRU6pPQMvPBtoZkMfSu3mVhPFNCauIoNrPBNeh2YTyJkQ3rOXapC
xo5AUcI4E8Q1H2qLDOZ62Kee4QaQgU5Z7agQD4BDV4mrss/eqWh/s8hBFYf3hcy6Xe1Eb4WXV4FT
0neICYbeZGjAbhTsotSvezk/lm1F5aqOo4YZEsShSEEkZie5w5HnOXVPlen+jNXtsIxfJnExoYVJ
NFUCytUSPmZOu3R5x9TA3ByNF7UeVGOhIEmN9COBLLKg/VL48zLJZGyoN3cLxZ+IrU8YVViuEJUA
tkvZlH9UOeCOuMkcs9+nuSwCVC1/fBtpe6Tp992AdH4ClxjE9DYiiNnH6fLeJCibyxyGyKBeWm/e
+Ih1N0MDXOaImug939rfCHpcWlZ72taof7Ux0zZaJjLUCLBhJVqrqSI9rzKufdFjyuUjNui06LWR
Az6lJLDhkt6FSqGfWo+hcDJ4o/Oz5ndvjUK4kAOSYbbmjzuTbq2Sx6qZ8dGLFkZyy/hrdNAZgTm3
mRiCXlbLpmFsaWF3H/Ra99VghA43EN/I0ho3yEb5zGZrGgjGS6tABDHPWHjnBjqwyA6a3N1j9PZc
SwlfWau6sFtuRSqSsMavAD4aVX5PhZIy8N/UfnWUBmyKCJXIZk6PpshcfEGyn1anL7+31VpT8FdE
amXgOM9VVacb38CZs3OLa67ihCgQwWXl3GGuQvoBM+/NzHQkIIro4OYM4JnNZq140pribfDj55aL
Y3b5QdPNUy7nFUzcO4mBHCPryg32db9u490adfvruC2uL1iuAVTROVQxINaACzM6GB8+0jZOkqPN
DwmR4QDs8skW3U858WBnhXfUW/5gKsAoXJsrohGQ3YPS4y8CQIzbRd1irqdlD3XPpHRm3oGZxo8J
L70Y6tOEmykxq30wSDxopGNpAa4+Kpg0TOHhgfsdFC8tZq6Lv3WdeN5GesVxHB+dbtgRDxEWJJ6F
w4DwFurhZzO3FeTSal7bTPAyt3q2pP5reAUT00xdIV7hJEkotiKK/pjZZFPtVzFWg1t9Tp8IaUfW
1YcjqWWBNtUu1Iki9JWxGY32yxuM5xKi9CzHZt+7xQNr3kM5YKVrkxHmfysTsc2COCtAeHlVCetu
dMTeWJ4iffzwe4Q7Vrs80MXdDz3mZP4D6eo3czXuoULWHALywTmNgO4FrAuoqQh58MRjYtLi4xfh
VxG0QktwEfC/BWOpsC9FETorSxYTh50p852oURHkzAvoVosQCRKieBxvtgVEGNTHvb0Zp+rUQWbY
u35/FRUM02j+gWbr6EY3blQpgGKmBoTdN4urBZcy/Nw8/F9k9IF35jHNnXs57AVJVDhWvNrIFyp7
gCk6b8yq24/GvK1wGdEH3Kf1YdcZW2D9Q7NMW9HFWBWLjRP19xQ6n6mLI4pvE+ljo2SP3h043Lj1
BkTD7nR9+qq7YthI5VwZkzyB+l75nv9ar9RhmwEbt4pHc4f4OTAVoRydszIZ4tUU0502ENpYbUSH
cI2Dsev6rmDtZ+lNTj3KyNFjw5ODu7NWHBtgOEjc/KhJ66vQRh1Lgn3ia1dWj7NmIv2buSnu2hLc
Gjf4Vm3ReuwHA/AmT/ciSq8jHsrMWs7AXfuyxEAHXTrMCZD7Ote/J09DkGtoTDlrM7R+0Gmg/661
H29hISTi6Q7iyVDLW03H0W1coAmugjfHuC0xMKEjb37MwTsCDH6o7lOf8xMKK9ND8ZxNd32h1lnI
KhgvPruuvbK0mKZ5qm5FVPz0DIt0XCHasnrH3POl1jDVGJs3c1he46o6sA/Zlvs+dFDkLxtJtW8T
UHPz1bxlANWHlVvMQZ++mlCDAqcdf0YAzmEpN8I1n7Gu2BocOvq0bpRr1Bom2uUdKdhfhtE/5Mnz
1FjQ7/u7xneui9J7SPzm2CX8gwRMV/l9Ytc3LeOYiHFWIAmOLez8JyFga6mLm0xEj81ya9b5LVO8
x7wAlcI6J2mW+zWysJrCFnc4gImT+E3huzlCYveT+u9G3z0N5q10a9Jt7AHf1e7NXJzTMDVmWDjb
QqAwS9v9AnLXOAgzepoUN/7E6/STETuXXd+61rRvO1qMBF9g4e3wpDwTinmzZHEDkDW+9B6M3MX8
RMVwLb3uw0tYSKbFeCmWt7IwP7QJbHwyrnU1rbtPmHfNo9NgHSjT+Q0BOQ51VbbzEgapMntOWnHu
xiu/MR4trK80PMgJxnnw3NvSis/x6H95ElKZgcMPyW4PawekavsQFcvJ1lCc6NhdsF3u89bexbZ7
bUbVt1MQbiFK/8uo/esf31Y4bGloF6BWSrkSsz86U78RJh7NlIDsmxKce/6IvPkniZJr3SFrIwPV
WkiCijz7waQIGuaYaR0kzkDNWAUn+RZzt+eUAOuAUGuAVHlI8MrIMQCLc4I/2nNZ6YEDjXKjT8zG
4wpWvhG/wRb9tDGDQw6/x5cWI1BNA0gpnmMVv0f49QaTDy5iVLspK451LU5Yqd+4XnJHSOOm18Vr
kzyo+GMo3KDh8uEz9oQb5yltkRlKceXo1Vs1u3sk6O9ouK/TJirWcdIbkva9u5Yjlnlbpt6VmMgC
jRdscVhjMn+t+mC24o/34FnPcT0+t6O3RTOMBhKiYlanH9zmWJEW+quhsFZgVMGEHBsHg3DloQ9z
LEFs0303FuuK+fSVNIyTrQ+H0V5eMIflnY21ZbrKQB+eU98/Tv18UzrY+qXpkaiXUB/iIxZtG4Wa
RlbpNX6WRbbvpHaOTSzwoDnJJWZX8TBYb7z/y9F5NbeKpVH0F1EFHOKrJFCwZNm6zi+UIzkfDuHX
96IfZqar71zLkoDzhb3XvplMBLTykzjXo2nRG6MuHj0RLnF/Wm9Pdo1IfU3K8ZlRsLq6IH4KQz/4
qNq7wnkuobx3cXSvqund1eP92GjfUWLknD3WA06u/WCTScp/cioKgkAoR+bLjGTPcGz8E2AANfsx
6edLA0+/5UnbTW9AnUw+TNNeTqwF34ypwrwuHkaAXnpshDiw8OrmDxjFAmtiB+6bT4YLt1BbrfaQ
qfr6DNLhGEP2rY3xUbvDuw1vhxXaEPpGgMiT8c8K/aqDCHyUydNDvBclZxnA6tXyZWHZ8RfW8R/A
cMj5BUgiTHYQ9cuAGruI1GkUYlfkK1XO2evCvnYTf7vIzoUpt27Mmm8sj6lZBo15tqV+qp2UnEWa
DfYSRLQDiQiwkG2JP9hi9yL8cz51PAAj0z8O+qXPCV9gaaGzR7VcTMqTPK3/azrzdZyqXQPUCJ0Q
YJAyZNNyUrV+KZdhS+rVMWNZ4XXuZf3lOq7fwcZoZ1TboSQBpy9P679H+jXXKYPhgmxA48GDCdgJ
9bJ+Cx4Vg5Yne7/kRG3HXaH3tB3+wbV+zDJ5YggfeorYUaYMtTntuwwuHvBIqAKHyHLvo8SBCpg+
TloR6ibIspgqorl18QioELDTS9rHJ2XJi9O6L4WmPXBJhgR1BEQlcBI0eHK7k49E2MNd0ipr503p
D4+nA0NSGFQGE3Bi/M7rTwHa+zGP8R+XlEmeTNEOhx7GLfj2Q5IS70oYLAk+WwxAzJ785stFJt9a
RSg651JQ7nXtZx7GzHRJN9GX6Oax+2wQqVLmBWasrmMy3pHrsl3t9R0fOqDzbQ/stoepZMn03lwt
2jMXUhkIhRSbenN9zcWt1JrZFeCtxsfl8IikAetjfdNPXC6p/9gXyz4RHaZHvsFx2a82dJzM69ot
rJTYtVShVh/UVv3YNvKgLc5mYt9fVOm569a4tegoox93qo82mRFIwCl22R+lgUjF1nuQ/P1I1GE+
D7ukrUhtHsnEQW3ACT+sXXDt3Udz8QLc6s4f9MPK6GROsKvTAtdlcxyYkRf6dAZgFNAbXoiJQGiT
vmCICPBZHvXJug6mczH9eWdYVlgV6RFkYGCN3mYQ050mMP4Q+Vh48SaRkCrh1dpasudkOOuRAKoY
Nq0Zgs2i2uwvtc/Jtgpd5nalJO2TtAwMrpxSo4gX2tFOXyzMm8b0Jn0zNOQ7Ad864s2x2ZmRG5RT
ejdArrbyGnKu9mBblNrGuvBfMyDH83o9u0MZ6PyGyDMDhvsHgaIB806wdAjHkWR3cTjjGBCoAkxQ
xCbeeX/yjqXZhapPOFTIAyJ2IhoveQzQpnFv3uxcHB6YUs+2ZufudRsOw+BeybBBx7cjKvfYa/5j
VWE7KZBnu9BABswZbVo+emlxVEZ9rOr5BKdiX/U20GxxZGCEX8ndR4M4Ol23o5XA4GhioUXNS/dj
qSlYCAo2ubbW5xn+2t2YAgsngs/ICL7uvrIGfqbRn3LXDdYPgmlNaBbyYMItKX0vrPyqxQlYvDaM
Deflg434CtA/JMih1x+VuPNhjUae8W+uH6LI9X0zImd24oMjmlshsGnq+/VZ2FopciN5AvW1Me01
5WBNAPQeRbO8eY5LK9yTGCOfI+lXpA+4zzjqgKt56B+0m9TMPUBMUZM+W/fZWXoUioyZ1DEpfLqL
dCUzNtDIu7uisz7gk92ixnlBXlRt9Ln+7fyZIWdqnO3B+bHGbjs07VNtwbouiHEi5nataCOIT33m
H+dKffz/Z65B1t+sIX6oRx0v7BN3l7mtFzFsFScC9IQ0dHA27oADvtpGzax6FC+x9teYEJULz2I8
ZOg0sAIi6FRWgFg67VaNy0uBt2NjTvR8vX9jQPO3EEtkVOcUZyCyFKCUxuLKTUorxTbKaFFKw2Te
o/x7qdashtqQe2RsfUDC22tmI48jQuZO5DDwS5+pXSsHknVmfs6k1LXTvGC0kJO7egeyfVR73Rcf
S6534YANB0EXtMz6z9LWF18iGskZWZEozF9D0p7P4IQ2+CqAk3Jrblu0+liabnHCk6k3/pq5/F2Y
020bX0OMU08cK8T44IL47DQimYwXyDQQjlhRcZAitycNCpnMCDzWgjCMUsy4d11vX+NH4VnSgJNd
ziXhkbHBgyyq5+Jql/Ju/U4Jr+AsE8VvYvL9s3+7GU6B+xMcIbBdSlGn/IOLFnbJykPv+KCKGlun
mv7adriqnC+kBn+7aRL+Os8L9jHKfx6UdqUGZEnIxxvHsU9mS/rmtgvJOTCst6MU7MXJAHfp30bx
4c/qqrv8Nlb+O/jTFTUIMKChYpk1o8lIMqBA8hP0GPp95isMhqKn2AKQU/OMj9mi64JcK9tI78v8
Xhd6czfl6Nq1+hP25K2xJau8LP6WztKFnV7equzqUDCtyWbLpuXT7jV50PX8mzx4uSWG68REtzpM
DiQLIhNsXFVeuifuhD11zpaDXAQz83YTHUIz0eu5vDmmhDDldLBhwwtYFuYUtRWHxkJHZg8NGRZj
EjozJF17fOsU37rhVPXGbMCf4gdgkNE1IPDbLP4bY0sgeseQ7rbVo9Ke51zzj73MXzoIYietvdTc
QXDH2NksirVOHk3mNjacNy1m21WTgnC3DNouSz5nkTYI+3gHTUmeRERMtza0+0l2X166fAtQHDuI
P3sYJCLI9gbcqnDMy4tk18TmBocXFcYT22ISH9o7PcJuWOB36QARMQzFYQHmIBRz+jcvzU5I91Er
qXF63zoi5OResEFxwhbc6x4usrHOfloMMBsV289lpHjLE+O3Ns7AYLdfs619eH0ICRgsDTgszNN8
pHql3VIEOUzpKO0lHxnaXrVL3TBJZRq4spsZnazOxChtd2rtfzuDkFAdda0W9q17k2hoOU0lBEjE
i1h+YUHG43yoEprAxTHmVe0FSdJt3xyzcU/GtVoFt2jXcHQXFTdcgwMPc/JqprXVTlUUUi1ztVKL
j/9/tT1OJbAJqJYS+pq2bX61pvptTIVnHHGR0fAxgHZ9T8VgQD3SkAHqeXTXk6PoLDOMH4IEabrG
k9ll33p+dEvqnCnmWbo+lUoTjA4306+AV4ce18J1aLj3EPa365MZfUiggdLc6n1xIaZAscw8oXJb
rhHhYydzmG61nX2WldHCweQsjT1izieFuho/hgmCnowz55EN3AdJGc4GMMCd4D6OrZRWqWCltb7K
IHki1LPzkXXNIcfOqY38jhYF1haHFqjj6uL4zbmBK7EtScYKIDZlzYRbzCA/rs7+2T5teyN90DD+
CixzqkP7LY0l3w7wrMuCUiLlh2U2j76RdUO1HiV+5yr0CcPAlrf7gGMBF9LgQURmURdaxnp51Ohn
NMnIEQNrzIgV/JlyCDXzmGUWcjgoVXzHeHk3wKH2SpHH5+mE1zcFKp5uJ5Pyd9CbXxRLfBJowkiV
DQqUCctsdaGZeEAyan07pLgWa9lhq1mngk70jzEHB5mkK5qGfD/63lXPS/sef6CA1SUe6yVzdp4n
b/W6NpkZx4wk3S7wtHZuzafs+uuV2tenDLVApKgdRDX9Jh6eG03XV8b5qj7A/zrD+rNlpjj8YXH6
YmJgzks7XnqeW/sXaR5nkwHwoJXZ3lLqH6odnnjcPtai309FfpHxeHVr72bnwLBTndvOcfivUuAM
ln4OQR0V8GzFL/T21B0V332Ec2ozg++4N2Ge+zOxKdI0EMtieWe2f+x6pnQjO85EhHrJJn/M3V8f
NJXq5zx0wBPRwExf69praRiXOpnuHzobX54/peC+LCeISDTaaIJeJeacByROJA1bKZJNrHdfjU/9
nLyNwovCPp4pXq0EpFDyBBK82alEpacS2zT1nIaYYe4/oSROu6x7QqGLFGgkJWNxpovXLt/S5PDG
7PXbNx3ApVnsZ4sLxaklE4nZfV1K9j8Tbs6wQRa4qRl/uVZZb3LNe4WPF2YGBIORh/R6meA4u9qm
Y9G2cSFjOCNdTbLejpvkftDyJxDCUJxRwQ2+ObF/J3pBkT0f5+Z1Yot5KLPytmhwh3NUblC0drZl
TRiN2YCPKSDOYrDINBkVYDJj3llLgWx9eNKMuDt7Sf1qydzad4vxhr0UCSA2kK2+4PNo1fBWeNG0
dTpkAnHXf0UmqnmDlelh0NxH2cQkeLIoPxMD+WrF4t+4ekxzUBD7pSShxhdlGaxO0l0aM9TLkt4L
cyzqDEcCu+wZpY5UwgBV8tBO2wlmVbmSeGe5S9exaGOY9zDGhkdDlYRUkOAhKkpNM4GFqnyk3Vps
b9quHLbxwrJEm/MfzA9QWMQa31e86YsSD1X55C5TzsRJ63YVVIhK0C3VDmE6nf5tu+lwFj4mr9Ga
qeGTfosMKN8R14JbjQwFcghIFlUDPQ+2SbauIzpk5kCyyh4taJ1y6knzQBVAqTxMO2sYn3xEWgfq
sc+SwG8rZUlgmzZLH0imqEKmVXXNRFl25Inq8pbMtMmawm+eTBVtbEoHX0cr2ocP0AFykFV1SwiB
52+ka397gr4DWB89g3PoFNMmQm4NDqQJbpyyiAjB7NniAsu1SYWLYzkHfYwfTNsi3wraRg4GJ/Nx
KRideBqrutmOFEvdoivmVxGWX/cAUzS9UxaLM0eiBtm0fbacm8L8iE0RhcUAWnVplqMCASIbWrGx
eJaK2djcyGNJkAUt+SyB739mi2GcxepAtLQljFJ1v8DlD2LgpFu9ouUsJvYhXSVeOj9MmEC6RXpQ
eWMdpp4Dw7Thi7wkjHu22KAhn+9uGPyN3UDNsZk4QZHGMaqI5hxfTL3eCSTbIJcZ3+ax/dCK9GFu
FIVck8SBMWkbVUtIQ6NxTNQz9l2DKEb9VfSd2tI98hTKlzd/MpxQDNY+6kecNBqClZFpqgY+xTDZ
DCWRXe4t9zOyF3OLfZ8ZQSLfRDeipGE0pyJSQ5bZazdOgT6nI1DM6qMy1Nuh24IFCH3k8zxHkFOO
5LYwQsnrAGnKnq5n3WVTlJJEwZ9xdKZafqLAhJGJjkgxAt/KXjdwRVAp6C6rz8kcdgTLNJGKtu4q
n+8qkMSRSaiLrk1v0dK4u1EjKtgasguZY2t+Zc/+uiU91xFgIVl8AqvgYGjiKPRozBaCni9Zf1ay
Xs4MTkF/SrqLIbd3xgqEEvmWGM5k53EJcjF1ByC4nzafrGPl+YGYIrKU7PJTka6yb7vpwtGTHMBn
DMKnYnVUQiMFz12UKpiIjtmNWW9t+9RE7L3Ud5q3IqZq9n+zmWxmx5AHx53eGmy+lIzcO0sm2RPE
LKMaqoGGMaqetUAR0MpH/u9iFByxOWh22X7FCpuQV697rlg7olMCN+lQLTnqzmyo0XodLIfZP7J5
qY9T+Wdk8p3tdL5+GfrWrMx/wC3wZUtaH18ievUBrLKxmXBeBmCcH4inHs7xMe89+KXQYfuU0nWK
U9TGjANlo8dhpNmvsFGRNJmnsRv0UFhFu8VRkZ+dlcMQlESaXTp6u8DFZmzMIqipe3ZJTq1gVunR
t5JbR5YHgzqqhAT81NRkX9VCOgtZRAaTbBI343zauQsgo8ij75ggVHaCeTuOE+zTNSRS0wCs2viR
2mCdek3nfxEyhl1b41YiUMDajisrsplvWJumwDcJtdLyg0kcwwZXnxXM8yR2Wauzo4zQqFnxyQX8
j3askCFvHLYznY2ZRHiPGvducBRknxYkbtJTBZFsoTWgszO7QlQZW5doyW6oE68+fA84WRJ+6Ogf
7dZ9StAWByNZFhBotXMKfHKTWtwL3tQFiA4gexJli5m8OOlT0W0XE4mWHn9nOWiNzJkSVGYvHKNO
YHr7SW89BhLY1d3sdZaGf0y10X1p9fHVjAkHFhmhwW2V92E8QtQukcSFjlm+q6HUDhCu7qSXtzuf
Z+I273lcKoIQyDAm+WiyLn6r0IZTfExel/PO9cDR8zM3oE0idXTveezpeg07YlN0Gn08bWUBpPGA
AuJMah0v57m4e7243UkHg0LlJKvYj1V5Iq8Rvu4Dkn+CW7WUVUQ33fXZgNuwBfrmskNkoXA2kjDz
y/5sTSiAjYZZf9ekxa7PgliU+m50q3siyaqgYsZqZfqz2Tsp+nZaDL3jn9qke4ZPHO/hybLLHVGF
K6YesEu1XTPw0/KWI8vq8gsUS3KkozzovNI5TUvvM+lno8E8qQ+LDHlmYXPAS91GfRTrATbKeGOz
ydmbBuPZucdwhKwv6CdvDrwOqIRmmZulzhLgdTGpOTI+ORFnBff5OueKdogmEToP4MwVaX8tnGpV
VjauL4LgoumBtdocxO54rFzSBTR5BK4d7yIFxNuTwDU7Sck35c27bUwPhR0/MY1EUNSjvywhUgcu
xPoEkjfnnag2lHCX0a4e/biD/+7q2dkE2BphpWYtKQjFyLZyrY7rDI16JLHzF9ChkK577FOlozGG
bT5yDVwoU4yviFlyVS1ICzXzp8a2OCM9oP+iYqfpIlVvl0/1LjdryHuSgJeJ8WpqjcRiEdXRi/No
xOrebuvtaEG3WSX6Rg7rde17CQMiU23RXezJlxTm20352pPpuBGTI9apZH7YYPHgZ+70IieNvYIC
3j9RNIvQ/nDJxMrM5R6BNL+Snr9Ca9lOhdmcLYN0hcVBfFQRB940wy/RyBjasulTITVSltGGsU1n
V66wlxwJEICm0Gf/tdP9NA2q+dYp1QSit78TYTxki7+nMreLN5xquD4HE5GMUcm1l3mfWtB9btOx
cYXEsMV/SQ0Q3wQSKhwvIPcch3sO1RaGvYQVvlKbiWKdYBYknhx4/0yfYsdQSM2U1ePUAR1cpI3G
3IO/U9XVtYk1fMJxjoaKqr2EQbHtabS388J4AazLg9vd5fEEt9v2rzEg1zpXUOCUBZfPy74tHP47
fzavaZkTlNtpwazp08YqsM04TNYQJBOaRmgr6KQGw6F/p1fCRZCae1uQQOBrPe9+ytqryjSq7dg+
toX7U2eI27uKrU6i8m6/iPS7NcetaqhqXD5NHp9MmKAeBKZIAa9ZfrdvfIYmGq+RuEl0tCQ2XB6n
LKCi6Ksv/Ld4QbNluuoxSz0Q+oX8Be1VgHC0+p2U85HpCYbJ/hZ7Kz5YHUlnqYLFmF/1oQg6bJqU
dOR8OQ72YRtnml5SKQKSssi02AkePu2qRy6dJPAkiUyGjlQLYcfRKbjFsB7VpsWvmxjPQGP3zB2i
nVb4E/1xDX6E6Ba0+M7JmGdm5oEvVBuoTkPLEIvHosQMaTOOpgQUh6jGjAgZhAnKAkQ6BT7tdNXf
aJIc6rXf/ZS9KcnKYFW28PSqIr0OvQLTcTbHJJQj10m0mDiA6qVJO7aXw3gkv++4+OzG8I1cNJgV
Nmt6C6kUNTNAK68ror1qNTInycgIZgui0KKzncBKjSXmPDozj3pWG/T+BRwRntVbMWu3hgTZvAZp
LDzC5aYZ0+3MbpHFMaPERHxMZaZ2VhO/FCq5K6Rpn8cShGBaxbsCSjHckvhZyNTc5l4GDclz/pnt
L8rL6sTD89CP7aHJxlvfJDw1kwiIFU7TxLKyoHSRDNEU7gqezxsDkVkA4zhsyGAIutx/ti3nQRgF
oryOAznH+1QRK8tnXap9J/Vn6X1NlatDp9T1AMdq5Lh/A9RCBh82++glOerSxn1aDKTbGcudzXZM
OGyVOmIkI4+KjzBEi9ELMXn8vx+TgoQEoyu87diSdh4nRBLZS81EmSBGjiM2bSrs4vdSS951ysAi
aayzY5GuzWfthHMrw8z8ZD4448/Q0cIXWAbmzH9rRrPhDJo7XrV7VxUffoRAznTGLnBsXQLme8/p
T/dOOqS7yJ8wzafDtuLEI4wa0VUq7D8Wpg+OzbIKrZ+2yaEFiPzIECRoSfS1p/Si5QYjIIOXWtLU
2Lg92V+SyLSFycU6w5io/TjHU3K8lxrVCViZTcq0fJvD39MHz95aQ/UgWE61jvnjxysjjZRR2qhH
5r8pZkZdhKKl8QALBmgHjSGEs8qfnhw0gLSrV4NRHOTIlyxOr3Yf/TociGb9Pmkog/S4+ac5KRbu
hWUoave7Wmhbv6MIpfJgAhDXoe4uN55IRJabgMVSEtH5IWS9Mu7AHa/PnAb0XosLXNamQqTiFOAb
dzqZldHQi4NqgUGiILmDekz6vMX9r82Y3KxiSENDaWxpidGZifTVW5ys0RSinyLaz2O3nvj/v9qs
3O+ycyYIP6u8gjoyBv/uZaghMRssq2sjMi+WhKWm+1DKNINj0ORIFH4z0Gsh5otZXkI2YftU4cxx
8S26ES/JlRroWgsTrjIIdphDrZ1vilAMjgswmWJZNhm0bNQkE2RoHXkHK4Z9lU2oTUmbhjBFMKro
5Cs9EUmfDPOzElFcTLRC3ND1NzHj2ckPYt/49ATY7yJTd/M8cILHBKuZeXcrpI50ouXd5hBmR9IT
zHSlSiFQOlikZ1qT4e8WrVEwd6Ivtu4C0+1ihE2vh7lHaWGk36VmW7vIdG/MKM70HYw6cfzmY/XK
4+qAFuyPQhP/munc94nHygr4geJr12EehVXQ9qDrvUiw217OIkZEBeadHq+JsBkWcD+nZDfAHN7Y
aZwzB0fJN4qFBzyqQy6tO9nSMYm0dQLovjarjgLiAZhPMTJ1JNeU2Lui2eo8FNAubWafaRNDjoOu
imcKzX+5734kPQIqQFpv0kEY6qj2xAptt8jE3qYVR3hEfaVaymYxHHOPTUWhamM7WCiI4l4RR5hF
O2eJjkY5PetS+8ZvRIkFfofpaHGIc2iClc27bGkF5Vw9Mh2SO72BHeCieY5/Oof5SyPxoSRx+t7b
TH3wjEvGeOZ+asaEht976AvDDVw4Shs/014wfjwCfcQLTUgXG4L5WjvipRlmSrHHuWQsWuJk2YCf
hFfHRGCQ4k8u/tuQ+cDcRh6NRHNvJGh9XxhALMgGpOYSJp2oe1Aj7AGnGc7mikUpyS8grqv6sWYE
iWh1nqw+JiNyN/ZwXOMc4N0ofFToOcMTh1kv0wdo5wjLRWI9Kms2dm4+fzoqf0ZgtDUVIU5de6lI
gtvZcnkzobuimUXv7uAC1qiNosU4RoODaVgEpeNe8mL6sY2LVgCC8j+0BLmdRc4HXfpcsPNkSPSK
jilBkY5+LuMS2soScAjjRvomkAwS0H3rf40LEWg44XY+Aa5Aushgz/4aJKaB3kTv88jSIUGXPWQ3
s6vZBxmGFYxee9ciU42Xwt+yRb73EICUBr4gAawXyvLZBFFL9eCdaQnxF7fGaz7Wb43S30ad6BhD
ftkN+GVslI1DjTGv/7Khs106+RLDlgnYr99FLaozs+HuwBa/9RYGw9zGnLZw+FGgdz/gIY5+mz9G
yFITGHPsNPgd9Cy5m6vipCBgpV3Wh1bKUltnXI+la/GY3MkW3UYHf2AaWKkj/sC0qg8cevSEZV29
sm16SnTMRBk4YsYVB9pUKsokuekaZTiGBAQszoOnFmx1rAVdzbwMVnWMrPhbeOh04h9nwJkwJPkT
xmhSE9l9lan4cucWOaQevxARTMoHiF4CQcA8cAX0NjOe2TcJ/VMAUQ0xb8YHZxXY5Io31ZYmvX1r
/nPIeOkV+SwOvmFHpK+d1r65S+VsjhyIX/Btre0co2WPWnsXV+rdJFlu64M+AO7n1RxE5Zbc3pdq
tO/aEcjXkLo4JfrzvLpNk+JkVL65sZf5UNj6Eff9Q5K6NASCpoRG2Gjke+fM303dfJKg5Poo/FN9
zR8YHqpeHM0WjPtA/dj3yy6qUhrOO/jiyZb9K0oWFX3ImG1h24PpZkPNFMn0UiTo2nfupdT2ZP/R
BTRfxrtNUdx08a0uzLc4puLLdbr5sbWPyp2fpO5cPLsgSE3iAzELaGxRcU4wK6ZFfSuX/A6UWODr
TxitQ3Zfl9ElUySOAEY335rVrzgZUvxO5N08Mpl9rRXLPmeayGr6NOb2atneufPMZ6ciMkBiwSv/
WgMDpXD/tYa8h1C0X1mPcd7flizrebvK34wD0zEjoQJVf05E/Jo7oSyIoAzTM/+bkWND3LiiKKGI
rJw31qb3aDAfXXK2ASnfpyPxb72X0UjbCJiQijqt86nIUlxly0RfciqRqzTY0cW0gf95YvP/HxIK
S3arTetwoDx6QcQaA17gSZ+NmAD6uAhSGR+WIv1dNOujS52zSv+GyrhXBp7INOOSnm2AhzlJuoRn
1CUHJuvp+9aWyMazYwoZZdOP7DH76bMROazk9S2PY0bqBbTePj2WEh+0W2jPUJ8PtfrTrPmixxJW
q76X+mWOKOaWIUX+X2NdAMn6ryQCaHE/U9oSvumYqTnhM+uGoKgbg1qDi9HwumwrTiA0CILOyq+k
a0KzTUpaSESPk/QPokmg8EGw5sih/c3wKy/iA0EtsmWeG57JFbu2ZLPkEESXwDwkQldrmX+sspgD
6Nmp5jQiIo+LCKnIR8TwEBBd8unZBKEknvzRZXJHlD00jxe30OlaGvbps7KO1WCTN8cJUZfw47Ac
sXSb6psq9oYg/cP7sLM4cDt8plWy/AqJs3OwiBRLy9c5cX56y2DXsLCjdhkqLwkxhVPBSdl0QVay
uPUE06+ayJJGm77YjHibHlXlyKiAboS+w4r9pyJ1jiNoXjU3V983nmaz+SI7jruVIYcu47/Iyq6l
Z71L9kAbHFt9NWARwbjDQ8i+JEP8IOJ/PSzbqEu7raw6DsqBhPZ2rK4iyt/mrG0YcKqAJGEVNEPO
dtBsbxBMzjIGSsRIkUu2zRBLWh4gFhoGil3ic5ziL7LB6pA4DozoYqYp/o5lVlj9uyuJKMRe92uU
8pD9WfCd3PRlbPOfBlFuaWX/Bn/5Zi0XjnrD1MaZ6GLlT8NpUjVl6Fc6HfOC9Bz1VlALDEzmQTPe
XMa4nkHuWdkdPUl4qq9OxpIg2STLyMkZYuetude6+tUvu0uMvdQpHLlBLUZP6LZIirDyMl++Zt6A
FBhP3caduJOE7iJGzOFgggKu1319tWI90tcocZ/plR4FP7awXIQ4bvJUIcyPwCeyI7Idi8Dr5Ukl
4kXGC8Tl5xFNNPL7i+eVN0JWsi25nL9STS/4WfBPaZio6sl9HLUrvPiL3cZn/CLOdv0pMWDScrnz
7OljcHUMYT0DY1SiVx2ERlu7sDgAX21IopxRzJJe3/Qo9QqbQYNFXValBdkOvASPBt/78dnYHie/
4dphRZ72cts4Y7KTM8uLobAurvCKbR2Dhx6h2QCuo/u2VGjU8im1yEeK8TQRvfiZeHYAeXbVpZHh
QmRDs6GjvbeU62IHiygtsXQvNeIhwe9s1/rOZggEr6T/GSAisjoZDkk/vXjd+sxBrgllrngeE2AD
uVzvVFwujpafsTMHIm7PYJdCQaot/WfDEZe5XINV9uNZ1ROxCzvJdrhrfX9L08FHSUAV88eXvn/3
s+yuqocnplCvjSAvtK7rD6uEJc8+OtBy+wFP2VsVX4We/jK2ycz+u3enz6pyzxRR515YTJVRZ5dt
fhYquierDVCyEz3b0JVx+heU65zvZH/gVaeZyL3lymD65DJ42NSq+Ec5jBc8QnFPd75R1QLDWL4V
QwT7yGao0mgPY528u3Zk7MiYfxoGPpEpKiHg2lEdDH4onARhiD+eSuZDshtJXIAWqpmPbczZJaeZ
DxjYK+3R9GxJ60xutRHiQH8hUjHhj8oNn3LNYId2FBO3yfQ6PTqL+ll/PfJsn+dh+jUawQOwGe7T
tXAbBkoPdEWdAAVEakgTdu0HKqT6zjI5hNa8SUeHxsCTsUXdvmhHrzzWLstjxANR6BjFNm6xN4Bb
svdaoe5LHe2YVajopDOcOwK/Y2QE9DYu3DaIJo95ijM9xx7ad09gB2BkC5tpyIy9nT9X04CDYijR
dThYQxLYl8JyACIDivK4v2Ge7PrpamqTta1T3OPeLcbRt2OWfutV/aVcxqdOz7RA0Vex+Ny1a5fm
W/Ym5WbdaO95KlG9xmzTsHZ/al3+0DHuz5zhETWtHWVTiEDCD/QTeqPkOPWK7j4BLKGTdbQVLXRW
YjbBdYPQDWLLmwCiORWZlF+tBXSHpOkv0lrQjE6zRt54U2wMqS+Byw7RA0C4DqCJG6753RuqR70Z
7zI+XB+IPlOW6OznGEwXIgEQHergaS3ugEojwm+Q6zyMo6LJbiiYrrmJmq3HCLUZ9NHZLaMNlc1y
H0VGSyyc6Wz6Z0SAOkla0R0JyfNWnwmAZA3KkIAxCeYBhDCAoe1qYI4rnK2V229OzRuiCfe2rStC
LOrmvqzKs8MfTah1KHTkXyJcEpbc62Lw9F98Vg1xrVd7Mv2YipG/vGpGSMYsXD9Ht+fdOFcu9CR0
qB6ruR41ojk5H4VBcWh5zbBTZRIa0godORqbKl4LGxO7hehPwl/22Rq3AksMtRZqYlLDSIqEE5zN
92x/TmOvv1l0aYmtzihm9SH/ITMYqFYDiVuWMQoiOm96JaJ2WeWUJCuMJt+CPRF64nAY5GPzXUYY
Vsz4y4usn7g0T7RU36SuboomeypVBjQoQSAT22/NdFdr7NRrYzkPuXvOEhWaUfG4viw67a9a0rqV
8j/2zmPZbmPbsv/y+vkCSCRcRVRne3u8IzuIY0h4m/BfXwO6FVUSpRCj+tUQL6m41NkbJnPlWnOO
eYvJDHWUHrZk26E4YPJhQ2XQxFXNXc58s0g35aQ+w4JOVZV9lPEJHV62Vg2lmswM4t/UeamaG/mT
5IRnN64//ZCJWsLcF73o8hkbIaHep4JR2T08d+PQJs+uYs5Kh+kQw2Vw7Z78CwP9lbRSHHJxeyvo
ruNLIEc3CAD/hnRDjOeEDmxYTU9Roj9l3e2TQm4ARdCBMXEN1hHG0xqagi/lZR6tuxrFnTbLD17h
NQFdR38wroxPb0M3PAldPcp8qbIa9PLdOF9HOkpElydVfx/kHMMiHocBPwjbaw9WosF6BaCBbImf
QzlcOhNMC5L7gqHDynSz3WwWkO7I2MVg8cEkctt25gvV0U7M6tGnIdC0tA8qttbcxD3VvS3/28jm
hrf7oMHnsE+j1O7CTRnMPH/zhLMSqh2xlisDxctqNsVjyLQVybe7LzWkrhAr4BpEEI8RwE2mVg9E
nY+o8UkHoCVshjfLd2iaq21w3i2bN+2iC5qy7rZ1+xflsRSROE+1GX9SeWK2zRReuSajVIE7Tdmx
RMvYD5xQPurceZAlmx+lncH5N9yEol+1ITC23INggnyP7R7Mun1wyYddlQYraUMEYTmjNl2uM+Bl
COQdbuxB55cgkg/WZF5iTz6h2Hkm5IKzSHPT1c1tNo4cJILkfvlGvdPv8iE699H82cl5H9hA+KsL
458PnTiPqP6PZS6ufX+vuunYe+Kbnj5rg/hVod60x7TdrtVdGXkHT6LWpNG/0pOHjMlHg90F35RP
DooNlzIPwIdlXfrgsGTS++i/J9rfTx1wHgc9Hup84tkn6gpEL9pqN7XDmSjs2Ey80rnGRrXrLGdv
Be+ui6ugnC42M0FveaYjUbyOxFyR0b2dXefONHGDJ/poz/6p97vrwHEioIxyDH3LvOVYtRnKPeY+
LmjDaWXig0s1nczIbJ4GZkotzfs2Ku9CJ2b3jNlhl6N6bJGkqRyK7RlfZUTdlNfiYo7oUsqenjki
hducf3QtXWp841J4TFhTzpmbIJZ3VWueCH987XW9d4SNTzI27kghiKFYas7t+dX2KAB89PBs20QL
9UX1xop2HNOHWQ/MuZNvA+odxa3ua0WHx8Zfdg9ocItY6EmSljjat1WPZNv1SFlNxIDigRRQt3Be
krp8ryjYCWZyWPNAHBqWf5BMlFcV486dh8IRB/hPXFcfRsHcuW6IhZo+YkQl6zDuPw1URhkGdD+j
hRWUexkQaFL6kQH4qH7NaVt2NtDuzEXLntCf3YkOazxzdvpdNnvMy2iahFqFNKRNTZfREsMaWfVT
kdv1uZpOqijwVmFbKCR1dZxFAuw57nXL+pFwQCdJhSQMWc5rH81Xl0KHydKNEsped4TSAPbRlAVE
fUQW9oIBV0RhFfdzny7LSYWkZaZFApI+KhuxTsJTDphxa3UZsyen2ae3nsjDU1yy0gDVQOjI5NO1
PoI0olFviYPRpqQuLoeAyGL6G6dqx6HrufTNw38tNJL/j2Xx/zXpb/+jyd+L6c+I7eUv/IfKYtr/
zcPoUUn7nuf5C3vlP4Rt+7/BrjnSd8CpIv21Df5KgaE6+p//ZfN3HAeQi2dKaS/clv9D2Fbuf0vX
dj3XWkAu/H37/4XKIvnpf2alGISZOB62KD6Xy89ZUN5/ZqXMOCYqq50RtqgW2UQmo12PzBCP9lKb
IuAj3jLRmN2Y4s9+RwmD8QTRVVHcMZ5DFmXtas4eqMQy52rVtOSVmUQXU5g1g5RKbv/4oxsHKXCA
4SudQ30710hjiKFvt2K2jn88gZ/j/wh/lP+EfyE38dcvRNEpPcO2bccBB/XXL+QOOk1EGMXronLf
2VqDs7/8YjPsAzz65skSO9zkpudJYq3x26An0YD9OsCwsurdpN96CPri1r8kOuyfjLKcboNaX9qI
LvuUBWpfmTaG/bl315Jtg2FHQ9dYGd6FsNfqUEdOuTOdkJSMGA0k+Ox9xOHp7t+/pvv3r2lxvLcM
KZlDKs81/vo1S0po1TeAUInjoS9a1aLZjmX+1eg+2cdx28M3RrAQagHVz1LUbEg0TT+0nrvAZfPr
s4tV5OO1Re1mVhhKY7bnR4h7JDfOt6Rjo5ZFDXuXuMzOncrJFhNAQapUMHMxg8Bf13Vz7LxAbIzY
AEZo75liOzIIb/vcFgdcgfbZnyCD1sCHqz40v7UcSzYWIpnDMIY0G4riRmNpd6x1P/iEkJPGBI3b
Gre9bPuzzopzNTTpwYgK4uQ75ZzHAJMRR8/wTfeOs8s0SUt//BENKkUKxLKbKC68szfkACNouEir
EsfUcl47tl/Ix21gHXkdb8TEAJBhOcO3SaUXBjD/+5fY1Pt/v1HyFzQWLxhkLGWTpyFdB6fMLzeq
VZpYaicpweO2JHfgtL1kS0S8iPvs4LE2d5nLKT2R18ZhYoSif4YkipA9jRPrEE3jO801F0xZWd7U
VBvYXSfjwQhq64qb8yoSVN/e8gzEAiVJSCL0sZBQdRF0shHH2jy7DO92buZlm998tQXZ9CfO0vLV
eK6VRCNpK8uRv7xq1VANcy80rEJmGwdlhXQORie/GQB67qPatM/u2JCzqFwGql6ABRxlEKLByHIo
rzm2VdVSuqM29lERAoaUvCyOJyFMR8GNAcP5MkqdXXwx/QYSZf7DR3cljFUJI8qCFbXctT/HChhl
VtcTuqHKzzeiJqylV0n28gcDF37IuWon9PmYqBDjEzdt41uogPysf3MFfyFVLVfQZYFXvlTEbNnu
L6uvRsjWdkaC25Em0L7NYPaqKWvP5qCeCQotLqSY5pdo+d1EXbPXRfUaxQus2HMffXzq0BqRnSj/
9MfvRjsK/vO7kHb4xuwZlfaiay5ms/iBHO5Pp3H45kXb/O6r/NMVVbDLTcN24DQtVLI/X1FdOC7d
XCKwO1FN23ZM+3NrPWjyeYBM8oduean/+N1cls2hKfV0iJdn5P/+Ms+sGegqYOrGMaL7Za/IGmgA
Q7PIlwBW6fQ36+g/PQi88ex7pqv43PYvD0LFRBUMv5WvXZzOBUwe4lUJnOuTMd2GvWlssjD5yhvk
mHkg1N5RPw2R/mbPMpc14JcXiepALgs5zwAS1b9eu5EGFTDlGidSFdi7uQ5RJqQmIHcH51+rjIsf
SiCFMRLjoI7v3Kjuf3P7zL8vU8owQERQo7BKwXv760fopzjvRoJ+4TFl9jkyW2sjNG7rOKHnkxnB
2Sv1h4M0ZT8haaMBS4FvDfd/MDXHuHoci2i8OhhvgZr3Z4P8WXRhfpde//2N+YdLpQyXcD0ykyl9
HPcXjBxEfOnJCsVthENpYwrLvTamnE9SL89IV19qt0fW03bqEuWPTWlGp3//BH9cib/eLJ4TfrRt
K4MS7dcF3SXCpqilLNdzczBVGD+OEQmcynhJs7T+5tBywFI+1KQD6OfJieTWmYTETc0408vNi6vT
AtHFzGCm8A2sxpp33kLnaQRjufVZZVezjU44aZ0HQzfuFvMgiVe2bne2vXMqv3xze6ejDVyN5Dyw
oef95MIbK1/l4kA1nFndMLETq3jU6faPZXh0Wn3+98sg//7MuhQfhNOaLGKeNH9ZuujshWUb0ML1
klNUu5gSDdonN5F2DaD/7RWjVI8jMDt1vYbw4BhPJqYJxBrTec6a7OTiOWfcEvY7NoHwarTWKY1H
94iyyVjHceT/ZiOmYv7lHUOaZbILGxS74Ad/+bxYC1U0sj3+p2Bqa4NO8IAwubFqtAeIuYbWWftc
xpus6X/++8UCvPj3n82PNDzWeUW4wF9fLidnrJUoDHVD3KE2TQZsZZzLwrXGaPLER+ZlMtLhd+/0
P3xlk8LDYdrBg2rYv3zlFsFLiZpv+bG0nDVj7sTbhVXsbkY/JqDTaYxLU+T1Rk0+ditr2oTKSc5x
xjCviRBh5fA5UjueNyMirOU88qjPuCmb3+zG8u97h2vySitOE+zGyv5l72jxgLRjxfVBSm18DLSw
wqhZ1bJznhMrynelHT2kY67vE0Eg5GCRr9oIso37OiG5pkGdDKmt3WXx/FE5dXoduya/7VIt0NUE
7aOxyLvGKPvN9f2HuwrWEvQNGwjqiV+Xotr0QqdA/M51MrIdXQbM5nF21ZjaNw1wEgbYg7f59yeJ
090vj5IDYZW9wl+Wa8lv//oodW4yJxik7FVaM6tIzW9d3bWnVOJDi0IcaC7pgW5pYstkmpyFNBmI
1Q08xOCWhwEHGMAdkIjHSYcffqoZmLTRZs4DaOhId1oCcDto401CBE0aRIxgbfs376HDQ/+37yBN
EAAUjfTNTLzsf/0OCben9Ruk6YmibpwAMTXo3/deLHbdzAxaeFgzgggZtRXLay9SbK8ieeh3YLZp
Nc21hJe2NSzsAsqes40jYEjNAawewti8TT0FF7zHDrMMZvaAAehdWQCSHSQ7g9cXOyyE9/PMMdZG
Sm2VJjS0LoSBUWQ7rcQPG1dlYWJSd4Raz2UKRKl9wCrhPWiY+6yFSDUX73NxBA1wSs3YPuqAcVM7
EcciGSpgRMednm9RqLfAQGSGDVJHEBjAF4vkJg9ifTa7t94J+MQlQOO492FIV7O1ri3cjwrwJxpU
rOPDc9HgPkA1gGXTAj61DBWouVFdMn5qRffTGahK3KTARUwWtD9tfQKuYR5divrZC7R+vOcoV23h
cxZb3nrcqRoPogdDxRjnHJcRNDSPkzla3ffQGBGTseth1nLskxGkh0gNtGgLlNB6cN4kybFb3fL0
JZBOzKQ4ZvzYBn36Wc3mHc6L6hGv/xUYUXKPONJdh5alN0LqV8vAaNpNjt6mjSALJd91ZXxXJjRZ
4wVtYaL+WQnEinttVgCE8nGddPfaGRibm4oJVBN0exAaJPZJo4Oc3AvkkVXHFphzaiSYTvjjK0KE
D2b1NOrzDoF3kRA5CQTDct8bnEoNBgIkkvh6pn4+eRHSuWy0rR3Z3/6SYSfF4hGGHtAzqMZui/+3
lFtMwJ/pMF6CthxvQ+JVYBKZDG2nD13IGMDzsMwO3JWLcKKDk5lzulu1eRpvOvTwaBTeUZbiDRNz
sKnybjvKIDoCP7yFvor3LKUypyak2UJZs9KN9k4A7ufGULsUuw9Ci+gcx3Rt3eYtjaxxh9Dsq3Pq
/HasWsR5GLL2PP/dgpCs1h3DlNA8dUHqwRm1fvgYoPPJXwJ3inN3Jq8Z03863ZdNb15Dn/9AW4z3
skXuGfb1R4R8wR6D4TQbP1DZA1mVaUarMoJMNPKIMwB4rUOm2STKRvA1gJ7z7B0HOt0pcI4xQxBZ
2HrH7LZZ5Za9HFb1wY7jdYj1k+4jR/m8qD7DhGvv8yYzIcr6deE5Djh5/NcmV/sUg0RtuxCET8d/
Jga0BP6Phms4Fp/5VB8YHwHZMIGA2V13quSizOFcwiAFRytDW4YALb6PusDKVTcpUSQtDiUsuUMT
n7VmPfGZ/m+7ra1BkNe63dfzosNw08cux5oVkfu0yeDt0KYSaeXsuzE/NunYbrC99gd60CW6z6Hc
ZGSKgk/wC2RNPZHiyJ0RtH6hfzdX6IWJwdyaHP7R57hb+sjWbpTRCxN0b+U6ZUP8lZ2fWOwnzHL2
SA+gUqtk0ESzk+zSOOSKT77xaBUGWZkJ8v/ZlESeR5m5F/nwFKlPYDYkJzpf9ApB/nrGU82KRJ8b
1X2ap84BaMRKxGaw7jPuTFA2jykLzD5hbHv05m+GOWIcTYoPh68Gswpkv68woUChwdfEiBcf6JZi
8ykqpuicJu3GiVHw6gbPYTAdMV0EF2wjO59Wzmq0iLwd4C6spaI5HauaeGsjIJjAbL98OhBVnofo
eVAxkUXZEP7bxdmTLI9xhPLeChDy9G7JY0bnvDCMTSNIXfarTRSrbJNw5N0m/lBvYmCo61ZlL8B8
8GZX1luDp50XDd2N318M34sPZdlCU1iyPXk957A9piNjLTGiBqYKsTF3V+9TlaADrIbuolrnu60h
l0XD/D2KfkZJWq/TNJ7WtXZyLmSPJ1eLu7xBo18bBHTVSHeR2ohvnk8uXlmpO1S2TCwyNhAo2NOl
ibCHyjk5cbjH+m4nHftC/KBN4xIUno9hxH5rk8m95f6yDs7jZoxoS2JSfDOGwtwlwzfgFc59lZXZ
xopiH3oLaN4RP0/nYXYDrfI6y4ngQRPev0ITGdhM27LsQThRsE8i+i2zSB8N/Nprz8i+53Ex7QDj
PNXRbfRENfojdz19P2r70gZYYmEX7dy+llu0ZejpUPKt/awl0Ccvl0RzmMEmPSBOFIxCs9KV6KRD
iXNToURqcatplb329r3lj/vcxtmkMnUcIhc4QgmCokO1o2DubuIUFnJjp49jmSESqpFiJkEqt3kX
4sVCyyX6vNuX7ndk1msv0j1dwkveYYuIpGxOurSDbZjcEld/yyBL0hXMvpRfWff092gqYhGdpvi9
Wh6NuiOXyQRxYneG/S0KLUKlJPZUs4NKvRAm7PCGrfJI/DAjJAIb7CF8Y4CGcRVMMh6D6BZiFUnH
g33xXe+d4wqUxi4FejwOp6zRzkXbxg3LVP6gkUHWks9FlvfalM2lysVr5BHs5HnHip44/ze4rAw7
W5gXh3Q0D2lMwkqjhjVhSmJjWYy1qpiat+zVoagqZC5JeTVxKu4ctyg2qXAuacfcymzooc4lKKzQ
+CyanEEP9Rrz/xYGtktqQpm8tlMt1o3Hv2eteEeZcEvs54jXW+8jpN94198LNeF4KqGWZPWMjgv3
dtVumJuSoMykn0SpZpfnprdVc5xsIM3vTHfUt2GETjbJJmhZoIsYJsrPqWvm1TD6cp1PrnuQtIp5
keWznff9AQ5ofUHeijBteUaNCallV75L8TNre2+da83GNPW4EQRZYmMD86eX3gMF6nU2A/ZVsNhq
RBrsL58y6+z8XpCEblmXKpbWN3a8DIFkQhlR91hIETcoh0MMpeCmZegLHJi/S6dvW+E1hqWQI0lS
7vlpSPLio+nLx4LTzMrwiGjIOpcuM3Eq2/BUVtlbYZmPaYqYpSyhFe8oR0L4lw05YrZMfuDyPdgZ
8Sf6eTTscEcM/FRNLG8TypfcV9s8w3uEKEWspH0XQ1yDEWuzBxDRXtMmxiHAMm+kZ8eQxhpKNMsd
rPbQDR7wPE0rhYgJkMEBKRLZ3YUf3ck6fSoSnv8aGQHRocO+1QyaO2oSP4I115lyOshGkUFnAndC
Gb6xkvwQhmCCM/h0kxdcqNO+JwPmD0dXVyscvvVNB5M8zI5hA3+2L6lNGzuEh8M91e2wI7iZupMx
bT2/dmo6DBUubXNsf6IL/SA+iHxxqk17AJ8wvKMrT/djOqTbUbVbtjFn21nDHaHd6iLgGI6Ve+vX
SBvtIXrEWn7A/gdeygg2OZD6lah965VT4pOc0BV1o3WuLAeouOEgNNkmbvYtXwgQOYNRfA7J1RpR
8xhud3U1nOXllcikecNiWuxTSLCryg4l56IWLDVZOBqUQOGH3kPqlc+Kme+xoO6Q0rjDCONtOpvw
m8Yrztg5qJPgc1BoD1V8YJElSy21pgcTBuNuig0IE+Vd7mkfyR2xg7OyAzRzVJ9ltE9Ma5NPVvso
sKfoWEAuQM/IaC3x8W+j1kpH47Y0D06XG1SZc4ap3gkWvvklpwu5Toz8Z8d5fcxy3o7oUNY3ic76
DYKgCemEWwJSK/YEWO+aO5q+wJtjEW4ns90N/DMazLxdMTNjVx9w+G8ZEq8c4o7AtR0DaxHtDAz7
bZZ5U7c/wX06RvJDs1obYMtTRO4N9SBy/H3WIHuRYFLM4cCp5A5l06qqn9AHkxilEE4RE18YASib
6Tzk5nd6YkuF9u6bGDrSF6t37ycgEeSTHiUSoDUSLSp4SzxMcXS1HKYZRpNB6gDGhvroprKlv/cL
zLMgGSAAO/dUOvF9TV3VgQE+6aB95VCS9mW6ExylVlmIM2ccglOPqOrc5+ap8BFFoutcCvpyP0T6
OxIEBFHd5BKoipmFKmawT5mdWVsLjtvG0vBndUFOqAZzkgcI+aZgxmnBJy1h4B193mmUZhsk8sba
swM+b1C+Yp4EXCYfIvLsimQPpecOTYy5qhYASmt8RSW4I22Gm9RDDKDMOTwUJvQPOnbs0d8YtkI7
6cpg1dvR89BvpANWRYVVsOlql8hL9cNI7Q/DGFFzAKfEXmDBSBFodvwCHQiwZa/2623RxviG4kti
xP12xsS40sVrlgbPvBnZCnbxt9j1PhQUzVTKN8WVzanEImCC6zRInh34uFA24q0R32lKf/rf5SEq
1LAnrTgMXzlbTugmu3n6FlfVfQsBbdWBgPRaVZ9SL2yxLrOZpug95hjcoK9e81Re68qVq0I2MQup
DaLcOrlNDdgxcCEMKvNoGhyA0WSvc4MzcWHirDJxLi/IpSoTEOFwxO7nGuMbNotshTME9X0GoUoG
EkMeVqpOvGgmMTCy0fEfu954Cgp1gqmLNjrM8T7J6GcB4WEjyvllkn5PKnuy96T/UFn5fjJDJKVR
dSFO1jux5+6U1BKsEx5ZR4QOpB0sFYg0jB5Frl9l77ja4B4HWFpb9SMR+Jgsnh3WOVzAr6kffbqC
68p+fTO5NYUvynyajBw9Ao4Cghw0YDF4+oSgA+rH+9x6lOhbDxzBH600OaKYRRcdEbbaWdwaN4zx
l2cVcuOZQgfW0DGK44dJt+9xf2Xrdno8EujdQsLNxu8SHBMoPxCqUemfikZcQBpj84u+C5HXh0g6
yba3AsGBr+0Y/DTHUjkP+HI4xlHqVwcfhu+WUycXLx0OsKYDLHTrKoRyPQFonYmUWSivD15KQymU
7uPETBnLM9OHaWGL1USarG0WmXxK4WSlY/SqVBPt8zoLd0srZguxHbZ4Nl+9TlXreiIYg1XT4KRk
ExBPOEsXe/sJvyNkWDTZMAPuUwfGtEyRyRDMguNB4p/U3owV2+ZMmxUIQqtg6ZmL/k71h8hGwzPm
8XwOjjGawRNaZ0YlED0stsdoyccUgB8xzJ8E7WXmxfH3WrY/goZqSQXGbTcgem+i12ZsqOK0gxfA
4xdfgde2M/dHmdZbKPB0dfdVgEKspquBpxb7vYUPwMFm2voIj70B2tWYdfcIpk4EVHX7ui2PA8zb
lKxmSiUzOxs14ui04jESBHgSOW0FB7TmP5c0gxP2KGh0HBfA0rnYVtU3lTAFnjFh1lnwUtOCBxzL
TjOkJRlR2VWZPChETxcbarhDa6AH7vqs23lF656CCSxNPvhHq4MS2+nPcUABVCUQikYTWVInnT2A
zztFMkMoYDFhXSO9TMjXOB2MvahwSHSDmLbOFwwMqP8D7gadWoLTRtIem1zsJoHMnJHimxgbf4PK
sMJjFj54tQIQUsFOweeAeACUIWtrAXp0jeOZ9DP4nn7vsrktKr6uwUCTimO99JDw8l2jPKef4XXp
yqbLMjQeB9T+ksXJrlfiQcM1qlnZT9mg6Essx06/wdJMs69zg++WFeEahQXYZ85XodEsDAVfqyPF
HZbky3+oDGpZzGCjrnI3NcB8dN8FgDhTmsfJmfbzKFgGgpdobq9dme098reZZX1Q05DcVaUvVVGf
2zzj7mBthNn26kEzQbJbX4bvDJQ5/tpFuY9EiUQQTCuAHtCEdQUvkUVq8TlslvCIxKs+6BkcwxaN
HfPxcYPOhE1U+CbFh4BeQtb42rK5IMHQ7cg7BKfUATTG/QOcGexfUNImR/PAQa9ChxuCxIAk9Kxn
8M8pJ2G7glZXL2eHhhapjKudCRGDsL/5NDo2YKIBw2g6a7mrOXP4hguVmwUrGiv8q6qi8A1mD9cC
YDK6f5ktyBmZLCTbVKR9gLNxDnn2U7upN3OHMtkSW7cwHzPfRIkmEZHDH2sw7FLwjf38QrLrz9ZR
r/RH9q0tv/tyke4SZ7Gyel6fnjAJhqM++0n+lYX93nNo3LnDNCyefZyH+DS0jD7LTv1gTSUpZuKm
odbBTsKJNZvQoVu25MhTv3RDCemYeS2Ph+/jeQNFDg2gsB8kAXJZpPWxCHDDReohLoIfYsLg1WT4
sm0wqY3ovHUk2xMh3xQ6IVWOQd8is4guavIRXUkDnz5q6XYt96NWkDW162zHsXsYzBpQuVk/gYws
Thz1wnM/Aa+o7KWbjjsQeuO5jwtcaLVMF8gyLYhY3DojgBSXJlIGmCYJSHjpEEwnrZi39kQBM0yu
z6PGg9kO+lgK2pNIZFsILrw6/sMIBLyeygfhuRUYgG8NCOVLCKrMaeu9HPOABYLUDFgapzwVr376
6tRPHY4teFPq3jUhV9Ppn0u7PObD+IrAp8BeNZXHshabZrSOsQWQJAibN86UuMr7CO5o3TzXDXiR
AaUjEKDrHIgPS+OeBxu/nVsDGt+AJDXRAe650G12xVgeMhfPmY4O9MRrzuPtc81prLIHfXLLPmdZ
6HdukbLgSYP+CdEifv/qk1p2wr/sh4gvK+IxV0lnYN/zOVT6wT4zsHBJhZ7BC5Ir4xiErBHvFAFX
N23VvlpN9CVtYmMdS9g8HZaD39LG1DPEF2vquCrRjcj1YxkgwPTRNyXzs2WXV6BSi0HAmm/mEk9i
WI64uwZz52l1o10Tc08eICsfyA23XRQLpVN9FtMUHbxVunMDG2WJA8EHdS7wAnio+KEzVK+XbqTU
M+jrYshcQj4ZFhR9vMuMWe9N8FyO/DYqcqUmcwb6wA3aZcV82xZLR9IXnwAWVzXaYGY2pbfKOyLh
q34pmMiAXWU+UVyArN6Ma5AR0WUjM+VURldgMTenFWYFapkzLpHbdsbBEw0sRBzKGfD7BrhxReyS
7h5ESqvHrrMtqwtH7xzqq4qZjaaYsA0qBQIKs3GVqf6ZXtaAiN+e9oZhuiuyYj9FxI+qi/Yey6rg
EIE7tswBNDqpIvj8lleROmmivc7z6w3ANhwnybcYdf11/DHl81fJHVjXgFhWtUenFo63v1L2eJTz
sC+H+cktF1t63x5VABs9A6K3kSF2zFkmHOE4F7RtsCCS3wFuz/QEzYDXKTnTxqRGKtiAKzjlYiKY
qrPot45V/4BjYGcMZgnGb4SvUvpkKPcmUI+ICDmls31Kbip0sjnbJ04brQUTdwQ4+krboty7xvAh
fB3uIfOeLMkzNbmQK8cSEIDpeF8crFitlXUF2iv2BIh+MabOH6cQt3PEXqWh0y0iKBIqSCZ7wTc8
wc4Y2qxdwxwYt3RzAb6Y1UNXE0DVZNmp8Z1Hu3U/2UToJPTRdHZl+OUPzXMP25uYB3FCGbiil5Yz
VfrheC5tSYiZpJeJKHiByvOlhfhuTYNeiyAod44+T6Pb7UO+BhcS1ZNqbSIjPeQw7HM1SzNH76qg
8VeSMwpJgUZXOFHCVbukZ8jYhUW6K0nftnuVnzExrkdsMVsEIO9FzSlBhtdxAfEMXbwO4lI9WeB+
gDzkpPIiA/KqNRv6g8NZZI1LLu3bpznpdxim/BOr2l7E0c9wiB7IVGCYXXAM9AKcNNBXfzTCvOog
rHeDsJ7juj3VM06jghuU4ezGJ9ltgmj+yiaCbPMlxr5j68sBFodGTshD9cqLRD2QQSPiwDZiGlnl
IRtfhOyQdPtFk7PLbGLQepeRBchDZ2M26rkdO6pMDFkVW3XbB1dQ9j9mnbRriAdfE92IoEqWZqh1
nbv0rrJwAluR2BcgixbQBN1ci3ZfW9qXahx3RhP6F9UX/sas+ejF+Nq3NQPEFoKiBL63znlVgBrq
nQEcspnar0xUL3kAfthPwieS907WrSExSH65dcX3CJ5o7Twy8C93wWA+BJ166wJW5oprQLfxNPHc
2tyvZLIMXMgLv3ewbozxu+uW1toxhSJnNtj0/dbPbD45xkIGxWZjrC1fGHRX231sTp9qajkP07uv
PPXSSvtGBrNzYpBxDHgb1qSfzes0OYxuEkI2yOEFLKVqg+0sd1oWjJw47mj4CbKHGGZhgrof2ocl
LFsUAfOQ/rVteL9BQm+HKHoCq87LscDVC7P1wOojyR+weBku5u54ZlXMRzBfrC0+/DQw/Bidw42v
yeByaHUSteM7NeEGHsbLwBx2psqI8rahSRLS91g5DY0WrB0RHuh1YmbZJg4IcuwjgNpDaD0YUysv
A/tZFbFf4jgGTpTr12AvdfRdm2LYq5gASJn2wy6J8ahB0XysR2veKNpdayIFYWpATHfs6sVKSTn3
nZwtYImUqwUop/RDNj5FUcViIyb0F1k37jkqTqu4zutjnTDMR/nE8+l0OxvqJ6RwntQsau4KqXHt
WUawbpz8lY6r2hOjQ3OU8MmtyQF8HZRfGT3jg6ZpjAE6I7anqnZzy5BFLLgYWuJJyaPXLpE6jnA3
k0vzMkf0zLEBklFfyHeXkm6j8oYNFx/5isWtphnSv9kDa37vEm5niOSLOEyT2MlhWOkqP9MLolQE
HZm5HI7nkGkpY7mj08pzlTOnylogCnIgVz3sanKFLHwaaRoyq/aIPqmhGRJNeuKmf046O6LkBgiB
i27dJZtosZDZVru1MyiP+IjIKoT+QSl3xzQa/kYOBi7Q6uegpNxmGXDJzjnI0j92I4CmJqJrlWwm
zXG240y7kqd8ALc+9fiKgyFjiAGfHrzYqio1Axw97bDQnsgroncxLdmUyckzaWa5VnrLcgBC2MZY
Wc4YT3CwrIm9MElRc2gFHAiglBAR9o0tXpUGPES3mSaBPzPiFG8hsLjc814wst96xf/i6syaGkfC
bfuLFKGUlBpe8WwDtjHziwKqKM2zMjX8+rNEx73nxn1xQ1V1NwVW5jfsvXao0ECZ26LqKuJZWJe1
FniRZiS5M68hcqoAtUPl9fcx120CYmhPX3lKSueRYSJYGSr8Fd/T2a3TdTKpPyPb5JIZ1jD9FT2n
SGvROIyjZOFGa9va9rLLfrDyaFiiOECszM17NavXMLVPfpv8SwPrzZsmZnFW9eoGzXBoqkysQG+S
jCEg383yNoRthek7pGsjiaohFcHUBvmSy1tIeQeE2w+jI2HHuuaRh474R53yuFQ5NMu0e2MEfbVb
6zwyG78zh1ewJCPoRDiyZouOsBmpE4ow2DAGDXZ+N7AlrP64Mj0iCOBR9xbzIg9em0w75ZOURuFZ
5tziGGiCDYOPjy/TN1YTXd/Oz+BZmzV2QqKWyYUPr5PbfCVtSV0ZkpTj4uNAfbTARxzryuoOCz0k
cghCI7SWOCNeKJ7f5VTQKhHUqkuacTz1h1EHfxvdr6Xo3loiUDZ54rzXnCIbq+dMCpvw3ITWOqWN
jsQ1z8ma1zTiqahoDzURMHdRkr+FXVEf/epfS++/mptns5iRDqbliwn/DZafvDeF+ywC4x2Z3LHW
oPpbycFcQmHb6NGl/CzG61R1WJ1Nd58pRnU6Hx8K3jK6edY51Qk7XrTzGWYFvp0rIkCxF10ZcrnH
MIIGNkUAef3F9GVhEQaXdJf56qefCNbr0+AJd//WsfPiIBTIpKHod3PEEz4YBRj49scn4XrNhmDT
es4uLhk6dJ3ZbIuMt1u1ZG8obG4dnqVolC4DyZQrGtB6MM9Xb9K8a8sMGurwJTNijEyjOolcdGAc
qU+rKf0ATnTVYQVQhp/V1gid/QK2XHXTb2sTwQEEbNkxY/Xs1llWcYgGpvYmzKcmyz9l2e77rnzp
imxN12FzHIenCeU0uDK+f35C7dFWTHWWndSdEl5wqAv96rETYFRUYFQvB45D2oERySL+R33AB5M8
V6a5M4sJGWR5DTtWTkI0X27NILEi4ftOypZwmCVgqRIwcqz5jxX/1aw6gJ9QRhUQxVR9S6HQ1hD0
vIJGIKQDMMRTG3r7lFkvlYZL2YcZrsdHrWnz5MStoYzkb1Za+o6pAtdChtsP9fhl7q41bNkc5JIs
iws6OFQ9Fq1qO93RA+wIBtrhfGugSbn72WRXMlFwlWHyToY7HSNzqwCAJIxtr9wQBARx91MJ+rNW
zF/S2xZh+8cPmFTVoicuLZvukceMa7pOqEQp8+zcmF5w+MMWY3HY6OBehdCIhkXz6hjFYzZ6Jzuq
bmnHPj9g6AB6LXuQjEv2jpscCydZMrrw4OFIvEsJ8KHn3qU2X1qldb/qMpQ9/P/qMjpBr99lDvM1
2TWvOiFTKTa4zkjTmbkgpJcSr6GhYdR/E2dak5zIFrGTr1SF8QZu27SKJ8h5sBB405g+cjq+5gxj
qgzhXglOmnWiNUqODpMdMv5tFbZX1xlN0nysrYEMn28yMZowZQgc9Qhz+iJ/SLD14RzL0/hFudo4
cgdn6xZzjGCQppl8twDYHiaD50wyGalzH12//2wlf7pMPImhghsIkf/OAYMVgxDfsT3+iWPgGzDa
3/uSn7Xmbu/oJ7dumX49FYVPqebZT3iniYC1WyZj3bs2FazLFBnEK/pSglBoIjR+G2NrQtYh56gs
Nwr3eaJCwhWZmdlsj1rf2RMvR40DxC9pOg+kDHziJDDpONVnYdclahYKlKbvv6MBORKyMN6ufz3N
SKjtPedxpt1JCFFy4+FIIU7oq9XLTZwnr1lqfkUB/k9piJ8hg00jB2tczX70r4ccivcFQZwTlBxi
XKcp+TBbb6zeJ5H+mFiNW693FggfGsW8/cesx9X5E0yjYzZS/zk+93hAzmrlI1KYA/g9gu3nnanK
DwVmzRF66+o02aiG9UGW8zhKJ9xogKDk77qNrU4uqbwYzZl6RQHrGgsJnqJTt4ohx0Fh/Zhgf9+z
GbDqpgsXe7Xh3JKJ8wdS5lpL9arS/L3JKB/YGzzX2WygQUIhPWKDYx7DxJbyIna9aCfTD9ub8q3v
Zp/eiKQkYaLHjOHV9GuWPhzeoFI5Ngvsnh32WDI+Rct/g7FCxSaeYgvQZ23l+xY0qywvPxXqTcLU
wDNLpHDKxqdr59NFQRon5iPsQQUEsZeuddC8tcBuOc/KfG24BXpChARWQToAvtd1TRu1PCL/6qR+
FxmmKUjAl0gzpScuYJc1+jY2g1iPNqF76Ii6u9Lo+Dl2V3OswbItB5iR5SA11U8YeOwfEfQcOt/e
mUnHCYmUbG1N0wec6pOZeyQDzvJhTAprHaXeh7It8hmx05q+3Inxr1858oTK6LuZHbVbyMRr6HaP
EfS3zaA9/87oqOt1WzxZU0v1N/0BjQH8bOYHpxlKjj7kF27lrUcNvxrjBnJ4Td5k5QYL3xeMEQP3
b0E2KBuP6Wsw4aHPyCtXjNW23JvTKrWor7C7gPPu9GXS18qEXgNLMwSh2vwRffNq5gs/oFvZrlac
eBMShqFnfsNeqqjQ2KVIBiqBdEqROLJs8BjEJSfhhRAO0Q3dVQ0xHJIfaiqrclmgu/Bn60MUWN+G
6LNjZ/rzpXRL86Lt+FoJ8eqbfnw/5UN5A2P6rAqZswIjj1SboFa61jiIAG9CPKRnEciOSTAKnQje
5KooumPTMrEdQ/us4uGWmenOLmcDun5/rfJ4N8slu2heiH24nUIZN48A9u8Ti/tby+DDDyF/m0mN
LI+mZtvCDjPbBiwO6lSi2dXBYv7EXBdlsfSYkfpSsZnSzS6CH8cInGjg0bEBRYmrIDR440QTaO66
6V6BWT1iO+zuZ2gY6JWzK9F4WxbWJ5O18ikOunaVmCn16/xmNIzMzBgyYD8h0YJQDkxtnH88yvIx
NW5xlZEHEFOv+0x1/cQ+mjJF1ON5D0CNDVgrSDAyKZ/yMQ0gKiOPUEzzQQ22h9nrgJ4msAYZ3Lhc
3sDGfHJIR2/6JEbiYbQwLKp0foMv1tz7rPJXQ5Qe+sT6Bna+rtvQ2ru+cQLxuMzUcnuFhelLmtjk
PIRt0Gyip4Vo3BrDhjc+csDyvpkhqHCAxicn+6OhZ9w1Xn728OlwBkPjoxTr4cZxkl5QfoYbBoSH
2YZG1J5HSuKj8JP+KGsN+t33z1gNlplrAgJfMuOU/A1TTtIhPMNrQgfe+AQA5THkhVw9lGP/gNIb
vYsD3tILSMCdKgT3WNBHZ99l+gFSTXZWc7MnEO3aq5qqL7Ozo9m2W9HPpL+15imZCjjZTOSpK8Nj
UY8ezAD26nWzsRl7MVCAAYPaMbgRuT1OWX8s9kXbHswkem764MnmSrqr+oD5KmuPVs37Zo5QC0zy
Aiz3VFv9QaC/mtLp7EN1CsNu2uHJaw6Bwdysz+RbwfD/DtIMmjsDnHgDNHAkNmgofEVmQWK/CEBs
d2Dm439ZvXVc9c7YsiBFL/BPAxmDeFCLf0OQRGvyGTCmoDu5cwACA5hsYOo01l4Yybb0UJMmA/z2
idJqXTh0fDEz2tqQEfsyhMmBDP+M83xUUxFDlRgzHovY3atp5/Gd/fFb8eS3DjFkoK4FS98nZYOt
9h3LPv5+anPHE+aHVByIknGyIhOxdwUur81wh9bgQC+O53YPtRnvSMcUF7W8/PfrtnepPTWRnQq+
k++TZOkM/jOt0n00A9gqmjG+ySaIb0EPVqtwrWTXeJ7cU0HFoBGtonqsK1ofEU/BVi6femRebA3N
9I8DyFhQzBOnapA9cG7bj78vvcewyHcixt4sgu5r9VIOIWVvFHfnMUlGtIJ2/YQGvXYgD9ujH52M
0J9fsaJ9VVYZPv5+liPeI4kkug69ueoXWwz4/DMXuPOYMCt59ocazoyr3N3vbyZOVB5SOG2lE1DU
tvLWu3N1Uw4LCz6Jaq5myFePWZqsS3ylT7Ydiiezzk9OJKtH4CP5IewqsC9F5+xK9BmIVeV4aW9F
yzZ0SGDp9R6VNWF0QJHjZz00HiEuYbBVBntLtq3xyuL4P3DvM97+dbkjV0u3s4TLUjbQdbplp/n7
kg0T282mBtPVWatfR6Y5OO39tLz8fvr7UijnAVQyKy9TMRska8UtZHAMerzMd7/msaYxWEN74Z96
mNqr9eG6MruqMGiv0g+CXTpg+7I+Jss8E1u+qtHzv4+1Y3BeNeo4xFnynsCE7hZWISOj+DJROW74
e3dbVw75SdrsC+24/h5KJ3tscHa8dKL9BoUBMnSag/XoBposrYGu2YtfC/YKJ135IXJy372i115+
5/el6TrnlOfqDXXuXxMV2/OkGNIIH7xtk5NL1bP6u+T1QEx1Z76EgFlXhJHRerVttXUYCixDi1c4
MmjMMNGtxhF07127GeY5IJMuDM5MD5yzc4aiF5wxy/UbmiBS9BrTPuHusk9u3Nqn0VV/ffhOO0My
uPCs5jmZ4upReG312KmUtAMVnODv9R0RLf0Ux1uP5ejT70uXVcdyrJlRQ6t/GrsQV4+fbAr4xHi4
DOcjL3c4AadPTILGtsTL+t8vk1IhPRRj0jCvrcitS0LamR+MM6nRKKLXc8AzhT6LhF2CUrYzRoyV
wdDxxa88IDeZ7F/rLEa8kCGXIRMO9Xh035RF9h6ERx8n2cGsmvw1rcv2oDHOPBlzcsIkODDYNlio
eGN9gHi+bQKZPkHHJx1Q2SMrwprqkSUpdwJSGjShA/Ed3Rvgq+Afc9p2wMA0mAVXgPD0aSkL7jAP
QQ/M3OGcNe4Pw4oFPtZ1d4MogcktTxr1lrwxPMkdoW5eWtTnqh631M/iZCAHIspv+fD3xc4czOhT
jukhzYLdGL4ZsW/d6PLjF2v0sXmb4bmqRLkt+gGCo497eRha++CU5zge/jqNFZ18PaqN1/XFsa76
Pyb5LrusozoEM2Bb95N6LgiNXzwqlPJe32xhAENnGSQ5GWO/Kzzn0nGjXrKRHBr+e93eUYO6oQy8
A0i8zZ0AnM/ykk1l/N9HZTX8rUxsB24nYNMQmP6NNwtdKWfrEyAWcdTkaVGc29ElZ4LIdvwLSpb3
1wzgqArGOjcXWeLOFabe4YhN97/nsOX5xTHCNXbXmjmxGpi/N0YSkVim5RNuz+iCgv9nRLzyOMT9
gv+OtwYCvpPXcUKbgXbpJ7wdlWqxMyb6t2TUKF4rMyQil8NhWE6FeeCHyOp9K1DkSJMBO+6M9upJ
uFCafI8juAD0pWn7apUSEVNAQQ/NLXkPTRLHm7gZdoarCfRM/A+ZV8VWdjDuZD11p6iou5O9fBQ3
CWG/IrtEtPvsqusPz4v7HXJ7glg8tIfdBEUk89kjqn4w0SvaxdPvi+05bwbq2NPvZ/iIeJyJWEo5
+v77A7gY5p1v/OlC6MJI0NWjQSR373VnJ8y7s5sY/j7MnJ+6KY9GUf0p6lixtk6Sl57UbxgI+qk1
ovHO4l85GVjw16CJRqoDBkNDbdrfJuAwtEzir1xwVWWSIWJvnPHiZPX8qCc2M2ZQfcp4atdBPmoi
SZ1/uRXk61izUATPj7oj7HMqXa91V3jB4oe2BhQ+sLTbdtzvzHLtx9rU5kO5vFgZs6q7388dYN0k
QzDj+P00KFS5Za/pIsrA967nOmalvVCh5WK68mqY8iJFg9OEO8Omuy0Jp6QKh9ox4sS4WQihYbAG
rN8WU7KerOT0+0e08vL7BEaXz9uhct+Ynb5VvtV9V371XIlTyhLgwbVVfLOdRuxtz8hXgRcu3O6K
Vb5kqvN7yqGZQE/RboMaHXMdP1lgx/e26bj7pA0WXAPpM153GeJ8OjEoH3rGJkN3/9+HA7lumRht
PJEx+jOVidfCm8R+jrtxLSpqchEKY1MWaIrrXAqy2H1OWs7NzKbEIgFmF3TeE4uJFBcYu8OyYFza
QTlisM/qOJEpOHrLvU2MaR5R/z0EYVvvOK8XRm+mLnJMj4PJjaD7YZ9rWRGNYcQb2/ww01Y9Xnoe
jEeXO2ft1wRX95axM2ZIT43vq/t4wDMHkXZmQaQOXjC+2kFT7rMcg7Ww8hcEIcZgXFJjApZZTjOj
WHJeCxrODcl3JFTx+F2UEq9gFpnv9mywJw+OcNTFzbFgpT8ISuJqsH4czMub2LXNE2p480RgPIA6
p3gkV6+4W5D9Q5a2B2tEb+cariBKSyX3vy+WUcJAS+BBc8Sw3Am77aTTd5GDJC7RwjG9Ze5P/Sig
8TFYN9lVGjHJHFifVhxNPy3Omt08JGcY4lwgUp5nu2H7bBmnWpvQfPM83LQm6nQLIsl18sudbQ4P
1KvjjvSNTYo2+SHzHH50nHM26txBifSlzfr9gCz+I48k8E/YtEbCmtcb0SIOSR9usIDXD3gEzEM1
1nLvz3X32OihZq0zZc/AKhml5UI+lgqdrWFAH2c08l061n8fLL9iVAxBkwirBsY+sZ3RAO5Rd8Eb
jscnhf0MsTpayX4ecuAoOPM8TRh8V1jWS+Dyd2iy8IZIfju9t7Ku3+ukFKeObnrl1vUEK9I8aOyi
MSqkGVOnPzy0qfemIkYDdAHjA/XtuJuTFp5zkwGKEMtD3OfyNoqRG1IcHdkZT1nnvTrYxuggvZvt
JnCxU3YRhWjqCza9j46k5SLR0XPvWv257vHB8S68/b7gVrkOmeGc4DX56AuJzrn7/4rH3wry99eQ
THoIDn4aLeorbk7ciMTO/Mm0v3dhf237dui39kjf6srkNV6UxYHgu8wlAn++Fwsr0wI6QbpY9ag5
Lh4zs/+2RMWPdUEW/L6ERNDcE8OwsrU9nMepJR3UoQkKCGK9GBB4NkFlnYTw4lM7eXofuWm7Kpnr
sV8q+v20HFnCKNUD55/EwHCMzf5+UJo+hD3aYxzF4iFAo0NC3PSZzt0elnZCxkzld/u8K6d1ggD9
sxGCgB8iZYDWz4dSJd+lrB6slFvY1FqcLd9geR0zwEj76REPLMC+EQb+WFrmJnchD4c+0DTEu9Hh
t7Ks4faeU6AHPGwD/2MCw1G8m90FyEP/6A8dTHtBJVggOzr0JqNWS009jRAmn6mtKcEWGFLG+49w
TGdfGChnu8qsgIg21YNsmq3pNNPx9zORKaK1AYxOzY0RjXdJlRVeDc+4jYi3rSQgHVTMLBJlKi5t
QfxDkClS8JZPf38t0FwZg15MydPC28pr0Mgq7fmQduWrtqZy57DQuv99qVy3Og58BXHsN/cdBM24
obhDjXGaVC9QPUmiOgJ/PAUk9Wwa2FkEeij7gGaI934dwu2u1VS+8e1hHw7IMkljyVOakyOgB5ah
LsvkwV3cYW4lEcESSpC6w33FRA9WomWhp9DMVkjAuAP8FcFEzNKBELQ4fvAgkBXdkHyULe4KU5SI
Nc1i14vB37eW291qE5QqNldrTcoY9XLlFwTuOccRzx07Sf++n93MW8Iv4i1JK5hpyqE4z90pxDn5
ajdYu3M9fXY25q6odqdDLEfn6tbBC4EGUCHiOcDMrNzHtyKAyRkKyeJxlu7wwMwYHHuCXR1adL7P
Qu8HRWK5VXZknTC0vSNEQrKR63SLiI12VYPCld1MiIITNgeidvS69XOcrMK23C3ByIGK5h8nl2y/
SV985LvSsx5vzD0W2EvpOdGDaMJyO4ei3FToMraxm3unBocJoxpib9A8TZ92z7Y+mGx1zthInT2d
PjmDUl9VHT6KKas/pdBc5L7vPI1ODnIkn6b7MmQ0EfrS2kUTApa4r00CeXO0O0Ogzr8fQefR5ziY
n7GhDceqYdzpuUQVtcu5183WcF+072GSOY8NI8C9dPW/KOWz31nA76/rwZS7OHbxPE9lw04OOZNZ
sZfmPQTpA5VP2WHU+z+/ZQwaQDHIFJztnnV0EOL9klGM5YT5/chObL2DxPDakYVz+t+XWdf/76dd
JmkiFfSe//4IGUibOmi6u//90n6/UndZk8QxYpvf31AJxaAQU3oamvDUVLP+FDbnVIbBimVPluwi
l3jFsO0ncnFaVvy4eVBATdc5D8drMTfrqlHxOew1mO75q2r6hmwYfn+0Jd9KA0ju8gdlPICUx5G0
lZ6VHX0gdCs7vjQs6u+r5SUBzopx8f9+XqAADNz8bGCG/xI+gWowl7trHzDdHHVXo8xFgTXHpOhk
5V9TOM9xgv1Wc43Cm4ct6jgf6GQw6ztoU3wTlnTqYI230y1vZ05pmOp3DaT7LcODg+Hat5SvMoqu
yor1c2eMn+TTc1uEqATJ1ONCe/Bk8M663dhBN+9rz3kI3DTaATXyV5BhFevqVe1kxr7IxwXur/G9
sUBuCCjFbkFK51BX9/Q3SymW0pZl5XwQA99536k+h3KEG0XfsY/6HkG524o78mS+K4KinspUEUGY
5gfTyv0NQZMIqlHuJPh4DHUyK6rFwEcMbSZzeG/DFbsPRtJrEZND/uMzhFR7DLevoYfUBH6IXA8J
hesw1MesjS51h1W8FoRJWsz94kbNpxpjXWEmW9UgqjRHKAyttwBUa//cuDO0m8oAsjm/+ZJ1oLTZ
D6btkTHbP9tkoQ3fF+pqH73WRS4488f11Cs0lKQIru1oBBSP5p+Wwt32RF9jwPHsNQilVc88boXx
FRA+Wpx2S3WDFJ2Etc5goZ3mxzxOKkZgmLnisrooUZzijillQXDBpraafRll357qLkTP9kZKZKDd
vCU4hK9mVzz0gSaDpPFW2mVmxRWGH8KoDg3DB0ACaJUU5PQJxz6ydI1qyxxe1LJCcTpkQBZ11LrL
h/o+neWR7el8FyEQXJr1ldlMwzON4yWCrLdMzxYW7nBzKvYorSA9A4a/2e9Hqo9ovJcpKiYsqP4p
mbmxSPZCuwEQeW4d5H0qtx+y5K2titdm9plLmKjTGlNuugQmrRtFT0R9klHB9oZx0ok59FmF+AUq
4Q9Hv+A6xyUD3XFyNhzdy7vTviMdT69Dty/2dDEm6QPip5E7VyIlG7vevq+K8jCTJYsJN803nllf
Fuj6bET9Q9i1f6ou+TKwN65UNJR7GUui6xgZIFgek1XXut9jmmBW0G270dPQ4j9LrXWWbFEANzQ2
xZ9oDk6KjCLGnxbdaBRia4iRBRQZ78bZ8ve+/8/V0w8XPCMDS/7UX03hv49MyfBCMXtvJ/chNwdy
TkNkVJhfuY2cGbNWk9ISu3yV5kcUQc/AKXBRLEzQzhefoD8nFJ7DZhQzRX7UjisEReEBwcrGaNTf
Rpn1leUp/8FpOqH8WFEm+ZgBGvZEzdwdl3dQaaRHo2m9gyJtbVVqeWp5/FHbRhLcwjAVGrp7jHdb
sS4RDSTNTExoxhGFLE7lF3+wrmMGU31KGjLyJhJSBNARpw/VGo3uEvG2LS0yT2AnsntULp4uK9ha
tfkn6BlpsBqmvxpyqJqZ3mO9L7ZzlG1UK6BXV2JjFDGxFEBFcFvAU1Cy+8oacITI2NG8zG8tmXMd
kXdD8apLme/RGQLMHmpnE6jyJgfZHYo0esx0A1FFE8LZOazIvYxVIPNUEnEdzkV9E1ZIGs7gQt8e
351enQJd7Ia2OuiOIImyLwQaEN0SwIoxNURDkAaov0x/mOARGMY1IhMzLnaJQZhBo8GJuzIm7qSN
j0imyrXqMAyD+N9AnbcPmYm8g6Ztw4DO3kZDD0+ix9ab28/xOBvsR92tVZGRGseW2rijxvxKoL2b
yG3tBMCujZ07FmzqehLBkzG8NLUgBlRZEtkbGxO61cfJfzZCquIbpA0c60GH8y94nQaiz6MSr5c/
uCs3UJ+BSXvWBSfHdfp9BOFbVOzAebK5xBOjRyfqruo8mo8iig/5gLRACLgTo0f5MbalCTAgRqE0
ofCWgTz5IXlLDFpQ7zrX2q5X0RCRhOf0uBAsdna4SkKCa33IfyTX5eSxIBbbegr51TRayKTsJt3n
lp3jPONAROWFABDfcopsgGOME4Pq0k1A1ha8ITx6Eh6SCf/AFPWnvieGCIjrg6X0Np0E2evqVQc2
80CDv61Tg4loqscwG5y18CQ5gqVFTkNB0NvvSF9X7IbyzsbpTSAWgek9HTKLuxXHBR4P6gm0lXjl
CC7s3Cg7xrpu7lnevfcTmX1laGyNnhgqdjFNyVm33InrjBG3gduUPXYbIfEbaJ4/iiy9ZjE+NDX7
BjXBd++QkFPUfrX2avUdDiivi4kYitTbTUN3s/3k6BhRsdbSIR6tP+I0RVE6MXmGERKcglY9Z4X3
Xk0k3Vv6uSZsAamLREmUe6yJ+vrqzzOZpgbbKF3U//Iw36QpyTqZ0BYH3boxCD3IWowWjIT2RblE
t8iZmm5aliO0OVXinfvB07gnG3PrZ4uOInWBOlhCXCTy2DsHo8pMdJTvkkvhSQsXg5Pugkrgg+VY
prmHZco/0G3QDJTNxmrC/CTA19socQwcHbo0/CfhWWzgsX1Us8ln7qXg5F0ng7BPARRjJCKY+vFl
bic5IYSjYC4DepwWUWvRs1IlKQt9etXam9qN3vIYDW3kvyQGVenI7IzHJBwPJGAzWSW8b2RbWsXG
Z5tTTqYBzmAns38SydzpsY7H8CE9Ueq6KzOOEX9DveX6e+qalo42wTNRyA3wMERgsFpNBjIsAtCb
E4FLMlgRq00imkNWDRHPIlluPhmHyhjeKtm0b51VPufKucWKPBkeaRQrBNHjZj/HhZi5yaaTKlEw
y5Qduj/1D6VT1A/UoxIfY9AdDOxUBrZFtLrLsvTbHlJKDgg7gDtUSMlffZNhX18bgUGvTzXMjyhh
BVAyyMzBmeulP7bDHr6C6296gT5eWuN3kIinrO8ftezEIbLHzxbWscoCe+/F4tO9WWDRLt4YoHpw
YRnRk3LziOuM3HztNfJqZAS5FLNkLQuiIiGdcM6OTcR7qmuTjc3obJWHcnHUY6+MlXmBzbKvv3q3
Nc5cxrgvJSyAeL5jo0dbULcuNHcwstMFpKu1RrbMSRG+1v1wmhrPOcKJbgg56/7wKP3V2Xvmk+Ce
GwCOowGAAszrxxwRJ1a5VRpqxcPQ4QC2GPYWVcvWOtvMgZevBdpm4mKVyVM4SlxrS7xD8M8qjbei
w/vfOt20Gp1wwT6xDtKSES1ex2CtLIWdpuvuyYBV69ZVZErZ+p/mNDjlaJlqm3wLx2T7PkTo2Y0O
hZWyj1Vv7ebSvBFtKvDRhv4CA/I2CaZ4/PzUa7bf4r0RS0pUDrxJ2TsDYV7gjiiSIYyhSCNoJSOR
vHbSL2FwfYLtmYmwnx3zvbfAXKTOOUzjVxzR6VYucB4Tkn/cZXuOfoRkLkshB7OaITF6TVunIAKF
+cuRISaxejRNTh6122RaMlOM+DgF3Ks9xogVze+fevaRXrRsmElw+EIuKAgEUGdzij0MWLAOXQjg
+bDxU3aRhok2eNRPQ86T6RaTuKM68mEXJMELibDcVDXFMaLA+EsT8kcjoF+HMN+XRTUe8kp/+uRB
tdB8I1Y6K9qrhi8EzXlYOAekP6TyjMDxkIl/1OoDpOVinOTv7M0hExFtncgBnLetRWKigbgTbNrM
OVzZOwKCwoNO5hv6F0R3SfCe+sa/vpyrLSnW4GegXocpgo869T8mN6PlKp7ckJiUKUowf2X5obXz
sw66fwx3X2JOT8yIYbhtTm1dGfeNC3oirz+AZe+1nPckWsLvkEqsiprKwyQzvZ77bVdUxzwpJkyP
yQ6WtNhiASBFAd7QEm/56sXuV4LKcJ2HMYMP/aJm8KR1RMyHom6iao3l/YyINSKxcwlCthGwV1+5
jYFzwO4/wECpYwjaLzOy/HJCmDgZR788GI0vdo5XWfhEqrfJE9cGz4hGW3nq5+wd9h6xGBaLzGCa
W0IzJT9KQdw1XQJ003BeW58z5D7uQkTJfsbPKPYfOl2eG8PFyuLWL9Qw29Do2bx5Po8tP7lNOb5A
zhoWXt8XOgHryUn0d2Tg4DXJrXISmwOcE/KQa7cFmBB2a3OpiS1Z21ev9D/8rkCZ2JGI3jO+L/pw
VxkeO4zc/HTHvyZz5VS4b6nA/moH/ndb1Wuwu79sq+ehUYtWNnr2xdAfcBuyPBiwhM3u8ih0m07T
ohqFTW7HdAOgcAfs9hJy15KugOpw6O1V4kY3iYMYORcgQbHkLNGp1D0SxSks0vVgD3JbUTTnHtQT
J0Ln2up2p0gZx9GC3wHpKZ7CFCdJj3FJRzHS7d77J2b/OKn8pmoLK0snHxXqAsFUEQs0ibpItrjn
tHvvnvh+bRXbpruUSw4EBt2hIanxA5S+VqWwzlfOVguaGJVVzSaS9QYv+c3wcdhhL2P7jqKvZTZL
5bbktgkkTJYNtaQico+b695N9bD2CyT/GH7J9oKgHWJlHcYT1pU1P/2PJIA/M6r0y1BEk0fQBT0M
aSwWXlgKbryChk4nKKjr+ZsOl6jYcObfb/Ojy6BXrUmxCVdEf5oG7luZfA09vpMsOcZd+0lQMIGq
RocoNc/+QPjx72qIc3UTPwb9PQ/3zlPVh6VwbrFFvRBf8xXkZD2KJZRJzdu5ReTOruK7GJtjlKn7
zlE9+Ub6AQoGNbLV3P6HszNbbhzLruivVNQ72hfAxeRwdYQ5ixRJzVLqBaER8zzj672Q3XanqAzJ
9kNVRJWUCRLDxbnn7L32qMilVDK042p77+FGmQ2h+x6M/SbyWZtsjZsFnzF08Zll5fedI/euRsHu
q5KFsj9vWumtZFdNa/OL5QfLNj8flWtR0irStJSiHlF5H13lnXMe6+6WkFF7bjTZTWVYd0mF2Gck
hpOpJDqwuL41ASIktJOCF9rjJtIkDeqTkt3lPduaQt4qTY3nMKNdoolurTptxaSjXYMOYWTk1RkC
mFndM/+wtfTKH4ZuwfthCzl8WcgzhzrJ4+ouCOdUNkM93qlJSVI870m8e3pyOTCv48lf5kWbkLPG
AgIZJqRUkDO9FCnsPjQMOclsMO1gsIkYa11q3Co+zk9aaDOnJnuGCLf2vAFrqadwDS1BlTYUdCaT
yRMWY+3cS6WuicnEMl57OY1nK7/oHbSoRdE85b5yT1egWLlZL5i56q+mdYNiH+BAw1XCeKEup9WC
MBZ8WYFXzhu8c5ONKkWl68tqQzv1iJ7oddLbeBAlVqlugMZTkDharUfkNJSeMcHIWPbm3dg0N+g7
AKZZ6Y2lJuex7x498ixNSzzr/rvlVeGiKWme+4l/iBgDAyF5YHrdkdpz6LTmHI7FrS5I+Op6c65Z
PE4Yjqb+jPOilJg4wxK/W4m7GG6txoDShj7HTM5STW57NbjU8QDRW+iIIRPP0qxvetwORH4pIT1j
RWZXvgc7JfJ9VLsphA1RJs+2UjmbLjWIOTDUZyVgNBMxcV4YA9/U6eQrbZic6CdcRG5YzpqEjaPF
nIZbyeE0ZB3vGyrQVLnyU16CaHSypc52YKaqIyjvADNiO09qJUAj7D5oAoeCV2KYyS1j6SK3PlI3
buO03RPus1ESUi9i58y26J3n3Y+kFEcNmeQCueQBnMWF3gzk5eU30sEZF8ARYbucLnOjxepIuhBw
UTiAmk1IUQs6ZF6ZDCnNFKlWrWurVw0W49LWocIUMcrlZjCKNWWmNiI/sdTyEJggxSyv2Qwx1Ts1
5ICXOXfm6vA4IWZ0EpxnZo+SkeLxZvTSV4wqNEfDKSQoVilwmO/XALokrC+KsfjNGI0nNa5v2NTB
YiBGFm7puVtWGIwVnDwmmz+8uiWEEO56hTbtLEl4zAS4paFyjUPMpogsRvD9y1zVOfuWQs/MWuPO
c/B2XMRCeR/TqwiC5bqTiIvtLqCfWrPLy5XwMkRCMBAu3lRmSzrpIBdVql9YefrCsCBfGK1/7SFf
9ACTswgFy5p01plje/pZBWclrKz7sokec/R7AwPNRWJpe3Vg2Nygsun2AZbdrgMkBF/JWZYZ6Bsb
mZLo0QMH2LFBzEGEHHKXise/qRxDzkXKg5i1FtUMsV/EES/LBkqDbwd3Acm5uzoz8pUTwAcVnUU3
sTgGJK/OdC8ZltHIDRkT59G5ODoGACRpobwwAc356zeKb2xSgrD2hZFwSVzex4HbLaDpMbEZiJXr
3GU/8sxRMJyNjsc8SbGZGUbNPQGN3jlqKhBWVC+QBtWJ92P0GpG1jMpLS7kwUR5skVlPaMqKVbwJ
iAN37gI6UktwJlOYKbyewvnhl8hu2TjQyu6NN1T848zi7brgaV+hMJqLkTwvJc+ruTnS7BwdjOUt
0ySAEyq/WjpPUqCOCLIL2OsFZnEU08BtIVpi31uyxsPLQXQau0kAB413PT6sjaa2mwIX0jyyXEzW
4ny0tasUaAJBbs7aR1PBx7Y6NEV6O8URzFLoDBAkKJoR+7D0mbbcG1V3n+gU8k2C5h0zCKbsiF7A
ENDaKmznFdETWJii3LEbTbdJNtzQ+MvpiWrnoHd/5OnAeLs8y9WhvchKZdup+4JnJ65sY16PArbd
9LhWjdNvRaMvDbXhfdP4d57YurK+7Xru/jIuprv34GvJneGDSasrq0SOLGBXRoG9x+NDWjLOpCXF
111WdwIO7bAyzPHBkxqdBdNdtY1xZake2j7SL9oEFKgt2u2oiJ1il4dUaUlSFcyPw4Etl6BLHXRY
MgZK7AFrMwE9/kViime3ZU/NcrXlEUALKpu92mRXmtCy86T1NuzNkxktgKNahE+GTjKup9QTFucS
e0I+fdqaRuc2QqqwrB1PcLNai4yB3AH+MfFoofJcptQ2jr1EjOTwwiWZsSR9lj2CZwy3nWXXZ/gR
XFRq8xAazKLSKPKa2GOhNkO5MBpjb+IuAK6Z0Uc2b8pbUnUnP4/dA69OzgXxj3OlIbkTL8WydAym
uz3Ic88CfJJE8SaM69X0T1lFh7CwtX2ESX8xRhHaY2QqmNu1S8RhpNJH/SMxCQbzxxUIsGXqy55S
kmdbMxhU9jQtaZmwnkZGvOzqkpaLArmrqNicuNGKvdsaPe2FMSrvaZgtMw2kJy8bouAHaxoi+LvE
/lGnSnBWViC/QPnMNMWDDmqhsNd9Z48a3mewzJWmJbrSTHwSwiQIXiSCM2cLIs9k68+FbY9UsPi5
c59mhOUVbLob9OwYKvRVS76SO9aHAZ+UkYoctFh1n8GWXxJTx+8p27q2dlrfL72SLykEFoRQVcZt
UenoS7W1bdXepW2zXSwCSqyQd/2TNPRj7zVscttLcNTlma/bO2WqegGjj4SoMnFQ6u7C6YN4OVZy
gxepmSJn52FBZ72tIXl7wj9Tpfo+jMhrVBJMe0WQ6Cjyc0/UNIlMaMIOnQatJlXPezUr04WBBzJF
8rwvsrp8Rg5Ccy5kgDXupLSNbYOV2vbSC9XR7yegNAFPUuWto0urn9cHn4ipucG/1mOtbtoquqts
TzxQAXp4MNyL0tSaA9v47jx1qMzjMrpjqCv2kd3bW2cCCMnuWjfyp6TD/tmXr5BqDKQBxK4YdHuY
5zEw8HzvXDYPWqwq59Iv9gCjzXVY+UwV8pzFW4uWImIJdgZcGNaIZSwKkM6EcNeHh6xleONXxDOF
KHsXas6UPdWzfXol6jo6S6N2UTPTYWcLdgjV7LjuBy1bCoK6WFfmvkfwTtUDZYDiucvi8k1P2xRb
SedPLCUckxD9liRf3wSwTqqCDGVfKuVG2DgnUJUsnY7KrpXyOg/kOpCWsyr6YO3QdsyHzDjGkDqu
ebYAx1YPpYKSOaZhqi41lJJO9taz7GuC1oWhqkwCO/YHjdIgjEx71leXMXLhGUxCQQ2A3H2OmuIu
b5293j5buThUmJ29oUgeTNBtbMc69q8yI1MwLcYn3aOzIIMVSKVhrtVtTzuk3WowhHeRcefXZrg1
vMycF2BXSA318LXQEQHvGuMQBeQxwIgasMbUtJrsXF0GVbnsB5YRMXjWQvX9SyMMr8GQm+vSROjZ
Y4iIaxqaloe3uijLe7Or/AWnk7ozyndKMWlb810V+vK68+AiTM4aKcIlIWfvCrWcyaZuqY3nFdOh
daZZR4JRD51HQ1htB30XtHI8A2hCfxi0DdQFD1RZXd70taT+rKNw3R2dUU/P2iz70cViqaqddsDC
rC3ET9SlQW3XgmfBqLRguQIFi6dpnVc4S7ykuIicJruDUvnoLVQdcCbbIASwNJm9fOTN0Nz6loPN
kDuKffaz6cGdqqfNtc9S6auk6Ziav1cBnM9rq5trW/Kw2FwQFY0KyuJXkUl1anAMDAoHo1S9OS/v
t8i0Ht0ivIjULF0NDCPgqBY3Kp03RA7xHO7BmSeYsVEDsO3RNfAuzlKhYqcv028ZkJjljeVOUIEB
mwIEAOgyFZL8YWHUg8S1DthC0aJVL8sbM36zi04e6as1yCyDMeY9iABw3wn7AuHsuaEHxapKX3Ph
GKuqmaQ0LCUJZR5GPlYzI8uYpsQ5fWD3Iuzqx95Tb1PDpAXJ1jcm4lfBj+YBNC0q5qW9R6uaeghE
JDMK1saFUT0iWcEhjhp/0XXtawPMZ6kl8R1C2x7sD4+X1ka3IylQUPLmbozLs8/jTZF1LV5WKmZv
iDd1Ex9D0xbLMp+kVshKQDw3EQuKXnGGAnQrVMf5SqThWQdeKjEqF3eMeZN3zYL5/iMbkRevoYQd
K7NeCW1Yl1UB+qaHN6Ezt7Bq49BXpGWO/b2c9I1V4by4ZvYmJ7GFJaHXlvRARClaWjuwKah/3rOx
vG7HFGM67ZU8hj8NDyeAEPiOTh+rYENKsMrb0RLKKmPiaEp5QWRaJopgbUhKdDt/TNBWzSE55Tw0
Q5I/oZN/QbK6KgdQpIIvK0rVnmlph0ZSsW96qf5IWuVVLeQ2cIx63/brNPeuLKvf8NtHhV3HInVD
GGha0C/R6e5z+O/cNYYCN4LBhacqNyBnnPmo9Cu7xKTStWS55WKFReccDQpGZwZcaNwTWmEQmVuU
CHqdvifd1PapkQrY+rvb6q+tuC3hzbUMP1ZmCdrbrxy5SDvM3qWivjoRAlpho80v9LFfxKPozkLE
AM5bmFzhS3iM9LiivbPLOoa0djyEmwKjIF0kUGA9mwNJjdcLcw/4tkXsWpTjFpKFYMxDDkcaPbix
SauJJXsGIOe9V5Dw6kkXzZG031iBeJCMXhA8yKMZh7y8mZKHPihTbCk++RFDvwYJM8u8OfoZ8roj
crPfM2sDFztYqWX0Ql4jI+WiQUoxWuXSqY2CASAbbBuKPs1xfz5UOlD0iD1wAyhEMSX6inS4FZHY
tWiYRxrza9/BkqYBZfGQdyOqC14Zeu2wh2KRV4Qy7xT7pSCfCoAmPjOv5v9QaoJ9uVbhdOQ99KGy
mVq60lqFJCQ7wr8vCXUnHmI1DrZ/ptX5MUVh0vJ7c8tlSuoBLDCzgicw9B957/fchCPyEPbo0AA7
FoMQMJrt3AERrkhFZgVXS9VduY68UAuKDK1sd5pDCIMdFMcRq8gq6BDCOVjrTSVfiNZn+SWRRo+t
J2FcomrdJlZ/PwTI+TKsF7OA0Qpz86IEkY32Y+1bxcLzQqCDJlQK5NTAKCNIf9MgrLEmbxxpiZod
7rAc12n4znLaMg5eGjX3QNh0+tqXWE3TALhWFbOx13E/N/64MDrI1S4bIWj8kw6ufa4A16Y4ZHiN
u49RisfCQiOsEYW0bb0F239nWdd8RLPFCuPq77HwyAIohjul4SQWSMcBDN06ao+/NStTZkAZf6E9
bOouurBiysYWxUnfDUgSPYa2KLqJpc6t86GPN1azyVWHFGT2UFUegVeKGrFkp+chh1B/oCHFQhiQ
yR3FJCb5RPHsMldemCiFgg5XUK3rr25Ohws/715XXWXTjfjPdCsRC2tIu0vaWHWZ7Ww0hGaovUbM
cRvP29C16WcWHcizQYdcyHxn63iqMdctnzTgOOM7qdduGB+aHMVszmdP1QExUaM/6rK4HJpOW6Z4
Si9GYv9gZpz5qT4SzWyIpRygzuG+rlVxk7teQ7nud6uhL54Kr0o2AfJCs+A+p6x+1l1yCsSk1a/S
IyPbYjsG2ZMDyBh3erq2fecN2/zDCO40DPWXQejDxhpgKancB10b2YwAxoVqDpel1oIOo0WQFUa0
q4zkzD1UIrYvtW7cdaXh7Q2sXUuMrvGizONml+fGFXzo6kpOkJ/BKnkdji1t8s6ctsyICyg6zzOy
0bk7pFzZaqothSrSXZmRtaZgHExTVhK8B8k6M6Sx7ilT8kSZjx4alhEc3Cr3J688xdO6L3B8O3Y3
LrqqNRa5pjjsp6udoaXWusXFvFS43We6MlVMcjsh7ch10HaAfIFNYHac1wGa/Frka6D6zgzhcXro
KnyA1Zbz5swVRePn9MLmFHVI7PV2kyTGNas+E3hmHIYsxVmKenlmmyr0PHBekcucKkuDbaGzBRMI
vmYSBmjja48lH3LZCpq4ihqoO1VBZ6WNkXHI0TK7Qd4uRupGrsnBjyp3ZwbRXVj12zCJaDglIGEB
OxCtEdzENoPDPkyeIZmt+rZdR0NyFSBZt31l48T0Ihqjz452AV3J8eedyaMNYwontdMNKyBrYIF7
etiphO9i9u9VLPdhCWe7RTZYummwdt34sstA2Ameg4Ua2G+ql5930tdhUsdnhp49ZeDB5zadatx5
DL8t1A9arb5YrtaBzIpoh9SrQM0tpOGttuwbC3xj7r3bUXodj0zJymmorlPqGL1z5/jBs2sQhaOr
qOucnqciFSH5Pk2A0oX1hvgGgGUhVxPiOjNxlsZIUTFQsldR0NdgJNwQWABsqiWCPrXFvtJZ2ii2
QbqUgqa0SagTDszzzhuuOxngEvKfHA/N7hglMDX9pU9g0tqigCclzVy4qG5rU0WMP9jmtotwjVdq
vxdZsYOUiDoHfWrDyPjrEDD5KdiNiEbLsk19CiIkBGwKdf4lvZSuTKv8HJSnVFM3DvfxIJ3xaUBp
PcMWv8tIOjqI0HR2zKrKpTqaT5QJ7Wbg4b9kG3Jd52r2UCsolSLNZig9yaxIvtlJ+DK8TTCjKDXt
eyUXPOXBtVEq4gosrcmaXGZ7XUiAVESJYPZPkZEmtI2HSF6kHv3aNIMYBL3lzgj1jEkO0uwcAePM
T/ujIpt0ngm12DDRqo65tfxHNmxQY4ryNMKxZ3KIsK6hiCucwdq7eCOXX588/VNsmyWoeS0Q37om
Tf00IFrnxkaNo6Cdk4U5BetYSzdrnG1lM6wH9QPuX0DMGcvFkFdIHnLdWaVIaSkwh20ZgSjRGeih
hfNWkeKzEyPUb64VwaYsIwIzPIhGIpBnYU44R9jTNNUrhGrzJsvzRQEw6dJoCgzTar92Eil3ehYT
AtxZzFUTz7mxB2WBpte+LJq+WNkAsr/JX1OdT5HfFg0UIXRNm4IsTXly96BZBNGiI9UlzQtHTWaq
F5nr78Ja8e8Nxt70Cz3megkz+RzLzEMZ+29d1SMOCtiuizgoaF2lbJMUwMhL1NQDa1M6HCLQLbiA
PFxVjYE2ld7hzwjpEb4YStWtT+TMBqN8demb/EurwL/JDMRIRLrNOZXFk16mz1XZPQBlnsCAlbbo
y67Au8skp9HC285R0fTV5LgltblwRNWsxyFTb2pFNVeTPHHpoWGfSZ2Xq55r2XUcetfs2tn80eQ5
130BUIqlbxZYubeFbRWzhwHGr0BUPJjdzCoI6VCnP9h0sMzyMBZniP6nBBtMPHlUwbwDT5PUQI4G
txZH+snjWd8aFCNZ2s0L9slTNHPL9AFy4Nh49Khzir/E1p7h/jpHA5mrQybC3vWHbUL4w6ZQyW42
9N5BCew9ZtJ/19rWXvU2tKwqRmTnTYT3VCO//GcgaxzJCOJyC+pFUVRsd6p6KAW1WAmhCb7K5Ffa
/MyZLHQAqYNFBIHbNAHAf/uid4H5gDzIDr7BAAeY6/NAJNiwMicGvQ8DB7+Bev7zX31qqueJI66G
2PJ/8OFAlDesqnp361a5uehiWEA/A9aLrHV3Wf1EJM9BQwG1IfQrWDPGcZ6ArVKSD8hV8xI5wlit
tJyHc+lZmnhuQJfMZWHtdWJaD0yB0MNr1ZEJub3ofGOLnM7YqfmIItus0gu/1dD4NPLZyjqLwp5Z
zDAN9Girv+pDr67rVvSLFjrZ5Vi+QEw95/5MCC1Ix72mefnSKRALgBME9ZYV/mXSivsgCyLYLuCN
/Em0UE6lM/M96JaQMve2ie5N9AwwK728icZigk7mFX1I6ONgQ4ofgiUkCvtDMXmhxwEpdKQQokjL
Zab5Qrs1K5jzA5rrxejDXDT0sTqDaJZeVC3Q6BxH8aK0QsEmtzVQ7mMYdGXHaMXrIvwARbT6ufj9
20v/795bdvGPmNrq7//Bf79k+VBSJ9Un//n39Vt2eEreqv+Y/tT//NbHP/P3xfV/3vzxnpV/7K9X
N6e/+eEP8tf/8/CLp/rpw39MMRT1cNm8lcPVW9XE9c+D8EGn3/zf/vCPt59/y82Qv/3150vWpPX0
t3lBlv75zx+dvf7157SI/duvf/0/fzZ907/+nPtB/Hb6629PVf3Xn4pp/k1iaTNNgeNa14ROOGn3
9vNHhFT+jYhKG+SfKSyJI/7PP3gH1T5/TLX+RnVqo0vmx/qEFfrzjyprfv7MMP9mMPTSLfrDkp+o
+p///dE+XKJ/XbI/0ia5IIu1rv7682PiJ62UabE2JBABSWamrnOgX1/2yRAX0J/UcVebz9Zw52Dh
ENX1L6fjn8f8cIyPCayfD3ISFcsEz6CjIMbdwpg9ZrMjERYzhhoz1vu5M3tGTTY/3txcvbC4zszZ
/fn5+cye/Tgc5uf6Np0dnp5ur/P5ZTzf7e6MxV3zTcFzkvr8+eNN5+iXgqcb6EoQc8t2AoVuOKDl
1zv2nEdHPgtx3xOPZO1C4/7rk3KSif3fR7VMFSLilA5+cuZ1htXEjvfjLsWATLQfL/gr9ic6kDfE
kwxGfOeykINFP5UW8gW7T/eWVS87pujp+4W0dHFlOVF+FDpFMd46J7+LvAEnr2vpmDaAMmMV+/pD
69OV+sdzPz0H//jQpmYxZ1Q1qVv2SUC24rXsQgTGqDvkiCuMoJco8f25vvDn5MvMr9br9fly9mO2
PMQHeiY/1OVczLrZ+66ZvX79UT4WWqakupqGFJrKGdSQdk8//+WimbVtlDXipJVqoi0tbQ8HXN8V
AKChjmEzR1wrzf/rMQ0HDxKPJaYQrK3y5EbBeKqxsfWbFXLfbRoWOBhjAFQ26CCdGWt79vVX5En+
cLYl38sR5J9Zuupo0nFOvmMkNUUpIWes7NChRZ1f1U7EcDVbaci1TB2Yd6vpZ3larhl7zS2CdfpW
bsa8+eaDfIxv5zyzcLGMsYBN51uzpx3DL+faC/WWlkILGqDWOpygY4rotbLC4cnK1QZSK7OfR7No
FPw0amR6y2/Ow8n6wfGnlXBao0yNXPafRfcvx7cTM/XqqIk3LU6NhwrT5YFQNhQWbRUwZgoGiHtY
glLnknm88cME9UAlMSg9SSt6Q9frm89zeu9JOCaGiYFH2hqCBO3kfFglajdVcZEGtzWRa4l9j6cL
6bunTqhxJhtKPV6AR71pgxAxWtEB2y+aO9tOvSWby4kDi4jckelrr08ZFWN+8c0nPFnWeS9MS7pu
mciiDM7byXMqGVQMpAbnGx3Sep04W+FBQsfk5cbJ0k5U/CXhemxg3Wfj0pM6jgPrLIMewkZuVQTR
NzfQx00BN9DPj0PVpZsaedY/b/RfLmBgB5VnmXm+acDpYCTZRWp0pnr1psAK+fVX//03/9ehTt41
UQIkLHc4lFpbC7aMS4ug4RJP+teHUT/dkwbfQ6jIjhlCm8gUPz4TDBDQC3ao9pLyWSkvmySYG4f1
i8WOw0xtWq8RTZfLrw/6+bvx0jc13TFA6yE2PLmqieY2zjgg5U3D26Qnmhr0XgaL5+ujfHraDYvi
Q1CUsP5IVvmP3yyi/VkkTTVsfPvKiq01H4jEUkiajn1WYwQMLfW7B+rz/TEd0mJCymqHbf/kZIK3
G3GrcEjU8w9ZZK+l5q78qGHkS+QhO1nYOd2mtMxzpdUBG5Z0/p0XXZcL2sgLmH4bIue/uWc/rb7S
oL3OU84/guD40/OAoRPMSd12GxPx9hFR2GsmO4nwYMoYKsiBAnQOhK6kfzSg52RD5sdLUtAQV7pm
ukC7//D1hVF/c5oMi8tu8tIzVEs9uTIlPpaihO/DPpd+tNV5Mck8zP8cBSeOm6lHZiQVyUMFirBk
cpAapE4FsdHgZtC6pehDkuoLptugd/BUTzu4bz7h56fCMmxLh2vB2RNcyY/3Diy0QRBKyDkLhvAy
dXT7qbDTAGW8CJ8DQjQ34+CkGhEbfXifNnX7pI9xeVaGnrL9+qNov3lYDJ5NQ4jpTf3p8o1a3hdq
UHcbJSa9RMYURlithl0dgWNiqO6jMCWdFTpqIl8VkVyQyo77PYCLWyVqtzQz+0mr3BxhEYpGOanR
DTDys9KEehT4yRtY8ruwLiJ8OCrzkGCS36PuXn/9PVSNU/ZLycXayb0sNUgKDgu6tE5OqcjJOWCw
NG4gwa/Z5S+HCsYPCVq0Sni9WWR4bxIA5OxI/dre4u3Zf/MJfnNReSgBYaqC/HlqoI8XtcywO1T6
9CD45p54A1xEvYvsTVr3SUnwOvMCn/xEpAa8BX0a4Zo5bwpQLl9/DnlaDnEmLBVVpEVFZFKFnnwO
IlJR3lssBIVSekshaLXix08hbdlkxppZv/AbFd1agjhWjKgrlNIgIGVCgwRoMq3YeCAkEBluhqgc
EANzGwdUq7BDyIGyV3aFmjz1Pp9e4puBrIkc21PtF2Sp7MPrGF8uz9YsEoSIZaDZ9woYToKhGnKu
M5g5QCRWDAJNrCVTEEaePwU0XHqblpClMbzpGvogpIs/pGi05zSBrG9W7ukEnNwqWA6BsUleEZyj
6ZH45TWbGHCp3NxllFIz5oKFoecl5WAUEHVYdJwV37Lod9QQCPJvXrtTyfPh0CbXhR0r2iDuOfa0
Hw8del2WV0Mx4JqxLkn0QGWobHMHS3EfPvSReuarHd708Jun/NOKyGFt3sK0q21ERuZJJVaWWCRG
GYwboVRwpbuqVl4aLQrvIUS0bxWRaU9f34S/+562Sj3KK1+wqJy8qTQjakUcklbbtP0ZHb+NMyY3
uCJvpFW8tRCp+niAsK598zL69E6evqeKt0ij6JTWaT1XmqSeK6Smbxwsr9oUyTXt81Smw2bEDRku
jfTq//FFp46ALTVezp/2V1KGigEeZzO0xTHygmVoqGvbcw6BzhQ3yA6A+WlKy93Xh1VPdphSTt/0
l+NOZ+KXe7gA/9t1PsdlNT4jr21FQPgqLMS+5/hB085LxDuO72wTpBEjU8gY85mclIgCn9PXH+a3
Z/2Xz3Jyd9kK00iizHmeEus50uJdpyhncZkemyo8hHkDvyq8/fqQn19bP7+/Y1lSQozTT2s8Q2FT
O+bOsME6jhakR6vr+6B/bPp6MzfscAWhhl6NfXLP8L2YWUH+mjeA4vK8JDe+ZuXhghazMk+8mdXQ
zyls5VUrQFJlIZgYM+iIDfHzHynCGUzoON/i1n7UnM5ffv1Vfn8l//VNphfbL1cyzkyjwMhGHUlU
WegQwuz231yg3z7+0mTKQPuKPtbJ0+glpYbviJOV+ruIrZZSoo/tD0F5//VX0T69eqarYgqd7TiL
K7u/j99lsFBAy2EcNtN8YxdAiCT1p82eMMeaxzrJXsETI2b1mUAZCb2HzvBv6t77IfKCbALHtc46
okBn2VB1M28ER0wV4VK88rpys58UzDLmEmfJOsrsm8TEMvP1N/hZeZ0u0DZ4JJNGI/pj82TvYGNk
xJ3LAh1OQq5RE7cBUJEFRkokp9J4lR26/aEAslSobrvJSyR9JIZfMhSOGPsxZmw8qCGOjqBhhPkC
vUx7+Poz/nZthQg8FY46FffJSbZc7HSNbnDDTOcFuCpSqhYZBmxla2vm5ICrUXyV88ygskm671ae
3x7eYXF1aPGwgTw5fJcQAiyinsODQkc/7ssQvY+P60ohvPzSSsbxQvdgCxe1qzwLTDCTybRdmKX3
jNFgGUsDqsdQYPRutfIiI0p1k7d+f5vpdqTMa8OHHvL1GZt6xJ9eu45OT4otqG1xbU/uywSeHQNm
sdFVvMvwA8CxxRSDudG/KS2MCrVrLkYH6CDiFW0GJR7tuOkzNY+7H9iQD3ZI3JiNFSrIOnMWtiPK
k8adW0Xx+PVH/d2j6tCtNlX6N7Q8T85uM2hxSdiA2OQ5pCjGKOTNEh8q1RWK5m+qgs9bNx7XXw82
fZhflp5EhK07ovveJBAsZm5b/SBVCH0+m6pZWdCy1MyMeXxJSosYyOegiQV6LUZ6MCRZvap5A31T
H/3mVaJzWyMyFo7+eetGThVPGsC1DdAYfCOwNIozq2hdGGa9uc2HtLh3uohk0iBIvnmsfntougVs
hqhnqZ0/ngyEU5gY7ECgqSvAtZN8Ub0XSdUfh6oZ9jIa+susIKcP+Gp0+/VFV6ererLqTFMP9vYm
dRobyo/HVvQx0wSy/00Jzm1RgoifE93XLbFPISwUFZE44AMhJBD3U431pIDGFW8naKEDvN8zoafk
VefdNbqx8Lsl8dO+xjQY0tt0yDTGLGxwPn44TU2TtKy7EZqLc+Y2FRwY80mGTNJcLd3rhr3TovEo
5QR16I9AzfNvHl9tegV+Oj30EXWDO0MQNvrxE/iKDAS2K4D0SAbnpSzdeRhkV15rPJmGe94A4FiA
JEE95hGglenyLk1zdRaMHtPMrKbNFHa4EszUWZr+8G4NPXFuRNiw3TXpgkO8G9Tiglmhuvr6wv7m
adb1qeSmPcQL5bQjrJFqU7pKqG3quF+XegqeSNPmsvXvvW44+/pY2qdtDdeJHozDkSQ96NMiX0W4
A3Y5g+caedG8myJ0OCnox2sQrkTxPQAIuDLqxJ/1CjkOimqQrJNlt3YPbQZ9FpDFdvK1+AWxf5V/
5O2NG7rCT9WiVJjp6lgudbN8ZEj7ji7iOQyon6AEq+jnvOcGBOF31/035QTnjVa2QR8HpcTJsq2N
BRQQx1U3EvLAXsmj9L4PnQaQSY8yphgN7aFEr/E6grO8wgfrbbF5+sfRb+U7EBJ1WwVGcxsTLd+S
D9Hkd3aQaq8ot9QHKascELA+wSUwA74mul7dO5iD8YSSVvXNS1MXn+9gehOOOvUkp5L15AEfekVv
ylATG7uylHIKd4mfXKsaHxM8oneK0RuMsiwtvAyScHyBeeRcCDwhew1D54/CDVwMHRmMz1EWhOHg
zFZuFD9OCYQMKLWrYvDAwhTqIUSwcaGCVSNZILfRRGlKVh9L7PLYX1s/vjEKBIZDm+p3bmdG8Nvd
5kktS3AoX9+Nv3njUj9rNGUkG05GMx8f2aYrGJ9LG5xiyIoGZ34uy+AZLfou12D8msU8D/KDkcb/
5y6MaUg6mmQ1MBLS9dMddh9oTTOaPAWGjKr7sXSwvdSRmoK3EVLfhbw4XkdNTy8iMxLnXUEmFBgg
6wf0j+ry63Pwu3WL4RuNSJ581tDTssMGGjOSDS82GuhlIpPb80Bxb4uQysEtiblxYAbOauHSEwGr
xxUzy1lBEXnsav+oT1k1btnTXEG8SLc8fzHiCEIsITjzXqWhZDTNOwLTeqbYsfvNqn+i0GIWwXk0
6KThYxCs+6dbaS2XbZMkvA5pzii4HdM3679IO68dx5FkDT8RAXpzK1Oiynt3Q1R1V9N7z6c/Hxs4
uxJFiJjZqxlMDzqUyTSREb9xcPVCr0QARmIgdtBVPaTbrNrpcWRtLECaq7JxfpTCeZVyy1rLrfPG
hyh3KhCLVS2KqKxnZYZYrfumOq4HFwNr43DIvnUj/Cm45TdJ4T8YQvqZer62ljP3IdQBGymhFIOp
LUz4DtZL3yPepcLAQnsDmmenAQVXKwDx5z/ezGlKjUi1VInev8W9c7yA8fDlUi1Kxt8o/aeLyC0K
K6EHy93l3fE77MHIrzEgUBYSwJm4HOC0pCxmXjtpHRcNd3FQ6MDqmZwc3GnU3KYlEoIQYJfq0DPX
E7HGHF7UGej0Xs1jp059hm67WKPURrnTtOyyl9vLKLe256dzJsOhKaNSJqGYTSI+ucK7MI6BNxsM
y60u0RyyK6O8T7DyW/hss0Oi4y5Th6X1Pv1scA7wutKZvp5Ot1vfdTg459WTJiy9KWYD8Zhgo/Ct
9OltC4DKd/O0NmzTCnZGXNxZCgBZsd3KnWGfn7vZJcGHotmkiaSHk6WoZajelWpp2EZCJphq5oOV
GwhjlNhjK5zisPDAWZ+POVOVMOhByiM8kyrytG+XdyjrevVg2GKpPchRucMzb3c+xNzzg+sBJKjJ
Qj8t2cNJq9tE8kyENYqNRjur84uHwinsFhg2PvZIyJUPBRQXOCUbB4ULgLGbKu4vzv+OmauKx7TB
a5YjGtDGZHo7Jcj6qMPlER6WhGAwgLMXrW5SG5MK+SHk3cXB5Q7qHb7EwyUcLm9hy88tpcMfML5M
Dp5haS+l5FSWQXcOiUtYJG1eXleG9lggHXF+rKf9WIh0h7Em+zCtwyFwdPbhUOHeXsiPrURSIEt7
J3V3jRHtKA1vla68MpArNhtjfz7+7FyDBwANwCOL1+fxUMsgjiKtFRhqPfp5atUu1GJqpgreGyh1
Z+1dRBMBx9aFuKftoXHc/w38N0E7mGO/RvrYcl2Tzr13BZnL1jL/sqpN2+td29XIU3pY8FhUKYq4
B3O+FWN14Qic/czWePhJ47t7us5abcBti8aAXWfCa1rgeuJSoMTuUNSjhRNjLhRYuhGOopB0Tg+n
PFPIm0tCRSpKrOImoD/nYA0Rqbfnv+dCIGPMew+mVcmHSFXd8bg1hUvYzuQC1VUoSptYWhrT3CkI
CozHjYgMDuf7cag4G9y0Dli5Sdg/haV0yRMPHoW4aZAhDtXs4vzIpnC3MQEaUWf/H+/vnx8MLWjj
VtMrdiW6aKgcOAZdxfgCkmC+0uD0NXGxE6wcoHq1Eep6Ya3MRqedCYAB7KN1ciiZfieGtRayT8X8
JUBDd2WUAG/HWhUCIz7pFPL6oDR/eQlyNI0HgPr8+E93KkcizxVd4UiUQHEcT3eNlrlQlKlpqxUa
DeoqhIM0oDKZXTe4SwftdRZ+n494upaICFyNujGauLiXH0ekuBE3HqR428AoUx8eCnqBkvZMEXJh
aKcr6TjQ5LwtnNLHVgGNXa+Wtzrov4HqvtNcauGf1FpKpE/RCJymFigzSRPp99OrOB4W/n6+Qf+A
aBQaShRFdE9cqbC1f4uCq72JWSPwiq2HF02XoeDqao4nd9s/+4ojPoXpYDw4TZjfx2hUfBSyFzxC
fBuezk/9zIyYCmwEHqbsLPqEx79RC3PWmho49oDc353RltKvjNf9gwKoHKGcqA4e2w45ln/+If7u
5BF2oIknr2LcYs2ixyzJVtAqcLr+pkmVrR61GydpsRwNd+dHOX7X4zIS2DyKv2B56UryLjseZWLh
qOxTUrCdrkVrWA2wZ6ib6s/oLd6seK2ln4Ct4Jej/NksQM1mthOx+YQqs2xJ0/zXdeUKGxzJAV2G
Ga0Wp/HaxPV6HcYtVMc0/kpGS4ywqh9iBVjr+YHP7CyC47sLyMM0SLaOB64UXZDocufYSRNhZkA7
1EquB8TcgRMu1JRP80bmmIMDHAYPcBLH41CmOHhaGWO9AadyI1r+sw7L7/xoFPn0Q3KVjwkjTxbK
a9OEuCgloyqVSLddU/ResCNC6joLss+gy71dLLjRjei40oVWq/Lewez4FhajZ1uh6aH9lrjBnVzg
DwFP3uqBpVSpc5eVtfeCeZJ210tyc6lwRDxgi6vajlkm70JvSI9qLaASF0jWQxbmAVIrZYdYUCHf
uSirXrdSrGBXrGTqZ1bE0p2kZ8WTbijBlxF71S2y3PmDgLXfR0qyc1NiTnLpN074Si9Hv0Gqxuo3
tSE7d0IxNLfkYAgjuEZm7SSRzV4YYvdLsCzLxi4yeUj1LtjzIshvS7hvd1kn95dW7Cn4kqbBdTRY
ERk7CxFp5DD6UwxD+0uyigKZyBpX94wGw0tV+ebvViwx462tPLqKwgIZPCeov7H7FO4Mo3Tf4wIF
8iRsTbyLsAVAZc4TeHEkWZBAWGm8mzYt4OkOoSy/tC3uwk6RGPsS1VofsyC3pH+qwPFZAbaIf3o1
jp6ExpdQIOza4TZJjPSTilTxiyvd+OKGQ9yzFdOkX7OU24ziNuwYHvauhYCNOwp6WP5AhcEohl/Q
lMzvkR5/EQiZ9OjFPdoaShJfhmIufyRWJ7+VjozmgBq7w3ecj5KAoK2ya7nygy9sbdt7NeCvDMVB
+l3VMGYavAVuPK03rhVXlPEdcFw6pWL40ehRcaehzgU1DJ+/my7O9Sc/S60/ZS6FH3DG6oe284O7
vPDFe7UK3NdCsJpnblY2dmhJ0UOqec59i5TbvWKUER7FgYSIbh/hlZojRPcQRD1KO4ODlEbvKCpC
rLr2U1cazTwsQG10b+P7QM6yx6APlSsvV7TfsR4Gr64a5ldx7rhvvp75T9Td/VfsBorXkvb3nyaC
KLzCS03N4HoH+ifT0lMPLFXzEiHa5k5Py+gVb7f0w0wD76vNzPxDb4P0slad9Evgf7zO5Fh7xBa3
ddDIqwX8E0zT/3CDpvzltT1i4G2sclgJyVC+dYjAIb0qGhQPIvfTNBv4PJHTwHpk80XrEBP327wd
YVEhWqF4o9KLgYbeR5It1mb4XNda9VkIQvyA9EUy6tZq6sdQdu1dKSMRq6jwvhFY1F9rlpg7CvUK
93UWeTdOaoG2FtoMEamyl2r0i2T13fAi5dVP+vg6CEvtraJ1cl0URnXnJrLyLmhe/eL7ovJcDqWP
/JysXQxlofwMcqUgJwIveUVRNLnJ8ki7dPy0wPqOgubn0BVYvLlgvZ4sPc7eZB23uQyfhOskS6LX
QjbzN9V0tV3ihM6D7GsxVrsQzyhWewiz9kr4ErmmdysLgZusB8Vxf6CLFZ9xaXZ/OjyL75GmBirD
6r1yQTC8ojQfPBexqF5bjhtd13lWfmg4yKQr5BWG66Hq4w8Kh3hFSk15z6HcvRkmyggh3kcPgln6
N9kg8VFIM67dJo3uEdyN7zVZ127TUC+u0KWwbmpNxv8vNLPLti6MK6MtiktG0b01rdM+REEQvnVN
WHZoLgwtewl1kd+p30Pw64TkJ/Ld4CbOe9wq2lS2YWR0T45kxrsya5KX0a/1uk8NSCOtM5C1FphY
8f2E0Ls1zFpAcLgTXixMNq8qD+cQ/ONLc+uGuvyM9pNiO/Bs37jMUZ9uk+wrE7v4ofMldx+jUnRV
C2r1GKS6f9841kjtq3WwBQp/LV7oKZL6mvRm6i4HpIfWZih7ytMgii2OaL36TFXcG1VyevGlrvHT
DQQhfZNwsPoscQH4VhMFzmhX1cG31ivCcxCr3R+9ld0HU8BIeBWacnwt12L41bZRdOc7Uv0eyiyx
tumad92rKFSev/pOL3KNXpL6l3Us8ZKcXORu5vk13QquJbe6Vs0I30D3Ou2SP46SX58PNVOwI+3n
pQo+nuL19I4NM56PKcAY24cB2gbivqUwMPjNQr4w9zA/ijNJxpHwRqneh48Rd86FBBvfgbleq8nO
EkxckqJLR1JH6YoN2u8bQYz2WVS+nh/qXOfMUkkkqBqTt5gnrd9QML1Y8ZHM9EZRq8o3emNVlSES
52wgO8/bN6pE+mWOfOZt7Vf4hHMX7MxWQu0GtUyeiZA8c2BDQ95/h0WChYYofdWYxl9ZsBwvW8HP
cIdN6gcrLZoN1rrVg+5azQP6FvV9VqJv1+N5sLBaZtIk2k1jFRSEL52QycvDCaTOhH4j22pCSy+Q
kdsJXSdaCz1GgxXtfeqaPtbsRrpQPJyrMln6X6g6TQTzhLQlo5U1QGOXbV8O0GQRcWyrZYFkTER3
PhGw7uQYBbUu56OcSUCLQwdEWsT9sFDvkmcab9YI+QAPTi3gpI3hq5HkB2os2xraQfeVrEblFhMy
8MyRoQvviZujzes1RnFflp31pJbe2GvBxepeTeTuOkEj8xaRd/9+RErabgpcehRjoMetlKl+W+ml
eVfnyfBEA99YotyN2/n4wTICxLEYkWlnIdY0KXlgv+6mgKxVu7I80BB5n+KFigAjeilCLH7WJPao
Beq4Cy+8lGY+4FHkafHDgG6u6ams2p0HtBCZZFfyNzqeEwWkF9g6Fw12qwBIt9D0n1Id9N35LTn7
AzRTEukZ0P2lEHL8jnCo7vMsazVbCn3ld0Qb6S6SmuInaB0MhfHzRLLPbJTiDycvUCPTQxgZc1J0
usOUHO9f/Bra0DRwwaZoJ5inoJbxzZFQHJSqWP3pYFygi51K+U6K0xyfDKxpv9FYDi4HA7vMyAjS
q6Hv/G/0a8zv879lZk0A5JNFU8KJh1LuZFNHco5TRYd6SNu/jNl17XX7od8mTsZNtYSqn3lp0SsR
YebSqoXjMYUjFXKL4KSaCLY/aOULAmAN6Z6vxy/4yfgvEq7nr05Z5ddYJCqPPHwcvAAT4yquteFa
TSUgCI2RFt9RW2lv5OrhzahxBZqlEcpHz7TiN1oQ4lWfUYg1UpcEjk6p++AXoncr+IlrC0gVfEvo
vX3npGQfqVVqS42cmVIbTRxIwtxzWGxy3R0vNTwDPT+rK38vyO63isiRTkPWcvHeFV8MC/mCZtM7
e9n4OP8hZ26+47jjU/qgwCgmflalYe3v9Qx9QKR0CshxeoQKq+lvhPSPVH3XEEfpg4TKva8uNB3m
w6vAEcCjQzUTJzvMxRzW8J3MRx86pKaaXlr1ZZleS7G2iWU0jMyrSE5XGYrJWezchPrS4TYD4aXo
I3O08YoH6jUFPYWYcMqulsf7Ik2t69Cre5ziQ7T3hKi5r6S6u6PnEzy5Uc2qklyEfmRu4RX6Rtlz
Z2rDZxCXGja8yCavSvgQ17QF+3cEz/pvxAytzzTT29fANaWLxIqFEOHOQX2IlNTc+wjKfRde0C4k
M6cXrgFCSR79HGHAniKl2oY2Vz1Ee8vwcfpBDiJvLhrX2XXYuaqFYKuR97Swik7zNEODSDRSX0Yl
mmmepitRwsbtUfHz2iBAq00yb7y8bHexIsSPXqfU91XQJQ9qQz3Ng16OY5KH3x1KyFX7SWofvRdd
M7ooDAOo20oRtEX81uklTJ9v5Mkh+sI+m2IJfEXO3Qi5tr2uaD+9m19HWAvEEBHCxtq4yJpF+N9p
8m3XOvxTvLA691LVm31Ylzs9Qdne/eOl8M3l7IYO0l4I9Ivzs3h6qCKBh4AgbGX4ICcFpSj3DSjB
sr+PxOopBeSXJgKq/Oleg6rqmclSdf80jyceFWGoGPB0Tw7xVE5EIybj3CeteoP/0oXIx4mMYVcg
/u3q6h1EIuoE+hYVSor7rq0J7i5L9IshLPeeoe+9UFqoqs0wCmh3gHcYO+foHUxbc0IbYg7ES28v
60m7kSlbb+RKxQXDA9lchCFAMqhMq1j1PqwaHrVb5wiFpvofC3F4QHSYkkgBwLrzX2ZmpnRsNcHQ
6DKGeiepuYdKEELVJB31KH/dXom9NEoeXqWK9M+Tnr8yAwjzgDKkRDy5CBIo3WGAYxluMxoSNxT9
VnLYenuLmuGq5AeuZEfrcCtyR1t170tFlXNVKLwV/vGYKdKaEgBvyuNsm+OLQc+pnRaOjlN08BaV
H6imrF3lUfAWendzF99RnHHuDy4gXg0gXZFwt7F93ioVIhKoNiKFgwFDe6k78Y0KrgdWxb2UhPb5
Ic6cWkehxw15ELoLoSkgyGjayWgBETxqFYhs7/1/CzIe1wdBorLODUkwTRuNG2qf/tppkr0BBeZ8
mJklejSWSZYeyn5TgJ8ljCKuSnOTGt2VCW43q5dAGbORsGkatU6MU2KzaCA96XvoclEsQTjKQPGs
W+XoNzq+9W8GZWkW73+o++SZx3MHtL8ps5hQKHPfjlU9x9KvKnyMTN9auDXnRkWzmlPXHNOwaVFD
ziLBCkLacXKXPeb45mK4YRttc9VKzcLBO9OdQEXmv6EmK0ISIGTqZmvafgUHsZOuE6FYGM3cytZF
aJcKbX6Lt+/xxPlS67h5UrIahv6i1NPnSOj25bCUaszcWIzkP2Gmjffa9Ax37J/ZZf0CB2UXRE9R
8zMYt0621Dab/z7/DTVJFAU/GtTeL5g0UV3F/QYhb029ipol1ZS5jBRFuBH+/pdPN01lymSI0WWR
THQIvHht+bG+1an2Ozg/88ypE6ipIZJOFrkbC2YtAhRUk5h/qaslGNnsVwSnq48YFYkdd/wVO0Wh
pmoVlp0UUDEc7coJkcAs3YVLd3Zq2V0i/GvaZVOdGB0INdjlyrKDSru2TOVGFMRHRR3eK799OH9K
zS79g1Dy8Ygg2ETcs6UFSS/YGoO4b5ylHufsmqTLDZKQJOpE96WW8bpH+sayyx6JMlczLlqvhjGA
p6Gm76E27M4PafYjgfYlqQbkSWv9eEhWaybQ1Zk9F+8lCS+HJr4ckn6hhDT7jTiaIIbonPPT46kX
S4wRkHm1SyVeN9J9hKlPWuJbLirr8+OZ/UQHkSanUxQhrRcKRBrvql7xLjocjM+HmP1EByEm67qp
eemnVPxtajYXNSr+Mk5HA51UTVBsc8gfz4ebnTsUacA7jUikaTeYJryjNrls2Y362KqXqp/s2uKy
wknsfJzZlXAQZ7K4XYsWIy8fiyvkLlK2QBo3fdP8myCsVPJj2tsIDhwvtzAxGujpLO9Gwbpesyn/
4peoLly8s1kZx85/woxzepC1xLzVTb8gjNzE156HfFSRXOZFca21xcaNhAsPreakUbZNscROn/1c
B6HH1XMQunb0Oko0NpTUaVgvRPgAoNfhe+tAMhfW+kyBj5fWQazJYs/VphycomY2g2GP6iHGCfHG
t8QrLxA+MyXZxG12iUjOtnXjGytRF67ppaFONgLCP6FTRoQXtfgui3Cw1rDbwQyw0YX9+cU5t+dg
sYCssUSoENN1Ywpi3YpOwgHieWsXjXJXfI76xFatveYtXaJzO+Ew2GT1mHGpZ21OsKzqdnlvXEpZ
thf8pXNkdpUa8CxEFVAl2ehkqbgOFIVO5zrRwpQbS7VTzI8lV7VFJBXhu6+zPN95WXqVSNq/mU+u
TCAgElXQqXhKbeaNmXuuBTPBvzDC+jofRNDy7YYX2hWGdAuNsNmVCg4f6DVcDv6OyVIRqzKGPd6Y
KGpiGV9W/V0nkXDkIBQ2oob/N8TTYiVH5pdfO/eGOFT0vbPaPr+KZj8s2YhGiQcph2m5LgQbnQpB
Ztop7rF4To3SHZCaPv5NFFQiRq6didze8Qkg9K2opR6oP7H7Egc0S4ovoX8/H2M2zxtfL3SmSPVO
qi2y6AV058ldE3BlsG53mppsZaG4FZ3ikk7rVsL5rPRxQgSGpaGj4OvF7vxvmNv+JlkXj4ERhjzl
Y4Wt4JV6CyhPBDmPG6QXIPle75zu53ycuSvdFE2LMja7BeD18XzCzgEiC7zMrjE+CYPGDpUlWPHc
wjgMMTlIo6rFpaICUi1alJDD5jnRRcSUl5DbszP295PJ7Du0No9HEgliFkN6MWwcUFbW8FZ131Iz
gmIWCFyzwzmIMznAOjAJYtAC843ze7AtODEYq9JPF+7yuTOZLc1Ch5VF6j1Z5xg0tXonMmnQyDBz
/Ilj/FyRiJJ1RNgxqj+/CmZPSxN/KDS5LZi002WQmXGDuCeDsgR11/h0PvHV0tW3VnOuaOGuGsyd
XTS9aTqcjzw7TkgNiGTQBRWnDB+sonSsOPhqWZFc8fR6wWJn3/kYWGKFWWjpwq26EE6bwMGzou+q
XIRQFKb3InbDtBTS/k1FWFzET/L80GYXCpzQsWopI5w3yf5VV8LJMJRASJtQfOT6pmnhsy7SamfX
PaB/GmCoWnALHK/7qpR40XAV2XJy3wtPCa6WnULLr124ZmaHM/bZRsVM8EWTFRlWQaoUIxnGd7MH
OqubtgvsIlmSa5sfzn/CTHkQapnnVPpC0xZyb6u7w7quwucsTnfosC98oKVQk7oBwq3QLF0fek8R
rhBK3sTuY9vel6awsMhnD9n/Tp0iH38iSyqUNIkYUy4rF7gJbzMq6OcX2+xY6BByYaDWBq31OIST
QIBMs9i0QUw8lG5732RIJgqJ3WbO/n8LNTnPm8TH21EhlB/sex86JSDhGuDeYC2k4LNjMmloMyCF
s2nyfTJFqIH9cA1roAhEA6VhtV5L7oUrLVHT59a2NQorjL0O6gKTrYrhmMU6IHdxjGzdWx0CGzut
X3JkmBvPIWNh/BUHrxdgraklF+QuCsAvKY5vxcp8DAL9mm+2O/+N5s65w1DjTzkIZXRRC86bUKaI
ktzlMLogojSVNG9B+Xk+1Fz6OZ4JI0eO1gwai8exaMtkptL1jt07mYi7lSDL94PQGs9N4OZvXa+h
XVTi+4V4kBqHGa5bkvXuoNFyW1nO4lU2rr5jSIphQogfecEiKhnTU7fI2qzAK1qwk9SEFFIEv7FY
+JS80MdTAjV7L5OxURGC3wuzMC6Rk7gI8qgyzZmRl3s8C04RSACCiSs0rfJN24R+uQWC+hrHJfUN
8lyDRkmVeLTrO+dW0obhN2AOGek/oF3PpVOiVaOhAL3UQ5k5e6h0QaDlYqfOMT22e6d3nCpqBRtH
YBMsDhKHehBiWgQAGjCDUW+BQn0miX8rlnikum050odUwE4I96yACCZrjpylrTDOxnS26C9yVFHr
IZefHFeDwQkiW41gIzFAoS/cx1IGkYcUAO09sR6Nzv3rfvFKnstzyDJgLWvIfZzq7IBBFyqsJR1b
EgXzI8XN90czaStvEV7wRHzDLOXJclMRg3VlQKHNQ2USP9tgWCh2zm4aA+DbeLzNsHObqskHJ5QF
u8safZ8M+rBSzQRjlkxCl0jBgS7v38rIBagnuf3GRUlg3aEn8c+vQGDMEn158A2jBO7xqk0cLWoa
JRbsKELBAa2GHDOlJMclEBw8hn3dwt0xtzt5C7AidWiGJ+yLYQhb/tJMsAdVGZ4j/qfrqnTofgGw
wUujb7MG1JiPW1DUi+bL+T06c/7SOUWRCsV9axRYPB6s1TaIYlYaFWaROkd3U6vc9S9ye/+/hZnc
j2Gnsc09wggSyoXPfWHgLmGPwi/n48zO5cFwJidOZuGcVcTEcQvzyUiwfc7KLa/Ji7jVt5U3rPso
W1guc9v2YAb1Sa7pUJlN4WFRVBmkZOOY5kerF0++arx1Bk6XcCpRjy8xiLc6YemNMnOl8fXYK3T+
x30z+XoqMmwCVjTU/nRzC8jMrqX+KXULmr/Jc5cu1d/GlT89oQ7DTb5i0XRg9TqRopioj7DQHWYq
q0x+O/8NZ6Og5jYeRTQmptCuvjLathA7y+6MvQNTQRSHjYP7y/kos1N3EGW8Iw6yAbfqMq30Bssu
YjzbWuESr769Oci2EzlYN8kLd85SuHHQB+F8c/CkvoAZErf408baPouHjeCbFwCj9kO71HRemsNJ
rjPIhedJtEDsWMRTzcDlPMWNbynK38ThZEEcTOJk/fUCYNZhXBDFEL+Oz2QMy9BddK7ENNukzrBX
zOE29Sw4T8INIhkb+Ix23cW7899y/ncAeeS8RveDvXA8u5aD1KcPV9x2ezxoTWeH4OEObupo1r2B
Y7CzBmtHj/dKUMtLlFORKfH2g1AuPDhmZ/3gZ0zWVJXJeZIp/Iys6MiVm73jpPhjLumIzq6lgzCT
tWSVghnicU4/KHt1MEJH7OWC1riVvrjlkkzoXCwyRjBe8AlUsprjmU1g9gdKBImt1Htr0yXNLyf2
2PRFCKNECF/NpssXzvDZr3kYc/I0RItdgN7lWPbgCnbqSJcuPkvJENle1e/TStzRAth7OUwDpA7q
xL0KIm3fVUv6T3N3iSUiGWPwY8iep4sKGlIZjtXysKyrrdOlEoZFJPMZ2oe88x/1btTeHrB/Pr+a
5zCWsMeRiqJNSh4yvZN7129Vp80dO20icd3kymfcJVSBBEzinKgMN4aOOjqgjNuyQ+rbUfBcxiy1
XEu5A5vKUX6AGperHODgqq47eeU23ZuGPid0dF1c5Z2IMaKFBa6HbdIqkKpgVeVlTIPZXUKk/H3G
T04IZg/IKOU68RTK38qx0YtYfNsIyeArLSLm7o4sBpzyBFDfw68iUdGOyB2yDy26H4r2px9kZLAT
uV/1tfbH6WFoOKWGC6qiFetIyqx17aOhJ3VYkPZJ2q16VuNGE4ufTMDvXBjacOW1QMtbQf2QygZp
WXzxLhStlZBF5NnsJ/GXmor++vx3m9n9lkhViwYppAXefsdbRRFMYyjGI74XsRIu8jWE17tMWHrG
zmRshEGQB+VvyC9TkH09aiBEoUAPrpC/0j7fhU5sA5Me3Uz/eWYK/3gkQI+2fydSbj4dPhk8hWWb
aWhsmlaV1kJbvvtVXl/rOfa6Q+zHW02QmoUtMDuVTKEBoG9s3E6msm/aED6iRbOhSbYA/BExuOm6
hVvjb/X7ZG0Cox5fPtTvpn0TWIFeoxbg2ZAUR88KKsh37w3Zc1Eicr4ShMojf9TAr3qFrP+uJZNG
BzS4DHNxrblBElW41+Cb/EEKXEQgV2itryipszfH852PPPS4+rrOC1BcD4qxzlCBhqmEUQ1Tx6NN
CDTjHi/h8MdLq+RLd8ICc3S1aF7QvI6ktSrk4XdlARVetYEb34W1XF42YHEQPMfg8pdVGPVbHBrF
3YBR6xWicul9nAj6VVxmw+0gIhusoqJ95yha/KGrjfLn/HKfO6b5NuhLokYFEWu6EM1AR3Sz1mhu
5eYVMG07HVmXgrBt/GQ/BFSLquQC0u1DGbg3gdODTqwwZ1yypZzDwFoj0lTU2BQmCu3H+67SpDa3
CqB8TYxAXJbgmlTsIr+7iKOey99cBYm2xZ7SrhLzNg+kG6WI9vUg7aHCv5+fk7m9efhTJgmy6olZ
BiyZalaACWh4ZcX3OgouTr1EtZl5dDBm6FpsD5pU01YINGVZzxuQfob8IwUXrviuskyTB9/6gWKN
W0+/cLjNj+w/Af8WEQ7y10bKMxNuEb23Mrg0PGHrKOlFlLrbNvTsfzOJ/w01STmKfGhT7AxBMXbm
TSMEu5w0oHZlFNL/RY0TFoOCbizPb8Ddk+ciZGx5UBvAa4J8X6JSKmibsFqCoMykUCMajfozSCRg
Y5MgvRd0lt6Sriko6tESvugq2MY/NPx3A3SD85M3HwzdCDQ48dGZNq0EJVU7owKI0oF3UWMJefnv
DHeEoq/XQrjwqJlrCiO4jbYPlFOYE1MoXFIrYZw0IO70skaYeayTZR1ZB+R9fy0peI6oaS1TMurR
FSjMdyFCpFjzhi8p9/85Ko+fwkHERcXtOC1XR2ZuuPDLwIb4IDS+ze7dgScpNj//fH4Pw0xSfKmU
WugGhKEQv0OQ4jZVBRu9QxQZvAdsYS/Oh5vJQTE1pelN7o0g3DQVDNUh7eBe8KIw009IhFcpdhNx
hGe836I2Hd2WxfDPHzHUvGiwcrKrQDUmaa87+I6O6oZJSB1TU+varMpd30QLI5ur9o3NBZqAMi1d
arHHx3Yc4NCueMqI0ACVWjdkZ15GLtgp+htuy0j6I067Njz3FUBisS4T/0tLFWPhXJvLNID5wP1B
qU86KdQPldYqTsD39C0sw7XhMtaHO9PRFnqs8kzJmXoi2GwOG3Cj033ZoL8+aEbATqkc667yzE+u
iNfeH620UrVeiXQSN6mEsUuSxcqqzLHINR1/7Q8ZIhBagZid+FVVub/WXV1bZwrKlprBLCEb/Fsb
LHebezKuSEKWrotaRo7fpbp/fjFObR3JLEeBGCTK0NbEnnCa4cYqqhyiRVfDyCr1KvdpYvTNqNmc
ox4i4skLKQhhK90ZjeKT3MXHIjMwKUYOVDeTjwxhdhyBR4+dTKlWci05a1RuvnwZyuH5nzq3bwA6
AVThWDcBxB8vrlzVksAx+aVynUKylJUcFz2sJcvnHMOJR79vG3FdVZYrrNwsAYl6PvyMpwKqWPCS
QFByJp1wqdHBiYTS0lAOEgp10+Wo46fWCFdojGQVN8jIZlH1zc0EhEBkmXeN+SeCL7zShUxGm0MS
V45QXGd+iYWvlr7lQ3eLbin/VUIqoVHTP0bhIZGtF7/aUvx9/tfP3SH8bnbDX8LqdPJUJGVSNDpo
F7UYwreKvHYwXuqjYZ+k7aXWKQsX/lK8Mfc4yC3c0AkQ9wY6JI/y6W5tvWoNzPImbbqVBndiFSxX
Tmc3JI8LOG4IGyont7JeJ50vVmAJncqVvgDEmXCRq8C/TCNF/TBiK7oADhXue3T98Y3tSuutQYLw
94DCwI6N2l+pTZDuy9yxHrCsDH+FgdZWq7BMYDZakKtfw9btf7xKid6l3E2uqQ7BClVxNutXtFu1
9/MfbW7FGxLcD8nQcCv6m60fTKKRAVVvRc+xi1xgyoBeaPdDozfPFcTQRyErARrpvig85m6HAu/5
4H9z/elTCgMfeLiQsHBEnOQ4QYctgYzMki33Q7HzywyTlqbAIQl5K8SSjQcpV1+zHBPNmkrDGmX6
r17VdbTO+2wb6DyPDC/7XecqFC7Tew+EJIXLNfzmMEzWYic+FhaEqvM/+nTGOPFhzuE7RJVHnf5m
X+yFxORtaOe+vKoMf6VYH15WrYzuEwGp0Sz3fws4RaUEOnWQMiFg3Y5iFMVKptUpaM+Rc+/hSDLg
YX1+hDNCCuOlBsn0rwo/2ojHO0tS6H4OnqDZvVDvi44DY1AAdypXKgKemTtsO6vftumwdxJ14xrd
FhqUbWnRFWpdOylyLnIr2nkphnFuuXFi80IX/M353ziTQx7/xvEzHSxcntJCmcSWZstO/onWzeUQ
mvskqjeo/e0QLFq1oby1eFpmnnwllp2N1NHCPJ0+btjKZDy4o3BmnxBH9C6XO3wa0epVwzszER+Q
wtii1vBi5MPCNj3NN9ACprQnwRGEwj1l1ULcr0MjBFTmxYiLJ8LaNF4KPV+Y1NMTlShAzoFrIhDI
+XY8p0OL7iQ63bCzrHoTQ3hMWgjVkXkRy1t85u3zn3Ap2pj7HHxBQZYQQhqj9QJw7NzcinKzlV33
hpLjNneXdC5mp/BgcOOfH4bjblCEEBig5MDkNFAraOR16Sx0o2cHJY8MYyS9MSmebJ3QjZAgGQDh
WSKnaR2tyuz7/0g7r966kWBb/yICzOGV3FHJcpItvxCWZ8ycc//6+9H3nJktitjE6Dx4YMDA1G52
dXV11aq1lPRvvx1cJXt6xwcEb03wZNAaprDXK6KUzzx8BmvpVFNdkmXoV8ZWgdPAUP820iF3KbX8
92EpXOTC5uLSlTrhGAFlv1OV/g5H8jWuesfINxxx3vrX98JrK4uvCB9rYQCCsk6N7d9kg7QTubKR
Wq8d3suFLOJHlgVhGhcwQWvK37H/opuoNKKI2LOe67u0vhbLJisDfPWm8FrVyhiW9mCBwjNvIKI8
FVqwgSdcXcvMeEw5gurTspTVWWObS3pv0dlBwtMWc+4M2O9ELDpfX8zqIbqwtPhqhQNovClYTBNV
tDWK26qd76NhAxg83/tv9v/CzCIvGNU2hYscwvUiqr9Hc1Owir+VoX1Aav0e+p87yaxvRNVsRKT5
178xO/MAo6lCJruEXwXDqISNAvn6oCa/p65rPW2QKFczn+1KKrKCZRV/HrWsOlz/qqtB48Lu4lBN
ACatrm1B7qY/0H49RWV0548NoquVJ/rmPd5yYW1xuNLKsom7WOOqOdb5+OD03dcYWuy+3jpkq7c0
dXjNhKqIR+AyRCXg7gMU6QiHPmoPqXyEnNJTi2gXZXRdTXEkZT8pcXnbi+roZP6O1sXGpq4eDpJM
bk5mAKhPvI6S1Sg1RY7S1AleIaabu10vkkMpaUeUlzdOx+o+Xpha7CNEfY3Zz9DvSKCeEX3PTNtj
0M4zYNM1gy1mifWFUX6EMgF902VtQOQ2WhwEg5Mcfmyz76nyxRSHUN5KP1fP4kxh8T9mFkdejeu+
FxJbWHdogqBSDripdgpvrPXMTUPnGaV5dGVN/7vN6PDGRbAaby6MLwJBgD4PwyGsUQP47TjDA3Tt
OyNVvl4/gKtm0PGd394zGmCR+JgS+DqjJ97kbeKVrMuxvvu5OFy3srphF1bmm+IiA1FJWNVM5uA5
2gDBanySxL2jfJAQO7xuaEUDj/vzwtLC5wtTaWQ7w1LSm5+mMb3Nq+KAIN8pt2WXa+p2mPpD4EC8
F2n7KKg9vQ6OkDSe6RvtCl6zVmF/rM3m2PbxQWyGhfXPzXgtTcI/adLrD1Enfm8riYyeRl17ovbP
dvlhCPWNz73quMyrzcQrSPAuH2rZ0A5GAizzZMe+GwaPQ0zVNXIjo9lNylMT3vVNu2FSVddukH9t
Lt9qFXA4JA+wKeftEcD1rmqt8yiX+w68TuegXuNr+0Iud0rt3OZ9AEtQtrdz+2Pjm3uGNw7BWJ2r
CohUIu4aRMRabdoro347VluSHOve+M/nMRaFVCWN80IAzTpJzoseZvsMiXlbdZNuq5GxttvGPPFO
/OW1tITNwuYJ40dfcrspvwo7B+Ge7awtoNRKXXgud9O+mKVIKaItlmM53WhYymylr/ejzHu8uC3k
25rmqRJ+UZMvsnSXOYLX+lZTbdP07BQX53owqtKvLEzT1Q1dUrRTLGe31pTdhsEANUgH07u8y/Lq
oYvVo8TRun7c164dFCSp4vAShUF5Eb0Qu8wjuM6J0PHPBOBAWb0MNeJ88T7eXOya11zaWsQwoae5
NKhElsKA8le8tHXnBbDdBgAqrq9q3W3+XdUihuVGp5h9zKratNlJ07i3suA0OdpGqrlqBlD3zHwC
cf8ydy56yrCFVvGyNvrdYEu7Ohp3Dlyk71jNhZnFLdpUmt/6AjNjeieLngbF5DbNRmNt1RFgsoBZ
hVIxxYLXjtgmvaZ1kEGfcuerETxr/mHwf/UF2tT6xr28ZWnhBgwRpaQEWCq0njcTfJX6t1yzIYL4
O4yfrn+6VZe7WNXCESoLZmVkx7Bld2ddDo5wRKH213uF1bwjgaOk988HnH/KxUmWgiJobTOzaEyi
Ddh8DMpg16XQIFL67NP3vKVp6jg8qGfu1qXrOUGmDMWU4+H0F0baG7Bskx9seN7qVgEJY+xnbmks
89/WKenE+aiL2NJdHzw1QQD8aebQ8F2/2jq0Kx0MW6FIjEo3MKO3jbHKaqRSdLpxMot6x0z4TVSK
fSwe1DFBmo/qYfd9SGlejfIhaOqzLB/MwdrV+eQKLdhVwad4fK60lzYFfhY+91HtIj+SqF+vu9TK
oVcoN0M2avwp5S4ui7aB2rr2I+MkWZPbwhjfy190I/WuW1l5ToKmM1AEoZzGAPS8MxfelARxrLd1
CiKhhFXMC5ndfeCOqn+1U6DdOWpvfpTow7XQ8TVDsxE+V04N+DneO+Q/1PaXM7xqWDdhJDORZ0zh
XdiqLtOxblHL+7p9vr7MlTzrlaXFoZkUBVbGjGXaoartWqWf3FTzP4ZOZ0Aj138NU/1lnNpv9YQK
+HXTa194ziCBEtDlBlb0+gv3QL7TSKaIMysol2Jwq+wpSzoA2fGBpsBeidINvMDK2MtMD/CvyUXk
05Cq6LUuYNLRAiKotPVJjbRz2Pj7ThnvK1k/QsSOiplNbTHYX1/uylFmgo8JVErfFp22xXIVs500
dPRmoi4UFcVfIQpBQTW4UfiiUj+9bmzt7Q7BJQcZrknw9EuURpBNZiaYq6PHPWnfmN4pv6JFoHxG
5L2pXCZuwnv4PPonAOO0bBGO+UvTfLQJJlXjNA/j+OP6D1o7tKQe8lwBRzp5WZ2GClcZh9nPJMN4
MKP6PDbBDr3kjTtg9eAgXojkOTETapbXPkVnXxQK5ehTaIUezYOTrv/dNn8njna4vp4NQ0tsVOR0
WeL0TEoqNiK8KLQY1vMME1T8rai8+uX+XdKfBPYiEFVd02pqx5JU9WjV2W7objqj/u8pgcI187/f
7Y87XRihbSnnkj9Th/n9MY+QLLWtO7VoTtQJ9pEfbiS9q0f/wtziLNCBMktjYk1B2PCm9dsn5nXu
wDc9W3bwrSikZ6cotuj/Vg/ghdHF4TfQCjGCmDVminkUvTiGvfnBdAbPzAJUQZyNYLNqbkZ9gDUF
S78cKVOMECGTkHqSEiUDMcX5rOTqdz2qO3AdOrK/wIU3Iuqqq8xsdiBsTGwu7qw+TjSFc48UmFGd
aq08hHrMxP07KtYkB8BByBSAPC9ji2kGMr05UDyxfx9aRzsXBDLkYraY0FbDtUkFAEIGBYa3ZREA
PrkqnjvQJ9lPix1SN/saKQU5jY6FMLxMRyhETvYZUwJtIf57oVXBMBghoEoztu51JEHl0pEjGXrA
QjaPaTveNYpyp4Q5hdetuvzaHXxpauGYcjJ0TcClczKoWVe7JvwyY3ts/yDyb1Fo7LYuhzXPvLQ3
u9HFYXdi6AizeZ68VsujFfdHlUOYKZ85jJ6opHecA8ZtrZmzG8mGpaBWKaUjrVFIUmOj8uyxdMu8
ceuYZjta1h1Oej0wr4WWWZqOMQpAEW/x60ARmc3DOe1OLr1Gs2Kus+kj87TZzo8yCeUHkug+2Jxq
X91FxNFIMHDJt6qRIPSsWVf3xLjBLrbEzcyVBckkJOn5g57kZ8UMGRLaanusbiaYYOg/4QJ+U0gO
6yzNRICf+iit09yAZt6t+mnfy51X2Rsfd8vY/PEvPMcax5ztxFjEvLRmHIG3eZn/nCPhO76rEAqw
+t+lLS7zwRFDlhfkMH4viV0lpZ+CXHuA6PGDJOqXZpD/lvKp2IEl0CAqaEyv6cofoTz0pMqI2Dh9
iy53qwu37I1HOL+ee1ncpWHy7brHraUC9PAp4DCGBvfU4j2SBUE2pDWpAESigctTotjFlHBB7IeP
WiUN3v/NnPp6DxS9TkZ/zjyGwXd2Vdn3LrhKG+xYN4Ctaf87sTM3CgmrJoOrY4GLaGHLkdTAWG6f
RvuDbd1K4sWPf4jg9/VVrSassFlRY7QIB+CJXi8LxHGbTzq3cyDJf4t59lPSgq9x7HwpB6V1fR84
HagVsvapsrhBEYRrAtXx5KQdN77wn1R80UrkEoU+4Q9AnGfg69+iyWkdGiW/hbf2YTKjs9xYN1Ee
HR0jO6e2fWygwDPF76RJnkWkHkZz5Ja39tc/ybzi5a+ALJPXClyr0OIvfoWhQZHZttzmSftXm5+h
bOflvbW7a+HywsiSZqbqxmkMDYy0inXUovE2pF8TxcOuFOYHuZFvDaP7/H9al7Y4L2UEKawdYLIR
py78Fmi/RtFsbeFapLpc1+KUqDEcI80Eb1hsOj4vWdR0jICp/lgpa1fWmns1L74mDtp3XQHaNhOx
N7GdLkrSP32lfooV5LphKZE8aBVhgsg3n79rYcNibEwFomWTZMwruIilTtuncBtwjk0khxgc2jEw
tA/VzotlY+NrbJlahG0hj6Eu6bOp6Yde/0yQl5PB0IRUL65v7cpcDgPpCtcuKG+F0slib/MpDPOY
aYSTBJIZzRnYpUrn0Sq7W3j/0DEqhepOafDZEYizSb78MyP3chEsLdxMTD1VJrve+E1z9vTmGGkm
ZVWSVeTmFz8JuHnntBq4AL1N70vo+ZN8q5m76mwXJhbONqXV2EcVJtT6Kcj+Fu2XQToH9kuYbT0G
Vy1Bvs2wl4Ju0xKoH/qDhEgeau9p+LXooVcJvCRpdnU/7SCaub6Za/GHWgWdvnle7o0Sah4UYtKj
GZjC5GU9JbvYtl2j25r7W3NOup2shu2BdWgR+AuJEYdWMUClZNWHOLd2ENqfmkI6AfI5vGNF8JbP
w6kkiMubumQmS6TMOZyGuHaN2HBLC0GE8B2goT/StUxUoJ3+htyjNdPMDOfmB8oxrohLKmpbTFpr
fsDEKcfs/5tYeFw55pkf5uyNYtMs+EEB30x7VzMfBOnAOz7ahSntdZzKskkxJIfVdLy9RqEfIRm/
VZL8dN3MqhsAjnSQkGCgcflMQM6Es4lEwylK9RRVtvTAc33vtxqJlK+8x7VnJTkG6gyN4Pt6TZXU
Nu2gUryHYw39lWlvNfZN4L8DvcIQGBMUxHnoOpanVSACS0FV5wQlcAwx59FSKW5gFWy7X9e/3trj
49LS4gnJAEdTB/CPnHow7Ylr13b7xeob+WeqVfFz0Jblo6VN6RmwayzcTirG79d/wFqwQPGQpIkB
AuoCCy9x+rRLNUHuMJmNl9RPhWy4proVy9fc3tHQGNGZcoMObWHFgEhJmFEC94nW6m5oSyly5zTj
FFSFXXkyIneMNs/a6tI0Gj1sIZfasqYousAxmh6joo6mY+yrmSsjr+lKYbE1573WjabmwDOOuSHG
B5ewoG6a1ECeIsRk9eq5S5WDHIT3jmgf0snfB5bkdQgv9qZ9TBzEeeJpo9206kZcK3MHEjmxZY16
sFoFRVcKLnlbfBdlvm+AWimddW8L80ZJxo9Jpe3szNwoEayahYkI5J7NA3o5kikhZhOjdUOJczI1
hrALCAsS53MSTC00ambmKXL7rJnVBzWptzSP1uIOj/X/tb3UZyiNokO/bq4XTMqp9sszhFT3cicd
okY/Xj8ja/UsFRy4SpMSjvo3SCWjhuDCH5meZhoj/qRPzCOromuPoTXGT9ksPeBK6VQHuJaef0r0
wHyIkqraOKprTy2VEX9eddy3dAkW0c9EaniQO+bfTOpAO70LBYx0cu9GkgV4yrEkPnpWuhEjcqg7
q6HXp2ixjGkMwau+qSA4J5+L/IxfQ62egQXGSd8U2qyESjBCBKckQxzFHlILoVe0gXNEsozEUD30
vyguxnQT37EdM/PaPK2lv+VcrYy4pQgrsfUi/eS33Te/r86+RoezC5UbQ493PgN6MXLJQZ1vlBdX
feHC+BJsxHCFPpm1TzW6b4+95Nz0wjnkWQ3XsrEPu/hoqBMyvR2Mx83GKV/r80KzxFeHqJAy2dIB
/E6umriljENLMfpRJVUSubyYnL9UavKIVDvGS6QpMWlYy/XFXFGWPJoQGsjeJHf2izkgpg72v/8Q
T37d7gYY245U43CmUkn8H9YURw9WTjWfYc/0Q5hmwTeFwcE7OTaHjdCxciOQL6iQU3PPviWOQm0s
MKKSlE4x/kogPWoUad9CkEJNOBmqrQ83vxWWvkp2onALwBX3homzRZKGbia1kKg1u4MRNv1Nl5f3
Umv9rUUpxIVEOLf2rR8SeDyX4lXijZX0FV3n2A3jqnZVpXoyzPSLJaGEXSRB5QZJgt57ID8XlGC4
wyLTu+7mq18IrjAuLhOo0rIpkEypRKOPKlrfNF/UaUq4LcVzNlWJqxnJl17k70hOVeal4UWB1JBG
xOKWDhwNhTIqwowZfB5Uy0t/1cJL5WLv9+rGGV6J3gzxaGQeFmmBtqzUOMKqJKunoTuM/W3tD8cy
GI59OJymcEv9aO07QpiHagqMSLzAFuUYW8tyhXYrQC1bIObzIiu3mT3uA+lnM4Uby1q1BWCPawmW
xjeou0wKMjSqGHeRNfFgK9Fez6PbzPIfR/RZfGtLo2j1RiC3ocoHHSSN0/n3XNQiWhuGaSNixyKi
5dd0GJpDpQSy4vKYLx9831SenRDMa5NmU+rGTu3js0VOxWiK4l+V7YArvu61f2ZtlkeNO3JWVmNU
+82oeC+FKcmeYp9SM6t3+RBOXtENllcGFWwjdfZX0UtcVEr+Iyrtn7pVpV4cMI1cIw3nhWpAZVCx
E9TmSULNiNFjx+i6jaO1dnWpM0ob/VtmQ5aNMFg/lCkyuECEknxQokFm5kocQG88otBxy+TIg5NF
+40Ps1LPgFgJRDfTIjDNLgeyCW5t4EcTJMojdN1VUt5oQX2KO81rE4xq3aGcxK0U1vtA0+DZFl9L
p79zKuMmhEv0+o9Z+wAa8Fwu0T932SKTsKrKtkeD2KLb4b1at6cwinddPJ4iI7nT4/AgIrEBk9sy
OUeEC1dNkYk285rmldnIn6so+Bg0wdFKxl2WyEcT4acWUbJ3rBJAHpMQMCGSq7w22U1RIycOX1xu
JNBPjt+TprTPkZ580X14DIYqGuaJ7a12rrIW3aB4ZFgVna2ZEeK14bjRwMTa1O00R3h9pH1whuao
jsUZYx/hyDpObXeOjPCDGLQ7KY4OtdZ4uh7cRaV6ykf1DuTN8fq3WM1bgFrO6SPce2+eYF0rpzrC
m7Oe2QRBnHnK1OhWTXOUMfm7FR0nTb8fVH1flPI7jtu8BbB7g/d88xDzVcBnKYi4E5/rR1nXN13a
77VpOvagW7qRzhsdtuvLXfU2ICt/lLLmGbDXO5DXJUVhHvenIk6RZw2OVd4eas6b5CSHZgh5n9Ub
JtdiPxHlH5PzT7p08FJpp5ybHBqBR5WTlCYHWTz04e8022p0zP6zjLGodUJRMUt3Av17bSppg9gq
5YTVjepOYfQMrr2pDd6xbTSA5xaZSWFn+aaNxdT6pYF0FRU56OjQ4XZVLUQXUZCCNGF9D9rvd6+n
G4FirRZNcYynG5kINZ5lbgCjXKRWQjFOIyKJbpCWH2n034y2svNFu6+z+K6atNsCBsuslKCiN8Hu
h7vRIZcUxeG6H61t6sVvWWb7QAQZ8KTTeSooQCv6E0UaDkjuRn5yLMdi44tvWVvsqyhCPYVN0TjJ
+vc2ePHHm6Ge6I7ubfFyfV2rHvTvNzbU1x7U1FDq9QGWgkG+6yvH6x1rn1Zb0m4rBQKVRAgkBmms
BUz+tRmb90pqd5XJnLq2q6bkNCX+TnMiFB6MveU3O/hTzlzyG0dxNS+6tLs4i7zCgxgNI/OUh8Y5
GJ2jMcYHqQlOfiSde6v6ZFmBZ7XxrV44kA1GZ8YyNh446tolwCudswMUhdfaYu1962fQG+bmaVSb
kkm0CBpEVTzHYujcoYXqmKw4h3mBXuhY2+ZO1sBXNOVoeugTqJ6aNqPbNOELZHOxp0yw3I294DkS
UVmNKuevaJ7ca6Rc9uxC9UmiGaS1Rw3aKrkHbez4yYZ3rn9VJvooMYE3Jnl4vZtqro0RRB/mqVXR
84IdpXFNMX6yJ/VXNeS/TRm48dgZL3IDm5Nqia9qFX2Uo3RrYn71y85id/NwHIXgxe+wMp2oDhTt
FPiPWXsoc3GqLdub+qf/fkisCzsLLyoATKjmiJ3ELm9aTez9IN116pbwz/xzl9Gc+jmVJQazuCAW
aUquRFIb2IN5Qm/znBYWs1/6Xe9URyPUDtFmM2XD3LJwRms0qSMNc8hd7VvzZ6d9q6rSNdR0F3Yb
/FSrO/Xv0qxFQLPI6YIq4gv21X3ffbOd0M2j+6rccs0tO4twltZFa2oRaxLD5874XMMLN6K44vi7
6x6xwkTD486Ad8KG/p0Dqr0+Ajxnh1CaAhMeEl/5OfQdxacplM5pGeVPkeb4Zw2I+6fgU80dYab3
ue5LNwEqtQ9dGUi3Smv8TmUteoqzpOBA22ksu6FI9S9kiybSjQHBwcrqJqMa0cUvnZQVX/UmfEfh
lho170UUyFC3X9YWJl+ic9hqSCyG4XejRyJAjXa5VN0ovn0cA/UmCNEHLPoNd1h1vQuziwMFDIfe
OfTFp6bqvvhFcRvY4QfLqvaxHO2c1tzKJObdWJ6sWbSSWgZRC0j+693SRkI/DynrFCfiI4j1vYM0
qxm3xzTlTay1t1FrnJJuumuM7AitLooNkgej6MbvmJd17WcsvHMwFaBtcAGdqBntlPTDRGpYRLeJ
+lgrsWeKxL3upSuX+x8hLIo4FNjeQHIUbWjCotLNkwkXG5e82wrS7GjDyspmvrIyn8mLfFeSm8hw
JsM8qcWtFQRekYxgXQqvSz7l4XS4vqSVA/7K2PxjLoyJLMymnkriSUlKL+t05OFzV8pqr3jfukAg
OqpG1e9Ncl1MvW7UDKidfOV5UH7I6HjJWg0b8Rcr2hpWWd0pALKAYeFlfcPJmEK+pkqFb0I3CVVJ
7+/b9DzkW9Fx1QqKLeBiqXTpy/syinLZL5nLOfnV02gn+0h9kFEiescOXRhZnG36vX1U1Lwre8t3
LXFr+BG1qG+6tvXNVl3BmRsPM+XZGyhFCuuv2Vgd1yV89VPRn+pQHHwQfK0oztfXtOriF6YW3dmg
cLqmH1sOEkjFKX201A+lTGCP9o7/93VTW6ua9/DCwRUTGTS5YVU5g5fZdOP0jqeJD90WJ+aaHVIm
bjCE0Bzwrq/t+FZuqmhIE4v66qTTWdYFobBXPEjWDteXtPaQA+3yjy1nobYhbM0f4kHi0Fqpue9S
CUWhonoYOtjZy8z4pThBS1F7/M2oHIjPVGIPTeth6MWn3Cp+B62xNfy38h6ZMTiwrZLGghFfhBFD
b32NZwCjhnF4BFW8l6rymE50ArLICzrEkwUyUMoWnmDL7OJs2IE58iVCysJJeiraZo8CKKzj/a3I
jNuQ4copF8fCUI7XN2DNfRmCkzVoSSH/XiaWxViMht6rvL5ax63aX7HfeLkB1ODJGb9cN7UWYi5M
LZPKVhpSHuMKCZjoTjoEZcyeH1rUVK6bWUN4avS+kFmHDvAtz7/o4RettLl6FYVfkt566GrlkPj+
scmiYzxSP6W6ZYfDXo26x4rJmyRUj0qkbXzZtQ1VVbrB1I8BJS1LFEaJ6yoScRv0MkSeZfWx0qHK
C6K5YKEIMjvHaT3RqvD4tdIW08TaGb6wvixKNC2YLARWuXnl59y4y2NlNyQ8Jdt3sO5pl4YW+VM0
6nJhdvhtFSLbKcz+RYvafl+r6eSlvfFjyMlfnCHfKqCufl6ayhxUBg/eoCnMprWzWo+xK2WZlxkS
86JSk7r6YI2gD8sPspAit9QhHqz7ZKs3tfbO1WAjYkiVPjtyEosooSKFpqHMwH1Z2ztNOC7zAXeO
FSe70a/AlMrISPhDIgBi2i8ijluv1sfEm0Jza55UWT1XM086g7PaTLXwOlw3voVCghmE5zjMH+vE
Rk0r3fXOuGuK/lyoiWeg9Bc39V4Q0Gg6HKRMO+hdD6Gz/KGf5I2QvpLJEkiYMZbnyY83FYDJD+Eu
aeyAmo3tqnAUBoHFXMjkasOnPvoxoL19/cCvesKFwUXkFHJN9ya2gnMS3QSZuMvMypXlR8MeYF0r
XKPnj/rf+dPJYy6Mzj/q4i5OpbyPSt8Mzm0LX4mafbLi9BCK2hshwbq+vo0P+ocU8sJU1GeCiTbW
J6Xxj6KW3Ax1dEOqD7Xi36tRfDKqLWGo1Vvh39UtH0Vxp441LJ/BuY99T22dfdwdnPQ20gdP0sKN
KthK02u+eVSAGhQAKeu+/pSdngu5yfXgDAnqWWmih67YohhcjYbANRmiYbL8zfBcZhdUT8AgnkHj
7PXGepBH9dQPwx2jnhvXz5opxNc47hwBGoeLwFCgAxM3QRactVzaGUX0IJm9Z7aWx/DqBmRh7cNd
mlo4vlUAJ8n8FB801SP0q7eZVm343mqc4+2vU82zqDstO5KFBahg0kc8Ibcyj6fc6MVxACc0g+VQ
tsS6KwVRuLOm4lFK9PGQO0PgxtrwoLTFJqhnLdLBpwgiYJ5rZ4b+tacQUyORw9J3BlNxN6YO4Fvx
RS2VT4CyTqZMe1ZSj2LoIaRIT2Us3Q5Scwp7aafF/qEP3jNyDlPhv79n8WjXYwZe+t4IzoZR3zWU
+mURntKq3eVp9ujHzq6Ea7kdtBvoZjY2ZutTLIK+kCCPHkpMZ7J9LJP0MKT6wdHzjSRm1ZsNG2AE
oBjm+xZmsl62kfLp2f4p3zvt4BXap6pS3Mr6eD3Ira5nxonDeEzxeDkQ4095g6OFISM44c82so5d
7v+us61mw1pgg5AHKIfDwP4b2rvQN0t7tLLwPOXhJyenVNvrtxOj6zKAyFaf9tdXtfr5GFW0EDJB
AmpZQ0OqZaIvxaoKUe2rrP0wd6eUxPgYNcV7Kjraha1FNLARRLZrNNHOlaPurG46NhZ8wPaW0v1q
0GFqADgfs/5AZl6fwUxOnYi5Pcz006em6W7g4T9d/2prfWhizj82/vz75Y0nrFzOmZM9t2lV7BqF
cXFQH18yo/dd3KdFarf9PoT5j4BmSTFx0W/8gI1FLufy00CaUv6/wRmo7m2U9+cGLXA1Kval3njW
WB+0rNvVQ3tjwcIdDRQE/d7zUwGVaPP1+m/5k74tKoNMMzjwgYEwY25tcaFEam8yHc31OI16cwgy
A74WS/4ZJSgRZQG14aQaU7cgQfByS6s9Jwp+RYr6O5Par1JXU5UqEhWtEAUVLRExFyEhKhabzU9Y
O1LXkf1fVitHvLFjBMJ7xoeGAJ2dpBePeV5IDF/y7AVZnro8FFu3hnfTUzrmKkToIx6rbX/8Oaa8
WfCf6XMAS5BqLDysaTsfxhCuHEsaP8MBg2R5u3O67lGW/I9SkH5vI+e2GZtDnaReESg7zZSOdNg2
Qt9aqNBpnP9Rr4V5aPHdu6qvhYOgwzlStQdtyM9N2DyFkTgITd4Favd0fZ9XKyFsMOALsD9vlV7k
MAcCkZjSSWvN4ruCPsbDUHfNt0mWOnUfRK1UuIkFVix2RvFd1yf/Y2pZ0lMYOuO9nJra6JamE9+m
tWxu3rxrgQzGHEoiRDEGrxf3gFZYPLUqX6IX3I130aCkXt5rLWrOerLLDOTrjN6QQI91sZuHSNvG
SfecDfhVlRSf2spRXCTvalfpiLlNwuzM9a+3tlngRma8K9K7b0ROoL2Ui8qfJMRHuhtojo5t3H2U
NOThkR4XwbQRoeZYunRR4NUAD+iPAKZfuGhgjEnBfyQIhJRwn/dp45nzhKHZ9k9OB/yzLwzEIaxp
S95kbYgA1BDzbrO+L++axUbA/11ALtMFJMpGm9L3l6PvUD0bD2rblg8J1KOCOUfZfJHkYZjcQXaG
n4UvWz9bpOU+X//oa3c23SHi0qyE9GaItY4cyGrRrThLutgl0njo4J3uknrjEp0/5vJjX5hZjrHq
GY0wFCTDsxI5D5Ue3ku2epPQ1PXH/lBCJG9q+cEx+o0Ma82lqP+Ri8CaLTOqvrjoKoEimo6uaCjl
57aOvch0dkKSH4Up7Zsy2Ujm107YpblFLkmPgkeKU4Vns+k8oplrVAMFlE9l/g4Ob9Kffxe2cCGF
i61oArYtistH3S9BjsQbW7YazC5tzBfsxQ2uoSILMImPR3tXnSV/g3jcA1qX/VsEuoT5AAqhSO/1
LlKmI5C0XD5rlYLuYMO8gHVIJhVQyzj0LQMKfeDIXtw32lbOuepYc1Zrc4TfsjoE/pTGdV/wIUxx
H+pRwLzw+DwNjKigZ//Ulk7pjWbzWzj5lvTOmnMhF8DYGKAXyt+LADLkzOmkEDVRJCm9WEk8c/w4
VqZrCxCt1u//fk4vjC0Lrwmz0aYMXP9spum9yPVDFzsPkTQcr5tZ8+CZYfWPbp9GJer1nleNicxh
rXNOR0BJVrBrffPo18ZdPDjvOJuXpuafcuFeQ2ha0TgaITR1SuymqrELc/9OxMaNirQrwI+NeL++
NMjaZnk+ZmsWRybk8pXqWoRnlnfT6bYHy+K+ZomjOW00glc9Y5ax+R9Ti5MTwdVU1Z0cnuHydFVp
dB0NbtQAVVQfbSMte8fF6dg0AGZ1MIRTFlFONnOz0W3KFVYVPwgnOWui2hVtfc798m5w1J/XfWQN
9kouRRtzZpx4OwqK6m6t1U4UntEDLX1EWagHej7A73w/Zop2Y8Xy+FMYGmJXjV/af1epIt07Y+f8
KExV872BQmfhOUbIr+216dEM/Sr01D5AS+n6T13ZCGhB2W1IK4DrL8uqYafGbWTn7HnbnQght6Az
joyGnBv4K/TxHe+qV+YW+z6ZMbJhAcEojoVwJy37mPb2xh2zuqS50Pbn278Z5KzNIXH8mtevn3Yf
clvxoiQ/dpq9V3QJxnBz45SuveMA14KAQZSHPGE5/q3APaunfSyhoFvmXwvhFw/cBtlXJNOc0pWi
CrhoDx0iMlnT1FC4HiUbfmDLiD9d38u1Mha1cVoFcwlwJs17HTAstLpkpe2kUwV/EIjJMvhd1WEA
7UjSRd+cZlC+KyLRXiR6f/WuMvLm1pITpD45ccGPySKPeod78V0AW9Pbfzvc5CPt5LMf0gmGyMyT
B1vemxCPupIcaZBiD+FOZl5ww+ifXGmRS8GfNBNfwqjO51gc91QEfqAkmn9i/pQOAIIomn40YlnY
O6scouboBNWoMmjRpibEyIlybEozOY6j8P+ahpShizAZixtlLIJ7dYD1z82LoKqOXe0Xyq6Zguar
pmbKd1kPqqfcmam8mjAuh+PAQXuJlUKedrVu+sUh9DX1RlXIIF0prmkTQJYMqkE1B0Yt5LqXNy7B
VWecp8K57oG76EsSmn4oMskm5pz0viyfbfCfv4zSlr7bIRTerm7WzucmT3q6oGU8fTcySXlMAid+
2fDEtTMIpyw5/MwkRZh/7YldM2h2UDv+yck0dXDLNItvS+P/cXZeO3bjyhp+IgHK4VZasXNwO90I
dttWoHKWnv588sWebrWwhGNggBnAGHORIovFqj9U9TfHr8PvCXXVr1PdBq+T0rdPooQfh/VeiKUc
BqsxN4GF8e449Mmp5Bl5FbRhqng+1lrtyY5GdBcv/9z1XwspCjYh3fDlc0NHuYezO/gnw4oeodXv
wzw766F9JoXY16m20QpYuWcRfv1vuEUQLPTJKZqO4TQtOYgp2hmDc00KcXYkeSNFXfPSYixHRyMA
ufsPDcSB2Ff5Y++ffILtUSn1AW67/DWe1ByX7yxE6T16tWpRA2Y3/ohe9F7bi+81vtCuKoPXN8IO
J6He0VGvK17IdrFdj0XqdnEweZL6L1x1HiMqb3A4cR8djHpzQBF7FME512oUsIAB73Mr5tVvD8nG
Z/97GJZxArARmH5d5cwsix95Z1RRVFi8920pr93JUaqnnDeKQOWtcu6HWk1flEbQ5CSnTCgLDVCd
5SZIf/Vl75TglELrQc+s8dlxYv9r26flS5aW8e9cNLS+w7YPHrTcDp462/ZDV631+rk1w/ZRqQoK
XJQesy9h12CuGGCoILl2WZefSCzSe6dQxoca5bkbXejiVqK1/DWahPXLbiT5ZYhV9MpEwavYGoWO
hUOlfiYXVb4ijw4js41DDSdSQx4+mXWsPVtKaX+nkm5ttcXXdvLbBZwrCG8y1NG3ZB46toTAk3aX
A9tCRC09QxO9ze34fPmQro5lQN6GJAnzd/mxkqbskrB1qByN4pgOyZMyjNdl1X9R5C2uw9pQNhUP
no+g1j+AGnwAcbGNy+YpgoFBa7cbI9Bv3aR5HfK3x7axlJfLk1sptVAVk0HH65ipfGgna0YgUIjM
2ImtWrhwASN3LILHRna+qZOF2mCpthC0wi08zup9gbIh9lC8DiE4L55oTuiMaTdyQVvRS179Doof
Jrat8sgD9vtgHgwMR81Nbf212UI+nk0f50LgssPVaZlRIjmHVefga8/o8WWVG1Wpj6iTElbPIFmK
nxlB7S4claE+Xl7qNSSB8RcKRKUZJvQyXzPMHhqCU5OvtfING/hbK2tX7ZC7bSEeDSc45iL8OWrY
F/j2bS0Pe7MBfR7bB2xD9jhlb7y6Vi4fNBcN9IEIdxBFF1dlqumpmVObPrfZ6FOWTp8Eg8J/iBKU
uSPQweOWAN/fzvYi8KEfxGU3P/S0DzZx06SorRzU0dmPKt1xnZTkwDNKU9w5CgREQ7Prrya07s9J
Uip3TdT7o0fWEL9aout/xGoiHuWmq++GpFK/9vAtHnytUD+XTZh8U5AkuPbTKmrdmQT2oAVqs6VP
tFLT4PcjKzdLYYO/WDzCYcjKlV/nEW/9+rptwweaUzd+Ne5bRT35aT8X0nd9YW7cpvNf+2HZyPP/
2knR/F7k1xkF0VEBIHfOsARV9fDkqON1VfyDNQqoW8BqdPBAdS4xVaGuVD33UnSeeumxgfbQTM5x
CCevtpuNd/iKOTJsRPC9EKfJFj+IFqkirTsraHj/+eHnEl9NX42vuhCt2qK9SmCVQQ0/OZNyb5f6
vq3iOzkrvbDzr8JUvfKD7pTEjmdqJGqb3KW/5aHlcsPl1tUZE0zmvPjKiIdkQZJR/3CkEolExCYq
NFfRseGowoi7xpVBewLrpT034wihYsKNFy/bXFOufF3UnykymGBUmfSTH4zljzQZpmNJ4n6G0RA/
pJ2h3RW5ZIV77mvcC5uIOpVrN7ZyC1lBN9w+VeTu6OSx+rmQ6xHRxswqH3syisrLEOcb95qE+dxY
jQPxUqS33MviOUh961NXBPbLkNjBT6amPUhh2B+raphu9S6cnqPW0G7xLK8+N0rSPdR2p/80ynH6
TPmvitxaxsOYMl2kP6HJ0EOGyoa0PYQ11XB076z0YUpG6y6T+/RrmvoyzO1k+NTqlhjdoQiax3zS
4u6gaon9NIKGPupWiiVp26T5p5ze8Kkk9D1lddu89GqQ+xTjavEKpUN+vRxr1w4MRxS1ASrLlJgX
sS1semvE3iQ6F9J0FJ3hUaPZR9OWhMbKfY1Yn8ob3KRMT73lfRpidWqmQxuCvCY6t7ceACd4dvA5
nNLD5flsDbS4LYUj6qiSYMn1WXxfWsZMUnJtIz45kb9xMtcy97eT0heY4aaUnDTILe4FJ782aEGL
othFpn8I1XCvpo1XT+kVelWNa2ripiCVV5L6qjHHp9bSeSZluwzU51DxNg36XaVGBzvbwof9bcsu
jygCboDPUTydwXDvV16rU7OyY4UPHOsVNjyJ3N1OiUWrFn3TXvUsZCEVl82qKbvIR6G5MNL8eyvs
+A/mwe2to8ZD786vJRpJbeHcVV1s6PtOyPInWvDWFgFg9QO++b3zn79JWMvASVNowtFZzGoLsr+f
29t+MHiFFWw4+8yvuA9LQ4GY/HG2kly+xFullAY7cqKzGvW3wmyPCfWAy9txLXUACfm/IRaz8bt6
aJWaIYrhiyleDWfwkjFzbedsimkjTVk9ym/Gmn/Lm5XzfSP0a5uxbKg0tVN6ymC5Ub0FOV0fhnv9
b/PvA7BMksOkFxG73kILWJUwoBSDO0n/IE9Cm/e/YRYRQ4tqYWgdEUNSnSu6e15vDCe16I6S6nth
MGy8XbZmtYgbepTIFQgHFk/S7/PZ1C7Xd0khNmLG+n7436yWGEq7FF2ZzSFDaMWN7g/XlnCuB1U7
BpG4kTebeWttWpIwQCz848zYjfd7QqUY4GcZe8IqpNbThP7dDuKUdzSKJdWkD1Dlm1ezpqVfJ6hu
2kLSwRU4tnf5GKweasq91BfJTEFLv/8ZbRp0djxyy/R54pGgwqc29oVyDxBk4zuuVVjpASPhAGoY
dN4yNXMSDpZW2dHZiWqv1uWjPRb3ozUc1M65MWP1rEz+ldY3BwdNgk5RD70VHi/Pdus3LEHvtoTX
Rd7xlVM5PdOwuRcIcaHva1zbs6gzNwUVzWut6M8NrQQf4+x+3ERMzgfkQ3SbwQHo/AF/WGJn684W
TWJxE8p+Z+0KO4s9ykK6FyBmsoP+8Fj0YeSCTsak06ZmZFrB/MBKM+hj0eeubHNXsbNX3RCla3fW
z74yvpRRYmyUeFZPxJufqb7fGqkxOU3Zcj/lBo6aIcTxP+SDnm4OELa3ip6rEf/NYIvngVCqsC4y
NToPuvEtJwoDqdhDdg7coYqu0gJ5hrB66FvtWgqGh0JMz6Ww9sDnTkWobITrtYe9Qe1b5ftgSPiB
vCc5uQLHll0S1e2nOE9Pg5zxg6SnPk6uei3MXB/XekvNz0HWbLGL1jrjFE543s3weJ5Li7xgSIMB
zEgSnzuln3N0p3+1k2F8DMIYF9epauIbaiHxb945mXANpXCuS7vGl5RnT/ojMtv6eRLh+ENP5ezH
5fMzR4PlziVWUJmmNaRTf3i/JXqNF0OXl3PoV36GfkActm8tah2K2V2Z3Xjjh9T4W3vjg6ztRJPm
I0xKWm0fBLGQlO6Qe0qIHEJcS8ZVbKMkkvyxY+JIvikePu/rD5OcHSt4RyLPvWx4ItkWjMYw8vXH
9ktvAuUL/CtLMo814NlMsa+dXOx7rbtXU/9BZuKNHmxcRmsR4q+8DqJ2/JBlNznXUjODP8rRK3Kv
0xFEQO0qCHU3c2zXwQLO7h4uf9m1ewCdCUISuj6zhfb7L4uJwjBQRorOyC0epKo4GlFwkHPjxu6n
jR7j2oUOChUYJpgddB8XV44hAs0KBoZKJhOZLu2kYbAa9uVWrJ9DxvI7UiRjCAuNdapV76eU4Uyj
tkVIoSYVmksaXnujVlJ9n3GMUtBaQEaLyXWm0XF9BRmKrjV+SKr8J21V9F1rrDEvr/H6xP/7QYuA
KqwRXFsRc/nEwwMs/WOTtffmmGycltXwRcOCDUQZVrOXEx/SbIotahJnzSmjXasM1QmM0KdM1n53
CfdJ1xa/9SmU9yLuIhcY45YQ/JqXLktOZc4wIAZ8aCOntgrwHe+Is1brpkfTunUTPXithBx6fksl
QnTBd9qYL4rdF4iRdJ8Lu/vdD1OBVVLYeGUe8P4ZjF+jikZ/lJuTazSQx/IsDF0rCmyvLFEmceRW
3/hG64tHOkZKZkENXiZEiLZHSauT/dRjTaAJEQQpDqqanLE3uwmd/I5DsZOr9hgIZ+PC/au8+WHH
/jf239/25p1QD+gW4gfEJUji6WYlyZ9ZptEuKesv7ajrmObQ+hwl5JNUBQ+dNFa+TlnQu3KZmm7g
DCBdaGkIv5xNItOnQA5+axnoqm7IWw8T08Ydm+FrqOXXrV1/dwA1lQiXbaSUa9scSCxpLdglFcT+
+3MXth1d1DnHonrx2EbGEcPPw5j+gyU3Bd//DbNM5XQMU2WY4iTQ9m2OxGQw5Dtf+sFeunxqV+48
kxRgdtMjXfsQi02ntswsyiCP6R0uV8fC+aYrv1r/puaFndGqSqt4o8m5soIMSUlghk3OOcj7FYyB
YvndwJB1wmmlxRV3N5W9JYCzNcriBaw7ZTe0JuQgJZb2apXtRK0e+3RLOXNrmPlyf7OprUDKkJHI
IW/V3fU4VDsfX45g+gd1/3drNl+pb4Yx0giXPJNh5ALQRtFkNyASAILnG9fKykX5bpzF7mbHTUKR
GEet7V2kI0BV/4yGbA9EYSMUrS0clVvgKOj8yyvCg+okW5NCeylX91qVn9JEJQrlG9fx2ksUYBTK
tbO2yUeFcz3RMyQ4y+Dcw+lOUYfy5CK9Nkc9hz0w3Q6VBuO+So1j06HuTvv1TzHZG4nl2qpCiYOF
RVPio/I5hjuQezJAZmiR3HBDHMyRLDsbI/zemo3i0kpyNYNbyAhkPCdg+73fKWHfyXnbMt/OrivP
B+PjNdRY3SrMfyExn3i2H9dH2aEJczmSrA88q9HRqYQSvHjjDEYJJwErbDCJ6ZWV22cT8Zoqk3+F
CuKNoXPGqGZDK2d1SGIIiHCQ7x/SujYNk0iboCiUeBDkXJ6FZh/q4jZNkPRG1jsV/1AlBCrx34iL
JCciz7K6PA7OWALsuYj2juF7ifVF6rYS9a25LZbTjyGFlhUjWWH1q8hMyKfJQcnin0Hfn6NCPybZ
lpTH2l3wdnLzK/ZNkBlDeULrBYCF4ZsGbkLZ94LS1Oxjp7kwIGQ3ztCgmDqTpMUMpo38YGvCi41b
NjLM6SJk49ZKeW8n9XgfIzf/pSuD4UtVZ7G9Q+XJ+JxweLawjqtj//XnAngKIHmRTNsxFPFS4bII
J/t3jHNrG4pDKdvnsp92laOexdDtLx+X1cXmFcZBnUUSlu+wXoGxJHIYJbYShrAnohxEVG17SekE
rhxMg4sZjuLqavFiCV0/XB59bcIERfA/qD6j+Ly4tsq2N2IAgxDzbO0cIQnZl/lZGbKTXoizaJRD
NKYbV8taR4DXAQgJ9ApAYC7F/sy09EvgC4xJbqHyMqm6Y28kwSNCQlPg2tFgxm6EUprwwjSk+C/a
oNN3kRaJn11vq4mr+qH6kptNbcLUovUm6GA/wPgYXgvVLuP/f6ZHmYIdP/9o+UP7PewEiB/KAOQp
9TXwg2trGtFK3cr05qVepMUzngRVOwR4gVks9j3Czj1CL5NzAvq/D5FeH8LsPBiGh2bizua/L3/5
tSIhRQ4qojMOEBXqxRUv+0D6IbY5J0bGDgA2lv3V1sPi2ba65MapRvmnpvqAICURG99SSZpewzgM
voBJSiKc+HLpHxQT/sJS0Snkiv7gwtfNKNFc6nBJMJzKrS3rix41UB7irPeUAtUiIbS5KFD8urwU
a0cQM3huK/wNsUNfHIKeFlQ3lZVzsvX2jD0fz7hGv4mc8pAkxcEJ5TslSXeYUm3lJHODbvnJ3w48
n843gVYeO2Wwu9o5hVqXvkbY0oWenJRFigSmr9+VZlR/KfReywC/18pzFww9Suk5j8nLC7D2HMRd
ALUfzTBtNuEi7rVyHEkRHfITtga3HVo/Q2Ag/Z8eQp5/WJ7ujVnrzg+OVbG1CGtdTOAZFCCpzLPx
lyFIzyW1M+axoVsO+8yo/kyWc62VGN20KUILidTeAeL4qYw5wkc59Qq7A104VQrK407kpqGZeH49
3Sda8dLH42+lS79SHUB7pd2Elay9+YlZwA95d1nzPn3/yaLI90syHOfEKuG0h1azl/QtFj2hKFwK
L5EnO+JOpLntqVwW4FSN56AMFNefegLX2JpMqEYJZcy9Wgy/jTz408RSjUWXNkMXitibVDVAlH4L
+Lu60JR5AacQZZAoXmQSxQgHyYw6RJsoaOAxGVNdtfUxvu8qqfpSoLlN11jI6beJS/bOt4PsG1dh
/WJJFj+o8cf6GSyuz6yn3Pwiajt/9PVSTLsoGsSrVCAVbnRZ03q9A9Ln8g6dU47lSXEIirMxASA0
Y3FEy94cKWMO+BPF0efWLB8IIFsBcQ6wH8YAEs6DVNesDyZtden7SQmW8dRNMqXXGreL2MujcbJ2
nT9UP1Jflb7MvlA3bREZXFStHj6WjZVTdmsN8VMhacDORWuF4yEi0H5vdHncWIe1SwLk9oz7MWGq
LL9hJhVyXKchQTv3j34eHBw/QmK2vImn+AZ1rI2rbzUwvB1vkQqqGXJ4WRE4p9yJS0zS4XbqcvOz
rozv2Kq8qkXZeWBmenx1alCltQg2QtNKbLbk2XFWVWaY/hL7FlRRHOoTxlRBZT7RNdnFkXlVxsl1
j95Mn4anKi2uHLnaKE2voZ4sWVPo4JEcURRZ3MapjLLnbNZzyse4vgN49ymP7Vf4fE9KbL72uWHv
xqJMPZhJrcsP/+4LSXWR4Y1gABMPtC74KTXji97G0a4phhcNK++NtVl70/IjAYVSx3Nk/vU+GLVV
avv+GDsnhEmudCO/rRXZgz6zG/N+b+fyFfTMa8ks9zWnpWitjeRxZTMiO45yOWrVuIIsS9xDTz9E
HVgjJfOPRgAcVD70cX5VmfmtbTf/sBfRqQakThxARn3JXfGRVQEpjbNUYU/3NvqSXJ77QIexMWWn
yK9OSdTtO0nztDI4Xg4/5sfQAPWVpoFmY0INLn+x0OmoYlOLWa6d95lnNN2jATPFjTl5rjxAR7g8
3PqHfTOe+n48yDeWUZCJnNDHaFHMERVSq8q3IQO7YSDT4Up2OXh+I0W7aHKuFC3jTd+oWyu+EhFB
/XHTYcs12wEtou5UhGDV5dLBoyn5lfbjAQ+vU24KnMaRJqxpHcf5dR8NpwFHGhNpX1gSwNHb/RiQ
OkT6xstwDZf77vcs8qUEbpVi+YUDDkP/iSG3NwXFsyy6XawZHiJEV2D6zlU27svBmjUu43vhNLsq
q2eZkz2Nkg1i19oBAJyMXC4ie+yNRZAQoQ/W0yB1MfSflf5H62g2TNleH8N9v2Ux/7dusriemPx/
g8179E2yGA1WZdVOz2Cqlu2rCt3wyVdtN+3Bg1d99yuMBdQN08DfzKobN/Tjb23ORa8VwvDILr5c
3qQrT0d6L2wK6lkkzcsCeFLqVenojXNqGvmzqo+HxigOEW1TsudmV7TiDlbX1g6YN/6HRQArqMx8
DCp5ixUvAyCEk8DWDdTnHZZTO6UfPKAd36JRvTHN7lGKEDhXrDuEJa4xtTj4wdbhXJ/3fz9h8R2K
IK+HLGQTJml2PWXtnT7abqNoR6cOripkwUdV3XgorF2C9AD+N+vFORydVtYln1nH6Xdj/Or3xr4J
7obyuVGtfQuwouhPlz/u6slHroddjXI8Aff9Zitonog65jE6ZO1VCvNWhPlBU8X+8jBrKAD0fHl1
gIDjclyKjDaJmpZt3cKralU0Kf3jRC5TNsFOr4Kd1au7yp/u0mjcZTa23Zm4xuUYj6TybMXdxpTX
cp13v2X+8G8OmNSVYV/EzUy6AsVfJHt+8nUUTTsnCecexY+M6NLDFqVvvhFI1pZ7ZnaQ1PGXf3iL
Q+3Qx7IlNe9D+UYkwx6Dwmvy7q3lXjs+VJk4sTQtAWUtNhIl6TyWdMU/NaW8b8PxmxH1+xalvlyP
rvrGOiAsdhVa8RE1f8RXMXuO0o269NpV+vYnLFY5iO3SbkLZP8m48T1acalfx2XL22es2uTRsiL/
++U9tvJ0oLeE96WtGVSHl/VoeXRQ7RHw29Q+PleaeCynrZLW6ud7M8QiS85qdRhlmyE0c9jhEnsc
JwB8vXy8PJN5aZbB7+1M5p/xZoPi5p4JW2WXWIX6G1kTat3DdBeqRuBVIn2KJ5/snG7pVhowZzcf
xiX4YMYF7P1DdSAZ25ECCWxE2QlMT5paXPUkSUWAW/wqcS2gOhE8gVb5PNXKa0ZtzzUCe4uBubpv
uGfoEUFE+vDwxpWKLrtUckTsjNZXHfkQjwZOzZ8x0OpPOOFsyT+vRV3EZbD9ggAxu7S9X24zRoW5
bWGohvZwV6fKoagbj2T4GMrKXij1IUakuYnNjTi0NtG3wy5yvwwx1wQDFP+EQd5BChWX9rA3pi9S
9Q8SjUR4nbIv1RcIXoto0ODGaOhZSuvNkjDRiO9b0jtfq3bSdqBfKXVZENfozlDEQyxIe7+YqZZF
EXVo59TGytFMKh6v4mSOlafV5qG12psqi/ZSoe7aaRMOuTo2PTdwn7TrP7jLlEY/8ULkYa8LURiu
hj7sD7ktxqMSFPq3oWjbG33A/N3V5LSmxiRH5Y2qK73tXj6/axtq9pCYvVhmZ7vFhhoH0Zo0xviy
jpS6o1kMrlYNBjpFkFKCHkdPp6DoPxjUZZKu2Ar+8xIvjzGtdnxYZrjXh9wpKtqp0GqLO13PhxFJ
WjkJ3BLq+VeoLDO5lZbPtdHEzgOuhySQVTVojdsZMcQ3P9ebW12OjLtcMscNVNa8zz78MNw1ZqMQ
ft+y64Js8jgZAXVfCeGLSOhHtTd2Q+G4eWufBxCqlz/DWrTmNiCFBIlJJW+R29QJdkO2TAmvhMSY
N3CUQ+dxlo28PMzqI44ukjP3k+jBGostb1UGlH+RzLcCIhZVfTISw0sbZd909snqNcRTupEaZ3gN
DeWmx3Xz8g9Ym+es8Qq4c3YeXnLRKPDr0IUjNA6M8LbEcVlg/St33cZyru3qt8MsLj+pk+u488M5
hUv2dXAvl19NHgF99wnIqt0YrjVuBa6tmc1//uYipNgm6abEkEMae7F1K+P6lDVbespr1+0s+UnL
h1rbB3IZ/atgjGS+n1nKgye34/3gRA7l2TbGgGV4oAzwubHMz5e/2upy2tQ3ZmofKtaLoDwg5q2S
jXHJC6pL/TetfpCkK9n/rljoNxc/NCLE5RHXjh/8k/+NOK/Dm9UsROQ4k81qpgooGRQWfP/eGFoP
7mufbbxk1i63WdOPY469xgd7Q71VENyKucUDP/bKAt1FZ4/szE7bSnU3Bvqb7L+ZlGok/jA6qFyo
AMPG9JRx1KzyLtGeLy/e6lb8b0J/g8CbcYYgzyXNZ0JaKV+XUoRjmnjM5GoDK7W2K2ZVWFQPAO1h
Evf+Gxmy7WediiOoQJEll+qrUosOaVq5jlBIFIIbWAU7X9PPl2e3GsN42mONgz4rSOHFlTUEhTFJ
uIqdrAFq+xgfcMTay4N9jAx6Nab20hiWp2QGFcboDrDpPzwW3g6/yIWmCIfvSlgWWpD2ScqMXaO0
+57zJ+jNX57q2ocER6uQhGiIoC2jZVOI1G4s3zqFeoejrHysxLDvpi3M8+qK0utH7wwm4kfhwrgo
2tymqnKKhnh2zrbEjtdx4QVCVd0u6U23GAcu40KevEgJXu3CDzwlBlt6eb5rB8SheGxbzJgn/iLO
2H1fllnL0krVgH1PC9ctvq5N/anCY/XyUGubFwsVukrw0GZFr/ebNw7LWpKKyDoZUssLfzLT+yB1
4hs51cKnttGdQ1Km0l1a9uGT2QbDxhFdHX5ubZL5YQO6rGXU6FflZhjhn41juVtPxqNuRQWZO0qw
Rkpvuam7yZXD/osWBdrG7bi2rWigkNWQ99FcWhxcHM5MQR3FOqWBebDo4kutuTM0/+XyEq9+zTfD
zH/+JgxVYoJCM7F7M+xLEvmXETquHn+Hlrkxn9X9+3ZCi30DjK7WtJCRek1k+yKX1b09xCUIM5xq
Kr181oQMf4Pt4KYNhkZD0ude0dibBJJ51yyzRiQioH6T4ZjaMiTmFpYlPaYUp4FHWukFXMl/5Mjs
vkiZGFvX7GipazBkTwWwTJqtQx+iktEDPMHwMVN+XP4AK8kCYAqclugNz2yGxbKYJkzO1AxxiW47
WG1Z9EOOkU2cgDq7uZSKner43+oZzXJ53JXNDXwDb6eZNMKTQnv/4ftQDLRrKwvMBC5pir/r9PAo
/G7XSM7toOH4FPUPpm88/v+HRZsDGVzqVWS48896s986hVivRjpB2ck+hWq3963y0JT+zaCaO6UU
kPiSg58pG7NdK4IzV2AahM65ErBYZiNPs0itZfvUacG9CRNTHutrdohnG+GJ6O4ZbEUz9Y8UefCD
6K4MHPNCVDsuT38eZrH3bCox1C2pofGCWKy6HhVyK0ZM0X19CL2iDu+N2PraB0YBbIXC/DCL4P7D
kLjz8Q/h+oN9ve4jS2VnNNtqVT53ORxUPflRFPUtVIuD2m7JPqztZxWqDP5As+br8jos8rKuUxQR
T73edYDxk97FDAMvucZGc2mSC9q+4zdrirbAh+sDYzc1Kxh/FGJM/crH3R6D4rwv1T+JpVR3SYrb
ovAn5bWhEfXU1qNzm8Rqu+kgs1IooH8PBklGzx0A6yJYpzDSlFzHZDvUxdmPm5s57eiHypMqC4j6
2B41UztM6fiSmFsd57WDDAwLE1zKJASSxZai8VkKXLzsU6b6lmcmFk2FSipcy9SRQbQm9NUVpARw
H0/ctmq1je21ck/RY+dkkQDN48/R9s2BZjOFdVwq9qnl8GZKfxwmZ1/W+vH/v4t5e9Or5iL+iDes
hd2HSU2YzArpNCXpwRr7kxSmOywPrgtJ+nZ5uNVZzZgXEjoF25NFmJLL0CGHCubnduMFqYSAX3rf
hNmvy8OsXYo4xP1vnKV725j0QTUoTEsL7R9Gbv+OkhR5+sD4liEWgtEvVCs7l54Dy0zB0fqP+BEb
GzfzSgowOxHwFkEdH6ziYvOi6DVX1g0E9eBuuk0bPyDFvbN663OiSRvPuL+1i2UAnHVL/zI4qaQs
FnYIJhO7gUY6DVoxfnL8yb+JgTRJrjIgZOImvoWaWZNK3aufwe5zmzJ3nhW5Gb/QmTWu2taguUD9
Mfyah436omuj+bsue+Mptczg0xhPyU9fbtNHYWr+fRxbzktv691LFSXqj0Yfo1eRKcZno9bqX45I
5efAL3Wk+IPSvO2cEA5xrYjmqmma4SmqR+VZzbrinmaGAtPJjp1bufTTm5EC7+NIak3LEtwtsi1d
dJ229ii5nAT4AEmUTLdNiTuz1OTqPWZHxTVaNO23emi6B5LF8E/LHfG7VLriRjJwgNk4lavfdDYD
ImnWDWo470+l5BgoQBeaRF+oOKMJhhbmrME63SVlt4V4UVfuNPPNWIs6DtYKg5m3qnTKk0a4kT1G
HoCrrxNXgac3OWUyWBm8N9ObAnEENwsUhE3M6t4SxlahdA2bOuOhCRSUXsB7La/5AghGh6/YSfXr
h9GvMaJFGBvXxc7vriAMH1GnuWr14UpM5jlPAMSzRpfP9No9hL80GH8qFWh2LQJiokRtEAT0dKL0
tx2ku0n9WWTxbBixl4bb1vp0ebh5dZcH6u1w89d5E38NyazMrKQRGmbycSrNYxg458tDrAXDt0Ms
NlPvh3XQocAHz1sDGCHvp868rein/v+HmVNhcDoWde5lHELqNNTHloXrNOdzPelXjqLcS+OW6dNa
u5ZgR7+fwRQ27uIDKYVsFUVDL7POS7FPBckJPagSAn/1gPdA6xZdqHjWFGOC29UZJvHKRthf2yI8
oWc44oxmX1Js9HZCrjG0Uc7s6CXE9tlSw50TNXtpSq/DIL2Wg2Hj/lxrmOMlBxYJ2AXQtCUezi/r
tGhMaW6fGr/L2HioxvEwKzuI3jroU3VQ8+qY1M69qoWHsIwRt+/ua2PaA/zd2E9rwQlAPJIaUOT5
3xcXTu5UfmJJI0KyWvGls4ObvDCObVfv+irfXd5TqwFhNtpBDNxEsX/ZqsqSyFQL/CNPWmI1XmTl
pZunYvSiMcJfsDLm1on6yyi0Ag3N9GdphqOHmJ7hSlKmbPyYlXk7Mi1suIsW/ONlltg2AZf7HJQn
mQqCrmS6mzp47el+9FUTUrERiFbeGgyHqSEaCTJSWYtj2ybFkGUhBDlozld6goF04x/AKO8hlZwz
QOqXl3q+uReBiD0tQxmDkof6weJY5XGb5spgSCfTF3xZ/2oS00uUhQdszm8dbM9Ms3gpk38ggzq8
Y+VZBhqNlmXUaNPWwpkO4xIxpvdoLOwmIn8bqVvnZ16tD9N7M878cd/E2VBy7KKbx8GW7l706U0o
TRCdxYEUGzFo85Tn/h0yfmctVK+xQrgnKJ/VZIsuqq7+DrpDoD2AMX14yAo0TmB26dIpKeRvvjwN
XirFv0RR0WkIrBaB1uKpc/zCE36huthU/MSGt6TtLcgrlelZ651pb6FG7TslPhlWbR9SJ2hdv3Ye
HDLNVuPaBtjzrVRo11/eImuv8LkrApORgw8CdLEl6SQOUilLcJYkHNMhh/1s++xXPEBUkOSidXM0
Ot2mkyPPLJJkZ6adcC0ZnTEYss0hNlJ540iuROJ3P0h//1V9BN+aTOcHKYjuBFaPFULilZLpCm0f
jycRbjX3Vu7SdwMuY1/kDzxSYW0NnXGME/2m6tv9EBUbuKDVUMNZpthAqs3hfz+vcCZBcRpZ6Cp8
UMbxHNriJCf9Ls6qjWi+OiPgMYAdgHzying/lNwUuVLrbMhMp5XHwy+MFK9Wy6fLe2f1S3FjzmgZ
UuXlnZkCmrflkWGCLHodovBH70cv8Fx4IiRm4JGiS56axaF3eVhtDlvLc8+1qdP+Jmx/IBCEstzk
iT9hHtrlVAeT2cXC7YGe3XSVbh7Nxla/qFJNQ7galS9oYzQPtlLYd1YRF3cG3O5HaBszRGCsVXJi
Ed2UmDMAvEmGGFHaWFa+28LqHjE0SX/jd1w+yYHofkdpUf36P9LOa0duJUnDT0SA3tyyfHu1pJa5
IaSWRG+Snnz6/ajZnaliEUWc2SsJEM6JymSayIjfpIpOxSD0xl99qrG3vUDkj03oYAgcoVtxPwa9
Uu0a26++3R71tOyvBg0HF74Hj4MrRoOEPmbCkY1/nK6fstbfUXheeQku3U4oXXFiU9sHIzQ7Cooy
FWmFzsUpUlQ3zny3LO5UCZ5o9lsYa4f34kfk1IEQMGHy58mPY8LqibEgOar1sG/VB1uOdyWAPKn0
TikmSIGvbc1o2Fm430bZGgJ36WZEiOHf0WcputYXlcgm76+kqrYZKhRl+xkMxWaIZZ76+CgkCNes
Il4XalLOedTZBFdA3qE6wG0ODA/l3Oyxwj81C+y9GcpHOzUefBwbk6Z8tNCmu718lk6f89CzU1UN
UR/xTQYceWiDUtdE6hzb3TZyPkpQQf6bW4XThySHbXrNZpDlyK41BHlOtd37O3Ag8F+F8wLB3XGL
Is5dvW7+1HXl7+Rcy7ZNPfpwr/LEHcaSJo5trSF9/+Lbr/bP30LVlN5e1QOdoR9UO6ykY6EJDHLz
MBMHpTezL2pqFe9qqWqnwc+HzyJqNbrMrRgCqjut8iTspk3dyvPVewOxwm99WNevwukS3Fui4j1F
a/7T7W+1tA8nISfmTwFIO0/bEqovWjqpdGMk9SkQ0k4ZyoMIjAcJg3l8vXa3wy351zhgIigZgrkH
tDpblkGWq2WqINBtpUgCp/H4I8pzhEZx993YbfNdimHroYrxeyyjj7aRmGwTSZkqNDB+I2o1gGnJ
a+zCd9PcX1tLi7MxUfQUzeCJMkebOT2saqcZyfLs9k3nalbtYEttd+eM4c4Wa85sSxvlLyPwf8PN
NopS22WT+4RDgd52B0N8THUICFgDJ1tbrtfOhKXRweKD+APsHt72LCtgzgYsWdDUjyJ5NwThNvKk
zairG0+oJ1Pt/osjflLnnQoy8DPnxZhc1/IyKajXgvyiYRph3v65L9pdBf2+rVakHJamkqY0niAT
8cSar6sxT9WgC8nPI7/YoARw3/eYWjY9Is3FSsaz9JaG/Uy6M3G8UKGZreFR1Ig+p1MhWiQIkCFi
7kJwDCl0pSmGOH4M8zwNUdbve1fNvWDTe2q9GUKWcKIo9YZ+nI5sk9Zsbm+uxTk4+12z5YRBZCZX
XkklbvR3jlBBLjtu5fDu1byVfby0lP5aGsMgA5U4hyTqTZPSieeEU0ksRfkEx35rxI9dmnOR728P
a/HMOA82u0CtKmwcbaBonObZPvf7D6InWailu7by39UwuTclG9NzqvVJu6u99lil4yl3vJcmjnYl
XlxUmFd+09JUn/+k2RKoQR02qcb4KQhvOw113PpPLWMpr68AeJbS6/NAs29q+HJiDx3GS3KNo5c9
IJD72Vo995ay6/Mo0684e93aXZyEecHKscpOP0hS/bGNSFQktfjptMmfeAAFFTrxGn98KTOi4QCx
YGrbXRWlJCck25o6OjbKEbhQ4lHwxwsfkHRoFNOduLLYmtxeTMvz+Z+Qs7WUCISlB4WQcfGbq9vV
tE+2vZYALO+O/wSZrQ679QV9ZKYz1NtHOG8bq6HoVgUPCRZoUrGm5bcYDjukSZQRo4/5s7pNrcoo
DM05amiy8bYwZGQZsvsa86gke709f2uxZutRlHWIbyCYaK2LHssC4c+u32qadAhU89CMa66ei5+L
4h1te0QueC5cLkxk5smTALgdyzo7BJ1/NDjavDjZ3R7VUiOOhOQ/cWbDStoKjYgImDneVY8AT7de
nj8n6uAGZbMf2vCgjNZdWAR3qafs4LGvHCdrw5z+/Wz/qWmYZ2lpQiGPvPugR8oFClXTrmHVlsqh
OM9gm0azWudenhXpyqEyhrqPqX0n411Y9m95Vz1wkG8TtXpi+oFFfPETadvk4zFo/K0/rILql95i
rEWd9ANw7DVeLmkiTnNwqnoc3ovK+y731TET2cNUN7Bic59r3V2EOGLejEdb9v+LmT4PP/vQgH+7
uBSAcysnulND9UQtbCu0tTtr6X44DzP7oGmUFVqTEKbp7G0WG9sxfyp0DjgEkG4v3aWlYyBuoLI/
mNB54hNTT0riIvUA7Aw7IYx9XSWbdUH4pRsCFBpuHpj5YGQ9nQtnKzQsq8iLBvoHZRC+xVb4HIfD
L7OLdjk9AjVuHlup2t4e2dLtMPXeZQtRbDolszmE9hGadgqhJfNx8aFccYqMbNepJq8F+yFPnSck
Ug8QZ1fy1sUy5cQ4mWh19KrnHSIsu8xSzTD5CzBH+Sh4Lkb+iywL1x9+1f3nz5NNi3i0x20hvt8e
8uIsn0We3U6AlGosH4ksqp9a80kyX+UIvnpVuUzPrirXyltLp/n5SGfHaxKLCht64kX1nVM/pc17
o9znsYcWwZoa0vXQUBqYQMhUCqFs/H0zny0gdGhBwuuwJKvIf9N85w/dRG2j5OK3pgjwyBa2Cdqo
p7vbMwoMhZV5+RinDUJXi+3IJkGo53LlCmF1FRodznFox9rcU04uTsDBsM5Uk26oEBHvJY78ph0Q
Begx5aL+LH81pLR7kfTI+ySNWZu5sZNluRtYCIQailfbG39o8AvXsVbdYMOJVu9o16i46HZdoCNX
D8mdKGS126RZHWGtMkihv0l7W8Y0Ui07czdYufyuWgIanN+lunCxdo06V1M88QG9ClrmCgZ5nwqM
AvdFqOWhWxtJku5qI27v5NHL+m1Z4+C19TzHeKOI14VuZnvyV8Qd7B8BMsgtIuk2bm0S5M0POcSk
hxqpludc6vBrDBBQfi6CMtNcMw+Kn4GRth+lWqIjhqSV+lhQnXsXetg+5WZPuyrzuI6oU8GNT9Qw
AMGZ2SzLqhiGF5Q9EuGm/eA/8k2l19qv9V+Jb9RfpaaUXySkWvGvKZKvdq/on7Oqbr7aYWh9JI0w
eD9BeIH5l1e8ErtSif54vdWlGwnzyNJlmHsKvMVulLxdV1ZUsA0r2eMq2D83qiNe5EizP0WU7h84
b5UvQdB7T+PQ+U+FFyp/rDBVqcdqkYyhYEFlIazaEFXDWEPypGvb0XGjfozwk6pV54dDcU51+8wK
7vLQbh8lPUgLtMTG6sugddJ3SRLGr0nt9IsTY6tGctrmD51UZ9+KWNA4pLoj31utkb7LVmfeC8vO
34u0jCU3StSWZ3bg1S+iMZIfFlYhJ7Po8F/35eBjHojw1bdzUo90Eqyt0EQg9fAa5aXwgFd7Ri6/
VbLhnZxUl75kahsam7BU4++ZXGsARR1Pf8yCyj4oIjd/cJ3Vbyvb6OranhJ0ZcLUT4LbtBUud5EW
9Xo0yHpzVNOd3pFfkqRoXvco5cUu6MYDVLknp212VqPcFfU/ZktM0WkqTvw3gB3zXmaSDY6XdHh0
Wm16FLD9VEfa+/YaH/e6cDfFocGANDTFMFSlLkcZtK01+GMLVsYrEbmmLrJzymQEwhhGmyqr9C3G
DeYGeOdnSsoVFiJestG1hCWle3+0sP1Bo4KjAF9IN5a1D3lnSSv3/bWYBb8RW0mNct0ETJ//Rtke
SMAl0R6lPLxTsvEYYg9eY8oTSOVB4aUvkmCPqsypaXFGStPHWDO2heLs6kq/jyuxcltenevTz6Gn
R/qh6vyuWUoJfMofi8RujmM4eA9l2oovBhHfIt8znpBEzb+0td5/sHNvrUtxlWMRGXC8gowyoN4r
A1JEtLMAGY36aEbC3OSW/xqklFNFNlLyVcY1TNV12cfCnm16ZoEdB7o8b0HJWe2VjZe2R4uGz3sW
DfjHmJ1RQoCvkh+dHPfAx9ROvNmdMmpuV5nxV7VNyofGkoODp6Xqs4ZM9XsDMGxle15rdE1mDHBy
eQJSaLvanmPcyKVGORt9wSzb5aH5HOjY6fVYInRqGmxb26MgpfdcM/g5uZGHA6pSlMG2QRDH1Qxh
b5Sxe8tFL28srCndVkk01ypLSltRm22djvNu5Ui5yu+m3zwdJpOsABL0s5TSU9Ex05ugO8JEd76M
ioNhRzjoAq3ZVlM+IMlmfuvA7H6iJmH9NEfLLlyu2vw5tqJ6cLNO9z743YiGh+xIfyp7jBOM2vrq
j+UH3O4ZGI+fve3b9Upeeq3xxA+nA09nzOFQuiJo+hId49ZRWjDO2jfTzCmyVdpjWiZkDRQxRFtZ
Lv9x7Y5jF/ESH7UTGFk0J7Pui6wiUmG0ksy9grATF0W6UYq63BtF/49VSfmdgP/4hZB1HDjwl6cZ
7G0eltw89EzLgx0AR46VDffXwWMxCClzxyj6cfujXhtkTzHxSeDDIjFFmf8yZqml+MmHnE6GJV4k
9SHrfusI7cRBtpetJ1CITZ+6th1tK/FqxLrr6fkuErkrF/IG85mTEPk+i9479lIZR64aSjtT3avp
E1oMrlpK2yDt9nLQPA7jF79K+OuqdtnCVYemIZcMmTGw+TlXQMR4uIx21h5VQIK+Ex51M93HAmpE
GVMbw1I36O9j0R/GNgTxvYaDW9gWkLwBLUFWQFFuftOqoSUpPW6YR0MWe0foDyLU0PNsj3Veb5uo
2huouoerlktX78jpbuURNS1s+ILzKzYvFJGRNUL8GIpdMYw7P5tQwMNKPr4YBsUSG4uLBY8UKgI1
ftiMTreSbWN+iyLPzZo1n/ard800GAoctB0A+l2BMPOCxkoj59yRVaK4ZmWzIev6HVvE362MQUiB
dufm9spfuAenLgfCRgheABWYbTajCAO/UrkdWlxwAi8+iaR0c7lE+ss4Jr60F9KqrtXCDXgRc/pN
52+qHPHN0EPRBhTjSz5IBynqj2TTTzJZWpbKj8IW+7SNtv6o3Rk9btOg6A9DXB49X9o1Eia1hXb8
/83D7ABQq86uuoZ1xH35EBfBYarvFGZzyuT2PhTVplRW+/tXT7zpc2OGp03CUniOzuY+Ms0ID6Cq
PQ5j/vdywy2KYbs+tVbXzqpfpRxIwAszuPNd8yLqVVeHpS9Bh5+KgY430tWZ0XY1x2/ctkdNKg41
uj8FbbUgM7cmGJ/bE7wYitwPI1fqvcS7/OiK3ks4O/TtcVToqYGKCVy5KYqNahZiI2vNGk9/aS8B
ZZ6kPlAjADF7Gc/xU98eIo/MX5UOxfQBhwpASLO1eCwNyQpz97pEybc8C2dN3/psTRdpMzpRRD6Z
1NGjJI/7IPHebK/apizZoUiBT4TF1D7fB7W8LZCXUpNmZYqX9jIMQMYMRPW6ZFCqdF2iSm2Oij76
CeXtsT+QbYYPQWLQ6+Hp3D3l0CYAA0ZrWv9L+T2ETCBH2GbTiZ4fxGNqtlHTJaSZidYmbm4r0Ifw
y31qk7D5bIsiS9xCq5WXgdr0T80Ygm9NhFmcy+aQvqZaX9+VjdZ95cNpdCKrkWf07RV4NT0wBxGb
Bhw0GX/QK7/8RBk1eC83nZGKChQNUeOuEidCcse+w+QWSsImHoLBrXqASrcjX6+Ov6FtMNOTcw+q
ipeh+wr/Yg4AtNoq9aVIu2+dH0IeERo+cPSS9mE3/KmVALpuZXz2jVF3RdVJG+r7a7KSS5PwV4sA
ZSE24lVyBZOxaklWjx5v0j94kZb3qua0jygf95+0rnHeYqfQnmwn93/+80ngDQzHQZNRF79C92VA
zdKuCORjhZ69m1bFB2U60cTkyEpmSREpMDDDkvSPtUNy2iXVHzPkNlKqoVnLha9OB8AEZ79lrpcw
4NCRgL0byYVhf+QyBy4Yn89B4rxh811suix4svKB4MmguCrlTFeLlZp6X6tguWCMoHPCD5RXkh2K
/R38o36NFXKVcsx+4mzNII0sqVbiy8fYJ1+0pVOJRSYHx+H2Z1lYEOgrsBDAV0xPg9klFEZa5ItR
n9DA9UTiSowGK28naINdbXodbvcKoqsbKbSTjiJ94Scrj8Cri4GsVYdSCxkQU5RrpqdtNsKxcv3o
gUVQgm9Ka20iJNvil9sDvUpQZ3GmiTg7oZ00aQRyBPqxd+r7unpp6x3Qz3gsdoO3j42vAgjL7Yhr
I5tdQV2sBr1hZfpxyJ7i4YdiFvsCiW5soFbOl+ulcj6FECUuhybpNZ1UEMFHv0L/s1H2lC42mVjL
kW6Ph8b7ZRglI4VBAEQ/xogAh0WFHYbnhuFr0q6gYq535+V41MtABURdtGf4VJEu7b0y3vIU36RG
dhii4H4Mw4//n+9ESf8yXJZYFahxxqXW3lYOP3SUxYOR8lm4Mq6lCUReGe6kPXF55vzMvI+FXYeq
TltYuOYwulriuHI87KTu9M+HdBZpztDMRZtjKCbrx9qXN44U7sxavxeiP8Km+Hw71HUTmo01vZ15
r/NqAaR1OX1hW4pazQY2Vo4cc1DuU7l025JXcPo4qvXOIoHPgjekXOU1Icnrw+sy9GxP53hnj4rW
68cRHYjW3Akc5nL9FS/7IXnImpVJXVqWBvA66nYkzBg4XQ4Uifm+CNREp819nwC/9PW3QDoO1p1f
r5xVCwkDAzsLNa2ks8OqzOqxCWxCDdRryhC7Q6e9A1q5TZFqaUf+TOL71nIOWJruuNIPWqWk/8Xx
hdMMhTnAaao1X619CeAraEIO5kRBkWY8xQiFqsYIJb/Z315DixuDS0DmCW/xEJ3NrCZQmyY/x6Vd
eskhgI+ptrWL7DCGay6GU6P8oq02LVae17x3MANByvhyYpHgs6HXc7Qg8fihZXClNqy8BRYX5VmI
2emlxC39saBkMBFP6dF2O0eAqlP/dtHTOEEAZ+0puXQBnI9qdoINdqpWli10MIuxG/ifTYi/Wbm2
0RejIEY+SShSRpxnsZpMbXKARHVUy+QpKMu71PK38AJOlZJsOw8FilHZZaQPbTIcITPtq7TdjIW1
U6x+45TV7vaiWfw5k5MQRw/GW/OKUwNvKM4aRT8mZroN5TurKPZa9HY7yDXvclowZ1GmBXW2E30K
6nZYE6Uu5fu2rDYRLndaq74VojvKMV5JmfSgIHdXlPpKj2JpgCjZ0dHBEcAgP7oMHed+WgETN46R
EnDfBm6gpRt/De+6tPfOo8yW6xg0Qsu90Dg2zhe/frO8zpXqh2xtIpcOz/MwsyVqCMBlqKAZR1pu
p1DKn+Abn9ps/Ia4yLMIlRV+99ImpNrAbQRXE7mYWe6VOn2tWHFGDUuD18OTvL6X1E8SjfOxxdy+
WKNsTv+/+bmCFA5H19Tdunr+Fp08hFJtkrLY1M40Aw/y6ii38REA/0PRjo9Vk75ksfP19vJcXCIa
7GPecvST5tl7kQZ6zttZP4YOFJEYPVOrPPq+uXIfLX48mmQohWHVfNVgbMImM9Du1I95/FFqD/S+
t6nzCqylKaqVq2B5RMhm6ZifXAuTaY3atp1PNlGQrXQBhUngbY5druytxe/Fx6KNA6P5qu5Z9ZIZ
2oLvJYfFfdLhBu53b/ak8T/2ez0q3+W6P9BTXnl4Lm42sEFUAhgh2jaXW7rxDd/rKlU7juRlcVTu
FRUF6qLbIEe3AsFdCzX9+9nBVSZR3vtwX4/J8FJYr0lqbnrlETD9f5EmTHCn/xvSLP2TVOENBjUh
mHScUmVK++0+xNa3Htdwt2sjmmV7so0/Um4zeZoZUzIcdoS5pxly6M3+5+19tRgKeRiWOipTKLVf
Tl4OosMJhakB5csfMW57qjDgqEWxb/NxJdTSSTW5bUwZJbrL88JZZStDpGc4ZlvZeArar5WGEixA
EGQmJP9D355uj2xpK1MFU/HUIY+9MtBO/cEP8pa3IVCUUMJtTrvPi+8tknyNsyYpuhZrdrXAgDYy
ryNWWEWHuHuwwgkIVxwiS9rW2ZpW20I0HqAYm+Fij/TcnKDvZ5biiJJotfRdTp9G7VnJc4TSUB1e
M5ReOKQIRa6KIJtCnWZ2maGuaWSynmpHPTrRXXHJlSFP9Lvbn+qaNc2uR8KZKwz9IMhHswQgqIXU
ObD8kdKtDrUm7TmsTjluu5Hdu1Ji7WuHkmF3air/5xB9lpvyoFOa6scdzTImHfaG8W7kH3Xtt+Tr
m2FUYAUZGytauWwXp+PvK3BCql29FCCOhY03ZNoRoWFam+JjMn4fMu94ezoWjmwmnDtW5Uq/1oJQ
oQjJeVIZoGm0uzb+HumfRZ6fsgyJYRM+WrePOL9vx1zYnMhDTXJzpGG8+uZfoOm0sk1040hFZVvL
r159BxXG1cRzIaV7MzZXPvnSGj6PN9sxQd3bHmBZkjGvcEcjotOOsqH1ELeADFLjn99GLLDpNWtP
7m7zHYNDmqFFGDwdR/WXXTz5SY845Ltlv92exIXlAfSKRPlvT5M7/fIw7SxZqsIyM49dqz0YwCV8
Iz505Vorc2F9QBNTIUhOQtfczZdh4tiOq1wiTOk855W/LzKxHZuOftZHLbrLcLaAs/fPvxd69Cjj
0T6bKpizoWHJ6qGjqpsUFdtXLbcfC7XmeSTufa981fVi5U5fWB44MrH+FZIxxPFmy1FOAgRB4M4f
Ifsfk+S5DQXPPc6CXKU+vXIxXaNzMLmirmOZWALAX5+30GyJpN3XI+sYVY73pmeifOVB7X8OW9//
0AZR/wJhtEL0pgyfRJqnP9u0rJ8iJ06ezFKzn3IrcJ5ZVPXHTG+LJ3NCHtVmHb4l9sEK0WWPm9fb
K23h2p4w18jNQphWWAiXSwCL+jEwtMw6itFRNh4+6Ehd5Sm1ULwJW4QSVz7/wvHALQorEfDdXzeT
y3iD3zXqMCL1qmnRY+c4e8XqDnUxbkDMQlNU99kqhWtpCbDKqcgAs7hu2aZmj0dNGk86oDIFbO9O
RclD9ex9xL1gCmslXViqRFGc18Agw7ZFhWfadWdpZGa0dV8VIUohWbFHd2zXOt09Bpp7qR4/eaZ5
1/LgHwMKKYioZGkP281wb3/VhfODy4WSG5kYX3deYMySXA7VPp1+Ag0iWx3eqtbzNopIxsM/jwSo
i+oQCgIYAc8GK+lh5vkGg+286C5yzG0iW5sABv7tMNfNUnYWrxuqpaBJEPecHVWsJwBVmWQc88D7
Ycl9t5PSHuSmHiGz1vtuFLJoUz/D99OscC1I4Gr+taUspfBzWhSIb2S1tUns/M/KL5sumNk71kEA
zAEXyWTTELr83LqRFmEveDe3/mtaPngFiLX4ORDdphosN3C+VPZP5HS2Mn5wWrval1v41Bfhpw13
tto63awzywR6EjWAp1lpgfICQn07GlSYoheRy9tBijaxBKYIXG1KxZk610iFWTGGlbv/GjmJJD3V
epBh5GFcLLO5yHsnycehNJAgibchamhAleHEfVTKj2G7bdIfI3aoZaLsaGyC1/geNx7p9Jry7xTl
7IvAe/6XW4n6l/50ZTvYtn6JfGCXnNJoOOWR+VDixRzlyOHkzUnS1hS7F8IRaLrLeJDAPZhtgcGy
kDDUpPgEnHLnDG+S/w1bANdLChD35soULwZDBtSZcMvXWFhuigFN7iQ5+X42bJUh9ne6BLbfQmEE
++Mo30S6l60EnR3a04SqsklCN8k9IY8yGyGvOcuPAjk5qdKwjfkzC6JtoRaPSFYeG0V6kP321+1t
NbuX5iHn7ZgI+F01an1ykmHogD7JdZrINU20IfuhBfIaY34awWzJMEK88zCOnHS0ZlkJhmF0tDPC
ldWwacdfgf699R+0rtjieeA2Sbmrm0+3R7gUElI5aCbMAaeU+XLj9kOBmqvf8CUT+87qbdTze/h4
FDpkaydJ3dbs4u1Q9isvj6VvyfN88lZgGUGgvwyb+3aAr1aWnAARYKX+LEkIIWmHUA7uTfun2a61
dBeHSafLQfqaDGx+JOB+i8myRzw1x7kmfLPHx6SKN6Z40CJ9M5UWh25N3WF+W/xdPeQzPHwmQx/q
LJeDRHczakc0Qk9SKA+bAN46RDkVpETziZMLH+YgTWkpGuUWijBYhNDKXPTAf6ER/iSnVrbhXrPA
YJpi5f0wlxn61y+D1UMvE00MegKXvyxOGj/1sop17atvqkE2moxOtesMfplc5SgR4gKN6L91Z+Zi
AHbOdVL4xasQhYXcv5xzfLbZjnUB/gL51V1m28Eugjzujo7xS58YQE4Ah2iw670RZT+Hmn+CuwuF
xys/56WjbqtAijdVp3Zb24/fR1zFV86Lv8/s+XYi657gkXTCrl77/Shs21OH5KR0yW/FixQIVf2f
ovdwZ68n8IrN47rsPB+ldcyDQssa9qaKOErcdc8CoIg7dtoPGnSVG6tJCilLAgsVWF8aq/4iDZK/
8ZHJX0lN1aWtgYG0blJCIFucP01kZOGlwGzyE2Iuxxg/nKaT3XISeNDBLTcPlv1NTWK3Lb7J+K1W
1XNh4zUuvavaQ+e9h+ZBVOomi2s3thkYgtBy+iAFd4leuVL0bpNa45TshuNKCv+3izqbbdSV6AWS
cPLJ549ShJnTxBBVfqqMFpiWPdauZ9rvaYuqvd3KP3Ig4YQNWAeB9MMalK9CJPzysg9c0aDLlgok
743gW1bDImtFpu3qOkw3US19IrlAuBAtCheqKI6SBW5q/XdsENforQsHPnIeBvI0vNKu9aU1C4Pq
3FTSUxAbh7Lpt4NpogRn7PRq7Q2ycCRxyJMcqxy8AKFnp4PwDB3MsJedurz4narDD9nyDpyJ9MPE
0ZQh0wA0HKP69+0Df/4wmPa+xjsURRydo+mq6APjPEgCS8ogCRRPxRgfnKA6ChCPYSTd2zoUM3ws
i7HbVVq7RS5hWyvhyhpfWOLnP2F+rYZlIoSNU+ipcMZD1o7b0qmPlsjuqHtuFCm8M1D1vj3stZCz
e86Kx7INqiA/jeFnP/1pkoW38s+02SXUGtE8+2dPn39NMmVh9BFwSELp+vKAtQOYzcLrsxPs+q0R
7oTzizN1JcgcwfGvKFzdJH3TQppf3oVleDxJ8uyk4mRVO09p+TSOmBVl1WYQzrYYvrV+hCA7WXa8
hjJYXkdnwacXyVnKX1oDGmd4PYI8b++HErt5uslhL+2ENOI7mEIPNe5sMwzdxklPTWed4mANOTvv
8v5rBijfAE+cAKJzOroYjU4dMbs+taDyD4YDzwhL1qce3Scwf9qrrZRvRdzkbiFF3cYCmL5yleqM
cn7qwWvlC1NJuGYVKWowwFpiXbWR9BIkxV7y5OPtpTutlXkILgPqcGQFlFBna4lrwCMFrbkQKsUt
ndGNshfVXHuurEWZTsazzzkYCMT6Bsf3oAxboZhPpcURUK0lfnPO498vdj6aWeoRNVrhOQlxsAf2
eJklv+uEiy2M8t9Va9DQgHXewTHeJm0j3CIZ210W+CpJolpsTa23uAdZ0LCBQ3ZwpmwUeVyhxS+8
bmjomKDPKQ/Snp1NOCj+ooqHIj+FvbbL+vHebKK9xN/TLN02bb3S0lxcxNyYNLsnnDPw3supR3rL
ML06zU+NUlQbozEr12twpNOrtNmkwuyxU7C+d54cgErnyivGLFlZxkuXEQwWaFSgEIFYz75KbUsS
+uZyBuPXg1Cg7gIrOLQRwBS1hf0a7EJD4RGy1hpYOpXPw07/frboWkjGtnBGjsmhL1wjiR5p03uu
ZwG3FCX0MW9QHnujWDOZXBquRbmZvriBD/n8KSkZnYkVLjZHivqra3i8Vj9s6yvu6Vsp3fq1sy+D
tRfI0v6aAAbQVidLiTkIp/KlqkfEPz3pxrANk61e6G5pr10JS0sXHANspMkuS5l3nvrIihyjKdMT
jSYfoGKTYRIQHlp4gnn/fvtcWsqVzmPNLoBcUhtI7nV60jLUf3xnW4/dnYWGbkI54HaopWEBc0ZV
Gx+lSXr5cp2AXbVMT5bTk9U/ecO3KPzkhd/aeCq4rQHNlpYk3j0g2igl8gSf7QQ79cfMymvSMpF/
61X7QS2CB5E6ruEMd2UbHWBDH26PbmlpnIec7YK+b6wktEt2gf5LLf7IeKr6bbfyGlocF8eaxRsY
1tL8xW1O3s+BREZiJMpjpXCwOep9UOcHQ61pxMuHIKpWDraFBQK2cspNaCBdd1s5W9W2qVTuRlKf
Dl5lIRlYQD/1+VrDejESNHiU4ZAEv0ZcmUGXtg2RhlrfQsaVUppVwnD9NZfuhYXIEc1hbZC7X+cb
tuWEVmr3xalO+kPW3Ft66jqt4KL8oJgrtKCle4GMApo1nSOHMuZs1Vc+r4FwLIpTUATPMbUYLQWV
a427AKuCODCO9mAi76HstcRbqc8spDXcfqx/RPwn/f7ZFZhTsEjbWilOst1+1JXyte3XrpyFVX8R
YpZwmEVhjnU4FKcizZ6UHi65Xu60uF7ZXIsj4SnHIc96uwL/9m3XWriqFCddBnCiDHeDpPwzlNWU
0kxEtX+HmI1E8Lozq5oQXQc0vDzG9kOooka787lNbh8VCxcXNW2ZdW6DXzDnhZvUSJBH6Mme9LbH
4ErEp0YaX8oKRz0Tg4UEo16pefbGZH877sLpcRF3dkR1VoDmSS/ykxKJbTwcy244mVJzNyr1PpOb
e0fpj7cjLmxpIk6IvMmh46qD36W2FelFn0/P433hpG5qI7iv7xpjzVNqeU7/E2l2j6lSlKU5etun
KG1fzNZ+7nNjq+XJiyS3B6kXx7o2jrqkrdxpSw+oixHOtreSw1rzSkZIZ+wuzIc7SoXgAdXTiMlz
kfhH228PIxDcQXNepLTeq325sjnWJnnaPGf5F9hEvAMqak2SdfLzLyL7gd4e4vhrJPfF5QMAkfwS
JVNEvS7jjH3kl0aa5aci+lw7h3xMtlL4IWzEhrJatYbCXzikp7Im+mFg0nVyvMtoXqr0sox+Eqbc
3UYkwx7BnoOuJPvOTA+2L6/gxpfO6fN483JGgUz01OfMT9TXG1dozc/C0r6WtW+6ZRRDTisUDD7i
3+oIQdBWpLViw+JXnBS/gYJYpJez2W16D8XvgQUcSma+8bREdaWuNt2hCd5qtXq/vTGXzm1qZP+O
NjsKYrU1kzxkzaRKvEOm6kHDbSOIh5XkYencZtfDvKRfTh109hEDqyltITMo1JW2okZltZZOt0ey
VD+ZMDSAXKZe7pW2TdjqehPmxGiafBfKz43TbNPB2sgZ5d8vZfveWOMW3MbKrlMWTxyb555CFQ6c
2GznZ61IQ0+3p9eWlu0VqEVPdD5gmJJ6HFu9Mr44QWFrbiJ05zSkoXInG0H0boS1/G42UvglyPvm
o18KiV5Y037sUtX8IYuKErqkd+Y3zUm6t9tztbSDuSF5USigNABrXO6ppIJGWMQUIUwsI6Uk2vbJ
sw09CZ5QHED86FbmaGlNn8ebrbLcBx5j40F8Sm1M06F5Ai3b5Obb2Kzs3qXlDIATXjH0Z9zT/4e0
K+2RFFe2vwgJMOtXyKXIrK2rq3r7gnqZZgdjDBj/+nfoq9uT5eKl1X010mikHnWkTTgcjjhxjrKw
AEyYuSmqLjGd1cde0jp8IeZ0uL59v6r2ShEHQhL/mlHWY1fUqboFZooqfzSm9lyOeFCH7r5J6d4R
5ucWeVxeIUbV7g0r6zOy50OYVrrfsY4UvvkdwEngakVO+YZynNcm2jFFSdc28cEBS8r4fbBzqMV/
9rsnDykzz089aojXl7/5NS+sKvfMSGorD8uKJkbAz2D6jIKS3jCxt/7iKQWAxooixSMR/AjK16wH
oPyBkYCb1gMI9+wImxP77Of15WwGDscHeAhlVyDw1AOMEYihDEsDTtNhRmgSxiFHbTM3gmM9pwdi
dUfUT+68Jjz5HsZtpK95GmzuJzRCQDmCCPlGqtrjwKIzEaAkyPmnlrcxTbszqRwQyds6j1mD0RuP
+VXfBEAN610P0EWOAP0PD+K9C/o61nI2Z/fBsOgxzeuP3JzeC6h+Q3X0AFHnp0yU9wHpz3az7Bdr
1vyOzXOK+cu1fgKlPRXPhM4pNzjBJdu24cuCq8edp/dQS9GY2QrNkHYAlAgFFIAMlNXicrMau0Tu
EAy4Syuw14B/l/1Tr72npimayOshnMtlGURUBJ+v+9XWGpGzgO4AsHwMVytNirAA5i0E10TCgUjM
6HSs/WUHhaf4upkt77k0oyS8dJwrzHfCTCPbqCUErEgeGAxui0XjputpU10Hn8oBamqVflZdJ+uq
oAYVWItLAyN1oNwqIULcfGwqAKS8FL3jDCK1fxFqUG9YGy8o7r0Zdu7gwyD8QUlxDIxnZv5wAEaS
S5iElGtcZetrXVpStlEuVt+AFKRNRDA+DjOJiqoFYdN0c/1rbd28l2aUZKGuMJILUswWeiNgK67r
uylvbnyZHTq3/hZ23XF2Lc3lu3UILk0q4XrVBapNua7M8Y9ogHakj+Qwgshy3Nnkqyi/0EDjKlvt
419jyP/9bsrBS72c9UULm5JBCjeqMuF9JctEpjjvOvvecCpxXJaO3Rcu4Xk0VXYaRpibJx8loxhZ
GUbD+dFALOF978wgBmlG0E9EgVdbjy3+67Fmg/ch76fqaJvFeCuqxf/eZh3/6nEhnwt3xHjkUHua
OorOR9ajeBE8lxxIz5GtO1l3mBrHpLP3VGbF7rqL6L6XcuuZfbkOesPni3q+n0r+c0qzw0CyO1cM
e4yoIHSbpzrMNWPxusUpOY07ZFKAzb5NAp+ia+zvMf51oL3unG1FkUtvXFd/sYecLSGKBNjDIX8e
7B+ZAe/o7zzSxfaiq/5qbP166l3YCmhf0Nld2oSg/28FPCqbF1YXKCRKoKm/Xv9sW3EY8HMHOvGA
tb0REXEGmi8zg7HJ5eeWgY/cNaN8Bo3G0v1NVITqN/gZwFkFQuTXezgOxMmXDs3aJa1mLwqapnrs
M8P6aaPN10Wz2ZWasLXpk2AFgfR8ACltRwlbmYcJBQ+4DpT3jHe86I+lx8+EpTe+PyTZQk7g9flB
rTq5vqebj3G8UH7bVWLXPJHCAC1Vm5i8f/BBLm9mwX7J7IeZm6eud5Olr08il7u2FX9lG8OyeFEC
ivsG0tGZTk3rfr3vTOdH7oenGkTzQBLf2AV9GOvxnk3Z4yCCfemIP5sw+FWDxOs/QPYA7QK08F5/
YFxBVeUYkLkP0VWVYDAGBU80Ei+ig4wXiGtc3+bNo39hTrn7SpOHxlyg7Z0WHzODRS6GGUwwNl+3
sn4rNX+4XJTiQyb1IcNSYFGTzW5zCDiVJNNcdZsH/mIhirtMoLIaRlp2Sb30iVnc2GQ3zfYOswPo
m2ni5daRQNcR//ySP39T0vCgOGWivZQ4g/QOZCErWi5sY7OQeER00NS0s2E6ET996QNfR76+tZmY
SCNAK5ghEInKZk4gBczcDtGmavMnRsszc9z99e+1lar4ACjA9UFVCn3U107Y9otjZ9ASTKrUPTDi
7POpeXJS444H9d6k3cFwWs3zfSuGXppUvl8GyUMv81o0ZEr/se2cA7eXs/T6fT3rxvq3VgeeTOg4
+xjgQFfk9eqGzvFGWeMhlHve3kL5w7AjluVxVlCQ25570Kn/8XauJPbAtngY73uTPk81JiXCkqDY
D9f36LQTLtnNmTyYaRgXobd3zfz5L0yihwZqKZAnvJHI6YKRej7zUMoEvCIfphiVAlrdOSaONxAA
FdfkR2+OHxb4q8OECx6dePWFYLrCrScJivy8yeJBfrWQJqXLCQWZOKh1ZKBvzp9iTEnGSigTz5R5
NCH1eCqK5hMe8cng+KfeDk+kpGc89W+lkb+/vqe6Na5/fpFTDGbe9R3HGllZnOZpPgAEeYY47SkP
wgPkAOPr5t4WJ9ZlYgYGjgpAJsR7X9urfJejp2fTRBTzA4O+dpXTR+Bsb7mT3YKo+mxBRKvwqlvo
CtxQba/+zdWwmkdlE71QqLChUfraPE2FAOE9WofUyM7hMt5QMA/UrNQ8GLbMoNELDmoTIQ3R5rWZ
iRrW6LcGTcaM3xiz91BP/MhqronZbw49VmNjVgyicj6ituqgPGhnDMjmfVKQZdemDwxb6EFjZX5w
ZUL5nyKPFGuKh0LjsZhtBmuu1ey6wT0U1XCijbzJen52SKEJnhueiWRwnUoE3AGjpEpEY4E5Wj0g
6knW/KyNB9oCcm5+Xaoynh1dQVdnS1maTKe0yHKrTNyp3i/o0XN+X/gzRoKWSOhISzacwwJXJLJA
TGthxkDJhnzBK8Nc3DKp6iaZmhZV1u4Gjd/99aO2aQZTUygEonKMwYLXPuiUDlQRjKBMRuhl1LW1
k/K5Mr/9b0aUVCtzZOABMF8mxDVinzY7xgrgpHV4zu21gJMHXCgoVKslzVpg4M2gqy94U+SXbuRD
JbesdQ+sN/c1PgYczoENsDSAUe31lhmBt0wON8okoIDz1caRyfbG9fKbIdVFiC2PuzDlrqXwi7jb
GLVJSjvFiozidjHDvcn9UyPImUO3OV1sTaTYNodGIOhkwOWqFu8ygzAWWlUFn/s4NS7Yo/6xwKJq
A9em0+3Z/FZo/q+MZquwlRL7JERa8FL1y2ToD93AD3ihxq1jadKPzU91YUVJraCUzAmZYKUyMB+S
nauw3NPmowQz+nUP34ixmAVywQCC4W+oSq3LvfhQeVWBWnGpy8Tg46M1O9UuKFe5o0rcQsEdXFzu
ZEejLLVsEOvRefW+WJ0RZKoeUPAAxKuT57O/9CafwiIxmEOGyDOL6SMZfesL63chz7IYVLz9OSyg
o8wgF5MaDfRkOA8/hbas7jiblmcbk9Y4jpC4KfOfnaQn1qXlPQA64/tKMPll6IS0o7K0mneEA1UT
5Z7LXibm1beUDMUjb0XwnEHn7j6rAnGyRyMkMeFzA5ybHJ99luY8HmyveQCHYvh1MjP60g9G++CR
zH9hbTB9DBdGn/18oVU0SwxQtb0rfoTpIL/ZGKWYYpaZ1XuLWyKPg3mublCOmKFAHxgnTMgC+V77
TfrP9S/65q2BjcUT2AR+FrOY6HO+/qJ1OmDCuqnKBPW2PQ5M7E06VuCtM4DJCcy4uzBkqYGkWWq6
+PVYJEHunutR7sQQ7ApfN46zdaqBmQOV2CrAADTK65XIeXZ6SABDgmsQBwM6QdM/eTbHaflCqSaj
2dw08BUDxrZqjKjeyCWohlGUwKZ52amu5NGkoaapvnWkwXcNqBLmitDlWFd7cdKmFKHD6jkurLHZ
24BdG8bLGLAonwZNarF1pi8trX9+YQlCJKloMliSA3qdgscGBNDbnkMs13mZQ+8E/Y0/LYGsTnex
OOVqIXhFV80ylOiekLjqMYAgvzH3E9JvrC+57uCajQyUuyWUTclmgeWx2r2dMcEvyuYulOQWgkia
Zb2taK3rAmoGXuihYasmM4wx6oT9UiYTe86Gh0LcmbiiwSgRZybEmOzbjoijy/9QVh01tNUsHBEK
Aw7OsXKGZ8fMBeuwnWH73NAzCj7Ath0WTLlf38rNE3ZhZw3SF55SWjXUStDjSMIC2s00SEiWPQDq
cFv43S6fKs2LczNuXJhTDjTNIFzT8x5ZAejCGV65VXY/eunu+qJ0VpS7U8wdB88GFtWxAXX/d7WR
xvVI4+tWtrwQmAVMu+Opt+qgvN4635rz0ZkRMQqoIdqpRKEgEXl5zAsdX8rWei4tKceZ2mUNCCR8
UKASYBffXeiQ8LTcX1/PlitcWlFOcG9Mc+pZcwmY2FO20Dj0D958H2RPXic1H2jTFEpUGAHA1MOb
UlVHzWwGJyoO1XJvYtiVz6ty3X3QTBEg7Rpjm9/pwpjiDdZYS6s2YKwuaLxAk6+22W4I2M60dEgL
lfzl17EF6A3Dfeso5hvwG6QTPFlYuHpHmZ3A2/5gTN7DaELlPmCfrayLAFw41Ka1B8AkXjDY0khn
b7LwdsmmWznM+xLxsnPJnSM5qFHck4On/PXPvOlM//5EFS+XYxQLqXiJI+hDJnFpDnJxdoURHq+b
2dx1yKVj3BuUHXjDvz4dss56zysaeBOKSrnhR0PzITPP46KDSGyuB6AT8DkiVr6BqpVAn6etQ0vU
jzFPbLwEYwmBbl1dZ9NjAWiEygyUooFOeL0cgjZYLUwsxwyGU8aWQyvpfbeEBwFOCepWn67vns7c
ursXYXnCAOcEeUDcpv07v2E3JuQnSBmnw1fqakLy5oe6WNn6Uy5MUa+HfieGeZOgZbFZVnuo/x1D
v4kpsuTrq1K5Qf5zPIDcWRU6QYqpDtMNC+GTbY7IS7y5LfaLv4TVjQfgZH3yZgn4XWOQKoxkDXm7
KGO8vhdS9hOGwz27PedeZ66E1ZN4GiqwrcRAbZXt9+u/cXvn8RpCVcsGDET50JbRZRRKlWWyTiZZ
4p+2SCoo37ZiH/of/jdTykeGVNssiwaX4eyNe9B27EXOzxjoONpe+sBN3e5vHhTAlv67MuVDQ1q+
nyYLKcVIZYRJ+3hG6bw3Mk24fYusRuqCyebfdpTbqszoYDB0dZIaYkQuwL94xd7JKYuZZ52DKrwZ
GqiSgQ3bI1PCZ+/eTPvn6zu7mlCflkC9IJsHtwbI2pSlemFW516Lj5gHIDlGi5WPe5Zb0QiVeQLk
AoZlNXnUlkWUoVYVNNAgoTDw+hSNFcjHB2JWyYznermEkJl+DhYzKkGFVECsufY1x3a9jdUlYnp9
nZIH7QyO6GuDTibswZJBldRzGUACYhDeR5Oy4uzUjvkxk9L92NZZg5tOoBkcCdqamnLp5mkGUwIK
SRjGQaVbSeYcwF96a7SqZPHlVzMc4wr66QLji6QNbrKyvHU6P26hGdrSFPA8jPHnxSnLfdz3qQ6n
s3VsV52YX+osGFNTkpeacjPNaF0BSw/GDPBkSFFFYyajwHnCT9L4+LY1kKSuD1PTVR+Ldob3b57x
KrFqelNDJLRDOztsg1MLefWUORp33jSH1wdm8CCmBmT9629NWDjOpaD41umdGQ67YTKjGQUZRGqM
4upm1bZaGGuJcD3E6wSUWtxn1sR9py6qxKXPaQ392y+GxXbWwCPfObn+uRnveQzqQk0+vblKTE8C
3gx8O6Y0X69y6vEwhW5YlQSNBOi4jCXik6BsR0QRS0NHaLR174GK5rc5RzGXEmawWlQJoeIIMeon
u7HOdlgAtTpjoP96QNo8rRfGlC9Y2AR0BGBeTxq7fl7C9qbj5ASlxsThJgbKQPTTWTd4fR6um91c
I3Zy3VFQk6ll5aEucM8amFMi4XBo8FAeHKS/3H0nZh1OaNNrIFOGOAAqWcQE5QTSybaa0SJVMknQ
4rKc1mAzQrx109CPWmQYIECxReSDLyAeKBiVehMiQbWllUXYuufWuxtzSyuRiBqWIJeAJrzV1Qj+
Q2SKMh6FG3WQOb2+t1vuCtg7Xuc4LHgGrn9+kTdZIGcMq0XiUC4hj5DZ3M5WDtG9GQ8YTlAVK1pt
yRR/pRrzMf4IPh3LRhNRTUI7NzcpCAKqhAl7XwfFgRvhfqjJ0/WVbXkNmMXQ2EfEWQlLXq8M5Y5U
pCVIepENn6wB+nYF2+fM3feQzrhuautbeZgAwVoADH8jYdFMUEcJWrzNQgzVr/QVrjXuAuFoQsvm
ighwanBPCDGoRZyWNQLzqWaZtM6TU39Hsz8h1ieTO5rlbNqBwAe4NPH2e0M9PDTB1EIOvkxSTLAT
QL2ogIZD153R27u+cTpL9utvVHhLalv+hJJA4+9EMB8hingUdbEbfefjdVOb3+hiUYo7NLnPuomj
LkBwtXbhnlHvkPf+/m+soPNl47GIMQHFyjiNFPhS1GzQdT60vjzZPTvP6HhcN7OVp8HRfptRon5W
plmOmivaKpAuZ6dRLntmP/hg2E6f6zTXLGr7K/1rbd3aixixlITSGko+SQpWocW173OHJiGa/ih+
aIrLuoWtP+XSVGH1VWajJooEtIhngP/w4rYA8jaGn1ZrVhATkp8W6MxpwuD2EkEdHGD2FfMQStgv
jIa5Yu1ih9KIZXYElHgXkB+Wjv1z0w6wOGCsw2gJZrKV9YF7BErQqxemILUpQwDsCjsHLfc40ShD
+V6T4unsKQest8t8Hj3s5yQO5vCjLfvYkfdE6Mg7t+2gHmPaWBoK6K/X1fFwMc0eDtn7NGJjBgam
Dm9cfz977K+W9NuUWvkB7ykqURW8scJs5NJ9zYB+67KzVepmerd80ccjH0M6GM95owOwBPPkuGLt
zDd+F+crvVsWSCuShv3iiPYuGBtwjHVE8yTa2kpIRq5lc7z9fBVmCzBT2ILxoEx8+mw232n/0ejO
zfTHUD68by/MqKKlYDJsWDjBTGPYh8D6Wdc6KOvmQlatIB9E5esUtuITYed0jGP/GP/Ei3w/0BbE
qU4kOt2c5+YbDqNxyImQTyCxUMKu4QKLaA5TAeSqd7DT9H7ooKLrylteubfTMp9IY4EccQKd9QiK
O8ZRkZp2dcrAJT/+xZ2G9wZ2F5UhAhXa18tmVY9WsycKwN9uad8hJ77L+oShiXr9DtjaXjDPQDkL
TxwMKiuhpMlYvkKaisQKMW3eRzz47LdphFRIY2jrHFwaUmJIKS0nHQBTSbru0W9eKuNH7+4J+zIW
oDPVzV1vrgrv35UzCRhTNTlES7Yq6xbtdKc6WV52qLxboybgITT+IuKHF4bWH3J503RjY0KHAn17
sJzJ9EHSYO+lX+dQU1/YXBCQAXg2OeCDUU/BtBSe79OgSMwyO+QQYmFjE+XrAJOmW6oxpI4dZGiv
kNL1i8Tt3uUh8PnurZi9XdELzc6tyYWSv6+kf5g5AFP2W8WHUbAJnG0LDBnkgczLjUjpzR/7NhoP
AQYwbTyi32S6HdJsycs5T1h1S0GmCbqUaMoODcQM/8IQeuXrnB4+kBpsOxSG2qakedL5hwJCr8I6
YRKKsz8mKgnBt4HRC7gBQvubu4Rj8gkJE+ApFPLqaFXcm7l5FKlOYsjf+DQXZtS7MQdnfNFBCDoZ
qgnsvxngHKQAUZThTjJyWxArB2Pw8/oWrvFMdYdLm0ocInVfAFeDZlG6EmPX436yvyyFDki0EYSw
gfhCBEAbYEKUCE8Cw8PIX46VzWHSlkZiCe9gYN49I5hxHpzv3LX/wjcuTSpJNp/EMvV2hseJP+0t
umtlC0z/megGcbfOE2r0QYiSGP6t5oSVO+SBzPHRPEMkAQf3uaw1L7rNb3RhQgnh1shND+6NtBpK
crx4NrwAsHMdBmsjAuHZs4L2PRtS5Orc6zSHIy9aeALm83Z4lO8Ydx9ILyO8uzRJ4KY7rLo4YDbC
8VXzTZI36DZkcAcL/h01YfOlY/4thvLaSPLsZztjVpRWlo4lY2sf0ZwDlAf1IfDDr+fv4tKYQVsc
SEgJJzIEse/03ZVHTBpq7tutbbw0sq79wsgwtFlmOGsuvXh3VLSnue/vaqc59LTSPLd0ppQUDVwM
DC0udBjC4AHCAm0K1YPupz/oPpfGjqNAXZjJoCcdoJkyd+4pJeWxHtIbhwZ3lUjfXQ9H26aAC0U9
C8UftUgCjp20Kkz0HH36DrRkoI8eQRq9H7o/f4Kv18ZvO8qRknkvPAYSi6QjuYiESevIdpwWJUML
RkXx3Zd9CJrw7Of19W2F+Eu7SiBMW5LOfof12aCuI3O7N+w9H9ODBRkkd/qbzYSkFrBkQPSh5vTa
FUejY01QmECusSQtv/OcHqvhzg1k8heLurCjbKYB5qupAXQymeWdu5RRNfyT5hVAryyGbo8GDLV5
iAERDXCTgCpTvfMdIekQTgLvOrzonMyPXPGZOToFia2ojgLyf62o7ytLygBaGrDCAEEyB3ZGl+LD
9V3bevYA5vevDeXzOEEvxoCgmtAYQew4023RNnveeadyljd9M51ysObWbreHRHLcC7njjn0/WpiX
x2yS5tm6tauY2ADlNfhPkLcpoYSMFLlcYKGyUfsgSDqHM7o7XOP8W5t6YYQocaRHEpWWBUE5w7GP
kPm8sQBOub6pW+fr0oSyp15b5HkTwsTinllwcvkcQyM+r9632ktMZ0rx+gpAyroBEW1C5fu8m8+u
9Qz++EiQOSKWLoHaiouX61LiRmHlMvNmrIsHL1V/CLMqKd0ZjJS55mrWGVq/4cX1NVWzIYIehoIy
rSLRRG4J+uamSqStA83oTK0+eWEqo7kBNQ/UMMJ1HjZcHsrKiYsAQEOj04A+dKbWP78wBYak3llq
1N59NH785rBQM3btYx9+vu5+28cI049QtFh1B5RjlFZuZpsTfKLDS05gvAVMX9akYzLfXA3yaR88
KGDwUV/ZIVkklQKrydOTNKApmGY7r3oBokoT2DeXA/0ctJddgqFm5QuVxhTWy4QIZfVL7GAdA8Z1
vEVH2LF5ki7MKF8nH0sAxF2YSd1PvL8p+mXXYVx0loc00DE16pa0/pYLT/AYiASbFcZYd3cMEnOs
/7FUbH/dDbbyW+diQUoOOActGYIOt8cKbyuXIO4665RRcahaey/AKVjR5ud1k9vrgrSJB7fDlJoS
+BqRmtwyUSoWZh6L6ZivYF2otl23svmlQGGFOjsqdW+qY1gywFG44pPeeJzDW6hbH1He9IJ3+j3U
mVKcYiSsX/oAphpruPey7t6V7mHp88NsO/cuhBKur+zXO019CKNp/HtpimOErfDrQaCHMAQEeGqz
j3uf/Jid+hEqJZ+hvuOgJ1+QxzIElGcxmIjmqspijFN8Q/V0PtZTgekL0bAoLGkT9SgXxMUUdvEY
MiOSjQ91h0FXmNiMBBc/WnE0GwP/bV9ik/wUnNlTvWPenWFBe8PXPXM3/evCkhLZJLScqwGA6aRu
sS4RRCAE3Zs915TB1r/m7VdYX9Ko26M6qrixk46khOQf7rnsQ9GA5EWIvWkZsUjBU/FsdCKmhSb1
2Xa0f00q97hVSFLzGnuIWLefm+UARus7GjSgiZgeeO1pDupmbIDuIAZkkcKCD/N1AErrNh3pCPgh
5iNOvZkdJe3e92jTl0745JU0tpD5XfdtjUk172qh8ccMCpNsfu9A94zLG58/5g6Azmja2ogU1+1t
fkTwguP5tqq9qm1UPgZLnXo9krBgilv3yZpxawT/kPHJratY9h+AVNNE3C33XLXAgRUAxR74wV/v
asVsOS1mXSRlKG9aQBhBBHBTUEPzuLdXZ1D9E9VtVE4dQN7e4O1TYwChSRpWSQr+rHM/VPYn1ASn
Bz9b3J/CHZr3Nbhav7iz696xLIOkHOtBfRDheh0fF567eF3KhbyzuorYUeXT9BE8nSQxKcFlNIyj
/a2tuvJxlAXHDC7PGIAC5vj5+gciW3EDlDl4ZEOhBPODSjpp0TyXAcOkorO0eIgWVtM/O1Cz/tbJ
TNRo/ZniLu0Mcd80YbvP27z6ij5k/n6aOnc8sM6jL62w288jNUkfg3yh+Cqn0k6aJq2fDOrWx9Fm
bIndPKj4oevG4oVgQjvbzVOR32dWYHzKUx5+70VlnZfRA4c7E3P5YKUeYmfreflHtxTmOSi94CFI
B/6NGm1zOwVl+cRG3H9/7rFo+ay60Gh2AcCthB3Iz6YF3ibADbEwfS8CVnwNyOC8K8rBN+NxyNP7
nGRmUvSy/RLkxHu5/kE2vgeMgo8RxVF0T9SpLFD8Qs+3A+xs9kskpo+5MKJ2+N4Mmsfz1iTRK0PK
hYFBS3xVD6DBeTbpS1Xz4AvL+YxIgImRx8FZ5veMdOMn2TDyEVxc7Ydsdtwf/9tqlcMqnB7EFiVW
KztxA4baDCQ1Pq+QKb+7bmgLD4a3FoYhgMUCjcYb7NkSpLIJBjyW+ufcIAcxzucJZbIxrYFFaA+s
F5gTs5KwNHdt5mneUhs3C14BgEmBWHTlo1O8ypEjGM0E8LiTPIMzMCmmPeqAQ/NcO/nN9ZVuxL+1
V4umCzDP8KD1zy/S2joFZU1ZGFBETL/0Xo/Ub8DArm5QaytJWrnH0dUB6yXKqMqKhDEAfLf0EPNB
gv6RYNJk59aj9wSGATdpnDH8DAEw8GEuQ5PmkTEZJgQGQMPityD9N2bDvnP8qvgoeUAeZhdU7CRY
qqO0lvG7LwrvLs8JT5gjl8/hCHYhTfTeuAfx6zHPDIwIZlLVPnM6QO84RPqflNXtkPNdJk6i/Gp7
txNv9r2te9ZsfZNLc8pT2hox0Oc5oB9oeLAbun3DUfXQqlVsWgF1gw1RQ1QWVaCsHdJmqlpocAjI
u0kfYGf7rnP/vA0KrwKaDJxW0EZTBxLSuVoVAtwmmYfAn3beZPifICrVV9GyuP6RS2PRFHKsrZCI
/t0vVfoV1aMEiarLmzwo3SrJ+WkIoa9AyN5cjq31DlpLseys9+X40taQdvWsSDhjhCwD4EBgtnIj
Cutv18/X1lEG6hEXPtIZgAOUX+M3dlbTogGeU8yRV4yHuo05t0DILm4wQK4JHFtrv7CmNgIxLLAA
NQ/0aGe3u74eY87Ofb7s+/QvphTR7/m9rlA50Kkh00GUUMU06F3fVlFeY36J6cQ5tnwUg2iY8AfD
z1vsOJWGQWSHSo8EFneaP/hcRkM7HK5/o00rIKeGyLoNeJ3a3glLpKJCrAW5DOrLSDHbCf0k3WD7
1rfBkNdvK8oNWgk//8/Y4DxxnDcMz9PvObut7VLjBKtLKakmcjPADgieQgi4isvNSwOs8vri6tLg
gS3ZA5D5TyCiuVtCul9S/4s3l2eJuHt9FzdTBHDdQGwHxWngtZWHMCEBsh6J3JBNLTAI8gw2mFPI
2K5vg6Ncpyn66nnM+keoZB2v2946ZZemlb3lFmB1nMN0x7+l9blJf9L+B2ZKUluzSHuNvW82FzBP
YG8gYfzmIgO0Dy97gfECs/BSkCbMVhQSziLT4x9qUpURm4MvfDG/W27/oW+MKuJV/6PN2T9uHn6u
WEqiYKohqdRa2Z4BY4O/aLKiFLzh6Ge632uO0Y9M4H/zyrI+YvbzL2hUwOYIePTaeMF3UlJ40+qc
oViZZ5yl3/e1H/MlAUASybOOhGzTES8sKfdY3jkzq0wPz8fhLsi6Peoekbncj34e2eRHRz9OcIzr
jrB5lMEPA4wlRMU9FdApwfgHSTgUuZEonHIrOGATY9owTcTY9IJ/zaj8MIM7po3LVzNmeRjdKip7
nQTwtgkXfPkY1FnFXF8nZn7uuWVphyA9sqB1B2kN8Hdo0prtzfrXxPpmvcj9KKOL00uYsCwwpWRL
ZNAiMrq/6J6DF+hfM4rDzWVJ09yDmanAq365aZuPiEiatWxGV3TnrV+wgDcaaYs1DT1GURDDXSj8
TU60mDwu2ne0e7nuYZuGgHSARHuAdFD9LobVzAS63ij3jcCnibuGo+DsASSnK5nqDClfp+5Is8xr
v5Iad6bzfs6beJxRY9Ldsb8O/JuQFhDklCGEopDmvnaD2R6L0K3AeFUOwa20xaEQ7G4m7RFjKLGf
2vvBsfdgh9zbHRpIvQXtZvq5lcbn6xu76Y2YqF8JKyykpIqbcGjKZqxZb2HXiokRvjM7CERYOjKx
rVwe7/zfZpSgJGdoVSK441zhATEuIMTqjfYGJ5pFfT7eAed8V4REU53cfE+i+gM9aZDQg6lIuRur
ED0/j6JWiOGX9q72Zf0dax0/mqD3Az8ib4oygtS3cz+L0PwSNlZ7A5Q95oxsMbYaD97caNxd9spf
AKyqstFtygaRL+gClfatFUigm/uY8L/AHoFZeYUQgEwAr9j1crgILmM/UORuLd6w6QAosHWwgiU2
uklThN1ajI+JIkhBrvSaaksrSylfJoohMcyTInd7J2c/kuCIv+6bW2fRBxnAyt9pgZJeWYxPvSEs
CBYjyBIxuUSOn/hI44JAJ+20vZ7fltQMnpcGCcwKbdNguJ1nGiPNi9qyvbm+ns1c7WJBavpe51Vf
DOtQZt9NfcS6/p4V2T+Cec4O5A+fC6gYRr2X1odxqKzIHkZd4Wzrerv8AUp0M0BtbgwD1lm6PAaA
MSph8foiNR9NrVWC36ovHAETA5mASThk+fxYLe85lX/eJIbeOuDnK6OU96aFZgDI2jciB31beULV
cskYpAp/Bp6OM/DXWLQaqRG5ALLzIFCA+tTrM0Vt2QC3ipu0tJshbmvyxTcguDKa5LvDez+qPYyG
Q1eE76YGnK89bz4vDigJaODPUdWyp87B/26X0A71uW/FTLhCk4BthdfLn6iE17oy4b01MiMv78Ld
YHofCii5g3H9J4FOWoTZdpwayDFrvvXmsVl7i7iTkdeq39oOmrKaBjwA8j7fiwaCG+2wk4WmH6Kz
oiyOESjvuAE8yhzBUSpSdJxBIlbZmtO5vYf/Lmb9GRehM59qUS4C0YZmT4Y8DEV3DNLvzD62som7
XAdZ2g4GF5u3HqQLe2BddlrDXzcPIti7yiq9HVmCnwVbuoPjTVVMuiKI3HFqd06GrMeeevo/fj/l
fhzzsDP7CkvGO3WJfTE5O4DaYW+ohCZT3IJPYZYSmttAFePYqm8Ecy7qHhObVeIP5ASy4kh2+a6r
jbMw+akvbMhLyw+WzY4d2ACWqjqPebmbcv8j83TU6//P1v/+LepDIkcQzssZ/QMfByf2USCKx4Kh
DEuz9x5Ua6LQGrJIgKkmEjYG4qym0TEMrVv7JqiAxQg0pGAjfUM+yUJqlr3JUNnn1l5SejSLfk+a
atdSZ1f3gyZYbj0K0aH1VqYJoLrVq9SaR5c3Br50CEW91P7HGT97xRNEnaKBsogM7/zc13xxjUn1
Ts2bwl3GDCZnRm+Zkd7xXsYp2tB9yveMjOeF1GdLCzjc/rh4KSAL8tcClnKOe+idhT34Q5J28R4z
mY3RwqqDXVb3YCe+k/9H2rc2x6kr0f4iqgQIJL7CPD1jO3bsOMkXKg9vIUC8EY9ffxepe8+ewdyh
Tk7tXfkyVW4ktVpS9+q1bBS4UuvYpugDhITO7cNvMVS5qAihQRnpivmlHkLglrBavPKjTB1UrU8d
Ud8A1V+Z2sUxohUJhxLSm2h2mY0RFDTa1sUEMc9Al9v+UEkegDnS581W8Z+D9apLZFqN3//96C6t
ziKWIlkv2omfKS2cTeeWr4VNtpQPz7fNLF1SOLCNzkRdgdbd2Xlbx6HhCVzN8SRJ9rZVf2r4WkLJ
sRa236WN2ZkCWiYGAWeg53nMxnsF9pnXAQxQPw3hGofGTZIvUTg42JRxB1S4cPahxPnpKyTivqHD
2PlZZ1CIAF9M8qpl0z+yPB6f24i43+yirPLArlHd9idhm7eo6sVdXkTVEzGId2/HREtcYZ36Pkmt
5i4zS2RmSnsYXmQbyWPIS9B/VWPxZIP466UxyvGT4E32goKS+0htozgPJuefkO7Te02l/JbawvwH
efDxxdZO+gXCIeqkRk8d2qaWT+h9qb5kXi6OEM/KcG3xhuE+8vj4qQM1kvAZN9g/txdwKbaBkB4J
SRC9gKl6toAV0kStFAAUpJru0DJwV5f5c5+pR9KgDbxeU4RYunHiyo+4NqU7cIu5PkiV10WWU6FF
Clf4XehZW6/LQDCO0r2xJkO/YurPvrw4syFiF1E7HYFbiO2nmg93aOr0QYX1FEmxEkoWdwFEH0Cz
hTsumr+uR5W1sQqhzwBcYst+OyWYcur40+11WopWHh42II4EWBWketcm7BBNXyWdGhLoc1vsANzZ
AQ25u21kacqQIKITvARnzzwkDrnnGLycaMnYT3sM/dp+IDrexka2vW1o8Z6ORz7gW8zCf/MZK/kY
d2GIPV1A2UEEUS9xy6ibrEGfTwq1r5aQcBsq2UBlLLe+p3nRnAYglngAOSSAvmovc14LCQIY3zSE
eYqjLCn8UTQMdbMxa1ai6dJ9E11IOJDRYAfw1GyByxF9YlmCOnObyUM5UpDV78AHBZ7QR2pGqCGt
8dEtLrcHRT5gxsE3MT8Y0diSd5QY8lhA3T1q/xnbBqm0X7dXYcltoUL8HyOTO1zsEDz8umjIYETm
0KqETKaOzJX3wKJHXZiY3Volekgbr4AJt2z8FP38mR63OZT+PHCp3B7NwpSh9x2EqhNTAViNZqbK
SORjVdLkKOIBGat3p3tO+FoP81Ka6srK5CkXc9Z6tupQVkIdRer8DKGE8rMHvdl75TJ14n1mQEse
5I9+bhTVjzIH4tEnsa7uOBn/AhGNT2EeINGgF8DV4vpTDKNWCk1XeATVUHDlh17YG7laal9YwSsr
swEnqCtGBYGVxoDWkY03dM6lT7rkTkNI9fYSLmyzK1uzbRa6boNu4wlCMzi7cEj3vAB/clxlu4ZD
0lRG97XRrMTu6W/OLveoAII7CYcRqErnuAvWCteKGYrhLDcAjSwePbvdaYc8OJV8jJJ4nzNzg0zJ
7i+GimvTlDCzzQ/8bjLMQlITCxLzIIoeZR9IKF+68S9a3uPp7OM4CW4bXDjoMc5/Dc7W0SoqMlgN
DOqE7Mzw1FvQvoiCbvytvM1tU4s78cLUbBnF4PVWM01pzPNN3Qz3FM9Hpr2VlVv0FjbRamADcITl
mf+LxooHC2YgAbivBiOAKOU2FtZBdh3eEWxvmNAyvD20hZAJ7jK0aYJ3HRXO+X23qryIxRQsWOBP
2klCDpyOK5tgcaEuTEyfcBFhDEjMRf2IYTXNviNbh/6wkp9oLms6suIS1uLeBpUGR5ETVfd5pcaW
zBi0AooKTcQl921H5e+8coxyRzthf/PMrBqOdUwg1mqHZqZ2PAIQyU/bxnSC0swjvkXynOef4yql
TZDgMQuuvNytQPybucm+K3vk7rN4cMZHO03to6OsKgzGrgqbQKVpS4PQGfsnwy67n0PHMgb1a8Hq
v/HHi2FOD4yLGVWqU45Bp2Fmk1wbetsYDYqy3t72jcWFg+AB0DxQ4cBr79pMMaJU3PAcC0c9sfV6
I8dlJYt25hifgZmlvo6a9//N5MxX3FHbnihhsmfj3lDfQR4dZ91ukD9E9Xbb1NKmRpEV+De4y/Ra
uB6dCXER1ThIW3JHBdDrCfr0LtEr41lyyAsj895AdMVQ3P6AHcjTELXWKIDT+mW8M0H6e3s4a5Zm
JT3aCNzjJ0GRrD5a6tl2DUTf7xHN9rftrEwbm/leGo5epmtkvq1SbbHB9mBUenDHasXMUsoOxGcT
dJBBW+wDqSMrIhAlJ5B+6Xj+2hl8k0r2ZBb2poKsWT7KJ12qM/h4P1mOfIIu+97Nk4DW5tHo16pn
S/vg8lNmTtmVdl14U9G8YqFPqt9W/lp2b7gEBcUaJdBSZfZq2NP0X2ztPG7K3ORTMt1qfja2OGdV
edfG+cnrh33NXbQO5rtIekGf275B2L53nSNJxeH2Ki8O2QSf3h+lJ1AUXX8GtBGwFR2AYTNJ9lQE
cRb7hfM1l60vpbNyBi26FJCvSBECxfGhUlqKJLKlg3RkNfAzc4bjMEAUJeUrUXNxTPjzIAp10RDs
TL9fTK1bOwAlDDiHdPO1D2WQglGYh5C03mc6XNmNS6TCALL+a2x2O2lxbwem3p1iZxL0Rvw4tKco
kb42X0Z+CuXj73vD2PDcXBnkUnbuyvBs5QbG+titMErbjB80gXKkaW2d2tjJbNglhTynRXf2GNmg
OfjtttMshqB/x+zOenZZkRQ4LWDaHKNtJOoNaQRamuqdPa4lIRdNAZkL9AIugWAOvF7LIdEGxTMC
sPAk9yv6swzTLTPvSDvub49p0TcvDM3WMR94GkeoqEHoytoUsfXUqDYQ9lpj0aIZqJ7DJ/ikqDXb
9mTUmoFyND0yp9qP9H7Q4Cjqft0ey+KkXRiZfr/YALjlGXHsAJjadmQHRFpQdZnvtdx3xVpxbtEU
wjYUk6D0+AFwEPJxSm6kKfYagS7AfVG9EuRfPHMN+bgcMC8szYJzzUCizAYMioL7wUvFIxTJPplt
eQcxpEOaZVAO7o89kvBNRe8mGKJnUDR0WmuE2pPHzZ9daPP5z4hnK2hAS4mHBkZsWwEUG0XnbYWX
35V0DHguV5Jny9MLwlikm8AmM4dADKjOazRUpseEm35VRQFpe3+gJ5b/+AuXgZrM/zM0cxmw1hvt
qER6NLUOHKKeazMJakW3JVnrGlzMRJgXtmZ7uhrFkIT1NKgYxNSqPcdlGETCfMDJ/kmWzqZN6BZQ
/8DS6Cuia1rQywv471BnO51C8I8kYOc5hu2PLjwLm+yN4afRQdqXRStR5f8z1onhGE08/EOtxhxy
FSsHzy4UAzLfdSHm6yBNbfEdBDT2TFonyeJDl4EJK2SBlvUag890DMzdFQ0HYKacEDTQ4LyOBZ0W
lWNliNXQ/9iCcf1kmuqU9uDx771jE4qHKiafHCie3vanaTfeMju7PdYFEsKVgbjNxnovHZTCvPLt
tolpnT6YQNqDcuTkUaSavVpMaCEkNUMZzFbZ3uMHVu6p1W+8OtzEEMXt1yCVi0O6sDcLQGNfJsSM
QjQfK0i3VfZWpGupjsUhuXS6HzlAgsyHNFpKSM0A10O21qfm0Wn/Ad3MruWvLD6BuHrFO5cOIwup
f/A6EVBjz9992kWT61ADllfZaiOA4haxc26lvbm9UGtmZhMXNYk2gZ4HrDJyvzeUHVjfnWtcHW6b
WYqV6EJC+wyS5xY0fK49vTZst48NsEPrMNmommICXd8yNo38ctvQ0paaWCDdqecDPZ8zxwtxH2FQ
/0MrayCcXcpq3JjPkMRJLbHJ1Ytaw1NNHz539Et7s/kTGd7Jo0YbP2PGDsl+P4lPKm43LuBVY/R+
e3BLi3VpbPr94u4QW2jS1AR9wUn9RytNb2VNnws+rCSLllYLjXD4XFCUg7ZiNol6lMno5WitN/sT
q98qaNHbWYOU89NfjAfujbQGOo+hxHA9nhoNpmnugo8aBJ9HOdYH22n2edusON/idRxIC3SKgqJq
YvCc2an63tbodz2ylB9DVd/xvHmEAOHWFOquM4cjqao7YXmHEDDD20NcfEJTML5DiAHOjxrbtW0Q
E0GuhuPdSiFME1Pz3LvdXW6yu6Eot6ZpbJgMfWHH94nJNmjw2HfInKLjeJc2ciW1ubSs2H6Iyagq
Tu09159i8Vi4g+OIoxs+sMTZEC8JGMpeFhlXZnzJUS8tzU6YQoDguXdscSwsb4Nqwwm9shunXQNb
LG2+SzMz/1EFd9OBUnEcs+iAW/1x8Lxd6owPyu4OEYNi8e3FnDbzfLNf2pttdrA/EYELgzg2LpQI
gA3C1t/cNrF0ylD0xXuABAFpOC+/QES1K2vXEkcIgCZ6Y9uPhrsvuu/aRKVire60Zmz6/SKeaBqi
7FljPCTuN+AA2Gd1so9D547RZNuWw1PW0JXQsrgX0S8A3iq0QKJWO3NCsDmD0RSAhSN1TyIGGpuj
0Km3qWmDxg0yZuyV2D8Ma42PaelcuDQ788iudhPTSeEqZvZYjDjA0z1j7xG0mYH0j+rRt1S+spSL
2+1ipDPvpCVNM6N2Mbtgoy1fx9QMDDzF6RpDt7m42y4MzdwStzcDwj4YWy74lrP4rSnind0xUHYX
5zaJDoorv62H+xRX2xicq1SLAzfiz9oRDyPhv2+7sDUN7MM2Qboa64vOXfxz7VZdaNGOZkQchQVa
VEbd37GVDz5h4q0xojMBrDHoYv1PZ4Jme8LE+5nnjT5wJCjLmelnLy7xXO36wE2Krwa4poO6a366
pP9aWdnvkoTxDlRUamcV/VrPzDRV808HlwngiVBIQtfANNUXO0IlTj4wPu1wqBnLHs+emKz1JEwZ
mA82oCsBdW7XQp/szC9QHxFgaNTiWFaQ4jHrsPVV1Tyj6EoDk0HGgirzJan6rwBO/LCTZK0Rbcld
JnoojAMiTIAfXo8xZ6TymjwToLFD4zfajwrWbdQqqchi9g0vOTQE/2mon98iSo+IhMQV5pKUxlEm
FTIQYeeeI5UNnzyEP2T+IgcazSMbXpmIi8Oo3fgVRZ72hHbG6vm2Wy4NG5MNPNJEmgrG1OthW62K
J1Q6IkBNTkUabUMnOTOzPvxvZmYx1Su062ZxCjOE3DUp3SIXd67IGm/eUnCZCHfQ5oH/wd1yPRqc
rqmS02g4JNNB+1ad8yJ8bzKd7oqOrBWhlqLnpbXZoIZYNLKIp7lzzbPZoczWmvuSZfdZrc44gXc9
Dg9J29fbc7n4QgfHB+SV8e9UT78epdcjJ90xbRz6pAGNt9YD4PRm79ds/F0ZdGMmZD/yPPK7kD7L
2vJ8UZd/kxm//IjZ4KFpNVCjwUckabitnDxAz+mJttkKqMWc/s48LqAXzMETiYD5Yn4brgZiA6BE
jENUeyRIUocGxgj8ka37ryAbl7tq7F9zmXlQ1IpN30z4G/BbrwaF8BSgvf+IFtiUMHShc9HRw4Tq
9o0+4it3oKVtdPmVs8OmruO0HqLBOKCY7BtNEuT0V1vpFSuLc8GxUzkIiVAan90SGneM8oiExqGI
2Lau3X+KtLlHJ+bOyY1Tij4HX4rk821vm5zpw/wj6Y7YQCZBiFlcFqHiXFfUOLSjUfthkt1xRxs+
QoQAWlO9D8xdE+RZGia38SKZQLVoDp6ZbBK7cq0EJyUlTxZ5BLEQ6KKPqi58xfZWuTLApZhxaW22
dKDpJVnlwpqy1DYpXwvvZHPwV8XO9vZMLoWLS0OTD12cou3IksztRzG99vdGkexVIneepDtrKHcG
zbdSgsvRLf77njR6aXYa/4XZ2hlAj4AMJgT2YrAfPrJGBtp9uz22xUlEuyuydX9edbOQVMm0JSzF
JIbVGeUxP2y/pwwg+lwFtw0tuePUGICuHnAcfRDZqKlGstzE8WkJdtAW3TpRfHA8qBEP4V6sZkOX
9jUgu+jkmXgfwPxwPXkx1GQiCanwo2FXuAwX/uD+k6w21y4O6sLKbImQxfao1IMApjXeWPZzMp60
6H03P3ZOuxJDFp8auEag4QR0mKhqzp7eTVmqaJAN3FAlpyJjT1ZtfcvHcm8mZZBovfN0+wLIzV6M
0UowX55NkPsQgBtAXT7zEsTIyhisaLpHyvsG/S2mXWxCTX7+hY9Ax5MztKXB1CxMRlRJNAriXBZe
GAhoq+TpL1NGAS1LP10tiy8uHnrgQIIMpDhusNcuAoVbQ3gGMw4lT9CKqUvip0391kDAzwcPzRvS
fy8xMyDrkMZA+nLiVzYw8CEBqSIZ7Xf0PZJA6cb2ddn/ylO+RiiyuDcvPnAW4ErV6KGIPQPbpELl
7sgrFYTa8a2OHm9P/J8FnB8WmHUKWUDkgj8Qa/IeEa4VOKBydDHrPtwnWQrijcqH3shdKiCtVmd3
HtpvQfe+9WjxmBX6kI79Cb0jeyKyjcfDT8AIrjyvF5cIMiuoYKLL6kM/Xk6aSI4MnyX1L9mrgHi/
e2TEjRgAS5KvRKjF0wsJftTxccPHi+naH0ojzPouxUMiFOJMbb7xUnqODbFPWy9gQp6stjvcnvfl
8YF1bRJEIUCkXJvsUrsssw6tDDqt93lRbBLlbjzGd8AOndGktb1tbtGh+L/mZg4FfU00LKCt8kh0
AZFaY9MP0R5Cz1tuuiv8SYuTCeEakJ5hPnHruR6Zq5D36Y1CHKso89vM8mV8MsZXPCH9jNz1dKV4
OX35B/+9MDcLxGAN1ywZcbpwOpycDvBpZy2VtTh5FyZmMTBnpWQFLQU6zrqA1ACj2kBTpu2GiLWu
jOXt6AFR4qANGFtoNntdacnEquEXqiIeesyAPx1F51dR4gCB5fymXvtVN8OnKsKtNUvGFxLjkiUy
czjEDnnvHXnuGh4hS2JFfuXwv6C7BBQChXhwBuLtPffbocrQZpRLrK74CSrJwBvQh6O/3PbWpc3h
IZs+teRDtnJeTkSbbOwp2zAOlWK7KZVXi2GnoJFpFt2ejNaKxy6tL6gVPGAlUCX4gBRPQCvTsQqH
T1enQG9uk7HwLfcX71eGtWZn2jkX17pCxWBOgJzTkckfhdH6NEyCAcwplbZXosvie/NySLMbA+/7
HCjLKbzQ7Dmpkg2IRb+NmMHaIY8JR1YN1J8GWrzbJsIDv/lxewEXUybI/E4FU7zsQVpxPdTRimu3
M1l0zLx+qyPtW6N9NFn50CUWhLC7TxYrd91gn5rSCnTmbF0h/mZV//2EedOmyGXisp5Hx7r+qYYf
bRsGaRTtQ92sXJGmscwjEPpEUJCBsAzuSbMt6wL937lxHgGRTLcZuh5A8Zg03yal71L80o6xj5OV
03HBkwC/JMAqQf0BGtyz6bVkXWahoaJjAgomFx2TifNg4vrJENFvr+SyJaSbMJNTS9rMUsRoSIu2
jOBI5rmy+blt0k1exS/gQdn8T6bmrcwgtq67yKiiY1/ooCoOMgrBGLwDUPO2nYUDyiG4S09NrQi0
89vf5JmOLeEYJoqquAyALeup7YFuU37fcd9gK9t+IZpd2ZudvUY7pKMD8jY0gaKP0nN8O0erpLWx
2GNmlStvhT9EMDNvhDUAEoFan8BSs8OK9hX4xAtYI+E4fi+Luia+MarobPboo9S56X2vi8E+Jqrn
nzJRpY+lx43PXh/yuyS3eezLYihBQ511Z0H6HDryXeme4pyL/aAkfWGha95lfQSan9DVryox21M/
ptEbhbj9k9P30QlwYe9zI6F1Gdoq/h16kzKqpWjsj8bXUZpbC6qlQLnn297JoBwtjeYVQovgCWB5
D+gRatEnk+NC5gNlVp7SxKjvrLjsf1IaQeily8fXhpP0c2ZE7lnyuLqryqHBQqLV58nLJf0mU1Qn
/VgP0Wsfke6ztIUHzUbRn7jU+h7NiN0pJs24t/pEg/O4Lw5Jnla/C9PK7oik9lstjPYTTn79qY7t
5Jfkg/6WdJy8Z+FQfh2iOHuhmSgekKG1ykD3ZvEsUCmxfUlC+rNQ3HiPBiA5fKTD6OiDjMk+tVQk
RZB3tZUHjlPTzxUv2ntDDsnLOGGFxhFUuFXiDm/IoOlvbSXqU2Vp+zGuSuNOZyJ5dFDheo7xyP1S
1rp9tktrXImbi+7qTizooFByPohSSyByE2Vje9jlMdRnJJg3Jsiz7SYP8Ng+3t6LU2z84K3oE8Ed
Hzxl4Dm5PifSJgZMoBYQ8MkhHl69qwjyGGudMItG+PRwhjwWOmJmAbo3SzRNRDZUAVW4dwe+U0Bg
oqlpJVT+gWTMBwNkN/o1AT7G9W12p4+NevBA2zwFlqEEZ0rfotEO48KLV6B7E5eLrmATWQ4enRzo
Vt8BB7avwZjldzVmWpDVzIG1ML+geTEnjVMbKKZZ+KaCNjGoZ6NjWnfAjeTlV0t6oHgB1skvFXRW
OhuUlQ5r38wu/e46ePflLf3NU3ONAnfJrUBeifYIgiw4Gq2uV3qsddmKmCK65+kd5Gt2YxJt+qoD
nLfbFEBU3naspXMLmUg0n6OBE0nvmWORKOykElZ0xA3zEKfepkX/WoTjURvWSshdHBmam1GSmSqF
c7TtmNWGAkuiOLbta+FWW0d/sagR1M77GP2+PaqlexUEyqYGZBz7OPpnLmaYsTKMwUQurcfrvBzO
3GoerQiKIszdpl6+jYv6xBNvW6KXIsytXVmsxYfFmb34hNlxZjHwUEiN5GTDHxPofPTkZZSVz1cZ
w6c/9GE7oVvchsuA7mN+ydHGOIa8QSKPsIfBk4+hlgewu2xUWGxp524luBTKSG5Ge9jYkfEM1q3d
kKABuVf//RsTJ+l/vuRPfu7i4p5ntTt6EVKlWZHfGUl0dMZk5ca+FKMuTcz81S4NA1z2mFWO0Xji
7BVpYLHn2+6zuHQX45iixcU46twSOhmQtFTxIQHtuZfmmwFUfasi0Uscypgx0JYAUw/B1/kzlsa2
qpIe6A8tsnuLp3tVNOfQ7T6pCJqYKvvMG7UzU3ZKOr0DjOIhS/ptw9pNx5PN5Fypna9EhMVtCr5F
hOYJjjg/BXjZGSDKENGRd2DEjvhmbL84zc8RXXWxXlnNxYm+sDX9fjHR3pj2RIawxWJ5Z0bYjkP5
kKR6F7M1tdHFXQLxHT5l8kHXMosIWo5p5cYc0CEX5KhjdGiLcXPbbZZn7l8Tsx2fJz3pWBJOySO+
6bKfZWQFBZhq0XqA7rOX28amE+nDrodgqwUsnQvs3mw8BhdEFRGwXWZ1LNWvFBUQKwG25bMLltsM
SKjefrttcXHrXVicDS8p3Q4vcVg0qHVQwwa0tkE0rEGUFifxwsr8EsKoAaZBYFtkm6LI8ksBCt61
JBho79uAT9we06IDXlibOWCO5KLnZoDshBbZDDb3PRAJm0O1S4Z45dqzaAoFl+kBbOOwnV0xbNKZ
fWdgYNB6cQ806T4bTZv4bASJjx0BmfcXI/vX3PxZ36BuFemBwVz71pddIPirxQ9pvkYEvDKsOcEh
qYQCVBQz2Cd1INUBCoJo1XXBabESlCf3+uDwFwOaBWVV4JVgtjCUFeNTAqEmYEdWbtnLYwH29A/d
OvhDr8NRrpnuUwKgTs7DwOsc35Ev0v01aHtlcRa3Eu5b/9fQ/AlfjBrvN9w0jyNYmitcevPCX+dc
WHrAozkG6VEUpCZFhevh2COjWa5qcazDWKEHjjw7Q3Pv5PQ3NOdRI0j7yq8rsQY3WkLAgsgJiGwH
jE4Ulcxru0XcGIklMLrCCD9nXG0garJPPBQxPQvntrvpVXPf51ng2jGyF/GGDOVd01jCV91az85i
OEGvzqS9MIFgZ99iMqMqHQdL2oOWyRs3NJJ+jxeGcqAaaq+1Iy2u64W1mY9KgDa8fhp52aeBF32r
PcsXg1wJWmtWZus66LYOTbvFRdrRfpN9RXUOTA9fb8ePpdQoVvHfmZuFewNtdyOxUEwtXEEOaOuA
2m5PfrVuw4KY4y0/GET6Ba1frUSnfj46Z9Mewr+ImiBmmEC4eJ6x+XOIeyFw3FOCNo2/D2PuW2F+
kO1JN/XKllzaLHjy4gFiczxM5y/sbgxTkUdIbjtWs+3lDyU+y+xHX0eQ8CR+BPj97fldCmeX9mau
EnpVqSOOShON+y2kPB8qt3+5bWJtSDM/Qf+y8kKCIeVob/Jlj3YmJvFgVVX3loTqPXPYQzYUa8Ft
KYpejmzmOJ03uiCEh9lYPJRUB1F5aEt5Z6Cv7Pb4lvbBpaHp94vbYwwyM6u2YQhkYAcBahebp6c4
cf97FD0ADEgLeBOG/mPTQuSFijkIo2GT+rGKNiH5EsdfR7qGO1u60iFaW6BRI3ySqr8eTx+1uem0
eD6xtL/zxnjHLH0c4+ps5fmxVv2JGFXgQl7+9jQurhfAr7jvgy8ErELXZtGSxpNW4LXjKKRAs9Jv
gdasvoStu+Lyi+v1r6E5LUNP+rRu/zyrWmNfq+cWMhnGqrz7otdfWJlF/CbLgABgeA63Yb7LsuQc
dxr9JmbggPDMqeip1N0KwndlBufsDK2uW1ZMIJco7TZg7AhA87oXEJGDatXx9mIthg30u6LM6gCx
PE+iqDjjIdKL02LVP8aq+dXYxt+EXAu9QPB6e6Lev/YHOoROmKU4xOLqxS3Jhg1AJD1osaZsswQb
dyy8fQmKarimzJM0btIj+ogsOsoOirXKiujOSENw/PB28FvDvS/s/nsRA0meWhadqOpFMEjrBwv7
0C+RSvc7Pox+L2IwX4689TUDoJzG9HHo0L1UOGUaxHX/yS2qXyw01+h8F92ZglvbAfcSSgiz8AoC
23HoQhkdRfoZyG1fA4czrJH1L7rWhZFZMI3yGJMBqoajq8Mz2nABudCnGqi6pKYrcW4x/FyYmoVT
r+DUhpIMsja8eq4i4+A1ZCovHOyk8LWRHLKs+2rr7PNtj16bxmkGLqJ42vZSqg5mBXTTU4gl04oH
LlnjdVu6CEKuBMQmoHlCR+L0+4UZhWpDo600OnpWA+TUY2Sd80wGWV75obnW/biERAMNLRDU2EdI
68xzcpHLBzM34BuS9seSTBrD1pZp+cmy+TZsBlwOqx2T5bmo6MqpuBgh/jU9T8K1patqPuVvmqre
sKjw2/wvRG0h4ERtvJBQHQQH5/Vceold1mOKuWT9rujVxoJmWowUJ8gGtredY3kiL0zNvGNUTi8j
D97hErUrXBfpcG/TR+FZu80mIvVdE4ttiPYWU9Wvt20vbj2wjAKegyveB0ifCeR1jLmDaZP6dn2s
gSTh/ZsqVurii/WQSRIQlwuKMDKPg1Ye5uPgIG+kKLJ5Qzt2DzyzqkfDysY76Yn2ez+a9QvaYOw7
gifSHRpZus/IfUN+15MqvAOGQb3dHvzSrpy6kNEPis4tBOnrJeZFlth0etYb7D0twLPvvI3x2nNp
KeJAG8l24EOE8vkuwU3cbjIHKZG6R28dWil10JAkDkLQ66pJH7utSRagpPib1mRNA3dpeS+Mz/eJ
BA/qkGbTSdo76IV7Aq1yqu1tgh1zeyqX19eFJONEEYNBzQ7UnGbAeUCX+zCk3tPAaxBe0U0RWXtt
ebusdPd1EW1jNKYI+LFlJBtZqEOdr12XlyKgzSg6K8AOAmTSbEm9MlEx+PvxGfAbkBRstBWE8oxa
zUbLtc7JJf0uB0MFIQBBrEADzsyB8HJkRtIZB3s6wCO3rgIr98AoAW1ATcAS4iXQUAj7im91l0R+
GBee30XjVrkSHGfc6IO8QgowdSs7MCUftw11Iz922YMY9BhUbfsMMWbI9wJI5+suf0oHT2xuL521
0LoFljIc8Y6HByhoMq5HMTjSAqlBbxzE0NJtVEC3aehsQJEK6oJ+mz9UHJxGlJX/ZC30OxIbrQNO
05UBqmogkU8dCx1e5qsRdcoXcVMFITrOfG8k70UJaDKJ/6bIZgNR5Jn4Z+psuP7gREkX6e8CkF3Q
2vphZGbQs4IoBViRiM8ytNYheK5lUa2lOzdK0+ANoHiqY7WvrWYJResXtdAjQmgdtJn4YqW28qVj
vA8dOTdpXvul1b6NrmFuEFh+DfagNl6FOXLi8btFhm+sZ++YJqSlCC6DjSO7ndTOFzu1Ch/82Hoz
ZsV9nkUoyo7kVxKiPUgAX+znThn5som+3F75pehAwcRFGXK1yGTN3DfKq8TMUnS9tEr4WfOiyMlq
OhCWvt+2s7QpJxuoigLZ+QFk04NJiTYZZq4K3VNuuZuqrbbo7NpX0bhJ2jXFizVzs+ukE0K5S3to
OUKnQTCKLwYU8jrUuG1T7mJII90e3OIkgp8ZukEoUaAx8NotwOti0dYSiO/Gp5g95vRNhjV0JVfe
RCtm5u/KeCBtSxtgoAW8PUyLzcCOPTRuVzVGFyM5lE4ngSm4xYcSNk6iKiVlaxwURF7uY6rSp15F
+UvF4uHYZG2PaOpx4GQoFKVa0Ag9TVLY73FaxRAlhULpa95n4H6/Pc1Li4rMGNLJFO1THy4qsSZd
r0huHFwNkdXhXSkDAXS6s/c+euZuG1uabLgpheQfEnIfOhDiMO2zvEbSBdopOznUQZf+oBKSaeYa
efXS7eDSknXtPapErb4aAQPNVLnppdplXf9AzHEXRfpIkTZOJY7roXy+PcDFRb60O9v6dWaEonXR
ymHl7p5yceeyfD840HrNzVPqQVqZNluZ0V1auL7k3p7p9ujEzcp3LN3AGAgy0aAz8TfMs0HgJGw4
1BdQ6VYFyFrs3djyU2uGfwFjujAzrxONmUszG3j+owHpmVH/7uTXRv8GtIpLtuI6KyOal4oKWo1h
yQFXRrfYJ9Ci3dcg9kVn5P4vFhCwaODCJynkDzG1TRObISYAh26Wp7By7gAnguSLtw9Rw+6NdD/1
FSZpdADE5n70QO1P2s8WLVbC0pL/Xn7GLNZ6I7O7skUCPbXfC32niiAEaFqSB5rcR2DSXC28LMUB
iIPAJrI20wvwesM4aSrdRgH0AjSjnwy5X5TQgKpBQZAfgYFciTpLgeDS2vT7xYMacCQ31yasQbjI
twr9wP4Paee1GzmSrOEnIkAyaW9ZRkV5qX3fEK029N7z6fdj45ydEkUUMVpgMBigGxOVyTSREb8R
3g45rc5IDpc/6OpEno1rHvdZJEmJ0eczqYtWkrQLJfObFyRHuzBdSRH3/NExhBWsl/nG91tbrucD
nJOes7D0ObS4rBlgAQrTFF9z/ZZFtDGLq2ObEdFAonmNLJ9AU8jabBqKbUUYW4+kNu2PIk7lb57U
JN8gOPcPYx33z5lWtY96MkkbAOmVJQP8ggfu7JwD3GMxtXXCCd9K5AN5LJO4hSWCDKVU7MIy+o4T
YOfIFlWZf/05X8VczCvZca4kM6G4quTPKjDDSE6vzRHzQrPZ8xQ4jVWLSlm4UaRd+Zyvws5f4uxz
Wo0R1kpG2L72j6qGCYOY9lkQP10e3RqkZ1auBN/Ik94EbvI6TpKOqAK3PBnMSHX1HCH2qEd4Pr6V
J64TOb2dqHFJIwVi3ObldLyVE3nXeWIvaeNRb+yfKBoeL/+mlUX26ictZtwP1XQoet5iCarBJYdh
ZRjXUmPeSll0ix/gdZVmJzlrNmZ85YSgNELblUcBlY1lOz1tbKXS4Vaf9GK8zaEd2XJzCjLrm79p
qLD6cRGUgshtmYDuFpNe5HaN6BRptOR7u6ghZafZJb8j0TR43+C7je2Mjln5608L6jpPdOxEkM+J
KlQ0wh758oTmqzlmzhDb76kc8CjgBjMpcHOwLyoHRZ3mMCmK0FWkGSTb0VbQC9E7nmV8bAIDzicq
zjezdEYfZBkU+YyfJdfTrsNIwoGLsdW1XDsv4OgDDuNNjOTaIjfKGp61kuZRrJW63YCHWZJ718Zo
O11WfCrNfmPhrn3W83CLK1Qv61r0lRS4bYG1kNoe+zi797ytUtBWmPnPz46GSC4SO2kJM0XTUzqW
ZHsRnKrh3+c/hkpFjaoIr3OxfCXnFvQGvbRBjHvhk5LVRy+WD5m8BZGcJ2UBlHkVZnExYzEzJdME
MF2fUK2KcHozcD67fKKsbe3zoSz321TqUSIxFKMMvvaewHJavw6K+m4iJ//fQi0Or6Q3UyOyCRXY
s/dLO9ezwYGnJyn+fDnS2jKAzwUCBbccIACLZTDishJ3aEW5qvdog5jJqdPn9EMvR5l/7/LznEdZ
fJ5q1MYqFURRBvlGyiQ04KqrVuo+RxzMta4dS6U5vSckcE4aIAKe8OLcgmMhcuxsQihexSMPuD0O
JgcOk12feohrWPsg3VqEa3NJswWeIE1l9Q2gHsx81eZZRkhQpImpHYax2NeZebw8srV1CNlfNma3
Hnpwi3Vo20VBr7cL3Un94wW+Y8h/SvlX9Q6cKpr4CHPOen6Q/Bcro8Arqs1klDqyJHeUXtrr7bEU
gYMM18YZsXZVo5VmUykGAqAsfWTqgWZfErV0b8YBVs9TnOrHVg2hqB7pHg2m7kjqhorGakgAyIgK
CaqZS2UhWS8NvZc6qGtScC3J1q2eVNdGJNwmKY5Nkpxgld63CItf/nRrtVWKCDMWl4vERvXi9anb
1SrGKwIaiBFGnTM2FNqo86JzE7S+442U/5PUQi2qi3THT9Qvo+2NHGedim6cB55NRJrj28N3EXmh
k3Ry6Rhh+aeTzOjgVeJL0QZbhZa1k/X8F6uvf3GMozHOTXrg9h1WkiBG8fI6XJ6V1QVtI2CBZCpi
XcuVhg5kUYlq4vCu7U8iKp+8IHtEuGrfdluSFWuh6AOoWGbSf3kjuQNQ2YQJAdOkV7Aha29KGPZq
9Kn0tiwA1qaNbiiLizYP/yx2z5jiZQUNE6iTl+wTNT6G08vlWVs7U88jzEM9u8ALM6YGOdDzVHv0
4vH/1IPv9fiUTA1ct+wqsb9ejrfGLwEe8c+QFueOMWIvF4cElLsqqEDMDOYpLVvth25UkBJS3Xys
kja9rwJbf6EMOhytQaspyRVa/mWq+/Hjxg+aE6/lrUKnQjaVGcJDwej1DARTmZvYPgazJOAfOcAl
A0Qk7RLfyzDPiPIDm1mBa0UfotaS+sYr0/aA18SDqWb+LvamLYHmtdUFaRSVQhBN2NksZmiomyTI
OkwA/Uo4k86+HA9tcBWJD5dHvnbR8HQWrF98gd40PMa8MmirYQEYRuODNqbHuJDcTB839uV6GFI3
kjcsDZdkWK/DqDPQcaDzAI9myKEX8XQIoo1W8OqkATOj6KdTDlhqx6qhpFpTFaCarCi7wv4OHHY2
y6jGLa2htb463Q0avFTnkd5b9ne9XkZvLGHaAl3+PGn+z0xTYye2pO+Dmn03sz7bJYkSgJMVZF2d
+g69r1fx5x19tmMlz2rjVMLONpqaHb4nKJH+tDtUOf0c6Pi3vP98eZmszSxQHXA6vKJIvxbLsR5b
aYQ9h7p2dTLNP1P3exKZ08RbCu+rcdRZxxUOOKIliweSiATmdirLXrGqL5kx7SSpuSKn3PvvwR/N
wiFsMODq86J5PYV+b1phXKNEbQxIbUxPcOud3vh9ed7WF8o/UZbNldoTvlSY6Gtr2f2cfXsNpkDi
k2w8Dtl1bPw0uIVnI+3LYVenEby2ABeBKPWyLGblRi9B0I5c3dZ2auQ7MBPJFg5VfHU50Nq+5n39
/4GWKAAp8kRuewSa+uJgyzW818yNlOb4v4VZ5DpYkk6Qy3uMSos7ffZnAYbe5luH1FrrgiNqxqLx
ykQiarn6rMGvPQ1x97DrEQJp9nYbfWrrmc1ZHUbfdnVJv7Ht/L7C2skcChjL6YG/t1FVXK2Bnf+O
OSM4292elE1dTXfb9ZHscYzYxMAvShsgmMEPuK8zEfKGZ4qPwiMXUkAu7CqtXxwnXBvxRanuWj37
6vXjvWyEW8iEtWzk/LfNK+Lst7WVnaU4AEWuZ3rPYkqvy83Udm31noeY//wsRDCMZRllauSWWe1g
SuuY9Z9Y+WmR1/77ZYVQ3Mzv0JATXG4TtO/i0bMYC7QVx1R+ejWnp73l9rI6HBWmGUVNsoZl0cer
hsKKIETBBDCcdHSL6GNuhuQW9cZw5kN4mcSQ++qIimow25aXLDjOeKyakqfxLIlU3os+dFK52Y3B
LRZ4G8FWdj71bkWF4QDoWl+icrwRB1YtRhApH/QHKbZ2cos4CJ4glz/RyuQhUGZqqDxZNq28xXLz
RdIDZggpXwBrzKqDmeN2qEkOucTGgFZm76+xCfVWsnrOtNerTk7Qq4nVIKAtgskQdQvde4wCWHOg
8xr/z+VhrQUjnUflbQarvwk26Y0s91PNozEXOw86vBVFeylTDnb7oHvvQLXMBBC0pREx1t+QN6Mc
qSYTqTNX9/27NjJ3IrNv+iS+CSz5EIkttYXVwZ2FWxxfJaKZdYopjmv66gc5b05Tn5ykNr3NJnHf
mNZGeWbtjp1V+pF3kBHbe/NAigX+yX0nB65m0wsYuuFU2FTKPfmx5TmO6vXR0qfj0FhXWrp5Vqtv
Nx2q3epcZkaGyFruA39IvFIdegQHPPSw7HDitd0KdPSySXZsBf5qkrblzlOMn62QUooSeEn3TQVg
btzCW61O/NlvmX/r+cHZp7WRxAMV0qDd6/6NYgO5mRQEGVzJ+Hx5Ba9dlgwZeOeMmQA1Mf+Ys2Ba
bCQFFDAQwTb+VSa+ikK5xwlzhKpf7lPd3ltN6XZ9+ZdXkij1dT7q90n+DkTFq9+xSIWrSVcyJUSk
CA5qt8Mgs5nbQx8j24sOlSU2UN5rvC6eZWhNIVmHL/jymEA1ZYBeK6WuWXuywxOu2GV28hlzlY+x
Zr2QpJy8BCGqPP0ZD4m2H3GdvDzz84AWx/wskwnqYG5pUAN6PfGVZ425rwCkAGXi8DdPXqpfZa3s
qNZNYT1MzRY+beWoPw+4pFtCGk1qy/NSt6xNR9c+JUbhDNWPy6NaOehfBVmkeF4spWYnEyQVMuct
XgePWvi9qzY0FtYOi1dxFnuEZ7yXS6jhu95wGENlhz6Qk3W/cWNzeqiGhggpo/lOT9Xs8gBXNieB
EQNFmBuj8DdlnCzRuz4xUzerkjje12Ian+NsiK/HUgo/h0GS3qSc3p8uR12d1hlpxKWGNeayIOrr
aRMDHE3dcfousFIQ5k3jVU7ibRzCq4uSuhvnIKehvKxXFGKMTDPwMxfK2lWcF9eSWt7q6ndumL1W
yneR4W/UXf+2C9/sg7OQi41vt3Y3tPNOTGkXfde1aDTQwOmGb3QB6gM/xniQajP+UEbcBL1g9neG
kZt/TFHKh7GNhg517LrL0TfMu11RZ3K/m8oGi+BmqNNHaAfTtZdGKO5OlvIBS6Y6cmwVbSaHsfqf
atsaHjgJ4s/UNZWPyKSleE613qPMAgOfU2aYmecmwlaRle803xZHS3TpdZtXEDEnI9cOU21kz2kb
6j8U3feOShC0rYP93zQ5tucV+6yPvMdObXJIt9JYBY6mFXHtSF04vEToI2aO5VUZf8PuHwrTyxUn
j2scLA1ska8amp/tjvJaR4GqDScLjyXL/1KmWuUMQaPg5pN2We7orZF/Qny2fdIVr/juFT3SzCjS
UtuoZFmA8pGLGy8ne8jSuDtyqOff9N7yP5qJL93ksaY/QBVqHyYwMidsqpujV43JKVWG2ahHtuLn
XAz6jRwKtd+NZV6dpFpvPyuTqn9P9QmpW/TF90gURde66JsnzOeNLVGOtcuKytPsqKXCKXmTg3OS
mjmt0MzVu1QFIY8ixNEag/R2NmS4KoZY3CCJGaaOJwX0oWV1aK4UvLF+x6bqfUzGVP7KfS027tD5
pF6uYFBWNEbAqBlv5Et4hXa1pHMkFO1wJ3nF0aitaxWOXRvHN7GnnoyEm9QUx8tnwsoTjstLUy0u
MBla5uLmziqbdSeiDElu7aeqVL+ryH7HcXAeYrE3A9Hr4xDEmasINtV0rFuMB9TG8XJrFyU0IPMt
89+1S4r3yJyCIcj9JsfNeslo4kZPXckzDmNQ7H0cxeQ+3igxrp1z52EWuW1bJeOkxhqfrBLFVw8/
h6daqYdbuTPrj2FVNHfJZGYg8HNd3Urj12JzvjI26o6InC++Gz2mqRoESEqq1Y6hhQcthwjqt+S9
w0GhpxJk2tPlpbIaEtIugA1sFt6gcWwrsPRSDFii1tZtkiM3FSanCM5hkDQng9K3lLXvSG/Us5CL
pVMMdq96vBhcv76Npg+Zrhys2HQq5eNYPlhRu5HQrY6Q9z8AYLK6NyibeIy5GgYZE9ssTZ1qyk4x
x2+IY7yU9U9RKK4SyiuXZ3XtUqYRihWJNb81l49a26xHmDlW4ob553r8llXPU/Fo+r8vR1kb2cyE
tlkydJKXcJu6G0ddRAbfTvxMpLsZMKkpJ224FnF/tJTny9HW9h+nJmUnCKmz6d7rrLTV6iTOkWBC
XRDv02HnIzjT9luQ+NUoAvIcHREqxEvBpyBo0tJo+xRKLUBQPblNyuYUG9nGCbn2gf5avmFdOdu4
L2oBegfVrLHr1NWkD/n4mIAG6qNnz35Hu5I+BWB4SgEgC5bZWSmXgyaXVcobyrwdzcmNot960l3n
dbsxotWJO4u0THv9QJS+TiQwQY5RP3jcdRF038uLYHXe8OWApkWvgLPq9SIIk8YvddD0ZD4xFe+P
fnc95eLK0jeOpdU4zBhijrMN4nIDdWlexNZEHCWV7oLIf0g17SDYxAjZv+PApw/x31DzTzl75vaK
lKZjP6ZujtpQoaPF7xl7qbpVkvspTA+qkmxUvNbeCawF9AuQiAebsdhIwh/zqPDy1PWzm2K6MUsN
QXPzlOg5hKCtYKvL4izYcnQGWjJhW6RurWCXHDx09o7H0UY9e/VrnQVZrIo4tgGzxGXqTp2NNGvm
VBm4hOQ23WIDqVuRFndHo0p+NypEKrPED518UKsvfV7obj3F4QGz8vG5swvjelLz9kNldPqVOo64
UKMbUaTOJJN+5sGoPpqIv36z1SRuUM32RmkXmenwC15w+pDlofec+73xIS2n8TqupvTDAOGFZ45v
Rt+TLLd/N2Vrv7xjZ53N4eLRH3YUW3oMmN1mKG9STd6HdnDozNY1m3dUkayzBfj3BX224oXPCvdV
+Jw+NgUWbb5ikF1tMD4E+bjPpXeoRhGORyNKfoCD3hzpCSLs0pDyQm1/eCFQlB7JcvNOyt5RYDiP
s1jqPJ/6KIsT+CeT4Y5+fsjr6j6GfihXysb9vpZgn4daLHgpTuu+7qPUlfEsbVrjyoun03vWwz+z
tljpbVPwyAmYtQopIT+InNFLdnRiZI6Ky5HWjgiylLmrPl+Gby72EvvhuPFIkMbfGhxmJUNqNjE2
oqydemhlw66kRsE7bVH+qZSkSStbZG4jJUedizZUs6tMsKvk4EpsukWvfSGYlpTQqMHzFFqEK0N4
voNFr7Ia9VM4BCcNI7h3zBskNzSOKb2Adnl9cUSDVapVw5Ozb2u3DZWbseFOxLD834f5q9WKnMls
YrI4GIK+L8oEwQ63b0anTurrQk72c13/cpi178MY5g4WFHsu+Nej0YLOQAF7YMK8F4jfVxpGaZJy
Z6nmyYo2bve1j4PBPGB00OjUbhYfR/cTqZcCeI4j3tp5Ij4M8hY5ZS0EqvYgGvBMmyEAi+E0rZWV
g5m5od78kKNx3zXVBnx/LQSnmYrC5FzzW97jfmYqseJTESNReZCTyCkL+fPlj7J23c2PePp9sw/b
8qPAiU/rAXklV0vFMVB+9Ur2qYbp522WDNYOATwA4NORmPBIWsxXn9laUjS8A/UiOeDjA/m9P2Zx
tbFn1qrr6Pr9E2ee1LO7R+vmFDIijjKae7+uPw21vW/69iipORLW30oDu1sY8LVynfvZxhpfnc6z
4IsdS/U19qqc4EmSPwg/OmBGfV1W6lUvKRtl6LXtdD7O+aecjdMuMrAn08Rriexkl1hjehiNgMZQ
FaJ6NDYOjtdb8Mv5SlhWm85jLm4lgRgR3JgucVs4qPt0yh9VuyXr6XldF3nVOG1YvYTyJpRtdaxw
HmCB0y964+2gyV0T20HL2tG0K2qbN7ImuYav3MZGBU97eMflO1Ms/i/cslvR1eNkIAOcuFqZ/ZKi
cC/UaqP0vLob7FneF1q29QYnEjQ4lnZxyYhaJCAxV1CRNk7K75d39+r3Oouy2AvFWMSYAhMFdVNH
SOYui3tHh7Pfekduf6TepY2nx+oGAC80u6TOaObFBugM9Ot7NWFclumo9JHS5kof7nD43drnW5EW
6z/Se78xvTRxG1+5qw1xVQ7tXhjqjdkmR83MDqTh13HmXQ0RjtOmcYrxhBOslTxLD5mHhk2qbJFz
1uf7n9Ev9ofvo4g6JVnijumVGH5P7R/TK9xevmnqbG/0w0bhab6Yl9sRiBsUcCCn82p9fQRIkxak
nsJ2rEztDkbcbVdHN7Gdn2QJjaO6Q3zIuNWNduNaWpv5WaUR+gladSA3Xoe1Ml49iH0liArcFsah
tcIrs/ylB+Xh8updLbmfB1p8YkiTCEXKFbzvMkSdJsr0YxqUCJVNbXgY0jjZiSR9mIa+dtIMI0/d
il6yajQdMVq6E/TBFihubdee/6DF9xVxogwNmigQiuM9vle7GLkMJdny/l077phX0wBGBoF6SSNW
FfAPoqgT2rOTvLPMhmqiTMd00nooxWlUOuHoDRtVivWx/RN0MdmRoYRl3nNWhF60k2PjlFbZbqy2
JAjXF88/YRZTOPQjom0jYQQuKqlK8Tk7YaXjJPlGNXF1c5xN4rxXz+5HgdO64c8nrI09Yhd80vwv
uCIitCP20/gxrSfAMlsuFmsJ2/mHW2TSodQKM2yIOcT+laQ1R2XcsgjZWBvLuylqvL5C/StxLfiV
rQ6iqZB2VRXTUYyOZdZsnOfre1Cd8boAf3jSLM4YC7eaCfwSy6IS+m4avM+pbyAPM9SDEyT2H0lu
Xiqq4s5odz8lQM27BPsUBwX9F5VK3kZ1cHWRnv2axYWmxKSRYc+vaRLcN0No79IPdfL+xyjzrzhb
Om1FbyvUiDKE6lEqqtPYmfuwLDbmdvVTng1mseM8LdZisyKMyLufXp/+9EOsxoCh0NE76JK38cxb
DYeimKbhAUbLbvElMzvHl6KJ+ZLJtR3QWoaJpnwYtZ1dhBsX0+pnOgu1+ExlGGqeyfnstrWg/PWn
wpN0GqP3zN9ZlMVn8qVQUoyAXKMbjwnp0ygFBym7RsHQCdPqdPkyWt3aMNBmLe+/+l2LNQHkl6KW
GbvSMNH01yCWYEpzOcZa+oDH5n9jLBZEZhmjCUgxdmu/O6RlfRJBtjcV6bnKjL2fa0dfNb5eDrk6
LG6YWfpOpSOyOI5zP1cQVSGLEnmwzxtxnertxkGsrK6GsxiLk7holWGIozkr4jHr4IQz7otSdDvb
HjqQExHO4mP22ze6e5LgH1je2ru8Nn+AA3gYlWY4joqWH0WdbYG1138XUCwQ26Csltds1PuS3JWs
0kG5t5p+D5rSQQ9146OuMZVI8P8Js/iqJfzMrp73nSYhY5GXieoYGUpPokH9POzKCK+YWuyMqf1Z
qE3hKKZaQ7dLP6LIUG5smdXbl/wUJtisoLSEK6dlmva6SUYlKxGH+U8pn3YWGF+53TpD1y8OQ6O4
YBrabMnxesOUZpWmk8gTl+boTtTTVSj3h8kKD6pf3w22cigj4x5d15tGV66msdqbRfRnLN/BsaMW
8M/PUF//jIgKZ96EHBKjlu76tnUbcANNXbkylL7Le2l1+8KAmiXL5n8vzqNGDwJVxvWBToh9p47N
l7y39wYqgrjq7dJM37dNtnHQ/qXXLp4AfEgW78wimo3LXw9Pr8tE1KAE3Ulu/njJ+KLJmeIYk3gx
4+BPBPDZCfs43VkWijRJP5TOaCLc1onmd5NmONjJkdgnlUKnVbKnY2QBPLg8KytL7tUvXHyAmP93
otJ8cEeSFKlsr9T6W6w+Z/GWxsbKdoZ9Bw15JhjJODK/ngqzCGqeCwTStXxn+OHOkrVd0sgb41lb
2OdxxKxYeJYdhNiBpUrCI8AroHc00U2Y6PeDku8teN1KW14PUn5ThNWe98dR5PEdUkinNNkq328M
Vyy+vBJNkijwuHQhsu7oqSC6YewbcOCXP9/KogY0j9022Z8FUXVxQchaMGRZwAID2E6SqZpfgqwt
dopIvvu2edf9peirdr4R9u8sLhc20je8f+AIYFi2iBu2ZtOJQIldr9ULrB77sQZ8QEvuVsua4mtV
oixlTVmJOk82fUp9xTtloeYLuCwZqG1gJ49pWfq/OsDSz0U8alemVge3eSi8ewg60gdhevDHlaId
P1lJlD8PhRw+etyU17P0680kJv+xa/P0xfIKSICaPT3UnenfoBOyJXi2RsSeK+8MFTyuDMP99ZKS
e1vq7H6I3UJujZ0RSTIIvJBnnq4Ujp0l8UFuOgzM2vqHZUvX1ZCPO01utd1g5cDv8ko95rKkHj29
a3gnex/70b7Wk/5Fiev7GhGqf3+N8HuxIIePQut8+XHMXC8U6gyx2zW2I7Jol3CUdKm2k97xKp2h
4ejfUpx+6zJd2nUuAGvEbqaYV/CZdq2aHK1yyyx6bZWjX2Cr2KVAUFyucmp0eUbbIkbUfbwPk+xU
mPipV8VdbMGYlWT81svPlzfWWl5APJmSFM0XbuTFdWFElcWFMcUkyeqfdtCfqkZ9MYOyO4zohji5
BlmpT9E7xaXwTx8V33w5/Cgbwzv8g+ZiHc2SWUNdXbZ/TFSFU3A3GE2WOqbDX0L7U4xIJDtmY8Dz
ll1uaWpGgAY5TLDMWmxpq2/jSUnteEb0/Rpy++in8aEfy1Mf2le+Gu3h/u41FrvWRsdAj66aIrnz
OrxgaVAnkriC0IYu+ebvWruhGDrDV0ztrUdxq+dAdAMRu/3IIxjhgwKpaTOf0n1lhdl9zWw8BEXW
frQzS7nrAlN5qMIc06DIzMR9MKH/rDTWrFKaD1oKnt6qPyJgtGW/tPozWaQaYg2gY/6mAmf3zqj3
HtysIHV1JXLUsjmW9i/VuNMrY6M2vfadqO6h5QE6iq7T4qFIAV6hl0kgLX/UCv0YxeVO0z5L+XMv
toRRVt4fPEVNOkLQbmap79cnXxKqOPfaJjm4bn/OQuvY9sHx8rpbuyjpGQAoJz/iAlsMB9iFr4h4
pPtcBCdd949aFtyYdv7v62doREIzoxQLHGuZ/eloKyqZoXBRQsrJUacyegoyW4peq6fGeZh5lZyt
giFPU70zNMKAQ0jV/B7RwQ9daNwUQXTrU94OhvQhUIqdKcdHuzROkJcOlyd07bBE6MDmvYgx0JtH
hC15XSXh/uDmEfL5ynCQ/fCYVuXe1sZDDzIe39mNJbkWUmN10M6lXUI56fWo0dSpfTUGTSfHf3z9
iwQ7sZMFugrESvdFsZW0qmt7gERStVHXx5Nl2UBu6k4CfwscLO4mAXRvaONT2MUi3imTIQ5TUYun
Ctzn99ZUeTZKuGDeB1UuHvmf6iTTip9+tCdqR3s7b5Vv1TQY1yKUxY01S1KTB5OvDFmrMY5+5GRJ
B/sKJYcBe8m0/KgbdYn4jFYW38egsVOH7ZqKjRRrpUBqo3Eg4D+g2vZGtLbvWjvqFPLYrChLvJ5p
ABdm94X7/penDoYz2BNwtQpv69ZQNxpTaxwaZGegZbL7YZoukaWeDuRgqi32fc51g7NAHRXXVRxc
V1p41/TqbhQI/LTTSQmkz5eX79qnPQu91Fv1MTeMkDzjPd56d5HvP5DjHmOulspQ93rSbDVNxdpE
c3Gg9QDwYWa6vl68cZh7FWgx3mh6Ptk7nyb4SynQJlSVIP5i9t70FQ3z6AFgy/gtHdrmsSonjJip
9idfYi0Z/H2KNbRbJb549iVbe6DtiQOXkXSfg0xWOWoaUd8CwG6f9SKUnkwssI9J7U83U1XGoROj
Pvi7qZv0U2rECbazlfHLxuzlmgpM9jAl5vRBa9LoJajQwd81KKf9oJPtZ6A8dTBwdjimn6pB8u4L
jGF//NuvQZZv/D1GkEV/Q6ugr9sF3Mk5eLtfoXoa0HAfhmmH/VErbbEWVlYdmHfIU/RVbDxjlikX
mpNJU+UWQDHZ+iAk40aLlWOtGHDjsTrgrg/ryUXE62QUYqM48HbVkdvPOw0lQShcy0IbhOshU7sY
7hZiPARTJuVLOZnxz6mqmu8dfCg3Ata0ARJ4e70SVaeyR8lyFtBfPCx8XkTg8GxKpIr0oFbU0rr2
6vIHfHs0A02awX6z4oFKpvx6dYt4GKcOFU+3G3qUxY91+jns6t2YPSDPNElbzce1b/gq3jzkswtQ
G0e1k2Ti1ep4pbXTrjC8nTb+zlQX9V3H4y5I66tYrTY+4MrNy0DBrvyl+lNzmb/wWWA5z1NQOh6y
Ba3+hCr+SaGpTAvkYz3UO7DEx8AoDyzlXZHLqFFPt0klTu+YawDliOJybNJkf/0TkjGinJSYkYuC
607xSxdulKMaV524rrtfAaSwy/FWwDSMeWbjIbkma4C2XgdsEitorK6L5k7k3re/RpprlW5r3qXx
MUhtJ1G+daXnFHW/MdtvkzYCW6gWsVPA6S9fxJKEurFqVGhOipfU+y2bz6GSb7xiV2NQ/EVQlBv+
DXcqlCQvKluURzrF2OXlbSMBIMinrTmcN8DrZw+0SV71hgyx4a0qQJMNGW91PXJVvAx/2oE/PI7F
2N6bQ9zcRdTt7iM11hMnGM0Z4mWk2mFEG+Ek6VOr4BeodV+agQrMxu96+5yYfxYAFPDv0CCWzz4S
AyNHLx+lEkQjTXxPBkMchxyfWm0L//n2AiQUQVSLFQT1abGKpKFqVan1YzeXBcqtyZ3cG8/d0HxI
zR6JcOWB4+UxyYKPG6tXXZv5ea/MLpqz2evr1RvSzu7UdJbNUOTrKA2fUQ26TWrz1ACsparyI/I1
YCDxqbIHFEfl+aWzWS5cW2WoVf33RyzOK0A+3qDm/Iisb8NdWEVU6+rUcEBDPgqdE6stO/MQxHW4
Kz38PAPd+Kjq8eQ07XSvVPajTKMLvywkeC5Pz98cdrkwZ4wBjxbOkjdVHMvo1EgXZQSx11Yfyygx
Q0elO/+CF2N7lwnfnxyPv+ImmT/FO9Dj9dFOQ812IgW/2FHVLddq2vZpSEqcmbx+Eq1DWUh59JNc
ealVyJFRKCc0iskgHjB5zj+YZM5U3bTEwJc1yaonSW8b3ZnSoMISVlPbk9TYVeQUvjfdmdhK/RSe
16NFkg/eeIgHMT1bujXeKYMu+C9R3+lpW/e7YIh66vuyXAZHPxus3jGLeovoNX+qtxNG+YL3ABzQ
ZSI3DW0wyBUTZkc/6ijb56AKL3+TtU3JaScg6CFy9sb0SfjaZDazSFZjvOBbphrBsZl+dO2/b50q
CsBatABBfQIwXRSP47JJAfoKhPeV7E8yeE+GNZ2wbbyOZP+QAf64PKy1HMGiBQZeR0BHWZKhDJI8
SxtREPYKYGG50H6PbfPUdtb3McNXsCtTZGa8WnrHbGJ+jMQCzwzYeYtRqlpTD4qqUVY1TmNvklBH
vDOOXfPt8vDWtji8A8DNWExRK1+cb0BntLYt9NiVtWyvNzdk1U4zWRv7dW1tYAcGuA4ZNbqk8684
yz+MvPcqOPokPkl/7HINgCec0fI49c+Xh7PytXjX45KOVRWSOcuvhRYJD/ksok6H7bAlvk7yBwUw
GRRmp+Zt6ikbA1vZVvhcckijvjIbOS4+U6/yaIF4G7sqPIcxjh/FpG1gH1bmjhCo18zPTfxjFomT
Xtm5GOU6hoGABtYEXOBzHGhIbLiXp+7vxlkcEbzwKFXzJUBuLz+SFNZSkHsUUwtFSXHGHLAwcLI0
0p5aupC3oaiGk1L1zR84QeKX1MTDU6nPggNW1EWo4ZnDz6EekVNVorL7E6dtdhUUUTkcygz+RAkq
NdxV5PvP+ViqXxVJ0X5eHsFafs0IAM1T2WfKltU/LavptwjK0uEwHoOqQmeA3ghW4UqzS+wD7tMo
d7yMzUaFZyVHUFWo5DaXy6xztVgERkQT3LQScoTprkufPOAvRm89ZMk+03VHpCOs9nzjWBIrywLu
JO9ZGTcdat+LLUVrknKMptKbDCQjc+I0GB8HFLB8J0zC6EeQFNnNUFrlnZdYw9c+LrpjmU/xjW36
2ud59zx4tW4+2eakA2xQTb4btlvRdan51ody1LNZTqLF5FLJRcRlbpWJU7QiP5WWNfxopSF+APpg
3osiqwsnGUwYouI/pJ1Xb9xI8/U/EQHmcEtOEDWSlSwH3RBeB+ac+enfH/3iv56hiCHWz8UusJiF
it1d3V1ddeoc37pFjbr8VsYwO5FT9v2nXhumB3OM2xcqRSQoUB4TXnUpCzaDVfn9FcedIDIfM/Lw
XdtqOaRCVVf4b9kDM6Qt4dn3xdbWAWeMYy/YUpWFth/q485Xsy+hUXV2EmqtE8CfvxGerz248D8e
eyRPoFlcvgHCGkGzSaOeTgZlgIYMETW5DRCey4Of8EF//o2isMJhsM18Mt0mFOKjr8UdnEntFvJz
5Uwk8UUFilSZSS5ncYCw1kk5pjo9nFBk9uXjCBeVJ91E6lHz+n0pKRsH1urgwU5AjzHjcsh6Xp72
Q9XnRmROpCoUuvO7CvEz9dSo0mPVyyc2y53ZmTdSI/0TF9mtYGiuPG3pdaztDq41eS5QIWiz7NgY
/Trhw4AjabBPT99UeOCm8cmUN87MtaHC+mIhZUqcbpGwuBwqwMUiHko/cQXfeGo6doKZevuhK+4l
uT8iJwYENj5lIo0GuncwfP8m9rYSzNLKJcTyQvyNPBh5kuXTetBLr6ci3Lmi3+0Q9rMl3Zs5JuxR
YBPXPA9ScKMNFfAfiR87nNZO4H+ByWnjMlybDXI1JJ4pDUIkubx966nsUx3lTzehtirTHxOStjGa
ElE/xW5EYAUmsALB2CfatEOe8z5Jsn+u3wErC0+7/6yyxldwJy+OxUYXITIY0tZNvHuj+aoVXwcU
CwP/43Uzc1i0uCuJZWaa/7no/Q6Q2LTwxrW517hKU+6k/NXwPxBIOQWiHlP/9bqttWuNCpMsz1yt
FBGW9wsEN1Vc9IzJD93C+GEJsqMlx0intyrbK8rnXP9eiVu8jauLyRlmUbUTiaSWXlWHUuzlYdK5
haC/wAT9VI3eDZCY26hFTjOIOru1pMd4GnZCPhwLv35E2e3HXwydC/03m7movhv6MPZBMjRN68rK
4FZlefAs8UasWN6M1txSEw5oRrhB2OzVMNxI9K+Exjo4fVrwRNKQ73oLVd5t+ghOxfWAsu9b0Zy1
HOv4pm8AkVwf55rXcjDPGVbclmvj8hiJVM+ceom5DqqPovCrVSPIKoAcSS/X7ay57bmd+SQ5i8Mn
qQtB/GBHLejt7j8F7Y0kID4u3Wjez+umVm4dFo7m0vlhQU1isRFTYZY7DHPcpxD2URztSeZ+grjg
Phqi115tYSVMnq6bXEFr/o7+zN/PDEKixTTWSi0YnRl0VGSVHRQjT0bVHlptOiqS/6TBsm5l0am3
phuKW6c6aI8oLX6COGkP89RJBRh7/XvWHGiuE5GO4ovALV/O9ljRQeeZaUdLTX1Sw/E2kjVCQf3b
dTOrznNmZrGodJH2rSgz01at3SCPdSyU4jWhOX6strp2VheVmIYcAkk2mE4uRxQRxgEzEtl+pfC5
r6THout8m9fdS5NScaPIYzoDdZHd9RGu6AGzsEggk1AlC0fH6qXdsQlrQ0b4ye0ppto8+571PP6p
KH6w83SSMvlIVdX3hmAnRMNPOvleRHUUj6mPHrMQioHd+kFnRwGpnkiA66DS23/KFpK7KPQA84oy
Pza+6fBeEW2oMwdbi41wI2T//ZZeXhqgNOjC0Zi7d4nhNi91X8/l1oVH6cmQ/J91OIExF8TaLmTB
szsTDk0tjJGyEIN+x5keOIblJTbFahpOGoByoR4mdlP3kj21yr1XkSy6PtWrJwT1JdpciVuBFV3O
dJVNFXy9YE098aOl3AUDEXunOpl6G2lbIh7z33o3H39sLdnBoyxtekQOWzeL3rL6qcruC5wIJ7NF
HrimOCLnu3WtrY+Py5SsIQr0yxDFnHQ1jshpu6Y+kKEu4wCaLP17Zk3UfSSQ3QBp5MP1OV3doERo
v5MSbJuF98pVoAose+uCFdzlU3LsE5+WOvOm1bSN8Gd1SqlM8/Zl/bi4Lpdv8LKya/2wc2VLOMlZ
fwTY6eYBG6ds3NLQ92UdH+NReb0+wrUQlKrSDHMg4gcTthgiak5DaQSE+4IZfq6GCfkVNYLcLh+/
ZaWYO4VVDbaRFr2j1arsZEEtwNswwhbq6+WOxOE3PS234OurpxUpSXo5eQGAE7icjFBR/aioWGt5
Ku4QqXHkSbkJjPqkFMpzV8rPuc6L6/pMrPoXTGFkAsBjvdPDgcVZlzg6WxeB8ubgz2gPBY4ZWwSy
YJOL+F5rMBVct7niX4DSKITQ3YFU8nKcqRhWVVX2neuZySmVQmfq4GzxpAf4iDbOsBX/ArCtiDOt
A4Hv8iCW6dts1ZEbVtADyhLVjRyHO7Nub7wGDj8l+6Tk421XqRsApZVZRQmenUM0KlPNW7jXMCiK
ESWMUGmzZ0B/L7BE7uohfxAK/dhqW8DhLXPypeMIBJ3QFtQdynnifde1dygKvCaafqdP5k2tbfJ6
rdUqeTyKvCC5V98zR7GqNX0WkMlprfe1E4qjVmWnejIPAIe+K3rzqEftPoqGJ8Us937af7vuQCuB
CuYhIOF6hVBhGeqXxUTtISXKbqXqlFL6jVvx80ji4rqZFec5N7Ps/5sgSFMigeBdrgpxX4/g9RuJ
TtixEjUH5bmvgZx6OxJXhR2S5HOuW18dJMEchVn6GwACXi6qadFsPYpx6+pGuzf98Tg/36jgbMzl
+lpK9FHMNygp28WpozRxGycKvISGVx94u81PpO9GL/0saCRX48IhHQPIO3qRy5Y3eZ1t7JW1KBik
KoOkv2xO7S+CNC8uwJaPA1ec6Ym7KM2eB6N+i+Os27Vtx7Mth/c0nPpPXd1XtmIGvhOK3WMWNq0d
8nE7Q29KaLxj62/Wn8TQjL/jvFqiEOKxT6TIT1o3ymMPaZ+m+BB1ZvVRLgX9rjNi5X6gI+SQZN4E
LTw4ti1MwPsLgUw6+SAaz1UwCEsX0AFZ+ASwuIBUdDvPj0cnbOZ2pjYObKWwgh3K3bWd69aWXsD7
EwXLskHyg4c8kcBiTTSkPwMOzpbH9FyKQAJqh44t8DQJvMkMkNtDlrQVNq+44lw5mFmlmHCTGv7C
5cWQphjY9FwxE/K3ipzwd6mJgs9Nnpn3pt9XH7020N3K8qR/LCFK3iI5T7gVm2ojPni/98jLo0pE
PYtjjmfu5YfoaNp4kyDVbkSYK2SJk42Q/m1VhbesLB5CaT+ZETmbGrFP6c4aJycDbiLH+kZ+8/11
K0N+O7NKk+eaxecuB0N+fDIrXwVorXQ3bVnsSnR45SjZIZu58fB5f2LOpvBV6rbkcJcLSGW9zSVf
rl1ej69aLR/0vnyoa/GWCvxDpoanpu0PiZYdrx+V0obdZWRex35bqSV2fdIQ+0BJv01q9VAntOsk
hvHcxP1rYyaBLZYysH655zzNFGfI259tKau2N8mh08V94ES+/gXmx68A80Q7iqn8Xf/SlSUH10TQ
A6AIeqZlWbssA7CYBcg3pR8ORWnuA8m6qXVxo1dtZftemJld4ixvIqIZLnkTZpoYNa28Vo5C3H1U
So9m7upN6bf6GmZPvXwZIbaJxRnxh/LmMqKbvCCvC7GcEPIbboei29MoteFaK14M2Bv0BLUjOiiW
SXpLoyjh696Ifv2PtKW8JxzLULOLrNxwptWxoDWFIOUcMC4PXc1M27gWY8bS17uqSvfVsEUssGoC
NRZ65MiDv2OxVYaqkKYxmNzRynZmNe61tv4LDwBsQEXhd+i7xONk7Vwti/TJFcqZNC+DzUKuIhGs
rzk6vlJ1dqPHG2Qla859bnMe9pnXyVoSWvIELyqSvOR6ReCtlZv53sYeWrkVNVzhdxuNSPQ3f8aZ
mbFP54R+OEH2ggbY+FYIr0n0gPi2LSu+jdDFhr21zUSV9DeuyKC2tgjE/DHRhtpkM7UhypTGSUwT
hAfioyR9mbbolFemEN/m7TAjVy1zeVZPKUBaleYTzgdjl9bxfTkYD7W3BddamcILM/PvZ1M4tytD
tKmPrlEKu669rSH5lpPHQXyt2+Dgsa+uH3srU8i7ljOPJybtost7oZympp8qY3SHrP6lG8GuGL1d
rBVkwdMPulwc/idzy+tATxQza01tdDUCw2l4FDvwSqFopxaImM0wcWU3nw/OWPiHDvFT3KM0gssX
h1Ksd521RWG1ul68NghHIMCDXvhyvWCNNAxACqPrk6noxB9C/wkZlylvdj118c2Hz8pZy1OApZqP
QLLBix0G8rjT60Ee3bAx9edQo2udGDx0PNOsT6O3RYy3OjqFAvd8HM79VpejIzM4RipiwK7cfYtg
+ZFBCprhwUpOnm4e+i3nX91jFFln/agV5euyN5VQ6BNGB/tOroXHwPgAYHB33QfXB/XHyuIKFkY1
l9qhGOHAQpaqyZCjkGZcbaEIgV2HpmprEZldyIV+XTe8OjzGRvg+N3kt7y9fpDtJ79vRlaBAQPHn
Njd+Ij/83+8X1JMp4s5csEgpLdaMGAnOnxArOunfwfiRwvIlxL9CEw04+b/TWTKWM2OLi6WVu7my
14xuWQR2HDbHQbiL48NkSbbixc71+Vs9q4DqQTQJXE9ZpoxoRTIapeCsEupbsX8e4dFQ9b1n/dM2
wYaptQcPmbA/tuRLz6fZxwoBKI5upaUfNGV0A8E/hFl4N1QiaUn5VNfaMUijI2WSF0VsNyqGq/Zp
sIfpT6Mg865OMelN3rQlB2XqTx870byX4/SmidNHqEneaJDeNYX/FOfBaVK7u04sNuyvnJwm2SNO
NZ2T5l3nF9m5Ii+NaXDTIjgmXXr0NH/DT1e2ITcOeHBaJnTCgsVR5jX6qGraMNCG8tZQ+8lkw459
khrex6j/mEfN/rr3rOy+C3uLba/mdA34KUPSO/RemhyuBzTFrK3U1IqTXphZXAi+RkZAHDAT998k
OLrF/ijRPaZNt5Amb1ze60MiX4vuAjm/5eU9dpUyNEI3uMJUunDLHMKmh1jWOlyfuVVnmNPC/9/M
8tIe0ii24hgzTWQdckM/QJ/yct3E2qzNgsYQsswpnaUz5JHVtCMQQFf0mkOYfh56zzaiF2EM936/
1Yu25nmQBQKRJlKdMW+Xe7usAj9Pu5w97VcnK1VhsR4/mEO608bA6YX0AK/F8fr41laK9xE4O/Ak
c0/HpUkrLsBmx5yTMrVsOwiCfV1AvEBte2Ot1g0R0VG6nnWoF4baseWgauPRTdTk4PW5O8ALNfRb
afQ1l2AY/2dmSf9BqTTLaZjHTKAAUUz2ntRvvFlWV4lB8Hyl1PEOeGWZIaTGSCC5nVhL0DsEo+2j
I2uncuw5tFKINhLxP9Wg3yqCrE4hPd/wdOMbnMGXa2UgrZdaOgKjbTbtAerfhl5xzLezq3P0uXia
z2msf+28uzsRhBKocriFL9yUxuBoofQtlTo7kMQ7RQNG6QvyYzpqL/lQ3lpVkm1ccquLePYBi31g
qYVudB0JNC+1bpBtPgiK+HDd71ewP7BDn9lYnLp+6TVT22NjFJN8N+bFN6sPPWcmY7ZFvfseKuGb
LA0iMsC6aGe99ITemIFwXbr10lkdLejFWTXO4FJd7AxNQjZ6kjliWl3Yx2p9iBJpI2H+Gyr7bkkR
m59pFMghLKtLvh5YlR9Z9J+jPHEvF1r/efC84MkSQLrSayB9VtPSontM1u5MK6+eTVr/O1uAI6mx
6YZG48uKRVehQZE08lCiTFb2XiDsg7K07ls0aZ8HL9D5LQuKr+DRk7va4N92VhrRTymS9M8iUnWf
ri/i2syBhSf7S0Qws7Ncbgi1hNIxsAjL5bLjQQp2e7Cer5tYQaaRESETOsMfTcLWxaZrhMnylFge
XAA2qY0A/b5s6n1gluTUK8mptQRZN9Wt4mpXNPEGvGbtqAF3zSlDLX+mKbscoCkkKbBmY3AzPbbr
9LPZFE4N/1hQPErph66p/2Ljndubv+fskU/IJptRow9umFnHSlX2er+F6l5ds7MhLdasjgW1pKhP
AAdIUrSyvdRW7vU1m7fu0tlVTi8ErciIvMtep13AJmXmXE3/LujhrkpPXf4LidyNK23LzmK2zFoU
oBTFTuSnTqsctSx2MjnbqZv5gjU/OB/RYtJ6oQ2RtUt6Vw4REAzHCAxSPT72bQnJrjIAg+2CByUD
VnJ9JteiHwDOwG7JOJK/XuQpSk9B8czMejcT/BdJMO6msnoQi/qhz9L7xM839vPqhJ6ZW7xtAq2k
7mAxoRLAlcC/a6N/RAPkUK1t+Pk8X+88ZEZ30QQCv8kyW9EksgrbzbxyLVGCWL21RX3n6dZtLkx7
tVJ2cRLtxXELsr06nVSpIIITecAst7Mgt2bc9U3nRrVmG/1jWhdObIygvW7L9G+eFXC2/Gts4Z2d
oPlUI6nwk0fbpb34MYS7hcrVj+susrZmZHBnJAgdyO9aEsjhx21VWXPF86PnaY6X1jdm+orozv4v
DM29ILMgMdnchS8KXl4NWSJQX5wgAYNFNFaEAz2kCMkGGwfI2jrNDj932YCjWuZDUKNLoqAGAqKl
uT13WMLlpRlfDOGnYv68PqotUwuXz4FFGHrpd25dfIqbV1MInLZ/sUC2t8O0MYNrttDuIllskadT
l8Oqq0GcRh8QPVVaezDvg+ETan92bwTOZG3FcHOMttxi58YWA5NgnDG7XAZg0nknmCt+gJR9CoR+
Y6nWzZCMoDimoLY3/352Y4WFEIRtJnbuZE67oot3dAzdpFKxYWZ16ugYmuv6c+Z2EQWImeGNncdo
gulR40gChRQkX1QDvsSu2113ibUbEliiqqgzYYO+hBX7+tD7cTV0blxop06R9oMaHv7CBKwTVBMZ
0LvAKS+moPfMYnCHqbpTq+4Ife2Gs60GTrTU/5+N37+frYxVhaM44nNuXRNgE01SeSPPb+saMoyI
hJVOqjY92dS+dgItiB0FGNLGR6zdm+ffsDgzIN6vhbJpeL2TcqyLX+H41MFV71P0GQELjlt1prXD
cMZu8bKgs5W5vfTGvBB6GTaXwSVRfq9YPQST3UNp+Scz6b5fX8L5Ty33F4c7yW8iXzAwi6E1+UhP
QkqoFgWDU5bFydfJcDbFrSSoO8jIvo0yZ6SkBRvQgLWdcG53sa9jz++kOqT7WdBKRy8Mp+zLe4tU
9dTsOnOLtmttLwA1ZH/DqqEyp5cT2me+7DUlTtT7+YdISB29r/9ia/OA4O+Dpqc1dHGCFONEjTgv
iXkj/1swwJWhNWrvKK3ysVLCxMmBLG+45eockhWjjwhiJ/Lel6MCqD0UShT1oBk/A7fLUrDOeuSM
4ycjfb7uJiumwHbztMQtrfddYk1Rx5rYmT0M0l+nRNgZypcwSJFt/pR03kZUtWqLoIq1griCK+Zy
WBP3SyAOkEa0iYUC81MwogKoDzvUl+Cot68PbAUDJgNy+mNt4YiANKh89ljrUjgjqqmhsxD1dRue
Fc0hcxw6vdbBwzIpn1KPI6dpoCTrLKtzxnp80jKflFojPrRl/N+7ESmlsKwya4sGx/IAT8pgQmRb
Q+osjnb+9Ka1nZMOuT0O8pGnz00nbaUQVt73YHU4B2SoKkHFLdN4SeqRNgTRQrWv1B3y2r5Nwte0
47J5MhXvLtWCL2IW5E5m1i+CMtD7rOak+WS92QlKaoFPNqy9VYgf0k5Kdz3/60FoFLfJcvqefThE
wSb8UybDL60anlM1HW1ojX9eX9L3/jMje3loy7yzUTCZfz+7MQaxp23b62CwKZPnMU5P8RDf0eBw
EjvQL0Nx87+ZWwTI0lB5pWwOJSwZzTHVs5taao886ODSbR77RNsoK6yNjkwyxVju9PdItSYI+qIp
RsyZlm2WotOb2s4wRscbYFQHMX59dPMZcnk/gBia2awgV4BFbpm4DiEOKgWK2e7kifd5pN3CVHar
tPpGMnTLzHwjnq1ZU1Rdn3BEk7KWX6JKe5GAIMJLkny+Ppz3193lcBa+odDGnPYtvhH0w32mWrdJ
Wt16feTmvf/i992hq7VTrmobPvI+gLg0u/ARP9fFpM6r0tWMnP7moD6YcDhPdNoYuXTTdRZSYtq3
60PdmtJFEFEDZFIrtaVw4j9nUmWnrbKDBHXj/Fx1xz/+sQzPWuqVDfyCjGyInbYFnwIXdyxV+yHL
Sfga+/9pUL/Limd+EoPkg8ufiYRk6JiI5ddKF0DoTlvDWl0wyB3oQeI8xPcv/VGF8VuwYOZ3B+NV
0txR9m5J5dO25R1M8iStuuH/q9N4Zm8OYM7GFUmx7pUW42qHzA5bczdreaVpeBRMz9H8DXd8H1/O
MMA/o5td58xaW9JyWLazO47Sd3XUfllmcgzaYpdCU7HhIFu2Fju7FFIZfB62PCgTkH+49cLGGeTg
HvD+83Xn2DK12NymmfHASkqOxiy8EWLpsxQKd8SvB9VvN8LX9wHl5QwuNnSftz0vbkyN2viPD/07
/2yYWN2/Z4u02L+9MiSZOjBxVaW5+UCqVvQOuj98vD5p181ARXDpC1LqNxHeUCKZQJNInEFb1h1J
E/68bmblHXc+Y++iOh8yjaotsZOU0WPrpbdqIJ2weWOG/jGZwlOYpk6Ut3tZKZ42bM8R47tL7N+p
pPB/OcayCGW5adnNaWZ8agK9tqH3d2sYBEek46RCuDUm46h0xkkVzNteG7eqRPMkXvuAxXHSTV6v
w7SAZ0JwnSbDfm63DcPqVkuHO0UenptaPRVR/aO2lE/XB3/9JCN8vxx7OKlNBssH+y+fUTldApei
bEWO2o5foZ4YnCZTEzs2hY0xr59olKLmR6WIGtSl3aARTZR6CYv8odj5vJsV61BIlQO3NVHSFqXJ
St/r7F5/zC2XGDqwpPJ63FgyKKHU02Nbi3S6Qq/qeFVW2+I4/BiT4Xsujk9NU4p2ESIfF2b5W1LB
7UvtzHcICvJd2PuGncb1jyryNbh94sEGzxzZUd8VN2EYK06ViOrONOotuMP6+UUfvUZPKUztix2f
VqknBCl3aRuVHz2jfMil4WcPR30cDYfrXrG+Ov+aWl7b9JYIw1jjkG0bnspweCw18xTHw41mxk9a
n2wUoDZGtry2VVQE2qzjLLNi+WDE2osfykjDavtSGL9eH9n6yfxnZAtH4DEXTz2KKe6QFi/jKFIY
2mxPnv/G++38x8ZiO0fI+CZ5OS9UVXY7KdWfQi99TcIWet7xSeZ9TOV7P6owiMT5KfPKx0na0jVa
39d/vmGxrzlEQjWviZgznoLCFO07CVZ7qfqgR+Ernfx72ENC+/rcbtl8Fzdk0VAU2Myz5D7uspfC
LN+GQXetITrWkb6XtC0m2NXlZCtAYIikAOXty2NkFIe2L9WidHWrhxxBuSt16fgXozozsbjLQXeg
N9lhIhzHk9JG94YVOilMHRH/7VveC/JZ7nWTq5fuzHg6V42Ud6SMSZopia7Pd3ug30oWtM5DcT8W
6v9oZjEy+sOLQMnmVxWZKFkYbrwxAKOwhVuUVrf32XAWB1c1WWJvoi/uxpOy11TvgwXxuTkEL4Y+
fFKAoyWS+FBJ1m0hd7c5/KihVezjrPlUaYLb18JrOW2l41ZmmOf/zG9Hcprc5mKLKpNUBKavsz3U
72r7nPTlfpK3KAC2jCz2YAbwI5YgFXI5QfeVfluJMqJn7X/fdTL4QfQT8BZSYostEJl+5xNGs4r6
9FwM0Y2VQo5vSDeG0B3VUT/QD7y77p8rDHfKXLBCg4A6PgRBi50uC8kQGXPwCUr1g1HHJ1OrDqrS
3QIXvfHi8SSl5odO7OlK1x7BdYDQ612Ee5wp7yANy78wFOQ3hX0ddo5nyUelCR7bYNz4zpVrjC5B
aCKoarOLlh2kiZg2ujoxNYXs3/jWXdHwNhN7Z2QHozy+sRArbg5alU51gOIGpcrFQsSi2Ai5GJdu
H8NPNgx7q0SmJ7yRyBtcn/81xzq3tNi4aZdYcdJgKUBZOGuTVzrXP/hi9N9jtIsBLfatIQq5FwUJ
MVry4kefzNI8hvWsK7yrgy3+x5W749yWunhnhE1VynSulq5RRx/UWOf9d5K10Ral8FaMhZtW3JjD
jdVaFnor3rNTBNevO7bZLgziQ4Ncsl/uRioMf7Fa7JdZ5luCOG4xjZE8Fug4zteiJz4qY3Ao0+xR
y7KNAa05u/bHzDJmk9op6xuLU7ardc0GQY4KjVZWtg9Zit3VWXeQkvC/t+PO9Yx/x7aM3KpJzMbQ
mgPFcPyqeqBTFPG2arwvhhk+FJK3MZW/K6CL0OrC3hx6naUmCp4kPRhS4nhNuguU6A386nMXCy/0
4j+gmOSiTe9KmXfnj/kDkotHpMucEPLG60u6NdeL68NoJ0sdYoatC/LHXBtPqd/f04+l2iP9hcW0
dZCtbvizaVYvhz31UZQbUFO4mRI4qXJvpCeKDc71Qa1uQWimZiVxClXLXG4hFZXii7yRyi5+bST5
6GfiB/AlTiDqx9xQXwfhr8Z1ZnLepGfLKdA0rhcZJuVUemvl6mUsGypH2ev1ka1O35mZxcncWlqg
GiMBeV60D5XfP2tx/yG1mpf/zcziWFaSWhZziexxB46JR/0RtsrPadTvr5tZdT461n73rEHMuDhP
DGlUS6Ujxd+zThNVH4qlmIvRAel2Y2Jt7Ln5z73bctw2s9I79+iyxWvwlZJ2CCYvHa1/xFh6U1Px
W1lZTquHT/QUnOoKFe8w8Dfsrg5zjs4oNaFXvAzRjAFiIWs+oC2rdSKtP8JIYOfmt1RNvnndj+tz
uuohZ8YWG8zUy7b2hQgxhQTNyLbfSUN5LIoNP1zbYRAQAiCBGhj5mfkrztydSF5IAg8C0c5KDpbw
SptVDgw+s0QnK09ivuEoa1fc3EwGfSdapO+Y44KKfmp6NlMXRte7qvIfpym7k2FxC4xwIxu55iTn
phYbOehFQZd55bpBc6yn+6r/ORavqvQzSPYipLowCV9fr62hLXa0aqQCXcNCiuQpaoeq3N1LdB9a
SneftcGGfsra2ID90rNGZzwF/MVhXw2GHvoiY6s6xC6an/GoO6nxlHdIMiGO9GGLl32l+YkWuTOD
C2eUQisWWFGErlRj7+s0ewfdd03zdkYz7oQk/BjIySmsDAIK/WEwu613/NpmOLe/cFPNygqFlpTU
jf3mxhiFZ68OUB/SN8LLVTOI8kKyBbLaWm7wcKolpIcRIR8y80YxpF1mVBAOFhvnyApbHPKKYAfR
noDwXlymGotobs/PvNodaSr7qAsS7WMk2OTKjmoV2Ra5S+KfZt42n4ccnQ5yfYbwIQ2CWYa5L+uH
yBIjcaf2sYlwrjakx8oPcYbIV35VVlHVG8+IFXfjc8GJIH4Ct8sypdGn6CC3ajADh4rCpnAw2qba
fgwFyPTGAAb7wRetm0SP6IxW462AbuWIoqoF4w58w8iiLMPioUjU1vBYiAhR0bF6M/3vfaXZln5o
hB9oHW7EHCv7+MLcIp7T6yJpvNSs3CkkdrL2KCLtW/Nehynv+oGxOi4UzhFCYnO912UWJ1RqUZ12
uVcUG+Erc195ya+Kjou40xrHyJqBwqS29a6Z9+ri9tRniQUTLCnQ+uV8+lmT1JD1tG4Xjru6yval
Vm6U/NfmkJc/KC32kPJOUrMfVKQ3ggKepKH/HuXKt8lUfbsJDY+eXiPZmMiVa9mAfoLrCzLbuWHg
8g5TaTalc1SqXAFIceC9NWFBo0Bst4pnp8OP/7xqF8YW10oKw/KY5nLlSsnXEIG40bM+FPHnaLiH
i/JoouN43d7KkXRhb3GtjHmW9dMoVu44dvdd81nIzFMwbHGtbE3hIk6sO2hM04JR+cybpfdOrRx0
ZToa9adqs0lyxTsYEto3cM0hcLSES/kZrz4tGyvgLpENU9O+tW7jurAhadqYPGllj7Gz8Iv59MLY
fLKdhTelV3a1WCmVW+mvMbRZUC2fMsFATzbbQflxa2lI98bVU2j0JxUCBKH4KY+yXcI2MxWDA5T8
BsKbU2AFGzfNypF6/mFLvrTQq6MWTpbKTWNpr5ghpKTysRXFoyE+KVF7qEbAobp4/Atn+jMd2qLE
JYCGyr2WozQw5fyXJ6VIWAfJlDzBjBltJZ9WfYrwBNQ1hft3RDea15HSFNiWEhM7JtA8f46BWAnp
LVTnWzfqqk/BSDxTCIJCXeIlI1HqktYcKldRIrsK6GdDRbEV+sdQiHayRptK1jqdUN74NQKHpPWq
XNoX4G4FOX1Q4RpI6y0K1FXfA3oog9Hmm5bN8ZDkD4Wp+xxL2UNQ3hhy7igeN9j0aNKFTEfE/vri
rtmDgwIqLkg636t1T2KVtgg0VG4yDnYZV2/94O+7pth1Rr/rheqzCTfFdZNrNXJDAn03B/PUkJYB
U6DLbZekIeeGcFeJpOWq1knKh7avTpEVuYGROgJQWYO21+uW19b73PB8yZ1v7D6NGm2e3Li+01tj
j9LfLm+/UKbfMLR2/uK/XGWQ+5ocV5eG/LY26UKCcTlvdbB5+scyCgFFVRuNiiuXMvflHzPzeM/G
g9Q7vFyJDslqmn3I8vShEbKNDNHalMH2g5o4QlFc/otHg+x7nmL2JhSNef2h4ZEcG/shoYc32Urb
bFlaLM4ESa1V0BrsepIQ242gPk3m8DyGxi429Y0jbe2UmYMYcCBgpclBLCZu0HK5DsvWrfV2H3Zv
g/JABenG8gO7a2+uO92qLX1uYSKsIXxfHJ/qMLUDqAwosuU7kSq7qJXQk7xBAIjS41YL2toNQTTz
r7FFHOr5dS6FSNS5vWY99IrhqF51m2ndvd81bhejE0AbA30hG8/mrTEu5hPeFcULKgiN1bx8MDlE
UciiTcF/ssbm06D2r9endHV7nY1y4SrpUDVWF0NPmonlU9+3+9RrHAK4jXL+qhnOReDJ8Bm8YzPw
yjI3JIGVK4v2EMnhSyWMjtxs9bmtOD7dDzTLIBrOqbjMq0tqHMdFDA+pEkaOr/e2Gk32VHyCx2Z3
fd5WvOPc0jK1jn5YrI0NQbw1TMFJqHtYJpXmLgIPbYuZItp6iCj6oMgZRNtAwq9bX7lqaAkmHwvO
cGbanp3o7LQSp8AUBRHftOpjOXyTi+fGE+yJg9H60rRbTYsri3dhbf6aM2umYbVma8xbvPTuA7N4
UqVuX2XdxhG8NqXIesKvQgUWadH5M87M1JZVq1XEoNS0ubPy8LNWTrskT1A3GHaxmD/oQkpIscUP
sWZWmentUHmkC2OZ47aartIleDnRh7BGuxi09tbK0sTxM1xUyqFxDUIxdqgFv3EqtRsruXLvQFk9
c3zwDn3PRiiXZqHQE4WUgySeFNVzKt/87yfKfG/OoCoqn+Q8Lud1LIXaROYME2qIrMdT7isQE5l2
Kd5l5ZavrEUk59aWgXXbpOVMY925lT89pgZ7UBqTU5abcLd5XwL6df4faVeyHDeubL+IEZyHLVkT
VZplyZI3DLttgzM4E8TXv0Pf1+0qFKIQ7d5oUxFKAkgkcjwnp3vL3OmNCmdGdikQYYDRTwejwQXq
4mD3TkHYNKE2ie6sJLaqpxrw6NRAh1by4RDVAyFdqm2sHKZA5MAQqnALe871ERRL8BlaLQNQFsZB
gA+eWyTfgeTLjP3cb7Jw5kS7yzVnerUnMF1Oga1q7JE8GQBaA1oqsALWYW3h4nDTmazE8LHlNup6
KNhsRoqJW8D9ogt567nD/rr1kdmDU3mCr1TQwpuRnZ9ir0qOwBuOMNX8fVwGxWsvF4NJekyVYNhM
3F4NRKMVkDGAh54Ex2HAfhbaQ5+qqr4yMXDY1+o8ckEXyMl+aVZt1+AGOmiJyn1308DRRGJIEXDK
LjqyPS4wgzH/gmra+S0MiGVytzeH2HemA4A3PhPH2l4/F5kIzMqjOIIZ70tUCoCfdUPfYr7QnFwa
2m0bUm/8dl2GrHMH4QYenhWuExQ+gtKXha2NLOBDnCGujxxaN9GgkT4MKozmEK3R8cdawmw266iZ
QCQU6IuPN7g3Qd+l0dDXgNhvL1kRWguQXVxQ3CuCIolBD+wVO2MNRZ0LREDwWiCu12DQW3DSWc7r
OH8aNTMs3Xdt3hoaC6dEhZ8kuYFA7ochQKsHeIbEegCaPKaWdcAlZ01xbPN53xTdoSDdaxAskZdV
ipfy0s2xjRUTE/lDJMkvxvj8eirNIEGwXQCaTzOdaBqeq/FxtlR+hsTEAX0EwAg6aKJAhy1CxATe
wlJSIodgtYdpOZasC6d0OxdvU+Ju/GHPtQAkMIpA6fJGYvYdoNbgx0KlCjHF+VVhLgWE3NT0cZcB
oLK3kT9woylTsc9eHhrEAF8FYHIrdp6YH5gypg018C9jy9t33vM0sY2hIxOTg4HLVLiLEtSfc2FC
NNGXOU3BQYPkgEO/ZFR/MUn9ogX616l274oie3XN+WbI591Qd7uSBNFsOwqtkRSRzr9BCC1m9Oob
IBCC2mhkn2rUC/XOP+r58trU1k4zhm9evYACRx+el7zfz55qluryhV4/YK2arQwXSMqcH2xaaLU7
JwkyUlMd+1WD7vpgz2p+rPTp2WiyCCiYf6JLJyKFfbdtrbVSC2um9HvpaRFqnTuqiuylCnsiRNhY
bdDWajHWBejMje40X0aKmK3rFQ+iavtW+3/iIBeNz4NsxlpSbu/K8qF05g2d+rAdt7YBdqNcUeWU
yltpTwAvjWhbNPUtbHZZt1hWO75qBWx9gT62nd8/2WkZTpWmsNsqcevvJ8vjXUYa6q3LA6BexpL7
zjciPyk+u16Xhv7EvqYpe73+nElP7mSJgqmhg5PZDiCqEP4OMUoLx6r+NFuF4uYppLhCJ1uQOy20
G1J80PSmZhvR+Y65uUKK5FUwAUf193GJ9sxKS1RhOKSAROXO0x68utsE7V899RUHpVqOeKfgfuf9
ipcNeFOMqdsluFRWGk50XapwDUQbvdoJFJZQeQTwJgq166ec6EQCHjGt6mwedyboXNnTnHwPnKNJ
Xvvs36bLRVGCV5uyamhK0+Jx0FhRbm25ezd3yFv738ys3l5XO+myAIkWgHwALqE4Na0v01T4CQcs
OJmjfPhUsE9++WzW48bWv/2BqNVPQ+CHCrbYGpSBcCPoZgf47Ua343Xcdz4isB/T/FAvKlIoUTHW
LYQTjWATcL6YNhZuk1WNxopFyOOseUMrxqYEB65mqlpdZZt3IkUE30RzA7oESqLD+0ETydJkXbgs
phWazAXlyhK44VJr36/vouhT/loZfDucFnrDL6hPcwDPdQEw6ePeK/djo4PupQ8O3RzErpu8YNLg
OGX6S0Co4vkSbeIvuegPxaioZWC8XngxSYO+V2MGAB4cwk9WlR/KeXxNekwUecmusvKjBtSj60u9
aKgUZQrX280tqk9uqsesyD7n2j6ryMb00BQxNncAr9q7YxAHGliXh2nZu8Z453XJO6BrFSlD6TGf
LF14VOuqyD1AhOqxZphhkrww9HwF3v1QmKGXqkrYUs1FCA/YGLTBwiE8tzP1ko9OkdY6mkXHh2LQ
Qj91cFVUQNuiif7f1v4WI9gYOxvytgkgBqTl+1R/7LrPmAuKBxBfKA5RLgnI6GuohudbUJwC70Ce
BKUeV+70Zap1AH0sib03u8qM3H55qGhehZM36tE4zfme1q0ZTjk/Ttz9yy2yLFpANtd7DtkMzPUU
Xyff7d8fJ2hY34CxznMrPSaTf9OPeQT4jj1fVLutEiNoEEZJGmo42G1c6N1SosvatDapUT9d32sx
7P7fof5ejeCW1T7xc8fCalynvykSM86danddhOwu+A56xddKuo6axLl6avZYEcMbDVTbmk0+zHDc
5+1cjpjOfG5Qaflv0gQtBXjI0hYmpPX6h5PEdvvK2bPOlmjw3q5Lkm0d0iGohYG4CC2QwoPht0bd
Mb014gTM5Wh82uvEU2Q/pSLWdgc4EShYijUjcBEAm6iqDUzeGVuDeHvbneLrq5CeDnLHwBYGNRjy
j+enk6Z1UtkZN2JCtZu8braL9uTaPxdqRYX9el2WTKf9E1mCkzwB6UjviW4AZji56dt2D2LWbTW6
CoWTvTunYoSDKVmblqhvGTGYtI6dYx5BTXmreXY4A0S5XvR1VkaRIDNXL/i0L2q9R8ifrCAlmAAG
5eX5NhpzVZQmoCEABgsAmaHg+cYq/CLEuLcbJr84cD0bXiDXQeJaDUgq1bkZzqDJDUF8X0WFnoGj
IAfgppdqoY7JDXCQ6oBPb1gTojP5HcjIqkkrqXYBU0VHJmbtIRP2KSjG5de9jT23PDDbRUZdNW6v
ECEm1Kve1AZ0XBsxM/O7BhmEpuoUpy0VgQKEgZ5LgAeJlWlXL7J2MCrsfAoOksmKgfWjeM1VItbf
Txx5q2MaAUERriG1DxzXsApU11AmAp+/cs8iXYU6+7kIcExjescsTEThzr4x6VPtMoVvJLt9a5kG
Pi4GIjDVdS6i5b8IAEszHsEJM6IF1M30yPP7/fVLLlkJGklsdNdDBMa6BXM/TwPovmYLbkKZ7OaE
Hzhgja+LWDdDuGxnIgQbrxV6a1u1rce+V25Y+8CnNGwwH+SNr1XwzSuORqmK79d/eSESXCYOmntX
cFzhfjvouEKnClSgmxpj19RGuk1LN4m4v9DIbmsV06jksFBv/i1PMJUWHfKlNAoDEznaq1Pkt5QF
myVRtf1ID8tGrXlFTpQQQ9geSCjyzEBTSv6c5ADe0lSusMQaA2QLZaaVWhOtRYIzZ7M5N3nFdRBH
fywF2/ZBB4P4YXZTZHifPVuR97lgHIYlhjxQOoFNG6lRcb6jAAa3AzQBRB1z8jxZfIsZkG0354/W
gEosGAhq4m71gaCWx70tPjkePb5b5gQQtroiApKFI2cfIxyj23CvTsAggSqbdVP3C/g1k+nO7oK4
QfNMkGn36AED+zzdpFZ5HMEqm3D9WFj/FolT3BTBvJCBaKB1waYs9nG4rbrH3P2S1A8s+3n9Zkqv
Cfz2lVp57eAVDjsdkqzRTay3IAHbo0moj4LKG7aTFjyUdfnlujTpJTmRJrjilHeT1bsUqmV9aCjP
BPxL+q/HYH9tHahjANWGnvuLHAQFO21eTtDfZSI3JR2Oud32odPD6S90hTe+WhHRyuDar+UYYJAB
Z/ncRGfDBMqP1bAN6FSOTDq9kGmuQqdbppAjhN2Ajvzb9T28GCdY14fmO/T8rePPF9mBoTACi/cw
Ac3S1VFdT0tIyyw5BG7NI7CfJKHh9cNu5ta3HISNZpP8SB0Ah5SgEA29gfMo4MD6p9ypj6DutDaN
byu+UWbvYaHWZBqouS6PYCKFaSBLEo9OHwG8fls4DvD1nNBgmEAPqshAl+2ognKSGC7sC0bqUaUC
JqGYvqB5ksLzJ3ZM9LuiMzeMPzvWFDaOHY6IPymYsxRHseqrcPxnEgV9Bm81H3QKieh93TvcCJNh
xPjAz8Y7eojMhpcq+5K0TbgAfzDPFsXDLVsvSFgtcD37gIsWDWeneYDa7oHKn5hkY/FbVMq3jvs+
9h81QupcNcSoEieaxqT0bXS92zGzngEbfTTbLzYNNk5zP+o8ykvV7qrkCSZwJMGCwRxsLiv0EAFx
6GVBGIw8pHQKJwpkIGTgrh+oRG8BE/z3jnoi2FQLiMTA1SCyNt6q9ntfDiFJv5N8Cv3uqVpQ9VAC
SEsMMETipTVwikgHCU5e1hQtWNhBgtMnmNHwv4w1u8mcYuPN79fXdlGQg92AJAADoGi8GkbB1GMX
eUCq2kZxajpiShCkFR+j1W9mCnyl2j6mxsc8VpvaJNt6VIRbEsMPT99ZazsofWKk8txOLi0bBr9G
V4VX+1Hq0yhAiw6IMxQXUraZGHNH7wGw5y2MAZyL6VvHTMjQmHFRIW1ho/VonvxDVoPk1lAN1siW
ZAKYFWO9aIK5CAC4UxI+Jr8SMDUGKdq9N3uRYangO6VLsmFHUe53QAAlvDCEZW7tJ4YJ9IosYo6/
8yg4B+dq04O34rqGSB6z9cX8R9T6KSdREwUhil+hVh7TDtiWNg7K+jIlSVQG6XbQW8Vdk+4fWGTX
EhLQbURrbXZWEtRjAGmgMYIbsmOInmlhK1TioqlgVXsTPN3gawRXObD7hVV5rTEgVjYBJuhuezSB
DGN6m7LgqDkAgcnMHajzXlJnBLigKi8qcdbPRK+/n2xo7brL3AMNHO121cGonffSXn5cPzP5LiJ5
4mOB4GAVLrUzs4BMLbEA8TJtA1zuhoCppbIO18VIVQOMhn+LER66LrXLpDA0My7JswbcKHS+7RLv
Z8u+K0kopZuGhXgrvbqLGa/zTTMye+HOKmoeysdGR3qAquBjZC/LaiH+X0QgVEiLcuw4I9g0bwCz
lfdF7+ywd/LQ41/s4sHwVABEcnlgnkNJEXQtYmnbHGyNBoNuxkhLAD6zLB6pHrw2BottEIw0s3nI
aaCIZOTb+Fvm+k0nuudXSMr3PjNjzfY2DciaPav8A6P+60rZMEsrePm5CMcvx8xYOjNO5uR2ts1d
qpvR7FUKN0eme7CzSKkiUYdGy/X3k5XYVbNgGBiGwsiTMcyr7L2hQ9jpPhys4uDYxft1XZcFpKth
/0egsHVsSfNKT+HAWW1XVmG/8roDYpoNT65RsfcJY9p3SAED11w3+6995g92aFrpdD/ZZfVomi3d
B6Nt3QTtomK4kl13dH6h3BlYeBDErBMg0xpbm7gZB+lyy0s9ykb9kE2ZYstlYuy1xoAsowtgesFm
Al5EA14LZqecdty4hX4ET0g4a/Q/ihHsY95gftzMoEABOkgrc9rP4xC7tNteP1CZV3e6GkFP+ZBY
HMNgMF7UfHExlTqzatdxLdIAdDwO+rY0CIg1VBissk3EywZymtXhQcLzXG9bY5lNUnYA2uZ0OxH3
yAYvNExVbk0h5tf7d3I9ML9cMo/0VkzsZuOQflcxLWo81cydzA85Wc0v7/JETNY3iR/g0Y6Tpd82
5fPosf0cfJuVjNgyw3UqSHxqcKc0z4MgcLRvEr+4IUOt6F1RiRDUG05HDs4/bJnrtVv0Od1WWq8o
BMlPBfSxtmEhDyHmVVxWePqoN1Zc9eW9m+RbZ8q2YMzaXFdtqVOPQBsQBjq6IC7AUfSMItTOW8jR
UYYwPPJX4/Euqj32c2x79MM66bMLzuhNEYzLxkZkge7YSVWYkK4W85gYCkS++qIJtnQmxyvL3Iqz
Mth7Gd+N1hAtmqXw5eRi4BWgNwedEeJLwEndBGCNsQCjY26yatj1/UdDuCJZLdV097cUwfw3AbAv
2j6FS6UXT7bd7rU6PyY0iYZWRVUkVUTU/y0cHGoJojlfWJsD5a60YoBjPtjWcIdxPoUiSlez4vIB
ywHEuOKedYy4XjnPUJD6e5OSfQKOea14mSqyva6K0rUA6QWzoSh+XpQ+lyWzxnJiFrDu3F0BFKx2
8p6vi5B5AvDkHRdHvw4iCfc2ZU6GxEOG8/f514UNIPclkVeYN7Nex+6gouJaD1rM7kCZ0eK+dj1f
UKaUQBxpTKe2kICgD6TE9HTRuSCqzQ/U7m7KrDkaY6m40LIlouZjI38ZAFnposSHlg3K0grjB6i9
hoWdPk8gUQrxTiegByVZ2LmWqlQiu1YBxmgwBQV/+8JWpaS3geAA9zSjxo7S/F4b67BmWXz99GS5
deAAoOSKDISEzd7TZgeol+hDG4ZliMjS55HfTjysff0tH+xgU9ZgGMwLNI0wQKoiQ5k02xyOOiqu
XaT5/dv1D5Kcr4UWsrXTHDCnqJyeP9CdV2tGG6Q81k0aalUSBWhv9cmzmSQhmv5m8nFdnuQqnslb
b9DJE9raNa8KtL3EWXCPib6QV93Gcj//e1AThLxngtYDPxE0J2aBodwMDX+mvkko2SDNE+aop1NM
pf+3Na1rPhHlTykNtACiBvqJwz33MdCZ8RSwMX+Qmztb1HpzTiQ1nBWgXi04wgDtYHWgtaF8W6UB
+Ey+V6O2aZp608L1ub4+yd1AYG2DQNFZEyNilsIyc67rzMD6AnogybJb8vKmNjKF8ZRc+zMxgtOD
9vVmxKMGVdSy26zIIg1elskpQKiPc6+ouEksNYThMfCdtY4g2pjRN3JwA83oPbXa+2qF0zdmxbbJ
1/OPCLGNYOitxckSBlWfOUbO3bDvtJD4X5MFtxy1keuHJJVmGTCb6DrFdLhwkUnppV459jz2/CE0
23vA7IQlUKkAoQRGop/XhUk1ApN/K4IanlMxP9HbS48Rx5bHI2GhZX11AYukB5+uC5Gait9CxAyF
N6zjKiWEUPpokS+DzUO3xkSo6lLJd+6fxQRC+ijN/ZH3WsNjdFiTEHzlx9wku6l19/ZIXywyH66v
S6p6GN9HAtpAsltsXurabHTtAjxH/jLsADT/QKtEJUIqAyCSmE1DacQVU2KZR0ZuWDBJsBb9X8Gs
sWFfuIx8X7hJvnksKO6GtmHH3rXYbZvl+kffknredCR1HzHT3R3G0Uz2w0CCt2Js6EtnZ95bsCCu
Dw2tJc+Lm2SfR2J0z7S0qhdKi+7NpFX/V+3ytWfWHJ/NyXE+W0tNv9paAFROO2O4CGM5u19JScxP
c1EVH3kKvFDDH7V3t2ndXWPX7ve6bvvD6Fbk2U69+nZKE/ueeRkgRMppNN5qolcfvl30366fi1QP
XEztrj48QlXhBnFOHIM0wRIjeASZGYi8mlskNsJ6eW1R2PwTYZglXxnb8PyuH3NiyTVrBmBy4ICT
fPpaJbe+e9s63zXrCIjF/yZodQBOBGVFa/VgzVhiW7/jfb4j9a2jNSGnaNqeflyXJb2x7u9FCdH+
kI5FD16sBV2mLvh4rC14xT5rvrNzaPfvXXpgKf0jyhfSl1ObLojF7SWe2D2SUqw7MjT2M1OVoZcr
xW85gnFA0OCUdeovsQ690L+05GVeHlv3OU8Veye9sehog1cIsIaLGAU9uQD1yurVMZpu2lrfLE2q
sArStZyIEFQB68AMcQIRtpG/deN0TAGznBj5rlj4vpiN9+vaoBInaEM+jcDg5BCX9m04Zy44+z4x
XkaerW+8RSFMlgTA6GKAlCAec0kv2pg0aW5B94pqy7oHbakwc8+XG9KDKFBj/Gaupo9Kw+wrGu/Q
POiqRjGkBwi0PuQh1glRsYWsNtBobpbwpI00PQSsuc1HVQVCukjUZjE5jRAC7LTru3xymUF2sCDP
5WFLdRQs28a9o9VyaMfgzq7zez0Yos5Ce5wbxKbmbmnPd9ePdNUQIRoEb99v+asBOJGPDEfregzD
QZrthiPwdR0vJOS5AYfx4t9Zhb65Lk+2p6fyVhU7kVd0GWVtjfWCE2eX29qepdb+uohVC68tSbgU
ANeoJiwYrgwacLeJqSUbZ5zfynHSti5pprAgWhL1rp5GE0kUT458fRbQN+GzgRtHOM9+yQYnJxDe
gq2vK/iuUaZX5Ov7LUI4soGVzO48OO9NpWEGobzzg3oDNvtNN+b70vF2ZlreINA+XN/W9csvtxVI
WajXYghfTPxOICys7NnHtmYgM7L1W1J7G0yw/fss5orn7qyQa7gP4oVwaZH2AccIme7me7cp90ap
KyIFqc6fiBA3cFkIAW8VHGvE5yExeuBrVOiKbvNy2HjZ+DFPwDgz3GT5A4/+dG2C8k9LQ4O2w9oa
+y/aP1YBeJM10CGRR5YoKZylmmiAVttDMRojcoLzYzRFw4Bsi3DZTe+Inv3oMlajojPeDmgFyZZi
R4YRLKrjtgBwQz1Ze7a4N3Wib/TEVtz6dUcvdOfkW9ZvPbn1Y2CUrUkQOFV0CedqCDEmGPXDJ2J+
va6kv9zga5KE+6eDWbkhDrIx7WRq8Had6WiP7KlsMFIADoSnFt8d2kHBwV8YaGEalCBCtrI3QGWB
ZZaOX91kSEKnpq9zhSk4I8crp4PYKizc+kNvxiScCkdRcZTvDlKllm8j/BIrjk2P3lTqY3e0BfSU
3nNQ1hh6ABhKokLKkT3gGID5R5Kg+V2R5VVZQxKqtRtalWGNjuGCVACTSMJuVlxl1boEdR8nmrbl
gIi8BCZxyP1qMzL90Hv8uRpUvH0qWYLRH8DmXnAXIVhL5y9FajwDIXNbV92+Q0L9uo5JzQeyig66
OwAGJCZPaFKXaDpCVmMlaGgTJyy8+jBwjCMb9Kn33Ghh48d1kdLVrb3y6MlH17cY/AGeNqsbV8MI
r5M95alz29vjne22T2WQK66q9HU5EWWeX9U8oVkw5xCFxRSTFRopWIXvZoNgmTMmeW9mJeXyBbDD
mtlDQQmAK57lIL0iXFpiAvcEZXLM1yIt+iVrU5DXcSA6PYH7YSUu1rRHIy/zH23Sd+8TAb9Y2Ohe
+c6tof9C20E1BS69JhbQ5K01X4002fkeaIvn64RgYpT6fcR6vsm6d/RhgkUPj1+geBSk7+qJsPXs
T2yjVXkJtS3MaFadsecO2VrJdEAVW3GuUq09ESNcRiAM1j4qDXoMqrZ9xuyblpEbLbBuANeztwvv
W+80f6K1JyKFOzlp2VzXFVamF/p9Vri7qeyPqZ7cekO7/4MLAtZyC+46gCHFC5J2Wm83E+aZ88rc
YoR+j76Qo0XMmxJ9StdFSZUDOR4fU6EoDIn9qc1c5ugMgYeHgekNBf8SsnMpCFwXCDZersuS6saJ
LGEHEzCet8AJ5zEv2iL0vGzrE3MH3HzF9slvIOYUDPC/r5hEQlCcaWk36M4ArwtI7GVM/HK+9c2E
HjugDj0njZO/2VWQHUxmtY9B7VnvC3L+z6Y3dF8zVPsUmiNdt4epiXWUCsM7wucMOgO/N0OyqwPI
SWC2G9LZ24LVimVLj9JDaI5SJQClxELlkPXIbTnIE6YaYq8FGPBg88urIOIc3aqZ4gbKFwWn1rBQ
SrxA3pxZVk02L+FAL7UTcpt8b6umifTBVWWOpc8FWpf+liTYcNs1hpkuiNOpNbeA0S3WPIpmhMzj
ZlTCFfwDLQU2sA0mJtDYX2S+uoZ4A4NXgVT/QzBP27IwDos7Kt5d6ct0Ika4DFDduew7iLG9l8wY
Q8o+jSlGG40fnfYStK/+okKnk+oHYh1sZYBuZnHutfKtCcBmuOq6MT+5VfVcOy0AmN19YS7gguIq
pA7ZuaGZGStZudUuQJsAHJQhr8YXxPr0iLLMfU/6B9MstwNf/sCyoJkYiAhonl6x4c5fnZL1Hfe7
eQFJIRDSx2AD27xjGlWMLMp0Hh2JSIjqaLhCW925GM+t3TH3rCV2Det26Kx7THcAy1kVm8oO6kSM
WFhgTOtQEIQYx3sobBr2/MbCQJzRv9mlogNRpoWYUQFPEJrhMEe2rvjkuQaaLbr2ugG5Q943ERQH
0QJyYGFCwXTQAU9tx632pzWa7gbt8YsiySzdzxPpgrMQdE6SAjF1iZsmj6yRHzut3Lh5pYiQpYqI
7oAVHA1UfxctCRpiX6Qx1tJT+5RqdcwxUDOn+ZMONLHrxsPGfokBGypc/4hafz/Zz5WrIwicBFk+
hKlD2h3AJPEHhsNc4QldDP7DoROUkFnaBOIPpHt7gsT/PD77RrYzhwBpc36f+M22zrx4IqlC96VK
+VvsBcZKMbPRqZYFqNtj5E33wfgD7muW7J3CU/iQ0vcbvb8AJ0Xj+QrCer6LZunZQE1slljLgjTU
PORnOR9+jpq7hANb8XRp/8OwOpCz2FYZLjPcidxgfmg4paP6GOkVWbHufMi8JOfQLSefaoNCSevG
ibyg/AsjX9/Iyngd2EA4bFp0JVdT9g1T6Twsi3zYaDTzI7ZQbwuKXUAHTc2xpD0KNlR7nNLl05IP
WaiVvgrvVKp94HHCfDCgE9CVdL5vi8ZYTceAxcwNXuYxR18BV9Q1ZK366NH/LUN4jSkZ5mYxIMPl
9YtOy/cEdMlbip6CcGyCTzS1QQNUwItkU65Hhq19vn7DZJ6/CQ5fTPGuixRTkqStjCrPaxRWin6j
+fZhSs37jBhHt2teahADBYX9fl2kVAOQvwNtAIa8dbF0XQaJNdeolMem/1kPXio0uxjko7WTsK6S
cPZuFsQ510VKM+kAj0C5z9HxmohB5JJUAeHgV4+HPqs3CfP0EENq9R1vGQ9nzNCgGT6dQ9Rp7oA3
zfc1MdhKceUqPkS63SffIZhoL2O+Nrt4IKDrSOf4GOdKLGJgGKnpQ/iw92giGqKyqCqFJZUJRgcE
JsPXGQPM1ZzrcmGbaT602IB84YeRN4ekYs+sah8qy94nRvGtNPOn65suuz4oeBq4OmvgJb4T7pTk
dLZgvEkxfSGWHbXFqOhblL14pyKE94GTtqidtQhjLsVTl/AtnbrnylF1xalWImyePwANHX028CC0
9rksxp3HVS3N0vOBGQCAGBwiVDrPz0e320Jfx//ipGvcnwVa3o/aDArjwado7ugK91Un03Jwh0EF
fyG7jjgccJgAiNRA1+S5ZF6RtOoHlKYZEElCUJePoYMx7NDgPo+myQNzCPfjwWIBSPqSSvEeyJwJ
uDoo5Pmmgwqu8PzS2gIJQGcu8ehON6Npfrbn/DBxGjbEfb2uj7Ithk8GDGJ0067QD+cLtdmQAB8T
NeQ8s/AOAkLSfq9Hmz6tuCiP7gI6j6WodeDr8vWJvC5ctk6gF+ioFQKeAeWQc+F9nztJCVCIuMma
OSR4ukJiOiVqJRyPLRiDFPKkj/6pQOFqAAW0wfUDNhMICW8dXdvwWXuwx+AWW3DrOPM7Sa1jMsw3
pk8fWhbsCq9RuFbSx+30G4R7w4A6SmDU9BiDb1uN9bteS45ZmW4Dot+OgBnL0Sg1H/VqVjyrqt1e
fz/xGylCo7GpgBhlZaYWdkldbQka5oBZk9+ziqYKx1vmzCG+dSwLf+2LKWy/BFZnAaSSWAMfeJia
bIumk6fONhALsn3SqpYnM3un8gSnoZrzhDkpAOS0OQA/B4Zol2znGexwXWdlluFUjKCzBs25wRvk
zZpG26DOgdavQwXAhF1bTJE5G2HH3/+bREFpHTLxNiXYyITbYWs9GT0Le3pLTDNsynAMDnlhKS6K
fC9dOP42BoUvyPcsLQMJKVqBoSrB1lvqB492+6UcFJGhSoxwZGVlNkZZAHSiynvUmPx2Y3Add7D8
dn0HpXIcpK3QvfkLqPxc8922Ri6H9Xo89sWW0m4XBI8D0GCuS/nVQi8GZsgUYboa47PGRfth2fVl
zwYsxwZ2vB8lE53ee4d5R7iRxceijcYjamLOW6Fr/RN6M4JPVe0Uj5OTek+9PtDvAIowP8hipq9O
R8mnYNGmZ7+aQeCUzUn9HWWG8sMd+kIL677yp9AAKNfPlhbA2+du1hyInrq3vDf7N5q1xpEuQ3+X
F0lxa3AHZBKL5y2fJ2JkX800mb5qjkYfRj0znppm0PSwGIdS4e1IXxcfKJJrPsO4aMFz4XXUSws8
wLyzngYECyQNopQHBz3t3lynehtLRDfXj0FqYFFsN+B/wIUHL4tw2jZr0c+AgmZa2kC0pkkXVol/
BNGdGRXzUOy0jBnhOBbfxqYuw7LXfl7/ApnlO/kAMYylJB91NIigdttqN2TRd1mtg/prZjsrN26m
rlFUQ2WeGHokMaiIrqkV1O58wWXCTA5eWB47xHkD5znYdFQ0t9IlnYgQ3g4ELN7s0ABp9aoJWT1F
I6aZFuS/6A+3VYWY0sAEbEsrQSaoZi5G6m2zX+DswZS7NiamEYosmGAaUR0FotriBV98qPMY8Qkj
OlGZmstXw8i8x3IZsp+dZbafrh+nTIlXIFsMzWC4yhFdpAFRYrJgNiFe2vEBgMGHbPbu67a+XRzt
jjr+c2r8W2bttbznwooArdxDnCDmGpHfnn2zwXa7+k1mHrSKHOvxOWdNhKSr4p1ej060Wqey1uWf
uAV9b5gVH1FKDIqqDoFidtsS4/PEsqPjkc31rVTJEq7mpJOZ1WvZkml6GfZ6H/UeORCMXk7D8N9k
/QL+O1kXDdyKlT1uxeCmb2ZDHuclfXEzbaM1kyJvJXtfwEqBOMEFq+sFcpqhWUmO6B0FLh0DkYkW
g2DnYOV/AMuLy/BbjHAJST3C2PWYG6nJY1/SbT1975pHPj+w3IsywChdPyyZ3p+KE0KDHmViZGex
qpo/uvbNnH5f0xFNcp8Gt129KI5LZmFOpQlqyOfBNWmDWg8Dbb2NFysPa9MK/f5TOicKlZeeF0Af
kWkDeRKIe85VHtzaxYi+Y1TsXR75ffdcoDVbd1WsJdIlAWwbvc3gO71g6iE0MRKgy2NJxg9sYD2O
O9sEoka7rTxjf/2wZEvCaN/aZYb0L5oszpfkAbEjGdcuQXs233qtOgDU8qnwVBS/MjGo+iGTv1ZB
MOV5Lqb1ELo03GFgx6lCuBYRp90Bo3EKx1C2c76H5gbUdFbeBuGALEwDsCVBNiztnA033QeNp0A7
Seu7tFp2YwJv8V9vHxqJ4C+g+RgAIaLAzpwzjU06Q+PNuG/n9kWjyw6dLIqnRLJ99orZheTmykcn
Jp3zwbDQi1FCTBts6pw8eMWwqSwVJqVk+87E2OentLiFmU6A7APA7R6vbLjOt2duDFysTY/m4+tb
J4NJgDTMcaxgW0AjXL/mxNAy3jRoCAQt4czM6a3yB++BmMn4ZpSL/jgNmXMLh6z8DMIzgKG67P84
u5LlSHVt+0VEAKKdQjZO9325PFG4XLZAAoGEAMHXv8WJeC+O04Tz3TuoGlQNlICarbVXU5xT0kxX
fVkk9xL5rK9OF5b4jTqyh59/2fKYRycbfthinO4FCUSvR2tidDWNpMEPg/LjINzirOn02c9DrOyR
/x7in1r0X88eISWAcYSKHbj3QciHC55N076mgsIcnmW2efp5uNUPC1d90GzA2ECb9eurDlCEFUMZ
jgccpDlMkhESvWWIv6ZoFIj2FDy6vJ/j9+eDZ7TAQmhEHm+TDawSCgAgwKTJC8qEfc+RRd1O234g
NzCZO0vb8B7Biydeqe+vDbsoPwB8oeo63mNMPNIoChuLoAdk2vuD98lKAVOWuLvEO2FZ6QF+84bm
HbYVj3VRvoRt1+Q0aG8AUfUbHSEwvqhn0LGp7TMQoh584Z4PHFFsupv+8tkgkbQypxw516pWuAzi
03gw1YKc9GhvdEU0K+Lgd6cw/cZX2Sctbm40HXamLs6ZKi6pxA1XG7QP+FtbkoefJ8faxefLDziq
DxDi6QlbanuQguSdI96KyJwRR72lQ3vfKPlCk3rxYr9SYXTiCrL+8GhgoZWWwNrmmE40lmXfdCND
Numg4MjGdLltJdiY4BmVm7QbnXzCF8hgQlNs3Mb/41MOXLWjw6ndaHX2ADAGGRrM628WBMgrhY8T
tNNYG537pIrOeaKu5a9EyPE2NE67t3OEbpqsvP5aRX7RZhopvHs5R3bfG+rd//xVyNqejxRyeEuj
z4id6HgXQmDobGY0Gk3C5Qtc/os9ZzW9dxzfv+4qSpC1Cltrlg6cZzh2/Q+Oxd9n2ib1nLUJT1/9
OklqCBpxxddDo68Clye3cK+Q77GI/T0fxu6Z+5hxyATiJIM6frrrkel+zz3RXaRe5+wjpfFvpMKs
ZIX/CONwwnO9wHYZtWj0UsRG2+2oHRJnvvYKrPZ6nN5/fhfhcm4f7yjBIrJeTO7Q5zrav5LKCd0h
gXZXR1V85Q7S+ZRKlVvbgT7sk0akmWV+fMfh8tpkNlLDbZKM1EPN3jpvhaP5Uq9N7gsdQ3KH/Z05
GwaWfZUxXZgxbwBiX3tB1SU5nxr6AOLueFOX0/BkB4rFOJNOiLyeBO6TYTlOv8qh8W6TmNpfTUBb
6AL89DZSpaMz5SA6Lw80OCVBMlpwix3H3JQzS2490lpw391xvgCi2t5CgkXgEI4z/S+txvKG0w7b
FHAW8ywbRi/nMJbAsx09NVuvcNhHMmjbbyC/pfuJQ314ophZ3QggnFusEZbExOMeLS+dIdHEoqEW
2mCPhnXxHLZNdF7WMAsuSKI/HKrR+Z689iVUQ/VEBXdPdKHWjqoAHriQ0/vopR5Pe68roGAUaOoV
QR2LbAzc6rmBlW2P5Z82v5omAIxZtHV8osTy1tYb8vcwc9E2Ryl/PMdGoSt3QO2IZ2fXNJ7UVVW5
zpUyJnoEuTJ4TvEXFmKVIte1JuekS8PfwcTJbcPH9jfuBs2+1375BAs1Zk7sT/5aUYLwHWA16O2g
5X9U2vakBaOXcGgR4Z2GTBzIk0vRC7CGg/dQV2mOlJkntJ+ajBe4dI1RlA1VhGhRByziSmi+rRwk
qqah1puaTTKru7CG3spHBqfrPsC6DxF5TTJlvdt1COddxJuy+88vvAA60ZnC+Yzj7vi2UYGPN0K9
aQ+eCLIUj0B9BG+fjDte+5QgEwMHAkcObWbytdyZe2wloe2mg+eKm0KTTYC4aPBfThxea0UcLmmo
/4G3JOHxcqkELBxhKAJ9Y0EeJxKd8a494+l4PYTlhbA1z8BZ3/68Fa5NA/jo4UxAMB0EJ0engtFK
emqhn0y+3rmp3c3ACX8eYu3tLckd6F7i+PlmCWTngZXY6+2hCbnMvGCYzhXq8gxeXvGJp1kdCiZH
YPzBmhLM9K8fqvdIp0mLoQQNd60T3hUVx7Q+1S9Ye2lw0Pq/YZb//1e13Xm9o+XyRPVINylDikt6
Kq5wrebFBwHrA0bY0TepQmyKDj5OMbpI0RMxhyYY0ANUWWl53uFIqpAkHDTDn5+/1NoEBKEwgV0x
/OYAFnx9LphtmyS1QBhlKX+V6Cmx4p3hlET9uEuSe9L9/nm8lYcMUamCFQebHnTXjyZf0jVRImUM
8/jyMqbQEHR508c7B+omXT27XpU75JSV3FrvFZ5QIEyHSAv+rsjwW5BnSoN8F8Ra/W5l+CQmKJUj
89tJxs3sNk9F9DL3NTA0eU/DdCfJKd3AypH05RcspeO/po+a3bHVDPEiLR+yEHsqlBqz6fBBEfjZ
zidO4bXR8IJBg4U/BNrrRx+1TUZEX4KofUAA85b1at8ln4Ux2TAE8PNhJxZ7uvz4o9IKjECctQtX
GgzEo3NlnFBOgmDuHbwu9MR5HIOovZ1crT9bGYAK1oiyt3nfT+z3gFIYAiZt1csYIRw4p54jX5AV
DaJ86lAftc8YvVZ1Yept3/nqJiEjDw4IgPU+y7GVTzoWApm6IMMyuIgF8Wc9e/E189vpNoT89yN0
qglRo6x5xjeObQ6FUfQ2Ck/v6xqmvdkgrRhgLxABP29iBofe2LpvUdrQzxlN42c0jNN71Hr1p+EN
9TdR1Qx8Yyp0tc648mHpW7jJ/Nc6oPtnjDDz15aQveds9hanDzTahqxUw+hsdUq6Z2Qgwva7bsby
3hDSPoakxCEpObF3Se8LmTED4wdcotFc2C+GBGkmW42MWYQO1/cemzto2AaC4CPTlt4LSGNQnZF2
VAfSSOfOk3bqMo3A3XczsKCGZZKSBYhLxfyLOTUaJhVof89zM8Zm01lnoZVPBGq1wKMJ+k86Kv4g
bUVcVJE/vvud7F4GxGg3y48Ae7psK3oGrf8Mr8u+037mstD0O25D8TcqfcszMiX9KQfltRoyDIEn
w/EGBDgY5n5dLElhdBeOiBcyfbuNSruRY7ph813v+rBhCs5Ao9g2UYVHefl5c1rZDEPwseBzjFYq
4MyjgZmFe345N1BhUu/CjuSOGsSc+7066Nq9RAjpRdH6zz+Pufq0qAAIaubFVP/4YjI6CthQocFb
Z0P6WomI/lW8k5+zMg4YOFAiZCqYwE4rQuG/I91s2joetSd+xsr5hjceQ9MIzAVxREdruELm3Mij
f1hHQ04atsWhfaIsXxsCwCPS2QiMjL4FabNCMRH1gNm9VG9HoJC9PWm88n0nAptwcREDUgwK+9Hp
UulUjpUHDQBaWBtN+oPrshNPsVJv/HsIcuR8gcQCNoeLLBjchSVAbtd2U+aFp7gea9PiyzhHH6QH
JSeqJB4lgmvjWFUXje6R79TEex4MZzTkN9h4gIUFMI2pH36ekyvnx5exj06rfojrEWxRVAEtnOBV
dGb95GyuqnshxaVp/wszKOhR/slwT+H1enx+TEMNIuQ/yg1V79N2PIva8vHnJ1pZ2UiUhFLDj+DI
A97l1y0l5FPd40qENhl8MRAcTO4p3BJmU56NDd8NzrCLInuCl78y3yPgDH6SuIBRvs13Lrku3CVW
kii4s9fdRtX9fzNEsPgYLVgpOkpfH6uVkWOnECSH0OEvY2AuIlltf35za3MBlP//G2J5s/+qXGIH
WXx9hyFEW+xZ+OAkv0YS5R0SkV0oKX4ebPWVhfB/R38MoarHz4MbC6psusgrHb4ptN326pRaYm0m
gOAIPXAKaAAEy6/P0xN0BNIAFa7jwSM0eJwqIDjp55S8jUUP+6mPn59obbv493BHr4+NrEGE2bLp
0Wjn62k3utE2ik/JrdaHQQQHDi3U8cf+AbGuQI2fYTMkZHcgpt5A4LJTlJ+4rp4aZvl+/5oMrPKg
z6Cw4ylld4UO467p7LkqTslfVzc/qPywk2PxLL6IX8fBmhyljUFVHkp6AXBuO3fqeojZziViPyQw
0xIS9aGCK8J/cdEDRIIOLdwsICo+fpNjh7TdOcT+Lup0Xw3eTkh+9vOcWLkDoa6B+A53fpheHjeH
QMPmYa9QZjDFP5JKnidRdZEEsP/3yO1oW5ZJj+wpkfnP464tZSwtQGPQ/qHReFTe+JIhb0BgXNU3
2456WcEfUoFLiDNl4amWwNo6w/UfcRtgE2PQo/NL0V5pynWAjvoH86et9N4Kz0fp+5eqIve8Xz8/
29pwwFAg9kLvlnwz9OJFHxQN2MOHOa3AJFEZNoBNhNI6ZjfD6GZFdMq3bu0rJiB6AU8D3PdtjuJw
bgLoJ4NDjCh6E91bo7dD9wnPZUBSOgu9l6Q98ZBrHxDXZpwl0IagA370AZuoQB80wZAsuU6Qbu3C
ZKlNbzVmKldvP7/QtaUOra23RLV431Ei7UN1OLUYy3O83cjSrPaBaQ8niMErTwSECDgbtFAY6hiL
Aq9T1knThAcly82YNs//UOZgQBEk9EGRE8fl+mg4joE/4KmO6XmcopbxGEYLE7GB692+A7G9d/AS
E/+q7E/RkFfm5AJ//e9wx2Q8Vlq3nyIMFwBbJTHgb71BYPhGgfKBi1xeOf6J8/PUiEeLDuYpFroR
jGjiYUMjBHbjmpwkBe5p01lR0m2aFJuf58mJdxof1YptQoqo9drwwKULsVCYOYIekornUU/P+tO6
mQhb/xHYALIJbOw8ALBg7x9VcqKNBlDzsK9ISUDMKFvtvY6q6T9rM5X8xgDLeglE1R3qnjljFqHb
ehX1TXFrpF9eIY1C7OApCYcMVDH1Z6JAycocP4SFVxxDejdWpv6kxaR/sZTqV1cqfqHqJoTfDHiB
D3Ht8Vs0qoBq0qhrf81xoW7Rlu0viMfcNgMfIflDiaufIqaqKzLx8dxzBP+wqWNV3o21PPRFR5+r
wmkeCYUKloquBE1Xe8D9hHjhFUXgQxEWwVOnVHoVsZqw3GdSvbamLZD1aQKVSTP79w288V5i8FrP
bBd7jw2FmSRsI4Y9qRHWwxgK9073ZKvqqPusKqNfq7mo76HZK96GhAkwuEvHuUGWc8/yoUzCfjf6
U6q2YVyMakMBgL/5juySDcEbQdsKjpHXMIcO7hcqTrcTgsENdLKzeG5T6sd5V/mL+2ntuldlYet7
5TnJbeo06q8ebNwClm0gMVCDW5cZ5mlwyh9tbS5GELAt7HGErx3vj6oMbem7CLKaeeVsSlG/ctIh
nVjo85iUF1F1ypp3pV6NweHCvR16GQCMR3VK78RhbydBDl453xbc25s6+S/WF5gMi0/GIpY7xiRS
a9gIaAzO2J7ZJarY1xBkD924m3R/yYlz9p8v5wSuRsAh3BQI/tEOQm0ZTiNygmDRJ2E47O1oW22Q
wHQ9an5hYcn583BkbTmjF4FEMBgHoptzdKSBNu+AOcBxAJTWeUfPwIfPkXF8DvVpW/+aG0DuYLeb
xQG1upl9Ed+WMgbnRCMssssappwrKnlz3uh2ZJnhMbLu3LEuErB2bbc3ydBeFXMsfpeUwsLUaNhk
7rrQFGo7Ec+B/jaU8yVKBC0zjYHbzAf75CxUVXVDwaq4Q0CIezGA+3421K171tSLO2oXk4shhhVq
5jZucv/zS1mjNcHFADzyBQCD9fsyz/9VZodjT4AgImWUGv4xt7zeCLdlOdR1f4jVQKRqUOoDpV5R
Qxc5412QW6ys3A+hYILDRwpeAT38/KPWPhRMKtApABEA+NDRhyIV91iKkQ5JVKJ56Kqdbtoga4fy
jDWn2sgrtRUIrfDPhSJ5aewcDTZpMyDrR+DktOT3IPV91aMFiViJ33E5zBmCYZIssEOVT1jvJ4yw
1i4fULFHEKaiUQrK69HgnA5RNU9RcHBhoAc9aOPOf2OHqyIDBYqUeS10cdGyhP1BCjr/NUWewmUk
0DCH+/mVr+wuYNWjrYUyE0zEY9CiKKw/IsAD/m/1EGbWRIeqEydwv7WeNYL/wFdK8dCI9TnawnzY
ZHsc1dIBLa50zKrao7+qVJi7JppslJflkD7LZF4KJabVsAthQnfjD+X4LNBGfCY6gJWnpBP903i6
fwbjw//182tYmXkJgFEfRH+0M5B193U1qEFSxIcgpFvP8iActbHjBG7htBNRdGKzXZl3X4Zafsq/
Fh6O/YTIJWFm4Ziq8LdjP7riDGYimevipHP/Rqk88ZHX6EsYE+YeiE6DVOW4BO4rQZBM7BNY5xTl
TsWtl5WdmLIB+9kmSYzKaofA8sNX6A1QcW8QhLQhU/Dx81tem/YLLSBCW31Bk44vbK7iTjJZZGuq
sJBjNrh4y+hmIL+WJ+lTOdXlxRg6wSVHbNF10IaoduqemlOBdd7aN8CkRwMUZ8J3OheLxrEN2goO
xgUvMk/xXdVC76rwR1abOqm2aIfsHDddOjpnrZiv+az3lUXcaFDcwEMxY850G/XyEAt51sjmxAm5
UmODrAtbb6CIWDXHGFVF5mbwmjY6pC7a831YvaZ8rPJ+mMIcro2vKAkeY4IL08/fZ42biE46pkkI
Jcj3OB+YsXMpRYj30qdV7pkILMO2eml5deOHBc9s4FikGQc6gyHalEUUZneyTO/dqHnTrgL1z4PV
yVR6mQM3B3+I6iyt/edJp5A3o+/Uh+5bx4JTuot/ludRwQ7O9mJ2AQrT9/QXV7ZkOc/jA6rQGFV3
8cpSTTItBIhmAneTvpg/OkMO0o3eAvQHc5iKpFnI8EtR4jMIp0CBwgIJtqCk/Cr84KVp7K+qYm/G
Qf3ZBeBbChwNto8MAjdFmylviE68/n9wwW+PAdAEoc5oln8DbRIQGM0knegAgyaEg1ih8zIe2iyW
/IWWIM3RuT8YgVMibqs7PZZBNs16Bu9z/gMbrypLJmly9P2LvHfslXA4y3+eIWsrGCUbWBBw8kDi
1/HMpG4S2wb3pkObKJhIlfiJVvAXUOJm1A4d+oKpJJA5syaroV2Ct6c+ARqsTVJYty8JCLBwBxJ5
VD7avnQRRj3EhySW9U45JtoIm/IzNqkXa6fbmYZtXoMqmI3ImMkSQ8fMN0WxGXBzxXS1Ogd/z2Rt
oMCTHBuByGT4GqIpEG58Itt8jnudRSrUsPZ03P/mDS7UqKX0RSPi+MTloI3CaQl8dWtbFwym0c+M
Mh3ushJ04Aq80VKqx3AudQb6GEhRNjp1hV+5w8CPAlQM1B8uIhaOar+WgTwYD054mPAVb6fA/2P6
7q4basSnJB2MtHhzyuvsn9rteG4jgAamTy4W6DdnCOkXY5Msjw0H+SLnmn3yNvqDE6fAicP8LAn1
uGPN9GlFp+BJRv6OIffyqjZvbknoiUN4ZYNFeBNgPDiJw93u2N4unkUSWcdGmEMe2yCaJsrCWsnc
m9Scg4GOpcbSBEFI5akMsdXpuySZoQ8K2PJb3JIsqzGcqi46IOQLnfe4b+yWWLI0uuO62BVwSFQ5
CADRg6t68YDr7fBHFGy47efAf0EtF96zqqyfSFeSF6QINZelb4Z3BiOUPRJx6IsN2/EeWYDBdTVE
0QURuFmd2AVWzk8gkrj9ApRcboxHS7CfUz1yUMkObHl9MrQfnvUemspZUqvri5Li9KjCHqeHE8BL
uZIlViDTmZPMLzViLnNNVJ+rqsYu4cE6sLNtBktgHDlxlJ5acGuzHUaQADUx6RcS0teCCzQMz5fe
hAwKQqMtbecJW3k45gOtnwfWxlkqqiGr63jMJjDwchIOzUYj2C4DvnzXJf6UTVUks7YY8Y1I/Az6
4SnYPFmbkMmibEKTHp5gxx16DVXvGDdFCE+gxVyYzlMRbnhQknPko4RnNJn9Cy3q6bIMI4kHKAOG
wjnk9K8OQ7EHN4VcOYUdPhPJSn8PHm98UFD07biZ4l9j1PjdJgEBRG/KyiaPoifyZmpHKOyHzuM2
g52SfCzAoiW5BzjxifcVvQ6qENhebQh/18Ixl11Vibd+HMVt6fn0d1KDTuVpxXk+d6x9hJ2r94ih
WLMBLqqmjDj19JwWpvybjmN3ZQydP3Q9u9dza4P7Iu1xxXRgZYeJUZPkFs739iaI6PDuAYBqcjmG
/R7aJXPeGN3e1z5AICduwZKohfjUfUSenHiCGyUp+o/Yb+3fFNSUB4ppf4ELFqjRiV88t0Br8CMo
vUsUj3YB/huZ4Kz2/vS99N9wzeD+VifDdM9C9PZzBw4zsJZyZwQNdspP/zBvjm5Ax5/eu54U54j2
pl7ug4tzIZA2uC+6EnAAIdOwH0pfHHjclhzt3/JUV3Ft0YHxjPs2asIoPr6jNG4BhWyXhAfd9OX5
HCs3Z7q6ExDiZWh8s1zWuB5Sg4YEH0/Z2K/x23DmovkHIyVsXN+OrRnSD6hlsGMSClDPCrl3EROz
AX5oNqaZ1ZbrKt6SESbaXhu3UC6LP94QiIw0ET9RKa1uoikqVawYxGrjAv11TbPeFkNVxCHszYoa
4xmWc4PDvilgFiGmUWdWQR0fz7rcQG6gkBdRfIJqX2RTE4kdiGRRhtnY5T6uYxtEIT+RdLIZPCF4
huQ5jjcLwMO49NVO5vfPu+f374i8Axy7YApAJIBUxK+/ncciDLSHkzAtoEhOwOXeeAVTkFMpzGIo
IZCejLfmESfnJb7tz6MvN9mv5zBGh0ABVSB6It+kgE4xDoOnkPprA4kIOH6BzvuGSbP9eZjvm+4y
DBpXqBX97/CSQnhUOcFdFBX5S6ycXaSnvHevsZb+Hy2J1WfChQV0YGhEv+FGIzjtM/zLgF8SeTYT
1HeCX2LzO1E0rBS/gGGBtCPYCXqxb1LAYpBVCfoAEnZj/lp69W7s5ZlFdrAR8z3kUPfcLc+G0btI
5Snu1HeAYhHXwP8WFe+ikT6aNNLInvsRhh6Nu6m4e5bEalfZ4h6V9+PPn24FLYBrK1qOqK2BhXzj
WpKqgtel53YHWI/WzxQUxgszNcUDrksQqhWMy3sGy5EnvzDsvIEjgYF57azOJhA4T6309R+Tou0K
S7FFHn600gN37lyEdJjD0KTXCB+6GAJ/X7vlbmL+RsX9JezVzuC0kEH1tAs6sf/5ZazMY0AmKHUW
qQVUzsvU+xdaE8I5cSxwuzxElEFatVOpzvwuzbwOPk7hid7h9yJg4ZOBiwBrvn/ELUeDSfgleUR0
Bz9skc04kWQrA1dAyzPvw9g+0Qmbna+HU/jcyuSKCZ5tMbDHveAYnxsVGwTTbQcJ7WBzgOCvpp+u
XenBJ2+e/SzsPdzkihS5M1hZGdCZOa+9FhcFgnsxCWBc6OjUA1DbvjLVvv/8CVZ/HZJTCIo/5Pkd
twv6qqVKKdthBqh6W48Kl7g+qM/6NvwjkBv282iwmV/ZIeExDa9CF8Zs4IZ+/QoNvkEEIQ3Qynbk
MAWr5srYXA+F/etTBoZ8bXh6IyfBwq1ipQqQGsPCx1G3U5lPk4Lal3S+U23VmHi3sYpLAaAt8WQW
AeN8CXpSX4xFN/42pqgukE5D3XO3dOCFhhI0nbettuVDwaPS5LIwfgylYV1fGSyQ25p4KQelVg8k
Z84c+3mq5hiNX7+xDPZpzPkgS1FjGp9Ci2kTZErHfGBq2wG6mfcdct36PKhV8SSahpwZcE5FTpOx
p1u/CRW4y56HjsjY+2/EzvTeuJDDQ+3Z1PXOGol2XorjKwGbaYjfGBm7FL5eoxP/7lvH8/YIakGz
oDZu/94ApYWcXcznTRoKzJKkG15Ha8M+t9qodwd9D3pWe4zznSls9eiABfbZW96hxTv65bCB+WfR
5i1AdJEPqSziTCYJ31paFBDIam94jn2sERgOuB3sh3CRyFWEG9Deoxp6HX9A/HUeQUFrcpAY0ND0
PQp/gmAMuhR6Uegrr0s3Fu0BdURQb4bIRlvEtgJUAQAS/E6nuAN1HMGpew0a9wCz7IYHudNF4yF0
x0HmMmWwcBjHsGNZXDfxlUEvFpBxOfCnulD1mNPIVPMGVh3JfSdwUMIZuK2TS0elsKt2Wwlytip4
pTNEg/UlCjjib/ypdx7RM8ZWOg5h65yNU9CrTdCVKTY5T/bJZq7NHOat1uaJO/DsyHoQvYtsrhg3
GTpQ01Xo2+6yi8GOuTC16SKYXrb0Y+6qEFMGlHa2YXQW5kRtsYLDwTYBRoYAELFZfhODJlABG091
OPUbvEFYc8MlmDW9w2BsOqlia8q+fYZc2dyozrI+m0MzfTa9IVhlvedej3ZS71GiFSSSiu2kg1ay
UNK5QrqXmDaqaPTtABvN37FoinuRlIggbCPvnfqSHgBLKpZ1vByKE8+1uiUsDRJsFiBvf+NPczuH
o4UP2WFCUhQugamon4LSdDeNEcGTolW4RbhieB4gqgJAITrVIIC6Xn3H5zDh6BVaOP5OcJavswjg
4jUkKcMfFoblO/rmpIYqdEbLf1L8HB1K+YsbSX+VzRTuiIP0GrhXx+AWdNa9i3rk9GShM+hrTv30
pVU+THE9XfG/0RzTEzvvSqUK2pEbxF4IeS9chL/uhIEiCFxjDRQlWm7LGpt+ekHpZxuWZxLGVsWI
22OpTlSOK4cgrIEiSD0WjiHME78O2vt1KSC2grGNG+WsdwEvENTkY65VCzo3dAX9x89bvu9+3/G/
DLn8pH8d8th7nbETCNDSvVNi0XqvRIKL4DjJM9zoHiJoe3LB9SeRKsxaCbyYw5o3a+JRQc84vvmi
Wy5ec50HPQWmx/nFPMhhM5TOk20Q3v3z74X7xMoPjsDmR3sg8ZJvmVh87qw3prBiGyYFQYusqvh1
TAh/Y4UbXsFWdIIT4aguO1W72xQ66JuBsPo5YAjAINPcPNAuSLceiCgAyat4fNJYT0AdwFl8iqmH
+yu6Yf1fX1feaxMGw63Xh+2UzVr357zzQG9uBkGwJXKX3nfGnZ4rP6DXlUibt1LR+K6BV9wTLMHY
exGXzZ1ORv9ydIy88KyjbqJOySuH0vg2tW6BRJ60vaxNau8a6EYuRKPoY2OmEDB3NTd3rVeEF7bs
1INpGK7qU9/AOptWT2kXLQFWUdtf+SaAZEcxEp5xXfK3oHYTmaN53p+J0kkuBo2JnE19HEPZLIrg
2iMDOj8xvupNOMGp0rWyexNDUD95FU6mDCQegFm8DIZHnhaewO5fEpGVlWavCEG1D+hfOR+cq/na
6QT7M2lhEODtsem81uFwFkKF/+IJBi+xyJumLbaB4AZgkzmkEHdf9iXAOzGUSNUTARFbHNJ0r52x
v9EzTv4saYf5YabxeM0Dzn8jEJA9lhZ3HKQLxybdAKvsbz3a0V1jHfQEnMjfI3tuPhNNKH8FvCW3
rVu6+EW4ti/BUVzuNHhNNxximkMVcnPTclvs51qX91CNYEuaPPtQ6rC7GwU1uEnP2tOZ6UV5P6VS
MmzQ/rDnuGkNWYeU2Ht4J00P6VCP84lrFlmb3Sl0qkmAIgymC0c7gDcs0U0SPWk7wV2lRC/iVTBQ
qnMHGtzfpaX+M4wvQy8PusAz4AkQkC5C+NQ2mZ9IH+HmgByegGLJlxIXcHQzrVVwPbfD78JlUbxJ
JkTyYqdOITQWbRLlPUsKmY3Mk1fSKeVTGbvVAwTuMNiIp3a66adigHGjmXYD7fwwM60JPlo4xl3B
7ya8pJUoL+EnFd2fWOgrbwJdrRhmcehJLxX6140JjhMVvHLRK6781s2dhHS5ozudBSaBUQjx39so
oXkUUHYoSjSKrNLTuU0QIsK9ydu48RBu6NieUveunAvYnYG7AEAAaHl8GfVTWQEydwlE3gG5jvU0
3XRpJ99gBxAH4C4E+hr3/yjNeBqYKiN9UUUnGBQr9zLMDVzFA6SWf2dv+LMmckCz5ABZdQeksJxA
BKzewrFBoJhp3Gwg6Sk/3xXODLAMONdBqQApyTd/GhkINoRMhYjrg1YKjigfDUnnDLumyl3VoDKv
CLragw9YX7v9RkDGg+uDFleWFXID7IBuKelO+SmvfQ5QqVBQAOReurdfZ4nrtNI12PhRlrK/kiZx
3orGz2xhkKk3QkJUpiaGoQO6gS0R/3kzyQN1ETRz/IRkCWn8Orpng2UrTYNDUMv5j4ma/tEGRYRd
QvgK7ob1BEzNsdX4+PPiWKkTIFWGwGKRjSTfBKhqql0EGaAma5L2zdfFjHsFHn2hyqEydwTSG5sR
3tb1qcy8NUgCUU8oTRY7++QbDAT146hpaMcDCMygtVcAk0FZSdsChDHXF5teERCmY+5dkLZ3rzzZ
DO+gjAV4DYDZX39+Deu/Jl1ePtAa4AZHewQN0feYXT0ecNvzi70dCxNtXT6Xv5CVJH7DMpj/TWPH
DTeCkwFbZDnpt8Hh1UuK29cprvVKKQWAGswyfBroK4/BTQbM1m0cWH5Fs1eb3FBdt1BWdIPABtyV
GxODhrMF/pqOeTKBWBdT12/PQYWTW1xfXZp1bjDk0LvaDz2ZKdem6x+jNgCllhPvT1DM5Rm4B1G4
S0WT+OiRuLW/mQeoPHKiJ1CfUZjrl7QP7P9wdl67dSNbt36iApjDLbmismRLsnRDSJabObOYnv58
7AP8sJYILfS+2AFwtxlWsWrOMUdA4TrSNRjTPDzlRBL9jqScy2NCl/YwV2p5jRFyti2sPrkvtDlO
/cZyh6dBVmrqj1Vs7BhAONxL0ETDJihUeKWKmTrJhpU1pfvBrOfuRi3xt+56U9/3dSk0H8msVVMa
R9rvjA7NvO7TWO88t8iBwjF+C32rbYgFjMrROTLmVreA6rmxoelJHxBdogEmcTU29kPTRLezmTX5
Li3pEnxsjXJ720qzLHfJEKHZTACl/tjzFGw6kBNecGRYXtvglHemAVqBYBYnDNKXF7MKdvzP3zhI
eaXjUzcck2g85OkfXW38Ds6udM4Gl6ygLwaKlYWah7HKl2kdEWO2bMMGVzMH7ml5X2DG5Xw42VuH
IwjoEH4cmm+W+6H4735gbOyKCSOPGTVBNydzQvyHBi3rJNZKMXZKL4yft1rgHALD3ZSS2UBnI5U9
Z2y49vl+uqr2+dVSOcStIzpMH0T4K6pfpE5tahzyGYq13t1J8di61a6IQ88VyZlWa+XgMJb4XnA1
aDNfnEGCSa+bUvCurTRzcVrrpZ8VM93NbNm+Po4RvVC9EEPhahkklpzrY1Y2CxRCEBBUFy+bL7S0
tsvSInLb8WhHjBCZ/KaG6fVTdpCOtkvkvGU2TNjQfqywf/l+21w5PQwgVqAKGKAqA5HPr93o6U3I
I5THoNUhs+RG+OBA5p+Jgs3o2M1Ry3/N1gSWh6fPJP+HF8++TDrJYmOE+uXz1UFymEcOrcQotvPg
enpa9M+sxf5CWmrNf0QtvTb87yoKOoC/LroUm391uWGvT0MeS8r/ovfK7tUAlpndZz2NkRado5Kt
1GefLnZ6KgFqhS2ox3G2Dg1NlaFuK3K4LGgMqbr5/rdcmU1+frJl+/rryQyE+kMkeJ1GcNVbtd80
2Y5u/KbTXD+X9mU8kskaWxdhGO0y19xH4lxI9dpysuBD0JIznvniBF70eCRg99ctihE/KtudJTq/
drHzmm+G5NYa4jMWoqsXxBFjMTkxmIGe7MgBUfdEMrrdsRkKn2Z405quN1njTa5vrczZTtkZWaa6
dgbA3YExTvH7lbtpOcOk9BNWk33vblwR77LuWS+KK3t+d61q07F8cwOhn1Hti17x567nW7I2kxNf
yf5uaM/GKK29Aht8CldYSCi4gX3+1cleAINUBjrqWb8os21SzDsrvSRHx9P0S80od7Ei/GLWrurk
VpkhdgBWK5e0bl7dXSj5L/dsetSyqk+Gq4Bl/3dL5rLh/b0QrUgoJVXBscwiLx9BsqE4kXX0/Xpf
w6sMYtgYiWAiwazu5Mc3e2BBavruGI2y9GWqDN6czsmmmkuMT3SCqzNSP3zZReU+DfpLN2sogwIJ
ghPVgafItN8aCs1tjV1KYibWXpruox6VFqwdG91M1J9TMv57T19ezeIQiD8O/kOnW96kQrhKG5bP
kBtM181dXxW+xZTE1O4UafqhIQ66fRME81600yaPI6Z79aGe0k1sR9gr9ttaO2fuurqmbZI+l0kn
b/Rkl3IHZ4wTIopIZDOpmSmhwI4n9MDTORX92n6ImOz/rnSyRUVw2KdUZvJoAWbNnDBxNjNIgqlT
fWThOcD63NVOFojAZM2Wcy6Padn4hb7pmx9mUHtC/xmVu+8X41pTjP3sErBDO07RdvIZ5oPTKega
5ZE4FHhENgOq2tEeFaajHb4jUG/NAmFBRAVl26VHn5x5g5peEkF2nSog/1Z1NmFo7flpDDWcqV1A
e/3kfKVGd4oqFN2xdfKd1A+hdq9Xhy6LD6P4ceb519YQLlOgUAYrWzkVfLq9JPYABtIRyJHjxrAe
4TUZd3PZdrsuyXD274Ej7AY9GmWVZEuAXToU6AZtPVA2jts8qRPO+4VReG7cVucOx5UiC64pRTtJ
gBS2pzoXB81+0ej4lPRh7nem5k35nzGXG7PJNxEotiuGLUXfNsaS/PtXswZTmypPDVeJ1oFa6/N2
aMbA+K46SCxjFXzZqu3QGptsQl2RR1tw1r2d29dDWXhRb2ziyvL16NcwWySjvYiyuNKYpbSDdqjq
D2tAfuQ6h9hoj2o2+o5aXw1k7Xx/wyvbN6ZAGh5Ti4En5tyf77dRhyGr42I8hgbgc2v3vZ+GLcUS
GPyZd7MUWyfbIeN2goP4dvi3T4faTFiLOiz74VjYzRXN4AUT7jOT7JXzkYORSbalM8skbvXz09Rq
M2VKG9NJ2XxxluPpyYuGJ5kR9BvZ7Gvl9/dvb+Wj+3Q97fP1hrZMpiLHltsSZX5dqmEce2OsJqQ/
Je1tUHXBmxiK6OP7q669SI5/iFG8TOjFJ2tMcxtikXDcInabPHbHvStxAP7+EqsvckGYiOJlOzkl
3kVtMwaxjvnvZPxqIS+TCeVFTD+y8NrFDXgaz7zItWX4rzMVKxCJymlvEqdEPoqOH05CgG4N+U9S
iMu+LO++f6y1Nwe3hUmtY+tfYawsaJzamfm9IqxCqF+31Zw+fH8JfaXDXP5+OFNMEBcH+s9rYlx+
t7HBjNUNVfvRsoqgIIinVt4HrWQ7ckYVr+KM6fyugQ6OyaZTdgVufVXwiCQ5vWy0xm62FoMeayOy
oLuzR9E+FCTWpf6cj8R7MVbGMC2f0+QjgiVwHxnOdO2anfZTkzjK9BXpH3CLbfM+r6fqskeDhLgv
F8o9Cj+39WeMZ26mIivu0yBkK4LdxLDDCYCU6RliJQNFR+rrE/DMMT10pjj0qR0m/vdvaq2HAUWl
nMObcRm6nhyj2ZCbDe5phOLFirJR6ol2xRqHTVLBQ4X5lfhGpX1UdqpApUghVcME5VWihY4zK9l8
fzdrn/JS5zOGRa/1xcUjmpi2dwrC8UKp78uG2ZHdtl6QC7Kfqksnqs8UESsrHoCK+GSs2OFane6G
GMonUdzU47F3LWRX6UbUKgYU5+IdVh7Lgj9Hq2DQeaPu/LwaQQexKNfZK/KkuxJujs2LeSni8EJX
wl2odmdmFCsfGJcDT8LkBaXH6cmrCSobMA4uF7V3gSDkppjevv+hVrYmPiu04XhbKV91DIAXRtK5
eNjP6IiZgZkQ7dvIRKXrIm/qGjp8MY/kGDHL+/7Kxkpdgd0VdGAFCONrqG8RBmmtdvZ4jEWRPNSp
1ZV+aubpU+daxp9+suv7qq71kjtI7fek00agjoqZY5g5w68pMY2LTg2GZzdXxmd7gDTjlZWb/Zxh
Jj0InKh/RX04PiE0yH82hdq8mVQShh90afIE/6T4paKn/uE0VedcBJPb3mlpPXzge5A+ZZMjbpVk
6F8GQMYbRDzZXZZN/YcuquBnU0bBi6rM6q2FS8A/ZZHJF2lbw38Xeqq8IIyZ4PKBZ55+0QlrLdPc
mPB2YMOHQZM5PCSt96rSFlszInJa1BZsqDi+UfnOzvw+a2sdmz2GhuD/bLzLn//VigpXJooW1cMR
bSvAgDg0ymPpHkKXIGVKmu8Xw9oy/Ptiy5//dTFF6rVpVC3EqLpioF0emcV5+IVDxzrAYNzHZ9Xb
K1U3KAvppQy9NPMLflf2xLJWgivGrLCun6FQM3kb3mrED//92VglgNGAwgoGb5+fLWG8jyUVVxJh
6/fWRzTFnuqMvi3fwnifB/aZk2DlyLTwKoDsyg7FiOmkbAumvoo13LOPUNfussA+2lnpGakEycog
DyivTDl2VnNmcLP2CyI45cLL4AZM9vNT9sZg5ZUNFKwFzRHA2NOhWY7DDDQot7XyrDbn8pfWUAzo
xSiBl/xMWFUnl0TWy/gY5s3RKrCqX4gK+x497p0S2s6lG1U1M0vZTq+WOdY/nDILIHBMjXa7eHO4
3pCilPfsHqOwXGKe4pkOjGwPbdX4ljvj8BOu5vyS2LH9K9OGaTrzK61xwZFp4lVAJB3Tty8jEXu2
ulSIFj2mWWGx2m1SEIwijo4J8JudB1eEWe2IH/wBRecMFreyRKjYCA7GJ4GZ6ynyZXQD5D3dbY4Y
asrL3unHB7tjzDcZY3KjEwl4NRs5rgHTmH0Yoq5/ff9FLD/MSe8CZA0vg/CSFdutqtbJVlwiSMOE
jPReXo61tqkU48zxufKJQ7xcqhBFWbHbGlpVhe1GY61n7bPB4C6b8lutKzdyMo7fP9HaFAZwZmEU
/KtpO61TRVZYtXTb7jgVbJcM8n4mVfbHhljh2e5YMqps33QLvpu7hHaXI2BKkhfnPomVjxDipEYX
Zdv4YZ0WDByOgWYUTXfEBuO1VsN9n857XDogDYpNZBgbZVLPPPmKkoba969rLkXMX1t3bWWw9sO6
O4ZSc39qc64aaBL16VltDSpl2SvK6xi55QXHlvOHopNzGoqY8kokSnWZ2IF7l/Qdr0J0S6uMM6v1
1E+FfcGAPrhR0zn6VRhQaBifgXTNo3ElnMg+s3utHHboHJavEM+7ZZT1+SFGQdKrHTd4sU7m1oL6
7Bq/Iv0+M7CNGM+cBytVnQ3HwqGEtPkGTtvqRMecpHHADCth78u28sP83JGzuhxReMGA5HgDWTo5
A0Y5DDPJax211fzWuOWdjPBgCYqNkul7UwRIreUmUqZtN4ebtj23KFav7yzulTpGxfpXAyxHlE05
pN3R1KPoagwcY48jllg0CVp2OUuB1nzukxYkcxKXCkEY74U7zIoHQ6X4+B++TSaEVKwcTYsT3ucf
Fz8Uzv8BBQjqiFsribeT4dy6/fCnSiy/mx1PzP0lPtdHy1rExH14polV1/a7v29A+3wDWd8lE24M
3TFzk5s+tS6HkIzduv0jk+RCRGKnjdUBZ+VD2WHS3ba7KSDpJSOGgBnjtZKmZwyN1lY7aN4yaWAP
xobq8/2UEMRb1eaTtXrtEZPt3ehk9waodTx2Poka/8N2//flll3rrx0iq1JdDBxwx7lXLlMR7azK
8dvgnOnxyqGGjR1zfzpgUhBOeURuNoHFl3V7jJu7bIaMMXXkXNWH3ofg3vhJZZzZNNYuyK6xBJzh
a/uF3UzgPATKLm4ZUcb3dvszybHOg2qe/kgY2czF7KfxmT53rct3VXp8AvIYeH+hx9hu5epTwznT
u1nol31u+n2CkNOZAT80aV3B2yt2gQ7ZFkMs1ZdFlx71qbsj7Pccj+nfSvLzOY4ZDFJABS8u9Wt8
sRGWeZgiXD0Oep38KppY+zCFVfxjd2PzDpEuuc9tIFyf+b1q+5mDn5zniCF6LVEuvMI8HH5iF55f
Z1U1/TDcCYpkoan479vzmxGp7UFUlnPtFtLekxRin+NrrJRg3D9SKRAyxq5fdslQLVO9CyNssnGs
nAnMTc03BsE47CllV96qsR49BbaL+a6TjBaW41GhXkWODM4UKl8XEvdBHWguDKzFQ+jzB6L06lhP
Nna/dZATdoJtgKocprk9DHA53BvRiJ/B2RThcxc92ZScosUoIMP0tyBArnYPwxg8W7CNVTn7IhFe
A3u+HLUzlefXCkWDp8GUe0ny4GxY7uqvvWAUeirzhmjROc79qU03tk7Xz6jX7uPNmOjbCR//7/f/
r7vd4uiCFhHUhoif035IU7DqwUyb+Jq0OyBrxRLilmblejSUzZRXZ073tQek6aId0awV8VeUaZoc
FFJhE/LuSzwAlPF6RsY1d491djVE6n8G6TnkgYcoWpat77TvMjs9Jb6CEFVLeWlsYrWQVFf2T9xW
FeYl0zmp38rLRJer8rXx4VO+nxwdmerMdEN4OAOaPylZsNHEcCjDgfYZPVNyBmFemQ3SoPx1uZOj
I5hyKzZnl3C4atzBidtYabfF+o+kskUiT3U21VdoqTAGivDith5asSh/9lF25k5Wflai5YALcAk2
qSL0z+sW1BaDpxDH5UnB+YF6tPUj0rq8sc9fU1G8KgmlYtOjH/p+8a7YnrD56HibwVGFo3BqPqG0
wSDilm4+HWcPJNyzKxfFGtXjfIiV3xMiypAcjdFkdqFtImw4ZXBOVrpy6ny+iZO9As4+9mZLp133
5sU03iCmwNN3xnXhh1NpG0eBlDjdYEoNW7fAP6g9nnkLX7FCbgD+IHRZBSXvaXtVT1la6b07HPtI
2wXavROZWydN0eLJTWmKjV3g2mw7fq3MZ/r0FZRhuTQ2X8t/Ewd08ss3fU7AiOIMZCkkfteMGyUo
N10jdzDrfUWM+0IK/tc5Wq16oSFVYQxriPimiht/Es5GOPZmosbDiOsyCWrI9uccYVZ2crAzl9hc
Aiu+uj6Vad/KoFxmJLJ+jJTiIgnUfeAGW0sIv7MVX/aE+UxD+HTmV1l+9pPzH5yJDhsPziWK9KRr
ErJy42HUFTaD4d2AOu+18Fo9XmbG0qjQpg0fRcQ0pHc0SEaTkW2MxpixnaY8+f5erK/NPr8NrT52
6MyLvuzyiehLKUGOj4Xs4jd+ze6qYNj3irSqeXDiWS09W2uwK0GAPd/l0BZ3cRs0hteJtL3KbHe+
kmlC+mXcGHe66Ps7eLl4dY2Z2eyroIDX0bRucEUAVng/YJfyVrUV46MAHuhvbSIcc7SkfUuM0DKn
R6z44I6ReO8HDe2qas7Ji1rPwOlB1ww/MIChC65cZjPYXHTxbdQHSudlFOU3A4j/wziFMY5diRZs
48EanjAOdzVP1br0CiLwPKCUVpvbGleZf3LN1q8mww3RFVe6fmhb3f3dto7x6JgyuWwaMT6UTmc8
5sZkR56CndmNi+PBPoGtemOlg7y3GPS+qj0Fmj9z0fumiZWLLpUxdE6lMS71pgrEmeJ5rfhy+ZaX
MlYjB+V0ljLk2JNqrWEfeyn7+zTJ+p+42zRX7PnZD1Ok4kUrnXqv2VpxMygyo6K2xTkVyNr2yrWX
jwaDSXCikyWslbZmD0bkHAlF1X5KpZI/ur6IH0SZhDe6Q8QD4ji9umyyqNr1jsBjmYpQecpmhaST
tHDrcEukkzgHiKsrBw43xpbz/xGlU4mMUzlilhHorZISZzgaixOe5DO2elfZpJbzDEfxqo56FXFn
/hKk1jsmyKkH0xvy+KRrvuKUNi57LolEwT0Ka5xjC8QG3392K+UAVZwL1kz1yqTqpJyzRZw7Q6OB
MVtZcp91w3jZR437C6KOQzcpphuhReP99xf9N77mZN9x9UW6iKAJVvnpmYjD54RpeeygarKiJWTK
8dCo32a1dtMN4t3tnLdAhfE7t8s4K2gexwadXxEnMQz/7hmdPZUfRZxfOS2+aZ02UE84N1GZpb7i
Fq+t3b7JsUatN+L/12f1L3PsTP465bZHDQ49ycRBSQLZTq19ptBY2cx5NlQpCzETcdRJgdXr+hgD
j9jHuJ4XloAOBTRhBYSJuMcxAE+3HjuAmu97sZ47d9qt/Z46xTljOSRjfBOfyxx1sRiWwPxHEnV1
Ysoxk1PyiPZSQV2eVMt5kgGSf/97ri110pZoCqCQLySjzxeNitbtlbazj0XtvmIgtASOhb3fDFpD
gZ7dWvUothhHnptArmxBOs+5SLL/pTCcFnVurA3aEE7OseezAX9Uy43VLUmGaOZ8N7Zi34pdBB6d
fGgaDd/1GveZ//rsyy3AYGeXBjz+0vrNaWFoQ+8c6w4ngjnAR65VymcRpn9UJxB86eUvwn3bM698
paKjH8JjkyEAlhjuKQQUK1FB180n1DD/9OLAeJdSeZ0z3C9brbiDvfARGQ31rQJTIQzD2CvSAP/N
AHem79/A1wXPnZB1A4SypGKcNjDRANeuKrkTaRUfeRh/2PhheRP0W08F+zXwXPN62aRe0J/10vu6
8nQCKviPu6QffZFBI5CRKRxp+0ihhiy/UBI886uqqJ5CPD6RZQ/DtVGY8x1KqO75++deKSz5zuGx
khCw2GKdckcVSU9nN4l7rMOGWHYz+hPSf3gB1nYeEcsPzL6vJwUHW8LCW8+M6sYr0Wb5dtSm/qSA
tTg625tifSgNtilD9653cN80rSW5MUNM+P39rvRiUJcglizYGmXW6f1qKNqFVtaLw1yrvuSxKMkU
m+fB9uPGJbQ5aloYoog+H8xEE39kHpkPQPX6sbKYt4SmWv4aMqdjGJFZ3bk9ZIUqyL5FZ+Asw4jF
befzJoJIxbJGpTWOlV4P6evkVFayxVk/JNWldkgxTx1obM+BWrTZbg7KWfXSGROPDVEBdbwfakPe
Jkaeloe8z115mKbCdf5BvmIOtxqudrQ2UO5QWPBjGj49qy3AMPPJuiJPfZp/OuJfeULd96SKK8o5
rGplpWKsw1fCcjUYyZ/skaIzUcoOGn5lYsqpGUkfaR032PSkHSLpJqQ0GxDlyXOWsv/ugZ/PWnJ4
INTAeKFOYkby+b12dS9pPVLrWCaExuTx4kKj4K03VM60M8Oh9fpxIL1bmqaPG4DjxYn60U51e59G
QQI4aQQcWf3tYOKJHgr9hi46hsKA2r5pwreApCYvq8TzjFBeIW9+O2MJ5DOhRR9Lue6bsuSyTBj8
KM5/DqHibMqZf2I0VayfzfnMV7lSEC7PC+Vxiedb3BE+P28A5KXngHXHpINIBpfKucQ1z4T0yqOO
cZn7bli94xmFokk0pd+FvBbc82zPiAqBwjw757Bur/z2Om8f3j0fjw0Y8PmWUBmpQzxK51iSePcA
T264aeMMm5p4Ej+1dKaJccawI2JnqKCD9J16E0447vi2KdQbB6c7QqGV6DfuYzRfUVC1Dy0xHBSU
yhT8mBSjeEHTmd1HXaJetx0Rwrgx2dqfyAJ4dGdVXjtJN1x3VoKLeqAPHQYiaozjZpXJ4Mkus+x3
6nS0ES6sAi02nDthlcZHHlXipQhMLEmTnGDXomiCfTmNZutL0xJPZtEQZ9AR8P40tp37rDiJea3X
5eKhrbaPUW1MH/w+xjvhHBlEnDi8JzR2jDYNZPK3rHHmh27u5h+NaI3HWUX9iDVW9lRlWnpf5WlP
jC2moqj7reYxMfEk8JGV2JeMIZHD1TLO0ZXTu0Gymd/T0ErfzVBWdy1t/UGr0nCvYKVMdqGuPM2W
U72rAcGCmJdV4gEGMlhALVLj4fs9du2XNikDqD0Xe9TTjw2L6s6VUthLpMDkU3heG930Rx/Tf1LF
/dOoUeBZRXdOe7S65qGYwT7Hte0rjt9Zcw2NjyaopM3ao/SFY+nAtgLKwMBLUyNfb1tEbkF7U9RD
6Fmcm36WKsFOjevYj7PyHGa7VppREi7SJNoyLPlOGot+rFyDIA3n6JoSH5SUSIMgr59D/CM8pehf
Cp0ioXEttAKu7JBcIPn4/rdYmWES7baoCunCqMxOy1Kjk0OYMvQ/Onl046TJrQ726dmtdcfAtN4k
BTnQduOmvhWkL2Oa1ftytM9VR2uFGh8+65wTBWH0aZsc1alep/BpjkyXEPUZ7aOo8mo3Yim1kWab
byMRv2PCIbGAGoU/GPqDlVVvUeCerRlXVielCuaybPj4Pp6qhorADmVsz+6RqGJlh1Z5pigcsk0k
cPYxUxUZoGICsODEsh1m2KWWDemnz1xcRJDSQ3iCiRDnerN3cv3Nip23KK7erFr79d9/OQ6EhVuj
kA22wgatQkKQy/Bi5llIV5OafIXAKP/pKl19b/A+fyarCCVDaZTjn7JQnKsCkhCKK0iE6Zm6aeWt
MaejFiNrdeEXnKzkRNdAfCJbHPW0KO7YQ7onI2vru3FU3UvRJgrRy8kkMt9BIHcOZFmOhpPTG6Ae
X0suDTp2iptqmY39k+mKoz2Vsaf0QbFNCDXazoihvVDq1mYOy991VFibmrCQTRCB+Zh6+lSnzVuR
KfWZdmftu+aG2NsYXrrcz8lZppllpWSGIY611b4EoFzYjcVQPGv90YxdyxdZ/MbkMPbk3FYezsLq
uTtYDvCTV0LTgw8kxRTjttNKyp7VJrEnzTm2fXuP/4vm5WZHQO2ELUttD+3ObsJ7u66Z3LR4vjlt
8CNvMKv6fo1+bbThXwFg0PzBgCIQ8POZXjrj3IX/brkWGYdDLpPNYITBVamYj2WJCX9c0AB9f81/
94rTR2eT1xkgU9J9sW7NFXzgQugARyehqFL02OXxEqadio7vthU1TGfxjawFZgtZnsstSL4GghzC
qE/i54Fhi68zct7h3iD9wLBSZOb8PyuyMa0IzPoQxNk7tG/SoFuGMsoE62RQzeeiQq30/cOsrSSW
D/U+lpN4h5xujGGYVEnd2M4RjoT8GQ9mdwXJv/9Q8rDcS1wMH4YaPwvPnkW4z9Ik3zqlSN6/v4uV
5pW5LZM+MJM1Et9SRmDK6BB8Zb2aGFJt2hAUjtOg3Iw6CoDBdG7Ktm7Q9KIN+P7iq68AUQnG7PQG
mPGebC34ctnRlLvuMVrC+zgMH0arxS7HsYrNTGynq1Wln2txttENiaiVaKQzX9PK5kYwFnwz0Cpg
3NOCJYxaK5aMAY9xFo63c10MlwaA9Q+gh+FuitPufphwePMCXI4evn/6tUsj2UEZgvoEAONkJ5nz
OSnbYPn9eTPQeJg5GGZwJSV4RjUywO4CBvfNYJ1LRl0RMuvMAbHv5Xfn5D1tNWVjAAFbDcj1MDoY
RDpiiy71OjImg7CFambQEBGsoRSJlyp964VZx8yDQAJ76p7RoOrgGSP8DD2hnBCxcmZZaBRtX/c4
sHJTRyDGuwFe/7y7zJ204rKiaLBFBtuuK4ljEJGdY8fgYHaEUcG7ElX2fRC49m3f4E6mj0ayT6um
O5SlogB1DbO24RLaJa4rGCcWmftCrRdeVsYs/MBOpNfF7s+o6GOvmdFQ59QEpBGpdHvanPhTNCUb
qaUxbrD2E0ATTMAyf4TuNr4oOVVCYKchjhHM0zDV1v0Sq7wsoUV06uYt7NTmynUK/q7CiDdTMUdX
2tzmB9zklV2aWxkluWy2UmuszdDq+Y6W3dxbaT/uSwmLbMRnHo+tQt1XrV1e4gI17JVcFZVnTvV7
m6kJvaqVb+YhMfdG7WC76rY/ZGX2nmlXz8E0VG95NbzlOHj5qZYkx0rTez+JdHvT1bjdNxOpKQZw
4EYOMOlKdcZcLLReSKK2j/UcCHim+eCZQ/OWOD2gjJ7Xfj8Gsy9HaIw4QWabYKqajWEl/EHbV+h4
W8VzneQ3QAsTJJumzKb0Vaf5Y8RWztc6rB4aGy+k0sY1NRQA3LLAsB0M0/LUyWBZtf3jhEedp1vG
g9MrOpP5TN3Fopl3ZadHQGydDpc/1J7TMVcuk0TTLxZzi0MMB/k2HRU8iY0yOBSum10BRhk3hV5O
O5VIDZ/KX91mCF4eNYSxSLzzYdtaNhZvungN4FZ6DpiQH9GieV0tH3DM++jH/IeYZtdPppBHN4Xw
ZFe8IOQGC2g6tKPdkl7Sl/ld1Av7Oseq1ZMC/jOOAATJ2/MfxS71e1NtX7tIh5ZZGul2dOs/+WiT
sxTOb0Q4DgQJGXNwZ5fpryiTuGnHynyhJGZ+00sIuFVFkERtDfWtkFIlGkG9HPTyAd/plFTNvj7q
4Fr7ua7vVRyFfGTzLzihZh7meijM6BePmZW7Xl2wThB78VYlzbNMZuPYSWP0BiN+Gcqouigt5Z88
rt8MCwO1vtWUqyywho3QWW8DpJANkc2t34zl+IDBvUFSIqBJp8fxhsjAbGMbvThKpbe9kKL23slZ
LpWY1GdEq68yGksvScvj5OJLlMAe97QhAOKaouGpjxS5Q6T/oqSc37MTWscZz+e7ujDmfd7VLfSa
hDwEJ6sxlzTVfTTZ45VipBMLX5+8oTTxfW37ZEN7z6YpirfRKQyvLKwIrIsMw3oabR8bF2YmeZHt
ITFrW8eZCW3V+JgNJbkKCRS+sCobCn1R/DZ15pE43zmbKNM/Gnuqvdaas/s+YlJvZOjhZKzVPkhe
6mtJ0Bx0FUfamGEffV7B6yLkEeFP+GF3RgdTtX7DQbjcWWo+72VF/lI51XzNOoVH0XbUcBaTuTKO
eAx04V6ICfYyhbd2ON0C0mATsyUSJjzUiVr7bD3mzlGrO1O4zn0GI8ljzBQchFu9qEPQPxSiDDZp
naOenIrINxLmLoYu3R1n+u8xD6NtjwX/FqZP4LdjcFOnqgXPuin2Paclm6dmHNwBfkJsUFTlOcPj
RAPEJR3oSk07Su+EJCEL5s4PTaYWsUt4fylWlPpdpEFymd3an2oz3sJgR6fYynarNeHwq05CRljD
InROKJaLpmyP2OOqYqPHlSAI1nW2pOCZF60cy6tBs4jMKonB24H/pPfmoOcXsMFf6iXMQ7Q24gzC
OgkW1pODqzH3SozscU6D0m/YBkn4hh1MW5Kk20i6E2ZYOr4kkYk3h+v0V2nYtduMnI8NLIjfhlrp
vtWMzNMslDR6iaVIVw3kKMRptYFACKCdyOpILf2mu4lyNxAB4UcJccMTRheHEU8J8pLAaQ6maHDN
MaTGXCIKfBJifgq1Gm8Me9QvspiRXeqgNZ9zc9raUZQf0h4QdLKqGLvXruE113Z2sAuTgJMS06e5
iDB/MqJjVQY/RIzys81jw+uZA5Ix1aTbRgNCkG0ht7Dw7mIXA/VUai8CPyfPKKt0b2QsgLzOYQvk
OcEPwrqGIhXtjDLqPW7NetCVKffMude386hCiCyHACYxO/9oty960M4b1lS8abTO8iqZNDvh1LXn
JrXcNr0hoGzY1d2Qjg6gxgQ67hRptY9CA/+yiSg9twC+QmTobvuwNIAaYdASj4OZVQrkO8eaeutG
Ut+genlRpsS6Cd0IaKTKLWacnf3CTgGVoeiCLeQmaCzLQAf3Q22jzONN1OO23YaPRCDA0gTK9GMD
gagzlcMhjBZLlrp1fbXU04u4NF6R6z/wtRT/j7Iz220cydLwExHgzuAtF0mWLTu9pu0bIhebwT0Y
3Pn086nnqqcbKMxdNrqq7JTIiHP+FWcxQoRWY/xtVdvezrNBFlm1G2kxGMXFXyozbr3einq3nx+N
IlOxt4byhAfhV0YNHpeZaE6OQDGyjdkXoa3mwdvYScrG+1uobE/8UtBMwmcZgZbBg7RIXpt+/zkT
4RkXudCJsKG7vcVVKQySQ4MIRxUB49kVVSClpbHqA+aCLQqLLEgzswp/G1upYlDtT6PpOf9Vpz82
mwV58hgjsAWv+CQ6P7FtTBub5mFSzlRSN1U+NNtqpUbm2OfaFNVRhMQubTo06SiqusM6rFs8VPBU
XAz4f6V4knVrPE3Kee3YgxJwzu3sd1lzmXtTxOHCbtR5W0mBh+M/jUbnHIq8QtPbzMVN7TjUig0t
yCqSyXTONib6zX7M3YWUb+33NxUuyHPl0YYJW1CRDGF+51lW30wA+d/ZtD73fpCnVTPyGo69iPec
4HZRI8R3er+629AF4UauCnFZWnNLhHIusrbCs1cgWg6tzYhRynP4L/S0bGvffRRT598smliiFtPG
iTPpZdDh+OTm+03WbR2EOHO4iZ0+8YrAOlqMCryj8xqtBKGe+lUYxxx1TEyIYO6S6m3u5KRb5JJ1
Q2OXVK2Uv+RI2KIXtpxvI93NXsAiuqiyuNkWs77vu3VLHcN5D0u7OavAWM4WGHMKiMPDYeG0rgfZ
H0d1Jc5xioItgxZCGYVpOfrWY1iRNueTdf3Q0bNL30MX/JlanV/K0BvINQz64s4sV16KkV4tKfC9
irDsIn7z+oG+P/9h76QmCb/17za+Gx4GXd07GEyjYfC2w9TMhMkShR87U+PElLR9F12X/cUSZD80
VhsmOBzMr80vuarWSX7rys9uWl22cTUFMrE3rEOW21qwrnZ59Nthu3P3yXtuBhVcZQrvGN7sB/qb
qrvG3MfzNYznRkz7K/Y0FuxxW8NL20v3TG3Zwj0sLREt80gPVb6Lx1KCbanJ72JjM+tXDGIffus1
sdEJK6mhOmFYKCsf2KsTNaoqElVPB/y2LQcpxHQIumJJq74YAJIk78NYeg9NrYrE0v6EZJk5YPCs
/mL37BzCbQmd7YVOgXmnaPMKfdvXUr4Tu7+/Ff5GvGdwxQkstovSYl6y7W24zekuO1kd5KXvUAMI
uDC/gzWssVMES8w7zZIw9RCO/KrXA/kvQPp1li/Kz63RNC5DJTWUDbcUv00Dr7EI80fsFzWve21d
m5iZLxbhp9rh1XZqEH3Ai/Gk59FOOM9occuyIjUnS97PO3Dv4DhhtC9Yb+2QobWpJ3U2zXZ99mbb
jOl78s7c2B8ch6RBK1svKRYseUNC4Luuiv6S10ZwWtFyRKtjvFVFa/zZ7d25W8WWYee2eEgFGp4g
NGh/yvRw2ip6U4jOZazsBdmgAJk3HSXw+249Uj+1ELtShgdN0lxKVvHfrW6mSLZ6jvKGvxGXfU9g
Tk8iCmTKvMy/A5VtKZC+OKnRkolyIdZc0fGXskSPRwANLQq/z85uzMQmdDoyqdr6qjyiU8KesIUW
+1+ULwPyIUDKo0+y8pFv2UsNmWdpkLEMkQtnX5osa4+1JyasRbl/2lRRpLbjtXesj3zmCjdhvS9I
vQsrseb1zR9GhBaN55xqz/s55fN6X3bSPDaBgca1BpbbzIVeHCoFN+EurHkZuMrMkukhC4jF5P8M
CSWNNzerzlvelDyGtYy15FTuUEP+bcrlhpt/TabRco6OX0FGNj3QZ9hsyQRBFIeMMbCZm/tCrid/
qN3ldrRbFpKMBzDU9RSJkEpfLkv/Ul4xwIlMyYQn00AskqkIwxvFu7PJTdMjPpUbY0ivPCeZRPZB
qjG/sJ+9WzXRy02lqlMrJ47rTXDSN6gCXYYvDFjXxpTG5tfpTCrWjFGgqZ6bl2Yj+kcQTJdm+074
v6gVLsJxvc5Wzoe7rJq8tnb/mjnHXhxjWu54DaYIp7F/6bOq+7kLym7gq77avENVwk+jK61sj1Nf
FBeT8fmJBHIw1kZAxanPsKGeZVLDwtQfjqmJ5PeU5RuT64BsUDLgRKPGllS4yK2cnWxWcP8mnbp+
YQ8l37/dd3azqp4uFOGEJEdZBZJwzzcPKqeHw2iGPFUUYTAgeva9jTmQN91Hb8LXdefbkBebwaLW
4cW7cW0eH7mBIZL0NEZO46LPsY23qajlrZylldgavJYxRN7AzU+8uy7/6l6LiJBtWEraFFINY56s
tTYPxLbeO4im47rkGdyJxSDUftxP3uqDE4QeHXVGsx6m3R/OY/6vWpEdoV/ZND8nDfmbiZZkKsPp
ACvc7WYoUDkPof5VS7aOPDfb1B7X6mbOvI/co4JjF8W3mekx7TWdnMQaz6mvYPOqulkTu1/4NBSD
r19bWUxFhzpYvlHRVzLbp3phqRK1ya20GyoZWvlcbQbNMY7xMPj59K2HXR88RuazhU4tJv1guOd1
9W/FVBk3XWGy7mhUY6sDek9bM8WDYmL3bP3ReDNIEIma2RXHpmpf3UqVV0G7F1cQgHlEc7KXFplZ
HlWN2mrSYXFH+tCvQpvL0RuxGXEv/egnAri4f+DgLfr2Ok39yL8yaxvKZ4mGd8FfJvQJKp+/MiQq
z5sztklD5By4Fw9Qk/kDWyHnltd6DFl2QNr1FrK3VuU3cQdcHhbRbgqh7ifTfJg6mVC05uUiZq+C
VfKmJiUqzEKhNI9JS4zfYcrmJQ5HjO5ETYS3bRXYUV0hgLQrzek6a9j6xsyOpT8IpNE1XbMlCrow
x4IZ1sF+HxbdsJLTxC85wsOAZ7KliUGsZTTmQl0aAoTjeRf3u2MyP7v7H0AVNgFnr+NMst3KYBif
uA/GGBycb1C5zk2AsefksGPGGS93ovfqB3KkMDH50pgFkBT6m+HfiWwrL722wXJk7j93oVaErtvr
ZTEI2ux5zc4Bs3m0zZ53J/EKRlZXjMmKEhn58fqnbN2VWkrzF+LE/Tazh58ehafnYht4zTqwmi7s
jFgMnRuHAyydRWNA3LRYBYp8ck/S5iVo2MsiwkSXi0lfQ9xXucKFOKgb11xZYnanRsWxf2+Ls5+a
YUJ5f71k+Ml2RKRM+9yRmnheKjaAKVPPVH2ANQ5s3oXXUYUrRXnjWyCdat+Dk0c5wXtHlHSaF977
TgYhK/38xeDEyH+9anPt/Z72IOBd9iSHUL6RvjE4N7ZSdZIvcBdi83RaetM9nBHfgmTvL1rrppj8
KtGzyN8sawwoHCLJsJcON5EqGwB5UPm6G2ZCpJWOiMBkrpB6jHyWgjhf58eeAfJGmv5bzc0cG477
2TdUEmeG1XMGlYg+mbgTURg9th6veyppik6pzim5U1fzyfIbm6/a3xLPU+5Re+NHQPJsCjcYpEJV
wSEQhjzB9vCuCbJIgjz/xZFYxNVccWhtS5HuzMjHaZxggHJmH4bw2LC9+dsx2D6ngVlzYey+ta/Z
oKvlrjGh8j/IbWwxjLkm77+vU4Sufjzsqn1y9TIm3jAaT7bfrX9NsABWxuXvPjmUUov8l+t2+Nog
P4/V6HiJb7j7gzZkdXb28aIMchIQTLWJzrC3jCIwToYQ21kSc5/kUtOBOnMOGE0bPDiSaGqBhuS7
nwufOOrRvx9VMySjxYxezsbHyuNJ2NViJ1ndfWPYJWy1qM75XGfPFCT41+uMvU7u7WEU7pyUOyd5
6K3bgZYM9hnuY28mAVD65nR0J2QvWRW4aTW3XLvaoN90KzuKWM1p+eXpMX/sCDE5WdtIrwEN31Gh
K0aR1VLYvIXDgEUp7pNreUvKJMmi2a37/TTQAFcJ1achoWoXVzsmU62HzwlK4TARSPNMqQaIbCmS
sBS8Ff5QXnxbsyp5NKl48wCU2W9EINtm1DB2RF5trD/Erq9conAie+9tVlkmbX7lItaN3cXu1rLo
u/4LhMLntO9G1JmoC0qBSGWR5YJ4Br15so7ddGyyasX6VNrvchLzj1VC4AXOah1df3/DQWDH6Hpp
flxFEXl2ux8hNl8wb3CiWoSKutrLTnRbG0eC1J8L+hFOVr3lt41fvhaF/2slrIfFKdsREs5VXPfO
nNaek0WWVdRPRoPscK0H3gRfi8gsneZIYZn+S+YxQZHVco24yq3psTb6IeZDzhkOqsW/bOAbt7tV
TJdWmvZhG63xwexC+86Q4auq9/1zM4FcKYydzpJZKaKv9qvoLOue6ILiyHgMFFNr4+Za+wQcVVVx
rlhmt5nWFIm4Ewo5s86uvQEGU13BZTKvdywlb4r0wjQvmeVBOhU7G9sJepP8bLoEOFEo1iUuOAGa
uuyl4Z8HWN6wIzQ0/e5dmZil6JNt7O7XUos7PHEookd0aXpcP0IDmmFuFfWFlsJ4NUyPyziYJ982
7nKxQ1XMnn8AUygTfkL7RCLDEltNnkWOqsIEAaWXtKNVfDgBUcp0XHxpfwWZonCWDAnR5A33Pxh0
PebklAWAznaDD6AdQIDlUhTnTTvhHcUBfVza+35aCSR7mYC8k24erNTcivzToVANMl2gXyzdIFK6
/DPuIQ8wbIMU6x9Trv6lain0suT8jZdqimqiPpOqXV2evWq7sIG2Z3NaHVIXp2/DtsFY6cSJ2mb5
yNa6uatC+WcCr+fVMonyHZczvFmDjhjJgTadNqrFHAChGD8tkf8kZF7GoQHGpcJxS7LC9KiAE/Wl
0PiVTbW+Nr766Q2UctUAKau7vDT+1TLsmdFEVSA4clESCuTeuV04c2juWdLrgYdWhhu0ufdQEgCf
uuvCFdSo5lBwrFAUVvgoiNm8cwp843YDF6k2c2SMIyu77tWbUxLe7dTTH9Nm2JOb+KzaAYCtD35b
ZbvcF7smWJL3kinBtxKysAsSb9XTpsbtpCkjOgRThixtrv6WvZWRyynNmzYMrJTj1T86urKiMAQn
saQ49cv4FZYhekF/Xk60JrugXqCjddYSz2YXOg0bqPcgDJ861odL6TjPWwGwrZ1Z39QG535flbcz
UTxHmrR83hwMK6Am24h6bq9vvdGAuVpJEO5U/tyLxT3lrhwZNFc/XsaZ4i0pqjMHUhd7C02kILr3
/cqD3WfO06CdL1/3Hx1q/2TczWd6iiGYt7C/UOqYJ1Pn3PMJjrHlL/tDO/EGaFf/NVAqRdMip2ON
kyeq5uxXY9f6dXGc7OAIZkKeIFKBbP2jr81fjiU/glpfG0ERAoKFvLaODTjHucwIO6hbq1xClCBt
VZ6pd7A+tEkMMROxirXtPDIumGFsmP30nHdGdTZ2o3jWtppjSiT+QqCt8a7xaLgNJTbmAmhijIOF
kmG4z7PxN3JeeQI++pYheL7l4jigvTI8DUUOnN55bKELjGk4hgBxOJTfkDK6YxSYPFxLASBaaZik
xBxCAzkNoSfrWI0JZYp9Yqz9W0MVUoycOoxVoXjVfLU+6p6kH+rJ/vR9AUvVlN+aZ+0yTmtxWNEe
x/VQu5Fvt11MGSkVSvRtRcVCrfkK+3lwgtI9ShnkN9a446A2qo9m2snirLk7za77Htw8vNH1oCID
2VwEfn1TXV+Ptmd43Q3Iijoc5aHAbBbRxmCRcS6rdPCUD9xiNEeI0B8BMBG5BY77QyMXiXQjrMi2
epIEHA4lC4Wnnh354DfZ9NwE3XjOrmXmenKH72buqNzjojoMCLve2hzum4aG+lQuwzsXozx1TSHe
cH4bQLOuF69w+0Qnzm4iBzkdkFx7cZDl9d0WmCopNv+WHLY6gtz6aXQe0vwS4XbS15BUSdeJnM6v
/Lulr+/Jq4vyzBE1mWmdlfq5IG/zVKv5bVl43knD3CiQnJFnqGL69CvSoppsYbecZWxnir7NDHrM
pw0jadblrXfq8Rnew07CpuwSs1qL23bH+FN1pc1FQEHw4PtPpuGFz50tfyyOIe6ET8kmd7vx4mnn
vUXG/MMwwu2+XQkXG2Eo4nVhI1thMCO+9ekYDnX+y6jgvI2doh0bykZFflGU6Tzt9t+Rv+sx8wEB
FsRbbOEEIAO+XW1IFGYjfcxv9mD0jopMzKixJMRm514K0b0XBQrdRYGG6WVYjr65o0MJ9/WunJkV
TLk7KUmV/AngBcaTuB6wnDevupaySgZxOpK9ZJYcHFx15tOghuaIyDeMqqV9nPjB1KeGrIBE9J/A
YHABeFAUvAJBku0MPOu1QNEOFKu9qVyEZfM70ZdF2uzZ5+a6b7SVwCB2fXVjhTpLZSHkbxMe4aCm
1b8tREN7mMOSeqCIUgLfmNNjgQYGVA68ZJ32r6mmqgqcsku8vFHnzON261lv7kzGrLtx7f8s5vZU
oZs9OdKrz/YMC5wNeZaU2g9/NjODCDxmo08yDPTR7F0zZltaE7TMOayLqu7WBiKqm7L2Rzjr8Dgs
TZ5AkT27FoNEzeUbiaXTR+JXAX/UPv4xCm60pgIkko41RztSyHvpNJ+TzufXLODAdbQtHit7htsa
CzuxzOvI0GQFhg64mr0Fu2Bj4qu6Tn10S7gJWsHgUYxgTsIrp0cvGH8GzvhRFpZ9z+Z13dChYdeq
ny6GW8NyMIohOYEWqkTmvaBMd5Ji4QIeSK6I+1mR+gnwAxZEmsQS5u99v6Dj8EzJ96i6k2S7S5Qw
svcqDItDsRMUJBb/tcnXLyg1CWMcTGel16d2oiEHNCqRFRC7mKT1s+mw9/qbLO7RjeepSWg1AfJ8
Hu0ABJFdz3nGBusMSIDwwt3e7HnQNN+iTrJrNvXq+jJijha3Y1eGEQXClKuZYkxzUnOAsYvvbJ3N
VF2deHnF8I8Fzj1hPiAc3NQvtQKB68AN4yks60vWwTpaeeYmNK8usVm2ayra5Q4WY470MIOjdmz4
05UFsW3WxJK18VAKWV2CRjZnp/Q9iJY5T4eKbWPei+Aw29oDn1dQZ36w/SSKMWCrDlU8SOduNDHp
OUYhjoW97ecBSUEUqs6IVu7501woYmqN4AxHgpXK3gPCfzE2ZZNb/DTrJrjlcRDUIfIF+n737KKy
Oe91J3BclfNxXxWIHC4U1PsVoLBV3nV2Vd+4avkqu7ZNgqbyE42JmYGCttumzMTDmPPR6N54atr8
Vxuwwwzd+t04tY8iSTgJggLy3YWkEbesdKIXGmOErpEJtHwewz7yKBaSBcQZmdW5j09OjpfbCju0
ECblNkNr3fPEDCdb+s/ODGI2D2JOurD3L6PX5KnnuMgsRi5un/9VyEEnprWtXJdBcHK5cahGQhol
2FIBIMDjdjn9cQXjmocQNWHnBB6f2VsJ+FMHBF/haS/Xu3YJrv9HtflHm6cuzS1hnG1pt6TPeEsk
d2lE1crkXejtcybV4SRKvrQ6Rw03W4Amch7JUFAgE5vH10GwQB0TXriiRNDzZQoam/pNT6bVgvEu
lAbd1Q50bB0AjvqzzI4FNbyM1wBXLebbev7XO00NSsuhFJuD10frYNcJgXDfHJdP4J9rtDlo9HrX
nqKCii184It95uYu4Y8lCLsmoDc0B7QAwgNSyggQYNq2LTx4FC987JrxgSYr1vqQZPHQXnnqJM2d
JuIHpWV+WhfKrnKCeGgB7spHsuawiiGRrlJPZOEX2Ut4IbbZ5EfRfV1ZKjuqfflAwTc9DtJQhFrA
VzjNiCNkbG63zvitlsZOLa/nVwi3N25G46UR219tIz3q9h4dGMTUpQgt9WZu7Or8y2jAvf11soIp
NRhyTm2+/60stouegN6kDtfxydfWvsaEr8oz7p/tbhq8ESeRRz4wNShRPXvfY2n+amHNQaQWXvTB
gFVoPTMtobGwqe/R3Jci8pqWY1i26J2yawIJOoG2aO7I8nbYFQP7oH1/iSDpnlvJ0MpLATfSF492
MH5uQAOEjWnFXsUqnpfBg9JOeTDYkdlj8r95r8rYaxZQv7pY4gL5WOxLHxa+d71kUJA8C47i1Nsd
GeNMB0yrWXZp3mVMGbshHdvgvauHT+4J56joZnJNo+Ta28pDiYefLgUOvcIhSMSjyzYdN5fZFJAz
bZdenhrD0okTjG+OWavbzQsG6HIwWWuhI5wRrY9A4Vzu/dGnnABTVItZkX2n5JPOjF/zDkeB6fRq
kYYi3iZ/OrBQBuw1OeBpi+rGuJ5EzEqsWHoaE0MZ1mkmKzoJa+aQvLfcG1xY7Q0vmxU5clcp89WO
pj+f8NRM5iHs0EnnQXADtMTRy937W1IPfTB87u8QyczBqpaPvMyHU682/0SSH8ZlftmoHro2MaYW
X3ZZRM3ECr9L/UchFUncctAPw8qaS6xjEe977/5ThtZ/holgpMCMFJgE9JjB/1UOY7QQAiIAGbTV
ANgtnqMfyI3uTnNTyp89gVZUZdaVccaNK1+KqRkuYzkAG/y/BazXbHYCzHEp2Hif/12kSYGYT5M2
Dn+yD8r73Nz9Ju5GW10mYn+PclD+DYnj7VsF2vwPDon/1M66pmXa+Pkw9gVIkv79R/utbKpejJDH
WwboXM1bxCTwuy2odNCWhlW4HmQG8QL/oBf+L9WsrmnjJKS0CvPxf/ylCyOYR2VBW1utp79BBZ2X
AYD8zncBRj0EW7dIVTrEBKbYHpSS7Qv2kcmKndb2n4wxFE9WbzTv4MXrM+kM8wcWz/WVDNDxJ6Sf
c2A7KqkLGtqPsq3kI9v9/C1yFOErUWRtbCln0zycMiB9H7ZIR7RWeF+7JatXr1L2SG+fxWuGZWJ/
QtrWvLDo6H9qV/kvwm0U6+BLJI+RREII5L9//t2mDJQPyKbbTn5bPXWfaqsJqO+8X/0wcTeN4Rc/
nM3Yz7tIWUbwD8aQ/2I+5jewLEHot4236/8KtxHVoyStuozGq6aKmBSXtHPqhdEWP0rZB3BYpWTv
1GYYEUnAem76nySD05M7cgsiouEqVPS9zRq6ICysr0B2S7Lv4cjosGZHRPn/ZED6b08temZKKi1q
yMR/eCY2bwhqFCg3hGe+9SyFnllw39TdlSpEijTq+hugK/gHI9j/xqb+u2+CD4v3BJk57oj/sOUt
I6HXXV0aN+ZYL0ARjscm6lb31sg+j84FsffkUwpwrfMeGKTjQbOOzUX5nYfOXd556EzdDXAYdVTk
i/WlU/1+O62luiMuDzmFCfAPagkBFEpvZ33e87fesPsfosr7WFIDclzMlqvI61+Nmkoe7OkNeXUB
P4VqxWNdi4pfpC1Pee6rdKa1I2aLmgAbchBKG/XqKpovkUPsomL9tFtIzcaQK/OQPR76eWAN8O1f
ebOG8VJTQ4NdaDhMvn7n5YPPG3ED8pIw767mXUhqS7os+Xc3De8FbNkBI5E4B3r4me8d2hSqtilU
AMWoA0KrCgElX830+BqhTXrXZIOJokyNUYXebUzA8S46buwBKa1Yh5fp6v8nT70kuoNhd8n79bRb
xh63ufE5N+6rEfoNmzFEvYNX/1KtEn4/C+qbjqys35XtvueGsZ8Xe7jlA58Oo0nGdm40Frpk8Zc5
6avpdXUiYtFMTdt5HkMkLVNNdNTqqFeV9zvabPnWTfzeakL3bVZ9d/ZLd0sV4hgOB9LIkY4EiVZ9
9TgO4cpIz+XmdTZznpzxQ2tYgrgxawS2TdvHTcB0iCQW5H9XnztuXECqnNGXTDNQdIMNr4Xaqc0Q
6Is1icVgLu7HgfKqrq361O4N47i53V8lcQ5UiH7jkKRchqXAPAJPIBssWHtnynqi8prRIMyVyzNT
W7zDosdLo7i1FcEBos9+hPsAj9au66FeSbEJO437aB76ZMgKdPp6/jDXprvdXGN4kE7VnCwePCQP
2jw1W2Ec7dUND5O+sh9YzvmB7YOucY9BuK/HTcKu92rgMd7y10zA57WZ0SW5D9qKa3d+wHCHVgil
8BsbTs2XwmTaKDzgchSfXT4aB7EJClPR6x/8oG5Oex14SbNwDnOWQldpwecojerg0r31NUkeFZoZ
ZhRK5c8gqOd4dmkui0t0uEmmcCkFbTs+oPnKyD3vGNr7FUtK16GE8oI1lUHnw+J1E6Gwa/25FnV4
FyAqfDSy9gNV7/hukceR9ob15tCPlCxemB8t8OKYsa+M1x5M01KeQAhuTj+qHPtE4G7zrSX9S9Yg
6SQlB0dkJ5/DxoO2YQS7oIAdDs5CC3RYuG5Krh5KNeV3N0SEqPvFd5/LDuirLYfvmUKKZC8EPC67
+Ws/aYyLLP5/OhPx1TJ4b95VvqLXZj6PNbBWd/VuaEq2Sfyl8HbvGftw4GN7YENzEaaOpZHDixTw
/tcQs7Xw+dv1U8/6Dm25em2euHp9RV1s3cJvzXG9DCiEhuGORCz5G3sDmq0KlV3b7wooTw0UnKIQ
koRRCB6nvjhZTbgmjrwyDovlIH5ycX2Dp8T9IPmTafLDzBYJlA8PgYKgOe54eF8prIPJGfhPo1Hg
mUNfNUelx2vtkDxxS1QTs//ogpbne5OGNcp234Fzssxh5Iz1giQYfT8pDdaDbFmMhDSwW9WIL3+E
rvJ3Yodd6ToJMrFfnd1MB8DM74X/fmIW2R96UK4UC5QGP3Y9eFkzvwVZfymaAJEttYXEW5jWxRty
Ju+s/t6M7o+i4/NoDSBjG+B9in2e+bZq9792LoAtlNncOWGN/pVH8oBKCEHnel8ruPjFI52o8FgF
NrphMCC2GYC1KM/hxPM9ufCN4wRNuWYhTytY0MnNxa/AGd6srLPOIaFm4Dx9TiTFmCf75K9G1LiF
ONRF56XUDWcH1yhXlIv6BSfOV7h6cyznajhvgHlpa4j8nq7BLz/kyl+FdAn7aqxj24K+zCsxOIU0
rPPqDtBJlvu5IDKJcn8LKPoK2sS1SNbI/RnqdbOLtFpbCCeBcZMkA4u/ETfj4tky7Wk/4MnGreMP
OogXM/9JHrUdyWuoiY/ZKCUMoEqn0PxC/emd580HOKHuLbHn+dMKMu8gSSRIdzDcr2BoixtY0/2m
CvWrEWAqJjB6jb2+x8UhkUl5mcLDI8BiihLPeDe7WWziJU270H+YkU8mV143ttZ9fR600cUOAqGI
eEEsBKWqksozHhY+qGjewUkkEqQYnYZ3MkzbPYOTPIwSBUA7+fBpPUhoMDrfwlNA9xuL2YRc4OpK
ChJXTDUbzzXtROzfNrjeg0cnzgOxeM5jj5TyYDmV9wN3g/VgLuia1xGIY2+ZTn3FeYiTqoUyaz+6
KfwzutwwygqxMmvOCbINpscQEXpMeUmYunpvz0CSVweHX8aS+pOElRJ8d7QfN7sx3uHsnqxhmm+3
8NpMPVpe7Mpg5UZvoLwGvaU2G9mx8ff9gMT1Xo1qu5HOqC99bv3tDK+IuSOrhPw7P/YhL85zmX+G
awVOWecDhR05r3ibPRGkFr6SogPY6Y3dCQXaEwAG0PsAGd2g2ieyEoK2d93fdL5DfJlzHhG2wKcU
hDPqAfHQVzWPvCH/9lp8C1AG7mLACcxMyMR13xxWqskTWh65rfduOUzYKQDq7PwTFoWZVOsXnSGu
G5Ei3IMQ2gcn737mqliOXae65xb1cQSCSqOenNo79sDsnuPoWW4ywKLNA1w4xIDVpu2n3RxkDyH9
MceqxnNhOBvqvzIEvhzg6y0ff+E+XVU749RyH1fm0WhrYjdoJ0fLME54rav1cXZReWLXd+PBcH6b
k2vcda7R3Ra+6YMCw9s6HrYJ3Yl3B/gfYHvi4ferLy3Ch9WYOgRbWiLJwiOyhe5ysOrp976oCePE
gOrJYxADj01nJ+OT6Dp8mEVnp2gj1En2/ZDKjmUOJT6pSivGD+QqbzAOZGLz6730V42RWQj/PJjT
lC5Z91lqhTtC7uvRW8X6oHbr2WLmO1mVyGPXrd5gYNejubb3JR3XcYGa/mA3eDbq8IqmLZCOQwnQ
U9pIGzDPlRe7IT2hc5wDaToVQB46rf/h7Ex2G1eyLfpFBMhgG1PLkiW5l3tPCDudZt+Twebr32KO
riXBQj2gUIO6dSGaTUScc/ZemzeL8SH3mgjjhp6VMfwNzam+pGfO20PjibWWoyx0W+oRI6Z9MREI
R+/M+DL97i9nPlRvkb/kiER0gCejpRytuZeuvv3Ydukn9tOFB3h8GdoVyjNFK8hi1oyks3lI+ta/
MM18VkpnqJJy9J6TCF46vlp+IkUfXEQMVHqAJ2nIz1ai11dWKowVm6WLFHZ8E13Hs0JLtcq63Lko
TM44ta8XKzfUrK0fEUI/73V8lGW3LKXkrWvZn9QsPG7TqTtPc/O57MHFZDHIZ9kHwQIzS3+eG1iI
Ihn2S5gd9cUQCnmOQAVoDgJXTvmjvGCeDgJXM8LrQWmEyug0O/vWuOeU8O/m0ecnDnVlufUtnaP5
AEaQbRWMDq0nN1i3k4nfTasTvLOOse5a76ubjF0W0FbqDNbOTuPoCwtRLRtVw5hCZ8BkM02W00gz
dqKQDnIKwF7yToVJF6ySphmuw65BGTrqiqFoOF6Wo+udK+VG9zjTGgxbvb5Wo/gTtsVfR1CvuR2S
7KnQyqegqI1zIE34vlCZ4WeJkdExUWbT1QFKREO9Yk/jayupLCqpcaoVPqr73mb01U4vts+IgGbB
tFIxbo+uHzZxVRgrVxj9uavlLKUuLM8e1uclKb85KZ5zxkPAYsqRL19NaZJtrNH/Q/RDzVFosp5A
ZtIItMSfMmraCztS7daR87/OSogM3Gs3noChAPfBRqFe9heu21krK0IwONuSqQMHexUnobHpZ/Gc
GwzGWWSox6zwrYsqZ2w0WxSuVOtc+Th5lrnlIHaVyj2Pe6NcpJzmZdMPC4pE/8bNo/EPGzF1pG84
X4C7aTPXJeqohBN+DVv/rMzqmyhHFsOY90VX9DeCMWnO66LbaaEVLl2sDOdxiAxxTARuzqytVyPE
yIXb4uDv6FsuEdf2y8nLv4usaVFYMwVAnDms4iiQa2sowjMEAvn9712wf52G/eLamrMwJHAjyMp7
vRCauBmKaMvfmLTsqavbayPCt4B9EaxLzMbC08DdFTCtQX5MvU9UGi8CCCpZpfaq8CneTlzSISIC
xNZ/LmluRPwHUq4EVA72In8TR6a77NDNGgFa/AZCx4IyEt2TN+KdG4a7pJ9HJT2NZS+qX/4/l2EL
QBU2eH1T30NRDRkzFZhg9MoIvv2iQ2rtGlVNa7/SBRmCjfHmNbZ3mQdN92baqXuTinICpFWP5om2
3aGf/B8biFvi0QiBAbN/Q0wOYg6M42Zw2e9bxPR3Bf/12g9VeRNodQciSB+dN9OsCSKLCl074fY3
5tdg7zUxoMUKura8Jtg6fl7CgMiUf1J6JINZ+t3k2N0uUyJ89hULZaTX1WtiVel7P3bRu9fK7Cu1
MiSYTJQ+k04zL/DRBn/SPO6+EBGhv2QHTy9SqbenKBuHIGLLoLeKcI79+5AXPfgGqEO7xzTsZulV
rWXhRHUai6su6DmjRcHAfOvEmzL3a/dvjuA1oXVtYWmRe99Qp3Wy920HIgGIramX55Nvo9iIiueJ
TtMZFSpe8dHKz+0Yg8ZkNm+2ja8VjRorU46KaqIdfIZo63/PgQSgIsCbMCrQbdfcgzQ0k25XMZTT
jdu8zu0eYyJOr0V2TIOjes7dJDnR3P/3HuzfCjw5UFW8ucW9Tyk00mQccrOVmziOfE42VUscBra5
L+kOOogmlWSkoTWGtzKytH+spVCvMZhCltzazpntm11/37RmSr2fuB92jAfzLC4cRTvFc8JdLmrj
ztbM7q+o4+QGG4u4SnNVijMVd92tG8nuXht745vpqLmbGHYxYHGnOsUtUlnrEw9eHHnwpg0disAB
1qx9nM7QuslA7SM3ip4taczjA4Gj1201PEwDTlPfp2VXzE0lpk0oM5X6GrzYQXBCUsDvl3IkB4rG
qGvawEDIM5P7UxXDUHov/Mjf6BP1uVeLyy4iKz6MZoGXRRs5QvJ8bpXWXSbn4RRnvIWM2dSFZOTG
+CgBcOy+BRb/kxagPelK7QGuAAIIXDNenqO5RCzAHoSr9vdrP9JYNnBAMxDxKE6N/aDFBIFjhgtc
bga/SBdFFb7T8HitdXdEVEirDXgyuUB+/P37zx7JBYKdDlTTpjHBKr9/y2SV1aEH+m4z1qM+V4oB
zthSVO+sLNmaCZr20ZnB+JE3szxcqSxZoWOeviKcSndQQJsrOrvybiQeFH06qo633y/wyLJvUHiR
EycMnVHF3rJSGPCwMfCw7FcTH0HZDHNz8FqZHBHLon+Nw+G976CHRD6jxd9/+whlhZvjMZ3Qif4l
xm1v6aAI6xkbsufUIn5MxnFXmQlHuKrNzqVJ0yRusCIzXFnMkqfAoLNT1IwchnkUy7N6mXLSxip/
G4dtfeKzO/a+OOQ5czg2Wdu8ve2wYBGzq0x6GwcqK/r6JEbsHKnKuQlrd7oucubqlF/ezkLreooc
dWx/4bBm6hyV4Hjsf/KT7U9UmpnY4MyEQld2lylhw+dOxpS6l3I68bceeQfMeUgqHbIkD1cYN3bd
JJ0cc1NXDl1TR3OnW03vx4fUaMx3zyzTpyqcmmfUB/qjlRX1CR72v49gb0E3mYVyDpLzyHCfZdMM
w+BVsW1u0KTjuzBLI+OgO5BUxSIk3iNN7z5c3o3bJvTMt0DJ4jYiMuit83vkIrlNuHNQNxru0ZKk
3jM1pvrOjhqTJFgrHtdt6IU3VK/1de2MCPu7KllHWpDdYKDM13PDaeuXWnoSQ3aYAkdskkW4K7No
Q+eB/jzPUHVMyqhGaDG8yNQ+IC2CLv2OMsQLSQ0rKkvYkypfFUAGO6SHKQLm2KKdVSRBvGwHhRjA
QlB44rM7HI5zXWQYWrSIcADsT6WnxCpx7SqOL1gUVjn9+5lkkgCFQ0ImDPyAY5+XNCrBtwn8oTQ8
4xNxSEc+fZtECeQJ1K10aOTep4/7JdSaIXY3VEC3ZOXdjVH5GHkIan0QRWftzGXTZrtAPDKOCXia
Z7S1xWqy4XYbE8Zy6hn/QvR1sioT7/9BhrQ5jpsAyylbXGv/jDHFEArsXCAgSOJ8ZdTuXYWd/xwt
8weVLBoxQckmG+ThiYuGvn7RJfaFEw9qvgk/vwsugqBvzuRzyuX+IhR3LrP0zICaPhgPwNu4BshH
gUl/rR2nuxZl4nJ0OsATsfeY6UTO02a49Q06jIXmDycu53BJnK+GSbLnUSUcJIrqUWLW7Bbupi2y
ez8eEfig2Flgw4KF4GAXbnScvE7OGO/3+3C4PtkG/imHDJJZTfGvbvhvrTbplRcwwNkgd3sxLKi3
cTjigUnQZDUGTQJOddjQPFzwtCa0E79+WJWQTm/9CwSHzHxwvsXGKyMvDrU1ynhy35dW/zJ02N21
8yp5/f0PNcThAydeVwjXYdFw0G3srRiuUIXZadCZYms3ZeOV6dVrCvSFAC4ZTGJtR8bFlHnbUa9u
bKobNJOnruHI6uCyDlOOApRkT9gTjtDpr60gG8E/tLSkE7eNLs2UHi0iJbq29AXPB4k2NweNtVBd
hU1iTjv+/UYcboBEYsBoZnUyYElaeytnXKRmzkDeX8u2OtMJ+esCxmABRgn9xNM98m7995fs+W78
593S0CMhP5x/qY+XCfiF+DOobkvjvsG8CiRTiuJE+XJYyM1/m+daJk0+k93h5y9Wdudz6mz89dxO
rTiye0g6G3FiTz2iP+FnLG4f+d7SgG7782eMoE58EWHwllF35Wr2ZTbY17nwr0OEABb+Dc0izcOc
44iNE8qTo0/vPz89LyT/uaeq6kq6FBkeNNO9bUdvWVQEQ+rmkhnmiZjLo1/Mf//MvTeFeOwwIZXI
X0d8U2f67G/PkmvUEXgn2qvOAfLtmCvm9696ENJWN1a9Z9///rYeaVxwrzHquJxhKJD2P1vdjEky
1PGUY0moFqnJcL6d3XgWqoJl4MHp0BHvo3x2n+dAHtOeDEyBwFqqCuh5IbvxfBhGlKstrwROcObt
mS9OaFyOPZWZMG5aNvieA0GS53d2UEE9WTt5/Bl34iHD5xtZrCPZdGp3P3z7eLE9VjDaINStB0ef
ICD+VA1VuA1qvDHMj0X1UKZRct3rVnaRljK8ZeZjrug4d4/M3PxdCJrs1rd19KlMuLk4Ku6zSOvU
dTlG42XTiOYeRp3fnXOWDQk1KttLfPQ6NqM2u60Cu3rNErP8CwFIf4Tr7d7k0sk3nj30d8x8vdes
RBaRVKO41HzlfaIDKr9gddj3CTLdx6EzTcS9MIQuG7vBUN3TuLgv4AO8lF0SXdd65lzB2ixeQ4qZ
26w0upuOHefVn+ZYp5qLuIs9mUbnmUUUZxu6/RWitO7Fkkl2W9P+/VMmbXKNBkm7aCvbuscjmdQL
r3XVW1+DGzqTGAMfSl+vHlp/MK+isAzwxMS9hbymsz9Vr4uPqBPBW96SgJqHzfBikc/12ZsMJzEt
1cMLcpfkSjEY/IjGQr8kLAJnE+ckQB9Bkf/VM5CIKM8S9VxCfH2gvAzPg27AtVV5FmZAjy0YpV3q
vZJ3lF0OLGBPAGO0Szgx7TOEJprSLmaRlcm6ydzD6pgbRljn7tQ0w5WJpJiFLTzAKxuc2C1gPcT3
XT1Wq9QIzFtLGXB19Ch8mEgdfcLd6m+H2s23CFqHbSXG7E7HDnnidTzYwYlTcCjBWQtJKubY+3M9
EqPR5uRVRNsQG5PDWKZJmDjPzDijX7bqVNTnwYf27+cw0JBDrBsHVS0TnUrrIyfa6n6CzY7aJPUX
dEE2APVP7F6HEVL8FkuPa2OOIc1nv4JWdNBFASRgG8etcZYP+jAz5oLzoRYI1OvqRtP6xynyacaB
nzrTXGDLgYbq2hoRZRm0gkmOo9s9hbGLHqMYFkHkP9ZteWqdPjhVcKHQkCkwOfSz7Zk/n4HbaXo2
GL22ASRkLPoBOT7IPRsXQPpE/fnu0LvlCBcOayvRt6Xw/pxYow+23fkCyIeGN6ULm9P0zwsQkwoa
U0zahvHttPD17rayGUOiFACuY3VfUNBugkxnZBUocissIIscjhhpwzVc1mAUWRyiue2AduHEpc0/
/eOYb1p4ijllzofb+TX9eWlWOASQVW2febwDAEOZb904Mf0xfHNp8xItjNGL14kJh8eOK+8CWBVz
RKN9+f06DvuqXAfJJujhHKpxY38YUVYaswgdUBq4B/svwke5SoiOvsj7gFASZUTrhtPgFX2L7tJq
J/u1SNzs0uQyHxIHP0HQYqSC29AaSw93R7pQZVDeqVzP137Z1k8iHvJHry/lbGq2H0xZGc8YP/ON
wkLwzdSzv3YaaAGmqtUIN9JnzO3p7qmT0bHbPTcbbLwpvBL7t7vNJEb43NQ2Vpra67Gx7swA0ClW
hnwBwoRjn2ieQM/dYi58sGxmz26K3P33m31kkaAv+K87QJfJ3e9HysnsU2S5wbYbVbZUSUgVCbLv
LIrwLeHD8le//95B8caznecqSAbnAc9+L0LmE3IQTvWbMJsNK5h4o4oULlZ4+mkRmkYtDrOlG0XT
ifDaw8MRv4yijTksYUf2QfxVHRsRw93c3wTKaxZuioOb0oMhJtZ45Fpwc7wushaYVNCfVugtbCAe
tEFIa268/iWo+w8vDRzYwox9ZV+hJRtBiP5+ew5b2/NVzn0alx47Bf/eORJigxbk5EJvRI74Q2Qs
DX4svwCYvcadT2e/KN5DDYqQ3vsfY4U1rDOvu7K4t4z6LXdRarhJ94feSXFWhP0GZ+V3nqqHaar5
mJMvM0e+d+KSjyyphmSIafHVegzs9pZUU+mAc+tRbiIY0Ys+6T5EOv2Z0jbH4652cIgezaLAnzux
tkdWG/D/mWfGbvk2TtmLhiwKjkLzVUW4f9wWFBcb5Ui5pT3YhnMqwfToe8ALQBCXnEc3B1D+sWDC
opdyg4EpPSdmx0RM2weP0RRA+wzFBw64z7GXyIGF+AyLAA5BeuPFeM+YtZz3nYuK2mZZzka0Zbxv
p8Ybx6/QpSwzYZXSCt+7oUOYQl3oNfzVAiF2lSRvqVu8p2kI9VHLPy27t1G9ZuG5lxR/3RzTpdMC
FRzCbOfgREVnhnZeWs2zKGzsDVF8/fsTP/INc4DT2ennmYK7v3ANogxbjbpqA1oEVVsO0xb6hVym
nK4B8aLTRBBOj5yR+onP48gJSjBqk7xI9MIZFfzcoUQPCcAjI3eT4nw8U1pQXfSFFt5D5nhJZ40Y
s/roxG/KI0ukYGgETGsOgrT3l0ibaIre06W/aXoXLDMu9WSTQcO/LsD1r3IzSWcWyKywRpmP396C
q0DL0//qSXJ/nc/82wYl4FuJRB1hQRhoV7lhjJ+D74rmrIOsxbdRW4pBR5W56DxAe95YeJwvHKZo
77IKxaNX0PBLhyC6aeg9P6hJFvgem/G+ykWw1lIb32fgIv6fcCmj4kJftS7r1l9T9/ivbe9M70Jr
kw/wbhrWKcU+whOe7RiIM677WLR3cWHoN5mXckjv/IzCBH/5jaG69MqGCkNgWYkCTHn+rDpJCZll
zZbNs1tH4w3BW6TdYj0UWzPUARuTxPTIidu7NvwoeWhkpCNJ9IZ7rFrxdem5Dfk1HMTPiWnyr5Ik
bp6RpIQvaW6Zr44TD4/dOIZvgITdx1bT62fPKuWjFsz0Hd8LxTWeWIw7SCz9mwBzH3yGqsUBR0Gk
TVO4Iytq+BpQxdxVyiuuezWqxwbR/4NW5AWIOC9601WC1qpQKtrC9O9ulNGNXyVMussgmOT9CNn5
RDfioMODntjl3KLzzViHp//KQjpPfRBsBTf1QRQ8tyombAvfWd3dlkPaX3d6Ht7GNTZ/kteih9+/
WnFknWawYVENmy618P4I0Bfm6Nj6GGxrqd3DD/0iYQwhJ9KWs94h87aUhbNKWzD0g5kbVyP6K2gk
HAwY62uFujYGiChZC589dpJdUFV/6ir+Zp9nqzSnU03nY586jXlUDfPl6vtaHbSclaqUEWyd2qJz
E6KdG/0SHmcHJavVIOETB3HKM3Y4DuAhsZfNg1ImQYgcfi4wqA5N38DCv03B/GcLM6n0S44lxVeE
IfHLlYW/gyYBhybPvJ0dtnxreEARQ8J30Fcas01Q4rSGHxVUZ9qEnb0eOMbd//4oj+0QzCpdh+YA
9+YgH9FoGcYbSRhtG0i4K7J2oNnY3UscCSBapH8zqAiqJW5HQKtFBnKQ93kBrcJejL7xt4VLs6KH
oC+aqH8jcgqQQOE8nbjGg6kTbzkHAtrlbGEMV/dOMklX2S3Ig2hbwKtfpkH4HSYBxd2o/8Fm4KD5
E1+si5+2hq6pMDCNMFvcCR9OpJ9imu7MsD/RehJHr4mIr39qGY4re9fUaL6wZmjqFixf757nZSiu
PNqjdyrho0Pmrl2RSxu/IT1qr+RQ5JeBkQdvtdk2T2PsJX/szJM7V+bp69S03WUO0ICY9bwpbypw
jTepGVg3WtBlnx3L6VPE8Av3bV73V50+eRe/3+Gjfw2lAz16QXwz0+GfL6s3ihY9QxZtJ0rNq0Sz
Yf4l1viYGKiTzGIuHadWjnd+lUaPXW2b74k04+dRNeYTBE3jKux0UIxkp7CDS1XUD17eJdeRXxfv
DWfUb2XU000wVFB5q8Z9zJpMIbDU01ffmRCJ/v7nHFkfkZdYLFAsk6y5e88mK+HcDyNNF3CuGUh6
WPVJEqJ2k4oDuSO/zHJ4rgRNLjpEp4IPjzQK54WR+8g7i5Byf5MHYzfin6QOioXzKSaOEkaHjQy6
abzkhPPkRuKbwZuCyt7uCGIsT/z1xpFqkAtAfocshHH/vgCCqgOSU8oFTLr2ATrEPLdV2gB0YuEz
Y1TSjEowAgTGHK/i3PpdAk2ioyj//SkcK0AoBzkaY/6nQNvv1zsGqtbCaLTN1MJhqvrJXlpp9SIi
CIEp2l+Uk/kCTkoHcx7VLPa3dKPV1YuGbp3Ocv+HmO6rwOrePFTGZzHiHFC63K7eR8fc8Kmbqc7W
XeGE//3K5ZH9zXQRKLmoa+iu7Ld24r6wQc14cNs6r7Q3xdDCbHJqlfVngkiK9pntxvUeIy3PwOwz
vsPCoSNOXXUKky6oW2XDPMgqOAkFlrsKnEc/vRGyI/VV5VtKrWo/MNRdEBv411Ohgw9VSth3nB/s
12Ea9bfKMmIgAuTfIF/w0uY7N3KH1DqjLB6bqrDLxUjsW7BMOb6oO75dziBo7IjbRdNE00tPRJBe
tFYR3NhVS3wEBRf0yWSM+js7HVKxMPymaBc6WNpsqbkmoXd9PMYAxio5MgKzdCjbXjRAHnGRb8zC
5ym5Kdy6+utMLk6SsGjsfBO5oZFf6YkxVUtVtyjyJbAT8MeT7OwFEMJcW/Z5mjcLvxoZq4514iaX
zJuRvad1XQTLMPWgz9Wdhb3Qo8n7pvUOztIonvRXbXBBf9YeajDQxllrrrukwb3me/EEB0VEbbEK
BriMoB4DikR96KlndYuvy0tNRiPEkeAKxupQFevGRxywqXSjv8eRyztm0pWOV8r3+uQ8Sxpit+pQ
Gt8KHuedm0gsRBbmor+/v1ymYC3d643RrGBcZnKCI/t3r3cLUhd/mDkEW62DiaigwoDQgFiC4xmC
QaC9Kgc6DZ6MW6dgsKVGO1iInseQuMyEPTf/KMH8r91xggVRFU88qe9oEg8d94A8CViuFm6rAt09
H1f5jArhPZLWjW0AGLEBrYC9RRg25UheE7gIC/r8cHWq+vH3v/NIrYOiDpWIhR7KkvvnH0hVXGAz
cf4ZtPxuMCk4ss4yWsrJTj6XRcYf+fsvHt3FJMlinsXi52B5/rmLWbh0oqzNwm2CaxMEDInG2JdT
gNVng965Fy6L0UUoSZK1VayFuKVQahSVqy5FUBWXTdZXjzGMjCc7d4ZNFlCUZPEw7NJAJXfkgwQ3
fdj0z9VQ+xByBid8s5BxAD9P+43vkzl+6g86sg7RR9XxvHPMh7e396oEHqkArhcHwKJ0fyeL1L/J
3bh+1vD73ykzmnYlEbpz3MXw2RtijDccSb0nvlz9y5sidPIaDPuPqJyAfNK6nDZAr9STwMT9bGPf
uU85du7GmEXlxOIv50vbe8sdhKycLBm9o/Pcu3QrzavclmG6JaucVdqx0mwXx2hXc9jMdzEy59ui
YB4F/zK7JkXHuUXRS9veslr91hFOus0A190lYzNeRKgLH80uSXUYRr1+3uFdve4N4Gta7k9rrbcd
knii6EKbLPmuhT6H7LAsnmyVTfdwcpJLSy+baxWoaoXsK38VESYPEPpzOguYiowWCUlK5Rx4g01z
LibHGRbsGPWqLlt7i/nb3ZUYDdYRpOcPqMrDqgGu8wfF5XgXOY4kpElXd3Vom9c5h3myIRPPXgVy
7MHKQMedsa3FS5j71WWqRekK83y9YWjunfeSdO+F9K2G7AQzfBpGgHwNgT7rUdeni7LTWAHTXHeR
EhoOQGw/XkNfD+/KJJJXrG7hXdEa8jboS/fZjBJFM93TyZ5J1I0i1HCZu6r6Duty/ECDV27sYQAr
VFtG9RejuvMsY0dsISBkD4lt4XoLYz+8sazGv7YwUN7ntZFf8A7yb7uV9xxSLq1TJLt/cVEFl2bv
DLvfv+Ij6wakBGb8TOIMxvzmz4+4m8An924Ybwk7V4s2Yi8hq1ye5QUcZPw7/YlurjxyWvSAp8xN
GZqkB+oFv+6zrBr8aBvMj2fRyGpaWXh27q1ATz5rWAbrwo/sdydTQYlHWiq5MPu8XWqWyO+1MBru
Yrc3BTyJvALQUcQw/7ReFn9CI4x3cR4jB0Prv9P10lv54LjxMBYKKoAeTFe6QKmBSSy51Ww/ALcN
T5AYiKEfd0DqtEveQcYztl25TxQV7BVO4ZrktHn6J24gBLZJm9f6udMS74ybAZcjFBByGKxGB1Ll
ALi+SEhsehcD4zFEaHrvkuWVUcnpVuvdYJbP5Dl6fz9dB07Le00HJ+1W+shp48yQXXmBLQ/HNhNV
9RTnhRGAbA5ZUaXZIPTNRmEsp6yfyZAuTSziqzz9qwVvQaAUI7HPgEeNKiAOK7IOjCrejWwFawzD
HKJIQiOanrHlxq49SJYQPvVdKtz0yZ7satu3tXtt0cICG4DdbtyY2Cy/QiUFsUZEVO0IeE+fZNlX
NkSrFE/b1NTAiQVfAbEWyZDMGuDGJRy6l3mx4eimziVqT7HxhizvzjCHx88ZYpNNFo3iSpDzc0XB
122VUsUlA/DizdOG7Pv3F/xQQG1aKIFsIKomW9XBUGqGVlpZ2MdbvxGcWXD1zjO7AG8U7hAAPnQf
AZ0GFuBKk11qApu/pAN379dYr13MHwt7+JfvdVJSfmz46jFE0mlZzOXLgYbRtpJuLIN46/j4Us58
O+qxHSbZtm2C4oZ+RQ+/JmGiEWLE+ywcrfszTWa5nRxdrvWWoLAmMfUHxzXVfdLHxm3uR/lfrwkk
8gdTO9GHOvbletxMZIAuPKD9Og+kG+RDAGBbH7gCcPKGzdgjK2Y5mhgJzqC/6W+wIvQrbRzSayes
u//dw8LPe47t4neyhJD7hzmI9mMdizHcknJSvMvAmO6NuNLv4IZmH6Hs1EVYtM4GrnizNhoru4dB
bH/DGRo+6kpkmyIIWF6HVHXnim/zhEzgWC364/LmxfY/uqXGrgeH7ky47cixPO8RhS7igcJqUnNO
obz02ojcvhgiGIpEBmhcyYmDwNFLkJaF4NCmZOAXfl7CVHUxzVUt2JKxIaDmEagF14IkQiUu6wGi
y+R3n/MTxoHYQcMIcFGe+OCOnLg5f+Llmec0iC33thRLr0kO7Ipw602Ya/Kk+Rsl1jVqJey6jf8d
NcEjoT/frT6rTANBPIiToRieurvfL+TI+yrpn9Dh58+hD7l3HR5qARicHhBvp0Z1YoCOifUWyK1q
P9PA1c9IuPlsavw8VVudmskfGbXM/QAg4bT5hNifrUG1GrtOdjTRdCW3ym37p8Ivp5uh4TOFMjtN
WBHq5KKhlqhPHGQPNW0mAIXZLAIFiW91v6CWbQn+X4+jbWoF4BtFYiLnLauzPFfp0hCwmSA/Yw2f
xmyhUEkikwJH6hXuJQqr7MT7cPROsE8jTvMAWe1XJmkOsRBsZ7QlU9s/V2Xq0JwwzMU0MD5051ck
EdO4oO3qn7gPx1oicu6wOTp9Ee+ga8haaVvakERb6eAKyEFBnMW0a85AL1nnuqPA0OZCXya+/g5e
BxGLG98NGSArGHsk4ynxZ1I9IjKQb2zadjsLXKY1h4+3fi4T8Tyk8PrrexTY0/L3l/foM+S1nTFW
Es3RflvJmzwOskSzbJ0u5uhI1kMJN2EwJiKpAnS1PvHR92E6fZLymS8NSjFaBt20iEr1dOJSjpwR
qfOQMGNaRGuwX+h1MtGgEbLqqhTLFfqTtVYyJjQefaoDGLyXKiGMfMrcd31mQDkZhv8Am/rZEHjw
bgsGD4Gpf5Sysk7cpX9zw72658elzWvRf1bcSmlEGlo9G0IPhx0Oi3Hmxa7GVu46yyjHjqB07R6J
Plk8ovnSasA/yewLtkFPndPpACDV4tE3BQqGBtzcWRqZ6NJmHDKK9OFJJT60p8Be/35PDxl3iAxZ
IOeSzZKoN/YWJw2/3WCDWN9GJFvQuw7NFyNuqhtkTjr1QT88YnAgagLI+IXnAxUeTZ2IO4N1fzGE
Uj51ViWvG6qqFXTx8hEKg/3cootcpwFiSNpp9bNLy3dXSLt9sVFqX5Cm5OaLETL+fU/42VPrWsM7
4tbmKzOM5JHQrWo7jn5xn0eDdwc+OVmBHm1vFU6z1e9//pFtiixry8HYxnYu0ZP+fG5FTHBVQUbQ
tjYQqwL3pHPQ49oiLInQ+aa/F1WvlpDGeiI4fWQeLvjm36/hcF3CwIKlThIPP8ub955A2sKybacu
3mKc/ptOmAKiJNXgmNef2kRcsMqLv630T1mzjMNtCQmDQcMYsZY+j6t+/ukNbWxoCG60reHUlJ7a
lKNc6UJd1O1wWVvpsisd+mPFRZy2V0Y5Xhhjc92bIOB9HTI4cGRdLX1ZXpfcFxmfVATOn8zPTwpz
D8I9Fx2yRES519ZJu8GisKIirG2Yk2yZONlQFfUOUJAxeembyiSyq5ECtWvWDB+9pCuYliKBTNMV
FzlPb/f7kzp2xxxH0GGalccHZxpdrxLFNs8OkoKXd1GerpM56Boy7C4wnU9bZO4iJO6EjOLw9vff
PrIOcztch8YhmwVUyr1ZDZVD4SnBtFli7ljUUCPPo1DxkvbIXTtAeZCiJ5J0NChlMpfNIhOiB07D
w2mc5tTTOXYreFv5Dz53RJB7L49gK09VUkTbQbT6UuXNrswRYAsCvSAE+yRdaC9DqL9yNjypbpmP
jvsvBqW7SaOJ0doBlpM1NCl78Ju0GGtPOwtpMG8S3+kezMieaIXFjC+tLM5v+zHHijUJ7cEsteEa
sXr4QAPe2eWeoFcTV4xgR6vtTrwmxz5oT1iCtRqV6EE/krklKBX8LNvMUM174KfDo6GF/RUtv3SH
HXV6cAPP/AA8esqvcPQlocik+zrPdllVfn7T5kRDN2j6aGsl1QcoDEKK9eHDqsu/Q2peWuH0qMzk
r4aEemn5+XfqDyGUrdNH7/l39h7RbKWfYbGM43hdf14H5laLLnATb8PCHz+dVEoSvgbzSytaOmy+
ITMNd4EV/wkHLf1s6IYvvd6u4LJnzkXuhfa9E2besnGsPFjQpDJvShfOCtrwOD7xYR15WrOw33IR
ClDL7R+Qc6ZUrpW2LL8aVVAyoEBqhUZ85Rza6QBH0ehVrjqjPtEPOKKmwAzGiYyWtUAwsD8nkx4j
ScvFDt9rRKlmgdvihfMYuGTEPykb8Ztnh7M/z7tmsIDwLcC2pGsV3ChgHllWwrIqCE+CqUm4hfHS
IRrHZIj7wtD077oGivb7EiTmj3rvqQo0tcwwdMlbtr9TwQiwG90I5KarIWLKsoNLVRFIUZH9jA6o
+FNo3i2Nr4EOUvgtFU4BA9Epo5vnSs/QgjCsouHNFqs4bbc92ULGbLsPdBJoscYR4OqHX6JhbDo6
vnbijGYczu5Zf1Bg4Z63Zv303kup2XR+gXh5m0yAP8vbgqzZzP+Tee4LHPrgKrfIAEzrKyWr7y6S
jwXobdCfPIfJvtJ0IuZ/v59HJrZcECsgLQwHuPP+q1dE1UTG8OhtIl/u0nBIIHPWeJqmYVokE2DO
pkCqIhImZFg3Rk6wBGxYZWueupCjd4aOgauj80feOq+4/zm9Km8YI9fM5YYJFSx0L7rxioCQMC8s
NvjGBNxC8wtk3/9xdh67zWtZFn4iAsxhKslBsmQ5ypYnhNPPnA7Jw/D0/dE9uZYEC901uqhbKNHk
CXuvvQK0kJEoU6t7c2vDmJut/2hIiZFXPpwbIyP/PbHauG3p1sCkjmmWNXiwm7mFu6y62MJCzkzh
f8AkUJiiNbNKiZ3XIDGCN6y3DJTRuXnjOVG1H03sCCBmxjfx0KhEmGlR9mLoRXaRq220MeH97Vo7
Tr4G33exVK6QGSzIAvZJOSg791OYyvCso9d5qoe6WqlWNTKfdaznDI+hy0bVqjs/VbTLEWz3PnQb
0sZKmAH4byrKe47S91HxtH7NjEnZqWZRXMi6NJ+rsQuv27bJX4bIZLQxjPW37jbY+dE8D08gqelD
nXb2vm4mZQ4eHZskKAxso9y6fzVx/ygXQ1xJzm49grepK9ptJaTyXBC7IRgUNtq18AwlAYguo3U7
xv52kH7+6SoAcsjkzGhLaIB/rY7N+NAMcXYrTN3cY4lT3ad2ne38QSBAHYzBXetDYT7WOqbU0Bdq
v8TL04dcGA1ececbkXbv9a17m/nZsLHTtnhysI56CNSJLdcm8Vud25D78Eeb4vKMemP4UUxSOC2O
qEH1dde/abGlvJVFnb6VzkhChxMVSzAB4yoNC+sSnqG7kVpaPKSFLf6hMgfQCw3ntu+68CvBA+qy
0pQONZZiaDslCvurAmoQ0POgafeYSbr3QyfqrZEP5pPnpd3e0GSwr0gmf1WzIXgIoAW/mknRPWPl
qq0i3Td2qt5Av3EZ0/90AJyyuEhf9iTab0O1IGTBT7qn0iJzMagT+ZZS621s8tauCB1GGI8V2Vbv
MGMtK9u5TC2pbnU0SJAIBu25clN91zpD+vX3CXKiCgOBdPBVmNgKx8RSsOYxMnGsYQAf31siYT2V
lezWQu+UZ4c53DrPBH6xuZO/wDNOhjNXwqmCA0fXyS5HY5sdHWFqEOg1ZuW4T2kG2Fkwlege4cfC
ZcQMW/VO2vGn5kQu9o84tTYG+EfTgDH3ZdecaeZ++v+D+wkGDKNHOA0oZA75ifGgYLYbKv5ShJ2O
naA/fskys57YlMP7hH9tqkEUeysYsiul1tvnAhsce57qsbI3h3B4V6Wob8rIVMgximMw3clUtYGO
d+v0jnFjw1B5o/QN3yjw8n+hzQhBzZXyCU6EsQUL658SWQ/72G/T8mK0BuWzob4hPBlqDmQ/y12V
fl9uyUwrmSTjhXNfj8iFsFILxF1N3YZRcV+Ps6p1kLeq+nirYayx+3vRnED7LQMGqWvBf54A9IPT
fpRYTBsxshHfh4SD0olI98bYIF5ixMmtUyEvmmcFXsBB737V4Oc42BI6qrsBtpC1/sohATulkVvf
Nh9Qee8cUzlTHdnHh79Bt4PMFfame2QYALmmaW1fh0TkWnLvB76F6aRlYTTT5znAfq2d2UqnqgNE
SWBcBA2A0B32V6UIzDLnuyzVQSXKvtPrm7ZWe32mRybhN0JYYj9EVfRCfd3e9L1n34qCmGTDKI2X
FKb6pcCP9T0v+uic5Ew/9TIQ/HkuZSLDo4MPFjiks6t0mkvuiz3edpJwwPKNBIGNbBkFFq2TX2S1
86kpVnw9+DEnazHOoe+cYyacgkvg0poU9Wjqj8VvTWllhWER3Sxy8mhLJSZHxWywyyX+cAbZHLVp
bBAlqnafKdl3s1aLz4GpJ848w0UqwosAtDmq172odHRGjP7S6/2X2KTbHYspkwNiMtxi7Dy7yrkj
uOcr7WjNz2ydEzUJtbYOzQS4iF108CVcr2pSJr3K0mrBtcTkWFWm+ROhN8NszAq8PApGCLXuCRTR
koHu4L3+/QjGqb/fo/P9gbFh2RxUsQN89K5DybPsx7yLEEIq5cogf/0mp/5/GxrQMsuxCwwcTQsC
gtnkER2XIpxLREF4mZYePrFa0PT3Wmm4+0L6EVWAYISN3hjHFK5xIJ0+ggU3hNV6HBu5URlk3Sjg
YjszKvs9LEfx3BSOtnVxX0SR0BrDdeaP+WYQSn/Zo97Z4FiHq681puamSzV5g9O4/m+IfUxsShCU
Kmz8td2MzcXfr+dE44lJwGSwwV42jsz/aob6KFgmfYeXlXjiCmNGhuw/UzIbbx1QY0ZS/ZnfPFXH
w3ma9CR4H8IAPECqVAJ7BAbl/jJS5HghHFTzIbael4UefSdOyrA+01+ivIGnpWTPRNHIhe1V33//
5aeeAgnthGVSMlPMHywMmHGDKR1kSSoT5UVTEpsWqS3AmYgYlFtmTdYFTBvMwrdRAeVShWIYAl2d
2SMn6FiM+9DnMS9gyn3EXjKKiSQZo+ZKu6y58osMl1Cze9ebfgfr9ydMKgKXKrZeiUXsONRk9eVw
2Ny86SfPgG+JAw2QfQOf28ZNDX7GtyONz7zMP6fKcF556rNmaCttyp6rDeEvzrzJE5AAVDJdtzlo
dDreg+/ZWJHAoRR5EmS250ir8W0UuPva5d4pXPsiFDFl1iCJQIiA+PmvHkljflZb2hLS4NZOUgxb
bKCChSLUO8CFD3xKqzOv+cQxYE5fGto2I2hAwd8tW1v3BnForrvU2o7swgaX5UiMszxUvus4Aaj2
1J0IwgcbC/czP32q6DOn4w92GnA1IO3v38ZP1KvdCEuxSOAUDFQ6ZQNGWy3pPyrEvE2UEDOHPwSZ
GBOonpKPpFQqvTS2eGc+1YnOFdNaKhkb2wp06geAl1X1BQThKEB8DzNUyO5BcZA+qoTABWSkDUHy
byg1eKlB/KpE3kvpJu9ew9IyJ71A1pBA/fcTHVuA4UBngFZ7EBRY/odjxqSpUzwc0B7bXcCEMa5I
3BK438um2mmZRQ1sYtndjy1BB4RVzvJGiRe9U6uY2EK40aceKbF5r2pQkUOnd97MqNCp+IxA5q3m
ffvwX7l1DFzlxvozjjBeQYxIZoUJG+fvP+bUfe8ysAZ9xxHkWCAQMdfOszYMVlqev2NI+J4ZzYsk
wvCmKwINS/zBumzS6kkvkkcrJz/z798/sRHZga4KlkpvwYzi90KLDC0O81xVlpVGq046lzG3TP8j
yzs4/HreIaAlwUwDJjnzFX+gl4NWgmKLIgcmP9fI4VgMok0XjTYqf5DbNdMjgFTfdWle1Wxe5/WH
ikEq2Cp8HDuvwkvPTB7UkHY9r9Kvos29M63Nid3+w27lLcBMVw/Pdq/NUmcA817aYAAXccP0sBkR
sKVgpQTKhSjuTGgFcpLl4Xl1jkRw+ucnE0HVM5F6H+wyRn55BxdOWcZISGdE8RQkszaYm8VEIFsh
+etGr387TvjtxqTG/70ITl1sLnUOSDpsDgaLB8cNcTS2laR6sLJaGNsk3aA24jkvOo16U+mbK2np
wMexyXlMKpQC1a2P46v/z1NwxrhTy4W85GAtDtGkhyEGddVgZTj3JQLjNLGwXCf8YpZ28X2eE8xO
sVXPrCi6hYyWgcUMy78f40R9w/ejM2IwZrtHLPIYKU0UU9itgK2aCzDChC8vMEiH/XcxpsoqJPDk
3GY4UfVywXAl4qVFQ3Y47FHLxqlhoSlLz+/I3CZonUkpDCLbbvFzD20a/2pKaUZAPpL6C0fa+Pr7
zz7VnblQBvHcgLPpgT3/PglcXHQKokOUpWSYtUil+sJOgCCrjztcHj8tXf7TpaIQWk5ohDX2KNZq
QeRQ1VbXltLF83oSv5x5KJ0fPTwkmJ6qwCyI1Hgxvx8qBhklO5puqNcJlBwYc2NOou0Tc4SrgXX7
LCqJPUp6smGkj09IPkXfOBhK4ZaVhGcW6KmVwVXL12GOhBHhwS7xA1GNLmY3y8pHZKD7Zoj0Alt4
RPzENyf2NiGr8czKODXDmIAWj2oCM+cjd6RChTzg9DltuqhUsiFrnOIDqLs49STY4yvaTC24Z1U8
WefFmNcEETvpPM6j98Su0nnd4s7oCV2QnyRAjuyGKSbhV2QqpfA3Kv9fCCPhzEOf0D7+78h78hpg
9n84nILsQnYgq2WZx8TpJUrqXiURBqxNJKvPCv3mhUQ/uC3qyKcb8ofPvDX1lZ3V4TchAtanUxFe
GlPlXRFehN5PUxKoPMwWztx+Jxf91MYwHfKYsh5OiIzcIeR7AkGiJo0utAbdDT2MtzAlSchdyztt
ohByncTPMWp9Y6GaQz8LXXkD8XVqxbE/jzLznNLs1K3MScAkiEHQNAL+vezdjph0P02VpdITc2q6
xftgJRirtoS3t8ausRrEWgPXw9/b7QSLijpvWuA/bImj8ZNFKRAxa4RSKAhk6IgEnBNAThKLIaaQ
ECKVUw3TBRgnEj6Cvu4jQQJgVxEIY8KegtS8xn3T4XhqSoYB5CfCvocQOVl1yL4OLgyV63NoSHrO
u1xe//34p2A3Hh+LI7bKZMR4sEEtxtlWkqCetiLyiFG0UxWb7QfuYMWFWrYVeZrNXWXTVujE1WOg
+N1bkXLh0pxf6lZXL0bXba8zmykgq7eDGR9/lf349vdjnjpGWGxIZCh/uO4OPq5FyIkiDDhWwKA3
HuaulzCB0gsnLT5CS42v3Qwr7L9/8mSViZEbZhWTvwqGEL8XFLMnP+rtH81QCKvB0kqyJEN9nqZo
IHLPv29jhp1I0iGoq7K6qrIgO7O4TvU0eMrhC2HTTyCjn0qg/4zArEJxLEoIrveJlNsVvZg7rfdh
DEV3AcZdXrkBVMkMswxsCrBPGmOlpnk1BBOa+OHMC5kujoOL5b8P8/PC/vMwtDpalPhGsOrcMVkm
uYjnjdGZV3HR5fNCK25wN9hTd70GmQ2ZNMyqOTqW+zzoJa2gfw72OuGnNPll8HEMkiYoAQ5ejifK
yiSFloa4ccW3B9x0b1ZRuOXoCrd5ErkPRO2plwTv1U/OqGZPGXbhV0AihPr0rX8BmQvDW9Jyi5mr
kcI0cww9v03DpHxAbELWoSEs5y4d6nyTyaH8Tgm5udTCNF6WmRGvAfWTRy6H+rntUHfNJPEA16qU
wRkI5cTa9yhzYC3zd04zld9rwIOG6na+7S8774frboRXGgQatDpuvCBN5p45kTxT2Z8ac3r0i+pE
QUMqcchAc8uS4sbVmaAE+XDPJLS+hLI2LM3BzrAjMUaHj6sl46ZqodPOzDjHqk8gzGF+3e4rODBL
bRyhsFZeP9zbsW29SqLkbxBzD/eyq8xlEeFetTAhfH0QOMbYrEelUs7awcme2yxHZBPYpb0RGBpt
IfIychZJ31zmWdWtUzJ3r6RI9J2iWsnexGfzLjGG7j5POvNmFF29z6PCvWqzsvuXBrAYZpH0xRkG
9amjnyYMaEul+uYinDbMfzZEk4yqxDTZW7pq6V8AMJJZ1WEenLjxpyrKXZAlH3bsZ5Skzj8g0ru6
cN5tO5Ubr0Rnrmf4vnNhfyFCdGZtRHw5CCmuE1r0UfT5OyXHEwKd9zPb+NR6grQ1iYvwMThSZOMx
gq1RU3hLP/QFXM5sqfXqM0ncdOwi2nJt6zjDx97ckppBl9+4c7UtsDh067WZiH1d2B9mXv/DMu/R
b0R4rr44UddzwMPToa06IaTQa003pce2dlNzmIS6W7w1v9FYEz4aZs1F3IeUbRFhZoY2Ur4mhXLm
2D3RWHrACzCjGShAzDg4+SOw0gDXfnZcrG+HSic6PtIWY+iqjBHrN2dKPIEC+wbUdxY6mnbz4SH7
U1xNNzL9zcGaCskBaDjxqd7xtLlsm6ydOS6JSqlT4dpfSH0eD9a9UUSPBGpj4N76uCeVTMP/XiUn
qqnJyw+qDw3EMUeesMsmD0mXXBIBGN5F5DlduVVm33mtF+wCz82vZWyHn36hVGeOnpO/TF4BB7qK
Xd4hqNB5UTp0KrHKbk/OZpvob4FB6mZsxmi0MzJq4nRPWtPZfv7EbM/zGBpPhFeOvcPbhDTDrGmK
ETskgcA/G03Q1D7yFrJt/4mUvC57VHaNmr9Whj3OmZ2z2b2KIUbgvkGl/gh74s7U1H2nhuvO1SL6
iVUBRX+yVqTsZhT4+6SJ7LQUbsd4patiOauq9F8tLEBohGYzvVSfBi3x530OPhek3S5qqq8Bq36Q
kFw7tz0nROFwgZJfBPbxk+V8uEALVXDQVawMfZLVDSblnmK9dam+R8Dd0VmF7QzrvZR/Kts5XGH9
whrcPS9tU07G1qbOcFBDWXPmHZ3o+mxWDPafuk7Th4fX73fkDD5O3tOVBVvvNSjUfm6XlQEUQ7Rk
G4zv5GJ5ZNOYAxZt2Lx7WdgvFNfgW1fqk5YCk6lFFs1j034y6+FbYBw4KzwAldE1v7WWPIG/t9gJ
4hq8JsgJoEcgxcgHfj9wh16s4zbzlw5upmR0NR++rX5Dx/5n+P1rDpuN2AXrro/ND01gMarWiB4V
mCCq0TLEMmsahAEaTV23XBrsi7ksS2Nu2PEzV+M+SQfAEDXbyD4552J0vEl5dJJqpuJrkvAclF6N
3fmBUrRIuaBaPCIVEQ+d5vHjjZtoj6Q3Bw9k0mcvpizPEgWO7wd6Epvhgk5JjPjj4HROBwupKrPn
lVsoxhw1F8TmAYzHqYjPtfAK60moopSo0aNgzlMF55zTji9QG3Ix015ma8zXjnaAVtW2ZkcouJTi
O8kUlZRCZLGyRcfaY0k2b4laO7NYTsCN/CieGfwile4xLz7WyaPKW1yuhPjC5WCyHwmgR0FacStN
nasU/AvbDddOMIVRWZW7MEf9bKTM8fWEWogDiEabgAlkY7/XbB/1I5pvmqIg5LBBnk40lk5sShGg
jDIq6yN0QZgcI8BCEN88kozZb60im6szm+fUg/D5dZveler48I4eMwSWZWijIKOtXXIc1HMDzAfY
OfhM0ODkCTBP2KlrbIBeLUUhJbqky87a9JWwcPiLUZGQ3gX4M1rO7gclH0rxkGgiIUnJ2sFrOqvP
PD7FKajh84JO4Ix65ELBMEOqFNsTWV5xFv2kjG7xToC6cd8JxogGzitBmX5p5PNyskICwpWMOjEN
/u/QObPo/x0G6SripYMqI4kSC422E65gpb9Wckr9jFvGGH6ZwVzvgrndY2GKCvBNyWHc/P3tjssr
fhwSOix5oC7a699riL9LZCNxGyslHx6tIheXYW0Us9xMCCKwY+sis1UHpURKZjN8vzO/fgK/4nep
2FnGLB8can//PCdHTYhrABs91MjVGpCWj5onFqNRfZeZUy11rOPmrs3cNPPa9sfkRIzlt1pAulUg
gE4E53MZQacOVOot9GxMqfUjB0gMQ/FYEbiKKT7+zaHo1OvUiO7Gcmr5Mi9d+ZMSk0zQM56XJ5zh
eBuw5NhF06zyEFnxQ1fLHEwaV0nWm/PMictFRzIs0aq6Nx8Yqi0kqaVz4dEeyASr/VSBJQYvt5wR
qZVgguB/RKqEljrckfRwFgEx+Rq/yw2eD4B9avUtUNGDldql7QABKY1WDfMFxpLeW9uq95glB2TC
uwDJ2E1DQgcFiQDiZ3VFlrHguy9+zLprjLdmqh+eM/s/vYggPcGSh2R4NOHtEkKFiflGTQFbhBvH
HhejVD69oa4pGtQKkj4wpxl1BZlEUBoq05KXcUpALQV7NMN58qnNlK+/N5Z26moEsoIHz+qGnnbw
skKTVORSUcIVcsRgqwssokqsdqhmGUhGrhNxSREOS2UB5d3SH7qhPxf4ceJyZCSqMRec+HFHtzP7
F22m0gSIehmwI310CF4PCGRqMdE3O3uaw9j7v//uEwcKYmLgQQYerOPDakQLOC+kXoGSifqbGO8E
MVivA/wbjwPKDqxmnbdRlvUcRtTT3z996pX/97ed6ZP8BwNgjhHKGihjVRNhwEoYYvHigTXfx2aT
vDh15ewILPA/cdkr7hjGjY8igsVwpmk6AePi8qaq/PW0zcc2Dj2nihE3jMQJyPwasuQ+lOUwI0vQ
msFq/rJCg6a+NV6sDG5BFJHlpanIOJQsp0sAoCZ2gIPNVRQ5T5NRXyAOjha4pJ11uj2xn6l4daie
hAXgCH1QQCA6L8dYh+aZ1136YnWO/SwRtz0rdt7egtm5j51aW686erULRTWaTV0H1jY11OIqsmsE
sxM48K0pcbWOFKdag08YD5j0w2xlJH+RdIrtk2DXmcS5DdoqD4r6JmlERBx9Y0QPWam3ZNr7Sn4V
OYn5gvWTdS06K9v3kAWf4771Lqq0im/TUeaPxHjpr0mbeC+9EEmMOCS2Nqov/Edp28WtqgbFQxS2
GMqHIrgt7FK+4C9u70h4zdeF4YxXmSuIsEyEfu8Eg/mYgqa8QmRUb0u7lY+57wTvrvSdlzwt/Wyu
JUJ5EGZRb+yM2G1PV7x/GMrKTyNUotsGBe4uwun+Rs3QptrUuVdN5ypPsQjsDfg+rhfseXQBNTF6
uqesjay08b+o9Lsh9MPdmaV/ogTjU3qU4eCT+GMfnDZtTp6uN8ApyWz85Mc62Kp00LPYKvMFDhTJ
vCmCN/hTcHTV/FbkUoM9cnYQf+Lm1IAeGfsATqtHs+d0VPTWU/BXJFHDuQSwV5cydZ5EA98A34tn
vJyhQ9iDmP/959snqjnuTapgAtYmcdtBDwQBoMzzAIOvPDdJmQ75X3jzUq3kC//gf9cwV7Z5Z2nP
SRN6yx6HmweuzRjXFCPNOJQy28Oy38FGJcCL9gnuTHxTlZaBM600Xx0GtAnIvpZdo7zyH3vfq29T
rVCfievFZw2LhI2Gh9lKFwHxLSWANPip8qRKM9koeiebBaI72O+6Esev0PHla+fgbMPFxCB/oePm
7CzQA5q40IzG0M6zwcm36ah2m8RKjMcO2cpbatbhLseJbGd2dXJZmwrT7RKz0aUK8BMvWod5WxdZ
aD3K0NLuuPSMV8UvGS2PaoHzEBFJ4UPmwrCbkQ0evI4CvpFf4Ko1oJq5yYny3bktzPQzRd6pG4F7
GV4E3RI5TQc1nmWXCEcwp17pHioPPUChInDtw5uLaGUgrHnC4ItUvmgrenwR/14ZJzx1aOnp0Rg+
0ycCoP2+E7gZA3JxSOdpffcjcPsnvay0i6bjCbQMU4RyKjwHFe8JV7yPnfVl9YjsIbjfqX3qznVS
4Oe+1TjLv5/rBF4Nogr0izJisvw+nCTUkZXkHmKHZTYIAS7eus9SD7qdYiEwAdSvyy8PH5vbpMGL
aDbJmGAtCL/Ddd3Kmyc3TLIrzc/1BztN+6ugc6tlLBWkNE3RX2i9I7SZJPtgaypq+NoNttwFAM1n
bGROUNmgsQGMYtPuYsJ7WBH20ThGVYOIZUxS59uLCu3Ky/VumQyOdtlAq8jmRR61GxCM9DWhGkIf
Yxu7ym6D59RXzd2o1dFVb5TDttX68knmitxVRlx9OJrbfik9Lk/zSmnbh5xswDWDNyZbVjistbTN
H3rbJb/k7w9z6vZGA8i6mOQPhM0cLNduRDBjNNAm+9bBc2SUX77avZWp9+SO3iuaU3LcPZJ/7BFU
I8Feal5pdjWPY3pct7Ke66iyro1atvOoHbtLkxCKGf4F/x+ITYdwo6qMhuD5HHZusrLqWClrUi5a
hmYh/I059XG36NPyIXTSeqGSdDp3uuR1GikMg06KIJyPOY6j5Lv4wptVji1nwwA2OeBVPLNFsh6m
WRIRLF9xGZwZG/9cQQfdA+g19TBFEWrAQ2Y8jByogXbAik+s/iscO/tOhqb2CncrR9voOV91kGmP
EPerx8AMlZ1giHNLanW9cnRMpUK8em74f4mvsQjlZbdGPVygiwkxCaskOhjfvmn5PLSQfhpu7TBO
3yPZGpeh2jO1x19Z++qVJr+vjDFY677X2DPPTmNELHZrrsPc0Z7GuM3vCsKtPv5eVScuRgPO55Rc
RKN7xNOo00bzk1DC/7Y0WCx6TccEjWAmfAiTXfhRB7g39LiRnlnNJzoAkpkYWP/EqR/DmkhSsSiE
7F65xfCIM7HcG91Y0czj8/PC6KC8kbVQzlTAJ/5a+h4KyglW4LcPtlAoQtsrgx41iinyudqHnzjK
cevEqKYCR8lmwQCNZ1QTcfH3az5B3LE556k9oDyjfDhUtwcilo0STMKlzMCZtk4j93m0vOAmAWK6
tSPV/nBkO75XQrM+DQOtwQgd984J0nilEvrw2IwgUjxkF7LUpKZfDGaUvQ5qR4F+5lmPhxzTsyKw
An/itDlsENsOIz1zurSxyW4v8y7LccIK/a1DdNRTl9rKRR7X3qJzy/AeSph372INv8UuT3nXItVc
B2ouH8awjK40p49wt+M/Zx2yfkDEg13L7Ylu++djHn1LfDQ8RHNBtsJewvUQi5jl2nEYuAQDVAKO
5vSRksrfVeloruBON3dmbYsB81iR3kZkI9xRbGQPqhc7uyyd9JKRV2Dh6eUbkhLCTaKE6l2j+sV1
kbjmymdoy+yTc+hBMxXtHmPA4VGUjlyMXV/eBF0OSa/Umnqvkba3zswRgrQaRuHGs3zl26b8fEx7
vdvGcWZcNYklb/KCWbkUun9TIwl9LYTXXZFF0L9GiY6fnYl/nScq8yHGZmQzdA5+NsEQfKtKk9ZM
uVx9axA692Sp6bBQLFncjZUTvxiaMt7HpS2IbcnLZUWXv3V1MZIiXjBzis3Ef4pKS76pHnJYtdFI
6DCN8TN0u36ta521DvD7UWdp38uNidp0kXRS/xeESYJiWtM2LvPGB3wsiHrM7CK99QgFuc7LJr5z
a6leGHUaX6GdNb8bsIS1Ytv1ezlW5qrxrfbOSBS5FyUX5Vhr1Rv5Fto/JccPGj5dQ9JVJa/N0eiv
Bwzed+TcijXeu9YNchv3FcouZtGtowZLo4609BKSNXnpnhJZ3Lj68NgERfria2Fyw58mbjSYx7ee
ole7VveKS5qz0VgkakYZlQVJcy+wwS3nkZM6+yTs6i+jdRKGiVVUvHbkCa6ToEtWtI/Rg+VE2b0b
R3zHxOg2xEMXe6EF4ZdiVHI/qoMMFj6ix4fSaszndAi0x9j3hlvSF7nqCt/Wv5gnxjxrGGoLbpRk
n2VxdA6mO3G8sSUYDOMIBBXwcADoDj7qZhlnK9cjqNyRl5YoHqVe3+WmvRapvQk1lp5d3MdOgSA9
frJd7DyrDsV+vFEM6yqOcBcegrWS1GcKsp9D43C7QsanIsOriaLgoNxtw3Ac8kZNV4qB6E7pA/w4
ZTf52Q+7TjKgqIRtX9WOTKalnZDxpkaXmIN9WPVgzL3krOn8D/Hi8InI4UIzOVGSj9DUymRA7HEr
r3rCSd7E0Ef3IinDl8q2lH3b1NFmyPXhoePlbSXtx61oo/zZt3r/Rs9V+zGM8u4+SsX4hITSeg/y
1Lyxsy4X80w6wZOsqvje7BQfb+AAEXHWKc5Nj+VyOMtL19xKdcRVuLVBVIw8xYHUcoIXZEHqixpj
uXbhgz9sAizv16meFI9x0XvfTqcQFWUGJpzx1LtuUsvdWeXI8ddRYKzQOPYbuFf2MCM5IV4ZtZ88
YRXgvcNHtbeRggLcswaT5Bv+9LuM0fUdNujNRWhlFWMYxEHbuiiVrVZE/nNRdOYHaTLRTd1aqAiI
yYg/etPo71u9VJ6S2inv2yGKN14aW9cKip49NhT53iLgPYRLq4T1DOKVeG0NlPAKtFpBqIHX3zK+
0u/+vrOM4zsL5/spkYkOf2KZH9zsEWEtgyb6ZDUarv+seQluhA2u+E+dLKEv9zQk24Jol21XyuJa
6d3yhcC/9MEUtvncS0e9yKVFVFhQjHsNK4SbHrz5TQSdthVmOzxGprRvzcJLrt2WWmXQm/EmHJ1x
Pehms6700n5rndq+MnXe0JwZDfxNJwrzt0hvM1h4hGsUnQxeitBh4O27tfbgCpO5bNB65uPfL+PE
GBAuIvZssM2xMT9qfuq2gQugcYfobdjvpeumyaJW23zPRLJZAq0Od2aUjK+Wn3vvaqDHz7UQ5aVH
zvm5bX98JPEoDq0TmCtQ8yHhtsZuRQqHPMEq6vULExxuRikRz7zEC2eRgZdK3XZvakLfUqbkNJED
MS8tfN89heUSmJKMraqANtp5r75UNk5efuhJu//7jemnlo/GYUA8Hww6hJC/m/HUzVJAsYTlE8bV
Zah4HggGjooumkzCFEmXGRHqxmrYzcbLhoZlfE8a89pTszuY2NUiCME8uo6TdkwxCg0tovJK5xPz
oM9I9RoM8uS4UFr9U4TZE96ezOsIWThTuB3jGQ7UV3TWNofsMWdLVi25ZQF+eGZjmxd21n5YZkUg
aVk+a2yQmdsLJBd2so819/8+VOC3OUNxhbHhJB1W1llll0ZKhO6qzesBPp/yz/bHV+xkn0mfxWmx
Mx2sAfQ7Mh/1uRM55RmgTT+10Agog2Q9yeCPUtuZYmNKJdN05UrL3hR1Ua2i1BbINRE+PVl5p2za
wjG+HSs1CbziJJSulEtBZtZFPDjOs4XF8aof+vLK7mrvvgtd+6UYySdWgXq341ShuULJl9nYRG9q
KBTveqxibeOkdollSCqrC7wP5a6MjeCiU8rg+e81euIGnUiscI2RcBNzfbiVsGcPMPjE2bg3jO7B
FnqzLePY3pIxPu478L5d7bbFRiti4zNQSuMWfw31JdJj/VUZ/PFWOp34/PuZTq04mCmQrRn2U3VM
//4/cw2N8lZVWwaPYeF+tRIGFld8cgV2+MQBFM8zaFij138OifL+9y8b04H++/bGvm3SVMF1mlbc
wY4lR8PHdWjE/dAd8mfDFNaTT37Gi3DKbB8UmvYgClncsle6S3fMXITuIKLo7a27wUiaFwAK+wFn
EJfAk7rv1po92GujDJ01S2x4tHNLPrcyIMvRjpoVM81AA0qxjLveKZV9muTmv2RovMdOj5toAS7b
7EJnaL4JT2qfGMLoO3xEuq2d+yXAkPBwVdfMc130CRBxeguseUhfKlPhg2sP1jHrQIbZqs4xtVSL
+t4uIQN6PhPGpI6HuQBQnTWC8MkBj4j5oGX/Gqt6y0T13HAdVYaN7Y5ijWe244mJMQ8GejgNGacn
O1gZoNFxikA7XRVVmF4WNYoyHKA+CWeBRRCgARkbbYSYyAatTaT98GbXWkcYKqwIsl4Lyr1WRYeB
xFLDd1g/i6YdzyV4wB+KAYXyJKr5vXQVbBDpXozkfzg7r93IlWSLfhEBevNKVsmUpJZaatkXomWa
yaT35uvvYj+driJEzD0DDAYzAxRFkxkZsffah0lziPPLB9RRrV37DImenAGPVjm1zK1LtGhw4PBi
OH9yG03/96/xymSQy8BUQavsrz7Y+Pcy8K3OM9rt9FC1VfiZu15zGVppE2P6Uo0viOb1dSlcEoZk
bZ3VtlG/D3W7JR7XT7sxy2kBTSONXzi5x98xFliojwaLJyni9y6eXYJh57cEfbsPqEH3dUuYl23V
31VG/6mVSrIfJAI9d4nAVCpdoCqklFdJ9AnyDOAlgQFLXGIE9Q5ClNI1NREudhHEShgSOlDdz6E5
BGPZ3Tc5p7Fewym8cWNPR4j8SUt33SPJ7rRb2uuDzZ9lJYeBf4c1YebzWerV3g73in0FZsH9COM6
e0ndXPvhENwJIjb/w/g0DcrRjiaa8HQQlBge3caVnc7fuTK+DWQKwK1P2o2ZrCq6TnF6sHGBBmDr
b1VCyei9RS8QgArmscm0C2X0oEVltEvkrG3cm9WnzRu3jIFBdB3LswiabIzG9hJ8YWCb/amLJFWZ
FWeHOWu7l1wIjvYa2NzL7//y1d9dahOaBmzVx0r4VGYkURBJfbCVGHiY1eTnrRQo8ReI9GgAnTDL
8ux//02qEfSHzCD5wo62CXRfubOkxB4mKk8juW3MO21JtO7BnWy5vNZ2aCyeS3Q3QF4wPEcfc2I3
RINWnHHHNO0t3xmi/pzz03yOGj19H8spuyiqwr1nS0H1KJ3mF+CV7IdsyCWZDCV+UjsjtTee9trH
zSSEKQgOjQU/fXQLksoox04zFxEcLs+csSMfo4toPnQrDmiEl2YGMU19OUJsTNDA1Tls7EE4pFVE
JNnqVrdT9RyhXAHg2UvKioCN+r4gBpdPfvwNB/55zrHThRkAmTyBxR57+n0e6X/aUn8yl//f9w91
hf/rYHZCwsCggeHd8banxGpTRDl6JE1oH4WLQw5BSYkzoSDXWnKUdUlHCrw0+0DV+tMz4wsNF2SY
lb5OCRf00TI1rQzVtzL9PmLLOUv1rgJ922658VcqpH+udDl4/KdCmmw1EuUCVK2J4Dm3Ypc0+YmU
0SxrEWDm80cuZg86YnyOonzL5bv249SJjDTosNIZOnofoeUkbRS6IGvMPH71FDV+HbLZuIjHqHsr
Kn3g9Jq6dx3haD+iOdOeNx7TyhpMMB8xBtTkGsvd0e9POTunwOZ/8NrhM5Sy3WcWmQ1FaL14HWsM
QUuGn4XTm2lUj+HQ3pSR+jF0+WMnDYQBNJq/v6CVM4Ln2BRfBu2eU12qEXet3pYeEHai0kCb929J
wqxMFuJnUbZvjaE+5uAXg//Pr7K58qqy1x+vCiXbaNvZ8IbpJWO2LbMrYyaNhs4DYVeduQCoHdQZ
1VZE5lptQUYqN55JHKPQ40mum4zYdDjdHwovSvfh5PxR8ZG2YCR3APFfJgZafq7mD11sGD7i8S1/
2Nrt5uVnsTe0hYFxtPA0+HeSvDfkoWS65utd0VxqRvuiVcZj43RjIBvXJuxMbtV2a6+9xzyfEymi
XyxC/35zQD1CA4q9PFAesypF6lfRwoN0uolP33U6/Fe4WJ0B4MLkEGbx/eM+bSUQTAGMnn9hjjnx
5rTSdMtQs+RBGnDZA62a5ZlrNgOK4cwobi1vpLHx/U+urIf8psnkmWMhqJHjJ03qkKvLxkkOllu0
e0T10IiaziFSMcl9XW+6sxCug20RNTjnEDfaiTBpTZJORkyb6Wvu5O1CJ/xjeOUzfRAdhzIs3lC0
D47M1K2rXZ77v0c3rhbBJusSdJYT5YMsxWBWJGocCth4PpGa9AmN7CttnbsKPNdOMq0JMit5nzrU
nGCxNF/h8Bugbh135PrieGgxi1t97jLYtg9zlWzVaKcrF5eIaHyp0ZiBHZNwgAcJukRFcujjKN6D
g/tRKhP+3qL48LAKor5YrI1GGvtdK1HImd2vyJh6X5fZ5NMcxOMQQkHeeMxrrxZsahppjL2o344+
KOnEkd4otTyYU+P8Hj2re0R5BDViilTrdYhyjrWjtO4Gtx+VnaqK9EKZI/NhUKbpxstM7TKWov7s
i6k/h/igPWptn2xM01ffRRRf6BMIAcSctXyd/9nxSjVq6g6S8sHiSv245RvIQ/z1pjWlSAnrIRjS
bArgSpLC0VNuhIVpUJaYLWQh5HNVNCY7j8MZthRTCwB/4WmfswciufHmO0w2Nu6qvvI6Ln0/KEFI
m09sU21G+7IZueAcKka9G0IIroLomUeTvO9HS+nBRDfemJ6rM1+8r5nV9GoU7fDBVuJeSjIXLr6/
ohUJzt8iUsOggcXxZDLBiKH0gLuycM6K2A+LvDsGV0OZ0L070KiFxzEhHhzKGWjAgWgdZNdZ/aGU
MMfwmtJZbSluoonOI+VQyEhfvvYdfX+7c60LV4Wpr5XSDYA9bZk/VhxWXPySoYvGlM32WHmjxSYw
IYVMCMesnT1v5hgAloSdFtrSz2QLHCO1pvPUjoH9LwrtKodDXNF89QvRlL7Vhb9HAisWhoZAgMrp
vK8BIeijqALL6E3g9+PH93d8pWPORVNHOh63nPPi0ZfVhKPV2yEBZ80sor1U4LULb4acBF/Yn6V7
3U6spL1ZP5hxzitbqXqQRLCENq5jqYiOl0Y4EOgieA+Xou3fj8eJ4oZQSYsKpcmTnTJRz3a2ESyp
dnsZ/3LSnYnUyndaDWtPYZKmg34UbEbMQmT8P9hJFEn2YnekcAGqcHRXtNbs7KyakKj1ZPnFqUXv
3qz8ssFvIsX4RtwhcleiOvxmgKm9cS/Wvku0EhYuywUaeVy9FrZlmyF9zYPbEb6k6eK9cGqMTPOs
Y3nriIJmpOonFRjAOINUGDFy58ylPIWDsbn0ntYUoLxQjqh8j3ggjjskST3IUR/xg9RiaJQLDyH5
o1mOBtF3en6gE9k9WW4U/RBlMt0lyClvo9oLHzzhTteMvkoOIfV4kUWj89JYvVkFEyK737iw9GsZ
9fXFwCj2aeMGnjYaAC05fMLU/hjCjnvyY5p4maqjPQ3VAtvb4KghBniNib7rJAgagX0Ph9pBfxK6
8/jRxaJ5jcK++/n/uQ4XM56KHY5HefRSEweQzI2SiAMbmwhqAor9lGGwLx1H2fWN+qnYUtLoqD/m
PMsCL4/+P3cC3CASpuVtOmmTEubVdyWsv4PaptGFZCpRRaBfVBvYHwAk4FtkrdcMV2H8o8jqlXij
eW+cthv568kUZ4sBDkz3598PW7UyACse749LMsytrk1QUOABGw7oQT3jTAQw3tiJvjJ/wnMp+sDq
0vEHyAJx0wLI+h2aHe4Ma6rVTwfqwi+2XtEGjtIqQAF0Vzx55mzflIMr/xRe1TyP+Rh/xHhHD61S
u1eUntavfEisa6MztGtc6ozfysxW0qAbJ4S3gylDc4dVeHzZePorfzmlPzsBbkCqluPPmDvbIl43
eAtDs9yFPROS2WQeSevnJmKuQB03ADlMEw7F4PH9UnEtatZ4E/24eiGs7yjAmFacdHxh/xh203P6
KzwITbEu6AExHvCLku5yNorfYWeRXjG0tMQKWlJtHz94eLk31viVSZVLG3HZHOlImSdrfO6icec1
xFo2ze5NVjndZZdErOAxaa3vneo0Ny79oz6o7TG6bT05pLtwVLT3ISLxCXDLON+Bu61v2siQNZT/
LrpBxD1+AeBWrtN2zJ4LRbFuM7PoDyhiojogznxIzrrRcXCh29ojdPP5hV1IvmtoEV6JMTa3dtSV
nWzZwFh6HFzLJ3uHRypAnhhuwgtPoVeFUqGlbZp+bUZpMJvUcpkB3inDwLZHNvS7qUi2gw8Joy+3
wNbLzWPHynJIjh1WZFwly2Dn6BMMq6gSWkf7cTA5ExttGt7qYHVvzXKoPlUjSh+Y4dHBwlRhX6UM
oa+sejB+f/85rOwjHMipi/GfMxg/7kdGYyyVHtr9QS80+KIL9SYt8UCFriI4M+id37bsdgwfMGqr
lrfRAVn7eaD37OU0RDkZL0/tP8X52JIbnHgd92Dqpvd4IrtAmdERyqwb76Cp1x8u9N2rya6UvZEn
uHe///NXRMyoAMBlkB+ztEKOewKtU/U5NNDlAiz0rYUC+XGqRzbv8EWdLCZUA9NUy5JvZMu/SkOK
IF/C6DwNVmg1OD9Jil4qQIKva8tWWK9jWkj63G1VH2vvr4k5zTT+YmqP71Slk3Wc6XTpe4xBe+LG
XtW2+TnbSFRRdRETw4TLn9yY+OVSvunm4F2i3+Ov8eoIP50a/fr+zp02U7iWJVMEXh0JAccCl6jW
FWRRCpFihRAUXeVnbNdmIDvlR59Mia+S5hVU2JW2ntjKoRPF+VKULtMhIl/+fWUSBYRAnOW8sXnn
nAkt+11048/BEISQM9mXlRnujamNdjraEkUv7kYkf35da9pOV4crl5k8OxQjJRSDW2v66k2BaUm1
jOTHOnbXYPXqnLqSCb664U9RpH+Q+DOLb8gnbhVMYqVKTI/NWPr7Z7H2FbGbYSXiOfDjRytJQUtT
zTROC4hhIT9ozCn54Hs/KznEwFlOAjXNHrlruCjTYWNDXf9xVAA0ThiiHH9BcWtlpQIcG5EfCVhp
lWQ70uReq8aRl55KQ6V3XBzuOYzbZvT+HxNn7Mfs50Dk+ZBPjNHwqzgoFSygeD6aMyef5a5EOHTe
l2F+WY4KX2OuFIG58EVVsTTlB523cxg+YMxjHoxpws+YpfyKeO+N57JCQluyPpfdneMT9vGlBPjP
8sYlFWFq8pGYdfcuEpaGyJOv9pi90QO753C1GMgB8GG4iy4AztKFjd1b25vCjeVj7cVEEEG1yS3C
rX90clqcfkOGFeYwumx3UQljs22IENYkgb2jFTH/bgosMfXWtGel6cst4JUEOOVCJTou+rvO9hqV
/MqDPmNnVKayXaLIOz/v9c+6rCeicIjj9sIaD6dDlpTsNsO21lYMG7szHyZFL4K8f5+CkwzdZOpl
cqjNzD2vnSG+wuL8kEGEoNddfH3/MS638ujIjOyPVR/3NyXV8cKYwQaYc6CkhxHF1c4cO0b3DV4R
J50CKgxaC82mf3n1LtswXR1nmZ+ettYjSUrPyD5qptO4V1Pvd0PaAEx66E9l3LowCWCRWR24WVMn
2M+kLfj9n70iWVuCBGnv2Xga6fEfveucRUshR8nM3iDlxBuiP4nW9ItjsAkSMVfnIgY8PcWD5mcQ
zjvGEzuOaCB+B3j6uZpgdo0hVllFWQQ1UglfmMMPS3ASSqrWplEcEr1d0/yiw/gp8Ne6Wo38uppN
xPaV3KhM1r4Y8gaZ6FEd03w92mZiGfZ5h2XsUIHWC8C8hcEUj+EOkKISCJcxDejsR7etts6Ga8cC
h2EitnDkVaDa/n1blZRQHktQkTROFe3qqGz3E32GwEmlTggI7RV4OUqQ4EQKkrwD+urWVyiGtuAt
azeANPZFfQHA/8Qo64SdSiQwXfFGhB9OPd8OLfeeNnRNuwckbdsPd2M3DhvtT0s//X50zsXLiJgF
42RaguK+jLI0kwdFgpzfjUWDkMiOGyOYSKsHUT7VmrlTUG6YF5wRO04rXan9EbURDz7WuEG/KVw5
zPtQn5Nq5zjTtJsioOpoQqcPWUxus3PCGYeNUWjZWZYl01ndOWJvDIitRzhtD+iWk6dWd8Rdqc3i
Olb19qqpSZq2Y0/RdhkT07s86dnV9RJPqu+64SCIjk4M4t0GGV+RcyPUwMy16ortPvUCpeatsThh
5EyzlzSNWukCqbXizzTM4nxw9OqssUyh+7rIwnjHgX2w/bF26id30OKg19KGEXGcdRtC5RUmBNsS
XVGUUYtO83hx5D7IxMlmCQm2jnaA8v+YqQQuXI4mmD/1V5GN2ARIS/YH5rVEkQ13mTVSAA/KDyZo
X6mjbXXsVw5GvG+AkB3+IXzj6FBQFmqYk6wkD1lVjrupa1/DxdifZgaU6rEvwHyITy8yE/oNIgpS
td1YwteWU6Qoiz/8ryjleA3XYYHX8cBgQ+undI/JJAzatv8Z2c6wAz75GU/ZB1qxNydWXtxQ8f73
3Vonw5iKzgDWf7IEjFYWR/jCGJQmbfc4Ak9+1xnZ7cVUYYQJm0I8GkZHPJsOJnRjHV+rWRZjGFS5
Rbp7Mn7w+rnqnZFikrdFgYovfotUPfQ6jWdVzTFQ6kjZzZlASoV+r+fScs0rQG5dVn18v6WsiPbw
jliIwBFWIKU97oIXdEJEDcTlwDKjsY8BHIsHJNplTOVmp/qfru1Hhjbxr1Jp3ypwEgH+L4CyZZmd
h11ss9OYc9D3unER6dmWvWXZAo52eu4RAmNUsBT7x5enSX2SU8VjSrsuO5tMlwU5KmEJ0HPd4eKB
xQc8GuJLda8BmM1EVxDvCI2m0SLiPknT4/9go+BONhnvyydycmkLqmKZzKG1OdqMza5E01TOQJvS
umt9q5TmV9roxuM06NqvYkpB3U1tweSXgYZHUcCGdM22XDyUaOAJIknm4sru0E1vvV4rxRiTOIbD
f5V9vN//bm9WqZD4mJXxITY5QesabMjRph6ckK37TT/d6kuAjToU6P9HGO9ebYTnkTnqPhDVeyLf
yIg0mqvJNHgjIvdh45Vb2X2ZV+NWokOEQun48noTD1Y9cYJLTWOKd/bQpnckRgz3C8DzNazG9nrG
rHGf1CZ16hgN03Wchf27KLpBbN2rtadIU45OLOc66ySBSS+dzOt7LTnQDELFzlGjvIE961yHOfJe
A73e3ian+VFBkHobkhT00+1C/VBwDLhL5mH+WVbtFq5n5binQ/ODNICMlpfj6CQhMdFbBIfLQ9So
SRCOJFNFYZnTC1HfrEprWa97BPclwBKOn+HGLVkprtFucDuWRYFy/ui9bnsrylD7RwfkxcMuatDt
GfkAJs0ZOGJHBerYKps3SsEVHR39BmPRjcDrAUVw9KtZGuVxTD7PobLz+p63O70wYZ4+M64UP/Om
V54yUCc4lcMw/yXxZv9KCZrFeD1q+asIW1r4nTCIWN94WVc2SoBH9M6gCtJFPm7ejcxxVGGq4PVU
fXyqxzgcdwj+OG4Dber3SZEP5AAnTXbHQKq975yWuI3KLbWtvsfqHUJUxSqIw37BS/37VXdmGoWy
DwGyR3IISPzlUO12P5rEATrblvOZYcxfIfUOJ71oDIxoYeIolrmcQu97INgbVeTae0JvCmEVCw3y
x6MiWk2TujfVFFScG/Vnf/kVmUTt5HUMKhs7f8vD6ff3T2OlXkbX5iCeZqgEGOHowwgZWIZMmKND
MQh5RrtOnjcDqXJFk0u/m2FTdBF5lLHRuxsfhb3617JHarymC+ng6K9NrIzIiiEluSlWxXmlwTpI
iTVkxOa6xl3WzP0ZQKIWzrcNzimOCjJd++Sc6sq4tOHz60Evl4gPACTxQ9I7XQES0mUoguDXs/cz
AT13sSy612W8fjlX0QSXydO7+2FQXWAkEwzJWKr1y8RQ/MltY/nGKc68WuA3FcmXGmbVwUpoE/KR
IWt0bLmftGK6z+cRvELbKK16FU2NCwW9LX5BarW+Isxxb7aRteSFpvZl6IVMU9spUj5bUWYvkaOP
zOw7NdlRt0efJZprRq6zZkxnSSZYlYrUKV/HLpEXiWK3HxZk75+RVppn9tQXv51CWba9ITa+VLvI
r6asU++NaF481VR3Ykck0kIiNYrI9PWe4VVvNdVGpfu3/3O0TbPNEI3EBI5HcVJ8u7GK9XiI6J15
NtbT6i1p8w9pNXYgOpgreqH0vtNrv+gKD0HsxQApRDKSVFhiKc+Hp6Qvqr0xzu/U7LYPYd8772MT
qNM4AZBxTF9s1xYrZQ9+2aWjRWXKufBoB4emwxSpqUlNrMQDjBHMcKMGBNGE1CYR7Ptai2xmkt0b
td1XwRTX19y0DlxP+VSlDteWbFA/0jelHtbalaGbsJbGMFGnxwcHBcdXmoatOLR2FV1Mqpue5bIq
r43GFQ+zVjlXA72YfVal4lVtUHX5nIvSe9H26fMcMje3o5w+XGTFz3Mh4/eynsVPuHjFZdgM9XNd
Rcy7SMj0fpvCCX9b+azeOmCLrrKosW8LUU7YPXuYMxyOfre8rARDx8MV2WLVnTrF4tlN3flccaL+
oexccecl83itqVV5Po1K9tI2wnb8OYXUVbRZQgs1mV5VDpoMqdvYebFVhfWkjWJ5j6CpenPKgXCe
OU4w4ldNdJ8RwXveJ9L7HImC/p03Ydr7CeeLj6Gqq/fvl7u14hwxF4NU5jdLmurReqe6o5UOuIcP
Zi5pQoSjG5SlUHeRy4GaKoGsh958FHFDfKpqkasdEQs+JSiCIL3BVEnpWNACyYMhml91ROEbq+La
yZalkBE33QSq4GNSsa02c0VqnsBDSe9rrhe5SAKpnvrlnt7CsB81AwVYRStsJpuGiwHzRX9LoGQR
WhC1ABPCFrTRxo1b2SgsDUc8DnuAhxhC/t0rnTok69DlLdUSGLRzAw17Gp04ICse8REuFcLs5lsC
L6NzIgMgkNicJMBW32n4GTmAUxTrPYoSeFwMi+NGPbOqGJ1al23hxVdqPWRzfztRpLedUM2nybPn
tBUxisbGwm3af6JRJnFJBzBq5yoXCrbAH1qenZOjPfz+Rq2tjvw8xZ4OpYSbf/SGdVHXuYgLBCoJ
0NeZV3pBVVLsyTR71aR5GxqZunMG3OZqLYFGVnkb1D3Qf1BdWYCa4bWt5ndUNJ/m5P2Iw4FgqSj1
fDDeKDxxCfS8BRsXvXbLqDeoi3UNv8+xE8DFDN/RlYsP+diWByjDz12ppruhExl4JhRcWlxrEEv7
Z2gfmwyvlYKQasfjdWd9ZoE+WpqntidYOm+wVmh95dPy4dQ08p+kKFu/DVMrSGssUiPyQV/trPe+
zr++f2hrLzdbmuFyDTRxjl/uHP1+z6gnPvQG+TP9YMhgbpk2sIo9FcL9EFEn8TPXm2zTlXMlzH/+
Ik1jDH0yhpJ1F4Wit+NDiKaTcD3jqzN5YYBNKb5J+QVdh1lUkxdPZaR8VVGeX0Wu+9UVg76bhsLe
9XM5kW7Ro/3s5Of/fFfYLVmJ6Oj8HdL9+8nbblkbpVKIxWJlLwhYlpwqTPcEMKfBFI7L1g1yWq+n
h+9/eOV15IdppXNmY68+bsoLMm4lJ0GB3V2+u7Fy6PD6QP3L/khLU3bIwcCPZ7YM4jraqIfXNIx8
uRSkpsvSeVIQW53dVFGJ0KYS1XhmENdrW82faMrfh9L6DLvkbYy8577nJU0UuL34Djc1eyuV8ZIF
AePIYIZ34viIiM81asvMwaZwz/uMOqVOm3sCZeGA07nbubmXBSVRzH6sJQ/7C3dKYHJH/RXJ0OiZ
jO7ZG1KxS2t1o/Zb67P99cIQS4DSFxXCv+/E7Ol9pLgQDgbh6X7dJdcyIT7e7MYnx6lFUNZN64ee
JF91xPfYNeMLQfP0Yj13aytfWTbQ6hMdsnRdeV5HO5LeMAMZGi6FbndGIhZzMUDir5XHYrtQ6pNS
ZaLc1x86Cy32lGjLHQkamb/2qBJ2bAzDEL/chZp8dDfsNLaUaFpcCuqoPJPO1Tx1cSSvCvQzEJ2L
VwTZxVljz/25mkfOta000G2KMtv14zj4VkNaNFNOzR+9yP3Sct3229FODh6RkvdVHzGqyW10LVom
f4bQ+LGJhjVznForAlsNXxAAVfvCie5wzP2yM6Az/ow13zfGtDjkcVi/jWmb/khpdfxkGpHsVA/5
cJIkJgFnyXSRDJqz65r+pen74jKGXHk3tB7TLRuXx33uJBEveaHeN72rYmZtfrVxORyiuL4XNuGj
gPmnc5O97MPuLfOHlzO3y2mwPOME1ZO9rPTPBpph6i/GjR807tQLU5Pdk2PU1aFw2nQRNrso2cMY
W9xc+Mw+xBky5fHgQuTa0c5vE86eOcV6Ay/CM+RdJWt1P4kMLJyRjY86KvyzeK4zLILdV52Z4UXb
qAY66Un+aDNbu5zRl99IuzRsBIpF+kV3I9lXmRU+iRTKRE9y5QVOlyagmvuSqW7tNYGo27TS9oF+
nQvIvraKa8NEkKB1obeL9VZn8JxOvtNwQDAc0QcS9ZNvSSJhXS9ctlHtniAXZWeozMmtDEeoL/IY
MHRrQNYuC/tSrzz+J0ZS2rk+adNDJHkrNGaD53boGIEZlXOgWESdBhYCNh1VX6kGowEJyR/iPguy
sLCu5kki2cWXKM5G/N9PdJZl4NZqtpNz8dVlmnXLNMdlft66+zKh7K265KOjyRkAhbqqgWFiTW7j
P1pePFZ2bN4UjA4uGn1Qd2aqDzurGfJ9ErnpS4/VHFp8ZvG5MToYrHnAqihnTtvzsIsrpGjRINVP
QZzug515RNpNxI67kGJ22pjehUMzFjtsAhnBnE7zlbQlSIE0kbsstexD6IzKvQIT/iqhZXmVOlyZ
yBt9HwOh2NvsvT+8WU0Opt1l5HmW3QXyeW1fFfO487Q2vit6zk1I+Ouf2tKsJryayDQsuXs3bvpd
aLTDA4rF4lMPY2/njJwR0Y3ZjNcmu7tqpi6zdt3Q1HtXOPpZ70o4XFYawjyuh+eKBusL7ns2u6LP
qn3Z6dktGTXQl3K8nlfcFkJOpkY+i7GaOGGJ/r7VzP5P02hyPziTtp/axP5VjUN2Q1Am58yso0wv
3aeCBtR+mhOPiI208/GvZztTiupOCb362h6AK09On55/v8Gu2Qtc1iwOGSQhQPRdFrb/SDymhO5t
GLtg3zieowr30j3pKHzt6vwZC2UK2k4ZA+YIqm8YkclswuqZdkdv9aI1o7p9iw3vRzEbX4VNhwQm
CSAqyXi59bTerz1yYL6/4pWSAOEvsme8Tp51ovwl4zp2VGHn+GFMj04twogbCK7dfRl16q9hoECE
FFSH5y2N+LPRCikRvr+CtcqARZ7imOxfskiO+5YpIlSnM9mVCUf7zAoQy0VH99hSbg1zeg8tnY1P
cX/lorqHBvYUVrOz8djWbgIdbLKyEO2fhlpo2NNQqan5IRumkJMUbR+IBl8awI1g7NEj9FC0/bip
P1AdbmliVkpVkm4X3yejGaIWj7bbFHNC07ItHGQ9k3WP2Ycji5yt6yGy7LuoNbLH72/42g+iMuUI
jETjNC4zqfJM1AkbGdaWcpk3ufm9Ho3zj6p10vsIMu3H9z+49lUgKv17+ubL0I875iWUpWScPe5v
bPB92lpo/cLNQJ8wU+rwRy/qHj1IX94UsVP80MdsfpzJS7nOQf99di4Dzqb0rM9RL/sX+niUZ3Os
tRXzfdmnPmgK9QZhgPowA+3933EEJLRQki1vBw/pOGpjql2dIlnkB1ST9ZkzVL8Tl9l/p0JP8dIS
XaGzVf+sFYP0AkiAwiKKNcI6OeqyzmdZkR4yuj3+kGAkaUfsPI0j6Jc51S2umIZhq54x82ZRVooR
rhmqkEFxvR/fP7y1zg4RavSRNQIq6VAc1WIWZ2SsWkV2KICmVZSfmfMrdGrrORmn6bZVwioEq9GP
T0PtjtcMpcVHopVd5QvyfnZ5EsmHyXWze2HU+mVeq9ZbIkZj4wtefcUWPdvS7ENad/KKFXCPNOkB
N7AA3+eU9543WLTbNc7+hseRZq5cAua7P+FovsQGAvdE69OAsavFIUAMB4iVxGc1eEAwdBH95bBQ
9xMJKsqIrw5P9iYkdBkUHVW56FoMTmKMCRDPHn35oRySXmss+ERj9s4w/SaS8iorLLK+E7STSPEB
7TJVz10saGjkHxgwbo3QVpY+ln2W2KXYX8z4/25YIeRARxu19JAY4W9hma8YTqBfaOxNXtvUO72d
hqBssi7AebD5oq8cNZAT/VU2UPGdtJSMeIwnZVTSw6y61a61INwQz3SD5rr33QInlScJPBpE+DwL
Igxjjqbfv90rDQpOSNz9pamE7+Fov0a1EVpFV0GtUpIe5bbW6HdD77HThHl/OeDvenbyLv1tOUuV
+f1vL1/xv48fWRz/WPChlu3v6NYjZXBjx0iQVgxKtaOrBYXR7j+0CQ6oWaB4Q9u0tdms/yZrJx5h
1HnHElQ3bDCoLSKFUbOnZyNunSv0+DTrBKC/jznqtLNcb6rb7//SlQWNCmNxr9KS4Yh2PJIK886L
DQlkoB7NMZiJGwm8bP6jSjsMrB7ah7KcxWWMSNFSUEaaBBHvOqtISWJAxrFxNacbIFfD+BYNKFo+
Nv1/33ndY/w6F4gOmHYtwaZ9tneJ2Q2iuQSDV2F6UBS32VtoN0mMjT9Lr/ia+/aGxUv4Tqequ9pM
OKW0SbnDQL6lNVx7RvDgLDo1mONO0iDKtmdMwyzq0GkLoaoIvbtqFtpLToAIkqe+zB6z3mu3sCVr
d4Umoa0v2SsWZKx/70o62FUclrAQgW9mZ3GvyFf2FqvDb9Y7N7GpIajbeBDLG378BZAtoOtUfex2
xz8pdFU66NPlgZBHerqdiNKb3gT7SQdGf0hULbrIOHQS0yRDUfqKlYkvuFvpZROa4pcUWfIRal6+
8baeLokegRhsdyiEV3zssWyiZK4F30jkLRJHGQVipK5oVEULrCIjr1XpY9+tRyr20NiK5luph/lA
sKZjkmNFpkf474MIDUbGfa2Jg1VJDi3FzJhv4MBlevVTprt5IDwOylnhXMXthGXJyDvfQnC78XRW
fN5LSh9TWZecQlpmy3v6n7MMpz/NnCIcacy5UBvq6NVBQ37UWXYta0FvisfFf1381hsOCcVcZgfi
+r6YIJQMIiqGwtMQEkTH6qLio/JHrfgzTCZBn/BF2r4zoU/0xiU84k3cornyYmGjo+Kk8X4qFYta
PZqETjwbczXNd5ws9Gvb/GOQaRMwMiWFd+lqVcPYn9kppT2Da0KGQiIpqzpVqC77R3e2szOli1+L
pDKDZhrYIl3R76qK8dGw9OZUwd8hMpKxihCAn0XM5vffx9qLCJyGkAI+Sw/l1r8PQJgdmTkCi7Gs
CmVPzqbHiAVSpRIln24x6iQREGStFAo9yzz93zuSPP7//Ppyj//z+FORK5OtM5jKJ2tpAXZachul
ffFg5ZDgFXycX5B11YuwCbnH0IajyneqIX5WmzS9k2CLPr6/HX97oEfLxYJsWEK5Fgjv8QtZUMhE
bVURWFY1P9kxZJAoseOzhIyBV8z5LsyTfM9Bj+kPQIIdGNtu33RSCxi+5pe0K7eioNa+VTZwi6fD
WJGq+2grmecC0U0ZE9KCADMppne9Tn8qaVHslFHTd6GZi8D6P8rOozdSpmvDvwiJHLbQbY9zGsdN
yfaMyVDkgl//XczmfdzdcutbzMYaCRqKqnPucwdUdWiutHHrYj2Aub48qiw5sHczevcgCcL2p+7f
2bttOTvuknNkkEtTb2TF+6qn4K85iCpqCYi8ZMr4BTBpbRPf+2qmVguNyfI2UEu90EnpabMBkzsT
5xNkfsZycuTN7dd5FLn0ELyhddi5SxMTVreIWWHylfSTtjFQgYa6mX7qDca66ZDAipQ5LzKVBmu6
f4NCd+wROQc+JkgAqG/IVyCqdhdgR2OezwMTc6b6g03Gr1lov3xr0j5EWiAgcDTrd5dJPuZxVMaT
mhdMgbBcaLcNbitYU1ipLci8c6wbzXS1l4kwvGtTW3RMDox6uCcYBLVsZ8b1pk4q7HaLTpUKF7Oh
uXYmzXjKi6q7TWxh3Axi8q8AKeNbRFH+Ghrfd1fmPPv3WAmPZ97k1CSS5oV7OuNx/VYr2UP7pk/2
tLh+MKcU0opS2ZMvhLq1qKyu/MTpb8tp/UVN1jyQXcPY2GgJVSpjcg48FcjfnqzcR7TOJHzYYl4I
78BuVjWu9plxut0meW2+earWTq0GMhRzmOW5Dwr74eeVcOgt/FsCzLtXRczOllaoVsRBTXwo7HF1
EjBmOHVXMxUngGUkTT3YNDG8WJIrkZqq7u7nqx/cQZhdI3HH0RKh686RNsvY7iQD33MzxtzQGdVL
EWhu5LaDYPSOE1yW0CrWpvxMIOdvJq/LIh3+D3ym4cGjXD+yw5sHDiqMnR2CgMg4gZS0c0MYLY5V
YHG2OGk2PXlubdx6GVhfmNayuTa7riw3fl9XT1abDb9qPVueda+Xj7AAhpu5qxesmo3afRVpVt5p
duO/IfwxX615Lu6KRGXXULa0k1xPwUd9t7I3fPvQImWRE66cks1w5Acd3BAhAlEuwI3Yn9wYWUu8
/OqiqCX9VyXL51Kx51VCe2knKFYes4A8CW5WHOAXPocE+S1QyX9+zftNHUgFxHv6yVUBtdvUVXGv
QFAZ9yCirnFjEjnHNIiANYDPx60Dip0Ww2mSgTv/fOUDMARkP+pGumns1PYqWjzcCntZze011VUb
W+t7vPSWdaDadpHnjiQ1McfLk9aMtL78sGooMnZO7avZZJQoPdkwHs3xm+m+ssYjgLidhsjpy5c2
Lu6buXs5cr8HvkeTEfS6AgN9PzF+dUJNdKx3zut0/iBktA2XIP8wvCnbpDYx0Pi2DVEgp4dYh7do
p8WzMSUIUJAERAnWmNRLHuC0BkziWd2nbOTjVLZDpHf5A6ADRG6Q+zAv9Beq6g8ECz1mAZ0Kuxp2
RjxaX5mpaPDd4hhZ5YDRExb49NWrBpZubxcQgjBoKlOp4hz31RfPEWlUiORSSuamg3Tgj8xOGBtV
HOHox/Esme5RUsEiJ/Md+1+cdXMD9+FUo6zLevh2rdHppNpS6hqSGePPL+KAxgQXFIKVqbYD7Jd3
T3AvNk20P6BslFwOEQ0wenyNejQhgjPSAg1DNBHcj4PHs5NdRSCsccwM8sBnA1mO6oqdkQCG3UM6
bmK8qgdUg3nnMx60/Tg1MWLq3CtfjeLOC4T5FeSt+GAyVXz9/PsPFDAQ7RENc0IbCO12zgVDtXU1
rN6kSLSrC3xCYmKNJ9HfLn0uLovUjY/RZA/9WhoE+CGrYH2v3W3GZfKnAQU9sF+w7W0/2ZpGgQVf
zkowNPUZoJLF+S1Otj//1ENbJGYvwLtreQ0/eKdmtPOuc/Ic30tYMDVlPd73w1QqbEmVRBOqlq3T
ps1GtfOFscD2g8qQhhXW4EfW3KHDhzMQlrC3+k6Awn2v8BEGANnMc3pe0EojJtS8X+6k9JOg9V3M
LsQMZ9/XtzF2hZQLUN8qc9QYpSFMRuIyMU8bgrDVGyNKy3SAQkSl3TrNFKZL8VzWiDCnnL5PnzBe
bmIeazzELsbfXbE58kgPHKOrgygyKXTfyKt3HqmqjMQYXR1qWimIgZymN+FnTAaKjppNxxsLG6Qm
dKtKCwdcvcJpFF+pVnnbqqP7S6CpI1U3jx2GhzZXcA1gJnIHEHHu3JVsHKfsS3KfZTu/uZN72Wke
Nuwkpy2xbELdhhNVZORbjgbZckceyYGSmxPQR9wdwHuETfH95Zr4ReN/Xebnouw/axvvB6Nf2kgn
LIjG13utSseJ4nk9FlOocA0K5iO3cOALAzuE5oQagUzwXRzDULmuICTk52UFzSnovJGCellgAJTz
aSaY/rS69js2rWOi0QNcT/RqYDcMW+mF9vTPZjp1NTTw/DzV6wutd1/sgEaIjOXytBiAc+pRvlWL
2US6GV+kHX4ZYGstaxTNFgUiXo7xMl78/EIOwSkWbnlIZQBf11SC7y9kkEwZ9A7RvV0MTUQ44os3
6/deby/oEADZc0tKxjlpHZV9q5HhAQOhGpxnUWFMMehZFVmDafzqF5lv2qQjrlSKfEum398s9tFq
Bv0zm9UMTFUdgwIOrSUbfgEFDdG8e8ojf7ZdGWS4KpgBlwyaoN9Wk9WEfQtRth1j0NwCS/wk79/T
erA3i8ki+/nxHdo1Ud38U2IBFqKD/P74cH/pGMf6+CAurh/hJPFlG2McZT2E3XSp7HBRmVjt1+6b
AuHt1GHpU8bOMZSU05AL7aAQ+LaCjMEho4/cpUflZoG6hcnj+ZQSnH06kAtYr8lB2o09NfAxjKJp
fhWG3y4b4mLY5tF5tL+1Os/UqZO7+lWZLFaJWKz2nc1SBE1JzZHJz7q1ICB6rX+axp0B0hjj0GYk
o3gdujYfNwg3oEjMdt2nJxZnF21LqhjcS63FNJYFS84yw+KXjhC4d1ytaWX5BtJ7K611EstTG3B9
BsJYIr/OgvQk9xiubPzUap4VvpWfM9sDOb5dLIMr2WIREtplM8EdYl7sbkwlRzfqsGZ/pRdq3JAF
LrD8ykhjI4PAr+PIKpwWYq5Ykgtc5IfPwiALGlLKXJd/iOxuHHT8Vd3BugQaifBQip/i2SbQBskF
hVceE2YGpVcytiuauDcuFH20Hy2FY2mh762jOJaHc+Vi5N2coJNQVxXh7yTgpKV2W/V+/FmJxfe5
zNK/iVrrXwNGO+XGqjVHMEobHCOyZ5daKoWwdD96tflhxPkID7ZuujchoB2FI9qcd4rSQD/1KhQn
UWspvdpqpQvbX+s097WtVVnD4dWI2tQFlK/aS4P7Oh8L2AKJXn0ReWFX27hLiuRUVW4Ds50N2o6K
Dl+zsyTRfRnZ5mTcBq05GtFYGYpe29HKm64hSyseiIJbUa1Z38p4yazTasAbfVP1wTScQh1cPmpC
C56mNIMXZnaFgYtVFmDV5Ar5gF6c7ssooReHSmfUcgJbUTMj6DmK9yUGjIGaHJurU2NxKjvK8zJ/
KCRZAznZk22kcgObM0A4so1UUhrno6rn6cQbfIgZQ5KWzcZK3HXT6hdTC1Whi7t0tPKUTROare5I
8F674Eg+0zyYtkTOtmUWevjNXMeiSYkhrC0X2wKoy/avdHSq3zBPxELyYZwsG6kkXeqMAFjcZ7VZ
jU9VMLTvMikgdjfT0H45fm5nb8ShMwyp09jqw1IP5r9p3xBkXoDrnDpaRji1aE0b8e8gvCyKrVb5
RAk02uPc9EZPpKXfQm3KnC/fl4ViwQU5/8HLa3oBM/O/pIULO1nnIrEYR5resyzF2hMUwr3LM1sR
IDxIgfdDXRVq2+IjxNlquQPPJSvq8kiBc3DPwasaizooG3vFqjGMQ2yN8CHtTOqf4JjiT4mu9grG
yPBXxar//8I0mNSspHWKVGpy6sPvm6091LCnHbM8H3LpPPeg7FcpytNXRdF0x8JML3G0H9FZN8sL
ll36MTe0fUNCcDqIwjYZ1BZt6e4NJNIWMPzJCsRFbgqDX7lET6st02/Trd9Tc8S4pxC/utK7xJwB
uWk+Wif9xHGaJa/2GiSlrTYnFaXZZhjdS5c6dqML8y2uxG9TVW9EX4HOSqxXljk26b7dnn3JGqNu
ACQWqj8P/OHU7pwtsdFHRfV7g39+HTA0zh06I+c9fkcd+xWOrkN5boGtb3I8E8ypxCUlNd8WSOBR
KoSDcst7IvyWMUrvLTjAu3+OnKh7RfN6F6uanhEPh/puy+mPnUMxAVctSZ06xOFgII3K9bcwcfBd
hAwUtZk7RI1rEz1crWYPsNaWdPiACZCu9n/kgZu1in6+LWuvbFxvy6IjgXTiA+PsrL3CrZcyL63y
HIYu3nxmodw3V+ubR13P5xF/GLoZeqUhc8ImcKd7PWvrrzaoh4vV8fkRqqeG+2yvg9H2Bu5eI0vo
Mq2W5BbjyuWZ6KT2TXZB8BCoMT7HszrQw3wpk5d+aEj7pq58hCahLq2y42hmy6m2WHv7D/YQLxfQ
ccU1ztrapWOOy2W+BClhJEGVXhjFNF1MmT/ekN4JyDu18xEmzqEHszKCoKORhrNHF8F73BgwViSg
JMvtM20mG8omlDfqsRrBrR6+YTBqcZSa+d+fX8k+lsIr8fkOsQaxKXj8dT3/ZxSkIyWm8iKBZZ5R
6cuxueM+84iSnmBMz+4vMggrmN21X2Og+q3hw5Uga5h5ITOXjcwAsrq8zzACL/GQcGGuElzTh3Gi
/zYHPPSO3O6hzwsJGvDjurSh1X+/XbSlYsbVtTzPY3biZnXX1yXpiQR1Syr70Ow5kmPlj2Hv0oX0
Njz6XFT1kU3733W+VYrrY1tnQx7Wsg738v0+sMPpwMJ8QI2i/FNnTrax+4rh4cKUKiM7PMLPt91o
Jr1/hgVMWC1ULD7HmtFhq+N2dIZpM723sLKjTNcByDXjGL0tOLSqmHbD6wIHoeHfeVgxTSraWJdo
vJ4MRjo05gihnuTxqeET8wOZVkwPieeUN0bal7d2b+uPEkoppoit0O7bQjheaMat30RUTeZlgZkU
Ubu2tLeonxQcD6d/G+zFvFMMJF5Ms2lukgm0OpNj/ogjHrxWs20Y+Cw8iLOeTOZP5VXGb2IQgquu
aUwcR8rgGhAE1a2btc/knhkWQva52XbWGBAH6oxrsL136qEyfx6VWz8FdJ4+OKuFsqNJXHVVBk7z
AQtHvRXL2MRr0OB8gfG4S2VTajem25i3s5OX90ZjtC+9YAPQZt34RQRZ8QhfvLrnyYx3ltn4ty1e
UPEGboT1aDid/4A5T4czuLQxa7On6tJoqtwOxeBXt5reVHeJV6qbahTeZeDO6YOm2cUVCBe6UcKS
v4hAkZscFta9HU/dSTx61UOLFfPKd2hqEY2MBm4bN8iuU8xwX8ETKL6yoOvu+eSzCymwy5+Cgfm/
3/nNU6rZGMZCqJg/hlmzbmarTW7Nwh7fh9qdOcbH7s20/eJm4Is/rfQyOWKEslersOqBXun8Gbyv
HNPvqz7VYa8thiiZAATZF08bWnHXe/WL6ZfdKT4R3vvP3/uhFYwsEPti5q8Md3YuiIuRF2PFUJ3r
BJls8BJmJm7WxMUH1hKZFbN/regnKgLTPtKU7pvlrr+Vo8pcCXT74mcxa12K7wIBd2WJafZKdeBU
AzVOxB/4xA+JM33Uir8OGHKu/JWnCo1dFTjXSiCmKK0kPkUaiCubDRrh1hOQxIRwU0+gIC+dcUtw
o1wV1M9G3rz4PgCbWxlztGj9ZzoPl4tIj7ISTd7Pzq61Psl131w5n7sbQldooxAs4XPGpHakihKT
nynBrW7B4WpUmI3ZA0aSY68KSiZsl2SSvLgJI2dhLUf38nX72bsb4GimZCuYv7ua8tEdhe0tJTHz
CYY6af7h+EwpSn819yD4olvFiypAIVV7mKGRQy62fatLNiOYxnacYkU0opQRmmeFa6K6H8TqyEZ/
6B4ZojiOz2B5P45DHyxl9BQL53lpVA9F4M3PSTAFp53VGM+zm5iPfYJD6c+r/uBF4bExN2SYCUXn
+2fWeX4LJbGAczODqRnJ0keiLFgjZbtZ7AyXWu0oYrw/pbDdNfQBTz9wY2/vZMVII1VseVxU9NRB
rp7fuI3Vv3tUSWduIbpntw2qVynj7rVLrOAKRMk7hkats4DdJQEbG8IFzGwyEnd+uZw1HcqeWxJ6
n0wQ9PhUihrnO6ts7gydhG4QyRfHkEsIcpCGLuJqVFn2Ly2Y+3BpzezI69+Hpv49FbYgqjLA+F2e
jl/74J/Q2c/1zE+3S42ebDI0YJESzLyj+N4UXvVqVc1loWtvZY/P56iZjz+vh32O5XoXTFxBcKGN
8a18XxD+rIZ2CGgq5OAOm7KkwBrgkYWTWq0t0hSu88C3IiooCqNHupPC5h08RIPERfN7pAj7Rxze
fUsWHaSFiYeO88pO8aMlw5TF2oB1EvLmU9cvzozap+zyCqzwcOAo+SRAL4sywknmbyCaq8S2MXBc
2lcNe4XQGcCLc1WIMAETCt1xvnYz763zq99F2fzWNRInrTy/Ewv5nOgGrA1QPu/ekXiAGSmyM5w9
Qj/XxAYRnoWK3zFOrKD7C+niKGXv0McInxb9xnoQ7flGOwIYqMBV8FxITp9ABR84l2Dk2o3DViwM
eByCRkNdI0sISI0w6SC4cbGOCK2GJL7Yaz6qLGay54ODmKg8tyJIj7ryHLxJBnurdxqGpLvcX6By
YygXZtMyG4gNWbTLRqfJozJECd9mL0JgF02I3hSSx8DcXLHP9qNrQYA33U0AV+ekdPQpzBn9sKiZ
Wnm5vf15FR8oHnzo6KtinYJ5b35ut7XXjDMgea/B/gyhZ0934L7VddnSeCad3T38fMEDxQMlOvx7
zFmR/uyKjxbNjHP2zfy88qovkecAk1qXbxH2/fZq/CU1fWq3cW4dy1LZmw3xtWIMACEqWJnIu1Ls
Ws1+3FYEgA5u9ZGU5i05sx+eNr4WPX0dNB1ceBpln6GVOZZ+e/jS+EQxiKD/d3e+TAMGnZNJfMRS
XR/xmZgrDkZVRz0f6CZhTBF2ZouBufI8EH43ObJdHnriLjIgEjfwuMFBa2efKkqQHUrtcwKY5s06
cA6XGuTFa3B6tdc5XScFw4Qs/vXzqz64T4OzgiwAoqGv2SkUXXbecsI789wtNBCiVQA8jhgIar1v
gvtSJeSo9+iyrAeKmyQyfRUwqjt2ch96AL6O3wejVyz5djdqYIS8rdc+XoJCXWNWXW1oaO4rK0Pl
6mJCEo/Gezcf/bb2ySmsOQZQJIZ5sN4ZlX5/8tMMKIsjMK2e0XSRbY0ESyyxRY2HRRU17u94YEvy
sEONBGP40EpMPjnmti75DCuN0Ypas31Ijfkyz0byOCr/ybBJ6LSU9cpY++i2evBJoUtZh2ZYWOxC
QbHlcpbWPCmV+zRUbX9LA4Xho5U+eUqsPSBAVDYQVW8yBziTjf4OLkn4lG08N8oaIp60xbRvEZGc
XTcqDCJVnJif/PPKOrSzcntM9Zx16ri7pG2vi+G/Ssj65ABs8Lwg9Wp2BFJyI9hWmf9AYNYxiPQQ
uuD7JFlZFn5v+4Y2hRrmbsSR5hzwPt2w1PBWS4fXtklgE5FrSSeyLBuvROLXsPGHUzbNW6vLi8gn
Ao6hCQlX85K10QD5JcyHirSZMT/7+ckcrBipRSCQIyJbcb3vay5XA+mGMaSSecr+6jDG7wh7/VyK
NWujGcoonYN1ktkijZ+MByyLjrqgrKt6txBZ1QU6Mwv2+F0oOYPNwgkHGuSTGHVSWh37zVLdBgu4
b+yNzCPSdYwydliyzP4dRl/Jpm/k+9ibV4sDU7VbA8Fhrx7rtMxDhSx+D6h91397Zw8xtSBja9Sy
4/fO9VgW3FogLGzzPC+Ot60xja+VVrkFw0JXAcD2TvU0t4g0ay9hOjx1pv5mT1N/3+Zx/4wuPH7E
7xAlPBRHf3U8zq44hIgoN4QRPxeuOz8wrBxWpXxVfBx50wc+1lXPxE+hCt3359HYMrF0YfY0LyLH
oxNSQZwafIy9fmlOPYlpEpdlPBb8k0ZB0TY067VPk3jjtCZhYlURR/mY60wy5zlEvZRsSNHCQTnI
jZOfb3XfnBxmIIQMdFcE9UI52jkBvZ5oW91DXwmgoG+CJfMip2jgbGv2dcwREVKzeUzMLH11gIJK
mzD7IxhHhmDLsDdM46HOmBgsM0l3KqCChrkFidWZP1r2SlYUy1sEHdYFjl6eYAJgRx6FrY82seKo
PVI0Hdh+UKysihGgb3svRRoDGSxBkhGq26q6MLDcxBKOxMrU/ujqEss4H2P9nx/hPpN2fYTghcAf
rF6K3u/fddtj92as3/WyOPFpbMLktNVMiDVOaZiDkHpG/RETgoadw+yM2iZtdQJTVMzovmeQqx3P
nzz4GGB7+KtVK/923mqLLRX5YFVxjpLOxuxwqqI0kfAnSMNjiGGGibeIG68OPpulynFL97SQZL10
06YMKDGmazfkDriRr8AWtFIEIbDS68/Pbb2Hnc0IO3x2Il6WjlHaTgkyxMZUxWlDbksLia/BRvSi
qo0pJBYiOPGFPW5IA8fw1uXzzkdEmD9f/tA3ClLBbmgyw9hDpDEyG4LSxcU9n0bAEgVygJ30fVza
ASYepF02Osom1FfzkQsfOq3oCeiCkbUx2NslA9UEE2YdYSvnfsInb9qLQQqJLU61cVAbiAxovHA1
PBEZWudOukz8ErI4FSdgJIy0gcLMOzJz6hAZkA7Ldvhu1ZzmPz+fAyUiZRlqb5pW8l/3pIFurU2i
aYBypIJIpsPJ2JQiwaKUl0kpWL6TZjZjvl88d90st+wVeCbo7dOR29gj3JAOjBJvlV2v2Qm7E4xR
FLVBSkZ5jiLia0qZQ+Fy4wBiGV+zX/+xK9Sy/4jydY2JaGsPv3++gf11sg6a0EbSLDID3qVj6klK
rM4I6lZ7tAhZL+brWvIZjaWNTVXHMNBfPIRVeXP/84X3vw8uTOdnMDHhO97FdjSSOZ3R6Mtz4ivS
cLSdV4juczTaFQ2SciIfiA3RnYNxU3JM8XTw2gguIQszNdrzi5TKbDRrwPcolcwO0H5gK+Okzkb2
ZhMOo43Ya8ZgnLynHBHPMQfFQ1cHOFhNAB2ast0yRSWzi2UkMzZyA8CDBcdhrLS/iNhus1hOl4Mo
n4ZAf7XlcGy1Hbw0rxnb0dXgYHe1dY50qyH3yJiAznIFXBSc6UqSktRnvxI3mCB/WmMIMzUO9Yqv
MgZ/C8mZvU1U9YWj5yrBgigkhP4qu+7M7QMGGMGtPjMV+f8vj1XnhAwMed8e6OkMzUwsY1ecmzoh
NXPVixMNUmnU652z6fXxbxx0MInMGbJnwZ7y89UP7g5rNBkWL8zviSP4fuitrBuz6SrgTxMPihE9
RzS1cRANZvxSJd6XgtMfYnfKYNau3xC9ooibpvLIcf+vQfx+iKx83f/dxvr1/mccSycj54KT/Rwf
QSAkUTIsrH1AnEneSSd49A2m8r2J7WptAfv5tZdtYW/gzK8YHS0C2ycp/1Edaabwg3rUTXUNMxMT
Di/WwybwnxyHinzChcwJqh6WWsaMj+nDkQd6cOGtGfBQvkGUdxtyTyAWy5hunrsKTydmYOxzFkVi
UTV/+xzYrMS+D3/85nYpmCEfeZvm3llMtYREdE1qdRipr+X5fx4joRw2al4k1k0MT60WhCoyY0pR
QAByNQSzI7udq603W6f+FBNu4HJk93Gjh53nHctX+dcI7b7UfwETHl44wZ5VYtyV7qK0gI9wWfQ/
tt+2d/nYq+uMDpuyMy3e2SKKO6HnwTXIrYAIZjsfxbI6h5KpjHp9sJlwBLCKQ9ygxniDsFQ9V62b
vzpoDq+CebWzwRI+fWIqL66negyuLGg0F5resRCWuRhvFQFY7xjgxY+4Yc75ttLS5aV3vfyralOE
yANy14dOWvWru9hMq2OntYE5113Zp6Q5Mtk7ACLziqgv0acwjdyrGqqapq6w+ODQPztMf+ryV9I4
aejBd9uM0lkjtxmJx8Oib42lHk6M2jAuqaO6MK+ZSJldoANp1QP4Ttxap12/QEArJQ84XVXIqWtC
F9chbPr4xLm5nH8lMdxLu9XBohkjzaFDsDdpmxJLkJxm9aRzSvs3pC+Ir6YoITck7c3iTMMRssc+
XZgSgC3OhIVFPoK/W83OJh7Z1Cg0h25wEcytiLzeunMk5YcM1i8eb6vN7BiAHCPAmeGCpEsJ3t+0
IGp4nHf8usUgJyH7QAuFm0RSi7B24IqK3HE3+oLqcYEkXxLJdOTTOrhDYXuOFTApkriQrx/+fz4t
lY5tXSc2N986mIT1pRllgXuB+RUx1exHYVb2duhqFeKmGvIR0Hq8hVf6p0rVW67QuBsL1GKZaH/j
allC18ALraJmnBv64Mawys3cT6gym+LTkKtVhuY91FN9zB1r33R2fQv/+yHOWqj954foc4PljgZk
WHYwRQpwqK2CpxACEleUP/j49cMMeaqa/ix6cj41zYkmM+jQlNcKInCUeDLfSi8gsiXPt24/X9Zz
tTFlsYUOwV5jQgj5eV87uJOALpqryDXYD1b2Y5QnTck8HE6LfIgRFGGMtNiPrZk627yV802LdO8W
45XyEQqoOAvmJr92Z4/FYPl5v7XyqrtYEKmctphfn9G9Jc895uyXMA+wkV+yxH6K3bG4k60zPMVp
aTyaemX+HmVjfEijhgSSxwki1Rl9yKJ33Sd844asxU67BOTI/8KiVBfNiOx0TgMd8g3C3GelxfLF
adru+efncYC9RFUF1uqjBoQBtntqo+cdrTJzynNUQFXk463JcWnjyYarBsxQ534YnL/B1Hx4UyHx
ugEDLTAE4AiAyltP98ruruygZ4jvtk8plMtwsPJPNuijw+61+9s5A3DlwoADHg7EvN0JTe/PhEkl
I05oQa2vTOTfdQfpvmjerAaRv8bDoero/9Yu/atf2yosM8CHI89rDzBzUE7CBSIJeu3YdsvBKWkw
4wFJO6vH+ynByNzfBPmlV8itaaRnYr5rcLVzrHgjDT1yJh2ZTXJSm+94WB6Zce8rlNZbgUyEO46O
MckutUPBj/FFUjpnfRkZQbntHCaWtneiOnyfe+PKJSp5oG3shE+agBemhRcqR49yWGhy8ahg7wna
pM3ZUqFuVv1HOlxPbrBNguQmqaxfPz+6fYQd9ZEJXxVM7V8Hs4OKQJWubJ2AgTNcng1oJ2tJMenp
NiOXMmxl/G7OgqRjObwMNeyuEguoECfI9yUfPkx7eE0L+QkxA19oE61xrtclMXP1Hyn5U+di9vHz
/RoHXjV6DrzgUB4zg9qFI/JyTKApZd6ZrcsTrwMf1sUvferuB1dtOJbwwsqCEzg8G1btfWAXZ3lV
PjME3caG/StOyHM4ckf27ifAwie0kL4X1ZCFGvH7hpshG7aCWbln+uJive4tX4lrPrSjA3pPClBE
Wgd6zG41PbP099aoPty5uoU0zgdZtdD44CX+fEv7RQgtMA8HcwWMg1cI4/stIcHofafKgjMYKFQc
Vu5WT/7Sqs++R65fGV4CfqPm5p15nXYtyZY+p0PV0ZH33fzoNIJevZPJVZmbxnnvKHE9iLa4rtMi
vVeV47zp9Wg+dE7rfqpqGsgeNVT5MJlpdYkPc7M1Zyv+i5ze+8JDE+WqqwWnyr6wywh6ZdR0nnMy
WHb29fPP3kPT+NW4iwFPs3lCUt7pdebUbXD41PyzsbZJ+CqJPdSsVEa1IxFydOlHj0j4yKPegx3w
7AZ1wRsA++F9GwsCaxLI2VNwJtpYv3PHlL67FW/xDA48JAx8oAhMuI8Gx6y49k3uuDLUVlyxbW5g
D5er8i6IXTi0Z0UwB6e47S88Z1lsnIX3UU/uWz/jL5LoBAW3WvyFgR1pXVqfbJcCC9qWEoi3RmEu
87sp7Y8pcw+8i1UnynZsktS7VwaPVEWurfFcCqb2EEhje3iaMy17wSqxOI8Tp3mk3rOOlKD77S7e
WjocsPUoWEOFdpZA38y0ocXinRmJTLY9lupRMagLdLq3izW+A6F8Fr72t6poLnzty47b+5/X4P56
4AbWvhARAiYru8Qau4+Nphh078wk5w/6sLao+wqw4kYDErzCzn88YSrpUSJ35TFQZP+ZQzqzCWNH
Fs+v3+1NzYGMxVS1PrSV2o+MFA2rIaEytrDjwwxgkhmps5oqCwgfQ5ZHE2NAwq/S50Z6fwk4yqIM
Q+ITH2sTYGb0MYarHRsCHrpJDA4o8xjkQ4fa2ZrsylwqOHjumedkv5OCmrSS4iExvddGiGSLbd8x
ofpey86TgHEGHZycZVR4O1eUXo8QpB61sxFXglB4XbkFoDNC3B36X+nQfki3/prnao4qvSlOfl4P
B34urSDOaEDY/NzdciAelEKy7wVn+BChQe4soq0UWiILJ4LNpBvViY/G68iRtD+mAy+nFuNTABUG
xN75DHB4cpOc5pSoozUjJvDajbPmCJCG0URThTe4L+Vj52MosAS9F8YVqMxqewjZrMCjSC5yIzsG
0Xad5WFhNDce3tgh3x22nkxRIgHVeZN4lQWBn722TWi0f35w++Sw9TcAvdOQgQswu/l+hmU6wZxG
sf6GhOgp4p+oZrG+BLlaVNRgJrPkSw5w5sQbkepfsyBJMslS8IKpP2rNsF91cDPu6vqG0wEE0501
1MV4+xe+znZWIr2qW4JLOC5/L2VAM6unt4vujBgvCBu8ma8rQakbalN912loBbK0xhWhMG6s5ig1
ZX9avT4mRoIB6iOD4d/OnRV8QpjesNHOELWjsnHPbNt/BuF0Q9kRJSlk/uKY3Z9EF1fVOhs+8pr2
q59VcMVkbbUDXadr31/T3E51j1CYBa764XXBEHON4u69y7Jp1YmXSP2sFWq66YH0rorZoAWbRLBs
yKwanqAnGogHY/tJr7zi8edbO7AV8zg8kiPAidcj8vud4Qk/lAnj1LM87sZfcJqncCqBowAeUdhr
RK0U3TWJU0f1tnujEOhglIM2Jg00tXuknQU7DKOZpXYm8+Zqjq3rURq/p1na/GhLPyN46KofR+2c
yKzVxQq71J9/+IHSYP1eglX4zMB4D6R0yREoySjXzkgaMDdmHd9ZC4rs0sTkKW4b89Q2IMrJfPxk
bxoj5IAlkyJrwTlwwnRkdmXI9qI2eE0QV+xBl/n5BveRIjZDUtUhn0CdQxy082p0N7eIAubV9AEa
Gy8HWenW6AI5fk65CyDElhNZymtvBp0M8oR07FDo/UvVAmSXqbFtBxI33YDxXzZSaUnbKk4y1/qY
kwJSt49dmZ6MzzOg15FbP7CfQxTgxTCLN8Bid9qlGQ8ThVA5OBvahiDvbF6FOmBbgmDH0I9d0Ksc
3vzPz+tA07MaXlDW/rsmmMD3pTxN+CZ4AEZn2UhKQzlbH5nqnuel/lRN9dhmcPAGOUVGNmpb1WRj
1Kugo922/o+z81huHFnW8BMhAkDBbmlFypCUKLtBSC01bMH7p78f5mxGpEKMO5tedEwPYQpVmfk7
xvqad82BT5NZp9oFXtxP5RbDPtiZ8BC5wtO+u5euVnRG6GxKre0XpZe+IWS9r5IQU/SgWCpd8Gbl
wUMteCSuAlMxj7xLnJR/ht7fRhBTP0j6hwmZgNrrtOw3yKrvlSzRNwiF6zc7jRJtYSujeIvYYm7o
CeyFrviVjuRHtk9GY5SHgjHPC6+4ErMmtfgSqUpufn9n51UHPqoqXINJD4qx0skSl+PQDwl6nI3o
U8bTHgAZxfe8aBQOWcdKVkqLq0bUI3F3y0G99GZ0VsS3h8IT4UigsYfcTVF40pTqmB8VNZjPNhjR
O4i8cJdGC0slzcx+HmUiR4/TB3ME+tpcscANB/rFWeeJbdTn8tL6PdsRyfBhFjJx4ibS6uk8C8Jz
aKbZCNkYVASw3NlHDtYHiRGVM6PWP/za9ZmO5POhbw9l3v/5/V2cLxF+X0x1OQ0xj+P0kGpB7BVg
lXg7xhUCcDR2c18zD84A6jYhGDN1ADOk7f0KW2xhQsV8dxGS4mHRfjVmc8Gt9exgmq4GCtzE5PmB
diSZXqRODEkzSKzXIQkcuC8umhnVkZRY8k4pcA8w+9C5sCjO9q5/ftdhRRLzSV92sneFuM1oaoIf
hZ4LHLD8JlxbVfKqwC5gQpqN8w4Aa/77o9d//FE+gWmH4hP959X8axzt1BVerEEbb+20MJKZjZnJ
quBPkDK9spF0pe1LqFfZjkDaqlmWUskelbipj1bqTjhlJNsPJeqsex26VjTPE0N9JaEeYYLfDXsY
oSWGJM24IsFieMyNzH+uETDyNIeo3bVu6F/XURE+28JWtoqdy9ff7++8/uKhQocGNUBOA7Po5DtX
Ja6iNqKdbWEQg4NKSc5sCaHIkf4h1KrHIrb9VRAORzBPDFtziHm/X8HZRgPXFDUkS2oKnD8rc5yy
a1QyqdCdkw5jYL8WO5uAauNv4RbpTtZdetBGe3gi0KDcBIQtXpi6nDcbXADFBvAyOV3nLa8aq+Tm
4iK3TSqIMQFTWK0Y+a565cYy+4+2dcFIzfCtGug2+64oeEpFTVzV8Fdp7b+WkZKcg3c5niIBDOZC
IZY64d/4VvHmNxilwgxETVFrd22LTP7//fTYKWEx0NwgMDjdJ1Xom6JWQUuSDEOjhhSPvLVehE1I
DiIurEi1qMLnBg2xj1zzP/w4RH5E3i7d6ZlJjYgqc9JdwisPIXZ7mPUuIq3cBo3xmaUqVvohhDBs
+eRc569/v/HzTQg0nhMKZ0lsC87AuozabHDBT7aqkrBsJh71zmFSsA/I4X1oSsN5xxhQW1WBWxz+
w09r6PQwYZh40if7kIe18oBgPMabR8uWhSVey0nqVhRutUzG4D1nBqn7KG9+/9kfPhQG8zxryjY+
mFOogrINMkqAbqLohLHWY4LrPVJLlnqHHCcxlWLe1+ByUkVJkOk4aP7+8+fAHHDA1A9QyMHDOBsF
ZGZcdL6HIwZkedrYif6ALzFdddQ/dCkgYRIMXzCnkoVTdJi6KsYrhDJ67ZSgpybE7BZnFryvdEoG
wSRpXhK6OoM5f/BjAMkCiHyGO1Z3YQf/Xwt3UkvgLTGJRjUIN0zXvlefoLku02AZbD3kldBowLNh
Qw7+ElmyC3vTJMJokRapFV6JWIXd5RNIhnNwVua8XS8nqU64WbASWUXmfdSpzWsES3Nfqp2yEq0t
vOVYuNlH4/Xq36yS6iOSNSPhuy+BiSfEDgNxRctfc89JDsyP+qVfW8qubjW5U2wvNNB3OvUDERAd
qLmaulfEb0VgmKGBO84Qjk9V7Xn7Cl7lSKhrwU2MUZRZc3p6vSXAShte3KK0nvCPtOXaxWZn68vC
add+iZdhViHwrq0MocVI4gi+kVI0+UIZKLXheTEYnuLPeqLb/BKnnrHXwXo0I/OO0MyfmavLZRim
cEMMInq2tUjio+HLrFyketj+xbHGXMcwkZa4pUCEblsm3LgzGcZLXNTKH2SL7l+pd8GcTnFYwy/J
VgFMh51u5NmVLWp3E8kBY3fd9vx1UGvBp4sf7kfXpip5aEFs40uIl83W92Njjw8S/vie1IB0O0tq
kCgFzkWz1nL8BIgkie8po7VlpdujirzX6J75Hsq10fDUI1yJ5sDk8HI0J4uXEis4HKsUUS10WdaL
KKvyh1xJzBXPdTqS42HbKIl+YI7YoSMbcKWZj1UngitwYD7wNDcwEai9qnwPpd92i4AMNnOpSiYC
xMc2PUoIzVv7mQ/PJmcgxJ+EpNzmulWuwsYky1URRrHvu7jGlRfxu0ytZq0lmZeswIiZu1AIi/vY
NargkCc1NVUYO5VcDb0eHSigNYxW8zzCqMCUzjgzLK9X5qhvRT1Pe6Vbe9WY3QqpIHMeWr2anE/D
I86bwUFnjBetzNju1DmBP81HL9zuqzD/MQMyQIqXLh6FWzfILVhKSeXG+8DpRjL3IKBQ/cSWuFGM
KLn1KlyFgjYcnLleZ9behE2wwBfDevP8IFyi7RF7i7ywl8TymSEO6WhgaFVZN4j4R5KyzfLOzgpB
Mc/jV5cSBYCxYoQV7TCl1M05HPZJIBcaypcjUoWeO47tVZXUhrbH/aMaF+WQKvOswxf8msWpX2e0
D/3WzyMXV1R9fOrizrvSUhNymNQNzu5WRvBTPM3pkY1Ih21I5GG9z1tzlDOHCWF/MCotWYBedI/E
xCZvYVAO97lZl5uq4CsmG29sH9rEKLJlEBu1oPYM3a8mbaNNqlbEE06qlcdWtll/G+exh/ojJdpk
aRRx5C1KXYzKEmMHec03oack0/rMM5OYWNa2S1t8+oxKUDkofXFlVbE/N7VcCRhsZs5tKcgax69W
+ktGV9BztU4ZNhy14lNrbGNp+q1y1bVZu4K6iZllYLJKWWdWsFYSJfnME9wZliI05R5DE5iVatJ2
xyi1TaI2cl8/1E6i37XllDtWD9J4jLvRneORTflbKl52z/zeLFdGpZDk6436kdyyBgog1loPiTdG
a0dFpjQrNTfHcBjb/pvOqIw1weA9jA2zi/ZeoPQ7F1MT9PjuiHfC2KfufYkz5HMSqt42dAttLbXA
2egych4ZV7arWmvKXZEGxpXX9Pqm0yLvRh/wpVjF7ErLWHrOUi3HbIO/InSD0o3QWimi1K6Srske
48HAdKbsOm9lGLH5ZJVh+dhaOaqIwhPNAXiQyhfOD/B27k82tCpm2JtKDI/NGB95X+YBGr04+Ile
33W9E3zZMfZhukizZ3/ACH4Gm8p/5BVypHgMhVfoJ91HM7f7JevcxVfESN+VyC6tGWlb+nuI8C2D
QCjyj8hpxs8Bmtu7btXBzVDn4bJE9/0H0prxallBdNukaSkInySsy0GvuFA7K34Irdh99HVmKJh9
6WigWX8e21FK/Y6FmMD4RQleMREZH+C+O/dBaeJdYzrjXkkqZS0L6ghupbujMQhu9UZvbnK1b74C
rXM2aSGxbRaGh1+lFSr5KlDZ/8HoIoSLkCDMDSbF+duolaqK/1seDIsgiXiIrekl7wWI8toIArnq
fWnemGYMROf0ERPdC2WJfjYpIOMWkZ5Q8Z5Uz4jbrutmle0pFKFaewzhhaL8jV2Oac6ickx3mRsg
RZ7oWKqmFrPcjvB/70t8p3TAoWnVzx2f+VJudePcNP2cMRjUgcrDCGQwEpt5Yj39Hf+JUuHD+vvl
/1DGMuZk/sQNTHOok1pSH5FCaRW1JObs9hI9/we5mO4s1WH+lpkoFmFuPGE14l743fORnKVDwpgU
fjhisTRPiqKw4iBoTbDMiqH8fHB9fxHaGjEinfkeKXq4TFGIzvIuBHBk7hI46ltluTh9TTyYpPnb
ttFngevshev6ociFysFklYYWB9PTfsYbhaax8+BgCrQ/N8YgmpWyPBJqGs+iaGon/ODN5EBd5EN1
STJxTiaZHsqUPYePkaufyXocTNAGK2UtwXt4LIDFoeBiZVQPVYUrD2PS0YnErArrvxKsbaa6jbpQ
IpTbXZzGKyUYFGIVmD4LlgujghiYwAvBImOwHRPTQdoj+I2/r6AfOngo5DCYcIAhZgF18/fytjcN
JTP0miU0YDaQypS0SycfEOdT58JmOvSplHNVC2nDYrCvwggvZVydT+x5cJTYE15O5QMs+v0azCLW
TJ/VsNWpoLlfHf9Uw8gXah7tElF+tJb/nvtWd1WU0Kywb8A8tCzfAqm+Ct/7W4+oPhrDJYGgyfYX
ns+0kr+X/1wbjuQMcQB5SH/7fm1jp+tOxZm2NbCA5kiA0IRZLRuyZ90Wif2ZVgnMLy1AdhhYBXz7
GDahWV+Sn//8jPjCaZgnicfpEDFQ9dbxLPQ4udcWKw7t25JEYmxCg4c0ibBU6cdkoZfp3w53HbhV
TA44+emie8IwipYjqctNBFP4MMwMwh3/wzqastEw0KJNOseZhzhuRWNaOFmqgK6ZOmJEZ2fvtVX2
C5/MW1KTC+g+HQu6iysfn3n/Eov1p7VMuAvTBOasGrG3J9uhHUUsYoWJglc4Dx47FClp4V+zwVnQ
aOlrdbMxZiLlXeV+0XJ94NG/LxdmB+frBSBywmwp76Ze9/t60bPIiEN/ioIkTjgi+qdSkDYX8t4C
h9vYdT6lxDpF/IQ9W9zxmRf1U+9q6WdJAX3wepFd6dXoAj8JRS6lsL0nE9npQjZxf2UOaYjRQ6Zo
G5zGxTCrx657r9qgu/FD0a2tsVFv0qEu15qsw3VOHtkD3u/hsWbifG12GEhBmBcPUNPyXZ4F/ZbB
Vn0dT6wEeG2tvpZSGz8CQ0ChCMcQw9iC3ltOs+r4fgT+ee2MUVKiOJXY6jCR/3Zd3j/ha1Ufi4SK
aJbjN8Y0Y7SJgAZFU/eJdNxDrJU9Dzyo7f3ol0d0sNSgUfalqmVeraLBEzDbU/xO1bj075JApjRs
bQ3hm27mGfkzw0/HlNXjoBVynwxpd9TdPHkboNHcaJaTIolL5F93rIbXkbRs5UoBE7pmQVSHrre0
L1vDN3LyBhgPeIrADa1stfsTdS02lTEmZS1eosQWd3jP3VZ6HSRLoflYehhVDDmAXiCS81HEya3S
2NpnRn65P1PcMruLub0aTFwF4NQ73W4XQ5Z7ITt5ne1lIYcKKZhsnmVeds9m4KrbVGuHZVAoLpVr
lGfvsd/lnxZB7cOiSMLu2ledcedqTbZhoGJss9LsXhUlrp7pO7zdZIRpbwjK8D+qccg2umIYN4h+
lOt8FPjOD6nTPos0Go+hXqfNOrTc+ilJte4Po4jutjc657UvTONawMG8abRGOziBHFbkq8tdS4bE
3s2i8jVjSdy1naHeuHU/om10BKu3crRbgDpIPUHpBjOn87SXvCfinA7aqw9l2brvesNLZqzXr/ta
rzdlazsvqAfLgw/9Y9mEanHEJKA8jP6oX0eVqt6iICtXhIQq8Jw7sTNV+mgmLgWGUROQuyjSktY9
94xDn4f2Bi6p+kw2Uv8yZJ6+r2NbHKTedl+iIFQdM3kveFRQ/TwrhVbe5lld81lZ1l6OjrIqCcX8
GHuzWfdoCV4SU1Wu8aulEdZ0GuhStPqG6WO/kw6ucXPHGeN3DPY8wn0b87FoevEsAZ02eJXF+zK0
hl1YatojUZnyb2OoxG4GKGduPMIIPnwjsPnYtco7ohfXDrpsjGvwye7NamMs7QIvVQ6Dq6f3Wqqy
aY+5Fe21XG/+jGVUPmFNk311elU/iqCxb6ccwYMSD/Emcfrmhgmb+UxQUbOBYBXeha0h97njiSs1
yLWF0JXoIU9Lm9FxpFqrLEritdLjKcwRJrtVBufpQwVGvml1L1HmZiX1gzewfmLR61dNH+XBjHxj
RjlO1DNcN5H/trXLqMBHvfAa4M18p5ud9u6MVvNug0O0TWLNMKLioU3uX2GIDGkIu23iZvZN3xcv
Cn3LVTg5tsQen0wS4b0roG3s3aiT5DiYCtWiSBlHWqM1qYuM9pEWwPqohGMuTVtxl1lmt9cAXPpz
jjncDYzujhDkQnnFQkP/awpXWbp5mLxWXhWuRzicd3kkmn2DWxGPu0nrcN6NMvfmCMNg1MRxV13D
JVA+ReYbi9pKsRSRRpo80Zkrd4pn9XtFV+xj3douOj+X54zlz05Tq+GuFJ7xUEFLeS4LWdwHDg4t
cE3N4L4NlOQt9QP3Iapp4P1GDR6MwdDf3TaOb4O0648NZPIlfeK46xMdkn3m5g+F6cX9bBgq+TGM
arHu1aT6o+Ho/Jggglk4TuMfWxbklC1hpYeU7vxgB1n7aKRe/aSEofNuuaM4YJafv8ikttYCi4vD
ZI1/M1Z9sS6iKNeJc2iNTWprySYMW+UZH/TgaHhZeMPsMj3aMtX3ZFeBA1ZGSNaUZZrXAbKvXRW7
DsdDlrzg116/SFSVO5mJrJ1rVUZQC4vrCCtIs5f4cvv3VmBZW07Z8K4IvHqb5m55J+NCHJpgrJaR
1nkv7hiLnU+8ezUb2nbcMfkfoDnxu7eZJQYKYa/RKKkcfdiNYebYzFMj/bqFz4jbTekOtzZtyEqg
an9EYA7NVWMSEK30XKq3eunALzc12dym2L2Cf2vd+EaBF+7iIW8PvZ1Ej6YK+65Tc/0tdzTlmHSh
+BSVHq+CKgtfNcMLEVc7RbVz4g6chi0JXKJsu3DtUVDvsW6DcQ20a2MBSv97BaAdHV1LKdYUQemd
krpT8VWaydOgSv1rEDYGufaoKFgkN7X25g15dWVbfvrljkP7GVWipDpLAuMw9r7YdZZnXVOaxp8l
IvSjozgtbk6BdF/pZbK3oQEZnIfCyf40jeMzESuLVcLTpn/FlXhn64Fy7SV58acKcuXKZ8x8JExJ
uQ2qwtxDu4dFooVqXhG0pDv3NE7da+TazQO2e+JJBYFihFP71mvUuqQZ0CqYxzR1SIpGXeUQM49d
HlN8GeW3jR67R8nI8Ckz6hGxFk70C1uQ1tA0Q3GMYRgcY1Mdo0XiE/89t9wqplyP3HGLrqLd5HiO
3A6oifdS77msKpvOsizR3G6uB1F5U2Z+++CoQbrvnHr8UwGgA7J5Y5nPeeU+wUcx2+Ws0VPtUOgc
hSvbZ3IoTbt7lwLB9SwdWqdFTgf+PZMmGyVeZenOiTqyDwdpv+miH3Y2/JvXPIv9v2Wl5p9DXKtX
uern3ozpK6htOQqSdrxRHR6AWDycJgRcChwE1SP+wsOl5mNqLk6ajwnZtKFvTv3kKbm+iGWl+aZN
czamBDd2rlx4ZIrN2szHc1LXDnmjm6uxN66kqn36Q/FhqeUfTGZwtEybq99rW+2n0ha7NOoLWJWw
/k+afsW04sQ3+ngbBZPEq8J4Sq/LF+KWe3j84ZdQGpNoAZumwyRMq9XdDze2vsAS1vj/MdU36WvT
Qj8KG5/uxKLf9AjNuTDS+YHugLcnpBigGvT4+Nl9r8CzhEi9soriLVuuLmaRb6XLNBb1vUEN/RA7
Zn+baHGwMZlsvknKvmv6mXJdQP5FMK8N2m2iWvXx94d3TvqCPwlHCE4eo0KDvef7VQ30HxhNDP42
EGJ4jzGjvVJNBQDQ8KsHQpOiI/Sl6KZsivYA/Sx6aFu/RU7E+ciqb151GVbH2lTyNd+adtAUVVmk
geIXczmO/R8yc5In4dfdPrGkcj8a5nj4/Q5+ev0Yu0/sch3TGLDE73cQKiHOsFHib3M1L+Z2UOF4
mscPqh/WUGeIaFRM4P2QTJFIp3KuCm0aPOt4ezf6E8oaUtwS/y3to3qu1sy8ZSCjRUA7cWGdnnMu
sFeCo6aqmPHwzZxc5yB6s4w1gKExCL11lQ+HxKIlrY2kwprQAkgkQuBC3/dTew7rnFEBbR9V+enk
SQvwL4t0T9nAtXmqfTrtWAO4VPwBHKlU67kt/b8gGNcBnjlA233JcEhBvcYbJknDdWa4QiVTh+QQ
TQoX6PeX98OnC1F2QpynYOAzSZ1V4MUOLz7YZqaHNsguwfbhqVMTTVLUVjU2UULgghsalxxMfhjJ
odAg14eumBjzU/KR19jOoPn88gAP41pjl15pbi0WvdpiwJOLYg5FhsQ58lZmLvXrhRSfn14M+OpE
B1XxFtdPebDSrMAzLdff4rzVHyjn6bU8tafn7fy7tCrr6xBJ+w3uBco9baBGUyG6l5YoWug2ZWVl
s5SMmhdfUZkR65FSLBHGan9+fz0/fVvGFDzF7sqk6WyQ6w2wbApp+1t7bJuFGlakqcMTmjXmJAGv
KqyLWv/T7okdKtMgJA+xfiLFCsWthXTagH65wNygXtQlMIvXdDvGYaRoQJ15+C9Xyh1quoDtcsYF
x15YJLmRhlt8qdOloGsENiR1ZWywSQLBy+ZNAzHT7a76yv0YNL48QlaxCOiCY5f0t4EAWSC9tV/q
qfMZ2+N15KnyPyz3SXpDVoINA/l0qIldkNeUkov086Jdxk3+pHcUM6ko/5J6jYlZkBkLm5P7wsMR
5+c1hEPVQALuUgCebpFlX2sweWW4RXOsrZJWfDmde2uXGuALBuezeIp0TTQV2DmOFk0KAW9UybDP
q0LQefHKLlzQD9NLRoZTDNT0MP5HbvgX/yxT3dibsl62mWRgATdjmClRdk89RsKLBWk2U/T3SM1B
gOPkL0TZehHr1KAXLuOcAQlLnxxhwt4mPYN6UjnofaaKNi994r0dfa3I8ElqoBPjODkpDSETU7TX
ZG6mMSj6eCxycn1+v4Rp9HdSSRmk13IA22RR26cejmpYh33WjcpGOsqaidi93ZirTHMuCF5+2mf5
3xvE0KP9OoMA4BgiwgSB3Vp19DUCl2phWczUSWYDAXE+5MFT1BBq9/vN/QTHoAhF/zsJ8Zjmnzzf
rKIgbNxBbulEmysa2Dfw1RaKeD8fjTbcui3zoEjP860f2/WxbNX+MTEC6CQiba9xaSI5UY/ZSWjf
L9ZjP5zHuHvBaMC/jZPZOpnKKjiU5iYl9lY6erWsJwquaAs55af5C80fCVK0xxdLwsNS1X6cy4HW
r9AGsSXMJ12Q1jCNc1genb8TKEqg03GyXniCP6xQLnIy1IE2zKYxfdn/+lAwL3IaG8+ArdsUhGgO
rY2/RtMR+ThifEhaL1IfDyJS4A5zy+4wwUPRcuEarPM1il86Slp4y2Axp15Kxki8gRlD8vdTKFKa
oj3XE6SghSOMI/yzSoOKqtEAH2p0lXzIQOwS26m5l5hYI4a1MS9JO1vWSgnkmOMrcuECf9jeCMeg
umaVAf6dXmAZMIeSEUlqIpFPnW+9RSOO/bL2OV0L9cYYaU+T2Hln3B+vU3P84qDgDKM4wlmzePr9
an4oLCyU0Og7wI2w5jkpqBNREb6NwcM2tDMso03u2ZP5wXQx0IuoBeaixqo5G8utR6rlf9hYUZ0C
fzLgMSbV5ff1kmpmoZQWbtmybd5Lz2wWQ6ntJPDZLE+ZYqTsu5AmIaWVmlXPLM+LljGmfxdeifXD
mrEna2gqLJ6Gfvpxja7o+6GHTW17hXc7NKr62QV9u03pitcY+pXLgaHEPjTd6lqVRb1ngpjf9klb
3KfSkHduGca3adOBNxi9dYWzsn8Ds6RY1cLJPxitBUfqs3EZeR2+smrgNLtOSCoQp9FZm4ZSjnsE
nzGjbdW56zotvkssWz76LnyVGeqk4dCkEjqNnipfYRH4wSJkk9z5rZU9u4WhvBsNbdk8qRP3ta7G
+EDIW/FQaKlzB3l33HnQJTdKnvfXZKOVD0ztg40monRN4w0XZCCRiU4YKfBMpgyea6IZd7XI3fvU
j/WnUUTEGaONiXaBX1dXgaGFB5Up/IFYtfpGUy3/WESecRVJxSQTPgqeMrtXP/7fS/XbS5pe4r82
F3OyfyNOOd5qSeisEIRBlUmnkOuig0OAowYWTnxIzGcsPu1AXGC+nwtVYLzjigLzE580/Uwjwtna
WWlRYu3uQ/qYkbla72KEyfgUQat5c63e/xzauD04vlncdaaarQe/V+9CEXcXmrNzcw+uRaO1QEfE
VnfWKJmiV9K2L7DyxE6a5ryrgYlgUYQTsbOvFQRMXv4S5YOkQOyyuTmUkKFV71lNtaehLl4z30PK
qXi7fFR7xoAhtRUfKAHsxkUdyQ+nwiQgY3iMnBRY/+RUULBF6bheaA6oqog6DBoMeTIceA024aLF
WrRwMaDqGHqgluCkZ9h60fNBPz8WGABB0AZcxaniVC5W088bMTSibRv0yTzJyRrUAOVgzdR/O5di
IpHmc9WpxizVYvyPSojUOqaiOCrV/YV9T/xQR03TKJSFFiK2s6UUirGyGkxntqleIqnN8rp+BldI
nszULzeW8LtVqNaS2WSRrXJa3AdyJIe7xGzbGyAxC6wvNR4pnrqHjOzH+4RZ85HczuZTV0blOilH
cFozLMSuCCL1A7BQuxPAPquqUN11o+ny3nWS7E4nz/iQCLfeNo3hE3ccGvUqlr5+NUR++2TWdf7I
GDC49RSiwi59UD+9EvT1iEh4IbCZT+qtcKyI5gmSbCsao3piz0FlwELdZ3Xh3saZUWzIb3OVWaD2
+udol9m9aUuoCxUDi8+2dcTj7xvMDyWWzbyL4koQacDA8PsGU+jSsGoyPbe9kXWzoOrf1SR5wfLl
mLvZU5Dm97//3nmODsvQ0NhKph2FkdDJA4ibvrZrcNOt18gXPQa4HY0Cc5k2fhBm9jaKUqeWBKtu
QveZxAp4wUOeg1wVDvqigHwJLF8Xhef6sBT4103D1j2xrzRYUjNdNASkSoktVjhwNgT63x4LjlWe
F8ekbKHj8R95JSr232/rPId4ui3qQISZeFkyQvz+HL2U+O4IguQW2QGm/gXOQuroHsYiSDAua47C
qd/ojzYKxCYQ0I1CtMIscO27cKyhn2v214ULmp7jSduCkQMu3IgVpjy3kwtqxiIkh9sKtwIJH9av
2peLi9pa7cpHZXT+WP9o0M14X6dRMY99+jgTVP33i/ih0KLO4sfhNNFQnzZvmtajLRtyhFN+UwOx
wLbvSUOih3U//TjSZ2PtJYvO68O5iu3LpXfy48+bwlTpHNEYnfo6uH6pNnEyxfJGVb/qQQSu1cJw
jk5iQxpXhvFgJJb5EI4Q6bFgGXYOZl03usnk3m6rdkk6YXGoTC2JZrCezY1G3cYhQ5DjSkk1ZDVA
lX/+wxND6EfjbeNLezrzMhUmGiWmfFvPje/aClwwdcxXckQehgEaWBOV174vnwigNS/sTD/0n2AN
lObo0af69OTAyrUqZrQyMp0x/T9hAVRQ+H65KA0s9+GnJ/PBG18bzv/l73f8Uwf67YeN718OEuWh
M/I+3KogB5jA5H9sP8HYEPMPvOPEzu6xHmpUKOyGX+MEamrVTGs9Df1E9UmF+hkOUEIGPGMvrZ8f
znCQE9Uy+GV0TqcvAwa6o3VZF22xBZF3HEs9h0fBxoO2Or0tddE9yBrsLrA1ZwlnQr6J0L0cQ/3T
ZdCbM39gHetgE98fUILjiepPkdzmtLUEnvkUERA50wN5z0Er59IW5MpHHqmWaPKJwbu4uf20l8BL
YhY6fUdn7jDwhXI4JihwcuSZS8fCS1qPVBQsyD5mtgmaE5X6bTFC7IDXpEBUrO5HB7bw70vlpyXK
A5iG0GivzvwBLJ0eVR2RRPZobZeiZaSZha2YZT4JNTggKrNBVO4sKJP/oHZjCCEI5YWiaZ0lHPkC
lQVsZuhhaZ2uAhvit94E2ktkafE9CnRIBq6dvxKNpmylWYpLh+ZPLwBzHOZwk5Sdo/P7EoBD1IJV
U4b3Re5dN7mMN2UpzAd8mfKDrtrFahyD7mD5SrDWhnpYhDLlG9JTs7vF39VdhElV3UlPEOBcOta+
juphV0klOiC3VJcjzvt/ativdwYmIP6l72j6gk+PIg5HJltQSwASThZwW9mhqO2Y5RN7GGkLzB3j
vOznluXR6Lk9lgVpVOPoMFTXXRB2M0x+Pr0O7aAd99U8IGd9jmvTpXCx8+UkSKviqcIhpSY9vSyy
r01tVDgeFGmS0q2SoVZFtTJr6vBDNVtKciWOltLFJh2zBKYpvQbwrOS70grxMIfcOjNrRMhV20OB
w7MC02iLSJfcu+hfOx3W358grmTqxJamwABDO3n/yIusCdSLthDRxQfTX/BmozY/otHqn32GeMfO
RR09H8novm+yVEe3K+Q9fLABtF4OuCjhSiYCTUfj4JnH37/LH9iTXB4E6QnDggt/6hTkKSUC0E5E
Wyibe7bEI45imLlEcY+RaxFPx9YrsbJvpFHdS7f0Lh0h09l09ngE42o8XVDanQ4xYWNO0mU2akUU
H3FBYxMBts81A8fa3HCg7hCWRjoaM2w9jzDCH5EDoKx4D+h9FsS2idXvT+S8quaBMN5hHEj7fDbM
RTjkDaAa0TZG6XdLDFJ8FF3ULujkh4feCJuB4K0suzjNPT8q+F00mg4V/WSrdvKl5V1fx9AOOcSV
7ssKum4utZxWE6+q26GC1ZKV6TLQm5eo79XVKMgf+P3GfxgYYOCKjxbBXgi7+d6/71QhibfV6HAF
fmqk92oWljszqsWjWZuYJpmFKqDXjv0akpy7H41muIudrL42jUi/YCTx86WAHWoWrS9S65PWRtok
n7jIo7YNafX0mxBuFMfL55j8/R9l57HkNpNG2SdCBLzZEmQVi54slt0gygIJj0TCPv0czmparWjF
RK/UIf0qgUTmZ+49t125JXepCOq3nBAV8j9oGzSb9DzX6LJ/XFt/fT2wibCjQ94P4uaPH8SaOjdi
bp5skhh7jtZ0au+0Zr+vo6D7FIMevY2DHj+4c62ee4Oh1chA/p975r99Nxzm1PScjPn/ix3DqGZ2
yZdNNnYttBBS99Wqouc0n4KFtLDgE3raL/TCfpYT0dJNTlLQP74bf/0JboBWWgG2Sn9+IJJrCwsX
C12/wkNMZiVaV1RPjTH7q7JwI15OclcSDcIaaKMSacDwT7H5307S2zUK581hX/pnWxTkPtQcxWLD
6dr+olstDrayFQthTfEyFXoVmnP30N0UCAGwrgVERC1kN3EBhYs4PY5S0hjszTD8M8v6v+ext5/K
hgYA3Yevye0n/39GfbZoRiS/FQ1bZEYvJEv5uyLKwH6IxHS+u0k3/wH9+9v9h2+CV4MPg4vlj4o/
MqbMZCJDrzEb9WIG0gvcg0AZ7JBYznpWOi3NsnD+WVj/9S82WXTyz70Fw/1xm1m9Pxp97MHOLCxM
G2JQqyTF7ZXPfPK2LungW0xlxHTX6//9Ffzr32zf/E6MOv5b4DMhT0NlnnBRzUQ/jYb86UffC1uj
BmjDi4n2ujYIMHfth//9FwNM+csdxYCFIp7/cYv/cTC2UCVzF4r/xu9reSb7ThBAP3rrCqXYloCv
YC/AxYN3cFJ9aYqkxtnJ9Jynly6m2Md7jBOX3MbxPshEt+2a2Xpk+zZvEHRZFzbu4qefdQMhZZvf
RcncXzvLFR/Ca7oHa2riq9H0HgGLfrTRIuY9eir8Rz5qubP92v8RaCufoMNXjzMOtHNbjNE61b36
3kNjfc8CLf9MLb27xEMHUlfM8XEgueTSTM64TbRKnKzS1768uctfvbTQYbfzX2YWjyy2zEv9PYst
ZDWw7dHmGXW612ZdPw1BXXzNkVMdG1THd2Y06Ae3cOPzFFcEz7m6tiYdpXvntQiOUBX4Y55bfqi6
1FYp3eqPxYF6sQRSeyRiTf8dcPdd6xGpJxF/xoX6jld4qL3+HOSOferj1N1Gmmk/+K3TbUfDLl8C
VkHvjFDSLz021b5g0X0Z9TH7qaLG3LVa4x1jlievYuyCl6buu7U2js4r3GQIw1NS0wrZpnZ1lOES
Qu/bmxYb59FqbcJU9MZ81+hJlnZaR4DtNTLsyEWr2ZPEwSnpi+FCgFF36jM/f9Kllh0q7pAtKdHF
ym8ne+uqonvNaTA2lpckT6Oaieux+szyF3Wre4dM9NFbqjM6vT0TnGpVOf02RSaehJdOH2bhVW9S
DvPVNcr5IUqkR2i4Xn055L9vC1XJI6QvlghFJrUhnKB3gFZKY+OpRsFxdJDQX4xRjtu0aeIPyx3U
eXb78cvpxvLSalq5tjEpb+rZiD+zFkLOkrVavTOVlyKGDfIXu/S6DfJ3otn7yJruRaX810QfplcN
9vFjbpvz04098TM2kbOHNuke57T1fnoMHRdtbuZ31TXZBZAAd0XudZj59Wiw393oFlhDJvCpS9vh
K8NafyoZFBMlkdcfRqXyixR5fhSWVp98rL1bu4mDzxEJWUExn2dHBpPFo0fpRyInW6dFgJAiWQYc
taCII5W8EvRXXBJtUG/4eLsdAyDk2T0uJdGa+Z3N+7HjbUemgZCOWUmHnLiIIsmAmtHkoskw7ixE
X2rjYmjj5F8Vt/mX0+TmFyQbRUct8OdMwOt7A3FGKjYqnt/hMNSLDt1z2AHOWtQFPTG53rQtQpsX
ZWlO165I3wMHW3/fVP9C1v5lMcM8G4kiW3qWM7gB//PmMvRqkO7AF0FYFYm8WWOHaTMi6Ez8H6uL
TtooDZbg3K0pVRiLZ/mpk+K+yJT7afktqWUGcGwmlr9mZDOMrNufMrWDUDrJP8Zr/w3HZBhJE39r
4YEN/teY1skQidSjTiNVxcVnlIvgXuU6EE5k/sm8yvTRYNU22HsNhceZQgEXJrr2fj/4bfWN5HD8
1+r+L0URDR2si9vFf2uh/nh4tkkih8e1n6OgvHNozsbU391UDwuD8Iq5Q/3Y23IrupZ8ZKd8/N8X
01/UpVTIqLLglPB9+m8BCDnfeo+uhhjeAaexT2fU1sFXZNrD3eR4V3fA6pYJ2HhB350AjsmVfQtM
M6ciDVurc1nVkizpN1awCNT0UtUdA15R7FhhH5Vun712zJdTof/LSWz+7ckRAcfnSHHPaOGPJ6dK
k/ASgqBpNapi6ZXiozWig5BVtwJh4Yeqy7nQm+SNcG6xkIPfoOTujnGRAGlVQCsqu5iAJ+nYTZQX
hDhwX/u+IHIExJlrq9f//aStv7yz5F3dPmTuCyQQf9RbwCRkUIyoi127678SSAA7kBre99QG5d4m
TvRlvOn/HaMnMRoU+SsPu1tRFVYvLbDGtzmoSWo1BdUhMYbtU5048tT4qdp3KEZ/83oA1mzH5PQh
Z9rGfeye06Yu127pj3fO7bow9dq6wdP1E4aRdJ+lCYHqUZLrj6lhZA9Cb73z//5H/6URNsk1owWm
LUVW+GfrY0ki0I2AgsuNvvtbkuU4BkDGeue70op3wmb/v6nFt10HobeINtl5Wn8iH/2shyhuNCnZ
lM6EnJzo066TFgo2QhzKmaDjCRx7iNj6g1Gp/48C8y+iUYt3CFoSny8Ypj//wf3Q6NKTrDxmSDxL
vkkxoGhMJ0OGSMmVyXc+pdfJInUs8T0X214HOLS3v50s08I8jrVbs/40B2W+TDJ1+d+fxl9aDNOl
N2cEx5CfWeJ/njVUGIbsCYvaTAF6/CXvPdK+WpoDAZLT+I0BcPzHIORvvS+6KGYRt3kA+sY/upqi
dcmhNVhDNWYwvnXGMH2KuvaYpkW4vxgjlNfGk82b6gxrGZnKPuWenfxLyvu3owJpHYeFw5aT/vM/
/+Fa4HaVQ8e/SUkWeHAdzXzrY717BXykH/qpR89wk3leZVE0O1hE8qnozbT91yDAdf6y/oRwexth
Q/G2/lt7lLhRXDsjCQN6Y41HDWXYhxG11hqV071gVnPXcpmuC5mru0BXyBycqH5APRzpIaHM9p1q
uuaBI5lNflO2G28QJYdr8D23SBq0JH1nKw6QMBVLsEtrXD4vnP0sR6PubDUC0kjvx4vWddFuj0F1
jRrwSxCdjNCUcfrQpeVjogXZajKrlWzhznk6iVyORwpIoH4t8uLuO3f+6NohDs3KvExqVkvdBzg4
Rp51h4EI7RKMmv8b3rBtGvk7xWqXGpOk/GXSYKW4/DxqyKXGuuCuVP529Ah+RDp3xYJ1yeZhD6uD
Rkfj/DbqVUwA2hLXtvlMZfwMV2NvuG3FCg8NeFc0+WcbVD+oALNlJSl2fEveGVWh9gmQ6009ecm1
r/X0URtr53Ooq+FB4vfEYmBBcFyAFm5eGJybdwUYqpNIbLWlnHP2iTT6x1YrzXWTR+1eD1SwkjaT
6YkJ68PkILKm6XE2vnLVMaoadY0cCAcQbkiu7KGblL41wXGy1RFjb/vj1cV08cyivuvVHJ0pCLvN
kEXVIeK7t+pGL7lLRpfVil4Xa2Lk9Hs29TpoId26yzoHoFkTbRixB2+FIrOWlVW9jLyePMia5WRX
tgHPqM13kTL7F9yQtwg/dwgRScEcUta8JlwFeEqR+Yza7TYsmdVT8jjjRk8KiCSVky5N1tvhEA8y
HJqcgXtuW/dNkOKSwrJ7rmKqWqx0TWiWJTun3KtJ6TBgkXZ5v8rZizzE7Xw2B5fYijEmVTVr04fC
sR4r4tZCoC52qOtpvSxrFIeAkuZH0E7tMiuTAykgEDWzKt8KrinAY6N3lw/qO81ycS5x3LJu9fG9
9QMgDALeFkGbAHOInCOYkXHVpfpvarpk1oDrw0Uuq3uyTcQS6dTGNQe+30I04LOq9LPW/F86fMTv
Y/uam2Mdjj3yMJM4pN5onjS3R4niMQxru+iK0OyV/GwQz4hKFjKe3LWVB32YVMn3HCVmKC3eucrS
kxXnLciawNX3VVbwiPARhfVwkxpkWJU0s4uWleqDHy5IhwyzqHzLpx6gaqa9Dgk8r9yiVElHwQpH
ae1e4ZlnzAR6tzNZjDSztO/6Tn470YzbPJb0Qob3LbO8wdTtjMu2lb9uV/RPqT43d1HeYWoTyMTn
IPoZe51Ad1Gli9zMvZXIKnyCds+gYbBOlWOKULVmsxAkQC7yyHsmqdQMdakk6sjRIzpXlc/6pOHB
ko1B0E0N2T50h0rbT0Omv4Cb77c15OIjNFx6ndk1jhwF8Re6O+3ephpc9Jlh3o2YYResLLCsjJjx
U9ePnmVETlZWEsAxZ3Z8IUQy20n+LOmFsipeO4yf5obTpOG9G4iS9acIdXc2xw6cGlNeBJfLfa+z
dazmzn+rOvhqHd/CZSGTfisK6W+LdCLvj8D6EI7te+noTUgN9gagkd8agd6and5by8atnm/8tYVo
CYqq+XsOllE54ZzY2CiH1tjk0mjje7P1jGtF+tQRMTRuZOy8d4pv6G2S7K7yNnbu8ZFOCxppfDsl
GQCe6JLQbupxzQ4iXrHi29YR9XIWTCSAy8oIS9nJfa/L9hALx7uMQg0/jtdV6x490nfba/5uhjF2
j1UmEmHTzGJvz3wrNd2ur7gv+SBkN3xwp80ncBCYk2uUchghUe49yqzo3oq5YAyjtTAWMq3MHkbM
RIUIYJq7TbwlNbBpliAkHHbKM19PGGzjh0+Y+52HvQcgEY4jWADWvUHrvSRFzD7kVReE2IbbTedE
yFVbyCFPGP+LByS9DZ/naHY3AJO9LBHhbsFdwR6TSRYK3cEdY00q2MnJZLlX9k19aG2n3kjN1l9k
oIq3otcvsdOi4Bt8Z2/aVm/zA4CxuUscOo6wxhf4aM2xN+yBubjxTo+q2PiWVVpVAPKkZe4V+enM
FmcNrlJx305sby9OlKacvkgCne2caO7CCyqgBNNwrnuCdRyVvRRCtYcW68PWnSvrHj+D3PnKy+9G
zal2uZGmp6HLMsZHFkO7atb2MVfFYpYdG8Csq65Dg4I3J/kZu6obJ68RM/aDUEa6K4MsfpWxn6/8
hLHYsiVGY01+H9qS3ssXjknSrlERpw7rqcgWvt4TStzi0wGYFCN/itrQzcvxQcUZC/YsaX+7QYd2
qSguXejMD5GY+qfG0+ol4WjtrvVn/dGKfGOt16JZBbMeLwRgi76FXN1FyXcne2LYFZpAb1baPqq7
73iO9Rdfn4xlMckGe3IFL0KL50XGg1sMed4vzbkq9zV54IeomeZ7J4iiJ43R2PLGYd/aRex86vj7
VhZbpjARvngDwl6t8qyZwmgeDliNWtJS9OFOt9U1g2wZ6gGIjq526nt9Jl3A0OyLmcTOARqK+zgM
mc+uTDfCIIEsYmueWCZJfowNrVmT45OGzVSWS6q+fZFmRIQFI/BD29ZuwxeWGuwAyJxroYtk6qtT
leACZFM7GtG8kn1xhtHG/nuovBcZJ1M4AvJBmhzBxxdKhpOpfkBhVKHsoIFXhkxOnZ3roZWbEk2V
Vt53cRasbz+QcsF/hbWr8iXOJVQInTav9L5WKzttTAK4vX4V2InaNGP9a3sAIBHlBwy5GTjF2KDw
wXrm3nP6PNRY7e9rTdPPbu7xiqXu3saDtsoUjNPWboaHbJpgewbccqHw9BJYoiYfLFmD/6s79w6m
hUuRYNXbCYBVaFmDj+WaWwzc5BxvUszw52yYjIdpcHdkN85h2nfOytBiH9hnB2N91qyDnouSs4Rc
EzuZSjRc2VMk5+aBIah/nEd3C3f7lldZog2Ka/HKky/CvrX6e4Ca1j2kyGJdz/VwgrTCt76Bjudr
s3gYyAFYdMxrl63VgC7PAU7ju5oX9cRrpKrc244W63eVYPK3Ie89tBATVz1jMASrbkNuepdfG9eJ
3pV0IXPVyoB3CQMrKLwhzP02vWS+XWMfNQv/l3my89xLZayEWw2w9U3jR+hS3zQECIaZ7bzo+vRD
AtQr9V+5TEn5XY5I40N0vdO6ysh8zG/PhLpd5woCRccPC6mT0Muwl7JdGsb8aKJmZHSvpc+krlIe
pfmW32WEXjd/Nq0b3485M4roxj2bWpNGtO7b+2HwraVR1iQAANA5yEHTH4ouJ3dSGPHyxmfdYQ0f
nifEJ6vMd+O1I9uWbbqQG9ZR3dK2DPNezH37oBVG9NXd+E5D2QTPuj35LcOc4Nv3Im8/EnRIWnHd
HvzArJuFaXf+k6FKZwXlhjmTP/bRnQVoZBMb2FcCzRqXhShH+Ae9S05L664FadC/QVmrRSvd9o49
hHHvFhbmH6MQSw00BZGXjNE/jdh0HviEOeEU53YDgpTrXTFhk910Z0XVuDIaUe1G1PqhaAvCM1oK
GuI31UKZ5hjqHeUrG5T+ORiwmdWWeaawMxeq5Z/EpNzYVHXVL7OcP6qoPsIp1T9UZPrgc6LL3LIv
qVRCBl+vJUvHlax3KPuIE8VVYLWGfUg9oK8iGI2wNZ3yjht/XlBg4v0IOKRSrndmkT1ug34qF07c
cCMGI7yDxsVpV/ZvwKqKBxc63RL069We+b/Ju9x4utaGbD4/5oK4Ut3qjDtyJJRambUL0RFRG+Fw
TvsrG2tYTq6Xh3Iwzy05hkvhM9iGdOvc95mZ3PswP1fMdG0WKOqFi6/cNz06cS2oIV8mlR7aHpmB
wlUvKREEYdsopB+zLin9qmZRsbFZCsHUrROJHxI3XN4XtYFSq0vVsvPZfNHadKtcmMOd3/PLQC9+
+izIHupaOwlz6papT8uewcSCKTFAeTTlR9q77VpEUHEBJlvLRrc/RwOYQGxpz2L2fuMs6agJhE9b
NYPhLIsPqWkGbVwFS5QH1JlmTwg10i72DcWEh08V+PjrMXjUXO0rAcEZsj32whrc8CH3JMuxxstO
vp2UxzJOm22ZVdPCKOVXYcTXyOtwsLdFtLz9Slilc183pbO0ABnynXLQ72TWM32881DPCtFeExBd
E7cxTzqLqzIcarvWjmXpxUqtY5QzySEOOmCv49B/WdNkvzHT8NapHftiFSV9sBqsWnu0JjumW/Hm
4zz01rESXs0yO4+LD3fMprfGKlK8Mfl8znwgT6mXFSw1hU9doCej/o5kAiwGlM0Xjh/9d2aM5S+Y
S3dfRszqMJxkID9mR7TH2u7THxI47B23uHs1tQBveO+L4jnOx/nN0ZS+pdpVH34lyu/GiPptamX9
c2l06c5puB9HUXozsn6qc7cuUbRz7H26NROZhdOO8Cmm2N535H48ExacfqQgWX563K8bsuAwmWjD
4BwrP4IxKsZIyrCJU+3DK3L5WJRW8NrpmjhgHY3cRTI26pSicWH1YfW34trqapAhTvxgdgK5FIQQ
swr1KXFX85ghnYogYR0B39WPTeUUOzud4vsyku2W69w+6fUwP8ca5I7KjMDSFmUgdeK2Ut6OYNa+
iG7Sdh1fyVe6aLQbNUaAH4AAwRFRC9O+vA5QjUJPYyZg2lq5T3Mp14lp+r8IkMU29y3tMemG+IlM
SfvUjXjyAjU331aPRGNwMmPd9Ll6bibDe8tN3b04BZ3CwkKucbE6tHb+OI9PtFXZk4qmERVLbL8b
k9M/QYRKWUbF8NNSy9yyxQXwW8Xmak7Zd1SVmzza/Vw+k6TdPtq1X38RVY1tn8mc3CVdl135Ygxn
i6Dhx6GoGavf4nvNsDSHycWBoyc70PPOipSf+mJHY/cF3G/Y95zIt0Rr8zKqWB46yDWv1pjz1NgJ
DhetrZtHyoyUA8usEGz60XjMVJ69Z9yzEINMEKMRF/WaT5qJU9eKM47OaFcp5hvI75rxIdJ1a+W1
YviB2CQuaPYolnFbnp2EniAq+fdUYBbdZS7L8laKaeMVHdb8OgBtwc1XeONZVNJ4hJvMjEsJZ11H
SttCmCpeHBzyrxmIsLvUq5PNPLjVljqK6f7cFjV1oDM0q5ZDfTeNOfqpOvVFGbrlqPYKrni2ZG3U
HzMYsI9+VLQnOLTBHhKNeZfJVr4S1dy+lYmRfbGkxeHS6V3x0ZmTPDs4AZ/NLAe0LUXcHhvDtNcD
mLbvEqzMD78vSe6asu/3ZqLoBIpC39C4phfZBN1BxsoEvummvC9eL6JTVPvzFmEUtT8bLRIaqJq/
89FotkNeUkSOLKE/8c5ZGzmn3WPDLOhucFvjW9fS+KnJKJomlVabyCWUhyD37GBoUHE1xBDPTU+p
VDe2+ZaKVB7oyfoz94p9VKNHmRynYGmsdOaGH8ZE4zQzYndZeLZ7QQ8wf1kM4al/Ju+KLK25Nwl9
O9TS00modSLGnq7Tgtaw/Q3rFnnIMLuRcjmmVxm7xbSK6qY+E/NCTEU8jr8CH9oO71DzMBFYHCOc
Gmc7bKyyBD9WxvdwSfLd5NnExdNWlAwui+g4lnbxZmoS/pMo9fumCgL0WLYVv1lUctsBYMIdrkMA
J8yhroVpxC8+qfDXycncs08mO3FWeHOuqdYOZ+HiVrQzM3uinRSvyh3VbxwZJsxie/xVcWp9qTzF
5lOl4qAApT5lxjj+xNjZMDTq9ZcSRKmHeVTnLzNqIaYVc3yA1tOd5NRph0EFwcfE4bUxYAPdFfQ6
Owazw5MvwQoZBiM5jaHVpbUVTsEunzwO3KzZxTdA1GJs2+kscTWQ4BTP6hl3qXhvqgLGTdN3828z
w+meKsN8ylHA7BJukRdY8M3OM/PpXjHG2ptGan26SeBAvjUdhFkQrz6SUs/GJdXuxKnIff1S6h0B
KcncuF+2Dxum4vQIqChVfijsPjpRQ4z7odCCO732i3d9yt2Hyq26l8TwqpfBN6K9BtrxKHiKR8TP
MJxJQFEPEzDJjRKzeRI613/vM693a2rdgQHgux3zBmSJ5vWLqhrxc5lxq75ISI1gn3doTwsZ9K99
XVZfVeb7B4CQYuuMM9g6qzJOGJlmLQRiHx0x8+HBszI7uQhT2D990rvPYxXJaxtBGetbsyAwvI/f
eg7fl4gW7nvUJbWgH0uWJ3ZRpBecXOkjQgeu+lokT6Isog9YTgNUvtp9z6TtPadxSZaxx8yTasOd
t4HbT1fRjtU1Z5F2EbYQLfew1zzRN0VvBfzPYwFi79FuLfE+Z1UHOawq/BNsS/VF7WVeYzPNvo0x
te/HqK9fBMf9LuLVehcpFNFiLKs7PvD0ESf4uEmMGQFZgI/kp6IHP+PgNPY3mgSW2sanxFW4Jute
vJK/q238lO/1AhVUdw5a2I2clTNcn35+cbPS2kAPzM8ZOIhrxMz6Oa5tc42Y2qspoacCABdmWrcI
6iuqsfahwgH1IeaqPwV1gwzcBQRCXZdFPDKjeuVwGi/kbgwnE9JVG06DP6zrWJvuA9XUG+aEhNvX
1hDvEiFQlRtIU95a2weFeeMkcrUMrsCRGjBPwKifforMsXfkFxj4VMrqFZq0e84HX/9mtYBJ1J/d
T9/XctoS1u+6NhVRiDhTOykWydtcpcWLjSbjiYgj9wkVjPzEVVidk6Cyn4rGCU5WPTdPdjImz3jv
0wtgrfpRZQn+fllYw1eBf+4RT3EwQMm03QPUZn2PUr5bdxSf58YIkr0yS2rDrp9+gmS2LkzRMPd6
qf2maNmfq9IdXjk86XWBqzyznTef6pi7YejzftfXDWj/PJWnoQr8J6CXzlM2Mxxa+Mns7jScPQ9+
I6xDp9z5rGcUUdFc6c/M1sYdKjtKItbsD/bYybPrKYY4QVvIN4wN1hkZXHSeK6W/1GPV741ymlnX
xJp/j/BKXJlpxh8oiMQxZ592idI4dQiS0KtXzP/OV2FmTh66HEe7wOmSV4Vn45JZTsN8yc+HSxOb
3sZoG/MADS/48qrR2tixbeymQk2fMq7MA7nY0QPGYrFJo9R5Js6ie+nTots4ZZ09scWPu3BwCjYK
Naony8+nG8/P20eO4W8te5juU1H6J4b/5lfe6sNxirRyl+U5reKYmfIwNxwJ2pwl5xwp94+nOf47
EjB3I8pGf8ZYEzwCt0IgXEpOOEB0HnD0slg0+pS+dB5gyIUwA3drDOPtKDLGpzlP8ydbmu5am9pi
j5RsTNkT9M69oqt/CfKY4feE0jtaRp2wnqZ8trdjoafrvjbTqyt7EsvyaKg/Cwa6Jz3OWJgN7ugM
LKtl96zBOLxOTDfXpC7660Y58yGIWv8Zmmi+s+ISmqCdTSfZaVIPW3KrkRFng30sInpZdK65d+nn
Jt3mde4fc6Nz1m3SiL1LHju9OEP9lzYv82/hDYYR2m5iHXhQplwUnUcDxjGdfA2mhPgCPqTB5FIS
VjpYfHvKbODmxNwrFsVQZQetK9xd10rrl7nTdOJxpPcEoER7C1HaAXvOvAPqXL6R2Fqd40Lxy7jT
DzrH0NavtOxZd0pmiHZQ3kVODK2yH9JHRsbqxelbtW2sWl+7qkXnN+XqCMA9eiHBN3qyOJS2Zu8j
9shtFzBpQMMxyvKlHLNahZqI9Udj8sjyFh4vn8fm4n6EDntC9oWjDkNddwbiMT4VftW/gPCdXkxe
75Oqg/JNjXW/KbTYuJ+jTj51ZVo/AyKlSucBbqvUap6BNst9AcxxQw+u77M80l9oXkHxKS151k3C
CPCYRedROu2ltFCKaEbBs/cJYnke9CrdTUi+7pkaomjshHmeDUt7cr3J+UnUqH0XmtvJMM5d61m2
kffmSA8rYyGS9NMwe3nU/aS/lm3WP+ZFVO2UHjd82D0ngOkLiOM65odFnKnqWHTWuGGINZ3RGsvH
1JbNa6rgM8MitU91NuqI5FlNAoB0ydGIxvkaEBR/lmJU37YkP9Olz4cWytvyHlRTP0L061vSelSA
itnIywjNcpn1NylrztQlGxKEYGauNbum8YpDzXfmOEMpWZup5+zaIvPAHCunRbyj2WsXxEy8NGnZ
8eXqJZ1f48ZcDJ24ibVl1n+wV9SP0EaYpjRpV7wT28LQDdym/VGhurrUBsIqCtPmsVJW+jFXHF6L
gWgSrGsAj0kXKOlukPrGb0llyq3v+vPZSF25tbws+synanqPAyV+W32KmF967NiYm80ehJJKnbLU
5ycxWHe/lCWXLhPupoLebkTfWlJ529xw1AVxmWRQxdB0R8kvxHLoembqgdOPbyQasTf1U3T+fIKD
9RjUkXstdRV/4hRKS6Bexbzj9cnWOSnFB+Cy3k4zWutNJR17Tanm8VxiFXv1E7d8r/0MvLUh3B9p
GtZb3JIIPrNOeEVf61xl4mpuSGoA8/imSN7IEnXPXRQIfE69PFMO9V+dMeF0cvTY+2B/bx7GflCf
SqtiANF1s8mHOt5Dsmh/e2lg+xnc7sseOfyhdRanRO/9vV0l6bVokcsvKAjbbecN+puYXHaS5hwU
R89lKqAifCcLW5a2CJ08FVeyUIbXJlP9IavgCS9mVFY/LfO1LWkacLfd2ryQdt19mZPKPj2LLFWm
YZX7Jk3hHmytM2mqHdQBcSsex9II3kdWdVCDh8C4uozmL5o92jQ4/XwykcA8Ifkezp1Pz7mwEO4e
eyiaezjM3TWtZUCoyuDskcDPz35al7BoZYxKM3C/JcnQazvzrE+N1JmzSvPoIjTN3jeT5e6ToBxf
hJ87bO6nYm96zbzP1ZBxjLXGV0/0H4M9u7Pi1WBk0RkGTcEzHVkNGgFfAaDqGsijevgd2Uf/H47O
q6l5JAvDv0hVyuHW5hvAGRucblSY0K3Qyqn16/dh73a2phiMpe5z3nj2XWme0GjZexvG4ivl8lpl
eTa9y8T1fuOiMo/2LLHIzW48nwu4GsA4BC2kmlDTCczROpIGJqJNBFmaqxDtQYERytWf5mjLd2ys
3ZWMSK2ePMLGL5GbimOV2rACXg0xS/WpWlf2OG6VJvqk9w1jS6R5+8WAmV/NLouLp1Ib1tvgxtwi
iMi/Kg82WWSJsVWw4V+VqZ09fdPBhbXC3Jt9yW5WS6WOAffQjfxsHhUUhiunKvU5SCyJOiMoPhtZ
5ntHTkieBaKIATv1p+wnlJE5Hm6gASbeTTdRiRE6ZrWJB6UACVz3MucuGsmRxHDmH6/0viN6glZD
LElOr7nRQBqSbjM1qb7nRLNiejcIZ8JoYvfbUMUpDIY0jA2aOa6HXMkZwTYBrBs5RfG2JkoBs6Jf
nIu/CqKnoLTymDq3slxFXEanvJrb/eQ63aVxLOee+Kn/HzlN9qdfCn+TVEmxgjnzV7FVhulL5Iz5
C24K3HFiMN/iNi8PbVpGP5poxvMclBx3GXz51m/7BtTaj8nlCMlbP6IWjCi7lQLwIdVnCGEu8iQj
6bqWLAuWUsaGiOjhC4i2OJgzaxyxH9WVVAfpYrpKpxsZoc1XaWNFXCA3aDepZ3YvIGwl+bKBw8Si
dGcf09AEgY2m8dfuybBZDHlLXIm2w1cQVG9cJjmJw1ZtjS9pBErip5l6p5UALjdJfbDfyiirGaRF
ld+znUfvc6x9sgYmkIW5nGLAU6O99njdfyg6Tk81pvJtEKX5I0iq9sb9Oh+dWYkrqbLz0bCFQcCC
2ZAoHmasYk3ASOaa2tz02m6uI+DkJVap9TqXQbdNTSO8DeUcP5tB1e0aK5+PggwWgJE8y3ZdMyI6
CVosEDV/aWKxmonwMFJdp3Hh22F75LXU6wYR2iX9y+RfDF5dv3cMghZbPyixQP5+j/2op/jUsX7Z
c8l/cMySv7Mp2p3X+eGlbafsBFiSHLWdiSNR+eW9Ep3awByg7g9cfTUry7lyJpYnAxXcLh1H/5ea
zumzqUL9MMhtIWtWR+aL7YfTqqGI6MZdbXy3PG2EfPd/KHZb5u1vHsdsu4Wq2u8h18bBTBp64Shz
kS6JTUyatLY0m4F16+iHZfmpqI0kAdzrT6MlrS3ehOkFsTjN26SM1gWCFTP4tAbIOTTf7ieJZuGb
GLluw6mzGTnH8oH7ovweKUcArMLnWRGamjtfMXEr9L64CbHCsGEGzBdL5NVpkpknlArND1PN8moE
hKAtcnK6rsSEdelTNEY2PG7Z30Npy72Z/4VG1xgF+ZJF+jVYAtzcmzwoZnJW6rcOIm5PPPD8M3hT
7FMy43qHqE/dcwqGU3D0W+Vb6o3dpiVUxF64iZ6BvaL8K2oYxLjEo30cTVi7eAPYp5GyBh+i0umj
DWwqGtMhGw8s9AHShMKChK27tBeLCCR9g+7B+uznFOhYxFNxK1Rg35H8VTxIwLU5+hTqFhfRaODA
Jx7dvpkIGVZl7M4nQ5TolIsMnR3Lb0AhRBGY46IlT2XDFCSOkVTV15AhDEAimX4H0oi/hCw9vLVS
XDsAWfGvTkb5HlUm0hmmQ+elRRuECm+yh5epyf8c6GJu3tM2dU9m1o3Dc1ckkGtal+n37KceOp7E
739YiiBniXssL7TfotTp8g7nRuC3Hl1+Wn/JSoSnoeyRXri6EO8AjO3V9FrMx6FhFvtAt2SDFdqZ
3/y5ZU2wdeLwtPNecJKwVicd6IPRevOrF8z0IQAL2ASih+0tYWyZFt2UND+eluRrzk3aj3wZOb+d
6c/TT4QS5gaa+weeZxKxRBJWxQftenSPzHGJqYjZtsAH52QnH1D+iFcq2iVwrAcTs8PenG3/SDR/
uU9hTB7ojIqNzDR+ILvOt32f5+sIdW6LHrYez+h48/tI19qvqQLv3Q6m6uAIDWyhpv4RZQ7M3FhO
47qxhupHN7yOrauKb7T91CUIyPGTLSu1RbCOuNfxRpUsQ/50b1acGJsQj+nW6vrsgMBxXjU46lYz
YAX6a0u+4qmP1jSpxH/DavMppgyyppTesChGnW6CZLKxKgE/7KY/dLGM0uYBU90/wxaDNOiBVZF3
wvuJHMVOaqSVu6cCQt0nPZQfbEV8SD0P0R3FRLyJGQkuhQzaS1MZ/muBEAC1GfzDE9Q6Hm28VXu7
SZpvwVLD2CYGZqokD+9ol/LxSeQZ/U0pp+krjAmEEpefT/1IbVUfnZ0Vv8qbQohHR6/hM7he28hW
F9vp0AnxEfiJ5FazL+rROTt+zj+bsRWdRTCRIwIf4N9Lqt0/wjb0HxQPWPvMqRkJzaKttuRI40WA
scpPYiriNwUAjp3DxPABQ4SgCY1mUj1cLEINFTkj3TJ2Npj35s/nTFqZbs9ekhUEEZKd/pEalql5
VRzvLQ4xXJEVAfRiM9DjwqVA4iO345T0/YneUdH6RrYsRqisBe6c+Qv6yTjxtjDo9swDR9eObRj0
Ga0hs7yOfgzl1p+9r8ixNygZe49ZBAjKpiUOVZQ1+5cx7p186bSefZ8KP0cbAaP74H+Mm4KUBwa4
2LbexlCEj5qsILVQtc/RAfMR3Kt6wKPqhnP/1bEV/gLIMFtqFg4SUsLRfTeKWAhcEBOJzR4il8Rw
mUuM/DeUoYWIzWJ/D9Zd0QqgNam7/jnmnYnuUdQ03znusJ+aZLBmWU1ufvCT1t26Uo0QKU6JrYeQ
shBCo1W7ehgH9CIpjU+os1IKKsLMLLfwqfLhZGF2d5GHbBrZVQcBb0ExAom334Wd842ZrUGoYNei
GlnoJJx2M0ACBfaik19D5f4Z2XS4HqqIh6isEjf+rwIEPCcyMC9BFnkfeajaRw7id64n3Z9MBQkO
uqT8kzCL5DcvgxCJbj9iqExbpP6B6cTn2gZQ8wxciAkFqusgyyf6xVXQ/wrTijY6bfKj0n8Gu9oR
v44HVAGn4vuHyaZmYBnjmH0Le4/5TM42Dxhdy3ysCe3geZwyftUu7IdjUnQROQNKtOmHyEyUWpTw
SI/eMVqlMkTCcGg5FsDlAJGT/bPKQtkfuNg7+5/XgAosBGW1e9NNgqv25mqHYXM+lL2eNiLjL+Up
OZyll7ingXn7FJGT+pYzB62FFuaHwLd8yqgTXalc+ysZ53o3qVReWjStt1ZPqItA69BbxkFA3wAv
uty0lcUe7WcW1lM/zqz3P2r0iuSqfi3lHDym1Ig+yinClWsxCl5x2ZTVMqkNqhAJnUMNCdaXWcuJ
wRfWySo11pbcck9wcY4PXm27tJeAuJtLMNOsepZR6ncO8IGBphNdQ5NaL7STQWYHkwg5N4K6uPph
kmmMuG1ZP0VhRep4nyXIlCwpy/6PL3E2XWckl9LNjUvvN8BlTtVYF0AJuH0ry6Z7PgB/L8zA4pGz
B4ODIHInQrz90PqOgl7+lHagTzMX9wXSNunWUgzh+M+rSIt6qiNXf4dFwmBE3rp5jvPM26th7ne6
E91ZQ6Fuo0FaJ8eoba42W6FdrerSPzsmCpkljkXhPImZ0fRJ2V6LytirMuo0+qTTq7iaUw98r/Xl
0spq3/rHXsVoPRtB7yIMc/px6SILQ1sRqebf4Ln1Prbm6ZEB4CfPTjOlpI4PXVjnS5LZhuG/wG2q
6TAOSWP+F7VhBNLL4PcWswc8xigPv4sS1h9ZTRF0XBRdZv6rGBmocUkQfC9MCpvqp84OU4pCs7w4
BG1T4OAb5754luBLCTXIFg0UXYOogu5fnvqaApoPoAD3rYhpEhJdmcFz5XpTePg3l5NZ4xazss69
jX4T/maAZrfMC8jbr5O2PGTc5fvejqtqAQSWJYu56HAqioSI54VfwJ7jhyjwc7JIlBfeHCJ+ajPP
fntiTioahEd15fY3Nyn9O6cG4OcLoZbmHMl0cCmyRO1mD8IHJW1/qI0qOc2OzraddpLfdDLcz6CL
9Kb06tClksLLRv+Z6sdWHmp3Hq2nbkYm+ko6WokMmlKG5MkL29z5F89Z+GhxjaIv6J0I3E1HHl9x
qM6UARuPqKIaFeU6iXkLbO91d7ZMNsr/iItyvafCQDDwAqQ2fwCZIokr20TQpZxaynqZdcG91OC2
yP55tja58LHf8PFGuHLoMkKvdSzLf0NZu98OMN5PGhiiWCZ94Hy7tQWOHKjskXkdTRsBTbenFvHq
1fFEsaYd1kct7Tg0fdTqu/SS+kC10vSe1SI/lsZkcFEN/P2dfiLH04s7cwPGIvZV5KAdaK2C22Qa
oocxDtErfBQeNYNH8orZp11zO7bXZgqrt36c403GJjMj7q7za2mQc0LjuPMXtWvb6o1qByp9rcQN
PwgEng5F6xZvkFHzNlLe+NOy5VVUBNHOSxkxvz3hkXLHvuxflBuLQzojQ4mEW52xZpc7t6ZdZ+Ih
vWbQvM2/VKURoibdU8KIhkgg3Cmzm8eFc0SoId4Mo4o+uUnj++SCa4RjPR58aUW3bJiivarMdou4
tH73OAMY51M93JN27F8TL4JPDTvQHTNQJEcAfiRvmeOUatGk1IHGg+UfqERWsEXFfG2SKrunbsvr
VKZG/GGOWf+ovcG7C8NWOHv65idoUvbSzHLZQ3GS23cAyx78o+qv5IshOuiLiuA+XK/WUpmz+0Yr
WP9NPrcF1Ep07bHGZ3MgxmE8jgmGr0XXxLX7XJV8q1g8mrNvt+0PB4I4QkumybMXWMPZm237J0JU
tFKjZRBHWRbs0yJy3rmFxKGQJJsuBuWED6g+khgTgDZSDLJDJdjKyQCPCmAcr9+ZWa+2GUpZTncJ
NblAPm6f+p7vP2ES/EBhbG2NNmquBLM7B9wZoPftWH60vZV/Ta1prga/Nu6NYeJfKZTeZ+TMHbvW
q/Zkj4xcNC6Ta1oZVzwo3sl1CvvTzlrZLZQNUr/0q3m4kQjrfCeeHlGV2azuogi7j2zs1JbfzHvP
0CvvkKxhlLbKej3EJeqgsJ00jVN+uh18Nb351lzvDVUR3io6gyfcqJ3fypihJ3LvjzCe5LdUSXZr
ZD1QihXwaAYozkmpztDPQHuMKUXDitupnlXxKTzT3JWlo8+QLSN1600vKZUJTA/QMTSbg5H25gZ8
xz70tip2xexmAHRePtyN3Kz29JSOG8OAVRx9NzgBaNV3L8o8vczbZt6BI7KbOp4hzsFUOx9VHPhv
WTfn7VM9FcOJjnn7ZXT19CBwyv/1/d56YLhAw5MAcDCG+KrvFrYDwmJ4nbep/AYOBjnAIUhNBz7K
r6cnc67MXYdekXfXJX9u0XImfhLbhb8irCL1qCkcJwuQ9/wNvJDU01bX0c6y4iJakAFBLQizuPVm
zn63ywIY7Z7+p3U1DtOH6OfiHuc+Cvm49E61q7rrHPKt685tazrW5mjLpSgpw5ttMZEMY7lYDbxs
OhqgLZyQ9uTu5Bj2r6k52HBvmf4T1Bnjl0U+NF7Lwgw/LbbEncybcKe4LY8p+vzvlA3w2HFlrenK
im+SclgMEGUHBRilasssFudEXrjZZmL1xdIVmCff7njfDKwy/VNXjiN3PajYrgplSwgW+F/jY+Oj
RzxMdgbiVFhCJxZfAxfy/c/q/dOmDoXzYPkHMtjdGwQs4DnY8dufTmVbjXb/OcxJt23aod0bkKf7
GVfI3rSV3vVziGe5arrwW0WBQjBdxHufKpiDhfCGhsHQmNbMPerdz33khGQQ1GR5J5KJDnXDRGl5
xcRLB4cVYQlSOaqrKXIJs6Xq580NC/OHX0etIVjMfR7X/ZbSNfltuxPolCenjLbOkY/kyphnMDTq
tW/27KRhmcrviHjbjeCMuSZsq19qYgwFXJyOfheqj5Id/T1sZuvMkNKZ/2mI9nsMlbIO4sbpFk6Z
tB+Bg2SUZ0vb1z6asSBYjIsHZxzdcjnadnnmRI13dtTFG0H+ISuv66h3Iq+QAFBbBuqUkCYE0pQS
QUHpGLoWk/z4pWjYEpThoKcaJbnC/6ZS9t8TBkfmSBJBth6QVrkAw+QoVzk4SN9OwUdmB+WxJawU
3K+iaayZEroweckIZXJUiwelJs/kkpK58aopV+FKk9GwnSY6vJbcWNND1S5Py9hbUIihqH7IeYhO
ERG/d+EXyaVGJcdjEDq7TvSUs/TEr+wm2VlnjrVy5bVVdTHzWuzq1BIbnKnAVCTx5BtfIZNYZgau
FM81qi2SQHBhRpThZ6rK+D7ipNxXvi/WQ85xmrdzQNHXiFDppQE2q56MBh6H/wNSzpeFu/LMqU+e
GGjIwHNloj4JPK/vNPX1x1YNeORG6jkfrQWsvJx6od/Z4jhOndY1t5TN+NfcSPMLtLb1CEbkQEir
XRpV8PwS4ZMQBbOnjHl+c+xqOjvIsfdl7FUvORKIQ/Y3gY2YzF7CtLBe8YPLdIFzAe/PNP+dz5Yq
xy+7ldGfpoyFgBktWxsF78vCjFiJOZJqkLo6ktwC0kCG4leJyYs59sFtcnsI76SEVFpUo8xuI7i/
j4EwiOaF9p0c0W4YfsfwlpeI42NrRF3wjmOIcpeCW6ecVPviIowAFm5sb9fahQ+iq3FUNWUlb06Q
FvuxcOObSCuayvpUobrA2RffPLNxLk5TeyesoSPeeJFsSE9XL3YXt/i9fLx+4Sgw7GSc/dKBzZdR
q9dWmYwnNyGqlnrL1rmTF1D86DGnBLVKEMHZojzGbUQPYmFgh0WcZn76ndXusTfMG60liYZwHwnN
D0kJkEGYFFJ1igtXbTbGgiKddFg3aYXS2Z17axckbnGsRivcBsptb8GYy6MlW389Q7puqpl+zi6v
mBSjSuw9hC/3LJmqBzbR/BfDT3mLbJmtSUUh6tMm+51Csj7bx41Glz7m5rvOielYxI6M7kE6dSst
Wn0evHba2Baq6niqzK20Q3SdDTqN10YM0arKzfrkSw9GtkOOuKzCAUTXCaeD1QT1dZBmuu840q+E
vQx0rto+j3DXb1jF6faUpm3JhULFv83rxltz6JGuz9C6nZHQvE6ZW3aoNS32FYDGozXbMdWqBosh
P4QhiGiRkiO8du9dzY2RdMr81gitX2Lvz7MUlVXzIUNv+kFF0O2CSJvb2EmCdw+1GAW+IvuCKIYu
1kG51hV0iaXFvOeiVUfLKVsod+EjNLbRU8Xt7EB+w+wt4jS2aUoSLaKsGNAYxb5o3LVZNqztYai2
jlLjrbOC6is0a3l0APtfQQbMEyMhDkWSQzIUQ+14wXU0r1yisrolYbBoBw3UT+Rf4znieUy+6soR
D3gbfz9aQXvwpOfeJ9rkCfKZ6/zk+joQWA55W2A6qpUDD3tFJpH+IQIzjLIaur8OJ0TuS1dU2ETc
tNnL0M8Zz7PioVRbn2KSzn56nxQhm1PwgaCjOcpAzc+RwtdfE2bCzW/+7eklNGozarkitNE80GQb
PEQwT4fAoOuzGcbyRAROsCpKDLjPjEDRGZN0DvOaqkM4kaKDa46v3tNTwkVWeKchM6Y3LNvFKUvb
+gsFEFRaMgIyFCPWUQa67HsmSniLjMSDD6rqbdQO41djSfvZRYBzdGTjvhd2rT99M7NxcEiHLqE0
i7Z1jGZi2RENfycUoFipwa0PFiAD1llyg4+ocP1rVDZMElNdmPlyhsd4Zlgmshfd1WGK03I7WIk4
VSQgvjkpEN/C0cCsQ++bb1Ucyy1YvnWC7sTl3eGY77oICK/uYRwCyLVvHZfzWkM3vSYucU15Go0v
BlU9N5Ux0S1qn3Puj72ajwX+Dc5S6ijeRmwYlOAWjjzNQ4z0OdWJuUoLl/pUsslfud/g5g2ZVBtd
9jlHaxs6a865/tBXY36dysSXpEuZ7IQxgZXTf/VsZj9RI/rvkt39Qttou5pFlJ40epxP5c/xJ46f
7qdnE7tTqiF2PNj9q3ZxEixSyzF/BDTeDWcheeSzVUQ5kNhsU1nWyBOZh8YaQEQMTzEJwHrZyNBW
/zxp9FvekOIYUj6BJ9qE6vsXFu6fUtp2q70ydfhOjXzxo5ok+GGNHzHw8zh6U+PvwMVJN4+ACgDt
UCctcDXVJaa10aPndug/6N8wfxKQ0QJk1My3XS1KjJ5y0poBquASzRFuHmsOu2eJdvUE5vs3W9kh
EhtvTF96SV+YVbjVKihFvq+aUh97lEm3bNb+1h9UcTXjwv0KaUf+G5KlvGVGivYxDbr5XsIR4BZr
w55+4sgsBizajv2DBDd/9RnarlXHUJW0ls3rJdWu81T1IrLaxkuYdH+5HrNl66XZNd3PQFL3vVc6
/8mkrLZAZkhrdCQ/0lHyIttBJ0HbkpLEUbDMT/yPylt0gmOGUdndpF1uHAs3DE8Kfc5L5ffsQw6H
7cm2evHmtaNaIaycHuWEPDCm/df9F5eGBxBactMv/NDgUsF5vAfikluy4YLDSDjVNTWt5JqGNg20
BhEH39TOqhfl9MhBJN8mhJ2RfDtxVj9iH3CAH5QVMTe10e7+bv+HP0OhIWKr/xLQOzzque0kbzEL
G2GJcrS3pavVOux6TWLR379fu1C6YWPX60jKsHmaKLk4EFwzvnD2Wmfd1gadwE3+XEjbf7C/sgCL
uizGNXGpRvBPhAVklZ9WJEoA2BsA3L7T36ZW9OmyEFO0oVin2ogCYzOFX8ZwsFRuXgArSu78wvy0
SS/78VwkCgbQ751mJHGjNiXZ8u5bezuqiDCbaaBcxJh/VomIvQNCuOoYsklszNExXgsL/9JC18p5
xtyMzM1DFLUEJhfeK+xY6f8LU0PYzw2NWTFOedBc1oB0OGD/LqOlV/bdV5zHcg8sMb4buKepSAs8
mwE64gTxwjm+jiYhw0uR5N6nkTWQE3UWGK9zZem76Rjl68AuQawaOlxzKrpnPGbzujP7+ViRXf9S
RoH9Ak3Nl8CskG7aNuRx5JYuV4NdV1ejMaKtC2f8OaX8XqmR66/IqPxXgYTtH7BdhmWZBWgjw5Eg
QD8Th9zWLvCcgGqfc91+UgIS3IVtc5MTebn1Br+7xlGFe7HOo/VgNvbbMDjeD8EkHCjKQImfdDLC
AhUwJQdjeUMbnSdLW4KVPQHapLfJS6Njjmz+v4hD6wcSu93NRRScsyBrzugj60/81eOqY1z8LMZi
2DltOp0ruMjXRKfJf3lVRyuSdbv/jGgq1so3xDrOxuq1KjhYMI62BgZ4P3m2ZNeturnUzbKEnr1H
4YClNPT6s6/M/pUM++zVK632wy56ksCmrD2iXpbQmHG1R6g6HJppCi4gG81nTT3tlQ7s6EXYusbP
rfO1zVZ8ps0quoKVtZeU5OEXL0P6otIg3pYR3ewdca/fHvf/JqKh+0Aft/0yjOSRLMIkIEhFS/uM
xUXt2XfMVVTDpOb40299ahcZvul6GggCGh22NDP+N09O/zryb+0GcNSzP4vsm5M8OfZtETwL5u9t
6YzDlfhD/6gr5R5HCpO/dODTpsrPdV1SnuzspZ7n8Nmx8X6wjc5rn4rI95RcgjuaPnVIuiLfFX6T
f0aYWL9m0sw/WSRzUiKMblPqvrwas5jOrUaIXfiBcS7DluqjoCHK0sK2sLBMrLiLiFikazWM3trD
YeFAs9fFb1Yb6QFTOO03YxhB6wVjWF6QNSGWxepSi6c5gJ/zDez4aHfRUZiQoj/jUDDn20MgXzpY
rHyRILCjoph81nOk7PZm0Ny+cUInHv7zUkU5ESZQmlKb4JUPV6xR+7E8gMnb5VOTCe/hCddcG2Af
bA/Y1tfk+DUfGjb8q4ZpPffDJFFDz6wViDwbhCmJKr8gtQpCtkD1FyFQ1qbuhv5OIWfwnqSTf2Bb
aPYV79Jn4/eQFsMgscKbhNqtW754cMZChr9Bh+gu57rcCvIB4uWYd85OjVV6izkVcQd6efKdxKb3
Pg8aeZ8xu3uW1xwoZL6MvibcIvz/hh4QlSwo31prMGK2K920b0Tjm+90bSc7kaMQYcGaH2Zmkipp
1mptDo3/Gea5fCU0BSjfttBAiT4JDmUb5tciH/A8R9lQHbMkL3909NdPrdOKaSnC5HVJsSbdetoZ
BbBsiBsgVTw16DK6+TWNVXkbEXLhleXBOJG+hUkzk8605gM3J5PChLtZuGLbB10cLBrTmddtJatz
NdSNQ0ULORVcwFq9JNrL35Ixrtd16qhXz5soNnCA+VYjpM2O7BU2BQ8z5Ja/X7cacy/Dp9/iCUTF
wExe2w0D6FSjFErT4BFB7K3L1gYGzPrE2CvZNe8sguF6El14yEHQ2cJRY2wTdu993lCmbmc95Xee
TtDAgOPlX5WeXdDdOUNp6LvQdNCKAJgO3sCIFvoHw5B1yVx4tiVKEv4olavr7YyVil2r9y9DH4uL
z0T2K5KSdlOgpZOP1LYG+hiMewsyu5mxehPO4JLLRv5ndyXOI7+YWWvQizcm+7qy1W40O/mjlBMf
mtqsLpgpg5th5oGxsEYcMH83t/VehzI7hkmkdgminiOK/fw+G7GxHXLpraLO5aOUvuOfG6Np3wfp
Gbse1TrFc3E4bYpk8t7FKEdwD5LIvrXnm+8AXt3RQYWz500M7wrOZBURUnCz0H3uqywQ+8wQFTCX
Nop9K2bA4s7JMEqBG0SI67ZJUoq3gXsYt24Z568yJenBqjxn1RcePUh57Xzz+bM9mgX96bVMexHl
bwNUXNm9dGUd/WeI3jmix4n5C4yIP3v6nmYZGe2C/jnzv8p30ZsHc/nCnOY/sHUkGgXTMP3Iyusf
Bu2MxJyRqnS0KOzdToTGohgd1alEzHzwMrLSnZwLbymULX980Qbrss7Cs+QvfSMFR6zdtHX4LyTT
B/m50Se+9/FHq/z/YVk2BcyQv+NLN4v5i5ll+K3JX3lQB57dTMx7mzrpoi1njADSG8f6XY1+dSOv
HO+TMfqHEP73nnrC44cn8vSndBX/NL7rc8fDupt6YhC8QQGHDFgeuIl7EPM82ElUtIRl5fm3Yfn1
xuTqvdYe7/qiow/1Gded+wGNw+jrBSXkVhZwk89xwuDO+frMy1UJirVluE9tKgUQitVRSXAQ7UvL
2KzFhydG+0gS3XhDP17sY8kStUgNhinl4sCRxZTfqANwnn1as4/+xPfsdr7/gpOwPODF5pXrYga8
YDQUHFEQrRiw/6zVCvmjyIKN62EDSUw93TTinZwJWcXvUQAG0vhhf7Sr//v+K6pwKuDCleVOzb11
cp9XIu2uHEG6XTmZo8CIkv7DiAZDLwSmzrVvZ+HOD8fmoYXW606b3msLw/HRm1G+R0g9n8qgFy+S
yAVvQUqi+nDmOCQRsJ0umZbBAwlqj7ibUSQx/eaFWnZrJxSg8rK2s/hDBXF37Cga4YQvsddkVYKh
H0G4ogLe9C+mMfA9ZBltiYsRUO/bSrvxG5lUGCxqlYTbVo6coz16rRVCzGKTErb8St1lv0HV67Go
FWNOYErLFeJp4+QPVQzPPCefeeagT0xAu01UG1LcakonpmWcutPmb2zoKG/z7H3jmdFNwsA9l1Yn
1nXxdw+Ctol37rL+xVGNQSTQiNS9Dmv7zYhaZ1WSG3RDW1Af6rYUj6C26nuKSWUn0oL7dC7cXyNp
MjKqbNw8vuE0J/Z3+90qcvvdJ3jhLdDGu7S0+6JGr/9nBsY+4+SIRmG/5gU7lymd9j2Q/rT+MwCc
e197XBt14LzwDiCr7CsG/QWW2alblFFJm0Y+FcFhqqriq5J/1SQ8WsFqaArx8j+OzmtJUiQLol+E
GTKAV1TqUln6BSvVaBFo+Po5OS9ra7bbM11ZSRDXr/vxVo79T5ZqFp78xaImV9WZBuJieyqNWj7o
QyEfWd53/xrLZH2rr7E8T4ZeHtname/p3NTnrYiRRMtVfcAnPp9No7SOKHjOqc/q+PtW+71re8U6
ArdVfzTXSPeM7OqzNfdAayG0mgeRZksaCGbQ4Ebzv+1HuvrqErm9t4zafVQsvP64j+VHH9exGrrU
1+J7VEbloQJDyX54dmD4qgQb6DVjIULVx7ma9fZ7Ukz6R3tD+TN0O/5gNICqN5sTyoNtp/+2ZOof
YMeCZdbiFiFCzbvnWRHxo4OUWvgr1+MfSB3TYYEdd610RX2x0nnd/FJptsO8rtZ+lhRxe1lWaRfd
VZo7lAbzV80ghCfxPHDNJSJF2jD5l+KPZMsq54uRw4IJrG5jmeUOLetlsrHZI2tWGMpywuCl3mRq
D2Ur/8sWp9s53RB/EbvST/lQbd99L9en2NSUlxHfLbrNssjUXwfFeBwHfcFBYMwuDONWq6+O3SoG
BqthSDFPrAzuk1E6+wavMiuIicpHz4BiAlamvhmGMjlsJwrjIbdkqXpif2OwK64Iobj8in/beksA
+SRmfjYFAm5FxuMD95J7nyhDu584cffrODe/7IuQJPgqG8+LdsN02UXjnDqzsv6NzVJcCjk511Wt
u/dxjTHY4TVNrrxgl4gdU/kHU3p5yDr2/b5rbsZjnaQ8IiM28QH7yQlKRnkChKqfp0aRnwxtzb1A
oP/HRDiebKeDS76K6apxH321BfkETwf/SrmMpRlHfWvFGti9HP+y3t0Q281VvW6pbREnUziIan7H
7yXaz2NR2cU3vahKpHTa8u7KrT0WTPWPvX7LahhlegEuNyi+hdVP9dys0k+F29R/RE016rY15Z21
FtuFSs/l+0Lq6CStIj6Rv3ae8n4Q3B0UaHN2UV+zTsyvvEXMU05S6qo4oj/Sjma+WHPiHOJFV87K
VANsSTSVL71q2U+Oa864w6xR+WcDIgU7Qswg4v65XvWtPixVC18EgzVwvLodcdeOXNScWRuDvijG
ByUd61dzTAAsqkINDKkT1xvdKr6bAXrsKLTjq4P/f+TCOdcHucbTPfbQml/xCKsLt/GBUEp1HuxO
7OAxqHswCRkLn7oM8fCvQT8rMUZ6BM+tIeBEtgQIoJ6P4AfhMNS/ywRWy2vJhBVBL5ftTyxzEU2p
QbdgPWJlDGrcKl1gaXTB3MfSdj/MdHMPBRmOJFjL4nepdaYswgu72eztgOf0rXfd5QhtwnhtMJz6
6yJsDABDFw0A0K8xa8ew6Ct8ORvPanVyG2fA2VXPyqmoYg3bN0b4xCv7vuu9Qu0RdNile2qBzgAi
bwHLvfUBTMLuh38MwZACPOGeEb7Fpjwor6vbGeh0EyACR7ROABsfQjJe3I53Wd4+O+NyS1Fsxq7m
x/DmdsEZ2tcLK7pMur0IDTvp/WxAeSRv369hW2kFUROUX8MfLDcNDJMwFJ8avM7KXtlnM+Ds8m3t
oX6rPUUFOCyJ6OghBtgV89M8CCRVZYY42krIRBQy72LM25+tTcuwn7tsqlfVnkF2DP3BrFr7EwBC
qaG4DMUZEofBMhN3nRGgbdu1X+dzFkhknreb6B9gfaq0ExnpZHo0Unv6qAZzejEwz3uardmLL6vZ
+ShY4AqPvay9PBt8VymIZr0hPAVozG7sWv43gBhRJ5PKB+AFT2e17Rd9KqYLVAOAp3MSN1QM3qyG
AFy2Kkg51wkQLsOtbiOeKxHKlJegRtr1tID88wRb1WCsN23wQTDY31qra8EGHvop3/hSekI25SXZ
KipcMymHoOMEueZkzN+1rIAobMzst3JGfqeFiNra8zpF2aJUu5YT5gviQf7ZNgQszc13qtH0h0xk
fpsaIYQ62G1dULgkaWZzwD0Y15E7LKoPsbUIb6emV5JtAThUv7B5eeLXyit1O7plFm5IjwHQ1d2S
Eitt02tvGGw05sjKknJXucZpzIunAmaY5xr9g7JZ91pBolhk9cPaOxf8sKilqnxHSKl9K1EfkliE
Ohk/Ot+Ss1iUy5DThbEBzPLAw7Adr5UDkUNihQrHCQm5II/XC1ei/VyvV6Udfegq+9HNnrrcNaO0
Ku8sVH+hDqduUvnxcq31G4VCHNVodrLsn4aewCwO3NNo8PDXcxyhsd4lKedYVwatnjY+3OhDAeAF
uROM63LCj8GqGg6SkQwX6Wbox9lX0bQBaugDzrqo7jd8+q11XC11H3f5NTXEmSknqtU0qN1hP7YM
B808fOGz3lW58WvL5V9h8corymG3TOuu1Lh2tysRFvHQU3/NPMTqdi7dzo+l9nwjCQPxzLpQOrFD
DIKLJlyjJezkcE5L0nYJhqahnEM28Wfyqqe4Ma5drO8Vqz6Uieh2IHXHgDDOWeQsVMDEZgGFEwdH
G58LtVp9HcHlVhQM4LWWkABX94D8gRFLOLQPkIUgTdYTGKBGSORTiBHlMBXbhf1fOGjxoeiqSAM2
O6wmbojxKN3uaVPJy998PJ2r3zujfUQLbWlQW4+DYoGe4duwodV7SgWXVSyJN3ZVwM2dfWMjIvLr
O9QuMGI2iq2dt6QDsohT8qJ1ZWg2zcuAquwlyfYX24yE06bvM7ZFYIo5t2TKKTNYO8cBEZpk7a7J
c9qGiykyeeliRVF4CAxiXXkfrlnzuNnKrpna3I+d/MUW7k6rMH4zrUivLPPNI4bGAbyuZ7tQnwDJ
3Hqlu90at9Pe6NWwbiicqhv3s2M1zx2hOfRFuR8w+XuTvly4mku/0dUDMi/mS8Mmc8Tk2Jt+Mhln
Rgrst2VznmzQoaq5IJ+tERH2I6b0sNM1aIRFpkV9pyo/PfkZ/I+DnZ/RWBU/MfB48lIDw1VwQh7N
uRtCFs9lRI8ydBKH2wvGb0lDSpTmBnHdrm5l2KXuCDa+KQ59a2gnq8mWX9C87Lg0SYitxPn5DDAX
N7dVayfKOHokN43fNRuwvaW3Cv6VROHm03yJXK47OxHTpUmN5MD44O5YA29eJdP3tisYl0TMFCqF
38pFPUHXypq9PjVd1KFM7hdqosJ+7IanRAw24qV5+1qu4jNf5+0nxmASUpNRvOaNpuw0s2/u4OPS
Yo137uIicBxK4fIwit4IR7eEcpz2c1AZcD372m2/dH0kHc8YBBpeX3dGpvb+bMOQmNQH+I7lAyRT
1sTobM2JUQjmF7xbvm8Z4B/NkU+Zvdp3Bcf0gakODABfNVIngsBzMW1cWkvnBRc8w3GVNQEOJeXU
AK4A0ZD0u3HT4Qwl3F1Esn5Tl9NZ/mIl6degUoFEkj1742DMnliwjmFhjVyZ1Va4AQRP5bVuE3QG
VIxnq0nJ+lPlC6cO7E+g8tukMiIlM4Rl/Ngb8fhWWhDZamKk9QYLumihFBC4CxfUjGdyGzP76N44
M+NvECShO+yVbsoI1CBJSl9zWitYO0PKcHVZTe3jUWEjMENFtecxUMsZYLcD359vGyriYHGgyibE
4GRlfm/hr2YWY3zDu0aloqVd4LGLJ6LP5muN+4TaL7cy6Mebzhp+Xg9/aR8o5EP9Zp5igqUxJTpT
Z4eUtcYBsn17buNGBM6SkzgmTfUL2S97lvMGboCuDt+0zDRYGXDvMJImR5sm8Lu43F63ru8U5o26
CYa0w94EAJ7tAZ86Z1zvqRwu4QLo+EgiBV6vREUJ6lXqxwnjC5KCYvkOxgPWsrV7Uw/NRPcNw8Hb
xGrsU1mswd9at2fHWjQfwtJ7qISFHUG5YHjEBv6FZUKDULpsHYqNdaoojuO9VVpNvZvQrB5iSHER
NsL2EW+PfhBkc3rRtxHScox9qGpCZTWJbvFxKkFddrwNDKerYSunAlfSslp8dRJBqOu2si2WIjI6
DTdKY90LNX9R8EX/TonCPJcRpY1Nuw1nULVnQicQGB1bjY+NzpDiY1ppf9Sk1o/5UuenPB3YXmcl
1Jd+SrlJTXUadZBt9mO/XKDeGCwjjS1cKXtktSl+8nT6Ssh/nfIpHc+EJtWgdWVJwHNaafDNWDRw
iDjyj1Kd7In8VWb4su/LY2xoyec8Jet+LRNuY85Nsp4rQheeMg444jaBlmHhFdxpK19ev2NJ8QHG
S4LFtABWqo3sn7VuewYLpn80upH6XZYyC1rKET0CQb6TmCS7MnF3Ov6rxyXV3+cNKrO5KD0W75JD
GYXFeCxi4nBbBZ0xT+1rFscXKE/9rhETf/fSui+VftwNC6QxzOZ0MkFzsHDlBNO4WtcxBTStLUZg
G0odQdRl03F7NxPex1EF/ZKKDqj+WvmJFxBTnqiSI50lWQhbZ41ksjAGW1YWEgFu/Uq7ucfcOvc1
mVWBY8ru1OkI/NKOxx+mvCaIZTqxz44735YDKDZWtfe9BmyScMvmC2P4p8F0ZztR8lFk7RcVc/Kx
K6CG4hBQswtrou0idE27mlblXqbWkBE5hTwC2PBPtXKDRANEMJ0nE+M6xxEvzC0NixtzB8Klxi2n
lwfHhfakE8Dw3cTm8o3o71tirgPBwvrFLnQVkIOT85RuX6ZdSD8RGm8XU5QfhbOKEIp36leYa6iF
4AinMiMoXeffWqa/CTlXnqRpPfD+BGohDYDAxtoc8ln5HarSOQ2bk5xSHIoBSVIrsoUYyXGPmL/x
ScfjF9a944bY+Qr8iHbZeHrvelanXLSIhNRx7vosP9s9a/HmWGWaDjjCVB8BSZS+Q4Y00EZ7xXXW
0LLr1kOkFo3xVY6dc4CPfFJLzgutRTpQJJGNVgvHrAk3yKjwlp03bXY+7WwC9ijTjIY35dfMpspv
2eEQFCwG36HW07MX9zN3658Ngw/Nt8jgiGe4j3m/HVVTfFttx4sVh5Fo+oYMMBuReaSrj5nx3lCd
Rwn+xgMziwTnACwwt2ieu5MwwCCLovgbILn7ea8/wEQ5prYrziQodlvP6mGT824y8nuDeekwVJYF
U7f7M9vuVRPTJ/6mex0MOYPKdl+u3eegF22gW04SmbDG8JGaB4THd97IAUUw2n5s4vqAKvmwie4d
+rEJUaHeF4k6n7h9hg3L5oD/ovtMWCdzwdjBfjg/2BM1Ue5YEXXvNsNju+R4BAD+r7FqArwin4vL
6RcL+7Qqw+s2WDTuCr3FTrlKWKMOjkkbg1+TR6teX+oOgp8lfLKs+6E29+S82YbIfrjLga3dAeFq
I165495OHQdGx/rAZ/dv5Kf1tzq7zLpuBoo7F4FRxcquqOvHhWYg2PLquF+rdT6aqkQJc2Ia37ia
Kbn4bos2ovDkG6nupbRKgzU2p3qtVQcWuOHisI7q7Jrgt3bRKti/sqx2LvEIfdp25VoHLYWt3MvR
lbrpgfRtgPPuWjGWuRqG2U5nCaq4lRqMaP4wrtFExonUhX0uY8tXHKV4MACWsTLhsih+dcXEnKlQ
EiJZprG1xbGbz+FUCQNaJH5+WcsLK70zeL9Ic7mwGrTjdH0dmJoDWLpli2uk0URwd2O3AFrbYGpW
D7aQ/+B3obolXBNJp3JMDOznONTqsyooXKVYirOO6+8JKYeJFVYaYeHmEAO2pZC3bC4UodR7IhUU
z6nnUU9DFUZwuJLU2HNGaidXXZ405O0HonHHQqqcnP1wyLDWBQlKeegK/XNNpbOrpvbdTQe0SzZh
szNcbcWFy6HMCZus3t51fem8wvPvGCkLeoG34XkbiostMJqCSDwQBc18LFr7it7GUCQ82WI+4Sqk
JpTuWH/SB343XWV7bd3/g7VMZtpe7jNnvFhKjHgCM9fPzSxsSv0rW6hZY+GwxwYRzTjXCegEiez3
W+0cFbv9LNkdCrP7VdiGBX2cInGq2d5Jh9mnBjJqyuri9AUpqILN7WzCtsYgjm/z5hjOQagm90Y1
fFQTM4y7zaPPrhcba7prkqKhQmg7jwSf/TnDuSO5M5SYIH231H7iJH1xNyeop+qnlFvI3hAp2wkK
Uo/AyPW7lpU5cg5sZiDeHqtH1xdIU77hoLw125OdzSysMSsK/ZBsBvLTLT3DZ68m048zCl/XFDdE
+Bw+OA4Akw2T5aHWLPvFpm3FIQ7SZcMLopbiqZn6najZFvZZkR6yTsvDTBdIuXEWH9nh5ldr6A5t
L++zBml528aUHGtdEV9nQeWteltyT0ZJGZo3RpYsxO6SBK6rZ0eMhZ/UReBoBuny0hRsubjWHwoC
VPN4W6/CW2IWtG804KHii5lfDFdU/jDks9eyd9+zNoFC3Dtnoj26T2rbwgfgrrsCu+xf3ZF0LDQR
LEzHX0tbvZXg8EOETPNKpK4+QM1bo3K9PW4T4QyZKWtg1g20e/52kO4k5iihbgHbNvecuniqnULs
uRkvAe3n2p4rl+ZpIkVoYXlV+Vo7ZqfMpbCJvkqGb5AyoT0kh6IUdLFJ5w/ruepvJntwM+3qaFNT
DesprWZx+jkJZoCe7XhYyfb6v1uxW8VuA/uz1oYvbE34UnT3eP0/Rnu84ySy7tSYvd9UB/3a8cQT
85tb9mfdWBxzANZiojGmVm5QWO6BLcccKVbubnWNJaHX/rkj2WJyYaXXbtXPTTRLkF99rqnKm91s
7w5Zvh1R3YRL3CqqxzoTWGeNmCESaxKuYPlgOfy7ZOZeRWydoL3AUMm3CJ7sOwgnCHfmxIhVyNvf
f7i3c8TcAveryj0mboKtnLSLsebvnVMM7w5WAoKo7b7N2BEkYAP5a8GSdtFn/HFib5l31tGqNF7M
8Qza37Z/YjjOeWFsd0IDS1XoWzhwv/M3rO7hoPMKx/V1NET6lc3j09Dax95llBxwM1A13e1agC2e
Orn7Zh0uACooiahfyKg+xYIKocHEprXYcbRl29ekgTioOmYrpVqwmC5tOG4akwuMsADmm+Hbk06z
pGX9sGnSfBAreqRJ+3WQ0PCFMoe1UZ2gqu+cxvmq+T/7Wpf/zORqGP/6qEuth0qVx1pdq7vRklWU
dgkoxe1f6QLwqGiQBQ1gjrQljCELPwiOrlR2mTa9WaZ+MI3al1n5l9qQr2plO9eCaB6oQZQT/QVR
626cSPdlLmiolutaVaEHpog88LAdbyMcc2MwTzsqIU5Tbb43ZsweEStfAnVcOE4wTMOLwFm/t8mi
xDYTCey2Lymcz8nqHtsN41plQgOucmdH0JzK1dLlWTObxRt7eguaNWcfgymCqxirKEMcq97hEeQr
fZBs7UBca6Xfz1OkE5tbOoSLarGuq+FgRU5ODGMtN9H2QVXRK1jW3+PSCOUC3nXDvYb3agycPKMA
x30rzfjNiVdkIuxzNuhjomBItN0r2wNfsarPwlbvN0s5jZa2c+blYg7tbsOZgFh8IMwS5pkeTNip
aPNR/K0TNBSZAsA6oylfZq73OMNdj3abmI+Ha03urBQIaEl30ZeCV8otfaFlC1XmdvELz6GJuo5D
TJvt8nmo2ZENuhXqcKl8a10B0rYb14WUWVVd5oii63m/ZWlxBPju4NrfptvAH5sRgLg+6m/tMZYV
R+Ng3FOFGfEQzT5L8DdI/4zZ6XRX5+X7KkZnX5ojT4COXWJiY1loHcvb4rCqGquIwaWnYzvHRnGY
9ds8WRl/fPV+04UVPdmR/gTScm83FsmWyrlK+k0sKb+1zYlancYXe+63nc2ErvYIpa69HZqkBVrn
YH5n7Dyk5g1PizgQQmnbaYI9tAssjsE47/mQJSmLDAcqs0vtURURDnXylST8GaUmEV6Ox63E8O5k
R7W8+bKkgvZMOthbBMVOo+pAbL0xzOq4KsLWUGBRgUSlbUgOR7OtHgfGDW9W+Q+Tbc9hnvsnF3Qj
RBpsKIkl3hSQJQG9IHA9tGRnFp3ur6b6OpvJeYvx38d0dR2wE5JmSldKCXJhh91Sxr7SMK6zd2iP
FoeQbq//1Lxy/W2iaZoidEd+woJkcG1TsoTZGG1Nhk+wc7gVYIblzBNyN2fy3aZMMsi65jSkAPDp
2M7TBRINcIO5ELwlx9F+rEZFPXd6ig0AMy3vK0V9MCG7fmAfAuVFRUc627lnOCle4G7uw8HUWq+U
aR8YWk8xtWp3QULzi7etmcbWrTjA5TqXVRLxDzwYev3bqPpeFfJ2eJgBSxZqAhyt8BOzcD3WPfJk
YfyLGlwtviupMcBWHVTuvHJRsvKT6YIzM00tOxUrt1EqQBgchqjXk7+N71tQzM4Z/Mgn+pQd6vXq
D2nJ7txiTp9ZKCPNzfLRQcPyzbZ3b0VMLwD2nyUsuiBOF05FnqJbgiPoDdkfWdBuvqrpsCOsW+uV
LwvyIMVqfoxsAGL29MFkGdCO3LdejNjj2a5lkHryeJk9afVRm2M8mdmvZgon3ro65VHqWrgWy1e1
VMDmkeU2fToDw44guBIIp6jDTQzuPdY36/wzOyQdg+fSXuHmPTp4Tn246Rj1KOR775s5mA0g34a7
V6YxaIv4rJf9sWucZ6xhpH3IRkei4xKChZNuEbWlrasUMCXdO3tO7hy7gO00XGh61p4cKFSkukR1
XHHRwY9iIHeW7k8fLeJ39bTvYutbUne048bDPkjaT1O8BdrUtOfBMaPFrKZjvRGAxD5WBWDVqQtL
VIc1JJt48h2FT3a481VVUcK1nhDm2CZk8ezPTYp4j0s/kKTP/ZGVQ9pZeDSy4zrIaGTZR39Ev09G
7m4OE1AAgOqAGfJCY+tn0diPeFN27Lf4iLWqP3UAmQK2GPe10j5Xs83rf8gg+i3ux1BXRBuUJlqx
rkdA9spDbdtvSTqrHmnyfx2bcjHmtJI53yzLJ39bqiNeABFQr3SLFHwXfXElys5848bhDLzVUnjJ
Jak2YBda30wVLi2RVBzx2k1cgI3gp63THxXdrH0MUBcKO3AkSqe53a9Bi6wzUysVUX7XzBehYbrL
tvmVOoqchKdGC8oS83PZ+d2k3ZpFjB6ATq7slqZCApAb6Ljsd2p4S+vjQnbAJTGfI/sbBdZBsYnF
T0ilQaYafxGBh7NNhp43pv6KDZ7TjyARGL7Uxyp+q3GgKEkvqr/NTrYQwYoYaDy+pGnqhqjgVC1x
Q+KGPEroapXAQ6Hnd1pNM5FtsndT8NmyJOYfC1gb2M8ykIjQxrcGWR1por22mvGL7/bmtgFXwdu1
ivs4cAcNVdJu/iq5qtwdlS4oNYVs6cTloVgu6kiuRG5JFa4wVrHXdEnQO7fKuZylT44ZMGKZOT/b
PV9vq2h/ShgaHqCTu74qv3W16IKezURUuDlpTW261ShIr2NZw7aQx9g0m32ZDe9G605e0eN0X1Pg
V5bRvFF0x9sXjzrtVGzvTTqQsc+zKG7IhlSa9TmuFecWmWVyY7UTNlS8e5qyDh781rvYcf7mVX+k
wPnfyJ/15EDrXYKZ3AO3mJ2nzKJ+yc1VsgEtlgF1e6FgQse1IpSPiXkDbY6nJucqyH5a/5eQwcTQ
wNueg8YIV5vchcxUKjNq3lnOUiuRlnEDhPzvaVr6nvfJswX7hxwnzhkQfSTGhbjje/JNxJEHgrYV
r5nSF8kRjOOCuqy0wzK0Orrck/m8QgD56rGkI1xtbPho8/NQM4SPX4hecRxx5PxSH7/OGtSZ+W1a
xEVs3si1Jl5xu/NE5O4VpfMlGYp3vE7MVBt7txS4YWCttoFMNT/yCV1HflAvZbbTLGvw5gm6ILhK
cbYK92q6NLbkff1LyK0JuDVvEUYJRFLpPjuWIkK7pZWSA+NhHOovS4Gh4Na4KAUi4apdlQYTg5Kn
aGKptQX5Nn+kNU6PdLPSHbJHw6jQV5FVcilDzkOrFbxZeqm+q5pJcKwm1Fo4zb0+9GNgZBVPiSG4
zGaaxWlTZ9HidpVPBRHvgqwcwzYv/mIzf7bxtZ3As+aXfhvNIFVvqm0uJz8nH+wLBa1VcNO+7ZPQ
iWZwEk5hgo5WjG+oGbQRthQXxWTEohQu7Y4EivhUKl2cRmRRv1ZMEjBQhPZLS9VTSnmE14JFwQpo
U55RGGpIIOGa9yoK9az/4n0QYb9kv3hTsA/qrBYo/dF31ATxkAmMnYmwlFDgntnNtpuwdyaoN2cU
kYmtywJbAfUHeYj1WgL2hwSpC3mL0rQUpZZXeJoHK3jrE5oTIv//yJKCGX8p+PQqnDQRA058dlxK
5ZSOJlEHpgt3FsEBUzRJkM2KFqxLvDxDur0ssTJGYxZDE9Y1SMQjHnujaAhlmncroRC/I9WDeUX5
W/P4B1QJ0MuJ8cNo069qbQ2fV73uj235Rvx2Ddx8g05BzaaHxw5JFcpzCZX4KU+6D3LZgDbc4cdG
wAEqBAkz7+enBfsMPFIhLyNU4MAi28WvrPoWK5dlc6hMDxfenyJxqOWxVgR66f4tNAOwsWV+0buZ
lEDp4vDUby5SLWXlazZvPIDmDljxb6dMzGhNpwcNjr8gUYXtL5NThOpEl4kz2NvVQkwm/ImiIRyd
NXjZfZi2IA2pM6v3tHCpbkNpI3e60k4NJEfmAg5FDlyhpX4jkfxasl8GmTjqWBvVkx3gTFvHxI5I
jLKNZZhxmfuHXqUzHfP8mMuozBH4I665M8ldvBI17y4mqmrDpdAU2E/KlbcYgskEBZ57KcwuuAPW
+loLltO5yTRCe89bBhDL053l/RYp8ZpKB5ve8j4rwS4cZMrEXCnZy7yONLNN001uaVF5UnVgHlze
GpvfnjGrSkQw7lfv+Ct3VK0ESDsUMaiVyhIVdxrEhIViFrM9zwRKA4A8tjdAMfDnjRNrRGjzAcmT
jJv7XdzqkJnojyByPgF66Tlk+LZQE2aKh9Yp+ENodp6VOb/pmmDvMjH6Lfj2vWwpeA4aPjEjFT9c
PT+rCa2pyMw8IhxDOByOKGVoVJfj2sGhkLa7jmhDyBvjnWvVBQv46tUuqWZsN2YEaeZNkwWI7vF9
bRlsKjF+m+Zk7yT60dUG/3BHSrb10Xacs1EprWcxO3hrwXfENMRyRK14aKrl2sFANfhMuG5BeV1b
DtZe0qEoF2A7cpUPaAk9KYnlvAgCTyazAmJVI0Pe+dfRyh7yipdVzxmJoxYztpLamjfk61+h1dKz
amxmrql+65v5VXZ4FonXXJoNeCc2rNkrkWlw+gC80q3ia1G5yOeauVG4qvwpXZehZpiD35LdTRV0
ESQxNh8JhUFdyXcjbXWXnKmePy7jxodsZ9yz1dX07GndPEOyxhslxa4D/GWOjuS1No0/mBHmHRed
yifDD4YSSQtGDvmxTmlomeabqCYO7Ym3VWuiuQtnPfZFUhm918ygSDVy7oQ95VeaErJ0+vQv1bSn
AbQ87j4KeTQqbb1+IVcz6j/9tNJLaSIdCc3+mKX70M2Ttucev0V4KW6PCB8AawLa07hFBFXNGGtT
IeXZaoMQteBQkWJjarJVNDzBt19Pyy/FnnnrtTaYmpTf2qTajq9Nc3JaWvNCoQ3gok19WimkhiZk
vWosiUhoQaJJSuUohvy367hoOvy9glUznH0huOY7Vc4pk/K5Ivj9QJM4g3L9GtrORkrEBeOM7Wlo
HCvsrQnQn5r9rW3zkqX84P0IF6vfamwgsZ7uYghAmLhwnHBdeRmt/oUm58onHP5QuSwZspaCtxp6
G++CJg1woYiQZ/G60tR3UHkHHrAj1L5Oes+PJ+ulBuVvFFi/cst9h7vLHJDKn9WU6WtJZXdIuhoT
05aZfjdzrdHzOYeq4ZjUFMX/2tFF4qYSw8tn61cQ9DfM4VnNUy48G1aKOWOBZto4dUhswntninbc
Ctsffmxkzpb2lWL8mTquVms6vTgJVqVKFL/s9OADmc5lqlfdl6QYhKv91MUoPTNv3/WeW2ibGazq
KTEPbWKmER5g/SyXUUUuaPTA1BtkCvA/uBsNdPziBt7M+dJvgmswlfdPhs0eEobGA6QsyNYLF067
0t/axjR9Fr7g5DYk+4rellPOG5UBgHJc1QEbb4GJSHjm0qX5cS3kdujyMNg73niSyPFNVmfIVKFH
o2pRMM38xpoBfL7WKYjuo6aFbqp3XsoSE+uB/kROcvZsk12DDjET1SGWvDj6xV/Thit8mSg7xzbA
S5XKB5+948HjUXazVD9KUmVY0tUhyqpaowCT4x3e8i/32S1QHSKEeVvwL7aUf23GaMYeL/Nt23pt
Kbb0XL1+jxfbDfSWsj+dCgq/mCv33w3K5WWVfseYQgUjNy1/aRwl7Jwm8Wel5cN3uF0kKZ5vMXdF
AEa4QungPGJSubKK4F2cCRro+TdViMX/kXQey40jWxD9IkTAmy0JgF4k5aUNQmpJ8K5QsF//DuYt
p6dbFqi6JvOkXxdVQhCOgSeeveamZFe+d1bzGKrWp8yhBSoynLp9zF1LutT3pDJOQ5Wz7poBU6M+
3OY2zRprhm4rTQpqiHuqX08dL19D1YqjllclhTvsoA3Y5mBMAnQTcpuXmGPl8p1bDINQMDd42WkP
vFFHMq6JP29GldqRzqc47Y8mJSdNxwctNRUKwkJzQvu7j3mlw/T/dQYezyweWZa5aNrS3NLZXEJO
SZAbbMYVG5JaTMJz26WFsIr3Lp2/O3X5hA5yhwNFRTom9HLrHMpCHMC9OX4YiesRt9q92YQz08+l
Drlo0RySeTNSuFSAqg3zqysxXEQ5syGvbb/btnrNqpplGGsOJ+E7BUbnbBJh/4BXeWMLtabRMyc2
xoj9uKNVKCfsOCgkY2NIAV9VbsitOY+vGpmK6A0LsWV9/8oT+K2agiqNtgn92pde0/AvMzdElaBk
U2YqJ6VlK4iQfQ7R9ZyYhpFhOcQvgO7vBCQgZ3Dc90jLDH99zIJcIfi5ADPH6UFmsDZkr1XZLqdB
UXlH0attcrPXkaxSwkF7RAZVTYTBz/AFca5/udD2sQZ5E3VWNm+bpv1gnMIcl9zxyaNucguUxG3c
/nkrAtToXhxyuQPd0OfNHMtvwy1BjWsJANnoPWOOv1ncXPcnDQNFYqwbpooNv22jk0a/y6gIQ7Im
S87OlorNjCJeollhkpdZ96rV/qEHoyiS2TtdBap4GNQMURgk6ur4rkeG5Q8ckj7D6zEUNS+81nEX
gcSkDZsddpXkLm0aUl39At+nqxGkXbbdT5NnTBMUaTxVdfzlInLazDi5NtYS6Zwtdc2MCc9cmeg8
A+5TpaFmwA2TX8YYmk89xHTBHjdX58JFXCrtJRPuvM3j+ApW4od28MopxWoRYUkptR0+32oXsSIk
/My5Mdu4Apik3yycgxIZO6wWCbHr+W4UzSGK3Je0iXY5xyx7MAW/RXVX9eSuEeujVmpA6DbJvr12
phI8LIAq2P33Fy/3+mPWJVwm6BZKybzNHMPUGPZqwuaE8BdGxehvfLANh2jGdCmpKhcgCoqy3OZ1
PCFhD7DKDWyAJjOBTFYRf5dFC67EhFC1pCfRqE9WWZ5yG+ZDhi634vVY4ABtcCGi9nebE3zsUArA
l2kWMjAIsALqm05Ep8wpjsWi7KHHbpUqOQFKZXhrnUySyYZqOULje2W6tkW8GDpWFrq6/lCINFQT
QJvjTDJKQY5ual0HfdyTF7QwURAJIqrxPM7GQ29PexRqjLxZB4ESoS1rb2ZkX7SWyBgzowWCTmE3
0CCMcEIejQRJ90lfJPdlhAE++oRAMGUeHoZs3NuMPnOp/Q7MyleRtoaqVlH6J2bWzyzOPO5b+666
xkWZtO/Wy0PAZvAx0fcdrIL6TWmtE7r8gPBN9sQGRUYV6SfIPfcUWxC/mfI5y9x//ZAkO4oYP8rG
VZGa7VIbVIXdOO8tAn62Mf3gtzbvkJM0x2YkonRqjBd8y6GYtd2YpzekMLc8kRfi4656336MXbvL
xnmXlu5DbmUYsNU9cMtnZHRXQ6/ZWuh7NpfBPMCwGwAK80Cx4Dgr7qo/SUK+sbBY4qfILXdCyfdd
aR5Lfb4VBMZH2XxehvwzTecgzbV/GQaSbZ4uoUyt0dca98KKjW6XqGppNtjbm+pUsRyqMvynNIL7
fnDOcHt5udG4MXM395rd7by6+DcVAMo44Bq0jutlrG+H2Bo38TQeBxbhTDT8rOArRx+1XWR2BPHn
waRgRZ3B+ouQU4esBKFhS3c6sdPKQgWaKaU0p+ciPnqFYenCqKIuqSZgjBxyNMrc1Vs04IdkTk+l
YBUrZXucvQJ1S30A0EXyBHJgjV3PkjVhGWfHqW5/sbzgHHT1Ux9Rn/eTzky0pwNSPPJQGzyJaLAN
sUXfLH+XDrEXJxkVOoOoqxorzoE843RPzKn3WMcua4OqCqgvyHsYXNauTddgQ51dSkJ0FjZ38NwU
JKwxYJ6tujhoSsUSkwmpkmVtqC7076XVFVvV5UZupMJxrjk/dHH5cZwcZ5uUHcZGjg8KfeVR7wbm
BDULEPTZa+SesXHiNXfHFHuZxfelhTNeKNO+a4tnoY2vozNcZ75DzxtvCA5QpNk8K2l3qsf6pvVa
R1vGKyMXakfm7HbzkwzWXV+cY9yRWp4zRXZytwo8YP5MjPmtl532LUqPbALSw1Y7yNnW57+GeL8t
5sg956JvIWLezgYqpdhOf+C+rAnngGobz37SoRCbXRwY+XjsLTR1LvUHlx82lCoK00FjQRu7X0Nl
nZyEVPAUIGqrlovvcVCwJzpOZIDrTX10Wg7OasC+nw7rJVUt2a4bTHdLBuDdaJqHOXN2hU7SNHCt
gwD8t7UlXe1o1P9UIFwbLUs+mD78TJJ1boYdWhXR77zw4ldOkBfipS2gx9cdc8VqAE9Sezq+P5O1
/SwidJ/qc2GY/0jx8ccI3QZBt3svHzFj5PcioiYysMB5KZ+oa0gHJ3uP7VrX/paVjfjBfuvBHFsV
k1+haqFn1BdS3v9IuQqTAr8qEnJ5gJgNqdjObsq6PXWWdtmmnjRChcz0LGnA65avLf4UKQ0LzL0I
cEj/8QOWQaM4r+1chXMPC8pKd9D9NnWrPiI6vQ5256f6FJrq8jz101dtjRegLu+lqCH6FXwtmKsL
+0gc8q1sFVTT3bGd47umFwe3Gk4KGMJNZYCkBRL9wnl1m/KJPhKxsjntea5CVAwfZlnubT0Dc8Mp
Wo23eY1S4fQFRHzqDGefxfYee3SIjZf2r5vObPM+eI8CD5nitiiasyu9F/gYYa5ND+R3XpR+zQTP
ox2/7rteyCjMUu2S6ykGK2k+AfS91FryIEoCGjBhlCoA5hia0KSwlrJvhpygtVsHs1orByomVofn
MaZIHBzzlsT5sej7t7JSfGSm4ZxhVC9wN7ikxwr7M85jDfy+ex5GwcSvILU8ZRkeIU2I88Y59GwX
E1V7aDoUgg6WUqA/9D+iwcpUQdUanqx47SCN3061zkVRi63uxquM60Kr/q4CLLcbOOXlwARRBxeb
1i5auShodHlsdPOvxvCx9prAX3KsEA4Smcg5ECT2bnXJvK9lU5GrmxQBbu4S8Lq0fG6yTycf7QM+
okszFT9dv/wQTkkE6VC/w4vfmq7J8RPxkbvCQy0VvbeymoOsw3qhYBfa0IznoQuTwl+E/NGbYXnq
V0M9Jo0tLdt5qVE2pCgEJxwPeeJBX9GTsJDU5Yxo3sxavFgSOWAR+ZJdOlntCQs9jkmnaU5WlJ4R
Ru3Msn7qZP+aG/FVGVH3eQUXdoNke0w+umJ4teP2TgrcQRraUQE142PFdlCgOaHqLtfWmXZTUd5a
4T24cXKiSFUCACFhbBfs6pVfgh45XRT7SRXFIVOQtCVT+WG6UUjDiwXI3GERZklABjcZxsmuHKvW
H8z0CUXYMxjXO2jVOEBn9w66ldZbpysSleHy/DGssmua80SMIZ9qCQYFz9tY8vt3bIWWVd1XE5bO
vP6vA4gOQzb8KQjyFJeXKTduGTtn7lEqmXhmr2YqmZ80RbLVx/Ho1uKWYbPCo/uo5R5nelcGTZxa
yNJVqvfiE+takLQO1iwEjKmTzEEu6qeWEozhXfbUEDKOkHQ4aG0xhAnYSiWbrrrCKBDzX89myv1T
eKurof9Lc7orNPVMX3naM9QCZZE8FVgNvXK42HP/yUDVZGtl137K2+gp+n5EVIso8KCj87FN5YaW
9Gx7mFh0GsRk5FtGx8LYsXRfOC4pQafurteq4su+/FC77iUFrVc1yXzoi5J95zgTkTW1HxmDJF7w
WzwNlwWp+9AKB7m3J85Z1B06hztiLMGsoXDywLZAsClj+wWCBNY0NeaYASAj+nJfD1MQe9VRs6Mj
+A4wRNmbLssnkCevaoSUeS5vitZchqS9jMwu/XzQTqT7IM90lxseRmbJLDrRk18VoQdkhAcjIKPE
BSE7jPJCIXNvahxIA5efrU+UjJD6Zu+e5C6bruqV3AI0LCJ7gW7y6hCuA2lF8/ACOffG7m6JmLHr
Mqpt0HqqfVAa4xU8VUhqTWiN8sNdurMezeRNat+FFrk03fGxrC0fhPKDWNxvDSI33qsaNZ7zWNbt
XxObfuZ0nMDKKc2yk9PPf8LOGNQLj92uirsgGT/ScqBbx2W4qOXBjJyzi8CXSmg8dKP9vmQwa+NR
7PMy5SySpg5KQ/7kahvGTf5Z4vLYFrhBUEO4j6bnfdBO36QEMmhlF8msvp2n9zQH3Wl6ywFB6eqi
a25pRNB8JQJHEx9z4R0Rqj5Im4WskqkdliccpXOsoEpTIORWys6OtGdN52QtxMEbslM+SVraQb5D
AHzS6eUomQAy16IiXKQajozv9qAj3vqWy4UWo7CmAP7C0Z453up24JNbP1UPBX5M0YYtzBLdxgVW
4LwYhhkCWQ7xme9srXgee/kYxRC0gW54pbxQ6327ufeOeyMkQeIhZanBvAuFG9ve84yk2NFU8F0N
XHtrITK9e8Gt4s8Ru4Ehk6FVGvBTQeo54tOUzluXYom163xft/yAouGUVUjzNbM8MMN/n7oEy+50
sb1kZxBYjw13PyzyqrnKkzkkDxj1n7EvE+nQmKeImnhsNKBcKMy86Bk0KD43fldby+BJld5BsZtj
rbELahf4/DMaE3c+xumwywx6TIVjzAb+XFIxU9MGRD2hajAaMMxNAKwed4H7EFGarrS/TbE4B6cV
H2uhx7LpMirLdTa6nZ6KW65WOzO135wx+orS+aFy0/o4FemExt0dDonbf41gveK6Pmszs6BZzhcb
GgGRAS8Gdicjta/6jI18FPPZM0Znq9PyNLV6ULr6W65xARzD3jYx6LBqVjGO7rLTVoo7JqvzqE1+
4xqMozuAJvZvN5JwWKscw3nYR8490bIra3nyhhAVJ7YIVZE+JpO7k1r/MycVDLJcvMypchvXvZkn
7V1Pe0ObGhZThCaYsXXmcSNimiAPAgZxmUavxkTZZmhn163OJHwxASKKipFPAPpspSaSx4C9SF/s
W+1oD1DXOYqYHrViDsYEmU2lBNWCEogaSS1WzwX22CWDeR8/TG39oCqEZ1fF5yDnfx3STEJS34dW
kvqahE0534yO4ZKEEldIonI6K3A603fUFj1iqhzGPN7PHmAcSwl1RWxlVu3JojiSTPrQFfKgF+ou
UwwfxWgwl8q21+FkTOOXmSf7qJx4Oad3+CKvuJ/vUGY29prSYy9+nRE6WOqXqSx9w7B9AN07fggB
+hM/jvWbRIek5tY9rh3Et0xcRvVUON6ZbeJjAZag7YlT84iAHfXAqIcH8ruODL0ZAUEA6NWdsy4N
vHR5yNXubppW0Jr8BaM5220C6dcEtJLATUq3atYciqZ6qCX6KsV69XLjeY7n97Qr9m1JPoBIbsyR
GErV+hGTHE2quyukCweCVjcqtNCU7mkU5TthY7e+qHeanl2SuL+ncUmcKrOFgcM2cST67+WsiulW
GzU+Ne7PJfOsjYDYvc0X9wEb+cCXLEIY9ZdSYZ+fowisLS10nfqAs/GuySEkuykNkIkhbolDsixf
mRTtYtvYuM2E1U39y204QqOBYizyBRJKPTaeaeDwtswnBmtY/d3ujfJj9cDMWcD2CJi85U8jWpla
E+fWnEItQzu7Pn7bJnaiPVPyObBV1ExZnz2WpJhvpxwIe7EsF4tA0S1TediaLryzBgbSsZTzLVX0
9pa3uE/TfoeMH6LNEJOks2Izx5rgrk5TNh1easfu+FG1T3Vdp3up2xGKXAQYDeIlXxkA4cvxAaHF
GUHLHT35ng3vr6s6j3wiRudW/Zqo+Tlu7WvSz5SzdFtJ56LSpIFW+/i1cMygnxWYJs1J2B3gSuNg
TOJN6PkVqAdJxvNdN2kS9OVpqbAkL3oDEdRcUXSEajv3nGvBtdu7GLX3CmFT2hKrRKIGgtw1nYr/
8kGTITWdvWuui0c4C8922qchY8YnHZiYW1kfg2NBWBy+mOFaW9F0DyXiyl2bQ5bp0zQwBFEozCBc
1LwI6HA+W+Cehlg+JZr+GWnahxIxQjZWWgWxDXtFQ/yuSfRt1vQe6eOhLhboSGJ8hqGRbdMV652N
BDLRsxras2Mnh8Z0fSoMDLn5U8e4aBj7/dD3B1dE1CL9k5piEJETADNvL4THi0+fH/fuSy7T98mk
QVRA1AGteGhL5Vt3MLI36KaQSrIvHhiboCi9To52Zvl+qJjy42KbfisWkXCvzjAPP4G/nM0GKRWr
a7+zSamxyZfC+QniVElPNaObrfDktmMkHVsSYzJzjKYsFm6M+tMQCORX+7RpM8aFCcC8Im7AAsKa
13Shb/RK2/UK6TqJ2JGyxclT0vEhXEnYOwmFUONYUve015K/5DU2Bpdm2i2ExwdK641blyoNzV3G
lJ+hrKjUo66tC1veu0YQmOSa0zVZzMJXFir7eZAPAsl16ugnttE3S1W3TprpDInYfbredFDH7Kgb
ylFM6dsgyo9aQUaM+uRnmdzPJh3OctG/ib4I9I7dRVTHYus57qfqlUd1YhNvZfU1n+zHJh0P6Ijf
S7MlQ1H+GIZK66a9Ra0DLwAp69B/kf1iIcxgI+YuFf/c2okIeI+LtQ/RmfNjTMMpacog1jqQhpyy
7grhEKZLDFzEknV+1ZT2ve+jkcZkVd+BiNiYXqGwV/PuWSYabP8TIl3Ea3vLIz1kSsZPszVwTeIJ
wvbwoTjqwRh1N6CQeBtmdS0A0juydzba3QK9uSHGXjH+1SpcBUEC+oZnKNQam8IIlV/EEcWeyrG2
cddfJpivS8vI15xlUPZcKTNDMHVMbzaesFgp3mr27hTFxgOBkz7+950N3Au6gIOdsJM3J9NYfXVL
sNQTBJykDesqYfBXe1dlch9z3Fj8X9gE3Yyta134w3ljvkVKTNQBlLIUanMKXas3/1jmoOphbpZq
9QWk/gwYPzN9deBwhQrwGC1YDPXZAFEoUNi1unlIOh5WxrpPiICfOpPxXNs4D23ahFOs93weechb
8oLWiFniD7+XGCC+VZXfo6XPATKAJ2DJ7NZEdzG15JLOxaPJZAIu896ylXO0jBd3aXxDBw1JXsG8
jH9ELl0cBtY1zBzsB1UwdvPB9uqb1Ts/9cjoR0uKY0a0JITF3VQtB9aV+TaqOvoJDyhy25fo0FX4
MbH3Efcta4TsovGIx5URMIajV+g1vEzdDtPor+W1P73qBR1nCewH+2CoyR1UWh4UgoFNX9IX1xPy
TmVPvNx+9XpoBWMkzEuum1z/Uyn03nw1++E7MZHRTWhf/XKi2kBFv0M2wOYGvtEc7UvMNOrQ+V1b
OiGn7KHvk71lLs/MRH9sGBWY6eBaCoSdJtsPtW8fnLy/ysYI9WzeeWBMEYMQHNoIb5cKVGOpudwz
of1F03QRDiYAEiwQX0xBDn6lVd3LjNRqjaRIKY8tahnrtV7t/HbmBmKA1bvq+7LenXaw506O1b6v
UPrNMDfPstAfKQguZsWSL5EvXaFecme8C91FaKXYe0cqjz3pSDSF5qWf7BDL5r+sll+x19z5pX4n
imcE7Nj+RG/9mVD5LVt/GHBy+U7HVzXHybPrLv+yiUesNgo/WeACzUlGgCGPjiZRYYrLpMPQkoiP
lDQyNqrF+FHDBFCnyZtnt9wEA2o7HOIIMYDYjp48E2izLor7XaIZh0QqgHR0ZlyLaPeFnvnC4vSy
YyQlAFbg6SmQTDnbu74ERYQyOHUxM+k2A9/62ZNxuu/G+jkx3D+9ZM/ek5bIsOJPgDi342na4hNV
N0Nv/Y4sg/ph8NCZ2wdYcDz0Do56rf+kOLpbpJkdLMHKnq02LArzGb7vLZZqgALmHyMntCKUNU4M
cxabAYJm65dinwFAJr/AoweV2t4BMBa7eeKIECAraqYc9A/qlZFBvVUmXFezUA46BvtgHLlfK1Lt
w0mj9omleEyH5hozE48d/Vvj8Ju19qNeA3drbT40ssM+Zab3qYuOUa1+O2J4WaQtn2cLKegsUtDP
2QztIfoB0OUF9IaM5oFV76K0vcqIGdDo2i/4dxJfAycRqICruVaOOku01Cze8qZ4JDzmtbDc95KV
+nGKlbtKghnEN8KDlOhJJWrPBxmwVzECdvSJ7ap90dxh1+krnKrP3/Cuen5umohTre6tT9UTdrwg
EarvCkhVXApHu2HCv0wnHOr5xkvGfY/A25TjUceQ08bEHEfdUWW3vtW8jj1husvt5FRI+7209RF3
S/QGl4m7UWi/mTr8qgifz4nSST+2vd8FLPGmH6wHMhN58MGUH2NzQi+pDl9qZr7nuShClfDRAA7I
nyL6V9PE7RaRvaXriDBB8B2MHjEWiZl3uzMWX4foTSN4qKV1SN35na3PJeOs8UxnreC8fWqZu9ZQ
KAZjZzdE6Wlppsjnbp42XoWYsFbfpx7lCUoK1Lf6pevVHz1GPpTp+6TIPgybHHBH3SVtcXM6zLMi
Qs+qw+gOmAmcbJnuFKk/JCy1eR9YN8zd0zxgLcs4Paqe+IjklutTim0CJJuilXdDpT+zodnWEZZa
B2kxoQCY6PrqccrMI6frybCzyrdky1rUO+mAltKGj8BPD36N5x5EhOlq9phKZ0h8hpkmvRucAlNY
eqUYvFMZtVySztNkzTtbiV4zT/1yE7b1fVTeRrv9N1ps3N2S0SlWgWAaohfdcH4dlBBLGe0dCEQk
qKgfSr6Qquoa+6zIX8F434HAXObeeXP07pbl/Rl2GqNOJBRrQEZo9sXBWws9ufDuK0fcoD3zhI7a
mlxG2MmR32UQXSslDc3awK6TZkcjY1TocfpshJKIzZLgek3tI8MaDADxG7OJUPe6FxosiJcF+Ohy
oKRo48cKdW8kzfvI6tmd9MDMJ1jE2TbLSihqmm9SewPodQJNtUIPPQQVyhW59iFCWoKZRg1he+PB
MKz9EE93K15eSQL4S/kKc1WjOqP0WLojr6MaxFbyV0dsw1zV2nGmAgadq9c2Iq4W/PZTUSDniBtS
ImXRnexsuWVIlza9bb4uTG81nkpUMdSWoI8fojgftyoiTspZ1waQ35xTp4QRIy6KwXJNW0UzkdgL
WdH9d5+1417G1jpEhcdkyImQkihHsn4BWpiP6ew8NdLcMuW9kBpFgLMD6nnJjngMAarkr2Tpcrak
2ps5yGJrQkhAyPg0KhlWrG6QnOnAkSoD5QsOdfJ66cqkiQF7xuPApC23H5MMtxquwq9mqcBmUMRt
ioFAhpiVhEiMXwyaVN+eWvtTsfwbPHQec0ZBqTE0x1HxrbQQXuNZmfA/xdF2yVIrpF3jbCv6dosw
XuyTXIm2zGNQUCDU/IOVXW2IUnLRu5rI6+YY64vAgA5PHKlH3nO04DxChfQODZ0fxBQ7fmwy7lvg
SfstSSJTjyJWpAQVty3XzJQMr6rd48FwFc+naZMYvie0t53CA8NrqgLB3Bo2dPNF6y0/B0cHg9/5
Yp2n+cU0Y2hLRzY0iv6ZAnrFsIly3KlaLgd74TDsGXBFkbJ6nIDKkvfzVxjpiybtI8mf61YE0jNU
yOk+YoKhBkDY7dq6z17+uevdLmDGyJJD6X4LBZ2POVgkRy9gA5Rk/qc5wHBT/H8bprY8NWis1jm1
TqGf2js6CAm1FNIZyWGIlEktwKKjMpOapu+ewToHrvHZa9TfBqw8qj+FfZ8rC0gbcP9VpB5kHRLg
RmG/xbR4aSNqvyHpwO9V3ncyCAYEKHGZ3yHLrEvv28mMVc06M6ABQyVr6zciqA4ZJRydZCa1RXHn
GY2CQCbEGxvMDdkRUuI8Vth3YmDOAHSQstvCB8K4mFYraYeQX4efAxl3kOdWFx2bWQBImv7Lnkkl
LaTmqivpblqj1AJLpaGbKvPLrc1rtIbGxC7ohY7M103fIylQQdlSUbtf44SVv1VnubVNlbA5Q6wf
QkX756Kpz8txZLggXMbMstzPEz8DGVnvscu1DeXglcnws9164NeB62wjbwFDbOA6N1D+BDVLfp9p
A1ryOUceXddcuAQRQLC0Cn9y7G929rPPjL3eQNl4b6NefM0VYDrVYuJkS/bhzKvKU5M4XE554qK/
djkycyE5El0kEhZRK3HmfsuStxckhbulpZwpyTh3PfIZmLPj2sGk+lshTv3qR2J8y9x9xuH8p0zJ
cz7ONyb15K7pzRRvPaB7+qwBQqAa1Nv8VaosRCzoiB2gL9wQE78f8xIp1D+qmY2XwnB+zM679paA
J6I2X6iBil0zo+tpeFDYlrdXDqibYUwBRqE/HJzMsb32ZU40xLG8RUlrg+pYECTHfSCxJqJjLLhU
FnAxjlvh92gJPWvBvyzsXYcqOyDI/BG5vaNSemCCfADfIbf9tLwBJ9nTmn2RnnD05uQVEP4lnhAB
0g89eIW8NqmGn78/V5E27WrT+VhwJGOFJG0W4lsSPaNh/j/dS1Qr6z25QR2NCMN0H+aWhS9YNTSV
E92imp5nlSRrx3504djhw99FhnKm6lR9p0Xqq2rpC2hTomDhfVvisJjNQUzj+jomm4Iyiv3UeLTZ
U7V6ejct7dvKFjC01UEz6x/FhDJGxhbiuQRzQfGoxg65wnkX8jywYE6mbSPQG2ulvRvd5Zk9z62p
IV+N4uqpgCwEFqBEK5n6xsvb0OB2KZJoZyfOuRnrd13BQDZp2rm0vIthZGAbm8cFRKodTR+JI/7V
TbMjS2VfxG0w6eNbbNbokApYZqXGP7VIu0HFvB5z7bXgSYQMTE6hW+WW79Wc+4WZvFYFka2GziOc
OHeXJfwieecmxi9MMZdVrbQvUaGFseuhnOgPyoL2p0CEWVC1jpHyLbocGU9zrNzxSoDyRsjkZxyr
a+ckz7EQAUpWVnN1oSHK6j8dnT0cXfN7CzCQdDNjvptF/UmKxrM9JE+RXl+zwjzKzPpUkkk5T215
JokxcE2Mw7X5W7Hk2PUp8nBTIjbjj1H0rbEayHAaNGcOHWs1WlcablQD7q7vm8fRVmRomBNH2sLt
DfAGTaCbnxcmEXi4/zonvsRFRq5DikI8noOCu44Dun5PVl9qqZ6wPKHryw5Cr3dFrB1ZBm+dSbtp
c7+NYiBLWpO9NbQ725K1hpJ475iEgzJTTkbV7eWobckCfl5QydQqq+ZoxacSKcwUmoAcIJ4M2yuI
Q3pVPjtZd+yF/tnXDPT7qLjk8QKxdwDDJzAYzsiGd8gFQkrXG3c6ezR9fltWrHZbLRcTNvdmYWee
EMaDoBZJ6MQVo3nWGyCUc57aX22fLVsHm4/MddjEpec7DI30ptzZ2EaXpP5k+n2ImVHYpOsAKk1u
3SLRWyoYoZRRu1lzRW52nd7AUG3n3kCTxPXr9bEfd9GeGLD92PMPa6n+FK3L8rbYqQ1Ne7RYiMqG
vVnNj1o6sBavX8as3+UNprpi2usec6XessN06feMbAPozRdiQ85TtHzTHl8sCvgGLhozm6Osh2MM
diIt8Ipp+qlaaf650z5b2XjgUgNjYCD0wD9+dDC+eFP7z2pTxEJ4dnOEwFRfu261L6hdZW7bQfxI
Y0i2FqFOiVF/5esZotSepEdR7WPlxYy8YCSiwlZHnzGY8Psha0CNla8c+MAcQLLn0lECAib+LUl8
0Uk8oK+e6bep2UNW6zb9ytpfGMwLUXvju8h29OwKPaP6Xmq1tetMbF3WEP/RXCyHxRqrvVsJ4ROG
wDjS4TExBoZXUsGaxX3KrZWj65GklgcJ3e0uXxry4hKok17tx/wW4dX7wm1DWRiAN6kR7BSrp67Y
hzZPQhQA41aR2d5RxGPMkWhEIDmX+GaRYoDM7jzJMQBqh80ogc3EUiGFiRotyLi9ABCZPwJXlbp+
mhLjDsrzc6mGgGllwOPoA6lH+m+1HtHVzaPQEMSt7tnYVT9NneFas+51NQNQahb9mi3KcmaXFD/L
V0kVrioae7Kuf44sk/ETsk5CoawfzWM5zeb+AeQNxVSDtH7MuQPHdKGtkCShEPOyGTrzqCbDziLf
ViNxq0METDxsf3QBwmqm+a8ADxmYsrvqvWUEnrLQ3Ntq5YP5BRBShtXs3p1FkXth66ELAs7zLC9g
jyVeDawEG9OwftqOW5YF7gloGH9iCSZcSRdBhdOCTm19CMYVm331PesoOaA/w/Ywi++4n9vAdBgY
4Rv+GqI8zKzEBoxAVyIsKwAJ8OE0+aOmjyHGdqTOOrUJ/XZRy5uoHcY8E5oEjbt0rX9x8kT/4+i8
liTFtSj6RUTgBa/pM8t780JUlwFhJeH5+lnMy424MdPTVSQpHbP32mji55MevJuCECfUTviLDBNj
bN1RCjt1iDkEw4elrA9FGAO08G9iHXzZVJItBL5DHdl7yZ55mwQNjsioNRffRnCa2o7YFC6+zaxC
2VNJIK89qvXtwFyF2Sgz/rLy25uI3TtWhQF5BgxG1HDCOs3tFKHp186ux1XALA57Lv48ZD1ieB2r
KT+KCFcoj44sTVliCmqBosW0/lvPEW91baWnBpfLbmnFB6jDRyzi8GGcxb+NpATiC1T8wan0lylr
79j2wXQpg/mc4VvCrl1GB7ayfGuTxnnIXWQwi6vFoTQ2Eeo6qPezYUugbAp9hJUthCeJPyiQXcdo
J823SxVhhIoq7oCCY5Epan1ol7Dft1bRHYlzA3SAbaMrnXhXYd3wsvpfNJCQkzWvjaSZ4Gv5z8H0
UkhRHFnaErvauOGu1FB7Mz+Bf5kISDAkr7x5QTPcFXFXbXmiwXU3RyBt9HDoHT87rfujS+F4454a
qQYdnICySpLxiPAYkwdpdyxoS0PVgy80g9LFtK0t9xUFCJ/gpzvpP1/hXgXUD7avuuWnVtskTM5x
3a10zmybGPSa9pJ81DmUocLCFD+Yq9lEX3YbRfedNmqPlQBnaVpDhJ5eoQS8Tl3g0dyM5txkybgX
tZzBOfgMwg3uOyRi4o2cCnNaAq/YWk7Zn2JUtTeGF+JUEeQu8MrtDY927S74yjLpHUbnrynVMely
9uo9Yyl9bFkeWRLHShd61wjFrvs6azZLoR7GyRV/nHo5p43DBiNV+lhazifSyXFDQsN05Orwtvhk
KkwTyUTcSnTDAARnirCtABY2h5RyazhYtbQfbWLN9YECyzoaUMD7dimKXRzx2Ym0x7c30otVxAUB
UYwPbaLfOxsBNJk+CAd9k7+n8PNXdwT89qq7RG4Ik3rKbbwQujqOTqlQfWhgkuWkdqlVIWdnhY6V
iu9dgttGLwI+XWWxCKesmQOMQ33Z5zsxLggUh2XXedgFfZ1n94PSwcHOo5+ITcfOU7iibAagjwUB
HsBtMXIxrhS3S0CWCyoUEPiPVJfWIYxb5zLUY3Q/5ejF5VJa70OafBfCWbbUztHB7UV64Nlilqkc
sjrjI65eAEoOi/sZ0dCU+f3OmmxNcIWkzoiqt9RV/YmpxXxcEjpFGUiE/axZD3mo7F0dZnCA6lTu
LVF0sO0Y0Hg0Z2On7yMikg7LnL8ik0TISJU9CBbruknYIZvuLIzGe0y9xVSFLUjMvSxSBwFjJrZg
EgmbD+gig6dCeQ8edIq9WgkaPosfFNoTRkgvu3VbDsCiYmGQ1p9MLM7aIuqroq9t7fDJET3JDhyD
Y1h+Bb7zrWspdvgOgsOcTfYJ5r6P8XOAKdbWD6ODQzmQNrrxHlr40D70fniVWPJi2SCfe/Cj2wJ7
iWSq3/Ko9xN2Hd5f++THPjYPluBzC5oElMkxGuiKW0zqMCMructq1DchpKeHiVzDE8S17FAHatl7
4Ku4Qr6L0juPgY8hm4PkUHM5ghtU5inWzoPpk8ehHb54D7Z518gzIIf+EX3vaq4bSdf20g9MuebS
jlSM5fBNButHS//FYAAtRszmO+m94VxxaJ2rZbrURW0fpCEgOLKWkLpj+CD1TbxmZL2MgJ52vY8k
a1oAtBK8vIqwLUFdp3mLJVBkMsTOAQqfMTX64Lp2yhUuEOgaosqPZV5+9Jiv0Rqo+dA1660RMtWi
ovoEhPwv1h4Ur+5FtQQ8wVuMgZeArUCLy6Jk3uQNg3HIKntwOljd0J5vOq6tKwR5VERhQ6QDlyo9
8iWMy33R10fTqxtM59aGAA72O4iaBoULMF0OmdAFs67o0x36eMeVnO7TkszRufV+wwJ3JnarYluH
1aPHtvDBLOrczvS3iVh9/8hm2LWew6l8bnOxj3oiEtqBJAhlPXQaQA1Eo63POQIj9KnG1A1gdRgg
bYB69HihB/S0O+giFe4tljTuYPMJa/vT6nkn66THGjjBcSXMyN05yH22SApCeLstgG+fF98qVjWw
D+SPzU2r2min8/7SFx3nlQTkJ0CD7cIZK2Scm53TLCfhusemYM3rhzOAvQgpQISzWyJj40eAY5rm
uyBFyegr9z6mlzj1zvTbEOALgwPHsdENJttm/Fd44YduMPFt8iiKHjLP6l2Kr+ZRLl575ViYS+dJ
v/UKUJ8v8VdkJr4Mnct0ZuQHJo6C4yV8DJSz0xl+Sd/Pbuypeg87ekhWqGuKpX9ksjqfgoVyVaEA
TgRyJLuReye1fjNmh/eZxHVeadMcx9HhN8iJ0YtjwwS7iF/tofdurTDYI8slwNxP2EfBjWVHeNQU
R6izQZyuFuI/IKq0YijWCieVuzLhA54tZG8uM49JRp9elV45CW5EDzbHNij4rArAM4cuqkdAgehk
bCZSu/9L6iwd7qKhBoZcHIjIC68RyM9nDyfsPblHiEEHJr5tTKI8c4RiX0BGwfHWMzCsJvoGc+pj
iGKgjbgOkQ+0hvmv23JSFG3zWhTIUEWTsLWYRXWfjkBs7Tr68SsNA90rPphIZTclL+Vh0mF5GVov
fRuCNNFcgdl9wj74WhF6EhRYezx7EjsQBihPwuVNz+WlWgy6IW/Ed5GmIfs1F4s19EGq83TeLmn3
0hXBD4/0Ij37KgjQ/KV2w1c4qj8Qu937kKG2ljeyv3CyCgminYdEm1avYZl3e6jvp1X0NGcxTFJC
IsA9vCE9FD9Bj32qnwrGThWD/96YcR+vtHA7SR/t2ExYuyyMeA1XQ2RV04FsqpgZ8AgVJQ7QkTH6
w33Ijj7uw+U2t8d454x0KnasbsYit7Zt0t4h+MZII9XZX/PSRYGDMrXzKxAwIO1DKLxkXd+I0j0M
uAY2i10up4WcBsB9ROd5DhVikE07u2+Yig6kYgf1QxdgLp4InsYg8mIIH0ZKml1sznQUHDASxwDc
PHJyWjMDNQjAwgNU1OYOc0nylMbaPRasODfk8AG4E9xl1jiU+7KaIZVEwQeWI8Qk47Dzg5Ve7fO9
TH3vz8lpRGCVtfTAlSJMlL1o2OHTruoOKr1JMUI0FQOYyS06MpG6d2vs5j27hvUAji5Qbs1WerF9
tAZ/VzYw3jPSQGT8Og8Z4oNQ2OzaHCE/65jRcS2Lv7qyryl8xDZyMHmxPw8woqzpABGuFERUzBW8
mb0zk3S3a+KXqPEQuuOUPmeTj36Xo+SarAuoC2CKwlEWN5HNMIOp9arpTsVhGDKiS9jk0xuNTEMi
pW+xEDAhQ+3LUHX8y3L9XrBd3LDEWk5KEABAgG1GRyvaHYnY1S5tfPeQLiQUVNXaoqqnSC7m6NAE
bVLjvZjBXc4Yl+il3OWBLDTWLHAI4VWTlZZZq50cADZNTtWCQCERZC4WWthoBU9hd+cSpiuBK4Jc
aKRDjbq0vqvBsUUFfIVmloLYIfkSGEuBuEWXpPWChSEaL0umPuwo/YdF7a+Y3G+41/a+tNkCiAA2
oQXDSREVtQXjRuk9gmvLhHvjdtPVKGOMgfk1fXQFzyzYCiA4yFTxznDIJQ84cm4YTke0bOlpsKLV
TsQaLnCWtzhL4rMSksMTRCC8P0Z2tT11N7wf6c73aC95fMONbvDGkLCUlIdSx+E9ZS36wzKCNK0G
fMwuBP892rz2rEwO3b8LnxkupzvPsARe6uSri0RHFIV5gxcVHMaQYUZFNbSzAuBxXZJzK7XZYxyN
r4kueXf4ib36D0f+/VCkyQkVWbpJuoh9RzUfaj3du15bXI2ElG2myfpdMrqCoCWhs1sBGK0WaNot
50TS2huOs5OpqaAqP1TIRpfwwlIDsTRptbtwIQgEDXJ4SjtsZXmSMNts+2LBz5UUIQQabzxXvvG4
7FLvZpFDc9OM1KNe4MUPJJPi1sdcS1WgzgS6vSmGYkmWIewDrWM69qqWbWa27GHyMta92APl4qGV
hXeLyG9BUZ4fZ4hrDBthsoJuce67QuXvk1nkzdBlznM9cWsUg3tvuerLrhrCd4rsiUrKbEzhn3Tr
Jr+1ERAz6csWMHQQD5FUq/m8LFwZcYY5juDjXSrs8n7Q0X2zVOiX8NgEYR1uJQLq7RCKQ52CMwjH
Re/zkCR3Gohj6oW/xkJ3KwyO3wTx7C4YGxiGWVyeGjmip8j0H/QpxvjET1CYToaqbrYfkFrzde8F
hoSCgeLoj69o9vRp6f3yqZhiVEoh8KS+jN6KxeEP9R1DsaXAwjzdV6SlnKI5vo1bdp7aWHsxmBvH
SoK9vTh8IUAe4AAnvS/ukUITddzTjqEEE1P7Xdjst52gINSkYMbQUk+x+PFh5U3+y8h8l9FjAZGz
DrA7KmIn/Yo4Mc9q79cF5F1QWtFJxA0ILmu4il1r/XH9J3/lVkJMJAug0v5utKejJ9r2WGOQA0v4
l+m62atqCZFvi3Lf+sHZpClQnrkiusfjyFeIJDnw/pmONaDuFXb43NxNebXT8FmG0vmdLKg6Lrvr
Da8NNWtQoCIN2nczsR3Ku7xDe2h9F0V1owx4jjCi1yStJXbJprGn5RBmNvGMAvA147iwPedhtBaX
z4k738ZTnlz1dZRdsy0Zj/CumkOVxGgP6uzsl/+fAWvMCRMrwn1YSDnHil75PBGORrcdclww3gRI
V193njVtlvWNQuOLprF2Eq4IZtlCx2xnveyL5b7YJUvZn1UcFP+kgQeAHZpl6ITOizltGf0N/BF4
BssrN9oL7Bxrv2SuurMlHcL6/qJ+jelOMUovID2ODHw/k8lusHT3l9FfTmMAokEPgA9GYnCH4q9o
k88ms3goIS6/85j0EOF6RD4KtOAWk/eqol/1Hlo5WFhwj3AnEDbri/1iysfON6hFXKOI5g1smOy2
2VguyrZYjuFnJrj52yTao6P9ITrwKyXlNHP9OzO0YG5SWXGtIe/XgjfRlwivsAKc5ya+ioP6oF31
QGyL2payuW4W57z01MFOBuiuKZN867dVvfd5A3DR71BvZFfDFJprGaYuZ0PX7YEdgqDwwvuO1mg7
5cxhw3k8eDFthGnWEDjm30fV0q3mI4ksC1JsQbL0NlsQR4+wfv73zvqt2x+nyLfOU7Ng8mHxsKsV
D5wwER6WDHjnOVD89EcCAX3QPV43YPE1AxB97c3e69zOP2OjD1VRMjg22Cm0om/0hGkP6QA3xhUB
e2OnZGGZ2c9oxYp9oIKbIM4hdlvtmS8hHqihXztDKDl51RaPUAwGZrNI6Wc8jbuBhg5EC3M1WLYo
clJOGbL/3hhQ2KBoUNUuwb1iW30jI7u+ChHjX6I67sEFSg8Nl8fevTIPfsaSIcDzwq1c7xGrrQtv
1BdoBXI0+tI9tt7ofakeEpDN9tKw2SA7JONIs3h6tRvehkVEiq//ZcfoA+kMDce2estGyJMs4n8c
JL78GpmmY4EvYCh6WEMblg547XnPuPB8NHPsQON5ueQRfNTUuRrt4cWRusI6YQ034OMf6kz8kcRI
up8yPssrd9vm2N6hrjkAgDDACcgQHCSmOAgbEs1A8vklo75oS9TkCfojFnpIg4bI1QdCWvrVdA/y
SrTFl84luNeJ51hGOQvXMkNvkAw//dzjxidFw1XdbSxnd18SObfHc1xggcEP5BZmOMSyvasAzOJx
YZhlJ/MLZHSWGE11E1T0XMY3D+jJnquezjKLuxZHgtPuwF6Jvbbj4UPkrKDhksFA8XpBPIhsoVH7
5cGqIpxWve0esnRG9krmUtVch731o5pYHhDEipemmy70g++yn68jzbcXQVZ1UjyuS0wo01PYOt9B
w8mUsIk0OcsukaFGF2vWotVDq1hifofK5pifwpdBKL4JCQ7ILr4sIco9taD4rrzhXonF3/adTyRD
+zyV+QvJJmeQE1+pDCcCRbrn1MGVRo+7MXhOiJEi03saDmGiXmUyvVKiO8dcyGBLyf0XR+o+zgei
SmoGhi51HhqKBUquZAuT6/YvncnXHjTfCHZigxqPvQOexPVJw67N2fOY0kYkDa836kOnRsLHovAl
Zzauxv5tiYLvpgs/3RDgs4OgpXeilnUC18hUhczzfLT+CYsxvwn/+bHIjxwNy64EKPTOSuMV6guy
nVajYipSqh05PdZRhDes3/dNeLQaCsG6YMZElT1v7T58NHgiD22MRpxd+26M6PvwhwC4cg6Wmgg+
KP2rXlYv2mYs73P3TkxLEc94Z7thaZgE1T6sPGjNPPOLH+t/g2d92SsJRmM9V+nKzB/mUznQKiPv
vQtsB49EgZAPfHh15eb1eFUNwGqkB70eTNtBuUtyRZsyn3ISMNkx+teL1T8HZTvg5fGeHCbg9H3I
+fq5viPoDWNlF1y3dvtsVX1CNm3SPjTt/IBqu9jKqsJtLPhwJ1ziyDkk71BK+OHSD2rj+1gZLCtp
EeaE2V6UuoIC6SSfc7hKjTo6zBlNwBIK5hB9+oxYFjLg5ABnqaF3xvYSw83zaM40EKY6ScUJ+i9I
GqG+OtH721bR71QDqpnaR1vuZ6ulaFKMMB2GXXVDINKcUBiqYm5ZifnXsJUR8c3pDcAN2Lm9z4w0
q156vHM7sHzV/ZD5/KApwrm8Qx5GDPqpmHIoF5oDume1enIo9XeuTcXceX4CLYwQmYWFPRCzDlGh
nZXHwGnis45tup1yiKi8+UuLgZFCp91/WQ0wzxYd/tvqM+oHint0UVwxMYLJjl+YfPJN1bO1Gxb5
nNZ4GpsUgYEVix+JGH3X4CVlgYHBhWfMDU+JvwmN9QpHnEVLRelYJZivbND5TI6Q+FCZwYzqOMK8
2Ao5Uhq0SBIhTMFAIU6bP6I1b3JK64OuEQx0EfxNUn1uQ4Wcoa00Kv38i9TzV0G+9wZ3GGP0ofzk
UHY3odv+BLYHy8+xo4+oYs8gFeqqwiFaJjb5DvYOkPiWbEDcV3d2O2hUv5CBOjQzgVTAM3OWnt3M
a7bGZMRVtI+RQGGWix4THezYO5ZE8CT4iDjXVWM9BH7B/qzpX3OnfpqEzR6+egaQyYEP0HsrBy/Y
G096iCw4o1WdIxamwAonA0Y2rH6qOkVsG+f1dvL4H683PxLsA+1liwaVIdQGtBbnU3GMoewTq8xf
2zVXPeU0kZFbUt0PRWffjS1xyVDjGTbG7Wsv6g+nBwAd4VPdcDshxtbo0+bEJ/zGdWsmhTYC7ij1
yYSJ/sGF9di/c+4WKsTmBpFjY6nxRjPApklELcYwt0fJIH9mUTuMzlqkdB23JyXwfW7FtB3Eim+H
rMSkO7VbFjk9eWdQwuswbZmrFd+gMRG3ZUxaZm2CN7OsgpGmjNg4yK8goOm3Gw+I4Og9wB3/R2Dk
fZeXoEYcgqg71WAx6bkaS2d09k2w3LAzRlAGumuHFu0RYPAf96Uh6NfDlVvMQIbyuj1knVA7iMrY
CmDf0SfW9a+z0DuO0wCHKoDhmCxrvETuhXs7iMwh7RpAYQHRMfn/fxa0756dK5PmDDBspS2WmqKC
Irgk6ArELxo7VKXziAIL3BE/7f/7CxClQI3IDsbjFy3JX2AEFFs7vx6y/jsro2dANWjSguCx96qc
19iPj75lTU+WZVOzK+uFSFNiUQT/0J77ahewPDhYHvdQJ3h/kHonG6KCzu4sooNYCYpj4vOdnqaP
rrK/ZsldMql+IVgazbibLS7fglkdBmZlzAsAo+R2naNwdQPmX6KGnwDtfSFj7bGsJ9ouR6GKKVob
nAhQ8zGbwyMU3H/lQL2YYEXZdTO6ySVGb5pSYYDyYkId+qDepjq1cIFgEK8lt7haUNLmhfU4BaDm
sF3TqDbZH8mhV2NZEWWMkoJCv+j5L7JJRDNhP8aWulvIp0Gcvzw0Mw6hFL7MoVsXnVWl+n1mzaAC
sz48Gps/OVtlcbSw5xGftErl3efI0rC+Kg9PjD3+Eq/0GUq/OJApRkQ8e5BzwF6XEjJKd4UHZVZT
cVAHJ/4GZ5x5EhqdU5bXF2ODq2kKxn5jRDieLryfRtr0zXbxHruMrywP5RvF8kfjy5d25i+0RRlv
W4t56Dyj+RT/iyFrdRP17V9pOoBFCs51YuRPOmbPXmkemY/AU+DkROv6kTsCzUtu7yzmjGhaPqIo
fGyMem5H+UvZdTsN+v8HUF28JOXQK3jI0iVEySIPmydsV09EbcqtgWBzXVokupjhSepQ73JpU8XH
gTpgH2LyG3bfLKCBi/IQtzpHfQJxbGMs/JddhxDAn9le8Mb8ji62/Tb2aUPGmoAnbAfvNrX5Nh/a
+BES6luKIJimGExHEMGTAlfacgICJJqy8DYQ7gxfsL213eaDxDjA9eM3brFfWfhyVwSGkWiH6BN9
lo0qknHypH1ywOLsl8UoEg0n8ZhDDH+5M/yZNGKVPfaUzwkiFxfYHPKp+td2mBAaCwGoVetHxf9d
6/9LDCP+GIGp5Fhn58ghA6pvcX+J65P7OhhBRqAT3hrJVDiz0IfBvUSyEFTspxLyhxofUaDdo0AZ
x2/NNoF/HwNd4VQe95sjnroUASfYpQggjI9YqukXeksmMeHMN88elwk0ZggmWtHn4ttlAMByctNS
YEGJ0CHGhv6jUZw6cQZGwZ5RUaQus8pIrb0oQgK+PWF3QCEU7W0ZMJjXgFzLCU98jBHvxRLzT0xM
08kd0Zuo1mNenifuNgZYyvyb2sPX8WepWiiHrv1WLaTJ+ClB5FCvlos1TGCvEqCQwYygNl0CiF2Z
f5eL9C2K/D8EZKz3EZfzSfpmF6rW7CPI7iicwnw3rve9GNkbgJ0JsDrCVQaud5NE409TkM3FaYoe
WDhAc/W1Qse3nUIoD4VNmLjwMiIMJxR33GsAiMkIjjpIP7X3CpDUOboiV7tmgGQEYYDPCb0nvIGS
6X3OUex5C4/Cp6QREVGL8MUQ6UqmhVWU/LYotvb4kB/GBpmDaOCBp57iKla0360lSSNIubgjKwU9
3yPjgWNBIp9ivqdNhilogS1g8cJv1IiQOvKJhKxa9R2G5fvYoIwhnYQ9SoNgoeCQpu4tObpiZg7o
8X+SKOAvRYaP28mGfTIR2KSENew9j1jsES2HlctxZ4z/YzkIdCJ0xEmM+yvoQKdqAU9a9M5X2k1v
kwRvUhWpQW+OGKFcyfShbT86/gq+7pf5Ds3cp0arepMNCyVs73iAW5pfGeAwYBD5L+UWAMbpDQe4
7ux3MhTJfR/ke7MifcmZ/F48/ZdVKL2qlWQdDdxMqduQLSMkZTgEBAAI7isq7kdnQkWc+fD4dB6x
+dUGUWWPBbTp6amJaEH2WqyI0jXbdZDtIxqFz6BjslvGsIqnNjf8oi1vZBowz4yjNzTnlL7cEbhv
BJZFl4XnkiHvyfwfLxyAkVJDYs0I3th7tWzvqKx0i92tGUu9sxMshUDY0dXUw3flMogyQU1BlXKL
xjZeZxmKm3h0fdjn+Kn9ai5vWnt40/6ahcBwEgkkoNpMoF/Ha4jEPhk/UYY+Ll3+GkZIt/DXlful
8DVfl1hRtPZ8qVzeNStwoh0iLHbwhMkHmjp2WJI3phh8r/uuxODHoLExvCJdGF8Zb5UpdoZoYGW6
C0P0fJ8LPBq+hOK4FLI5zqWNILe7birOIlfwGkLSJg8ytT6nvP/Gldxs8lpE1xZSna0hO5MdEaKI
BFnrYa78ibsWYtCMqGBjciRiEV8nBsJyXDEZz65ekl1vwIbNhHxsnbGYOdhapNBV+SYX5wFPC+mH
1pKdWGgxZ4hzjtCcgYhnVz8YU/D7hx7pc4rSOMKKviblUeEJKoK+oUozamJvrXOzj0kUnx37t1ob
G9fHHOvCpMGKU3o7v6IQ8wYDkDrNqP3H1GcGmdLVYBbYVnAWIRwbdRqw7229TJGg2ETpqbOaBbqe
YiaucEeVWdZfYo8wNtC0BhC9cljCaHWrffdD5lA98SzRcvCSAybD/lGNMf/1oWzJNCdaEOaDc7NO
5il8JrJRaIlpapizUccTrbNahlUEl8ARWGFyjNOALiL72Jj5i8jYfDugJsQuzynBfg9WpkFOUPvY
TyapG4Zn6BNN0EDgtfh9/Lx7zQc8n6RRYxN3q9tk1tO2LbNXvwlQThIht/WRoT7WMSa8oTLyJiY5
axe0GYPngTGaUzkS2uNwD1aQ6CNp3mRg2LNSfE5295wPNlmfAgwzOU/OpddcpFZhkKFIcMJtwHhJ
tPZTUvu4bufR21keEm+zFvqBKJ4DMoPD0c8OTc9pXHviJU+dAKyFxCPSDdeDnQBrDh4SBGV8dtUn
MXzorTz5m6ZI3Qfb6s/hGHxFjvzX94wyZcfYbBKkCQZ4Q4k4sDaeph1zRPY+sFZF+zB9+CxzAdDP
jPXlmmG4VE9BRxOZGD7RqKW9CachZwrLgRFUa7XKYmmfmASlN53cVuB6RFZaVju2keFF+tZXUbIk
aAdoVpjeU4I8TM/CEMVUDXqDaJLxheTeiep2RQ2PxUPokIWUd7jvO92u/pCMHZxAswhaSIJZwDoW
mlRwAOYIzScihrWFn2YW3pPRQOObVuLF6JIjGGDc9kP3IBMJvxv5ZRAMiqUfLrlwYRjMvLpkSc1Z
2Y/1X6jGt3lJXgknE7x30tlEqyOAMPJgH6S2f0ILgHFZT49TB3VBE+K7oQBZW9n81fg9diaX0kUq
+pR+ir1T6bUfpUR87TnMy0pyI9yGLqvjwpVkHm3YM4eoHcnmYq2FZg7I7/0y0435iU2RRku2rVz/
ozH6bfTYy8ztyJA0JaNjhjBEO1piS8MsTMIKNVK+5sAHDimYdpr9OR2RAqNfppd5gq+Sh8j3CDKk
T4zkRFGnPxzJerGZuBXR3pGG1ZWfXYR6t2aUxtpxQeTjNl+BXd4Ym0zOqU0ngjL5LaXl/GbDjPO/
SX2Cm2hilQJnZIXd13qlHMi3xm+Tpr9WAUWzTfny1cFgHTyH6sBP0KtOOamXpHhQ3tf6ofJcRgFZ
5zCU8wyZo+t0scfWFNXVZ+2Q41oGljwugNlstZTfdj33ICjt72mghrN6C3bcAnQ0tOwXcu9eGxE2
uJkoTRHCbJScK4YJQbMrM58An8j/VweQDKYx4mI1/EMSCx9z4Ta3KiFTxAug1jMy+ll0WdOeM3xN
G4tew2GIAd7/Vy6Ieo3w2nudODN7i04ckhwZCzAVDyse2oSu46Op5v7ODYjvWVBibfo4rCGkrbju
gms6WtBgD235k9rsbNq6eFfOlFyR6JUdmPDhNMnJbE6sMDo0fvuZePiO8TuAKUkLksS0Cphp0vLK
ltkT3Jt2YzF/3TTr9At1FDSoCHZUG7CNlgWTtjrEKUsAerNlBvkCBy88guiciEkPQ0Tf8d0w8bHn
eC2olnmqkgOx9Wfa4JquNjINx7OfBWQ7MM2t6tjaAH618J4E740zDXe6hSEt0Cu/s3CX1DaVdw4S
8ucIVhx3g+j/xWmSPhA1mu8QMdS7FDzloUWWQZZH90ugOzdrI1Iit5F9Vw5HhlXH33SxrAN09Mc6
k989mfTJn/tkp92h2EsUgijgMQ6hZl4IhaATdQ2oC3bJFnoqfRt380cU8p/mtEMKA1BiW8wToHLt
D9suLj7quuNC88n1duvs2+3Ei5vzziD7IkAWM+HecelBwwG74eRZwW2keoZhoQL6yiSyaPR7ZPOh
GFRNjLwIwY7LgeRnFzOJE/Yf0upesGBMjILXL+z6ywjVpZiBY6rdQXHpElvFWqOteb2b4aAT7gFb
uj3qVqZoYEXSq0gPHz6ZCse5auhk1wyIWEI6Tar8z5+y5ojvSsFL4awqcta0rLsZJwi/O4/wx1hs
OdAAiuxfU+XLPkUvvlEO6VZLBRnELdQjb8q3ZyLMtgQ1UTR+KOZ1G4V4ZqMjknuIGEI2MzNDNYyW
MMKm5AgiJd2WyHZQwuP0cdQqOpEKxgzzg40dW98ygKBmdZwxKOx+PO19w6r+yOghqRwZnrhxvAKL
UA8ubsmjnDTNjwsocF7ynzZgHtZqLloUrD+TN33gDbyRWYhWsmGORKQko9O0+qbBobzs3XdiF55k
z1g7xK91Waz0b+Esp/LUv6Ynq46Y9A4CA9OefuCFbEaybOdItjdFEBODapXNCcUYSw4FSc1RUPvd
AopeHRa/eV56B+bF//u4IFNmHiJAsnJAKdGm+cv6lXZhmlgeqRuQA/StcrFvlGSy0lMlV+ShhftE
x2SwsK1ykpY+JGV51Uy8ufiZfuqa8AucANZBMMrZGqbM3BhAamqa+8oX6oZpMuQyw9WqW35SBd/L
1i3NOcuzDQJD+u4IWn8fqm6jbMTOwTovAlnbX1S6jqao904ym/7yecH+NQz/6GOnvXRHAi4t589L
zdsyZWT+qOwuDLDlWANvDdqAf3GHpEtOjA0t1+F9bap0o3qbyNOeJYMfrk6KFQflF/qjpG4kdVES
mbPm7HmmfqkDzk+35TIiSO+vz+ZnMKEz3RBD98lg5pqaNbMLeQMXuISOPkLOblYbdA54ZjOkVBww
3EPWnri8mGjS/fXtcMXB+J7krmaAh3+zS6nybOTb25EmjvEIuiZ0z9l2wnpwaSpmvf3CPeWiNNz0
RX1xNEckSwZMuVgGT4OH9CBkNr0bkonu31hvth+gZmkK8BN9f4OCaqEL49Wz4ZZtFi957yI+gKmo
WHqCX2Zshe0h9wh4FTg+UfkDekNjym3ckXOaYG05pKWDPY48LrybybNxU7gwQVIyICSYy5XNX4w9
dxNP/kO0pvFko/0LYMTd8xtSuC3jJ9fQxWHacGUVmnVi2nDU9RkReVNAOVRTzHI/8YqJ6i2XCWEw
RH/QviEBmu3/ODqPJVl1LIp+EREgjGCaPitNZXkzIcpdvBcg+Pq3eJOO6O7rKhOkY/Zem5HTDE6E
Ffpv6/Yw0IKAmoslO2wN4plVgZnRI1RtGvuP0IvMNeEuoOK9XCCiFvYqK0I+WAlzvIpjCdmEJr80
B3Npk2zqGRyFNF2MDqhftNMTa2BacKPIVNjm0ARXoGOHk5N00Zlhh3eBAf6C2gcNrtf0q3YJK5C+
/VH0GXrIck42DpwdqONI+EvizUAiYiUSM/2U4Oc51HpmzOQQiSKkeoMti0GUCubL8huBIprfqvrR
osM1OQ+l+6kW/7Xli+CqBq9bO8sJZ+Wcgn7HxWravXEoSifcxX06rHNcnXyp6iduK8j6jf8eW8RL
MMZe5fYiHwU8tpZEhGG0wXkiO6IabQggT3beh4g7uBz7CtzmKvcnOiUp0MsBNqThA0RapYFzrHAA
C/L/mKUabBpLiBNmaP05TureGR1gSlfQZAYMO3AnFHRLUtfnrFERQ/+yXUsWpcdOLf817Ir1PCIZ
ib3M2XtdNB6sxHrXZQwynDHd3AHsD92ZEx6+aE9MITgbNK21iN9yXy2dQ/dX9uKX2g894Tj8ZAWn
mq8QtwVxBWaZDoaYb+OTqpgBzzTyw1QlZlez3bqu8QAtjiRFUvAsSdqga5bX0m6/82l+nKPoY4w8
nswR3oiXN5+BMT7HSyPtOGSkVT6jtbDKmbs1401ZaEAE7w+fp3mTs1pkfiSumCMadwznb1kB7SAv
nbcyh6xZVtPI0NjnqCmjV5Z+eMWaCfI36lxG99knUJer7es/F5UXPhN2j/SEdDwgflCojsxPZLBU
zuOw1r37VWDS161DWNeSba7tKNhhaQUJLVoWboh0Aw3wJWnwKI5hiRWG9LFHlCnUrAOsIC2HnyAZ
+DjL+Neu+J9rNaHQZkrKwpL4TVhBOLZaCC5ly8oE+s+/flBvFjIvKljqZYtln0uPz7KIgD8CXJad
BnEFWUyfZkzOT6bCJ6eakECp3tw6Ycmkv6kYn2MI36Aa/nYHkzAw3/hNI81YZei+YNV7+8mt9SEn
bmmVMxTcYa5kCL7U05QUYp2HhB8OrecQ46J8cm/Yj485D1XoeU+TVzmYUsn+04svrbGYx9WmRyyj
w6es3YRJemr807qBpV6xymXsrfl06SKkIb9pamEgk4WNqp0hqklT+b/ommgMZy017mjSp+wVi1Nq
CR7RtJY/hWO2DO14ygYDn027JNGIkAFyA/PhToS6X7O2fJGM8VcIKxMycQTtVsFoGv+1xZcTPoQh
g4+YPm1KM9SMWPZXJbWeslp3C2J92rUh2d54GVmLNuIXfYUAqU5DD923xJAagJ+kCVq38aC47tPH
weq+kjzAbp83j/CJmoOv2Qey4WF3W2AVzkquE5jiOMWm8R5F4pLwaNvbWCNI7ZjKwkzx8BUm/B9h
xlnlQljbKK6LVe9HP7lg4qMndriIbCjxfDlteMBYnLdo2zzF12Fr5oROKn8BKhNUKbCYTQMHDYsR
PqXI/XXa6Mr1yMEV1GibUS3lw8wVL1mOKTwQF3KFx71bZihTVPzpJyiwYKb+C2EIr80cvdM0Cfzh
KdVDqZkUBJ1+tWeGj17FmsIUiyJVGuleBFWwoxXuAL71SLZSA4dhZWGlbRoGIzU4EqlSNkGm0+5Y
Tj9VSO5PfNiPhBfjxQJuxoK3eHfVeHPIdgHo7f6wa4K9H5XnwuSuszpU7QYInr03D982I7z9GPss
7aHKUfvpcofKHUiPX375jB5W0mEp7AOQXSdT8puXnPDkupdbkiCRpSrKT8k/rTYpTOKFLEIeAyE5
pu/t3XayWH5OvyAWxIrBNeOpwUXMZNNueEPXQsAf/kmoDjtkNMSwGbm36jIjXkhdR5LSaHqk5xA7
RDni4zG1oUSvDIMFPHX+uIVnTvosr0Ah1Qs1wHeLcA6V3ZBsRE1PlIfOWY79g4pky7K1fu4D5gW9
lMUdcTdUuxm+DNr75d+Me3uuGv9EuryB/JY2sK2Io3d4UDZi4BUcWoQgbigDpNudfw92WV+bEb2w
hbGA16PV5wSaMNczRzakfyQDacQCvWj+xpwqviTAlUsn7o9WSdU2ZxGmpZJydRwrTMAjwxsnqxjC
LTwKq6Sgbi2/XxMlQ+doUIFlLvczusazVVAlAgeGAVbId6+me2yNDorpAMXWM4sPJL/OpqslRzNA
eAAfctqiK6E+yasXw+M7rbBxxjWY8VFDM8OEy4FTpn851HAOi/HqkWCF2giMTu/LH8uah72wl5VK
PTKfZhQCJ57Lu2DawBSMZbvXgwFqaPztGr+RjOcvr1AkZjSUYZFrhquMPLgHRvXhJqqL/CptBBBp
BgJ1LkDyyhAVfsOcheJJbjWR7fdOzB4HmMaH1Wggkw0xlYZFUFNdDRFYLPYhxMn9xS4LOGWyFZzb
2NtHIQZ47iy8L16RE0Aim6M5g9cvqme0jc6W45bREBwfRHNptp3orajabGjvaO7hCDFkCxXLnTQh
hgda5FsV0IESpQWgbiGsIIfgxg8KzsdglHsdmJ9FmTvMfIRNQrVCGUSTto4H861qIrVFxMmkyMq/
m4o9Lbnpw8ZWbfKC8pQjTrKGzob+bNt2hdjPGYZjV87NzSZDeElrzh8Lv4deHMwIwwszFfddmvfX
WALmKALZ8sHF9j+6VPt5LuNlucEDdmmTJD+aIWnWRWsZwMTF/DDCF8GFmxinuqm9lziN4KnKqn71
+rpgVTX1zK0a5PvofBS7ciq99Gr3fflcUv4dqDbnD5lU9pMQafNlT0qenbwZz0arije71u7ZmS3z
IWbyDDa0ash3naqHLIutjbBycwc4mDMT+9wK711I3itnhFkXi6WsSZAOeIz2pE1xG9XgIlIf7ZpN
aTFZzGul5V8AELiXvoBgrjhRI4/UKkLGGcOnMRQvb8DeRicV9v6/PKbl8IGx2abI94Ugrhscp3eE
jIzn5f/NV0S3TUA3S9VcL+d7x8LVFo88JAzV2AcP48zgF06/LfurItYQPYfPwTOwhSFO8q3HbLZq
YN4sUwLSj10ydrtazTtRN2eKww+7nTSzekbi0iAARaULMn4Irxl3EX5fSaxsG/Bak9p2InrtyepF
uUry9sv2xQtZ1jiBMIOwzajuDUO8NV3yVTfpz6y4FxWEE8y6xeNIK7kqDGwYPgIrfNKcCnrmLIJ6
RU/ClwXAjDH7BCOKRZ+UJ2Rl33Gi+0NKicvdAqgiqOtrH1X3apTjoQyamrkkhZxgBD7VjImkLbJN
JwGrDh0FAIr0P6LrHgkifWmnZR67iGaDgZKITSS6crP4EjVBYKXPjmGEeQep6IPkoktcsnrqJpfE
lg59D8UYWqaGlq9LgZm2SA3PbmuYu8ZGT8K1yncV8tMmdgU7SOLd5xp+TToWtsVkvvhqKMglCqc/
wzRGAiqKzzCPkhPo+fYBU453SMUgf+CYhr8z7TItg+ZIpPkv6BvCEHVbkBZn+vWAeD66jjB08UEx
P8E4Htrrgj8NMGTRP6rGZO8pHHa9mVmET70fT5dOdD9YZ1FnCgfzBfj0bT/CkSb7l3487RBe2Rlb
tAI+FxVYOGx1xkRLImu96yyyTlpRR+cmoj5LS0qPgFL2iK/Z2qisJ8FHBfE75gpiKgOUxoGVvkyW
Xx8QZIhr42lxa9AE05O19vxJIw4vsMbVheio/BqCMjt2WcrmJkgEaWXS/W7BWyIGiMjIoNB6BWaN
KKpA9G/RUdQrZOT6DYMwUmtvTp/p55dFlwpPhR31587wnx2nuOVpK5+1th3sinF0CnhMIXOIWV6j
VsRnEoIh+Dlh9sq2m3QnAAC86ygkMfhlzk3Nkn47s+db4fri0LbRy9j0Bh5xzzpHUBKW+Dp+LcuK
b1BE40nh8d/ogQWktwgbumCAN5tCJZk8QAFFjpDVln5+ECge4kl9IxhIPpkpln9BPwDFNEbNaAKP
iBatdzOMaXjmCrKezWac2bT54xG754eIHbFF3W+toLJGTIiAdKVo5dcor0AHuPInq6yU4CclT3NJ
EhXCWHqUJAvughEvN3auZO0GlUIo55tsWdrv2pdLE9eizuyYjKCwfMb2MF2IMMTjG1TQgio3OzLu
rY7Ib7odBvngtcI1yYx1JHuxTHHv2kJ821QBoCFYxON0qknw8KBZMCzA4vJUiii6DQLdXlfXPxWJ
z08VNqqdHxYmSYOyPEAr58JBEfBUe4IIlDIBsp5V5Co0NPtexLiZPxEziY0sKJkzjLkAFPgKgxiX
d2whNygzLLULOAIl7DlsyiUtwPfYZGXFpjSA8zMjNzd1pfKzNdQvjYXj1hy7EEZb7fwjnNPeluRr
MlYze4ibU3sg3yXehL685Lyf11QZz1VcyAv+1+ksGIpeWmdK9gVf6Apg44IwYG5uO6x75sl46rT1
LrLoQ8nR2gM5Cl+mZepS28GMVJ/JspVU4avE9kpIr020jaH/ORU1/xCYNHUm47/BR5tF6KFztRJM
LQb5WRdDzdN2JrdsDeUi2PqEn69RjHdngnmwFLjmWz4vHEsrEzT0yj6oXox7K0urHVwEAzpOaYNM
7+wT/cLFoeCGScioECH1xtXYET2LYVmVe9Ze25AFC1Z++6JPFNW+rcCDDuNmbsz8bu7zbItPhpWP
4dnb3kMMmcY4FSwt/B9KG31jnqqIK2Zdapl9eVdMniIwA6ElIhiOutE7d4p0MT8ACxXFGeMvSol/
kNayTYWnjUEYy2oUd9JlTIoNkcLGf66bvGcv0rAxGvMasXVu/EOH9s2ixXtyK7u/c1PPMfdFNyR/
NKds+UYaGWL8eK6c2Eexafn7trDUVfU8TaSLtfskI6YbrXt1nOoUGjHnFmOqzt9mrG4RYPm/6PsX
PkRo7LRCH0TmpWIBM5Lt4Lj9gZRnn+EkitjYNbEVBTySDUwgpjKigFJlyV1sDcE5i7MW1eyC9Qwa
oDdGxGYVzTREhDAxXhzfeiOlfPJ2cwuLr0SdvY3TQu4TNRYPGBOj29h14bNDZsC9S+7pgfJpPGWi
Gd/gXwpWonr+o5ok+c2Z5dasfabUirIrTBuXpRYSaM7s9mhaTXTLWivfFWOiHl3hMDRwInLVR4pK
dPL9voo0m2qVpm+BSR4eU5YGMoE97MNxGO/I6uzPztKqWd78r7TmZs++o3zEB+PfwmpQe/RK4rn2
F2uYCH9S1dqbmTykw+jp7pqNQAcdBYnWK4lFL2wtPlXBdKG1BRP2kOFHkxvqGC5NWRKlZHYn9byj
jRgfkQcCPQTBwqtBFIho8Lw6c7Hld8bbtPTqo2q42UKDmVeflyhvjZhUGQKavIOTJfUbGxAmsMZI
xktiQ+oJUxp+U3jL/krKu3DRNANGKOk8Osd7roBV8jAQqx2xHFiqBv3o4zTe9yVn2NgRttsZFdll
jjWdPe7Pk9thFWH9iqnc0z+Q0xPOrIT+MGmjPcM61gQtaCZmrtKGvZyZAKpF9tLUCSBcd6I7rIMj
DTEtBTRnSp46ORSm89kApLwglDBoTQ00ZLh3cK8PttZvCB7ZKWbOd69zttk93nusNfqjwh94D4gU
Y/oI802x49tUmu0Y+wX2ChkRtRsiWb6KyEm+i8a7mV7ukqaC5ClFDoY4p/BPY9myp54Q0jkG6r+O
vwc/Uv4RWIh8VFIyZwV2fkit5A+PXIK1e2wZExj3dRsvsSMZ+TWxF9/7S10xIGde0xMQSW8t1MUQ
g9klspD5yNTTQKTUj2C+eVpahi3j0IdSmghafP2/aSK/m9wsvYYyGrYFRzOG1pY0GuG95hZ9b4bq
GubujO0p8azfMB1ek6W2FEXDJtIkntxAZruyQWXuoiQJNpWDAM2yaCmxFOqNj16U+Xb6L3KjZN/j
sef7FvEFGxLWQasvrlOJ5wmoec0xk5FGni2/VXDpR8gRj0zPrG2TZqS+tTw1aUrZjerybU7Un4Lj
v9U4r9Z1NB+y1nj3sloexUA8VLyYqczxAZQzMY2+M54QFZLI1Tnhlicd620JdRxYc4xmZmQlXKDI
mXrmd1Fd6w3zHAgVUaiwrbeIceykOHUN0KuE1wEJam9tQXUhlxMuisdN5/iIsCbx5znLkilkjTgR
OYAidPYPFEA0jT260zaLZyTE/lueTelDpDOTUbw7bSeHbVwbCGdf9txjueqZo+JVIlQN/rmXO/qM
FJo7OV0S7kiuWAUF+kk4PuCK4ArsJ8H0kJ6B25J+ayuyoN3zdxhQQPNPzxgABBT5WQTjsEM8ES2b
MYRAla0Y8fkG6IWoJQyQZbQTQ9SwZuPYRfMH5gEa/BzhLyXztanbL85jogcqquPRd3CGVg4Fk4cm
Q0eEz7ttQe7vPN7j8ci3QTs+9mRZ7BPZISMZuG4aScWvCWAnk4MlGYLT4BthTsVPUow7BmzshHMc
C5Ec+NgkcKcKW9YKhLuzqWss6bPF+rVIp2/Wkeo24nWFzBLY38Ioh5csKLJvFELmPhmFt++6GZtQ
N/ebNpdyD1/Fena1EYFOx+aucmZ0c28l20zGw0M7orlIsrR/kWDdGBQv2nwAaDCXw97ZjXMebzvL
id5xU750C1GyRdHEfUU0iMbtswMSZe6yudRPqPxYC4ydTN9qpYkwXIbeRRAOa1MaNmaiNvtgiPVY
9cogii/8NeLqGzOt/kF/z3B3DBxyWSQ6uCDS+Mkai2u74QzHpnkO+dfucH9llJ1d/jRN3puV8tEs
kfH88E3+RYpYDY6rhmztsuKwFVJkncv5TrfwoKTTvQiEEL9D3OJ+rODBzmrGgafxGWtNOCLaj+4f
pgIPnU3ZHNygcB+Nbsgh1jQYUPjnkNMxiJig57Z55wnAKzONsXFmBC0IjxVKcAia1klOjKikUaDl
s8OXsFHtp2LdRD3XoaFPbajocOHFxXVEfoEsKanpWB0MLebq0cCoj88Cl4hl6+eIsgVATvHEaRQc
C0Fpm+GAuiBFbi4eYYR3JHUTVJIFn9i95A5nJyTtpneeI8/iDReLW7zNTOADRdcd2GUQNjAytxmc
0T/rChN4WKH18btx2laZxqvHH7G3uzHEWy+xpI3S2DFbznbDsoPjG5XnkkA1I23bkzerahexCSMZ
EOxJ7gWkeRowOJXuI8bqpjrEY4MFYlblYXKniZkG8pWYbaEFR4udAzG/kLjI/ew0qLgxeyupC9bE
PttPY0xlY/VJ+AYFo7+0oyGB5hfuMcUEAUIrSU4TssC1NZX2Jsk1HTUm4D3rfYsGcfj1yT3j15FJ
+eFFLbxezSujg7ZHl6xNnsuavWKOd6k0uJ7ZRRHe4wyHyJavnkRClsUQYeqk0zuDGpUl5Yz9gqxv
hAgTPQRWsZ7BTO3uw9SxNihsuTcaG9EB3CJQRLlATZ2wzr2EaODXacA6Hd/YF4uSlpu5gAFfooPY
pK3LyAaffH9kAzptgsjIUQ/DMYZKqViduDVuUxtSdVDJa6bA6lQD3q86Tq9E3/Y7HcfxA4rK/DXj
mt3CNuSQNFXAQIvNviOKdlMgZNm3vlbPSkfBd5TEcGIBjpFW3fSvAyw8RJOgRkgm7tYR0UjY+IrP
EeflVaQT2PvILmbcgy27aSExbBnIxM92UjshSpk5eJZLCx8vNEQAErfUqSFnzTEuycx3D7Mx/C9w
e8E5oPZGkoj3OLYQjjl2sA1HxtjtEH2zVZt+ZWrRPqoo3hoVToO5jnecSejAncVIXJoji8YM1bfF
Hidsr+PY6q0/TnLdQBB6dCToK8PtvXXqlRaTXxKd4rSD+TNg+d07dpvgTGPMonz32e+RQdRcdhyt
WbQZOtZL+Ab64wzgZl3Xw0S20syA2my8V38S8BBA9xxGKpe6NPuHoM5IWfXa4XEsovEEWqR+QeTm
/SURa5GG6QSBUTJlNi5YSXlWlL15Qb1YFTLLeEYoIj9QPsvvkpLmDpCQ+RXm8JNSe3QvKSSAlZXN
d6bW1mYA97jN9TIMKDyyj8PGIwyeleS269WHxQfNym70t7ljYpjqGNgFdjqeSatc9PB8/cKwNCgF
Z+K5EmqfcwLiUSjFqwE89lMOkARkmKMybwx33gZA1AjW7CKOKfhNxVvTGMYfnubpxswUSPA0VUeZ
Aa7nPXjzjbTYtoQ03CW0Hr8dTfGNTxtJAuUgynLGMBRJMSjsk1CW5uscp6d8ENYN38x437SdefHt
cWC5VPjvVK3VAUslbY+sbDz+df6GGLJ9lDMxGOzp6o9ZtkztcAatsmn6WKx3KyRV5Mkz2WUOjDhw
N3fzdJziWJEiROW3SgqM0/aUQDeJ2gO5W8hTNFT4FQLKdl8Y/fwiSfPcuHZt/9qpVyBhQQmEGqgm
0E8717mgQ3CE98d+SO4KN2PiSebtuS7RrsgcJYQJamIfxka40pAbgPdSkFBwRtBm5PiRRT2iy6G5
1YX4yjyJeD9A823UjMYHp//H3OyPMKmZnTYXKPvn+JmlcU1meLVoruSjEnHBiEC7QPgh9vXSwC4X
hMUrgkFWACgS+X2SDdx7pY3k5uog+aunuTxjeHU3rO67iwjD6oCUdL5VvmedyEydntB5TYQLMEQB
GDa3DzZlMwKWTBEC2BAv2GrburLVJZXUdsqL28xIJIconR8s2xOPZpmHZ0x93otLx/40m/Rrumbo
V1sFIw+GJEvkYVIfAuTaj3M6CQI0PGu8A8aj3lNRd9c876t3ZQ7lnUiSvjj6BbwQ3ansPaVOepgK
d3gKM7M5smW1vwIGn88kqgd/iRkxmRuGDAiy0US8qu54YzAVMeGXKFkNhxQ7dr0X5p/y1bUT45rS
CjzPhWjv03bqNmPda8p1dlqfadFP2KfM4B7YafQP/mm0j0cvujFHGc994lYLZsTCGmf+s7pmmXBN
7F1nGHlI/2EqDilal9nGSKTVxGx4iHDYpoIUhXh4Gt0ez51H1inl9bftAPaqwyKHJW6jIrFisnkn
c9Nq1OMQ37oTMpfmBy1I+1sxsFo3YvT+OKZ4vzORXWwTigpDcrTbKe8yxpkTil0DJganpCUXOYu9
6GcBs+1twV/IhhhKtl2zBFtE1A4c58cohBNX42B7LDLWromfuwAH9LCR0cJJSaS6+LU3XlHiRdsY
2+OmYQOa0G7tGTL9SJYVhxr/JnE5Rn6aeqOGY0uX6GZxc+xD3EJ9mM0v9UjKZIR1D78IGudh8dxp
UXwlGVZNP87ttVANpAU1AKlGqIgCBTVwO6oPXr8A77P112WOBw6AzmMOsJHOaZ1v2tr9nGXPTdAW
lJZkqaL5al6nljM6y8voZEzFt0exsYk4pPk5a2/DENLEEZmgzbWqfyFUxHWO2v5JzMavVY/eThVU
bx5mvGMpDH1WgxEc3KZ+iNPqz80GZ+sRFUXYvGHjqcBFNLIP2edJ6+1YFDpfujc++naej6ozKWIX
xgo32HTNhx5jYFza+qBG39iyR72DaBHsaOmifaGybjPVjAP8MW8Ppk1H3I4sCAQ+RHgVrPTz2PeP
ll8Zn50W9oeXMG1HRBegaadiGCDd7kYnMB8knepTS22/c4qJ8XLuWnvcnjNLHZ12TMGRozJLGrwt
GgR35wjL3eDneLWaJd6HbcO6bPEf1dlwmuPWXXIAGGZ7XrCu3Wi8gJBMWIb14qiQFiYqIw3N0t6B
ufVzIpZ0RW2x6mW5fKTpR2BpoQzB3fwrJVrh1AGMiV7xJEc7fg2NxjgwSBu3ZRhkxJqE8T5aRJ91
gAU9EmW6gSUb3mHUhGpd929Th/XMnJlOhjUL5Wq0Mp7tSlzwOHg33heiLcr6ubFibCw6JhHX4aq4
L/xuuMUk9Z7SrsLABmPuHln1W9+7P8i1QOFlVrxRpnhWKcscs2djZfKi4qhvyHNgF3kIhdHsDCND
aisINRGcetCQhktfT3/13DcUnyjjtaB1VRVIHFuzQoqDFMtQA9xWG9XFBSbU1w67Pkg/ccqaSlr1
zg4JDp+LOT2pYoTBVEX86Yamv2AWyHD90IzBK3vvO158HmEbH87sMCT3U26jeQC0hMS1DpleVQNP
Y1KJA+JrjSRTn6NUfxsDO+45Z8Xi9dQ/xYwWnm08LxvXGHNpJL9NwH+YRv1hpca1NaybNPQRV+gb
gJ4/X6T+GsriY7HQd4C/XU0XNpbppwJXtSLRntgblwcplmRFx7q7dT6g9gENc+9Z+a2a6juF+w49
p3f0hO4uyHjDVe1RoJO9QcWAINIkA6HjYJHKfx+wSWBE/USCjQZZBQyZhsw6BpJmuVF9uZM16/a4
b7imO9qMon1zhBpfnFohv8m5uwoKJC+Lv/pOflnu/IxF8s1VBiL1TLur3oj4EQjURFwP0m0Z42oF
IoaBBRzDqF/XLHU924WhNnx7mY0DWx/kUHyHqkfqwmzb7fzhgXBMPkiz2DVJxFYwJ8rJKet1Y7K6
xCTwHBY9zsmA/qCZnfLWWbW8GxJ7V4WTvVH4MocqvaWTbd9wff9FJa5rgPBYtBxdcKNP946pWQcl
eP4OA8P0S8q2/tYNoXNs2Fz8GfF4SRuA80lC6EDT1QCW2FFKj9VPoqw3P+ZLrf1GfYaV/12I/lsl
GAwSRrvQIrIXY0Gu1T6TGqID63Q6FLlxNA3D3aBYtQmtbHlYxQlEMsHCLVwYt0T5HmvN41mBzCNd
FWJnH8HiVkw0vAB1UZRkX3nK7hu5sH6POVbXuMH5a8wh2kz5/Da75V23TFQZ2poo/KEJqMl6/9/9
iMgBqXWevHqJSTMxM6iMzKV3oUXD3G8DXM+fGqriTd4Xr0aU3XJVHxvLIZJE+StMqk9k0DykJrIK
B/ucskgqAzrJ0LZNUR6zrGEijNq/7a9F3oEDWMIaPO+h0EvkM3HAMyq81HpB3smLx7sYj8U9C7RD
OmCyCNUAZ6zEydIBFFgDSeo37LK42d157zfdxfcYfQ7xEKyVXT+oDH4u251dkoKAzkxfMLTqDmU6
vmZmdhSCkNCuBZpkqlNYAREeA1ZIIPaRbWcXjKmPDAIf0bA98kO9NADsdNseAU/gOEJYtO58FKbl
oA9CgArJE6ioo5tcjEFskcoofMHxjaEMBO1e2ys02oz3cqxiRscwzCH8snKo6kfD+WpnBHeuUyO6
mudrANBuVjZT6qYl+ixUF2sM6UdnQiC6btsm5SWVAyS31H4efRQNwqcCYfOEULH1b4lA0tY7UC3C
pDoZOX7n1iz+MIH6W9mipScnDzysTQBDglPTnheEXdn/Fnwed0HWX0bTO8dBuINbA5QHyV8qzZ3Z
5CfeMnbYteRHNxhn5OjbuIeB9lgWit5KvvYlIQ5ALfiGx/wuIz0kA864QbVorYoUzYoQOB4Mmwev
Z4GzL/ntDD+xm/B3kVw6xfZhZAoNbECjUyNFjQM8es7ogqAy1gawpXY49WB61rOeELflzptneVdy
V+f10EzztsWzuMWaSMCg7Hh+RsICD7IAYgP1mKEu9E7ynqN1mw9fxVzLjddozbMdQDft1XdOkqH2
STVOzUWBIcQrqzIDGicFzpRH72T1bVqCCwCGIBavbXpsI2eMGEXJG1qaY4vZaoM6C0QGu/xNkUYv
02i1PAa0BMIzkiv8SqvcoIljxcf0ivDDYR35pfdCAA56nBDSkG+7u//xS+6QsAZxxVfXB/gNgxxo
8IQYPecDWcmiFRSaMAOCjnCBImKOOYMf6HhwMb/YrDYM9m1dVPiwa9vqU/vqNRO0obYKNAulAMCV
YVmHoBd/I8YU7qCB+LLqMpYWXgXZ+UeeghJqKgc7tSD3PWLQnC3FJguzJwbGECcrA3k+LL9T5SOF
aJlWolFQh5G20I8brNpUtySmU5bHyHUWnSRjVUPoPal+n6WCkBL50S/Ql+gaLCkncyQfvSJEB2iY
AIpBKoddj0ZBWGtQCvdNAxCAkpy/AA2iFTCUKpp22DtoiWm0+1tXwoZEoHUFwHCtMsqmcgqTx55Y
A6ZKhbp1wOUB6HsnHK5oF/gysDRV/+xmbEm/iyu6uzw7J7Yvd3i365MzD/Wu9zQRWIF4tgvzcbJi
knvLAHIZGN7EMF5rN3v3h96H8NUeplxfpJQPYNTunCJ8011y8pV/bKYF97T46QOFqtxv2IHxJABL
OqAZx6uGmoxZSKj2uAuPIk4f0rl5VGN7aZL42C3VR+UiNW+hpk4QNecO4X/pwhq3pQNwt0c/lBX9
kxbiTWpoVEB1gVlY7oEB7CYajK0PzZoyR1f7yiAZrnJMlgkhuRFtgCdfkjl9681OLfJhiNhygiw7
w06AHeNwfSA7lW75nZsWnJvmyFIMkE15w57LRlQgLjbr4BURymJEWIaR/Hrd+ODyPYRGQe1dG40o
LmOblHIh9xkGA970O4jn+SawsgfLT8/l3H1MBUqnGnXpnVfou0hBCiGvgFiUkFjXNMh28MXu+ZBL
dsyt3ky4t/HAsZMpgd8sLrZyJwrbvVdDwymWXGKvQRIaIqQPm5SitwhvXcD+X465fzDqqbwNYxdT
NJjTxYqYLRqz7rZF3QxHz5lrShGmiG1oXpIomtGCVCht3GNR9mSKBs1OKlR8IX6hlZnCWuJlQSke
mMFDOY53tYmPw2d6WGXRhTzqSzO1Zxdq0dzC4vcsC3GKI67mOH6IeRoPhp2bAJqj5WMZ67/UAt3f
982LrYaJpBzijyFqHNqO1h00CrLq2O5WfREpeDSJv8snFLMRQJkdrCyOAlZa4t0cZvHrIG8i2TFH
9myS7LHNsNnHkBzubMc/UKeBWsg787GGV3UeEktfDH6iJw2d9jE1zXrXsHQn21RRc7UGgRH/81RK
WL4xWgZVfEeZnWz74D/Ozmy3cuTatr9i+PkQNyJIBsmD4/ug3e+tZqtvXoiUlGLf9/z6O+gnlyqR
iXtgwDCqnCmKTcSKteYc0xHXQ5VZGwAm5kY20wf9KE3wd4AyAi8M8sZkHw8d2lsIEBdOGY+7vGy9
m0zY4miOZXammrurlfPp5fDbQofvIvWaDbOaR1eZEcpi+tmNyS3zAR3WzYwncpbNyZWphiUmaCBV
KtwZnuQQXyt52cR+fMrTvuaQghFnk2rItzwgIhmRb2fYmwKe1tEa5LRLkgKjQC+dZ3uwArolkbKf
aCeWq2Euo+up1xxwEQ2fklKn2GHK6LJkjHsaQEFvDLMioscAAUBblKDIsRK3ZQO+wGnxZmfUxSjl
HNiU5ScSa2MnDcyhnJsxGgV1dcjwSMD+dE0Inyh26JGSxTKkKtloEdvMYuMOxJzrgg2s9FUaJg7H
65gjQaTFw2zFcj+583UJfnAdSU32DtANESZvACH0i9EjZcqIVOD+NeT2yicmmXoD3MD/kO0sL1EA
lRtHhfUxadxwYzfdAU1LzYwsurIbSvlA0Q7CTSEOhc5J51nUT8CigcTN3kvNLAa2i012UsYkNLG7
jPlZqNfCsGHp4Ypd5dPiAbFdo4P7P+dXhQNj3rRJbolsD4F5PzeXg156ch048MxP2GjGssSzPx5n
tyfsITDuy8iOsNNzMMZuTghEBjJlijNW5iRJttIbvqifw/Uk+seuw3LpC5tmrJc/kch37muWy9Ym
n601CdFiRkeh2AF2SF2eSumnFAEdsGmXW9kgqFvZLPwvk9HAuqzF80zA3op961bCz8GL0NNFEqH5
0JRWszYaHEkJ3KsPJDn2ZcA6eVG4XXnbB9geet901um/aSW8YYTIZDmmMyRevslbKUuoBpju2bOD
ugRyF18aRM9f1Kp/CYdOrENngetWxrT1ZTFumrh4T3KEKhra2Ba8IFYhGhwr1Er5JlRpsZnbGvMB
/l3Wa3E1NibAyhQxbdvxhqGq47gUC4M83nh4SRX+RI1Mkia9D4PLCfa6hVFMasG0NQo/wyiZknBY
2g1iwh7w1ZhGp9LjdJ2ljB+I2gapOzPfLrV1p8YQhDMC7BcxRua6MphFEUgMJinX1b4aqxebMKb9
2I8Hjmc2XYT2voiw3jVpiZl2xpPYu83PxjbR6fsAfOGcfuJAMa5Vnn4SaJetMYbgkxva4rMuVXHb
tHFN+ptF3YFQl2ZfYEZ8Sz5KNvp5USivurmkdTrjvLOoAcA9DM6i+enTA6LR89SMP1LHSy4tUg8B
MPj1muZKvgnYBO5aWgOtS3TEEI/bps0FllCCxUJZ1ZvYHUbOX03yRHMQYOcSZskUH6kVu1NmTu8k
nXUXRcuosqROY1B1l08Kk2Hm58+YAQOSFPCzCNnG2zzv8722MZMJ5JGXHtSdo9D6g0gy9CUpArRx
8u7apOqvWZunja9z5F4lvwyRE+dQ9cM+K5hMAlq3kMqFxYkGtLst+zG7yZRtPQBfZ383K3E5THaw
o5tMuy4fyvXScF1JjSHclAQ0NTXVWTEZ4Qbp8DPOpzd8GLiBy+ALHMw77oT73sq7DQBwF6cbtWo2
lMdq9I5BnP3sW9l80BOyNyQDsYZaaNF1lD8WM0g5rfVllSqgh2P2ENotKAFIrGtVAdITqE0uRMfo
CVFquKmz9Iubh6YQzPGG/eaT5JPpCfz8QO1k3KtWR9jTraeQeGB6MH7xBJZ3WFmWSZmEoYKxPcVs
WPHggszYicm4I2XqWnH63YxBugO9lGwTHcRbyAc3HlrKrQTyc8odz2M/8jUN0wbTo6HVDraQC1y9
O9L0967SIgPyAEAZu4W6Tgt3uJuC+MZc3nFgXt1e5fD6JhPRv936RKVYaKDQDmORrysU+HHZbzid
Feu8y35qhy5bRAFO6R7v61FYGxVO1qE0rGhj5xKv72xbh2loP8vFZ2wOg0F22HRACvehanmjh+4j
1Y257vniN01l1WfCBoY9wssfysqnXVfHr7MyfhDNxBARggaYYvfN63C52ZH7rBRUjDBNuqW566Bb
ZwJ1oaa6OzEBIwqxU+VhwpL3pXJ1lmror7RFtKe3sIJ43+9pnfYvQvLh0D5xNwFDk5deU/ST2XFZ
CxydsU3IqAkDNxY+7x4AsQS5LRDiscEbnfXv44C8Lk/FbZ+m3t3kYd0g5S3amK2JGNfgj3Napsjv
GH6c3N7LVtGyqXlEIImMyY1VS6bnMbAaMPLv7tRzsIQwsJu14GVpZ4a1vFYlMLQLsxnFpjGG/BSP
CSF4wqtWEA/V01SF2ZuBbeUQkFG+62wSZUiKfOmssVrjP23AK3j6ASEprixHFiVbOr6YMeO7S/Qi
dqG1t8h3hLWLQhRt5OYUN2bd9hyMDbQ5OpuGgz8lWIm9yaNpzzqXGYlzha7wvYpmoEaFypBrIdFa
VwwGVoGZBphVzWBjZq5BGAsn0pkUSJxq5VVZ1+GlBZrpCAWg2iOYyj/zvgoW0Q7oviQzaRlh2sYR
V7g2GTvERb+UYWgQmNEXZ6SY/s9Be9FTUQx0pOXkyLumBZh0Ia0Wj7+2uEAYet54i1dfQEP16VYn
U15Xq6YOQn9l8C26iE4CTIxREb2kRp0BTCnwFQJt6T+tFtoIUn2rue8SBCELf8e5Y5ApX8ByuK+p
nUeP6aTMD6LgxcGnBYGzQAY3UxGpj26eqwddKPfV7IbgmQg2n/ZV1SaPg5jaqxTN5Tm1lbiF0RAh
MzPj5Npzx5Dz79gHA46pOgMXUcvhh1tl1a0C6Yl9lQS3s9RG9UmktH1K/CJ4Hum23AYgd5+CfEQY
QZ+bj66P20t/Npszpu4GyAnEHnfh9hi7fhTwDGd3fleTH1z2RLbecvBMHqhuyhuOdcgRsnKS96Bx
42dMGfFj55a8P7VM/DsdNzwN0tfN+8T3xjspKbwv+jJzOeWF03Ec7PFs1858KYmbhDjbRj9Ay2Sn
MOqsH8Bzh1d/qqNLN+Xs6cfEYCmP+tkK4ovcIMWOcaqLNpV4OLeI9rrzj0rgsZnd9mrwA3lIOzc7
YKXkG2pc+sU43y466QiGsWa0FkUnSAWQzm4ynXeW5DtOUUdVpQ9MRy9VYIMMiqBrCfZ+ak5+5lS8
BMrNty0i5c3ATYKlP4+PWpicKABPY+1L2+EjQSqyL5zwuu6hV1S6v9QUqThZbifkxGNNuCruzR1u
S7Wa8zJaU1P7N7Xb7FNHTRtk/rczVRievdRAQUfXlLppZ4P92BdVDMlgOgYBou5m4KDe+HV20wQe
LXvyDiEWuHwRkA+Crc4jeTIc/bPjRV17A3t42bNhlIN9Hig/N33rUXSacM2kYiA3yeKK6goBnciD
reL8fRqBFxzQrrE8jFJs265bwsfmiNwHOt6eOjmtEW3CLnJWPWXlqkvttyhiRUEEyUVIWl3d/BQx
8Kjs8csD5rpxNXOU1IQoZoAg3npOtkyvLKjaLae4Ikz4g0SB75VPmGktentbU9lsuOXZLo/7V2HC
n2yVfvbNkgLA6cxdv3BVwjq31qMOpz0vqUL5wdFxmk1roR38UFWfb0NFcgy1HpU+kSC50d4ODNhs
7ssqHO0abRG6RHoK1hrlTgmNpmPv926dGn87pxGO29nkr4ibuww6Wd7QQjjMrtMRJZWLtTtaP3IZ
cgBqLwerxb3pwzCZjJY5YspLa43pSfWZvM4LfyVwux4dSu5TpIrgCNsRNCW+XdpBkDnD4HVM5qs6
z69cWT+wVJz4Gxdk1EBPPiSi3sp2XoiijYHfvC0LsZMuUhrtsJFSCJvgVVYqsO4SAdBCMNGAhcr9
Ng3zEtT0rlya3FY0oqjqfgbYUaAaoRHHcIAKMi8+4adtGTIFH5Pt4K9YMKxIWlEHMAui5DO8L6eu
aB+YwJ4qEgjOw+QdLWZcdLuZPjN5Y0nOUa3z6R4E9ssLnxd5vSAeUXff+nYJpWZuF/3b8FwElKR9
ByaZpJSLuqxO5kDONmXkjskK41KzezZM79krbdwdg6DwsT5tDxBRFPQ/WWDIfk2Gt8la5LfCIs1q
ymnto2cDHBdxkko+pCmqSx07mLGaEKmZSt01Sc79WoY1mXZYktHWOdFPGoI1mL2w2viUtkWcAj3L
9oyuaegM90MazlSZVrlVsnDX9JwOSONhoSCLpykVb4OBhSjxQZ0XlvGCRn09jdaz0zKTTZqdDPVl
7WSkxmkOXqpcfkqcovgEK72OK/c549e9KEQXbdIQWHSfMb92w26dLyOkuSBL1s4/Bh8Fy8zb7dBZ
jDAO4LZ2XkbaFBTq7llYU7FjutmyVMnL3hLJPpzlPeL0O1J8+lU36Kd+xKeE7fHklJyIsuxn5xLI
LVV9KzQj6AZYkIFVkNh1Rj5m/KxHZ9pGhfOYhdlhws+/J7kqXUcqd/dF4+yVnF+NXD5lQh6CznzM
m2m6c0L4uoigqjVKLVrziXEpp4a2qDadY1HGP+fE/zI9bcBGsP0LE1rzydXUFUgwI4JGYNz4GYaR
oTXjK8gqJiFDmK+rvvRWtNIPgc8HOqb9ph4xAxHXvkdG+jPx1II75FwwdOQyjA6y4mabhAvTAzEQ
hyhvx1MC/Kt3eTPsrKG9w6PrrY2IdbrNh0ts1zdMsKByDrY8pmxXuyrC8YrwlSlNgMOWFBta/aEk
tqIKTHolCHUYBSenNqJTQQog0zmwrH6vrCsoI/eWDW4rr+YPJjbGQULVAFGkozX7GnKbsn/2/eza
FCH0Iz99gICCliQcB9apARdaoDH8WKB24f15D56FWZq8qK2Jl6JbrPM9gEy0XYyRFYBrBjJEMHb5
jHuZCTmBNiUE2ok/41cMSiT/GIEBcG1Qia3HIA2fMfWL6objUPX7QlsQgwOuF7iVuwY1QUMoDriB
zlWG6RQjjv0kS3NdCHqGDtoyLxuOWMv2WJw5T5XtsTL6R+lHOAvy4h3jExojhP5AXIabvo7pTg/3
fY/NpipoVoA7cjfYH986L/FvER1lW1mJPdqlCnMJO34aR9UZbTJatMpBsdsyDkpNvzwEAT8PQjOG
kNSOyIYRe9slX3CWwXsCC7SI4PCRYo1bnVVDOD3YpKqi8g/UE5nRauubLstV2U18E3rO18kQ3cRT
XL+hGudPVczU4njIN3VrtxvD4tSCgoJHG0EvoARlr3QmjEiYDAvFiTUPEKHzJUbrYSqg8GWow/Xk
crQIQ4YsBUPpJHioGDuwhobVumbSzj6gd1k97U2g3UQL2qvZQfyCBgxLQcX2Q1PiomOCcWED8L2w
HPWQ1xCcMQufa+mg42yhFqr6HvES20Jz1+ZgyhEj5ixpuDBEyLQ/Obtjdo1JyD+2ltuir0mPg9vi
amRzzXXdbpnMeqtu8fjohmUn7cbqYObxeG0aHv4tLIo01HlVp4Togtj2SRNlzkPCAlQ63m3QuVYE
55aahY9tESRktnkyrJ6mt4Noreodve51RADOAtGPOmavUDSJvnVsgCwRG9vZsNAD5k7TPBMZ/IZm
EXyEhyKeovVzql3vwhjr115Yw0XjFEztY/1qqf7LaDucujnnH4tW4YVLhNM2w+O71nbprCINu6wz
IS02UKl2vsbtg6+PRqhFmnNeNjTsSFxfu4Ar+HvpjUrkH1u/z75MIoLQElf+Rvm93Hfo9GlEwbmr
TeD+8xDkW0Nn9bGNeg9ZgJ4PMqndvb94qQX7zHq0ovQOYYCzdQeov8zR531dDmelIv+Uxoa/MSLh
PAq8qM/koHUftc2PQ4iMGCs3K5dRpjXSno7997meP6YhGdY5jfpHmAHZtmzDiaBfVUAwwEzA6Afs
gkhxOke1irdpR5t4rmWwTiP7HdI7tslsHi4Hr2SA6dXdeyQ94xgTmbzJZr4CEgGYqw8eTUbKYmg7
eJwO5lASdBhH+Zt0aMJjlA3bq5llagO6DH1+z0baKdpkMsR+SQ8/2ZF+h3l8bEmc0ciiXWY5rzNC
lX1rebibLTqTDgE76yJIrdt4Kh4TNz7ZkvWbKCVrvyhfdl7D62tkNUZrchGZ/ExiVcy62g4VynXe
V7rdMeYCA4bXDdN0Ul9yPGpM4kwALQn+CvTF6FQtz/sRpj6grhoHbQViDPlLYh8L4QQHt0E8R8mT
HSoUdRdwdl3CHi1OJxJKQ56TiuKRdWGWsrqbiVC4JrG0WA+4fG8SnifTw6aha+c3exPSAKzB2N+X
wehs0spI+B6Mm8XSwxCJjypckPSpP8Xsp3NFi4Bk9sIV1tnqhlsphX9jllN3tLAKrfLABppnFVh/
UNtyyrPuY93M28BPrXXhMBifIpTMQkCHADcZbWU3nwMjiI4oi+x1zUdzIZJKYNPI0fhV0amtqmGv
88lhysXgF9ZYv6FByzQtGj/9wqbjU/ollvya8c9sPs0VQ9dSOleDIayTy0ZEMxmyjEW/YeV29bTG
KLt0pkf32Rfds17etZEcvo1LYivGDGbQAiXyiqm4tQ5c+83riamBO/QB48RYhS5S+T4GaJZosya2
rZhonlLukYZmIWCcbMwmfKj1zLSKUuFr5ij1TBLgqzGm+jZA8HvI5/kzk/MjJgIybGrOYHMp6i0A
vRhTPLc3L2vGUwsAiFhcCEV01TH8z7Q0ZuMnVIdsRZe3OAmY+oCYgdBIyXBp1NrYIYwB4uYhoRHW
YpmrLcghOsYtCdH4ocwTns+MkRSGsLVmKlztQEsie8zKt25kL8mm5oxmMtvM5uziPLIGJnUxKLgb
hDrhRvShSwOuTm4Y3tlrAxLebgpsQvJASWFyaKxHb3kUg4loGEcYgiNZ5K84zUL2GdglnSDPhRFR
u7a9nioH1emN8ulGOTnnP/bH51GLL4aEwy6Es34ZzoCJLU82O4B2EXAXw7nQA/AbH7n1ThB6D+O2
No6UJdmq8uQHKEncVI7oL2GwdB/MJ/Cqu+m4qT3s1zB5CyQtnqaBp7PmiKJX//RL1P/ulK9tiUrS
sIW6LyBKr6HwNPQ57E8TidUOCvtDblTVvkDZfyFbu95YeZ5vZu2jIhrIuDdqutcE2sMCcaozTIrg
lGcYvETce7c6nn9G2mD0teDBrMqvTk4PHjGaKSPMquZ0aw4Il4GukCXMsIG4jY018kEYYXNH4g8t
s9Z1V9EALRxh8pnPzIMwj2e2tfEczKPBZuTBbTYi2AUcZJw3L7BperYpuaEEZxA0UngXGrrVOouA
8IxxUH3oHJtSOC4MScxqZ7dyrX1Th/xUfKWrIBTVhalZx6bZk3tmdf5ZoUMCApPg/StmfCp+zrKW
0QJ3SvWU4FXd42aydwwzUZxUybvLpkA6hCCWbLk33ZxdBx2p1o1fOGdSo266lmOT6xN2bzisN8U4
Mg6bM6rvCEaMpQDnRexpTC1ekx7XBcmO9e7f0mMEp4T9Jm4DLohise6RyBbM6EgQF9MuyxL/SELa
8l4yyA0hY82VZLwjLc41GVgNrMMnB6/ChnYytldKqm2jBU4jJ1t3uXHuKsE7yrD4ucWEs1KjY51a
OOentBiJJrKRPiiDfG9ZR9iSVWPvmYfTfKodji8wuPkNgMJPQvdXc10lG68EwV113WdbZeV9WzE8
AD3ZrmF2wvAgOpi6FAiwFbf2qeex3cUZXRcCHZV1EQ6gGvusGVeD0014dFitWtY4JFdhoPe2bJc0
CqxmwLs8hy9t4HrW2Zikh5h6dqVLSFKVrA/4KnBF9HTXBicIl98zIfehus8Y4CYdxhVD9fp1ZNGB
rbmkRLD/cD7BCDK5cbSe3OQqwAmAvz6sbgL4p6fKEovhSKDnjvqfaTwFxwRHAAenojsQfMMhSPnZ
lVi+m6jVrIb2ezQD0KoW2KRBlxjS2nydUCJzzkcn/mSrEjpANfjPtN/UU1CGEntC2qj31AbZFiZG
s+EbJvAAlASOHHew98D+ykfLZSzkC/Ljp24feo3HZt+SIR2BmgUXjkk9Su1zQeuOOjMntSXsHFxk
XuKxWeLD/a+OJFHJiSw4OhYIJTrDxarBJLKi5/8iE1M8cJgZ74OemisjOYQk2aZBx1Vk3Y+W1s1F
F1SUFdt6iJEQozM8NLWo1mXjDGeIMd6mzZDlBQHJSV4QPnl4TVZDU5Bg1kBwl5bxME5yXkk/vKx8
fABtL3/IJA3xa4TlY13mz5W2+mMuI+YtYW3S2iKLq+ikv6EhOGxTixIYKWP5NBQNsgAE3tvS6l1S
MnX8NugBXep44HunE9s3zPuR4zYxw8PG6h4rXSGVq0hIC1pmm1WW8VVIwC5jR2CHE35MYORWhY8m
0i97NivgThzurMUGUnO0xhKCxCHI1vGw6Cs6UGRog9+rEkHSUNAYd5XaWRH7tSwQjvYdEFtE6WcQ
VRZ+XuHswNVCkfKwcSJm96+HcCBOuAl3iY0cHD3RoQhoTiXjdcgnIrJhge0G3kEN1akwUNNjAA4Q
iDbX4awEwRG62fiySreUoy99NBKah9x65w7GQD+MwnGiPZ5NrsL/bxMloC8DhU8d+T1q6SU8A0QY
8F5vSaaRBOP10J2LqmXFdgjA5Zsj6Vd7KXWPFWxlSAY8LZ2vjH4nY//hqp8mXmgnuY4qlPc02Ekn
idKS2nuC22nQ/upc+ck3/9bEfbdhHNCcKpHRBKGoaxQ607jNzBtA29FOkGp8aHPrHA8emJdZlXsa
rGgOwvoAB7jZIQDhID3L6CUZYhclk3PlcE9owbZoZ2fQGWQPVlCMlqk//dW4u0lHu1pnDQTyqM6/
7AJHUK0kwg56rNgmv2ZRHQ0ahQD9WvhFlHSMMJ16D3zX3sWKEk0zO9l5wVwTwqyJVGeTS0aDZsXs
s+vgWnO/uHG4UJzaXIJaqkvPQRXzz3/8n//7Px/jfwc/izMag6DI/8Fw7VxERBH+659S/fMfKPqX
f3z4/Nc/tba0qYWDgcaCIWLD7+Pff/y4i/Jg+X//l4ynxqmU8A4RCUv3OtH1q3Zs+7lnQHSVCxHu
pIWnFU3r8NBFlby0GfbsIjiftyTeDM9/uJzlx32/HCWV45rSEsKyv11O1iMMSJrYO3ByQb5Yke6j
Fw5q7dY3abpA33sikhoLSaxSbNjweuOVV7IHZE6KdomR+cUfLkn+/ZI8y7Ok6Uqbm+R9u6SuZN3N
0lSjn0Wa1VYcFsHloIjEa7/CkP7eEOqwwlbAkMIAvJOgIkB6VX784TrEL64D9I0He0jhj3C+XYdP
N7lWeRMc+8Ge144VMOPxEkjfS5FSInTEEd6gWA4wiKeTQYA0h+o/3Az194tYHgsPZrkOZQn7r68L
HidfZlUeHGfHROodSEQuJcmhWO+RltQaFn68ZOBx3r8A7c22uzTQxsx+ccL2OjMscap684yOlFkF
NRCIWBqorg8Yf46BmM8F+/UfbtzfX3FLKBoADspY5Ur97ZolDljpmlZwhEGQf9Dn9vd6goE9ZFJh
YFZUyi4KYK+wundXJuObEEVwqI3WvyM1J0r+dD3e3x4km7pSSjiu5bq2u7xw//HJicxExOGNwTIx
okjjo0du53xERviC5HkgXBbkgE3SD/+riFaeN3+ogHsD2pcWjw8bgFnriPnbfWFQ9GnX3nuTedE6
TRJ784d796vnbVm2J5QntOeq5Xf5j2sd4VdAPJDEl2bixnDyO5Lmlhk65AZGrXyJMdN0iAGIQ80I
c77JP/vfXII2Uas7yxPU3y7B6cOgR54WHot4Tu66qgRSiOv4xxy5nL7cKQXiZg6MTDgJEK9h1sCz
urT0V7+/DvX3dYDXXUmWAtOUTLe+vUYKFRstL5zlBWsjJZBNllICCr7xiF/xZ6CoIsTUa9DDWQ+N
+ZL2DvgFh6J2xnjNy86Qpcec5tn1hx8N9G+AGhFsRumUWRDkR0AkaN3hLv/+wn/1utmmrYDYKQCt
nvPXRwgpgcKMJO1jIVlIi8BEimJhc4mJAYOYaQVgHyYaa06dXfHSVX/48XL5+/+6pHPfKB5d1nWF
TeDb8/PGsOvBmhiHPOm1s67yKn3HAj7dCA7h98BOcppVREbdDSqhqW2h77lzaTNS9HrOqwxbXHxS
ubsCjs/e7zwyGIRs3jmSMu75/a2Syxr6t2tl5cLhbroeL/5f7xW79NCUgWMc4rB+ds3ZXCuX0ziZ
yIQu9fpldlGwTjU1WUPILL388YkzOj2RjJJ8Btz2h5fuV89O2zapuybtID6Av17P4MUciJqIZ9ch
0iBGiHPYiJfZcyw88/o5N2DHB07YrbAGTn+6G+rvd0NiKpPwyJab8f3JmS0JIxq66WEQLaQDohkv
CkDOKwWQgWEvZhQ79hrczDyIUqOVd7KgQd0CuCEZk2L3+4ej/r25fHs6kh1Y4QfgXnBP/no3gkAj
jBYj/ck2tEB5cxLd9WXcXs92Ob7aEPRuM3R8NMmifHgzWsN8aLPc+NlYjndXpkxsq2hKb0QohkcF
1uu0hMif4G7M79E4l9etHssH8r7kW1v2BRExpXk1mCbJ8AVoJgvZ60Ywl32aGcS9Es5bHyNHCgJw
pIER2K22Y9SVTwWoh22ZyOlUI4JaNDb41GXm3xauKvaTVMFj1vf1PT7f+BCMObAHuHX0fskCPDqM
b6+S3u7DNQ3Ono70jHdK0nB+LXPtfgmp9CHKO5QPtlJ4f6sp2IONG87dRJlGJ8bYiM5pToYsLY5B
Ac2sRoFxtJvo0A2hs3cmhVYt56nCqiARPRTd3eR26gYpVfFZeXX0UnWp8YBvtT9rd6qfbTVIvSqb
ufwCN+M+oH0HBdt6kJdRv1+poazP5Bv7a8bhiBC9VvQH/is6eanTY4bGqImUO1uXsSaWYih0+tYB
QT07UFM/ayRQe58i+9lruugls7ziyqdkPdlzK+5tbTfbKFXjuU2G8cbvZvcKj4Nxr0c3PPQckj/9
RgV3Js7bm6SpqrMVTsMVNLPmijG73iNZBYxhdt0LOtpxy/jEOnlxUN7p0gNvrfLcuPXxjeJ3HfPp
RdHl+1E1OWl3RZfT2Y+NH30j6FH2pBbd1Y1bvVcT5mqmU6I9e2auzzZv1pMOR/MBRNXwFjc5k7PM
7JPLANIUcQOxzB9F4+eHhjzwyzAiYnZy++zabTVGT2vhr8FRt65hswPhBmh4FzYhHpFGZBs0++Jh
jKZxG1siuu2AOZ+6uJov2bJhjnhhziLgVAV6zrp6Sf1Ef3ZRHt9bQdNf447o0M+W6XUyVXTHOSFO
e3YChBnR0GEyzBu17ZWeH/uy6sQqTxzzEVFl/MMXpbol311zF4XeNCT+3WFzTC4N3l+wRwHTlgmq
9Q0jpYKjHnzGW1IEomvsy3CNPAZJh8aP4h9D7iMLTaVP5gSxrHvRmNnNkHfy3neFOtP3Gn/OTeue
jXxKXgWNfuDWgYWbXtn2TxEVc04nrQpf3ckzNiXinyOA4ooMrwLcUSgXXY7wAe2GbXn7+/VG/mLD
lw41rmtLx1LO9w3fHjV4q7qJju0cn4XE8WDkZClZrnOcxHhnNqgP4IaQwbMYwKJQPZs6+OP2uWw5
3xY9tk2pXds2Hdv9vgW4BQrOOJ8iKjBYspM16YcQw+51WMz1o+nZxrG0p+JUjsAqXERQd5EPuKy0
B8ogoYIPyx6HK+Te+mBjZ/jT+fEXG5RSyJOVLeE4/b24gKavcYCHRwTe05Ntc0xL8tq/j4Omu5Jm
GJ39qKmuuWr/boKSd/OHZ2T96u44jgLxoqFEft8SJG6/LjOd8Ih0zUJzwFQ0M+N3PQCXDUvORNLB
2NAsU4baREkddl53YHn5Cm0S/hyBH7Ack7ffX9Wvbgr7NSdrB6Wi/n6IHYCjeAQKhkfZddl2NKY3
y6P5SoYE+EdYjBABsdjMdvGaDKjpf//D3V/cEVO5yzlHe1QO3zZJej8lpssxPOY0dy9S5iQrl/4l
7XEc1Bg5AOY53Rc+1eff/1z5i6PCckjgP3wu0vx3HfgfRwVZsMiD3Q6OQV55nIJBjDB7P5HZgjiX
bhWVebIKC/e5n+iEwQlS299fwS9+c5OakbeQ2g3lyLdiKfGF6HqHs0oF25M8FOI6D7z8xS1hY8UH
nIj0hk0tfzED+pb/ix9NgWTaUkjrb8fiOmJXi4I2RNbVX5KDehuH2Q+EkcVFjhb5wh6JaPeDoftD
hfaLF80UjmXRefCUBMj614KIfN/e7RhqHlUytVs1dbgzQxNEmBlgnWUQRH430glawBXHC+Aqv/+t
5S++Pt5zNmH6AS5l4rdy2QryPh5rj5ZEO+s1k33EMWhYL1Cn0kRvkDTh8CfkVXJcDQHarYy+/Cw1
FugoxshdaxTTZuocfn9Z6hd1q8nXx2qpJA2b72+iuVRvOJjYKrrcPnK0sLcwfT89nJWrYcBKmvSY
jRsl6WnKnuEHqpJVr0lBCKz6R4inCTnO9EXQ+aKIUV8i9PlNGnxUOBjv46SlQTtZdwT7Ff//H68p
afC4KBXQ23w/bvsYhhx4BcYhM8nYlbmLXrag4ZU0droOimxedaZLvhOy7j+cNH6125kKzDAHNXxN
oO//+i6NCq9HRnf3UCFixLyNKJ2yGf1uHd5k8UAU2oDYYvTLO2fQAg9NdOsm05++4V++UpwSLcVW
J0kt/tYcmVrTKdPQB4QYlegqp+LVzI1XAjJp6EJJvcC3wdG1gVXJjnnFNIIonrQ9Tn3JjCjwP9xG
/vj96/SrZWV5j7R0LZvl7dtHNk0R/mmD82s4IuwMe5PSmxi+KoFc2A0M3GsOphdd3N7//uf+6jDK
xuoJSzp4Cjzx7QfXjhEx+uIH1yE/RXSiP1qJ+dTZct/avLGoG8mzdNznZKbvPcIbBHFa0wXEYEVY
YP6HN0T94mtnj7eEZ3scMOmF/vUN8Wz0AYxB7UNNVCtNPVLOzoUXBAfim6G/TGA6PMTQD6y7/4+y
M2tqXEm36C9ShKRUKqVXG9vYxmBsY6BeFFCD5nnWr79LdV9OUUQR/dIR3feeA9hS5jfsvXZxi2g/
Zu8IYixADfBskUp6RAjaPFt1Jk8Rw7EzHWeCMa6wbycEmCutHpxuadpD8k3AKP5OSJD7UJe5ccGI
WH1VOHzyrUqT23Ge5jBa+nhNJgSJwK0smEr4COlt3Xo365hwNOJ9Eg3ZVe5UBz9l1pVyjtLYou4h
sPtnQpjxyi5q51Y0FbNXh620n5BcXTMaV3Gz+/czMH/FH4o/Br0MJEz79zH74RFoqpINH/zhLUl4
ZLekHaoYj7NddLPtJ7K+9SOxJXpGJRr2KNn+159uG8JkRS25VM2/BqekevVjDBNmpxOuEyPUWkGx
geU64KkKh+qKAxLd14BkgwYu++py+bue4KdbXGrcLVThH0fNlcIpwOwo3HnsghalHc9SL6wjNWpF
eLJmtxg1mA/gOJ+Vn/XL0YeV/O8P4JOahrceeiCVpeJJ+fgKhkJr+yExgl1kVj9ZI5oLHW/LotMI
HCY45bvTY2QGm76SgoCzHOnDF7/B7+fwzydgnvbP0w5uNGZAH54AcH2NZfSOvyv6Th1FYCTPCWFd
PBB+dQBNZpIA6fjlyTSG8kkvSv1ieowtPNlWF9/tkoc8boc7qaruVOqevaYe0I+No1CDFehQLp3E
sp2HdrHP7KY9KRXioxHKp9nW3PIUZYa78vuqpSFL3PcsqwNwa9KDgAxQA0UCwL2kbZOVbY7qcbJ4
rQuWFwcpUKwmJPac9VzWt37mFRiKXHlyVV0+Qeuy3oemTy7m7+BZV9jNQ+h4/quVZt4pqgt3EzGm
SZZUuM2jQVD01UWMsWvj0T5hsupfBkdLr4qk021ihOM+HRuEV5rML+RoB6vCj9r7bLCqBzWK5ooO
wuRfXXcHLTfSBzOi8QYHGd4T+9KtHa2wngtDes96noC16Vz3SZvK7MEyguKBGFZS2sOuey6sfjiz
WowPGlibw2im06FuHetQExRAA4jpRF+YRV/flX0ZX/TCLx/YCmOcFVN1HsIIhH7FXya7ONqZUKm+
qMD/PizmR8VlQs5zwm7hQzUmhzDtfV2nGkwRyE7YulgUBK/0X3ectBa7cogJXsFbEjraV+PxTxaJ
tmnhYra5rBz51+g0gikZmJEMdpiJqXs75nQr6FD1yYtEd1emqng3ekJRFplVRVegJ065MkQRPOWa
6rZ9xa/0xbvzyQXKr8SHwcdh0RJ8rAO9VFmhGMdgNygCybK+q3bDVEZvktf6YA7oB3M79k+ZH/tn
ZIniGSJ6tu2HrNlh+MDtg/71q0v9k1ON0kY4uPfBVDgfe8OxNHoOsSqga48IRBsRaAaac00YJSFE
jZFa18/oVlmq+PZLBeroiw/lk+LYnm9xx3VtfoO/1ilWBvjPznXqvGnGFNGsLswheiKE1CAsC8q+
cCrSWXICYHpX0xae6d1HpvdeODCEp4a0m94AkTMHOKNx/AVlrV4wV2CJYZKDRdTLuRpIkazKqPyi
ADH+vrNtqTvs6iTlPZ/hh7MQNXpoZy7tDnZ5jdsweZwG/8AI+jymybPsyqd43gmYXXS2NYId+yDu
buHRX4cIcVTiGQQdKYgeKbAoXlOScnJEBv++Mj7/HR2lK8agEufUn0USd8Q0EBwfkBuSst7v0aTB
8aoBcg3sWBpoNBnTLgY6+3//3E8KZ5uJrzv3PC4z8t8vw3/a78QruELAM+7GUU0rAbO+1rKrROOI
FSY4mWEAIUvMiHUXQfdERmpVF8fOwWid5Y8RS8nVv38jc+63P1xdjKyUmKcCtqOLD/14Gik4MRok
pxjxnraIilQwv5qz5ORkaCYS57HbF01ZPNR2MJ0Hs4li0Oa+Iu0A/xTBCRibDgUcyu9Na3WnmJjL
4xgYA4hFz7wOqELfKhRwP3uT5M911yUGEUF6dd+PoFCXOuLztcNm9a7VPeuSI3r/qv/+pCRGM8Ff
ZtmscUl3/vAnGvAqOrai3nbIi/FSczNz/xSsvUdv6i6ML/Nbtw+yY2x0xtlAyXlGSF9cW8ABcKyj
6gxLs9n0oQP8JiE9LgrG+DYPRyJPmIR675VG5tkNGOjxqQvs7ocoK2fd9BGE0DDXX/79hX326FLm
COFQbCn9Y0kMPoc4Go/FQNr33zqf6REmBmbTA9rauFbaDTKScRF6gC7//YM/ubhoKYTNoaTTtX0c
Y0DxnLgT6fmsyarvYMiMe/ox5ziSZfIylT01dpW43bMto2Sjdzpaof/5F2BqZbq0naaNYebD1+gk
+eTofeFtIccC5oXEIF/8CBtkP7X+E9uR4bHPrerRpuXZO9ZkHP/98w13PhY+vCus+FDgWCYXNyXv
n8dGmekgMeIMGBff+8m07OBkmHp3D9ebnbsc+2s/meIwjE1+LOEc/aql6/7SiPIjLtNJunU6hMED
EwLv6gM3OtFO+pdUGORnlgnfmq9EeQrBEbPSibUtsVww7+oyOjtFgD2xMayHOXjx2Ln8b3ofd4dA
RPo1RtP9yvw5fE7sQB4ohcRryVNwiCvmaqjDrN0ElP5uxjOio0ysi56N7R6FZXz2/GG4pLahHbMq
dDd1EWTO0sw074RSNnsMMjneBQHhHTRWFPbLZBYeI4mwr7GDWduFgvIG1EqgL86CY66l5pNm9MYV
6a1/p3FAzNlG8a1txOpe9iTjlVGL3NzHEvCjiU3trvBt7SiABeGyMhhENvEsQWN7ez9Iy9tyCRIn
VVtESZG9N3xHElj9pKxWzwpn231nRsM50Nr42SAmYqvqmrCO3CrAtmjtni/TPBS4RU/YtXxoVNpU
HGM5JU8VU9A9u2L5NGimC+ReNXsGztUFKWKcLM0xaA+5oWtXjLXjOwSK7hokOenGpvQfJ0m1aocF
n0xlOq8Bk+9H5MJQvdSgkV9mpPGrGCNt55clH1k0qIEYs4IdEvmOWX+hfEcsbNh1dReqXJ1J/rbO
3tAzMWiG6DtnLa7NfFLaBUtXJBcGGCUgdqOxy+xMPbZ6Et8XaWIeM56LQ2Jlzs+8JRNpgn19z2M7
7CPD5Pvthf9zhNd/QOwg9kDRhvskysO9mYThi9VPzQqyZXnKcKMdnZRjXlZVTVI2xzz/k0eyVzRy
4Af2rVlwQEdcQRevdsTJUByKMtCHo2/aDff5WD32vmpfwhJqcmSK8WKEaHfg0UQszKJ8W5WNcenL
2rzWrcIPi7+T2BZ+UKIK1Lc2uNydq6b+WpNj89LJTJ3ASTXnoAry+2msrGMKBXxtTwGO/aarDpWT
pg+eWU8VFoLe/ob3zvqWG2WwsrFLXQI3qXAaBfmlgyyFysM3Xiu/j74Dag5fnHTSvnuNOZyTIOvf
0DC321j0zZFKXD19cWqIvw4NhyX5rKzQLYYlH1dDWiUR69c4uHU6pmVauWfWjhzY5nSn4yUnaBWz
dajaCfpt0eCUhcDaFAxdpVuR3OmgW/n3b/R7BPTnMUblQcoVzF9W9Bylfx5jfHGgE/3MBg1sN/Zm
wnhPN2n6QLGLwmziJRb0mp1wNQXhs821CtooNvJLBZ2F9XnVAVGH5dngos3TOLyGsy2zaKuU9Fu7
oebcx4FfAC0olAUbLiQ3or3VcNSAI2nbOamFdGHjHsl/kW9I73Dx75HtZ9xZZuiMD0A18cAM8Gj9
B49nOEEM6rTTuw9YDzfCJAKA+FRSkP/QWmIVSkpSFOI6p24ZSIX0YuLGbpGTkc4oFJhU0PpTY4vh
i9Lpk2LOEUwaDToFplR/aWYANQkZsnHe6iPqMMoKZ21NwdHXEeLbRoVvQQ1kFfWkz8C95P+DPexN
jmAfwRElfCTBtOPs/Kq4/aTJcxTISlNS3nJNfpSudfT7QeH3xlbXKgT4wcws0SPSToKIYYBiw+Aq
eAuEnSLInIb72mrCTVHX5WIaC/E/39rUCxI1JG0ny7+PpXZJQtNIYr2JiaiwMaaoFlB40DEcm1uS
XKTrWHLGge74AYb9f+8uKfwMhHF8EIw1/lrMpnlAt0KsFYEsNEWlYTbLVLLshgV3X+mwP40alHiN
VAan/bQyfUxImVW/97AxFwLF1BfTOvvjacDvwzaIo4BlrPlXd1RIPIdxOaDoHuLh1ZJF9hDoKYy7
InP3dem4l3+/7H8Px+YfCIea2h456l+jelcQPdDlwtlmXWFi2GTie5qawETAzdmfKKyqvkluDNlF
8BoJXNM4YH3v+d+/xu+dyB9nzvxrKB5KNc+kUen+eeZUSB0G4Ybu1k5bOJ8TsINDPSgDeLdjbotg
CtYcHNlTDa7w3Dtpfi29wPrh1L3/5OMIo2yv3Nc2l93JzQniJG9CngxwWq92AaLFQbR+LiQQB5CK
/ab08/BdwqI892wgV53Ze99KM3WvlIXiiZVUtE4DffqqRBbmJ98uh7zlzEsaGrkPva9CxK3iAMiD
HcX4Z9R4h180Qm6PFJ8o+XiJzA8V2IiFgbqDsPfAJtDK6H7WBCKtmLr5xDFN9hLg5lNYIFTLM/HA
95QwdUA9Paj8ZRy6F0SVzZpEy2wlAqEtQLxyQlsJ8aruLB7k5V/5hdUuzJhgckY8BQJG3I7//kr/
akT4Rumr0BPQzdIZzMXyf1pZGZiNXusZIvAoY/Zu8XZbgwSuUfgANSO2rPgFFonVVl+cKL8L/Y/P
EgMstJycKSwHPpTh9AiTxRHnbqmZQEuXhGtVWCYWsA8hAkFcxpgtiLYOfg1p9O4DAVgAtEjIAqCx
10h2W1teeEg0eSVG7lcM+eir3/Cz5wBOgq3QhCBq/jgVjyPBZ8NjttUcx8c5LuqHYYyTA4I479zg
dtzLGPACvUP3rAFvfJ78LHl2w0r/xQVafbEb+/QMoADhJOTrmkUqf35Vjj0EQz4U/DpDSPKrZltX
G5fOdsT+Sd/NohM8che+pRqmzVyI6pRxRhZffSq//+wPX5w1J/a48wvy94UJdM9l2STU1q0EsX0I
5FhAC/ImBRDZ64CUcQ9W0drj3uE7y+ohvhI1LtgtWNGdlU3BxY9BkUZjG+ZLp2oCwo1VfUkmxNdh
rQj2aMkcB7/SXC1cRvhPB1IG0UaDp+9CcrQAvb5MY+s+6Vrg3vcSCPIymCxxGZPY2ZeDpx6hpqXP
XSPDZ2g2RENYeDYOEJPtQ+slOsrOIhEHSkzjxUZmxwhNTeYDqJT8OGZ2cmzcNjv0MhGbSPrunUjI
ZV0ol6YlLpP+UNIBQsmKtX2bd+q5LzXj0S+xY4FvUfV9TmzPa4P99wFJVX2MqsS4hwNo/lIISs+i
K5z7oTHkexJjKV6kGLmfJ+BYv2oyUp76ti53Zjd5V6aHyW0+Jem7A0URE3bbPpmdYe/iIs53qW2n
RCUOxYYgvGkH9yh+D6o2uYHDr84e+7EnSrxxRThPdRp0M8LOOPJN5HCBu6avnj10ifdpXZmP6Twc
6utKfKM1bgjAC3HLk+HhYYPFFVy6Mlt1gSrgq/fOFi9k+IQ9O3ocfFP/MZgq33g0U8SajVL7anf4
yTs4C8HRmrCZs+2PW3qGWQWGt9/nE6CQRelBS17g/kxOWVmnh5Lb6AqyMLqbgg7UtzL66UUZdXkq
olLcwdftv5Tqzpfch+ef6R8EQcPGO8Pp+ed7SLNX90XSuVtnyK99VN7S7ViLyMEPx9aQ4nlg7B9b
xbm2aYo6Iz4DvvhyQPv5b8E9TBIFA5WPy/s51hrzIGYilwnAYxMl+rSQkde81VAs72iL+oe80Kf3
HqPKbtCbBpSGJsrvFsDsL20W85/810eiWFULRu3S/q3n/88tMoxJgTQl9bbVkJzBJz57ymQv4fs/
Cfijg4glnCSq/01nOTuMv/vaBwOFqRTfr8OZDn9ojtKuvyyiP7ne0ONj/WBqOO/1PlwyjRz1VmoG
lquiIN7TKL8h0H/Xze5nlHXfsBNUS9MyGBXENuN1KlgHCxa2P6YXViKfjLZm5xfi4/bx5kKvBBJa
h19dheYn5aTEHTa7fAQ7/49XYWBWPae3crdjapf7Vte9S4Wf8DVSvXhIa7M5D8KBrTVaxoNegDM3
o868eEZTXOs0sSMgOm27nlCNHuH/p6cOOeUD6Vdyb8HNe42nKTkF8EJ+uGNjHXQRtgDlvPKgNwDQ
avCvB8uabP+rm+KzP2uuV20u+dnI9uHDJ9WlbjPWM9tWEIxWZ8WVthJ2eNd+L2PgX4FhTYsOXD1M
APVqef0h87WfKs0PyIdeJoVvCYPuNZyl+P+uej79xF1+MW51ls1/TSET0qLjsKwpZAfkLRgp6dYH
trEOnLKWZSlU1CmZw1ZeDd0n94XkXtoO1mZuULxQOvJU5MCfRvDOeZH+SJGvLnA+VQsQJHjWiFS/
cXTnvoq1J4C7l4mGUsr6yVI4kv/9p/wtJlI6GGPKVOFwKVsfT0g2r4GPTMDZ5nFNVWINdK1MG6xZ
lYJb96WXEne038N+kA7Ekyj9Zdvtj3//Fr/rxA8ngM1nqdiJ0kIjCPvzUGQokkw+ddK2y60J/Fe6
QyOImComlcCPfgWEO/I9AooxEqq3TBsWAjso2gKqy1SJZGGJLNxIK1HLtmV3WnppAHKY/BllIsKA
v/4rnwT/fGBCFwNxgSFIkH7R8XH/+08xPjnMbD7SuRp2WSt9fGwNmZklgWbOttDt+CZoGHjEvTtB
hgI1kAka7KIUPx2BFz2GHgOUlN6gLJoliEiyTydkAuDaCUuoARb9+3f75DizTWGwMnApTP96o9jS
M1cfU2drS9BqA2L9ZYU9fqlcCNhkkv8QGp6+DJvMFz/4s6eMnQHqY8pgDCEf94FTT1AelwyXXllc
qG3eW6F9k3r33rowm8BtsADvut0oAB0CZO4X7OW/sgz97YhUOn0+e2YXmQjDiA+NWajIQbIHy9ni
UfMvUTvZJ2Ju3GNlW/W5UD57uFxnYqVjMn3I6zYdb3DcBD8rxLFzaAOR9pBOmRgzvMyUGb8hCW5f
8C2Ed3FKQkwdJdmjLcr+C8nqZ70O0mRhsXhx5sL5Q98cIAxnvURQQ4ORaEgNcn+IqCN8HWWRNs8x
qvwR2elzXXotuDMjWfTdrHYrxnENxPtBz2YwgJIeThXQVqaeJl98wZ89WSypKbF48FFAzfPP/9zg
XKIluT28vwqG0E6PZtynQSAULHP4tzi1F4MotMVU+1+MNuaD4cPBoZD8O8TnMEekFfzzBw+zQITY
bGsLJfXFGnuQHqKTy8Icnwvb69Z12PpfTG9MtBqf/FS0lxKXIVOyv/alXkF67VSYYttnVrNvKLJv
yi7pqUFaRI51hT+irfJ1kUiKTrJoxj2ylhCnftBtQj8lpSwACnFLMFr6FMRz5G/HOOJX2OT6Wkp/
hEFupScff8gvK+vdp0n5Pp4niuSwKZDu4Qm051TCSIb2g6w1kiFSd2A7k3mkDsnke51WMNMZSV7T
CfKcO6HzwHHCf3SlWrC6ACBIu7IgdLFfGFb2VjbkgNX28CvR02EDiiN+7yho9jbaro0TqDkSIc1P
YUTgVoC2bJGQxEaQZQV3S2g1YKuhKLecWxUUvcjNfzhd0910OmPjXPrTQmPBusKjA0Zd14HDR5l9
new0fBYtaAz0s5ynJEr6kSqe2L3nJNkumPZ75yyQ3WrkABErLe2GZgNfY7zRW1gYgxGESzF4xKiR
ECFWXi0JbWeQ4ojqKsMyfqwHl88G2wl/75Q0Xr2eZEPQCO3Gy1TRxixKfZwhewSrfNcIJTsZQy7v
h7q2fehgGVnP2djAC+4QlxEBZrTipk/GBkpI3JkYhqYwddH9ug6AUJ+oKVwVm9pNCdIyMn8VJka2
HovqsUlVsI9HHRWoKFjdQIqxsmHZRFb36Ig+uFcKHRCvFv8VINIJapCG1VRpj1AN09u27sGqa8VQ
36IbzX6lLXEPhiKwJCMo/gKpmB41pd1+5X1It0kNMtCy/Ab+0Ri/kGxrH1FWexOi6DB9HKykBkLc
RtV69I16XhWOe/ZH1W1DsgIG8Y6M27VjE3y6TKAFr6Nsgszk5/I2UKF3CxLNugXHktxnhBtt0ANZ
N4kPqmMp2nqiEI9Cla0cmXr7sWboMfYEL5IbOzDk9QgkkgG1o2bH+bpM2uxHqyn5xD5IWoukqdKN
2dIDUPJREfVj8l5KyL52qhGQhbR96Tpk2ViKsbGhxa9Flza7Ibaq28KgeZws5u14C2AhwfJ+9Ihr
3wAAuCZxNn5rYoz2g5eUd0I0HpxjJ9wOEa1XwkKyskOQVlmqQwfFDsjrJ3/p+mxNKCvQbTSH3FDU
o4zT2JYxOger1jS8VJiFmzvfqbJl2ET+XRQAyyOpxVtlTY/pbPD5PZnJlSPAjWGQ4uq1GReuDpsN
SIW26D0VQTWaeKN6SeafbWecmKWtdyvRDvpzzIdH1o1G/Jsqglu9hbC0jImxxHduTv4Pj9zzbEW2
A4OksPGWdpt1P6J+Au3jWfkb6EB2iTBnwM8HMUb/wqyPngUwpAAmjiQZKXKJIm8Nh/hxapriJ7P6
eG1ZNcJ6uFmLeOaFDRYTc0Hl8ATG21lNWOBgTLEL0oW2TjXtIZU99Hjfso5dodyNHcBqdmyWSKIV
JHj1Eu6v11QYCTAwo2LqckW9GZIn79fifeA2IzWuVCtAddXBbsPuBhl3Ei1NgzmBz14MwKUUSLcz
kS6FlkEw1j2j2JL65R1cvWOPQijZVhb9AJl4CG5J6vFuvaqwl1oZjEt4TeGaZkA8I/zUNkVhE1uk
6S8VOIP9IMuOkYklkBEzsid4icMAyRcYbDW5e6w7uFEQ+b8nFvA3y9TI/vb98lnCPKFT5XCbgDXt
48HiHLfKIHlqGz3alE3lnKpUH/YZujlYcXagvmHuy4xlGYTOjhFk+cTpMz70UL7KmxGQNYxcKeHZ
CD2UG1Tr4a6dDFLnPQI0oGN3lxEMD3FfQLoZZ0I/39iTNO+NiAglEZP+rBGEgCM6ay5+M+iLuAnl
OnQ1/d6lVnkyCdGD8e5llyAuysWglcZy8L3pkJrjdLDICd4ETHp7yosggGnmI1BdYKZoD9jT8pOs
O4nDThtuqsl7zx0Yjx1WXnDIuYGNKGv9TaHsdgk/yDwS2gGPoQw80qJtipHQrOyTXvnnKS77G28q
xFqXo/fseEK7NUVRY8SprXuqyDnIZ1Irq9OjZw0e2T1Mb/u+TgM8pgXAx6mFG1b33bIf6nYHIv0X
SfITtCtiVha17jf73kjtXV1lkGB6I1qRgmEAHissWC3GVEPz8jH54Frwn2vb3ePoHHdEnJ3xgaWb
MK8vVho0m9rvgHgOvMpCZMnOJ30FUZoc3wa9zhHYQI9pdSnXdN5lTrDi1C+BLdi3/TSIoz8xUw3g
j/TGoG7UMIyAuRvUBj6kYqeOAORH2viE0ktuOyvJ8dWrYji7uQj2+KDjYwqr+dWMdeNoj6W/138j
epg96ltzShSt49AxJk5NHfKPP/xMUaosmPoZv2jUCbLONGh+gXOOzUbbeK7J3xyqk29PLCA1RNrL
0QnVmhjn0lhx4Wdrj309sOXRXBomS1IScN8tD7m4k8v8LmdxHnSYPUDIdz43GtrQEMX+AitxQrC1
tCNSZYIcD3Hs1dNCtK5xqZj9LjFLWLcRpJYb19aQl42SJLA5DK+OsNOFPXGNbq7ApDVGhVqqiMHI
Ofh+swSTlJuBEvCDiXtLFeM2HC0HPwkYfTtWgJp7wnIG3ai4HjUu/1ipDSr1/s2LVHXjN8q80SrN
3vdV1S6ylojpqcr0lV379xb4h42YgwAMu4Mq37CKNzWI5A3866UcC2thwyk7SbN7K5WDulOnagjt
xrzVTdnvc14EVM9Os7PLgKbSJ+hR1XpwG4DyJ0Wblaql+y7RWsIn4TGZHvUMPAg50/5GBBrx2gnS
uiGGfI+qo9uiAk7QleZ4p/WeRKI0CrbYCZKbdCzKZVGFIH3LtrwPaqDIbQZaCwgiPrHeLzep5ZiL
MM3tbdSGb1NKs+wbG5Gr+IfdCUhuUxzexoZ5QdUY3tYIdji6gc9kTJKYMxoeOcUJwX3x5PhnfJ/9
D4vHjnuu12deVJEcQrjOM9/QuVeNm936ZL8vW+CeW+Kt8k0L7+CGDX/CYGaKsF9Q3LJV8b6XbSv0
+xDc8drkJL7pqqBaar2yTvVEWJEMSXcVhnZnp8bP1HTC1VQ3HLlG1b94U62OqQyb9WTF2YaTrwEu
5TnQhFhoxWNvrNK0tO9IFKd3FjUPreHsbOG9d6g1M163OwRyCdciEWJVBzNxKnCFmEE93hp1/pTz
7i9cXYu2KrB/ggdR0OL5NxciHO8dl24qAmK3R1cXbwoM93dY9/kHbH6hZBIc7Qa0e3SR2U0Yg/yt
nCLbpqHXEdrRmZvSnOydllUE9AUuS+0yUmvf7oGxqbSKr50O/QgISrkjzkU+VXbrw05FPwQkOZpw
TgQmr0fW2LuyDsqNtEH7SZ9E7Ah2KZxSx7s3tYqAyTCjRG7DX1qb9TdcjyHZHBAxCapp7vuIKoIT
7Dpl4XfX5nBQ6UBNkIRvDulyGzNCj+Dg+N7iBW0J7RvdlQ7e5hhhxT3wjFqPHf/X27Kt5AJpj/bG
6y2wuFGhL4mKaXdCIx0w7nifmQwOu7Ce3ysvCJbaWBdrvQrB3yNqfqyhEO+MvGvu2qpITr6KjZs4
ney1nxuUC0k1NDedyN6GjhDPPMnmDxxeqEcskFuQdZUoO9yWY8FBUebQIWHmzUKUjll9Lm8iX8+P
fmQAzA1JXRw1N9tkbNT2CYEPbLFq883qTVL7OBTONu/pPvcnqrZW+94oh4m7zavvlQrlreAlKKv0
nFR6vO7amZvbUaqBfz56LVWdFVvEVU3SQQWXGCNlCJnegu5sGyc9EPxOaHcM7oxlYXX0Y46nPVJn
vDd20qzGroEaY3nqiMyWdy2qyZnr1GtdAKIMSdw4k/ZuL9LagBMRBsEr9yG49Nix7nj4Ic3paIOH
hneehzN8bUyPV7nL2wemYNkyANzCNmpsl6je3iC3UG3RqRx1RF2gAB1imeLZb0rK9EKURFVQr7qb
1smbuxw72FjxhxQON4btFPKG110R+pw38ZsmCn2NxIdkXoRvtxBnCDkjOwQoL6mpMKbL17Ik9qPs
q24NGZF/Qw05tTYgjE+NKReTRleJWo7NpyV+gFZN6BQwALltdDZsL9pI8OqvDKet5waemEVlO+bP
kUSpALLAXE+9/AmUn3ce0vUN/1Ry59uD2KCyFUvdnYp3xts/WAIS7TYar4LolAU47mnBoCI4G31g
Iy2SpOdEwdlrRsYTLtm2NCFHmqmJRtXkaa4YI481yYPUCnMEOVFvTm2OJJCK75nTacsxCOSNowby
e3Uyp1i2GatG4dZVDaYunBtZTIsACfTiVdmri4b5LuoEhvY8ila6xMDaTRO5SX1FX+hELAHc9h3U
87hEfpA+djiWyIET7coq+rNWjQFSyCBftmUsiUfD4iqzDjdVm5rDbeSFrxIJIzsPoe/jXrcW6MWb
pQzDit63xziuJuvJ0NyivanKMN67qFHr2yoeuNWczIQpREutybVJVfrqBBzINFpus0k0yoDeSqYl
1o/mtRVJzwk4o8uIK2GqMFVna8jclWfK5sBFxNZIWu90VcbSzzXgDwZpgXc6sI5bX5hnrZP5TxeI
7bKG0/vkcVItIq0xl64f19u+i9Mb1ZYSjCH3tq/zYfT1HB1nAAU0QqdaJWTK0ku271VLeVSLitC1
AWAGNV7ZBD+Moh6sG7wBPbR8vWde2mrt2jZ96vEqB2QNEEXe9A4Z94E/fifbHoZIQ7ypjwaNYUCZ
r8dyqpbhVMOIMgvRHwZdVOtCRN6ybzNolzyVEh4aZtUIdLU1/KQh51QtwrccWnJEo+wHt0M6hkcO
Tbj9/2+gTuq9UxX9TkJOWbAkwGhNYsLMifQZAI3lHZ34Q5Cg8UeLwkZbH4Gil55lPFFKT8EKe9i9
SQoVYZKs0SEGx/HJD3IYiPUwkNgFR6N1lH/sK5jBddCJnao4BLxSsxcw/glksIdmJ33OxBoYOwQw
lgYEV0E2JOoHrnHrud/jIiPd3IQ8IR0vwbHV/VIxT7+nlT/JBoFsbxL1YVlUahOBp/uMlF8EE1yF
FZoVXMYDw4Ui959ErNfbzBX33lA1p0oG9TJQNHqhRn/fJYP17IwlhGU7wPeoJ/Q+Kk+fiCyaS9gy
3TWJU3CcVO1aBwzzFiPmPMQQIvi8fXsz5pLKecqJE/QMWe/0mNF0xWx4BQX0mo4sA2AB06lPB4bZ
lFRm+ZO3fuCZC+fpR6E95WD3T0pYF8Ac7hJ+fHwSfAML/ADUrP4YQOXrARaavFOK0+xHj9N3qYZ+
uvhhqp+jdGCQgiPF7Ja28Mk45wctB/LVv7HBp4buvftshCiqqbrZCKTU1NbCEKCyLb4WDEvuBuxf
vxiMrlmlLqkNfUdYod9ZeLQ7g0kew7pFoVGv+qRXLfrWtphpdKjxdHbC/hjBg4E/DKS5LOShJE5n
oSnDuOl78sOUVokbL/Hw8UU1jFEolKqZZ3quTRUqO1PNhsf+gaggAn05A4kgagq+pDwcbgM8TaQz
FnJPhFS5QYyEjrzTroRz9QvinFlhVbq57Are3UwSb9IOosJNST3aN+gFIGwuS+R0t70eOGJBsg/B
170iDLAKyN20EyKtpeTYrcIIU5uTooE03eloVEyUbkzLDDZVPD5zMWmLganCyhVhFS3wJ4dAfh3j
onrgwRBr3EVUMshrvWi8a4s0gFzUejdmah0tRnsFh2FIMGCTlwQIRo/9nE0e5n637qIyuhRJX30D
10l6OV3Bxhi46NGjhwxUiwCVlf5/nJ1JU+RIF2V/kcw0uYZtKEYCgjGZNjIgQaNrHlz69X2UvfkK
MLDuqkUtksoINLg/f+/ecznltFoaxJnmEzgh9aPDxJllHmaxwwHnkHpWSz+n9U6zzESQzW11Y1YR
CNfOezIiv93bmv+QjopEZ14HfsBMLgxaQcv8Sl5BOQHD6XokeloxOa89k45NOcqR4XGntQfhkCJR
wE49d5RDH0ifQGYOYWMxbjDFWxGVc1B72ZkWmdYJe30eROPIjLEhK3GfecVLkop8h9x1vIFTVa7x
Dsb7yimftapjrzfb+8Q2sisLglbAm2TfopBtNspKrQ1N6weBsvrkuF35x+ZQDfW9eoIebKBjl+6V
NkfeTZQ5j/QUc1Ld4RVPmSQs22d5sNq43VBzPoRpbW6yzPoDp1ESOw+C/F/kvDSTZDVZJKBKjRrR
QPOEoDhtiScmkXW2rGivYXc4q/P4umnGd3w0PS5vbfybGv7jWEPtrSEszIPq98g7n2DpvzHKe4/H
0NzYdFgDeDZgYpfJYNUQOYO158rEqXzVJCZg/k6weJe1zrcBeq1cCRcIN87KkuodDtwLBnbIzCaz
ErDJBGulSjOQklkc4m3HDvxEyUA4QHmAzkeHONLTQ2Y04jKd6QnPoDLukZw5W9fOXjotpqkfOT2V
1OASijuTeVMNz92otXsp4nHlxpa9dKOoDZEt8gIO4gA8r9vJlnmrqoh1YLeLVuZM/k5tU2zPsCfX
QHnEvh/t6wpYz5oDxPXMNGeLy6omH49RQRTbauPljheItmnXUlQorA1Cp63SmdaSAIaD4nXbJspd
FpfyWq8UvKyR8mEiZwm+eSo2fTk+YVb7k+ZQyjlMiYVq2xAyZCdrMYhxjb38Ni0Zr1QmZ/3OIV3Z
dqz0ULo8KZqJzkGaOYjMqQbSYdaXuCq7TU3RtOrzEVa0Bb6H8BMug08CnkYTY4Xq50+nUfuEQ/ic
TUO0RgOrtt4ELYuRRhw4YxnuAeYnNywQeAQnN9p0kCQJWmzG7eS0ao2AM/sQnqBRazbJCuK1e6lZ
bnGyCWfaiLJ8tnLbDowR6LFN9bEuhjrdUn+V61CGuOtsKSKTCIfwqY5qXvoJIkPXNtetSWznokvY
Icp7k7QOmOKCTHMHt1zlwygfvbkmAIFGM+dnxyfBXDVIZjyOUCGIyNgynttIZRflIjo0IBeQD5tm
+Gj/VVSlvR9oMp/nka+wLskBlsdcb7WZHMoip8UHpPJsUkxjtd6n25Tb8lAjt2CrHOM1I8aHLATG
iKvGpSIGsdzoWNpWmT6nF0ZDP6poDGZuqNx2Ts/2Mia08F0Kg31qOj3ddzQp9OrIvjZDOiNIElgT
/RCVHfGOJ2ucXZIy5noXhpSHpD9Yd9HUNoFF2Mxaq2VMgGMYv1mpuEoNt9ogzYMW7bcfIYOAFRBj
uexYzr6T3kOiBOlRfm1vQQHXO2WgYRXVMD3KpZMqGiCAE0kmf4zS1Q/owa0rK1EkYPcm0QNahGtH
KUY4rbF4IltmVOSvRUP+QULva1FNbzi1xk0SxhiG4tHCviLJPqv7CSsPhKPCkdlR9jq+HOAgHzmp
vKtG1NUGK5B37yEeDSLHZN/weVRz1SQ7FK8884REr9CX/pWhTt2btNyRoRGPc0tuUh+S9UJ03NNQ
KYcNkGOVvoQ1IJVyt7lKw21mAJaDZT1t41SHlwGPbacRB//BRngRlUMfeBw6N2nWmkvGwnNlT8aW
2nbizA5Cf6XTrqD6Yo/T8pCec5jH60IgBzNtjdM64q2VE9v6jQob85r+hYkOcKAfx1aDXLhiFIj2
9Moxw3DLRvWUOHMUeNrMNqoP3poyHGOu0K7nfiLjAR1QoKkIwihUjxVCCirWiZdfjuzzk2i4dBFd
sK0gLGFtj6l9k83Jx1Do8XWkaFfpy9G1rM07IChP0vZftTjmtG67DsrkjklU0x7a2Bz3tUnOg7S4
slZuZes+ETx0RfQydgMgSC/191Vu8ogTCrrvVAgXDPWssfM5TG2bsP3bQLo5Yu/pntJYF2xLdXxK
c2ufAP0JmK5pnOXKcEd9YzCmGYd7TRDNZFp8xxgc7KYuea4wLCmG0Vh8c6mn274yZpIpE1Q8pJys
fS/vzwZPeBtjMhl89M1bPMG0MObuQjEk3DViuEOCSftPmUvs2Xw1Ocm8S7TZvrZ70vmy3izuFPEg
15jGFrW2e0H37WZejA9dQcZWZqYYfAb5iFAcek/Xm/uqTD9AkzR7dne5iu3m1mj52wujlisaBkS6
5PmbL0Jjzxb2YrrJnZXX1n5qOGTi6b0gwM0IKPAeZNi3tAhmEKhmRio1ZyktNd+TmgKOTBBKMorN
CyscIMlWwHglMok1XjEySSyqPbeskdXNxWsGl8Keur9J1DD29EaiWLh5j0hUi9vK0PtNJxsCBzqU
LtRJXQcqtnwaib4OSqgKnE8gxaLNbatbG9sjX1/ZR3KaSJOaUhCs6dyvSOlVu7muIaT4RRgkoQMz
kk13Iidlo425f9QLyZ40kwyDmJ29gRGXbg3zftCWCN9avfYDQfT8FOPUptdIWkSZq0rd2NiCZEOG
QSbzba1eM4+7N2Mq7VmTd8SLPGPjF2z2jEpAt8/nPAzjkg92GOOmO07kEDd0TddzYpg7sxLekUro
yS2MYdtHxXOVUuLlhnGGmLugUWfRqGla+RS1vvHYIKs82o2othVgyKBVudoPhJkcbJq9vGA8EcIo
kVpGvPmNGhGeD8xAGL7GdGWcD2U0MZqFxDrmmUm0q6JXyEN4nfl6x9FJJQG9kpzWC13WumjSjdJD
LagYgKzIV09PqPUJgSSsYW1AL1j1SUZagF7fF1nvb5mk9vuUydrKy7VHRTs9IOyvD7pYnLDblu8c
e5190hNbQ+Ec3bpFET27BGX95cjTrbTMrlk2U6xOUrjHooH2HzrWzA/T3LZieHVOZqEg1tJH0yur
cw8N83rwNLFvOo9tofFjYKTEMYwxY9dYMOsoFeOvJBt5yNg0h4EOAPwhEuV8k8idQv8QJqUTTk+i
T7156w0+qjhXNbytESkxqqNoKiZyvnCz4WUS5VXvASivCVvZacuRvyZTxZ9TDh4VQ0tmgzbLQPUy
OwlNnqHfeswiV56sp51SY3rO8vghY3UBKVEFGbHAnJHn8CW2Bv04jpKXGlt/YEN5OotClW7DviZU
Uie7itRqOukg3bdFSHK5yaq46hserNAwnp1GooNwNWMdpUQ89G2rHYa0Sc5qk0M8CVDOyVDFS7wc
aCEjyhWvjnjKHfZRMAoMElo89vRX7liY3xAkaNcoOkCO2qXc1gYmPtdS77XFzliHxvwCYq70mSeX
6TYx6j9xKzziKW0jSONSPyFX5KwmE653X//BIGitdJOEocpe9PaNigJdevT9rKjYdy4My4pcjK5M
H6BDUZ2oxuOIgaZycNN2O1nMe7qaFM948tqNHYdvEGK9i9Qjh6NWOTVtksJ3DO/iqZnIk696HnSh
rcxBESA7Rdhheg4mLkULWXP+xBtF1LdXVcOaiFkyuQyO/GydHfVXRqlYOpf1REWj3Dy96GJZ3wlz
qhfB04j3lQG9UuwyvO7pqlUiOug2XxVqTb4anPgsEnFzjEKGAdLgaNnLhEighoXCTc1212vYBdze
DqScXzAGZ0erLR40vNgcysrpfrLxltAgynekRuFIJAZ7Y/dMADoGoisUiDTL8q7gFnrWFuACc7QS
/GqWOwsMCvVtp5EQF5HqHuAnhNPsV8AlNfIeK2Yf1Df6m6a89Kwkzybw+u6Kp/yRSJMSfA4B1otS
iBvknI32RLOPzDUmz2PGnUrbU2fVt5iJIwDXLIiEsODjytthj5PfDsyBXHU/1/4MmFPZVZlNRbN9
41swqWtNyk0yjDgUhP3kNoxZiHnM/3BBaNn0tngwI1rQaqzlcQqT/9smDfJ8vDeTMb/WKQFueCma
ew9pEn4AmDWFuGgjitgM0PG+UJwJgTbT2/PQaE4tAbCYnG5TbMiBw7xrP6XdS99aT5NI+i0zZ3+n
l+wLEXvnk4qm6Ulz62g92YKw9VAPL7QEBVxqci88girPNUsWxJJ4rDVW9t4MBKRoOfFRjptcmTUa
C2cAeTVyytj0VWSeqpo+auHSEYd8ObEfZ39rhjIY/fBh4ZCZaVTJE0e8dFOVffMyyJqNZczBd9FP
YzuXINVGp4w3TW1l+yiP1NHph3nn9pFz6y7pbk3DL5ll2d/B7d8JGTT3+URj1SKXl3orFY/x6Nyn
YU3EJFqGcZuFiVrb0o7WhjO75zNlGu16fpgAh+q8yelGt237EMsIkDWNiUNRucmfCM8743D9rdIF
EUSzvGWAReeMyUKgC4Lkw4obVHEEvMn8fj+6YfswzKO96vI0v1AQmlZx0mYPtGnqFZqQWyuxX6NO
KHbjmeWE029a03wINQYvBpigLT6W8E6X3EutFi5Sm4rpfllEqza3Bgq68U+BPmU/jihjZiu/MsCH
0MrgRFpC2tTcqN74evh39iv9vNAbzL6Z0i9IWJjeQpNIXDET7ZjmwqEh79It6zuGzw7SC1263pnd
uOeDrnNETmeXpJfOu0hyjRghMQw7syOkuwoH8wxNlH3WecyOZrdsOJKySdCqmy5pBxbL17VXQpPj
EQc9xwkD9H/SjPNDGo/6GsoQcl3LhgFaEJm97Oz2cYjTB5sMqFvuCwNEFIerWNfaizpVr1khcK60
9VWN4W6lhcw7UtqZ64GU+HPmN5JYU530o9lCRyMSMAKuPx7DhkTGrkocxmhq3k01Favdyuqg10V8
qnSfhzav6J3MCNmJ4N1R0JCtiNBla3UE+1X90N/2pFddOEy8DpHbP9nAljd+45xzmIL5CJGQCXc2
MP9NPZI8O4vYGioH0BXdLspnyvmuQUBdg8pENFbuKggVAUGZ886KZrVxa6vd6hH9zokpyVpvxifR
csBXIVMbYp7cjWtxfWwPyVTtSm/dC0MGtmiIvu7IUEq10dv2i65XDjlbLHPcgaWd36Ic02HvDAzf
dRRNQQ3kHG8XY+hOiieqYTKJsvycdJF6E3FCOO8TUshcmFXERSFpqbHGbKBmfbDxEOMJ/Ig0KDs/
o8KfyBijDU6yG0mnFLnWdjDsliagHV4wwDVuDJrB27Qy2rcWzsBZ1sVUGnTUd37Oq1/4zNe0hlIP
1vhGemm+qRkXHcOMeQqSAyZ2fXTn+uoOgrjLtcaR2Ze12icwbVYtR9BTSnIZZ7RyZAdBxIxCaNp6
3VDwvER/U20eTkDayk2K1uCSbLxb0aEPna2ObjGV+AWDS3OFMq5HVxOiZKO3yEbJHrxxqzQ5OE07
BnOsaeukGRx0Wy4Ngdztm0PPpJuk51pbZxYiMtcCZp6xIGwqxAxPM4fj90Kb8n3qZ8xr69Lb01NP
npPRbLYxry6d7fxCkuDLpKoomDmYJMBMMlnPHRMEbOQFKtP4tqRzuRucouOk4Jo30vHlWnjS3krf
yg5jllF6FEh/AedTitCIGqBbplaAiIcdunTrQK8mFmY1E6tFzN7LSOz6FdCOBoUdR9Epdv+2qXdb
x+nHpM3qRsz0zNOK2UXvJg9a3HdnnMX9bU8o3ZKQGPboH+RHypnq5BdWv/NNIlxBdZ0qO8YBbLPt
KZXmByFimjuRke7woZO/7NhHhoMkVfVEPoUrmc13vc4jRnbDc4bUYeV6wlmLiiY5qs9wRerUPXHn
FLy2/qo6p31p7UgcwS6+NEbxt7PiJ4w5Bps2u8SYiSowamL9CBki+zme25smy8wAZp2/KwtiTP1e
/R08GmNJRguyKZ14LdvWC9gC9mmlZTiy6ESMA0dxmywrI2WEjVorDkZ0l9dTrsFMaC2bpmt3xnWn
aszbaBfVEAM95RlbYiwzRBGkhHJSIdUMkQ0LjNYFukcgt9cSeRYVlvsAmybdEqr8HJZ6eST+Nwng
KeB+8/pTWZXtBkY8Wc6uCzQMf/xqNLtxM8y6eaTRQ04oTLe1lHYWOMSrBTLSjPNULrOwjlixhibK
Iv5iOB9Z+c6VlX6ZdP3w6GuSngKhzitV9WWQ5JB8+NsNVhfJvs+7eWrM7mlWibzT2+yjI1PnpnHS
7oDQrVshUUxuUMHnZ45T++gPypKIy9q+YJUwjggGwrU1zWyZRZzfE+NOVSYx27e2OM4jz/PEKfI4
GVZ95pLRSSMg5jrRTG+3fc9i6ff5tTeKgXGqOLdrtjjPpGfgpjQ+Y7dWBLn14aFLew5TRZht8c+g
MbawqBo6p8mkMrqNQmRBL0eoc1tpzhqAOA5tkTV0E4mozUfkvaKl3zA7jRboYBk3DHPolxXIzQxG
pcGQ612zsWYYKGNHJLowy3FEdlMVF76CgUpCgIGGskzCs7ThrOKKmBWsnamkrVFcJlVqHWTTuwHd
sezOkaGxVvROb/XMpM8V6fOtwfhjC345OSVF6B+7Wo+CFGHtpoyyEjS7Fe8QqKrbhhjTA8EJ9rZq
oseOPm1AWWFhPWhJD5ZS3YSDBjlIK6utygr/jLmRSyQ7ZZiO1PgxAbB90DJ/2ulG6R9HbGiXCocA
Xl6N4ZRvV/uBQFnypGiKBDUkD8akxdLxmXE+xfLOayc8gAWygYLMc2RGmFWqyEp2HQmbzN0txrxK
ukegWPR4TNJiBYy5XnjVedmL6aKkdtgkHUIv02gZVuClCDTDehd+O9x3w0j709SZKkezt7JshwFM
7Ix7d9aosSOKM61siyBX4YPbyQGIqlnfIG721k5mVCivaAvQiEEfnzivsiSUkZPmKfc4XRih9sIZ
LNwZTW480KkSm6qexlulhcZ9b01dQAgHCdEk2aEtjvCCSTWvKz8lxtVmz9RkSUSEbDfCy6OtHVv+
utU5YwjUUqsR+X5QA2wM5jF1jvbcI0pYokGnMo+QPoc3WkQncRgESXYJg+QYFdWt6KdpTYA76b5+
l161AhloaKKmjtL2mWRe1n4hTUZztXaZtPlH3/fZLml8OjxxwjZRymQD3K/YFtLLUZta/nlsoMgR
RfFRUYjf2qkxXtdm165AFUV7HAzFpaWzJygn9ojmMPSj39Lb1kd/ySJ1vQO64pQig1jmbjLsLXVH
urW7KtsT8veRO0W4xa3Is82QgfHa2O61MX4ONS0PaOvmmypnruam0ggam5/I9IQXTzOfndZtdiL2
yHoy6XHYvmCRKkssml3xMUWSh12vp+PolkSZGZbxJ0JLfFbqtMj1Kcc8Y+TheoCpq6+AitFCzPCi
rgYEB2h72MPzEq2572PncocoIZS37dazTg5Iguj7jEZRei7bHtdsKM1d7DBYcga8x33iOKQpOnXA
HQvXNLP/9mxjK1nS7sZ95NVUDdiPDHaOs7a16BKJJYadWEBxjlOZYSc1Tk+CY16eNWP+ZM79B+9j
vFYcuTd+kn1MEv0oRvl6k4290f3ifvnO3+bBullcPhBdxGfnsM9iGQujdlC/duLe9avhfQoNXnGj
s6+8USVXKu7CB/JscsHAYKgvFPf0nOucXGGtdtjWFg1uW1vzpctJ/vpnj9sXQp1L2JTBP66AnCY+
m2GdNBYFZAz8jHl10WGerEf9PByctyyKid0GdIsTirhTp+La/vzR5uJy+mRGAta5xAoAIbZ055NP
q2dt1Xqt9Q6gJdnglH1NGCYHb4t+BYfAYeU2GhYeP5o2bm/166oH0atKGpNWH+84vZN64U8vGlNc
yqX4dtbTp7QeMMj1TPugcz9z6gIi7fLn/Jq/cnK+MVP5+oLCRLeMDfML3c+UPbqcGIMcFpaTssJ4
Qxc+iddJrTKGDy5JmSmu8Bu7Gtwr4nG1uzLRbJCZSRRhf5PjyQWqcKm0yKB1opcUhnq50/u5+Z0j
8fVaY7BkeyAY0wNv9Mlxlgmzr+d4dg9u5CIwGaaxu7XdxHxLsGwhpczC8HE0a7SvXlIfLZlV141J
J+XnW/4V/7TQFy3XWKz8KG0/ewrpPpsRNKtllAuKTEd0A92Dlp7jnawY3ULtT3nQ5LW5TqzmxclD
fQV899WFR0YzG0moVpm7X77TN4+hT7AFBjWPyAf+y6X7HzNeM7KcEX8sDi0lJaR5+cG7AAeD/pOi
1DYHZmljykEL/o6/QV5Hb3LMCLqFm2XgaPvltfjGGwjPA1alcPQlgebTnSLyHvuuJ0m16QWmieXk
MqirXB8+0oITKRg5voklp98uwzcrAVFoCLLpW6EC+pwGEHlDPxEHIA55JtnlCvqQUWn1jHzyx5Au
/kpxBGObmjDvKXYYr4R3mEvwSHpY7GZ8Tbgriw+LTB+8MN6LrJGltJCrV4rI983PN+3bi+Qs3HIW
/69EaGa7qPdzVtXOd25HCYrKFnRYMNYcVI6MgFhbcr3V28+fanyDgeA1F2AXeCasL2Zlc3TNucas
cKDWLddj53H6FtpH5jVdwHiWaE3/zWyLd9eKb6QX+qh7i9efv8N3q6YvloRAV4dD98WWaw4jA8me
+zTp9lu6SDj7wXqN8aSQiM4Q0Fvm3s1g8R4V7ceYgKLIGUVwdPJf9BpqhEelETjNgKEOjjPOBNNE
VANyiaLtVi/q+7JtPzo3r7em4uz689f/7ilzfCp7ywEzYnx+upnxxx2eSXEwLD27LMrI3tV6rz/5
RlUdafP4f5mlZHsNat49JWK///njv/MGwzZZEExAbb+Ss3W7iq2uzcXBNV3/vPMtYwtfp74Jq5k8
byw1+ZVHJC92R3P+k3OsRWpcFrdiTrFbKVv/wNcXP/WFDK9K05uuinZwTghexfbnL/rd3oIR5B90
3PQN8xP2pJ6NiXNK7xzssa+DvM9vdeKlkbAwJovV/EYr4v9n4XGBG4A8MhyMx58WHs0hcIrpJHHA
0UwStkzuC825lYn9ztgKMWlaKGaL8pcgiO/eZCh3SwKrJ76ms/TgFGcGU86BNQNpjDHY6N1pC+YW
jnbh6RFWmMwNGl+ff3kUv32bfQHUH6gLXPfPK14sptiRk+Mcpjg95ljvACs58PZmJgIEqoP8y6tp
DfeK8YnTRdtiwALMzDwJfr7X/4At/y2EDN4FFN8CRIbjfr7ZuHIcP409QYrjIBm1dnF3U/qTcdnA
Zr319M7cGAib1gUH2ueoSc1DVHb2/WgbITqJLL8ezHYCATF1YHW96tB4o3UgCUG/LJSmn6duATPW
6MWfxGzN3wi/X7kjfHnTtgDD6iZ87k/bZ0KuQTMhgTp4AvumDtt2bDBN54oViBTFYeU5zmlw1dNU
qksAEMCX6+lqShjymFPxiD+/3mByg6DJXOy3W2x/KXtg9TgC4wo5v3RXltfsf/Z2x28R0ZpIx3QT
6sVU3Ftes46LP52boGbdSzcCoNCGZ2AEXMyE/oeUKMmashPMA6vyl9Xn37X4fKO5FNAkoE2yBH16
qweRcFOAYx7QMjx4M5XEUE3lWrW08D3W5bWRIld1yuQ29P0bDuLHFJs4TnS2fNQvCCIplPW5urVz
5pHl2Hz4Peu7Vi7BpP10QkLK8wu3bAUcmc6aYx+MQn/SFsbKhLB5bZYdjD3Y3L9d6K87o4Fnzl0w
z+AqnM9EEtqPYedP0iUL19zM+fgXCRVyDcSZGOYijtNkxGEkVGcWagf2KD9cAaL69ZX+umwaNphr
y8dGaPNAfnoY81kr07KPXYoY/R7JP0CTsBlWzkQvHp/bn2Hx9uVkX9aRd1lKrh161m5VmTQThxJN
4uw5FZIQzAttY7xPBTLOn1/2b3iHfEUoSf+4GsYXsFxHsmwtweodhIkZcKy9q8IvjgyIwFRMqKRr
TsFDRlNwmND5+hMXb+qNm9Ac4qDJavhC9N0JH/c4kdORRYiBHt7m1WnSBI6S5uHn1BDCaNoAOjRp
A3jPdQChrmLOhjUNWcNHy2+NFMbYt/rwCkOSRunAZOPn3/Sb9dWwveVfZBScLb8cfe1iQgHL+urX
g4HiEVHPUbWZc74EytF9Nerd2LsdfCVLkd+xKHI5rE8Yy8Pw9PN3+Vp2EG+ts8jyHjvU1Z+OmhKI
YOzV1IsVMoK1vZAFSp8MUDDonH1oNNCkzQJE7nQ3wrL9pQnwzae7XATirryF1/MF5AkBCESBbh0Q
zPISzzrt0cm5rrQG1SauWIAT8tGRkMLg+1W/7C5fN1g2FVhFlgN4wyTA8L9LoOWXkDz10DxYvvaa
VNr7OCAuRXTBOjdF0Sa1eOKNNGx++aW/KbUMz+YAQ/lCvfzlXJXVFBkzbr3D3LC1RnCJ9Jp1FbQg
Kr46BtamhtcY//R+LgasOyxwQeESlA3O+U1Pkf1UYYVcuSw9snYlUjCpv/78WHx3bQR0etu2GPN9
QYEVhlQoT9AbuWN0IQSehrHDhqIv8fVJYS6GFA4x08wu9vMHf7NpsgNQ9kB11EGlfaq14koj6Y5g
tkOjR8xHMT1md8izxsdpdm26V0718PMHfrMweh7cUZCWRF6bn18AaNNepOpOR5GdFvgZlXnjNJ77
Ica432pG4z2DdnWuf/7Q71YAH4at7S8gIfNLYYNoLnOmXtp8Kr4Vi54h+RxThUU8pa3uwzZo1XQK
ZfeeRvVLZC6yE5JFfrnY/5obn7ZdXjqa0SiQudGfG00mrVwt6we+hiatjwTF5wuD/e7Yw/O4DEvU
NizTzL69WLnn05gU85o5kHVRRY19DY4lJU/boW/689X55uHzPYuTCBE+DLU/b5mez/AW3pl96BcV
Nac9/BCeukjrGuqLyhmuyviEAlf88rnfnCANPFSCqs0gzeUL6zozQJIwx7WJ227Ky7wuLpoYYkao
uEeZHC8SJkGBPqOmckX+h1nU1VS2TxYKGFaNc0tUIXW68azEfGGBhiWfbJw2khEcLAjUM/6ov9tj
2BJay3Tg52v2zaICHpae5cJfW7ojnwo6v9WQG+CbOOiKqTWDXRx8DZo+CN3oT9lvMPjbz6QixMEs
qydjSmneDPlfKCe3ZYn0eM69o2cnKGKiHrZYmfwWbGaYX2rO/37F5b7/T81ZNHZKjHpqHCZt1DZ5
MqoTu89AAWKq5sZ0rPERwBw8Hy2UR6gLmCUb4dxVoZnU665R/fsv12xZTP77+NOhREVu+tRmgIE+
XTO6xpTGGnjfPhpY4TQc8OXSeuPuw+smzgdYUfvBDoBOUPlRwBDCwGFVqwCjouRC1b8sRt80xflG
JnRHauAF9vupDu4LrXNqrFgHZkQlbYv5ZIUa4rfZRzBWaFEga5OSCKFbLjGOZjH6Dyh39KIjcUlW
4EVJze4Jvfnl1P0N9dfUHUozxzMtgxPNp0ul46GwwROZh6yBv2W24Zvva39Ne/QDESIAETHN02o0
ntEwDiucv7/1R74uCqyTrkF7hKLpKw079JGeqjDToSBDodXLjuEm+hN9aw5+RMhbH3/MeTNf90Uv
fgla+u6jOX4S4eKC6voCnUNCqTuzh643FKlGqC+wAAMDw8bV0ThmaQ/nZLTe24WW9P/+gFpAnymK
/z0Wnw/igmlnZ1HkHhxCDkBjRcg6UMAHiOdbpAUAC0Q/OBtHG2feaqTeXWg2h26p2whKMNe1rv1G
6v5asvEAgGdjLkEjCJvdf1/ijoNOIaWAOOG6xdoTLBiWTJ59VVGtVbC3FGSMFcFHCDdM2o8/X5Fv
bgXnqAXuymNgAbL676f3jW5EzkCfUXJgfJqzeLgLmUU+kq6tP1H2J9vQaawnF6Dey8+f/DWKjGB4
oS+fzPtjYxj470eHYKJhMRj2Yc7GCYgtWFBnttxgnllJUQikAV2QaJXxBbdlrT14C69pdBbjIfGt
HMBgRaIYwKAoH1W2BEZN6nlUv0Z4frfM2ozxKOsdanuYKP/9ohCLwFnNnHDBmWLSM3ofkx6y1q3p
VcOLPWf9ozOX823tVPqVk2jtqWpn9RhmlRNjLejbp5+v3DdPDEQ91g0WNW7aZ1Dx5OqjnEVrH9IO
KpjWYpivpqbeWX11x4metcPBTi2L4a0dYNn//OHWl/S9pZ8A1lY3PB7XL2etpp37bKiptOxadzBo
YfHrfO3FH4Zr38HePXCbAtSArz6Zz4Gt5O3oVi/KAwEP7+eVsDsT0CFH4dwXHNUWHRP6rnZDD+L9
X5v4Xzu/q+LTnLkO4zkU1jlq17WhuwBVLESNqMyiIMwQsoKE+G1Y+M3V5fdb6qUFi8kh6r93G3Yj
zcjl92tT697nIooYsg3p43i8u1xuFJkVHH5RQ0w9BLSfr+53VYcwqdNtDrTuUjf999PNMUnCghSV
AwURhn+jB6uVxa8jKnaEAmm/ldWI7gXfGgsXoNUkHxFgY0KdlA08yrxvC6BuVWfcEO/yCtL69Zcv
uCwIn7Z4KA/E0rCd0kX8TFHVFssKonfrMOGBXWlTgl88VswgZ//CMMBc4tlx2VrjIiAhnH2Uzhyj
cnpE9jBf5hO+lcrt7vtGZL89mZb99btR33L0IEGH8vvzZs87IPwOmeUhizHtbBGihn9IsGiLdeva
Ls9ZMVYPrZUYZ7ONawULbuUiHJHJkK/bcXae5NhZ3dYfE//SBM/o7FF65I99T6LWHlCfeykraX6o
YcQ9VWBR6VYIiOiZuiOTKYqKrNYRdnQ1bRPQ2VctcChoCnaz4OAjOb2lDt8bw6+g3e2yOxbbNqa4
RVxca7cdyROI0mqFVFGWkTjxP48fA3k15zKfR/5+tGBO4FWuAySpzEd51nZFhGq4G716r6oKpyzt
zSo5JqqYzoZwgpDn2pWLmz9CtbehPVkU255EnubMrXJpbZxZGukh7GLvHuJUZdyKlrJOUmjHBXW6
E7HhYEMntKHjTRP4bGRFNhPKm20NZWQ6z+dGNCthaELsIBcZ7tbMO4DL7PpZdihTRL7voEA88Weq
ESNuJk+SdRHjKoHOBsMqX9NIyxjCAjNBV9ouiFtI2N24zYH+IXiuktrahSoJ0yXZD5MicfI90Li8
sAd/j+ABKhgmi2ad2mninYZQSxxs3wDVzk2ondM5cwZC03RV4YCxwvT/UHZey3EjbZq+lYk+xwxs
JjAx/R+Upa2iFSWeICiRgvceV78P+PfukChG1eqoW0GJiQTSfOY1abLmKVN9WVoGwp4Wy2XjJ61w
Ny54sW6tAQ0FrZloQ7SmHo8rWILW3S4Nx3K8thAoQFEyD2D8gZEFHVcA7yWuBMG7zwY0ay/Zcnq3
Nbrp8CjMEsNImEjBOnah1q4pYBUSZyRtUtaMoKYt7b5x10nbZD9lH9XWqs0UzNERMfdA6JWm+myY
qfemQVEVm9GJDYhEngddq4h1gPE4rDxFTiVt0NNJEC2b0TFfqyKw1X0cCRI7J/DzYlV6hv/ilLWu
bMqJ7LoaB8kJassAwDgNa2HCKe+TGiyI6l+iIgbks43iGI9N4G7cq40s1gmuxhsYQQAlZS7qTeja
VrtSIh5Mz2zxrfMR7roYcle9RHKo6SHDK6Zco21q8CmqtM2ekNjzL/DOjNR1GKK9sLXKTLn2u9im
31MV40/MC2N9C4AYh3Ak21D/aekVXSi2793mICBQNwvq4WKINKtfaUZaxCtNN9GoSENY9JiqhzFN
ttFC3CvPSzRMep/cAotc4W3KykO9Ohnh55w5Y908uiNsrlrp6luRWcmP0AkTd+k3el0skBEZH6yi
cF/9No7vA2LSdgneVHEWlU7/GsEGpXnotdx8VkBq9cvGHbqdxtl4F/R+Pm64O7nSKI0rBnwQGwZ0
pDqpuvJhDDwqTVt/y+GoUIoXsrlGis6vqQdN0Y4Xw48EfGAW9coIDFlsKgDuL1qAzsoCYlaMEI4t
+RzItqnO0sY9m70JsvCe5AdrOdD2KbX9IXo1gM0/AZsVPxS9Th8ywy7QzhtzrEFBV8rngvIvLCrN
ofCsG4Q4wH8Vl9KEmoaPyNH4sMkqq0RyJQFm1wjI8axzBXzhAPnYWFiNHk6FPQ34Y+dAW1pb/C88
26xADwTgTLdV8U37gWVcbXI2gEWiquy3b/7guJSJRxX0l9W3pnUxDmP7qFC+6DZjKVJrXbZ+OQB6
hEK/VjlQXtADCANSAw+B8TaU8jaqWjrhiKDm321NxSXO5cgA/UKw4DZ0wG5ybhn1wiZHR0moA1O5
CZOBgyDJFRgHVmOm9yyOFElmwHIJury14q48LTXHM0D8BmIRvtP8IEOrvXXfB7K4dD1T/h7UkBtP
RN14X2lhiXgJQCLK+AEKChBYAde2aZYjejM48qw2U/iORlyBKnNyOdzmuhrCz1cV2MB5rFqX2BJi
lqL7oaCkYbd2uyG6dNF/Bb0CFBzWyHLIHK/HlSuGBGYmWVgvS6SsoSdZlf08hjnKJNbgRMhYIeaV
L2yZy200RmihRFmUXmpGVKmrSM/bG1Upu2+otwe3RdiSlYMaih4a4pCzUE1VZ5XT1F8bYF4pZJTe
kO2KpEM5zusVy9w5LOjfwhMIayh294IhH3FGLQLtVONc/yLAnKpUk/uF+EJUG2cpJ0pHEiK/a7VL
0FT+EjG3eJnC9V9ZiXIvNQDKqCSRvAfdQ5KCd0Yrp1w2GmrIY6+8mdx8y7Ry1FWRBzBII+eq0Nzf
RaL8rHJoJcdDoi+qXLoNJ1hSKDKmMvQsPwhQis0p/KrnmBlW39GOtm9khtO73jfD09g3xm7AZP0R
D0ZQjmWcRCvhNWiVghhfp7JDBa/n8LyNPF37bmqtfobkFPKVY6DzddzowWsTHaPMUICxV4InYRXO
Vdfa5vb4PL6KPSnZUqGmjKoT/s5iz7G1ale4DmT/wRx/6yKMf2VBjqxRlqKssvA6h7pEEPjtoxk2
2gPqM5DxIM5hu9OG2qWMg/YGobfgm9rAa6f52aUbsr9iH+Lke3v8Yb/IWykwm6oUJK+C9OxznKxo
IkEOVoznMrCczeAO7RJlpWTl8dZYsRA3PJ3qv1sPJ/o7Xw7soDRPgwVgzhzDBS9Rovplj+cQx1AJ
boDA1CRkCDnRVAhjN4AYDnMd7PepFvNUEZpF3sC1TIYEwQggZ/Z5cuQVofwgNDpa0biyatK+RM+g
PNejCpke+iuClsqJoPodWvh5VEYTFI0RJhLqgaK6E8raqOKBign+y9uh9YtbW9bjbuLI/VK9FkEl
o+yTSxct8p0rffdJ10Yg714zkSQQwKkeQ4RTr9XY159qI0k2VgzDxeQAf6ByXOwlbPE9f615BD/c
A9SJrQeScH+H5gzSjHVretdjGyhPiReF3xo7Tr+XDA501E62WUfBossRJ4fmquirslTtxyjvs5Wt
lc0leiQhBMWqcbcYR0Vrx2/S20b2eNdkoe9eGoNvXmgcttdp13Q3uRtBUuLGf0HNIUNDvrS/H1+2
8wwF7wlbdVQqytTiWT6zql9AwbMok8Q5ryFND3pwIfz0/PgQ8wU6H2L6+YeisOhCXAMrhgiaZF0i
vLJoVHGp6d87AXGg11f5KP8QWTMfcpYy51qCX5VkyMYcLmLaCNQNf8gWfI8AA1E6JBLixLqct7Vm
Q75fIh9m2fiWrCvKzedVOmAeci7AgDtquppaGsff50Gldj7UbN+ZXtLS7mSoHkx50OPZF2oXrv/o
NTdNdeOVtyF8XMwVT1wr80R7GpYkG6CDwykn3ltNH2ZYa+o4aQPizIF4J80EF7L5eIZw6dWJ+X21
Jt9LSdRE8ZyZNzpUL7Ab3y+c81wSCfTpBV3endmjiqBAZCkEksDeHSfevSyj3aikm0jA17GieyuL
ThyuB1fpNOmPzzJbvLVX5WPfMulgjB5yqbyi83Wm9irkaUgf5CzTM9Z9e26UsHa77mpouwtH47Bo
7TtLG7aV1m1HXOhgjK/tdIA22D+MUt5oUX9RtPoJG7OvvhHoYmsqhgGUnOMOxtgyO5JJ/ELraN1W
LWJDyZnIg1PIp/k4EgAP6DELUIFNfWN+2+ljBcbQqRGFlb6prDzAFCnF0ry8t2EFQ6IRJbIVeTNQ
cPFTTXvra8u7xz4lg5ypGm36BBOI0Dhvm/57U4bNPhCOe2ohifmmnB7TkUQ6KgUiqc0BABEiL1IO
dQ+UEBH5BeKV2RNFJJ3ybe1qkwmHfj1YKlKEEDuUV9gg0R1UOO0CP4HcWSjOYF26WhZP4kM9Ti6x
eQd3pcaIrXf1ZagpjbeuWid/HbIg+KFYvsRtAIuwtzR1w5e+wKFUxNxAI8UeuQj5zTcNanX3pquH
30clNn8bXR1vuioazhRk98+4Ujr/rEUvEuEXaW07QP07PxIOYq9GdJckhtgFvqDVh3TPVeMV2Fh4
yrA2E1W7dIWMzrq8JKmwVNdbW7Dzo9WA6FjNraVBnxoLEwnKJMH7uO2jNzXPEW8XQ+etdL1BGVUD
LEErsYxIstJJasOPMY8xvZcSEJuoUOowY8tYIpmlb8yu9QhxjUncg1Zjc6FXk3uLV9oBxDhFbp06
6Lc28gcLXFnpFUQpHxzaifJgJa0KzEvztpnjBjd1Zjsv8JMoHaPL8CjSIFpBthwwmPIT5aHA0xE7
ArQoKUcVF2rTxjc5uvfnotIRfgTReqGVlvpkIhCJzjKgQAuNXoNopKawlKzbRmi7pgh1qOnx0P+c
RHzXQdQXN45ZKiAOXBf2Kx5PSDDk/BEZAQ9rUKRXKqluVK3UVi2KagCakTtRJXZe6HTK4NzEv+s8
ML1xNXrS21pRrq1gmb8YXR+fYfpq7X039Ndmbsgrtde7TRoUYssRG5IU4bC0MzwfYk9BwIjggVRW
DqHsmSC7vgwKpb9D2XmAxwchouvU5KFvyjHcqm2ZbiHuxbeo81v7KuggXlN8z+5gSupXotQKRNxo
uy9Q5Wjv4iQRN5PWz7qomzLa1BkCIhZ2KDdplBrXDo5YIT2ksMKN1RjRfhJagiaJb+fUlIs6gLcm
Uea/llmBzQWaUme42AXXGRWDezdByRp18Nz1TgT+B6hQ9i09GDYu/Y2pJziLSkx/bGVtiva8rkdh
063VENIAWneX+gXSfLmho5wFpI5MIJLRU+o3DdjRLjKe46Sqn2Tjyv1INaagVCSCHXCc/EbhV95H
DabuEpXDFhqpW93HImqve+LVxxN32HQHf4xSmQEpC3MgaZwgxbM7ukeXSMEKtD1X6t5eSl/chwOS
TvDIzaVHzAhmUQ1W1UDgx01AlpiowPAmwfTjD6LPL9PpQQwgA5ZDucIiN/kcfSl6ZpVhVzXnXlm7
b54PrMMuXaiMuT24L2VReFt/SM1vPiIaKbK/fXoNS964sgKz+9UorfHiorT8GFcZghFCbYxr2bfl
fe9WyU84QNVTh3fQjvITYpioE8DpV+Cu4g6/Nkthn7je5q0QCTSeC4dVgY08APXZumjhPoQoiAzn
oqnirRGVvzQFyQivx/s4hF++EMAzUfC2aAT0lCeOv8v3hObzRzWm9TihuniVB60GKxdApT1rPK/V
1ntyW7V6IPdy73xIs4+ou9kvJKrebxrp4bM/BuKtZcv/ShHQfFb8TNvnRgWStUBdHmi965/J0kgQ
VYoG80eAZPMDSMToFgFedxWm8fCjVmxv1zsZfmF+aVMghunws6JPv4GyQGNLxQtnhxiFeM4cJXwJ
azVd9xHdZpqzKaew1fUtHHHD3GtOlf/MW72+rSoU2f1EC763BcdiMATRBSFqToxitWc5YIkHnRbb
HXqjNHOUclT3Y9GVOxR/3ATNE4PQD0On/Nz2uvKbqTfaqspGceN2mr+vMeK8Gsq2u6vxUzqzzD6/
7p1GQ5QiCu+Of4wvzgg+hkmwAMRZI/+cxfhlNjSF7Y/quZV1CHurt0WG9aACzgnnpEm0zSt+id5i
oU93imIAe0xEs6AzocD7H57yqLDBPVvnBi4InDdPqdrcq2gTbY2es67Mfx1/4ANEGItXo5U2pcpA
EqHvfN6JoTaKwY0HcGhR3S7DxH5N2xYJMliOy8pvw2WMS/myoSJCLSmDPMpnGLrG/NP0YXoOYby3
pVSdwGj24sRYhAWmtSO8R8vDv6BTfkxMhLs4rZStXTfFN9uv4itZTelFgZrrnVAocp/YTLp+cEKy
f+knCnr8xFxzaE4exTQOUVQHI6khNyRysentFHnaqIUaH+B03Kux970oBjktU3OTUfPGV8SeIL5I
pgX7rk7Ml0pNoju7E9YNSifZvdlG3RtqSeGN7lbmNUX9YB8GRfxTdX33VBT8xRQoCuqYYeIqTrA9
+6LmiOiO0wz9eTO2v1uv6xa5wwmedGG9BiQAyp9aIFpVRPxqiQxWD8YWfeu31K9P3TfTULOjSZ9o
fJgFm0Bt57WYrBrKGAFf9TyIRu1VKlY8dbE7+T0uU7RsuOyTe8OMuscYmaRb30/qcyuInScDTsc9
96cKnw9PthMf+QDtxFojOQBLMuWOgANma60oLLUXiPCc+9RJVyURG72NJnoZ9aq+51/IVZmm8jmJ
RLSPkLoLFoahj28cH+11nUyEV78L5CNUleg+YtX++PM9aXAzGlRAwBwdIBeaQZD+CWc4D/udWgVr
Nd5WAbq2zq4YoisPOQA3uTaT4kxNx7PjY8/LIryad29zFcQb6Ak5u8sspZdD2BXduU+vYkml681O
qKX7HYpeHpxHgmigwRhJtefHB55+8WypmBMhhCKlToF4jtaI6w5Fz6DpzwdcqGL/udNgnJuE5tVz
AtDl+GBfzfLjYFOG9qFokMFlVWOFwQz5Yo/PvfGiiR+I3yCxskGM6MRoh/keleIPU5u906LvRIGF
ZX8uuYr7t6wYlo5/H9u/3yf1X7/6//bespt/v6zqX//Dn38hBF0Gnl/P/viv3UtbvxX/M/2b//d3
Pv+Lf23fst1L8lbN/9Knf8Pv/Wfc1Uv98ukPKIVzrt42b+Vw91Y1cf3++3nC6W/+//7wP97ef8vD
kL/9/devrEkxT7t784Ay/fXPj85f//7LJMH/r4+//p+fTc//919LP0hf5n/97aWq//6LRfyf0E2m
fQ5sjruNX9S9TT+Rxn/CNdSBc06wQqDmHFlpVtb+339Z/AigFaBzuEmSbcCqqTLoOvw++z815ALY
kBIoHnRt56//+1ifvsv/fqf/SJvkhlC6rv7+a8Y4kZzMROCA64DXTbyTaaCPyy9GIRkJ7TE9UwX6
Uw9uCDnm2fdDugNmRF/k0cniBIaQXogy+h7TI5O7uKg77QF1XsO89QZLCb+hymdQkY3HoL0aKxQa
rrDwS/sfyFC43bnuREayQ7Uzcvf4m+F8YFZFg7JHbNbZddPpYfzQWm1cbZM4zBuy5awYrWucPuCc
my6mHmdk77JHiUrz2vYppr857kddwbJloapYB9x/+Hj/vKWPb2X6uB9OAJIRUgK47Yi/ACuaLuHP
bwV/LeoMlRafIbPiZD8tmgbOt9j0B83fjMko9XVq6H2OKq8ORsZZ0i+G3IaFkD5wLtH1IpZFUlfB
/yLQ1TLR0HuK1Rg/shAtFJiaYa2/mUaG5jatXXyf+pUKWMrYOQnywfdAREb0LQEKqVdlYAloKUaZ
Vw4deqoa5ZtsGzWF/9Mkg7wvMlmLbSR7kZ53HSrGe6IW9NFdQUp/jf0Xgic8nqN/a2KVWU8iJy16
376vJNaFLx3w2yiE9eNPAUYhQ9ZpDECb4F89BPisii4V21AJQ/Q0y8rQ6B1pel6hOnT8nX8+dMEe
6yrJLJg9qmbwS+VsIYKEc6zMTos9uogDLe0evf1S/Z3kxbXtNwoaV8q34yN+Pgv/GZGumQXllw1o
zz6yFWp1mvH7WZN1h1RSGKzdNG1XZeaj7hwXzoma+2xR/XuGxB4UbOGyIirweVGlUSKQ9HLzvV2E
/lmFZM4yaKxn3ersx+Mzm4WO09TgXaIswtECYxfY4eehnEDJ4wjnqT3+iyh1TBphRer+qkL3NWrd
4NLMQop3evmzR0tvKeDYIErTtRelCVIlkdoTdl3Rxs3oCsVaTv28r793Wd4uPUR1UY7McSwYEB8v
8yg9EX0frgMNV20YQUS89M3m6wDFKKvoqd/v9bS6jgwnX5ooiGJB8YqfNMCYMP11/GUdLgPCbMei
TyfgO5B7zN5VDpoJe1r/BqFliZFN2a6G1ngGOIGvQssk/3Q4EuPJZJmTEg9bZ+qlf7jvUXZBgasq
zH3XVubaHZufZmY6GHypz2WLo+Hx0Q7XnAX4E2oLXCKTO2i25mA++ERwmb4v0PUZr8ykirQfplrn
+Fr1rteUJ8Y7fJlcaTb5pm3oBht69jJrK7d9zbX0PUBt9xYshrr0dSNbWTmE5TDP18end7hYeJeC
FBfgAdeknK3zVic41eCL3aB5ly+sQrZIIxPYB7hUIOfZnvUtmPw/H3OqWUHFpfDGjf75A+ZhVkZ1
E3s3Q4OVwjoqC5amXZXfEbzUd6lZ+KBq7fzPAvFpS1Oagl0wiZEYQF1n6wbNbPIzxPpvMF5/Fi6e
gWqAIlEW1096jeA+he+e6CZ8CJsIhAUGFX1ZnnBPn5KR/w2M//0MYKpZuaChENiYTV2zEQ2rVCW+
USlhbDovV1duig+1X+hyZdnGt7QKFGTEG/EUxABrjr/4aa3OR3ewCKebAgwdtMnnFx/jkTMUovdu
Ai2+SxQ+bBZr7ioazQucdn4IWaIIiw/JiWxgBrJ4nzWoBZtcgA2EvsdskVFIj4pRz72bzBxfstq9
Fg1GAm5dXfs+zMgO79OByt653enduqjqYGV3w+/EoUUhncZBu9t9zUsW5PuR6aTi4Q/fC+Umx3Lg
jlsaMeE7/PvDiZIrcRQraInuPV9al1FpYKw95PV5oiBdWUyqgJ7VQ51oolM32sH2g7kH7MfmSmPX
E6zOvkimaIlWGfE+ks61S0lz44bh3jWtteUDGq7CU221gwXIgMjwQH9B38SU8wWYOn1YphjJ7iub
aho1Dy63d/PEEj0VxE2MbaEkmIW3eXClF3SUjr/paYV9WoGMDBOUVJ1jhSbvbAWOiSedQmnDPf4c
9pJLONyiilwgiwZgeGHJ7FR/7nORnKXHgKBHmCu1gcPzzakHtx0CK9jbMF03eiKylefluDOacYcd
jAkPBpMOVPciNmAVqiOQ2GaS3atEe2Lva/oXkyeWYKXpYGnke8zxYZmVsp5S1T7aFyItl8SKIaU4
DTcEovFwCWk9uITg4Zx5Qd9sLfoumxpRufMISPIZ/u+nFLa++BYgt6hvEqTDX7Nmu3LMwVmBhiOa
AuH9EIwU3zmQOhT/k1/WOKz++MubdFz46HCl0bKYdsKHyWtGYoWp1WR7k3N4hWbRVec6394DJM08
9dm/2FafBpttKwNFHmx4x2yfSPDFtov5ry4IigsEEzcRydGqt5JTlYGDSAFGjw63i/XG7SLF9Pk/
zHD07Q7db2Sr8EeN1xkirZnSPpa1OLGmv/puU22X8gobBDOcz+NYDWRMGp9MLnfam8zQFSScm2EV
+E71oBve6/EP99W0DKqnlJBoSujzIB/B21oZEjPFtc0wvxN6QUFCxRYlzFg9sUZmsJP33Yq7D7e0
SXwgYYR8nlordD8d3TDZd1UKClOvEbgAl+edD4H077qq1q8rW3QT2on2mo10pYUQct6fYvV/9Ypt
GlrTGUVk9C609uFTKm5PidOs8n3ijvHKLPKbaEzDhWrb4YoOy8/jb/jgWmbhcDmydsxJzNCeHYpa
1mOaGev5vopQDS7i8nuj6Ju2cH75WYZ2cgexNmzNE4TEwz1ClkAlFw4cnxYK6+d3PWZRW0OD8/Zu
nE2ejx1S5r54QAKJNrURoS09/j4+z8MRdQGqh3ULDZLm2mzEWEFFtTRFtYei1W0CnAZxLSA9sH1L
YGLI+aNSn1wcH/Tw5TLoJL02NXJoSsyWlFEnNKZgQO4b4s6zJG7vo9J+Tbp2WGERQ/6Q11j1YAJ4
Ilf9atxJ8Q7Ym3QOL54xjUuzF3m9RwQbQ98GNdMIPArKnToQ+GKMsRKizR8LEd0en/FMBnDaRQxJ
RoZ0G0VfZx7ollMXSGhpuTcBnK9LqcfbAGzQynSqlE6cjJdqi7GCOXhoREs7uExkOyxA6JWrckCO
iRIMajLU3E9t788dhH8ejJyaSjQdDTDqn5dcPVp+MqZFtadKkmxUuNvYlUcGl2+Srohb6lUFJp9O
AuWDigreEqMa/i9FwdosB2NFU+LPEGfvj0QcTI2agJyi4DwgUWw1Q9c0KPZNStpawCIEcY/4cJG7
p2KfL5Y/AaYhSOvQqDnYcJpRlzpgwXJvtC3iX/VqEotYOEmKxvAIFL2uEZw6sRSmu+BzvGUyOcAB
vHFNHhzeKbIs7Lg85Y53cCQ0/Web5ukyqLIfuJeGC3vsHulPdJdByH0IefGb1TfBKsyzU5oc752q
2aMQbgqBMgKxD8n054+PChONgqbI942WeJf6CKWvqDHPoZRV4OqAwUAiAbR7ZRfB9WN91jYEOjoU
OHRheXaFqKb6p8kv2wP4Hw1KFhdCo7ObFJoZzTW7z/e6IBbLLPdVMV5B+hcrCaRpbeTwbk98kGmJ
z9+CptmEpBTpOOxnb4GL22x9OeT7LlRfKMXaW6/F8XqYBNobq77HwTBdNQ36LUld/5Rd8/3EA3yx
Isj4WeiEffxnfgj3au4GmukV+y5C9FjkOZp7kGRwNWrWdKSH8wym5hlw4XodA/ODMNFj6mLmmJCN
nBwnnuZwT1BTYYGBGuFUOKyutHjZNqhu7zPPfdWL7j4wWX7C7nUc4PPhKcB5DzoV8md5mq/tRmFZ
OK56LqKoXLYGqxRaF24NomCpsI63remfAITMmurTEcF6hecAKYSY6yB7jRNHBnUxEif3AjCWfOgG
xjVrCmuuIm+qKv7V9B74PPPZiYNXrdefjr+lw5c08cUlBvV0gKkKzdaMbDDww8Ij3BeK6S17lzdh
ka7Q+vWwSpkORi2jxHh80MOwz5q08jg0yBjJ3Gd7g3AQZpQak6kNfIKpiExap8FFie6OD3QYa5H6
svmmaGRSiJ3NLg8VliOiiPv3kkhWB4DRMLld+iE6ia0i5ImJfTUeYZbqWOC/UO2YLu4PsZ3vSvjX
qUZBz7XeuoZwFs/RO9e366USec/HJ/fFp7PpT5FtA+khPJy9RVzb0BN1G21fjMgkB6QI2yKAGcd+
H2i/9cplm6nN9vigX8yQQbn5BX0XoA+zazYtKfTF7qjtocqCDseYlUjaTzZYiP0aFfSo/nw4EgQo
KUjCcdHMhkMrz5N4Tuh7CAC/kyB4VdMetOuofNM8FAqOD3YYVnFsoWVJvMx+hiz++eshp5NGY1Ma
exP1zsCeSlhBkm0ix8sBE2YXcY6fEhYOfyYnNB0CxMkqXT4EHJjkvAycx17NNonMfWU4mJPE6joZ
QML63S1WEd8NUW6A2nYn7qfDYg2D0lCaJCOA+M1XT2gawKgqYewbVOfXOIXd2W6irgJonguI3/16
rPNHC89cSJ/On7XV32dMconYIGBlEKPzwQ03DlUySglsut4EcR+sgyQvl/QdcRGKWxW4sH4x2ljP
H//ChwcPcRgnDjEs/zloX6Al5Q7pYIp9oA0DyboILn0wbgsAqdnm+FBfLCZydZIDBNonKOW0kT4c
BY6fxZHhF2If+XLsF06dmq9N1WlvRWTHlzT7QntZ4SBYYFxpk3AeH/2Li4VYcLpTQBRMAl6zkw/s
qCzzUNP2HWXZs8CrlKUedYBiVesZbu2w6FSvXIQVRB/gqiNUfqKUXtT6iTf+RdotVQ4LoBrwnmml
zzaVg2+QAZOST+3D/CwADmOs3aVr08EBBSc10CIhiRkiifjK6sFrOAXox1/G4UHJI9COd+DeIpZv
zj6FHPMxs5xB7glWyUYtmezjFNHGGPuLBYRdc7LYds6OD/pFRQ5veouOFS0QZK/ma7xuyHIqUdn7
Qo/CCCdLqd1Xsmp+QLNBbaIyquwZ4SgJVB5ry37hWWl8R/2i3WEHZ2oLpXPz6sSb+GJZ8FBEpZNg
Lcqv8wvRcXvyEd+Rex2Zq4v3M66Tw4gSF5A5YTXyrPG4+EuE3LdCpT5R2j103BCA6vHXc7g9eBBK
9pOgKoiJeTUmD3H8G+wYKc9cGNvMh9fdwWpaViyLtVZyjVVQTTA/pIj65yOjkS6wLuAEoFL9eWP2
mKiRIU8urAi/LOhj/gxEQb3YwJIcDj0gZ6UCjV3ALj8+8OGJC+aWQMuaWoyTPNHngWMDrQd31G0y
Alv0y2qyKPdof99hS9I8uEoCB8XTWvEW1mP2XNim/3b8Ab565zZHLpk7aLGDfdAHDSZQYe7sq64O
V5UV76rEugui7Aoo4K/GCe/a5lQl6MsxyRPpqdMUQpjo86TL0cxgDJTOPlIqbNv0blhltvfUmBWX
DgfYsiqdaj3aafXH5y+BNY122oDEDQe1mbJo+Fmr2nu1mILpMSDr6TneOs2LuNKN31EYCIgTVIaO
v+UvThsG5sxHnYcXfRCy6FVv5VVv76MaH2K1wvANSWBtNYSkFfS586VE0+LEbKdF+zn1Y7Ywp6hC
wYMET/z5Nfem4iMfYtv7Ss/Usyjtwn2s9WhumRzwOb6rJyb5RR2IQI+mISk38giHhWIV4C2+GRIr
iOBVjyASAR1PFo2BGGOnZ/EKLRJjmSK2sguwYFtoqfXT6nvvGnvjaBlGTrdX9N4+0Qb54t2T0tOR
oQD0Rd0RPFpWI/3u7l2jvS+S4ipqw2/NaLzAIL2qqcudeO1fjkd0CgyYIOYAnYDNpV6KpHH3TQTn
ZFVgw5RQ7swRx1YTeDEV2sA7RcnGU7pGh2cJb53yqoBNQK4xTzQ0vQkDo4nQwIw6fUmF8VukZr9o
fP1EjxTPaZMkX6R5t0AL7FQJ0DhYa1xmcMRRJQUEwhb7vNYQep24Qm65F1aHa2U0VgA+62JlYzK7
HkLdeTSa5BfAWFy4PamtkKty956KO1iCxwoU70DcHN9yh4cMcQ6SrJybgBq4cz8/keLQ81IGu91n
lmedNQY4XNvEIFx3Jym6qe/UIQGAJFqIRPjxoQ8/xGQqoYNJh1ZBCD892ocwD8B9FsWuke5D4fzG
FVlfIXwfIvXBKq9w7OuVYtgqyLcsXNc9pdN8GM4yOHtwcgKaGv+zwfFBIu2KvGyPL9fABgxhK9Lr
HZPOPLHQD94w8k9TxACIY+opz6eJKqlT4m1s75qSKWaUBBZa7Q5cmPgKk7L8qEz5qpgn8TgHG4yD
m+MMDQAqJYd4o7yp9ADunLvrhHMtKmZZCVrLpBQr1LN3JNwnltJhhDThLSnZUUdl1INLsk60VKfs
IqDcESx6GeLSwujQX5/WUlPb0W2CGtxa+mhPSLS5kQJBj1mmdnciXDg8Yumhw/ehg0qabR6ESEY9
VkU9qN3OwxZs5foRbs86lm5JKbutm/GxI1mpazWLKXCjRrrIamrrtj+8tPAiz8fet86Q6rH/NH6i
ywLwkpXAyU+/dbbZUq1H/5ZKGnHt9ILy7AYL0ACmRXE9FRnzGsYnQq7Ht9nBSp/qYySL1FMnSeyD
uLUW4yiprtzYUYPPvT3ibOa9OuEfn+iTzDLfHq04zjYq6rMt1UOZJRobUl46IDxQFcGlbWf+raeG
+rU1DNWjH5bNia7rAYjlfVQdrwOQjgCX5hmKIVIDl4c6hepH9z5xwWRVpkjKRRLbyHFRTDeiPL6z
M7oaAyCkXWdTalFjJ9hlKssvcbD8SgnscctqvXMORNr90shPXK8Hydz0nAQaSJkQt0+dhs+n3Vgk
sd82Gm8nd3g626r8WxNm6mPptt1bZNX+bQU5FvU3Fh9ibkpK5csovT/t9k3PgfMTL4wmNcir+RU0
6kaoYpu4C8zgdbD910iCXmuwYNOmHYJQ3rfj62+a2Mf4igEpsUnn3/49HPSfJ67lLVmjWSQ7Ybuc
AJkTPTYdiuyUijHGzJMy/X58wPmCB4Q6CVICcZ7kVYE+fh4QlEtZ2n6U7wYb1skyTUWVLEpTCcYl
lvet9YebehoOjDlkIKrlE/v+83DcYFIv9C7fFemYrvWisZYRpkKroDfkYnC6+DKtBszuS9zbj0/0
cE0xNHHyFD+B9D0IZWqRl3mrYaleiCFb+lLJvrd+TH5Ue+F9VU6dOgRtf/UVJQwtHxCdi4Pm9/GH
mF8z0/QtWlnTsqZANAdGak3pO1rf5zC13HjZ5ZW9LhpOWdFq3bKtuNbynvLq8UEPrhpGneIWOleE
DyCrZyeppvppZaV+uRNuny27VhULTs5o1fuVc6dCEVs2aoZfZ0Nnsq0ye42xabdVgjI/IRPxxWKj
4En0Aq2O/GFeqxpjyLSKE/Igo9ktqTnHl4NV6su6AHr8x5OeTjhwAVSD6CTPMxXYe42dR069C3Kh
b6Qf6k+NCtQihG+wtlA0WGLdDBEy5DBzShdWXZu6SKGdhNQcbGlob1OnjIoveZo+L0z5Nf4iYuCb
u1b6oxs6BXNk1d0OGfDp3PP7E5CIaQd9OkEoBYL3nmwHJ+kfe4qqPwSKqSwAIOIHvzOrlmBwwK8T
Dcl6pZehS9TchFu4J3j8SlDdx1/54eL+PPLs7Br9KMJnzZ32dn5pBiSESVBeo+J5U6rut9Y86YM3
j4kniA09NwJFivZYvM3WdUk9FxHfqtwFfadmV5GOUKK/FtKt0VhEzk7Jz33JKnjKeyfHa7luDDc1
V+NYKjBcj0/+i+OFPiwlJrIlegQHJV8rjO2mohm7CxLT/j+cnVdv3Ebbhn8RAfZyuk2ypF0rtmMl
OiHyxQ47h739+u+azYmXJJbRCwRBEiCeHU57yl3+TsAf9LvEI6E7+NOowqyNmnfdHJ3Xgp7g7xNW
efHT5Hti2LhhV7Yb5R9YQ7LuRTQzu2GtIU46UfE7epNX0sRCPOZ3eDGwfwcKo6YgPHp/6is7zsEz
AfQpEc2y/+nhFj2iwlpeMKRtgkPSmBB80nDQDkkrpmg3mVr9xQs1yk4ckqDcmPB8eJ5n0KDcbnBj
bQACswkrUde7tN3SS1uDtEr0JN2Rup36Psh37LkvCT7S2DJuhCjzvceokn2F1qsUwl5A3MOwr4uc
lOhy5VYAzntH/s49tB4sZd8CigI3Bm1Imx+B28F4vP/J50dNji5piWCuaDvjB3V7yC3Ar2kF+OHi
xv7Z99uvsu/vpuI1SLnDB/6Hjet0vqvmA86O2oQ2DT5SlbgkIXgP0ROzUgN5TgI3+uTV9rf701sb
jQfSBNApmyjz0qlRpDGm9KK4qINjPCUmL1QAWWnXTkAEwwgdiPvjzd8lOTtaB+AoJIRi0TswqhL1
z6rgih75s2uXizOoCQhG6g73R1qZGZUsLghg5GzXeT0lnUo6g8mQXtweEycT10xK4u4PfVL7/1Q+
W5kZLw/hK+E0tcL5K4iT+wCdCxEVJo0DR0URByVY46lH8nAv6v4P+vIoQVTA9FUEHPfG5P34t1xq
D38Nre4/lIaspZih+nj/SyyiEj66DMQMniiEN4C63u7hDmXH2PNMYnzd7nFrz74hcoz5elOBXK7C
/NDnoj9hEtEfjYqQBQeognQ43fJTWFsSNAH5AQQJSzR52NgZqqe9uAR2EmM0TI4ZwbA4jAXdKysg
zL8/8ZWbw+bUAp6iMQCAZjZvmJT+NBWuuPRVT8FIS5NTZhILqIGHcohlAtSnWcOrERu7Aojsxndf
mS53NLJTNrcAUcLsJA8VlJZ6yrLLiBw0ggp1j942sUAnwCtMMHo2prvATLHOdOUcKcEvg895t7tL
IzVw9EJcUMOhPjk00eQgEmSa3ygftT84kembjqHoZcTq+iVJDeMfGhXmX2466H97aez9MzjBtGl3
vHIyeBxRfLGJH+iXzJ6NKoII0VVKdolao4FuaNSXa0wkMsr4vRFWuzqalOegAaliN0l1bH1iZFIH
eHD4Fe1QC8tOkzs2B3ww2o37fblI8ICh9lKCgOVA0ff2bBQ6b4ZWRMm1HCU6z9hHCQJGLqqYWlps
oDyXjwmDSRC2K8tryw5G4zQOpZ/4kpQcRNEF/qPu2/1DnlNNRJfLwGCjcLeSktUpOtQ+OAUQxeYY
rlQZi86o8+RSxnl0MjFDQOwnR4FTVMF73yp/ZpLSEBmpfQwwvT+0RhZzIXNPJhM1z6EhZYBfQCWS
GvGDWY72xqOw+lnQcZbyG+Rr8/spT3xvdM0xufDuxfssc18z03zH04PvIXjb43izCrn6Ta42bHQN
Jcrydtk9DWSEYQ3Jpe6kvX1K6c2OxPe+Ksxj3GzB6JYngKlhKUrr6KofOCtuxIMVGqlZxZfWG/UR
DouSucc+z6v+qFilof0Pe5odRrBEh577Z5YeNJ7X2rXPcKavTAYmQ733ooLWdlBl9mx6ovCgq401
nAlrkBNIJgN1Lkj0AGsXzXENbyU/6kRKcwguXDTWwedMqAEUaeV7XbCApUa5FQ9q1LISrHqqGHvM
oKNTPfA27/VRKHseTeOzsOkr3H8I5IR/zdTkbwOLR5WROECKw96utlE0bVaNcUaknvTnfxXjRnur
vLuyyuDSSD2paEpP9dk9l7Yof42em17Q8a/KU1mp9f/5SFVjEqzgQ7XxwVcOjY4/rQQZEZQDCbmd
U9NT1Me0j/pVBuq/bspuLyIqdEGZiaONz8NeUTbvktUpclfymnFqwFXdDto1hSWcSYoLjIlqPdI2
aodXKzWi8OQMNLo3NrL842brBk1dNl65Mgm/Z8NVyMcTCUfZJYjDd1xujrpuoCw4/qU32XfAynT2
xRbncmWv6Gg0SsIBLF7EvW6nqKDHlhf4DV1ouA3fggjQgGs38QZMdG1mFMjIGxHD5rGejRIWRjdS
iUqIDep+V8IkPLU8z89lk8d7DYGzXR1QDy70rbL7MiYCEkofG9c25sYPuJ2e15S+WpvyvaMR8pgo
TfdI4PpjbKfx2Ltc92WRB8emqdz9kFKmuX8QV65dAHEUyCi7knLMi65WH2EnktTJxS7rs65W/Q4w
yjfbLM/XYuD9wdY2qxTiQhOUaxBA5e1Uh7rq87ZEkdXt8wT+AD6nbVNoDwDF4o03du2rUnAySMxV
8Anz52TyqYpHihVf+sF67hte86Szvoxl+8gViKFp5/1R2ZQH0r473Z/k2jWAhgOsI8p8vPCzSTrY
hJdYYyWXK+BGbcC/27gi7Gz5YAsuw0fFqPqNQRclGNZQN2VbFlN66DnzgzkUqY5FnZ1cAkGS6kL9
RO+AMEG3O2A+GebhmA0XR8QtR34J74GVWe7Gpb6S1oAjZXlpGmAyvCjxWklgQggM0ouoVf+gYx/x
1a2JqhPw53sjdJC80gNv7zltftRMPkdchjmwhc0O09rq0zxhO1NvX1bH6KLCS5nK9KLawEBsB0pU
m3n2KcJaeF/kcbZrsjKgYBJG+7QAmfTxLUChG/oOXKllJ9ejIJb4GpmurhpV/ilBjrX9mk1olVyy
unTa5ykfsvxPWl1cZhtjr50x9NLoL0i3+mVxxmuwFY0pCfmeSQYrUTHuMLmf8hHX8w9PExg2PXHw
9SQ487vDaQ0LFdoyumRJYuwSYX/RZX3CUqSib1B89wr39f6IK7cVCTNaveiEkdLPz1ZepGNTt65y
Hk2/f3ANKMGmSm11DK+oI2vaKCivnGWOsASdSIfmRQhFjzYuwhCpZmHjapHYMY5QOu+6q/btg+zA
ajW76v4cVx4ixkSiipcID9z5ezDgpRPljsbNZft/CM+4SHo/Xn9PDhZbO6uIv7vKlrnh2ne9anKw
ZUAAzG9LpU3xD4n86JJQ8QAj2uv5H0EXtP2u1Tvxd5VP3paWwcoRNVBQQFkeiCBSTvLV/6VW3yBy
bOa2FV1UxQ8OGKn8CMOq3KtgdndmH8d7X+f64kpTn/opS7/c/8hrowOU487EvRAP7lm2UaS99++j
m8Wg64NW+e6n2lttgUIHOvdoieIJzVqxI4n7cX/klfMpialADiSPcgHWy8epKIIGFfJoIrWy+5Ts
GlLuMaU+tnE+V4ciYiL2BwBKA+b2E2tVUHok+LxEcfCGSlR+EKjVUOhglv/DpKjFXlUiEHaZvXlh
HGBt4XhMSgKQkzptPqlCcn3okm8cj5WaCoE8gHboPOhBQQ29nVXoGSi/pzE176qLY7w9cFj0VUkT
N4rXocBlBjtn7RRplCx8IdtsAW02d/LdU9L637VcdTduibUTy/WH4QTvPpfh7BdVJXBzx+QXlQ2l
cCrSgZ74e1TmzlMcPXojL41RmBuVi7UXnzfWu+pxoJo4r6UNqtvhKZPy4g/+OXC4BaVEEMjUT96o
HfMi+6PxnFfskH5qLrnH/QVfuxgRCENMklgZld3ZlPmGph1YPpeUaz75dlIjiWT+HJvmqx5RNKnE
Fml+dUByK7LaKx9ndmCb1uytspNRcmU9tRrgDVXJX80EwqPTflVUaKf3Z7hyQ/DO0E0iNOagzhc1
dEUn9FAnVtVS7w91jPzfIG8AKsfbyP+JWUzy26CbmN85NT2eXYGPj7txqq76tLNsS+IE4I5JNxN4
t7dbHaeRQMVZgJykr+2jqMvxScWXbx+FAzXazOr3dg0NU58AIWboKEIqgYFpDoSXbdVYZyBGuF0W
5DM81e+B6DDtDaCgSW2DCPzVb44+GYcYgjoGdYRCntDfjAEGMR5ttElFYn8yu8jbdYHRH7vACw73
v/HKs8ONIakTksJLIfx2foroJkrOKQCbFBF5+WPJoH9rXcpMoSE2TunKDsKgEjoVMRGFmHkaOUXA
x7oijy663rQn4QAm801KHPmVwi6ZiZ26ibxYmyF9OUIkvFOW6XkIsC5FeS6i0A87mtj5J/AkUEUJ
Vb1Cll/uf1D5weYbhpiBgSir2MBzbz9orsV65euynOnDEq4HpT4qRIAb+3LlXeHRBKxIu1dyP2e3
vecnptUi4XbRacX5X9wg0/GI6ii979PYH+qNoG9t4QBNAPPGunMpO1A1RLQBXOvLGLCTx6H6NJrQ
RbNAPCWte95+otcWTeqhg9KRpal5KWDyjbRBo4PiYE2boI9hiwah9wMNdrq4ubUBu9NWh8MzBUdt
bk3wIbeLBkeliatEiS9h09n7BkArMrbug96iqBQ1ffqp7sAwJEU87rORLVNUGuU8c3Bfcp+TrmS5
e1Rxp98bPVj/2C236tVru0oWgykHU7Mmgb/9gTABSSnsvL5g70BGGUNFVLom/XB7kM8NjIC4SMLf
5hkssnAqBpFg2WGPgdRp4ZHqOFoQgWJWOgBpON0/K2sPKAMCh6LvKTOK2WGp7Jq/Ip0BcbA9WEbr
7Q2hk7c2fv5w7Xhcw6Uc0a9DWRlv3vC/JIokTi6VUDDmSMLMvix9V983x6G8gOV7L0dq3rjnfiW7
fivkv+Su8uf9Sa+dJQhaxL20VigPy734S9TtgAaR0tAl0EvHPAXYt+1Aq2g7FKucXdlD4v8Pgn8r
T6kUDZDOQKBLae7cDloUGJi61VheEr13JBHQjf/2U4oDqpM7X8xk8mJMt4Lwm1bz8GDN1Ydv96e9
csQkLEQDfAYDG6jG7S8AHTn4zpiVlzbV9cdKFr8Ti4ctyqPhWdUqf6OYuPKZCRwAyxPmA+Se3yCF
apcYmgJESizxt6sA3Kec+nglCyBEg70KFYj7M1wbEfauCZyWuAzN3NsZYhDg9yUn6IqKkBmj6yC3
EMXqZ6+03tHc3IqP1j4pInSyf31V5Jt90mZwMapVnZKWRtY+o4+d7+KpQ//B9n7gPbkFsFpQ/QgP
rhrwSKTSN19WgdG+1FHwZOfmxlsA0msnCtM+quYUH0nTsUu2ywKQF5FRLMAXJKhGYQlDH9tIHPH9
/tdeifhlrRTgBOA2VN1nkwdFGLqZ4tUXv/P6B7xVkHAvjB5BDPs91dTPhj8mYEi3KuFrLR0iYBsJ
ZckRWBRQYVKhO5vRLxYN4UTvUtyilpc+oEsOkBrlHry+gCzUHW+F3QOhvxYdbXXwHyaHn1T3Em7g
i+ph9KeNq2UtMbNAjssngt7yojgzdVjq6gm95HpUgoNaMx4qv/SNBVVlXSocICFIjAoEbd8a4/Bo
jWl2GkOYJI2ri0Pq/y+ZGRRdXnGpXohU9OyKN3rFCD20PomH0nGvhfa3LARaEFlpiwiW+e702LOr
U/Tx7UHCAKtCKm7JuO/2MBY+C2UWacG1brYP3HLjUw3O4qA6dfy5ygnDs55QJvWJ0e9vzJWrlvcM
DB6Vb3hq8yAXrWKvwGU6v+gNA4Rq/lupVMXeHio0G5V817vWC1pysMb0rYR0JSp0CK8lw17ugXkN
SRpRk/Nb1bXaEA01cogUcDof5sT9Oa5cBcBbKcrJnhe8jXkFwDLMoMBdLL9QUG0obCdEiLuSk5Hv
y7Iwsr0e1N5XzHXarwMOWp+VPNe/6V6Y/tb7k/MF6lK5RUhcXgj8JD48eRrAlkU9Ka6QjLYQMgAj
hnGHPkILHBMIvV2S+Dta9ShHq2C7c31TvWF9ZLA7qEdj8LkIxsPG19FeBYwHEewkFzpzG7EXXvYa
mtUZN+nHvNzipy0vf0ncQf4U9gwNh3n5zEtSMl9jYNCciseU1juskt2dZ9IATJ2ta2/5tgGSAH3D
ZwXUvDjFnq/Dkk4dvH2553ZBE6tf3Czv9sgV/1+Au87lP2RSazMkxUEUXAOphf7X7RHGtT1tZXPs
AiYm2QdJkz9dRY2Ktg8+xTQ6Nt7vZYzNHH8Zb3ZlYENWhOkYAiDWu0e80exd6VlbWL+1vQLyjqcU
ISeu6nmQYKGF2qg0i+UgSW09RTQpPiUVKgXeYP4cJLlNEeJ147yuDEuADSibnUISMY/srSqMYNsI
4EZFauzqqW6f9RDjirijaGWngPDcGMURupDjPiK6ebRHQKx6qOonL1AaHgthHYCqIaVHAS9rAXNb
AmWStAyDjSLByrKDT5QXt8d6LIAvXQlRv+sq+tse9ZBMGOMD3uLlrnaoDxRUUDbusrXxoJ3RKeRx
lqIvt9tsctpgLKesuLTROLK1S3EaU9q9E8zxhzhR/7m/FKvDAT2kWElndBG3NEJVOwcQ9gXLAGB2
vA0HN0NavtSbr0oDav3+cCsH9yoEIlu90otrNruhMBOAHgxnKgVNmlKxT2rtdBcul/6gW4UFebkr
Hz88KEEpBSXwXNQn5xdipWGy7bUVzbdEYpdoxB2QRGbvdH1zGEbzPY6GLSGytScJ1IBEFko0y6LU
rrSm4unBSOczdLoSWWbbawFw1RSos0zp/sDW0/xWm7CY/cjO/4KxCrTT6QPvEnAoXrvU8f+6/xlW
Dh0hGFEAutnEjPPamobLOZRyaWIsY8Mr2vYK4HMNKEeYGlLukvw2T3Ic74+8DATIpXn/5XEHWDpf
9bj10QXvDfdcWmPwqZWNVt+Ku8N/OD7LSTKUjXCVZGrT6pf7/Zd0VmuVRsU33juXlawZlOwyMYGi
ELXt7Ucf4efru8Tp24R2yhD/ttQGJ5m6MFhmCuBL5KCCRRvouPBaAQ9Gmu6qAlLXVMwnnO7+9JuQ
bZCgfBgEQXSkebCRYq58ZZpX5LSwuYAwzre54UW2XiGlf1HTLEVEqf9Dz/U3/OC2NN7WBgIeLBMO
EuhFb9AJPDQd8A0/613ZHUyprV63Xx1fNT58FxLUwfaE+uohDDUHHSLk0+bGFMjmLtrSUdC2p9qP
omNtROJkcHdtjLeMlemvgtjiRSGVW6BgJ+gY3ZDq/jmzg6bahWLo9p3bqMdADwtiuK54jJqsfQGa
WCNbGwen++dkeRlLnU+p5y4VmhZSWIWXaD2l6ICihJRiKbE0FTm1xhIp7U+VBCffH295G18jNnkX
S97jPCuxIlfpsjwILyO27zufsgAr8S767nddK8+TTYJyf8CVDyxrAwRQYL2BYsxOZ5V0TqqERXTF
Ftm0adwxeJMRqlCib6PbfDUG++V6C90fdyVNtqiB8K6iD0K44c3Scy/UcWtR3PBi6sr3qAqaR7Ut
KOKaeXfSW4cEsEKJyVSRDWmNUCDdVI0ns3O1nZvawQF/8+CYVxP5spQuvf/jVlbdgAUBewYzNsxe
ZjEYnNMGD09FOWel/c4huDYMoyHpDrFKxnx/sLUVgAIBHYorQuqI3N6Ped0J5Gc85YyaAAZJWgm7
gI5W5D72vflFiZXvQQDloNWrjYHX9hoa4DhMgz+VlM/bgUOlsWFjjd45yItXvUO5F1zSN57DZkd9
8DPiuuXGZlsBH0kcATeViecFV6N8K355C7yxR6MGN+lzObUq7oAqVRJyl0+BSZE8sjv6ZDVQPjEV
CEXRAzqELPgB4pL66f5HX7kwYefBmAb9Y6JYYd7+kLwQeoBfqne+1kGyprQOfGC8oHu6aPeHWttM
xHHSjUK2xOd5WKWUXd71fOa2lDqbYY8PQYMqgfKnB7fi4+86WAJ4QrREgP3Mi5phkCueoTiSdIUY
MeWv6hD4ZH1xoHwcxIQ+hJT8R1dNymHMtk8c5kpghDwFtFYp6k32ezTkyqdt65uVJgANDaDIBsTR
K0X4drGGfICe4fSMNKAAoGNwSBlcoZJXjW+iRZjC9JJvgqfic0G8eVJKJALur+FKDCMl/IklUESk
BzQ7o9Aya6cdWv9Mm9Dpd6rX9z/HLEazrA6L8C018+k3G8D491DtkbS6P/jaVcnowHC4aiR1dnZq
ChH0vTFFnJoeSYEoNd5qUzoOFYgyilL7Z8xb6xxMtAjYZ9GbIRwf80pqS52gRZwJtAfygX+KW47a
/d+2co44yhAcea3g58/hK0OeKJ1Sm/5Z15SuOJpNXcdPNvbZyTHOAyU53R9u5a6UHp0U4kFQ0pGZ
XcyTHflISdfuOQmD+Nk0Rpj5E/XKRJvah2jkSdBszE6usCAIEltN1ZUbE10K2U8FE4+a32z4Zuy5
lGganKmEPLs2JMMMtLpMzJwweC90EKz356tLouQsgpXivWS6KngkDsDt1kfnW6nVWiewAxF/DMCk
wbQhZRpcaui4Dkd7AJ3FOXLb9lANlrKfuhT1ND14K01JT6HmRYsZ8Y4M4a+ThffI3tH9n34ydq92
qr9dOTQgYbea3CsHBkQENmLkGDSy5o9aETa9Z5Wpc6auLVAdA2w/upzbtkaitZs67aRQTtn7w2Rt
fLLr1T37ZNzrtOhlLMzGnJ3VopmqoeXdOxcKFx/asN3BhhVzND2OgJR9zGH87ZSy8vCuk55WKk2B
vFWGgz4aEHcEjA+jibyNrbvyRVg/cPlSqYoy4OwQDzquoEbEz8oIlcmAgBy3QQiBJuGzBDmOpVeB
YcMnwrm/idbuTwf0BgV2rlDeodlj1wmUjP160s9jCdw0SMgKkONNH1oM1mjiknJnCb9Eayi760IJ
D6oojI3py406XxXa51xgtOwBHs9+Q1H4ILAiT/4GSxzcInz3c+2zLYAOYhf8/f6MV7413Q0YfdLH
Dvb9bLDJqkATN6F+di1Ag0b3VY2dL4hy/1lKgyPQXxcoU1sp9crlICMpiCXwsbC0mC0wbR80v61A
P5foVyZ+XO2E2f/upkB1JAQKisJWv21tmgQUQJ8A2UHsn+30CmtvFfUI7VzHMIIjIxhgwxa0a8zQ
2JUAiB50l5gmBbTz8dXEoJgrkMK+DohlNrLVZXUm4K6c7YQgXRrNoFKS74bOfY1bjtn95Vz7spbs
CxMiE9nMH5lQ2PbgKrp1bsMaI077XfZOo5DOBRL6X69X2P0BV0Bd1CnQf5FxKuCDuQ5KDnhGM7MM
dFY//VVaiXPAfLF+kJisIKHoCM+n2uuDAaqxs7yvIyipHUI12S6iXfRvH00b3faUDk2B/xAvlFWE
P6we8uwobBi0yCsf0r6NT3hSpSd6Tg4db7/bSSuh4zCW3a5FVuwYTIH62EW0Su9PcO2LgilCuRCR
em6F2V71oIzFQ9CZ5yCDyBcU9osfF9/bXDzrGe+E1m61B+SJmx1/AieqtlC8iGLmggDQyv0gNAv3
LBJVPQolVg9Twcn48LRuRtFvX0t0zEPFTxv3rPcS4grTa6czlTp1HwP0KPBe2Nyba8EZVVOE5yi/
SI/s2ZhOVxVVCm/n7JqEwWqYwOwYafxmUY12UEhumpRc7iID2os19lsbgwa0R3QJW77ATovd15yz
utdqM3m8/zlWKp7cQxDd2MS4Yy/gOiks+rrPJ/d8ZdcnJNOHsc2HZxa62rc5AUJN62/vx61OP6O0
jxgFjIfCZg/Tvttya7mi4uebQKLJCRch4C1k+kIzMvOwBw7W68F7GaKtdKU+oDbTH8qcFRsrkhZj
sPJnY/TELlQ6Z9/ZencUE8G9XdGxKzGxJSGU/iqah1EQF0BabnLgV14rClxU/In4ZTI1e0CcdFIm
0h6EntrK3yN+8FZz2e50JxMvrNYWK3ElrGUwmhkEechlzLO2PImaovJbBzAon0KXRhmDnr8bY/lX
1rBJMNqidIlxiDYmXzb2iLyqbxcF2CqQLh3gGLfLfKq5h2YF2lrWGemw8qFN0AKBOAGxOiART2Aq
wsohPKxklU8ryZPznqLL/R+xvI4kWIQUGTLW1RX29txWHrJDeSKss/DFq+1YP3UFsopU56Gjmj40
itgAZq/E1RS96a2gFStVBefVJ0PKwwZB7pwTnwIT5kXeXkJP90Zjp/uSTSVUsz+g6fnXiEHg3tYw
KRQqgNAy9PPHgnB91+YEMpAyiLkNMJxXiSo7xs3vqjVbt5Wxgy7+9f6XWm5MfjfCI8DDKJotGvhK
08d2Whj2WTXC5JD4+rRTtTilK4V2uOthYnV/vJWKDQOCH5XZHYXC+fYoejDLwajY56vPAVyJ9LGs
uMIBNNqn0k7bF92j8wcFXpyytOgO5L/KrpNSYfd/ycoeYeKcDtYNGfl5F67gv2dhVrBi9ESzRPvc
dubPPut/c4v+d96TjxdGr6WGax1WtmjkSvxSqgpNGlKWHsg96Z0lVOLq5Skxpm4z/BVybat+1u00
es0fnSm1MRD0YKmoBS+Vmow2t4OKK+i5jbQHW6oMBCHHMGiNZ6cefnfSzR7gMkNgSBzEJVWAS28x
WaNUuhxW+fjcx2H8HKBCd7SHkEfMLTGtkjKMWYmCrW1xJ0AkCD4N3tRsNEsWW1v+BptcETge1aT5
kZzULvQHqxifA0vpDyrWFnqC7zRl787Wtuw7FnWL62C4gWr0pXiNZgGQ4uRTBGl5fKbUPaHs16Ea
PPlq+Jbr6rjVnVnOTEKjseS0KMpRbJxtJY0+jJkozEzNxd+JatZP0uqlCsHCpToMyw8eFGp/v44m
D9IvG7fB16gKcfV7znREAm1nqmk/OT+6FJCPAqT0CARw+GiNczbm7HNW9qjHIq3G56bP3V0OwvTo
1r3/WeGRRSy2MDfw2PLPu3m0GA8BJlSXCWBlOHE7Ryt27NhNJ/arXhXIBpHBmwpVDl/NkMyr/OoZ
STlxmKLNav1y48iRaVlj20HXYl6Qkea2sYhb1tJBY8PMIRpesVpOwvD3F3Jl28i7zoE4BCNogXOo
ihAkCKHhcx+m36LWrc9pX1Z7NcvEw5CxtveHW1ywRAC489Jx5mmBNTlbQyVMs0gvwNoKohHUZCiD
iAycep0gcwQJBKGwKXY+fOglNwl+oaxrIjs1W8iichsk0NPxWWbqY4eirO/ggiQxSv8BoLr8otRR
wWRK4AH4mvkbYhRx15ajpT/Db6e7lvaw+MnopsHexWb29/3vudwpNLcQfqN1CNRh4UQbKkPldoWu
c8VEP8ilEyJW/C25ardWbnkaiNskMAUuMbHMfE8WmSbszGr1Z3PA9tWvwx9Ys/anwAIUb6bAbi0B
JSHPcSG8P8WV70nriDcKTAXJ5LxP1uhloTt+aDzbYJcPKfIzeklxOmr9Q6tRg/j4aDJCRi6FEsti
r2iQV5oIBNNz4JMQB6GW7Pt6/EsAy9l3/ZaA3sqbiE4h+HskZpGeBkJ3e8c0cZ/avVoPLxKIVcc4
SpLdpnjzEAHY8IOCingcsaMmxAhpcrZYAMvEkpOP8LYGVJJMg6zpdnxNaEIgLNa/XE2MJ511lKHP
1drqWvwwC7Ah1+6nbxrvbI6zhJIbkf1S59m3zo/0XdUo3+8vwvKW4JHGRpsbEC3yRWmtEjRiGmXI
X/wwEg99BRzMTcCmAVz1d22F5n44xtOGLuvKoKTXUjoFYjkxymwpAIgXPbX/8sVX8bS0A5yK7AR3
87plHWyXXHqaAP99eKZSHgFeHxf4so48lEqpNJmVv7Q+rf82gminh8Dawg5YGwbU72FKMfHjY9KV
JMwmVFheh16IRk4k0uKlxFp0b0YAwLLRS2mIkmGoSKwcEwEU7P6gy1PMO4byjtR+XUGAFVFgm00W
FICOsSrwfUAxdZC/BjHnCrz26/3RFrkuBUugHEBiPGwTFmXScBBj7oZF8WJUY+Yfu7yBUU4DnPY2
1FTUtHqvdabfXS0W4wFw/zSc/MYQW6LDyztToljIa2QIwcaavXaeh0Xj1Hvpi5mF721m/y7KKt3b
neHs8k7qh5swyzUC0PuzXznVjIu2nTQEJ/Gen+qm9RvHhOf4khSy8oZP3qesLLUdgUx9DOJierhC
svvI+ZEpivUJsSD/eIWC0WEV/8SGMMFUSm3vMA83HC3Wjhn0aFqtcCaAas2OmRJpbYwgav4SVUAT
96MaqZ/drtNoUrR6+Ep4DpJ7qr1wK+NZLoZsVYOyIQogt5tHARUU7Mwcwhy9rSQ2jjT/4nZvI8Hi
7sAxNfm5crkJUSJJW3GolITG2/1lWc6clxq+FXU89EAW+U/YFMKzpqh6ITliLTTxOobWe5ua773l
fe+6eEtdchkckAYgLIeQA5DpRUuXaKG2qkipXoLOeq5j8hsqzf8oFo6gH5+ZZAWatF7Imucd09xu
rZymW/2i1sGbG9pfTAVJwLGm81MBxDgM+tYBX1lMKgWAzinWgz2f15Yru21tv9XLF+HbL/RHz3qo
fS5hLZu6/2c6QHQaPqzXQGUCMVaQjNSveJ5mG9dC+sKt7Xw841OqnyJcHx4ry3zqsi2Y9GLZJFaK
i5IAGfjbggsYdyXk56QZz67s9UKnB1hvfcubTY+sZd2FkRBEl5ADZCEAy96+/l4unMR1h/HcanSq
hBshgu5Rm6N94Pzr3SlULgCer2TXR1X1Y0gh7zhT3Gx0+JfUV+keJX8FpLUVp2sr0DKblGo8h4WK
MEUzFQ/lgDh+XQTJoR1Qhw8GL4TM0AHEKMB0ZgFAqavZsBvyWHm+Yj3kEcaNjVe2L5UOAfb+Hl88
YPxCinngMqQa4gJBRQM38JKMVdFz95stUeeR3XztKvuFoviHk3n6F6he8oiBnUUmXv6YX9Jrq0Oo
vujU4RzZ2ucos90DwnXfM7t9NCC2fPT0ysG4JThGEFYWwr+WIyy38dPhfGVgCYMBgtH77ibuD00l
+piyDzOE5IgktnSHKAjpc2Wbri5c6jtuf665/Z9VO3/NdNpXUb0Zzi8CASCdZJp4tkohqkVHWDMA
RolqSM+JpSvPPcKOhyhuLeqZXb0XrftDjFp/HKO0O1SSmHV/z6ycZAxuAK3IgteSsI54KbxJND7P
NPCQaBgxVTBrmm0KuJnT/aEWjwuCW0yRiIdPu9TjK7Ks8jVkis9tjaB/n0n1ZpVnPFNQNkBUFx6k
P2wgy9fGpNNGjRjqJ9tndiMOoUKmlATt+apAkZbQnNC+R5VixP/NzEX+ZE30T+9PdOUckq7QwuBY
Qf+cH40Cqzn4IUZ1bhGyfxAuHRPbS1vULShOg2H6cNsAcRN6M2A9aN7J3OD2KBbZkDtGWzZo4pHO
R0r+ndII/p61eBo6KghhzN/uT3Fl07JhgQQTOSJtM8dMDmnZqVbYUA1W4x8lZILDNVxz/f6vNuLT
OiUFoVYlYbCizQrNMiVlwjwFsumOrMwiD5o0jCDCgSf1WqKJdInaH3PxKHBZ3DdV93WcKNB2aIeS
KFmHodzUWV+Zv6xNo3gFdXoJVo091Id94Rdn0Uq2iMp5rUWIgalK5eGq0J1REtlZE6CWLCAlvP/5
F7HFv5BhGZ3Sul7Id2pNoI6Ip5XnfqLFesX+RYhsnCIDq2f2u7fLY5gUTlttZYMre1sWV7gRqcct
43Z0PcsGg9qSezFDoym1X/och06Abl/Akr7dn+bK6YVBTO0PaLTEV87emEHkeY+/VHkOkir5x7Ry
9Q8/ixOy0Loa/wz7UHsi4Gm3Nvfa18XcDF0Sthew2NmwRdwrTtfRMIcU04MdYw0TqglJAuBN6X43
UMKDkJJvJIRro8oWJIagIKMW2MqGjrChhhVt+tj/0bfFa1KL1zboHvVWe5PIGWUaN27HlcVkioTE
1JKknsVsothwGsHUmZziIbEfgAmMu6t881Uc1dE2e1dr4wF6opyEwgxxyuyispCn9sqc8frAR7y7
peUIoNM4lA5Sh1ebl/v7Z3lKpTUYIBQahQBVFgupTnBMhlh5qawvkyPyEzEc/t2ByA8VxjMkt3H4
r4CwKvT04f7gy/WUg7t0kUBuy4N6eyvHdY6/q6N4L2aEClQLH0XSCsochBkKFt9UER/LNN0IlJZf
GH6QtGNA0JEK6DyDjCOKuVEWMygiRqcyksVr2LUlXidg9sONqvXKRXxVupGIffIB9u3tHK0sF2Y7
eO6LrXIud71vDeIUpEQ8O7MMEGv2AQMrh9FIB/MQ+vHwXDl69YeRVB/O2Sm7UtBG6QAUD+1RuRq/
hKN4ko+oaNruiz50XyVvo+zar0mEyYjbWp8QAt6yB1j50hje0ZLA/k56I8yWt1GbtPXDli+du8ZD
G+NA6EphJomCnXz81u7vppX0Q1Yk4IoQp0miymw8L5j0sqza9Fyp+T9hO+pUGfv+S99B5OpHNBRQ
qEZ3q6ISODpSKxsvnyHRxCeD4HynlcgXTBOPsh0N7gOyYFvo7GUgye+T3BnQaXwWQyJ4f1mAyu3r
pLSn9F8oXO1jDOGp1TlvN3WqVk71zUj67UgxpZFu1NT0LOQbNwn3jOTPZ5EPv1+Z1i32wvtyap5s
c/poKVTW9lVgRGCIeHvnaxBatV2GTpmexzqOfrZdDfBdL20Mc6iw1efRLkzzGDpps1EtW7lKCM5J
P6X++1IwBcoVDG8/yc56jMjTFc/lG/pbbVkvfp8/UzT6Wevsvftbbm2HX+VL6RPRsJ2XBmMTAGfY
FRkcN7oaEYC136/kRAzZtV2ugOO6P97abYIojNzcyMghhDw7w5raJdynZnqGXtZ8dyssRGqMiA7N
kJfHuM3TZz+u/4+Kd/FkjXl5apDx2fgNy4iDX0ACDYINiUhQFrd7q0kHtaA+l55Ji35GLRR+gfgE
JXBMFAV4g3Dc4kauVDiIpyQzkmsbiMkcEF3QB/9/zs5rt5EdW8NPVEDlcCtbsq3g1O54Q3TYuyIr
Rz79+agDHIwlwTo9GKCB2XumqWKxyMV//aEqsOs7+Ant29RYrDs77kPiz43kBrFVt5H+VG+hIdHA
crz8hUJvAjHt5iur+8Iqw3gIyxotn+SYPpn+cSxGWYNKH1I2ERAN1RMeqhD3z+iR/AmKuDRJYMeX
/MqkX9g60AscC0paDOdK7yKawVuz6mAHYDxDi5k46dX46kV1fOV8PH6i7zrmtBSOYicUMLRbT+9K
VkaW3gSH52CmZGfax7QBk7M5DbmThh5Xw2NjSWDhADsb5UQXay+zae5R3DSRsU1M0Kcxu5q/cmn2
tbU62Ww6yuJ08Sd4GQzZMJYHQsD+xLOmTYd9siIr4J5bXbIyu/4bhrdXTvBLo4IYsqQhxevGx/v1
Xk6RMGkrySObSAvvpkJEN3D0kPUMj6aok7usvNY7u/gSOKfx44AGq71R3o86dmad+XKWhypowjWp
Ld3KQfRIBy3v16ZVm/fHOFuzbJt7P2L1HRtcFZDBymnZEGKdaRVpz9uPd6ALJ4u2SgL0AQkhHeGk
nMnMsUD51ALFkJo8yN5fY4z6vcmrnVuXSAOxKLUgklvqGi340mvQEUPukeVw5jrhqKldfKcpIT5i
JUfJZNyklf94RJuWwvlHt5+uh5he2Ox06wXlPTZNEMpOXkPkdZMM3SI/AKtGK9uwnkgGxGBBa3oN
QY/+Oqx2zn1lLFBjMtK1rz436PevHiQikOY0pQedkn1D3V7foLAtiXIKwJA7PBN7FD1dQfkgBpBc
36NykyEwfWe0MwoC7rZyBITTt/vEXfqno6dgkGEs+PFiuDQ7QCocfGyFQPinn8YSqMQsuvTQOdHB
zLInv4TiZnbeq0xQhU4cgh8PeGERYHcC6Qvbt6NT7vupSRLlddao0oMruR0Nk5XdTY6DYRamjjd2
pYMVXAq7aLkqY7jwqLi2IsrUjBftR/F+5NK363AYw+owy/ZXsvTjSisLaLQ9D7P80uPH+vGTXhwP
bZjOcmPRnx55it5f2XV1fWic3rvpWlZCiE4FrQa+KUeuv6MJRR8Peqm8QBsCEVzfr89ZGsmE7sAQ
aX2QeY2RnrsdRLmPc+MLztP3Q6OVPy4uTBbbCtKk549HPy+m0JZTNNK311evU/VrHeSRp12WDnho
PMuZwsKeOee0AdF/hUBSxOgyFU4vk3yKQCZCNFlq2cZe04nshJIit+MnEZfDRjeEPn60812TwTCN
RWTGEXKGBXpF4xu1lcYHWaLI0yPmJSD2ROgyORbOjZG030qr+p6xpj4e+bxwIKBIe/VQNUANO61Q
rQlDuSUYjb1RRf3Ky0fntjNBzROT3sfHQ51FcnOZ1/porNlQ+pxrHtuwg9bYzAbJZyzXYxq4tg+s
+KhuZUAQfZL4JVECrc11jL2TyEUc7mqyFGy4eHBHA8y/IE4vBv+1ggx2cywoP/6VF1YZjAttmmNp
46TTHb3wmtR1Yl5FDv3xTljWC+5/9rrFDOZGtXK6NikXXwDObTSMQRvO/GusLBoyy0jiw5KONiYF
GLumRufdZhPN1aGt8Iuv6ShMFkyCOMeuIG8m59YesUzqTEyNXQmVQ85YQpdAbZuPJ+PCBw8WrvX1
QHmoR8+Oc1W0EfcjYz+JNrxrcqy/hoAzBVLjdEtEervOwdxw1zTbDRZKzqqf/guYgObO0TAauS49
Ab3p/8e12OidEqfbXOz9Gio/tENjJyyJCrMHNR0n5uXjh76wAgD0KGCOTZ2zS5tBXgiuvKHYxwP9
lWOYy1Lkr7LFXFNdbQOcb+RspPr5kLjyeKfVdOYm4QgcbOxFPBo3izOQVDhz4S88nywpK/9kLa13
5bZwcUwCLiiTKVu4pr2f0TozRjQ6YbTvClxISDN+y3XCm6bqLD2b+FBeu6Jd2OAYCiBau23BLbTf
jzg6qiA/Q4q97LQnWMsGThuLPMH2MI20dKwS5tvRqPX/UTDpx3l/YeG+ou/VtD0hhZwu4tL2hDAN
R+yh95XrY+7S0Vc9brXCKtSfU0FV0AodvuornJqiv2fgakEXDUKo2yiKz24JUb3U/3ucdCn2FFoD
4AAnHSU5ZN9dQ9YuXA8YDhwckirTzcb+fr5bN8+s3qtZVb6RVzcmuWs464yx798AqbbGGhS9mn+4
/pKX24xDp11LbSK2qoF76ZkmGCHdtt0MlSr2MrDIvgjUtSbfuYUokxKiF2Ilsr+c9aQTurZNUQlO
9JEjIIVbstLxwpUP23SBsbDubemsoghafa64Li4kR62PZvXRCNldGVftFS9ACd5RuHB8Tzon9f3E
aebylDeGOtRFA0PJt+Ibe+iGjW3FxYvB1rdOHJRlnYNGdfAxXyXHY77J7PmaAPG8lMXGi5MIpoQG
FM7YXaby+7gLzUM3xYV9T+ytPa+HckjMtZ2n+FbjNGIPa86G0t34lTtfa2tf2AY5jQCSYAuQxHZa
YeKMN4dqtM0D3VBWqo+32ZSTYdmBHUXDVfHYxeGoY3UMMsbGp9UdPHjLr0JlHiqykoBOiO/tiDy/
wc8svREV8NnSa8dL3RNMPbZ/Fab9LTj591RjHIB/2FhopWEQu8Wd4f4XnReY88iy0bZhRsq++X5l
WIufEpmc8EKg4xk3AkZlvKoShKAkcVSDXDl84NekSpdmRavtKfJ1A+Z0p4YclQSdFalDjoznDjN8
jPCT+A9uqDWuGFePvgsQOfdgCy4Dbmf0AI77yn+ctb3M8QRpbXWYZBFtghlEQcao1oxexPd2j+MC
Pl31OvSLdI3qZVmlig8RhaV3k2bc64/z3oSwdoaaCiWfIH5+fDpbF44SdP86iYQwW6KoTo6Ssvd8
ivOUn0gqyWYh+OLWL31z1TmoxXrtreWwqd3mWQ7+01vJmwvbVfNBcIzTeGBc40EYB+QOtwPrCyWr
fwvL1Fwt3Wjfs7ukV37xhdMWZzzNxaW0p9l+8oPrxS37dOYHi5hYDzuzlrWICXeNBzApX47LbVki
nf14mi4OSlsFLSRUvTMcxrI6A6wtUGwfvvt5mN2vIMIID2erwCacb0hI/Bg/HvPSloWTCR4jelc/
28771vPrjI/2kJNCka8gmk2H2MEohLCwofhuZngIrYa8AfK3svQawn/piQmXQoqOzl7fo95/n5Rz
Uzf7HevCxtFGjGW7FhCCN6ZBJKAbYiDraJOXjx/54qBoarjXYD8G4en9oEFfCVW3KbuWvsRobwjy
w6NNqGkqqXZM6N0xfvjrMfWOQIqBLmqQ+r4f00gG4cmgtFlPsrofQkhHS43suhn67A4u+zfHiIO/
f05o8xDH9GXg3DeoGENli3ixD9ilNndF4z2kgf3VTEZ1KyYSbVVxDVa9MLO8SkJ7+Q+43ulBTEhg
XZY81qECw75pYvupGmFKDCBY3RgeLJOt8ON5vXATQ/JPtcRFXKsHT95lnbeir3vmNUdmf9tkVCO6
A+jpFIyPR7p0rdIgEQQc4AzIP6dr1VZWIzE6PkiX/cqftN1GlDkrDR+bc/18zOtFj2bcHMtT076q
oD//ViFIawAZ/iFRcKen+zj281BMznyAAR3dYEBc7ExdTk0JF+yjEdKxGofB9OfjZ780MOwFWOsQ
cDBgOmlyDn4AxdWt9W4YfFHW3k/tpyKQr3WWwPFqnX+WTv41RwOS/H8MefJinXBwQ1YTQ0LjWk3F
+G2ZOLVil2xzxwVo+PgJz1cuXFu4L7xYOlJnyJETW74MDX85mL6uZIJp2PvSrG597ZvkdphHHAm2
/8WgdNwgZocQpk/Lp8LBmq0poNaaqf2vLMZPhCy/Vo37mkzj/Zjglf7xeBcqBapCWoy4Inna1vKk
UEaWHVhR380H4uwImc6z7M40CYQQXhzvogLGmkl3feNmoltHPh+r0gkBvfYJGvLEvoXY93Uecrnp
cy5ChYanP/6Fl15DoDUZ3Ljsc/IIJhCeP3rzfDD75l/bag+oX8Ras2stzdJxzGsyq7NajcsWKDfA
FsoHLB1OCkSnD2qvy1O1r0a0VTrQRYupwgITxDbkj48f78JoR8NFjcWiKzr9gGclEMSmsbNfCi61
TRc9hxVIoeZOJBjBfzzY2dbIjmhhY0G8M2jFuQX/KFO/TiFw0Vki628cN4uDfqmY/jq1i4Fo00MI
QVUNG+LkbLNSOfukpfj7KhZ/XBddi63JyUfKD7YnXyLi9j5+tLNlwiDw/XHnMXXu56ni0QuwG8q9
0dvLIP0zBOYTNq0bbHIgIjrGwQmydP3xgPalyeQQZTCKlfOafpwdqw5jAfFgXvAhrZCg2EXlP/gt
wBonuXfLdUyxJ4sCP2vuPF1X5Ru74Bsy+T/fAo5nt0vhDuvJMKc1VlE/kpF/OSjUawgIwjURTl+6
ogjXSziKO6jyy8bTmcRQqKMrX9lZNc70oTzBOB8dJRf5k72VDXWqukWF+7r2t16zrTwwM3S+OL33
GFjIuX0x6BMkbnUlP0ofke9AHS5i3E25KNIFucBWUhbiuaqN9otATuenmdw4OhDr45d1jgcwDKxn
EDrE/az+k5PacP028xYPehbNnd+pYS7arkPaX22ipEvy9WT/I62i6jVZEvdH4y7lfiSRIdlkhcqu
nGNnR+fx7gmMpi1Pz6HpjJSRIpdusPeb6ruNXlS/etMg3K8Inj2YcbXJsfbxBFzYZnTCCwr1gFjE
cxfhoMzqyJucfV624RqH8Qwpd2WskI4bYJRX+2jnpREkHQQ/tDjRjp0zWFCF+l0XVGrfxQTFokCe
746dgmPb0nVhEoRzSyyjJZaXo+VBJN3o+eOHPl/U+jegY+QCzJF6epWw5mUMDWthJ9e70Kiz9SCU
5h31J2I6GwNnIv24vBVqvP945PO9AZ2EdiYl/xHo57RjqlRSN/xr9b+a2OPl+ijLNfL4SgPx/MVS
6wJxA+zQdzj7cGk2ZZnorXkvFiGtZ1lkU3NDdZYYJC3Fjtj0eDvUV7pN5yuYQYEy6CByEz4XahAR
rZrEnPepm/5BMomTOSZh2AKBZMgle9UiYyvl5Px4Vi98xXp7B3fVdv3wEk52KeC1GcBfzntdYGsO
qavRAfrz8pjA1nTNQds/6eyswsIl5f+Bb+kh3u9X2t0Our/u2J9j7o5iA0nJmtsXmRvdVomP/FB6
8iZ3ADvDzvwpE5or2l5DNBDudfSF1/YKBeNyZee8sMZQInPJAeHRibInFbjKxqQNC35JHsdfHaXu
vbm81zllH0/6tWFO5nxMl6SZ5lHsO9qleoZxYrpr5+Svz28bwjcNRapQ3uwpLBdY7SSoKMQewdlB
o8dhwSGnSxRt/5DZ6bWr8Onm4MPQDKmxGRak+EwhOENZNBrpzdswaoOcsHtHrYQjm02a4BfbpFza
Bpubvx3M9qaZwWs/ntfTggViO98PbS7aKLQUTk+kQso65FhVW+QaOGx44s/xthgvVrdNesClUV6t
9o84xn+uXgZF1KolrVzFQbFO6jL2SZ4ry9XWz2Z73WC8syKM8pNZVCXtymL6NukwBgmr6CAMiNL+
yMmgNXRIXJo7msIx3nVcYofA+aexF3/fVvCKRceNKC3QyEoMqjaLdsyaBVXQxzN2uhL1jwdGB7el
y3Du1TEbc0Q4W2ZvhQEpcJD1XgDNrJHEXfmyLrwatNicXWxxTNdpMVSUo1XMkIC2VRn9SSWYYhzE
92qI7sseixdvSP7yMs2TUbxyv8GVjyvu6SWstVv0TNPAkxXGsI6mxL2LSlztbGH8Dss03sQ9QLGf
4DH28ZReeFL2EDhIcCMuxCW3pFhGcpnt7TFX0TahpR+9KX2MBjaFQZfUmaprh+PpkcV3hx0RJzID
Iy45bYkkC4RE7jcYduJSfVsF40saOj9SVe09slX++gm1yRLSaiYYmdQpsjc7ic+NLlJbUiznXyIu
jK82Uy1XdpYjl6Ep737DuzT+2zcKLIMilKYLl1aEqCf1ZlIIbj2VobYVB9aNbdNNN4Pkqfe657Ja
khuEhnQ9dPjzxy/0bG7Jo9W3SPSaFJfw6N6DilmMgwi3cWQWqfs1TcdPnSd/Dx6QsYcb+pXBzj5I
Hz40/UkNEjPoac87ia0sczMr3PZzo9aWUe8aFxj8qJn528diJGoNm4sCEO3pvpU1o+PLToVbYVtP
Ux3sRUdAEN2l4tZS5ff/YjAsPrQfA5270z5zP7qFY4x2uPVbc7ntjORJzLgtihArE6gSD38/GkQo
HD4gAQLknWzJRSoLr60Df0vvr9h3SGBXpiPUvfDoLUQ6jO/j8c4+eV4aAicOHExs+TZOViYO/lVn
Z8rfdg12OY3HVeMYN9nhJH+nC2WSLpwrz3haL0IVpUDR8h+6oOeFeJtknlvaRbA1jcruv3StU+fb
JsvDbkVMsKNAkdJkWHtNYsstpGd8Pj5+6Is/gKsInWANd0UnKJdyUgxqODW2FW1J9wGDREetsQcY
vbVd52nMP++VcQuNPkn5M1P2lU/l/LvU0lvKc9qiHPynSHGfEfMXpHG+y8d8fqpy4zPc2/CmSxaM
puIku2KPc/5lgsryQUIs5YM5Q93rWoa13ypjGzdusZbEtgHZQTCM4uGazuqsjqJ2gaWpYQPK0LM6
qgZk9sqpL3YoXl+O3plHxnJKGjK/bJ+q4VH7Il2PVb0wpXyb+pbFdndeQBky871UzNnOtIXI902I
DcO9K8I53obCUAUGhS0X/o8X0qVB8bLQt1og9zNLwpms66j3WlD2wtuZihZ1XIV/Bhz2VpQGf+1c
zw2D1aptJ4GCdePx/XY+jvDjY/xXdgTD2zeTP7rraeTK082yXw0kva9CNZsr4rA9Wrix7tCRmTXU
2hF3SP9oX41REFz695OAIgQwlv4ctfPJIVOg8y7xvS12+WSKJ7OBv7W0Q3rbpShvopSAgY/Hu7Ca
EXSDlCDspoV7ph8k7Ez5EfWYxCtEajcHZUAjKeNrDl+XBoIdx4WabCntAvB+utueRkdehdZ2aHT+
nOKPuK+njcIu7S+hWN4sDRsKf74bqoTTIihoBI7iaG63dm4/9dRLN07U/At6dQ36Ot/6+FuQJLL5
4eCHwcz7ZxrDOYpDmXtbXyCSw3Q7B5csYpggHr62Oju87ZN+PUDEvbLpns8mGw/WPUeDPX3gvB+5
LookaqrS3ebS77aKlDBiUtS2FPU1U4zzr1KPpIt1gNgLljYqa0PaxhC1gyXWooH4PnfRXLYpbMci
v3qGXhqPg8Tk4gZLHeDy/ZONVt9OrHp3K/QNitSXH0Myk/wSEPfiYvL98fI/P7E1mq4/ABQxbAUn
8yhyL4E2WvjbejB+mTZ96c7GBmq0vmo3Kve6/Ol8S2dAWLNQuahOz5pQiWUOWYbHPte8SDmfTEuJ
+GUoGsMltwMl+BrRSdCt6tBulq8oNLLSXmUy6qIrMNOFacaNA7oOS0jz7U4Qjr7IVJXrB19sCmUg
phItrfeazSRB9v3Vq8K14U42WytC4pdPksrIACqMewIpGrbUcC4w2Brcfz5+q+ffJZYN7Oh8/iFS
g1MsKxvA3D278bemN7T7FGe5cRNXtf+PbP2ajHtzQmdlpWP5TWHx/JcQNG8WMAXNEVAwl+nTrlMx
CkO6NXo+eAYJBiS0SVyWs1Y6aTC0bsrvtLWrKxvChQnW3hzglGyv544JyisjjwA7dytDGrjSbs19
PKX9qp/HdJ+kg/33Hw7iBu1OwbZwbpoANhdIfcffNmW966LlpwkBnxPT2Xpp9cXxSK/963eqpd8Y
I+l+PPve+31hntqoj8zW3WqcWSSWuqmm4VsTyS98pJ/DfPpcNtfOrEuTSsMYRy+QEeyYTnaHNoy7
AdYt+ZUDATK4MhCm2Viv+nWONdaY/8UTQq3kPHHYk0Ln/RN6oM1JVeonpF+bQXvqircmR5mwytEc
PBkNZoErBLHZtxYzvSufzBnRVC9bZNX/N/rJswb9Yph9ObDvGsBXA5F8N02YWg+dZahdbEwmZogk
/IyNjDdW5+SfvSwNbyoqw41f4FY9D801tgk7sd6G3oFqJLww82Rc02HS9oHv56SozWwxVW5uReJH
4mflefjW2WXe1u3Kr4NFvslRRHCUm8Goildib4JuX/d9aeyoNUy1HcYiGuPVUlXKeYW+bw+bZgnm
Ym1Jt29ug85Lxk2TJ1ZY3sggM8rvndUq9eBVjlx6pJuG74HQEejzTwVLKnk0wG/yTyDEUbdTxmKP
P+jUBA1ZPsglsEUpQ1e82WOKETT6GNt5wHgk9djl6sHv1wGhfMBc5pR5+b9N7of1P0ZezwDMysz6
r9JIMt34x6pEvbFVSfE2QN/ztSrQHR9CGUVLuhJW7C8/F3pqw5MtsiLfqR5LyXLVN1bv3pFw6MPa
i1XiNy9DUJjVUw7IZX6ZY+jK3zGV6apdEU2W8xTF7hA9+FgNDo9JS6mzFlEq5au0SAS+F64vsEEp
29FX5FPLSB6mkivlVrpWH/wY82z2w1VuzuG0tfD1Ne4SbwmmtwZmafFber3lr+uYOKSVoo8bb9wp
F3JVLWlS7Waf0qhe2SJ37MfFMzzzzZ/GJeWNDLPz1JSRJQ8UjfnwrTDo5P5TNXLyyaUsbONT7Xl9
fkfQbe59XcqENzstqna5J8TTPPxEupAYW1+KMvqZLIUGv/K+6e5IVo6rOzQglvsoSpElD0M8mfFd
lVfN/MMa4r5/m/rAKe4xisTgt5urNvyUDbaY7pesdtXnDkPjLl6h15zd/WB4slqby+xOWzq5SjYr
kVrz/DWmT9Nt8lGFoPlOPJg7zr7E28hSLNCUYQ07j7laAudL3oUyfZ7L2s93flIl06Mrif98Fb5Y
GizObOF+6Wu2103ZOFG1n+guwlUpksyIV+0cT8BCihSUjegC0W9Ckdj9we2GaHmcRF2mz3nsLdYn
P88L56Wa0BLcV6JV6X3qlLJ/CpMuZU26iSfvYzebxJ0zNb13P9LvD7+peHLCrzh2+t6/IeZh5W4E
9Uo+OaTztId4NlT6PVSlGB+IPYnyuyk2+HFSWbTXK1Zd8xTETVPuzDrv5521GEVzJ8wsL3aWXYWE
6bWt8DdTtSzBjiMaxLAJ2VcARad/qspO/Vssp/i7fARt4pdHFLx5h3NBjBegjd+T9xCHeTA9qII9
4XlStZ888kVNw0OcBYO/ZZ6Ngm7kGE7PXVla3p+sn+0Opk+ZzX+yNmnT3ULtIG49b8jzF9mXQb6L
e9XNO1vhSLnrVOX6z83QLmRndXFQ7yCKxnjRTfkSvUQCm730xjBDo1gPyH58a5WHuZk/x2oZvC3y
ggKAf5j9emeU5pB86riCJfd+Y5j5Q+Wm0/QltaY8kphvL33zwn1Bp4YZiqU6teTEPhV9ucyHLsDr
6iBgBEXfO82BfhiKOIy2Q90X6X2XEFz+Ihx/mb92pRVjODMMoikfprnOhoc8oqhNV5M5ONM2nIJ2
2DVZkiZbfP/9+jUM6mC+j5H4zb+mKWF8t8VTB6sJ/MvzBzvPu/RxmMoif2lovk0PkhAxL1/VRj1F
JIh74TR87oSv0P1l5iDWS5QZy30aTON0SCOntjYJXcX4oe7gGd+TlyXKh6ael/kNuDFIdlOYOObP
UtVKlqtMQF58S6N8me5FrubiIRRNaz8G7YQSQzhtkH7J6lwMhyihxvrmN6UcIQeKyPZeurzjbhIw
D9anZsBd4E7VjRfvJ8MtwidjQhewsdtQqJ3bjzNGNaqe6me+ai/+JEq/Gbb2aPfOmgi9oXxxK7cP
oPFM7fgnGZH/7eAbWHgiW6LN9nlagbs0ZOK127SI2nQfiJJdXDT1EjxVFuHlr3mSKfOZ5KeheRGZ
CBXOc1VXN7vYKeDbrKoucuV9yhYrXt0lCJrHboIGjRWUUU3untI29jZ2LgNBG41JjaGZh5X55qSL
tD6NBXbxEqEwtI63ZbDM/LEy6s6/C8h0TfOV00AdKFaBCjr71zSXcfDZTcZ8eAtLxN9gco2n3JWo
KCdfJuyW2Zixn/fcdVUCa983SUTLjIZUpP+y2AlKdteO3peD+SLb0i12Et1MO2t26+xQLUZd7DhK
RP+y4FbjrCsfs/4n0RhyOEC8iu3tUpu18bvKNZdo1SRNPO1Lyx2TbREbEf3kGsvnKl4VUe9kd0L6
grtCgNcOuRxqcV57ouIpfAYp4z8qqcZYK7qRuP0ZJj69SdNCC92vjjHueG0KCMD3eagm84GjvYw2
OMDq41zWQ+49cdz3yVNcw9fdyTyiuqgEwSsvti0S8yFyxnq8C4KsMX4uouNjbNLEMe7IRfOsZ1fy
FX/1x6az/k2Wpkqfe7vrzR3hLGH0bM/uID/7eTgWB7tI5LKVyi0lUOziDsEXMPFleozxXPbvKWdY
VGEkh/KxRFaVPqrUNpaXStaJ+ThlYWndV8Xg9U8NHS5omHZaxM7vqp8DpWW9xBUcQuJ8jZ0vU1H/
kytKihex9Eb3MuW1a/y0ZVGab8SJhAUbY2IvBzHlY/tpSGUwO6s5Bx9+zr1W1G8LLtjTn4EsKGPX
daW9vLisZKxH2afdQ2Vmqt8s4zy0j7ym1NooVxTdY8prXB5zKG7NEzJ/R/4MKzwGEKR2pMhu8xnL
51exeFl/N7t0Ol8kDF71ubINp36cqZqGH06fZPbnKbOUQxp1U6bmI+d/v3x28qws36Dy8F7YDJX3
OWcF1M8QXdT81RwCe/weAq73mBHVRr6vHMrEZ7/1FqJiymXpSapxkuT70uDNSPKWgwVFdNM4dVG/
Uv+NPvEObTo9laVjdjTGkyL4PSXT4scQqa2I9NfI6YavVNvD/CTzPqieRYb14707T0uwN5op6L+b
QdeERCs2nrGsZk8F8S4tZYm5wtBkhvO5m5NlOhgLuPRDWaXYcKdG7YsXDCk894A/JVMMxtimP+eB
s7bAAI6F8NU1bGF/CQt3UcyGVWRPcaPS6SUUczVWSANTMYx0hsvEwXqwVMPvMFS1TU5vIF0BXuL3
5bhCyNeGX/AZqYh3Hro6sr4v/I+753zqrM4nFHNhd+SGlzrWOuqccsxv2zYr5p9p7UixA/0s6p+F
XVZdvyoD6tM3d5rYG6S0MsmR0oYY/wFzzVb9VFWj63316y7OX0WPxXJ+8Nl6jN+mOXXJryGFUVEw
K6VRYDfjz1HzANGjyQ5DkWbzHZ63g/vTKTsV7CxynJIXq3CCfm+UZWt/a7p+bLfB7LGzs/rDUN5Y
Beb330s3jswvqaqr8mnxq1bJVY1xVfpV8XD0l/zOjgx5m3mVNTN6Jaf2Jz3YLnmKjCUpd1S80/Sp
j/klhyYjy/ZXZctkPkwdHMFHOYHo/zAEsanfTRUV5esULUb+BWv8jHIBADL/7hZRIO5nWKb2Zzfr
JnpZ0wyDgyt4QbH5TQ74SL25jWUaz472YH+VvINok8bonN9cJVjejRKJ+AVclHR/ZOapUAddKSbV
beex+OSSKtu/YHw59G9h62Xeg9n2xfQ4qnxRLKvQqx7tZM7rfxHjLuq+LAmJmG5F7fGtx52zDMPN
IhJXbmLH6YTm9wKEvaUg7C05inEgwi9dUHhevMqhvBdPSdgHxjY303T+vGRu0f8MZ+GVD3mRhsun
Lvbb/GfuUFZ/nuLQbwNqBVi9JdKycgmhRvV0Q5+dLrTFm5/LoQHxdSaYQ+Gk1Cue63L47Aepvazb
amwa+OV1scz7JAyW/pWbjcHxOsx1dJgzIe1PRmiEI+pHbq5iVYSDbW96yxF8p3Y1s/1w2sj0riqM
bCxu2jIJlk/uMFQR8mB+Qv0o0iBD4BTj3PoZWLZOP1PvDjTESi+xvidZlzXPTBihhYvwvXHvzg1T
33lgNT/SJDDEnWmPlNSrwVRF/RjBBkpeJS6JXbNKzDbodxiLlPKXqpbM349cX9Itt6OkO6QVH/73
1syl+o2zflxsHRZnGK1GaPHixc9Gp9pxPzGmXzhqN9a28MmF/zr21kSKrzRwaXkspixY/vW8Isrg
+VathnQC6gt8BLN8WYDu7CmMcWvv5njwrZuYqsEByqs9o34EBjPiXeBXdv1J9mE5/+wcuy+rL53t
t+LJsbi9/qHJFddbNyInwId1P2Fa1FSg689QOFI0Bx0hbbdphFXKRnVGHe6kk7EB4EGqJntv4uLC
jdTv2cdfoN86w86olWnvYz/hXup3gWyfYN7X852jkKnfcgBXFQnpSZMYf8xQiXCHPWRSf+oHV6pH
05r75BXWdlH+SHvLGp4rs5g5WJ0s6TdmnEnF9SpSJRvLOMo/7oJN6L+qQgT05FaTknuzwB31MTE6
slJWCbWs39wWg4y936ma5+5X5NOye8yoa8SjDLxyeaEvmUXPLjmuYlfIVhlfY8uR9mMivGoiUtma
+l3BA9Y/vZgj/bMjSEbvV0lfCrnPBRLjfddgyv25AYef3uohWJLDNGOG9MVs4lq80RaRGetcVk6q
4U6iBZ4XIx3bvcnpt6ChjbEI/R74HWmRid2NwV23JKHxHJddUf0eoRcX6ypBBryl71b7j6xljgP2
Am1n4plESz7bKnf69IYbWjCyGqA6zYc+z+NlXYZmvjzHXdSMX5zIiKoXAI5UvkAkibNHt8Zr7qHD
L6K5q40gHCO8yEQk9rMxOvUb/dq+u+Ovqf2HOXcM+7Fait7710+sIp3wUyrs4ZEc3mDaqj5KLC5o
IFbf6YuV4qFIh0z9M3h+mX6usH6JQBfiGv5EOE/zLk2kUX/2a+l5t0WeROFnwhfSYYtlUj38yriY
uc/KJ4nuMAUjnQ5p1775opwW5bE/ZqX/REL4WG2zCt/HA3Z4Y3LXh4Wfqc2gbCPdoN4bm9/09Zb4
qTVJ+njxsQCtPgECD/2L4cDOuZ8kPpKvvWibfktBNFQ7Kf+Hsi9bjhvHtv2VjnpnHxCcwBun+4GZ
KeWszNSsF4ZsSyDBEQQBgvz6u+juc64tVZRuv1SUw7KYSRLA3muvISrohnZSlkdPFl5woVMZVifB
BuLuR5xd1Y63WM4I4M0pR/63F1s7nJo6CDrQbSk3GzgWaHUL4++mlCvgP419whSejmuQjiacXgD6
ZV8iFTvz6dF3EFL2PUAwtW1mySHHcKWYoB1Zd3BXF4++P7LcJJEDNtUNTvAOAETQDRl/4iUEtq8i
cAqm4X9i9HQWqFfklmjgN5cs6C02ARTv8bGysA51ElVNOJu3KMCIueQlQjAvSBNLyzXmz0O5cXsv
ys9YWYX6nlLPCW+oQsT8LbyfO33mOXrTQ1wSXd/WzujwE4tVp7+NmWXuNXL0OhzxTQNc8I3jpQT4
4xsyel5SojMr3wZegFCJurYQjyVjCgQF03DJb1UWRqpNYD2JDaBtIDVYA1LpwiunHKv+5EtSTJem
K/psI3KEcq11J7FRJq5iQ/4oC5fWdjXxUOSQGWeeprfFIER8a40JY72IO8bKvWlxyp8wCGmDb1NO
cvYDiNCoHnU0kEZjEEFRoq9iV8AtIwlwY3JvQRw3LZxbJXibH4SXu6DGURxu7TPHhlPeT507smLF
KqBee3TQJbp0DqDyReVprONVhQgF+t0DZBodxwwnEPCuzIrwiFaYN++0Lxz3hAmjl9IEMM0InG42
vL/xfDZFWzD1kUoaaPRuzSKnfuUQWAc5skOXAxW4dwicPDTPAxTwcXYFfojTemAcct9WSRmmJftG
SOm1a18Kz8XkbsBQYJ0FXtbdelVXFKeogK8GUITczZ4DWejuu8SxXK21lao49KBzGSTD5nm7HlGW
DuWiQLYeLIV86Ufdizvm/ngNL72c6US28JQ6jrzp1FPZZmlx5q1Pqx9FTQdjEqeCz9imCSx6vKUF
jmGxjtF42KRCEzJe6jbq6gOJTBNvCmgY2YoGpfGOXjwR75Vx2ogXbocgfhoFDCL3MpAxvyvROdtL
MXLYFYJKWjC5THOlxj336aQhrh17uJtJL6cWNa+nxIvyI073I/g05BI3opsA5UXlwLaldoD6BIhW
COKlmw18eJ441ynyIMCz25mOw5sIBYdpAMpw8Pw3OTg97gmz0SE+GAgxjYbEnY7stoUdLhJmfDSF
4RtaH3d4xuvE2vvai/kgExGGKSwPbUnYxnToc7e49Xi7F85QaETCEijD7ykGurFdCfDOvds2jTQo
wohDyu7xAaUfJmVqib7ABUrQLIkbjoifRDlIr3yDuDtGYUmzlgFqBeg2TIuUcj2UiRvmJD2OE5TO
LewW/XrI1xmSZu2Tg+ZjxEbGmzx+NnBKwHIEEyOK7xsHkQgAqKopauUC1k6t/ebGjek3k6DGJYnn
wFEA+Hrm0pECjrBCTsngkap76+OqM0fjDJjmAAeeIAxJZJU67rQB780bp1NU5pHuF43JRjstC9Ow
4YcHLF3yZTAV8BWa/Ckc2ySDjfL0mMWjCp6yoRikXdsRPv8bR3RNTtZRQ0aXr9A+hi1MSrDFxA/d
IAjbRrKHsHrZV0YbF4P4qlb0xUL97PBrv4L5GSICQOkt6BVStF3ub0DQyqthiQmtk2MGXGSTSkAW
lqOFXKXEnALBtNgsHvsAfi0nPRpveOqbkQ/nunWq8Ax7hhHyYlSABOIHZ0jLJ5iQuc37BIqqvXXi
sHU2NM7qUqwc6o5y59jCkc+YNPXyFb7KsbhXbhr5uwyxemIDvCEVD33nM6wj005e+F45JWKBFnCR
Qs2F3qHreaLjQIT3Nmg6977NOo7HHSL9GX3IEE+Dj/pJjc2TkVh0ezeuqukqGJxxWuLZFLVNUPtw
ePIVFgzxE/ChMFrD/WOaeapaoiV3YFdW4qfGEWMJWg3mNGQkHvd5OQ7+be70mbmHEq3ONt0It4Bd
ynvG974JRLGGc5dGPA2qvmFXohoH5lYLGW1aif8e455P0XOe5aZ89FAApcuwkm36PPQNZHSS173E
CCrtstvCOoTsuoyQcB/CBEh8QzgKjZayzVz7FDpp5FylsKL2yuUwODQ8o5cgACkG3C0gTtjgvasc
djAU4CbpiuGYwSAy2NUlOKb7ygvKdKfAEzTgcVRSnQVGJuV2QH2CM5J1Ir0pQW9z924xxNETsGyH
nkDmhuUJoXxggJhT5gEVp1S8mgzUkBtPdkjyHSOpJ6Q5pVMJq/yuFJwnsIbALbSRRehHiGlOdJLF
aPI7WFyw+GqISh0fsUsE8jps4rHcDc1g7DlXyMK+ijWAqwM+ueevh64Zso2aRzbbZgprb4M9T9KH
ARqSaTvb14ijk1m/vy5c3rrlQlsmxDv4JNZ7GTubmv0AIyezpSPeap2kbYS6ALGeQj+PU1wAGsyh
j3ssaTe0EE5WnlLb0vOy6lpgwdlDGFCQUuHKxaYr6uJL7seg76ZV4QSuWmv0oHKnYaPBtoMms8JW
jmMhXwAdSrOraiPLq0KGnj2yFmTeHStb5axzH0/jinSV654YAD+83g1DiAZfklaB7psAt9DePixF
NW7khJFglviEV/6laEkhbjRG081mdP2MPI0TrEaBeIv5ILSBYluwXUZ1k0coLW/bsFfRK6K9SHUl
lRnYEvVcPO1aT2KwEExBqQ+6aToOQYyn6MklZJreI5UBJHE6dBhIx2OhRkuE+VaZ+LTrR0h10gmr
iLdFll4z5I/AgBSMKHfPWhONQLEdj92gvIii+/lgcA4BtnT/AhPkgZ6ljDu71mDg9scG7bh7SKMZ
DWYDo9ON7853iQMnHA7AiisA9JB9OkcC4JrcFmGtZv+7HGaDzLfK00nQIu3TJCEmFs4NSkt/uOnj
QaBCVVVsjq2H3eMKBpR+KAAV17q+j4LC1t862cS1XArw+PVtjHo8P/CBI1IeWVZ1YY9Oypzi0Th0
8LaGp744w6XcJ4c2rSdQ4jrQLjBnCC3Gn5GRQIOSBma23Q1h6LFfzUips7XznH8jIX6o3zveZE6X
OMKm4SPo3Yi8sCHRzfMwchzACQCxzN4L103JqQ+dUvMk4uXgXGq0SP4ldoKxf9QYnOhbiu6zxtar
yjQ4pQ1mofUCO5kmZ4D4nfteh2kaPUQNn8yNRiiYOHewXIYQHBKN6I5mRV/siHUERjuoHBR98OGL
RR8bQKPkTldp6e9ct23UPcYlo38YWkEHCDyMUcULNPvDIK/HUHDxRpmood4iClz1a6i9/e4FU99g
fGFaYnVWwN0Uglo8Mwg0wg2wIUT5AiA9O3XZjCfdY+mjxkFe4AtBlFj/KDuDEbeOa1Net7oLJ5Ra
fafftWrCZtMJQYpLkI4RfbK6cacXzwrr78oGQ49vmV9PMCYyWZHdaS+PJIpc1Jflg9BCtg916DX+
KRgkpiAWNMd2XQR6mJ5tkYpxX0Jl2pzqFhZZ5XIUzPG2ruOW5KGlNQ8fUkU42eSBYwkyrD2McIA2
KJhJDwJYwSEOG+ufdGPb4BSMXd0fB9U65TdVTFl0jHJmsJ1q7U/QluWZ2PsjDK/QZlhM4IqIs/6Q
95U0p6ZFLB68ujGKCFxI4QCK3GS9qO3zqEIHW3g55WZfANyiB0zqHfFQWOH550L2g3uHiV0UHV0J
8OoJbVmFA9IrbMjuO+M42bzKEKaDqK9B852oVURxcg5OW6xb6g7RCwfCp06EVKrfu6HAoBiFPOm2
HY4D7DIcoyAYfoZ9du8gUKN7goIzaOGLmXL21EOd4hw6MH3V97YQhN9OLom8oyT9MG4wuKtIBFNS
1aT7oDaVeSCj6OnbmMW0uoWI1PhnzxBMUdGXkBqk0CiY2kPm4niBoAr34yYDTprtg5KYaF1TP8+e
rStT/lQhGJ5dFyFyTc51SrsCrLOQiG1J4Yx6NDhu1Q+8ZVF8KdXk24dJpDaF2hHsqi3IeZY/IxAy
zi59W/bxfRi3YX7Oy9b6B0p8hxxSzRu78ZQl6q3TDjAbGRYB8CBwaIvxWzQMnN9a7aCJSAhDBXgD
h+N6eqVQPwNVVFTTF1eOcnyIfNu6j4GCScJrOgNFONAbgzBKIzHKdVtX8QttXdG/ARfQUwvEqev7
mykqsDlqBBPB6kVLOWaJOzSAqjR0DuM5K2pAbCmYEu6FCUh/LjbUPD+aFuy8bVMKT9y3ONrbd5jf
EXbDeugN79HkNMW5xziebJAzxeKjxGjJuaGBncxD7OXteDS9ou4aG41bPIdF2Hm3dhCt2ocuk+JO
ZcoG1/3Q9NVLnXq92gEZ1WhuSdi42yyP+/QZ9jSZfrFiqvudNrSVN8Bshukg8qkIL10D/to15ARt
ftvIPoJiHL6udQ7vXDdUN8Q4AjWV23rTD6105970LE09u+ggA0cFRzltLyJmFgNI45PooDJ4Ue9U
jQYNxVZW+JuqCVNzZ0AUs9ehbrV4gxtSar5L6RX9jces5z31I/aQ27QBQnDhvsrjA9JGXH4rJcJL
H73U89VGej5KXvCSRl1hSp6n4gZigDb7DhmcoHscmZa/92AMVeeu5lP3UMFcqn3xsyKezjrMO3Y1
okBkNxOyPNq7rETZejEYQrV710YukO8KQuKHYKR+89KbsAPVpi1imZ0YAG4cP25qgnWfD019aoPJ
Y4iiaFFxwciIuufGzTD0T2oW9f1uQmNt7izAbmffGlR8z2pKK3bI0rhtd5PvZ/UGEVpedUHb66rb
DJMN9mDN2NFrGHy2PcZolTB3FNwR/xoOUUEBuJjZCEZVzIf1TjYW1jwoogI8otKV2c6IPCA7t4FG
/NKGkINtzDAJPCiwjLzxqsiKptrivdX4TUB605vQdUrfW4AqgnIZ3shSXukQ4ax6ySVKvB36GRO2
SYpU4OrYNTorTdJhPpzfEk/LFkyXiTQn3gPj2lbdKPgxYxgMYke2aC4SMZCiPGrfYeIdSgbPtUnM
0NGehNsQB45FqGBUAnJj0x1gVI601qKo2uLWuI6xTxirDfF7NVYsvHPScKTnwpcQ9quBgQsCkvxI
dmiuQv44Tb5Tb2Fr0BHYJtZdwI8BvrjdTj4d0nOaNZO5hmVGnO36nFXsvcx9SMphnUY4PQP4r4N4
waqsSNc4jbLxuXENDU69wNt/rryI250ERak/CNDmKp1wQFDsiRbzd0VyaUrRF0+uGtmTIKjxUG8J
w04ZgCiwdNRktb1AGlrUp4nGItrDB9qKmxgdQ3cTVSb0tirVrr5MmABNKPuG0r90Gf7FDcxv58kv
w5Pba0wewFoxjZfKs+F+WMLaanRqrCqERMZJULk2eB2z0u8PdRk09g7DH8y9W2IAoSEUqcue0swx
zZ304HF7RNEVmQcRDDUO/oDV9GJ9lBUHVzOw0ZI26vFxEviHYvaYlGQo2C4YGh7fAlLDiIiVldZT
gn8/ea89cJl8E7EBfDmrinLaplEf5RtEmuXdGYMwEr7HepQzj05TPYjEB0N6uLOpRG2dAnZFSyFU
AOi0tkZuBIUz8TMysrPpUuWByw6YdQXphQjArHmCsT6jF2nwFV4JQT94SwdZR3cK42h3A9JMbbOF
I2mY35C2pcNacRd1T51J5QDUHjyIXIsUNUOEaFjvoQaBpLmgWsAWHBoge99gZ2vsLSO+cZ/dVll4
1w9ZP2b3Dd4CfRohBODewkg6BWvSKd8e+eTH5pDT0kMsZuTlYI+VaOayXUQzkHSEVZW4LUBjGs5u
LoPmNisp2Damclm6dsGD8r5lYEbY6xSmbeUuKAVIWhHw+uYIKhyK2UF1cQu175i66GWKzEAY3/Xu
BrCTLPclKSf/hTNjfQCdca/Fup9yv0NIa5Ph8n6Owb/Q2GyPArujfG3Aesm22I9Hb2tj3fm7CLZa
zhmDdcQ7BXOS4cGrMOC969EOxYcp13FxdHIc8j+AEcf1keQFuLEkKkqsd60kf0SpANMhUBZ7demQ
pwZnhopJ8kZBphWPPDZY84ZJZL0nsEZSxWuDxQbE08GkB8Z7Q0DrA1dRP+3gwqX0RalSdfcj2DfO
7QiD9eZCq2qQFw+pS/LRBmaZqSxaYfOeranlDWaZAtgj8eogPHGPOnI7MpWaH6ItleOvKq4j+b1y
osIJExUjcGfvp0K0564rR3ndC86ii/QHt30HZ4x4J9dJnTpfNjme/RbdZT08aM9M6kdKM4VPMKXB
dEYersruYt30oLtV2eg9mG6s7Y2Tew2/hUabqjsKVgl56mD/Ry/IAfoZYIgCo3mecoz+7gRgzxEP
pkGV06Eyk9tYwfDmRfRY5hIpq+5U3hMOp3IY0GDhsZMVMHDZIuA3n/A4MlOVCdZmE+5zDwOhE/RF
Rp45jsbxwuDJ3iPdJwcKonFeYw9MyQiuVu9GzF3AEsxJIQEgms7hr9WQ26QDzVqvR+vNnyeFu6la
oCoH+ZRV/RCdZyq8rBewKINvbuLEvM630u/gG4s5dBu5G4qqfl4fHti3P1IXbfUzViDa0QxYQLCp
jT9F54x0k/vU0rHrt5ILMIP8YeymU6dQ9N8BesqKpwkthH7JaxhbvpV+h6YirBy4JSa5BHX7pEPJ
+A64dhrdDbSI7BNWvgPMCZOO4Bodj0e39Qj35jVG9yBjBrLNMe+IAY7014yMQXkyOVD3vYzAduBL
b5hf+KgGkfZgIQkr7wBseuw41ZiNnMBoNv11WkLf/IC+NmXZF2qsT1YrYEXPFgbwOUdgHoQbH/jH
vfCAONfBtIVRXXyLqQUYPdKQmzDkcKIovAzAejOxDdhQzb1DZ1Nq1zVfSDz/RDMC0bFLYLYCXJR8
/BBOWpkW/ZO3ZZ0y6zwfGwRYeG64/ZldMQDOhQLRb5YgyDgJhzF39wX3/jMPPoCLGTwjoTDw8X+z
GukXy9NYBMaZYPG+rVB1AvSSSYOIKEwjmFi15VdOWp81Ob9fbf40v1wtC4zIvBReBJjyrCUtL2M9
3Prh9K4dqIQRZ/8fptNAZAfbovm7zYYVn25vV4+APkYZbLnCtoVmeg9I0YAuIi6zwrIDETNgpf7i
1fr8LRmFixeBlBQKtU/pFCaqgbcEpt3+lI0p6Oz3FKGiQKDyfhMWvdlOwMNXfy0x+HzRmEDuE8+e
PRCUfnyT4LSV64EE1ZbUiP7BEZEDgEjjtcPjHzVCgHv2pTvSp0vO1onQGM1mnJi8fxSyu3pkwu/K
ZptamWLJDGdVFndaeW+1aU4iHO7/+ivOOoXfFAPz9bwIsg28qFgyH/VjaeHmQdM2W3CEmwQpbcHS
67n7xYrwZzHGh8t480sDdxOAsp8EeCV21SrugmYLKXhTwUY3lHMngYlwzRPfpE3w6gQy/YnBdWGN
d3ecKLrgrMUhD8pwF28V+DsNWxa1lMW2nmUoayIniTDFdPIq3UMfiUtcw9CKuWMytECvxIoQgHJH
Rl1gcskAjCC/j3NWlK8V2Iz91eBgy6IJd/jQnIFcELCIYGIJ/zQAVdNwTBX4g0eVMr/5jvha7v3g
BQgO15WpQqTzqN7XHYe3uSjr71IbB/yLtuZ9fgZ873lnWG0OqEt8kF3zjegwt8m2MJlukW/gqZKJ
L0Qpn3RcWJBQGc1+FsjF8IMP0nIPvuEYfvt2iyZjp4fwJayDlwJYLFhn9Q4uzJvWwlDmr1+geTP7
/cniosgXZBA+kz9xtSj71kO7Y7ekKaMlNlNv72goO0WcfeWT83lteLNVNuyAoXoGefbD9wOQlNcq
7+SWIlE9UTq8sDG45ALLkjhw8BLky7iKz7cUenJ4ZqDVhcLok/Nm5NkgGFJptj+dcWd55djChwbG
k2SRVj0wWFD31zbqvsxEm4/KX+9rjMUYUx8mwNh+YGvxYVsHUmZRg4dyB+SEXHGh2lXeIdk+tJ5d
S4b0YhpXYkGB4C1BSguXWVXmVzjxntB5f5Xa8fHO48NAVAS/q3mPIJir4MP+csbUES1gN5WpXYHO
K5mtc5UhUzJS0oGnI1+8trj769fqk8HWz0vOrzLi3hkUZR++PwpHATr11O2amGNCO8AMCBYFDibF
iINLicGdwK68Lg28vZiTjbC9giFzlvnDF3sXnV+rD08CJS1OHkhR4RjxUTxcGr9tYqm6nepnwzqD
QHgFgcwyyzRdzTYVdLbewsNCOB0v7woApAtIDmAhyOG10mhkgTLKgcG1MCOioPSD8+i3iORs+Cq2
mTr38EP44rj8ZKaK24cCDFUIhAdwSPtoNjMBhUDzo4fdzzTuIZjSZUPJK6g0SOdUI19VYCkusEEM
i0rWbCHheoWJJf4PyBC7BvMIg1zHgY2XhX0v3FC+SuL9VCvOn9CHxRDDuz3rwj884CgfBRiC2u58
ijikCSlFjZzYodAIE1OTYKt2xKONQb9O7JQ368ir/S/u0p+81iGdJZmwv4w+byjdAFXqMDo9kKN2
L/GOJ0NPXjEeDFdD6O1wav2Hng34ziG0rnAjjPFI4o8vNeY8CogBLgh5g7tIQQtfyGLOJciD/LY2
5KvEhY+lMK432zlhDArujA8zhN/Xrc8cjZ4LNK1ej+9pzE64h/eOFLtQxydIIshiCqJ3QP5fWAr8
yY2Fk74HGWgEm63oo4sUvH9yIINVvatCOisCojqmCy8IebBsjc38xVgVQFc4sf+xQwO+MoNvFRiA
EL+iUpz31V+2KtFhlB7Eut6xjHkoNyhDNwdPCsx+vspE+Xg4zJdCnTZHG8Dc+1OtBqtUdEI6wreE
UJk7sJZNGYp97AR3BKO+ZQUtpKnq73+9M/7ZVWftKRJoAI+Tj6dgUDGkF4EfsANAODoHnhYEcSdj
OOZrSmvRr6FSC7IraIOIXMVear4ydvp44s9fG9V/zAAtIcPpo+VAHIDkSqhqdrma+IaA55/QSo3P
wnypYv6zTQK+xx6klDAVR2D3fDN+eZoYWEEhKBwESxI3TXqvwuy6gY3V6Kdk+9NYwVe83/Rp2i8w
ioyWdor06q9v+OdFhLcESxZLCN0kBjm/f4aunRyFgHR3B952hemaWy5Be/+BsllA8ZMh8MciGNEh
iHmAld1Xpjaf7/b8jiKPjwQw6Pu0TdoYjFOoGXF1T/EVHXoQdxxcGcWy+teq/a/v9v/wt+b0rzNN
/fO/8efvTTt2Oc/6D3/85yH/3qH5fu//e/5n//tjv/+jfx5fTf8m//JHrt+a42v1pj7+0G+/Flf/
96dbvvavv/1hhQiLfjzrt268vCld9j8/Ar7H/JP/v3/5t7efv+VubN/+8cd3CNH6+bfxvKn/+Pdf
bX784w8P29d//frr//138+f/xx9Jp+u3/OPPv72q/h9/uG7wdwTXzuYbOG6DcHZmHt7+9Tf+30mE
k4WFUfxzt//jbxgX9dk//gj+PqfjwdQbHFIXQOu8gFSj57/Cv0F9hYqHAEeZf6H3x/98rt8e3/97
nH+rdXVq8rpX+DTz9v5L5QIqJKjNgFqwEaNIhyvJ72/u1Dok892h2tTRq4jKK+6O36qoDEGfjO/6
POwSS0SYkLEBIbDc2bRaER2T67JMnyq8dstpao+QKP5nRrH/+ljYPrCeAjrfhN8/VlVmRYW8lWrj
qBp09noHR7VdELcuGA3tF+3JR2/snxeD+xSdTSZ8rN95ff2yg0glPFBpdLXpSfqIuf6KWrqvmhRZ
NNgu+iw809FdDq3dInaiTFroV3BDyn0FUm+IjmIFMhcs65x3sLMecRA0ievUSCAOnR8de48NCnF4
b4OqR70H0O6/jDicd5cPzzDCvZqr73nvCT/sgFHsNGMMauqmcGOws82U0H78hlRouizzZbfmTbOB
zpAtuyjjy9y215ANfbED/sl79NtnmHfIX+6hA0kxqHdjuRlk0y3igs5zvLNbKG+Bge/5l9X177f4
17f2Q+0wP7BfL/axdtAuJkBF55abLBu+2VYea+WAdLTRU/SjzMP7v74azpFPN3jeXmeD+NkqA6/K
71+udXpkMAWxs4Y4qtk0nl6B150tZN95y5iINTpAs4S6r1pViNnB+9OqTYFglGUALsDKgOMJ6VOx
wmiyWAB7PoHQne0gBBWwqS1a/Ir4vqbFsIwxsVhCL8HgzR4mHniTV4IZvqxxMUTLgBAr7VkjRuI+
L0WL7CB+4dZLE6ig82TCcBh8Bt8/+2Y4huVWWk9uwHlWqxQC0JrT7zWIyEdjSfGQ+/FNTfEbXehm
IDZYxqzd2E7aY130z5aF6745+tDTrkve77WCJmmEUMRvSL5pDDoCH202GEOu3GEg3CwgIdzWwC4S
6dIW0vE5QbKqvatm6IC/DegDc1Ws6inYQBejFnEbcWRummsLz7NWI2At5O1r5rA0iQr1QtJmbQI5
rEMXghRGxZVM25cpA8tWT261gEYDAs/h4uBhTGXSAeTe+0H9owCkc+WH3css3L2C+Npi4hlDQFZ5
R6DIGVTGTraPi+cyK0Via3VFDOMJiotyKbzEadvsxjLVLGpHTOjI6lu/pVgx4O8mEJFv/aJGAYVQ
oXraMHDI+9xfwUohuy5H9cRAH0nwmowLP+jQBfviCnM8EEmDYLqy0drAJWJlo5Re4bRYpFF7zxqr
F8TNDpZV7qJ0HH0N9+ruQtppUcOqICF9uuxBJXiItNHLCUoJkHU6TCAcFi8nHsEGAhxWrS5BxhKg
EwgLBbt9Qbt9DeXwTjYQS1mzQAHdA/x/AD35HVbn2IzCH1knj6Vak5LYRfQowei5GsnwksF7K8HH
MQfQxa9sGjsJaGNQJfeXCSOVBLay0cIMNUnAAk88Wlx1Fm0Zvm10HaXDCqL0RICbDeLVgH8lS72M
hEV0V/6YtWZc9PXw0ukivG7A6RWNizlzFv/AdwLfIUB8US1hxGupDRH75t0N71HQZ0voP5vrCvB1
Hqd26cb5OSwzf4ne9a5Q7Zl1Dl/6dvqBqX69wizXW1i/W3flFaYuGo0sJBRm7UIolhgIpLG20hJc
LbZHmMXNfObBN2kvm+Eb8ibuIVPaW2hjTVuvalVkC3VflY2Lt796Cf3sCZvckUV8xZ3WX7SechMS
obqNpFqQMtYJ2PuvkpePwh2+yZa0i7K949lULfm0qjvECtJ+R2DX36VwcW5zlig/bZawukh39RDc
eBljSzijqZXf4QNpXYEr1rQHLYe7PcmJf2rTxyHPyltJ3WPeGrSIRNIV6ekr6PCPfkWdhJkQ3p8y
xaoziG9gBVA+H9qKyUnaLH6UuAsAF9lWluVtzgd36cF+bDHU/KkN5XWUdUtQ6y4wCrkhULkus640
i9zlIkFa0L50xZhgXLwACeDRlh0sR7VdQrzvb1zVLZwCkbqQWoHC5f8g6imro+DZjTznypgCEkHl
rkST2mfP+ksMPbEt5fUdd+sL44A+MKrujnnRLiB2ia406IUbX1Kx5qaApssX4TLuTL/NEUQLdzbQ
GAP3Onfc6iXoIWHqpk0ba/d5KOsjzCDwtuZtdmAOVPsBnmtSQsVwDVMBfl272r9yQJYmYaqv+5jK
BRm4vO9XILFc1XDOODapWy8z5OFexYWIjsB/1wp0sKSkhmx6AACXSbTpKg7TRdpSbBlAhk8ZnDk3
BR++TyAeHjFBba7m895zzTs0eWQH4cVV7voNdKEc/OaeL2I3j9eMZVtYI4VbnmPBtaBkLLib+suw
IZBEdk65ALL9jlIjX8Al31+JIpDJ6HjAu3DsLrtS7YHm4KSFdBFOODJbup6zcjAHvApcuOdBi5Iv
Kfa0Bajg5wikmWVWx2xVSvEOg1FYODjLAP4lO49V4xLjdw/zYOSQiHodQoFDhQQrQZBDWUyvYapu
QddPoAg3e/Sg4A1iA5z4pJduH63KcgcyM3RmfXjPseX9X+rOazdyLduyv3J/gAV689LApQsfIZsp
6YVIpaG3m9w0X39H6BTKNRqNfux6IMSIkyopRHLvtdacYx7cprsbhhhGJx5ywSK0dczPikWwo4Fs
pZUVzxsXrl++hBWuv7CwMQVlZrlXOv1bo6TuTlXEHe7dOD47ZJaf1vZTefVyE+PbqpyM0hPhNNZ1
kDfWo56vT7ZMRWwLf2i3twZaiE9QkMDMYDwRJHmTCc1/NEyfo+tIvyksJr9yfAYn7TfaePC69q3p
uhvLlrcDERziFbFPxbwcWt05aJV2w3VCv0vQdJrN5NE1COrs8upBbel76mriuwm+dK2yZh8XYOVX
tucj4tVDw1FkZGRO45eJ5qEsqxcfTs6bmzRvDFgWn2zhYysEaBo/azvCSR0sxLno+B7sc+R2Ns2x
DJB2ZYGzvQnSMfcNu6CxY8FIEWeHmKVNYMCRcAdWp9753qV/NjhDkbV4P+qu4Vm/3ZJZ3h3P5SnZ
NKKS/m/cK9qd/9t2CUSk52jWfZ7DE+0/9tMdRj/kFm3JnZCx9Ki1ZLVI6MJrcVI1+qM1tsIfwYFS
T5c+GNs3VyWJN0/gktj6bWzTOkCFlV0mcpz8AcfZnPGkxDRSXq2e/qqtvQuGpw+96Tyj/o70pKE8
cVdxlqt3ctYBQJyestoKgLWpkfZ7RzN7vwP4E7cKkH6ybDIna4JNScKhUdMIv0nMhRJp1jz7yJmf
mzXdkzFzQnJGMllxqBNn3huGvvpOLr47gi1LNvW/nPYNPa8egVrNg81Q81Npy/PqIAl1tIw9SK+8
pJ4VoAWh8cC2NfC87Ls5kr4w55+rosyMl7Mu5HFF4017rtN2j6A7qoth56nu70pYaM5RzwYS1Zde
vVlyEpEh6+tUT4E9l09Y2m4exrwD6JQfrl5dSsKMz31hsgXMEv9uuAlMMT8oXdSayT1EVTmMvbn5
VVqUNKLcn31pOTfFwecz1XsjHS7jfSXO2/yW1Zjf1bzYT1vV+oq6HO77MGvudlba7CalX+J1weXi
ukpEv4nxigK+x8z7ELzGH3senjIX0xUUr1PaJvgL69RPVdHt2a8+tIWqAD8zQ66WS1qxIZv0Ehe0
dTGwi8QuuafY8tZg7s3JV+mu+VOhRL2zd5N3pZYf9/+bsjNP0tr8Wp32mFyvxBTsUDPsPMP7yXKB
UcvCo9aXH/PY78qREqi+1YieCQ1gD1AlbJs0foNQFidrSt/wgO2tMb/2XfpmbOpZCmvwh5GfSs2O
jVXCSdn8TJ+OrjbulMH+3uQwZlIwE322iCiVzmPl2Xuh16+ZHaoiedCtjUkmrFh/MK1HVKc7D1Vn
NNTr54wH0C9t4SGwxWDT8wEYCqqxuuFpqK/FxyZR+cN2sir3VU3Ep+N1Raw16ida42uackck0qkw
QAKXQTywswhR9tUEX30vb6V37CgF2smMmrL9SVXqHOzMgT22bJ9YfX6lWdIES2bz105Kv96Gxm9y
f9WMFKMagTuVZ/4uSD3lV2MVsdYpSBZJ8rv2s+SPl2racJ3b4UXZpo6EqHrEhQj3rN2emq2FOwTv
Kx5rLO/2EMrUUINMiEfrnoHWzIvc9bY8qH1RvSrpdzYAaHyyM3X4XkCUiIBQpoFdWEFrZ2NQpboV
INl5YGsK5AVfoz9jsybW9GGteydA+0Ykkki+tbOThPR8L4lXXBfBb5V3aRKQF/SmKs4TQVXMVjIz
C0veGhx75roVz5Urnti5T2dCFCglnPnExDAnSVb5qFSccpb+u+nzP4Zg7oGTNgu6onkvpyvznZI7
UoFBZA4HxOTaxRkvrT1n8ZQjP8fE3+Hy80ZoDPmnUyc4GDvjoaGHYnpTKChLYKa8bE2RhwZD/LCp
AtUzj5TPOSLtjmIGuafZUTeMT5059KG6jMnOluVP4czIfDzrrxL+792zv5fV/9HM+4/T//V/asn9
W6MvfP7vl//60w7/dXmOX/4/aN7x5PuXiv/eHPy37t3zvbH2X//9Z8h/Aib9qx147/l9/bO/mniG
e++6Med1gRNg/L3Pyv7exLP/ZtJoZ+wHLB0MHq2Dv/fwFF3/Gwh3ogZQo+j3yAF6a39v4pHg9Tc4
4Mw+VFVFSn//hv8PXTyHgv7f1lxXc3Qa/jitGEUzbDDs/1hzzVxYriV13c+1ZTomxbxrqiR5Hmvy
OFZveObSHW9tOlpnC+WCstzwOjYvC36301ZQpbW9vn5MvG7fvaBaoqsMzCftYVOX4ZiWOGbuZ3NW
JHuT3RJbrUrZ9135GzZOsptFrR8FT/dVkyQ6AUpMg8qcx0Mz1Orz6Nrpca3us7OvtyFVMdiygrte
7l22rBl1nWxXqs17X4H/TB0a41Wp9JiS2D25UBNyU82eK2Fk4SLbdke0C8MwVVNuvTdH6ZC8jQoR
m9eyXanBvSw5uG6bvgBpTHbanClBB0fledLNMtLNWT23bOX9mVRgQCxOYOEVVkF/2fAdn0A4WDfM
nzk4s7UObIIOH7ayaR7QJBbnqqr3RbOtx0F+r7G7nOxhnU8SwfopR+1P4gPIxAkVe5vO5bmx1j72
ZhPlNICmMtTXqj3hYPGFUKyXIcOBNCrZdSPrDX3kUAUyZYs5sLK8uOPyBxh6fUF+VL9iNQJfoiZP
7tA0r7NCVFdvWddheBP9IKgadeTxKziXkc8olt5E0gSUiBhP9fzkrF1kWa2zG5rKDJxcUnC0Fsvf
2rku6jrRPNSbDfqtICqHGKi9zPUf3oKR1rkfSNrtyCVUnf6UZakV2Zp8xt92qaclQRTLgQnYTe+6
5To4KfM0U1AuyupBmQfzKZnGHF1v8avbfmVWRTsZSNRx3XoqY37lCHd9vk/upAmZJe77VD1jo6uj
yklVGmeltYUuUwoWuXze4fNzcA96N6XISgTooweTR2GmhSLyW9eqr+6Ccl5G07zKp8G0cbhOmhWa
GbwtIa9bV1MJ2KJ4E2oeV13Pspfq/bdcW++p46oZlffTmt0Vv6TNBHLILxr2KpYXPr6jeT+AX3H2
SmMWyr7T5vyxGTbBp2Dv+InX71Mq6pOeGmOgG9OPucr1XdYCbPw6rN3WnNYaSpI6wHuDzkC7gGdD
5OGK9O9+gCxyKIqCaZZd9C/n4n5uzOVwtObpeRuXgfKKw9ITgO7M5dXt6+GhklEqKvuCRdbdj9r8
hF1jPqn/OACvmMFmovP/+urrjX++NoE2PCru7wkLwaGas32ebMmpvB/gK1NtOhhSgbYa9JRtsaug
WgUF4LvYvFd7g6LNPkHn5UU2+Y/J0JJLQfaAjyjqsYUW/VDfDxZ+34chOX69Is0keSiEpjxgiTmI
ulEjHsiNj8G5PwthvCJwXXY9ptLz10tfBwxe/V+nXIXVztmG980tVuQdKKjp1rMTIxkWwe7XPWh1
RrvGYJQ/8jUteW7NRajPOhWdMOtrUkz1tXCKv38FZT6LlkVTg57wO5Km7m+798Nk870bBB5/vUaI
mRENCBOCwjQ6WOJ4yAJvKZqoUJTKDg0pjYvZP2MV9i2QAI+WAalyG7c+rqbODDHW1xRntFOcf7y7
/OPdtVXI/ajbX3a3QoJrFO+i54c59x4rxX3zIL9EtFnba90lqeZ3lc6XlJXBpKhNpDoDp8v2suWu
cxqL9txrFQxP2+kjHVf6XmPnUNAs/DTT9SQRGLy3ndf7xjqnL3xaWlxYnn2c1DW9TnnjIPn4mOEq
01TY3CrOsB4FSrXcTdRS7MexpNttGUWoab3nsj136wcM1X4G+evq5swaNieh0kqASwUOlEfc6tvY
+mCrtB1Ulh1QZjqiQr7kgyVfUI4daKuV2Lh5CSck0lvDhKvplPneq/n8t83LL9PUFBdFDiPbJXGP
9OX0n2+4ZQ/lL5HXZLGzE4ap/KTVDk3Pf/mybjctsFLaQib26BuMaP0wuc53N6m8MK8046pN49Vu
x+ahVOvp9U7DGNbSo0xbNedk0zLlY7UiZWvFeyO9cK63BDYITTTNEOMN/X9+7k3LDkfR4coDrLhG
GqK+gjaatp4haj2QB8LpPOJ5G7D+sctWt3BVTIcVRybHUY60CWRBxWb2lWYFX19qivHkzLbYdymJ
4YDStQsk//xIDvwxwxoHn+3+mp0vJJgnpox4aubBX6/d3yjJkPEBJvdxMSs0H7rMpA2mNY2fKXp3
Ad3fnmFd+ibL9s0o2pjH+/gk1Wp8yg1VjUd7aJiHVfjepZL9maGYnr7eFZ5Km1lLgKRlw4cDpvVF
LeT2tJRFwHpqAWziJa1UuUTzkij31vG/Vi7rvnKZiD9iwxjb4Os1d5pG1vTJiS1HNH4+berz7Fnr
zkbTdxiYijyaComREKRJTZ/Vi+b01aNZd3RNqrE9fJ1+HeqloF2i9+vu6zTfasLqauq6evjWLZX1
VmuNjKEITruvUxBEl3rVymc4B3fFZ3WtTfOXrrnVW4ofJCYbXovBAlVvRYnMAIDIeMsnMb+oMv/r
da3u02PfMNT5+leeHOYAYcB46sVGMdfkylUMpb8UXf+NNlvBVaYQCu7I/I2JbxbP1bTswLLnb6Mm
3zfdmWgLVMuzVip71RrWY0pYTogOsQ87FaLWWGrV0Vaydte6o/vkzvfwYtuRv4hnY7g6HVOgg2Gj
CO866aA7mVG1AabIlVpGV3Zf26p1zL3rzLuL0WbPVn9XC6YgpHKrS8LKbI0TXYn6QXWF4y+GZNJQ
4d5hFJbH/MjTYU0XuHT5+IBrXf1hUwoFTounZ1hMl2Yu+WHu/Y2ym17onKl+1qjbFfZcGgmZZ7uB
EviFTt0Dgp0Pq1GN14oPhU7MImJN2vprXUraC83AtOa+L/znqX4//fqPv97tt9F64jlB+0xpg5VJ
/ANy+mTfO16xT+D4PKkqv0I1CfnL5Eqth2qPP8YFuWN2YYqI81SMRvo0GWxknVzrfqzVpPsE5Ww3
JRmMA9KZM43bKszdzXrDrvcwaWP5ZzGGKIOv9ikwOQa5C7BxyOZ+x9hAHBux/0LSzLaFCD0xZiJU
EnE0Jm05pFs9nuyxRR0KX+SsI2Dc2QgaLxvazbjsKuuqG8wnWiZvsDjuGyA9v8GsB/jIKO1HNxdP
25K2odYXGCaUFTDjNIvH3JqqmLG9flnmVN2vGEmPeWqB4wFEumvZ8QJyaY8GvoCT7CxymmFmP7GD
L1fdwBUJkmKsR+ObqqtsI/v6rTLtAKOJ4XM7rG+qrWkhDDm8vOmwvtWbE6SWa762UxXk9dhFPIqs
d7f7ZuE6/MEMq4lGcRhQqDyOqr352rAaP/Wtjhx4kB99myrhCg7r7NRFec2hYCCUhOpGosO2b+1t
Pk1JYwbLggSNzWIZdkYXzX2Zfm/qRRzqaftkbselmUzta7cyKHCUVPmtGEEp9f5Dzu2HZvza8F4+
843kM6P4MfDGbIWmwemqDfoJ+1nGTcl/Ans4qFy9DmfH3uJ7SwMH4CccsyLE3upcSnewzm5V/SlV
fJFaIyQ+RbZepdE6NzoBIiaVB6hh3YkdpHiMkGUl9w1es1OjJ1ZMBlQbdINz04phoh3OgTyY6apC
h4y5EE1f2usHMLHut1T7YIaQnPnpnEfE8g6/eAz+XpUCnt7IMA0YHKM/CBARldR6cXA2HlzJs4ee
NgCuMVUAem8Ora1s20kIXFfaSlu0tFv9hAg9CQAmeK8eBmT8qTL9IIn6rVa96ZcBZt20ZJv7S7hY
BZPeCWutnajar1wxvleMJA/C4OnAak07xVvVa4lr9ET8YkGLt+i+oVL6Jkp7+SWS7IJlt30rh5nx
uFPIs4SQc8lkYoUuz7D3Zp4Pg9kvvxj0fFrLJF6lmiwxmCAoKpUheUr0Mqw2htWFKduPGY0+W0/D
u7SDxPuQW7/aJWs/dNC+FJ1te06kPT9rg/FYwub7kFhGQnWw9CNPbvVVpPP+6/UemnGUefOvOeNh
V6APe52du0XTKH+gNOlConM9Hn1a/1Rp6a+/Xhd64uembV1NiHS3aiZtvFir6oeuKr/X2cmeZqdB
XWdQ+yXFhzk0OlliNVj0TtZBAyf027CN6o58sZ4JH+82CVWMqfAo+npX1LhcXVvRT1+nmWq9JJpQ
bl9n9ki3nGDGR1yRZwyv456NlXEaurHmMq2dI1ba9AhcXoEllblHrooKHIiOvyAzmfUyKDxPAPV3
vW5pIFSmJJYei4j4JjY54X9t8tM8LWyWZD/0gVU1WjTIon2ikaEeAEzTxxcJcoDMpNLXHeqRZFLj
ZdWa12FNf840pn4ZSXmw9KV/bz3DDNumYYBEFCqJ6U4dlVJt3hStuKzkkiFHASO3eIwH0lRQI6Sj
fkpxW4WOUVTc1LfZE8mHWfZGlKxpA5Cn9p6Wzvj99b55T3Ke0DQ+gU5k07rqgenlSpQV6nSCSK+f
lJYhIgw07bEHWRiUtpW8WVTTidtC/MM3mrU86UE3frfLbXvLkCwGmbSGx0xvs53At3vKpdBPLX9Q
VNnp90FhPLnMbrGzmQ6BpxDGblRHLJZKKvZwWZwTXe3soCxGfvIGYRzATvVHsKXTMTON7aCYDarT
tvT2Jfg8wBx1uxdDIf3a2ETQlmP1bAzkqS4t6UVfp18Hsephtpnioait6tl1sjlmx8Uy/QNTd/Kc
43yC2jo/DMbYvJBsWL9oaxED33cfJjRaL6DPFH8FtWdrya0Zkn43p7Z2AkipH8e5YtS2Ses6CZ7d
g6qvzzR9qsDu0vIdH+d7ySfxu57h/jlwxfxO9qFGzsCvpq4/06bX3nLhscUVdf2MyExGAITY6piz
s2tw2+5UbMEnq2utI7Dbfq+CZbpusmB0KqB7JfMAmqzzQF9rVIBO1onQpbyGP76Q/ud4NbOusjZA
z/NMa0bX47GffVb4Nm/Fls0vmjdGXy9PJDNgiTLidGHVtsdKfnSe+m4JZtlKYbjndWbjPoJJ+BBP
XQ4lAH3LTtMTUexwGck9dd6jt0Bg9Fd7ekG3u+100LRVKPhYz1+H1KweZoAnR/642R5vck/vu5S3
0bCmm37/CphGtrPxHaJE5bV/vsHztGKogVDsP97oB6+P+tHhcWzA+k3M9MGY1fqpWYc2XPnB4q/T
r8ParTebscWlbdPmSffommWWvhNWyxP9/hJWrWw3dyf+4qwPjFOfGLgtTwUlrN94iXL8eo1wyela
K8bh62zC/8gYiUUMT2IXff2Dr0Nb1CdlNsvr15kCJ4qxJUGCaEnOgmHF4J23fEv+OjR9sQ5hRxhp
NM5DfRLC2pdVBWhxU50QqpVPsO94qJritzbZ8LHLxD0qc7f5y2gOIT/leLQW1QsFAxLGVh6480wB
sGmUZtB46hibisKNnLyUqlfH3ODmfbDA8GGd5PHroNNBBA90P9fH0Q1HqDQ+AOfmKMG2HLU0NZnR
bZ4/Zk5/lHUdZnC29kwwjYMcKn/UGZhZZETH1sYgxoa1vBsEXBNvBIepp98gtGmEXy/qIzbGIcgT
UBEOZEykfr+Sdm72s0iDLLGRU9lMw1azZDOhWtCiUQWROfHC6iTiqcDjnlo0me5KqJkJMTLxN11l
dm+QfmI0DB36hIfwLMsj7TlGalkb9kujU3slRsAjxkc2tlwBwPjtlnwb6HhcamYbbZS0zg+Xq3JU
TD1gx36bcQgSfQRnbEUZ5VxMOT2OEIvxmiX+sKwNKiFBr8B6tOCt7vtSYuyoGZx16A9c1zXOopZt
YKrXRacJTKQLzmkWcgULtAl2g/2XZIPa2KeNEjrMaVL6uOq3zThhCYJJlT+Lvs+OBdNWnYLiVInu
00vHInYUEXKrOvsFqPvOqOwbyN/iZBaSzRduHx8aSLWjnrqiIpTRZq9MZpfp0Vq6x6+rhXuJiY3b
FN/bosniasto/7g53l2wl3Mg3cw6OoJf06UN66tW86D0Yjj+dbjnTDRyDO86y1BtERwZPUoEYy2h
8pbBCPPHRxdH30R0Q0wC7RtcLwOonJ8zzw/BX4nj0uf30ePCHHKy0xi+/ZulTiuOAueTPr0IZhde
WdXdqtIOqAZ+CN2oYm1h7qcrf3CppsRAJTu6FdXBvvthYavJRwzle4N4sfM6XXDL59Fqzq9zQbcn
G5yDAojG78dNRmRwPNKGTPdZvZytRcsYNIHARYQDnqwlHr4c4vs8EQ7l/Ph1yLXNiq3a+0lrJ1Ky
mO4f8Uqm2UcgezZa4JkdyzYEzOLtN+mqvl1crVz3Agzn3NXOFKNevvVAD3w8VcbzICwjMhrH5QIg
WJ1iw3dgRe9HZEOhZeZvg0X/T2OLOJHMEGyFWcbl2Ep/8eb6hBIKtdSaxaUDnkBr5RDmySpv3QTz
0NRir6Kn5HW55XvrOrOq5Gj8aBtDFMRTZbOGKtORYXcfIMxHHpLCDKN3HIA8/lTtUts3MVeZisR9
r2vLPSHDZpRf0WXf1jK0er09K+UM0yTt40Rfx5u65OeqFX8IXnguy86N3F5/N12kM4lWlFyrThuq
PSP4MqfXaNMBVpjpF2oRbQsrXoOUIybus0AgPPOUt42dTSsYv5DUQt1zLw6s39mdS3pN0zN2VCQC
jRguiLGywnAQQwxeKI1034+ZAYUeJUPDvFD0pJXkb6AQK3Z6VshiLPc8YTtWbg413fyyKBm25iVl
hkTVAVayQXG5yVWJZ9Oto0UmWLia9Nyp83w03Gw+p+iwMKK81MIZGTiwWKyAQWOCH+jIL9/7jF94
ocYMxZ30KOg+QOyoQsuDSmjO+k3Txj+N2xy0rpLhJMtsj1iIP+zE5tYu2B42NaN1nn3fncXzEQQ+
abMFkXhZjBOk0HdjpPs+Ie18rl001q2z7ra2dr9nRBmqGBWJdi/EUj64OebfutheMjY8Ab1lDwiG
D5jKebWFG48CAVgLoCyIexJ8vuXso3zd6f94jkEuVV2pIRTPITLGgYve+OYayhLmIl+CBOlhoeXG
ca2F4eNA+z0b+bCXA+k3UqW5M43E37X9pSqeepQeoWmnW9yRDBS5aiGCJTnQQazp43WXbXIetF6P
0c0Pu2ae9qXKxVFVxhu4ZmcP2fgwzKPpOyIh5RZAkIS+/aMYmjJ04O5E87gVgWcmlHAKlU6bE54L
1DtfoFlQbw23YauirqlbyjD2UoVuJyGVAW5mcZpsgpJbCCe+khqPVWutYVXrbgg84vvcr6aPz6AJ
JvQoFp0ET1nsyDHGS+dtr8Mw/wLEYvmzuT0TV3GEjrhdgdvt9HqR70XJWiWLB1J3XFjUgpsklS+g
Q3Z42/esi0lgtBRChlmGqz0qrP00GyutfRplEmhes/Oo6iNoftOhXQbT17yVuXxiu2f46hdksT/v
Q3CXUjkUTf2EgbiLesfR402gWePRFYzDbL+bSR6Z5SK+5R5pl3mHGEKCGU69oX8TefXb1mnjcLFf
1qZkAJarS+wgRqMR1PB8OVl2Nz2zovnZ/buSYuHTMLbpjLaRB8vxnTXapxDrQhQDWtTQ3YGKA7oy
Q3Y2fc6l2/oZirzHjgVBrZwmrPR02xmFqA4k0pFrTBBk4dhl7BQMe7ykf7bd8cfWpaqvTFsbwuxF
WAEXiQ5OpI0Mv1qcTKhdne4AO4DHpjnbPDtbJ247VaeuRkasge66Ve4YzE75TcFdMfG/WAMsRsWe
xCl9hYTbhO146ncaiEFyIyIbAHMkxbLEC435sjIrgK3WRTWQHqmEyISt1jzrkzbsABYc1ck1j0W+
XFxzmPb0vXT48d+JG6AFjMDER2xho5hK8MTjH0OmO9+9a50W9L1Zo3zNIosZUFiO6HxlX70btDp3
nacE7HmoD+/Ree8l4ISoNL3UV0a0y0o+vKMXuzkYj8K+T19l32zHdlTYWyR/yJyiBKrUN6PMzkiu
GQXJOg20raR64MPh8bDHRnvvJ+dHgHSzM28HQ1kPXP1HrbcgDHvfgLewQkxtEyJQxwGF4mWHMfgb
ml/bd5Z6CuerN2XDwYZwbrZw6Yeh2xfaHfNhqlVgGoQdds4bZavYQ00ngoYV1dLCFV11KoctJp94
z5CO4NM+ymuVPRncYUIU5mCR3hAWg7oTk+Pu2o6hs6jDYRTSB7sdOfmc8ldrsjAF3RwAAXtyFmeN
yG0+JOx0enVG3j0x6S0Uk3vQNp5zuX7S6BCxk2ixBdHnsLbAh/ScvRTazYDkN8jAWRdXpaz3ixwQ
Y6L+M4oVKaNlop31jGATzPLzWUSjlaaxI9Qbnd9iTwTRud/I5HP6loH7MB7UpoXXSCwweRjtiwru
EEy0KKJ5/iRSkLGNkcpwNLzQSJ05TN0JDa5VXTWHgVCR7wiFRN0/3wpMgQeNOzShbbyD3fhKRlBJ
aohr+6s64CN2hhMCrjKwswyzp5OY585z+hhu7gOhQ7Gk6RXg8UCsWEJkGWEJEr/0mGveeexqNFdT
e63I1dnBB7psOgnRQg5811Z9+0LfOPAepO0kt9zg8pmQ/Y98vpdySV8muIBR1ZpRqh4LuTbMEjUv
alST55DQ3RPBPE+5KZI4S+G2ok8DfuWE1JLFDmwva6qdJtECLSiQMnlIxnVH49o7gJj1NRK2ji7K
tNY8TaqoSa9nSdea9wWhyIETuodpZLeWu2vI1+HyRajcrmyl7tWvWqAPymymCQZpe55VP1d12ZxQ
r0Ndb23nVhR9jBDKfhppGvgaMQph5y4L+UZYARaQ4WFCuUrQAulpfX36Oojm56Rwl+tF5jNhI1gy
J/ZuRuUO/FtSHpzXRrfC7e4GUgr9bSTdICzhBsWEKr21mgvxOHHEHtRtfmVm7oAXSN90FP9RNmou
EHqRBduE0NaeUedrpnPop3Y9VU0VuWORXTs5nXtVc9ktNREXfHdSemBjsp3iomCoPLXMqMyxnaKR
uDBfn9g8Y1Cxuqjr0QULx+4j6wzSIMc/O1oENa2s+QN8cptHj6LY6ilfX3SGWgBsiVGCrhbIZ1gN
alilOE823W4euEA62D4PW9/YuNV0RpHCPinJVAbCKScmC8Zhgn4fQlXZqJHcn4vyqXvzFDUdkQ55
6iKRm/fq1uDnTLWjKd3pcYE+yX2ufmy1dkbjkp+kp39MnuzZ/QrKeKIj/HEtlDDPuM8nwiLnpdCu
ibmy/i7eiei9i9HXWdw1bhfW+fqzW2zK86U3obyuP9kELo+DJ4BUMyw6tAkZp+toLqSZ1VHniTRW
yWHzKyoBP3GaJe5uQ5rFjJncRxq/7mMhBDyarMwjV6uZPIvYzLt8V3XDEBB6ChXccqcoz9v+ZBjb
N+WTLUfBPciYSriB14YGf9SQ9ZjPgUDU0BO5DJV55qbsnL23AAW32CDkyQAqGoUxP1PBPoOecd55
40Vz63iD/OwzMqxCO9kjhyLwt6zrfQvPP87nl3r0lIPtsMw40dQjCO9lqwS6sj3lNEofvg4t1CyA
WzRGbLI7WGgIL6cgC+HPAOxr7R8ILtyDht/BWNt7X3XbYRm5pbMNe6PZMZDx/GycoCULcW62p1Ur
pie0eEG20HmoKic/kkP5AG/8cdlGBk5j4tfT+mMqyhnvUPFku5sZJbOSBtASlcDpm+OCxc23ckw9
af4BaK+Js4yqruj2aAofEFp5hzsJzaBJYlJ6s+3I/NbIoZpPjyh5xzMjl8+s6OUht6u4LtuzMzl8
56wMpW7uIRoqIdQzJ1irJqTJtqId5U+NyBmEGY1Y9N/FwX6byL0NhgprgsXGrkq9A0YHsJkINqzx
ESPF4Kt5a4RMLxERtTMMd2IFagnAfOvsYHPmSBbKL2h9PV0n1NmtFozVcAMNPLCWkXmEg4Rbrqt2
KramwNYb4sU7PB6TWyk+OopvY18cVPIRInJHp4iL4zxXQDaZTexFoczHUstqdsrsxsTcO9H8P2yd
127j2Laun4gAc7hlkGRJjnK+IRyZ02ScfPr90b3P6Y2FBTSMdpXLQSY5x/ijuCL9dJ/qMfNn7AWM
DqDMql1GRY1+ySJ/h24vrvBi9btRweHjcVjqPZfq1HPHdlZUx4jBtbLaVZUuaT1XCaOY1KA0ykAZ
VkZ+MMxA7d8cqQ+IrplFbKEzG0O0hMKVz7ZstCuuUQ0Gbo0PwkYx55DwaGjINwalDYyYqx5bDb4Z
TUWs20+hNy1nY21Zz2vITiiana7QwGuwm1N5vhsUJ6jLuovWor94Oo1LqoBaBx7nIIdscLVkH/d1
2K79K4hjfHS8E3Va2am2591K1P2+7eL7zevr07jMU5TGvka2PXqabF9Mb3gChzBTy8433fnDyEct
0sfpnLQp5sD2RvE6ypRKHgVqa2EsyOswtsj0IHLYp4XrUc8lwGvKXeQpxVUsljUg1Kw5U7GA2m50
8TyINGg2LAR2BqW14R0lBXcBtnLCkVqWfQtlLAvHWoYINp4Th1A4lFKTn5frk+qUdUD484ABgRf6
742LRi9qMmgl3aw2dPcO25UMWCxZ3eLmiCgNDeIcBxR0fKvTMAcWOl7kradmQoUVS5us5JaE/WeS
UUzokBZArVDp8Yz3GYboAD9VZK7tAHFOcBuOPVZeV2mI2F6+6zg7FCvflExzGWyZ8FVsVwEZB++g
aiGPv+W6Lo6wv9mVAiOwGdBq7Ha6i0hODZlV2PvR04j2Ervkr6MSRH2egug5bxjN9kkupwCs0wzL
F3ftEpJlCEXsntxe/Y0Vc6/TSuSvlcGFIXARDWQriLi5M5z+rhlxHoHEm8LdTwlKxW5WnxVnMAJ+
q7PvqM562EL9RlY2QKtWBmPG0baOaQQGl+4M9TrLk+ZlmLzbElFrAHDyRgjV3suG51ljQkXLXfE6
EwB8gefIusaOMEe+NgtP0Qzv+2GVMOEK+1DtABtEEowgRB/D62t5h5LqrQg64D2l/A3MVZt2tvVT
upOfxvi/+bbVPZl5kj1wl1iTSqaDZoeU2lwAf5lGXTGRuBOfSKx2SBROrtzF6sMaGvhMo8QBefa9
irQpmOgt2M/yhSq9LIoVJNK9ujkj2jy527SDXfaEL5SDy1K7k20376LlajQLn/WrC1p0TcFoLIMf
14nYMUvtc5ADMmOdo1XoD7pSXZejoR6QXb0X6b6iTcCbOzxtT7NrIR63K04uYOxWRelC3iAmjbW5
I1ISOxkPcHrjAGxp4r5KlRKpigQWmUQfnsmd04KiBAs21epncprPWTXm/aKCHhvoPpfWVHatwESZ
pO8UqrkXahQD6um+49zF5oDoCLJShl6e86QFZATC1kNnBiwa9TjjUd9eWR0gktCqzZdoXYF+3DSr
qXEc17xISdsHicNQ21ZeeZhVm4IZttooT970JP/AyuntYPftI0l03FXqEbuKFxRu0gXM1R7D3BRq
ZfvTt2MSAIkEjgsFCMLKoz4NbU8dH1SOYcfS5J3ZkN+UmwEqD2Y8W5nDigD4IB3EZaCsebdUoo+K
FXOX0uv1oXSbOFzpSguQj5zdaSUFubIVn7o1Vpl47sN+eE0zhZZAIZ+mUTlVTTedUZx4oBctD/4k
aXxBu5HPhtiGA0jVAzKaK3zJRCOWWpgaebFHvpL6kNgPvViMMB7ovFZTdJ+qVtysQxuuxdEc9Q/X
RBRRKWgNqnJ8HTVfy2t5UNvqq5qpijI+ydDFtKuOL0OiV1ddNopoYRqiLanyLbD1Y7rKx7XCMyHF
mAWisChlmLx7TG+PSGxPFGmcGQr0YBHjMwrog8SDaWTGY1bpn7XueEe6rWo/VsR+oarZEYCC+fSR
czIGHPYgTDogPz0bu8Qxr6YR2mN2hlcavngOcq5H8RR7PoF8PsMbHXRtTEIOPSU7oSN8IvLri5fe
3CU97li8Xo9Jbps3crw3PUZrXbUOVtYlgXVceVNXIlLwY5I/7fA7N6nUDB11s1HV81ec0FXtsDxX
Uj2024lWrl/5QsovmaQwMapfm82DaCRKkCEjTzEDUTOys1CBGXm642F2it1iqK9apjck29b7mCax
ABkQ0zcHvytPiHU5ksdrtUdb0dkeyqJieFU3tbLOEDZLMrI6vNfBHNNCVC+Yh8sCKEaNO99a5Usu
3Mu8qG/LqtkEuM0sZElGkfZ7kZgO6PnC2WMkMD0iYwwcMUkWBSB8azI4UcUkrfEeeT67i/jul+y5
71QWj1eb5kWkJMah7Dg+euINzTW/blHcoduwE5/AjCsEq1mgq/1Lk2hw33n7PmO6i0YLerRw1DcG
ySuTyMJNonBPTjFc5npd02a8zDyd6X3n5JiBo3qkD62FwtyrCZkYV9qqANGDXlFfUgPVuMzG7ljE
TSDMMYlGhFd8eQSVbedFwno0lqajO4UtTqFgyl2nt8QqsCZmH64N17O4yup7aet7k/KSDp51aMgi
tJTbtVx2PQWeWEWVLzf3JEsqodF5xWeK+dgagcBucRlNMHhaavGRzGlESYCzp77xutT020ntL51I
7qfxqLV4fIp8+B6nlUVedthWup1qotATBO7uYZ6wvwKSbWx8aIv13dO5m2cdUqX5nnpyVrV1qpHV
rQHh1+i8duRL/8w8y9jWtexYmu7Fk/pTYSZfxsQ/Va3h0iPB4pKEMaEDzQkpLfigP9GE6U8/1DQW
hEuYX/EQFWl6rpPpfba7R7gZTPHt9O0N1WV0kBeQrftR89P6nVCfR2vczOYEflf2+KqZ1T4r9UeU
2x84pAMgmyRQlOFN8ayvYiroGXINcBD1e2is1zoZP51BPmQ62/hsjiFBz2xvcToCWARZst6KXjkh
01g/eotnoD7raZBK69YcNFbrIVznSgkIfcACMONHb8od3O1rO6kIr/P6nNwto/1eGfor0oLbJRPM
6VSkrlOHYNUZb+suzfzUSe7cSseobW1nqTpF6koqpt0jILW1D6JT8F9NlDJlKYJ3lRR/o8WUHVv9
RCFluxwmlTmPlEgnkvSCFVn7qPXxIc9oQp4zsCLa7K+MvHrZDq0iDx0vY/7tVR+S6JEy1MOw4gZL
1/SRapIMKQE0jLQveVdWZzt/yiQSwY6S4MGo43ueVdc5bhL4Cfr1yF1uvLQ8smy8UwzxbWXanTfa
KULY7GhI+cYKg0okqx9ax342O/AIbezvc4VbRoormjicG3wWh8l95UueZLabpP2oEmMbJlkftuyf
O0ojGLmkqdH5mKIE9wwRWmr6Tj0oJx/Io+uqR4ikz7kcMugwMk01twaCqBPCW+BXaQH9VOz5nHUe
CetW9kYzZjhqHs+VoXhtWiYsbz4blTMSLJ1k0ayLHt0Kp/EGoFFSHgd9S5xYbHQBNWVIOhFfYD4j
rrtmAHd2tWJ2+2VWL6mLUgFpNXF/ZntTuMD1FK9ejU2ZQhYQ9KDRi+PnidCCPM0vzYz/fEVIzEoL
9bs6MMVCX0h90DLNB3OKfQC/99wiH52Ss0f8DgwaXnGtFs5HL0XHJ534UUp1r4KOXonRuKl0+66r
Fi1SNeO0PVtJscr9xurx49b4ghDhx/5U8GdK6+kRMkeis5n918nh8Wm7pE04VM1707HL8a4U5nSv
t+9OYvPwLVqU4q78RRMV0E6b8ZByDEjOSzFBzMTeclEhR7eWbM9S1IjqpIWTmmtLqSDCl3H04bPO
JKOUvjfUl5xlNzTbN/w8xOtiM5L6cpLJAPNhHmyzKVnYq4B6NY3jBoExyItCyuIk/Zx+5cTEx9Fr
2dOIYAIONt1BPDyVvanvcCb2SbI11HssH+KHGhgAem31a6N4Wm00L1x3e0rpUcrn9W5JMx4RGJAp
2PSMQ9I9YtPGqzfN71I18gOXzAlVF92J+gJk7tR7tbBI9ZBDe6gqtfLF2J8GfV9ZuvrFvAgwQwqz
hTSZq6FdBt4MTVQW3p4G+nEPAj/ZVN/phXgiWfttyagNFD02T5Ht47ibA87p9oRuKyTICBslvbN1
s2mIVvvoDBaYIjcXyegrxPFaoYjC+t1q8gXGb+8OKaPH9vXpRewcgKjBOKAm+W0pZkDQ4GRLHSJd
ZotHt7jYJaETvaMSDbNcY2lgBueMDMyBIbS152ggKaF2mp9CLc4s2Np+TgvjKLwFcDNDNwTS5DNQ
s8Z3RqgYdEfV816f+vK+LWBx9ArmS7Nwmdp5DNBf71utghRdsh0RmWNYexjDbXL01dZlbzs7SPFC
95ArZX6ECeDXntShbBVvX5EhSLg7nHjdn7thAAUa9UeRNxhwzQ2DE2WPT6FZTkXZBnEskY5TWoou
ibY0zg2/c9oLw+v92iOXpbXF8juigy9p3Hh3OtZUcgXnNrB6+aTUsNelqR1K3HmcaQOZWG2u3s/T
3lIdEiuT9X4l4uCYeA3qgbH/mYe8g95EnLO0ZX5D9xbKAjSWaVc+Cfe1tZx8Z+jtC2002q7ABnxN
dc6hKOqfpLLrayMrGh6lvMGzBPrXbiwm+TuKju0UModMmcGioyjvbwf202Q20NY10501xTmBLy6z
eNq+ppRu7uXc2Tt7cxGnSYUJihoVKxVjqCDOeaLyQ9+Tvuj98y4ihgylkbbJraAO0HsSpGxdjXLs
/3SwOHxzzj57iJ9bhnYlxQW1jPMZZWu558Yb0BJgJMvQarwO8n2gWh1FJBIshYoBJDCjHTpOc6oR
WecG70jDjgaFlB10kmtQOf2tTvvjTdFSpel0lX29CrvdZ6kWE08Kic1tiT4EhYNkHQ7K0h4iOYuH
DOH4vqfB8hQ3wvbN2S7C1X7MxYIZwDrZtPzstSJ7KCecRV57xzqXHLIBw7KdTsc+k+d50nvyhmyc
LJ3zM1CWRnoKnanOMj5T+7EZ5O5WIyGuQ7Ifo0fIEMkfPO4qf2me6T5g0hi3+D+GQ6E5qCE8/a7E
DigXePcGdX8aL4Tp8OT117q+pTX7SJnpRzLKIbDX7q1NqgGIqXolQaiKVmO7FCAVVe/enhLK+xIX
6HHTfy6OVxPFUkbbgJH26kdcO3QNLKafVZYdKGKzYwyGs4OTe+cp/rMk6+zXlAv4Bc2ix6V3H21R
hpU+DX6TPKDZ5l8t3ufIiYIchy6odVp3uVLbu0W3qLVpshtjmXl9UdE03Uj8BOkuvjfrFQechGul
1QU/dHrQedU8B4X63A6XfCEAoRn5xblCHNr1s7LqewJ67ZNWY6vLILKpwnbnydvRDx7vBcT6IfUo
OwdiIgFWu3KSlNQaNAPTeq+rVfNg9npxtHSPwudvy1uGqF35kKEP8qn4nnUcT/yeQZUcNirwDwDD
cNFYpFMv6FdCmulwUXw0G89bwwNlow+z6+xtngtsIHzn3UAYQPdg2ymOyeqqAh83czCLdmHxV5Uc
RhQuJ8xpEQqpsrhTTMV+X7XPfsg+0/q1VpE7dLH36U7eBGIkWP7Us4HoyReahS4pfp00PYw7HJFE
i98glKTjw5E/0rrDu7YvvJQiTDck9ogQlCn/1rUKhK144cs/KMv4UPKU6ma9puVVPacgroFlVMD4
aX4wLFUyHBQHQjQe0G0SdkFUNJ2K7lVsUtrWDOMVZqwemD/HNZCabO6MClqn8J6kQoM8cKI1EIpx
QetFsVNGDqPmthvL9CwG76WfVhf4eqRRRXH9tkvo94D3UeaneE6dYJbGu2lVbMPAE+hwiUCrNhNJ
te3lE8sAyRqkJaMUdPrEC6bhLMrulpkaIdKDktSRxJYStB2QLCE3X+4EqWpPr7mFca1KxE0ydtfS
ArGx8oDySFrHIdAty6ZRFD8rw6LIZpbtpoImoEit0mEmF/kuTOsuSbTfcrH8OnW/CWnjRdM03Kwl
lY52vdMhEVwjJ3pXOC94TDV/6Qhr9pLTYnufDUTSgl8cZ+zcRBrYSM7+n/dkQE21svklqvFmNtRf
Xq4AZAxLpmcANMMdejTnhYLNc87QK0wFOqvvOSvrQ6U5F4aBOdDqozMzt6SQuATJINEgICtptJ1m
TpSdsoD3RrlPkl9E/oxnuo7yaFGimudEvpqVT0BQtsvEXd4Zd4gik2h9RQL5247apcjGgPbcJajR
01KdeprRpKPl91MV0rwZFl47/UQNTMXGz3PPQm9m5MonnZQSwoRkBr1JCOlRPqUQE95pGDy3vi+g
SA7SXpZQlnEfdr1Fo8hSH+OdcHscAJ6NsDP9ytWu9qsUNVjMcSuq6s4d5TcNJ+znVvKgI/4Q+j1d
zQkv7rybYzgBIozuliSIy+TiNO1d6XYk2kE2tdN6HIT93WwDYgwlGtYqry7D9QfKUUZOGz9jfa33
6MTpw/6s21uJeapftJMcvFe8wRVclc6VOj2kjeoFXqXt0d7vxtV6wqsLAEZ5rqHgVczqq1RPfiVq
bGZdtBYIFtD0pGzUvbNvxaWwTBTLTlRgz8LmgxBmwOHlOgi4UuXHSLN6R4LAQD4fhC7tUcdpoAgA
S004tS0rF/2SSKZbDarpsXS2k6wuV0bLrU6CiRRp2fUwLufV0d9JGiCszgiZ9/EbTj1yHB0PKNEu
qXZGJZRdkfPD8A14lFR46JNWmw4o3QE7mcASE7RoYBREljbiamyCDt3fHv3/s3QR/W9kh6lxURmK
a4dgmFa6WNejh2FqwRNNAfbEkuK8LfMaCXrGIvaDN+Glj8qMcdDCIyQxRu297b0U8H3Qx4/K9J47
qnGjkpReve94WG63SeeCLEttUQnCSPCNtO6ZNKjqOIN345AhoE9BbkMMIHuLa37ToPXWIxYImFm6
QwLdpijGmY2P5cgyhrDuUJgs+GXbZmUBWzsCw+4Tk+8InCoj20YCbWrrJRWo/OPip5h4ASRNbaSu
V2QzZlcxra67doMNKSqn0ekJF/GlWtRH0kdeMnAEm0emmtbPeJfh8833vKD4VioFZ0M1Q0fGXwQT
PDToBcK+EDrfDj/F8Mznl3uUffcI8nqJYptpvkXXu1dyF0f2gB1p7RBREvdYKp0kIK2pUAlndAKn
+tE1qWHfVr8DOXUD2jH1YiejdpTuF62fL4ZtOqiiiPnLDAt8Pwd48rb1fOX2TqdL0s4PJoYJoNgc
NLvKCcBBy2ES3p5n6hwqFVCk207AsDUcp/1szEGrijnySowgXhZ/cnh52HclLRam+wMjTMTOKvZF
p7Zh24r9RI3bFfFcJ7oYHb/uyI9ktdetBOmNs8Q720j51bcTVq8tcahRXszbyhY/rK6ow2kCJLPm
LrWT+zZNxl0mQb/GNLfZdO1wzo0+gFomqHKipEIpi50lnrw2eTfmiOMpi5y0fEIreaMTBRAkvBj7
tANnsXBiDUQTzc2yT9f8e9TA9NC9FFE/GsA2XlhNDFFJsRjBgPEl1HUCYM3aehpZa4JcIA3miTlZ
HrbqtH/sMKPnuL3VGCWbSbfHUS5E+FHlhb64r36d9FCbPGDMJ01FdN1nV0U3f5ldT34cimTbROEp
KcLgxl8e0kFlF2OVDmOTZXQwL4oFuQFYr3fJd+2UDwxYmo7Axhxt6AkibzKyuiqtysOZ49LXkRJV
GypW2OZjaeZvi4k2iJBSX68zebIxJqM5mvxinClCGUbYMnNv6BoS2xSZOfR6YMLEALHRuNwZ1cHm
wmEfMri/Z+uUosCfjdLdFUvx6roEHUp5qgubKyBWblsVoRFz7qtKEghzRKUAJs31DlyYxgnna4lr
llOnJPVWg/NAvDj7NGNOoatyeDVqctK74lXttcdc5mcPMUBb2OPOVkHaifNgGGRYkj332jRcxnUk
sXH2XolFFNwfho23JBbRSlMWrNKjzGvzqFXuYzszI5mWFhjYDVtcVHo3ztdyUvfodblbl+mlr816
VxkEiVQIF6biQVeTBy03GcQQItYEhl9bih5irX8blRVAefiaG+bmCrchuCVTSksWEg2ibSAEz+hR
VegiIPiJ/dzX6ACqylmnBqRhOWVoiotZi8y8zhD5T4Q74d0b8xp5SzVGS2bdAxKNPi7Pqwa8bV2T
F0kBJXJP1JY5euWc32GjYwFpTFbghvxCoiicndnOeB2dsd5NeroEKWlBIyoaVCIIAMiDo0owhOKy
iVCcI3qPeZI0E/JzG9MSOcGYEqAsV55xfMx4NIbsAFJJRfzWi41ZdaH9M/RGJ1pgIkMyqghYMuQ+
H7TDYhJ364zFEHVGekx77sF8aXdjm3YBSj1g7uKjSJRLanr3+DqGCAkumXNYYs22POeYGZn4StuC
k2ACOLENQ/vo1mNN8l+qc800WU8+SbOh08bZM5U1pApj2NdCEPCgJ9e2DWM9kKFRAqKkfUxlL1+q
XEn1shmcLZXgwK7qOQZc9qlFrKTixZ29l9JjdjTotxiFkoXEGJA5RkYjQN/ZiZvWR6eahf1kUQ5S
/dSbx0I6VKXBW01h3vINT5qxVxzawZ1OLCGZJSY0lWOGeofQq9TYOpTay3dWnXzIyiQegKIGThwX
KVfWc1UuSDvS5Jw3F4no1NeNGNQ855YdZ3KAQQ1pB7znyYLGNXEIUVVdX89Ql/e2sKK+5hmVAiWw
1p+pS32te9XCJ6KdBxUwwPpwOlVFC5pwT1uPado+c3+zWwkOWiKgnRw9lcjkciHgziSi7W6C1og4
27pQea8LcgcIRLwvnQLQy/PwHJSoUImAZGt6J4cAtqQgtsu2VveUAPv7CG5vE4Iee9DBRicAMtWH
o7qCtSm0WbvWg42bFF62+tEy9dOQKHo1qZBdUV2cuD2BgHyuq/tLpzuBn1zIkRUZbq0dsYEUAdGS
3h5ZAv6p6csZVdqzrfXFG7zFr6wJLcIWk1XTnLCaS+U7yHXc7Bke/y7tKBFNBa5r8qcHQJAR5uOV
EK5DPPadXyAPGJdlBMrPrl35SmOtc0fvaOaNBLpSOByYsUsBxawQqikyzEC13vlk2V2UOKEP2ka9
a2gECpubgroUF34zYzhgCnLNO4tb+X6OPXEv8mI8Ukvz0JOSd+XknW+PDi/89NFaJGPKW+CgfS3H
r4WibwwbU3fqYHYAt/MPfOcIb1yFYuJJUQNdB6gstPhZrcCjDOiqiDDV9yXVDziT3nMGrx2huDg+
4k49aJZ86aqZ4RVlOxfC8Dt5lyVRir3mJu+9UGJiK82Dio4OOxHD28Sf+YM4Nzb61Fi3h1B3tW+v
/c6qtQpAgvNT33Cg1OqWoVBVaBeF91zWyM0zpftSBAYL2wrmpOGa1Jc7g/U0Jf4JLtvsWcRQ/aWI
ksJp7knuS2MakBTzSnecY2uI/QMNh7Czev1n5TmQtsgmrLdfWoHOJfUOI6lNVLyTKFyqA8LrLHdD
HCu2NRJFw3qADzYNMVKGXTbnPvLbcqfqryYFCGhM4Y5kknw4i3at59VxkPF8nRuCDN4OF+MwaI9Y
7kgYtvgNiwr+ctW8XcsOpcFhOQ6rk1HjWZNk0+MBIvGitL+6bnwYhlYNFvWbQ7OPMqYa9G6TGSir
B4xoa4DUQ6SaDv5oXdurY9HgGXEdH2fXrsd6B/8ClJtZv6m5/s7EjR+X2ouYlukC1XNYsDJ1w9xh
MKsNG5zSocEYTgxnrNAzRAzl+OmWPZgKts0A4goGbvK6e+hytBPKHHPIr9d8IW0jQR9iFfstPU/D
rmSvCVphBGyWK8ivvqehzNhp5Nb40N8w0gptNojcedmq4UzPzC0xGna4dO61SrVpDAElbCaCxLQC
AZ4Gq1nsaq+9LC1J17n5LHGIKfU03TqzW+zYhXXfXI/oCD6kRz5CIR7HeLWDtOb8lyhoh+66zskW
VwnjDNGYjc2ahqtXhY1byh0kAcFIuIZyWf1qaoNnQOM+mjoe4oQKIVpiceu14VGZvJs4rUJ9dZ4h
9Nd9owDKQ6/uZJUj1FnKK5XpQS2yb2MgzboiMJ6JeaAIIVRsO0JNTsQoaMbgoF/CS+1GRpHNodun
1zqK/H0Zy/eENKmgJWmMeuCvtSOkeE2JY28o6+W00ACnY59vZLjSXe5XdDWBXTn+TFzSlbo0P8tQ
3asWqemWsu6ULb8sQzvWTWBpVStfGkrU/SRrQ8etMWxO7W81dn04NyitiSK9LqfkmqwHx0+r7NEm
QbPWn0qcpA+ZuDdjUuc5ZIghmKwv5FqIt6ybfN5b1hbBBgI7a4euhXNTrPEG7S927KKIKFHMAp4M
bSCbJzFUYbWiCdN4tHMATwzClWrAKGYWUoH+rkrxyU5z+lRb5cFTOrihPjF9vMVYVpJ1jQwuNYlW
mxg84LwJ1mXQIgBK97TiCoiLiLxeRksqquthqZkvx3Oz6ndU/yAfn5dvaSi/lpJym6zTBqyYBzmS
nEhXxQWSZtqNTjhxwAWr8N6bznkjJNT2dc3QLwIzc8Z2G2Cuz85QcWI3jOkStnBEWvY2OOoLhvCT
C1mHdytw6vKIsCoPXMCysKiaJRJDtiEoRJYXG0vAI37utH1cyAfm9oObZ9dZ39wY8AlrURDDb3WP
kypBpEh04ySMMXnx2y/d+GciFn20JoWdM8GmyF63krGyWuOhTtIlqvv+xRw7udWyHnoWzxBz8Ldy
Izoce5JXrpHasUUJdjUv13GR3sQy1w4wyPCXRHNGsuapMrue38oOJ3lMICsWBgXJSkXvMDOhnEJp
zXRhqTVopXQJ0rTuSpG+2cZ0M7vPsZbBd/D09U1YBqy4+rvdLA9F9sO0gzxVXzZZJ4EbHRHKmTCB
Mg3rJ9ESg5S+o4uRDflTBo6oECu2GuEgltcsZsPQzjrhiJjYl+feYEl2kzDpvbAw1lt6V64ZnJ7U
qoJjR/iYrNNNnXc3ha7j5eIlyUeAwDKNDDtlgHZgO8SoICJEOr6qxm+fUji2gs2nRDWVGrCAXPSf
ebYfQdtI4it389QrQTmjFSct86sUxRm1KxZ3EBFJ2IbWu1yLVohy1kb5V5/1ye6Dnqd7qNtsaEjm
eFFqDFSmWe4MzyCTh+d+3j/lCOjJyF4FxCWzGhC/vV8G9jC96rBBKuRyIwFMj24jQ8ohPkrdGEPE
GzMhRZT8cE6dymmS+xk6m6exF1GZinzZlLdjh4C0KuJdTLnxxqA5zdf2n0HcrXS993ILMe0Qp9Nq
tAneqWJvC/WlNMdPlIct6T4DURdM9DImUMbB2FVra1ROahpYBa7/fIvrSlKypSxhIjahunLOLBBe
Ge/cjN9YP6uIFzTroZz77mphQVzaY4aQ9k4KVYsg2tDMzbTmYVKwCSDzHa5C18p/15Fra+SFi6pe
e9Ar+Gk1Q7uT4o5fW8OKYtFkEDLcBYWCTpqGiPo4W+xFS9+dzapUdoNZNMdqiZ/TChDt7+9SojWx
nWwf9vfG+8ncMT3iKOPBVuroYVyZEQCoVdtnTMod98Il3UzdjCH1Md/+7993na570I31AY3wGPz7
Xfx9aDedSsIgruLGbo5r7t32eSJ3YvuWTDE0x6J06+Pfu31czjDfFd9Xc132oEX+32doSDXwJUKd
EAQGB3lf/u+bhAwIQ9uEvu28GckVm79QdUzFOk+ev3/792r8vfn32/qPP/vnZ/5vH/P3U/770f/t
Q/7+TKD8x4m6vfD/8TF/38N/fOX/89H/fOn/+Pu/T/Hvl/4/H/7fvsJ/+zN4Bb4fWxvsfaeYu//8
EDzG1eHvD1FUIKv79+/13MUj9ff+3zdlwiJSoPD/f7C//6Mo3fvfnxbvbN4Twfn/Lrv/8+//+af/
8aP9vav+fZF/Pv+8rNXh79//82NKIyJphJBsmyCNaT6Aq92qsyaIoGB9r/LsKSH7al/pCNKtAfW7
nhV0tcd3riLHPa6FZ5jzkj3TPYytqxDC9D5iogoEiiEoalQU2m8BAsoCj+poFXF53EpKV9PtgxQA
M9W2eOsVJhOFs2VMm7nXxTOOyRaG5eRQBUZQoYNcUUUaw654MNSGqaUJvWF094U5mIemhnpAqoxM
YFmQ0PGZeqrBna74mBcijcmCAdp3ftJhKW7gEF4YqG80kTFizanwhzkJxVy8FD1TA6Xo34WuaGdn
tq+aZB1QrZPnnnz3cjB2oDV9aJS9G+n4mvd0M0ce/bsvJE+x/qviyCljXEsn/l36eTh+JFvUDMUW
ZA1oX6yp4zR/ov4DmJPNrfDM/iqd6nzvYTjE4tB8TfDBxijTA4GSUDDT1N1Y2rxDAGNFCfcvSWN3
OKpb8kDhogp3TnY4t5hVhv7TFty0A6bdwDDGmUSW4Vq0BM654mq00UJO9Sa7mJIR/bt10PpNFZHO
eIItx4wGBwejZuEM46v7wrbbXZejp516e9mM+/gYHeauQqDfnlf6NxrsGjQZfiYFrQigNj4b/ex7
OvC7veRzkJTv1LXhzNFhNqBpQEaZqwMNbyIp5OT0EoImiGPduaXxQz97mA1Oc1nH8qZM51/4gOyp
RJ4SSmLTGP60r9hA1T/ME24H9VnI28SzBzpOsYLG2hx4RnvXLSmGvAI4Fno0D+LsbiRVLMgbZzpn
ixow55DcLqCOMwc2ecT8OWlsqrSUFHiGVdV7x8P43ZnKb2W3Osn1yqlzUIRazv8wdl7LsSNZlv2V
tHxuVEM44MBYZ5lNaE0RFJd8gVFdaOXQ+PpZYGVVV+bUVM9LGINBEQJw+Dln77UHRgRWTx60b2wF
Di3eiE5Dhm9uiHRf6G3A0K1iO9zAH1q1TmHRA+LIMkwdgcsQfRDPGh/KGPhtkqw0idrStmnI9wmT
ZATtBjKMYREFNPE4ri6DVpKfEIt3sHH7SfffId5261Kg4A6jd6OwzZ2KNW9pRCW/XrbU9XRdp5YW
rudetdB1Vz0KyzW5B6jpKAWjFCBuNYHuxL/iLscqmfWvlbmqGkruIlbaDpYu9WXqmUct4a82saqX
9jRPXlrKRC3Z6X32RAH83IDC2kv/mXEmuCKUGQu/Dy51KdNV7gM40TXrLgrZuIiJEFp9IKpB4iQ7
2tk2Cxn0FwPci7KJvZNWZvde34QbCG64d2BMBOoVz9iAaazdFm1r3NhO9Clqu9lhcQSW68A0kb6P
nWRkoBPy5kIL+ggc1l7ZS+JVSBwZqgkiqFUsRJZ7y8FOMfidJofqp6LLtM4K9SQHWl2Dbj7hCeKd
Vx+4YEFxROhEtB3YADSEvpstpRp3ZRhqhw5c+cReZZmO/roo0dVrcMiezX2SMXwg/91eR+jACBZl
49sN7Y6JwSJKOGWHQPw03GaHKqFdYKbJj3ycvB+a3Pg1uoC0oY3CvCKWxo9WTPVKUrWvqDfOY9BO
CC6xdqR40eIJyZsp+n3t0UTRVPbAHPqZy3e5MAZWN4Sw/G7E5Df69GjOZUmFvdaaTqrWm5XCGLkc
6fXYiRthhwxKWns9bV9R7DOkTEuDClnXB8ILXsxCf2wRxTXVbJdF2Gz6bMGTSNsCRb5J2vCzA4IL
vVZX66QdT2Pn8Q7QVNcd+xEl+Zr2dIWoK2wWym1vKlM91zWBUPkIiEBn8r2FGU6OFiKlzNS31tDt
KQCHsz2MLOZr1gifTAxwwx7gmn4DaNbeTm32pjVpcaIgfXQc+77tS0oEmtALYoMjSotg4IS3AyRO
bp1wyUnsu84pUdQMOytMGK/o+D+YDnlH5JNrRd94a9tCLco3PfAPdkl7fgaWWsUEg1aLHlTZb2CB
2OtyKAKEQ3SG0pRUGb29dl76RF56uHBA3G2rBOlK1qAO1eVjR4sDSRdquL7t3qLKDHaDoR7zND05
AuWrzUx0Gvo3IUmvNyfEoMxjJnCMTpali04j3Iy8nr2Zzv2xVBlro7XSRVzG3jrUFdKAfqc0xvi1
Tsc7R7NgZ8OmUtlwqBDYcKij0ra1dWIIfDd5/yUN5waFeDDC4Xcjhth8EE+lAW5JxG685DB3kG8z
0a332BgzzKVlfaT+uPM9ccvxABlNaFdF5oSdbcagHi6RUxUYrZto6TLeGUnjTjTyOVqDUrly8cqT
QcFlUxDKo7lymeRPWhA9A2vot6EkDmclR/GUm71Nn4bSAOAJfX8tvhsc2975ikiiUIxg4nCC0cha
VQaF9r0y9fyoBc0xy7WfzLBsRFw8jUJary9hi6fHyVrmey7hMG4npnWAhcg0kj367OrCQPeWYePC
VuVLq1L3INuZY82OpTFnDffw6EkuYFjaYX3kP+hVfPK1XLkDF9IMcQg1o0+THp8Iw1u5L8fgJqe1
XRUmQ48UwkGaawhwmEaYTgsFsVkFjFIZX3pLF5NxF+x9KPULv0IQAuoLNXlP0CIDMsu2HnvTY1wQ
ExcXNZW7dUs6HU7AFLfElELvjz5sqkv7Jk8RruraDokWwSxNupSm7ezLqGdQRUYRRuR7GIkfjsU6
74SfAwP9neizR6SRwyKeKh31c/0wGma4bnZqdN2j7HrAuho4COEjkhHZlwyrkxqde6yJxiYcR8V+
8KQwuZ7FiNFYr6NkE1joDuAmkUpdlgxKFtVgo4Kb7DXBQ/QQ0bOUYIWtrl5wbLG1ssyDneOA6HXa
Fx8ZU+0gH69MWxgsRM77FNESUhNdYGEZ4arSx7skSk+peAgdpDOuttEIol32jMxV5DOpgLCKccR9
04r2hgPyChthvshQ5TsRdkar2UYDlnFtaE6DTNN9axcpo1jjGfOirSLmQ6I2sPgwYtW05NDa/Q1S
BWvh+QyBBwUt33JAp9BPyfkpMkbAIf+EGlQvhOFDKDWsgCONy2eX0qsrO+pPcB4ukwVEmWxHEh2i
VBesYzuvNiPXXw5oxkt1Ge0KR6APYd4a2K2588zwhymeOid+MpsrMmxaaX1xSx4UAD+boX5h2C++
Ck9mgK49GOkA2QNb9aldB947dEJFcknUH2OPjXSA1icaq5fQm05aa8HLHqcQ/hoCvqxY2T7ipCqi
4TjkJAT02nLq5Wtjmi9V0b3oEzYkxyb3Joq0HdNv1FcVO0wO8A2RvuQMlthw9RmTZa5Ma2QPaSM0
Adtto23Bj5lrz7NZ1hm4CuvpCBrbSzcABJutNIc7mk02VXUKxDxNntIJmyTrIW1TBt/Es8B7SSyi
DMr87KRois3axiwFxD6Kpnzh3XUF5JHUXU6+6ZP0gNuqe88DRDGKUPksHcXBcTraVoNb3SSwjJj7
tuJhAviJ6aa2D23ohWv0IF+hUTvIF1y17rwIobwY8qPpz/k/AYPini3ehgP/kFT0e5c+PQWO3cY+
KCMoN3mLQA/ZUMjCE/h3rfLcY1foyMW8pH5LtXrruaH2lNn9tmxsC5VL312JAVM37EH2pel2V4yr
0a1rRWeDy23hR2yyi65Hn6HXXyVMRqaz1UswM9AyqDPb2kzFyrBor33f0ALRd8BKDroj6IHHKJ8J
ojAfRYQnSIpGYymIrceiLH6/24ZGdwTdR7Md+yums1g/a47oniuXA8Vxn8thCM65M1D5JczoA12f
9siACRkMPUbKndSwGHOXZlt5ByCpxIASAf2Zv1fON0gVzCVHhkWxy93vmwb13wrVEk3zf3wPlOWI
Xc0Ymfb9/edUVtUYAPRbgxNu08HnvdZJrKNx6d4NOhqYt+xxP6hqvBFaY18tJ5IrMwrflNEZC1Rz
PbI5vb/5/sob8hc+Kn3/p++3pXMgYQHBrC03Exi9J6gLYj0y99j4YIyfVGuIVY56cmfMj9ZERC1L
W6ffGMhqhduDylha4YU0qeDYzg63+d5QSGZXvvZo0gPkak4liddd3pVp9VqKyH/pkaEDk7XcAzvL
gCzKBv+85oPHMOpNoIZk9/1jQ7LuI1W9TIyId15QORgGI2/D//Kps6vk5JcCMBPbuBEPx94zKnkO
aF+uNbAe11bobLvIJXidYxEUXYInYNAPZMGPS23+UGwSLW+/b6ImE2trYgPf4uzoellf7TwMrn79
tzuOnjfXErEX/pckwy45q4oKKY6976fHPkD40ialfmtpYbzKw/rONiKxq6RRPQaVeKoBy13q+V6U
4E2rfNc4fT8IiBjggaJ5xjVI7JosiOAADQzUB909pmrotjmRjTdVp1Vr2QnnXqWokaOaSSC4ICrH
iGliEpm30nOG+xz7GtUtYWqFXzqU/C6qlGr6VDhtqmH6OTjyWDY4/SwqT+i71Sud/gZBq1Xh78FJ
OwKd4wrIhmOqSu+uiWkqY2DsaFQmEvFYjtbccpodKyH5gE6FysGQ1d7XhuQ0JdSKWkX56Pe9vMNq
Iu+AI6yEzVWwyznlKyW7pyKCGRO18gUcutxI1xy333dzAyU3a+Uhw8CDBsqs79uEMQSpBvHh+y66
V2/bjt1nEarnIE2AT1sWo5FCo3ZIB+OBINeSqgOBZ+0zXUg4XoxcZwXJbkz69g9kz7k84fonvln/
OAVi3I7Sugeb6x8j1baroMFmzXKlLgTPqkvmhOoyuT2sd4nL5fsBp+faiGaGRyBRHEXIrLbvhm1n
l+MqAbOx9gNrOHWdRT7MsG7AqJwyY2Lb0uV3ZupiwyyzSoDs4cuoD29UiSuXGIVLXFTlXRh2X4UN
lRRMucvW0tKOICTnAswtgPmaj601D4eJaMVLPLBe0aLfFyq+TaHqranty2NBlPvFI3SHKGGfEXzk
5YyjIn9dFaRZB22EcYHrJGI7SCiLNOL6nRl6eF9kXcZH55XvVMpvZmQ0t6blsRKmI1fFCoKEmyXW
revdZapI7r9vBiu2977LULaOkX96UXn4vmGCUB4ICyoPLsMA2h4bCm9nzh4KL/Vo5TSGo+7saxbF
DdOxU0yCj0wCfz+CDDzVvCDAuO7CAfV5Nt3SR0yTbSJ4XSMuOfLINNoDKw2D5aPP/J0xGPVEuO6w
HN8MKQEVlcWk0mk+HES+T0ZKqBC7KcYObGt04M5bwwusR5voU45O20D5KigPhmbaakUK4yoeTBKr
yx/Jd6aHV7tP7oCsnvxm8zbj2E4dIHOQQZAIRCPbe6BK50nzwh2tKfPYk8tNi0X5ewee3NEX1jxn
wZXU1tPWCFgHiUGlAYUB5d1IBLr00v/ixV/zCDy2Yjpu+VN4830Dle6FM54qs3W0O+Qs9qLzM+ez
fy7HYcBJiTizAhhzNxa4EdjoL+k0S3KV7eaMp4/qSA3OVYc2uLCGxABI11THcr7h14/kXj675Ns9
liSKb2xtRBAX9toDts+LZG+66OZF2QujTWnp6ZPySnEIlXFUY/5Rd1p8wUkdmSss4gObBbYtwTRc
NL3s71ggzV1SNRZW16B/ydLqboBevmLABhQs0uqjS0N0wmJ/xoiub2As94epM4NL48VXPTeCh7pO
t0zd2xuoQ8SjkVP5NEbFnhLTP5ohTApzwsTFfJki3pFoBzKGtLCptUNWOOrEWlBsgJ9o9+yCcMlH
yC/qLnmJx7K9ZhHTmzSO06PIo54YGlI5G01pD7lm2Dv8eZDFdKE9lChU0jq4GgPvc9BjM5YcqVoW
zN0vyPx2fVCeA0Nn0u0jDFNK+IyTqkF5S+JiKsg3MPpVfVWFGC5h3KD3nG/03hovWOyvuZkPe698
zSi/MzRbKcGtP4jtJl62dzyYZJxeaFnQqHLo3vN+0jDoWrxERCtZWEIWKA7dixJ6doem7bMnqHWJ
YzPAF5xRggXykOQJFrv5pkA05Op6fDf2GSgEmqi1ZnCYjUF0Qz+9OBYWFpf5W983GKzh7GeJgVS7
d07fN+nE2hcZzrT+vhsGyttk6MVRTib6IfDLx+8AKZrh+e33jRUi0egLb9gpSNNHW7en9dXnJL+Z
FP09OgDxtkB3vnVwSi3HON0HKmRDjqWGaBenOVvgZeCdxANeEgxIgpSctUuYE0oRkgS+v6Krw443
wAvdu8F5IHsTOZblbcAaU1I6OIvWVpq4a8NypnvJOHLUKBbNKdPvs6ps9+0AzO77wTFBJeEMHaZc
JjpH05xoyX9/Oc2rUdHGDZR6AWpb6M6llyLZ10Nl7RzlYPpC5FeDP/VgDofdKnFjAkThBNymU4qC
MQAyZltlTxub7EBsTeweOXXJfj0C2fefDbK7fcgPj7JLfFruxFJOgVLXGArAArxEv4/8MjmOqOoX
aSUzErcYk3PxGH4MjV2ukPECQrR+sJDDhmyfh9jUoPCmzTIR1SUY813c+9a56BLc6hWZKuAgxLme
it9vklrP2FiZI8XBlJ+1JgMmgHVpn/uUAxqFRIRCZqeQHq1GPFpHNkPUxS0b/KmrHz3Pjb+0aVy3
NP+RqTPJFRSAqGaL05BE8m4QVbyJrAjbeOfcQOMowaoCSLYAi9/2FfwXsxQCHMrYG1vZYdbr5qYF
e1ZakqrYcDmC78Z6NCJFg16gjxTllmA+nid7gaWSt6v0DshktW2PouwSJOaObdJ7H2QVLNKKLuZ/
RKoZA5scIliG9Nn7kM0tihmbCjA4chx/ZpaBvmiKd0yP3zir1AK2u7lSjU/vBOMmV9OtHB21j0eM
8n1Nnhj4Pwp9bGWt1Z4nvd5bbqY2vUfYbN6hT2UvaaCYvNDeZaKROwwz2q1rcGYWU31SA9WphTye
4diqViy5IrCJnfPiFfYB0J7WkNHh4gi1nPGxNqf4RP36kTOE34hUHIaxKPauPsrTaOIRyaE/b2fO
b+0QYMU29ToY2rDssVgum4JdXV3wBcMkK8idg2GXHxyYr1kxPifaBFY+q+NT0a6c5D0plX8VrvCO
BU1Yyl61cfu5V2yZ+mGgOdnG5UOM9zGNPLruAtXaRP5N5O1zu3EXYeiegiyL18xvUDPn3kfYssFL
R/ujzVugDsQHdHEljoXZXULLfayjkiXsWPfnyZLakRM2XXcAPS0MhY1PbHank3achdVVS8JDqiNp
AZnEBJwMpjbpdokExo/mc2NUvrUl24XIzF04WvdVGqIkRgS8bAIHfEhNR2uaEm0dSxmeG2m6m2FA
DxUb1vMkMwSIbQO62AH0EZrsfpV7Z+Zi2wQQhprMZQrRxJ95079F3gmfKGDkhNlWXql1ZTtbZaIp
xQZ7i2VLhvKHcgyJss1jhRGIwmhln1w7oGElKYAKQcGfBBCEMiNZirK8CHTfWxysn0yH7hMHqY8G
yq5Q3l42fHIgh94Bz+z6vnxwgnrPdggIRELfPThqTvvo2i49UbKo26x5i2wyvUfbgSwX4WjAVkmb
Cm3RpIt9ReIX1sWb/pwEcOCQlKklLczutlrWcGlv3Koo1hR9jTViYXZoGQ+Oy+EjwnEf58Owz3n+
p76YTlWtcxFm0xpqtE0Kgc0FvchgIXeQDBlJiW+PALM37L3zW7dgYxSjA2wksOiS9oxtZOODkGl5
NkX+HmrVqen79ogAgjabljxEfdovcwddVx3JYlERDr/ovUnbWq128mK93HgDIbFRkk7nWCDtps1V
rmNwGaIwz5pnHkBKFNB0ghsrhc0R6BBgZL4uQrBOmeZ9VcRyLoBvY5KJbbKRTIPMLaCq0jW2iMzE
7RCm7x2i9alzIO6i/0NlscnHItibXfDD0+9xpfcZm4ugUVdWmYvM0QI2Jl2D5CYy6hHcvfZCFPwH
vknU1pEglA2Of2XNvwO4yKnlI+oMMqtb/SyG2IEo0B4KbPdAdSY92XbD+LMb4nOvslcX8eveVc0L
+qGQKUX0Mfyg4mb4YXbTNrCYSvkO71GCxo5ONmM2g7lTpr/LCGJiZScYzpX2PKCdWQQ1iMEsfDXF
+IB5gtauAQcaPlzsvpeaACEiaFkVDe1dOZjXVruOfiIXnqe4Xpco7+MQtfBU14u0HLZolnLD3PVs
mXrStNZ2M96KyIw2ZGDggo2DRyNTkmkD71LfVYuqYvxk6NOt1EGbi2aG7hDqjuQC81nVbGgJvrB9
CzjnWdvnwYxssA14DPM3pOnF2FOwynQdHKUag3vnJ8i4cBFr+i2Z7pfMDl/jmTtdEwSwYta1YubJ
VmT8LOtxYrmd7nJS2/KOy7bmi2g9ePepLIJ15hfoqUsd4LmeXswI55TDruy7DKb1Id8yUtq89CSS
+mVCHEx62vDKJuPQ4o4hd2NtQoWMyq+8rRPc7EDtuKAfuxn6lgX9q29kxs7pAGhEqMsc8tMu6GrM
ZVa86934iTz5Ix7Jgx/c9C3cjHEJsMTlPCpG9ziozj32YfsZR9j1aFtHK7uxCdCIxCIU+U9PJ2OK
VeMDwd1TY6YGRml2x0w9JVROI08WXNLQ0SRtvWyUWqcKC07FTEn3YIZnOhVspT0TLfnT1HFkFc1t
3FM3NnPihpGXr0FR3LGJfzZ7HMFWDCKi9k+BXp7Mufto4P2vKvsrxLsMOb49+/5lEDEa5HI39dRx
ROOuxlCv10zCEN8z0LUrxu9j8tFn9pvp0onQan1JeBgOvhh1eqVVP5pIu6VtdJauok5zD6GMSUe4
i1sPsbcy79mP2Ds1VBtYbgeEcyFbweah9uKTS5OHfbwRBuewsh9GPzg0IQTf2MM6QhrCIVMZktAG
sDEcdl4P85Y6uouky3ECrlpuMq5kHP8xXq+x7hfhmCEF6y7URFA2UqIz5U8tZPmovNxbuVtWqH0k
USxHOGCR79sOJmC0ZCRr+8OZVIF7A61j6yKVlzaXonDQxnVkBm+B6rtd2T8ksFEg9Au4Rx3ORXol
uSWOMdk3VQzCKkGUjIrzUXQMawtZzOJnLKuAKXdMKy8upxkjUDyJ+r2HQpeImf4gM+8V/VK1dHyQ
xS7jayZ2+Kf64mQBOgMRDG3cLD7TxkxIAfZPuQhoqw8tZ2JopTsRV3ei9l7StrqSK14vs4aZS45J
ssvR2wKKXkx6uaun9K2NLNa9KENTFzg3gVrW/nypVRHjPgn7THotcmKC8wKX4R8Vp00Ft7WVweEM
YkMHf6Za8RPbtrHWuCgRYbvujHQduNjqrQZkOpGCyxyVzx4Zdhk4HXpzg50WeWBqChGIyPSTCONl
KM216cOiU83etpC0MuPdqjB7wbWLiENV+zR6bUv/LS17az0G3VuhjfEyNzUkdqmdExpAcEdb7XFx
gLyqvM+6IP+ZvWTbjA+jk76WdtKuVIlOMY79o2E8aQm6Fdtlz6frIJsaztIRWDXXGDEkxBn2KBcm
XX2JUfdXtUlkYiQ6PNjxiSbAUQ+g5mpMfTPyEFlMtQIrGGFEhZXtTQtYJXo+nUvXPpjIQ+7phXBZ
1cH9KiZ8hO4U69JwvxBSlgAYTCDUBduUxiQTxjWfCHgESRlMNprKbi3zzDqh8kscwopkqNZmxeAp
ee8s0W8Sps3Y4tBcDKW+16z4uUYr7kPP0tAOzHrtWsPiUWvF7VRagsyAh6LHL2Ya/RWTBaxuEINh
hGEgqrSrOZqMEMbih+5dvUIrEQG5S2to8eHArtzY/N/Mma7RVAGCbFxQnkG6Bl3RwhmxmQUOtDwN
g0pRFyTs0DQP04+uhG8dEs28IPMhuPhVBVCuTvAuPLqZdi6d2mAgB+eUwyEI0u/mo5o3W5D9w/KS
cvhqPypTLooi9yB9H6fcAAfp2dB1au9NVSyPoYOf1ivNF4VfZFWEBPpp8UeEgOaguVpAi2xk+q7y
95EtQg9TgPf03Qspp+3knR1Cd4Oil8tzvwYWgMia/rXW0Bss9oiKM0Jsm3bbjck5q51ig4SiXpim
da9rYU1oCLzRqbc+07NTkbJhE+OzzAUy1b6OLlwsFk7Ch9ywaQTI063dMI12Fp3dJZi17EdBhFJV
djdG697JrvvSWc+Yac77uwbzM3Il0bRPzoAqyY/lVrepxkqQN5EL+DQLmcg1NX5zKAu3sowVu0RX
Y5oz7hTtq5WFA2MVtN2qJsz7tra8WyZWcLvpLXLZ0D+Rg2zYYpMv0EyrxneHVRCGWLgjOr9u3N6Z
hTGcXAH6QQbuO36LWfWb7Avsfvi8sp01RcVKJcZz7w53WI4Q8gw0l6YUOoSUp2HeuDelaLa445BN
mdmyjsk9IJcFIEAy6Fsop3jrBYAs8opXtut9OdRsLHHVYZrEkQi7I9uWUx1oH37cHLFFrm0ywfyi
+0TTUO6FE70i4NEPBF5wkCThEgNvuCc9l7Z2V+0mHXu426dbmwkZUmE2mojLzgQ/PSPgQVJMhlc5
lYuYWoaQArrQDawo5QWcshOfMlHBKCCgZuT2ZrCvQZI9OXgfUv1aInjYVnH2okVUS5Vwd4D9Dw2Q
8N1Aik2dPwcZwnHDVwQrWOAX29DCYa5Ayomx3EJjronDwLKsyCfImo+cPDEKAQRFsjMf6aapJVmb
JGmAL21zjAAJ9NlUjcQU2PDoa3npjYqAkfEBh9fVsHoUmuzYaBGnAVmDT3gDZdgcZGqGB00zXtNE
7tN6ZhqaEkmP25FByURgGTXT00i7M+un+8qkc5hMyI9tIFn5TOzsmznF1M0XrTOhdDdnhUNqxGty
zB+NitGwoTefE7hYBvt7PWpuRjU5K10GO7CV4xEn+gvL4aYGXZto48R6xcjAjd2zJ1osYiPe6SIp
No43MoioQVWaRbexJuuhSOwXp+FA6qKButP3vFXleofAQO0++MBFBxoNS2vUlxBAja05MlkJyfTJ
IRKkhIoQdqdBUVOcuFp9yQMIjY4ExzdNNXWbEXx4Ff2A0Pf5XGFxOSY7GAUAIC57CmXFEAYYC8W3
/lOSQY2AzN+XnfPTSjQ0xggE3BTHQEF3j8yVCxzE595XRJcQmqVHIuFtHXGBOAxB+w7lRs/Zn8x5
LpHZrJHyH3PSf5aO5TIxjmpsIYALJt+6rYjr46+GFImT3oB6b3kK5FM1GSZ1HWhlSFABRBH31PvN
caaV136hwx/0fCBWBj3nD2kU4RkJMyf600BaJHmm703peTCnEEsOvngTJRd8OtKIZ2bLEx+yEV8y
ZfuHFh1Dl7TqaI6AUc0G+1gENBt3XbsCYOas7NpeJ16KjF6PdSbodPWxtQ0F60GvM+WWrY/oFULk
2F/ZWppQcxgw+GvTebfJoN0QiRos1UC2FrqVYofIcoEfrl/FlYsAwy4eHUab+1qfsbyc13uAGOu0
WYRJWG4VxSl2L2o6j098HZirqMifQ6Npd8qFbxOGKRBpwYhwfPZtDZYlchXGoisL5miXeXeen2Sn
BNxoZji3g6I1VFPm2X2b3CWYaxnz7Zns33dE55Q1OXiWfztqxQwfUu9hMAUHh8Rns5Ttqe5Ssn+w
THfEdG0sXiKpUoW1MGwya3P9lTkNmDaTMM22Q0holPMewbTqVViWVGYyYuw87cfSZ8zQqfuMtIkU
ziTtFhS5Roikk71tRcKeybGvhzA7Wo+EXoYXWLCcTZ376Q7H5TW0PBLjUmupa/x3M/cOWhSRbQAd
dClfmCMQ3JGjTzSbfeDSeuJwprNUTzgUG8BD6A1qrggaFIWoXwhNWpwjer4pcympAcZqWdniXAaQ
xrF1uji92mfDg/Smkn0XD+Chy7kJUTAmap34Rmkd0fOWefr+x33GhlY5gvoUAQiDnnJP3cKZiAvX
RfRQApMDksDiC0v8fixjbZPrbFosS7yZFbGULbsiFgSfaMN9aMcvtIVvQWGAYTQbIuD1SC0iaUII
mKCeIvHix2PaaL/+8p9//a+P4X8FX8XtHA5W5L/kbXZbRHlT//araf/6S/m3b+8/f/vVNVxL112T
MloXeJdM6fD4xxvUqYCfNv4DxUSfSPQUyySsqqMHkOMSAyT1bFr/jHiHcwhQ0QfGtQ47++RrNN7M
yaCpaxGrZimamR7A36hHA9kr2NFId609aXj3ctwNbaxuusSVt40jeJEqx2NvzTKJzr/5H16H/OPr
EDx9w5KGsC1Dt2Hyu396He7Yx2WWg3oH3rLRy67eYevuFmaYdbewa2NgtKJYmUzh76o4eYYggcw4
q8+eKbVL5frebrDK9yoZtEvobmxVBKfUia6x644H4gxyMBF6tcb4hvUEA6hr9NpVOrl/McYcBmLY
yNW/f0m293+/JNPzLNMyqb2k5Yg/vqSe6wFWEC9aAzaLeWOZtGdUGMxwomPgp/qzHohtz/aVOKDQ
WsH+nKi46jsYkulX1Fdbo5MsDVlyoSqwBkPc/PcNqb+0BaL4sZLp1Ukb7/R9M4GhONGur3HppYPo
bkAe0gRGaf8wl07LqihtyPzAmrqOBKI+w2M21EO9K8p6qeqsuVX6GCwEO/j5bEofkalSZkk5HRjl
pU+l5PihAcE0Ohr2jdmWtJrj6NIa7J3SkKyp77syZ9Gf7BQhSJrd2Jnl7rNAPHzfS+022H+/0//5
h7Og/j4rPgpefRSEzZ/u/nX7VVzesq/6v+bf+sdP/fF3/rq6/u+HX34W6pfzdfPw55/8wy/y53//
96u35u0Pd8DPcXW8a7/UeP9VM+74++k6/+T/74O/fH3/lYex/Prt1w/I6M381wKuCL/+/tB8enuc
Bf9YDeY///tj8yv97det+vr6+Przz3+91Q3rhPcXRzAZwmgnHRdNLecbBSWPGN5fLGnqZM0SeCVd
aRi//pKTqxf+9qsw/iJtKXTXEKbueq7giK3hvPOQJf5CCK8tdU5/27IN2/n17y/791Xqbx/I/2PV
4n/806olTcPlSUnHtIRn6YZ05lXtn1YtYXVGJgKHUCQ8i2mEfHeyLXUvehR9nKyYYNDpwEKknTdb
bZGX0pMb8wdFaDuawdxbDEParAMrvKkMB2KCRusyBe28C1ln9fJZTqO8/NOb+y+WWsP8F0+aN9MR
nnDs+Y3445NmV10rY2QbnFlA/Jusv7FyrOwBeTki+MLuTv85sK2V5fa3Aa5Qeh5OsRNhu/sfnsi/
evdc1/V01+b9w6b/xyfCOhZ4iDvZP2LgoQmJO3YWUG2mBja1LcROVs5PFP50LulcIVke8FJ4089/
/zTmK8t/X3n+9hl6uunYphDCQfj6x2fhh1DXAx9UaYppdKEqQtN97azsCXsPZ/vy3/83Q87L5T//
P0ybzFgtz7AlR45u/+nt7yjf/AR+DXQxq72UDRc0NotaR3yd1iRrw0zIcZ0C0It6guU7GN/ZBBIe
WzfZcTQ4ABz9kPX9cyipdYqYXCvz3AscVzLty7VDX2BtplDKk74cYXHXn0h8F2VtGHtDw/nhZBPC
EOLdmDLfs4NJ9wqy0nEovSe9HbQDmjGKijhxl00cR1cd2ZRlZs4xYs80ssUPGAHQpG43LSio2Tk6
R7efVdFlx0JBrLpmGUz4vvk/hJ3ZcttIl3WfCBFIjIlbzjMpUhJl3SBclo15ToxP3wuqjvi7qv/o
7wYhypMMgpknz9l7bXctIXyvGxn6Jzv13lXbEwUhspsdgePPQJwjL9AXfpRBGnEw6SCVhOHhd3/a
qhgOaJxinr1b1SvgqEBNfNIAtgYYVNQZOW0UYkMbN3woIIv8XBOkUeyHBy1LluUExgAqC/3Tbu+n
FGW9Pezo7aVLgsvZNlOAwz1jSbCF0yXjmIgeCopsqpsX1Q/0X0R07jHSrQEyaEN4JBt1OeQ1Jl7A
JRtpwDwYnOA16QqYQtteWuHWtqrPqYbmmLj20zeGlZc2NMM67MIOptiVF+QQVwN6JF6AFTQPtG4z
kRDKNKJK9rpRWWfLHY+khkG0C4Jp5TZxfrWH8kanNtqqwmoOGNd3g4QwVGk5iW6uehsczSc/27/4
BdAHMSr9UM+ANbOzEVl4OE4Siq5D80TP1L6XLbOf0Bg3ZumND8UwZhEWCCJDrybDU9V0rGzia7uS
JG+C1bGv0CkyRU82mUdQIS44kjWg182Ay60VByTpRlq/6fJSwlYLPqBhjvz79h8E3t1Bei4luCzo
5eGd6dD1rThd1i9qvli99mEJUGpCVgfdNKjTtQx5gNuVa20svP9UXf6zhHGN+TMnPUOYwpOGbX0v
if9jnS4QqWURsRlLK5pV9/G+pbY9WnhFxg6ese1YR1OSb1q7nxF0/wWkTP/SpcZLLzgTTFn/yhFx
HyP9vfmvZUQGyqjTq+FS1DpK2Qj7cvWqN/SvTYkzW/MmfRdM5RlaQXRs5eY/LCLzGvHPNUTo+lyL
OQ7Zn0Lq/1yzdB1Pdd8kAHdgXq2sMPfOGpUuw3Js06A7GsyTBm5mrZ9nJN2pd8n80Tx/th8lh//7
h7H+9w9D3a67AokKU1Tu1T9/mBQJZyRQEUBVSIFkuLOJSskMaE8A6CtDf29hKTkZ8yW05AiMC/+0
0myYE0GxQfJe9sbGERmSuLwOyRbAZoCaguhCeQrJ8flVmh2JTW3k3QKMKtpgoLCGyg4xoTihEzVB
OKI31drx3FVO+aj7SjupLOZcNMuacfSAlBB0GMzGoH7t/acRIGrV8tAh58v3n3nZ/Mimor5BaIz+
w7MnzP/98BmM2j12AsswPPPfbxbP8yAnfGDkqE4NMz8Db2XanDRFaz9AI8oQH2secwD9rZb2rwgh
/G+PiWshi559QTGrUrZ7paM77mfSQZp1Ea7SPL1aTuavRCyN12h0nxongEuttOFeyjzbIJJ7BBMA
gcSxd0hbXT5eQ37Hd1chqFdym2JZekj/1o5rNf4uTdu5arM8tU7z/mKGyITmV4mvftpeNp5rxZR+
DB3Wn/muYl9ich+Y1zyMu5PdYs8ykKSs9aAzVgQ6y2xFkvCD8zYD6nhcGz2Jv7ms5U8zRO/NCOZ3
UAfLuM8Wk+FGL0OfXVFEODt96OFZ0z07RUUf7WM96JcVnYdd5VCm19EMf9cJmtV7kGMCr+M50wUX
xDVrlmZ9A2vmTxHjFpOa6y14T/JNlDQGdLEePlxLfy3yyIT2E4AF3izqFNouJJGXYVrh34LSjZeT
N+69OXTY4eSN4keRqpWJvVdb1dlgcVw1Al2EhQphR393o4isKEpXrmeb8+ZbSy+GkCZYZLWbb6W9
aq0XjXb1A/8dEpN5hqixOletzUNeideHBnKbd1az77TFnbtL9PjCk6Rp2AqZBwehu6aQp/r9JHed
zP1F0Y/1iyNRy6V+uo5C+vS6UdaIBSSyDIs13AzEWxgRQ280qAbIwDXmr0i4dP8+t/zj2PI/D+/y
3xWlYVjCoQp3hGfoDvawf60ATt+MJBn4i9gGrFWFu6bKs1OYeAhDA8YTQYhYIMlp8JY2QTg6YQCG
13jnyQNToVvlmoNFt1GxfYrrqTw6YclmmdHhxhSIubxrkxrgQPCY/G56mrK94zLWX2wK75csauCM
D9mHSczPTmfo4PT+dIiYlG7cpEc01PnaqrYjZz1mw3j/vmTQeWWdNVc3rTg3lupoy06e0jZHjg2a
Y0lxwYI2fZnjrCoFOXvvwjmiKVMBZMofeBewzyhOngM1yAa20/jZFB2Rf1H5PsY6YS00dpHlSXox
8PBEbfRHtAPvbszm4qRes88JrDknjoWyrM94GGUGXWNM7VU69rihhh69HyhZBsJt+9lJA/tWZr77
Zm7uhY7s7Pv7dkt3oRHOW4DhGC5+1/6navXfxTHvrOTkb3H+RxJref8q0ZMOXLbB207H1dz0RGM9
ndY5+0PCMoT1YO2HfX7PAuTtjRsYt3rUcan1vkWUzwI9g721ckBkxoj8hFgE4/F/bz2c/+ZH6x87
oWnphqfjutCd/8/iag61R+AJi2tvwGrrLHlCqJIewLVtasokarYJezejOH8bG+ApGit4KliDLL8T
TYdmF+SFefi+1CGhXTk75ewjuyY+YtphrPxjTM9U+sWdrIdqPeR++IbkHYCHV2QnRjAZzqN0I6mk
57SadoNtPXkDvjNsMxzdYXEd2wytrGFrYJiN6n10mcqiF9jGo1mfCEBI6NFF9sbK53lznZukju4D
DFpHH+nvjBdgc4MiQme4AVQyv/q+1HaQbeyWAs5nNV0WgRS7uEz1Vz+kRLcSy18VGA02BMIjMqmG
7BTbTnZCDK9WrZFl9xyheGAM7UEgCMJWxarWOvmTge2nGgdkvn1ZHpAEdSeUCfhZ7c5Epk8X1PJ0
75kP8leEIeMrIpbESTWTiB5UamUiymWKxOfpoEGmrGyosYzmpUZ9vCZebFz2vZ6+5e5fWmfvICmC
DigZicQ868QgIwxvfQcBFs4GYtm+bFEmKM99scMbQ6Z0mOIfA15wbxsgxCKijEaCUq3DKrBWOokW
8ch0jRmWfR1LaxvRLDt2YSiO31/pxRMYRX0sSyfaFLKytpZhatyNVu7oH6C9MxvSlurAWHZ03hgc
tOEDsfeZMEQRQGhkAYhpATGDwTbXrXS6sFDiouhc9SQ4Jq4S7CTZn67Il6Ic8K54vnHQCry6A5PJ
oz6a06ZP0X+DharOTYlKL+xd95xmIoTpro5WpQ9XNk9APUP8syk01CmG1z2T0vpFFOsLw+L3kMju
dZvVNTwD38H+KcVR1alx/P6qtFLydzNdPbWL5w/BlbegR6WKbd9QzTOMBxtBpIFRI60MiLfuZigG
7zoW0RVERX5kBANKMymPjVabNLBhxJ9xAfZbLa9/TxIqRI/z/NDkJfoDS+Ky64NfIbKqqTK/oqD6
DFAkEBIytkONHm2wLsxZjG1EkvHKKad0yW6sy+FGlcPpbkm2EYZE235Q/+dXqoiVmY8vZjMWf2F5
gSOLgPRGTER4Cl2Ce75/gSgWyy3IF3HMF1ELb6WpIlmGUUlecRZgUN1LtBCrocjrq1YE3iZliI7z
LxHE2UckKM0kzaaexk01zxGDGg9opfniIXxopWM1mSiiO1whctLpLTJP0cDGcQNSLIpjnYttGpAB
29Vgry2bUZ1V4+rVONypsZt+T0G6rPTef0W9rx8nIw2WDv6vtVOULR8B2V8VFlemTJfvFylhpoQa
MKsImbleOoz/+1n+MCV5fuspki/JwPDSqBmENRYBxhLy2E7vyvGoay7iKmQ6jV44u6wMmM74Q3fA
KYFtSo1irxnoUXtdFpAIiAzUhiC9DAZmLd/nybQIZKdmUS95YCYEBwQo4Ox2p5foImoaDZzTsaGW
BW3f3hHpn3HHCYc5lO1Ze1jNH+GQuGdORYteD7Y2+pZtOc/0N/x3kxPSrbdOZeYRtNt/X9KebpIi
Y3el6+kV9419JyhGXS0zfw9kl/0EmZkyY2hhHJAsv6pjszo22EczT2pnnpLiYZH0Q+dgwUJblfa4
rnzDo79A4zgp3E8dJTaFM64clagCyZF9xTuYL5lS5ufUwRhtmMl0dgw8C65DYTnJBr026O6FYVOY
oIYY3OoYViaa+cT98/0elDbdCY/3mDl2FrwA8t0xSk2A2n/oJWkqQV0F66E3/sgiGY8k5KyI+nvv
6Fsehvmi0AEvkhSBkd4H3i7KR3sLawQWau9alzTJvsbUcS9SJvGez6lYo9ciIbxse07Z7nAnVGCZ
m/nwjnLaXrkiq/a9KpsPjy2ZEeU9rqnoidU1nzIvHmnTsi5Y5tOMeZtNHXMniEBieyZkgb2Oz8+9
ONIbr43tRlTcw001mv1KMtwlKEd/1TWiekNIfcCTSjppo6NTcOuC+HIudoJ5rC6fut8ZT8AOZ449
WPXFBHXRKreF7jB67qxfcDXznzoea4x5EszzfOSHqbHSHKgjyoOnksbVWmsRxag87k+mB5FZlskL
e0G1MIWzbAzoCK6XaSue29fC6XVE30JhAXToJTXdWhSifliBOMeEsLw4Zg1qjq7ZxhXILNk2yiNy
X3szeSrbhn24H23bu41OeE6EBKJYTRNkaIzjHcf4bV2mv/MmxDheMEUOaX76aaWOUKGfhlaB1XWG
ND4F4xjt1aA+nGj6ZUad+RFlyUp4bcGcBip4Xtnhix8whyVr3l/F3Dty0mIodDVBL6YRBIA8CnFW
I7Rqs0XnFtG/kxkgFfi3hIZAtCZQUB6ouvq9m7ssUKWPoklGP317VAdDOvk9nwlLdexeDL3L1ihg
/bVIO7VRNknJXvleEov3CaHpZaiV2uXeqB1cpcllB8jPbLT26A0MeCeiG7bFd4SIo6FYgONUomXB
nQ9mQVXVY5y3acfWjvHwDNH8/kxMhWm1KjkfznZtPi+p7TbHsa2bsylYqRMG+E2Eztyra/1EnxFd
YDNnIPmS7hYmuW4cxttkZf7aJk+NLGC5qSrCJ1QmbDT4uI2LMGxvqiAXUjOB/AdsHG1t1e9m+TPC
lvpoujbeaAxCX/TIg3VJ6HarIDQKKyGHrMbbENoecTp8Lv+qO3DiQcNS2U89/YScpk0eAwAhdkS5
UIDNtI836RjF3JES64iDdnocKuskffUaRSNLCmcQ4OA28DrRJNNqyKKDycr9q7RmLA3BLoPT9Ac9
7OOj04ybNgHgFgA+unW1pV0b64Vn0PigWVOuUNCiNMRV65mjdrXKu2vmhxIX3xaUx8Lt4PuW7czo
hDBX5CE+pKrdkyXZrYzRdzYM1cqDNwRfqTmFR7MZsl3dcuLSAZJfi9izcQHV7jkUAVADpDcVNoi1
XpQpQGU7PurIDmCSkqNHhwSmtVTyYuFo5cwoY0SV4XDO8q+eCJcCDQQRyi34Cl1MzkIJpbHVudGh
m4rhqrQEQwC6x4XdpCMnAc6pdpilF9oMw9P5UU1u+ZwhKpcpcdbSbw+90DriEnHMbFEKDPC9nd9O
KYpLimnwNtX3wGvF8f9d3Cbyd4oFKp5JOpWgk1bq7VsQOvmpsGqwVlnv7XyRfyWwayid8vSUyOoz
66ZmGYVadwFi+oPE4uQAiinlwUqzbe+aJuNXLlKTiJBTyXksMa7V8ImY3rjg4PauIE5/DYaYNpii
SVB2xA5VrHUwea6WJZgkTZAsTi5K8JLorsR11P6lZXWzsxvtjw944eZnyZewiCXPtAjJbUFoT5sb
7RJZOKFuhLK+6nVdkfujd6eqJCUiHVpnm1UyO8kosM6aINktHLzpohhTLgrmRWc1A1IMOD6e3Wzy
onBO7pTHL5lurOL6txSkJvIz+RmbXRDc6PAXW73D6cP2ax5jZBGzvfYznGM/NFpfc38Dr2Et/V0w
ymCHU6tcxX2CBANgf2ok7dmdlLp3Ah3dfDN7cCMH29Vugiy9K/sZhPY+XhKfmf0KK7ITookMumzk
wyvr+tbWA1z82jmPJqWUaYkPORCFNSjRHZIOBFpsBEgYNbPNNu5EayNi/HADv2PQANeXIv4CCBpt
cq+plnprZYtEZcVBL6fwR3usg3i6zKDJJcb5jj4Ut8H9Y4yVd7W8qVjiGxpOtisHSDxYLwgx36Fe
cu4Fva2d0X0pa7Ivosk2MQozfAEkKnP6ZS9xQ+cnWubRQ7DDkOgHxA99ZZY9Dr8U3XQRODWB9Vzm
4Qs6dXWymsI7OrZ5aoa2ueLyge+y10j33XBKe7RVOb3bSE9Sg1l9RSlDDphxEJoJvnv+qilxvum1
O6CEzODYp9WtDJ3y70tYxcdYhQpvey2ZAsbtuhbkrUzgCCBY3srBSUKiWFti4p2fUeMmH17/PgU5
mi3HLjaBQwuhTYMSOL0JTjSpkx1QDQRuDq31yPHzL5MhfFQFb2D2xpWRV+0LeWMGFqCqW+Xd5K1d
QachVmSbVINIOZvkRHBWGOGGhmycuQeD+PQHAdjJSlky2rgqDM9eDk/cYHeo4sE8Vaii11CpZrF2
/akhigUlNeXOMxubcqMG/BvfL3sCk1lMffuiugqCXBG8Bm7NjhAIJGKVgcXKqftTkaY/vaJcNk5W
v5UJAq6AI95iLFUNaBQ7z8JI8gbbRnCPjb65eq6TXsfrgPADp6rrHvGu/ia5HTU6XO4sjeCm+pxT
kiQ8gqUl44TCf1UZ+IQgACJKx766qHXqQ6uwDnyqDQoZ3bx6FqrcGJ7JmvObh4g0NO89vRDS7HL7
VRjaTx1AMpAM5J463BLfhQmOZJKIzrmEkir8MsKYyMAsblbBSNSCDeTiUdG66qeyfq/8eKaEO1dX
GPV7xtzpXGF5QH/DLzLc8VwcG8Fg609rrB5p5UTPLA52WoIFIPZ1eWgSL1v34wBQ0rG7iz12dL2b
8FfXJPqlTwMOyTFMWOYlJ9A54soELTzEnYKZ1Ebjhyk4BE1Rbx8U+D+61tO4zZL0wD9Zn0hR717r
HE+wXXvm1vLT5pqGU7OLnRa1MK3pY4Rtdh1levKhgHB7VnhXMe1umt/hznMH96uyo3idFPa4idr4
1erH8txNeYTcSmqE7trurcNdebOLPEYKxu/XRjSGXV5XV4sQgk52WLlDHPEuzxU2/z+z0jx0YmPj
esp+8TtkYoVOSFc3hyp+XxrldztXhvu+kP7LVOXHfP4zDPUPvMMfIdPE3TTQALDJfIUcjmy4p6sI
uxbpX1gi8+rgOlx72oXfQyzaLOip8Ijg7/BZ7TX6FilRrlNM347kPaIs3LB7BGHbPeBrLfGV7JEi
wuqpW4JTa3DBwjbQ4bdu9lppDsGedfMsY789Vbqc06zXXV/bv4lhkUkb/aabTK5ykDoPbQrHTY4M
CqAV3AVdHasC28yYZC8DXnk8z9q1s+zsjvyli+B7iaTk7NsiI3As9cKSTyykxfP6AuwiXEG+ZNnr
dOKIfHqU+nyRJiTvoPMcSCZDjATbbwj0FRQF8vPbeT/EabxtqqlcwxkFA9K69aHXpmEjKyN60VNx
79toeoLjp/6uqwkjTEFRg2loW9uKqsyvnWsTaoo5URYSSzm+ianGqMRYMFhlRDWQrGJbR88mUjTW
iPQCMuRBJ0aOms41dkjgiWb4Z3PMy5M9Xwagg5SCqYVa1h0/JB88GhxTfoM9U0H4MMbPKI6/7DKn
7KvshQdY41SHWn1Oo/yE18o/VKPkohd/dAhnW9NjV8Rca7WqOiu82TT4OlwwIRZc3yYPEXTTuozG
L1JQSkKd9f7F1yJOJWm5N+K6hWEl2ovjau2FxsS0snsrPQ8eKqQ8UMPr6BV3rbNe6xEfneOJ9rXB
525k2vSses6HRV0uJ0V+Gbs6OY9K5wyStzzRMNSaTj9CfdFu1GOfvda5J5vMDQSo+g/ugHiA1wpx
W51TxQfZIiDgGpZueG3hLVe5np0rL9u1TNJZTOojkJz2D/4vIO9SEpxtvMFOoNP5l6sNzlZoU4AX
yciKCxPU4kLPnnvlcdyiMdbnFGOMs+ptDCp1EwtBRJGtYWNmBUApbo4fJfarTiGaDcdLB2TvQjZt
dw7Mn01fZb98klVnSFl008VLolL7gQ4IGJ/u7CsMBKbfBVtznlzjyxsXRsu0pQccfyX+zr0qdP0H
yfF4fqBrPv4fys4mAgQajkl2eqmxwB4kCFddxM1LFZCcA/QH6n5CpGZhvw1BArpD2EfNpXfEjV3b
cxMThcgrZEAIe+h9lprDPXHpAh+RPXTQLyQR2nOkF5m/zjqNU4DRo0GfNZB0JCu2twI15Pyq6NNf
DSr+1axpWo/2JJ8hv3UBHaymvrTwQiWwqTSAAmcPZMeTvwo/AnLcqQb25jebMKL7RExpvEgMsG/0
FcSWu2s/BtAIxzpH4d22eNsFdLUlFtMJkXsfnxo/59EBir0QxKiNdfbL6fCfityyz7ClP0KDqYw3
NS2nz8rKliMCYZ4Ltz0bWded0a0Vh6gdd1HXSopRYjAKIpHXPRNdJHyFuU5NO9jPd6/0codWCbdQ
zUQ1QDdzuJl6+q4F5CKmi/v9QZkvCNHYCoLeAWRBn3Qoit8GvIuFWRfZmyGHFE9j+MtjIrnLjanY
Db38lYkqXGDpkx9YbokPnHlrbkNwhXSii53m4pKLuF7EZFEt/CRh9R8sVDG4bmn14WxrtXR4mjgp
2XHXdfDpE1BwadDjQAAarKPOP0ioQH+xGXGsfWPFHAEMcODI4JB5UXqW2H7wHFMvRpyNu6crGAMy
TFLH76/iIY+PLQ50VnMeIJP89qxLblOuaaT6+MkZFyopRdgLo6EmDArd6IoDfnUeorw+0d7YZLkw
31VWv0o90u/OEDlnhtA+kp8oWzu0WhEUU8Ea5D2thAidVzAlqFvldNPt0X5105Yifw6mRIL24A18
F52lv+P2RE1ODpNX2F95nZBpil3tMqXeARadjwhFFu/mwEBGBWk7b7DNUgO2cCzmKB5fflHSQYJC
hYQbrckPRZyzerkEbTEnyjbkO4Y8ES5Cj6G9JobUXgUoSI3PINjnDzCQclM7Jo9YbzdPffpQHgdk
1aVnc1D+S6UH6hbVpLK6ifbiBcFfRhaGByccodG31ntm9VT7Mf2wRTkiFWhi7/yNPIG0rC1Nz/W3
agzDVy9mshvw3wm9rt+PU8u3+u6pGe17F4ECC2nPvALLBaHaQb5kBf6o3dmW50f6K5m3qO/aClDs
/FJEGV6UOku2EayU0Ih04q1aY1MH4bhl+VxGc1/2+5ISKeBEBO7yxsQkDjYZKThBFALpzbEaTtZI
wVp/pnTMtgRtB28BZOZFS0q3TKpqa5MXzkll7jl7DQGlsuMoHhA53GdNfmIAR4GsS7kTcT/7n7xd
E9vjHeDFDtUM/rwpS35MXccMbhQrv7Mwq0UdaMw4jZYp3hjIIrq9hyBLurvlBWd+jm3DoRQKQ5Hd
exc0XaLp3i5VNKEY7KyDrqyOihrFJ6vSSOPi1FiUH31C44UB7Hhr6IkCEhhfE6ARD6qbtU0pOvVW
fcIkU+LRZ6o/WloMTECqU8PCb/YTvP1Yu2RRm5wG2/jIGledkn6kWdR/fr/wqv45Dd1u6kyMZvNF
sxTisUqvDoymzoWM0h9WaL3DsLi1qX/E+Ne+iIEm6AAJDjH0m5+FZNj0ocnjVoflwrGMbhd7BAWw
ZTDB1TTvkI5NtPOpYYrcyd4JeDaXRtliOqJGOPeO9pH7+jUqzOgrCKfrODSftomCGbTMn4KmxImT
kgVvK/DfTflHjtrsRQTBuR8ctFMiBWhnwy64I3cCY2gaw8HBYr9UbTXtKwuURjXUNt5Q6M9NN/Yb
r3jzZJHedfyOj6m2JeXXVMFIktVDTyxoSTp0uAC/Q9733cmci+vI4CgTzJeI7wcBlA1/liI0DgFJ
/YBL2Z4lCrKgqeq4gBFIs8a3SQZ5xe8vCjBVbSx9jAhlsFPKt+Fi1NMRJ7JHI8XTF4obTyGDosMF
7r8lTe1ADiCDAyIZOVIUT4gQHik+PChtFJGlpSz9VOuuvcvLCn0E6AfqCcrg+uA7nLiaLE0vZvXZ
xVN2clr3s7Kc8GHPBUPtSErWdg4g7hOCBUt6iBWRpofvi62SdKUqTOfff6LzeRjhEfaDsULA4+5I
IglwqJFzzsbzUYmx2qoh5YiXenAag7naTp70FNOLmyL44agI1mEMi0tbuMYZYvJ3Gzv1xExtMM++
qbQXQyegoq9IGMuYtQFstccl5/9ySZlRvkSJuWcsNP2lEf28iF3LueamHZ2IcwF9zaAeXrcaaM1Z
+h05XUFbxTM3bvubrv14iHvwnsukHLd2nu/bFrT1aMVnoZEYFWrjzWzIo2iJkdhpmWx/tPrZb/qI
CgdEaFR76U7PKY9iJDw3pv7gJDJSzMCTbTMfyXDji/YWymz3PYHuhig+CJeOeeU+zAwOeJ2NTKc5
F59m1vRWGAhEraJgBVQCLsdIGVQTdOMlxmumCfenB//ObyTPddmuqM6qH8DmTgqK/7LmwTgoQ2Xp
jqJWLacMGb1DCuNa73OoGFDk6fPX1LnacAKqMGwKTh6HsisbZgsQCAdRqm2bEzPX0Eu/qoRznpbQ
2mhacUMFGm00Xfm7LrHfiBszn6FX0U4eK3ngHv1WRbD7Ngxgp9+1tv1hxU2/MyCeLfgksGzq45xM
j+eTeXlxIUHxrMcF5LbR/ZuWJTl7L8PAXgnOUgczN2j3VXh8NH82ug4EKGe0YC+jJV5FQMjz9yu/
Np4xS/0p6C06cVWQfPz91ei8iqEmmEeiVcRXl2ynwPXvEp9DF3qzP6IMv1rYZXC7hwNTmXzFxCa/
sWa3y25k7m02+badZ1RhfuqFmyFV472CkdDtXdmeyGXK3wX+u5OXmETNuYweq8xkmo9pYWWROLXz
AJ4nMILWjZmIdZ86Gq2o8q+6HfsDiKziVonDd3vTdG2o18pi4l3Y775nvieC9NPGQANUcV+n/OT2
nnPphkK/5tTH1zJxnWNqRwc35pPYqlw/pikZRzXp9O+pXemLKYZSafQRSslopBqemi3qCBLd+W9u
PGci0MYCSx934p6T3nVLq9p/i8s7NRE87DJEiDFbLSjp1baBh7H4fklUgtwpXVpbAfb2wfL0Z8gR
6XkCkkYrIULj0O9++Lxbo59Of1VEMwJxTfKL2cAMBEKcLSdDaPs2Ac4St3Z+89kdVhHmuEsTqGvd
djQz44oJmqNurjsOGO9wMSeFEaxrcopBdhKn+H2xwdqcIj0AWDoSkjy0pLKV5pxO2hPjOoj4aePi
WbQRjcDvlxVYTi+nLaR1DxUl2S+pY9b19H6ZBO4I4pdyPMLe/NmXOYXWt69LYiX2hx8M32H4VUV+
lsgUnKkZX1RijS8WjdjSoXD3vOYypEgx0hSPdIpkacUiSR6OOyUnb75EWaYTKqMptB6Tf1bl2YkZ
84Ig3ZO+yKvvS1lT+dbESzbKrW4e7ZmUxK9lEXb9xU/dtSXcfitHs90YIEPXqhLGfUwnc0neZU8L
j0icKdfFpx4Ub9XktVdh+L+cPBvOMXqPlSj0hZG25auVuCdfV9X1+1VbQvCAhwdSysLBNBlAPfHb
MBK3wAtH6Nw21jQ6h+9LGqgPyPLhoesjBG/GCLfFDdGz2tihlyShkySnwDgVjhHdLRI07r6ajr1Z
Hl1g1Srv6NfSQ792EZM3Ys19PIMyPPQz87vQ9b7mtAMzqxwfuTfJB9ZPqFqcuffIGOSDyZ65i9RA
3HNQ7uJQmicxGd3DnFAXWLnze1Kd2HWRRj5PkrJyJaJgJKzSdy3Va6SEVfsXU6Z9AYpuzIcZQ00N
low5PtHvamy+FP4UnDmpvHV4Ija5jUesJ1gtSQO2W/2Oi56eRx4UWwWr7nebJA+zpcSQwiLr2p+n
d3BPjjnCkThyMj7lvPr+fuq7hFsmncQTG+f3kDPmTqsrCGl2fg4MzK29luv3YXQZBLR2+Zq64L/9
2Gq3eW54tBXd/u5zVyIoLqcg7Pt7x8fPmZJzXuXankkYO0zHHKsrf7tuBi0S0DVFnTzRn0Okhwvs
BcKKv5skjYBJMfxu+0sYqJ5M50otgHsG14LIiVXTTJiYDcy1vIVnA/T2oVETnupp1E45ustN6RBL
BDSvJLqeocWGodgXBPRuofky3KUirY609JmpKK2gNRfj6XQVRLtyak8YzXGOBoa+JhyAIPGaGKmu
iPZOIRX3gN6WqDMlCDotalYGa1jQmbM3svGrSyr8V3QI5dXsWeks0nbOfTh81Pi4/+b/MZ/fZ9B/
D2PIxywHmI5EZv6S4xpxALrr5Zu4wYmIcPQDOv6wG8mwOmeuZmzzgvf4+/mkWd5u7Ud1LCxSK5Sg
mbQ0i8Hcfb+ePCbivcWkvdchHUirHN8TZb1KLCWHoBsZaY0qOdsG7dWmQwxdUR1kubMNSwnKgphK
HQPI0hVAQiVhUd6uYvifkBDVoa1ZwIi/e+yIiIGXmtoyhKCFgG08D+/JkP0XT+e1HDeSdtsnyggk
PG5R3tE78QZBUiK8SdgEnv5f6IlzImZ61JJGIqsKmZ/Ze+37GMOFH7OZ7XluIcmUKNXUTE7jku/y
xbsj3RiBhbcbCWbQDBKurOUftCG+S9QVWUnibIVBU3YfOQuZGbt5ovsTEo4xsM4upLdVqwIzrYaI
Ne9Kb/xAm3Nu+x2pjvdyRIw1f9oMeEmsOZEeAJH/4pOA5X5g3yYQxfj1ITHl+bkZgrt+GY7gnnnf
+398i9vUtu/86BIvp6T/qOWn1ZsPrAA5cBJwGSsTJiZN949d5RicmJkETFoStfWmc5lO5wEeUK6/
o9vSHvNm2cs1o7PoaNPRZzEUbqM3BzUtm0hYoHkidyp+rg8eNdpC+0EgT4i0is572ozM/8fFe+7U
NxlqIQYNxgJ+WAXDoRt/nHY+Q8OR5cGXHL8EAmcLGj4N5yVItsIEHvF3glaWL0zJXpf01ZB/cC8c
u+IsA3LVo41RigMyOdyuj/Ts3rCcffun+irBU9fNbSirbT4RaTuf/f4zt/prQNJNtwaERfUOFP2P
0V4NtADu02wOW/Df2xU5TUzlYs7bRNCrIlK1WFf3TnOLBYQCsRz6SVCxljgv46NeoQcSfzjZhhqN
2GLMm6Rns10wAh7WuLOm3sFWOS5S7bk4QFzZmz7PL05qbnIZek27L5Jq00fvkTTZBKHehNhGV5Jx
7vGtW7A9FsKei2Ah2h1HZ1myqGOsGeUZaHxGs81LCmOhLgmHBQ10YpPryw7GICzKxYXKnpHnkSVM
Pl20dro4oWASgfvJpvpq4ZiwwKmSlMmqZvR3aiHcxifNWTCegzHm0qeEInWuVWr9iyNoMxjzpIae
kmyEdXQHCkJn9F9NXeMtzx9KYe7IBsLnxxNG2Eqe/8t5WJBC3TF525upSVsmwtYxp40FhuZ7TpEu
BvH9UsU3qbovLP0HsrdfZ4NNS3yLl/5A8oDZcuI7OfzmTG4UfWU8dqd8QHGexvuYV7SeMWtzp+nl
HyqxF8NPLsVgPbWDBiw/f5HGxeZSvxTBmvKnvN1ifidTyBqFb8gzw3Ei7HIkOEnbD34POCft8p2j
9y7P7JCLO+6Het9xsVeiPjWt2NUzIlVkAZOVQWskYL6WE5ao4tEfI+BTuLMixnHBOtLFJDQn56Ym
iyZKYc7RoAFImiOgi25zSifoSuh1MvLicgZ0eXxTCQlcaNtcoo3dIjt3GorZiCMxqIMz6sJSc2Ih
Ej/jjjgYLCCYeC5vMbt01isEeyRLSAX+m9bQm7PA+qwawfuhb2lKmrRYzh1WaY8oG6IRHm3U5J47
8anniKyC+MAm89iUyanmgrEncFPwL4J5L9sKAdb8xtIYc2DvHF3yATJx5j/C/WqKlzGYDpUyH0Al
V26YRiVxoRGIp5Yg0eS37mDCxM6DBpeFpJmXbOCkdm5oDIGTy+GZeUUsil2bUttLzbypB/DueOfC
Kl8auIDMJFCycJBXLOYFLlFF4nfMn0o99p4SBDwsiMk7ig3c+cvCh6uwWcEw4OzwTy5G8RwV8mME
IZuyyjJEwxplJFvZ+1sYgoCSP9r5qoH1TEtxIvo29MyFswX4RhzNe8JztoOANhks96w4N2DbGBah
SpOHQDXY9t7nRdggIkgebeuf3PrMSe01ifkdhwbYpS8otIILCtS9bcafTDc2seVyMjn9iMe/24O4
rLf9QHKQz7wOzhGJpH5a7WXA6HsMtp7Z7pqq/YaeOh3Hpb1OSCVIwd4UtcmUl+VLhwZHzSL0zW6X
JNXNqlHnCH/nRe2xcqrd1Jlbyyy/VzYn2u9DFycbwgKI8BD7hCkOZ3Eu1ccc0bnRKdik+AivPQas
qUWzPMS1usqseoUW8FAitePxv6bSebASY9ua9V5ouV0qzUzLuys9419he4c8e45HaucoYVwD/wu8
CRD9C0iS42CZb3neHlwPQbS+R4XoK/93MoIDuZHHrPMPhNgc5Eh2Dz5Xon7ZKuUaiqcjH2weIiWb
01JXvy1fMXL/sHLi57icfhtNKEEDvNAesm/cyoCC+lXhU5lgkIOnRSJcBTzFvnYbWYqHGOadHZ1a
RoCm7W5ry0Lk17ONFn8Gr+BUZD0wOBTCQG78djzP/+KyZALzrR6zqHhz05RyivNLpgdp9eeoKalE
GQCUeQAoCYk0OIpEoN3yoDo16Y+dWNdFrdkmd2XsboiMQ3ldvASWt3WG/FTl6pAZ4kpKDmvplqEq
uT51y/lk5e6Zw/fRC1YsL5J5M1+JZP/oBc8zyUGN8N9Go/1CK5jX7C2ivRGJ31x216Zpd44X752Z
oBywUeTDHgtL7w3b2c2wrjpfMMXwjXPQq001/3XMfmtHv7OFMWosDmkZ3PK0P6S9s588de8mwXOT
1fsavWTvMOePCPDyn2RjHiPUvWExligXSHsGEaaU92rMmLhrEPkMPcDkeiRuFSIj/5XhfYQud/ae
tIiR9undEPDQBEM5shCYn6dF/plsG5zyZN8rgrP5ddDt+HUzckCKmrBTvzH10WTHc5DdJR4aFxIs
BW3Jpm0LzjJhQtmJhS+33MD6IeZvOtQ5642MQNscmE+P9Lb57tFDMknbkSCksFiZzrKHJ2mGUav2
zmScAJCtTR3ZquzmYxJHzOLbpXsf8mjbgBJuzNcUylKE6bSNqx3Jde8J9WfFE9RyozQDGU2UNmDZ
WpHuY5XsgY/vuw7gzRpUlY73bhU/aRQ0g1cfc+E9IhhGJJ2i5O32jpo2LSNh0wCrklefvRMgfxbZ
b2tHXLQBIE28UvnNcNqwzploJfW5H58KP33qvOFCzmHFaJ7OR2skVgl+yJGEXWOIn20bXQv3+dCB
zHML/1+RUYZIpmRhSXjFEQATrh3jV3vNK1i4dDe0zXzqkKtsl3b6mkbe5YX9F/s1D13ZgMviKfWr
8zxAbekq8GBUSFHfFCsTN5yFszVYLiAgtChCE1bSeC9ClovJzfPqS7mouzJSf3NsAMTf1Pe5SB8J
DHNwcltvBC4ApFJQKE3kVms2ZSXB0XVgP32DfnniByh7/hLd9gxUaAgnNnqxFic/0c3OUg3tSBcy
kuILmSEJTSlrb5v0Dhzdv27r33mD8Yv2ChBcIoEX6ILTa95EhnmRPSKGGhxsEL9GbfVhaP+ZfJ9K
jgi3+LxowQHVY8ff6hmZVu3cZ3DkSGTJNJ7s6uojW9zUDbnrtsOcvq8J5sv/oiWPN28d469V8/VX
ujlJKOk5oBLaphKnztyxeSxn5r+tRcycU0JCHWg8EzPZ8NQ6M8Ru14dE6HdYdwrvUGE0YssvGWfO
YodEGgSQnPAqle3ORW9q1taEZwsapGr52bb99ko07iLJt8Cylq1R0lCSXLpzguAUu/1vQ7gAMxIK
IFvH2ZlVnDanfSMBBFtypNCd2g+3gENOHDvGXg487qMpaUjNmQwiocaBjav/HsQ5wN+mnUPZXudG
ZtvUsuCKUn0h4cg5eiL2cAb7rGzWOzycWbhThnkIqpJyfg5IgGfVsc0jTVZo/raukq3FkFs2wn80
U/AD4viPgr+sWb8GM14enIlO2Zmyf2kSr1YMONrplYW6CLsq+6wYvwApPGmPSndenC9jbk+W0d7/
t4hLEdk1iwO9nq2RTD87y662SJnpICb5NrfzrWxdxIDAR8PZzZKtnrbtmPJIElyyWUT/XaPNj+y/
rr74ffoKIvL+v/8HG2OwU+Jix+W5dsuvIZ6e1Dxf6wyi78yoLo19zi6xSh2IouRT4X+IqN13DOpD
pgn3ynB+myH/wzF3HAp9QrhBiRU5FxwvcArVeGit6UOb8czMVr54a9SXjmafhZX9OmgPCZlZWOQM
EDDRCEJfar2JKJI2NkO7jZHLn8qMX9Z5XehKae9TlrVD3/5Vk9OEGgH4iXAjFn/WxZczqOsXgxwM
spzVrqv9HyOi1y2CB1OQOu1pzMbYLjaCAdvYl2dvwLqDW74MJWtRF43BZICGTRvvfgaShafxSY0N
RILAKTZ4/Nix3rIBK2Ta8mA3zEsUc94+K092HVEazO+imrxNoQGEtkZyc6J6rUQKksNI1gUgEpZG
9W+cieXJSv1bu9+NKZtwchxwnFb/17P3LrO3hvUHWUmvRcp+l6XOZ47YGaUAol7DEojIEm4Bz/qe
C4+5bE/yCpqEgFSHc3HvuSw1hyLjSQPgn8fntEYAgkAkgGi/4LFAnGWM+V1tVY8sn1SYWvZnnPEZ
aDp3M2oWi46wnQ2a+ZFMjw3E5E3JHH8jJmo9axq+svqfAXk05AbG4IormFBAKijiNXdqPtelQzYH
Cwsfzt+GOCS9ETH5f0ClyD18Ix2ApDQesZFzIG+sYs/UhUbc4VqvLCvMTPXeBBRvVtRj3o8I1S3m
r9JxXtmb4x4af6hD9Gb5btkF0/UoMs2r4Nsw/hnwH1edirWPhFOGhvKPUwHF1Kmw3iibVl3VX37l
vvV4l2F3jEdrprJA9pkRVGbdDzZqLSI3gVYXj6mD/U7ZHDEyKTkYX+os+TOmw1tgP44dN6ZbfuR5
jD5kHLEAOxnlVFVC+OgQJJEmw3r6gUw0ZiKdOpRL9q56eRYpc3bmynjGWc+3nnHtFShPbD33zfrf
kdw9U5cOyFZxHRI2wkb15bj075mVdLsg40yeCb5ksoXkMqkfhshZ/VPwMhvYu3Q0jZ0/4lpOkulu
8j3SD4vLohG4IgIQjv7UeCunYLj1iX+ODHVySJUTnv0ApXon44LE6Oo9MIgEdb3pJDWOD4AE2fRl
9nhhxnr1bN+SYTWXuAQ2k8e1XaQfrJOFUJWYbR01fKZleiPb4qDa8ZNTctqVQ/5URQQJQD8LnYAW
doz+JIFnMiDDxNt7BGICxQ6bxD+6yn7Iq5kHXNgfLWdfP/9MPli6YT5N42MDIlU3uDsy9zkpxXeO
pkw4ryMY3swiPBiTwOSOey9iHR+hvtaaiadq2cy2+BuoISz9mkrjJfOXK4mnT/ipYAhyKAPeR7uS
8VY3S3/sAmvbGCiKRUajWjX2cfLIcxA87h2XuqbtnuCMTHiIhrkhC9Bgqu6m9hOulu+8cJ5yH4Ut
dnzi/triVBWQgYkAmTcq/XFTNvPxQpRlo/s3t+7ujaBGUOTWH7Je3keI/qX7VFIl4rsQpGPWXql5
DuYnVYEC7tL4rw0Im4WAxEYG5xIgEJYlKZ5lwQIZQAwj0+6DtgdVmWU5FBzxlhilU1+nAwqqiLVS
e2eU8jXtho/1f6lw34QamCkxPXPcZzeo98Mg37Br7SIn+QaF/1lVpCM1Vr73BBqSCXSimZGrXE9X
GHAwpJu7tqw58qJhqytajP++h7jEqln3jzFiygJ8qK1v08gdFa2vM03Sc9yKk92P9/5k3HorO83k
CvhJ+d1SMBjaeohMtK99D6SNSiWXU8yY019CNPNbcnrpl7ufOp1eRFn/WLyzeOudCGp8n2Mo59J6
tiFwWlYOyGb9TPvOSKBhNZwJF2U/UNsbx6TBsYyjrx7TXkQbqzT+sYAA1lsdBdIbP86e3FT9UG8w
Rlp+14e8o/AqjA+rpUCaR1zTVUp3VXxPY3ybfPkzEv68rXtoyvlAn4hQQHUHTctF4TTtoNAwsC77
+4bPW6qqbzlQckXFI5yY/dAzzJLLtY4CJhnE2bQf6SIHsnkEOpsseVE2H8LO/lm/RqMy/wZp9FVF
2Qmi0I9nWtifaEa02YpwLiVWmSVlLj9sZeJvhjLW4dgQQ7BQu3IQ5399b5c6MCF4u+xIf3S2e+YN
vcN1e7LGuNqkQ0RpBYhxtIwtj/gBRTccWoAeaxCla3cEUFYWeNyYeRM4aXIGaIhj+7OzQZE22GVG
c3AYYgU3Z/1IEzxHpW6iEM9v2vdZM49hXPbVoRKYEKzJJI/acejdnHsNwV3iJsNVa36Ymt0ZDLFD
61mgUxtWJ7alNxAjPlAvMAisADd7xa92MD1I/MGg4SEH+mreI6ci3hbw/Ih4lh3d1XT11cwi/LyW
82gRnwgdcnLRM/D+FCYRy6Pb3xfM2ImrY8WO9k1UEE5UxCvfEOxl5C7YFL3CUhr/Go3gcnKD8Voz
YXPoKWVrJD4eqX2B4l2oJlBZ7YAO0WzoXTTpxPNIy6Gn6Lu1yUVhFkAYEWEOla1J9i2d3RKw+bDV
Qgg7PpeNTY+9kTEp3XHtxaf8RIMT7IImmPZWfamcDkSHCdszf3CS9suMR8KmUfFt409c5GR2A+Nt
hYOAYEL3MFn4NUsD3Aoliu8V33EpHuuBo6hiyoykrWx6m7H1PUROUuk6uwJLvmEuR55qld6VfvYw
DZCbMkcx6rJfcrJDDkM6+fvOWFa0Bu3VrMfXwbNNggokgX+smC/W6oJwhHuq6xKoamn4h7gkM2Vp
nEOiuEw8aOKglaJ9w7xvE8A5HRcapMJg6M86EPkhycsOQmLDGOpLpz7nfHUmjNQHUJRZFpXipDso
hxAkqeziidHJJ8GT3yR6j9wk/B45H8GlmDvVU9TZiffoE4a9MRYTVjoQ7cbWQBtmXE96RF3OsFOb
5KeUbvwvY8Ea+jWO65i5nhHoOydgmW2x5Qj4vbnbfUWaxk0htKXEKiPvn/Q/WPHzxb3BhxEbwxjT
jSjtQ2lVHd7KMg09u/x0u+gNHS4W3ng5pDTohxnIIqMEH5UbYS91l9xbRCdzLNBZNT6aCbZ3zROT
K3M3dPO/vgIYlrB7JhKL59soNiM5ACGJtVdHCeDqbvaL1u2squqY5oqkPDwbZM5w73Z6N2vSdgZA
ISu29NcA6Rmr6tWanTPVNr24DZQ9Wu4A+otDL+ZzVxsIt/L5LYa6Eur8PA4UPlVC0yW65gldKbI2
XGaKDyKIoem1xQnFDTFStqyABepqvI3uITeh35s0XsIJeLlpRSs8OYQibBJWqYjDKalIvd4NNa6j
NeAYDCkq/IJUBxplE7q2y/7Yhm9AYpbYWjOgmRp2AOtBVC5k3m0We5hCM6Ip6qatgxfA0+6paqIr
U6GbRKfdLF68eXDHlGCeMv/qo/lsGsnFtRIiJNjnW91jjactsnwyLrH+8JfLcZ0iMHdzhlXuuoLM
fYehktH2e5cb0co5KpU+A4UW430ydsQk52BWUaCxJjnryWvRgmHrSYgjy6T7ga3+20/7X8rDP0Ga
feMn2DiYFNOUtUXKegzAOt++8dfje9tEcXEeBsR+1dJgrmfUZkBOLkpUi94A1cbB9Dkh/4AM8KBQ
nW76ZbMKzrb//Woq5Q9DNRWuoVI9G7A2ZsFeAmlEFeluXdhaizGd3TjFjYUgc1kvp8qLOZbkK9rR
b6M2s22cWieX6EY/NjIGcH+Koj1KVQF5XXaGaF8QlB1s6sRRdzcFgH7Jl/csH97tVm1Tuke8rPTm
tNvomPVzW2DvrXQGEC47lwwReQymTy9ODhGuAdNmqDRM2G7rBLg0W/rNWCY4jPAZhbQNQYxZ130G
4OqGjrfFE2qEncKdXPOoyK59NhcCMYYFOJHvkJOnp4euOwCaXPjtxYkMMRLlylfbRJwo1hdwslC0
c//CKKg4etOvYpFsgdF04rTMHpeqeOx78y2yl6PvqIdFAi4ezGuTQxBGpoMxqsYHwfbenfgjpdG/
ze6POQ5B2PbeS7cGLSxEPh3tQECpsC4Rz1wEXDBipjp0w3Ws0vumBlDsxvOt11ujK54h9yV8a8VT
Nw1n1UcXhkUoF96CPKE8wGvjpN6bM302S3pvuTXaTPXSVBVR0li4m2EvJtKh5QS9yfPGL9saPmH7
0PtljGJaEexmn2mR8NOFbWP/0BmaRTlFLVwPCL9cfMp/oIrgGe8TfLzFNhnV/WKTWRNnxluLjjZw
JEFbSQ9phOo4Jc7E1beF2jcUn3ZBoVfjLWFEHhaJRtrPk+02ZPj4OvqTkR8cykdrIusOHxvpiIAK
Qv9PZTOLz1IoWPHI05bOzMH5cK8rNpWGDvpYdntM57roKas5pit9hXVP9GXgPWLV+ZWqufX+/AOO
Bp+395KRbxOyzkEdO1hHL0Fnbc8ZAVeV9wVh6zUbR47D9d10pAVXQeVvANvYqXAAhD4nHEPuCReP
17zgzv4chrhf89gRKEPpAyy37LJoBxnV32HwJP+89I9dk90cSvC99AFZz8nFJN2IDz89UolKVV0L
Hv8MRFUIBE+T9sr4ytv7MVkzQpynNRlh8eRHW+OBNllNJp+Est5TBudkZlAjFal/NidWeNzcXI3u
wXTKVzdDFzhlD0BltggjHt4rciDpXRu8cSTs8TTTh8U4FIN+/MgNu92ZvZWHWavKfTwvnyieX8oK
ELo/mj+lzwoRJCrvuuSFmWqKCt89jA2wpslOdnXUvgGCQdeGa+9SYQlBvStOPHeHpVI8A3HWhyNX
FyYw5sPwtV3L/cGmurMZe8mgOgZYjmrLQBowfymfIa1LJOq4Wmh7q3mwCFxRuYsmITFfM5uQb16U
D4ZVXzywB0EQ3w6vL5F44lRbhPfacnyHuJ0ddUJMgOuqLSqbSzz5BGcQ5wJviCWLzGoE04wTsayH
c27h467MP0vkvyv76iZspOVQMPVQ4tkfCox2GeVDc+7m+cFvCkJ5AtB8Y/KIYW+dIEcvS7sPFvnr
NBOOC4d3rVygsov24g3+u1mRW89HaKqZPrUGzwZKl3M9+rfC80OSxCyQhuhMSsURIYgwgGjH0tcq
bqJI93Nd7RZISfSu3aM3Y7smFH7xtjOC99CwvMPkvxYkVlIVIKvoG+PLRNCU5g2VRTz9qsHb+itG
KTamV98cbtPUbbyRv8UJ4iKUHpkSpnvlVGXs1VqEA/l4XFqpPnCeUPeb4+NI7hBwRYIMovhdD8VT
YKYXxFiXJaPqWlMYpFnhd4XKtfH4zCAZZcgY3+bGpInMGKGUJmEno4UNGg8Aq203RosJDMDs52dv
cb1NoO4IoHmc/BJXYPem8HptME3xua7zcEEMgc+3/4Rd80nIkEL+HOKlcqeWV6DlYOw9smtmD733
WyaLbeAGV6rwa5zlx6VP6k1b4GcpAEuRIsng7MuIziBzubEj6or//hhZvM+5fMGVQM3u1rclNn8H
dhYbYpI+mW0AYpru5tYibKjBY5NO6i3yrQuqPLfCpWtqyatQyicvlvexwcBjyi/w4WDGMcym4uyv
CQPBMLVj+Inp2XPmCz5ywrlzTAWFFMjzMqg+8XtSdz5I/jNJcfid1DsLQYIjxDeaN7oSVEnB+4gz
ncj2J2RWX1Pn/TToiZbA/hv/SUGWh2Jm7qYM3KeWCTFPH9wx/5BoT8Ex8jnwzDVNo/tOueARjKcX
t5h8Un7AccNrMo+lqDMqKWQr8TbL3nPFJzM1g5fYbSip+oPTcb82JqsnaQ9/R7K5lEto5JCaBrWk
uy9G9KA59oyh674D1vRisLedrR6HUf9jIXIzAMQA8jkKSbwbQkCW0+rokC6Q5cTYirUJsGfvYigK
yAHcMF42/cRCTdCF4RJDs6MQuBQO0Z9u/aei+teB4m6dcYMTYZ/gVPHdjtchU1wyooFGTsecMEey
e//WFcYBs20WAi4sdrUc0nPLMnuiozoacfPsqsKiLi9KJEHwqaaU29on4csczS5UBuNBBIZbvvan
ivjwHCvWk1XUd2S4s0YGtJONBPtFhdgyhu22Mq/aTfQdeCizsgYgMmDShCK4vjV5AJwidlZhi3tX
55wqfIpJWSHKEqBcm+yX+uoEzaduJiyFBtX6IusT81H2tT403IDNcNm15m7OOVTzPv7rDuizI9h8
YVA+DMql34zRFuK9Zy3t+JjiOsr4In8yhA9wQ1mrVV6E+onPGIeFSQfDc5duuqL/HEeu2DrnYjJt
ytm6t2rWQ9638uxb6jp3reLbjIWrDuZo/GCcXk+ZMaeahEACbLfS6bYfmSgCNqNAlPbZSNM3B+wj
W2WTb5OkbhLN+Csjy93Qwx5LY/rHyQ9RI36UMgA1VLKzoF2MSZw9x4KddszECxdNttB8TQsPPwAi
NMCDvLGVOXJI1Bg/Qitme43OpqEUjtS9rjqxd2OvDFfm4N7o3O7Www4OCZca9jIbDjU5IFvdD/m2
1BDMYnU3lcFHn8pkiya8S51gJ526hxnoL9sWeFyBZfDUkZndZshAZPKSkgezyypjWzm86pEwUOHk
CqW1T/admIjsa82l29UM0YIK9gLFloDg4TFPZOqF6qd9Kej4L1wu+8QpngUE5IM0VtvOMojHzolg
18mUaRNWLbt5sRhoXVJlYPquzGKXA/GnEHOn4+DxWSBasqXrs7/zcSJVybIbmsE82dkJq2kjyq4s
/mp/eqSAD3ZW7Pxtq6UiOzDGH5LIJzOx52Pf8RhgTIFqPAzI4e0GhV2x0N/4MUS59p6Ae7bDE9OF
iOKO1dy58Utxx+XebOaAOBvipUHizfd2xXo5Y6lzph5odk4PXthEhOaV6ctoM8BABu9sAdkQRNzH
xIvKkdWqBFVmihOlVaih8IQe6UPvSBUHRqtQosbERvjXkxk5zstuSv5opObnXAL8pd4mxKqJd1Gw
LBf010wx8oKOI7C+EquWG8ee/6z5PiFzJ71LjBlry1xfXLHtZZscqmLgIxw70Q5EXwYXKyGKoKSX
Tq08PqCIH67aB1GBNDHKdn0DQwmgB31Ej7GHBW374Jbk8jXStA4Ki/NJdBBfFcvCV18t+9Ez78RS
lL+cTHu4OvZXpltIuZWablGV/6TtwOgo4XebZs1A2yRTk3Wr9b9/Re5T4guCMAic6lZKkT8V6sGO
2/kjVv5HYP3p9K8CQnr9H9E0Vx/49QU+3xdbGmjFuY2vo0rKE9xXRsp57e8ar08vNuNWJAcpNOyo
Vm+mVz7GySg3LX/WRjZK3P/3D3T0xSnJoY9hvw2Rh7uvrI6aHXys9sb6myGdcvgo1MuZNBP7Oi62
82DiQwY2lX8Y2fIpusW9elmBnLCQeoPj17r+948l8zKksvW+iuznuStI2Fsp37Fa3ruFPnGqvOpF
MG5wlT98BQ8os9ufbi0YnajH9usvM2CoHEzXFP2bPHkf4Zt4HKbgBFp3vmsjsFdV90FBhkB/dM1X
0XrR8b9/zS1THUD3ch4Oi30yJJeMaQFop1LvvX3mdOpIUJ5kPOrcjDlXp9pt9G2MCnL2+qG5VvME
ns0OTqiG0K1ib/nT5xcSxvbe2hawq85Cxzb8a+2D//S4DhgZUoVP0iLJGqZO6ChrvKA9djjdqj+d
Al0DkGS4k4v9GNgOkT0VJrha6/wmu2mFMcaSnYNv3II6Ao9gRR9JBAUlzwtj22REwZQpPXJHQM5L
E+lntXTV12wglB99TElmWy93BjTqM1PTkf1X4l9wSyB4zUi2AmYO8ld4D3ZWqseiWV6k60ItGLit
8TBILq5WZzsHMue+NpHdaIIjj66GHVKbjCEGq6Dey7w9oqr6Pguy8RCIDPKZz4g8UGVwP6z8QlYm
2FdrlE1B7wUHEGJPtd136OV8FJmNVtu8tdCZIV/f4RyoWYjrHMJ/bP8Moi7vLDMq7qb//6O47IIT
Rcf/ft6yiuVUuRyRXq2LS1Fi6baMonufmGnmktTjgO3w2G+QFfiXHCTMjmN9hcu0w3FxkZeAwS2e
asQPu0mR0MKKKAW+kdiHwB0Os9syLARLM2eJPtH68DQyGODmR8S28kYnYDqvMuFa06zJy8R89yME
pQRkvtB9Ese8Jp5gWmlOPPUGYpgXFfX1g901DJxWTnCcvejY8/ibUuDGNd9ME9SPRgts1HY0WtO6
4fd06CJA0u4EXdSt7JnSBppZq21F7LOn6FysNimd3mV5x6/XCbD4IS02kdbEpXX0lBMImVhk54yL
5uIEXyrRALrJYX2JmBLaSFDYVk3VNhoWBMb6nSQtznRXR/sA2hLzIlndQwDfJa0x7LVReDc8wOnG
kgs+t7yE7QoDQjEA4oe56/5L4uKCA3E+elY5vfkaKlUz2zPI42V6cxzxBzQsjLuZvCQoZe3Wpx94
net5Jcz178EkxU4haj74eVS+I6B0cxs5o6HtjeWQIKcy2Cw5Od8Uv8GxCaxHZ7W7kN1THeKR7qML
SNVtWUZgSZhhZEzxLuOnLmMH4pAc9OohG8V89SK2ODKat+yE4rOpWK9PRX/qLXLf/3t7cv1TWjp5
MNPyoSNU/M4sxH9ZocYz6Z7eVrR5/ZBMt9hDkgYCTeH7gOc0U5Qe2dzHy3W2m+owCROpuH4LMD49
E7IrefjS5KhtJimeyPWWAT6mwSm673Q+7qNKBOjvfNANU9HththBdzWI8tFsp4tG8Uw7UrETjLyb
zXWk09cYftzTjFYJrLL5RV0kXmXK1+dJYt8NQxw0cWu8PbQz0fypmi2YTMmG/P8ZQA2Xj5nj+5cu
Wb2ZjflskCt8ICf5COAJ7+jgugfNkP5kBSgP0Y7JOZrw/aI3CoBIH+d4eQ3wnB8MV3sX5gbjvs2p
vxtsGYVvBRuH3InF7tKba1cf0Zhbz85M+FkmcLpGgVmSUthUV633S5PsnBEAb/9/nJ3ZbuTGtm2/
iECwiSD5quz7TPWqF0Jlu9j3Pb/+DGof3LNLMkrAhWlCWTBcqUwyuGKtOce8GE9sC+vkOClz2Pha
5+4zx3JxoWcNJIZ+uEqPACehFKw+tsiIIpeVV7O2zNvYCkHWrce8gfxjzJhQZUvDLxGQIgUKBp5r
0jVWUtBq8JhSI6kZ83NcGg/o6+PNh+mpyFDrWC49q9nv2zV2fQlAceUET1azmSkwx2rTEYyB0Vaf
XaWMMpvJRolvcQnkCaEOrl9sJH5mpqrqOpM910rv+HAbegCuSw9KM4OIR0+xN9Qkj3BVbDbXJbPo
2Y2k2viS5RGBiiMd8aml/CQBcQeFrwJCWtHAQIkstraau2kpaqGu7CQz7Thf9TNjwWAztlC27u4/
XqJi2lXwJm9SFsPRTsvulIk8ONKAXCDy9HzRvIydHE9+Uc6fmieO2HOSdWkQgV45fbg0GiQwWsbw
xhqDHkcx3zBO326TBG13wCWxAuoTPOc5BJnUh5lDvq7/bAzaLy5E3ugskyDitD+C5RLrkd7ezUPy
CN5o1J8JCtqVo9h4AwruKrHjhyG89CIH+Z3YyDPpYpZH8q2yDSRQdg01GDgQ+xA8wSLe617in5hd
P9Q+l5URD+ORnkq/Syh0ECua9DFm3hQbnrUjTVaiHszrZJHY6bYkgjYoecE1t+mzaCUy6L5Zm5Wk
raRXwx5ruLZmYn0h4bk70Koz14xLf30wltqy3lY0ooQM4heHVAdtmMaTnS9bXfPxhQzBmsXtGBYK
7HQ58P7YJeWt9wRm3r6HVywL333oBY+w1CiM+06NlwIYHY8outltDpXMcdeC1BESdbFdljXXRJQD
zquad6Oy84tmNtsp4OPqpp++ACmoHHz53WiqXdj6m2q+yYNxDjylC7G1IAZfU2cH8PUwMqc6l3Bz
2Ypq1h6c2H1SUA9pPVtL2dEOT+Kmf8xcE3RS+D7Von5BUInOswXAlto4fXKFUiwcDjm2YwQvSbPp
GloK1rDm9zJPH2wafMQej12U+Jlt4bvTw+D08VNo8eXR5lBRET41VpgdBM2QJZKS9Af1/wsNpePI
pK8ZLTh8skTw1tGpZan1Y8gGd442xfsBisdDm9U2V3pCUxa9dZNBb6Vxcy6TquLxMLqwbiA/+4PV
nNvCMcj4BuntubNRjZyCh4BFfWorJhASHFVDk/ZOESlyr+oRx0rWghCq0xamuI4RIvLSdzIsjqn3
3tPpzt0GeontZ6T4zOqYMECJ2x8iTfIXsMt15hPS3wRKRKcwgPASrAhxKtNkbVC/QAFN8vf/rKfz
otr4+bDLWJHvyhDem8QduWptRz3g3oASYYbPqdQkwwlzazHEW6rR8vejG0XAD51za8b5Mc8bxCYI
UejSloB1ZimLm//jxa7cmFPnLJ2uBqKqEyMTpuVjRrce0r9J6QvVAHlwHx8/TrrlYd4eHQbJKuuO
hTfSKmPo+TYVzKyqVjfPeoE8ClfN29hK8Ub6MAsYGt6kKuD6Rh8PxEhueoR91ySwyRZy+voVvOBz
OEbRu+UEG1XFm1nxdO/AMyA5B1k41NeHj1fT7I4cwvzx4xUMaqDx9VNRVf1dVdUlW+ksZU5ZMG0M
svKxjTIWYxu/WEBP5mY3iiHhjJjS3Llm8hP9lFpBuKaCilHTpQ7arOLQWZ3xVNFdtuicHl2imk99
FItTmShngZqiWdJWIpN3SOJHGYhrGzrWPwT8LNnIYv68uUob36OW9iptnTWiG/y45eAxl60qPoT5
lCGJOAwI97FUVcjDjerw8RO4S4qEOelu/nPiQHLzTUG1+4Vyj2TNX5h3/mIA6l15bHl7L3C8U6Y3
LwD0xEyK8k5DHzQMdnO5AosWXYAZ2Luprx/H+ZWDEODOtepuI2bUkoinv2kD5s/SGGenRKC2EeHd
L0kBygjQSXm2muAJyCWbTw1i+6BZ9qszxk+U1di5kKWEltBuo07qLc1mhTTb4m0wD/AgrKVa7R2c
IGnvg777KWdRc2hVEi1jLA4fp3j+SbNmiRDS6ZXpNjCXJ0YVtkFqrMyE+VQlWrgcJyG3H7x9LSqi
ZYrAfZtExDKNQ7nzIG4yOXS5gdJUbvGJ6MePDYTeMF+KizKH/z9Vise0TQjsKKKj2cnhfgQfIhoc
jXUKloqg3lucNPE2cqJoIzwdyeGQv2cSkegIsePmhPKlZxh4pw/SehsIxY6bEOqJl+v70jC7JZlG
8m3QMwRpfXvTR12eO64DRhpONzfc2jVmDv/i1qN/ighlFMwCLx+n1GH/ryKXlmen/RPbLrFgmd7e
oNaVy8bRL1yBRwrV8SwIm1zg5bd/CgbdIqFPF8fQHz9K06yxgT8QuaJNsKw0YezRkaQz/Z9Ofzq+
2W31TZqI/D1C0zYQj9lK6CQ6SMnZnvOG/iusSfVZl7RxRc3q6c12LAjOdOfLoB2a+04kzb3Weu1G
C52dnxg/4LNv7TrpdmGWxQfG6bdk3uiRvagzEONr+7+Xucg7NvDF31mxJ6PYei/60l1KNaqDVcXu
JXWYfcItlrshY7rfuEWMEcSPTx8/idal+A4lt6hZdnttitheZNHRZe93T4H5V8VDdRPmrbuEcAHE
UG8fPfT1wK8y5+rZMMUCKIuLVHuK0VOmrN5aVvfewiHQoQnNpw4N2spgmqezQpyyqDCXyRA5yz9n
ZnxO9LBMy9Rt3aLatKB+iDmU778+3b6avCCSwAygDTpbabV719V/0RDQsH3gaPzz32Z8Dofir7NN
QdQg9bFyHPEpHKrFOswGghi0DD/JX/Dr76QTN3/lJRamEPL9/di7wSawmh9FgwBZmjAvx25VlYX/
wlTCd64TY919UermLrSSv4qY9GHhJ+4ukiTsGG4pb8U0xHOl8U2wlfqcT2iZtu1IW0GBMUxbqE8p
W32U9jajgW7hNvqx58PZs3MOiGK7UhQD3klck90935eprfnsTKiuxcuY5+1pZIY3RTzk0sGqFink
AhwFlba2lNRX7Mo9RC7XMRHyzVNluSwINFqVSYALzurinQWSzw+GcGMH5S9RMwuRiIQXfaMZi9Qj
T12vefbkyppoJJBIFpX1QZsKl3i72kWRZR4J2PWelVmtklytw5Ter0mDZkUVuXZ7r6fhis+yLec6
uYDiXGB5ZY8g5DqthcfYJDpZulwbQSBOoTEW6z6C81rl+DWFmxCWUHYY83Ws83++WlBmf4pzsUxa
yEzEHWmZQuifAzVjHdSRbmL0MJV+NjnRevJdWiVtuB5w6eFMpURtYeFdDCBxW9GM1CdYk9LMqVEC
kjVvFuW9TZrWxitKZo0Jo8GuZE9alyx8xTB21wa0OWoQBJd+Mr1UdjTdZcQILNuMAQvYXLWntG1O
dNqcR18nbjtCTaoADmOezi9t02Q7WVXhBmWh+1TXxQO4qvavBP2kQXMsPtdTpL+igg4xXJbJTwMR
nQFapZNzF8GrtdM40mZwAuNQdymz6jkgz8VpRmJ5rl+xAF6MxjfvaLuwra49cR/pUr8MaC6Kahk4
NazBXBwAL0NyNXxt70yFtu/M0YeKQzux7x1GXxop7kprxS7twx43QToPyMjrWoW1OS0hPlT3eO+q
5YRBwvSEDso8bc5JY6CCCYmcBjWTJfnVEPUxcMLiSW89/b6p1IJ2n7PrTPRCmC4uzOzCJ7PUyp1h
BAkdvD39nGFDZg71T2D2W0gh1qr3GU+QaF3w3McE6LNmPITmgJRCBBbZA/yEPKm98CR27thEbDXH
yQ7g1JrDn68w63NUlaUIttZ1xcInXGkZc1jbfy1/hWnqLYJzCNKpeIRNrH9s+FY1XC82GDh2277a
moBwMQYSeBiDtL1r2KKtorb0Fq3p2+dck6cQZl04pq/+hBDcmd5BaYxzVlBop9sB+/pxbLQlzBzm
EATDZI3wLgPJJKmw2qMWvpi6515x2Jtt6fKBidkqD0krsELjRx0BrLD3UHFeNQnNu3Ncmi+Q4hkf
+8Hqz5+HnNew/COOew7m5WGrzDkkl4hDAXjdEZ/STwV5PdCHUSu6JRBQ33LHvdZ3eJQsW1v0fv/q
6shUvKDtsayCtzPREp6Ryh4U7OajzUe9LfW2p2/evQSJP6KxE9YZCW+0FARYgSE0/pkz0CFRAsYY
ljLga5b1WDx2ai9M9YyhQ8Myz5MnFPpTtKSVqa/BgGmgXq/eBFYpSopbJLjZNR23WhnYyTsmRahS
MfEKZWzf++EbRjm181w3xJKrR+fYCvaDsLJfkd46S42R1zchuh9r/+fPzTQN1irh2nxsn4oUNqqR
7nlxjgWFmTzrU42D2c9/lPWcgDVvAWSfertEFweDdf7ERmufv/cA3mPUM5GzUFBL6EM62RM37D95
9BZRxBqBfEZOYSz6bp21GRSFRnfu6JniibU9d1HYjrF0SAvaqx4nTS3GiQ9MeohHsDW77ZusanTY
OblNY0eWmc4bpJD+Eao5igLjWBKylagaljmQR6tR77Dxd4CpPDoHTOfMdOOGrrHxdGceQqmfeWS2
R91IlqbFRFAIlT2z5bhqsV5cPVOHrZYdMQ7V920Xngu27os/X5/653wv6hSWeUN3BcoqACdzsfhf
92uM0FFYvV8sLBF2x6Gzw10V45duYveQlSH2OStImV2DFgXEe8j9sT+2jf2e5BEs99CubnpShQsv
j5k3YpeA3N2rLerhb3Me/+2dEpA2F6xAYimufn+nzAgYd2AVxSUQDMBvAtpSwSJ1I/3Rs4v3ntnI
sS0je0Vvw1zhxt1VxNBc3Ek8qEy1q7zvEto50Q+Mp0xz2pRJcemZ35R/X4prPk/HMFj/HFMKS31a
/7wUq5rX1PkinEAqCUkoUExG8tKvydIMcEIsihQf1zff4lzl/X630GmThkO9yb+68WmVKbLGqkZ4
Gfxd5cab8oB9Kc0PSCitRXgODFlrbXRJAYsFEFw2jcbOGuQbNCtwr7Vm0LvAtPnNm/q69FkwrVxX
8o4sYVufyrsuyqvKGAFrRKrZtXbZnmKg+Tuf5tBqJFZkG+jtsCuSqEH+au36sX365h18KY4Vy6+r
dCkN03GIdP39kmkaASOT/uQiibA8upCvsbV5ED34qywkVZvckrQ+425HA4XHZjC8sN/cdoq4F9LF
zG9uNjl/DZ++JpfrQjjKtl3dsT/dbE6LIsZIQvJUgvYUqK7cZHEb4dNK7LekAoyPFGYnsjA90QZ9
hF2ov4CBhV4eWfIUa5O9B+T6otIu2bGH0WlFxMFakSqjGJYfYDMEzPNcCMCy1ttVo4fedeiedRn0
MXtt09xR8MG6YxAqvftGZtovpzw1tRU8E9/2OhkD+Io5wYYNmAZTOUqOQ9++FnOL8+Pk2mBfUiVJ
uYZneF85tbuKpuCa0Dk4m8Ro3WViCF8nE8mjVrf94aPl/nHSwuYfy0m9bW/W/vGb7/nrTad0Shqe
s2yH2AV9uvxlbIY4mxAq+FmfzVmTK3Mw62cHUdAOoPu0xIHd3Rll4R5z0s69cUgfjHms7AQZTZJX
9hCB5ZWA3Bz95LTxzz+/P/Pr7al05RgOzC3TsXms/X4dalkByWpiS1DiLjg5dn6bRN2ugqGEHzu0
DCSazF9WofM3Xat27czB3n1dIRGZg4eGQnYr1VKbOGnnXXJ/Nt1Tvn+coFGj+B1Fvv142eTPIchE
00C+T3S3f+87b1Vq8jwaoM/BXnN3YUGnLrWm8GwL+0Bx4pzpHn5zqetftsFKmYbuEJCqs81zPteB
iu2SoA8RMsxK9ywQ0UV5pXvqITlH1xFf1tbzc5LNa+8MDWtHjFJ9MOf/bNCndwy8r1ha2NMOye2b
7+JrgUpFJmylUEtaOPk/ZamCYIBagPt80TJNOGla7QJNR4dskm7D3WmstMAajtyS084FaLUsaXk2
2ZtIYQURXlIcg2mcjm0vzDNqmgwoZmgtKuVYJ1BG8jSP7emE2d46o9JPsw6o0TT8iNpuWiksoLRR
Qnk/1DbWVaDES3AgsGNsgisaJm5//l3/5eGupDSpoExpkhn3OV20rCyrZsoSLmxDLYjAo1HdGOjS
DFu7IPNeD23l3gcltE90joch0AKAMq9xai7bsKiPxKyZ535o8EakCF0QsJDOqofO5c9v0/j6ldgE
iAuKMZt3S7X3++2RBgiWuCrn+HiMJNQO1OPV2DxPHnOqlDwNf8yNGwMW/ZZEKRv/PF7aLEp3Vew9
UBzRI8pzKP5OLOlpwbixxmnXQqIFbcxJsiGjiWuh3nCJX/nzm/+INv99TeeGZrfDxlpQ7Vuf1h4t
1AgCr0fE73StQc0iCW/b4bFxbeuIwelvDEfgXRA0JhXReez49VMWloR0R7g6//xezK83HRsC5rs8
7SzBM/3zBxlbsatbDfCm6pQilb7LE3d87n30D66UPVkgWBy1PNnXjp5cOt+xD3Bbn4Xn0mONQuMY
l468ua0ORMT2/waYo+1UVs1508G0MvQEmFzZHj/y5sTEPZQb6g2G7THt2NAFdhe+Jq0g486EIhKX
cjimqXoDImuf2qKCOYtOcC3IQVz7Sc2I6P/j1+fJyjXvzBYG8an2wncWJ2WVJovKcP6ZJmmfiCr2
tmyYdegulgYP0S3WFQCIm5sbFsmiQ/eiK6YqXivDTV4ETPSrYk4CR0/ZBc6DJkcG8vKNOKfkFNMa
WdRaCFJqftmHub0PY7O9Vzryxkmk9jF1ZLWtEtSQfm0U9gr2+oqtfWDp7zaZF/0ojhZa8hyxrvVN
J9D+Wh9TGs+7zY9ynrLn97to5O0EMOGzhdcCjpyKS1za/is2quRopiD0HZ5uG09CyuKrGxZGkb+C
YWpOYsrRmNQJCVcBeQrNEIWvblejB5LJKZjbZcno4iEA1S01bIoxQZBYQcItv+xwsBpvgokYtk99
jlisLog4MxYssitSSAD4e6aBOtYnWivV3VuGE2Ep7cI+15pf7AnP8MFGteLBSnHlAm8d1n4vWXQb
Jzv7VkOPA1SAIH1Dq33zGX/TG1Hjj53pkRiDT+2uzOsabaRe3UK7KLYOaru+rWf3W/1oitjexZDN
1kYby/0IMcHOA/OtMD21UXFLdsuYpuzFAoaRTAZXURDXO5nOGNwVkfXTig8wAPPhdrhYevXshk4H
/UGfHnStsJZ4+dXmz5fwvy2FyubhTefYpOluzZXEf23H2jEmgNEQsHaJqJSFp25ZV/0tMgx9GYKb
TSyv6WQUmzoaYmyhRBhYg3GDpGY+OQzo2qzaY1n17gfY+RCa3WtCUNEhd5Dr9TiwPl7RcJzu/vy+
/6XCsfGGug4OWdOwv1S2YDYx47dQEU3AxxU+BHMoF+1Y+6tYFGAZ+Sq2GeDKnZ7LXRBAeahrpjk1
MNqF0JR7mF/a8/cYd94/ntMj5WhGEr0qg4xzzH6LaGwRNBnkMXSisTeeiU+MUQY1H1d7g5n1oPtO
fGUG3M8RswP2AOOHGSYTU4pa7isL58qff2n5pZk6l/HCEjxdDbZ8H/3t//qyGB2NqRWC+XQF4dg9
7IZDSCLwXTf67aomKnDH+Cw6OR6tE6cPbkNnYdGt7HsmO2L5ETFTzImnkHpC2PHw1IlLjRZOT2pz
yJ7tkLloFPIGW/MC3HO4UiKPT5PEwtngU7RXRlxFu37Qf1qBUdM/8msilBZQAMh7D7b1kDICAYe3
51oud2XXlShN7Xozjh55C5UwqEgg6LgBFaUSAVFdTndz5aIgFfHV7LbIZMSLRi+Jbhv+LUSd7TfX
+8fT8dPT0zFgWTqWNKiPzU87ItnVEGucLFuoKDR5gpCsIPQUbm5QB9cwo2nY0woA2t7D39Hi9gHR
T0QOfJfdT+1k3I1+MW5drQtvvYFtSUcdzN4kxjpXRTZNIPIX1iO5y2sr7/ODYcRIBbouenKqKloL
x50OXQeUxC31XIdfpgfr3Gf4/LGNwcjprnovM2AFu85S9zB4f7SXq9LKt6gl3z9e9ZHhEnDqlYvU
njM3KqFvCXjAvzU3jnyoXN/dbP9SL7k2/VXLVSZQWuPTIhG56ByZiUMwIHgHTe5Tmzc4MwzECR8v
s7zYytBvr6Xbs6prjlxp4HN3qkjVStGK32YduLYEzv4PbMpWJfBm58A/kl1i9+rsy7i/+NOBjjFk
Aibw9HLzax+OPl6SapVHgNIQ+A87fyK3JRI2Eh/zm19S/7p3pzg3HKZD0rYc6/OervOUyorYRN9R
WNMmiJN+p0L1Osr8jYvjP/eHbY33Yd4NSwtY0MFX3rD3bAg0+Lmnb2rpr4M2BQPaxcxApYot8HND
ctDyMmR9Yg+gJRuqqfxBj4LwYk3Y4+sAoVVkVltrGMUhSMu3QpqnjlXhVWuHoze1r207His1WDyV
XWspu5LIVsNC8EDjkLHlSH4uged1/w9EIefHNwvVfEH8fpc5uqIw4IOUim3PpxpVEWSHZ3LEY9/C
7EaZ5awBw9+PZQ8YN0iC80hy8jkjsfk/J+lXPdjTolwMYKFwJhBtGoBUsC+GaVYv/KbdvkQUBtOI
l6EpMRtOLqDIQ+NbwPeJ6V6rKLMfJ/CwBXC8B5GQcjN4WnlWmv5WeY28bwiUuSvdKrm4N4kU+YVK
Pl8rw9BxsEzNsm643RE1k9bqp3hZ3EcyCPpzmGfjJtFeyqTLd37kgOswa0VtVbSLInMakKKausWk
6vphQzg94/ZvFi31tcxmiGbPnybXg40b9PeH9CBVVQzIxtAFgxwGwTGjTbU9/Q/taoGxWInAthZR
ZgFlr3BIsazVh4+skhpS6MYb8eS2toUTVJTBdoxAvc/NCG1qwqs5XRMNnLSmdyFrkfrfXMwwUekx
ld2BTKz6P1GZyIYptTSSBnNq6cP/nUYz64kBvbWMAu7MNO3fmohJXWnjSWn60HlqIvaiWHje7BBK
Exlz74xa6D+YXXJf9mCmyd/A2I5oKALJd4ApXi4SZEgbzXQBYnW+Sx/YOQ3o9qPYblaias1VbDhY
rosgW7ONNE6QvlkVqN7qkKniWD5M4GeJvAXm8M1KYf7LSsEg2VCIp0w6fZ9HLI6WeWg5WA6d2VQ5
mhEOtdbozmY4dKvOHo0b2iNIBKtW4ZoDBVO0fXnQCkIeNL4uUE36tPVG3CZTDBy56YlOs/WVYQ2g
OMmXxXPsiiN/b7oMqqJe56MR3GwoIbKaokttsBSibPYfCHqAIokqus5tmBETVFQwqd/1ur72EOce
kuQfR7JAfq4Q44YwxBRfA4pjN7kpp/4ZpY79Vs76kSB27X1ahLPbM95xmUG2ROq9r5y23tvm3VC3
aKzNNiAdp7VXf15l1NfHEk9xlzfHUwlqqvy0AaFvD8eI3KlF2UeboMPpVTfacC+JUD5oHYw9yH/3
H3/k2wVU0VCRb5TUVBahf9IKpZPtnZgX4RuXARwCMSvhVXesXwXSKtjHiVrHDPDudGbbdxUPr31Z
2JBoI+9Uxo1+Z06ae+mEnp8GjPqLYEqnd5qqexLrkmej18S2IdDvznPSd8J6h5s5n+xY/YD2GRCx
0T/HIvgLTWp2kaQBEHnIaCjxliR4kYpU1GgpM+epIsVhT/5BtQqUnm+zvqvQlDoED4SNd5fUYpMU
+bx/btsfTELDM5SxXREpJGz+RdP9b7b8tBm+rO2urmxp8Ukg6lGfr35uwp5nNOCeeqy6LQ4o9mNV
MGqnCp6UHxonJ3azY4oRwCGEZGVN2rizhxysuhX28k6wmTWsa9v1AJ3L0twO0xKTGFS6rFNrnSi/
v81Sf2fBHqjiMYdMhY9G06kMGElt8dDHS3cCMzSI1nzKFI6noHXF32ZPdjeQ/4XbChoGCpGTzgRg
oWYjQQpSbeM0VrpKDNwBRVfqm7pMsZ4PQ3Ff8/HRD8Td5MMRIX9jq08e4+J4IqIxsyBENdDlj4zd
59yY/lYjc8X/YOPcEF69NFv3r9KlmouKyrr1HjPh0jwKH4zfXdvNd0QIUSgOgKJMoRjZjSJ78rrc
O+VkDSGc/anSWIG8lvLexaLI5HiC9T1uc9kKOq9EEDPGhVfToi85JbOfA3CgfUe2N63dNnI3OXNa
RJ9yNs0Yi9CJLGy0Ap4XbClchlW4quE8XhkD9euUmKl9DEM3RS0HsZSTCgToX8E8Wq8bZlRY3J+d
NnsdG08/YdgNGV7W7SZlFV8o+ogX8l7RaOYG/7PK2EtY+ixeTQSsPEpmmxLyFkA9cByneBkmerZv
pxhaZi3KdVeMcjNggdhYqR6ejazccrG5R3M+hXNE+2BxKZhJNu7DSnaPmbZVAl/BACLzkQnJT7ul
52W127al4un/36kW+uufl5d/KcBcg3/k/NQVqPo/Vb0iroyo7hTbytQ8kT4OK6RJbGJYBpJTa8Kw
ZNQOz4jtHsmSBZo8ouHRyvJXTp11swiaWU41lC0ps6fQN/eIMoqfAFyI4sVCK73nxoDfPu+6rML6
pmL4mL/9XoAxD2EYSHPOYn9sf3rvkTfMNoGiXqTMYNeOxkVTVLNIhkph2UYs3TqlxBxU3N1H3TBS
tNcBtrbMRQ+lcJLwAGrJP1xmBLIw87cTDI/I7sP5J83vNVYePdkahZGcymyAZd7ZyJyGkRF2ev/n
L0L/l9LctWkpU5qz/f06VkN1K3W6sXwTQTieHHPUd17AEBhvQbAYXCfbVZlV3Wi2CGggcAgxx+46
FCvndNT3rRvbN7Mro/PA3HBBTMjErCkOHGoVgldnVlDlvrdxcx8E3XRGEz49qoTtlaOIg+b/fBFR
YB7IXjEPMQyouwaRHxYeXiqv+AesSXZQaalWgRa2mynIf9lYsK+VOFcC4mJZZJijBv/ojUZ6jaaK
FR5RFFJYTAGObvxkw7yeNE29yeG5b7NhK8vaWZuaiiBDdJtMRPU2NGKS/Pp61ViAcJhqphfiIE1M
bzY0Udx4cKh6WqzQm8otkJt2ZTg1SnCEi7s6MPAgoj3IkYOSEBV212xyTNj2vkblqKdLs3T1B3sp
2m580Oefyy5rUIDkxyKdEp6SyEAI6Iz3RJ9kD0MJHIC4K/RkWjoHWFgr4km6l2w2NDGAOMToyFdu
BQUo1yz2svnfAYPoMyFb4zHBs79Iw2wGlLvVaiKWb0lr0TjQ+LtOeNA3yIgGjBA6qUjmNLxDi7/r
eok4YAw0MjB6Jhpa0IIJtKMnqwbq+eer7ata1UabwB7QFgZbXsf5fOuEZZ6UBnQoy6i6XZ/BpxjM
lxIm+jKJM7/cYE/sN6NbJlvdjkfGN13yqs+oq8bAPJkPdIBjEAl3uQQQ3Wd9+h6jfRSol/7yK3lI
EB7+0hzIPVEB+gq3FIvioS78kRDgAVks6+wSsEC7rfPwSWJgf0PcNdwxmpNn8ryNm4yLq52e4YtM
e8HoGCXI/GNQNtPeSjwF10XQopIRyV01TXmX/usGFFSxyVJF8LYqB1beRFzqsp4I6fHcH6acnZmT
BHFPFsjERb93es/c59i4sjtBWtM3xZv7pZfFx0xTgakdIpN5kPr7niYAfxa1Ng/svM2f6Bena83u
6pWk60WTJeuPekMCYp53r62oOibVw3T8OAV5gCUruHXGdTCudTWf2+ra+VehXzhcgqr0S38urX3t
X2z97OpnH9PltVYwI1jEAogEEo5aOeMD9u5GBe9aoMFvAoKzkk1V/cJgePBSFxtPECva65p15b9+
78oW6XRW9MuoZIo1H0q/N4MHq5kP4+Ow5UOcPnJ042OYPvra/x5T9eR5j7X1NFRPpfWUJc8cufWU
js8cUfJcaXgbIJG9ZNozB0SNO61Ku56IJBiGLqSHmxvkG6Ks3B9piroRY9urspJgjTWneWy/bfsY
4su+02aTgWAWtaxhoKv41CzTpUETIkbbrisEkntSwfHSQZTs08Pg7k0+JOvAuQFNHR49zGXkTNXH
WjuSziUPxA1Wxame5mNwTyo702PnsJyzl527DKnhxXEwEl04Joyi7qVwL2V+rSirp+vwcUzT1fHm
oyhvnsfXAI/v1vCzfvOZS6wSPpNHBccFqlv6WDeptTNi/6jhrYK8rMqdX9jBxc9jNPBS3+TGTqMh
txcz7G6vdXub1HkPViLX/HwEhJO4ey85cDjJIUbJTUiEdVAl4eJH3zsWYj5Mwimyk56dQGGNkKww
VCZnDmC6RnJu1bne9ObBjS+lOo/dxY4vhbr03SUjcFJd4uTKESbXqL/m9nwE/TW1r7F9bdIbhxpu
VXqzhvkg364xVsZwS9ybGG4qv4/cW6N3xsElriNuTXqsswSV1YZwPAfsfqxFHbFIkgXJFv4Gokt8
MzQUGX5b9RscFuSV3svs3vw49Oyew7Mhl9079o2rDKUfZlLLvlnxLennQ8T/e2Ty+p8jkVc3JGXm
an+cg+ZihletvlgmiWAXHI9peImbcxxewubM4Tfsjs+tdWraE+eiPdXxfGDIQUCl+qP1cSQwydwD
7UGOuDqE1SEIDwyJs37fZ/uk37tEA0XfyMK/qmTQQ6Ea0Gn+sZV0P/sTUh92WBVYyDqNIH8I8thZ
dY3oVwMmjodxbKuzV7v8Ool8YIJODNms+av6tiV4wiIYnp6KjuLi8PFHHycCgMyTZR7CUbqkwNvI
xaFekGDXTbfAdeqz1rbrUkekHYywERPIMQBE8vHH/xB2XktyG9kW/SJEwJvXLrhybdhsGr0gRtQI
3tvE19+VIGeuxJ4QI7YQ1UVK6qpCAZnn7LN2Ng4nWyvdz8VAA4NvZh4eg0jyeacGRS8m147Z9Obf
/77Kwjqzx0uK8zIsARc/mE63PB2HhjG9p3wx02jSR/tBtF92VpqPg9FXzwyAMQNTfrPNvvo8b+Nw
HutfGB/er59lkx2PmG3gZjbo0/x0hR/J/MXs3Z6s3fpYlIWHYWgPTYlDy1e2rqoAC7MPPfNPzWPW
LCN7eHJOBClcW7296rb15lpW+cK4W26xwTXKOTC72YJ1DNdrA1D8hC+P1OL2F/cmTV7X/rZ65jfH
DK7hIqHh8W6L61IJbud6g/IzZ3M07QN3yUF/qxhfCUyTMY6y7uxnMlqAJ3vpJws3OhgOapvOUk8U
ehYCf2WstqMzxzWVw6WXSQL/vE7R399AaQFRlgHwwJSB+3MzqHB2wY4C2NEkQAi3NgMuVuqm8azC
zYFL4zyKmSoca+RgVZsCdEkrTqVkS8MmUUgq/GL19RCt2mxCm1nIW1jrW+HhTtdF8hVwzdPU7r/q
v7y36fDWUjjDN0gnAR/0T44BekvpPg5GfSrUIWEWDXyga5GLMBoV8XvwNk80XtezNV2bEZqb3YvI
6k18oLUjbo2rxAMmfkZuZmKWV+6L//ymvjew8OuxMDGxUOOgftcE2BmHJmASbls2J90b8G+itdah
oGSQrIE5GtiR2frdE5tIQ4bEHvWFzmIx6rQXXfGbms/AHhNqeq1p094FlRF7lku1c9N/scN7X4Tk
N/Wk64Lb9mHC/OnbVZN6tQ3wPTMhL7E9DmRvxJnnlNbAZJo5VA+us9fhoE06djQCpJipYoZ/gUW6
6/L6jU1BNp80f+oW5t4yIlkHTzh3zdRlG8YFITIvOBSyWlODGlvOY1oTuF2qloC+ozywyXI/UcKh
Ra0l2qttFoa/CNpcupJ7RGFYTehkbFF+8RH9j/PewPKP3ZCGtcmu8O8vXK07Kqf46E7UsZfr3BYu
UZcThVf1oc6NbwVm4ZCxZOZ7lsBKeLVuBT7rn38J+39cIQwuaqyAcBG9NzpV2LjcSqslUCMLVZ3Q
Ggj18WQNMjWlSy+wPSlJs8Wkbki2HyOhIU6a4o0siG8ZccN/QJq4jMSP3EYV7uTKDpeKMNRTfTJ/
b8lcecHU1z/JwskDXyT1uqXYlcRQr69gtXF4Tz7Xzy7oTMpe2ShuTDN3j146E6RYM9suZLlk6mYy
JaAklxWTD1nP3Aa85rPrTuqzURneR6XvigcD4ztT0kXy0XFovIyG156PPzXVqQjm5KGYGkxbTkJ6
IoPhMdfGIk7JE/GTzXCe9ky5pWrXf3IYl9HqTJUJM9Tocu0D3pj7qkJaFGrdxxhJvA92bwvsuSTW
/fMHwsDH+2u2Ra8GJgSVD8f8uUwNjXaeKTh1oM8wo+ypd3dN/H/Ho86cX2yDZatUtWAPPJMxiLZJ
aq7O+3RevHjzYs6dKdSJFJ+kViPykkgYUqydYKaS18C2hXGajrQ9DRcH3AXtRVBwJuvt69Zdv0tN
r4ZxsQ6VhNwtF1yJKE/OhiZlaWdCecTEmFss3bVajJIpTufYTSgOEwofbUa0G4QwRfYYmWNEaGPr
RCQo7lhh2MjnMfOu1hbn35oF4CMpSmc0ZefEOu/becgvrgWC9GL3F7O/LPuF7WHtSpVovmbVNSdd
ab6u6a0yrgij7Hf1+83opNr9Vu83BzoLuaBQSeo7Ak9SQMP7xUeov/8EPa45GAcNmwuw9rNptdX2
yZ1oGZ8GyZhOnOo3JqByqsip3wxuYBkDOz6j/zwvTQd9bh8f27T1osxo9KCrKrifm6c9hMEA4vSZ
8k5+zuzMiVQGB55rT7xpJg0VK9XgmlOLzB7nqs8eu4pcqX8+F4+FzU/LBxerKUsIrtCyEfr3K1Qz
Fl0nwOliPR23Jw+KzWOvXTLsc8y4MRpW0BN6oeTPFF7r/jkuRljOcNuzJC9vDNC2l8KuCBxLp/y1
SP4ws76+Uxiu78cjparENdUdViRJebHb/KvCENKrTaCZnzmT+mEXluH3hMvEPUujl+7GGGbzgA/z
M0N//XPbOv2zGL0+znJK20619s9par6oAia56cnoU3e2SaAbvxVFtz9NuaI+4+TIHhyvM78ykVf5
XVNhe6rZGO75vrk+RRzzYeLFwgwDtViasdNMbzr83TsD5c69cCYH1o1ph/XgAaTASQk40PpXYTMt
qzMr4RvEqj8cFhSN+eQHag/TC9nqf5IM7j0X9YD1UlbdW2YHmaFtLNzyUK/HRW9i86VSCe5mhrRR
IjJ/x5M9lQ5wRW+ENQE4Ysx1I2SaEwDbwhByaSzts1Yrn6bdrr/lbvcN2zIYND3hLfnVGlh91y1h
WJb+PfdMy2U+43Bz/sWyAwlMMetaI0OIMEE1Sgty+GKNq2Ef4xwZ8/NEFBI0o/zsCqlEnDvnzDS+
W1yYGd/Gyz5emuQyahfI8n1zXdbr2LD9ZqjTr4rbvl4ZWUYdUW3FbdFv7ijVp/ddv6Guv8+p1IDz
/tDSc1WWEocMScu/O8ldP45eQvbTve4eoYcp3oMGx6V7LJQ7GrvHXMNY+bh2j51yR8OhSbmjhT2o
TUJSMPJ3Dq3aHQlyCbM7LlQzu9vZ3RjksTJvyXGkWYM8DUDO0NkvDoHjX4VTqKfeG9uXmgQzUrRF
8UpWqf4AUVB/3q3uc2cAJLs2FGW725zevO7m8GC/WbilvRtXL8W9eYf0+q4e2lZ56VpWqWll4yk1
2vetfOT7JVOO7Htt36fysVjhbxKLfG/Kx9y+pzZ8GKkXPJiudbcPKcWjDO5cT9py1637vty3Q8K6
Gw5rj/tc/dDm3FBf3QmUmJwbXm8du3crlbU3kVzRmlwrTSoZru5wdXKSdcE6XAx2v2x6D9XtZSe9
QDmXDE4bZ2s+k9yUf8Zwg461dLxz82BccY47UKcsO4zINCL8V/98ffsf9XhOao37tcP4BpuPn732
m7ovVqHPbEltR/GZPz9ToVVvBflahzIADSTOMXEmhwmliMpJa6ktifaEfIOoNaJslWJaXGFgPI9K
kHCqlD2FQxOKPjSI8PVtIzSNEKTYd40V7CTCqwGtRcTJO3bU57GF/6iLyVRuoFRaGNHiPMNdKpV1
P4QXEGGIn6yznV0YKGzMwgvXXYGGq/dANhrtjDrtDLq7nM75dE69OCNrmJeDvRh+zRR3WixYGlTx
mkRIJFHFLdqIUl5IK5VkEWw7NKqhNYWEtYDzy0m4DpHFC+FlGSHzf981jxHauanzinaN5oq7eh+B
aWfuLzdfrEzfLZLYhzPjaLJtdLB7/mQk6TV7MRWS9MizoZR+EkBXCAWHb5r6oCqQ0fsp5lTNz1e6
sj75CSmX0hQQaDDXwQohewxEHVCoRZoZbGNgmFLWIYcVphmUSlAfaskYhsh2iPiumWuDEjigwRVA
UwERf2iwgsliPxEsltTGjxNBClRggpU+DS5wCNdsu5sgw48IP4/IXqKZDR+x4UDb+ENL7iNwdJ55
0r1Tr9KMgmZ90oBgHUpB06dSNLaUzndLf1KlhkOdQryhn5RBQ5huyaye1N4HK5Ug6g1EaawBwTxU
45BwA+i6HU+CR3aD8ZBGIyfHCRNII4cbIEpJKD+UsobRpIxDxJ5jg5xAZwWAWIl4RHoRLLh5ikAU
gUdkrue3eLeEX5s+OBlD4FHyq9bPCSAs/CJhyUCg8KkGGSTjaU4Q9yvBnPOJefEkdknDIJGRzzX1
98o3ex/eOdbjAmi95kNigparA7hzfDMNiJhB+yHaTGIMmk8lBvqRgkdAHi8NREME7PwqPkHBWxSk
FqFAUgzry3l9PjI+bkuqP9TswWjBXw9mKxgnqWkn/DQAJ6sdErQNGVHOg8n18zyAL5QaUhoxiZu/
jvTe/Knxl4bpEB93C7hc18RiyQJRHqWRTchj42DoIJrZ99h3lGSk+sUiNap+TzqcJdUq/BGnpe+U
ARJ8oKs8rkgPhjWYj+PG56jzm4Cq5LeSYuWJqMPlfOhU49wAWhQq+JswwUiNz0NbC0wt8JxAWwIH
Xt0SqBorKMZxg7WTmg/tReB6PmxMvNyN6VembwqfiPZp8geSrFm/8bny6SaMy520M2UcpqJn9eQt
vyhzHF7Gv69QDdPDw2RbDInLS8LfV6id6KoaDjB2u0RnHNlUs1eG3LPXZDCCZV3rmLCGDOecqwZM
0LA8GTXji+K8pPhJkoTVV2XsL3Q528hVq/OKBzAql5RlKkg0PPbZ0/8fKgY7To7zxXO+lPOXeuY/
82VPv/TzFy39YhwizAyO64Fy/axUn23z07x/NoZPrimVmJ8cHidvKBNv3qXKXgrxNlZvlXiDxuuY
H9E40gH5mKUfi/Sju78yzWg1r84h1/mQrVLF+sEwX8byg2W+tAYxPxCbu7YmPDq33ddSKGR+tMm/
Cztv3ghwjAeMiM94bfB4zVNxqhjI/vDPt9L/UXrGQYYfwGOK16SI91M5TF1GCKGJLN01zpPZMZN2
HERFcE5b4VlqV5zam9A/qZ1NNOhkade+L74OHhdo0moMf2WFpGowMkfip4jIKYsvAoKN7xK1dq5y
DDdg2Qfd0EIrAdZetDIGsa3Vl7naWYp55bW2NvXleGrkxwcHeCbxtJlHV8QloEXBmua4ufsqts16
mNjOV0nxiah460r62V8PueY3MpV+77WHRV9ZhxLVy8RHehkmxf3ozgTAVsvANQT8mw8fN7bGrn4b
sKn/4gR33tdnaP4wlszaBfsD/cW/n+CbrSelOuyc4L3LfU66TVtnFGeSS9HmnWvtvHusT6RYt3xX
Cr7YY2hLiqULYt2SVPLIugWZrj8/snhRlh8rF+yMuROyckEmAT/HyoXFS1HK9Qvrlmz7sW5ZkpB1
y3To+7qFpUvLTj6P5y02OrloQZUVF6g7p8fSJUl/LFrkIB8o2bwRIdBEsFNOdjsOrYKTNwn6GZ+g
K5SnGaLZ/Z/PUuf9ztygKCrdjkx6ecz7/P3dLMkIn2BcdoR7wVKpqA3fRjzIN+E+L1gbYfZ14ks+
7DiQnSVKSZUBQe3u1+MwDxX9nKJcTz2guXhw85WBJwxzY6Wb/5p07dRBL/XNvZ0jh14V3VumMvk+
/JFVku/136eO54dhSE4tBOjg+AMSF//cdEEqSpGHo9cQHjATVOKSvH1t+NgYshaMHHzxIEuf6mL7
5KXFt3a0imAvRPI6rzpRIPlO28Ra3UsKroZeuv286Hh5ykJt3vRGMa/zIoOFh6Z5U/G03t1v9kih
r+298jfCl/+VzKL+tk3JbaGh8DZgkTjQIV2DOU3xdif2ch2/8qS/aaPev3hjM/xpqb36UJpYHUoL
6DpOwTHoprr7+M8fHRio90s+vDOYh1U+QbagP312KtVSZaKYfVo1vaOublLxc/T2iemOuQ12ehme
39us/QKW8sMQdIfqjVDYgGlrNOAvuOc9Y5DhvoYbHjJDallDzwvdksmmyPFCosnMEqtxZAyRK6Qq
OyoOrVk8H1IsVsgxomNGTvi6xlYbG4fGNcbdyGTo3sbtGm9tvBAkvspjvsZTG6drbKZxhwOyZXo0
rlq+KhGEnPVQZkX6FmmdAMYJlgrgO4b9sXqy+PWGyIDMOkSeiPQhqu3IElFpR/mhJYunQ0MWu61U
l8XLGjPOMq3UAxgu1NuYyehujUUrRWGlYlC6lSr4K7yINFaW2Ehjb4m1NIZftuHiS+MllQ9SK0KJ
KbXjaewjcDoW9Hu/ZRy/iKoigtuPSpdkailBIlMTrnO4ZuGcsZf4RX/rPeuE+qjNvV+1PUfTvZ+R
YVXlVM3S6xCnJ/zkal2ShlDU06tGI64BrxsTc+C+2k6h4CDa81eaJURirHkdW3hkL0WPj6jUyeAZ
KET/BurwOtoQWbKJ+Dbh7NpTln71CEeCbykeO7FMN8o76T3buR11rZd9UdeVDygjXbOftOmUaPD6
FhV0BfhO+8nFQ37px4m6mLeUb6lbfZP/LFTSTrTDnCdc0+RWNeyYZ9WDebuYF93qyACmsNTV6nhV
7X9pktxdTS55HykXgj0T5N+I1PiaWsofTE1Mv9PyfV5r5VtWWPuHtuTfNeeufIYgq/xq4Ph9zwIg
hMftiEYz3qKjmfOXKpBDzkvlzipvZ2kv8WyJ7DJhGINpmL9aYHTVTIT94O2f2zTvqPJAqCATesHj
npcEMeGR6g3biLE7iU9tNgITtkB9LVbCSj5b7lapEJM3GckvylfvZ41hALNSVE32++D6D2PeX37v
jA+zY9QFp53pwAgUqXnaatq2itH3F3iHQGq24lzk9vIBT5oXae0b9UDzhThL5ReAnveTivjPPVzo
OlNR3NZ/Jolp5bab5VoqwBoZLKmyrr3bXf4NY4MbWpXRkPYNbjf3pj4uKiJZIZnXUS4YLKkgacvm
emHIUPK5JDnG2R9Az+rA3Ub7XNhWztZr975OlfniDl73i1kelnPvrsKg8rgKqyaUX/1dSXhKm2ps
NiM9rXui9qcUUCgOWEX4rtprDJzOUERb6elYTZ2SD4fZYN+Z2eRGH3/QWlgQ8xouBhmJobY49mVf
jB4uWOv5RVM3IGhTCgxyLs+QB5xx49Oc738QyGKF/ehMV2Ol6n88mrX1S7uOU2RPhFe1dvEZr684
zy3J6V2HwxYI5bVvl+Q6mQskk6RYQ5sAbXoWlQejlnrdw/GwUevxojoh3u/afW1bb2ujtFPUgGaM
RZhTZ91IXm7o8ZbUQkZY1cdzQhSdz9xT5u+Sp7y1NuMiNPUCNxu0x8JNIMwKm9imzMiee9jhp3RY
iBTBJv58PDfrrffEnLEy/ueJgpoBXgqHZA93IhCXvW7icqXVeJ3+TLkexC0HuysfWNIST7NvQVE4
3YtaEy2tqiRBFu3InW0eHwdG06+ZofXPANjJ8NtIZK88JZwmbY7NpJ0+agaxhkvrMiZk/TtvqKVU
O+z6IS+3ePVU54FRVMNvxEIJy9IWQKaEARiGZAlPUWpMLSEWgPCdiqhWLmKXDdeRle7ma50Y7McL
+nWVzTRCqZBZKPGXxPYR+TfrOpBQj7WJPRZf7HV1/E2niDxjT4B/ym2ydNSPozukz42h6J9M71+m
ZddvNWDtNE+MuDTH7LLC7rocj6jE/3jU1b3H1Xfpvw/3ODV0in7q3HPX7WvQjMw6Tvq0XAFJzNcZ
gs21hq5OyM3uRWSiPAAwLH6rGIoJF28S571kdQXK7jNjg/c6KxgOThaDluiYwEsyRXkh7kQFGw3G
mVTp4XfVo4M7CvdR5AVuo7qZHl0WJMdPvah33+3hY9mVMtFt1EyGaKxJw5ppLg/ZgCNdAbAypeKj
o2IJYVDuefIYybXtnWQje2xpz7N9atl+Lka7XuANrhd2vD8e6fO2XhqPk5i9KzdcXu3LMnX7iztr
3xRzNC94xMXL9+erkSn/1rsdPx3PC+pNbj6Rx2LuGMrY705eJZ5z5noums59XNhMdHBne/EcB3a7
hnsgNfrkUqYLmZO7uhPFUIEafsjls/nxbEbiUKVhPTtG0x3iHSKBgZcuDMiY74dx2cNGSWGxtdaI
w4xuInN32IMNJYG5RMFY5dJGg3cj07pbnC0C9/fUL/V491S2Qe2qxt608nr0z3ti8sbZ+iR5586l
78/HD7P6JxQO66yK2dTi1JTL/1UjQ70SX3uR1W9Kk4bcyN0vA/N9fZev51qh+c6Oskh778p0V7E8
HE/tEBBux2HOf+tXF9R0by6Zf+DQV0nJH2lmNjKSbCVxx5u7HwdX/uh6RPX0pblG87b316lv/5gl
OpYzswlG0jUDW44ZrYNLrk7dPw0m+HL6Onq05L2JR4bQ8FQBv23jI3+gzahhKoIO72ZGep5wSjzQ
h+qeVbKv82pYHllJ/9uBgvihN8hJh9Y53krCzS6gGl5pUowQyhymehvYY8WoQBY22BjXmd1EHv/D
eNcJkDOJpbt7TZFTmNPkea4a4gGPWUrjSqNKaaTMbvbzfi1JTLvsxBjSHBUYKQs6GfLRccArzqpW
GDuVMuezq+RNTCKqdXeVwbqbjW5cmnZ5c7VpvyqWw8Qwm7gTA1P71TmSNN29JQzd1j91df25t3HR
Z5NeUj5N2IJ1Jr7YLbsa7Thc1GlpTyakHh8YHmmqU0LNa3KJgCHmgrVLq8K0ytWGURqjx2PW98E8
VcTBz8ymdVbKdArUvAmyP8Z1YExUKxy/3cTFqEmdS8gTely6pX1UzDJ9dOicayfS2udd6YKMqlOY
eCOe2XXpzoVDP5QxICfOoGI+LKbmkR47/DjMBJY94DuB1G/tp81NB3mnyKa4retvpvwuFJYH5bHt
mpho4/EptWoCsllZ0EHJMKqkxe/OZv6bgRTz62LaM3ETIvvU5+ek49MQriNoqlX794NSJ4Nysmr3
5PAdOKdpV5CP28kY6xKw394OV5CbyW5VjxjcZ8s3jYaT4mQ9FOX2Ly/PMrI2x+w5pYDu5Yp16aw1
+YCz5KaN8IE1ZbFCkFHb4yaJ+kLsm+/OhEe7u3pOnB5gvLutJ6U0mxBeVu8LpxXUcBPjXhb1Watn
QXFz+bensBkzuwIOsLSK4IL5oBkpfcfCTC40yv8woAcFW8GgUjmT6KaZaf4KvJ5mkhzbaLIxecU/
9LtaFs7vVtpAP07JYF48AgplPIvpLu5NB2Hq9xu5cVum/tZNXvvHOJjE0DvZlypZ5iCxGfmsLOOk
Y1XhAybBo64Vppv+e+gI07sWnaVSqC/swEqNb7ttdq/mZhpnzSBOrCUdJWI0173OueJwUusfNg1f
b5s7WIUZUYpZb6YP5ViI+Be75ffdWpJUVQeehM5++Z2JhDgt251m4qUyPGeP2aDHvKWqrwLRdPOW
xsh8NUAQnvh3iYD1mIOALtSQSwuRQRP3vih+I911PvWL99qO+m8qg+2/WAcf7oG/1249FsIA/2zD
oCbzs+9vhwCTOPjoTqySKfAr1aNtNZxsCQ5z9m5vm1lk1xWoWGxz1i9XXSfPEjeQZ23jEzS/QFAu
OBkLe/mdSeIgo5brlxURgDkxSBAps9rvtA/pFpH9ogLVZ9Ff1y05Tvlm8k0p/gDmBiTCWB+gYuaB
Opl/uF4Cb3aRdfy+oI2h6zjWVwAmlX3LSo3JIqwffu9kFOo7ccLCvsc7oxwUGfI2AtBTRK7NsJoY
9YiJCRFoXaTnNMCcrPmSeRW9Y4szEHo4ALDAHvs3Ldm+VZ1QY6wCxsVMgLOvogHHu0JrYOLu9Z/P
DNv4eQHvUj9h+JppdpvKovlT50xrKvjupdOcuk0zP5K+uRt/5p5VvxYGsVVOk5f3Llee5/Ybq7Xy
dhx0jd0nceJabK/u8txPf5ZbwxTSaN23TSM/iZnQhAr3IKzq7K2678i8JDA/jL4xr+C0uepXxkRU
0g6yGaTrMUGU6tpXYtTUj5RnWYUzavy7mJ8zl2+fVpGJtEOXfy1qEl0omGEoqKY/mQRZw3HptKAT
mf5Yj8TvGOp3toTRu6xDV26KtZPnHyGdRm0rXse6vE3K0l4yPd8+EfwdMPXivNVr+VWxlOd8TJeP
x0zekvxJ1uX4ixKFplnv33CGDhzHBGqJz/ldi8JNzVQhCvGkDQHca8eQ8g7lsLhppw5S9RAKM1yU
UDXDTQlFHe1KaBBEOpGJKOWw3i7jGlI/RoBgd6OyjGEm1WXMLC/SsWgOMUU6AruzkZGe2HBid8d7
HdvF2XHilEWSEyfFWXFilLlxXp4LN+Y+uPmVy804bty4I85ZpbgZz2rMsooTEzkjhNXYG2NmhZQx
drxormLPi5RDuh5lSbQsUsw9zYeWLELeHup2iFsajVMIxEqk4UT/E/BbsPSCvNBN9SChTm9ZWta3
fez8don6Q00bIXjZPf8tOxyPow0tdQ+7ct4estwiWtY1xz9E7BAZ98/fFHwt7z45ihzMxnMlpWCs
mT9RsVojFUoqPKCT/d1U7waYQ1XK6e94Srz+nqjSTQIyLNXuGErKQ93yMI5hDaxsIPf83g33Hu9I
dcHUlt2n4b4Md4GNJLtvg/STKDDRs3tm3ub5VmD2ZOZ3vgkeV1IVIEnu4URAiSvMMdH9kNoB7bli
BUTFIq2ASNSX725A7u42bYHDELjS1qrOGAE1UtKlIXCspeY6xhCoJNINOK0QvKLOIfQ2ahyuV7Ga
x1Ufu1tsb/FuSa3Zeevo5J317awe8vqLY50djv3F6i+dy3QsTtBLiRvvUDFfEfX+irb8TZmuS3qb
0pvdSQ3pDSJgt9+aQ657gzdky7uz1Fbfdfe2YGep71N9H+p7j5elvrfrvanv5RrkJMGs93y9VzXp
EvcMLx/BksvdXe5KdfdYVAIL5suQm7eRu/itrdaPrnHTMiY2bsN8S015nEih53ElpTn82jfDua7i
avFOiyvTWZhGl/84IbFBIvyQmCGxQRJejB8yTc44Ib+bIVd2LWSn/ccMuf/HCflXM+R/nZDjGhnV
DzMkTsgaHtXhhCwpSPb/dUJ+N0PihNSIwut+mCHt/2WGHPYLM8s4IZFCIokh/ZA4ITEVFYcfEkdR
n/7NDLljNnJv1qF8B/F219wbmnnbRaT+PvKu85ZDWKqP4XE9Y5rzn79jB6Xob2sAzM8OBTmP8hyG
15/Bc2DO6wkmXHfq66wkSsjRX5vayx6yrXOuRLgUj7iv+2Ass45rz0bCos7Q8ixD3oFfmU9YwQ0C
IjuCjAxKYOSnbbCetuqp8ei/QzpJQwqLFmdcW4WjZXtPIiMPa2rTgXEXrsipR741U8/m1VE2fAhk
XN49CtVdmeAf29MlVBWgQOrStr5dK9mn3fEgEjIL+ovlEI2o95cbmz6fTnsDHBhuW/78LzVKfH1D
X0wjQSeL/12CdobtN2mws7L/krLsHoJkC5QhGBmlF3iapZwy9A5Re11hmQuWz2FihnTYHCWk2oMS
mABEAzaUOKK8iZo5gi2GhBYNFM61SD9UeNE2RxWjhFrUeJHLzebQ4EXWHKXsQb0IlFWpR7UesUWU
/vnAbZh3iQAcoLSNsixiKVRkEePXVRb1drhz7YeIsIf5JIWXXzvUpyEL51QNKkaOKaOrQcts76GE
tqoLDVGqJp5wlGKpjcjcthSKR2w45BHQNiLWFbVeAJsa9tRShBOi1kf6bBd2RfgRZADpcwZ7Cz3U
vFCUQLuitYzmMtqGaDk0DRQWomGIViE1i2g8jsxuaFZUDNFuRbWINisqhXyQ/0epYLiD4LbI6KW0
PhJFtPcROA8EqHhxQzS5hK2FQgtXmthz2LahMYdGJgU/q3cCVGhBhrogmQOllSo+kxA7efjHpAay
iCefQG2IDWPva4tPtxrtthTEcZQMQQH4j9hfERCZhpYk2A5NAwTJEPTGNoSeGZIGophhZkkxS5Om
ND2jrInyNCo4WQ71c9Q0EeCE+dDQRMwfrixptUjMkadFWxMpWrRzGuiROUfkhrqHhE6v8cFpIuQd
Usjo5n/BGXKosXGthZ1NEl6I7fyxSMOVFUIdFlNIOaaDdmkHuR2UnCWzVH6IQSDH9TkqdLFxTrGL
FEQPS22Lb6pSFfHitj9AnDxEvlc+BLkRKGtA0kTlBXMRorGg5yvVr6Gik3kZenqoe6Gjh6oXbpwk
XrhwnnBKDNHMucHZQsYal4cISD7pQ1wp2yEyrWgQP9SJCIFaWq2o4vThxBFS2SGF3UgfeVukkyne
RypNtCISfbRwjhSMmEezSwBHyJXWZbDODe2ZQbOwaSExknoipWYhfEykzAEuhbQLPLarnCaFFDEr
uKaRMkqxw/7FFfud8w4fOINwpsNFymAL8ZMhoRD1pgyCKT6QsBcHyMity1Jy1tWNsATbt6e+vB1P
53SVvz/CgbmND8y7fNj1dj65Iyt6a00/9WOf3Bed/MiKVNkvphxCn+ycCrylmKdMcfBkuM1w3vio
heFAGK3Eh2Iwr/uWZo9HqpWVzSlFAb+BxXQZ04ya7Di5D5atfHVLfX6evaJ5NSpJc99/1ZF+D5Bx
NUfCs+mH0RBhlfj3C7Y3JGlVKA453nqWA5DXuMUayRrZlv2Wy5+Op3RYl1CmUGlesuy6LJfWvLi1
FPG1uX5eZDTw2ZnOdiXleHEzx6ke078oYfRZUg7Jw9nZofHdnTv7HBqsxHLS5qXc/WLvl929ULVd
qyuaq+syX1VDyktvfX9z0lvbS83ere5voydVNfd8uxfNfYSk3IXpdk/Wu2JLldVjfiilGrQ8JuWj
Ww4Z4eaOAnts00HCUhPxYd0p3TVJr2kmVZmXebmsy8WpL17Nlus8M5MMnzT3jersTmf2h7ZHXIZU
C/ukl6L84VpSNi8vOyubVGuftfxS2+eawv6hrboSur3wAt3LOl81FjczFSupjtnhnorozdxvan8p
gPXc6gaQzw1l2x3lzV2RObW/2CX8D1+CC8cMchJ3bBo977DYmmjWpKtIn6c0hHlvUUoWKbX5lCWr
4i9tZ7z+H3Nnthy5sWXZX5HpHSrMQ1vpmjWACMbMCJLJ6QVGMpmY59m/vhdCuiVlqkvqemuzNEpM
DhkkAPfj5+y99tRKJeZW6AqUQI8mcmNhx+IcgOS8K4kQ0UKCzTO1am9ouHUgKOFyjpD2VxPO0ts+
VHeFYbUPtP26h1Zi6dLa7mSKghUrRoeLlXRTWqJ8sutsnfT6Z9fEj6XphA+wGRuyR5YWS9DRbYg/
y3wY3gtkfrMJuWPCIrXAGWiJhrXynmbt1tBZ1LpRrc8VED5PDI2Ej6fO3ViaCj819OaBx9Sk7h4f
S6v7QoAEUymV1iodQ3yOUW0CZ9O6kzCKyosLYbzZQXmKtEfQGc6S6Nnv6iy8qPZo3VgqZ8K+0Izz
nEuj3yjxU1o01hEPJYrlBodvJSFTsMr9DL0BT8AoPzaRugP9bZIPmANlmkuMfVVkvqoSbqFw1m5n
eVD2fSRP5+ubpCaosKJBtLL1gECLFPRg3xT7aJ7l+7ZWnvj9jLt5yJkTxgYS9FY5IDq4n8xZhhrR
go01bd1VWLpQoTWLArXPd9oIyCLs4+a++TbMwH9tMEDn6xtpDoOd5iVjLbw+0MWevpL+VJl7KmD9
ueyCajcbk40eMoxfmYQ8yVWenbpougXJWbGkjvJKpSVCCjwUCXloLjaduksY0HgK0hogSRT0kccu
qZL5pI5lccoDs8T4gJWx0kvzGU/SpyJpxcdUzjtCe0IwzcbRsTEj/P1m8H85IdN6WRiuMvg4Ffvg
9ytgZw2SmRstsQnhrF7iDnlJIDCW2wA8nwtZ+RACrlclJQb+HEm+TygeMzDIK8ItJGwFzk1sRyHA
sgt/lBwxIyHoA42U/R9vuuVdTNIMu3G+32hBfJ+VivWqpJiCS4kU627snQtThM+xso+h8cXJHoP5
0coek/Apuv6puyfNBFi9/GlHorNv8vI5LZ/l5GVOXjTleZheuuufZnphN8tYJMe2PFlD2dy3hnP+
+98bkPO/1PqU+Sgl8TwDRIS6/f0vbqyJyzVmbJeDLN02ZjSsZ1mYN4OhjC827FYyseErp4MCY3TK
ADRYtA6VYdcn56ay4fE0RIgrermCpAyVrFPgBc1A3KM4etfsNjxXSah6Idqs27a3SHEsYDw3MgxF
w7AOpqpNL8aomVB3VLeq+X1EFhJrwiO7u9CSXh3QMVQcnFwTNe8IVzU+A1yynjBhm0qEJ6VKe9LN
jm1Kq6gry0bbGEGu3DV5cC+6RHvq1XmTS4X8odjvtmyBKbbFTMY1b7qyng95Zlpkq6v5NlHI65rT
+Asy3OiLE166OM84YZHjraaJZ05Ncev0aIgLAla9wezBVBjmeJTjKT8wnPZ0Nf8k2nN6aPO4vjFS
tkbGLOVGt6XwrPAculAWkVPpWLTBy+61vhIfpV6+Dh3ESbrhHVVeRKetb9ubZvEW+9FQeb2EzNNL
soJ4N3jwfTW/mvFYovmnkTYhhkZ/eq1Brm9MRU3cdERa+E+3yo93ChgHPFdYVGjnkz65tBf/dCrk
m/fV6DS9p5tTvZkD6VEfxm+RAIJJqH1/REhQErF3kzrm6FU9eoa/fwF/pR8wSaDW4yVws7LX/XAs
DcmZbBUwD54WB0j6Q2PXWTV+u64NAHGg1C8MeuBJRVlas3LZ1ujHPWdkiEi1P6qhPxCmjTTDXtn9
S95hD8wQaeiU2WP4ARczh4s5V3e9yDd//8r/0r7jRbMkWZRnCJWsH8VhEULGQcH571GkovAygQjF
eeD2tmxwxNa+MuSfj1KPsfr67/7Hx/S/ws/y/Fv7ov3Xf/L+R1nNTRxG3Q/v/uvmszy95Z/tfy5f
9V+f9f3X/Mu//98PP30rm5+O9+uHHz/zuy/k2//+z/tv3dt376yKLu7mS/8JAvKz7bPu+o/wQpfP
/H/94E+f1+/yMFefv/78AeO6W75bCBH2598/tGSyORS4//Hnb//7x5af9Nefb+L35i3r3pofv+Tz
re1+/VkyfuEimFAHGJpgOSfW6Oefxs9/f4iDBHFlisqySAYDQ4uibLro15818xdCiEDXQZWysKgv
gLi27P/9IbBWC0kNphr2Lefnf7+47y7SHxftJ/LLzyVMrvbXn40fkAlI+5f8Ub4X9k2U7Ei0vn/S
QpycqVqV35LSLcQ6lFZGs5rvYLzcaptwb2GCcqd9dTu/OXfJc3M/nO2d9NFfpA/pVr8pybh87C/l
W0Ky3IQrwuN/YoBDt5CprA0R2y9at20/9dDr32gRq5/TvUXi+rfFsyU8jWUYTJJDAeXO32h9NWBC
vOLB6l1CiXCIDpUPy/k+uS+2S/9q46yrlzj2ugrHqS8FnK5Ut/wsL2HuGh+UZMGLzMVa1fImjeGa
u1J442DA3wyxi0vJCNzylR7qyAF2axJDmd+ON1Z+5kntH0Xmlem2tnFluuXk4Y+HRme/kESdT542
H0hEKQFZOh5qY5ZUsrFskuzai/1Je9/cFSa+EbQHW2AYkKtOWeWa33gRUeR299NlPiFU9LCg7ZV1
eJHP4mFYA/E4YGC7QSV6o+6mZ7Gf/PzSrJQ9IU0+44QTuG66bl/RCs6PkIXIKX/CBvEVzmV5V1te
d4sb7lDvpg35DJX0JZAAjHlhtrPVglCFQHiAHJzejRs3ShCBMXR3cQOpN6m9D7HJpy4v40BOIDCI
Ry6E9ZXTy5xjNp5dPHql1yLZYSw1AveM10NJPo3sdQtygJkM6md/iUnPaVh7RnO0qztGyYJhDflE
XGkregF7DMAQ3ZNxKOQvM9TCoHzJmb+miD3bJ9nyiolJt1vfa4/hwxTxYllcP+VnWihTvqcnxGCU
mE0NhiHjaKJD0P+hGHjAYpx1CG8OBmXhthGeeAw/mI5ma46lXf51YED6LZfxPH+17kWWEJDoOjj0
gS58U5YUCA3g4cZILois/Ep+AP0JbIn2Q8a8b9UWDF36HRA8Ua/5awkMSC0/2s6q4teUxDeauTXE
pVzEsBeIRnV56cqLOpgeLdxR0jz7OBqXiCCR6RxGnhoDvPKDT2V45UKkDrl/hBq72af+1D7I/Gpz
hGY+ORzqVps9jhJusVoED4qylh6a+AORjSuCx5yWduKDLpglj3ndlHzFZaidpXHbP8MZnUiIdAEd
oEt0BcnqAfkCALiPstR7w7cIv1IUu6REBavumBzaN/Y2b97VdP7cPvQm/UPuAG4rfqBvJjA+BuG0
/EdVphV8mlUi+YF8E5QqfUi3/kLmsvrZ7IN9foaRR7cLoJJlr8wBK84O+V7M5FijcsHL9mAwi7QI
GX7rutcWBMFN7RyATdrZQ6ej+1AuddD4JYAgjUdFdS45nTKRuDa9vQmZA1O98Vjzfw0jad2Fwlrr
CQq7A42OzfRlPDjEieQp7oq9kOCg2Hb5EBzigw0D5TkN0nd1Fhkmmlu9m3yoP3q5RfJdpb7trIGO
cZz5mN9jTP2b8Z1YgX70U2zxlF26a2/mu7JzjWjTaDtnhmv+Ut2psvDazhttt/gcEamQtPXaCz+3
3Txybe5lbtHDsOsMPx0J0+D5sH0rObfviJVGYwsgcFJvSgbhpYu9ZV5EjzdEvQT1KlY9dVxrBhcD
OcwmKH1F2avTRwBmytZ+O8D/j3br09vQfdY/7sDf7dz/3Yb+/+E2vVDX//ttevXRv30tv9ukly/4
fZO2jF/AIYPKM9iLwbEs8oHfN2lH/UVegEeGpliorhjc/NcmrfzC37AROwAnDdxK7Oy/79GS/gsY
I5uRxpJRAewGJtn/YJP+YUbCnm2BsF3iuh0DEYPzY05TEMpIOUkeW+lRe9/khbnnpzB+ezMFNAvd
P97/48OVYzawkPXcneO4fMwKtjBSp/s74tRwrJaOdFpyZG+A2gZ7s6qcrQqNb2s0UAgQCAZrCVTK
bavhHxZh396HTYSUjEPCU2Yvt7kpzW+qZJ3HJi2/NSXsosgkCMmR3+eseMkjY8KQUtFXAbp/HpY3
1KxrYQ7QlsT0HJWzyYRJbU5WSoi3X9JcDyK6Hr//XduchkntFajUHhaA6Pf3rJQP5PRo911VMgVa
vrQPmPAH3fhbMFpjz3RHslk2j/gyf3vvmpgWMQU7OWZpHfMSHRYZaoNt/0P5rX5ff3OtbIopA1ku
ZHPupx+VJobaRL3QZm0lZ3idWYFwOLLWmnVEQzuwBrcfE20z6jNO6qJDORdOaz4fJg8cu0NYdQ/w
QDQ3TyewhQEd/DSHzpHKMM3JqjmpJXMNifaEGyJqcYMsU5nM1OlGVAmZpX3qsASZjDWc/h9cEFeb
2B9Ty+Ung5hkWyY8ZWPxQvxwJouIxVKqki5atEQumU2KPxgDobloW+0BNDbEgWjdArJfF22VrbPS
QqApa9LTkFg3ZlnuQ2VKH4RSf7Z2F/sYfFBFpLVglMmkoEsxBY1yzgDODBlvOsnziGTogYfw5kpM
n3ucE0XL3MWRWeCT/DVsJuRsjUGoGwE5TtUqaMy1b6TrDf9wHtS+b11wIQ1gCSa0L6RbuLAM9fsy
WSflxbCAwvvtBAxKj8RuaiJYN1FGZWiNG5Pexkpuo9euBsc9vjojjPcZ2VVrpvUWOV+20wEOEDSo
38OGL7eTOlrkrhkXu4SWp/TLqh+jTKNfJDmnIqT0rREUEeyUttspVykNJNFsB32+73umQ39aDX8/
F/z5HLAsfgx/57AsljOO4QBmZTHDaanKcPN4+/3PZ7Wj6O2OwdOUFGfTZqKaZ4p2VLXylBS9vY8J
dKu1tloBO8TZHhVPjQDQPA52h4ahe03LwNhbgX1nVLFAIbO07frZ8SRZsDyFhKxNCf0IuzD5Rehx
9ZRy1RoVB0FbyV5ixLNvaX1+kjX7qzF+tck52VkVjXL6HcA1y9F1zID2YqbhqaLLOQKvWsWpkfmd
kPCr60Pn20NbrEwzNNp1Kqjki+qOpMvpVs+GnMpL6OOdSFB7Rfl0FklsHaK8wWjiBDXy6oQucxZi
vmh4+LrqQ08RUWNqfL4yvm05nP0gvs2F4vg6XZCXPhk/O6n8B5il9b3zdbkOaNSIQ4eEpS6MtB/u
s044zWCRZLUCBFwi8+qQ6Dllkq66RN5pOsHU1J12Powf5iy4Y94miODhZCQvnYxYyKCUHCRNXoVm
yNlklCVfdWpM9bbhkk3xqGZAdIemTPfJNOkX1KdHOyNBpVBAG0MX0zcGVEFSakjRElrgRkapIRBv
GSgbbBBdaENMqdC/dZDKsgmnQC7xeM4EBdlGjAMrKLckeEp+luMiLhxnOpcpziKxLIbXh1sEo5sV
GhQXfX6yK2zI2SjNrrXgvaNuj4ukWRshIY4BbgItzGKfkLbGa8UwbGZV3V1zYjF7KUgPWdxlrnWT
yru2N59DXTQHp0sGwOjLgWfmhBCYMopCbXrSZnPyZqlXVr1Ee0ZTpGz798/QD3ar67VbsNP0jGyF
g/SPS/8Yhxm6VwgRkn0r0qJg0wP+EEaZvB7AvLtT70S3pZDtdZLTtsoyEeytqoF0YJFZ/vcvhtnk
X55oekBoHe0FFWD/ZU5XpuPUisAwwRXM0zmR0EdfTUX6XE8esaYK0m3rm5FL2jmL43QdMWl5j6bc
WUze6d3cU72GeT3AX6mYNSQNLcqg5tPkFxFDuTFqaKQK2vnUyrO9DlFsNSZZtq2lbF87OmA7wg0Q
sduKmztJ5WYgBo7YZ4Rml/vePrVIK7E/BfJ7GuuND21a8TG6l7gSPdUAInx9o5FQ4TnLbRKVQeDq
ogNlr9ooDEbT2ToOBGqoqHwjg4bmSIcYnIG8Caueif+khQe45B8JhwKeEd4LIfAGOgY46TpEj+Wb
WA20daPxxBjpdF/ic7rpIq9VgzMRUWxuSnSfpWUMCIU8qXlQOADHocbwDhFYr6A+0Jyw8pqZPGqN
BMBZcqT7MAGbaNWoTRcJPTDkDzLnOOIZeX4bt9p9oOrdozYsjeiMh2aWc4zjo9E9C2DpUmGEro6R
5Au0rNdWk2+krs4B5pPsZguHXBy+JHKK8pUxh1aZKPaZM982VcdZusYZVWtDgQvSeYlNJLi+E3LG
TGatQes1cms2wZOex+vr/gQFfhdHdnqZeXej1+kapLi0SghV3/asH0PSo45oJnk15urgOgKre0Xz
ciNwCddGE6z7oNaeinuAtnd2Zjs74rbSFYE3/TY0+ueSGUxRFN2Ryitzw4prrSSzhLu8UM/4Iicv
GonYzq1hcw2jgx1OuWbf5gjYqXX1ydPncxgopFpENSDqalj3mjD8OUeRYHLbkNRTrQSAFFKlpRP+
jadc0wuCgfNiVeaEvBBf7jCxGrp9LzrWFHLnt1I9WCvWE7jEIUujBC1g1A0gLFAyNp3v9ER6mva8
u/KDi4pIsYTZfVjQAAjlRPISaZaI2IbbHkUYV5hXILudmRbjoUCEJGLAJ7Q25IlStk0uMzLsgxob
OTAYHsSZGAZzCS6kGWzs0usqT+gCoTuieNGX3SdJAumQV81G0sPWg4JdbKesi+/YeTdmY+ouz2y0
FVWtknjiRLBdSPbAiPgZNrq1GWox7rIvVTfi8Xa05D7CaCtZRbQv1zU88NVvrwI+DzOaYSsMMHBR
GFPTJGZ9V4Tobe3F+C5F5LMQ/egVo52sgqrU9+BBreqlbmn0qT06lIF+AFEVs5/1swyaRugHJWFa
UZuT+fvGEOOMbEesynIVcwcECSwWK+ug2e6gxzh6fI+YoF7nc4Kdb7aK24CZ4pg9Vi45oNzsLOY8
HwmxD2Kki206MTkRNFNXhDQ6xzpIsk3VHXItVc6I7vF02JlEjr1UHoO2Yesob6NaS25lx6khMSur
RT5H0eIUHgmFuEYH/G+AgGVvZB/FQAmXRpK6jzSNxgNM+dfS7MJjqxZvad4VG4tQNDfJZE4xqUon
o1508svahKg89OwhH5ZIaK8RBpvpOKT3jZC+CYnZQKQC7iX8Kn9ghoHXy7L2sjFYqNIQ4sK+geV6
PZ0MeBH9JJUZOok0+Qfy19JQ/qHIow1NPI+MzVqG1/lDcUG9kYH3yLVVl40D7U4TH59NN2haTg0h
9zcOb0ouHcfnzA5xjgYpYDlWC1g8DRmnpBfQhdWKmzwxmm2Cz/J+6KRshYe/qZ2boDAucqSgnE1K
ff3baompYBu3LcCp2nD8mbhhv9CycMVV/7J0wGkEdZjBOaZ6gpL/hPUfhukQHwiTwTWYlsbBztJV
0KrE+JXkLvXM501rPg860H17KJLfuINX+OCM4j4drP1wfTWmHvGSSEIZNZeCwjmGZcukuc4PcdGf
CjWpeOYM7QQxZRPWke3nrayyNZOd0YYLIjxBMHWtb6ZgAPdVCXzfahzCEoq6AUIhXUgjaG4K8vKQ
zXLmWkIT0w5ZmtKRxCPMWuyyGMPqYmYLlLdOce4cIcX3OMTqfyg+fkjGXIoPOhjE3WhcYHSlP/qr
y5kc52IC3ZQtpa/dW9yCWTfQDKQQMR1nZcTluq/6EfMrt3/a5HTXDK29GULMbaZV1ruYiX8kZ+lD
GIaviUJulcMT6RC2vRat9B6oU7Srw+iWg4RxG4Rsx1Bq3MTEOpcogjiBSM+QbnV8Vq1HfjPgSpDl
0HavLq5Whq48BXOyV6uXjBtwrye0eMOcpqNiP6iSkfqqVod7Rx3dfslCTBr7H+O35eUe/+OgY2o6
Z2MSZ3VmLrolQ/nk43+aLDJUwXYrO1TIuoMMMOzRoyebgMPF9TeVLjlsExaLFYPX2o2UEbRsO77r
SjbtW+UlVazoVJDMeMi7+aWp48dWTcydkrByiHJgPLCUDQoi1HwsLqUIt9fyqwQRcCZTaDsJPBF6
mk97fUjms5OpM4eimAmFRWSLUVt75F4E73YGxAZEE2E0ZacQCliDwstHvvFQavF82ydEWjLaOZbp
SchAKYIYvWlNzFuT99E+t40vgdkfi5kiLl1SA5W2Tleh5dDx1QPOCIZeeBM4E5JgOnnV1lIOPTT7
aCcUo6UoHqgcjUuRjCRA59Nv5bst1pxcqn036+9W2K/JNdRu0piIhESHzhIE7VoQaMbcJCrOxYSo
WkS+JLTwaJk47tBT1SN2fi27cujU5eWYmF/lQGypBUNXzXJlyepS7kh+e+4Ex5uppiPPYrmS0gwf
SZHnftLVxJbGUrCuIwU/gmPgs22Ls+yUo/f3NbT6/WHseq8s1pWrVwvOxrXX86d7hZwb3Y4nFbSY
KiZUYLJnG4VzHJ0R+5hEVjHpZKCrYGYrDlZ+VCkLFIaPlfmrk4a4zqsx2F2XrFC2T0Od2r6o4wP7
unJqHJCmnZOjABqEvFFNIno1WarXptViCgVFsdMiJhJ//zPZ3x/0+ZkMmdy3BRtmOzoNneXjf/qZ
iD8F7ColAfhnFi9k40Q3piiW+7jut3NqdlvylWJFz16utbmaKoNnjOO7Aodj01Q0sKYCKUuXi1el
6eYzzlx1m0Q99AB7LTdzdxdjjXflNN8reV2cDSZNTRjl66zmBpkn+vVSnOqnVjWRAOcwKGI7o72v
f9pmad+PiB1HOUObxxiplTJ1paeRumJCo5xmw2vn53y52lmk9ahgA2OnR+kKULZ0utbrEzKh3xqO
hVwCSaWbNBeK8gBPPwMsq3W7mp9MScMZIdpjlCNb67FmrvBJ7osmwtD7aBtgPitG+367FVZh3Jsz
QLWxj/zRiR3Eqpm1s+KnanHvI3Iy92MFdstIh/QAKAx3Yw/1ZBM4sLWV4KCOOZ9BcBUWU6JOy9R5
iEZrpyDU/xLk9pe/v7oAiv+yvrFpGhgLGSzrEPCvXbw/XV9J5cExRB+uwJa5bc9mBex7W3W7QpES
TzFnt6GljduOTb5IlZITjLyLevUrQinZreSydWenrTxVHk+aAkRTSTIOVpZBQApECN0fesfchJLJ
/ChF+jo5S5nO0+BzDo1d8gQbVxZKuOZHVV0TUbJsZAhUteATyyADX6ViNJnlt0QvMBuN1QP5QgXA
BWM8qla7EkF6oyTteDL0WV3b+GlXU9Mwo32rcMTH3QjjnFgKgIXFZm4Yl4xR/y7J1U0SNuVOK+Iv
5ASOwdlIdJCDaiiv+3lFL7i4DL0BgIgWEYGXn7Q/DA80wAhWCka6/cVmTQFCv4je4ugFqhOqGNWX
pxDVoFb3dFAsfn1y1bmR4P4fpZKkee7vLiDenvoN1a2a4CWNk3KdU+d6o1O94Q9MWPINEh0GpH6s
1OG2pbnI9gv5gAdigSFafi0nX8G1LxHx4SZKmX0pGWA/W0ONjpixchUGcNjlSVuKzBulYNLcLxnV
RC+sSzVTCXCU3aCLOWrGhafkU+9mMQptwsF7Da28lNSEP8d5uyZLqnA5NdRuvLxpBM+UQfNB9BTI
hjN6s2aw81Grl2pPGiyJJ36GekSRXlOzehqDNvWUcvqqTdlubDHfoRm86p45cBK5LiHvH9VjQhfH
FUWueSZWISwqO3W0ra3GAmqO9Ed0TMFeqCTbONZaf8Z6oLJUuAJXMqyopHPV6UvXqtqXrh7AsNIM
det5fBU6knp6mK0PQEqyHXBOggl7Jd2XQWcfGtkoXUtQLdqZoTMpLgKYk0DzZkFfE5IDEC0D9TsL
ArE8KOskKEt8v6b102LFsd52xzbWATxwfXU16zxLL7aBVq9MtYqOSjhJfiGfNP3bKI3Kuenyd8yr
8a6JbpqYgWAe1k86Z6JdJozHrEn6rWYy6k0nCNrRO0v+jI1Bi71Mei/svOXwoTJMlXVpb9fWYYg0
RjGqBk/N4hrRpt3N9XAsbRWY/EwG3VgrZ7PtiPgqCDRpU0HI+2xv0wo/jzTFu7ga70sp7o7XN6R7
9n6qOcIbeeyHKIcyCGU07dtxW+YEoAmp91sb2cDUrjuGRkSX9iG1tAYqlYGDNi/ttfIwkICwrmwh
+TV9kaaelyTIfmvXjFOVPN4XKNZwY0I1aKXkqHXDm91BHKEJ7vbA2RcwWw/rOn4nUfUtk/jOsFQ8
znUh5zpKLfL+is1gmCQ+s0KyJo3GeOapCegEIFrjZJEpDVc77miWQ5sASappQmHSEzCD0KUby5J6
okkjD6584On0B9xMzXlk8uZk17PpTQMLTsprVmUbw0QUdB5HndqLtVA58vQkKw0S2ZyJjZwkLRIO
6cG2AiJ50ofCmoRbaPy7LaWVizTuJAXFK2KvVxzDd4AaN0o8or3Qcu7JREXzkbHA0lld8GU2u0g7
HIKUIyadbs9EK3yHlnbtlJLtYrXyFIo+GMmN5QUaGTShWkceplliJObGo8Va73PcqgntW+me3s8H
M0p6P00e+YDeN0zmlnC7s9y3lqvxZG716rPrd3If0GOPQ8U3krRe1wtkHxuwn842HpFKYHhrC1fr
bRCz/A7nYfY4uVEG1+2Rmp1jTCq9GCIsEd7uQgpCJMgciaQ2RR7Ky9Sn9EtbLvMK9EunDtlNDLxQ
t4avJMAlCAG6vWZPwcUE51YYlLtc4nOmDa0nJZzhZSO+zUi/PQVa9cDNIrwuKGrfMKb8Lmp8uVwg
9NQEW4chHk6GixMvHHQdPnnbjuSPa7jGMz9pKBk1YTV+lLEol406XKCJeF09ezCUp8MA1oX7zDyR
9RpfyoLlvWfa6A9VvtEL65RZybR1QGMeDJPaPMq7SziHuwDW4PH63pzF062dz656ieIljUFNjoVF
otsUN9GW9uO8HUKW9srM1g2IxRMghPEimdF4cUpkTark9Wmlc7xYuMQsW6tWD4RvFSVkKOctHWrp
1q4UPCy58Tjl7Dw9vYqTrqTrhPZpn6t0i4tYPmdy5+WOUt0uDJ20RdntEFoIUnhB3FR6tiq1Ill1
fi1Vva8UU8NxHXaukRSX0VOx2dODxlqlNc9AOxHIjMD+RNhCDY1mcSxnZ3t9TxBX5xIVW291LUaF
wqjPDwSBB1Vgpn4qVEpTuVcu1sQgS8xgxa7vDmnKrTtXg6+mGjqaoLJ84WQuLKwjx1ZUkLmpXKoI
Sb1amaM7erQRj4XKPTgI6w2KhLyaMts+o8xhl4IaiSW8Er4eJZja5W3ZNPJ7WAqv4kanAdyetGRo
jkqDIFU2nWRDmJB+Zyi8eKWby5Nex6lf8/mOTjxmHlysCtyElvJYEZJKaIM+3OaceddyHH5RnEld
W5pZ0zCb3q7RLiSK7pOo+TCSwTorHAX90jLWCceufRQsCvaEdlGVKt1KNfv5SSOPc5wV+asedpfe
xr/WOJF+k+bsOWYrvqoGDMBnNSBVbpbK0xRXFLuWqNkQUnLO4+ZrPkoLfYH+k5iQ43D4+ZosGSym
oucb/kXbh4fqYDjMZMBxLZF1Vdz4iWEiTRFnwjaqx1DB7ZAqFCEkNIxrOcATXONHRLS8k5irrKVI
oO/uErrNbUzJXRBIrTCN9dVRW+VmWrwqWir8MQqqY5ZxUM8dM1qOhUAz2u0sRbqv1llFOg3abfRJ
YcuMLmtpHOR5/QDOLrvpYWsSQwbxu8WLaCdEVYqMPTXWFSRo+B3uMIXDKUo+FCIBwHMSEBVYbcXm
WZHlN2GWhHUy3U/NZWp5oXTdR8A2UMpFDCJpOaQG4WtvdR+JNX7Vp649aqrZHOTAWrjmBE3Ybf6s
DfKefOLLTFvuUe+rT6kgPzWgm+a2NjTIRP/MOK2sykH/KDvzGAcTwh4IMJaZIMWqHQxmJCRKHEmQ
YD/Ubb40fZk7l8j4yJ5yDedLojY4qO2NNQShR2JnRQy01Z7nTo12zDDS6jUcm+cosftdzEU7Y9QQ
Z0LRwHemeI2HMPVmEy9gHRXpWQ3Z64JyeIuDYvSMCLMfOx4tMYh25y4c47Mp4FHnxTZNQxTiy7/U
t3lH6ocbOA17e9k5a+J8+WKi09fE2drnkZvXTSe0jpxJDcBjhBTQFz6B++lPxJf48xTOp0hH6R07
GkaRNga81soB0wPldaIfzTm2TFim0kOI6TjOtxo4r97s6L5aONFuZi7aB3s1EIB3MEoCQ44CCFEo
wN/Zpkk34nSRvE51/jiqFC1lJ1C1O6FwneicOixFaPWJlktvVWs8VX5TkQpT9wDCe4GerqrhhlMU
zNB7pY4YNO05mJp7aZgPqdPfxywenJLv0p5hjshASGhV8ZwjgyAK7VbkNmYjqxp5PcR8M9vwmImi
2Joje9foj1GV+SmUfTeObcZNc/QylFUA4iH1TLwY29yREl/KLtn8dTBosA82SZctjW0L7pHWFate
ppkILM7rmuqml3GCdHXrUOqpfjgn32b8jZUod4FlP9Vd/tom9D85+fLgGjKtnb0Zll/GBS9WO7lw
5a5FRkfJoKbnmU3aVbvgw7BIy4WKwrqmIDxNLTQzYH/gw1VLieD12BESEUIWIkEax6va0sK+5AmW
s8iE5xaQhTGWO8XO1opFsRWQwuxKyNTmRtprRvKqRO3jxPDdFWR6Fo76js7nZaQNBjXSLwWHikJv
DsnEJiwhWjQIc6xNfi9hFBBXh1RzmBbO4LFSrGPb0C4le+yzdJjuTBUDMdn6LCoW9rH4P9SdyXbc
SLZlf6V+ALnM0GPqvbNxZ0+KEyySkmDoYeiBr38bjHxVISlSWjmsCUMRCsnd4YCZ3XvP2efYOB4g
eGk8+y3JZDV0CTLJZsC0AWSZ1ngU8McYaUtn59jZYSJV03W7Kxb5jdfwSLhkdK0iv7tJ8Uc5Yfg9
U/JqxvUmisyhrgS2SUQM3Cx0Tu74PGPxbezlMfz0JzHRn+ct3X3ScfC1OiD002rcWmDzB9rEu6EQ
N7TKCWBPgrcJe5OX21/yHt1tnxRHYoJ34SA/BtszN4ao1yaMDr/wblGfkNURiq0Rf0ns9GtSxi+F
fx/EUAG7gUNYFqBpdsvs1XPSdWNbX7QQNQ+19zF1wGaHFFtzkfU7FoNz1sl7HdoDSzwiZfERlXEO
Jq+BLBPibcLHNrkvudsStmMgMawd8zp2Z1QVHf3yorluBQf5VjIa5wrZAC4yLyTorrsra4XLRDL7
V2X/dbRicSKD67loNA7KhGatMZCIJfGct34ynSw/tdYtPVNw5sc4oeZgUPJaaIpH7Zl3rovSVsjo
0Q1svWuaiAcJB6bX0P7IiLRmVyAtoIzlt8bq2n0qkysnf+xkuW87+aXL5ztOY9/rAbnvLAyGTnQP
jel9SmAgRBXPT9Dn3Upo9w1jPxUH9KDwJKRbbLwRWpFnNIDQsse5hmgZN1W3TXr2QovQM9n3DMQQ
jZtqWOWVRf0snWuzFR9T29G+SstHyxmTtVmmF06FMzvjzgzjeF+TF2PEPJS5M4VHt/hQbFCoBKLX
FK40qohLRmo+9FnBI94iZ4qs6HWE28N55JDW2bu1RY3CTGTA4K/Ky0x4oBf66sPIsQ0W9YsGC5Nb
IQN3T7yMwL57eOyrMShuzC6gCOjlRUhyDRggvEjGOrTbL1UWsSVuetbkI+5JRuQWBnO/ZK/2i62f
RqhgG8y+lVWxdMinoOy3U+vlKy21sdbkmaBmomSPkW3zNhjieyNqqq9B5uhd4IpX37/W2qf3yIdY
6dn9GFMWWATRcQ0ThYYt0x+LP8M8+GFW7mUjpIPDEwY0adVseJH7aAUOGxopX/6c7y1dI/JzWUob
dpx9oL6oXryXPs3ypqqxSaYvA9lSYcfhKSJrEAPmsKOh+hXNUbOhe56sAqoqHXLujVRxqDNWfxo5
R/pqmAk1ARKDOYE36aiZO/tySFFE1RAtc5NARyFRm6FzT3rRY0keCN7iui7rA8bOTYnras0ez2De
b1ZyIioktW1zlRfjRVPXHnVwEO3qBIm9kx/HbsdhzL2qMyD8c/mYSstYNU37bQhMcx07dGMxS6hT
qpjNJbTvp9met2EUoHefNGY0s5rvajLOmBfFa8QpyKJZOg6JZC5jmCAA6VpthqEB+0MPB9L6Fty7
t1IuVxDHdXSToukDygwBIUpbQEddvwV0ew8CfNoOgJNIAxAXhgVHoPGqdS9R6wtOOOiojQ4XtTji
07zt6PKcZan5msiXNTAjT00QMvFK30VtXwAbzVZTgsI5Jo2ek15P3F8LEKlZlgFQGoF6SGPrq1nA
lUYXx9BmsPZxS1LBNNohPQQuOg2BRIJ1QMRxKGPrPsjhG2DzDNfa6NNVzpAQwVW1G1J5YdWQeRqu
oK3Go8rFczuQvCS6ES28XzLiXpqzdcDg1BDeFm57exlymvEIHYrZWyMmluyFpKCpt8nJbDohg7UG
cfo1MWliAGqz1157Faecq+iIWauqwrCqCrdca8RMK3DZLPgeiDNb4RqtVbwhHuJoFGO/qjJ6UtXU
3kwBnIceh/0urutvYwLbsSNhDk9M5q37dFGdJSQvUK+t25njIFzV1TLt8s0Stxyk+k5RMbA5+4l9
1zLxp5Wfri2b9AkHhb+qa3YU7lxOfiSVl/YdOeTdQb2nZpOcSjuMN5UVy20JFOwO7uxxbEpWRSWJ
X/Hezb607vMZH1qQxpeV6X5zwnVXQ4fSmcd7tKrLFGAcrNJi1TikrZCJHO3yMXzkubNn9zIjvypU
cbExpL+rO++6LJILtxnPY6w3+Rzd6IJlxfW7lkInaTZKeScwdrQyMn8ntfvSWDyduhwfikvkuzNV
KN1VVEvlDlXoxproFbYug4QYzqLSWOwBPQXOi3KnD4IFyFBWRrkaJ4ahsR280Oq6sNP4m+VlzzIp
78Nl/NMqmaxc+m/jApkN7eD7GHlqO2QoE7z3zI4e7GBmBTA8WMUS7wrUxDpBLxGSe2KntEYbiEeL
LbyuGu67mb0RjkwTl7d1S6YrMpN9xjh3XXbO98x0qy3L1bNPMHpT+HsEDs+dqmKyaatXo/TuOmMi
mY6/PmK7QwyHshEPrkfiZmhPE1wL8ZJEWAtoTbbOuPfmkBNYqa5MJ86Rojof0ZBtgpBRHX2scRpf
x9J7GcbwOjWohxwQmm1mfivbIYEs1Z9Gt7c3EkvOWOflvhmjl7wSA/VSeH0HNufGsI6qwchQtrDe
i0SuXXXT0YzPxIduimLHwqr2UUiYCPU4+yRsg6yvnF0hy1tjiBMGZW5/yObhPhoQRssJeDPLYbhR
VCFrr8KoOJbhAXvDq28ax3gKWRZpARqRwxxg1vmmDlj7R5qoVtxyip15egr7IUj1AzZoDpgENaL2
zPr1uELjVsMzpqvqj5ba8p1Oop12jcUxEfRrvZ8ee8qdM1ryaTfOPpnuGTu3m1fmLi5hguAOPWQN
iQVjzjo5OZOz72Uk6MDpW+XmJQG9dK8738pODU4wRwTZVSjzdaCjd7vEPlabLoIPFv2Nr4BW9YTc
LremmaiFt7CaIt1eJL6BT+VbORMoNKiy2RWd5qQ5AYJpA2NVivCiau2Grj1qd+2Athw1621IRE09
Ui4YYbtPQn5PEeq9jaJSMgIB2JNfWyP/1TKJeo1McEExanBpQ3CayWIpbXFwutLj3qDoRvI9LcZf
CrkbTf6AaH0F6Ys1glFIZgCwSZEO74IqY6vOfdJ0emb0zkjuBP9cpGBhcoO0Ru1mR8i9bRcsenm6
Cz1cI4zu2AugzQjzYAmbcZBqis0ceadS12LPv5yVFfEFTB9zn6ht5xpXrOy7BNEe7qrum4PEnl0W
QUdeXYo6f69lA5dS87QGffBRGCPuMFDygFwn2qvFtRvTMm4DkGJMEQBDXxbdEwqT9lioFi1x+NAp
eUlYJGMPLZeuqtQcVAXjqJz5gR056MX8wjrC5oaiU9TnWRvjymoQmhazJs4W4P9uUuEOigA5GFZI
1gPxS8xcAkThw0VddM1GepwNK9ckIGJw7gI9gN4my8uPLtToWl8N6d1p4p1VjeEpLyDvudW8kwZO
5iAX1yP7NBlURbxH0pisy9xlzjNw1qo9+WLAw1g7ne2smgwFIJ2V21Bl/Umk/YnSjVxMA87cXJCI
6d2OgTcf3EghmS1BffpxR0ns8QTYhEd0hfOaIwWFEU+c20x4I6KuHQ6UGpm1fOqcDn8i1f+eUn/P
WZROS4y4b5y9a6XQGRWcV5MK7bwUlNqOUUb7ODarrVcQbe3bKZljtnnF+pzWQ7IVZno1BQaGxgcP
iOXKGTkxmXO8tLu954ze1ip3o7P2Ocq7acW9iQTMGoyGrBYCrLRmaOYvESzjYhZnToDSW21FWfC8
8tl3g33vyY65zcQOVIWljUGuP2aDax7iFraXYeZ3YSbyK7dHLealxu2QsRMPt5AxvcPUW/fUQh+G
IZt11gDY6UrmYAV3t1tDdG6JQ5sm+5DZIc7IrrlqRfR9VLJdWe7cHCave+WvIVtOhZw6WN4fDaQq
21AOPf425TwOWeJvpswx9xlwr2hR24aTTWuD1vB+GtJ7FU4lFb3OjnmlT0lPhl2eFwvYQ6FeT2Pn
5NoF/O0oKtg+8MS3WXJfR180xca6cK2n3o42Zlg3l7NT72C5eSczGjB3SW4tHq+qa/S71TWk2pEe
u6oj/sQAMitprXn/OaUGhb4WFrFlnkeUmVCevYlnYqILSWJbHrOegqp9ltlzkqUaEyXcQtf5OnR0
S1UbyedUiouuNjn3N3N+18nkelZxdVaMXFDVGOuYfN7bRMgSRBgRdE1BEE6vTFTxUXN2yxDsP+rM
cHbhGc4BnebAP/MAvP8laqDyw7zJVk/hjVtU5+3wmDXtqvfj/rngNr0u6LiuTKt/LOLEua01E9NY
Vd2FYfvZC3txzge80HE2dZvIKxhSoIM42t54P1XS34scfCon/XmPgiDHE2qLqyINaBTwjtZltXBz
NOPdFIoxXMhK70uBKm0mLYhNdySYOo0vUo2zPo9YaAKRPxTcOHj+dqSqq3MylvlDBucqEw0Pqj3D
eWHeGIbBhZUZM11QYAcTlwFBRCPGu5xbLy0LTZ2dz7ueVR/XUfxuVDdjHbqXnamBc8SLlkxd0/nx
1tGneHr5kTNXvZ0gP7Wuba8zzutghOq3MU30Vo/pvR6b4YKigElI1am7zuzro5NYdCLi0KHTW/Cx
FtXBxKgnZEv9S3QADL14N6txBIyferd6Vt61x0JJAgGRtGnBy4VecfX5g2N5eRVZoNymYbq3GqO7
zOsiIBg4XA3u7Jx7zyy3tdV+QbL8Vi9Ci3b5YZh2cc5vLDa3NZbxiDAtKLQQTILLyI9dal6dXRkk
yFwqn4NuREu26lysmWRNYlKikeAiIG7IZwGh+5i5TKST+CUWdJn7NpPnUZCOReS92LvhgMtLMGAU
XndNR5MxaY2AKgAxvE2G2afyYbze5Via4MrUGy2NeBMOA8kJg/buepc9MXfxmkTWde0xTrHRGuSe
UZyGoZzRLvtvVVanF1aUMuIcO/PaKsN55ceSs46VW6ckp1GFDSZeBy5TnjnpnhOmaAJSw2nWpLZ/
WhfmkIbEp/eosFEk2jYBaCRTbD1ZZocCtCpp4mP+4Kr0zIGqp2hTaISR9IDWwEnR5+iBqlImmE2B
PdKRiR/coHyVs1wm7sRsGC6xpP0kX4fObs4jn/eEJOZtyMIL2fjqJAe/uXMyTEZtmT37grZ4YSDR
kQ76eLQIeFjNBIGzXVL7toXcul4anhzk6ORg0YsNqi4+xx53Rx8fwtjwv4iMQbWTsgrzOB+GAlyU
vfAAkdptPxU05ODMm0DmJTCa6Glu5uutcir7L71l6prQyYBXNZ6HMxXHnWvHDN+8nmhYZbWXXoPm
YyH5m+0GzIgoOawMTDxExBS4biZEA36/HzrzPhoH+SCme1uXCTXKoE9RrM6EPQR7FD8W5cAxVoZ7
RBlwaTtArLyo4pxmt1SfRqIecKV/ySwzv4afED3E07cmHlxeTcqzmyFpcW080Kne5qkw7katubvS
zH4mTgsf9IjFMdezt0kzxNV5ld1Xrcvp2GxvSotxK+lit8jrmCQHkvGQz026JD7qUd2nG8Z/1S3E
qX71aV/prcUQ5smPOHPAm0LVRdPKxpl1cOkkPjguOasZm68y5mhvFwNnqTEJITMhcUttVOrzQCqW
6LOAo70cwUZa6P28vk9x71N/44wOD5//sZji8Moo34wyy793QQ50QU6rAfg1sxNHScag4ITMRh/p
uXvY0Au1LbJtWETFX++ecYDxb9G5SkznGEmoub0dD/B0J/cefuxmNjmUjj1HijWydGfrCYYMwoyi
K5TxyILC8rbC4mG01c6NWlARGp97XKQI+PLUeo4KynBEIHsyx4sHt5mIKBUOhnwjPKlgGm4+rUYO
Ipe7wo7AYuIfEhWAqTm5NPxweu2VPnU6uVYeq3FaM2YMUfeAAXpmLfXvpghPQkdD5qJaBvgj4tMy
NGviyryRnM/uqqBbfssHxtpdHTqvqM4zAPh7LvSFmWlyGxjQXNOKTmnU5tG1BAwU5T0yffdrSL/k
jQkbbG/Z+xDr81Nop9ONGGLrssnqs79tSeCNVybAgHLEeGhK5GcZssitP7UXOOjmtypQzppm5ZLk
igrYSEhwNqKSkScKv3//yrxMnaTbxVnFeEfA9hwqEQPkdtO12cHLTHpb7VRtqzW+3+EhbNDcBwjV
biaPPBKXqSdJRD5/zI/iy4Dore2Im6Tvch+6GHEuneWembIdM0tn7+ZIE4IcHTZG7MorKRf14gL8
qSXa/8mOvs8jzslhAKYmRntdLYrsrODNEtrUX6mJWz+dMf5byzddN4Na1dVYvfgxrK1O4NfrkHUN
XvpV++NxiutXn+3/Mgki+Bq1++pP3gNbbv/QYF7d6Dr8yjBQHobeDk5SC1AXyA+zshW344xguZJj
/R73ybG3FuzZ/DakZrmybcEkqZrp9OQGSX3DR88deKgb+WDUSXQOcepcmFV7aHoEaOUnBy5TIdEy
EVC9IHowxPTyuUubYTCtP3X9tDqja+o6f2OlwCdccxUuzLFRRM0W4nvAZjPWRwJXiBD3RX5EUlxu
0Q1FDRjOsF2liV8+a/Sz+9DQpyFc5mr04u97L6StVnLK9HKA+ytpDPV2Hr3g2h0gAWGAZl/QbhfA
lh2a81Q9O6xNF81QWY8aaGDiA9bA7KuOIhbZVWyyP/Yls702GYhcq6pjMQVXnx6Mv6yNRYDhxNR+
jW0kqtaCjfoJmiVhxfSm3WxoLmzHoaLNCDqStAQ9swie2Gx2XfMR5fYE794Mzv4U21SHlbNp23KE
3mjgNJy3sss4q6BByNef6/DnjyZKyFjJ+8PnOVpqC6k0C8VeJ8hiEz8i8axuAxh6A42aPJ5uSuTf
16XjbAzH5R7NjINefOzhHAtEiQEoUlCTiPCcfcXNA7+ipglUR0yI6s/LQtYrgkGywHAOdpP9mNIW
vfZxd+1sHt7PhTjNiGD5a7GVZAFVk4G+u4zDa99ODqW9aNqcwTqxCHCWyYu3qAq8rz7yFbNQiSLb
bZPmdfiYBDC1WzteS4W5qi7BEjqDkkcrmbIVI46clCF25UBm3ka1lrVsllviMsr7ILyx6aPvYhee
tD1Yr3IYnbfUn/TKiTXulTq2nnOtKQERBl9beFwfoaTtfCTjnLPa8cbo+KqxFt2IHk1DK5j4V/X0
6DIQAzGRE5ZtTuJpmtQWLdFTBBu89fJuHRp4FjT3y8RIzsAuPyD7IkmPwwdT61bRA2XioGbjJtB0
tOe8eSzd8N0L6Gl0AoxPM5aruoVrEejiK3M2uhSIMy0ioIe0v6kcJlZx+0WYjXHg0iDS0rI5RLiA
14YmhpCu8CoCyjO44naYi9elkcgMmCTAmm834SReFu4HqQfepgNHTZ/3VBiKxBRFFlqCVqYYYn/F
ROrJKUuOM/m8L2xNChelmZV/dF1rEbAwX1URXpnK+xZEoHwLSQso1PXtrCQXJvKf7GVYmU8FwUwx
uYHFK/A+wpgDdedbzQtivFMQkuHW6SVa24LoScwMuT6dAcXFuW4z78FFjBkuyJoCzVjgocicRIhL
lvLfbpYaPkeXRR+YZGUaAklxSBS/SDv9KER64Qdonifpr8s2OmVDPV5U5GitsdUi67IDxunarrEJ
DW95oYjGTltsW/l73C1EmiuiwmYtl2rNO2M4iQ9ezs1gVcN3V4TU0Y5xnfb11eCjpcYMBa4o5yZN
p/bec4yLPEtcvHaLXsOaKcQpKPBQIDGbbXsf3QwKnccct7ezP4ebYmaUnCh9YY3tJhIk/LZleA5E
hLiVOxk4jvdcly6KNXVGNfy14MB7RdNRLTUueU2FdvdBYD3Zxi5HA0ZR20bropjf1UnBfc1i/d2c
An8bZucGi8Smg1vBGHmbYfxGpLPDflHDeuHU3BYFCFTkFLlEDO5+G4w22abk3M3LXDdMqpUDUnzN
Qf/Ri3N0fPb0UljQTVuHNIiM5qki4DusDnNGWFfcUwUY7HZhVO29pC9g/GQge7tn1ioGHKzwUD2r
TWgZmwHNID0BNssB1hONS4DEJTiBcH4WkbiKB4AtQRLdJcTmLcjiBpifk1MFWMZDl1lfSM8SNG6S
V44+Fnqg1xSP45bvtdaLciQ/p+AH8ydREtYUm1xv36ueLIsFBWmknoIPVqV3uwlpUOcvAR2xome6
BTQ2Gy5JPjoaMEfW40inqKPzUIc9oVSi3wuIdLXs967auCP19TjpYeMTiIHogsbyerR5ZdonW98r
vkvRPsVZeOkEVY/GWYZ3zBMdj06go7LvxiSx0UbmRxQM75O8gfGuNhYKT8Y8eoMSur5k6oKAxzcP
Ju4U1B6CaVM7r2WR3IODWjMs+6Dn/T4N6rFvEKSk/L0Xwqh2E3cS5Lwrhi0Jp+juBq/cofJgLHH4
aFV6yyN6LbLqibH9waxRDhTlps/RX5Y4y8vKvmJQiDczKz56ghGw4aeej7gcSpnXqo2e+vtZJAKt
ovxOk/KKLO0FEZTMuGxL8myW6015VlhoB+i+DRQOyP2HmOMJ9bzXXmbYplFM6LORMTjWkJ3dYNi4
BqVfULaXVWM/scjdlOaiN2VY6lcFIcA1cr+g7Z+UoZAdQpFMxuChR0cMIzLZmnl4HEr9IDOk9XVx
bbl1eAgl0vg8ny+csLuJ7PCgfQsi1jHnyB8xas0rhjdD9qrN9LFIqxREy8ornScxFK/GcAtl4dii
Q8cIt7LuO+FeZWV0B+DkhVxGMsq05i4W6q6sSrUy3cRb+WU1rkbhPLQDQ66S07ieSDRkRno75/AA
vLi8DC3QRXZfv3UO6q44OTQh8jgLebXr2ea66Yd7RizvVGSP4AFY4eLm0nf6aus3I3QzoZOV87Vk
JOG/pXX3zfZe6zAb4BDz7FmqZa59HAYG6G3ZISLIl9+KuEG7b3BTwRBCcWASnF7Nxjiu/XURGhBL
kwvPYpIZhHQ3G+U9OaB3z0HQA7PkZMs3G5fY/lEDbZxlwutABE8yhWAiYdzi890hudlT/60muq1o
x+ZnvoMV2O4vfkg0vF6WdEOUWMVrNDbJXH4LOGqiQcyXEZne2y0M37EE2GVATxxMRad7iV0wZRjT
jScFOC0vEgD7aEHy9SjZY3twofUS0Wl/Dd2lbmTv7T1Xso/7V6oL6DKOHKX7eJEogAEuYdeN+hZA
KYcBqcDO0W7EihFx/nc7EkuWg7SfossOv1FT35OE9I5l4LvRELbX0RLPBBNvXedUWEmwW8aNszIR
lDugwNPXAbVGzXeIDzYIkkfb4I2HbfEIDQE1WMb3Yrriqxdz11V2d+lNDVO7mWfOtuqNvTQbfdDV
SUT3oyTYsAicp2Ypl4XV03vaOKN9oDl5Ce9l1X33JBoRuMbE2Ep/g2EEiYk+Nj00TF3ZX4iFe6l9
WcNZbc98Genp3lCqwQPLGu1U8rYdI+wW6O/An5dI5nxPEJ+W1c1psBygZF2q1pl7w5QEsJhssIkv
HT0309yehWFetNFz7Jb1TkGrYaVt94AhOtDi/LEYteOGLufJzZCO1XR/wtrW1/7yw6zjW+wlp7ot
p63oOnwTtdt9cMnm1NmlylkNidw3EtZaMvjnJAw2PNL2GgxJui4IYlvXnsPMH13+GjVVbBI8asoF
J2Y9BVNEdrl8SxxFRwliyxwYN9WgGPpibzWSbl0N7CTollYQB9Dw58z+63wa4NIxQmQw90GKbQtd
xQuOxPZuUjHcpKIEL+YZD1BmbkfGdBq39sHlqEtU7rCiKz+vzcZ8MkoilJDeP6ZUNbs8R2krmc60
1UsytciAsQewjbos3jUQw2pKj7nroh6cE44iubltSCZcuS6zqIhGy7qoh5tgKB8QtJ5RA+YshOss
nXnE57VKOMt8Gpf+Kx7Zf4KNffydJfr/Gz3UxJ/1n7FkD+rb/1m9qbf8rfk7P3T5Q/+LJjP/5ToB
wn5BAAFCm7+hyXzxL9vHxw1pyiWqid/7v2gy0/uXyVhaBNILXN/D4/pvMpkp/gVBDAegZVmmg6L6
vwKTyR8NkuhJTdO2YIcKkLMm3e2FQfI3s5lduX1jx6y7dP5fE507F6roSUrBo3dKc2KRIgUKI3IA
AzIGX+uoyzcIhYwj7QDcNiVKiimT1A4i3joLParOO+MPLs5PR+P/c/z+9SZxOnoOyGlwqv5PaCMa
YQwVnKHcs3sjgobLjBdx4XvaQXxyZXzZarpxgygwDrUd2CATN/7kZduKlPVNHDHiCdvyLv8sVSNp
/sG5LX9y5S8XERQ2IH20NM6vaKmSXjSvKIkTqZC9cIm6VUOQCY1d64uRmsUWyBTaApe9DgdLT90R
UaKb9nyKu1ofMbNf/e0e/AcY1D98q7CwYd655BMGcL9+/FYLdu2JIECSTWrULSgD3/NM3BB8TTPc
1BcKbcYfXKk/mlI/vyL6EZZv412HeeT/dB9N1GsG8gPS34QEkO8cM0xnfqMAK3PK+P2n+8fXcnye
F6KbzV+SCwoKAF0Xbr4nKNLZMhI/hcHSPyKVLWR+8odPtjy6f/ObLx8NsQL6fFzn8LUA8fx4MQdT
z7I1i3zv+0TYo6MxrotZPArKc6KDenGoCNENkg4Aj3D1GpdmhEHeWs3YT9ZVxQ/C+kgaaTyKonnO
NsKbqm1qdO3lUJvBCp/jAVhzceKUM/0p5uFn6tnnmwdkZ0E4tMy/gO5/e75HlFOdQ3uUw49/07TG
SHIDas1+Dlf0ysd161bXmAPyWzN+dCBqbMaMuuz339dPQD1HWELajvRMWzqQFMVPF5CLWvpGMXBv
qKna0JtDR5TfKORxHJGOhJlSUDiMHX7/qr/cJcurAlBacIuO/JX3ZpO11+LxJMKnKjeYo60NWpCL
MSsF5sxW/eFD/sPLkSfgQ4J26cEGn6mhf7vQuOgQ8PiEN2KuoRNSPiIi5cwe7nXzx+yOX+5ImOok
YQqWGtd12CB+vCMtGHcF2kiGPu4UbuNq9FdGeDkn+gboC/ZRQM7csog/3BPjsFdyUr1VGrbW5vdX
WP4EqFq+WLYMN1gQmZJN6acvlo5S2/h2tqQSWDuJusOsg62bv9FsX4SgT5NbHbI2JXUq/lLG6qul
hxsU52czjF9+/1Z+vfpsro7Jwd2mrPV+5msWnUlXO+Lq+5aGLl0Pw0obVn4z6sRjaBB9+/3LBT8v
CfhSEAYKXwiLL9taNoS/fdlD0dkd87MEhBKWogs7x7BsXQLBYqac7NIkeChhBv7+NX99injNBTLu
wRBl+//pS7eHug4kdrh9Eqdn3GoxRIaDl7kfaRd9iVP3nano++9f8p8+pkeW5PIhua3tnxb1bhoL
vLWaHoNXPIHnVcF3neZn9Ex3UiBvUXW3iigTfv+qv2xeXFxSAyTOd0/C4vzpVamHorFEIUcWG+wi
qn+ckIzJIJ6YDQkPj79/tX/4jB6INQ5anwTFn+8co8JKEQRljPqo2tZGxs0bpVhBrWMBhFpN8be4
aoA9U7b+YYH6/MZ+ONawT0KLZLngs/4KhZUc3KGQedHesyeoGhZaxOLSNmv3qksQpBfltVtOBmii
9yTyM/AvMrj161cLneymdhlYNOll0ITdztCt+YJQfjv2pFxf+kRPIlZrTt40hZu8rMTeLJiN2Sj0
Y9pF54RUYAMjBoyK3N9xCfYBPtvXdnJPHRJCmRI3PSP6+sMH/uVSe8AOINt43MaBw33841Pj9HM0
0zGu4VMxfXOmxFgNQ3YWbWLsx6og82g8KCPTN/wdf3jpX+6pH1/65xNkRd87V0ao91SJprWIeBDa
C35xgwTtD8fVX9YiXgt1BSsjoKYAgfCPHzNuhqZyJ1/vXQKfUiPAn0SQGtGbcfiHBdj6ZXfnpVzH
thbgp4+b8KeXMuJpqj2DktQsxAtwuRe7xJTMIWid2zkQA+8C/+q9MczRCo3GvW+M6TpGAIrPf2T+
WLznhYn8+oXteVXSQlvZRgruKwOl5EztVyziw4qF9SAN2udlcglMh5ma079J/JcrpUqiDGmgbyQ0
9d8/lr+e+ZePtpy3PCgYC4b5x6uIKqPLmWLpPX6snjdH17Eag32fe3djq++T0k02qQKJ31fhuR77
DKAD1t9+3k2JBNswFSvbHxHsZzxWv39vv2x7vDXfZo0yPXtJwflpJZ4a5jBZalT7pkjFTic5WYSO
+d+eJ3iRpSx0fWDWJijRHz9/5zvoPzBY74uw+uqFI0p13PFNBnDJHqsvv/9Ev1YwEENYhRwglBY/
nOX5+duG1tfO1Ii44tX8BtRxjZ53JKfXzUMiGDPaSb5HgGxUEKM8ju/5EF05scOguTJpS/7p0PoP
60RgEjCEqEAQUPbztuMwMZmIF9f7xiPKfQj56t12yjaNnM9d074WJhLaOQ6O6KTuf38hPi/rD2sy
FwLst5SU16xS4qdSM6exBWHOrPZi2Xn62gX/iwUmzLCptwopfelft75Diyw0vtim261IkMFbZ3+J
PjHbSzcXmfmCsJEojfvuiVHSoUnNJXbCqhhsZfZhmIIj+UNYvsY/PDafX9QP758jCY0DCtKFM/7L
kcybOxIFeeixd6udhq57OwzWgygFknabI35kEI4Bimkne3OvKx/tM71x3NopIl1MeGlbPcey3+oc
y2HTpWsHfmvs6jcK14PAJiNRV6ws5LyukZ25EqQIurs+Kx88pz0VbCeOLPAxyGu74H9Gvo98tSSS
xGmPqZRrYhMRQowmVm5nQj/ML1eBAUeyt2+53TBqVPgtOqyGHe9Ihd+tCb8QTQcJkgfB1eM8C+Bi
Op+gF4bXVSesncF8BUlU+Icn8NfVlY2Z3ggPBKU0pLGfnvO8doamdexyb1dyX5rmVVBb/abCtAm1
uyHjOsYfgHd+4/Q+V1UiHPeIxMSQ3eKBmV+SFsZikASPqGbQqzFn1L179jo8mImDgwdI7qrE2trl
4cX/UHYmy20j2xb9IkSgT2BKsKdEtbZlTRCyZaPvkYnm69+C36REKaS4k4qqiiqTAIHMPOfsvXYn
vysGEK0iwWmU41NS0/HHCPBYgFtB49vq2y+e9OVJvnhSFsotsDnOzaQNXVxdXMRlnQuazaMPghOd
AyFT88qV+zFKGer2tOr7yvvmhq3DbNIgPjox1zYWLcPJWgDLyb09LNr6aiAJRi/0U5WYYkVnHa+a
1X6xp77bvzmALjxluhowr9zLw68VkjcGK5oIV3R5gVXYZxBnW2aoB5vBa0iy3BdrvPFua10+Ufw7
/ToLavFiIfB1Ky3GqUf8Hz7lA3ojCynnjOmzUJRbntTWdHZ0XIH2PvWQoS36wM9/oY+u2TeXBo7r
0uqwl2/4nzXZic0wbpmv7hgBWZu65QeJBu021ePfxKo5rMmJ98WB4v0+wFX7rsVfiHT0gYm//cwR
XyLpbJLGUcPDIDNwdJMG78/lGTae5iqGQ7Vk53TZpjXEkUcnC5Qqvy/u68+v/pLF7FBckQHgs/7T
WwPddnFaFPQSZCynJf0ZbhO+MmJ67YOWTYEX/p087eBWPeyJcovtaI9Uwe7D2y++wruNaPkK7Iuu
zhGL0utiV6wSfL22NZS7mnOG3ag/5pigMmYGuDJle8qT/kF642mwECsAHo3W/nPoTE/ZxE/ViFms
8OhjzfP/+jHHJRAf1BEI/j//lh88Jktjx6Z+MYBFX/5kyicjc8YSsCOQtiSdJvyWQ7VFR2mdl59I
q9wvEr+XheFi4XjzgRfPZaLmcW50PlDUd03c711C9AqAlPY07z6/tI8/aUlhsNmJaZW/fRpzO21G
J+aT5M4qsPIVU/3gutHf/Isa8MNnjUY4C8sCl6R98vaDUGtiSdZ41ZxpeFWtf2JKlW/umwT5nw1j
Gtr0rQ7ZCVy59zIDuhor96vv8MF6TD3IhADsG8C0f9/xP697JMBd2YZW7LKQ6aRNHLmetuRfmeeJ
J27F2A4xd7ILOwjQ0+vnN9r66MOpIzhvwcux6GK9vQFqCs2srGkY9+pHGCEnTv2+Dhzfv/WL6hXH
5Sbyxldw2ccsWdaEUH+qkxvPZP7oWiudhKeREmLs/R86cn3iUgHndcPdkGno0bRvkS++DdgugtaY
n9xofgINfFQRNCe3jH9ojE1Pn1+Q88EzikmaY7cnLPGuHd2TrkqT2Odm1pq2d2zGp1BoHvwaUP3n
n/Ths+O40N9pfRv2u9yF2SNEN4Vggr+NJbPIrsccK7cLomdVKKffm+QNDrb/De9Iu3OG+ckLQ8ak
eHi++CLL23D5XjKCIAaCRYCq6WLt5kyYirbvafVmboLk+9AMG4TBaDoEk27d81CqNB1ImTLaGDWV
i1R/0ixJr1oHTRWdBuOLDeyjL0T/BlYrWwr7xkUJF0vHQTufFDvaDLgwp+4lazg7fXHZy59ycdm2
oVtCwG4Bk395Yg8dEZP0mBY7ijAMo9pWM8ybKozJdWaq7c+vo3pybU430jsWAoyvNpkoEecsADVp
7V1A7cFMEJev7gBNfHmO+ODNevP1LlZLYFfKw2RS7HrnHhPO9b9boOW43JrhroYKNInrEeBe9dXx
9X0p47EpGIJdwaW7ZboXt7/V8bDAsip2jZahxkfWit2SBLoMbWti/249ge0Mrjpjs1XRAD2dQg+C
8PzquKmFrWh+mgywGl6l0CKaEPx0Dc2a12PZo7HgmzAyhN9SEDAGaYovjqcfbL2k4jKaZPGnBL6c
S6aOYbdTpOW7SnNQggrE3nWWHVxr+j4BFptGHGkKTGEqvjj1Gx/+YCgeBJuBIOj24rZpAyS5XnNz
jl00RJBRgvMrcUiU1q8mIVSgF0+F/FHN9zNewC/emI/OXxw12YUYbTnLYPjtOtzC3KcsEjn7Xf9g
IUeFJ0FSRuXEx2lh53LZMJ63GFM2IVy9LZbabTsPBy0lqe/zF8t6v4YalssiulTEuk439u13QSBt
6NlQ57suyanCza0Tq24TjuqF5GgQy/NaDqh/nAn2uDYYzpEKcEuc9UarqttS3pTjC1jE34YstmkM
GG541MT4yupDvYmjEfxNYlM3GcjjaO1om6gRINiX5CBTdS+a3TyMRgsQ0I/vkO9TKhXxt0H9/fwq
zffHJ66SNhMrCPHYxmUU9AzMhTwXkKXIZqCgoKhdaTFPWN4+jpl5G7ZiA7Uu36os/6nPzjO/grXq
DO9oFZzySlN8EyYB1g02wJzDH0gX1IN6xILa8swyPCw3Gf+zfe47FDhpuiHXGzWtNzx9fiHvhzFk
zXAVHj8Uf0OH6u3P5fLpOfh7UtzTguMoCQuoV/gKUWY+jt4MU6E+hkrdSINkhZ6JOCbQeRwfU/BD
K47f6RfPj+2+f5OYPLsYZ9iRXFeYFw8QJIfcH1SB9aO/Wp567BgtdiPgdqVWrGswVGGDRFKx9h2d
1VTGLZ2RFs/O4GA+Vs66dqpym0cZ6dyVHDZV+gMsaRGI3B52CcXZVo8JZoy90D6J3rs3YBcHuuvk
GKX0+BFrSNqbL3grzdOUwrCwnaMr0TjXEPlwo8ELkoci9HZ9GQ7nQoifeQ+L2rHaxzi15RWBu89F
r2dbKxZ3KZ7ZLcfRLrAxBzDw8n+rUHVrLdFsmiZ6eGNb9JSH0Zw2NYZZwtWEhy9ng4l36ZyB8Ay1
GIhU4GsUChnFJ8V+oZ/5NkQ2Ps3WOTb9ElCo/6uKhr9GFb0OIWLUAenBsZpHH3+498JGwvS0uDd6
Yez8aFTbCr0vUiksuk63eLGbrt+ksdaeG2/Y9aEB/DYf8a8V2Iy4Xf33TpH5OETo9WPYJAJO7pYB
4i/2UG/V9y0CyIXmDBzLuRN+79zNlUWs95b1b9cMof+y5N5011KXj6juy2My2hIgYQhpWW/PozUO
G+ACvjlcj576aStAd2LoFTT1Hgxq0oOLiG9Too3pI4/RrmT0TvAiWaBC/QmREarccnelxXYzu9NV
mUc+4eDuyo2ns7C1ewCMGWjX2QpMb7gXPSMNN40Outm250J6Wxqk1vWAvq1ujJXfIMnmfR32vWue
EI+OmEsyjCvTDCbAmBjZCfG30CUWMbLcVpOXI6UKCUaIZ2vlJwOG8rZ5dDWdRMmhDoNJ/RymxfdJ
w2+TQRzaFOo6iYuaZAViTQ0VB7ZRn1XV7Wa/yoPCIalHJ0Vt4y4R2PWObJMH8geYqC22qtIdfyq9
5gDWgBirsh0MzvSQ6tdxfSyql060S4aBfdAXY4hwfs6AYuiCxvuGJSTV0GFHyvEIiDHdrWaa5j7d
sqmpvdEQ8+UtWagtmX1VL/foqjHS6eJGQjYr5ICVBE8QLAJSc+lM6sley5JrO3MnUh86bI1S2w0O
Qg6e3vMYadpGmPEOhuu+Nu3XHombN88PoTfus6b/41boZ7UU61hs/DJig9z2JAIfV9I1wU24Skq/
/S6UYRwHuJxIrHlkoxGQA/dyrRDfrUYJcHEJ12B6RIZuzFJpZeMTFKPi6DNeDVK7oO/jmyhSS3OE
Ij2uU5yLHFuzjp50IY79bAZTm0PB+N7MHXwiz8EUiRQHPPwCfAWsL0fwIua8hfiabC2l1kANxKoK
0+dJZUByKXyu8Mju+NFUZOePCEHjg0zwQA4ix4tYFxyQyvw5J2lVVwb312/0dYWabu1irzukDTCu
yo3EEXN+BaLmViuG9eyE2ko1HoiSIQYUmwK4sfr6pTTiAfmzb20UdNlAh7seVs6pS4BJloB9kCbq
xjpxwmdCHhkMZklys+TAM//e0pzW08bdWAzudmE4tsfZsp8Azq4M3ay29qh2yZIM2bewdwF8A9nR
yUjtkFmeB/pKq4X+LT1h3owYYc1BL+67/FucLwn2eTzh8nfss6IZSbwfmCbhTQDIMlBG4Hv2bWFB
7y5BX0vUFAec5jwj2fAQVz3JhoilIK7Ibd2H/ToDx7zTUb2cB2kIzJDEWMjCFNBd5EnTtW9DkiW7
LPJQec7ka6Ht2hcMMml4qJVIBILLFmdKWYpr1f4Bm7eeopfKr/H/mBYJ7HNiBMnUPhm003F1Rdfl
qPkHRep7PTZqUze/F7ajtIHlR7MXFHKTuWiPvS5zV31Nv3L2OYJEvolr+RfOgmxtKdzIXdaE27wt
7u2689bsIFD/I1QkLrwRSgSiGv62AuQC80xnFyd+Bbyut34ONSoWTlQQGl0b9abuaOvCT+pT59Xu
RhpW8yOLjJvcG4vXqtLvfNWvEoivpIwRJd2wqFmqx0dlDLsMqVlQpjbvNS9n24fpZhw7DuO04FO7
Gp6JWlgLN6ELqc3cO5CyaVY8KRdjcqVAbqRC0MmfM9wH6cm3yu7Zy+f7DkgKRL/qXms5vAJafRyt
Dk2tp7dbn57fumpZrLrWVjsnb5Cy461Z2yE2z7yEop3OIUlGWvqdqMFVR0l5rcusWXlCOdDJKw3l
tmcCfzXTTQFaY28ADOmG4uT0qoTcMLXXUlMBCSXzljxEsf7iCLQcKN6WgiYaRldAiyH0gZDHt0cg
32ux4RO1sXNGxyTKDvbgiI/mZtLyaAWzbL5awi5MqgnoHojFByvn9ZWKq0Ym7sPHBKBuBpyl20Bv
yQb74vu9L4gZ5BnEtCM2oMdz2WVJ9NTxmpruSkKHfFXkR1NRmWeiuwfScD0bIwnDUIvgXQ5PmjM+
uQDHKNf+4Cm76nsr/vKE9v5+Mb60/EVYif7zcsCBCQiVgXTSHZb0F9EP2rWjp3KNml+Rp1Mfal6i
7Yzza+NWBv7x7kcsir1osv7cwh3rkyXtG9zUSqbj9y4kBI1cNz3Im2hv6p0OpbvPttgOceM646ru
aZx5mYiuCRks1x66Ery9JMIVzi4d7V9O0XuBPzEfMzBy9EPxgKPiOJjk0jpYTVc+YJkt7S9zuDXG
wMhxnXVVOx372H9Nzab9PmfNV0XQB6dqRLZsOkwflom+vhRJ/+nKmYki3dKAaASPBNXFILwgq+o/
reUUQWlJi5EA0s604zCKw3Cym4MVRjnwOxSe5OuO9GHpPX3+HDnLUf7tc05bGiEQX4pcYSrVt1+K
bsYguslIdhruYXImYZ3Yrn1MdBLNlOEaOxjn0cZPSC6JbCLDFZEacdxXcPSgpORxXUFdpK4rwr9j
op1b6da7vsDxl7UOS3PnPKel0MntlltnEeAbdmzt+EH8R7fv8QuM6uDJqTsrsuUzu5XfBbYJ1yGY
bWKvFJHj37ZGhlljHP+k6cJq8UeIpuP8Xbr49luFZdObu/RBdPXf3jnLOR+fJ6ertlXT3GajgdMC
CPmqJcGAfWTYpbqWr1WCaoRJ6o6pZ3pv9vxDE9c7w6Q8/fwGf1CGo2WlYbYoVejtobF+86tnTlaj
CA1jOAewfU1P+nssUPch8I2DTx0KdmH+W8feLSS5HLAckW7tNGq71tfvwxrR3+ff54NSnME88i8L
n6jNUNJ8+32srq31VgINTN2kus/8JfoAHyuDsBz2UBcZeNst/eQO9t6e6p6cmpI6o+3uIPjr+LQF
hPuknqilMVDVrbIfhZ1kmyK9appQxxmZRfTAND2YPb/dl37qPXDO5pjhyxO0Gm/VDn7xCOs5ucP5
HIzO1F6Zy6F0zLJf/tA2i00MhO9Ai+LzS3+vvkVLQwkJ3QoVBMHFF8+654Yp9bkT7wqz+tWAkdiV
MwS1BqQRJn4Njh3mqiY1KAiK7kRiWP1dRfMdB1gMobO4Yltl2/S0hLVfw/CtU0eCSeHNMO7/5Ryp
0LjLWy99/PyLf9AXXvT5Dvp+ynJ6oJf1uJ05RWdI1I8Np9nSiXGhEje8lN9Qz7ajVNh+6/EpbcWx
8+lNkiVDvfLt86/xvonDt7B4hJkoYAG/nPL2mQNubyiyXUhzxej8dAXs9eDN3hef828WdrEmsfca
9IpoFtneZefKniNG+x17CR95jpzG26GGfvIq4xvBnk+zk3uBILGVwRnWL6/ySJJDM4OUYYVHf1gT
vrMl2PNJWItWycHr3jQjDmGx0YV61Di7olqhbyTRYqC9XFUpHl8Dd45NtKfk1LGSBg1sx6jum3/H
JzRKFneYFmi6rnO1h1b2z7V5+7/fX2EyOoEbtjyhF49nkQs58wumdJ8VjbrR/0Yb6zgtjavPP+iD
gTR6I95/VoBF/XmZX80i0/sQfdNdBO3yoRoRf1Ybpi038BGElPBorGprzYhlkoZSdYyq9ot9531P
lgGV4+o6oCodofPS7/nPXqgpwJSGiQLVr9oXZ26uqOJ/1ejK6zkMyGFjdwdlU9koN7649vdNOj6Z
Z8pkEsjx6VJvW5CzI70lTlENNhUa3bVGMIZyXM3Ha4y8BCsiSYAEHIb6DmM4iQ98o7R48IfwOe78
F0NjVhzBtnUFFukvvt0H7xjHukWppvOKocN7e1+yGM+pTSjGjozFhzxGYQMvCsW5eAQZB8xl2i3i
u3lagSNtkE/oap2CPx/GqaXlwGi5F9oXj+X7kyb6JU7CyGgxzKAxffuVKOihGtcq2fX98CI146pg
/fn8sj/4Td58xMUeWTflHMYNfLuUvHdhMHLpXgnTYECLINX+4h4vr9HF6vLmw5br/c+jRwdlSgSp
RpSK9R2n1VsOzjuOrohjtT+fX9dHHyUEWYy8bYxCL9VnI2V77NR+smtcojXS8shh4PuC6e315uHz
j/r3Z11e1qLyc1HD0ri9lN1NHdOx0FguCy9lBERs7yZ/O6ezt1FVZbcRta/u5c0mZ11b+yaNU0td
se/3HUF7bPB7VYzpFRSpv8r6JRSKq5jKA4EED1UDs0ynXbrqz30j0EnaTIFkTTAWUUGazZOqh2ev
8Alhi/UtXBMZJNgrkyXABBfnYmsWENdnHk+I7LRdZsWaDSuXHK2NHxvwMdM4wZrsqs0Xt2V5YS5u
CwsqYxAE/fRYLjetNm9RrvV0ycA5blLTICrGCmIh9hqbJJETrGydhvm2sPwbV+YhjuukCiy3WnMf
MxCO8kUqaoHKEyeG5/dWMbI2F0s3pU12o0gYWBCHTGMffcQYbd0Uaq4hmpuSgF4tg1RiWsBhRf9C
QurDODYRTTzmEpaJ8HTZzacqf+gWvj+CBKFYiYi1V9sQUc7nd+KjRd9huGn8kwFx/Ll4jxdnWVxF
BQ+jpBdS9YqzXd3+LO2c1Jy2jtdSYe+VdnWTwlEH+kGsaeypL+VX732COIgog/TFUkb1ql8Mppol
V5sQCbDV5Espi8m6WaSAu+d804v0mbAhnpgwjjeYoX6R9zucZn4Ovx2Na3hBELEN5z4ebgtLhkfh
ojEXSAPTGu996A4Ehvb4oOxo2PuV2Olu39wYOnNz/oPFBjBNmxnGWUCIyUmHuBj0zpXoerkrmjMc
riHo1byp0ZEwMUCKUDV9MFHSByRFcTbs/gWJ94eeqEA4nRJttH8l3aHbTRhW2ic8fdO29LgAohIn
Utqku641kksyL9t0oohOhpwIzLKtEW+wtQM8526jJowhf9pPpWS8X+NuFlEGTyHBsQ0Sw4cLQv1C
M1xxxUGP32g95O0z4aS/Iqs4WmQYBUOKixx0HmRjN/4FQRqJqQEAMgE8QmjBi2ETm2wPerOaCmaw
s4RG3hbiubPgEmqDV6+f5YJQ4eyXbEZSKZnqq23b54c8keDZGN5W8IZWZgUJo2oDiOgGR2X+td8K
yIZOdBePv/GGw5wsJ2LadHJaKLk2YStfYZnfeUV8J6Lxqc/EH/cn87Of2Tysi0lgDR3ECSFob+T5
tjTtK5Hl8FTKbFwxDaq3be7+tBMMcgWKD1rViwtf80kjGl2SpjJE5l7EojIV5rGoh2aj1R3YII3T
41RAv0nAbHtMpOaKkUKrWK6i372rM108evaYB9CPjjaPyirx0UuWsvrlT9aPf92UxB5fEzKxAdLm
h1ZPD7wz1cpfINFD9Kol3QGA3T0WUuRk/R60Dr/XrL2iTSVMwCr8zZ+MUI11x/1cGct5Nkvb44Tz
i8zz7iEJyecgN/gamwIxZRWxKZGd/kBXQhIDQgIYZmJbMZxZuaWjUMXkKNAnxQPKSSV22hjWqE1C
0NJzQlAaEhGAuJ78Sy8Uh36ydzPnqYDnyqRxSG+x05CX5flTk8PSiBxxbrKRYCqEN6vBHhIAKvp3
sth3XkxWRpg289px+dcIPo6I+C108zSLycS5diYD1B8a3tzUT8IWtAFFR35cCneBKeBfIfts4zs8
xkUkrpuZmWCPYKT20ocJuX3W9i8ZXbfD6Bb3jq2NR9kIQPO1djXmd1jd4lfNSM4CIQwwOze9H6rq
BMSwO3UdQU4z3ecNMQL1tfQZGY/9vDTYKms32kMTdAUEo8bmQOvq56Ij3XokhmQ3jYJOGWDKbTM/
GW7yqyAmT3Z3nMJ/NRktdSJFApp64zrkx8Qpuh/S7pU7nmxIH4MqbpEOYFTym5PWqBwwo65m1Ta7
yWkbWIuCjqpbf6t5tmhB4SbWHeUSizm8tLLpto6GgIdWtb8yLCDcTmgAS4FJqItDPd7Doq8DH3KZ
Q25Xy8TIStLskAxlEAOb2LfWIu2NzAcKJW+fWgPdK0LigPq4R48Uvj6fyA6Ctwp9+hWkw52OMgVU
6XwFH97aQ5pQVt1fg5uCrFCqbQ/ccSU1AgFdH6aXienx/yubUjAlH4ugNlGbG0TxBSlEBxB0VFFA
44Ko9n4yDURwrNOo6GuNsGeDryYMUiB98+wp96TnCZGEoBNXjOtbOLNaMMFJ2xONFpjZq9O4t4SW
HPvuKff8I2dVtSE83cQ/Q+9B83lQwywInYbzA6kzK3KkA6ju4cGwZgKuHHWbNA9apOa9U6IWKDIH
jFFLKuxQpU9lVzVr4RNhoD8bCghqxuqxRmoLETp9zXAzrmqgPDkNI4P/p8dTyT29i8hiT9pcHiPo
CXvT/ymseN97hTw1JeefEA6WvTjkzMlgnJzKmxHjq2UNT3COSqSZ/BQ69Bai/5ggef2+yfizjFQ7
yQKQl9/eAuPw1onUkPZXDSPLSezGkZDsIqPZ6ZFGJhAXJYbDRnOygUCsxTL/gZr6vTbqddaHGznB
GTNVdrAGHbDfgJbPlGW3M3uHiJT6MW3je98f6N6NcRDGGiAPubRp9JSUL3lI7ck+NM7BINJ0CF/9
xLomwOpPbo49Uyf6B/ZIXFYZB0IuegqAmaus9T14xPEWOmizGeyeTnwBKyVxcATVeaATY9aS+0P7
5xQSpAAey0awneaHqdfQUI8zp0DvWE9VHSD6pwBEFjC0xKaEZ2V2iBdy5vcNmYGoC5yVQ2IMyQgE
R2AuWOSuHm8krGVFZlfAAdpc59F0bIoqPceGUAEQFWcrw41DNtPRmuWdFVcG9EhaxHVh/pCR/AlV
tWN7ZaefazaoREL6aarznJFJzW0LNNHfCsPfd4SxBcuSpIGHZX73qk8kdkXRnYs9/9jlv2TsPFc0
4CEqOeeuMK8aSCtQ+ZJhbaRe4M3nZso3oknrbSfZ+BNiIqkmxTfLhCErS9gqLUzgUeYeeLX6oc1g
Jnmtw2exEfAwE8Fa8VY5WvMi8dUSo3fnuuYVwcrlVjcgGXeuvmYWPSPZju6wGK5lzBBOjzSmJVRn
mygxCbb0INknPepucDPROtcs/1bX7B/VIIAVZPG27homJZrAbWPcQLkvN6RT8vClzZUriS5L3AwH
Ji6MAFhZFHR6/RRWjM5F4d9ORrOdkLeQ4Fgx7URfE2m32sB5gMw6rAgLz6527W+dhxRRYPAh6Ztx
n30MSVfbC6slqaa/HcAirQtXtLvSwOwiek4PE/0bujYu47cDggfO4jTDvTQKkRokHXPcEoNEnFw7
if5MUr0bxBqxCC55YcyMuodoyQR1ObaOqYLdPtPICUsfBpkFaTGsrqE1ptuK7Z+cVNbgyuzzbU3/
kcAExDQsJMa2JxJuh+2kRXitZ+LaRiQSZLqsSDQe/sAqiwO/1f+mFUc5DMGkrhN7TAbqa1cUSP14
7ngNEXHo0ZXQzlLkD8Bs+pXwClClTB5JKCegy+7RTg6QaIwyAqelmzeYYSGNcQiEPjfc6i5Ryyio
GAiWSPhMDr0aq+umT51TiCyCpZCRHR46dV3MZCzjQyYInmS4hPCRwLIke+CQbVQxkyE6MjSIaHlJ
cjbwVdVbBwA76cmkVlvek4hJjtOYQewqL7wtCpFsvTaZAlAyHAccYli13EZdaxNZyy9MgEt91Bp9
2yEx2NIh3MFHrAH9VD+9elFTeANn34h11R02oRvCO3NvbWaekTTg01AzMZO2i8C0a5tovISA2C7c
Y0lLHlKruzdmAUYwyV5Lo+fk6aUqmM2Y5koYsWYQ9HHqAaiOIxD9mAzNOnLt7QgNdtX1St9gj0JB
BRiu1zZsSnOD+8fnnM3cEur96Glqh3aRsx3P0CrNzWkf5eVwyg0qrMw0gqzUrpOxK/cymY0vCi5z
6Vq8LT1tk06Djb2eBhfYgLeNBv7EsuLIHW7NLH0NjWlrpkvZIGGNyR7dLF3b9TRBEeWmQAluzG0z
NDN3v2cjXLaTOmsC5U8phbGp9tNEPVMLMtpk0t2TaOOv8meQL/1a42H7om7+oEijYkb/RQMWJfe7
dkLSulmc0zTYcoh/6Zvq2UQGRdBGtqpxORzo2DyNw+8yc8WacDbIWRxMQLq0dPT9fCS7uid4GaMf
BsMTPNWv5rPvmlL0x8CkeIudA0PnpZwflBavwnLOhmEJV5ae7mgRCfZ5yWy961L6i+yV3YlxHR2c
S+XoIgmQoo6p8514Irayqh96XjzGM/UjtpcXiKSgWaTP6IqozaM2aQFmwx4s7JTu/aKRKB166wa9
WhmMuAA3YHqeQT46e7CeOcXdUKM7kzpn77y8E14LV8IfD1FMairHGTLjnJwgSiQvK9kP4OYGw2Lh
8/L+gcgNwiPb5LsDzomW+Bn7NU93qL+Yfi7Pgvyxz2/Gu0Eh94KBMz4am/vxrpc1i9wsM6+jDQjT
mOQrclxSevCunvX8DVnNffTUGeor6d8HH8tUGQ4GQysTafzSOvxPt64ba0Hi4hTvZmKCVwT6ANMl
Xmw3kMK9ixVBIU1FrF8i3C9+/PevL5gTG2oSfpHF12ZetGJHkZLAGjYx1tECzg0J36uyz8crS02M
hOz0NIWN2NRAwuzC+x126XfKBRlEFvA8WKoEWHkJXINwOsbEJa/caVYbv/Ncmut3hYUmRxewbVrM
c7zAX/bX3/W9+Na67bD4mNifjEuGiOk1lcYFhluLgfpKa6IT811t7zF13+Q6+tPaZ0dSCzw2c4+2
FXGSZOtV9aNrUH4IfVAQv7N03aaeuycwa4VM749dhuGha3R17IqJQOY2Pwxmdoc8jxLGTOD9hd+Y
bOqc1XlhRmM8lsR99rYW3zc9yQBjrAU2OvJrCH+brGyewfrlq9huXzqXJElQMmB0C+1FSie7ajSK
F1BAxFO7pOcQOgmBYGQ8rBtGvsd7ovZg/mh+z6M8qPSpj9r8RBycWCeKOLpIxVeWWWnXUa7dKNCD
MrXLUyQ8bTc7ZDt2xUD+sGnylrEZrjhO/U4owCGpitekds4My9W+lgbgXJOEmFmXhzrkv25k89sd
GgacmXqqRjqujKp3+WT+IMcSLbWY1HEW9GHJEtgZidbs0/ycJY+pjr0wIsbYLdtx/b++nIbAVmYA
87Jc3MYXb4lAEDjpSRJuJdLUNXvKyoZ6TBQnZntyTbH8sHTpBUylzz/330zqzR4HVMymkYdylHfE
u9Q0EAZqhcR3h1vbmJOtLeeXsO492ulTvSqMlkl91RJ1nbaK3Kjoofab+gamBHJh/5rMAbIDsMzu
fKk9aOEc7UWcrQdO4DuBX3BF3SLh6RrpfrJCMi+67DyTu3ilJqY09W9Dm6ztLFuali7xoJ7oOTBI
5oMcqWlIbaiVEZAy3N6lpvXVHOndyIILx9LHZSN2YaJ0MUUYZSjp9fmE7Rb9QSfcMdGtadN7/ZWj
pX/mvpRf7MjvdzzDY/TKCw30wnpHV+v9RiaRtL1tHJNWMvXktyVe+/T577kcSS5+Tv50ABBcGkv9
5cAiao2ExsMC8lDhw7LjW50nVxMhf59/zgcXgzkMcTm5cQZWw4vxHxq2hsxs4uTC0dEhzPIWq1p+
cTH/bJ1vrwaVDQZ6nJ+4L9zLvSMUEpge3cVtbvTWFlgTAX5KEPmCGm2AILwir6zcCJKd1v+ED352
T9OaXPfGJ0/Lw6LHUAEehiqCwjLwDCZUDllU/KZWHHf009vv/ugX8LwR1yVo5fd6Ty7maPtHEtqD
yDG2tj5VN23mD1+9eOLd6XIxkRpUCgaKosWr9XZjpPnQhLVu2ts0BRScNvGDW48Ah5NQntvsp190
zoHH6efUqaOmecTe1MVLmE8kJKm7QpmUXECOtoVor3ll8z2p8KzxI7gBNg4aQJ4R0FFEp1yJJPBK
/SUZmZwkYq2TfrEfM+DBOnnfZIyChe9HlDlGrVv3LfTstVL5w9hNIFQr5khOxAtLFsl9mjpkueLG
CbphQLFQUiB4cyXXIke5ynQqP1B0L9E0WXQAtTej9lV/lKydY5JOJSHwyGhU5Fc/FbSBNW0SelQm
07vMus6YAuwQB5Mc1KbfCUhBxDE7rxLOZqHn5JoZ7gykoDq0dlRtysICT880bHRFMMX2dEwSlqFc
s58ap97bpn8/pFZ1NtvsHLlatK+jRm4cAblT2NTYIqs3hKUWEHFI3qyVER6TrvvtRkekZOUjsOCT
5lPtOhENNexP3Li2FQ9F4hWQjlry8TTt3pTqSoRArae+39mt72zJsfvleRw5mBJUizhlooiN1a1o
kuex6J4ILidvm9HJxm87a2OVRhrYVLYASfN0kzdCOzmot1bW0i2g8UZ2RhU+q1F/pRepnbwYPJrF
gnBI7B9p27bX7IhP0unpZvqVtrfTdk0+dnQts5ZmtJ7H+yThhMWqXbGJL6COTu4EheJZF/HPpp11
ZvVOTiZoFzFYm1PyegroLjF05p6RoUnIUOZ0HWVl+FhkbblOS7nw9l3tQJnu3QxNeaZbfKKFFKLg
IttcuOoUhem2X+KPzcortlVqRC+tIGfIWxnQD+/cuvjlFiz5Wj2qa8cc5FUmLcRrym4PpttpAXri
ECGiVgRzVBn7rFDVN0gEt6GUIXppt11BatBhCNseKbsKm06/ZG39H2Fn1ts2lm7RX0SA8/AqUtRo
W56dvBBJJeE8D+cc/vq7lPvSsYMYDVQDVd1hSSIPv2HvtVvrIhtGIcsQjE9Qar8BrUYoruqHFR0a
HxVAduMd7WsKAO/95zkv+8h1vC3UP9L62J1vZ3TXO49c+22y8h70gqQN4Y9fer1ejgwQp8VL77yu
RXQo7SoSXrIeF4MNRrc+Di25NHQ8MW709rZ22WyMr8jZslegycNxEe2B3QObwsZr9qtHGD0+kTva
7vo1HfwtM+Jymzf5uNVqLbu3Zh2ORPBq6F2xT2zitzV7bTd+FlSnpYmXxjFfAqS2PoNOZDMvS55u
qbpIMBgY3A49s8PRGOPVdUj+ECqcBhi22togu7W+MEA1NiJxrD2bKBLltIJsXqTdsZemX0fE5scZ
IrPUIUujt9Y3QicQeLE9rEOFhZhPq9qYzjYl5qtLd8WIJBOvgBvyFFi7mgSxLHV5Cjww6Hmjm1tX
Jl00dfxJxVrUTx0ZYos/KAIOEnHIQFwJmNXnDsvSxrpGFIrO98OCgpcxOTliDTUEyyTOL3sWfbxA
hroKpY1tUa4ArJkltwGqLvTo8hpPMTYmX0E3zNs+FYfesKpz0IoAQId1XTTiHse/baOV13+6MmCq
2q6QBIIrDnjN7T0T+adEzPdthcctw/WwCfwkDqyu21CKkqBLO7AHuGBFZq8/152f7QPOLTVhY2vV
9GaNiXGgFFCsgnErkOATpSbzLKeCfz33N4V5v+ZL+wUl7oa+k2lsSUAMZ47aM0RRNI25d6dEU95a
S8sUKu1sSKwkkOussSEhbyQGmnMbZLsuy4rDQLQ76jGGcrU6Ira6g7qf3bRTb93qdn/u7UPQ4LpK
VHndz+JPI30vtFur+SLN2NXHr9ail1u0Ptxc7lQ/etkvWfVqM3o2GwrSL3i6SsYCsv3m62IP352Q
XZ+k2qzhrqYgfv53beF+LM3Q9kDN8n3KYVib13/+Py2jhKdvKD9zY0daXaiUGsPU7b4GBeoCOuan
imHP0fBbwVIXZ08zyoJ5mKYeqIq2itXbLoG9TWCPUe6QvE65fdS19suE92HjLk+NznjUc/BaOQU6
Lapxtce4vRl0GfH1BydLSr4pg5NfSss6L8ypDNOqTwQ6LJvFEFO09Bi6qtlXR9NI1U4TCUudkuWB
16RpZNM3jNf1dGvS1VvAzMrGPli9PLh9SlhFjyV81bjvBTs2O0f4z8TX2/p+/jwI5+uElWZrzdO4
H6zE4ZYM9C3iNwKGXPlNauNwRk2fUqU/9SKrNn3iXU2I03wSIknif/8Wv9Fa70owtOlMT/j9mYK9
l6mLqWOJYvNb9JoqDvOwqpvRWfLIIwMOEd80nTKVPNYci3T0vToaHOuNIZyTPzTOaZ2DF93ujoLV
pqrSKuR+RtKXuA3nkvROeWbG5qKNh9FgN8Y+/iDzKTsHHPFEppvkGRWFe9uNfNv//lwfB0MwDC3e
pWC7UE6/F9tMKNb0tetd4hZtIjCK9TtrSGQh/hAOWVdu9CUA3qOjVhcpmZn/vvjH+xsQHOxnjCvk
agCP/PP+tpDmVnLF+KIquqVK7GbCnUTeExksu/P1/f5Jtf7XC2K8DOgIPB2CzZ8XTHpWg6rignPl
NbHW5N0tK0+QDg5rHgr842cQjb9e0OMVDPwU0/Z7GGjZ+JY9CQp3LA4H30ICUS+22ljwBnuycNC9
sWH895f6sSMBms2AHfUUssAPEtuefwJqnkvOS8BQm/nchp/9s6HS367Cz3adZDGccTzzz2/Sl6nm
LE7t0S6nb0NN0FBKbNonH+XjzWk5JoInz+eBsz+wEnADYqYsWj6KbgGPChgb6uTONoThkSOfhyIg
zkcWt5UmXv79Jf7ld4MMfDUNM3gyMOu+/3iwA5MKSYvdEvtd9nKTCNtmAZMGu0knIXJF0PjvS17/
yD8PGAYE2E1QcjpX4NC7bxSTaKbmySPXmLpG2GrncViEnrBLWP7DJz04t9lfLgcH+OpxuVK63zv6
29wxpzqx3LhyzQyJEIHUIpvuVV/6+7FY3FusVuJ6B63eesdCctkZnENbv0sJksnTEBzmf5zIOD5d
FWDKqtZTxdx1k+nY/LCEMzZxi7I/O2v33eg03IK62Z3LyXIQeRCPI8gHm0z7pmLDcilNvSXkIGId
ZmBS7fHhYnem+1qCW58tVj2kS7RfrixzwQ0e6WZdEqQ8YUPAqRUKo/nBtIp8aFtbIt8jj6Jis/o7
QY9wCckuyrZiq2S2a3KEb8zJvm9Iu2HNzWbKrfutqfWPC08lPcmsRzBnZvbV84GcVOPGl9QYHeGj
TuWJi3X9S5tgICB5A8kqHh6vnauIQRsSBvcwmIJ/8VzDb6013aar0jtVpuVOQ13uFfXw5HXDN+TM
DIXMjKJ7HM2d0zMW1u0faWIZj/jo0CkugbYv9s1o3o2EFHWmM++qjKT0lu7qRi1BrEuFEoEv707K
jhKkJFMMnKF3+j1UXgpyHNPV8KhrGGuL1Uq2WTsP6B/Q+nvrQmAu4rwyLdzIHuqzL40pLDwGrGPb
nXGYkroE5iCcOqSsnXD3iWj12M/uzRlliGZNdriixgjHQVxMi1i0sjshNVPR7xFzO+ZfNBMhbzeK
ZItQAA0XGdi4p8669C6ECNpUWHpxzFN8UmxeeeOoWttKC42AwPu6JQD+SXfSN8WYbIs28w6/9n+t
9cvzFnk2yp5kGhLHNrCj0t5CeWmj5slTDxKs2cQFUHmOhT6jnjSenAalIs+stQ/GYrcW/IFkVLHr
xQW3cxp3l61uucdIeibXRo+1kacuQyUcWh4gfd++kevg7oekucyzrW76ittjRCDK3nw7zmhIISIw
byiJ1BSLpcVZXonYSmyMkKSNiAUuHIuwtyQ12gMb26ehaI1DUvP79AQ3l26PY8dKT2p+nr2xisqy
W6LKy/XzkPgvCgbhKVdNEpk56pmhZwFcX/M6GyWsnZk33/WsvBijTJ7KJ5aoowhJoXV2a4/qxmfW
bfZjsfGhIp56DTmFnzX3OXAsEuea+oK1DMudllc2OeSrDPPMEZGXZnakExS+tEz1CderbxwxnPMA
A3COge+Ij0pAcrSOTmb95O8kN5ohOCyIpGXiBiOzCnYY6NEFODbiw4VNSt218w0JXlFlLc+5RAy0
NP7PeTa9B7gDO23WT7KXgnDsJ8PUulONkOj3g+RPoCbIMSD+xgymuLVWbdcWhIzMc5eGcCieZmd1
91Or4aJ0lR5ZeSvxvCLXqVhM0dPSpZc2zU69IOWqslPJhW5tu99nCDb5Y5jcKFNrt/Lqz2xr/b6l
JI08p6xu8no8MnjSXzTX++qtgOFbvGCRJVNCIwfs5UGdGc+Zu+uuaoFGtS7EcYoIEswQ2udc3oKQ
vJ36ydr2U3rp9MXdAo15qBTdmK/BkeUbe8tzSbVeZ8RLGYRemVkRrZV2LtlG7vpy69XQh7OVNUPj
GId8ZEOY5Cl532u5N2ePnDoDg7tWhYQqPjCj2KoiaU7NMuWbjJgZwBHrtFU5VnzLPiSFYUdprbex
UQU8H7nMQ0fWWJ8L5oMpPtrSmDHM0vAodBQY9XJ9a5UrZDvbvmmvEk5gjixGsBi0rrnrhJZvzWV9
85alD9mlshla2BbOqfvgNERqerVDTL3izDZ7UsIQh3Q6cAvJhl8ocobsiQWhabN2NT2H/Ellv+VM
VwyACAiyakBxqwmAMSijPneeAE35ZIGNj3iKUZGQPND4thayhq+RrByGPm921+cL9ijGi6mgN7Ml
dxApcwdLGvYdCOsdiACwKaW8KCCSo9svp4SDj88T0ijbl75vs3vVlrdO+WYUpnlYZb1rpVPT7gb0
vO2CixaSNNrWOdZjQ+FsRK/KurtTP5IOUzgesyKqJBOyx4by5QV1Wr8NfDSfNdKOLHls7UH75rib
0e7gkaK/i8ZuYAbi5C+6gVEgAdeeCpuR5uhtGd5HVU4Mc4a1gb9t8fs76SPtOlOMqh8jfe5/rCyv
tj1y4G3RF+dFcN8wSYPLqalvvJn0lypRBN10RItpmQqFsj0EZ7K5TtIgaa5VtqmGgWvk/dkyWPJl
/E6xvxrPbjV+GUs0tsNFmWsf2Y0GAbyfds6E87Aclvo8rtl56Zx7/Jn+bkGwiYGj2dKw6JxV6ffa
1JvYlCKNfLevw2z+2tpWvx+AUmxWHfP6Or359QK4kk9UGj1jEO7K36tGVfMiIjrK36ilQBIFasGw
px9m7wAoqbmlXU/CKE/jsgxiE6hsjACO+ESNdDANOWiBte3G9prgJAo/QiVNc6n4AhVE+m3RscIc
EwQha2U8aAImf1I2VXTNrYySloBhuHN99eTyIo9VRoFUQSemm96C6HH2ZMitYVHpj3ZZPdormPuc
TEi8mJz6ORtX3u8cuG3NEnX9Vf0U5Bvd9p77ptzyu0L1+R+vlZegaetn2NgbxOv5ThTBa5G3xs5d
qW+CesCFqIz6fuA+xvukc4N3vDbYmkXuPAzkpRIiXqv/2qvPvm3GN4Q0yT0jyPkWkA1EWD9OUfjf
q8w9skCzo6Wthm2FCYbVLSriGc+Az8m484PViYg5dpktodANsnq+MEMls0kjAF3D+nzO+uFcpqqO
QAJGFfSnnbtYKJyWET3KOk93iLCDUyGROWvOeMgQHDDn6qFnv3FPO4dxkCRime6jsIHDZK2lLmK4
D6bvRrUSC+55t3OW3hV15367l0JlX5v8MnRMMwOy3U+6Kn4sTvDWI8kh925BxNwxeJz3A9SkM+rh
A6LrHJowAnaeh5L8nURsGNOt+NldbYfF/eLqwjlPaffq+8cB41zEPTuhz2+qUC5836MoiUPu5/PI
6CREwNfGQEweigQvSetemmQ5my5027Rxiq/AqObB3voCBm0NDWZT9n0BuseAZKLaaGJmiWXmyDlm
7p0eHY9zJTYPS3mxPHEiPkhCEJgYXhIjH9yNEp9CjpL0pPIS6SGzAWLFmi0HwRRZIHAbfJoPBcqM
1ncl0kEKzqbv9pyh5gazSDSLp3m20seZbLjf5zmK5ibuSGWpy2BHXjqPO+WUP3sPLNSfPB47xvhj
iE2LGkFaoWdpu4AJPPm4ctk2OlFyQ+FFMERyJukVc91EbZAZqTq/0azii1VTjHI7E7jALNPEfXrW
mf6y5oi8njcfkV28S8j1SlzOC0NUJrN8KCejX54rbq9NAUV4I13jpRSDPLlOw6EdXAkujeduq6J5
Q06Lzo0QR8azGSAHacHeTZK9zMfudjSXYV+O7Xe7rp543T+uTSOioeQlNJQcX+hjn9XY7VP222C6
Go7R0nrkv1W4jPamcWcyVXMbUoRJNFLRCxHOlnUc1eu15C4aqrxWJE/JOo9bT6JenTL7Z9sFL7bo
dsKA9JphwL3UM5uREn1XZybFKeVxrcKur5qdUdenyRxvsOZ9J2aUYCMiq8MK9U1kWzP5pqQHs4sa
l+j3oZlZfDV2+6UW2U+5EiteZIuKSyMIA0ug0zcdyjLrKajGUzVzq1aCgZugRqXmONHAHiBfLwe2
nJU/bo16PHhdwNR7RmySrq9OgcEHiTNbrDl9M9pHMabgWyv0apYFwttKiiVeU3ZLWmGgsW/wacLz
pNrCUDVMxgTNBMVwld2qDmagqhRT9yHj0XZa77hm7lM5O/2uXd3unAp1RZR8cZsxu3XxQh2X2aIN
ailtnbH/lbruRSXkr08MaDayK13K8p9X/fVOjYKrzKlORzIth7VYtM3v3zkXE2RtbB/ltaRLa/7f
ZOKNCfr1ZmDYPSwTRJjxYiWwnpZefOLp++g3YjblMCbDbe3bOsOVP4cB7lLQwWXOdfSXPwaV9eYO
ThPbxbglCBodepC+sbAKIigedeY37By6T9p1dFQf2nVHJy3tujcn5vODaGmszbRFL6HHtNcUNXZG
8siKxFo4ltgCWV/2k8lua7FJgDKurl6hnP4t4fYiuVCfAkJYqgopSVZb6IzNl9qsLAJjs3RfzOCI
huwriL8bcL35/VCp+6xzhgiRXxbPxW0/tP6DnhAads0Z1ozCugfm/tPw0tjuQapv3DTf5FByBl+Y
vxRh9GlVFy9uLV/0ZsYBY1riIe/y9sCwOd1R0x/0qZofnFH7r7KC8VAs41uXJOWDZc5fmvRcLMPy
aiZYIcjmW7d4l6zY1qsy7s1mJZg6rfagKoNnVMJl9JRmvYu5uuIVJYl67hp9s06lTc/v3AxkaZND
SmZq63f7cazIPSzEiH0klSHLWWw1Ep9F6iTAvBK4SoiVz9nYe7emf3Vukm/itS0vN1120SKEOrX2
hpmldq6aYgUF8MRyoD/VKIkxtic7EZR89W7xyxq5/3NN3ZqIzSJzpAqYOvelGttX4BG3I73yfbmq
wxoU97q9jpe5yQ6BlXF0+POjmZkqngT9jKlNt4aT1wekBSlCq7KIKy9J41FiDls6IqXHYbEjh3c7
xQGAGZcRicusEXf2tlm9WENH9FLXkiD3dDvUSxMR0SW3in0Kt3IWJ532NtMihBKB52613aegsKnw
hvELFHPrAAngCxRU2FSLsreiRbZnNgLMjt7hJcv3ll0lO6jUU+j0DOmLGTUfDaQtdUb6mavuXbPW
DkiRt9VzzpP65CiSj83v7ZDmrxKFzF2myf/m1EJ2dZ1BrCRWIIpvw8wxX0ndq84G7PgYDXl/cq9+
HcKJ/WjgxbDnUGlOq+EqUmcRN/8+U3PToWVKxb1a3bvG4RlwE45TgXR2tceR7gBjYqBpzg77GJR5
7idrYjmnjUtz68h7Q9wMzSJ2i+/WcTBpal8Qqh66PquSrrXSc6PMM+FAxl3vG6zYZ+3FGGR3xARh
hl7DqurfU0HjKiD5cywIL+GKir3OydEnXYUu/7MDSm1wwuDI1rjw9STMMZqDK/nmWCvYKTipOlGb
SpBcsBp3RUuf9u/LfxxKctwRkGbyjsFo9F544uuUPnnFdLzVWa+KevpRsiEJJ9E2YZeop39f7aP1
90p1Z05OyoXNYfZ+BtrpYzG6lYnERZOcU9bixx0lEFLy20Fr8cAI1ouD9eCCMToZKnmdAl0L0QUS
Dex03XYd9GxbirzbsKUuNp2BB6UdGf9oOhzydNHDWtkS5TIv0knld5ZTimPlG7tVZsvWtdl2MwdB
4ogPIJZ5eiLlnsImWO9tSgi3o6msgg4Unpwxbs6Hah14PWu9wyDB/UZkQYfXhBuM7yfnLhNf/v39
IIj5cDfgNA2uTAms9VhRrhPz/7kbKkS5KTQSbIky0U++9AhvzfFkkDtxu0RGDnEcMGAQEuf9jV0n
jhe0ciGU3w6MmOZGdTJHQvkyhCf2eyF719c/kzQniLFGiDLPOWi4ob6q76K6Sx6mEpG/rcwfoAZ+
kfvETpbpG47h1TjTcj4NxiSfbCcbYh9fZDQ7zo0pHfvLCGw6bLqFP74wj6rDt9NgOdqgv/s6tsX8
Ot54OYyuLHDaQ8LeOho17zT060sKm+Iiry4DtFBsSmotOSvW8pGwMxU7JUIM6XX9qymgx4PCrGDx
m3IvbV8cB/vbChAS4l1pvNkOu8jBmOebdBldyuWGANylvQgZlLfQ15h59H1+ZEUcqbJtMRBxuMyL
MR+cqX5QXTpEXWmnu0rYOBuqftgtNvtVZ2DT7iWkX40TZFfh95e1nYzQWMavTrV093VTP9qunG+x
ACTkM0Np8RndrV7GBNc8OT0vS1F5JF3kKzKNmmKVnutsmikh8tCIeFuFOAPfjNoWhwDH0taS/g5D
RZRrThqbmTsc7dw55Yzhd8BA+S3n8oho2rkUnXHULNkeFmQIhZc0RwsXLnoGh7G8Ly8eYUH4w83g
oOYkoTtOzGgCXAcXDnVRa9laRIEHJZEfrvDL8eBmnr8to4Yl2Z7BuxYFU/stKQJ/UzW6OE4VtwEh
jQBeq+xlYSB+yrQpOSp4kDSF/SO3snqhz6HRr63/GriEJ+CXTIwt/eis5QU33V06df6eN1W9EQ7R
voGpxf5SqdBtWy9E8Rkp12mfVms4UUa301ScPX9+AyWGHbhxpqhVCwJfa3L2sp98Iryw0s7ObePm
WFacU4mLMO5zHeioBHFG5CLCrca5abXyMa1aC+/GYpBXlD4KRrDO2gYb083uRatQLdTWj/yareG1
BivYkyKCDn4mk0SNBUnNenf3yQP+UewML11H8cs3wI7y/YLSHtMsn7oUyEunzuMydVAOmuaE6CCz
8zs49dtMteh3qvRFL6HweUlSfyKPZ4n34ZBBAutDrflNegJX++chUziFayV1DYfRzjRiVsw0ygO5
m6/EdN9scKTVNlbEoQ1h6jJNWJnec0+RSs8Yg6rEaKgf+52A/tU6v5gZOPsaXC3BTfIGNY4p8eEi
lSqx6mP0kiWGzxHjiy9HyPeIrCvf2bgacQ0S0zHE07bftronby0G3O2cnzG1paHpMk9L6MfDfrik
uXtXpIZ+WBinDqUAh+ADFS76DoGafd8GDtPI6gFFnMKktHgoav07dH32wdasm2X1WAylPY4p50l6
6jgO7QOnPxNswUSnmX7hGl+PFl6JOiUPAe/oA9DKbL+Cpt6Yg/jJQDRWfcYgAWi6Wh1sI/M44LaG
6wP6vwgNo39MFvM+SBvzXNn+K/TxAffmrA6s+s7UundZEGAISrN7/erh9tgXZ+iCI7A1A6Za582X
ghlFUzuhay5M+iEJA5swH4Wh6dss1fGnCiytC3wGvc+OZDXUcaZ9uqb8uJPFqeJiv0Wi7V3bkT9v
jtazG7YEHMXNsjMHiY1/7ZrIGyZeGMnOxYfHk0msx7d/Pxmm8/HRwI5j6uTykEBF/Mk7pa3eLIya
alPG7dpxZk4W/qomoRO1140JtB4fFO50b076rdVjFW94in3GarENqTZi5RjlwqapdenBezlMD3A6
72bH07dDSyamHex8o8eNTGLP3giWZb8UnqDgYkY2dSiGJCbJjTnKXatlZKK3TWQOOgR/c7VwL07c
+75znMXUHlZ8HhvHgvAGG3JfyrLC7tFQxEzNreu28cHSXD1srirCdiLuQZWyPrBEarfesD7zulkO
dtVyyJQo2YZvapD7RM1vUmKH7+3q7Blmd1skcBSKQvMOxdyCNzJBbGsVIkzfHVtoMAiuRreVh3Qo
CKHOlofAWO+XPpiu2zuKIQ0RIhBDKx7r0QW4gIM+sTTvCY7keeg81Dmu6uKSl0mF9ecOuuteN60j
MiWB3OUKSmVCe2i86b51ghEPZFNvAxzFIXNO1EmFxprXsu6qNmMEpzfMk3zq9gZvb01yUnKsYGIw
fLsW2Ij8e+IVjz1MACzT+o0lYAyrztml+OfpTW2WBXZxIFKGiVk2fFvG5UdmVdUG786NlgzTPnnw
mwmPhpl1eDPOmZ7WFws2ze1SLqG4SmkcpuCRkSGHGno+sD8z8jZSYsosFE+BonJOm7qJKhL/qKgN
CbXT/V6UTbIrUnEWV3dHkLdm5OLYGG3cb/2ViOFmDPDHt6EEo4KOx96xDzTWhrTVgr+YqYJVY9kQ
J7KvWeIj8ldLXOSXueqz24B4uchdg2nLS3x6JMjt2NSgvXhTn6aGJYacy+wmaL/xQ9j0yNLZF408
oDziLu2Y9/M72mdhraQXKnYrnTdvV1e8uEGUJJZ9NDt0kwxcbWASsTEHS9jZKj9b+I7KQsbcOuQe
Lm5+0G0tliiyIk3rSma0yUWYRhVrQU8fmBQ6EFV4hPlsvpREyh4U9G9fz62DWbk3WVJWpPHZL21i
sHGZJ4rtHCCx5+c7lrXoAH2WEr2XVHRTyOwUqKiQRR3sVGTY1BPcAIlrX5kixqUN+FrGFfiB4+WH
ChxjPKr2O0u6KgxE0O9xn5UpdpAOhiSRbi6GJCSTdZ39Erp+CXz5ljrrqxLeQcyKKLd6/YHZilrT
TB+H4Jsy85vJyJpnx5ofvcKsj3aFBb0eBvMoMDsbFDF0FGeJJnTUrOayiHA0Z14I1Pv/Ps8+FvLs
4hkR0lcFmC7eS58q3ZG6OUJkzhZT0K3wom1c6I69lcHQrJhQM1P/RG71FxcgjBpoYbBWueYHbie+
klkfeUbjusCNXCcJgmc0VvAKnRifyb4qMQLP5N0Dby9+ag2a4nyNGNVj+2VCubz2KRwDw2Fn04K3
gbK7GeD7hC6l30bPtJ2z4HItEGsH9fMALkIWhEzbZPsly0/dLJ1NmqSPPgiFsjPjeRzRxc+5s9Gl
9l2MVBPXqtqqnvG3pp80stea5c82mo+OgtmjkSa36r0QC2d1OQD/kDBqaJrQ8O2oW8M+0NDd36TC
g4Kky08C5/+i3wSXSW6YAWYcY9F7QttguUkyBIOIV38y91XakeSg/E16Qk1NNp5TPmsaKzhYndsx
0DcTdv5N5qliMwToGZlz7DAjvfJnVLzqOK/UWrATwLqGctCOxiD9oo9sV7R9lri7aZxuKG2mTVdP
Yb2iuEERw2j+sSZ8+pq4SuB52MrmW195eqxkcmFkt8IZ4X+J5uHZYT/rD5TZ2KS/yVXFY+ktnCo1
00Edo3XHMpY8QZrEJr0zi+QyoQndNXXpo263oa4Kg5wBMgxNF8iDKqeJ7QF07I6CIeYxx88wtlE/
P9J26HGarxyLlraSkvEd43X2iZrqL88XtFJQb8HVTQa47M8ypZS23qAvFXFRj/s1qG4SGeSx4Y0/
FrtookEun/zYf7mg7cKfZXJBqgOW3j8vWOmrzsS641w168gWS89CWb2CUV8iZluNOb/++wD5y2AI
vxbDFtJ0r6a130ET/zMKMJpMpxuuZSwgam/8yUcior4k7WrFmM+Qr6gcQP0CFfVK1EZm98kJ9rEQ
JAaG/1CP+ew9348i+mAoOfsnCdm6mw/2oieQ4wmgTNxIjvmDmVHi5y1UEOTcn0zk//Iw2753TRHm
2wYBey0V/+ej93o/0LHPMtaLOt+4WWjMrXbg478GptAPxNRuVWe9/fsL/yiY4zNeBy+/r/v/o5n/
uWiaGoODL0PGWBeutR9VXef2RvTvq3xkK1PmBx4iTfSHjMLez/tsc0hn3eY+8jDKRfDxesTGjPwn
bmiA/0ZwSOlFQL5M10Wfe3Pdw6R1ix6sNu8WJVhHuJ/Fef3lo6PDvDJTLUaRH/z/vALH0R4zGUuH
4Z+UBZtWnqR/f3LzY9vJn60Tn6Z7iD3d97NGDSsXGo9Kxm4nzvaQ/Id/lzWLORJK1Rvjo9nf1mvz
aKSJw6K+uFvdKd0ZlWXFpU11lnQi5VgTGxwX4bIk2Y2xht3UyKdkcIwQvRBErST5pC/5y2N/nVjq
BhoqAAm/e+n/uStsmfRiGjQRD9zlEnvaJicgnoMQhBECGSxo9WfYx788eC7KKUqH61rKs9/d/dlS
EndUSBFroITAt3y165zA2dl9zKtYb978ggBidAWfGUVN7/2HxaRH/NLVHIuTnVfauxaMMg1vqCBh
Q6IsQ/qInkVDclX7bTxcc0NWfGizSc27LGxi8IN/6+dxPfRu8MY6HjHQIsmHdjJxU9AlxMqiEMeU
1py6tXoZV3ltpHTxrCqKEoxb9AckVBBcYOeHsQiGrRzTE2k9yQXsKUR6mizN0N+4OcLUGHkmcyKI
JwgiTC/KEymMHgmZhtzavZRRRiJK1PlmsQEu1H6pII9S9xy0xlB3HebpB/UM5MeLxpQkOgJwhs2a
lJwjLAxix+WdPNmrw8gwc+Ik8cyNpvsMqmYdLBII2k07SofZjE3OUeKbT0n9HQpPwTs/9WM4OUsI
QKM9aSDaCE4yfzSz/tora195hbhoaeft2YCybHWth4lc+7M+mN7ZtoJtToBRbAwWaZlms53aIr3t
iNHFVZPtmxKgA9oicexswgiSZr1N6Z0Psl+TnWX/6AxaY7Y5RlTOog31wlj3UiDlN+YLmsL2ocFy
vwUGoR1alvEao0RYDckmcMtne8EH2WAN3hTOcg9cuzvoer0PykFtAxbYTudfAnShjMTLLRLT6rd6
uC/Vw8yg9VZ3xL00iU5Mg3XrD51+Wwm5bIKE3PSrbZ5FOW2z2+P9yeo1RLrzxfRpv4JOpxQd3ZdJ
n8MRIdB28E81WC4jXbckIsuor0fz6GVEjjCu6ZaH1EgOKdKNbTFyLHlo3zcm3a6BkuzQocWJSzwW
5Vh3YSlpanSTBZm9ukjPaBZRMMxy3wg9zvt83SeGH/D8egc0iEBLBmuXDzWIZkdr917ihhahSrd6
qbZGplloj+b2wIGF0lBHY9kBfBkJs3ZYGYSLmbU8HUp7rpfsQDlQHn3hQeuB3qalNx6EPVIYXIZh
2Xm8No+ZCpKDVYlfhZOYJ7+Y8wsbqAA5BCKbska+vD5rBcbWckSIZK4E86RD9pIxgr3XzJuldKtt
x2hxq+W99mo+9jR9p6RADVPS2Y7aeoHBtkTCNXqM/chHmHG9FVWvITMnv9wW6gAfKhbCTQ7uI1oa
ageZLztSgUKwq/aZ6Ip+1/wfZ+e13Eaapulb6ajz7ElvJqY6YuBBgA5SyeAkQ5RJ731e/T4fVDMt
ggpydw9UJYok0vzuM68BsqWbJWpg2vh1JKi9mQItujXSfOXb4j/gIMkW97m2qDK7ops41Gs9Mpnd
fknkGixaNfQ/wxvd64PX33eejxhaih2T69BqxoaoWdZWam0SAGzUeUI4TVmDl3AVnFjDYL6IJ5Zj
mtxKrT6PjPCAJdSD19nFQ5Qsu4LWc0ftYtfW6grlCh802oifX+R1qD/EHBQzGQYopvkxq21/3WqI
DGG7VaM1aXvck3nEESC6hSFtxla4j8RY3odyvYCJZW7rt0KKF6IDdNYo9prEcXCHPNj3zwOZOp37
0RucahN33Q5GJooW4AeDOI/fdXG47Kx6o8Cq++rThXJmMGvhQA0VDvVWVdZR1CjvJtVq7hLNRlcz
HYoNzgh4vyRP9tBg0l5amA2NSHk5Aajtee7nGx+VpY0BvohjpP1QUTTSMXmFHdvVKAy09rqOPiEh
eGfGFMbI0L9UQXt+/aC/jt7koT0aPVg4GzayUFcPHRkJYplWV23y91PHYRFmIyuH0h8e7FiNRYNS
LhGrrN+KrAw5GH/NAbkwfAeL/+FtB5ji6uBMMjQAUqOscHPqPw01iQ1s8oztZvqkuRBhUx8M1Gjn
2x4jrqrRq20qvq3F0IPJnN2T5/vvAk4uYEuIratNTiyYRacoSHzK0S3liQCwa5KDnUZVw920ZbMx
7LMHvPSGujU6fup0NDujRX0vhF81DOY6z3Xk8qzAW+Rh6hwMDQCXPdBtSBQHhS8bd5CodcJjafwF
BB12PD4biPt+Twz96AG+/oDG7o3T21+Qz+/vCtsbj9Zgbtua/aNDbz7tMOgNUIreKIrjLJvRO5WZ
bdw6fXbqfHXc0XXfNiAqOELhEbJmkpuonLdqXaHsB7p33/iot3KSJGxxw1oZQ2yEfO8pVslkUViP
VwD00KswgV54VONzg9w90rMHvfY/9nZxmixc1MtKJ5dElLxmAE5mX+gAfnWaVFKNYl4efSpKoJ5u
cjwNI6dt9p2ldJuiDAvQQDcFrklO6Sy8uaaUSzE2DnErwFxhBMe4nUBKLy2zBLQ3lsM2RKl3rU3d
RxBL9tL3Wlrk5nBvZOjVekBPUHLsLABP7o8JcBw1RAQHlWIieS4fx4THq9OuvgW9jMKlGuocdbdi
47NPcJxY9Yr5Fz6+Km6BxJwDCuZ+7u5fXyAvnDaYoeg9UB1CH0OFxnUVZ1U4CccdxNJNGhcTuiE1
kk2m6a4CVdlHZgJBvoy1pU35xap0xqxdDkE438RBTGFa3b1+N9Z1XH65G+J/fIMJzdFGeb5JhZVV
e6bVVxtgNNWij5CRmfXvnq99c+LoRskRq7QrZLSNUgvZI+0ARWr3Pui9Dnh786WXkYWtXyufEr/+
msCSbMsBkZ7QOiHRuA7SOtxSKH3Is/IjJW5wupoCzIoTII2r7244f2pDHSy9UxySFn0bx2Azc0xM
curkkxoVX5IwN5bqR7sKTXiSuDuqTfTJoviIUgTUnwoafdZhxd3uM739prrmt7CJ37tz2CxxOLtJ
NFbt6+/sGjZx/cokhP8lK8h6vwXtwxY3irAc8MqGGl8SPAAt//z6lV6UAS6Xcm1HteCMSX/k+aXw
3iE9y/NqEwbOV1RHl63v8HqkuNrbLjVoqrEolirrrke2dYCa+/oNXGcjcn301URRn8wVouPz6zeI
DXtzFFQbgMSkHUTsEth8yRTjEdoE8wVkX+sH720ccV6/sjzZ1XYOJB6CI2UeukKXefvLS8YMvOLs
qosNivtkf426R7IAGgrSGK9fSPvNM5qIyKiGR6rnkuo9f0Z0CWpcsapik2XVfVVPf+lF/LmwEItT
IxuVBaNdVmXVbSEUKgsQdK3kR/5cIIzm3ZGirKoJZ6gU/dhD3lgPDjhD2W6nN+q7+m/eCBRT+K2k
oy4cjauVWqLyxryD2Wo7zYOOZZsJGWLlxfXOzSUOMtX6iI7/QoO0QacZ980UFKCVEQ1jaPx5VNxp
jyvYWiX14lGewJ3NwPOTAeE75IEM/bEOoNs1cTDu0WMyTe2NKu2LN01bT+UP6u5Ux1GIuJrNdZ6W
QevRJEFsSVu3dvotyGXvL+ybMYiyFZ4mIAPCzHyYMQZ6cOOQWrP40IZb3fqSJSirBVll73Qn1O+B
zGpoNAHYHfs358R1Lix3Kv648DbQFtSua7uYylYqlcQeSR6wDI1VLNTJMjcafPdltB7dZHgYkxq9
je4jgIE9EbW9RdYdChaJKZghzqgst7UFLnyj7d+8PmOvCzY/b44yJBUJhImuF2WJ/EXrE77jmIDa
DAE2Eudj/1YF8jqeugwUoZxYIUMgvR4suJNxgrwSx7QEMe7YfZv8ELeFzH9okvB7aynbEpBVwEE+
mIJzqcbT68/5YveTW9AsdnzbdnXC6KsZr0XIg7IndhtotXTXO7Jtz0Vqt/RRcjCblKDDeYhaIGC5
S5Iy+nTl3riF6+NRboFSiEkNlrrdC0hWnNlBWQ9zt3Em49GcGnyDC5GRGIJD3YAHnwH70tWYo1U6
xc4CuKa1tbKPjjG9BdZ7UUG73IqnGUhE2eR61/UZdcDGVofEtMkjEJqo8WD/mMCHo+CebcdWedI9
3HAaPGdVDUB+GBn1EekdoMPBY2za0Vori+8IM27zEL/RIgV/LxWADrfGbV1V63ZWeiJa50178d+9
Q4PKqg1F3uJtygb8y1ZOLzuLKitmJuHzuQ9pdmAt26+rEE5BPhe3lUbfevDIE7rwEINns4xbJWCu
vT6Wv1k2jCTgAotKvqdf75+gpBWUosx2A65jh1oUOiPK5v/nEphWaPYlvJPI4Zcn7RxUonKVElqc
9k+J6S/axrx//RIy5389F5kFTEVggirtLt26ZnYPilNZWuPWG8vMbt0obiB46Mfcz/b12Kx7uz9a
4fjGWSy3fXVNFD9ROVBtk93g+ixOHCfg6CEK6BJkkIviW4yfjxHRiXagfL3+fL8ZJc4GgnhEaT3g
UjKZfnmFZa0kYLaxTIjH/IdSgZhwsv9XMj6nPJqxTAKJaGxCwufXsAYljDJi0I2NRzW4lHiTIa+8
IBIPVmo3ebevP9LLIeNynCaaq9sWWnJXsyLU0gahJwVX1sT9QiXxENXwNxQDphlmpUjo4pqsYfn4
+lXpJ7wYNs2iIUq9HWcZusJyyP3yKis19jJKIuUGW2ckfP14Og65Wa1GbEg1OwU6Pw/HLKB5PzjI
5PeeuzaA5INDAM9O9yHcxZOjbueEkhY01ZsCKuii7xxI1dVwohdF5B+lyaEO9DvIzcgiwVxdN6An
d0EB6MDUlfcaNYh8Vh0UfXJvpfqtel976bzvg/obRID6vnP8ZY1QCVVZr7iL8asCv30bAYrYWkMX
LDMwlI9FoGHlofylJL79OI8F5EnFP40ISK7oLg+rwqaiFwQY13RFiJRo+S7pp2nTaS2SuCDsxi52
94paL3Ql0FdmoPiPvhN2N+0EJdlS36eBvi4YwZUyGEhi1X547KAWeJmp3rpFpN16HVX3ORztp9lS
vhmQf5CnIDD03XRbh+hUNL6DwnmlGJu+5TqRFn4CTU+ndHDvk0zFws2rISw1LvZ9ahhALIWRHQCM
C4JhXCrc36IeVOgmLXJseqpUq3QORRDaQudI6DeSkDbCKtVha2T9cBN7irYl086xRlx50hh0RVoa
ca475L9pTn/pTXNlE7MmWQ7RoWZs7JDTIWuwqzEg0KXU8jYlVDTMRkGZ1fMibJCJEmNNyH3IfY1F
hxIAol8rusbRMsKcdEnohv5CU7U3+RAvkbTgBcQVlGk9/DCa1G1nw0NnPunDXa1vktwpeHkYmOtu
+0gus6kRcdj4BbAcBTboApEdKMI2720a+vmdIRoFYm9DPWPYtaq3pzmd7Ca4A4Pm5ndaWSn3nWJC
+7b1T4BEeG0uLFkj71HWhvE9ddswTNKl9kGLaAuMHaxDRVTY0a1eO3pW3KWuf5cEOCs1VmockUjL
1HyLrALF6FhfOSYwJbV1C4xN+XCgDw9oaLa7wDOxgUHD9hYZh3pnuP2uaqz389wqJwPBBZr6yUf4
otoSKx59pVn5YxFaxqYkH817I3hQ000F6XqJBoj64HDu2gOi/x5Yl3U++HQ/SCoBscbVktU8QMzS
qz1Kad0DlM5z4kGbMcNsT5VQA4cjrrJBi1CRTiOjo9kxzPrBiczvr28h1xkH+ySsI3Cql9Nbu0YD
5iEN+Ly3yo1rl/567ixtoVb9k9sxM1+/0m+2KowKBEmBXgmx99WOzHqqi8TlSkFa/ehcQ6HBTfXY
zsth8VlF969T3gLCvjxoREdHzgDTtLQXIjCJ4/dVTPVqY7RpukqD4VS1sk4acByeiLrjgF3DkF2C
LEZcABwFfG6ajBOK9VQ99rn+Vo/05TGrIxFOJorpH9JgztXRh16NV6Gzk200FxKtN/lPZXPX4UNS
T8XD6+/7N5ei5kPYTGpDKer6RB/8LDdCnxok+/onZ8J3qDd2JpYFrPFPr19KvxS0nocPJKscoxbC
sKruuFfxX+nYZcMZEG0ake6IivKvOJhgXlpZIAY+YMq0epEHTrlT7WEVWq26GfKBug6i+bVvP5lG
TgccGxVcolN4T+W5gFq6Q18WRclhQrmzr+qDZyZna0jbG9xghlUqwl2JKhqTkbtJK0CMoZ3PWNEL
DDCiIqr2lbLiwDqXdGlco0H9L0QUEf3uhhJX+wM64LdpwvE8sZEdVcIHlCmE44moXMA90dxfaYgx
QFipPusJMIUhLOfVMAAiTBT6K7mibvLWXKi19ZSURbCBhfyAfmK6gFeLeKL6GeXlbxN5BXuzNmwy
tblRIHQgFuE/lk4RU+hapLbdbtox1hcJBFsY4uH3LrbvASobWAqV3nE2rF0FIHnow43V2za2ETBG
3CSzN2qFy0sQdpsqjM11WKK044VJvRQhl7Rrkn3rDlAC0nKHy0R5O0S5ta8C54hHCS46lEXWVu9i
rsVshAf2QU9QgFLtFGPFMFPJdDJnlYWpDdp7+FyVtr5pgBoe8IC091lNk4i9/6MzVtQzE7zK3GAt
dPO/SgDTZPTlt0kL9F0e+unSjqlbZCgjF+opHoJ4B+VKW3QlJBYvKeIbIhSARpS8UMHJd4pmfm3Z
e49mBffus9ZWynunYCfXev3Osku402p/mxs2S6gylLuwm967ASxq37H1VeisJt0KaGvDRrBOMNOb
fVQY30CMdofSdoCNYgy/M8bslAawUeJmdI96PUFF1lxWi/5eL9FsCmrwVIbjVFvQ6jdIwSC7GUL2
7qfYBLZfQJp8wpap3ThZ+dgS/xz0Ztg3Cs3DyvUjopoE5FBx79IBWxFETNS9K3OT6CDSgTHVj9G0
yQDwDUmwyiFT7Y1cOaEqKpqzR+BP4XEw0XlpZmLjxKFaw4mFDR5pHy/QRjd2ZmloXYaqNjoRxuxt
C9SO1mqXv49arNMQcyIgMrpqCduPVdhrBAFR9YMdERBuihYpQm2bAAutVRjle7KpbtvU+m7Wggom
BkwpRcFjAacmzvEYyT+lJs5gaG6rYf7hd9pHr6iyu6JWSbPQg0aiBCsZK/2eZNW8jug14OZm7HIi
p1zPrCPrU1m0UHOWTTVWuKwgTme6irftJuVrM1V/pY1h3YPHBRcTIDb0+hb1s57zbIvC54/2EWUO
6Hio9xvPQ2XfQL0fym+yacmrl4nFSq5QBUUVy14WU3QI0VnZjbXageEP0C02G0wkkB/O1YL/ZNap
CS3Mi5JwrxZNhpkHnuFsZspGq8IHwNjRYqo149a2FsAQzqxw3nKjbKLZ/UpxHHHipt6Zika3xXWO
YAvKRQzIZF8aSbxUeGWEftAY9cy7Hae+OjhF9Mlp3R8g1n7YcbUmrISqbiDMQLP0tlBNBD/0ljZX
jSxBPDXYQYcfcMlzDkHFXjuUQXZbZvseYcXtCBL+MI9QLLL+m0VdYD8b83vFRQglc3OA8g2w3cD7
obbNUjHS4jD6RbFrxugxix1tYUxzs/OMfWgo4V3Rfaba8MFqyuZxcBTUrpT+NmpiZwkyiM7CqMKW
VYJNNnbwgvHoGbXEuxtHDH5ADOkr0DXT2lQaFK/SKL+PvKfR+5Qb9TkmKnO8ct7bgX6y1LC9U2Md
rTjDhpuWpe6jju4JyDB1WZRufO8TeM96tjXJxVdm59ylfpjc55M3QVUiTS7iuiH2giFQKu52soMv
A8j5AuAH21q7KnsXlZ4OtqHdpO2GhhFdPM9qjgiyeEjghC48qx5rITWRonh/M+XdfBsggLLNdXU7
OXV1k6muv1VWTeFUezML9TeYo9aL8AVhcgALIBpsx0I89HrGZmFuzU4NzmauGty0qh4zEyx8hp5H
M7L6yWzDcVHB9F2aZWwRqdvInSD37WfKJ4P1tcU3ODUT2IR5gy0OCKhNDjEcfx3PW9ecZy2oZUqu
3U0K4wTbjA4Z3LE44TXcnMImv3EGSBqaOXo3oCu8u1hIx3n0HjnST6E3BkgER4siNe/nHgnX2Xab
5dxl0aoxMIbsp7FbDomJIKSSo95DszB0TG2Bt2u3yovx3m9CGx+XGaWO8tiaJAlOArsIYWN2h4m8
8LID/MfX8T+D78XDz6Xe/Ou/+PprUU51FITt1Zf/2n4v7r5k35v/kt/63596/jv/Wr377/f/+FHU
/7h9t3l//ZPPfpGP//vyqy/tl2dfrPM2aqfH7ns9nb43XdpeLsKNyk/+337zH98vn/J+Kr//+cdX
6kqtfFoQFfkff39r/+3PPzQJpf/j18//+5vyqH/+sSvy4B8H+c+7/z69+L3vX5qWj9DMf4LDhDhI
FQGEtbQIh+8/v2P80zWAt5tYj1DfkJZFXtRt+Ocfuv5Pi4oDZCJAg1BaZX42Rff3tzQCbwDbDlwW
E17JH/9zf88G6t8D94+8yx6KKG+bP/94njkArwCXRw+V2NIDp0eO/nznzmGttpieqocwwaELN6sg
f0rAoMPv0JqTYrxll/S8M/DyeleZSmzlplaUA/RcgjLuahfE2VoL7C1mzQuvfPplNP5+2l+f7rdX
Q5mWboRAna8r4DOorgSemXpQQ473nOIbVKNZ9dcmfqgwd984CC80q3+fg38/HYol9KUBUxCyP3+b
zeBYfUYADlQBag5ULzv7gYQbCh6gU7ENTTtKEhAEYMZVeFP2yD23yhm1713SweXEP8uYjJWJQ4sW
5Lir5Xjg0YOiK5VVx6I54+O+kK8s6+h3R009JXjWevZthHeB/CHfRFsNzgAHPdpvm8zWD42tLN2F
6zaLSvcByGvg2ESGocFozlr48bkp0WfoIzDswIUbZGYN9GROaAsgh76YyOka5YTiNbzcJX3nBXKZ
AK80EcG+fEo6neWSysCX+Rm2hHyIU55nMZAzThqutol/1ovLtxqU7+TyITf7+lA/b0O+fPVXVcLY
tqZkdmQic03P3tTGk2YznZH4R8TLjYCdwR1+/Zqw+hjQlwNuAlCyafGwlp8PuJen3lBak3rQwAiG
YEFizViVZb7sc7wki3Njwn7vP/dq9b1R2m09HgNsWTltweHdyBh7jEcMRd4P7QXsX6xNGH9GGBq2
gGnS6uj27XZKMYRETshQs5ULNaOVXAJk52CnKx9pGlm4Oai0Ec4yQuzLAmRGi6U63CMs8bJVOZ3i
XkebEfQ9qOEIySJcK2mZo2oIVspW1mnBJOC68pu2g6ACxKzQw1EGFaiI0U4mTiNNRVeF8YUrIb+b
Ks1WceCtECVFtoPynrVIzPOIftIctluivIUZndE6X/RtC32bKTadkvTcor7n9aeZaN4pI7TV2oUt
hk+dBiQ525kFeC2QWh3B+WVJ8PVMj76o44WJ7428CF8/yzw1Ou4OUR0wEg8BZpXMZpUkiPeJlP2g
HG0NeQQm5uvDfmlfvjbqV5XhKcpzHyVEFb66u5fns0uAgyjey2h2QbZCiX4ps4DbdLGBZUEkuDdH
rDfiowWrosrSVWVhaaOiy5BnH3U9I5hLd5XO8KcKpJGaNXmWtx9M9bYlh+wGf9cynWRrGfK3NG9/
v3z+PZHlnPil2B3URupFgaoeMsRk3TFbE08uStVE9zSHTQZEkFopGLD166/yeYnsf1Yth6BKU854
IbSLmFjoYXejHnpEBkJgoaCnQNaZ29cvc6Wd8fM6NKPFGB1DJwLZ549X6QqySkmpHTBBWchalVEr
phM1767AqWA4WxNGo1guq9mxi+Rf2K6renFS3FNZbjHjW1AOWpRNvc6aao0ewgZcMQVO2HymuoS6
TMJorBhpG9XWgbwtAFWTKE/xYWQLlaWh1mzOaMXkwLqgAS6tHmFcWRuku/25Cd4a0itIH8GDasC3
oR7moc7kvKB1Ja0XTgD5xoPPRshUrJJ94gqTCiNNVA+axL68BpADiX3oDe6e2+H5Y0B4chg4aLtE
9VmOATkuWkmW2Qay6ezUyc7tM2x3ifu7Y47Rgjxy01O/jfM3dtnrqXl5DNfUwCbqmoVS+POxy5Va
81ht4yGZcqQaEPEQrB/uvBS0KDSa5pM5vRE3XPki/v3qPJHwxsMeEs8VqCU34pY1N42HXOMdROCj
kDUNdI7t+GFQdhV9u5STTta4xXcqzkKVg862z/gILmwv3cnovj6JbfV52fHnXUEwR3Edmg1AlqtK
4AS3p2gndTjMiraBRIoGgEFVx187Wr2emKLyb3I2y0lUIWYqwYbupCjWYo0KBY3C5VL2D9mfKfsx
akg6yl572VeZAU6Yr3q4Czobq2xm+J3uU4MDhPJDVmeXD8pmlgfz2cg5tpKbFn6NUrv7OCl3cE7k
0xyFtWRyHOna5XLjnK0k/pGdnV2td529rA5bL9dyWFCPJyY5J8GxjTFLZprZmYHlKbfFNlgrZ01/
h2HLQg4MuXF8ak/y0QXTTp40jDuZlBM+18DkuSI6aONZftpjuSFHvQkafSlRVb1yJmfLHrDNR26e
HVvlp2Q0R6ZvDoq5T1Z+zg8ipTOH9TqOWBUzupxs3dOc7yITEoddrR3OKwKNMTFhbXNXiBug5jZx
vspNDXjHyuWQB6Y4qG3Q6zkg2HFnaOW2c99ZI2c+L/UyYtRsVADKcuYHFQ4Vub6RkZJzVh/N/31t
VJ/Sol+Gk7WS7Qt7Bz+4nSMVnUdlDbl+rwTmiuh22Uc3mB2zuLH49rKlgnOtUSLPUnM7FaYxAwU+
NL2rlNmL8urkDR8xB15PzdFhxGboOQpKQPgWTdyFzB32JnlZTfGjwu7D4X4voSwh6gQ+lMCDMOsS
0Ur40uYV5ua82mlPD39ZCRtWPcsAyY6DzS+0VxGg5US3T4bB9Eg4Kc16XTUtobAY6hIbFEwuehii
kW1moEqZd92Zz6HuvFOwdJLgRELhYPg8A6TMXW9tw3mhqrhW8BTuR7THWbMeNWz4j0u3vc8K4KBM
ppj7bXV/Rwi0kn2tZLcKMNKlLtEOd9OP0Cm3o1qfKl5dM5/ZNPUJZzSWFhPMagyMGGS1w1/kgyzn
JMMWehhs8+Zt2Nb43qzc8pyXxopwHeePGn/0sIWDg+wXBVoMLU4hFEvM8bBiFm4qsUwdbGR+JbEN
Uo+pwHuUtSlDZbo8FgEAUU2IA14Isl1UwyGCLRFCD1lEaqBtJJ9gxSIex5R3Ocpy2mjoBEuMlgCq
opFJDC9H3pS9k6U8OsQUJCOOZawaIhJ5mXQg8CvgSBp/Ln15HDkFXYTtK7s6mapBcxJKwqB+TEqb
e/F3U0gYM/AZAZKQKEvaRJU9zLK9bJnnyniUeF9SGtl0XIbINu6s7ns/aRsf1CpleNFglbNJAj1k
hfbyKInJrlUFG/rvCLcxYEQ9Y2JTncuXjW7vZY4gdrFMhmPXngtmceEogKf5zeEooZcc6Y5zm1VU
3wlx2UgUH9O2hynaKCaimgSmEmz29KPYjjD/3Ms9yr7mEK3JDJU9UH73ciryYgjCF1xLJ6eR1yjT
47JC1XYrX8tpSYZGrCAD2XG/AxFvPxg3MsnkZQxcK6dPWbBbyGQxan/XoT4etclOZa1LgLFXMuDo
EStK29X1D1lHEjjrRrwrQ/WYDzo1n3Mw56disO6swbtHlnPlZRBN2A31xrozGh0wPupjDjsM4YiM
k2xfcibIipfjey71pYy33HOsaxvUm1lmKAKy7ZGnrGU31GcTdUBlXbJ+5Yaw+i1Rzwhq7SMhdm/L
FhfvZMTlN60Uq2zVux/UCmPcYaVI3qWN7ya82UNNX6mDc28SKSO1ichUivQMWiExeYclXSXtgA7T
ya2d+5J1pbj6rbwP15q3SqH/1c8nhIyojsVPikq+QKxl8UASd0k84sz0nB2T8hp7BDLfzCQV/g7I
w1zFBKHotpLA6liE8UGXs6JiTpE56Ax43Pm7ukt3el+uW1clm0LOVz/Ptqx7GSBJciRx9md+gRns
BQaW6zoHDw+OBoUE9ATzsh0NHTE+b3fi/3YN2bu29oGbIMr6MWEgRqa33Lt8iomdnhT3JNWTP4Ep
olI/jzKYDG2LFbnl7SR/19V6PRMRdx7noYGkIrmdxFxj4q+V2rqxfLFm8y+zqiRaDYudnFw5R94c
1Vu6Dr4EbmG9lUMxZ5VcWuwt5x4zV84ZunK8jy1Y+6UxEh4jYziWd3LtjtkrmZ7kkPKaIcytZNVk
BicKaViNgJqcMqJWMJOPRPAbc76HAs16BIHfGuzC7CXR1GwpDFhbp4U7SAwBH/kDB1YKlrZjI+hM
bRNZRwQtFvImwiRbyUh3JSuxg3uGrJfsHvJyL+Emj6uTBku0fXnxHNyvx1kXDNiv6Z0EnJjguDod
Lf56MZz8JRfKht4ZEAweDpJISsAp55+q35goS/eSYFIhXcsuLVupZKPAx1Zp8kWOuBIgBYezfFf2
Dw+1D8U9Y8iC/x/jlBxlj07NswTUxLDygiUGi1iIY3vSnUYyYy0ldWQ5ykaFZAC4ARlVWR41x6T8
kMwjeSNy/sxM+Lnp3ngLVzyLn8HmL2/BuEqZOjN1jCyzIMqxhYfqklSpDYmM1KegR6MCfEs9Pg2k
bUkDDtHV14by1i1cV1dAsdFSIvSH8gyP/pqTFJR2DuUOxRc5bWU/k7kYkp3I2SQvRxgeMim65K2k
4wKUez4JuDaQdpOSLZoF16hLFJ2LcHKV8SD5vITCI/oqwXQ5dXo4PdQxDLYVWcyKwt7B2L8xDXXy
mus78KgrSQ5C6mpd1Za6Ma/NOOmmA2pW9NQ42pPiCKtPdb9cMhL4fQ0ByAFHA+bYiUUBzDhjBz2F
RHFO2aG+3K7INNG6eBpaPMLGJ6d5ausnRHgWpvbUVtk6orfBv3hUY3t+ZKQo6Z9K74ZvF8S4SbPv
RQOfCTlwak0T0djX15/zugItelX4rQLEBlCBWsNVqoXGk9YmiT0f9AF7WPOU8FYLvH2btAMUnC80
/vn1K75Mo7giKCxKDihgXAryv9Y6qPlnrarq80FDNSigCccrQ/BmoUT25vUrXTAnV2NoQV8EMuvC
kaAC8Tx3NYxIRYwAZVyEYygaPCkOdT5/rdJrzICxVSCaGJVy1BfYjy3VDpI+CvmwPHeVb+76ylri
FoAMPTdnkfiKGm+GFz0OPFaHSitdK5zJdyimb3WOa9coH8oxe2g4XDW5BH7VMOZy6LDUvqW0Il93
aNS7dk5f9WQ33Ure88xF0yx9OML73XsjU4LbHRrClA5TXJ09ir/bzKgxQkaZOmrT3MYxvqh863KT
UimgUIRa7GW82NlIywseK0H4KB+5Sm5ts97CD9TeBz0z9vUXbV0XkmQWAS1AZUS6ei9YKK7mF2PQ
j+NhjJAZkHjw8pJGa1vaTzlSL2JVyDqSV4h97KJS6OnZyo0KsiQw6nc2AEWnIrorvzZ8i2UmjQn0
X9ZGmD5Uiv4YOnQ2eSLGCyNNoAR2WywLLSlx/HArAiB7n7JNFcZTz4ZdjTAd+n4lyl8Gav9RfzOU
aMnwgex126aytgoEB2PCFpexiDCU1DN760bOXRM6d2FgPmYq+aADTbFP3TfW3MuSCowgk9YS+xpZ
wDVUCjkSAxuidDqgNTaEPLn2VE2fsuiDzA2ls6Bov9X4+c15ItdkeFwKZSizXC0FjP3Q1nGz6SDF
LgltOTglNs3JUMiKpPaU0OyQVCLIaR0Uxkpr3uoSXPiz1wtSl32Gaj3iMO7VXUCvH+ykDJGqLr7m
jrlEFXPTgPuQuFx21RCKvU8TVVZEWdvLhDyEdZsO1k4LnI3T6As5/sYYA1DLWmqI6DSXsQ9oriDb
HWjOnu2zVbDquoXIviJMWxoKva709MaU/835gMIFvV3AJsi8XG+cCUaeZVc740HRqTQy9fpavDnZ
Mrh3uUm5f2ar7Bx4Z5PXYH3EbjKE2brqkLo1T7hSrNzLs9KXSpYsWwvrJWW+lb8NX2vtC3/pMfYd
08s2QskNTwFCPeoMUsQx2EH0xaCd+gQFrOJJmohm9TWSE2lvwvBNWf5oJK8H9g1AQcvRT9eyLdB1
fKM6pkvn8MXI/vI65HX9ErWhJYV67OQTLJA+mlj94GZKiUZeDJm8ZLWuix8sFXXJFGWaSaYQkYDL
32syOokoQHFegisi1i65R9GUThbC9q8P3XVbUjYrwQ1yyHACQZF5fquhnfq0qvzhUFFUH9S1yS4g
AzYlOPUWb4EVzd+dd79e7urN6B7eSAjsDQeJRgP3kiZLgU/KMJV1ljIMrUTpGWaUpvX4Z4IjbRmk
by8rIyXU7AnIpexn1UhAEH7qlP/a5mgGJ0nIaPFJpjQP7zRlU45/peo9qXUwsJYP1NmnntyanEcK
llIFDOtzw0gY2hlX9cu/8tNa+BZTwfjdpGCFYAME+wI07lWnRrVd5NKqajxMg7mSnDwvUUC+kSy9
ab8OOOnE3UI6mdIALY7RXC07pqnk94h5Xso0pnaWH+g76k68Epp6Eu/pLUWuGHMjks+UU9CiOSDv
s6u2IRIaWDMVvOcwe3xj5vx26jB7pAQMI8K8KoZPdVdNjj6MB93pLn0aVZLt8l2KEK+FwyC4yXVV
s93wdyJ2WXOyn8uK7KNh1c344vGbcgSqOpGG+STnnOwckveHyW5ghOYOuHJvbguVE18zt4avQ+s/
KaRCuD5L4bPTLdp/NjxxpDt9fOmICWR/rDnf5LPrjm4R1T6JPSTAKOKvUw6qAPhdkf7cDiTklP5w
+UHQL+NJtgqppUq8CRRzifPRpbYqW0dfmruMJ5R4JSFilYXipjx4Q2TMvxMI50zClqeruLL8et68
FWO8aPbKsoXGY9Dg1zg8r1mNmtmgPTg108FsDXkJHk1J4BKyn6bSNYsl6MkJXV8fc/M3aZAlEGuS
ARDy+qW59cvOpnptpntKTSIAI81EmYPKnfRppXQmMxmWTwHLV46vLKWESvFciv9S2JNsU6oVE7fK
zO2wCJFxljqd/H/2tMNUunf4tVPD/uDiFZb65xYQpoIz6mM7PF7qxQr1NqnGk2xesi3q9YIlkO7q
64/6k590vYsTG+iE5yahwvWhVmZN3ipBMCFgr29Q6V73XKyZsB5k60lm60Yq73IjNAzq+hjSulY0
2nk9Bb6KxgdfI6W8gkC8VJHGkeqPSpF+Ro4B4T3J0KVvo+Ao1qbvpCIsm4Ks702ufNb4BCksXppf
FHE0hyxbzg+FRQ43gbEF90z3o+2XyDVYNGovxd+RnjjFObkt6djKLHacn+dNabHllu+gSF/KsbK5
yEbau8lOuo1S9pPuyOXGNHsvg9KTcNrSGqFmJP0HaeS7OmUlN1nZKY1gesa6qx1T7KqkpiqFSDne
5FISWMld67F1UxfuHm/2lcO/m/rP8riUounwKWVG+xl8dPazmH7p9FG/kRdgNe1S2+UPKFguqvqv
5AaR15xlV52n/Ig3wFpKlkCuL9dtCT2kFSMJMkzehW4+xvirS9XT06gp0nTkyQXxIdUvRL0RQMQt
AwwEZzPyOpzIGFfDGEFDh120bWVQpXQlAALZQjkWpDwn9T7BCEjBmQKJSfWut6hL3XgS2NCWznNC
nfrz/+HuvLbjxrJs+yv3B1AD3rzch/CGQYUoiaL0gkExJXjv8fU9N5TVV4pUk7deu7JyJCWGAXDO
2XbttaRpIb1Wqcy4E1jiQzq0a73Sz7qiUwQ3oQGmTY8fbFkJqbDW6TVlZwg6QTppNusmP8/dVylu
YaAcHrHgLaS5KZY/ctCGkRZRRKOL3qlYfyNlo7JsUlVk4y4YDHRBdrIlxTvKvQkyBnTEAESDcyzb
uHPWKSoCXIihBXC4UvmnEUODIQPpIOGx7D3xmPXMY5r42WKlEZfQomr7+sHT/uRXID9lLhJVIyoO
4kh/sTFJlZRegBLIuQO43uTUPCn9y8oSRdHnkNOH/YiVxZpI/aNyk7ULZFGBzIv8RmGG541LkrDk
H6YA/jibsQ4TpOZNt7OYW7Ofq3Y6J9SQga9Lb2SiXSgwFSkRgy1heZYwBIP1+pdDXvCnb3csmrCk
lZjdmxhNSTO7dA2qLwrq40tHTjHvpE0gFlcqyUgCblXY16V91NH2knY6LYIOTJcEmAtwqr6THp5U
4clwpCb476SHHLLWToLHkbxHTpNNx0d6Fwk6ffJeabssQb3FBBPBFX+UQ/a3PSEqtT2aabyJ+ayt
xCtyxOW6xJTQbFxN0xdZNWk8SLERNsq9NIQExdDRwQwoo0kdVQy59CzFeC39S1c/SakNQDdcN3SK
iAwwj7JLBwyV3p5tpM9Sl02exj8rshwKaefCaXOom4fFQwz2cWi5OU5TMCGcR7uK/SvBkq9TveR7
5Whgw6V4aVPFsxt/Kz0g6bNLTXqgMix9q1QiUlh4LZcjnh4yYoos0cgraHpjUcT2FZyh4lr3nwgi
pPUiaLtM4Q69di++UNykTYtCyv7S7qVJpPr6bkwhXMb8yrLIgWorivwknLIQEgv7OYqlhDPyTAd7
Wj9kBdKvhKgYtRZbwHFYmjv4C1nvduJs4iS1RDlIedLEIUh136N3QKUlm7hPWsESbzJwulxI5rAU
n2bqitDFy43zug6kj3SZxEkYuKcQTLYz+QfaLoutr5z70k4PfTLBQ0akxkOWC5dEWlqMNV3BdqQw
yk3Jjfgh/y2fxSaJaxGXAqPLcbHzzkNQNlt5klKapiSwQXzmqCJe2EboypXJQdPTA7nrxoooC9JU
hQpwafcxZ3eQtpBBvtuFDMY/5jqzIRzTtHZQ2g12bmYxH0OYXHytNHoBQE5Qe1+uAQA1M5LE/t3D
VOh3WWRupFErGmgZgLI2i47xDBIKRkoBXEiDiY6qNOD0KjkslhfopAQ1irPL8m6510LsffnVYRcl
avAtzJ2ji/eQNu9ik5mPGSNtm0fHLlYOyuwdVA1BqJrhSoak8nove1zeUXBlgjFA/20riYosYUFX
AznUnRkYJ/hygtA4tX1yiGLk3vThIO2exZMQpYTdXrx/Rq00R4gmZEkEsyeOR7rHXVGsDaIpFJ02
E/ACuHC28nsG73fS8KiaDHi2szy6stEv4neU1KAPe5ESN+YuJcDraE7OZGnIJ8LWFK0OvoVoBExL
HDdkVJLDbmR2VPqi0kUVFy24D3GJS0ODo+oP9Go0eqY4QOn5CUQpo2ctCIEkhbTeIZrwV2zFYESv
Uwfyh9QovLkjHIDMyG6lQyOnWBpD/05/Foc41HApoOGLMRPxR0IUATYJykOesAQCsnHgUdlZyE+a
4TYuAKUSji2dYmIDOS9UiCSIk9BMTJM+XiLIlVyAVf1cL2ZQvJM0NHUqEeV8GtN71MmZJjOdh1n7
qBYw/fe0zggtGl/bxVQEysg5jh23PU2XqHzLXRh/8haeoLURBoG27ibPDIdxUo10xFfhsslgABV8
JUMQVIv5FWMtQUBAhdAD3iHWVaCfYjGkeYzTEIo6sT0SLIlZk1ZmTpdOzk1FR0nybXH+YlvFiGZJ
h+QgOgAEMvJ3kd+84X2dPxUNcH50vwC3OvC4/B4Q+EbfR0bZo+uCzajTnQaaWZAesj7UU8RtSeFA
evQCL5N6Qkz3QFAK1E7EV3P/pvM1R1mRn+RK5TxJcOpoDwK3wdqBB63TZwlKxVX1ybNhrmXVaaZJ
pCz+Siy4FGkqRzkUhXZm4m1D72WJ/VF+YWOLnZPMfCIhLDno87xgs+TsS3+0oDknjcLqCjsQg17q
uqI7bnIa2WZy6ZQnuGJ5xPK4passDkkqFJzaYPyr8Shq14DNali/uSjnreDrT9VYmzlhpuUA7BFz
/P6oY2H9aGpQ6m0ybPwfkoyb5QPIZVRpQWDRmaGg/Hp8c8MlJN09mhLQUZiA1fnfLZtHGE0R8Z6u
njvVek95UuXBLeGmRYOWNcqDei8+S6w3flW8tgS7gtcVgxpViH8zN+6md2PbvXGazD+dJtuhiG+w
9Wyq+r8/kAjianVuRx4IKYwcF0nQxI3HBikPcBlJdccR8jAblQRnKVE1GXuTTfZvyINAVwBuSk1P
tpDmUFamvSxZj7gUKXMw47oD7ESn+4fuL7GKxFNTTcjAjlyCICwtOYncvSA8xXx5Gf1n9kpJAu6X
2Ru3/qdmGLzsOgEnAa/q3DRdizlL+8SjNcWRUT25YUaS6MsJfn2SuQXt2+sb4a0vvAlzA3S0osLk
C8cUStvghf/LJpeuIcUM6em8/n1/yjN+vUH996U1dLuwW8eYl6YmVSGTYy6VICnXFNSrX/+2pVxw
m0P8+nU3VixA6NPXImuWJnZQTkvjGFGFTV3puxKstYQVQFwlYCMtFqMmtsZLfgTeRZrLNPvFtooj
kcxegtbXr3Bpe/zjChkYYQbIlEmfmxV30KLR1Uibz5b5bZ7SrfTyYIk8L1t8kq4bzBm016SYHwzo
I1ify85eYzwZ4F3JHslbgRBSzOFV+GQ5rjN/bdf8NR8o9bNpFi6tZbDHNr53HUK/mgNEhjaijtoM
2anZ2FC50Njg1TL1I+U02QhSrH/9jvU/bgEbkSKTkbR/UnTTmmF8NnLnc0eTRHoX0q8ojW9F89JQ
D5cbhsVmK7cTBNlWtn6ZvBtGF3Rdu9EL6yDVTHO0IfCCUdR5isp+abN4BIRS8GTG1sSh0ol7/coh
iWJ3/mOxMEi6KjXAfwBwYYOxjbxm94qHmNuTAiev5AlLTcl6xySOGh4k2RfjIU1IiWpkJQXyJamg
2gJw5RKlAIPzA9ZIR3NFuCUB+1yT+xDXSmAgWSaIMuryErfVU8bwoLgq4rTqTvyUpJ/yR8loJEWR
vJFoG98qlk8Q2Ql5UA7eRgAMss/FTwqwh7mlncAuTaJ+CcrmMj0IjIHrEVyRlaQHv8+WNFuspRi7
eNoOASnjg8zt4P2piVPDEEspWK9Wp0uKb5eaocTK8qVSH5d3yt/J7wzwC1JXUW18v7RhzAXky0fO
5GJLbSQhn6BXxpvkj77HEyYQl9uXFImsjZhKDDPEIPihrzq3EEXGGwZ46Qj8Y4mZ3sI7ArVGROF3
AxV7fR5kA+dRAh3xilKFgkuOsOJnkifoeME6Sd5v0ANZ1oVYDGFJWVV029YZ0m/xxEgIfkMWVLIj
O0Q8Emk4yYMJCwUAJpgsSbupccnfBi6PjuRA0sQuO2rOI04AVaf967v4jxb/lxu8tfhj11vQTs/n
tEa3SxKV4CVicNXNaAnSyXsz1vhjZ85dWDmIcTR6zr8/Ug1JlbxrOPBWNa2TFNE4owDiRjnWbTeW
rYCMQw+TroH0GXq3W7fFwcR6SYUfsEtLryGPzL0YMsEmwI0KNSn0Chp9RByUNApef0Q31E8/oyMX
qjWhz4Syy7txG2ku0gKKN59b60FiD8nEBdMmdR6VOHwk7ZZSu5QjJT7guMgKCghITrwUzWXfCib7
9Sv707MkKofrxUSoCMLZm2fJmfanqhhBy5RIT31Q3pkhdEnNjkHwVX9mKWGN2o5WuwCgY2qF0tiu
3WQrHenJTBELs8hg9f1B2kIVrFN5HDFj9vL6dfKsxJPfHCS4wVSYz+DAQWL95kq1BNr1yMnmc+81
aGPUKxuVTppu0fCXq7B6GUxySrPToXubom8JjVsF71qV9S7JXrSugYrjczvQ0oitrVduhxJVuHp6
TKJ2q4TDfnKrnQP3dGq/cynBDKyOZzQ7O3jfSDc1gDrbqbe2Calb1Gy9gVoRQiGDrlLRZGghKna0
QKz4ZEr1ymi2OrVPrcgvPEI9HSBlUjjR3flYpw2M6+0OZcuPcheJ/hMyE+speEV3Ld0t+VclM2UQ
cD2X+CjIZH0DzjB4w5pCu/bIHfK5rdlSqGl3EGHt5SIbVKq9qtl1/FdpSLehnx+ZaKmKj4437GXD
6fTp5SWxcU0GjX95d9Bs7brZyh3LuyB3ZZy13+d9u/X5szd/TpH21UKOMy/pk+TkWZhKUP11V5Nk
MRTOJ475sF+eKQUm04pOvoQ4ffqQgWrw6F8KtkjXpn1Sy4VxwaSl6C0F0yfYdOTpQLqwi7yrF9Wb
xn9PrnTQaCxmYbsLZo8ZUEbGoAoIqN9OxsTkI49YGShPxKeex+IYaGYqPDYISkbwFoY9rwcWCka8
CzJ3K8/oP8pSC0FLOY17+dnNk0veDR8dMgPLYllYinweHqBwI56pt5p+XhAXaXqSj66VkQl9VGan
ZqcM73N3WhvcqN35whEC1de0D3ko9BMPjFUcTIS8AGdBh7UzE3yrPp1r3uln6tXiZobnZDa2aMwt
lz2kPlTL0SnUjXsBbGbDOoZUMIpbxLjdp2mYrwbZsDJDMNU2Wy1XVhlaAFmRnORtssMm8LrIsjwU
6bg3QYZXV3rIVGLYe820l0toVOR8YeXKB1RsAFPkLeUMnnORWfcAQXdmSejATjD4F3t1kGdQaA4l
5F3ltDs36HZaDjSRPW8U6rUieer5mXoMM3I7eSeTEyv5NpvtprHV4ji/yB6SFZP/FrDFttN8nbNh
Q3waKPZTTk/AHVEzCB7kkBFyAbw425wiS6uZs623zker9oElHwC2XrrJua+q9Edds81gkpAtGZrm
Icye0uSjKVfO85HfJPawlw0X+9wVp8RnISAioJxJ0dgZ9rJ2E+w/qH3rkLWo32sKVnGn7Dy7+eBR
7UHE9OTKatnJqSpgPcXe2NOToYBOr/ZKyIxPse0Gj7ueYT6NLsEEjUjMLi4ajm69kz2rx9M589pd
1KYXuXN5IvrAqeKhJg95Ob+Xg2LW31BGPCngB+WyupPexHsFsKj0nxAz4Sb42TrCyFUnDN2wDZzx
6us4MJhi5LnJ+RfzJy32POdOx29ykPsxOYnd6iGPSLtrriWnSYvBeddLM8CQmoYC8Yu8Y05OctVx
dy0tBnMd417FNEDUT5xRQ9wE2XtfU/4b9vLyjs1hsiXlJjUKqHKgetzaYuiEfWbet8YV8hF7Wuyi
PmpXeZ8/vnfyEtV48kFrL9ZQqKEUiiGyl0jmoM2picbZrtLnp1Mot6ZY4UW2cBRyZSxwxtykEHpG
kUrPK7lAerRXuQp9qBhCAG6FbRarmbHVIZPaNT5cU9hs+S5ZbTNOL5bWb+ZyulLOYPj8xUjL7eQ2
i80bTQMLsdyzXIV8il91y5UZE1sbwySPLdOd+1jFKuxUtTlYebsVOxtA8SOYCDEMcoR0u9l2Wbcz
seZif8Ucuei7iYlKGvtQ1MP+ncfHBzmJQPBe1nvEpIlZM60nD4lz+ciSRyPgzGLE9NQbg96O+IB4
RH0mPlvKuuFI9NElZK4+h4elIREg5ZajCA/XRZ5uTgxpIxAsZn7CSIr9rlJkubFuHS+XTWl609mw
RshJGqru9Woc2FSzdS8rEsXTPgArqoaU4PVvakVYmpm7tAz3MG5R4sf6JeMZmZ19DMLC58F3wXiu
2JfNDF2pZR0GWOzFrS2XVWV7gOADJSIr+yH2Yc6+zyBKw5DwCPhsdbVTDgfEukOzkRvI2L+LJ2Cv
qnVymbpx33b9ueEb2rE6ZN1JvpjbznV7O+OnOceLMVJrjgRMMzzE0YAQlvMkRkF8eZRHz5bXPsyd
cVemH2bOBxzDe7nhnLaPbBPwvWsJIWQ5xZaJM0tc+z6ak4s4Zrmm1BmuNXXwwBsRbsipsyYXjUMj
27BXqpUxx6floCBS54EaCtTL4vY6sLmtfV/jD+UB1maNsBb9UuNZNn9ctXfGclOI7a6gxdt7g9QN
h4dZ7T4G9XytJutOdQl4WXMVP9T2lE49p1ibxtmw96Z2dJJsJ0e60tOL3duH2bqM6JCsFDtKVulk
IgMT/HAK935wjae+m7E0lCdhD9nJvclFtg5HBc8JMeTB18frkAcHDADFRAXiAUg3FLw0u9cI52vO
+8RNymMXJz+ix+SvhxOkO6vUtTawNHI45QkHhoVuO8IL8mo+Oc0wN0yA4hkgWqzK9JKrRKIYxlTp
N/noHiZQYERb8pzInY9p8CR33Q3jXuMqZBUKVkq2j/hysaziiaHMv4gpk+0rr5Gox+RIyHb3UYMq
WYK4Urd6s5NdH2K+ZbOJPcmj9CRnUW5QjEOcpCdxbGjJ7HUZXpm/qeVLOZSEAjrqwKNxiAlw5O7G
wkPYJb1kGL0F7qmcBg2rrt6PtI20MvqhZd69Bb3nOkhe3Da+YC+d2QKPwQksk4sOZNroP8gfp2k6
iy8z2UPVUK+HEdQCNzlPH+1y3RnFo4FWci/ni0fD5yjELPKlEsKG1XgVhyguyEbUyIBoILCnsxeh
NwJIShJTZghX8xhf3JkIzZzOYnDE38tJJyLbqkR/soHLoT+HtXPfq1/qYdpJCCAmPGjii5ybGAeR
iWRTPKzl7Bj5DNvtuxrPg8G2CdFlXWQt5ATBkr6XD14OJPGIFqO4hBsZPURMtW6veMYhHOKTuJ94
yC82YGI1whkP81mcYwEJS1Z1uwaNTglK5DNJkbdZ+QO9tDvZEhOgyOXtkXF45wfatZ2IaziNbZxd
xKwb2CK3woYq6QWfOenTVQ68fFTLtpKtUSB+MfTNNoy6JWKfFbYrx8io22SVhQcTvxLBPDXGnyDb
BfGNcc2zVTn8VeQMlX8NC/9stc6xEETLJY3SZ7lJuTKNXAV55U0qoQpeSZz3gF0WT9UT6Iy0BtTo
uRrcg1KZh85nSs/T3qX3M+bMGc17uTWUC9m5416i/TLNoO+OLwlOSSzv8kTYAhK0m7Z+oEZ+L+lT
SqIskZMEXxKN5P5MM/9Zshu5ttI0wpVE2uLCZExZpc/osTVr7I7iWl8G7nzQm3sjINrBLRVjt+7b
uVkjfbYJLXRGnR4qs9QivqKe2Gdn26HdY6HjrdRGtY4bFG6c0O/BnCnOqoUUeA1/7imqXErp2pwh
5K79GJp3fsJn2bq6cRPUziF2RYUbXpISgl2Iabuz0kPK1zFs5q+yNnBPjT2RlJlAQOH4tSifAIai
SBSc5dyL257ZP+IipOxHcH8R1+ZyZ2LtQ9hHreJlIkSWhwOD5Skwhofa6+gqNbvMIjBXWupN06Pm
Ud/qUkJP9+y1tKRsj4JzMNQFzfn+KcRHQEjWNw19/9J48irrSQ2Gh64FTozD9VkvG071lR6hDlth
AnLTg3nRHbcoGp2hq0pYk/FRrnj5ZF1pz5VPcma/xDa0z1kQfoJtcE+BwLZMiKEZbWZzSVgkp8kk
ZO0w5Kq6spPpKj5f0onQi08SgcTt9OgN5lMy4yrQRTOi5iofU1rXJDQelZGmrJecPeWYQU2yatX4
h54B+cBpdrLDR6RHp4RsgEJ4MIYPjXosMnOtzu8ko62JtcTsBhMGSx0fRpcys+qhuvY4dfFExTl6
1+XFi6QjNrhtcRgWdokx0JPNpk7H5BLRZW0z9uq4lwSqzzowm1/Feol1llfDqndIyZ7ESonFkk+S
A+0R9Sa4WHEqoQmKMUNe2qHGmYOzVLqPGvwVRqY+qmP37MEcJ5YRMaaPUAOsJGfPLPsg1m/srXvm
iiFM2qatv2R6szPuJYUTJ9BZ037EWEwR05Wpu0rqkNLIX4aSnJtuemkD8RP6flaQTZ0eluwSHcDu
WgZSTa9WcEc/qVKUwFNIICv2CwXyH3KaJdpIKudJN9TrUJTb2ESHA7nm7ajNO4l+iwZC7PopjwlL
4+ADNvSgGfqwkoS4hkwdSOBLNY+rOP4sgbPEW53TPRQmI7GwzPHxZRFfNCe7SPyTN/Fzmc9XWVGQ
wvvAQnZgXrvHHp3DMZ8eDT426dzNqD8mvX2fueNDGyj7IA94ogFyctXncFKvcUX1FGLApkMgSnIl
Vkn8T68BsIu6nVRoBj+QcUUiOny0/FKcUhCmP4y63xtBH69nBQ52jHqWOQdJpCTrEjNGY+2sT9Nj
i8j34zwGe8ljQpd4iOLCElcpexLB4SzxyhjiWiTjzr93yJywKdqPXpidSv7asfsddTcWm1SerK0m
vZDHYY9XCVzl6cg+kmZGWHaMIFX7KjDQciS4IDIvumlvzepjmLlPczxfvSS/TCTZ4rkR1HYtqKks
4DXTVeu1c9XEJ1lSSKvTtWz4splAAVFojEhw23ndmva91Csqwz5YTsWIsbJsW4n9oKDd2R3j1bLp
2ko9w8O5+yZez/KwyzwUVyFwJCGsCd4Dhrw6sk+Jomh3nsUW9FW7e70Q94dhVihgXAqFSJNqYMZv
SpmjAOucPsS2mDkxGZgYqs7StR8AlIQ19UuoaIR9QbNr/D+dB+nGc5BUu90Lp5jgEgTgJNA1hzEw
aQFIj15mWgVHJHXxXvtUolP4ZMMtKshkGVGVWU3NZl5TEAH4Lem6CtBIOsuq4n1ckDy1BlfxVwGX
AQY+0pB3SfjkG2RWDKrEt2COf4BS2yq8LqquwxDtqDfVfQdIfTFP9bzgNKR9suAO5gdpdHi0MoTF
JgWRRH/h9XW4kR9aSso2k4VwD0nniFb/70Vwf5r7UMswwBT1Yziw4KKXaZm0S7cKaqJz2zPSrK1m
Tf4MUB8UvHTAYu+95bs7h6ZYFwBzpUEjdXCkHs/LjBEgHmnXCf7uzd7wn6YnfrtmaSX8AgrN7SKP
LJfmMBH+NAa7GtjrCAZaGnelwaFgVBNwszQR6EdKD9KakDEguHBdZOQtyO8JU+nuxbywIWSt4jvU
YFbMEC/zVa6x/4moIHF2vjn9N3WgTzn9nCgqvv1/9IP/tP6YVt2AuBx8gXazCrPtVEjk4ml1g3kv
+oZMDkC4w+BDsdyNXHAaLPN/Rc9AOkM50hcRRsQZAIDGu6SXqjJ/IF3Tt/vjyxXcls0RudCgZJT2
k3VzXpFtDZJRbxlO9ZlOWyY5voVmv+khIhIkADUE4T8aQ2WdP8hsLLGc8PVJ6GFCOktH7fWdK3X6
f1wQXJS6xnCVhd7H75tAz9B3skfn5xiyTMs6zdJIlunG179J/+PqeCq9YfQ+mbO4ufdqKp18KAkO
ZIMZRFlIMOxdOL2ZkSo79yit4ACa03JkXhYjLA0iOQWxRCWcjKqQsRFOA0RiFg0kg17I65d4o0D+
8xhDJ4m8NPsHsM5NV6PLrKlQqZEtjJIJVaEpJ9W17aXzPjNRA6ntVrjS5Gccac1soao8V/ZPEau/
KU+vPxfghmL15o//93OUROX3v6LnhSn1fwvlqi5b/n+mXH18bqOX5/z/rKGA/ZVxdXnb34yr+r8E
XeABZncBEDHu+d+Mq/yGyR0dhQDLht2B4/834aqp/Qu4DRP/jmPbGiYCW/c34eryK1V3eb3LGZB5
8f+AcPV2mgcKM8/UHcs1ZBzNZgrw9/PUloqOZgk220OYoe7eR+Z7v332/QpuJcakqZnsnfGDinq5
d3i3y8oHEnLdCLZ+CBCXAUyFrMcQsDBRqVt/zKtHo3y0pk/h8Emd78Pq2rXVJt57oEOoNdo+E+Tv
7eLFde6D8c7xHyztw/L8/6Ot+L+U/JdN8D/vxHVdsBeff92EmjDM/r0JvX+ZOmO17ELABLRq+c3f
tL/Gv2C1IOwyAYu6MrL+/3ah/S8hETWwga4N9YjG5vj3LtT/ZbgI6gHcw/JAKfAf0f7KB/1q1XUN
vl/mIvkyUyM4XEzxL669DxzqfM7or0zylKInmY3doqRyTHAR50MPvTcM53ml20ydxAXzxUN5mn1g
z3EbPXml2q9rPSwPRj6g1OJpd788yb+t26/Evf+8PsuADoLja/Eg/im+1BddEvRqp8Aktq0tMtO5
Ab4Vq8ELGkaon8c5SG90bFd+m8Mjk4bfUgyubVTHnkLmxsz0QxFH7xkEfOPCWLbfHxwX5ungtBx4
AQl+bqZScgKXCUrCYD3IDGTRmsCTw4umxjOIZopGXeocEZpGGNwZv80k7FtX0QKo/qO7wW+DletE
MMsVyVdEgPZNm5ZrP+jfEDn7CUT6xWljZPBPFjgBk81HFCHN+V+W18eRz2qO/KZpBvNOKRBqn0M/
RjpaGRNoZL38WJjKp6YLPoVW6sFFMIbb1ozf1YpjPnSjEhwrDxr8tkn+Goe5+IyM870dq09xkCUb
qwV36Tp+s3FSs9yoHTlfGGUKhYk8PAG0n+B8GEKAllp9KNBc2OhKDOl9N4XrqLHU9+PmOymhvkuj
BuUq9NypguQBAg9dvQZc3Vxstd9raeFQxTbS6zCKHkZm7bLKGS+do1w5KPbRcBL3YHVlufKVeeVZ
Sr7PJwfodz37u2nKwrXhRiD/4DViKQ9B3yXnSQkM1JUpZ0X0cvYWWla7biz1d1O8qpQU4ttyDDdG
EFUQKBbtNmm6g99l+dmATGqNfOqJqY0e/mKlvi956Yli7jqeGZSoBjM5NsE87LSqm3YtqDxEyvQ7
u2+RtKjjc+3F2S5C7h7pprI+9Fl98hL1UUtVKUKlwSZsnZi71utjbk8NaD/vFFiJt0fPjjqQW37r
MiO9aOb03U0df4/W2LgLyNTJt1uUgrX8MbSKu8Sf/TMi9tbujZ1/A+hY9hS+1FCZXYdwQDzkr3uq
RgUszGw1WIfdWs/7+i61WnPfmc4JPqR5749xzkNI9U1fjNFW8ce/imEGoNcP2tPrl3LL4rBcCvzn
umkQJ4r2xO+XwtyokwUuPdJwbo8qZniVZd6e07YrBk07w1zE+M5o0GlY4Bb+oxLlzH97RYhyW+Kv
dI+5hThiJtyYyvF+Kr64vROcsrSxd1rn/FAGdLoDABXhRHkqK+KPlUguDhAdI0hvbdWpajbFIJl9
bHyI7FjfK0P9n0ksEXBbBuQxKkJ7ggUmGfj9LrFDtVqPLlWZwKOT3mXVWXkYbMr/bmiOwPHQGDja
7RmBwUOvV+keJWjYKroo49y6q9ef+W1islyN6BnjryQLuE1MnGIYTV+JFAgevpHg/mWEjvG+M9J3
mEuw1XRN934RyIAlIod9VDZMMYBLlAGvtPzUoO58KsN83nRlz2D9WwpYGDCexo3JsxzicrIRG8t3
K5OUF2HnJgpCfMbw2S5qY290hruy3fnijMDz5tg4x+X8xTa68MB0LkIxpeFv5j4LtwNW40usWS+d
nzXvTGVkeE5RT22XRgf6m+E79jaUN119GLLUX4/FUDxyPl46OvgnBDMuY+9TJqIjSoPYuoZN3zHQ
4KwC5VyZY/Hlr7LIMGzk7HNqBY/j6L63+HVSFOmT64TvI11J0a+joimltclNJnjkjJ2il9PFng9W
Pbd3ZZhqG5c+X13XcBeYzOBGjgYz3EirGy28SvFPVdzp23guvxRt621dv/D2YxK5+PcxOFBL+6aN
kbdP5w98VXIqpgoyjskaj2NkMRddM5oWT2V4MlVKdHqA4oTe2ndlH0DJN9Uwepb2Ne77l1jLgxP7
zdqi7Yf0jj8QOFjANFQjOgyV3pzdrvrolHX90ff6S+B4h7LOLmoeOgfdNt1VNI/DKgr6Uxymn30w
nSdE9frVRHuUzXw127jnMFfdNqYN+jjoyFcwwHctlcHaMAuvf0oIO4AQeevEdjtSQ7o9telMtFAn
dQUTULnLolqFGr1zqczmtNQG/wuTwBurr/eF1zkHzyvg5fGOQ+4129Yp2+M0DsdW+aCUVv+uredv
KU99l0JrGFWM9eV6dKCc9+J2g/LJduKzPmsYuaD8PMiot510I+o+5cFie33ACn5qc+SV1VajAm9e
krLle3Uz2nktdxX09r50cMRZAw5Bn8t8n7grbQaMYTBdkPceyBvfPuIFmbeJn81yRiFvpD0ydBls
XFbl4F/g4hzCv6haNZ/GwqBa7DIV77vBeVSreq1ltBFrqJZO3vi+kYfmVtZnU+s/BxZCPT2fqNfO
99RXm2NQtoiEAym6aEVzHbWhQAJrLvZ6OfNIQQ20COquuXWKx8MYbGFj57kGabjWNBoEqjp8NzLv
GCZodilQXq30WYWpAGlKIwpPnMtzi5ykgXVa9WEQMFQ6/AhUfZtNKl+SORnzZdF3o/J1kD4z/pEu
M7UXBWkoWhGFP3crMvs0Pk4DkSkC28XJ7GlNF200bTx0NTazTy22h293kyhOfYTJiZr5TGl4Dur6
Q8gN82gBt9aVt0c1idqtD9jdNaZNZvnOvqqrH0kTHmswvUNc0Dfy0KxRHPeYKN147aWW6cVpe6Ri
zwCoHfXfLfPe8sN3eTa2pAj/nUX8Kfb9g6O1wMuiUMv4MYHMbfBm+1Tx9Ra1dBt1hx45xyDzSmhx
o6sOBeUnm/uqHftjEsOoGE1guIKI0rQbltEbFZlbIKwYfbJhTeRLCMT1W+qJvva0AjOkrIZGNXbF
GBP3hhSRay38UudRD9wZdgHD9wbcZV5Q+C33jkXwhjDXNSvneFNR8q+1uIVSS3r0xldK7W9JE9+O
eSyXaWqGQ8mMXOYfoYnl1nU0GBnAh6yTXhiVyEDvQ/KBId6G1GeMi4aTBSlKj0z1aXpM5SfdrOen
LNA/zm1ByFW334u0K4UutvviZkQJFIL7Q2V5H+KhnI6vL/ISLd24K6G40B2bkrD3D7XCGlYgYPw9
uMCs7o5Rx2jRPOsjGB+6TBn0XBvTrA7+pNq73gueW6U8Z0xnZmbu7dWgePZjk+q10fSHTHXeLQmZ
zV6EgtOGoaU3GRrNop3Ocdg4jVJveByfgNjJdGJ+ac2qviN0fGO7/HEdbFXuCb4S3b2dKsvswpoj
0w0AmrjDphz98dCl+iX20xkILmCXUSXPcHRaPpYdMnzs2pu80r4jcLiBmCHYKnw2eMfG2XeRAau3
Uz0HfUIn3teMnW+O4Z1pd99eX4pbqsdl99ikm1gKNKH45/c4i6ZF3YyVQbJUDlAyFL5+8Kb2YlZ3
le5M9EGB+SZWghpV4CFwFxpHTj7FbDdIr69fivOHIIbMUlUpG6DoBTPb75cyprkyOSn6THqXqvtk
rF3GJPd9P1UbuBDmLR3OYNW1UXke3JEeDeXSa1SDMiOtNHZOaMHsk7Yf1MZ9wW22HyNv/IwkI5B7
vY4/hFb10FjlXakNPop2HExLbwFgxs2xLYtDHPkIDTpw2yUefZChSs5F1k7AXbxD0Wn5pkYi94BU
7Kr0hvZ5DAMFwcvAvM+VRD8O7vwjTYSNGokRWwMUCKLhCD68vrdTB1ag9tpEak+rAr29sej8UzcC
oSi7+hTMvHIw+xai4UzfhW16V0CpnrXIpQVZ+TJU2PQmKaz3zXiXVGq3Lrwy+eQEHuT048ea4svd
6FER14zpudTLt2JfQ1iVbg6rSNuRVFOTgJHiZodkUPcZejMrUIXhUI0UEsVRa85ZTw/MqWwANIVy
F5Rmu62dpsaEDD/MudgWHoL3qT5vs0ARViWrOA+GDr1G7+F3kEW14HKkdWv65henG991+kTGCUR8
2xoQq7oDDINVRlzQ5pa7qsqpBHR5nkvQt0PrQGhQ5syFQ8xs+MobR/m29yOHwvUgXUUXG345duTv
O9Gv4eeN0B5ci7QfVFKU3fVAvYIFel+TmL0LQdOu2x5ps57CKmQ1XbIpQju5JES28HfCC+vHuUgA
+KdYJ1KEDYw+/4ckHA8oOzLxVxj3aPMF20JkCUnXi1M8FkSBfayBgy3mNdURcztYeXhsKohX7Vz9
rPS59qUaHptAr96QGbfkbP2+yCazZ/RKhYSUdOumsuMh4p38F2Fnthu30W3hJyLAucjbHtXdmiXL
lm4I2bKrOLM4s57+fPR/kyg5MRA4SGzI7GYNe6+9hqyerI1BX7Dpc6+7asv2EZP9szc26X1b/qyi
ZjxlqxlNZCrGE5QiJ99aihfpZpzc5lU7Kr5XVmlfUssNmbG642ZKcZOMVfqMr5E5FKPBc7FjYpCY
YL5fRoobsUiXib0N87PAVjpuCHwO8O2oy8S+X7iDb1yMAtzJiGOXMnebQsIJ3aZ17npfOpspStcp
1Zca4//zEsNRSJ+kZxG96MG2aXHkrgDH9n3ZXxJsBDdDLeXW2CRYtsV1bBfBdc5sPTRVfJUrorlb
wez+vw+2fzljiYW0CXLHxAo/399f/l8AqWhNldbpbOHcMqZMOqkUZYMGSgbhsPHpHS1r8veUqQDc
3iiZJ8IedqfuyVtY+n94mHWO9PlNC5eXDJIh6Bf9v6/tcmltt9W86aWW6YOO1EEId1s0RHNPlgQC
6KYrx3VvyVUnzSlRUKTWtD/rZxnL4Q9I5+fBMBuNb4ZFh9Exc2kv+DQPGCwzYuilKKzW4nTpiMCo
2GkIWzgHKtUlZ9PFBDpCwKjdOUTI4cMdqnos5yrzZDtrK2UlknU4nMuZ3j9QqoPF4pQbe9bJudE2
2yvs3qsukUcrC2lbsnSb5XSH//29flZ2rh9lxaYBZdZJCsXN37/X2E6soR7gmMZql8bVVd8PzrUM
IW8Akt8HU6NfgwSzJ3uNxbAj0nDEdbbiVnXI3ZAcoHX0sP3ATON2XRteYJ21UgnWassDIh33ZeQY
snpMFCynot+02l9zEXmvnrz6w0f5Bz7ORwEhdyIGxayRz8lxrj8jYFr4KEU7EG9hxxMhW1lwKbz8
lbs/Rz1/10r9EjcTTEKv38lhGJ+nsALhpIgM/Mq6+Il6qdo2PjeOtWxalR3bJvTPWZnZq1wzOFBa
x4eisndeXE13uSjotBIidv/7s6DF+ud6B+FngoWVNmroz9dX2FhZOQ2A6SQrwWkvYAcmInnxuznZ
iay8d/F3PFToVQ816ccgBssBtg5URYXo1naq9D6fPwSZns6g31x3OdaZdLijSFVx7LLZUPfte9QR
+XMl+nFv23VOmdBtqFaG+58hs66gSLpv8M7xMZ78kg0viU/N7eDRDVmxcebJ27lvR4bZQX+1LONR
gXVyBrvhl8BKY6xO7vAnDp8Si7PBBHAwOcHrHWyb6LrS5nXMres26Zsb0xG5ha7hSSjnaZH1vp1i
/SSSKYM0dNVCgrklSmi8nluBitTQ5M7+0m4Xl/4TLDoy3XWl6EoHZRDbFParJSb44GN67QoMTXQQ
gMKQuGl1+b627fKoj8mTypr7GJ73FhkMrPC6EVuf+AGRgerIajnGkae2BM5C/qsG3KREbg6EGae7
XPcg9IC6ge7rXbyCZr420W3auTMKGvwX/JkS2SX5E9dJbJcqcoeTvs5OfYqKzokJ6q6nO2rxA3MA
nIm0/xaKEvgox5i26kA5U9Xae8uP9H2V5PbKvgl2o2r643qdLkNgv3b5jMdTob8Mdh9ckKJvS5Fk
112pv0QBONkczPUfup/onwUV14Cw8XZnBhrwz99PClFG4dQtHHrCmc0m6obVKHcILsLPcMnJBcNP
EBfCpB/6zlypxi2eG2NF5yTIkJDqZRfpyH72DQu4SLz0YEv75AvQGEEK7xShiZzKtDm5Hj4hjcKh
goj2foqXt7TyyKSw3UeZ2+Ae9bKXM5bQMAjLTW6X8SUFbUeMCqBN3Ct36Tz/klWfPUB1mjYZcfKX
0rpq4cKe/JmVYZfe0R+nCN4hzrr5rK+Brc+i962bAjThTvo5begC51Ha1feQ8JpkdojyTcbmvo9Q
srpKjNdpv6YDj5Z1lcz9mSnW16GO25sgbOTeEUQXN6l8NsYnOG5Yvy+k577qrNdZzzFpOpjutBNH
jMkb/+ymVUxukci/LerVJArC97i8oRtlwJyEsI76NtslSVxc5gA1U1Q61x5jg/8+c/71yME0jXIK
734McT7dalxbWdW5Lmhsg5rd80BrpExjDhimQegMWdideCVaHUBdXdKxsO6WroEXXCfhviwCfeUU
AdqypT4VIzCIW4vgnsbJbDIvmA5TanVbUXTNzuMyOwTZJZ9+unNALMZgD3+41/4FWvYJjqYYxtGG
aZr76V7D1HQeS0Znm64r0n0G9T8N+69VVn/rfdRqs5eZ9S0E20S3KWAfm41AhmnTYdy2EOz8EHR9
tBGYGsR52V0g5NV3bVw8RJZ76ta3MxaC3jco3qUzxoelN/nenZuVvKh2VjrTlLbV69h7313uUkjg
y6qRUJtkEN8sWY2ninDKzQxuncDqe/Tgz/VlEB3zpMOlsjTBs5LtQVduDrkbyQPg+jWYYvmAwhVl
Esy7dhHzHguuaf/f6+B34unfS62A/Q2qK1DU4+XyaaOnCvi1yxiXBmAa22nCN74LXqVl8h0C4WeU
w2cLHxrY1wG6z/Sh36cd5N5hfsstHr504uUPV/tnI3KqFB6JwS3tnGBQ9HlQoEY1otPo5Xb21Eu7
jC+qYVDQThOgZ2pBaFMk3Ux4X1QxXLXRUqCh8ShR1jU82BT+oRr1/nk7Q8501uE+OBs14Kfmckys
QKbI4jGTB+/lgTskhNX0IoFO829ki0yMFpC78Glwac3UrowAb7uMh4Z8rq+sRP0oOlqwPsphqS8Y
eKTmcQbwfGid8GRQhhcu9x+Zk9leJiU9ZRtREloeuLHBtC61d2PVOYdwprlxE2+vImuXBdVD77YP
hZvom2mZ/kca+TH/JTD6rwN+b/1UnxcGnQDDGnZVgBvR32+AHmbMMkb0lwEj8FRDZIuC6BSHEI/7
GNUqDX63XTqlgcX8fGdVZXFXKfM4DDiJT01zqvP8GaeM4raQPiZlQFsEyKcLsXWZJu2HAmMIsJTG
9y/q/Rdg++SQq4B0ekdBPB5QUcULXPH143nzt5Hy6Q+X3L+Ap7xYePioaQPCLX6jZX/peRhnVGld
aIk7nHizBaj6Ek53s4F6nq5Q+YKwy0+yaYPTzIyksfmJYT0uPOv+tuoYHpvm2kLOMOzH0JysbB8M
dfoHQgNx0f94EcKFCrtakXO+/XYc+MtTdq0OZTwCORXB+AUEAolfUJxy1yybpNjkUuRbO01BGNmJ
lUt+5LDMz7LIXpx1ik4rSU4T5p95Ns1rJPlq2pzN+0E8ZLUQR4wih9MUW9+40P5Hgft/l9C/bGTB
ubJOgdeTmVHp35eQLYWJUVlKOH9GnkRKqkmWqhhtfYo2o52qu1IFSKRK3HshW7Dr/T3JANBF6rOn
Wu8PG/lfOCs8D44HK/kAZc5nim+ZFoFrBxSoQ9yKTckNjnOAn+0Yqu5MPjvXloJSMVniuZjbhXrE
fUsFA6nfbdrvSX9sGNOJ4vAbA/rDSbxeUn/fcFDbfAKNALp9ZuIr9PiX9+xY/lRWEVT+eEqca4Wd
W1wIvWWO/pqAixzpdpLdWOpVYhrXp+HgafllsYPn/36O39STT88RAdLDgOJz869PzXe42Fkw1Vym
3qBfExMXKIMU2XtTa66sMq6ObueA/AYRGU+jyg6hD3FYabqwCRvWTQoddd8F/ePkrCMfmrdjA0F6
wMUG65oZvrEVxMccfe5GMvY62s6LoOARprrMXKkbuFrYluoA14IAZumgp6+WZQEuB7OHvBlJaSTr
i93BYO/LDv1GGcenqvSfRjd/WNbK3ZnkLSJ/ulIvakiWG8Boq+Y5SgKbDlb0+yzpUHQmQbjTVqMY
8nnWeUyMe/jvb/IzF5WLTESgxF6Ivb0bR58JGdBukhQNFEYVVVWdopdEuDNS8V3bAZcCs9Y7v/W2
qVed7WlN8p3q+4SOg6xFlVwS5Nl/2ACfU3bXBwLewQGRhpml/tltv6zTMJpswc2ajcwcc/Jhu5lx
zODxJEwbhJtn0KvzBpbsembnS3014r68y2yPLtIdUuyQuscmDT+krqYTvZt88IxDBqifX7K2CAko
NWikoiIhVrdMkArM7VVuhfctZ2k+5GenX9yrsPYq7Bn6Ds7NYxVM0cOilmnrZ9a1F3G/LcTwfEkt
aOteUb/jPUwsdtd0DyWENEjDozwGCqtDu1DLH3rx+J+7kHflxp4LmXqlKnxa/Vk6O0u2egRhhy9O
lvGTS+846cUOHJQmZcOZQa2xtiHlk1lCBmmTzzU9D6dC9xhKqBneE9qBTuAQWHXxsW6J19Cmnbde
1W1j9z0aizXiZgp3/RL9AmhzTnYRffeI6Dozpbcf7IxLVaWevWvz4XUg4+FmzEV2E2snPCTd2o+n
MyP/Qrg3sUG/4ffoj7sLpK/ySuWIA5O0LC+jvYRg1HO2S9vSfRxD/sYMxO6uz8yLAV46Comnq4qW
j843x8Ed7rvOw7SrdXaevzTMcxdc95w+JCCzf82RMRbMCfrQRYvJYPjiuP1LE1S7BmNl+gxrk2E7
MJ89HTYPAgtPN5Ivxg38swYCYjwO/Smt6n0c5ukhU0jiC4oIL3tye3+bgExdAKDgyUT6qhFZe3bz
b9J8z9oVqa7b+hBXsX39v1/iP7lK/Us7FNmwPYmBgvFJsbMui78cvrXfZHHjThJzd4I2mOpE1YdX
W3fp6OhtUCFgLCbrYmq1bdueKiytrtN6Sc8RfUOUGaIlcKKGOrbtNR4W3fyUzmv8p5s8lLVBiLU0
p9/wYVSm5H26XQedM/9DpfDZM5Ltvc5A0AEIGgS82j+vXaydch0kFKoqrgkXBAtHZwlb2a1uUlIs
o7NIosdhsfYJNgf4oiTVYXKpVYMbmfrzNY8Zr1IKKKWmfoWTWF5X2Z+ijf4FaWY+EzKvpriM4U19
uudUx2nYYaMMBTEfd6E1fyFA1TvqIQr2WSmnzZIy/03w3t4U4LrHip00N4m17StGgP99RK/fyN/v
ugjdle1CsyW0GTbr3197qP1iiZtS0llYhIp0h6D5k6Gi88/hFEeJvV6pK75OqNGntaWjIq/zQaht
ZOwBSjkDwCsqjflapzUiXo3OeMA/6+LVgdylQ8jGBCSxx3Gj0wIxnZMUv+JRJ9e5J5PrNqe2Lt3i
zPi5aDaqatyr3nOwMYgtbNzYqtfyOFLmXIfL/NGkzKR6OWhO2gYiJg5eIInT8oP1mV5gzzHImDTy
yUZPm6qY4ostB47/sEFK3jMvSzNmEYNthpdl6fDgdLyzOz51ST5cL3OfHkTV4UU9eW+TT4fi9FRT
VWqQRRXvoQe+Frc8QOqTmZnkh6lgsflF55zCJdv1dvgyp5XZNGVzdg3MVK0T7NvlcFr09N3TNjEH
xb3HWH3nB5l/Mxf93mMqfuBAwwePMh03QXWmTJI4JTwr00EigjS1K2L3pROsLpWUYpcGvXsaLPsx
KEAqy1beEPoFVqT6/BgvbnlfxOZBt/4NdAh5jYcV+kOYGkOfF4da8+BFgDpwgNY15tHNWE3WjugC
VCQ508V6zDm/01o9yvDMDLI5jellbOL0diyZnFhj8mTNmD5iyX03wnk61Uln3Yic7kHbuMb4ue/g
JdkBL5ARkZKYkmD9U/Tx6t4X4oRd3TD+cy5iMs5lqnDpcgt9VlaDelNHmIB6ZPgAqAVnj6Lp3HIA
y8i3jrMbSN7jVP747x3j/POUWW9Gz8MN14FqGkefWI/ziAXSIKTaYl/77i0yvSNO51srhHeixWo2
zo8+TJfzmOXeMWFCuS3IvCE+tKt3Oje8rmwlEdtM2YrMwrdwEfSErpiZ3ufF3tTdNQPi7GqC8HJm
wXSoqiJEa1H1o2sgBdIhRv1oUSyEEQ4prTjC+7lVedPdtmN2Cc232BpzCN0Yk9lvTl+qkyhEeeX3
7m0qUvvKndvbKYnbBysmw3asz5UbONeu199UOExlfnK2g1qeVfmT0Qdy+XBuIHLZGXPvJnDuEk2+
sUrO/pQPF5VzhHItY3dZWe5dlmnvbo4znxH5bdbaCzlaqr51RFvfGrf5LknKnUEJIUHN+pQH+qHw
zLvdzasNTIa8uGBrB3gqFU7QYfZhNnrS6aFZaP6SGIajPGUBhTMyUdiJEKD6PNp1fMJkBGF2ye7d
+TrHgwSG0i5HyHuVOhKD2vomz1zgx5aKL2iGbSyXEhQLCBxylb03rT8x6G9wOgyD8XZqxCMyTJjZ
3lwdSiofQEL8pZqYoq4Nk9PEKFlpJ7g0NI+XEgICtMtLMYUlFBBZ0AzI6g+9OsFv/wAkhLee0CBD
qO+oJz6d1UJjoJBnrKdG46KQtSdnCHZt7Xzt3BIFcie2oVl+qA5OU2Q38zrDyPdpSq/il+IFzrfZ
el1KqRIPJ2/CK8Ca9MEz6rtbgyo1qfNDeCSkFJZ8JwaJ6VbDGq+V3GedZfZ5zUi8VRYexrW9zXp9
7+TJE2XoB74CDyqRX5oKRr3BZ2WIcNooHrppnPdN0mE+b8w+89TXMOUnJq8AVvmpL1BM4/t2CGOW
PlNCjA264mgtvAU5t4Sr+/WhKTC0mCfro+sYDYSkAeHrspYiBZw+LMuWzLYOftddFSJXhwE7qU0T
Bg/Ut5skXa6irnyaBMJnqXj4PjTMMK0cNfZzncQ/3aUj/hGHjZUe1pDKEPwQi9osfUimWEaiUO7L
be5pOmXjffea3cCq3Iw2Xw+UAa1hTDDExD61Q3PS1E9zOe6tIiGqRSTqAJN1/S7t96bvIyoiV24s
1V+i5xSa2KEK4JgNJn+k51kgAnrjdm4UlWSCkqWN0K4A4+G0+9qVza5z9HwK+B57x5t3c91lgK/2
21KY4Ci12djaqvc6eGpZHISQLJeoagkRi9Ue+ha8QCY3FePqfRbUNhzE4Pjb80xk57SS6DHbHJve
TL7BacTixLqxIr36e/PlwJ2JcbCn27Ta8zAxEB0XsMZC4vCAwGKqmEmYNSzCaaxvnECvSxl3G78t
/G0/w7bAaYIQYEFRSCJHFoZ3EABuM78e9kkGl9iyitssLQBaUw/rH0vdKdd6Z2h5SSp3Nyh+DL0c
WRHNTMZQnWxjAV1/7JTZWSWWKMOp7Ci9m3KICLcpXuUonkyDMYlOvxOKcl8sa3o8xM08/uV3+QOL
5DWO+LR4QbQxpX9GUgdWRN6XpCNpDVNUZMJSf0xdPG4IKlehUrtsRFzkhTHk3uKr7amrrKzRttnE
hFc1UvohvMdq593JrBs98VGHmC/OWOPPMBuv8plOJpT8H6e48bK4RtLb4cThAXmmMv+FvQdfsF99
wR2kE/LGzfjdYdERVpFhtlNK3kkne49N/ZQm5bITI8OVjtfudSwHvnmMEcTDnGJLEVKykH7Afsnn
5JzM1IuUy/DLjffhNsEhmtvL0LsNqgLXbMXkZsQIZRfVaXw22jdlqmvTQzIQRXKfewE5kSXNT3TJ
bV0zvXIAbbsgP1jAsxuDQVNG7orjAoHq0ijOTQvXxsJciSn4bgjwoX4lU1QJZnXxQIt0ZzgT16HY
mqcEaFglr0Yj+rFNDVGt6mFslnBP6vRtdoCVl/T593blDaq9FtFWqAwpVRhcozKELBatWzkdf8XJ
sBkEImTTR1CKhU99kDy6un9m89yyCOVedA1cHn84WNKWm9TnZVhFeyd1/47NDKyY+SdCGshgDtUa
EqQfZoKwBHm6ua/76CPw0JQvoRJ7GfHDPcTWdWbjYcJB1Ab5q6VnXkv5GMLaBLeO3y02ZcznCajU
tgp5zCZ/CJbB3tT4RkTK/pU3Fm7ZafFaKv7aOTUHlffwaHNnV8k4PY55tk+q/MGzU8PFA00GiupG
GvOzG4zczVfQaUq4B/Vpzn0+TDK/ux3fou3WX0VYXuayfZ8Z0W1S76tjde9DF3lbqnIKxvFDNpxY
nbvcVpxWRQ1zMcl50cjZjtHo/wya4xxY47YqSg5MmT/ZjXMWlXqKC/mkI9IPio5TPprp37K43VKH
fdiIu0vRvVRm3I+RBXpvqGnhNV/jG36tKz6tLfjWM9wtcE3mr3esF914+EcL4P0msh5cTLOWieO2
XES5u2lqInIxjTD8qG3oaoeAhYwlDni6GeC3+RAeeaUYg2Z5VSDiP0DidFAzE7nC0GsL57ffJv2u
Lms05yUn/EFgzAvxXjKUG3i9SVof/Vw+hPm9VeNvl1kVw2tTPDWddW+Cctw0OtE7K7jDhTbftbby
URhW31WGmxyYYYwLv9jX0fyjydsr2OkoMkaVb83AYnMyfW9F7a82YsnaXrl3Vt37JM+VX2Y7a2Gl
ZmJ6SvL+ueXA34xJAxWjYUTbA7ODDf1IY3FBcHaYwxFdXGAVxzT62gxxvBEF3D41YDg1EGUcLd5T
Vbnf0MOR+YXcYlvp6dL4OZdLfVjiTGDWzJppwxr3Zlwdq8abduMIhyqa4703HhpX6k0w8fGUkCF+
wQljL16W1DLddv5Xq+3A69z8o5xniPQphyluPJM9oqJyO0LrpJzOv3/h73K7wtsbQ4myMlLdeDXY
YA3wlp6ppH+Ekc63IQUzJk0LdsWq2FCl/xgbiVRyKq6N8uRKj19gQpjDjHAMW8PhhB3SsMcFt970
dfwLGOw82cmzwiOTLt7eBBZnQWHzUqs+unXK4Xoy7W4OOqjv6k4kGIvZFtmTooO3PwavgHAgpzmI
K4GGXFbNV4w4vjkL8inEIgmcnahhLx2HbMAwT2XbOaQAjJdu2nF1beFBUOUAO+V2yOwzBtCt4+Iu
cDXrmdQUnCVIlgEw6XvDcM4nc7HgDadfixKQMXmJSvutnVmMjlQTP8R9JfiUF9m1GAA27z54klVj
DTAi2sBZ61uNydjGXpxz4c8NSVf4VJScqk2PImbQ3te+XN5i/NV35SK/Ta18XhYuf79S0OjY2ARJ
ddxzZCOR2nGYHLu5akNVYnsuQeZ8LLAEXsf0EoBhJeFFCwq5dlsN5le4GusOrtm4DU1jiINgFmY4
PoQoD42rL3M+2RhtoVbs0uHOajSC8Bl2HOUQLFR2NyFJVGiUCIsXf7SNfrXjGX+85L7DH21bGEXz
HMi7bKip5ognJ/DwsRxbMiQq66NYg6wQTYwE2HPL6fIixo5A8cx+ygcPMU37bibuyaKov1k+gSR9
R2Skm0Zfmh4RHNsPqdL0HpF9ucPGrjp4zJknqBl5TqZueDek8qnrGbbVS4mX/aQI32Ccy7j34PbU
cHWYPfUwQLbl8LNxwhHnKPXhLtdlx/5LiBy1XU4zlsDXMNGcbQGyD4slnDPxdxReYYlwjiWLFI4O
bk5LCf2NdZo68VcZW5shGEPeKu+QdvYFyPWmKuL3IYaLUZY2iccWdU/ctKc+RoWDz+L7FEOLc/jE
Y5lRVUHoYh6yZghySbhZgdcmz0aL3iQZECXucXGbqI2wD7C1gaGNhqwyY7iPfRXXVJqdBtNitZ9l
j05XvAqPOzRarOeqtPdKV+0uparcBFJIxrIL1orNh7QmyNde/uiM7ryPzQ9f619ejeGYV3bbfCHR
IAyqgK0sc+hR3rayGWcYgjO20zxztpMxtzS72F+C3dTjA+g0Qp7myWsPFQDOQaScaBzoG4AUwOLa
fyuh1ymGRWc3askxSNt029sYbldy2DpLDALgPOS6cTYzo5J9GATnDkx9LycSqZp6PI5+aZ8wFApS
feWBqLu2Osrcw8c9xPi2m385tsYkuwkPLbKhHU1jvy+ntwYjNigxdJTWMh7KEcIROpgMVsgPLZW6
042OUAZMBiIq1Ms5r3Yay5Btj+xFqxbzWz1eatc9T0M03Szzd0bF8uBXLuOgNj44jptdWbPYxYmo
T0EuMc2CNO8uAUCSRr4T+u23xBQFlmRRTZrBcuUYT/2Pq5u4D8zFv8Yh3VxSZPilSnnrZPYLqNo5
dErBiWwAckSPM736tmTl2W4BI8hnJRQgVkc3zX+UmkUPbr+a4s2bwf4xJQKvWq/ycS4Onqs5/egz
BdRr4mvfGgF3u+uGKBtuVwIy+7A6Tqb5oBO6a3ISBIaScCPUYpSIbf+NP1iR/5T7m6F4TgppbzoE
bdtQsyJqhG1Lor/NZYKhbx88hFLJjddaxNEJ4shlB3uMVy2wIcxF/GQNhE7ODgeEDi9KoaYfpo56
ZIEF5q7mFNi4Yb7JWEH2jOQWTix6aIp4TlFjdx+IK3FCo6rcVyCGnGYqZ1LdM8Jmsz+Xvmi3shZv
M/512HlsZNnvwZDVTcJIp9aDvwuqkjtiDE9RCaXPBHJklzQnS0/LVeMTxpR17yOpWxAdyrfWzqmI
1hZOzfMx7UusrLH1KwPnV6ZAM4s8JZgs5bgdlxOg1iFxmBfWo/7V4RzIXZDjStgS/Ga2Dsk/Jo74
IsvyazVNO/Se/UFEIbdcsnR0ZqdeoyRPRonhdPOtaJVLC1hAaYyqe4l9w4ENUh7wp3nrsYumn6Rw
MY7zfRBAVAT2eZwafb7zkdExPldfjTN/2DMS+YLsjnZwoM3rVS7IYQRDEEubRf7sMaTGXym6Ko3x
eO3Zq86zqzDINa53T4tuH+fAw1A8TrZDsGiGPQI9sj1b15kk7zFnCiJblKT4qX6hmQzTCR2Ow0A+
nMsr251PUqf003V/IzCW3qUiuWlxSWsG7t8cP3East2Ir/Wmm/PsIIceYcfGWYJfrTDtRjUZvr+T
d8mDBUYJ7jjHsZmPyzi1VynM6cC0D7nDc4wJAJPFKsV/kO6ibSbqTLzYs5vCZBhlOnF1Ll3pvzRx
/HNgaW1C0WJw1Hp8rrJSV7y7lCnwBBBl/GnTesGxgZYN+wBpgc11oGcom6lXQCSPbq3GiW98YuuJ
HbFBjr+iaOVte5m4DRyLt/Ibrqjr22HeBPMwH+aFu1SRnHNUKKitLN/0CzZaAyj2znOnnFbZ+iJd
jdrajZ9xd5i3SbB8z/LuXnbmxR2z4tjDfSUnEGp6otqS0aW4FZRfQNwM6caFFEY/SG6G0uVuJ1UZ
Wchq414+xZ29oyzfhutv4vhXED04euGjNVHdptkdA8N6W6cdTnRLfxs/Ox6dkYt95xYg/Gry8VbU
evgiayZ10hOXdDHbsejFtm6BORWbVjeI3BVSyiu3xJt7IFLMT0uEPOaphCu+W5zlPS8492wJe0PF
+bbQ5fessNKdQsVjOaCR1uidI3+uKFzSR93wk0efM2TOj5k3YCsew5/1sl+DjxlsqFtMQ3F6jae6
3Ax+czNpGnF/sdoNBZJcVT3OEkG/lfKHUfFCOUz0R9tIXHPF+yi69JxbyVtH93lKGNv4FqfsXGvQ
V9xxuDDfkhWSyIM6pdnAr5Lz+whs+dxX0femejcdxXIVm7epSR6o7PvN1Msz9sziMKTPzDmPYVpP
uOiOkAeKkOuLUisCJ07eK09f/CCfNoVf56QjdNQ5w9GvUhBJEW5by7uhqfpS2cvE/VIjcVR8Z5Q+
bgpVmeZS9XdKxOnBuHSknnsRqZUeZMAsRmTOTdc7DwBnL6GEpckyQQukxJkDEgW5BA0kZg2B0Af5
GRjozWanKrRAJg1vG9s6+U151yTO9xJtc9/Lj7hm9OH3D75dUH4V+0bRXvV6O4UdPkDYbarprcaS
Zct/L2AF7Trn2kfQCZ3cv/cs8wDmiU1jLd8R1S5Ht0pOVWXdzaW4b5xWU11HBYz8+nqq0xYYZovo
cS2zd6biVZt5H0kR7Z0k+z6lTbjrMnnTijW6WLO61X0/+5dyGv0bJnM3hu4CHnl+amKcbKUVoaKQ
N9Us4u1gdsQDtEfPTm6r2DI7gmFgUiQPtsI1i3qo4DmP2bCeOt1da1fjFbckY1wRzVAus1PkL+kR
J2nWV+EdZuPQxWu8NHSnv1TOvOoeNSFLQfERxfojDVJWr8OZH6sZYk2FbLbrsk0UCRLno++6mDbj
jBkh6EGZY/iIJTJVezV8ZMV0IzC1bEqNkalyb30//57k43fwa/sqrhjOhK1r4GTnFNgY4jozvX/Q
Uj42iY1nLmNRPGnvPVO+QtyjBbEOkRl+0HhOB9cf39zWYKJvZHOpZ6++FJSbcAHdc94Q0jR6q0+J
/atd/7TdDz/1EGaHTnu80hZiid1smdKi2u/Tt6HQ4iYYVk9ZrxVIzHAe68v5uhytt2l1w/EEvgFW
32NV6pLzldXZSwChTJSl2YUee9eiaKugKh/RJTMnbyPYdV+tXKb7IPFTDFV38/8Rdh7LkSNZun4i
N4MW24hAaAa13MDIFIA7tHbg6edDru70XJvZtHWlVTFJBuB+zi81ke1D3XxbxpoZuQTWviHG1+Zs
M8OG1Adh81LSDthajdpa8mo24GDaG157i8YRn9wcnCu+gSWdaHpUMVK3ExtmmOw8t5siW5bZNh5y
HeVynDYkvD2Ogy8uqsoVJWRcZ3bs2scimTOCm4dj1oIYqzSkIyyFW0XtX3OCa9aosL+z5pxrNWXW
FZbeOw1N5ix14L/GMzh4I1bzVdvJJ0vVO8fzX0lFpVVom07BGHmoqKBErWonax8J4dQfElAwgXbq
6vbdVaK9JpixIhpkwnyuRhaWXKvHuUQabCQCwQ1UU1t8hbFu+CYEd2rQkDYvPn1CcVBBqx+mbOPs
Tq0u2OkNop01bxqxkTffaW65UfYHZaBQqDxyTBYsjyoHp2Ax9DdN59zxQwfnORH+2bKa39pT+b4X
Bd5JnGJbKFeglLQC6KgHb0+/54+bL86228CaF4fQMp64Kq7LDPmIcr0JvMfBkY8yxU0TIFEqEUuA
8+1Q+JQgHXCrPf2qrRkelAznp9CpTz49Xjtbz0XUmCBlMwkCpAtLlrtY3HxKlk2V3M+Dk++F4TZ7
MkbBIctKfTmlq7a1n79mqxioz7oPsY0FXVm2MJG/24yAbriXgXuHSv/kav/X4MX7KiwIIV3UD76M
J907Az3RwXqJtFcbbxvT85NZNeg/kovFzSF7p/rTjxM0DlW24xfJDEXUzjB2UI32lRMyCtxWbwd8
r+LLSqrfwqd4QNlI7UGvnVVV3h6DTF06m4VomDwnSvuosxrJ2eySaqI3YwHUWaUOXEmPcM4vvLO3
pPd53ZwXphEYEBI8g6A92/24/pJByNxK33LX/GPPw2comdSanHxDYcxHoPc3ycNzs1r5XufeFxeE
RxZ+e1/YXBVtxyvmkckvbHBdIgmHLcJHkK8uxNeBWShthIkC0nuT+XiHxIQojNEpo7a5k116iDFo
mlXGWeABnAzioSmT19z/FTsGpQOxBx+O0s0vHJw4LhMEDl7wYkkYUhxejek+UPHCYVqKg1LG0UnI
qShbRF2tLx7rsau2Y8ffEMzpr2pub6PdCAIbITDKDt8K0i2F5b+ECxuKv8LG8mQI9Z0YINwlEUi8
Bg+5VxZovp0p6ifjPXPSee8VwU9HAg2zDJv+IvlbNAlQ5L5nf2BsXzxLWBeUOtxMZOl2voPfZf5s
Zsmwl3HLNtzjY5g1JPTQodsZgLeVD16bX+I2fHb78doH59oZGYH5uy1RaAb5ipHQwT5t0jiIkKod
/NclSXgm6M9ostfG65+rbBWOxC6BAiZO/WmSAScnMjoYPKjQ0PlKkFZF1eTveU/PrTuINyTG5F/g
U8YA1jY9eUMmzABOPPLajeM0o141hqE5uTVxBfXIvixznFZuSax7z8i5qRwFXo0brnOscpeSe7+r
LfE6M7QnYekSBVTR8VhS7mDU3GvZUlPzAlzC6W3xBYsEcKQByeVWGydvivB4H0wOGZJRYELprggI
ddFGsjM9uDB3zT2we3WeWy9BloftTQ/dJcxLlGEJst6JIsGUV6FNp/gELk7/mHln2NaHLIf6kopE
b2rXfxJt85B3zojFzc9hZZSxV9PC1eYX+8moCa31vNNo3qmEU9lMZrJDuDHR7d7RuvZetDOo/fTl
ilBd5ewejJmy+8aBzVGT8dMCCx5NHSjAScw2QzqcOeK+kyST+GMpEvCnnV65irhaVfxafwXO+DA0
83dcyoaAJ9LkUIBRQOjEN+wToFHdpq16tR+H8F0bXAC2/TV0gsqNMDcusPRHr0hoFsC77DfLkVS8
8Dz3wa9e5i9WcFfw5x7rqqyAT1Kql1KrPlG4dUAOekIO3USILS59j7It6w8mnBPRHmDMoEZ7yNg0
cmLjCYw9SoYQm8/RWZg86c+4eN6c3olpeQknEtELXxwmW7rc0mTXN/KP25sVxgrvp1Gez8i63LI4
+dRtu6vYaMhS4ZXF1JowFwR/m7SACHb47iDvwM0srpMAnewRDaRxaFPvMfbSfa7FtAfogmHwDBvh
kGIBn+9ZDwhgAbqm3Udk+26auKi74WAS9IQxlk6muFY42NzhLcTn8+Tn4hrq+dS1hnsDFqV9BIzG
dZd3K8hnJkKamG3u525mekajdZZCI92r89e6yvxDlpuv/dKYlxF0VlQde/dS/XYy+yKrtUtk9RFm
+msx7J+wGBgbiRYhmekzzfV4dICdNiWZBrS6unBe9Xc2kybAoFXD6Z0KAmig0I5WzTbpJBTMVOX0
kgXiKhQZ5zp4KUNI46AXQFtgD8TM8UyHjEEI+vGJNOmV94sjR0Hi68DK9jq0X3Hn4V3yvtBIAEKM
2bNOWVVyHhZ+Mdh3GJrM6k9gFW+kD/VcWpV96rPhgcsTUpk65mMTBzdvqAkOIGtKMEMJFWyHgUTt
OhjI68+GbW4DqVoZ9KmXejtX55Gs/gZoPA4plTCsscMvT2XNNa6I/yBsEMu+Wikdds7lVWc9xQNJ
ZAcQ3E6OEdS2yRAOg33vgDBgmnwaENlsnd6+H+r+CzfiAxoY3K3GAuY2a6gw1uQ2DX4bBGOa/hcN
OmgzSppWqu439BhsLukNZkt/gkESO/DjXxInriG2jCMzEMijhcHRtYIOZ9TJ17ZLMQTZYRpi2COR
bTs6Nc0KM1gAdCsXcbMnKeQVp1645wK5S5Mip+7K4t7LvAcGrosmdWzTBxZ+UQ4QGAp4wH4mn65c
cVvfZHvBEMWwGSw11HxyhDojGCt11AuZBfiY+3ukk6BA/2JYvMeyXClpmMooKZY5ypvpVTEwSId0
qkWWHxRtiLNZDXpbWyBfbXg0GKLpucBc52jAKEyTUW7WziknP8iH9t+C4O/Qr+yD0f4tlbB42ig2
LeJnCeeHDbXZLtV61aV6FwhZbws94xawxZPswqMZnCVXP+El2YamB+Lmg/wYFO4n4Q1/CUNK4ce7
QwC2hNh7ceGC7OCL7AisYQ1hS3Z+B5z1yX9NmmEr/nZLpTYyLY+hXqjuSnH5ugd/TAb4cwmSEZPl
6LCHNnER2Zqxem6Rggw5f1x6r7x1h8HQNUnuGYYtne1t+6NLuxdjAIhW6EVpeIc2KnL/k/I2RRzE
37Jq9Gc7OycyCV76ZnbOcWJ9911y7jNImrzS341NqqSfnXRztwDXrIIhRToXoBBMlUrKr1xp0qnM
yt6mnXOy56dCdO8I1H5X/PM2Lw7k9NdHT5HN4tgmVBSuOU42EMHZo+g4T8ajruvPHCHAyZZ1tSkY
4dav4cgwOyQ0I3jWePVNgVHT+THpDFDAfl3r9khIqmQX9/z7qcp+Nw7OwyFOuVu75za8UOUmejpw
OeVfcmPqt2F36UzjoBb54OrU2AkDpDz1Z7kZfYq8x8Wmn8DMH1uR7AZQzi0BgOXWX9ha0sBGUjR2
v7nEflCOOch+VwwPtsH9Qga0KZSIenIjI9cSB+m2dDNM79qbSVwz2cyGJT+0/Y898V6bdXeRNmwm
XuskArN/hsJHEB/sjHbsriSIVVLhFzTW2lUyVGS4vMyF8SsuVweGGRBrPhlPYSEuHFXMe1K9kX3y
oYLuF+bI8tBVd+R1vY9B+JgNwEUGkl56Me3t0s3+NrX5TTjrC1e0tQ00kcGwA3VBRLQHgg66nWH/
gn8yQV3ilRVhTW4UAXteXoCuwHOSwqJ28AMntlhWnnZ1McfU604zvqQ0LaN0aXmPJoeEvfaUGTlY
OMym1xnRgHpx4411djDsbWOBhDgUtxM6YX+otQMhhxSsRAaB6QWP/sQcjY8BzHKCPQwJd/fQN8H7
pRFfB47b5iOuHT3gM6BTukgHCkLmX8g9ejdD7xZn9Z4MnFAFw9HpCrwNM/reLACQSjTG0GFm1+V8
CXMSTfzZ4rgGepQrRgjHfcYAp6H4KtzM7dyc5yJ7yU0S57ulhJeLvcdEmzt3GADQ6MRjpLEPS+Bd
sU6jmF0rrCbNB5guv7yi2qN2BhJAAbSzzd7dNeHCv2VT62SAck4UBJG8Oh74IIx9p0LUYH3+SXxh
wPNFnGdPqhTlD7wyxEjSSsF1aqCp7bucWKCADCQfnRsrNFO0pXlystcJKhwcy/xiPxK95L7yeAGn
IT+HSIsi3cIbydJ4K2RMk5yZbWbNWd20UDHEVBWbuMjujdh+4/w99CaJblk5f9V2mKHHWvwdCsCa
x5PzfHLRwloGYG9eBk+jTW0nmdYem2k3A/p6CAuGSkEkAtIhhnefhtRnz114tOrgxmjWwxfk4b4L
9Z32GjIDWya2KXzFxkU8imx2S49z335ruhHlk6z4VnN2otV3e+nqKaC/6qPAHbTlueJNBh3Z1IZ3
J+LFiBLfSCMtzPUvAxzvPu3cpe6orA5V7tZoGgq6Trj5ShtB4WhKjgNqSLtpAb3vYK7p3KjL+h1y
NTm0LczGDDueN29mWFV7BjkMeEsJbtgip2q97IgelYfeQk9ZetwlvQCAclDCtc1cHppqvIWaKFyW
LHOnidZBkl2Sdtvn20TbIMUpl32Mi7UAJ4w9JD+ey5YU9wFvE58tLRJ/bJG8T3bwp4hZicweeqpR
1UuHWGaH4vfTg1/QBoCKDMTeU/aHk1delM1tNBEUAQNvxNsqQD9WkD8VSXhw7iw7wSdP1wUJKNs0
5/eXOBWhSKm1qvH6ce+WI6pEr2RN1lO8hsuifEF+Kxp5lBbvYBxwzIxzxlRT3efpUGzhw1ywhPop
tyrwHt7alBgV9BnQqu0Y3/qy+fATFBtJZkEa1CjYWAPpYgp4NE8wb7RcIpDdW7CSG9NunIiMRb5r
15dRPdnHdgJJtOB96XZWu39HZSAn3vtQ0WxEZnaaun8m1R1Hm27lvOvwOi3vQC1rSfS3nwOoTWO5
3rKST7nO6qjI/P3YmlEJ10kaqWefNcdjZUPdkP5GJJa0XTp4yMiT073F+rUxfBu4gY2fo5vJn7qZ
k40+gyVt2Mp4ALhcTeApN++Fx5xBD3B+4yG0Qs1b1hu3rx4KmV371J0vrRgxDidoHGw0WWUldlnB
tUoNklz1LuLYjwPgrluhRrGWA4Ab0jPKfk6lWa3zLErs/oBinvakFm0cm8ce8l9d0UYXVE8hZoiP
OP6fvYHeditHIDORxFeOKWhJJ9t7bnl6GgpS7hCokFiTs0q7ObXuDNX70h7ivZUAQXlTtsPpxjJu
N+8C7Sq/f9CLyup+p6b1RVoBFXJqNnYJ2jq39U7lwCGgN56EHCb2V269pLpLqU7eFA1ChZ5i1q1G
TBCZg3U/x3dTTGqlTOn2aA1FGSLhaXsfTQdKhe6Ic6KjIyf5zhFhFQK7qDmwwwJX0e0021FeMqXl
K5ASwEnR0AXp37S7xBfVhqLeadebFqwHUrUI6z0XJ9XxMBP0/nS6PbvCeGy7rL1zQsJX04Ql0ILz
R5r+YZGxWQX5WszbdScMz7zL7tfiT8C2Bsi0V+uXRrJ0EJ3Hr9HXD85I7YdG6kQMa88aYtO+bD5Z
FnIGyUV68Lps5E5gDCepikQhPWTr0fNeBCyGs9k/h1Oy69vwZ007HLLImBAcasOe9ihY8Rwv9W6M
6UmVIBVp2YIHVeNZiHBkRh56IrZDpisTlFWPfD1yK9gpmBZeJh1ec85/axAvC9yjO0wwEoRuZGQO
BdV4NEJcY8Qa5qwf7CTocD1Y7E2WoUBD6f6addl7T7zCFpOFscvKBElQUN4EWXuJG8JogEMz6KYH
4VPRZAQnMxl+u3ONzGoFfN18lR6Z1W+vWB6TWJOjlTXRVGFOXpwl3Gq8C//Gmzgk4IUk1n6ryuaF
x3EhtwYopyKjnOvKQ1TR/vjd/BnE973H3tUWuJfK5b5skxAkEF63ygnHrZNtL9MX/B3mIW+gAXI2
izQ1AVSk6InZ4tdKsCOLJf+U4+PI534+lBXRNHlogHRLne4zf2CGiSGii7gRyNyKixD1Z5Ii3PdY
WwHLmQC5SKGmcn4G4JpyehWdPDpMoNGikTvEudOf67XEq4XGFiOFoTK0y508oad0trOdPM8dSJBY
Xn0vV7SPq+8Gxxw3urV3+9olGJeI/cq0+yjX3CteRpAeIqDHzkfOUQiXHJpCMukWh3xsil2DxZRS
xYp3xy7+ILQmNyWTv8DhXgIE+gNivTtf1PeN9j9Y8/6SN4ySB+Jvaw0LJkNdG5HMBprpK+wBonkt
UvOlTxF+Dg4puXnhPgZSQbOq7g61mKRy2mtYdoB8LQ345ALWWnZ3CJGJr2nCA43B03hQ3vAkoYWO
JHp/56H72/esbVq6lyabfspcdTsLipoFAXuOCQ6NOPqbb749a3ToG1Z7FBGWSwaY+beth/Say+LL
i4EffZRt6Mb08mCEedRewD6C+zqXD+kIchZIImeNIPuIZ5TEY1HQCSC+7Zis6z7kLlP5Stdm5UOq
XPfFS8sbJom/0gKdcbGEfo8BV6BLtGGJ+DmaxHReRB1S7oYSqW/lrZHFq16M5jQw3E6e+J12ZrHF
r0+JsaNABGT9NTW2fQGNBn41gnviPtxLSZaOUNo7Os6JVNkRzSNU5WiN4yXpyoOxpEQoAvdWyiaA
hkgwbMFP0s1QMVWjOqCO4QQh32RfK++euAPM9qsHeiRc994e+vsJAdIOJ9Jrj6kBxh+FlbGGTKOV
iDi11L5vvZd/X8ByhxvYfLgjHGemlJRvA3Jw78f2dMJKXEdLTzp4iussEgy3SxB7tzWEoMopGh6C
QO4sF3a2kAJ5Uw/KW9JbR5HpgomK27ajiTDLOusxjK3TWAzZwYKE3GtrzvaL9575DnmappCk+opV
5Y+WIwBli1FpeaToSl2wx64YkN8dZrfyI9Qau7ErQVNqyi4SdqQyMLpTYXOSFm3pkXYOTOTb78ls
uRGWJDR07GywiHQ6Bo3CL7Esu1rGh38pm7Uo1NbnSzFGc7drEpq2sZE5u1YyN1umTI/gzSBi2bNb
GE6Uk5a2nUcbOUNfXYmAvfa2Fi/Vt0AUHKECis//4iWz5paleXCc0+k5BUU5WIvv772WZA0666wT
KtE7ZcQGY9hC5kDTK6zpCGlIDqXIs+cWCpuWSb7TCBlLzeRFcH9i4GTLfMxJCo1YLY2TtdYSLNJG
edVzyMVlivZfhyGxrs1O5nB++Bc2q3Rs4+LtOcWmNiJ/6LkTSeRBBkl4aW0x/KeLkoc4prmpc8xi
31Qt6UZqvFJNPMCyAObVnQeTUIujO3mcENW0RI6lypc0FNvQfGj7iXe7C79kZpIDrZK3sGxtHMHm
5ziPxj5o6reBNP4bLmXQn8B/yIDnkSveTXLWz5i9AU/JO0sYMd4cP3j+F+bfuMFf4hvKrQXLm4DI
XwfLwtRIKsioA86EhI/VTDDU9C2Akkp+Z+y/t6ViLLAGHpeebLconpDmz2bMbc44+0Eg/Ck329us
iW5GYMoIvbBzZKYDfZi26kvS/1qKdSJfmuASJMhFQrs+5nQHvU9dugWyi/84mf4Qik3Ssx8dG1mJ
gY16M7emdR9a5Z9iTeoGNUX+r4vh1mJPkKsNG8TfPfqF+9TTZ2c1IPgmk8HZX6WP3GHmPXomF9VG
GkZ1v1zJXC/e+M6MG1jfwbJIQFyC4KOFomVS38D3wWshw7lUFUPgmNlv5eA7W51ZlE5afIgMO/3N
7/AuWA9UfnQPBbbUnbUWkNK92K9twvEGxLC6lEmyR6RagwxOFny+8+JNzrgld7dDJjZchT1hkpjE
vgxSUL8hUJFdPeFQGN+YIEnT81vcBl55nSyI6QZBuFMDCg2vBJw498ZYUEbCtpho56MZYE5rEjg3
deGHO9bv4m3p3K3vxtWTRALXpbVxaCyZHxo1CloirV1IEcSi0BDEBpwjfhhYPgAcccRTHzwvGVv9
0K8zkB+SpVD7zsVEpDCzCf4Sq3XATwtYo8649WEh79MKvclYcTlMU5UcC2LXHvKBLsYYWiZKFvFk
JmK8E/j3DomW+S4sr5mPCDzmjr1m5F4hGGUTnmJ3jKqkROEurGJn2c2Tv1jvS5fdzLLJ96NuCBNb
39IQ+/ODqdDBTX9zQOwkHMxLYv4JSOC8dKj5lgHdoz/Z5i53ceBxdLUnSR4B0OSnHVb2mQ6QKB/7
4KNAlV1j4YS/LZp9XDh/6lI3D34/4vrzHRHpqeyBrVz9NCgm6fEyheCmdW6oB0AYnOLZxmxjdQaN
0keXlpTY8NQTQpCrGfYTtbjAEa4aX2bbuWRsMgfdwpiSDbe1EmG+4fQajjQwR443GQdE0kfjX44K
DUAOtAqajmKJ4nn+bhCw3+GPr47GKN0oVRD5Y2t8SgfL/4omuu6YPWaVb22s1Ciufr/krBay3wdZ
kp0s8q+Yg+LywAI2rp3F413IKlaLUByggFhOHYirzhgvY4CytGfzMS1xnHgXjhYi+bbzdkHtqgOV
EFZkr0p2Xr095gaEdElQX/+lebauGvaBp0n5TnIE6WZsM1PV6ZUIqFO91J/l+DaNs3xIivE2mCQa
oYVBp8r4THTC+M7LkLXkZhQwM5NcowDXh0vJDuFVFZvPmUj3xN6cVd/UF96+o9cO7alz4AbcOBQP
GgaQkpA5uQ8HTpDS0Z92Nt4Tx3tmL6LyoCdLXvRuwEt0h06qO1ZAkhcA+C+VKZ4CWThIE1brWfbV
xsKG7uZ5wrcC/htWP75hvhJGx+ta5B+UoLpnovqB4Lw7z2ymO1QjOor9FX3rUYRztFB8npWfhsVN
PhNcfl24s4/uLJOD6scb6F92LYO52svQOs9O41/LCgG4D7Y4pLK9iImQU+Sb1ZYsEGqNPPmcqXw+
NZOJ2lSX5b3x4y0U5IDhzddEwxABSUGzCRwctTWmz20Lw2zL6dFxRHb2yWE6UxvNMt+BNzplLhAG
YJxScQOQOI5MGMN1XJAxpHpK7gZSHQ7hgOOV4XtDkM1AlUGppnCfxsD2ofHVZAWMRpPpBxUHpxKb
/VuZYaPEAbBee7hqxlq9FnY/R//qSrocvofaQpLcPIi+ZB77OyCHdFuk9TWFC9h4AB6bEitn1k0M
CJVXHhd7qS+qCH5phqYdMdSYWkIV7qaQghqif2uq0TtKETzWOFKOf/UjrkaSYKLOGLLvSb0pRixs
V9LcEm3809nkzQ5p7EQzICy6k5Tp3FaPFD5hU2S341UigCTp+jdc55tB++B2ynlww07fhjXmrU4r
lHgM6z577bDMCvI30ChQQF+DGYieEq3xXLwOeSX+VEKeZav+hqE1MJAIRKZFP32Kmccszs9ZQFbK
0L13Ta5pSILyIDvmj4GtApbEZ+yYi2Qn8O3xVjAKzzPS9OrZF8J9lJ4GI7H4DcGR4kUaecWDL6sn
eNvM0mXvBKjBwxZkTqoX19HjvcNP4DXjPZ/eS9ICFJn9gOzRJgrUdG8tp/qGEJkflHC7GUPml8OF
3SXeDyy3+Srm7iflrsUb9p5iX3jXOnsZmzo8uwjQcBcM8Oh+8AFZv5sLNEXk3C8f0/r/5tpk9Yjj
4ZzkMQ0K3mJg9eM/QtLKcSoY2gyMHL8F+8244N4tpyC7Jd34I/OFwXgWYTQAd16ciixtMk12wpfW
FyKcUy6qs86n+YPQtwgAdwEKUhmZDc+pFaLMd7PuVIXQt1V9TOK6uBoWqLxJtTI7FXG89ejeVQCX
jwv029UgWsYDqBkAEpMSxnAFGj1u3IHYq9ZZ1eYuc+Cif+UicxFtwp2KeoUL3fBcC5meihHLijwT
kMst2RGrtzDcbVKTcgCrHz5YxlNUsTYhb3NTnwiX/IjLPDvj66kOTddVexRvV7Z8fuqiMPcWZQ4b
36/B3yFpRPkm3Tqh6otDBn4AJ1jav6tkMa8maeOSyabKK8qGE4d1v26yaKHHygCaGERwUs0UXmzi
zDGVUKuTJk9V53ovA7ImxFrlXljlTIBAuFx4V78L4flnhWS68KTgV1jdFfH43McxKbExb2w/TNSS
OOXXYpZBhD+2jWfSMBDczm0hzoIGLdSmvs9voatvOd3rDCyPhcnH4TvkWCoC5EtgmaMsAVgTZdzp
BdKBj9Lf2VmLts10f0prQKIyg8ZRebIxzAo7uQww7frZi2jAzNk90QfWH3SeV4eUy9qQJNgKAlj3
RQDJhUMXvWB6LjP7F88FfC6wv7Kcedd3ZeRmqb/thvfAwV1KcBMoA9/JhlRqmmCG9G/AIGG0sXvz
xt8WIRNbZWbFkZR/4oEkdW1hhwTZDpC96OplII3wUHjzK+ua2LuYtnYTDMqW5Hd8vgTe7+dpFbx0
zTpMmdchSeuIZu+FPBfU4c7Nnrv5uFTWF3nL2F+s8IHrBRgmaIdD0vO4aVP7yOOz5uJ3nz6Ou1tg
zQCzxXyWyBHXKVhtG1cgaWBOIg1wbxiGRF1CZqKfzp9iks/BvKoteg1HBpBaOMg6isSLbK/Izz2X
ndEuhHtN5LH/u9JzH0J0MIhD6ePjYvxbmRgLUQq8BRMPUeKXiocMwsXwQMpSk8d1Ah45zEX3MwXE
S4BvngOzerFjWt6MkURb8HiQdCN59wLWKfLcipeACQUkb8136WYrPsrC7i5D3VlPRoV6Y+hxOKfo
HVipOaMqWBQ5d851dhVQKQYBzbaw04ocHMIB/n1s7WDAnIjqual4TXh1MzZjIus9JXilkU9dKjXt
bYL2n2aD352hiYGWCKPwvm1tRd90ywe/pcdkeRZyxk+Y7oGhRkSDN23MzlXV6COQpqY3dHdQFWs9
9LSkIkrN4J4GqFVG57evjWtv/Cx+Tdv2xjkUOoi3O8mSn7LFbGtPIGh1Yw+wmMI8PB7IrrG8h6xN
oX2pc0opkK8qjXrKVlU0967YxQi56HzvvGuXZ6eRlh7RjPZjS6fXtp7Ps6f8XyNqMLf9gh2cfxe4
q9ekCuKYGHWZnXoaN2LyQ9K0uJqZGPdN+y6bor+LaZKh4SrmovEg+HMbFVaVtd5TtcYvz1ZPrBRG
shkT45OfYQilUUdeybAIzY+x78sHo06zY67NdpVjPgyURDxPPomEi0az1IBS3rXyEthLRM4v2u91
jrG8M70k5k8wQT4J/kK0fuKxX48PZZjNrVFT9+4jjiKyc3YfxpQHRfTE51rdUyYTqGUCybZxWiQP
IinOQuUf5ZSXPzK2zm1OGI6hk0ezBDSp3ZC0YWrc1kXlf491+Z91N8jZTd+gEoby3cD81+j3/wRg
oS2Vvo+Bk57kHPAHvj8pQ4alNCLArDqzimYHuh04CBA41Ng34gpTQjtPx970jim1b9EYvs+LwRSJ
7rK2gkM7kDOZyNmEe3NuPtHQa898fOb+2vVM3tcaEUbUdx03bVNM/8dPFPyPqhYfIZFHHTA5NDQN
+/9R1YIeJzRVBSw5G+2ztvx7EeIkgeh0CPzYZtoHPOX6Pgk65HJR7jmq5YEfrQldRUiW0dxCWkDi
MrK0cu5MhSY0loAMcgDD7zoyt8vFfkXDYp8R25EyIrQ4JIXl3ifjuDZNVu/kfneYKPgf4UC/2wWn
wKyc8kpP5Dk49a5dPXZFUp8Lm+eAApniAg/3FSCuPLOZwMA0xKmMfQhwSwp9Mnv3bYF/2EZytit8
J7lLhSYO1iAOpimMn9HJNXpVJKI5EY5HyXd5tmbr8u9f9eyvLg+6U9fg2YUcfWyzWd+QOsNaV6H3
sOA3IdAQWXqC+sokcpoelKhnG7kUbmXe+d0SROSdyS3lH8a9Cz+1D5ySTrrAOjUzqYLzgJL4f38u
7f8RvsunSBafY5FYaK+VuP89oasG81FAlHJL6NlDb7fBMVmrIbGQXEWCKyKmUOpqBeWBCK1+36e8
+qVpr6mK+Mcdg5Qf7oxqRHuf0xZANmSgOUez44Dv/xZTD5JIOhkBzmijW1KSCafPqXRe8HCNezm0
6U47w3PDmdHa5JV6do/yvyPnr0Od5yxFf29Y04EcwuD/aDsx/3+Pb+DTeGS4Bqlu7n88vl43O4oc
0/XDxiPPaFMdlroZaHqZbW5wjtklBVv1c4cBdApBvl3W4//jtx+uYU7/LSDNdwkvoyPZMT2LzqP/
iAnHNmlMXjKheGszDp9EEDqL+ogQX+N11TOhfL22+XD1dWu89+PyhuMChZrWf3CNv+EMDz8LP/2l
rdo7rC470q8bDNYTQYAn1IbNpl8s7Gmg2wjDiy1xUaRECQbwRQxv0qq+vQVvre9QkjWRKO7QQ4W3
E/tpjeYNSzm4+Dr4deGFew/RREzPo5qIGyjHvxM7fMTIS9Ys2E3pYPxDCcgANnQ3FEKbzlO4QyZJ
bJmOmnmeTnaMYWVApbVgx9y5Db1MbogV0GzAHCwQOhYxb4sb/TWXn3OCltbB8rnNFM6cPnTeg5Sa
pIw/jo3VQw+R1i8AUW4lvtcPsaKLaTMwn2/Ql9VAkFjhZyzlCzbBjFOA6p2nhPGRyBQyeRfjHgAP
wjiFj8YEjtfVPbYdOZmDyWoEXRxXBptA4Nggt68GWqqZHyAqJGW8Q5EiDIoJTCu98L8YO9PduLWz
S99KcP4zTW7OwHcCdBVrrlKpNFr6Q0i2zJncJDfHq++HTrpx4q/RaSAR4tiWrBKLfPd613rWpu+1
NgAHs5T3fmB9TjdtgzoT+8O3zqbkCQI/er30N3riPJH2xjIE6SVZikrbtlhn7RRt1TLNR5E8Y2w9
Ewp7KAwwyG1EES54uG+2RwJoubMwbStIVbgGFdOgx/2+8zByYglqAOAd3Yy8vTOiw6ceqApRfEqh
3y8H6kx0Hvge/EWh5Y5cCj2hds05zqK8TxtvYu0z7O3Z+dAbiD5RL6+DS5FxU75Yev2WaCTuxgGK
sInLP+qGZC1svq4gxYNtV14FdI6Zk3BLigF6TbmGM/vYjgbeOYFBdzTu6qIYcXbGxZaT6Ni5vLTO
tKMNRG7JJmFjhOQ6WhABertmgdyh0w6045DXgNRTFXGzY8GKm5qWB54xyrtW6bPdyGJXdFREIT1u
CoVTuav5t3l+NT9wFJsfPIs87pSn6RE0M97I+KmEi76XEpeW1PTwVAt+niPq0xbfRUXHdzjCcRRQ
hZJsN0e9fyJnqt0JQTLbGqqDdPziEoVzcenTWyqFe+Si10+qMgFAGCZzqpNxeaoRTaNMEF/yOGPr
YgtxsA0R3fkxl31myW+pAeZhqJBCO3u93EZ9HlJAQR1+qhy/8wrLlbQW7xeg1iVqx5g3EJJL/avk
OHmNe/exavEAhJOD7XpxU+iZw8otb6++hVEgwRSzKU2rPCWR9WQaQ3wVcfGznwrv4OUMZpEqr4p2
RRTIeG1P4i7rYrlLNQc4ix2XO8PAFJEARTgQo13S2Vi8feCwTkgnRYnjgn3bZcp1OM+sJresJp2N
Z/Y/iPFjuykRk6gCERRnfvVFj9mls8DtW63jbT1MBkZJ1wnN8U6/EuPUn0oABhAIiBt0nCCMBEmF
zoGH1kOqGGPnLMQStsKJtXYK8T50tnkBOvKsDbl3LJMcq1cEWquIreaA91LJ8UAL/HIpMFSoflJ7
z2MUwjgTUY5cvo9OQzkQjj0YCQg+xRwm92XD9i1MTONMGt2zO4fdowVUvih+tp2ZHJJck2svVPep
yXkMRwYHNGd+IgrfnEpcwIQrx/4trbYuvqM87Kd7GTrYuVOboGCu0lMyqGmVdfV4071oozBOPALJ
6Jo0v/B0eIaw2N639fwwwyTijqgOWjVzFiZksqTOeQW9sLgkvXxjrgAjmth54OrRY6PS97mq4Dia
7+ayHkOvJdUQy6BMHX5gQwokIWloJOqNHJEIGfgXFFJm40VKZpaMprWRjefGbT0ggHX1qmqjvcFo
O00Nl2/pxGmQjii3NOSU624ss0NSsbvFuQhIW7NRoyoeKzpEkt080V/YOyTScODHrwSuN64Nklwf
TX/fSrTzXgJ8Kp30tXQKc6PVLlc0LIkkxa8B6DPelAK9WxtwRZa1VzzVS5flIrX+v5+/yzP+vz19
TYvjkI/ZjWL7fx9+BuVNtGH3KSZuMCYtDaAArPOBTEhj7Ikt3ZyEEejX1/wf/4Ztb//xX/z6eyUn
9oyx+u2X/9h9VXcfxVf7X8vf+j9/6t//zj+Cx//59LefVfO3y+P26fc/+W9/kU//ry8ffKiPf/vF
plSJmm7dVzM9wG/K1a8vEn1Vy5/8//3Nv339+ixPk/z684/vVVeq5bNFSVX+8a/fOvz48w+4cn95
9ZfP/6/fXL7VP/84fcwfWdyqj//+l74+WvXnH577d9Z6NIHBxeGgbTv8NIav5Xcs5+90UfEjMimF
9YRugi4sq0bFf/5h23/H08wWwHL5u/gIGLDaqlt+y9L/zj4egpvvGQ5tXLb5x//+5u//eRH888fC
i/GvX/+1r+F3grHh6AZKg6tzs9cNHvq/DcooEWA/PGbyMVLGK1XQYWAdJ6EXbyW3J+U4W4LY7dbB
T5Zn4bQD48kSCUkSqub0zw+dJOMJ7xHhNjeuHK4B9NB2dMT5PLVesecCXTcqnK5TPFM/6ZrmfWjK
/0R6XC7qv1z0fCM2D1aUWdtxHfzgv/OBZRPN+qBxuBB4kIkxmZd0+dB3cChYVN60rlb7eSSPkA/G
fPDS8TC2LG4wpocLI5o3i1hrlqkx5JeXho4qTFhDdtBMnpy1nLJ1bEG3Ls3hUkUP2IHmc5/NF6tA
Qxvpj1z3Zmw/pqR8L5HCOO3aWLo6S5wpr07/Q0eCvfxYfv9ufZ0Rm4IRj298GcD/cu4eW7OotNGa
tpR1WjuV4vqaKTfb8CEPfuHHUxS/oElJjAo/0zZQfXE0+d19DyVg5c+WHrRZFJH7MerVMOrOqkEu
CyaVoITQl3hH/Ui/IdVm7ONWjptsFnfFrGOenrjVRplhPIXF3AZGwZqa8CZcF+P064M7LUpxbslN
ylwDb5x/h1libfTn9qrPLnYaI39JW4wEmT1q16pzrvXQFntmPOayYjT3qVniU2gpQTH8DDQ4Yz6+
UbYz01wecfViwXDYSf+nAkH3N1Yog5PD2drn3WB4C/X+N+SytHSEUTPPtolT4dd1GrhUGuNviyDD
cw9OENVnh7DEEu4C+sZyEEBZ6DYkAF9sI54PjoF9L1INhVfUgDH0lNuFYLvheRzvhjT8YtBDni3Z
diWRR6w3TB6anuOmqjjA1D3feX/g2CmvBtjNlaUX6kA1Fpg/fN0rzhTzxbTiszc+x37e7z1QbfuE
gEbrVbfKwD+rx0QM8swP7KS4qJAzE8q7gWfNTnbS59KYSn0Lamw42WX3CQgNkmjWJStiDiQAW+V8
pv17SkP2udfoUPQTWDlgVvwdxIpoL3P1Sst2/8SFbyz7KUDCtnwpoAAYuJNB/vEsfFYLZtZacvF/
ubH+X+5Vv+5Ff7noTRjlJrc86sX4D81Dv73F6QXpNNwrOB5S6AQ1BulDVfnuhut1IHloXaBmkqfN
vLOLFr0zjfYrJPZ7tjrhYCOMemTqjFjPHG9yey5OMmpstHqrXppx+IlYk7FLmoG215I+OVCU6qnW
sfeEOOVIHURMnQOE3I5L+oFMW7QjdpSxFAm/WakSHxNrRceOwq+sH49Kv6aWxVrFM/EOhviNprEV
+6Lov+PVxzzrhf/hDkjppvXbudtkArV94fA7NE6S5/6tOsWeNKv1etPCLZTrbOnz5NjHlVyLVr0l
I9/70E72JWy38wSGrJhh+rqY301vyel48apS/ZeHvapLcveeeX4mebCKCJCjcOeg1KXzA2yLhE1E
hJ0p6zMGekqqo3JGOKuLkc5zmbkVUZVbXNREC7URNUqj5MoosSTW5KjaPPppSbYzGYUtNa0PhhFt
2HpGO19yuKFPJo4mE0bN0uwQVbvQkq9NjDVc8qqSdgQWTC/NFOloKjIAS9QFXaKRd+yjk92ZpEct
QlwiQ+H33PwBSsp1dsrkUAERDUbujweNrsw8k91GFxHAPfoN+7o2IA6xFfHc0eW5QKSzfc7EAoPo
rO9jC0pzcFjjEZeI2SbvKnNcW7grN0z99UYlIUUdabmtetp8NH086jz3wc7lr8oYTDzHTrEJ0RQ9
vyz35ty/GSl5o7b8GoSciVj0r8D5aF93Q/whZoZ9Xn/iSZevJkveSu48QcOzdcMghNjmxyRnZXn1
vcjBs+C9eRm9SlEM97H0y/vhe4jitwqb4Y1Pse+S0l57GIW3TVHxLHLDvfQy99IZ03dCenEpPsy6
pMyX1jUW3f07oA9nCzc2hiGXlwfyveNqgXbhuQFhOmg7DavoqmPLCOYQ9m7yMnWd+6HXw3uRRV1g
V8P3vrJL2pHx8WTg/NCI2ReFds5hzN6HCRBHJNzA8mg5T0qV8eit+1WIk40I6Hxvk2XfGMCuDpau
tWgKb13fYnQDbboyk0IdI98KEBnVrhmHH5nb4s+iJNutAvaH4W4YphfHz7a+Y8FQztJwozwdEjCB
YB+MG/fKlpT2zOs+ZOQSJfP9mo3MQXcpEnA0nYpLmoWSBPobOVPYePZp9Nzo2E3v3jycPRtH9dDX
lInV5FVBzpAjkB2eVS95bHqilJbIL1FqhBDt8CuxLyczgKkZbQkNvkvcnVsN5jpKPD4Zy/ZcWT9N
j+ZuCjEKyN1kJvo4v4ZTPS/b6GwH4JDwUxxeTE5u6y7sk72+i2a/uBtRUUnQofX5lMem+slsqGf1
CbHP/pfTvXghfDXR+x3haM0KfA0jva3GLXnOgy2d6EA9nY8KImK/3aU+75cev7UefZUN7Hl0pfcu
ETBdvKzYaS14zzBW+5qSh8LrUtzy3V2N1rAum/hIAwP5+a7CiOPzfh5DurQzAou9UZ5wVmDHvWE1
SW5dZ/LDc765pVd94/FCyLeAMR7qSl95+i1N6nrvq/JnOhlnes/L42S0d5h6763ZxvBAX9+JR9Wy
uM8fkLQFQcln0XRPOCkfQyzjEcSHsyAgDvYS5/II8CMyZ/ZyaKV3HD3lCqtBil+AsJS2q6yk5/uE
1q1bvXlOCsI0WC928GZAWvjahSTlldAq4LwaOnYFKgDANRNBkhIlSK0chu8YTuepUO7Wt/uXKmQn
ObOPixqJStgRHI8awc0r9i+u9NS2SqHmFNaVtRQEQsdqA7i29zyunmTbPxuSRhg3TpyVaTZfnUkV
TpI5MbED212bM/7OApDBLNP8sQUc8YzW77Dy2gpTK9aNAMdEyOLm2xqaiabCXeS6OeMAPA4pbi1h
e/4NNjIirziRWHdF1Hc9E46ITZGxh7afZInVEqgqzaEFkUqqIsKNzx6cgeyuR0XHqWCy4IBB14y8
n8MJdUhOdKPX1ZJ+L4vizLLt2ikCkB3NKXRVO+8wHJ0dcet2M5vio56vDr6wINKn6Jjlj5GSX6FX
a88jAoNutfiEvYLhUfz0O7xvocfE0ntjIEZtvJhXVdsDDMDmqeObCwpxK0fiqgkTNz7f3dT5UwA4
o5YSmFlvPAq/uZhjwjMuZNmiu/ehHKiHolMsxgTyVOj8REU0/KSLx9u2ygWnzx173UORqgw34LRM
+sgcd07PcQZrXL2bUKV5fvec9kd6CNqOSHT4rtAUVnAc0/WkIG8ayvKxMhf5HVNse+vS/GsoPXfd
RIl90Pzhoe3ZSYZO/tyYrwTt3y3yfGcGxh+eSeN3XmqIEV/OaBYnqHEY5t0P5qJPRyXGxgFAzd29
4yls2Mcy5rE2zRGYeTW8NtROr/xKu42FRVkz9rviGLtZe6xy5ueQ0XJxcr1DA+tZoAuNpBvceSNS
7N7ai2hLUuu+QzLNqN1Ab2tqxej02YzfHDAiuwTwB6ZHC7wE8A74qeU9eXiemeGD5+rjs4NZ33W4
GhwuCfSu0Fx32FRRU7Ot0KcTJiKy9/5t6MBX1NFAPYZPiQ/gL83y9EDyZ9dml+7RNrJbzUFjXfnT
sSsIv6rIvWXK/7SoOucOrQ6lInmkiNqseixcR9MokDqygTZULD9rYBDRjkt4OEXl7ARRJekg/VHO
pAzwpA6AbehDM4C7U7wZedSCOIqID0rJOmOEPtrzKQzFyzw19xrZt1VUpSkQO3nn1mV/6kKio9Qk
BZE3BInihSHqy1sbw69o4vfJKDzu3Jaxz50khMPmV9T4Wpt+yMUFswX1AFY3HehMHe+NBERAJmKe
DCDaADoQYQAPDjTXBoA5xxV1yp1k/K+DJhZvmsHAEsEPwYZoHTUm83UX9djV8VukFZNc7YK9SMiv
1rM+B43BcdjWvkyPKuC5jXPoshJd1kQ/DNnUOmdwdPWDt0Cv8owrqouwrmV+d2F7FAcAV0TgUj+2
HvJwO5iYAwZfX6g06Q5WC0XkmkhZbtlbbYHWWqJuNwvNyKLh6jj3rnM0lg9NAg3Sz6v3RhmfUVr9
MFt4mG3U4MN4Ef3gXhTryXXSzAk0kmfMQJTfRm7P109WlKsM9BR0O61r8kPuwHETg7yzeMmjhncu
jxRG4U2TxPre4ygUlPYL5kYMNbo+HMLZ2RsYRUBQkCqWvFKFlR7bmCOTK2Iyu+AMNShPhZxoPqo6
nur64BMx4Ikbswi4y4zWXfobEsqesdsaBsdrcx4zxobI2mOe2Mda2vOzkXvVIG4yesEkbUP4RsM5
p3nhULdET6ohJMhYVNcWW9xqmAj0EWnk0YPgvqmrYxi2465GtjbI88GhEq/YPbN8RoIwTQKZVqUO
rNpPDZ4jauFRGXMTUL47FtGGgbEOevnEnarbSHvisdKIZ6qVydLMejAimHBxLQE2QUawnEHTRCBd
VwuXfszGU1t38Vb28UcWNqcOpN/KLHwZZCa19U4t33ovr6/o9FgUSUdkS2of+0PPdgQMgks9V4oQ
sa96Iqikmaja23kEkZ4J1CC3N1G8MabqiZFO3A2kSPpxhNW3GMEmAmAbEx7BVvrjJw8p98noL/hX
zDs8UljGJTdcDDZKW/YHg3Pk7qqjMQHzIsoY7iuVs7mb4WASt6PTnC9HvSsPNotAetiMOCTK4mVU
3b7NxAPrGGAQUc0uKG43lkfn2dhdK8vdh6IJXA/kZd/xKaCH+jciB8YwUe4i8dl18l4v2VA5rW0d
BmXyLi1wlGPQ1nCSBqNNCGy2x3v+m15g3O5aLyUW2ouBmFs47GnrSFaWAVhXgndb5d/GasBzrw2Q
OqgI5Q3fCI6zHi0ah8b3vnlVLzcJgHAobLMZFCUpx7hnOhqN9ml0Jet9yjt30oirfTegSURR/9l6
SbhNhP1jdqi5y/v2OVk80tywy2Nstp89HpQNEHp/Xw5YUS3vls+86XE9XlxOdFeL56epRiLrLotL
eypgWHqEAsOQnX7KayEx1wtl7GLWIpCKxN0PfXFrKSTsIAb2e8SA+yk8SLFGMX2Q5ehpBXB6zHUW
PYWWAq4CYXVgrWNXy63SHQ+OX1o7B485vRX1FsoZq84OvA+iKT09pnFz7ckMHPJea/5p/bU2iv6a
ZqAENZ2ui9ndVWJP0GQCWojT2JWxRssG963Jpmjn1wfXBp4XG3y6GW/sktIR0ncpDcDAZlUVBDSP
Zh+bJEpf29RrIO1TFv7YIwH5w/hEuSb6CNyHTRsBFqLNms2gncfAF/C4tLG+Cz0r4wQrk3UF52tF
iv1j0J9zQTKh1rB4FHN0NklAbElW3BpBhKhiSrFHzlR93ZDtnX5pW8Ig8hZTjwBOA3zxFJTyyBqt
ejVlfHDy8M5Nod1HMX3qFvj5X/9jApwbcOCHg+hwurN7iPsuh3pboxpl9J2NRSE9mFLIYezNE7a5
VPJRKvaKOim2mXEdK2lt3QbrSgR9arBHL+gaCjzobxTXMJ2fCj8HW4QlRxEcROnT5LEpmYuLZHq1
5xxXRzluRhzF+6gSR7gv6kjusg1nKu/ScDhyWl167+URGhwnTzs5ddIet3ofY3uZRf5sQYyuZotC
mAJoJlh4/wWcwPBoJ5W7TbV5O9UZyCsj3MXkOBmbmEB8ta2VyRnJ22eVffQoNzk4E54bgkbGfUwc
v9PCa41YtPE8nlFRIr8GQ6clxIpuM1uRI0rQD42MvF9rjBytuc24/QdxXpXbLJHdw1y71hXgLvTf
RidKx0BtWPEeBPZDUc5Y2DNx9ow8uk/BwjNbwiZkA7SevFfiMWBmI5asTh3n56FO2WKTBZ38YY0d
M5jSMbkUPDDOnXGpZN1TBjMYN4WSmerdcGcO5kfvZgpHAfn9skZUBECOZ9faj8BkrAmPAWg7dyPN
aT07CQEsmkLJ/pXlHbuxpfBh8Ajr+xupE9PO5ivu3h/4jHHSx8lPx51eBwP4dmL5l7nV8+OUDo9z
Iu70+p7R/RaWmCkwSdp7iBrMryOlzFGHn8vD3rAeMYmuMjnNR69Jd8No5admiovTr/9lDn1+qulZ
BSl1H9ol6ntdBnSlvHRA+5wMSGceUwCSZxOSsOHCxkJa9DlhO3knzpOlncYQsGEooJX2i5pUfjSu
xq3amBE2tPHq5m9W4z1OifuF+NQD4CG9RzR4oSYkYoKmljhonyTuLlbOkcjl3cabFQSR8ZVH+Yef
8q4O208d0hVGZwWElAqluXL2BFCS9WJwTwaikZqGy3LoAX396LLoKggJB7abF4QH8kPXDtBESLty
fuLFmeP2TYacWMpG3tlWc1f37oUZcc/y7GakSqLKMzVFVfFkDrNDPgClBhD3xuhBCUaaDZM69kf6
sdxXzKubMtK0ACeZtZfZSeOsy/on3pMUqNdthl/fb4tdI6aN7VW0pGGNVYJ9aVXUX16e2EfXwJ5i
Ag8Qs4X/taPNjuoppx1DrsHwMXf9n3a8FDcODtDkXqC+0DxhRRyKZ7KuusWAK+fmgJEXz6+FVhJC
oUypX1sJKpHKVKN+j+T12gZy07rFg9VYqPINl9U8n6JZ3UVXF6K4xxxtKf2Hbgz7kD540hAfYo4h
L02oepXiTIm4ynM0sjeEA4o+PQiexONcP/pTcwLcSi/EQrltdO4W1b5xuT14iYLDH4ZBUeXPKemR
dPEHKj3ecw4D/9m176FWEZcj3qjmk9vY7q2NoFRjC2Hh3VvHQkIDJcpocpvAozLrzVs0zdk2KqrP
xJ6PiQtRk0DclzDtpbMAdHmvGefZIOMMTXXoRy7bghJiCCI6wVzCjfKMizDdWlK8dzCblcLE7+TG
Rw8pDxQIVV7wVhjCCiHuKcOYOCs9OVgMNv0b1ujiHJYwF3uOKUrvh5UAW7LywuQ89/Hej+tHKu3T
nZVKxZ2zctf2wDwUZ9EDrUDtOTcfMOJPR2yzoDR4dwU6fh/00pIcKsCfwKF2iCFaaYFqsVi4M+YP
SUOrUzGbpK3YMYNuaTx20czkB/0La2hu7XuLKyy13B+16OeDVHnHicNVOGbAdhijfyc6yzgX2FcI
KJQ1Ay6388Q99UzCN3wr+3ImBs41IG4If+RBI58AiuZ9a8tsuKtm6uPMwmpONDKSSrIlU+LCwYIB
xSZ03sIVEvvIiD4cLByEMIy9Wi7Qzk+nLR3AccOw17W2eV8IY6un1aMR4hzKdfjmiV9yCs5HKyiU
bgRIrM+OmdC2JlqaRrRLEzfZgcD1YWhEdGi1MDpD265wdJlyo1Uxx7TeeGOFox2TdO/Vvn+sdO1p
wEQXmBPD4chbYhz7hJ1gRX7bBXAQRzD3Ogt3N0HGYNC7ZyfSPoG0vUj86btM106WEU/neuPnyWs3
p/nBrIfBptbMghcy0ycUVS+hIe0zG1oqL4vjRDvlHbRYxrNxeO/H5GeotW8UY9VoIP69ZAN5YD+F
k6w1N1MbneOKFs66buWmJuW76dQHyhsQhPZlhFhwemGmznk/oM/FYOGsVn5PiuxHlVTRbnCyTeZl
FUu+gRTn8KpPBYXOnKrIbcV7Pa2f9GJ4nAwfNF8fwj9vJrq39OR7RMB55ReUxhBj9NdaSNAQKyoS
d0fqcLSuOBAwNDGqrOwC+noa6ZDgaBTlvtntQ79yj5N+DBEAjk5p/FQWxstQDFuNVcpmKLQtlqML
RqEZIIXQd0onRxDxL46Q+tUwNFd38QIpG25gZDX6SrccMoPZVATKWqCiGUQMrh+Slw6jRoCNHVfv
xmwx8aYtQ0SFXQTe0LBrimG4a7iSV52Bpkwz1UB0f5hWyurTDdXqHNxbk3JhVzsW/kTnd2td2D6w
TEb5Idt/TY2X0eA4ZmT2U9M7WK779NtgWR+ZkXzX6yZbe8U9MbcHFlvGocJOS9yA7V9EDGSjZqCz
MeczLj5SNXZRk1Esnyu2sQ8SBNA0jvMhNsz2mLZDv42r8FmflDjTlIInbGGdCOZwm+sfAo7M1qMG
FSeHbLNS7jOpF+jU+XwJuX9s2iTzF13wLWrYQpp1Eu1raLrtAG5UiXGtZorr4H1yHmIGovQFE5gq
roKl+b09T+U+Qgjl/3wj/btdyHJpGh1wO11CEEbUjREA0+2H1veeyP5U69QkjSNg4NKdSC68KACd
Ie9nzPkhV27XwBuVXfOgtBC0jXE2CwA4dAqWPB3i79y6na3l0josBvpu2aYsICDmWvNsdialz7WJ
u5pWBK0YABu6B6rhgcTNFUdr0d0sHzkFqQq7Y2c2MJziM2y55yTj+d3FCo4yfpD1aPRagJaL+95j
RFalRjPCAH3XAvCANWLvFEQue6dQd1ZPWkLaNtKLW2/9sTWgPJG+CKPwRwNJd4X148EwHO2AJPZC
CNfT4GezPdB2ik7ixA7luimbkA6z58o36ptWjbTmWD1i0/RzIAqw0xcsoxA9QSC2ewDeQah3BqMe
LZ5sS+oPHwEJTclkEiwGlvC0x5XszXBl3889iZepBY8YURu4bdoovqOomfiYcE+pnCgeI0dhe/57
5tIjTIgp8RQEUa/Feq84l6LAraXefs6KWLxKgdKaCdTOHvJAJj8wXpxUF9UB3q571XA8T2l3gEW/
oGdz7rVN05zjnKaqPiJthPypFizoQMUCpycK41Z+h4kRbQ5or117K0Ez7ar15Ys1MHkQUsdIjTur
gHfckvUA0nO1445I/1IrNMsFqdRwGfROCj1QuLux1lksTd8QJMsp7+9Y9m5LSpmPFHWfogQyixYC
R0vLsNrM+IAw6zvP48RpKaFVZG+W7bOzDD8QokyBwkf5aHOwDDSputW/uGa2SWEXl86piyuJ/UQP
5wCoE0sjpICw4olA9DmDeBMCnPZy4Dg49eumvyVqeKP0sSZhqg1X6TKO9AMce7uwN6beXIRDu55q
ZpIwqflKLGlnRwSp8zo5VU7uBLKeLp1OFaSYOUs7brJ3YGiwONxpilOax8joTNEL4TmDSXH4Rpfr
jbnvO0YJsj068FayatPaBG7hFbp/U/D1rR6jrIzaN8Oo2uusjBORMB7DsvR5rYgRD4LIZE63bi8w
dqRYywJrEind8GX+2DnON1Nd8QdCAfUZvFCnmkwD8GM0e5WBqMWH+Rj6U39cOnyOOExMokaIQS5B
0rsWz3knoNXJeGIbZcNDMLRvblpTcpAat0EKRiBPfyBEGZ+tYvYCQ2N/6RtaxSrLpGaZ7WPl2v3R
aOyHymaLWnbP3djFBFnF0Wn7Q9ZCOUQDR3HHhxgJc5ewR1hX2oT3mKFxkX3y1t84ov4oExSCzHiM
TOtNxQJzqyxfDEu7JKhEUHm+xih9daimABnBJaqKMDpqwOYgkvTHQb6qyuH0OlTNrrb25pQ+U9Jn
3jmudUcFc7kXfXOLWrCs1JVagEEDCPvWXVgZ6zyuu60e0nGDp+SICQEaXomE1ix1LxoLwICOj31N
2x0JUoMHdh5fahelsKIV+5lbwEMCawSBxtR3ICFAoTmHAXbKkcIJzlRmR1eUpdP/W/UP5FQnXt38
ruATYQzhTer2xSZF38RJkmxiYT33cUgJSyOpser91bgIORBbYTPFg9zECRKgMJ1nts2UgNv5Yh48
iLIlXutY3Y7gDz2t0EJWut/jghHje0Firun7jR/H1RMgik+juXRVlD1NVA43CAeYo/F/hRNba8Aw
5KgTwVgwExNNsMhWPa8RFYbYI0CCsnMTR2OM7INNFxET0bSnqulWOcC7XEwDWlMmp2go0etMueay
A+VeGlPASTsYChZecxYjLrGskqUb7T3FvRlHI6g822DROtFzmHKlzOhcYRTdc9mby+3j1WxOI02Q
V69ST1V3hSUWEZZL9HPp0kGrYwKrB6/dJ5ifD3mMCcAPn0KCVRhvqACb4pobo0cMgVvU2rHpJuDt
/qEJ1ZGti6tgUbt3PchPT83ppuGQzvCYozTgfMq0DhBKzjePYXradg6hyDpisQ11IeiYbDuMVib7
DKxJEHsR3BzuKONo3iWWeLAR7gJdr3jksNaAqorYJo+Itd8R8xTneULl4cAc7cGKrUObfqYEkbuw
4eTFBuKgaF+H9gFYJqdM27nUVfrpW4hbXfeaTx6QfzjA9mPfI78C6aBpLD35Ken8mZT7sqB9q2Ga
hC2BbYOElDChm1mi3tlhfGjbwaGgBm3W0VpxAdWRWBjYEx44memvpAFLb5bV62QxGvQDLTuAoCLi
BT1IwSG+4Q/nCGlQzAb3+GfrF4T/agYdGhyL8YbU6G803nUxhx2xy2oyGsJtCFxEy0HIa+tdKnsr
qI1viDV6MLUdDSlLhZHgMVYybO+9yPtMqXIb6Dc6V81gnXQPo3Sr5DNFj3IpHPC30jn2suzuohwx
v4+xwjcIQoIcBD/oGgRnvsP+eaGYZFpnYaq2M6BjXFz5DqLUQLaU/ndMBwpUDAh/esqoQk6og7Zp
A6q/K5wNgZIZOFR7IBeQau+cznC1OGMQDnH5ZDOgS89q74Fg/ehTnVaNiM6PxP0eCQmsZpqbHbOZ
uw0pi815w4ZmYrCFMYqrWS+ZXwF1kJ6NOPALIH2jPp6q2nU2Tmx8iGTpoBaQLbLce6ULfDU0OU0Z
pWKTn9F7mKkHMwp7cgMVvKIa0nFLmTbTbLGtYjjtdvYgJ+8gqzC90zN5dCkCGGx923m2x/O+Qnws
4AekeMzwcbLCSNkRzok8cAgmYqURDrdgwjoUNR7iNA3CdvqhewZvU1g104CATJ2QUHV6qEGoRPoI
caQYn1rR08MCpFnMwGSI+mwhQLyYjtHdPPoQorTjSMTrGnXcEYxOczbSgLaG+so2KzpMtDYcB+VL
Wj4hk0xcoKbEpaPMwlhXFXnrGjofDCWbJj8NbLdOKqdNMxh3E40P/cZQnlg3zpjvbPhmAe1vyY4V
2hsz/WftS3GxdFOwskeqyuliXXMQ8q9D65IiSOmQLbv/xdJ5LceNZEH0ixABX8Bre99NT+oFQXEk
AAVvqmC+fg8U+6KY3djViC00qm7ezJN2eYq8ol2TEc+OkrbdEtsdLgsgkXZIF3zq2RuXeiwqgJ0f
t0HRscIFkLEwWCTF3e8eEgOXmewyGD5LqTEBHUDn5eTu2L6bW4cvcEGPVs6Mdhya+VKV45tqinin
uO/siMTuijbUqI+AUfMU1NaCkuZSgyjajW8BcT4yhF9iZsqmCptQ1Ko1O7ln2f9WNPGGS/O0o5D6
vQ1I/yTuwoaILGwHVL+oOtpJ7Rt71oHRZqCoeiV+uwxMMIAjthZpyg8vyT4CyrooUAnrXmP2sYpj
7gUU9pBroYomOyGgJFuxEAVVEGfnKRxxFYwsMWYfuoIVY4IRdPXsy9KLb7HPaWTmdr8uKzXhd0OZ
j0bbOUov31YzLXLdTLbfTkjmtVPOyoQ/W+/1uPabjK6eEZNbAHVYYro5kRLnRRD8DuPQRITDnOPL
4jqY1SPx+uLhJ/ovvVCtNeR4upYK9JklM1j0bc9rfO34/S86i+odqA7ubN1QEY+pygO4krXmzvBW
u4BpK0XdvOiqv8rGltQiz+1NqwSvwwv4KPHHbLK4qp6lwWWdu/dn5xMDKmx/P0pp7AY14C5MjRd3
HvG0JQPWayBQjHPjRDpx7vc1QUTAkO4qcmA5GihEMBHCb9sG7RrF5Q5ZY4QbBcELjedkTKOHrvSN
IegbZK6+xFQkrcYBkbQwor1RFzh0lcveYUSaTS1CUvlsgOPL/vCZz5clqFJYz9xd3XXuZiXditnN
N5BAaYBJ7NYgT8eKoOmbHY1w4bVB0RkxobKkqRCY6bAWcu7XARYSOwJm7rvcIgev/iWbip16F76H
PSdL3KBuQxvEeBhXy7uM4Va0/XvNFiDLkrNPCQFjwbPq+aY3NtJ5T3UxVZjqVsuIK1/PZBS0Wbaq
PWa/qkbZ7WKDy5fN+qpIjpkyD5AO5MUYSaoa1DN5ZNw2BvaI1A8KTujiEfvc2+iLasB8dOWJWzTl
BCACHUoQqP0dbmZXndXsntkDkW9yFalY0oY82Gga2tLfms7JExttbM38cJjRQJqSzeQeDhA0gF1q
1hh6yIkQyYsHwKxqIfDAx51a4NP1Er5RdXrx6SuyK3czdgZjVTxuXI1fYmz8dBc25bMZjy6WyPLY
94nemScLkwc5P6TMsKxf2gIAFsBCATKAfmFDfkFde+Ptj1XAYulIG+xftrnu3R38Z0A1+Rbcorr0
Y/HHwwa7H0fzvU8ZFEnK+u6EasnssHLs4c5nfMrStgURH3vrQuprgc63FwWCnzd235TW3yc5/xau
fiK0ZVwz27wMln0ybDhGhHrXjTsFqyiwQW5CmYJ5De/D+mrCr1Qz5vZzRj+czOdz4e5oG2yxm4PW
i+dmG/k86ljunrPCPuVT/p/VsWg23Udl2K9qlMGhhuyM+ebTCLKN1cDVnEaoY6gtMmDGZWkyrvVE
rrBxgp1pw0rVDLshbv51zT1kRcHowzLHl3xcikmBv6x7cynkKynmDvwQX5S233rKJRYLhbft+p+4
iH4CgV+0bbIQR59/4VIOprgkymbvi9wdmA+w0qUkFixP7wY8jmvP3+aqZD+8qL7t5zS2HbkE6FPL
TIOQtWmVMbF8jt4xXyIGeb9hAr+WxSIP8l6o28DbU4hqsarUwHQmj0prvOUr0ip4fpL42td4o0C7
pRNBRW4hEFjC8jWoIvbVdbvWrYMG6YPl1hSV2UH88GKExdhaXBg1tLiB2i23s8KdarP+qoivlY2d
nVKuO34DeKatEs5W55eI0jeqaWj7M4pPjMAcajJ7N8XwFKi3AZjxpuyxVubBEbMBv682w3PBn2dj
KAHeQ/G2pdkt+WWine1VBWo09ydqDOzmM4zBE9Kyx/eXMxOCPa3KWRuI1cAiiK9Rzz7Zip6peAI9
w9K/yik+qlQFoUlw7QxC5mAeVa6WRVXuQ9Mc4dRrZwe8paJtucfpN39EUQ2KVEoyxU30zU2IK7SZ
ObQbxxDVU/M7pOIMemT2NbRQzYHn72SoEaDxB+IaQtP38hBuG7UBnIUQHXS+LdwUHUyN5rUZvou4
f4Q9X++2fG1TLkhGSjVQEpR8JrwTHYsevDGEdmkjsEq02DoL4IEMuDCTMB2OmTseU6DhwGTzc9eq
P64hLjYOcTDk0a5HCoaNQyuczsNLODnmUUTa2/H/4JzkfN3EM721SRQDWJEPWaflpW89XGzp75T1
DdNDfwlDn8M/+R4Eko85AAJLc70hZX9wshS9vDSfdZJWL+1o76NR4mZB/u0n6reAZLtNQUp4pnIT
INkejvOONQzYQDm8sfmj/GChrWr3mcUf3mlZ3FhsXMzJUSCg4uSYIGbFfqvZ+vH34IvmaRiLsz1i
tMMUiBxdxY/eDvS6hUHSGNgz23bE6Ku4z/bWzffHi1K8eruSpnVTIrAwCpGVqV51SwWIXaQ0KIpV
CaDn7Le/Y0IF955qnQLrASDMZiMKlpUEx09TpNFmW65fozt26wmI1uQO6T1L70WP5SQm1rm1A+/J
TFv6pjE2rDHhszNHLocKeNCcr06Zs74ewLTWNnWvlByG5xTXi1Ld/HD86GHIX2JS4lIFnIxqooZ5
NLL80USM41HgHBIeSxRab1zJmlo86dD0pcDu6Np2cV3U5mUi6x0RLb7E8RckR31QolGYt758y49+
myZcISam2Ur5OSPhn4OQJsXGb+SXxfZo3bGdxME6f3Vt4r1pFp1jAauOIu2rSb9kEQdvEVT9E/40
3CgCTGzpJA11BjJ6G4IgW06S/j2OYf7K1Dyg9pb3xjGyvcrb/ewRv074w0MYs86jYmywE+OBQ8t4
WGRrSdxT34mvz8am9dzOFDYUQ2RiIzJ2CK3+3exCKqfMf2FPj0Zus4DouhDaCCRQycPz4FrxBVtT
hhQM5/FaLDthw1Mrmts5Lpb/NGkys9Nyf1EROkxsBhQ5o3oVY3C3semc68qs1sGyQ/SevUa0x6HQ
mMYqO3rzhvSzbgt2eAZ4W6go3qYIsmdsAXKtAXFvoJlaAQE4ig2+KQhoD0bErqduI+fY+mSHik4i
9katsXEJaIFm9vlAzIoeyMxtXtDLPlVLmSxgcYUm2OrjFE+QnrV3duLWRfG7NM1EsSB4HaPPzoPl
MiEp77uvsYZIr79nREyOGh0Q4+L4wNRPEQ1P3ikaTCwrTTccxzl8m7yyORkIIuugc909Yqy7nyau
WdyT34ca7yiUzH3tdt/VBKJRSCLAXYijtF6TxnIubJHNYwrYhbSCOoEjYEBNI71VvhqBmdKyp1GX
dpU5vXM/mfFX2cciHKM3p/V78JTxxTILY9GrV+kwRa8S+wCGGgl9czDBA6StfekG65dpib+m7oo7
Mb1FGxmACnrxWRHxONtdDfreK5/pBU6exgwRjJ6fZzI93NZRoi9qzCmR18EpXMCPfp06n16d/Knr
uXi0rfOHQhAiA0vHZLkee697Xxp7PGuxmcv02tUmxn+VXBfmaetDaneIQJ+SPp3AgfA1RMa+BMY2
s7x6K2grw0aSFje374rbv3/CkOqusiqCKJ9NwDVrbTxzxqTgSHg/zK35XDcQeknbGkc0Zmqh52jB
VhN7gHf1TfxvGUXCj9xiJI1SQtVjOhYwihln5gmqKXjQPWhkrBadd5n7Aok4A+YY+xMXQoynBOI/
op4eZj9pvqmN43ErJo8gC59wLCxg8xwfY9b/ihNcKEJ2FRsijDRhDMGLuT6bl0ZHLqW58PfCuMrZ
5VEowR9yRxw3WjpiQ7HIuZpwRVNyxBKljd7LCDvm7OngGoTa3VIEQH0DFGmo7v6XZM926OPfRQnk
oAOQ5HkxZR7i0HtRR76iXtkUxu/HcLrMkUMFC12z8Ko1Xp8cvGBESKZAGlrHxpr7wK5n5vulULCc
RZDPmS2f7BZwICEpZ0Pa4QP26XyiN2k+mYmxc8NBHojwzCe3NZ7HHGBYlnxg/MaNPM5f/dQGD9NW
HSbDtLnSOURlchquaxtuQ0I6EbGy4XYYONO99UnmJV2zq9irRbJNd01ilSdFw+jC1GAeV4Bu27rj
vK7n8kDC16RhkSa8NvcPU2p9z47kTZXe0wj4woQOe61cmukGipq0nljrYRjaJdwUHiYq7rbs/Hpt
unzRsLEK3Am4a4dOv7g58Umyu+M1ywZGBj4WtCacNnFNyqCtNQ09EmeCFVFBIOUjign+e2xVmZKM
0DwtnMHEzv+j4BZyRdanm04RWlCo4wF1KTt6yInS2F5xllz0oFp3x0Kp8QZYee9RErNn//YahgXq
lz2518YP3CtX442a+uQylWfsx5hXzAl+UkGCyhkJ0rYcxjsLtz8W/BgvC65DQUlE23QEHVUebyZF
eWnq2M3Jw1kJ4A6SnOC5B4W0UMUDxp7YEgIcdrXJWjIZk5dhiKrcZ5bs/PzwyLc6Hn5Y+4EBK2iN
GNOfIQWEUiJVou/MA7Wo4WdqGsl5rgd163zUxIgGj3/KHOwMqK4DUQhilq+FeJWz6M6UCHFBLYB2
wQJla+Zv2zgyDjghqAtjJZNbXkRfGkUUUgo0qQXMzZ2vAIc7X4qsoxMimt8Z7CEP4e6dyuRoEAzY
O+jPKngMTkM+A1IxNhxwKIsJren+89nTgDuXEOBhY1Kc6+VvvoRd0dKfCW9tgISv55CyrCGD1TCt
q7kKsFCS7hR5+FBjcFWNwyaBj58Fru0QzHaLJ4jHieBb6+KLpBD7zzTN2073Jxu7y0FHbnModHcc
UpbWUrzlw0i/hTWfUCI3NCLQsVVyJfNH4Ml1WB2x56hV6DjzI6kkPWx476pQGduZO22YBgC0NAuk
KacxKxu4eHop18bctp7tjDRIW8acPK21txQvbaPj+4fvb8PIzulaR9fOpBrZG7K7zYx4GMvqc1DO
R5TS9TIkjEJzxn215SbURto6T/lLXzifZl6Q8wmdoyXqfeWhdOTmBBMQqsebD2MEVs+UH8I4Wpu6
FHcYyOfQGEcYncN/Pt3KmCLqNScWc9GQqG2WhsOxLk2ioiL7IMFxt8m+IIMHfwgTEWBGRSnntjiK
kmxhnv7SQ1rdiPGVRJ6XsIFZ/WIjTYnQpD+7sXkN0P99AX/WDbgpWbbJMQ0jpk0JAGGOMpGO1Kml
BGwfWOk65yJ29iL7JWsVByW21IPPYW9McbET8fRtwBa8aCFf48bBA9UQoc5ZNeAGz2+ynB/cqf6k
SfSjfEsek7L2NpLN6SYPl/Ci0C+IqMgKohKrzsQTHfXh0eoS+yxMSADa5/YGxKT3nfLsXjUDD647
vOm6CbB8ynU4x3yFLaJzHNz1OvHMZK+T8E9Id+t5VuOLD4N/Jasw2jseUQNLNsGmG5NXuxqmu02o
bk7j7Aly2qEZY662hVvuh4pxRmXlgXqAV1pc2IertDp0PT1qs59d8zbt95Nw2jVWQRJ7GQs6Pvi1
CGKkK5OpwsrlObYZBWtDrEQrvcuUCHGbh0HcEr9v96VBp3qUpQLDT/MLq93E/m54mtW0QGq7H7X3
yEd1DVLZFOyqMuRBnykSAjdzJm97LHME/oFxq8n98AG3e01zb3iT/N0+ajq+1CzKi0Mi3mPtSpaE
JREQzM5AwPJD426WMj1hNH0KZt3g5KN2qGlMc5VCqcNRBziPY86Df4cgG4/7ThOnybhqHfBtfVcq
xzPujN+JVb9Is7XxOaMPUZL3p5ubZZAuEvDaGc02Vk+HDhYHg3afk6D5h5LAiMt7hsjLvY9e6vFg
TsK/MmAcE7GMzUNbwxdV3tbU3JEsiq8+k6J9CjU+4DRtPrQtH23m630LBsBAnKLtwNvkWMG8fnkm
POdbseKARpo/YABeQ7dsngmc/EhIibewiyYMHOwg550z4w1yowRUeaU+ppDvIonsS+5WixUHlyXv
1FRSedHOwYRjZg7vHhIH0Cg+s4UXZAWjezEw9nt82zeuU2ucvSp7Q/tPoKviCRbnf18fx5Q0TkX8
j6g7zi9Ty29fRma+rZf/6HtWfmmwFGEcnXIaHaLqZE3WcOCavvOFHUBqt/TOnYMP7OqIMC3l4CGY
eQJPhJUi2zY2It+5WLdsp6iXVaK17br+S7E9oFE74FKaLHmxqmDVzm1pjyvgVbgIM0lDxnxQFo25
oniVVfVdK7PbOUnKzRrHp11D7fFDcFl4LtJN0/Ma4QyUL6YjIe7PxZMTQZjPTPeg6mHYeyUwSV2Q
1sR2U2D07mOjPBp58TUzXnnO2G4+tdYYSHx9zxItKdrLkuf4AA0AeHrmrDpMl1vPs6xdUrOIw8gC
WWogFix5MqvCBp+Jr5v1B9cpLHdsv8cnFI1QdjfiMNTdpTyBM9GvC+2Au07RXAEhg0WjGikbSYNV
wx8JrhFs4dDGlJhEVAiCUUHzGt78kQ6xoSH248MCCgdKoRPKzcYwvo/0jt44Goc9YjZaYMdbM9Xc
BRJrO4Dfg7L6q0r/A39hP9kRcrYdfvQ1Jl4Bu5q4BnMd6NW9EX/RDh3QPmKEbFA4TB2woyup3dew
sHGzRqVxz/OGwu/yd+7O/Za14BQs0HitfocN65C5xB4tR+eiVWbvTKDXswTT6RuaVRfWBu23/V2C
L8pZmUPvTOwj0az3zKNbpyMXqZvaXFl+CCrICTd957NYqga6cDCDaRiMucNthy5IcLOGcZqI2SL4
JgCVOVDsXE9nCOTPgO0vnRqCvZnMB6k7UPn19OryZkXl3MyO51wKF/a+aOeHTjidXYKbh1zzmrdx
egH3Lh4Ff9xrEEQ314mwfHrDOwSQ+S5L6sbyDndu5cPqIgsCLSvm7wLOaHKHn/Rh6no69zHVGypO
UfWcYR9WrYu3K3NpfF8KhgP8ST4/pzdNvISjpjqqyrVfJpuaG3L5u1kPQLSjon4goHzVWQtdIBqA
65rdS27T3tGT3cdka2+MliBzx0SCVNs9T2BNjzHGfNYiqbMxw7lcW20mTvinfIwoBdrHYJ1cUd6M
EeyAUwVnqc3snHTJzW0X1kvNPb0W1hYhx56q7Jcxd+OmjmNMumCvEXedLSzA88gWcF84Nva1IFp7
SZ7s2vKzEupcqzBY5anC2FQQGOPZx57vkuCrCvepjjZhJYlR13GISL8x0Ts2jkL+xupgYmLi3z5E
+AyFVm+e5zlPqo1I6Nppv+Gzcg7lCLE7mPnJ6TAFe5aUMwtJ5yeIdySErbUc0jfHxFqQY6VF1pA1
8b4BojgabcntbT170ITRAyjbGep7IM9Z19wnDgB4K/VfBeIXszEbUL/4qmCPeauCaXmTNTHTwFgI
yOX6j2gQejvfoJ3R/ONZ+sROJTxX3RKgg43rVjsCrumNucjNl5035YdGpry7CE5UeUR7ZfZfbTr+
pyhzRCVs96grKG2yj58Mi4h/27yykvW4KpKGs9o9MF+HL1VQYQHDLMIt/TBGeQR5IK6eiW+P4I4F
8Xc+ECwe3sW1u+bK1+8aWGgiTLs9YSHx5Mu0/HFJytMDrqAVhvEq7cS8FlPOGwij5MmjCPmUjzBE
hpbXllMX7A4GH5DtUkIiEQs9AVlC8e3jpQq61gWsbKcppUZkw/Xs/yWVO3yPCWtWmeOnsJsK2LsE
RTLVpK4dxxdHBa+ZqImewt+jjWM0dKYPKEbW3anjD4svFXdRO6I0BmvjBFv0jJ34N5LMUyrkxDc6
xDCes0YYVXPPeYU5OGVAEati14ZGdsnMud5jrmAKbbNviz6CJ0rt2gNUuGZDM1on3jkP6cxjF7op
I13f7GzRn7yOn99U37Mh1MHmS04e0D6HHIsYqYNwS4eRxwOBuoF501Tc5AqTu22fXH2LnjaFSruf
F5eNtfwiAspyFcnpXOU8amnImBZAD2ECUayds8p87awfR7WEKAnrDK5lPNKiu6eLXCkxiRwCRekF
XtUvrwDEmvQ4SByGrnU12MsHAFlg5t3HIW6fQLrLfjj5LZcYlV5hbkFcW2KedgoeIsL2naRcXFO4
fHS0+PcigNrSGs6NXNTBMoYILkT9n5/a5DB6ysy+E0/uoFXYD5FAiNCRkVHVhWuYB5E6Ybn1Gh61
mHzkui9o8iwyFg85haQX0oxqH8bya34qdFTBCuQV3SP4m2J6mdyZFnWk8rUTcRyoxr03bNaAd1Sr
mlnRy1r7jKUbf5Kk8Jpw1M6iBGarEvRoMrb+3hbKWjUe8WqoA/Tq1P65HjoybLywqoERHbcg41hX
PmC8P/deYx4KL/wFz0UDGXAM8KEJRt7I884UMLZkogrLJwATFTcCXNYKk92pwK+1qzUPe+N1zYo2
GKIP7YeRJNORCqVjjCSHw4qx0xbEE2ZH8GgYizdRfLUN6/V4OOaRWDNQOSj1rnEazaYlS83fnw8N
iNJkQ4K19EOvhHY7/zf3yNBR6P0Fxok/5tOEw/GrG19TB+hp6XZHohUBPkuBLYuSrOOE8XOTemT0
JpcKNbJiO+VYB0gBcp35FKT3jh9vQK3z9a5ynywvHTpmmdC4HkAf0xILIf/O3WixJmCdWH9QMrRR
Ha8K1y6MO+JbfgIibO8qMnJvwTgeeY+KjYynSx+4N86Yiqe4BegIXJkvB4Jq9iqDuT3MOHYuKQZx
N51uceoSv8xkvwYzhxvWai4YmvQpbGq8Mv63EHN28QzR7GaP6E0ummuPOZIZmDOfBSkC/mRAn81a
Znc7Zq+8BI74Xf1DaSgcL2zHnE4/KslU3QzjM30CP9CwUq6xBIozOjExQcLDmLjxc4m2oEqBvGxc
2b3HufXMA5s+UGjVNiziaJP3Ecl/F1SAs5yY/37BjvVnnmgowPK60rB0oGxcE4K2GIrw8U+Gs3UF
tdlikHchyZS4DofARM/k2uqoDp2XX3AWUQQ34ZO2OmhjvTgW0UibHO0QIJcxupBSdI8md9aF14IP
Ipu/sgH3bI/z1bIr52A7wdHU8XiWGBAjB4OP6kxuxrbEvG93RwBQ3ls/4fnxRBvTsOj7QNuCdA9T
PMfo1d7ZOnhgbdgHRgXMDrYj2UV7XJdTgftat/6V/Pqn73b0sLRVe6AZ8oxJ0D7Nwsk2ZtRh04v1
CZ8In3sUu8d+6pxnuNy06YV2+LmQBQaVUiA4EeKxure8ObXgJde9yzZIj/XLpOxnqwqKNxET/eVA
x6fXhSe2KvNTN6itzrD1VA3riUBbHgdNPHyNecWeA5977WOA6aYnw8mHAwbUWWGvtkbjKQ/YigpL
/hrVUrprptlBs2kZrfklryA6m5zzRa0ADgyKrXY0fGL7VveINTlH/irh7/aPtMlI1HXyX1rCwzRT
9BJHztFReFV3q2eDBhuyEccyctiFivhSZrU4+Fk1bZnk8GhihFlwKv05V+lz0Av1XAdRB5mE9ECx
8NHLdBgPbR/+ZRo2tpbJ94+83QP21qqzRw8JAUOx6yb/mT5c/rEZCcKk9BwFNAg+1UVpnJqkx6hq
h/I3fZSFGx+sEVKTM/FKVqMvto3mQq1j/8mqg78KXgpff4a42Gmikz+w+6sb0k3jwvzM6upoG03M
vrer9pnOIeU1qLQ1qTVMoPp3m9X7IA1a6i4t9ch727xpaiC0KuU1ojh2UIFxNGRSUlvoWNtaLqWN
hTzWPFyytepbHXi8VyMV3WsLWO1coPQEbPdU6f5nd3KidcW7qzJU59RwCI3OcKQoGZYc9RetbcJm
ZfbxQ2Lp0bAqP9rUNjeNT7tcqr4mnxYJDNTutU9fW2wrjLS+SQATwaENvW9XQC5M8wwMvl9HHFX1
QEsU7/JU/GYp3G8dv/uaepylMbNUQGqgJzF6dRXnWjPwehn8jhogvBpco/sttc3YYUY/WT5KYr1K
fGE1ZZE/lYTpZP40pTSooPx7L0ZnHRzL2I/C695qAYPLfsH6xT3HAR3i4mrFwHlO+sZ/94NjUaDo
5634G/ZZeXTmr38X9Kl6qjNLntuKHWvWsyauMllfp3bIzh4U7Xr4yZKyv0U5n6BHdOyoY/NHz15+
m75cOXU3x7X28KaGTZvhRR6C5K9ka0mw8E9H0c5ZLXslveSZUXQ3kV9+VHI5pc0/iBghmaMG1zIb
JEHdKZhitEvZmsOG71bJoiGhasf6YtqNdwHsscTpqxdcojg3PfM1DPL65d9/xdiVz0RutYHziU6N
HdVwzQZHCO74JeFoGJ8z8+rOFBiB8D/v3GgOjy69AwdRjRu4DuIKF7ZBaGsuhQWeP47AUoSJdC+p
/WFEhjqTSqedEesuWjLBjhIkVqITxIc8x8zKAlZXCRShTtwiWkGvY/Yyx3Vz8Wc2oZXkg027PqL6
hhLE0OKdKwxb/ZsLr6ZHLMSHO8Nw+BVN6uwIs3gr++rgdsQEbW6WBzj5xjEIDRKGIf0VaRlD7ej5
aKEO29vczNA/l+Q+Uky7FVP0e2johXGhaNqdPRyq1vkeS2gQ0+wca4kfZ+7qj9qdfkIinhdV9OEt
tcvr4E23qPZ4lmKIcslES5TZs2qYLFgbiRxQsfoX7brdNoOodsHhd9EtJp486nA4urFBmtTu/HPR
HGkjj9jWfpHNta+UxbgbayZ2q3vz0+omZ2eHjBu1ki7+1qm41NwtepDUZXupmrk7sQ3oTmnN4zG4
A6JNnrbHts8o9hm4hsnoCAysIyAFdrOYeGBMK/vuLNFvJyNYD4nprIOph7+i+9eg9+Ybx9R61Bxv
Yw5uD5oRwBqTIu1gIHQjsHppHh2YO4e5retd4I4WgZv0J4ki/VQ9wQtLqf4ZaTgJyQpAmCVq5+oN
S30UAUCcofGXWArG+7g/NZE6BG5Iy3RfqpMVUCrF7faCqQxfjw+IAPgx4IlGbAvHau6K5SreiIM7
xy9x29dH4TZY8gITzb6Dw+AQdD39+6VWGd+lwSfy3wG3ixjbeq15QGwsRALFoa1fY0eD+vDQIJcz
ANNsYuwFEgWhvYMVlK/0XTNRUtQTFErssBDxHjaLP2nJs8eIGwM42KF5S5av2fDkEGq4eoO3h8nN
RxSTWQi8L49gN2Q4WJk5spRU4DXntPmdJiHSKT4K5j+afJxEsNOzppM5hm9d6o2XgP7UtGeUmOc7
vzMdj2PPrVX9/XdBiiKXKYi/lmwq18xQxs1kcqVZgFDgoQyjjWfn33ZenfMOgYji+ZgwhH90Kob6
wJ35uspPPSrv8u8X+ofdPbr/Rx3P7xp2H5eo/AAvUWw6m2BO4FGlhPbHvshIXoNJEaEr4/GCaQc1
M3+wlrvx+klOnTKi1ZgUBvBcSOSaqYGk3lchcZoNu7EH/VlTJLoZVKmW3CjpCbu71kLLHXgAbutT
A15vGO650/6K4Ctu0hG1oTYNOgEy7eOhWH4JS2n+/5+qwlyFvdlvbPLMW8AxfwipRKuGdQwKPg3b
Q0vMt6GXxJ69I8fHUeEq4HMb83vh2WcImRgAmd52tmd9e3ZPO8rUdNDSO7Wu3bDeuRTHbxFC+g3l
uc/SBgeoKm8zEDGnGp5VnwOwBOh/MoAWgPJoWoTrYwenXBLoa5SwjfYWQF7FPPXvD44JmVCz5xGr
0yHttFRpl877QC819cGUiloxr+LOidONiQgFcZEWKmL/L0Mb7TurX4dV1Z5qWUEplsmv1p72Ew8b
noUPhwq107+jgkmoxoYpqG2k4KqhMeQQlha5+gTTCdY91huwX3ZxarGYr1GaCE45AqVfzdbPbJR0
erfjKXZDLmWRPs9DWh+kUqg1YUWqzmbD2MWFOOZlHoIQo2oGSqv3q0P0whYyADbndrQNXSPdDuZn
CW/qVtSFOhrgJg7ISPWlKMcjmnoCcM69YLQmGD4y4jiw79cJt5YDw50FH2RbBWF79kPTfCBtU67M
Dvp34wEwbDGCpUnzC0lzo3KPBaGJ/9w0Q+NCkrBZIg7qPSLchb2bb6AdndjF1YQ/MubiugZLAgFv
73bufG3wyWQDG1bTcJsv7d3NwXnhPPHf/NbN9wVLsePg1PbzECz6qQPtpOqG6VoHRImLxv9WQOpW
LYkE1XvjHhgRu1TjNZx9l6y5sfR1FvK9tvVHOEzdNS4L2IsJM2pXjuZZURKx7ubBRLIATxzOz5mU
0UcQgOoY7HE7odzujTE62EWCczefBMVL0XxOMW/S3O7Y0EG9ClYmkIK0GFHK0vlHeuPfYcyNl64h
SVhQX1z0SYu3whxeioyeDekt/vzJPTfa9j8il3JdIwzEYlsQd+ychCOStcgz8SNquo1nQRdxEqzb
qhhuaErB2ZowpHVdk35W2TnM5CG/p0YHOiu+4VNlMeGthsLHFCN0clwK5QVTmOrzn9YBFOTnqU0J
oEWMq++v4ASGY5eMb6PArp0knFlVRJTUnOO98Czz0oo+Y5hLfsxyaj9AKFUbEN7BPWx0fpAcZlhZ
1NMANvyiZPbELPWX2OsS/vqkXNhduyM9pqMR7FqjjjDCUd/dAPQ8yDikYEOHP9DnKQ1P8GSoEd+D
AmG9aqfA/qjRhFcNaG04O2az65dexnIE+iqbKzyoV6LA6tj7Uh56Se2ckmI6+qb4aBJknv/xdGbL
dSrbEv0iIuiKgtfV91rqLb0QtizTQ9EW8PV3oLPjvqzYks+x1Sxg1szMka5ttq8Fh2Nr1u4/mzJK
q+mi35DtRmrSUagb5eQY6u3yUSyErdqy85Xg+HzJ5YlDgTxIjB2ngI3LeezC/DD4IawvVf71gGLs
hJE4987o8NTIVjxjye3W2oiz90Ri/XAD6XzORf3G2OLubPxdpzZTZDiZxWgIG1hOVOq7iuUHB63o
I4TUsVYdmTlaARmMwWFag7+Qr6hCMQC7XZyQaLMuTfEy1RV/Wnicv5ml5PjeuznIIxraY6wruMB3
NYyWT4yaNzTE8uzRWrBvC9yYdg8Xg06ZcCaFw881gG+++Bu4mtNkSh7cVGwHr6q+BZf15D4niRX/
8d0algMFAIQHIuYqWpdDHzxen8bOQ8bZAAbZNtq2TOLPbdfJjchs6262Pt2ftMPUjte8AoWLVyj5
w7pOkWRgwbF/ruV3OGAsDrlbGUVT3+AS4M+koKyOFUg+7IcoUh2ID0p6W9UfkY7p3K79S+QjT7cW
UaBmGj/jh6CQwJRCrkMXz89XQqLWHl/sQThfZEBuBquJr6R+deqIlX7tftjqVTWQPmTniCv+bvUA
+oiE2wTQCn0hJz+UQeCxmvJssDF8Txfac+D4Lxwt7V3KhbluevOPoNr2nSA8wCMoN5w5+bAlO7vC
k1Jf7MRw39lqsW0JjNfMhc3l5pSwMq+AAsXv8K5jDyQFybFwhpHu/cTHfGs8FLYDDNyK1GvWkhRw
e6I6bprYgOiwWluJFZ7Nkgk26qLmdeyG97DwbPC5J748JNpSG8+wcqfHOJpwuBJg70LK6q2en/OE
evLEMwNUfZ+//u+FnkwE3Be5UNgGhe+u6dWj6Gs8k4CE7YF+Z5NlqB8F+uHbMWT8GprsCwdspSd2
SOlrhTdik3WTsa+XD0kCZZCNUQU0XJ/9SHYEpoJID65h1pvg55/B6HSysRytA3T2exwWLPZjk2dH
hi+6lSkgjml88LPu4eejpm28JzLN65+PlExxsdQ09XrEwDlm9OuZafoUU3J2DVpWd7Wni3eKccd9
zHzEyT4s3qWbkbj2yvb086dO5TwBBqhWdps3J7eyCqRsUqYpHFa3rXMoYxMiSoRxEnERQFSUbfyu
e/ES2PRdF949VwZnu6muqkPd6g3EsW4APFiEOEFsEttnMkzOdjQArTSY7tcuvsstcRc2Xaw6wQov
2B21yatxNxmpua9Kl6dyRkCEY/Gj8pp2n0feRUMi5J7PHZEu0L0xq0NY2/Exn3EhYd7d9ux6V0OS
/Bstn8zDSIGcTxg2SMrhZi1PFr6CFd0uOa7tNCRP5z/LTLjP/bSVLk0ME51zh9yM2JCL4J8L9YKW
niTcNuCViHwweshob5boQ+AnNA/gqVvG8b2zFHI1WV2sw8zaworzd8xa9knOOdsq/cqBZUa1yqiK
qBcH3dzfEqcysG0M7VN5nFLk3jGEnwyvAVo+98lDK9LfskqSfV0BO0xc82B55l/bSIFDz0R09Fy+
WtVEA9IoNevwFopKhOcAW93ACgigSxyutNbZvow98yqbGmsVSaLCxT8EK2c4suECrJw0ySZ1Cbw0
oxlDkOELzYQVbrOSEypWBu3n5SFLMFyyalu7jYfQKbBFwkrsMXxtKR+vHlgPvvCdeXvqG3cAgsTj
zwvtaaxcWTOfWtMjQOWQRLZHqg3Lr4FZjFStmDeBiAROqGndGZpFY2PFu9ig2ZksIxsWzrgOvxR8
ydtGWeo+1emTgXmdDAtqVLMkmgbTLLdc/vmZtbTm7ujZGHMctalyuKZVh+KDyYbrXScQEedUHsz2
hF6mTk0+CJAkw3Pjh3rHj8nkCTca27p1fpe2HM+FnsZzK5qT5fT62Ex/gCxMlxDecrgcm9suqA8W
z+l766QjbN+IVS71rBnsgasDm/VYeGiM+oJoxJG3Gd6A3LTbCgesrmld8iJ1mNz4HbsARAy6MlcT
2ZOaEB2eF57WdzQduJTY1pihl0+KHCysNceoxCp57/PEP/aZA8Pj/1/S2dhbSe/uYpn8TdJEY/zg
MX7mVn4B4+3j1nDTAkO4qDYyJnNT0xCxNxM6OVbYQl5M7Q8n6qLJtJA8OTST6O4yCtLDbE0T2ems
vxdlCGEmHli4SqKD7OvOstH1Q2eGEn0rkUsqGRPVwIbQ9H9LX/enXvYX5TrmI2AuRM6uBSPlXe0w
9c4/H9WNRumR88c05m/0dhXUJTbpBttVfUsDgG5C1R/KRelgaUo2heP2pXdpLyLJxjwXzXzK8zZF
W74rDyeNIgdCZb1xa93wOcrBHquSOjKV1MZdqCK4t5ws6O617Nread0Gz2xmvTMd1Eh8Ov3ssTZf
lavdBxWMDwX5kn22NBmQLdPnGVs0BRj+rnTFd1NVX6km8avFrI+DmH1yxzWDEAaRVWfW01krqbAE
mtGmSGLnRZuTvhhtSk34JP0DyD1yKVB+GNTxr81LaM5+KAyfrAJMuVXX+TeX/eJrmQLgbTLHRmHw
rG0ajVAv2upFOpXYTUs7rVsNH7RZBOAzOA7mRQlH2mSrq+OMLLc/PnRGtbJGYszCqb703MgnO+k/
keySdRTDcM5Idlvj4u2bU7xzwHmjknGqzftbbRBGSGpgSLbJgShtAddGbr2TSOV5NnMbzdObH5Yv
A4f0Va6G8grEMYAGJ/8Gk3lz+I6OlC6BtavTy88Lt8H//ovtN+Q6jMmE0PlcaYQBM1z0HlpqevRi
48MmTLuKwq7cttY0PkZj1Vw4IX7zi33jPks3hy/7hxzrYJuaO/gdZ8Wjb8OWQH92ogBXFz+JfFK3
LtfDOc+KiupJMqZwZ55b2T0rTPwXmwmabVKBr5B6483g6+ihkrgQSmfBlOnQPnZB9GqyaXlwxvpS
uZxeqiHL1h7vywJtYz0mvY9DiWwdqQfVzbvyI5jc7GLqP67FEbctvBc2Jt7JJDUJgZrMQEegkTTO
rfehgVM8IfQFGHJyhe0RX4PG747ZbBzcyHuh8w6uG7fax2wEV2yhiawnA3S21w3iADspY3PmfYxd
jCuPYm/sRcN738x4dig+wQiUa8IW/JqyFDMbJ23gELabXX9eKoo3t3U05+sUueC/z7GJbVjzTTCn
lkUqR8OJLhDIjQaXe57Op9DTf3MnUW+sJXBuVuXfltJyYXlHDuVY/xK20VMXvkoZUjQYdBg92pG3
WO08BLnr3Ee32UQt5AHqnyHm0eN4/nmRda73maX0lrJknBkuyJ8sb7HeBrjKesfZSPzq5hwk15+X
FmY/aylxa9J2fmxKZCQBQpKkdWnmeN3mCNiGNCEb8kT6NTRs+tmRuDejldlrD3zs5/PLfxSCPVKP
8n2dBxTwXmUb1vPhMVhaqkcQAABb9DN6u3P8wYxVSMA7o/bbTR380kKS2yIEe0iUBlQZL0BJBwR9
l917ZKMtVvZ2VQvAdL7RiCudlOGlHh5TwyH0VXPSYyXyLWJxCPJlDMTF2gRtsAO67G9Dy02vbVWJ
lYCrwP67ufqLuTvICdVDaPmIVDKskoT3fuN7+8Gr2XvCLaCb4ZNOY9Kcy4tvmwDeeYpkRQ7b2Om6
feom4DWl7TybsbrqLKvOQ/bBT9JagcTkJmPJ9yyTBwHqnHeHd6/8iIVeamASwPDbOlO5L1r8GAGK
F5MIonlfIByFHHcX+gPirf8PoYpQZqxJnXfJK0HPgkf5xJIO931MDx6KSoGjnrCdU4BxNudQnClk
8M7DxCOk4qrGBm3tOkN++al0L6rDtdhWIcS80D+ko+edzdExTgHMiKzCiIIfsX5ylxflkBN1X0y/
RxIZuEpTFl97xQz/MNUG8Z60xjcWEn8j6xms2tkJt0uU0qKOnerhkP13CXasatqeyE/fM8FubIO9
Hu7B7szeTG8JT0P1mOgZb0UBaqWLz4AjVqIv2CMvhQoDnq0LUHfoK8b4mtOQBcaEMPFgVERe7DC/
0QPEtood3zqK7Gcod2/sBxlWiyLjDpv/Yv5PX8ARf7WO+eULalqixTxJd7XPXlo+hpDCz22Xcdzw
xvd0ol6Um5B4jombZBVnVJsc3Y4bsIPtbtUbqARp6Bw61GCPCGgW0W2jWRF7Nr6sSLAqL+WrFTbO
wlQf9hOe8LNV1IfMjcK9rymAyJlpfsYuYGQZP8Wp2HFP+EjwCpzjGMf8ULRXmaD9B8Wot5yJg5Ue
FmOmi2JcUDW/8CSR7+GesL47s4f3t5pfIqNDFUAMbvTJsWg596ghWaBdVKZWFy8UGdvznLtB0n3k
NmiwVpKyS7tKbUVjYqtqmxNeUyRaX+AOVHQ2FT7i+L3R/IkyFvNYX9NyQlEPx/mGUpfcAVQUWr+G
gM5cGfEI8mygMV3ib2bAerRwqEeyZe0+GgeBbYG9BSEO45QtL1SH//fSdmWLkONGWzsmMlfBo906
kJipogFUJwoOF0ngvvlOUhxatZRxpZF9sJvoSqhFX+llJI3KAnRhszmdrS/2ZP3KAmVuHPJyKI9i
KyovOIjIFae2ebJUXJ/49Uz4vMLzmJuQwbuueEomMvWePEtp5+esLK52MvnEw3K9ZQ3eYOcKKsDP
LKr7FFhdVPafFs7Y00yK8ko5r1chHJLV0XAL+zcI82oTuGFNB+OUY1xB5oAyYr6SWNvmRRjch6qB
QBFy/Ktt8ZrU43yIbEvuDAgt607GGU+ClPux7ZxGt2xvuvbA1MOolLUb7SLVkFIt2nMWQfcoc/0t
XXO8ROkwYhZg3peyfLJEQZzLR5eRnhQ4GIN97Q8pKY76rebXT/C6vQflfCCh4R+tLI83fmq/CCpT
14VnEasPsM7BHuK9Rhb5fy9x/dAuRwB0TMS1X7aVfncWJ2ucEf6qszHGSOspsomMj8ECIswVYXzM
nQgvVxRRLHxuAhs+6bH1c+9fsTKRthguwh/8y89/ZUjpHor4WHTbShBUtTIKATMjeEwG/La0dxMi
MIG59+NUbUnML6QwbgP4FHkMeHhSFD8gO+DM7fq7Ip/OLNjGHUpfeITK9hun/JMTIDh5pvftoDeu
B9nhVIlp+gp5O76bdJ6WUBTNwOufGlWkDy3nmnDjxNp4CYPQeFL80DM7+DbNhP0iYwRBfohOszO9
4lxSp58XZ3AV0T3i+/A6TwU78TAxMWxiHtIRjoy2MLq9K8qEEAc7ksajPdWBqsvN7z77OCPFIu2D
PadI3AlPIEm46uIk47ys/ddU/komL1zuLw7vUGqPHFmc2ilsaAaCe5VU8ZH70p6937ObYJWaZWfD
9g4+uACzR5z874HRn2RHpW8zwffpMEwcIMt1zSivFKhOS7bTItWDE24Gwjn3vHUU8jMUUQdE8VTb
J2yyf5SeSBMkajoCPqWYJae4xNH4m9kqzUS6Z/1oV6+VP9zl2NUnZeUHL1725b2RP7cF1U4EbLcW
YAhuX7TYuUVLxU/cdZeGRGa3KmTKkMabifBTJzGFReTK2emdh4boWmINfc2KrDRAK0ceFpBYPXB0
oWA3JXrakemQLceTBoDR6Dxy1OfmDCLAE4vlJJ+oWTe57zU6oG16bO6eIzZjCMxbT/4lpqT+AtPm
kTX7vlslpJguYc0VHNd5t47Ivp1GL/8XO+p1tky6g2CkYcW2xXYUw28QEP3WK3xCD651bg33RYxw
EzD/0dDN/2e1aG04SPibXA2xBSt3GXT5g9cv0FS6rsxKeqsOtxPUGbqSm4EqsRjPb2oYMEXC+EVY
AUS0BMiiWBJ51EuNV13BS24rsIUsmtS5pnjFRgWmnG2QNxq+E5YPZ9o6SP8yYK502VTncNLRm9Q8
iqcEJ5btojDEPtgabaIGRjT3StWcs6TCvUCpTLhRwLaZ4FtvA5ln7VnlR8oxexdWGFJEajLkjrg8
VcjmjgfXJWpwgvWsnXlfzXfwW9+lomg8wYvfQBuCcYhf1u2lOCeVm24a5SMqjKBUouSX33yrseXZ
p61ixYabg1oDXcZmHkTUya/KiXCoO1jUeaS2mPmLDcJ3u2m4dW9bcEhibNKz6ci167KnsQt4LIw4
d7LPE30D86OYsU56TfHEL7valTG0t2J59+WzDYUgUw8lD8cDuh05O+yBq1bm//KePMOgDTi9cUPj
0ygJGZbNOcIBuHKdvL2VCJUP/ABCpPKCxCmkFmViRtcNOJ5mwNHSQZ+J8+FNRhILRhgQ8as7DbSn
mNhkJAllIH11o8BnPIlEsFw3CZdhpthZqHu164NTLkC/uui0kUAepKSSTP2kvUvgTWBvuWO7+Jpp
7cl88PeSphvDPw84DDdEPfPNsODHumVl0Zxmxe/ZtvWThtA08N5b9S6wcnPOPq2cKibf+CLK15zo
PqrOZZQAQ9YVesYHBD8iM3CjoFvzpHSNzviVjO1f/uZHZtnomUT2t6D++62Rw3vlmXuCCBh+rYKl
0yDEbhibl1KxgEsCYvVj06A601exkU2xsQxk6ZLzC7d096T54ZzjsUw3NhsyDnnBgXrGXVGrR3uW
8a3ld5YGRz0QN8e41INtLIwr/rv7FGJUEGgX/UqPjCG4Y5oDURx3Xc4FXR+l5O+csmsSjtiOZmxl
2vVBxJltv29o6zngYAPHThVnh+1+LP3klGXdH59e5aMK02jT6WETbqp5GE6k5H5hNzT2sEiAexP2
BKuhp+cIsXBrwSNY6WqYduOo1AlsE+T+sbrrgVhkxXl8i1q+w7Q97sc8uQc9uKOAqMxow7Ole8M9
B6YicTmV2J6gV19+Xqgw2ziZsi/gzogzvpZtZzxhzibgXA4LaLU/qoLNIUfJBTQFZHfuXnn+DodQ
4LkV/m8GNHWC2p7eCwI5BEswSKqr0YGpwD1O+ejA+0tmEMkmE+6N7YWXYgZBm3b51XMV0Eu7sXGl
e83VRqclj2BQjCla7AH/ptAqNwVuDM4h9Weq1XiAsddey5k6lRRe8x5Ouw9I+WgXJPqgzsvQ1c/u
MLIsAR+Qub7Y87wgYdvgUQcvs5eNSWcrxT9VhhCtWo4wokmurFfNYzX/gvdZ36zc+Tc0zx49Bp/K
5TcfxpBRQccySiehdR5SuJddYDJyF0BtZiOzj25ES3xy14wLrMCx3/S2cci1MRLJm1FyxvTA1qug
BC6YiXf5WwpbR9jfqOoAABICdlN/A4Dv2zrGdNVaOzUuehlinFOgk5ll5B1aTUlPwDMedgdGmtxj
L0XQU14zAxRjz6SxVUVo3s2Jfg4jhnNkRpij4iiQVNAC1MwDvs3aHjBLhsMxjfFykIjw1pbac29B
N/WKfpMhjf/PbDt4I8jDOSdj7RWIQT48VttY9hnUIdh5tp9MXC9Ba55UFG+wwg73H3eiwiKSOPrM
mA8RcLDQk5tSnPtk5OxUcPic59R68LRpn+MC3EHO1rWaMV74Rl9cc98troqG1s1MveLKDo1no6RY
CCbFjpK34hFfO+YPvAx+QQAe2nkEEJCxYqTdZ924XvzccGTdVwZcgMrjuIMX298zIdTxLR8xgKFa
yJ3Zeu3V6vWpSz13L9k57rshvtWtgNEXucYF2O+6trujPfnRCUru37CM8CtF6dWVKO7lwMXAg4DB
VU8HNDKHOrXe3TgGK6SctfNQUz/D+xUbJOqgF8XembXXzR/cN8+pJDvzaU8n4fMYsdGKs3Kddope
tyS6BwRBWcyRZhSUPs1Qv59dOd9HswM9NcXhpSVH2PjNvJlVhO3RI7pqW/2zI+iYaMyluIaE5sYz
Q2frHalP9a4Cr2hfNuWpDPLbIJoRr+hzWARkl6OyOxTBsHWdCiT35PwJfcoidex/1hUuwbgN9jJJ
gahP3jUQHVYyi+qKJnpK0+4ye1H3QFkXfdLU2KT5oTexHChCcvU04fVpyWLERBsR0XA/atM/hE2B
b3MWzJIvBsHpXYSGtaKAlKvAEoz87sDGmW0uLRgs3jOfQAvlRcm156+qGpbCdOVlm59bWkwul+9S
HtTkyVNOcn6Vx1hwxxT6bENN+KrNxz38GcagNP6VQTkBo2RercaJH1K+5BFb7zrKbXwJ2Gexq0a/
bGN4XFJsjgELunhNRodFp3JO9Ez2m7hPx7VrOgD2TFqSrJavRBZ4Ol0swmF+CT7aXlSHMPR8VvPh
UTSLqKisvziUdtYMLM82GOaTxiPGhNqWpN6JaOONzbx5NA3fZ8nWIgYFAbk3w/5SoWhPcnSQLfjV
spl0WMcxHtXennroI/foHVPP1acoM6un+WZKzybFHfxR43Aeo1L9NiqfpbFxC/wEG0ZUPpBuNNdU
qcL5bigaYiICGe2XJ8us+w1H+3Q9195GlrorV37ZydPPbd8uLXedWOOz5dWfFYPltRQOJ5JmqLZf
Rq/qs/kc6K7djq4PPRMC3cVKjEugou5RLi9axhjD2NLhRDomBH1kkCPmkHJbhSVhD5gDpMS453FK
mXjf5F+BkzXXxAd8OPvFMRSc3LX1XiZEKegpbLetEUUXlNhVOTK3tA3tLCGSiSRbCANqmJdGsgj/
kROwuyFoum/SfgYbaD0UNHmd+BofpJqmm8bWc6uLLNtOCcsQ04EfxHblYmv/E/meu7czXCfoWWDL
42Nt0lBTwNHeWJqgIY62aq2HAKROOV14xB7jLgOON6ieTm1nPAtNSiQtUBlKJ6QP1qKJ3bVOXTdD
P8PbTUT/jDT5t9Nxd3LJWREMKj76hlLTMrU/PdyRMcQsNfEErVxOaAynNL8JUsFw9w7UvA641NJt
YhePVVTHhzwXvwh0hHtBn4NdFtgkzJxdAWUQvyoXAF3P0aZi2eJgbAuo7R2tTccoiunCXuHeLG5N
QIHULO2rzagTsoQMSk12mEIVE1Y1X7qY97UVvtkNnlMWdoe2Hak4sTA+RQwNZU+3HtZDvpWB99MZ
sELANlG8z5XtXmSoOMR14Ude+clWEm1eZxyjkDulc6KEw93GcnhujZgzCZtgrhcSBJkkNTCXJhH2
Vl+BSLiL3HLyEt0dO+hHVysyk50sg/++159vWCaVuo4Rb4MJNjO4UQIKy1fw8xLJDnpe4TYvqiZ+
GtuUWpAWR8TyeeSIvtrRVDI+GNXSpdXX3Kn9crpNEpTAOMFX//mwX945hgh7HtuLCXf5cBqJLmO1
X9P+BPpqoMq+MuZ0N3Ueer7hgWW3I1ltbUxUuo3ExXAIBKoxPxgMgfu5yt/aDJIKEEe8OIV5TZK/
XZwZkB1rpv9ev9WhKja9BXGvmrAD8K5/sbR/kJpM2JwAX9DUS69LWtzH5Q5IwdhjYaKTCLReSvfm
S0/qNXFT7AvjPK7LvJxvMpPpGuFs2JsTQd7chODblhV7YQucdlGptSr1NQyzetegoFEgpfKr40TE
RgXZu2C2L+j1qDKTbsk+QO0oKzb9Rgr43bOuRc7ElQc+IXIGBW35zZMEvIe1DioaScmdybksM0Lz
qhpWA8DvzgHnxnMRHrzeiLdUjzFTx7T+Jg1UX94J61ERnTDMqeYBhtmsCllLa29+4pfz6gFDO2iD
5jo3581jZcOm5HMMA/be7miETmW3dyznpTTUrx67PB6sctMU3KtTWABwrgEx+x5Tnm/UZ1t2NDCQ
6Bb008BGkuXORxJYCT/9SgRlfEZR+ldX4MyWpolJrEQ36aoTpWB/8Mvcx74oN12I47sGENLTSXxP
meYYtmg4KaLm3gWRg3pXZc9Y/9vDZOZ/dWs84i22dkXKwxMOfIHHTp8kfu6nUdGenEh5Vaq60Viz
G5quZo9sTTvsYgfhdN9J5HevUKR4mE5juhkkuzVYx8GhcFtWqX7z5hJeWxeVTzlWQpV4t/RKxPio
NvjHGTnFyKF7zIZzZNGB2NXcl5Ev19Gyuff6gh21DIBMaQYY136MXQ4jEb0gJ81zE9UFiLpi3xVX
UDBcQtH7yHlmayKehVWZe6FL6iz5JwEMOe3Ol9OiU9nWwW3cf7py9d6aw6dpLGDeZV750mCZIDBU
47i5ZXaRPpZJGq9IqAX7nyfRwGmJ9kBFJVryrfzpaTzGwGouJKA2Q4P5282KjuKzZ19T7oiXcRAo
g9Vnnupd7uBoQDg6BhRf7QXxj3SQ88VAafVb/5b2v705OAWIAJukqH6JDB5V0byWLh6ItAipuejj
C/C/m8/Av0oA00cg/+zleisWLKFftntg6d8gqcpdPOVnMvj1ZiKas+nZMubeczwiHSQFrbbhBt7B
u88taNPQCbCa/VuVaGft1uPvSUZ/RkCN5JfwFHd2/Y/p65E2dE7P2ktgjc0LvdrF4T3lGBzMcx30
6dFUiCiKiaIj9nWK4reEMoIrb4qVVeHRT2uXq9fkoTC04tdQGCPlKSMTiyGpuLXaE2SWXUUl+UnV
1pE4JQSeJEq2KlPYDymyEwliS+yyeiBhBkIhToztQJPnwFqYOwtdgZMPobKauSjIuR/tkZZpb9ma
dPKD3OWKxwGPNEpaKd9LN4zjDOD4X3U43bOYxjWO3m9W0kIXjRPclKhm65aaMsIUwK+Nwe7Xboex
NeQOG5Xmo6mzW0jLhJ8hh5JHyHYe7srlQW0uae8OxoHDPj8tyF+K3MaLGRjA0zk8loAwY6F2TQgo
iCuhYccwLCvMu5XS88AMMq0nSu1WAfAWa9kEGPN4LqvhbzPiRS/yFBq93zR31l3PpVYzDy0NA8nE
cwUO6rPxueRbhFDsybybudX7OngZetu/lrgYcAqj81cUqFh2UF4C7omxAh5qVxmTQ0Oz68iyt3Xw
HkkHgwylBAc78p1t6TBf2NbKaDGPTQJyZG32FzPFw8R1cxw9+2NQtFH7BQhR8BzVPhzgzQsCkw62
ahx2N0ssdYoCSNJMipTcbNDuEV+Sg9/06MMummCdb+pZHOrcJmMKjOVitd8YKZgaxWMTkb5rXFpy
UgI3gaJPxrTGvwxgGVVIHcJ9le9H+B94WmwufIx1Gbx0QO3NE73nmsyvjSloL3vqFVAqNgzNfweT
5ATTobNyIMqNDqN/CJuXDcunk6NytFg4oXX6FW5oj59pAeBSs/orI0ASouER1gUW21gsVuoQ0869
vOHVCiMG0bfOhd6dG8SgqA3bR7hlpyrZS1fShNLBY6EpaquVGRzn0Q/O75Zh0m08BXeHfCrMsfnN
MArnCO/kqXIMKgeAaXo16z3t4GrW4gvQubWNU8b7CUWrNohpOiSZOMZgVnQSH+QDT5JKst1QpKfM
lNCEIckEJ3n0158xFk6dfk8auohx9UVbMdF5TIZ7h/cev4z7xqBaravFgx8IKsaG/NsdiTTIczCS
r2rJF+/CZvq0XDY+vlkATXcDgnbZ+8CdA8IMGRbQI2tCioLkMad52yfzG6gntsnRhhpqegTm4AUL
Ev5z4lx6psrdLhb/qXEuOnK0WTrgHpGHfqCCHm8DAoWFXmWOsDAHdoHiCU/1UgRLcagxoaiRR0Xn
ZNb0VOURLylY7BAzYFgsDgBHf/PVfyFAVzf8DvRcOw7Mu6XbnH3djPOCVB4u9ojmq4n41nIRqa2n
O3xL6J3jyKhltShODaZCcP/qhWKOfmNZmbu1jALf0axxRkQLVy6fi5OwX2k0BU5mtOaHhWMhxZiw
ilVNlO0ErRicZjdfvcp7MjGfPcxeHR0D5f6DW8R17ZTNNteCM7JHNzGdY48O/yzYKh5AsflEg0/9
pvCWle0XYioxjPippgBj1faTt/Xt8KW3iDTiKTEWMWCNy2e8s5cjHZeChsPTfMwWfFaxvJS6PU52
nh5sjEEImuEGc8I/2zvGGs1f1MiFSYdhWRG96siSS01YBFGlVKxnQtYEHBJQEw0JdsyO+kPvpP8a
c8IHQDa/QHvfdIeBbhvKmz2cjjQDtD1H1TIqPpWRHWB2JAQF9MuIx2AdKo5SzdR/waD5llgO8WYO
d8TmYwvTal3PPsVGRbPrp6C4tHnxHueEe8piIitYsjueSvvbmkqSnvbfWoySsF6/0wulq5B1fEpA
T1as6k9Bz+0TPFvC88Jlgs2bes9TMrmUsGJzDZ9XyfCaV/EbcyNPKy+wL2WV/NMGSRMVu4/LAGrR
2bJ3EuAunNEycv/2yu1CsWsybvD1OOyjxfaWDuwc+Z/iq+jjCoO32NOs9JJP2a4b/DNd292R7hZ+
9EROnXi5nmDWBarNro4XU/JUCCI1kJDIrnUYwDzU6VXV4h6SASQbnUe7UfQtc5wNZspo737fHIMm
s65UGKCUwksrNWdxo7BTPgU3sFXN32Iev+16BEliOWw4VJEdPDzNU+M56ypQauNOeCv1HL6I/jtn
HbUC+EU5RTzuvbqdT7qF8d/zjzPpjjUrPFEds05cRbyQx4gWbOLqy4XKeuniXQRL22dZeMeCvvVj
00aC42rog0w+OujB16AgUOu9Qmp1D65JeSEJ8Rm6AnuIsEVwM+j2ZvmJSTMjMDwFbORTFjubeTnc
GcJ+aRuxaP7egalQbQgTY+3ui7cwHpAzpfHejkZ5cL/MoI0ObVPLzUAOCOFJvAbVv9x0LrjhYWaS
6V9rpACrbHYsNjE0Q7qEWROiR3n6eRjGj1ZwWYas27cglvLj1LUbXbW0KKsnTuNqS8UAkmpPK2g+
HbubrcJ/qn1qvQxNI+YqMKXbHapg3Jd483aZpz9sEb4Uxnykq26pYu2J1dIntC2z+P84Oo8lt5Et
iH4RIgqmYLYkQU+2d9og1C0J3hUK9uvnYDZ68WYkTTebRNXNm3ny3acjjzyQqigu99rrEM1hGcBd
tLDTJTYmjzph7x50LZVx9ZKctfmaaj7GQzQap241ujmxvjHZw2uqTQxQFn8v2BGaAqxPmlfPvGbb
Ummqion4uaAi6QArIYfg1eETSDGyAIXcg+w02xSlT6Z/KtMWVKkXT/+vodaLuuL7MBrjnbdbfrac
34nAEc1o9+KMCbKz71bPPAS3udAxoyjHpIF3BReiEeqRfX5aPlCg5WyzpLO3SgF1dyx7VziFvceh
mAAE8zdu58tjZiUxizMY8TOxeUyoiOroPWGucDuZFSHgEm2KMGpGhRookFvBxk6SpZvG9p/vB8Gx
yAjo8oqx+aeqGgXO/JORO4+j6bMupmmX9cMf00drZLF/sMb8kfag14oF8FbAodh4cuIqapqPSwP1
ABmdUOUaRGzL0Q87mkY3/JQnMoU4YoWZ/ltPpb1F/njXSQZZIQnGYIzERkIza8jl2QKN3//0NM3H
uXb5JHXgKnrLOYB6OvWuvHRMYgeRt1vZW2w7okIhZfAubzhyN3mB02edlaCVrq9zwnEEZQIh36U8
or9UycwVuyjts8Y5UihyFrLnwRRI2B0eUD6Is/REodwS5EMX+UhdGE9q+R+/0OChTYaz7pw9t+Tu
GLT0VMYRJJbO964K4fuE0nOyOpijrUSuIMJX3iu7OXjayPgabPOKaWtXkA5fNQlCYkZ3TEsedTYY
HTAC7VnP5mtunwJREwUyg0M6We6T5mZ3tBJIISy+vcrBym4A1OE9w0sp02uffvUZUMPOu2FiHnFH
iGm7olllt29VkNAIm8M4RpC56sB6tytw0gE+9ylV1bWcPgQ08IeOmpwTdvpPB/3jVGTBNr0SCYzo
JYrnnUg40MyW27qD63nhanjkXEHZGKxHKzI3FlUWcLvFpnMSUrbc0IgzVcfaNOJL6zgyTA0mFYZV
ccwMtMpySbbtCrmrK/3LKjAtXoe5PgxgBpGyAqRrC/mj9ozqLmpV3d39zHozoTT7AUpgv2nhGgC0
paUj4hGHKwhUYddzp6pjcQTkMG009C6gUNLfCKsxLnqq70MC3Quy7x1e7q+khrFV030w6dSmQo+1
uJhohPYMWkMd6kWHhAs+Om93JFszcVRjlIsmBWnKo6n7f/RfTq1rCQrqpNd4wmrvxmZG+/tAd1Jf
4jVyS277vtvIQ+m/YgLh9TGAri+w64vaPM/IrmFMpcg4uBj6kjwsa7ZDDcQW0Yz5FYbehuWRc46l
csD8JfSbO93FWzPWsP9DN2s1dnD/w1DTfthxJFBB664tvOAJ2q7n8GU1h7V3CK2s49NikstvqvjZ
kK3CQZlebSQezVXkoV6eg9SfduBUablltDTrUm4CtahHMcXjkXIDloZUNvQDTUB13fFhxY6lfMyi
4xpWZn1SHSmZ8fCOGtHeEp5+MLsSw3JKb1syUz/a9nGJaNcX297+BXiALtGuZF2m/RfUZHR8YPt8
Nb4f8o38JUbkYOpYp9y1DyCT3LtnCyg3e6Bt1Cn41VPQ80GWBx+r3VQJEHpFr09RnTDUEyjzZQ/v
12GN5dUvVuHLM9q7BN470VSElBY7DoJLt94asSEh7yp1MA2qqbuY91Q79OsCI6dbrea6PcyL8RRR
x7jxfkWzYF2aSRiyJMMMB16C++rV+Ek7F0GFO7OxBPkrZuiL8KhZt4Pm2+xYKPaA6h+c3VDhteae
/5O56oSBASa32U+7fgCVpOz6himo3pr9X5kxR/fQUDZxQWFQ7h6jFTHZZsQBSgLgpDhE7r76eTrt
e/MPw+aZNJN/LOdsh5tTn9IaLn0c7d0qqT8z2z11A9ZkjeyIRuqTjaAgLyuYy1sRvSzrKFjEI2Z3
Cu4PmTAQaQIcTT5yDV7ePPiyImb6dt5pmC2UWydHW4rlmQs5mWzL7VgajO/CfjFNeDu1YXxQJ6xu
4Eq3rceqYC4IHhiEpdLVDViyMG6NmKVwnFRfcNf1ljudH1nLCV8djD1mRe73+RcHin8ppsI9uzyr
Kwdfx9KQv8a6sOt4uHzpJQrn3GPnmmAAaDOnOJMhvtSFirEHcenvWRPWulmFewevpTd4h7ijP0EI
97xA35pmszn3maSLZF1mtKwFp7bD0RhBdR2MiSfa4uCwFsTFkOnDjng3yCWYF/RyIYNi091Vq3bE
0bHpG/UKVG65jcQDogWzLR74FzunMXNhWzEn499GZB+O7dgnPcwfSWpd8saJ7oX9GhQevfK5wKbT
ZR2R5uBkg19lMquLa6Nqsna8/VFfrCBc8uIWjOb8CEH6l1/7Hs1Xv3MA5Pz4Fv2MLf1qxUEUjj5j
pArIS0o54L5ZNceiUecSiBFrCbB2SQMbaJP8q4hpXtMJ0puw/2UGZ0aTM+9YXP/O4+JBU/dLwj+u
qy8tCcvQ5l/v+yH3DrhYmAdbqEIQlPiMiGvmjA+uHQ0k4QNxlRgrd/g5OSjaISzIeUEz+piCJt+P
uUScDhQAAC8nkygC/BRg3KuGI6JnYb+ZVQnkESMltPCdbhPwakVt79ya7bMSutqmK2RENTXpZ5eO
9bZiD+MnmlklfvYA83DlW/fgHK80+dDVETdd2MIUDGtRfQp2OcfUImvrBYRxsJMZu3FY0ktUaCQ1
3zJfu6S9azWfEdbHt7qjTHyuy70ocF3l8zI988a5GtI+JAEikumZw3WaB+aVg9e+q6Cpv+uYpoWI
OocF2fcQB4N762yITIM9PcTUyJ0J/cIOSDadL/rn0k8gG02Os6mZ3GMfnRQDHwlqj2bV1H33ZbJt
1mZJrLsPOKL5eUZeGdYurSBjN90qwWvmuZcqMIO3tgWFjO8IuDzSD1CWB3Q3mr1kfOzxpO6qyt0b
zufSk/2h6GULSoJOpRw3jaiNgmp7na6o2N9G6lx136rTBCbwFPT2CYAdRAlKjLasDi2ZSdySKj41
Atk6kso/9pX3lFFBzLfQtye2g66Txl/aPBiGXX6KyAzOzLd/A9d5bGHZvdaODt2otTCai3xvZuUB
kx/sUSmp7Rytln9ejEAjA3EhoYZK4yv/2mr9UtvWuJkauiiK2nuvmIBCPxh/N+OCdRRXyERb5Klp
v61xQAoey+KCOBQOld2dEDPsy5j7f4HM498MpuemBnxSGB+OSYOV66tz1HrRLu9Y0UL7JtvukqNk
/X3MZ9xrHfgF+th9Hg4TBjIuZwkBvWgJl/Td8bX3lKx+ZW5IGSEPIvslSMxeFT5A+u4O2/jP1Pf2
xljG33bANmbs3JTle3Uc4uotJWdPfyvr3mQI7RxDXODk6jmCmvAsOiZMad/norf5JPfZGy5eDi6J
eR0oCb7G4E6yaruAALippXjwDFoWULqe///FUN2fvGP0otwFgxO3aVrdWcw3/WdOmf0+8xHwdUEu
JDLT6o7xsNyRXYV06XSQrPDMYZOsz0NS7aFawnQEcvBgIaneqVgCD57QUhdIdjZqEehqmYmdq9FQ
YwPKsfQ/S7Odyj26aAKyjGPTfXKV7kKbhwLWKd7iGPIWbmKBOnSFCwagxhSOuvo9VWydWFq4W5v6
Kr9O72zZ2dJxmw9FmUcYNZzoZgHEXHRh7GFSHAJzNdFAzAnnaG0rnRwKbwfs6n4RdytVpjzn7UBl
c7T27MVTvLec+m/TxhVger12YXX2Oe3mlc7EKNWGlFFY5zriJ0TBMTQG1tECxSvuNE6Fuu/3OAOJ
oPhk2JIob55geh2CyvpixtRQs9z5FDwayfLCHQNhLC4B+1Imwhufi04jKRui0a5JU2Nv2+5X0N+a
FODsNPG1F5XJDO/W6/zu9azHaFWJZLOLS97JE6/vOTA/6iKdDo4aPjTwppGUFUc6D+ZWop6bjr4Y
IzVSiyWZaCEFI65wLUzW9389wrviquYE9p4DoXtKBsm8mMGSRm/YEX9wXzh8oECYzTFd7dwd4xBq
L15K7FFuWLaraLCYw4Zu+izEbiz3Raz+dJV3d2iSfoRDugVmqlUin0Wv2ocRN1a9RD8FaeeD9Htn
006TdXChnXJvG2HzWRaJ44ZsGajizJW3IfDkh72k4mAbqRfOGkHCI2B8wKkNVtcCh8FQsM0pMsGk
13zhezUfEz96xRrtHBlkQTfO1fzBqf/ITuUcEY1k4gQfbpRgO0DuTC5FAP4vt12e2sg7JGqCjWV7
TN7UtzykSUl9TyvjsI9t6ndb9jqxnT+NLi8cX/s5MSSsbzGzfkhPTdAKyOoqf8K6Aydj7NJDMwZY
vhpI9u76B/ESomMc2zG6zKa4wEcKMEhYF1cNzsk3BiLLncembfSeGqMU2xpzGjSydrmnEjY/97k0
7GTo8r+nrug+ioVA49BRGlguxc/KizybTWs8kI8GumYWDrhOjeWAiNhWura1h5vKVtu8cwuLH7zK
rPclVVFsnllQr2TtwSeYrGyeQ4Hn/PZb6uGs1f+qkoXx0w7GR2f9hX4EdAvrmdaqgtYM5VNUn8Xq
DAzwobEWhIQiiRlYZrYNoIn2HeTL4xT7e71mExarF6fEETiQss7etE5DkQZ5Fgc3As43nw9KQP8n
CIOWmwjL2blGE3aHEYJudFTx2iwpLPoz7CY7igHxuOVcU73/YnocXLU+tIx0J8/wunNltJjGUhwk
+Evny/+/WPTBb7iNSDIoeMsSLCdrRptXaPK2/0vCuWJzamGODR3PDmDXMcTGdlbtogLsd/FRcFuG
aWVz/zNZSvBznHZB4nabqBiGjQfokjVl/kFrPbiZ4s8SKBJAjFCPMacqzKi1k5eJgQja3kqs7ok6
aZx5Glqj5m3IWGm9ZooRDEgmmDQ6pKIS5cE9kQY5ILa0T7ot+ztHy44SJHE1/NK8LgHKUZFXBwgr
zI4PImkVtiSSOwRJD0E2Dfxgo/IlIGhJ3TUlNKZtkoBr6r3twbtLu6W+16ZJa5kKiisp0MuMsHH3
yhf66MYPduVMKe0APzDL7zoek8NM9Rf1JATO/EZo3Eix2toNKD41XxKTy08GoW2cXqD9RH+o0j1i
CV8hPJBJTNCPxIe4b4qJR1W1pKfc/S7jzrmoLN7Xtsk03Np4aifEpOJfVszVPWM0vMD1OVQkXK9z
V/wBs4IL0eQNxBdNfWuZ4URxgm2m1MsAaDrbKlJVAlwsF31Sh3IhT0QPBAkpTtet4fPsaekAIgyk
gSqsv/gzbRoOWD1Eulzm9oOaim8j+FXYOR3HS1M8J35zX+buxY+m/FWaQCaEx0NpCvCWGTD0FS7A
w2i3T4tbmHcJ0QPdHarmUmZnn74/3mYRZPEAbryr812ddQ+E5v6i17JVnMn3r2kK06KY3ldrnCvO
r3W2NKdBPOsZz/6S2DtQrLixhumbgc++0kTKNmxtzcjtejzMcsGS6KkLDyr7bHT3ibAUTdXZW200
y2lZ/59jjl9mWfOky4w/FfmQI2sp28bQBO7yV+ePlAL75Xdc+C7r6d4/BmP/5uKqeypY3DJj/URp
d5awaHYGktzBnmlOM51TndpcZWtgfX3UtWGLMSMHDQPFHupoOfZc1OHwzBzHW9swTNIwoC/c1A8X
irXYzlvWBYfLp8cGQc0mfn6QL7temwrsyvRq9nGHVZKtbRegx/YJex2aaeN9ZZ7NiJaAZITOLm2w
YW7LSiL1ER/prrGOlSeRn2gnAexzxKHqbbEYX1hexNtG+WaIJe6SzUHx4JS8jD0i0lKQJoNImLK9
IZMdl+mprMpQFohvZSLcQyfifivIAvD38SDKiI3N/lprDlYQSfZtEtDrDY0PFetqmAI0stm8v8ZT
GwN9rQFQ9+U/4Cq4v6hqwU7RbKnoAPZvJO51IA9nKVzg/4dpglxxLSggHJDGR/mMJzL+ZMbvXs12
CwjGOahWWBTWkCVziAfC1GFn8dtogUfNde++4o+DmQc72zSshDbbvZdodqqKsPY44Rpvg29nYMIj
YHeDoMbc7LPqjD4Zgx8yiTDPuHtOkgjgwPLR2MZbzZ+lAcL8t6T0N48BvZH5QO2NLlchOp13veU9
lcif93wE01w9GhDSDrhGSUglk8vxvRYPzeyGGgS2KXnNBrdBJ6EQw09rsADkNGsJZDK3OvPgBMs/
IaL01LOGxebn4qoktFHOX63Lk0Lb8KfMFNOdGAh/EVpnSbnSWnX/OxApDvSkYV2TjKxfenn3svmd
PIb/4HhlhjOtXotBsoMr7HNbqVufUWmSoM97LT3LVvwDf4ixHI1wy3rwqvjEOHQ+cSQYEG86yYU6
GPapXnVqS1EOjq153VsSS7X2vQjGbbNmc24zkyz7L0tskM/wOXWXicXrboz6m+hx6Ppl920BmOyy
9VvqGUsdcg98DE6Ngw9z4vI7aljXmlLp2tX+xXHlR6b66MQMDTaSmXO0p/jilqwMJG+Pg4G4sNQe
1W0mGYbGJm5vKtKfDp/Z/SjdD5y19rWaLHOX4zdopH2Nkrp4xJ5FFseVpD5HvVkqkyGI2qXIxHvf
JcyLIAyMbRq7b462pyONal0zErfAjFY71s/cIqvaELsjvzcv1Ae9Dg13k/za10PGaliS++so8bIo
93PQ4YgEJeHSqG4f1plLHrMibAjGMoJhLXSBbNC1XOvhYGPBYcdLHGO9JhCZ4z+zxowwF7LoHmo4
7g6t5NSAg/IwWd2M62oAgu10m4gHN7kDS6GoZ9YvS/Eil9LghtG+0CFL52zAEB2rHzvqnwv/aW5a
tNGcRT5uEi5Jzs4qZoEQEOi9T/X3cW5zFQoqNHiYPeI2qQ5d3b70ueHcvVmYB46KfUM+Y2euTR5Z
y7WYGz2yKvt7qwNnXY7J1vfI9vkDPW79ihWzBJiTe9tDu4Girjd4RbE5zm73ZEuUYLu7W4nKHioq
FfyXmbP/MiODYU8YykPumUHYCsz4FTSrA2bGCX7gKHdVCQvQFECiIuqwWJauBecUAC3gE9iuzunq
mqANckWwdOyhlnl8ZJ+IXyda+MKRCGNno8fZvUiLGCASlXonBapr5O6AYoCwpDcPLGsGaqNlhy2E
4e2MQX/3g6oPLtpQE7sEb/XSbSXB3jRZNoLu2Far3/wXJeQR/0ctmuIfs7mIrPvHSnXaFapnbHHw
LJur/ab6sMs6ufdJegIO+srrjbEibsOK7+mUeeMe1+HBGAbxuuLFO4T+UJqcA6rW2TEv0ussxrfE
opi+jrgOJj0TPIVW868q7Z+W2OpDD2gQhTeswx3So4fiOyjpNrcc1hs6wRkKqOs+NCYrckSI7o+e
quBoBK2z7WhAD/JfQE4/es/67LHMTjyedvOMsiwjjL80NZChDGdTYljv4h2cNJqTqaVqOgoSGgVu
2CmCXaLpXOjddQHH02YX+ZihDOuLKZuZjnWFLci9+o4FlbF25LWyWT9knfFGidRzavfpJma3dRoi
2uEWyzijp6LxIkptecWAeyzTPU+pIFEYz2pU1JW1oHw2I9IB/VTRT3yMRYa9rjs4ehoeXGzAOzps
qr0DmOqCOyjsDdwX0GZCOyYsPKxCXkxur2UlPHfqMDWsZpK+wb0C9POlMOtq68kca8cwFHsmD7GX
s8q2QJmO9jTCkcimFi8GSCcOp1M/W5BQMC6xyfiXRdxKa00bXSnTlevBsWLXJBh4lzy0DXSdOSKx
Vg3AvBqM+Uluz68iQEJn5RkAoL+5CI3vwGR46zn0xoGLPQwW9bsx+6ZD4fKUR9R8Y71FU53v6FML
dOEZu2HL3aCmSJQirk0K+OGOdQRnkELaRrkYXxJpXCKCgafKnR4sYsgEgjmVtV2yJw5cch9Fcl6U
hGCQfC90AeQlipsE48l6aHjuY1QTiSCDf+VtGlKsAs1CGklpvrmiGO8SGsWTNcrbWFWopeMAKmRo
L03U/5kN2AxcfdyNg7so1gjSThPgrh7H6YRTttl5VD7FWz6tzq1w5U+KXS/v0PWZw+JTGuVnYmHt
idw1kUTpEHye/zoJ4ubEQ5v4A+U9FG3F9LgIurAEB/+kGxZvrB32XiN+XK7DTyb5dcj69H0biTZ3
hnTKUy76ea/istkX5RScmG/lGlDhUun787GOU+4ZWr/JBLgI7zvhBsNnQsztTKSerEnUHXTrF0/E
ccgmOP5vpoQvP8HqIYiuX42SoJ8tuhdPrFA3xybfVwDxhCfRNSI/4TBTJxmzFW6AgG0w3j2wAyOt
5pMOgkUGc5c3kmEnrDRKwVzpyZNrms0zbeo4V0wkoignJ2/OC2kfRPawrf3nxZm/XVd+DQs+DyVH
fMKVPk9jIWFiU/Nepk7o4nqtiS1t7EH9i2T5MbJpPk5m+eCJlHVBa6Hvq/QDjr0BVSDMnrupGsO5
hmIreYNlkGwQEax0ZyXf3chzoRUccGJmLhK1z/ps5DdoDU4s+ZhTA/eM1n8xmG0WHQusFtTZO045
gxLIH4NcH6XL9TiwU/64JpnAmy7BxL/VONGY1ZspjFyM9MgOIB83UGoK6BX6mAfqi/XyjhgdXo8g
/6xaY2urudtM1izei5GvjzfNIY8OwscxO7Ex+0qq6OaI5OomfbCDE8tFx8ncG0zM6pDP3T+xXGVh
jjd89/ckbexDM6QcDYTn1eKWP5iQiMJ0LkWALSp9pGUOkSz1N8mkUQQl8Vhq5tg2Aum+EoLcuq3v
Po2DganVJd+igUwfRtcg8KkKYqgB10os2JCD0lqwCuE5UHlsQBQSINeWbkVvc/j6vvHCxeTmeuAI
RmHyeDdUwbogJrAzuUB+onzYiohwC4CijylqOXoayDLG8rMkX4497G1fqHvGf39rB+YnZQBRkYpn
30h+DCxOC3WdG0b0bg+B46MpmuRV19VvCaWgsmc0BWXtSRzhQQZwuu8cu3rydYVJYhQPkr9oS9kR
QA/fe9ev6YQvhwEa81OinorSSv9GI7NHJVmRpP2PWhVCZJVnadhvo6XuTpuz4ZNMDmla9Mzh8TWp
4Wz9/wvl7ME26umEbKH9lEm9j5aIeq9JxUDgK3kU7DPws4tjndGozX4RYxsPqqQwEFJb3TOPqbuX
VvqlbGy+2dkhDxnLfdO9lGU1H9QEkDFiB3ro6xKFW6I+7NA9eS5qhKuK2gxwE+9QNaHUwMVBOFzx
AWBjMc5/+T147y63P5akCZXlueFMESkwpTFrX2HrIKcnzrcfsfxtRvel0tXvNLYwERjta8paB6xN
zwLIa+2jN70jxN96PzoSCGKl/uz6h9gaxbGNuteU3e3G6/LPW0tI4akL3F98APZT6v/C+PkxV2WP
yNico977iF0eYka99i25+V/+8nLv2sbabJDY+5kRELrrR6wkURvFYomrxk6vPrd2m1JPsiFPeU4R
Vyt/LxxGJrtpfLZjGIfiaIEbsP5CqpGVtf2d1O4cFl7zzkjr7saR8hj2A1seQcMdi1C5oSjv3jhE
ch3T3I7wvnZO8jwFJjC4xcQXRvIYLSLaxeBD0mnATKP/RiYIrCXzUf8AoIQFcz7rezj6S49kj5zf
N9HJ9fxQ2751yJP0xQX447twPDxqZ1GVk41NkG6GYcihXbCGTojZxl0Sdl7ZhNBlBoKPM7p5ktxN
l9uOM7zSfrMGNTs7TCVPC+3+WDQgJBNrBcfBmzkY6PqVjmCBuc5ZxxJ76xATI4tfloH2PO/qt5XP
WFbDnx/SA+LKX0V36R6tixonVt4U5x27CYiFlvjsBUxcOog8bmLg/YX8lNDE65FuPUYsfFx9/TEO
5ht9H4kY2JzHeAsisKM1/5CT+exriLZ8m/ifeyg2o/GYyyjbeUhgG5SFlJgHiEqfUYhGv/wzj7DX
jr13nuPhrMjnB2WX7ssFyk9c8t527F7vMaH9K8eCo3HCUpINN0pzeSuxodmMFu2pLRpdmFSzx24e
602GcOooiWiiCOv2JtayBih53GAhLXL14HYD/hZqY3c5w0nYzcuq+SNhFu5EIIdO3cUCEjHV1cto
OuUuYzLdIUadO84dflPtUjVU/RpnegQEJ0xfxeAo5b8BetlR+1hRY/IG4K8/2ophJBW9s8WlQGzI
xcuwa3MHo+1zkZjs5X3qfbpkeBrNsT84pBa2mTA/acGwrjmdZ62S01bj1d3QahPZA/tMdruAXBjC
W++H9m2GkRV7BBmKYdKal30naKiYA0pIbFk8Bb33yxuMZUu/92uTMqj0k3eYFrs8lHmJYg32hspX
ZoZotlcnmBk6SLe7dk2pe0vyhLrBZE07oCLgVa6lzz1zwMjoB69RYjaNXpOifK2UjVug1cwSjf27
XMgqprIO+8B7gKl2YDN0Mr8hlFUwAZx8j4Ka7CZ5wLkUUzFRr/0D7bWIxQdTE4h1fz2tJj6OVgTV
x0Zo0GEsJcX1+nedLHdXmvch9rwdHZoAhwLmL3II2z76zEzzlsdLDeb20yF1FrKreIZs+9JJC5K7
M+9AiFPf2kD04zLq9Lk+GaAzZn+6T4NEPpuPgYFwz1Vi3HisZRlSj8OUH3xhvFeVPx0AAX2YSn3I
Id0gKOydksIq5TU3y+JKziseh8LitUV0gNftjlTMD96jsunw8mYTFzHunyCrPnU5niv5auSVHbaY
MPm97RekWYqi177Se1thWKL3ZTeN5dkt4mxDIQzaxj7JnR+8RImUT0W0QpiQ9q0m3wRwmiRknaK6
KggV0qUsXfSiPSUdSgpX9hu+WthAmzwacZDgaU+pEwiV4NamSyIQ3EOXYC09Gj9tbf5ygMefSH2C
jpoucczHJ52nP0XBIOZ3+b1I5m3+tqpKKythR9vm14ycbkwp4LAItCsLkHfG/Pc+2sj5OxC9ffDm
7MFiqbuR5ky162gb+E92xWOVYdYtG461sea64P+YuaguxRiwI/STcM3db6TTT3uzwg9oxt09Yinc
8MTZAjVkA5Fjp9Tx8lCOR6cPgr1qPOsISU/s2wj3b079H4veOT0HWWc9QosiPhuMgvCAz9cf/1LY
IQ+YSVcnSxk89JG8lWCSjgUtQEfi5tdWUHVRxvi75rS5+gsv8txBd0RvWNHJFKGiUexZHJQk6NoQ
/BOPicTgw8Z7bT8gn1uUsTJBYkSgW2IBfEXWQrXuLQ+GEpM8yV3+MXu09qnPcdGWE6gcVcNBnFhg
bNyGtDoRghPBW4c+bqu7MrG8OVVVX0ntvzWKDcWaRcbtHI7i0pBaPtAH8S9rylfLQ6fgJ3ke3Ppt
jpJsFWQVikCoK9cBUt1FVFZNPMz0HE7e/OZ3PE/o+s32SOv5nk8LmSFQ6DvTnp8Hu3n7H3LmckHj
eVZhllhJZ6Cb6n2qEFLGDADlaFrfCuPvtgQHc7cGP+JpHCtWwlz3E9syDklOe0mLAzsETHzBYjaH
UBM3/VxKEjUoY/yEtsxs3Y+9Xt6hiRAlMs2X1sDmkAXYvw3wd2C7H4md/u18yzuwKiYTFv814oR+
bjnU6w6NDoWm/DuaMTDoFrwqD7vgmCbWi6ioFamYuoY2mo4z0oLmns0bMCMvGJDRjTFXnsbJ1+dx
FP8EagfXHcZ2OrjeizmwLkahMd4F20mmy5mauj9tarGvJHRvAGOaJngRfiwQgc75rNRWi4rbGSgn
jxCFEE7Y1cQckdnmo7Cdmxjn5hYAOOmtgmPOTL1Hn/XYY1IZv5q4HyhqG8uHLsOFnSW7FOMTypf6
WRQyRNqW8gxWZy2AxVvXBXa11wg6W73Ev3lvnriBDMeqyK9xU7OjBEYZsnglJrtgommnmlPMalNG
89XMBz6LbeUMONvSw8Wb1McIZnAfNC4Sl25eR46vrZc4m5la+01LpJI8fZZcUviqhcRjpeqTCSkr
NOggsUbKolkXt0McH+0ohnqNM6yXDmSwyfiXWJGFNORaR3OB17swB29t2n23xBmKG0vB4jZ2Mwdu
iUCUgvdcLMroG/x7mYG8idV+soyrxMVsm2RsYOLiB4nZx3EnOqOnNdfC9mg95Y3MGlSHOhsemtz9
o1JSf0wBtHIvBJiaOLrJmDJai/g827CBaEq+BngK0CCGIL6/jNO4t9zpT7VvKWi9WhMlHubQsZkd
cqI53F5DDIJ1mTzQcbfBx6Mf6zwReJnRy7Kg1o+i7q5ZVQV7KwNNNGSKu/Yk6Fgpv+csKTDpxGER
8XfDnrx5EPwxwFHANbjcHks3/+4Nz6IPcvoghuIcyQKdAdrsjJ5ucNdnrZ34MruVRk2n1QhE04ei
SI6FTUfLfWjGYTJQI1RpJ7uy7fi31BhcU0u3p5Y5ep4GxBt0VT5AN+gJ98Aa/7SDZ96rRD2akfWo
W9e5k7FrQ9U6t8qtdJhRCQamy+jpFrSGg9GUz7SBiJPjMgo6O+2MK60Ldz1vykuSEg0E5w7fiuzo
BpNgvCvswwyH/4YZws/G53ios73vcDsDquZsCsbjWGOPBlxHbHSwiRfY2T0dAucBB+GRIqT+WHrT
zSb2fV5K+d04ZCD70XvTKdW5lgMmlkXxxGOHVB2CrjI1nVwgoSu6tU+9Vx9TVrHb2uZmZdTisRS4
wSGZQHLv+fG0CLPJYBxoctNns2O0HxXjwf+IBCDc877voi/DZoxe1prAhh37RVXpnihhvRnxeIRr
Qwq6WwXPACME91DjQ9JCInr5YWWUQ+RUR/CRfBER329VcEfq6ZXMzeIYw5Y7THWL3ZdaCdTBGJWc
sPS2yuv2kPIV039VCazTwbHLgurejy/D+qEsk04chswvH5fM/bXk/1F1HruRM2GyfSIC9MnclvdO
Xhui1YbeuySf/h7WjzuD2RCqktQtlYpkZnwRJ+pya3qoRWyK+40Dpf+s6+0RwyXFrulEN5/OOVYg
vkyQZZmt1JZ3YYzElbhsz89HXTFfmfyBDeigX0bw4cvMx38/05sCMNGLuNPHc2SVBkYK21ijNfTY
NZEO/Aif61AI+uYyzP5jdfYZFS/DqnTfJw9CLXHUUBbBSdpT+1brNMCMrGJMH8pOBQqT4GdXbsgH
aId6cjZmr6LDMNOJY9GBKDa4mFJffRhHu9xYZsH4pwCOE8fKObvdwo2t/OzEJa0orQ1nalz7f9Le
vTI4dO7ww93z6ERbgzv/WSasNhxqlpeFwTkVZdE2btnY5U4wG4+Tfw5hyb1JsnKmc3oESzEKAjGg
mAyWpeYA7XeadWn42dEuQxYejn3uLYNTqdb1dUDVqzl+5KFiod4gjYo2PWmhstBMi5OeBEfBPfGF
GTvo5/DD8Mf4V61Hf1uSDUFpRJeMBfep3maAbZaTkWL2Gw3qmnN8MGQCFtAHmO+a5rkJyLikbfyX
O1CwQ9/5YzGKXsPxEQsK44yDXmID6QdgV0NISDMuIP7bhcf+hM7sFeaeY1lS/z4OGKuJEbq4vXv/
1KaOf3p+RNLtLUYt48/kbgks4HhPJ41MBoVSnKlqmcb6SwOSbEuyjLHgwCbFxejwKkWub8rOwMNf
NERt8AGuPPVB9qNa5rmqdybGe0aUJPcEEuOi9Zjn8CJ6g9NuMj9Db1cSgh1e50i294hgyjFqIXT5
bKApYzT6Sw9aIEbO3RM6eqvL7t1ucO+PYnizTPjTaRZbd5tlXzSXdLWmmg5eNZ/83Dy4tYB+6Grj
LRtyuM8p8n/JDwLNo7dXvGa0eslYbLySVAcuGYGURsK1mS2eKG9UCb+nbOniGuHCyGpgC5X/Ta0d
Qxod1uCymH78EthO5dFYKKMxWdR4two9o8SONsedAvPtVVV8dGJ6/CjcOrTx9Iu0dnFXWgQPysw2
SSu8a7wuvFG7CjNG1Owo79VkTusn1em8EBMVXWHxDR9ZgKAiuOeSxFspeLC0Q5Np9JzqJLJi3bYx
NJeEu1Zm28neoc7s4MFXPk5RrnaVPuykbYjb2EwbhkGchGNobpXp3AcgHuza0u2Yx3c/bEni2LlE
1a0YNEKTYD6j9E1HDEA0KtvEESchmrh/BKPvrcoOhKEokFSSxmXujUV5OeXBsBXFcPfjfCSj2aar
Nq+nJTOhduXHNfH6tcFl77OEd7D2a8/deZk+fPXGFvC09Ykd0d6LXidwqmU2/R1sYkMcYRVOh3Xe
adgjrd67NYHwbnKgLROB9GtiLK7CLLs9D/38EVUeGJVjQOoJ6yRgxvQtl6InJFVSoTPpM/KIKfWa
5oN72EXkMzyyl75JuNuIVnL80SMH6zl6+zQM3Pu68xAAuDXpueKVG86UwM64YDLkrdwQamhW8QQm
ofCxUUUgHjQ0TLf87jyuzqCHFimLboBgUb4NdHmKNGXsTLvbMkr1VnnhUn6jxfussNWlj6a5kjyj
Xyz4kYn+ESZUx04KfBVDI+YHCcl7N/kNdGFc17EzHNlznFAKhkekP6lA+zqKeWcp+wv04LSJ9ENH
08MK/exVKSy7GFFJY1JybGsssL1Q42pBaeaN1i3c7Im7wgAlZlzMXPiZ6WRGerG35Gzw6bCwMK8m
kJL362gMC6QBalNH3Rs3Hqc9BXo25pq8P5mGfTWhay5MC62SKMVEeLHaUrYyB18z+OiMafKphbBm
vXCHV+u49q9x1vVr8gYOgyaiRT27TjSZ0QAMVe9amwm85UPCBoFODV3LICSAd7NUtTOeWxcPTl3o
SFqWfDTRuAF4Xm3S1i32/jgy2StTvIfdFuNOzTmL2Tj0jLuHtLU1LYE47WGnN4HQDY33U452fEef
5f4ZSoYoYh5zSbl2dP2QoQi5XPCWyNXjDocikY6huGp2Mt76Ka+WIkHN8oVM2O3Z2MArNvVRX/zy
ZAOmGtvvlgRLvI0tQIwWiOdSjldXspweWcyz/ubuTL6tw6QKq8jpIrzUFYVR3RDt7CrKtqXbrSN3
fPZfdLve8egRNiIbslZHfWzf/gaxYOE88QAd1NValB0+/TS6w2Hqdx19hTICujVV3a9ExRgqeiM6
Pj+i1f3VF12DhcaDW9vDCK0Ka018rDrE2TTgmziVVrhrrA76ctftg9x/qdz8G1WDoOzgv05Ws86c
pP2kClftca6wVB+MlaWKlgUNm/sG39W9M31MQ2Vo3gxE27XeuxsW7cO2S6ZxTzuWDqzDeXUCGLYB
Z6ErIBZ4rvrG4beqDV37DT2TgFs9pA/lQMkzDbFqnZYyU7vz8YtazpIcMaQAAjytmFWXRAbftuZ/
aHS3PsK6nwCzz0RAGFs0azsvw9Q2F8gfRzutilUd1YCuksa/NKbpX6r5EHRlcJCMcp3C2IHVze6z
i1Lx0vWYKFOw9dtGYz1eSnPa8mP6yI7pvIMl3jFtU2PuTnSbS+RqdEcYZbZ5Pszbvr1gTYyPATOY
TWbrD6X3Ekf7JTMi85T1jcM/E3YbPaH7dqBEEKOuwRxrbPtTOUb8tlpPu45kmhRDPOxyZ2/G3UKw
pUJIU/bFCGtvw4UJFMrQVkT7OWS6cfbTsdkjmP5jtEqbHA4vgw7em9AiGoV0sAIDFWUXOylex9IU
a2Vm06ruEwbqYde/FMIjLeryNjDGv06AEapOfpy+D2k+a8QqM5AbKKfDbRMZnzUKkzfGAnNsRi9Q
zWIrnMMefm1+wqtlVFSa1S7tEQRLQj2NA3fHbCgEpBZW37gCYzkYaIsw3GTenDylbDIvybMOFKKi
vH2qonzzCtXczbKhqgX7JkKEuTVi+j4m0H095DciLmGCHZupEUwuAsymuXNdzb8WAIRfudoEUDEG
sWVcUi1bj/Jmp2qHO7Ng1NFi2nUjIzYkwuCGk/YvFaPL1oztb80A4RyCvNuD53PeeR9sxq7Xb3Mx
NyP7jmRlGhYrBjHBe5iMxjZto2ANtSx4j512ToI1WOxlQGQh8t8HgpmPNGWdZaL5mWRotJwYVl+h
H0eicr/Y6QoRU941Rnepa5A3gwhvG6KK18UfLVM2yk/4n4mXxh/KS7ip2CmvHlmTK/e+j1iIV5+I
CWahPt5KlPK3DGUb943VPnAYB2vVeIsE/+VKIyqIjCrrC4FbqSxx9SU+ukiR+Av6yLs+D+ygIU8/
2/PG4WyHklBZ4QOk7Yy3GLJVF5APKfv0+uxusS3io+bkeGuIKwx6GkNuqo5egYCOtHVSm5Q4NsDb
qvTvhKVzAw8jQKMT23Jyz7pFsQJD2i+pmydKhb801dnvfU2HFaYlSI1NNhwtch4rp8hXkwjqN86X
be4wemht7S9u6WVpEM1Pu+6OFePmmjHES5fYrV81n2bssfktiZxMTXZ2gffAzZwZo9RQFcHkHMPK
xPqtBe2pHZpj7Wp/g97t12wOecWEb11IqeD7Ky6q1q2LA6PqAg5t18qKcXI4cZ8flkkCjKnPmyPv
sF09qfxMuPTSCeAFcmQD3WKSYV6bdTt2fcnGzlnFY/DQ1hlJsAVL/JCgn/6WzDyqPi6xe4LUX3m5
a9wMjyLzkqsgfYhkopWrN4zzZXyIpI82Y7CVdRvr1MiY6Jhe2d/xPKqt2g8sr8l3gpvPM5Ftslrk
O7oPDe7uxJjUv4b04zICBI4HQNujBn41Gq0jVRmNV5xVZC35syjXfFcqfhsrvdkhNU57LPJ7n7zY
1nAmcYHS79IFkEBICeWtcORLadE21hBSWRcfZMXz1ygMo3Okyt9xlOgbxbJw5ZMCuaPwdCTfrDcx
MB+q+YUfEePXCUmEzAl4Js9zMUx6alcq4ytRtF19430b70Pe/0qTVqPoKqqWNU1Vm2cxTl7hB9Si
bmfTnU2gRyTL3qhu5UZK92Dz98nHT4sbI+JA8xJx3V82fde+6vHSBK55oWojATrS4FVAQsJYxvom
cTXrSlKfNL2Pbioyui0nxYAFNsgf9exKLufaZMlucR1LGJcDLFd/aKEbhAh/fc2GYVIJlWa+TatL
CObe8cqDMx+MadpQErmwIx2CWDemjAVx2GMFCA5WTim53nQDN9D4WwmzP2Ze1RzwxLBI0/RVPCMC
W+SqvfKaqx/32TGUDiSLUXATERaaHtlVnYz5Fqv4Ua8ZFlcdNjkR6DT2ksV5tAE3Vtp0g3FGh0aM
C93Q+RCiKLeSwc3OrP27qrrxkk7qlfw/xZb2d3ioc2OO2ITuPXa4XodyWyX+hLEevkpcWO8l2Hqq
SrsoMG5Zws/rs9ldmZp5DCK0t4j5fTB68ZVIG03rQ9G99qyh9Cz7yOAYvQ+SFfXIXUaw2Pl0OzBG
g8ugUfpbn8H0vqb5ZLJe+glsC/m0c8zU8eq52qU0uoioBbuYqXvNJuNzwgu8YQQNcaEd6yNz141k
VECLrWmSjxnl0s5CKgUglTJ7KIpjQETrYud4VmPQsRuBExu3rs0Omw7HLZtUtoNI5EBf4zpfG8Uy
pUiGtcZgvbgY3Nau0eLJh2q4KITqP4G5RMtemsjqNCAIO+m/4m+tsH5745hd/S52r47w34LxPQjq
6susZLQKjAbVj33GqqXLb2sp9jdaQ6ddkesz6Pm3BsKULKOXUSk5cg7RJesMvjr9E1an/w1mo7Ns
mM9ESlhnKyzOraAMuDC8mHqP5FbC0HBy3IGxz5yWDPFW88f+yvc6rGBrf99Y+bV1Zhxfns6CSEK7
UxlgBsYvumJhiwGDZS2bbvZWbWJSiIMGTC7oYDqj9cgM90UBzjD7sHprrS7EUQW+Qcby4DHyXQSu
1uOgYXzLlue1661hO3HjOan5kMAk2YxT+E+Dmg8MmlhL27lrN2l+kBlxlWe0I3PiMEwMDGakmgX1
4WvK3eGSocYts66EAk3IK8j527aGH9Cbx0iHOrRFY2TyXBtwfDPoPOv4pxBInXXu77LQMrbgif+a
aKM0M2TvjS5+afGctRk4JVJMwTlfdOY67KxF6nWLlIgg1lBox43ZuBum4rpdMoj0UxPbozrEhrhg
Vf4RqSJ3YSQwTVLKm1neLeuGK0g0/VQB/cHc7TGMkIg3UwBek9WBGOPfiVUHQnUeTRHjX7pJApu+
HzZZwZq813Wc+dErbhXkeEuVSzFsrY4ID16OB71LWEiD6STE3NhYyTdIMr9l/VmWvULNYm3b46wg
bbR1nSu6MhP6lBoPJHkAgtOftOJPawTesSfYuxgMHda8ER0q/VdbWbQD1upbV7/pLPcXEbfmJb7r
v73OijIz/kX6fLt3OYg+Jdygfgcl95YwgQsyAubsm+uoV/kaOit1Q1P+aXNx4O2j9WvW/IMtylXb
gj7o6M8OClaGlgVYXKt4YdoUtSkI/pT1QAwM0ihw/1vDLQVA1/y2naWPiDR06cuV76t2Jhvdybfg
zuCtd9eDwYSMkaxwwMb3jHh9sAziPcFXlP/no9CABuxO7Tme778FEn3CROCoycw5m5mxo6VXHewQ
tfL5lD8hpoEkDf1tULW/n58w58/2Da0k6K18G7QKckaVrqP88BBu4Tfl7t6GnlBE3bjsjojt7fF/
H7ZtMRdxaA1URAYI9PK2wA5cEJjZf9/0/Pokv4yYkW8u+fsDs8o/NdiAO8Wnzf3/PqXPT9n//6ue
j55fGhb1f99IEMBEUE9JGIJtefFTYnRMAyt87Dz0cLEcByf5998nn1/h278G26Tbk43sS5uq3UBQ
GMlMjsdOi9lmjZA1C/pff/kBl1W6vJbm2AQP32zfWQYOD3oNj7GH7RpEN04ssi2ADie6m5y5200k
d/RDeauoK3ijHz2t95DcnHtgM7Nl6JSQeOW9AYnjR5mCtpTCqPc1t7m1Y0/JOSzYONusIDb0cR3x
FgbfPQOqZS2M31iJjbPuzZ2PcE6WYe2mD1Ok49Lzhpp2PC65qjevYlTqtYvKm1cwSEoqw4IE4LnX
sNTfo5qdGPL5znDB2hKirfbkNOmiyJL3uskZejXaQTIv3kghmJBgUn1UTkcc3/7FXoJLKf1Z6BsM
lLqph1WkxGtmUM1UOOXFc9qKFzIhoGRr+6rrFKqzrRBbwpHeMR7aSreWgqQYbQ5XfGflV+4P2Q6v
7rTw7OlXWsj2QYEG13u0AioFqKm3ieR0ITRPx//rDtHFSlPxOvNT9+SM+g7e00LwKqxmwWyD9TbL
cPgpRnuSWx+gz1Gw5k1VVZNU1Vgqw215HgB7/uMOZpzrQPuKMD8dsXjjYQ/SiG0wmS3QqIgnbpjl
V73O5IuTo/SExYm1H5xapxAHL5L0jxva0QFPuzCyjHpjnU3lbDWJxiZ7cY1+7RBqz7HpHDpSgGYT
MW7oiv2Y4GmDBUqnzjDtG7gYbg1fLIz87gOkvdgO7BwZffEvDYWVbDzU/UvJEOvSSEgWrpn1G0yv
mD1DpmJLq2EQCS8OnafFl9WXBT8GrJtdO+KwjEq3ecjiy03kdhgaNmANqXbXgScbhul6ECAUFxWJ
SvDGmOaSEG8zMcX6XIRkGGzdO4GNA9hdmDlkl7Q4A2YX2NiZZGazDGHe+yBNzv99av58KkHFZpN9
ltwvV3iI4oVjdgCowv4zDorxETYYlEoxLV0HsKHd6vBAmcQte8g1G2XFH5qWTj8Tf3mdKitXm84y
K/Y4UM2NYxfibHnVUka2zfwRABiCjcKE3wxQnsx+V036pc3j4fT85ufzz4+ez8GBsnYpACCaE8xw
Q1lLfES8aTl9AftMhoc6PsLyaIILWDfjjFf8m8yugwFTjg/fjpa1Vruvz6e6aUIObMb789Fk0eE+
MKcMhh7vtMYQ/VWzQ904OcQnOwg/n15iv+eU8ASs1Ihaj+0/0lS/i7YvP4Amn3teHwZqY3Hl8hLt
7byddkkwSuCUHn76BJu9lsrya/6TLANW6xCr63eXUMk5NEDFyKnWmFrhkSWmrOj4jgqQSKpaDlZE
r4bAum2awsSFGrP0LKp1kdjWssURcQg62/oQFLTRNl+tu9yna4Vc5dmJcpupUlWC+GRJ7mu1PD0P
uOZBBWhSO2umFv7Sa6N/YYHvLQduH4uwLRK4migEJgruYzB6awG47Wskis8rDdVceg7rfVPtvUYn
TyMm3L1e9lexLzkxR/8hTd6+1C5LmTI+h35HCV7he0tNi4IXZUU6/NXefcMtUU3Gj+gYNiYdSf6h
7ItLkGRvscJN1Nv+eM3tScO1I4jfSGxKEjLRCFQRPbU56nOF4qSV1cFofnEBZ16Dx4xNW2MlW70z
1DkuBpeENMXrAbd6uB+5sbcddR2yXFwTJk85yiOzxpTMfQIiVoJUdJHwr6s66DLeYHFd7niFtKNG
ruBYFT3zif7oq/F3HSc1iVPeNJRrYUa3DfIA8mzXH4RzszsePYVoCglEyKxmBhoMD8QR/HhTVewK
J9vi+bh4pu5f3PlALVN0sJxS7VjgLAA5NlSjlvaRyWbwAlXjR9cGivUscnZWYK+GCuUAybc5iuJb
oAUeKLNdN1OlvQxm+fBGQzzamMpbT2TatpcetFfUjSaOOsoh3LXtCzK6VscZEXMC3p8HCSRtAXxM
JHl0tQM2+tTavA+T8+OwjH7x0sLdaRrG8mVcMKl/3vGfd/WkE8scksZ1ZDqwDCAZchdEueyVVXA9
Y5cAKDwXvJ1RF58nbVDYlxpMwfb5aDKYxdMGFM6qavruFW2zlO5UHSxtTN/TWOFS1syUagQ+m5cg
sQHqLlxFCje3XO3q2r12pYkh2FYdwc1yfq6ShntKm2IPi3vaVy7hNPD18DpiRkmk/adT1r1MbDv3
cR++OvgApKirE6xGcpAjLEWHPMEmrikOclk+f/D+ADswJ4fyYGJ6U/FOtfOlSYDpOHlkOVrf8M9F
HbbYhnhnK5xiRMGG6DtzmpfaGMKXASFny2huP2jSOI8w4ahXn4qPJOC+g/bQrt0Ce1/KiPpU2hY7
sSYC05iyAjfMqViz5HReIoa5uazCe1AF14CR555QbcHKAjU+ybWdr9FibzkUV+Mec7Z5lJfHVnR/
IWkb+zS3hrNy1AOgqrtrndpmYcx6PQxLa9cG3hvhRXft4JGY+w3llTm9B2sq47eLIuMUq+JcVCrb
F7o4sLj0Tllc/8MPRqy5RnMHQdxd6pHSrURk7gmiPjbRkHCd05kjNmbwSRllL5fcjZdNxAjTclzJ
HyGmXqaHSlHRdV3Ni0lVZYzkNLgUBrAHkEO35vl0m6aIKvVjnhbtTN4mb4Hx3mtdfcqF/MPA1t6M
g12zXoECWDBo6RYdJpqlnbrvmFoyLk6g/0DdH5+vhHTncE/4ObZBCw03Ml7ZqlNNJj21rOeYLfA8
+zWfB9NkptMPz0+/4oskzso2g5mWFMdc9zD5BMx4PBkFG5kYNLFVIMQ1m18hpWgD7Fw9Xp4Hnz4B
2ESYVmt9j5dL/SRa/w5pr/lhPyiLn6rBU9cEZr7RQ7xrqCw3aVfmKcLCsEmCSF+7kZrJsezngH5g
IQ7bJdgy465kH5482vmWTRYO7wagDoCTkUzP+TCGtOjWd4znpO/cBDyk8vTNJOWPC5H2mqcZptV4
Yp1AWsXse3/BarGGnTnVJz9j7dXAut3ic308H+Hj/+lAQz6wOCwt2BrNZarN4qbl1DU4hh+dCIsS
3yObf2irPP9EjAbjJd7CvBveshEVMszRs8HxsJ4EIeDNwkwTjOS6qgj6C2STrCm/XUUhRN02wZ6k
VvHZk4V9Pp83LlilrHG3Xcsc1GAWACK7Z/98qIao2LZuDuZEatWXUX7Fbii/4z4CKWXp3o5m9+zD
CIa1W1XFrfcl1smBLIuuY6TlkgdQEU7mRnJ3fy+7+i0qtPaPFMmV4ljzQ6T0SVuWbxxYGKw61hLr
1s/NVz/X+8OUgrkrZ9ZSSivLVbfCM5Ycs1vm1R1ynXY0pPnpMEFk0+ta18Bo/yBRlvvnU9b8/PMj
zTiZ2GnxDmknN4/CBw6C8GyDeXk+SoTozoq7C7xqV/xoZasdlWGO+5FdR1oQk+Pm4RAXilfS6+3f
tqf2scI40UCq3RXEoEAChSeWGObRqFs0EBKKukOEsulqudM9vI3N6Fy8Vre+lQ6vijLJvdfl7V2S
SV4y1ZoWWC+I2dqecUTRxcKlgZQIRmTbwnlHVHAv4It/WykUZ2Wk/lnrqcXTLUanKkQHzxVQgUZR
xdDNB5q8zAD9x9Hr7Sia/pVr1LZSttwXQYfWHOEyYdJmOVvDUvfSgctT9u6qIleujW5yI2Jqvjml
uOBpSIH9t+bb/LnnI7zL72XIW9TTzWY7BEO5zJ0GlvR8CLSk3dZWjX7hYgcax1RttMT3DmC3fzya
O9eVg0cPsQnjzEL30vFgzocYMpLusiB+PpWIaqNBCD0FGZW3dRS618BU5i4kvbJ4PowNlQvwAMbZ
pOwSv0xNDFvVkkwhULhro2tfSdVb+5rLzlU8sMi3j3rEX+iZ3NHS+eHzuSQNaPRw/WvCG+zhdnlz
SCvgkFQZgzRDeuHac7di0znP1Wpncz4MzA2pKaiIUM2fsGYf8fMjqFhbFD8SL5MgkTzqpToRSlGn
rkVahsDP/X1+Lg49gCt2RF68j3Lic0b0RwRauxHpYOwVlbL8iclx2RpWel9R7d19Db6s72Fcbos8
1s7d/Oh/nhoDICFAq6nyfvYx9WHEb54SGudOe+jllO/HigXGBEty7KBKQvXJhpEZMc0S/z1TqbTa
6D3jbK2Dm+oa+VWr2KQL5RjX0sloOKBghcpNf91XYc6sV2E/JZJ7sKWevRbp4G2mMnZXrWfzjyd0
WoTU+l782Q821HN8xovI8ff41/ssx/1uROH9eRh+R13l3JTWhvecN5pPxGgnm/jn+SZsQvzLRZD9
uB6kW4JILv3iAyspldxGEW/swmmIOZj9ASrlXTGZOJltgamtt3J6s3QJqo6t5mSVET2t/n1+b66D
GBeW5sZi7TrsM2no2E8OsyzNmX5ZQT5nHppxm3XeUuSFXHmZWX6lJjyOVhL3Eg4BE7+9NFXZXaZe
ZzinmdMqNXy6kAFWdLo9vUo0WTYVb88Hfn/TqKF6Abq9kgSPriF7y/92Ll2l56tisP2dcvK7wrm1
cqkRTwhmQiv2I4vwBuVAgc1943nIS1mfUDvChWt40+ZJK/RHAIZjov6FYp2zybmVtZ3s9LrnzVUS
mlxK1LWjporsQamuvLW1rQNTz/wLvZr9mmJvCE8qts+M3bxtWpW/+fp65+rGqwfU//i8LBWJyzqE
vsI694ZzMfoAAwNgaYos8NmXwj0UkFrqLM/XRa2PR7zjMxOfMD2nm/jIR37PhlWCSKiodRJ6I7Am
UbErlr0NBTsO7ZNWdnKbl7qxZ9q/NQAqftUV5GaXMNsRth1soWT0N4aDzwOOPbZk2Tx0znp6YXXv
uKCxYa7/mMqv2qy0D2lgGunkcA0GX9+683q7a7Pm6inaZbCsPVjKUDUjr6ybIKACslii0S6mUUT3
kIq7W2UAdpGjOHvzFpveVAf6KzaxD89u8nI1ODGFMXCeabPSPBClohJEE2ulz+tonPh+4G6iuXnR
nb+fCAWXMG5mLLPhOsEgS18hwo1LMSXGq4ZRjqb0Hn6+N5K/lLp/szE2rIlWwvjDyz4NZrXJJwvB
07b4QeKRlzSW6Ly4xptjMx9A3jVH7NMkCYgprBAhZgiGld66jtFeSHvbgU00/FB8dFYU27fQTeK1
LCpnZVWTeajC5jOqOvvGjoeqvB6o6KPGOruGW/QI9HzjJKG164h1sKQLcvNs0W9Jswtt9mAMVw0j
WHq+tD8+U6pbAGb1FnYENSyBjQw9lT+3yq/oLIRj4rrfEIBDfu6ZNdpmKk+l3lm3tvGCBXlY3WbI
vfQMT22GEZUAtvipnA+BlYUkBPIMlxrBw6ni9dbnGTVRdmC+lehPdWOHm9RR2rF0xvIUGIVYy6TR
zy6gBSep/EtvBng/aLRdP/eLz+eeB50q1j2Ftt8CqffUoxDklBC8wvybO9aT7m+lP9K2DsARapTq
RnH1wFxibDNafvfc9IYrLd8/wYhG7ozYLKIuGj8FXeiG7xvvaiBJxWqadLM/fU+Ams8t69l9xHh2
bUVO9RUTwAVA598q1M2bweiKZHHAoC2KYZLlg35oR1Lc84gb+rVTcaqE4VmjtPqsfO/IQmTXG4bY
+V013IKeQzfE3TawTR+cSPeaknQ6FIxquFU2ebAaQ/6SnrEA1Rityry0X1qIBADr8gV4KZbVRETd
Q9syo19gpXdwMJAjacdOHSsLjGie2tfnwZPuW5453Smk8zcSZA4tj/dhMEIAo5VrgHVt2zZ6+3yo
B6thA2/9c0dRHL35wNWq2JQj8Q2nsCoUR2LzsKAiKrW1P8BvnRsLUblhtYmnkAhW5qr6AZliHleg
SBeTea5pzz15fkQCo2YqWEP124YV5RKsevOTyDXtbRoQjgbXH85p9avX6vpkU5q4NwtsZ7ikftMe
p298qyr3wwQGgVVPdGrsoV16E3SFNh7F9XnwIs1YVNwr4wYgTzP1WEkblgwaiPC+t8hUgguMJko9
EV6/sQQPJyfP1NnFXwc6in5Y5sCkbj9VOoyfZfojODlvpT02tK6m31Zdp/dMFjGy2dR3Wy5HUJkC
3JvUYwC/8PtJgJFxkW10WOz73Clp6/AGfvZZbgRIyPDFBVjBBTnZ/a8OOSpo6Hbfaec8aLfAUyDw
Og3EZ1eEL1CG6GaOtJnsF30KdhWLtITRbramOD8/Uq16CzvaynICcKtJc9MjdZXWIzXtH8GW5BeQ
ERu1Jxmx1wn3rNWQzxy4exW11Q9QUMVDs+3fI2PZ4/Mp0+Y+Tm5riWHEBW+hdagXXX2Htf2S5nH6
ORappO6ut9cuNRmf5Uh0Y8q7H1M6LKQEvjlb6OqBjaCC1xIOL5mJwb3CiPFaVpLIqnC7N1hNWx9H
0lIXaUMI0NZe9LkWMseWQ4xVEjFlY7SOh4b4Q09ebwBaiAIyaXjpoh7TBqpg0nfd2cTYeJ1UQaqO
RTN8HFTFrO2MSxbmj7Yo630MEuzMsCS4PD+S7PqWVQjkJcTyi8ChB8U+HTqXq6On7YLeKZeZMt8y
ZtHv/I/lzrZ6seLEs98j0f5hnkm/XC2NTW5DKDSAJYJF6MEbmOfEKKZzXtRvBB2tEzu/dhkPqfgK
wormogi4aMcZ2hdUSjcIMuu6zsu1I9pix5xbIMQx8YajfUtH96XFE3Tgvx9WxJvjr2qEa+9NoAxy
/RLCS0dbKJINi31jAT/TwXjgHdA/A3bKIVBXrX3PfYd0PH7CLvKLrVfAO/Bi/HcDqYKUN+q7Bw9v
PQ6MYBqDC5hl4i6P5fDNUg6lkbRCkaXBTgL0fqdGD2NQcwpjoKVO6zVHdKZvTDvjpk2o9AqSBsdP
neGWx9Xi9WCJ2YX9a3P7QTik2QAYTR4pdqsCOXlbYgnH909ZYayzKUu0IXpwQqEbpGW3/3+Mncdy
5EqWbX8lLceNaggH4GjrW2YdWlOTmZzAmEwSgENr8fVvIXir6laN3gQWQTB0BHD8nL3XNq2AdjWU
CYS1/UrXINxFLodOpaWoCaCI1eqCwAoPPt2Ypa1N8C4rSveqHG/rmmjV1iEerSgoeSFyijVLmZc+
U/G+v6LzBiStxXhu6S3i5BqBSYiIsw9uQzsna6ttOsyH+bsf5P2pS/pfeAWwZ88ZlXnyGfpJdoxd
o6D5wwZlyQpzRXVoWYgwIJ2F3vMwAjdGuSWL9QWk/Ck2dWs3OtU+z71xr4nGPbG2CY5zpkgj51AM
h7ZEUSIj0MpfWHM1EkxwBZkEgmMedKyDa875BzqagP6aWBJiu59gtli1OMedMy9mQcu4BOCkczIv
jNocn6hlMOH0R+fUdoIv6SxSDW1GVS5Q7TVdW8LHsqdA1PHasyRnygc7r6zTlMT6eiDUrSfNY6kb
xDUmqs630HziG9E2l8i3ta2IbfzjBT70ymkiUmS0jLYQVlZLH3DkxwPQPpOTqlV1wR5DBA6S3IWO
ok+0ZrHI78sQCUeSywlDr2ltM1dXpxw6iBMT4j13cZmLwu00ZlCYPu0IhrOfgrl5OseS7kRffhgg
UNcl2eaYdw1iZoIxgB4P2q2ANAdFctj3hkXvJg7l0Yg08eLD7ht95W9Kl9VBV2rRI93eh8LADVuU
dOCrIFJPFmzbEkIiE7/oHPckJHZdZBwpqlQq7sqoe2cUaK3j3Cf6M9JfHZkF+7yNB0z+Kf4YlVd3
njtXQIqUm0hW6Tkbx3NGV+mY5Gay7mpisQrbz7aThRvITQdaUTpFJPaBrV8Mw1G0UbcZ/eEsGue2
Sv37Kvnd5lO+YkdL1wNCtGqCW9KBim0MSw/foJgWBcCvMjPB9uTW1tPtc+GSR1pRsoJKOQ2KGG6h
IyA2Z1E2s4ZHtBL0ckuNENex7IiSwcvPRA7myYSiyESfMkYwFFvdxyuUqENJnvJGd8nYxK9B5mtq
suzBcZR3unYiZWjdF+WtoRXhb6P1fvSEWkA5Tx5MBEeebv2uRAnlw7J6pl/ZoUlJ0+idZ18rLk3r
c2GkhxavvApUFzbZpB3g4USjAJfR06d0njyZ0TP1nqE81rsO1dkK4HF0m+t2QuBH/Tw6dv1ST5L1
GoTdrKFyTTqa6j3Tb5PYtJvJzRgBDP2qi8atPr9ThV36j104PPtyqncVXUhM+gT/1THZJs0AH9Km
+R0m/QUDzJ01WW9tpYPQ8sdf5BUT/FFp+Urzxf0oPIJ3uuDdrANof86WsDuXQ9AYH1PoDb3+XiEv
PfapalYdDrdJzVmI+SL38pzORb4YNA4yrL5JqShzJqZ99ZsGmMjvZY9QZFCgT8zodxDF6Qk9LV0X
zrVqTMDb1GhLq10ayRqwOV6TBl1dCRlhUZuYmfNwRPDYIWz2QIzEU6HRvRNkYQMuWym5i01l30m+
JywrGzLRaCJMluViZ9JvwS30u9QmqzCBaqmrEJm0DqMk0iJ1HDQbzfv8tyhpng0dtr/TGtpIqE+X
HUwtJ3+nmOjeLgBgDelOkoV6aLKOHF1CLbJDz7xjQiGF3nfRXi9f/+N66+s/XK9eL33dyppv9XVf
179eN3/5Y98QhvfnXX3dwfXpXC/+5WbXW/zlj183+8sT+3pKX3/2wz6sj19/+br8r2f1l4durw9t
hHL883X+67mhRPnHH//yGKjsZ9HvX57x9X6//nC98V/++evhrw/39UBfF//1nl1vMCBlWTXQjbH9
DpfJQOjv+rP82KAgte9qWR2FNfJLMf29PhoIA8D3dwG2DspYP32OiOrdIDm9FFr9lmXuA+Z0sEZF
ehxRB0SF9JgCNUvNDj9DqWXguYhU7iL70ZqMpeGDtDDHKGYIFzpEQ8FoN9xwr7WkyGDSCh3l0IjF
aB9Y3iWuKnmqqnFZBeG4c8Pm09BQL1YYUwictV0yXasnvxkwZBA5iiWGAnSlIr0nPTKF4m40/N4k
1IhgIkEJVQFrWAZyfexgvjG2pixfG3+ko6fnIWrFtGovgwYRSV8Iu0A97eHIINhIXkYBdLHsLkCc
whswF/Q/pzjYJdXOwnLGOyGis6P8BfQq56KXUIH7FMJwTCbQJdDn89N86bpXgVJj2k+Uy5hryyq2
ehxXsth0hAQvfVBt6wz38TLqUMmnqUb+iCxw72rtMOysJP2YAuI5SEJZ9R081iCljTOVZgr8Or8z
Iltc9FHRr675sKTehtvr39zKQSUYkL4mSh0xuugazILKPef1PVBq++v5YRwGTjpfJWl+oAtI8vj1
Kn3qha3X6gyK3bmIRjLLJPcCAD1e+KrF917AhrRbMuKHcBb2towzC9JQ+k6Dz0ZE38UsreCYD+nB
Y3J1GRii7RxM20iKkGsaVbLX6QO2+BQvTFsx2qC1tedngmfP2vgwbTlLtgwae0IJBhz1QUdiV2s1
/sYbdPzO8xwtr8ynLLsZbGntrhVcWLs6vT4KsgI2z0a2TXhK+Yr0aVcsmCb1vAQmcd1I3uX1fbpu
OmFNDE37en29qmCaL8nnCDeMWpnA2yNKZg0PR8EPiXM9NW2OW47VbcDC3OZEuAlQlFNkndT8dSEq
cTMN4PpKn2/t/Aa2efVgapPPVxXUSUZ/54ZWzk8xBIegicnjtYMGlxLJyeOI0bfOOypcOELbxDLK
Gz3OGyiO+SuVHKMh3/MWGj10RjJ8QI6TrLKZrm5irlgwTwDe3Xn7funrZXmrj/A8c4cyELolTbxI
O2YYHVGJwLO5luK0zEpmhJTGUFCQVmbmk0Yd6NvV0/XK1C81f8q/rkTTSu/D5EkPdfOJgJeU5c2f
/4ZwBevh43VPR8+AgN/H6x2kQAmkY37tidvbqPfGR/N6B9VD2tnd1x6/e85No/66TWm/asFvYu3c
++t95P1vwtuSR84L5YZlHPU0IxdZ9e1m6rMYD1e8gFTm37a4/5ZwXcatPwdZGCUwRPDGv2l+ais0
xvZxJDTwlNE/bssyQor5rNPHvKnweDEUidqzG4+HVLiLrAyjg+K8tXD6aXwy8bOn8/MpzHR8wv6w
abD23H/ti2KcICAUr/sqGEBeGHa3132ppFwKDRMRBrfzUeT6RaZdvvbVw6tJttnlum/S288kw6B/
3Wf0QG9hp8jTdSdeR6rdPM2+rqYlYWhm0Y3Hr70murZaKf9wvSp8aPFxK8uvq4kzdsh/c7G/7k10
QImsMSC9z08pmFrKSwKed3/eFsRtDEh/d30aAfX2ShrVtP3aq8J8HQNF2F73dgH2InvAxnrdi3hO
bfTaTzbXvdqQDpsiJ5n+a6+WMzHyQL5c91pktm3DIvVX171WHWLRC0AsX69mrtnvhhRF7PUq0oZo
P0bSXcLQG55GhQK3jBmvXfc6tsoOVqwR2jG/olFPnUPpYMX72ivbFvpIDYB+3mvHXXTSWGt8fa62
wbqmg0fytTcqk+bsxHbwtVfWuboEpfN2vekQF87FKurnvhcXr+mn56LCxzHLVB/EqDCvqvdM4TgI
k0xbqF7WW82uRgbN2qosi+Al/FCZgnvRTvbW8VV7um7CoWlPIEd+Ky1DsJXFl9oFhm4gMgsyZFep
sl84YwoQOx0Mb/GCk7F9FFJ+agU1LKTq6LFoG2/daqF+wq+B72ZmVWd9dWQlG9/RVNOWY00slJHR
UDM6lMdmPLwK72ehafYnc/tHt3DMH/HUyaVo7f4WdylyvhYsNG74V7e/T4Ii3rmauadu1TcjZyLy
KRrnRrc9RSz1tPFd4yPQ+ezDmW3jWE8+wZW4Wib/tbGSG+iiuCZFPtwEiKgNTk6xRmbHYFevJLg9
BFOG/t1x75qWjwIup0RNjMigb2ruDcXPwWht+BWVIYjg6Mm7MfwnKYv+7M1a/CHsyh0df2tts+zq
ZCGxzX042fw4pWceALfab44LYoUi5DjURnNrtxnn0VhqN5MPcBeBHlV3YvOLCgrvkLguQCJYtTfm
YPlMqPT2sfVS0oj52jFOD+5lcM1iHQ9Q2/THwdcHxBLlU8K8YuFPU46FljC2lFWpW5DrAIvjhN0h
IiiWgzZDKnUOhogg1vlqhQMPaACeiEe/s9IdfbaXqB7CnZG5yTnFG+0lgzwMRY69ORq9EzNMm1ZB
mduoyo33QkBMm3ysEb6PnT2FAQ9DQdPMVZ9ZJ5I43zxDccJD4rrC8OmdIFXwyXLrViuQBMrgqMfM
ydsruuCfG9PqsGsHVrga09JbNJ5Cy1HFa8ORCADkdD/BeduZASXbvzaBqyxg6jZUxvlFYgr6IYic
J4DQnGBi0nMZDBPYfgm561S3/rRv0n4PSrw+ZxqJnrYvQzrJ+KZJD9RPuhP2UJoayM+S/kQ4Rixh
5pteN4Qawu1Dwo9wfnorSvdGZj76da/slwlW/VNMe/eUzpvWAYdQhcOOHlzHASAAA4nNBmeHNayF
m9FpnYW+DZFfpHp/XYz3iRcfYsXYPzWSl0YNS7fs4yPhTMl5mNEaYcfcWwcX1AnpbKPEvykYFx2H
Rt8Woy93/BD0Yy3s6NAwGEzzJgTtcint0DoSXMfmeumfGzn085Q0+LyqwuJ5MdVo2QB7B3tb4k/w
5plqOjTjid+5DhKjIUjp0gfrBgvmsQ+18NjOm7hpCPFsaCArB5NFDP5v0/kwQQvytqEBlDRLm1Au
477eS7uolkwZU1B+wbZoWeoOsf8UG9VwqFuEerFubmo1bYnWEQcM+fAT50u2JcZ9myPzQ9Q96dkZ
/QNHDbxgwCCZHQ8IExaj3UF9VYzrXA1nCe6IQwpqHNSJVfqH3i135jC4FGjNpSO59cg3560M7bdA
C+cwbLU2TNroE+2u2lYgPFKzugloBqAdpfUbRsa2anPrLhq8XxDcxjXprALBKLwIPsfcH7WdiiTt
HpLHmXqpda1gI7Q5U+3BJFhkObhgABXeETCAxC/qEjJiajXDNhd5fJeYvQWPnUyzcr5K9x0rQ0vx
bgsYZXjaNoMLbqNknr0Sicbxa6XV9mNpxC9CMIjvSrCZQtKPKcE91rl2jhv6rV7jrFwdPkpNfu0x
D+JVgA34gPnh+u62xF3QqYDZBhuLpqYq1+OcVAVy5GWykZHMXQzRip99iQNMECUOknlBlFuwxi6o
VTkVEQ71FfkS+j5+0L3i3cV/fOckeYu2mMAMNNPiRIY2a38XIJIFCbpMHmcoRiQCDwkS/ilZF5Dy
NXwTgYQY2C4Rc/Y/hY2G04fAtMjpprEg8oyVLKkPvEm/DTQPzwDhMjjGkf+0/cjQ0SHoi5RU8cuh
WEBUuhIynI4+fUsOdOLi6HqEU4qVmVEYiOo0wgNtsO9doRfHqaIEUJEZvMKp/dVYUX7xIDeD+BZn
UXeUyuQ3vAYR8z43zaZbsxqJgEYpvmDyvgDuUR59fOWcVqaOuLjfA4qj23iI2w2ElHbVeVjvhtY7
D2H8MhLg9FiT6TZ3S9MDQp2gk+XeGSRSYVIGsCuSi1cGgvFgN5KQB/jzQYU2LK+JIKx2cjb14DfH
to63kW65D6BwEtrnGgwujXptqo0S1J+MWcmWs0MFulLhjMfBnGHPbjt/szSY16cpJTQyi92zHujW
HZMd/a5eXy8nrBAcdGUXYUkGFwbNHZGYd44I1A1uSMZN5NrMF8qpfWMJr98hNdLvcLHNIk6PdFGN
IDqHqreb02rVIs+m+kDabHPAVMJgJ4OzYc5EggQXykHMlwISqQltv00aQvMWXYwLJ2j8/mCjsDdi
AF3Qc5hOynxGySBTMYNwo8zheR6br4fE+Iw50x5QiSZweYGJNLInhsUtiNDWfdBvEOCrg8ZMlQY2
BBbdr3uKuabZDYOxdp3M2igkB+u+lTcV8r51KohjC2HOL2mS43usE3FHbI6zCBF6bxi247WN9QPw
b85sFVkFGYy9ps2RE/FzoXCNT55i4VVzWGroQVlZipScRDrDRJQDxz1BrhBBIAbUZ7fhHSMKVu1m
O1cCHoFtjGFpD+vMufla+UgATBtyJd/Ds2XAle/a6B3zX7hxtF+GL9291Ke73ImnTbed6EYcmh6Y
juD3gzSWkG7fwgIrflWYsPYUvau2tvAazRyYYcruNOyeRKSgge9bj4Tw8W0Y+m7jkmpJpJy/Rw/q
MSz4x8br4nHXJDRGM/sdV3mzmYmKjXu8bhh7ubvJkaABU+143XSTL/md1A76Wy+5TQGEMS/2Ubel
utjZIEy/PCddS7B8N7flM8XQz54oaDRw3mll6aevi102e1lQ7q/5xQQE2fUa6BN2k78W7wvfPeDw
LU+p1BImHtEt2PAEoJY/Eh6d4njCg7dIA07LVQVGBgC1u77e4Ap5iznILYhdrSim25zsKTaa40WE
62ZueAjnNaDnOssOOghgcPaq6oT/ujpyEMPZFk4QBHsXqJVMbA5kIShxRYQKLiqwRe2Pkffm+LWh
M/l1qcRISW5HUSzH+W81DolDSuyJgVX/eN1A2oi/Ll2v5m7ymaF23+jz++sWHrPZbs4ZzTMQuvPJ
XPd1dbye26+b0Jf1yjY9SDfzPdF4P3SWue+cwVrnNGuOPjGhc6OZZJkWNLKVyOzQ1U2O67qGe8Dr
X8kQ6BLsI2tF+Plvt7VLMG1ouxizmEts5mJb+t5dhkSFTBoK3YD4zaWWdFRw6T82o2aBmqrTv/7N
F4dEReoQgKW2loogqAPHf5MlZf3Soy9fY4mqd8AbtnEPsy8ySyx6K81xrF+eujSsVd/85ENZdnkG
d3jbcVw9t3lRAFAFXBLViTxKAW6rKLPPsuk8WirdvRmn/KzFcFyl7UgsTZUv0OKTLuBa+gqvo/L4
NHLLfphUejBzapPMy37FZfgJ+zLddHX2XhiyXYum55QlmIo6ntp2w/iLaBHtyOspoNnphNMF6jYV
w73KsXZU1NwMle85Zj9qnokmlJShtJsLCqbzKn5mXXVfU36ddMZMmwLo4iwxtXqypDGm6nNTowk/
odpjtUS4u8C3uq3QkXq2/6NV5YpYvRPM1l9NMbOw9eQGm8osUJGLvjN+ILs81Z13FBKhuCwqBpjl
7UgUZmKnr0kOTsrHGWiSxt6/8LYyoM3QaA7YTlSNyXRFyE92U9pKMI5YX1A3I7TyqLtaubdg/izD
asZcW/VjGmJZBEDjRfYHNvumHYz7EZn2Qk3dooBAA9ZsWUYwVDRInDtfpMkaQVWErqefbia91JBt
M+CO+nalu9REXWW0CzNCha71wb5LK3UqQmdtoexf2NWAJxkTyUrqJDuQCG8/y95dRWX9ZofJp6PH
gIgmWy0Zv97GjMawwypMLxind67ITxVnb7LZWIXqUOqWDRzWiyMyfcka1txVrDL8akx++2FsLLok
8O+auJc7cCLWtlbau4MgbiuTLFl44H7xiWqvbpDBBsz7aVO51R38I8Lpqhb6igPnSzQqe/DTqL+l
G8Bo9D73JuvxuinR40prn9DfZCfUbk5zfmpRbE18J7EbWtuB0BW4mEzvRAr5gUlZvlBeQOeanKVl
wWwHoqngUyEdYsi9ORCSQxPnGKr68jlwg0fWrPIq716U/bQgLhV8M5rCtV5yaqs8Tj2JuC1AjC1H
d0Sl4NFAntrg8P3bf//9f//7ffif4CO/zRMwj1n99//l+jvy/yqazej/fvXv24/88pZ+1Ndb/fO/
/uOfVg//9/jtM6++nR82j//5n/PD/fOG3P2fD796a97+7cqa1J9mvGs/qvH+o26T5vogPNH5P/9/
d377uN4LoJyPP76/06kBNXj/EUR59v3PXfvff3x37esb8fU+zHf/5775lf7xfTl9vIff7j+K9lcS
vf/n7T7e6uaP74b8m6QW9TzXM4XUheN9/9Z/XPeYf9M9yifPk55lSCnk92+sIpvwj++28TfdllK6
aMEd6Qnb+v6tBoLPLiH/ZguTlGTD5ma2Ldzv/3j5//Y5/etz+5a16W1O1kH9x3dLt93v30BWzR/o
9QXqpuHhd6de5zhhWaZtsv/97T7KAv7f+K8pH3hqCnx/GXYcN03iE5ssO/Y1BvimYA1UK5q8qd6t
NF1hsH5Ja+p/PYLXVJDlA6VtIosxj5khSrEPUkHgxeg/UyfEe3596yJMHxoNOu0URt5qbO6VTrSa
Tcp1fG97/TtnXULxBu2OGxz1VO3dhvx1G0j+MpaAJ5qs3JUiwSUJr97RSvDCuvnIsGdlGLG/RF+B
hz5c5VJ/a8kOXFqCQQJWrSgkfBUh5pxtQoJtJTLJHCBCSBza96TGLAMT5VuoSURFuDLgRmXEEVHu
Ybi/cSdaIfBGAIgzNBji+J4fTbTEnnMEcQ/o0ampCWsYH67fMI0t4HOhwl0k0TEVdCwogWiiJQ5J
omRP0uH2qVApAlhw4cbw8ORClflBwuYqsLEESfvTpPY+tEXy4hv5bwdHL4V/+Aly4EdTmCRLjBP+
W8jwlM6Ec5Ha0kFlL23v7A3ZUnWyY3BbmavMXCS6m68T6uwlxn+OxD3VrjH9UuRHW2mN+V3WBFmz
RtdHMKIAY8eg/1GRFeOLTZx9hKoXW2U41C8BAY61py0sj4AlIgoXHdmi9N32tNJA2Fj6Ms3aJ0bb
IDLpC9r70XPe+KqRuATXaUTfdiRjZ+nQjoTfV/XrhvVmC+IB2qT8KQXpv0CDMVQF1h3glU1fpa+x
hbsiv0ti44ECMFkkoPbIM81+4efAmJwZ96pvCSRmpI3WGYwAVfkim9B8eaRVZo5lQp0oSG8gyGCZ
5fVNishn0+BkWbkRL3rw7myyEDn2jzP/Q+187xKp8amq4ZlnRMl7RjwtEQMdGgNTGe8w+BaOzYj/
AtoNAjNxyXmR5SznvKBYJznfSkhGuYPUimKn6V8C04E6isEUrNKrA7dar8ea+I3ujCnxV5aFp0mT
2Z5l7j5k8L/UwpISeAh+FhgSyXSiyYwQBah6N8A+KPd2OZzJY7t4sBVYw/bLnu4dVs7uHDr1J6rQ
C76AHer8WKe2t8xlFrjRbqQrQ3e/+IHsjrS0ZPAR7mfL1BJL+ByEqWHQX3iGrgOmkkuSYoND7gRr
wxKvY2aoRetr5ZKGGhKqMtox9djpMeOeJGj3JfCaU1uS39LiYXB0bTuMhrYQynxGCnrqAhuB0ARh
XbqbhNTlFgMBMi2ODBCjh03W2WBaRqQ9U+y+aKillyY94WmmvfTFmSHnMihr4o7idMCcbeMaTiRW
+IgDQFoShWrZtHJNw03WdogOiOnxbjBDc61FR43CcwMNww6rvVWjwon4OlVxfA4CMg4QB/GejM6G
dEhoa6K5G32kK+Ghq1xjEw4hRp3CO2HIymB7UbHhJRpS7RIMtOsK46xUe6hNCtg6iQ+ONZCVpDOK
MCjLiBB5IJvOIs7mseGYR+SeU+zp6PzsJ38tghbi64ChC3PGQ0cPYKuzJAQoEIcLzcqKbW9mxQHy
yCHq625n2yG5w5OnViZJuYHPyiFrxXJyaWZWdnLQx564gorMdt8db9J0mhsxiPV1qlmQ3wvDzHYm
sxAfKLErrLeMJGqibqCcDdMNv2L86T513uACFSJYYAFSmDIiCNFdpWTghcydgZ22zxPzH1qij5lL
JIybyvdOh3Kiec2DT6Lo2ut2TdFSkvKhuNIHsCqSd2WNT4PfgzRAHw8nHGMWo0BeeIMw+FKh1/eF
cVvY3sWyhncU6vWiI/BmHRpKe9QDYge6x2p06xujC7rbpGg2OolLR7szL2QLIRuz2t8pRNd113mE
/470+Foy2BepU6ULeA5YIQaOU3BXnhybblZgFGs3rlh6WKSfcRhUS+GScO4+5rWPYRZ44ZKjzupK
Q1O5c/Enck1bo91VJIcQZAiqBMSeWQkyQ1q5ZhV9o4/aj2YiuJpqHjomhgzSn5BU9R25tRNJhIHR
bTwFKRox1tGpTc56Tbs0RTETwL25T0BOnMHSckXCrbsp5viJpne0nTfJD9UWzUKpbkLX74zL6Sff
C1CBjpve4JbfBaFFxVoXN8SAV6vUKu9lZ3jLGnKUwtK7VDFaO5fxNpJIv6b3UVT+Ex7FRRtLf6t6
Ve4bjmhDaxzQ3CTrMPJ3bt+/RjWgAc0mI6JO+VHoOPvHqBBbZGpLdwCQ3eQohXDG8juuUHapaJiW
ZARv3Tn1tO7fMJSi0nYNGLXBfdUjGpep2NieBAkbStZs7ht4ZfQGHZ/imBRHw0LLmHfxji4F46SJ
YMSjSpAVuInaRuB6PCtkRtq9Ku1z8FBfCcjOQ9RncP2NB8dp9lniYS2u7UMbsYwC7fmca3ST84Tq
vg39neGE927Rw/ymR4E/c5eFJqwRVHOAGwXC5VjFp2gad44Z9A9uYT9iRXaAHFb5ygV8u6sGjuP1
5C5B/1c7QQ1NdMe0mZiCoy9pBJDIHL51z5K6rNNjPDX9jW/zU1DkcZJ1Zr9FLh4k1bpvo6NtJT7X
hFnBmwkELZmglpmxfFQjKF1BLvxqchijE0yf4dAuR5TKs3YDveKa3J5VOqTmrrd4DjT8CbtjS+77
6wBxCLyB0Dj9kXbQIRDeF3q0z/usPs36HSNnIdEKxqz9xLIAX/DF1zn7oLLD4opJvKyDdY3GZo+l
4y3FL7PXEttciLw+dxEo6aAggwmcws6deoK3DBc3IraiJQvTehkWRNEiBtwUvo3ZppNvcOSSnRHT
g5hiBxVFAvxzbP1VPMryOPET0PFr7SMxHugvsGA36/UY8XClHXNid0grJktjWYQV4Kgwb5cQ9CHg
xsQRanXTbYRCNSFDy94MrLC9pPlEEZFcCs96BR07sHB3481QIYnmpKrvzObUa4HYsBiChaXielOF
o3YuAshtxFW8YEpguZgzvtCmFHsQTfdFQ33YoSa5yTJ9S1qecQ5c74YKn0CTOGEuEKsV0Hsk2KG7
M0LFxLrB7hNjgmUBJ8hHmR8ibQVpBSZEycEhN6UxxH1OtNUEM3+HPQHWkYviM3OxGIGBXTFmhnCn
2aV+SFJsXWYHTFXM8vogC9uDGml3DNiSyLgelwa2iaXX9T1Sqx7LxDQ9OKNPGkGZxLsCMC1rRf9Y
5FO/c2UZHOLyt5OXHuEVMFOhupxyO8fmrvp9bsAj0i3UfgxaL6LtTyxSsnNN9/FWC/jpZ617mqxp
o5ec/xUDaHoAcJj6uBx2gK8RvUzDG6sLeCW9ccY6eEDFlO3yOY/DJeJCWPpe74p7nR7SUWrVPnEc
dUztJF+tar+cBTxGuOF8i64pqcsbaBdnZInNJk+i+ohSJQDLKGq+wQOQPAEzQNfJ5o27gPekQotI
qK5fJW88UW3XVu7eTjHlTLr5kRhKrr1snH9SY31UAimZYTnZGhqjtiW4873uaYb5hhavukTu5piV
lQ49iNBZ7PBNARst76t5KlTBpdFuVNUomMsky2DXaXv3EMf5B7C3YSJQ0WOmJbPmlNZ1sBgMmAe6
gylypM7KlfaMu6jBRTIvIwYJT7CUpAsopk1WhfFt3A+mv8Pe1NC01V/ziNmlQuayscZ+iSTCZrKT
5+smGLaCdf0y0DgMd4QYyo6I1iI6GUkeIRiFJJxgkBtHjh7GuLMFeXG+ETC6wWQAbGBRVRjWJmnj
rweQMOI/hQcFA7DaNoikV8B6UiBW9Y2aWMeAhCJZszc+2pL0hq78oB5NNgmvL+zm1CwRI5lIgCr7
5a7TGkoDYISE8PT4dHzWCMlzXpQEBtNuiwwPTkVFwktiTs0u10hzUDVt7Lgt46WodGtlYrt5S26U
Pi5K3MssmfDZthydYICC1zO1FYwQxnoBPzyF3Rl6bk156stfiaiIKbGJDCvcmyIYoFNq/bNfoSUe
m/EJ4odgsDzKFeoSiNJSAnmPHQgmgAKyWaZlQdpcBq5BryUNgFxD0lBF9eBmtwStHSzNm7VrLX3H
Xu+AwE03oy0BCjgex2lGAy7QJPS73QPaGwCenrsCVAUCrBneXTiL+8YsWA9ljEGBQ0tJ2PToP6aq
D+ZF5LH1jSVCfmvlFZ9CM8GcUCVXBmlo9qxOATMe1Ai0DNrCi9LIXxn6rVm0FxhUjGYT+zSMU+uB
xlx8IS8HJp36FE+CGnHVFznw7J40zrBwsPIHZx+VzmrQ0axtUzX7tTL11IaYi73QFYuyovasq2w5
P4MBwx36b/B8iU4/2hq9LQnKZN3zAazdEjp+ObFIHxyQe9epF1HXTI15PPHh/1Tdcw+XdlH3vIY2
LumedoKuXTsj2cdyLyYdBJv70+sI8KTzzYfpPxd6/CuhJ7mY5qV/+BElXA76fp1b3R1zbAh1QVUc
cZrdMFDz9u5QH0D+jZbNZCyAi2A66d3ocChGop1bOeTppnyzNfFakeiANnsbDSSGNOXGM9HyhWhp
l2M3vtej9am1+bGA0kKdDmVbI5IcODRTIQFio3b5CaWxk28DjSf1izYLQ8SmlKQIm88SmfBUBpRg
wQQCNraXqL1vCFqx9h7zgmWkdz6BhsWqcEttlbveIfa9Yi8Hd2s5+W0ZE5ZmdR3Jc75FJ7pQ21bG
yx7F3UK5xNIHrYlyEfoq4GqP4buNAjbJt1aelWuQAjeDLrZxRFNQK7NdF9KQ0KP0MZgKYngA7aYI
OUrtJ6gtwAJj/LuzNbQAZXQO5byKMOuTHxePviZ3lo0MsimuRHJiq3rSBrQKZWi7JQ36zUVuv5ci
/jEwSNlYYvhZ+kS7KtmB+Sne6oKWewf3bJGbmjpWnPfSJH9qQuN34FHOW6AbEFOWeNy0gpdn549h
AY6QuRC6Do3uSNQnjNNYcUIdJMGj6IgWYEwPtAJEhIaJRMyeGDuhhxLlMO/aqp6INzBfhkrc2CrU
17IssIx3LCiqN+IrmG6ntGVTVPuLyKmoYBkHGfItdhLz/7F3XsuNnGm2fZXzAjmR3tymhSEIEDRg
8SaDppje+3z6Wakzp6ckdZRi5vrcdLekVhEEEv//mb3X3png3GkDA1EDVBouQ+4pqsZYPAodo7/M
pjVQtjIDx1bl9GlKAmJkOGyPgUAS7zbqxUuVFMTAaGno6kbzjUSz7RhAZUUq+m39WJaywheT5EfA
smSBoSyTqKwDg0GTEFkYtrTxa5bq7sCCv3Jw3b5lWZQGjUyEQmeyeh1ytkA+JMDJE0JlcaqSKmAT
3IfNVton5Q9Zys8G8gJ7jVRPYG7nCCSvUbggRihVIC0TVN4Uv08lUvcRZXjEi7QvVUXfL+Iou3qU
V44hJ4jPVBhyHLg5IWIHU3iok3p0dXl5bAkoHBqf1X3srPn8OGf6BwgilvIkpHJqCo6Ydz+iNXJV
ZeMoR19K0hO0kzDmWI03XHvcJ9K3LGrQPREH28ZklZ7VcVnWSMjHrnrRGgzOxKIdGSVdJ5PhTZku
tqHxgakd2+PCAjeLeHGEOY3FLUo074//ByLIFGYmoqVIalyRJQOLJGfQECcpYejFqF19FF+NDVhC
tQFsPCPqY9vHnU+13dUHiv5Ts5IHyN7kunbr8JwPAjnYVd94IElZwRn9E7G5q5wSMd8104Ep/zGx
UIVEIt3mIKIPXGTzrPdEGbUqOXcqPL60fTGy7DNb5fsOvUcN8xhUJ6SmrLdzhQQ2ooSoKDhB9BFe
DzO0vtQkdi8ZvQqc3kzLPOxl96baF74WAghaK+2jEeQP8JWmkxuT2/F3nFz60TVvOA73Y5QSVtyB
P7PM0NU4oF2SjtagKKJLOCzGvTaz9JLiwMDAT7XRPEU5MyK9iS7IMlnQtGnBbzminppY/bZEuXQE
+tZyH9BZ9zqkxGgiaWIZkytAWnY7cTzfxSp41laNsQkAUNchXQSLWfFRNtsVqsZejZ6wz6IQFcF9
Z3KPmSlR8Ym8gY/U9MZBi2hUi06rJFw0c1MiDR1kjJKFCMLy7013vAjRtC8yLHZTi4Ft5GzrSO/D
ItODImUvspJxF/FcXObFcEImfjaYydDO0vpRH8i6SWhy9tQdjFPEz6whsEvGpu4bsMBtaHhUNSba
Ep35jEqltRAwasO5VxHL68SB1sWhg+OSGIKrbslQEgIIB07e6uekpwg1fsxeW1xlwXnYwsMNJLN1
e3lhrSPkt0GKd9xgu00o5MrzTTErhH3RJKKkVejd1OrYZ6DlG6o6XVMg0Wg6e0QUFdOYXqp05mDl
D+Ync0G0PXYKxl3q0C9k45g3dTU6d0gmdqkRddCgM9bkHtXjOHVbEemXrnY3cGvYxeSKkTtkEaMt
76xZz450uw+1iuq5X8u3slniO0mMXqax/0lueS9V3DJ5fAqNvrwXrPCEZ9DViLZjBi95jWzo0MmE
92qKRFcaKMTSwq9VAiTyprsN2fjdqTMD9j67T5n6+Ozg3rQKdcTaUeIW8Nyzue4cnVGyI7eFT3Ge
OXo/keqasc5vDH5v9M4OaN2cE8aQkBpB5e75tNJl/sZeOl/kTNxzbsG0QblTqpMfJp3bEC3KSJ8w
gklivEUQz0GstvBuwsJjUYNLksxczmt9Yb79KA0kBSk1rIRME2THsObERZDJ5CyvDsZSjM90I7tI
wVGIlChlnZx+9zz7UbZch26irBXTbx4RUNgdeTpSOPmcP+Sf07CwAoG2J6YcyIq42Rd1p+d625lL
w/CHERk+/BzENIYzd5hjpEyWdCnDZGGWxV/Nsfom4rGLzfoBStzsmMkgIPsSvla9vBQGl2UkMfkw
4ZFGE8oPuT6ZI52KUWk7aDlPcy63ABfgRC7asWrgVeYam4cqR/b/KJQDA3aTbCIuR9SaL7KO1ZLh
n1gQ/lJkS4GbD++4ueEl4i3iZJXRmjFi2AwwtsgC9RSN70ZjZm5JTGAs497C3++JBoGjbcq2sXjI
qs3c08zv8kDZZjXR5voWd7MS+2KyCvY8rxWkP27niCi7jMUsHC1tp+PIsbfHg46lqM+Q+nkey+Ik
ygWRZMMi2RK2iCBibh4KBJGSoOYjzaRKQWzAEK4ggGbI6kCockcDuuFLSX/CGDNumd/nRAqfNM4o
p2RX7arRpxKnzEdEDMsYVeTAEPKncqCPwcc82+KcXvsw51iZyLZI5q6xC37oTtBRohYmerWmVw9x
Isre0EV89Rko9SV6qSbGPS7E+heTctlBrel2+rovyRFiVrXKuFPyqy4tb3UHHBrqA3GbhFcgjbmj
HkBxKzGDHSryvFMpvPIOt1gmZMMRMOJwA0heJVXXqSFrhy7sLZKT0jcJ1UuymWxUQToY2gu9xUmz
9DMXHjViq5Mvu5i2GVlSwMmtwRHIbyV6G4SKhHLKyWeuTqotETHqiKtyDsc+dgcTLRRW1aMgMXtl
Ix4yi0E3NQdrXxyZS5CCkWeVA8t6fSAX/DFXeqQdvtEjhhubuthnWL9lPbphRZ4xAN0kEmBIgY90
jlj+bbl+WCL9lmDSgEIg9e5imPddQh2qk5KH27AAPQ3uQ2V7KKJWcuq+e8wRUzqogmOv6fHfyERF
eeJkXTXZ2OXozW0J6ysWX5LDYRlTKfMdyGa6ldikzUpNIsYiFvw8Ae3qSn1zjT9EFWHruiYjc/Co
w6+DCFBEKity4zbSMZ1gMI4Zz8jUNGQqQYBt0rjesb30q7V8VpcxY3w2+rWc36QE39Z+zDUyIzJu
pmIoYZK2mIruJJQ23UaqXTuWlPrAwwWJk2Ig9HSBS2SddNS2Q+QNfPZcc0mQlKw8Zll5KfozkpiU
kAE7SpcbEKeQ2ZoYgbE3rhPpl7THVuawB3DDIoX+wzQfZpPVs8ISCdc4SoA8/bBZFEdIyjc8VE64
mv0hkVg9VZ3JD8dq7ypi+2zO/ZO0gGuB9MZcrO4ILQ8Fcp01mYwkWvF2UkAiMRWkE49nbxlER2E8
g52IhVNBs8GcqrSl9lbjr4K/vjcp0Q41FfpcER0FMAQRHBoWvXhPE/Wz0ZvyjKAG65Khv5m11Nml
QOBJz5E5Njwqbc1+Cjid4k4EMNAjZZU7IoP0UhZJFO71I8lDaI+jCT3IcGcQjSBJ1JLEraPkDZmD
IrYMWivy8GW9kQ5/yqqPlaCvZix9QGy3GBExzo42QJr9RsTJN7+55DSz/BiV9H7kghO5aWi7MbK+
83Y+wjLGwWm8Kuwvw7B9yOfhzlKY8GXDdC2X9E6QFm7awdHyoYUVXu6LMDbgd0w0whaswKhTbmJI
Z4Z33qm262qb25YVmKkSvpANMWNx9AZ7IqmY9zFBhE4ykIQYq3odkHJlwD+anURYdTfJIvotWAUA
D1JCa/y0KuWj3kqoz1DYkt0VlLDpnAFHh6sLGMBrdhV1Z+VAG8Jbpw50UKJyS2CpqDUSp3ol3kEJ
6beWOLrnD7Drue6PKNgu/bJ+VZjYHUVmacai8AYVHg3qoDRO1mglKqT8s0cZOgE/cbsZY1Iv4Bqe
KEpgAT6LRiPvSacqEwFVtfaThNQKAWlyI5qLFCxQF51DUDtMHfZaExcfZdpGOCLo76wQk+w2qZR7
RaK+jvjziWzomN1yaIzWVz9O+6nkec0X7bPtW2zy8fpax5kKT2em04gxAQ1aquNFFh8iEcC7YVgG
Sd2wFyFl4JLSm/e0Chke5E/bBcdQHOpkoqtqwKHgYnYz+h+l2lieMTDyTOUWaPH0qLQ4v7M4d2rD
AJQjoXCokwMHDICf0SfnCVa2bjL/L8yg04m/lsulcQTYZq40vbQ5fCFaxHMdlw/qMNxUndK7lhti
Gqs0dYZOPqBRohJShZPJHqWd+Db2GEhbYin0xKAODxnQkXDjEN5JfoNUuBGxpWi5KZqkZNrLXfFS
DswWMku+ZXn+LaQKNurhJSmq1wnsE/JAOqiuWU7dljGfkT0bIy2QRWqMuVxMRgZf5DiLTPD36TJ8
lgaz7+ZLmyh5tJZOU2/le6kpjqlQk/W6Fp+1QRyP1WXkQkaYfrQt7Wmhi0osjBoU6OTW9yJUs3DY
j4Q9lab5ElNWaYPw2obW6uWoVEBy9J9lkbwqGmrdDOl5qFY7sQTnJe71Br+5WGwiMdpqp58BXRnJ
2ZB0w2akemjlCD0IoLs6E2AcAxSpsctapmGgnLNsa8rdGe6lGxKT6RT7QSxGm8udQQ2SfFTG/Ty1
ZIRYe1JJoh43MqJI2YN9/G0U3OX4k/kIi/xSzxCFC6L7rNzg0WONwZYZ/ywy2FTmG6hSzM5dvscW
+2nAGp41tnOTBUgjo9P3FJFd/BDhhpUmYAn0UOBRsLEsmojaM9ovEVnZi8LvMU6GgzAOM4OcHXud
lkAX2JpLQvo1GQJh3itAZTxorzPPji+rvM+qBeNGUWtM2+L6ntVi75RxmbNCpt3TUVljHupYJxLA
OqCi99cWagDZGJyu/tggLe8yGvea0NidrH0CwDAcTlZ01EykPF2L1EAYsluniKGTET3owZu84Afl
3uHw8WR6aZKShtyGh4ufP6z31D1kIeVo4oTNNVFLxIu3lLA5ImYDsU0EYk1jG8z0WGbpoNUvMnYS
ZxpKR+Vk4vdXVjfTs8dyBjNbYG1hI9VzrZfzhEM7/CH7uVHflp4xkNVThM28+9LSg5SIlOsqSiLT
DmK1StSYbrQdzxEXuFfpxJ6m5mMGQNed0ROwJKQmMwGBhnqjMRY9950xgIAXvRa3oVvh7YYpEltu
iS6IQBvELRIwQVYzPJSLJNmVRBInNv0BeB6TctUIH3VWluDpS5dx4K0QSkZBMxOG9kpQdwd7Pqbc
Kftv5O3nUu+3mNQVSF2zQvEhlxEIYnQHlKMkoBiSEDPLQioJ5Vv1gy5I9wDEyDiYbGRBob8I4yef
LDGvAl7PdnvfwF+OA7JaJhNwjnAVgrpQIVxXitOlb41E/vQyyhtpTbRZyef2wnVZTIcNKoRkH3bc
oL6y2rmiGQDaO0iPpAoyaYN9Yn1J8t6ARSWAAFCERz7oXSbUwKanr3XcpNidP8h0k3LD2r3pERMh
/yo8I70BjsGFaPI+8mRQHLWTP89kYSks3GU2r0Rz4mVVYyFo4Dn64pBdSk05CTWOSXDLPH76F1Zz
ELlWid5uDE9N5vVIpunqGnoU9Rl2ve4OBgonvoT06d40AW1NINYRGsqTKtWb1wdzgBNKXzgccuQY
5a1ac69U2TCsM6oddOc8ljTB8fo1Rr2rFQUCOYmXDu78Lm0AVgvKcx9Gjd8J0ikzu58Np7C79oAr
46SpnGgQHsIk/k5XPQDhYR7KsPfTsX+ik9I6jcEf6gA9rUm9WdjqV/fkvxD+hnb5aVKYPOp/AJju
ChIrmft179JIZDAmYkcfYWjUZDBgeE39fDRSV6z9eCHZld/MQXMTQXyTZFc1IAYAKiA9YKayrRDa
+sgC6UOtLiLywdj4mEc8abVvsLty8De8ZVL0lSrGC/lErmQRB4aUJ9K/gJ0V7ggmM5aFQ1rn+h5i
zLMShZ8IRUD/rakF+kf9FBT1EbngISS4iLyZ8pqPmrFXE5XiJ4a9zEPHccIZo8kvGvkuwGIBisSx
3DkrmzVVQmSbWfMX81QhEFTllGsmo2rd/FoqVfBWRtEodbCILZjG06iIApIHPmaBqTij5lO7fUAc
fjHj0C4PTKiMtk6GRiBXiMIylI3Jdgi1ZmN6ogksS6goSuvxOghoOti3R7zC1K1KEPTmqFuHGdSK
vDLFR/xI+YTUkPVW0G2yDFHejnstQirH97vKVw2oL+64SgCMMq3QLDZi7LSHOYES0NCJG0nH7SRk
pCip/df0QyNyD819mHuCFOKo4KmyDcqLuqHOuF/mFbeLycy7lOvClrSKIyqvH4xsg+hz3UqiRMkI
KTJoO/pGbeyfrSkmDEQnfdjMOqKbmBWGRSm4eZLGds73pG2xsld1dyUvUbRjPYLcZA3EEoEfYJYW
OSy0zqEaHfOaXZol86OKKcKFQxMWGjqLfdh64yvkQriYqMFsRBySTTjRRM0OZLstOBXrjDVhaX1q
KkJCXHRnEmMAjdeI32HfEiha/RBHBCDi2gWKUSV+HfWOiPEG0XPJFG628M6r5Z0u8obI/LkunTWW
V9tkluXkvuisiQ5yR68/cafSmfShhW8R5VRvcLxanXrP6tKPq5mRQ4VyBBghkZwFCiZjbk4k4j0T
k7JvUgIXiu5xHNP7lEpAn6fkDhWKW1iDvk8iyhdFo2FS2/gLYc6tMGQidtuYNRZyeFHOT7z5RBWI
SCZNos7KHtJCaUlkJke9TRMOM5POje/jYU5uUkx2T1MyDTAiBOPj6JvVWLiVNnX0SMYxGSGVTCsS
8HiXGQzjirnaxdxX/rzE9cbIb/ioiE0k5NYzKquw48b6yAl6xMsY2o2MYT2pn7URi7lphIkDAf81
Vra1ZKTtq4aWv2RgrBoJGWjTfFvQAezZ4ugS+6mBD+ihX0S7UZ7q5RZO8SsCCLQDzFmlGaUbYTcB
CHGPnWZ8NyU/cCrVeLuZRiApSwXrissvijc9w8Bzl1Ls7aOK0SlBnIxXF8NPelKHx6EEqxEmHvLB
wosB7tnafEJ0fqlFfbQXNDHoWSgcZnU4piHbk6amnzbmzENFGx1letiDKTVPZATGgTJ0qKvA4tbq
pjUZTDvqCxeVLhUWoGFcwcyEVra65AVg0lyYe0Vyf2gE2L+qHBHjDWY6XKaKh5W0nUy/0jJQ03fd
XuJkykvtmq+I7xAgUeSFoKiLct9PFezGZwZ5rPMXkQUM14cQavKZSSHFHKxCB8Xez1aOP9sJ5Syy
COAATJgzvOrEFDNY79KvSGDjDEcTzVbR2xN/m3knBimQbW+LNNEyqDdVzL7zfH4pDKyhwjC0Tiwj
YcjADh7Qwz6uikATzruttUiZZxWtcwTzsJdoyCpxS6hUi10oMdeeC1eNJzg3VTHxe6UCRjmBFWar
B5AFedywi4h4Xu0NfAVncD3UvW5APEH20eKQSlCZu4iT9oAjxjsRWNTMJSWKvacAJ7hS/K7XLagn
btPUZmeSIn9biBLYPhMwppiIIG/gezvNgxI6eprzBxDpQE9Ah8u0dsYFS3s5DMBSzfqjINMOcUzp
TpOFzowUTeYZyLlbNJORUHmFOVTBTBaOk7xaA6YWiZC5UIlvU402tSvyH5LeHtkxvuQq2pIyWz6M
0Tj2VR5EeGYhFr8oqGKXeQ64Dvfh5lWdh7fcYNMYhgbJgoZFbsJMb5Lo1nOfRg9jCV2gwNTDL6V/
DZT8jqzE7LHNtwY/k0PRzUqPAeaEYr1uU5yb8AIGVbhmgLjWvr9TMwOrtgQBeCAMgQiqoOinE0fl
TAO1R8KNHpsdDQdqF+9QM7pWmoDmFegGk1RjQLBWHwKwbnxXrtGo5pOhRddVTYjWm1vL5ZZ/hfwV
E79GjKvcbqGL2LfqaVt5tEhuta9+EjC01USOxtkkBrEg36yGX0uAxeArIc1y0l3kQdYDJV4mkk/p
mnMZ6dTQfcrYsXT0RojyEB5kmI/lpBv8TgQMllGu0heUriIxEo/gt4B4s/XBUL3WpB1qpugmVNuK
idXNFBOF3vGlFQwQCBFg0D984xjAvsNUCXchFHY7rQUFdB6XsKJL+THVlgoGz+DWPUcWOrGAsdGB
b/yDjM3abrDLoBsZmVkJTBnBINp1anBKy6m9qHDwGaXS3aq58dNUw40ipddMQvgPqPIhbWx86/Go
c2acB1Ehukfuf6p58haSx+i3I+5IedxHFjoRcARIZulyGN8ztVK7g7WfimQ9Rsh2XWVE3DVfrJin
MSuZ2C0WHgAR2KGd852yRxSUTFqzLZsSiW6JzxjocI3dgExyeUhMcP5s1bTVGWuTW7JAM9CpiKKl
UDwB+WvtgXEGq5Y8YgnfxoGVzfEtX9Coqjih6u6PZWqOFC+hpSUGJdsJkvFYTNzQdZ1dF4Piq1x6
3ho8txgSmEGNh0QbEHOh1jdVw2Q7us1SPbK0WXKo175r94uC0tdUZKwL2BG9UCia3SLEb0xP3KIV
7qLKOqRp2jgSCZxQIuY3drDRXhtJtCR8Kx5PuKjfoyS5QlUhCRFV9LrtTqq4nR1Oa5z+MRUr82pm
GUu2pzZ7rKui30Xt42wlwTYr9WJ1E0CzoV8yetWILHcUH3QsM17Xqk7uCY+O4WXHn2R7sPoChIQR
nHGTl/fqTxnWhdeYMUPG/F3EVwU8i1YKOrcmRLorAeWFWNoR+jlDG5cxtKMju2tUNtCVUgTFaly7
IQtm2RqJUF9fjJ6cL3PMvhOLWr6UOKWsTeIjy0/NugKpjAJ4lb3wEkooH0I5lIk1y8UD8GIbQhd9
VsNHwra6DapciGkX2KuJ8rmQKMJzCgsG5AMVhsgkhRCaOTTI+20btIgjHPY18lalgOdcG0zPM1Cx
FgO5ZH2Rlc3VzugCwNoskUvfUXbb8JfvDFI87vNKhQ2D8z2jCDxQLU0PcYZIvg7nHWvH0R5MSC/0
zB4i6S9SEaVAYGEYrRThcfKMYpIgSPj46UpSioiElEZpbcjoXg6xoQWjDNO+Lpgo87x8ixEHg9ko
V8hqNd3xF5zZCe80EhmxosXNq/qzE0SuNCUkeTLU74hhG2zBZGK9cDOE4ClhEG/6NWlE9EmqRK98
CeWW+mB4EwhPQIxlUPUw3WQdQOoo/OgBiGOr31sCK7puG5PgVdp1MqwOHSwUFII59vRYciMh6e76
GQCwjAZJLOPZqWDIS5nKgiUBzkqZHvXa65QnOj7h77nqNLIomEC1aDmyGCI4UQV9/AKd4NBw70ak
5LmDsH5g936M9fir3sbrxQDxM3SkMQwPa9O94O9gSkrYoGa91aZZ/H8vXr9sVjVNEn9nxnt8x+L2
f+x3DHQ/85/F8qsd749/9f/68QRd/g+8bpZuSIwRdVPR/mXI2/6RaZjAKHHsSaLBUO9fjjzJ+A9s
eIaFJ0+xRAnczb8cefwjk56cf6Zpiqrr5v/EkGepf7LjaZqJJ8HiNhJVU1ZES8IU+KsdT2XFoWqz
LLtF6MmhJ1DEonaJHXC7yOHxub0I4ku2eNSXc3jun4ZvxobmiZs9qrzkXUYtgxVidhvtCdm+YAX8
6wpKN9DzYbDqHpdSavkqRB/mSi2aQjL1QBbZmtec8k8zdfva63JGbp6c+wJjjs4GNzqjKIViEHvh
E4GNrHEsOtgdZ3F2ql7RSM3PzA+hQLFCGy7sMsJPkcXuwGJoV0NVfTIhUYwHyWTDd5ZjO75Hw3fN
FJbAVHKMSGhi/OG2HGpmNZKvjQ9D7P/yMPyX8/FXp6Mk4pn8xej4X++sKSmAyujXLF3/8zurl6Uy
9jLzEFb0dfwek7vLeNJyysKvTDcOzwP7TMmmF1pC1pyuQMEucZ4hbrUZlqgP44+BiSieAbc7yh8I
duYfjPcsxMWpE54GXB+4nL+zDgGDAydPZXW0Ov2XeRGe8QRxiaS2eTaKAAVAy1tE5/zYI9c/h4JN
bF93t75Hha98F3dt6Mpe/aO+iQNxRezOHSwl/I/4vXkQL82WYcTB5BlvADh489XH5IE9DIWRWPmE
3Ck5QlKnYF5CB9Dt+m80T8TBvRFpXdCkM4QEo4XLn3Rfy4uXILn9/q2Wt2f0vy2l/++dVg1F13iC
FXV7xn+xlFIArFZWirK7utV7eLL88TE76hfpVvr1uThpHkB02q1mXx6iS+Wy/gzI9PMJOPtJAsAu
+fj969mMtL99PZh6f309pjjUGvw63JGX6dqeGSsaH+nj+lTeaa/Nfczkxxa93leeGPIHYdCdomf1
3HqWF54lr90trrHPg9GTHqLLRP36rfMMoDU4sHXb5U54E/Y5yFwE0kfx2Bx//+L1zX/7uzfzL4/t
IkOHUTtefPimLjYlivptoKN91IP5ibC6NyBcD3pQPLT77mf/lQXpCxQ0dU8CUGWLX43gMz5CGUHO
D8snvw2sH4wpAXyUJyBJHuGCP8oP9aI8CIFxUJ4jlzC2i/ZlvikXfO5nbc9+cT6Ts7kB2LDBu7//
9ZS//3qctZImGRLHqqrK0p8/mwXXT9jICufdO4GpFCpQ8y7Kx/ikeuadWSF/c+IP7YQQaPzOGFAt
dv9u7vTRB7xWfKhHjdUB26LX9VJ9yMfhJu1//wIlroO/vP9/foHbL/DLwzw2iYyMjBdonvTDdIp/
FIkz3atPyzk8i3fyMTmnO/LMDoubPFL6/P6n//3J/fMP3860X374wBg5X2NVdsWguKcb3lV3YBdP
v/8h0t/vnD//lL98X3PYBtOEN9zVbE4vNv+zDfrRXdzQJuHXyfyNJvcPv5nM5f3391WWRZhDqiVJ
6l/fV5LhhA4YvFswSQMYbLjqM9phamtZ9pnm1e/zVXsrr+YNP1ntIKdqHxbhCHfif/PbA+nhApeJ
lFC2F/rLe9xljLnIMeKc/5TmY39hM1BwgCPz+y7R7tJyV8jPbVRc/3Qw/fs3/pcf/ZeHvxIWREnz
+sd7ED9hQ1p3UpAF2UN/DGnAbAixqd/9w4nyRwnx5xOFj/uXn/qXd17Q0zJbW37q7A+BcI+n6SCR
Jpi6i18HdSDy37KbHoBpRTel/qe3e/vTf/fT//JIq0DDqnk7z5KX5YCCYpS9/Na95jvrJ7lCHyhK
/+Hz/fcP2n9/vn95urOcKKMOBZs7+uN+vEU/1T1iJEK9neof3lnl335dNctULE2XFE60Pz9K+drE
UjZOsotNmKHJV8RNU1Jd+OYGMXQ2u8BTU7hzfUJnhb0mR6hU78i8FrNAEdwZFwWc3w8cXxiHilPx
LLN8MpwkghG6J91QBIWKYF7cTQl9hls//8Nbtd0lf/tsDM5hwBMyjq2/vFU5jq5i2l4/BVGyoqE4
kfUu+4Xh4ZtOLuoHcgUqPynzlPfix/JPp50kmtsT/7dXYComZYNhSsZfizQT4K7V5ryC8lN9L+61
p/GL1WSsss7yksUlArptXQT+oPrUU/Qon6i5rOiy5PtovKL9P2XvGoFidniN76ClTXnQw2jAVqA4
TfHdh4d8IvfRZsBMZm8LcCJ02fsKo0fskIUsMNm1aA0qZyAu4aH/BAQqEuXIicC34qnBQLkFWrnp
M3CjBvMrysun4sN4jfs9vicNCqN5TGPQ2l4NsQKRl0rkLQoajKz2nAQoXNvPBcaA+SX1TxaMSXzK
e7TFBaoH7bplTPXGM0IyHS0JZTCcth2hN9juEKywfuG1mNcKG0jqjGSAnntjp6b7UHRqzeWAZGjg
lMqpICiuDdbH6r34AB/JUGUe3D4+GJfum93L9LB8kHSdnPXOIZxt2zC45d3yseA6JO7ShmSIpoTI
R1bkbbeTr+GbxDyNcQu2rHsm1CrGK4SZe51NDEPh1Rkmki5dqQvOFmCqHicbssk9BXbxHn1YkWuu
XstS5lZfOOVNZF3FaVEeenO3iKc8E3aVBVzoTpG/DBRSEm0H9+hkPlYK7ruYnRMOAyQLoJc/2/XC
Thc26OjC/EADGnVXPAASDkFesCKTkGYb3x2V+41hufE+fDDIE5tAukiv1Uc1+lTtZnyKsF2q3lj4
zMjxR/ftYZ5WspcfhzzIcPPJ8HVIGSPzI8iZ7q6eBPthk/n65EPHmGKFE9SFTPHj7rFtdmV00Wh8
JvbstoX1TIaf8cW6qpY9oqQ547Q2YFSk/6BxGiBgYLsLg/wdjgQdlYKcQNY/LTFAHCMFC/Y6Aygd
shu4Pja97gO1JoumVnP51lMHtSvmOT+lwJsP+DgH826Y0O67lvYVBmP7ZHUnkw1zfq4rJGr3qKeH
H8lDoiPMdbI7tEzFelFI20DDMnko8U34msi3s70hBSv50IBxW56CyrUsF1VNm56z+ckiBXJw5WeN
xUJ7YsYPA3V5sz6sxusIsU6IbManjoSTcD30ngO4M1vHs5gGqEHAV6HbGXCAPcuDw7J2CMledyTC
mx2dOIwarSxTGqeLES+BdSHnhu8B48kjXDc0aWwkSJ/gFQlsQrHUoqicWDLATDgOmksXOoNTYJKY
7gvml7qvRMEyElSGotYB4oBbNls9SktUlHjqgebTJ5nxXs13KChBaYjfy73VOSodE+kugmf9RNFr
sPjmLVIYLrmTQNAY7AC0WdA+UnL0AppidNq0chmaGL5hst1+oYjIO6ePiYPnekHRjwyAWE42fEGv
nWt1J0pujdY5ZpCKnaoItJAhG8ZOf0QB88fZg7gwWI3XRvPMyMXHUo0sK9tPFJB5jnnwkA6fMkLx
5qXjgmhhDWAecNLv6A5ZHaJ8upKc5S7DM1erSBqnXkb6Z+fHIXU1/WCOp71qejz10zs+6Dr3ZSqv
hoXQjueTNkhrPtp0b1mP7EI0cb9e+a7HLzT2k/JyB6mScCa1e12MvQHTotvlFaoqtpDvA9Kcc33o
7rJLsfqF7CITSOFwDe8pzzWul9jG9ruXD9EOPSmMIVgg6fvmmVn3RD/UhCGXV50Uo+mnSGLW7Mhk
c5Yf/XQp8VL1ryLG38IzxZ1FGptxgEKuK36SXXT5vi2P86HGdyyxgSeTJJBxHeA9i7tbKTyl1UmS
Hb3z2aRWL9A6EcW85SNfLTYojGPZ1O1q0RXnPbfFfEPsYs4BC4O8cAkMF1RfMB9Lk0cL3akjqjcQ
3yReclYAABRdaz1CE5DzCyqFRPF1eiWDB2z0+f6yBTJx6Boun1EG1ivbWcNzeIdbr7vyORExkwE0
2BWX9ZumBm4EbAN7Uj4z8Zgp98iOJtVN3voPC24c990t4gCvGHv64oiI0zYfuYhRM4CULJ/Lt+pH
9D6e5MrWkXhRrLPbi298eJTyKfkwvKVwNPFnkjTNaKH0c+DrgsuLHU1/4YhE4IzAC9aDydmenqU7
/aCcUWY+IjLPocoSWPAZ3bO9WE5s/zukQO7IVfKTvPD8U2HIiXeUITO5OKxTTtmO7Q0mZfL9KGj4
EN9ZpIV7C+YeQwmH9j+T3B7kroS6l1XvNhrhbw4tvENUYfi/cArd8QzVV1xW/EpEx3gQLRk4i/Z0
ZqHF9Nww9vKDQSj9z/onIc7hA7lNrD4Y0JgAErB58IsiFwXd9wlrg/OdqLierUGfENP5Kq73SesS
uW6h6MwQ7oApdtq3ba6FPEl0GiRfLL0RoJW4MRxxtJE1DJZf3Mz/ZO48luxG0ib7RGiDjsBmFler
1JLcwDKTJLQOyKefA2S3/azsmqLNrGZTZsUiizcvgMAn3I+/5L86TgUIOvMrko5JO/cv9Y75HGZV
r1/zLM83Aq30xPtpjb/YgfPKjpfj1tnAa3NIeUQ3m2wQvPq8LsW1qtGCrNzoJqJ3RwNDFNyHEW9H
3jmzUfFYeI85J91JvrJ50mZwzgrFYY0NuNvo4JZ+4rrC0CCeCR4lysuvAO+fKaXFBobvI787/EmD
/A3UpeClUQCvXNfX/WP1AiumBxtSrapo55bb+Dv45PSndgaqQizb5sxQnxShimjEVfpqUcHAfHru
46N5Xb7C7QI2VGKVEhd+tgN8CYvv1tsN7Iv7u0QCC3pgraRL/I6HieQhpJUBr8e1seVLluT7kLE2
b1/W5k1scNB4XO/XDJmCtSK4q8SVLFi5YSiDYYI4U1PjJn0Lt3Z3O3xgjp+HSAm3SnU37SvthHQy
f6juTTbNPO00cOHbGPwy9Fuc8iJDh3wo06sCJny9Ftzs2qUBzTLtRnfrNw865WZ5NOLbvjxhzSoh
tPPe1jCaHlGmRNWW6NaYo56JqLXiTtN/WR/NnXtS32oyvUmuKIBawevfpjCE9IP+Wtxod8VjweEz
baobbr/o4p26J+cxQxl6pOR7wWDzis4Fs19wg3yvmlcyezUcApIgumNlvYngVGqHKTqXV+ML8w4t
WvsfBQfgJbxj2YbU9yZ9RRuTvOnkc6y8R4zgZ3kNZ5tUxpXx7B3lOr63D+4TvVx5bb1VZwV49oqX
PD8c/ESdcONq1dnnUuyAs+KWh/6S3YDViq84IcW34s28Dl5zPnWJAvqRxcp4KDGYvvlP+EydbxR+
5waMyxYdtvXgAi37U7/49wMipu6mYGrL5H2ez/zWnssodjOVKuqblyr5YNhteHfBuHGdF64w5wYL
yZ6dMxL3p/ZbgJgSQBzdFmcGRJFZ5Ldz2htNbdri1Grn+o5RtPUM7tLrHoH7MsD9Qw/1tz3g/3xe
+0sPSCBtzn6Wz8t5kP/QC6Sqq+6ddZKiwoDTxyRuYkh/AfhwhUrLt6+q4v9hBXT9hlev+opY/J2w
+L9eoiQqf/6I3r7+rv8PQYwujSJEyv8DiHHzM8/e6uT3lc/8B/5NYHT+ZdqmJdilSMcStOf/ITDK
f+nC1Oe5o/RMh36TWcR/CIziX4IlAdBGIR1E/g7/6d8ERsf+FyNusIke+EbWPhAd//PBbj9b2U80
5t8TGOVf54su9EfHcNgtuQafY0ZB/vX+Rn7qz3G5+lqbpvFUFYrjNbUOzawK8vLOOFTa9NblKVkZ
vnGC7UP9ZDxCbxSHWmk0BK5/Unpx0ygl1yNC8bzP2otMfUA5Ijm3uadI56YqQxZ75UQlu88qzkxM
1dkusIrx0FYoosxqn3fvIcTJNfq9Ew4eaH0FNZfPDMjNp12DLBFTLtFY8EH33Rh9WPkz73Jyu5tZ
Lq22pgc3ovOKc5LBlWgaF+WpFUSbFFr0CRcqWVU10mXbpOoAgb/XB0j+jpHXYMIFIiCrOQG0GslX
aLufrY/YCrUCuxX1mshWnm1q9MgyLlDCrj3DpJoHO7OaplZtu9j+GNsc/890m3vPZhI9YmHR98Kh
UrCiUu3HiRJMi/2fZm8dI0sjMRuD5NEZmmzLm5nAVP8WHRPgXwqQRpm3v92N/77ovy+flmHm/4w1
BGICvE42qQ3S04U0xQzh/O0Q05p6rMfJ1NdtKc9BHYXHFl23ssU+SN0QUm4M/LhIcEa45wyRw9EF
jDB6kBUdHX/BgA99bQ0YBUaiDRAa0Yz7hFdFo/U9zv3XyspQA2Aix5BHTlXe+PdtWahtLNWdMeGg
9LJBbVUSo6XMf8lO2aSDat9VSGa17Tu37kRqzOg27lUs5Rp3EBHD9B6FuI5E+uK54DH/+QsRfx3K
MWJCXqELz7Fdwbmuf10RKRRfWqqnFXQhyGdhkiKtZhq6SnvtXUqcoSRm/5Q+vggvzKBHjbSBYzR2
5JXITYUxcTMkcyyJKjHgT7h3s5hxKXrIPVyJFbZ6c6tSpAMqpCXKmVyQWo2hEU2FZbSEHQAm37Re
enGAiG/lY19Qciz/sDPEmnBteECSjnpTvEx94W2dnl51DDCWmPaYXZxyICSFZ9KNxpoU2Epf48Zm
SWfr0UaKfeJOagsDEWEr0UdtTJUvEDuB2J52NkQuc0r7nV3Zl8Jj9NfMYTGE2/5o4dA9hDXWmR5V
Cmldw6XSFKwMnWbXH+4adKBHSnn/m9tRrrpVXe3/+cKY83Hz+506XxjDcy1AAfMY0/mybrIhZaXE
Q1DECODzvYhIoax48fdscjONAUTWGCd7SMNzaTVHB11kLJCrAMXz9gHWC5EzNgi8vkXTElz1unWq
DI2Y+2JI4O4wJvHxeK+sgOJ5gDO1/eeP/2Vb83lfkRkvHeEKm/Xjl7ev6Za+MfUUrMuJaQJng2Zn
oyTNGQQZuod01Z8QM823kqtNwzUC4biwvIMKqXDIMb+tAIdumi45juiHVGzb1AhKkTPb/WGz5MwP
/V+/akd3TJcVKUt93GbzpPy3QyFuLJw3LRmrPnGgHLaMplqDAUTBhE9P0d47RkcD0aRb0wVVKuRB
mNU3CEfDrREXj6SCnaZOn3b4psHwTJoF+JaTWsPfIs0RN6dDvVblMl47Dr2lEybhZiKNYcMImqyP
AgInsbzlN0wb3T5yETa6EHyBqoJXQKiHUWevjwU3gc7x3OezRSnx9l33rsbse1C57i6kYDfmg9Sw
8oeO3HF0rPhXrbS/0p1QXUAqPrsuNO7cdBUi+/yHFhBk3xGrjR4131Qwsf7v6q/5DuAlL1wH9YQu
bfilf/1W5eSA6vUjSJsDH8wv4TWBssIGnyTAz9r61IQnnzaXvjaruq2VgI1IrAlkOv3I/FmlxUMq
xXQmgAuxtLP5wy36N5fdkqhL5qOPEftcdPx+2SPbRbYG33K9fLbKDwvOLAw5PuM4hHorzTaJGCnt
bo4zxBPB/AbhiXkCJM0RB0F81dTeo5D5zzSLYMZaf3yI/roGWL5C6m0A1BZoaGnaX/blXd8AIo7Q
8mM+meckya8ejxc+L8rV9i6xUmvrqtqFxqvTfU09ZCUIQusy9QPWGD99PRwZn+GUM/vxD5d3luB8
fWi4uDwyyAosz/taXrvEmjZZz3jKKKorPqXieF/UJXRePGdUS/22AkaJZE9/Je0HrIAVj4hflAUf
yajQuCE3MbP4Wje5wcdUWJsmxDjrxk9B2J47i27ZdKbnP1z1vy42lu9UmghPKBcNbk/9y2pFeaNq
/BrimnBL6O8NcwJbmFe951VUYJgaypIIvZLw4oPltb/WjgU7+58/g/k3dx67Vpt1uy4hZrhfrmuV
TkXZtTXv1OJxcDxQRC3nRdkajyAO2Tm15km111pn1GSEWftS4hjjc6/jgZmMaQ4djpky3cRp+CpS
NdwK0fun+WbEhmCcKkEnaLdkufTndH7/KavJWN1Y6zD5w0/i/fe3SbkMMd2iIPVMac0/6W9H52SI
XuUpdygG0CMeE6TUeePt7VZc923xQbV5dH1+oVLMqe1c7ZNx4tM7ptouv94BTVvZAWqTNnxVpL5j
juRsK1rnh8aRuKrnqtos+zm2g8pJpqrZxKxx4MxB0SNNCjmfB08UF+RQfij6B0iQkGddX3zURUS5
XHAoptK+QJ8hmF4h6iQmeilQ0qD6sNsAmlIR7wRBzOtOz7z9WE2P/tgEd6HPfg2hu42Lt/zZ2oCb
oqbB6Z1Arsv1x+UIcBENpU3P0F5iLNDHis83cnBHmGdX2gBNojRLJrGkDfqe3NU6gh/LBlszzq/1
tCQKkxyEVacVdxjQp51wCH0J2XsT/6ZRZLF57yzjPjImH5ETEa7wtK+CiJc8HJEMjybtf0tqyF5T
V8vFrgdwsViHiIWx6rty9HDN2LX5h8ff/psLb84nvGnNfHzD+nJ48tXHWK/dgRB2p8MDDCPFqLyz
Rnt1yX4GJOxVqOKvs1y+O2jeTyYRC+AMVwMEkF3RNIqNDKdYN+M4dMxZiTftEjGuuxkuE5n+nWN4
r/F8s2RQSnYJPwElEfkPo/6DnJ4I7ql3Ndo1bxbQsUwJgd93JkrWAfrm1u/BMsyvzK5EqytpugoP
51DnSwb/I+PYf36g/6bacW0pDFa10C1sS3z5NjylgjnvWxEPPA7XbSOyrWNVAIyxe88/w0CCzQ7P
+Jsp0YOnFgQJdyCZA7jNu8wccIaD8+qkDbXQXL9FGbZKG39REYk/vPXwA//Xwe1SlBm0zcIBYCK/
HD6AKmzbJ0JrPakWAmEzwg2dTwlP4oB1HfsttIObSQPZK9nLxn257T08GHk58WzE7U0a5G+fb3M7
gmSjZZgDIfXwjreslhp8uiJBrt7nCdnnCgbwxhbjxzDzy4cJ2yE5qcGusZlz+5XYGMlT4SguD5g/
1rPBw/IITlkZMuGcfgQOLVjhNZSMEfPoHJJxpHC2ug6oBkKMGmKmmrHZaN7w5kpV7sfRFThbw5Od
a/uAhmEfx9Di9Gzc+elsVQEQCF5N5KyuiC8yZ42+42hwYWR/p0MD6h3eVEae90cDvMB2uQN1clJR
CgKSDRL7XbTo7zXTvOn7wbiMBVuuEWhaGl2o1uu91mNltNOjMiTD+8w7sLDqr0k4oNoXcDfzd5Jw
oYsnLiN/sNeFC3zLh7ML5dfL2DP5ziltiodEq1hbufi0m8BcR5UcwcqDbDRqFPJm8h7GlEgGAT5g
wnDOtpn2Pctj+6xZ8OG0jtIAU+eIO4lddJD/MhqG3fD4x81oNaxOKa36OH7T0oQ9Fg9w3c2UrYi0
09QDADgjB/1QvVCEP/UJlr3BNBgSRDWY19546swRr1FBOost8xbTP+4Ap/FPJDTvqshgka/q4Oyq
EX2krz/qNl1/gNa18XlMl3MzN8mPJee3Djr/tPSXwxQ2pDisPeSRltYNzxEss85kVxqWBRUG48SM
0xWuXgwcEPZETSyl6fFCWKrFIpFoBxWKcyL9cJABYBhxQrMldXeIe+aiuVTbgGWTB5p2t9zyy9Gi
5bNB1Mtvp/nwBm9wVylO6qmJQHmFALuyKEYUG/vQAagQq9TcNFrebDqNiYc3v5DGuX+C04xzuLbZ
NvIE1yBUV4bkAcdkPXBssA59L0I+gTV/YjrLrXKjHwEYZwjCDJ2kXh4gnSD3skkySjv477BUYHRZ
DKOL9xbiNvjzjE/jcpZ52Foa6tHc6fjxdVJhKWT4C2ugnoGuM3yFuBdXMMa6mKjdjvz0eg5sXx4l
OVlP1I4JZp4eMuXQfLSu+G6URraKNLxPY90hdOYxaDmtQKu55zFvGeU7ynoyB/MSF5G2qTM+dMTl
vM/py2+qzNpXvbxJ3CC7d7S+uo2HD8JPLvSANJ22Xm0SZ2q2sQcObXQmZ+fithkni3ghlkO2lbxm
du7t5VRdJzDfD4MtG+oESFoY+/ek8ATYMlyxWU7SwWgA5RrOWpkK5mWIWb9hTa8RDzXC1U66kd5n
vFkGW2JI873nwzPwg964+LXvbmRjvI/k/oAp5D7PZBnMDHVmZfN11UAuXbSYFdpyWwofiJ4dR6CS
EpScmoduoio060oF4aOITG0fl+XOGGgcBhW4aw5F/r6xnKsJxuMt9PcN5LKC+Ql4yOV+ycL5USmj
o+PD7Ul9RwPszcXWWe3pGvSD+W3RlrG3n3yCZNnstpCYE9+8JfjauHgtSF6/5fF3it5cUzreiWn6
0Y4mctT5NzCR0rbWcF+CQt3j/UHJ1+hcwJAHPW4hY9cW2B3PVpg/Ny1t7K6Zn8LeaLmrLf3g4JgA
C1/sdd56bH6ad4pA7syC32mTjJaAGDdq/6TJ+tROpTiBlWJqM49humzIV7HZE/eBmia2s+BOlDM+
FyN8nAhtF3jhzlHNdNBH5jtaxwltdVu9LfGWQiY8gFyyQIAZzqYrmsvYegTOepG3F67FeZ/q9cUY
rAcLZD6/cW1U9cMy+RHzB9Q0XsDZqDZlR9iUBcsgRv0OypP6i1NQ0yOMVzBRyW0Zv5P9JPcK5sle
Rf69NxTn0OnEAYLhN4D700nVA+QWHT6MV4VqZ2jNT5mLeyh/AG963tGQ4DCOKRaebfYSudF3iFww
Mfki4Thd2SYE6+XtAdr0GJjGbrThzyxN/XIEfE4+7JscQMVZiaBcA4wlMmR+onPOAUwz/a4J538z
WkQXevaxTILyumg2g+Akk9Em3jNsH9HppMZ7U8cK/jWzW16Xy2G3HI5l5z4mJdSdPululvLEzJxo
n6bWaxrmV0Vl3Bet5N2QcCkMB3V86l8DSIHyMw9olhPD5hjh9OnrY2RAHJo7jSDX1in93a4x4mDt
FPIDsbn/TU/Cx6yjcwP986grbrjlJKkiCgwSCugGM9/e2lXOYpGsuL4q260fiz2Pezu719bECjab
1OJnbEX3PLhd8Xnafl7g+XFdzszORIhQwpxZvlCls5nXB3sXIstZ3gbL4RyC9gLPd+/XXrR2hVLb
igbqmIAz07N9CK3uhEUtXjVENW5GrTkDYws3uZ58X77kpZjX57ZjiIOAN+/wXbWb5cWxdCTDaN00
eo9xtE8z/uqBpbupHwCr4x4jNWJlhhXT3JKnKi55hWouHULZcMpZUmxQg0UNwecahzOSsrhFHYft
bGAyAuWWvIi0uEq9ageDKbuksrhwNotbUxkHq2OC75An3vOdLV8lE5aRQ23Mtm4vDr2ZpWDJI3ym
1GOSggsmTRN9Dpc7RSKlbMFz/KEEnvvmvw7RKCuZUhgOSxSDPc5fO8Ek9ZWQXgdqkLC7x9I1Xhm0
MYflBdaCJSFJhhV8HxBAE2Sq3qZx/E2LQ8y0EhdxPxNgRKD9qdn/7+k2Lh48QuiaBZXwonL8rT0N
G8tvvc5Q647R79pgVnW0aJZ2QdRjHGUmjXLEeO5lUrPnibY4fIfdP38vfzMncV3d9MDqcouisf6y
NrWIN3BiXLprv6NJj1OCQcX4yyb1tB/HbTr1mErm3clyHnBODIepe1Yl9ymYiwxXnfarJYZ08rVj
YLfPJDexXZ+IE6/G7FT3bnwvpvb1nz+08d/DHT406Wa25/K55bzD+72tbwHvjlXAcRqQW8A4st+a
EsK/RSm2B8tDEoMrL7le/KCrCyh96ANb1hxJQKDeHz7KX9e487zGlQZDcEMwQ2Ti9KW1asAEjABh
yaLoBoq7kScMsCm4d5kDSwADBQ9er9auzG99zc+g37f1pdbLC87Lq0i0yZWMlNxmJKaA2s122Uyc
sfTh/p8/5zIk/nL/SxuKiwNWhefX/NJWkRNgR20UMg8TCEynmhKkLoCtN2nz2ZibfnPmRnnQCEDi
xaEXG0yeFBSa3+z0umz3vWCjP/KNsIzgCB9ChiRioFpsK3jqJGrsmpTpgEsA2XLqNVWGM8Dp7xV0
S4IVZoTfuaypuaNAqu1y+lbSQR2UGJ+Tk9LFfWam4Xbwefnmbbi22xECWMExRMA7flD5WGYgRqdO
5mwO/XZvEWUoUtIzaKOn4HXS1MzoDq0TCSZneyawkTrN6LvLiObWiPyqn5c3e1Qm7SYE+bGSEr1g
HVBe5OGhc7A2zN1maSBULdG3GgOWnrmTWn4ZK2tOr7//54vzRd//eRM5NhtmhqkO0oV50PrbOeC3
fZSHHhdn2ekVGS35coRbPXgUl9p0CpqbXhyH7F05WF5bjqm+osdJkua7GUe3f/g8883w5WbhSDJo
tdmI4zD8crOwa8sShqps0WD7b8irAAljJ8eJRgUkkU9Slpmza27VARs6+s36ZzPWlJyi3YYFw0ob
Ol8Fk/YPh/jfLJ2YilpMdXjs2ZB+fe4r4VbD1EJWosSEYw69IggILihafdgx6UKsRFDt0osCUq72
gZe8yQIGTNCkGLYCqGpWYD0VtSTmBqbqTr6w0aVLqpm5RSN6qcZLxDnopjO0NutPUxhCz//rexXY
Y8C1oQrAQSjnl9Rv19ktY+oSaYL8KPRnwoCOHq/rTdCn7gaHb3uhXxnWnfRYqHjqPdKbZOOMsbp+
1jujvRbRd6JRom1C2A8rQkXQshHP1LHNUpVZOrQ7VjaeS+E6ANtYtjyxHn/XpxlSOwZEybkMtipE
6EAtt8u2vw9WjirL7fJg1/WVMaE7covzMrcADRm5AD1y06cSjw/E3HLuz5PBXJs03IPYNZeRYsvg
kcP12NjwC3uVnGIIfJDQdUZLQX7sa+NX4c/y+MJmJ+B0P5eS3OpIswlaQbRZF9zmAY35Ur6UfZvs
gIHed96EC48jJreRqUkwOWE7XFg9Un/ODUYkrWhjNsG9Mp+WFVQt9OsoguSczaPQ5WuBiGDT3Vbx
ZTCTYx8jgm4DlW77EZx5iYk/Kg6KpsuLIJ/GyvjmFea3TKAK7kRQ/fs0iGkrGqCSbdvA+aeTlyKH
+0r/u1m+gOXlObEVBEgMt7Vn5lhrRrvOvfqlqQ18GOrKjYEmhyK4EtTOF6IBPKAmdyS8bzv0jYrw
rZM+EZZZog9bev3UZaU7zdWaFd5QfRkXneU1uCd/x+y3WZcJ5WQx19s9GbTRZF6oxDOGthqzmHEX
DSOafWJhDqgOmpflc0L3Og8Wr0PiX8udNj8uXmCFBAA09joAaISbl0mZWWn1tu0hnxPshoLSKUuI
Ieq7U8GvMpx0QIU4VBt3qKddAIJuI4FUszEX3zub5rtoXAzIAbxdxxvRLMONbH0T+yRa96j383MS
BRziCAbK5jq6C5y4Pg5FCPiz9s8pL+oi605BQl1UNyyyoXFQgQ7BnUnjgHkWxYY50QnIDnXkoliQ
2kB7P1rbyhj0nWIFS/4v2VOhcR0K04QS0+UPU1giYz+Yva3fm1bQPPRJsqsUvf5kMKebm1oj7MoV
6s0p3dUW87fI7rJ9pGH4TWt5duzRuwTedABZg4rcB3NeUyqGisA2gGgIp7HWUj+vllregVlJfHhI
MIteJ+uE7eh6qYa1FiNFSxBM1nHiDF5jHN2aMgvY9UA0xEByFUxKqA/zqxYsOvoWk21KUpH6ZfFG
kprzgDyZU6rGIcEDSV/Jtr8kAa0kOFDv++Sw3ANLaT83Q7mH4pyaDQRmhRvFazwAvHOTr43tTo1J
uY0ysnWEZxnM4NJ4u3wZwUAhECQEtn4KKmSPL7jcpHX0bbk9dUk0qyBPABKfBYXbITF4AjIrhkNi
x7RSc5Vg5gRKd7rHe/22T3Vvo0w081Ft7ROrAHpR2jsd6W+XaQBPPPzl/bzjULO+h/Huwai9cW8r
Pnlva8fCbPtrAbymKZu7rjjxtaHNJnFrHRExs5ti/47xh4GcBctASR7NzNV3JlhmRWmAXZrbM2DR
/qnqcnw9EfWL9JmBkLG0jjUHKJgO9w4sFW+7STsy9dwtP7p/yzu/3Cx/viggWAUOpiA93PAqz9fk
jZ6XGUBRyvEc1e/NCNiUVPW1PVdHDpDAtVezHmPuYe89lA5ArlI7z2+X8egycokzfPrhoLLDxPbI
jIeBXEL6jnnrx9yCvQQUpB011BzZkmCR+NUOpHW2An9ck4/+IWZYDX6rm1NbjXUTESy5fP9toiNT
ycxHz9GaixaV0xbmXspEV764ZcKIqTHyXRe2PtQ8nakF+RzLy2M5iKt5RdVPTJ3yvHkiW8dkhgdT
UY/QozZzExCO185o488exGNcBR/OhOy7VvPYz1TE0ier2GK9wUsRnFFKAHDGYqwcBupg+ZjoYr4g
DDK8ql4B0mhgw5SJ/p5m6FITsD+nqaVL8+Efbfp5nlr67X2Seu6uZyq6CWNMAk7GTs3C78yyBqiu
G22IMCKxA9KRkchZ1ZPMuaE3RgZcBXLvtM3D+kBhWR/tXqUPBQKr5R1TGqaLLQqG8EhPbSP227pR
eO3LbZRQJCTS/NYwPP1840GSjo7kxDWlzXQ90Ujf64nucAjzcye/uIUJ7ItbQnQUBLhVNrrDbSua
e8hWT0lLHGIGeGYTD7halsVhMvinLjPK66r8Frh6d1juu85nTlh0P/J0CA+h2Vln18N4tfRjJSc5
BLAcwxZfdgxBkuE9svd1Gl23pooYWYiMizrvJr1FDGD0z71lFp9D1uXoVmwryIazGf7Rvc0zd6DP
iM/15NjZrC1KiINcZoDmlVnzl4TRm5/PVypC7j5fDo2AoAYG0lHgsajH1zgNPC5oAM3SnS5WbJ1I
O+Y8HPMfy06118bHoCqf4ozyZHk7O8QIrxsXBBi0uWrjeE1wcGFAu4CsqOt85ibskq/gf17BbYbG
3uknu88qIoTTWYaNIcEqQeuxh+V0JLsNV+Dng+52+a/RNSULFSZpRkvNlIUoI0zfgpGBKbK3GEOk
cLlb71eX69wT4LkIdfJeK59AlpGTNfZg+lgmVIsekM+ulmmG6WBeI7GiubNT7zUBoYb77GmZjS/v
8OXHKgdBT+ToYBYnKydCjflepjXQcMjPRQdPBdUNQ3nMFR1F5TbazgA8s9YUMSys0sEcBu7BHyV2
pi4l3yu0CR8VHrRvjew110y/c4278yT2hlX0eFHIB4hooyaCR88xWErXzIrrLjVeNM/CzEiliNNr
lufMly2M+uygiOxrEIVH8xTKdyxCb5VYiRrOlQFDvUnUvp7HYn0xbqqo83HfcZ4Ljyu3nHa9lYhN
RLu/riO+HnYTS+lQodi7LGdanzrR1rcCROKu4e7rw/KUeTc18q59AchuBab7mxBP2tC4H0NPdMtI
7iAs/tRlHLt0jUsrtAzGid9Agd5zaNakJk+B/tMB84mfKoCWFGn9+nOajj1RQONVBYO70eYiDLXV
7XU+7EroTDkcw64RgfvHGO4EsJ58VbtMdJeFoV4ytneI42VY4J11ByI0xZ7/GOboxPKiwFTZda9d
C8VfCOY1NnDhm+WHJrkaI0ruHofR/4Z4AuvBfIYsY+sCB89gmayOa+05XG78gkwAYb6FPFjzHJKI
NqIKx+KQSjasy3OIgPCtCLWPKK8gImeMMMt5Tt5mkbGFSH1IrJa0iVHtzOGmclEAL8+5VvMIM2vM
SCKv7yu97T9Xp8UIz2x6tV2sjRnZjnbOcbMc8KHd3FTgpDZBB/eY3mVPNDMLosus5IgjuCK4JwWT
V0J57tjf4eIpyL4uuvSW9hC8MvkVy/9t2Y5EhXdrmSZ0yXlTlDWgIhAHQN+0gSj5+U/FBFoV0iDb
hd5V793HfjROZpo4e9suHl0yBiNGkZvJ5DsL58Gbnoijy1ESRmCcZRYdusonchox1m65Nby6+CGi
Dg7x51Vkzq/3T/EEeyGZNwlIU7kMWvmYFL+apK9W5SxiGIzxVxuO5nFweJELvf9BfHu08niz7EtW
betckfoyxNewtjl4NQwj+sRXJgNG5W6h75rkkFeK+2pufjCO3wBAHw7DvKBYxhqfXYzQspXTV9dx
FW6Bc0CONZz3Qpkzo2q33HFL5ZTM6/b5JC0T/JjLn/em9qwkrBZ31uMGonuvXONtWf+IOVNIOKQ+
xx1gU3sgLSdLatTQYXZYzp448X44WfMtNnX0wQIHVW22P5dH0tLKd+H20Pt7jNp161rrsmugR+I9
9idC/7LhRIuNEoFTY69kv+2MZJepsnmxiItcOa35NFL506/Jj2VUjEwwWblmvrPZMRJJOu0qAuL2
ywlhtRJvtaZOnMndZpxiog14VyUhrhtJjtuGgNkCnSWWlKXQGFWCJHlS+1D4j0uJGc21w1KMlmzn
zihQGPZ9j9vNKLXkUMxlRhMhIy2D5oRVzsDFWAkLLOX4opdFsYMY/Ny3Qh67uv+xtISuKG98grlW
TiP9kxfivYaGy448yAku4mZnNrAtIm9injevqLll5Kxeqvv4Ps1oaWI8gqwU62PrV6+xnuO8quDg
Oi7WRZfl7CJWjTLsZiTMlwaE72V5EpEAD7Vz2/QNdUdDjOnUco8i3f0UUtbzt5ZONcQdpYjqwcTf
52pYxyAMa2HuWikjcnYshXmxQxthgrou23YTd2ZzE6XFRyMZ0Vk9cIAoao6tarcBOLa1WxsWNq/+
AVB8Q9uPRmJwr8YMgUFDKAK55P6DaZTdESjkU9QyVnPscs8j15+L/Jdm8we0ntApRNTnCL+yifa8
ZLJZ8bo62HzmNkQe4RgRcS6iR8WVy9XyPzYyOqIgGuTGQECH15FX3lIDEEQ1rs2a6rZpgyc5or6C
cclEIRZEflk9w50Ok25sxa/LMzIlRP6SVvO0FEok1n5EsdUdZXcwR4ammpp7kjyOD1WSPXx2Kg5x
f7Wm7ryec8Sfq35nzK7zvrvpW/pDE0Ouw6bg3lYxriv5lkZFvieD2rgEe/jUJuQ2ii347ED1Kg2D
uFe4KfJfrT5wd18KIs72lqPZpC4qcaWXPGKjW/j1duIW2hYWLyCjm+Smc4HGTRP0hqqlfBi1kkZS
lndN50j2zXVJsCuRSI7iQtfJY+S7lFMVciwtxDboD+yMFTMuU8IjkC2YLPCb0WpGrOKjZE8T43G4
BNj/k7YejgmHX4Gk8nb5mjuykNd57X6MkOu5x9jdET5FhcqPBxCwe1zqxqLMHljBB8z4G5QiPmme
XZcAP7AfSb0uXwrpqU2WZttqGiEddEN30jS8rSSfOLulfSnNkcvJsb2pE5kj08cRT09u8BehBsDq
gHSWufm+C6S2cQtSXtoKYRFoD/QlSbR3iEFLYVVW81qwnzULk08umZEBMQYjb5xrL7a2rT3Y88zC
W0lmPs9OHZ1Qxof3sGwvaam3V+5oo5bkZEq7qIL3WcmbsXHenC5mRphp9pUj+O9ZHN6KySAzKuJt
mvRmc0kpHwIpj0UxEboTk4Li2wSycD/P+b4b7l0TjGHsnsMS8x6aN79Lu9OUmZeCiRr5XZNByxv9
dCuRrGOdjNs5KHAfTvkl1unLMXaPdkVEaB7ttaS6rayCX4Gg2oMJXVkSvJepDd426MYbmTvNrrfI
DkiT936WFRNWZR899nLjOD4mRoX7Ab3qKRuQh/ZXllEnu172DnBQj04g4362yRPZBHnR32hNt8Xw
MeE/7YszF7jbKDw42JkgvU1aes6YIgyWh63F1QHIT8UDHX+/6YAlb42Qm1iTZUx7qe56u2baV9c9
V2PheuTtLotcXnlNfxSjVz+XdYQqEp+mSV7QwaHvGkXqEECEPeIl9RL1OlUeTPF5tm76+q4aAZ54
JvQzpRGwFRPHrSzkVyQsc7rH6qBpVbITZf598QyhNti2Y5gx+gZErA+MoWx05Hs9Li6qCF99trt3
4O0hQmb1kzDunNSGYD1hyA98NT3o/5u589itI0m39as0zjwbaSLd4Bzgbu+56URRk4Rcpfc+n/58
ESx0VasuunBndyBBZlMiuTMzfrPWt8xlg7L7klLWX6Ogy1+7GtGUa+NgJR7pkPeLeFkK6JUksXlN
Ex+zLrOfOX0jUimmbO0M7tdJ66LHweNRwJbew/bbxffRIHoScTHJt+FBwKV/SFMe7AlDHvYrQ3Au
fOt7YS7pLiQ+/DzorESioWzW43QL/d44p0C6WvImEIIxHXSmaO81kfaSGR2aHIv/fumy+1wWwdEs
yks4tM0+KwKcvVZOzCWTW5h7NvedOdeHhIUsDvHEW3tpvrDa7pB4RU+lydZzSEdi0XREjnrWPY3I
hdzkaOlRfMkNn0QAh+U4T/0LjVSxnUvtYBZd9JAFiy7z1qTLXWi7sY1JGUyT6aCXXX6c0nwv3BH+
tTXqLCcEwBL0GUTnOpfKqoJtOpvz82xPMG5ygu0JHT4wrWh3HQTmE0l/726beS956+r7qrbng5eb
hFS7y3weHOdC6I31MDM0eliq4NINlMu50xtX2pLh0zhElzDOvDsg6ChmMDdXpX8ZxkQD3x6Dw2UQ
tC9T6jg5JEfIDcegj/wOmV4KwEz+RM75zmyS4QAV1QXMaUaEx7PjiqckPmv6kq6HBL4f34MAj/RM
9ksKJ8YsUx4mbXjhCrIO6s1aLC87ZCGe07Ru86NFTsmlqKKndsEVMHI97IoyI6ggw/mjTS64loVy
M5zN5ehobL69hBu6STNIg475GCwiOKtrZxD1l8ac0KyFtrFrOmLBfA3trs6OnP2iA3DHAMgf2uPN
65LplvURWazSaeSEgGkmroFemNrda8mNXXR/uSUJTAkzCJ7zxNM/V+xr/BTVSRLkxm1povtYO+ER
nPCZ3Z3UTvCpR6IHQ9F39sGL4UJyaRzbOGnvDI9eupn3BJy3+WSNyNnMrwtKgQclZ+ubKj7UDQx9
L3ChAyFqXyf5c4KE/rkVRFZlo5EAmux4Ni6USgWI9wty0Oic0aEwpQMErXvm65SU9jascTsPPrSc
qdlMZVDtypCkthQN5ANTZ6I99PTEXHw7xhTlvRnsvBhzcthpwXVy9WPnQ41t7Ea7D3qMdKn5zozY
Qs1uwJp146tTEklSOj+jBA7EPBTOI4kLjBD7qzsEyzUnkY9JTz1u7R4FweJxP9SC8J0iNU+MA+xd
Sb93D0G+j22QXQq2Bxf1q7Kg8WyyKCUeVSoelNhh1JF8enVrXO0yNq5m/tIjCgFb7eSXobGQeBUT
L7DqRayiKFw23QxjQvYDF1rqHdtdlqZOpe99RhhnrW5oBlB3HIaGWjwhbj0E2H9PmNB1gnSgqgOc
uHy32Zzd+lTrjkVovpZ9Iy4GmoAd4c6QkfqvlS4TvQbXRJ2ck/MLiu9m+DYg9wZOpdsHAbFvtuAW
dKdLfzRGr32iDOielirduNpWX7KeYCn0LFo4HxFWEDpWI4Zty9y9YiHBSE7+9UFU1bgV8VjuRqIV
D6zm421jB8OeBiMl44lAEpcAozGwi0POHPjGUjy4WUMBQTstJX6j23ROnd2NqYPbVIIcFhqb04Fk
hJ3lRshel/KtSuNvuU0UyIjCnG0l6Ag/wCQpHarjhLsvHrk4dWggZC6xJyARvTOZtaQ0+c1QYmmn
ZQbNgH5bVVNjWIE2Is4t2vi0BElFOjz09eZIwA7BJUQ3ZJMzsf6nIsajA27DseksgKkUl0KqyZ2B
clhVp4ZUHbEIfKnHxL6KubstPlMzxEcaMnH925RU1tuIZ1NLt3Gtm0+RA5eqiL0eyOuEq7MvLqXd
Tze/Tu8unUzbG8Q7nRtmElu9QahSS+2jmthV1fxVeIN3yerF+1jtwKMP1o3/IAIdt23B5EHqqHZp
p5HY0VTvZEKJc5LHbOiknHcOjp2ZF19ZUyqaedPm3gkL8TrvfIQA4yStkwSQkfN3IEnoyHFQ078x
PVC97axL2wKzE2wr9WfWVPjCkvxIwCUc+QUhqJGTbFNFh35CrlYA6j4y+iW+iTJh0ZwXwuHYIfh6
e0ir+V7iBF4XHhDKoDO0h978aXvPVvmalF7/kHQQYUcSFojTCl4GzwW7Ph5728pPUcY2j6aO3XDF
aKubYduEs4NkcNDekFPWGyOQfFQ7fmKhEj2E8KOVu6vS+Noyu/R5THDZ4uY0aA06A2NYD2LamXBj
8Qgmd/gFKcHew4xnTWZxdb1pS98BIUYfr5NX7A1qrcda16FCZFmwLQcIXX4ZhhdNNFs0+w+W31ZH
q00f6mZu97o+/EwXY6HGECjS2cOw9YM1pRvnCVXWqiEFZh1VQ7JmRPg599JuF/cADfpIJgtrxbkg
hPWifiLD3dgbE33DkLJmQ+236zW0pI0h8ptM0R2bTD+HjqWfcVJRh1b2T9Za3aln/KI1eAcn3D9b
t0OFHLR2dep645NnZOHdLIgoZDJdb/upj8HwzMs21mZycbRRu2uUztlr2uXp1vSJm/8bhYL+V4kC
FiUd86kBBZmbSepy/rRKr9uymjy95TtDyt2ok182S2k8mx+vZkStldZnZfXBP0AiryW+UpXgb8mS
JzUCJTCDZ1jRfWEy2JHyA1uoyuYr8R6sxgZAehkk99hGEQjxq3xLLaTa/AfvWWiRD9bSqHULeb/k
j+/GtHTemrhMbrh+Nur25kBnimU3v/X4TdYfOv+wecqz+S0j0fljKj/EOY/ImYeEXywHvOZPuWae
KuIn4BAhmc/rK2IB9J81s/eyfi3zHBKUmitKHbCp0VEI8WbY1qsauhLejA1eL1+ixv25GIDZu2Qk
OqZGrGprHZISqcYXEvY/58vFszLY4tLDGKTtRRhTuSs9hhO5UVOdFssr8GxpbZkCoEWWEXIgxfe6
NF1WI6N3cVnzlVZDYcl0EMc8oe1G9R5XTEfkRprzs0RYgBY+1TTvlHjVZ2D9T1475Q8e2uJNZIMZ
wcHGkyf9oWZGdURyGW3zrkund6vIi7+Takn29i+yFo5GXaAcA7mICuoXrVtiMp7V0cSu1RTQGAkm
I3d1S3inxtWjk+xR3hpedW9T6+qWZbXmUfKkxSJmWbG4xzBIwO5kI1qiIeI9GQZEe/Qn1IPFi9Hg
prEK0TxZAPqPS5YWazV7CJpB7Japelanj5PoXzNveC8mKpxY6N7BMFq03FGtrUqEDau8qfWNl2a/
NYHBTl703akwQGUPMsqYA2ogzh2JWDzEhyDr2wet/0yJi3Z0oStwvHJhSm1p+7QEtpZFxnsTasOJ
QdMlYz9HAjpD/qphG5obRnZUg1pljaDxMwfHfEWXPrTGF0MQYacuYxyo9BiFfYdqf8RmgVPBrazH
d2K/sbkEp8ryzhbcZA4r0e4zDXs0g1qSGjN0H3hs5qaRg3ZIV/FCo4Fcq4fOkI4UBJGLLGswGTwb
Vr+PzeG9wRiyoh0Ytw5+NtzIC4aDkIKRBEXhZOLBLVoW5012QiMNgkbyKgI6h51GLtq8FVPkn5XA
tvXMn3E2f1a/8Zvls1WKn+rOL5LgpZf+EClbROPIs0Ij3UUVrYG8b9Fko69qPhZzYcq4zumFjORg
jEQUlV3793QmdWmEuWNM7is1HIjvpUoAdc0sJaMGQQe9pMP2p6h6GZ5H4yIlw3FavNvGzJ5HzqQ8
3stTWpK+apFCxfD4OZLD7zoA0D7m0duQGE/jbE54PszvYYLfSslvBrf6zAJux2jupM5JTUNyCYSJ
onq6pXZBHFz3oTQg71w7EDvywybu52+ewNZftKuOY3km7lC0jzqwe3mz/ekB7EROF0UiWtZW0pwM
i3jvPCUO1ihcgs9cXFtesrxZRlDQNoXPJgkMag3JegJkbaKTZWGJnXp7eNe2+dD8iAbkmTYd1drz
0f/r4XEklhOVGbIbdjTKV0DtytwYcNxgC2b9YnlREoj/fLr8whJCV+GwOLcg/IN/53Hxq6izjlja
xVZIVLY7XKsqmmmyp/gxTpMfgalBqrK+qL2PWompUaIq7WJGjGSAD5c4dsmvXBzsIwbUs3yfuM1v
UxB8m1zX21clW4LQfjCNMl/1cmlQVV+zgrCOxWjYjaD+yxpq1MYfghVb6epv5IaKlf1v8j6+PMvl
vUMKbTmeOlv/9NaVLO2MqO1YvFbzp7R2yo3ZwIxMpyXci2qA/damMNDsvRpGqrWDOnfcvOHBEzbh
MZUD1zRMn0lsGTHf7pX3qXOxbCBiXsOi/v6f35K/SiT5nIWLBw3HAN5k9xeJZEtgNPUP0r9Isw9p
sBz7pXzBtyHILsiaQ7UEeDdYV88WI3ct7v3tKObynGk9FUvELGvQ/tZWKbW9v3wfLXyejoQyIC3/
VVNem9mUNJy9a10nTKHTb17FTtozpnsctv42w1twIJgYG+wMvrciOUTml7xoEFq5OZq/oQpz1/3F
9erA0jdNmBaGz7Wrrus/vbGG27VtwqpKqhtN/DWdvc14Gpw00zlx+4Tsebv4jFapWNc2SG3EUfo3
RcBQcr8ImRwO3sHfhTYKlDFCmd8Uwyd1GTCbuWYG6ojWhegGrG7BrLYhCgPlHAqyZAQ+YdSiQzCQ
ErsyaY+pVAVawbdQp2Xq4+qcNhNTymJBDeQt+oNOvpxpFD+TJmQ2Kh+J/AhOaqzs5uyNJRdFFXGE
VQPBw6g/d/VDZZHzPOXlqrXYZRcavV1AC7QiMU+Q8zh6xCyGQFOw+7Zl+jUla+k8ggYiywDQIwnd
r6z4MI0twXCok7F9K6LxnaSzjhRKWp7ezPWtwawcXgyPnsSu9gnI3aTrX6c6/GE3XcFeKCnPkJ2R
PBvuSX3vMOkXq36AQB46lTi1P/0ws9aWNQ6fzb79xCycsyp7rr0GhlLkXGnRf5soxhvhdufStwrK
ckYWup/W54ZtfJ5Zy2XKB4KF/OWIJU3buTPZl8PihndBl13WiIDLnk2k7MSAeRA/OlnbomkoE8rQ
3s8lghgqne+i/d54fnZtQikf1MPk7OHQAxbRwWEzNTTpnWDVozPXGs29TfZpujg+feyMyJri8yFv
0KEYQ3QjxvkeoWBf8RukXGFIHkYs/E1dm/FJLUOXotG2NiFidUeLiiHa7DyAwbKf0xsLc4h3pExf
R02/n0yPsL+QlooEOAJ2OYeZl0u9WmkyDxvZLZ8cfBC5XBryPzOTWAD+OnZ8TZF7rZQAepI2uT4Z
iOuUL8OxcUQayFmTay+Dlb9HLSW80lsoafXY4sQJ5/I6duKbUcbML9m0TfRTTBy1izAHHoMd+2Tf
vFjtdhjCFboDQZXHUrRgfboaxIeURUrAlBas1weQFxzauBOtzTA67VvNgdGjBF3bmt+dzU9pXhsf
crg4wG+iLnXVHqv6nuEhhsxCu6ZN8b0xsNU5/Gh8pERtRwKcHZuPwxIN20qrCQEEBbOaQ7Q86I3W
blbf1CGkLb7YlPF44nkEVDEyL5457FPfDnZKSIHdma8G1FzTLMs91E++iR2L3ei7XToO1s4etKMH
TmDQv9ejxAKbd7xOyY2guHvY9/rJiLBUxZq901kGrmvNYIi/LNclpeorJsfezo31UpvlPmX0frea
8tK0KHqqDjA4tkux6yEgj3Y9rR1MzEf65cPQw7IJQ6s4DAGOU5QnSsQbmwJiLklbfmY6u6wX74nw
gdOghAHfWKKf6ftPUcWsxxLB99y69fW87JuhrXd2ypi28jMNRigTI7eZj60cLprYDlmhakwXpp2d
RE/kiLIRCKY9O7eYRL3wVTLKGjEeRYmIsRn770Gc5+d+KaCAxsdy1OJjkl0p7feiFtM9T0W/zZfw
maX3SMrcKp5bcXGs2joauCBsiNBygwCg4M1aouiBONp1WMlGA3s+C7hoea4N6mALo5XXFmJHwiqO
SReVNqlzbw3qR0YaF9Lm+nNcBiy1A0w1Lhqa1WBo+wyL7iWsi3NmhuHjYFn1Kce+KMAs5JGBKdqY
x0tpRJ/0BeumEWwZnwPRqmSwXW4wX++/qXpKedAGKW6y8HE/UYbJtSJOOfXw7qrx29BbjFJYpKub
uK7qn8tSfbFyYJl9UYTHpIovqoyrA/u7rrUOInzb2x+KBUkpe4ivqkitmTQyjbQ3cyrK04jjJc79
lVEup9nQqw8PXRBLlU6e1hvFv5o8yakwvBeweEyaKtZKUbwizl3DHa0TvL418ppIxho1bT/0RxF2
x0gq9XIvIx6kHjCaDhMhbeg8hvC17/Cr9BYZNwzziANPlm1aLTzc5Sn1L2mVOgK80X1MRjaXAxTs
sudu8IH/qA7hd0GKcWg0JIqtfCohHLBIf0B0wNNLduaqqeo7tll6gCrA85kMJEi51URNFYrMmvcL
cpptVLS8n/VPLZ/awyDdnrnsMxLTgULGE/BYWOWXoNZhTDv1rfcT40SjsbE97ixSARmiyQ19X00X
Kaqvk7Q7VMmPvm42QQCN1gjDK0Gm7amDytF1xXCIUK+MVEd7zYR+29bZOZBIl9BH6g07bdX5zSbp
EPWqsacSV8eRBGOHAbtvcGrJ0L8rsRGp2VcHzw0xzzRT4dQ/pyblXxTSirXSXq5QCYkZ5Q+DT12s
E3C8yhY4Gkms8T7Kb5faVWiIyNEWs8DxgDzLMsCEwXRyROleTRPgX9bHDwaiuEIOQCSXkXNW1hAg
zz4892YnU4wTnbq1eM8FkvFMY4oC7I5tsyRdJSUc+5JdxOLFP5ZeONtuqUjzrTxxaIrk26ynPmmp
COriaXlKveSgcZfzyAcuwrbPZ0c3dgRpmrl1xnTu7/ViuOuaFZ+zpPFRLaBH1AcoQUFmrHGirZZk
CoAuuATkSV25yAKsGSD4u9HAzN+x1uvFUB9aRHYWNhlWLL9JpRmTD5zVrb2uRBhsxt5nuY2YX10z
9lwhrFrCn53DANV9SYOi2jMP+JGnYc83g8UVSY8o9PSoZVLZv4LK0Cey1fslQnaPQkjWOnmOQcqf
5vpcWN8bYhzu4tF/XnTNuNTS+smq8sVIAsgFUjiqDk5yoA3CODXjPMfJvmphbDMTO1dSElqib9/k
Xv5m1WaOT6o65d6Dzaz6anvTA0XJeDIMYUIpcvK9MTfhrjAB8tsdYj90jiujSrJTZZIsz2xsU0Xt
QRYcGyWcCzzyPiqj2E5IFBFgdYe6IBGxYn5V6hYJV2P5XUuKo/whR6s0zZZ3yq32W8qPWk+nux4U
t4xjrVlCE30kzwYwBO9aANhaKasSxhdgSEjWALExjcQz8S2YZgQnCQvTVRMUwUmJU+xEJ9uIfIKe
GafLMxLJxs+imi9qRNaVzJKjzqJVF8DlxzB5GaewPyIAfRlaSqmxApc0ix99bph7Jhf5ujY8OWze
InidbnOF6Alg1dkxZYKBWuB5MYRpDBrKka7GdAhkHKb/7k5JudqR3LHcoygL7fg0zMuL+rieK++E
Oso6Anq7xoFnHkgrPqiyMgpJXe5c9CxLxtw/i2ARMI4GwKRr+FVy7inEFdGuqbBuuy6m01Ikj4GX
UDnUcLUhRO6SKoqvPk3lPvC1r+GcSbaN5JLbmbdL7YTT3UWRqYoxB48DA3DkM4HmHMDJx4m45/ly
+HA6KLWsaqNFTvCYg5iHJNJsq2v2YzRH5c0K620+zckOezhneZlQlnURRG0KvUky73quWcsjNiJk
dSOlI+GEJBtuQan9ToFMh2o7TIb2od33KyCixEjt42Bml8Nxbgx99GFtNcF9fZmIeFdnGaaWPfGa
KMAQ9ICwG0B2s8VRTI/ZYy9ntRqZ6dg082NZU6h2dWht7AG9snp3CiSZcTS1H7du1/MUSZL4qu5m
Hmlsa0uWYAvHEKteKf0qmxTDEeXmCF9kO2RSats6x8VL7LWwtZ1yVDZRQR5mb+TryfmCJZCAEFaB
e0xX1w/HZUfXslRojRchY5jHUo6qwz36f/JDZu4d2HAngnbxXdjWXilmY1E8RjCp7ihBO9vvYA4U
hBXY4ksbmc0JWy+VAH1gloi1G1NuqloKeVI94vhJh+iZ8diq41O/hk64nXpWZGK2bILAXPIxRty4
femBAmnd9ILNi7gHQV6FEeQlfUK5Q/kefUp8lidDR7EdZcE+EAHZJIye1fxx0JsFfSsfU7givEI0
DA+mLLJlWaaOC+WqIb8WMHXbHiD+SVQJhGyLvLWp9w96QEyM7A6mGYPNkPvTxW30tV1X4uaMIdaC
mq1ZLuqvMDPikxaxRWWH/JiC45z6kOdqbPwQS27fTRuJVem2b0bKU9310WgIP/vRpYgcAnFWp38o
xnlT9PVTPDj9pVk0VrdSS64+g5rjYm+UnENuSavGTNDxfJL63ItiRRl5Fq6EH1yHOnxSUkFvtt+a
jGSPSKo5UVTCYQVpZ1knBeiaGF2ewJk8j3gqjnE13Yi59lFzRF+TuDsk+rxv2km/pS5LEgnAWAqH
8KA2yQ6Jz8pe4i3VTEowMGnb9BaxSee9Tp7BuGXn1Jh22DHztdNbjyx/39rAjKhP0YuG/lxvA4Oc
1DYunpTVyJFeytiewQjpNi1CwHtmLUO0sVJAKjpohnVVFdIb4NUnJhIFSNWCU3E3YI0jOKM8d2Y9
3VB3vExOHJLZQUM/lcPR0Kp+p6X2dFS0hlQEMLjS6FWZGCZhVPugc921IxqftQzxuqgtyLkeS2vH
4FlGgNgMQmQPykSjPCy+9bjYbUkzEI18Bna21ioGzG0wbztrRkKTlC50HLkv7ONllXP0iAoGgw9V
5kO8H5khotGRgXqhIYLB2fRtgIV5aAZ9P9DCkwaMupN1EAwK7HQWPGTDLRi49BLJGxFWRK5JIpEW
6rmih+Ja6IIYk0yjG+UGb0VvbZgNnOcA2AcAByKxI4845vmq2Caqxiw8uu6YqBV1bg3ucs8kqIks
XEtyf19mMWTU/sFZgT7SBmvOVH6qJRuln/vnuB8mggHicpNrFeO82PpBy/eaN3yPOoNHuQ0keDOa
Ir3S3xkAHeqnKmhpVEfz4zHgTD5bHkrPWx7gW0oTjtnUy529UXGjP8q6bx+FxHhAZi/PfcxqwOHm
RlXAYyBBTDO540OG/HTdMpMFJxcCoQ/kFFk6WwwUVrslvqcD51Gc0qib7C1icozX4JfZqbTkzSSm
tS/og/reJh9HFi1db2W7SN7lRU8LPp7UraNm60VSo5yKv5cBzeNcJmcch+WN9upvkK3/twGyBfLF
YdNk6vAVfoGLZlnT+1OncxoW7RaTP2VJ9N2Qa5oUvOOpXE8Sa6MOf4XVY/0rD348H5LaasX+ey4p
UjlA4SL5pLnkImBdP6DP01cEOEW4pMz3OOds1MPB2UbwURn5Z/RYS2quWjNgHWI392zO04vQ/9bJ
rPB5v04+QSoCRvIMkzTGX74+0WVAZmxzgrvlfsaJiEElW4766L0kBl0bMFNzZ+iMY70FdrOlp8RC
6OKqJBOJz5IF2sBJK5yG5VsqTppH3eM2Gh73JD1Oot1NiBkfW5TV+INB0DYRaU/INzpUWwPqyrmz
j3ME57COw6OqITxnesw5oOT/AUUn9y56c45tE9UKM6KNbHZCGgOzzp+YPRrHLi/OHJrlNvLklJSO
R0dBselTRwOu7dwW0SOSwVduS2WCPuSUc/fMDZg2zDLZWtOTNQLPVZa3/b4eBJVV2NfntLAOsJ4w
CJU83EtwXFAth/wML+VSTMgtGOBxBjl9+ji12rpMXZJPJAAEpuCpbp0XbfYPJhaMgx8ScN5aPflB
0qHjIYC1A7TKfv/FkkzDNOLbL5rZIFy7DS4TMND4AV9x7o9PI2ZahKzNpvKxHYRpeTGjkTA2We1Y
lD2VaearGTLOamgQ+LGlGbDwxsOq9eZrNJIBxabLvuEYRVuF7urQe/Y3fNo4AGS9miUVznXQUgZy
pXVBvvlmNnqItMnEqSf2plWViCGLYDeAWd0nPCvdinA4faDgDkXA1iBrt+VofQwGY4mL7GYIDKkg
OXT6jIwn/Zvlr/kXZIik6BLjzEVrcfl5v16xOY+hmLnpB/CH0XPOiG2JtpPWU+iLINoZzYQglE8l
lSD6SErw1VdrIKJq5ei0RM+70t0WwFlvXJJp2Gf6jEO+IWuvS/wfGa3CBlhPvf3Puw/LkMuNf7/d
CKKGwiax8A7Qk1+4AZz/Bd0+8DSFVovcniiSeaCm9udbi6Esa736ORdUN71GH8gBMq3ppndLiQIU
PhvXPtwnLjSCLRqiVbIp/KEtGTQwW6ZHsmnDxohDMcO2Az7e3YVm/RQkiXuI3KPaD3itTC7zCDhv
EVhtLTERQtZyKy2nuEIHUsfw0PQK892Hd8HJvmgL3S3dA9JiR3/oJC8M4Z8su/B1Z8nEWasd5jou
L0J8MbXq7oX5Z3NMiZ+tw9fE9L54LdJDBajsO54EGcXQhmt9n1a+sa5aEHpkZcS/ORSqOAeNZwy0
V8l2q33MtAVvFAEaqhyvCkcAIArvIRU+Tk2QRmJ2Mkbkn0qH5e3cjjg/nJ8sWJngzl8x3BbMy4BT
p29JPdL2HJXxTQ1FQtiUZYpuXE6hd13lE+/rPjr+dFBL3kTyvKzqLeNO3tpN4eKEP5kkciusFtNS
vKU+vKqlwAWGzPWjRZjq9MSUD7+VXL0lHerxEYeEHCeFsYGAP2ny1diRWJJLfKsaQVZSBSbpjq3P
46dIRmYHVVGtlk77YY2Wey6tyN2E0c8ydN+TMDgOGRohCsTpttA2GBinP4brqQlgdkZ/K+zmLUqh
g6q62pYSMbdmVJWSkaTgsiN63ZWo4ie1QU9Mifko9bUxui5RxwnCiJH5LCtQWhOFHixeGU7Fp8zz
kBfE8ZbtRYQyyJrPHYkyFcOpnRU5jz34+4NqYFtrZ5oljlSFfaiCYodavImG6R5xAOogWwOd3YWU
waR5grKAZKlhMb94yUh4ntNx3JbRSX107dZMnJrhJapORce/AGN3NXe6c/QLdGI4TUjAqvasoBis
REFOmAHxc10cG/QHEP/t4QKxBaqkOx5RB3PySqpG1WDXYn37aLFUAR2SPYUL4y2VXgGUgjArKwdp
UOGtaS+Gm5JqXbB7kf6vhFkP5ccCzrMZpALU+QgASKQ4wDXwb3zchggTwg614lKRAQUjgawafAV6
T1q7D5ZEOQSbzopgAQbv4QLpG90xqj7dxfEWNDgDGyO61UtP4IP/Ai3kd5B9IGFsU0eOkggxlarq
3xHReeaI2mnFgBKbYQAyi49GVV0EasSpg40lka4nv07iTHUG3KWIpcBT/oMBUxs7JNlATsyEHqC3
Crpb0PEoDRxC3VLNv09hDLXBHYdDa+VP9YI6eimCVz2kNWwzbCetE1zDDn0Zuxx8+EN5Lsr2mzbN
CC89F+NhMjPQ97CfrwemQvclYt5n1br24g7tj6iZ0nOLl0TVAr6Oq7aHRnOLwvY99uf4o2qvYueo
T4b5VNjFK6xPAoWxQ5LzjtazsXDc2h1Xb5Q1SP0GZp2hjrGwRVu45E65jxIS/twa/nE+dNewiI7l
1NjP+F13VSKHj5VAd8z28O+4MQoL8++Pf9/SLV/YtiVs3dZ/wV0tlTnC5OV67YCp4HZlfJvOwrgZ
ek7oJ4gI+gq/JU6PLUeVLF8ibB8vDoM2OG/jaaxpqsKYwZXNqR9iR3sxoHVqLXDHJSfpPV8SmSUn
vrvatKV/L08tymruUmTChThAjoIxkdI8+CIONjbmmo034iTQyNI4aE6PgrGwXzXtSxjH9oZhgovA
LEp2BWOWfeWGaOHz20AGw0NnUq6ki3vqSroWd/aMQ5wChJETrzQSpOg1brOuwl5sE8Lp1GRE/aWQ
+t9wSJtT1edP44hoN5LXvWW9VqOWfTjIcI2eMo3pZxtpieRZZvsxKd/EQpumZgRkKOaZlvHpWho5
ks4XBU9BVlBsAgFPyn5i27xslU6lyghdbFASumU479XzZJSwDTXE78mFLUz/oaUVXiexjLOZ2BKQ
cKm0VDVYSsww7dqa04bMQPJrxtkNaDyzTY6AK1jim2kzy1TPd6to87Md+MvKLPtXP6mGsxt8743X
OuXwiO3BQl+3GiBCoGGCtPtQyKJOSJWx0oqUgAork7FLx6SuaZe3KRzqtdFUmKW0cEeeiSogFVsR
ynp/nkX0qNaPaoOqVcO4NbX0CG3tW4VXdV3UITLvTGfTFWRXe2aq37Mt/xDgzH3ars1WmZo7dMPs
J0MbMz+SnCLN+30oCMZVeh01ogtH/Loewa8mj/pb4FTLqoyCbN8QrblE9p39L6PHmMEvg33EJTHx
qcr6iQKOUaxlXWrdItpSepDbafgxNTFajtD4sKAu5uSsraWR+uiITyZmHBGk9Q+qHTYRAUKa0epL
oEi7ZZysQ2C6IbLKAuhx5aSX/1yleX9Rg7gY2aD5ma4vTNP/tcIcdVCm08Tw3prs5eR0Q3BTPwGm
yRjrpRGeJvv3P1N/0blOtxMGwj+b28uC/s6H2JEprsHw7Y+PV79SH/rHv/TH307cMexDRLcrCEFo
V0WBChZXSbI1Mgg1MQZQMtJhAwAE0ovs8vGnnfVljGPMUfKPPj7w45V/vGaKp99f7bjlQS9QgKZ+
2t6NGNN8XxneMfHiIsFU5x4yp9auOaqKx7no7Hto3jFy2o/qT8zOLC6tJZ4+Xh4m+cCNoNMtuGet
rPdWGffXuGz765j5DMvCcu5OOMb3ofwz9RfqJbgm7InAPl5NvqAG9/0yFCa/KTS6F/Vi8oCvcxkM
x49XyZd+fFSvZb+pd1smmv2Rx/WRz/W9rOYmDqPul9/+z/5nefua/2x/jUXj3/jXx/zP5vn/vPzj
t7L5x/V59/LrK/8/DFBD9van637ztfv6j59FF3ez/FL/+79eegbRP6n1uq/Fn2PU1Id95Kg5zj8d
T5hEm+MlleIopNvjz7b77/+yzX8KwboHhhtyKak++1eOmjD/ScqTLQgUJ/zCsB3urt9z1Cz7nwZs
RcA4nIIOejzn/yVH7VcWPv2f4Tncojb/FFIy6xchGRTocdR53KJXcJwN8nC2dSaaFzeJtIcgKXb4
jK9mYdCbeKxYsqkKL0YzYFhagn4DNWzXWtW8c5vc2+iDQ0EOR3WN9epHbZra36gsTSlj/9PRrz5b
n76VEBjb0/+i6KKJKxD2jz7QtMDba4XwNn5r7uVdvcn/l7DzWJIb2bbsF8EMyuHANLTOSE3mBEbp
0BpwOL6+V/AO7uvXg56kVbFYyWREwP2IvdduXWfvlur7JDSdn5uQTJtm1cWxEZ8SOwA9q+zIXAP3
BYkkP3QmfW9NgZ+VdARYYWmzM7p6y6ImeM989g+ItxZqTMidB1Td9yxilsTkQ13/xyfm/p+f/v9K
Oft//lL04Q6DMdtzUGLLf+3u/5CpQUI34dhowTZrFMz6hmlY1br4UrMo9pnxugsZFUTaeMAjGjf1
T5M9wxoVKv2kest2KRrSAlStq48z5WGnQVf6cf4j8x5Jb6p0b0lhxeuHlB645FgdQjctCEU30T1I
rc8g7QhIdllOzPOM+3pBQjg0O1SRLMLrifG8o333YIt5Zxg/nwEdkI5cpZggl5l1QomYjohPmTri
rcMXvSEqYN4w0WvONMGONOON++G7LPz/H8UWCsj/mmMAi7V5QGg+QHkCZPrfwRZNCQqwi0gYX9h4
sIYiuskqFWEC0l71qBMOU1KrW6l7Z+vJJnkFLtysjSzDb27lfS+gufzBaEYtVXR7pJQkAAbnvhPy
wu7hQQ/mFXNqYP8KWq8dalT9NnZt13pV/eKsYyQROYo/5LH7ZewPIZXV6H/0DAQ3csqyfRsB6Yus
mFF+nu6EMUyFR3WyHUQIaOEe8KOtV0aGjAARMlGZaz5h+AaYnBTBoQ51tx4LGTIjR2WvmIYey8ev
ibHZVsOgT1l/CtiRzI8UP0vWDc2VKDZj8lA04UsnZEFtq3zsVkOrP4hKeewjmE7ESbWrEXRlY7Gc
yb5L6b6gtY/FX2mhzuaRdDdCEM4dTKo/WOPjczSMGeq/PwF9J3AihTgnkVRzBpVctFJteo7bF7sh
xNdJaWXBmf0B+ZCuHzzDHQAJexu40zUIRP8yJvqr9RoYGCGvoek9SSgrsyQLl/nAAB7XclvsJrta
o7E/V8n410/6Z2HFsJrID69CRmp2+gTJ6tChKj4qQN/LQDoryWb+1ktgtdZOS1mW+83WF0t7qBc8
52PlEvrMpKYUsb5oFPie046nuOtPfNZ3y8QA0arju7BJEaimEA5Wa0fADiSO7LQGzT6+CtO2R/b4
uN9yhu0E5BUDsmGGnzAUSXl1UcKkag2JgPD6Vqx6BqDbIW2/K7qPKcnjrRegF9Q2MTX+Q4aRmEch
0cn5mcg4cWxEdApndSJsI312cwsCOsqlQzhY040dG4c088lyHl0+VDaLUVu8ihAMiCqsDwPheq0c
0ORCLp+9qfSBU/meGgxspOAdHD9oaUKml46EeKRPUB9U2l2s6oj2ucf+DyLQFpPGr6YxG9jCOvVJ
dvLE3p277pKGMwrzxX3pe5lsSZmpdkOZHpfZoTNE8lx6eGrGHsMTTv3gVCQMLV1p+CuWk3NqZivc
RuP4FdP4nCLV2yctk+xQDO1RyUGy71HfS2hvh3ZIs9sCePzMVGwzyU7tQT/0aOHy9jakCp96ZDLO
5S4j4TjG0xsqAtlblIyk8xL3I6HsLd7On+q9TLORK4F1c8n33wP8pTwmzASHJVrQKD7Woaqx9835
KSc0E2sLO/RGO8cO/tWQEUfddkV9UFWDksRKc/9Wz7Lduq18k1782XReeCM4kSnGBKs4X+CF+GU8
rYfUS0lo4ePhWIDRXFX/WhJS8/ommKCOhq+j148HsrU+8awShl59kN5ZbwpGgKuChLh17WLWdHUj
mEZCIfQmNh7GYwfcN+ndnYh2hNO284MyQSZVkrueqL3tBleW9Hcoll/jELxbVKzbLkmKAzQ0BgbC
h9kOAAIUS/itGO3hkrfx1aIo7isyG6ZC7ZUBYtWjh5MxhNM48cRusAwWcsvGUiLMxqvHaF2S/R0O
zDZTpyDRuTHwMqJF86hH3a4KSLao46zbQ/XCiGGdq5G0bay1342LWi+o00MD2nQHnvW9nod01Q4l
bzPcyWhpfzHxJQ/J8vlTaFp9Kc13jF0/pPGAW4XJwxOPpYf8Gf7/bLiPTuyfbFQbK053fZaFQbTK
T+E05L3iIfvr2uzw2QcdTFwBWoo7jUiA7+7UQXrzWYCtauhIG7Ja7Rs+5WYdpZTzsmx+zBNC3oTf
4Ka980G6F5LVkQqpc9g5zsPfvMB6YyXVzFUh9L7J8UfZrSZCaBiKE29GvLJ0ScaNn0Mqj9+DKdZH
PIVrqzQCIq3qALAtiFotrF3ZZKpL8vjSJ94FpqF3cBatLzP2rVMAbHEI1S9SguIrukToC54gEFJ3
5xjt5yGTFrMn6b7nAEif62J27qTK/JRLoIBg5OaE0EXurFR5u6yy0m+paFGc+1dIdeJOTwm1y0FF
20fRIwN+qZ+nTtvY+/LlaebQvqmBLthXubnYFUk+PXFdkYVAAt0zO69Lb1R4HSP/2zCq+SA037Ku
nv77xVRk/FQtsYc+73SMz2odjf5fE1n+m7OwivY7piNJ90BOyO6BVYakZeU6OA4zn4HBqOmGN/g5
gBADCKKvVlyW8blVtD+aS0Loxtmb6pyWatgsFuG7hYNmIPeBEwqLz2UfynkPnCFbzUVb3MKwNScf
CgweluzKQIuBjPNLecDwlFEfwq2qa+v4hzobUPPZAc4T9YPPWXXOjrbFk5RHaAmlHfzqEdaglui/
RjQ0feBdmcj/suE07PKxaE/Kc9vTv3/692UCar3jGHwXImxOmEcCe+smAMxsm22zj3LIT1J2mmF0
aAbBCR8mJKh7LYsqLAWfoQI8AuP5E9HUO+lVp45l/qloGr1LivQj8uPvAqf6IaRAEeEQnP59KZMi
ONUJoe/pYhC/ATzd4B+GkDkk9efUEpMBZe+pyqb+3YkYbxNHVCQkTTUT4j4LBQtj9QtCHmCRpvmP
nqXWVbtWCVK0pS3DXeKSQpSv7OohqvQBrPSj8XctqC80ok1ymaZtRkLce1vaVznr/Kxjz9204Ek2
SNxRHWbFJQq2y2TC8/z4wq4aSmw72xt8teW1782RIiI+T8tI2v3juez55QEO592zrE+qVnMZsHBm
ff0DC1Sz6zTDnnwIzkvQE0jrIE1dNH54pq7fk1TBI0kTs+tkBoKWemk1zAbf3Mi7mnSZ2UjR3ueB
LDjHyQWjT1J1pujixo/gdM8LDylyF5BfkspIrEvfIyYCiuImsMcOTuCyz1IOMwRtOPMKWPw1sdHr
rOfVk1aogQNhwddduKlnxyG9Wqxc+PYsA5s33xmP3ajKQ+CE5blsPbWSxXfwrmjfev0z7xFV5XU8
bsNqCRBUxb+X3PxVbIkZI4O5M5P5Pad2AyUzkUx+AsX8WZ1GOssrRgQYnFQ1a5az0IxlfY5N2t+k
M5u9SXGoA9kNz1InnKzEu1cObBMZZXoNqRcYKqG+4C2GvZRqV5qyvQMYr3eFmCBJ4d3cM4qtLnPR
lEcQHgM6jJx9KFq/amEhwr5OHdRQ422Yxy209DsvIcvDdqDmWOxXOh19KgFEe9B7jgJgacm05qnP
/nRo0deD3xNDRN8zC/ea5WF6zYCGq9mDU5vp95oR9c515m4dhnNzi7IYaDh8GmQkz0vafWd/XhRz
+P6llkIdkMx/SFf4N1c6DfsPHwR0pX6VSWhtS9WCTJJtu6ZZjzFzkLtLIXU0RRRvwpBMvCas+99D
+Lx4IPkciAUIFOjA4g/ocaumW/p70qqDY+c/xxKespaCZxUHsZSPo5tNctyJa4QolVQ0dzzjFOAA
mPVEcDPZCA7Dnp1m3Bj1aXiF1P03V8S8VdEI17xlhvdQpFWpg7cFJgdi3OeeDVDDewPxEhZLoN85
GScJVZxuVfCQWSupUa04aEb2yHacnd2jG8IExfJI1WQ6TSBrKjr8JBKgtIYr2Q0AlXpd8dDCOyxi
9ykIgdkR74vjPXJ/ozyVW45VSpP8n2AGlEISj8W6a6hG4kSDan5kPY/5glzX8KKS7qNnyYLQ5SJb
zEYtihgtMI+cD/paN/WxzWCzwaNORB8igt3qxwavqUKm9QntTZb4bw2rpX2lEtaiIYg9ZKTreews
DCjuGUzTyL565IyaO+9Jq2G/ZOKzF2PxbmLvng4uVenI4xmke21btAxyRhYSZhxzFZiejI4sKo8J
wQcbMZLSa5pvEe+EaH+aOoRL0sYbV8NCavq7cnSxdnl5N26OrEIEtDzdwGJOs2kn45Avy5RvaJos
/sa1wwlKktzsonmSJaMIu6w/lQV9Q+eW4flmQfvvS4wKvOMmenoUSRDDLpnXkKU7NM+qZvfaw0Ak
CCcOhjfYMAz2hPlDowpUZx6ekkU57/Uj/M0u0yf81O4KZJo457b/NGCCuM/lWH8sqbfx0ieT+OEb
EQvOOeo8WjxUhyDBnJ8zzY5vpuX7wD5hC0bsswZBuSMQIiSdibtQR1X01XbjVjaO/J0N5V+kDsm7
Yxn6Ynwca794NLFT69zt3BGrYEyyX34qIE8ckHeDtOKeQAbG4d112VmCD+Wmw8rC7kCu+mnx0UaU
yXZQQAXAKtoXnpxzK0tzmsLpR+wGRGdFjQAxzoZqKZePsJ2Qt1YNiip/ip8mv/iBdTkNwJIN3XjJ
xnvLSnNNJRwdwwowtZMlLoajB4xOuGo/9JF582wkK3GFAphqZjOxhzsUVjdv+mWqWMq73m42PqlM
i8gOmSr+DKHzTTEy+ixttvap5sQXZuzZ02p1sKpxLzIRfuoJ3yCbmX9yddKL4uHVd8BO9EE1kb3h
zidublbaqOyeyJbczKNsj5gy5oP06mg3RrQCyDCyTU1C5jdPx0+8K/MKBAraITSKq14E0YH98jez
3BPCLN+iOY1ubDhPYUlmYybmd9koihw3PYQkVQczcfQGfevG0vpVT8t8LgHFtEnefwTTQUMr3QMZ
LXZ1RSrRGJgaft9XkDnBZ8GqhV0jeueqmpcVeKvoWsbRH7vvrkPnLC/al9adjJAPk914byxAeYw7
4MMnBwmjlSc+tIEw0WgPffNqWvarcaoTYFDLxco5I73OmnngH5adiPWUqX37MwlQWedlfZ6mHsiE
vLSMM3bx0rr7XEH8HAJRH5F73dIWmrpvKUYDtvUjTxLvxRCVF+AYIXQ3H3cphYFlUwU4cOL7Pv2Q
vj6FFtUEcGr3SxAKu7h586sMcT1FTbMwWxhBxKPdXM9EX+xYwJZv/oTsOkf+v44IltzoxgCl8Jxs
MxDdB3wJ6C7hsO5Hli/vSz/IpzHLPmItUZH29k8uFJLM/AKemuWo96VCq9Fzs+PRAU1hLIhW2HSR
Dw1TCEAlWN5tlOuPcMRFBfrmxKZ+KZV9HGHy9WH0Hvih9WpxR5fjxL9pS7xMkdr6hu1UmVTv2NzA
NUGdXDnLkn2OsZcf4pSVGCOp/DMtOIpbbOnHf//Vs+3fyRJat3//0UgwaVb2UfHgj743XHxLEMir
5o+pFcNVG+KrPbnoj5jn+dRIwCzO41/nFr+sXdj9dvikxTOfcexAy3dd4GbhtFC42ofWsYpXz66T
F8fR13+/y4ub9NRyeeDwSJfPHF3Lpu91cfz3P/Ve/VZYUnCklPotLO3//K5obMMzyR/Zegr8wxgv
3ocO559VuxwILWg+fN1/aLQsoQ0OX4MF3cJjOTSVRqY2DPhC7WnjigYvZuqiM2ja91kO8T7ySQs1
E1VtM/Iw+wxJUveJKpOhX2KReD4RFDbaGJAgxLlbWTlACxFob6TL3IwRWXw0IYzcmiltJp9ssYnn
1L0vOC8onzCOCBcAOOC3eBWrwN9BrhiEBxgybq1dWIg79ptyndJ1gXxydwOmVNz/ebzG3r2sw9E/
1RhONr0kSgTg4LRBQMvK0UHr0vCZdvMwWFG17O0aUGafSgddSbRaujy/NYA5Shl8ZH6t9tMU51Te
mFPH4DIgv1/3MnI3gyXhxtqpdzcdunxfhNT5froZvEoegpaCxu3y6+hSCtD/NAgq+6+FLRgesvod
QySB0bylYKiiBweQt7BevOXaK63WcU1cR/89gSq+I9/wa5R8tMMKj+jQde1qnuNmNfDkkQLar5jE
TjuPMfPUYW9T/XgsMsCS+cnRVr+WnYs3JPlDuNFvu8X/0o1I4pXv/Vg6ZOpjUOKBqI8ZECNGTt3B
ZAqaT5KXaNl9YEMByS0LUoFsHNBFUaZHYx8/dxH5Yrso7NIdQ59ndz722ilhCgYt0pArZnCN+NKC
5zPm6my5GQ1R2q3tJeKqcHFwWs6PsiGf3h+L80BBs3Gj3luLbKrXYRKNqwy+wipOinXTIB6zluUt
GxNYnp36YA7yLJKuPpgi/iP7GcIIE7mQ54G7E9JQWeLtKuvS2o12Su5nkd9yH8xGTRwKWkPOJSNu
da6+hib53pPv3fCus0TFeRIGpG16AGRdPMIVcQiXJS9vNRCmGvfVS8s8CHdGdhlbRapZkA5vhGTe
w+G706beOZ/RgE+1y+wy84Bm0rORarrJYaDuSIn5hpuw2VQxQO4lmJBhuJ2/bQRipCokMt4SPxh0
6h0L6k1Nase+LhNyhTviZbuBmA0VpH8UJpDNo/BMGP9sDaz3ZTZrf+GeqivnRJIBUz6POTEnznDF
J7rLBtOdC0S9m6bv1JrAXpuA3344FjmFQN111c4eNl0boCkj3toKMywzNt09W7BTsRh8a1WGkMBy
d2pwX6c0gpCQedcuR5EvRI4tjuU1/Hc89TORQ53C6GShvUXcitI/JzkB1bXzVocSaCrTkyHRMw4p
ydHCQp+ROFFb+KGYVt2sym13ThSi+1g+WSm/4NpH0WH64DyBFTRUdStbFj8juO/KQblPnsrXQGHG
REuActo5DtI/YjvmSg8snCsLgBBUFdIVCopBP+RzhPq/lhcVIgmxB2a0dWxFB13JjqQwNnHu1oNV
x/CUCw374SpPm4smm4Nca9rX3mN4SABG0vKDtml3LVK+XwgT+GTR9mXYd6EwZYQBg6iG+cQo9sFe
/xZNRmxnr2LhIWcKF4LwPFhFi+vPh4ezgNK8OCaedWti9wHVmk8hW9WVj4qfU/W8wiukL2FBSc31
MW1g+BzQ1ZSHxgRsA4iN4iariQ3vyQ4Zq75dIeOtPeYRrpyak+70tANY9IxGFjQX3mARRfk+9Qd1
jrPFnJhQtl5RnaW1VEfBiVn08CHNOL3DUbX3IrA+CgaJl8WFbZaazKbbCT+8qgDcZ1AmeE+CicOx
Ru3NYWTSt+6Bgu7jpygey1uky5ehDMVdot30+Wm/Go6HrZZzfZy619lezDuqnbtVBj3YZNXtSuHu
XMJHtsnjlwTk0ZXhKuIyj5SMX/7VQKDz1kMc69eRF4pPx/ScgRYl4MjOTjVlhk6b4mUeArOuenj8
URTQutEGicb54cgJ0YczgFbxBzyGGJKUN5CLxD4MhTHbvsD76TCqXXeJQ7YqeGbQgcRsdgsNsxvg
JspD9+jl3X2GqwrelVFVMzbHoCVBJPZ0t0oHaPzI+ojGjsI/JZWLBqK67SIqQv1O+C4q/mxxr6Oh
Awxi5kCtydJt48svy4vlzZr4m9uVm66a+YPiqXsibhu0k6Sa0LmwkKomn9PoX3wdTSCQsNLN6Nxa
pRTOatMdOr/8M1vOTXn19yFP7V0K2lfUUpyw1tA7dd6PEOUSxL2n2IvXSCKbDZ6UX0nX7rWfESzR
MG0OOYbXmLWuU1+T9lR11yVY7p5v4+oZMBiUmbchULx9l1iAxnj8JQRudinxTtg9awhQ4t7JCO8q
7KA89ZXGboG/unlw7GTL8MRC9C38YpUNy17l2Nrtx2VYN8HZlNypc6BfU4cQWcbU8OSb5SBG/5gS
QLjpuHjPvj9RBIT6Ggo2OfRqy9YnD6thJwWEWF7cCFlzCj51xhC8ncpvk+s8zJjFuagcvNZxtS9H
v9yyfNj3DWnfjkMCDghEBGNgZvdZWRCcFFuEIHtc9qCRzbYdl3xr5dP0uviP5CUfzFsyXOCh5hsI
shmIz5tbFvXaQlLH5JKbZMH+62SaiJIRj25c269EDZ26uMwOo4LTFY9yI+flqS8nyjQ7pw6Zg23Z
sbmqa3F6GASwfmwrVu62tcGQFx7BqK7mZgbf7QTAgIdkBQQKw0NcVBtb2/eiRF/bDESMI4bbirSm
NBJEleYd5hqAxX+QMv2egvDNmhj6uk79a5iiG2JBKggyZPGsd9AqBwkOhCG9N5h96VtvnZd8KKWb
Hb4wRDh+sgaVykC+gFYknJxZRk2Clxr1PsAe11mI/QJ0AJFgUhS84c4tLlRAaB4n5jOoreuVxxgO
W3RL1ZTsi7Q036MWjnUabgrjja/K7W5xTcCsltUfXy7ZKXBoeagYHGb+PfFVDGt5gpHvYvYXujPb
iIgkP3htocuaoGE/Jyxytud6Lck7TIco4Aeb9pibKUdcAB/TYr3w83/YYfph5dn3hHERVqOJcGfV
7MVojycMSltJDsohEvkBYtbLFFTdup2lYgcoylMwC1QVrXXQ3q/Rbwq+pzloKvi1yUhpJyTn2Jnh
YEzTHlgsgVgM6jupSwxGTfPMtmLv9xmAhajcDuiicPHpfieW6Udee3KnJ3TZUeoS2kY/f/ANWMl0
kZsCUWfr+SFiJ2Kl4kwQFZPvoKBVuyoEiCkKveXiR9cq+hT9WPaaSVx1QdHkhzHEWNWO2TtY9uit
RcxNwEez7zQyXS0dbz2yGyRaPEeLnXMEZJRy3SDSS+G9Ow+XzDjVP9CKqGdq2G/gxtVLggh21fGo
hLqKrohvYbmEO0dcE4tpji+BGrmlAwK+RXogUFOLrL8KL0ho39HmJ2F4hzPxOOOqdmNF9k640BVH
tQSrGkUHUoBnI0rQBvANtvZYMpNiM4KUM+mAuzBXzqwOIkEavPdWsJ4KXgK3GCXjX+TKhOUCDB6Z
m8LvR6bK9s5avmomLx8ejQYH5LEem2BLsVgdOsChG2uGzTShQN3moP6ZL/ts2SXdt9Dz1+zP8xU7
4LSt/7RpuSUjjeuhCfMbs2i5MpZX7HEwWSQE9P2eZDNzxBbY3B2f8r+aR4TmdJFHEEpPKbbOvyiD
1wsinANlZn3mc9q21IydZIc56tjfgIpbhbXz1rOc3I+qeiM37AWh1TOl2CqlbN/gs30Ep4/M9n8F
c+xSBjY1NVD500L2080YGlg35Kva9T96Fp8rlfrY1tmo1KF9yRLMr1g8b9GMM3cm5PtRqfxoWfYe
jQ6/1bnDFjuboO1BUKjE+JTM4KpKVd87buzDFN2VKuaLngb3YDjJMH9lB+HZl0L3JPxNNEOD512j
WAZHxsuo9xk4HISrX1Wdsi3uQNDrILavBTwXguGujOjF1g46FxH+AwkcySOy6mQX+oT3oRwb7xFe
bLQuy1OmuAGZGpekQzwTmNDjVWK5Zar4b+owgHeHklmm/UHVRkHYAaqwuvF3OhJ0rgMcJlC2jtyp
uKsq7g9VBLgArGmfTmBzDBotapbqRR7ZeLRXv1/OPTrOk+ZjUvrnEaDxWfh3Do1rWKTDPiLOa9s7
ecM6o7HOKol28wgwsyjtk+XHjN+JQ21VcqKuj9ZWId2z0xBmx9qdN0CbL1fsw2F2z/VSSAazKYvZ
ZNuaOjl4bnNvPBAXWSnltkeTi/qaaKsx8HlmLb0rCS5cpXVQX5cegVSXTqfGcISHzUwdUsbyOvZc
6mVO1L3hQpidAvBzsRqDX8xpfxJvKvi1xyfKpYRMOueWpdz/3miXvH47pRdxaeWjJC8DIDvky64s
6INIzNFxVGQ9JPIFUm4CYiUhO6NPX3UYfIyB0mxQGHaOpT8CCCDMSQQc9khdV2nWfosAgxHYGQCK
yQSrYar9PAvWZc7eejRyZzvGOeSPqXRfNZSIss/JtV+6m+3V3Q11/V93TvCKBrxYrZdhmaawSuul
vRR9bL8Ejnvwc/2Ly5DPVhb/CGMH0C+s0yIhjJJHF6HrundatvOPPymY8mtkgUOd1bzvC8s6jhVB
FqYPf2rxmDP2LuiunqZUR/feYqkAcHDGr1FVJROwDoL+CFNSLZ+dVF9Kz39w0o5AHJOdQ/AbvWUd
4Wq2DOQg8wYPp14NurjCkZpW9fD4kzjN1mkWXEYPT8/jpkX07QMzhxiax6SYjunT0PbH5ZHewTUW
bGRKuqI/F7sgi4fjOLrPCLd9k7t7fxinFYAJFsTddtBswqMgvydB2O8TvAyLSJN9Ew4jh0jwu+wa
ez3FyTfsXdY5Lsu16lIKaOcx/sGk0FpBy6UheYWL/jWPVIqkilertZZtlnuXPsUOwlx1UzQxQYTc
tbuiMgPYqfRPDOH9MbBGZY6Eeu6ZzkqZUCQhRPJTf11wmMPfK9imWEA07TpYjk1Wsux4hNPlgUPg
j5SkRKbZ2m1as47chtCT1mX3SS+JJ7A4To7HHMP198hHDnlvs3ThYdhPQzW+Jf6T4lpIQd0T70wd
QbuxaxkAngHiNWdiTChKHB7qLJJb6bZfCS/NKk/ES9Azf/KL7CZlShSJHeu9Had3KrknIlJwqZEM
u5RK3UU7nWtZTFcpVPfU9ySjmizY6xYFBV3F9NGPGAg3ZP/c/IR8oQaZIYP77y6bl9XI/ORs/v1S
dskjrbBPpDy6bvBKopq1r1l/KAwDYd14d8mJqGhwUH2bfqud3yFZcJCgRmvVU7xyu3db2BdHPbhH
CbZsHXuO3HQLC5t8cj4xGAFfrPGdxfROs1MfezdDZZH0yX0vjcW1/AgkyiaPhjTc9xMkE8ugmAgJ
0hLtr8mQAZr3Ic5uwzSuTHNq2v7NwGrm+5OPTAtTP/Tr8DwQlyLiAlFaZU+5ZjPpuGh3/DT1UFVk
v1UDplJiFuQC29c13KUWiRZ61HU9XLEFh+sB0wUJM6ib6MWZbhRes2XC7YzR7yAx0Inc4KNZlH/R
AsQHk2ypJKoDjqqMKSw05BCKh4Wpz7f4rJRVuZ+D/t2TYQWPxX6xotLel6yuFBdj3sQxw5iKnj5F
GYFKTZBLbVeHrCMJUy4pUpAl/MX4lVFf/pQnVfHhU4quKpdYWkDe2dC+Ene8hdrsHUgLsVNSv2AS
fLPizj8LdjOgkh08C9B8vOGNHBOOGCYn1awZddvZzvhwPzxvOijh208idLG7lMtP6cRE84ZIYvqB
40VXn0PVnCMC1Gi14RkAUlurhTBBVaT7tKwzDqh07wl6osUU2zIGym8mz7D3g6udRvJazH0PtI3p
fsXMiPhyLDVgybaQQYiLBbC7LrWZz+2MCbn24nYTCQflweNLE1kCYKWTba0oAxbV8LbYeZ6co0Kq
s10QAJeDEq8ro85aN8TjqhEQNXGVSxgTt9q6l7Yv2S3GbLv8sfniRw0fj747jeEhbgsIxto/W5L7
VdXu58DNtcsekHFdWH/hB087DOTTDp3Z3wblzJk8sgbYGl/CutyZh0KkSWvMp83+v0/44qKyYVxi
MbqoYhi4WdM6Z5eY4t4ZyXb20fXGS/nbtDZbyC69Gud3Ztdsx+foPiEAOf/3i5mzZyK31Z5XGUPg
AAefEpV3sf7Ic5IFWFCkZ5YMKWDAxCXfKTYIBnxUCmn2t/GMvZ1i8nOMBx2t8PutpeWCSOxxcfrt
CVc+wPWswPwpiX9dSJEnmaghsRRDUN1xrkiWj0NEFM8YxdM2JgN3RFx0dHp1avlsbac2wchbSX3h
ELtX49weXImaou0gVYQOFRTcPOaVBA4Oov6tAbqyn08z7JJA9TqnYhyqoMIPr3Y2MnDwGTmX2UDD
HBbrDEXO2usRETcyP4c2UI6KorEO+r/9pH61o0dulXRfHJqcDUiJU5sYyDMNJqOxxTUFbaDG+Hmc
suVdmO4hDlVMIgEWd37QHhsXkC9xa0TmGnBBcnCbm07NnnkE+TM1+WV9VtVP88JIeVd5U/Ozre1N
5lg/ZCnFnyxEyI5fcINpXh5rBM3HEN4G6DHx2nXj/JL73ODeq+NQlZnetddV0neroAnKXyOLKjiF
xp7nP25BBGZKnvf0xKyV8bLn6YPPLmPXRXG288ryk7VAd20758WyMLZWMSR3P02ubWEQBU+2dTEd
ViOWydN2ZFm+cWTf7ruianZlkZ2WdnmxbNXdPK96WlhJ30HstbI5gcIk46G1yNhLSs08NC/QNGHd
FHYhNoz/FzC6gtwN46RXwKkjf58YxVLtAYKkhSjYkLgxNlHhBFdneGzOKuWtDYKpcxpR5Yy65vRG
X1470Q8xBPeoT4IjkoGLS2zigRX2XjlevgnLOSYdl350cRACB06vd1USFpCSWsbRihjuLOzKK2Tz
504TgG4tZX36P0Sdx3LjyBZEvwgRQBXsFvRGJEWRlNkgZOG9x9fPQb/F23BmejrULYoA6ubNPKnU
7ARaLyeI3FcB2ZoepIwm6LipxxQDghKyVGCgQhj+HEQvDkpYXgoqA1/0gA8n7k6kbXkqGwVYjBZh
nu9Wmo7QNyG3U34D2yMZw5MdRtHVGJ3xGhh4GrDSn8uY9lWHVtJIwApLCq131X6I1wNLQ/hR5yhM
+hOp7A87yM17ALbr1GXqt3QUVw6pfHhJLpa88RT+NvEmziCoeSZUQVMbUs7W07hCtccqa0gwgYZw
NvyFrWWv839JrKg8OFhaFlHGw1ywhmhNfkvlGwr0JN3YNg6wIFujL7cDs4sN2w6OICMjpM0k3VBw
uKT9mJxcjtHEit9s8wUf68Bsf6/UkbCg1m87xNyKGqWDbVnKXl+iY/hLWcC8NqgUoopDsPFAeIfc
t1RUZAKKyrElDRjIoKa4VLN4e72fKXMOvWs+9849Kv604KzFBaggDjPHs+gqJdxqAZfDL5Wl0cSv
0tPKDZeIeaxIeB/17qXSEeWzbRxhyK67lgHMr2xMGHW5TFobdIkZD8eUgF0tpnpPeWxxjOaXcbQ2
QWWwiJik5loSdZVPyNERw33i4tnlso+Xg01tLFVppeoGJMhtg783NWzHOs7bfcC78tRqjw4q6S7V
q1dPRIK+NQsOBoDOS1lxO27xjO8zjqGYbeil95F2mbD0RdbSHKZEnMLzsQK02ZQjuZipIWLH0AMP
LWgo1yuS8DoVan8S2DBCYUHi5hRFWlxbKVqgnBxHmfZBLK7xUFKBLIfzvxdr/rfe2g2mA+WX+zPX
JAdV/IHOus7xA/uD1W2sxnqkVdifDahN9AU1sxN7Icoq+Chi3NBBV1LB2nMupg2ydiGG+x+T5uxw
mXpY/GxvDRuKZKOoVp2dcfEXkwTHCarEAwmHz2HPbn++xeTJesgtIC+ef7aavnoMEd0ptGmx4nmX
ONax5vXdatKYWoiemwf8ShcyIeE203tOpqFNlpcV2Sp07omtBre4sJ/ynARqUZjvVp9kSKZAcGEN
+MuBlfZBp1gk1DDmawkKkhBMYLVSmKiCvis7fK1tO75Skt25nUjkyUur8VIkzrzFP4wGgj5DEZDI
SYsvHHOo3knNAAyKM60Iit29rApOPfIvJovuBT0nhDyem1gR9U2eNNVdDXAEBH0duwZe7RNRng12
7+IJI8m6YevXTq9JFbWn0LbTOxppxX6xDo/RVGR3XyfqmWJHdyvdAApT09fneXeh1EgDJIlY/nOz
Dap0nTg1FIjChNg1tr3LrbNbGbLSgUb7ves1MBAbfiUynf3AqnhpMWwtdRWjpScm5OkqeGh2/2g1
XX2prPR76vFslW2WnAPNeUuZ2YDu99e6wmKPzm2c0Mt902zeubGWSznNmKw+KjZ6GzzI+yDFFo7q
xlUrr5qitwttNJSV09vPMbh76szEuK47JTr51b4JOM2XPlu0aWCtRMlCseFRFOMz9PonM/HYobAN
CzSerRWgijhHjgXUzCFtPLRsyZdSJR9RUzO7KAy/f7cQeOvJyg5aV4tj0hTViuqlYqXVZbfsMX0e
9cYrlmHoi+0i5plzzZWIoDR+x3U2AiOQQnEDCs2eQjx2C20iLM69DTNMZwc7khv4FHx/k1saKZ7O
H2H5CN4NaUwMlqxL9ByLoIqtuAoNY93VdvoUGseW5XcU++EnG4qJK6vXzmrQhft0LoTNppVR5HhO
RMzWaWq/Mx+zVDINN/q0rLkjnjcvkMt8Mosbz9NDy5u2LQLNphIMnIfLALgsQr5ThpPm8u9F08t0
G0yYCGijpkE8mhErVSkPviz40QwKejLJ1YXa6OEb1G1t0WMHIeuzs4v+3kZJ/VRH5abTvHbva5zE
a83BQjEW/jn06o80bJT9hBXiySnFntN7ck3nFxxYc84+/pjRBBPPSq627gtpjMS4lWA8YnqCyWOe
skZ75G3G+Vkbd2HHMn8E50IzPap9DgVpTQGYOOczpazrIRCFxSlHYAYYU+i7yQmJgIw2J5chuPew
RVddODySeEh39WCn2xB/5rMSQ6wWFdGSZHAOju6LRxmfgeqr2wlyyF4LvdNk9snZI7b33KdjzwSj
NRiUcQw2pUobjRcRvjKHV6OvX/hiWKXCl0BVX8NRgmDCSXdRCGbSc2Jw+8qynYYwwJimnALP657b
duqei/wtZzDZmpJsGY6Icd+Y/h/n0HCVKKq2oYGdiyqwxiUpuGgRDp59TJNQofVchMcgDZ8yb2Ty
VWz/udMG/xnCBC6mqenP1E8R7ZtsjDflZHVPjXymTZODNO5llds8Zotg3CP+1KtYsW5FHhhcFa7H
3LJvZVusewH6Q7CAu/x7iXXGmJZ51TXHfj/SE3XL2ih+VnK6x4G88h2XHpmqMl+NdIw+ewmXlOcV
Rx2yytVRh8AFPZCf1E7VH63XryLwZXtqvPjBN2qKfbbb+BCtLxjM0BkJQR4yVkYk3dUVG1xzC34s
dSmcY+7zsudCgOHny5DEkqo4lDYkfM3gm6mwA64bf25h9Ir8UCCTsVGlFSjTLfGUwWCs7JM5n7xj
7iYNU8SnESaHgpYgzpcaysfEihFrJxi3sHykMHdEbt/N+VzEKTUjGymGFVeu2CW+ZWLmdN7V2NfP
nWxgkxlsY5VY6bbsKVSXtBjkSdMfDlY5PWTSKk/RCDLAbnchRofT1MvxNAr7sx41uRcI5bt4xETW
T1y4aU5ENVTS/sw2ujtnE6CFaVK0jRr2Kb2e6ockvUj2L4YbnkkaL6u1VRbGgcJw+0IqYJNPXb4K
84pPE9YMnP+q2MVMsodOY1NXh+G0Neuw3bSWBuYqzj5KFQqxOrXnui+tXUQo023H0liXpg5Nwvad
s2+SFgya4lAVjNKgvQaUy+HHy+ndG2hpIiRDNhUJ8BW2vEB28bGIgtsalQNZ2vUwecy4MmO0ygmz
Tm0ebPTEfyW8yneoaATcKeFT02m61EFMJZgu1Y9whOkKdfYzTQxIaHa5KvAYcqGbXA1eWyyooc0V
loEjgQaJ0Tsaa36xNV7NPNo6Y74c6v7WgfY6Ca2pL2Nr39sxQxOnPG6VFZmxN2O9xz7slDu9gsXh
VfRG47rjTzJ7DAW1AbKcXMg2TFSVQBeDgTGq9XXI+csiBX9jQniRHAOpxglyRo3cXuUoYbqkHjWH
pnwUcVXuQsgEFNm3az0X7L2y9FIUp6iN/3pfoVkhMZ900S7LMJL3nmrfVdV+1j7yssjKExlX+9R5
EbTCyKs3+uzthem/tXj+sFAE/droIElR8mCkCc5JlCBQ5MN48WFnIPpTZuazVFr1LGzAP0zXrw46
8ZdPoNYtTaV4kXYd74K2n30c2UOyHoZeMQ1nW6grYzAwjCYTlhiqls+z9STr7fil6eO/thPBsaAB
IVr++9fGVoIjGDrWWZxLsBcka6hpYA4Isjz58wugt2eDviO31eEf+3b3lIOpOwWjHHfTONsVgFGr
yXQVsRE9YYgmXanoGGsq+7mSKLx6G4PyNPidZkYbqp83dweFejn2RJdi51jmSBNB/h6pjXmyumrk
Mk0cKi8UgsKl+pJWGg3RZuw8/3vxOxJz1cJMw/zN6ARtjanu7bhrKM9aMFQ43iLlqwGCpZnQThWW
0X0hdowjNtQHTyWIqz+ZmSnetbTTueBafZsG3q3LguIYBN61tKdbLEDBCZW2xUEZBpw50lhZdds8
dwOuapvnrOFVl44Mu08KYUfSBi8Ghp6aPZ2u8j32kMtNL4rv6NjayjQiaqQ93r5iUvWnhoHSbRrv
EmekTJDK2iV1CMMGlxx9BFV9VqtKf9ab+xBEFTXFivdhBg5XsR9G9zbkwSYiCGOWrWduBcHwiBFR
W0aGeAPBdxl1JbomXRVffSX5yGJD3yDJnSVU28h8ZSdZk6gxMyrbx/zGtakueRe1dSkA+HR6J+4t
N0foZ4ZxMxlH5tvo2pcVO4ZSZPe8fu5C6qO8wHvKDbVdmhIRctTU4I0D3Q4rMWVRWOfXVpLUJ9ka
n5XlQeDIuuFsDmyKNKeDr9rMEhg4rGWrVt6H4pwJf7yYM3dMJZ1riLo7TVGpPHCU4vhDi0YOoo56
yIolFercknlahJ5B5D2YwkfEDJQE4HPwwpU7UQP1CQfUv7QAxqLKo++hbeeZSA9qnR8nkvMX3aHl
q42utr2uCcG8O1ixSqn9OpNlH/kmjqge0Ag1hV0uL66kGvqkAjU+mSXQY1svcaAzhGlmlL8UKDRN
2atbAc57TyiiOHaKCei68ps1DgHn8u9F7UDRRMmOyLJOJvFYq2gSFB8H5Egwxo2obE9YQ6elhgOF
0TY9FbWz7UaZPlGIEq77Kja3ajg+Rrw5G0A3/qpkKuWgyv28CAXLmbK8kDHftoWlPwWzwDzpLMtC
wTympTqA3xptJ+YnteraJoTUOx05e9CowrUIoShjc0sXYeRp95aZaqd0Ir0VtrWxim5EuGVRXPS5
ta90SvVqOQubWX1yYGjCDOo2DtmATSXGCcJubYEi+Js6zdhJCIzLvlBJVZhCaEvL8W237s1ylUvG
RrUEAUyZLM5/H4r0VMItGAdz+CqddVCyrZL1JPa2Jc1tqve4V3xzj/OmASSUEoDK2SYa9tmv+rOI
g3rHFii/6la84R4KjzSUxXl0xOhmiC+uJ7A3Fr4Ibp1PhQZ+zQWro2BNyp5alURvFjmfLSZZAo2G
3ryM9Jmy3MxpJwk7+1TFWnmlleTFyNrgEqnjoxlU85yVHb/BZpGSzdIlcDqxqIw8vdZR+j3iBOYZ
okfbqu1QofGc4BWpTkpZvpF7k9tCFvEJ1YD2QWNCtSDtopp9c2saPVgFoRosA6GUB+pIq0MVoQCw
yKGwPVH2dtgqe3N+KZ2Ck9wcEccSfpzMRDt6iJNNKMw9DEgGa0u6SIfKyZhRPvy/lIqyhU2pwAY4
pDzB0y+3Dl7TWgzN4d+Lxlx4mGIcKmrBxR3nIUjXPOGBg82oYDPxNLAzeuo7mn/pz8XUZTcmx+0p
34I5h8tNP9q1icAO5fRFbOrJUxOWl+BKzHg6GSwkiZg2N1GHfOIVCe5u/q5TPNH4j2AdF9rcPa97
LKmNMVmyGizX+WRLxHFD7gYxXpIB4WQIeGJouTUeKhNXu1FaLxPk2mOk9Q/f0yglD/hoZZpxV1nL
Hq2Q/pd/L2L+z4rOtKlslS1dwDw8/oUeFRpgFnaWnWvW/+ASFmk92h+O3W7y4tLZkigD34ubF8Wr
CnzYK/DkViz9UH2cBcE8NptKm7uO7/8kgMTdlr2qlXbS9VK0IRQTRGSHrLV1y5DbYx34cAE0bVGP
uEjoSHXDqjO4RRQ+4kX42gixZa5ZDLH3N/GVF01N5xTD+erfb0GlwpxZpr/xg6LFt0wGJTucouUB
co2l3T4pJRtAgjYUlAVG4co50DoUt6hPHyPLTaYpe0EionBz+qoGkuaunWGTHQXMX99el4r3PfvR
9Dg+Zqn3buf+2ZxjOnS1rkKd/GVuOq+hNq0IT5JfGimZSIfpvW3L44glfBeiGCHXJis6H1lhs/R3
Oz400LRblxpALG2o7k3wRgjwLEX5zkmag47PSbJcNY2xFeDQutK5t5X5hLC3r/tiGaHfchbcUOGI
k9HS/gK7eSFY9Z6xZUHRmHEPys2ziuugiq3XgR7VpNduEg1Tdq8ZcOyxVwXK3eIWwb2VwLx86J72
FIz9Db0WCdH6sUtv2PmGKKBB9sz6RThDVmkm1zOQc2qX4dTXP9ru2erNT9mhhVSl37mCzT/uNkJs
4WguB8qs4xY5x7im1Fo28bx4QwEBAq34wVc3cUVNGQnDKsu39DOUrlEKXCpvdVV/JXHSrXqD+LXm
7bhCqUkzw28BIkgfitexAE5v6DoHq8C6awEnr8H2z9KHVtxPNm3qNImk4jOy+vcA7ZqRiLsATxFq
GPTXsGPxjheDP2BW2yo0o3Xujd/ZYMudxQpnaeo0SGdDzVl/6C49IvWaW/fZTFqs53Gh7jtYf+AE
ojfqXFWIfiHnwwq0fxuxQjLYuZL2065xXPw6Jh2UtHhcNNMKWGhzqokZVSI1zKn4CADErEYyts8M
jCyo2Lu+a0AJlnJoqVWe1Ac7UX/LBjdexfS6hEmbzMocH6kwZYQuDSDsBV3SA3H1jnInVtf+Ksy0
j6LZWzonaN8veHNQv9n7aMjwGfjKLmADHravig9RkKcDJZaMtxPIktbSL2nmrx0t+UHrIVRsjn8y
qD8JDfI44FeZr1ljZTNtoTtHAYe/+RdU3cbaqWON8riwkn9jdIfbBR7BbxqmbwZMBFInBz6Fi1h1
MMoKjmoVDqh8vA9x8jIiDZQsY9rSDFzGKhH6r2JEHKoSIsNUFSjNLi7zF4AaL8AVFj7m1B6KH7pF
+8pDnf0FgsT4p7byCD/iruvDDqvWxsBe+u9LBAWzdpgl1wj7/Mg/S4UNDKHrv8Co9iPYKVv6N5ze
t1F2f4mwNmxLmcBzNjQt8cw0rlkNNXMxNnH/WrVWcegx1+W6KwwegtOPV5dXdizJwjCphs3etHL8
CCeMw0Ja7wLMb6Ir6yDrd7AH34tSADrJgCE46UWQLXahe/wCQ3gVTbRJbY3g/vhlcs7kaCp2epeC
JWXBlGoUOEyNXOKF+6IQ7FNp+58i1K+chplYy5vNMI+YBuyVIrOtNNqPxB4OsopPteHVFGcr731t
7Rzp2wthGORr/PBGIokxq4CkkyXr2tc++Xqt88u89wvc5iqR29HrV04536IjP3ThiN4hA1x4Kq/s
Xj2VvsVt014nNlcqOAaE+xfoT5A/dKpSYyofjbupKT9ekX20Ij+BjEL206AdxfsBa5ZZGF9Znt1k
8EGg4ICB9O4V+o8XdK96QLdU2pD5rE8+Ejsi6I6BdVfRlewOQoUVYg3v1Jz+BcAKGHir7dRHW+Rt
ld5XCmknrTkYg/PQmznhzKBJr8cKcZD0Zku1fcCRLEycM5f1T+izkh31fkNj4dk+TZKAQ0ayzw24
gheAlRdsbEghDjG2EC4u3UouxlBt26k42pwY3X9fNojEjjIcvNpmg+Uhy3+m4rlL6S8I4/IvH8bv
PNw5iQYj0CHw7Fn1UwvgBaaYvxh9i/E52+v2S1MZbqA25Wxb/SNqfOaoAwB6pKxIqO8NnVBxvh7S
7ARK6A3qBp6EdhXZI4JPwF6/2rSatR5Ci3FTxTnL+TujGKw5pDmlSFjqoto/TIaKM0ReFGMPsP/I
wAWnA0EseKsqOnmmJU7elcpMFpnmuSK8RgHQrorto550y4i9YSHY9Y930XAHcWT+Vj+Uvj2ZKnsW
wL+r0UoOLLhoj63AK/M8A+skdrnNUyk3qNky7OS98cLnKWU7UE4/JOoQDCiDgxcafduTuKNSflUA
dBfDPFsnjTabGtEJatIAgEQwNzmXAK+6G6fBgL84uGVa4MoChARlegq7WXtMYFNBcrdgrxQENO2a
3LwJsblv072mp58RYP+sSVaTUG9GpT8hDOS0z7tOCVICH/41xMbEu5SpyhYA0YO80ehGjv05dVut
ipqF1DPIqCzFIRVPn9GKh1fsBr18+YnVfm8NYE6i8d1X5QnWTEMXMxgISOsx6G3YLSTmKCpuMCkW
GrfyfxCHRQ4NOkvUbWI0HzKr7mEVfZkjlgWJU6sW4QsFWhym6j/Pcj7VCed9ZS3VpLmzN7g4aXGu
wKxa4Qly2zLKY/6ZvEk8yQ+MX+fKIv6bW6dGbV4KkiNN5XEbjD6CgrYbKzgkISg3Lb7GfGTalulF
b+oXm8zM0ijuRtBfTNycZApvA0RrNe3OQifY6jfyyrHni0YIVElK6sX4QjFaJQNMb8MHAUqf6PCm
TLIPGLfVIsSDt7Co/4lABpRJZ3OFOS+cmehOV3i+SIfHD83Ftqe+NPpInky71RhtPGX6NoL4EqfT
BjbNBw1sd6FBBEMBMmtGKgdWkivV7nmcGJOM4b0SYCrtxHvrnyNHv5WO8SMxc7lhJ7m/xpuhlN+m
cZZBtJN+9q362DP7uqoYzsY95n1CMjka+ZhxTlapZVNCgO0tSocixK9tDMDP0NdcJxs+1WBBY+k7
MgkGQVv/ycsHVUjP3KduRqo9NTRIRlZ2awfrQdnpA6nmQxvVfa2NtMTZtaubaJb0Z3Z1+GfIlENV
kDx3dsqBZb6CKvnu1yBZURk5kVDlMnwGwtg6HWCZXPjPgQ/aROVvGCtnrW0+RgV8hKqUH55y7CRu
NE+A97PC4pyyPjAb5Y38NPWMhP7dJIzdyTIph54/yZbQD5qabIo0/CYgwJlQ+WYV/txshF1/UOpN
Osm50vh4UHjATFSYLqIKzzHunNZKXjUEyV7hiWNYmEv9zj87Q30xq2jmsews1X4XqYVm5YACl+ZS
iPFowoBibSUetclbX8EWKEwH7yaCVo2/ogecg9bDJemr0wp9mKUFgX4QIxExEsGyu74jgHwqRvNZ
0deOJvs1YSKbyuKvVThq9xMucVYfGwyV3K2qGEhEWLjhkL6CW/2OMuNHU8wnlZvJMPaninGaD41y
Kel7khTOu05cPBGAXFRdcSAbstfb8t6Xw5dvlOs2Il9nT9gampwfUMOB32A3m+qoLTgFrnRJPyEY
X8OE8LJJM2w2QfJA2tEnOpZSqmlSP/2rSpuIoMRUyXBR8yT30+xNxVuKOZzMpRq3x6SD1NtoHH37
gVuzMiyQUYEHaouS4rdFWtkcSGXxZRjZppxU6TKA8BOnM713oMOVmLFZZVCJ2xffMcymHrCSCxOZ
B1/DSNNY3bdmbdpackhTnL8Ee43r0aAmYQ+HdfvrFJREFpFyjnptGWQ2lzCIBVdtfwIVkwjVNZ9s
+yC5OHTpEezK6AlfasLHuW1S2BiQUFc0fvJm+6PNPnR0HGC7WXwdM74NgtwjOXj1NtrdXyD4fR3p
IAgVNq19DQUHUVC4/cQ70yfmIUi+/BIPzTTfJuY/mcYNYrXKSx8QF/Um46fx/uyOe9OEwYO8ODGv
qjXYARJR9PWextXhNsSkLdOBzHWRyh+lTlAhh5WCD82lMfXNyccclxnrq2hS58oxnS8cPHttecVQ
P/CG80f1eJNQ2+NGpZZcii9PFqeJZhDHerBTeG/og2W/ilVPwz0jlYQ+rlAlix7BuQxPxjS70NVz
QqZoKXyL7c1W7VhW6TauQUNp0fH5D5wfXkp3Sc46mt7UcIVnyBbaIWzULy3zr95Y4ZhjUiiDdIeF
IKK6S52rdf3nnFtCYPZXpagfwuYBOQwWlo5XqTiYjVZm5L945YB3OHWOCk8mkj97kY8PEHXrnlN9
FoF5AEipG+29nPijtbF7NDg/VKMn5qFRYBip6fuASb3pwDx02Vuh5NGCWYaWVK3ZkuDmShXFAf/G
V2CQ4kxbDx4ap6muST6SwHoyrd8iGo6tk/6Vg7wSE3+jQ/QWx5TdGuTOPWczKdtOwToE5/YBcOZS
helt7PHiZAXRvpEPxWg8MjQ5r3lERXCi/rnxzQ2hVKprLya+WiI+OqJJqv9mEy7WeK61cn5VE2Kg
Hdonu/W40sgfEmcpHBaNbDZJtCoCl29GnbUSHaIpfIZZjRftTQZ8NHMjIr3ZgElyApcCT2IUNfQr
BjJtAYER2yvjUT09Yi95kFce/ZvC374RzhUsVoR/ne0onc2UKlJLygQ2cjsY7Ybdesuy7icE3mJF
3VoVXJDpiHU4z8+ZQT9b3O71cQcLECc48DwympyhrUdt2++DiF/IHOEeNNqdJcyLHbH0wUcG9Kl3
vkJuO53R4LmHJwC2L/u09Oaj6/q56+3YWMMThV2n1hq3mtoDQJPPvJmHGPYMSlrzFgflzUyaix/v
anlD7j1zRPgWTh64JHJ5jnj6MU7+zIlpJKg/DNvLXRo51k6ZuSOL2gRiDNiHs9Hmn3mCMRLbouvJ
aqPpXCaUK424JsmaJ9J4qg3JLclEgxf1DqBhjHo0eJgFSeJ2EqCgb4XbKr8TOHmtckqASDAddMFP
oW5gD6WRsh4N4DhGUxXLDkg1hpqryMwnpyCAUPYbSnsXY0wSBotMq7avECgfnmaco6p3SZAdWFQc
h6EkcefFv1hH1VBbObmNlGHtTDCnId6iMSguRGI/sA8eDaKMdRcd1VZ9oYlho89xpGirDvI4wUvz
tHxDMsiNZ24Kf2RoM9Q301GFgQQF4iLE2o7z+0BckxPK1hqy3UBqHKLtEXX/PaY3ALQZ9yr7GtLu
VVNjZHOaseTcrsCmCLSIQrcjQUspJwV2oLk3h5CoEIZbjyh+nxovQzV8YW45GIIQQmNEdAhgpLWL
8ORwhxrNSqJuSSwiwTKJsaA280fYb2DY9WQxVezui2m+U8EM5q5n3RIrbBaj5F44mPk+7+0/FRMW
92weTWqEi3ukHSSs5/o5yjMBRaxNCTSpkoj9qLkszWjr9oN3NufK4t+v5j1PWdM7+BW5GsAKb3J0
yKw1bBMLUqfKHK3FJEji1YzfhFrvHDw5lMd8VtQhLOoy/ZtG7YE8BAbgi575U9xne8OqnmEjbPrk
FiTjVpTzIhlqiObtZRPdeQsDLjD91lrcxCni3IW2cmrGt15NXmVqXzH2HXXNf4B9Wkd+foqy5jP1
WewoXfuheaQPvdJb2CbqwS6ghlTzoPa1MvoNKuVZT/qPUPXWeTcvxCpZLr0Qh3CH1SREDgklJ4Ig
tL9bKleyBr9EfdXIjZnOerYuT0qLK715lbPfqle0t7idtrmgDCEN39Vcv9mp8mUI/TfK1IuZl8+U
REOtYn9aw2w3R5tWbCp3hUWxC0qrPTRuw6QbBFq6tcOaqHm9D/9JQwXVWPq35KdqT/2XrtnXINMu
nmmcBjO4VPFPXvtn0E8TOh6X6KTrb1gJex/7AiYmquUz6mc6318PQNwWBXU+qbNEqloX9sDjoEQI
J57CMr26JTQPsPmlyUBvSf6o0bnt23tF5ojBrr5kXbvKOLqPzbmPiMcOtGn7yQpaW7iYEF3JCQEK
KJpXE+c0yXEgKQPGMdiSEhniqA0xwLtU2bCdoj5BUS6NWv9gCFmMzAJ1luydzF5TjPoS6eNtxUn3
Frf5MfTVdSr9T3ihbmfbO89+r9r6QbEXLDAffIFieY8IThONnn/FzMGQKZtRoy1fHO1AeOU9M3ne
p9mXPtHDl9N70wOfwKIE/9nESeMzaA+X/AJ95SmYtGeQI69VrZ6cRr+08bunpAe/bg5DnqMbsm0O
teE54olkmjwyG5bd44SPnIn47iDgJ9nwHbNGcT2+KrYTiRqTXtNoIoSrxn9DX2xNq9zGHkdb1Xt1
muiJsqZDynpdiZBGENCE1L+dQLmMRJZEMndL6Byj5T0kjRAZynGKoj+r79FTv1ha/KoNpN90fjtQ
sLlFGpdM4RbSxuUjFKsx4ZEGOouIejX85Vue669wZ15DCKljq226ukMqHledgRZhXjHM7BPxWwfB
zkirg6NFz5IN6wDVUfeGSzaQC2NqMtBVF3oBCCnPufXV+fA3b1SknX6X8EpAXnGoSiibMKq5LIfu
jBqe5FFG361i3aMo/2x1SYcalYjo1SWh0BzYVY/DQTMVesJAc+Iuo4ZQoxGx7roljXewC9Tqz7CU
14nwSlIM6wHsEKCLF4SGK9jkd0DVapkem1h7DX1US0WRb05wgjv82lfmWTTtHVBT7lKMDieS1ibR
mpvWnDlsNp98Z6iSSxb+FDW5YeBQ4zHUIkqulWCdxYkHM4MmK0+Vf5lREgobh41TWdUdO9xv6+Fd
Vwh0HYuO1p8yzz8ia2LH/svzgC1fqWMwN008+FPXHxS2Q2sO6zWsgiJEOIxjzu1GdJs6AuBJDwdN
C65sDwpadL4CylW3Udex1bYs5iAQQnmc3gbbK7eD9BdFju9SrbTqpKGUL3zQmIz9XRVUmyoEc5Sk
rVh5chvpfGwcDVsAH9j9v5c0TcT//k1rnGSVexinKq2v9jwNyn3vc+Zs+KssVKeaFn3K1c6JcbCI
KmElH8qlrgTKQcwveBu8Q82zcEGbC20j2dgeaBvqDv/+DX0TTJ2YSDUNFLEpOQ2F+ocOrOZQF7PC
54uIshZsK5rgNqQ6ytqZ27dt1SoPfleUBy9JCNL//79L6ERLO4AOVGvDxRyNS0DrTp50R7uNz73m
vaqgdrBzux3rNozHNWTnfLIo493kNdmHKeoVV0zcqExsWWqEwUqL8Qdb1k+v+McoHN6lnraAf614
MbYj/u2pORtQzMnJ4BJy8GohWTXB2YP0Y8g4PiAwEm42MS0mg/yPvPPYsZ1Js+urCD1nKeiC5KA1
OCSPT+/vhEh36T2D7ul78S8IaEgjjVWDQhV+czPPISM+s/fapKvm0V547TWfxVscJ594ZZnEduJV
Gd6rQ+wlWvUnNFgF0iGsuoao3kqQjiydMUoa3qb1TvSbrP+KAEyQqprm9HWkr1lntJLiiBI3ZyQA
MhWemZvLL1tzZr9GlrjL2r/4aUQ4leYDcdxPAkpqqsN5UnBQKsL9BuuU61kfLJkVgliffEez98s6
tNg9eGmtVftBUvfFg9NTutR7NCPqOCTE0rSjzsho3Mr2Bnabw+6xMsmB5CqhsvtCA/8EZf59MqEu
Qrf6I0uIMot6xneNQHsSUKcqLsLCQyCF+NaaadUyHfk8q0fGR+mJFeB336p7d2CFZE6z8sNBuheB
FCEBuwop5KG1avYv2HkzLL+QzT+anvd2Y9ekPaA6fiSvMhglVeIRWXOJk+hkmPEXBO4ikBoj0BX9
D/7y6BLN5Fph0t7/873qQuG5dclzaaqnOl8ZK5xhZrgQQmCUDMlP4pEbuwzasUWnv5rdPtLoRGGI
ong1tjhkLJ7Lcm3coGc3083tG1P0W6u90SKb4N1Vv7ZcnviKqG2we6Kv3BaEjhvaUfw89/O4053o
LOz5FfBiu8tIGl5S77Xq5XMzTR+E0rwAbClCQyNna+DjWxU1oDkD+Waay6CK9XTCRESL1J8u/nVX
qIa6l721PRFJckZqO1EZ7lIlYVOBPmLldMK3ymQuMT4K06KCgVadW5UfwX4ItK57LwS/XINpWH0U
+QIGNLskdcOsoB/+1tqUBfoo9oNBCKddrg1WuviGtFAJadKBZxdOnjdRqGoBs80hcJrfDA4gnTaG
k6bks2Rqn0Z6aDE4p1njWmzb9KgYjfgCdwVGxBjz0UAdLbQbIn7vZfWSJeDn1nkfjQjO8qLByM6n
EHDBl4GAj4N+b9wPw4SmtIAx1ETddxPnISnEF2BI8py3IY3rWzaNtL9gfREB5SdkfM86QiZ/Svdz
xm41x7IN++eYFRi9LHwetWSZIoi/s4wsC5zVXEjDcxipogo+1Ulyda3sguv5qS9hpENSgA8t6N+c
gs1c6rB8RTPkArSsvPoD+ebm3Y8CCrTvxhu+3UYxYGwriE/zhZWgBrOJ0Y/rWMfMqE8Tviwwnezh
mYsPbLS3LQAHN14YpAx4qMxvrPYzqz6gV4nWI3GZvXU/DmLPwIQYB9vDgdFXHbOAG22pYMAgqvxA
fkEOn56+mOoDS3d/XLcKHhnUIZvhPCYEJgMXGEPgwvnZ8NZv0uXFPpur1bdKWiULVQZpqIsZ793+
HnAO2+mssPyaUiPQUMtQNJegYJBNeESn+AidyKxFyLvLq9bYo06Ib5ntIckibc3LvBpxdwzZ0FTr
wUhX4iS15KVfa5L2MoH3U5gXBGqcn2Qnl/hMwrkl+MHaGCAzQ7ZwUf8ML1ygjCIP9Hj5IqV8/FhI
nO4ryGysZc1acgeQv3DUSOvbfCuvOuQzP6us5QL9Xr/UVfVnYcV7kcr+zrIWRaxGTzc6qK7j4+rU
va8Mks10N4oPnqla+Adcqtx6ZtAIi+VMqgqqbr3a8nGqmyYzSiaiJULQ7f/KKdMDOciH//gf//N/
/ZOE9P930pIuvH8+iX9HTv1fSUtHVcWf3fLfQ5b++Sf+HbJkGP8iEtZ2BKIyCTnYcf53yJIu/6Xr
urv9x7ZIIbP4K+BRhuQ//8Ny/2W7trRJrcRe6sntBwCF/c9fsv/lWCbSHRPtqiuE4/6/hCwxj/0/
I2sNHnmArJ4QhmWQW7hlAP23jJ8467PMqhyKvjGfd2SWNtiK7XdLGjcIBu+qCTlpkbDscKELGLz5
2yO/L1J1gdsw79NGi4OMlxPgyVZgkuc+KjsOWhAzOHrJehPK9VkGVzqvdIxmmYXPYivhU03FDGkz
g20z85JecCrSCXN/2Zy9ktVbjd4laPkbdA0jj5WXbHWdKmAZvpvGJgvtAYWeV9RQOgonC9qRan0o
MRWwIyS8Y51jNmb6ceZsxN5jZTsASEPAelt38+g0jyFKCe216a0zYFkgp0kbJp71J8XacYRKyph5
YyNBtadOirDUbkpvP9XGp5RNNJkVAl9mOJrei4i5Uo0q1OmpAoonJqmsLBMHJYTjpWfYqmwVUE8e
mFsO7NPJpQD2/iednGteJdPFJJRz6bGTeFTFWwU8aNMRSIVzrsEEH2lhP9z1oSNF9Dq5ZlhDwUCC
KZKQ05YNVF59FOt0dJP8txgQ7Ezcp/WiPp2i1P2EypSxEeFDgP+cugZhm6C3YEyBpJj6z/vL+OmW
x5Dmpl62cMFN/S4OKE+9nRPHkPhmFC6NLT5W+V2YWRRGZXIwMR+dMa3sVo1vm5ADEbkgiXSW4+Xs
IfdIznrTo3YHaQXgCq6VbFCz9OoBx9/e9OTs63aCGK5lK0AVdZqZnaVTOvpt3VEBkDOkK1rqtUyE
H5uxAvzlPJiKTc+0jG+MzSOWOGiLkUPgdUdcEcekzxv1ln/IyLTJ7cIflumLmL2/lu256COTF4TQ
73r0odqUZ6r4zkzmnbwZhMW6brhExuBvuSZaCQ74YNj0d1JpQzB6lt/q5VbtMUMbJ/nqaRO9sHc/
NHAIWvhjy4yTEMXVAQcoS001Y45zmHKJLjRk7iA931YnQ2eEqsiuHqJi+mVmMZaxXGYwUsEwv6WV
O54qyGBzl/y6rp4H691IGgh1RsniwqQEMPQU2x3HPPGFL42VF9duxKMMgiC/N9QXkPGfpG+FTxZn
GVDH7kqndVFpmdZhkeNNbn0YojMCvezOjagJaJy1EBqhvmNKOW2R97sZyfUeh/RbUccVs5YeCYE7
OMAMnNJfhvaY4gpv5ukLxvu94U4S2BpWpsEjcMAAughk/mBrPwCD1guxB6u/dgJiUty+VvZm7dXZ
52Bg1PZGUgfdFqVQj6kRpLPGBspYqqODDmnTojOrbRKCf0l8a1b3t8ipeREUBAvMsp3p5UbAAmAK
Nrvrfok9j90wDYiXP0VZwwwHMMGhaIlfdxdM9YAp/HHyEhrPZDwLLzBMBG5VlZ8G8EucxEbIarfa
VaV4GObqQyQYpFbGnB5CW5+ykwejZ6uFmOTVIq4ubKrqE1jGB3YhkhUdpurJ7HzmTclUInlrlqoO
SZbgK3esu8jG6pOock/D1tJl46q2U3Z1GN3e8AcIf171wFibdt/TYvr6fOv00DTMRdOOJlZlu4Nm
kx0c7ODBOLJdqCZw3Ugzavza22nW7PRW3xr7yuPpBC86LtPJSrs/NJ+WbzYEPOisEDtDQ/ehqK27
CX8FHsEO46B80czhkkMBmbEu+tTCpPe6TUA+9JbY8b5U7FRXnDgMXVwALPHKtwmui4zOnXRcljfz
SBoM1J0amFQ4LveDEy3XfIR9IRV6yQFonPu1YoegOULaMtctQCgdNo1zj1Pig3XDydPz9uq21ilB
340GgKVuMoKRtE1eXAsR1hHD8otCZr7DteDs2UoW4YMyWJWh4uF5yOF/1WO/G8f5OQa6iyuZxURj
DmRP0K4V2u2ceagFUsNjg0m5WbYHBAEodtIO7EOlvemo/ipe0ngKVtcAXnhFqC39woE2OjvfkYu9
dxhO4EuP4H1bhlyYWp0SGQ1FOkL5aTcZ9o8C6JIOY7sDhHy7qjNcwg7ttN2icMOEQVgWbhNCW6O6
8zVj2OT8iBB09+I5unHo7NnCmp4+5GYLW8T1eV1wpysorzFv9RIX9zWihsC0qVE9HA5oSnAojSt+
+JVdDkjvg167D4Snn9CNy1CZVR2UpCMXs3xaGrzBrRuf9Xa+cE++W1XESkT9kNkHvNr9KLQV743u
HSDiMvPN8JUMEfQsk+cmp1Hd6XNS+tDqhZ8X71GiP7kZHMRxYujbVz2Po0y34wR1ctc8GsuEuZrk
jO0VLkTuI57edq5QL/S5fHXlQIdP6oeHGJi78ntBNeNHEdtytRhwGiN7p/p4D7lwl7iIFCY1c1hz
pxfk5vp9j/ai0ewjqVhHYQ0wZ+aFwZLqbwhMGOmRU6abbjg0/8CYWHnyDOfQEzkckUYBcAmXMj6D
uXkw+Cp3DTgcxGYvY5rRkPNy7ZKlOxOfYB4BhwHsKeo9GhYG2e545nZKwriW9C6csWg+jhXRSYEt
Wcoam0io9iZkz9XGspjImgZZ6Zqoc1bz13Oy+ybaWLjdTUx3a7kNnZbBk5h7A/pDPjeBq8Pu7ibq
BN6CgrxDSNCD5pvuBm5bB8aAeHZsCygx0TYISRvdn90/nSxW4taIFPbIWEpNDzoPJdM6zyau4PGE
PDVMmVYl2T/O62IIpgZ97Vx1HxwH/oRpC6jZqUdtSXrZgHKmGx77uF12zNh27OrpIcZT1KOQdE3n
1WlLa1cLeagTYwjMZQUriNWegRTJgP3jOMXjPmEKtqkTT8yEFrriFlUp5oHB1u61YeD87/Qz0BPa
UgDIIsWVukgemip9LBfsxDAL24oSA2AFRsgkLCIGfo49hqBBB99BN78biuiJ/HT+vaaFx1xZFwY2
YR5pp8plrrN9jvbUv3lEYHMToYN2p4eFKXoDA4J6WATNQNBctD4uDlDaIYEjQM+FHI/vWe3yiE2V
F7k3rYsj1Sv/GEV2p/fMt8zWRrCMQX+oPNRM47xHusaBaGN64Ez3B5mfMSRhx8trIi8fyQkEObJC
yWHy6I8xUy2tRrCgldqNt0KOikCGrcs7DBemVgvwPGv7JNBZgz+Mro7kky1JCPCzpZggdzig48Gm
dacaIQjV0j9x9rCoe0ZWlv4MG9dlX1QfzSWZ7lbtj8VJ5btx/OoqZACtXCk4VBl4M2L3tb7OsBBM
xTSSnB7SEHh++0dPJ/4ioYywo9/cJHjH5gzxWtfH8DOTZ78IfmbMF+daSxvfgr6zCQjAX+jNEyAI
6ByfELkXcJBglLeyJpPZLbvkQ0eUW9aAd0ZxuwkxSbcCEok0bvjrQVqQeM6RKjHtbLbQT/lFCUbV
mvTneGKeY9Q6n6Y7h5MB/Chi6cyqXVn552pmdPbGsXeWNyHsOkhM/ZZDEsTeJotvCweMp109159e
Yf6ynl2PTFaHIAGunZZIaSMU2JF8chqMj9GA9ZyYAWLPE2QGJdgKZ8HjJLXr0HfySJTju4lyqDcR
hY8N731cZ9+ege+kSP7kDRwwCikKaIKuzXnBYqD6Z7MuP4omjXzNQ1ErWiNQQInstckPq0maTinf
xahQv0SEVjVsLCrD+c6r7c5sYDPEJCT1yHBB9yZDjfjdXX+yD8E8zU/m6CAczsa2QZ8EOxS3d6kS
8Dr9jTkzFu/xylt9eR6j2PFbPDjQE9IAV9fvXJbz1eQBgirPtdgjbZbU/IWN+rjgaNDqbzcWPzbT
mjDJyPQq0W8tMX/bgn9fT9Gu9SnZZXmV7snfOtYC0MiEjCHU5Zd0G8HHiFbH0tQht5DZNCVq4LYG
0DxSyxpLAo52LQj3KIAgCEPfLXGfBeS4k4gIQT7VfamVaEsc9JeeMyGrnZFlzHxMytIOqSKTPZkv
EUCQg9FPlxhODR8r/kErA8dtPGc1QW6ZHoFE7AleLConDyx3/bSXmuq6pV4ke8HPsAy2k/uGfe/N
TuN7gFIhJGmUdvJBn+2/SBOfNI0kFsNDF26U9AO8o3apmbsuK+56vgXG5/zXVJRYysaJ3eb0E2nk
fMoyuolEDiYbpk+pMCdHmVYwEuZgbREPy5QJOMZEGLcRT81wXdjLT6lt+CPsmDA3UjYaNJdJmj1k
dfE0FpwFJtldAXiTJ9eaCXYqX/LJ0/ck851ciUCtEdd5RZM4x8ijxrw/FuV4Tb3mapTxJbPsm6zR
nnunuqvX9I/Bn7NjhBcxmMU2oe3LJjqWOUR9PJ6A59P0ao+S4M2fkp3WzpHlT08t4bvO+gSqKcx6
kGG0iJ2cvml8Oafz+hlnEiv9PPrqJudrdtHZGyjwJ07EfKgH2rYCBild9+wxD1BgtY6FATIZWJHd
9vDlIMvjv6p3xMIwhMsl56Vg7oV5SUFUGAK6U+O42ihzIMXtPX4/9vpy3GdGXFLpFkwdRzM00J/7
XYnPh/BCJpzO3uprEYJd8OdmvB9AQnVdYxO7Jgk5btHDsJqGf0whom38dVsYAdObBz33uAh6jKpT
eahGLh4taQrSw/CVqEq/YyLL/jCL0bG35NpOE00Fk+mkV0ngLOOHUeFWfjPNCdNCm6RBHbXvlqLC
6eX0oHd4hp2OtN5yGXFy0UxUEz4rS5ilv87iEuvMR8YVrBDyFcUfyBNBLt6DseL5WJNNPoi6j9EE
d/VqSL/L3nngNyDeK+40lvmY4pfxWLAKM81Dkhc3HSZoAEdT8kh43KZkS/eEdQb9EMydBRO19jn/
Hs3lzmP1YBaBRYvRs6NSZigLD2ivfbw5WTnkhwpY6bJGJwzH960G4kaNsO8hgsknY15v2sS9iW31
F4ywm8aPRc6CGWJ0vJM6Ca1EunX12RUMdCAin2D6joGU/U0Xe89lNrGBA61lcq+WdfIu5voL/hDr
3pxJrMmQQKMXyjODJYLmfbXKNQ/4gggwAjpOOwwlQBShII9NbBKBlfCC2fgztATP0Ao8KHO+QEG4
1Jn861HbWmsZtrO6gNl4IGPnrDXFGWPWKec6NKkJV2+47xYcbRH6Vu29VSiciv6XKvDWhsrCDoXg
OWZPXV6+yjW+SacbzxxZ+7ATHJMDKT8PbXMxuQcdj1CEPlt2TUPEH7pVRLPTFoQcfVveepy3tImm
u6D8P7Vc/AH4wD3Ja5ZQl7EsH1vRXmwE+Wx94k8MBG+6lTzUi/7cUf+yUzw2UK/huo8LkjENhzc9
col6CmhQU8W4bfw+7y6JfnCYp6PidA+liTRzsiiPDM3Vd9v91xkSg4MmJFVHiSxnU6lYlUU4UilD
W+dQZ4C9U/wvSmoAY9AsjvWcP5Y3HPldsDjEnU6P5spo2qEBd+rh7EnW7sDOuHmwW87bGqhO02gH
6gj8GloVkWo/k8F9KlmT+hBkw1X+oDnFIz9fk8nba6M5Bp0qr1PFzhFBNshOVm+WcbYJS5r58OsK
yUljgPUA2JAUzt5oh1+H3KKVyIVxsPYZf2qbRF8jgsJVMMBxDDZnGj+yTZo6Zs6d/Vjpeca/OXqi
VLuAB8E6pumvMr+Qn5GEs+7eyB4dhEEFFUQyOpSNF45a+lDkzne5sAOvtBON2z6SLvSl2voQOlEP
yjsVq1/K8mW2FNbsHCGOBpizGg5AaO91Vz9OVoqWCWhx1r/FNt65RExHzSVrdxoRASBXyLXftXh3
k8fclOFoOG+O505Yu0Z2HXVDHyFdfwQBRIqQ+2Q0TCZH8yHx7OiGFA18IOp1lvF1kffl2FxjQD1h
KpF8F/ZhXtFZDW6JAF1rfHJSEVvTFKJqCcrI9RMdkZZJlyWW5rCBWmKveiAG+nXsMcwf2qW5d0to
92xgjCO0Gc5t8ddTbDm71n7rCkCvZctEFzQOPQqDoC5iCuPOqDktxrE9XXkxIxjuiPeLF7CFiUcb
Bd/oqHRSc+OV+pM+cZ9ni+XnHGy97uU7rD1RjdSIKJdH6drB2Co4qPVqb+HPJ4PiAEU3trZ1uwrM
9lZrsBg19HMoPt9kax9nSoKgBgHVlGpf64yL0FyMf/Los8Yz55P+9oDmWcCGQU0EwSLsC6oxxjrF
AEOeeST2ltAojArm4ScLO/Z5Xt5ygPopxJR9arFoyjqPiXfM72TOxktfeqifaT4j+y8jFIwSSHKH
fvju0PJ0BBAiQaaaRFHB4n8uVcg9BrC1U3MQIWIP6oWs1mgmrj1S8RfIc8bqac2QiK/f8AQ/Wl1X
flU1P5gf/mSMbo/cHKHqFk4wjvj7QutRF1bZJwA5BET0ALn53LQ2Xahgxk3kewcI2HmLq2W6Edx0
rU03lMb2XV931YVez2pwm1Gv5El6K1kJcqGn/qia6cYmkS8Q+PuQqBtgmrotErheb4mxvrULQK4a
K/sDWoDAjp3Fn4aRxHbbzoNR15c7vYVg0Iv5J2UmF69ttu96buLOHr4g1TlouVEL6n3zXfTKPKQE
m2Zre+4ptu+bkZdXFeKP0aVfdclSETRFHRiZ91NuDBg9mAS2LtlxZmiSps5lTjQVUXeroQ2kVJ4A
GVLX9hlyMIGjpOfkiiQBtZWLulHigCnyAd8P9OQh5QXBm0QqdsYdYveQGwvJh2p3sKiKdHOJRkSD
1uj5CFnH2kzaWIgKNZLZDRXa34y8XSIqVxnEKNR2BKtg/ygRMqVNlwVmEZUh82q+I9rajcN7IJE2
3TU5GnmRdmhIGJpMOdP/eeMOJgbreKJOoHO5FLnm+FLnifWg8YA3a3uxlvgWeVqz/e5IuXOh4S5u
/EoyGNKYyhwmkzuibcaDhojLb4cK7nFZYgPWQfPE8jO208PoRQuQx+bTcJgnCv6sFUMkjhPrV0lw
FDCBib5OUeEjpkCnYGzgr/S5XqviCOp/2aH/LnYGVpx6YdTQg5oze55IVeAezllvZ4kgf35ADUwj
20fOGgCSoVmfv2SOGNSIc3R/KHF9NKhQAFnVt1uqkMw4SlsrvnNB3ArWnHteLx7OhRkZsi8W8doG
X+x7m2Zk+fEqHIkYCk6FEek04nSFuZOTzgTXigUAAw+QVRr5r1RXaRHEGMCSzZAgb/I2uZtaCs1J
VSh84/a6qubcNwAUiUyDw0gMoUPm1W2PKTPwGPGFSrogNFjKZ+Iujyj8euyWpS1IhnV2lqsTX9vz
UjP6OfABGfDYdsaRUIloL2kId9rABzBrcbQf2uLebKdboEN+3OUsKDjh6WS1KBgTcWWqEuCeeUtb
dTZIZVxELLZam6xm/SG6E6mr7tmaqV3BF8g6qnlGEGOCDbfZlqzWtbbz71i5LuZIwBsFuBnvIW1B
rpsi/dByqpcUYnmEKdyB+z+xfT7b6XqOBrJoUeEo+OT6eG7B4R9zzYzv9FU+AmRJac9wHjNM0k+9
kz4MnjX5PDC7HqoFsqk/aVTdIt9YcNVdcrdy8XEyovZ49YeFXQqDBSB1ixvY3sgECHuoJu0BZOeI
+GQrVV0yUlMSKLaxq+k7COTRn7UHBRjId1La4y42CKBTbI5GGURD8aSnCZswQGUzs9KGqSriWqCt
ZYtVzw7rVM9vXG6vXIAtYo+/ayfa6JQg6YPD8B99qbqztQ4yllXcQ3i69uh3+cf2qLVXPcoPokLG
xNaOuMAemGWmrYnfjrynEGkfbJN3dawMjHxS248YjbACsUxFUfSpem88l+uo+IU+Y5MpPNOi+VgK
wh4MAQRSLGz5Zn4ks3z3gJNrJk5zcguF55L0GHcGE1vnaGkb9p6HeNfOxV3ZDAZXlNGS8Pq50slt
rcFvPsgZ6wLOlZR9hZAAdRYoOYWFX7uY4B6tLRPSec1/3GR+gb3HSU4RmDurh3B23M8dnOvZ62C3
U4rbA+pzgVVHytgLYVAhH1IYmPqGPW/e6n6WT/vBctTNqMoQEVwyFylozvPQIDJFfPeed/ixV5ib
mMyKHQxEsZuzDkgT24e0T35yM9UOAx0YxqtfiDvROepOepujnsNGujctlh8rzn9fj7XbrESFznK1
OUxu8hI7DQPA0XT3qkGYsViPy6YVybrSow039lGyNWeZ47I0dP/kOiCdKeJRqhcM+JGTXxMRNXtW
ksx8uxuFSdgHLkBHSse+KytMpGvrN4wSfLuCg0saEA4F1t9AOlLeZz7KyQ0bZl2oB991yW2Q9Mx9
TZpIhez4nHXDNyj5dE86kMfgpn9JI8FMRifVabWgbyjcIkFCocXGmD3lKFtkwJvhoy/CBc4gRlll
I5yiFeCZhe6PIT3GV0eR/eTa3YOpG0w62g9vKoZXyB4YLwDpKAREqaJ4SlIQuma1bat5e48Rblie
uoGRZCW5XXOkM5wGqmElIYr+gOCOPOISoa8nNZ2gDcaTvaBXRZfq7uG5PnUa+JVaxyzXWL9Niu+s
dUwH7V18ztLqyY17eWwN988I+3fn2mTYktcWSiCyfr4Qs4zN+aOngJ3c+nksIpSOdEWT+2JkLCmt
5cWz1N2CJ8xJPMq6PaFLsD9dFYox8lhFcfBrgHVRj6+3G0O9kY+x87VAtGUBQ4espSkQ2XdVtoxP
WKVwXkz3xLGlHZVeopU2xmSQDjX+INdR3zWGeC2tAfG7r1rFoJwN8EsDPZVIqoteDI+YtzH+ZXuP
LFnkbTcQw8I4Lb8bxP513/0sevvBeHo3yPXJYGq/izVmWhYOGFR39XWM9eIGPz8FqW0FQwP9PJsU
DCNDp3Gjy6AmGHBucZrrrNBQQjE37FJxMIvsNQMjmIv4dV6bI9G4l6kDM5L3k0SL+phh92IQjHys
WLxfh+/VWOhBSe1JLBKKlrIVh7G9Zaz6pKC+HEtJDT7PmsHtjI+qbs01HAcJmYbNtN+WDY2jRI7s
KCILW/eE8LSqmclAHtAz6ZwSE0EBkFkjxFmG4DxN0ue+BQg7TOKMW9ULTYfleclk6k6vWPbW0CkQ
5i+QdRJ3J0Uy3EbE0zNR7Nyj1UCtMJ18IwkP7wTNyatTWM8CwfERliCtqdVoWKaIFI4FAnSX3ge9
zK0kH6xEdHeu2EoeBrU8F6uF9FFvDqbMsCzjmtzZXgTT19s2cK6aw7Jc+1OWN3uzEtDDTEpxxywX
pLcd0ckJPpN4EvLGES8j/mx9OWC2fiO0oQB1QlIQ89xHtkTrXqzoe8kNwaaB+2glVMsrKS5ISzrM
asQ5DU6jdsRjntDHT870SIiICvCURTyVXbhmyLKHvpB7pQ59xCKQ8T17qolxy+IhPmRU2Ch6h5nH
iShebdd0GhwTyZbWTD4MiiMy4bbgJd6egT1hQm3pNujJNdBUwUiEKb9bhRSBNzMoqH99rLpWaFj9
WxchIp4sxntpHiMo6Yp8H7vq3cspArfdlD6k1f1S75kgVU+EfJ7a3uRmFlFxmAmlungJMXvljOmB
l4I1ODcJImHbOxB4EbA7HQGVytSIn+N4ePPwfAIxxjMekSII+DRmWDQ/s5RhDMMCwa3yPdnPKHWK
2j7KIr1OLZEQLhSPiwERn6l2g18gLl/r+FeT83pWuNJVu7YHfarocKfNyNpMcAh6qEyul4Qj8wG/
nSyDfraAbsy/bydc1R5BAJzmrgw7buyTGxt7Z4uGQ8LsQ8+x96RrEVGNwD3yKFk35G9TNPsCGMh1
sqzNlEraQIqAi3E6qiLpOFEY52z2EN3eRRlRnG2/rLemAhbitZEBqYvbNFN6eYqlfsAZxYRgjq9u
PP1kE/s0bRWkcR9UbuDZrzgX2GkzdekYztblNOP+aJ5FzzTKZvx2LqLM9yQgkXUpmJxh4iWlEEV8
kmT7Yj3lpqmdmgqv5vwyRR7ySoCcRIxxT5oeriWdy9uAZD9JXFrRoOCTWNqNonYoMnTqsZOBk6dK
PuYyvWWMTYhbUuFUXemdSZYhx7VLGmLTIr8tKCZKI7sYOuHvpXDso8WW9ZqN0NTiEYWWZQqNzWO+
nsea2z+15msTSyuUkWIs1bMxdyqRwI8vCXcX03upmD9mpBQiSbuft3JW7/suNM3lZepYQETt8GSY
v7LLN8EzcFCvj7NjH8F1qsDNQlR5BQvLGrljrjhHywehsFHIe6VwPMSvMqZKJiaNvKyWnow4yIl5
7dHjaTvqb5rjvvYxQbxMezVefybUykhPY1wA+J11RhhMfWDM4w1xAWHy+lP4y0OT2Nw8LbgCfbLv
7bjap7anHYp4y+POgMli6loMsFWyvOOAwPWEG9n/R5QtWsbTrU0BC+PDL1OUxDRfUFcrxTS1uBUy
QvM+OOEq5GlQ3HCsqKks3IWBsoZYT9T3DpH00VR9zjqi3kWeZrYMkA+Pi4uktkZzSkWI+Kr/XJtN
b5CYn7HOzdyOWqi3LlAGCu6tMiRS8c2BPeo5TKns6xzn89lsSBYe2xJ/GxUofk0iD2xSYcgh/TIS
GsiqQP1dqhdSDrRmA1/U8b2rzWuoT7yvev8gOtzEJLWlpODaPVxNDwSxnih/AdS7L+wxO8dczoAS
TfaBpORSIbz0GbHLK6GcUpmKqZ9L1BFbfAEtlaQo+ziq+VQ47xknQ5vGXCN8hDw1wKQ3RFyG29mj
g1pRkYMYIXAsGzFvSndhg5y8eyWXl2GxlbCHGQp95jDGGuQB3tUhQuLmJ6kGzBHb5tQx5yJIIM5T
FN6a/kHV3/hTZP4VRUUcoJMTz8aAhxDv+JRp2Jhs5i6M4iqdiA8LBwi8lwOKnWUfVTyhAvRCsjZI
w8bY82dB1p9uM8LbdPgqW1if5hlk6vw6LYv9FOXLbbdMR1ovipjsDuENaZy1uIMttvi6aZ9zs2RO
PUDVifp71kQUiw2Okm7jnOSs0m1vAR+ofRUsMJD+8AOo5bpYOBSIM0cHr1d/B9N+HKsYIZeFEA7h
RNAj605w4e0V4QyGaKuTWaBesTgeEvmm20X/mghmpHnNSyFmi3ICE09ng1PPKESrwiVi8BYsR4ps
uuEGEusN/AiQBuQ7Hds01Dzo9W5+Mq3C8BPlSb5XRzt0lvPmOTwFtqlDJSXP0QbSRh5ZAoqbhbGs
XCQpTUP4dZfcg99zdyu1H/nwGIMpJ0qAimev00loZoxKedqD31ZbRkZKlCfTUd8dq0vZYLn1wFDR
nZO9QWe+aA8JFYUvR9KAPe+13OpWlZEl5eTjp+dRNSmSGXNUfDujTN7cgUW+6JDSk/pNcqs5tijY
9nqv32mJM54mlIMmp96lZV5C4dHcQpil6fAjsFbnOc8+CRhGrpDR6Jok/rBjy15LLweJO8w8ZhwB
orTEPnHlbQRgCkEc4xbD6rjRZfxMXYzPAT8dYgGEAC0pOJZMLq2R/IjGSdEQ1ofUeC2c6EZPpmTH
YstE/dA+LiM8AU7Ujat6JnxZ9/+LvfNW0hxJr+i70McEgEyINOj8WpbWDqJEF7RM6KfnwSwZOxYj
6NPZ2Znu6q7CDyQ+ce+5qTLIRzRPAQkam9ZU/Xo2faoq1m4bbq0fLADZlg7/E/39WxMDfqVYhK/j
UyrF2iM/VlDoGcreJjMSMhBPONJseLuKl7iqJniDQHRXA301eg186ize5Mgst1Ks13ImBIUZ3sO0
TvZFY2tsz/GzVQfha+wXD6bNptiO1l0/jLglRblXblcxYORjpxPfOiNHkx8VwXl22XpqEY1UN8M7
3IpoFWUmts6uAY4TOcNmoiIkX5WnrEyNdB+pfpsTwJEuWcuBzbkiUMHRU54pVUg074EZqwGUb1b1
Zx2s8wpJWjVN11amPVnszKanAFAPGZ+EMrpwKNRWT2T30RwA5GiBy/GsVRZr6jKIgK/CgGaEGPAY
z7wpBkw5uYdIvxBzsjZFxipjzG8opKtN1pqMyJM3axEaayRTrgOUsQ+uBlrtFSvYW0g+I85misYq
QFVHFrOzIezkszCCaZ3s2S6Q0kqkrc+qieNvcI0H6S0ORkc8pjOKMTlCe6jS3j0YeXm28FsVOSct
gLyzG0fvEBiqDTEFH9kck+CZIjIdceA1Q4x3u76XWCYAH8PCU/e9S2mbDTZqNVK7ZAPxQHsqIZKv
he//UkR5ffEWP7vos1u8tCahFSzXmJjEqbyrWv+rTOWV7TvCANvxN8A/KEhS5FCLTZfVfEpcS4a6
rF6MuwJOd/nUMGNHxVQwIuVeWmGZQPIAQqGbAhpji5BfV+CDcoFdlsq6kx127DCc4jNmuuQhdKv7
SqAeDuN0nxkJdJLWAMJvtjbbBcYScVh8OB6FRKww6yqP2QGEMyu8kqRznKrpzbG6T724c0Y/OjFC
+9Q1jkhQ5U/88wiBdXwvol9VI2PIMu9dlMQkCe1zqyo9UOJ2TzOqRwvJgySBAhceyWGRvScTHn0y
Fx515sprK2Md1oyCU2FuGHhx9/EJ9QjuVqPl7AuiXP1xhmFJjN68CJoa49cWcClyCh47I76AqAtn
bnj7+R+TA3wiIB/DGn9aV3O34sOWAk++7b1D70JAx7zbEXR/0cw+zD9FoHYnQVgv2hUOgqAklnZA
xTOwi2pqtjMZa6Q8eCwKzu8EFAb6ix9MKjsZLqgqoGXp0tZblTw2OUluo0I93AdgM3Bd0ROoxanO
oY9QupTCOE1x8RbJCBYbEh8n6p6NjAwgzK9QjAuMYKQJuPcZm0hjMTEpr72diQ6MZPLEDp447Cyk
D54hWKCn55MHk4I7aOZkp8rAIc0TFXFttG/3e2KckDkTSx2k7l3cMZQOw3wBKOZXWRCjaCXGs5sB
73ENDkLou/OADpTph42spViXysbDN3IScomsBpmMsIlQ6Hwkg37NEQ7451J64a9vYkvG4vFmkK3p
Swpqsl5/jLzdpd4w4WfzPuby06gANZjUYXnBTmcw54MYQia/UXOXuz1YOue29dAge335oOXy+SqI
xItCZEIiQMIVCWTupiXx7NDlzy2psRbIaNWG6BW4sgT/oqwlPeU7JAkIjWE/72v5JxtTrjLabf7D
KlrkzXJm+KdqyB6dQz2f0walsFqW48npqt/YBZPrVhAS5pH6IO3uJCFYR7/zkB6E1csy8dFDRiwp
yTL1fBgidK9Bnz7q2ajYvQlYU7yqlHgefJuYqITFhyo0HGIYiHUKXamG0kBy8cglc51jSh/Bj0qR
44/+U5A0W5P41ZCufihR5FtVTD0pvENGB2TKI3cuUFVOinXlNp9Tyc5nHtujsNDrs27sD7kVfhgD
bgg0ACy6xFeQjh89GoGkJIfTScU5qRuiADQmdS4d6x/rnGTWM2IDoI9V9hyRUbx1DKJqJhXvgD2D
eAhcVpfZdJLO/Npird31EHebxnRu/HE6uplBcxfGD77TvSh0WZvUwBFn9nG1TyHGNgNKxQbn9S5N
2aKmBsmonZpuW3ZzAoAKKkZG1CSaoIPgaYfacU9Qmrn3UiBKjV17UMdt9PUS5WIV5eOm5IEuFz4U
GlPzEJJNwy2gN6ZO3j3buqmY1axk7n7J1qL1qOI/0odxLmJnr3OKL3+o6SHmp9jyoysa0SVRRV57
7zBYxlNesqoOzAf4CtFWdMkO6mID/ABTjaZtHRmysSI8N7oCY10yE+rNfWhXxxYV6NQjOZ+g2eXt
dAjyG5IHnsbW/65scntcbpaS/+7koXNg3bi02+a51QyVbfEx4GfadJ16Ncw52eEH4mXG3smJjRs+
ASTpApueLGuWJNOnJ/u7fBw/FKMiNDzoQR0Hl6njXkIDOXWUe5/21J+k4dknc4Q6WxtqPMSD+VXJ
kiqSpM0d8Xl7SdTipQ0+bADUu0DNpKLEjOrSel1i6APgG21m4zozCRsCHlwf4g9jYlKqKqyJheFl
65Q10I5UmrvS8R7+32U3HX/+8z9wuv1vLrtrWbR/ij9hU/7TaPf3F/351C1fb/4lfIx3puVCIJHO
v312/l/SsbEBmZ5pKdhS/7bZib8caTIZVoIvMl3b+bfNzvoLr54pkd0LS0jPdf8vNjvLs/lbKiSR
YVksPxzPF0o4qSwPcZNjQlfC0fdPm10AgCKLLeI/IXo+GnD3q5FKEeFGZb721BK2R4Cg4R3cwH0p
ZIeZq7pXgEkMpvX28py61bUWsV65MMEqB0dSUpsl+1B01WbxbFYEdLuMeENSNkKf5iftnv0UFWPc
L4Qm1sE+EdtIJhebV/JMNcxxjJ+eUXhxMxuYRupZPnYWeyBVs7xAS9CtLGM4lznoxUwcczwPZeRh
a8shHOdMcDteNoOT4oge73ud/1GK4dsQcAgPhD6kM4mppFLsY7f8zEJ8Wxk4It/PQV+iTHUU7r/Y
B1Gt38c4fUgyzOS2Jq++iIMTHly2Lqn/HgTdJ0Eb57Rv3gCIPerskMT5exhNT6WtiNUe+vrMLCzc
0JH071HIa2eqiX+r+/iSuEikCQZY2JX5a9gWwQsRL6RvkNJ5SzoGwoC81dcWMDbY8uJxsgixq/RT
FKcfRlM814R9tWnzHqqQo5mo5I1cXCVMyvZgrOQUGyig6F3VjD5AJ9a9nGCTjjT3Yxskq17r5DbD
T2IqcQw6BVvWCmDYk7W1cox+4UeKGcm1/z61pMiRL/pgVTPgOvEi3C/PTcaNJyF/Mh9aM/xjflfj
YJ4j7W+s+MHgd1k9wIHR0buOtL7FncxMRyC5ZuRqjT7RnojVnNn7jFtEDI6+IpvGJycJBPMVNjkO
S8ZUxSagl9jgrfqO5lc3zvHb1Xfx4mXyB6tat+n4IwY0xC3WjASpkKYh2dnLLhc5sjqKEi6WazJ3
+zMbFtTlPHgddXstopF1POR3hkRbKeY3QFKnEFf6espe8wQN/RCUxzJMw2Mkfx1KkRMDheKwKBij
1t6GgEt3HSBTBKfXCb1oEQYvI9q1xRz6U1niVrU6oWQa11IFP72bA3+twox83Pa5puYnxwX9VVZh
RhXF2wwflf3jU5kCsXDVDXmCMHaYLZsIVYgPVmPwSR92M9Xzsyurq0qs+iQSSutEmgeEBueuMNir
TPZxasW5Ij7NnsGLZz1eKNf6Bl1OZV68Gy44JpgA3RZgArEQ4bVpHQz1yLaYQ6FkzD+le61Vj1FS
y3YTQk1nIws7iW+mz+bHitwCDOXEple0sUUBUmNyP8zIhrTE1YxlJQ5tRUA69/+27ezXBIVaw06w
UsPZSnfDFPyMlkJ8NLKcixFOFSXWT7CyXvTMW+sS1GxmVeSBUejOyF+sZr63u3ineHbG3H4VabtY
H94b2/gNlz8kxnE3ItzvUYgnXo3nAAFPMrSbmB3vpnBdOOaYcGebG1un7k86fWtZIA8AEGvk/Y0/
9Y+L1X2y50+r51JN46NsWZpiecYcy1Q6fuXitbhV27ox4Zb0R2v0vpSZbDOMdiwkAVU19qeOQljy
VU+oW9OAuPSeKmIQrYG7GvcMBJvcOjkZoc9K3/ajR4bS2VRs6bqLspCu2cbJMced34e71itOnhNs
PfIyrKE8APzb+yq8kelNOdX7igDaLJPbGmiVnJsN5q89jIGtIeTWoVjj41sZgFk184QW7UuqmJZP
h6G6s4nZ0Un4HA+CEJKe0htVIeHjtjEeme8ee49d2QtSnV0+thce60MkTBQJzmb5SmuQWxaWVPu4
iai0bDIQAFueXes+mQtMFvG6heGaPrviXcrpQA209zqKR7WRBcG71dtoFicW2Hc1e/PC2RMAThk0
xDddKLEezpsiVqeSlL3etG/N/ghX4gCC4jQU5Tnp3R1DTTZwnG9oPZn9kMQU3nT0MSHNgmcz0Rjb
m27Qa7bFa/QWKEbUyVMCAAabL6stYJKA40vkbaebc2c4F9q4VQ19EeXqVfW/QXKuEZaH6V3Ftglx
0gOPOQBXdP1AJqay3CrhHTNwjCWHmdefIqfgHqCsToZtk/ICqcLdTKLAcrUCfzzmtbVf/tkb0WdX
DjdGuG31W1+jmmYvhUP72UzZi6OSNIqYOPLgcaz0PoS65CevQ0H+ez3sluuaaH65ZX7CdZ7UsB07
hioaqYrEotYEazNifxbdglYkQME7VGV167ZMAFPLPtdmu/Kn6jsqabq9tLxLvPAGRtpZCmJpk3oL
5Xwe94OLDtNh8swGkXryjX0UGjlyjTmJbF6QvgPeBonkcyngMg/YMTLA5Px7k5ZvmTvdkd5zS0zu
a1Uaj3wqa6cRm6bNr+2Y38kxvWMl/NDq/K7J6rPSkHjUpWSEGHbR0wxvW6viYALm9gp1U9nipJjW
TFV21/TmCWHqMky4G8f+efJDCJvtcyZoKtp2z/rq3Y75fXP/TPF8Z83RBb0z4vXyOocJp0ySH5Ei
NLH1aiI8t8evxuUWa809ILmPdsq+FMvAER89rJz7cdfbyVtRGPc4wj2vf+hc62wAZJvE+CD4M/C5
P4o6R6dMQMt3TDTaTHqCNTLxtsxTooFa0TAKC5GVvC9UswVgsO60XEuYjaoyD/U87ESoLi4gqyk/
ST/BG9I90OtQw/NIAzM0Zbb3fXMP/QqQpTrNSf9Asj2HaPgCKnrrtsNWhYzwLROJWnnOm2E7hegc
Scfhozfn4o/57lfpQ5b4N0UF95EORKJDzdqbuGo/kZG92tJ9b9AnrobYvMvNN4Z7bdqeAeZfPdQk
obMpr2GFHsk3IJuOr5Of3C/PDOnP7B7kn4DbLg/Lc2RadzVC/rmZz+kayeVjy7ZIu9bV9+yvrB5/
h0WKnMyXqppfvCZ6TVV2yiWYf2ndjVhFQ+MyiIK4O9pu4YhtEOsL7MCVxc0dDdPe09OhqQgfJYS4
6fUNVNu3ciDC+tNu9+18DUC7IYRfu+BM8+5Y1sO25qK0k/HAROzamPNJ1j7rLnRXNMkQwEpm38UV
6DOEKEaWaJ5fPHLrWemNvyhGPursi7H5riEg2TqP0YRIP4ay3z1qI7lHE/9WYSoYbKArFDBHmipG
CocGF2HXiC8myHuE/09tZPAz8cwFPSZgNxnwLAkQMt1DjJMvYeyNA8aY1yGqQdlQDcCWQgjipV91
RUwdq+KyOLkuDjlAA/BEbXzgoWcvy8q3MFKHUFc4IMRWV5oErAeo8Ni00OTY3bPVxA9xl95NmMES
D/tXxNWL1NHUFilB4pwqtKXE3k1zejeU7hGxBa+xSw46Iqphyko+bmNVaOeRF+Bzpo1nJsTPcuSh
KFpOl18dQSy2rM2UGYcm8i4qwT7D8ZWFVNveeHTJw3ERqSez/xip6dX2k7sO34uM5iOEtB+R5Hfj
wNkxI5hGBJoNqNoLADzbqvqmWTGPcW1/AlzAqtKSjILwi5ID/7B+IhiFZj1HgF0m5boJo0vmzvya
f9/IyV8R7HzJk/QKy2HoDmkJlWqqC8QjHtQ1F/RUki7ZKbyGNXOYloHLCMzn3IrgaGnv2jD2WL5J
J3PxRTWHInTuzYDfVZYuAtRg3s0+QTUOoocxspHhWpBCI2s9JUwOqblNboEigoo2HxrGwqdJUesY
Y3xyPTQw2Nuyqe6oddgAh7qLYUj5DELwQbGdw+iYLXtzVruc596umYJVz7yOwnq4sKRDT16BNhKV
sNijCf6CFJ9MccGMfCGxsMeF18v17NyCfXwHc/Kgoe8yY0PdYzfPOBDABSpTMQsRWy9kyYXB/SCd
4Vm7xYJTQZhS5Df4CgkimF1/50TYJggFrvJm25R62phG0Fxa2FWRiG/Q5FdMDjOmqlYDdBYGNI3X
tsehiB+Y3iaKmenNFqG6br2LBTW66VLntDjsLGbXbQSWqEpd8hxNsGX6WzvOXvRyPwdJcdOmPKxR
3703M7FyM2FtrFdgSZj+dEDHjTXTrD/RjlFWqOw6IhFdsVGJcs0Unpd6Bln8YHqkTeCvwDVbszri
acu+IF3Y2xkV9a7vKh7GdW/XCJbEr9VHf8zABF2F1B0QVcfBN9AOOd4deVskSBlztmOVlF/SNiwu
SdNYW7RgaOvmmYBTDFvrtv2NJWkqDUloxMQi5eAnYWzae9a+qsZo53khegB3YJI4IO0hN+3QjCiy
aUriwwA0DRP3AkyrIl63KALWeS3dnXawqQvOUIS09q2cskPVOPnWC3LqGW/YujNJezhq1DYBzXWu
hf2U9SjWBD8r69h6a9b9cImtB7YhKaGADOlJ1+0PzqzltkwsIJT5lO6IZ+k2HhmZK6yT/ZqJr7nm
1G7XufoyKm5FIdw/ge7Oma/1yde4J4xc4NCN2YW7xA+xWh2w31AOrADecA+F033pZcEmBOG6ysIY
PfHQQiJgsxrbsP+wHG5jHhvLAxWC83TYijL9CQeFPhpVv2/NJOiQSkrOiH/EFgol27pXOWBAx4/T
DVgN+iWLRi8Nn+eeaYLoIY4OOcZNpWgebSCMPoyAtTLbPWGxLWNtJe4SBGGRMOIDyk19RLGZEsf9
7HIA5WSqjGHOgQvpx3cLvZdIsnMU7V0O6EejYej68uTN6bDyeJ3y2Wc5ZJ/qSl35i9XZClB89n7c
vzad90Jgx5++T6JPyYoAptoxIv50jTFH3yYBDWpt8bb3xtK5gMyY9pmK/3CmTrd8GgWtj9rV3dGF
0s9U1yXHD8n4v/4favDuaLFHtrQf8/Gb2a4Niv5xIpOn7QYbgXgZkGrINEAlxnTOp+JOiEhwk4z4
PJa5SoC95sWBd6aiClJ4GVq7SKf9Y5LdIcC2j9zH03okyAR4sfPoqRvHREyjcKe5bvptlH75EmLG
De3mNuLePPXEiINtN50HWBwgOvIQXbnCL1Ir7DiVcpIHJlozsiakXJNoLjoqUYN35nc45+7GSCg+
SkwZ+WLtyaNEnac5YkUj5W4uI3F1rXR4oOM6TU0eHI0FNKqK+m1UMj8kYf1sxF1179t/ZuAt9/zR
rM05Mw7sq6EPB3Q2KFzZ3BUPUfQ62JW7z7zou1CZencc60W044h+d17rfn5xBYu0mXW7G4XrHloB
HUoAAjc9mMI+x0T2UAmgLi31B9nFyMQMqvQ9mGCySPI/1DpkHuQfOs9YO8QnHu9dqed9abeafbZ1
jzxr3zZwEnV2Tfv+OkUNgrLGOXiFsfUqD0XSyXeJjlVaPWkDT1+9JCd6FfWB409rA/k26dHOoWz4
A+DIOO0ppGMgwnQq9k5F5IVnnGK3elCJ/oMkyl2bEm9qyj63WqwkYxi65PCiPkLSg/FazBAwNCVn
t+1RFzqKp4aI1GrdRf5umNXB/cB7vMvK+NdQ5Yc/ilc9X8kBJP/kR2XxT1M1b7w4trJwjqH0jnWT
PWbjoZ+CD3a1IOgZJlmgflYG4mfYcOFTQPitERSXaM4uYcLS3CmHJ4PxwnpszQyxBOk/1nTNx/wr
d+y97cxkv6rlVNm7O+jzDKO2AWpr0zFhNy570t+GXETpNWsxWCej6H46mZBgU0DII7QI6MUDp8nB
SLKPMBkRUGPewMTDArWJfocMsQIv1fvYC56Wf4oA+3aLHzS7l2X85QrKN+qeaxOkPUZIC6QnzzhG
L/QPXnbRjqZa2qOyxEuPjmJ5rzLrrL6qit9FWsxbHm98q3mGmXFpO++JQcyjMrzdYElyMdTVd25z
9pY8rOzrUIn/Bj5dc5J8l4PcZ+A+sH/OL86EZL6IuXtK0gfK9mAToW1F7FGwnbXbsEHwhLcs1jTC
YZB+hGg1St++sWa+C6yHxDAEE/FW+THHq7xR5nNWM9ghz26rZ65JkSMdaor+yTDZPuD8ENTGLDd7
TfDVOKVbwb4WF2+9bwhGDkyLqlhmjzPWwd4koD32nqeeTPSmo6jhwxhi3A9J9oVlaLv8pJ4q7tK4
eWzy5m3ImoMRqh9rct/xKg3rtDBOnSfp2Bl02v7T2BinnkvV1TwdfumifGa0V/ZfFizdPof6aPX3
fbGbbe45vNZubWzR2EYrnecXRgTfquRHmqroaxicbWZPvx6/ox+4NoXj7hDvH0triShxd/5MIgac
JO92GsMd+e0Fy1zTzzl4kNJHLStbrF0HmRd0cv7nxtfDFWN1S8LSqq2oFFnbD9Hiikq32u2uRSfu
A8e9aYvmlHb+pkFVG5vkRpIadizs8CYxFptnep/64mARba5y2AvOwWcR36HlIrVmW8jghCQadURR
3LUO33Ww4C6rqof3Ej4lDqflAPfDI5SKHCpgvIj0MKVHBZhTj3mwyt2jLrhTM05JMaDZTF/bNn8M
ZMa4e7xFb/MWmtxlhZE/lqW4T0sow0G7zPp99ciWMaW0RUrcmt4TuUz9Yoldhu/uYbJIGiG8gYBg
vqPRPaYuPVhZnQjV+UI6vPDhsOlWfE1ckavUy+/Q9XbVzGXHJF5P/s6QBfwiUNxsodZYuW5AFm2M
OG2RSGaHKbKZCo3OTVO1b5NOf12jDxFYFi+AnG6ZpxG+vPLt02Clv7bXQYnqrzUXXkfZr2gLsRKu
2phBcmwbvuWp45xZSDxmI2GZ/iE4nBVAXdx5fvSlv/LSZLNh0DCqU2TEX+Ho3+CO3Mp2frFIk1wM
Oo39biYeIPz5pSV6NzTUqe6Kjzi07wWh6CGTutrhPsUm8KWRZ6Lp6a/nsuUQGGJxQky1rizC04vl
A3WmB8YNa0Nml753b7qgeGxsec/78FGFPtlVHSx4aH4zZ5pZfvrDYj/OASawZkna+i3A1bA3u/Tr
l8Qp0c40BRKFQmrf59zMmYkaxCm49qG2732JatKqEDvN3TvS0frVKhQaEFqOAY3hhnIFJmEa/2Td
uO8dA1CPc8yC8NxM1VsyDy+y8W7GDK1aQJ8OA482RZR3gk4S5MuLx0ChjrEQcjFaBqEj9osmj9gH
JE1FLedsm3Z+nHXxKDtxiEuPlwiPeBGwhDW+EY0aWAky5J/DuoPxUnsxcdv5Ke4N9uxx/MWUNxf0
K54YXvro2+2adOdpDmMxuE9BPpwDSx97wSvNJZjINwD4OOQiUCX2F+MJT80NqQyPfeTuam3gfXT3
nyEUJ8wKcJnmF0yOL2WZsTlGucotW9rhF+TvFZxVTQb6AmdDSVx7N5Vwj1XoP8XQB5bXdxy0Vxk7
B4ze95zx1APYvaBnHXPV4R0t76wl6Njkj0KtczdFYg+kDrDpQr9pOOfHcHqlHOaZROsxdPqNMK8f
lGas02ruXiCMfeE9xPZ81xskwfW5n7EVcnZFu/iTN8HIHVDgD3YMvlHHXw5qGcfblDniSjLfYZJF
g2WBey1ujRDSa9+jkkrcJ0JzhhX8MY/iCTWLzqChzyRwyFHnB52ke6dEp9n3hziEl5VWKGKNuTAX
eeFGo9oA3RahpcsGTGR2YW+pyv78/wL57wWy/79SWvfRZ/H5z9Xx8tv/tTm2/oKkKqm6PCEEm2LX
+h9EqyH+sh1HWiBYlUN4i+VAR/1vRqtl/WV5gjbH85W0+TW+6n8YrSBaXYtf8pVrS9MW8v+yPLZ9
ls3/XB47nitMxG98K5ZlS+H5bMr/uTzW6E1lb3wWY908mVZ4qgPlX3o/LPZRbTln4GPXpIOkHbqc
MtEdBfN0HENRriEqBiSAIipk8cNNlsujZRfqkvmAqBBmrUYnGQmnpyCtCAtlWtzeAkssb5Qmcjnf
DnY43cUWhm6CPfWlj3BJAK3do8a+ogaabkBDE94RkEFsDLCXG936mz4wq72V9vuKEfqc8n71SKvJ
U7++4EbPwJQjbUQoj+dqy4BSn2y4JbH+/vs7s0OJJ4QBHwSGCEtQ1cdn6Ew47Qi+KaHQF15RnIYZ
eHMPyoOkrR7Z6Ri4G7T4xnVRaogpTE91UegjMpovjPQFyyOcf6Au9E85inGX4PqEmRjjTlZzTIkD
+bar6SO85ceZ6ASOJA84NF9I7VKbLUCHFMfE2r2LXf0OD3rmvcWGduXqxDh7fgfa1Z72Gtn1tkl6
536YO8oF5utzYvaPbSnak/jbyZOWpzRBBBNh5OYQf8xDctgx8w43AvPV0lKTjBAOeXYee5WekzZ7
F65nrAcnuHEDxzmHCfQHNc1IVvEzbnEKhpcGzdC6S5AZz0X6VoT9PUEA+76McpoAK1znHg224elw
3+GQ2YXl1rMoD5Ne3+uEOD1hSLUDKKuOTty8GBXi3rGm+pdInNl4iPcobpgX+fZm6AU7C+YPNs52
kmiYfgWLNx+tG0haBuS32rCi20wwIpCpw+lnm/NmiO3yOtg+qe2YnPAl7v++Uaqkr14aDf0042Dn
81LhFi39fMF/h8Zw4gWRtiiSLNondw6gTZV4hymKxmtVZeSiarPfuV5MPzLmYCwTtTcUjlY9DS6L
N/4nw1deB0l0CuIGwBd5ylQD/aPZWhRTmhd5VBq3pjUbJ9PLnFv+8jMaP9jBA/Mh4oOf+B4IGHHq
+tLW6mZO+2njl8D/bNcSG6gM3g6ECWNHy381s8HfDNLQP38XT+Gmimb7nul1vcYZSSOZPueW0G+u
R84e8uqCdek1H3DvjGmEEz0c+qtgDBZN46esq47sswgzfGbKg7rNx/LHKNhj/P3oQxKPNi2e2gsT
JYR0elp70BPuUt1Ox2DAzVG5cYEPE75Wm+xkstjylushKte9dA6leC9Ftz6jVNFnT7T6HJNEjih3
hj7mp9MZlWZ0RC6w+/vfhpQ2pocdvbHc/NBFVXXMKtVcQnajlxILA65+yBr5DL6X9CO6PjH2zk6b
5bMUIQphSTq2KBik+RqDIXDBMx6+vz/IzBjYjnNFJdkC907evPgZ4RMNcedPjVkf0xm1vxHgTx9L
q4BRCsUzlmgpLIq/TTijplsBXWGP3ow2RJ7hzbfQkWuWDWdhQ/lTU5dcjbz59vBg7A1IEtsUbvpL
wNgIbjoLCMIG03MO6XbjEAO0wcnlscEM7eczMdlvTl2ippXpBbj3fGtCQ93UHkOBIqhS6ApuxVxf
HMOpvodBNm1LR/1pGM32KUG5cRH+JHqiRSY2jcjjqzKwsRS4T0DSIk0svZzhpW7x3cUNHYu25KZG
rLAu0rbea6truIb6Jatj5o3pt3JFuqtdPu3F/t32T2LmzxbM3vUouYKFA8aRgnBLR7WRduve1xp7
DLMkOjx8GqfYQcQTMO3Y1mA6z1llkyWrhz9q9K5TQj7RShl80jVV0B0CoVOQG8yoXFFCiOlwjs5Q
mxkPrR0ZjhsfgcG+XtJ/agf2LHvuEOzntutGfC0eClW/NIoF1vBVYS1c90b2GRn0j0nU5XuHGASN
OwLBXnfEDns2svTosxw2a7E2B7qKaiKm08FdvnVqhdJwzCFX5dYqa2Z0vTmmqDS3OxA5ivFkt3Uk
PNrBxa+CBHFTo/dcT9i6iD3sNqPZYqHwxnYbP/fYNRziEAtjQ7NASEnmAHrgucJCsLaDrmRz0a7G
Af1IXYb3CV2jV/EYIlZhG7JEOrBnL/CkJU3wSDNIVjRBSMutvzZ8V+DwKJ/tWL1mWT5tbfy9a8HK
jhjSjTN3tK+NPs1N5xy0CO8Io2EwSzXt5ewbUdQ7uab/B0KFJ/HJqPB85HmpSaVJH6xIv7U9wOMq
JU2JuSs0zBzY61tBKlzXdg+GIgFAz48ZeaLSdh/UOO7NcskMCvLn2q33Q+11e6v1r07F7g0x9gGy
sm9ekF4zC4yYQdh5sakDXvhm9WHY1Qmo+JvM6M/ymqm6GYlyJ2sUWuRstLge7XnlJfKjy9w/xjhd
eOQICYr7fT54QHUIsF+VlqaBQuTi9eGhsFgztC5k7Y5eYlrg6CAb53WRKXPfkHc2JM2HzJiXZWHx
KUSjWI8YIK3wMrLK6Ex6f1zBhaeTbSQBV/q5v5uz6JYP4CtpJr2xh/FBt2lwGeP2cSy5MSzHjrDC
VNw2MiK/U3KXemonS2O8NCXv0Jpw67zAH1u26J1sq1brPpH4JyuymwinpREnbq1r6vZo0T2tGscH
o437HMiKc8Ij6px6mWw7a+LV4o/Oyc9QnyUkuqzIAQ/BaWsbWcj8WRABu+uC4dcnFRgvhQIwXTpc
QQb266DWlxw/9MZflrDV2Rv8+dr12Tdeb5dTGSgKEz4xNehuut7aalARnVf+F3tnsls5k27XVzE8
Nq/ZB2nYd6DTd9JR30wISZnJYN8Gg+TTe1Fl1F+ui1uA564CBEmZv1I6IoNfs/fa564mrU/EJuQg
Lh1oodlDI7lqkqT+jFP7hVPEgUhB7Iis7tmhIp8NdvZv01Q1z5sZ7iVTLKHxH2ZDcEwgyvo9T97W
5xYzUcURicWusolnGIzB91ijSFAl7DnLD269APWzqSSQNMBbyvSAbHRzuys8oshKoLsjFFoTtgZR
o5uYAIJ10Fg+Ro352tQT/HhVrxoVI9UTyXYqbP+YTjWkJYFqJciK+jgNBS7XkYvdLzFDG8j5sdIx
WIwuuFlaHHbz52T1T1NaPYsAfApD/WBN9wpjhFqBKobH0OLHFnAbjRzaWzJkqHWdb3ywzFWS4SkG
SREzFF95TvPlM/LdZCKGmw5CFxQcFD4/3YgiNPbKUG85Nz1UMPsy6PazcVimIijf6Ggi032ZyUgn
w3/bsfPNujC8TO21D6L8wsmwbnQHHpLh1y5jFD9atkkkJOFfVffgIeo7VIRVzv7wq0FwsmrdeD9Y
WITJJRT8dqHD8DTe5Xr+45UmSyUTzDfzv6vySyT7Pcb1LNu57ErvTQ/ukDG8jgTuGb5GK5+/agbD
K127ERtzSo2I6U1EI7o2SjC1g3FvOvGh6mO+kidXhhN4qzwdkYb1VMMt+dXG4kwMxgRBSeiu27Lg
rsKvvgbeBAvfJJmNLSx0oTzZoB+5EY9Dxh5WZV6x8zkUkyRvsKK696pYfmeQDAbNpWrOLtP2fr5q
nGg1WIbAkOwR+B3ctDW3ctNMApNX8uRY8mB70Qv6+wXZeJrDwD13Tv2GvTUmQoBDvXEnc81YNwZy
07BtOatuYBaQUu1O6YvRs+4QcY/nkDmCNLiHkGEe4hqoMe5kvR4m9iqhUHdJnH5OHE2ewaKqx0Oe
u8i4BSyWY5dXt10GwCx8cAINZlnOj4n2MEc1I2VS/S6iENhOVzOibrVzrtBD3fgZw4+YmYP27zQz
a5ZavxBdYCrM5edYw73t+2m6EYt1vxyFRoiXfGjaFX5d803Zz9ZL4Brtua0zlFHifS6Kz56HyKrl
BdkIo9+nFTDhcGxtMLUFKLnSPmTgL5bwDfQOSq9cJKzLKg/nR9G8SR4XTZh+DT0qybVDhAeGh2NE
ckZI9h+4q5XN1hREN79A3B1PMVkPBWjSmyXiQ/qwDytquYbUipx2ypzJBrYW1kTZWV/od7BOYIlr
57SnUhhOJExeQ+OeQpALdBIvjZO9Jlz5eJJrTlpNJMVS6uuiPnF7zJvUCc5w/Q9+hBILeuGDcFEl
YwV7FKO7oTG2drPUbJYlcz58TYTTfVit/WjZ2aM6Ep/1jGHhZg7zF0rZRc6Qkj3CxJdleWi1ww6X
xsUqLtXcnZkK9Rs9Ob+YsxzhJLzju4ivRtl+Srif6zYsE0xtPLcqtaQ7wmg/p7A1ZnJIoDaw1geU
sXMqqM/tnHwOTbJ4CC/RUM+7lAdFwuMxt+Zt77yYo/9AwgctkE1ZZxA0TNxQQsCe90K8UrPRhnVC
2qrc5DH1O1RUznFATUSRZtwqy1W7JAbonWRje/aID+owhTZuLPaBQpA3G34HLlnwAxodsZlgmDDW
rKvmdqpBzWQ9mWRS6UfAaJ8e3tFR+ho8M+vtceJwjITJL6r+A7KPtp4JmOA1VBQx8Nk1bOmEo16Y
3to02xlNgr6rhUf9maW7SNbOjsoNZAlS0kUtU5v9GkiWufPz+kyC1LTqlyx2es69vYw3p1r8yqB0
Mbme0Nn4GTFi7tugrMeqzS5kpfFXpmCnFu8bPz6kOuwnpIJ7FaO21rmroJyv/YOo+M2EARCmZbiK
Ufvsox5VHtsWVMmvbrPPE7J7vTle2yanvS6BKTkC2ZukpNQ9NXc0mNQ9BvduGfnI4SwkAUZ/HEA5
3Mx5f5RNCZGHQWJZ5S2ri/A5sfSTrUJqMQFRDHcjy5/l6dCio2d1vRU+tfvU6l8DiY6LP+tS5uqK
uPsrteAyeF0FH8Z8lAEpuzo7otxgkqjgxHZEscPGYPxsi++wcN480/+C/U1L0sdXNOTVKp8dvmS5
G1zQfrAgyCLQ/iMpslxhSXp1XG7EwXPZCz2nqPgcnIIgYIoP9mgfpuegsnQ043v1IYEEjrZ1Bdrt
7VNeFEUpQB7dvYygYdpsJfKQ5Be34eltTuQ4t3hwp2ZvmvHzYBIF7AX9x5RheFTzkVW7ueu1+8wy
a9XNnbwWpN6BZYrZxGq6zwjtwAgeXBfmFytgcXGNc7xYiQGGMTr1GgIo6xsSVL6TYbxC1aMTt73H
Mmm+Y4CIG2VHz1VfvnuFczdn72IO3mJrAhQcD+S3kf/HYTQH7Z2oeATXEiGLW5gfLsGZkbOtgulR
QrfZ1D2xQRLeANWWBVbyKTYkRrPS2TtWQ+bJML+ltnxNTK9GSxof/a5qDqR67JWeflm1f017+9F1
Y/Z141YPxWEaCGX29Q3KFGTTATUZNviNY0H9sGBsWEXHv8K+QkiuYag0mn/Zgwd6r0V8rfrJ32uY
eAdVx+cyjsmD1l+jQ60l4cBkqPyndP5q2qVUsrg90TLgl6CA8UF6NOUFSi9Lh4ixXA00G+RWfSQC
BpVH022AKELhIrZ4XY6cJ25UGTdRAfZu76ObJOWi2md+9kqK3aM1FrT1LqNzz7e3nonSp5m4pmXz
ZRvuacqmh5wwA7dC3SvLB03bD0ZV5RuYNWxXeF67Jj7GrqvAcoqtiYEdPyRBSWqKi42qGHszFsXs
e5dA/ZHzTKSl6wDtv9pT7R8qQ5Etk7crNw8EIv/kbCxzGGsEW52yp1Qg5VD7R7gEXHIjyK8DndEA
Bp5K5ipGVloosHmETjbQiIVqmZf3aGd20kFCpsLkOybcJxKNWs+ifi4n9BSg09Ha2w+5NtZjWMGX
AKKzJ+UJd5ck1pomnBr7ztFUNPjA0aJk1aIige/ipOyc78vXVHIBM6HB5wlvhhT3NG43TD/u8elf
l1vDbWRNMBKbN6N/o4LcE/ayzgIU2Es6hqvrvWtNHya8ppbN4A2ZoxVmRFACEnE9Pdudy0V2Q+i7
WK6CsxDytXeG4jzAyrFa5dykg3sGb8KeG2SC1hhxJhBCDVI3p2/2fG3FaIN5GVjN0nxWLZ7RTuLJ
LYxPo88D1lGSe9X4E2FB6QxW+oN1V7vylmBNIhyw/7oW9oYJmHlJvnGhQQ1YweOcNl+VGcu9ZbGc
cHtGV+NTrSyJNyQxVnVZfLcIbivbfTMrKCqiKA9mCU3PuQBm5laX4UtairdZe/ilW0TQbcadGals
hCS9+Bsvrj0kh8Grv9BQPCecLNtxPKtA+5wsnNezxXAZuAOEj6G+60o2e+GYNg8pxRJ5wDfTMDKT
m1NvAwmTIryi2l1O5TLmJwhD3MJtauwKOR4aL3pKwhhH6A+Klq84pAiyUOZ/EV+TrMvU/k2aJjNb
o3zDBSzWDg0qcGz/UGbCPdRjq6g4iVFu+uo55IHpettc149Iway10QPwLsdHU3k0IJVENe5pmBka
WHcSsV92Ig1GdzwWo/XWhRiFTJpN1/HemBy/lub4u8JzjlYAPD2GQni+5TYdiz1i/7mL7FWQxzZ0
T15GIG8PVW44UBwatEFYNcKBoVzzgL6lvK2DbwS3YC4jfFFlvSkpiVdEnd9MjPMIfAI8ybY336Jd
LtDRgJPpDZqsILRfgkjJ7SyixxggpV9de1AYjon8a8Eqs448D+Uwge8gEEG37jFa3rRkaFqiRNJf
QbUJLU5yy0QnaU75OvFZx5ILtsRuJMeeuohR5YhnBaqONxg7MVUTMZFEc3SOfGnnXB9BSK1iLGsr
V7CzDOr0IdE8+WzfcbdA3FZt1v0pTWsTIZUWhXJW1lifppi5VGj4b4mD6MRx219JXW771CuOVtvB
qPftm3AgmHFhV+wNE3OMMyGfo72wyowsM9o/loIgP2eDczdD1hE2Bf3b9MAMXzL/tThccyKOtCSZ
vJbuLiObAlYMo7Gzh4qqqoJPZuWPyDXAudE+td0vr++ZIUBsWXsWDXyMo7v0BzQYobVvM/KPnPlW
pMw6s8nBaA6GfQADzkLDeSOO4VG7MGdsomI1h/MozC20yUOJGc8NuNg67xoK/2wWPaLr4pOgLWMX
Y9YiaDy5MVyX4lFTlGhkWhHlJ12u9SJb9W6Q9QPO0N6FMjrLJr8lzUQQ4SkzbHDMUxW+volR3cZS
1n3GCzXkXbBJm2lLo6sJ33jzLXbbManMCNpcnmtb8mRQnLE9Fg0SUiwRiBNZ6BAZTKR3VhXbnDHd
7IbEcAp6CWuJnZVcGExLCGIjLhylliB6u61CENO19WGhRktdj4lpNl77vHc2BUFjtJjlrmkbRmWq
8pjSVh8S6vlOJvFLI/64YKjWbFCqlRczEvZ6YvUMFTxGc/PtqKk42TSMYEdiJPWGt4ujCQAetDnY
zfAONlVe4wl2wfy688kNOIqDbj4oi/F2Knn9uwr+kuwPid1lq0oyQ2Mprhnd0sNtbNV+ZHnw1GT2
psknzp1u/LBLfTBNjuQ8tzZo6cHTX2cH4Lu0h7ug4Siu4SzNkEvTeBM2BC2Uo1w6AxztUuZULzFJ
pTnBIwPgKDQG7d1QHlOrHUlH37uG57MT8l5jzRin6kDfS5/NvwJH4yo0B+2YlTsHSO3cpUcbaR+F
GbZn07mvSJej0CJMgJMOzeSqwLeKHg0kGMm+dyNevr0enW8rRX7jwHuOMhTbTeovNNUi2JcDEY9g
HumQcLYkCxqbbi7eW/67E3pqNw7zUbDkOKmu/K00U/+J5oFHctWu505Ph7Kl+DL76g+7PoR4pjjU
dCA3jfSSTS6e8Fl5B2UaB8Ptz7ZXDJtEUCsVZfRcA2jY1kmqjor2lvhBDh9CjP6EfM/YPtuzCUF0
h8Sr6XNJgYZPyJ/vk5UIfQhkQ/zbNnVLjGMJsL0emrPhEybEsPujgyC4mzLlQkz1ARtZCvlbIL47
PXjYQCC2NMJ7tbjo1lnlXUAQNlSLU3OsRHdXTtPLFE+fFtxCE+tc7JjTkp711S1oH2T19roYyqeu
735NNjwWhwiKHX9nPboC8Zeny3U7ef01dd2ra8WQhwaZbfNU7uBEpAeZ168FVwmMMPjcA9L3Jq77
Y0uALXozRkA1GT8b1fKVPaN4y7syJo4jb44BwoVjErPqND1wkkab6SM6vIQt1qmMphmANycdywuU
OOBIwzI42p4OjqhFzr0f3yuZ8i+g0s9SsIpdlJPvbBdoz2K7Osbnn8+OtXM7OFOH2afBNF9evZSE
ByvHQMXGYWdnkhovjOG0ha9DVCm2ce0nJKhtwt527WT5UyJHqmLsGm0NfWhYmJGujq5uWc1bB+za
DQdmS7g8O1i/tjeBybSxccG2gD2Z15Ywo80oxYuqm/dsYFvA+to6/rzx8h2YxmGTt8VTlWBIiYzX
niX7Nq7JKOy72zKV/Y4Ad8YYvjluUhKytYzbbZ3bz2nUOeyI40DuUB5d46hwdvRPd1WICL/Kt4yh
YyREoF5lmbUkCXVbtrzsyQnLgQrFb2l2m9dEps6uLhN5jE30torjv9hCbP0sUO3SK8jfsjKxlpiv
vfCB4fXpo/K6CGKX499Qi9HMlfJ5KHICHdLmvWiLxfanbmpLmkd7wKnC4jckVHbtgHvfWVa7pgl4
Yn3IqNdKHwhXWU+MEFZzTJJgEFQEI/vs6CqejxUs4krP402Fph0y3kOusn5TtcyOFKuZHc5Blhep
/cdK1dYZnfpOtF69MeGNpX4GXs3KPl0H3JuiT6kt9LGJaZxpQV77lGZ7jMfnwFkGWTL4roqoREeX
v6ea7FNEqm9B5hJNMbj0+hL1ojleEhTt9xWKfUjVe6PN93mQvczxCAynZSzqUZu7CggVObCYGiL4
irKTaypqfzvaNGhx9MT6pEO/7G9qBGWFIlJlKoHVjwvkb2Lpy4qm7hCKwxBHk53o8E9JSbuV0cD0
uC3zldHBegTczHLegD2YVsY6QbJLNpU57V2n/uonM9n5wnmiya7Xi1cBYtGvqAgX6iGbETwhDIfo
B3NYFbjtD1iDL5Fvf+FXxOK7+B1QLnLh77UzkKQo01cs/PJWS+zvBRFtx7x8jJTxWA79HjGyuR1i
nm21v5+JzWB87wRk+dTw5AWwBJVQfig97JK625o+EesTuC+cPpw/AWG483jpTCdBdCbZjojgYeCq
mg3vF2m8lwlomQ9RbTdndJuZLw5xNYa7tJ62RqCyXWs1u6LT72RkMbOt/EvHkKDXoz712KQ7zRjL
Q+SMptbIiBY3ThXLTeJPomJl5dSCaomtg3YCRIUUSi97UZmfH1i400QSxXYLmHxrldED6vr6Eg/R
wL5pvqBTvHMJ3uaWHG6l73wlUf5CrsCnM2DMUqZ8FdOxnnW4J20p2EoKP2IXdkXPWCZfRgSt+spw
Haxmlvk3VlsX+2RgBKwdoKee5OJ6yE1zuh3qUyKq6JQZPtEriEBKrIqrJlEMqXPpo8IjFLCwkifd
UJFHAq2ML7iCKns+KUYVbVzu87YZsHiK/ZjCrxJO+asx3XhnQxHCkiKfBYNmkjaoFKoQkXjsYvqr
+u4V4r+1rjtW4VZYCESUTIoUyb8tD/0QLEQwII8xojik7qM8SQLaXNcpTGIuky8se7/aRBHrZNFU
EIZ1CvwkOsz9cKlNfy8UIR3kcJF3qBB7S9RCwLB+G6KhbzZe2sKL7k3OyZvCJ6BVozBIm34nmox7
GEs6l6rLfqfihwhYexQePMRvkp1XwdgyXsR+xC4f8YsokZ0DxOfYFtazFRK8lDJqDgaVrWv2UGvs
mAH0PKT5s/EmUNXbojuQEdbCLGJNnVgNo5l6G3KKrzr23ktZxC/npTFCdhepqdddYyGZxJnrzoAm
Yrr0VRuyRyEgmfvaUbeFyzXjNvQ5re2wfGAiONXjngM0vYA2LNjs2Wz7gaGJjd/Y12VqboEYZiOK
fTulZ2h1xwQkYTbRoyjwzXzYh9L41doBthTiYL0ydVgAMGmNYFcwtH1wO0H3TVICMzskTPkgj/lQ
09VyXIiwWTFd/GX6Qb8hOBYRAv0y3HAeWA22AGmgy7G2XmN+gGk9Uoa+D7b7Dc+CCUzq6oUHFmxN
q3tLUzzl2qhPti8+BNyxE+GIUPCX3GLHTNEcg5VFk5kejCpyjmMqGBKOioeaxMNnRxiPsmtSCKxy
8fAQaO7LMh+fTSoiXEc6oIE1AeEZl0hoWIpl/dvATz/FDaaoIGMqPDD0Nh+1wx3vM0EGvFh9J3He
7lIZfw+mvOtRk+YNQybiuQAwT4JOvLPKekvCl88/hovDwM8UF+EaOduu6jzJ91psYIC228ln2OMM
yKd6tyWrZhkGZQlDwuVNWeMRrDr5UtLQxlQ2eWuc4IcXjIGHYO036d5sBFaB+WjRoF4m/GoIysjK
bCGCzhRsl3GccfjrCuIl+2NM0+MNSthsg3x1M1cxpnwSmreKfAfsin8klsMj9PZVkpogKAIchJ7B
2iab1T2pBg4pIsFD3uPDTWZ1xZ+GQ6HrTpHHNInH1GqyyodWQBekk8LogzT4JavuqrMfoiVjQAft
0uvvXHD8G6ezDj4vrtUCvAR0N6PcW9Wqz49xrb/NFJrHFPz2XU3Supow3qW/GMJDEvFZT8CKv8k5
s64YsnY2ud/uyAMuAM5200EcLmSy6TPi2VTNYC77GI3x2V744zzVs62RGr+9qE+vaU51OJM1jDjJ
WM9/ps7G39zp21iXp1Rh+lLLPjgx5bwnYlQ9TMuIuQtbhvlz1JwSRSZRqwYSlmx/Y7fmBxsciM8S
aofGt1z6HSkZSQwUCgOL0Zkh55eHFTQPq3PVAdEqubFxheCYdIJoP6BLWSNm/u0l8qnE630DbTO7
CCImaMtr1FZs3QtiKlxovyR3roK4l3d4OlZzvYgYEy68YVKvYZd5941qj/z8xZbfHcvMeryfIsiu
NsJHZnECCeCiFlfuDNMyS5gowKt8GuFs7Z2m3wvX+xyC3Dh11YAFYnnPc0lqoO4ovgLhRgekXLWi
TrOnx8zNw51o/wxoLY62wb5gFD3LWcX63yRgYWODqTwESf3mdQOpYHGf7GIwfufZ8upzNob1PtXz
rakEq9uePiXDRgjBGdqc7dxWvoZ+kAl1iDs2NVA4fo+RnX0aFY93aEYPTAYWrkNMGBHuzcehy68c
MclxzkbMSk4KjpMXDeYdW3UK8rHPwq1pd+NdiBXM6Mdd3gv2CYBVYc9Q5kW1evUG0sqNyooRWmZ4
O0scGmj7tl71JzLFN5RBokxT54pgQ54mA+uGVyfOG0XntOHxpPbxaNpvUky7YKyGJy/rPBRi4juX
LF/rAk9iR8hbNLEOaXykU9VjoTzzMVu2Y+7yfV3hxyuy+KoXY2SC0LhwOTrxIkgiXyWzdbYdRlTG
NvR9Z5epYdjaeSROwePoMrgVY7IfBZQx0TfG1iVDlQOuIF8RnVqTyS/Drq7aLC5d5d+HbI02cWDz
D6fBHa10fFKkZ55IuAC7jQB3Y80ERActgGpck8WddKviLunn4s4OGGUhdnrMlo9+PmXNZYQEx6ez
HF1E6mDWDM9tV13tHEs6wG7wqs00ZL9YRzNtmxZxFsYQVpSTf5Qm9ZATmFAGWigGNHVH9EQoRGxg
6trxJ9onlE0OnMWst+/1ZKnntKeNGzT2xSjBPEch7r8Q131Htmh9pD1QDO6RnmpmAxecI9xtI/Eb
noB8hKCXxgxJkkfeyQUTU79veoN9StfRAnC4EEExbCwXiryefoyx02YeRLUjYe0W4PyfyR3zHRLJ
9JIG/WeZDdWTwyGQ9LXYZkZTQo78U0CnO8n0oitGj+iu5ZoXfzzZ5FCWhLAw1wV5GZtpeyQP58EA
W7mqAufFgbWuOEcbl8w+Mkx3bcCwtrInAA/s0MnysGJCB9v8MsZWfukgL3VIujn95vVoQMUXQg9b
ZLyPfUZwLBNdR3I0kWX2oFMCWQVH3RCmw8bPnPfci/eGLQ9oqm8yjfwhYx10LOtLVwevVpi8pgBH
gorraSwrHINAgNbRahabMYOJLRy4OShYnG09kMesTbZx4zuzYNwMLj/gxH0qeRQwiwnWVU73bYEk
v/F1cyxD8jqaoN7EufGZVQcieMmkatpq05pjt5/C8bPU6gvFY017IM+tHb+ZULcPyNT10ciX3txT
l1gM6mKMQbulMMRE1LF66hANxnJEm4UNepPEpNow2IxL+210AHU7UxJu2DD8aRG4TOhgb7ChocjR
zm0pNMoZJLwgGy82Qxt6XXhBw4dBkOOmwdudiZqfM6dfk0R0b3yQB5acKELj+QBoxUfsg12di31K
nkNTQ27uKtwjcKfGkspe8ftSDYWwt9Cn2m6T9AWyZbH2h0ivXYAJfsT4T4/2NYq5HkTntjdDoh9j
yeEMihvJIeb/bkfOyoVYDtLQJvtK3MddHJPX7dB5Z16EUi0gVWoQL73KDy1g103WgvfsWEtfXKnu
wzp7DdBrrlsurvAB+zxAbIMIAanaU9wOYJ3s809fiXLucWTl55jyIdUOaFDSYuBI3BPgcqx9uFFT
eUFeiV2EDCMh2xA9WstasydItrDXVlXZK6uRD03FYtlE58vQc51UwaWyg8+JidwKzAnCDyL54vTN
G+868YynrF3FqLmPnZ9/CeL5KO1XVUOxpnIiYMqUyZWRY8IpuZdMthbcHgyg6999GDGsYjLgeyO+
9Dx/YSkR7xqUE6kCUtir+RyGzWOe0uupqAcvHzUbsEY3HLXkEdkodb1lMV69VjHb9LT3kKu1BBRm
CD82rPYxlzLvp0Dx8bYadbaCjrKfYw1rZyA7z2M6VEKBtBdSVqgN2EgWgum53zVqpzMvvEOpyqHU
WDzDUzkz/fICRLT6jIGfBzY0pNufN1CZcA46zovHA/VvnwLbi2G2nwNUnpW4kN45nsLYXv981IWT
uPy8J5Pw/7znhmjsECMz05kY2Ht11e+81HDFusggxdiBOGcicm5zN0ZJPnB9+jYpddIft0Q8sgpf
PvzrTdL0ty5c6CPZfubNHCuyJSdZ3brY9FeqrsuNVp5z+XkzoH4XOSPt3mf05bWeuI+sOb0SB8sK
ZQagWYX3PN0Ir7UjEhdxhfPo4UhKwaT3DNyKlJQ/+kKoyP3ABDB9rfTU3ncg2T2FtXQIzOYYyu9o
htaDbHiTgGkisji4zOFYv0uVPTXz1N/WPx4ROKIgp8rbxNbdnW+7+/9vJvoxE1nWv6RRHr5/55/l
r3/0E/38F38zFBmW82+QI22bcXqIO4P//91RZLv/5tmMs0MPd1CIV+YvHKXvLzhK/kjgRPIdO/jL
UeTzBU0LJ17oC9O1YFz+PzmKFr/QXzBKz3VBYfqsuVzTgxTpO3Av/9FPlLq5DBOPTA2U/MG9dINL
OC0Kd3qqAbD2hjH+Q11nv3I/E6do6svbdrbNbR+QXkNZT/6qxp4L3PrMmbGIXJvHJmj9VVoQpAos
wdv+XGbf4/+If1fXv31n/6VUBc6ksu/+13+13H/+hi0r9HkFvBALli3s5c+/Px/Qzy9/+7+Ffub7
wL6R7veOPnr1gBbNT07SNV8sROfoMlc4/eO1CCPcqggbsCn5t1kM6iNKPXcvMIf+629p+T39368h
ijPTD7F5uY4TmgLe6D9+S+Nch5keOrkxBsZbcu7RRcLQCKw7by7vJj8d3o1BHJbjJCni4Zk5k3VL
oN2L6oLdmAbXedq5jq3eYdrjhqCGHpD9bXOZn1C3u2t7MhiHtw6mtv/+7//zP30pbfs/fN+Cb1jQ
lvA/O7T+CURKglem5roz1mKEOc5S7Y6ylB5nTJp3V2P58vMn1xh6HvGc1LGr83sLGAMzoXLn6xni
CqRNsIrqiVO2eFL2n8EPz/5I16+NmSSq7m1K9HT619+2G/zHF9xmv8KVy90RcFKZ/3zRqiasC5rO
dc/lC+LSc85/vYkZ5CLP8Q9/fWoSiXs2lzdgkigNfj5unDlaSz8nRurvX8AYO/cc+F5IR9qQjAgr
6FQs0Z51HYP2WN77+dzPh32dTutQVmRS//0P4D4Q3TvfNYaTXOuqbe8wtRkR+qxwefPzaYdkm008
VF/jYL73kTnfd0Ns3ve6KzfCLe471jOr3Bl6bx9SQTot0FOvQHtecLHfk7iFnmCuko8SkGEYqB26
EeuNzJGeIfRo8XgqkmMyRt0uCIc3Nu32OQsIHtEIAkmDHQZ8BX//2LTS7t4drT/M86y9Jwx12yVz
iIkDG10X14vJihEmww9xBBNQn7sF9uz2GbucoAKitHyOrc6qThr/OFlyOEe+OZx/3sM+OZwr1szs
J/jmzBKPdhm44XHsfWLfQmtkEo3raEwLTTQeiu6f1I5sie6gS2jEpo1zyDc/nx3asmTxHcCgAEyL
L63aIGeuqpsfDs/PG88wXMJP6GHQodknQgXB7v39DZZr1O/TXde03V3Ww8wyjOIVDlyxMWhAPkyb
BZRlQNeY9d7ph2r782mKlDWGjOZ1Mh3gnw6iM8Ziau7Ll5mV0zbOqalGJu4vRkPowOyl025ePgxt
mG1WN7SH1vOta9Q6Z2AA2bq1w2aXJUb3GHO+X+oufRiKtn/8+RTCwhTZQaNOPx8S75EetEBX0ZFq
D9V8fIjscqSJCajvgiY4/O1zReHdxdpd/3wEwnR8SCU/gJ4j0IjLf4Am28e0QjANObPPxFaq8wBU
9WEE9XspRvQcy0dM8zEnTtFrG5jyxxdQoRypq1ONAw9XJcU3gWCsNlR/NYvQvcDiXmcz2WrY4oNV
oTBv/XwYmz1n7vIHhsEXly3EgXAJe0mRGyMJBdQbzzWz4+XdWBs7O5rifUogMb0EvsdjZmuWldWI
i4wQRMSnKYLvcHkTRQYvTtt32B5abj0pgVekIBxar2ECm3z05IedWDYssdVWfGcran53alCWxXR6
GCwgJdpVve3CxDrjEYH3VtMlske4KY3AXSex8h4KLzzHftzdW8TMQAVl3R4ahG4n6J9BQkbI7ZBk
1mnJiNF60VYioJC78BXbwTwERfXdB326g7ccb3QMA9QrJWx5afabHHvPydijYHPxQEKbSnzDW/mu
Kk9TaoPq+nnXmtCeiVEW2zjo7Esx5A+owjAE1dVtgRR53RUo/aFQRKwf2R5NyCcQGInpMIzDRnvW
swELOFXd9D6hGxx8PJJ5YHTnyGs8ZOQmHZ/NLZA5aUqsEDBhGTrRbUk6BGKAQJzqaLgrSlecU0Yg
KZuGaw8ZHiqPTwBSFHqPYY2yrynFJs/c8jaYqbDNHmP8qAN9WfCItYjWdhE7D7UOrIcR903VGc3a
Ygt1wMA3XGTtnukGHihumZOKDM3JMNzGRlxcU07UdTces/naMatfawvClc4yQjpD1N4iXEUytNny
gKrM4mxtd3iF+rrfyNTey6ROCFiAcT3ZwzkwrJr9XpGvZovpfG4V3w5hxVWao5FN6jNsKsy9lMSt
aNxN4UpeNuINsJDY6lpF0drsXZjNQyE3pidYekJOPITziEq3gcWo6/ew8ru93RVI5f1+OEiV6H0c
1+REAp7VJw8VfynTZGL9aiPJNvzyXiSw8N3CfWKe6D5xE6y4VPOVjR2Qgl9Fr5F0YcfO3v8m6jx6
3VbWJfqLGmBopulWztKOx54Qjs0cmpm//i3KD7gTDS4ujm2J7FBf1ap3zYpUZ7QjjJFxA1I6fRpT
+lVDNdnYU4BSHy2PRzq7x7SnirNxm0vV583FJ3nCJZH7hJDWz3piAlb5OtiHWQAEMul/SjF0V+Sz
O69G/P78KJS1D9t8RcXzWdCBV8UXq7Kyi0ch4QWQJtOrxpJf9TTO74nvHv2lOsJsBgBE44VwGGGs
cXIwu3X1KZyd8Z7HsbUXkCEZo+7MQk4Pd9gJPzfPYREYZym6fcT+PrzgGef3jnp1KTswkWkHc7k2
r6GFzaEk4HXJyVFtPCxjVC304JjCRlzMwdgLL/o5K5494Eol4PjwECd6+BVS9a6XFDtTxW96cYwZ
eKVOfbyrmny+P69RfTBiDunDY+T2KKzDXDo0yU7xLuu4ZGOxugxgt2tmgvMcOidLBcyLF3xO1xjR
tVk+QN5ww65ikMRyuhHMcFkpxyuFcuJQLwpUYstmXQZ4F1NsqvvQbShfllH0PoHGDfEXiLHzHkEw
RwB/x1BswjZKeGRx7ugMyZx/U08pL1PJMtwYlZ7OsIh+ZY71LcoAq01ugcusEfOGVjm5l+QXVpZ9
t+l1XFeycg5lSouM0E20NE/8HK1q5iRjT6cJpEUVnzm36lPpvxkV1o6k8X4MTUyeOyFliSUA3a/t
mn1edNS+5tmwi7zuDlJJMIFME+Rh/hTbHv2dGXdns54/scIr9vbK280DqioVMeZryGGia9PfaWTG
l9531sy4p+El5cR88kzQNa7wTp3ZPhyQwdSJkhNN+gmRf/b/xvR73MPxTLFR3MUTevKiW/oYt7OE
PKza/ssae/bI9mJO0ykdKJiax6jc5saojjlL8OwWE6HFeN5MUc+lv86gItbtryBW+TbSX+Anr/TZ
BGvTdt0t162zW/0yrBg/t6LuNpKtOpmlPkeFxZtVaW8TLExYgypK02Flym0QcK1fSrS4o1/kIUsQ
j1lQl9WKFhvr3Ernc1oGCCiiHzVDQyrh6dKtx5WlwpoBK5E6ZCf6Bx1iJTb92NkkCDk2LBV+la3c
tgm2qAu3AUzlccggVntj9p7ak3/sIqtk6KTAOPp2s3DL/yq4cTukchjlkflVuDGi/dS9xhXnikqa
Vy4nxYnuZYr8fBrFIwRvUF89jcVlXck1YHPORYVDd6BniRc7oHe0NnGVh/XPIcU10VffJ9U4J3Do
wUtHmuslysHMhxaGcB8nwnsQBscpGumSMRuLUe/8V4k+PWkh01OFr5Vy0T5Yc8YEjMoBybE996Ai
b9iZTfVaP99ZUGh4wLsDsXbKUCtaj83lJeiRL+mPuTtmVZ1ELNjCp/qXq+eCrTomy+WuMw4ML7Uh
LKpfOURSuArJ0zvmSVKsqj46LddaneaEiJcqW6+8+H3bHpkUomGxKK7TMfTPWniHdKTm9nmsaJez
BQMiP8scmhXB72zHIYyPkRU/OIX7V7B4VIDWwr+pGU5kkf5gpPvT3+HrAQ46UO8CFRss35QUxyrq
mo2slb/qDac/9yZ2KcJX75OuJzbY8JwFvd6XjapPDQnvVS0wWT3XStNNAe2WrJWEzqiE9Bl2AaUz
N76greh/H2ZS4h0fE/BCk3FwVF8xRg5jMPrVQBOZSVNnS6zH7XmB0gCCg6LddUWHHrA7Mfx4ogEo
2nu3Ayve20ZTHkZvuo8CRDNSbYCu/lpMJa2kluXuBuykdTL372HZg99X0Xe/HEeSzLq8jjmkUZqK
cR6g9t0HT9Lz7u9rr/J31SJjDd1IJJj6KHDzUEueAIE4xU7Jbc7w03YLoiqDwYZdPbNvgoOinDz1
rlNS96ZUn1LEv5oSKgfwk2LtTR6lbrL5rwoE5a+TEXKagw4oK/4pXE5dxnKlwEvQU0P5VqpwjVMD
kxESpW/x4AOob3ad0N8qzXiONcPMOn1dwCSHKkm+nttR3vX2Zaxz76Uda/to287N0HFwGeoBWxX4
DFgWbCoxnfRjPn+osXDvnfySlg1A+987Jl1EwEbikR4A2dd4Gq5ZE+RA4QpionOzQO6Pc+tZxzz/
Zg2OIswgf2CDPAVxxzgPni5NbsCoVQYVO51VcxOe+o6rFU4VmuQpYqfgp7fb9RAReYL5xCPTEvHZ
O2WqMeFLtTWMvHytTYKTlvJPRvg6d4uHGXT2uU/rZBNm9BNGzVDeHPTsgSl0M393kuCYWOo8M6ij
KCyNt22D8szISF4xdwN7ljK6xy2/BZyG5qtx218UdJa/PD8dQZXIDnNb2p2R/ae1NXJ0od4SEw57
RnmxsHBhHkW2XIW6zw7PMwLTuy/hWHJnK01VQRgdS3fs6YMK38hfTzsiFUuOtGpApQm8tzHmtZMY
qT8kkPzX95sKmH5IpfHsQ7bAp75StlPvvbkJMO/CGg39td24WzfyxefCtFyNigW3rsKzzxdyp5ac
lCgDYEIRLhAaWo/5Sdwd/jz/IMv2jTsvoPgkeyfNxqBF5yzIFBJ23N03VglukdDvicOYJkUS+7ja
Wu/SzKBBCpLe67KpI+o1mEbNDmuy0rROQjOuV7TBg9HwO+eT2WHFoMklglW4F+XUQMfDjjsnVVPY
scm/ZFaPNGQri9g+Qe/ULN6Vo69qhNA9loQVG8Mf1zKDmJhK+54FvD1W7VTbJGu2fe/qQ9FmJTam
PGC4IIGd57la956T7eMW/1xtvjZOwJk6A09Z21TIsbU/BkHDMe4ROjv6OjpHXb6Om0HzBDLAhd3s
bWTe1C9FpdOz/f3fo6+s3L3nLa0JBROoddpoZvcg3o+1Mu3D2GGbI9/QkBknOJT97bQsD893sc2K
gH3YWY0zxIQgoUVrWQHLlHbSJ/Ebhb4jsjLXW91S4qwi/xMQFz5mIoen1ld7W9jeZY4pOiU8xHqo
rWmTTf730uqPcBzsS4g17mILAuyiUNegwHRhN92xolaDWZUR3mDz1TUT9kxE7r1vK+NYV7+LsfAf
YUalpdv91ZGuXi2F006Tsl/VWlUkcUcgy6LsaF3vXnQYW9iZ0vEAKYRS0AEVyGjgT9TLeVAQgGEw
7J+eHyY4520aAluysV6+JmQc1kCK/G0uldzGrQuAeYQfn9musU1S/BBPIUfz5YaywOSdvWeFmmmC
dmeSk1Ou11KPGZDOLL/QRooX0H+LM9XsXWWmb0O4KAlgMbe6JCxSpkbJII7lOZ8pgB/tgefRSjwQ
qvzhyopPkJfEBSYt2BRnwm3vCoLagSPoUqyn4rOv34Q5hFuy5PVplpbih6oAAlO5vpsG9eZWOqOS
er5kllKPvDHF3dS0dOdgyGez/WUJx/gJkJjairR45CmjttEL96YSCeP4sHqr6+FQtcpdeTiJ9j7w
xvdWwd7x5vz0PBCEXlCxC7CqZKT76CW+OMu/f4K1Ry8SqQ0uIcExVe3tuVlJZLFjHUx3q3etj9D+
PYYU1zKArb7ZNZC8BaJrZIjLSd+eNC0G57Jyv4jW/iBXz6RJe846dOBoRCX92JWH55mmbLmtwu51
yPIcVBWu4mHB6Wj6gnTj1gcwz9iHbLJHkdH5x/vzbZmTtHkJIYccjLTfA3Wg0w7YJ2wBH1vJslR6
XvmnKZ0rrGAuLKl8B6+RvzsehSkB8XpGgv//Zlb6VNN2dgnfUxPvVpGPl9SByWVIl6SIHHEQRMHO
BJNEzL+Lj5UPmRITN0H2efE1G7fWIeOpLFQzshRswi7/ZZPMFR2ZavQ4P8iCRSTv3U1otUB/JojN
SF3s/9g1VCXkWyaq4ahZaianuy/5vtpKLi54JqBRfUHyxLMoFoa5Cu+KIEpfYo3+aGuMtUTuQdqs
bCuasHxlxKMitJIu7UP+bjCwWq+5KWqENn6YxiR0qXN7gcKGOzGMzf9ADqyTsUSTbpNrb+jsVEyq
A3ttruNlNEh4fRcXYG3auY1OwdLmbib6EkdGfjKsHN8iAakEHsTd05/Pvb9Nm+1M/PfFMoItQapw
qzPxh4OyfvThXQ9oKTNsWqREfM6zO/Bui0ZzVOewZOWtceVuyn02fXse7sAdM/R1FEbUnrUr8Nat
y9Sz9bR7yHXarZTXiNMQwHbCU0VWKyumrYHeTHOsx/g7pnDwMVQmjFoVxldnNvaplf5KdRfc3Sk4
lbRpbmszmbdewltkVKBL50V6SzUm35yqcM9bahirY24Q9aOVZtxbpvErt6tvJXXl50Dr9pgQGcL3
IDkChmpbDeP07hWMIxzs0URhjF1SwyavBueUNqSl3Dnv3wMsgXR99efBNng22d1ih+KqOcNiXhdS
PyKDrRCHxbbzc64AZbRFweuv2qBrOIydeZ31xcjZljv3IXW6s93mFsbxEupzFU+354cTt9PNDr74
vgyskCUsFBwIZ2u5ID9vyWAX0V67JZYLAo2XDscwsaX5MAcp1T3KNU62yK2DC+ixbgZvX/jK3oko
fZMJ/YjUyls8cKm1Ik0FgppMSL6txUTuXCpjlUfWBH/bl7c0IV9jZbNFa7KgStoI6Xthl+9ylbzo
wuGQMrsrjnn2FTqdeVWyH/YTc6uqMkrqsrR/UCbnA2It+DWehzvf/fAs+oVkR2DItxp1N7xmGw96
uAiUzygz69eADGypi/i1HPNPLGo+1WGsW1M0UeYy633N085T7amTHWWfZiLjHaqcOnec8xtSjAGh
qUDuRGN//e/QZMS4EirL+dVyjOAQOw1fpP3f7P6aFZ31gEsQbMcQDokyTcxodke3meMWFLGECHUy
KI51qVEyO2jRiDv2Qr+Uqr9TYu7Ry/6rcMw792p597xcbyNmTgCoLV4Mnkv6wlWUJ7/9rP0SVfjw
zbE5z1OdsE57DgKCNM75wOXFbgZ8CosE7OJX3Y4TzRTS0u45lw69MOWEFQ4IQisb4zVz9d8ZUNVR
zHWBiADlbmV0CVyDdET5UgiktYWKHsVvdt7Q5I5XYWEHOEdk1Q2jhvIIkJe6nwLa2VA12Skx9FWG
euGRtxY95H1I7A+OUIWveqeGHNqUAGM6MYI5RmOd7TyIF+z0BJw7aiJlWe0ApZN5RW4wB/9hwCan
cFe1h4LNrjPaN9uruH2ov0XYvApuMVv+K4SJ2iiPUEnMbWq7827CenciN2OsEy8hmOt21sbIEEHi
rNEXLzu2OBG+6MMidtT6e9fVZ9/we8o0UvMaG/VIKlveklEbJC3hCGJfBQZSUMsz5MFGujCwQgV1
P7PVjzwLnaOhjO/4nv0LDOtDVLwTxqU0Zujocw7luRO4zwMa49eNQCNLR+ORz05JlWDOwXIM95aH
0xosGDsxIeDtGJNUz4r786zRTXCzJjec714308BJviyl2hRmg5+8Dv1tiGDdNzCM/7wq5efcNIX/
IrplDtbSCuzHP6Yu6neEHT+9eUHHkhxjGV8qffFpa+GSQuNihevH/6nj/F6JeKvs2jgUHdeuLkxy
qsDNmsO1SykyszX0fxwpre82p8Eue7KIsgMeK72VWWGRm5ltx0uqImGqvqOBjYxuC/MRm7Se++OE
nd+okNZIOm5ANs03ex7FSy/85OiW2L/9npitivPo2nblzZ5AMJpaPky1mELosCsNOmYaHOOD7YD0
hLxMYQLbZU1llT3U5T4JQkrlJprBGuDq68yjlSieCLwDzaD41y9xVvU13mKdHvqh/Qy6fn6tPfqW
pswHhfijs7r30cIsV+ipAzho0OAHKmMf5SmAKGp2Y5um2KiK8ZrRAp3EbkawFC6bLcduM6SoX6ag
+wWyA7c/lZ2w9OxmzxOkrrltcbhydnDvFLYfzunrnmV3G/VImoONz6xfjoQ4v+cNfHyKj1xmhwM3
9JOS+pVAk38wDVB0s05/uCACN2XvpRu0w/JFFORnXGSYtc5pTpuS4DV1UdmIiJUkban0yxICD0MW
yPNIOIdunmExuhgOHjuSYoloBenwMbkFKWp4geFrO+LX3CVMcJM+8R9+Yp7gTo15qz+cOaKRKsAr
ly8DsNgkvKh9uqdfeuJidNNx/EjMcOUmQ8ITOyO61aHzks65tetrcIvjNIf3sfx3ohxLyPB4uqfK
1CcAZ8RBKUBItWk+qlofBE5hpH3A45z7z6SVGPzG54Zb7wxDkRWNiH8/qS+BmXpdKSLbiYd6GqeH
JQid9RYRGLf/NpBQfkmL8IHFvXwDtMCK4Pvv1vhZiqo6gzLxV83Y/7aw2e912JTrLoBKjhY0HoPq
o1vI34RFAZG4Q7xL8Xfckka+icT5Y9iZc4S7SWhH2bxpytuOlUKmViYnnYHAO0lK8LEl56CsApmc
cT0klkXyFUyqeTBt53elhvSssJDbXp4ck6j+Y4z2H9CkD6uKs2NZ+K8tl8QdBukZbBLGuc7BjB5o
m8JJDcN0qk6BYFjYVfKezzvD7K9BRU4ECYubSjwQ26XWji90OI5GahzEVRK0jIzCPPZ9S3RLDOqV
AsEXx6nTrXZNYqxF3O4hDezwmq2fqoPZMYOT7kImcKg8jbVx0Lhum14GmB5omPEUtle8HJhdtFbw
ZOXBEjjhgPV7W6ltOhk8Y28xBIPZ79sE1PPsux4HknMOBBubsp0XD38o4MVJPXRnQ/xfOomQw9rX
jjSjnbTlZrbN8UynPQMPaIqeY/zAGIp2WupHhRr80iDdbzD10+LBHP1oZqC7ZyNO9r3fklYKeyri
yO9jApz7fVVEHpI0zUla5+R0CCLZWynL76VXUO4M+iv0CPrnUxReuZUMq0KO8wYxhCg4GQcbDBf4
WcRYsjOUaGhqkWjvpDto1HvGmcgWBgpf35N/lelRDAC7BLu6kIFi+tdx5bKot2cOipk3SL1H7B8H
2Xk3/ET4LSMl8egCDXcdfLFG5ULurvirZsW3vkjyC2n8eIVtklnoXAJKmeKbZRU3z66s1yEN/laO
7Fb1FDMbTjPFms6oLa2s/gSWOeYEV0LHM8jhKYyyl9Jt/xubKDhLLb6CURJ881gGE5MVEIfrsSir
8QpQAhIk3Se0Qf9pZcwsPG8XCbiRh+dZJPK5c/y7eVAshBDfUEb3YVDZjehmfnP1IFaAa4gVQVjW
RTKc+fZpqUeForzEqRft/8vJTA6eM7H/uXfq45x3cuMAZ1oN2sw3JkJgPuXpecp7YycG2E1wQtdt
NwGVaSzjODNSfXFFOR2Jj20hGx2tnL4GQ2kIy4s2o1Vir/y0ipbYKf8CL4LqnIHhrNUu91NNeWcc
IpykDqhK0a+NJWqkqLvBdkE22ojeKFfGRuiCf5nRtNZAWWzSAlQqIeQ1r3F4Yevyziqr3uIYSMaL
BaQBw6l3JAou9jOVQ+BgiXKmjHJlY86PAqTH886kk4kAqhrYnS3LIT7fkwKcjM+CTpqPOYcnMCHY
MmPv36eqf2gvp4HLoYE+5YZ5f55aMkp7hzF2T0AzjFVgpcY+NoaFL9DgtLDTC6Jd88BZQQLP8g65
Y4dvad6R7X4kSn51Wg/XtA3Ao4VZcyN0eavaXGyI0kbXqGSpTNwloh8FLm2dXnUOR1sz0hEgNfP6
TDWRtVWxfGRNbWzwWUA6BS22UlzaCNsrmx8iOg/EKG+RmcGT4jy8Y3oqb3H6rVfO9JIQT7QSkkez
1Tbk09zyW0pFWdG9OkavH2l7cJ2qOqYZ4ZlIuBb2B1A4Yez95yDJ3VdOpZ1TrzjFeMzkGNWU7T2o
N11evbfLn+NHjn1s0oA9N5xBAPlJd5FSTMTk4ZVEc5Hd7LCEohgxTp86fz4CUwHK7WmkjJBlBolc
e/FbAZTlWI1V+kLxYwP81wpfjI4QRBZPBfQaTkb42JINNZjOXpPouSkfQS6s9KGhEfc7wuRZlF8u
CJsD7cx3CTppb6TbEOL/QSTRd/ja0/emZbuwzd8WxPItcCbrYrJ2XnwrOJIH5W6xIL0HtH1Cwh0w
rMR3PrHPm0QC9XZmSrvLkRU/4FVwz1TduOOLgcy7WHI6fqaN7AtjW7YGAkPaUJ3c4odp3XYEp0yZ
jiCKoCnlOxnufBmdkucpHNDnEWpexiqM8OwnyWnWqObcdnMjtdaVrqZ1Xk1nXVvd1aD1Y2xCeRkD
ioxg0OxnKZJX0frNSuPh3KaVkZyjxsHPHQ9/ewMMQ2cH+zjKikPaWXjzveCXj5sKm/ucrxWIUlzq
K7tIg3cxM3JQjgdMgdgzsb9p+LV7CnJ1SLMBEjz+8sVIJdwlVt/HREKW8VJjeD3uGgPV0RSHghIr
1nR3OsgeFSetRbp1dJNvLTTAF282Qvaxpl6RU9As3zV5hHQYDnlBzR1xkIK/D/2VwTLXb/uHH79X
o+kDy+5+T+FkvhUBOQBarV4Z9AU3IV3GmkmVM71xxSm11Xj26P8l7lfgBACzFJZTfwJghDtlDDxq
Y2bamEymVNfRMNAD7PpR8muHWoubx/7HidqOqGNw9bfC5MmPM+NQdaO4s43e65A5ZTHQqZ4shz4W
l/Rl6HLMSUyIrlMGnOPpEBseHUm5o+12WPM9UoFGX6EvmVzq476zdpSBTCfHFhD0Ah4QAc5mhwsX
+BvC01Z3sFx7nbnX50inaQux7WKGuK1sj3mY1TecKdimutlex5b/O/LwszRctnMvZ2MtXNCdzzEQ
hr2/4yL2zssHRsaUBFh5eT5cYKwX5xLQ4YA4zJk0COz+iFG0XHbhuoyXHUtU3+o5tg+ulZdXYFUf
4xiQdJpJETXoiFAWGRWMdnvp45KLBYPzkmxxa60nyezRtbvoTfVpfg06FAqPAqqX0XL8o+9VEzyt
hTErOn32pMxOZYP46zU9Qw7YsoAnECtwZTEwFJcyrOlKHmKoTLSvv6VNgxmGU0qRBIyOTORZkubr
p2zpFPxP2s73mamJ1C/yhxgSqlno6eaknjnXKcDi5pYRig475DVzhvXU4i6sGSme40oiPAlhbELq
0GB/mdeG6qRVSlv12soG98It5NAmsXFqpPnTzsAgjKCuRFgWhzxqcHkMDbmMTh4DmJ7k/GfQh1Qn
DDX5BCWb8SCLmAzPjEdxNGj3odPQ/dKeepsdQA0GksouIwr5sCbKaQLnYyiEvYr6sN4GrfVbIWwM
5Gugs3gMP7VNmoSTtLEdqA0iD27kpPns6Zq7fbnqIHFskqS++8C6DwgZzb5lMV1l3RAcm7w5+zKZ
L7VTvlcIKZmq5QlBZhmnU03TEosTafioZopXEMRPGYvJaVgaAogD0BVVALdsphRaRp4+QtunEyLB
EAG5AQTQgzL4LxL8yVdkRmDusG8w7ndZRHzywjqxNIh4UFOFvxQC06+wzdvi1SqMYsVPQ9Y577I7
owuagLNR7iRP/wmrAn+LTh6k13BuabpkN5R1uXHSwKCPvW75rtR/nctFyWudZDPm5Za07c6UzrFA
zbw4I+YShv3lwfQmmvpcbCzVlxiLhDMB4YqkfjP6MX0dPIpvEUq3GNPkhjYwtbVYjnYmA3V+hZMM
YQG0E813Qc2A12mtAe46z2LQQfkNHNBV3XLAdkM4YgTorWPbDju4m9E/yZwJWb6pA75nkz8coACG
s0Loeme5Z9OdJXgTE5ijm57JPelNTr4MT5K7Zrd10HvYE2r3AqHCBc3n2Otx7qmV9bITcRq4VVbf
7QQtpdsp4jcUcilNSPUnLm8I4sv10+46g4E1L5DG+fHvrxQg8u9ra2BWtufBj8jN9gSfPDzWPVvY
OU6bTbFHpKG1eurjdeUTTjYSHA7PI6DjoBvlXYQ+M1MCbZrXpwYLprBfM9Zxsa/M7mFenrYE4OWc
VI8WMtvG/e95BWwk/1a3pxAVzGRKUpdRIhTirzEc76UdRfepWQzgDCw5wTlv9NJV7wr500oyPHkD
ovIojNdnviY2N8GiFMuE8WxGtteNXZObUg/KQACY6rhCJkz4NomflutCwspiHatX/qIlao4JO1of
q5eJiJ2Ztu26Muq/mseJaG/H6LxSFn1HoDRKdzpDUsNwkqT3Cin71kdQ90rOgtuw+82ZQl2fH8w1
CBEJvqBV3YTeboJycMEuVZ9BuxU2uNk2c944eG2dZgoo7jV3MMH7TZpgI3raJFwnjE8gdsS9VGB+
gPckO0MUuJiXkWrC83xSBnT8qcIDNS3HAdfDl5FkPe9Gtdj98Cy6afQYYT89Cz3MLMPAxj77HVkZ
G9+0ysna3evS+u00nNVb3xZkIoMCJFVYX/Nk4AuS/Q8SVwgThu0csRKG4Jl1Sq9pyPMWn5+tK4UT
fonIti6cfOGG+vUv4pXRFnoPpCyjQxdh+V85RoVfiYgfojTQ/Nmx8Zani3bMtcHh6z9muWfu7BmR
bFb6xP+92DVe8Ws2mLuNy0dtZRzlyg6fZbrLtNNhrlm6RMw8fmEMQWQ5SkIIdcZ4t0q8zX4KXnZ8
hLMMTwhNAMWFJVYEJOWeqaBx7WLexqfmZKWozsIsgm1S239HUf1WKI0bH8vFJupMCj5GqCtjWFeL
47U9OnH51lie6b3QJf67K8xoh28H7WxqmTvkhLhJtsthzf1DneblI168XqKuXk2umBjwZwNFK1Zf
OTqB3xdX/HnDmisTVwyf3FeL7HrwYXE/vGQzB5S0KSn9rwmGC4MtWP3wlzznUoW/zUK5F6lZHKzl
o7NlOWN/j94T1fv7VkFQrS3g/7bJe/78EKmHEdswbqryoNpTXMOJrBj2T+NijDT6IuUQHHCOEPrs
CevlyzoaaxNRqWaQkvX+Uk1mzAkHFL5BXw4ri16JDXAE/IGyfNgAZdZV9BY5HM1jscFmK6+O20X7
tiv6dYzYYAo1frqoF5DF7egkddeCYKTGHvp8uwddCy2yGrBOjPLYzV6+UwbD9lE7aDt++cH0bNxN
prO3JyIkVVZb37M2fYk1Uf/RBcbiCfYY1dfeVzd9YbT7KeqYik9pyUdgM341dOdtjKifLgQem/ME
83sN8Etu2OY/GhuHRsFIZsME2gWKS3Mlxi4sfY585ETmkYzHnZOLfNdb0tvkYzEd5xrt26wArzMr
ZTRfQ2XsWR3vqcPhMy1wjY5Dke5G9HMCjfOyEAXUSBYzckkw57wS7nDpTefRqewtm5VJl1lngaqK
y12CYQ5jC0nYsh3MmzGYwOeZ5syec3Oh1zKjakfIF2DZtIb7WfW+tZ2lrY7xd1fa5SFBx4OX984p
09zh5Ul3XZzb+LXwMnSQuA8xVwPeWZOqAMsIr4RosenoKD45k/wmeTw/kHSj7ZS2oBYN5xSFY3qe
nTTbjBN0025Mhl8V3VbnntV9tcxlNpXX/xni7vtQO8GaMRdhWicdL5wkIE60iBwdvXLLvbsORHip
p2k8Zo3zo0oBGUShdL/NxQwIO6lxWTnh3QqKnXayH17BkdJ0S3Gg7+fGtBOQ7AyPpCzKfdOxD4eS
QG+rnL+z8Ow3iREJJ4H8m6cfYTC35zId6K2z3LeWKVHSL+pS4lu34JJlbgQsi2FstizP4HlCMj1/
/AZeBsF5HqDgFiZccmefk02ZuiN+H1ftDG3Yhwmde7OkU9tYuO/+LOqVw8OBlxzsBkmafovU420t
AWGMqeFPhgczhgpKbcYRx4ZJPntvJVgcF28y3dN7Ep4bK63LKzDhXeMCMCw5uB8S3zdX6TjG1Fsw
PdQj8wz28HHLxNPAKhhOh0bN99GS483FvrTCEuzRx1GNG0qjzVeBkQ2mTh9x3bAw737r6sW9GXjy
RiWieMRl927nDs3gqO67SBXersx2JRftlXKK6SNyas2jOs/HmTxwX/rhg1zXRwrdaW1bZb4OROa+
DjkKC3em95HTxCmCmJo3U7iBwWVcXd+xVk8LToaP6grNX34wKaRfLOYkmrS0fbUTdx5/+AjBQGGq
o5DvaVyfWn1yZk7e+dTGm4AbO9TC5TLau81wdt978AnniEv7uW8ZHqoxmdfEBsyzPfb1Bt5neXgu
/CYx9JFR9rmLsOSM9JDFfjDv7NL314ibWA586sgDvkMaWZcHtZnJjjCdPSpXQv9VSO7GYIRbypF7
piqed/p39/JZMtJ4pu0BWhn99ILfdDTlLRiwIfBnJFx2pbuPi/4W6sE/52ba7MQEpsVPs2EjDcXt
3Emn+/MmHKfQcsX0wS9UnvLW2ms5gGVtE2M7dezC/UxCYk4XcTbtgptri30+KTwRBSmJLEFwz6gz
AJXFXSnwzcvzA8uet3UrF504LE0wpi2dC5jOsNmMw7HmcgRDcw9Wqr7hL4AxkAXfaxmL1yJV78U0
wwbom2YvfNaCocWLFhnWBz7ydmW59Q8DnWSTWL54ZxxvHIK845/Q9uskk36+ydtxMxVOeSjs5qdD
Ey2cI9iqQUczoTd7PSsGjcd6+YAfUK/7aK4O1NkTcFfq7d/2m9+eBuTM51n4J5KaDK6E6vo3i4Ts
xgMvh7jPwVrBtn1pGgzBg2OI1XNiY8zqCkeCFmi/Nk+4yQ9x2/4fZWey3LiSbdlfScs5shxwtGYv
n1mxb0RKpKSQFBNYhEIXfQ9H9/W1gLiZaffVpGoCIyWKoaAAx/Fz9l6bEBJtxiwDMji1aWedRpWo
AwSLMPD25qxJa1GILdvKvkj2UYQkPZAuxK/5EXnS+SHvgXuq0kAoM1T0U3JVvhHyQ2smaSv6p9S1
U3f0aiAhnh19G4Xm7rWB7iOqr3ZdWvRS6kq1l3Y+SE4yQCFk5QXt1xigzpCjQlTw70NgS3FOAhnt
nKhExDP3GWoSrKrfD5fnSCX6lSWj26iVgLoRLRCwF9SPCWaW0s3Hq90CfsgS65D15F+Ln12iRz96
uzbPRlmIlVPR15D2zDjx+7cygBoDiIJJOvPkYkrOv3dsSVfl52zO6CoHVlNWH2Q1Napoo3Psk523
zqlrJbNZt2s2Xa2wsHpWNhN2EGkAx4cRKIWzcXqAWm4adpfAg23fV23ChCRh4CdRtkQqfU31Jn+C
KgChgJHEn54XygT/bfRe0KPYlQ2Oqhv3odHJczwfcOI0WAJJDc6zOj7kc3/Wozw5jrMYNTJduUOM
90vXaE54frAlc4VNcNh8lDMtN2S0SZo3Pr28fIhi6plFVTG3x4St5Lnz9J03huqV4mKTUY68435a
xVn94oz0o0KBbX6MsuZRmojZgONjQrqWmS+e+qbUn7pYJwYMAXPjGg4l1BBfZeDG1+WRBgcBiIcE
7KMujnQq6PnJeDFtwlWAEBcrOjVk4XXoZDXrpKTDKIK4OGerecxn8Fg+NJqm4/XkYAU99x9BqIPG
MlOaVnIaHJ2kYQNtmK+DW2DDdGVLrnEBWzSf4A0xgw7WUob1Je+b14AN3xgPWE072uAaghAtaJOf
rRNcmO4BDiyaJ4WD+RxJ9ak8rqvIgMqKHvyxmwiajTr4vpx/4RVaaHg1BnI9yuDeAc06pvQsnnsi
VM89xILVENsZdzM074DLx3OTIuwrhR1s5byKSkiyQe2BjnJRBMK+Dx/Nyc4gnLlgCKbgkmT0d39r
10SOk8r2nGDNbaL86TC8cLMyOJQ45tbR3MeTXvizluO0jzLU+kmX37NYKGTzzR3TT3iEIFPBEZFo
CYZ9kxTWLWJKRngYY4Ay1bwDutvhMMd2PqUmkK0Rwc1mrItjpRPuYsdW/oDMez+L2Z8jMNKa47o3
EDrmZumxtn4sTgPpXQQ7w4YeCIyB5y+79WJumtywf0JdzCWxsoK6ZsapNXfy1rJTn4lylVeq2eka
mR3L9kTvXIoFE70BTUbrkpZa8BACZHSpNi7OHBPvDpQIVF2HRcxj0TBZ2QS0oXu1keLY3XTps+Br
xB7DltvNnpg/E/21NBQtjwFPQ5gw1KBseA7KRxMd0MozJLh4Ek9xNzibSHesJ4zB22F2fKWVks8N
8TxqxDth2518aCU63g6/bStfQR9Fez3J3AfT7UgYZW3roK8xA9EfRMUKj+fr4Djsyrv4QR8Ncs9C
zdxpjHfxm4wXy7WTx4Rp6IEN008wqkzAvX7Eaj5buiIw2BvTpUQ1rf6liRum/mc2DDDySjori72r
dN2DH2gsczTsNrHfF/sBcyM/xv63ogXMeGjW1HTP2KpQUkfDZSIfZz9HT8RMZc8xooRzZ5bgGXMP
trGoIRwnttGeFfs+7JSka2JGZChfNd+CNAvOTaNjM0FJYFYtaQGsBHKLdrQnirtsL245tRd/PtQl
6mYr6Zmd9zEkurC1kD03ZbIdTX9jWoVzWg7G/CjRJ0xvA1OmFaSlV4fci1OpTA8/bboZraA9hOH4
VdDIhMEQMVX1In6Jmb2Ah3FcMwd7jzLLeSKfzt5S5HnsrUNaoEXwYjbgd9n2skVB8AZFfz5V516z
m4GlnYwGCL5SmzacC78gAEVKcCHZXLrYIYTWCIC24QJNBlzbqNyOuvNqVX2GKVY805Qm4M9BycOZ
42vuSDmhHZusJs1MzyDhzkutFzj6bWhYbryxnw5t5Oorc9S7tYjktqggkZp1Q3A2GMJh1o14fv7a
xgkRfcEkbvQTHwKjPSzuS7yhJAAwZF/3E0MSzgBergrteyoMHHTGhBWAVS2Gj4iL6CktdlPYlU9E
ch+mJh1hTFGUgswRFMZAbc34qFn5q7Ca9khrsjrgVh/PA6HVEv/m3Qrru9Yz41u0pnnd2kfED/29
lv1Bk9NZx6SCDpEQL1SCBLHOa1H4WZhW+4Q94bOZyvBMUy5YC7PzyMDBcp5GzYdfajeD+ei3RDg/
uPE4V3acBBWg0c9LcewiRwDRQzAWTTheFN49EN+YnbR23KUUcJdowtfM/WM6ZgkscCxoxoaO+ie5
TrtQa44kRGh7FEDmFudRcihM/+6wrunYrWBj4WwdxKrbd0L5OKFb7HmznGzpu7Vkie9dq1AMzKz3
nOhv5AiK9QKT+5bGCAZTNKyHoCfNPLawIy7V//JXS5Ku3iReY+7beBzvZJdxenqYOGwtpXHRvaRD
gcVTJU9IkbHGFUOwsQiFPfgseWuuuunDtljsbF37xkdR7JZzZ2rPAuY4Ld/E3LgMAYY6/wPNbrlr
pYO+tKKZRxDawxRpB7fopjOdvc9IpsWhJJuTDOHGv44dnDTVIzcRaRMdKSb3fOjOCkViuwuazL0p
NN5zCGlPC5rNdj2tBlmEz0Qm4ZZGO5N4BaOkrq7vpJeT1orGux2QWoFtsvW8e7HHpEfRRhPO0m2F
fII9o6ls6Lfk+z6N8wr8WxWE0PwzzSUiTbCwq0A49LhD5w9dNQAG5VDDze37XYiRd2HzMFjIj7qf
FVsTMPYO3nu+HzH8glA2xxOs+J+alpKvFobQreGgPinsq67JNshEzU6MPCk6ssb9B4yKVbf3jPXk
w8JoAOLvwzrTN55EG0UaBRb5FBNq5XJzrzoYkCS+Vg4Xdk0eugFFnRCDtH1wRq5sbcBwRDYuhXnX
a4dmFgfWZaxRROThSZQMpfA9urRwXhIrMK5MRd4TdLgpirc9dS7iwRm3sNAXwDUPBzSI12DS1RN7
ZyCG3MAJREVRqWUCI3WJ/9PGFYtN4gK0GmwoIpOZ3xYR7H6o01PeG/kd47MF970JT9W84iq3B87n
DlhGUMN7QxRfxifXrxlBaFF89uwY+F/Un92ywzybVFCRoDuQh8nuMUVKsTZcj5WCHFYm30k9t8Wo
SttMbUVMhNEyg1sOBsx7/Jj9PB/9qojNu3ujJ+95k7yaYLIIJWWU33Z3I+zJDeaGEOVJQtbLbGqy
moRrSTNfLEu4HuKUjha03w4bi1a5WRvaS+ZHzcvIXHoq+l2fmRGjcyfeScq2h0RH8l2KMdhHIzyS
JhXfhNtY+97psJ7RFb9qjkdvrdCe3TIitm3ungpDyzeaHIp1pH+pKN0yFOvfNcS+GwlcrKznkckM
0AvwN9KcacnuTnRxFfO8Sm+oSNg5XjxksciOuluXahiHUHyIve+LH3l36zEcPea2nT32mUV+Z8dg
k9sFUDGUtyrrzRP5uDFsb0Zu2zIxWzJXpuyyHArb+/ORbnGxYuknN64V+Ov5GzapjqqEZ7rVdrsh
Q3wTm6o905OiNxyL7llrkuiq6uIDiwi3tV9GS3pEY/ITMSWTDA1ccPZoPCAE3mkFvgPXpWxXqYWK
pXHEA1rb5l5qjVjp9a+xaoJLzt3pEpfI09mgrIzGb+8W4y44/FBIuITxUM4LjMTNOAYULLNhUUzC
eHQY8Y01XYI2Ibyi6OziLeOeCkvWWmFEpNy3bZS4GXL+h+VAE/jPR3TJMBJxIZlzn3epjSNm6GsD
uCd/mvn2apivEMqGkz+mv5ZJjWW0vzKZmXDN2QJ18yEybGRDMfMzGoM3gvzyo+zrOb+UrcSUNva6
9pNir8DrEybAFtV10p+lXb0nmtGezJndEY3EzRZchYfZvv9oaCwKZogYp/cuy/97UYItB7d2dO5S
/G5Tq189xH9BZhDWPjerrBZDrgUzXwo/3Imhd968uD74Jt1iWbTmubcwQEAnRVDOmjg43bUY+zmV
q0IztogpHX4dkCFB8whFfG0HwGrakc/ca52nRqWfIQOabapbCInskjqgBBpCI/ia+ka8afDJUvfN
k9fMvC+aTPSI/1qRO2/Ceok03DKMklCCkkFUZj+owHEOpSh/EA+4aaoBBrbhPnjst3dxK+Jj5gA/
8hqxtxIkYfjIuGHSXvBM3FEMbxnZqOjuuC/ToOsfWNwZYcMnIMRN7Wsz+CRQM9za6H82QWNUzzV1
3TZgsAvgIUbFpmkNhTSzqN///cZUe0RHKCra9jNjNFBSyUp/6p+hKiFC0D3nhps/OQUusOQ/xQPz
MF90R4xXr4t10TUpVAJ3VDu7zU2s6dSWo+1VO4KlKH278bj4bYFRHMbe8zGRsvg2Y0jaoHYbkzx/
0qJSoXJEvWunzHtUEM7wTAd+N7HG4LQ9IAilX7DXipO5hAfPHeUIcAxxXsbdy5R2nq5bCZszhyn1
fOjGDdpLcidwBSBx8W+YLbsH6aUXlHt4sdBvAnbtk91UYleVPeGkUkU7V0/tl6lI8z2nDb6V2QyN
cUk/ZGjE5i3zQIFVx7OCug8vJaFU8ytcJl9ndKUrIWgh1vWwTgeX5Zxf6SgZLJ06j3Ay2EH0wk3n
kWi263JRF9CaVmNiyUM86YyXiVnZ5+13S5PJKWkNuIndYAJS6WCK9m7/6MvhzwMnC7S/lhiuAPiD
IyqwJqk3roirsbZwWjzQvrjJk8QRHSIinnMDXBeRyZ6xLP03jH0fXVZV34SBuIyOxN5CWYkTyrSJ
7Imcaz8f5twaowaXNq9ALRKFea8Zov13tjoeqPOiCpHiG8CwdVog46Qp8aqV1jd+IffA2kM7ljc4
L48cB92LUSTeypvHqsvBmR+xC95K4eYnt01n7daM6OhZt6o4Mva06+zTciD3GYGJHO+A62h4zzHy
cOp+9Kqh66FROK90HXg5qPRfw2yZ1Jt0nZG2sKkR1SFdYALejf5Li67xYfSq+ORgSv/9jK7mLi5N
2hggPV6tTmH6L1C3Ok1u7HIMb2u/EfIiess5mrYOZ5l2QW97vwjOwdmQqPwQm/I7A2X55mtQY5MG
IBbixq9lJFrl7bVyyV9vdSLPnTwlP34elSb2DRMbBiZaQLZiKpBqIJMs6T5aXutt7WlE9kP85w5J
d0pgphds7Tz+CEtgeTjSGD/D5t/pZnod+Os9KP9o1tjTIq8iZaViVmGxZuwjNPdr+uHY1GNfZ8CQ
0lSK7GCjZflzrJCXGiGQz1l17YuCeSsrXGP6u4RzdcUs5iUSDGyW1aCoWk5vQbaMIj0Nzpm5JMj1
9+W7vJ9+XcalanQhoJlFA1yim7DKId5lSdk4zPO2XenS32P4e+lDPdtZOsaUwJr6WyeLFwvBTxmb
5SWRVQghOEKU0DgGuZsPvfsTbzcWT8d6x4f2KAYUkknnjd/VgSsSu4dE2WDI4dglXDBuKCugr48p
OuALWEsWESFSqDu1fVoUVAg/qLfnVj0QCYcODuWDnYY4tCwbpud8q4IYb1pYTgZH8f3yGETeiEVu
9A9EU9MfMAfmbaITcFJScSEskVUGS0GejDTgQd8Gvv2e0pghdwxXNfbFWeJOiuLQ6+mjhTrkFDTu
naiJ7NH3bGJtpFCHRaLaDON3RzVw4PuBRJdEGget0fdmk43HpM90/F21tYstmsPKcr9XTIP71mq+
jRmbB58Z9KH0SxTgE+DjpAuOjlEi8J+tS0jQol2Z8DfIeh+TqpNls9VTPUwzdat1h3CjBpJ5dHAP
jHLRDHhB0XP9IJ9i5gZ/TeqfwjLrM00ltUs1BqBaUX7Rk4WxL7joYoJY90CfvtM/kiun4a6J4ITE
XHSVwCHWfTyyvS4wRDVwoTuCwEi5Bp3smN8a742OXYuYuTnUfeEgiRycM5x+57w8lQl132DSJXbx
cR09CBpwhmL9BiZBv9W1qbbEkKNRsqAkN4H37NFioYqzHlRvPTqQWW+J0Xq3gp2eRxLUzvMg04eT
Jm+ZW6JHlkguosk1tkHBBrthl4/eyqjh5nAWWQEemXFMnH2K9B8jUJYexEjzcpzgNe2dXKZ71VH0
i0nCg5hNb2POXyjPpvww6P7INZUTfDS7vlHmvQ0jA60KzcFKjMPZUV63tmq1G+e1oc4mAoAhsq0M
dr+Ae32sOaWWPviAascBSaFTBTs5a6sXuVwLTzebkuy06OVLx0TAiPAnMu2ImTGUW1OJh0U+PpDf
h5PcQ+ofprtlK4moOCY7rqHn1Zp3HLvphggERNQobB4Emb8YYTZ2WY7voohfhLDkGXfNWpQIkJE4
Iq2AqOd7zDX0IQarjNlQa8Zs55WMvZUs92Ps6NvW9+qb70MAtzHVRe2d6esal6l3hxS0jSrMS+HT
Yq8vG0H4i+58BGjwsQhwoGs7L8pz2Zj1gnTy6DFQpoDajc9AmjW8LSEwYSPg2bs+Y0OdTmuJ0ot7
eG+ciTmVREKzpQxsTMLOqBvX3xUNvbL3UInZFWPifIj3beC47wYxDSSXtVfwO5fU/2LEMEfRT9gW
RfiSC5MwoLE/G8g5aMOQCqcGaFtOhXuIFeCsEtk/omNJaKwWPhMhJ33ovHB41Ir4WFuMPBepKJ/v
PZjCYF8m/bXVXcLHMpzXS/HtWfBRnLycwc44yENt3BZFrZ/MLnDYGubGzWQeXvaygnHSG4zrNRxB
jFB2FlTwgx+xIrLOaVt16VIrPpZBMGKXDG2CBh7tqcDXZ2TNq9BEexwYhKJBnZpXAnqsk4VacWV7
Vv2ql/l3R3DXk6VVL/L3tXR1sGIjt+ykCR8SUgEkQn1k4E29CTzEDiZGc+JNaVxaVl9tcf3qa9U1
+QHcGhhUxEV0XhgXepDxAiEeWhc2eoP3Kpt9XmYpkGQmqcMNPHry6iDcpySXndXQWihO4zvSaohX
ZSiZv9pqxzaNGWOTHTqvtM4Z9RkyCMNG+xGWV6OqcNGmSfw0yhxLAvEsaJC1PTUCXVbsn6CP1rGe
ZtAmTdjpLZejaAkMqYwClw+hyYoT4WngYrgN9hz6YHpqu3QYMDCiJTQq7ABFdIgb5i2NM6+HiR+u
HdqtI5MIJMb2D6ZMmE0y9M3VoXD0M5aNfA6toi/hRiZxgkLfDPNasRz4/Yg0UwaN8DKEXk40+ch8
VM42gZxRDBu9bTOvypkbN7jw3JKO49Rzmremv82Vhl2PYW2QYUNoS3tlYwQ+k2jnnXrvrWBQfF0O
YSM+IChgEuVCPksyVPc1iNBktOxLN9MWjHgOm4vYtRrQzWgi0H0UGTe2NC9mWQEBNk/0469FVlfX
Zu79uiFgWdcj9Q6/cAWFC8EfTf/u6n+fLLe4mcJSR272KwAx3w3f1XeugbpB2gmp5uzfHnQvBn9H
mOLKl7H+KMvbkJmU0hBrv9Eg2hRp8w4ZjLY6HuCAZJIcLUo184/86BVxiGI0ohSBX/IrGEtFCZQV
WF84AEJMYgqtpdpbDlITw6EeOjbMc7wOeIJqGYrbgOjdqsnoW+bZbejTx8mqiwedR0Db+VLk+J+G
McsPjOBbmSftftF2V8DLzoFGqdtlwfE/owtOiVPpocBKx/gNVATwOVr316iJ90vxLGaQxuAh4JTg
elwDVSCSog2qR4e/vT7cPblu2Rf97Jz0QNy5/pFI+ctvyz9ID7yqUg+Iw0KIh4h1fE/BgeAspGbR
epKu43STKocqcEQlo1UD45YgI5cSTtV71iSMZVvSUSj+N1QN8aM+iH0ga0kulZR3TFDeRqMgpZUz
eGD56AU29LlEbs8YImY4+dwptaqpPhqVSPbtlA0bIcDk9xEWBk4Q7xkLd3+TFtkyv59l3nNi4qGW
Ga5sUc9PE7ILQN3Zm+UHptxzr/1YXpZvhjqTn0xUP+K08kECop71shDVeFuQflxUw0w2mjIwOalB
PHf7Yyj1jsCpeXD050OfhMvcoyO5fDH2x2xvROWHn/juKS6wEDhh7p1gQrSrykvEXsdBtK8ySsER
tVDvsG12BXa0nqnaypZTBMAglAd6/WbfJ1cNjeq1bZzaYLdJNaE54PvjWAgavP/6ti/0d0tF+sGc
3IpxQpim1zxiL1UIBHTLOyxfCyJ7FKtkxudlrqE23NSqtaYDzcC5NaCErQqQUugyCWXm+XKI05LZ
AGGyiSh/jqkJByMyatq89QF1mnlXlHO0omD7LWd9P++M1XwgXe8dYkWAbK5NDyjrL8uOxCo9tiX+
9Ofh9y4l1dvfHO3/9Rf6c7PQoD+LcqzRhrX/4+l/77+K64/sq/mv+af+/aq//sx/b57/98vf/ijq
v12edy//85V/+UHe/s9/fvOj/fGXJ6RmgWS4qS9gNV/0bdp/YarnV/6/fvNvX8u7YPj6+uffPwuV
t/O7BVGR/wW+bsBK/zcGe37/P39u/q/+8+/H+kf1f738N6vddP9h63DYmdbDFhfS4436r6b959+l
+w9P16V0XWHrliFNoOPAi9uQbzn/kMRWmULqEtWdI4CDN4Wav2V4/+DluJSRvkFrF575/0Nql4Df
/8Lr5rlnWpbrsr5i6tYl5Pe/cMaZB+S99EW+KRCQc6/xn7pmIB7asS4oUi3sGeT9QW5oxyM83uFC
R/nWD225RTGSvJRFyA1Sd6lyw+KxYydCYHssj4FlWE9GzFgxtZCZGvGcwdg7sEL8/Oi0JtJoU1R3
LyeZra4i8xe9xrFM0i+yosCk+d1rjVv+wRwcFmLLN4/TqIiwCARJxkqZz+1YPHJzuk5+oN5bo96q
jsTYRrdDRgOPkdQZw/rCPnioWifQABjJ3Jiyjj6Jp4fZFbfJXo+kd5SJAj7upQgmGgbnlc/GQih6
8fpgxK9ZZf2gLR7/6jJ1mXRhvaU1KKMqtffCRXfqiza461oY3CWbl61qW3MeaiWkAI2vekJ+nJPb
9bau4Kx35NNFnvVdm5p8k6b5qx3E9YZYqfRmqfRZHxKqIcPM9m4XMEFwu+xWzd+06196CJQFDot5
wtAnYH2QaRUwLEudyv4ouDPtzT7C1uXrp5DTapv4CfDRrJZHhID2Qxaah9yG9tRrOIe9tOi3qFJR
NhV2ecXVW14r6a5c3dpBmaqeQm6NmDGhk3W5Hu/sQN2Dom0PnLvt6T+HOKTz26GbPxFtCfkmdOkw
86sfbBBZp9z2xAoTR7qh1cDTighYdPAfXZyqYxK73U0zgYaLgFFnDoUDzGXyy4i4r0xoA1ZVmkdH
I6qG2/I13zf+0MKqPelSyCvcg6036sNtKKpnBr7IgqiPNhZvc6cssHcprsaDZifefkjTZNs7fUcv
E/ReIKJnPWAKzDJAAl7UhsARzQeDE+4Apr3aehmqsN+VBIS3dV/E8Fnn4fdyMBJodzkCKuSK+KGG
IGpfUEb7dzF8uoPevAzEHk94f591MgrCXho3ay63qYuv3tjY5DyVaucVRbBh7OJdeimRjkNt3tHH
di/sppzTmJQ7LA/MmoLgzwM7Xq6XEb5AhKdF7zK2fk440dmvjKvVInYq32pmDA9G46QbVfpyEzdK
nZEhPbOMaOgpYBRlCk0lJovxmNZ8ZFNpDOsgBSXiBjHU3SBZ5UpGl9BBi145drWt+hBYl0KRHejo
uvWs3spuyB7hwtlwnVetodJDUJEMzjyevjC8dsPcIk4ZV2MDC6mi77e3TdCRdWR36AzfyEMjfy00
eaPJ3kmjKdbxAFiIjtJOxeXDUDgmFCH8R8hCtG0eYt8AY/vgIx6hUVCjpeX2+xxU44n92icJf/4d
M16zc1UMYqEGi6SFxPwA3mGrkno3YrhhnAWGecxjg/FUCu4ccZg5W1tcPh7AEvpzmK8yl7ylxojL
cwtoEdOA+2mnn52Ih4febhG5ZaRxe0O37yvMjE4Fj6Xr6uySRo+hX3tPehoew9FwGSoj+OwHsTN0
+UvUJpLVmAGQrLPn0ez4JIu1YG61NSMsd7nqVLpKp57En+VhjSSVTEVY8CsMkpR5//lWVFg1Aaa8
NGD0fkhq+NP//tLydZRK9Wn52u83G5UFuEoR4mhHZXFaDjpD7401VQ3OXrK8amMgabmyi9+PVILH
ZsW86JtuON4W+395mkVAp84pKUG96dZxAq/7hvBnK1CkU+tGdQrHiKbJf54v3zbsiS8684uW7ywH
LWssCFbe+5R1Hz5tNiQb/3rB8lI1fciu6NYejRc6Tab2XBmhQnWAYCdI0+Al9JX3jHg7nYUPykDG
1A3BC+iCEcljq5/4aIMXWWR0JkSgNsvTCT2451kXtKSX7O6yoX+OeiN86cr8Euhm+Lg8mzQv3ozG
vmDjsw9w/6/YQGP3KsOjRT0JrqDXf5JdcEoRPZxHq8ZQQstoTVr9PWCqvqtz2o5hTBsjxKTc9vD9
8P3upZrcq6gJN46jF5OgoT22fDTlXbmOCmmsg7H5JsrROdiR+mpm1yMT33HthiQKEXP7HPu4TgbC
Z91UUqibzLkdd4LrXBSvg3ODte2vx+5YJti8GqeUqFlC8DLh69SZL1msvfYt9u2GsZTTaE91DTsG
LYOr1DYvs4vygbE4fStX3SHRkne/zhRvkzPvzZnaGfAtiCS3XAGVeuBFQfol2+qu6/q+16xDE8E6
MhJcR2n3jW43o9Ci+skF/prYYp/p9gsmgivBSi8Kq8CQkBMKq/ScF+PNtcwT23528RGuhaG7R8OA
xvOuFfXVUNylUBTPSrV31xLvUFUvBpYqJ3pUorlOCl1z/G6LBglMJh7Ttr7pnXMLBNSksNr7QDqb
ATeJk+8qF422a79HmofJ2e++iE2CtDRuaKHjptO1X8DqcaGV2RONonPF1de+WAbQXbPeq9j6rncR
e9I6+oJK8zWs+rahFm+yZ/yumzKFjUiLE4UpQkfrlnbaIciHp87O73iSNn7xs4m0l/ltpOf+0Rrp
axnzh2pp+oHAadhug5qq4vLRM8uHjmBuv4t7PA7qLouTmXUH2lQHUpuOVq0zRcDq68J08HpWgmE7
nGMzxRLO38VAIelo6ZtZubeu09aCOHfcuodB9OC8iluQnPJ4+OEbEzflonvKzJdpYi1W2vhiT/Iz
qMoXMdFkVTXyelQgQfctzc1vvmlc8Vr/keJQaYp7gza7Ff0pcui/yX6wVlxl/Tos7F+kj+K/2hLk
/GwFJQ2vOkWNakHr7evHKApOIo6hhLXuT6X3H/RR7w6vapucQd340vbRYzcwOWgIXHNmCfDZtaan
CWskAIdDGWg/+6h5gjFcRj3RCsN3v3dODrvJnV9FX0ET3J0AeArBzE82Lfw2zd5pou9jpR8EEmoA
HRp/NawwiKlXhjf+MZQ9k1duA+mAtMbQhvcW/FJa6tRB0B0baWDpjMS284yPnE8QOedbJIY3DSZx
M0QomyJFbCIjR0t6jwzn9K4izxjuaj+slexfm5FLywdJWYCZssnWpnnwR6dr70ZlIp2cNa341ZM+
wqc5O/H97CMqnDckHqa8+lqF5NXnzgQpsqEnnGngNBqSVqrXHmdvUvjffS8PZp442s/Qfsqn9FvW
29/oILu4UKlCJpABLjJcRipGSeQL7R1rhSt3XWrlra5a0FAyPPhQpzFi5TQb54b9NIH0H8FHdjg7
fRjpWBFBsrW6WHGTH1a4Q/pnoykfVTqeyPP4BPbyhTrmYwxOvma9oheBGEd6dCmiOw4FziQnwcxg
HKOa/ypZYh6S0ujDzAo0CiAv4SmY/US6BKO+dZ2EG6uoXqfEeDdi46NzYEkG3h9Fx3gBqf6PLoYY
bnHGi2ncEs+MyhfWATL+BINF8p0gcGfXTN6DJ7O73qKJKzDkxdiWF6hc3iBMwpK6Ne382nOAkZN9
ukWyi2q8lYILnap6TSrOPQuxSJgWae14AoA3VHejCt6ZjiBRifkXExBwK047fRUmL3qNXcKDwp+3
rlpnCHhWeQ4GKAhfx0I+A4RAJIn0auVGzBnSrl4V+fQgmuKNzQHLWqSqlRGMuyJrPitBZMgcf2ci
+fUNApkVG7O5HHgwLG3bWdiP2RU9129B6/GXMaBZp3a1YVJhbV2cSXZkzuR0ORfuv1D1kVbs0n4w
UV6Wbke2nhki2EZYlJhfhCjn68mo3iba4nFcbhES+UH+IWrvXUR8AmPhqU1QcrKhjEgj9WR1nCCd
YLfmNfqXAePIbIrlvarMfy2TiZt+Gr5qHjeIhM8d6w06Z/1H2xE5HhrGI8kYhzw3knXbl59Kjl9T
Oe2H3CXfIHwNxpw0mDa5j+1MkwHRUutf3qjujCzrVTzfiWSxxXrMQEC9mK39AQjtdZpQkPceFj5X
P6CZ+SMrgZuZqrpG4fBVatCTs85/QZyz9kzxIwCushIRCZzREZ3xu3LD134yvrrYuGO827hRToK8
nb1hM0QLEWyy0LoPasQjXJWffUgVB3znPNFk8dvq6iXWZ13HX7awn6p3sEMHdxAHGVJrunX66Nvm
wwzbnCXhQMDfm5DbuFl/ODYJxSz05JLHJnLzkP5u4EYQLGiroqBJv00RibcOhbrzJXT9u0vGDI3b
d6GAmgxcLIhHXsJQ52Nwrsw9yIgUr5EeP7uYn8iN3tiT+wZg5FdPSKSptb+mXdsjN9OrI4lP4cqa
ynjj1bCpwzreYCS3Vj6i3JapXtM2R1lDN7SmFevKwVEVTjv8GWocfoW9ty5RhEG57jaeI34k0SfX
R7ZJs/TLTeuARLTmc+UI7mzKsW8KqA/+tp8aLcR1mY9YvfLoiwsRh3rjcA2Oow1rNLsUVv8dLuD/
4e48lhvnsi39Kh09blTgwGPQE3pPiiLlJgilMgUPHHjz9P2Bqqq/7h837gP0IJWiNyJxzt57rW/J
GRAKJLTmdyFpTQ/6diSGWjeVZyHrP2XP0Cw05S8/fsqokakm+LZR+d6ljvExiD4dnlIyaF/9WDz5
JMgOzK7D5NhBc0g1dyslchpb3rL4oKY4xHHKzLQC6zjwFoLhzZA/CukFUaC8VlOfIWW9sMhV5msf
v1FPtbrx7bnai94ivCcPauwekFLnFT/UAdPYU50Em4GUULILbmqeH2UYHwy0tYXq0FBFlT99nAt6
FYjPfP3kdsh2QJ6zNvYpETZZxlD1gIKK/p92KNv2Yg33EboBffGArS1iaL0074b4MIxibdrRJdKH
LR6ujUaVOuTVV9VuUiwKs6BXKcRo/rYdzr0637UG8gkPa+yszzIkz357tN1brXRYCKtLqr5hsPlO
NedXrpbHoQ8POUvNLGqck0PEzgQa0Tl++GP4h87PO2ucz2FQUedFKg+ZRW/XkpuqZnSux9ghA7IP
5oWjvA9GvjJj5aCNxtluxZ/M81laLS2bB6m9rlXC30a0NqTz4KoMXus+veBjSFH8D095AvCLoezS
G8kyK8sblJZz5nbdDJsRmz9dvZpj/1ZWBdKFtL4OMV4D5ymJb0XiUGoO4k/pe9ksAlUJAmJ4HmvH
m8kayFU5OCwGnvmrr5N7XgnuUUWqQOZVUkbvrC+SqyxxuhEyJvQ11pN4I3N/aXaywKDrGMuwZYUf
r1nd3NvSACL5qAPrOfYOH7sp9hqdri1e72oodSKTfXAihP6WY4mutkh/k7c62MZCDgHmP9hx7KqD
RcS6t058BBgtMCimyOiBgiE9arknJ+Dxqwi0NyMA+ggl3lPbA7Ov4aHMj7WPUSPQhnRu/tw4IjdY
746qEb3Rmyzfyg5Yrt1/RFqC/bfUDzaR4TNvqH4R7bWZcmjQYZ/0MAj2g4qwVlHGM12AOSKpk2F6
2ToyrHNrs/cu6K3PiFNBRe65ww3wzqXunOiYdtj50H+/MJ2TL26bHazEupONLj6Qgs0rxSoQLqH6
bojessJhqVhKuhgy0BZhBA9oLGku4HdJZjRAT6nuaVAvR9RNNvTAAAD+3M+wkInEp2XP8nhtE2Dl
RRF85vEX/cZ0bui9ubESqlYdC7m0krlTmAHC8rJc4n928cV8RGaU0cDEw85lVFWZhTFWrNMez2YU
xuN8WxV2tfYYsO1pXtxYimNPW4kCHnoPnCxMkksNEbaM6JkpPkIWDi/pcmwb8jDafuWXj2Ga/lSA
8IkBPMiuvCt1QG6Usu6LJ2vwmEZWIQS86aWa7Pc7rwSuZMD7F543c+Mk3qhlcU7Q9i5rO/8Qkry6
sMF+m+XJKkSdzLCnyBdOQXBY0RLb7hnYfX8D/R05OOowsvxgyhFrVpWVLwEwLcPKyBeCLOQlw4hV
EKYGBc6ozIe+RQFJ3dSR5LDSKv1WNkI7IHdVN6lvIzDumRsjylOEuganvwxN/wpEr9yI0DmguWQE
y7yFJjGbIgQg5IOTsDdQVzKqZLJuNtW2YoBFc3ZslD9tOLntS/aKnjjVmYypzfqDp8TXGsn+HpEe
fPzp6wCQeFXVdAgaSvF5lPs9+/j4UlXyuy8w2GNchWWfVicti+VCFS4+iqnRFFW/kdAS90NFkOQp
KNMy+oBRSJCIQ6HpGw57ty45ogVSCWcvR7JivG+KxWFqwVxdIwMMbHn+2hLhHynSb8PljWvSnVt2
6mL41JhQrRRmjrOkCV/dmNggo/KWFdEcS/xH2q4o6VJBMwMNE3YBe6Z215E4f3BEOeeiAI4YLuio
g7WSgJ0w4cxSU0KWCoyLwTTgQFeDAxf5NDhAGgQEWXV2gfIMHg4/YMJvnTPG87Rq5iPbGDdLf/uG
rAjtkN9WUW0NldCMcdCJus77K6nMfPTSk866S+w2coekEMiVUcXjBJR5VQFFaH9nwn1XnTyEq1Ny
yKlyBJyBXNmyuKQewFu3uYS8qzvLiJplY4t3htMf4nXUHAQsGplCY1QbOLvnphGqsCLqCwZPf1UP
ejQXKWyQXPM+DY09Sx2SFm/qMcPimgwBBmx72+/ucZ+v0yGLX3Nt2FtOW8zgxZjst6BwFPaw8n3+
gH7xVQBdm1XB6O+Y87JSO9XKioK5GybIjBrwgnpD/uGgkyuG3CO7RsnwB1e/VIW9GHtkZEKrrgg3
2qsf2gbwz3icBQqNatNNP0VmT3WCOq5MpFxNLOKp1dLhRzKzJWB/AuKT7CkbXPrdB72qAd+zlXbV
cmd3wbtFo3UZaRBpLZETtYRScikc/RvowwsaUIftGjP+YGh42i3gb/bsL6rA7wy1eOjTE/87zGMR
k5IdKDLts6ya56zpwQR3bKrdlBqhm5jyEJoUfOnaOWq01xpRMHhYoCKte27iHawTXitoaDCrrKoP
6klzLW3Ae+0yHCeSlMaipcT9H10CLnKhf2Av8dM38tfeqsmhi7N3WFBC5G1wQcB8ddrhpdJ3oAOQ
GRbTq3slUyjCv9KYTJ/rNxiazHUMXAR9TfvKoEi3tTJf2xJaiOOgFupVjeotdpZOc0e5DautYpuX
h/UTyDQBdaeztigCD2OkcTRZoAoFvSHYXk0sLnATGMUrCkrnu8qu1JXHrAW9DF8zc40jq8QmMQ0y
LIwF6oxAsxeq2+51U2zJVXjuI/ssIsB9tdxqRn3XrSFHDLduSg4ECJe+B+IhZ7qZvFfqsUxWwnY+
CJz4ZlDy1Sk90+jeBKhWH424u8Tdscz16+hB0kh97Mku/hiWDkKC4lbfmO4U+oHHS5ZnSH9g7er0
yv6oT+AyosPuiwLbqNgXivnS2aC32X+h7aQwdmex+UuZgiTHxGbujH089Ej60I+BSx3HLEFjDmEF
6tRqnBVocBtdP7OxP0xPzQYLFfL6zFi/GIlE2sT8RJpP9DYBLRN2FXUcQhCZNyEHBw/EFmky6YdS
0aAinAFjIMEuGyswXlVG1TOEmx82BK6hqS6F0c4rfOiVjoQIAK3hLOHdHlvDfKb79jU67lrrnwr6
eojytp3D8GR6F4Bg3Jwhv+gOEcCVuQUB6trynfx22jQF6g4U5FYGnaOj7BEGzvSUQb0+xY9mObjq
Qd/E8HDpo7PCWpfOij8Gk1XbaS+RwTG2tV9pDa1I8jsWjYdDT1+Pw2/cu1dDZz1togUDs/P0cBXK
uiQfLjLqVxydTlZ+zbzi4UGeYZzbeCquR8ImlzR7T1YYzhS2SEqvfsm2J3IhdbDFNu2vRn4aefie
gtgZ2kEwzpL6tummSt6Nra3ejtBXjXe7CtN5WKews2WAvoO8Q3trjeVHWqlbD76jncZrAxuZkXnZ
sexpUHiSTIhBcTDStg2uXIhJCd+b3HS3qcd7ISpv7goWMkg6vk71pPmQ2LDEt9FKBbPVi+gImral
Ik952xJfWxup/G6NrWqIF7+qNywlt+6FUeFW1QkK5AOVA2PyGnFRGE0VKiL9nIxKa9H7/TE3xDSy
XFpaOzdM/2SX4cfoNleyJ9a9EW1yaxZlPSrG4Ezs2VefKRfVsU8qCq/CQUikn8ywmzCCy1bjqBlI
3FJ80oP0owyHUwAxXCC8XRi2nJlBAFujGCGXN8V5Ar0w8N7bbNf0fg+a/COPjFuMbXmGnv+5acTW
R6rOUag9ybA90eLcARlcVDCSRGsccRVc4MufUikppcHvcLRe+xmeidjHEmpFz2m4IlSB7NHsSbOM
qdBrz4E+6Uya9aiX19IB0RgTX8juGUV7NGDZjZyVZaA/MzRabe3FiKOvdkD2ZfpPMHCeO0df9v7E
BnJuqgXNzM7R4enBWUWvTZYKZXRx9FR5DTJxJObxC/HySVBic/j/codyE7v2e2wWb4kQB8yas4AP
nPSbY9ZEl0pShrvtL3NwOFKr4MYQi0c9lIpkUxXJlQ2xboznjCdbshqT5QL9lMNuQwJOtBF9sOEL
ecO1dIrRo5Db4PfM6Ytmh//nwwvHXRik+6BsFnBF3CB4LxOGsjSl+WrB77Jfok7dT8/D4tBqsYdU
i70iU5IaupWhCejQ2bdt8RXT3UOtvLsiOyd6cejGNw68+LL9Oy6fp1wMz1FPmzor/njgudEfilub
jS9tPPWAxrmow73WdTcfKqJl8dEvQnHrvfbNg9xoau9NX9OX9ICx4C8lfVr54oXWdgrNolf2lRvs
xCC3gUwPYCYHZ1wbrXw27M5YB0n+hVBmk4BE6/rq13Q9/O/7Hj03fciTa+xSVLqMEMyWSlZu0ohR
MXAxm89KHr04WI9U37lUTn4Dg4fT4iboijpwFgNhbGMCWqd3kZT2vSZNtrRQWeHwj6W5HlJz2SY3
ESur6Rmqjb6jwXmmsH5lq7SA23BwpLWhLK7m5KBCBqqpeNKa/IRuU6X9ugu0raazFXFOaL1uhmnt
7Tpcwbj5DOwkZPGUz0D/YcGzrRwArpgBHDD7SRPWsxtoCL5Feh5bb1Fh10LxHMXRr1Z0F9SRBwvy
3azsaFCJehbmuN+ZZrlLBwMB4kSX7F2M7XneruxA+/a9CXmkGt+EXARH3zHrTVK89hhfcP+Fpy4p
UJ9mF6iw9dwow10SWdFOOJD8m0pQoIu1lwqqJZ/0YnTa80bQI88E3TTS/1BJras2LLaoR3ziXLoP
uBP2rHjIDpAt1m0/dcQc8jfqFA9YXD0pmozv5DPhsk5T9Iotv40UEtssYTfIpPDoRRdyElDVJmmx
l418d9zupSrYxvcUA3Biqcsw+/sDqMbRc+x5UGRHrxZLhOrxomCVmGsa6KOso2FVSwBAQY4CniE8
2G/3jYj6Y2lXzrJOg9eq9681DeoRMMvCclhwJQF9Mz1/rdgQLmKbvoLqJMu00BXswvwwBTq53CJM
Hf8QVqj8S4pbHE6WeajHM0s2zw4cIQ9/5HzokoYxS/5FvPxajwpCNEfekBRHJIJgAnZIoiF4MaB3
FWezsAeAG0Oc4R3D4hTF+KRbi21P5EEgG1By+gwLFq1/QJSLeh561cqzMcgVOtGBHIwYBjRyG2bJ
cIhJa2o95OJJJ147ZvCHkAwsg10/b8jBHwmGEvomHxVlo9OZRvl8aOwxXyZqeovcjmyHL/JeOawq
4Vvu4yLy+eSue1mxNZXSXaNOxYSjjXst/m0b5lc01NXcZydOtE1QrxiqJnSsGDrg8Z6nuBmsQDSL
QrLs5dkqL0EmIrs3Z4xRZnqQTg2/j2RkGmSkfbQchvxzoklCgMV4776npdLOo7F6dU2KchfZD0W2
ZO6SWYvcYY6kAKSwsEbU3bX02J+gvmZ+JsdnijU64qkTbjqN9Gmtil7ITM8ApiswDg22O42nLKCV
kDCt7q1ycsCEg1hGebnAFtsemhGW3GBxQM2nIBwdsKYHCt9McHYqXoh0UyLmbXWA211UgapqcI8D
F20gPAkXOyQpAGxQFFCjfDrFUtHQeLILUYywuEKi+pOVY7CyR8IEfFsl5MM96j31QsNHFVBXEzOF
wP3XZQNvH4NUqwFw7YKgE+4J9cuazcG3LpudZ0l9l6D4W3huNef5FIRBWmeU6doaWsMBFOaaYIWv
nl4ow4R2mHvDskZds0h8D4yY9G5pn1xzakJ6CvVBCfvfYYpPvHZosxGIkc8BzYPQLw70eN0D/N2X
qHD8+UAL+zgonb6Nk/q1NQk5mwzvpUXD36non+eqd2jN6JBFWbFJPXhTkUWpEZLPQcCcDwhhLm0B
NdCInwNCGw5meYiDUtmG43gpoUntPLSylK6vwMt2TaPoiybJ82UvrpRlCGDVKdtcNzvwcTZ6FY4L
s8SLVfoUab6pNU9S2LfPeH+JnyON2hU1GnlXDLtQlt9OMC58p2TITSRNxchGdq36VeSA8BLzKXMM
jyUcjo5lQtMPlVeJy3jJp+pPmRovPhxapnzAJyVIm1bV9r4eDCvpFp+g2SPG329dYPTLYohWhmL2
s0hAKyR3seXVnnAbbkdolbcuZ/PliXcfP7IpBW2qDsiQIjdqRQXkRuWnF/4hn+iKk+9bNhEjJYPM
0m6gD1GoPTHr1amrqoOOSXrlWdTxSsUoLMInihgBhUqN52wWskNycJmSmo2TgaV9bSIn11P76lET
ru1W7jxiHhgqMnMsEmxoeAgAVTbn0DEPWkGgZkBe9aqxGK+6sIjP04AJcIu1a1r/N+EVsAq6L6GZ
4cWxo4/elSwWvbN0iYUABa2sGZrH7FGXSgWmib36lgBZD0y8fEZeCeejiFKQ6mAFy0YxLiU+OokM
Y9834tuoyBLXnWo3sCmMYUCSJBtAP1cJ5XWERQnKfl2G+XtWRXKequ69nPfsFzWyco94YreOlp7a
eNxhtYUmWu1C1P8viowOHRDjqimGt1SGWztK3GVlTC4utN+VEX7K1M/BUFmfJtW5G8fbEsUBLn2D
vTCqCV3310nhKzyQdwog508mIrEaXlTTvPo9UoO0r2OakVgL9aB5SvWa/QpYsWUR4F7KsGn7pUqb
0+m+U513zGNmEievLAAwa7jVOoerwwbbPlHH5wfFgx6HqoT/EZNF/p6I424BimxW0G6ewRWmm8LU
fusb+tIL5ZfLROQgNOsz1XTk0UFyh6QGwBjPF/lp2poMUQz9mZVfSlamxy98gpi7qsBOKhszbmih
nMwmSnyowLNlszvvSVgiasw64ePmc1I23aysbclqyA7O6oN9kfKVydsp/nGsnwK9hO1PRxH6sL/J
G/9XmTfK0tHDHdu43zCIM9FuErUynkwESQxK2Gez+2oFPfA2gKjvD0zgghwgLjSNRarcBy8P1g6o
uhUTwWQ+Bt0Oa4aYp+2EL1TImwEaBc45r++Gc+7K9AUpLJumnPa3tPGPxA2MZOovnCnuvZZqTIOj
ONRp6M/pxz07SvoHBS1GO7xgezd37gq4XhGH4g5IrpdOB7jizRpHExsaE0G71ey963qHXAv8FfF7
T3RR8iJAhIcHwuybP4ZRBwBjUyQiSnnGaTP3vDq7edpX3MiAcrnY400ReEBHsvEgbMo31u5tbUew
J4cGp6gmmEU10JNV5Ewkvs55MdoShkK+ZH72puq6utWkH9BWSxZ1oqfrV0/tn908Q+JFkVZ4+cEc
umchgGv1JvfktXxAc09b0o1FVhDyjWs5aO4Dt36iNUCgtMKgOZNevc7RhG7aCqOHadUbprYGzTKC
wLRsZJsDNsOULHzU3x6eg01lZdQDDCkHA3sVigt8jEuqQHXJnvMja8MjDaQSWn9/NbVqXGQpoLUe
SgZE0RdV46E0yRCEP1TNSti8GR3O3ybOaxJlLcQVJflcg0fnjWwVPGW/AkmxWqjlCcQgziba27Sw
UTi6sqDxpbQHE5Mr4GHJbrXYC0HopyHNGeGuyr4W4W/FBQiQekhwYBp0JmVkXkGMjvwv1aPdpVoN
HoIoY5KDZsTLmlNqu2Cd4phGKRJXA+QOqwPb157y1ywC/xQgFmUqd0czZS3NUL+K7isn6GEd5/GF
7vF3WcXrPKzGbVu1v1KVOWpS8K2yoUyA8l+HAE2MVHv2yaNr3MreKGyuY3LL55Ec3EXjZ5fRZTs+
ZLbOC5arsoneFWXwYWKBeAj6eVUrtNkju5sFbZAjJIQiPq40N0jner90VI7wUV9UrJolAb5sHgMZ
2ctIpRlACGev0RT0xcXHJbtKNfqSuRZ9dJWzES0mDLVvlP0I599C4rCsh+iXibZs0U1w3Njtt95b
yPFqBuzEnnVViyHW8ohUgbvGjv2iqAYGb8wvaemqK9MdPAjQA6R5h6OvyquvzXATtta484S2pDxq
CJKa6AMpGbyhcQ2M/ATusVj44WnIVgT52nNJZtwctxas3pqYcxiAMOJc5uIH1WSuWee8Ab3VU0Dq
pO0M4qt0wmfDbONZTTLXcvC+QUSiDIsdfWH14aupV8fQGmtiO1BqdfEm1uJFkP3qdRN4dECbh+mv
YBflfgBNUONR+4rigrEpdBq2nV3BUSKHol41w7klnpxFhn1upaPPskhL0B37E5LoV5DsKv5/TST5
I72eFDc4gSOHzUi9hCrwWapG9q4TR0sECLFAAzCIQ8TZjtEw5WaRWRYp/bsd9S3oGtCzPn70bSvk
K4AvYx+Htb5qEXFJhHJsBaqifBnsof0guLWbVVQ0zzkuyTxRODBGTUMr36MZGF7HyHXuImV+Kwdl
l/iDdSBcvJ+cc+rCScT4WRDloBvD+NYbNGkaVd+Ptepvmt7PF0HBkJIZfHsKQ/WujTjrvHZacyRU
j30hGZyUfAkl7BLWiXxclm3jhGsrI+a98Cllp/h6lMqQwg52UjuQICJCiimOaECkFantmmnNUi0e
1qXL3ChzsvETIsfvETratfeakDUo9hgma+OnWwxonfnUkrajnlkHlFXnWcUmGtEAVBG9uS7KDMY8
//qBu5GOXMrIuSF5Bjx6elPaVG6UbgiPj7MQZBqzrh2GZVSInK+YQmy3bYBsx3V2MEIzZPYK+H0o
kBzHaUsdusJ+3bziG0qXQQgwKRZd89ok9P/dSHVP4AnjVwYntVb/yfw8Pnd515/yvI9m1Ez1K7kW
4QYuHqN0uueysLqtUSk1cFFTx2qcA7B7nLamM/0i40xSSJxZL2RPbLyn7NQCfLKSNvkrqZDnVHjF
umNvu83q7iP0WqpyAwxPE8fd1qkFFmJ6a7iHEYFg9YKG44v940feufrC60wxb0WaPfnuxisLOhO5
eU9jq0RYg/OhGouFATMlyIKD1rFxR5dwtPPGPRJjPG7VzifFJ4kPWuv65J62CwV/B7PwYGFPL00N
AHeMQvK++drPKTWLgctP5/exXfz8puRQMfG20YgWABZNE6bk9Bvi+QhtvBouWldFmDn9cK0k2uUk
qtYeDkpQMtU1vIiuTr/zii21q+X63aYdZJphNXchJuJ1s+Ci5LQQy7x0loUZsWSy35fmvci17J45
zFm6LctVQaWQOrdS3400Pe9YkEf4hVfUgca9zwqapmLS06cfTaXp95CxW8ueALy//daS8y1TNkms
jFT5kbnQHTVdZVEbIFMKSZBWMHkUuXzWxqHDUIO4xdPUmh6cNT579tYRgY6VXddeQurkHcoA9CgW
LGid42Co2+vC9qylNhbxrWT0uA3ZlczNzItuvZ+ET7Kn6jfYbUXTj7yvn7EshafHWZPHzasKaiwj
stbgZs0bOx+AAESly5oAdnLGrFuNZxndOsZIdzqZ1J12snT/+XEhI/BV3pnRxcjeUbbZt1KLnRvp
fSstdfMnuufOLfKYmOZl5x06/NJpRDaYV9COIvaw3lpm5N2IbKuXVm8A1E109xakmbJG2A5qidfX
gIJ4ajJeuzBxake6VG6RWdXwt+3745Sja+U1BS+k8Lg5OhPYuiis+/y3BmbsuaUMZX8XEAxoaefH
RXpnLHqtfU4FdZWtNOGdzj68sMxQt42wQ4RaGhk2tkvhNF1a0PYl4V6nq8EGpKib+N6zqG8aGN78
bcigKl033ZcF+tTHyZq3MVNrUk5gDnVqcu+JD770VjtFI4DwKdz+uaGfnJXAEirnjgctvWfFF67q
YN0SabYYyMW4D2ARcOBrT0HhV3di0E42wAVEm+m6UdP6TjjFu9ak8vQ4VdT0Nxjp24feNqu7zTdk
xvhQWVkivRPiw3Qvo/yq9abePU4WBO/Ms4g/g6tUzb1swYQXUzY4uuJ6lvp1d6+x9S7yjHbt42Tf
w5DIPSVcJ5bZ3ftmBBVvGxe1N8Qc5vFwt1Jgf4QZ+qseOuPdicx1kZF757YrVWkJkCdskr8/PyrH
fDaxHe9rJYmfeMM5XyAGaou0RsHDeY+rwSpM5mIkSe2v8yQY7EWldRZgs3/dndoE+lKaXrX46/4Q
1pIhSSNp/td5eQKhgKYtPdh/PwbUynoPxv/+11l0fc2jFAkl1L8egaDO5qL4P8/t5/lOr0NOGQGR
F57/OktV2AIjnD4MRe4fWxPKeR9trI6gK6iH8fnxAwJWeLYALEUhWrifH75DjNY0BSRj6OcsnX3v
pUwuj8ul2ViHvkp8AIgiOQ9hjD+vGanjux5YcmlyUreLyT3NqoWTpV4/rmhbGL2Q0hXLhEiJpzo3
l4XTsMuaTj1+ZDR9Ej/TDpQ7r2BS80Vl4rLP0oavnCXzX1TWT2Opyrs+oGCrCjVZ0x015j38ka0j
qzNQSOMrDe2vnCTBW5wE4zpF0rzJBo5yDi2Pae80HskzB9HTGMhNp5OPH4wyRxRtvvpzMpcIritF
mMu/zvvb9VQZv/sp+IH/uJPp9o97epyX0GLmAx3u/3YfCluGY0Tm+qEOT3+79V8nDeC1W6nwB/z3
s/rrwsd5cQQdGJsj7ee/Xsd05WhwGzYknW5zCKhR3//7Yq0YB6rxVE/mRmhLdGPTNR+X/9wI088n
UiJh5dmxSM3qVR1AS5V1ea8I87i4VnZ/nF2xC9r6EjvV46TJkrKghFI2j5Mglz+Yz+vnsM7lSwGf
eUjrV1m33lFpMvSb0z0PQhVrq/bG5eNSJTGaOdoKH8QEV64rYydxC16VMM+fpcl3eLpRnqvjPsar
PX/cyCgMf8VYLQVixY2wGVI2o/c5khhdv2pML0ozbe6JUjSXqBY/z72siYf1JO2Ex43sEX9G0+j+
9nGj0lLe6QdaZzuu0xdSqB6PG+e5c3RzplOP26gFxp0kkgKLPY8bZmY9z2Fy/Tx32pu7lm7cNeiz
5Dkr483jngtR9HukW8Bmsg3ifyNH7fJlcc2nBMDDcx0bvBdgW5d1qafPdV6GV9275hJr2OMKlgaw
zA5aa/U4TyoSMKDirn5uPd0mIiRhDrGV1KbpVsyHu2NIMm86nXqcpTgSWG8chLvHeWExtvsErRxa
I57C40elyd9Ykr394xTBGCTejYh8Hid/7il1TrajPBtF7xzqnskXI69mESSB+5ngW5Jllb5bAWmv
GdLoDbby5l67wXmwWvdzDIt4jhTVPqU9b6ptATt83NJ1FVK+FfFSpFrA+N+q1qrv2a91m64eV6gE
Joc0HJUDlFmq3yQ0p2G78wkMm7KiLG6G03aY2Yx4RUJb8yHk/XH52NEV0YKMrITYdTiq0eR6XICA
jp5NFRGZONZ4Ch0fFd50j2Z99uFjfDjY6FdGo5LGywyEVT97eVzu56k+CyxbIWjbtw9SouSiBe9+
hmJcEhoWvZUWdKvUYRKr4W188Wxt97gCm4oWMUgZnHTUYERedCktLd4X2ngnPw7E3clLAdDTtVZp
5StvDZBVSwuHNxPxZBWjfVP0ITpWcdufWpuvNxop/ZdLWiRBVsM7u18GA1Fe7ZwQiQez3xIVNdfo
Su+pMuuRhBzVXtt64G88mVXTH+a5mK4Ab0/SUbag81Ui28lgxJKtJSjRm24RoNr5Rf3BDA+89ikG
Sn5QgNoufh693URDan+mXUHGvKuhiLF5b9B6ez8PbtHYHMJAe8UEr6/UQmZboufqZ00t/jzuOsjC
X0MHdg58nrsZEGGvlVFLXtUYRMb02CXql1kdifpSFW2zJ2cHTk/jyM8wvj2u4Csw8XjdjNMDyCSi
6aGdTa9rwICEB9d+55ABSsn1+p0flv2TTSGDqI77VllV0UQ4d9Xy9bWeGvEGTFl8Z9v8c9+pTT6f
G3TZ1QaiuQN0E60QVQXvik+xNd1FzoPOoyj3yNoT+kGEslqYnqP9It+ddyb+JS1hLgbfViioAvMM
oAtvznTLsQI5XBeoyQuyP7NBraYDUfJs0iL/eXquKz88x2V7reHTxhofk8VWuy/8g2TOXbQxSd0V
2Cfg7HzI6SPlOKRa5UMEvx9XgNRAgpfqdkc9GqNTJensP94b1VNmRjwkH2pq4ZfJfWOnGknxpCuo
ZH5e2JCdWz4GuDYic8mqS4qVmRGR+fgVez6Sr2B09X3+OBcNcbCLSBP+jyv9x6+PGzl2auwfv9Fj
Ez7yC1QremG5i/+4u2i6z8eVHvf+c8nj9M/d0VmLpzJyNVSW5i8el/y3V/+5PBTIrYqgHn5ewuOa
P4/+eKD/eIo/j+Q6jdxELrmO0yt+XOfvz+Pn5o/LBd8a+phR9A0NP1v99Twev+WmIXcPesQ/QRaX
HOl3nv0NnPG3k/+fcjR09X/iaOwHOiNjhSvjv9A0phv90DQc9R8aQXqOqukWcxlDhVbxQ9Ow3H9o
NogvQES2KYBowdn4J03D0P+hoTTTXc1xaGIj2vw3TUN3/0GGrWNgoOGHowHa+BdE5L/8lfw/+T9P
/6+sgYsZZnX1f/830wTtbzQNVwhSKmzX1rlH3dJ4FvLr8xpmPtcX/ycfhRcSPBvAjfwqgY8vWMbX
vQslMGxlixiEX3yODZWVOosp4N2m38ioOdMubtxdgyIMF1YVWwsM6d0z4QrEYmcpfByP1gaS83pW
5yMSEZvepKMM2H17F/tju+iSYdy12IlIocDgaCU0t8955uygK1XHKQ27jJxNPNS/YKwCA8DPM3dK
wmIHs6UVCbfOM2el5ZSIeVuYE90KYRV9MlqeQ6HD40Ggp1QtOr/8y1JCkIo4weZ4jz00Po2tzaXX
EymTlwRzJU/x/+PoPJbsRLYo+kUZgTfTC1xf3kmaEFJJjXcJSQJf/xZv0tGtaElVtyDzmL3XJnpj
UrT/m4+0DljkweqGKmFR8qpFXido/lHzG1LEKAx/NJKJisci6zyOKN4zqROnYFLnmvfcIi10NdAK
6j54J6PNvFXNEIFl+AF6iFA4tyneRoLMbpOHLM3BXugwSHHQX2/ulCJvIUVBZWNPSC4fDEyRI1Xx
Z72EGdYTcUlN95q1wScXLxjLpfkeCgbJuex+0ezGCirsue8Vf2hJ2AtmIZQ9KdBq859p++mFnVNc
Qy6Eak0sC9AuPKYY5cExr1hw6eTlIGJgYiUaxA/gzejw8w02ejn9KGYckyawPYLEiifsvODgtMlu
MlQMl0a8qODkj3r7k41FRxXGCHoH4WogfNgDmciIm+A6iGxJ9EVzg6w3H3rSFM6OpTvI0Wo+WdkU
1dBABgOxgcVqHIXl0p2ZYcWE7k1Wv+GVJK7TItQlxSF+7Af06UQRELLsA54tc/l3wz0YFRmLrNJj
3eyxHhIMVOZxEC9qKRKv9IsIthl5XIS9u3PfQwFEnmK1mEXtQaaMijBOuKAHI4Se4ubZ/ZWXFGmd
mdVHCyvWMazEf0ttDBGD5T1tqMc+aOU3SCyRVfr93WCfWDdYiUHdMjR0ErHs+6yJD2/wjJdQ8Wcr
tLUuuCDMr92n5wC73Lr0Yxny73DevdCGz2LTZfHRptU1H/V4r9lWaB8eZd0OYFqq9ET4LQuJVvyo
C68g6YL05x5fNjMUvg1DOC94vlawnPOPjb7mVK+YsppBdCdvNt4Idfww5YTSlAEbCDBydACKJOUu
Kq+86sgKtnr2Kx57q04fHNxkpzbAa9O82oKOvCYGICiCxMyKU05URa8nDBiOcOi3w+1nO9jmReKu
O0irvTOdnI7zV8OplgjoZZEVWoxhfS8B5lKgwO2K6yLK+1pMXwtJEJV0L6rFguK5b1ldpoe5dcbT
smwQ27WVHufKeNIhKSVenn6nEuuHnYUJm+iJTVxA5bn1JNpC0G63Zyvw7GtprCWLtfYt94iSYfZ7
gBQAJUzZ32uKrVSvpM/mJIaH04a5Ouwe9ICV1zILXO051JeqQ2Bgp9Ot8oNDycLrVTNjykoT/gJw
F3tjI1VqDphlRSHoq4p0Q/HHNMVT7pOTMIcp+jHyMI8NkTDsVUGrYbstL74JK1EB3ux1GiS4QbwT
rqIzncXXZKKk8Fl7HFycPnk+OI/axwjt8WVWo9z9cui523WImgwhubfb8xum63sMizQn8gHlm2Aq
zToSKqQw0pgoj4Q2AB2503x3ZfdWbPJkIFZmUZDfNgOleeszQh9MmHgcsaVc1YNU82dTTXikjPno
GpK9dfZHaGjjKdOWAzaD22i3uES2lTnt+FLsHMyqUi+r7T1ljGT91Ghwkiq+T+0shxwamDMgefWc
GfLemn1K1hB8SoS5yKB7EpdghvqIHYGkxWwIIwZTkaYHOwsXZqnq+gx5Dd8eiTOIZMPzuPRhtGIL
LcrcfoDXfQmxHqwGp7bE4UUx2303U0peD14M2lUQ2piFIow5obbe5Io+yJwJJ1ObWcV4A679VO21
vEgjyX6iF9exKOpHU/BJu9ZSR1AYP1lQ5fGYIQQPO1clTYY4tBThleSbJQabkMXtdOqJvL2l7fQ9
Mb+F/qpfeKr+LSYjB2KBeUK9mLphiktFpyON4Wc2PAeD/W7Y/X9WZX8ZPmANpRx+pkQJokJrnLxP
Qt9qYxQ8YJ/MjvifkD3JilOoGeq4791z38zBMZvWd34QiIKsTkdmn/nXgRSVnNnptTX1E0mYGfBV
f7u4HvR6aMoWQdV3DuUv1HxvRkqmLUfpdzF4sUtsd6nWe7j6Vqz3GWruyq9Ndeqa9WhHun537/u/
RS5/B+W+4Z43AA7Oi1fSIkIPX08uRzd+nQqVgugSKG392cxakI62v72QRqcu220u3foyCwCg09Re
Ai50393igGSYge3gqTPVFIGZriKWhiAASyRULXCLA6d6ib+4+uPP04QWycfqj2DZqdBew6v+ntMw
nhVucs2cbd5IpddTq95l6YVXd9RJZdYvbajElRSNP8RiHbH7xXh8x6Sqm8dcwWY0RvK2GG/grqjb
7CLz5bJ/iItqP8YiJC+gH47mCHm92C62iR7TVi0GGvvRm8n4m9IhMmA141vm50xuCIdrAb1jFH+h
301RU0+fVVH+acoUV1Guf+FGeO5YCzPyZkioYZ2h9vdlVDi/VCPSuxuMX+L/9KRVnCGoMi3hkAdD
qnu0CSriZ4Qhap9CcrMhK53jVMlfQjr/0SQyeXByWI4NhKMeKAUkP/clL3QC3SV7Rif2NwuCgVeC
623xMIkRWGmMkzo2wPmO5FnixhkQncxMG8714r2VlpdAxYKu8JL5pgX1VL7RkWKtTXXw3IZgjckZ
w2qY/xwlMQnm0t6whv9SFQoTz0RD2lNcHQdXjHHbcnP1nvxS7vaboKrrWiDlbCpEn81ShceQeb6f
sr9vCJocUgaWelmw/K7phzljISwpH+4bmMnDqvW/wLdKKrccC1ZDyB+t0Hp2LTwHXjmfqsEQ0MPB
I1dlf+lGsnDK0USbi7M9Nh33EhSL9TCYaG7n8svVc0bw1lo8W0sY+QtJDtKpPpc5n+Kpd77Iv/67
QlhKtmBfm1AzJjSv4Ahw7auU0AIBP6rXv2Vl3J0R4/ZSeeYT4+U3clq/CHchxjoF6+opFEwUNduG
bbxnGXIokfYIsltXyOIHwJxb7PrmGnUDR+m2Q30qsz8NS0F0Hok10qxeORbekI4li0eObG8kFJdo
Wm08reRTVjskwSrCRxlm/1oRdDc/fKgsi1hWGyRrMJ57KUmK3VW6q81uY1689DZbB6dYDiFMkyej
XbuIH96ROFhU2T6yxskPEmPOUDyIFtLrtL1nhqUO01QJmFHEJo4YGiP0LqgybAtbmP0BP9s5i6K4
A4g5tq6F44iuFYnph78YBQYM4psLeFdCGROYTXoOmJWvEiDeGbskT6OLhMltOxbjKLGnQepoCpo/
6TBKAtzHP0vflkfL4lPQ+m/hD9WDiyP2HRT7wLL8YSSpw9koaeTkcpZgxW21eA6XXsbkBNivLO3Z
DYeSU6hy1J9p53LSVoioz937EL7l6eA+b2v5utBAHRGH2nejN5sL8ZGg1NigZq6fHwGfXcVaMgM8
DZb1gOi5i1AXEyoLUnhj971MrC1H60SsBAMdYeDvEZS6IeE8RylGeqLCYY7T21Q5tE6mAQhfTMet
JVbEyqft2JcNcZWLfXX1V4Wf6nHO/S4ZXcZJE3Wd3bBCBf51L9w0ixmc7+SBHPmZj5u32J4h2nqn
PNyOOe7Yo8ZGkrQeqR9Zn/GqZwrbIpBjtAX2SH1bqQ+XnAAQUM58kKn5VfrLcixYMrKPT8WpBtHw
UC5NDYf9J6NfoosGjSNq9auj3xmvJNttGDWMHnKZ87dr2Wz6OOfIeToYYfDW+twIQ9+/BFKxiMdu
w77CepldyQ2dUwLp4KH08Jp1AAAtpvUhosC4tgQyuRnMCXf7uUIOT5qXuqFVEISfmRiozF+mveCf
H5SRTDM6ump7qkKzv2qb4ypv0JC3k7vEtizsr6DJKDlg+x1Lf3gxyBZ/c6iuieFuLlQiFKCV2CWH
C3ljVEJPhpNmT5MTfAx1+Ic4eiNurXJ7Vr3xKHdhiNCsW/3muEqqlCIskc5NOZ8JRABq6u8hnJ7I
rL4bddtf5nIaDkGJ9RxZLV6EUf6ZXNlyKkBxX9b655RS8Cv6JaAnxCfD451e7eIXaa3k8pHV4rgA
4sjGi8c5eNvGcH0ggxxta28nsFBCnFCwtgjMqOOhYt0iqpazbG7tU1HBkcgz6yFwB+NrMqCaKLRJ
W7vr5VyQlC5VYhSKkibeWE9WL7ZLD5eRNHuS9HrW4+iOkU1Lo4ClvX2YE4iOPsNKrBWahskgQHhg
mmsNmBlpBmOM5w81FclL6bV8JAq545ynECGr/9MrkLkT4BuHqvkoYMFFvsj/zelosfbc1St7ROcc
FNSkvjjgTtScTCvBWaNDqd2BGnBrhcp1JkXCnvqn3teXiln9/9MIsV0hWnWL8izC7j5DuIiqwEAs
tudB7ZyJ45zC1yrGQGFqJ32uXtFdtbYTZ6Mc46wENTDZ7Qt4Sudo7jT3HBk24saUFnFEk2qky+tg
YSRMiwwStDF99IbxCR3UAQgsLj5uCIb/6n1F/yLDlpYLwvmuFTtWBkaZETuG2oaEoOnggKtsSeqU
T0aMILtSe7w6Czt/0qX+9VUWXG0nK95wJ11UX78rTFY7TWA4dNVko0zsmsiAVJN5FA+4CBAYBpQj
WDCh+67e0c3isB9Pkq4u66nU2UQSvuo4BuVhSE+TNQ+9UcaT69wWnb1NLFiResPVNExqMte4bd29
I5kxSV+nAo03OSkI9DqKYm+rH3uDNFJQGNFA6lDUNONN+xb7f6S9Bf8y9J+FZeP9LrQdrQ020Tao
4EypivePqSgxVBhuuCjNnNFIhXl+TEmaYVoUbxDYVT1a8AEoROywepJ4W0CsaeuaNSV+knUi+ctG
qbdmffcZeNO3ssbmKQhq1Azi16baMgqX1N0vJj73Qk7QYHA+rIrobDf4WP0peNxfosX6202jmSjM
vzGrFpbLhdeftj5gOtAg4cRNlG/0sLOzewO2ZG2yFjfzok9thkR0dcDxSEYObH9hFqROk1h5/gCM
HBume+5Ej20RmwmJcttvu87QUtgquKvR/lza5icecR9pLI+FMRKwsEjSpNZwj8fx3hW1rya55FgK
880D6rjbIfAEkQBsu8ROaJkj1ggn8qIrBDOQTLbEtQjy4yK8rK1dPm7kFsPS8R4Zwp9dT/msAdM/
jh1OkOimgxVk6N1zSndzTKzV/bEZnXFpMwVPtpNJuVrhVQ1EidQ+hSfBJhv9dsMJlsGTtWnzMMXF
3fC91kV26Zs2P6ZBx9GVKusp91z8rnb61hZ+lbTt8rvY+UNW+bYpjxeJFyjy7S0ecnv9UQkSQBay
zCYLJpDLd8RIJ4IomF71mD8L2b/lMkN0G6D1HPYILRg2w7FxhiRv1UPvkOiaBx0L1gLBCAGzfNvm
WidgHB7Z+w0Tpwg2nhRbUoh274y1iKLAFO7dsfvXgABzd7Fvdur9yYzaOmMrkQ9FB0S/cuSD2avH
qqANmj0zi5BMbJFveczo5fJvs7I3i5KiTssZ4Vz7bxnB2oQzLkLRTDw+aOAooYhlSmnc/Tlv+VnR
mA1BayQkeyCwLa3vYf4jej2CWJwpUzyqX5+FMBEhNs9vKX+oxqC50TYOrxRB8mDxAjo4cdZg8B6Y
/ER9z7cweBnWujQjUwsnslG5y5OXomm1DCSUDQYhfCPZMp3WBTfr2soA3sr3AFH93EztD5WX54IT
Ufo9fZIfSRx7u+5WDN1jidfptuTljVrc4hnVsO6IICz9yPHyq98zp6m38JkCF/+k4nFPDzIA+yZJ
6WMjeQ/gXGkkcVEerte2numtwtdhKMuzZQaf3PzfaN55dnvDP/Yc30AzcJJ4BSmraIzAgHH8MnXt
r03hOSdbGgzH6ol3UzqROYI8gq6MSxPscFKw+chZS8liw3IpbjNMzjOdZU7icLocfdlMMQMGTNUF
kZrBSKRaub66vPGCUVjklfWjQvQISyynXwL7tMyEr9lKnlU6eBHvkHW2VwPTc7V+0B7Wp4B50hgS
Tr7iRUicfASfx9zoK7CKW1DxX0a9jkRvkYzSpVCdbAg25PTmyRCmqNqd8KPIWRXpSfyzdaPuZWD7
9AS/LShBiSi4S0RKL2mTRCXa4SEMPH3q1yBFJbil10oiNPRmOxpQyaLtJxnQQw8WzV04ASgdkBij
p39w3b5kFN7/HFsMybqpsaqjEiZJwfUjd6OXrT3qH3YZNwCQzRlGzUPX5PWTmbpf2F651EP4XHsl
P8j7kgFTKEo2wG1T7KQiHAp7oz4UnCdI366YIcukz39iSeAvktmPxmneJCLB1iREolq9EnhV/tZS
qB8gK3UxybZpzqdNoisvOIKmfgZftM0oJfV6RfD5NhgICS2NHtml/aGom0Bj5yw9ffbsfAsGo3SW
DbUoPaSGwIr0ItKz18If9beAL9vkDoPaQaSf9UE4WR6xErsbVl4AISs9hH9/LZzIh7qGRDx182tq
dkHS8/FzsTyQBfDh+MUKDrJQV9V6l8AGx28ZXZSF6KNwgb1uQWk/7/4dY+Ub2Oaxvu0+L8ZHoJ5D
TVtO+hjC9jZxpQdTF4NAo3F81mFFtz6nT6Cas5e6n58QjeUoeJcPpaF3pbAJfN95rJfGPPp09TSe
F1d3TEeG9Ky77QfOs+pUO8tPGIrE+A542gs/YLI0pJ+d3X617vvIKmoHrH3m28rhaDs/x/ydzPqc
ZejfUTGbGwHAJKYerwqi7bFtp89Zz7yKLcRVscLYa4z0I7XfvIGzZlpUnpgKlXO+Hefdm9WTv3EV
vfiN5x+bAqoM7o+eatIqIfzVfn53FDrzuSdzsiu2F1OYt7zIul992H2WAZO5lbqXNkEdaZyDK3LG
Kvm/FXHT+Xxt9pF4i0aajh6znSWslSi2z5ooKWbNKzHJzGkAHQRPjXL+cckHNxdHw2vFfwVD0f2u
YFVWAm8HGszsYBYuCTxmNhxnd7uJcRufWGj8zEor4hdwZixmfSMaShFx6q2R1AKvzJiXL7KUX9PG
G9DrqHQYv03Fe4olLV7gzTms2ViT5TA+IOVhMsFREdwxVbBTI/xTZcSlzLOHiJVavijtLyU3wUKK
T5iIsddpH+5q3cjr4Ae4x2yhIYspEh7k8lFO+ieN1EUsTAIngdF+Cuq7WNMkDRf+AtMPD4aej5NX
4VhoUZB7ToZYRGzX/6d+LUt6bCtvf0tKlMRDJi92Z/8EyUSiZfpG1/fhSVedu8gusJ4Iqy7OQwV1
hTDd7EhdhBDDpUfexn5B+I323MGofekN8QqP9sDyfKeXu9g81hacIOMRe4UPDLcxqeRAge04TwNf
TlzOHANF87DBloHpDoKzmoXmzTdoCWfjPWCoFDlzxsJxVf8JF3DD1Jf/iB0xL/5c3jwF+Sv3w/6E
SQLzBMpRIJH6WlablShfPOPB/FOO8Byttfndp4T8iI3fjws6Llbsy+szzG99sBnCcg8DWcFogOkW
aK+uP70g/IU+AUfJOP/QReidRgsiSGCz/O8EOyC/aZ/Mah6vLaV07YyXZdxzptZGo3fEnyJI3LIt
OHfbqqgcuwpMXl3nPOthc5g8bfE9M/UkzoVkKWu8WkZgRHoehhcinBjhNUwRiRAgTae+5KOdX7Sl
X0c3vZVZ/qtv6HkHy3nlNcIvDpQ7m4DU1dheD9UiD43AOZhrqr4yG7ikkKsdCKFlmJ37MQbANzBm
xZkdIjuh2TwJfniyqZzjMJKYrGmHlIURWdmEAGDuiJkVMgAqLqnrTqBsdj6e/g7ttnz0yu4380tQ
smywD1PLdGT2/aTzYLqEK694WoMGTfNVH+hL54SGi0FTaXyHtBxqKeEeyf7VGluwGrhqSrz7kFWb
24rKmkyckYcQHmBdMBjInNo5TWHwzl/yOvQbnRhzsmH/x8QbeEKdciAxmz6NVDIWxyIwY73HKMmc
h6yZKGvMrDnOPR40jZEXQQ4CMAqOv5lR/rftLv5cMn1H5hJ5fD5gTQLvYILEPSjUgnEz0OjBqgE5
sHN/Sg62eqYNHR0iIAcNd3cSPzKbbKPV1mVUuTRULV0zNAimvStf12MzVI8Ev+VXseRmPOcN8KF8
8wjNW40IdVQLan76h5RMwc7/z9HqVvcktI1Z9j1CVpt96ihVWmGiUsRulQ+tPsjc92wMCelykep3
BHiVbOI84Fg8BGw09rvQ6pR3ZLbM5MAHcmYTPpU3uIN9xlRXTGKgVNDgVGM4HRlW/kX9hIt2OGHd
Bs3dSUmlVxs3a4VWrKpgu2k15ICvXIz9poe3eLSfmtUMk2HBTTG7NWYeh8G9mXrsglvwvvhbL5Pj
7OU2rAGEg8tcsbrSQCDXaTiLsj9CUXSuDH7BnmTTKceueytdonKGIHEavGEV7HWUK30ysmu8wzI6
d7NmqITAFqQI1JJsdInFzHESD5h+1D4DIUvn0GXhay6KWx/KNxIpXfJYs5fKyIt4hPFei3+ky4qj
46QwalImT4xB/H5zmMuQagyE6je3+oQE1HscpyCnQt4Lhi5nCvBrNJjYaNWBwQ7qRyxB8oDUwU5s
/d3XQUlc6x3NpU9Ez/izFY+9l/7Azj8kQNSzR7v9r1jqZJvq/lZ3PojrZk5c5cQy8OCdZowgH1bW
R3O5MZoOzfMy2DNoQwPew8ye1M/En8VQH2vP8tPYpe3KwRRU5CYvCm7CYG6DRAz+g+coDMNWS6nE
vMGYDFo5e36yllGfLGk0XIacs4pR5hmSyIWWAg/p0iMK9dwbDBny+LxHvqYqymameMWO6R6ILSoC
/6UF2YWJCroIgtlo7jsCNqbuvWCOrG39mrbhcvT6+uTOdUb+7RzBbpz0jFJtw6PrIuACFlXBg2hQ
kVXBxQEGh7+G4d1enQ6bJLB+RF1v+AobSmCxQKrmeOib87bV7pm8ObAUggLXmkR/adqmBkBMddlZ
3GpDC2XcHAxAgRM7bG9kdsJyvzSdPwPq/3cUErA6df9bk7Z77KnELNP/4ay+jvuueK5LYjQUSVfx
Rs4HCIsQ+L7GQN5nDSe2Jh0sZXR1Enb9I2AlytatQb+4K2BdER7A8mDw9Ob6kHXrdOuLZr5m1te6
lZDcDHEzNcy/jfD4dm1zhIPWUeB9uKA5f8xSi2rRZ15s/lgby3oeM8zFEpbZQTGRP/q1CRGOHbCJ
3LcyLZoKUiMSyz4Ab83uLvh49qbdrfVw26x5zra2XXFK0+3tDxh2Q4iCRgvEowJt6QzmVUMRwQeT
XwTQfE+mIsL621HajuNJz87V9UnLajK4M9L1X1ROxiCfnRAd60lT/aiGw7CszO1Xf9jJFqDCIHdl
4CeqGZb2brKHj3/C9FxdrNQFVDOTTVgUL+s2vNmOf2aUsyRElr1MmUdMBzEXhKyw+gG+EAHnAy5C
2EzKM4E9cUVMYfxlNyMABWIWlIf8SWCRoOKfv1zp8Cb4zSuquGgh3Q2AFfyRsPN/zUBTDoiAehaN
9onZps20vR145/i/LJtfx/H925bWIeuHn6Hg7nLyrSM9AjIBjW5OFK5v5MhVNv1hbk5xaor2pHL9
PlWsUFNstaz3QXamtRNv5CfSCtlr3IckuwEHjEtz5oMZ6X91fnbd8mYGcK+6TAgmzisugcjgd74w
jz5nEwgDW5Ox5tfwodqKLAbEpmG4oqeYfcbyFQpurFmg086mpDBUDG/YplO922v/s8tVhz9Wgkuu
xo8OTNGBK3pHV05GZFNRzlX2RHjyk5F6lNtdcRq5Tramp5LGzT8a9A0l4e1yuvtDwBynrCu0Se1v
bTn/ANJFzAz8qCPokZmNvIVFlsZjA8Y+D+3vJmfBIauACa4PM8b5N1f/taX3OhT6SZfzBjOFMxYs
zt+8stAYLayPNHMBiAcYPgtRkWzISZoFGW6A2vQTP+SmI79TAlqOOqGua9k3IBWYGrotGLo8f37O
GmlROSxOfXP0XN86Tcp9xW1+LCxGrgHLMXT7Hqvl8lEVFKbytKEZP8wTyrAgq7xk48mdPMFsR9aM
10jAIATZm/VXvv6ytxVRiwy/x+6Jgvd345IkNGLZmggfQP66NY89jtRLEAZMi8Y/FaqzJIAMV5fh
FV7pemmYYpTbxGxKEq9TTRDXqOsNpR/x4P3JrMp8GbTzWu4M0C1Q7UPtNvMJEOWfifotnjDlz8RH
rzSbdwxjlAS6fB1G8UINSWybob4nHtx1aapHHwjts6PGyMhRGTuhVxFIpB1avcmLQ9v6qXUmyS3p
1es244aCAsy1oBlSCJYhEAqs306e/SXORND1iiZintacVWEWcW5peFf4bUFvO8Yz0sVHo8lD8k1N
WG4TqJ5mctDuQewDH3BoPahv2bwlQR6Al93DwBniXXiT1DNuyqTc/M90W8QXIx0iekPEKVQcH66F
ZKshnpZUXGc6V+18UkN9V3146G2WQz4LxrVM9XUcQnFDKgAhhfQlCBiY56i7O43Hb6sSE3PtXRj8
DwBK+2vPq43M10c9z/dI1TZMuLZaUvx8sBaYFhE9anwDmgmq7nrn6AoSZT3rWC3Nl5onWLzQwRM/
N/eIIL+KED55STqA5c0YdsZ95E+OOi78uKmXjCoGimEBjKnv9trJA3lA/c3BgMX8uD8zOnffID/z
07aX936p3p2NjINyhl6E5Rwmv9p3/bmme8uknxgtx00LlG5QfppgsCYQyn7Mw+AI8/ynqwA3tQSB
wIZffmQDGKutqeBBN5rQV3A97BzfXQ5l8ixtopBqFVxEnsdO1p55PdBxtNktGAJ9UvaamB2DsnzZ
rs5mTXFVFkGEIOgAJGhjA0Pf1EvIkCI3zx3ZpNeM6cBR2e5/unRBgBpQXLMie6bD9k+L3TDVN5Ou
HJa7g1/jyZ4QQpc4SQ7rxhNLBJUgLBBeQsulQwfCbTFAiCoWEFWlNdsQKXEMtYO6j9ajL1LJWpOX
cema4QoS5GFFAMKRxoig9LyYS5a0LoLZjoFcvht2N4NlkbhqyNjcFoPKffwLZy+EDNWsd+kT2RHw
UvjMrdLMmsninp4qkVkvtQ5vNV8ZcCyQ3FDdoDigP2pydDzoDKvFtp7JwTEis7Q1GgIL4D58a8rS
9mqwLNeyIeWpg1KjmJndsNy9hos5vmcOIi8yBhiKoXo7FERcHrXkguucrEdSSAvr1KN7Fln9iaTh
PuJVigqdofRbDXSB/NF5mRsMY3GoB4h9eMAqkAoZW1Eg8ey20kaf081dnmXA8rB0ihqwRMWGMv/a
eS/rsohHCby5Eap/JiwPg7mb4QMAQC7SsLwDnwUzMY0MMhw+Fi29s3Sf4Nv1SaDDfwTqmAmc9TTO
WX7x5Z876g+FdD+WvqziMDBFbNuWhVQgTFzNSc6+cDwEtWZOm2HYJv/EOhhDQ2KAJNrbo3or0YrU
Xv01mPXwZEwupx8eCCc7F6Hb3EZgIkg3HEZpawb7K3NYg7nOZVj40SvSepOp8E+h79UfJDThw68g
QfJKV2Jxzs18tgxyjLXFH5JXIynTMiA3Qo5/V9xb8HJLum5/FvFMWNBJWyAbG9DctHnmvHCKczlV
yy0XO+xrm5BOsnvnnZz5M1xMsbovULxl+JCGC65gyihv05GHOogWx2eawPi+N5S629Z70eyD5624
lRXy1Ma28zuZULwhsrkDQ/mWFqGZFvrDSAe0BiSLXYyQTqsbMO4USyTzKU1C6u6rqsMHTmwycpe0
ObI/fxKONZ+a5c1tauPEOPS8uswws5IEANHCEOVnB21bbxIQozJvbr3N14pnw3Q9+xMn829ncrkw
Q3WdMzXc2AwZ16ChjFw/uhJZ4zixjJhbKB5Z/9krAzERWVZJuHmwYCsNZpScq0p8ZCRLq1m2bwbq
3o21+9nzkfxMRPcg4JMz3YO/rPJkujpm7l2hDibkQOk5lmDB2LZ/5HIrjqNEvBluQsdWFYDtGhDj
WSOaCGuGlVd2kN7r8lcjmw+QNt6VC9q7uvs/EAt/4pwfMepOD+FENq+By+opC09hK7lkem1GDDGt
GN/E71WnL4M3WZgVwbjbBKhYBkLH0mbcF5D4SIKvmd5wgt3tZfxLG3BZdEXZMZEeElrUWEEW/rNn
un+wv7HFaJel4HFmxbwU3ETNzMrQoVBgmHmFFjQmQ56zH2V/tQA248FSrFY2Cm0irIvUUWdaPJLF
VxbjTEzvy6T9qDabIgboly4XUaIULpUPrtMEgbSQPpaX2cOSO+Z5YP3P1hIZPZ9767HblB2/MSCP
ggEUQmpNhKaoUwUVqH30p4mrYpQ4nfpnPGaf5nADGQ10Esa4O4Fv6u0mOAYaCLpDLoBZMr/xNyxo
qvrpYFY/8W7oWz16Y4zsm4H/5t2L0Hxlz2BfdC7uvsEerE6znyG47V/IMDIP7gQ07CsA8Id8dX8i
rVOXXL8ZxSYONozeBLGTe4GpzERR/a2mHYaYj0ZUhr0BlctZTuRA79l4ubrXhnFiKth9drNjX5At
qKSgP7y2S6Up9EpEFExrOVPpm8JPuVHzBloqAN3Nz2wRNHgZgzLNwe6odEUkUL7j2dzl67vwxxDX
gGI/cMkXKfZtM+Ctois+6HkmpJEPTul/rbZAo+59kIudxotkiLO27QlyJvisuUiA3d7w22V/fA32
iYqtPSMLYd9XE2BZS9IHN8MCaBdUv1Lk9MhNp79BzVSiZzPee568LqWFSi4sgFk26Y8ZfH2142lJ
c8fgoOz26EdpO1eXOeg/B2xrUem/+O2iztpYSD/PdY0dmvu3nqGzo6gyj8j/ucB209R4w8YiDqtA
B2yueX2UefFgg282UflgWXxjoYiuskTvMkPn483s4o50gj0fBY0g8/3Fqpjq+d8eo71bkzEO+B97
57EjObJm6VdpzLp5YWbUDczGna5D64gNEZJa06iefj7eBhp3Bo0BZj+bRFUhs9LD3Wn2i3O+E0Ut
gj0Q0wQOHiGPzTUBypJByAYDAhVlfS451TZCrHkhiNC6MnyKbf/b9YlkAgfDHdhXEHFdMuNVSt+Z
zMu1M1aCp2cId6KCXwyDvQm8WCCNAfBw6D1IxzLMd5OXfA81cIvaIqxr8NAL+zE7FiAyCCEQuzHE
fIhgUzeoCocOSYa8t1qJLd1Hk2JI62fCVbjka81tYDaZ/faIc/c7NImOl33DUBBALNJXtk6m7LMr
o3IJhaidDxu7FiHZ2RKkjAhLzHV8Di78BPBdXl4/LuiKzqpYg4jyPQ53Hm8bBi+f5F7hVBHAK76U
xXIpHZ+15YhDZ0XvjRR2MGCagR/0DM/2x04z51B3Rne08N3smW7dmGn2CSUf+4cY7pMBmtlghe2u
9COuilzdiDKEgACblImLg4ypborDpxzEafSuYTabQHipd+EKTe43mQD9Vmn6xSRJr5tJmrDY/Yai
QOw96QF3QEwCfJLJX3sBR/pnQJTUK+AGOfO5oiE14wGx/GSWu7C2fuiKxF6mDpafsEM3H7H/GJv0
4hls9sk0mARmYXPOph3DqXqbt9RnHTN3r6vzIKKZWQ0YbGaRUsOHRd6WHv33yJ574mXXPKujgeRY
+RIVAr8GiEqfqozINh95EOHmG8x21mUw+Uopq74b4sw815WWGz3X4Ua41YulI/ei0glALY0E2s2Y
88ExmxPg4JtCxkhX+QelBuaSyE99Wya3YUfdkvSr5F0a8ONsOrtkL0xiM3MujJ1diecshA3EYOfP
Uke/Tye4ue515xHnZnYnmdbxXdb2jEkhfCY4Vi90QWQM9yMyrsgSN3kFTjSvQ5JiQnYJnffBIt6/
wzkNuCkxIsZiyiE3bBjPGHCW6G2Y5AgWBk24aFBPJ0gWQrutL9VEkKjH5NnryCF28qeWIX+cGfZj
uVtiHzJC2D32wyKDDpv6SUWAJB1+x1gxep1Q0BFMhuQmPIiYljgXJXMmHDuZkxDJGnIaxljoN30e
QvxrSVLADZUNDsmgyvqIwt4IWI5ie8/ulpLNrZWRxkc6DnI8lVxTy+O8UWitq8pYuMbydM/oADxo
v+tHTsfIB6I2LOCWmVymL1VrPUqMAgGzCg7oiLs7Bgy8t/TLGPuooOC9IlokPK264X8Wg5Om9m6G
PwiaPwyVi5ucOjYTXrHxClSPCQBGIFw4GPAQFCbnq8GlR9zYyiw0PbTVrOk8ZTxzh3860fRn9gSN
eTYtXm/0286c7paaPBR6iXc/Lo5lRB+zsM7dhHqEuVg/qVL+RkXS7eT7UnesRhP3PdHiNYJ0e5mG
6UWTo3kcOzleFbfNOilifn/0SvUxGuzsqplIdRMHQ+Z404F7DAp6yWCzlG9hDarJRNfrRXUMowWv
VXnVlnpBjuuMW59q1w4zvk247uk/4QpnPeVHN9ADOz5fFZQL8MCfGXWjHEt5uLom2Q5qallG+BTC
KLkYbU6MB5PPJvNp07v0DSnRFt5yc2Hjs037yA1yOHd7a2zrtxCWxYAW5to1EljempKjSGHjwhfb
gsA4LnJ5F7o9+XwTOI4Ajlmzd55MmR2Y7AKBQepUF0Sd8EC6kqKnbZ1XD1ugT0Ybxi0LeFxvVPsI
154d2Tu3mz+mmjo8g2kH4wyP88zFVQwiY2+1PNUdLJzJ0X9YlsBTIGrZuAmhA15qfHp9/+JyiXmO
eBvC4reNZxMqp7iwPrr4tM6b1u0vQ0nAo6Z2Ani3HFTfCeJhtjQ8Bu1enCvJsq+5w1xzP1GI7mke
AdM6Dlkc/q7VlX1dOsMQUEs4i0MCQUEoTpm+5tmWkjuB61m450JL1D+d2secUcxbxZ1rOORsluds
xgIz1Uu4TQSChczPLq3vwFUd6XcUgVsVaseKA37VL16TMUVaISJAZlZcTuTrMTqPoqZlOavPzYxi
k+2Nt5utKTv4JgHpiVedJxG+Q9E9u3P0mGY4SMj8JcKIKMSJBUH6W5sTy96uCqHgPYSYc7amYpFC
1PmHPU0+UTrQzLuqBBLVHxDFLthHmluUUGDWFhjeuc/vXpp1fIudhWhv7ZZvqrKMYyqJcmo0q9Rs
fnFLlmSTsJnC5OVxyiOmg+OyATm6LQiFAZ+NCyfr2OzGDCf7aD0aO9miwb9qNSCHOlEZcQr6SzJi
LJ7z1PQvgzbvzKq7ZaGHOS1E/ul3dRQMtawvYV0nO8ur1LYlD3CXttkdHAB7vwbSZGQxXLSNjYRk
XZRJnbiyzfnaWkWskWfEyDTpbVG2sxdKzOvBm+90D08d/HoS5L27m5rufbBdvZci5OptTuVQIEWw
3UuP7wn3RTMdBpPtmK0X9GGz/ZxMzh5Ey62ZBfVYTy+jPo+5KlgOVbgsJ60Ai+Q8ti56PZSre0wR
2DEW7e5Rk9obt039zWcSecB2I38v2mzbSfYwrYbnNq6zqoQbUA5YQDBRpTn9+Gw85NEi7uyZSfXY
rDKF4aeyK3qMxvpLxdqstNCn3IXOUVkLmSmZdUBE8uGMtISObs7sbvwjOmV/24VLcozxGrMoI39F
EnnGgYJxeCGrft8N8JY1GLAQ9N0OUxt8qgQlHZjKcy+cd2DIpCMwCWBHzCM0jumOj5/LbSu91TJV
+2fpMHop6N2QebFa6AeA1I1fxHu/3muFhqBGa4LrEuA1rgc+Cc6D7inDUcchg27DI/m3Wdj3OODo
HTVb16V9STX4Fr//zobkibeOyJMVez4yj03QdHJqkhdUAAWLbQSX1A4c+158CIepxzdjHFWJmQ3i
hrdziuRoNnH1UMcx3BNywG0qYtQgwBC9wV27SxxotX3dR0RXuc1rnRi3KGAsZHwgGYcwo1SrqIKo
7y9pjM6La5toCGLABFMkNMkslqmt78Mp5jDx27vMrvPjjBJcjPhkJ+Ot9pY2EHnHRCyq91lmjQEH
OjKeejMPRkh0eP1sTcY9MgtY8mD1R+6QISRxiCd2MAwCJ6xndzauaYlArVfUSt7edYdpZ8zttWe0
8sgGa7GZdI0mC3mrJyO1Pi6EBV66chUx1saDD7wfPqUHT15ceTBOTZYpo7SyXWaFX46rEVaugj6w
Ko5XtPuC0GUMs97XTFd9whtK9F9UvtqNj05iCYcdy7NKXnfpsl+SQlxX8l2MbEjXAWeR6G7fE4ZC
aaMY46eLONQlimL8mYU9wbkq90WO3XtM6l3mcOLiX+luC2JlXfcq8wb9kIB5CkK6o9Iyt8L2X91O
6X21DqjRcrJjWAqMlnDxTp27UEvWWDZJaPshN5xGfkl3SWOmgbVqtkuTN94iU8n0LcC/t6WjzlVM
/oKbtGK3pKO5mcmRIdgCUaQ72Qenbl4tp373vXC+TTPjkscdPOzGlxs+2nXC4h5rq2zv6dgdJmz8
7clrJyVG0lx+VPztB7VYn4QZhZu0BzFioYOxe+u+cIunrMhDVF1i2eb5ODNGIRWSTMI30adP/SRY
Qy2yQpP4DD+SWoz02COyavZDC8Trdii511/ovNAbSHGHHb2+Gn10dW5i6F2e0wPXkC7KFvYeAPsP
EkPSjWkoj1rL5RtVYdgf5cbtfJZxEcBxjb/c9pfftffK+4RNW259G0C/DpU2uU8r8Tt3icPtz3S+
Yxqwzfpl3pahHHB7kgUoxnjvmjNngvMU1al5iLqTayGXYBtyi4YK/a5lbAqaaQaI3h/Ego/KOyk3
+mJMrQ64ornMF+cZx6BzqY0mw1qeXcdQB3frmcK+OH0z4+IkRAZJOzOdQLasexOf4yOlJaEjYcXO
MPN6nfS5MxL1bk7O6WKA1k31dKhRpKD7Km7nlOQTzyIiBasS89vq0Br8wAKGDFsK4x4RBkKT7pdt
ryCAkrA0W12Uh/2DeJNn8ricPSa7HXZbRnODZIUSWRCN066+sRtqUpCRDyXO6mMh7IPVelztilge
P3qRLiQsa2ZnUa3Wdx3ndwVTJeVhVyf+0b9CwgyjzOgwRxO+iorYo3YogYtmfUo0l7PgOEQ+gBiG
r5xvQ5rEqhLBLHas7tGagzKdp9sRBp4tVrQ38+Rtv8B7Sfz8c2yb8+Tj+meZcpm1e+qz5sNl3+PE
46uf+I9CEjpI1NcJ0W66iQkCDkryKvmtP1HWbfHlQpgVecrkuxh5RfAQPLQLbU2tBEZz63B0k4C4
qnQ+Js9l4YxxDPUJDGhsS1sfEdA+Qfo+mwnqUrHF3IwyoMum/ZAfS9KWD8q/V5YdVMJ7Y0aDk9x7
H5L1APctKMLRu25hr/p5x8sc2F5t7Coh0Sxr2sAK2YKq2m52iLXzE9kLwMvd7uj7DRF9JrZjlrMH
LP10PqDFNQMxGowWa4fChGPK5THLcb4YCEE3S21cJdkquYv39aIeQUpl6DKPYOYe8TC+LmN/xg93
hb/E2vvCeDIJD4rcdpOrlvT2hI/QYS6GnAyIvVF9hGXYXVKo9hKYGDpqTMh8zFwgolGBbss/ZyaG
oCv8nQqRT5SMdw6DZzsn08yfYuRIB6nqP84NgtEAINPRllmgzL82BwmuTcKi+onYPFe7QAlW63m7
1009Y9CmtW+/al8ZgZt6LowejEuKfDAnN9QewE15GHy9Q26ud6gzqiOMrWQ3VxZFSRa9eu3Rw2O/
9wv9k9QSAt3y6wGUgORPuYqpei8cpvNkd7M4Bk8AbqvfUwt9OKznjokBRMGiJ/JzX94Y+kEDj8IW
D753ZgATi2cQjQkiasYD+GsOumH8lczoEnN3uk+75WKSdX7KxoK3q6bWnY3i05TvUYlo29Co7d1F
bI3RQfDsNPspz6g7CDUd42eSFZ6WDl+YxKKSsz5h9Bs6XHrmVZgxkypn9dyG8bhfmqF7SuUUbR0s
JOBJolXeROCABbJBleRRrCEDGOa61T4FoUNxpvlFciWRHbpYencHx2zfbSsxgmppDtJL3vB4hjof
iGlGeJCFqbnnmR1JxlZEGyEr8NhB28y4wbhvfDF8Mtj48vPd6JRkzBEswXoRksdEJ9RPW1W1rwgp
utOojdd0IuzHLPtmW2dyHyE5iqdnL3S/SlaXtTLFzTxk11lntke/I+ZyLsrdNLscNIU+FDYCT0iw
O8N0yi2Hy3IP9BjtV0HeVxme/KQW1+jm3HR4SauYSWSS+Zw4KNYtU183FboOBPTfiWX/kUwCXmvI
MYETTidgczjmioF0hmv2Coh5sd1a+NJpybep4znbUlQz8gT2wOy7ooWVYBr7DGHKHElK4f6hBB5u
YW5u3VZ5GNvoRNjEnV0UQq2Nej1Ry2/q6x9+opQAQIN3HdFI1KNqrGJazRzD+SY1IoENDESCbnNr
I2tGQfFg69NUFA9t68f7XvJ0+NpnfAcEF93yxVpdhW2BHOctS4wK4iBdoZqTK86nlwlOeABY63to
iAbMkDAVYb5cusl+7ws0FqmJDdee8W3q3sbomerfKmUlThTQFQ3+W2n17pbpF2HzhvuKK7MpKrQb
5eIRQfpqifIhor0+c8YHBJoO1LXY4+odqhS2kYY+qLh9rtv9nEtkdmVxMiLTZn1E2aD8gjT72Xv4
5y8J2mu5MCKaOr3HjRNopidzlX/n5CkHlgwtRgycGyrDGGU0HARJZjxq6dlHHUPtyHpXkFDaP+aR
cbMUuAdHVilgDUzKxsQgAYMWnJGdSb4k+9uuyAamxeIhjNr7ydAnxchwF+bs32zmEpc+9sudqgw2
4hRJSIlkoKsOmHtqY4kR/ckOc4KBrLXaZ/2d5slrq9riFj7djx2+ygyzW4hqgmUSGoikr3Eop7Bp
OiRbh4Iud2MLALy6Lh/EMP9x1HrXsXA/ss5m1q4wTSoI9SsXvqlC/2R6RKWnVC6pKtJ7YpxOS889
V6QMxtokvtiyDeEdqBATZ49uEtgLZtXmIIzySy8MvhwZH7Gj7cwCVkIlR7QEFTxIThS9iyv3oRm7
L+5zoJa9EUZXGbjLq7SvwYEOAjv3aH4iuC/O5hSeJhaezhT5OLhsvO2iaHYZW4otjsOG64J6gvzv
gYJ9QkSogcLpuD9kNgvOeSrBl/iCUr2qogASN047FlOm3VyDeCVc46xKfcTL/1FGC7YzgvAcCoFt
mEn0TxMcyOHLQjh5C3KC+y/XFKIxFqY5/0yH5GPd1+NXZrGmeVAeFOIjnEk95ouU0bJdEkg7YskO
pkGPuFgzcKBgvVdl53ebPmXCZPhC7x1gMTQM60plaUCMLqoAWO4BysqW8Wx9Sayku1tjg9u4PZhp
1Z9m6pF5ZlnQ42oE39T5TKPsl6h/s2IHc07URfejzX8NaU5B4pEQRdAIgMX6aT19zO6mM8PXqGjG
C6tJcZgX79dXbNuhMCL+HpmZk32RZub8ZPQDAz/XzA4xIXY0pjdxC6bIpI4Z/Hm5uE77FnbziNIg
dY9pHr5pN2+u60i/mpiv96u9gUDfMWgLRk2OIom9ZWOCM4zdEYMnhkz3Pl6BKwtydZHcN3nfbqVt
Uh+bQd1Xv57R2Dfc+fdzkwx0W5LDb9a3oZ+InU5dgiz5vhOJ3d8bOT6cGI9WYzZqN7KB1PjSiEVe
pbMld2ptGNlLLuYjuAZFssuu91xNcSvvcRQopJZAXWZSNMCRhOfGecw8wqZNL7yVddtgpwP4m5RY
uMuxyLZJV0HorUG2uHgv7pR4zWnnqddZd7UpmoqMSurO13wZ1jmR6iL7QJ42UXkUz+xD2Gw0LBR1
4Vm3KumwHkxfuhL5kQjsHBGhxtbIR3yJkB7zLSlMRAKhOs7xrtBdElgoQodiYWc19QNsBWO5q68n
x83ugVxS2vPlt83lKXaqTxMkUOXgK3dr5k5T1kAjRkmCxR+/dJj+KQGcKSrroJHI7ULCp7cVYO9t
5ZCNucxPrLY8ZlNlHCTIlCL72tOrFVciYTeEH196czCuZD3f5g05JN6SPBhO+dKErDsXiLU3k73m
wZrvvm37+2ZBx89V9cvYIb223Om0AC5oG+QiHpPwIZuPKGcRTyOMOfrL/GtRJB1KiS95F6Hl3SBn
S4KxNitwKC1ByuOmIT8i8/JPrhF/a83szClR6TgR/dIgnRIxpZewqr+1yZe/pLyccv+mROAKwX4O
MMChVC6HuyXLvd2KX5jg1DF8hh8EORzNGoOjuQZHOc/Na2YSyhy6iOyqSBwRmFHCrKluJR4RIAv8
ANxlQSgUA6nIxAgbSuKao+oxntFTd2E37JSBb4GkKrZPw1HL5amXsrw3V+tNGv0OIjUORji+THYH
XSB02Y95RPjGCaeZfUc9goCRNLLKfEO+PR57fKPB0nafYuBE5JE7dysqRjvuLi4SDADwuvbaoZ4H
sVaDWYQE4pd3bFSLGzVZgKZntIme5kGO2v1EZ7mJBuoCEhWxUTvha1iPfGCoHcAQ6MNooNlKhoJj
0uOqcpnSOm7yp6UjThCQjktMoEkl2JxULWMcqoJrgUucxJ9eaPb/7F+PrbEgS60Wvq54Oz3ZEzfM
fHTbEVsaZPltI78hkc0I8Az/aM3NJ2JNY7torvAJJQez7ugMZI6lYtffEUfk7kqLnMqOXf+sY+Lp
yufRDnd1ISeyHO8zuipszM0ZwX15Suxp3tbjGISJtS8n6EyMF1ImvxosWn5s8aYRvLOqSTqWNcaQ
//CUpYHDxoKdzGCfRIqQI+mBakz1/OcxJKqTfECuYiVHX2ZXZflPbk08InoGQ+QYyLdNxqvCCAGE
y0rSKgDjnIqqO9h8VTlMdiyYZlSEXX7DKuQOJhS7cA1a2kbTqJATKO8zAym7G+r2OrcWij0LufHS
oiaFz02OTn7A35Wf3Vb/4QGKT0hAL1jl07N4aHKYZIPL9ihJnB8tyvSkFmZnsD2yA9Z/9eqb4mCJ
Jv7sJF6GuH+lLYYWv6zdYKPjS+LTyE/crssY8ZQ0/gmHQyZkspXaxsZPpNJO9pCQiNtOvKTaGbF4
c31xC0LnIUtu0YvHR1YmGaihwjhOpOPE6eCclLK3Lk7Ey6jQ++XZO7PnbD8svCKN+mQJNYxVOfy5
EtiEh8+Z3MKbPpmavR1SeKQOO+vBtXyqRSrXPiWQDOESyHh4glyj6Audp05BAklYwwfd2TU1Lnx/
ztDApe0+atEJKNdUuKqhqYZ2TfpKMcfbSJvY2lmStipa896ZKXt1QQ4NGfIMm3JKRZIfAeghU+2n
E3lQ0z4Eyk5azhGXh+SJ0BUREP62kKnks8BOYlyKWlSk0cCpYCCLgaMiV1vCH7Q8MCYqTL6z0AA8
IfMqSAiqS5kkhoBBurrf9ohYA9SSzXnuDUoyPIxiNjilO16yYIjFOpubtG/Cdgv+NsGIx0oB7pCi
+EEmQjrgoUkY7cTMIhANMAQrxx+ek1+3K4qLzFCYx87RimRzBBt95DkkJDdVeySAB64kNM2KxUvd
ssSpMlNeuSOyBgVpZBGms+0u4OH7x6Yo/tKV6+Zo8RW59LjtLJHykn9oZQ7wlVXv47vLT2H76Jcq
4y4Flh7oec2uMQio90xxnfgMFUNE7ewtEoMaejqy36fisokJhGn2MXIVH2B13g56xtDIvyA8um7M
3mXapm9cq2fA2yCKL71uOBA8zZICyz3ee6oxQdyJAklUYhzT7AWKmjT21MaP4hOdPnZkEOll2ZWL
40D4KIaTdHHYxfJqggl6NstIbm00C8fSXr6IJ1CHJGzRBiTPLXu+XWMptVOaNebSV2hV3RuqCuOs
DKZOHvX9aTaXXR//lnM7fYmO5Sb4pk1X8QZFC1lvlMW3fB7hNsJ4ypWO954stHFblOWtWZO11ZnO
r5tH9TEGdhf5Pe5/hZ/YQNcOMIRldcy2q3AayXC/o1sl193LVH5jgd2qzb0NJWOVabIUyYq3Be/1
cRC8XVgaUAbF87OsxfMomXEubITNvJcbXg7zanNBqFXFp3SsVJAY+KeraLjq5LdBDufWM5nTRQvD
RDdbfg3ctgH+S7pSUwdEHeldKyawHzb2/Wr4G9as6JxDUaG75yz+80IE7UivkVUsCnmIoEk2kn6L
zk7s87gxt9hz8UVQgEHD2Kk+7EkgpiIJR2ytAkT/xmG3Axrde9K6vPd90nl6d/qSA0o/1hq3um3S
3b+3blp7bkZaeiWyt2bis8DR4vEctyhyRsY+aI1QnUr7K5FooAhdOkakzp4WIwrinrZ+sRBk0e3Y
PFXR5+hGyX0lI+YUi/2wmMi+Kj1fUktPNGLUlc3suGc7ivntK0YTpScSSBxsxMnODB3d2fnyzCXb
o2Q0WIEkyDvX+VPslVx9DWXNsJ9wxJ9zTBMlhNp9HGevy9KtmwZ/P/GFbYgQ4kAKza2Xux6TGlSA
47gMR1oibZHRgM88GUsc9tZTG1LR5/aaqVXP8fHfa0dlfiHL6IjnmZXQXAIYRFwL5DNDrcYD2E2c
Vdoar5xqesKYeVOoIqijiOljXP0NNsOzJIflYU/AkoTVY5Ep/WvSWD4qm5IBYfypmKzHHAn5Pte4
4IEMnlpKmn1heK90zHfoIv1gjltCx1LizZ3o3Aj7fmFxv2F8wyIH72KfEZFbuO60LVrvFtjANzY1
/AVG/OHErXlxnOJosCcnlZswCA/2DJs2zkgQphtWtuwC7OwF6DjSR18c88Q72lPOdynr+E8p6Iww
x3/KlzJYKHkx3+IlXha4NmnJ66tQSNni6NGXLlW58z31EHa5u9MIPmknNKlM5VsdQeqySr8IZo9x
Xu88CMUcB8WJyQtKgW+W813HpH8DBFdeluKF8NH3uAvJEZRGt03txzEa4usc/QvCvBUplq7G8H6d
neNoNoUROAxDVY/NJovaV3pbcSmE9eT2RnmeRvRHvn43kPajezMnROONfFDdVTqt0ceaTPAJbwnE
1lsE+M9QB8ztpLPPtv/rcj41o/vQmIYRLLGJRFgHGrhMrtu0ux9JYGEYx/SIEwvUpn0cEQFgCElw
ycvbke0zZwX0DOOFoUF6trXx0rfT82QxOJF2YgDfVYT84jQWcbYpVGvfxW7/UFaE92nqeOUPw5ZU
WZ5P3LahBMeaHlsHWAPytC93HZunuG420DHw2CgH5hL8MxkZTpBrEn27F8cZEhhvFEyTgEbjMaeR
E5FveG5WYzeBwasgRrYaxP8YQjuYJBcqgawnR0RXSz0QRagE2Tr+xeuXh96s3ocMJ2fU70ngIeg5
g5LXMkgJ1eieWATUp3XH3ffG9DB39s3s80X99y7umH+HZXxkK3oFtHXZILpC/2cWKDq419kcHkPT
YvWzrHrTFBm5ra8gpebbLjWc3T+J3f+fXU5J+M934nv6D3DgwWf/+W+/JfuH+eaz+P2f/+OpRZf5
8/nzb5/lz789VV+fUfWvEPN//un/hJgbjviH5UsXZahju0o59n9RzA1H/oOSV5oC6TZaWk+a/4Ux
l/IfJlYNy7eVMn3fF7DHuaD7GLC4+IewFBg71xSeid1I/r9gzH0Y5f+JpD/9ADW3fUDq4Bp803dQ
qNoOP/a/MszXJQnzOhgMjgdxqEXrA4SRgXHykhfFh6gwDQ6ddVQuC/x/ecf+G4C6dP+bv9rxsS6s
dHfPFetL+xd8eguMF2+PSf3cHdvYeEw4fHmm7KM1NY/G4D6VVF0EnMwvuYXgKBolUWgOdhmqT3cf
1cOpKGjMC333f39hrrT+91fmCIygrmc5nkUp6Crxf7wpXOOMlnzO6063VpAa831E9NLeR0By9Aux
k0mrtpXNkrW2uk1ruG82Jq8lqh9lnMWBvzpVCRgGtpAxkcm7JnDM4W/MkCsjveTScOdt3xCowXLE
5EbBTn5OrW4fq6IN2vq6Mk9pET20sr/0Vr6PJ7aLJKsyMOrz2ySOHFQvp676hrzXBPni3LledF3l
WKHSpGvYDdxoP8K3YU8oVpsRyhRT4wyFBNP6a9dvb8zKPprMnsIm/WK88jixqq0a7yaLu7dpEi+u
rzDC0d4nKcpgYrDBhLPZ/Rqwdm8Xy3pWuWtAWVJXpBDdeg0bAZbdyxYmSOAY5TcFloWOvYdU5tyz
rfnJCpxw7Qid243Oi+nlawqih88ufAmhFFgomU+GwunbmVfjhEOJhidGWVceTTs8a5uGiC7sw6QW
rOUSgOnlzTDVfZxaQA4XRv8RgmmYBm4Ixwq8dbuBzhlVHaW3zeQe61TPbmcr8jpGvRff+L2JSo25
s5Xmu8gh23QVXkSML7ck8m5lgQuwYIfJOO2vmpgBqK8mb36KorklwZCeeGEhENb84E6IHNxoe8XM
lZEqjC+FqR2efCzFphX6OvP541mD082mMEsJSN3UDsbvcOb/Wmm04ibzbife2dT+vearxVoLfj7m
4tbsDlbdwmjEIthGmFm6lmiZF1wTgOAjgWxIsYBlQZ0xxqzDgxaIM4QwnlMIeGOMHtFA4LbJKmjA
Gde2PXIRNODN+54k5az/7OL8D8nMYwHjKdBRMmxD5kPhUIlgAC17qjTYmm5AvT1E12ro1JU3htdQ
Zb1DxplHNyz4dttuEkDgJzXABhEMx7SZ7f4RNPK5SNGPkGUf0UN3KAfQ8Y7O/AIOkMxjL/6z+fRZ
CN2aE3JwXHUNfAuSxYAkPrFY2TZtYwWwUhhper17YCU9bErIqC6kqXsHDwMsJKzAdo3DeU66m1Qt
sCYQxfGJgrNw6/ncFiUTLQBrUf5okxkYFbwreQIUDPbgRx7+yn76nib7ah7nhzriZ8Y5xRAWpGGZ
zzULbf3o46ekxCeKNJzfa6dEgtqx7Kfc627m9ZdeeeQYquJoBobjdRADQB16M5IygbytXYxbZAJ7
V+Xf/XIDk4PlQZ3NPJeYI+i/mHryh1RcfKxf6KhhM51BWghTvnT2fVdx+OaR+cuElmm5XW2nxTpF
4VIe8gTyXtoDjpCJwdLPfu6K9g371irfBfllRpdh3ffVwP4MpC9B0aEEjB33LdKUTqS0wrxJCV0e
1NyznK/v2gyjaeDBbFrRVIW6xx5R85auYP0+v5Lxe+GkjCUzyVdFciRXRvUYWT0/ZI+9IpxeRFEG
+NTewOrBZjd57Z6J2zbtL8syXBcVvHiR8IrdqnocBfN+k20HlwTBz3G3zTGTiYEsGwFrbDBIlygY
VOHNJxmAkOHsQOQZqez9E1XvjXTlPawubyPMv8Ysn3orielneNCb0cDAyDDSyMEclt6TiXsNEaUJ
qMykoXGeDNveE/pXIv3luxmXKx4B7G1n3odD+gGziZFMgkC0BL3AnExiFRuSAUl1WeyckpOjwBZs
+8l+wK+DNjiv8S6WW8rBt9qaXubauVE9Rq905mDgrsiT9CcRaFBJshhZruxmIACbyX0vBfrydTFa
9dFXaqlzPnovLN5Zk8Tecw9/mWpbe0Gnaf/q6CKMXw94B6xgfs5EfJNOAZec7UjGh+w5D3a6wtWg
+eL/gCOSzLRlhFHAzBnN5oyOEU/jbSWT17LgS0rfFm8i07mZIXJM6h7DNDMqzzpoW5AU1Ldvnrec
wdTfJllpAQG371zFfNsH/Iev/ckwGOrolr9HCPxqBLxl8QdOy685bwKOqx1zoniDiK1svOesfw5d
ErsyHf8ge3c20RR/1TCVNy40JxcdUbuwBipr+ZHH5VWZcVG6Hv4Rq0nRwZ9tWX78828m1E7vuybk
cSBEK8V6i8G1O6YF+0WL1IyxTT+kTfPObvMWDkLFtvsFuTO7NjwQ0qWmzrdOi5NdlJzHxD/cTFm0
t/8Xe+exHLe2bdlfeT+AWzB7w3TTe2bSSx0EKZLw3uPr30Dq3CiJOiFG9atzQkeGiQQ2tllrzjEz
uWO5wi3N24rz80xltENsd8+qgobfyzEAtMFDb7Gkt3W2LrDWLjGlOfPSjV/p1KzshvM5WbrBfCTC
9bra51JDldksUsX/aH1uV9u79zqlyFEXi4FOKqbfB8R0cJviLVud+yjn3Rploc/FyHOuI9pYAwGy
EYSaMnzD3fTmdqNNdQPOSkoJPNSD16JJvxeBvHShfRpCtgiq4YM99+p9EdWbtjgONVuV4OT14Y1Z
K4gls3PiC2/ZETDuJpQ4ILzYgAWVexqsb5GTnVtoFIFTvIQx6XjgoxE/tFO/R3gficQ/4BM/VdCT
7KZ/2Pm03LXsDPjAWbWNtmOTfBc4pJbRudJzm6kANBfdm3Guj4RrZrbzzQj6bEHiAxyF9jCqOTjc
5shOOZhTQqdWYJeHqtFXoZGdFS0+BCPeTysN7zJOZxgMkDtbpb5zg2afM0OTsd45829ZnLFPxL4y
LyZFnGAVMTVIKZqSHDqfg76tgG/y/Leq9j9yszkmoMdpn6yggv3Q7enFpngy70v7NQuBGOpIH+Fx
TFujrqaOxizIXBoM971nHlOvPQYjoxRnPoa+NIEkGE0mX+4IlcnvbpOeDak9XvcARXrBqW5xoPXM
6gWNrYTLuy4ziMxKepubrDijRUqBNwRrM8A5RR0zHMBZAvIbVoNz09UGeIFKRDCLDmOV3mVaocAx
GWk7dBS7I+agEAKJPbkiQwJYAXLsnFp5C/tJgATFiw8M54FF7UtzqYqnDgHztbFsu/jWi9MHWxfc
iu4IO/d7Mt5i5eHdGAfIG2E3r9CmNQZe3iwTqyrLJuNYdW/n47ZABr/tBopBdjBgHFZ2IAzFPDUw
0ys7dqCPka5vgkKF3j168AJwRM7KxEIlpgY/yDE7xg5KJ81tT16S46WDJqzznzxkcMPU4ligOC+N
55ycquTRVMHdrhriVzlol5ia+1WdEUv3LdkC28FbUplEMJDf68WlvdDyipWOuW9WS/aCTUIPp6Nh
WiProvXSimxLA4v9jgs4LPK7hdPR1QOT+FoBCJlPUT7UhBBtG8X9308an49ApiosqUvDsnQDN5Qq
Ph008HFbmtNAonf5qmhlzVMds3SbSNZmmMTpn4CanAHzwTRXxGerZ39UlVBF4DNcIJmGM46e9wDV
2y8OZzoxWb+eC/+5Ms4+tmGqGgGfvx/OHAyTtcwaFELtU5l1T+XovZkEUVGyaWYZAIWILfuMIDvo
ph9h1EBKpL3Qmd7L0HYIozIHOwtUm4hpPLdoi9hNtRlr1nFgtVOozXcpqAJV08akypJ87tjggrqc
rqHWz/9+m//1ywhVk8QVmppum59OmnDwicGKObqA5liNHRuBXLW3GnP6AufDAm/NbHTlnRnIG00k
5NTCZSjJBtTEvizMverSyRuSA4SUiVTAKiWrgznRVYhW4QvZ2XPvAjelmZc7zblRja03pocWGfkX
30QjDO2PxyIMaVs2RQGT+sDvj6UjRUEl1oZkmB7Zb+2oj6PGQt+aOyU2LyiyVLgMXK4DAtMxlG9/
v5F/nIsZrhzIDU1QfKCqMQ2aX07sdlDVhdP4ChrY+ig4mOWKcfr7R0wj/pd6xHXcWQZbFt2aShvO
VDT45SOGJh/qTngKOlC5jktxavEOV1TKvhrgxqfyw/RJfIRQp84bt9P+lN42JFrCZAhY1y85Mw/9
8KjJh2zov0Vtexxj1FQSYXzDOm3p05SuC7B5RWVjAe/mNCcp9k1IJZgocxNOCgZGz5xbhfZIsNId
4PM1bxDb2dJ/Iw/3kmsM9CyTe1/H9scnmOx+feq4E29vZ2EoNaoO7JAVfcTVTaNSv2xMbOVkJ0ME
Rgzv7jM+YAaXL2Djglmx4VzDgvQcWAESvKrT5yNTRwqmHP5BscXjOweysDGjBGACp6sF3tsP5c6l
AT7tbqajv6mGj1p6RP0CBBv4ctqjjFC8jKZ6m9xUjc3hIT0YanGHdPHD8/wP2Fpb0FgHxHPPkWtv
o/fObo/XQo0hx8eajdFkO7i3jJxRacRs6gZMnHMtaJ59evhA4+gVDtbKZpEo4B6LprjzXI4FkbIz
DQPlCu1VI/c+zFiu6ErMzRpuS+n18AdRdatd8b2y87Ps7G3iJAcEpqdccGtrP7urQH9fDykypqId
+bglXXNtC4Vqi4biisrJCR3onZMBTQAchNDKbpdTgHnU74qa7kAHvjjKlp0h4CG19n2UsAdmwQAb
7ZU3Vf/sNCbxYPRBrMcuhDHDO1Cjl5+Z5nAK7AhjK5tdF3YSCvH0zkWXYfnv0KsPY8EDchM02Oj6
uwhiLCKSpZKJyyBiuDLehwv9wW/QzDhu8ewVzdHPlfe0xwtUe5iWsfbZWnNEzLJvI7R8wtzW4fiY
j8GbT39pVmMiDOyTMLxXl218GyBQrlkXHLtsEZF8cJB/QcEr3KekYaAVqEbdSmHDlyM4qKuDl6fn
KOAIEIYHj7hTTsD4F31496KmCuE31j3ssecx1C4osF7TgJ2gVrA18KcDVZAN+GCLHdalnAJKfIYW
/AF1/j61TSCaFL48jwVErnUVIU1pWuh6+Wc+8cUzzNzhDNvaseTomrSQJnH+US0qgreGo4mdfifH
5HuQlI+lyhbJoBUri2wbtZxessLCrhW+6n23tsHdz+wseiNYnKKBf1Ii4yEWzozWwPhz+vj/hW/N
YNL/P//Nxfyj8H031aD/Z5+V7y+/Fryv/+pnwZty9n8cXUXnobF3wKjBz+veq5rCtS7+Y6pS2EJV
pwVMpRL+T2qnYf+HhRm/BI/fmarbTNb/lLsNAj1V1VAdSxpCsxwW7/9e3T9F5p9hqv+e2mn8vq+x
6BGrKEIsU1hUvHWpTgvsL+uLjDSsQIrinXvBtlKWYbgsXGtc9mgcOAY7G2qGRz3V1WVl8crlPQIW
E9t7HCNZaXHwAI/2Zr2sT1HXo0K3sXsE9c1AQwjx8nDDtwp2Za346y7mz+ve+6BryMsc+ISk9LeJ
m5ubzAmipW/leMNR/uBFt/M22qnt2XUsf12TM0TAxpgc/a9W1+sK/X+X1+vXp8wvBDt81bRUTf/9
65c5pR+nLr2zqkcpqIdywOym1mjHXXM1HLMWc6s2YrXzo0Db4Q6dZWlfYQmuy29GY+8Qa+x7XSVR
m+O/mpPWritB/8XarDEQftkETFfJws+6zC7DYbjonx5SDUyypjgXn0H3cMZLpLESTmTNSq0LycUJ
HmQGnCD2BoXG5ohYPyHDGbExQnUIet34Aph9Ys+CjGkLM/wZ2Puz1fPPmPqftEn+m/x63ZX/fhMZ
OHAQuIfTL6YR/usY8gNYYZ5eZWd4iMOJXne2tPruVVOnRqGSeQewDEQhA8AAaNBz2m5Rv6ISJ3q9
oo1OSaMpvKNMTP1ENnVAEW/VknZNkzD37vO+XmBhfxfVwAKe9CyEWCwY0rSpwz5ZO629w6pa7BUX
j1P9KurKPqqs6vuUM+9tKXt2pEGizcl9txC44tYoG6/ngGqhmhatMtccj1PEKOW+Q40JcQihh2fY
H7/MC/9yl7RpK/rpLjmqZuuWatLGEs6noZYQuMJuLo3PpJhqJ+ryLxYRLyvdICS7NSYrso4eICjj
ZCMxpC2CDI6EY2b0Q6M4XSF9WHZNDZqFuM4TCAiOIo3eb2xTuaWGEW7+frn6dDmfL9fmIGYK5i02
hp8OPJVahgYJoemZOPhsy5uz6BTzUDd+uxoHDuQJKCkqYvkyGSoDqfSscdz7JHI/QCpmm8Z+6Ehk
ferrmLx0ZpfQi5e4M4I1ZaV0SSj8kzC0cPn3ixa/72F5UWhPCZXyumWZOEg+nx/H0HJyquzBmVDz
JyVJ0d61oX2pDPFemoV3nyjKMh4Ve09OiHarNibmxby8R8eWnloDzh1RGsvrP7H5raVk67cpXC1f
ZM5UfUpLoPbJ+NLVQL0H6x7BZ7DuBgEcHUabJ/19Mj1bEvuwjWTZkabV0h0rC/gWI64kTG4hUY2C
hia2grit+yqAf95U5Emaw6WwynXT2zpmewT/1Whs7Z4Ew9akUfX3+3Sd1n57uBxZTA4uKmVkrG32
pzdWKqEM+gaEfYE4bttrvXYC1r6sHOz9HUnuK01rJx5gRykASN7Jy82nTB0kDG3uwxcXM42k3y+G
69BtQ5MkSvAEP81uqFuUapAupnpqDHMPiaiXl6QQqZW6nbIEpcvBarrOIdS1bad4j4GJb9HW2mZl
KdaP//fLme4KCyKVCMG6/PtsBhk1adBJkWtJNmaQOcrRJY2SiSymfaUFFEDynmqbRoJUi41vCZ4j
mCPIoqjLr9a1guLh75ekT4/j0x0ydOZVTuVUIP44BKJ7sD0lt/sbfWrJNGp28opxRzZB3PprRWD/
sEH3zGyMIkbZWgcHY843uhj2JVRy6qUF6+zozHD5eXtrAoxVWYTkZoXnfRHngIZsUDKov0Z1QxFA
frV8/TGVGOxUTEmbl40Lz/rTMRl8jJezhuGrnSYAYStLRcGyHHXxRk5Ie4TgSFpBqxxzuIcrwmd0
FZaZG7T3X9zI30/T0/xgCFMaNquUbVP5+DTuNdlA0hS1uIlKMzxI0SKgM3WBIakNT1EeWZuggmmB
F3ncJyJdC2JyVllOHl1uSsT5oruhVL+ow+7kDei9lDDj5vU2yq2ELNKcME9CR0+K4uO4CaQx2T/E
OfaNr27pnxMdQ9MwKQyYpqpr10LaL9u2Qq0cvyt0cTOxi9bYYSfQd/Q2Kj3zlwMTxMP1NIAFvTOM
+6IwS5jPydaCAQDjME0eUsPntEwbBmu4q211mzLfF/f6j00LmUHcZgM5ARfKHvf390jFH28OWiBu
uIopLCiZJahVqbzLUxolYleiM9LMbJuVdbAe/Rx0cp4evSG+KfPxW1mKAf7J5O/sDLqLiLVbmeJI
HLP84HtsLhPA7deXTWD6mok4xWgWwbX2uuqLrzKNik+v32/f5FNlpLGLpI06X9wkifns+cEO7PMX
uwPjX+8W45OdqMaq+3lkMpmFJfm0+g2Qv/iMz99coo9nU4cFfBFpxH5C36JF4hevXeo9R3b4fv1d
RynAOqRhPPf8MIE23rDEKl21Ub3yFBCzCMi3dVYa6OXQ6xdeYpBWPsXda53MtrmVv0wv7gYy+KkQ
YbIXYVmu2DRt8H0914Zx1tRMAa7tpvwM2NOJYtz/faB8UpdcX0rJu0hV1WTZVs1P00MVGqPTmqFx
I3SjfghV504LkAq0ZdAgVICMrsKUX5XIf8gpKF+9nJyt2oTokTkDQEVrJGwrLcXN3y/L+Je5QnJg
myqkpMBg5P59/Cqyhmlvt+KGEtKhwPjyUKMkBbOry31uX+hn6ntjSkGA8BqdCzpRc85aSOHIQBRg
/mY5FdCd1wj1lmi6697HiMbX2GzCs0vmNu0ru4RunsZLu0XUOL0GZKLqc5UkpH1bokS9bkpDq8Mw
XhrJxraBJOKHzWeUvhyibNic1Mn5i+/9L6OdsyoVbmdSIf2xNxiRYXVSr7QbnYynVTDk9ipTu0Nd
kMdotPQCm0Rbm9U4+Sx8gB6eT2zM0DpgfeUJVyo586ajz/xOWktDp9vo5ohlAh0MQOsvG9Tre02M
DrVnNyXqivhlHTXNdT0NkdXmXhcdiLX+cb1jYanvE0tJT2YRXkyp5CuMdvYX26FJy/b5Befsa6Ps
Uk3H4bv//qiBN2p0YfnKSf4Y0r6cI0BrNoPlKyeUrNgCFZkS5ZgZKyXrvweN/WME+3zgQDvLCUA+
BqH1A3k2ZuuM+MO4e6BQay/bsch4mGykSNOZlRUOFBVTDRkhqybP7f0Xz22aTz/NUqagHK2q0rJ5
gtMM88uSQI7HKKD26jfXUcPTIjK4UOCBhQiePA+VwXU/p5UWmkoXHWaJJ9bts628VcihOWOwQDdQ
4oW3AtPapkjQF0qbVSvN0G7bBqoH/rcQXXAQHpgSX0xsKoXhQ28Ldbh5qCbQMXMOARlq0bE2vziQ
/Hl+Mqa1jnKJIaiFo/X7/fuh3TJow8XaDVYG/DNjtzdjr1soif5Dw1tBsqm1CKa2xHWkQsFaqHX8
fRh5Z/oWRE1GfyZz26dhoi33DbFjMTuti5IZ8otH8S/ba8NkdeY8LJDzAZn5/VJbMx/90Om41LyT
ew3N2lmPCF7sBUldzcRPy1za7nHi3A0KfYtI9SCK+5uiACby92HxZ4WD24Z2T5OciyYB0PS6/zIs
nEaDfq1AIbdMZVVqIFGxfMEejiChJqjfeuGR2Mu0AxVk3EQ6Yat+QEbCUI3JTB0rZ1NGPbapMXXX
YWbNrAROqtao8VcX+m/zjm1IFJCmJeh1fJpvHepHntKHUzP42c8byId6ACBB0tYZS/tyvcZpo7kH
av80ptFjGTbOpalQbGdJc/GLrzeuf84LVNg0innTsHMgFf9+76ymbCyj18cbOBYtAiLMuIWbO+tS
bSH42QFJ7b6JPwEJOs5owSFKTbTTtYqgKRB3AgJGcGgE+lrvjHb19ydr/7ll4OqwtpiclA0hPnfx
rE7LayslYRU0T7OE9qhAn1fzb23rWeDdY5COoYFnixo9fjLUkVTTSE3kTJrYMOLiyt33GMlXdVPn
K8LbnGWCY6AzUkn/uwfK0irVir41pZPoyVC0/Fs/AOQPqkOQlf1RNXpithBsiVIiKaq6Dosqxm30
TCxQNCW+XX8FnohtiQHa2AgL2ItRiVY1+uFTelnRJsqIizU3VqKZK2ylR81ME5zc02HP189KlykL
BDUKBk0wkV1JiVJEzZHQMojPcjfQWQmqe7fRsPiPjbpSOAF5GvnL16mu0DoQbESp4UYmzw604TeQ
lf6hTY17nPEGeTJku5YgS+YApSgEeQTTEI9JnG8BY0GBsY3xUCG/gjiUIAC6pRvrQQWoc33ENm4g
MA5IBDTsFGEAWK+SpffFY9bldZj9PrMLHjLvhcY7bJify3+wEIvIa7p/ZvYx7/1ToW6ERfFB0v4h
vZw+WZ5vrdRk/axhDpZEbUM0z5/tHnEWepVbgluIxvKsE1SGZ+GyqDfTQRUpNswRGwauYXjoT3vM
2VoCdpxkIEQHnTAnO42/HHaBUP0729EJfMz9mzFw3nUDCBP7T3w1aWHNI5ucoK7Rsm2VFy8KfrC9
zukz0484x7pzo0gMQZO2wE2S7YDHf+/V8caLihN9m/aiBACRp5gODawt5U0sb3HYamtXSbqVAiEE
ho/nAIUPUZAORb5FqBoiXGOooL2lfxWQBpP0mbVUSrNmOEThoS/hdJWZi4AuH9i0Fa/kMcTzrupz
YPLxmx9bSLqQOM7HNNbXWHbBE1pRMsfb835dRolX637AFvb4+1JdBUGBJ8h5lTh5Y8UELEgnn0yp
ZVqiVUipAZSox48T4aIBw50UJ0PnRfJktFYAQqxS5C+ezICH2waxnNeLJ1GAIyRyVjkQA6OMG1sE
P+q07Y69tN8Vm7hPN00fSFahtcZPrsIBi/hUlItxaaQ5uCXHtORcp6c59/ruaNL2/tbr8Vs9BcuL
wnuyVOC5qC6087V2odOznmG8aM+6mJxLvnqftKfa7odn3W0eO/SndPsa6DlsSVMxUvkbfmDG9bZm
J94ay4nJaignfVGZbevCQoss3GHtBZCoiFYJl6Na9itbJde7r7a+GMtDMqWRZOxrbYjnJ62ioMKy
Gc7NZOT34GVDyOGaxpJWZrJIi75+QArJuXCaWtux1k62M9O9IflhITxv0eb2gtiO63t4fdeJux7X
lYOkASHpuhOoJwyTB0O+y+l6SlQyEjzTIibw14PZxwHqVKCV2fbkBZtkWe1TsgPYhjJ/1j16o9i9
YBcEqhjjNFTKIcOBWU0ZnLpc4hCLy87awDDivnqevRbRwUNSjLTm0lB1JIKdmoqmHpNpi9EXLaL+
2GzndheIpY9cNO01uTduqC8qK2ggdA0Tl4A+Wo95TQGnQdRAsQnDksQV6As32xpgHcmoLZdNDNNj
pBB1wkKAP7DHWyPpdAPTSOYUAQR+WUVd11jZ5tM21BhdcLhxmxCUoPVPxtkGckhBt6bNGfmvRhLK
WyQ9PukCcbxMCDkj11LuZa4eqTtQ5FLZIWQxDmESaKoFd8hbzjzfsObJVP4E8jGR7epNyToymbfl
HvHQllGqzZ0CzJ4iGqJSpPpEVmq572tazNdRmEMWIzPO/wEbGgVkSnpL7rjhjIqQejvW4a3h9yfU
su56RBexcKdtJZ1xdwNVq9j4Id6UvIsPdBS0U+vc8FHtvT6Btis6/p053hcOufTOth3jaqk4jPHp
a/mTu7z2BIT8oqcdcJKu0zxFFEDmxlTbdOB17BAIghsIVl5vPlslrPduxMbJK3XjesrxumMUfBy2
Z4xhzejsofurG0Am2+tQIwDMXWeVug/csV6HYO8XwWSvNLTC2nrJ96x5dvqJ++kBF55KYrqK1y6q
/W02DXwZ47sHF0Gd3NIMlEJx+2EXxbLWzOBQZOEO9p6BS5sWx3V/2fphusT64a6rHOZ25uqPPlOT
rTSPyKgJYVcpCTn1tpfYPGPmPUoFjbsKRbRWa2ZdsrnW18nuunFOVG+NCi3ZkRJ/Qit+7ErrAXQF
kIsOtLsLE3iOxLylcUHK3byPY52xMvx8ptdXcRzBJRqBsi5wAV0KVYhL1aRP1z/rbNky/7bJIRxI
GYFy+V7o0Xgkx3jf5+prL/OLSjjaXetMKe54NO5SwoHnLRKEGyOs1cX1StNGMZYpcl9nbJOF21Yj
zgpWAhXWWgv1c3f9W26UHgqockfLlXgxhkbuhZ4/qUYoL1HkvBWdSz0vzN4pxa+oUY4EpwRYlfUy
uB19ubw+glj1XhNgvEiZkhxjMdBzMRUtr7VMDu1TQCJSEcs9lkR+MXSgWjKSVklkvueFTI9qRl6Z
FPlStcp/Noe+D/Yvi6Jz2tSr1CbI/Xq9jj/ma2CjtAoS7fE6XLusOsNTmGlZXTxLBC3HoJpoPhhK
tskwPKipmS/7BB2E5CLsQJh3oAHMXWtQ4uZc8RT76iO50/mehGNSUYRSr5FDcEbHHb2lauvNAvUM
YN1BHKNpZPT4NW9GjOaMqKNhJ5iRxhFyC0DIH1kGTccIk3HlB8krtU/e/umAI4p6mOWxAIE3DcUx
etEKpKqpL/ZDW99ihMF1gLwzaKNgZ3lViTzTpn0MgXtdNQbuCMcaZmaTwsFIVdqB8J5KJ/FIcq2q
hZ50x1FU9kVR+j3bCsIQS8HiSfzJTrZaMc80/wmXNOPF51aeZZgdU0t+VIkks3LaJLkdwFRlSPq1
HmfpDaZJAdn3OjXzcmfzVFblxeJHMG1Y+qImvjH2zT1kOXF0IS/PErBPOz0oua/tsMQhVhB9TU5x
T0DdpopicqxkBG6kIsVg+tFhJkGrQK5Y5e2Ac2Xon1LX8G6jkuDrCv4A9VLCBAtwuR54GdJQdIxm
CasHVfHyFbKScxSpdQikJJhGjuzYg2bV2tOCqFZwJD4YUxMwpHdhNee7FqxsX7s92GNbglxKmk2W
yy3OIHAIMs1/PheLVJMVRBTDSSDwUGtjRdsWoBBOpZODdZi4jIbiznKC1M5BWHY/6sFal4YaHRKj
u4ykdM8pmw+7GA4YeY4Aq1V7I5qj5vTB3k86gu0iILrUCc8lYZpF7MKJuE5OOumKeQm+NjPX1xMb
iocGgafTJBeRBC/XZV4tclydvTjZ9Q/mAuRBtEAv1/ea08/WMzHnX0v211fPpFV2VsaTR0pa28Of
cdGJOT+nIRa96f8afhswskomeWZSQ87YqauExJEYOmC+6t+vB43rq4fOmCwB+LzLoCKOWFfx0Hcd
TmdOOyBg+I8MySyAI5VqyWIM1GBznS39oIUyW6oXB/A56ArzpOXRNlLb+Gh7eDQ63wZrkQ07bNGo
onqkEaLQllQ3rM1oR9ppKLS32Mk0ohKEv0p5mEFDVGpTlczkRukucZrIFVsWGNMvg8LqavsZJoI8
eHBTOuuNk66uC1fRCm9NPNusyZHQJ+CsgcGxK+QEiLpi1rZ0jK6dZ7Wud4FmY5pRew2xR4dTSBjr
Jpg6SNPrHIeTZIMgn57r2uJzqunXUOXMxeZ6rzTRsYS0ebGPHVFsapE81DT+ZypT6Bqevb/EjJQQ
AwNnFYZLw5oz4VmoHXla1x8D75sE7UoCjdMtmJ4Ir5HNN/aTP0TPagemjTc2cDcDIvxNrRCL4N9H
MCXmaFX6c5THZy0g4QPatnL04l2elM2GZKV3IqnybSWSZIlJQV+QfABm0AaeHCVYzl1ngBPgNOnu
OqBGn1kIXjoEiLAAGjps6q7TTl6d7+nQYiI0qf/FfnvbeSpPCmwp+ez1Lbx5+FtQS6KnIIR9TYgJ
yjCBlE2I/DZpzeSYIkhcpTAD8SNFr4XyNGroq1160adO4aUIFJsDKDmwDdpCHJD+zuvERTXMYJlX
mL9Ujw30dYNE/V9ZVaa1Gqf+LHsRfZkFCqf6qf+oeoBtfYXDvGET35EqQBOaAtSW3o8rfdzh6Uwv
bX1XoBdddEn37jKG1n5RsHeXrO5O4rxltFN9FABbtSPN73p0o0toRnTAQJpAkEdRsmilfseOCr5d
5pgbdubN+lqn7zSGYQXIb1URvt3SQFkC9XDXbDnUTU4GC047eAIdnsy9dAiNr7tsguoRRBSp9e0I
qgXn5FhQVSScCykH4Q1lhRXQ0J2b0HYern0hDRrGwg6TbnetPZhEdBOAKs5qTCi6gVkrGUhVq4pm
kjDrd2M8fk/qgA24JEE3q8xDd7yeOGBjIdDr1pHvhVwdrjcv8rZtOLwrg/8eD4mzJYWPbRQsZRWJ
HbQNIpVbDOSDpeo/e1R2CH245VA6FTEK8FPkrUb7qqKEyl2eEt3vQk88FVwR4uf+3RLWfUDvcFez
jSGNxjkJhxCH0FDVvZuYT+B57DX1OUQ5BiTwVmbGsjCGc45pYImpJTgFWVTPXPddFXmzMlTEzKnM
kOU+lw4gG2luFDyQ88DQby3Xa1eRO+YPSvDgt+vUToIn36jSReem8V1Ne210ZHF73TVWtM5mnXAO
2rQd8KIknY+6kiyud1zStDtFkb0gwjb6eWIHSXOWdSpOqn8JHILRFWqby1xEEMSrEScGiCDYTf4r
dJBwnUYoesrOoZvraYhw/SJfFXnnL2MQctvr2LHc2EQT3xAFVepi5Qtg2a1bgLpSjR+uErcrT6I5
h6h8gfNqbIOMN4FoEiSzkASu+gzYUm8SJpsZ9+PtSK/LEphtAsZHKYjK+qkykdFL0Hfd3FaiaHst
PlhdUy/yIOKVzxgJpKeAABQpol7fjk/ctLmv2icFXMOFFpRvK+qZCd1Dqqas2G+R56GR6owChV0D
9hKwnII6lw/ktCu4Z3WQt4Tx5K+6LJ2bDAdGJCS1wenk2yXqXYYfmZqN8E4czfFq2Q2FS4j1fW+t
4lSr8O3a1toNg7tc8V6klMOp4Vw1i4Yq5QZQuL4+wKaT3zU2rhfvthtsd6UoNYB5agan6yP0Kjmv
BxJ5rfZMt9/FgG3JlUayFpxenG+cneadELQqmgBwjjUV4nKL50OeC8fMbFOP2UE0Kd3AoidqOzoV
iv0Wh3Z0pzfpN6k67lxgn1rTnDwWQ0BIZ+AQbNujH9aAd8P+HjE+0HOI7omFa9HFwuMKas4CWB25
gScSg/Y/10/wcyEA0IUPs+guLHvkCrGzq9NKp1CiPQL3fc3Ael9IKDgjHHNPLWQc2CKAdNO4ouAR
acELKPgd4TkDpJM2v1RehMBINV87gX6Z1MW5dOv2gZI8z6vtxovde+uhJhLIkaRSFWZsbYs4pvjt
FcOWr33n6XWxVKBJ3DkJ3ZJV5/fuDTyvmYxauTfH6i2wl5DdzTdpxS8m64UQUfxdVZ+rsV3nmWG+
1aP5UpK+dclMZWlbbrGBLxessBVHyzH3Wwpf8TOlT2eboY5jRomfUVxGxJn0zaoBMbAM9FVGrAbj
Jk5WdVjjv1YSYxlpOOAdk+BNaDY/X6eqUkDWVN5eoiQlRjcYF2iJkl2U+s4s6y95JP23TOvRF7ur
Ckv+tkZsAiKeCNtE7YytKgtONZxv7lU1fRtDuRmZEQ+1k6zThDsKfweSG7ii2WgHJZWO+n0IcF8D
mlepTtUvBIJSCbKrLZ3c4uAGyKGKDhwQ3FxrB4GM1l8fn0Yo0O7Q5wigUQPYsQNTjlQOUGSE5jRN
fEC5Dx5gwBRTNUP/pubweXrI3HpbOpsOr7LLRj5G7UBHJ9EZJR9jnJ+HkLCLQi6En0ZIymsXM/pL
VxD7rZhBsix05ZUbwypBSWOWp+yWh1crIZWLXQLifiKfCCE3A3enuAjUA8gxCyrE5E+L2xp9w00d
Nis/7p6bLDbWNIunpNz6G4GVKXxOIgRYnvDwDSvw3trMTLQSZ1hNpTIclyzC4I1cTAB2yOE56cPj
oJW3ovL6ZVs4nHyyeFdK/XEyaqJFNxeka96Mnq4zGQcPhZ48lAnwkq6JhoXhnot6wl4ZnFZiin1q
gBuEMDt0FgSJl1awMkp7V9liyorKUU10GJDghIUpXbrRwDrmx5QOI6eiGCieBklic0KY2gJ8NmTg
CSlHKXgBwXcnhEISYAy9K+6/VyOvdlfnmDDH4Kj4xoeT0SskqbQvPGA/+Btbd4rFbPN1Ooz3ae+c
rUx5x0fiz3UNs3DhJSvYFGQdsIAtFIJiZwQ8Y1lQ6foz0pxW3oHsymHl6BpM1oCxC0EmodoaeIO2
a3UHyqeD1xm3HLoHdYb125sNVQHSRdU4Zdgq8ib15JDk0UPrIqO5XQ6utugN38VCT1fLnqLifdas
XCepgCBXpl9tN3XTYw5d6AhKDjYRafO+/4SIdKOW9E3I/b5gSMvn1E7ShWp1W1eRzhYJ6kfhj0Bn
WyghCuDkfBis/ViIuyjvKOJZBB7A/6MHqSRHN6MihagvWUMK2vp9cuPZ25JUaeojMwfQ0qLObCSd
HgS0zhHLPoTl4GKsybr7xHY+qBJSsqqeTVw783gKH+WYt616nQZsZ7jzGLN/VrgI0LSCna7tPvF4
CIdph3sZRC//S9l5LdeNpF32VfoF0AGbCUTMzRxveehESrpBqCgJHgnvnn4WwO6YlvlLf98oSlUq
8Rgg8Zm9154kmTqZx3fcat0toLCnW93lXDprT8N8XBJItdZ1GAFO8lTX9vdEVl/CwHgKunpNZHUJ
vi76GI8MFGLv3uRPQioIzG1kGc8ditYV7kJnk1Ukp/TOR9GQsDXqJmiqonIPBOfCZtaI+MXJm28e
AxlKHjkwnnyM17GTwUTT031jEnI4fqSS6HYFsbv7mrgN4SdP5MkA4AzHj61NJVjkVGVkIwN+AJIW
zhaTZOu4fg+6z/6gBlIBkzHGU1LV39K4PjYDVn69br7DSSACSHZXzYPahd38NAj1Qc/EBLKNNyUJ
r+xNN9k1WCjdLLlJKyqOw6DWdU66e0I9D9Z0XLl2cvQjLeIaLvGxE5nh27xAgwExaW3izQCweOJS
+IKP5wo4BqdwvJcsivZtn++h3RER3KkTcQe7hCn4KgCbzP1vbpCNt/s1qm59E3vD0aSBBbsqQBUI
uKqTcCocgURYxbyrAhpjYtpHn6fjgY33ihnbTmj47wqd/LlosF0M2+GngVtr49virOWkbGd4bw+x
96QNPa1PDYGtrOQG6S+1Qg1shFxD8uFXfJjrRvbRpQudmwjQnqT5eBYZIQwg2SQEhtB881JCeDWf
MMFavAUGaD22NUJjKp8F3nOZqpk7l3prT2Axj+MofUhL9zQa3afEMpO7XoE7QORsnJQCZCYLxQKu
9QhIUqeYCYXXmtU+Eo1/b0ZNf6+xc1FM9moVmQeCg4e7SfOvsZaE+zQlNY3QPRCXdt3vuqxJV34J
slZh/FkXZAnz8La+hkPnH0svpEIo4gt9Vn2qTQ38RaM/E/kI7AVD7nXqgpOwCHHUwCbgOk7di5/3
fw2ayu4M/VPpi7eGpI9rPe4MNj8naXTpzs+KcuMxzzqkfMrngs4/kf4TCSTpcWztcF87TnjobVgu
nupXrsVyQXZKIZzpo02cOfI+nHMpwGgx6K4+GdY0kVlR+unsmNARHbvuw/JLMYDSbkNbJxIs997/
nZHb38SkO6flX1V+3myibho3gVk4l+UXSc9+aWZYjgt8f9d7ZXnCBPQ5nsHfjGOxcjIU2YiBzV5u
2z0Do0ajiwN2Hsmebd84xoy8gfMUlclijmiUXs5ItnlUEE1AAWP6ZDYb3V+h3XbPbNtIVsM9rbTz
oo8FttlvB817DJrxCXXlcfYKrLoAwEXOOrDXsu+BqBkgBZxp3njvTI35wVXDl6pCk1YEBVtJGjL8
5P1VM58MI8z3mCVSAp9oixfBNZh2ErdpWTQGs0k7pfRRYNopqsmTM0vLPeQzvrdMkCW5dfOXAVHF
wGe+d6uCeKdYDiSuoodEXcD4FPcVG8/My7sXd0TWbU9bhZn7oY3V+09g1PjkFUg8XUdDdSicaeXU
XMZ1Mu5UTEaocpF9Y1mGJlffzKr+q3Wq7tRl2K7JOakmSB1t3h+zgtGK7ajnRftV+N5BpCZb5vld
DL32TZKRtNU7D5Otz+kR+u7zIpNCH2ZddT1CAMyM4uyZeGQq8SXTOo2p/niCgnxv+8N4bnoS1Zcd
Wd6G6uqi+XzXobFKaUKneBpRoa/4m6L3eV8QsQ0mNfNzzsZq4zH6OeVpE7LUU2BRPNDPfgpmjUxT
tnkz36imQ90k40SojWYagKRrAt8mdeQf0n1pWNqOhou1PAuydpJnh8Qu+tCWYOOqAcCPcHPONofC
0Xs9m3w1HXV2dtY8tBVFsS3z6tUrM+YBRnLfYthfixIdmXAbrpt5P5I1TnEMgCBfHNe76z0Ug1Fe
VfSmijpdtCCF5zdtdZg8S64J1Lk6RBpchlTV6W7Z1hRu8rFG/jfnpjpPmtJ4htdn6LDUneRCnPKc
Cl4UrrMHfAoDBczCKRt3vS/UjaHRSQBSOqck75EnRSWTe+8zz2Bwu42fEuQcZG5yV5XtuDIj4e96
gJ2W0XZHfBPsY0T/lLmEytt1p6GjmweV88oioIU36zNRmN1ZWld3UjsYXUTSK7Pf0AYTD9Fn5BzL
8pmoRga3bfhkDPlO66V9WYKNPJJTIuI/1kZIUtBgJd/ssKl2TUBA3fLhBXKO32ozZz/AvXh4//TC
xL3lWX2vT7RiRRRbH5yBKMl5iovf4o7wS3YPPGic8hLlsvjE7j08a6V97J22OA8J04zGJrsms6Gk
EdQJDNKadoAgBgKoBf1z+j7RLUp0Wbr/oUz7F9IjPHZ59MPztZNXCurq8G3s9OFiQj9uYv/zctpM
U+6eozmLdPKDdekTjlgWEnNea2A48TsmtXVG4EZ9YTefXfWK0KEmaB4cQpr1oAlvc+i5F5fMN4ZN
Pnor0jWnz64aP8QJX1uuBeRSjuixllGBST3+0Bj+ltp3PvCCCR6xYpR1N9o0tNx6DMEjBXSjTe2B
KOoWlaYuH/zZc9UJBis1WQL6BbD9uFtWYaNU1tmI09dhdjlxDDhz9Dybf4KyiGXL2EfOotyI7NCw
17vNcq8acemcJ6fahT5ilZJMx96FLkEuDzgnpIoDOr2nEFKDyvvkihoWniSoR3LVBAoCOGBgUTBk
1Y10uZkna79M5BklZAcmXqtlKVWW+isrC2i/85KVLDJCoFRubJbLhGGPu/EZvJDlDdyknoZ4D9r9
jeT3F5FZH4VRRduyEfRPklgHxrxw3If3TShII5YPftkoYL1Ar1LePE32iqt1Sw0xAbst0nWC7MYT
JWGWkuD25V3HWY0adr7F0zzvDzLwP2saArT5AmkNGzfz5BEhFhvZlpVB8UmmqD+CCTgbJcvTOIcm
je2jRbd5SOI+Xw8hiAZsS38B5UrPhTkt0ZC1YEDddc8GvdkiBpQR+Y+tXt1U7ofbZQfCdSoQd1n0
/zE7Ghs7mVaQMtQ7YOa66usy0LKnbFwHvhoAXSm4o0TgrXVXb9fOrMUoMT8cdSuz6LbuJXOstR9M
4c7Ex3xa3uNItCRj1OccdOnGrDw8027JXngqq52cRb+hRey7k2XBjo+SpTaXx2xbq1EOD8OZjIEY
RJkJp4jB2sY2WPYazKKZFg4KUBnQEt7O2amNA0vjnk1CxrTI0TccqS4Fn+ExyN3wfnwXPZYX9Oaz
lhUX3+mOy0sPIsbDqgvHPS4otSWDB51AhdHJdCJjI8sPPL+MJydgYx46wRyW7lFCjfm20/ptMe9l
gwn/X2cah9gkoBrezLJIQI7wJqqBY5TB6rLUiQzzMwG8zSYXJReiVOkxIoZgThqgzMPOvfxYz41f
yQGlQGZsjE4r706YzS4mSoU11gvQiAjDdgy1YbuzFj/mDBpx6azavHhKAjdlUwtF1vZK6Et1go09
wZBYuwT+aOq+DfXhPrXte9CmSeyq17aYvhtWzXwjE/1blw9vTUsMCCsi4EzcwlOVodlJyrdBkGbp
sYa4jxHqXpyCFS0krcjwdxxcZHqJ6EtYovvQihlb0tvsOUCZrN83XEXM+RVc0Xph968AcNigGErZ
jqeyd8UtqqM5U4AbojNt/aHm9sDTWT5X7T3KO+Muzc+MyeobarZoV219+iMSOaXSLymPTR8PPbAv
gpUqpxW7NiFqEbcFyHCtrtet2fH181Tct4iF3/iO6MzcyT+kgY5pvPwskrpi613vcTASDWlFZ7eu
WC1O8o6ghIZUo7bbR6O9Iy843au0d3coJqcdMvMaXDSbT9Lh3yRwkA1/b3BM2futI6JXD1nIOM4d
v8eBl93rFfNXxxSssaLxvi/Mv3o3jS5mjbAkL339IpKWSmORsqgsfUSoppDlxA4ik96aDpPX63fG
/IvVNGJFIDtxEHduEp77mAdGEHjdtp0V9sDAik8jQZwrItDc54nO1nDb+JUlhrVtB8QhBrfsFjlS
+RRWAxnmHm1fzd0bhx/NHqJOLTL65cXPWFbpevTJR5AaH1ADABxIwbjHAV0cVOnsraIVeHNFfZxp
Qiib1RHZyGFo+FkZup1FFxHXb1nfqkPZsiVJWVkcZXoq0YwdnCB2NoNbG1tpoZMJVGOvU1Vkm4AH
yybzIQO4oQ1IYJopyoo+tYA57A/UoigBz67ZPRnkH54tMyY0sHAZfU6AfTW7utO6+mV5FJl+l66n
IBVEiI+HfBpc8qO2JIaxL9FfIrtgzeHXx37GPQdzTWs0zlXFcPpU18XrUMEoa5X5JReUt9agq1Nb
jXfD1J1tldrvZxzCMJacVvRVizr3QZA4tUpDrb4TvvsFbPWtCxz4oH70OkJSvkeFeh4t+xwr/543
mqCI8uFs18Ydw0ViZyj52LRjF6HZ3ZKtsS8ku2IIPdV6Im0Mr6E45qQrbZIMtNJSNddcg3deWTjn
ihS/tRswEAnwt7bKYNjqKIx9eXJk3YdsSpMfuFiTPQvJAHZWMVdylJD41NgSZzURbyEBwaK0nhpL
I7qntTZKxHdZrml70TAg6RKj3CO4eZtKH7m/OpWZJEVKlS/LDja0bBIvpQ3gOcMsGue1dhwiHoUl
os2ToNyFbAaJ511eAQoAaBmGpyF8skPHw1y6J6rCo4edTq7hvVp6pxOs6cmHjuyyVaWALI/u+49a
imlPxRdEQ+UevFCwqmaV8vzNsrNHWaM1B4MAalczj7kv7HMKRjNEInQnPy8NnCo2WprZe9Z2hGvN
Rx7zhHgu+9eBNvmnTlS0zZzydme+dApjMi4RmjHI6utQjtmBrK0BFpiam5MHuJr+WQTaZ8PzOyRR
effBMYG5l63tH8reoNsodLFuM26WyBEZo0q6gUzFw4UG6F0b7LtC3w/SLNcp6q2DpqS17x1b4oGD
qq+0dCeytNrgrG64I+lIU6du18JQ3o1vbzPiETwvS3Pw1tFRYCaYVVLaLtC713ruvpYiuSSx72A5
VwujCmItgKbcUB0+ZzvGsshEjqLLk5I4JWfGpQbFUVmlRXnSPValmR/jtkfP0rFvBMCm+pfGCMSh
dsNxKzn+etU0l76lk0tLqNVF6Ge7nvi2K5eQ3TCPtXmG+KRwsSHrL9OAVKlzOZw4oOsA+qbZOMSw
y3CdagDASU3Er0pVaZP1typ8hNK9nkNTj+z4IQLQwgHY7Pl69yAPTk5UBucwjr8mMWkItd0MNyQq
QcJKSInwLSjcdKNom0/hAOklIXAjLmuGvEV1DQbzonXj/DH4n+BdMhkZxjlLjyj7cPg6mV3Gk7U/
paPkFoMGg7jmjtyealXrZb0fy+CTkFNyqUWyCTxJSB0gmqwV6mBzq73bpwNk1vRnzKtLpIOl1qOd
ClyUHghJ9WKfYa66Y7CJKsKGTaXcx6WP82rcRYIdru3MEpuweAnSUJ6HYVRH4fYs2YxHH6P22up6
B+VbaFBl4EU1KSAOkcl+BXXKZVFA+IOWbZeHrYGY7OD1frUJSmfkVcWCqhiFp6UMFnIWs5wk8sBF
tE88c5AoY5RnMJHahzQ+xhGV7uB/zi1S6yOTdsUsAmg+NUEP1bYPFPfNNDQ7YabxrjKLG72rx7TD
SHaVCvcDejVM0J/9MvQ3f+8d+I3jCQeNdEmXNuBq/yIpLxsqm1E1xm1RHCZx4N90I8ZGeepSxKZN
R+Pm6gwkSN045WYQHBbVgVElcu+mDJ57PzPQRJO1VjtnvtCVLYPiVYzmawvT8bHRIwPvWM4gho1Z
TJGeWH8wjPzuPWCJ1qXl2AJA1s+GkXaomPQUyXTTzUkibpf5TkSquAYl3c8Ep0fBU2hD1LJ+0Ski
n+N221WholkZ7IPlB+ZubKzhUw2p8HgATssiQPO/tzK++XA4vmiaKFaONoSvI/jftQmO/++/BWP2
lf0o7Ie9AhHGhNFp4DSfnfH/4c2JKq/vWl9z3y1bueUDtyJYeJMbEhFZ7kHLnVWeeBYmNAIgGPyq
sVeJXfzRYf6rB3/OGhamp0NXBwE2+43/45V0dd3FRRZot6U71HK7eslZDI1WTupEnpdIOMZ8rQ8N
QQkJVUAGl3yNvwI5khzYWgwITo35ERog1a6qz3NwjpuIYVYGzZEi6NZhDrirUpLuqDv1099/ktZv
X79j67PxzTAt8yeXE706c54GrHBhFduR8/MGi9pauSb49KXgYLazCZEPM4Xg8PTAjm6XLn9G5AG3
kyfwt1+DQt8OeW2/6hUljLkh66p4zYHz7XL56lUd6ZY9gVEy9KOtV5Mv6BecUnmsctSERr7tUe4e
CfcO0JBK6PFxQ9eSu39Awv2K5rBcnWELRgjh4mW3frKX+Sn8316W9o0NED0fKuO7Pp5O09wIL7Xe
8iX6UHUYHBjHpHRrYrIISkMttCjtcvbH27afjhaxfefcw3SRoByFfPtNOF+XfkRvXHX8w5f0KwfA
5VXr0rBcBrSe/bMjvPNM6HCmdaugBGxJ9gFbjW0enemTxe5m5TeoqR3L2wcm8Y5xFtfbXmNjBimY
abx4WYQfI3/0mJvsKR0bWBYpdekx2C/NXOWg8KlnbYnjk7XrzZ6Rpa2sDdJ0ZGSy/TH8CwUPcJi5
f3VkpW3pOf/off/tOwXXoHu4Sj2yCX68nZTN6h2aonOrOeTXToSYaiymr0TvwK3oJkJ2Z1soWSlb
16tOumb3u8Ag9qV2VLYyRRnu9aFnzMKhhy5WluulCFrErEx57Y2XINpK2VO27ED+8C39eijxLYEC
NjC0AG382bwIiwigt4afGs/2RVcRQ8YqStfpCAalTedRTdvDfiTTbdtEjdoGBD96dk2jPpsIA9US
JVRFO6QzziUGOu5m1LU+ezeUiWRNp6n1OGX2p6IovyOtctjV4SrM8WDvMPnPKGoqSRKdoqPCeVP3
3mkpQv/+Tf7GTOrqjokj0tEtx4Ez8OMXNBM++kCLTOTfDdOWqWw/GWkSbHFQNSx9bf9sz0GCp7A2
3ftgNtyHcq1Y3+3VVCCvbJPqVIFP3fR69CEgYXSTZyic89Yd/vCo/s1DwuV7mA81bh5L6j/dNZre
GWxCcH9FKbdw0vKRYYbr0Fa4RIHGRXHSbJ52Zjm2nHcswz0nTzdBr6v1Hz60X+2QvBKXjAwIBaCo
fiZE9mZpTgTz4UMzEM+FQ/S98Wrrau2K2tI3TmqAl5ZTfbQihtisls4JD+QyOy7Hv6hdWLM4hv7g
CzZ/PfpdHXMmV6upe54tfvp8cGTh8Mg5VTrJwDebZcYIlY0hmg5I78VqudWMXG7Q7JMJe+lLkB42
d5fDzpcQpK+qxeKIvy/ZKK0FvVDKPSS34WpWKCYJd/+OZR27CHXIHyoY4zcfqIFdm291xpII/aen
FkWecvS+FrdZ749s99TpyO+9Ap/bcje5HZ1BieOavbP3TbENNorIfh+tpnX7pGavfKr0/74ucTmm
JQ6suTDBwvzj3YGXW7OzIXFuy81oSoIUlDS+D9Oc+dfg27BnrEmhEW65MG+WGZ+R0/z//RX3uycd
z3NHp1AlqJTH3o8vRKsM3ZtXL7d0ise9pfHEjckCoShj5Q4Ogw5t3BWsrwdy/Y5Liaqo5gj7EGuU
cnLrZqbP8xqMdhho3T72HRMTfnFdJhVO2fMQUfJqwyr900v/3XcL0Ug6wgB3YIifvlsLHCC1iBA3
YZfmWZb9a5oryJi+XmECosYA0MQqKsze8kEPz76LOQdoKTMEoEsamoaHvA8NXBj8dhoJftS8tN8j
miQCsv2YmTCnVUo2cV0aTyRsaTstbvXT7G37778DPnjH5vo0OSt/Lq0K28qI8pbuLdTJL/BGrXtu
a/G4VE95mL32JL2FPSgaezT3rB/kLtHZFqmr6jGULJ30OyeJqOh8jRsMm6lIhrv+LDG39EPiP/79
K/4Vl0dRBNIPWhK8pFnz9uNV0wzKZoTeOrdFLNk5aCPthHlRPUY7NCUstifxhkPBx7iU3ZaLVw/s
K5nzAfv51lp7+hjf2VFyZMeZbP/+1f3E2Z1xJ2DVDE5R27Q98nR+4hi0baHEFNvR/aLVVD4LSdQD
1lZL+fHeSL81SKQ5QqpyU0X9E5Dlw3Ia+HJ8YYPYX1uwC0+FMF5NtD6nSjwgLwVvbLfapSbjZq0z
Add9Ku4G2h4/6n3dV0NgqxNnfNCkhmWeBJF5YJR4zRulLKT1JCGpy0+2fST3kdG6RzmL6v7+zf+G
jDCTLmc7s0u78wuNIHV6WxuKJmZozfNBd4PnHKclEwPQ/yGal32otx/cighgdzL947L8SBPbuw/i
P/BdOGi5DH7svngNQkCCkrweCowfLxNUsL091WZ4v9RVAdPxY5HB8lBqTQwqHCqGzZXFDIvsk1ud
G9QJWRFSyUXXoXAxJmGF6YQBn0+ffZExfprmk8+9iHb2oWjLCOnHsGlL/SUtSE0QCAt3yy+ThVDO
aLJwS3nBuqyJHnObYa7suuliaJ27HiOZrJcqXo1uy2wV2XBSWM/WLM6uVboqJzECRcOy00Yds3l/
WIW6bHDVMXHQWcoMHHlaApwSy5wJiZh8us/LWZKL5EtKmtcmqoxrWivjLgyyjVWCNvfy2sKtktbk
Fp2lob60Hd1cywZgtUxRdIjPYVx+9MSIBzdCRTsBlAAsnImHoZcvjFOQT8a3oBmyr7md3jSUuDRL
NTPW/IJF0noIcne3KPnjBqdtbJcbB9MnO5TWYEQ2BZdMuo9B11HC882xxkCSnGFSPhb4STEJF9EJ
kd13R69gNPpz+mD4Ncp75/LfX6cgJGff9MKh//nJjJMjwYfHdbpMYI3Mu8tsQfEaml9dfUDdlIwM
aYxxPC775OUMgeheHTvEAn94Lb+yvlwSuumYBKwHTuCfatXAY2vLSj26H4IQyHY+iu3i3S96/YSP
qDssL2FBuXwz8SfuaVjLdZUYRy+bngfGuZuqbnZ+gucUJ870h4bhN4QRdIcmSncxg8h+mWIQSGnl
PcHfqFMVWE2agKw2P1UZtsW2KKsXAOzbcEBOn0GEPFgT6vCQ521hR3CBWFOuC9f6K2ywcISqMIhy
CI+yi/9Y1CwUnx/vd2/m+5jQyKBNWe5PBy+Z7l6n+iC9D4V2QVaiLtr8izTG+1oX6N14apWO4sXa
lXYOkW9g5SjXpt2pdeWN8orRD/+rMW71lKwErwXeuBRIywW9NJoauCBSLEB/6Cg6nbEGO5G25quc
evtqYdF7cIApJp6+UWYhyNkarZUYIxjXefQCv9s9y7r66uXWN4Pn+l63qmRb3IvuyUKKsi38Kbim
wnweLNrfvqDXIO8R0XaXUArVXBwjw8x0RYAvts7Kdo8Wiuq1gdz6yA2fRm1xFG3zsijvCxvHqlYG
iHM6xANl/MFQLCMTHNbInwldqxy1l5bXHynxiDyO044ZYIMlqyj8MwP4b1AfQhIaB7Vj581WJRTV
NSz7O5z2fAhDox6VibDU9GKIlwX+4xIrhOMO1rWvmW9pgFrvW7Y++1Qbi93EEb2ZzYxD2hzy4r7S
xXBy0blvZlx4r5ADpzGGxcmDAN7243RnZ8m5apr20IVdvLP5Eat4kMbrMkQuusS+Fs59F+XaLpJ1
fTSc8XNao7IcZuoDsRoNkRsJ42Syl2gXQuvkVt7DqOenMWbsTFzPw7LsGHrrk262LELT4HmcXifd
h+STeOfG7zCfUhIP7N6PTLX2i9lYIc7ZlKwae1P128CZRmzmto5qKSjYuvgnNwrEVzNCDzf9iRRs
/tq8M1A0gMy6YAvnseiPz7SgVza761TdB6HGJNxK7LNujvSJBM6z5zg1YemQw2WfWUaYNxWUOmo1
uOGtTVB0pARr4Sox9/lA8nymPXkTocg6vKWIzfMGVNlK9mwX/3DA/VoqgxrTaSxN6G/wE35qN0ST
luQLxOU9E92GQXtxKUEZnUdjRM1owFx2kN6tyzxCj4B62S50nCs8pdCkQrKrPphOY30Yo/DD378u
a64TfzgwWLFAT3KpIT2TSuGnA4MkUzPN2As/gDlEpkY2gel71U7U2oldNpour70Hj79a7qcuqdh4
mhgl5znIQiuSaXEQdvGaco7s9Jm0QptqsH4L6vPyp9ByZQcoaiECgRkhRBbUtk1YP6cZZsDA3iGs
iNjXmgA0oupRdDaMBIEMyU/LXQOtB1HKuEjXjTtBQBKYRcaTBoCnPzQBhpwfMv/5WdiszyTsaSYR
lEu/FEuSPX/hELF9WwZnS/FfjA7p8vhInb7buoQ+7bRGfWwbNCNrxl4uCH32XItZPs9QXtQyeiCH
sDQeGk5dLxIvYZi+D+ImRqin0AtuSymm2x+V3TSH5XANffa0Rsk54Mf1HKIoUE1LZzg1VMEbPDjZ
VX3pfXLel/2nE7KckxVaa1ejbMnDASMuInAH8dWp8bMrCMF9y8rsiVIOL2QMgXJsCKTHPiVvKU2Y
nTcH1KziriO9hUzi4K03x+FpNOXLQl0Z9c9911zQApIz77TsuFP1ybTsN5IZtRPoQrXRk2lrqqDd
LcavWDYMQizyG/WOWi1rnZzBp9p4kklXaLnPVYBk0UI+uB7dEa2Ca+3rvF97xcnQCE7olf5huT4y
r8x3tN4fYtb84P6NYxTZJfo3LpJlUSBs7WiykLkulR4hfyhw2uoimdIl5IgQ9yQfWBKmB95AtCvb
iGVNedUlyvG6GsmgSqNvmnwOLOtUIySBs2TJh2VbrOqM3aK9zRtQrSKXycYpk3AnccSx86+henrI
+q2hJ7SvWPdBb93qOgDTJhDJJV2yc2e+y/K3kD7QsEauytvypkafqjHIew1HgtpmOVd/15jlUwSt
bG7RDHRp1KNTgelh+IK3iTyoBjWNWWXeChj0Gtl9dFxkFbYbzMqp1NXvVE04hkPxhkYXMcswphcb
nPVBj8KnQYbGEbo1oBvz3jRaey+r5rFtq8PSp4aOeDYhiz930TcUG/rOzYR9xCKKmybnfg7ai2Yr
mHlDfsvBPAM4SS85Xrdzbv5pQPRzi8Ic1ibxCKqfgEP2y8Tc8fp8JBhCv/ltT8SxBHs6JagZaydM
uO/wFFthfVcZMAp5RPUHN63t9/Luv0p2eA6jPOm/VN/+QTNSfXlr/s/8v7+pYqyiIGyW/IH//7vN
0/99/sd3Vf3j+rR7/vlP/vA/klTwr9cxByv88BuuJNKFH9pv1fj4rW7T9x/yr+zh/+1//FdG8fNY
kFH8RrAnMPnHb0Gk8h/DGjjs/ueIh3Pbf4maX/6H93QH2/2nje6WcTmjUcPhNv93uoMt/knR7pDe
wKFpvEMl/53uoP+TxYBHYBAjNjiB8zaLHIQ5zNh0/8mEhYch1FF9ph3K/ybdwVl2oP9xbFuCzoHL
xmXWTXluLTXxf+z1MpRmrEPNgtu11TlQ8+FkjPVuCjgEWE33p15VlrGuhdEz69blxmpSVN6cRea5
Riukwww7sP/D6uyP3UnqskMQ/e/flu0EWwsiCKmD/QwxEnZ7Suf//P57XM77NETYqTn8h3wqHYrT
Jm9PrFePWvsx6YREb77trGFaEaZlPOaDPGp5yxxGxOzYTPvZK0PihSZH20Jf3doiHzaR67GajDJ9
BS7GhjdCLM5YxuoQVSCc4B1+485ITlnQuuvuWUcjtU1KxC9BOGBEcJ9HS8s3VqS+Cr8PdlkxVSC6
6pGjIs8enKy56h0JzPRdD8sLyz33ZQik/qlFQ+dU+gkTG6HoRYUqiCoddFEq9k7qJGDDTIgmeryB
GtDcD0VSr5msXWPCYQ5mUD+E2D+PwTgma2c0gc7pfk6oLvj+RHvWDBvBq7oa0Apesgkvb0LUK2LE
jWkE3cVpUIx22gCFszflPWO11YAMHGHMgGWVUKaaaPNzWDkZEI4q3aetb0PCRHLqBB0ut/6eFW+1
1olJZ5M9uqvQm+qbCglWLrpH1IJn0xrjvQ2Id8VhM96hSZAbmaTDRgYWPuwLsa7YijQV7Wgvn1Sz
98jevUiy6sbUOmQtQyWvHqdTV1MmRlF3ZZpVetPBGWFSe/CHc619BODVBqhlXIPtrAbdage6geE6
Q0Q07vilOpyVupscUp4o676HkSATD6dS0sEkqOqNNogdaM1r1WggT/QXmagdJ4kH/rPFjeSkG3Ow
tG3gpx/CuFqXDH8AkVgKTVJ5KWIW6WXZVUcZJxtXiDmPyfw4jY6780mNbzsbU2tKbmtCFNUGo++n
QKl9Pec0q6mZdhaAHS6w7AVWOKRfB4Pq+zsRfbPtAtQkOLXbre6fEg+rg8oKEoERWxCNpUs8L+nB
jlGc4FBHfB2s+RD0HTgNY+U4BtMSfBxZlRKC7byOwHE29oS7T5XV2Yocc4M7CFUKksJdNHjeGjQr
VfqAZmAYq3AFCQgDXuFeQCFncOt18qaUM2zRqien1LGvBjf1Xou7+9w1wh3RwiYZBgYsT1JlcR7V
4P6wLq5hUE8vAeJqYhyfu9AWWP8N7xgmc3x3Wd7yxlMPfmUbaKCaDsc+3cMUV9rJHSd9X8ngWyfa
04hY8mQnJiJ2A64SvRgZVN5l+aUova2NLenONYihjgqgQmR/HDrdM57ApOxg87OckTxNU5m/yDJF
1W2XW7ggBRvvTVgcnVi8lbHfALgMrKPosD+biUSa4GkDakRs8q4ypwNAF/hjk85epXZT0jNSfesY
YbRP0rcIt+gGne7A/YRnNG2qZx819IY7r113OADXy3XQxEGwCxodC2AzbpsOLIzRMqd1zC/IoegK
jD7dTxJxmekivcxK+0LaLhIo2HtrKXg5ZokJW0/1e59V0rVw5WNBGuCZBgLhpL8zw5KPlYPK18xg
V9VBRxZnBUuG3NktYab7SXMSUOBbrshx1TTlA6qnDs2B1a7b0SWiWwdhQFiE3PkF8WstUu26s919
r/poZYFeIVd4Jhc63rdRlU8+X/lD4MUUa7p1F0Rlg+3Z/G5FU/9gReXwQO5FdOShhjZv/ndennxV
WW+cuExYzDsdgrPY7R4gIjGUE/kniayLDXZYn8DMkqqZCsK0yomU7DzRyoNoxYlck3IvNVmfcvr1
U28kP/wyN/yRXz1KyNhgs8yAvHL0UU1hFPe8lV0Zcu6QNHKX+l1xN03kdDrkVf8/6s5jO24lW9NP
hFoBD0zTWxpRoswES+YceO/x9P0hkhIoHt2qrr6jnkAIC1CZCUTs/Ru+Q+jXVJYebTShHYA/mpfO
DvVjHAXQm7QWYGir8i00gzUW6squIGH/mUjpJmw6nqp+IA51DzzVJO3Cyvt7aTTJY9vH6SMEiHLt
CdxlzMJWz2oZPQGSg7liu+WmcOMP1ZBhoqC15pcqPnaao33VS1Ft+aV0J0fpPjhBFF+B5hobZOIg
9MJBf9SUAAUoByCn77nmvtBwk0sy82PU1tdpaqMfra59Ne0i+hAPAzELXw3x18O62K4s8TgFVQq9
s3WPpK72RaMndymp4VWTTxigmXin8WXnq9NYh9GtZ2Llfc2a8Y6/AiQ0fJWOB9inourvAi1FyD6E
5ZQTZu3MaLhX4D8d81o0e0UdrUuhNR/yKR9xthXxX1ht6M6o/xi6wVhZSl4iZz7Ye8UH4tjblb22
G65uQmmC82nv86EyedfYGskTg0W9qWX3AuJq00B3t5Qqfs/AYquX5mPFT8pNy+oSWSMQb4nvQ5jR
W6eEQtEjBu6Hliw4YR/k1gjiGgNkpW9W8lQeMM9qj2Jw954wmjUrKuwNwrBnt+1iSenBulxlRups
0wCwZTRpzcXXu79y3TN2sgrL6vZCYN06xGBsfeKswMaKqcWrsjSJ57M6Adl9MeaQD9qfcJMdp4Vo
UCJfJuTRyIboEBvDI1Hacas2WFh7nR5eRHb07dH7UiXenWvyFcWN6LNS2BaE+rA5B2VbsOXMo6PO
NwyG/hRdo07X1kCzVkOkWM/erPYRhKO3sVNw+3EHsxWIbncFq/VQ8MmnVeEfS2WK78BtniBnGntH
XAT/gZfGRDctCxN8/sCXnUUNixeRVSyXrUFs7aQf0KDIH4RH3kLJyNKlQ7cZrebO63v7cXCBvQae
ws/7IVQ7dRugL3k/9NDTQxwRH1itYDjvqdZ/8pF6s9thsWqxWjVd0ncEuw0Z3Hq1WBWYchAd5jaL
mkBUa7E5UNLHZtJ73lv5peIHtAtT88STsNxgQoldro9emyB+uEMDmbRG/50UPqwxvzmkSeBvyauF
q84eTly1Pxhd8SkI6i/KmAl44ilYgB6KWNKkp8hm3WNYCt6Pk79v6vIAerndukg2bZC2Cnw2+yKv
Hljz4Oo6YSc12Z+mtIk2ipv+pygeycDfoy3z/wQRatbsWH7ZJL7fhPGqwTT9sAnbjYb/06VjpbfX
c0tsBheH68LjbWpiumnG+BUqDjL6vZWnG7QNxw02lgOC0MpdzCptM8DVuG/8iXdMrx6UVCifidJu
4VlBFqgib68kSPOGMcIeJFn2Uah/6fPIOPjo7KGzkH+VKxhTZ0WUEYveKQM6mXZkZcfAQC9ac6K/
WYjZd53nPAuBgkc7ib9NS8/2uRNqp1xD6hkTy65TzZOvJ/daGeefQ9wpUCYhi4xlohO22Z1aBh/t
Dn90IwRvmAdjdz+Kdm91aohqb5PtSt2AONqQNK3drw3iGR66BN8MP3t0IJ0d0O7nqx57M0sJjhbC
Qju1h4Rb8H80m9dmapfts8YBGiNq1hfRJdTjblWKoD3oY2GtulqFS4spgaKZdwQusHMXDdJreE+M
IsAguto72DLv3LhNEP7xDlZkVStF0VEW0fEnhtq7qdI63qiAcIZSxybOjtw9wdh7di7WOnDbtdaI
CHG3Ym2wIzlF2oessojH50MEWbh8KsfI3KPch+Jbjskkjtn1bsyDnsdJ+RBhdYFKR/wRCmW2d8xy
QiElHDcN2Id1JRI8kTUNqUx7+Fgqxbci1rgd3FIUrfhUmTyTfANRFfxz3xNn/WBgRbbqE+WbYtwh
NkCGwA7eBRZuBb6tdyDZkbrrB+cuM+PgmuIRvPLCz/ZoG+8zHbaj7muYHHzuRfKYKtrGntQKuhmr
3tgWT/H4V6pAnTW8Kn4eo/T6auv9cNu5vvaae6uFzS/DsUk1AVVVDUO7bXhfPSMSq4jBbwftZmxU
0lke/1XCDh6A2ADrD95raTwivOyAl/X4OrBKAEKzD52J3QIhybPZTc+KAB+Mm+E76MjeLk/Nd0WC
3bvmuhvTPJowm1bxcPTa5KgRbOIFnsO/898no3ZGpA+mGuLzq0Srx9PoZ89ann52B/Nr0rAKdDsH
Z2pY/pU2rCwNv7QRIQyjSc8iGcpVX7AgBjSyqQmXsUoSP1QeAdDEMbABtWjoDRhNBxnMwkG5qEXk
XI91gyyodh/5VXML6v5XkZ39X/nd1/Sv+m2Y5rfwzv9vAR2od6++Vf/w7HzXwo77+jqgIwfcAjoK
aJ1/ETW52W7Osf+fAR3V/RfJYBIPoHlk9Us0x1H/5WigGqjDMoy3FmmEl2iOof5LJTKE7YJt6aoD
0v6/ieYQNPrttQAgCBCOxT+zUyW5TOkI8OrL31i1PtTKKPi28LSEAjgN/lNTlYDbc5Ff5dly0OGQ
hNmrWtPTAujUc/9O9SCPpTleVn8YvsxmrpATSm9zeKyWzo3SbEhmVjdVTLXp+AESoHSPGup1suFW
J0UzZRldNGiuVcsm3mGVF6Nic1QSbSu1NSFFlOlGniJrDavNBNR0dGkGDlehtDlf6jZwGiteypp2
yBqMxbUq0z94ZqFdliI7Re1ipRA3ZevUTS+tkGE1mOa0Lp3/NFa2Lp2deSoxX6gA/YGCbBWQ31YF
lg7sR01tQozIKgvkzDBgunqzAMJcSmxPx6+GM1lUFci6csSbBmdADqpAM4rgx+fBmaw7VCaMe3I4
Pppo4fip831vW5Oa2o9JP34itX5JyYI92Zpv3PehgwDSXC+7qYiN7eUo55/dsFZ+PZvsNs+Wz7O5
PcTvGOfsdTiTU6sEK4YqLj7LEt7VGJjMh6Uoz5aD7LIU5XjSdJ/f1MseaYJvyGCNzYBaps4yu/Xz
6zAfLAwZdp6RlCsD26VrN8wgpbjqfBwf5gqsme/I0gfHW4uskwPlmZ6l0b73WDHLojzcBidqnV3h
b/SW2GoZ9KrYNvxrFXT+tUxQjPdytE7n0lJvtVPIted+1lAf8UHRUWuiy9Iv/TWJ7Da07dn0wvrP
3Zpp+g+YVzyEf18rGzyYVJ4rIKmgMgJ/dd/kJhNYwPbQtcrfGHR8cNwx3Yxa434MnOhTERnG3050
LNFW/YvNWQCjv82ex8Se5ajIZFu91R4Ni8w51A7zXo4uEv82uppHK9Wr0eTYzMcaIKZbrSMFfAEe
Yl/1sUq/W6PxSdTCfD+lvbsXgY6hX+5V73/rgHeS+R6gxZ2N0fYqju30PX6K5UkhDX0rOo6evgt0
lL3mRnIe2fvBUj+JzK6vsiqIB2vT6LWzk0WtCf8xPK1fJiMik679JiN6Avg8thWdLwVnqJEawaqA
WenrOHWyJozXQTHX/anfXHdrnfsNhp1+aDvlg8ZK8lLVNgaKBfqNKY7ed4WmeXdpaH3prTE4yqqu
RqGFBWU4bfshQEp77rd0VkR1m0VWschTwHTN8w2T88U0y+Ao57TAiFxAw2R2uYvHjPifjjq+CIh8
tIj2ku+Z7eJ/HpQ2i85Ta77UyaJslXVL8f92WG2xI2KF/HI1OdWfrvGnSy7XAJeGFCnm0PMzMczT
8jCgUbaaejV09lYZfgrQUIKs6pn2ppi84jBas5SUlmOZWBKp3aFsG25EU8d3WuMQ4Std/SMiqe7O
NqZ2J4tRQCDURknjKoveuEZ7AJn33weRFH4ZBL/C+NjOioMhEimmEWHYOibnng0T1NkiqdYVuwgz
1YpH5GJMQmZFsNESD4OQ2reeWMIn50aDPC7sDMGYuUuKtTD/V+Vjr3o/oIMCtjFc/xrNB3kmD9j5
tGdV4Xs+ZrhP/d4o6/IZ4fOrG+HYuF8t/ZZhSj+2Z2Iet8blMtnQPfNE4395TnyraD5exUjiuQmJ
Sss6EvPDlXwoWz5ZzoTKS22I0ElstfyLDs4A+nOQP2rZRFjY84ejOWXRfYE0zWaKGu1Tl7YPyOh5
f7nltEug8n+NHbdclxBtb4NyCKtH0wYImJb6twEdZCx1pxapXqInK2UKsgfPV+HIpsopEJTkASBm
jrWD9rOfrHToB2FYOXmjlt76ZWXx0k/2ULrJdjAK0G/z3a4h54JphMloF1qXwVT3sCoxEJgPqqWS
vVFgd1dYpNrgJan0RE4IAb3gsTLRVeoyhXBQYyPU5pv3t7reCppdjR/e+lVlTchrNSnJbKXwq+ev
yZaLWrr2Pa+hyoVe/VHarXmzUIQ8tKI42JUJ83e2YbtVebig+HEs2BrSLfU6MGq9J07zcKdDBg/C
Mp3nof7IqykwKXVkwTcTMpRbJ+gfU19Y34XSfsHBIviQiCnfw9BNj00v3EekfxDHsGLre6oE217N
4i/Erm2sv/KReAOsZ9RC0o1WBO7XoOdpOXe1MMFc10nbQ5LwslOtd82uGtzpeb6c7NH0w+1yeCrl
CIOZL5crgcAsl2vfXC7IEEQusFsiEeA1F7Qy/pJ/9u0PDT1zE8cRNry//sfswTdQ7Y8z3gdaDnxY
mSy0JLPbsOW/0fWMTeIBdJP/gbzs4kvUkp/0tyaY1FnFA7Q2xpYD+inSd1A40VjfTmU5mwkW8oyF
CMovmIy+7n6rlBPlTvZgEWscrXukG5NNbCXcmIsW7Sqt6/IY9R0fmutPYocIdgs806HdB/F7F6PN
Bg4lwPG2jmbeZ1we09vwubtw7XdYL2+EH3wLzK7/2jXeV8zU+6/gCfFZomZu8rPgdiLQSHzsejAv
UMjQFoir+jkSDcEgMcf8zL7luzoggpP001lD9oTwjG8+JIMVbgDS+R8Ne1Y0BJHzo6srEm6YV68q
296aou2/C5FmKxF41XNqEoVDAC67zYlaZnJGs/1lzlgnDCznFHad7VMR2AdhhJ34Bkff3vTtpLGR
TmKYwtr9YHjepSRM+q4UfXHPengr22TV4DTDAb6yi1AlPWQDYmPEakYWBEvdf5zIdfjCpBFpmsB1
HioDowYpADXFfrwukMK8Lg2hoY9fRiw6CHeorxv8uUHMDXIEdG/9CqyFX6uZTQ85CgJA/n47w7qs
2/JmHx98358Bgb+1LiNk6zT3CxAkXZVK2CtPpaXvY9JSclMCelF7p7Y2EkHsSWRp+q00ty09f42r
kliHtc3TZBw/FbOUnVkX9eMglPiB/UMPqO1RVnuiTP5Qw6h27iM7dvOo3+bxUArTDN/derPxFjqU
xofEKdCEFsE3+P7ghdQUyVNlqq4Q8uaUQxh+MzRl66LV+Ukj+LGnpj2gJwaMT6vuZAc50kat597I
YrxY7JQtV4bGkerpOUnaDgGRZkblWjODh+UpbI4UYNFctdSHofvSo+c214kaFVs5QDbojgXBSs+F
d9YZawfI4hRKNR14qfgP7Zgi0Wqb5V6Ax1/Vc1HWyVa25z8MO+mOS5XbxfbZQgcWUabgQfaSB9Mu
A3Du6rCVcyyTRyDQHAzb7pa5l+u9mQSJkB/ss9vjMocyXw8Q1ZmtIC5ZASQ8+TnJj5GPSHPqNiCP
xYda+Z/lJyw/wp8fc2BGpPNkyY4/ye/E8jX4+RH/NuM/53jz5fnjPHKK32ZGvuXVld/M8c+vJPdC
/LpAaCM2CQmE3oM8uJ231RUe70sVv59o1afldBx+dSMErKzHaIh3sp8/64pCRtBw24Cx/mps4JQn
fNy/L1VFltt3lQaOwG8MNJTnOX9dNc9093Yjy1Xl5LLbclXkaUyFRNKMUtGKL/EQ/eOqiOS+umoL
GPUuRHz3diONpgPvmkAmmK13fbmTX3/nbXatCl7+xlv5zd8nbytspvI0X2m58V9/3/In//43yhLK
4D+wBVbPbrsTQWe/U/y2exojFMZ0ZDD3nh10TxUL+2s2Ou+VIoRQbk/mt2xsywue2R0cJgUJPqGh
jSFbmSjxbfudHLlMFKAj9dQDDZQTyZIHAfcE1+SLfMv2YYyGjdCf5TsZbzfkJ9++uNM5sROgjbU3
CvVZDpNdZL3pT9N5bO5N3tUfyhBV8zmC0qiROKYtDJN+Lo4E9ZEGUrrrr24yZFIrlQBSr6ubsYoP
9pBq5TcfyVpjwL9ng/uTfbHmQ+yji4HV0Nk2VB0vETe3LwT2GoTwbcNEiy6O56SVdTESfJO7BGTU
MN0VXSruCgRAgiBPLtVcmhkLGqH4yT+kNZmsQZYNa8RqxxrBAyAt6JLJdADDy8oEluw16Z/kXEaf
T5coTr+7TopKqVWxevO1ODjIMuJ/9aNLZuMxSeuA/GfJ8mQuyoPV1ijoCXeaJZk80u/6zocG0Sjv
6iLtxmfEnFg3IJ2/Lk1EVlJANx9N7MBUX48+RKHv3ut9/dVMFP2jHaUx5EW33o5I/398M8gpwUHN
gwSbt/uetzOfTuoj6Ms+vrh3Imd8StFUlh8ACnP5wa9VOFjz50SeARvWdHjpxkrlJCNd86cjRgPr
46mdY2fNVympaSBCeSUvxNZHlrVARtZeWouyd0mnzi9dd+zKo6Kig9JXvrZXS0t5V0ZGt+q44o88
+ZjHXv5dRRd4XbENfVi6amXqP8muziT6M7p2BEZeXuVjHXqwSoLiDPzKBCcrtA+mL4qzjcYHqXMw
7LK1BpW+QtxP/1AiU3Zu5+I0F//9WNT5sZmJAPM89aZnXgAckQqrsu4hVzVlX+g6cVWlt65NFyBm
aTfth6lDhnmqFPOHrv8to0ZjZzwFSqt/kqOTzIEP/fvotiCywia9fgpSNX9fm4AGPHC3W7Dp2oel
WPWFfitOqY1bl3Bet9a/F5dW2VmOtar39YB/yWjHeKghJnVRsmzYlnYVfISL9RQNnfVDhN0lyzvx
qTRKNi94VlwLV4QXJ28G1Jo8X3ZVguSj6vGbhskQPgn8l3HOYu3cdeU+SX3j7wjBQgT2mq9jRX4T
aUfxzsmx5KsTdiZ5i5Jx1qv1bkAt6tXwPCv2edwbf1cFoItWab6ShXqqEr1ae3Ei6jsnUNDljtJm
bw2Fxe5ZyS5aERPI9CpEtkN+mj2JbtUo869/6tEFV1sRpPr6Mv3ueDj1Dcn4uTKrfguxPT4TLEge
VBuVm997AHB2SGbzCXSnWBs/NgbUeDbeqBpI9S2QKMpZFrOsQftZ8GWFZYNCgx+45DVDebydy25I
QsTbPGWDkHv9Q2OM9r2ZCcLi8OWRV3Lu5aJzbpMluTytfRCQc5sszW01AP1b6Z/jEHpCUlXTHcyY
8Iphqecj5yR/BcjgtnuEXIKt/BUsxaXVmluXouwcBS26OreoJUKb01qK2UbIP2+xvMTjcNa2xQqz
QegJ55nq9+LSKjvXYDpunf+rsSr0po0rf5NK5/kHCWnBqB3ES6o46k6W5cHE/Cu1bevYsrJF7XDu
IxvQa3QOnuU/ewG2YEB+qkM45waQFj/23WQ86TY0ENNFN0TW2xEwDdBSdJuD/nO3LsuMpzwb4nss
yV53mwrM9Ab5xvut2222eXjki5eLRmW7rYMsBxda4QPQu9M+UEq2sHGUgYqHCbkaqpK9i6wEJqX6
ZgShh6o2VYaHpsicVTIPy1ky8KrplPSgIv2yks0IN00r1Q+sfVRp1rZII+0UKDEqnBOQV20ONree
s1P4qX36Uw/xzWtZbAhkJ98ZntFcq7G6KwZw/bKKGNi4LWygxlpmCjRJECFh4aj/jwOi0novAhVQ
kpWNO2cOSUdFop96O5zYUhOmdrTIeBf2P4K5IGuSvv7m1ZXHO5eqajTDLWnxcSeLcrTSAEao9TZ9
D4BHjoaJO1ybIAbXwL6F7QS7GrsvPuG21B5e1UmZgjDL/UOhpt+DeVcjqzS5g5HlX8NudX3K7riY
/fwmiP07XOdNhK8Rty4ddtxEC454+xC+nKv8VHwflL67SAnsN/2LoLz1l40aZGAFvPkJ5XocZQs3
swAzkTeSBxclPSdHXV+Wbl3QYn1pRbYZTRCzyqrVMkSe5cZE8DtlnIKUyqvk7p8gAzIt+goET67U
AWWPaAm5Uzi9sv1V2hSZLRxp0ZrfBHUebcBCN9kqjDV7zkqqxlqIEw/u4NSIDIvl+TCk5svZUlcT
Nzu18+FN3VKUrbKfByF/huuRoZuyap3rBTZTLlaMqyIH/FGDwzIh3s2nYrgPstTbgcScTsMQ49IH
XDyFcc2prJQHUPwTD3NMdVby9FZppU85Gahd2Xkhq/M5AwDqGb+VuawrKdYrto1XPVt9G7cjYlFD
/jyx0kJtr9wOnbGfUiGOWPH4G/Q8730t/5rUIt8jxcT/Qu88TVN1X2uYAYA08S4mikWkVY01VgrT
1mzTjeuBUgot67noWmfXa51KZNLDU8XDuNqvsDO01BlO1gFCjMd90BX9DtzTBtwRpjlKMO4AvNV6
vbEzx9uDt483epLVoOTQQHkO4DbMD7d7WJ9HV6j8EQWSy76mbDR3/OhgJrFBBPZ7EhVYL2H5Bpmu
xiwJUdwg3fIQgaHTPw9Y3a8rx9oMmr1ySBQ1sJKijOV4667I6t4jMq6i3cwvCqpBMLzrTfdxGqx+
M7XaEYu1YacggapYgdgmxKsrpU02SolERIUiK7nlclsFhMW8zPTXSNe6YIT1DYLoX32lUdb1/OI0
an2V65B4s9SpEHw49jW+SzVw9LRah2gnqh1UOX1bF1iBi1Y/am7lb+O+ZiHs1qjoJshdC+u9FfsJ
rj4VruIuGxEfPiJSN19hbAQr9KfD3Sx2Hjag6Y10p+UwVLGqaE8+2tsIsQFT2KZ9ivuOXrXg/PlG
oPSJcQwKurPGb1GlDgyN5mSUyt8eapynAPNa1Y+HdRMVyJ4SyurxajVz8ylE8Hkl3CI+eIr+MMXK
d0y34qsBIdFvrGdTVyB1myvWbx8RuhIkc/XvsR7C/chMnmKYCdhRsBF9+Jfwik9+n3h4ZNvKzlKn
Fps969FO8ThSO2/XlsM1GNWYuGMS79Jescm8RQ8alMe1oXwxPNYw8Wi+K1veR7riPvHKVS5V5ps7
3K8mnITeea2z6sQcyOZJcFXLGjKfqA+jH9y5NQLGJmHyGoQO+C6uycSHTs+ftWLqj3iVP6P9R3RI
KR6d2bUxH3V1H0U24GtV+NtGL54BapmHsg989KGSYAU/Cwha4D36ogx2ENLwzXUT5aS3Pxrx1TDL
BjMo5TjmXrQvG3HoGhszPtvZd6aAsau2FwzDcNa2DqJE6SCsoy8kzw6VOxkcQLrX6PHuqhG/erKC
zraaIUnkFzpoAN20RqYUA0wDZbGxha+jY/JRORhj2jnI+gAONJrTUMnKuOIB1bXJNivajSv6oxFF
kAgmrG2FBpg8uC/JQu9FnimbqXR9SMHFUbrlmh1ckSoBZg42vo915dqxoLlC1TM0cQ8Nfri02sCD
JyDPB/CtQCsMwGBpdRdPi9rHAUS7X1pQMhHu2XR9Vq7Btrh3XuA8qmp5MYNmOLV2di3LQT0V+nSq
PB/kb9uN18wBCs1asLtmszl67c/y8DoxRMI8YnaJ0mP7i4jGErUc9QMix8mmhLuNW7dmrPSAX07X
9kctJNfTqWfMETZD98G1En1XmmicJT5RocYK10aJ9hwcbZTdYdgfSSl/UmePOxERhU6vUzhCng7N
CHdIFA48c/zaGWp1yQYkibNpoyKwcSj5uq37MRF4UOdH02jelUauHm0V96Cm6oA8aHaMjxpPVLdT
d44IxrPb9GBRR5Q3uWZUHxxsJXgtcr8h3w97OHuJHVxgN4UXeaY0EQKzsqx0Vg/WFVvxDJ8+fRj/
bp0LZAb+hDYadpMbQEJNLPdzZFY6Wgaw9aPU7x7T0P6mzfWu2eUQfrT47CqzDUsBkTao3c+J20HR
d7XsILv1KNtDKP2ce7V5gMNoIYkgR9cnsHDme8yU0S6NcACSo0s27itLjdUH3cHdIQrKbiUbNH2E
JiEC/+qFZfakxfojDCXrAPnDXHWlWZ0KBG9xEZ5P5WGcmQZL8W3zn/rIulcd30yhpgc/1+FWIGka
govWVIju+KhjDtuxseFQ62Z7b+DusRbDWG9NJXLARc2VQYlNFXLt5e5WqWHWfApjE/w4DgTV1Isr
dLT4WTeL96hqjfewEqJn1A+PkVtMj2IuoSO5xoLLfDLbKnpeyzqtNo2nHkKwrINiVB5Uh70lKun3
SWr2bNHC8EtgwCQjDDRc7QivaR6yX3WhNfsmi6E5r7Ro2mueACkwHzpXx3ZlKc9IdVwKi+qMuZ9y
kYdRDChjqBbKfhm/FZfNLUx70zjLswQW0tn/6A/+9KoCQa6wunWVHewhpixHoc/9QMQ+OuQ5abMm
ARspUfedp7OyLqP2czQgMjE0ma7tdD2yYGnXG5YJ+ppgAsYedkQsHWDl7cxLu61bIvdoREVDHl2p
bwdtLr6pc7OxOZfpqoIBtBemeTY81CJY68Zn1fEVbJFnIEjcpWd58CLOtDDDTdssCP0M6IHOh3y0
Xs7KX2dh3yncX0TaUbQ4pM8Hr2CLvlKdZDxpnWhP4o5ABiAC1vP5GUQ5QZ7SgwtYNcdbAyL6+Rlr
6qjAoJFToAghiruqT6yA/zVPgffx75fBb1WxBBhEc8aSC6GqsEK1WWbm1SoYeHaouFrnbwtfOUTQ
iXAV0xsycboCeQ59EEPhUT6W9SFHz2Vnh4gTN8OmrIwGuVdVJ465Yhl5ISX/7+9MAwb5m7iAsNAR
ATtpO6ppz9qTbwQgcr3DGLpwghM47vfTCCKhxnXjshxmIbVLZKev62pkFiJk405LN3km+76qc/Dy
+h/nfNVPXvF/OSfwaR5tclJ5t4hmrkuAxf+v90gkDwyz5j8oKczG0UZTKjRE8ASDJX9AVWKjGn74
JKtY+yQYFP7s4QW4l6dWO3rvfT9U1hFfr7wE8rJCI+TlLPhD3dzPZ61/ids8WuP9o+Nd2U/qWR5U
c5iORK03r6oMRz3nIUo5t36vhrw6jfvi1UC0NGZlONsioNH5wJsUZbDPoa1Vu17gxhaOtXFR7RDR
EsAkl6yo2T/ISn9u0aCiArW0wt3SZxkiz0K2Fhg8/j110EGWXm9nenVJOeDNLPJqsu5Pl5TTyta4
ZEmK15YF6n4S51hBoUQegmLW+K7YMuv+63rZrRLhvOKcO8uyEaqUZc9lGrTxv2SBEDtNti5TZ0OG
E9Iy7zLkNm9tls6ms3P4yb9u59Ucb4cvtyHPSsLxp8ZEdOHX7S3TvLlF2fBq6mWIq9mfpy5Qd8tt
3q4ru8jKULe6lRtl6krXKuuyHKy+2ie95R2XKnnmz25fS92IVMm2zxSiR7+Pf9NPjviv53wzyVJU
hrHoVv+L+XolePkzlkl/3SMSx+///TMWUYJ/PGMR6yACogpQ5AaKd78//qu4nHShGelpVDTez9r8
ELBzwCdwKuUZ0NzizkjAHPbDMOtAva6P5sahNvUzu6Tt0l/Wy5HojKVnWKl7WVrqZd/Bd9VTjXGa
rFd9O1JX8rStquSkzxou880sQxtdn9ZDGqsb+TAdkspbZ8LzWGzxJpB1eeHwESzlZH49bF49gV+d
vpnkVcvr08HR2RH+VWpd8BRBYN7701gcEyUZH3Qb5EEm5jj89MkGEfsjHXjALF1NHTKP7NqOQMQ0
kblky7SeoFrct9kuYv31UIfmSS9r9SJLJRqeDzyxMYxJQ+fWQ2eH91A3UDwzi9dgKRoCeIo2tFc9
zfa3YbJunspT1JepZMMyVYrWk7LCDWXaDrgWr12sT7Xu3MxGR7zJRbZrtealLFtqV+TeeunkR0gU
tScLamWxsksF5OXrcwEX/vgSrS8Hke5qqPn33nhoNVO/64EkAeCxDoDj9DsXUhKr5bkDVUEaG3ey
IA9moMlxS7Ws+TmdrL5NoM89/ek259LpZ/UygdD60Vxl1atLRZhwXXwzdS5a/mGBMFRekz8gd/Om
pu3eL1AIywllHwlRkDgGWfNzHraj5hHYSLL62fGGqfg59atSQGbcmPEWOJDJKW8YiJ/j5E1AU0IX
jxDXNmrG6mwUrM7lWTAX5dnSAFWzOo8FYj+Iiezf1L8pLjPJhmW6pUFOJ4udZRUIZmB+MBUWZuPL
ENBGGABEjgJ5dRmZqw3llzbThtXuEUn4de9NXfxwVcXdlWOQ7zAKQUYLaXqg4DMAFsHChOBfgCFq
k8Rg72YE7HJIFBtqnWxObd76cszSfJtCzmbOU0SDizLSPK/s8+o6siz75PM8VgCWd7/0xJjyZbTs
KBsmk9Btkmti0xtRcIaphTRKptfBWZaL+UwWa/a3x5dUk6s6s5r+tE6T1mGvkRrsxxBo3JoOZsKT
Fo7BeW4e4Om+NI9m8dKs527L7N7L6MTogSdh5mdf0ZCaYU0/5xGYut06ynlkqya4vdYp2Z9cYnNS
iAAWY5SvkKwo10Vteiu1SJxNJVk4UhcqUhJbxdLAqLDEpV2f22NJw5HtWLji6adFR6MbERzU+8hY
5UpXbW9lb5Y6deaDPJOHpQ9wvBMmU1gZlnm5x3bVeRe1pv2gEXMlEu2+k1XQcsMtWqnOVhZlg+dv
on5o3nmIyL4bMJLc+Tm2yMsgfLC2lVoq93JMMTjOXmfrtVYUE5MK2Nf3rVLq19s1PXc8KimWc7JY
GYTMElIoRlVa117FUZPX5VGW3E5YVzXzretSbCZWwWNQDFvZECi5vraVAaxNnBTnFPmns5VX7OJk
uQqd/CxgrbcE62VBVr/qIUfIFuQwGCZPl8plFtS3WYlnaobf9eA9yH7LjMuIpW7pYsg7WsryrJjv
bakbHQzRiu4RYzu045Ku/wDH7QdmPNpVlhysdDCmHPWLLBLHG4jCdNb51hc1ECLHo3fykUv+90sV
rLjeLlVc17QcGG6OZdhsVGfuy6udKtTTwO2CUjl1riV2t/c8yhefKx/jq9cv7GW3hfiBvs9U7+NE
jsfdyVXBm4Fd6XflbTkhm2305HYQO7CuiQ31DD0+2QQacqRTHUBwLW12NLJFlm9ngDReKm/tsgnG
erLBLxatu3miZcytj4tfzr7scOgy0qIl5ylcwsyaB9AmVB5HJxUwVydn25il9ygb6piQ1wzePcmi
bMg9FEkw5biXozrcu66Auc+yTVbJyWvIArz3f04kJ7dxWsYUmQvKhi5FUjeoxvQUph0ym/l3y0m8
s9RakwdvxgksdU7Xik1W8Xh40yCLcsTS+U2dOgMLQrfEzjm/DwKlu8vGylNXSV4igzoLvxU9jxwC
qq25kZWeEP+Hsu/achtnun0irsUcbqkcO9ndtm+w7AkgwUwwP/2/UWw3ZX2emXNuYKCqUJTVEkVU
2PuTXrPqECPtYqACSQeBX930lyh5uRGRnAGVHMAAYDAm17SfFL3aFQjz3T3JSDt7+LgGKZB5Lnbg
xEXknkntUnVCnJoYmQO1alRkm2bLADy+T6nOtP0iWsxw3vbXCux29bv9H86XDXdOlPNCN9+da4We
/weSowdAslsgR4D5GYGCpAeYe4B0qHPXOAZwtGwKamAKRQnQD6InzfF6pEac7oz0YX+Wagh6RH9B
l6nWQPw69cMXWtyZ/U4WRQC9GmwJbB6z50jkKM+zv86V/ZnWOQjETrX2hRaLePF3JwOO9LvTxYRm
s6LrbRlcUKWILIs6BM6HM5AhngsnE4d5SZqeZ4jPzNMuq7cdeJVvDp436nlTkeRnDbA07z7o0HZ3
XuuVn9FEUOVOcbe0geHw7zdKW/2pbvLaLgJlaLpDRzzaAAMP2Km/3idxkuDoAw7Ed4R/jQzYrB1/
oXqdwR9LlBEi9bAU/dBsrgSiIqC5sOejEohktM90OpCm/6qgpbBzNIPpBjDH3Rb0GCgp27gJmmmA
UDRcaABeLLKmpCnLATERZdgO4/P7c0kFlE2Amzps5zQNSii9skFrYPydaqHGJPrao8f6k1NUbKdr
+o0Buh2ByBPHqCD5jy8EyId+fRvxjTABqo1zD6guTMu6b6XserDPsbEfT7F6rgUijAmW7Uufx9Gx
yFLzmACX+0jiZRDKipbAIqmsFU3vrFuQ3Gbod8ZuA7SN2ey6BM1mFpLpPF2cStpA6xvVvHd5Efp4
QX8On69+s4X2LWb3V7i3XMxvXhxt95IRyAoySzfgunGLcNKn7NROFY73fuR5aA/zLrz3gByW2lXQ
oLgA+lQ6QtsrVV7ow262BDrPk+vJT7lql03VEJlVDqx8Cy0lYxygCisadcBCKdUipCVwTk15RH0l
cpHKso9xO0KEHI1RNhB0VnqQVCcu/FIxjFsFopY0J7GpN94mj5DGrIMSBiRseFud7tedEpIaxy5Y
zvp5XgIRFhAnYDklA3sytzKyFaIXOF4zYbTDbkLSYj+O3WuZygZvSKfJiyOOrE/L/AR8tkuDKqzD
rGwV0Ah+woEFm9rxFbcuB4XE1VhubOUQuM3xFUW+rrG29drdN0XzSoY0jE1b6wiwGuSfRLQBt1t4
UVfSXPn4H/cX4p+7ucHgm4GyGeAX6Eja4pGM6FluHsRGmXWFkaClB03G7m7pNV36O+/aQkWQaxsw
9v1BcmoNpZ5RznxQgP/jNrL5R/csUJsXmyRvtU03uH8sItpL7gGG8sOpI7azUfp21WKEG5oBTBKp
0wK+CweQtakUKZclnmdVORoJx7hlaLrqn3hfCX+X5B3iHnaLBJqy7kCjbuEDCxvlZ4qdn65JsTij
69EAKjgUq2QjyjjQ6yWeWzuOEE1VB4aUlcXJx+3l4ICbsOI5HvRJRgOZzNbLmmb3LugQUCJlXIZN
7vJDgdzksuXeBYq1mLOi+nbDBQmDHYyfehCPXD0Q98xAAqhVyDYAiPT3VG39q1kfAYBkaPNj6U3a
AQV/uXPBL/wVfW0Ahqcl0BMBCK91eqixQW71Ia6+Iop17aKkfemEGVx69IKHJI9GQI/3Rs9OwIdH
dSN6nHCmrb4OqC3b0faoxzLyUVmgtrOCow0L35mQ5KU7mEDg0r6Kyt6ZoJ483BX6U8k/yajun5aL
rOfWvEuzzZ8Nf2RnT0h19OgUSQTod1HHh+7RGKAZqNQA60LO0mBLQhqyzrMODZMonofdMtQqlbQs
aWaOCaA3AKe4WRQ5RTCT3pMh8IarjdTZ6KI9QItO87SNzehEa5MX8TyjJQ15gkI7T6BrDRtoCIDs
+YsDkoKPMzplYB5VkKEfvmkKLOGfUvQerkAPiSymIdKNBjDHm2M9nfJ9Cy3XqJeCBrxMfpgEAeg9
cIYu1pqfGahR+LmHljWO/LNN0OCIBKAq2FCQ4B8NSWujvtTuunXCXDBOMs872qIdXlHZ/9doFPJq
aHx41bi2SzWUd47cjl+NHpimsJlyb3qKeIq8MGxAzGdcrKRKkQmH0vHa4ugZiG2Tth5duRsA3bih
Zd5a0SaIwEZAS3Qu5CvhJT4guOEqS7y7iwcgCZgvjns32dDFE/wU0tUab3q/uGF29a5JnW6T6Dy7
BDh1ZgCleHzvXB69ejWi92QWUk9zapsp2dGKjGmWK1sPkNBbNOGhlfrDH2kTaq8mG/K3bP7wV2XJ
p1KztR06GryTl5T+Ke+axHiaajzE1hX/W0iQGRwWdak5EZp+6vQhA8jxzuuBv/uDNn5sAfkE4HiL
Can792weqwFypZotqM2ChlhHPh5QhUBX/ylHtRjYauqiHy6kjawYvV0f3RnuhyFpM+wlT4s8iaZ0
VXOnv3z1c24n4fs/yKPTEsTot+KvEgW8f1kTkIGLvZBFdPbtIQJFIWZT2wHKjal1UkwShBUpepUA
le6uLKk4D8m0ige9uaAwCqjkhyqzIZ83kg9rAPUYGuJ/bpyFiXudAlXCLdPi4ikeWprRoGdWvB0a
HegFvyrujDMmDl1faweWObf7FzO9reJtCaC7cPH+O5/KE5ql4Um9nGX/svz/eU3uh6flWm3vFytf
4OhBgVQbjcMnaf4Zgbiun4O7S9CVLEoTgVAbpYEfUdtZrOLA+RIMvrWaw7pLoJZmUvhA5ULXhT1o
8VGr2v7JT6chNDkwh/FjdUDQ23+rkZHd3lngxcoXYNH2u0Ja2jFtW+AN9MDfRQFv76NK0UM7twPM
zhWpWrsDH3hTcY4nvJ/2tLxXI8KETejc0o7zJrKfdFBzhENjo4w+AufnjfBmSr5mU5mK/8CVvwOS
8nTPATS549rouENNCHAxfz05lj5CNnEy8rOoBZIzaYd67grIiha332eeUaKilYSkpqFShsty2RI4
gCYBczFwPXHuyMPFD1nfLf/R1/1Fl33VkPyEoNEShtpK30f6eIVuoBhdawDlddo/c0CXn2hIVNkN
zUZTVanWLv7uYaaki4r0s2a2IoGdfpfoUD/Sop/yC+8iVDStgD7lbroEGQqN+2h1xkHgXLequIBN
KUpp1doFrd0sbNFBtu0dnqHt7qeMrEu1hWY0kJb2grez87vixsedy2Xpt0ih0KtAjaNYsbxFiPzf
H/0N43/CRC4qhQwPtTouKufN+0f/IZb6FCcIDLKgB+AfSrgQiprv5+qOTbMikdnKK0o0hA3+z666
+RZeKZWjVMv9+ubmPlUA6aGdy+/BrCZzwXJg+Igu39B1Zu9B5Jlbv048FOx7W4HKw7cJVYk7tL0U
+7Jn0avJ+IW6zluAtq6iPgiuri2mS10gSE1N5WpnavHvFVrftlKlQ1Equ/FLLz0MEuAsrRKRnGaL
zKUc6LK+s2lUOlW50hBd/Q9Xd1v/8ZKgVdkA1UgACiEbdwBk9s806JnLa1TJIZ1pA8zWMkBlan5o
nQmZXNTFVEA+dAA1Q1sC3fHPtON9M0D/0QX7F4lIWdiAk0YBi2o5rZ9w8H2rgKcBliDVp62WURHk
JzYnMH8uFy0ZF4QskPD/6N/434glqFHRXYz6NaQK8Be6SwekgWGmSYeiw6JAqTLIXuNdDpDqlQEw
tEcaGPIkj24pD8KI+nMPSh9Ueyu7Nq/jFRCcsK76kZ3AtRoBegztaogdKAB8Ky3lg59NSA3nzrrT
2buoT/oY76oT7b3E+9yjJPgbAC7YKvIdcdbbKH7xPftzXpnjN5N7fwwyPWuWDxpFBpI2dBELMIUl
zD/6aqCZKAz/SMNsSNP/FxsvyoN54+KH3KI9VF3w4zLkceoUbbu6Pi3vrr/4urs8LWeHZBM4cbv5
93uKeU9OpXu4laCx0wws5G1Q6Hf3qxN5zsD1nFunXHp/Ahv1JJKYXXu9A5OtI+otuLSCtdWJ9qUB
iPOTiRJUUtLQCXCd2zqoBgBoig1mhrIzweMbEzvAJntwLrQBSIr4E7pRvaYNsjfsZ6/ZLR7ByOGs
vMRAEbt6CSXKKc5mNH4VeeOWKymar8DXNc+TZMa+sD2cnrogOfE+S/EroienZUkzGlqj7NCniF6F
O7soEvq7h8W6Uw6XJW1ZljRb3GR8QLAafSLvF7gzJF+isbfmYKKPSzFiGb6+TsESvTNV+zAYjo15
qf+6JO1i/B970XjwKGS/B7FudTFE42+MpDCBP4slySbg6yqyBiBrB8MziWjIgZ88W6B5AXX0gT+i
BcFCBwQotib96NdIgrltYoaLJW1sENjA2fnd4ew+1roOLM3B354JZDlHDS1g5XdGWeZgTPbz66Kg
mVTaNsUzDWmBZhUBGV/tM9wagOog/wtbPhTXu813Xkm72NHexeuiuLvmolgckGepXhEZL4p59uv/
hhzYAK4P0R1bhwJkpDMcoSitCgCZp8p0ER4lXEIa5jVQ66vzoJ9IBMpmQMKj9dkpviLSgIjpr7NC
1fuhSTf/SjPSyuZLpQMDA9hX9qfOzCv0sXD/RMvcqcs18gbBLteBLAy86nQHkH8PcJ4w1sArd3Rt
x8CfE9oxyIEz3zsXUtJgoxe14R16IaG3PQO4Nz5/IFXgA1bL8bvuSMu0yxNERzztP2L/wX3hsYc8
mI3UCX5fAKxiB+op6CbAaYgsEoCGL8/v3dJsMB6CJN9FBJAWj1n6DpPmTOZ05EG6m2VZz3B2JQA1
0qBHfXcDqkYga4tWeSSRA+w1ZpfuQU8sFClZ2Wito8xr12i5Rw+Z6N4Ao1NmW1SYqz9PJtW34sHv
GDCaUYEmTz6QuE94XJMnL29gQmtdVcKbEqS/Hgh9lhzukpuNqKG7doDK3Bo3ud06GaZ4TXYDiNO7
7U+T2BbA3vOz0jz0oBuNUpSshI47pWtR+tm6CLpJ7jiOo5ehYuvSGuUpkrYudxMqMHYFoOdD2+hx
7mk4OuRYBZrFFsfvCU/iPogwI9yj8RRTnQKZgUZEOWcBnM3Tqe9e8pg/4obXoNEdJOOTivWDsas6
0WwZSAb4dIT/pYrkVxTEJ70Wq9TAYmows9kAsUPRnDj/gUo9H5h+iZR7KFZwXM/3PN3RLXqGufkg
dUAzabSEo/RjjI1PgNYU+wbFtxtPpPJNLwdwMHttc0z6EfhtwHv0OjY+TV5WfGp6wJspsaic9iyT
zMWJE5tSwwR5KDd7YLNCa/gMzzB4MEY5IZYWRz+zYOxFJLr3FAyIoZCVKPUjoIoBb09WWtFsmqhv
1oVToMpjzNGnlwN+j4HlNGAJSNLVclADzTIPnZddld7YGkZ8a5t5w2fwDnMQ8gbuHt3wQfQ9UtjV
hhOCDEu/2KjnehBmLx9o9iEnEY+93gnrGp0eH7YF6ish405YxH53mmFVRvSdzoVcEyg1AMnXgzep
MuRxrsyCLKvFcFhCBfZwjQGL15dfGRPmOVE3yNxAN1Q/6htKKM0ilWmi5SLzg6E/CoCKoMocBwgv
AM0FgmkbKozKXQ18gwnvtrqqk7qvmyIh8wE861gZ6CGW4iq5RSfe8BnPNABLabyriT5RWg2tuFmB
g9q7OlMz6wAi8a7LAcT2qyWtkLA2PjdX/GKuRY2u5p3I0ciGDPW68VxuhEZSoUVfoqU8CrYtRQkB
8hsdQVPxjSusRYWH+0izYjIF2iG1+CAockh2CPF+kxNCgO/QJRqzBqAJxvIse90+tE6z1TzwEb81
iZyXBkFAV0yLgLO4AoW3fCgdQN01IrC2Hdiso83NuvHwgK1sFsPeF/YWn/N3GZ61vasQmy5g3n4y
hhO3UboJHhWQd3j+5Jjbrgb6cibxy2I0AVTUU3QztaLKCwOwagO7HZtcBOIA5Q/4FurhAZeojz5M
DDT7R1nTpuA2i1kV6hnv8digGoBQxeof57WDNut/f0AGw9t9Jhq89WhTNxwDddqA/7476UwgqmSG
mdnnNENmgfKqFaVgKfuKVF12WpKxNLvJ0NKa9tDsRj0O8R+y52JLMmTAgYGWV0WYqYBJBXSs/SQB
86BWQsVIaLYMFUVP5nGRUmsTmQ8UY5n1LtqtchDTXhNEvF90pFdWAWtzcHUHzktTDMNxYuMQRo2B
tucMPcBWmU0HkPUEYFGq8TCmht6MxXG02ov0RzyloWTyViH6/kJmi5y2TqmLlqVivCRmiW9CBRDZ
K5mQuxS7liukoPlQGFHtWBxK9OHvJrvRJFAO/fw8TxHEP+poodiTbMy6PF27aLM9v08BQLjhKAdE
8pmjMZVUNFSj5+ytptX2aN7sz62qf6FZHH+SBk6xi9ihCpll3VKBjChr9FuBzuZOsXiKotpdcwm+
5MnLnwD/aT8QmlDmpe8r9fgPRpN5RcAoDcrM/v3jatr/+3EFnBRAW4DYbjn4D9+VEjEDJEE1QEfP
epnqqwy9+jJE0Ul6NrO+S1DEaUbn9uh0VQ60pBy47nrJ1rEZd9VbHw/pucqHaN9x8dgzB2dj9EG2
eal/igN7erALdo6caWhXFjimcDt+cQGV/gksFN95a9cXsmRBCTq2eBj3A/oeUGYA0lBZ6mxN2roI
ilMBfJOQtF0QWI9JBDIxdRHyxjtvNTE/fiYRQD6SELhb9Zns9QHYXbneOPMGcEmZu8I15Jq0qW5l
yBLoYtvg4QP33uAyV55T7fqHjOrTl3L1D3nh8OaBTD/szQYtubHNtHM7lNbOA4pBaKvwBA29Ck04
WfyuiLUoQPFN5x4bsJmuwfg0bOZic1praj2Xm6N521j7dTds5vL1umofa+dIOTgbWY/QdJtx2+fG
KK6UfxuQAZ+FS8auK5Eqcmw8loLD2Pgqc7t+skUM4hRw2O6pI3wyhLyRZXmHyBHZ6J3/bkOGPqov
b/aRLzTHu2igaop9VPn91phKtukQC1qjImY4Axd6AFVZoCtqkuyPtP/coFXh++8MeD9sgV3hH5xo
mtDmoOJ5S9RujuKhmMnZCkd7nZca6GTR3vCPAb5ZPwcLxyACjwvwWvtaXNwcaOqhpQoEQBRuXdMM
iWKz0RB2orIAEiLQOABnRFzIbt6yWLuyEbuCA7qc9TXOF3g6t7pScOA6YAq6KNSg0pSGSKvto+l+
XiQ3xiQE37eBwBb20uCOyTlruzdhsShMnTK+Or0xvk7+sDf9qHq2I0RN9WJNUh5P9ZNEeLoyYpCk
DD6wtIqoCmdlYeMHCWnQFWlLUIdtOy61DWnHMepxd6zMPWktMN2HkRNtda/UNyitd85SDbVhxqjA
VdN8BPguMlqCAX0JyOZomdadCYxFXgMmF4u7CbpTIbQAK+gjUostY+49y8LL9qooz5wykP6mGvqZ
SBkMgFcChsen2QvtpQtXkSv+68Zn3h8b0VDhGxbufbrtB8b/VIyZtqWlDDf6fZ+2b4Zk5SZuG8AK
2TZ/sryKX7IW9etDVqQXlgMJVE+bZxoaz5ebmw2WzR57YEjMGxoPNQKGzDzAvaOuCK0PV6pUnmua
qYeJBhCOgrk6G8a5zlmnWgWynNVqc4Ffv0U0l0LTep4iOJqGFogHw6TxXfWH3gMuOytWca1ZqwiM
nrsW/NovjtGUD0rLSNtU3ZMM+g0+HAmgiovuM94H/2liIJgTYLnbUCuqC+iAZwVip5pTB6uIXmLP
A4Fjk7wb2BoDcbEp9oPD0xWOkewL2LxQMxtLVXk95m8I0ocmYDOueiTzI55Pu5M2WDfNO0Gb9qcA
ogU8lETKasEb/RBRew219Xz4mm+X/+QHp72bq31sItd0yUVEMXJdvUT1em7c/sbHb0TqFS8NR7++
YrocuVYbxwAkHYOowIHJk+wcpSlqIru8WheDm55p0CrGgeWiiezMOws0T6iyfiqrztt16QSwHDKK
sySetr42geM32ZKvWY7g+3ihKQKwyS7n4iu5GnTpnjpj17VO9M3MXBxhQQPYdDaeqQw/WZFcm2Qf
FnmESu8yaR4DqwZug9ogBSBJClfrziUrgeYYdY9ARYq/Mc0DK5MjoqMW2dHbIOM12Rt9YGzLQsNr
Vtt7fMwnVBIVBbCBMgOkN4ZTnmXao6crExVuEU4Gqj4riA6Jbh5IRlqyo8FQO5Zti6wBAa/JZIGk
5k93QK/go+ajUUBzrk2eZbsCzDFn0AvgKQMZMQASJOJo4HfpgEIo61TperwHIgRq/abe2kov6B6i
FAx7WtyOT5l6QBms4SCiJEAuorFrMCRLtzkWMZ4wZaJZKWhL69fCNWP8CnOt3nf18OM/HtXQTn93
tMATGmITLm5aOP07wIT5NdJl6oWIAHtXHpGuMB5EAejTFBSob2OroybC9//sknIVdy1IZepG7rwg
1n5kRVCFbTSwz8zVUZCDGO8Dqmj1HdAM2RE3CvfkjULbmgz3PZx/wYyn29mbSGSEKqKu+XOoUElh
Ah4y9N1ka6KW7o+6RM4CWQCxG2Oz3BjTeBjNkX0Z+BgBAHAA+rzlFheegp51dAP2tQn6Lbqsyj/x
qQW3VpC4L8xJph2SW/Eh6XqwQdf2oVJYWmitsHNFOhy8T0lK60LpbV/jYZZxdw9KQf7cuuAUSN0J
cEU+fy7iFANv+XEacTYii0GZpTrCUKgkAzaIWtKQoqczTKA+VCYS6SsHSR/PGccH8lK5rAMOpTgX
pOzATbGTWYDOkg8H6CPi6zHLze0iE0J/Q4mMc6LL+jqIWgHGMtUtuN7x4BedXAYc3g8XdZuk29b3
m/X8GsBj6IdWEwx7+v+QIWMKZK+qrvS6TFSoIGyQoK8o1Sag2rT2dz8bgbrA5KtsAQaI4rto5xvS
+QJct9nASq0OBbtZcELapXzqNXQA0k6uWFR4HGXPPeh3Tn3cB2vEfO3vfQQI5qDwv3opH7aDaTGk
bHjz2bTMKxkYIihWeTsijuF1PbhBzHy+lmzLh8Z0y8+dYfFDECMiiRYy7WvT/U0bS2kxsC9q4sS5
VjxzH9BVJaKWesXfpox566QshkvXxvXJM2Sx7WPH/4STG+Icdlb/NaBuo21dAOICMWrVIBr7lFlT
vh/Kgu2rwe4eU5Z26paKQ4YB8sXUqv5KHQ2woBJYZGVhbkyQCJ9BEKZjcOXGFNx8jab8C/kHqRZa
42T6vS5LIB2bHnvw9ak6TANKSntHxs9Wb/hh3KXiC+iKnwuc8r4DkhytC4OI8Hu3ioFCy8Mhm56k
O9bfWmcEemzaxp8GA6CtoIIxAfSryT3POnBWlk137gDeimwTwtuIxSP2+KOKjlzYxveijtCE26Cs
ndVT/Zjr6MIlg6jtFV5DfjBYDZ6SfprCohHdQ1s38QO+2FYI0mDrm13jy586VvXoRFV+HXD2WJGi
YcAs7Uc/f0qBZwLmCVuuWoAhfstj8wcb+vQ56nIQkXoIetIGo61fU69KXjIzeGAStH1j2skqHH1v
PHHPkRrojNPplKqBZjSUvdttwaWwkSl6NtyWyx+ZzhEGbFA8LpDIwP7mL+4GP2onj76YZmyB7rsz
nhTKIppJ9eosAb971HWd71nWtA9BOeDzr7FH12Ts0CIfdi5Ro4rjBoqWmrCxzBApXP/FVUMkkA3J
4xqlumrpKLBYjef1Og8m/2UE+FcXm9kmYenwhG+uvpqmzPky2dmrAEIrBxonoqShjMtXUpBJAWb1
p8pvwTqo1+PJAFr0ye48pK6c6mo7p650jUfAzPVPg8bdR1Am0GKWcLN6aBvwSFZN/0QifBOCi6v5
O1qRPEv96VwaxjW2EJEDeDP6uJluvS1+es9PjxnKf8JF5qU1OJ9RvwDaZAOA/aBfjfbg6NFwDsQR
vW58a1Mx9fm0GH/l3qSHTSqjb07qf3FG3Og7v9xlXZ3EoXyNRwMw+m3Ftwavi3VhRgaqF0xxBU2y
uBYDm4BDiXZ+TZfiSoNK7emhk4hxxzSwDpGQrH1AdO2Z0eI5BzwzemHKP3IOTCBha3+jtWcFIKYA
BUDjFiSZuNXk4AIFuFCHxswgCxHO9V7AGeq9BKW/shH7f6KVkwMZ2dI1tqPl4BUqZh70IS1pV+T9
kMBEeyYJ6hLa1Vhk5p50VQCMFcDWrdzYT45ZWidoYC3Hbzgq7IvGdD6bCJKp+qFkExt6/xgYxg8k
oabQ5e5wZGBF+JToXbFDA0y3pmWUIQ0Osi6AYEEZtTz+ZKfNOWvq7IFEaGWr1vhztTtS4sBYHU28
p+DlVN78TL4EgGFWCxq0AV8vYU4VsJ3gLOclUglSsPly2ujxqyhKUBcBIRIHunyProTkkbbicS5Y
JaKPwbUHd+7UTockAIXQrI216hmnuvnCJBpQ/Ym6dnYxsqh6xKeiWbX4RX6zBjBd+26t/wDQy2ka
NLDaVemxCewIvOSZttFSww6ZHyQ7P6kLxdWlIDntvHXtVeSYT5fAaJofTo/jYdAmXz2cL7ZRlY2H
BCe+F3RT/0EGhstFaNXGAKIglh5NOaL1o3bTb+hpDQ3GQn/MUVngsEdA2tmfx+pNnybxZtS1eUXl
EJo71LI0EQePkrFd0zL1fLbG+aPeA/XyAJR2JDjMAOEnTeLcmyM8naeD8SkoreAYN54OsHKck1AF
565cVCgBvS3BqwgAvoyMV2NcRt8yLjTLkaVyJBoSFlGP0OOlcV7rETBuBtq3g7Dgbv3I0XldTLZx
zmyA1k0FiHqCtsGDvXr4pxlSStnZFrYkSMIbLSnSKoDGD8z3Lcu+HvFDEZX86OjaCrfB6Esl7XHl
V7y/el7PkA5F7AtgkMGPClD7rv6jtcp+3dngRKlzG7AUQXIx6yEFMHcP1p4Av7GXrsiAq526zWYW
agnqKabpasRtcZBonD3oQdFezMzXNiyv2mdgUPYrQ9jlF6vlf6A2nv8VdSPwD+IMPPYA1fSDRvxp
S/w08srp33QNn4xAs+ynPEmRXuk7D9w83D2IOHD2ge3E1wEwQwC4ZNmLJ2W+YggTfB39VYRKkFLb
xX1mHEUECkIaJK/TE1qNb5eWIYAw6YlkBWjiZtXVWXxxm6h7xjnlCxKQ5beh9JI1B8PICYGyGnlt
80JyFtXa2sgsBCRqs3plrNmSnFcKn9Hygj0eNfCAZmjJIU605tEBRTqv3PEcB0XzSIPpN3JTO1O9
Lo3MADap6zXXykhXtKF2J7nRjdLfgrMYJGmjNz1PJR+Ojd13myJnxnew0wZJFf9AOASVUo7DjgDK
jJ5NAwED3nrRD9pZ9wN7AjB9o28ZF9V+GmN0gJTldK66IX4NRP1n4pfZNUAd3atVak8ImAYPpMMt
Yw8abvvJR89lqDWs2CYTUK43hH3mAWfZARL8AJRYOURhBYyEKxtjeU1NNIUF7ZSFmgCVR0hCGsA9
VG+mAbfYiEl59RvxU51UPoAQepluFmuakWFZa2XoOLza4e7U2GvStPbw0Feef8gmRIlnmYV7Yeyl
7Lx48Yxmk9ZAwS187h4dVfRKAy1N6aEmg9ajy/L3aQvE7l3doxDy1y3LvupDEUerDsgpj/iq1E+8
Ke1Qt9ElklJIdFnntBZpYwMGwAIn9rIuZIc1sqtPuNfi2X94sSwkTZELtQ6iEDhE60jq9XFkztra
r4YXwGBsQLB5kWBIWxUBUH58S2qguPo52KhZvizLquni/WgNn+/k+WBqeDDCQLZeNyTHQEc44Fc5
KRcZmBS7s7S3d+LlcotpC5S1NnCjE4nIYrncIrOldS0DpGAWl7+zdWwArmopQv/kZNm/GJOMVXGA
z11X4T7JWRf+zhDU49FaU2BDtJmGu3eHZKM2tAqMHQ19H+/u74y91BO7ps7//p2TRVYggIrnLwCa
/uYt1iMdrxbkQ8jVAcuHLvM7u0XWxWenRffz8j/83dvreHzfg3jrsHik2Z0tUFzfMrcKdv/+7nLX
aUIf3GXbf3l3K61ZWcjqrOlCNCxvwiLDMcbE4cupb/4KvzWOvXzLFeTLnZflraBtgVuijlMEn+/k
pFxkgICZNmaZPuPAfKn6Qh/DzBbGpS2AAxVyv4m2w5TjeGQ6+oU0Xdz7wxoois3KLyTfzGtSJWon
SD2/sBYZErtP2mpHCp79lfj4qhi2xIkisRgQuQbrcO+0jIoejzsaOujpIuSPHGjgIsAZFY/R+Hk0
t4GLQKw+JIDABGzfyWk1Hz0eaiqB/pxtp9EuwFuHuDP4BFEyZLNJ7Lju9uHkO/GntmLfoyJhP0yr
+IFO0OiTVXJ9D4plubP4lLzGZfo4ZhP7gV+AFjSzU+p128nmxbOG8u7nBEcQPUNCjlZx38ZXtAMf
uxGVNyskr7Vt1LXBKhY+4oRaGalHpaA4mNzIn201pOIMDF2kjtSiBkXs0cr6JCR3JJsmoID5WcHn
q/p88kO/08c1R9kDUG7MCQUNsYEioLAokDlJ0LreopYkuKBPNHp2TAbmJBw119KeomeSNZmh4/ew
EwdakqKX/drSvOYhVbvsySovellf0OuUJ8Bsiocd+Gs71IuqNRvB4dRqtdwlSR0/k4M0Hq4iKQQo
ayEKjEl/qMdgxR2mb+0k8kMHB/ZTKb3mRDPUFDenljcmfsaUhtZ3Nq7PxDqrS1xRAZouJjebF+Gd
b/I1X2A2twvwTgT4Jn+8hhstWXuWOOedKIEf3OlA6U8t/8Q6HpyQ5vsMhuBit4huTEiIb1lwWtQ0
c6saDC5dU+ADCy+L1v91ORsv1/RQir53p+RAimXbP1+zau1mmwGlLgxa52ECa+wJJYf+g66GqDa0
U5sAD1utPHf0H3B97yHRErnpnVGsF1sy0RLxlXtgNV9ss5EVlxbPeGSw2GdJm20dr+7QkQ7nwLwF
7kETeyKcbPwnFsPCAKOTdH/QlRe/BdqVdhLNsegyx/7FvqvMIRykcHeIqfMtUFHsAudrhIgfwSva
fh+EaQz7Mao9wLrjf+QlQhwSE5wDOT6d4DBV/8MJ0NOrRnraZn5hdA3Wi60TZew8y0aQ2R7jUn+t
2kFLN73J0NCZ2unm5j8ENpaz7aByI5+KIMNx2/9GpVBUI0WzpTxqkfVmnZzyXIA4qa3P6JEAtUml
TZ+Rseq2/0fYdS1JimvbLyICZDCvSXpfvrpeiHaDFV64r7+LnX06e+rMufMwBLLkVGcKae9l0jkK
DoAqAuBqvs3ngDhgO9vBmNpTodL+UdU7OHPxBzUXIltZ22mIwPoJOiPzC+2NMGptht0EVafHxBn7
K0zRoYJvhMqHuYW3njVlcaDD4Tlo7AbqPh0/JPOlgYP0Ok9d03wemkeYS6qrKzPLrwszXXdzcYAb
VYbd8vY+iEaOreIQVBb8kIIBgHPwIJbUQJdPnQsDUjYwtMIQar6VEcCL9xFX/n0uas20RMjt1ocq
PrVTUaQeqAUw7lt+npaG8Pw17eHGMZDQSVDmBpTpVLoSDLoodEEyAszmCOpzx8ELOJgFEFS4t9K4
sHA3OhHTQWehuozchWtGi2SNUUguoExkZZfQxl8ww7+vT0W6tHalLiARxDujLb7dOjfzDAWWOoQz
xCoMwjDZRvJ9sGSE0xomog70HBXm1ybJ1UJ4MQJMTXy+Y3jyEpbB2L214X5uuON/bhAhGbNw78EJ
8NaPxpmDk6wygT3aAPAtIjxhly20hTz77ZZq3Vn+HthyyIvfbv+fvjT2j65wgQBWE6kWZu9snDAW
Btc/EftH/n9+Cl0m7p3GMM4B8YyLdRcb4qNCFGdS09dGhsMK1g7ZHrxU+wk5c0SSUd+VMFyDwi2M
LyuouDGvbP2pmDh+eq5eS1k4e7POoaNCt/9YZp5h7xOXw0ujgz4L9bEsB14n9zF/lPk8573l85QT
1AUg+tcmazX17NoYsFvIq8HBGS9jV6qrDDvYyhKiCVRHlxw2d9dwXFcigXgUVUEY6a9hYnJ3qwMi
J1/h+DgtaRL84+oVfC5Kn15X857p9sar5/fVP9XdGmrlD7Etd/dudEdvObpLSgMv2U/z3Zvv43pZ
yqXQApuD+eV8b6Cxt2k+zU0dPYnUnqFM7Lka+GpA3rh8rXoj8INQCAR8nXAdjIU8lVVhggkc1XtA
IcShLMFH0aHQF7uGg5quhPVkO6DOWqPW7/Y0/IROivjeVtYmKqCoAvvApRFDJmdhVfiJdyW0qWCR
ht1v/62bmN4IK4mOYxPmKw/7Sl9DYRRuZtaIED7ydzyFxxYVQdqHU1M/2XvwoV6jAm6wYPyPG9Z1
CsqJLawAYw9iq9KYccJz59ulhpjJVBQ/biNy2JxbeszPtxGs7juI70lklgvYEy9Y5sQ77rpqYdbV
eIXC1nSbxnW/ii6sLrduLmsjf0DIZHMr5xL7ZR2EI9jC8wehcTGShKn+9Snmz9MHzMR3MkCYkh42
QfZwA9oORA4nGw/HD2S8ZNbDbc4049ER6hYHrXm76JLa2Vm92zwaULm7cgQlFNwKH29VU8c2QZX0
MNFAZsRocm/NQsUOdOFFxw59CU14BGm2VNUCmwJWxKxofe/yx4i5gYbd64L6AvEtb0/VWppwT+gF
fM8lhFmdaQgWlTI1W5RZPp3VbA3Z99a3lHfTlqo6HKMYskgVdKMTd30rUktKPpL2hAOWBclvW0sw
QqIUAto1bKzNRi7d0cKXo2IvmcVhuQR81rGM26q53QKnEh81rCJ2SbodTWyjk5JBCnyoolfhjH9B
Ytk71T2PXus2e7agX31p5xJzvH2WAItIJWmZ8ImD8g+okDwejOuEf+11HPUjgn/ZtAWkbsSZJy4P
dWcbmwA57zNvE3s1uoP7UEr5vZzk2s5hv+7OF46I6u2SGzVULd1qQ1XUSN3uRbpL5kDyfdS936fp
VBjrWSQAz6BpvveQ31qXY1oea7PP8c9WGWvR2d6DGiA/VYMf81FNCYQlc+evtHFh2+AM3wOmQL2A
VeazESig8MqsPgFkU+zLsDz3jpw2BfzRrwZn3VWIMsdZyAjW1VxHDQxggV0aSiSLXGHt8YIRG6kt
BddHUXhLyIjmSwW4cLiKHWTD7Fhr37MtFq4gSBNuKqXFAtpK5cU2SughiNiGCHLBjnSRv+9KjayV
tMNtFSMuq9uRHS3YK+nFrfMIKCRSed8QbZhOI1hZi0Ky4hWhGnUo4GrpO7wsXgMkMXcC4J8ltxO4
3mRWtpm6rseyjV+MRM55n+uk86cs8c4g9IN8NEVi2Q7l+FUMbyzgyfeo9SwfDjjtOWtScbTmyDLD
l+db4MKuAh2Ugm9ID9n8U5XD+7GRVbHU8xGV72VQJN+7GkCWmiGWPOmWncbUDgHiwMARYFHWjd9E
B81YLL3GsZVWdoZaqfSpQzOdB2AMIG5lWxerssI1NKnBLGD5M+/L6uiWkKmOWvfNMrR1pUsI3Yvr
CPufEHABaI+gnqpKx0Xwx4GDVjz3oAYlrQjSGi4W8N/jAzzwBMb/KhtCjtVpbuh5cIUeISLI8wuU
qsYeMLwambUVzX4bH1XdLiqT5Dbq3uCGS5mDy0FPpuqgwxoES1ZnSyOpAWfZZG3BTuWPT6NC/JPY
bX2kHvBcZAEOeWo3TaN3vA+tAz7642T16/tDR6+ot1ONv979sQyeSRf4JNHIAa/NKfSsAxEtbIlj
kKcAnSCiBYl/3XkXdAf2VbJEGgWOPqBpwlXP1t8Qt/2e1XaPYObQ7uCxpEF/idrdOE7I6XdwEMl7
Oz0GLZueB+UCmTANA9zKULQlD7epGWdLKrYyk6Bz8r+oBDiKeGwLfNuRtHqezVee86aeeXHuhUqe
QHy1nRlnsBd6cEuR75BB5scZyXlUlcmBM8Lmk2lrTfW9jS/1km5LnEQ02Goevk7p1ECEAuO6kr1Z
CoDiMCv4Uzz2als2ikFOxORPzGq6x4q9wsqJPVEHWA2CE4MNwe7W33KSXakR+adikGIO4wT71uEp
885gAcVLPo4A1yc6mtaB20P/BwTapgzHw9SV4wHHtIcIIblNUesCrycelnCconvqdL9QdyrWjjah
6t2uqnT4agFFswuHwHHhXA16PChGMd6cOBmNM1uI7rxB3/rdqywHi37cm/EiLaDHkbZdfaonc2fC
mfg0OIgRCkiK4fQJBhhdqIHulMenA0C7y3s99KT2sCVkGxi4sacI+lLwhXP4rdhklj7YLILGwlTx
J+oSgrVmpby8GmWDlI/CQgGeQjkz1NiudjrwVmR38qCa+Aj1LPMxbXPY5nkXOdTDTrfCPAL4ZgH/
rU0skSjSpYbrzyEr08W9inpQX6qj4tgn26rpsmWThglQvVn+ZlfvkDUIlkJCV7YIigpSm2MX7BPJ
d7WRBNu+gi1UFjsR+EHIeBlprJ9rAN0XTi7jbxA/3tZVqUMIfHm+MoP4R27DWBBZn+w1aRED6wMO
XAOccbcMWrR7vIzTk+bFB2w0jCPW7uYFYBHR5i/VfG/2MK3pa/UksWN9ATV6i9Ajvihg8730dvTg
VnkHuz20saH8zgYtTjQu6A0klnSbHakR7EADzN3c2lOr1UProSsgo5e1y9pUybPsNHJnocNftY1D
+hAEw5e8CX4IyP19y+IR5tAW+9l2fOWkBdLBcQNdtQELHQwDkUxsoPk3woJNd3X/I8n5s1U6zVfb
LrLFhDXxvZFIpA11wV+CkgmAZuLsaWxMuG9YE78OlhOt3ajuz3j16M1Q9/qoDCfcKZdHyzbLnsvE
ZUe6pDLjx35+F1IRQAe2AH1dr/K5C1IU/Qo40xiAWE9jT+R9uZHViNnWy6zbFab9Z91sWb6bUvGl
n4lO1ZRWWAj4GupK8YUuzmgACjbIA/5VgWWCABBDRLYON2B+yWAJV/JhJRVszah3BJzMljmOk297
d8pWY96/QlYrP9JWNR5DHABwSNIKvzpfjJmLHrWzpFa6dF77ymqWY1MHqqkt8xa7r2wGGQMEWJSZ
fS5dy4YXdZd+ycbnIajx1ykT69y79qUajfSZLiMTmy40a1jOoKo32OCjF99S/6yQ3RapY+ZTa4AV
8zrF4Y4aqcp04rPKS+NMJbDY4Z7YK7EpeJJtsDKrJdiTw3kQoGyB+yj8AIvrGdHt4YysPwjhjTK/
mWYzbqmOLtSlgbL2yRy/3auzAkRAKmKHCpU7VsIk3YMo04Iq6TlTAIafzIJuTZPcHkG3LRTLavBT
3kHTgtNOkbRAwQzRqwcOz2h33teWJYCiZLk+hyIqzyaDLm2URd7XKrEP1WTmr5Pqy21r8wzmEVbx
DsrdCqaJ3tfCdeOldEZxLHLh4IDjxIA4145dLqLJCLasiZovduK3dW9/4anUONjU8ZqKdSB3I4S9
nkXQeQeLA5pH9WkxAuWC2PQ1mYbwKuNixrcF9hd7VNjxJPCtjhJbPNfARWhoWX1BhCRc91XXb2k8
wP1OnnRfED6DQ4TXshWNBvTomLnjTzc2rU3A5lOEGyl7HxX2ue37+tLnTn3R82WCueRBhhNM/eZu
VKdHPr+Oxn2lg2LGdII6Ulb4soDGEcGpUOTHyIk3NFOS9R32uTGfjhAugY/LfyamVj1l4QnY42Uo
rGveg1JVzgzNqR3TBtp8YHKaBlSb8L77CqlG6EvVc7PImwjmAnNzqipjM1r8FaSk8HRrpY73skxg
tIuz1OPnsbdpTGhHbo22PlPzQE+mW7pIoAR3sefu6Wm5Y+DBNPXt45QdGA4RAFStQPoCGgP4dDQu
nYmpcT/BNhRVML3EuD9uwRdCpMr2QGqu8taHaAbQAkBMXFnv1lccFJFX9+BgCxCB4Rm1b9otW1Ov
dK7TkEvYgzn5RlW3zsDyP9hN1hwScCIhEe568bpuTKhT0VxpOehLmD7QnH0sYkjNmFeuhuSpNS3Q
0wEEYOOYPFiOfaBSDgGOSyHYq5hd6xSkWU59Ca536DL4NbuBXGFpm/bWfCnJ0JYca3tICKoFNVGZ
2u/FWzO13AZpJ/jPeOpKTf/Yv8jYSyxKgLTcPrxMpQpBQM6d8wyoU7HAOxM1dDGFFS1sY2y2vHPB
vdHzgKbrIF5lVxLoJRRvLWZu8D3CtScaV1lDJHBIQzOkXNcjooqbAtg6FoE6aIUe35J7SzI7vQzY
pqxGqKwvqUhWL4MegeGt2hc41gO1UApwqWaf786Y7eaAEkiBj1FLo+6bY1Q27a/bWPTjLoeHAiAi
aB5t1SA7n2HVpNFNFLfbTIxwu57rqPnWkyaqsMf8F54qE5/5L57wLJu5ONYDAyWALP8EJm+LogUC
Gmi2OcAOgJN4LPtSPMoW+nkRjlxU4gFgTjyGKSn1EHO3rgPUxGhMBD3nAd1oeSejrU7USN2qGgHp
HDlPrH2RfJzCZHoMgMH5zzPMVLB1ZCKmf69LbPtQQybpTNP0I7auVQfe3zRi/QVhC1CVGGka7CWB
GQEoqlkIyeVTbssreF3qHJYwwR4zMa1K5okVNQ5YsU9jYj0miUiRiZbOH32zBPbHyk3kqh5gok19
e/SlEl1MmwNbrtWZSv+rvz312fz75be56cEI/eJzxJWEHGUcnrs8eBCtQtwlnB6pA33a35/90xhq
/P3ZBc3P/vZZaP58np8+Wp+M7slR/JFG0mz/0J/+X6nx7/15Udhrq2nZMoeAR5rIX3/M+//wPwz6
/Qe697eCbFrpov/zQ0l8qNtHLMsRATsTBAWjd169oTknTZrPSNryFXrJ6VwbIJh8hb/pM5Xi0FKH
OIGDpsET5xX/ZZumauWKWi0FE2WnFs0cBsR5NWWXNMKbegwboLaGAv7sTR9AewTvlFkTFd6dWAkB
IaQ2ukBy+afujfFIJQ/2WisG4vFtdGsOySFjOeJn82Rdy6onE7v+uVDzEknhLhoQ9Mau2sSgc8la
6yXgtY+Mcv5ewdZ2r+MJENm5ONgj8v28Cg9U5PgBZXVUvOaTZZ+4MHpQkAP1HjqwuK+iVm29eVSf
VFesOtGjwnfgQSYwCoeV/TvLM2dT4sCxosnS+SMgYFqe3cG2XqYeOtTzZM3fP0I3fwQGMReAzoKA
A6puN3NOaYIqcuoE/Izc40sIcPOOSi2wxwwIYLjVe9BBBrB6Lpv2BKKkEP260BAMsmBKHNNPq4+z
elZciA9kRg+WuAQktDfmHB5+W1HTPsydb+b1cxUNGLIyBrsXRe2WclNHiHjeB7RqgEVLCZJ5J6GX
082d+fybj2Le/osOvyU+eatZpi1smwvOgOMVEsj/v6+HskitIg4m7zxBbGBtdjEc7tsCW8JuvtiB
lAceW6ik2/slDdq3aMTun6qoMw2j4h/T3EfcpoEb1Bv0Pn6No9b7uH8qloE7AXDc623P4O7a6Dzy
Y1Nqdh4K5yNPBrbprGlql7yE9CxQiNkprsL2MDq5TyXNQiAzRK2K2+BbmZrmGbDEsg2Q5QwODPMM
t1uawkpyHwSYhp0T5NZuo2ncH93vT6WPIwy2uT0AYFQ4pDfA5Yy/1Tcol3xPPt/zzlBjzlbIm4nF
p863xDMNKW8CHb973idzZpGLe5HuYJIebdoptraDPdt4s/5IuhXxrFZBkhU4kq+Dou2PVEWN/1B/
V7eY+9/noXoa+Xv+nNRQaKK5r0wKsUc2bxGKqT5C07PEYWm+9QKQtxcalveyTvk+mzcS1EAX7WZo
pf1BZo+6XdQgA1DHP/pgVfo1GY2O0+Gv/592BkUafPH/kMWxkMWyHPw8GDYKngcf6L//MOoQ37FY
edNFzbnBwi2Gcw37eNKaoQtp0kTtaPiDG4NkMIG+tgBH7NZPz/GmT/2qqOQrqqNWk3kDDpd/zkmN
fQlbWwQ/32DHI9akA0EXyhyTEMQYn+um0adP1dShFidquyeg772c5hy2sf5HDYr/MScN/k/b7eHw
2fbbSrcr8u4aEQA/AcfUdUBoUuHm/cUM7gCGBACUbgoJEVLsUZbUfhvm4lsInGYRZXpaUFU0G4V5
rPw14t6XGm6zzoCpeRhV3Z9Pdxw2AqajL0EYvcHMOtgM5LuQzHo6sCSgwHr0VhROsEm9CvkHkhaj
yzyEGugow8m/4fc0NAF1o9Y/5Mp+d6FW6jdAVy5ElC95ExW4c9RQGlX0bwv3Z8EV5Li5wwXUxCTo
Evy/vp8zUrYDENo8FsV3ckfUWCugV4yLU82uh/dyGkP71Y7LYkUdbQB8fzVTmcZQ70/zgLT71nmG
XrszL5Eu+UxG9JoYZEUqy67+OSEssKKSQw0QJQluvanSJGoj3dJFZIgi3ovUm6alOqfp2BKaVL1u
1gWPtpJhg+ZmBj90hhc+9BAkgqmGCTg4rN3FlFlPEG+Tu8Spw3WI/N+HWX+QXur/HMhc44tspPl5
oCE/aGJRFGwJw3FxyFQNPgZk528q8CQxkbqQvG5guX1XgsfrFRrxN4l5Upuf+9i1UgcaQR29qDH1
Auab9qLACw0o4qq1vn1as3+t8AiLrAu03pd1aCatHVgi72jAp1cEvUUYfB7WiId9npL6gqf8qMA8
XfI2AgutUQ8Q7q8gpNEO4a6v44d6bBu5t5FU/Be9Ack/raIgRlrmLFDnchNfUmdeZf8QF/M4vqa2
VQIw05btKA8QZMkfuVUUy3IAv6+O8gRs0sEUX1hqQwp3rB/owoqZpVTFUDAhjnoA2i8sCLFbupVL
1cS+uLdTmdoLUXWntrM+vBgvHDOLwu9yHyeT+t4YUbwc3Azg1pE3p/9qh+4UIFdB97/aAa6Mlz1Q
Dn+Mn9I+/A7Lr3l+z1P/1V4joP78L68m8xMh2sJ21Yb6n809KHqZlvykteQmQYpXQ4a4rKODTTfJ
7GRJDzYsUFwhsRW6+11ftA1UytzY685d/DUUfPzQqjwAZ6heDBCH8JIGOoPq4xBfWkQ1XyJIbP9R
n035rX9oNyOM83oYhERq+vjdn+pLt0IEFxpX721gDoZadYZb4ZcQ8zfHDPTKyMdoS0VkWr814yAv
IJbkL+kEl8c5w1H0pofvRJOCivSfQYJX0ZZafw8Srq1eprq+9eoc79cgOCci6stgERIj2rnCMXp8
bzl+m8hVluemhbSjUM0aqsvju9EZxhbe7ckKKjsjNBy4RkgTp4nf3Wg4mDrGti8QNTbtct/DsARp
IE8VP5oibOS69MafjjmInRcF1pNqxReQreNvoYyhq13l4cPEB3Gw7Zgtm7khkB99NrYfg4NopluU
vwZCT+sLmC1/DgTXXRyMxrOW07zaBewrDZTZGK7l/MRUqfZfZG6Fx/in7xaX+HbBXQ0/VclMDim7
v/9gBz00CFm7EGqNoCNnjKkPfZ0EOLSh80vYs+1Ld6ejPIfMS9z53qgewgicyqAQxjJRPFpPIGct
uBuaiyowi1WsVgUvTq3q2dK2s9Z3hAQCxHNA8zSfUsCzt4HhLVgMd8LEaz/KKv9aGUqvGOhjyLF0
awRz6mVkGgDiymoVjQxySj1cKzvW+RWwiOuSOd9gMQaTmK6EymzrQail0M+OA8f40uhK39PAaqtu
AOgBmlxYfJCEdSF/1adqUY7ZarDjEDn1Yg932J95YENsWTvCN9KILwLuDYC6W1tz6KLFJMNkGbn8
Ahg8qIO91nDkTHdV7ugTBHedDWwDXyyVDEsL6RC/c1JYTcLqLze7h173iM8kFRgfAGItPbvPfMR/
od9TGtbCEBHUwSskk4FsbbeJUb1wVXd7Fz7wnC8qbdtYzOA+1gd6J/rkm9ub2dJKQL5JIWtbOGm8
z73+APkueDS6drKOwWU9jFXKcZ4DiXIomhpHk2a6ShfZKJCv4w4YLjm5ag0b2yALvnuDAg+stZ7N
wfw6wSp0aXfByWwn385cMOsMCaKTy3YxcPw4yKeHCkYYPmAawZojN/rS9ua0HhMRL+AHH0FPmjuP
XS5fbAlqCjQFBNJwEK1K4kVbDz+YmyBigT9/Y4gAEmotX7d62LbQlQwctRsj/pxUrfkSh1z6VWrl
uyqzzZcAKHlf19Ej5sjWU+OIx5Fn6UlW8WPcIVUezpfRgH0BSHJ6AwY70udWzR5K54HaqNcIAfE1
VFtfap4BOFfFxW7QWf1cyOAl8YLkW9AP48LOiwkJ2SiCshDoEiLDHx6bvkWcTeVHF0kQhbtaAgKT
jU9miR832KjfGmSOFw0E7h8s4bUHpH7hqzhPCelJngr1NSlrcwUgWrWHAJZ8ZE35F80ct5CJGMoo
fiwBgMaRdSpW1ECjAfUowLDT7j5CNuJx0jnMMOmTyuQvz2vsx87AGpV1HKqR0FP7Ova7hg3NeyyN
FeRSk+WUj9WF667bZZBj2ZjlCBPVUULcwcSnQz5xWQeO/Il3+UtViO4tLRobcKzcO1mwSN/rJDfW
SWPGT8LxLESXkuxHJd+cwRU/U8f4q5BNMHPPAeqD6Cv4Z9YXoZsjhJ2DnwPrELCqu4/ctk0fUrvd
FVCDfgvPPOgXxIlzGTLm+bUnTUim6SMf8+Ijw8EwSSzIa5ZtUlwSIfMVxHsCvwitIly1HuTiXYAT
F4BfFxfqQ5ccYL8tz4YfVDLtYALPgy2ryW33Hfbn28C1KuSD7HE1FqH3iAWo9UVTTY+9rBsIEkzq
CRmw9qHrQRCdS3RJYmiCjLlRbFRgqKdu0sYZnIQd9D/twofCcOJrSJpvbyOwShxDPb3dWhEBhFMW
ZMT31Ar8LNtLPlULWNuvEMVqn6CMn0GxHaKpiJUXHyKf4CDkdW+lBszHlKNeUb1Ucpd3efkSCIT5
wFvvl1TvecMTRH7VUzC5kO6zK8u3Vf6U5gXcLUQZbh3TFE8Vr8A5l5n9XVoQLGhq441VQqyQZYhW
HU/GtZ0ExgE7DOMAkwXj8KlIDYmnESxMPCzzc5d75wQiMEeqowvkSnwXkiXubBSWAwCFWFJl9fLg
NsBNAhalsQmMLxE0ycqRRQ8sr6OH2Ixx+MV2ak3FAAKeD4aKglXtcsAToioLfWibDyslOdyNdbqJ
0imA+1xpr5rKSR/CzDOXjpX3T1B7MP0ur8NXwLDshY2I+PuIzcWCjUX/FWCq59ZI+h9OHe0gkHkA
xTa0ti7wSC9OG+0A5hUvpRmrvXayZGW4wfhRABbqNvh5uAF+AMDM8Y0RD+Vx7D21YjZjCyqKMS+P
dNeqAgI/dEsXb+4dg7y0Lxx7ee9XTPYsCWRl2F3Mg6l8nwuWJyeoKw3boLXhNssMEEFs2Jm0dujX
kK2HYCKKOFWAYIDowctY1Om+S3KJBJxjfjGaKAMqIUyvPHPLq4Pc2EJ7rbe6/S9PZWOtWhNnxDLK
u2s42B2yRk0Ho2+RfB27/jm0C/5ku9rZA3HlLuOmSr7mtoM3+18V/ubhu4m3d1wY8ZPT6O7JA229
8sL0zYgq5wg/lxHQVjDVi6lim3TKu1Vfi+Q5hlxDOVvVdkn3XIHvvqWSno1r6Q6vGfwuA7xskmCG
A0Nr6UmlobHsLFdcICGRgqA4v80RHd1NYZDv+lhVkGcBLBZ63wY0m6PRODkmDNLDHvgIKkJO/SHq
k+jBGSrlQ+1yNjeCYScwMwZMR133nDfwLg8kRI9FNMBptVd63Tdsem1yO17ChKreUbHDARka/oZ7
pOJYZGc59jEOqeir0m3UO/YLlrX2Ma/Vth4S8xVImS8VhK6A4xMmTB4dBBYXvYIy9qyxa6T5GzR8
7bPMTf5S6/htJMXdOucvpkyRrlMfDAzDHf4wNWQM7ekkNNjhVvswWSaSP8w8l6NrPCUW5HJgDuqu
bbcIn4HhyA9sjlW7c5G6mMFBREn6RAUXqkxQ64vAqJw7YI31NgDNGfhhYjbIjSA/kfINTUY93Im/
hHVknqgD0uPlymtFvqZiPebp0cvb6PY4GuVA4adtDO8hSHSDYFkQbQbYY1y1MS55nqbn1BiQhZkv
UymhGgQm88YT6lddHsD0EDLCyaFzzWxa4gWy9GJ3+FWENYN9UoVrw0IAMXPdyyg8dJ7+VioFeTij
lieeMLgrQJgO0SbAbuCVpA5UR60GQsS164brD6wN4yWE/9LFsfrpkjlagEKm9/cqqocixsUJQ0iK
vSuvcrA1bPSqcj3zh2uxD+kV+Zc67kNQTIb6OYktsbQLL7zOb5kFdJDOCiamR+iatcdivmuqAfBu
KidmEKwGpwXo7XcfaqDLP9V5DDvoAuSn5T/1o/mpwYjMdud5XQHN0SQ6BIDUHozKmSD4Ek7Laa5r
irrdQYNrJV0z8fmUlCu8Y9qTRrzvRHddKX7dlVVsYdUDWJLqvKCwhkUfmgIu0t7oN7kOL3ndX5S2
ume6lC5EHeDd4wcQht+TkGhW6WE5TdJcmqzHMZU0RZk5DUumIKJJ+qOu6Q4+EorhDuCSF8ET+6PB
12vRglD0CmGd3k+ABXkKW9NdIlJcAFpQTmvTZBW8t0GsUruCxz+K2ZELJuPAVox5dLujIl2gCT6L
5IQ/7lXJ3Pde/F/dlM5zn7cx4HtuN1zAIW7X4IMASTsXxyQbLnQXxQFo/UnYL+91fO4iZKj9THTx
Ou1Uai+MDqpuvcI3YwBkNWA43oI1w1/uRTYXYSszLMo4hw3lXAT+E1GndnalnIvI9OwZXoOvkYeM
mRhsjp11xL+Um9Ew7C8DA5odagdQyuq6dNtpjZwekB1ejohiMLsh0h1CIsjUNC5OE9ik+GnLoLtQ
I8iFxF0VHlu3PirWVtdbXYEdIBgkTG/rfiy8RcQNsXNV8J36JHaPfGfruc3SZv22kc2whClv+54U
YeiLNuHHGr61b559deq2hcN2FR+kIYQPRkDzriFd5Wt4Ph6oNa4Qr1L9m/RED51sK771wikO/ydd
5O2g4YpD4ghY++Rd6E+iW6jwGvmFFlcqiPGSdpBDCriI1vlkspWK2PAeQS+Hwc3vu2mm7cJJzeLR
llG+wyqTbgbbsV6gvvJCPVgcfoCw7D67eTFuEgtgIRhDhE+m46iFjtTwvQ7YwQUQ9A1J0mQ9pHUP
S+WkvxrYoc0Z1GWqdbTNKzVDfQYYq7mGPKh+4tDh6B9L5dVXKvXOcagKZwXc1XhytLoKWfYPTlyZ
1x7OALwDXMCIigyUQuVhF2gPflg6wM8q28diInwo+W8GsITAVQjAJFEZRBGj9LuFHIxfuHmzymUQ
L8ak+BpMve17WZSuKptrv+L8itBIuG4ZzKigIIPc8LRkE9I7Q1oNC20ExRFcLW4CqNPV0QqRj8iv
E0j05y7b43IekucoSAafns/Vom0zWJSW69QQahVBphZ5FSyMgwiFH9pG73vAEcKMufGlAlvcGvJF
7GaD3/dY6TT0oKfSAq49xD82tDACv+yG5dBBALvFLGEY9kAipsYCotfvoRWmi7Fp34D16nBoYQ4k
ScxlasGYN/uGjQj48bYBzoCJdG8vp7+GMQJ1B/gnH6foh7QDB5fHEAwFTwZkhmZT8/baT8CrQIz8
obLEJUd4YOfGP6fJQlJKQVNv6CDOUzrq0ZGXcEJynNvpQ4EPif3OW2Qfmrhm/gj5qVUiQGk2vFVl
mI+qdw7a5Q/wLCv9BGTERVu+6dEQ57yAW4I1rFs4BK1z5Wmkn3tomHQ/PN1h0c+wHfbyY5nJd0R3
nGXXWj+Rj/maY/vp/x9N59Ucp7JG0V9EFTm8ApM1I42y9ELZ8jGhiU1q+PV34ar7ovJJPrIGur+w
99qqMrKo68ANmMIPKx82wdr0c5TX6znLmgpmWwGd0G4RnaSXwQQTpKkWKXU9fkwJb1/poz0fiv6s
ir492rlUEV7Wh9nI5oucfS0i3UiBx4zcAZpA3zlI5TxMfojhWdjb82Mx6bhaG2oK5KH9EY8kd6B0
7b3QjRetwmnuzBD3C34IUW23R4868bFX00dPCPEBhqABVWjFQEx5A6THPZQllvglHY8WSZel3p6z
YNxn/ShP5YYTrbcvJaaHOOO6jJToDwla5xc1I6INClYZiqidsf7Pw+v80abai5Zcva5y77qDzl0N
+qVlSNXJnBOHEd9+rvI/G+JbOsMD/YVx6MFn78aV0Z7TMSUjZ+K0wB9jiuNWX55VHej+z0kiqr/s
MrWKmOtA759lwmeqrcmjB5Dm2RF9AzHo1bfgWNqVn/MONMuDY6PDd1UzxP3gV4+WUjsvXaudbGqd
o697zzqRRuQ9B0fogFo8dIUZ53qVXQRC4Bd3zvkW3xXWgXfCKXqYtIRQJM4P/0/ra9jKsEKOVOCV
k0eFaSevo7nsAuy0h9kEu6dbs/UyOCdiYVxmNrLelabAr0F4+dMwwGvwcyh/UwD90feGqzCccs/Q
QA8zZea3Hj33BWXVgz13+a7ZggaqdDTP/75k5X8FfLqz3bYS4sMKKL8aQxVYr8Sr5Ed9i4WTHrX+
AoO/mstH387PusMZ1ot4zEusFOidozqo87CY3W3IKLCiWpG1kBBHkjJKDHcLWoB9B7ZdGjWh56b1
WZTTs6fyp0Bbu904m05cC60LYf9XJxJgq3BJU17/vP2w6e8ar25Cr1uzJ+HEymj8o1txtOdn27WD
pwpIIFKI+avMJvOBOWgEGW68lmbZRms79gAtRc742Xn28dbPLhpZqzW2pGjduOSYrMKEkUg9Nnpk
ECp1cJsORbsb132RsiNtEM4ULJdEp6+hKRyEVC3kAuHyGKUexxXO28Ow7fiClv83YHpQnImG2uHf
F1L8DCj2p9YS6lKbXncxvofuNwl5/cna3pPZZnHXgZngZMeLVpn1zcwaYwcnCl2hBLUtgu3NdXUS
W4Qi7IWRIHlUnnZb1GhHDAbpjCr3lZyEBGNF91y6mvVYKLqJHCjU4hJ/4E7ji+G69aNbtwB1lbil
vMz7ah5fuo2zZ/KO2IAwcb2c691odE++rwlgXnj0k3w8erJJL+amvK6HFqQVBNyIo+uXuYAsM8pE
3c96Qu7OKE3SJoaosvUhwp4HWrEPiqjWzL9OmmYP6VrUx2mx3uy6eBOjmdy9MSiP1Dt91KhWxK5E
0r7QSrw6+fpGNAifnODzhWmSNLX5Zkx9iM47O8z+2B3LwLWu02Kf3EX3o7Jc16dFFW9l6bybFbaH
zZ1OEKa1AL4T70Umv9jDntx57EJS4IkzZAS1oPtiTBEida+P7tyssLpGmAt+wpiOp5Cx74dVjsbP
4ObXQeumj21OA/w2i3TM488MB6t4HBrrtW4hBWj6b7aZC6xL84l9aHF3bZAEGKeXk7P9ZYndzkPI
PBe9HTeFDpk8JTNuWaEsMQ7Jn+wzkeRpnOgoX9EO8Ycg7O2B0OXQXFm7Cq+8rJmCXa8zGvRRRE9F
lDdMW8tNOvXvi+8aVxQU43n0g2aXTe60M/vy7zgj2AX797ax7OrZHs5dukEabRtiIU5CIiESTnxZ
hDy5c6R1/Wc5m2X873lylrjyh4RuCdcUnFWGc07xOnczY6O0wRyTGFen5Kq3Pc3m50GFW2bZ8OZR
StBgcJ762R/bwFmgvBb6sjRjUUhmz3JyMCrArmmke+SBIzdRWwN8G0sSTXDFqUzr+uqIpj7l0n+U
RjU9TpuuA9ytdWi0YD8YZeio2X9Y8cQA059euUODvTsR6ZpNOcXC9sWvLXvXSUTK//4yWNZXfub2
KZWrc6MxGQ7UjCEfMOuxUbffzG6bP6R/XJfVb9Ksb0TjNI8eQQkgmvf6On4sfpo8Lhy+13bGBWGy
Ev6wpQI0nW75W4gcPxgrYCBrUzokuez00tffauc/K53f/M6dnkEMD7Cg2fxjowxpRtwvuM4AaVbT
Ohp2/hEQhfGouZLfzQK62mOcdfXl1tnad05M+LuprSwaU0TQTsZhu+iu/mTqgO/NLlku5qTGF3Ma
uU8AqjpGszDcqKMM1fyrW4HsZZR+dJoKS6Brz/cR3TbokmzeL6VX8xn66pCCR30tiqQ9t/ypQnyW
b2ys7Zeph3Q859sSpuoyLPZzyzp89ABPDmx9sonxsj19MnW+p6ah3XvAA/t+Ut0OftXV0ufqIZeF
vXPXrV6senqYkjvTdua9zSFx5eLok/zWsckLh0San1Y52exWOqxHhdq1w2x82ugLGyI537uWIp1c
zgIznVaGsz/Y78w7nirupcvEzqBSCiKoli6nzVLDFHLo46DL1rhRvrdLZfdaINS52d24gcwBJqQU
E09sdOkCKK373vwLVKQ/tRWpYqvZXf59SQurxuwi/T1OH/uGqAKEaDtqYVmtQxQ4lHgisD6HenO6
5Pse9PGDV9hZiPgme/QpRTjVySLETu/w7efmg8nOS9kB403zOTN9f6+xjL80wzQAuC+HW7X9KtEL
J3b8nhK7FN8l0RSHNk2Al2ytfO8Yf+sloFpn6r+rEy8h2kVtA/RNstcEbyzHy43LG2KUYuFi3Xi6
tJs0zeSmN0SJzdShAGcUxUT+pgzlvFiaqp4dpwh7G1gjJ4qCFVzJCx7TKp5FkH6jDP0t+cFXVTfF
46J7x7Jp0HLqpE655fpBWvcZ6kf6p0LmXCXNjzkycMiWPH/0grSJvc04OriJHnqr8zqX1Hj64C2n
tQ8AKxuS5OiJqrOUtn/U5xmG7mzPJx/Uzpm4lvJsTd61lvpzt7AqyPBPT2lpPqqgn1+cqjknBddc
a2d2ZI7jyVDCO6Dl3yWBuohqnaHAm93Z7hprNxWC6mF9VEsxcAsXftjPPbrQKckv/37V+kDvV32M
Jw/v2zROR1Gm97JleouAnVACa+05tRiMLe7ygzVpfXZWLyZMfIkXfr/rMA986uxyiaWBNynwJo+2
0exIIgYFNswC739gHN3Aa68QkPd24cGaz3iOHW99SgfqLOQa9iWtNEAro9NcspxPZm2WaFr9/rFM
kldXrGUoGyGw/zvqKYWCcm7MgatsXa24c1efkrs2jjaD6Gih04iLeQcPf/r6M4MC8PRliJWnF7GW
BmyIPQ93SO7fPECse4KvDrlllyC3qvuQ5ibGjLrbJ0bph3OPQId46zrOCobmKp3wsE9PauD+9qjv
rlbFVoDCh/NeHr1lyk6Exu1MaROxoykSDEudH8yciK35dRHZv1pV3x+zBqKAVTSCRhxk1LTM4Zyl
vw2L0bVv2yKuGSAaE+NFA1Y0MJEAm4+/7Md60GIQfM2N4zSLePAnFi2JjC3H+9AcoPrtEmAqST2U
AWIUO8NEs5q1bLDwOz5VLUQeVkPc5aTD7TEiPJaBxpXCNNZcBhX3ZKz0Ul0kGuoBk8pNc8imSIqX
3E28j8Rur57f+QeQsuvON363wvOBrLHFJsobCCk36Z50y7r4rTImE66gXg2EXl2XwQuZ87fRABhp
n5ME0jo1kYeMmeO2WJBfbpOMdfuPKF/LiLD0dbLptr5JuMfepuPUtuUsQ/Dt+1UOACNRU4czg3JQ
ndl+SjMR+/hQTNTcYd1908glrCq0x2VwYKWZIA1JcoARbjB89+7o2NXJL/8f9yeWZI9Ok0A8jten
f3/fnMDV2Yi4KYYlWbfoLDlCEFuu5Jh3gTz1Rr9Ti003wvTkCYSv/8QZUoObxLVaj4c8qSUbCBbK
awcsoEfo/YRccH4idI+JfKXPX5WOsz9R+nTuDd98ymf54i2Q3vN5ZoZBJkSthpLRgyH3aTbMLK7r
+dCVtL+QY6lI17wPZ0ENkJUTAJo6Sy5TPcpYUw0SpDY59X5vHKomK6LKN2+WM6aR3rJE0ZGXayjh
T2VT3wXatwuY6LsK6vJALkZLkb6NtcZC9q9LMzHBg+vm6sp9Ked+iXW3qe7OWqOrXzsRLfqMjsJ3
Othp5n8GGePs/tevlR44lGVuR+M0JohM1nJfmHxoHksuShcac5oaKFUL89y2WX3iMmvt0XJr3kg7
vVkGqiMEsQmHtFXf3WL5qdJkfugNh58OwuPQZrcm8PBRzi/kUvlq3E+Sic8cOA8sPNurdLrk3qRZ
xX2YfDO9LQ/ASqweAVplgKTAMhx0RvNO53JiJWufmjFnbJuXV72mh05xvT1k7qzvghRIfebUTVRh
Jz9jzs/Cit0JVCgWxJPJkGSFIcUefD2XXTGcxjWI4LLY7wXwZSZBK15iBmBLrWg87bdRBeoE0zII
raTrjtrUZAfsaEQj1/dkmS1GN8NXo4Lq2a8mcN8mqyFXad+zHL4m9i2/lLcw/e/tSLr5cGN6RbLK
B60mJ79TpKem87FKl9gORVdMD6Cst4AGqBKGSIeHgXutDzItHHkYziUuyl3pVC1cM+bhFvb2otRY
MiMDeVBJTtrW9qtFcg3MRbMerBHMdDJcwBySAICPYEflO3H3LP+SPLww4XWNm6o0z8akvwZa2x1t
sUaD3uYP0ud7zt3uWrQY+KvMcpgRNvsxg47kuRM+dCl3k6JTNropYmiTPdRCTQxrgq+hyOtIHzUK
xZ0dFB9piXqZXc6+yt+VZurxAMZtLyf1PY9AraoUHzRg9EArPqXS0usG1o4Zh7EnpP6+gAfeKGgE
nA2tE/GW5ZHZ85GajEBnXharjTLDjUAMp0eGMGgpYVlGpg4HpAGCHK+yj42+c8NOVdkJjMBy6agb
R9E495X4sbsJ4x7Q7bIS6eaZB9PWw6l3kgsbwVvQTNkts4r81oDhpQEdT/XaenuiIz8tTYjrZNri
inJy2afdmG3no3bObYZY7SD9eDamFzmZ6lr2rO0V4S+D01t74PsZkvl9gInh3fLlRyr765zlpBsk
8JXJWwoRB+i7lvnwh+uBXB+ln10Lp8mPDMnrWHdcf9vPhog8y72/Asf3guZojYZuha3dacfSrX61
0vJvw9gHt74iZHyES+I7vX+DnnKcdeyQo6QJY6SaXr1e9xj+F04knAYg58aQ+yc/bx14c6kNHq3U
xWPaAXawyJsI08nRwjqZxgN7Be5BhU3Q9eT6BDgTa5raSvGh9ncFDCcc+TJsSqfeG8lqh+RPvHhm
ecyV/ziD7iDAIglCdDo73jR+52WdL3la79eV3FkTix6swHxfmVqzt5u6PDbWnHNi/+YMNk6VlQDf
m4ZnY13GvTX79kktTzpQOoNzEbQlTxbV8cz4W3/iqWXgUfS8NWlX4Wnyu72uFX8qRvXH0qgQZTBX
pgfKqocJI8+NMvK7Y9LLw/V7yBiMZrQcu2RdryvT5qPdeUeCFZzHgi1KvEmdgKRstkD+vEVldLFa
aL18p4mDxNFOMwIhVB5MqhMAx9ahmOi2oRAFVGnpEgHHMHnzgXMYvR7N9L6XRm4DspdmKIKHxTxO
bofeuminC1XypfQz5rKdffWsuQozQcmbV9opdX9cw1hekuHgtRXF2WB/uoiIEYe1JweqYrmRlBKP
Z3TKV52LH3ej35dP9SrYwZh1tQ/IW8qt4NGop3vlTt6+tApxXcBrQ+2x/GgB5knG1zmoWvvoucy9
y+6x33B+hhObrJ0OYwW2i4SnvSxIU4eS/jBV2S4XXXkZa/bnsidMxNFPjs8hn+P3z4cCLICbUYpx
YD6tDVz2lTnS6iP7MTUf0a5eEzk5a6FYp1c5CRzKU1/t8bJ2zNmD/qGby7c1/TOM5nyiKKzPM+lM
rFc23Z7pNdgNHkvX6s9czA3VmHYl3snftaMXdznbJK23/vQcYhGIFi6KsmkPvVoOYGIhfEiVH0xM
NKFF4kxoEngReYn6pK4IjiaTCOBLPaK6cj3Vw12vxx97kYI4uhTJwoaXN2qvxPuJU143V4FQTTyK
0q5vVgCdVml/B8ceDoaX+7EaYg0k+MkD1MSzySRUc+7JAKgiM9bmZDWeffWPwbatZVZNEdx2Wmj1
VjhlBiex7MKWeJwzBTL6Mthi45YcWAd2SY4zEmsmH3vH7PJoUT3DcHPNoFpk5tla1jHUGogGK+Ny
ezY5y10wnEKigh69zVVunTRhD9DMVLvrysk5L5PPVQVzPVpK7U9DAROjqn71pnKbVKMI6crc2nTZ
PBodEXTHgA03GkttPfoM+wE9IJH2BdpJtKe7dOjwMrZEGpJi5XLhJEX1qW2R2n7KIigvPcFqWiRh
PdZ/AiUpn735kSTYuBvy4tYx7SabaIdyBcao+sPvNpwQOxenhFSNgPmAY1Cv1TrFNptU9g5FEypF
Nm6QqTKaG1Sm2UbYRI1r7mXNHTTkuEQYiI7HzOP6d8bqv6lNvog09+JqqRLKO4e0iQ32GCAn0aqD
ZbDCEDpPiGKjOoN5fJk3kdWw6mDx8syJ25ZOIE8Wmo0tJFCsf4niQm1hDMltHOnLYUlIyDu2vMgi
BfWPK/+QyHp907vgTpdw6PJOnhiIa+dAiGfedH9fjqN25u/zc1ye+9xqjxKQMs+wKc9VMojI6zHi
/2P6rFmzq63mtSyo2IoVkhOchrPW1H/5UTBSwcto9mfLG3hC2N5FnWbG6WarW1bFsx1gIM6aHzgU
sJqLI2zo+lnttYlyJRVyiKsxedAWgnQWQtVDU897roZsYXqdlTvjBcymdxYy7JpmBvkHLLiwVDy6
zghpK+C2qNIficnZguiF0zAotvxIeEKa3FWixhQOo/JQGRAbFShPJ6ejWgOF5AXnFZps4gZ0fsEu
9kGA0DuWST8ch4TJCY84nU0aYemuWoNiO5Ppxc+LvUSR+6UHU7oTJqyJclHuMauaOxedeaw6Sx5k
wd7eLCOc5CghV4qyhmz4CP8keyjZ3zIwA6eRI2AmxglrWI7esltPwTKlB4rgn4S1c1gVbRm2hJUg
0+UdBYdE9mEY9JkfGhzSsZH9TEnYgkURQ2KxNsMb5g5VjfUkTjr7vQuMBxFspqVnyFe/FY0XZa8J
v1nN0Tq7Zrhk60VVXSgTjMyqlMy6h9MACsPV508snevWVR2bLt3VvvxVmvm4S+l+dUf3wlEwbwiS
9Iqz9RXdxN3nRTgx1BfYCBiim+YRFSy5LGdMFSKktHnUyoLO1/XupC29WwL99Dj0e0Y/Tz3fOis1
qiCGFVVmjOHd4id2qu3pq8kMj2T5N8ci7CELOvodN3YYwSFFlMyTgycxGkZkeSMR5NovhZmZ1lgS
UbTKK8FNxS5hH65L+dEs3pGsG6gEhO14uvbOOXcoNf2xspezFVRPyI0dqtDlWA9AnLA4EVlJuprf
nzQTWZvevaa57h711o/TFq6nK5IXKZbn1pAsb6yWGE+dMLBiuQ4JcgM65MRPFbMFgz7X5SDPDetW
Z+tNzsMvtzb+m2XBRbWzkoNNXBixJKxOxLpQxYLFiEDBiV2zOi/bczM7nBRFHpMmZhDmrP3Vf4sS
VuEqsIihT0A8s6tG/eaU3i97NeGJ9NNHKZtXs0vfMmImI7VNXYbiWLasYCxLwQnhZU1UgTp7hX/k
U5O1WVqHNVSYU2oBN6lFe9D5RTnrX6WRVIfK3Xbhq3kNPCY3jL6jeeS/77J9rgnU/Dl8+wF7QCTH
OYh6f/1Ic5p0Mgd+MpvnXZZUUyJhETT64/cocpotBB0xkrQzcp3pytaHV5dpgqZL/dIVBtRa7rFF
jFPY4ucGfrTUDndxPTFUKFiCdyvMnM4aYnv4L2/gTUmgeSGZ1cVuVKTJ5qP7WJlWG+b1XcnuW7hI
OUv2KGhtIWMECeIfF0htgAsGTOi3V8HucnL9rQnI7SRT8LWqoHIWKxu0rl1JMQlmZt4ZPbLR0qrb
yq7wWEOXUgFjR2OVajd37n7G64goxwlOps4bLZly5WadMhOZrgJaFDHkqNCWEiVmzb+T50/j3Ach
eUbQSbL0k5MfsAaYtcSs4qGoAEMkWmwtlmB2WjQ7hsSv8D/nvenc1TriZQFzhlDDvyMAPSO+L0lG
nuZLVTPs8m3+xS5nSurxqrCi1th27Jg4MWXAilPC2hpTsl1yAzHWAvSW3yhb9n6wPFZU98eSo1MI
63EKJnoH3/+vpq3ttVGPs6mNAaDoh2XaB4UBNbQAGYWRJ6z4yZyHvC0iT1teZvjIselwMsyD+6Mn
7N0BJk6KjX0rcjtm/v5K6lo8Ca15xkISIZr8Ea7p77N63Cmd58LmkOXaUUtsCsjSSY2RvmueSoWS
gcHgvciQjzLE5mQdWNfkxXG0m/chQ12gDfwBRoJzfHdyIhakDu2ztq/H4b/EkVPsS+fRAyvBToIg
aj4wMK+jEc7Ds10VK0TZ6YFOn58xk0Xd0iGboJ26mL04i4Dljm2m4mjkcHpRhKNS/j02bGO1YK2u
/76Yc3UwW44NaGA6Gx3nKtIHjv5DDqEwh1kbosA5aY37vthSC1lyr9icLjoAHFPzinNlD08sqoKT
AW0MaRQ9eF8ZB5eCdqSUVXU1HmAQfdTK+RY2PbxnfHfkQV5ro3qI4BV8IkP+ZbvygCz2tZltHVDC
0faG50S5zBAexMBWUr1XHvKjzqndwyCnW6V1r27rSF7R+lfQIX+gGhwaciwWmx9VE9Sv+XTg/Piv
S4OFhAf9g70RleV81IP5gGv+MBgWepy1NneUlZWDXtVsvN9G7uWR58Xz5O6qBt8Uk9k18mdhnMyJ
CSlKC3qB8kaG658E5YGZ5P0XoTwfY89DK8zyguqN5yaowdk1T6ls2oexfemFauEAOoyPUAmc+jYD
tmfN73lCucg3wgs7pB3+FH3DeBu3lej2Xd02GhWWOhn8jj2L/s5FekP82E825segp0Belix/JfhM
MnhzyQjAERSmRfO3f3VMr+XP6ayUday+KlXFcptodVoy7kGt+LHlSXPPJBu9VLb+wOgBZ+f66euU
7sWgvSikwPulXbclVBPquviZ9E+70OXdNEjpcdEIGfIGiAZKrDXtgWd2OKX04KPKq7tb3ltZ2h9V
of/G6fCjEPkdJlEfun71H/vKYQrvgMtqsjYyBivj2Km/hB/8srKVj29K5B6bEoWVzm2xTkw1uvdS
MuOfnF48E0HCnmf2DLwqLYETfaNdpZbfVWPnx8pB/1KnKaeqGtZdv8CeB+ImTqIDp0ySs0pc8xiY
0/QySyJQB1xSe6+frUParrfEwZdCk0bsWQdoDvdhZxfuVbXrHHnZGMRpVzyQ0KGYlS/GrV8MC+HW
4LIQnVE7FbGfDsa7LRfee5Z04R3kCP5WS8cN8bsc+qO+ASEdl5lAXT4HbhdXpJKeGHPRuo7s+qts
vSatdWvmJgtJgV0pmEzGLwU2JCqrdWQAjAITVxrYiHD46k3LOayJ+JyK6mWY7SzqR7bnZUl1hR0+
Hmay0cf5N1JWcnwNHcCEw0R7req/cNH7qOY90kl60ux3TexnD+k+EmWfT5gzxjRT5BpeWJrN37qG
yUTj4UdOzq4tbYKI1tM5Sns8Dx7qMM9GPcPl9cWjjFRKv3vdUOwYQJo7B56jDywE/5fI9kbQ108j
5a2tFDw1C3HfNBny5OvVE2dXLKrvvkExWk3buDXV2fPYqcWFRIqUZEwMqryPp1Z+Grb1OyfxnO+M
ZW3/YonEu2qVNh02P1EcVL9E6f6qW2JQVW2Ul9rPvVDP1Cfy7YB1jkqfiSfe6zQypj9rL9Ir7twe
1U5fOGecrn8TPhTKjkieTWY4XUbmM7ENuuZEXFjEaKj8mJRQZ32GG8PtyvlcSP1Is8CcxDL45uf1
wtTetxlpOJldkIkIJtjL0+bkjHXUiIy+R9+Pbg/Cwlif8g4ykbB+xq4rbpnCnWn9bYb1vZtV+phW
DiuXNmuRs9L/Gu4XsxPvWBHXxjXX3vG/TRdUdD8sdLYCsProc8c+Yi8CA2QR5sqyivYnqV8yayZp
o0HcPC1d1BXO2Sfv9GBpGh+ObrJyNT4qszR3KRagduiAXrO14yrqtMei3E9lxugaEQPNK6tBXKXv
RM2oEzP59LbFQRDX2iJjEv1+yQL3mbp13DmaID0I5kNAGkGfJ2WMsELDta8IgjMHxt0eCaAcSp/C
XtwDh+22F1++DAwzr0utl6c63WI2e9BWFaSUfdYBKw/SMXZpJyK4nKHsgFrpBkmDEO0XxBeiuZUT
hXShupNXm1TfBlGjZoSazCAsg4LBEnguvVTfB56GEmxsUStvp0jmmXkkoeOQyxO32vwr0Lu7U8OV
a+coAYpdkO5+Nwac3Bss8iBVpa6j3kTckUMhrctgpNfZIUWxWaejkYwJEbRt7Mn6Mua2eS5z14pI
Jj0kzMrJOjTpeGv+TAFTJL+kraIysALjBUMtnLrGdh4cfSRQSWd0mQ6aERZb8F35rfm0A4y3s9j3
MNjlQ2BF2KeDuOPd8ZvlD0rjeicLDgG3T2NjRbZDPKpJn8l9t/5ZxlV/wQ3xznLxNHnmp2EVHyoQ
3/xDL6peelUHRyJ5/pT5CxsqxQteBpgV6PFsiwX9lDdxUbu3NXXI5ra7YuciK4sNHweyLtqd6yMP
YIBaRMgNQGsAtw/TTEc/PRxQ2okLoOCTaNZ8N9FthbYocRbi3vGfZ9exL8JaGKJwM6FrelW+OEHs
y24DC1pktg0bKU9xXnTtXw9e+z6xmo9+HfZtvXZPcpC/hJt8E5GG3MxdX5idfpVzQF0CfDHsE6uP
7YwtW1IJeka9Qo82KoLb7FbfrTny3GGgn7W8+e1f9uTka4CP84LtRACeM/syTC7XLtP/syi7n4pC
/k5WZzfb7XkFtYwRdnPg6O2BYJYXuMHqnBl9zOQ6g32r9yeSkdgZw2Qc6uU6DkaLAUBK7heOOsNb
2oN4z3KYgEYmi8cSL+Fp8LzPOquGOzz0PwwvIMk4ZMG6XnJLOLa4GwJsTvrghIM0mGaiKEpcaMiu
iVwYpZ6Mm1b+kon4JmH6a2nL/UBq60OX2eJEpEob2fWWfo10CvwhtuVtNW/kufPoZEYXGkR/cyQH
VgzrREdyFltdwFh7vrMvJ2K8n/IvhFux0zIv0tpTa7bGE1z58kV1xls9KJ2cDTSRxYQkvDKnLvZX
Qj9TpcJgLau4r/Xfmi8SqlFIRZqWTqHC7Li3yvrQGPCOUUUawqNWbkYv6hMMVj475NpnQsMCNMnR
/6/bS7sN5BxvFjyO4w4TP2XpVEfQO5ajnZiUN84/ay5ZCitqBOTwJKXiNk5TgzeXIbWnin3KhNaY
1HGqkdXKvnjzCyYljEuMuC776pQ6cuEJ5PYeUhfNAdvuIimfytmh0XbkiR/JiFQAzUgVfKSB1Pap
1ahLZ9kLL4jXhtO8wBowXNonuzmgquelslRKKHS6awxG7Cx00v2WFYIcNm3OQbK9wN4Q9srjw6xA
iloLTOHhYjTjeJakzIQN7HciuIII+yxrcWu+CnNhHFx6J0dlj4FAF7L4NBHpQK5kXvxQO9wazzL3
mCZfchMGsNYfsoEdhmALTmqTd6iq9ZngrzwSC42PjYqcdSvbJQKd8il4GQd0qJaT7IaiPS9swn3V
/W3M4jyMLLws2S3Xqpb+CVwFir7yqyCaMiYCEbV5l6D3T9Wv1SYMByH7wzp5NaZfbO4K/PeeXpg/
kvgyJctfxWY1Nsb7aDXVA2zmHRwHEyd7Kfi8ccEPwMdFU15rVj2hKvtNDF++djj5Df/SmcuxGl2L
5qXjaHKdD6Bs3oGa9Mk196avmKLZwb3Ol9hv+3Wv6JaZEhrOUevuuvD+1q4cyBGpLeLkbplHBkVf
n3NHF9jAg8c25SzAmlJbpEHQcI9r0hGfggDEkXoEz+G/1mr7cMz3dqbG56mlEYXXpRuZ+ypH176m
3v94Oq8lSZk0iT4RZsgAbjNJrUqLvsH6bxFoTQTw9HvoXduLKbO2mZqqyiRD+Od+XN9MaR+MxkOr
cJ2dtNxya1dde0ik/lW3fn2fe/B0TUMJ8BgAW1lqSnSGPFgusG41WwtPBsqSwLWbAA/N6EC3DCMa
A1gN5lj+5czbPJsieKunbPyPAeDO6vudazAf0CZwZ3dO373Z2csMI1Zuo3/UVPNROZAXKrhxthKH
sGqwBJbonrGVcI/VH8UQpkenURwTlMRj2In3WbXuKaWhSFXcEkIOnxEtOge7ohd8wAdYIp/v5+yr
t4bxkntqpBc1WXtG7WMwFPJSKuM9g/Bnt5AYSmOCeYT7K0/GBLXJciI8kFwY2uLQBX4RtZy+N9gE
0Ez0l0IdvDi6STDmpMHOCuCdGoa1zRza5zKvOP8jDdPWzKAZDLA2dcZscTWM1QRh+pzFpLTJdcjE
4fzjOAe3XVJyeP2Zwq92k8TVHfJX/kok2YyvQSJogKtEtc0m7pFBTUo69d3pOGFXnVO/3MUWAc8J
SFrEr68wVVTBvWaczucfiyhVFf45cMpTCjTuUtM0dPZ7ngBRn120cIrf/SMvqnOtQP6rfODOoEW9
EW6Oud98meO2OUEUITjKkTZZ1beyX1jSAucQdIz5aauwtwzbJzZ86sH7advPszlvjLZoL6LsIpTl
Hk366jMxv0tXWHfI07YNApkLu5c4/y0+N+iR3oo929V0mef+1ZrFsrXdETs+R+1NHP5op+I/LGzz
2U3Td3tYfXOBe8g46p0Dd7DPjRtiDphYuvFCHOfhCcGsEhQ+GW24zyXhi7AP/lheGzw7ru0+24d+
WQs8cFZHXaG2hODyu0NynOEuXt1aquqS2vVGmaa6h3Njn4pOsyZWR4fB8hXXa4h6spCj0gwmM9rm
Ute4GFOV7QF7J5tqwKNpFghicx8Ckfb7KPVa0uhs/6/T9Epmyd0E/eRuM8OcL4wc5HaoTC6Q1Xg1
pYFvYO7aIw2MzLTrLL+Xo1dtOblRUZ8In63oNaUq+rVvinlDfQ+1wYDB6bnl0jHlRZSrheoQbVjH
cWKoa9gcbWq7si4EiFjtVnvE0s8UZ/d0vylf4xCc8itJcHbbFHNWHJT0Tq9hNi5sO9PN22eaYuO7
d8JuuHcLZgmWZVsRLufilDBn9ib7rWepJQfU2hjAxpNDbfXPdOF2nedYBPFcY7AkHBbH/mlYXH+/
ZGPzrvX0o5eLfnCdJSuZ8jANnC6WLJHHgrrmovIF6nFXM+Ltr1qP4aV1CwCuop52wL3Ci01nBBKs
166o//oyFmygnHfkTjtlvq+t4lNodERZ9lZEecp8+fdlTqYfWenHuDuG4Rz7vb/3YvGMYd69Zs3z
OKcMnquzba4/UA7LFQ9/fpotgUhIm5hhjk8pGvo+dbAidkzFQPSvjXNO0uMKaDdaZQwXHUEhw1Qk
1L1QNIzSIU5S//jXGRzHrs/flJWRkjhz5wzvbuFss0LYd3JiTMYEZowtsuSLMyEG/zv8jRD0njxN
XMOtWwP3rWC85v+EjuLuwzRJnpx4bNCsx3vIE/UYE5tPsKQabf3XpCvjRPvAi0deFb8mpmgjpTF9
LSguAHHvTGaijw7U1t7ywwYIL6m5xWOWOwicqS5+EtMgw++kO5Y5FYneWO5iCZ2ztRjPVLamgTvj
R+FGHWbSOwWNfZFWEj+IVV+WuJjYnbEhvEwMr+Q2i1X6FBuvJdm557lPi2djNrx9m4P6rEPQKPHB
myb7nNF2iqWzeB7coXgusWVHnfiTJeSBGLEvj4GHYG+VdoyrDhOjhEzhGibPo+9f4rIUjHLX1PrS
4rQIHRrgC1nnpzYoSd8RdCL65PXnwOqyqOFVP9keCkoe9pJChpL466JX3rjeGbSLh53OXphY6xcz
KBiVeTdb4qXJbfta+ejWAy8a5MVqHbwz/rD9SxOg6vrdr5y2xZM3wDAepfPlGoRAhlCA63iV3gjs
3xwaoruVf+DoRCcoy/E4x8mJcu/7uCjzYIR0WnHds3CBOPW5S3Pxym80HNXS8+3Zm2cG3VPQ88kp
7Zq9qEcUCMQ0bL2h9kn2sQfNXCNWPDc0joWLiLRnBg+ypczcUyT75UvO/5brkhZRXIcvRpyQ0+x9
OjZiwBx4246y6BaOEx3aYMUhf544plky2clUZPAgxr9enKc7DPt7b+bA5Mdtzc0hu3iDDCMBZJIC
ET/CpPiqZ8M+2TQPRQsJTlTs72Ro6vcwcOwNLmPnnHLYJIw2jBHUOrhPHMIbnL5V3lZHJD6YmJru
wtg3LwofWmSF9otGATqz4xrbUnI8L/pQEc8TFqZrOk/9sj3X2iqZ2NfeKt/fba2KSzfg3QlWegbn
6vKMDxcxrOHPLNih+UbrAiIyJqDvNacqi5+xfnT3XnV3JDsDw5vA0J7d02KU545aX1S1eLqqeuID
bafiQ2RiOArSh9FUfHFpIB+a41G1S+fW4HrBkbin+EV/eIY3QrKwnKPhWHJLm+FwcxQVlWPgfWAT
oTB3Yb4J7x+GToKbjjjVhvHVw1wxeQTDKtp/0grflS0PhFv/Siw7J8l/16psuGZk0Q0J7A2kIgYl
lVKPW8iXf18s3lXsyMUD+2TIhjzVm8XW4SlTwYeZG81RT/YnAZvs3ad4CeGE1H2/i2Fiv/z70pdG
dphxwG6L2NmnhfFY3Py9KYsjrwWZgeXPWHYvXOooMKzG39Mi/UPtFq+JHLD5V7DDmFoid4vklRDF
vRMdPYkSC7ZTtOrAwFpvgnFoCdyG1Xl1Z3hixAbQa5e/ZsT6acCyYCTTn92h+ZPghnMmLqsxYVMJ
McnFOLmVNp2f/izKvUr83876xnOhWI6pGawf8fjMhMLj9DK0DIaYRgxLt+sxuBKkrNpoGCY38mQ0
MIx/jQvvksCVw7lc/ZRMbXa5DhLGFP670Qf+K37za1+2xIWRU3eiZY5bZ2z4bvPBt33U2TI/jwZ2
WyLTDEO5XbDulR8F7ogdtQDhQVLyWnpBcHCw/0SF05RIV+HqVZlu1VpWmaSFtXPSQyvC8iZAxO30
RBaUW9Q2LMv5vNBRcnUWZqWNCgAlLiryy+8c3wlDHldkHUpwmRNpIPtmzE8AmHTkWX0YGTV8bHQP
9ZrxdJkULXBqveLF5MeZ+g3SHdGm1E0fHtF6UYYXTlAo8byOoQLCXBaXkhCuLOtfQUpee0B5v9Wy
OQEkQEidHp5j9TeR5tHUu+VzwHwgMujTxY7Css/55qUsPjnkUr4IyIB2H/+lDPPusGTozlMZ0nRh
TC+67bb41AGW9cMWjdw+xyQPoiFp6SyxrbdycY6IFcRueu4lfhw+9XYjLqJ3xn1rJPukqUCUSRT6
Fp0mSrqZdcH1LjE74Ha098KiB4pqIEy10yR2Tdn8IvJFArQ0evq9m3GD0mQezKD+680kmsuB4FU7
Z3+VYKzL7Igyw3EEOeaba84pfWPxezQdk6c0TiKr1fneqHJ347RqN9KEtskheG3+4S2XdBjweyHd
Qg4w5vHXPLE6o3duXf6qqCLFf2o1iJIx41LTQAXaSsc2to721TkzGNlA8Vxv8P6pBtB/rSmoPvaI
oFY/Wtw8kuQLfI171gbmx2YkvTNhGqjm4CXTwM87FSSn0vPfkmVQ16q00ogh3INq3gA8YmASeM7M
h5e+Q9NqdzTtuvuCC8F7PyX1gdGEh3UwROkCKVoLLF/eAHNpUWuESVbBYbCdy5Tpz24x1Kl0N23H
6s9JhFQDXVCEOVjCFhVudNXcIOgsN4T3N+6/YtOnAkJIMm0WOIQM0YrPjjAEvmsGQaZM3v2FsRaE
x5bNV5vwqgkAGC27BZ1ezI+rmuMBcajF7T7FzOjdlvLZ6TwVmWXc4wiv22gecVypRrKNuaN7n42v
ttbTrTY7DdKj4pyLwVb1s//L7Lnk4kbGK+zv9KwPvfADOrdmSk5Qvzi/I6RgW9rbGPp25nLSxVAc
XOh530abHjyx7EXD/hGo/t4MmHvnjvS6Z+/g5QSPcXgyrSA9BAT1UvQXjg30OFaMe/2gTJ6axI2Q
tpxzgNm0yxG5fINSIp3bPc9uA8NrqHxiK8LgSjY5OxP1OhXybfRoF6MKxtsNAm4lsAY1UTSUKMxy
U+bNj6nsfy1Qpuu5909EMnZMhow9I3YQSxZEuKWI5hx7X8nvlHGXl6i2UYGVc/a4UizDf8zIEmQr
bl26sI6F7kDwVf2tt1N98KuQTTVDax4VZiuVc6GdNZI4CJdN4WgKwxxbHCxSty86lB81TvdCwzZy
gAC3Pan0IJt+wF27zb6p0fUgmFMTh/HK3wY/PPSwHX3fxjO/x4obqN2Dg/hugsV6Ae32OS4WVatj
d6VzcyAUPvBbO04OpaKgJBd76iYwm25nmK9hiwGbvOmV7wU3n8T48nDDEfDGvB++wMOUXIHjeJ/U
pOEtLf/Gs10+VYACZrPN9kORn0ugZMAYiU1pERyVH64Sb3GlygbfGNotwY/wtbaM1zaYQRcOBNLK
se+OVmv8HJoKl4vZhPHZt5p724bT1QICzsEGudOcEzQzi/lwwDh67Dwm8eC/56bWR26ZCyHGsDx6
cbWRMZ7fwpF/xUxSOB3c4lwxnyKKfx0I/1wM+EakRN1OSXx62R+pTNYwm+kLZKpo9PwE18ASBXr6
E3fTvlucz8pvyGu0DocjXZ9ydkoIErGISg49RJ3N6Z1YH8a2cvmq44YjuIqbY7jGa9FukJFAobK9
GTETOvc7hpFxa31IXALgK+P1wySNq0wLdeec2lE8eGC8d0X61JcQDsVFGg4HTds4yiRDfRcFOxQ/
bXCsLwsUwXXBoY5sxknBKFU01YhACjkQgkzqHGO165yf2GIAXoxmt/USpgHjVN8tuzEuputhCS8H
unawVZCIso7kHZtdr5yr9l1F4jPpN2bsWjeHZKjdCu/Z33NF5gJMBBzkqlHdOfBhftI4aDK3nbdf
0ux3eB3MyClnHNWNCJEk6BFqeIACAtX3zOLM4fru0YiDBpLCS5K15qZzMUCHNZEm2YLYHN0nUB7v
JJtomuzFfGViQAmZt/ctx8U1SzGWrdZq5ZYzik0QFPnvYjHtS1KjuGeUBZ5rnmJQHjC+GqER1Woy
OyvLTvbymQKacQe6b2XZ9ag+nrWt+1pvBx+WWJFuQRZmN6gkDLlc4mCOUext9q2kwXA05ljIJls8
BzNrL4hSsSscljpqEBVzCZkn7f9+KdGD7aU7Bpa5UKrGEzbxKvfzYF0X2TwpBl3Mr4PyZM9WRofd
WOICgB3AGdzYEeryr4MHmIXr2ryrA4KWcf2DQ8F0EmWPq5c0VL32QhVdesfawd4MXMHBKQTZjrxz
LvdiVOhHWNDrEhnYTmywYJhY/HrY5Wn1bTPd2MaWG6Cy1MemXAeFYPZE5cTbGagdYxYcyoY9rbqE
+Vs0Y8gMH4NahS5OM9yuBhq5p1fvNfFruBRq/OWTKoFhYcsjtpizWs9Ewl4rO/2WuVyjzX0wFn9b
s+SjafFieKsnE2fiuO0AiOHCbFfBvtZUW672J7bOcsA0Upp9iPJXvnGhawhMcMB12MhaKIAuUYmI
i8fXVK2Ar/ARxgHqUkbSrMw4uxj42I9FO/zNPEZUBHRfncmmWBW34maQc3EkvPjNS1hFQTp119pT
1JXq5pWXxDsXXv7w+4D5e9WS5xtl+tancO1UFThRkaU+1zeopEnjsh6VD9AQb0qZnwwKOK677WYx
kvEIPubaGUF/LyjGjYaqfh3VpCMTB13KKA6+hvFhAB3bdl7zPInaOcocXXWOhWQjLRFKQQJHJltB
ZqdD1DaNtatGe/PvX6ODMFoAxAsroK/zKL+Daj5Ti/uVoRdHRhXku7Riflt387cK7PZRoLdzVWWo
RM33dsjLYxWn7jmW8Vci+m5vU1hFRLj6C+RVHfoe2+IwFt21mpdu4weBid189XpBuhh4MyGiIdH7
AXbS5Ib0/jWaFYyXkNt0qawzYQ3OFQUgLsfPvoT4GglIWMQaaPCdubllE5GjuHmZ3RJlRQ9/jZSo
kO2D7sX972y8ePnmkvhaNHG2b9v60rgxndI9OpwaPl3Xr/GTLdOusvWbtoPXqRD1q+rSwzSwvxNx
LI+ChQgEET5pMYafk0ucIQN0u0VdzTa+ljzUEPJ3i+cy2DHfRoM0lI9xgE/kfNFQ2Hc1KJShwYeu
C7/f90tycGxnPBIOxhY4uce5C97T0W/B3ijmW2HuP/NBABPZaUy21MVvRhVw1Daya1PnL0IMBSrh
8Dp1mYehGvQd4cpOSv/odrBXp4TbjHJe8UYs5zyZDhMDJT4qDEp7iCMdYnUdA3pswqaJmAGUO54s
C5M9Vx5lOUGUa5Xeg+zEkvYd9ui3WSrzGzO1Aw9uecqxjuV6Ms+IzDGXu4y6AZyUUGdC2N3cTAWo
+atSO1LIpBR8BntYe65xMD20drgldV8NZu6bypm8EIjYlX1FO05mHL3ScvdNDhhwgkWRcCxqAu9g
gqXZWJOImbJ5Hbug5MQGAKoPg29ZF2IvY/NH7tTvLvOBy5z4TWR1Lqr65FyFnz9KRqBbf2ztq0MC
kgE5InL2ISv6tbjxVTLcOaSVMeutSrtc/Tu2P+5i5RIHLiTic5AkR8uo0MIRrVl+0zMDduhQqsfY
6P+25+q7lt6fmikh4TZCXXnmf1cJVyhspi912cFjARTUGDZEkpw105igoSxPodwhS7l7IOqwi8Yc
7QhtOUdjo+fkPfGQl00bEc4z9madC/JrvJ6mZoQgxLqoSvc5awVZ1963yDJghPMA4qw3LqwuuEua
cT60l2XdUEbxNrdQjs1Y/B0xzBYOqIHQxNwGdJSw5vRA3d0XtMLTCCW/SAQR+qs5YP3ThfOB417t
7msXCJHyimXvtFV8TmwA10nlZBiJmINhJBrGmUJ2Rfduq/sTVfAumKTmF3zkn+WQth+ghTN2JfNh
VvNzkBPL8VaXrBIzMmISE4kAYtjn3JVwiaCCDcst8RDvzaOKrfrdpJcswKVqz0Xy2Y5FhnuWgpZs
8EPoW0FIlJnRS+8BlEsEb5Hfm+WR1LP5CHR3qJLqv76zBzQKm/ZG5DLfW5odTg+1QQInLztmSKdc
LJaEvdRrxWcT51fVYoAIpvSDie3PemzLo13FYYQO+BvIBuroyNSzwxvjNAa5sZHrmykSufUs8yXw
mitZrI8JGrxrZwRHi5GyH8N4q0wY2CXrBIc8VpSqmo7gZ0b81LrZkLBCxidknHrNbpnp6KbQ8GUd
LmxhvqsJ92THJYiIF8+Mm5sH2SINDMiKJqfkapoKAn1gapm97kumcHvpX+h3GjZ1m3BLtPDDzYIG
2g6gocbsZVvNh9GTBlg6pJTA/WI2bUaxE4gtH/ibN1UMq0r4bGwJgiNulGW7LA1pEi+oVk8qjmaY
ue1dGkskBwpptPZ+jYP4Yjr5VBL7gbEAnkSoHx3IP1i5J0GS8KLGUzDhqeh1faOuGNiv6JY9FC2E
mvUNSfyuOwRpeYB4yx1YLQezQDaoWFI2llWguIUoXAuRignpj1dDQVgxCytK2/imJsYDsTYOAHx7
OjaBxQ+DNR0aEpL4bzgIdJgL2PMyfO5TVkdFWv3O3Yr3ooX9a8T6UIbGm8iQDAOVIPM76iEk/yHt
EtVDgsVPsXV5GSZES1fgsqSPaynmmuVKFpoCTyPPnjoT83waPUEdzJQdVdPEt3jOP1OW62Wh8bha
LwT9ES67PNpmd7CCYJcE4XlZjMfoNTjYXQPXPzWsszX/h293l3Sm3lEii+uhbeabl/FyDOyny+x/
mQf87lxjhgZ3uCme4gYvgQZcerRJ/kHdVleXPfIAt+jvIsKzAwWZahaHSkDm1k6l2jPZ8/96unjp
rGzO42gHtzG48/7oQ1Wn1HWGvzJlPM9u+6N3UdCGwX8tNQNzpzVJqBt29zSWTbZmX5GjAnuOmpDR
aMJhmcAgSE8CT7FlAxv0eqZjwavbZ9+gBWga65VaGWSf9Sh3poCXkSLeScGfXlN6H8lxeAjXhBqF
UQEFT6L9UJsc5sHz4uOAHGvgAXMpd7IZX7OUSnvOjatDjINCFYQll0ys4A1LlDVBjct9KERuaD7R
D4uFOSRrHxBONQRIZ5NqQcNjSkT2QyQkRurclTshDCaB+kt7bYM3dPkYbdvZDiP2riIWLakFhK4l
cQ4odSuuoC2Oa4CjYHoITZRKHKXTNZefxXts6n/M7AuCSxaZRFFwJrbzk6yf4OL4JPEsnqy6Aqcs
3J+e2yanqalfKh1YJ0RZzm5xewvZ/nctLkTilRjOzIDUEtPF3ajKh9uypULyeh6MGAlS/GIlCjel
rjbNdYiTn76yf5oOeUE6Ck6YgC9+lpEdtsNPL3CvwpreixqnZIfnJC7dX7Pl/lb2mlQLehRv6a3J
XeOP7REtC/L8w4MIscnmCa1C+eYmdZ/bWd+l0XbE1Fdnd4X/xiIPnfX40tp70Dtm1JbGWQ3mt5qG
9NxY7XNqOwLbNSOwPkftDyXyl252Zab3qhp+FHjETdyVE31yEK0IgTccVgYQZNfimLMsbSXLabZY
zd7M69+yx+oyGbhJAp8/tE/mjAS9Mk8J40GjbjYIo/VbUOI6Ixvucik4mASrolFiP1gyHqy6ZcAS
2P0QWbH/3M9C0dtQ9/fRgg4oJGZtQ3K2bxJxWxLF6RYs/EZVpXwBjnwyk3F594rx5IuUrYg+y41I
mgO+6J8tUFPtpMFxXElqdclzKCs3wPHfmGC6sNfGOWbUutPpLQ6DpwYjR+X2HKYm4OQ18Q/ipYt9
bKyw3tZePb63bJ3hb+Y9CSUFlRmVxh8GR3vKb+6ZT6lVsqqDKECRsqvhhfvtmdK98lHR8hh5eWyd
F5CcWe2+GFXa31SKWs8BxjzqSldbcj4WUMJO7MuA1DiJOsZWRXI3zKLecB1/KuISk0PvZsfMqw4k
BjdgBYZr2E3BLZ+6ibc6hqTJwWlVY5mjhpD0REJifsSyMwKP8yljJg29NRemJn2JS9KxiIIFAxQM
rEFbP/Dectoikj4YtmyxXyJbPoOwUZHH2GmbMT52+yDcAf2RrAE4/UCL8Eh8pxKvb+CZw8azNU/W
korTiPNjnmFnFkW6Yzr11KV1elmDEyhgj6DEOjwuwV9Zo5crJgEcbUFzZthWrjodik2WYKx38QFE
oP9Hm+tmrEMOhEF48wyy67aga8YuihAYQsi5b62epYgs2TkIuFtbde0+NFBInQWQdrN8GgzFkXfJ
F/gi3zMRxAQeSnPH5WC5e175UxoIsTGkpgrvZq+EgjowvRsG9wQyyuRqoaykDJ+qAqaikeaKXYms
2ug0p5ju52iwPLEzhMFmk48fMfxvHCI4Nzis30AuFXp9+fUcn8xx7/NerQths/P5TThn2D33Qrbk
BWAXnv2k3PvloMGpZPrGEXSC8DZx/CSTJ+HNbFM4IyTvq+VObBm0uDT0YXCC+a7WL1ZncErFw334
9882BXMSrlOUf1OOgRPGtqrZv7LR+SFRZTGMYSvCxIheb7RkVRArXSIUfDHa6ZZqcWrUoHCXz80t
SOv/+yLb8oopQJ2Q+ZqbUlWyzjxqdDftnm2ED8O079ZEjozkt78VnbxisyqPk9/Wkc5slADikM+8
qUHV9ZCUCucIP7PgNPC/P9yqmo3BZftMSptULj7vcsttMongpnH/wTNE7irZ9zL8tonFVgWOHs3D
uzcC/TMr+XPSji6aMByfxZSyOPrv1tTGj8ETF2wTzB61HRncRjaNbn8ZI+/SMjIOnhajYk5AnWuZ
CnISFiVLV0EMBT7ahc2bd9/Kr8GPXOUI6LA3/El0R8cBOcnx95guP9yVvxqWy2loMa7AqVx9/d+h
WX6HmBmiUufF3mvJg/njrU2sea9cCrOr3gNGFKc4ditIe0rd5nKApY8d4SJzft8A/xBHmc++K+Xz
sxPHFajZcVrn25Qz55azix3HIm5PfqnlxjBQeQi/gpWPt6Pt+uBszPpDcFQ4/nsycDn2d/VrTgx1
T05MysdHD3QmgtZR7chFhDxcWw8CppqWo19ABIsRHzrhXudlqXaDRRmGX80910X0Mkx9wKAJHoES
PTXjyt7KlvAQC9LkGr4WR+WJwe60/PTFwiEO9hbtFarZJXgBuizhgBUv5bEoYIGKRg7PKThm2A6f
jW/2z54KX6Zx6fljl5vvYkWoxPis/YL5S+7DvV13IocQZ2YxzBwlMGtooef8/7/UmL9ONTwc/IDt
xgugp8xdeZ4GpuJZB2Yw5Za+yZMKPG1YP+jeyh5Ba7A2FJQSLVI9L4J+AoCgY9WYb0beFycKCPEa
kVwqFveqrLbZeEur9sQCcFBOzhGyWX8ePinBMW6M9OxNlS/NXiprOKFrNO10rxcwk2jr3wRjAATj
L62bPx7XwMmrzrz71MryAu6huWKpwZ8MeE6+G+N086v+YPfEQQO/p4rH752zWL+osSXAZXFfGVLm
liXeAegXByN20My2vBdA+pxwflvjsBy6nE3ioXxiUITzo9XNL2HySb9/mnT2xbDe4jPwls1VRnuj
ZG/q8E1A5G4IMGfBuZqNYFeK8DemcxeeGXodGjBr4VSd4mDo7gPPr4YJd3RdgpsK9KjpEbklkIS4
2HmvRYJvAj8/NQEVljgsqzk7cK/N4JhgKtzNlbvG0dS4H9OWjut4D3fUYC2hRiUHYmmALKLUy71r
9VPnC0TDxH14sre3Hcpv5DjFL91XLWutzf/Z7PwnA3rHGq0cXkiSFwaACcBp00cHx36fC2fazB2Q
omHOfyQFIQfaHV57M8NAPtbmIWm9cFcaiRXRmzW+EjDaQGwhauHh4IDY1pNHeTUaKY6E5ettBWTj
lcQBsVdau43c6jaWPuRDE+xD1eMWEQyeSmJ5QbIQT3HdOxRu71J0+GjGATOmbk2m4XPMcNX74Sd4
J7KabiKvz24UCx0c9NhNWZj0pkikcNI/eHnb33RAJOdZLphu6i/qewXj6a6KUioTGked5xFMiWoX
ph696G81UOKolMieHjOUU9LlL6T6F0afJpdjt31Lu2q+tqv/YcC/niiSjVXssanXoSDQU16UpwRU
/aw+Qhxzudgz9yNtDEUmJVGnjf2QTL5e28V+CppZjk7w03ArGxybaWHmWCuJXQKZFz3VH5QGN4du
6TBcC/fT7qzxKcYFfnMdPgTKyY+LT5dG64iGPgH+KFggxtl3wNxLw/9HEURoKUOCsHz4w1m9TA61
nMVk/yKA0E5Lt58YnoG1Dot9K1fvJiUQO6j9XRSOs0/mqP+Iec1I9g9DBMLJfCoMA0+6mWCWp9Hs
ZhfEtIaFlcjnE1u6QXj34Z/tVnAVLh6uaFzCamux9t1kQeTN/WU7TgsuCSy/bMvS/tCGewQ5vvPr
pnhJGwx91IZdhPnexDCIwon7C+cjxuoQYzee6R2Yem8tMnAXfjikBqMDtpTiEur96oXdNIXNCBBZ
rayswlb56yKnj1r9zZxgfJAJuDZTp/c+Hp5N3TvG2RvGAUG1/KR71ANRSN2dWq2wHroX7AcQHpmq
jVMiMBS6of+YfFZabq5BNcxsE/ar6WZZ1NtwpgyFn7DKhm5nzbj+CiLu2yDtu6ia9X/kOJyD59ck
5YZ5Pg7QFCNsQsTgwLScPN+6TsAMco5y18Quu43UzU+rzsLDAmxVTyVkEpD7YXfjM/zQvuPwLBgN
NxcXGz6y2GD2mqt49iLDKjjHHcNbaHcgRxgh8YT+zlSfPBoz8C+T/76sy/44aiwHfv3nn0tWM/S8
dhWlUzDhjv/WMFwQX8RaGY/aYOfweIH6nQ4gSw+VAdgzrRGgW90+mcpdp6dYBOqY/bupyIS0ovll
L6n+0zLjpCOFSvLFKW45UD4gDGcZ+QMYX+QURmYex1/d/qdJ4p1V7T5PBC7s1aSuxgUkgkEyX/qs
h6JhxTAbKJPST2+GCs0T8ASopKS4S0aIR2mxYAJT4lvtQu8m7Bj7sRNPyVj8MF2bv1ZwAWi40hNK
BmCcjcUTZpfk3jW4FX0E+2AIme6WG4k5OEpIKD08UjNJtq4XHYTlJtPPycJvrjscJAkenqjEb4a4
N8Dr8ehHdAwkha5GEEPvd8p2F3ruWqfVgcYj5HbOjeHZKwIdOcZgfKmwB0nTEuzPuE+RcejOvGjE
W7vMYlV26ouwJixkJIvMogJyxcx1cH1yhSNWlrxhPeFVA9vLYFdUZFTGYg2ANjNBJUQ7y0IhtrEw
XULa4YBWBriYvKgvcRO3Ui4HprbkqTVB0oE8z8YecUVmjnniTE+AvkKg1+1s73We/0AbTB8y8V+V
RQY4G/+HqPNYbhzZgugXIQKuYLb0VqS82SDU6mmYgncF1Ne/A23eYhhqryEB1DWZJ6uHKU4UJUiL
3L2YmT2VC3MoVDzoyAQi1cPr3oautPZVNz9CwyPFzGyqo5KLED+FP/wAeVPeLVy+sGRKBO+ohxHz
XHyrkae64sbJDbGVDurRsoAq6JVI6jregJShKg6nRVXaeNMaXRoQF3MsGXQC8Y5IaGw8ScYFXhFS
nrLN6LwwrGCKK+i6GIx72hNrY6BWE7rbSLqlKE1mRpPuw0gBdfw1GxUDJ3vqMNiPfJ5yFMCuY56S
/m8dpx+2LhxctA4UksTdZcpDsFTCx2psdmwpzLiijuCFTGw2S7KP5t60HvueLZnt+hdV15QE9jdP
F30Kq6IkTzsKd8IqP5PGCmD4fqUyFSt0mHHgLxvieQU3q92DWoBMQoTsCrvRL4LgikV52NOP5Vtc
J/EbzcXIZ+PHu85fgB+tZ51b1KmYdMwYlVrAwjk0/oAoqBnQ8okbYaO2We1NV3o+zjEut7VrhWyy
cmtnoAoCAsHksR3yCDI7My8vN9jE8UnFWnYbMQRkGrjyFvTTynAAG1Sdos3o6y+MJSe0+CQVM+zc
tgglViqcnWNVGOuwxQFRWmwhrCFn2h73sA38Jmez0mJuM7LdWJOVWub+Ix6/8ujj+DiA+t4rn6uo
4rFnO/BaW2tLsjAzJdoN9CJ3h6Qc5m2kJ4R4c2RlzDcndr6EhyNk0OKRDhLoGAN8RS93J0qaYhXo
N1PZD7ckrq63ErH/NdAM6LrOiET1+feHsW+a3AlRsCkXrZ4JVhFGcX8pEqYOvy+5U/1TIc4hxCUv
xA+zPGnlNfC9/LW08ZogbT/goGSp5k/3PM2+zRSTXJx2H7ZC7zWT/4NXZ2rXTOI1Pm9igRPjr+3n
8d2n41uZ0lMrAaF2OwzO1mcTAYHYWktTzzsX8jVggcsA9JGJLiz6KoiRaw8nidozzSTwMqS1rOLj
nQIlfYuZtfp8tFmVHJ2AnIl+jojsGCwkvsY3QawJESVtfKWN/g9Xb0BfRsYHd1+9m7R1rAWnOwlt
WApD66NBnEwZbYj9OHAiEluwZ4NCGa6rcZWieTxj+mNymrJ88/MPS8fNYv15sxfxgeWP9cldvhqw
r0qrSE4jI3w0WTglKt3h0TQviVWlr2TS5Q+NGV9sDry8yuZnIVt0QpZ8AeKC5gEz2YOPBm2nAwAc
nAnGWpjefzbCMsAncCho7ClKyWENa2YYwB2Ai2Epq1z/ZunsaLjSoim34x385nhXQpstkPwwqzaI
liMYajVXgX2qApXeJFG/ZhVBNoeLkrgMc3JJCoVnzwgYULQchDbuLHse3Tgvzw4JIkgf2mUMsEOL
Fz3MEYlXc8h7isZz5TUlREOmy13EVLMpLGoqvp+5/tasHveyKcQpK/EWzj4fE8zqbt1GmPmQNfsr
Nyr8VajCbdC4L6bMk83c9aAT2BkggatvzdS8TU5Hg+P54ikGqrzvvZpVvxpeRrewPwZFxIqTv4fT
yUdje64c7IET12ZMSJsMsHtiWvIw1yAjYKW3W0QWDwa20h1aerEwZhMWYmArvcbtb1W63MDU4t9N
Xz6jKv0EBVC+0CaCq30watbxzoQ9OHAjKIMlkTGrMO/e3DqEN1aXFuP++WkeOn2tW+o011FfY4YD
Aiuhvc26EEGCgvCB/IDV2dwBWxjl1TThLook+baYw6I87Isn3Dcb8nwi4PijuY2NUZ4nFe4rNiEH
hDrixIEDObFBN8kMFETzvHJ7W11Mn7TNLk/xqqEXGLPqiVRdyjip9KozuT9HMmMPpcVSsMoxsOdd
TwSOGA8uGxNkakW/G0X/ZbRL9z4MxumXYlYHIYcc7+6uko53sGO2R/DuXKQnvTpXko/QMGYH03KP
jcpL1x2hVPi/4pMf8p0pI9314VgeyYnFITDPRrJ3XYso04KjlFJllSELWqO4XDkcm6flC8QFkCUt
8khgHwJ2AheddFVy6QzG167pvpdhX6EcHZ37lDj8TiirJDUNOavdwXauYT8kRz9FGl5V5S0QVn4x
uYRO1MXAuIVz7cwe6yM2Ljp1ybCXPneXxtZwculaPBW0174fkfC5yH89yagBrs1p8J+rupxOOQLc
bU/5BHXWdc6D2zibmEi6bUKsdxGX9qUT3tWLiRkyzTvjjqEAHDlEMTIqMqwMzfOs7RqyDTRQnqB3
31KrYAoyvfezJmXWkXSECcdVgs5v5Xa8paFYMOiO+cPs48cyAnFvrWhrNglUkUlANfP9N3QIcDNN
/Z0OUXdQRgV4odLFA+ww+EjK3vpe4q+zIN8hPVHPsiPBzupHXIEdyq3sTKdLfV3Zj1MznJo6f1js
Mfii1XCw6SzOgo/6ECVkj5mU7AzSraup/GQFVojZgYZEJEeIhdji0CgwQWcOgg+v/ZxwxSEUsoJb
2sQY8EboyTxoB35raBBKyXuJku9JCKtBH8xFyr+/B7087nOigc5kx3nnmdhxeFfnMPPdi5LVBPeO
eNe0B87cRB6XHL/p9+X3z3gkDmX4yYiKiNlHJDkCwB/FiPR7jkI4OsUfFHnbWXsUzZZaQfL8J8Vs
vQnb3Gd+B8aA+ROH3bzHidBSSBG5XDLeu5TmXnlOye2IGZb2v1t3juCO8t/hVKUgtDoafvnJ2Kg8
m3V5xangPsn4Iefp+MzeR+zBhJOcFZHmWSHWw71gn0rM4ut8QgkzsBazItPbe5Y6Nz6QZ4nImVYM
WUzeAGTtr0Qx4tFHfUV1UnxINF1bsKAs4EvhEn7WiHM/eIeozYO1mZpX7Uh33whxsjNbXP0lWtFG
U8YmC1sSIELK317e0TTBx40WgrLpXfN2DDcj20D2Ux9dOPH/Xo/ZLvBpL/M8btcVOoxtmDEukyXg
CNep0m0sKpQt1rkc6NVd5HanQHHqF2CvnmLDOgsGQx8TJSF7GJNoktApPiIrC6gLyAMI6WS2hlLe
lXwJHKIoX5A6SpKOcg8uPOpxrcP02o8TGUNZC/p/Dg5NXNSndqxQyVmGx8Y/gAZpKDbntMatjMGv
Ly+y9m4OgeLH2O0Popr656JJmBdayFgQ+B+gDcBES2OUqQGCuhjWC3uy4Jg1TYNpMhiIOdAm8uWu
ukaT/ks5NQJRyg95xkXU9ghBx8FvDyZj53KK3YNnWXciLuQ1XRDYo63eJlFnh9+f+n3xp+6JwI50
GwbkhA8R4IzfAJ2Cbh1Rf/9ej96n6hP8MvDK2NBE2TFXPC71MBV7kkEOTWuf8Mm2j2UJqrI1DdaI
RNRkcYqa3U6uylfzsSjSY1aWzgPNOeGqc/CXKhvXE9R7fHKgMIt9rb8F0++L/waTZTdMuX0Mowm8
kAoBTZdBtvZcxmGIlayV5pS/kf9MoGf7UFfIGQODjHSk8PFNZQZTeMsxd3VfPTWd616EhyYsyZNb
4tpoCeMSKG6rYNiMQf0AP4UkjcZ8BvnWPROWkuw7Us9n1hmXXtklgxL1VjNQiephm03+H1eP0Q6b
6/QIMrvcuj1lXmgI4HJk3x78MH2fYwa2ta2zSworAQYigx2zgm30+3O/X7mdz+M1AkkkyTeP3+cy
+gtMFgRSHgWvbU0yVPM5dmP2wAYieUknt9nUhJwDevT2dqp3hJ2YnCT40wdz6T+c9iWWsXlqxnTL
Qxne/oR0JWDEhaWDXEkvqFYE1M8nz6l+4gHOC5lX30loifMQenvS06B+arNi12WQQGYM9toMsddM
C0dE5guXmKHLKo2nlPhXPZBMh/QPsMszvey+I2jq26r522HshLA0DqjKHmUCXi515q2dWP0GIfAz
+Y31g5zRv6Z98NQWHh1lL7/TzFXXgT+3k5FhbgUBOXjXCxsUWZQha7XLAxxsLCv/IbTSxyYGjb94
RkGr/VfFfsB68t/Q6/5VtvV8CEs4SsZA3l/Ppq3y3PC5ybOR9mgCz2zop9rNDNxSPbd86TEaErdK
CP+eF8FHlc45S5Py3Y5y+Hg25EpnQBaO3mVtO4Z64cYE35m9kXSl/9hhcssbjkDh2TeVkMidVtlb
0NifqaVo7iu3uye0c3uQxcEqzER7mSN9iazYfOTeQBg8duybq8858MrNrMi8sJv+oQVkeoKp1Nyw
kel9tgh8qXCuGmzxObTkcAeGdqyYz12aWfT3hI+CoyUGEuPZ066u2SmYoQet056jcdOSmLRhk8gk
PIXb2oSYZyjCu+gh0XfTVngJ0AivksB0d+imoSmAub39vvQSmBEyP7lrQ6fDCruE2YEs2s1CIktU
Xp7CXtApfqflx0E1mpfM8vftUD6NBdJnN5PvNDUAWANqtTqd15PJwIBe7y13FbPli8fhcbEtm2Yc
Rui16/DJerAPCobC0QoNoL/xFYEWcNoOkVpwXq31FruKGc20SCjUPMEZ8THR0xCPaJUPpQ7NU4C+
Z9NBxl798ofzOEv3WW2+0cY1W7Ye8ZaROr22m+tTatPSBICHdr/KTMsOW0RBLU7JppZrw21dQgKI
aDCJBtwEcDJGsobH9L3CRUtv3b/HWbsPTT5c2092LWMoBJ2smNkCewQX4ciaxDqcxqdfBEFqC44s
9ttgRpN4p2s5socW4pFxTHIDTLEpfbPcFblRrGUZ17cU4TXFHICbFnOr03oPUxOM64yRLmLY8iDN
Hm0HllRNZuHsieaAAZIU2dxMTmKkHwLO1G6QcVpbN0obRlQMcYICLK/28Ra6wBQhKqU3q2D9rbuB
iQkcymJOf3pm7OcpGPACZUyCjIS8DSPDiZLNf+uKfjWhSvGqNN23IvuWdiMOlkISnkvXPPhkr6fw
GVdlnXVPiUOqQ5NGw4NqskNqy4lrbVFG2OZnZbvlNh0Bo6Fayy4wFlHstC+GGye3ScOapENaeALs
k0KNe2cwBQk9xVoE5aHouvgwTf0fCg76+IaRzYzB9SEUOKzH4KkZpH/FaDeuE50xOgmKnz6HSDrC
Sdo6UhIpYs9HRhhqY3FFYvi65xDRtlFlp1sMUkZOqt5Y8gZTxjLljm5JPj3Qe31kxtzt4/RBBAuW
0mbJQPbZCBdEdP+KUWNuJqtj1bAqK6xu7VguhmrXjdiQTRMFAEYuNmz1M+CmbvQZPjVYtLMR7yzL
hqtw/fDckWRmUcRw2nhnN08IOyU1815g/ySUvvzwkFo8eQYjzn5EEJB77otlOP3WhuSyaosFsemp
4j1g4kMN4/T7X26Zg7hvJdOGYJ/lVxfKc2jMPCMrpNbkepGaWlmnWBVyz3Iex1QvqrvOrHORVvIV
cZh+1sbfvPOz198XCG+A2P3mHgA2/Z3UYPC/jtQf998fESH7X2YaDWFvaMJHHrUX4vmQHSllnRgC
Zq+YlaAXV3lxMIlseO3BKLI9nNJdJnq452b5NknMxpQoNk00vLjMZLdSMtFfYVYrzvyVFnNMZkTs
LOyrr7o/dT7krxXryrsZ0qTOZfE6BmzVumhgq694II0+U/IwM55dfsh2t3t2nWNYePa26wxvTch6
80pC7AY1Sf1U2fpEg2vd27ZFZaPTu4TR+toZ43fjKOQjXV+/TqXBJ4Rk2yAU85yaPh7i7O7kRPX6
wxgfg9GdcSGRTGdBonnvCGXbk96IqCT1xPvi9Fx1Y95ff38VpGxp8PThYkbJFkfWdUrQu2ZoPt5V
ysY3nHy5Ly1ixgDWF6RQ9TvZWjNR74LljsXDkBvimypBPdJu3D0NQLANdfg8KgXHNE+cp9FLfqrc
+BFxbjwLg+1iH/HXN/P05XPkjGP/H4eavhvTrz7Kjd/c2QZ6X58SlttPOlfltmn0jloovk86dVbm
0Ij9XKX9vjPLm+E0zt+Mp4vFBPTctiaesp2ZhvZ/zcQzr/EeM97Ub+Xmr0EYlM9tV/5REbQdpoSl
NWffIKu3QA3gs9iVfVVs/zFXoOcZfyxZs03MHnXfiW+27I/lDIWmYFw5wRre8m3f6jKq/4TME5Da
S/+jW/ISUSgtN0tUnjvJ2BXPf3xftucOeiwngLsUSuMAhtF+n6h0mDTM1nO0LGPsduIxgBX5Csq1
2vr4qN5UPv5QRnJysCgh2YWNS8AIr4s5TTR4JDO0/L91m/6xrMz6qEyjZsPkaPxjseCxz7UVyrS4
+zkdD+H2w5VH9HAAt2OcMM3p0zDWAv10MZ8LmJBNXHu7LhIBy4OaTIiqy57zvEeWIc8erfRrVl/a
fKjozeP6j5TyYjAJpsYgrjKraczjoj1MLP1/jBj8stNDUa0x8LDomeWuUbwDGYHawL+m5t7huoSv
07/kDOWe9TQ+OBK5UUUGAqu1bavgHUiUrA9R4xd7N5AdB1QzIQuNwAhoTU+fwPzxbJS1yu2HvZtq
9l8U2L5P+5O3BGYRFzXcXDpcB7lCOMi79ML54OXDo+PD6dUdBOE+Hv2vcHLPNjKGeIVIdZ04RYJS
wDAvU+2mG7rZMw656Kj8Ai1JxNAtKwfYQjlSl8QKqb7t6IInfW2WVf8XactmyMdboq3FaQLKwCmM
N0Hwyyp51NCCZEOrSyEeXNn9DRc/n6ONT43/meVim3Ta/5mWgWwfGNVTNaPzyBkarkwclvug0f6L
MWTfUG+cn96WTxkCkrdMOZq71QuPec+QhP/ohwshUAil+ocBD5wEr4RPDf7SsPtvgBMVV2TXvIRp
dZ090nvtBmKutrINdetBqixgc8h+XGoOMjHMBN7qJ7ee52O3rFiiEKoMw8HqPW8BT/n1uqXau2Ky
4mHOm32Oo0xcIVph/zde7CJEnWGN6qCA6LNl5noZEIy4yvzh4ePuVZqS8pKXxk4ivj5KNq5PtqIh
hPzd/bTyTh7cwepE8BJ2nbcxjeCfxdKHKRLuBFkiVYaft3aVRLmJyPrqih5CY3rTRETczaA0TjaL
XWRuvMnGESrfukW+/1MLHGJ+9STcZHyFfZccEjaEe9Uq/7VtK2ITV3Gd9YcG4ukRYswGrNFyOHuX
1Ocgm0rzEaN1tAcObN6NIhXrATzbzSjLv108UlA73MeZi8jGfJ865qNwY+O98Sn9wj4inmbgB1ni
TMh6jXcjrQ9ema4JaAiPiRtuEKlMDMyqDaTZu4RoC5bJ2jJu/BNVvce1lrx1seMcqSWKc5MkoKgs
vXe5wrZDAhldicTYDnEK7aBOw5PbClZ15nualv0O2h+1I/QmLpyztkKDA8J8sjuHWAi9HdG6HWoN
lUaN1iIOUhFhckV3atRA3Ergv0Veu5PLmt+IFgK/xeA2KDNKYvfkqeWvBr8CAtPBvO6GM6QJWWy7
gngp8AMFEBnGxMj9mpPnVneO6w2gO3EoYv+JMqzfiDGZtmElG/qMDtlumHQnP18K1lJ/OzVxkEBK
O8zMyxO+9p8jHtkFBBgE5OLYzFV/7paX368GI1281cUazMIj8REaxSIg20rZA7R+T59+v+/fr/7/
8vtzvUVf0lg4DMvhK29M2rB5pPMjMzYs7Wxn8TitsyY7z57/Ymauu5n7ojoYdvjWFuikGAQCeGX6
bORsqQnhWYfKJfbTQ8XgdBQWgUNfHmByMKfYvNZhzNgc+DZ8XpSeda8uied+lT6Z6V7HwSJAcR5S
UPo4WyRrM4Y92pPiEpfaPA6O/EQ4enDq6TEbQ2jFvjIPmIpLpk0A+ti2FZwGDKjUpV7Ck///4nX5
K2QP0Yw4I4JmuLeiBH3qSTCUBKzIybpNXBwVF0bg1vJEIpPYqIA+Jc7EdFamQxEX3BN25mujBBpR
J8HEkMramVNVbZBQ5YgYPwnWRb/jd6QIliDGkItcu6Z3qGtoZSypHhugwJVT3yBHqq0YqnQHLABP
UQNlTEyht+JGfkFpCisMPy560r2PfnjtcybLwIRc2L50tV9R25rXph9H8BEzFktzOs0WbxpcIcZa
wi2LVZ+kl3BMxmMZmeEVzSGm48J6D7LuGg9xe4t6Xmrm3muUNHqXMsrcmz4+D+GN7j50CdaY0b5Q
wM7Z1rCWLI1eZfuyzbjUjU1mx4h7bEWeCgb3Hv8v3KZ1wROIwxUHcvUcR9H4GCvjz5RnGObCQW2y
3uH98m9KYuzLiYJN0c9TscA+wKuxJc3DWYQj69zKjZfENf+JwrSXFsNZM5EmdxaE7G8iEvz7Q1m5
7n5IoxeF5go6bYDQnLTqpickCelOEk+XjKlcbxbE6ZkNjBfD707QmR085gkRykY61ZdRanCqC7av
smVFNcu8Ns2rv6pD26MEkd1hPrFBjKN9TMLGr4EkCjUVqkAI4yfCXiEWhplSoVxy3W7r6EXhGwHH
GGgspSjhSs2z3HDAMznyI39jBixv8L7xnfWv5Drae3DbZK1BwIyrYAkdDnCdIzoleRzlE/IjEkkJ
JQSa2PtIXxhWkc4WQcqdlI9MoWyGdeAuRozSfg+tibPFCe8mllvysTsTWOqAwxycMM8pv7u2fLar
dtzqsHYfRB3sKyfUN8zxKHqDEEh6KT9HVqBssPBfEODKVLlAmlMuqGpmAodgUSGJ3PnIF8rk1LCu
6jvme+gToLj7OzXGbxGTL2Ttrk0V2B49twmvSKVvQVVne/1cupGJjB6uLDOetRD42B1UbDtbji/a
J1Fu1VErYH/7LDxSpMoZq68fo2GG9O/l0YdyCdc0jfgLhViNe6GSz9E1FKJ6tjBfP/RFezLx8q0z
lIIc6we0J+ZWJnZ19FiR2MJZGBc9uao5m4CiDU+m/I8YOHGKBDwoBwjZ1MFg7Wmz6t48R172X+Sw
OWBEtsZcDoGTINnBIeEEBZPBGix8+F1DZqxQ69R12X7b4gZN32TIax7ajA8BSBWFFC/ODM8RJ1mx
HVw17ZXukMomzaGbC0yA3bCT0pwBOhmrsD9RjYl3bWZfNHj41tPl9mxQ1LjeM6xWFrJm9lTwrUFN
tL1m/gHxeC1l+TgLoN6Y4RV4dv8zcZaaskX8xsArXQOUWDfgE8+SyQlBfDNBCpk6+66rr1lA+xGk
+X89OD/X6z5RzEtomO1HDrYdnSxZmy38j8oI9owW1cFH/l+TrHyK9Xh1ukxtqjh4ZWrqXu0Jcc8o
AkAO2MJ2jg81rATmtIVITeaG+ekMlfHo2OyGhlyz6U1BnPshRH37EhaTvQWSA/emy+ZLX7p/TQtK
iRiKRcQGew/FKQG4Q3Qjyn06kkX3HPOA2nkKJTP1a7aOerRiThyNuyFYoLNhWp4y1zjUBhB/1rzA
oBtZw6dJMuYy0l4jBa3PNIsoVMvauCRktMu6Oo6KnV1vZD1ONHPaoo0A/jmJuxeV2FhsWsjIeYwN
tltGg5y8SjOim1ImgbJwmam4wz+KsexPvBi9J+FlT15ceqcxtheLQbFtq6z+8D+triz+KAd9uIMG
C3yBcTfJTUkwuJ7L1Kx2Nk5mGPdEMWqax0RP2R7JgUZ3iP44tIpmVwy1e+To3naYv7YOE4+LGxkf
eVxb3EshOHVU6Wky+q9DYjRbs/eQME7wJnKjnZ65riTFRZ2+kpx3pMq4zi4UTTMMkIfP5t8c3Tge
eyLVm2K4VyNdC39Amqk85NBeVq4VfQYulsqeRQq6BWMfg3cAdHCQCK7KPiWhQySsfgVTrlh92ojW
9x5mXl1VHgK4YSvjWT/aXXgyyBQEUzWn2J5d/0Q/122HqX5GXJhs/KUS763ulavz6De29dJPPQMw
q766tbL+cAsPfZ78Ibww2LQaGmgMlX/l9wtvOCjmnZejLSih9IzR2exIvEkHLqppeg9apttdx7oq
I25oB5/S3k69tWpqT2zMBFCOSzwdWMU0grM5311Yi7uByg2YjxZPPYSdTqts0/oDa0iDlXNYq60v
ELVOw6OvNLu0oMOyrnJSnouB6BJyuQ1VdqfAGKASED63t9JhrdBFvHfIjLcYjzus0cMrvRmG5SBj
8w6MiRgoFxlBYD159JoHQQHSQ8XuBZxChN7kjaLG7hl09d4SaTtuLSvoNxMbm3UZp9gBC21fa4v7
hgwwC+vAGBzd0EtPfmzMcHBU96YDdtopkdbzEOAwGGCn1FV8LMiwWEWlB/BCTU9QOdDlj+09k06A
tLClyes7d98n/r8iGj9BmT+CsCNSd4R4VJkvYKAQuvdobP2GE0FPrAWsZuf5Wl7K+o/roVu2LHjW
RtNdzJRNTWxMjz2r5tM4Wkjhwvye+DHDzXAEyRtnb1NqPWXkDjUuTUwlaL+F46Hs8CdKJ3zmXLEr
rovmTP45/psK+nc+ZNV3iSCVbrZvKChoIY+B7pvdhMLi4BlMkBAWEZ2Du56TOhwP3aT0XqHwJu7P
PBSVdnc2OWlrUspxv2TmPZypNxtWOAzwAduHaPHxW4GSe9Gxrr8GBjcqJTNmmo9zz4ENOwVgJyrj
jbbwsYjcPQWp+SdwCLJoMM0VBnkl3JzIZrpg25jGt8O0EtX/V16AgBTL3DvgGSxiAmkRFMxr3vO1
w9m+TyxrWFTHJHBpIB2kaKzKdhx3bMDgzS7K+qh46CiQCKpblNg1Vqy5885lQeUSeka8LYaG+wxd
JbY99Hhx55CeljXOwwz9ulckgDDp0bvZ8b9MREg71ZFOkgRqH83lLphZ8aOdOdX4q/ceo5NGC+cB
l67zMAatuZewcXNtvfgQGBlq3upCM7uT7kedoYfuTX9+xjK2yvj+DFnvmhkjLKr7yFH4f7xJX/jH
wbT2iFkbrT5sD8hj3MufDkMwR7Fk/UrwRVUAZ4eAgogvdehI9Df6AtpHSD/D2TRUtCv70loBlCa6
0vd/ALZ6bh+9NUiISa92cNrAkRa9lFsjxRXFae4fJjrfVJBLPvfq2qMU3TcmA+jMn969iEcD7S5N
2OSUe9/K/oWG9xlno//Yx4NaA79xV57jwmKw7PTc+UgN+pBVQ1f8kCv3gvwRh0no0DVW0Z2QE1zd
ANACdjqL4+AtRqBL2aKKA9t2WKmUMru6vZamFcP7MYFq+OTbJc5SSkbtCySCFFg+QS5lUrFZtJuP
mGXpFlIbV6yBI2yysLO3lVc/jFjBVm5lAMHw2/dSOwlq2fGVOXN2pR2YHkP/lYEOYGHbsa89kbDw
lm3u2JwuCYrdhkHUre+KgqQl75j55MPRwJZre/qqkXzeC+HeaXEgOEGpwrSNRdAN62suF8N019Xb
zOKzyyRpx1sgmQHoesJ1ZKe+EHs6K9am4Uo4VNIDcrfNE/kM/4ggZM8+iq2TsZNAjBExwEMtHicx
Tx8BkIU12D73YBfEiLDGiGmChR/st9i0prY+2TnF/VzCQ5hhboHoYJM+MrS72qj2NulcB3+cf1kn
HpMOSDYi4JnqibAuShJl2s110H11pH4+uf6Ekd8T4IcQEz3hfYGYmQbBZsz134QUexYBwBZgEuEL
EcGM2KN5Ad8MQ8ERyVfNpjli07TWncMovR3+onz6NEQZYcM+EVUvbjMQJYBA8262rf/qyIz2EMpR
6bGMwVJvoby5BC7SiJ2LNeicjeNbaM+UrGJG1ARV0Ks8ArRMv7/5gepvkf+JEIW5KAikWtX/CJLH
imvkZEgB/ClkumkQyvujcQfw/zxQhPEpQdW1qKLmpEjPXvuo28xguYCMg8bNLHziZBFxm2jO18p2
q0M69qcikPOVyCiuyjjB+yoElsK/EMFnWhvpo7/sTeTg9cKQmGDPASdBJkaEvIeZNIJU4umvBk05
wWKoFghalOmgD9UQokps7cdcZm9OtlSlKcsak99TO1mwndoEK73RgWTkfF6z7iIFzNKIumxU48xV
UgbmsFH+Oq1N8zEsLsIpS8/VAZhPtaVb8lcOn/BOxVAofuMzaeL8E9KA7wqowR7PDaIUSOkCg7hb
5U9mLHp0EaY+IFNNtr4v/qF2bjeeK34qVumrvJ8+o6ioMTJTq082Rl/pMWyMrKcK0O0RYwgFjE5N
1NSsxT0dY7JtpD60ooBlpo0tQjzEGKHeIpBAxLOUoGCSd9p8jzD7r3QJY3GY6d5Bw/0EKGuppHMa
wRJrIuU+CaHc0g2RBt1gP40S9w+T4PikUWOag8Dx585PdYwIy6jHcFck6ju2kr1O8ngXBhGaadL7
ygzvK8myZ7yuHFJWCKhygMxVTpDaZefdPRx8IwrqFfEa4shQOAAHEVi7uIw9huLA8E1H2fuhS89W
73dne0I57A6XDk/YnOr8qDIPIHR1rY38P8VKBzOKhbyQ+ydBUyWz+mplzI6awZ63Rmm+UbtC9ESS
uMUXgq0iKTfSgXacg/k+DYWHZc76gfLS7GBrIinrgH9P0YgdpCL7LnzF0c4QB7PUptFuurdM2lUs
VxhMoFiJfJdavrv9sg0AHuQ5kAAfG1u3jOTJ5nm7GTKIM/Pkf2XhMh6vpquq6D1I7fp07eqPCIdq
l/UtoEUlz1irVy7PD/b2fDsY9Bj6gJVjFI8JMJP1wZjUSzVOQNxmFA0plOO9rCfN9mCfwWs7hgBK
NgIBG1bnEmMHSb5bfHyEklYXzxkSdDfEUSImXIy4chvNpCf6GuljlJNph6PQIQ9lTdeBZUaDlJ80
Dn/b0NPaM+EJeBYpmgh40U1Fmqku+WhCNO01yuzX2e+2BLmRv2wF3qEJ5D/oYhWkWdAWfZsdy6k5
hxg2j1KV8eX35X9Encly3Li2Rb+IEQA7kNPs+1RrS54wLNvFngQJ9l9/V+oN3uAqVBVxVVJmEjjN
3mtLI78E4Xg7a/wJTwNoC2CVLlooplsC8JxAyG0X/EBWwZ02lflGSPGUGpXueeYyWWCgisiZy8vl
RwqY9qWdi2ORLK9eyt+Hapc1gyQSmMo8XUOZXdVpYz3VYX32KjJgLVQo9UMI9rwUn0S6/jdyd3H6
v/OhnrFPhqu2wT4bWd1XjrTnbOzafVqU/2UqcttbwmB1/jnLeJc8IMEPAXLBdbMfhuFX+aj6sswg
M/WtF5nNcIH9CfwCclOIORMKBxartR+oDZCMNZi15DxW/MgCW8iWyDJ226vEzmYm3tPGjvJg7dpK
rXsCsuLHezoLMh7ZSv3ybNRdMyoBQ9IafMsfJPfY6yK3P/JGsTHf2rY8ieiWBW5IdPkxZQylC8OE
IFteEkafaynK/4o0+W9uH+jLAvlS28ira6KLPS3e78Gke22d0iUYKSQ4/TE1AUYMFeF5JISHZD4Z
DC2o1ZMQ7brAGaRBzDIUHNlRl1ddznAH3/Ebqzc/je8Cu0U2ojF06pqPsUSs0Yluq8iG2ZsU9z7o
t+VckHAkTHxsWifb2who9WRbLJbimLRFvPCzg+93uk6pByWPJn9vmWlP9nR9DdIuXwU1hJ+R5hpg
u2TPO9b7ap6oceJ027jyoWoWF/YjRPB40BEVM4m8ilbQlMiZECSfkCHAFGLgUqh0SYJ83bJK0C8x
o2bwHFV9jLFvKSGLXe66zIAHhSI+K8pjpcmsLqf5kQKUJJz38jRFwsFqkjtMhcBH9TGSHMUtMwnU
ebPjezv2BdOOz/O9CvSHx+T5qR9HsKwd8bGNY4lN3PZvUzGhW8hC1KISyldvWwwKFmZNLcztI8Iv
/26lpAd5qISy1gGzWRDMmpfZOe3A8TauvjgC1vNSUHkw/GLv+cjwBpJ40NTDZyImys2Dt8HCfxpJ
jY4+isKTR3gVEswMUYbFWzFSJ0RTfYXt3JOogkYW/G66H3WPndDIfTNWzosK2sM4lEf42ss2IxSD
Od8KWk2xGiDd4MeujlM132pTfUr3N+pwIKETQ+LFpLc4IV2JOKKXrvJ5sAjOShfDeqvuKZLdcOWW
DgBJa/qd4MioMQSfkRJ9Fr3YUhPBJ56s9kIJv7EXD0PtkP5wTPgflmGbojn/QOYVrJk8htu6IzBR
pPFp6um1Bzzj2pfYP2e6H4fYTicdxg18e35kmRMLk2sWrMb2diCBfg+5Y10zUyCxQlPkOfYTBTUm
cbe9Bl1zENBzNiIeEV1Pww+fJeWqzYGZ8MoGOEfOhKWJE+OBeEOoAGUNdIDyYWHKe5+0a9gH21Ir
Cxq1DPHig0WVg632Mo7Okcc9UMOq3BB1dTBlRvJHHfGqkJiNZwtCjE9DDErLTiixjUajx65xFwuF
3WIJu2uQhVjh2/zWl3/J0sihfBlJhVzU12ZmdU0pZAdUxAbFYsjvjfrFP8s8YiEaxEiNPHmNrOFf
ng7OHuGKf+2FRusN8x1GM+nH7TZsW4ISiMPcxYH3EZrobLXPXtTPl9RODxXSn4t/clypdjg5CVkx
XcA8SQ6vMPGPouM5qqtAvuFKSddR7QDqetwiedDwvJCUMkJ3g40gkt1gThaX4IWt6cN2gIfSBqEe
cIxiOoesBDli2JWN9w/2KvzXTo/7iaNr1UyR3GP9uBY99sJK2XDlHSbNQ/f5kJncpprV71AroufH
i8n5uV58oGp3EEyauIQhM22GFpRLxMmqEuAdSfORMJJcS6DKA1PRVdVQoufzKwJutU9wAq+HRA43
DrMtaJz+2TxwcgnWgb015yj91fymEILRI/nbMsj+eljztj64FLRd/tZ/sjD1P88Wi88EicQSTr/S
YPTXmDgxdJiPsCAVw7jexDPqPBJIbhn6+JXB/BJxE6z7wfyQLdc0jIZdSWLjiai9bVhmNIlwsPmh
2K1LhnM8hG8u1EZOk87cmRbeGruFrekqEmKx54jhrHKFKdCePxxbv8rF/0mIY3og49ICtU5jrrCK
EuxMyEuImEgOxbHToVlJCyINJxYxowuFcy7QD3eD3E3qmEbVAgwEBSdIPGbl7qiOmktxVsiSGTJH
d5aajFXkaMNntMkdEcWZkI5hU7U+LwIH1Z3aPtni12Adj37wNA06OQxJfUKr4cDcKliRahY5O6Yj
jMCbfHqu5/DIsrfamHwk9h6bjxI8un6Gz6AtXRjnsT4Gj39SdSoP45jdU8lat6b2sSNM+EPInGix
QO1Nhky0/CPk9mBWx1NfeWwgwlK1MHAqs3UJXxqtaKdrtHz2+C/XTnAKOF5afE0sqGNmB5PPhKwC
2IqfGB+w9C+Rhz8wnaT9QFnD6nX+uljKdq4/e9sUXwYM+7w+pVY7ozMBE5XE9q7UHbKN77XSgz7e
PAqWADHN1Zf+sRDE7AkPuYzbK2cVoRlboZ1AUjqiLYQVzYwEMkPJJ5nghzrc6mz+ZfHeMxhTCrN4
9NKF8Wdmk/0spIvllq7x0I0dxKaBdKIqLu4OzRzmmILygqkw57T9exnw0UXVH8NEiEVFtJxKJcfT
9PEN7UbVF+5keOWYui66fx0maLpu6989wwOIPC7ao5tCvGm1/huQroH+gsdTF/6bzaY4INCdpJXi
JyFB3RYUMGxml3zCrGpeyW717kzesPORU8wukQ6TK0oz4+3S7TcAEpE/4MocCBjrmP7oY2QLiZM+
owlB/+zqLdRPp6c2nzOW3650CKhkbnF0VDOc2qh7YFmfyUH114Ni28F07+p2XnZCYrcLLFZLFZ6W
TSoDJrFp95yNj7iKYn6ryxBBh5TVhf0T45TRJqVjegzu5U+GlAuMgSOBjx+akJigJ92x5/5BZGLe
mg49M6IIJ+6Q8gTMi6IwJa6bKK3aWtgLQ7bIAOXbGQ2TACpjZc10DAxDI1C3ziZL83d4xi7ymYIg
RDa/zHASDGmpwYEQtD4UduPTlVGeChG8YRSm2JyQSqNcpAnIwnMflcs+9njMvr8wmb0tkUItRbsY
e+SPd6U7Hm1zJofC1GiCkqGJ8Wmy7s6oOnY8xn+WUJ2J6gmhi4m9wUw79Iiwl0euhLVr4tQ6T1rD
Eh843/vASi5pNPK5AgGJxQJXRMY6IIrPPf7i1UiQYm3Cp8f/qjL59xCVmSGer9jRP7XK3Rt7i31e
M2opVOFsSJlCdA1Hbi/HDOtq8EgTdtv+5PeiPzVpaR1IqifzIO/PjVH4nx7fCSvhyJ6Wfs86m8eI
yx/h6i1YlHX2ehfpNfVLkP/Wqtp4jqjPIknokkh0cpzuRyNQwk0DuTZFaF9mke6XcXrmlPuamUVT
X/Xpa82CpqrbPWlTTKISsK4Tm7M1EAUDwx8gweIlDO0r8QR+srq2ZAnaxubIARXIS4dMyqIxiiAe
I6fwmMfiWd63bvvsOg9HcfzMFD6BEAFYWxLBsZJejOmpJSxzAK21QXKEIUo5OKljBu9BXh/VHLN/
gVyRlIkNBotm3Cz1oh8cRfN/zfli908JFoC9Wnpx6BRb6DLaFwn25wGT1nFpuiNLh+w+SfGm8N6f
kZCadV4ypWRtgG4i/5s2CSi3jDXRZBtxq7zi1VbLHyLE5NbKkub0/YX0EexqQTfis0iTrXTpYdzR
YNQgQ2Jt55jWm4lRliZCuFf9mXADGwKngkgQDkxjfH1ofcGuxYNxWkPvcnx4YDPTPW40fQFlvexE
FX61CwohgsuarUxg24eWoM4GZL2zaQT2pfZXUdkHxzDTw7mU01NTMruI6qE6cV9W0MP5Lkvq9jCQ
xfOd6xU0TPI9G4vmmFjJuenkzunc5LBYiHlcK34C8zlswkb+sDplXaCHz9vC7wluK/OnmCiMTSuD
B/qlW9aRMcNO0T2xumCg0+YWde9/jec0B/KJI9Ro42tc0dVVvh+ukciV+1YaqgRGN5sxza6iUdXR
7+O73Q1ET+SZ/IqjdD4CWD+Zx4+pSEmlCa42bRZFVLG6vS/E7NyHK+yBiEil6VecevVJ98yn4GdB
6GjQ+IIkSERNtLVnvZoyGO5IZ2iziuGNSw6he9aMLzm7RhiuCwNJ/TtJZXvtmxzqAOG+K92AOOCi
5z3R5rV0f7eyKHeYaSAnJM5XKwJK6sRgolXM42okcTBh6p9dHr9Ba2Vb3ZNGm7ustmzH/HJtj0Oz
pZGznOpfZMgiGIHrr6wOV3ph+3jOhhEB42OqnCbjbXb9gx+2w6GteGBKzArkzcaIdchRvHoDUlUy
G2awpzscOdk1cGtYy0Sd7OSc/LZa4o6zh9/Z1zPCB/Aa32wl7wFYwl04HHPSDbOFYIEBqQWDqebk
5V91oZhrVwOs69Eya4YEkLP67nmuHerunjidlGEm8ITXbObVZWQDw6Ca4+dYEJTAlnXAwnATGtXV
4FQ3Ff59LELWvWs8yNqIJb6H2N/z64w0inWhpQt9L67P34TmogP0ozH8uniyCLvq5p0ph59snbor
yHE6fov4+HhKdpGMfHwnZXL/tnw1LhL0LgUWUJYo3yNXv/cR/2FNZFE8FvM6c9EeoCSJV2OJWSUo
a4jrHWaaoFFvsc7fySVwjsaSyZ2FXriuRC/wO9G9sYYlyZfhMSQhtzjXIl7WYxuNnNnDAWMxo92Q
pTbyT7K6YkI+ekYOaiGb2y2ISC33Y+AfF9n4rwauycqOIfvq2b2KULMeb9TdL0TPPL1jPe6wn5n8
8V5odzr2/fRfDn45U9QanuuMB3tik+/h38GbiFXROUYo3bYQS5E+MrVpBne9gIm9pt1/pAOWJ36N
A5bH8cQa62MeHjPg5Dep3FrRclft+DXGdDsq6FA4pA1PDs3ZOgzsFFzIjKUUy9nWH128vQSlkmTq
M79Z2jPaLJggafKz795bG0lOGjDnybyxZtnKOnMBtsIMzyfP6sxG5skp7XklMraG8NxsxJHArp2W
s5uFKkAtCj4u3SxqXjtCP+HeG5Z+dNUYR4iQfrRxRdUrNnvDxkFRRxoA/TL+KbDJI4JCbKTjVlTu
29IkwTlQKLhyL7rGvNor217wQZX9e4qxdKVTjw0mA2bXncWnTNQOXljf9eaXvSwI8Pyk3gtZHYKU
GarPD9g01ZP7CForR/KfvaRH0TEPR8/YvzEVyycLFVtJ3XSAHA4XZOrv6O2z0ptuU3ABqlOt2lZt
I+WSsqOcG/uiTW/L4ENk5WfQIySLRic8hDFixCUE9uDOT77wnL0G1k6R5DBUx1x7KKzk9xIbn8xe
+uacnG6wIAZ+xWRvCh+iyRRW2yQGEsUHcDpHYbxpPPOY26YHnYoHszVqbtAgMNA5TC1rjserCYkb
CKLiyVAEHZKhf0XHz5WpYmCzNovwuvfgKAR5vG2hN94iqqHjMNW/gyIAekZG3y6d/0zjYB3GmIwG
xk7Yj/MRnqP4z0A7TvpHit9ykgEnMLJhWlG1WESe9vt24Ji2dPWpWGrvjVc8a0s5iB3AN7teS0Qh
MtdVhPKHCNoMaDJqLj5UGD19s/fSxDvygDirZgAVJd2XxfGXlxFsNkDpwuIT5BSsBO3u7iyQItjL
yEc0sHcVk3PM5/AL2nt5sNgzWJ78yZrVBR+IhrzGlGg5sf3eqvJ5GfDzuTVCGpel1DmrP/3O896m
XmJ5i3LYrg9iA6EkIUvsMUM0Z9nVr4H1j1dkxSZRQl0DvPVwRG2m7CMhurW39wPgNwkUYsm2IHv8
HWLK12Njo3Jr0RDF7LMYorFS8eE0bdvc/j3Tex0cnNwjFu19j5turRvce/DSkXJKF98B+LhnoqFY
I2Z9tOGJ9HcBMU/UdUgdV+wnB47u9Cmf/eQEK7bGmbDtHFypKDd4+FIi/3Dqs7vRZ9sb1YN/eosF
ibs5cIxtMBuxaoz9UuDznlUtDnmp2QYO+jX1H9kxJVygYHlOY14s/LDt1fbLky7XABTiK9AMuUGX
jy4F49+Uy42V8G66sPxXjR8RTgNCe3atDKU8iq9gwiXCljItirXdqQL+aDEfmx9gyupfKbO8dgZu
tyTLIwWtgETRiPGgJxOtvXkJ3pCVako7rG6AOMmXbJYfAxOcjnHxkI413aOhlkWDBxR7/pmp2dk7
rLIwOKXZNvQV2nLysS3OcmhMze+lxo2XGxcL+ZKdI+hTOGYxphDcuu1DydWHCWAVgR95iBJulagu
ThLURwRgn5ZN7BID5r84lZHwKNdfO7Mb3Uai1gXRpmtDJtvBl5b9PJazSy8Cz6zRyZ59FFHobupc
H45u4RsAQQqrAqEINEd2/LvuccHMQj5FlbNcOh/nj91El2L+8gRPS1CgXc4t1JYEhTNK6H2OIUeL
rZ/k2GKkRwimrClCcn8hYyW/gZ+VxDILdSH2xnuOOsxaZen9mgYUAfkIJn4omAkkhLtsXEoYq0/r
t7mLCb3SMd8gnuhGckA10CeEWC8Mb7nn3X5Y2xh/AkSWCTpaNDiN3AocYM+9hQqtCn/Og10fYjC0
dluCo8qDzxQt6kqa2LoP8JHPMe+kYoC+KQeX/fewpnPDiFhrZzcE2Nr7KqJNcVnBoFR6xiFxE+TB
bUxTkmEYIsOEMycuktKmiAuPTcgMmCt02FpZemOnCZPxHh9zSnhL1r/OjT51OpWblvZ62xQRriYr
+IKWYuJXQnEI0IrmM5Ft/7ir1Cav6SDbmV9fm/KQxSX5YAGh8pOeDgFBLbXO/2WTy23jbRgWRqzj
F5DVWz6s81aJmI9BajtbtBrtyk5LvDV8TlINxUbMdr1jw7u3Uje4UE7zq0eEdKENuHI4sz/7y+L8
kpjN4sWgHhvbIOpWhIbSNGrv3S5SFoBJ8LOr5avdu/1aaBxEY1rvYUvuPNAtbBVgHoVNx7AzITcu
95/o1SmhOvwETfyqi+qtmMBqewwoWNG+56aD/0B+2qpMJrYX3UtprPDeL7CgW/Z2oml2StJtY09P
uYDx9AOK+IDrzirMS+WeiU9KdBXjHTv5GFE6viRu9pH7hg4WhYGSJPRBWz75rU2050QADVQsing4
mxv8oiR+Pezz8yPpw+v66MCi+OiaFALAlJ2sgfhQAIvIIPihSsGhwPsImikqgESMgIrDtN16bCBb
7u2DEOo2wbEZ5vIptULU9xrt+dxOhMw3JJcQorPvXO9m1+G+aJP8VwBLLYHdu+bECmhqoj817KCV
rIEQWoWDCp9uMkTed3Qj3ha078zPA4hz0jrULviVUt/aB5hKJWTcYF9etjk9uraF+wQj6TUBV3NF
+raN8gWZI+Bc6fjRoXemd3d0eDCxH104jagqlIIMXNqvACHyFcpoeSGUEejxI1wymXeythRB11hm
S93ml+8vjUdb1iyG7kQj31F1dp2F2j5yoA9CpX9yW1pEFmvYzRnwycVx2b0RQjek9bAOeWfXXlXX
z7MM7/Sjtt3P76FyznB+cX3rf/kMnnecOwIQS7QaRfZqJxX2jkId8PKXr2AZ/RUcmfGYl86PUjpm
O2pyLLTHCjxHa35OOvXFLPYVs/0byt+WbTVUs3B28wuKRUFqR/LMDmPaIGlUmBr5hEW2ALiSKyxL
2Wel0urqcWazwDxPiVq1fmVtmg4W2gy9xh0u0pfVc5PbTANQN7iZiZ6TsdFbpyLpTgfOb1IguKe8
6auZicEJGdXFTe8+Yc+VT4p3rAsvbv8jADIIqlK+zHkf3sEq6btT7aw2W1hj2cvFYvkItnBN051v
68TXT3HOUz/X28HmKja2+YVczT+ENBdNNLhMi9/9MBcnaT0yEQkO1gDNZk3djnFnZvxPb9pYztGe
lX8kXBumlYkvZCDHaE0mXgt/woAUxskGL8cxDJ2eNgvf84CyZxNLEoxSDas/BHJpzRxXLvRVzliY
fymR4O5AemRHQuzKe/gwIDUH0PTuvl3BtcGHtG6lNW/hTvqHyp2+MlSiYZSKt6wVwLsfsvwqw/jS
Df2aZHd1Y3t6Bhe1RuDLQwYL70Ah9xS1pPSVI28GrAiKWVECqC4nykYv/Zk7/NEjnuoYfDXRYbV6
dZtkHWi/4fGFwE5+WZqGrNGHg+UxRaURvXzjoGofxYFXkuA6oLlgVeHsWgiUV2rqaE+a2UuR8q88
d3ku4j69ANlLL+6CMqPxMZdKrdtz2TAZdDTE7LAW0cUL02nbTvFND/FNeGm9TiP0x2OUPsCfgDHm
klRozztrOXpnhwILMlsKHpa1bNu3RIfb6qlDvHqAEP7bxXlCRoWXbN2GIy3KrH9s8+BxZwjGe71M
GzR7tNi282Si4Z9LhCGO/6udCPvdoSTca2nffCtnyDKPcOOEBSfijlO5wXvbpTs3zv96FONHRYDP
4owBG5wfCRHdq3DqaLrSyKOjD56x83yEQPVXcUJVj0i7TQnaVnPFC9r3H35niy2P98AK2f87U4W+
lCRFdTkzVqcKAyBOLcqlpnwBC8AZP6lp5ee2uM3jn0b0+XOliPHsWTMRy0frbRtv+QiDHCp1LOTV
KAHziQniNIp7UjcVbUmUofcNorU1skpO6h1RpOokO6b+lrD7Iz5bNJUjHumYjYbvy32BaBJJ43Bl
H2VPJO6ScuwQQG8rVLG87pMDB007qH5ZAKFPrKiQ4iFDll8HV2Jl3P2ijTgyAqruqUNHjmR7tUij
d8oj5y4s+4SP3vjij9aL0/A3S7bDjAyQGoGAwxzWPgah5T4r+40Wcjp2zTXnYt2VLj5QN4qehjGA
wJjRlMErYzVvJ/D3hWWfUjIileNS1iW4e9yYwKGFDj0jglUwT0DzjOea9Vq8LhbA9NFYhBfddD8B
G9zGqDNblnglvKH6v8lnufydK5C5Wxc+M/Bo2ok4QQrs0MWs0jS42ULgIZldBtTxdoRq8drlNU/g
OaLAu+S9nLYy4wR0EBljWkKvMSVNAy1tRNoRuw+SUMIyy+wjzv0DNf7B75W/9RADrOLeew3wtd5d
TuHXXJBkMWZ6C/GPJ6w44ZER2upOpul3327EZPbeZd0jSCTyycvsDYOV7sIZSLPvGrmTiDiPrH00
HJrO23WNcyiV/pHWVXJqRPg6E1t/ToF0I4licgnmFOjdRC3LlxCg4rqnS2a6K649KyCTj/B+a0Wf
m7KiFEwb8HwD5E6SP22DYy9J3bujYZ1z65Z7FiEVKnQ83zpzVlhCnYOfJ6+qAf6iK0JHAg0tfwpb
uNnhXzP0tHqJyF/y+kMyFbrlAAv2SO1XSUk6S1TDKA2nMX91ieUumJN/tV6IVbBDZNNQHzLb7652
XFsnR6KHK4W4pkuGxRFR2kZlqjsGo0c9w8Cj49JVVlKQIPR3AjhAU9Sac5rV/1kiyc5BCKjcHp1T
T6BMgRBw7w8M6UefKCMjT2kUEh4ZthzpATZEd2bd0qIn2TWeaF9n8EmgFajShpbzjrTgjaVlR8Ni
qMuIn7MzVuwuYpbY/zA9+MQaSMy6MrW7Jp3tDH+zfVn6h1W6qeyTZrK2IzVBmKB4MXNODKcU+zpH
cdeUDRnWFgGQRRW/4cl+mWqrfNYOwZnNlzFM17mByGey3OYFARfqj8APSTkasKnMSNTctvGvmj3K
lhdBrRpcnKfv4WVdBDRfE5HImYPCR4CTtIMpvQdhfEFLdRx6396zKFVbt24zhGHXVhvnkoyG8+6x
vS5wjGj2m5mCGoWNNX9O+SM3zIT+xijgNoVXvVdREZ4VzL9nXoV/tO3v0zJDAMtnMlmnB3sqF+AH
SZf/UyKY3+PjRVEvBnSSVv7LR08KxYxoSAGeQ+Y1eEYGzHljd7tFEdZVoJUGlGGhTc+dF9sOzC1k
Rd+3KOdjQZDVolheBWAngiYMT9+rge/vQpO6rHFB/oHjW45EO1nnym0CsofR4clJnYCgxid3/APV
DbIzO+9UsBYag2TYcoSuZKEeqOlkTR0xHbAADGcxOy+dPTSHYA5GGF8SbRvygzbo8JLOihxRHshy
Rnc44v6fBAbpyQt25JKUIXroeCJFQ6YD4YET+6vBwUPDLvePNdMJEx+xFhEvNkx/tGXKLFcU8Nsx
5Gxlu8EQxCvT18iED6k+AMTvf+x4Y1/qr1Cg1peMHvfZwytlZjYWVoUSh+HgPyvugUDZ3nY048GB
aXxYuJj4zzGFAoq36mKSTEP3qdJ2gx6yEhdMHyj0dPjbdVmeSIB9WTS8j3ZGTLKb/GCSWu/PXoGo
iNDAp6aHvRj9LvFr7W3fusXIUVASEg7Wk/r1XFpjfnMbfyda0skdo45WkIFaZNyYqIIkmmh0nzGY
SDEOz7ziDqa4TQQxaqURkx55JtZKWWgiSB+E0uwj1h0xvuoQkHS4GhAy31BGckIXxLLJFpfF2PJ/
q9Vd6yY+cpLimwMYZcNl27r5EtC1EWTK6hRfVGf8fV1h6Cse6EzIRkyzTfyEOxwNTLJz8gFurOye
BJugEwOat64U9roUiOhdMvpWpAr9aGAQrE1bRXyqEUtWOjhIlnhp3n0mmm1za7FocLW28BnW4aVb
Kjh0fBfs0NQmq95bXudYhjthWaekKTm2JZ6MoC+HB4ttM4ZjAqOOMGKwKpYVQfxP/3YSFhbe2xtV
QPI8RbHildDESPiAqxoTV3dJzZUqMtBgjl7iLCpPnbD8Iwb0YcFFODu7LHdfopK/pKpVzVBUq5eZ
9eOL5pd3g1bvBYqFFatP54Yo0dmLsv4CizCfmtBz19YM8y5lUHHuM8L1VGJTeDRkdYWtzaIvBwQE
r5F0uYzlvZw3MTlcFzBJy6PYR1Dhdl/zRHSYSK1bXzvFp5V7e4WceRUgETsFTa3eh4xeoQnfCm25
Z9PlJOxN7m4OiKus8ZCvgzF4LcJ63PuZp4409xgjmugUF/Jfmjv60Ij0IVuH7tIulXmym4Ecv8Qe
1//Pwfr+jiN+nyg+dqzcP2oCXCj5xudQUvylIBiXNAFKk4mGY4mIyO8vU+d/ViNZSwrM1akx/zEb
i44oCJKzCfoNE+QCm1VMEpuN7gqNCGiIRh5joh+v/ngZksXalCjxuDyTNeiR4UZyjHP0/OQzfujG
wjkGVuLjz8581l0do4BzLVUIU04iFpUCLHH/z29YgPULfuiJT0rGAYw4n3DI3mJQjZeFTm/6E9Z+
dohsXLAmLH5AjzpFZTDtmHGulEskoN/Yzs7EiCgajKsQq758xPXMHT3a9g6jsV1XHzlN9ss0GBLR
pu6miEuOHgbwhXuNnFrM8eS1693gogBQemL2aOkn/FG/ZlHPh9RXn8Uku4MlDH7CcUC1PyIO6k34
x6B6uzmFCxrq8aVv4c5EwDVtqeBaoWYEBDeQG0fqGgWuQECD3Mghf2fbznNz1hsdghD1enBFoDz4
+FkaT6z0+FQH+2AO1bEFhXfpHl/6qfcuaT+eirwMjrYAeyi7h4hTCU4FzR03uu1/PhyVgw/Ii95U
TRhhqn9BFXfvvq2yO3Gor9mwmHei2Lwnx2q5RRxNTrNf3HygHMe2nyYi5pz3qnrkIkwevoiie5ts
IlcBwpWI36x419ZrayKQuO/SjyqOIzw3FBhNTzSLscOfPRyaJmVOA2I4q7qDX2e/knE+Y/x6tTP5
I0tae2NXBbC0BPO4e3bws2K/M+9BD7eB96xs4cYOnbeZyxa+3s0NCdidXOTufvwry5ceVFNyhJnx
ZgbMMbZNmR/H87Xwxv9yjQ/E6aqvSukPYlfAyNjtzW3x0w6YFz+sDI2UHb3HC6suykALISfilRTg
8IqKz6EVqJ8xYupjGspnp2TbkvEqcv3F7jp+vFwT+Bau5sK6C0lXTJVld3G9lZFkwFaMfxucShKx
KlUB2v15Ds6zmV+KsoA7BqyrrX7ywf3bWNWrlC1BzcgodPTPgsSwi+LmGaiRcwlpzJTEAv0r9XV6
8h6yI0PkLRv4D54GCjQiF/oYIQTXP+0J/GNruZqZaXi3EDLRZ+UTHcHZ8+sc9Yx5iDq6/2aCnxkp
0wcPTUtYLnkj+5lPEgjF5upBcdtXkUSoVIEKDgZnxyOebubYLId+sKFUkbVg/ME7xfNWNHo41lB5
XOj21lhHzMCrX8zokOjaqEQqbjhZjm/d4ySQHeCz4JyPDXP4lul2SMfuMmVcEST2yaDJ3UwG8BQZ
PC/R3A3vReaEe05C3CuadlH7NSPlKkKijmzREcyZCEyAM9kP0ZbnMUQEs65dRr8QF+iw6KlCmB3B
Alc8xsoXq6LBwTLfyryMj2OVboKY8xg7O3VjaL85Br3CxIzl6GG+rVF4YOVHtFS2DYYdcyvxQaee
KP5UZfsBi+yJ2zM9ZMXRHgd+pzzEUc7DHjC7hZR+J5oPL9RWk620H7gAj8lQo+QUJ4cg5oMbdcAo
l7LHq5XtabbyI43IbhGl2BeF81lBGEN9M6hrlkbbbA6Co0afqwdoCnIhdi9wkBYMsIwyyZZ0rHxr
3ecuhJucXrO1gfkWGUu7qM3XTR0seCxmvQ6y5lkPA7Pd0N2Fjb6xG4ZS06gnIAsQ2vpU7B1lb3PZ
FwcmPTHR0lw9fQ8tTzhEB5kmbK/kbX2aptYHiRCPTwZ4+yoDrrOYcItZPD4jrq+Az/48D0KrXVvJ
9wm5zj1FuHxP7dHc53E4GqZyXfaAdCxDflrm+MkFBRXPJZkDLseUxItPZB3xzz3PfeBr0qiq/5F0
XsuRG1kQ/SJEwJvX9p5smiHFFwTdwHuUAb5+D2YfViFpVzscNbpw62bmyeCAkdSNSuspIHlpG1zp
Kq9qzgTvfB5iTCwS/hM6xgCCivVlNor2LuQOVyCdetqxH0MEjT2LJ+ZAw8CTl0OLAw20yq8Zlo4n
MLbrjCTnxh1Cf52w5DgHVe7sI9U/dcG/eYoGpqplYjNFszfnseUGSEGFPy+SzkyoqK4In2b5c23O
KR+/bfKYWsWDiHn85tp/5k8C0jXgNZMG9wunK//pdvnwEPt6PE3avJHzpKO5r3//vZqNObmSOHWB
Z4tLWnnRronHce3y60dGOp16RGlSqK8TsZ5Nxy2osGV54lu4CnQNMjsLsVg4uNujgdSX1/pcljxw
Qf3ibfM8GQAl6d1N3MYzb33ikCbszmsORGpVuIBPgHcTOxe1egQQsqsdLY9tfAhlHTCZTAoLTvZV
Kw+Q4YTaeu9mv71kNeWDbMwSnGMGb+HY0eqBzr3yLFig23b7XyGogOtwzJUlYXvsAzE6tnjC+10/
AQFgUKJfZx9GCO6jYDIjwdkoXnbKuPOLkZ7WUN0CsrXW8qPT9Ekx0y2o8P6OOdGalAd+xz7xEyoV
1LrFjh1k/F5Ez8U10uU2mGEH9SG3qcG2zqZXsEyOLTJVqF4UO5vO+R96ohcvISmTqTbjE4aldpvg
6oSdqv5IlCk2oQIoK/23GO2jS+80/jbis6tgIh1cKoTY9wKH1NYxDUtSs5qvsO+UJxlCdo/aEZ6Z
RgQ2fZIrUxF8iAQPJhhl2Nhuy9PhBdNpxB08qDg8UV3ssi85Ktu8OPk03IzO5DbfVy/sFDLMwSo6
ZQ6pkiFEFPBbtlM8q6aW887HRQiPFsNYiwaAA4psbdDo/T/1YXYkUdVU7URk3k3Lamk/21oSkcym
xDhsCJPOqu0PU8DA4+Zle8LS3G7CFDhLiz19k7cWaIG0JXubz9u2Y8FWddF5oJjyXA3AV/Bx9ZdS
6WkT+dFqhH/4h0XMl3Dd+ujiTUXH6/ZAXW5qBM6SUeNM+XX3W8XjfLWhF6x9D6W3yA/lwDbeN+tT
4fB3m4FVT+Bgo2ps7yu2qbuKY37zcuQRl3A08WiPR7aL7llkLPr7GL+fu3gs/7ktFVo4jxZ0MpcE
URRGhGOfkbG3PdmukOiPndHfWKbIPvBbwg36Ys1+gkyXFnSpUDzGar0WEOkBWTM72PO+no35wPPv
Y9kvNLw+XjsN1cYuaawz4H+MxZZ7oD3T2Q4zjHJHIINMRF2qTSjYG1tdh6+tPyLhTu8YenYDzkPy
3ozGqRM1x4xuCaWj75E17JNFMzOsBFiqZhcvEUUu8qkRLhn1hu90kEHCLiSO2UE8+NbLTIvqdeCN
B+lewoXAI2Msxd1Y/yj3SpCnwyG8tA0+1ynLVuVY2ej+XNpRGUav2hgk7LOaEGezcHj+/QEAec4K
hnWkb1GxE2UTryJ7yNcJINitEeFyYuimw4BjfOt4xo52ceeadOs4KEmc9BFLYEuaoCVQKu0J2zKN
oXc/7JKnIkvo2h7UV8IxN1A8+UB3V8BITHGykWOiMQtOezefd/+8IuzZ7BONfkflKsgCQPun2rcu
GDFsLJG1vmWNto+jVYwn2EQ4hB2ykDMXyUMWZxdoBv8hT5MZAmYB94vS6c40zd3EFn0TUrHHNZuZ
e6o8LMW6OMGwIODYneshgdcgofZ5stjbrvmBf87Yd2ldrMAggZfsl55SbvL5uvd4HmL7HdBYvxOt
Y6xHFS+SlRxeqH1B9Tjx3xjn3OJGzaZQQ6DiVLYofQZdrcINjDpNxqJPHtr8ww9dKNpa8KME4eO/
Pww9WZjCu1tZNZ5cIn2MJXAPFWSGbGLGTgcSHT5WrYWQgJJl2P//Q8yANWv71hV4v+ocDSpzII12
6q2PMcORYWRIotxjKZHQdZFclG+wrHOeSbp3+FFGWhcrrLp8KcjpYDejEbcVEDz+4bAbGX3jRT15
jF8rJ+RhmgzePQAa3WPaYpgyPODlQjY/5mRO1yYVbJ5mI97ApTtWQ/pU41xgCZeXp9Gfe4w1Y3OI
Q7a+2AewKfRvIQuhx2qRgzn3IW+QzFn1Sf1o+YQS+prQba9YLnRLXiznhnTVnske1WMLOnoTKd0V
RjMKlyXJldTzUZxlfypml0k0yo2Ty+hJByqRf6ygXNsIkhVD1WM5a/l1UuRwKtRSfIfBKkU8egKe
CqkQHN+XpsWlkYSLiKrZJ0pEAGyFxOOmav4srebD7LFoIaNfRDcneztgJ4BK6G8d/ys3chS9phnx
FLoaHWrrNYzvaZtMr4QudpE1MCf2Xr7lwjbcA23+N9Q8dBDW6osQdvfs17fMh0VmFM6d+plkOw07
u5zaG5yn2tT2LrTEr2XPwa6uAEV33gQ2YMifIO/S5STrhJw8d6Byaj48sK8tN/elco4GMrZVbUt7
C63S1hbI+/zo9Aq1c44fowHbxjhPZGggLWLJqfQr67Jmy7m1Smv+xHKT5onixC/qtf1DoR/cefJP
rcksDzz9hJGbIu80Pvqp+A9u8g/Gv/GRoWpoIsElXNQ7y4mgFS87B5uYFAbs5AhzZmlMMd8DnyUM
qNCDqfBdciUePtq03HRN1L3VGI2MVZrhhAJyYOOKuc7sh6lVr7iaVdZJMPJtJ5XePDNAYqM1HIVz
n09xt4+deVwFJC2LiqtYI/agS9QuRxvftLGR7VOQDlQhLL/b0gYKMo97q1UvQwPdeu67q2ZoI/Le
L/27cilNzdL3fxJX5DIGGgE9RsIz/oQqOhh+HCwewLXZj/E+XNg6ca8xXpXdCJC2LTa51LiSzPAH
rtNwm/L3wRrFWVf83TibH0r6HRexHGBdhCzUm7V54jM7wLXgZSun9CiUc/NbnkSqGKO9wqmMe7wE
pOiQIEgNTb6s1N1hprLrn5hqGhJW0MR6YtnhgyiX1zqsJWdiGe560dm3WVkW96PyPqWU4DZW8rd0
2K+khg1LzBsfh4wGqEJG2aM7YZAfkhQJW07Zo2fFcp9UoElmOzx2dgxIGqN5Tp04z3R3wziDOly9
lUUB+hvdGpOmvyVbg7xoZ8leTyz7s77Pt0E+UInXh4+BBS1lKvLgq63gGNH9BmsO4zI8IPYy7NrW
RpLa96FKX4kffqRVsOIR1DyU/AsMKXM7go8YmayLdR4Z1FgsS4q5deSjh//QMw6StBV7tLD9SqqR
FhbMSxvWs+Fu5vTFZu5frHGgckF252DwrsD01a1WbENHeYzpP1nArQw61GXjzqYGvCCqLGsMxwmX
YkHD1jwbxx4WSMZldOdoCuAoKfCvjEaorIjbjSvavavKT8p24HMKeAVuvzaIDV07P6qudpAxg2TD
0ZoAIQLx+pCsUrcZpx0IVezRaa/tVTdCgQJ/swKmSwuKxtkYeWy1wpqKY4jFLKlbZ9vOLiO/WTtn
EqcmWeGuO3OLQOG2a/0ks1ewrUtNNdw62iSOrQN6IXZSvc5QpMCbu9suzL6J6xMoJ2+RplTULTzO
0c2C50GBlmHz4R08D4+y3VEMpdPKvHYRQlrnvY9RFx2Gfi6OnWBPCsvv0r6DXwHAm1J6ZNfBHyIa
Ob3SAeVuBnmMkFNw1+SnETQnXxI5HgsUmJqmnQKF4SqyCRxRiQ+XDNd8h7aJMatmz/rvL6MRE6+Z
wphqCvO78bKYhbklHifr0zc6+xFG9W+pMP+blArAo4PcqE2gWVkza8xKmdhVo4P/bu7Mq5pI0JXO
zXDD+hyb/R7L30PVZ+IwCJ5BsWCHvarzAb4OP5mgy8ZnXX5XBHeAI1AJBcz2qgXUJqguy3u//a6B
UGCE3E6pGlnFvgnL9u98oEv/C+W1YVSsOt17zzg3godQz2eSrI7V2Q+jh/SuW6M9hIo2+bGzTpQm
8UVoKcNFJvd3hXTY/zhv0TRar/lgpTfurbd8Zn9XT8EaWhixrA49BAmq4x6Ze2cgoOua/QhRQ/+q
/fCoiyy4U3YTPxhotjoLugdd41tz9Y3oR4ext2d/1QCOr4p5OLA2Wzp95hCPQHPhUtl77GJnZ8Od
AylvgJtIt5ANSGiXWPLTTZlOUl/vOyp91q3m8sbiY9xQfxCueuSV078rHL0UyWLbACdYUdNjT0+1
rSG86ZB0psKGYGedvkO9mVmHO3iT+ZnypLEXv4N7zBSrsZbEQJo683W0M3HXZpM/znRR4rkju1Cv
AjwIt87r8BQVLD2Khg+s6VK0f0wsafoiOx6if/TAMsTmLKGcPvZ+tyEe0t5in62g5N9II43iEZTI
oRLsvaxg0iwm+yfYeWgwVWdwYxhvVkFCLgQPkPG2XFcMKJeYtEpRGIR1XJOrYboUVGOrJhOuf6tm
/C9ulXl0p607Zd0BT58GxTFuk95hITRZfMdEJ+m6uFoWgChrXpRB7ySS+Nvx7HfLzDEXNPd2jH9t
136pqg6aTomVq2FqZLTHYcj60ZTGE6Ltbezt3UAdnk6tr4Zv9Sbq1XdjinJdZgV3tn3INgjvUXXT
dbVNTON7zqp4RS/DDdX1ZSQbug1LYAxujP3YtPPX0fw2C/MSj7zde4ONUTeIDXp/TVyrPhmoPMjb
VrwbW/u5hKo6e+FvnsRifzXal4IGkfXEoKw1xsvYNXfmUB3zung2au9tgAvAdxvDLzfSP0k/j8Sp
glfdUhWkKx7cGlhUPlGQKqPCXzOHfgmzKdip07rm0U8T52BIZEcdqvZpbJ+QzqTOQZ3lGUG8ydyK
anqlbeBPlxbTLqKUndQEMojlh8VGd1Wwn7xFvpV/4iYkzTIQqU1zKm80mbxAG19lhnd3qo112Bg/
DrQ9vD7VQkL4SUJZbV0lAU2oCAy9sBfkSoOts9uzonxsa8zawqn/E8NwJgZ3kL5xwcl3yvEkEiwt
nwgG78Ms0OydUsKyKQPbGCHHx3KFwp7v6Kgk9Br4r94x5KAHCTdDo7Oxs06Fx02if2kwBdDpew0A
u69qtyGagt0Lbt+FLTn7Bm4hFhiDJl5asPzltTLiyxkbCg7HqSYYxxUIo986VfnBsd3oaN9Y5yVA
jgaux1yscJ9D0BqUi+FbN4cmMDlmdb/rBvUxtRl7WnxBtgofqWzQxG28kxvK8AK403fFyci4vQFg
PhVhWu9sS4Gzt1m9+Z1h7Y06iA6OwVK7iGdoAHb141MqsAlK/1mnHt4Rco9VkO2UX56dBmOlg9mg
Vnh1I8GMT20OlpF1V8/BgaDpPVhKOX26sLnYLrEmj14n5U7hyi2Kfez1f43UhO0IkCLK+feaToN7
aXCx03OAAZl7PIun3rZ2zQDvUVsldqiUy4gJt8PgQsAv6nzwHYDeFOcdKlfFCs78z5h5K1KJuXW0
A98gsc50itAzVzZ08abERMKmBzfHLRDSvkNW1UAPEZH9WMxUNCfzg5/k8k1NHyzN/7jWUG79nFxE
kKpm22VLrlM9da7xUWRk5BQI8xT1kEHZ+0lT1HYMMU+UFnAXbLtiW+bBpzcRLcgRnIXDJoj3VbjP
MIPn5UPjmgEFZ1PJLpVkA4b6a5v0d5YAk4Eqng62sSIGxsKcMADiyJK1957rjhKKfnxOjOgLNn2x
niV5Cd/jqoflMoK5hO6Y/U6NdTYwxrHOkS8qmHCeY26l3f5aJSllm9Ti4PqLwn0O7ap0/vZ9m26N
MvgM3e49hDuducaZXPdDPfUsPsw/ntsdRerv4zDeR2j6YsRlomxFTL9m8zb8Qdvd12F44QN6ucqq
ouT02CaczYlzTiGbgWYK3uBxHYvY+xPLmBJmyP3dQfTMHlAgcXgU0d0RLRF2+VSxqu/N5ChN8Vmn
LoiG+UVnhMJlc6iR+1vm8abXB2uEjB+2F5cvc1dNV36SNUklqnomKS/RIM9zUJ4reoDq+s3sym0p
0F9SrqvU3HzbzWvGTwV2440VzEOR+X/J8lHVcMb9mKD5Nt9GPdASMPtn2/x16exeu5RKQqcD9e/V
ESNh89wGI4+9PArZb/oY+2Sd3318BIaMD2id64xKkxYNC1PKF9LmQ6mso+qqPyR2w6j88bLwv65v
HjpERoztr+B374s9AOL2yuwAoyvyb6R34s98st6ifKxX1i4Yh30duNfUxvGVLYl3P5+aNfhPqJe8
Bvsw/HcRiWX7Y3XWa5tn484wol2KZ+E8okcZ7qkBUuwZMLKDQYIhCIKtp5x+6w6RvR+wAkLbcDvH
2bhUz+700uCyYbNunrMMxJXEpolLH8c/PtudwKLIGgZCqmSzucknSWB0ct+LxurWIhV4EWZ87VHK
yeqRBMb8QMNToCjNgrKAqsN6yyc9RwtLzwTCtUyt3fYXnQgq9ex0m9k/ND29Z21J0ED2x8h2/05+
8+VaKfJQl/w4iqpSgy3UNKOu2u5AknAWV7D6m5H1QmtwI24SbrO5MTzHBpVUZfUmzeleDeov4SQW
L03NjcZbOnUmNrdTS4RreOLrhRBdxoA6xASbO0RFwz5265r5R4BjuGKrFxu7t5/iLiPF7Cu0pcz5
4yNdTwOoX8R7h80VO+25u7QmcaM+6k7ZpJ8aa3C3kpgjav5Ubgp+RLRj7A0TDCPb00/wpv/LDMqj
FYZnP4qOLfIKy1bnICLjN2mWPAdYcxamRBHiIV/AnrFeId6C+XHITni4UYzcfBpKWvRCs+UwMcRn
AuGYwi0EJ+fuSS23ZSPZSbUE9EMH2EkPgl2p1FrHi9ulQVgnx6EfjAowuMdpiUoY/ZgNlrQyVmfX
bF+SBIeyv+AXJfpBgQ0HTcljI1zTWD5SG2H2Fmwtkver0RiIyZCwGBekrXZZR0Z1SIF8NH1AVnl1
El1sqrIEiBZ5Ecu4W5mw/Rzzglp74LUeKhxYMyYLAAeIuY4TbzUyZU+mK7b1C3l5h/GROT+ZcDUP
Pa0YypA7vx0NzFTxthhFsOGV5K2+rBxuPV+NN9GJT2NJO2Xg0npfXJsqfUuT+lpF2bMt1bsvXXft
Lqtbl7KvFc/+U+xRL5WJ99jDbgpf57Oy8nCFKenq5RJJmUDqOJRfYxz/DUrJ1Tr8cOFkr3JzqSx2
qkMKyiUYO+PQW9RTYccHpGh/2oX7JivnUcxxuPfTkpsiz0+ivM8iHR9nqnKEzeQX1UDn0dh5+/rx
yloEr6L6W6GJrdjI3Qk903QqgEsyiPHjEtEUmkCbCx4h1FxcPaLAIHPLNYgyRIsY0ikqC59Hs2Bi
GOFZ3wGKCGmG9oVDQx8zd1cmw7bp5nVVkjSNAnNns75ciworypwWIBf5PYPEExRR8w83uujWczDP
l7KH90XqLer67Eizqd5qxzlVidg1vpU+o04+RBRqIac71UKQTsDrtH8t82IEabunF2mfwd9bWO8X
HuRb5uEisppHx+34PqbOxm4N5gCTIsKJLa2srjS6yWNHXNsr8UcBEnnJKyPaa4/DgwAIa7H8Gtkz
qyzU99UUwT6rl7qUukrWVm0MF3bxvFBZnfGQ5XdaANWWnf/G8CG2ugbbKVeOyTZJ6+d4dt5GFLj9
iCLCeyDa4zpOd3hiUJm5sJQRiA7HvGcasXph56O8ZFgtEvU6d0aLe78BICyrU90Tt+40Y7GNLSLz
mfOC4jHwnuIWRAkXKsCHrLlYQcZ+tEVA+CkzlvR9qH+FgT23iG6R1NdF0jiLNP5MhtHec2XmXbIV
PU7XBVnT+wbL1fYvNFjUifJKKvBHDMVbl1pHpw54r0zvtgu9ewzfvIj5IcWyzk88bXNe2cQa3ouS
LY52vL+awNmm9rM7QYdTMWZo7h6dy6rwr3ZsvnuaHNhcGn9D0D8HjNsPTmHwwM/ZWxalJEEJp+Zm
8TBZd065bmE7BDSzVFUxrXJyP05e/fru9N2Z3i/Dxo+lzDPpXkvW996ubpT1hcQkaU+d9Gtb5mrt
FcF3DP95ndl3YO4c3siZ+LByTGuxt5mF99IJ65C5vE1xlYLCmpIzjITnKR/vLawuouYVxxB4cBmN
xdoCF7zN0pMWgbE2A86vFCi8M5pbVpHkDUvVH4kNb6Vk+xtA5wS/3Hfvps8uO0hoD2Ubsg06XA/5
lP/nDzxjmHxJl8TC2PjBtJE5W+GZt0uSkcCe0Y+2EmM4u2+wpNKKT0E/zywifcRVrBFEiObVVzRA
kwnDBlqSjnaeVN95M0ePvg3hCqXwarKVJnrUEIr2/fNo9usBPBKXB6xSom64Ew/un1LcEkjgm4G2
oX0P3fQUDpSl98b0ZNrsJkCCmkF99xekz1xVYOQ4cu36p+XRXZuz/TIPpJ5cHPCK7S+seSqriKem
SfAV+4u2qIanLgAEoAoUAulG/bG6BYaRXMM0oqiqvytyugc9E6RyiSqtxRTQW+9icbCSYE0dy2IT
UAcgp9scZ0lvmKfeMv/rLUnLZYc+7ABiMu3oAn3iPvhls+Oi8Z3W6fNscA21vWA7LJ0RyhuyZ0My
gXek92Oum0HQQ712nOssI84pt/+EHPKaW1w0Z8HYHUOo3LhaNVeos+cx7R4zGb+G9mgfXXuM14mJ
7tyX6lcbEVWiYYxMqplZHTqZg7naF2FfH4FjkbetCFDrdlW5OSBkW/XbmBdeZ4jgKZpIIHWZt639
8rNpCu9cmFqvo3nc0NwI+88v+V+CMM9HO301qSANYbuslR4N5JjeXD4d81SLH2Np5ogXyZpEGQ0W
oKneRT3mHFbpZ9nx0Vkjj/vc72RW2XdFy9bU28bD9J38u5hSG9vQxVTl+V/qw+ud44bWubOMZxhd
w75wBMTWOAbV0pKGNjSBgynVR6NRTLxVxhgCKV/3xgW0500xpGymZiI7XWJ3F1PRbTgcd8L3qsPg
j92GIuO54MgbPM5OTqIGN1cOqwlCGzaP9tJnPidg1V6AIOJi8k37RPXDq+T1ubKN/LefEBy4b+L0
pPpx1ke3vhlmUpy0ch5sUQz3NJpK+tZaceQqVxqcX4mt1NZ6TLI6PKRZ+8x1/teRXvNkrstuCBFB
amNfFuAn8QqBt5mTY8Vq++K54m7yW7hhEnulgvnP5LefrPimHWUBR5nYN3RyNMFGn1JXPiUUgezd
dBGOIwYku2qxXpdIAqkz8LxIsuW+bXxQxNBvs7D5nearNbMawLvDasUDHN5eVMl7GUQbPC6k7wiJ
CBAAtBELj1+CYWTP2I0Y4F5JCmY6da4qjgjXz9RVad5sq67kNmy04hZmct52hQeKezhWmWVtzH7l
GAv8PGK6VJrJIcphtIwtoRU/XaxTxjopCa6qxQEsGZh2ptrQggYyy+Xdh33I37Q+Fi6+390msXG1
eBWAl8m/NvlIZT1wk1XqggBvCRSooi8eyjBlZo2Dbaq5DIgJMn+WzuWGC4BIs12JWl520lpqFSBY
mBygTb4V2qy4ErDhD10BkzpJ6NgWuNhaksf7xuz+pt6YAwVX30FoXCqHnqTExCie42kR43hpa6fc
hJ3zbTICAM7vb6WZbxksltxQ/j4ZFMPT3YVLC+Mp8RGxb4fwiuXwWeiHfCLJBzJ6a7DThDrsWHA0
KbRgpz/JZycztxFVcJel1gBF8ZwGHIdq6pk9shsUZ+/sOcxFQ3KyVMLIjPtycKATBAQdszwft13r
DrtQfA4jOFan09+pJE0w4z4ctQ2Cf2TpzUtnSCsCk/bZB/CxVtgOoMqKT2iVjCNUne/S+oElfAc4
rp5oNcFvU0zoHqrI3pXICcN48+fEGV54M7SgoHzsFdgYEHHvaQhTG+wdy7ZwYi6GgseFJUMr9i9u
wIW0wF29w0pxUG5r7HHlFT1fnCyb/8sT/M6AWRXvV58qFrwwSAaDtweX9T171g3NawV9pjlVYXR1
l5IWv2d/ZKmZThFhLsmx3LsFJeqnX9JhiVWWIpE2OYmhslfOwGgIrUZTs82uz1Fcn9JInVWZf7G5
+AnqCdKwwmUUFuazl0AnANjHZi4aX0RBC3mJjFRWkAYB+QNVhcIFAH0h8dXuMxbBl9SPNBziCGd4
OjyQlNx1fm492PN/cTH1exnjkjPIW4KUhPYRuLsarMI/f3uzTRIolhzyiIxH201edKiInAK0qWSg
93wbVpAo0JRKSkpILo7rXJHL7D2MnWQ0Lhhv1kEo6cKBlwXy6O6xnrzQePkqcdqturS8AzW1rmkm
H+WAqsxVZk55N0YlFyZEnSAfwX00OGZQmFeWYfkbXdcwFIqUJK6AXyCrkY+Nzit3zBpu2NGrUXEU
Nm7xxvFLjTZZ90NbsUGLvG8NrYgKh9wm9GSM0DXoPOSGPkUKlM6watpnzsQGnjyguxWLglVCeApb
9KodCBT2an4PB/9z9icmegO6SgaON8lhdo6+L+4uRhK74LWlmoIcMwuQlvYXVpNOueVyGtOxhvVl
eTmH4y6aNc60lL8yMm9fAEmjzQT+pvL6jLqqRG0qPyO0gGchjoOItR5k/iCPjXPlzs/pEDebxBzu
mSIC6YFu4iLOa9kL6+JA/HhXEbZJYpvLbRn+DtRPrfwAnIcaILZFlcWaq63gFyomJMb/6qwfM9xT
mzBiye/n83/1rECUODzZWEGgwbXef37uq0N+KThkWcdX3rbPYIO2pDaOLbGsTcE1YGcT7QmgRHhJ
dE49CSjWtDAt1nxO3DLiHgJmB0h4rcegPQTti1tU73aVsAOw2ZAGnvvHJFW7s+w3syria0Hzen40
fI/vY+fuAxdYQ+MkiGC0pGaErHZmGu2DAk56ILJb4vDOZw9BwKH5z9RDeMwXQvago4d5qmn4hBNb
degkNNturBqBfizzjZNLPs8WfAovKbzbI/vMsEJi5ahxbi25KZwFmDvaztuk0fBmElBZUdZCoAar
mnQgEPgarSZy3IO6/4PB1e3SbtP2BFaO9P2hYz77lI5v51pym/TKVyovw9UfjoOALR5Mu1wx0xYN
TUR3u4BR3aXtqdLw8LpA8TxA+OyGnogqrbeUIiDr5P0jMf4bM/VFM0AfB+fDhNGyqbh7bRauEmBS
BANhUgJeeX+lw+3VNDHNZBmTb09M37HSDzWAFUE4ASMw/OQZUr9ndxByBGmr/ENV1j7154moRDJu
hMWkGy5LOI+ivFbNRJkGxR40irZmmb5b7V0G0c4BQ9vVI2GzqS0ehwaradg/ViZKgzNuDPLTJsCE
jfbNCfABrWY91qYETtGcCK4NC6AzyLlBsYbBNbGh4J6aPll9RwGJ4zH8GeMqWnMTfZ/bkNw/8dGN
ByGKeSpay6hqmUOKTTnC7Wok9uZsAbg58civYX8WuKQRrfsbxxykjUa+FDOmBbITLkMRbaqO5DZQ
ifpU8kOzFMRZKuUARNSaCE6RRywb6xSSHEd9YH9ceOHfFCISDij+jx2bGI1EKk1GOi1yI31ovUZi
TODh6SXHAcbgZIX+fjGX0g4O94epLl1i+cRLPAaUvYwk7Y7VDG4sq7+pDX316/EakHteYxojgdCk
8L9FM27bathPCNWWv7CDnfQTvqP7IEV3NINxPIzGzDKdZoeSkNxmtEECq6DId4YcxSlW421uef8m
CKPv4xC8Kfk7lG5EZi0/18ng7rIA47GRMYwns/aBa+WvU3in1eFM0EEdhck3WqX5R/Y+KDwdI1Ow
oQZejrmGOuQqLqmCCEj6iuPt6Nh9SuY5nC5SbBRVWZOGmDAuKhAsgrpl3uC3K8kAQcXvXcDcZCXO
td8/0v7CVmpaXDCZz9456F6LhndmJoP5oixA4swI9nKqWSdXx+3aajE74y1AAUr0Jsf5uua6/WiO
clpQyNYafgmw7t7+rxnfGEE3MgEEqKGvwzRsrJmUg7xFtn2BAyHOQadhbIdmtKkDbFWmm9MOys7u
JINPq2agzGOSDa21UHWm+b0R4Iqw+mUYxbxuWxvNiwQJtbE0ERzlWe/uhKerUMQZU+OY5/WwsToW
fD14zll0yX4ciqO5iMBsoKJd5OmLttOT0IhsuqwfTQkqmWjjvUjs00QAyGtZQjr2tScgsokA5i2p
zPjuTjgCBgJxAzzTYwrz2pUdE3EMvK2Ij91ALdLgQnih4w2LIN77MWSeIxYK8CXl6z4aFTUT6G/r
akzF2lUzbVdQZkQOnCoF/gO6EGMj3gesSnRZznFFw2u+DiC+vph1Eb1kaNRZxBvGwydEZZ77oelL
3Yaq+yR7vCSQgXpxI/K2bqAfu8VEyE5z3NCZTlM2vpMt4MJ8U7MXf3R7+hcq/4/Du+4oCmDiTpht
Km9hFQT5346BCFJ0s0e4ofktdiFqVeN21DPzLpNR5NX7MeqRqBbjbVvDfKFKIfGxKWUsQY1OfybS
8xe4EC+AkUTBVNXvSauDnUeNMfevM0r5bbZBl81mj/lj6I9lcgRDQozoI+GBC5c5wFF85rNN3Qkv
YYZZk+MxaBZGBUu9gqC7hUzCo9efe5vnwUl5erWRQalLL5wz6CzBL90Qe3uuHTadAgNGadEfZTLE
eCOLDNXXOMvCZ5HQe5FjoQTwMm6cks3h8q1rDA2II+ieyfjds7jptg59Neu43TaCTjHq2UmdWuNX
abKdUUoIJoKShpsENjfV19Y9LfEQavsPCgZFdh6eg5hulb6xh0Mw8IbpgfhKwCT7OHX+mtWMNVBy
JaVoS48jNw6fWKmD7hxhqKJLCsAeqGMc7BV7u9q3DzIQV/zw+KPp2dswkrUkdyQl9iNd7UkWlgv0
H/+C/z+mzmO5cSXbol+ECCQSdkpvRIqyJWmCkCvYhHeJr++FeoP7Bn2jy6lUJJh5zN5rU3+NugC+
yBkIGufRInDgocCyBUB0XLcudRlg/0ObSntxuRKhHnU3J7bxoWEekc79YKjhwolLFUiVV1Uue/jS
Bz5EOoUiw/hhNlj2m8khsEJjIxiwekFfH1TORt0ItxVykE0Ng2QNv4BNl1iUJlAXrJJCGgZekDt0
rRavoG+nt5hFXGjVBO11uLyxbwA1t8aDb/nWbvK9c/OC7684jNH46lYW+1oo1zGroaCx143Lw+j4
zIJiZ+ewZIYEvtS5PueEg3EGiREDJy6iYQy2OjPZr/Atxnjuo3ZktzLNHT8Ntn8aw5VVqXrT4s9f
+47Lh3jCOGE0zbHzkZw4FCObRNEvSqbPzGmqvVTaAfNIn5kajNT9jmI6STG/mwGmXLN/HUNU9O08
J1vZE/JF2MOG7R6xL3017CdPVFvXoGas3OnLzhKxmW20L3yHZPVZI+NY7HGOrdBZsKzXOn3O4JLz
Imuw0164cwJMw1wSG4JJsJpHmK74q/BArrsEm9tsLbYSkboYLfINlkp2hiEUlSpujoWImXSnOQNd
ELTrukn9fWuTUNUKcNqT1T9NTlKfxh7bXGvDk6AUIjKMvNlJl/lmKPIPLMt/mMwAIhyCS2lB8cb9
xwC7/JBee2d2sJF7mNqEz7GEYp4JyE1iDRo7dW5tVp0MagHtdlhXkEmy/X5tnErzxjPRNhDYkKmN
+DRT1QaZiEW1yvKWW2UYrG8du3TTqLBXgzf8bdHqr2dbrXOE9vca8zIzSIQE8aJFMXPr6BS/E6PJ
LafmvOWwD7YqEgC6FXAoUrXWvrdoXBRJG3TaRGy1RzefEQB4WQ1oJ8LNlKGIkm38HWMBh6EXkPUA
GbJ20G/kSCVX88iOpkGHlun8wR6M8Tg49rgjzbXnGOtrgn9K2kM1nDzbPKRe2bELH0B4g86gc75J
JO7nTKLFKX2qGW7KtcUYaCF13tc2Vz7ZXY+mmeWHSRICnTXDDVEMR0RqMklIsYM3zmc+weehrtwC
7fwOhP1jhQUFimIcOtrGBqHMR24i8UANgmR0M1t42GizSU9rpYIYz5YeuHh3miPI5WA6ow1M+CeT
u0HWbnti/ANpAVTSlqhehV/nYpdOtu2JMlppfPKBa0lU3TPOOQ8ZW0gIVtkZ+Z5pTWX+zXvKOJ1M
+T7u82hV/NIBuJ8Teaqzkixki+HK3c9MvpsYLxR8+Ef7SPZHuTFYGhxL1vepj1+tKnHb1cAXg+5o
Bu4SBrAnLEDhzTaZLYn0HsQ+kaH8makDPhKlyGS5m16NiGqQuW/J4y3G+lo1xV9HU5IYUGTgNM83
lBLYE5naskydNyA5r8R3UFUOjl4bjg0dMkeDhN5kDU6EtXfj7ZBHTaid4xt4iKNRdfk6wzR1QNAS
reqMLWG6UE8Nk6jnyvsJUANtkiRiX2k015kESGau/kRWMr5OGq4c6PTGJz56SvQJqhySuZgjKT4B
e+PeYLW696v8tYYDcqSbQBMEQG5HOfoWk4GBz7cHfKyJTc8lowzEk/fCcEu8SGB/sGfCq+y3PXtK
opOOyvTnLyKFMqs4F/Hb0h8/mM0zwyXicFp20W4uWMYGOYqJvt7SxoC/YLbVeicqnmHde227JoXZ
woaYvfGkMcFsmVnkoviVpV3sOrP7JA4GmGCAH2fqm0PSOn+07mnUgsFZ+RqnnCKHYMRzwKgd1E+a
Vqh8snNkAJODxZGfxxYLrC2qXWljKx9a1gRtZqzbTmvAf82OORyHFejlLeOaDU2ijWFuST2lQpUu
j0sNh52EXPBhQyPHbc7bJRGiUf2Wr2B0/VXlMZdcTvZDa9Pgz6lEh4hmh73C1OWwfU29IN6IzW0G
da0mp9yOv17h3RyELLeSjlZMF+fJsRILjvjEed4pLFxsaMe0WI8e8MnIi9kFJQAQyYbfdMLCcOlz
b4QuK5c0IWPWwZgUyKE5e2PzNNnSPIwTZjxqdQYJPXOqJHy1AvEtMie9sjJn7D16jExJg2Fbapd3
LdBGLUV70+6+KpFW2DaXUG7tx7x5rBKyS5Oah9AvxZddj8m+T2LEHMXXAD5sR3VyrJb2bWrJFK7J
IuMuHZJ35XHC2PDHcNGEZFuhP2wi5kuF+aC9GAIhW+IMftlV6/xVA0FYlirj1i/md8Ct6r4LgMcO
xX00Vd2tQX5+qgXZMxWxxE3Zopkc5+Iyq+loFg3w9DbKbqQ4vM1IU57JUIYhxZO+T7wKZzBG+JVl
hisVtf7ZKXMSdTKyLfrEpNbtwhzVmHGYsxGSJcKkNVaTYm+ZrXN2MY3w2c5671gGi5A0Y6fbu+LP
nCpSG9r7suEasGZAfblb7hsry9Z64n0M1HjXJa4+Z5a9T5R7a+tI3MoFS4B31uE4W+EFL9C2QkQV
lvc0R16xymMvuO8Lh42q/kl9pAOpRaywT6JhHMEKhgiYkj/9JR32qUUYieNgo3UnKGQuRXE0R0wk
eEBQoxI55I5PkIeWV4y3i0Sld9s0dlbXR3cyqoBW4E8OBg9A8SKpciF2Z273wKVqQ41rMNxVxher
08No1mRfMhZE3mFzFqp7VCVUzwCe7Kk7No4dPUztoNYjN04DRoYxH1j+HFK0pVI6qVk+DrHd7Qem
ux4tLkI+1PmTv2ft/QSsSJJFNbpPcUFw4GAQVNltW8vUu8g1O3bRJ5vL6L71F90oUl3hDTdGfRgg
M/caLOi9woC8TRXHy3mOpHPTBUnGLqk41GTRgeEqjkaboQK90wJUFiu/ty1UpGG20tECDDSp37vJ
/EQlV6GiYr/pjrl99VP5G6cm5rPARjiloGNRN5jZfCPgvN3hNPpEKgZMxLE+AXSvuZH7u5l/AVhn
vVLlyDCP8SP1f4XOMTXkAUwhWduKVss3lLGaZ0ts5+COQhUID+6Ek/Ykmp6Qp6L2LigW/DVBGQhu
XHEKTXCEZXofjsK4LPMkn5xHFgiY1FdJOLUP2p5R1bountfuyfM6eS4Ylq8d+xragNccomoxDsPN
STRpBDPjYpzCX45GBzUFJxtAyGlMMTiQm3ptM+zFjFImU+gDE+NNlDl/hrbu9oCbThVrdhtSFn1k
vZNDx7KqVZs5T35YI7V4Jovs4pXGa5GIe5v8lGMERo8ik1SIKNwFrpounjmTtQamcsN3TLaHit6a
MmCUARSUrOSfDCLiphgHFjZ2Sh05/RohYPF2JkKcy2YHk4QdZYllB4xFZ2WL66W6t3DVudKDEZQW
+TplsaNmoH4Tmcv4JsgmCbBwtY30d31nP9Wm2pIzyleqezaJBMrWcXvRU/XsQw2HDD3TzwALH0MJ
WVMAomhRCKxR/3R5Qyy26XJV6x56W1y8WKbhn/qMPOQyeO+XOZseESlppklmqJmkZ9JmLW9eMF6H
ZND2H5Ne9nhgGJWor5ObPlhF167p6vZBQU8Ef+6+ln5+CEkaMb14OKmswl4jkKQyZ9+KuLqDbFad
WMFSvxERHdiUdVFzskPJBzfzkABBR8VMsBFubBNvhUSW3HI8+9VelO0eeYL1VNyZYmjuDIRByo8e
msF89UsCE8PKI5+OptYHMr8B+Bxu8mH8IWvQ23ID3qOW+UwtUsR9pqKnoJKfjg2Mq/HaX3j08lQs
KigINfJQUSHrSp7Y2X2G7LIR9kzBCgbxSzTl8gJ/BJnmGO/yqUE3pfp3GfFOx858g57AnEPwyDIG
8B7Mx4hYuzsiN+4ycBoEJiOqkv5xLtsDndaiQmE9P5A5jMl4izGOmX+qon3FEJiJRXhVrnQOTl/5
0NQXf8j4g1eR4qyCs2b9UcR0MN7r+S2tcTVYLbIzYz405PVVG/3tro/iA8XC/FFxxa+adnyihaBP
J6SBAIqSEaTgQ6WK+Eh2TbQJlOusmjJWexrSdNUPjMpzVPU2LlmLdoM1bOSIh4ChIpaWap9gl1jV
Qz/uiF1F4a3bkq09T50XyPHoYWOguxbOppqNd+IBWAll9DV+Y8tDrpMj8Mz60Mq4IMeUYVCRfRNu
E55zbLRdpKdNwAUrjba/LXLL3v2m5TPW0p7fXOF+Cg4ZlcYvNsbuFrDIKYiHqzTkm/B5YOoenT36
HsIE4XozoMIf1JryrkFHBOrD2McdXUDZfGNvQ3tiZsM2qKgQJgId0D/+RhpdTdmAIwhljiZ72ZSB
GHJRNVaXgTicbebSu0wNY+OOJaHqhi8Svx6piJ+7NvG2kYEHfwyxnlctRaefESPOId9vhS1+xm6O
TtpSH1GfPlV9BFLZdO4sm2YSKsefShIFMZLs1pX8yyHb44nHhXOycxx0PNc7eFHvUQHjNamw5ihg
HTMGqn06GKw9BJsuLBAwAge8bZyqCXkE8j4gD8N0gndTk9+OT2XLspe5XAdZyIE1gWWoO5Vdc6id
ZrwkE5A4bEbTBhJCKvh1ctO/AdQTxeM9i15/ojkwaQZwPlV+DjloWE1p6l61bz7wOfJ3aOXOvoj6
Vdfz4NsugBA/G89KV9+NBL2P2D9QUb2JXWa9c7IM+IP6MRza9M6zHbKITLhENCSh98vaCPPEJM2l
ENvEgMiAHAxvXP2gqQzeHZl6NGzxd4Kck2qh+okHlfIIAFVYWF1VBGeWaBp88zh5MM2oS9xjEw1e
jYDQEQPx0yLB32DN+M7XAVOwu7Ljwpl6UAdQ7MBiT228VzFsqtQ0CMTLPXB0KVhpFV15+bHPjv3W
0T2nXmDeTT6Iubbjs2BhXKxUcow8hpc1E6pC6l8R8cUgu+xoP6ODKYH4mpVTI2ufcdzFGYt5v/4k
HZR9atOqmxWO2GIGeSEf89wIBr2BUz4HMZqPQvBYDnZK5zftWRK9gBeeTkFO8omZiLe5u8dJ1ezU
xP4hM7h74liz7LFp8IcEPQpvroiXLQaL32ny5hU2E7mGOX0cO0Ccw4h1xfbNHS4StTO8tkcIaDKA
AdS/d+eYVEWrvKS+HPe2lT0A70Mb7SVsXIh9YZPDPddb89WpWDuqmtGQXSRoeEZGrxJ7pieSY+6x
+mtMavK8AxTOLJtpdY07IR+WpxoXwHrwY3w1xsAhnFdsdrqSLdPUH3n13vPMMe+bWXBzMaRC8NGT
5vER02CfDTdKsEJbw9qJX7MCTkKT+COEXfrDqQR8B8sibGhMlUf0YomrKKbGjpOkuh9oaGqdA6sP
kT0aM+oYriU7iw/Aq0pELHYOKRsiksF4sG0MjnILqGDtmy/wNHEzTOpQI6Y/Jc5fsif714DdHPMv
h/TeCtUDEVL7Rj7bHtsJxZm5Irt1KzPMk50dzGTqOKeufBpL2C4TJf8IZAg1MhJ1XdLboUiSO48M
hlOjWjB7y/ihQSMXsiQPbSplWqFtWkl20UWAZYRRa+Qnf2VXpXepdeQ8zDelOW0HsnOpn/ODrbKj
QXLxttdYUxZ46gB2mylO+K7tM4m64GiwaW+ILHtGSvfQYw4AzdH/8VNdXLHXNKsYvevWGCusZ9q6
9PH71C8C1AgzP3rNR38eAUNgyf3DxobUj2AHayCAFtJO/Me+9YOx8E9ywCIUQQmZb9upIhGVF6hj
wMJw0prVVc8wUh1GcNgfSAPjSF0rjstVAGOSAi9/U928r+fpYxERMWeuHtOkvMjGrHc50bpMsNLV
5L9ZuYn6iY7SbdzkadDGb8aecajSbO+QWrMLU4+4i7E76gAmvB4TdWj8htj1DLuaV+a8MkX4SHLa
eOBOfM3CBskp4QwRU49DbeM/EvkT2bPOF27jeV295nUyAuAykrWTmgkOrJWicAXM026JWyFOw04e
bZso3pKjHnwQC1taLTdSr6GaGLZ+kBCV7QxX4pys4a9lkTT3lWgf8aG/DVHTHYIKriZq/YLIixUa
kaPfpcVjXLGI7IGm1KS+Htwc/UVu+Td0T/taDV+NDXttSkmgsgqDCVvQ9cchY/DhXHTrx/dlCFgX
6d1uGC95bPeXqckTbsjVGP2LpK3mJ1l5AaxuLQ8wjF+QfoHwU1O6pWtQ43Vspz++SQRd3pNWaVjo
ewJWVOyXRXfJs/aWiXDeImQeDh4R13Dbbwlc1gNTn9cKGkdHbs6oJ7RrGsU0O0vem5xPHPkFcgNO
28Tjr35M9vC7jC+HL5XEqowdwCUyowff4V5y2LkneZPsHTEyhbeHcpMrL+KiQ+yqXcVMOR6OU8Jn
vShAfQVpezelhrNXIC43qQTmOOcRY+NiMbAV6lEZ6U+kaqxxRffKKJIgg+p7mOcFbI/xvXSI0Mql
U18Se3qZ7Co9tLlMSIFnqNyz+DuTBfVqp3jfii57NQnj6uEd8dXw3ksyjWvHwMzdoZKL2QtMTVtv
TUOKU+7/FTU2CozVdNN+M1x19xWV4aVMDAUowswJQUTkSTYTA6twi0ypgt07WCs7ql9ShJebJE7k
k+5s59AaYDeyhIiMKXpA7qmBSDOk4t7agg8zjy4ZLOeIY29hOedt9+ELtqR+CEk87PvpVlZbx1fd
tZ1jht+Zt2fwt1HWaBw1ppC1qIccC0ZRbIC6bPpMw/Hz83en8HGHxyRM9XW8kxn2JgHdjjUeC9YI
1nFYMXLswAyuvdjF2qGSPYyE+sgewdkqfGhdJb7DJe6tCVBcpJE37JF8WetW8KHM5vSJOzc7pORf
A6MUu7pDCkak4bYZCV5AexLuQRquMK7zrkHjZrrmm9fwg+npI7G1ztHDNs+Da5/miiltESE+RKxL
MlcP76EefJC27mFgfD6oot5VvfFXBUwZ4er+CfFPHcoCVrKmw9yLuLtvRF6fO8LsyChGiRFh3l7j
2lmkOyYoSCs4GRH0nNT48AfDe6CVTu21JcP0KUtT8qklFb4KyRQw5hM9m3vwRsiqdHYHsCcdcUne
a4fg7peV6qHQMnyHlVyi5KqnK8WnRHIfkxjjAjqLE9N7npGFpE48beN8cnamUaEAYRrrgRFz0CBj
PBD3Efa7rTelCReRYa2R34MAdMlm1L3z3YMG3KUliAH2kpcuJ38k8L+SqkUS70M3MtuyJdTNY3mB
1JHLgn6SkcHeFw7Dqh4WQC2j5A5J+GWakgdhBTEaG6QJFktt6CoWjYhNIFpNP1jSDszSvoSoaTdT
6HS7uI1B307FY5Kn0GGnatp5DA+8oPTOxMcBGVYBixdSqddZkkYk9mgk7jPDAWs0X+cRzyQgxnA1
SpQAXWY94dZr+HBo8Jxpiw4pBP7GyhPqCno4uGr1yXCCTVIH716By92COkY+CHVcAVlnYD0sRrfY
T2ZuUCJ1u9zi6NWBtHaLFyKuSGkGQPQJx+/YiCLAYkZRIxQFh11ka8sgqKoI8HHNsxq2M8Ukj0Xx
46nuucpq1PQzNr/IinZmXjdHJ1RflVGZ6zYuv4Oc4gewyyfql1z34wYuR7mzJpu5sDkZuy5zgJP1
+Q2OMA9Ah+Ot7dVdKcdF8k4v5Ac7pNGPaWODWnEwQw+ESwfkEpOJVhO5THu0Ddtkm4bc0ZMgJSSG
nEp7FlxjzRrYWpyw8exiEpK0Rlb0TvVHmLTAG+LNsXpwgASv4VW3pIypaNP5XnSgxQrWBM61HSBH
u40kCdLk/8G1YtVcGWvHzd6EFS56jmI/W+ri2Dm/kXTMPq9DBNrduyd5Cb2EOXHDnJNFWcXhFFpr
KZtDNMurV7ItoqkZt3YffNfhTUUWHYKQ5jpSe7mQSMwlHDwPwiOQKfeQDlW9VnXMpNKJSWy26g3M
jZoFxF9BLjwfDkJYLZofhbQt1yll0C3wJuYcCqRAAtnCbQdsOB5rJQu9CpDjCl8mox3AXQRzKoVl
F7st4RiazAUn3nQKYBKyfPwQNbAAq723wtjZIObQm9KCtDJOBIFz68dbHW51mt+GLC7uhJkzFesJ
Ah/RZOQLIcrq0lM2kSA963445QpxeYPmCJTaBYc4KmA2tlvu/Tte1CerNHjbun6XOtNhCvuTwF51
yCj4bTJpeIlKdYRkd2qC8hTVPrkIzgzJSuH0tzVvUsyx2o/ZH2A+0AB7DpfAavAWTuG+NiZsxl3+
jvTFIQFC0p5AhRzjMT9URXEQitp3Epa5HvIm3SU+SFRHLhGkUWbQU1XEyQ7tx8CkAlkucIg6ZaQE
Bi9DpBfT+DbdiEKengG2MPifxLxLtDFeA7bjvRHh1QEjznB12LXN8paRX78SoUPRwkbcDLCZ+r61
MQePwyH99UPP2M+pfqaSzNpFWdtJjn1cWUFdTzsS1tj/JvVZMiBvGu/cGYSPgqRc0fiBmw2Ih2IG
khpEiyu3vmaGAqEuxXdflhXq6fQeWV96mKOJ2Nra/J22bsFINe/RcnKJkGimsq86kR8zSQ88FTQ7
rmPdLylDcAcKd5227kuDsGyFheVTD5QJKd4O7SZ/EFM8mo5/9XR7qMpo3Ib9FO4In8E4TImlzg5c
R3b4LWAQMMVzDbLSDcbxKNoXYMNMFwzv4LlecAyQk2lwYDjMtq5U5clp5RNisAOa1Ji5yGQj+wiv
PfOBNShVuZ/i4qc3fAK27HFfLlP8NBovswG3X2WdsR8z9ZMFOoSC79ElBu4qVw5ZzLJAHOXKO99j
Vost8tw1YOuGyj+lppe9AD/Ac0fC6FZ3jof1ajOMAyITyHnrVCdwlSJB2x8WtzCE/NUTV/KRZdHF
qwUk/LFGELd8QyOieCYrYp8GScotPwlmChauczT6s+kmvMeNeS59PnNaY9WykqZkaI3AuprHpbpS
uLoni38qJ7lKSJtIM8SbU8tgTuQumyUEOTvS8ZByRckJM9snJrgcCRCq+7yx1o7BdA+94Q4kQQGI
oE2MA3mxdO9CaKh7ZvhIL08bi7yy6jrrQq3AzM8h7C6i+bvA2AERNf81OvyZfiDLfRS658BC7zrz
XBiEoh5FEv7Ag6seWfM2cL2xUteFX1+GEaOqCLJPKUckunbjgy/DemW43vOivd8QDzuu5wSrazO2
P04qiLaf3+JeMmV1szMBGMi1ervbeC2pAH6dnAlyecFUyeMgSjJ8wEbPZaQXXXqwaZJljCPNZ9R3
1gMqkrBiiZ8WCJSiGPcF7gBJrEiOfmUorAcdha/IX08yTZ80HK21n3fLrTZ8y9Z2jnBKQafELSev
h4SP0syHrPcc9Ty0HY+ZrAfKNrLESCuWm4DuTZSB3tUBctaecm81ZAMvcKkQuPjRcVrkqYFZ31dt
hbka8PgGXB2CJdyjOPn1eQ4lFvHZ+iz8KTzFI1WOMJqNyPsMhwTHaVUR1qvq4hjZ5BjEQe+sNfoN
RnFVclCjTxVQ509ZSO4BYKAXrzPErukkoKmC1Arhy2rh6n9mLXReW52CGZSyR5Dr2Scn5ISojYjA
jsFbIb0/SGepmEiRdJL40e+oqsZ42GVQcI0gv7lZNmHdneFLYtVMLHPeqdqX28GdA0wn5vzC0OVn
CuQ1xfR1EtQ0Tjw2a104PixpiNNVyNxqJiR+7fV4rShI0Gwbmla4nAn9fClzWMIoaZzroIS9p6cE
K2C4nExFc0yt7G9fwYacAJVhnDsmyzHVNm/NCAZnnH0YNdl92vLCobR+yrIghsVkIyEusdbnSLxW
XQ2EJTLM9yGduL0NYJ74Rsk55rooAk1+eh9eyVbYTIGdHayghaKZGxdOTirv5ddzEXwJn2SIwIOo
SbnXW8lD51GcRV76Fpr2s5OSv6UYBbdSH6sOVF0RTc068QiyRJFOHnb/ZYJ7BDU54kRDNCB8/Zh1
Zbke5r+kbP0UsYaNJUMAcf1Dni1EAJMovLiPP5JyxKYfb3nY0iN9DFXmjHoVJ8WT82BPbAss6R51
Sd5t76EtCePm1M0B6HUHgz7AiA3IOoaNHtnNfZEMm6gFSpqMA/i9yvQ3TAjMeo/AhKw7if4YbTl2
6upeYP1Cb8gY2Wm6CvRX9NJrE2mp1Ie0Cy9Gzbybx3YCipj+gH4xttqOf53yqWvaao0A74iseldC
zuYesu9Mgw2iqHGb2hBiCN7lXHUS5MO+85yGpLcYqkZ+YBMQYRv7rHWw05eAADuBlLxgfu57Kdfg
otkT5CgympabqvrDWts9k7lNFJFLRxF6gDpRSiWx9zPZwY+LOACtZ74VQ3W3/E9mcF470ig2eOv7
FYdPs6qa4D7pirVdDa9pz/DNBW9q181vig6jg1gRO+XL2DH2CKJk4pztWYF6SGlKposN+pMtduUc
Tbm9QhIOXtOgRkSiuLYEvOx5DClvZixWSWy/4UxAgdh51DKo1JWv31CzX3SNYcmsCA+2E5r8GYWo
tIovUs+WOyyOth4XFjseYJIh/UumiaiYhPELLlUem4aQxN4Uv3nhQtHF0N97r1ZDNx8FhON1AGBk
N3Dweyh9Qxa52Ri/QOdmY7S83Cq1oDHQzZdjIre09AwWDeJojRKC0tx1OzsAhBHaDHyEYqkoYuul
h24E+P7VbmNG0UhooETfYstwmYj6TBv1g2vExJkl9Hy8Q5uYtsIOvC9PORnYGmyGrFU/xnDHMgrf
VImoacI53UYJuIN2ItTMROGubXrWysq+eshAXQuiCkKEnfpoHwycaHaKyhSdLI1smx5p6pkMZupb
YWJZVyJFO2+BlIJYcBd6EZ+OupRc48mpStDPxMIEp5IeAs9iBOH1F7yCv7GEoAZYAcWPsG/4xw55
ygZRxyzd4E0CKgjLAyO433Ex/QbLPyZKmXHXoGf8+KfXKDR56O+tZHxm2LbG7P6oY78lFLnxFgNu
wCNTwKnNnRVEdbFcFLOfxtvWRBqRJ3AefHdgGSK6u7oqXgR9+Uo0prUZMJsHDU9DiDuXbJVfrkkF
oIMqnl024+VH12N+m7nWve+zbtBNxNizyM4ueFJF0jzjQ5rFAXuL7T+0enaYYw1PVmU92SD+LLYK
oKxUW/8mVv019Q55dY1DoEFJRpoU3iavlqyHOXsmaA/GMvGum7kTnG2fGm6+yXqB7RZTMeiE+YwM
0k72ueUSTWpD/lbkMTZgAy3jjVT594Gl8EoQJ8DoQ7nmiQWKvS4S400F5g+6hS5H8mkUwkDw2GLK
mtLPv2WAyZvEEiSRjbiSNU4jn239gSdHTgid0kfD4obyxhTuDNpcAzWq6c3vqBf+esWEEqkS51CH
90X1yQz3EsJIhDsBKd70+91ktQ+O374PKnexNzMGiJzxD/MrwXWIeTdpx4jkA9KqGZ6s5qA4GCw7
6dVZKGAlDjTvIdL5nYpeaPrZoVu5QAebPM0pyr2hB9gpLLbHvbhvJxiQ0h4wzelD4c5XwQR4jjlM
l29rHOIvAqT33ei9IqJ7CRB+ARnGqN5/9zlK4Hp4omU/oumWUEX7Z5qkhwhrJdt262dM3rICav6i
nez/Frgk+Qj615opxbEIqi8mQYx/0K+4iXuH4W3a7s2R/h6VIPqyoPCuypvTEza6278f/fsPrUm/
rMnEa+F41EhJygrDMHzvypJm3FkZhKz/95P//oznvaPRsy7+YhAPUps/US62isFPWSyHIyMWp/Or
czW3x3+/57+/Llz+yCSA0g1a1If/fuHf7/Mmt+c+RYb9f3/Pvy/97/8mxMb79tjesb3iA2Wh2HDC
8UnY2INcBKurJXd8bS41yKjViP2O7QV1oEZPUz4bQiBKyWbMWkgxI3gbZys7M9tFRzhJ9G0k12zG
kGVkFULxqGy72jg+dT6Fd3WUC6QusjL8VRiFNESMqKlxQfU+cVEYdmn0opXwQraYFl+WfBLeyPbI
FEpf0hzZ6BCX+LvmPV5fqDBT9zFbmMWD+YUx6XRMrKm6W/KZCdqBudf357LxH4lbWXINqRUiD9uv
FTxXYAoeela9ZwOrzlr7HKmFWLxSMEdXSVQfE9wgqI9in9DtE3Wq2Gfd9Nc1FPPW6IPn/S9EzU1V
hO1G44VcY3xkAxaiYDbs8r1iRLuyQLjgAfOwNUU82zKqg3tjQg3iOIs0MXXw/VJaYQR5kIiZVp6J
DRdXDtzs7nmYWJ8t1Uti7JimeBiBug3q3ZMB4PuhK1/z2XYY5w6v2EqZahBmsal9avWknVHamsh5
sf8zuTUEueVcEUgEP6qlvDVlmDCuDbC4VCPxyomhV2MRsyNx2bGZLsJhwL/ufkD2W0iZgUMPX30N
914alGpWQ7AFaYuQjibERWP92A4RvU0YPpGQtGviwloRIveXnSyHmqrEsYW96zvfOSKs4yCITJon
49e2mse+Y2Y8uppNwUiUpF9Pz2XTkKQ4p8Pa5tOqLc2WB6h5WrhAm7GsDhYGC2o1WjBAD+E7rgl2
aVDbEZO3f1N7B6zxxGXxUwzIUl0//kJTcm0Gg4HMd6h4VTq+IK9B/Il3jpMqwlGOHeklQN+3ZioZ
7qT1rJU7rdqs7lapDb+wxRg6JYsoGT2jbf/NUncAOnHQeT9eVD5Zt05Ox9iu7ijRkckwbV17Q/W8
YEXrBOAKehVGcOYpXr5bA9wozqg39pvjRRbXMPb6m8VUIksxkc52HhwKjNU0Qe4uSv0G3h4TXPa3
mypxgpOlpHdxaUzt2ZbHGC7Ojs0/nztzMA7a7Q5pY5Sf2ZO/2CvQhNZrbeUYNTWgOM2JnBmIYE1y
XZPpLG0HwHvqgChp31JKoBMPfHjrl//onvscfGK5//fDf78wuiGZbVM3bP79HIoRUjCdTBzECErw
3w+NsCNKI5zflC/rS1fpfT54DHHNNpO3UI9ngTP1bp4Hefv3U7nMloBmmsT/fk7HSbDntUKrufwp
E7XZLXUbknvI2q1KVV34cOyQszuXjgyeMa04cRoWBv7AdAHurIJFhBYoIKpw5YdfvXSCg1+aj8RU
YCzw2TuHjWBPxPCP9sbZcTxxy7fhYmJG+xIMS689/I+082pqZNfa8C/qqs7hFnAAbAy2CcNN18TO
Ofev/x7JDB7Ys885Vd9NlyUtyYR2W1rrDYDvWi2FMBoH93pff0+MEaCvlwlPS31h6tnjlML+TCx9
RsOj20e9SgIbw3SjC3Q2cj70es9p1t1EsbALg73RfYspdq3UXjvEdlAdgUPiQeqxjeEnw6uih9XZ
tVdqgm5CZNnPjRcYy7lVFFzdlJxnBraECZWNTuWQoMTLyi2hwUbdASGII4LHCIGlw4tmVNxH/MRs
iAP0o8L0p2ZSV8xjWL64XtsAJvgcUEa41PhvXeZu8RQEIc/wDokf76vRca7ji2yqqShWPqpXNeQa
jfKblUQQHwcFoijYsgu7BCU+VMoiSMVtakbXfmbYu7CMwPjD4bgawD9pA1rxRmyHV+7g7OcqLh9S
b08ZCRGFEGaH5kff+rh8No0huff7G8wsqosSr5HrsrIf8yFP10PXfzd746Gr8q2LdN8m5UHL06ug
xt5QxgWUm2PSQtqtNaEHRogTpMD1O7A54CEPZMfnNZDcbV/YsLRN7oG+9tyrqj66oKwNp3OWpak3
myRtLnORkwdqfaNrpCNVzspA+psFfsjxuvR4W6vWbsMoNtZjMe7BNv/MZneRk9kj862uFL+7hSGB
3J/2mGfTrVVy3PGCATmqMnv1EmpRlb/SYqe+MRLj2EHEgSw3ZGRhpqNiGpzZOm/iAQuYtqi8R7NN
2yusDAyHo2CGi+5F3g8tqJqrYSDx5qhPmhZFeJlF2bKEAG842etkhdDLef6CUkQFTo9x0gsNQXQv
siuS9yW4fCdBUzde81y90OsYFU8PQj4O7ZxsQ3YMgQZZGxtnAO04bQq+GNKmL51HIbzoJvajzbZ3
OJQgdMdpBd+6zkdoRMVwpagTjqMOALJeZFxHdc8j3waWibhjq8BxGazx2upJAyRduKvN6am3EJDo
Yu7kXLGTdaG8qjHaAqNh/0yMRluZA3Jk1uhk6yzwtokWWqvB/9ono7rFGgr1GQrOt42oQ6iUCaDu
GeT3heVJ5usYilfY/2qduua/yk7O5X+ZR7GyiOZi54+kn+fa/wY/8KAneLD2rT0umzixL8KxAvZg
4vIJ8GgZuOiqxEhrqYO+au3OuGktyoylB1jMDtEymdIGTM7sOEu0CHk2V5zHc0oYIAY6jEDh9Uzo
SC+MAM25Ymh1tKq9LwkYRtLuJEMpGXQXAzhAr82tRWSgTuLVUlkmI9tF9gMgWwMZLjE3+DcDqMNk
JAadHKTIRTg+0MpEFd+VLaJQCLoNO08p7oqigmUHlpVcLZI3JZJbCGis57ZfIV5vYkYbvSL7Avyf
fJmqhkhjuOVS9/EyGuti4M9pwW1g+zYFM6qQ8U2JDvwiTBLnMvCOmvc0T237aCNqzd06CfGgC63j
KGINx6TEf4g74Ic6jC9zgpC6y98SPOz85JrwqOZGgCEhN6GagiGkXyHbR2oxMNm2qXNjQ13O2VMV
qBv2ZXoNYAV6MNsjJAcaCEWgj66RzkMNqFTQWq9nBx0VoJZGvLCsuxIr1p03sDMzrHpcFWN2H/QU
i1RnRG4o/z6blIKVDsBJFXu/hHcuvADwZFn/KxphwmlV872APE6ayVChEGlXVuWpV1oU36goxCzU
bryY+aq59JvQvhg0PiIGYpKXuZYevQArz9LFmSvp6sXMYegSwMiN2tWwcvLpvnJuAtX8Vsyped0m
CD+T40kBx9kBb2Q2L6bWPmZaYf0ajCNScvnPQKGKTnnefGz9OlqMsR3dVe+zGyvPPs0eq3b6Mjjl
i4nvwU6tkV7S6zTmrg+nV8TM8Bupsu9p0ZEgEBEkMKxbJUI7H9ifexthZIO+jb8ATK0/mlioLL0p
SZayqQAHQ9bGiJe61RqP5ABy8B0+NaK4jpa2lpB8i5z6YYQ2WAfmfTJmzYPsaYoVpGjzPnvv6d9i
5PAUcoqxFR4EsRXoG6Us0mXsW+5e9qle3r16fQcQH98TMJ7f9dEafraJ8VNzq+wZ1AnA8HbK7nt2
36t5CEY8ZlmnclEXhB7k7b0YyQVwre3HdcCmlA8t+j+XatQ+OLmmoarTPhRx9ukFxYRTzz9j5JAT
1g//LSbwo50fQz5AksinMq7M7feUp6VtBf7PMnO/4OThPqlTips0bizIDjl4Nph2sKoK29oPJakI
OSkg4ycnTbr1xZwy7ynNa+WKHeqXGfahvZqpQ4xQPaMM2t7otXD3HJ45bNp4Brz3TWFpbhGVXMYe
djWngQhlks6d/a0MkxdV45CSqrWz1rrEvZd94UzOKnCNt7eQA2qQ6WtvRl1DhgTifWrfN+RbnJbr
XN4HorFwPQIghlylFaHKdYU/UYJWR4SnYVjxPTDgBrk/dU5mgsd18TZi62myMROgh011rQ8ViGXf
X3dRpG1a/o0b+cpuIgqYrrxqRfRHzGmkj/3q+vSPcPSDaijN3kxGeOOoS12XY93unS7PHoLqWY7J
i9Om/qqtwDae++QkUDjT9SnkbZKWx8lDHnzN0YTZ6SHA0anMEDIJkCLiTDWuMD+JDkIxZtfaCugn
MWoiigR5PeOjB3+KMwRIB7XOjcc+Vt2DaHHuMh5BdbrgwZtTS47pwduYbIkxDSLdp3lyjEfaH/PE
mjJSr+35gHkuHi4XvZq2e3mZIdivFNXvEM5p2cPoPlJEo9OY11kHEoHyhn//bzPkAvxa/T3lXmRP
0KtryGDhi9bmR+QjxgU4jGg5YJB0DO2uvQUSCOrQU7NjMcAWKBxgSDRkvOmT2etbSuoyXk5v2Zss
gSTlRywq36ZHiNOujJwPD+YO2W621aOVqwbupfqpJX/Z95b84763Tn9cMW8KjaNsvY/JeZ2LE7FY
8xz53kp/v8N/n2dG5DU7boQK7+6loUzZHmf64ZLimfpi8PmNkGT85dsvwdRS/nb6/LZwHP0rQGSV
DZttHTkTKwgCtT4us1a9nq0hvtEVw9xkmVcusRjK9iqqV/9c0SGrDLjaTW+pr1TPKcdR4NZfwnjO
vuMe9gpCsT82FbXwFHbRiv+DfvwQMKKteAroIkNZQevQj7VSnVYwR/v1U4AxlqcV+rb2d2bcGJfN
EEHSRPX6QrzSauft1bmP7O8/+v5z3H8ePa8MMaV4QAEHWxtN+5WymdjK++O9Jf97okVaXNvK++O9
9T72cZ6MlPeHiMQgDNqxEZaL0Jx0AEQkzKnOY5HD/hP4x9Bkt33jw7wZU32HrgU1TnUIHn130C5g
F6VfjXS609DYCy/mJV43WEUZmbZttab5Grgg09lgZo95batXZHocQM/VsNJHKljkCrBUhPq78ptB
3+XVaFylH9c2A/Vt7f4q1I1gN1XqdBXDPlOdZji6mH+vigj+e4GozQPeaxYJJDeGi9Mgv114Xzsd
tQS9Gss7O+9g60c4SgDMrF9C7tJEa+MfYjEPusaRzRU+1H6LHZgbDafFnMaPfnhWQ8nEcr9ypowv
odJdNlFZJAXZmegZGVcThEWR37QeTzDKOtdA1+fXGtgC3Bz6rZSKCmnUU38r+g3RP4Xdqb/A6uMU
b+KccIp3pgo1w2J6bXQ3WriWgoG4WF+sc46X64OQZs9DPxpxf8YbYZvcNpn6le9taEqz7d9okBuO
hjluPUBRr3DP3/qnoFaPCBGf+ucJ1Yqyb5SbsUfffaA/MI3pFN8BWz3115V26pfrN6JfrvMxXr7v
x/XP8Qgo9LCp2+RavDkSTAj8ix/2L28if9iP/WVXvv1Q5zd5/6H+8svJ9f/SL/8Yf3lfvUaGnNxv
dGE2IHewA6juHLMzN51Skup12vBbgzqceBb9LSBKleBbr/z3AJsi1PdeB5UJOZiTWgXyExMj8qND
pwEII6036R2clwGtUD12v5BK1L5EGrIwhaWGNy4s4ufW/GGKcCfS43XnRuVSzgYrcKPFyXxE8aXd
yFXl7ELHz+svq4Icf1s1jJvghVUtB2lP+A3JoS59DgZwiO8C0zHuTJR6LrWhbb42Rf3SJGaFHYBn
k+tDyED2j8MEQKgfX7RsnlZ9MWDWnGbDS+bjj0Hd7KsCyQ8WWYg/qD2XB2+YXkzIEl+bKiIJ//Gd
5n++kyneSU54f6cMxjLqV+ohL/mloeMD83DCbyAx0JmNOXcoE0xUz4Br4Dpm9C0BEeJi+/gFmw5c
0aYmvZ64DY+dC9VRBMQDSkoWPhanmSBQMaPny+FiVjNzl7fqre/iu3nhtQAWgMf+8BGQoT5QjE+h
g5Y+pWhtB8Y2XUeZEd24ODxsYXUjhFuFsORGlPEt1Ce+/mWlcOSQhvPc8MdKSk6iHBAx3kWea1yD
AoO2HmTRojIc8xEB1RRh2zD/qcWPWVqYv6BOPMKVBVERCbPTmnNbDAh+/Wm2MhcWUI+UTBHY15+B
cXTtLty0ZpDzJzKKLaxmtLpq6ybmASlag91BVU3cHyG5A7BeHKAalXygmY05wEKOUPIcJftGBbHV
0xkLFN8pTvadQorVVLXKbnT17DapgfBk0XRfSkvuJkEFd/LbjezT6pbD6FDx4WN0IfvkxfYApxex
ssczdbqXYbJ/NPLTdFJCEWDeqdgEipGvKw40gDtd/VGblLdmNZRsVcWoBczvqs4sZdMbzdciSNpd
E/gjxIsQILAWIm5lFVazo+w4XY6xYy0M0fTkyLlTTQwi+VLNrkmE/ODzmt0DeMnvxyZxV6mLxUyF
eJDwiWBEn9qdauXdrQz5FCcjjEpf+7EJbQjsv/xpFUXxD9g8/NFS9fzUKqpGOYhI+WvKyPd5cuw9
Uo6JFkZkN4qqfZ2oYKBC1bGpbiPOFc+uG2V72ZGUo7um0IEYjxiSlxSVHorX/rQ+91WvWmqkpzlj
2K1Np3Wqb6ZePg/GbNwXBV/DKrL6n1/JUaNEeB+p5/8WlyBmCJtSieaBDPEOCmt1QNLCvlA6q/iG
SdFS0Sl8qJZ9nVlW/LVFiZMqldPgEeCi3VzUpD1VN91gFV+AP/8wHZGmpcxppJWFzE2RfLU1FV6O
hYx0atfrsirafTaM3cZtgkfZkhdXDxSM/mKQL4na7mVfV6mbug3N7b9NyhIhq5n+QuUu2BY+ntmI
7yacKVsBm9aN6VKOSM6JfAXpF30208KcoJ4PqpNbB2Wk2h0goX01NIF9sIfC2qWKvj4Nxqp14EH1
YyL5u/kUr4hBpZmtnT1p/HexvvGK1AM96VnbLm2FfaRiPBuwV3DN8LWlJZoNstgXNnpCW+ow5nOm
j8ZzNszWth6HFqlWmg530jKeDWZYbb8hcT4t3Rzm4uwV8MIwtUOgiKYN1xajDPHS7CeUkkw3+nMc
TKi2qRPw8HZWosZlTcpta8XjRZvp+qNsVmVA0++Nx4Kn42mUDGC9g/kaotOidkvK6P6dO4NOTmvz
7dW5D5T6n33lxxnnOOxY/U2lRINyKFtfAytr/gwj19ii9MbBd3J+KiGtRrTEWIaA6WlMpyXH5I8p
xsi4CckiH2V2cObAatSD3LM7ofAI+d2KpGPI71byuyV38O/zRoF8C9XCTra4VPR3fPyU9GGeZ/cG
ac/sek7dOzTYYuwJrXhflE6yA/Sw0EDzkcfm37NuRkO5kKPOnCZ7aljOJXgbZSn75OV/XAT07T7A
sngdmnO9yUqPiz117cVoZ81GdsYIWCDRhNsnjB3gQrLzfJGBPVlTTI2HFJFpTBMxT34NGwCAqtU5
t6abVVjzqNUpM/gxAkSCA9ZMbS+bjt+95YRjiMRgm2jzXrZEIlC2KqGkQsHqPKZ+aMl5eH6qexFp
fJiXxhnmk36oPXYWoILe0b+XsACo8ZjBAWiPt+wM37pximnc8uUZLVLgJU8ofH8NE8v/ifoZXsnN
2ySLTcRpkpoWwxr9D/TCMUaSb4mUbLmyRVP+rJWhl+Smacof9tyUo7EIPs/lw/6gD8CN0yr5cz5i
Iawu/iyf5svm394sCLFAyhSMiivUSuxorUXpcBv60bJK9eIOHm4B0hLllQs5MGYpFEz6NKcu7hpU
iaBDeU5/m0XJaaCMgEhREK+x9YtAugWFG6wLvJo38pUKAun0KhAQpTxM7ApdnTi+BCAy7dMRLXTc
DKZ94FhQLlx1PL3yRF8sRrGct/mabturKu2n1wSeJfIG8YvujMZaT810mfb424h+5FzqZaGa3pU1
t08crMrg4osvU7dsRB/xeLRfHMWdKbe740NdpWjJJgM+lZk63Pp1TE4sbvqHEiI4O9fQePnHMoVv
Pqr4WHxeZqaW2zbesBmryru09CH7yl10FfOOPzp/DIFLu9oxwSlhaURhdzPXSKnJWON3rBsFb7FK
gCBH2lrfCyUVuw8f0UGA4tE1XyXfR2pln/tkRMgxfxeLi4wFjPFtrkmTADd1bG8F0z+8hx+BNY04
MWsvTtvY38cEPbnOSbQdgBftJtQxIawBuDylrbmXp3AzLB+bOEip1kDHjf2+uilFgS53cqqZ4pye
feWpb32fJhtv7axXdzNMtBtAXRnI0uIhcBt304+UTC02X4dBb6srECnhYRR9RaiHB7WBHy9fyTj5
So7WiIvtanJ2lzDj9zMqcVjm4Be9tXs1nqj2UfxD63uvyRHk1IdthZ+WmYEQ+qaEBaSHYUTHx8R/
2kN672VW47ug65wfmLM8WIrTPguf90Ws2/VGhradD5JThGJGedd2hXqH2zu0QYCztyYO6FcZRgWv
COrfBchtHtFAjMhrgW+zsxkFSoOjhas5ESRp7t0ks4tnZyw5ovezj7dyUzyj1f2jbPR0JweRhcii
9BltvnpXN+Y3pMzK54Lb468LyNE8jH/gJZbu3Az22ICLDDYoCuDoukA/zZubXSAuRlo2u/NAr/oQ
iBzSwcOgrttx1Bd5lsZfOmoqbQQms8sg6amqMtynZubcmJrxR0SBtPSN6hnYjcDaB9JddmqBFHnF
I8P0+VtAmdZ9f9586tcjWPxFBcuPUwn47Moof/qkT/FHyyPK8VP0oLVoCCkWh0u8YzFYSeqaulc7
YYckYuTFNdixjLOq4opA35i74cOka8m1HoGol8ucFlStcKOYCqJabraIXfMhHnJAAIaq3MrL4FRg
ztJWufRn078tZirUyDl4SG71/m0pLvLV+SL7bBABNfWD3zGf5p0H5KtUcWCcYg61sFAapwA6WLdR
rxVIfvKh4CAxo3hBn7zkOVoJgBYIdN6jz/NglZGMQoock2SwiKEivAQ2Jg/nW5KlYM6tydkEQB0w
Y+QxIT//8tVf+uUTQkxvCxXQBybUQamYBzds8L8dtJ+mZViHmv/CwdGAwdTY9skWQnDIYDuYbX+M
l4OULU7xJXqtnuU4bBuscZWi2QSOEYOAVtd+wsPjBvP9Y9/Z7eM5gI+He+cPPe5DQ7zBkSPd+DFi
33rVOMfERL/ZKwLlJ4J06uj+rC0MluAcm8c2KxVMDpij5Oz95RwYiM4RLBxnJ7RKmQN9Fnxe797L
uoE2xtNqSkJELWVZIYyBG4wWHgmyaFCrrXrvKsOpEPFphoyQfXb5nQryV6MOp9tRG62DkaTtCo4V
Wvmw+A9hEdr3QZdg8pRaBxnhedxjcoLskxOmOi2u5GgwNPZ9j6tM5ropRtYieErN8Y/VZbCcK4PF
6nLqefVZ6UbhNN5v4gHhCLZWhV/Nz2FhJCgqI2mKfN2Eb7WOamfs2zcoEE0v+QQiypyflZwop7Hg
4UF32IWGBpQvpSyD7B78+rhvHtCOqh9k39RDCpRNOXCOk30qTLUHcHYkW8Rc2TzP/df19Dgbwsvz
WlqEZF+ojs/QyxXP8n+EdQ3qj03LEVpOvaz1frwVWvjkwvA7K+NOfUw8UHfyH88kMIj+j8BEPrfS
4uDYDH69HMD/rvUBmTZRaQrgWi96PawXp38r8v/73pnuh6mPtjLCgUK2NZTqXrbkhVMkJG/LqU6T
TgNM6koSeLbT31hlOb0U8CM5t3kHxOqCXZVxKJf9horZSzS03dozE6S8CbP8xjt0ImxGhBGBK/ob
FWPxNNe6dQXU/VOYXE32xyo4CbAv3VounpKyrkfeMrC+uSGePLFrf39/UYbGqYc9zemF+qsehqOj
5eVjaQkGh5v067psvUMf6z/Ye2Xfw957xM2geJwi9S1AVwLvYNrmpwCvdtRVlHrd+mMA0jeP8i1O
Zxp52FEAf22wU8J1SJQVbURcNk4PB0iWRDC2/ccoKDWYWCLYFcH/ea5StxQ9RBlSrvz/mXteSr5v
OvENEFWw0PmCnlDoXbXQeBYo+hTPvmFxzkqb9EaOIt58iBzFvB/MrH8kMYzIC5MU7Ma2oK1K7lOa
DkCR0xpyVK7RfFhjmG0k4RRcZ6p47tEv08DMD7mBG0fWH/sUBFcfKDpgEkYVDaZ3Z1LdlqNNr9c7
OGxbOehNSn/UcUBOyqTcy4DzajLivJocPa9mwkJZICHmLSJTDQ8RGKfAsvmYi1qymwlDjkHDikEO
/o6A9Nw+jDgZH3LucQyyBh1OERM+riFbMuK8xjiozc00JV+BwW3kVjXT2++hqthHp8pS/KTm/jqI
u+whsWP3QkYUxU8DUZ5vGnSiS/al091IzvJWgQG46BwS62EzndZSgvqva+U6zHe5lkUOHn8nWKVa
fHrSAX5CBCWNgOjlPRwdPOEKZInZCZ0fjjKm63BJlw895jYPsk/GyWfguQ+ApQsYt4jrFm/N8j7Q
4S4moeLdIkQQPE0TUpDxVH0J3MReAQ1shGRJ9aXW4zvEn9oDkAh/q2rUyWQ/wMq36b2YHs7O5+l1
HVv7fmwPSjDdQc9Kd/KfPLiwAG07La/l/YHEoANmjyqvHFVz08W9jMeXHDUns99P2GXKQdmFCxMs
jyDdne4gFGf/upocLdqxuzGwayEVdcDRBbW6pHm71KIpFco0gwf7e798lQTozXrhJCXu3ybI+Wkx
OpyS2oMMo7xpGVCMWROi5xrb3reVZOwUUZPrMAOe8mBZhoN+aJOMrGiv3hgAcZ5B6rS3SkKGW34W
44Gzi1t0/vL0wR1q/tSz225kU6zRktk8lGPXwB3ST5961LXf1pBLggVLF8p0gH6VPpX2D5lMs2p1
3mgO+E6ZfsMoxV3wjxyFmJDxPKUwTIQewq5v1AQt95/nSQU5T7RwRJIOiCE5EUjIZKT3iCChyW86
CEmFNu4ECLimGHFY85LPW7GXMZ7dbZySsrNsRVqjb2PALaf5Q1PsdV1FtyuAcCcnzWKmkpaIi6GY
di3j5MALNjfZXr48v+95mb+9t5m0G7emrP3xveVbBOiy3+Yu5OC6KvBsQwxssK32okELcMvJq9jK
AcvXERKSL70RudQo1K9lS8bJV+cLAu/V0stQwPeTmGky5vRScfv0tkEVm09ubCFaEHZQzuBcJ5sa
cCqqNGWdbCIEe/AJ9VD8/GP8HGTOUAg1q7RQvi4AAvrCJtATNoGf2ySJtibWHSu/mPrbc5ypRiWk
UzHFkfaC4nIe/kdfvcWHtGUDHh5V4SHoDPPb5VPThHAktNR/D8tXMoYs6pfEttEbeR/8NPfc5Nur
vK5L7skQyQlDXKBOhqR6wX/Lvqaq3wYghr4NyL5/HTit8nEpGVxYAYUZsZ5cClg5sPcGy74KZwdS
VEPRIL0utqtAmr1wmJ4DsakVikXc/3T3kP4vIVFTshTNuETfyHuLqkoNNCQnrpm9pFP0xrUhzkiT
zKCoRf9HXyTyJvgZNjvHbf61v8xnd8kZnHV6azmkWEGps4ppwrk9oHemruykfBsPbQ9sxLk9JJDq
nPTRCZRxZ/pBlaEyh+zOkKvjLqqmfBdmgFPR5lsbXvgYtXO/Ot2i4ha0Rz0Zt7ItRhM5Ku9d2VeK
GAhW5Fd84zaTabwxujNqvdueWqHI5ZUi01eZW8up7w1M48Q3WR4bK10JlVtFnIuxHIRVMZXVQjbP
A0HosQ2SnfJSiSPxeVjOy3p0R+RAa/bgthUdk8sEga1PwXIBYHv+H+8p58qBz+/0uV00mOZOkZFQ
OBrwYUbz0joU4tKXxXOVZ8VWds1Gki0bA78X2Syj2blDTWRzjg/89LnEM+cU3+MUdeHOQYx/2u8f
LZK/tWyfXp5/dFTQ0ffyVOP0l/r8U8o/jfy9G94AamTAJoLvElJIk4F4zVQX0ypo7fyV7r6MwJBY
JXJBcXju/hSNL5OMjke3WY5hFl/YYdRseCzVf1xauGEk3FK4JmLAfQ/R2p5c/TlaTuaB1F/ZBe4B
ZYXYheXF3o3ccmdFejdwgryXe+oyyu/GsMIpU+DbRAutFayVpnp//vwXFcJpgTL7V+e+06Mkq/4c
UPWB5GYTcxKW0TKmQFrwJkyGoQwfmnQqj3nkv7YINdxpIqVvDs6rj/nvuRUUtCREmIzDq2y9R57n
ibFza4iPfIhDbhwzhaokP9XyySAv8lHgW5iknAfOj4fAZmCqG3d5eozIZ8a5UwbKZc4D52XkQCNk
rzy4uCjjexKU64wZhF4dALFGdvQyKfDta8RXYlb3VMTGLqBaL9pU0v1bQQeTXYhc8AV3ipHDlt62
KEahnHbqnBqUn69QZvXkJCuq3Y2NSbJ43CZQLXe1eIU7IsJv45yuzGqALvKpUwbKiyme300PCENG
yz65lpxxHvi0fuCa8PKc8LqqOX2XnTsdDE351QgwOP5BRzQM5kduqA4EQa2t/yXADlsEQ9L5fwhI
ROqpjt3O6Ujm6RBWprZ6LHvnSh6Vw7Gvr10M6U/NSgfehn6os9Uq+xRWiIO3DJtndtsIJDdCiRzR
c7kAu9X+glxUeucWvov0Aurz4uBv63N0bWh8VcoTugyLUDK+A9pPfWP21pa20at42Np6Rso08yim
8A8u7ujXKqvfQkRqcDkVXRTZVBF6+v74PRGY9uLt1hU5kyuzA3MdddH0EqTtNmwUd6+nlrvDL/WX
7G4aM8AD58+oqK69vTMhoInSL7baIrcTOBzzq2q6PadsRJcquuS5RUalcf1YQ9a/lS15+BFRsus8
Mf4dde76uJaCjuX125MbZhvMsCz0V5mS4xYq7ugqpqh/Jbd0gwVJufQd2GHc/ufLaUuow65b9UP6
RQ78sdM7bwzFAjxNgHzqfbDxlaS468u+uJOvwKU+d9jsrs/9oxhE0/FQuPMraoXZEUd7jIw0nWS+
aKpDrGy7fjzKVmt0IIfZF1HdGR9kfAAk+yKpVPtaDmZdUa58yulX3pDnR6Oy/PN0I0U1k0x1i+5+
3WrmBdpglgXAojZRb2rL+RdG28VzMGTmuski80oOaiGwAXYz5TX60uVzG5uvlAFV5KRM+wn+qux9
X0FOkSukhmtcyUEkIPG7A8s/uzlUSS8MgXCG5hJHs/LQWlAEIqWPfiQcQNhe/bTt9ns5+vVTjvz2
Qs4xEY89zQnNuqLmiSBPIuYY5s+e7yW70Dp0hrTvEBaVp1mzxisHWPqO/QCCR4nrkmxq0p0yJLh5
49L9jNr0Nwl2QtmiNvVfH+dmavM2F4qUty6sSFsZE19uvaumF5XTG8/w1XJ22k66lE10Uvj1PD9A
BMUznrtgm4OreArKebr72yQZVYf4tmoGCnSm19zL+3ewlXEbVWhXyLP/9Lt5/lS8d53SmJbFc11M
ON/+72ucu1qnnGSU/CjJSwcyEI8ltV2g7X2f9nWyn0wl3mdGYOLk4sPTEU054CQcIWsFZoXsk5fR
owKrNwMOTYThVCNFwv/nhXIT9KilWyuJg2o42u76GF7EpOXO5bnPsavuRk/bL5PRH5wZAjGelNaT
chjRR3oakWe8T23zMdCj4NmJSvXGaUGZy0ENOZ/lkNjzUjbD0IfxZGvejWy+r1cNqsl6kVjB1c1I
rqf5/dt6mY/HCPKH+S2+vKB2Qavf6UZ6K/O4MiULNc9bQNywr859oe49ZUh2bmSEnGRVOZwjwTCw
ld5btAas8Sie8UnRxmrZev2MpFeLSaKAxUmQGxTxt75RQODkwLlPhkjQnOxzQ/XPuZ/WK7DLpfJm
XbZo1TtXPqI/N+Ngbr1OBVdWejb50cFOwZF+GNanzrzrfXXbxIq6dz0NwiGI0fso7jHj9mE7S9wy
diHgycSA0lp/DnjGhOGRy3/tPMPPrO6p8UueYJCa2QYEPWA+kcA63a7DhNISXeeHfv27SwacPgmi
KzXIk83XPQZJrnMZRhhEi583yssAN3ec2u5mo3poAsW/Pv1exZDPKzxySWtGCaMi5BRdmc0Dvt3+
9QAm7eqNGhZgQwbiDAewWiABWoV9VKenz4NiFde66E8EEuBjf50oxine993P8XKd9/7cGYvrj+uj
Cuts1D7+2QrZ3m4O8b2MoHbZBZTWRY0jVpx22laK+tpg1YEqiXSaG/6SrXP/GGdvUy1zYAsp13uf
X3mutlShT6MUB62Cul50pduV+cyfukKGCC2D0wOqcLdz7kV7LZ2MfctzW3afJ52a6FJe8djQro0M
klpJpbzE8vEmna3izhPfgdjrFXeDuLi2dh0WFpT19/7ctfY1XOCbpDLma7Dr/WIQKHarKpedG6tP
fdB/7p8NfX5ysAn7FC/7I7EOIP5+wU72tM45ftShqMr1EQEPzPbSMoG85m26dZH7f50yHLdMinMP
fZhxXup752Y2amuDpZu9YCMZH+c+xOnToWSRDdUV/j7Gr06LtzEVltd6RsFJTtcxJYD/zvRUS8or
UftehQhiA9KI66tJbA9OTWAp6PyjQLomodfshhStHDiL02tMkeZC9tlG1Ow6MVCJAflK9slRGSdn
yLmyT0m7H1kPydWtjYvz10AM+nQn1I0+deEPizKaSDbLCNE8fbvohoEXwe8J8qNniq6/rCHeybVJ
op0IZ0qP2rLMkSjtoF+2rlXe1qU3vrgvNryvl9rU1NsgxP5S5lW89yAzt+Z7LxkO82jdNvNQbxOM
SB8gnmsPGnLJahpfGohT4xAPn7XiVIIGlVVfqzZFuxwZpQd5iUYPjbQA89XIC5D1STJny1ZnXtt8
tS1qQ9ef1WLEPC4p01tU5o1ncIkIMF7wmdKQriu8+ajDp7/RNBwkI8zaXwGwr5CiaJ7SDKOmjGfN
wnEyTohodYNrAcKBUOe6Q1B5qbVhsqs5EEE24/QYw8ySKex0woagMfXqWmapkU60lmYEWkQ2ozKg
lApP5JT0nsqy29eGfSEH5cV1gEZ9XM3yIPmdV3ONBuyJqL+kXYjU/6C+hF6/0zQ+88KlK78vSXXi
qoa0pGza6ZTf26PR3oq4Lnaz+3N/FDWIUoPGRZj0lI3OOMMtWvTiVjLtPDX499gq/EpZmapg5UVD
0DySEoaL6fV7mcJ2MrgrcDyQ/BXpb4O60+L/SLuu5rh1ZvmLWEUw83Vz1molOeiFJdsycwBJMP36
2xiulysdn++mFxYxmBlKtpYLYHq6wdsK1gJZztJV/Dt1naIfadZDnx/Eka11C1jmQoBf8wntOqCL
Grx43wGp9lSiG2frNw5QiHJ2kLYYer91g70FjVBZdxYA5td4c/rtE44+1BP0W/GREyChSDKI5AQy
HTlTuowD6EtDekQCVkwNjOuPTgdZ+Bxan+A8gi5wGL74OF/GvjSKgN93w28mOltBPZ3ZK8cvo2+G
ATYu5mHrCg5m/RmMB0twgYffbHA475IS5DUU5SsVKLt1MF3RrEweQljsRR206KGAeAx06hBlufw+
OTrDwRKUVdVDCk3cTRNkaJoPX4Tt+E/USFjVOCMEmYALQg7ZV1ilYoUfDaRActibkXHwyvyXKGy7
miMSjQLXyLzGVih3LaguyXZDisRCKV1CKfsVpAbKhuX4xsY5xvViDzmo5zS/WPp5iSWovEyzZDME
2OnMLi2W0yxNpK2HL4nYhIIgZQg6KWnTtiJY6wZ35kBw4ryb8/Bk9EqJekeSr9lQ1ZcSFTcIp4HJ
oI7QsAlmf+wW+FfO4xJFUgT1kX8NsiHNsB5kEF6E7syH9MA6Yvi2q4PqfSj77tmPdL6Oy1RubPzm
0Way7CLBaqjTzwAC9d4gOAde5AL6lArvzX3ngePAtvXiGz5OYycYgKVjMhAh8bXeiGILET9xlyxp
OIidIuUNOxBwPMdztYESWIyqwJoALVEfDHvTz5IZDQkUo4F7njFhnAkAw9BYCkpfBNDkpwC78C38
UxpsphmQ0IDg+S9AG/FhZ2ALPbPI/O1Xpdi2uoW2AXRIs23uF79oEl/X8JAXF+U+Zn0NkkhsyeBl
DFbpbRbp6E2mj0n7REnPk6tMjBUgFh7ctqBBC1i9Gg3ZV7przTr/WgUCRAIf72gWHMv5VxNUXlBS
qfNLDsbnWe6dE4hXnFQ7MaV2pvGgg/xmV+vl18lE9hA65qCuLsFTpZgRyJWlc6zrgAHbDZSISgfE
cP+SDpp6X0lqfso5pSNbLmXTzC7YTwfjdPJtgYCgmpWLXO9DcGDKus7Hyyfb3XDhW/k7mBY3RQLG
tdj29JNqDcaJ7uIgNw5ZDyLhm73WPQW7tQZGjn6K5Z2z9ImFPUZkuQuhlQj6yroIngY1Aao7ZHtd
jsgUuqya8zAvNjT0/LbBOpjtaUQXX3pU0oMb1l0OmqREn3KAlvjBkjhbvB87wHUsD4zqChOnMFSj
i4f2mKMq9z5y1Mm9IoQG6jUkF7s52eiSqDgMdhgOZoAaEvFcJgEsUZwo4j8myQv21TCb6lIGLgLT
zHhQ8GuB5ScrlgLrrlcg7OfYaqU/P3lUjdiVY4GuAcUn2FDEDzvD/ym+5JtHw0c/A5SFq6WraDG6
3B/JAe03JYQ69P4wmLV4yNFQBiBw3vzIubONFCP9ykIjRXGj7zYpgBrPtdM/k4PWM9CR5wFeNWDO
3hlB+q+pwZgvHoy23UKKGAzjSrO0mw6ygWoAxulmsCVt/jtOzN3TdZQkoDER1dWF/OgCNBNa4n/n
WLnOCACqYWkCTszA3hI6VMvVF7cNyjN4cbwXvXkhq5+r6amEutgY0/QgSw8UL1rSrD7grVjJFJQR
O+mPKTTAfEBu4vuXNuifaqxKf8qbuNUgovbnpknV0dL9uaEpa1AvwFhj6VyD3LFL0N0X2n248PNh
2NHQiJ4LEAl8FXGOKkQWgwLSdftvhVNfvVJsz0HorsRY0oJ4DIxv3TGJwMsZcDBQiobjq2c0ymlI
snRHlIviGUMPwpomRp9AfqNRimk6oS8uiqGZadrgXbj+NDE9hTJA7uL6APyC3r7hwLZKIJgS2tkC
1LMDGFuBFSNbpYOUq8RCg0agtEuhnaq90+hvQTwANoBB6wEKIv4xVNmcPjhYv/UHv80u46dKgyD0
qnShfTV98jofwI7EiuzNNQIfU2j6zWNJHEpugcb+kQREdNGCAkxf4jYC7Qn8nxAmnIP0EDSjeIX+
5MEbvsSsX40OZBwkhaIn6LQOa1vRy21e9c0ZYhE4gAyL6KfSv06upYoFDg4c9PgIHMXSF2H5RBcQ
nULTw+eSQaN8cgEyBMQZZ5iTR9iAfUvjJjCR8AAb47AcGO+XeifKp0YA+4iuPCwvDLDYCCsq51ic
9JuSa/zJKNPykANsSaEUIJ8HQrHiQKYcVe2NgQ3ynCYpCMRG4/PIZFlOv0z1tl/mIbiUDN2BeFWV
nDrTq3/JG/CdiV9BnZwaaZE3ZPmnD6t/GAbYJMDFb28c7qXezLIzqOjhKH+OHqjMm+V+mT2w9F0A
uXgeTVwxijGEjHShMHXo07kPkTUPO6Q6ntUFsPWtMYz/v/TfCBljyHjGADRNfxqFH3oQ6gq7zWQb
IL4B4EIxhoYsUg7/m0Se0u5bsJc/oV71Q3WL+k3e2GB5f0tC8SP3M0GW21QGaZMmaX9kavoAVuP+
i2OZaKMwknwLfmrt0qXgd4z8KP35f/JgwJ9eBAew/d9yTB6ahClCQ+7BaJr7nyPE0fCmApvQzACu
Bo18rnrKhtjZoLECJKs8jk6BDbIEHqOTPmeo61h52v5gYByMRIE+YNC0L83AKX7WCb58LCvgL1Om
nDn4E0iUYmt1Ao27ig1dolsm/IGwZ+wtTmmbvldhyS6A+5g7tfOSJVBt5pvuHxtesVeG/dbK6cJm
66RY+6ZR8kTzgQfW7QRL/ocmM9nRinEOSROdgS7wFrSbauTmkLPk8Zr3KDtlHXiyZGbQdZSLUlPi
A5S2XPwJQmcnyAbzLcePwuWPgjXd9Uch+4cfpeMWFqVZ2T+Htg+xYsSFitTAUfBnnSfN/Y9SFeXO
xxt9EdQ4CwsApnlO1Q6SeoFzydvKfOYpviZE4B5phFYREGuDkn6rhHDVG8Aa3aSsxsiqbdQNgIQW
lhuJ9VyFZgfEEDZcFMuGvHh0wmZFoWO6vP/Pj6q9Qd9SsulRglXNA3qCDxUaPI5amT/cvV3b0gXE
znbGjxpNAOeMz2ZjN5vxTa02GWRvGCjd5LLpPyaJIq2JodmABIAhSKksKvA4kA46gpkWZ9Yxa39w
kiLBWVWUatB3y+zXDKLJ0HSwk0tpQcJ3QOfqvvE9fuhtvLxa1eueeJoaM1WJuo/hNnRNxvDEAhu+
DdjpbmhZcn730Ll8DuQqJWVVdgYYAgTcJZhOFVq05J2fnt+hs4mtCEgL49VYim5LbXiE5MOqjYwI
UrC3u1iLrjZ518V5DJ63m036QWkq+5I34EqrZF+nWoftounTdFPIZkq0oTfjEMzG90PTAOPy+BWD
VVYNmlQA/PXId9Z0RpX50L4yhIKKCJrBQBbnQy8QcJ/JjQ6tpJtleNnJ0pvvoOxKlo3K+OvQiDm9
TQAsB7NoE4EdKfTU/UePXhmSn1YBDGCnGd2dR+xE5WuPwjzl+JsHVNF66CVDcxiQhTeWOCjpDrX2
0mnizcGh8kmTiGQ5N43yuLrz5Bh9nJtGMi6rwZ9bhJCiwPvVWZv4qO04TvggsYvXDwCgxQv6OaSc
HFN/JRWEdiN0TYfMuahoi/gGckZ7PjR+f0Z9wR3Da5A13oWnGSiR3biwX2I0k2gBdHF9Ta83duob
F82AzoSvpAv81MYFKEvjInC+t0xY1KL/0DAu5Jb2/bytM3GmEQgD8k2bAjM9TsooP4hfB7RXHSgI
9IH2HppDb5SRvBp84/zrg8kDOnRQP5YPpiElkg92seI8UyJ0/Wcju2nv83XgsGpv8lI5AiYC1akm
Es7cLn0VBxowKjV6tWd0m5i8BuOffqZRrBv21QcgFOgjqOqurqA6ttYKLMf+mkHrw3o7lOYZCup4
FTvuQlVMfJ80wtt7ln69MKjD7v+zrQKKeRXE8ujqozMNKZUGPN7e7p+p2auBBObawhnMjNq+6PK3
iakzLHdafQ2hZwEFgj/dYtQ8Vt9SKU2AVkNqHMOm6j4/6r0gfkfJYBn2Hrha06rd8SR+0L0hGC9k
p6EjNRRQSjxOJrK3ugfCttAXa5pARU2+29RhWIrC7+d3RkN1kb72Hz5loCFAKXNW1OHx07NZBG4z
rfqmukm1qcAh8ECXsgfpcIJSAXoFT66KpT4OOOwC4OD0ZfIawHb/UDl6CemLIURZ9UO47kGrmvKO
CT7knHw/5m2Fhc4cK+dLV7RAYcsLzklnZpgGKPth1DpWf6K7cuDxJtAdH9196f0EzQIrD6Ei0/RX
UwT5jbNZe5dzSkw5Kxt/jWQzI/0UAka5hwBcf9atHtrRZsiXoRwGqtOdLaww9kU9PNFouuANvKv8
tj1MpimcslEOMw3ifYZwKy2NeYMHrPBRqB51PSiPoRbsaBRYMOEUjR+LFHUv6WDh3Gj06rV4R6PJ
lMGrw9MDCLld8/C8ug/6S2qZJ0S1C6ob8kk0hG7eHkoXDwbOKPayCTgH/Z28ZmGK+oO0Tpdxfhrj
jAh0pAq4Nsnmxx7Kqm0S4s+CDHe3NLZkujH9ODXeN4EKVaVI/Z77xhINC/azIXmJ6RT1N5Z7Djit
IEQdlYHxLEBystRiMzyUip8eIJWMGvctpGO59w4wamDZ7zm+lmdhWfgbSKRlK5TfAREq1GoG6tsW
dN55cR3TS2LqF50mRkdN67CV91MUYzgog2Shq9NwTl/lQX+2syE/dSkYxn1J+ORWaF+K+9CY2ZFe
o+l90NGV6eu7whbseeBGttRsYMyNymbPPajMNk1roMdazrIQXOZVZr3WXqZh6Qx1Gk+80RRdAtva
l6y3H2hkdFDZCopGu0sdclR4xoC8sqC97LI5PemWGqBtNus8gLxAqJSsaubqGweiTt/QiT4nKi5o
NSfAJdTGJoHaNdmplE52nHff2ckf74AE3QH/sFN+yoOyVvaF2dBd6b5Ov00DyjGvxh8emZip4p2n
dVCnlf8USoATstpNhvG38cD8sImGQR3/oXiRDyDmyF/JF6qX1RNS0y9KFgvCjUpnG3epsf69pg5Q
V79LPQznFLucuV6CFKXoQKkp0BTdqajMiTown42+ZavMByu2B9Wthy6rsEu3cOomfRvFs/7dN4yA
yL7lJd++BX+Ha6nGmDfX03YXcPQ5AMp69e2SV93+SWClXo3ZwVKASiT0U+k30dptw3BFs5C84UCp
gmaIZiscdvgQQr8IK/afsUBfknnKMaKhZA5F5qBhDhwCdEtA/JyjzW9upKJaozngNQRJ8oEuae6D
yZNuExwij0byS/z8dTKRhw1F2oUXJRF6wHPr2DT5gUhiiDyGNcJcxornLsimtQ4OmOL2RelFNbr9
JchhqgmWQmiK5rqqrwQTEGR1esa2WcmBkQi9YkanbHXvlMvKKtXNCPfToNAdN+kzuelFAGpiiQ7U
mrBaGmm1Apl3iK4jCBSVq95BLcuKpdKjrPpxDRS9od/pe6r61bGy0YbEuihVXzwVZrEem1+YGR3q
Cio5FOShdrqC3lG9oiAo/VxzkLPa+VtD5sA644jVar0nnAfzIaeLtemhTj0gQ8jGQw54QAcdvdFI
yJERFfLHm0Zkz0pX2wyFWsw0SeYRKFDLhNopeGIlSJiGkdLYm+HjcJol5ymWnAlE/D+IjVWLbZwY
dWDsTSIBDYe4eWJYLDymPoqtcsSBdXjifljMO2EZG7LFDXihmhKKZUnXNk+RvIR8QOd8XZwogEHh
etVVpgbaCExWVjumpEnKkRRpARnz/pqSDa3YdzKlhuOkkc8G4obgPEdxfzZSWRFyC41kwaZiWoFG
ROC6RlKrT8aRIktOTxNhqj3oJiAKEH82n2r3DaQS9YX6jtPIgORAk4gNDTv8Re4MDTIiNCR/S2Db
4l799W4Ad7+mbgMIPW00k8VPqT/8HIndwGE90/Kke8S+sYSaIQr8juRt6+qd3dXhWx1Bzs4A380u
MYq/BuIEqNyXGkTjys5B2Qd0r22kKrsshj57Kwuo+A6OnhL+SHNUfdWG6N3yIzbSu7Zo0F96vuwU
lu6gGVZ2QOQA6SuT/YmmObwmxRICDUDkJd61yOSLgK3TpHyiktNkp56if7UNOrQo7QI9bLL1iNz0
IrVxnJb+SvFqOjZdCuX4wHvEpzNqZ2TzoFhWLW4zZKOLqJqFpukOCj86AP+rb0GMFzX2dUCsm531
aHCv3uSJAwl18KQ9ej2E6ovSN3/dObqVaz2CUKbexB2QBHFrRMAf+eY+wZIYJ5+FuUe/xPUuutlo
9pMfzTIZ+8lvylIFBsiT2mgPFlMwOncOdp8KBMWUIC3frfYRCwzjd9IlXxIg2r55SRwucmsIzxzr
jY0DapmtZrUJyPOC4C5aNBp/N9pHNHUYv/ss+qKh9Q9HWtY+zRh03rTU/mUa29ZVrZ9aFAJmgEac
xxhMA1AxcLy1EdvdpZAqJkWuWx9dw9L3Njrxi0CD3gefcNWqP1IHv0cMnOfMybV9LVQs6W+wQaZC
UlTlwXFi1LuZLKvEWrb1h72ae9cgcgPXxV0eJyjTmUTGzAGlbR87r/9NxKKegY5TwIGqo5rg46PG
7W9anbCalVC28+vjzX+yA1tXHXVo3H/yV2Semz+tfvoQGomMPxroqZIMHj1I4tTideqTwGEx3ieo
c2xFnL02DFtGNDRieHObmiFudkNzXZRmAAKgV7CqQNcQUgzFkV7QMRBEs65AuwzNll4AEQY5Sy9o
mlXxfTXOUqyVNL8Ss3lJSjMC2QgIVNXe36rcNl7Q9JHsUK282stEgdAwaBInO/07fvTPZB76/XPD
3fgxM18AsrnmuflnMk/lenPI/UZofJX/kQpaOKGR0hgjG33BcZBsKVAEdz18NhOlYpAB1uwtZw5b
K8JGCbPKAMlIgugH2HeXAmD3d6tIwdPux9+moArs2+h5ZPdBAZfAK/pLjL2d6POUQW2uDSBLCmTP
3Kr9aq5BaPqtYvaqlxsE1no49bTMb2DqkQpSTvIwDJ7YDjwLNia42B/rEHIqFJQ46HCRQarwzxTk
1Shbhvahdb1LC4XyJ72y9T1zG3TsSSZa03QuA9Q1n8K419HPiD7UkawVdvbRTnsGmQeaWvaq1qAY
BxwQujJSdANMHItcb7Iz2pV+ijo0tpO9QW//Vi8FOgckFSNdlFaLzsG5xU7ndxWX69vNoBh3FhNy
qxBRgsphBOnbZGbX+YHIFUWPsgX05txDJTkkQTAOLkWhOwciaaRZGjaVpr9MzlOs6XH3szOocZqz
E/s48rXjYAU8JX923NLb2Qla/qDJy5/NmBeXrgJiRE6SCdDLJ9MW6SkzovLZ6spo4Uaeux79U1vd
4A9ahV4MZvsoTdHBox5pEgRUyaMLNOjcUoEtbrDTAlKYKq2QK5EqK+as02qQDma+tRjHRBaTu1Du
DnTLXIwEUn0ojsXI2gNB5hZfyZD3CEpPOeJIKDx6IDpfgC+q/dEHSyIP4l3iQhVZBVQYkvdH260g
D5QxC/sVdOR1Nj7SdgC5hxFNw4Js7Xr4OQhO43ZGe9ZUZUmTZALj0zWA4hMcSqwgxg7JBbwjW8cH
BLGXSlzKIap4siXTdJncyKY67iGQbpxl3awwmwY4xPRiQJNg23Rlqq5vQ1bHwa/GAVzVdjj6QDzn
ewuijLnLsvoxgXbOuhcZtp6A2B8qn+vLuoir547rkG6r6u6nkRrzUUQjBFl1WLvf1Spr5yjz1o9q
FlZrUwU1FoVrApzTKLoWs7w3qm0HQMCX0ADpkXx/NUmKNlHDx3Fkk6N/AgLq9D7ywU0HWqQ//tJO
/l4Ou4Lj4bXEPqYyRuaid9WnmL88g54tcxH59Cf/27Onn+nmT/mBl73+TLfnfvodbr9bUTsetjWq
t/WULAA6tWqORKSoQ00cFWkMiYFxmnUqNjwEA/RUUbx1oRCLc3TIstcr24+gFCJZQdzchP6pnJ2G
+FDhQTdnmqV+RkU6/y026/JvaP/ga1PSwNKqWUWZYWWA2XA+LpjHtfPNOC2Yp4mhHwBgJl7Zyuuh
q5rpB1UMR9ASqb9cwPVUX1N/2biBkDd0NDGVZ/pANzSVu81ffIwEOFkcl/qrDn3ri0g38cI3CvXZ
KpFA/sGQ3VJDZddAcPyZoeGe/nM++Uv75P8xD/3nf/KX+UXOXjtssbFtxKYOymgMKExqBuiBWQxB
X/pw7XwBQwYNp04BcDePprF7BoI/c0iU5Q/kccvRDPqrW4slU9z01YD0nWyPzVSoAKKk2a9zs0lf
IfFThEX5KHr25vSpvW8zBkktWWOqoHm592OBoSwq0azOOoDeZckpchvUGOQQlHvXWYoF72Syvn4N
QGXJAPMo9h0xNBUeS3lXDzZ7hEaGB7ne9noHvR/2+P/2+5QFy3L3r8/NWb2GerzY0B+2ZgO4iPpd
d6BhEA981hphD8lkfChAD/6P2cnZTgF/jc1tpw18T3sYswjiVY/q3IhEdXldHICQwvGP3P2Qi1pC
GY/1TzSAvloJoKBzHz7UgPTTViq2AcqgcMOKigPe/l+LIBHDTIA3f6vk0ek6jEPnGNq1DWYliAky
q+ezIEb1VciJ0YemKc6PkhONxokmgLwewCkQIGdQ8KKLsgvSxD0xzRRQcFejX2ajmZs6N6/zo6fS
9As/TdFUKCcML5CVhsxVNqYf/+gc3/I310TjHLndso22PFXcw/XPRXMgOJMm2AtBXrdb4fzXunSu
q6B3rFffWJ2i/RTlt0J46wDSLW/gmldmkYuFEAcqYVUw3dq7IAi6Cx9kuMMDRuGg+G+/q0I/AFLx
hK8RF5tuLM4B/o7n6LcCj0ksAD9M1O7U6Gx4LMrujQ+D/T23VbGIQ8XY6dg5f1FFCMUb2Curt1Ye
9ALXNAxS9Adhc/61YIq5VVroO1HawgJzkXwcV7F3oMdFbWJ/90DxMz4O/Rjj4ygPFiPXxxmeNz4u
YV23Q1sOiGKI37jp+whLYgXoakmMHIHCpNpZfY1FjdGZc1NcOxvUxg72vt9/H18VOv4i9nrb3A/V
oP4+Ue7cAsb3iHwrmX+CpjcQeck8ZKJ31y319CYjkwkvFC/D+SBFtgfZNs9LVK/u+uvHNvrAVJeR
Uknduj8992zqqp9a7am1vvX6f3jThD6FXKNlXr8D29XU0E/JBDgJluCkaaAjhSJ+W7Ftk+j1AYVh
WbcPOM42NVQ3xjHBDGt3AMLYF4cJeZgE3dVvhCjSjMz1yY/y9axEPvm0KYHMiSrNi6IrzjL12/gA
KD/UkwwNIJmkT69jMtbCjA9ZCIi0a4ZfyESXKWyylZ6rLyCIFs3pFAOifsbGL1Hmlwcgsbx0YYbD
j4iF2EPLsVRqAPzdGV16TbP3MWjcW1N0lyQtqnnrDsF3T3e+gGx1+G03x4oxaNDUTDskJkRKgW42
AFu362ecaSdLlFVUsGIkw6bPhL0dFD049sDHrWovvM9oh1hXpV3/2zGPg0j+kVGA9A+E3pm6NxSQ
O8ruHQcHUkQ1MB7PoW5tXqCnrT6pFpZ/cqtRD7n6FMjGe8llf5ujjQaN6sQY6eCTKPZOoFOdZwLF
E0C9rFHRydLAwZR3/WYi4WqBCZ7XQYlSj+TkMqQH/+OBhWX4RDka6UE8XXUJVqgi6TbZgHONOcXT
E7JYe1K4z89OiR1d2TB3y2W/bdxCVqlm4gIwbnlpffWgyEbbIgEMlTmQiaQhGGv/GtQrtQOZQnTw
EghbjQ0DSDhwPNMZGJ2GTWdoZLsDa0tQN7lkrn0fNsV6aRhsBgWiFyU25mulwKrbUHAILRoXrKa6
Uz2rGvgfhFl1P3ECNqf39WDxk15jze9LHSMzw5rf8YJqDM9SrPmx09fH8Chr8Rfp2mN4lQ8/nEIp
N2g2walZGQ+4jvcK69FW3xTomidrClLehUg6EIGUIuczmh9dyevzOGoMto1BIJRD61214vhdVZ19
bibRxxua+rvPx6n/xscI9XSWukoNATj85SQGmM07q8q29FfDXC8/Ag5/GcXDIjnLPTXbknPrs3GW
fD/F05Di29K60KgX3FnWTeuski2YpupXK0qbdaXnfE2r1GzrSqtzs9ImyFoLAVk+NHeLdYBF0ZpW
rtm2zwGcrdAstoFKOna6WRn3yzb2oP6E45uRZYhIRj5NTJxG08RkI+oinM7+IxVRFzlSIzpJjMuV
4zaPsm9c0hCbkqW4DI13OzW6NZnuLnnbHWkoPVKl7aAfBn8yqcRlTOPUtt4HXVIx3WZ7mgVN9StR
S1jo4901eHXh2xTkkYZUNA3itDvgnRp8tf03HoDLgrwE58mChrJrEiwB4DIfqS3QrRBvwJymXnQ0
yx7BSHqkEV1aAHIXSs7LFQ3B2cwuZl9CMtWDBLMcRTWWqHXWJeBhQg66KPiimPl56+1oqAbsmtdS
1HSutpBZb622XBnQk0khnguIvxJB0TRBDx9FhKhLAeVaAzkunzElDW9JwUWuH93EufthOzu6/rBT
FARSQZwG0bgpr1exZD4+GvKT0Ywl2FB9/EHV0AJvQ8whxV5YkG/t2/sLkEdi74AgLS8cfF/TbMP9
BszW0jsuQcOYOxx0C7c4Lu/UOBIc3C6F2NsaKNukbUzB2lLZd+1X0kzEejFZqLyzl6RvSDbfAs9U
2EL5fBI57FXor7YsGDUTyY0CdB0qzo1WP4zih1IP0S6dd1MF2+1kqr04WUDtxl5ONgXfnONTKBFN
0FMUVwE1GhKVkGd50BmE1OSHCjVDVEjigq1pOPF8udA+vpsYyX4m48T79SkNZZg+r1N+mujNxp5X
lhdDJxrs1qBZrWdlr+jrQGKYyBbJO3GbwAetUII3enEUQO3OSiMuTyDObs5h3+Qzes9AtBT/rA6I
LqnbTXO/4ww3+yUgaDXTKq9+AiqJrWpTifZBx9Kjwjwo15hW+qV3i18EvnDL1+ovMa2pRXu/0P31
lfAkB/f0QgH2albgC25Jn/jps09D+rAbSQ0dbLu8utDEeLm9O8iFskwJ7l4eNA2iGWdx5bxjSl/v
aU3nSlSob3gWziCDZk1LPJpgreHu0RJ7II9p/YcFMRRZ8rZZTxM332mFCPRXds5cCy1laJ4c89Ks
ZwfelNcQnYbWRLQ0oD/jSNuC6RIo0IoF8RYv9Npff7A3rfulHfr8UQmTaqXg0P6Quemwj7qCrSys
ai9Oz8M5ymXlmyOiLfGJVFG65p7v/8hTdOnYPo8h2IQq3xQOJt378B4fgZPfRr9iwcU6cqtsEcQQ
V3GDzDnzwVuQ1AoUGXCuGYp0NkDVcE82CsDRJdY+kVRjkQGQT1+QbwJ9YDMo+VYz02bLtLRdF05V
PHHdrWatl1q/ej9En0br/IidDuckVcfPk2+LVoKnqLLQsKQZ7V6D9Nfcw1nmA2DeFzqjHsK4fagM
60LrSJqTI5rzwS5EczS6zTX4Xl+goRYKVbKOQ2e/mpnsQs6H/Z34QMGzXRmhLZI8yJeOjaWdfMk0
niff4kehAoq4xU+PucVT3ra2UXcOgZSfSV+wFA5XenOZjoYUYLv+i8KsivvLXEu9Jdoo2BpSTMmR
7nJQ8Rw7aRukLXfqf8zieFld/w/8pix0RxH5iyV8d8NwOg5EYdef3UIb8DqqQBVkhVsq3rSDe8Cq
pv3eR6EC1dXAeLBSPwCtBBcbZjv9uUcpHEBABPkIUo1YXGoOpnM/io2TJ3kwysHUT1mtzZnO2GEy
kR20mMPSsNFtSxMRkWvQjNczKCMpUNmR8QzkJTPTaJS+BV9Zrh2NZukIlIMa0Q/LNlE5eBTA1l6r
/L1qu/AH0JxounA649FnUbLH8h2lvFANfphsqSvAJ1Ng0JV8x7XMocBhSPVjhXfI3O6EttCdPlhN
olMBcHc4tcpOpCmVCEeiXrtvNKJL6KvgBf6XIEsTbN30A5vT70OXrgOAF3wW7or+taaJJvaMHVpq
95OJ/nnILQGcfQZ6NXdFs7okJRkc79SGdr6jyEroe2DhQwevChCD0hOAqTLtxS0xCFx0SawbG1tw
dQM5JPyylpwI/WOOzypqSfFrkMRg7G7DHDrzgbegIfNSHEzGiQI5oTZ5CdN82Tpd/61ATW+bo7qy
EHKYZpDR1NJgF4AsFGrwrTvvweK1j1JT7mIqLwM+nu7JHHD2Z44C8py5aPFDAM3QJTZLBGlNOSyu
51Ze9duVAk0maTUldRfuIMiy8vpBPXhOir81eXfnQre+Z4Y73w1XoJkt96bVzp3KeDJ4WV6EXTun
VBViFrQt/67XZbhooVC0T0oQj9joCSE7KBvaTQnI6lJp4Fb01pPeKXwMB5W+mKldyL9D7StcYHse
7UsLh1cZmrvxT4aDOoAMh/ziNSpo8tDJ2vjaRnB7lolUR9HJYPsoS2IfFalA29OY3e7I5nNbw35M
epZQJ5ujcnYNJBtd7hzpFhoC4QIAYn+Z2bFYFJYerwnbEtjC2Q+6CEeoCxHzW3250m1Rn0kEYCit
elHbSXIXgEJ9OOvxYTznIkUXrNKdWWGrKxdtdnPFk51gkN1QTzUL5kPJ+zM+Z0DrS78wCmLwJKZ8
S0Oa8HxAHinWoeazKu3GWHLxnOEASgd3Fw+GeYJUSnlqfJxo5Y6zZinODkoH1J56mWFxUIAO5aC7
aHqWvqOtDjx95vFEX4FVwTq5oTBPzGzCNELvP6giuFE7D1iGOZfEtkFi7sfdHOz5DkB4sNVW/xDW
inokU+IO6hbtgaC6kx4NFO0vite8Q2Cp35M/8/R231fRb5ojL63kKsgPPLTPy4w4KOiPZRaeXS+B
cmsX+aCAYrq/oXjRa+aDqbMljShJ4JTdwjPLdkU2s4myi+jWluMifFBdY6mAKWw5/UQWlDR9ho7V
aDAU2UeJ4+TaWOt+Kk4GTnIegsLGybG881EtnxluDuRTis3djIxAZaCnxlDTBQ3HmS6wSxwmQadW
Bvs4gb56I7NateJ0ZypSfs1KCehS5Mq87hRrH8gT80heeiaGdcvBOgHpZfuYgfZ8WNBtb5bPgOXb
0CKTflpkH3M6gi89dg0Zx6gBoWag5LPO1vUzVhnqgffeLq1DxRttpRqA8U5tjuRhhJFxVoYomPfd
INaaHNJEVEXgC0+sak5DmgBmfUw3mehOpgRuqTl6UC5V0GeSzfsAkTxPQe8U1f1pvBh6oc0KVuxr
x9Z2ZBta/TpbiDreQbl89PWnKHlXBEW2oHQxJRlY2J8o9mM6yqkolb3FxguFKOzVvcheJqJFc7kc
GXKvTSJD09D0rSUHHBMNeFKCiFxoli5AUgB9lLm7vnOkQBFpE5Vynf5ftH3Zstu4suUXMYITQPJV
ombtUdsu2y+MKlcVOM/z1/dCUhZkHVedvrejXxBATpS3LJJIZK51i7xQF93RFEkNRVRhFm9a3/zu
ZMpQXo98cd6HLuGAvaFhtXjCTrR4ohkNbB7NdRbmnf+gUMZ5KsZzkZ+VE5niO7oGWpZBY67Lsul8
ZdfUaBJKYzBpAdrmmOF84ziY6Lxa0docTZctqjtpa2BD7IUp8HqVacszeIHBRzva5FU5joYv+SZd
phRWq0ePrelid1aAjLX8YAoH4ADCNUm5tr/CH/TcdfwmtqpTsDULYB7oXlItA0ltyypKdHJAmGid
567vpq3oKrTfYSBhjrqhMD+RFFhXrru+n65yo3FezERz971RxWDhTIHxhay194IurWpdZ163peWc
dN4LzQIDKSo2JEA8gxnJ88y6BsgpAAkpABhIO3SYjeXZaeJdSccSvdbVZ5EzC4UerrdGwwvApEkI
ynPgiZFqwr18vQhTz1zPuWnyHQNhuq+hFQp9ps8gpsIgZ1wYmb7CnewLE964J5nXgUVxMfRAuOAb
XdT6D35doyPCKJK9rdXfVTySN1I5m639hAt6k8AVSLQ4ycuqC94+yWLHQQ56d8FU18zNtSpFH44D
/m5g15TnATR4ZXWsnWE6KBHNEnlsQLMGAF9P0qyaiumg5MpByW5mpExvVxFmEO9im/1JlIiF5EXs
0Rl+AK3sQpV4x4UI4kV8DTf1okHFErpEvGwCWF1XoEMmvQ41B9Io2EJ/rGmGo+GfhGXjtCst5WKD
h54oV/8lRiYv8RiYfDKtqP24S3NspWY9Amtu1b+gMDP/sHiQAze36PAsxDl82bYo/y2iS8ifWytk
lzWoosBUNBXoQmoDvT7YgJi5mK1bHcIxRCWcXKZ5aV8uQnjJ1RLgUvVhqCL0Xy5kr6DDAtZSqS/1
Qy5DRXnp2vVrUYOzHGza+gZHGOXXOZvvLPIA6c6wbfS1I5rvLBrYPmvH4Lk2AxttIWPMNnGFzTPw
MdCnYKQpO2uGiy0adkT4UWbgj5DmHpwt6UwiUFNc5SoAKWgYagsp6bj1cLibtCtLn7rnqcymD9Sp
b4WuTV/iZHT2STcDWIre/5uwBWS9dzUbWm075AFYBVmnA+UZp+krpunGC+MhDu9YhDJnL36bOif9
1Gch23dGwbemnVtf7AHFhNIAvM94r3YS70yerpkCOkxuzaSnLj1FXDI8+UO+1YPq9w5odgNQzC3L
A5q+buGpgKEd5tGPuMXXtARWNkpUIho71oHnKCmAjgDDRUaOhjl0x6hh+7KbtQkZ3cjAUbpjXwMF
qHBcgi96WuMY7i5YASqGsAJAOb2S0MuJxbJ8P/XWt8dXFVoD3vIbWdDq7tVHvtIgK5zvpYWSo2A+
PJuGBewxr35ztB6tc2mLyuZhqt8GKWO/kNmjlezHBn9I1pTNGxk/+D7EC/sWhxVmle96o8djPnHW
XpKlT83UNuwYOUCuw8prf7s+fGY3RW8DtVlT73XjbDw7MF6oG5v6sg3Al208E6+qJFOKpNhGwWy8
tNUFuDY1dtiSdzMWoE9B0WeF3sjwStWpSDsftEphOGDuFAKQNdHEy7VSlJ4tVmD61LaGF8d7kKeL
fWWZxodndF+7mWffUbH0DQVvw4cy8NLK+IjS8avboOMriRo/L1J0IAdA0Vo7ehL4U6vlGwWQqmRL
iSzaWdHV4mnAVTAttBfJHadFhMG02eRcR5l7mwDKT+5USfa4IW1rwOoA/OOojGn36rbp3K2Wza1D
W1wyAMAG6nFv0eiKNgibrkXNZTeO29Y18AsrGu9klUl9Mdz8g4pUJzQe+Z2UMyl3o+pO3nuRdxra
ob4MZvpBRbBp3ol144JLzePsrWkz16cZ6GNdXwfgK/gMMXvQglwS8CJzfKQvlr6wWX5rgHxJ1mVQ
W/jqfnzjy/8FrwBw2cDSq0Z9qeRMWiYfl0pBEWhJUTvpS8ZKQTMVebmSujIAfVCqLKPSh3twfoia
Lhyy8l+hPk3jdNEhK933prX1s2ib8hyYa812kAFwmggdVyiqA7aa40akWWTgvBX7tAgA58h1Z1XJ
nSXDCUple+4LDbM1Fye7QoJVQrDqUQozzdQN3+0Ahk9CsnOk+t/8UUOT7oagm/y86iP8/Q1n6fov
xM4B8tQfOrLqfhTiKPi/GgRRGj23Hv6jEW4AInRB1/wxjuIaATw8/dluHWB5g1PD7Sf9PZYHaC2e
7ygGiJMDyXq90l6YhsexVJIoiVu2YSbYH5WXO+cHIQCrSCK9Qd17zrxrXJJNrAR05eTEB4pEcU2A
RpOSBuyN2GbOtL94bmcTfxFs6jfgSfxm1rO2zWSJRylLPkB0dZ2RTKMKENLQ2h67b2XXaFuyuzNp
eJZsUB0PfHGZv8KhHDuhAp2dEspsyY0emnMDoARCRiZqqDz0b6jlr0zs1pQ4od6OzNx0QlUJnw+u
5LxhYwJunMfp3Xoc3/Pc4se2tmLhk4IGQ1Lu0KyIJmSRrLl8uyJ6OP2fiRs6+BICzRedrb8vg2ce
CmaPIJqFSAvS4tj2AQrdUhdnnVODzFWXa+GB1AGbotcIRwZllRiLfxsXziaQMZXMQatL2HT3MSsb
qIh3V3UqPxiBt2lKZEktQsNqlySv8VgAw57bw7oedLYnJdjMs72Wxe7alrbZAPSgoQB+mlliS35z
JdupAnx3BrTYfd8bJQrXwf+WSog7XpX2swXOYvB+69OWZNgYoZ8vC9z8ZBbFgWQ0ZCY4FcAoDWsg
MQErQzrjbdN+zg27XvVhUu57meuy6gkJUad0fIWYNDmOc3Ln6nmilJiEVyIl0n8vIDS2TugsBv4S
jq493ykTx1/W+Qh2qbprnocRR5yCz4CxxL1nVedNtjPkNiwBDr6z6vN9bqTAT5LbMBpcrY72Js6i
V1XErjJSPPgrD8RINF6gxhJh8y6x0IMRF8gc5tpTFQIaG91hCVjTszWJaABCOfAlmlB8n4FxCbZH
mCktLVmK6oIsBBDqYkzqn0MpN0BPIDkem9ESz2oA4Hf9jzrUAv8dgjk4JaZZ+GaMCh+c8gUnktHA
S49O6IKT1WROvSKhslF+SrEYVsHesZJGnu79p68GdBLfcqJiTW55IHCnW/yWOV2WdDT001iAfQ6/
1CvXcBjy6KjSDg+ZDG9uy3Vc1ziTkwmQCKfK40rZcJRTngzNXpFWyR/iJd5YAmlWXKPkmfmt4Y72
4gWes5rRiPxSxI571kQZ+XQgImbkVOLR/hJkOtuaGjYSkd2lnzwvfSMDIEa5qDmozJdQtiOSZy9f
5KVnVvPpgE1x+qxZf9txZEf4BV0nSXGdQIX3Ehzji0Igzy1n/7dGSeu9oZrW/P0+2O06D7Fu1/nl
Z9FdQPqGOHRf2YU7XfSWvTcSeb3XzBQ/UG6ewr6YlTwQ7i/lWQCsxGxqrBNwxYYd/pr4SyIYEbeP
MphVxtbpFxchpzEa7i7+i4vUNQ7qswBn13MZzC9FGQEzqek/4pphGO11DEr0t7gR/ceMDqDVAI6i
02LRomM8xknIdtEiOXrAfTVdkxa1zLqKhur1u2hkIPoSxSUy2uCyQ9q01pJDpFxdzDNQVYCd/JoQ
lMlFygqSlrjLyyhAKT3klFHUecYGn9xuiiYvR8DxS6JzKVuWFCX2TJfCLwGA1LFCba67CXTmnpnb
u2cd51j46qIp349FczGTzD0bGRe1f6d2Mndjpkl9rAJXA0e7dKTBkrO4dup1V466vzhSDJPimj/i
knXP+rFf0bXJRsUpKm+jgXf72M2Nb+DNYnkgq+fqw7N2ecyqZy8oz3DPCNx2owyXh7QKsfjQepma
Go6+MmG1m7vn+aOXikeetvRJpA8pLPngV5fIeitZoTQqHMt3s7CGndk7/GjViXPkeessM1qSgmRT
H2CXZEgbHJN/NfD6s+3rzrCBjwDZ3ZTWLAd4Eg7sEBdgVLqHExpY3UmXKUlpeLxSyJqvSFXH24dP
RJ9g+TBZK/7IigkVM6HWP6f4r/sM9jF2Yj3b0Irkk65flVkHNAoXVAyrQcpIQQMt0yGK1yEvgsWX
FOiQBXl0JjTc5DTniJRNy/zbNfQ47phPV6LQcYLK8nzCIcVqCYtus64BunXQtdm54nO8TcDZsdI8
M0P5vYkCiLspGdF6Mc+1clW3ibNRMnThgxyT1Hfui/n3JA20U9SK/EwCGu4clqnRtqgEHgG+6tH1
PflRyPTuk6gLVvJDgKiLb8jwzodsPMv56trImTm7rEj2Kh8c6eUeN6buTC8RJI+NCqf0kfuJ3jSU
vCuN2E/Y3GweFLcYSh7KGLwOPgljLA9dxHQgfJjmJRiS5f7rDgkosuJBP2lptcjpJt/OOFAh+c1e
yWs3u9rnc3Z9KEj7Uspv9nR/p/iCr5nHUfwiERk0vOmtwcFnHix0mn8KrBjQAG13v2S2ad4Zk/bf
fZX2V76WxInITP4P171pybdxx30MYIynkCXTa8nbt0DM7SmY2fhKQ5HnycZsXB2cUCZObsumzM5A
ED2TVrPhRTOcA79ZKBM8LWaD5cSbAD3ofj4kQEAvubPhjjsCW9rDy2ZazOOZ1pFg0WawB5kfHLJu
FUsNqWlQyx7vdEcTbfwN2d3FWQRkno3lt5535Y78loh36kkvx3NsBdEmNnR3+RRLoMfPRlezQm9V
2J1+CvJPdEpmpOFQ7LilXUqXGaBMlo85OSxnXmQzNc6dNi3HCc+0H7JfnqnJeCyrDMAvOjU7ppO3
BJjoGUnxKTJqQe4ik9xzEj740qMLJ2N/d4S2PIhlaNKEPddwqwS9EhWiAQdO3FWjOQkIfNs2RR+E
bFxRg6paIw+yq5owXMrZOhe/mZWyIb8HG3WlLP1bE4F2mAK09WpxjnzSbZYn+lWmZhG2IFu9rH0P
x5svls6XalmqXU0He0TWDHiAqvg1mKdd1plgFJZVtDoKwg5D2wyrNgSi9HoYAYukaWEP1DvkFsq4
HSkmUKegjfA2vkHxQXl3DRkvMurohRw8+3vm4bfbV+kKecrsO2uyVxQJ1J+zjoe70rLjgzkK7/0X
Fo2LI/7GHV5U/jVr+101cO9Js2NkE29Llcntk27nGEnwRHldkv9CJB0bHTSeWovc6miNqLm1zZqf
w87gZ5o1wpRluPMxnO3c2yqtLgD0mTRwJhnwMSu8QknnAIBB1+nNmxQ4k/f2VVo/BTLHqMmE5jKT
FTX4zbCjrI9QIgf8P4XvSmMSusxF/hgm5KpRHc7PkTglM5WdNPEo2UkuY+rMezP1zqkWxSc3qONT
FsxtsaKpEk7Y8B5j/JhuZmTApcM/exmBjnqemwvNSEYuLAhxIWWDf9pwnPOjkqgP4QXaeLimliyP
I/Mnd21qoB1a4jrCr5Msvjttfti6xSBVfEI3+O2Y+iEELRsrDX0nxU5D2XVBnGw7u29WlJRSaSzK
XZlRlu6F6z0/yB9sdTdGvxN5oEYIZ56APAyamR/SYd7QAaIDypnryaQ6UMT5867MUcBAB4pK/nC+
iPq6nWkkybEmwBfSqoHcRlHu0JtyjfQQbsKTfwCYTrULbCMBQa5cquNLFQpFVd5w4J6WHXqd9ecO
hmBHwwxVodeZN6APZDV1KFROkVoCFCTU3BwAGqnM79Zp7hwiq88OpG1kxCWEWtMMMBxAr8sNRJTX
Wmz+IThwL7h1/xlLox5yX0VsZbD/7cejMAJnHkWbpjiOaD33KwNgztH0NH4MjBGzOsdbOQktqVnU
JFRrEtKQ5umwQwPfWYkozOImo9LsH2X9jK675XL/aKNCo6n9x4cj4cMnArh6v0ut+LzYOY1mAsFg
nlFA54IJ5HyX4q94GvhxaFlryu7nlL9fzgakRliOtb4XSg7paOZAjlMaddpA0Yp6su7Om9SBQVvN
KHrzjAy8qsJDJXQOZqDzlDhIxcmZNgDeh2bDz7IIr913WrITP8umwf5aWL3xUiXglcrQzAqgyqFG
pfhcbyy96H5D1eAbgds3Y/wMXJ7iC5gzr6aoHqnR1tjVmzoyi+01C9XJjADRefKm2VdJm78S12fl
lP2az727J6WTDck+BaPh2hvA9VniYBZH6slTGWPbspauc2oD0USShjpl168NI7+6Wtk4rmozLI6T
VYQXA5DJqDUNwx0tW61C/x04NGlFg962GZhi+6tF4mlgZXaQPcDZdLH+lb/UIlUbXsaiENuu7Ua/
BKQWmqUk0p4ROa8hNYrEBfpJ+uoAmNwOSORSoWvzOjAc/XkCA83rIAewbaUoSgRCRd70rbayumDw
+QD2SrIhNxWeIpMst53wCQmxA0UhWxqs9HoJMgV6cb6x0gpkpvGAT4dU7vcEGzBqtdCd5I+Bd+Nn
5uA13AIPypMVWy4eoYkDzMIhuZQAqFuB/GlxIjzNuoj+MAJn/Dzn7rxKAVd+oB4vaisJ0Kp+6Hr9
y2D3gMikJSDmrsvWTeeDXFJbCqpbvzQhag/pRJEOEyMc2Afp4B0eamjJ4uEYsw/ZnW2TowAb4Aq+
qds42ZINoC347U+07O3e/JQU3f1Sack4LNKrtpatpA/GaqkxdO/XC7PKtVrZ0x3kvmOwi+mB1azR
qzCg2hNLGmYXnNOJ7IC9iZRtLG0nSV3WRWP2Oma72u7RtiHSTSmM7ksEpJjtlCb6PgS58ydzdHEm
h2qFMtKBqc5zFJqYU/xkhzZKk2RaFIjmG5RVdl8cbwy2hgY4w2BqF89WRPiSR4thbymKU+XqKIih
aWtHmNp16I+NWR/uZI9T8O7U7vpRauqDrKAJyuLk9QKtWkF9uJMFiRZurmf5OJDuDpShdtrMOjjY
ntGKkt4POWyS2WjEjwDLj5z4FKGMteDx4qHcOtxcTjW+FlmtPzZ6vEMjM+rKqQwdVMNPc8/GI2mX
In+7aeNdZno/bPIYHInWMB4XNdW7c2lTAtcXhddVjBbbHzZLNTuFqKUaQDdf+mgsVwZODba0eeZe
YG2aJNG3tC2PYxBq0lJpyZj20srYrjrzA09oelY0Y4msuGD7QQj0q8nlWNk2UMTLdFlmHdq7lyUY
Fj6hX7PFU2AYbA2koOgoU3zjc8HfmR2XqGIW9/Kicd9R6VrcyclT2iu5CnaTK1FNV0Lb5kN8W1Kc
J5CrOENSXtDc0J+q0An2rAf3d86a+o0GDaR1i6ySNNqNHMyovsrABdHc2Qk0q67IhIyVr4r3cA0y
DrSa7zu3iob+PI12tZza00Oa/uT0WBUMVYZRmMsCEflgluUC6nlL2krMsgTkJwVFifu8WpMWGBMa
kn3IJKu0FODZ57XAac1j/SIrR7+Zze6Jck3k0AX4megu+MluVY5LIJD+LjFUDou8ZAxvKFB2LTLu
c8mKpTWJjiJOIJfSkgYcDP8FShAU998ses8r7yzAGfpXbXvGScUgi1pSZv0cI/C66GyjSLr6g/FW
2z1iPIC9tjmOCcBcQ1QtKYgHnJB6xnZZ9zj1Enioo3iunSZ0HzXt9CnimV/Kdtt+roeDqTmgcp+c
8YuIwCpdWZn+lOV8MSP5FOkcCFgJ+iQH9JkOEmPTBXHcpcaT1AEMcgo4gUtt4hwPeGviQEseV+aB
7MmUnH7YY0edn8FSaKAm3fLr0tS+eFNVbXMbfK1JExeXfAj+JNIsTXf+TvtMXGbU4h6KNsq2syjK
rwXAxsjAKBvUlZaJ+5RVHHUMbaavSXELbcegSba7/FehE2RW3m03uIYuqkY/zbKUxiy/GkBX/FaD
on1rAmF67yWT+GpZX4kwVTdCfatL8SRE+LOYxdVVjCChRJ2mID+JKUgrY5O40fGLa8sQ7LkcbeA6
7zrUyPPrDL/n/5D9f7EDZBpARepaAzCn4K6OEgu0k9Jd1bVaE0R47H6JFiRjuQXjVeWqpTsyLf/d
l+7X14dWaA/TMe4SIFDXtfOZZsAOcz6HUoYszXVGMqUVgwCZ0c92RYMs50MUspMljIbQkerRRus3
9Lyd9RZnzYCQdoytg6a3Q+aFlwB/fbziRMapbfvkDW/IaGOkB7/Qvwm9Hi+1AO6GLuYAXEbygHH4
TC8G/+roMGu8AIelAW6OsNYgdwGKYZ0BxZAlKGPIivr3JMaLyE/Qh5WBbHfhAjUP1FLdIcY7953T
DS/R4035Z9a+5AFuM01qpGji1ezLFDJzV0Z45SCsuhFQBW81uK4JpY4GV965jKRJT7RUDuQ/gyF0
zYEdsfc82SnivhmW1ryjijI6eHyyV7SkIYrGeB1Xc7O3cgaS8n9zMEdLW81ahE76WHeP4FK5EC+k
ooMUqd6ugIFS7RfCSMkxSbb8hy3J28rWAKy0y0GjRc1ONCCfhlcuJ8tPtLTZYOzAdBr51PsEGJv8
TTq0dYK64FoHnbcyjqsWSbMFPtSJpstYoyLYHUvnLTLyeGejBvHE0lwHZxGw4Soj9C5DizsYKjyC
PxqUynngXvib69nZMM3umytEvQ6ku6F3V/cMTYFnHWThGy1ovUscZaDelOh6QKPmW+oTFSJiL2o2
a02wIdl4mymtmv27nQiLfmPMLqC5ueujvS3at3N6mXhqnGmYUxf/LqTyuhVNSUh2upVflMhCac2Z
p258HgEVIhuLB9FvrGw2gfUj+MWcWekHwq521FfMUMGGBJ+EdZR9ySS7OZB7bQelzxKt2rmTU6yj
BiwXS75QZSHNXON7FgRLDnJJRMqso7vkGm/ZSbIrTPH0X7KTJZI/FI/svLDBv5qmvTxaEF3O1/no
crym4xdV5iC4W2fIa2+0xnN8oFkFbzTYY45fQV+wvRfhzJ5k+hwdSryNg1YTZrXmtC+TKAFgKoM0
QPU/2DpHUD478ToI7XkJqgI4ZX0N2rIqeHNkefBo2MUe3bJv/TihfthtOtBDCHtZqowz6nAXkUpT
Syc9KcPzzyKKgwQzMtc3p5DJRLYMSw4qa32LsTjcPgfVHJPZLQaYaoC9gXvmapYoMg3IUU61nSba
epn2aKdqhTjmsTWiaRomBQHL0FRPq1gD888PR3KhgWT1D2cSJSZQGPH/094MPQgrUlSEnzQwB3p7
tbbrtG3PtC4ZKC7nygVjAgxpYINWOWtl/aihNakLtxh2+ty8qyIxQxKuAgamlwf3KXY6smaM1CDS
6Y7abD3dFZPRVNdd0NJKa6oo64iVFe1LqCvmICyTBWZk58oZLVX8B8WvruGav113yyN4XLdMIiYI
prHdKFvnqOENfcfDNp2NeWmCo2a5QLTp2a6mpX+ObGkwwM0MoD3tTk4h8dMBCpMMSYMKSVegkOMU
LyFBTtGg9LOsnO7Ei1jbE9O4bqMOycy81yKeezBqMDTR9aB+IGU6o/GWBVGwIW3Vjt1xyHu2Iu2Y
J8YryN53i1L6lxoHYbrjvhJtOUVLJEfFQzSD62KF7Bc6K5P+NKK490SzRi4dLY134Ga6kLw123uL
B9mD6/9rOOX/j5ethBbRp/tHW/pHKO3DJ1YKY7b0tcgctrYcFF/ME9oDZF8WDWYs+7B0iRK3rJtq
Mblr4CJFC1TSAk/Ok+kil0b1wsB33zSD232dPRzDidyK8ApS5K/KwhxSkNC004EJNJ9aESsS3zSQ
28Sx4I4lPaDZwAk+bWnKUeOD9m47OdMSyPaLnSPtHBDHbMyhaFEgC3Bd5G/m1WihQ9GRgLsF5zjO
IA2taWbNQHdsUMe+sUMAT6wyFBANqYm6aaCRgu16I/Tc/pwiU3TIPVQxDqKYvuGoc+Mgnf956pPx
EKCNRMk9KR+knOzdZGj92E6KHZ2kN5W7A4Z9/LScpLcoRfeNMjc3Hri+wLPHs+loZfkXJxrDZtMK
Z2fozn9aB0HKtllTWqu7Ni1q4sJTAzniDntdJ8d+lJY0LE1c1O1F69gNP6rasw8sHuwXXRJbazUw
L6OmQwOYHTorkuEFy97W+RStya7NE9Bgo8k9Wtuubm8rywmSTRMU+7Qtq/MvYi2ivsOj+yHWFOT5
9tpFxbzKXvG+wDM1iMv+ZNXol986QMVaN/h21iR0pcZLTfdq5FoCxECL152v8rIj/Dmvu4ihxQ4F
jJPt6yT09rWrRQgGK8vwAfnWvpKCz4I/2Wi1JFFlZHhWaanAEVhioablZjeEgu9R11SsKJRSANhu
l3lN+gRSaNkHFmbhBoWthg8UcsRyrIo/lR73l9BxorWveEPoVy7ec/Zh7AEwkeiuR6QVcazVGSdL
9vqnNgN8UzMPPsm0UqIALOq+RJH3o5TWAuD0wOLoBp9ikGzgBTzDvuY/br21hteFaRIoNOiQipbQ
pcmqs6dkp7FkfJLp6SeakdZG29oqdMQLcKPBuV2E2d7ogMGFeq8hWSeeba47zcx2pE77OnlngXbG
0UX7RKIkBHhMUFlb0pGocopsb1d44VFOD4HKNJuBgTOzbeNk/ab0dPTU905gvJeuM54a8zcXxz3i
eFfmMdfi76jr+NaLcyaOquQE+6EeW7MRxUNUaUJFIwy8CTlquVCcQhG9+MsiIi3JjSiojz+2vl41
4M0MR74pSmwjL2Q7YIKH41KeuxTvxqC8w5tf/kUd6aJqPkl2RuF8q0duozvD7aaj3qWZX5lCX9tl
hZriuuiDUxh6mBqTxa6CAB/wxN0Uhc74TZsCOcbFhmT/4UPmJE2acDG/s/kXn1t0sqEwosg+p4FR
7zocH59pyFp/mDk/uTogY/D+6WTnXg4iypp52+dBvo1bM17VQd2Celr6LSrNBoRZMaFhh5wWIemn
tPASH4HncuSnu2ikJWuaoSU+386NC2IFecU735KxZpXbE9s4wJ7O/QB43HhYAZhwrHWx9UjoSuEy
9fBOcoiNHmzpHMewoaP3Z5wsoYaGnGbptKwdIBOdHBvQSMAKXLFyak4C2JxosMIMKABo9ulCMJgr
NXBRkJDWgQWEclo5Jac7g7spBYhRWr6heCr8ZAUglyo+1xJbzeYFajaQTOdnWqMGLV51aCPazoTE
RpqcMNyMILEA2+s838lousRQ7pYeGlvS0EAKXZ+AnVPl2TZBMwX+Z9ocDeIxtwF1h4d/rKVIh+Bk
sj7X1LpdSH0v9aMJ9hO7R9lBvdYr0De6+p+oreGfwYo++3MxB89BIaKDW6DBeDLd4qWsW8CR4CTz
N2Piv0emYH/HL046DX+b6XTnayNF/+hbxGjrBUDL4F9PNpMGCMz0QGfJXDToe8Hzv0W53aqtUKxK
Sxq0tkMhAU0L8x2FrNHKs0Toqw0lbfZ+tYybnq01aaxqXhY7WSojC2euNSF9Hn0TllU+Odr0ro8e
0EGNGYVybLSzQ20jk1vgUYaHBCqZSDuBlgAYR0V+qAH0eplZu/gak4FDUF1qM0PkB0oAj1KrfH8V
WV6XbGkgC/KPu/yFT+hdU68FPTpBM99oh6PXmNrS+r28KigbI5ydHRuqd2bu0Vo1PadeBHiLWfY5
VZk5b20c2q1IQzKCrKClU4CvwcFTZEeKBdECvS3Bk+j36dxU5uK2GLvuT6FuwBcGNuE/vmjcewt/
0jRzW3Vg8tOCSzrr2Vev6uN9njNzS6nTpv4gMXj+0BAqrUkcahfXyLKvlWvG+7Ab0LKWie9V0+ob
h7PmnYauH5+EVk5PtKrB03a2Y/MSdi2yV2OfRhvl0Olp++6Y/Z0DGACSlYOzjtVkfhpz3fydg9bP
BxHQeA7bbnq2x1FfN0OVfR/jz3xOzd9DG6WUWgoDtwK+DEv0YGvLuwsN+pi0y4yW2NA0p1kOatkD
pnWfRvOB5GRByoflQzijNnFDewhFNrGVXIok/qMA4JxPhX+q0u+hIhDM4hpeNeNwsSNjVMPJYp1b
tWEQWhpw4JjwyyHBO7bSqGAUh2yAdN2ebZyW94Z4J2B8NxM6evevKz7+hb9jvi3NaH7RbRucI5nH
t/VQDOdlmfPefK7ylzuLmIWA92Di6kCauQbwMDisu9Wdoah72QXcR36aRy2OcwcbTbCsKLfLGvDx
fzlxHB+uy5+vXJXcfLZcUKBa00vbdC0aFR0boDS48jWeXV0vio3B/BL1+d/GqGmOswaIrrZXGzKa
0e5NEy3eeGkPyPOpO62UEa80qGhTt0xJtTg87PyU0yoDvjRqNljkIzcXDM+VGH/veYBWgMLDDimR
X5wJovfGZ9O8aBgZFj8M0Z2CRJoWf87Bfgtwsxq9GJao3XMEUot1AtCwNbd190yyRY0siGzDMEqw
4+Qn0pKITIaRoeuCpiR0DX6a+ZwdlN2dyT9eqQ0zhDHkByGbKmvLQ8qLE07hszOApzJDE6fIbsVp
Nk1xGuVAMxpIUbh5XKzU+sGFbH4lS5PMXHla0fv/c99fxSOZCgXYwHil1dO8p3fybpzexzzAgap8
Q19e4Ok9HXxb73gF4/sau8OzY7RrbAuno8kr+7egqfZurzVAe9O7N9ct3ggBe/bc7KB1ib5AXYP6
gy1OgM4DELZdPzjlWS9OSZhYOF1F7YSBnONmLKrCpyUNo1RE8W/AfItfqhn9VysbGGSL2bLuh8vE
quYICOCZA2A8joBJiiFOixT9KVWzIRkNRuYU4I+V6hk1NFfzO89qaOBeWYAkIatFRVIVb9GT0KAo
ltVroOMZf497z3p1cVt/tkxtTavKLOxXmoHG6zVDlvWUjRyQT2hk42vHC4utESVYt3ir32cJWkXI
WoXqJuEb/WC2Gxmh5IF9ImXNy/bJ0KtTCS7YCcmGD9uxy9OAjJpPKK5SDuaO9MOUck8mEIgDJRq8
l2yykg9QicHbRAc3wcGaOlvi5Kx/tC9lHBV/HCbUPeNeC9ixH3Ded/DeWhwB5CLoCjQ3I9N6h/a9
YHwvyN9Kp4KQrOsB1fjgzkLvk2vM/Jh1oFzs+6kCpAD64NELg6Uc6vIDqfryjRYiw5Fzn/UTajSh
I6cq7ap12jZXJ5IJ72Jq5tcAFKsvqNgG0lLYz8ufT/dMwIYN84c9gDhxMMqrnJn2k5Mm84cp5T/b
51mdfOhsRahzeBIP62oapy0B2JEsci1QdYG1ebXg1JHGEeXa9IrxeZEB2G1Y54U9bQnabjEx+qsf
hQnd9I94BCMEi8Eu0Upwadr2/h/KvmvJbZ3p9olYxRxuSeUweTxj37Ds7W3mAGbi6c9CUx7I2uOv
zn+DIhrdTY1GEhFWr0VNN7XlurIcts5Sfcgw1Wxiv8fU6kDDBmaJT8NGLpP/dw6Z18h0rMraBOd7
JX/QsJgOrbI/SwWKDxMJScwC7SFMjTX1qIAAFITsOLC9NX0E/pmLAikNRX/k0rVwWHVJma90qs2d
BKwoE+W8aZ+0+N0uQSYkujSw+Py9fxOD53bhe20MIlsD1P2ti189TVyhMms+uBlz9rm4+mz0/+RH
mSkL5RuGqPE77G8t05rbGU6IPSqc4nlgZhOP1b/Oo8hPKVDhLedEFEFdGdawjIM6YnTWt3eScZSL
fGSGz+ZcBujK/AS/UFhidE/0eaVPLvT1oCmPD/fyuSabWdRQMhOfZvogU1OE4Yy9QXzqpY2+DyKW
opYEON7zIzySdD2DRhxPQlA5CjYdQbUZVzUQ8imPj5gyV2+QxfWJQ5NF9rRTNNVcL12nfulCs1rC
IZN5cZPhPNHqt7YFzNtNA11PM2jfOcZpUrnlW7livIGTTFm3jtPhRAZn/HnkJL6bD5iseQb7okfv
MyRd3rJoNk5Jb1wHOZrabft5LNYuTiSyc5E6xh1otp3ACFnxjuLcr8Zkar9qQC7dqo18N0qfY69q
v8ZY4wbAeERPceqqm2jSFVQFVmClTesKEjZm9CjzFKz7Wg2VLvM4LmRsXL39aqR1YLMijIHZykBc
VJnWHjOc+b0r26DvlAioCLU+Q2rKFrOo+b3I2LzS1Mje44kRv14wPtwwg5EJ9XQlY3sbPOhHSNBD
YsDV6ilIi/FfjrXmPrK7bMsm7j1b81QupM5tmgQu2Ih/hCowUJ2tm/dmVnuAEBbXvhxsfd+h/QLO
pqQLFCppx+LEAj1t2QWe6C/FS7NrhNBrBmROVUFgacQztHoAG1V4tq5cbXoiIOhHrzB77xnlUMEM
XoIaP+6akExDJ7Nd/mLxTn/l1QONqEJGCp1Gh6ZPDMFvv9EUO2DW2H0vwM0Pwkznp5IpiZ9pxfiC
N9XedK0N2V8IWN+TL2fK4uu0ur34xmoW4dMzmtkZQp4MEsAopelQwdD2jbKP5o+aGlmbQy72rGrr
oQdbHHUXx6UEZ7n+yEHj1FwV68gcpg6ZFixGN/SamGHex2XovLmhlq8V29FOihuDZwgM3DiyUMw3
7Ks+EB33hysqNi+uquP5OCQt7kvmQEvbwGmBrPgruVHeocQGfCo1jiSoCrCueeRbIFzek18RDqgM
NNQWGsOpusTSAMWOiI1FxWHujbU/DDifJtJr1HAk20EHOoTjsCheUz/sdZCJYq0BOSs0seDv1tIo
2dLAQqXd2inqsvIuGz2fmWwlsNELgcvC4tJxbDZ2RkGg6auBvxe8xGJ/0gzHYkMZKGFYGrvLTebS
fobujXWUzayUB3eO5p000ZUVWtdu0qYNCcqwaVjpi4MCIpWrWLKXdv6e4D0egVezwMPaebNzBiH6
RlWz+Ei9RpgM1waUUe1QFN87KKYEqy3YUpPEc842ALrnKeVLyNKzVJNjQ9NYV7VZLpyruYnF5kK1
ylkIxUzQDl3ZiNJsnEDI7YR1ElB3IWPV09+EreIK0hBg30XsYLbluTDGPabQ9SodEnzDvTrHKl/0
qylB/X/Mk1WhDJHDNpF3bnFwq+5NLY1PbRNDNct253o1R3oV/GeIvLLiq+pgtbZ4D0kXn3C6mKn7
Qq1+B1IiYBMCPCc2iVWPqwGMvueBm8MRcw0IK+Z2/sUpjEUY2jDKfa2O01dy7T3DPbf9cHGti7L4
ElmqdO20dv46Ddklq3RNSrX4EppXrrYaTleuTtV+b71S3XEzx35OXc/vVW9aq8So+z11M29cZW4x
vLIJ4h9RBqQQ2Qvhlo5xvycdFOGmJXa/uA0gjPPJbnjzbbbiI1uYIpuX2GD+hQ5okDU1GO9cJbNO
XfIy9ZZxHkRDV9ToU2qe+wjQ2AgTNv92oBkuzmzEF81oG7alCCXTQLxH3preU/b+w5c8aGyxNdCN
pezLzcAmcdn2KOMcZzgQ8z7kI2bOUFXEK0OD26CmLktxrkJ9tVfxQ8F0fX3jI7tMZCmRhWKLZgCL
isxFV8qc3APG0u8GPPoxBRGnpct2Z1qA9EKHnNGC+aODUny3sQk+Rvoy4lW8cPcUs4R/xCwjFFNg
g7XzKQYHZAHI13PrTEezNPwREuVR0j1Rsg/b8koc7sWbyrW69QBdogM13dA5JcocfvftfMCuEjgO
lmEaoC52xvZ2xLFW+vAlOwVI220+mSpSHfv6TjJ1Ike6j+Q03LrVPp2aaCfTTJZi79UWh7607hOL
OQ5SeZdrypGWdqwqqzt3Tg/Uo0ZV7HjTxKO+6mJAFYMJAaAPvA7oGXSdU3DuiZ9dA9C7ZrmkPjVg
WrGPsktXXZXax9nQhrVp65eIq+BIL6uLVUEBEk5hgYC2mnhYZ8AErtnUdE+awDfOsfnI1RFiysJU
gFbl3E75PWTSsTVcNUCtJyKAfD8JmAzs3IsA6fBZEKjKl7uQG93F6Mr7BT7piJdFd5laQHkMK6ow
AQQLHVHRKUB/bbme/CTThPJ2fOcT7fRZl3xZFC2+XR7Oq1ytMKe1wP7teWm0pidyKp7I9FgOMddb
gSNDWZFNPq9pQEaQM7ncpPrrwIjt7Pu0j/2xLopjWeG9xqZmlgYJJk6rGUVUp5zH1QnLhOqUxFFh
7Z1hNA+JDrYNMUoDcQ1M7BPFaXZziWurONLOPBMEFLxc3TJ1JlCo3NdGBb42PN8WYnHJ15nPCfN1
DQSpkvRTEnZ6xbDEUoBuOdauMZUXeQu6iuwcR+6W4m2ou9yC0v15b3reLs9kGqW4m3vTADn+eW87
g/ju8rfd3I4ilnt+3O7K26uw6aSEkLNdipDcrNh1ttvtli5VGl2VErnQ3oLajag0Wqy3pUg09JGE
Rqn5T7VTo02geE2m742oGqKmBQqGsyhZZD/IRAoXUGBXUCvS5lf6GTRALhUIdilKyo7gjwK1g1E4
G2MGrUs5Z/aGaBOJQJG4E/P+O45QtYVnkcaiiQ87juWX3xl6UaxBZwdIQttgbUB9210iyBl8ID+w
hVocjLF7JURQaOMYZDZZcuLcS5+x1nglBNGNfayaT+3Cn/J0Bo5KZB7h/1n+zBo+tYs8OeRy7zLW
NajRcZSdUeddQPx4hpV2Dw5EZSIIhqCO01LOWB5F94NQyp3qOFqBcjjakW9TptG+8qIuoFEKVSGp
RYPUTBxE2+X0PdacPFDFryM1RdUFoHUuHmrxEzlNnB1mzyv9jn4jXcc1g6qM6+2fEb2l5UuEYaJ4
nZctqPWV6S51UapSzTWOHMWVI2yRiv0s1YBkLF2RH119NvpXv1ZRzuqY1CFwOlP+bwllvBM1YxWq
uzxqj9Sbe3uCKOjHKBkLJ85OTKg3UjfvdXVn8+54Y8/K9A5rqdfas9Knumqd7ZgodbB0hc2O6jFI
RhV11jzPnmigK7QDChydM/VCN2R3DnZCZBAlUkww4Mqgm0Sg7BP4pCEKGhTiQfOmeWpFre5k4piW
QT3rkOLI/0UBm/QGlNIuKmXQjTw8ndyaf6UeBWRs8sFTwp5cUQdsseQ6PNFsawNiI3dld7MGWFBo
2Wwzo0TmIBdejdqpYDTrS1RUYtFGAwvNJl0u67c/WTgbbBr52B+5hJCLhjomPzQGc9sbdrtiPaa/
mO928Rr0ki2eVq210toBi0oap/44D0MMLhhwhw5MB/VQ7wUOdMTuIAwJAn9zyo2VE3MvYJ1b3vXR
VN1hMt4HFwyWrUAHUAAuFljFXETBbAFNTLYB8tpQ4RHQjMRSnFVSRRdvGqYBN8w7tqJLD/Dk1C7y
JZhM5CcbE2KskHRpsVQC6mtyFEh51iC7xHLqN8CLRiSWi7pXUDDqd01t42XycUGP3fpAeRyL76WA
p46BtvkbnlrCq5sW6JhuYOmn4GvAriAQKr1lQoniplFQvZQrbO4hDZKtoTqC/V43mn0IgGL/iWT0
OD4nWzJSgTLZ6EoOyFJnGnBB5LREgC4GaWhYev81DQ2o+jhbvvReaqb/nnJUunu3j9+r2uD/donP
wJrxr+WifDzM6/S16Qt7jcOv5tSBxfNoWnG68QAye4lt8GhR0PzLqyJliclHN3k1S+hxhNFY/v6n
GG5/BdfLG2x7NGMP0aLfUEC6uv23SiN9PBaU30fwzUdGdus50E3Meujzn5RjuAUrX+QvXfqOOBpO
d03I1PjLd2b5+ghPMmpcFVqOoj+0ReQvfRl0+WLhFxbH/s06DE0suZxQGcDc1XDA8CA6sCx5aBm0
rJzsDtiBVoyTkZqnIcEPMgGkCHpFKKmMa97aRek+lC2BlZDIqZsuRRAYi66WLkEf6DLOBKyrygEr
L1GsdwvworSGyoojVO2Wd0FTgcWqU8fZ0Pthid8UTeGR5tOIHsbuJrI91AlbJlQlcf7sohZcjJMr
BV3l4HkD2WjxGyTDVebgPHFRNSixQbRaaOkVwWoPKY/qHDbrxeShRl1s4ocYgKr9Bmyxs39lpBBq
ZqXB6WhRK5uFF5+MRI4fNypllL7lFOmCOzptNqPSQygG6DwXWBCnA7hVx9Hjma54HhVX3dDq/ZI1
xlEVHuR244vX0G8zZv1Ddgr/LOWog8DLC+0eKOvfNxwcFw8z2Rc3M2fVOEoTXcnXhEOAECogOHyw
zNkD43cuWIuhD3EaOP6f8xR39rdOXFJfOmHvvHF/4bteBEqPrSq5qSc3/yon61bYHkgCsuHhd9kG
vNkQ5LQNKOPoioIL8JAvwXOhOAduvtO2hdzOwLExNj/yzD24SaXt5cCNH2RL2abQ8d2SA8vmh+yP
uneAGpS6l6a6SYKkUD1sSOHrQ1+a5btw9Q1x8Y3dZ0O1WmwCdURXsnsFcLz5fpLPVVpNMUCyMZdg
TEWapKz9y6nEzOt4Ab5YMdZom1s4S+OpVRgQfoU3QBhbpba/QrvwZIY8BgqX0xVgNxCFaCAm23F1
ReuDmtTvTGeog6JA/QgZpehe4gHL6KpYPF3pDwrtQvsjwi5BFe8TK8FH6iUr5YpztcYjt7XWi5F8
REalsfr9ZZOr1edp2X69WuEpuhVwD7sVi00uLM2sa9Y2APDB7ZKR+iIOfJL2cRmde1CfG+m0QlUw
cO0FUwOG85xN12C6T03Rq8WxafOncHJUzyeblfZvVQjSBelWI/HGDfFO1bPVPSzOigOhE025JxP5
0h3wV9YomsYN6a6ozFvuQB7SLu6SDcq43AXSOod8MLVz42I+USd9ujP5GD6mShY+mlimGxFq0MnU
V0n7gHWJrwsHMoE2nB+AvIr9EIjCFIhUNQen5tiuaJia+s/EywASQ6AdP0gi1dB07YM2FD6NFa0T
3XkmdDYF2HCBJ5qYcPEWxWFJ+gF1nMsUJCBG/YNsix8hGm0DpaKAxWMRKjIsIYRrTCF6RmluIJGU
akzLH4br5Zuxy7Gr6Qz50Wp6SCQAVkUNYbDGjAGIRZiswTVvXTpC2ZE3OX7iIlPJzORmzx2q4IfJ
H4R2SphpqnrgypCupxGEeU6fcvUA1EaJVwXZ+zZsJh/b7s15SpRkWDmsf7fzLNktjoWhpeuEjQU+
roWu4n9UZytbi54boOB9hSUQizB18zG0c6iPQfgNOKPfNnty56A3oVYwzBE2fAasE0Hl0XcHCqGm
KMst3p3mjnqsMPhD6LxShxKhNICdklJZ7kImp9SMXS1uHze/bwUU6eX2MjWoiXjAjfb37Rkz8PHC
KdBye8rVKPnWHE3nfPkuGwnfETE/NcTfrxvgemsTCPaQrSWVS+kjHelqEQmgwFIDmhjkM5dAKQbg
taguYXlb7+xUwfleW73l3AUx59hYIGXFSXnELW8zxBqg2qIbZm0Z5F4Ojk7RxSHrwTOS9smqXP25
RL1SM5X1Wxbz7uRgJ3HJAexCCKS3U2DXVdVeRzN8DPME6q2iAX+XCfVVNEOj7vuhz4/SRB7F0Kqb
IQcxudUMqHGUYR8RTpIMqCovYw61NGaBpQIHLneWbQ13Y7yxIfN6pg41NDbpvbKDwNK79JwMBniV
o2Iv0MshpUUjmMGBgDeMil/94BQ7UB2Dnvd34rg0QFj/cav/nXgw3X1btvdQhs6496VpGvZgl+nL
3GnKF69O7MNo1V0Q60n0pqigDNJRNLah0am1+6BNYuNAo9rovIwWqIRo0PY5aJe/6EBYPzhdvuRr
e8s61EX/n3y5OkynRLd/oKweNQV8QLlPn5V1YKAGHPUeokBhGcpR3eqNRn10RTkDFTooHgfBHfWX
SwofsBwMTCWf+dNctsyv+wySDUVRgjYwhlTUR5MDqX83uM9OpXhnMpfCQuZwCl0QpSbTBoQmEKci
YwVwJypCfmci2zJsVy8t1txnMlGqREGNAI9Q6GZJ7Yobyuqbbj0O/WZg1g9DcFcvdNcLH/ZtirIH
acg0THGgmZ3Q4ml4KUrwy1MjGk7G0MAr0OwYLBmWHYLz8GOc3AHPiLolkvrV+zxCignQjupEhluv
JcDyoMhFWWmc7keZOQqfsAdmF2sVu0yqn6EU2WcglNzQLN+cK4gg0SogQr3KMnK7khgm3YJanVZt
HLk+IGOTJ/WSaBmROZKIj/uWg4YV0As2ZmKffjCOQlIMgte4Agj2coWla8h8MpaNAVxBBrJt6UgD
1MQiTnbJJe9RrbcExzlOmqaEn8mF8l+l/vR+ldLg1uaAmlsnRGnG0qd4RkN0jy12xQosBCvgAY9V
AelavxrMp6EzJrBSsOqucJTybuzxA+g31le7NADLESbWq9Wd3nbxPhwtK4jiuVs3gus/Li2Bneu/
CPLA/YDJqLTX2nyxdx92FaVA5F9Awmw/Vna7fkQ5TPzMpso8JQgAYVv8TM00cPC0zeDcp24lPDJ4
kD9gRfsZJ8Y+hOrThRutAU3+uTXN6y6NElUajaaQxr5yzv/s0mgr8DIMs4gzxZYWqq1A6YmKyGZ6
T6upfuBxqL5gdbfqUHT3VibhcAwNi0HuDl2odRTruHPbXdiZxps9tu8Fcy9Bc8uFEozxho2/EfKR
UwQUzaRsG15tCiEiiGOo6JwKSULqyqa0ixZsXxe3CfRIo09+FEF+5KIDwi/jGbGEyixJjno7FS4o
bQj3JapFQlFwJxswFl66WtGNgdm02opG5YDschOKP2z+8Vm4tKGydMRbU2grTyTPOtU4oUSKCQ5o
JlRQ6WrEw31jDc7kAw46YQ9ZCKnSCPXlMNks4UMDSxqRi1zcSLlksEhmtTSYFST25GzyfNoT1V+M
alwlzvSvgwbp6Ng1nfsOEj27ximmXQjGqocizrQAkK3+mwdwBZEKKlCcstNZ/wp4mxdkVureG1MM
bH0oZEF7R9mUUKn6ArG5ewC/in9QSwj+Q/BvPNleVUD5UFU2c4ivSeyq95gB9vdKPWJTiN4EPVeP
xjQELjFTyz+6Hlx+jICaXd4N+nuXP2vywLAtQuR7sAR/hFCWhtQhmMgv03At7U5GOPn4KajvvSTL
/aRP5ndWDRp0j5Nql3je/A4RxAN+Efgzt53qvo9j0CsCSvBuZDUE34Fq2VH3EzcKZ3F6caPkOYQZ
nVSIhIibLtnC6adK9CimPT8CR6HXr8ywc18vsAIByvg4OrN1j3+DcudwbqAeEJVJZokNCkjIWfd1
nyp3OgeXQeiDTM56hv5U8WiBRarljvlMpqwrat/Qp/JItlRLta0JdNxKBthqvOKCVIUaj9eQCNBQ
S1Jkb83oZEEV4u3b2kpnrKnvKVl1h6rZ6m7MEwiq4nG9lrIduc3ALtMaMZjAxCd4IS8n3nGIP2p+
CQ3MzWJcHOQQ9I9xTC++EGSjxmLRcLwwoYL7X4WMfJz24JoXO1aMV+Y5FVtU1CgFznor7yTNMYk3
2l5UbccUfDDS9yY+Bq+9bwMPtolFOkZijuRN/bi8n4vZO8l4MlOXO1a5xR+KcnLgOK1mPtbdqN2b
RlEEccqLf9isB6Obld+6xCpvPbA4iXdplvHVXIzJDodZgFcKoGFfKcmuaup5BWpa46oLul3jFcd5
l1GrVC/dTocs200sjY6D7W0hS1kylq6hvaRgKdheN2EeG7sxtr/c2KVvgcpkMKd2R7UyIKIk/TRX
H4JcJJY2uqLYqEBiSzeuEsucWIUUgd678/qynysOSmi70sj1na5GX+W2JtnlYJ6mX6lH0xu6onMW
7NNrOzG4zILGVN9ckGIKioUWdbTcagDu0NsJGkVQKl9WVsuiiUZuFlWyuyyvZKAUXAun1AnATdvi
05NbDznPX23s9bwloOXcRW0RrnKuAygMJaSg7ZzkSKMz0Dg8btOXvwVBktJ8yjQof1Vjvp3sVgsW
Cp+e5SZq47N4mwnCH+Lx4Zy9edAxOxKDz2JfV63lgO0LlD5z14BpswtflwxqWf+RscasJCi7GZz0
RBqUNsObHU3mkRIB66BuS1SL+UaWRMA31ulOgyLDnfFnU7V1gEXBdJJ2tYaMe+pgxZ9zb3tjpy5U
1JJtAWYqn7oU4DSFqfmMVdEKtbbGiow07E5Od0fdgim/4nFKdzd26qZqFbi5d3kl8rXarnv1SqSd
ghoos2yq6KdpmaA/+qCbYZ5qnwfXWKOy+6LsToNWbp4ic6pPg2NCGR6UflOQ6wNKTYXf4oyZ9ZbS
LT65xexzq5hrSrDYHKQJDaTRm5ntp7b/vhz+/nk0DHZmdZUyiCjI8+FuLnGGLPsjnSlTNLbCL+5Q
ZRyPF1mevqqfse7UXkaj6g+YTYL1SnSNMZnuy7KF9jN6ldNrLza04bVZXdyzpnuv3QlwMzGUOmwK
7MaJ9+DY0V7whOk3k5d0axrt4ug/qXOkDhNTxUaUh5U/0qbpwJ+UztS3ims8yqmSnFpJW94Bnp4b
Y7olG82hbvwcrJR3s6MtmWimFpPWmfTzZjP2UTydbjNsd/SC2IuQBAZ3w1XmQQF1QRJYCT8NeWae
CUhQKVF/cszwRSeOuc+cY2UHbecTc0sULYuG5wnKj0F1AclxUEes5Ag2xC8+TsV2qF8HsW7vTXfS
3rY6iJYb92lJgoPpSvddccJ8k4qSQulrWFcay6Ga91vlm64WbvzC89TtFJffiBX/inS/0SwwD0yF
zn5otcn9uayNAL8S+ZYJ+AA1Zp2B58Zpz1gNZk+mVdmQFwT3ZMtQQaRi2bErcw2bpdTPZyj6UQLN
isHY8Zfg0SjbTWryDETpgEWESdQfW+20fI7JRB/m2z7BH8jZaq7gEWS2GgNSjdb4KN9Ds8vq7YyN
Cf/mzaX3rOID1DUBZd5QBLnI/xD+jC6ui+UfSebFi3mYQYiUZFv+OXSpNhVwCG1ibaYOKIEqr10g
LLCjYozmr6zSViYo+/4ZbGh5YMsTZeIh99Zj7WonAx9B0Kj22bbJQ/PRc40GRGh2861EuCvCrUK/
DU/1zlvbjWb4swfy6RF89NsZO8Rnuip7JYE2CCgY6WoWo3T16ajWPivhgEm6gIIzgogTHhz7ec0K
0JhkRUYaBoeAgyK3AZxG3YhTVnM+X5nIhcIM1oEbSADIuxFaPnnrDEFBTPkAV6JYv3QKAD8E1bHn
Qarkqo9yun4bpmbhzw40cVXRxIKMlxoavfKW0W7ajaeoyIJI4AkT0XDwO51TiIwbAvkPgGt7T1cf
dvIif2kvwP9IPZmn5fi1FnYyzSMqhVEDdskNRfU5aMxZWcnFJV3JNSkPsfENfhecxt2sQuX6NMNZ
6HoCcCr468KXnKWfvF2pT0erK41Nz+7zOhnvAEjX1GM+9+YKKGT8rwi3T3j/Xh1fIfli7iS6n+yL
x9gb26mYfkn/q/qA2JuX0MVWKiCPyc183wIlCXlSqEyL/QqinzAt8P0nOpTDyUYeWPceFr6JugKl
f56NGeCM2O/4GCVuCgogDxkP/WaccC9V7BO2NlaSLq/F+QKEVoGuq8AD8UGqx1K9TcAC9Jtvj66S
+cEarOYQTnhqBWTqKTz98MN5pOXtYsi47S09CTRxzmx8NK44LIZKBM4ygKugHg2q4piauk5a4xAZ
pIsmsPjYJZM+5Cjz0QDX2IvatM1OJrhxA8EJlze7cZO+OQD2yw2TwkyClOM7RrSqOlYxq6bMQLE1
NdbzkMb9SeXxTzzywJgsGohN7uoY1VaR4G2No8y89U/OoJaPV1DvUQ9gb5rfzehZb7z6La/05qSw
CesbYR4m6H5CzP3i5bTPgFaJkjl+GkGKAXnrfcEm7GjVefxsqkq2xuLdXZPNizP25Jm7wUCNVJBx
F9WOw4QSLr+29PQVB+uNm+EnjpnOQQOR2XGAKu/G5H3xCCk4L1C6aXjr2fir6kfrZ6S0QRX3qGcy
3Bq/MInyI55QRVmmWfhaRQw8V7Pq3uuTB5WPT1JijQ5pCpES+EuZco5ZfS7tuFpHU96se5Z0x4n3
zn3ookSEdJ3wglalOoZfa1Vhtx4Z01BtrYEV0lb/Nes83GHx0d5TY1QWUNDJvNgbg9WbutWKFb7K
vxJHxeYDZCV2jV1D+YmV8yvnxUsnOD7+dIjUZNh6mTq/jl1245CMqbb7i4NSG+XWBQwlqE09fAnD
JyfjYuuAhS/5UKIkzu3uwxQ9hye9H/eNdqRBKFBFKxs7JmB397wXt5kyiIRp9ppGK9vz4y7iwVx5
nfJs9ibQcDig3TKIDoXnWfthKk35zWNjuR64Bb7OPNLubbvCglDIZHmjGgyFXX7TR1auk26cwbTQ
QuyrzlgQ47lpjBrOR8sq/1YZs3tCmZ/1nLVZvwFhRLQuK9t67oqqup/H6EiD0BPEZ94sF//RQsl7
qqjY3FV0fX4oUEZna233I1K9MdCmBufSg2rslRTKbXGT6ZBwbYEryEL7p/BVHK+98oVuKFYHE05C
eM7TgHjIuefoz7kPgja80CgJoZKWm+2eSMmnRK/3WTKkAdGTJ/qgP9s+hVlVC/RnmL8XbR8dYyju
EBiAmr4IoR49ZZAjgSA2vtoC4iwRy/PgKoePCLIvEINuchFhPuEHN1lLDi/JxdUIcjBqPrOVTPul
Ame3qYWbLenEqE9hALO8621mQotTWw4EZ1UZAJYALJCODWctxPZf6mT4PcJxYW2Ds133OFsOFas4
Prr1WD/ldWg9ixwUpNvzeIJGDPSJxTllDQTOlnJEXE2fdJC6ZOeOo+ZdVGnOSYV9SK/J9lSnqVRQ
73ZQ5rnXxW4Kjc5iVHbJWcZKZ0/E0qh0/r/HUiEpvQyKjXkKsVsbfI2dBY2CWG+dVWgK9lvZ70Kv
eRxEE4GXfq1o8KEuDdzYqnFusLZHLpC3gHBIdKWN8st85IfjWdABM+Wf2PbK85BY+iMkbX+mfJy/
4VepC1qPX+xmrfywQDqgRM3rDKpYbOLEUIGryukdqs8rLtRKxgj1mNg9jc9qX033Cr7kfi9Iy5sC
FbMicrISfefatrvxFHV6LxR3RQ5RaSuBOw5vYNoxH0HdArbJaX7XIf9+YHXBVpF4rpSQ4QnGPrNP
U1VoX/QS3ITC3g1ucbAVp17hBBPkXAXTsUOia70elNmMxUk/jHuX1/ozak0G5RnFfr0fMaU6N85g
vHnhWs3y5G1CeeQdU/IKJ3QJDjEgULhtB49tQsFOwsAq+mcQluzxG+pYLkFJUTYohiz0A+NpsSq8
RD8aps2f82R+Ioj+J3bUn83fPrETFL8tvTt38LDVm2H9bUERwOrDxqduU6TRI6D0W+pRU8dKMMVu
/FTlExblGWSyzSIeTzSYoQR0lYVutFu6TddsUWSprahLyfMUpHnUbV1DeRiQnFsacMoisd2M8VMM
IROcSoW+O/TOI4AA2h33VCwXe0v9mkLjMujbGNxSYd+95Hp4mCdN+zrPYb4x3LTckZuZv8eRnr8r
luXh9IF5KzJ7A3+XWXXUhPvKUGr/O2uV2cp2sNzkEWyb0Tqq7PGxCmeUT1fpf65Ss7/Y8o+r/w8/
tx/3Xt6AV6XV46dmuDeZFz/nYv4SJW4ENj4ebagbm13ypGf31Eks8yvPmhCzBxydG5rzzmqv3VIv
jEAgBWme8URXN7ak7Kati99Estu1jQ/rZ35kE4l7pW+3sTpBFo6O6UViurqxUWLI0L6xkYF2JeFA
kULxz6PSw7wGRLYlEYKBhyDoFexzKb6gYOONdfzMGslPK9QBE+xEuaQtoHoQgHeCzDTnGagrGDkm
AAkYkaAmgYJKrcyzbehl1aqEglTAUpBsrxIvNfdjyc9VNhqnNm/x6AcJCNF+kCnt2FkHP0AcfHRp
kPg9yGSA45N61HS2ZZxEEOVBBeS46rymQP22VlreQSEJykioWEI+YVu3XXQwREH9SDKVdEkNuXgZ
pCagsKLigAQ+V46f5blNMXQVal2ybliniletwWmUrTCxBh2tDlKf+yhkAJmpw7DzLAyt1foNddva
HQ1SM7VmfnDL/Eset5gUyywj9mqz9ScJQDkEVKUzP6di25eaLvmCN916cAUZfKEn9qkabByDYDwW
DbaO7K0zlFUgY+wQhXjzXHUbaeO6+3Nw8RZS1O/UWj5aD63YP9Yz3T5pk7mkpvH8I3Vk4ehy1Ixu
RZtmOjhhsBOKYljaYYtD3j4ZVqBmeInk4KRKtO+qzrpU7+QM698wHPvdss0WaQG0K2LgYcQjPnfB
Yod9hYdWG1nkp9hrCyHT4xtdtgN8rv4HixsUcTRseDMTnFsaXc+e9BxLDEzc7LOCutud4vbRoYna
BhTPirOpBnd+UOKwXRVTOb5y0JX5RqEl38shekhNzCH9fj5VH7exs5Qtt4HOfP826NXlNtwrL7fp
Y8cFAfqgzKMPCst9r+VRQPMHM2nsA3VpsgHB0/90Gy2OApowkHMtuhRbVmoGLKf+2nmseAE+ogxm
wP73CeRyXpJcNbYhy6BzJ0ax96TemUP5gJVT+bKYIFtjonzmQYZzpWR76t6EY26rrpzMuUDOh2zu
oGiECeeCvjdRdrXRe14Ax48Vlo46IAhsMnCgdYWuv5ZRbAOjLbr/j7MrW44UB7ZfRARCrK/Uvtnl
pe3ufiGml0GsYt++/h4l1cbj65mIe18IlMoUZbsMKPPkOUHH52GGDPOpjOLbsOQaGP2KfDzr3XPN
8/6hKBMGlkMA/kQDRRLgAvRH8NCwRx50v0ewzZ3IZDcSpACWcxWgus2AimSgAjChAUOztAhQVWk+
9Q8ULSGpsjdN/HvSHHmpFZnDATNWF4kj0CFi5/US2mH94EFqd9oUjVHtXeiGO26NlGJgdGsS8grL
9DYkQZplVldS3cuQZhfnf43toLIFaBfexNRNtDK3mZvy8wLCntHZNA5yt8Qb02Ctlmk6o9BWxdPw
zyILBnvxJ1vpDeVa64HvXcIXl8X2Z6Fl7sOS9IlA5mXNn37xa9RDYBn+WYjCRyc86WMZHSBF0Z5Z
37ZQjcKBzirJ3VOj7ww5taBNWDyY5Ju+Nls0TugWtFlURA2VDKDRFydlTJIwBhzfAnQu90oQvNxW
/Bjh5aPk20mtO6p1Q7winIvUNH0JCob7PAEiIBZ2dUkVjU+IewNaql8jWeZ3pqtJVOUT/moEsbbl
lVVvyatmYvwkCKCIdl87JQiQ+LC1sLU8xRX+33YGhiGva7T0AVPEXK3eaRCF2Rh69mgrTpjW4RcR
2eVXJNa0tW1lYJuXbnHmZdhsYn2oXpVrrqhmlGusXCE3q63NIuM+KGi9Xd0ASlu3RfpV97THILaC
31qUbbyQiR/CndJVWyb8odZiY6cPSlXIFcYdBbUqaERQmNyCcruevsq65+UPHfn+tZmDXsh1uXH5
7MyF3M+/zyYGYH3Y7P/spHuDXlcotMkeKHAydUia427PTgShJvC2QH/OvmVeMMOqaaLsUecGhiXY
dKkEv7cFAhe/KlhxnPHbDRblbRheyRus+e8WJZOsQT04GVbg88FuNrkXgXzHCCA2FrFyyzPTmu+X
oLOUKzvX5Hy/BOOyuUMbZboO1d03AAbqTtPFlUbzDRnhQVDfwjsx3cLJQzrRLVzr8ycZ2N4+n3vU
UtDEKiL31TxmQZwdsrjlYDxuWG+isNKMUGR+aw6de0dFUnRrlFHSdxVB8lkKKXS22JBRSXeGl/3F
h++2zfBNkHnm7rLIxIsMjUe369FMhPZzIqDNeyd6SMK/PjoTgW0cGP3RNNkvzq1il3r4HxVLrwOl
H5qWAwzqFXMOY2mkpggX/GCztuMyQRkNu7DuQGpzr4WGCfqpap0zF9qYLnAt4YCnf+Q4xj3KoQ4I
pBrxY0yqBw+I8C+gMbT2+VhaWzznza+aBJ24ckgcBv08y3LOyVsk2BFHNDrZzpqUDscc1HnTBGzW
m5IiKR020hGLneQRF/8REpSLYqKRgagy5TJY02Jq0qXeQVrynxegNSj07QLvfJMY+8lqbMYN6dyQ
4o3M6y+ymobTrPz+Npz1c7I/s/NQaMXsPGvnJFG5KROvRt1+aNbUHrsIeKeAjyZr6oXVSbdb6KZ6
xMLznZFOKbLR0XONHhZzVcm6foh4OW2FE9srepI6FYPwY2R2a9uL2UUDCOJOA1gQ2/gStygUJu4a
SmIlaLC6OOILmQC4Nu8i+u5kXRasRuVMRloADDPhrmq7ejVoAEflaYXmBQWCiaIg9fVKhBdCvdBw
mSVnmiVnpOBuzp/FsgT8fjMMJxjYI/KMOwf5rK81dxy0+iK37dbSvjqebfqU8G2jeBdm481jKF2o
bjnRz8GSzSacTHRsxnr3ZKFAdG/hvYJGgzIhkzX4whuqYxvk3VNbMvNQZ53li671QPuYsY2Ziupq
y7B/ah2U1T9ZjsVagD5ttVQiCwgIqJXb1qx9zrLfWtk0961W1WvAnRukMrTvGomEjT6gbOXfQav/
xouU8cJDB7f0rrPvMjyFDnnX8n09Rbfg2HX+GRyG9S0Yr8yWiceEqwf3YRntSfaMxM68avitWwAY
hoFnPXFDd7aFkbBZLO1f/LngD4kwuwepx7mPdI322/G1KXJ/I/Ej/UJ3+DOPDW2TQ3D3bDE3PYuE
e5umt5znxlRgcTkEvz0/KEf3dxaDZtfSWxO8vDm+poCYngP92Cguk5Y4S9ShfjsjGw2hyEKuZCH/
gVfsDNRZuG6HnO1Z4H5nFX4rkYVfbpLhNzWk+J15aPQ4FKCDuBO4Va71GL9bSHv87vH687cxoqcT
Em1Zr83Bw5iBANmrb8GS4VdvR/gjaEBoglZeqy6WylYL3Yog7ZE5p54jvW1Ck29nOTG6A9WsDgjF
Ne/TLY3eBcS6fZIqAd5VobvtA9MufySMA8UJ+cy4j79njYaMuRq1yIpv4xoZFJoM6kreY/ZIf7s3
f09n7plGtfLXhdIC50PqlwZ+AaWGHG8KZq3HfuD5HlLXbI+cYPeQZhnUsd2u+dUZfjJ09q/FNU01
5IdGzvam1bTbJpDywNWuOQENNug4tGJLwyruoApjhOwEZDg7QTrRAuoUfrwDfkNaxmb2IFuPzdiu
5mBbfWdcFnxn/GRBNxmgt5m3h1IKlDCdWP8BOUefOP1SE8DyrJ36pxwfb6fLGmRhhhZfF18DZADE
n0e+phuBBRGkNz4V12KTbSA6rl/n0pynl9jOygLAII6/UtkbJx3iQ7MvubwFzLW52L4F5KLaW21d
zJsqwDHWFbLjj7TFiku2ts3BfKTtmBotc8qT5sizMxIforXppVCQdlMojrAw6fOLUb9EZgCUu8LB
0ySd0VyUv9JgmatUNM1Z1guZrZpFfjXrFRsWH1Fjc+ojbrf7tHdA5BazcR4ODLtLtEbvbDdxwEMW
yle3tx/7scFbrY3MknDbr40VB2sQTkQXJ2T5OQvGdgNR99lVqEoMudqQETNJrNZzK2SgnLQ+Z5j1
81FEG4Yb89nsRcC2dOqgPtL4H+aLpqvPYRO4h3JI7oRum2vRF/GdU3nlMc8ivN2YRf2IHBhSoXbv
/hhBaok/Q/A7cOLXqrXr18+CbCTy5yDUMsuLzMvIF7rIr2Z0yvqsvadBxmrs2OWYbcCQ36zJFoxG
dqUJuBZyuLniSQpRyrbdAgIcr2wNBJDzA98A6e8aTbhsfmMgcT6yxW7LNlZd1A+LrcwzUIdW7hci
rizCcj0TV+a427i61j8H2G9tPb0qj3035Pf4n0fRXEbNXzl86UteZ6jTAl9VPFWlMOydXobp/eQW
0dkR6bEDU819ow42k9691Ot0E7EIWX09MxzU2WDUw/zJsCN2zIbg5vcWTw6LHU1YYJe0ctAzQhrx
3Ant6gA5to/NPrlyNLqscDMW3yGJdKJHB6Bvxyib4u9h6kA+xBmzq2YGxp6C0BGbXLMe2agA7yHf
TfWnUM8OFVSLS1Ul5m970tDwPIa/Ihesr0Lq5nMahAP4Yr3iIvSsORZSTDtvsMVDwAVbYXfUfcvK
9Aq4ivX3WzgKWrfwIMiGTapPxaUZpbkp4+xUlLJ51Oy2AkBE4pDozSPZWNVd6y6NL/NId6KLVUxX
Gv1nkFWK+iDNcq+/6WuaObr9ZuHNakpnQc3ZtmhwDhqDAlnnRmugDEq8MaP6RF8WuxtRKfnE1pVp
CR5OVbqqMuiEGspnftWkGC1EaWYeN2qe/G/6kWpNGvMKWFM3cS00LOXmGZp75lmqA51BqMded12G
HcqbbfFzYsc8M42h+yBq8xfRA61ONopd/JZY6QJOMbbtejF9cNPrApQKEE+7XZfWW3w+fD6a8Hjx
YriuvWt7Ca1LfRrM5oeAUMFu4c1ovHAHLpTwwJXe1mJfhu+IWGZ+DZrqENeouHc2ih4FGkmRSTX2
bKjlJs2ZB/ELlP7oD8eVDYqD3nr5pyfb4kfbiQ82il3Wk9COv0evqqJFHdwpQEbTsUc0B+r2T+jk
4j4hrV+1NaLihJPZ8jblFb/w0J59Ujpxik98crezXmwUd30NOdpBy40HIeP2WYNABiAeIGxmdYhW
Jjn6iRq2GSpYSD/aG5qNCrR+RFy4oPnHrFrDblz2kPCuBZ4ayrvKnLrRbY2mLYpXW47Vug4h4dFU
1bYqvOGrpskfupu1V0v3isdWdlcy19XQ7jQnqbaGIj3u6+yHTLz2Kt2heJyK5krmxStHVYS8qnBs
r6XyGuBF5sWrC/vmyEEbt5aVdUCt1nnRIC2zA+UH3zEQL77kUXeg3S5Li3aVG1p2ZyLRcofe1WZF
E2+R9tRau6ap+Q4/+LvI8pC24/M76KICmNIQmxQQLDeFRM0DOFS9bKC1A1WK8W603A0YMO0T+S2x
hqjiQ2JUr2T6gKZclpvhkDSNXgULbbRu4tcM+KzIENaLPjbykFpuBpBQa73UoAveZJkhdoMaZiVD
OhSlaZDuwXk0ym+9Y9T3NNlPeK2KA/e57CLjUSbWjpwMGaFHBIRr8wXQQSwPuboAzaZp4EAawROz
c8OsalVAav1IS6oLuG4/bmqoVqP+qUhS0G+To2yMToSln2DupqQZ1kfTBswxsb5LWzNf0XjOiheo
Ws7jd0Q2y3IAsYN3KPyepnji2FXWniugTh7NSSJph1Iw2bkFQHLuGuwzu6GVn9rNP3YqNRsNHoPL
+kJUXx3DQpbHhe4mU+u/+X+4Lq3/T38jRy/32+dBRV1fDxFP0Gid9C40Bq202ieofO88QwSvQM1s
qajPoFcH9A7rLrE7CAjQAB1MOAFD6hczjD28cPxHpAV5zQu7px2XE3VT65dhkh8SczzS5sytIwgm
s5RDfI9meKEfa7wknY0kTn81eDHHjTb9bkxcggqclXeTmcSnPtSyLdrN9C9BHv2gN52kK2fXjrty
3aRVeQcy7wdoDY13lfMQ5yhT2QrSmAdltM3HRlvP+EXsUCO3uU0O+ZT68+tPoxl93wFOrqNzFHkl
9ObKZ/D76tfazV4obSwCqe/1cgI2SSWXWei0q7CW6EVQw/8KcrKnKHchXK4gY+imre9xb8IBUI1N
2kdokKDhMvs2YSpoGUXQweDoPoqaHOIhdZxvW15Uewf4Baiet0A1iQ2qv/GvAj0Gq6ofJR4orrVH
7TzelzagOf9wZXmdzK7N4N1bMo7vi1irj5BiypGpd+tHOjSNsFcW0r67xQZVlhVe3eIrmT5EoeOj
ecR2E+90Kipvw209l3dRuh/8flSqX5aT3LnAfb6yHohB9NWgkNhcXAlOORqCuqPdpkXnbWn4IQhV
IQtpqXdBmusepij2jlMfoo3dbMxNNGYpGIjRq3aZTw3m2n4M7NSGjE5sZMeurL5ElWYepQ22g5o3
2mNbRKgmmCn7GTWNT6Rcg4j+aqaGv0xFGG0qKBtA3VFaR8sDzULBLe0Rbx7vgmLhSEA1KzkDmiFl
6u4dGf9N2OQcPfd4Yyo0h2wzJJnQyeQHZr6/Z1tqe8lWQwpmZYUaaoYRQLdUeqWKbOycZYZqGVVm
7bCqDuDj132aIy8dOngrjv69d0EBwFYGinZjBmL+G7Im9xj+gcbjiOagR5EaxlNrhVuQVhSvmWyb
89CgxkvDXHjeVmZpPs8Wdpqvsq5EhS9vi9eQ4/VMrYFksfHEmLahoNjmzdnNALvue/y9AeIKfZSA
et8sivzgalb3HEnzueqH6EestczvPEtegUqsz/GolTNMKaoFmq6a/lsjSnwvMnGLLDr7ubYAV1oi
LWRtj8CFer4X/swLA1zpikIQmbjknFCilE5T9FnORpqGbyk1Adw1zEsAubqRM+2HXsPuoWmSRz1w
IMrG0TQOUqiVPiGbrRkieWRD8Bc1dzYueEM+sRuA4q9G5Q9OIrZKzElHbcDmd6iTQ5hqiMpvLZjS
1mBcySB64oWvIX7zZE8LrQYBKZ6J9aQX33IjeHTTpnuk8F46nU/2JTzkpaBw3MHNE2NpuSpro0Y6
28MroELT8aauLzF4pn0qUjM1pFkqYdOsrZxp9r9jS6i+HhMItKw1gL+f9UAHoqseu9+Z6Y9MBr+x
+UdqpJHZl9gezE3M8bWyctM5NXWVbAPbad4Fac4cZAsz8e20akDDh28r8R17vY38WVbbq4UlOS/Q
b9D2TnMk4uXJyiOQAxlKnx63MOIeHUWO9878fRSH/IGfZv2plmGFGnns3dOBDeEA0ECwm5L2ZiK7
Kbt24/VQWP0wATDRSxB5+XGx0xpCRxXPcJgDnCcWjz28adtleK1HPdhRYZkhfbku1ZDKzjawU2ua
paI0zabCvc1Oyvm/Y8mZC934sixFK1PsshTNon062HkgybxkjXz+yJxhpo+pJp3jQr1BZ+/dokmp
QPQT0npDwku/bx9qZ7iFgNqEIYEZykNQuLs526dSfoVuh9g7xvV6sVFC0HPx6yl1zd7ThMtKyE6r
TGGg7YqqT24ZQ0ovlqN16IFSW5ags2XtkRA8n61Ljkyt8v9Zd7ngv65NE2Ai/T9/Zmxr+q2b2qji
DZNz1cuqvOjq3p0OrYbKqHSunFdryALXd+RBJrOCqFkUhVAOtQMH+x64AR/J1lOvNpFqJVMdmlav
9iICQo9clkt0U7pnug09dlqgRZaSxfJ2CXJD6u92ifmjgGrltjxFkI9tog+Clh/p4xp/Pv3yCehM
/QRcLT+7FVmC9o8UzALLp5qXz0y5mT8WfXKQuQL5ZuRgSqVfjOZFgNPjB05kNmyBSkCpwRzEGWrM
dbxOWYDeRlQgVgmaXs+emumKNNUPNKYDOrbBHTOu0aMKBCW5VNGgNxeajbJ4XKHRP5hXkF1hNBdv
AO9MpLHQJ+VnNE2HazNIzBX6A4dzPqKN1ic56JrEo+k0S3s8qQwXejxJ3s6B5E6ztA6dka2vjPOI
HpY9mejwbilyJr9aG6Chgqa/FdneLf3uVEDeg648i1XTapNWR0qWDxoIDXLVXmdWwABZfR2vNDl2
YO/LwaXXj4HcdlnxUwPTw8mMgyJY/ccpia9TTD1kP2lkk1S7NAbrUCU24CrWTSOCpCXApDBd+B1Z
Z/mJxUGfwnHbTF7rk+syMTuaBav8oRjMLc28E5q4LboIS8z6EzTOA2vYRgKZpmB0oI+kmjqBZAWu
P476HV5S5d2yZXQcBoGDrKvR5oBCZVgW/Y5mTXRybK2xHv28jp86qY2nIcyP9FruAkFi+VEnp1PU
p1CZaLq7OBh/jU4P5l8SS4aoDZLYcQ1wZtjH0zo3wFk+j3WIcR7RMHgZeNisk2ZEFr13UJtSZ52y
CVT95zOy/asfaBeOveP1myaq+seB2a2vhVn8S3T9Ogu5/l3aol9HTtpcsHHW0bKMzJM28uGb1qY7
WbD4VwsZYh9p8eZpBBXwTrJmBKBP6x6TOICYtXJBHejT1arK8dZ6kHS+mXfD3dSaR4LD9H36MrT9
9MKlxjdmArnsxE7xCq3jTsLAQvINXDWza2rns2teu+O6sFq9/AFgT3ScciP3LbsYrpWsop0nq9rX
Lcgx0Ba5ra3bLDYk8o5blgaRDezNaSIygv46qYklAv1JoB0fpl5tYW4RtAtfLuRm4y2ilPdQCY5n
JnoCOpQoNW+LsRAron4EvYxe2gUoz3WwQRYF3w7g4jiVdWc6a/JNGVioCBlhWfgKBIUWYS9umU6/
t/52pexWajt2wStSvuOdN+z0Ysq/65HPEmf4jm8rW3U6JJVf3BG1xMnuq5VXRxtg45IrdDofpTkW
F9tK050W8Hg9cgmscz5CQVAH+eKbqzB18WSYPNklnfto6+zZaXMkWiqZQPYaz/Km4ugJevdYp9OP
Ywoq8e7m43ZtKG1thM7PfBq3lpYdSi3qtSfQsXjZLjEHee6HXLHNd3l8BpfYtGkV0ZAL+k6/QnXj
LBSjEEoEfmvHzpcy9+Q9k/Xf5CXKxNiJejTnIGYkgW9747ugpgn7R3eK5DHsILbdW5V3SiHTzpCH
Orl4nT3xtzOyOWBKALWvQGMjsGj7eUiOuqbdQmgoNCPaBq74bVHE7Dif90CKFn48GUcmu2RPV8hq
DVDVOD6DyEH4WlpMOENHfiGiZF3zLN7TEBiVYmcIxwCfEGah/QihmwEKmzTUsvQCarXynEAdmyyz
Ge0RkHpNH63aYc90AXPQxvkCuboAk9jrk6/uoYO6mNjtAoHohlOpLpDYuXhmYO5UyHNijgO1Sn9u
mGGu8ccAiPefE+RCtplhjsYlgFd6CWbahWbuHQndsgJUd26rLo7vliHHpDfjjdOM34KuMlBYCSs8
uLLotR5j0Dxjo0V2zePlYqeNVq4PH/0Xe9N7D4ASxsePEJjUdCG2FUdng7AyNL2IhtnQ+xi35ANV
u/OMpyGfeWZxr9EOs2dmPGuKfYDkkBvZAle3kHsDkjlKNlR5swzwAcRBiXzMJJJ9Eg2PCZQNNh7e
eh60GFvdORsWzIU6cu8No0CN2I73cW3XfghGeHqiTIH1XY8bECJ8fMoEnTvP4H0OIu5GkGX+7bYj
x7I/5ShAQl+0MUGGh44a03ipEjndhcL50Setc1dOdgQwBtpoXMHrHegbwy15UqCuAotboCP7Ciky
bp9uBYeySn8yJABn9vw5C0sPUXzV8WKnZmbjfKyUdVLWd89hMdpbTab9TDkOmPotsOw0sclbQx6g
camtoBZWvjojdBXDSE6/rAE8PbZng5TKACqXG8nPJjcKX+OmeIG8RbsOAkO79xzgOEfI7h5B6o+P
XceoG7WQt9ZkFj00ph2sDLN/v3DPUSN8W7jjafqzUgu7yFRBg23st1qfBhfRyXHVqYxEaxZ7dIKW
rzUvhx3uz9qub8XworXxSVetV6CaK1bMQ8LSMLrgEuDss8iUo/zmcaAlO7tCn1INdA16fx4J3Acl
YNDYtVLuyEYHM+tWhkzTK42glFkdHd59HlVHzXCvxwMIdBKWX7jFQOsA2sQ1bh7uyVGHQrNECykH
zTl1CUDZa88uDHQY4NHksL7yaYYOTeEa+YVOl4XQLxKxhzBu/uoy61sPlgVtP3Z5uZMpysrYv0Dr
c9Kn7PRhah6aATTOeGUahwxMpCdwVf2qjQhdxrXjQljVk92RWpDfZmnkonC2RlNhix8DracGmDvP
umMaZ9dBTwZu5cFrCbIU+md00vIKfD54flAF2AyVA2S7cm3QX7aBSqR8sgtxjS00QBOHk8WRjRdq
SBA0roaGzuSBWJqSEDWCUfO6VRwB15/2OoRWINL7BQmw9hxYHG33ipivsOz2TLNdbfAvlteXx1hE
1kXr8C7RAjK8Tp0AwEtDgjqVTvGmBgBGceeWhQkl6gmgflSFbs7zmPwkaz1oodi9b9sBNnwQFHYv
bVGD0iIcvW0e43mt9apZi2ZmJ1sL9p2bD8emNdwLTdDB6tB16iY13xYe3osnPYz2EGjO75eDY5Y1
/lkcfEn/OSE74a3DTuT4K/yJkHaZ32t5YW3bsAdxzT8nUOcXB9eyf5CdOciZ+DFHzbUETw3ZShVP
i/RFatw17y9KZvIq6mTj9ql+XkxkdyztucSv4/DB3nTIv5ma3e3ma9JVtLriqyzuQc6iLorGFhd9
sJ2oNjraRFa04HIwYhQkQGcLev23n4nOZGixQ++ZLx/skyGbc+F5SJKqH3P5RAAseSK9pm5c7cDj
zY+DOtAZHVA15ccMTDz/bvvgQkOKpbBl+Nnyn9n+9RM4Hdph8YjfLWsun8zsPLYZXFTk5dQbV81y
jGsncGdlJt7LyCZs2DQ9A4RsApB4dFl9Yc7gbUwj3jRaU+yGKInXHKWkDSimsucy9aIzvszQ51TD
GNjCZ5CWO71hP9FgarrCB+Nmf6KhxxxtE6Vsgl48XK0xi89VCbHioFMqRwhNZHkLNXS8yy2hBsRe
51C6FG5Xn12ZwumjfbgytKpCfMmLCekuKChR+LsrW6gAfPKhyZeuzNTPvFyZQmn2z8/84YM3YPg4
2sOdV+IJtpO8gI5KJTQfXF/JxQRdz4XOBksAUl1PA1oyejvdFp0YeigdMxzJofEKcAaBod6Kbfc4
u89OcSSMQ9PFxxS3yu5I3st1Zk8yzqst1+hzyPuivQkL8yGRYCuOnmQOXI2XxuzYKQQtt0GH75Sj
54eEoA28bg2tCn5tLad9kiBT2JSGLrY0hHwixGknSBGTb6mW0mtbn5dK8F94QHuTB/E3vXsKRd3c
5314ECGWRIdiwq50yT7DDUjXIeOADuu/Mm6VF67r4Gij01KHOqMQ+qmwuhJippgdtCbu1lHthask
Bgf/O28zHvnubRnyRl9PPfhL9NuCIwp+HXJUcXWxhXuZ+zIKaXTnKYieaNcKyTLwIXMk7t0mHZ7e
7HbhJJ/ZP/gPUnFWeih/+ZX6sEpafKF4h6pvfx6Tbf5GJ7/MLa5/vD7yyC8e2F8M5zQAZSBo6Rcz
DZuyr7ZTkqZgqi7GE4n8oJVUlj4USH7qkNnYLrJAoO2NsfEYs9Vio7N/1w+iacPpfgrXAcp00RlK
AdJF70MBUrOT7QVoPrLB7JXXzQPlxa1cHIQVYmQ1/EvRBPMcJcnf5ij7/r/jaBXyVHETqlprXlYN
3lua1u+bOPjFzUOrAIXMKIXfSKl/Qd5w2ET9BHI4vHCcwsGptsCwa09AwiBZCIXax3wQBvIA7yJD
JtMnqFt2fmMA0FWz6tgteqTz6RC2CQickeecx7Ut1kyAFXdWzJGW+Ga6tntOum+xYkUdR9EfB24i
SA0LMFat7D7pzyAsjV5z71uvSFFll65FyxWnovwrMCZsJ0cTCgrMERsCh4auDSC0NNmWgKPdzLCs
MKTgIIHQTKipfr62AHNw5ewJ+J/m2j1etJPj0iVAdqcW7Q6kUrU/NxOQkXzeIgLIOnLfVgxrQgfr
wiVSgCqb5yc9hpK8X/A0P9HYNtv8RIfPbDTR2iDkLkHXvFqcR1pmXmxZZwoTLM4zGdwuQQHzeJ4D
QaPDEnAmqcvOiyyL0pn59oGWCbLNF/u4OCiU3ZXBoNZJ7vRD0Nn7qy6fsEa++jiMzNkA0AEugn5j
t5n3zUF/9q4GonGnucH4HXvpFL1Z3yxlznsR7f54g7zP+xbakiMLJGHmYAEAQey0jTgqCWVd2Bto
Z43fh3pY5zm2MDFIXQ5TGt/sJuTjdccpZvsn/uhZA5utMAOf2faw7bRBfhNuu6J9TwtsP+5i+nD2
hiC6gg2N+2j0jn7kGXvqndZ4dqAPf6BI1FXnSHKwwAazzpJqOPdWUJ1lOzwHMrwuEqwGSn4b3jrF
hup+NBFaKH+MFvpLVCmwRoPDBapIN8FUCujQfLjpAS4mBwlWPNtokSzOPf2MNtyndqoiNB9n7Ewm
1xDoQIzwP+6JGnAWbZyQSf3jXCRTtEcdVQf9GyiO5lkKXvxCJ50XtcllXvVDiPLJJAoeXYbfD3F6
5ZOt71vev8y8YL3U5NG25HHhAPvAC+Zlzei3mtNsFxc6IxKwUcVPkD6lxb0EAqimDfXsWewOoj5l
+i4vPlsVsyswwGqKDLNy1czduiUznS/beGaGBWBXQbuqNsv8u4zAbbX3FnWRdjuBovguIaUxStFX
my7DTibHNhy0GivpAlRkKpDCqKPlwO7LByscnecqy1dkBrSsvLQG/gRCoRO03Bt30ALRNzRLa2Rv
a+hYwxlBA8CGxli3TTovRJFtI+ShG4vJN/sMXLRT8pXKIXOVgwoeNKYSit0zlPJLV2zeTfMKcj3g
gkY0kOhfKUQ/SDwNTnQeubGLFIUqwdBKo10GQNJJkHpqyclLhXcV3PZQSNHEwR6zU+Ay98pU67Jy
oJGhnmhv7oaqApvwDD14vs0tcWou1ct3c3QZigOdymdXoOupuGWVf17vLS4E4orHE/IolbZxXChz
6MQo6XIHPHzOpB/msc3+ilrHupJ+JW90dhJe9m1Rrvz3eIqoPK+6izMbCo5cPAVFJdCYBaEei3sX
MuGLZOxTrUmhUoRJOmhDfyehX3GZCi186nln7AOQms0e+MM/FSa6/t7WoZhRebnKi5Z1nOTL7f1q
yPR+XVu4e9dmHhxtJeZuumikLM3XAIpxYFiTAC4KPn4lL+EE3rEZnQGP4D0GIEboTGvbW8hXqbwA
52iCT5A3Jq5/GvFC+JVKIThhF9Hc4qniaA6Aki8MKL+D27vhhQ5OmQmkE6ZipY8utFAmqw13MR/D
C81IixerTtM3te7ZaFIFojU+yhHFH2KKD8EGW9q/PdFCFi7ujOcGKPJt7LkC6cIsP4P/wN24Ueo9
awx0kBQDSqG3GFd3jOf0t1uY0hehYCjNhrhX0mlScf08n7ESzKGZ1W8ykNLcZpVtcfHCMN0Ope2A
f6sNTSiw52m5sfTxNFNttV7ka5ptnYiFqwqLDCznUAGl2X4cAMQHIfk0GOnDECez2XoLIi9D9Leg
Evktf6rT/phbdfWAPFAD7WM03KIJrXqo1cFFU+cK1Ief2wz0WVwLC/gOUK4ZAZ6ClAs0HP0+4GH3
hVXutLdtM9hak9V8dcNsQw592aLW3GTYIalIU0XSI0+Aih9kE+0Xd9CnvcO1YBtj97FO3E7fUH55
zmJDM7FZhYBG4t1Ny5P1nLee57SiS4FvE4oKoYW22rmwu2YFxqF0TT2kkikCTK0LnXI72Q8gIdQu
xPBNZ0QErtCneFENj/kb6fjiZoKTfN3KPF2TL00sfmbfF8c2N4/vWMeXhSdjvNcNOR7IBFxou3NR
xD+CQ9fzK8dudnLSzVnjiHtiAPkwQMDELCaAhPCCcXywqmB4Rs1vRWbgs2N878F6QyxlEKq6rTHT
kTXghqM1aBaKGPMaQRBXK8jKVv9D2XUtR6pD2y+iihxeSZ3b7Tj2vFD2BBFFECLo6+9C+Lg9PnPq
3vswFJK2BNMGJO299lo7CFEGsg1btPzUjUt6phRNWgbSem6u3GjXm5G8ZjrjZ87pfFu47SxvRlbL
mykIUgLlGNf/UGp0zoPWYuOaClBTWIlhhcyFGPjotRchxWrLHJJmSzFXUu88Eiz2CLuRGceyyWnt
TTNRX2kcuPSSTD1kOadbmWGw1q3HNftAVhtLAgPjI56PqaOrDOzfjaQ5cgN95M9YWyTBVyAnwMet
80B6kQ8Iao0TSZ68+qf8mvWzx/au2ldh3fTmDliLOWxtxJIQ6r6ayhEQD3k3lT2llRxwsPoEoiif
BqwnJFHLj+fV6p/Lyk+t+zGWLP7bqrQH6Br0+Mxd9YxaaJtFrmkI0JhCx2hVJnJqvYHAUv/Jrqsb
y/C7tH4pQP++uw4gu9EOX+uFk0+O9KVxqJE86xg8mjj4hK3U1Ldty0EyC76Ijtp6YKvVwjn7jyTN
SiSxZOyxWXtvRcbqu5DN1U72HUgKMPNifG3ITRs0a47hHe2qGjcZcpJW3WaKsNC50No7zeVweDle
HlGNVrdSwVl0SEEb2mbGtAEJ5xRc9X/rKhsxmzTnxuT3on6VUX3CR74QrOf3RicEPE5AoHZQYb5U
4HsEhnzMf8BUklxcTTMgh1dTNcvHS8lYG+Drk/+Y/jXqF1M5qjQt7O8rrGDmsQJ3u9ey0dfmsdsO
lTJd+uUA6ku+sTUNuX4tksTAu+C5N8AocfBrXa6H2gZVguwq62T/boRssOx6tfO07AZYJW1nzANS
lqlt+ARr9zEcF3RxScFOAaDIe4sslhkfDr3OIskVCaL+Pqim3tjKCcfgo7JjTm75sigPTD9WhtcC
jtJ4gaz5WyeFAtGcAQqhMDj4G802Qf8BjmarzEUAyAQEjwq9gZjstVY4IGGmkr65LXXs1C0I8hmL
/adKUDHV58kz9FAgxdPVtECKFQogDt6FD0nBngSYnXelYGBGl83Z1BmHNGfxWsqhiCgWoUPZrTUx
udWj/T7UdTxpknO+Dnetl2eDo/+Gr2LYmMD9LXONnIjkmaJ2ifBBh1f7wh3KtRn5fI4Kpxw4ySnR
AH/+6KNLkQugV9mJTJvrMJ/GMhDEyo3kTQ63jgSy2x9KZzhb+BdrcI9jMzf2DsOMDBZqeZANrmKD
72jhqXbrwdi5Lvt2bfTGLN8KhGfTKMuzX5ZxY0KFYbeyrI/Zk42o90UysgPtMB3Kmn2/Ura7pnAj
Wpk6PD8LSzsAO8y31Pr/0L+EllRd59YhbZz0ps7Uxh+d0dpA2pUnoZJUbaTllRWY2pjeTJUDdK6D
1Nx9w6o7WSf7yTN5KDCtqKM9nVZbcJ/0SJOs7eg69Jce12usXeQw9Zxp2xx46EPH50dVOLctUckR
qOruNsG7K6vX0r+rLHUAQeZMIRKKQKBW8QgkjQpWT2ALBd/de1FilBNo7KytsihbU+ImsSz+Z18J
d8aCro9m2s1x1mvVozKCgpLkTvUkz2jG/3WWLa3EwZ4LmkpOxdkPvcP2A+w/jgdfOmR43LuxToxN
W1nVrmGGfgHyiQYFKAV/aMpKFCRNmS3cO0OUJhaucLP823QlCuIcnGSW8j6qNM1EZqyj/nMDHbI2
+qnMnxhrwPwJcemzXub1UeeTDVmZrH7lwASxEdzDV4tct+jxtwF5VO5sKqYZR7nVs8q0RjLGYB3l
rlAWOxdquteibL0aqwB7/C99PWQCQxxdSj4qKb7kEjGF9S1lxDitgKkiH8Ga5BmQtRrb3N3Y6WOz
tK62wwToCdeRh+f5dihlwlNTgBNOCojLU3mwK6OMqegq/2pTL4yJq8f0ashs0kZzB80uK+PzwbK7
Z3wBjRhUCHBYIw1uPowfhzRpoGl/Lcsuq6WsXHoTzUVv2UUOsdp8DMEVSNd4jBv7cmxeeKsCsotf
7ha6THfSOztYrNpoZiZixAqgaJXSl1Qo71Yms+7yRdlKWqmZO4MAEC7dTOlexmUs64+xQEFebaSV
9PAuV1RyWkWz3TXhu99bgWgbWAalT9yi7yXZRgaykW3SJ/5R+o9+SNlUVj/7h+Vf+iXYhsox5Sgd
s2Ooh7Z7iWZx0gyJ/2ZXuNDgA15yRvJ3Bgan/YpumUfoMSMyYcbwwXW+TJnN8MDGHG7/QCbFyixY
WWcwgTrNRobztbxmPMsyW/p8KlPbxcJfmOAzZDWcKozOe8qxq5jzxvjWIbsldDJkrEgVINVRLgmd
hlsbSEREHsctQGDGt2snaVWrkwhbhdCd42T1cRjEbw18JuipgS7A8R49u5j31ypQiIttkXuNL+vm
UqlWW3V2HlNomq62YFHYpBqZ7jsl6IqufUHmW7+buymHi81rXoreeHMLT7nMql5cJiEyv1nMxGhq
WE532T5tiPXcgjLoo3epdu+94Vpae2Onu0c2UAcPjkZf8HaMTfuiqlzfUbGAEWaneXGd+Zc6eOLC
3X68OOP021msSNY74ZgKa/feF5Nk+zIvfRMFic2y76Bqv5hSsxDvAsh/aWpBhAfxKmvZZzhd04Sp
3tb7dnGeqGPlaxkSsKTZbFsk8MxCPJu0aMKyMJ6HuuJbAtaBbTP2IIJYztwkfz8DIPdfdf9/u+so
oEVnOwFEKHSpRWgs6cVZXVsAqBpYbXieu8wgQbUkFCsOM3bQ8X43S4fi3SxXZhCVDKI6zn0JzyQe
H5Wlzn6wcy2QRaIqZjgPgGbIYq/k90jYL26dPjPuO636705trz0C05+H0qVNZ+HdKnPIIUwGRxdr
+y1FWiWkjeEQlxZzkWAtUBrpThb1SvFu1f69wzQQHXJIelgunaTBl07Sz94sV7l2yuceiYfosF7V
6UC6ZFfwX0pjK9XmuLMGrN6HnzJPUx5yUtkgZpvrWMpJTH2l3sIAszNce0s2ZzuQdwNZRABMGnwZ
obO7OjYX+39G+GIgLyHr/jH42yVKV9UuIzKJjL4sb11BoJs60Ht5UNjsBEplAEWm0fpeASvbGWnv
56uF1gPll/S5vZN1ELiHVqkN/SLNAD9LMGvGa43s0aNsteHs3pnInvt0CWCRdn0/ETimHXpvtlq2
yaysDiHy8n4T+vCgJXp2J4dowE0Sab1uRdLgL/fsCpCAKFapbWQHHXCu6z3Li8h7blLH+nrPslX2
+st9T3NOAree2FE1ZzWs63LltimQj3n5KGVLqdPyta3s+NommW5k24dlrbC3QoEkkGQRdjxD3Y0l
SKWutMOEps+g8fJONjB7F9GB+W9xeLtLCRjgtdQIfJKWklygSMsOztFr6aOftPyz7d/9pBN9arHB
/Xe/a9vSTwzcuFfIDy6jtmRZnNBl4ZH2AyBbItl/aljpmiWT80dzCcRiaEja3MaCUs1KSJwsq3TL
1Pbv/MROkp4J0xF6XoiG675Kt7zg/Xs5JYYTtJB7jtb2j976hOSn9fDPCOuAlYH5T0mFgdjcErhS
KxdRwL7Yr0XdyZG07S1Rqrz1IksUxT5ZIl8UmI7g3YmsqQVuaBFda9WuuuhpLAvXg1dC2l4g7lT2
GVycDUXKG/c8YF+bgYBpKi3xTRRZsQ6iSa02Qa4jyZp1uLlYR5IlQisb2MjxfrQt80D6IXRnAo2H
jqnpuV8OvGzTc2lMB4oF/16kjj1uIAxcBl3pTJE0sYiGLvLULUotTjkW8rKIXRXXkLmEvRUkeaB5
/8+oa8PHsPIiXOAvI89kX0gXlUFVaFOUtEIcCijgcMLbgwA2cT2wpfifdbXXQMxTWk9Yo7rmlOxk
SXaTZ7LvJ7vrWF9srkUNxKMBrRBI6y1FBRp5qiOv9+DDhRoN9LEpqEp9eVqItD56aWqB4c6N0pRU
1k7WVVjYlKHsXllGHWWLIbTWUPnp9KOn7KMxUM+nPba4gCFVM1b5rnaacvZY4suxlaWGUP0kz6g8
SyCKNig7qzaAMFirlk7SjOu6CqpU8ntthT6iOSMvAM1IY3AA7BnHcK1cDf7rcquNYUKwODN2662l
SpFs5sx5yqc8O7QjywApw5k8QIUo/VonTdq6qRExWQzTD+vcJlvTTaEW95ehvtouJlrl/DPKtYu8
pixe665FeaZxzCygh70bKbA35QL8qRd4jjwDXLoY10p8jYxYKbN3G9ksD8VM009d9KJ8t/vU+Wq4
9mOJvo4lO3N3hKbz32yu9/TlKtK4EWCIgmgQQHlG9kOBFPtW17T8xmpIcSPPIM2GP6leNdG1wVla
PatKYm/WDf/aIM+GciwP3dAepNl1JNmY1TlSIaA9K+ulhax3Mny5LaCUZel6wIv7fvmrrWyVl2ct
fIJXY2nCss7bjEgQLHrsGfF2Zc/N5FQx60S3cUmXPxsle4UmYHkB3sC5R0I0xAZglSTU3vEiZSFx
huzZVMQUaOrQHGSr5eI9sEby5Hq8O//n2InBXzN7LC9amTv3deatl6SzYu1ArgKId929qXOl35bq
+FMxuHXb6jPAEQmC9TVOv0P2Z61nS7072DzI1ULAWdX/TFrbuhV2/dl+GedaL+3lOH/W05RCgjLr
wqaFioeR1MNDqpj93mody6+4NjzoJlg3PFAwyUZZlcxGbDLFA3lnOj5kOgfjhd6DeWyxn8vailRi
JJFsrbCy/zTalAzqJQO7lLTlTjrfrYJGLoKM9sar9OdxES4RKt2DICkEyxS5Zd1o3AJ/eC/FsWo4
TTamZ2OjuVgCCf18tfIsZ/ue6lRO/Y1RpKCaUx0IG9kCjOQ50nVO+pyAJM2cgK1BMq3cqM4NWPHB
PHaoO8S9dWd8kQg1pXIfTeqSG1kC98N7aYnuQ+poLcmd80eb3GMvpbYvkiCvsDC9eitBiEL3Tcfu
V38k0exKFqVFLZko8NtUezDf3ueLP1M2SM+mrF+6Xkf7s17rf489BP8Uk5TgpYWDVLpKO7BtyGuM
GsJwYI37PPwkBfg+hl5NPnp8uqs/664+WL1CCr1tjvFyx9fqAkvhSVEcJ5iRQUp6z76omhqpVCMP
w5ymD0j6fBZ8pidZ1SKXNypJl8WyWGdKfSwJmCmuHcBw5I8KmGJkFWSfq8DmE7IAliE7Mg5b29Gg
cLUM/uf1oMCbPqh/XK8bNR6BCSEFFUqfPnSz9vl6et7Ti7CSUBDw1BQj2C9l/pA8qNcspa9luL2V
0GjgsvhkdE1EmqAaATaMHIScxWUc7eEs70xJLSM0Z+Gu/3cv1/OD4IJBQxK3tv4AQPBZGr+XBbXN
oFreZ+1eFlm7pLPY2IjI/zrAAMNNpib7Lh1zhhBscUm9YjxL2y+XsnPl/VLrVZbfaXi/lLy11koP
FZbXfjeXzUrKoC00DJJaYaJ9AH0A57SyKkDuNIeXyCQrv8I71QK+TcGYsffOa6XOWeB2kLOURAzy
QHtarJ2hrAsS6jazQPbwf+xcdEq+qxwo1F0HlGd2AVbG69Wz1C6OJVablZlP56m0A7gx7ItRA/Ii
D8RLDqqTA46bjhQZq3MGEdgc349RlsmS3G54VEU8uqoVfzLJAM758W41l4N12iPTG/1GjqctIyMu
BWSaVuq764Xq3lVD1s11dK2zStPaJpqOPNqPu+IJH88TXiKXQDPkWp/hRjUEy47XquvNrjcHDyXe
yRELSnkJOQC4kD/fsGzohqdE82wEy3dXL+rqOl28r9e6L15TCAhoO1EpIP75w0x2+OKklXVf7GQR
5ECIE3nGDyl4Jg9SSs12y3fttDT17M6/lltXmTeTMd1JO202rM7/amOPgx46I4gOLaAFyo2R00AQ
dzq4PBfgtzIVYMktRF+Qk66q+0JDTCZL69cWeZbu+cO6ZUk3+ZWetCcmT68d8fEC6ARclOGabytT
bWXS7afyemoszBuONSNyPyUJQjVLfu6n1NyvqbrDbHah6hkmMEBc41Ua8rw4acj8sqAxQMgB8QgF
8yxX9rL4qQUYpYT6sp0uRp/KwNUrYHReesl2gw3TTjT2p6qvJmtZWn9qKi3MbAFxOd1UGn2UU9Rk
W/s6c4eDkJOJnDQ+6q6T2Ee9oOV4kCV5AMWau3Ogb6LT4lSXhbu3FBsLzeWQQCf5BhFxC1+E1omJ
iqIyIEEVmsE2jRTkugSgoRhMX1p2Wm1uMan8+jICYiUtGNQU/zro1WKYy+28hOnWgWWDJ4CMU5k5
bQw8vErYUfjbdMjOAreFW1gvWYGFbmu2KiSJ5C3Inojtd0e7cCJ5r9eryH59M4ErsTMQ/8kD7G70
vQPM1hHJ8+VRntl8UJkvy57eGREXvPMBd9WYX6TZUIDk8E9T/CxtmDC7CWR/eVjt16GomWs7Vys2
PdMsM4TfBh5MIwCNserPFivA3XSB8jD811630bBucwGEgChZWAoFAhpaVAF8PC68Bc33KffBT3/U
rPobg2AxmSxAJryL1g6x1qWRWv0CS4APLF0OwGFKIUuodHuTbfFth5PM3hVztTUVa1/wLmaZCN36
p87dsFF28CmFjjFv5xKIOeJAOTU9qwT8ysyNJkuJ4diI2NamEKayLKD5xKbRiw1VoCFTGT/GAZj4
hGzzwTyM+DmZ1R7oUO9Y3sZOq21bA1xLKViOili1633qmaFVmVuVIe4u2DZv6h3h5saYsf/Nuq2d
5tu0YpHdIi2Ee1EZCAAFDKIfhBMq0D+wxAOFyEE+QmOs93ZYtZ2mcg4LRYtmddgJChKCOryljgJ2
XhE5XRXzYr7nbDwVTgYmuzQ2oetlqCMeErT3TeQQJy4G4QtQvdk5IJBcRCDH2CJ9MZwrGi33g2DM
WSnuzdw6JkiFai2xw4dMgEu/0c0tq138IPbRsosY67xti79bqjlxx5wIdLRAC0ErEgsNbuVx6ajR
CI0BtxEbSm4Gk/qI9AJy7ewILQIgagFfsgMjn2PVQVoFGzaD3WxrF6FsPdtV9hg3FtkJ19oA8xoN
Q5i7QzA2YtfrI6BwAEykSDwoR/DzJlAzhL9QaLupdxEYynbCRsg7OUE5JRK1GQ65EdU03daO2BAV
WqcMk6w1H2rixUo+bMsE4nFIQZscHjotfFTkAaywsed52yIhsZdPIenwQExGXPF2l6TiFtNKXECO
K8GMmtf40IEp2Ibso0lcUExtCKORloDB0LGQWI6HosUVEzVGTnPAmb6pK8wHcKK1mR4PYoAEX3Jh
3hRBNS0umIKJu0N2/sM0zXE1IdkfqVIQCovsvt0JCDaV7A1UARvXtmOj0TYuxGB4GQ2OEdkWRAtE
Fxc02/QTULilHiUQgUvwizG9Che9d6/cgFIoVrsySoxm40L9lXVQbnCGyNDn0AVVE6jZAj7F+BRj
okgBhMrjvkMu+0BCgKqjYlSiUtFDuARjZEhmeMcdEtUJ7gEJA33G4n5KN5D7jCoCx34y46eNwbUY
DHkZt0gWURFfMIo+MjEQdLEiOwfvCn9JVcgI6GGSYhnOYzuFhkOZ7gGwBiOlBik2JXRs9RWclhsN
cs1xkwCuLrATUSuojuFJrFP2iHzmX3NiFYFBzV3S62edlUloI2NReLmzaTwSsmnS8DRD0N3INrmK
uI1Hs7MLmj8ozPicgpGOWOQAYYbHNPMmn6VwmwCDdVH64nebqU/upJzUWYSeW772Jpz+gGaaYEKD
ACOwsTvLs2lwR7ziWbea76yfMrDWig2+kMXwZtRQklc9E8LydQ9cHb1p6HjAViqybOjB1cUZOnn7
0dV3JnjDscmqgO/DwtNMJ9e36VGY2nOms7vG0CLAbwYk9I8vFrRv6r4JmAA/n1FOc6D12bO+7D8b
KNFQ5tw5Y4dAW2L9rAXCEGaYOPoO+lI+MdMbABo2XeGUEdYnASaxs1Wx76qusCghWWAyzD8QIeyj
wp62UBy95Vb30qaF3/QFIvJDdzZ71S8H660zbkC15cXE7G6F8zAyAESV7jkFu4HvkOoM2MEGQafa
dz32kHUm9w36VECl0U8z5CjqznOelad+Aqax6Xe17u2bPL1Mg1WHjcoicN+VsTqMrwB5HMyizwKQ
p3AfQjG+6LWjbalxTwcIVd8A6wgxWiOG+GpkJ91J5AMSyKtFB76DeJyNxxm5D0PsttPZ0oCSnuAo
0w0vrgj55UzsgFfw2wzhxIqZZyisQws21El+JiL9No3uDyAhQxOcRdMwPUAFfvGd+9whsWjpttON
Y6Gm+2ksTlYCfe9yFGfTipg27bktIDVEDiDG3VDETkCJmMczqORz5pzJTDdtPUOloX+uIejsI2sl
bOgU9tgvKP2uwLyvT64a2P0cpPptzfl5VPGxfSUtPYBqZ5/V077S2hek4PnIxYPv2E/q6g2cMw+D
61U+rYedwZ7S3gWAu8UcqeNvVWunMrVjx2oAGaZxaZdYK9E3RTEIPtLGM4L8DeRbtI09DC/EBe3R
3EO6a+4SyCpB6F3MD0VOTglVdtSGvgRydV8Spz8YkATQJvjB1Cm/o0qEiCMHiiz73WTiLX3lwoKM
o9dgIdD1TxrN3a03fm/oT2QD64dM+Q6aSdvX4F0NGgCujPnU6PlR15Tt0Jq72RiOCWe7QfV3Lq0v
Q1ZdxqnxGfGeZ+7euLYXIpwdpSq5LUc4eT2/srQT5XhiC5b+YLy8aVLQUpeVCO0GAok9Jgp10SyG
/jV+q3NV65HqkjdgCDMQq/ps5qVvOWhVs++KOLXQTPETu3uw8RHnunISmD7qbLgd21OCJZ1fF9N2
wONW1+Zhzqxd71pxM/WbuYBGWT4fofGByEf14hpu1Fv6SbXKWJ/toJyMXcGHJ9Wr3hzsQ9LfBL3Z
c8ndfWoV30xrxnfBmXeDPmPGgD6FM0Ym5rak9/wScMGiQf6gYGegMsG8q/sTQQh4O2R4ZLFJSFRk
qgBuAa2EVyS8gZWTRH1T6JEo2yxIJwvzvrefOxBq5MDigGuOvcK1jLSSn6kJ0RAC3Us/qQjeWR1k
pQVVo4HMT3B43rQKsP+KZV7ARH5GbmIRknLwW0U9Fdz4zhKk14GCf8eKaZ8MHkI+uCLYybT7Bgwo
eYUkG/2gTU85UEha7iEfgd84jhd51N07C2Fraf7aKF0Smd0UgxbykU5IYCjnY9OD8X/sNyPp9tWs
XNoizvHI2C43/NZqLykb7uvZffWm5hbLA3DT3tTIjfDxVcCnSHF2ACvc2HhamMJ8V8dqEYtOUN1A
i5OCDNVvvTuHMbwDWCJ3F8hj3HSsinL4HGaIBCV4LdPSC8CxAunq/KlJhv1o6RdK8hezAaXRlMR8
+b0yA98UVzxSSJSrDaQR7R85BT+EqbG4NgFSN9Ugxb85MTfZPE+InldbiFE0rv5SJdWr8t2EpEuq
jd9b0e21vr+IVD3bEO4tsJ7QAY7x6dhUYDCb75seKy7dfqVug6VmClwg6JwxuwPreswrYfsImOs+
TYZLAk4a/dj3NCzoqZvhXQH/GOTDxrDTWrwsXg9CCzLFdoL1ZwNnmAiJwD1NO4j57NXWw9r50iTa
vrPnmJbbmtkapi0RAkwLwo6i90Fx+AZYFEihzd+JqG+Sfq+S/LZk7Q30WMC9xjN4awowp2Mja6i3
dlJd2sF8TIz51vBApk/mCyaNuBXmhmOO95vULBEWi8yJn0nvBpYJfdVxoQtjyXdo+30z52lPawKC
lgbad3xbWvU5KdtNb6Q3lQkhvpOq08xH3KI6Zbj9ZFDoN8PE1zPTQdE62S3CsRW4V9Nh3lbAnuDX
XYgeKhE0FRkfnUTvb8rE3poQyaqK3nppm6zaUC8JQD2AKm+4GcDNBI8RAPMjvDPMftUrDsWGOK2a
jdaA0adyhnRfNX089SZ0WyoHOTXgD05b/fuEFLqqGbpNMzyVeTNs0hHfLRWh1Kxj21rpQBkGoMEl
74YmtrRqDDrFyC5gIeldvxLa0XMzBEWVLL9IO1YD0m+kRQXtNQs7qCRBi972AOYNLjQ5QEHkQg+x
tiDsPh/lWLKzPNSpAsqHigX5hAtdmULSRMeWhg/KFvlXJ2GGbTW8WU40Wwr07XXd3Ze8BtesO6bb
QQdVvZc12Hh3gZGxDfj2iqixzYDlGsSuy2kjpq7ZY+FcwLO8WNLUtgD75XvQGDkgfRvv6m0HZMqW
kKTjPrTjxFFZDl06U9xgogflnA133tD8qrwOe7XRgg4d0pd5KS4uYl+HiWfGyWugzk0nAzmKevOq
d+pd242qXyu2vdHwSCotAEbgDJieSgNecmUIraQYnwsAaDbDAJCR8AQ7UGeC3Ag+tG5DzdecDiqU
0U2sxTP9J3RNmhtKbKgfGjnbEwvZBxyIT8Qc29tOGSMvS05a2rYxafIEe1/tjRsKxG+dbd7V2YuN
iKvPBrExHNa/qJT9xu5UXIobjWfmFiDjxi+RdM6nXxV0rhXn29QCrZUOv0nP2r2mZtZNVhmYobFe
HJoXpFirPoVEbJDYo4XZ1s5fLG3EG+QCrKpaIGZOJ1Icusb4UfPsAZl6yrNlInEdwl3qZkpE8mx1
iNJrYwVOs6QNaEbfGiRWntSJqKd01MVpnJeVT+I+646F75Bs8Mau3vT0Ry9ojvQ2wzxNevE80qzf
TkspA80fOGmWUwX5JdgFldvVbKmaBdSAcvDuRMoASEStJvaJ0noKDDIB27zUXRvkmWuryP9MY2l6
NZBnnquXm4HrYKKG0ycr5uRnA0KgNsuQRpc7vtCg2+mMJrReUmwNkU2RxXOvtgi/GL/butb26bgF
rLiNO1KC6qcf34irN4E56e5FNVt9q0OVc6sjc/S2GAcooDh28mYYoz9Qo/mldoDkCW3yHjTgeGOL
Zc0BL516snos63mlxGpWp3fygAkaKVC6itwLkd4l5QLygYZbUCxgbxvgnwFo8zuwmSyKJVj0k17r
gMewEwHJ4bnduF6YtYBRCcgi3c0JOwC4YZ4YfPR3VTaduciVXWua297mJ4OMUE9VNZB78J5cqip9
c5F8ZStd96DTqbgkRHyfLOF+SyYPcwwfjUid6+nRc/hOKSBqlrHxAS809IdyFzXqL6icDDsPbHad
WkBPYwZ+/xFsku6LjoSOGFJCoFJwCOL/WPHm3MHkBdLwLZ8sO+6qpMO+n+Z7qwbvNZ/8CTkP6XQ3
aATJRVW4rEfmIQ3t5a3OfHyxfcVJAgfSvFMHPmIknudmAD2hTYHNOMi/Iket9lCeC7En8ofyd9f8
Anw/mFsXYZwOnKfRWOpxg3xr3GxQ9c8df+sHpK3D+6TmIJbAFUyD+RlE0RKgZUo4NHOQiXrqQwvA
owMF6676NRpViIxlH9oUoWv9GNUC7OnItezfOFY5SHgLG1f1kQzi93AG2MnOal4hm+sjk50lYMOv
G6ymwUQ232TjbwBdQX9NsEXa2upZN2y/LR41Lyi6yCQ/HPM7y/DVapHjfMntKsD6FcvVnyAVgQNm
9EeMo3MLkqi/mlyDpweBEOi6C/DHJtpvw4ht9W5oOVi2QXUAbsG02ucUSxN3t8z8yEGY+0iBQodS
Q88eJHK1+R3gFt9QRKA4bTADfqTgmVMbgHFZ7du66quIynXI+wKjkm0/KMqdSxqw7dBt4mBG3plw
7fXmNwOLc62/MznczZjL9CkDm2fqL3jBrAFcEgsx3CvvX0iDlUt7a1qQnxPYISM2hMUEHR9U/P4s
qUOtIxEHXU2P/zlA7oHRgqGbGrGD/2NfbXr4/goGXh/oyZbghMedwM9SBQlcM60xB+Dd8xU8PCry
L20C0Uz4Inr7Bmxnvg5a3GY8pgg7DSAa5fXr4H6rTR0Ol999D9IOjk861sJDdw+JLb+Go6CYsERq
oQJOwJChPKWQOzDas6Kd0icoNWDnzQPMCVB8AxdNmym7CkrVE3sz6Ykp2A0R/DajAj/pTQMjUpZx
B78txcyHdDGsQ7DP+2WPy194ChIBVwSQAMJBLrwRcBs8VTUJGv1FWGNIoSHg3ZAMS/iqACEZvkCV
HvEGXsPWjJD/GihYwg7tT2JipR9CPy72SlDYMTesxovn8VC0RoTEypAkGhwJQ6B6R7W3wdNy1GoS
uc0YzUkZzHjINBfvTasGXH9Sx8zvjSpowC5mOqdKPY6UBTXAr5lignunwp/ICys9pGod9R0yd/EP
ZMEIGz6681Myf5uBe1HV+wXxANkz/HpYLZF0IUf1u4iZeLO0Iu5LG5o3OvIYsDyd89AF9KO1EM9L
AeFHykYTtF4R4at1HlRQ/jhYrei6xr97Qk2hRNkAQuuCIWrJzSvIcCty7ZbrUI9BSgyWxRYY9mZw
O16g7OweucVQgqaEgcS6FwpZ+mCyRuMI0WD+gIyJ/VoPj3ycpoW9kcURQuiOa7pPjlmfWuuOjJoZ
zwmo0JAMP/4PV+e127iyresnIsBi5i1JUdGWnO2+IdrtbuZcjE9/PmrhYO29gTkFWZLVMkVWjfGP
P3yVOPB6clRcuoHGYPJr/r0/3sCOCrCGaU5rtGbHuI9cL404GWYPAbNvqKDWZtx/M6wFQYmSgli4
+K1slhdHdUMNcbe3HIn8SEPo5th6J+Ihr/rqKYpesRTon/tyVvwqlja2Whnz3k7Ko8BDzq+iZsOo
uyjMc/I1wX8hTo18Txipe8tywcqY06cX303GkcbII+NyauJ/1ZIelTb6hM1RKYnhOXH1CGXxX7t5
VuhZpIPluq/D8p4LT7Ou9Nw71zUD0gKidm9kz6Q16u+meVOyHXv7rqBuimkLbbqdVsMULS/AW8tD
b+Sbonmz106UX3rGWrvwjmahDcfBctw3xXWOuKQlvzs4KwHV8wL7KikJHZyf23H4cpI4/43qOveR
bWezi00jSgmt2Ho447iOLRh0fAFM9R2U/lX9G/2HlyaPDQyCge/feLfUyOtLPLL03JfKuxWbSDBv
ht7tKsulDar8WpkhnA2nWkl3rTLP+7gpkN0/a/l8FkqacLgXf0CzmCfD06RYgQuo7qbwQXJm3ZP+
awGijOOvDhh/Ntm11S3Bm2uUDSD9szhDAApQtJjwdTcl7VG14oINha5ovleXLa19VuqbjvMgIAZw
p4JvZsMmF4P9G562GIBX61duj38ZcTT5bVQyzPC2CI6K0WTYdHPm2xOM/UI1XA/fyvijqC3by4ZI
HEcYQH5jrX2QYCX2OK+uBVimXCDZ1fsskeZJVGnmpZOTQIoeT07hFG+Fol5tEVk3qoIsSK9mlJx1
/LWSeRUHWX4r/S9Os2TTb7KNPvVqFj8SRFie10J572sGrW4XpX8N4zhpZnJCBR0KvBDIUiE0F2dd
nAlWcgdWYt4LSPdNYOWvoA2aqIOcMJY5F7toBq5pP40+CWT3x11UT1E/VXysK03d5RWFxip2zNr2
JTg6BxXGbGy8NwsVGGOOdo68adzskJiaFGjynrRC/zelpkcWxBcjiOia17V9MLTar9dkDZa1CjVa
UOydR7Fz+upzyGrLM80xPeI7iPSoYZvpdO2xZr73Wrg2SFVRPo6b9bcdwpo8aVnZ+GZdineVrjaV
bgrBowN8cVt4b8B3/oI3OYOMHv/2Rnmv2a2nEPUuMW52dsHQGodJk7+z4fBoaWX6VV4/2XnuGRLI
t44zf9sCMVbFLQAYTs+QQDbWEfC6PyqNuVtVGYLVsStO8x9rxm+swTi9xicKE1uakLLzlqrEPazu
nuq+g/OGqUIn1LclyuBp/OnchlKGnNXQ7tyHxrRP0TA/6hvSXhr6FCDSjLx64TtIcyxV82jtfLOK
BIvstmmYAocQ0nZl8ZhHANFLwQwsrX1RsDHgQRWArxymLP7ba8kJJ9feH6NxCQfr2jKe3lfU9UJx
AVKjlw5wbgbtT4v4L9YzVFbz/AhNAQwup1CJtJ2WJGGuRTi/eqJTGDPbJC2KnhB07GQK1FexeWCQ
/ybG9qOJTCZ7w+booOOYrTrFDnFlHpous0fyOTctMpCqRrZ19traoOUmuk4tiT9TwiKZ7mTlFiid
5O/2L6LNL8YcqqKxgz5LuLRaILL7zSDx/E6m+GQJhaie9A/t8wGrp+tUuFwI8VzjBMANKqj6sUP0
7M810sX7Y/c3AKTpKDMwzonoIuZDkcdhOoG1QjbAPGNzqYzS4qtWzBuN5SltclpVobFT2suLlpL/
kPdcpFOj4F6nQ13OJwhlk+xXvI5xjNBjFWJc9SyQZL0jcMwAEVLtYah1+agxC6s7x19ybF8kGzrf
nHXEorb2ygI0K2LgZYQTFEI7Xt6MQT3V9dWxR5x9JYK7apog2qrhrMbrMaqLIK7YZtTeIvq4y7wV
YGePbmCLjHDLV9E8q0yEU2pq7OB808nyM4Oi5j2r/uFd7H4UbaacB8MsfN3Viqe0J5EeQvm5t5N3
l+RKhlnCPeu4CctWqZ9ZorvQmuLJR773F1LmSLxTdW41p9nXPUR6dY64Dgu9vSjrQOQyIwzYGmAz
5jhGHhIdeVlc2znXxp6K3HqwRMWmHOmvCfuOlX8utGdPVpEc1TaejjvTyCGqYQP4S6SWh8dq/CnF
mhxjx9UgpWfD06JDQicXJFRGPWiZuPWQtKe6C5idEsoQuKrlrcn7mN1q91Dmv4ig8mVsecZcUYxd
pMYkln02z+sQ6HnufWhnzhtuYO6BFPrjitGJX055ESwWRZTsMnlrVMSVLcm7gV6ozUnbUJj7vSnD
xb0enGdNW8eDgWUUJJnfd0RoA5mrupePd3CJSCxG38wHYmawOPH30MyrRds16vK+2nr32qgH4l+t
9znT50M1U+kLm/wzLh5LTOtVnRzfIBjtMCjyoAj1H6C68qEsBuekMeg+TsbCI3WDcaqKfkXa87dF
dNdWNrGBoUV7oibTIkTOGV4L2ohlZIfy9ZBEdns1nfSUw+UPZQ3dJc6i8vTfG1uU1X9+XEf+vAmt
rc8E7Wy0sCvSSvwDSUf73KQh2amHTlYDWq2KVXqZaeOW3LNTEnxxfmCkTg7kaZHyxyRn47Rg9Rom
GvM7wJDfimqf58l8MJeuDdxRe3c6spxrV+TM0t3VW8jNeIizGO/cZs0fRyn/zuMXwo4Fp2I9dfIP
Bw2hr7gZ2z0cg5OeZovX2y3E0gFcsRGONw/1sUuYhU5EPfmtQ/uiljQMS6sOh6UBZXXV/KkW77nK
WpHU3fww2tabsNwKLXO2Xguyxqe00x+k0bwy/0No89ho6ydumjjlNpafkstW3ayllgcOJb7mueM7
EmtvjLSl0V4txmHmTMGP/zTmJNLVTnHTOIFuXYTe9XvDpCngBN+MUUZ9H9vYKY5z9jsb3PS6Yhnt
xevEFpdbKboJOCKuXpfPUjlEhhyOPVfGx4oGky5GPmWzldOji+QwY0S+Myy4whXpThgOVRc9L7jJ
9JR6azN1W5N9s5H9uu2mzIC7mrz+zTrK3m3ihUddChXswRypP0sb0686c+ezvtqhVLMGE9XrPFNl
5GZu3qS9Q2HgNY0Ob4sBG4aQrP90TTXYDekON6kqt35dxX7c1L+1Zs/n+73SKf7ZkWNhz6Xj8u46
GwZONmujJ1WIjp08OdUhK1k7u0xF9oMWiQfX6Ov9IEfgsVj7ShLrqMSHqYYu7Kjqp7bScWr2sOM6
SMMel5QdeG/vT6NYzp3xmo8WcG/SFm8ExwRl28hdNrrlzdaHhkzmx7JcgAFyFaRNtGezphLHxCwl
OLpLvLzLbi3iGGwYB+tNI8yqqJV3uSbyyhnwyx5z69DQtvCPA7I4zuoci+ZnyQ1SyZBltnQ5z3DF
/hlSyz/GetrnFlKoyJHdrdH5tdppbyIyW5W5RBmd0bxBTcjSx6UUxokG4Kjd3VqqZd7drZl7AqCp
ChI6f0i71/tj9igwaW6ZIhKL/D3b09OQEEo6ooYO9LFcPdvO+mNjNJ+VW5wac4WeN/dAD1oz7CiW
KJui6D0iIeEq4wPJ15qX4KTCYLikBUXQTyz5Z1LQZ/oIlSIKEWOXMBu1SySMT5OKJXkNZWKOTgpd
RdTCUpieGoIaozg/quSe9mj77D8DhxSvemhUUOEAAWBINPrLnNS7XM4XXD0eS5wINc0JS9UlB6DZ
LTXJAQku5mkWrsmfCNQhd8mnsMVe08v96Cahq/xYsTwzEXmMcnnGe/LafqBKtClqkVe9IoYVr3IZ
PqfWWB5F353NSUmeurZ/MzS7uUI+A0RmpztVs4setxsqlsz8VbHHy7TKiObOPsk+vbBt78suOQ0Y
eLm49FU5VvNpt6vb/arM+wS+gkTIMFfVuKtqdKbNXM6eGw3sKpkoSMyxF79Nlpu5MFmfbAYF5mzu
CaGKwyJP7QDZVPegtDjJmGiFU9FUQYYjVrCOX/QirI8pStRJ+rMBjAHKkG1KCNgzo9M/5hTzAoyw
lI+iwR6kHvrz/afGpiLsswKC2ZwbbJ3IFaPJdh6k0P4UWMUwNGmhl/HIXHYPc7LmTN3x4V4V82Kk
isPKtOxMuBHhnGn2MYHDO1278htmkVdrhT/jDJdyBlR96WvyNcOzvtY6n8EFzcVznHxJeW04XxxL
32WLSmdQeD19pU5uVQXXw0ATBrMZqI62Bsm72uZ83a80gzLaqDgwFyAfILPG4scJSBzyh8n1mePt
xy4JlmgLbw8L94c42x3RNwFxWYHTT4e0to8GXQ4sDN/sGmyLgaegtYtB9YnU25CRXUqGTQaO5Ci6
v5r5eZyiUz7ypIwWn0wCsWOnWR/Ijz50GD+/O3y18fxHFb9rJ94xVA3YCDl63ZShIquImsHlsGcJ
reyPIq06RqzcTFyoDICudUbo4sRAk7LTmN7tSg0yu9+vQt130NjNbGU49ks71IJryGoCQjN3Ikkv
yLvDSIi9OwznSJcHVObUDfC6YBqp4+RL/iJnG2cn56p/jMgUcOOXkUnHNqDExM7Hlspro5dW/QXE
w39JJzxlBODL2l3TECvckUigyQC//SOQFp4edFC7qWL0uXrAdCwBQ9DXa6DYXBKY8GSaXyqEkmWS
bqdjr8t8hKo70WFTYlX7PsIxSoeABjGH9nw301Gp2zmhPRNp0VVvRAp7SQYdZG/VIE9ztEvL+JyA
o9krRrW0s1KrQ8fMLqszewZUzCrXghHp5Tyoe0khE2dJkFXoQTlHNj5hRWjhqL0kNkSD0cRYujpp
SR1omNtJ6iBVxIfIYVisVEd4I7usbXfWLE+lvp5bFzk7FuEbFutyRExWOUIawoxjUBrwMKfCEfQK
GVPyoVAPBhh/aMXZrlVBPSzRXlREXwNqSiLXcccAMXnrTU40QB1SOWg52gOMPzxoYs/aRu1Ovxfr
yRFee0vrI/FpOWZI1XywhhsNEVVZ26kH2nDw067Pnjqs0ZjzFucqw/+OYI0+6w6wKDwB40PWA9zF
KnRLAKLxwdKPTge3rcG8OMNSWu5Wpt+a8V4bujcqL5EAXKrpN1MzUEl0c1wYhQbsrTN+6FRun4vN
V8tavh3ncoh2PQCwqZBOWMRnXPtDbRDHiLSlPFFarhJaCAPevst0L5QTWz85caqfUWAdHXVw95DG
7IcWaqA/DsNLRSe+zP0SaHNiXKfxTi/V9RN8+/Qizc7AGFs+MOyFCKR902x4TqX4GEzHm20Aukxk
Ao57c6vJVw0VM+Z0O3HgP1rL3jbldG203gialThcEtyPZU1/3+QuJRhOdn/VIlRM+DvwQbqgK11n
b2jTj+Ea4n1VdcwGchgeHdfZmvVPkozzNapQWhFRb0uQgKHczyu4gdVB9YwtjCHobUU8PUSJZX/G
pvQHvYHas5hLqFlrxsYzhJNxwGhAbiQv+mP8eVWcCBPDvVra7NHsGkA05rO0cDA5xQaERDKwMdLw
Wz1wCzq6N9PH6A56oiQrwfImjv1HvQASHe18x9ofDaGYvNL8vdj/rOGz7K44+eltjHPLzwoLINNm
jO6+bVXzV0FROhZe3VMpLiy1Pu3u0u0aI4T2krpvcRJ0zgt+MyLaZdrJGPZRd6hZ3jJzCer1Nrof
TfU4E0vAv63IkK/LJv6ZPAEDQ6V9t3gbBu+Iv4Z4GXSXJeolgj9SQlC6tf1Jcx9S6DZpOIx/LQYP
OTVZlZ3N8Zgtp5GNEnoaDvhLaLinCXKNoX3MhaNfnUS8iqTR/tndn96OrJ/FpYQnrqd7m+2kAQps
oD/azimyFF+1V/hsWh4k1ug1Wuwrt6ZI/ZSjnTqFhEuSBLaY9XNL/wr3X/ChYcHBp9YCoZ0g1q06
rGr2F2YTS2BKImC70g4XYsE4p+NiIRelV87xuh448zMMOVkeF6kNBzKwzn3dYf3R44JbcMYK5VVR
F/yL++iLWTe7cH6OSTlMu1suK+3DXVkNVWcejmomHhaZ5Cc1jzuafhLQshFITBcvZazOj11S7m0j
eRiddPxYZl2eUqc2fV0ob7i2Djczn9NdVqLlScvPUSPY+t2sXivnrU8mb15GiFRPQj1uO30Cmu9w
PW1UDL1jKwR/TKFn9o8GZZmwW5jinlPHuS8oIjydWa+j1/3e7vLvaZ5/al0ldygZXyu9732jmpww
txlBrLPREFWihGmHmFKL8znIIEUChH+I6lGlZemsxmuzQdkzq6IcYSCleXYinrJeYV/sIXeqAEXQ
DrKRogMCxqg+QCCjPGiHbA41SPQ1PDxdMX4budH7qCV2yTY8KxlTdd6IeSBkGyN7X/Jh50Rddk6l
VXm5M9S7zq7bsGwZpJnwMEay4c4wujwQiHD7WPZQkoeXnSJBdbV4EzOTUvluync1caB5dP7Lymy6
e1BpUXPQO4PZizSFt7LIQvjz6/Q7WUe+y6eBqeWfQU0/dOq5WsUFiyAEQ9DUWqYMVanUAeF22HNW
0c/a4biZO+r87lCDLPBnxja6dOiNnpAO+FHFx50LukGzn1w4g6v+a3scf5n8bKaq8BNl7A+dCZTS
E+gL+bl4suP4LSX6tzV6bG0fuXQRbsjBlyv0mNJcYXXq8bU1KejdeAzjssoOECrhoycr8GqXtD4U
MgY+WUO8ICNaPcLjl5lD35+yzPWdZmHipvjbxDHD76DpJA2uHkhC6tcRASKjU5IKOW/AtrUwRXc2
sG5Vr1SpwA9QTAz9YpsOfKtGDaR1HoJFKPHZXppLs/3lcYcL7Ty7IjTH7Ht18qcK9txVcTk727UF
Lp0m2EUM5dy+EV4xCMubdcPG7T8ZjqzHvqnltte4LyYj7Xl8cyNph+UI0Nir5fzWLMtBqWT3NK/s
BSaGsAwKq93I/n6yo4xLpRnco5FjzaQ8ONo/si2tIO1ehEPRRZwL/R6cv4jdco0UF7qo/grxzZLZ
bnHiv+toLvuOrtPtmu4kZ+AQ+HFeSguABpW6188rkZJm9RtXdjqvjqDLVqpvKZe8FscGmfVKumcK
F7pT/jtF4QjBiu+4XABYjB+FyjuSyS5KLmnOzjeXY/Estdc+zn+Z9mffvUqtCwmAhz82QiaD2LvG
noI+wHH/tG1LNqXjGda/DhpzG+chzhGHiPkAiJPZAlqzhPi5xZ606tcsy35Ia4RIv2FJo/1us2uU
cVmeElGDtbXzE96t+phTucM6VgH6+V3rZK3wcKMN1lEY/B3F4h6brKj2buswvjEbmgQMc8dcDSY1
lkerEeVr54AwJOWlyoZr1SdZiG2/u0vVqaeXeG+mrRTGAUX6EXQ+QNkwGQOosQFLza7iDFyHnME0
E1nYB8pbyeBfla1nZ9YmN/bHaj1XDTXisMXVVrvINt5pNCVRgc1zbmhPrtIN4SCm7tS3FjmF9nwp
O2ZdZtGTpp4ZNksyKToK5QUTquZ1rXJ5w8kGKL9SH6MePpxaGuOXIQzhD6T8nM3Cmt7qcQ7NbRAa
T5+Sg1cwvy9jZYdfagB7a8csiJpd9TUICGvTBUYHCfaxiy7KqzayJlB5jQ16heLHZMDii3k8z4KD
ONfdr0J1Z6yoqHYK29ilrfURRdBJRrt+cOvVj+rEPmowb4exZJlzqF2n3vjKcfdcGuAHlF/PSsLS
sqqUGSiWcPZsmjPoMYwdJqKMwWv9gh5mXZ4WI2O88oOH60G3iKiWNfAthb6rPRRSYTA9R1+L7aIf
10929b1CZI2Z6VrXvr7mqk7rpjMThCmypuuuiuOP2E6mpw548impkp7eBwCqXfDLtaNSgZg4WU/4
bELFTSwJUcL8jDWyV7VdtVZeX8wHuK31OZeW+hCN8tirgNC5/qqrWvtudCpX+PCs6CNE2+lb06xv
ZYVYDcVM+F31M1faygjEhYuDXxyE/kGF+rIBCfMVbhauCDBqPXie1kwmywBxzS3YV5jAy3zelbIP
2IeukMavzdSErumc9fl3M5lPzTq86s2/cXXOY1rBwKgOc5vcCjOE114cXFixZo+JQDvEzimFPhGk
uVL7KZcw+Vd59YE90pseO6+kNr9UDASsiGoZSqRlk4Y7oP+DVas7QZaoqMHWtLzKbUkC2SwJe3fX
V3spOULTZYUCbWfFo2Yn7UnvNCxBpjG0DPdfXU4/MCTHcBlHgmZHigFzfiIf/Vb1HBVpLm+t1j1p
Wbc1EVhRMCUXy79ZbY7WJn9djH/pOj+4FpGdIlt3OlBgXNmhWQ/Sd7vOV1Rad4kjqomujjnIdRwl
pDnjXHDZhdFcNhgyjiiHhbkys23nA1+Hskf15mcm8Thcr0k8IGAX72LI32Y+1XssjWkflTOlcz4x
SsCgesaCnRzP/ZIAMG1HKKFfjOMLbqHvePZ4xspkJDIZC2t73Cb0fSPX+SNhKt8k8hZ3w3p1RJCZ
vUR4gFX2VA21L8ECHuBr4lUxOxas7nlfdUy2rYS8WGMh/3ZKPl3TGsJqKZvjWFMDmo/qRprulNOC
3dNu6B3FrycdI4tUa45Kh+8tp3S2V6Zh2qWQYehil1vqTA4KpZHMjXIHeC9oY2MCcpLR0h/blrYk
U6hf1oPazL8dO/5ay+j37LrQWLbzpIvVS9o4NRzgtg6q1jRfcwcyTsK+rqvun0wmSA+zX2k9sTVD
eueMrdQHObCKjVD/MwxvJBKHT+tqOH8RdXK1JoRDP+KBFjhs+E5QLfs13cffQB32+ArLjAP3E1uC
MDhOfQPTYGDFlRi46GWOH3TLh75PVLNfWvjCUbyjPcDM20Efm0BPJQ8zdMHOtIXSM05rZgMgj47r
enIBl6mY93X5Wp9mKpa0Xi6aBgmgS2mHbNFQPLmM2RTH5HjY9DpdXOmnrtX73TTgkidX8xOVr4RM
QO6dlNJmj9OMh0hh1Z6WRfPKuV32qjYh1liH6aPIOijn9x9jrCTPs8zg2cErhxtCmiEqGAg35ryW
fLHE4/7nqbU01dP9Jm6jZxCi9qTgBvI09vF6KGb0Kcao5E/adgMncz7JVXyPRrTEwEqmfqkNIJXt
F+4v01V2Sa0dlr+utchz3UJdJ9sF8DC+TmmZXIft5n5v0ZtvaUbR4f6k2Lxr7/estFeDYsQ/8L9P
3H9BL5b2SN755/95o/vLWnkrsNl//O/7/Od3gMK8oTfJ6Nz+4ftL7/eUHqYdcwADXf///0T3ZxVp
9CeCPv7Ha//7OSziCsRYOpf/PnS/lwyz6uHOhBxv+0vvH+L+vixQWajJqfSz1QY3vz84dsN0dueU
Scz/OiJkT9dnF4n3QWc2Z12xlhNsPbPunHsz1k5dbRa6f3/0P3dLhx0/qUZIMf346NY2029znlFt
9RNi05koHT22X8tWAaWRy1cOtR1uyajt7y/TsMyvxsJ+j+v0dxrZfzJIwGelEFbYz8OvFJfMzoM3
GJ2LyUYzB/s3Oi/bzf3B/9xsv2KZVX6Ytejh/tD9FffX/o/fvb91s8w4iCjJg1WviD06vXpB3/1p
KlH3eykH+HXkxT3ajiOY51sJ6AxP6JbzIeBFvExmbZ7cGrSU8Yu4Rr0yPlSFZnvFosdf6Qrbk0yS
+iw5Vh+m83p/GFbHfOzN3A3uP/YDgxwM2JdrlebVc2QnL/fHIf93oVx12It59mKUsAhnt4AYa0nj
LPMa2o4uot+13DVxK74jjY1LEq1KMZXmV3V2K//+ROr2odEZ4+dYUOhmBGxC4wDPSs3aV+M8/XZI
tQtaox4vYuyL26Dr7MAk/jwP1vQ9lnXzVSCuMJP8l17wPeGoZYfMjJ8Nq5l3jGWVpwzs0NOmGQFD
q/bhwM6Od5W8YkCJsxdeQ77FPza1yZumMClcCCsRdE0UIu6mxiksfLZHRN0e1BCwlwyMDUhBv1Vo
snewmD8RI5JeAYGJxKUtqQe6SlIdFTJffI2YGHAMIA5n6kavzJ9aOyMMqpOT36rtXyMh7aBe37OF
8UAPmOkLTfctJT2MhHtQ3DCOyJW9yMwIKlsRlk331grzUJAVnsWU87XxFwU95M8fQyHdr3tpYAYx
VfVHSwsmxbiQsRc2EwFZGnkNFkNWuJ16bz10SfHMZm4OaZCN4IFQ70gurEJUAa0ndy1JncEsp5AE
g26v5nMfTGMbzKRoO12yQovovqukuQ1VhTbpauTuZVSlDuNh/kN1iSaT6Tpd1nsylNmpdGC4VGDe
fpzXXjwZJLSXDK1Kyk/qq7pVrimKVRo6pmZDGw42S2mR3MzOCUxhJr5RIrSPQKFpoxCjxFyxy2OW
tsxgp4TGxlZDxRJ9MPbRpz1QC+USbh0amg6JeDb5dbU+uQswfbN2Ht7xgw8F0rdrP1cHuhDUFzhs
XgYoFqGUYXvnEMiTQjzJmiexB+BBClY77W33MUVE05ZrDWvWee4Qu0Rqt2OGHcaW+5oqzLJm2qfc
mQNVrNfeLTy3pTjZsgilPU4h8/hDTPMKpUR6xIUeFhoAHZ+FTSQ9OiNYM0iT2rV+70z3/+tq/usK
Qpt0aN9MkbcG3P2XRXR1TRVi7N1y6hQv1SJOtftHyeKPii3Pi2v9s7D01POplmAhjvpL6cBPFBKV
mH4amf5bbVL4ZJJtCqDep5d7guthpwj7sSvSW3/cWMdu6w/jfLBbQp5NQa2arhrdXfms9S/kSx/1
cnmvFzi/ONwv7fTdWfbXuPjzdJj8BKrylGRIcO1SeA1DUb11PgYtC5VqZ1UQZCkVyYPaHMR7saG6
kHHZcN9hYYmT7lB03Z8tk94+iHSumEDxbNHRRI4oh3bZZBbvWDth9qmSk00ansKkfcsoTkCd+JTy
cH/JAC/Vb5HrAi9ubz+dVUGZ2UAhusTLqO+cNtb8xZkLDkBu8VHX/HUodMksvCbscvkLlxK1Qa1v
FzSRhlAZiS9cqnml8nep3LYfW1lUj6irn/7zYraQk1nQqN+f1AqnCUyrHPZ128WvZNlwIjn0ffdn
yUhqD7k9pCjjaefcRiQnx+TqMjA8O3SO217SZbQRYg4RYShFdHK3e0pPRnuH/BuHXDdN9MfUqODJ
AC9A7YeIKL6JCy1oyVMytd2cmCRVVCF6GfTcw5OlR3SYmQlJ0NXXrySWfjuq6vPmR5GpyoplmmQF
TxxcGZcV7InTY63TcwO9s5HO9zCZ3/HGJS6IxWm7EluSaJ+oGRqa/rbgboAKb18rw4O4JANwigmb
LrJ2CqoHQTKWe2t63CiyKmQfu5EtcxNlfrBxt0ONcVaGq8jzJ9dhMy5R6LeOtblZfGlUy6Sn/u7E
yB5COYnjAeF9g/4vt97h6uBPArid+zbaQWHnUKoFNUDrQ8U8Z91PrL/BsfLl9LCWyfOg2oelzy9d
w7Xlog+e0DN7cMR/9HVDLEV8IzzuhVR28INMe1zkHJjKs1YSGfQ668mt3rA6Ne2O9pK+mBpALKE9
E9b5pO996CjSlbIKdDWhs0vLH+E7s6DohrMMFuu+F5g/+rJHNF4nBLQbt1K3M/bsKZiNszlQR7My
ENsdtFBv2W0PZm5dVl3746rFFX+3MyBtAS090uAELl+FctCZKBHBBZqFr7FT72Olx27iauv8bVGb
JTAfJeUStMdOUJh/GgnpuuN66kxEW6warcpoSlmXlxmXmSHCNpX9LGrW0MimYIqfNSEjb+6R+24u
YZhe4oXRvhpmtLPaxhsa68O1ej/WeNcWI//5X4ILRZYxulHyHQNskX9k87KPk98q7nR5ftVLYh06
GpLoLckQNzTVGbTziGLlz5zSLJeAugtcyxKHnY3UC1EbrqP80RmNuPDCUazu6uTsRv/WNA7G8Rix
26b4gAjzQ8+XZ0s5pmNlQKusbW/oNgvaHq7sEqSlit1BweTHOebYfoaOgLDWsB+Z+UvdxBikJATT
d6a+W+a92+WnPs09VhPPUJiWgNdOjXbpVopy1jABdkAoiOI0NyFWP4cfMFwswTlU9vrBXR/6lckH
fkiMmvPK2rEH72cx+Ct/voSUE82baH03S3FIBS1MDPGnqkPX/orSjooYxjHVqtI6QWGeU5xa6/if
q/D9alAT2DliNECxWZw26N1qsGtleGdhTAAy+rwow2H8fxydx3LjShZEv6gi4M2WAL2RKN/aIGSe
UPC+YL5+DmYzMS669SgCdStv5smKc/meZzW5SvfgA8Xw17kmOvuOt8GpFFMb0vGY209d/M2dB/5W
i+DCXobpwE9PRl8/aAQQipi9XS/DNf0+6Ji5U3rNxpPwz7WDfDTy+PvBjOEinRMirZAM6/oZE38Y
9eV28JHu+OFoLEjYDzEmXrw0DcSc31sE5IbbqlmPu7LHvd9Pp9i86e201aIHw/sW81O53DoviIxn
mwxJdtFyIAfFFOqY6I3tiqmjRyjUyOEUMWYsYweoK6xbwrUTObvX5LUhLZtrAm/ToZBfpyIO4aDe
vdc6t8KCw1YOuMlpdwfK82LJ/+rk3TaSbYkNxXvqEMDihH4E/zLV/jme2ycPFB6sOBjzbfIZZffF
OKApAMlng6ZW9kJ8zFGqZ8vf2dis4ygKxwUEJ75FfGgzwPSoBIbneI9zJd8BLN71SH+wWpLbza7y
9D2YEAwy/s3SHgl9bz1Fjs+pkKzLBz2hIQebHv5FArsLfn68k8WU/2uW+iGKWwZlcbXJ+ayOHfZf
SR2fs1FeRyP7p2GPNO3qqZBcIKJ3jA5BRMgq91BwFvZP7t3KJ5AR8WV9KIzmiXbbEGcywAF5sDIS
AToNaJsaL0gRjSeZl/ams9yPcSgOSzWHnWXibScfxC+P+gfqYbtkz738Bnl4owmDLzgbdWwgeVcj
sce0Ek2YTCqtP5e9vkcpxs5pOAfkHvZl4n0RxluWzhi4HzOiNn3Pdlp2T06c/1uS/Bw1GD18+801
emqNpgf0KpJL0bV3+P3qCgiMGfhcg7GDj89zbIBM0XisM4H6ojZTk/LqngLD/pG8SVLP+nIaHLeG
/t2x3Wpxavu1fW6nKJCqOxNiQ1vyrtEEC9DIi63WazWRjvnmavGxIO5CiWq45I7c2thLfQ3Vshp2
swNdztRvne9eQCaDjvL4w2OaktiatvtCla+QV55wYxtKfdckZhVvV50/slojMvqoI8oXLO+doJTQ
qduLN9YHy+3+ZpgVxZrMcqrjQO1YvbAGxELQ7lLa8YSA5TTrt6otU/Y1H3p0IVxCrA+0UZDoc8Df
WKfq6ja/jS5RPEKtvaJVbZpD7aHko19su+jBWwzUoki/RT/NmXK9K3fqPbSaraTfc+x79jzFe4bp
qC1YLifFs62BbsS0tZlekVND96ir/L3LsfYP5kdPbFEDWMw6JP90tBYGCW1K4geW02lOmY6HNfjH
ei5MYm+vmenB1fQHvWAfNmOKnzh2UOqofGHHm7X3SeAW4kuU9RqfmjxawKFlaomw7DjWTSTdwdjn
FTc0ZGjLfymzv4Fh0J/YuBrkMAJzYvHEnONaw59BpF/G5W8KwHD9HG2UWoIBXXadkvmBuuCdTHNw
BC00q6eOJA5u0v0wvjVcqxuRHzTJYEY8mDH3FMEvMymajlg4+2q/BqtqqsgTbN6GNLZxxX4NPaUQ
DJ7a+5QRaAVDkHHVNesp8O34PrK4FKKgwO80uTGuSvbrDU6C8pjBodDILrJ379kJiSEUNNaiCW6M
BltdRnVAkEfROyGf16isazRBYu66O+1SHENVXNyh5GyJ3v3AivnwszMCLuGY+K8ykF40NFssGGvE
5NvPMWiReDnhzpfdi6EZD8hA9q7BDe5zN1JGjNG9+KXud6dHw0GLiD2zAYzhakdOspemCnV/zpDq
r43OdQSF+m7b+kVrFmIlUsjz//+lItnniHF1sy7hWCx8d0BOZBX8C/k4YvZbk2VtyxxmVs8qc99b
1zxQIBJGOS/8TKyUx83YTCd/AWZr9vuFokkyQtW2wS6Zqp4dEJZXm0uh7E5yPrpNvIvwvxQ1rR0C
i21UB15S4F90/HfD565iGSlus3rcG71pbqYaL7AYE2JRytpmKntvJ5++08xiLwLcUsmEGrj5i1cz
UK12hwXmsbbYjuRu8jYm5YckM6alfXVL+At6EddHo/PcS6k6QgmivDY5VyQQlrHOJBUvHRsBBN0E
8NCgm4TEcUpm3mpMwA3vm6lDXkqw6zYWsWtLq98YNVpiNJKjil3QBwaXVgzPD1NtXHVoWl2evGm0
BzQdsbeCScbxgkLHFD5EPOXzYrTAT5KjV2u/tJs+9/FwzGzuCvmyS9lYtel/RqGCwdPvdb2udT4F
r0/AHs70OSWwAVzB98rZDmS1wJniZAwJeYRLtZdifG1bTjr/SZPc1vWEgTm6OEu0U4a9maKJ0/po
FTqv6+Y/QOYJDdtBtth7z/vOF22TOHfL/3QjN1Sme6uVt5MNbbeWGUyr/KyyOMSV9qxNOD7HY1XC
ZZKKoLW2HRSZWx7jRovJzDXbzP0qU4slNiqt9To7r0xhuRLgUv5lXnEr7U99+pmrkQe0ehk1+2D4
r/UShy3ivpm9Jek9knVAAfmOztogw81TzM0GY2YwoNov+LrZ43JddmFZsBShxYqpFdJ7DfFMG1gm
jfG+Tn/aq5lw1tB6GRnVMw4ibgQJyOjqJcoB9Mz+uW2+QeonqGtGELfFeSzMR/Jym2xIXvWYcxjG
775ZMPbahgrSskHF0FgfuZ0HGZWNynjFTv/cuZQ78jn1nLw576FUPDtjcxv9HxMBanwrVHrlZ9u4
VNLWG4pv+neLXxH0y/M4P/cAoBuoehPz6expV9/jrd9fS3sKgDZcbP9iZN5BNw4TbAPKet/+70aY
63NV+1e9r997yvXMyAor1LMxn85akhNfK7aio86IjaSdHLqY14xV7yIqP+Y0D5Xgadvq1r+l4xoY
n/UlDwymg8bqyGOM/y1T/cVZ9+YL99VY8THjgKvCy0ASLMtXV3PmMO88IlkGa3/1gIQcP4loxOtU
YVjNw5FJgOLPwFswuDkXbA4wPvTulpr6Xs4aWqPF8aMI8hBy6bjd8yfh5CY6zl/mjP9N7U5PCLg3
1Q+HDBBGaztq+UFa6wI12y9N+l6WU8BqZquT1BvGD5uDyBd/OlJQ1Lw3+UVNIQnXoOEbZImXfqxC
Wiow7Oq/pludOkoHAVROTRzarfNpJzHxYIMFI0SpmfdUlBS7hnwpiuaqAE3c+4nWrY99lzx5/tqK
A/qFlff/l9DbyFuZXM6+sQ8slfZ1+zuXZGKtZ8dIIR4Zz6p4XJTayDW11Wqh0Z/01jr6rNGpPvgz
1yy/j45RsDnRKF2p6dhQN3s8djnXEwQ7jLunfjzOw16hDo4z+TJmv5I1s9+7G4lBfpj7zxq1En96
QBb0cRYzRgFWOZJjuzRnUEbjzmGQaVNQVuTz0/q/2EMd7YqLHfN/hrJ06G3sY0j7Yh850Vb1Pu1j
Zec8d1O9Ndtfu3l9JmkDBHKbp39yQ9SsQ6TJ+lOb84TUXuaESFgxI9H4V8ltbjRLYDWEogYNEn3D
rb+V1sHnQn1q9Ke4BCEnv0pe8Pq4JRc/GfaDuvNPsh0czHro7pANu69aOVerSTmaMXSOmDiJQA4x
11QjYJ0Q9iMZBC49nmmiP2aHpE/2U/5b1/+p8Z8ANTTRpdv1L1WSh7oOGNdwjtU4vsQWaq3GgWrx
inWgbPGwcE638PRsOlUxyH1MubxhHe2MdNgsTb5lmUuDKGN0VwA9I6deF6FToTcSQFFWE1qQoAwn
+s8kL8F3NWvrd3O2CWBOm8pjaMchW/gV3nknnAmBmV82yZGS3il0K06HH3oLGRUvMT+0zt14bM1N
NP0TUOwheDR09ngb3kAn3x6CIgIszCNWQEywayL0JmRdO4Bb3Py1PX7jqbxzbNL4Y+3XhVlc+feW
ffg8xkdr9PdC9ptVxyAqimGFPLnvbGbnki0PY8pvLbWWw5xmexvIkgISkfj9I1rpXV8WzE8VSi0v
e1GeNIE7AV+pDyO0016zaPYOmS5Q1Kq7xHsBqpqRvXrz6v4Hf8lubOUjgC0jbFwwT5z799wm5Q4B
cFPPHVsCh5dJo951KfaTkYay8J57IaKtb3P6KmGHY9QTWjQr1rbJugH8LrmbCKNEVnf6B2lQbdQN
BE6aFYbUXZqSwtZKmmHad3vH5UUYEbvnvWPlb/OwhrOGo8egh0tmZ0/GbQ0y4+7DH+xueid55k2w
8aT/zxL5TeMumrj6TbQOz+CjY/91Oeeg7h/c8slzl4sb2j6fS9ddut56cdBk9WoMhJcdbDBuPa5N
skRYTkXQ5F8uAgBMpb2PE1yzfaqaGJk00vDDOa2ePJ5vDv/AoVZDg4+YsGOARXJMqXNIc4YyvHuL
vSuL34bTsS+/bfPq8Ak29UuVxYFRXTPIh3l5aPJ5mxBspV10Ywjnu/EA2vCDWD0Ckdjy8Ww7DAFm
5O9MvK8JKMEmX9jLPOC+xlMEsIcBNGFLjS22s96kATUGR2jtpoFM9Z0aWRDMRDeXZ2Gb5DvZybF9
zuWLi6MaDrmEHzAk2LQLPA599NqnaH6w4YZYbovuI22hO7I9irQLddkbpd5a41FPsv3goknqhMfs
R615gWMU7WQevs+au6/089B9dyVrturHmym6dDG4D19e+ZSUmGuH9Jbl2S6y/tPGJeyy5GQL43XI
1MFASay5/XEzTN33dC1Wrd8U8K98OS2+j8WPzHTMuTaYZxsRK8O2NODE6ZIyHM3QU961KT3Wx0Wo
AxwkK07/gtjP2I/RJWfwcfZPa/51Q8Yh6AdD423JKaDOb3T7z1LmRc7Tk4eNxmMNppb+q+AWaPMU
lO9dn5yJIR/g84P89DcunK/rnPQrP4DOExXEC5qEHgcav56Uqdl0OeMmBfE0erVs5imb0J119jgd
yhSzFoGRKCaTzUkpCXOm2sB9HQVryo5p/w+fdBCPxYa67SeW2Fi9ZiS94ugIamZp8oxOimh3ri6p
NUOuAopD/XE9W9t0YhX95IE7LowNwLiwRhbL1BcIZtJbBp9A4wRZjkdDHucm3WmEPjoX05jJ6ubX
4uS1LMbu7q5bBeshUGXkKSaManr2Y4EenzELlfgfIAm0eUyQ902HBbLGCi1Drju3nY6ZWMBtHSou
m3xHPw03w3dKKp3I2cJexI9sIt9EOmpaNXJdPLquLCCSWP+w9HyAnrNO4DkJXTm8/Xo0/x0ezOxO
XaCzRvDiAIobYBcwmAXfAaEwbeSIxKVYMCNYYWJk/xV4VLhq1g+FXttHo3eOlHzuY7O/L1b73o8a
sdfVUyqCAr3cj38UWZk1EYYEw6xmBYp0UrTw0tFzfvjKuUvL3jllciq9/GUYBU+guY0VtZEC46HH
So2tiOO9ZNUhd5/TZTqvn12GxQQ8FUmR9YIO6zkxnlP7a+Ed6aCHeFn6wuBxHAhHSpLRlZwOxTjt
5iY/RlN6cMTLyNWuJRlm5Z/Cmk892Rs2ZBuZV/vR/2VyC4qXHD67jx/aqfRg0rDto6VyTSe3fIh1
9VZMVI57T3wPwn5g0eUhlWW/6BrYh8xrxOlDkelGcJEaWbvVUXnQHO4VDMEO80O0vImiBWums9OV
rMTZYhfdUTY3lSXbKm8PpU8plP+nGe6/NnE07Jwbn7J0chOg+FzJxa5+0NE0eyu/oAAQbKn2jfFI
pB97wHe8WrcIjPBsLpQzVJIjN18X8sE8wD1WLGY8trsd+5wIjYovb69MlgC/pCLfHb4lXpmjzJth
m/5QebS3ZQUEcyVQ17cZx4C1MQGYNMNHWWNapo8NWzrO7qkFWANnOcaFPYrfvp3R6Fg2EmkShvdL
R+9frZ3rhaIMLJCKhid/3FECFvQrZAdOuCnwvWfj01DVh6KsHuT0anr2xhtYWGc4YQIRz7+9V1Ib
O8XPM5bXShdEdcHujKAEOkZaie2IXGwCthIR2l3z7Rz8C9ns/olicdx3aqLL1j7lKD0sRrX5MJJm
8puwji2WMuZr5qNam93wuyDZ4T3FT3hyBPUkKQFp1s3kyGSitoYaHkdeYKjY6NedBzbokBcamBHC
XXkVU+i5gAS13CeSbwBQHC5vBCKvpTXBqK131sIoO2vxd98OL13rfvmz9cyiLgm2c4qHeYX6lDI0
5mcI2oeu8P8SGjBrXV0EbvuYJ7Z20pBt7EUM/lM5dQe3YrcKtzRs3e4fSpqOn76WfCaG319ZXx1d
wsqVm59X5/E01Yc+5RbtlZBU6oMZtyEfPecSw5E+7qbmZgGyMJHr6csjeqY+xrYPNNJnZWLvXJwC
NuN00wdyZQeJX67JeGS2GgV3A8hPo6p22Pv2JHSE+MtBbClBxKnNGfxYxi3GwrzGzEEqt5nofGjL
h2FAvC1ldU2FR5JA1fToMTYXLg1lmfvi5Nq1cfL8RkSdyKgRj9gmMvduNl9YO3hVdRZrKAOEaYlz
KSvnmeSUv8dw3Zz5K+xnA8JWhCB11hEkgmJG1ZpScchHFu6FY77ES1W8aMCWtGxGeVTGaU44gfEf
YghsFEe/9tTmIgltPFah0Of5nCzZeErt70VbinNZ5OgUCXuiQqvaq273ZYDoXG47GiOvvTbSwiae
MZV0vFE4iVSfhotRH6BsAOrInG3ra6zLAbgnpse7EN0JvsCJCtaLAJ0qUqv8iaBqd05/wMLfnnVN
ZDtGH3y/zAXFaOwWC1nUbuWdoNC1HTyTplPFrGbJLZSA+Nwqae4q13xhEfWXlc3Aw1885aZOSQPR
t6yb6x13P4dLS/uaxs4tHoYnr+n/6zE17Q1f08PRxtXpczbPICxR1bO/2ZXa2bDyMzvcV2cS496m
YKlgDwgSZI5PhVGkBNjK54E1NJ4eHxFIC0Zjyi8iysJE1u6RPqiTKlNop4U8euk0AT5DRR+49frW
J3Wwr9h5fkTv3v1o3pg/k5P/M1qOWDzSbKVm453N0Rb2cHGtUgLCGPfwt+qYY7I0wu3imOPF7bn0
m970K0f3pE1aCzQg+2TpDzS/Mvc0YVhc8o1vc3ajbVmn7Ftg4dKRu09rPMGRHuPrLVPu7dmHlhA/
btr6X5mo+jBStX0xS7SGhBz9tp/n9tqNxgOualJrzmB8dBHEVbNuPp1O/Wil8yVYoumKVLHLhMUF
31TaJZtYLpl+ynbJT1BKyVM0GMaCehD2FjvQI5ih1xgmPAZSU4TeRMDPTOpftyHT7GIM1Krp3QcJ
fMkpHdqk1pCiVrtuWC7i0zPfYjp9920FE6zouN1CGOIFlLiBHb+nBfneTTv/c7zPtvpO9J9x+ZXJ
n4Usjn2XsAa15hjuHYYP6LVgAiE48B6WnHCJir9cO4+2EQmMgBXOQp4i7LWCLAcLVT3T3+yeeU5h
+aBKoj4WkpXMMJrXCsmgajIJ7IPNcaSlAAnjmFQvBqtdbxSErPzp5nuTHYwZd6bI5Gdfaq3e8+67
mlxUDssc/zo63Ou2a08xfqozxZSfsFDbQ5Pk/PELH2W5oGFBPqqqaE2lbLuWxkOj+O0dujMaDXAM
OJkaG7vuVfoeUVaOGmVIjecC7MerNU4uDTPeh8oo7oziSIV8DXDgaFm2TR0Qgq08kzc8O1n9H/iF
A1HnbuvDOdmqjoukqJ/6jiPeIlFq5LpFa0bNBVxxO9PNPogbs2E8cfbCMcTFQESscoZi0bgnoVXL
TjTcSvDakPs1mk9jmR2YFGpjTsVdN96BeOlrhEbbET7nYHZHzLJNmoZF7N4wCRvc8dST0xbmlTrg
kWhagLTy6qb842qcIjG9sVtV8FrzU1+ezIzc01SwxPTnKjl4VJBu86VKQ3dpDH65OCbMOemO5MGC
yIvnEERfE7YV1JC8Vn9V7X7I2J6D3FSUdPYTPon4HLfJU9dGD9YcqcMbFnwaJNKXXJXeFsc+Ix2f
SZb0YL5nP4gn2dLtDFOvNI2j0Cf3tJiPheH5x0J7GeqmY8Gw8oRNnkfeG3I7TfAHiBnRHGp82BKY
ddeiBk89h3Bjiaekyd295dpNmFgOzLCpeZpauCYrg6au7OvQpN2hyQBpOJCyz6SQdRf+pWUZn3m0
EL9Ee+bz/2MXt6+L4YWt3+8A4f80j6gWawQ6KSduHqThVGwiYcGdg+JjR/eWXWBAchUXfcYTFK3C
9DDUw34sIm47lIFYHuuBgoBXC1d96hk6K44xlXfDoyino2aW/ba3CdsJSd6RkH4cM0XrJC8D/BV4
MyPsPsqeTsZohBQ4EKKkTkgsOG30srnmrA7pChhDe2oXlsJasl807IelAjoy6/HOXbzlHNv1Dh0R
hb2ZuWQnNWJF3Izglj7Z6SAp15XFjMTcnTgt67O0DNvJOy8troKC91UVmclBAy2xaC6ky/7VsooX
x62722jz1HGb3HKhdwIscv6uEbsp6SCfWRWv2dh48otKg9Nf0OLEuFU7GXT3tniOuoJqhH75lPjr
JwEq3ZaGwQoXBvXE3H6QHW0kzC7PsUITs+zsMno6Y5Rp7f2FgBbzLR+Nam4Jw3Y4L2Kgo2XdrU3Q
RrLYIXIcIQkZOb/9ouGrkgILSWIo/VmDn7CT1ng22KXsMgvvQZ8KJuYcdp9C1ea5OEj06BPxROD6
yRA6bcxTPMC31Mihd5npPEi6iHPLXYs1uluuM0G2SXKwahKTzFVh7eAbFTplqukgj3Aggk4JCBiw
BNH//TfiE9XZa65pH2EgbhFANXgX0+IcAC3j3zfxnvJO4W5GAsuaHXuHT9GDJLlsNKt4NLUIdobm
34sJOx423fe+9oZr4b51sweEwOHH5B7ITGSbBVQXZJoOCYQyEWpTXugF6ENgF5QdqIsDUJsiJzaW
ldw3kky+khO8kzIVmP2ix1EbvzxqoFbZSAu4sDPtVVp1jei6Zr/ON59p7EHVpjoNKRHrqrWmbb4u
0JgjAf871k2OjcV1Y+HZqxIuUcX0PFXalw4HEpIHyyJ4dN++zvsflhFDpwu6HZl72BvKvReELM5N
qrN8AEMU2DUq7lwnp3rIDkZSeAEWZRqGmEjh0Bj1crYp29F1tvxANrtVIneuGUl2Jdp7NhT5w2K4
Zxe3z82GGmuOfbsjitttLJuS47by7jxbBJQd+r6Llg8fAyDrjDhN9+Dm2O2m5BxyQoZ5PNAIXtSE
eN25IW2xBpLt+t2LtAwLUs2Aab2VZnXCBXpwJ6eDtJy3wdiq0AQENBdzdJzEcZDlhYRZG3Zmf0hQ
NFsMYFAZLCsPS1Nt+4LN2Zp80jCBVOVx8FBKcu7PHCzlZkyxcGvZaewQ54wosnalrYg8wleBX7bw
pQoqPkyP/W48/x+DqW87l9yD/wCrmXNKFkEHRboc/LdU0V9TASwgZyw0QK5d1uwEHYgbNIYFsn7W
IhiuhwaGhWo/W80plSM2ZtH9M7FcEZI/m/wPa27MQ+iP+/mvEuSIKz8LhlTn5y7OVjntvXGodmzu
ufKJkZi8vHo5ge+E2TdMG/bYRLI1XH5dlPihWtjmlSn4Csd5TRcd48akvdquvDnm5f9mU5D0bC4S
+ZLzHt14NsF+I7/avRlfQJUBSko+GY0ZZawrLMx4Owv9IDPfu3nqd2qVfhqnlP92JcZXDn7k3vD/
W2yMQvQqTYzgPhDNXGcYRCkogLnBB5xDwN2oltt6LVNRg45IJ/UEeyp+hkEbQQtgVoUe8dgVqLqW
Xm4BTN8bn55UO6/uBWyAMB77bSfMCSXSIC0en0QzAZSy0l/KVVW4+CXKqHWvYsXtDcmCth1yyrIw
HjQUp/1iDNyOuTY6q3fPF2a/jdIXbUjPBUS7i+UxvuSpuHZVmMbIu4j9t18kBXUroSG9eOzUWI3j
6SNmvSc6YN/lXG98V9j7tKj2Zqaeu/WjUmUrdy3WEWrk8eJ4jYVK2f0uAwZGP7c+/ISVZkJig54P
FJGou8aeS8bM44bpaS9SIVEWuJaCPl3Fvknq2IFXmLDPlKn5fIrdiF148IvLIYHZM7klQ85ioSKM
SJKFm9B2RKEMd3jAEYlZ56HUBtzYvclRl44R5nAfYwjEwYPGY79xBqx2jUfLhFf8ECo+wZ31D+as
2KeO6v3//++4uCTe/GF7GYzT4t2o6MLSGwPLs7+8ioGLsJuKdQrjNDCPWTk5wAZX/TetvqoKsGRc
o6Q4JZnyMuMZG/ojHTzLqRlQ6oqlfWNce0t1lv4NEV3f2XrwTPVuFCQCWnhx64rPdHChk2RLiaDg
Ko4ItuUmiLXhvCQeXOYkYidnmCF9COexw9cwGwKwhvQDd126EaPj/Rt3z9TUAHSqsx1u5RVp4dGj
uP67fTVF+z6Gr7X01bugQAf9DIuNf43wOdFpMdeh8vWTLjjXXc2/9LJHp+8hQPjRW2YuL3mLiizT
i5MAWhcXkNGrj2b88OPl2YGTw23/nzOCXXDwO0c276N4iH4V/G+PczAsCOERvOIdXHn7FoXVbalH
7jyu6q6xDPtam5aQDGqKMTXXcoxIY0ZVB9JvyjAEDobDgvqFd3fg/bZ0Z2l3L6Rk2MUmPoE4mBHO
dOsr5WE6lPCvJnk3Hf9mLnYR9i0o0+ENfCCDo9RzZhQndMRSHZiiKJWZjjIdX3wqB7aTjk4R0XZy
iFkmDZUjWYhlX0hDXIXq8b3sNZBDjYElGMb8Zl78AGT/+OQUCEVrY6TREO20snifGMaDrw5DVrtB
HYge2SXr+bK4E19V4eKoHyqSjCDtXhGbm73RWzxrLkZhDps1SsE7cArnIYNKS1rAjyERIHO+C1M8
txwU+BLIorYlLzUvKvj4yYYDpRgT0IbF2hXiLqdU50u/9my4KtcuGPAD28UwryssQ9Lzb4PEu8cG
ruAO2n/6rHnIv/MS80qOYcyqjeoHOM4W8+JE2gd7+8UvJHxCuNmg42Kmn94P26aisLOcyaeh7lt5
zNqHmxPTnMVNh7JvFMAtOFeTaELKrORnzFA8XfVSh7mkyaRNuMRSFnIohZ5cWK8Bw/Lqdt9B14m6
PMVRVVD66xlXPWE2iWP+4hjcBragjk2dV56Gtlk3zCybus4JUBSTxyRuHgGW89tQBCNBf5UZ3XWK
Gq1UI/HfE2qmVQCDhntQi42cXCGIKVYPRtlTH9eRmHU89VFotIeXpA9CiU6xlFO7NbWeasGl2C6d
Q2LdgPdtkrlgZzt/Ux6FvCNt6ySmnuIW/LAtF6+TnYbKXbkdyXx3eZ9tfAJG+4aWn64374YZxVuT
oFfYP2V6os6sTT4tT23dfEG7nEjOr5s4s22Kw6R9xg56QNq3ES8jUO8ypGISvdkoeD+Yd1LcZchZ
TAHBiOkRxj6jxEWlH8IvMKu79jG2OAEj2aKoE0Vv4i9ZhKMOjqSP6m9HZTdoXxvKJR9ilV9qMT5K
U//jbsq3g00xmhDxfreBBZ6AO2+XgxO3RB7957RrFAtRtop4uYOYmvktyCucCS1gFwF+CmcY4IBC
6OA1iRI4dvNjNQQDXHfespFT5FA5yAYSnIits7s1pz7fewZRnFECTtGs9qyaLgstIOhLYcaPHEos
KU2KqLomuUxU4vky6S45DXrKbrNL5u3dqsR6aYJ2qG0zf/Cj29hz20zLdN8O8MHKpVoO3UBkGKWH
NXEKlotAJYJzDyrL7JHOffnlDQq7rcziTaswHFT1vY5oWSRc3YDEN/6choANy6ARvwMKAhiNYhlf
ZEwezfGOvT2wVTUR+miJfay57u5Ug2HecAsWjhI7J85/Av4u9r7Y5jbYRZCkOW/nLB+Oij+fzhA0
GFlH+wW0vJb6Ym+73SOXzk5UfBPX/5kO503sLry1iFoKg5yAAzk6dxpUTUXsrUluZQW7OM+zIBpM
oBokjYPcXU2RfQ2MZhqdkJurEVhQaEOVC3+PyxE0cZJb1GHJPSHb5th4nkKOfuJm6XAeIQ8QjtMZ
v7oPLilWqPcmrZUVK+0JojWO+HG4oR+c2qapz3VbWce2zN9E1BxQ3JyQJ0vV0Dc0d8UNWYO1VYv5
b6qX37ZEas8T+obKEl19cNXZF8UMnjH64e0DijoDrWNKfdraus490+6800BDGdTolRZfnUqCiluI
79MGU+DFHfNPyuco/JF/XBxYIdC8swHBujPHNvR6nMIzJrmOl8SVR+3BUgUK/gIbUEeL2dSl/tTP
LmaLFHzhqI//OVlzzHI2Ch1zMZ3X7kUIRrAq6U6RRuKByRyfuxZANeg4WVDh3JpzkesGI+IEstOo
1L1IMxUCYf5nrpKvPvVYs6SxH9P2xBjJsV84/ykFctic5Y+w1l41MAL73u8oK4qLx36lJlYzkaoG
W4OO9CPwFT8o0i2uYzVn57tSLVZBI77MHYN0QxkibFQQ93WEMy1xrX2uQ8RMy+JZTjmHkI8FACtV
/w0ptrOnb3+et56gK6OFbwew2gx7t+4PvdU8GilWNb/Irn06apSysqTPJ6jPPv9wqhcu62r/nLmT
S79g+eHVqXnngU6HtatUQTbhdjsY/CfrW7aSw7kah8BJ7UMSsTSarYqoS5O9UUJF3V3S1Q9ZJpi7
MSH+j7EzW26VybrtExEBJJBwq76XZbndN4R3Y/qepHv6M9BX/79PVZwTUTcKS0K2rIbMtdacYxaG
5a10dPvUZfJLxGlG1jN4qYoWMzh/0jd/gwh3nibLujoKzXsJ4r6jxCAsk3NTPdnulvY4CVQ/K73C
0odqKM0SYEvVpgOgJU00PDLtL+j6GVGmPy2zKp8HI7wmbmifM4RzY4kRtDDE28xAD/IYzHNM8AST
pWrTVDm01/I90exkY2oo6Dz26ksfpFNg8M/3RCs4zdjQm1XvwdC854EYt2HM8MGof5hpAYkbYdoS
RAdWc4YfOKSGfS9oNNKACpmh72XEDL5PkN0EVfGtp8M7DjSSPkFbWglDapsumOPRYdNr2moGqUhe
/AKOJDguhU7IYOLS2BRS/whdTBFjiz/GRYtO4oV7NIxQ7igNL1gy9ZUMfVRA9bQs7LYl9kk4i86T
xjKN/T+NmHGNxMIO5SZXN0qZUwKSY+v5m/mrgoYcySySx6bUKoKPujVltNrZAZ2Hkukh8Ubq5Pqz
GZV9bcsKY43aVxZVb2WFAsBAFt5OqL5o34AybUk1sYoKWl7h473rz5mPCTF1mJ4VxrCyKoMUvOnb
lfRLkLrydYvZdRkozwwTJC2GtuCEnWhRDIjQqJYpzaBmLvXcR9ZVEJfploO5DXJDIZK1780xGNQI
xlYKmMGFiWsIWUc64Fhg795n87A1zn4g13pqkyi/1pNxQ7V4zNMpvuQ54+DQp/HTY5tbOW58Ty2c
PMpuaY4PLCtZ3b46AWv11PbIoZ3BPlNTn/u0T7ajN/2iUazRCLa+OuCUOMnYxjnoC4d8OBTMSVZN
I79Dm02YRx7ajlbIa2YXb01Q6Ft3QnJUl8jWGgsqQqMOUWA8weyMdgFVFhYI3vtu0ElWyhtaWyGE
CRphik/T2SnliaUPsufwinURcKAUw1pLP2GHsM0ssmgFMCPaOIEuNpbv3gdQ8uVTMyQXPAWII5xm
m8RDvJajv1AVsDGy+BzN/+BrP23MoAS4A7nQ0jxmGlC80TkzW9eRLfFpJ8muQC9f4UFfIL+OduPI
EEqJwt/2fe2iZfP4ZEx7AMD1Eouju9Ybc/49fbJrxrHYZegd9QpFlUQNXP/yzZQ0hx69XwbRabDW
Kg9IxIKhX8m+OWt41ELLincDJm8Sd1H093n+I/RzWC0mWXpaAJkQ+w/dQcgwCnNoNzIc18ds64Br
bSYZoODE7F6x94w8WwONBy82HWMAwn2YkJJq7Jp6CDe21xHp0AT1az9OFpOl5iMM8XLGcf/kMKdc
qYZFjmKfhAL8K01C73iiNd6N1S96IQin+/TLspFc+aQRroRWZ9jKUK+J1P7EhEeHTRQwWZ2j0J8S
QSJPVlsEPLjT+9jVGBuAiKWE4TQ9faskp3lDiBFGl2phix5d1wjmAfHvQjRpu/LxAzAI7ufZnL6z
Gl3cccfWB61wIWd459ppjXMl7RaBSY2JOzz7Xsl6AiBkQhK/jaPgt9IKjeBCSZcsIKEqDZkEuq14
ofljrJIixIzefk2ppM0cWfcchHKs4o/QHrVlE7qSAjn6KhBB46Y4azp+TzdgaOqys1zUZu+hdxBX
s7Nyfmu8j/pG7lMLJq707EtX5aSbhoFHI0cRVtXx0nu5p5/ChAWgiTj7MJVbwQBJjkozq6WR1L+F
rftLHL40pieU7ykM7cYUE/VaRkSjFeLdVojgs30oIrG2EYAtbWek2s5j9g3cRaYGI+4Qxyohds06
tYdopYBTBGU3B5qYDW0fBW3U156NGI9rHwTe3kjADw3EoySywRLM54rk8nbR5ER5m6YJYTol4raf
iSJbEhTw+vWxubTt8DNTGchO3bNXnTNdR+wYr3xPUPry7LSGDb42DgZREYwdNM+8ocJ5Vg1olEBY
uDT5eO2x2NCCnhdLLB0J4BcIM7wGWt4h00R6OYkApyNe4bVeRyH0dfyPOfJNMugBT2oaNRswvUWk
kBOSBLH1UMPBGo0o9kWeYfvdmZMl1ipgv1+3gNwIkou2nnZzM6qTno/FRs+KeyvbgmqGftEUU1SA
45i5BzX7ei8gnLghCqke5YHu7vgUDmiWlDZF65LQoR3vqqaxxZqT0dv3/BXRgjjqdN1DwT8nLMPD
9AaOyk/Kmc+heTuHHVDfpM0uqfNlMCKM0QKVrYuRDg9Wazo8VnGcRGOfOcc9BYgJI69CHpdo6dph
psHGxrx2YbXz6/B79AV2iFz86ETUzpHpP7GL0IdhwVz4st619MiLpv7tmWqeI174hj4THW5dLcwc
lHBWhxJN6yloAl9ttUxpxGbN+IIguAPCcDckL2B6nPhuaW2F04RSym26c1dV2K5aOnDO2J9Hz+oo
+c0fsURxaXvavm3j8lZigsZXoOthdOyj8Fv5NQrPrHs30iCDiz9hnpB8ocClY6dg5WWARhOuieeh
yNWxSAGAdgMBaRyo7Pub1VPgNICsGsOOCNvyC4wFiHONHHOsVZndqnXrJ4NuYC0G7xJWGWG4mv3d
aVB6YuR0dpGrVU8emYdCrkJNDI2uXYu0OngtzhoXUyuQtE+3zO1fwr4nsbjaeXiWemdi0HV3GcTQ
1i0P/FvRJZDVK/463CwMSC0d0WFAkPxBJeSg9h6pM6W4CMW7Uurmm6Ep46mobetiCxxySZhcUNaN
e4D19aFm47thcvbH9zJWYMe1/rmoKuh58PsGaqoW0AND101kVEuLvI69TFW0TjSS672xvqVWre8N
GxNDV1re0Q4q4mCCFd2cOS7bCjDs0MuYLcMJ0yetDLxdJF7LoQDsPJFzoRg4WKJgA+SvGfiVK89M
LgDx5S2Pk3fEPG9e5dBSddjX8GWtwFS0c9LKNwAm8I8YyzqZFqvBDCysNpc6dzdOgdjTcrx4S3oK
m/KUoLS+J4hvat8QYvZXi8HiCvUSJ7qs29p6Rpssjt+avrlDeqiX5OfEK0/qw0GL9CcwBy50WcWo
3IKh4AG0opShUctkR/TvfgpvWloQz4nNgcsKJbM3hi+9Fuq9nOxyFhuRbdCTZexTsNucH3eAZcCt
JLazj+h7illaL3vI04WjnmuX9GIUB8wUhAsH6j1PgydXJWDqG/eUgk99zwIc49Rua93NPwH/ny1B
8VwU3cyBb56Tpi4x2rj9myRgZ1Wk8tmmumHaMtt8u9kFQO2fKby7MJVsDNAm2dfAX4M5RwNXIm7L
BAYFALvBZ+n3aVzXDEpjGSYn3jTgR7SQMck/Z4rAosim55mgammlqS+jLkVOnC+E8Bgx9gPxSULb
ZQEIzKQw1Dq36b8lDRqbhH75BtlcAZMGsGfEN7CJpvrSN36HUX381jo/+DR9j5PjJI5S5P06SIV7
dPLyK6jQ5cR5cSowC53qmJorBRjmlDDVakDv/USS7HHUB+3UIVs7ugaGzrimh4Jvlk3dUQuiA9iM
RZA0Z9JB3FNXAYOmAsUUuu5R9MGmH10GcgjoBkZexc4ysmhnCz/F/QVt2ylKYhpSyN7TK3l6ydW0
5J+g0Wvk5GxyGIDu2SZ/a2PB5xArTQAdEQlTCcjPtA7Z0H8leNQpmgnUAeG8EObMm/cQmCG7QTYG
zT6sEuzNubq0MWpGXTAoMELUl65PUeROQHtlSZVMWO3NR2yYY6bYRZEaFxUa46SmWYtq8jLAiSEo
flue0sonVgl7HvEGPq7tINmp4kBwBOqW+DAFTXmwoMuPiUeeMBGa2JTpx7gKgSpqH9Dl8GwXZsn+
KapwpPeUm6VNqtAvNFPnmsDavdGUnBoT11o5KcLeLsLx06fZL+KVyebGN7w32X6tSi+VULIb7Anp
MYjyfZyR/GV1eg3Dm/NtdG1ks68yCFR9GFR7uD9EyBUpDii/fYtlr+2U5m5cZL1JVooPThd/CvKE
d7lIKiiy4Vec+dWSfgPQQfMuzHdUb8kFhWpEPhMKbV8DRUDW1V2ZdrYZzPFNRASwj8aY7SAXYBDR
hr2V8e+itIDIQQ+BxXGTqIHURzdTG8QGVY8vskMRfJAahDMrYgMyG7Vq1zk1TZeuJkkwWcvIRcPV
ukBdVTMCdKdFZ+jb1rbA3doA5UvKuE4e4RhgJG0Z9PQVfmNR5zuC9izIr3P/J9ARQXRjsFFIN7Ig
GJe6ETovA4b5bWLkpAfY0V71UGtQqeojMl/a+Bd/TFal3sdXmg7Rxm5DBi4Q6Gl8qlMa9EzhG9ri
MkYJEbXvinSdbZbIqzmBp2y15plKBPisLX5Jh61HjY6FpvqiratwI7ToFbtWwztHc6WT/taUKLgn
wyRUiwiyIS5OpJk4z6iHBB0oOK+cw6q1qer4bdDDbEM47NqhqcDnr9mIEb+Hmy51pc8ZnePGDxDt
yw7wD2oahRMK5nerdr1AF4R//JcvZbmZekw5SzagKeR1p13Sgbs3nch2Re7IlTVix00G3z1pAuq9
n4PSTQKXU3BRa+s+d4wTg0akEcH0Cl+zpa+X6TdYwCF6BuYUyhEQn2xYvKSf8U2f4DXQ/S0ydgda
ngHJUAQBlBX+6wmAOCffPkNcTSP4Tl/XufhmBmffxHxvkYPxyC5f1jVrE5SukMlJ+QOEMElfrWeD
fs6ItIwwZ0omP7TWs5NK+h8s6cNzTF0e0X16CwbzldSsaRd9245h3uFvVUe3TbCJeG34YvliQ81L
aqEkxKoNvo8Je2TL2Xh420+FT3sJmx9ASSyO7oDFO9C1nQzaJ+nBriqIUBHG8GkWfbd3ZpCHM8GB
LgdA76hVTgh5jUVrYEU12X+sLXDiC0dwboav2dzY8xPZ5HwoWb5YffWd2rr1VBTC3g/l2C7FVc8o
PCiABS9SEDy1pEhuRY0Gk/lhvh4b3G+RchUJqVac7nWDLXiU2fLJcIJ8jTiUU9RUnhqUSvvI4cRi
1eoAukjDruLBZRrVDxbFnCR0xtiPC6/hLZyADK8DHijdyt0ZHupyzUAHwispj8k3mvjhAKB2X5la
e5is8Ms3NK2l2F0MmuPvYIT0TMsLdUvdZBt1uMD7rqGzALuVDKHR2U4eEqwuqlu6AeqnDRduIxs8
q0hqp2VWIYTqcayrXqpzypmf7/emjhm8eZVvrOGO4guP9GOiT5+dhZUmR1E3dXbGpIITNKKa32Zu
wbdMi3OgOhOtAImbQ0QHhgl4hxaX+r8LHcw684UwKf2EdJrdMKcLxT4uwpSGAfDtV8vNor3XW69D
k/5mKNlhvKi+gLscUkPSJplV2Px1SjcZ9xtkVvgTZLOOLPOLbjE2N2PE+jsyS+xD3QXxoHsgf4IP
E/YAkxJtP5Z8SkOKCBhxAC7haNP/FOlJ2qN7Zv5OnuKQpKc8Z7OVBzXtwDH9TY0xwmXps1WTOfpy
jMbZoEKwCQ5h/WBO7WqgP3vzyEZ5Qb3XLvIkeCpMDCB6nuHj8snOq2za3x0xzivH10A8ON2GgUDw
IhHG8vnFoIn6jq1ewr503Lhkgz8pk8Lb0McNBjkCmPuz5poUHoP5nYbevtbnQJFYO/SYvrAVgBof
EcsUybtyJFbfwVk6GX56HU4X+AO0Ws1wzUt2oh7wmGNT9TuodUCHXS/YZla/laZjXt2yxJzsvDpG
ekw7KtdWIYJRifbbVwxabU562zqbvpXRIVlULl5+zotxm+JLRsB50NFYLcO6mE8pTn75OdKPXLOX
HNblnD5YKnk0XM73gAEmhjA+cSA2tLy2MS9lzGkUdmu2SK3sS4MamorY22ZydK+CF4beMbOkfpPh
oYfGIdFb0c8mxpBhtOZeIAot7LH7MfjyUMG3CawKY++uZZkA69QeS60OLmTBJrcRYgdCfzY/oc0S
VMBpQHiEPHq8JBKoeT6yLw2a5geYY3TfmFZOdoaDBZVyvwnSCY0LHE94/xicQcbYhWOshEkpUgeC
iszJ84tl4wSWYefT1c6zm+zVdz/14YbmgU51j9SctG699H92sb4pVXWh5b8nyJRBqy/SjTM60SWl
qb/RXGWu+7bDfpGPdLVohAdOVpyziu2mZ+97OzGe68gfTrGgJeIVr5mrlRtyHaH5kcbUaTQIKva+
a1WQrmtFAFsVDi2+I/vWMHtSojBzg3F/7Y162jAAhHSu41xOm8JZ1m6/8OkjHwx7pdwfU5JCHJoK
f8fEiliBkAi40r7XlZq2yAXTldYqhJE+5bneo0ab32O3SRG7NteBVJF0RnGkp6FiKz5oJgUGhe5S
92PrlEnzrSizvdTB9fqhjVrfpObyA2t8ESpz1uM3GkTm1Jp+j9rL0ANTTHH/WxWbNQul2UXNqXBh
lv7wNfNq62S0abF6QwfLBufJl12zoRYl0KOWM86GEQ3RTLogbs4PcNaWQUQeLtnrOjOyfhhClGYu
POeegXCVDzmCiwLDIeKZ7UyXY0rUp0fA7beEyKxJOeUl7duJdKnYOYL02OouI7ux1pkC2VRLltd/
5HnpskKW+XqqqAkZrrhHQW3ATxjMC83syE+JGPg7APtGplk9ewUQZfkRfR0bXSOmMTRAYQAgdgcC
gZuiJULZZjKc1zFFMyBA9q0OY/8yv1U0eBd8WPmUN9oHECQDiRVIMk2W2QGY/NmgwjplnbWFYBu+
TTZ6JIDGhBdGRKGHUl2SRV0I81SGJV/XGR5oWU6/z3EJFH5bX9jBMh/HFSfc6Uwma3H3QDS16DdQ
Z6f7pIHNpkuSTTRfwtPSFeYuUIYObXFd7yEzpso5mJ04exJwcxMfSD4WF9joSgzpuccLFQvxhB36
I5STfnMYOowUz1kIz0kInwa7nPtqGKqn9tOyoT8IwvvurIPGPmZWu6ApTLMbCve2bZV+RaptrQOn
aSlmrN8U0sYWWj6d62DQmI95X+TZhRvGY2/RqASZpHq0rDt3+sIvflchAfLEAICbm3r31pYT/Rzj
NURIvfcSOumCQSslsST3uZPX1PbUypaStQ7fH//tIkP+R6sT5UmZ0TBBhdklfs4eAOetGQAr9jSD
fIaWwN/SDQqIs9ROverepqKgH1E7EJkaC698Sq7okIhzpTCt2ybikDhnAg+HiYmO7HZOqGMOz+L+
3LtXHUTnMuDU+YLUIcV5WjcYLe3pGI9Qyzjxxrs0r0aiiIgXSvPoT935MLd0zD7A1yOWmkVMizRX
2CpJL2NWWGGVzWt0xNI2j4FK4SHpkGcwpoK+ZFPcWTNEK+DFwZafhJAGJus41KO3mhw/Xhe2N5FT
zxQ+7XQQQUw1IXOXyAaj7jmuCZlSqjIv9PwCWymqAitdd8wt9ym0NSLvvyTVxcoObKQY+JZdI1yX
+bvVf4uwJFssruQp1LE48KcgT4W3AX0KYmknxNRyHxvkxKUg2CHE7Z+nmdx3GVUD5/VPkrMPzZjD
qfFf7SHGi5r6NxB+P5NxPj3kYMcTNCqp2fwE0FLiH62vGWRdfg0EC2qN4hxG5r7Qx/E8DD2Ib6cB
OTT5Ox9R9pVMxuZ9MkV2aEvKJt3J7PcmybaoSj9lJo0nJ5revV70a3QDkLYBXB0atp2a05xiQhKR
W/fqMA2IqGsciH5geFcwas1Wx7R8tBhPrtq5Xy+YCjSUAKKHvJAFhC8Tkodh0mKZsXqWNdJRYto0
/3Nhhu1VEbO3q4N0VyvQ92ih+GKrQDKFJoiNfC5T2S+x5BNgGIB3NVoDrzqmTfMU4bTE113bu4LQ
NXISoVap/tbEJik00vK3RlhB1/awPOMmoW5OvYNtVjtVajpm0fDLi/V6JWLrq0DKXYAm2KgIEVfX
JvVCVgMNDnBE2Fwkr1MnFthHSAu3nXWi49tzkpZdpVGeBiPeusCkECShr6odtliSzhJYxGFpRJSP
vaMZmwxNIB9YFiGX1aozWT8cjKstceaUI/JLt0gvSz1sYp0mfZLdEZRifeE8pm42Xs+1O5pHRlqk
gwzatIbUwc5Xy7FrkP16Yqt9gi2BoSBjPWhF911J8+a21jfa4T8jqkUf4fhofokG1gX/WrJ1HIQY
ut1vdCDdu9JnyjYAOJTkWxQ19so2zA5DEN2d0nSWMmnxpqT9n9Yb//RZZCJY8C6N2b3oov5uO/5L
jHAb4EoLc8oO7CB9OnkJX0LqThe+dcTWZm74Z8AzmnEg0bSQ29jUdAYRVUuwethdWWYEBDRxsRre
+YAFBOiQMuest2yZW/2nZCjNdtN3Zm4/gi0UTTUCzGPIJ3cRurQfR1L4RPeuO4b91EjXPFlB98un
E4NoT9+NYQ+cWY3WhhWeU15NgE4A4SHO3oyJ84zrYqeSHmlQWOhffOR9GMzdeDFgHFgFA4g6vyNp
zbWokxUffqiu8yaXQibgA3ZQ7dkKKFcddKupRidUEgNCsOGUb+3+bFm9uyf+i8ESqAdeLjhVUxmH
z5GLUx1K66rXqvJHyVgzGipqyrSb7laizgSWepbkTBhvc0T2YO50sWg7+C3R1HFi1Re2jsYwR/a0
NpvQPI6R6e9rmCwmsuormawkTpHNEpqout3Mf2pYC3dZxgzUHxiJiWbe02rQrKBrkxRqbHW6YyAw
9E3UTTgNYqGWpaVwznfNwgDeum4GYhVMzW9vEmQVj0lORLbD6MFja+giA4o6/ZbigHfPA1gIgKp5
SrTsTx+KP2kOIsFrX2snmWWnUAxNrzoXBRhT8k1WBXM6hIf5zonDHdIRPLqwUEqeG/YUQFqmOjdl
s6tx4S6SnC6BlNEmj4DWFGnIoLzSP0RqfTZeG63DsEWBxhdybYUE3ArBVKLXjLvWuyYVnI50xCmZ
hKIeqBE5L+IxX7QxQpKgluMqwy0rBhiXgWGZJ7oILxW7jEsaG19dibYXkTjbSLUpRuuHoWGyyqvm
nCvrjuEGm/tsqVIApys7/I5NscViX8NL82Crhd5X6N1YEo2V7gInwsAygx7SG57w9ywED0Da2yey
KRrrobHsshqrxzfbGvZAjoF3Pg++9XmeyI7hF5kLJPCN4gvtfk16zCqwCIk2KANRQMKeqFKW/86Q
L4MT41DBPjtY313Awh24XwTU5QutqRHPD9RC9Lh89GlIMMbh3mLKXMQdGkRr4HzHq4QCMqdaTMef
Q8t2y1F4j/EZENDA3AihDm8PKZvsha6I0o5ZCmQvCM2VsMhKkCnkcVMHW0AcaL2OmEgyDhWvTIMG
LGs68VmuDVG3cK1lUxcved9afJw93EkRujUbJqhpeBkR9MHaN5kbVlCwkBRdWI8gNLXBHzn5vy3j
Oyv1N29sf8Nj+OIZbhkn3MvKTPhQtacEEFLbascuiA9Va51YKSOkDPk9jsObljhX5mY/zLp5Rpq3
Rx5BK+GeKIsTmJ7vC+OPoJFFC9r+AIU3IHUcezQSu3oc0UdzDtilldgXlo9+VsmIAsDah2BkVm00
ETdDrp3mTV+w8pHMoRyv7p0BY6IMmrteEavByEWl+WuSGBj6JFiHEOQ62EB/3mO5xapCH8P61cEh
p9WQ+jq9Hez0ZZ6nnPS8/Zjpb4PtPvm5wzYvxm4xBajTLJTadbCJK7gE5M98Bpn1XM4MypB5extL
VtPiVPc4MyQgajh8cDQY6CJJ9faxl/CO1eaALaV0isPjJxJZ6k3agG1Am1qUoD9Tw4aBUXkRYUnE
cATNTJQx0Y81bIsWVjBiWLCIbEcBtRLK5N9MvWPbXOjKsdmf41l1YuVHPzTZl8X3MtU/0JfGa68j
vCmIerlotAmhwpcsBGnljJ0gqXxGvcMEYGyClWL+iPJnhixQb6EOMVxOMm09ZBhWyRAOMBo4Zbqf
h2amCIlxTPWDNpLpHpluiIcCp1tlfVVVIEHTSEo2y5X7CPOInyJBshW0B+Ic/iifDTbcpH6Mzzhq
X8yTSwHH4s9ibuAYLnvSU006rFDWIiTTgTddZ/xSnjB4GkI5LuDb0fWebnEKkzMa0Y04if3Kt3oZ
5Sxi2JbMpdGCJrDTNxx65L9ZV6OQ8tg02itgdoA2DqNiK+PkOQ2NvdUtAhhK870yOgMkwywbHqez
8ptNMWT0CbPIZxgnhyUSFOCQzFwXAadjZJAyPrd2cSmcecOFlkapWzx6v5CnkufIVGtqYgtGCycK
0sXe+1+IlUH0RfgMu0SYq3CcozdrSBWJA+K5YtdYgDqcutpdRpNB3MrQHP3e1BZTgPIqYcAwleKt
h5O/NL383cU8w3tAKurj4nE18UO05qwtAhPLfjTi5saJucY+6Vagh7J/3dam2HsN9AZ8toMZsJHs
tTI+JyOz4ALF4vlx++PicdvjJxHVyd4M0zOugQQehtsToxrPv+BxN6VqAhI9/ufa34f9c9zjuh7E
yX5Af/X3b/zncY8/Mh8SRDQLKJThjg+V90J0Ax4/N2RPOl/1Cwt5rz2WBD2gcxCqh7lSeeEdYxlV
WN/quFcjOJE1ArR6EPkt7hQoZUPEyIAzZALzRQX94oJW4Mn0MxgJ802G024ydjFnoxLBbXR+Kirc
6+PK4yJJ46eyA1A1v3y3f27SWdrDAhAhy0Vwe9xh5kQLgWNIN38fasywMC1zw9Xf2zphmLvMR03x
eNjjF4ja2dL7P48MIpkLltWROG4a8Fb95TlMIzongIbyuC3s/ude3Teabci2k3ektZ/dodoLIep3
c6gapAkEJjn4Jt+T0vXXtcFM83GvpKfFTLnNz4+rmAmAF4bZa9uU1lM0tXdj/h1sUeRer+to9a8H
5fAPjZCqc/6VtWX/0YsmvEIpyd8RG8wPscdYXgrxRxjGmjTIJUFZ8cW1hvgCl+xfPz1uywHGs7kF
lkRPF2Xl49Jsw99iYGr4eMQ/tz0eV2odFN2yIcVj/jWx1l9KphkLQkNWqRWqH46lkVRp90DE2in+
0LHfPG7XIoTvRjbj+5Mi+ZwChIIcXoyjvyGW3tqWwHB+1H+soFc/vDzutkLz8+3jIOIe3GQyP9M2
CkipTi3o/zzW7b/drjU/8BUMgH8nsNXzzRWOG5V75jsYoGSPEQMGnY7EyRjZHnRhaxSbOgmGYz4k
DFTifhwg9UcVmKIAkvF8T4Yj70iwV7dKJ2dgbIXQ3WW6dlAuOW84RDnfOqb3KxNvWdA1P9sQTQvi
m4qGY+8fdVPCro1672PSx50bZPCAO06lou3qezPB/mpjvdy5skzuAcazRal53pOblhh67Oidatd9
auoGaa4Vn9HY5h8ao++dk9v52vD1/GMkwoBFuyrPSKb9Nzu7lww3P3Rld0f0Xd2ycHFx5JqTAEka
iotjpr+FSpO3GFUH6IoIw+581Tbxb3k26rLH1aGeSW8xBmhHjclbjuQJgfZJqmGCDVkurchxnvyy
Du8+bVpCxlOFCJ2rHb2t+8QnnGwsGoX/fsTjzsdt/3tEURTmdtDZjNUlOk+qFIYz809/Lx63OXGV
ZsBe/+2exzHhJLnn7+H/ef3xcL0EFRHQpP973H/8qb9XnQFG9+O4/+svj31XLoc26U4UrRojfbdG
VTkEr6aXjPToAnMryPQ05Cdn91NgFlePod2rdBE/4PfQdZl/1fN7YmR0pWHu7JqrXUY1+c5kAQ+Y
yLLKWaFYPqcAmC4Ya190jYhqBcfn4tCmOFiDfuyVrLe+RVJyq04xLIrX0HC89ZRBDNW64dkejf5V
DsmuhjOcYYAealEdx2lynQ3NTn8PdALfGFLGHP9tWqVsWKARxxcdeRzEi1KiV+XqY3A+DBNPwM0h
LToIi1b/XEeCwQ4cL06/iSo6TI/j/z7o8ZNLYC+zIQsVQbqBcafu7uC41ykt/vRaUX9QJlAMd4zX
0DnWH26vv+tm4j/VVVc9N0N9fRwFly7cJezv1o+rEwKcRSPUdEGBNB10O70pOU4HH6MuUi4nvNtC
hfdI6/5URW8eH9ceR7jzEY+r/37E40H9/Dv+HuF1hXVI/frNnFusZuKBH5gvJhfWdlNWhLH/53W8
hvYUMRvJiSsEpfgzdoYGI3NQEbjTlJd6dICcF7b25UuTcCpjfOuzMtgNjdbRKh37d1Q3iK55JLGQ
JpaQeALOlYfXPgTr+3gkaUeXQjrG60CrZcdwLtgOZtR9kOewehzgxhr2ECek5sD6S2FV2JfAlCmx
fYjUMppAqDy4Tasm++LNF8ImXjFnSoUh5N/ueBxikuEOrcI/tvh4GaDOj9AZ8Kzrshj4cnP1n3se
D67EtU0d7/z3N/VoI9fSxzzeTf6rr3L7Z8OIesGQd3qWWS/2YahIWy395mMstc3jiCiak3vRwF4T
Wccnt0qwR6o8+4mZ7HGAluP2bBNdnpw4sC5ZRmXvDZb109fKlaa07jOgZ7ImBqs9oHE3b6npMfaY
//oU9k8l7tfXNND0bSWdHEGW5b7879MDksXseAj1/+LpDW0Un2qn/C+e3uOP+4jVIlQj/8XTo9D4
19PDw+y9FJX7/3/1Wq1uP7rI/+fVK0kT/+fV+/v0CLFKf+IzebxI/69X79+fngGUh2TKih5NmHsw
qQS2JZ8OCvKcJHa7G5SL4aQD2K7spCFZ0oHuoUpC1IMkfPb1ItogzG5XshphOSMnl5MDymrcg495
zugqLHL0AYtRaSQNqOaM6jdbIZ7MMWURlDpNGsAUG3ZIjMsMp8LF1oJPLcWcF0zkrBeh/TOu3b0z
TGfbgUQLPvT3WNfjdkwsg5FptkLbiGzUbK+1EPp6EKtEkbnR6TxHjcB6GltbYVY3HfsaNT41Hdgt
RHA4T6BgWJAYC2bj6adqRLUydP/JJ8llGfXlT78pfxXa+KrbHb2RkdWvw6ARwUxrPRCOUYajRw/u
VUZ6TWk379hAqVc0R23TFLRdrHn/h7PzWo5bydb0q3T09SAG3kzMmYvyLEMnkpJ4g5Ah4b3H08+X
WRRLm1vdfeLsiA0B6coQlchc6zcvQH4JGozqlW2UyznguYzCgkeihRDJHCKAolhwirpWioc1W6fF
9jVNQX6H25jE2KrGxx6HEjK6s7d3VRZBk/5jQDl1mbXE9To0cIkvERvWSavb+H8V4GPWWiXSj/ZM
sm+8IyEM5z2ejGWNBXrtq9lCTTpjVdnWD40/3xJQYLviYYthhPojV4y7zDHfGrpr8hgRUeQ5BznJ
3KFAyC8CD5V8WCcLzRcKG0ihlH087cMcfvaMrAmZdlTUOvSkM9QEUTC5VRQSNBPiikv0O08VCv/L
eshfQj0F0sfOu6zMO711r7NuIh+huaBl/HsdhL9YmrCEjJMTYpMdzyM4Yv3M/xAOrRHrRs/Wvo5A
GRZBZk9457APXDlN85PUrLH3h/KUstvclPkEJS5ofJIw5LwRxYMehvQgmeoYqDRvx7KUXWtAPMPb
VMQu4MyV/ucwi/g7Oz/D1ibIIsSg3KhdIub4dXa8l2rmDQIpQBrIDRc5aFNkCzBz0S0S57oKHx+F
XYHRQ/QKqS0+C//WOJ/XL2kD6Cay7C+6DXvJ7Md0o1rlXTQmKzS3+HoVLV65FTYWnjcjQlCw5Zpg
eCj3ilnbC8fnQe8miMqnjn4iX7ywWgPuEtINCz444TLVWDm+UFpqIJLp/fzNDcfXuB15UqmI9qcB
ZgaE3ezCa9e1UKojzXwayK57bR8AfNVOajMsna6PrwhxpsuodbR1RJSeoDUI/LAmIuIxTyA/u4pS
9xp9VZKulf3Uaciou6H+pbLh3EYoyqoj7khOF29Ih+UrKy7tVZrmZNeI3LlNjgF53ZE7jnyUTzRE
Uo3HqfGu9BjVbn9Ch61sP5Vqzs0+kzRpBvU7EUfmnK+eOQ6HwkbDhyUtv4CWVXgCaszvX/QZTExC
YKE0ku5QVl9sdXwcvfA7kbKQNAwKSxWEkE7tvs5t8+SqzjOglZgnXbKrnLBb8hTDacKJ9rBEWGjh
6DrbfO8ePzhMya9Dq075uTHNWLMyre3hBwaUm8CCsWW63mez47c5dfODrSAIFIVgBa0IXbuhYwbS
cZSK7GE9hDky3OC8FokX7cpAX3YkrcCBkoQqgvvOn26KxoEwxIrR0vUrvMowxEvGg0nMk4g+yRsF
PbY4Uu/9ub3TSXVs01PjwxTFhhkzbiB4cAWHtR8QXIoRKFqS+l3k3Dvbskf6qy+Q8JtxuNFJURXJ
tzFtrF3X4gYwWwgAoMgeooyCfmxoPhYtcb628D/PZvtqT6xRix+WVv1gf0VIESJy6d5N3tdQzeHr
4b0M3wJ7wrKBLTIIeESaeIvasF6VyH400A9W7XAbIh620lzgW2rbM/toD1XM4jHCnXFp5j3yN2Ou
8qNRvqqYL8Peg+yrBIRR4a4TUCddiYWtwecEn5uryJyW3DHDjOHdSAbZibKGrM8Ey7rVjkbDVT2g
rPQlGr0Gz13+QBWSq1DwVhZQHiAIV0kl+J8CDYyqxUt4ZWX192KeHiq1J17v9vdOb8LisIZ5aT3k
DhwV4MiklmxrG6nATUZL30KhftD7GKtgxMJS5zluphcW/TCacEUEqr6blIK0U4EAuHCcC8L7vsGb
Qs9v3aJ9skbtM4pvhzJXbxAheCkwiSghtviDD+idexZwzayhFw1thJR46WO8A/rGbaZwRVo0Q/Us
wqsLVRhF53slN57jh46OdDjb3WJQ2juA+c9akLKc77UOZSXA2E4JdGq4jrwdEhhPr4GaPVhe83kS
3BsheAEJZpPkbBaI0UeQqZ7rug9OVvFotOkKzjFGwz1wQ/T/o/VowoefNO8T6e8UvXSPBTRiYh3W
0Iug5ymSVKqQqkcxxne8eOMhpZcG45NZYPEFWTTcmpB5Du4wP/SI8K1Md76euul+0Pznrub27UjX
7fsh+96586fcLAC14KwzYGdnqsCAczMEO4tOvKC5YLgCwh/bDm0Ayabhr9bWTMg1HLd1GeGa4FlL
8DbHoPTvzE7BnWVeDqZzTNiPaxbRUIfMhwtiOujqiQBv+dnL65OpB5vI08MrQKtPNQr927GZXku7
+RlrHYm0LLsj5b1Tk/SlFnDuECJ8OaKYrjnNxAyVPZJmWTgDFmAteH4C7Qbq3UoGW5Q9NyZU7LtC
G72XBGWZEB1iGHn9DpoWM5wbQLyIv0W24yz9tp0WBVslV8MgIEFkMw0rRCNiM1w1EA7SEtA0AVoM
kbCy7hP8WxsFdbvO9LZ6pAreIuAkY4xfew12i1ElUIBgT+0K9HHWTCMjroQseZkkH0wS3B2qCo/Q
opJ9pBxs9hnrhCSnKvJuISTjpYFQegc+xu7dVztXPHwyoMtYmKqrngs0oA0P+lxjEq7rt0H80DuI
7Cge/tlW7yM7kglOMsEa0zyR9arWPSZZSkH8WM2AJRVt/IKRC5FsJuBWxP1dAKyEzRHnMlzHWmca
BgbJwPdS6zP7iNbZ+dHDRFJslak4+uWJ+urws1oVM95TaX9qixGG/ygkrDGhAZhb3vYJajWWt5os
5h0tQ3s26rixY/Dfp8EIXrXy0ahwY6jGaibqzTze1+PTnI1XnUVUB7wJSzrglSNOGH2uIfU7jkeo
RcjJ1A+wyb8ZXvRt0IK7PsGEaghQAXJtsu5aj25BhRtVD74EzBPWvnjBefXIbnoY9k5fQtWEMQCb
Duqs6pTHDl4+gmgQixAFJMi2CqyaR48WgxiKhqeeR+WRhCeKrOynvtbG3VAhzObhCqKBg8kKC++J
Ai7CVBOdZRkLBeiucYwbR2P2tzT7vlbbo+q3hGMTAK3fBlOFeaeTM1TiskdHEVsM8gaDkn3RPe0+
r6LPqJMjLaLh1ue4PTZ67mvn3mW1CjaQNNUQNa92iltSNK3bkXgtMmS4PSbanYn+HuD+NcKm8Bha
LPIsJNE1s9hb7ohppVssfbB6KGdhtYVa3bRDX53bFWTxkgToGpvIp66H56TSP4JTvPBnaAU++BbW
AloXbsoIH4qm/R7pIdblaGyM0+BuOgXde9IFLohJcCIWzl5MyEGO8DJPaXzovGWcJfe2EaPADiV1
AYmYv5Vf2yR1+q8jiHZu/vJHzN9lVPVmYSCRs+ghqmYtCuOocRM3BXTqxWC3mvh73bTEAJW4XzlZ
O5zqVdhta8hny8aMX0z8PReVRm4PLCoedSbAa+aNXVjpm4rM3da1WSzNHolkp+dXNwzRgFzB9Fkp
Qr6xztpVWdQf51S5G1LQCDzyvpNfR/KHkQBUI3wXfBtKuNasM7BvHsT+EPilRXJvkXf1EWAParKD
9TX2cmD8DUa/fUlyyiHmZ9ehs01bqAhjGR5QZt0bntWuJrGKh7z208+bakOkODwqYaNd8V2txwo5
GDOvwaghHs6+w18JjFI8osYfuYD4LCNdpxlrYEK910iAoymm5S9R1H/XQAeuwgiVtQFI3uwrq54V
xFJPy4g0kPo6GnN94zNFLxy9Ia8pLnvX+QzOcEawbSCmRfo7qUGta87RM2GCND0BXK/ZKWz0jQgC
8WB37bKYuXug22KrHM4PWuMRmC+LdO3w1GTRVeBKjpTXovBVMHCdj5WgZz6WDRpyCTaMZs7mtAyx
S84KwYTJkw26yF88T3fWBG0iIhAVwVPvhalW26YOud4KoXkoRu6wdcuBNX2b17fVzG8C50drL9zI
ERfHCrg0tX2jYCME6OsprUm5kOgjPVu3IQlIsoImy2QgaezxYD+wXs/XkeWio5d3Vz5EUlcVoRCn
KLdD+NWvUxNdQt0+Yee+Awwa7ypMk676wYYo2FhAMMIJR9CvWgI6uy2NT4U2gotTtAfDQeXNaNRb
p1EekjSKthD+7lLmLhbpVY4fmyd4JNgt51hpaX6zhTbI+5/FnAq33m3sYgmAC+nhfsakPm0PBulC
qzCWc6o+RhX4kaCc+SxIcSapAB3xCwKr/0gMC56uim5ICuTALFiQYxhyTAIo+eAO+XXFGX4TFWoS
NW6iSFrBgUaUxMaHJ0Q6n6QUvjXs/mBYpCyAbfhDkwtQqEIT02xyezskGp7AjnKVecTL4Ippt377
Gqqmep8Ew0spQHKZTyY/zWHCDH10YgMzwBkfkGYp4s8WObrQ1G2kzlrwAYxhoXxSWuaE8P4YwnVV
mOXTx9jKquWc5Doix9HarYtjWbjW1y7Hito3a+7aGz2bYEe4CC2ABITwj7TEygGjgWyvdTAUHSMK
ldUdKIUeaFwBTQe+Am5OXfgZd9mvTh88eyrLWRUIx5JHvmcnq0nFVD5VABuX7nXasztqo/TJM+cX
loVb022IoVXlT3cuXUzviPX1TGQTskVhEHPLM8OikbU3DFSFlG4eP6lwwO2gj08ufE2h/K+0O83I
vydDRNA5UTZEiz7pkS0UAA+pFUb7IoYtiearRpKXvyrsNv7YQ/MJ5QO4VkncQvZ243WeESitzfzJ
aIJbmy0uLgeuuobxvc9IFF0ViOMuTZVEaYyPvILZgOu6C1UHTJDM8EzneB2LB7Vmdc+1i6RSYcHr
rqeCnS2YYytJTkapPfUOGt0mvLJF04N8LEeQkQHzhDLbX00TpDfEBRB1CT9Ls8pe/SlXdkbrbq06
fmwGvIl0PTk0ZctJyPzInhB/+uHUugUbqo5Yj4a/hp5XhyjG9sWI2UXn3ydiBSuCoqxCyEUypS2h
Bdtwc3bJJBTQDZaoluW9tvAcln2tYq0KGmiuwgpwpPeDzeCNcGwrMHkK82k39eybUsu9cQyAZGW4
BoZ61MBELAjDkp7ISCUpWKXn7Rd7RKJO8SEj2iF/BhtSVqSSl0Wp4wvpqy0yKGqumksdrbottFhU
XZzshx0UPxLLeVBaJFFzWFXsqjbEf9xFC8LFVaHS6t1zEmCbpfnuT246dJ10uNBxsp54jtQRQn8V
JqrLOY7v/WSKlt2U72LhWwG+BEWdqUMQ2StuZ4S6KqQeZs0hwVMAhM7JsQlby3IqiEXxzk9gIIPF
2BkthDN+tWnx2LY67j9a8x1kIavmbk1U90lXYAWFCFsgp/ESRs73rLe+Zb4KEdgkBMArgefTTxMk
oKz4RnQbgtiQPkY10giptyzigUysvmAoG41MvKrgUaiBduROSDJ+jgbmtilCnwgqJfMmQu4ynLwv
iWGGewSk6u2QpivLxyciqz+1TfAlnp3PE0rRmw4FtQVySMMCtjrzqH2FCaGzcef5WnHHFNw9TwMU
DqFDJrmDmODe65g9QLhu+wRWFAhcdgmRn6FcwgM7RRnQa/GQDVqMk3GOxtHQW9pjzGMOVa3AivDR
mbYxoXTIDxZhUII/AXPgykYzHYtkb7hto2PveuV6TIVfXGA+OAPbkrhh0e7GX1KYqMsh0l8NViCg
WZ58Fycqm+e3amO/MCPyQUCh8Wo0oOOdpvZQi4uOHYTtHGwULjA6elVMlglGKXbztYdj25wVm0KB
wFNAosctPoQOhKpgpn/F3nZvsFfazrEKLQ7EROLwXbjamBzLKHiIUJ5Z8VhBwg5xzGYg9mI7SFxZ
y7lmblYmBcflWieqjwwapCDWkK73c0D4E/pEAhOWTYqGvfGcaYhzdIkLywQES5m8OgNE2WKubusg
eIYYvonYShxZPlRLdSAGBfz7TteYroy0dbjPdgiJM21ayET08K5qH0lEkyV3OdlP6CvzetBSZju9
J3qBgG0t9AvCgHhxCrUHgIZtfEpMw7yBuVwSP7jOyVQARR8RZvE/AZ18bS2NTEYEyJ7g4TCCYEJo
rwGD5P/A9+kYONz1tr3vkvY2LIi6TjmPU8WrHzKBb2OJNy9nwJoLsIGKThoqbnpCvCpiW031LQ8R
Z9dK7+eYqs+g2VE0AYUbIq/UFSDuNaE47jjlc8hGya2FLx2LuIXjzsZSwqJwYDAm42dvsObuLBOk
WPjDEFBblQTb5IstKDKYQpf1W6q1n+0+P7Kxekh9/Ufk8fEz+JKQ7PJ1lcY8+zX46vzSegNzWvYk
BK9rIv1d1eMPo+eLZhBhjaD+hnpBnMffjKxAJg4dESKygry01AYUOXAA2QHYu84GbCZU2/7ZFNV0
TGylRMgie0XSGd/XsMQXAOngwe2EF4iGpJZXsQurzbUZoeQepbV9sgCmDFhGbdTRW6pm0C6sEgi5
1uL70aimuXMMF4+amsAFyX/YcRnIpNrVERxgKa7BbQRoSnLXDaGhxstOOarJDGBy8naZUz7N5Bi6
yjxm2YiGDVw5nlwBGqTZ3uoxi0sgGTs+pniqxzJnmAmxoLgOstaF3QKciEVx1vxEl7pejBY+uUEa
Waui4E8J79pwEOpJeHJEcXcDgx7TWgg0qyD/SZpG0O5wpissTCHd+pOTRQ4wPOjCAxZJ8LOnq1qr
8d3Ee0DJCIZa7NkWnXPnGyHiBANzpaewsdVXtuG+xqkj6JtoQ5l59lDjHLH45z/+9//7vz/G/xO8
FLcFusZF/o+8y26LKG+b//onoJV//oOltCi/+vlf/3RMCASmQbwUADxYYVMzqf/xTXh9ieb/y6sV
NjMK0lJjoIR1uwJ7GFy18+zd1InbEA5C/FgrvBtZJM/ygQQ4dxBv8a8VzOjXCj/vw6W8C9BSFWMg
rezdXMrlGLnbE7af7CurMq9wu/Nu5qTzbnB1CrCZCZnyKbqUu8jtra0YAqIsSx1olYtBK595EhN0
eW8s+9v0z2ULOabsOzkTOtzsxB0VLw3fugLX3hOv4CDPQta9pDrzADlmUdg5iDXGrdjX/rUhSEzY
bh86qiHkUSfDzEoMc27iBcVwlNeXF5js/m1UWWF2JGwiI0jIi7GyRSI+OMkzeYChUR9CyKhDUv1e
jvIEiZdLE2Fh9KGr7PFbmRgJ/PvHZpnYi5KdGmMzP9Y5nppslDiVh6DpNqoZQ0oqEwWa4RyyFSgM
TmW1vGYXUxwNr6/heXA/y7JzrWx4aSMLM1kILOM87vlS1shxZGt0B4ztv7/PuZ//dp973OW6A5PM
NFGr/3CfZ6Rmw9hp57uuztKx/IrqZ7ou57Y+GWHs7ee+XGtIevYIRsY1AnwcZG1T6o+VG9Q7XMyq
U5+52LlemihliEAt3AKA1u81sp9s8z70b7WyoqqALmPbaD6GuVXtLgOqjfbK+wj3cJHznY9iGhv5
psiWA/vihetAom5aZbx3ykYBWQDDu6ine1mUDnDY4ihCGk32UAguENX2TrI2NFOMwuz6RXaAnz+R
u+jJfERqv5UtZMVQb1zIM3eyRL4HCyPVpbyUB8+G5sYusd3L9u/v49KiUYe393Epg8lz7Joa1yqV
tBRrZGsjuecR4SU2I9Z1JJnpKhp8CJbWwxWuATDTWTzcWsj6rbwMtVpZdu7m9NGuhq+LmlkKo330
4X4NzCSyx7lMDB03HUMLkrvsm6N9Bxw8Gq7OLzcNIH6DXO/Xsg02Z2wCVUtDTs9ieVxDugQm77lv
p6hLcKoiXro/n8oGSPZSipG9gszn/s89J9FHtpa95dlvQ/z2Guf+qAUa/2Ko/9hNDj4pOCuXjQus
X3wI+frnNypPz68i38vlrcmWf3srH7v6eYnXzW+jfOz227ckqy5vgO8oiYt6f3ndP39bfx7xY+l/
85syjCrc+x7ZsLnMvU+oZrabyqv6A/qI9tF1amhremgA+yDHDPnef4n0Q9nr9s9ZYTFb8dz6lBHW
wSeXTsoc28fcJUwjRxN2QIM+D+iABgTakZFYKwAJWP4h3xFMbOwq9nDw3PrbRCtdzKX5iTqG0d0g
Rd0H4F8H7yRopXeROHgOOPOO3wo8aS4dVgp3LZTac5m8lBWXdjCCtU2g200VMH2NaPBpwtpQCdCz
rDJ0MQiKDdkPT1y3GrzUrsPeZA490s4TgSvdCwySIrjPjXNZn+RlVhDJGjSlYmZU9Ud5eamVjWXt
/7Avir8VSi7qSr4VQEIJ2r7jCGpBvDV5XUGNWxHDKpfyUlac21yusyl7ay3LEAvZjRjuRKEb3eQo
UT4p3Ws668bnIoZgPhkhLqpxaXzGp8pZl0UAikVcmhZ3huykJ7XoxE0gymUvTXDo3VJVNrPAZQTT
xIre1Gv7aNU2vMYRPHs4m7m3kYXyEHaafYwIKaDC4+3PXWQZiEIICWjthOeOsvUYZNXbkDoyLntn
jvdtYncPKN+C47a9Ymtzkz1EjmsilAi4RNbi7N0jHdvfy0p5aPtHlrH5pzKG2JWBrMIYs2E5I3qH
RqmuVEMvtrJ2NhJrh9EWsBVRO9Xa22C5y34yN4mK3TRozmF50jm3Tf41jvU+WfascK5yO0UnJFLj
e3nQggqVKRsnABQSENqNeusrqZL5MJpKfP+r/7muQiT33P98ja7Tdy3Xkbp0WjKHQfYigd3ykATz
L6A3UAxcrmXp307fe0qs+HhBh//W0opV9Hnj9BSWCCnFE3baumfAExOXbpzoN744IIyEZm5i8PwT
l7JWVuSDf09ird9fyl2hRBGdlZkupQSzyj3hywe795HYlCOYgYP20Tg3+KrCXZFl8qB6fYn4s3jc
vr8FWfHXl8tzVgFzXwy2ClfnpVEb/FJiu12wxMkewGBXn+b8MOvkQJeNPb02OX/zvgrzh4qlzdpS
cU+UTS89ZW1QVbKn30eI9ImeqvDrMrUWbGQTzlvMc4rTgPeKcT3XtUJio0aHAx9Mj11H4d/KM1Qd
2GM15wtH1LFYuEfKbhaOmW8tK6j7izitDSjelMnDZMYFNgapsVKn8a0MNaRuV2BxCBnv1wvoxTQc
lbg9XoaTHX698KXlUMX3RH/VP76w7GOifXhArxRXNbG+VTpCik2GT6FceJ5XrGIpK8/IaAdQGJ2g
20XdcEJZkktZ47Ue6fVzIyRRzkNY4IDQ4RHjnpfQ7z09F4UYzbX2iT/72CJ7PkbFnIEo8Q86qhD1
4nItqx0FjagB9Mql/GO7j9cJDumXLpkf2GByLmNH4gVbDRjN+bVkc1Tuzq8gXwawgbNtptrecf/B
IB/ycDylPmR4UyxuASWhxpXmxnA6H0SNklnUyObnwvOpqGJRC19RNJcDBazJB9K/OIDJ4c41GUm3
7eU1dBzSwOFU0UA2Tcu0E9CB5r7sCtQQWAdfyUsCBqxNzaVhTWq6xHmTGFEJTet8XWiQHj40tmbI
KBX7sXzpl0rkfPsPGwv1wwbaIuJNFt3U8Y3jP9dx/7qBrpIalF+RuPd93kREPXRgeeiLsPFD7G84
xh4ablUyILfF1aXck9vOP5Shzqbi3GJ060sTeRaqI4p5793k2VRZDvylETSH2MWK4f7UVr5s2BOc
qVULUXZ06xekRvJbeRjFmWNglhBo5tWl3IyM+mrUSYBdyuSZRdvSjUwRUY5R0UJbsfIEOXvsmht5
MAqrucE9+60icQZhMQw0yhZ4hWm2smutmebbIsYQuEn76VlWzBjkXDdkkm8DJ0RZrvemZ1CthLXJ
0l7zNv/WYxBDGWKoUMGt4jLUh9fAYdpcFkVNLKob23tNRbg68sZw10Nhv5eHjoy4BWtMXviG1V1Z
EyFYeSk7FTX5yB5cxV876XDJcWrMkM/RRov5GJliDMZseBqe9amt5+oI9+QlIcb4SbZAmXxX5757
I4tUrXprLysT162O6D6/1ME3a6rdp3AMK/JGKu4VoTF96XLt2U4z/RafvQi5V+tOFstWzuC8tZrS
4blvRv1WhZt+nybGHbjL+ctlLKssz2O5YiwY0tF9mTt3sjhD7RgILWKZkSKgOFWlbjR7Nq9TxzfO
B22u08PgYn72Xm7hHmcQzaeHHY5giy6NRRttspKDaetXSg0MCZWE8gANNr1zggy+kDd9UUK49fBY
g23cRdMX7KAecAWe7mSroimI7Q9/bDXa5nQ3jHZyxz38WXbuHBOqUoD+/vtYyNoz1oCyfRISg/cK
8GusjadVnbtM8L3KrIc/wIjIItfTjN7OSLTuXE30bTxlAtWX2Ka3rnrBpEUozT9gAb8ExFvsnRTZ
YFStKfvttJOzLirsONH5CNWKWV/2+20IS/YUbdJaL/a2eEZgAcdo8hRkPRM3pGsm77h+FsBNP/qJ
BQXADHTCbljVo66B/O4GkfzqKfXKB9miTtRPbaG0T0bkIYqelOM+jnPrxmyFMScRwp9/HgreeQMK
ry+fprh58IpJvYYICJZ/MSm41ypmMt0OWECs/J50IV5e4608ZH6j7q1Qxf1JATQjy8oZyy1LR79b
NAvxLUEYjK7BQFc50rlZmpy75jZ62m01YDqqNfltqIb5bZREL4YdznhSlSQgnRm2i5+aL7LyXPbe
RJbJrlONf6bh2y8+EoXngWT5e9Nzz/dmsqc8OPjoLZqZNDJ44yjSoVTm6UklmHiSZ1aNxM9UJOU2
B6poiCtZFBaKNpDc+9WOPST6l30xr1VlIlchG30YKyGg28IkO1zKL80uL5TyQvLqUnl5HVkmX6wf
uxmGY6ICLSNw5yEufD2nEXoQ+UgQ00BYaFMRCX0rlPVdikkWol+y3CqREXtr0RfbemJXVogOatWW
AKXE6ZRgf3UZyiCvgvay6MhQWu3yJMiHW7mxUFNSJpk9TwdT7DPwL0Lqu5xnxLW4tLDjvSoyJztv
aaYUCrupaecdi9ynpCDxAt+NzrscrSMYb83VdJCVpdf8bTTb8rlBmqNsIAeM8WXBTdrHhJfBSnSw
7uUG6k+DpYE9b2StnqXTVWIhRn0Z6f2tyRZFjkShGO3yQVlLTttqMqzdeel1XobJ1dVl2Ver/lM6
2cn2Q7lcDl7Kzn1lN2PYggnwbDxBsUDtIm24G+yRre0wPRORYJmFdMyJxNx4B/H5FWnX6TkA7Xcu
f2/fsWV5TkOzXnpm0Zyiyi8Pja2Bb8nsW7TrWs1GxT6qHeu2hdJjxcJOQNSZ4UYDtPB21TvrFrXg
u14cfvU1m7JhakWp+leJrJYN5YiMgYIoUnxREm+KSKuNVaRrNvwEYNyqUxfXkzgAqkUAc+pZisqa
HsSxurUi762lnUHux/js7z3DKSyuzwOJ3sawb72a2MpCz7JsrQJXQtu4bQ59r0zlQp7aecuprDqf
ytJZUd6aykvCyc0hifVno+9QUfpjFzmEbHjuMnpYFSBpHE9XyBoFxNwnBPEdvGHlVyS/mu4PZd5I
jp3nUM0+/9f3eekrv0w5wG9l8m+WIrD4cXw5Fvt9FEx0A9t1RJfY8lfKEfLjcGyEpaqUfbocZNmU
qt1qVnG9+VBxuZRneXkqxUDyonsf7TLuIAbSxECJVRC2RrF6GemAms83FvIx2g45Q3Dt8iPI60TU
y08oP6vXTW9tLl+bbCfH+VOZ/GZlxWW8qlWsw79f8eu289dUgm2rKoYumqM75BMM8+OKP+s6Jy0r
v/5mB77ewpNEBezHaOJUg9SG9SjPgqS0H2dRFooyeSbL/nW7ZjhoPfrXiFII8VqQkVGj9jc1Aut3
btt8baOOmVeE5Ay07RYxupcwSVrid+TRFmYN10GG5FgMYxcpLlUR3evEpaz9U1/ZWA41Mx8fPL1p
hN4byC1s/1ZeFCl3rVX5d1HUwJopem8ny5JO9+/wHNwVfcvCXFwJOfqbybfggIk60anh9MrsNTR7
3geyKvwUDV/H9EK0kxVxwzNEDi7LzgMweCCcc+VIWTEOKxkWlMFA+q+g6YIhe48CKqaOMtIfrwn3
oKMY4X8rIoyXJsihdxuzR3pSrvnkwSCQcGSqAGWYjb+WhWJFKNeGhmZER5UU2XmROMJPFz9Zlo6y
n0Y/WWOLzvJMDlPN6k1uxKgYv++gSTWMJ9+Mu6VhOO6qI5TwtutGiIKtt2jYA/JYaqL60k/Wnnfn
7038RAcvPU68mbpqnY1lMs0JWQUhSXSWquA5sNdxNjpnDEWiUZ7ZDVST1ZDX2r6sML0QFVb6os2l
/sxfoTM1wDzVsO27LgohH1d4D5v2d21WmZg1bax2OpdRzuvrGPYIqS/WDUkqBHl99DLho4g9vnin
qBC8FZ4/6/ljypCBbB8SOjqHDORXQ7zVGDCT1QpcKak5f245nBypMaZbvay8L9x15M19L73Drgy3
T88UzmvqMJ1gzhdMfP9iS3zZJlvOgEdKhNrdf25roNO8qb1aUFvYcP9pS/6hzM37QzlU/u5SriW4
zJ6DBUP308VPAlQKoPsrLXe3TIMTdyrEx6MFDqtbKNUINLPiGS0LW2xoj8yBNJJ9DPoM0xz7J1ld
lQ2uLInBd2/D9NBiFtqdkNq/dP5tbDmYjvUG4mJITYqhL+1qcfmnsj+9ow+NLy/5/iblwNngHP/9
dGxZH6ZjSzM9Urq2jfg/QqLoaf01AKMUDnFyZXLv2RHnh8px86Nu98WR0NIERamKVpYR8Jv1qqw4
ymp5UMTlpWyqIvOQKhsrzQnlnZtpdZGusj6FO2KmQHzkALJQ1gcGtNJFnnnlXlFnWEA6tkBdCW3U
atzrjh821P7Ivfb6nD9WotyN4koWyUp5QMvgk5d75tWlvTwD5x1tXIdb/9Lh0n/Ys3EiNCsGlKWy
j++PxRIxTm8tLy/NFfEOZt7Bhw7yUtPH8zu4tJfdI0gxGy96BsgOICJm3PvIxFVSBbXRZBWu0l5o
jiDPfx2C1s5wuNGKxzjxzW04wLVF/5nqcw1bKn3VjwVinm0Q6efR2F+udBRVzuOwUjCDfdunXysQ
LNsPodleT5R5kwFTX8cFNLqP6AFcNHPrqh7CXYqHzjkeizNIcZxb9qon2RGdSKTHRaT2cjBdmNSG
k12pfTkd5KFOZtS6Rrd6VBqc0fClTpXlbzXy1DQCGiExwA5Hntb4Rh9EJ1TX4FPJMlLt9i51yUGI
b+L8AZPukdTUjHlG5SonWZEJnIlizzx55VedmxiA1OP0Gk9zEX/51QM3XSVfVV339sXLr05eFu8D
uM08EuAoJyw/sHW70bTKI+7FPHfkkXDF0zYo1/XgR8sBHeStDOnZ6ZTfyiZmIr8HnC+61n5rwgOM
rXcU9JBqqJY9APFTdhnm3Abt83Ob86VsKcdprA7eIQLXb+OEaMLLF5VNNK0crl3POSgQs0jKGeW2
n4Qzb8dlY48QI7zUO8IFoFbsdIbxKbFColF5id3xv+1U1QC7KuJfBGdxxUb+XWw2NHGIxL4h0MMb
OGfOlSyXRbJSXsY27Pscr6EP5bKF6Bk1mnMlr1hquhvQrQScReRJxrNk+EmEpWR8KuOuutPM+UEW
N76HP2RRY6ojAl5D3J5byXjWeysZxZJjyfjX+1iylT2ODzJ4JuNmSYl8qOUgbilpS7kKpzIoTeW3
IE1u+YJEFn6/BF9kBKablXXJfXOSMRpZZPg1lExYINgOiIBOl+uo2tDVrryjypTsga8IwE7UuAop
6HQtKqEphSRxcW1iXXWKzPV5ofDXK0UrsEDy102L8PNW1r2PIHWoyEwYu2Ro4qfEseMO5N4cxMtS
7C9HvmIiHMAKO7EBlWWournrwpnRyBJNLLF5Cvv2rYxsLDvZy/Xw3k+OJfuhXwUUeJirfeVZ8X1H
1Grp5k60c+YU9VNR1s7ZlnCgdi2vbNceT4QijvJKHvDaKrd1gxSA2lQkS//zIJNb7EMoE19UrOoC
NXlBzQmIVZmkD8XsFsit++rBNaEDYbisrmer7R4dF7UCDLf9l7j52AmkQUF4p1G3SZltBpamByv6
/5Sd13LjyLJFvwgR8OZVFJ1EylC2+wXRbuC9x9ffVUWNoNbpOXPuCwKVlVlUqymgKnPn3h1SFTAi
VBdyDGPgt6aK+/OsNIV+ySOMSnai8DQgZhgN3GXkeSyMItDQ3W7TyVnXBVZNfne4/NLMavmFfiGE
64PIu9TGqPpiBsYvdUSCgaZMoBFoVQTsIr/AsU/PTJdZe7b0xZcDmenqHApbpncpV3oPHVA3vIJA
8xl+UpC8sDX9GGEgnkzTfEnjqtroXRVQbQ3V+8UjyNMryHSsFwN68tDKtN1szt9kKVpWq4OotdbT
nFswClKelraJhpoLWBb4CxdVbTkB3NGm9YBDDxbeNM31P62zxMh15oKKCex/neV0D2ZPg5gNja4c
9X7eP8BhiozQbB6nWO0fTF/1N7oN67ic7HWnPA3lY9B3HmTHNZ3L0WDWOznpJCaqTCwmR3JFsVg/
euaxFUvLxYyogt8vBgLW0Mu7MxAC2SVaxHMPAMMDFALmfT06kJkOSU33W93RvTpZV6RZrIdPznYS
mfclznYndrDdXO6iBobeckRJUUn8exr26Y735kOfovLDMTeHXxBSUboswHL3BSAytwS6JQirNzJC
2mAqjC7ajJy19JMTlqD+FQufQ9uhOlIvPixBHT/EeXFpk25147PlglGfpvKvrpU/DmUQ/DXzpEIr
HrmHNKbzu8vVX5qjPHVZE35FgwriXtQ5n+D97C+thDOEEiAzCv+JfjAHbdwjMFvvtUD1DrpTT4h0
9A69MfSuQ3RT0YLWcU4Vn2fNqGWEwx8/r5u8p7a23z4vKqrwqYIF+Px54Ri36/++A9Zs+/eEBHlb
ILyGq7uQHFu266i/74DD2G70IU7NxzF8Yj4S+kNNfiTnR4Zr9id4BPX8KG3naS9UhisL8Vh9Cmrz
BtqLBgYJ1LKlT2TTADzMOoiXzEODpjF6/jPoV7Vn/lsuQeIgAhdmxgEi/4vYIF1wmVVOcYOCqi5t
1lQQJm22YBaUzjC40aEt1jvb6K1X4Y9UsnUe7T8Q+51RHBLQIUEfoSD6i20Y8ZoI2Q+tK0qaUbF9
iPkAF/kQ/sFXLtf08XmRM5iEnOt1pOgZLd+1Q0+b018pdTJceeIi7+RFTkRxy5ZbuCA7E0BY++6z
TC/e8g6WaRwX47KEtMmLXMZDthW5L/EJroNyCBB4q9lMeYsQsci4y4tMw8u7znlyG1IEcrBk7Cfk
JrZwJqM4JYKWCTmEnNK9CNu43sgJmfpf/MaODh/yEdIiL/LjnLL4uOTiL++WJeVqqm9H+9lO/C0d
gOqBI83bZUJ1kMJ4fOWivwyEREyg70WifwCrJihqz9NLhPMemznBfJnB5EofCgI9qs1OgRKxeiGH
y8URiuzLMBvTneFl6ZUdtnQ7hIVFr7aPfPGRiiMf977CEleYefkvJ1NPVP4/QOttiwwhBIeu56IH
DpfYp4MpR+IshSWo+poYiklXX60dnBmImh/2V10UaQdpaltTPcihvDRiQt5VnIwgNe2vpIf0hVaV
JIoTV7tWzdcBiciftGgGF3nYeI/8JdKGm/jT1eCb3k2OGt4qptXta0cSpVd8G+GIJGCXpriPVdvO
CAO2dzEiSDU015CaVhz3fXXj9qQOb+TIcsDQm4DSQ/d7YAbJndoWLpQr9biladl8qaMU5WjVC29b
d46fq/AvuROPw3I66IOgWBIb8yVIDs9BzhTdViOskhQzxg2sz904wGklGAybqhTYf0Ts5VDSGOJg
OYL0SjgA4wDc339P0Nyz2XRV0KercXuTqpDckA0ov84m3JbiX2yo5vem64YnekVhnwTbf436VHvT
jM2bK6yZmyjM2ysrh5WgTHW4UV0n2lYFWoLnWoWsLhhOFG8bYYxg+/+XR7jjWv/xXYGHHVi6gVie
5vwHPL2etSGx2sn/2go1LtNwwiNNvpCYe8bdchlzd5dS2DouJjtXAIfPfrJdbHT+JtswpLQGw715
jh8BOyxLVnrxZtcRoluWPNtFJN0qXwfav28ylDtq1dWfEjvX78Sob3TjPDKi9FANMHGThVK3ugE9
Quxmd+qEDpwylAgFiGOlPOFVhtYcrNDdS4/FPo9CAWpElHyZGGmkJKfTHaqxth7MWvDy5wPfF0a6
WriXs+0gL1Qo7Gn6UTt4YfSd9k/2NL3DPo7GoVvDMt58zdK7fquCpAbJoK6lLjuzsTrYYdQcnJg8
7V6Om5yGaTmtx0gdXsr5oZg85MF6823KiBtX20h/GI7q7HKZkv5tTfffW3bP4Li6l287+c6Ud/Rw
vmYp1ZjF3ooXqhyyL/4wubxAZbiY1CBs3Ul7nEOzPCl1tVWUgXbEYmrpotS0R0sJg62WoyqNYLn2
6GdNSvGLtiYFZWyo0dX2zvayvZyUlxD5Ta8dtJMM95WEwwXyOnLOtDlDyrXlUK4dqIiJyKGWo7Rl
ibVl6PvaQhZrA3bGXhUmWbUu0WhWb/wbeekb34KsevIec8XU0GBhgsMX5Bi1QWMjyUUXDgBo6i7f
g88hyxKTpXwIDqmabOuaNL5ZpTByZm1aXIfRqO9GkuFTB1djAOdOV1x3AbvMg4sQwK5SXbSr4naP
nNAWbuqi0qevQEDRuCqLmWN5nn1N9c/mNrLSr3SUIzv3H94s4qgAaKOMXZcuUz+f80VyPGnBvNJ6
amNy+NnnQ05pmT8Hvien5BIR0kOryKpVGozDYSN7q+Qly9EdT1TtNhv9t54raRfwgEuz5hC29HLJ
CXhyD0ZNmX6x/9MauUCD1Zpxmc9O/NLG04N8sSSzcZiB/b4aSeNSNRohS5nt+KBmzrCe+D3/7tqY
8/yqtzU/TeWhrZra10nVNrdpaZUr2qazH7UVrmonnb+yY0SL4XcPr/YM/mKh5RkqC94fql4rK4kQ
znVa54gOp3uUd4ZiOMcZNbN1PJOsWCZ6qqHzpQhzdTM+nFeR3lqNDoRnpu06eAqyGPGrjD8MNC3o
kVEc9Ig6Uz2VVaKdpth77bo8OUjTmKgdlBPls5yTpoSCGuv3+db0ZkRInFPIye4k51AA6LcwPiBZ
krpztnpfTIaPZWCQlXNhR+g2MrWUysq4vKWr0zi6UIOL/NWnTFY+WsYRicZPZjmUcayHLqx95RX+
3vTT5jbUh+aWfu8GWev0YAdefi3tQ+s0t/JuzHIOYoCM/8m+uL77y3Xk0tL0+/rLR777y/XlOhnF
tWsom3Z5WVOqE2rIlaGiECKG8pKKu6ac7UvkJZBz/H1iGQ4dvLAfpl30ftD8/NVDnbVBbojvDe1g
zjGUFzTfr+yq29EU7hyl/ewix0bv6iALydNIZzm9OCrtW6zeFd5hdLMWrDbZZCoDOaAtLTQgcHrP
Oi22JVtllEj5Iezo76RNpqg4v7/ZQonFkHGLjxVTAZ7o593XSpOr0SU87/aGYpuoAYpypaw7ehU9
pR1KMtulKikn5HDSNcid0tQA2m6W2p43NOgQBAm+hk178HXT/AtVnUv+ueEPNYAjW88U/6EnMwL/
AcRubmX7Vzz8k23QmOb9GNn1CtWe+qvgw3HMgsSHoZ3DFX57HPsgfIsV1YAYIgA/1ynbwC7n66Ug
e+7kEB0h8k5eVDemritvwxxohEGCfjFJ+2hzjggc5Lhk4rKInvUx627lQOY5iw6mXivz0620yUuO
8MHODN36jFSTtszvJzppP4RLcwmHHiw4RgrzMPTFxhTeSwyfvEjE3xnmJ8col6w1mur2H2zSZwlp
JChwGYsQ2MPhZm3QbevUEGhzG4RPJfSVYgvUnpwCWoZIpyVVTk6RaKWeKdBr9GKe5CUpYt58RnuQ
o9zTql3DI0oESYtcRwYCbfQvP3yKEnRnl/dPMXJYCJEK5VOks1zAC9FLrhVkEXOTvltoRx/OHUCM
Zq2fHiTaAEaQ89y5d+h9JHEKf8dpGizX2qgocIa5mpVvM5Nm4z2nqO96n/kbU+6xetHACCUhXd7t
oJp74CzbVNu6iWU+pAJM61JNpK89t/doeFoPCnwZO4px1UrOQnAWP7gt9EnMLf5BqaA8KYC6Q4de
JIyg7TZGQXHHc/i+rF0+TX7wh5+hr+g27OfkPhvYIND6nEx7mqcOaOelj5HxS+9t/UlJjEQMtDo3
zgMn+8uaW/bNb26qcPt70AIj2zWwR8IJBL4D2qI7JQ3LA1rljETjlzDV6d3br2meqmJlJgh4zqUS
PMhzkJNBeNLWyb08IlVDMm7U1p7O1PDSI5m0Cw32vAu4GGjJUcNTKwg4FV5tP1OwBxFnxm9NjjBj
3LXWcYLH8cBGMlnrvhF8SdhrFqUW/yzJKCKLYrsPnlvpW6gQ3F3TBdHJj+A4kS65QDKQe/3m1Prb
ar2uFPSizMma06G6g2CS7uI10H7/MiqCDCaiRP+iRPMDwH868ekynbsURXQVebpqtuevuooCbpHr
zkOamS20G1l609PpudOTvqdEq/XHBH6hdePN0YPSonLqx7r2JSi0h3aEdmtZsi7b20IsmRqAwtoh
ch98agzyWQS4LkGQJOTcVw+Qzo/lQY7kUVDeSWCZMvYrG/XZwxmltriIKDCP5UG6LfZhbqZdo2T7
Ohju+skpv7Q+pKGhY8W7vDeqL0Ohrey6G5+jFEn6om9Q1hV2V1foOE9RuY8bwzv9Hl76RbKTqxkI
qRlgRc7hyExux2ycLhKBme/1+IVfD1uOcSpRwQzdVS1A9maYne2iU+pP9sXfaeZq+9Z5BJNVcOUi
ILaX6uS+gAB7AtErL3XXX4yO697QyFT49CibFTQpmr1xZd1IxiU0QwL+Im4Jfo/jx5sv/3tO1NA/
tWXYtm1pnuOotguPqWXpImf6gdfAmIYgHuh5/lFkCH3KDbQs1Mq7P26y5XRjplRCYMJFn9MB83r2
lEEf9vSflnNg3uEINAyoNnpBCLGcwMTpPjSJeeOqqz9B5CR2Tvr1Lpsvpz2j6RazvJOXZaEFYbfM
SluW6dWmsJKNT/6It3Ab/+zaA7QywQ+3tPRVURrhLeoPKWLmvrNWC0GApWa3vefyJDD7L44bdE+2
GjibyrAdTmUDtFxiLekBGaVcC9Y/JIbcMPq8ljMUt6ZSFqu3x1VWuP2louX5oxn9kCC1vwfyneFH
qpyRr4y/B3LmbzcZ8/fM27ukiXZvy+dZ2K/dobvmgcHZIYCZ8cJDLPLKstr7BtyecyH5INDsA4dY
9sEaGWHvzCUhJ0QswlT29WJ/j5eEEZpgooCSC4ZBANXbtqqb21pcookMkM8uUZqSOfhgn+mXPEqT
vJih/sFfmigrwskKTQgQass++0o3OftuXz7u3Q74/21t+WO4RQfVftOP/lNRJONNSC49OXaRDlPJ
zygnu2VEWvjaGPkedo/0h+7QyhLASnLfm112pYYaWhE0+r6aTrKX5bWgsF/ekGNNnXlHW+g7GJkP
ft2haC6H8lK+oD9ln8z3eTgJm7XRkRpDSdasvhtpmwge9ZQEmqm4F66hWJtW9AbRQ9jcJnbc3C4T
pmgVcqIaKvNAM/a9Vmw71dReR8dw1/DJT1cpLbt3aEFAPxol2Y/JK7exW330gDnM/X979PRNXaJE
+ypxux+gwQuiNw8QAIIxwyYfXwTfzkOJ9ZU+C0ZY3knbn0HCZ1xxSsVF0b2vMzutzWADHgrCrn/I
82o4de2NHHgobz9MBbzRqRIWYNJwiMwpPKR5+8svI0qDU+uc6FKYjzIgaroIlRJq4mlmvy2Wxp8X
86ey2J39xWJQJP5Cxfr7CGESvUj/APSS4K9SU3ZuVdX7BdO1gMI+2ZSugIhOh37r04QEf32yyY9N
EORudJuqqYTBQWLn78apP1TiEGNJaKUVNc+eW7Y7S6Aq5YS8GGIobbZZPivCQ5oWD/51AqD596yc
ONsCHZT2W1bQ7TKEC9BioGjQd+6/MI/Ao/N7apekj+cAGHY8oNY8eaxP1TlyW5HJ3g6CxJh+pqnY
TzXAqsZv0cvWlHqHmMjXTtXTcesMWnNsmys5h+pqdKOyudIucy26V8Kx25+HcqYY6VdO6g7la+EY
G3F0Y6QmXNjiLtNRVE92Rof+oWt2BjUPPTwEWeMMG1g9wsMYQWkpL62rhAf0EIARGt2dnNQUrYIZ
qdTXNTQF8aUMtqwRHkelmh6ntu+29PZBZ5aQcbfrCFBO3pBv6qx7Px2DhybX97XTGy+jklVXURQh
oyuGBezKl7NWdvv3oNqPrPs084IHTSdZKtb6FGSVCANPXdjtI9UgiTj2TzZJ1y3Q/vwizEmWXCCu
Zt7UAhE3JOYJDSpzH8sJaWsr6lhtBY1r6VA5v5TGsLBPtcOxgi5507ns332Slt75yVWMuwJhum3k
IGtRixy3HOZNg36DSIcvw2VWOpdIqB5zyvxwh5nOJrL18gY9X2opSVjdROIuEDY5q0CAeb77X/1g
Zv6XzdJ/kEA5OtRPqqkbVKr4jrrmp81SkJttn0Dy/VxVP2O0GG6T3HZWbdE23wQrYDL29s/Ap3A/
zMr42GroUVSi7GIYTX5rqsMH31GWXRQ4uqRv1lcWTLHhm2+hZQevg8h1Blv80DgowiFY8R93rpbo
/zxboMx16ScWXW1iRzk5fXgFJ+ePT5gmzoNre3L04xm/pJKTWRUZye7JzH7Ig70M8GoIBUX4YpJ3
ao+6gAiXI5kakEvYTRJtpO0c0NONzEv0S6DQR5l2+XNaIOqsg7jfkzhAo6StkB8VZCDQAtypSZg/
N0UXb3trfvOwOAyeIS5/8ChIdp+oYH3wMGI1+/wpv6/hKRRgOtvxLhAUCY4xgn1Hebdc/Fm9KTTd
Q7wKSvnF/sn33U162K3nUW8gmwLDiLbJ1Xi+yQf77W6x/enuf/BToNn87+cAzRC8Th+KsA59w4aD
PI1uWiYvYONTezYSdQ38YJ7zHVhseT1HLicUm2NVpib9xilM57oGkHatqBBHGpVqnWYvDlYBNHzf
OqvcZVlg/lWmDnS3gfltCgMFQrzaO6HGAozK7z6G60Vgn0L6jHtV91ZK2mg7QOzKszaxiYAVfz4W
QGCfPeA5XqKZD/QUZSho6SC5MFvNmBxROADWKoZsPcsd0jbQNxd18AIHLrrRdaLt5Kxc0vUSlHnE
LAnq85LqgCadWHJop+rBGTkWfEcIl+2XKCsrpjN1bKJE6dnsqDqL0rMbOJCI2mRqiiCB3FXOSJ9U
8X9VKfvdUUfIRdcoBS19N1ZfvtmWdqUkHrqNQ4Jwde7rkWMZR6cDMLxlLNeJc1g1R3UKNiF/hJvB
SZR9nabjXayNKHEpJCnyYD/1bfojiRwYVSw3vWU/FF5DQuKvSxKHL3S/3VKXjH/6xfja0PLwhDLj
21p6YA93bCXh5hUehQmRK2vNmiI6Fab0NlZhGA6ghRbIluSkJvF0U1D9KQXkT16UWAl2tgKt8ixh
fTApQvnY9jW0LERIn0axrjnLq0c5UhVjukmV8fMiJWSv8K2Ij6nscfMvX3PN+fw9N2g85qjr6obG
15cujN/Pu31txSM0OvFT3hYH5M/iNYfi8gXIUniZmJWzb7qyfOmq6cmpk+bOAKlBp9JzGrvFi6Jr
2Y1FVxOkuMQUWpHv4CRN1jJGLtGnM7A2sYQXwhItlvBNDh9d/UyXMhTxafI9Q8/pwjNV83FG5Hqd
k+s6JDl8+BGPjXU7QHCrC+UZmnn8X8WFX03uLxkzZIX5OFk9GFQRY6BCdCg4A10EQfndCOrpNW7y
b2Ql5ztFSdKTl9b3SOlOr2GLQh+dJx1sS3glfnn2ikorOYU9BPjD1H9pwiq/bKyqPk5NbhwdC3Un
HRbLH+pLoiju9zDp88vaCeqjBjUxCJ8u4vgCZgUxGgFUWQAtQMqsNKkOC0JFolaMHjAnijngXvCo
9LY6xJ2KpJXltVeRN4szD9rVtuMfB1/nAPhuo/tdORppCVlC2yDU5MCU+tn2Hnt2kd7CJv3avNG3
CWX+46AAAoSb67EemmgP3fi0qaoh/1J7AzxodfSdPEB+6cBFefCULrrTQ8e4SMVEnUwfIsuoeYss
iRxrz+Lt0KFpfWFPSJrmQ3Ry2LH/bJAsU6KxfA3VJFg72awcYuhnD0GvNmtk3+oX4Vo4qfOTDdmR
ouCbK/I5KK/KR9P8BiN2a1RvQ3sPTbX5q4iMTzfjaJ4t8983/38fC5rsDtb2i7EJV5LnCz7+V69Q
45fMttxLd/IdAEZCN93Okm1DzuGUIbyBiGqR/wgV5UwOVrr2a8WT6UMQKWpUmrN8TUkhf+yy/mip
XnzbDF72GM6ev8orLdp1Ygje3t+54UCuNB6zR62Ac7WDGwWa2KJ8dr1oa5fQkKWWz1Y46UVxMalR
iRkhvqyGL1nY4iHsZuum11P+ooN/QL1FmIYuyEWJi9spdcILHo/VRg6VyaRkVnU/FHXUgM2FUJXV
kwL3OjgOOYSWTIEahF2tr1dvs43Y8y5DCfP4FLvMytiyTOF/tJViG3oZ9Ka6/jMLsi5AWy0Mj/Ly
PmHnJpgjKMXhsw16m+8lh7AAVYubvq0hSlDQK5mSrjjRXMcrN1ON7zFiLY4SKL/siN+Vqo4vMkjJ
eHiNIqh0mregMubfwz7WXp8zEqA6m3WQFUr5qhg/3TIzbsyyntbBlPd38i6pxu7zXQgn4V3OZuNf
/MzG/1mNZuxUG0VLkk1mkHBKZ3Leo6ASQ4jv2Yor7Y4vW/6YWdpammnrQm0IzXEUr6EpW4IQ3DVe
yA48q56v3mWhm/PFRTK82Mi8r5cgY6BShz4PU0NwQGfeQ9R5lP3Y6lzYQ1l9sa25W9FIA5kISfIn
/oI30q576lu4KdyGyP4Qblnla9yb181QZT/ASW9aVXFeuyJGeSNV9atsiIw7z3AhwxYeSWiePQAk
Fuupg2B58I9KkMSolnM3BPXbHTDTeDv4qX+Ud8vsJGzSL4Jke3/+7xpmzX7JEdvQotn/Sgtucwl/
43xUXKrsrZqF6xh1qS+osZPSYJcA9DG5iDJfe0h13d42wWTs+F0XJ9OFYF26NJa7UrXE/xpAxnWJ
YJd61KsahFHVhOsKwnu5WjTy36R1GXuh1ol3tTWityae36Z4RMuL5UcIvoqJxSZdlohPE2ppmxvE
Ctk2+qtE9Ofruf1kqW5IWWoCtTCYb3YV+wDz1kM6knGV/orrgzT5zb74G4P72V+uL+xy/civVESX
gpSN6HhwkBRBedFxdl6ox3fyAeXBFE2lb0LBWzyg1DClyDdm7vkB1c9eeStCK22GJ2zq7A+hLrgl
6HDoHAk086oobOvB1qGE0TXYlvVBS+sVDXFwFDQPltJSbwNKgIi8Fe1hMX3zzVXUkOSsvOCftHVw
4Uc5OWijQQm+nt0WLay624Vp1N2Fft3eZQ774LqEl1oOlwlIz5BGr+sj2Pj2rhOXUNe9S8CL1qX0
lROtHqtHberX54+QtiC3WkrBNp8jPkJegKxpu1Z8znkpMSGdxeeEVWns3dI+ZNUYPuR2qR2qKHmh
vzl8kCZgF9pFblnGXg6bftYOWpu9yNEnDxmVpLDf/8HDB4p/XiMPPdH+NiGh9Fr0Ptll1R3v5CVp
HLpO4ODbNuzifaAjtYGQQkO2WvikVj6dHSP9dQj4NsfCIs1tblAe97VkK13tCji05zrV3rfTgyE2
StE0NBfo90Wn2TT0vRpE02YAXf7yBw+yQyjmwdy2cSiTvPRp8nmNxWMSa7h8SjsXxWVRdWoGdX4d
exdWakQrNAzDA/Q4PB3RkWoarX0KykG91f32hzSHUezzQyvjWg6hzoqgIIyifwqiUrQuz51gAWRY
Hu/jo4MsKfQM4zXtAMHRrbLwKO3LRdre3aR9cZNRyG4gxvK7y+LntwiYXEjHmhc++nz6eqAYA/gn
mV7BDQfoR0XWbWQN4UOX24fOHWE6GkJvO0H+v5Zu5WS9uVWw8d8BR12xoXwoC8P+OYxAK3m3v2Yg
3i6j2cuPrZXRqV674zqilMv/05vrnHdn115B+qB3Xecq6PmrG7Pmvpr8WTCX6bvSVzmuaWmELH0K
TSnSpb+NvciBmbSO5l088g2DD5X2rx4Q9o1TZOlGVxGml0PQhMWNvEvaCrqXxP6rUMHvGx6UozFA
ufOdsMXSJu6CpGV28fvd9i9+FlrBljd6F0uGU6YvR6tLoa3WBFev73jrZZoDYniYTAvNLnl7dhf5
URNBwF2zQXYoSu4oV/Y3NW+uG0qP/U0SIvKqIxm944yBUtfc+BslnkR2BFSS3kQv8k5BffQlp8/h
4tPdf/eLEHhDNBBR+s9+cV/tyFD0yoMKDmPLFi5eWchSPhs0gZ/vpM0QNkvY5N3iJ+8KUyueP/nR
e9DtXBgjt8kMLj+x3JNENkS/jSCk/DQ3x6l3OiMd/vY01elr23jetdEY9JVVo76RPTvyAmLhW4fU
yrXsB5ImNKLFDvheF61DswdSGLjyKXAHO6aYWQ7bSejmnMfZMKEmOCHPtcSLJfO2ok9EdCZJe6ht
Z7Fk7Qvy+rwcV5IaJ57cra0CVrfm2t8jjVcADuSVHGIPtSx+ntDn20Pp92ZPCueDP4K+4O+BvoM5
kPwyCBH5R1nVsqoRkTE9L3ZDbvVwvL6PZb1LVrnk3TLh0vZsXcT1L9L+wd6tCtjlzF5/apMpv/J/
H/KAKVcy79yN5dusHErnt1mVXuISaCnKWG64rZQmBqLT7OmLN1869CmuJpVtkC9A+aOaD5cuJ8o9
gETjJfXM28KBJq6HoeWB/Abc+Ji92m6ujM53Vy1Q5hcUJqGogTc91GbrUTFUtIoEY/KlvBYzsj9u
HtiPvo0IXGaMySERlzbhIRaLEO89REbIYT/r6U4rx3yrDMBMUlAnV10btSc31UH9pzaIbUZp3rWn
qTW8TTzMAd2CPhClYlKiP0VI51xDSQMc2rQNRhfh3TCo16l4V5viFe0DSOt1/SQtpKv1dZraaL+J
uTmPnTWC4OM+aBWvf05Kvmzk3Te9YdPzrKIiCcK6YZeoQdd3MaZKdtdo6jXMZeHh7BPG8ZtPwMNy
j3LKdyXO9UNoNLsSNPtdqfPwvRhGBQ15ffA257H0maLu7BNqVnYX6Ul+11fqPiv606h12l7+jEVu
GAe4p4XqL9AZfRp0/jOYlf+g3gvMQ9qMz8D1UF46f1nT0d0Yw6QelBTiUrWzEf6h2fYgbfDGqUIb
kGlpnO1UO8QFAqaLo5wIlMHaBwjjjdATHuSFLvb6wMGxPiRa3O3b1jtPStOf3Bbbe0DdoMdISkm5
jOeOJvGwqbv90M9/6VmV351tZpn99FtH28vfuLygYX92Q9U5P0SZc91ZenzS6JO/ajsDgRMxVPoo
Oc1zFKx7BLzW0nae0P2fga6G56gaquh7Y15L9/91HXbv4RUMp4IUnWwypz19B2X9250CxPA672YN
4jzugtLRdv+Dn6Lk3WXRDEb13VPMeT3QX4HMZdxvs0ibnqhgPMoMVtEaf3m6Nj8sDlpeTE+GXzwm
irkL80hbuWObb+XDYoiifA1UKN/KB81cuNl5KGdpLvg4lM62iJXOn2KX2RYlUYCL7qEiWXrMRnVY
DUExfW2U6geq0N596RWUH4Td0a1xscdJSRUPEEYLIuvgiuMRT7nhK39jz71i2nT7uM0hC2xrpWhk
asNmDLeBr7pXiPS4V9H73T/aQhWRBAg8tjJAXqSvDIWAKlzpcUR+dDZOTabrT2auDrdqM5/isM2v
XTtDb8uqvVsl8XLkH91h16Yh4JI4VtUb2/2RuQEvF2nKi9raZCVSNNI4BAZ+S5w0GmItVy3Vm7D5
KS2m1Tjrt2c2yDbYxivf3tuNSvpCnMfmWLAdzCkVSEa6SBqF3vjYaL1ylCPe4ehM6VG5lUMZPjYm
2RwRgIbqh3C5YqX3j76TXbc1qYkqYq8HL8ITvNHxFQjCdC1xYsJOO455+pc0texE/ViNoXHJcA3R
DKcZEOaqn1riGj0IY4vj8nNF51gqtE6WC2+98DycjfR7NM79Vk5KeyGoiaaxjgC4lXD6vWZxWr1a
tqde8z0bV1ZZTq+Vg6AFXJHVteREzZ4nKKpeu1lVr+M+G1eKAwOh46IJ217OE0rZZhxwyAmD+7ge
klXh++aPRr8aAFj87FSknhwlnk9pHfnbP7kWxbXSG/N+hugWuge6912/dx4iw9Q3Ye3ZV27ReMfM
0OmZHRAoa/rw5ITl+GuOy13hBcNX1aRHBlykdZunfbVXtVzZhlNp3CsQga0caAB/oB5+IYPImP4q
3NB80tzeWI9hOWxSjYNbnmQ2fApZ8xCML4Of64+lrkTXZcrpU0KqhqSpVplFb7yEWy1DCasyTbVa
QYqCtOhQ/aIYYh2VmbNbDW+s3NTBR71RFCs8Sfyqa0HfyMHgvDUkyXSek6hXMXLF3Hvc754B9Z3Y
CAsoyVARDqJxvCfB421qw5uuE7Mfr+1R8zcJKlr3duKpqyTojVdPKZ4r1QTOycuTYtcFmdSnwAzt
1zTN1JU3pv9lGQRvUR/kW3ChFU1y42rwNnJ8cvbyR1yG8t/WJk2PKnXp7OW+V87KofzXyaEHCmKn
0kvbTs74WgzqVUvJ7gG99vrW5jt0trsWMg9lZ2Y7W3wtlVD/4KZX1IMtoXBcKs0mV5phU/cV6J0m
MGAZsd0Xv/SudB5up9C2s5t/+RP8LPgE8y2tbw5/f7BWI9ymfYKjBBZqkr2j+OTtYxTGlI0x1snJ
bDXzZFGf2lItVWDbKM2TvASjdeu5yObK0ajTOO5BIXkhA2wR1aSNihCiPu9HxDUufEvvttEEheaF
khF3XRTeWGzhHFhl7Cc2RQ7Ghp/Seez79tUQhfHRcL7RvVs9KjkqwIBp3O2QNn9ygO0r38kV/sHB
Eyt4coXQX5tq657SUb3yUm3+RonXpFEo4XSco3k5j+wB5UTnt9+D0fNOBseKPd0nk9j8oB4h+pWr
AeWIqePJmGW9vZFT8jIU5YzQeQfuLnf5i+unotoGfe2s+YssXvIyRhY7TLwrOaTN9ehNqnE/xdaz
3zX2Bghnt++TRNk5RZvc6GXYrdW5th8oRXjQTtvjVxqsbjEDirb4bZquSedK1mxccfz+P9bObDly
JNuuv9JW72hhHsx0r5kAxMwgg2My+QIjk0nMgzsc49drBau7b3dLJulBD0UrMhjBDBJw93PO3mvr
jjuHVV5j37wW744+ynvAgAgW0dHvvz9Nrt8ntfK9wmFfMqcn2ylfx2NJmndQEE1sTe1vfWr+/B/v
71+5PlSUevBiaCm5c7gYv1avcR5lnjYPi5eHlCY093CfELma3ZfTpdcJLvlze8lLf+cTnPbnjiUz
6d66WXmHLr95klr7f9tRrH+jf3lElum6y9zf8+EN/S+Xc49wu1XOTDSeOz6MCYj5GkbsZrkCPr4/
ZNL7rOYyP1WQ/h6coF7uFam1/3iciND6eH1r6EL+/pzv16F0WTbfT/r/8DrcWuV+6UwwvFdX2rc/
baoI1NDa4ta4fumfvv7tarPcRTCSXwJiCP5ua+u+fUuMgo3v5/2Xo+2/nvz9NbGQA/n93O8H/jS4
+YvvRqbX/gwMZDMY8f3kJAAvTmutiMD8+6fBmriUhli791ORuXC8C9q5hrC3ae5NxCQqrGF5oAFX
vX7x32xhS0N+p8fYxOnlfds1DtDp5P37s76x5T08H/tYTh4BpKDWv7/+jy/VzXgVCazXbrKZfnw/
KNdDhui8zCMCG0aE87Z41EW7TaSlvbh+356ZILPoXD8FtQ9ktc38+PtTOmA2cyWx7L8/xUOIFs5q
xvNaCO1lyqaN1vor9uJePMqx+/MlNY3ci/L6kiNjTcjk/6eX1Hzzby/5/RMMbfjzJb//ldeXnPFT
/6lo+W//EtnXf0f4/QLRxYWXqX/79D93v9vb9/p3/9+vz/rHd/3rc/4zfvwfT3/5auVfzo/bp3//
zn95Ii//tx8fv6v3f/lk01BbL/fDb+LAfvdDpf6eLXj9zv/XB//y+/tVnpbu93/88asdGnV9tTRv
mz/+9tA1ihBl5D9tZdfX/9uD17f6H3/c5iDvc9IZ/nyxfzzj93uveLL9V5eRn0tUpWXr2GyDP/4y
/b4+Yv7VdUlnCHzHcCwjwND5x184i6vsGob4Vz+4mkg8yzF0jwiHP/6C9Or6kP1XsK+6hYHA8W00
cb73x9/fOfkm1/TEP/8m//uURTbYq/zinw6+lm667La+HziWb6C1u8o3/smOsDjEk5YyCW2wKTIp
h5ux9byTJ/Z5LQHRsynthiaT+6a1+8vJGQZ1WfK6vvjPi15JZlfeUh6GOSvm3Vyyb4meSB9/ziSw
RwzU0m6LWINzEetrl/SEVVnuRo027RESFn7k6SRCD43rh5GYF6caa7TaYq1Dos8n8sHpdX5/oHWf
3ZRgCPaqWA/fFAq3CYI440O4ziYs6lrJbfltR51z0GLOKGcCtkGpfH/w5zYLUzNvnpb1rSy9/tkS
9nxJ0/VzvnJNV39lcRldaZ/M0s1udE21Z4qZimJdmyIrqfea1xr3iwj0+84fL+lgpafRt5Y7q0zS
szmZ8DM0WKTSqfb5t8ZTzWZyAG1EDPI0cxx1rSfoDhupyqDftnKIIErnx5TWHBza2kW81wIFGWpt
vjia1t24fX2jg2oP5HrprtEz3x8cK7/X8yk5uvOdW2gBwFQ9OKuuS87fn5Zya/arOhtmtR48b76t
FOLd5h8fUDbkKIJYmbT+3HruM1pJpzwDS3rNCbEkctytfG+zFK511IqJINWBpjnYAojYVRvEtgZg
GHRRpGetsU9NNAnmwuy7tKfjkPcWBodBO4DKHy+apIYFFOFsUqHt6rUfToHrRrM3jDsIDT8dU4qw
dDy19yFWXlLFpGgMakhJaea156bFC882RD7u9f8WeqK3WpEVUbPYv5shGE+tS2i5svUHN6vP1SIY
wuZ2OE4lMLbBUfiN1+tffXqXfT/vGs96VFo6IQCYnjVZcKpZkIWsSxYLOJ4bNRf6C4fEOVbcLnGS
Cfk4wosL4Gseesu+H+U0HRsRwJMxCbBuluDWGGhDFLqzp4njhu1sFHTdnCZcyUQhC3faKZ1EJ4Fs
OVs7YttbHLtuzWWyOlq4BqB02mkizlxWUTPrwamQpBguDGHCIBjtmKaniDIW4lD41nvO4ScyoECF
H7JtKPx16gdLcbbN18jRqRT9ADkMR/U1yjtUsbLP0m0Z4Opw5upxLPQtnKZmu8zujXKKWwIHN9k8
PVMDhkXn5UBarBcZ0C1VI//GKb2f56TaBN61X5rI0C70R2swbqTbvtljcZfob2nfHRrRisgekZHV
7XqjEnXEuZnFOkoo5Crdjdl8kjZwGblHQieDILaSB44j67xaiB4TgMxhYX8lFgHoVx3aQVTIRWoY
fz0t/Y4VKDICBSsvHV6v4GEp63tLgVbJIJAir04JJbYnH8C/qi59YXBt+cR45xpVi8YUr18e+Dc5
GxD3XwrZVDROQxtZ0/V7glM6I2SZ3CXfsNbmkSyrnhjn5d4tqnI3e30ed67VRauTj+Rd9Qyig/IS
dNArZ+0ZHn9wO8AThoVt4mcZqem9F/J75430tF9N+mtZasHwA/2JUVh3WLjsTZc2a3SXCd5XkfUQ
IbTg5Y0zRRc2Xlbs9PpHDunuKIe1uZ5kXGIIlg007+E4YtTH+GXae92U26Ba73WLO0CBDWBQNj8T
ae8h75xsBF4Vx/IVxY7L/wEPG49C97bcKswUh2rXaGlwEGbKbz5PHqXZXNGnvM3Rd4kjQv4TM/AY
wsGuDm3CWctw1JU09jNTgb5PAou47+RXSj84IrlynznVkYsEDor7FhjZAIPlmmczI5RDyqGFmbvc
eFYVLhmw5qlKfht2/py79Z3mP+d0JgCaNNtZd4CCpTDpnUU8W0v+UH30iTfGdppHLpjKCOFKv6sL
gAmwB6ceifbsjpwXk3KKzW55aCtlH7U5s3emyRXdSsHy4SZiZ6Yku09Ju8ut9Z3R+rCl1SNioNuI
Qs3sdyuTd4EdrhvNFh72aMTKMYkV4R63iUPf+GsTXBDsVrHurEHkNdxpejEByljLZ/ydxcUcAyNC
eBbNlgXUwzGsU60pNyzN/ihQQB47p6i5kigg82xJ+cMbBB1WXR76kJTOeVP6UdAb1S5PtyCB4b0h
1kcRYd05y/QhrV7dyWk0iKHy6EOk5lE37ueMf2jrmSIaexiXpSkwwJoIX6xuk4k8f0rp2KXBSst6
EiLC2RqPRIhERM7JF63fF1blRtWM5l3r62dPOi9lamxgVb/J6sZY8UnplFQyaJjEeC/SqDYm1i2+
kP1o1bRjyT4TfMJsCQepY78zTq9Yy0LdwL5btu0+cAk1r2y5EeO6GXJvp1Iyx0wQQMjcsmWjIRMQ
WnLjOo2K9M4sNma3ArQ1+vsyyLdGFfQhaaHuxp+t7jJyso9zMmDIYBc7YcnXItO30zuRQC9NrTtx
anpk2eko3qrgt0+hOvjWp0qJ2erT6kHa6mDXPzSZ9MSOZ5eK112QEET+gHrY78vlrOsMv/1sY44z
ofd+x6bs9f2N7dlNFIwAVCwDA8Yo8i98V1/+2D7jNwRzRaJ5PvkXExKgizws1g3a+QVjo3oZT0Ew
bFdqZKpsQqAy+ykthx2y6zXM7NCWy7pRw1KExPqEStXPtZNE62Tc9oZ/VRa9airrQrWWTwsMo9D1
0cTgS9mlyy/WIz1OCNSLxiXIyIWJOrKLYUs0oT5Nj8aU0se0lkgaxYPe5ZwrMn9T9eN2ziivUr9j
gR7G/VIqO27nuGiLSM0KnUGizbFGfR5O7LwhCH+SaAMSxOdJD+fF/TE4OQgUXtWU7Ufn7yUDz6Ls
93jrXg27fxsr3PTGoqeg0XotmhtC7jNHW7k15puncwObduvbE1tkzo5h+VjluwB9TZPBAHOM/LnX
hpMFFjEi2o7Lqe94d0bdxrY0LjOHEu7kKprp/ERBAC82PRTjcsx1Z6uV+S6zuz1JVJvGnI+zKuKr
JGFxuOloXHcSiwiKd9eck0MVmIqpm3SipdZudCzP8+zkG1CB2qZ1gjxsApnHumT7Xq9J6hlztrhi
4gMC6DVlOrarA7tnbOW4YW+XZL1bNlZPz9oqx18f3Fk+5uubmpr1U7O5Ea7h3Tkg98jx++IA95gR
JZ3exPbNx5W++i4XaR46ra/FXasNHKbNx4w9ATr7u9asxMeZLj1mUZYnmRt2qM+Wv11BGW3GtYlW
iwevyytXT/2hNbzA6gwo7tb2sxu1gkOdsUbLKo+N4dDSMi9M6DZB6x2xZ97xtuK6EofeF3q0+OAp
f7lFUYWuZj0X2ks19Udfr3sK8unRyg4lUIVNG/gv09xc7GAiMdGRBSTu4ll56znw2o2hG+VPQasd
dUGagvBEpuNi6Q0HI1KB4Z4mG94rjquwxOp0qivd2a1p88NV9V2bKxM+F0LFHMcZG/dY2MlxGZt0
yyD3q21/mbowT3Y/4SU1DbzshDZCJCWypZTr2axxbLLGZqELgD/PsrcsKJzQz9xQL1IXC7VxNxo+
pCDFiQfdS+xrjjxMM0FwZflmXB3vGJObil+AXbh3npUvEVtBEHf2GNw6MlGhwNW6yTyT7rutRa3M
/YhTeBrNvWAIqt9IkIJcZkksKr/aF2l5JpPH3/WDus+zSuw1AsOShKpLrNwY0+ztvVL/YiBIXIF/
38Nj2xNwGfcy9beF09Ls48TSN657qdlGZcfUrguC6W5d1DulFjPx8iolG0+asaK09bfDbGIjLFr/
zIz7xm7sl65Kv6ZpeskRIkYD7rgetlxE/l8IhhXpuzXtq2FmDfYda0+WXLR6Sxd3ef4R5OQ8WENz
jXp3wkYhlsMo10RpmT2PvV+xdgfHXqNhUTKUdQb1heyDOqj9uN58WQlo1YuHwPnAEw19iU7T6gex
VszOpnqWpA9z1M0+KhUIbmjjiQ28i0t+/UD61sd0QDDryDF/7CbvGQWfd5N1y92CupSU+bFBlKUa
YLE7KlXy+4b8eVIwiRMbdvG47oEjMMtw7bDDeASd08M4T8q9j1ZfCBMlS1ltg/qmSdtrzO8s7trS
vNd6kKLa6o+Pend0qDri0jvWpn5jMsUK1c2YNfde574YE2QQRyBBQEWz+l0bpsPahlWzFrt6CEwQ
8zJykHwqAdGmoyl1O4Hwi1Q+ewwLFngeVRK7QWdH9uS9cFJEteS+FJo6OF5zSTUdjsEAj0pA/2/M
rXf1RssEV0zfFyRA15xAPJssjWpwXzjDNaHjdly00F9rWWSImNuDUbHGt+0je5cD7J3F0a8wS45n
Dzz1ltb2dplWGmgZqu1rEhX5aww7NdEcyYFojrnh9BEJIX0kskXf12O541fWhkaTEJW0qM+gae9Y
mLiI13Ymm0TutIWZE1zZyBx6YyMWuKpGfVeXEkedIbvTlMRr5YWo93A1wFcQhl6zA6m4GZKE1cfL
onlwKQUEQXNgpimJiueiZymcahXby9viC5t9qW2OAWI/V9AFn+0S6ez66A1KbCpcoJEsci7hNPhM
yuYtaHoVdX4qQply3k6XNO6GIMZuPur+ORvsJhTSKmOjkSSS8+TqGktaj/FMXHJBeaa55aM2Jdop
V3ZUm7M6KsM51MocYY5VL2sxPYxt5oW2fyqQ19yINX1uEzc4FNhH13SKF4MrxzXYz1JdfRpF+ind
adhZXgNbwzen6Nqc4vTNMsppt1saGXszf9C860vGRO1Gm52axun6VCXXQtwxRJTjo4uEfbXoEZqL
KG4+Xc/VvkZ+8up8oDralsNCZ2eUr4tZOxwHnFsDrhh6QDGy3HavdGSayMJhEurdLRzSLpY9LDEL
yFmQNFZoD1Ube9etIMha7AXlEzudearSYuO3hIx0P6mQ3soiycOxtVS4ACYTTvs5w1g7JYqf6RTB
zVQkh9TVfGJc7H4X/LCLbsEVpp2Dojn4XOHKpSmU5NqxS5I7bVyphFYBvQmfvrtM9HIm9hgmuC8D
b7aje7LpM8eNs9QfN51syDAu9X1brs2xHJgQLP7eaIM3syvmKDM5VczV4GyCjIKROvCur/xjGxhs
aXm2CSx8aKJ8X1Kyi6G/mDt1s9Sts2kHa5s63QrNS3FUKh+zgfrN18+V4raS+Rh2ipPgyNlpKctY
2tbbwugzmsr2c6r8n13TkZDhd4CAFgJ9E1fBLq1I8GtGvdmWwvgSnXzrLSchAGHB1WNhNBIbGEIf
Y5MV4bhcF9uxeU3Zw7ojAaHjY4aQIdZcc9iolZLet/UdhBpcO6oVJ5kQuO63y0nIDJVtXn2sjLTp
fgwozQer2kxF8MutsnVbKO+igNWfKOI4cnAFHYbrLemL5YWG1rZhYszNnQ1hGRQkwola0b1IiBQW
2sQ+o3m70ciazQxXEcgOg9KGNNx9SkQ1q/7nVKakSgZFJDqzO5KcNh4np6pCVXA4spNrwVq9LTat
ONE5p2ERX5OWP/YKajsVG6srs77V1ysa+l3C4Ml6aXKOlAIXEy0JP6Oyqta97pEPlKF/8gvnt2Y4
2YEa8ZBXoj59f7jiVnGgT0hIZRoTa4bqKD96+fTsKrcFK1QXbArMRWdBmqJpjLGuDwD9ZhE7tplG
nUM/UEo0uKkfkL9hOaG1rtf0B8D/UwqgpEw20pKbmVMDYYRmXOQWj2imFrcoW+n5FXY0y+kOr063
63H67T2qcRpr88W1e5tBPwHOel2wofWxNDR7184eCzxh5PB4dgvbyMlsp6/Fds8kBMvtmjkEgVM9
9rr4EtdKtLOCl3pijDEOx4I+NufH6SfvioUHckuIjAaotc5eYWbGHM04v/CYPYxmvfe4TqMmyV8J
ArO8GeYcW2BEo/3H3DpfuuooMvpmP2i+FQ3eMsa1hXXB8cBqJnM8LhkLalsmsS4Yda86jZSu+4mK
gqZmVRWx13n6TghjM1qgr2qPmxUqeaiLxT12g/kbZpe1NVjZz67Qu4PS9bNgqHkr8xlNTUp30WuL
vYhcfIF3c12xOgTlDtFDHXpGdqBZpR1qTr/AxoC7NYM1bZfSPBkuZbsmD3ZP1asXlohFfytcZo9o
YQkBqJoLm+K9rN6nYUi21UD7YAGdZOrFbz8lVCRfPDJgDbAiZBJzspE3XmuCuRhEtHi0CMGQw+NF
UUVvNwJctKLVG88QRWl8Z/JVT9pbx8wYiWL7C1PW0A1bMkuhMKuotBpEX87GHZYm9kvd51+6ZLQp
HtKkDDaplbzmtf5umJMVbS1m1UVHanQx9vSOspu89BC/Z+p6rJtvinTaGPb00QSrHkERK4ELCApZ
REOEBkwiu1VsXZmms91aT2BoaHqO9XId7RO90bd7WaO9aPuKwHbS7nt+k72s5K7WMy5M0/iVMLC4
2HXfRaqHtjCZgp/H4Z06GIuiwbzOLhA+eRqk/qAMjaR9Y4XvI2k6kLPpMNlUEKHq3TUEViQn7pxk
1INoyljhzZw0ik6pyOsZ2E91rejimkkoRXM7pa9ELGthD1ghzJYRprjzqsnsSnxo4WjhfUxLERXL
VeOpdQtbHZb+IGvOsI3n2KmhsZBjde06boJGgz+YzkiJRBxgKD0Xg/E+zfbRNbJsMzEXp/MotlXT
vUkwfaeVv05DqWmu+tso02SzdvXtVFnpVrbeRwMCOTaU+9gpasHcIolm9eXDGFTD3qb7C07U3xoW
fjG7M8qDHMzDmtVbb7WCjT6xkfuiW2+vpWOrDz96cemoQEKfPgyn5vq2lslvM48QrE0b1wUCoir+
KAXcKs+L9cLoI9u9HeqqjsqB8tns2dutzgj1pHgWWcLN4iTv9NzeaUoeRrtz8NibN71poM8d/G1H
piUF76ITwOXAQlnPrm2tO1VXd5ORRMO6w8F6J1VNg95fVFS7wT7PESoy//d38yMDrHVrTt1XXn6l
85pvJ8f/WZNstpVeS6MRtFckmSbHkzdG8EBGmlDiWVnZrlnqp3bMnB0j7iRy8Yt7kFRCv1IwHXIR
6an/mBvtgcy1YFOTpxPxI0ssNOmdPZt+5OY5cBDPv+R55vGvzL+CthU0DWvqc7h3OTf4dug/1sSw
uQO4PT2be8i2lBP7QI8D/PJhCjRXKnYVPQk2mh48WVWrh4blXuiGM0OqXECTnnbymFNRGk6oztpC
YCfrD8AXwyw1K/aLttsGM8FlqaPtLK36INkGa3K1slzJjkJyZPgwcSJYx5OecwOYYvg9rM4rGCqX
5iE5Lm0SeUbyuNbyE4XJ0YT2ETRjunWs4g2IukPzvyQ+orJZ3JNHRwEhN6zucbXncAmS1xV6OGb3
2UNe1e8Ht/gI0pLz84pDYpzNjTl3d4tXkvau0zfh13Oc/I3RDOD60Awu+vRmO+5Ls4wfejtdkLXc
uj0YS3oxetQXJhJi403jWLVqzQPd1+VQVXei4ExOrC2cGKskrNY9mJawwACNLCjmcv3b211oLUkS
VmxRCVJtGjltnKFq2yt53ZZ6O4vrht+nqmvu7ba78VygUN7D7Ah6akNCIZe5+cYyVYgjMNvkaR4v
ic1ZGP8hy6bNktlr9NG8+nM9zbXzo+Pvu62b+RnNQDTl/cUrnphMMsMTB2y0LD7cG6wAddhsWya0
UfekuvRMCvqy8UoUBnlH1GPKOHPpBH3Krt/ltsENbjpIUYtpI1mUXYb7kbScl37UXpK02IEeObfP
1YQlENdku0PGTAulJXdZPQRDRYXRSdwCm5mZe9TLsbg0i8n5AGUznTuV7gHy0R6jrt4qRp+CtE6k
Pr5xT9I49WNmnQnSgZtlHPwaRqohJ2c3ZNVtNYlbYw6WW9f4WQ9FdWj8jHmA/3scEQDpuLOlIKdz
bolZqYcHtS4+7rmUXrlZemGGMIyAHP0qmR64fMCnLRVFG5OiEzFklB/mQg6dMmIzHz3OsMbr1Dvv
TLWhpXj8Hl0LvDrOeKJ2WJiqh7U3+La+LKM5QBDoOMuy1wSGO0es+540+i4V9Px5+lzUehwkjF1y
cwjber4g6U3xCXdHdDmQegRbgBoEmTJujnx+cvpwXLlctLR9EP18maem24hSW+LS8rvQTrx1Y3ki
2zDPjsbcaGKixvxI0KgbnIS2zGRB+OuWH5M+sjlp40cNmH1qkrinj72z3P7VK7ZMHSaQAH0CiV7e
tMbgUh4ptZ3L9imgd3rGx14H/qU1nVfLT0kZKH73o57f1Hr1kIj+JAPW6m5IuhgZ5ruwM6g6nprR
zGoXofktrTreCSaY4HoySHmeH1MQldFEo2iPkPO5YcgHtlrtmMyfsyarw0oCJxi0H7nglhzmFp1n
102hU8+7IPN+uW3KlIREIhh2/M4C5gHMF9Kwm4f+pmUOZont6Bfn3PlpFBXReC88PO/6xj8JEUjG
ALmzwesYthCgj8yJNqk03hK/anaeFpxgQYmjJdXB61Qdl5N1W+MEILOrMG5MxWUJMd/XjIcF1OyQ
an3oeXI/1LFKqjQihbCd0ZQsvhquEaX4zvW9d22Ys4Ji1vJWJwSP+7OiO2M2YxYWU/eoKyM7ZiU6
0us3pot6Dhy/DFe3fhnH9OdaAn4wneQV58CJM2i99dPXAVLGpmjaUAfZFIkxYajhXWB2H9rFsGkY
dDHK7Ve7Gj6Xon7V+mCrEt/FWM6KoGqmASNCe1xV73OSXXG+d+s6fXRqupsDt4qcebzYsFs4JK0f
s2a9AWERnHenzzavsRZIhv9yTzkzbhjqTnGe2YfAttu7bkhpBLE8BjbBY5VGJXDtTwY0HUbtF80k
mJcoJXKfxI/BEENUV00EFus4DKDyRXBlrjXX1JEOWXvdYxuW4rJcr5opSF9waS/7YlUtYgmUWko4
vHWjDWvpcU9TQ0p/+QKux6CSLiqT8gbHdWdtdObxrlEwrBcubDrrDbfZEqPW8je1vAZ3shLgcIHw
1TRYWpkIRutcPNlm4cbVRCN3JuwgWPBxlGzyhCgM3hbd24F2YMfAmiNyQl1+HJpTn8CizUuDEa9O
xoJPoAGm7CC0r5rdACp26ZHUNPavtq4XuwCKR5RSIKHmo5m/LN7BLTz4qczZFjHGDdvw1sm5iPV+
+uodpuYLEsu40cghlBUtkGKiDeW5rQpr3Q5XaLux76AIoQVbR0aBRabVmSx6ygm2BmhJfMOoU2jv
N9cjtX2aTflDLfKhLB9TOeX7UkCC7mrvw/HZKM3GeJXpIHaecWuVor1JKcPrqb+MDoMIpe40+g6R
kTmkF9ABMQoDfRiylsiqnNDNvnJH/2pdG3Ksbi4x9UZvFF+OH/zQmgOC7yK0DGIRWnd6LqQFIEAg
WEhGN3Rtl/sWjgrmUbyygUYFwP9UnBIV7QTZnFoDOnUyiU1d1DmnJYPY8KK9kfzeF+865ctvCbvJ
d5ylz21RnxyIpzt9VSCgCJNbIQVu/MY6DEzoNmbffbS0IGfHv+kde4m8wbvPIR+IbIgGlEvszOZl
sZ/0KXtbKwqR0iTiJUnVsbeTEaamtbdNSq3BytFilFs3nb6KKvtppKfeb+KpG9+4XidKn+VZ0IWl
15DuvQAQKTNkSuSb3O+PmCr3eWWCk1g+BaLxaNIa/r4VaQujvPZVi/PQBZ9OQVuoCb6METtGbWsN
igdOzxq9V7+lI5iq/JcKKGrtEUjMEDVBbmGh4zpjJwVbXd4aynGPbqo9Z7N5v9jirk4XUJpjdxAP
i+5qJM2Yejw590rom8UHJwni/NUT94t7slbr1TcSRTOu4aiz2mRrq3iUWr6xab8xYh/6TU0TRYxL
ZNRqP3pGFWlM5bmWqpuRs0admJvE8V4tNrzaLvY2O9Es/cdCEwa9F9TnwfRQBtMhy/lVrVoX2xCL
XX3ZZqZ6K0mOCxAnYJinZEfcspuGX50hj54qNHKGsxAszLBBD/DMlX6PN9mMtaphk6umZ9vIkPEO
P7pFP4kUoHfJEFbxcyOjSXXyl8xXaSX3ZsKqjh3mbrTy2zLtjsLrHygrH/K+ydifOQLLZn1GAJZa
zBOXE5mpVsiyc+hLGmbBq6bjkhrGhF3/uUej7FlaXHZcq3aOp7fhqNKPINYa/1bLxrsMalTERJeh
sGZu2IvnsAc4DIeiM3h3NCtBfjS1c+/6KKRQPJ5LzflKDYM5WJYflrzBvJPsRJY9Xic2iSlPqUb7
VNfamk7v+FmPT8qnTF0qAPJmMXCcT9b7ye2fiGJttiLgvJYuxudy7axcr/tswBtTKuNjsor7B21w
rTPQqJfUZkqLxlnl8N38pDh5FTrwETEoVSTih1Cvmx9F3R8qEK2bsrcYubuqOtmBdggGKPtt8uyY
lUs6F+PrhuQf0A/hKumY0DuN5SyX0AmWz5y3BwOPHDz+A90bW8heFC38KJtWnMEz9K6ysrgnXBEn
k/aFY4pztakQvg0aIqJftgNGzqyno9sGH/RnbqzRf9Xz8pcaGRLWadQodSoahl+9OoMQjlTTHs1s
jI1cu1Sp9+qbt3D1bxJJ2IlcUemZGmJqpV01COnW0tnGJ3uqQyrcNxbjau/59X0+qefGjGQzkNa2
yudMEw9WwhKwIunrvzhKQpPJK1IPr4aPEREIVhlOH4POfjhr5H7qe9NqkR0h2OHMW9+vcg3OAJKD
c5Fp/jnoYjMdCROwxXMZ+L+qTi2xmMgZSWaQaBTWc7IX1YMrjTtgRmDtuhWtk79Y50xhpXetk+eD
TNBG85XeADHBMPPLkg1UN3y59bXiR16nB8Q2x0JIEgg97vRysC/QzetDbS/Vbec69XboxrPvu09j
v1w6j7lrZgKB+P6AQeViOqmMm1ltuO6rPUpB+ik2/CU5U6SiEj8TEx43Hf4e6P6jzsjDBU5k1f+T
pfNYbhzZtugXIQLeTEkA9BQpUyppgiipSvAmEz6//i72exOFutUtQ5N5zrb1xR/bg01IQ4EkgZ61
zNqhJfxratoLjYBfHrm2/O3dB9GZJl1qGUHlWbtLc35LXbf/Cf0BiKa23NYaIeZ4ySEGllU+kaaD
v//outo+gbDjfoxtraSm17Of5rS3o0r352MuHnVXzIGcYuAEGnuHmxvDl7bo35pXDy8LrUMRyqqG
qp4clX317JEjFDR5fik0MO9q0raKQ53Yvne0JP62TEjod/1zXZHHYOUiJA9riduBUAVKenaAg8uf
PEdz9NDjm/y8RF/Q1aiSJ0R0KBFK2u/WhAtrCbqrnuURrVfexTeD35TtnUXv/nIXeEN3nBlmSS61
KukRh+WyNii9viM6+MpZAVwaJmdN3czcIQF6dKyozNd3bCXc1iQSR63bf3WzLw9r7VAYpp06HUF3
0IciHUKr9YJfXiO+ROo3iEaeE5c8FLr7li0JRJ/ZUL2WffatNPnJWmXCjHZ/ukC9j5keDp0qSU01
n5JzQzR+3XpPlp+z5OJHAGo122PhlC0LnMhjy64+7cA+Twn0UAvwQQj+Ff3TSx80Z4BYgRxjeLNx
lBE/8pCK9uK9r+oNiY3lts5XqB/5TMzDa/J4VeHCGFfzPHctHFvRnmofdieVyc9E8uKUkXLWpmDg
rvwSNvqmjnjeJl2fM1vxWxfdIaterHYnVP+PCs8vS4mJNGciKewATYJPtKDSL2wAezmiDnF19wPS
voWsyfK+DC1BtQ4FcA0K4nSfDvq3DoBOs8+r+7DbG5P1SEpmcBC3iezOzdLBfKzyrmYLwBUAJcnu
nFo3Yj9fS72+BJW5UnBiFWgt2d8aSbEQt43KxmfAheNkzbuuI+RrGM03rzN/ejP/oeIJ4lx7cytk
Hfp8ErNzXt1hAvhRu8on6bJwXgktysgpm2kPGDi4PF549YS+yDCmvfD+EgTC7pYtXPtEQTiNcyvW
4ckydABioBCWDqsMTtXcnHuV7qYBGYyZt9eq2OITuxR6/7gfmmtgcH7NxFsnm2bW/hVUm/kmpHu6
8xlvF0ZRV6BREsW/Ubjn1q5E5Nvp7yKAeUOpF6rEQ0qgx0UA1s8rYSOITXdyQDudjrvauVnoSWyR
2Shih11iDAcjG55bOwgdo7tPfUlFsZ2bx6QI0WPmbrAyuugy6qb60139s50FsBpVcl6wb1plzkWs
W9hnaH3pfetMRVqNMSHZmuBarr/FEdZGj3nRC/ArS/cpeTwYgTNvRK+7Ianyh6nDbjZ7x4Jk3yot
ebHl/IOWHIuqo7B2el9BBnfIaWZLuwijs15a20UnK+7Eoafc+lN5SYx0iwH+w0UqWtguEx0sVkUn
UiFWuiheSe+/OT6UGIOm41mMiOW8oKSwmZd5ijYWyTphnfZ/bE0957PHHOQHe6cE1+1H+0I99BIF
eo0QciJiuvNf4dE/pmbd0ro172ygksAK9l3nnRtVHzRh37AG3knV+UlH7aLbxVW6JVOfeiB/tEip
Kd3mmfo0bCduchWJ1P7EqRTO4Lpe7kUojup+ZKHr5L5iSNA7zdt6mfyZjDoegrPMOJzazIwmhjra
aYDkxygIim8hGYZbK7+zSv5l0rSA0gVFo8seDvBkhwXSrUUZn6TbgeAMkbGg2s+XOGXhDT1NuxFd
wTcllKCFNujL5i0Lpo1FAVerl9dSd07VB0QMLVLNtVuLw9wnJ4DXd20cn2glWiM6KXA19ujT5oVc
AhV3ePb1B4Mseb0a2nqqYGTClm28C/QbAABmX05vE7erW7PJN6o7Usfwn6Y/NpLc2LVWWmwwRpwX
0RGFvJ5GCP9NAg7ZGmx1wYz2rk2gDGhx7gHys60L+FKTDtFUw6735Tt5MofC4OnrHl0do1Gejd5F
F7C8C3/+UvO6PFABvosjLp4rnXPSS5yBxqkrUPuiqhyB8sZ21TfaYj75Tn4feIvaRYm7Znkau35T
g/qju4KXsz5pZjusgfU5ITqZVKripnYZ4VoZGQOQStcx4Guqo/iq5YCzOrrWgMwVYk9HLM+LfGPn
eIWOug0Jem8rmKMimY5NQlizPThknlZHm/jlcKymm6iXOJ+CE8AkzD/sjokyPU827Wj6oTZTHRxg
ewuxbKDG0F6MdNyZVb5V3XhzmnbYqrw5I4H901cOshMKBSedPL/W+kJBcjQQcneZ/Qy87GwzSQzo
zChuZQ4JEko7mn1PMt8ARMcezDnABDt5AMY92Hc/WSedTDNG/kjB22/LtYuMh0B8vi9tiS5XfKFu
edXK8o/RDNHEq3xT9LkMnQzZg3T8jbCsoxcASMwCBQVpZ1iIY3yMwItieioDDakdZzVC5ntVovqy
6gAt8BJ7tvOm1wC6dbHl/qxClvDDMH7pOCgeR7I2JdfBtI8qxwcfNWv37orsW1BjCF/Ee8XCnWtV
3Hx1t34aUH5IztstajMDdq651q780GDEp5KFrS/ZFIbxKfDUO9cDCWyVGxWslJsJiDsY9q5e/cws
lUar3pp+PSyjEaUKvzi3PUrXxDnlTf5R2IPFlTE+TTWcK1WZYrVOUin6976qgEB0d/gh8P0L0Hfv
SOo9PYVOH2FAl3igRtJ468c7ZC7YjkINYj5eVjycTV2zCoD7iUE/aZVLBlCYutMfKdR/VxfRQWDD
60ufaLcpBb3MgvxHL0MHnTtS8JbpzFv/WYn1y6aAM+oIWMZOgfUMA9usjqgSCOjy8Zr7OVU5y9XR
rEst/C85+WJDcwd5JSA71b2laR13w/w5O8NxTsf9AkkXc8DxhJWDYH1M/zBI5Uv6PC64eUYwRyqg
1o3xaDuMWhTWNJihkho//T5aqynuZcP+2xBi4vHIWaP7mWgGwVAaP+s1yRU7ifaiZQCmZJRuyAHZ
E+qISqq1zybiN3hqmcUMOf6cyHPB9GAk+sv0EFyOSH7LWDYzwTBuwtIyZQGCw/HHD5CNorDAcMpf
s1qlHvU5v2Ov2um7acedCzx58zT5o5OcQTPqEmLOIKAdn64uU/XGU3VY+z/J0uukaO5SSaWe2c0j
WzYfHso6raqdrWR9CFdYr0h7ALDBssGFyjVe/GoeE1zvapLwP+1mD3a2UZn1Q6bbH20O3lcrSQ+l
SwdCnWXMJvpK9aPfXMfEuhecNMNDS9kkhrFNJUTo1Ndo2caFnYeYx0Yxgfpj8qYmoIFyW9GjEg8Y
zaJ89adTbrloYMETgAj9J2NeuziHgzbGez0lpMIWJsl//l+o5N8qIPtkNd9hZGHhGTT9fop6a9kX
OWnSsPZ1qKCkL9JiK63SrASZb8fIXsd6M2elhYmhoWUGLGirJ54dMmsXqGBBUQp2zxwXL6MgaNJ/
Hxqvx+eg3fOu+bGmMFjS9sjytmse/xNm/5F7o7npLMm7OmmoO1ppwPCNPPqv6fq/D3LsXl3GA20B
rvad/idpnHRXGPrNnu03vjd83BD/99NG86qXErotGBbgkI7IBNNe9sus7VYJothlStvAcO1QjPsM
XMmlpzAd9bT2qc3lu1kPemwqF8QNs+w2Udq6FwWab74dDrIMfs4jBwgb14+1oscxpu41a6x6/1AP
ZYVGdwIH8CaAX+CQ7eoosRa2JCu49nWvncrCfVeefisVmVIEMkCGYRhvGSb3mdFelrb3ePr7irQw
9UWwGRW9U9yWpBd4rtNDUOh25Ev+PGawm9VqeOY0r2R+5BQXuo5auWjCcuqfm4wKAg8d2wTzg2K7
reBpaP0OWEQBHOzq1BNAGAZwJxvBhGWz2R1mZ0FIJvowU+195gvmkkZmjl7fr9qDlxsohzSIZncy
8pOP02bblXCxLpkSy2S6L0aOSGZRIhoefwL5/wMDBY621k1evGx9anIYRF1r/C3hsDmK3XU6OFON
6c4dd+0wHAYIMnqE0fFkatiR8uhuGZVqIUnN0EtKn2WAuag7jmC6I91WQdBDo7jYjrRGPzv+srUN
TOrElv4wPXqQD/aon6hzEVe+iIYlAIewqt74VfbNe+3VbyC8eRyss7eTg3hax3Wb561+JclpN3nj
P5ZtXDRm84JK/l+vASv3PbhPObdgqbzKZ+lOISPowB1bH9YMVjxPIO1EA0/noXLyp+elG/qLrO3t
agNXORV5R3JOQ5D0IDQXFIFu4smXgLioEDamecUbtm8E4p62QOS5GPmDNyaHRvf+dnm9vDYEPCqe
3u3IMh+BNl0GEG2snUO6mQPBvNi7JN8MKT8xODIVI0Pg0YPBms/+0IhNR7jRVvrOXRCHG48j9DF6
0X7qPvUu3VW50x313u0vhqSWlF2sQK8x7DWJrnkSAFOjFZRRYALwE6NGCnS9ty1xw/74k8It8GuP
PZZCz0F5j1EB5dZMjamThcgB4Yi0p8yrq63geifWJlexaBBzFd27CBDZIidy0Gu6W55V3AztD+HF
VmiQ83502JaHdiWk1UVZBPPjzk9oNXgP08ZYue3dS8sDknr0Nba1r9Rj8i/VbxRwz5ay91SaTrRB
4grLh0dFUDmEecEZyy2iHYO8F7HldG9tfh1Gh7uZR3mbLc2eVG4rbDEQKkFGILmKDwYT/bs/5zDQ
cjknNQc5CkMyYmcbYVMnOaMHE6Oqmx/Z0jgMPI7r4vHwQTohdFya2Kt78ExsouRxGPtlnH6DwqLU
5h4i4HC8EFzAwCk1rhTgVuCeP9LeaRayPlbZ8QCja17r3Ilt0djIZKdfmVWSGqihXFHdneAxwUb4
rBGZHwmOMal5/HDiTUPHJMZE93PkuenNKr3fhZqgmmou0NyQJ4gPjKnFQtZjQPa2v7IYUEBVxKOR
NDtdL5+9QZ3WeoCa1x7/YoUS9rmW6jYYQs4/IB+6KZ5aozpT5fxRPG5XOqPqzVA6MjRgB2Ijc++l
HbSRZcz33ESYF1S1yYMt++Mgh1+mDhQgLfGZfvKaroHOdVKR8uG0+jY9zt4fo+UJ1GTrUuqssSGC
Gq1Jc+kQK14tdMFAyh0SWUxXY168VUEs1JhsZ3Cnbdto/BZdzyWFOCTJb1mty9jWLbnFFYplOR2A
S+zUhSEBQeN9vlmyut50ShzXQvP3ogvWp8Igzizzcn+XAhNIN9tp7Pw6cUIbLXCLcKWLIw5y7VLN
KchNlu8WpEubUVH7QPkBIwzGyqmLhqJuSZWabsGjzqzFaJDVmo1dWPGnEUO1sRfMrL1ZHR9c6+rU
83720CloB4D6lzaZ34TgzjfW/Np3/d43dCPSNBxeTrfrCtSrWITdbdHygmomXnl62YAi6dKIOfr+
DrRaFd1HbesAZoW/D8wVTwDPvxUQpbIG7ryjKuVNONbNlvwYszln9sPGh5fNbjlbPW6sYsa5WfbB
mzIH5zmdUUz5vHPUHBIFXZ+X1Xut8goIOjvWD4BypriOfAcgSXZxsphxUumYN1pBjC/DVzij6ovL
vNF+D1PwZKO+LQpkUlPa7Ra7hVKfjmt3yUha2CRJWUbut+8N8BKjuV1yjMpVFncLUzsxZMWuKymS
IoaJofjQaX4d9rV2T3vMU2IM7mJBD4KhBF6PAsi50ear2erY35FuDzR1adRX8jVWGKGudaac0Jts
ezMnw0Wf9V9sPN0D/viX+OULm57wTDijCpLKKI8eksob3tKXdkyQ17v7VU5pqJljBcWFDjTv5Z6l
r9o0o/OQ6qMktta0jwctSc/6eDfcYTxVjvtvmbuH7eH3nKzE+xfrxzhgGSmYTk0ryhr/OGnT8eF5
jS3MuViPUFIHtXYlSuSp5F6CTvCL3eOIjXynlqdiyH7PLUrGFYR20fK/gtk3nASapiBdq8ts4gkG
tgsNVu1AgO6JgoCZvLO7rbl6u9mAkG1K6GDiFo4ymLSD619mK8OFY4NHQSTKo2sO7g6bydEouXT9
jLxZbc0NXNIaWLuY9vS7CXB6PCYaeg245uTI6MeiKvNHP0h6zEgT+7HGKXIzw/0aEZNu1skpXnsz
Vvwxu2X2/tMiv0th9dDadL6b8iKN5wLR2E0Wyr57kBWjucKnWsZrxS4dkEIStUYAyJ4vvEdoj9x1
mvZ3ERWib33Kdxj4f+iwVaEntPEwQxzIBYmXLu/1kHwmxHxGfZW/2PnYgVJYVizXCinawgufYsxN
XWbmrS2vYO9OlAitvw2r20ddMJV3OojoLGj5rdeyQKbMedITFIpdhJy5uSZv3bIRfmlr3Z/m0fYP
BUahw2BJRBQC/U7tef3e1MbgrCBbdmhxib6aC7rYzVLnM438kL5rDpX7uXrZh43sgN1heHUAMi6D
IYi7xT/0K7HIJ9fwh22FWnC2iknbm4oASlu9phq0OiMaChf4387DnVS3WJ3Q/vbm+JnCx6ymbx9U
Rb/lrLUvAXmB/NTZjAzwkpAAZmgyiXX+T2un1lHZ02bwTQoKfGTJ3mfgS8zeJPOHnefRhE724bkd
UbMGSrwFaRPNtdc+LWDNVFsK5+CNOGIzjwzRDDWtNVlxMw9pGFhPyAXRUbJLoc9OMRfbcrj/94G3
FIFDFqY7XcysomN5l7I5coRfssCyDkt7FENT35/xYBL+yvp8K8p7n/9KkiG56WIpn7Fv3dy1xEVC
duk2QAvaBsq7dV0f3PIAoMQe/Jc0p5o2S5FHtr4+HHSpxyVa3UtaBhfcRsW+d3Jvk2jJjngo/cXt
h/mmxiXyA1tQCzCDSIMvbFO8ShHKPy4zqLel86Z91SS4ACz+Hsv9HuN66AEQMj07Fl4Vuu7kx23x
+Fd2mvgICljeA7s45sU83Np6OxllEeJhLz+8XL/2De32gGHNM6V+m9nyz26RI9Phsdn5JGxsTFf/
SHzR8X4UKOBL64xBfT06uF7zDiAna78LM/01pTYiRANNcTF/Cyd1Y08sBB9kbr+B06a8jLJwVr+G
N9tCOke6mDN3nNIjGwX6uf6dPOI6yoZOos4SRxPb7GiTcd6ryory8eJ63hiacnx4kGv7xBjLPC5P
tpdCkzdjHj2kpRpvYDrOvy2p9vMwRhxG7sbXGYwbuq2yFEMLcSbAW+QIXYm/SK/A3HtkWMRviPqX
9BfzYNb2Mxkil4Yeqd23Gtd9hRLjqo/W0U9caJukUXhw3DrWQH4uciTnD6dSCfnUhIGXvjYJoIDb
ZDERqT41jXzzBcc15hkZ9h12XZvdxl2DhuAL7/eDyLkOHeiAXqd6HBj0oBrFtViCJsLFIzcN33pc
jRGPy0M/4Y7/0qXnqcYgie8QfZ9tjFOcdqw0SaK/VgzHPwVmKrEo62tC0yi9Ot0MojZ/UUyGj7Nb
jvg33LUwCQb5ClRZHfg5TLdcFok/W08d1pewN0bvKkz/X98CJen99Fc25BNWGkuJTpuIq/6I4FKB
d8ce8xIaWoNnV2TsYN50LPRd2+v7nMlkdltzV1vpvnZIsmgntkWM/ctRoWo90sb5EJlD5Pp5MQDt
+tz5OkpUpn/OihU2F/74ue6XNs5WPD6dmSdxnUnaGTRn77YEizM+QiLTCQ/Hg1PWeU3qxmOXMqdt
V4MquF0rwxzEO2zT4p0XNjpAQ3E41RJTjrIRbONG9dHNR49vGvNHvCo/H18bT4yh5jG15WYuI42i
up3qrchfljWynb+Dmm3O8UcmoqH+2i4qcFPJr1TjFi5ljgCMTO+oqmlw7LSrzTn1sZotSoLE6jET
2JFB7jmCpnTYAxy9EjAtn7EExShVx9h4QG7jIrdTE7hbKyejrjdt7/cqzSiYyTpYUom+ov3wKbPZ
kKdL+4Qtb71YhoPrfK8o3yOT3NKNnVviKSB2zmsM85+pJS9gXAiGwGou7dgVEH/YWwbBKETJxgvX
TxHXRbedWSyjFkFL4mj5EVfTQRb+R0J5EABnd9Nbt7jxZUi0DHoLy2vl8iImOR2R2IQb0K3SKAM+
2JCUZiIHxg8Goj9HTUs3TDO2vzoDAx02z0jPeOd32RybDB74TIKrXevFvssLZ4/S60QEjnHUHh8q
/93JnTmqXMinIVmaU2LpbypnFRt7WjxWczmIuvhdzAtmTl/Ai7PKWkyw0F4zRUYICrgb8Pvkvd+F
+qLJGwMWoTK6LnZ6SSXRWy0d/WoGOYXWLiC523bpfW2zHwlLgkXIRxdDqkHZBt+UNpoyTAIHWnyc
Cdc+Cjyo6M9z7OaWx53jm+qE01ftVV4c0nxkBQpmEHhE0Pk9JXgkqksvPxoFgjVoRZXI65pohKQQ
9rrsylR7mh1TQ+77KD0p6+fBKf45FX97IJbuKh8uILf9aKAwb6lFQGLfuu+tVa0H6Al2smwOszrb
yXHEW92e0eZMRzlYaiMMzwj9wAB47/XnnlIRzw3yu0VIzoad1tzDoCzYh4KRWapu5Xo1y6WN8mXm
jdoF8GxJg9eoNa1tw9S4SdaR6MhAT5jsrQcLiwq+MTDLBot9VdJWO5EgeiG1Cf6YK4jrpv/k2qw3
eTrKN9/sMHC4y9b1EX7VhUYfyEpfk6FxQfsknkWSeknNy6eXPAAGLkyt+B7mZKs5t97R1r8+wqQB
+vGFHIJ9iow4zHrduATNMwatNu6UunGXnZE52MguiQWqskNd6F1E+RQCkoz0iJkWANiUZyPVbGCj
pNh6i/ztpaREeAFVkqJYL/Dk73o97qacNB+PZCyosW90pcHJ7MoDiJSiS807GAlW6jmrV/zi0EG5
Umh5cKoaY7CG7aQRbuBwrvXVekTOXA9VdVzK7mt1HBjIknYDMWFg0HN5lLN9M6rxX704fWjZGSOo
6rd1uTUTZ8DwPPuHoGm+2X0rAid4lJf6mi+5H6W+Bn4wIUiCLEIC4FrJ3uLCLTw6+TysppFV8sXU
JzJVEp+eKAUkVNZntqrTsPIumEkC8EeQUVm01hHbVWohonUT+ZWoQW4t00VH4/1dasUYkoW42/S7
n7wNqRcwbVQrh0B77AvdvLNuwuQcavdHjtnFLoEyc9BDZEwRe26YWckZpApnBI6kDZHG7p38hzaU
RP6BbAyvpKXZm4WtXpP/+X9sQPB03hooYPDbI4BJBmadlBMQvT7bmTCfQF5vU53fhF0Pd2FPb2lb
q4PNUoZgE3Wv5iJWpwzOHGCSqlOjRkq8Ib1RCsRMuETPznrHb0Y4r484DFPLpZsxWSSZrd0stlNc
AqlZms8EtJjPAANfysZundJ61roQk4bZEBoh1RmjMksJWNrBosULFARVSzr41wYV9GttWhMi9nyL
AB6gN8GV7LTpLrAxwwNXvqylfrSoI4yr1rpODJrjlPokcyC195UIK73+zOfZ2JMNPpvAaRUoDUv1
J2u3jvZd+6Ul81344u49Mp6Ymvb5UJ6GmXu+R28U2wE0gjLSHZ6RY262Jo5le4ODuERkzEltw6y3
LU1ZULJfdconcza+GOP6yxoQSdvO4AMz1HduCiMk+KOI09L5mGuD8hzZva3W/EWqa0UwFpE5Tc8W
jyzUrv1p57BzGnP1qukFwVIGFj/Ndra+geDSgb+sHaxR+VS3UdkhTEIgvJs0NcWNAWous7VAxreS
hpA6Z715KjVZHQgvIzAGYGdXuR12D+QrI6WNm1nnsXASVQC8yWpP/9KWN55/7QA8/S7NY1HKf5Vr
cxI6c7cTtU3unZnfiuIfvekiQpnXbSkoRpPZozNV9vhuuO4c9VJ/G1vDiwNTW2OzkrdOtW/ku5Be
bxZ3yyQmaeyQ2y8CqCL1ywjIm/yA5JGNBDIWW8TlRGTanUES/6zaxau4zbQxZeLAfGGt9dm1MMmq
1D2IxPg2beozuz8jjaLbOjOX54w3YVJbeTTyC+fJT9ohyUwwMOayw8PUf08GskhEwOW+tLKzlWQK
FbTR7Ijcwu7QDk2cfldS+fec4oi8VOXTyq1CDUlCnIRar4HVptCWT6OXm3Ge1r/0AWqAY9VDdkO6
Vo7SM+1xKGkPpbCBHtZWzc4WqK7IwoMmLi2CqyRJQg2VAsvUQBdRtw4WXfzFjMALZti5jlm+zxYI
dToSGkA52Ksn+54TChupRaUEOxJgvDs2z1ZWnOfVcygZMnaeM12MALmK1fM8SmmdA72adomJbb3r
vtWEY3xYjBBM/y+JYU9IoJcNbmkZDbUWL3ObHgRudJtwdxyVgO0+MCvjKzNTZQzP5jCwJOfdqaIo
eGs1t35AhOhZC374nkScNDHjWSviosYAZI8LH8gdeThX7FDHVri4rDbksoeSJCAYsOZtGdNoBdHf
eujVNBPBGBLv/SCJQQuMJHJ4cgRjXOFxORTeeHI0UfEDy+cpQ3er9O7psUIxEG1djcwH0pKfG0xL
5Kflz32DKnlZ/iBQ0/C+EBw2EmKNZoeFTJfOrskM/WXM63iy6+M5cNULGWTkRvjeL5vtGgU2s/8g
eU3ARjwmbjocXgZ3VofZweMN6R6uQiYcuHW4kLtn+svPi9PO97Gw10OSlvum8ZniE1BvZOnbBl/a
MODWUS4uz4Co6zTBUij17HMy0HCReRgzyACbPXoyABOBxUraUbN6ebIda1O2qdiWtpmHQZb/HmpE
7gUg92ii7yYEjanKVug+caTpKQ8Xmm44cD2InLLBHTeuVwvD42NWMLOOvI3L2MoW81r9Mgt0p0Tk
VJstyk3U4DpcQlmnX9XIa74osbWZCJpgxHb0eMygYuqmbOxhWPsiw+9+p05tbPK5wTyZ3IemOwBS
Fvtl0M/tWiLJWc2tBsEW6a1eIxFHzQcnADvtOHG6dtiaGWy4ArCYkiDgzwGVj/Qo7MbW++3Yib+d
eUGGheH+6HUQ7JVRRnjfkV55AGROjRahkgn0TVfoERluB1Jnmr1Vc+ZnI/el4bU7bwEua4oiiHmh
bfBzIvztsgnDFztSUWMG1QYRGw+LiSr4iQmbQE8pOT6m+rMwcJZOtvEcmM0HBkyc+I9w0FxMNx35
9mZAikp5AP+Rq3D4wY2CHGj11kSNFvaiIaltgUSVYMajxfi6VkdTfnR6siUDxYwlDqNOVa8G8XU9
yWCThyuWMckIEf6PT6nnaA/F45bA5AqAk7gEHFw1z1YrJFIom3hI4YBHlmyLbECbXii10UTmMkQX
96IonLCTD0USKkGIdfy72IrPowH6xqSsdoYDawG9G9GK+OqAQm8NvUqgUqrforN/2WaGu1gRG1SB
FMwPW4kgrCzpPHY99y/q7nmXkwvFwYXdtmt8wkks1MSmj+nYW02UqYvUj3BCnKFOdhELkkuuidDW
iRhZilQ/YTCQQheHrKXmhr6WN5oZ2LUQWHqZ9UYkGq/ONQy0lWrgFFKsIJ289TKHNwm6WLJkhKse
k/noH8fS+iEglYK7jnCMFSW6a/NCeFjsydSW28WVVALjUNfSL1sSd0Dn5zebSRLrgjJw7kaogp6V
TGtyuAzkqAiiR9QDy7PK5uLEUscHL/09c87GzvhNpTFrBZ3s2yqtnyxMlNv+tDQ6mpQHHUL1swsd
FHyoeXIu/30wJifunEXby6k6tQqHfpWQUrbOLvBSjxOEL8NlPT3u0w2T2O5hBy5zeVmq7EIOkLUT
OW/SNRXxmBovlJ0ykTVo3/w7l12+a5by4gxi72ioK/SE6EZTspIq76/wy0NQgWs0UPtbf5pfFeg4
2Mx4DBBcgzXw/vQekkoLYJx+mvrUV9XOUUTUOapEPTB4B2+xg4NCl66LFLvbgu88UWBQsgzqCHqO
dKuE9XzNJmaL5ntpQKwaTsVCuD846r4bUiWlw5pkrOKJv37caJlGUk1wrtzMDRu6G+J2TfeZKH5G
KGGeKV7TASsVarEvSogYsi0CU6WfEBbXZIgEpm+BPW3X5iGjrDgSk/TP8Zzgpa/ikTDNJUlS9q6q
jw2X2rC11RBqrskr//GDhcyygwq8dyLVgiOKOeLXpvImrG6Ih+nc9S1xBQ2tpmoyn6dSHUusSmcK
UTNGtrjYY5BcjwoXs2vP+TEzP+nerYA52or2GnRqzbzczSzBYD56CZCKW2/ttuWh7JUdpflao/Du
iLHIE5u+cz4wzDknoa1MgBZ29Xkib+m/L3Trze3T+eRln42v2iSywBqPmDs6a//fp6Y7yX2qnBgp
Ab+no3+OjtujzsiM038fHKo6/+8z/Cf//5ksALg3qdfoO91/EIE4IyBqjOF/7J3HcuRKtmV/pa3n
qIY73CEGPQmtyaBmTmDMJBNaa3x9r2DVe3XvrbYq63lPwiKCTGYIwOHnnL3XdprjfLtR5dQcvx+a
aTN5y+/H3z/xY20sEMZFK4hX4kCWHMkJI11yHK3c/X6SdUoepGVNO6+mSS21e/i+AWXC+NiOM8mo
lmnyTdK9IYHk15Rh08d6hRpsOH/fjCOyS0QBPLa6fRUM7snKsxFl4nSLryQYvU64mn3flIp7k7fN
i6Q+tOhazkyrqG6w2q5IJGQ38d9/ts7mNzDN2U7f/tg/n5fdS0Gu+ZWJQW21DywBE4OWANitpMRW
xkTIoZUNL1QIL2UJbyzBMDNilrnrx2TODkQWhKSVBkfHMwx8htr9YY7jqXUCig2JqgMMRvCFTQNz
Zx+yvhpxswKX6dzx0oIdLU0wU2lFNFV3h3EtAUkZlftUmfOdzHF5AVzW7wToHuG5Wl92wsipyaZ3
5BFE4wRzd5fc+OsBEFiMCSo8kkXU7KM4jI6BbP5x7/u54Pbc9z0EWfdNobEJo+x8gXeyKTTvRDVZ
tYLgZRx6G7U2fSfr+fuhBaeWCQkRPDrHqfL90++HXdva+yG9zo4VrgvVq/sxVmqtfZR/aHjHTdnr
6RAICBWyUXyaWWRuBB/sfcwi340BXi8rf+usKbkTlktJrUO8sM5ItLfpvdZe9zvO0+Sz1eb6SAuC
zxzMyZXVCKKMgYClQF9WClHv3VtYZNsZT0Wkm61OaY0HnmsdqT2WnknMIbv9igJXPED/EfdG3Yj7
v98DdVjbJHzU0m9WXjSpBz8ap+PYTp/fj2aI9yu2LTauEfdFaFVcat83nkRVcNrEyj24YWVudaUh
3eA4OtdcuwK/bu+/byyM3oC8SWqbUyw5t4yg7/Cf1G0/cquJ+HWigNgYBGvVa8JcZnfre3P55E0j
cDTLqC9VklWPs9bnOpHJu+EK9hCeeBmS3FhGWBve2xu3iP3pq6aKJivAdlcTpO13Ly6eE9Q1D1E7
yzN0qBQt7OCQ2jv0wY4Nu6RSMvyNOyfQGoL+J3MS6L/W6FIqD+bWmqTD2QmyDWxBu2pwiL9FBl93
i6K7mODpTjOzDVfXwUYabYKYbYoYYVF3prdcN1oRWWZX20bOzjnE5+mW2muWJp7liOt6Asp5MxS5
d7FgWCO5SNSWq+8c8bcfeD+YD6ZVo5xq942m//+QfiEA2/+v/0Lh/wukf19//Jnpf/v1vxP6betv
lqD7RMvSVkpbwvovQr9Sf0PeyXCLaaWSlivd/yb0W97foK5IQUtSeazVFtj85u+Efqn/Bu7fsV2P
CZDl2cr9fyH0S/IB/sTndzBw4bT1TGpZXoH+SzDVPOoiodabV/kcXYsWuWAyBnJVz2F6g4p9IbKC
V153Zx0y4nTHuFrNliyxM9KjpuN9bmDYGjOc2LmsKIJQG4ctrBptsumuDdQ3KIzyOVBkBho/yWp5
MgkM7g2mZjqF0wgoikq2TqPNHz7/f0QR/I+8y+6LiLDG//0/LT68P78xRdPOxYrGO7RwL/Gx/zF4
IDVrD+GBAA6hQjYioWzu2skI123qkx2gUYi0HbgnaXXzkeI4PwcFqwJBNcGLgoOIOrQ+GI6TLEPR
wbq4XflNnT5SUBOkWtBEdiKMk4PriC1RIOjxmR9vpFWlGNgx8pgBAKfB9/duX2f7Gru7hUsvN0YG
KMewJQ0AJ3wHcdhF2Qr4fYPRGdcr07H4P3wS4l8+Ca08cmKksGypbOnckmT+EMHQ2jYtNj711ZDC
7ItspjKsCmACwmk4tFYybBKrZCIQj/UdxeA+t48ZjUKHzAL4YYjlupK4rT4d+w2VdLIG9ws0nNbs
6t9/ZUr89SvTGlimBbCfg56v7C/HYl8hGfBQHa8879wkxS+0XurmoeuRxrdb0dkbrfn0HUy4206W
PIX9vLoMMa17KZGJRwgg06keV4xqaIoM4yEa7QNe2fA4eRke0NxD3a+WvSFod/T6vUnNZ1f3+ZPT
Dxd0OGSO2VjvP73eW6dgBcjOMYYFZO4GtWC0tUOv2xvCr1Z5bBmL0Q2M20DhP0RVyf/L56CFbaJs
I+LdctTtnP3DFxbVjm1zEFH4tcMl7APnCQHWieH4sTeqDi/FS+W2etGhhoLmjUJVzAHtbp2qnWGF
F9IyVm0xMXOlKVYGT7U7TGfPQguY5w9m7Hz9+69NEFfy5zNN26ayXG07mtrA81j6/vhyNSjLNho4
3+2QYVXe+gVzUsbKswndvkpaMrB8q6TPi+TSDcKtZGS81DWCLZRq2SX29JsMc+PoBmRJ/vvXJuXt
NP9j/oijbWRztmlJ9g8YOP9yTJVpTKMosvVqdGDjjyXojxIvU57Q4vbM+N7uh1Meh9mOio5JeNzH
t7Ls+Tt7Lxpw0wWQbXdj76G5MfA7xZyftsyKSwN4oYzm7tWdYe8Aq6qOzUgRRLDWosuHZpuXRbWC
H3dSiRJHeoCUoHmDK9r14H4Jd6u8ftiyu0yO4O/ojJ6UYQZ8jV6xz8fiLWnTB5C5xUVMzcpkqTta
2ApvHczoWnUVoAJbPuOQ3OMY3iF0UceCEfyioywyWBuXCQ6Fg+XdZV0yXgOO+P1QMhQqG+imcXFf
DMl7mrXF1WLDzKKPhgKz2kObQUowEzBmmKXpJWiSv0wn36Rp9Bvvxk2eWQBBQgq+K4sh34HlWAW4
DW5g/AnMmhe92WViYaw1NqCNx7M7dXJLm+yaUXCvQ3OoNirphzV/zFoyEVsEQdk/Nj1Gu3jf1UW7
D9F1bu2bsNj1xqtoCTLIAkJR9Y26Tu8HTwOa7k3YAI2bLXWGfaF3/lyEx+97nWqI7u2c+w4NUwpr
SmRRs6dXIr+99VD1tnOlEfWgWi/GXj1gXHCYg99jSCVupklPkeG3r5UQsF4TMmY6okG6bJOZpDkD
eQXI66aaRb/OtxzTiN2g4p8KXGiCMh7VFMOJobsNtMlcPWBCslaaY+gj0M7WaehVMmaFBJkKSCta
SHNnVQhYysZsmTzLHcoC9+3bCOIF1rPWhj7OWIDZ3pq3vW++6jtyu9yUaLHQrW6Azn4Z10G5eQx9
ozhpw2eF9uSxFSCXI7tdySo2T1XXf06yeZSqs94DaAmu7ATFUcRrcOv0IArDXFU2Lz2z8Wd5MBQe
7chYoxFi+Dq00KD01KlLmyC6BMO4dxNj74d9+uZHMkSmLMAq9WDK0a70j6WH/LmULaq9AGE5w0B7
DYrAvMM9YJ/tEMmQ7q4DR9GJzr28Fn1ORwekSxjLRS9RNdILyM8plK0hlI+Gvrk4Q3GFy63JtG4K
Nu4/SbC1yyo6D7cTW+q224ZtnC7Jhpy21SDwWQ+y2PlIyBEmBhak+KQ7+778T0vMv67Wtu06ChOA
xjUr7dvP/7BaJ5qyLgyUs6pVyDFfR/6lsNuHlKwC2PTiyXLcU6loqDUe09XahZlRZdNrLL1+n3Pc
bcuKcVlwMzIRGVICaaPiSJsDuKCniMhkFMkAhf/DuvjXZdEVysOHIZQgnUmwU/rzi86BnWKXtIFD
yNOEnuaBMWay8BO1d7txPqAwZPLugHuxxmtVJmfX6a8pPUs2LSb95qpdzEYByWiKn5yZVcecWR/R
JGNYxkbYz4+m06ozUqzmP10c/3q1ub1yabuSrpPpOO5f93Vl7YfBbQOBn7fzlh2WjEzHkE9C+cAH
jMNSWfHKY+yybuahuK1NmABDgYCwBeIJgHOhJlxVQdiUmxnzOjxf+YxBgLFRYmV0CKeXaOyrrYHa
bWcgC19PverhTVXrf/8d8Hn/y7dgSUfY0IUEtargrPzzt6AsdJUm+r3bKB+ppjesZFGr15C28JPH
HBfVff+k/R6s82y8hBQZO101OC9G+TgG8UqEJHOEPkYJrGv7uWq+YorGgnH/PnF1cKJTzDzJB8Ei
MwIZ7E4w4UwzvCeDVS6TioXS7MCA5NMpFnV3MZE3N1ElD4WILuSB+nd1Ao0VhhohEX1G7s7A2KY/
g5FAPammadWHnPfCfylIsFoJF6gfqQ4HmGpbdu0cCaPVPXCgN/cufTsxIRaq5yg589lyqcyi6kRU
I89V74Gbmds0QFbVzR+xr3E1D5Vsjm3i+odmXEMvuKH2ZKQOHBrWYcA33jN0PiiGQqd/3nhu5u0D
cLnfT9F3BVgnwd4qER8ak0vX2JBn5JaWtYb+J60mRkKGAVIbwRoeSbq1OqQaEMEGWoXNz2G65YkB
mAX9bGzTosM503Xh3pzHvWhCeUSL/QypNtk1IWKUIirummTP2aIOSOWQe5hje4MVE4kM5WpNo2ep
QzGcZEhm5QgdD34QM74cBBFDH+AWtA3no1eG4XmqivEIKGAV2vVnTkW4TcNInYmHggXXJI3CpqWI
FSLpntcLGaVze0gmmXnXWASdOC4bEcxHP+ntleQD9M8T/bGHRGMPHiGqgU7tYVCI8TwBT9uJafrR
YxV/MNSvjgmF8mbjOg1m+kyX8Jh4I0lKuV1ui172mG4auYzbiSYl491lLC3yoVjH/dFxadMy/QX3
K9bpjfMeQlFdOSFHq9/8ErX10Q7De2Ltwijr93yo4YPR9mhAKu9hKKjKLMXIPTM+m8qsd2iQNA65
9KsNC827xFiiQ/nTbia9xiF/MZFC/BD81iIZ0i0C5ZysScRHYxDue4celRE269g7V2nZr4qQbYeo
vMsozH6nyhTRa83YX4qlF0fNhtxSJD5Y57t8qxUsCIxfj3mER0qJa40haDt0jMTUCIFOZdUB3c9p
xKZGIRlaDBC619hL2fgoqGIWYS2lFTPwrq1VrOIfLEOkNebZU9QJe+sV9iM8r4FuDqr2ri+6K6dG
Mclg3/bVpS9i+1hMjX0M+ul2JQeEF2OQmnPz2XezfJ2Eqj0O2reWuidVd9IbvLHjbgjDV4QI3cFF
JODUgbPIBblvHGOFLxUEfHC5Y90ZhLvOVzRjTu30C9IUkpPZl0h05NxjA012aRqA1xirp3Ckj4Tf
H15DmB+VyUax8yEejcxUD55ZWMtIkcAAvTbekxbEynpF+4vhcrCABQ/ljxr/AITKX3kXoKVMh+re
QUPC5dqCB1rP05klDHBe54nbeKmjVuMmD9VvDH2/sNOirrfFD7KRaiYmmgilJvpIXIPxG5r42yej
+L8QkCGLO7GrfINVqLYkd7JkDiEmza6YcEsnjLaAnKyNFqSX41afBSEKF+Bd80UE0HXTREJeSX3E
qWREbKy2CHeipwMCNM3CjDvGcEFUwtvOkVM3hQRt2TBrNIuG4WFNCPwKgc1vx4fZqHFIk391s9RX
HiMSWFNTSSIy6FDMdDkltH0DSWhU9HN9z6zU2sz9iGOBwVlaFd5lwFMcMDK8StRUdYAsgkVIXh3Z
7GcjxTqeoZhgw8UcBuhrxMDs5HctYo4pIS69qQhijzSX5B798IyD4K4dVkwfyyejmOynOO7ujEGU
IIoJ6DXHgQEMTftGy/aEd37RgOTCFF3t65bOhBdpGAjQuTZNxyCkzUCDddOwv+XaDLYhH8JHs68e
B3ssDzIS2MHz/lm7U/aAUP0DOYf1wut9q6foOYMnfUDND6wxpwRJfT/dpLF3U2k09hJhQ3aYoLBg
VcNdVhWlyYhImA9p3p+ISPjIBJs59BrTNfYOkp4uQHAjOH7fk2XdL6tbtpEnEI+7dYda43bP6dHb
FKW7Z0/5oerC2PhG16BpkEl8mqbxPUNyuR100VKb1VG5DAFNWuPaCuCMBDAuiQboCTNOO/OMuAmI
eOcgRUyjtdeRoMReATwTi0kCN7YzD1IGBsO22VnqXR2QXGdZ8lF3lT6zO6ErPHQ/AXOKM/Q60yJI
z0nq9MyFOT33WJD24chJ3xn9cSac8hgkcOFB2+zRLl9BXMEuDZq7uahBkQbVtk01k+em/8fNOINZ
+X4uafG9p3C2F31iaCS7CLIbs2fxSXxcfmN1j3CoXhbT1jWM+CWsEJP5kBy2bObLZZfNzmVKf6ZB
B3YLylIhR3GI0un273PclUWLtOtmFhG+Qs6bgZAJCjddjb4BaLHWGlEjGjqg+NneDGtU3LJ8602c
noJom7U34twaygm88Zh1l6aZzk6spzOMyWMEyvMUTz8xSIo98SEgddI4Zik2ghN//dFmLXJyPzsH
eTyuTY65JRM92BqIaJn/qfHUhM8uWsg7xhbgLrjimIF3H2qfoLSyqc713B4wFylc1BRTltO0lMTz
zUN5sOxZXRqtfoBAiInsEGI/6wJ1U1hyHRstc2urHkqTxnsXYhjA4QqQR7rGLg+N+lcS0MU0O/0Q
J0OyQ4D2qw4MaztO1gPNt2Fn9wbyO4atZCqK6Nyq6svLa+PD6XsQBHXwiaRH0aVRkV29tbT54XJU
aNoV29VIM/cOAAxudYDK71vVMpFGNw7hkioOHnuZzBfLQlk1NqrcjTgjFkXTyE9LwPP3o3cuq7Q9
IY2NPiT+LLReY/ZEj74Gzd3Ue6ma6NVx+PadKZ2e8NZ9kZ/GijTI33PXE5+EIsYRHCYq3Dkl625k
Ds5uHD+l7ZAEmZs34hLZeR0qBcPCwWe2iJqdaOdN+D1nkQbn/K6sm9+Gc6jjCT0DZJkgEOgNrPyh
UkG8m8YBW1xZU6DBrDdaL901JZjpoXy2QvxXfqNxWY/To6gV12OVzlsbHxSrFHpFQBbdXS67ix/n
waIqZbonQGaporHeogN7CDjSQfz49j2edrVFrrrGTeZv+rhXBJOObyYZi9hX4wnAXbGh+Mbpk+ON
ZNcQfo1O9epxiqZu+NY7trnk1PavYuxXSVpX0ND67tpg5FnJTORPmUeiJr6DadmOhTi07MIZfB3T
yQ4+u5s8pAjFb6e2r0pXwXvMJnupnKE/KDG/5dI2tsNYenvo8x7YfyPBW1eYzzQSAPuRIvdVI+JQ
GK+MuCepbGye285uoXbbRNePfXEvdByzV8icfWY4mNR5Y2uJg8OwCboarAHTd6nq/UDLYi9Q8pyC
hPqot9gizA72w4kAzXVdRe4DvEIB/D4its9ogDendfyhbP+hLq0BpVQ1PSoCnLBg8O/r5IS5+GY9
0zae0H74pRzvl6FDZlylp0Bzuw6C1qJ8Bs+WrpQd6yvBdoqSp5gvjp1Y26RM1NG2y4fUCNGN+rLc
B0E1nCo279sGzcZd5xuo4rXuH6jraL/Pt/ROl6aTbjU+uAAjUQPt9U25MLXMoBU/tNLgUrrilx1Y
Z+iEwW+E7StSfaRHn3QhrBe4lh2EdXdvJ3MNTDrtVparxG/3BhyVAGELL/DPRqefnCLVH2ELqkUj
faNcoZ03RTAve4+LvkoC2kYJWOWgoHEFCWZ8rHJAs4ZhOtf2FlkWAyC8Z8KfbkqYkBejiYYFkTET
tQjJ24DAyaMwYuMYmxQQjFjUATMjiTNRYO4Hh+2emODphVmzDsPUXCEgQI/gtOvSaY1FruhDYWTo
V07jTMxb0MtkEdkxSYhuTsC/3sQl1KNZtymtn+mFvSEbYutJ+H6+67tgPpnsdZbF4JAl0+X+CfHg
dpwRo5mwmU2QkF1PNmb8xeqSryYPJnqaR+PejAoG8AJlbUBY8xxVAK+1p5aN34TsYrK73hXt1okZ
ddTBxLIWI1OFT7Bt0W+tGs9rLzpA/EJvpl2VfpxuUWL+8ng7m8BHLVfWpbn0c8dbFyOza9FfOnpA
1yw5ytku7gfBGhFEQQIFqEl5zskx0ZgnAPTYuZOq2kupftTlGO9cKC/92OnTP2+oNqdNM1rJ4p/P
Nc7AhhEN5rpqR3WicvvHjXO7h/EWZGVmIpQlPfBk3g+Bb52K229+3/u+cWTOv3Ga4WQiLHWCCi0S
2s3BrThhMrOygHVzg2waRupM0HJcPUa81tVQytdCBzgeq8IiWuG/b2zfYIak9GGeWp53s2QtgwHW
jAm93SSIFnEi9FrPrfYdCpHL902Yei8APTZmacMidUqEILebANX6phcIxkSe1EdTFEc7kc6uraL5
JH0U5fByelwTcbbOoiw9js6d78cs+gRNAZH+vh3mjE5y6WUb2ZbxKW91dmgUNWiBfU1yApJugGw2
bFyWbYM6Kcee6Kahe5VFSBvP6O9nptAt7/bu+1HYV8O9nbPDp/FboSDjN8BRjEDT+O6NyfAuLG3l
pQjRJKaWRa5p5V+82/N8/d2ipx/aDQ40nIA4m4pgPczRNYRz5EUOeS7i1Mb1SZtFeJdTpT3jdD9M
7TTd0zwhFtMqPsJJOOfvn8W4BRdC6Ob4/UPfM8hAobDep+wgD1ValAvPDcy71AOIqTRBF4iE7r5v
Uozl57JmAJIyrqLU4NfsAQNSmnjQHJ33uja7uyE2urvve53MNojFMaQD5r1xs4cYhQy9mUDYREVh
47uaietcfVs8W9PoHT3Oc/QA5QX+f7LElRzvsWbnGL1n9K+jzYYu99UOQRqvAZc3Fbj52IyVWFki
k5eU4nZf6rLezWWW3ufWLZmD7cqbAF7j9Hr4bTo3VYeEzMkICXGvGzzhNQ43fW7XJ5l5HewYUPjB
UD8WlaPfDe8OFarm/KPwsipEl4MUgHaJmtiAmceEUnz6bKxbTr+gbzXaXdRsNIgZMrKl8S0Ui4Z0
yBKbpk+DdtLGSYvxDrP+FxcN8gWGwFz70xge/35TOYO99EY7PKLo8pGFHpoh7TYVp7nT9YRfz3mD
KI7s3GSKL2P/2UAkPDMDlTs5emu31NnaKurgNXEQvdV886duVMGrnZaHySmKh1DF8unGPfv+LdRI
3ra1u2cHxe0SzPwh9UJjC+pgaydYfOjRY3Sfjp4YhjOz3PSSFHJRdbV5V4Co4a2xX7bRs5D9M0RA
kWNEKMTkimtGs/+auHjSA7/rDt/P/f0HVXoMWq/hRedvdm20C0cN+xkLCP8lpKz+Lu4In0Hf+til
7Y1IxYXPS16NkTkQvIF0ozPQCGE7HrIWsfqASRMLzYudoaaPbvpyuTFzc0829F0TzNhvK4sNRY79
UWmcT8T3rHphHpRt7wXti/2wBJ7zAGOZqL7Aeyjz4bllXWbuUdhb8r3ZgMpjTtwfuyPMNkUOQ86J
vwioemtiUkJKrPiVYAfjZhc6uhdw9mT0RcRaAe6C7BbnqAnsdl1xKKj6Zhwsoxc9EmFh1CZ8qJzR
EPpYMH44Dm+Cfqy9tb1VaZwcZz+7+Cb7qPCzgcy5oKX45fUMaD0KOcgQ7PxzsZN9/O4k0FY4i0Gd
1ftGizcE82gkg8la1oh7wKFUapMSQEL3rjkbefdblO23YRHlI9mfceiOa9ye77kd7kYi6xzfu/i5
9S6S4Kyrqb/E+o6J/94bR+PTatxLRewpAdIOFpV6CcEdCxM6SayT+c8wBPBF3zcgF2VXlvPGciZ2
HKQdLtlAwgZmA7SayyK+Uw0HQOCNr0MYZ09DH301Q/Xo0SH8AMlCVKhDlmFCkN5Gc0GYCbO+YwKJ
fFR1/coedHWB1o+sgevMaDr0el27WTWJ0kA5lNgCeImPxqTFFuF5xOpeiGNahBD0iXZYt+F8zYQt
1nNVX/Iqaw7MFOhkAsioSZJdusVLq4loyKk5MT/M2yKffooAWLwwpbfK5q1Xkx0u/SpY2+O06tCB
4UGmx+XuE9IPll4+WrSfYf2xdKETDzWDWlHcVc4xQB7+iM8Z6X13slA2Xry62+Yz7aLZv5szld3J
8h5ZPzLf5haw4nxQ6/4wM2vbNc4r7aHXAVFl41ifKk+vCYLH0TbebbQeC4gHGPQDrnSFWknmbWHm
/GohFyPCDU9R2Jydnhj6wH6v+944G6HF1W1aVzn5OSWAhjTpf0UdchFUNUstoNql1slkxqdhXNJv
hkAQRzjNUhJpegd0XU0p5vYkK7X2S5vdgoiZAPbQNvI8+h2K+tMYTRjUUMgwDwa/aLh1DrP0XpDA
nem7YIq9myXxbCTz3p/Aegr7I4tiLjo5y4/ld3vEQzu8IEQyYN5atHl7tKwWqTinkzOMb+TdwxF0
rXMaOjUKZGKL8rZAkVZOj5bXvSTQkuupf1cCbh8A2UqmTxwgL5FqLo0BeskL6p9uoY01E7Qr8PkN
R1Ax2t+UtW6ROqjbBjN4kJjVCopPhmEZ6Gy/fQ65rBo9CDHP32Kce0zD9LdpRVuXVR7+PX5eLk6B
E6N2tIqzITl4ZkJzq6744GSg87eJsUuCH9wFvXtQDl1YY9y1Ew3puCMKopxILm0IzTNyfBnKBMYg
Z7B0Wf0DpckDjbCoUJfSZQOddnCG1XtnygeqKompyX4p53FY+/gASNbD+D+qjo0zxGhGySc9hEcn
d+atCZeJkIGh2ZGu8yv2nKuuGLOmdrBjZCDWYwDhIIpeO93/6KzyPU7yuzTLdo0JSGmcmieSKblo
KcbH3lZPNx15Nn/2s0kMSw+ubiQZ/doaKbCigqDM9NE1LGLTKzTkVWkCsTfF7w647uhcMf8h1kfZ
vaCjOoPy2PXmoulC4jJ0fQoEKal4h/AMIwHHCF0+YgfHcyyIm7ED8IYBfE160S/1yCdlqQ+zga9E
ZAYobJzFEC/6C3Q5Mu8II0YA9oZtCzl4O2yBwyySaDRPWVb/poMMUCgFx+B3Mzlv1bhSzbAFKxcc
Cbh4wJyHSLFiB0iK5VLr8KuslLtIMz3jtfAenU1RRkfftAAZxtah53KK0gigdFQDzthIAKxLJ1FP
jI6SfRbhbg3mceH53isM49DN7cOILLgKkjUBR79cAydKh1uXMeSwaUr0Wl2GGSzkOajOxMMT6kOQ
h542UehedP6cIVSlWWecceAhso9eOTZurrmSwHZ7jHZ+iOgf9Mki9smYlaShDSUZX7Z/MsaSvBb9
lcCmXNGVWQ9tOBITIcCqsP2gZSjz6Gxnc7kcfRA5sjc3JScQmMbhd1SUyGKwPWTJBA2lewdXb7o9
F6D2zSBBmJZLsRzwJoVjYO5UKN9v8RELruv0ltKlrchOD+josEx5nLtNjj3ci1+9OWTtDL4Co/tB
O748a6IGhVv3gJuCrcmnsESmCtrHKLY44ekIpP5zxRimaOwn0KZQ6JILAipQGH3/Ih2f2bPZ46WP
nwbSzGwps4XVo2ZJNFFwClHMRP1SE5W0vPVEUygOY/UKnp+cvDWd21NO8KUgliqD6L30U3J7aF5s
ePkH2w72kUddxAW7LtE94BiDYHFUlZUtw658DKosO4UF/3ue43VGULchTp2A29E/VpYHQjXs151h
poTTxz9xkKFkpbNeyQc/R7limIu4IXQZ0wpu6Cq/H+L4PaddAFCETr0qdiKX1wh+q6jmFaTt45lY
N/qVFRsVVO73g1S/zDlGJR7dJ4LOm0bescAVg6uWuFBDjQwcTEov5hYbrYYn2+U/8vMfTDpJeA3M
N2tuHvMYrSNTg8KyL9UQiUVWmuTI29huaHcB/yXrxI7rbuf7xYY1ulkCzvipZ+NTQZ7YYJUmailz
NpKN/HKOKfwF0nbdKsByYskw5VgB8zOlcazRRwSFvrqK3DjyHYasxJiHn4vQWvtnTVcNRSrbKqYX
CMPNXRoeUcF9+TWbUTnLhrzXn6Ytz1JUErANTBdCUEgPCqrXosd/UCd2uvf1I04CZHVh8MoI8wWD
Fm8iCD/S0XwVKJfKlOYyRYqFmzl/UBV5yAjOEujwRLh5VninZ9odsz3QjLh9r6QU38E9obSPUFgq
IsWQLI/v463TO/mf6O7B68VYViXNePTZhG2CpykbZNkqoaU/Ozdalk3sltAwI4mAZudZROFbghVz
cIZTFIERn/R9K8Z7yBTU4W0R060KqqN7o8BkwcwJ/c/HYV9WZPZIY1MO5dOg64+BTdfG1K2FpYNu
/7F4w0zmHIQZBOASb17OfOqOcB+6Y9/gp/y+59iGXvKJjcu64NjygYYfA4BUR9ouY8p2BEGBsxyz
LEgX7K2ZmpZ4uBQs4UNsyerQ31Sng4FpcTSJ1K10JQ7dzRHyfe/7Jneg4iUq/m1YJJ92ErKsQ+5l
Dam2ba0HEEMysG7jMYG8vbjp1UGhTq5f7ZIiyZ6mSR1Shzle34dvETlbuyD/acxZuWlqET5kw9ns
SdGIcihXM8TlFda9iHVJNJugscWmmPuBHFTaoFUFr7Pts/ZcfRG+1KzQ/xY/qr5lYGiYxA0ksDen
iEPNqZ9TNPdbkNmPhmn9zmQ1QxPFGRdgj44FLUtgQtOpouW7K6JPTE/p/eTCeutRQt+kSva2YwML
M/VckzaOd7x7Hm+AeMN+9cNLEKg3hvhUGmp65dg5SfEViPQ9SYxr3blsOZrzGBNLbrOYOcZraNa/
3ThpefX9SqYFsxYuVZDCCdOxDVxOU7cpnQj1W7vMB/sjGvpLryxsMsVHbzjPCjSE0RJXxTzZrpsW
3BonLSIj5nV1sVNu9osFatkW4++yKDvqGWiRfQyzXNw2TRaJ8/54b4wiX6th4Yv4aoNEg0i1H7Mv
I9SHvHuYUQ3DMcH3RXGbQpJqrAPE0tcsdF7JuarH312AbGGGwMXOcN0n1UthIBnp9H2h0KzmIa4Y
qvoUqUD7lf/8P2ydx3LrypJFvwgR8AVM6T0pkhIlThCy8K7g8fW9cN6L7klPFCKPrsRLAlVZmXuv
7XScm9nm/4zAowcMjqUwXt1Cf/Xq6FgKZRWE7oUx1XeGG9rzA35TcYZmvS/04BjkzgP+9I/AMDB0
xaYSwV8WjRKJFcQQz1gqGdMHqEqg6LP+myHbpiKTxm4wEmc1bHrui1lsyUuk9S/JqJ74EPELVvVe
UdJ9G394tXlpM/oTZfWoVePFSgG202oeL2Xu7/gMkAGap97sVkWOEm3EqMoO/5VT0Lf9+OFpe7sp
b5ScoMBVGku8Y38x6QK+472VPiZLILogUZrqTXE+OsehXEaoYPifYaqtnKg8WHZ2x9uk3m0lZGTn
rhyDeWSNWQoqYKNWPzm8e4nVHxCsstb7WJ+nziEHmr+it8nonpM5gywyUYv64ffyqIYAgGCRIn73
wUP35a6PgrcKpnjef+QtMT5Zdal6FGFt17zWanRGV7IC78tb6HHlW4m8O4Sw6ISvzEt098hEytWY
ugtAHINg9gPJj8Qc1GSmOnSL3i/FnFOxaprvlcuZkTWGbNzKR4/yo5nRBVnLqU6NC6qBKzCTr8h2
0RjZ30RZlSnIABayXcUhIgy0dNPgSVadnqgAjoK+IXBtcseGlrPMdH1tqlzTdk/TqXyJM/Vi6+Yv
sL8vLTfvVRp+FLq3TJpx0yvau1mDeffy+qEqzV6Y5U64sAzGU+5VV5HVxzYnU8D5htfMeSm2EZ50
GvLt5CdMYRzlCD9nYe2ufK1+JoULK83/LWizAJvsDtY6Duo/EaZESHjZ3u+aZ+b3GUf++jP285Oo
UIxr/ltQkGgc2ddeTR7N8B45ChxFmqZCxU9J/JgzUfPMOnrVNW8nVSgGZfZk5rnpkzsF/9oW8oUw
DhAqHOqt/stC7zZob6ht/yqXzs5oJ58een8De1hpx++hyUrC/A9CVpLe2hpMqwkHel4143sgwbcK
ghA6IDUVsEVQqKkyD4IPCLag2HDN/ntWGHKyvK0kgFHqd+aqRAr0pCtEwMzZXzQix+ntOH8DHdfR
IIo+FSGMfjiX4GzYL9NgoY2SBKauoSlDCdg4WQYbsGNv8bHRm8bbaEt4XHY2d4vwBPxwQDrGEmLr
w7x01T1C+i+SUG+dZ+vU3gx2Q7r4gb0j11dZIG+CvVYp89aOXTi2AGBdF2JVi2mZEsS91g1LH44D
XnRVfKhDS0I65u4o3YpAbFxPXRCL8orjiqgcgpBa5JvjgQSSRaVTCNfOxgRs4tXZWuFWdGw6uMTo
EZcLMXCtcmyN7eCgpT0yrvbQF90zjLKLTfhL6U7AUXvr5c654DZcgg3y4l+S10u4u9UBKgvJLmBQ
TeOspuGbnlePmD9pa90WzvJcD3gptrttCPNwxu7acVi1a+J3RwupGpXdqq5ji48N8s4/X28eTYGu
waPCEuYz9Sxo4NKR664SC+cKzyG8A8QbjcCJVUMfSA3rGGrconYGE1434VorNPeqEoBvgWjL5ugr
xXAGE3UdhXXxymxWusGq1hEfuEH1RHF5r7TfIjMOVs75oAHBRBfP/4b0cHbKu+9swkxeHNY0K5bv
MYhtVLXKLui0lwDVVdP2G+ZSJyvsjkLiLEAFROTEs2jjT9MBWBHZBRcffW7fsb/gicLed4GFZYZ5
Mct62w7MyuohvNWO85GLt6ywvpwqI/CegRSyva0yVDvRKq8u1ZinaydUzwwZPZzZibqM8h8nrs62
Is/tAGTPzRelxg2Y+84iM8JjFrClgWK4+rb91gzQ7laJl7xp1fiWT5ewHsHgBBppILuZGw6fQvA3
EAsw6yawuMnAdOa+6iRI0ajyX6wq3Fcjr01T9EUmYzJxXcYbQxCS4CEvxKchcnFOms3tNNjur4jb
e44FXk/NX+iu5G30VO20gi6M6OkYrklZj4vg5Obdm9BnuSvepNR8QK+TmxDmd57fS9yanmW/dQrN
YVXhWnfXgTXOk7i8tE0L9c1G4W1cWzf94z6Gw/3XT/TSOnmOHiaqjEy30GoBUrj6l6IX+yAgnnnU
6o2OEWNW0rObixZzZ9uuBy6MWE0/qJZAn8a1NrMCeg55/SaRMy4ti83FEoc8cjcdpJCEEJnGa98s
oyA3R9uhljwoJSwPEfm32FmairuQ8jH04kL+Lb7asnoL7e7KakaUnXcRA3ycGhLCbBjjLdnzzGb4
BPTMv0a1+qWG6h6Wluvwp2m7kJLowdi2cHnXC0ac6cxyqmShtTUsl42BVRoUFwuVqTMmGYONH50y
LaIqDtWHqSTBQtcYkhqsUE3OXZIPyocn3lTP+VSM4oQq6ou812GGjasfuMkkJzW0XyCVmvKKJ+1F
IcRhhjpEnfl8REFEvMXoJe8iwD9Mg3Dp16RPp8ZP1rNUDTEaDk/v7wFCJWfoDeoFi+E85mpVdhWq
ZoW4Ce9PGa2fPpgOhaNyG9xm04X5p4oSgk4WH1OYfPWJvSfBHCpnFBRAJCHDQB1bdwSwwvmj/2aH
9Z/RDve6GHj12RTMmcXXLkWmoNs0wETz408/VwVKx8CEtG0d813e5MaiHotT4Zab0mvkbPrLoYoY
W2t+nIaaTRvR1bWIW+qEuUzFjWuP8leU1M8i2PL6WGpi8ZcSzApqdh2k9fdYx2RDxECn+5qs7ESx
F0FXfDPXm8sMvkvvJnD3Y7lFYcmYhznEjA72WjOKr4zwKBIb8f4hFTA6/jc0qfRz+o3LClMQzJRk
rcXNIbcoyTTXJnM9zd6R8PFZBGwZ5rkqHRqRfvqXsY1aI6sBUBfCxqd+MAVBlNRHLR2vaYay1Tav
9KIpahOKvJQ3hWETRCqXPkNTu2u8ESsAWl/orcghqndGKPeMTcG6loT8TbQnuNuMIF8MmZJuXA8n
1QXTaTnH1hM/0Uhfr08fUx6XJ2NIJCHyP7rzDMHjCsMYAiaViCbV5gYz1C/UqcSj1J91kX56evWq
M69V4ghXNvtdjQCPM/64jC2MyX2flAu9KgVs/qmTwLTGGn5rW1LZQMwUsERmpD0cWN4n+M1d7xA7
GjGVrVLiNo/JIKwuuMBIHgTH08PwmOOQWLciIX9uDwXSmKmqH805r+5LEext4V6HwD3Tcnk2a2XU
X9xS+aZ7/1Om4beuJmsHTvHQstuowuZvsz+VEiqqVtExErXyji98xwz3rLulxQ1D+zXVUVfmT7tn
/Bh45TPKXOZbOBfrSSfhXYKeFaEuzI0M2s9GsYFZtwRkkSziqB+2Ts9eKAntg+jFRWXLVaT8ttCb
gNvtE5OLsir6TRCMO4t9vFVhr6fWG0eoeyCAldTjsamtOzfzS+6+Don+05XsWElSf9CIga3x6aIh
gM9BexcS4q/HusXnyKmXXYvbi9S63LRmpc5wFXP0rq9467XJbGb62TcV7lZYZzpa3128RlaDurdx
5ExSzCiafu8uKgzVNmHq5BXtxzhigFHbF8/nHUNsQRNVXRoa3jEv0oB2m8+EsYcdxBcI6N+1TF7L
Ubs3hN9S8dzKaZlQyf+aMUrm0ixe3dG9yaQl09DGxM1oKqp63KM0WecyyZ5RuUbIA7c67Z+VEewR
tQ36cMtgcxgEwMqy/SLV42qYrE1a2p4HQ+yHUL8Dy4NZzUidv6CY6DLr6tZiSuJdy7alFl9T5hNO
sHfriduWB8+gF39JiWamlTensk4tEwqjTs8XWYr7UEbvdA9Oo0GoAJD3KH94aXHGF3ap3PLVwt6q
+vHey8Un8qe/iGNfNfg3JDVzu2PUYBv+F36R154iA7UfSsiKorpmY1igyjr0SvvUEwgymtbuYm+c
a562q4J2lYQg10yTAkJtP3C4HhO12/2GnXEjIJvx4bIJx89qupJN8CUz4CwEVrab2HU+B70YJvvB
W84GbBuXSPVhwUzZ6tySBVRxZmVIavTjtA6P5MsqtDmsNP70PQItVfiwHLxmkDn5qIS2GRoy5hxa
iH5IOtIas1lAgxqDgx3cY93t4FhGLEvDpbWQb+gT7EqQWj/rTXWGc8ikL2bJeRinXzFYN7Xyv8PY
g15qQe3Qx+4ngwpdeP5L0kQfXY1DwXfJ+E4sdZvi9FQr7qCQONj5kOMWNAk2Gok/k3p1iu9ofd9T
KWjwB92rp6r7Ntn4eYOkwDm4Di5Q0hRD2z4DyUS1Bp4Ks3frvjfqAyD/IiE8Ly2REFu7wjIug6Ue
wsrf92GN20FZh0W9D7lkmnFB9AgbjljUIOlCW8IODVYhxJ5+bJaqCbqmdN7rKjm1wNWLdOFC0mjQ
90+pOlfVEWfIdX+uJMs4ALbYdTdRpwhLudLiiEC+JN8ATjzqkc1YnzzdWY6pUbTfQ5n9SRmjZPc4
Lic/alwi2JRpNXdHdas4VGVVNfm4pzDLlK69SC6TAt/tmeYpkCTwsqFRrDJ3noclS6XBpAuRdeec
R7NbR/5E3yrUnzIT54Q1WknNjA9r0mOW0RJ8xbNTKrIzUvGGlwBoURtxRAWzqiThhhSTjYvMjfhs
FOtVyyyYTHClD3OunBq5Zb5lKPZhdyWeg/Jp4Q8jmPihkwkcNy0ACQOt7wejwrughB50C5NztENS
staY1aTMy5UiewpN+UkV69Xx4n0VmAuL0RO69JvRH1KHALJRd1boudZuB2s7EkuYZpfCtF9tpAqT
yR44zEDSWN8zIuqvXeb8mo37a11rX/vUsmTlNWSF5F30sPzwblhklzFod+Z9hYjQUj5qix3HlPEp
dfq9aTXPHA1sp5JK6Ep2cmmU94hBuetp18isf9oBbLPUvvDRLDKtxwVv4yAkXmfdkTgwVLgn/Kj7
akp1l6bhmq7jQ8vUX9TjFUbr+IKphnqfmbVmg98wG2TR3kr3aaZm1sdgun8WQzZBwij2Im8skbhU
5VX9May2oeeRmERdO4e4t5cuvu65VYJngnE8G8zQhBtPhR6Xzamo7LXtVn+OKu/x4N1GG2maJXe9
0f7RDJsaSNFVIarCjqOr1gA0gLOcM5Mgq7glGbfstoMwXx1jmhJ3f5kW/3WMglT56NUJSQ5gxyJM
2WrzG5r+W66QKfSfX8GhjggLw31DrNnU9CyZp8xoz15qP7qZSkvtYr1nanBVcW6Q2ebD6MIFhUs5
hV0Zd+lvk43UakbDeoevASjpxJ+yylk6Uki0LaMaH3VRT2j39MSUrdCgrpuNbfFZT6/VZ4jy79mI
Ya7QL0HX5gQwkbyogN9hCV3EhnwkCAXmrEaoa9WpnEQLaVKqz1pJ+pI2wTyHp10rUFkLPl0fpZYY
7ANp9LRO7ZCWj8acqTS4vCrCGzAbx8taV6GL58MbDhqPnJORgcKH5rfVrvjDOeu/VKDTQaC2sHtv
TRlZ5EEDIrTGYBtHjnMBYzUD0PM7dKWGT1mu9byl803Zj5DQIcG4JZ3EbYJ3oVYmpxhf3ZUp9Gmg
WCe/o4EViRTdmVqeBxPxieL2GbRx1diaeUfDtjFXZuOlay6Sdok5qV2MjvkgzHdneECLtdhkACa6
j0z/1NMESbbaOjOGiGd4vqc+mXTZpvlqMsxgNqHT7Sa0OxUOnBb/m9vYZ6TsbX0CBaxYgcktq68m
fjdLfWOatFxjEuc3GHSOoqcFRJbIZ+n2BxcgbpEN50RLtnKwrkFf7d0GqwcyCSrsrRc7pOI6DltO
i+rAplldty9SmE8VKYnZgy0bhWgIRmCwChJj5LmRPxbq/VaRP2Mf0iCSzd3wtGMXaW9uCStWQSb7
KgrmVHHZWksrVd5JUGrWOglFsyTXNo2VXWWs3BX6ncLu8JwryUdtyJsajH8kR1czGaQI/P0tgXdY
BPVdOphHGYhXwv2elm9uGAQt/db76GL5JbL8o/HGM6jFR1bOpSrolNMdkT6bA/hQYxYgS53jLl4O
OvEfYRS227YpDxmd3wDkJbaqJmeMMC4L231EJtuyovTpElUARiv/LHXxAUrqUJX1TSred2rbK7uw
NrGNCX/wAjRSTL6LnqPH1EGel9xWbRq/JVRmBgkjmgUfUkomcVEB81rFK3r0w2sTeDW8HpdXlDjv
zk0O5Oza8Mg6HXudMeZLTjrxoh1g8rCz/HVazUWvkW3nP/79iI1dgu4v6zMZXOvEGwnC6LgUosrn
+rPujLaqikxdPQZ5abSSzhFSkgAw4swq3W/aF5DxkC8igZDTBGiMdkrx7+VuTDd9GJ7N6cxmOpp7
NMLqNUhr56kULeVlTrp2dkYN1s+HdqDJnwrWSLVslE1F894Y1PzghPK/X7TpIawsxuYjPhFP49Zz
jQUJg6NmFQfZIIrNe5KhW445h8xC2OM3KsnbwEWO/75Q9JG0MXbuemRceKYXc9ITiU+kcoBhMdFp
2qDbYKxBqUG3cR2PTjCLJUreWCs1TKLkxqWsuNDgeA6iV1TUFqDR+E06ZT4v7KAFBCkVqKaBsh9N
mwQLnHP/Hv3fF3X6if/7sX//QJ7exBKGXkEQCAyK6YuVE7Mro5hz7/8+R//Xn4xI/uH/ew6LSTSX
qVbhtrWsfeU3iJ2GBBnP5OTTWtpxzHz4l3//XE5cuoCkl4ViKA4s26o6sZ3JpQtTdA7oqTr9+8J8
vNdmVdahEDDactlhE17XCR2/loME3dpYp37VM2tvgnEcegTCyPe3FHpo5KcvqgkR11CRS02PlErx
tnEb4t2eHhrsxE3Ly4uaMOg4/QVwcbAI07MZ/aOgE3vs4vK/3zXTd/8eeqljLtwRWXmA/NJfN0xW
cE+ZRraEm0bP6t9jv20JCgOQT1WqLCM9hydpDZfSEJNuRqnNZSXYkP/zGGgflVoE9hFvqTaqMcwv
nT/g+xO9QRl90lRpOzaj7UyjJ4eKjWP/Ppq+pMwAt4YUczpjjVzh3FNwKgGU7c2QZIrQ1Npt5KRL
JwPbAhymOIlYbQ4hr++qjwzKSqGJ7X8eSlnAJC72k7stIcqAIGZPXOx+FPS9Fp3GxCbyaXBYlRGv
Ar2rzjBxCMb2CCGHAVSd/33pPX/cmWp2zAtXHjrkHusiE8/WSTBhwXeXh/9865IwRbaIvx8KYltJ
erhRsCQ4knj07ylC6f77nevUh1w651rqkrCs0jjj2TfO/76rSmIFXB1LcUmLTEsSsQ+1UqyCJulW
gSr0R2nRgEIcXZEczsOhXaaWDB91qMoTxRA5ZdPTWU9Cq5smkHPbTDnZXf+dB3VO265V13Es0rtJ
jO2W7R4Z2/RQAYONdwhhROz0IM/s7DVsFPOmh9+0eTjsgXB4Fc4HM2xx+/fPCKM3nZml+IRlRkR3
pa2omdVCIVZOZxhKQsK4A/vP7u8WvGH1+IlykKSvViNJmVMi8JQI32jrjJ9ZgOekrivitsb41BZC
nTtuYG7taGTMRrDh3PBcfz8mhKtjdtm3EQulQ/z0Vii1daNppm4N3FHk0QTWbZi+kLqtK312G/Xg
QdcnWsVmHm9wqPjzXgnsQ1SlSOIdDu//Huq6nI6u/AOcKx9hByl6VgFIj7S1Py3I0+2/R0bUMDq3
MH02RHmiIYemjZk4X/bJeHXMKa5TAHo1AtKeW8ihvTe6G9gGd7/S65NBMXfSqixcNVJTGCMRElKl
xlZkaNSEb4RoRTwWk4FzVZoVydI2Eg1QsZWLHS4Xe+dpvdgZrXGsUgL7NCEh12CfPV3+fUvcPHyZ
6Un8zs2xN87ofPxNMTX+NH5fuUy1fNXESnlU615eBJaBxRDjkaWpNTPSuvtAtZtu2kTGyI55yMn3
6PDf3wZ6X7s2MFfg1knXjvr8M4bThPrY/qHjhtqmKrQ71YixCoFwzrgNWdxMVNbx2A3PWGUIQgfk
OpJidfj3fMaREtS3le98269eQigxRZZ5jDA0+ULeLEMng1wGYCsGn7QWfMHeXVWpfuwAXOxC5pkX
4Ff4qkhvilIK1TDW6UvmA4ZzRWAMsZJi6dgWGQa+pe5Imc43LACryo/rvWpSev37UqOg3dsOkToj
PAabyupo90eyiYbDvwduVkmWz5IZKVTc1TD96n+/3/JHfe8aX5llpngbp+c7Og9Ulh5H2liDHNt3
56IGcaWamJp1JiSDGOjhFc5fy94ZEDQ/T8EdkJwIEZB7J/EIRDFpU0IW1/2555fQyExmIRLfLqGU
27T3042BPMw3o55L3/3EYf1ZmigPEWZOkZu/OCzSWdL3/izKi+9vF2vETB9oKCYmwbiUsiQJ5deu
B88whMcqIKee4BvSzc0PxpKz2MeWXP7anffU+5e456NM6e+AiiXCL2ajB03xaFLmXkmcbYkCoiSK
zLeecgqFz9eQ0mzFnH7WlakGYleTKmGKTRVf8DFeMkFja8xs+B75S1qjlh8MVjNCV34SPb1CkJ+b
HcProb07oZZxOitfNc/+KcpdKr3flJpZpNmTDeJJjoybW9+Z7X4qSNtIFhQXr90aLg11tT9ko7e1
KpTmaf+KluQBZPYjJJaXCOuV1WInCI9a5F7HKnxpiSllg2boU6rfLgngjnZhVbVj1lIJ627m6PJi
q96tdI8tM7OCgRsK9pRYMyensxPfMIAs0I5v6pjjqRXQ1RbRTZ26Gn3ckqo7Ru/J4K2IUv2yUzpb
SUexZcAocFyamDnOoEWtY5lX9WdhET3lFnszhimT9XQnIu/q1/XVjZRFk0uiHeQnUJVdZ+erWu02
fp0/lHL80BswxGHV3y3VXeeg+FgWztLkzpSiu3GWObdWendT7YRMEx/XuMyNdMXQ5uyMO6MmODDN
OBtXSHW9Y8gkwMqUpZDZZYTmbWqgFsZoT3PqhLN9odloVTH+S/81N96HZJ2UBuhPudcK78XXC2QH
0VunB/uBT7Zjvl0HkG9ShzUJiUmuaW9B4J9JgLp56GyQ+SWvuR2cw4Zsb0Dqs7xjcB0iaiXd0v0l
zXYWD8qFKMzfkuYfy8TBr1PsjHS3smwRNWM1C8fhM7MYbtR+PcWY7/0ivvtRtHVhJYnRpdmgLkme
5jBRX6AcbqBRISdnkuAatMyJPIjnQu2OeRTJbWr6p9DNsTS1+jNn95/lreXMWnTauVrekjO9VGYv
+CxG/al2XChqjCSPC/GnxtQQj/WqxH86S7l+ZrFImGYy8fPJhlfpPtWNh4a/ctdm56/6rHjmZUjw
hOE8fK+6oPQ9F3b/MIfxzkklKZwzQMUf3dWucK6+RIqtC9+DHVE4Ftbw5xPdxXJ8Vnx5SuArNm+k
Qm7DpjiF3fBKAkg4G4dHmmrP2hrGWcRVknA2Ir3ixUw7zpEdWdAGdqgOyaldjHNXeeoCFp/G+TDC
QbEwVAggdftqWI3BbBu9ezTl7kJKWvgR550CbbRGW50uMa0yzbeQ1Z5sC1WfXwI3Z4B1jxr33rmo
hGB54OoJ8K60Lb0+vUDl2+ivmUovUJT6Qrh00r2sAsKfnIQntZ2Oe2JdADuZd15x0KChh9fc5wDe
lczVzORYGdo1pshuXdqKPZMvW+GailTWBJa3WZexvCXUNY3vv2Dl/ROF/eNEmAwZkIYSqVikFD90
d/Wjj7PDkdqAf3kWtll5UJzuJvHXYb0MrTqbC7KOFgxvYLt5YiO08kG4Ar0t9h9GTDV5c5z2UyUj
6oRVuKlzbdYSbL7w5Ssg+1ucGPRTOC9gtiFqKdcpWFWGE/i8mxshfIx3w3XpECWqYwwtMW+Mg7mu
CJ8gpui7TIVH+LFJi9a6BbhTdz0HPAi7HeFU5dNIoodtrYhWeA9VUvUI8Ev64DcxyJRzdZrNUwdE
UrKEcCU85Rsat8LGSZ++M5m3pIQHpHZ6UOnopLFDqNg7LK+Pqip/9c42lw3CMTFGwHQY2M6iEV6z
ZsqNDNOvrtcuhS4/RM/+Tqz7kZzIDyFrufSsljTmmOGH6FeGhQA+7Mj8CGS/IoQnPOUJ7LSwIb6G
aSicPeM24Jv2UQwA2P10ELMxxhy6edy5hwxZOma5TRBnQHZcBsX/egNqV80jRz0kHYCLwAP5yLR8
iRMKueQwiS8XtYuBwHVZ0vLRchBu0j1NKbwYm6L7JWUsiTmeesWA8UPBzOYl8TwlAmwNEYc7gXWh
0/KKuMBFIxw+4kwxlnGNNi2D68iNsRfglUi3/UQGF6AwNK5RRChMAMpXTeypyVXfB0hv2CP5W6X1
wOc1M0QJe4isdgxM2qejuMwa449UsO7VmKCDcdj+eyDDAKE+uwraKIR89H1S0glpJsfPzkt2FWFE
ZshyQEuOtPCxTWBvIEnKE9j+mdyEZfWBVDLIGX82tlIC0EreK2eYt3nya6vcJ1XyNbhIwyCPXEtB
4mI8/f6xCXYMnelYamtv8iz1sLXmAZaUmdaMH43yF7bmbw9qJs1xe1vNnmS0lpOoYtMt6taJOx5A
EqEyS1FKKiaiQ0/pr17RbTmd2lv+PGwd9J3S7F8djGYoAS9B1Lm7Nqr7DYDTTSzjeNfQDwKArlw6
9lBdJubJsUnsUS3E0aH8SuhlezaC8UT3HpgBWS5FB1JDwRXVMLq5OeTizLUQZuH0fjN3yonXw12F
P2s4JH39XTY+N0Crkq0XIuwOtVQeYhDkczq/qAXM6F2xNGbvhbPqVWY+I+YGkB1ju/Gcqj972q8G
cpaLibGE4ipvMTSOfeW1Z2K5soNZdwqUjgFzeewxckZiG7iONo8ZTTFE9uwz8YG1d4pUOeDIbTZD
YI8LhANHo/eAQ9mYcN0ogzJFcDKKCJtAIpH8ZLH1wqxpfPWSJFkUlfdeBQIvlii6daEkzkKXFfMW
uYmbHgm0lU8jTAxg0R9mJn6tEsUzp/LMtT3i9whcG7Sg6TLbaYJyPkQq3fNRYEsacAUNRvsRFhjl
aVIkb5CBZtl0m+U7KzHAvDfkYXeYnXqodjS0wB71Ip0KVQImHBFvEGuri6FRxWJKxvENhvVFkCFW
oXpEp/GZ6oN61QTZL9FD0XPeImCWVaQ+k3EsWRo4uhv5uJB9tUNNCezeYkbD0R9LeLYn1WenDc1I
HGVKg3xISaHPcxdVBVtGI+ItE4hH2MUNx7nKv1jDUsU4NDDt2MD3IjgLn1xMtYSZ/6xRJDP0SoZF
qQ7vssRDZFRfodpYL/Ykoip6P+GQSy2TCLWYD1gfmBUPtDo6a+dhMlzAQqW+fe0qg6UBljKSGdgK
LWcaNBzGoQW7eMXth+buGFtE34IbOqeJsmECrHy40M2XqkVJOCY47LPS2Bk6uzNeokehud+m241z
qB8rWwIeDuv6ly1k7uv+MdAsRE8y6OdjKuEimom9KDrK8tKBkau3L6FOU8jynyDwvQVw5R77rndg
rb/4gWLsbY4giwS80sIbht9ujJ+J3jR7ktqPumlpi3qAjZB7trz50kQ1BHA3MLnGNPiaoNB/QtW/
9QC83M7ulg5ifGxrBDJ1YbfSBnQFPfEFEUTRUFqbPi/hYyLKqHred0w99HZfPSMPlmXpR+tYRO9Z
pb63lecsCGhjdYksUpCBTdEcu9cWdV7bOMGcrmMzD5z2t07sfoUthXfVCvHZkMLhlt0ubf2vpgrJ
lthGCcKNVHxZRrUv22YTqsEfZv4dKAVvgQiTnncC/llGcml7bG+WK5IXU+0igJwk1TTqR9mM6hXE
69pFPtK634Zky++yGBG6/VKbdnBDZQXgF8dfXb1albsPzOoZVgJpWXuuOpOfZuFhycVHUyXmMIkI
EyKS8M2QX9kfVIZ//LAeRuZFQp+1U6FukaMm8yojMtiL84ccRhMxkfFZ0OGrSSRkpCUeI0rBDRjK
u1VHgtu12Kuy4ChZVrCP41tAXX0qEVAlifKjK8HNtJR1ExUPVqtrENb6gvSGS1i3J8eYTKuF9Z2P
tN6Nqj4l2U9alkfryYv0aQDMDF3vFpYbGnuFN4frUpDBhsF9EUm24pYhGEYQkaFxQP8wZ+RIqHFF
kYyU9xVl3D7RxS8693aZmaQxCZIBKMgCSTKB+fCwfDOhektVaDFx3/H7dJAxeYENKy9JI3IfDrsc
+y8++F7JKP3gUYwq6eZluOvq0N8HDQKomPrN0xVlw9RSuSYxmx6Or3Vk2fpGjj33L8WCr4z9asSa
ynnEzs8BxpO5bQRiaUzxw+HAebTMGDnXmQ4yJsSUVSNH2Bpm+aTCG+eOWvTbgNCUeZB21PJGhtPa
8a79kHJwMiPKDKhI705O00pjsN4A6FgbKVFiirsf4cw0EXDIuLiTStBinztZOhamJz6jZ0UiW1cV
0SXvo79IK79K01k3fZ/SnkTS1rUM2jpFG2B4mSZ4jnPNQOEOHsTZFYWGLG58L7QGwpUHj33sKw7e
n+UI7oUmxBFJ5LtnY6aXjLLj9GhwaJi5HT2zDJRJHYSftcqQkyE/0CcV1oifs5mg4bIbWQEdoRoI
ahTzhrJPbRmsgVhdDdyrS+n1f1XhwuBkIKWOpbWIHXmqawWQilJcKTEZgCjBvo/Vb7QJiLT8eiK6
wNTBjVvlHEWfbeJ/6F3KeR1i3AxLmmi0s/c/TJ3HctzKlkW/CBHwZlresgyLdoKgKBJAwiWQ8F/f
C3ovunuie+UosojKPGbvtRkyOYn/V4KZoWdgSxgRctaNZrVpkPWuR0O2O7MnFt1T6tNlrLWrnT1d
yri1s9B474S3JS+niKrqgzbLW2oyCy8JQQ67Cu9ArgnISqVXXbXRLLacG7z1HAz0kfubSF+sPQYY
i85nftHn1HGjVgbbNlBgcgzBhKalm8ncB2fRrivpcyLhYfVTCcAoZw8gmiUORf96opZjdsTOywpS
h/jfdlu2CJ+5lji3NX0zmZJD0E1udKc9SquaMV95cbuAsFepX4w6e0u4+fcuZ8AGMjUuU3Y04MaE
uc9zS27Y0LxFJenVTdRZD2dgf9jGDZ1TaeFGCp2HcobxAJz5exjLft+r5lyqbVhEH0kriEZSDwcn
roBaKwZxcCz/I56idzzDGGQdwT/X1w/f6frZ47joXXQRfoVlTqFD7CLqnjprbfiNoKATA+Ugjr0V
sn9M6yOQPpy3NE+jLjYYx86gW7axZWgrM0r+EJP91MAQKYA3mWHsrQAzw7bzmw3ecKieyt82liuv
qlAn9jcY452OxqFGfDCv6MMJNBoDvmrRzKWl0y91M0zA9E/jRhrWU2VhH/TihzP6r/4wBewQFDeP
TmwIcdS1viWjpoVZzQNLfGG6nkIqlNrIAMYE5K4mPoIhw/2OyvC1cNNzqrO9JaDo1XEab9NOo1xo
K1d4V8HYEWs4pjTiXFasOWveVoAdGpSrSdieHAwqTUjnoDJvCxOcazsnG9eO0eFPdvo0KNxWaWDs
ptkNyCkOpvUbWpQDzgBd5Kjlrw3f19AENmDj1oqsdalDhkSZs7JMleMGhW/I9AU+oHYwxYB2Nqma
7ZhVr6jV2BoaAXFoI1xZw29xqrr+PuFUpUkqMBtMbUHNf8/zEcaIm5OXVuj+WszXl+PFcpeF9LM6
wXxA4NeF3s+EthH5ElHKdlNcM9886LPNIa25/p0ATc4+QuCHw/jo6D5zgqoemTWa8z3SnmBULzFp
6ytfSZpNN775ORxi8rWzJUK8FREaxakIyDBkUV3Q/3ofbRWv6mDmlMbBUo1GcuzyZw4RjoIIHg7a
LVxJsz0n8Bn5ZdFmvkV8EFWaAELbWHSW0mqPZUzjwDwcX2p0RRxFEN43pmoZZTXB6/qmHptroYwK
S2K6bwofd3HhrAzPJZULTDwZifWbkBuRdyi/AtorLQD2w2Z56feMqNNKM+c5J0ONCTjnYBFa17Hj
WsQeuwDLkTsj0MrNyOCWaipE3UJm1rHtiQHObUYefpCcTFAJcU+uc5zM2kaWx31rENQknjsv5hN3
p+YD91MAtnAbqSReEWrENROQdWXvbFIgFu6bnxYvulBvPT4BKFmvcWSsMei9ZJmrll4I2qjovEOe
lnKnMWr1bd5pVIYRq9w2P+bFxs1hzvr8ZTlZdHshbCgnGoJNMqYG42HLAEo0guhxx/aKw0jsxzIH
Tes4EFbxrKel+0Fq86+sCvbWSUdrNN8h/p3UaxACXt3OQWrfYropKjaoTJ9lZtNs2v2rY4lk5VeI
VMLBhxwu4+/BNt/yjFSkrsk34cytKVYxnrCFbUWfaTnirzaksyFMr+LhhV2qqxmO01R7O3lLpv3I
MrNuvWfI2e5aF3C06lKQAdSTvJ4w0ycrPdoKX6IDIEgJ5hZjIbMpjA3zPB4i+DeJXzMq5Ly0Mk2/
m3r/VxOBCfQlsgBlsIy1iYJMk2Rvj/1jLH19i7LDZHuVv/CEwFXuFOmp8FioZHq2LfFC7wztHGAX
fCoH6aEsdo5uUd8x8mGu12k+RutUG+KPcLlUC6VVyw5aJ2dKX6zqpL17AQ16bCSw0z31kkrkfCr9
HB2KV0xip8L+lOHVSMoPRqvFwcjdH8/LQWywCqT45XmsujVb5yszgmrl8nLpE5mRvkHHkfkDxUOP
fg+5iJUzWMtQ4MwCd9ZfFZH0xPktMBDsfT1EZwHgYpW1hDq2YWmv87F4YryOTqhx/+qR84Qpwjgl
0jgXI75vEVXhKrbOVT+xDEE4sNF5MOp+nodbz0rH4qJA+QXjRAJUcGik1e+Ntv/T97l5UDggRERM
bdiNyJONcYtPz0BVaAw4lmAEuUoYCDJJveYSfCvd/NUkEpF8B+PWm8PJqfF+hP38LQ5H2FMjZSB6
MGXRj7md95k5Em8Hi8LCS9e+kd20cTx3XgAv5a2KOoSvYZXivfeQXczHzrPZkplGGPGls8xkl6nq
2Gixv2dRiCYQhZ7vbzkGXgEdrrUaQV7X1rzvY2NrVAz8SNMLDj7PvyQUdx25wzXW0k9spPi++upP
qBrKEM6GnUzFaxqJls+dUy4hvGeCWrKOBoVrccAJBtz8PETdvvYcd/VRCz3dO6VT4KRBh62j/DSC
G1q8R1GREFenaL/lyqAiWiEHJaWv1lH2cOAObs30kfd8qE+LyIKIiVsV/J0xdrspqk4mdoqFo7jZ
Vew668qrzmhyCBrFOZk5LI3wkLPtCBAgMQv9k2tZcELr8z1ZyWmonC+Z0N4GTpCvzBaETJsMDTah
7EWG87AHcSQzW4Au6dHApAyBa/rg6GhBVGoU55XcdozbjAbJTSPS2cI4vSL8mjbsIvd9NZyiqLW2
ZQC7C9LYjhLiqdbuGCofHb6LF0s2MJwDnj4nNF6zmLhMycPEqIllP8qc0rPODVuNwIjzva08hiPw
T/zOi2i5nIeNqgtdH/o9Tk8cvLPLPsiaI29e5pRJ/APPkZVIq0GytMSG+vKix/FmZFnNewVOSt+i
hvF4WSzP3MAB93d17d+mevjAh/k8x0fS06Kah+6j+XJ4Km2DxrPrV0HP8J6I7N/GT+9B8uOL+mtS
onsO5a5H4EVqosHWwVN35nQfeJWOY8qwffC1fWE/cWB1W431B9UYuw6EcBtovMP6Xx+A7aoMqi8N
3sIGgsoxkV580dgEE/yBDim3X2Xk/KA2pZM0/bfREJspAltTw+XYq96xb6y6SgZn34jDILqH6H1r
+0mHBzp25S9DjPEQWwUY/rAU1AUAFPvmeXBtua4Ildg5gzat3ARSU2jhYbAJdySfru7WcW3nHOr3
JivLNTl11mp0cBLYcDE8xgSRXx3iabqKuNb2jXEKWljJvZ8/lx46phrzY+VHlz4J8ea4HlxijJq5
QNjbOuIUlHp4IhLkwmCNQaoF48sJ+jW+lLdB6639nAV5TvgAS1kOr2noBCfMxIqMNujMYYm8yWdx
Uw0eoq727+jVeGFQmIWtuAex/5BwbxZDT2FCZp+f1+PS8DBSTIP1XUbmNpsYYpe1ue0L+1LnHIk5
TeQw5QnVMEyiiaSTQGS/bsZl7HhPFNnlqnfbV8lEBDrByo4UkvEYUlyjSrDJUIIXtQrOGvmo7mR6
rJsmrkg9/AntpLpn8PJAWL+7dmqsgY/itdGgS8EWBAVVeIDURXDRyLDtBBGDwDjWpkAaK0raMIMI
S2SLek8cc8OWJC9WoaYZK1Ov1m1mdKcO6g1PibFOAC2hhcUoJpsngkipshuA9q1G0ZZ3xcpQ4rWj
2l8GuY+ZMnIavMnTc9lbtE9hRWBJ1d6joj1apUd8CJt92HQrP2W5xQu2iPuc+6+o3mjW57FC8BGZ
2a7HcE8v82Xlg1jD+szhzTGrj/Mv32IMnrF0ReLcUdwlwBJDOKgd2ngWcpxxS9L5dNYuAI4RlzQb
LWSuQ9uvALI432zwXFL4jm4/7SwpA9LhCzJ1bWhYRcRyDPD4e1IF7Tb9TgIg9Zj1Ho2HOhAn8cns
qK4m5g+6tQOrZVA2SxyqtvMZ57Dfp+kUpxNYeXAnqseVO3nDKYzKPcj2eDdaExo7HRZ6r9dzOepz
LkQnTQP60Y8smHKcjcsWlU7CvmJpQm9aCA8jWTzkvLvJ1YEDj0ScBGlBu45IEV+hGKmVRNrigCz6
rZfV32QNIqfH7gty1YFl0D57KaBwvYzQWMcvjVl9xxAvVoWbHFj7CiSNEA7Y7xL06mfrtO9xLDdB
QLbFWxlhz3Z8KqXRtfSVioLfeojuKo/fKk/5624qznUZvLuhigjeDFZKKnxkPc+cYZbZVjr4xKCh
pquWlOVszM4jk9Qlintu/IClKgLSHlLttq5sSHdB/1q28oPIi+qYmu24DsQ1TbRznoGjGQuZ7qsu
95foeqggS/4vNGX6EqTqZqMvRvrDzTvMzHjMYNcEYepmoi1n1jSiKMijVd0l1Z6peFhom9wYw7nj
YaAKe27ZGdU3u/P50DBo35UxT+SheiTpIfLFgdQPArfHq81ntSzr5KnvYBqkrAc9p9lNrYjPfev9
RrY5h3Pbv+wFwAjFIUjiYI2Xip6q1oJ1TIDRCtoyRyX9T63B+KnM06TjQ7GyP9045zysu05bQbG5
yHndgSL5GbvcbRjEuYvNPWyMpRfkVzuvqXlRrxqV+aUNYtO3/lwLPJoCH5i+sTntFNFJydDviI26
aMqF3k3wtQ0eeMmGdFdMKSs3WuOofeuTGNatc9AbvtRU27TZAyf5WovtbQEOIkfoAKf0oBiuM606
CFftCFvYF37UrKFLuulj6JJT7ZePKfKvXu+9kQX0ClWQvqY9ZMQhjxL6CctCMiGone2D74dPmVnd
wNMf9VHuu0H9SWkKG7Rp1JjfUAntbanXz27GXNbEYlSc5j83f4ZNHp+UB8kfT02qJ389lHCxlyGw
1xE3B+ln6/IPqfG9ktYDMCoaDigRRKs+BlxPijl7m1KiFNOrExiPQMTVYiyqH7I9doUxPqMwvOlB
9EIqwVM3vadWdfKN4qK0j9oKTq6b3/Ws+LVMg8SojrdxttQxeoWMl9kdiz6+at54dCWOOFtfCdTV
6PBuA3HToFYanLRJm/57FbMZeeYownvcY43JXU83aQwf1awf5gCzsE52vCrnEP98gXlCK97QQ6w4
Ui7QqkEx3qHC7Yq6P9g46MMS4xIJQGbQ/Um9aj9/HiibzgEWiIF8EGRqgPbLd9U4jMqqXZyV34PF
Mt8vEUY1YCVw7Y2sd6fynOflnoApcN/xxS8ZgLlYQYvefwBrvQ2+te6MBBo57mId1l0ffWcxnbVt
Lj3bOUaBCzCCa9/hk1Wpk4JZQI2g6fIe5CTf8R1yguZiuYiQU6+45ZN5Qi4Xu+I5i7RTb7smeYIZ
Y2xxzSuW1xBZnoIkuw4mwa0mvnSDKNQgPlQJY22+RXHDl9e1BsDd/jkzcbVKYT9mJERvDUfth1Ph
GLv+tecthREkpVcL4MGDE5KWj+/J71dd0T9x0Xx6RPrmsjhPzLaSKUYR03xMufUk/SuvyzGN3Sej
CK7K7L87mqVi6o49qIUGZ5E/W7vbu1sz6HUiRr4die0us3CekmhAlbSq6KCk3hJXJ1/MbrraHtFp
TrJRmD3iRu7LR2Zljz5Su8k2Xlt7b+XyN53LitHaCYamrDyDgNVS6uxjNAvKv4TFcI6tEQSB/RQa
uT5vHJeU5iw8JcTGeY7OQhy3L5V2MmqAFeSwrJhjL6wiLFhBNgwDUJGmJnxqfV8JVJzTXk4hzoQs
XlaKDUAeZkuz+pgyZmdFkLr7pu84JXlr7YduNA5zEWKVyUcjv9q2Qx/mI3QG8kItrX8TxfHpJOhT
WIGmqU2CH7Vn7Om7dvY25mF1d8o7jOanUgwbuv1rrWWn3MnvEQrSRqwsS7BZjbo7sFmntrayBSJs
OufRMline2+JbR46v7sOTnGDa/EZIkFDjbIgjmNLT0rANYoUk3EpsYIL3cY0wx5M0IygLnGJfIko
T+Z/zvfkB0b5IrD29WRsvbG8jlr1sAPrPMta8TYEe+kHC3A4ow8SUFffre08RxrB3P7a4wuqLfVS
F8wl7W45tOra1ZI1To52yCSl1DDeMqPaNSiKW0WicLLCHfRpNtzLYRH+ynm+NuRA8cuJypT2srBu
DPoXfV08NZlxTbRir/HGGLvmbGvJKeSNB12NHgHBRWbe8xhJVAa72U42SW2cUwPlNTSVgvPEywN2
/uV3zAKSUX8IzZPGNz5KzXmVvQUKt95BSTrTMyPNWvoNL0fYYzohUyNgQju/CKKzdhmg8pFlC63v
EtEjN7kB2QstBK9B2iOo41MjZroPMJDWyYRR3WNG5H5qJHth6a7FByJ4ZIz42ZEXsiXgdWZrNg+f
XyK+Pl0M2154F47dZ9Mx9j6kLsN0V+DzUCOunNHirMWOkVpnou32eQe+VE/OdXEvdf/XbxWd/5Au
jViniKJudbN2S07LKMyrX4+nhvSVPcM3YlXj+kaYEAbqOi22afIiWAmu46Azl8rONlY6OzzMutw6
rkXZxVqqC2pv0bJCWk5B9e5HEjsPKWYrxyjfXMGyWgpETkxJ+1eZu/dy0C4Q8dKUtiIFS7ioxwFk
6TsDj3MX9EQZ8YFU+2Oa8CaqnPc/AxvlAa3R2jtBtNoSkiU3u+H1S6icobefxkvaN/paajUun9Z8
I8X6ohsgJyhe5CbM22ph9HQLZQu5Xan2OTamr1GS2qV3mArykPp5yJ/m/wrAXH2JPk/PN1iMuBq0
1kGuovylySRa961f5dEF8MVp4A94nzpW4Ky7RHuPU7hnDsnqJhuGrD6RgomIJLu1ruPy/E5Qjie9
3yNY4vtgJuTFtBMuXjtjfZ1+GRUGF2SvgBcSz8bqE3Z301R3fbDaJYmkHhTujaW6H8bWdxKxtGm0
zmb73POErKSlMbFvkHZbjMHjMVlg3IsOY8mYKvL+9CBXF0kFH96s4I97ysFNDma2TIZjW7rijSna
trObl9qrjwC++6Vt0YGoZDJYfBL2UQr/K8bLtHDaaZbSlhGAtfqa5dibCdsFvgok3yzYukOuX+hv
nnQ+G8/4oG8FDZuK6uC314wA3IUrq+uQxnIjVXmzgpmP6kNuzY3gw7e6vzNt9aY7e52oNupAJquk
D/yYuMbOYZM/wRx6QY12L6qJ9tsNf0cg8WKS4OMkveQg/pLqhXeQoFP0/dSu/fsUNoB3aNkqGFVz
v7cNZVBsQbAiHWy8U0IWfTN7I1voVTLyN5ZBF1jVEFUhCBCwYNTLQSTlKU+6Q5ggFuhZ1ixqLFS4
tGpCw/jWrslJYqkZg2AQ0ZtXQdY1XdjV0KPgnq7CAGEuJXxp5L+Okfw0bhhtfbsAg9R2d+Wk44FU
hd+ej7QUDSnPyhbnaOIYsHWm4C75JdwL0Wdecosx2L6zbymWSqi/UZmhH9bcb1NoJXI29US8o7Pp
K27eWkkST9JrQp+ya2g2lnUT2WsNE9IG93XOA+UelOGlcNjTO7aHk6KJYLtpPbFriw54QaEZJ7+O
ZrsL/9PXTLWfa3X8jmCOK2/dUbceKjz4i0Eg9SuYXV/1BDJ/hvSKDcW9/Seca/WtoeC5WYdwoj2N
wCzuLBT6JzMzHj2uMuYyeFSbiqPEbzUSEHJ77Yz6Ru/Cfh0rXric+lE5xRqRZksEQETv2NV7EiXo
n8u/zPWWkGO+VONGqybJSopINmFYmbPNyEYjzi2wOnX+yTd+WIN+uMgpECS+hpjOsQhGSFHQCyIU
tyDM4XMjRozzm1LoWqlw68FFBZP/QoizsU3ypZMZt96Ap9jIfgO7APYOqqM1tzh3fT75C0fjzEvc
9Nro56GKZ1alCSFw6djlI3Drgng4T20hhaVQdAb8xxzINKeFuzQNDhvbSDdW1hU31X6lNC3LNq7r
tVfhzC5d1kRWr70i7j9Y1uDsbBNtfJF+k7gQf6GsO3IAzSV4pGP+JtYgalnOMNVlz4o8DjURKG7H
cFFB86XCxMovgGRA7BSM6UOXlZrrJuNatMMS3eIKPVt1iiUHEOHjn07mvvhdcSLiU76aTvuKjYxn
tffFWS9yQhHZxrejba4YphWL1oMyktjuxWIvuLUblNdtRc74eBkFed0itSM46z0zP7RDuPqDUcEW
R7zHaP9ktcraFNEXV6+16hgjvOtZ/m7rJXkEfb6zY5KjRtPN1nlqflZVg+87WGN+607x1oobtgyx
+e426i232RBHY36WGmCrtitNlji45BNTmFvdMOKVJtNNOfJ2+GfJIzVZF3/JfzSXfRp0a0+GJ70g
0mVsDO118FjMGK1sTulesope5tK7trX9yGE4jve448pSms86uJfVHvvWum3ddDdo9jYydDBBNhtb
VM2Ok8HeGJwLH+8WYWig430B6fKnmjO4CK5npND4qK7c8RkxOiyGKOTaHcFkZT53XPqIO//GALzJ
m3ul2OTY0/Au9BFFP7W11xABRrt+4ZB+QBa4hVkg10XGwzOOt1RiCVdDfgVS9JbkxBXBEVW46xZR
7nGtm3CMQjQKboe6b7Iv9MSnwS430tc+oiAQSzPNoJ40A7Qfl8bVlWeZS7Ku4H03s569stMPHAU/
c7eBzmrrIbxMWv+pQH+yGIaE/Iz6nJn+H98YfjP93csVu49+4wbMELtzXxRciR34ghZsEvOqQ9uj
XhzwbEQDYptslvrXHWoqIhjz8MmBoJ1YI3j/+IpMhfnip5dYLzWNAnMQ7bmYQ2iT/AUF2pWJ/ylz
qkvdnZqUkVEvsj1oLbva+b3akPD2NE8vKjaJY3s3KuecK87ukOQwtJ5TWZ7nD1iFwyr2NMJF6xtj
zlNVuHh9MUO0jX6cumiNYuq1DozfxL1jv3pPNA5xCRGRqtF87nT/DeEZux+ZwAgIYbd16AsRPcHp
zqab5x6xjz0MPfjT5rAdLfsMvOEsrAnzyWcw4hwhgjDw9C89Fl+VZW7sInwJYwSwJYRdSsibcOQf
QpxQH8nmB9XTs1b7K4VeYqzqqyQIq2KChu6GBWvZftpTfh5G96me+TmpDr4HX1LyA/1+diPMwypR
/Gladc8D/4YRJFqsULR9M03jScyzH7D8+Uok3z6fkqnmIJ4BZXwfsMsf/qY4urhbq3s+ZTtYEAuz
Lk5IVfao32C9mas2wDcctDOuhOez0VOxIl4K1EMh9+Rs3AlDI8K+L7UbS1nAFu5bBHQrENMK1Ooz
DIgX/FYn1vss38aHHFtGFtpSaUgxXf1NNzBP6On0qdU/aPyWY9LubCN7HRmHhZ9GxJCxcOh5IlMw
BARp57o1t4Jdf9QxbLIm4dxpt91cZw7uyauzixkznPK4wgxFBuTnqPvXQuQ/fup8tyVWV4GEvRDH
Lu7qrV7J775lkpbFzt2JI9IAnJcol29ewtpPBuz7c/teKucnT9MXFBfvRbX3m/StxPnD+lX/Kiq5
zLrwgXbOJxhz+imlesokcv6xjH5h6e66wIafApSi9qcXq3FJj3hk3BgL2o0SDSbDU4b9Po9zVRts
NLrbgPTTadI77sB2NSbxS1/4eDQntALjj4KWlRcmOGUt2UWmeVHdjPNBpB3TjXRU7QukkVs3i1/K
lJJa5uFLnNo/Fqxlww+3Pii/VkcLbXdYh9KkvQYm0AJe7KEMWoIyDJwgdfAeRMUHqK9EyPVIMBii
prc4Rmkxf6wYSnFAHV36HCDCdodlP7C6TILw7ER/A5Mtk/MPZucOuxHOyBqAAXlD5kzPCIxF9QZa
/rl1EOwZIP5zptIN8iBcABVvONY1ISJBqdPvFTknSERbmtAhzKouGo/yDaTzacho470E9brGPYnl
lAz40nq2o/glR6WSJbzb8sZvl3WgWK7xN6P0QfthYN5C9NAKiiLbRjBqVNE7b5D70KZny8lsHgVe
gcwN7hoy9ETHdxXX5dEr040GabezeQ+CiHtKsmadq1lp6QCMiwWvO9Wz3jCdAOZ6r+dlimF7m85L
PyEbL/2Yf9EK4ZhM07juHMh6rWCVGtVfBYGcS7IDf1sv2BrC/BhT890uq5cqjVcdX+DS6jEzZWIL
5eKERNlA0pR8xIzb+Nx6XjPN3JsRe0GhBye6yvsQt0gjtAIak/MyRAdHJB+FV/x4evzdZOPBUPIS
ef3zqlKzeoyKFicZr00Rou9vFWKcBukF8KlF7+EPVBbQtSBM0F7FOy5zPGGavOVg3wmBchaGtGOW
E9yVgEhHFwOrZ3ED9A3jCveVc+WV0dM1iljIBgEKfsHD1vVqlxfVSzCoZeKBJDWr2bEUUJcEGpQZ
y3oS0S4uvTctyD+SLveYjPKl9ry6rOWNCoFha2jvekrF3gAxtIufoJ6xFdzwXHIvRTViUEQL7NU7
V1sbhgYCvDj3SeuRu5AwLACtE+vD21SYb95Q3QSjxYp0BV24DFsqaSw0Z867tpbcGu8yJczWHdG9
ZGi8TMv4RWhDswRfzWZXSIa6eeyQcXaC0edYvifkwKC8v7qRg3+sju6wLjA0sAkKeu8wSmQlSU9r
uugSdS0j7U886qxYjKvnTNfASY+au7bL/CKkOA8qvXS9Djaj2EhYUaM13hsDNEjj/5kEArg4iQ5p
X19qhx67zqaTHUFmaPvyOdKB45nrqHT/TlHbg3LDJhl79GAKthU0A/Qmd1hg5y53fwPbfEoL+9WM
ule/104IK9fIr9aalA+HZblp94/OhuDFiDeTzZVmCwFb33713t7u89uo93ddi3Zsp7kyeWorriMy
ZFuT79jIA5/YrMaO6cSON0DhzKo01XLmd9NDiWqvlzWap25nlgcO+nvQUfDXimVCW5+kkJdqxmgl
CRR/BQO6JI4Df1b2Ygb+byOczzrRHkH5J42R/NrZPSq7a5yEu3Cwbsz5N/kwrVDyrB2rXcVq5uQq
qjpyDLIfo05+wCNEkCadTzavW9uc1oy6H5JAbfvoy/xq4hJa9JCRnA4zZF2OK9IG0Q53P7EWzE4t
91363jH0io2PLBER5iFzym1P3xSj0B+UvAk5Xqq8hLjQx1wjy5B1eqVFrDt4mqdzysDfDcR7TET7
Ilf6esIhx/PTgLFk7XLnHV8tHBMUp2Mf8nK8Wa537FOmeg0xCGryH/ZoP2WG+xCuvvVj+4Volj/C
sjERda8smijUbIiAnebsKKu3ZlPdW774QXJ02r7+5NLFmc1seQ7ONZQUeEs5KX9a+t4CUGksRLq8
tXKZn72W2AnPowefWMwEV1S+aN2aihNKexk7+1GV8UsoWLB60gIbwTdq6PaMo1AHezedIKcXFD2Y
JmobzC96RsgxjD/ChoVeVj17cbONC2RdHG1y5STtzwTRfKcN6jUuLXMpOwQ9TgUHrxXa1hXJY6qh
B7aTTzaTO21VH15ML6r3ZMrtqiJjeh9m+YaN6l2MmKgGNldE4wjrWCOyMGVv/LFLw1/YMt6HehOu
WCHafNpata26raXZYpVkVfyw4za+oNI+//uZD/rgOb8ybT5ZzuScLfnbd0P0cJXXgCki++LfT5sQ
p7UCQ8TxlUUPr8HFUXiELAKz15OALGNbe0awqdNBOM1B9IqfVmrc1jFw4Wb6cKO2Otj/+0PAmbYe
c8iAWvAe5sh3/u/3/v1RrK+oxbo5LxqmxH//ajQm/OL//fzfb7cxeJsBZr3AYcBsuJYHx/H5gcUf
kd/ea1gX3GqaBPmMUk6Ce5nhz/Ofa8KGRiFDulGZQ3n494NP4Nh+IFl3npkwRI0hxhzIZasPOOz/
+8N/fg24MTqSfvfv1//90n/+xr+fUw1kK5DHvCCDjz3////Wv49rJWjpphK4PtXIYFPF9WxHnzMB
Xqkm9cUwrL8M0TdeWZClMJr+TgeEAK8zYBl7absaqXmFZ6+jLVt2wdCBTsIG4zb1CYoMUqyMBbP/
rWi8jrUp5DFD27+EaQyq/NkbeUeztxTcfPM0mNpDQNRiumTvmTSLVVNot9yPxlUYB4j/yA9YeS2a
e6FKtWmZtt6JxfjW5Hiw+j5FdMKUKiA47ZgQq3LK44BVs6atUcqKY09m6bEREskcfzkhj495Ixkv
k7vh/V3jCONcrcY3cgy71TgPmkbWitsEQ9o2bhWWz4lzMmIYoyDByYmGyGTnhgaW+CLjaHYMF/TZ
aagTHZehH93Knv2s9NxqHXmzBLS1EghRaA69CNpP6hSbUZpI8GbuKhqHcZ+1Q79iRIPyIsC8MST5
c6Jw5zSSEZShvGxVceicqKhtnpjarMwn0LAYoozqPfUMefJIYTj5I5GEGj1FRLLQFbGe8TSwZ/Wc
0XtXFdMy520A73ulhtK2AZo6OuLSPxeFS8OvYJjOgc9kqNlqkw4stn3LiJ6GJv4Lv5AtpD3seC7J
9UtY9mRNo1/BfQVriYsZM5UOVIZhxso1RfHQ3lVhJDGmR9RNcLv4jiTEJPESrJUd+0tnpnnUI9mo
veMd9aZztxrxsgdpG+ExiDx/U/VOdmAZsgPpkRyFZeYrvybrO+j9iOQDNlijQAiGpJ/yNnP9L4FY
Y2xOfMNOMjDkK3lDdChxKfaKYAnNyHlUZtqLm7P6QEkRSic7wRxEj9SPBsY2rDFOOhU7nzLi3TW/
8v9h7Ex3W8fW7foqhfodnktykVxkcOsAkUT1si33e/8h3G32fbNIPn0GXZWbcypAkkJBsNxtS6LI
r5lzTPbNA3Fh943WOI9tUG2mtozu+1azH6VEA9gRQZXr+i1VWfcUBtpKr3w9ZW4yxmyhSysKMd1g
A2iY4lAXtg3aGdCsgeGU+8iw8zutKp/EJ0x97WKUwptXXSr4MLZeHbrKiZG+LVjKEYpTDStROc55
9BBem14qd7rKQMhZlYvedNTWsZkWyBLYdARlm27zhqWzPYcUbLqb3DviO8kk+ZVLi1RnF+wB/TqR
JsZoPwTlzPVI5AbCAe7OGLZ3UbTkBpFM/tBbmXk3y8H//mLSxS8cW+EZju2PuJjtN8lmnsPaSdjM
MhLNDALmAlaqVybX74xXeGcRwXxRYRI+kXJQrJ22kofvuyyoNQxVluNPXJNpPUpy19x0OtWuunHn
klBazl0rfEbTz4hCnXPGdD+YyQsyfV4ad5xeVQX20SEYywwJuHVtxC/4OZqsugZDqZ+U0C/MC4ZT
qiXD6fsjtuCcyZBHV3EinlpycZ4S5yWnRkpnU1BjETFK6fqZDSyZY3QbN6m0SyJxaptgPSEPjaKN
a4JpbZlZ8fD9WxI4et/3tIpYMI12yNcUEB4N39XD90dFW2Z/fqRpmrWREhH9ZJfOdnJQiAqXrRl4
14xLcaGeJX26F6mrFubJ5yJanMjBeMGTjelC6PvBKM3LsKyDp3LOOZ1ohLDbc4n4AcEMroxHC6Yx
YCnD+KGNdH8ANG1SMkyPQY737DRGc+2t6KUpnfqk2TBZogXMMifpn5+qzMbeKEp4cA6ojTeWnIzT
940tpuJkDTs3VNQBIRp7r+jrW7Rxaq+FxAkrzazWRGKJp8Kc+CjU4zsm0D3LJSAqTLIxARlPUSQZ
hWcy2xoJKyJ7THRfRTiHIubS/qChcrCzDsL5HNWL54DdeHFWXpc8Bu4QnfoGi1KzvHpS0jx3Pe2b
QHazHjML7hs20g/MA8Gajr0+eUO2XICvQZSlF91WvDU6mWCma6y9aBf0cOv4fY50QmkFgjtnuOSy
1a/ZEkW+2I8H3XksSThbaQMzq5S0U1uLIdrSLoTe3N6aOHX2pc1rETNAysP4qlums2sI6jiIwbmx
LG28c5JDHI93spnN1z6nQgy7dlj3NYDUzPJC8CwkXFtoOrZ6wH4+tIdsH1e2/qwLfFtsUeZTPVr6
riVDg2AdW9+SUKqzhtQ1jceuGRQM2JRcwLfXpG4y33ZTUpqoFGFQ9sGpzXu45J7JICv0onqL+xBD
tRdUu4ga/8VT3TaVon8wXCJDqxE77/enkVYTWywYElp19tKoKdnNRR5u62TmbZcQF8T+4aqpbPwo
WvfPD8J//UzhmDf5EAzXvluiHQIcIHjo3odhdND0IlhZ5Uvxs5C//KYoxj3Ky3lfD6N2F3Zc95u8
mt4Rzq7LGWUOOvRfXas1N1YujnZcWJfRZTc4kMa0rrFHbFRZw4IjlGyHDXvcNDoA8pj9OQ5TlMsW
uJi2Yd2nC0dAg8ncY5BptW8xoH4rKR+UV71rwI5pJ5e5k8Ok1mVG++h0o0WKEWPgZCFolVXDuLN4
w6KyzQnHOkphzYg3IMytWSoTojjkOv6vrtuHPYGqy70hSghPbUpGAovddcwatQ3kgJynqpuzEeM5
td1zj+cWNq+AH87Wex5icl1zJTazQZDuoG2xk5hYNtx5De0Dwc+SFzcPLAHQIm7cMu8/vXj6nHot
fy1dZjaFFop7qnTBKTHVLsvMmZFusC1cS/OLQGNCQgPlNOHw3ttqNy0qLDXg6qqFOrFB0S+5oXNj
l8bl++4kBc4jI0RMOSfnLmDNMZTNg93iaJ2Y0n/f02f0WnmqURTbASM6xCI6mwSibfP0WHVRsq6E
8xg4NWJPLAT43WA4f9+FYxH5bMaAs7FFakn6wTGvVQB7myVxkLOBlcrDaAbBDm59tgTTKLLI9Edo
qgu6IG3AYWrttvJwVJhVHflBAuRtBN10xnuab6mjKjEegEURRc2LsA4Gw2VlSwlBbb3y7ABdHsld
GzXYxcGcq2JjO7X7E7E4RJvWeZRm3WGq0fEKeXayH/itqB/28Zj0X4EpQPy5lnnGdfUyqno4mYWN
QHMW2gua/yXbHUkWw8fwdQTKa+ocRyJ0qisy/wdACeGrFeT13hhdatIluq7l0g4kMNJ5GqI9cZH1
fcQe7r4gzmXbWkG0+f7c9w0GF9YtupUdk+VbQoQEB8twmfkznKsX9zIde/RgIoJAH4Sbmpq7PoUt
2xDaV1pgtqCoUMLuyYG0f0ks7Faq9k51CMg9KHJOiSbjgmLO501mteKuL+yJqSW2Ft4lLhc7I7Ro
TscXAdLel8xG70xgEXepZJSHZXRlKcv9pCrrXga9NGn+Y+fi9ONGt4EIjEklXjiVMojkQdwESuuf
0TZO4dKNqvAt6lzWrCZFaRO32sEWOL3GEEzGhKTET7QuO0/MvDdKkptTeQwvFLuabUeu8RYqp7wL
sUPy17Kuo7io7SIHQeAaJ6lmonPzviHBHAg0uwBUuAMK6AYd8jYx8SgH06xDeOB58woZbzsUxe+x
GYWXbpp+GYXMLlZDN4saaGu7qHeSMpkeghY1sTblV9ETaD3l8oCDj3NwIwedMw6D30ih7EsEAzMF
Y8WJhbYdwrG8YfEwH5gGPQAm6u6AIQgAMuwW5t569SgFfwTadBsFKeidDntTq/ru4HUSssIwTRv6
M4KTe1nsjVlUO/rnR0I4e6DGRc4O2YA+A7movPn+p2CiwciWkdh+F56m178nPf4JStzs1NV0PV1b
x6+mlZ96MVRXGTBYbvHd7mvkTHo9iTuv5Woic3FiV8OAxQGM2UXqQ5dTsEfn8CaKfLzgBiBxODe3
YUbAaCX0Z61T4T4Ngks6st8kY/Wm+swhLwXssu8FxRE56dpdZPuQftOvHvRRn2AqaRUszEk27a3w
okMXbQKXMMBVrCc7rXNJkSOsJiyxOlk9hZLdNe5z2JMhytqz3dkzLPJJOWdWSrmvkQK6U4bt0x0+
SUuWD9WoSh+Pa3EYs2Uywip+ongwRYarPAHWosLc3rv1OMC+0CwfKwn9qArEhc6WrCs4d+vMI0Yb
zPxeiytYib0xXVTj7Oamnu564whEF501QxyzJ040q9FyldmEi2dpTKDEMKFqxscxUoicIivaNk23
na2B6DedCtnR08XlXE43y5al0MWTuUg7q4FVYQQkH1LIXWXFDBtR1uBY19pT0yBzbbPC3cyTMvaU
Jwzw3fi2iRpOUfpi5U3xucjGi0EAI4aUzGrPY0MUTyFITIvb1jc8I96ASGcUAeplU0+p9MciGi+i
TMFGkDHDtcSWVy/1LnlJmWxWFaHZMwrRYhx3LMGTswhUi+hhkeqDP3kRcNHMyswusmszdGPso2qZ
yWNruxgEZnH0Yuu+A85x+b6R0ktPoMKt00hr2vc0EBZqxrXjwZ/Xkd1s9BI/TZe7vBUJL8plda6c
uHloOOaGRfdTNhoyB/hNG66qiZ9hB3njyjbk5VYVA21bh1GmKxKFpiPb4jsyfPX4Sdi8uAn65zZl
ROSXVhv9gBn5wwDgsAa1FPuqjopHMYNUMRNz3k0OiXaVW58mo3sfAvxvZcsFM19uLE4d2pDy4mgk
cIR6hKU2ddodK1kQBV6uP8eykxdWvu7FkVm+7vLB28AnbM40Ic1ZE7nrRw5hY2QdFfejx+pE5ypi
L2fVcsD18f07v2+syvzJDrgidIRTL5BrgjCyU5bMGoJ1WlM1xs6JHJztjLTAD7VWbZq+5U036OMJ
8ypUkmqnKSe9FOaW2KLnRuTPVD3xo15KdyVLDNkKZVzvCabrcx9fPRWZOzs21WnKyyNmbujmtSHx
AWYz2jpBZW248yFJxuACRfRHOIgRwlLXHhiByJfInC4EaCwi0BmJqFGcazwQVE7z9fumsnqH2XV0
0ykrvpb4sdku3cVTn98Je5OHjjiIPvw5TCK/fN8gcsKSQKYYHnDU8cTujNsioYvGYpnvnS545llM
z1RJIGEpUVYlMlw118VNmpXjLoJ0tJ6NKrqLLX0+OA1H3eBcDY7u5wRZ8BrSDTs0fDrbtMDSUI+A
la28A/nu5vxzuJd26FGsGyyLaIvJegwn6xSH6FHNcmS9iMz4tn4vGQRempZ4dUcAQEptEe4qaXSH
fiTNgqeUSXra+V6nP/Q42bYiGNVOkHi5rYrmNZd5hBO0QSMZJTd2V1NXpqvASsObUFnPOilEvjFq
jK9Go75BG5Qeo2mXGsI8WAUTWbQTza6IB9MvnfSDYyw/WsyJmSE/BRrBsP2Iq1cfZs6OVnq0ZtTR
bSScNTlwSDRknexwuNpHUzcTH8RHvgHgZrK89KZX0SRPEB+HwzhqCzdCYfPEudADfrnY2fw6WmlF
TTO1m0DmxGC6AAzQvtfYZfsTczvjOkvbO6qmug8HIl7NaXR2XuhecNGoszZq7YGgHkxzItAgZnPy
rNwh3KMnSdc1nm2t1NQ1b+snM4bQlWGt30rBJWAyEUPjLcFmaYCkKBJxnIa0gvCmj8/d4K0GLteb
jqLGH7mm3mlWVa+ryGOxK5svHFnqPnAmlAxxXM237dhv+5mKqcgsOkNcFR3xWr7pyh8O8thbDGWk
HfV+n0AzYf5zBC8qV7IZmm2MFTqsovaIsGL24oOCTLrStQuE91OuqMZMVUI0tF61ANMoIq8lkimB
V4yUZY0WQL/WXr7kIQbtbdxkjHfTElKOIvxkKN170lEIHWL3DVvDRITmSO9MKDubPHYRCONEdJ5R
4zbTTVEkxlWw8oTAkJ0NUn5ErRlnuy5fgYvGu7Avd0jACFIdjEuttzxF4EivePlu7fa2DwHjtx0M
+6kdbkPnNncQwI6JhUsjgHqCKrLztSVOFyyNdjKYJpX5+fuk5nX9SdUzON+lQqiLJXuBfm0P9uSh
y6f8LL1PMI/J6fvO2FckUOnWVh+hutIDnmKO50Nst/KQ5eJjCHCL1a7h9w566IT1w1q5WrSjZq0v
aH69VZaj2l+icKPG6JBwAUAwGLAcihxJhsqTeRWPIn7VLMokLeEIx59R3A9FuKGU1j4sfV3MhXfM
wCr/OavTvMI7OPNwMUF0IWyGrIsKidepYqO1YG9ms3PeG6hlZi/O4wJ/Eqm41oP66dRMFsrICn1G
wahdBEOH5FD2pA5US+VGhvqapeG8cYe62OQIoLEmbIJEg6UUjdFWUxzBOYH1vSrWLA8VNnQP0WZ7
kMkU+wXO2yQ550zurvQeEYATWfpIFLiysY0h8n7yzqqsSFPsFqFe2h1Hfc5Puofy7vv6TFT2Tkkh
mFg0XFzjdNx1QwWZcVLqIF0WAm0gK1RmTvHKleMs2Gez/ctO+nJRF2yz144kUzk2B3FCVcSKKEUF
oGU2qpnGtA8M5u6MpOlvRKfhzMqqkFaNDErsz63vOR05pjlU7cgcsBNpm5Tx27HMS7BnT3IOd+C7
6ruu72JGsvn9SFsF4Y/w4jplih4U6XbKK+ywUTeh36phpCZBGa77IX3pxpRpYAM8LgZQmZWsbjLc
ZMxocbepHHUeE6ND2FDfxfSgGOXZSgIMuvW04cr+uTzEbvQYhqix2yBg7FdbhyGIwWJNzCu0LC+x
KUUdsKn6hHrYgIZu3Llm5R57lI7bIXPFpk6KxO9IcD8iJsFWMXQWUEyyFHobPckYzTcMCZM7xfZ0
NOmlxhDYHjCd27IY+8OwXD+6cTi6VcOAPQCgXLs6SSHLS+gms7MnXmk7Z2F3MvK37xJGycdZAZM2
x3xHps++dya5laoQO5bwyL+D/DOpgPVOuvcAoAOSnSwPFcWdISesCTMOfVYoLedj8heDYgHi78fY
JU4KN/4WrHjkW7WHFhvBzsYxSu82pPI9W3G4bQYzOivIJRgmJ5sGwQNIuwy8pUc3pIwsuGjDwdFp
t3s8vhuUCtNpOo9R5d3p0xfvjwkPRnVxZeScGC/iQLMJNe2ASvis/DBdMYAOAbD0h6Rh9f89Rwwr
FjVt0f8QaIWdYCwukUkcx583hhw3Y4deaLanm7zx+oPjucYl9PS3XOHOsFiNQ6LqJK9MGRyMBkSY
yXLitqIT53rL0NbA8g7AhpDr73KLCqw7JA6CFjckkjkOWeOwGOkOGludlRYTWgd3G72ZpEFeLtNC
vvR1NZ1NZ7yaGmmuaOObtawr64bFq3XTC7jgJLwy+YDPsmtnwn2cTNV3xUIxmvN7dG/j+fvchqnO
FjJe/f7bf/zzP//jY/zv4VcJ8YG9TtH+8z+5/1GSMxGHUfe3u//cfZU3b/lX+/1T//Vd//4z/9w8
/I/H336VzW+Xh+3j379z+ef+6wf59X/985u37u3f7vgFzNTp2n810/1Xi3b3+x/hD12+8//3i799
ff+Wx6n6+uP3j7IvaMjvv8jCKH7/60uHzz9+N1z5/Uz8+UQsv/+vLy4P9Y/f776a/v/49i/01H/8
rjnuPxwpTek4bD5N1zDt339TX99fco1/CMO1bID9kmGfkHwJh3cX8WP6P3QD6YTOf4bBShBArvX7
b23Zf3/VcP8hLE+y1BOS5ADXkb//rwf/b6/S/37VfisoasuY0viP3y0eTPXni7k8OEdYNJrClqZt
24aFrlHn6x9v93ER8t3Gf3Mjk6suR49fK6IxIrtjmBHCgeucBLFe/YIvA4WStlQTNT5ywQCxxuDj
U3shAkR65iQWDizwPZWr8E5+aCHUrqLBj4KqXc7dXS8/zCZ/J7h1m4b9Q2H2v4YIt1Gf+EFFuVCa
r7PAHh8NWbc2emQ9YpEVJQFgSNKMy8J7RvDK3Aj1Z2c+51PY+Eyo/Q67qeG92m3VsBJGPbX5l9fx
r6fqX58a8+9PjeMKXfBKeLZt6QbXrn9/agrPCEdNi0ffg+C/RtSu5UQu2MNpEO0hcVE4kfppgTJa
FMbgzDkflnH3FRaSzKAAqZmnmMQbKHxSJkyWss9G1n+wZpNHVR/DFiB+h8WMZR1p1Ak+M5PQB08r
tP/HAzHMv73Gjstx4tqux/+ebTl/e40JqIrLSFa6HxYGoawVtPWK5WgTT1eYSmSy5WQeCtLZju2j
ziJ7lyYodXUUlP/3Z9Qzvb//KdIWbOd4J4DHgKzjGv/+nMZcvuaMzCU/9fJjfs9ZXL2ESoBUjx45
4ch9ZGFYZIxF5nWgm7s5GcQqRf7ij44HOdqdt0hPtmwJKZAQZyIwFFG/ASqOjbzxXmQGX8o1yGHM
xP0A1Y8JXTPUpr8EkWijfZFF8+6NUb5va2FtUNw0zwlNU02/XEz6bTLX3rZvyCSZSFxaey38xrrq
DwGvsp0LXuoYhqldRvo2C4vrXJKUJ8gSNIl5oOMdZv1YWE3wShvcxW/SxOgf4MY3urB6HDEIbZDU
otIujScPx31dNa6PyJ9Kjni0Neu8TR0F/d5FX3gOJW+KZkDT0h3mOhTbgKMUxZ7VHHq3IU3bQRiZ
u+ZTaMzRptdrcto0O7hhirABLuyt3Wmed3KGjgYt+W2srezS2g8oDtVjwTiQgR2rlDdYJfHZcadl
z1AQ1DL/aOBZ74VNm58n5akH7EhDM77WbKt2oWPE15bcUpzSaCGakXaBvZY7Sc9HtVyvNYM8LaWn
j5ALxMYNBHQEry1PHJyvqEzXnu4Up9zq35rcwqekK7mdhP1J/QbNU7m7YplcTE7enhnQBv6gyGCn
E7xUnoNbxdYjv9Dp2Kqx2Y5gXEsLB1yf5e5mysTk4xE4uVN4qNktvjUKeJGwFWAPizGS25PNqZvx
SdTkqml1wJihqmnyMfZ0/Q4FSvioU9mtSmaDqiVmrB2qZy02Op8yvgBh5QTbsOk+NaV1TKsfOMEV
60E69jppcFR1VWKuUWtqAGQwMy9veHCMuVti5bduI6v0toTQItvTF96wXUR3MFKHA6Prqm8p3HUd
EvHg3Wpz+8DM8dFFv1/XbfsSuy2KWObcXRBWu76EhJ9ETKAs08DPqnsH9dFNwXtUwM0wJ4iMroIt
0g4OuAVIBmWVd1vhdb/G0l3pJNCdM9iuuNN0k1jdFPiTWYzoZ3PjF++en1HCAx7OQRMFW2x8zM6x
+MpgkRuBiZiS7UgRDkoi9NZ6MTFs5A3TBFG4hWhJrndwKwjnuwv7jkKrrAO0wVBVnMnckAq9YKAL
5MhG/NpJxrmeO+9mkiR8MQfVMUKJjPTeusRDYrBsF2+uE06MecvO0zeiR8orbO1zwD61mr3Urz3r
dizM18rrTpEKo1VbpZGvt8JeFUUOvLIVrwCbYBw6BNCiJ1pNlffuIe8ZW3EsbZI9q4j4Atsx4OTr
GLzBMTyKInkVScu2OouujcNnPYsHlOvWJsPB9UXG9+NcMkdJx5lU1No+oX6g2G6mR2ybKE5rYl8w
Rl5NneMNOs6uTTANknV3a3REgE9p7lPJreRALFCKtS1Rr2k99QBtGXGqzubsVvT4cmJjxRLpSYwi
WXeSt0G92C1j9Aer0naNbVicusAGcR5r5nYcZ8yw7fJWpb855OZjp+dXtgYXvWbE4iJKXVQ2+Jun
1xELG0OfCb66KDamwHiQJhqj2vytbaWfpR7QF0aupnA/srkJn5iMpccuDV5q4d7KjPDjxnhjnUBY
mQd3Jmi+Mkrs5ezzDqSMpxFSiZb2D8EA6gDuL8jsLJuIvBRrpuBE0wnJGpklA5vntuVQzF/dROVH
gRARAMlCBoMJpdyqJl900Dc4c0j56llzdSiydPUiE6DKlaMFu8T67E2lPztBWd4Vo3vvLCPpMW2J
T9LhMAfk5B77hCi0RSyGh5RUA83VGHDlG9sVahN1p0EV2jHTkRBXTAoQTSxHP8KxqCrhr3saA8cQ
oG2QoWh1TF+vuKwn7UOeuOmrhki/cK/IAr0PEjWAQ2jTAnjXSD5NWmQPbuDDhnEpDjbuBEcgcskB
qyuIwN5tMX7Ylf7upuGmKnXvmsWOD+/9JpyIC7WvhDLTgLhqqzRv3gVZ8zxnDPyDdvpZDl2wnjPe
CGFPTpI2BCuzVdGRTIcdWiF5gyD66JTOMwSubFuNGrp8zwx3ZgVQGLD6ClDvujZbNNjCgP6tFwzL
btyMTf1Q5m8YMytOVtjjOLYMeGOSq4OLMi9Sy+NCmG22bIIhVA5uoU5isrK71CBoKV0AWrJcg1/Y
RV5qLqlLNkr8ckL8MoBfcCp160Y6nso2/xZL3xtIT+7FctNnN5HoAkbWwDIJe/zr06qbwPkS9sPQ
kh/UB63ZyJI/ECYmyzG3uvv+XtLViWxrx+ep1ZG+yeduJKOWHjt+apwG6LGuXim0mwMjI2fD3K/0
5RgIwB22ifI2rRlt2wA/JvfYBPG4EBOw646bhNLkaqv4SbYBxre2VQcwT8+BY9zW4dSupohksCph
QqnHT0ETONsxImBq0ooZMeVLYHI+SEc87DBdM5Tvvqman6ZMH0tZwiMkJgevhbp3wnwTpT0DAau5
N/ty2tPiV0Hz4tZkO3iEro0ifEjajrEnCB+mucdZzSQhOWQCRTMTUZXabCrL7ASlkxYSS2jiMvIo
Ut3PyYaEt9A9zGK4jXqWD72dfA2x7aEULORq+uqxQcKTb/hjHP2daykLK7KIZFNuxfDM0ZT4tIeo
EeG77ZJMx07dil86JcGAPsLHU1GuhJ7At+JTmSH3oYNcUzWZOIbNz6EvY/qA8d0b2vwuks0v9tf5
GhHtZ9/XO6NF5TGB5o2Tcu812PzY5/VXU7nXFHDzZmrQjViaftsUICEEgtgdkzV9RRQGx11WnVMz
7e8JW3titD2vqqb9Zbd2uJXvTRXWOMQTohMxp+U1KXuj/BgGyQUw06xLnabvsRM5a2/KvmZUYRCG
kM9Uehhg7SrxX9ips2HTvCTANHcidkhbavN6AxnbKbV7FVXvXgSPDW4ESQxm9tmHc3FjKnxM6Jwv
TK0PmXLirZOVnwnDjhtBY70aQn5ExjmlASbtMNRR6Alq3DSed1Umb51mwUuNxkPUGabvqu7amSME
naYCwTfRX2kN0QlkpR4HIGhlYKzn6hYoeUP+AYh5ZyRebEiJkjaDHgo3Y4bOiF2MaJ68KDG1O6DB
721CMFZm3w0OA++4YHfJr29WnYogRIfI9wD7IpDr9Te03zjGYlisuDICu2yOarYxNxjFPZqiLzTe
W0642sZwKsiVIe6GphUXl5AHuMrAZ7Bs9mUv4QJaYC684KGdww0lzs7GnrcNKsx2tlnKVRnilQ/0
0FkLUxF/4eTVGoUGASsSEX+B9KrKsSPC0Q1Y5NUpoX8xGDai0y2H9AY1OQS8ExmJAOy+YfaYmiSn
u2N+7J06v01HeJWSyHAAKKW9dcLgNQt785g6pom2Oj1jAccmNTHoVhq0US1fJxkCnTpI76fY2S3o
AMvL6zv2GPvAQEigKAvRC4vi6CXGh+FZIbGEwy1l560ru/i+qaPmxvTCm4jhEgHbGo7FdNjqWvEV
yam7wewPp5dYyjQY3Hc0xSf+9OeqIGEYCqa9NkhFIx6NNBVV7JNOPZVkbbD4QdVXG1O8hToC1Lg/
uEWJ4LIInhk3IOmSoSDFSjtVBvSLMkfo44G8Ai0Llt+uC2OnU7NTpnb6nrUTOEOrxmzt6WTTuCf4
ugTzwi3bCYG9+kmD3IpK1WyvksJ+FAL+RtyfPa5unIWLn+6EEK4vnT3QmJ2Q2N6ittox+6PCgba2
akdpYn+PX9mJyGUVsp+K7KqGGS+7xwKr41mNWvWRUBJQoNPsQVKhT0VF4wAWJtDFInAknLvUL0xx
p7Xdzyz0qxFhowm0ga09Z77kxpUmhTseDZFZqDf4PdKM2CXiK5bk/kAH0VtUPIiq1oQQfLWD9rNN
8pM5ZzfEyiPfzinWCK+s4YIGvwIgKrgTVm4u0N7zBtvWo049yy64a+NDwu8CEBEigWYsQR1zaXX7
LQiy27TigjL0ENnS8stoH7LgcbRTrqBsflHW+LMDv6Fe4PDSePPouDlR41A2Zvhz0NyW6mHXi+o5
LkB5VGzd+NNinf2gmKGQMiN4hjIYIugSl6I8uLb5wojJxzLNa2Zyxrdi7FyMkJEnnwwRU4aBfes1
c4OhjDWwO91kGBhiHBtL1pq+reskhxJ5jZT94LXOW9GGt0YtH8SC2jSzR9subgN7QcFwIYzqQw8y
xtbaHjf+jywNMcl6mGPd9GVyzUM7iofORrzek4LRJ6xj42Q6zOxDep1YAqkVj8y0WIyBcyJ9/VEz
Fp+9waOLHfNC0y7QE2B7hFxsZY+A4a6m0LeByxzUi+n0SY+dMucmBHE5lvEbLp6HWANDAq7jNmz4
htHprjkPYyOoSsXyBuvgNTNWj1xn1+IuMAlXMFpWlNqXnsJz15LkOgbEk6YihpFRiU0wQ8MaKyy5
d5aBwjgzuND1d+TxJYfEhEYad2c9mpjdag59aYd6nlJy1YPoJq/TPYpEdn4n+zcoP4fQwz9ZlO5O
S3kMWiG4qtr9Xq/GRUdNfIM81zW6pqTQLqi33TA65nWKbydM4UIDKPTrbNjYVGcbZCBEzhnlz8AB
8UCqOVcFZ290QCMMV4/XuJsJ6Z1/pGl5m5CiAYzPT1vI8jP08S5LrjYHne45jCM+gPrh2fUkVauF
gL0zJkbF0kOqaEMXHWMot9/82YYToHDoYwasDqB8EUYdBP4QYl21ZlVX27aLP/I+OKtxJuErrm6W
V1Z3rWBb9ag105q2HpsQCmsFCIAwqWrtVOyA88HdYMNcl8KABGoSOO6BKLEjoDfIin3TBrhA27Jq
0nDX9OMHW/bXgMpNdnUNiRDZvJlYANmDQ1EXb6pU9UpFQewLa22qAXqi6X1qgzpoqghW7rIVQ/Rt
rnt32qEltXg+kIgP3sJCc16jqCJ/TppPbUd+jF7+0of6ZUinboPl/1mXxq85GV9K0AEhPdk2GrQP
N4mukIbPfaa/txLHCSaFfp1gRg3rctjBuXgpc/taI28jeUf/ScDAW10VQA5JmV/VjtraBQuDiXG0
aVegeAC1hVN6I43x5+BkX0HHLKe0zKdx0AmQ0e86DC/lbH2wK8JbO3fT2hnTyReFs22s8sGpPxXN
BUaHuVmD1NorAk/hVE8XMFUPAP/IVLN/BIHh3ibePi1EcV/Dtw/iATBO+SPp8ODbGmts8rWOIRqC
sESw2UBzWzGTKzZwACb7xyRbsSsW0iau5aHFPD6WwCrsAGqYzlq0cTQk7SA/yxRACK7sac0WYq0P
FHAuhv+mLi6kjm+CzE4e6jCVT4HEkQw0+CHhOHsy2hcH5dWmmVBz2qi0niz+ba6a0z2pY82Tbslj
Khvjbo6WKOyyio4Z0M8cjOQl8dLoiRcPe/Hc2cfvuwbcR6KeQIt+320RFW5jnW3cKHFK5P+TqDNb
bhvZlugXIQKFuV4JzqRIjZTEF4RlSZgL8/j1Z8Hn3LgvHW6327JFoIbcmSuJhFcE+uAGkbSPyNS5
hjn8KUx4mBRDtYbRbUz0Rt+qbfnMje1sFpL3rIut/Szc/FOw0HmFTN+DUpSnhFAJH1mbf44jFl3X
ZmUDbI+w4Spc1dJ96+L4VFOZ/IRx6sO1guZCMwuT2qz4THUR7KrFcgBRU30SeH3M88h5Hgt3B0en
PQ2Knqhx+aqkWICbxYV2BG85v0vxFWI5/QTHWK+0toSQ2A0jCRlv+PSS+IV5sv5MBlpdrKoi7WeJ
7tXKm2OSS/LZfd/Sj2x7r8Ns7ikQLc9RGzNVMnRQckb8vGQ7NK/j2DFREELSVZi9R24OeDQD4T0G
evJX9XiJyVO8VA3XEnuYgN+VtJkh84dnw+AYwOh6baoiXe6Lat/W3PA6Duyfg968wYGTTyzuHIIN
7ytO2Y3+/VKmhBA0eg9mWzwfMfqPb1BMD5VZNHfiCoK8iP4YQSCuZ2CfKa72zeAOCW1P2iqXjnET
5uycVG/MbIVB/OmVFunvHA5/5CbxHnAosGE3hLBIcw233lOK1sn6mtGrN8O4AQNVrSMIBRUP/GQC
+J1lceuwD/FuuH/wxpK3cIxXp4N2xxPyMCc4XxI8OG7ZJOdGm71t7GAsqRFpIiwm6UxcZDK7cZP1
MyDb8MXr8RDXafUrgmlTSJcOPgxh/PlyHLc65EZFIU4d/kKNLUk94BQN3fIaExka1RNVWLbfGZwf
GiukTDFX5jnhKIFE2KtVgCF8NxVlSf9RRLAk7V5Rf+uHUe8x7IfUWpHvO2WUkU9q+NKYNm2aD+pO
6FhsZwe91tl7ZXe0CamlFB8+W3CpNWg6KyH7e5/AfwG1Fj8QIPBbm9wt2XgaWyjY7JzGOshI+4F5
KhcbfZrn6COKLJwVt3RJSIuMuQ5WnkrIyXLNDQZyUhGmVHu38t7HqIp3VpKs00zX38Q0Hfopf7VM
OiXrGZSkcGnDzF36jaMMydQUbsEN2n1uaufGXO+iEWwgDt/S3myUWE0E1YKyDXb02d45B38mzUyO
Ou+vRq7fye97hy7GQoq/IFxBD0GAZ4yQ5HQOtABsZglYklNTWFo7OxRQySh93FaZzmwbUAFn0OAa
Ku5bamSUEIbkPI1/zYllWZwaF7NhYsi9Rw0GVIzCaY8zSpyN9fVg1yngah5Pdj7U85KjZjyww6QZ
Y1vWAYXXUWbhoQEvZCOUc1mxP1wZYzSqNTbqEGCCCpJdwaO74GBbctuJTLaW7F41KHnWScWO3P/7
MkXaznhQUj/Efr0fOYovPZSiOLY2EChmEVaEqbUllWLyrQ/SfUEVxnEuA1iXLb0MuYgzdJ3UZgAY
HPW5mXBe18yLJN2NWlgdOAkZR+Zv5lFb/tEqllmzM5gEMNIylz9bY6XFsVi+5n//VWN+kDmZte5J
4e07HgitraKdM0xXt+3P7ZDD26lpp+ojBXFB8LrsPU7r44S/VS/KC8fEjhHRU66S73z4g6/H3Q+V
kW7oI4IIKXaNHrd7XSfPnXyniiuGl6nqEgQ1f3cFVW4Kuy/COTbZafsW5MNLP0OcmQU9nfFSuKXb
6AhSx5oxdc2neunp1t26zHp97Cxrw7XLbZ5oOw9x+5i0UPlyMmKEQJZYJls0CdD3MPG8VR4K2Ntj
d42bb0M4bzayZFgi2LC0YQFfqiYtMMTqh7ZxDuIU1bbSbDeJqJ46L6bXCwsYCg+XhxEkzFBALRiU
W+Jod4HYUra2CbqaJXbk2Dpow1nO8gQvcZpBT+ZB8k6704IkFL+9gc0ReXjlEDy30hbnk8ntK4TG
Fmrci4O+39u9nlJNXo0rbllybQbea0YEcaUm7yHtDPJ8tXFgMmP6TRQmBKKg4BdExrZZNeHtRvUl
k9Xw6k35rgmTVxL8yXmetJVGZTdSaCtWuccMoDLHn4Xrc2I3kqSLdpUd50+lm/4hNUWilMDYbBgn
ynFWSWcmV7h9sJVgsOi0fI+txpkhwFRmO8yPICr6WZqbW6yDi/zVw++GJCU6zd54VV6tugli0aWI
5+BpZM44CylpDIFsVi+nY6txODanGj3ionZRO0nTBANPOLZ58PPpwUu8fepRZzvnIt8S0jefnYWg
rRMw1TtrWxPe2NoUaaj+OR5AKsRFXW9p8mWuTyNfVb+B4zK2sLClax5xveW51Z+CCe9eG87HYSk9
JFXxOsfRk96QI24ixp8pYnfrWuypXQT+dbZXMyZjHELRysyWMb0REeJKX1K9+rQT51mm+H1Gk3Y6
RvX23QogPtM5UBfoH9Pk+EGaqXeefZnnH6LSA9oIcBENiy/c9C42lMJCoyd5CBJ4p1a3o5PqF0ya
9J1o2JAFWBAupX2skJVSOMybvDf9YKC81YMaguO/zPdRp90DjF1YotGG7FJBmRur7LVW7TrRPOPl
M1FlsDZSBioWM2esxRTSFnuXoF4d92JhzmNqLUQFPw+MUB7jKeXmS6aHWQuAQ3RPYtMMYYffWTZn
Jy5Z9NJgR0eUvpvUyFr27+faPiyOaTOPh9pYYHYcSP/9VL38/L8fxQ2lcvxlH1MP6ebfz2tFr6Bi
/N+/sqkxUUWDIXmbq2NJvS422eWH/35hJaDY6YM1rB0mg//7L//9ocp6KuPjeJcWGZ8xGa78WAwi
P/77Ecv1H6tJrnYR6jsiGg+Rpqn9NGPI6lWbP7TZgCjdsv4g9GyBzvM+cngo80rg4CMfIid6MDCp
rRwSLjtVa1/OYHHmtyaGQm0Gyjanwdyxnzs82RllL7lHW1EdcjhBmPwpc7JHXZvyKkU9iUIIMrYy
+aMQ7B0IYLx48aNn04ejmR1bkoNHTufYyDZGt6fgVelNu7tS5BIfukp8ZJgbzkag/5QcAFdhSx+S
JsWPgf1rk9f0orm4bkvOlDyAj+bgNufB4SW1ltLYCpZLT7ODnCvtkCcu7cGmji49VTsvHd+aHsTL
QM9WhbETIc+AA2DDNgnMH0fRdWfMrlwbeSbXsVbGb0aqH7Sg+iNda89Vj+AcApP0MpAnSfhoEINi
X5pJGOjupsjqk4xMRtFVcOYW7XH0MGy8mjbaid1h+I4503BqY6rH2XGlbKpkowb+dmBH31LX6y1G
rIJj04lGwL/4h5YjoPqSiscWR8xzTKUx60VvrevyPQVCQWENv2sfdJvQy4EAt/mrhF/ExjZ76zTg
JlVDYyXg7adANP1i2FidN25wNiIULY8tyf//Pbv8v86hUWAhefz/+6gvT+3/P+GzDKHF6UgWyyNt
NA3P/78H+98/NLMncYiQxlFtlpggxAQzAWBXQhAd8zF9RgwJjakKNoaw1oxA4nWc1+26mXj3poBr
Es3U1UNomoeoo7Wgz9QFcMefRtO1o9uxK+GrRVjBA78tgwRjKouXQxvIyUHYuXhpi4CFQLGxohnO
kTZ9i9zuSWVaDIf66repvnMlZz+nUQ2/hEIq51Y/OVsTvivaoMa9Nqaq3SvNG+wPrNnK8LaZEn9p
ttQ3yq3+jhHpNQOTAHaNYD9MPItDPD10DJpIhzbPLY5iJAA4GQaWz61WD7fcmCVQDb7d0wBSMxU6
mmnZoBRoxeL2nCGzC9dv8Euum7h9tvvHLvlC7Mu2hkYC0+r31NpZDDL67sGqu0PGYrwOzNJbhfdI
kphMFuuf3mXnLk8HX4ASW7sXYknRJoyy8Thaezfn1MMb9TJ4wMQDBmKUhJGslFl0c014UMmAM8eq
+8UZw7iWWP+bpiBblVHA1Hv41wmRFAf8V36r5c46FCLfc3v6Z/hg8FVv7CrttpCMz+UkglseHvKd
4dQ0HcrRXS3hDWoVnLiBT6YLbBbokTrfkYhLMpogVzSpfjAlBmSjkhtrs3dsCqa97sie2GdrV6dM
QCH3bs0qt2nm6K8MZRU0NmwSBGY1H4b3V2JULtOb2GBo03EOM5iOFVAhBdtlHrnOYTwY4AJDbxr5
thLTJcRzINbN8LZP8K0GNpJ2acLEEv2movaaIUAOjDU19u5S7TJO6syq+k0ZDZPdMIEwqFPq6dy5
99V8DGtvsCWzi+CGtFFtowYtqLHpwyh4ELZmGb0B2VtEArojqVZPtmZUq31ppSaX224r8g8jDV8t
OxxInBIs6ErnKAvFuSyw+DALRUuqzgpemOAvFCj4tIUkLojWTgRtCX+KHzf6NDua3mvdqw+Jin5n
7gaxSFiagvRWeq46Tdw9A0FTXxzQIdZb1L3Q5RHtaAeibMOaP5llZHg7AQeVXk7JhEkMo2xPZGWH
Q4aOQYT6h2ghH6V4JttDQGxieoVS0zpQUwcxMxjk8/VsdEfeN+gUaLFZTjyU0wHk9mcDBtkO91sG
+5MNoqnIG7N4ainT1SwOzV3eOSn6vMgBSS7cA85sK1h2T9nyrOoOmjddLmyKXJSSMdz0GSGLJLti
yD1b6CoHkVOeYUzxUo4tbx6OCHPgnaxd6t/q+VQWaj2QWgUQDEKRKu5t6LY0Y4cew6zM2LiYZmBC
jikXXbHx8pcEgtG2ocUI5RfBvyr4vhnmDweDk8a9imRqdAHvHBDEmLEUtBGlyuV5ZlMzKtIW5HLF
tpHph+cYwx5OeLoOjVFfZSNJfY2vNert+DyLBfAz4uKwrIdId3F2zQ4vZIPLmPPyb6F/JIkWPnEG
xohNuJe2NIdrM+9DFiWOr7Vds4k0jqxzDAsLKwXVCgi7Vd35rmX28EN7qsZjeBGmo09w0PrpZEu4
bl48fkoICDwCgLVdmHn+2ALLr2dKau1yAHNa1qckY4yFoXRVElrXKqxJtLZ8WdgWK5iY9B1Pafkm
Q4Bqsxcka9J4EIDpsMojz13N0fQy2eGB2Fbv27FDSbjQzW0SFewNeJ/aNK780YmKdcZa4lGoFrtE
P6eJ2kOGz95BmrAzpyg+kUcV+zEJqagEK0z0m9meQxX9GLQfwIpmLFbkpNuZ8DMC/h4s8zdFRMzP
MG0HfxMYWJtMxyrqyR8CzfpGN7BmBfXJBoe3RupqNq1N0YuN0BxhwZtqKTd9n+rMp5jRlVyG2hG7
WKxzkc0QNyNvOFWMJvgQuc9b8QAiJn1e4iZw3xyUFeSKuf60cOQYnfwKKZ8mPwM8gVgvlje6V6Pl
LhHE5YmiOJp++pfRwQXFJ1gxSDE+qHdavKsEvBZCQkOZIO/JEuWxXd4ouOyxQ+XUwM5QDS5K+uD8
geJtnCBh8xnDhsxYHU32dSS1c25mzaGX0a6pZoEqRF2NU1YTmr7cOLXZbeXSPlvPI+s4W3zLME9w
XQb7RPWqiUKkcWYMSuX6xLhY3OKUoUfSH1rP+jWW88gIFtJin+/FxcsHZB3GyfRs8et5Do9ToK/x
PAgYCP1dWPFjT7Gd68RvLW/byusbKkmLBI6vg8ss0XFPCEazPlzAxKcDfGSOoAe+bYmXcmmD5AEE
2Tw/zS3urtpU7b6vFeUAGLPysT8Ju8iYaVvUoqoT7RS/Zhkw+lW8cfihKDMCP7AiBUo6Gxsrg79k
w4ZCS4fUdhEJDeYCnAYqNipnjJ6nugXKQpPZPCoW3ELf0yNGz5OXY8KzxS0yxPtIwAb8YOKdR0ec
22lAPwvzj06P6QzziFSIMNjyG5ECy4I3WgixqORrQi7hGemdYosuxjaBibJzmFQPTebPbsmVEDnI
x8XBj+p8b3fx+1gWWAc9DfQH7NtB7bo4oYYynCK/58a71mEv6U0dLkNF/M5tLlcM4DfRkAxPbZ9T
3Io3hIwGMYd/tp/zkqNdJzYbCEztxMzfxrJauyL7si1UIa0q0LVCeDTQdC3QV5y0LdYmJ/vmMJM8
92lr+EYyUhXpBd7K8LRbI3oXJpoUm3ypljCJQ7sawRtIHwEbXRm/1kk6rAovP4goeR06jrSKReKt
tyh8snGs8ewQXFR69RDwtRy20EZZbKu8cOlIMbXLUSmS1lsuwjUHMBArIemRzm4vospQUoTFxaFQ
tJy3H4Xz2vTBV552Ha0Y2jqscJKiCbXIVceoWRsV8kskaHrzZyu7jbXen0xjSXdXGB0Gg/vmNK54
zTdRRhMJOwB2XbvZG2Y7HFQT43ezAb/oFb12BaM5NJdv3aL9a6hGylINAxwYvadSi1BUivY7teEU
zl55Is7t+LXTXsCEp+sKMXxicuQnlfGYQ4cEwIGXiHjBAwWR0qLxNEw9riPlzqjtZIvJlFet96hI
ZTHE6ZWd41EMa1ZEbtGa+8INlppS+VRCL7tUI5NInbGUnv/Q0hIccQ4uO+HSIpB6eBo0Cb5ehBoa
bOX6kWyPdRXw2cVcRAGPGHTqubIkwSW1q4bsjB4eUlZr1XsRzdCuCcyY2lPfubgcByQ4CLhOSqmX
V+5EPWJyjK3URwte2PA4o6GAuySH/dCEc2mB/yShvs4ok/Mk9mS4QkDjmQbOLeC+LDQOs1a8kAJ8
y3SG/y3lKkn3Enbujd/RWgf0fEIclH7lKK4lYZ4T9+Tq2iXza51rL7G3DBm2RZCpXd22DEEXMYbc
WYn5cdPWDcUDZev5VQsCoKKKc/Bo67Q+LDcgQih/ZZjeW4ANqYOpwhnvhMCvdslGhQj82nbhd5qC
OjMxzejh8FFFFNsVnY4Akp0rLT+XkD/qiZXUa5lAYonZ1ikx2SIptngeEPzdg8zGByOp9uN0mjNS
E7rDzYbj6b7sc4HH8Fevlw+J1NrCP+Rxx8OyjaqSw6LBUxsA5kduCXJc5SbWHVn91qB0fDFUXyIa
v5xK7lJ96o6uHn2O2PN40x1IgfgNanRSyBwQSvjt9uS9X5UziQvmuBMzxn4nIlbVOGCg02zKlnNO
KM1mpZJl/a7XWjC8RA1RchyKVvCnHTFCclEzNk4TvfZxp51kEXqrHmJCZHXJA7GpPwjRPjOnX+Kr
4kBnW9ssrGV4Q/Nfel5gq3Wv3ORGdsnCV+Z4NLhtUhzT3vG68heMF5hbCXaVNX8DLPubmdZlgB1A
eQFKaLkPzeBPVyTRauqjEMjX0hwOn2qXUhPj1O/c9yEPl+zaM8dQ33KOGQnZKKiYWCT7Grisacgt
X6pYORLfQw/FsrJF6dtOiQxX7dMyvvO06AdVEqKVGqaOAP7InBovy4OixdNj5GW2b0ZLAxga3ijW
7tS/DXAeC8V8Hz73zclxhRLN1Dv3Ug0Vztg0e9VLZht1xflFFuRnk8WzjKbaoMCCXqGRpyQS48HL
LHJGHEQPmY4k94gRsN+0FOeZA7w+DmGty58Hw9kPHVtmO34WOpMzEzx+6OlkAlaEcB+G5eDBmZLt
+DcXCHqtx9gHh94Zj/te97gazGZ2xPB2aK25ZBjmrStS0JNs91MTHZb/GMPwqLW3eASX1gX5ix65
v+akPaVVVK0RsRUkgGpep9YyRO5IKC4UzJGN0TKKlcXmKPviUEkmnoGerhXMeuTgH13GWJei6pHi
Uu7Z1mMSRl9dl9GBiflKV9m0hR0OStMSBGqXQHUVPqfWhx0imQbjS54Ffymf9cA7okAPU/imcEfJ
Mf1QS/9EHKU70LF0GdSpP809LNL5I28hv1RN6O045eF0RLoMK+bOJKs2nnGaGMHujD6/eyPZ6ci0
SJ2Wh5wUFAYnQHpixuFQujc4I/OKNZzqtuACnf9rWbLmHFYmuJE8wS2tRfOLSSCmoqGnXtQkGEk/
STvio9afWkZafqYZ+yBzODwouQR5LoPreGjZ6ZszDBzii2+voW/RGhCSgGlxM+3/lirbGN145YW7
GP0ztwA+3JpCPCe3/oZe+VgLSD5NmF86UfuwybR1Hs1YJyL9r7kchD2DM0rNwjj9TUbL3FR299JK
EikxyU6ZsCGDrwSODPUmksgTcEZYP9/FPKcwXrzXvrP9OpVcaJejpdY/qmC8RFzcE9rQlokCaG/4
EizlyfMQD1sRNDv8L21gXSmvJlmcjXgFQoxyKrhHRnFHx8EvWS7WCyo/DIcAxFR3t4CiDr3LmUSL
6Oha3wr62Kpo2O1LGqSvyC9rN6n/Sjqt02jBrTrBy/KcWB2Tc243dC3FFMUkOpxtDxu4MK8D48ao
aHhrurjfgsnFejWEay8d8g1/cTCRjtJ2rukwCQfUygsyO0kFelc8TXHOS4nsS1U7z1PwPfcBd7OO
kMDAl2MSvLK85YZ94W5wjikvNCsbOnJk+7o3vwS1l4Mx0tYdHrHY21ICeI5ABJyko5i2BtY6bUcq
lGo67SPWZBTagROY2seu+QIe56SB+ky06FXhNGxGWj3/DeH4c3uR3EWE+BlpEh8XxZugChWyRLYL
Q2xzE15R3n10wbz4joz2kGewJ9nTY8d9gZz9ICf3yqqyQaJc2Q6AaVfUaqVl7UHEvGSQO7jIzY+E
rbHB1lz/M4zMNtdns0+fF4JhQaV2ZAtc5WNNrl4dRGmd3Tk/4T28xBMCdCOoFYvFvJEp56lENVAV
0rsw8vd/38Rar02/KObzXNKAHAwnKqLajSrarZuORJBg+oTVJa3mm3LNpyAZXgZFuXU6bgnb8xtT
Z7YuIr4MJWxKFne++fvWcBiY0pYRFDYu4TD4a2Tp0bPqNT2jR4eE1Na1yd+y0jlSwt5w941l+7Oa
7vjol3naY+62Z4x9Pny3b7yhcehdSJf9pa0sz8wLlk7wx3m5z7L6WM4sMvGkI0qHOoJ5eVo+EQhG
mMpattVl6BLD+Slxj60IHIMLytZOM9zkpL557Q4ueXlCXjdoPj9wBBaotOOrzH5Qs/NpVhTcTn12
C5MEZ3QVXGZUBXPUPifHXEwl+rXw5BU8MifF1Dx3Zv5cZuMNIP7gV7Z1AHlJLUATaD4lMo+tp0iM
KXG0bGsvO3nrit8pYW7KdRBdhD2FiwvvCaTYZRau9P5sLJuVQ+qV7nYQ70b5wkj4SxEDjl3+JjOi
jE311ZyJN1J70Zoj7bMtZOo7+PCxY6QkpHPaVmGBsSO6f2A/Gxga7yLtyBir4cP1GrVirHWPsarI
yjlzFXwXSnwk1Y+lQVOXGk7ghFH1uq4uVlHuTX8iyAJAQRSpvE5tQBXiTN3gRMV6MhLbsOKq2Oiu
qzjXuo+xwB7iugcvBl7QG9hQ2/dinn4o8totnmveUdReXosUGAw+V/upI0GT0xm/awfjxeFEFw/T
iRjaIQvpU5Tmq5JQxIyjrVfEoHROt8xq6MrCQ/LmWL3tG1REoP2MjHBb7ae3tKdKtd84awn4a87a
Kos/toGRY2JHE9G9XnpQKt9r8vskSGIX6UM7lVdFfOgw6S6PVuk96M621Dh3Nc10SmxBSqIIyJq3
2lrN8lYrvq1jjLrgxnv6LoDzf4yhYGuGoZySL5XCeIza8Dt3w8OEDVeapNrpBLlOA7pOMRKN78x1
Eyiu2dQ+d2n0ZSX2oRzJH856ioPMU6duQHMKJm0NHO2oyerOhPjYBLRA9/pHmzCAtKb0htqBcTZl
WTB6MmKt9KD3OBfD6C8qQVgLBg70BiNn/cjBoVkNuLH2U9+sXLd6q6u+PvSsHEwhDuAm7pbAzD2k
zAZs17hp3hj6uc4Et0sFAY7OeesZVskQIIEz4VYUeneuOSJkDsoAUtC7ExFo1DWaalVypUP9zZPI
j0XVouL9ugmvsqDsatTth760HnNnESNC/lQq8xhU0Iw5RY/KiTgCBrhc421idp9ReAasXVyyub8q
ttyMaG8pw68+dV5bU9zmND+OdO3YbUejR82PPOxVHFIpRyCTJekcaCfP9t2RyVqMwENysNg6+DYL
ypXhRsXDZnR1PyM5laYnnUows7tEMabdGmGyQuOoJ+ROT7m1T/cWcKi63XBTfA6hPvtomne9hTE9
290Ht5195IDhijsuInNFZA47ODfs0VEHmGtEb+45k5yNLdsXYbcbADWbuecu3LsG0UDnhjvjYMDF
2kTzcC8m2uDT1qcu5SPkPsymtAl749lM1BMQa/bI2WIUPr2BWfnsCuvF7GCjRPGN88CCIe1uOQ/L
Kopeyiy+tk52LGL9HGDGXiiEumUCzW4+7H6pLxyZz1bfmWN8LCeYOqZqxBv7ZmvZ/fuS5QC0kIF8
QdHUQ+tTKPsGw+hemnKd9uWptGdtQ3fFoUvac9kP7/GU82F7NNvXpb1P7fCPZz8wWGJRIeLjCgUf
Kf7wIm3aVihBcYlMxf1vp1nuFbWPa7gEXzaIlxD6oKAEDCdOcYJCj7ua9N4DRUP3PJquBBdx94OV
3fWtvsMUwwtL3R0OH98ssxezGK6iD3CFoHC69oAqGibY0N2DOQ6ngTa1PN+0hvZQMx90E4au2b3u
Qmyr4tlO+2FX0z4WzNmeLcDZxF37rRfzzemcR89pH/OsvkP3fXQLrt6O620waWHoNaZ9kJLLlxzz
sGGEFQwhekNGqER8vJzfdLAr6IQ7BsXEppEbMk/x7gqy9JhwGEFUX2iPR9PWb8ivdKXgdiEj2RH5
IIvl3+UwVWsrnT4LV3O2QZFcSYIi8EjrHS2DohX2SYwx9FzQzAPhhKwrQkmVvaScW+IAS28GY5nC
wAWGQ2HCyImUUNYjZ1a2S/ERDPq0dlwbbamnBKNSWyCbpJ9JPQog/nPxZs8Y4CjCfdMA5a2qGvgQ
uHeR83jY2gzANpO4sYkeFUhlnpY+Mhb4bpB3cFoRUojky2gQ/8bKxyUl6y760zhRwehqNaFa/H1V
GtIkFDw7jWZAEOdcrtFiyHfpEiE+llWLgUojMsZZDKqDPPbs1GV662z3bhFZWVXQGlapys99ZNMc
V1QoHfxaBD2afzLOCbEzLTWwr2OsnrIoOALVC5CxugyKAQnPotqSvCgOy46TWM2akr6bac7G3tI5
jsaedqEJvVxZN9mSwA4G8zXHEkkyt75X3GCTqa3gNva7bDDeXb29OqZ9sTyuaVFDYjDpTUjhaRYg
66dny0iZq9N7OJd70bX3tOywZzq8lEBV2X+9golDO/7xmLGGqSx9q63ODiWMbL27YBDUoxrBg1mO
NFlGl7RnLSJmeK9n/NMmOE05Tn4/o6vpzsSdDWRRTCcedaXMjsnNzdNtEDuhSyxgVYMFveofZ2/m
eMBdEVUAu9bK6IAxEprSKWWp9sADP3mjWZZxxpc1SFSk1ET10g8m4ujFeHQ0uotrcOOTeMvp56Ej
cImsePgfGhKdScJT6cTxNnfkGw4bivfq5yHF3Gr5yyW697T3vmVQaS/7URnDVh+NdJs4IaNmyzwN
qdoSA7hyTmXvepedSXeaBu4JCYoXAYRpem0i88bazkWsS1d4mE5uFx8aLUKvbc6mFjPITUNm6+6t
MjSmHNN0Hmf8NDy9k9ZtZMesBf8ZHYjmcIUXgzcyrg5GNa49qHdKWUfLDWcWGSJ6dTl8T6r/jojJ
2EyjV17jaMfCmRnN42z2esNdKZY6GpC640D+vsCyXJdI7kpitcqiiWdqMj55S3/mpFoo49nRhczr
a3P8I3Py+6FZa6h/NoM79bem9w7fhL4uO60/AcfEkGaYhF6H6s2phltXRS0tQqQwRsoJVg0RAw7o
9ZuQOMliwWQlDqoa+9efrAofTSABayfRHrw07/a5Hq1tndAr5Peo/NNQnah5tATL+ZoW0uFzw0EW
QsFBiGC6g+J4gxZ1oif0zRjZoSE9YYuIdzU2kHASm0ikMObmhzrm1JD3WrzJBd6TnNghu/Q00xCl
43BiJnQtWLtwqnMfToa3Mu1OmjY9GhiDCft+taXaa6VrbLLMfE+T+oyutqrc+W1G0+NCxyDHxYLn
VN6wMiK4sk7/0c/d3tZtasGSb2kbVC5hiPYBAe/7QQMpNueHsn1yvWKPx2CnuyUmU5C50Ri8F6om
TqbtmL+vzDyjLqFp37Ml8EjjnsDrMF+x4EcrQBAH+mVIB0Xxb1+39waYWB+Q9pLWOKwqXeNsTWd7
E1Q0R2XOS2eEa6rNH8KYe5A+D9vcdS+Rm15F1m+dgDywZ/De0oxZEgaYhEYgqNHwu5J0WVLEGmfL
euKCgqMHjcd8mJVLA3CBzWzg7ktTNipXvOcKdHZa3qwKgKgbQuZiXOabrGVbsIVY/LID7ZQnin+I
N9JyHLiPXSo/E45yK+hGpwn7+5TN+wLMpD/qnT/CQ6XXqFyryXnU0+LTmClTZh6LVOMUzd4FV+8T
iVjUDPEFlFRbwzNiEea6uvX06NnKdLUTY5Fte8TpjMTHHnfStpy7Y/bNi/ZM2wJSHd5Z3wiSN/QX
/WAk3x7eJqRPm884nzL+GqC+5j48RGV4IsvBsTbNPjCbyJXrAdiKh4ROKV1sRVbQVdR2w6rrFI7t
/pcqwXlt4HTDOfdJTZt7VvYh6cd+P8SZWhOctuDKelm1qSP2sYSGBZ90BRq2i3Zgz0sJsz2etJgn
LDZtfF79fMqmgignnNiduupEJuohR1sZ2HOzQsSbADeHLyaaynowrR7329FYdrc22s6JkGjlJuuN
w+LK2V4kePtpjSgHdQyno1uU3aYgzZPpzbTXnH9Fj+zbpVsHeKkQjzSPwLmDed2CTB8NihXsb9Qa
4hEn4Ssmr2idLlHdruB7Yxt7OQwPNU+M0sxPDUZb4lCwmYH0iENmeFktx5XrNMxMsy/HwtqUVa67
JipOQ4JUrIlc/OUOV/FnZhC3Gap1r3NbJMGFqhK4D8YgCChyQzT6iIgn6N6CnuHeW0rXMSZuA6Y3
29Efu5jclRF/R2G642rJSxJSjkerxNbUUaiMETu97qX30fsPSWfW3CiSRtFfRAQ75Kt2yZItWbbL
9gvhpQpIdpIt+fVz6HmZiJ7urrYlyPyWe89F9oAXcRNXRXMmuuaY1+1LgihlEC+isILt6JaKz3Ht
4y5dW4jZTQ9cGJuf7UyRj7am+WTfRWwFM73Q415uZ5YDDf7O9WBNzxGJbTSNzjcMtuQ0iZdybtNd
ZEXgGQg4oDF40CjbmJnRspmtoKem+lpm1gPUHABL7ba3s1eTZDH6BP4K4z3chlImV93W16Y3zbsp
xh5ARmuu657BsusQx2Gyvr/gct7WjlM9LTJTUm5N46ObMZU7hO4RLZWGzyFxShQJnLaFmzy1M3oa
17VrFJOD/ZqRTOLYmzBJcVik2XAu7GrfasHmhuc+kcl3Odo9tgarg4UWmKfxzfNE/0HARX3MAIuu
k54ZqlMVn07ZA2zTzQtWD/chHpGjitHPPw3aUiJtOtJNJnXU+dg+Asn0VkU7hR/0RfG67V3CKljH
7ZFc4FLyvXfTSMbPUUgchZVRnucgbR58mxQ5LyxfcneoPlGTDJuws4zT7JFHHAnz2M3NTvZ29dZh
T8B2wY9IKgasBj7FAilRiETnk1QWuWeHgoV/+SQz89O1Yd1Y4FaOhQmeOR3DU+PX0UeR2w9T548v
qI2Nh8JkxhNMY/0WeySepx18w7GeH7WvWPFODSnQzvTYCFar6CMQVxofrekTUtREN10z4xMF/bOe
jqG+wVMQuMFBJCLDY0BvsO7qkbbZtnVzzXRTjE8LvHblZT221h71iJu+98qXh2mOCbNF7gaceDVP
Pjkt3MVdkDwrPTUnBnwMFBuXWbRaDymrkRahG8lq5rto6QgFqohWfg5xQU5BN31SSx1bJAWS10Ni
r8RMS6M3J3s3cV61cAZuWesms2LlUVSdIkCUjOYN7bUMC8QHUJ5dg0eU2oZ9oHto8Q7xe7IPSHji
VxNZpLmFmtRMbnnPDRjGFmOFsVpiMMHD1Ph7DGSfwv8apH+nOCNrfPk/cMXnG1l7i9dsOIICA/8o
0NGgqUAEU7ZbZ/qZUmLEGm9Ych/m66woQTUbF5QCuOSjA6PKd+UNzSkMo6vVF6jpTOspdAm2HZCe
aotcpjKHltcgNMsNiAa8A5B/g/cuhfRk/pERZ3XNlZYw+bdxiLjCpIpgxckwMrewzGX+Tfg+IYPO
s8QhzzspaFX3kzS2qcG3Yrfo6zyHBy/N/nmMhBSyoHXTjL+Q4SG6pPYKkWWxiUmt5TTwtoHB5V7X
2RYzis81DLRlskcGDKJwN37nrVoVIwzvYVmHqWg2RCQyL9EUKEyxVsMMyBKFt48BnmVKM/XbLMQ4
6NUMKYlRQ7QhD3b57ZdwIZFmTquIuQ27Ufoct740BrB4zZDGdP72foS9tXyzDLrGPLX0zu+dg1Oq
90hRbRSTubVrE4FeaKLIX4IvihuCMReKqWeTdWAC3oHjxmLcyEv0OSDUEARjHw+6nWnDchgj3hCv
ATOf/jJzTTnrEUx5VXvMJJYPP0cZOSn5xrDkPWr0Fa8Fi27e4G58cTyGdc50N7pFK1EeitB9m1Ax
buKp3PrWW2BUf+d5iUTs+h2/WxXZuDVs72K3E37T7AGhoWQrV7mrQOzMqvtu8Rwdaiu4oRN3jta5
VNbLkHGoowZ6Q36Xx82thPdwzQaSE8cGvQQT/ib+10f2T5jySdqDwmQ7XnNsujF19BYSAg0zlK6M
QZqNeiiBJsHIYzFemPEzP1WDrHPy5henQwQGZ9OnbYqOhVKHUtA++ikSOwXnO6MDrTLsSlznB97+
vyWDbofxLNugx1I0Szokl21fK7KGyQaNZPeMeJFvoGtJ8ZjUndhA+DmoALr/qEgZlgPpp6uuTR6j
pPE2c08uKVVjoeRrNoQ4dWCkHdv6aE9e9chszc2iYs1hczMqKrgwUR+5YR3cVv2Wrrx7yL0X0S5D
h1p+Q945D/Mhcn7HwIxXZW8KxHTejSg9cmwakN9u/jFg0V6rJTMOFElSw0xblJa+AU3HyYYAE/y/
MWcc17XmLulxaEUouF1N+ZSltEVDK356zB+gsq1NGga/jvDWlYqIEmV57fYo7eQt5H4g4HYxAgVq
0VnSguUG6zAZ76Udfc6vgKm/lNM81IggVkmOqsiotynxIo9GeUyGOALuN8bL/lbAU0M12zTeGklN
uS7t+s313beitzHvx38Zd7355nRnkooDbrbO1oAzB40xR3vTr5SDEZ05Z84wfaVak2XkP20DpEoj
rC2stWqIdqzJyt+O+YpHnFLfNWSJpqW167s7eAfqRocRirSnJx9rnOdc0JNKtGfLtrYKWUIgIfHg
VmukRETGfaRF2O5DGb1EQpymMXrXoXMbbYts0fGUqgmwes8DKNUfq/Vw+8rml50s7aMqSefejiQV
rdhHpIfWpl8yYvZw9c9Q8XgNejuT8KsmXJghcN1iFM0ap9lfZH6cCO58lxplb2abDw7EGPRABiY2
cDhVgcGuLd6TKWbJ4s0/7tD76N+BFPrBV/DZS87QvvIu6Ox/wuSx8NlP8v2MK56H5n2Im3RTaw4n
szkUhsAiKRgzDBOl9FCh6GPxGszqcRwh0qtuyxYL41GD9m7uceSywmL0HG3M8TI1i6M2hE01ZRgQ
nEU9mY380+2IdKOdy081XPDv/zPc6SM2dsA2TvytUyKave0RUgIa0F7LcbqlKdppHX8KiNsrAOdh
y38DhhR4jOzuWnVwsHTyzh12odg5SILusOCiIG3peGzna4wBG5kSd1dYoxwRJfpYCUmrdhAJygjZ
JWPnVZvo9giP7cxu8YyDewvaY4MvMQHLgUigSfN3xBDQZM1/ARfnMURVZfBzmZHzXDGmXCNUOjCs
/ctwPvQczTtHUF/m3A3AjIy7JV7Woru4GdnHJS5+NSOg15XYlNWfrC/XhVGOOzcJbk7H4g+GBuOH
Nj9M7PH2o9fdy/+MShkeBAVm36P20VkabHIiBZhiiFdoKX9U3bYn/K/cnEjDCQUDT+wyFqJA3I6y
es2S6VnOxQvblbUzElPr2R0r/vdSU1x1NpdpGLXox52/ENXwwlWwISwoaTPxmRigRgQJuNHbYxqC
fxiKfWiyE1bJuDEjHxcHhAC4N+YRmfaRYgQlyzWbaVFCWT01vI8ZFCU2ho+9Pw3r6UsH5tuQKtwK
EP0eW60evCGYnzCMvUVkOplB+53ZHPCRVRtHrn5jM5LCIZ6iQp877kTsXNMjn+7B7/p7aiUPaI+x
3tEzO679pnLcGvmPaHcenjJQt0hzLT4VGRgMtOunKin9TV6UZKOSvLma2oB2VvHBqCVcWB2nKP9c
AmxIyzjEJG9PvjqmesoRvSSvc+rfKGkWDylMoXch6wjS5kRAB8ClKbKcTW+lJzkAU53VsWX84ob4
VueaBhelR4coY1+AN0u9kX5BnRorjDd+jAazYbXZh2+dV3/Ti13rBNPdYnnZmum4qZnGyiofPkEp
MVAGNI3bZBfkpdx7lj6UI1lIA8rtIsyNDRbSckU589aSFDOIFn85OhPJSo+bNltbbvlrVeG9FMwX
NeYMTQ21RlUFrh1RtZofYnSddee+IfV7DZZ5TKnsHwuZrJ2nv+Db37qwuzqhfEKQva/8giIZgSer
5TP+oXuFBbEPk6PnxDffQWJl2lz1aaUvkPge5xxFUybtfaSDvW9RggoNNhDr6DYIHwwSrczBfg8L
/qnBvSLtC1ZVPh4HG1MxOtMNtrVnbY/fRHHeKwYUo2KeIXLefAdgXDxFL1DLqFd4OhRCJ00tp4xo
axgztfrssciy1SmN/B8IPk9Zjk491Ag4YD7U7sBdX5MS3aAzqW4iwB412tRaS5lCVgbD85haJPDk
E9zfM0gxrCJWyAvvvZqivRbdfLS1eI1Lg9yApAZx3n5THq+yuntvJbD7EFvahJ4+GXalPXM3OUDa
2Zpdh1GHjOzwvyVFir8/Mg7ziJfZBs7q8pFG1gWplL32Zv8cS+M2piWCjihfJ3Hw6MQ5ZwIRG5xE
uxHJh2OzVwh8433Ob4HO35oUjVFTTcwafcj2klJwdK+eebLNfwJbHztUXjDcewEVsTkG1OT5c0OG
l1JoofwsXkN9fWb9DfAkoZ8shyTHjrZJq6chgHSEpgAqQNzVK3uGBKSpxCIVXqC7VesCxUdlgWUb
ql9h5Z/Csv5aqx7JDZeHfMpRQY9Yx1YhI+y1YwRg9NOK3KTpXBrZd8w0ccnA4gFbLUqd0ci6YyeQ
iKBWgDQAi3DvD+6/IBYKtGz73ojkz2R15yrv78rl0W0rp1hP//yZuWVLGC/bLFylxgYwol5XmAyU
TH+zOnkMkGnNgnCvFr1BJcuDn1P9s2l+GGRwrhk6s6ZhnmKgDOCPTIagQMDRfhZO7G39CFJokseM
ftHEDSFWAU8QLJHJ33Rg+27EqKMMx3gM8WDbgfHh2t3Fht5D4hjHnP5EcPhSUKfhBXB3FY729Sie
HBKHdmNi3FKZf+InfS0CnnNYM/AI7Dc7CUb+TOevIzFPzg0p3EP4g8eIlK+eKkMlKRb1NkYWauRn
2XnprhIs2av3xEmfyVt/rMOGcd8U7yeD2MQKFzUY2YdK8QN32fzHQGW978lEMc38w6e+iReSTvMa
EtK4ZWFDZzYRbmBbwX4M+/fQf02M7o9pgzUbUFVsuiQ+2HwZey/nQJq+yGh4rQq6EH7n1ja+Ij95
CqpTGHMWknVCvJRVv05SX4bcR9Epna2dmNc2pcVilYkXsMIeMdLpuFvbZntIku2325L6F0EGYk93
xx9z9hPz3Z+7cx8AxmrwLWTotCIwuHjGhn3r8QOwNtu19fCDWWV5bVMS4TaFC+Irc9TPQOgyYJ+a
N51AILWLG/3QSO9dGkSpN1wV+Sz1VrH8G3+8iFswY07PpMI4DTBZNsJzbi6KBE8Ty9dVT1a87PCB
kLC77s0t9kaG0oFuN55bPY0Dr92Idt4HS7ryQ9/dxrlNEV4g4DHvre+12xFI68ptrGEj/H89dQFF
5qEPWDBgYVqHIeF7Q8pEUA/+qbUJeJ6YAwwMwuTckTea/STW1OA2Uy+4Z2EL0hFvd2QJnmXLlZSk
5TGeRk3szSYO+nfBdIRxHdN91PTpyJY00qhtQ3Yd9MGsdnqSFV10SZWT//O0+EQCjN2btTKdCIVt
0ozbYVhLi0M56G6iRwdGvpPY9tGw01P5QazvC+YVzizmF+S/XNFgnBp70b1gB19Hs/+2lFSqxZGI
3NzY+trF+JOxeTHs58rS4+Ke4qBxVqUhYbXFfDy2Q3aC653yZPjBi3T/jz6hCONlZ8l2ZAz5GoOK
QylFmozjZ1WMF4NAGf6b3V1MjBUK5o0sglEtjcykPYW0PgJjoWDn7uzmkov6xc05/poS97/Sarf8
Hr7ZHpddeNfZR1EyoqFT/mmTgth42kkyXR/Qd1/IHT55nvc34slosIqtfH98ACCEusrozizVl90c
Qdgu5ua+yJ+i0fuDsWmf18G8tpz6SbYzEuTmlvrRcYi9H+Iljq7h7qcifRdNisjfYMEcQ1Blv0RO
LqbSmIQGFA1B2DknLOKJv7R4krSKFgmYa5Bd71AVrsPA0Fut3ItYhu1R/Jlh/SSUhAWM8i9tHbGw
oPpNUzvimmdfZCJuHazvPtBfbihsonaaBSUzbNv2/wRh5rSB8ScKXHtlWm99vTgn4d5vapd9MXWh
PRzl3I9nTXbtbOFm6E3WvVXr3mgCXnUwFGubzT3ipfS175hlayiyrF/SrY55Dno88Ksst/8JseeW
ZcahIDGHnouq+XEqsM8nNhQEVudXgDRXpy33ooISahj2layWa+B273GNItOkIbfMS4bYKEd+YUzp
Ez9OuRqnB7P2/3SGPC7jAHiSZBUqRK8+suPUbN91WWCPC5Nd3JHK1sy06z4ip6FBJjboeRsiJuFA
WTNYHMCj86sMTnRjEMaX4P1A43wYC+htIbxLc95ahp9vCbx6D1BOT21HUkl9rpJcAjYxfyaX7qkE
2r2swj/NCGcSZF4gGmKAcmk8Qn9tYnpnY7ELWJbxHMnyR27ig2qJx1PZsmtJeewF9oB2DD+BeFEP
ZvqOZeWMrUVPKSJMbqRV2pQfeUmib1hObyOZOGvT5QGtqHL8LP0d2cJs8sDZ5F7x3cHzJHIDvcVk
k3gkGd2D7pfhKmEav7JSFCADhO45tG4xmkVgA/QSajpGrgmjPkiJ/JmatzBScGly1pydWOc+W8Gq
YobrtajM2Ido4t22Sdxd7bq7k2f4lbFmFyPVrzPDPVvU+56sOnYgBlpZXX/oyPgIkDTqlhdUq4iQ
EEbIK+3xgane+ihK9Rq65c0fuzto2UUnw+oAf/37SHj3xNnlVP61QH+zmVPrRxAXtPKd7N1LmWHE
LNtwlrLranDCBm+pgaorAVbqOhQ+KV2ym+OfCGd5cJpAMsEhYnCyt/0r8Klv2LbLvkw+hU2wiZTl
7sLGA3wcfyTmclZ7xK6E8s1ngs++tdkWilvFCaHvO/1VTBBEUsCgq7Jz9IbI9LZgeENGmHbLu98R
GKfG3KbOfZztsjlwlKLBMAyYGjA8o0VLMbv4525k4XzkKChrw6mxDvZ6t6Sidd2K6Rb7rYZ4gLb+
ZXABsHOGUTMzwWrQgpL8jZtCCdKjFGM9Nt4YFpf9FCWKiZ2YPpqZpmMjBQv2oZ+9Muf5Tn16Xrd8
qmL1JmTyqTO0YmbNpWD4RLBkyQOutmwDMuPQKPibsjjojvUou3kIhpeINQAaJvIkU/QIGOKy49jg
ffCxFk1ybKl8jVNbLfJEuqdOtL+xK2525ayGxPrpo/KXlUUDmfOUFdHf2EctlmgkJt2V9JgzVc3f
ImO9EER1gaW8xKvVDddai5s73nP+zkb28SkT7rnGjmq6aKc7FlhprH+p5Xa+hzDLxwSNPrvU+2DC
rhqFxlFXX/aksu/BvfQxImgRs4B0w55fC4lc4sc80JiWGdgReWv516ZjNDYBqp1cVgD1KVTBH5OB
wCM00r0vxmc9xg0zR4W1ZqFipu6uK1SFiJT7LxgWPpi8Jxb4/phb1jccpsHYOKIB5YckjSYfugtd
syTExiGjnlM9c6DdRICMsfiw8usHCRVCnb1g4Osb3gLU7HVJHLYe63eZUJQNI+IAyJaR7nA2i7Na
dFOj7f6IKOEu4mQlAOZLlty0WfuHpAyxraX4SsLkdWBy0fbJt52zagjJWM/pe1rjqTDJ9AbI+Ucy
rmqxTaxgrPPc5UeV8SCR7CXd4Z8w3C+L8AkvK7L1DMUO07NF71V38NV9RpRZgs0kdOmvfUe/6Wyp
jymCSHvMTIAYHqPRSPHnadeBvuiWfxWaROoT1jCdvhoxojyvMZ96IwiXTNxrWaDkZefGxybUNckY
JWCCbhXkPxHADEkY+NqKaz3N2l21GPJl/500zbUb8CvggzcKsaFUewV984Hk461g93gsXBPGJtV0
ONd7NH2cRXP/mxgo6wz1adBikYBV7X3H+eJdOnuxvg2gEJdN8p0YYu5By7qTWvAzetU+qodpzxN5
awt32wfNXWPrBQEp1Ar399oL6x+cA4dxaPTRSWJz3YPD9e1VDct0A8LQHevFqsHXKSA7LgZLH8Uj
qVCb3E64vkLP36hevKCx2QaKDYpJpRRV3JZhJfd95wClVq2NuL9gDxNfq9d++Sb6RdwTDJ+d7n8C
Mfw1sK9LaOkGVCDiKZ0W2a9U0EyofUNeFN6mpAGbCXIAy2SSQw1j7uzzOlkF66XmiKN/JzpMEUQV
eBh+vIciQyZoG/ndgGFI4Vo8GpBTpW2IlyZm2wwku29YbQhg26EVIlF3H0D+0WY6w2Muu3gXFpzw
IbwFm59jIGsXHfCG+6iqwempkiVqjN8zLuNXZl/HRiEk9OSr5zoX1UNLccV0UqZxD50qxss/lIAx
nyo7ek1ShuCUfOmhypwfHViXElTTlETnaaguddfuOj+DtMVLJi+TUUs0q8SWivyCm2KfeeZTSl3y
otvmzqJwsEB/2e26EyliZOky5WfiW3IIQQnOdp219SuwkFmIQ/vKwVCsy3F8qpOefgifUQE/Fcw0
I5+Mza3JUM8DpJGrCdcy9jF7NH3ihAIcPJPx0rEQRBRCoAt6QSazIoXpxjgs9px7lA33zIXdmsde
tVUZS0klHmDK4cQtDGJuSkzpHWUjO1K8tfCLJ/IGQKIOxn1GCka4XR7CArB3btb+WOzdee4YCtgQ
0AFGRGdU1CS0TW+pyTdY5yxnbawpHu4CI+9rRPpYeytUVcsDK2dn/d8zhlX0K/c1lDcyBNGpGuqJ
DjXduq76Hpr0Rc+GuasbRz5UTPhxe5v3Ip4+cGihihe62E6QW05BdrODkJ1orG1iA6hyfAIDd2Hs
dts0md5chsePXso5S5vOzE5zw8RZQq2wpA9GiVoc2dyDfYnyEGVmXafhnufUYbd3xPNPvjW+nLiH
9DJS29Us8MxMvIrRYiTbD8VWuYJTdmthPx+Gstwoe+mVpuLT0ikzZvFIvtuzyTwM3y15uWZd7ai1
Mcil1CcQO9YMaP2ggsonEFVEg73XoJRaZsI43Nd5tOC/248OY/AEJtbmNmoG6+QwcVmBDrjKhq2h
5Ypj0ev3kjDTdVOU+5CpQMwPMwz1T12DKgUsgrK9489iNhPslks9YaSmOUTjMvrwJkZv5VKuG94c
HiriuydWQXqIPnLKcYiB36XHBxJLz1ypLnu0jCDZDxLPS1LsySw+uR7VhJ9Vr3PXD6wSzR8bzWpZ
O5ioyggpCo/LMCRHClg6XHu4SIXMxlnsVGWVM4NAjb4cqJRQINWT6NGso/0U8bn6X9FAzZnU1DVa
AuAiafB74Wu4s2ms1djce+n/I9b2uacw7Ltyn/svWGfOmS67vcs214qyeZsoanNnWTF30HhPmYxe
faVZvPTRi1+V1H2u+YyhPl/3oiTjBcG8Wx6VCdHODmGbqFDqRxMRb4Q9ZzVLN2cB2KQnEsP+jE5q
okwdfnMLYBRMjqWc65/JCWQjEe0jFlrHOjrV/RSSAdJd8Mc8+pIXetDupVAxUwjic9em9t8BO68b
TYszqzejTIuza/4EpbetIxdecW/d+zh78oBoLWonZzP1w6GjiaxNs92ElfUxMCRiIvNJbkrCb9qR
HJqDhpqrl7RiVOZmv8A+gyIytyFrDrMWN4s5SmS267hMHIBR7s+EBLxfZD8DFgFsdx8T84ilDpgZ
wIHhMq8u28GdDZwV6Nm0nSCBOtl+mJDKM+bfQlt+MpoJCAJKGQc360SAPTNF9hD2unPgQMx4f7ba
j89AFM5dFv6TfEBxwFrCZ/jCzT6ul+4SxMyZ+vDqujnwH8vbZfkY4hJ8RV5DNDMhr8QZsdIxAbCt
vEr8UTao5KVlCYp525jB326qOOx7Y4lf+tu20BkqK7gEwLSTbDyM7tqIWdXWvoHuBDm9l8Xcciwk
2rQhW5E63NJggrj62jJ6r4T9bYbLaVVTPCTqba6Tz6k1HuQE9MnNEA4nCXtnN9t5RoFRkhV64i+y
t3QzTDcOKKgBIZZEQAmM/ejwo3Ch748w/E3K8yqmesrTRVm0KPUwsNtO8MOshF7MzohxYIHQqWst
KCSGsSlIPmcT1D1MNS/lNIkLQnE0H0J+kiH6x0pLEkgRu0/yn5fZG9Xw/nQml4xqCaJueE46U1wA
i3L72RfTIyWjD0vyMgVIngXEc8tJAtp4lRMcI4UruqqjgyGNd+05HIIGdnaLbVPZvgWWG5wCkrNX
HgwolrYs04OawAqWqrC0hqe8wVtZl+/IjFxmTi4tgnKeE0xRUvT32RvPfVffM5aWZe2j28sPVMf3
GtVjpItb24dY+2tGoMHaCcZHsO1PXL0Q8kT7Hi2iL6FRZHCUUmBT+cbZmzTjTy8HD2Oy/cXSutWu
pVkYjvMusb4nb7zMZMn/mBNJaMHD4Hc3NzC4Y4nLWmAd8hxiRtvm9USmUDF/2pONQs4KC/BtGlc6
Og8y/uzpURf5ZvLAdvG6PzZchQ+2g1Qrm1hUu22M+CULg2sn+xnrBxdpqwqxs/0SmNJvUQdUpsWo
rohTGOrqqDj63TZJ8vQqRldfvQl1ei7Dbuv3bKltDOd2SlnTJKG8Nmy5oRBipReWH5xHmR+toJ+v
0KLnq0VZegKA9o6o/9NDjdYlp//+SywBSYUBy8H7FRB73xBT8JonC5FBtncMEu5Kt/m2y/OXOJXs
UoU+zUKKLZ/3CkswgYbDeIxN9zJ6Fo8mKPehgkAzgESa4RayCrUQ1hd/Uym9N6/1yJzWD6Eh32tZ
iWuY2QU2uqk90+ypS5n1WN7bHzMf48+OV9b5JyUbshD9y0M+EEWdx7dS6+mORdvfAcQswX7hP84U
vSH1gwYpVMufLrmArLaffUKiMIeHwSrLEJcXWRRuMyjg9uhbx5GMqn3qefVLhgWGcVE4/CIs3LJD
juBpnZqRFNk6OzIdIBa4oA9jzG2gWjLrS6LYyduzXXxGnb2tl8eeUIJ2q0Mxrr3lB5U4CNas99CX
9uGJRPdyj6r70ts2vI+p6K+01jnUA8R2VjpdkW/ReSBJct10IhshWZj6wGsKw8axmU7FYXlBN1JX
v5goEKylnn+0/QAaeMw6C5gOt2XefIuM9VKDEbXoM//x3PcVYiBr/DUNz9uiGMYFJgjLBlF8c/PC
/EXWcrVVov8Iukk+lwT/VdaRAVf16YNLFHTdghHpSI+6Gm3FFd48WE3a/gq//3JA0L5O+ZKrF4iX
wuzTHVKk4UnW8W42E3i3PdrTrPPFzWMMiRPYbQj5TrKqehQlIdgzYULPWW3LA+XGfJixll4qr3m0
ahx0Ff/8OITzd9QeYx8iETLBedMOUbvj8cwRio0h9nnT3M6x9xVMDPcMa7jQqi8jIdgrxiEwe+sm
FLInjwOtVCzrFTiYyJ+RhNXU0C1G6lUjJeHcAymdZNcDFV/+EqggM3VhkdPhLJ4cH4IogkwosmXR
HBEVLHDC2GRNB5WL2KLLf3+VVB7LXwH6WkZ/GENXW9uXesNwUbnFLbRm9m6E5DVOxpiDxpsRWDhq
7O2h0DcvbuijHQ86lCDSpWjrJ86DNbuz+VogGHkqoUWP2M7ttJOPooMdg1ftLeyHij/FiJ46vpES
D12mvHlTiBGsLPFMmOENBx0reCGkLm1rDzdgoeMNn4J65BfcYatkXjRZmo2mxJnbKkI8gImTEh+f
7Ce0XozbsF7M6DRvYGUUinnj+N9fWVzQEAfTs6cDAM/Ke5yBIfcEDW5oqqMt/rH0VgrXewwIjKiR
eJ+9cVrPC6cuaIZb5+UdskdYG4DVYsSNG7sczEMsKr7ASNBe1fbZS7W8gTobjJkRQskQXbDlSwsS
qaFdEBbQz2ukyi9Ek6lHU8SkreGEQi5BzFuTX9spYaJisS6pCua0tXpwRo4uV6nhV+e75ftwam0+
ZiMDMhQyrz2pUDRQMjvDTCWU1BjOPV/yiLHWdu3oY6hws+vmYtdDe9EJjisAQOuA07N2lwHzbOgL
iaBAYSbKfWZm+YzUxrV8c6OI1jt5mP/83znMOFnmCj+KPV2xT24jiCgps7+NC7J7FQr/x57vaQZy
bNoLVDgPhc/GSaXYTU0gT4XDjwnOHZ5NgLRYVALgJrOOpkQ8aaXes1UDTYr8YG/FKMpSnYZnzK7o
6mzuxoB1i4A8jB6onQA0hwcZp89Z239GUfkZ9cVjCzlpVfDwb4qAZbMxZwDvsGehAJslAO5pMSXY
3r60cUUTTGddjAAdE2RF0CxmqDdS9cdxAK8fNOB0ubofp0EySA3QfRRmGq1jbGllj95V99E+izyg
TvgMcfJjihd04UQ6E4JntQeXgXeYPBiosVaj31+ROoJ75Yg13TveHxa5HpYKQ8doeciqLsBLggsx
vuI2/fbQxa04aQGT8m9gmR63MtZfmZNfmFGhB6xi52AXKS6rbtr0/MyK4I41bIx1E4IvGNs83qnq
7ELG2mibP7kp7W0iOdjqksaYsTBwFsKgWp99veg55LPxaBYsUyQjwgpKIrEp81o1BX8/9tTlv/9p
iPoLkmSRkLdb4Kn4tOmNdYk2ylMdYNp2vuKVZ+kWspqB/HrBSnGy7HFBUzvWuk/goYSzdyY8A2U1
RSnDTnJA6vEbOWq6duNRbwb91ZCseyEJFU9e0B2nynmLbchQAKNZ/qLPwdDkdkO6YMi/Ky+3cFD+
C4CFKyQ5fmjEF5tABqMpjtXiZOIUIS8HWdRqKrhTVbJVZsG+UEHA1zNALkqjWwy8cTd12CXSzvcg
97GT8IkpRAZIgWjA2tiWSMxxkWQhYh9xTwskyHVsiYPLbI8uYeDH2+uk/wR1TkLNXNH1j7XzGmWv
iaAtdBxvJn6dodKSY9UE/Ct0YEd2qDT8HbUdSP51Ic3gKCl50yk8stThK7JCWonRvqT4ypYra+2T
9Hp2/PtAi35okwx8f/9bkRG7Zmn1J5Lis+Zz9Yhbr2rQdQHjhZU2XWKU6VhJZt0RAMVv1FFQSR8H
+/I/9ch31I4G7HOWOuu+H6EGL49BHezQ/S5WYTKGWH89NdzxvD34F0KofB25oGY50xcn/h4zFiZ7
aWzMqqXIxWa8N3MEMkRsWDSSLOvyykXhEP8apr/xhwqCcWiyEvofY+e1HDmSZulXKavrRY9DA2vT
bbYMrYNa3MDIJBNaukM+/X6I6pm2nr3ZuqAxyMpMMgIB/8U530FWvQBJDgY/o2jJJDFhrgcXp2+K
T9yN4CQnD2LeiB6yNChCmKy5oBizK1B9lgUWr29U5QSmzIohEAwtA0OM8Vq/TIUpN5UI3lyXkyeN
CGksuueAFiL0J7Q5wHQWqrJ/IIQUKxcihVN0xf2MbgSduPZLdrDldA0j3n7hsynjcu/KcmOp5isW
TFfyFrLugFdp9On1dOjPTvzpy+rqgWxEeyWNdWRG/Vkzkk2OwyMfu578I5yYdiOOOqIVjoX8Uurc
cMaxN+6UGSBUgaRQOxOmd2wiXtmF69Zk99Jr3AtKit6lL8WwcGZHRzjg0kgG3YGxZEJi4j6EdI3C
etN06MMCm5Iejv7CrziGva5Ho2ZM31o27endymXJr81cDqnxkKOvG1gS6ekeL2vFDSVC44GjAFz3
ysaok6fT0egHwspyJrUtC+HyiSHIFcYEmXkO3BXpMmS1E65kPWCZiBhizlnYGY3DRVs5eH2I+1yk
I1nfhqreMDHOdSXKBZPfcOqfp05Z6zwWL4J4GEjgSEBdEu0AX0fbzHRXjkNU4OQ/yTIBYaS3Vx0c
mhe5/i6dfHTOvfiVCxtMVc46XuVojDscfmAGsJ4jU9rg96KrI/m4R3AsfO0qEoNz0I4uvv5J/F+2
BrX7YlI+JQYihMLDLQnbSbr2tGJcTn3ELhdPck2MVIBxvfcuBF/GS5yamyyy77hlrme4PzfVX3rb
zhOmkqo9kWezie/9xqpP2vxBtsaJAF5EsFl5hhYzLTV2TwsM9+3eYNYT+7pNJh5BBG34Ck/J2LMl
MxZhGaLy0oku5LTzVrlz7UA/LAbThsqWkYfgu+RHWaL5GLUatW5wIqFmlTXmPfwwfAsxQ8KnpJ9S
wobVhVOduc2kvTWV9a46kENMd+tdmoFL6b0lLGikB0W+gyvANq1IrDmDdgt9Vje7L1XicCt9pHwJ
upAuCWfmhLGzyVKyzWZJ/PWcFC0xSyHcIbwIuogjvjFOwzOfom5WUD7bGkvzwE+eecokfQbsuY9S
ph+5Zi9FZJAhUlF8ETmMhx6MhIk5rqWrDVW/ZM76m9Cbr95QjzIhqZf+nv0CBxC5LTsLSEMbcHY6
GfAFS4f9k2lXEEA8V4gnohATgjYO5RKKKXcp55jonc6ONWQLaKa0Lca3Ifpv7Byj3qMi05m0Ry6r
Mptwi6ramFx22MaHml1qlG5NjW17OqCRtpWDd8SpN/2UM6Gkekun8of1M3BoHWtGQxj7wg+06W7U
mvcSfk8V99PrRPJFbOuk6E3zNsXrWTwuoZJZK1/he6OKwh0KW59gRRbnAR0cuzO/uzragGnQwAXR
x90CODi29DDZl4H2SmKzNqDnoxzUe8JdMQNjs2h/7DBa9qCFjqQ0YjIBvUQjjMxa8XOzFZR47Fi7
EfXX/Cj1WZk751uJOrnzJWYP3yaKWrQ10FfqsCiOninEv1TXPzq5MKiNud1TRd9NcbLtbLkj+Lr5
1Hh1Uc4dBA61eWF4D3QXg3tGww+peKeU+STQemECTSgqKwhEI7gyu66p4PBwcrmMb3kZPrSsPad7
0TCViIalmSXog+51mCNFYLyw6U5AaOKGiJ+pXz4CvTiULM5usQP2bl71RFaw5RS+GmLYtxb30MlN
gm0zZcB9c66b8snMgx3GrVWC0R1ftvsUZ65xF2vI7hPS+FIOpZQbxt1kQDwho2s1VzuArl68Er+r
Toaso3XkBKCKz5nj8YqzAiFZAVvxYYonaBTxLmzFS1V2/WpycITM6gSpMTHz4vzbzHhluwm/tT3l
6L2n30IkYj0q9agN1JWo25CYMCwvW7QBxzAvfqUMhJcVGKdKpfs+5z1HBt3SbNyf2s63npu/iDI8
tVF6r9DX4MZcNzXRx6a8osGDlEN5c5yIlSN2KENaue8ltejUR8+Wm+D/034x/EBRnD3qGqVJr4S4
MzCCgF7b5nmCNzeM5cFpgTXpukRZiH/VCe/DYfoq2cW6I6dQ5ha/lfCsO1ZDphtpDz6tNvQE7YA6
/kXqcOBZaq98UV4s5bSLHFjqtM04qVBxQkd02OqMXrdJJ+DVbrcp6oFEznbYqEFbJgReLyrcZAP4
f7r2u7LDMdstcMK+heiXyPX+qj0H9NyAGcm8893qZTR5vtOSLX8UJC+/Rjrji6TM9vBRwCTKDNIr
mJLrqAN4iQQbcfE+YhhVdh4fddZNZr1JWeoFSfhAgCSDgno8NsH8Lh4AsWcJZS/Wmhk6P1gxUGsz
XKUJEHhODA5zNKRaObw6CZb1vsBiEeKKQtTPSoxbtMD8AsYOKNCKWVKyi/lXkbT5Ry/T3zqTM0BB
r3NYxBPqWd2JeQbNNIsV2ETipOb9TBQcEEWOUdSh/bf51QoWE5WAwsc2awBiH1MHwIeJl1p2ITMe
oJgrf0OF3/iXxtW/HAjeC6OJ9IWFmp7T0MP/swksLFZ5AiE0d/XyCKHn2x6jS43nTGvd17DJe6bl
IU63MkBQpejAB7XUhmYP4maGIDIe6JLuvs8NcxU+VBoysbynuTe8hpR5E4/oAJmUHZ5z18no4Bnd
Y5FjykWPBQ+yLnNG5urojBFkxtzcTsn0G3kXC+wO+Hqr+xdtpJGBwR5Hp5GZlCyrr7YAfVMQ7+F3
/WdcY6QObUoZL64ilhcGk4WCe0FYxGdjZDnr+6DQRLrP2hpbwqyuRmsb+nzCPpsfNG8WttRp/dCp
TIKMmWayKLBJP8pZ6tfCW9rSfwoCG0V09KBcZnPDzF3rakqIgMsArmV4htT51mjJg2mAdEqND/Bw
OZtwp+D9S/XXBC8iQqxvNOo+CdBrBmHH4KjiHR3OG5vpiMDY3Fn5L9p9dOYcDVE+bZyyhEWWWC+Q
E1heJyUYDlW6DEmSs1ZdYKBBtbUnd1kV9OcJZYRX92JhZxfXa9WSePsPZkD3c0XIjR6gKLCIyAXw
N9S63GrKQlxoCCZTQ4dYZ9j2ycDCTqxKAdOTPKNVUBffUknSqoHeIZawuHZaIv2c4ItW6zmoTe0u
nrRrzqZvnE0ROmPaocqBC3HChgKjEa0MDEtSUvhL4iJeEuKHwCgTL8xLwpOqud+MhuVuMLfmK5tb
+Qn5665g9X+f5WO4J/KJxX/UUIGKdtyHyJL2PQrPQQsNBt1p9BAXvbhCgrw9iJz8OLH0fmTQlZrt
B3zGdgOgk+uD203I1PAQNs0LkT3OKZD70hirFfwhHDJmGT1GoPnYmFb+CpXBa4HF42zUrkZgMfvN
sGi8e9tglUn3s+xMqz91umsfMrPi6tf75JjzQ+NysqjYwAWQWoURLtA+yOYM9jqy0IfaB4DjoaXP
cYCsubiM58p7Y3GB3ZOe+zWDAwv2GIr57WEnKwRbhuaxzq92TcrwugMMtDBGRqRjChtf1SguqUYW
nWn0Z2ZeGxybyYNjDi12MT1Zi3YTRiXzWD7pYw1Dkmibez/GP64xHmy9wDoEQDxyMmFXDrSyI3EH
I8xpJlEyjdtDG6JJLfSmPmjFiEtuDKnum+xMSaAjDShRPGvMCbqoRc7LfFvrq3E5NUF1aia4Pj3g
w4Vj2FBRNZj4smnlwk2Xlq3RMFUWEmXJ7iBP844NTGQy529/BQQlYBEv7EcnDfY+BhbG0k1XMTBM
AuTBY/RR+kIdxyS9OEGnnbS0xKUq5X2ISpy181C9K5gKKLEGuKUomhwK4kVU9xsgqcNWKDTeXuw2
CCWrr1KW0YW0weRUewp49KSL5yQKlprGLiocJ9bgupXsQPuRIO3L+jRa8pEWHbE+SYCfnSDfOS3i
khXNONN6KIPbScqdNIXY+dLi/taY4aaTfYBALXCXHguoZScCriHO8YsEdnQnFI7wBJTQmk4HWnyi
dhGdHPNIoHUQDfFOGO63RzD8T+O+eagqN3rrsVJKldSJxp30butFhcHqVa40YqYOSSU80mp8GmeA
B1yMjXfV8OiuCgfbbOERgOYZgK9aLpxPMO/rgVL2Jw2NKzE8DAcECoaJLuhEJhSqPXQxLzCRPe7R
I6OjpluFDM0v9BTygKqB3qCKxw8ccVeN8dtTTT7CQk0pFj9SZBcTRKe3SR+RXRZK7qxuIr+smqPY
0TMdQc3pBwqj24PGqPWVlJ6LHB9fyl1btScVeup6e7c4tFm3R0aOKjyMgmZR0FTutAr6ea907SUX
SqDiLj+IsfvdFP2hk5r9JOzRfhowhWtT8cSkTtuHmEjuBt/Cc2VFJBH0cica4zHsreSX21uPUc+C
Iwzd7jR/2dOHk+7bAmC1Nu66Fum2BQiCyjZ2130y0saPbf+SxXLat4S6nJ3K2Da5HdzfPhjae9yi
Ju3z1nqac7sRNjrVPapsEjFxko4oyN571XkLan7EDYadH7LJYHkzF2om6WLzz8+O6ipQpTJbR32f
1gzmze4dTFn4k2aSC3+y8rUI4QNihyB/okoBmE0DmEkWaAqSJ6SyeHxzcsTT3dhYFzaC1o7BHi71
6NtU7J/m7xMX4W/aMCIpJ3FWbldyS09sG1F4/JZKr368fUnXyt9Gg6S6IdVl1bDCewoGV66R68HZ
KPTwaapT61S5x6g2H1NXd94UAum1VXfmponI7WXnshdD6jxqlT2cAyPm75q/zm6V8AXZLXEwktIX
l+mzZw8GoQwzRlC6QGBq+FVNjfv+9t3GAI0jWW7AGGiQcAWO9yZa+ulMFd6xoft7Nsppefs6ISKv
DIUAs3GAbxqrMCCfZfe6ivSvKEfH0SZ5d+8gabpr7GFajgwRYeAm1UeWEL9a9fpX4hTOYpgi52RM
NSUEcBSkRirAMu/ku4C0QkSzvPKszqpVZ/VQ62sL5oAXmZusHqJHXYqPDErUqtHRHpuxXb/jXMVk
N3TYDIv6MtY8+b3w68ffUB6TRce6+j0PEQk1kGGOegmUJJbh9vZ1zFaU+lPGMK0fP3qpP+qqaR8D
QX6qljM9TpCyNi4kJUTSxhGqn84RWODtGm9xF1TIKabmQCus5xgtkaj67g0fZr3N9vCG5MXvZHew
XXfPW3e0mbM2yC2KKV3Ho9kc3ZR0mQIXTMB7865D/bfxuR+fW1AgC+zD+rbmO8QBZaBPHMs9+Dk0
+zZqhzW4XGejMcIfzRn5wFPzrLMeibume7W6xDwSdrXwFNLAjMXHSx1q5oZtiVz5ja6fOFhSztJK
bqwwGU7hoF36wG+eEO09hZpHzBhdRK3PvTARyHe51uSnSelYvuEXr6kR4eBx8GOR5yGp3cTYyPTa
2qX1XEWUUuSqNZ8ltiXPra13muSjY0boC83u1Z2xCH7mwUeL1PA6CXdte439WZArt2iz6JkTudo2
tqGfbQsV2+3qcoJgiRM/fo9YtqAySE9637kHU9WM2So9+pJOdUK9rz1beQVbvSPKUjIU7UuAd6nF
kCBQk/gyEns5VpP8zawdPSlJD2HTmXtcMmoTDiPGo2bqX3O9XSeg+I3BCy51TYh0ovkPDI+NUzk/
8lzS+4Iot9FdVEiOMsfZRTT7t1M3QDw4amI6TIATl7hn62c8Ai4NbFi9m2nxKw+n8Vc76TN5hz6T
dh3ZT/fANL38TCUq+0p66asz8fIZYSsf+4E0K3U/hEV/nOYPt8+E8rtj5XTxTHjMVrKQ0YvCol6V
zKx7Ab0EDDdachDmbxJHgGW7PMXg98id0ZqjsiKDtt9aRCr4uF373GLZt7aBf9bZEF9UBR5ReU3w
ZIX1wctRLjWAlY9j29AYBsK7iJYYIrO2rno37mO7GAFxdgYerIFiFZf8WmOhywYxtjE1BMaHyuQ1
82P6ArDO4KO7V9b6rDMb/R6XTbzR4xrCEf1F0vGqF8yFwDOiVrJqQgv0zjHQ5TUe45JIo7ePUog7
vkkgQwnDza2wC7vu0+2Ys1RVsOsmUwZyr7fqmJYw3/I81AP63gZVfT8gQUSRY9ub0sKuMkQ5hsOO
cLDajHd0RuPanXA6gw2mO5iG8U0NwltPaaitxFhuZW4Yz5aFvx04sTikGPKsrMubu9x2q30kvOHq
WxArgKdoG5LjqGu4uYx9czH5i6BV19VKFbHBCJI0KNZbL7Ak6g2s1Yc4AoxL6T++wUiFUKa71p4h
zvg29afah/o5ZJYORI8Qu6NeBWrdxmWfkAUfEo5TwrUY7LFhFZCTRJ8Z5oFUpnYul863/YjN2+XY
dTR2SaK4sWVjo69CEm+2gZyncGhqH0hs+pK5ycpH5h726WeYvVAY+aRnFnD7RANw8R6Z8hm97EPn
O8NZ5V33ZHUMRAwRC5Le2vt86lhbuOVXhJn5Lvb98a3zCYHJ00fDk4QR334CP/B2cczmxtTNtx4B
Eo6ZbFmZXXFlDRofQqH/jK21Q3xpPXpe+xAOTbrW+rjaxYmWHW6faR1myJi1NDKC8DTa0M4gP0fb
qFDiFOf+b20Ko21bs3/MuAgVydfhXdReeHOIfetUYqN7xqs0sYPaU9leMsjQYEYaTpY4BOOnkc/J
+whCTZsk22niFPGZaWi4xhDY3WFrmklhGI9YnNX7VhIOA2e62tzukF3xpWdDAMJW/mJjz2U4po48
NI7xWuAfKk3nu8P4MBQKZBbQAOSr5en2Idc8eAs+SDododF9VWmbye+Kc9D3LtkFRnL1MD/qCrk9
UULrliyuBmFSEGz/uhoBP/RbT1TI2htnWNmKfXNLQnVNfvej7hfzrGiI1zZka+yLk3t1xocyecpY
eD4iMOweu4nlmBWmchsP7XM0ue2D8LN7YrzHJ6ucgl1WcA6nlZ+cBxqUu06JdeAVxRM8D+fiyRTr
uhm+iKrBUmh3oJy5kGFwkOEhwnin2kAurZkVx9nk4Kcxm/3tQgIY2DFTULzODvwKT+mbIhjDpVZS
EmulJiDadi55L73Zb5H17YnUtB+bVEfmPaR4ps3nycb3QquJzlMZ2fr20AVAXTqgF0mzv712vW8x
kAlDbVukGik+APiKVJ57S8Ey7hukFG1jcY5G1vH2GSr/ejmEffw6NUlysTUbwM2Qgvwngq81lL91
EUYwwbhTOuQ1x2WGNndjTdv8lBo2bIh6MDFQBJ0btnMQTyFVsSHuBtVvdKMCGcRO71xqDI0GvKF4
LqX9mJWLSujjtgymehkMxEwVMr1njhwueIHWRVx94solkRUzpBNW0YPhkpCgxiL8ZbfOWe/weUyx
e0kRp16BMLy3uH7fkM5OK8Hm2USmyl2188IDYFV+xsDesP13HzOLXWLQ9J/21OjXytKfKXnwn/uo
/29XtpWZzppq21nNa8pXZ6ygXJmwObwkY+JmO/E+MvDMl+nQbqNU158E7v41Eb8sS5mtAiOCGuBO
vr/uSYSCtma0e8SZeI1s63Crg8ioLs/Mn7GAayyYNPCmdh0jjcgq/3vIieyabzy3D+T1HnpMc5vK
H6DOjhk4U9nWDwHTnEWJN+MKEe2R5oTd/OCHV2kV5SFSabvC3gMsPTkHZP+cYzPxF1aH3QonTnCY
vKvwvPQwZDUKRJPe00C0To/qp4+t276HBfdr2Otgs2p/YXRsW0L43gDC1k0YVft63iCUuY2mLBTl
xpMezwzn/qENpqcOV+Q66ntzp7Ulk2ah2/vQOSmc7g8Fv9ztnKny8ZUsEGOjzSpgbajERxhFK71w
mu8IIybLgKZ68KPvYIDbpcq2ei6cGTjZhMTWZ+T86bMQPCKQ+7GNqdZovM0979z0oAYnWcQcon3l
lri8VI3UnnfqqtXZfg+Awg4j09eDgWf3cHsIRBrt2yifpmgyj6V47PGznZIWL0VdCXAqt8f1d1H3
iB1h0izaGGvBXV47YheL4pXsinIbFqgEbqOWViBCs1s01yYF1LND5vhi0CxrOyZGtBfzFGOI+/fe
NbydNk7iGCn0xDIAXlEbjLWjcetauWDIUSVr6SJBNvNuF8+i4IY70jF1IN8Obi5Q4urOMiJ1eDAW
jD2ArXe6j9PY/sYM0rFn8948RCYMqtG0yBcZh3DpY0RbOXeeB8+vjzaay1d0/LuilGDJeCsvJ1w+
ksrSiongmA/U0sr1tSpVOQ/L0rXeFeNyGPp2U5rcvN0gfimigpJHimMtU+dYGhRqfeiK9wEBGPCM
JxV36eOU81sMGtqhkMEr60L70MzVdqxjj3CK0Ft3hsWqWA73gaGoBxCiP4Vc9+uYbundsz8SZTSf
DLL6VcsCeq1p0UXThvGolXDzCisY/voM68R47PFdFzV8rNv/MZpjsqVb+uf/G/MLelVvHyIUhxDx
aGluH1AKyIvIPLTOAQhR6F57xUTz1YTTsoKEbi/8El6aSdrAexNt5ajKVRDa4tD3/FB6kHnr2UD5
PKfm1Spd+YN0N2Flihctx2zQC3LQbw89sqiKJDi3UynPuh+az7UcPm6P8LChBtXFcCSrvcq68aNU
rbFuWe5swXJk757HMt4h44dz5IBRkayMLAeJyb/1Xkf2MqswkTAnfjTswIM9HEOEaWSGQCJFqJp2
3cZOu/QY1pZPWccwqCjaFxcJyB13AWZZ88NJd84Jrd319sjDGBlzKmMEMj9ESK6ljAS4rsBc+XVo
PvRGfWxAqryJvoh2mHxdcFDBc4Up99myT7EWeF9eBY2ptZMJKUodXFVMYRp7/mufRhd2hPWFNIBw
Z9rsMhPX293O74IK5xwZIUaFPN38VSTWrukycoFuWgRuvifXJt8XItu5hVku66GxH4sAhEqQRs9u
VaplMz+DUyR2AwYfX5jVSZiafDDjqGR9WYhlYTOSlsPU31fesFXSsZC/4YC7vSotgpjtWLs7g1sG
lNKxudcq9RmJID43oOQdFNNfWNxggBqTe8ZAzMIwJNMXXeu4uF2vmWFdSO1xMXjY1q6tzQejGPhR
Glm8+YODTYT/CFOpwxeXdGJt/rqNfQRt6eRuFAz6bBwu7eSG19sHcu7Nde9Z+UKl5iNPnzjeniye
FyqhKQv31PvRYwBXf4ajvwNXJ38aF4Ied2/Mr62PlgVZXTIBzIfSgdzTadtYGcmK3RoluRWeey/Q
sUoO7j5sdAaIbdLe637/7jIhZf0aeQedSLADsP13FyEEBhgmupPyLhMQqmWfoMkbx1J/0mNSvWVC
qaUlHJRSJmQUZD+3ItQQhJCFZXMJ6dmxQqHIjSCjBKkOoQg/yjnr+vKEbpTt6UxguNdzez0WO1tl
0bs2CWfnuqUJttYM35OetirTpg9Lt2gmpFu+xP77kFTma2u39BRFCmwx7n9G4n9eYNIZpT4TRnxx
QUapPRuk/Uxk6pwE9pcElKfHIFfrttg1SuqxMs+3jgP9mRAWJqJ4+WytgC2pxcme9+lXAA/p2tcp
kZy272yakO2IBIF7CLmVvtZltMuzSXtIQ6mfCZLgzmaoyZZrmv3wFIqouOavSPD2piehfHg6s5AD
I+RwWxEC8OBMGf0IT7Ol6h/HqeI9TBLjmdrxkSK5uRi2Mp9F7R/sKVkGIKd3GWaZ8+0D9kp3DXEK
MrDbApRzunMYtd1jzu50HcisYkkQMNJp5S+t21W13XwXOn7+WEYMr/Ha7/J0eGtSlLBRrt/lgRE9
jzGmG7cYzAtuuYklTfpcdwCMMWVGp8QcQ140GpZyGO8HEY9gc4nj+tePVILxxjVSHf/1dbsu/E3T
g2gyOp1Qrlh1+KH/609Zff0au6x9bWKlb7+6W3Ka1IP111s0KyS6r3L8zrrYWWuccdvBkup9sM+3
DlXW3OH92F1Z00iA5NwA+eWAAjI9uvhXzmh8ay6DX6XfhICAKwTZCeQKFYdgDcdavzYKmIXTy/pL
AiFJpEc2km6PIG4Z0xCqop/zeUwXMYcio2c/1K5C888lgejYOHW3VrZgZ8Sq0rnPndT51ar4w5F4
nwXChw2TPGBNgXmVnswOGbjqZUEU9JvwGHzaWgxhCk1lx8J+0PR3H3K8H4cEG84Xh0EMO3as4Zja
9rUSqXGEjhvcy6hPt+PgwWOyvQkC6sftMrOyvDx09qzcNPJrpsvievu6UyAJQ1ZHzo5dA/B2ZffU
0+TsbEGvhA5r2MIf9jcxjBbPzpxfWoSmpDGkcx+C9N7hY67Xcvy+nfkqxDEX2tTi8bgjEQLUIa6S
Pq1gPefhx0SXf85MjyqAgnozMpZjssQHMX9At3y1AODP2+tdUEfvfZsa0P/i9AHd6oA7yYavaprh
9nYdw0dujrIRX3FGQ8nNRzuiupp2SVYCnyXal/IHEwzqshxJw6UwGYkkE+1K2vkMRlXR3y0t4F7n
SUvArs1RJv4Mwfaz1v9S0NeSilUQUQwfaUvylV7r4ybCvn0ee3M84+SigEP93nv4lm17+Mqs8sE2
OHAEb0ryS3GhDxbruwoa/G015FPb6UbgvJh2H6L+egeN7zxM2bgXjufdY1uH/qjQhUKVXN5aGtgl
4yKzfYJ0/XgPfTI8Epddr2Kl/OvtswIFzVHYzlufw8u1ctXDXJ7tol3oHscibZ4yZe31XOveowyE
WjgQx6YFFuvjIvWf4K+R6yXcYXV72A/gfvNyHrOyj7qTtYjJo+Q4SjVdnPxOT6+JzxPaNVnxGZQc
MlmIcXXKjXgTdRFspNFIP0StHRnBn//84z/+8Z//8Wv43+FPeS2zMSwL+Y//5PGvEmF3HEbqfzz8
x+anPH/mP/L2p/77//r3P/OP5eP/efrjd9n8cXpcP/3P/3P+5/77D/LX//OfX36qz397sCpUrMb7
9qcZH36A9KnbP8IPOv+f/7/f/IOFK3/L01j9/P3PX2VbgCN4+AlJ5vrzn9/aff/9T902bs/EX0/E
/Pf/85vzr/r3P09l9l12n//Pn/j5lOrvf5ribzpCEItGyhOeLmz7zz/6n/k7hvM3R/dcpPi0ErZu
O+affxQEHER//9Py/gbNWHfALNo6IFPP+vMPWba3b9l/sxzPcHwSFHXLsk39z//6zf/tJfrXS/ZH
0ebXMmbYz6/Cz+L/+QdYvPnFnH85V9i6x18ojJkfhevbm7//65MtfDj/gf819UNYObVFoG3fh4c0
IQfYUIy3IMsgArIrkmrNhDuITkwE6HHWqKbjLgeQB2uUoXJpKt9AgBsR5dlw6UE3JtM7Z/ZixJPa
k5i6lgHSe36jfK27/QOp9sRJ9Ag6TK09OcgAF64nqQ5tA3seLN3BcK+0UlsF9WZDpAhbIl+dgCm6
rgNQn2wbjxivwJp7ccjFwNq57/XanewGMoAZh6EgWhtaEHLYEw1aut4rvnPCdOB5E4ZjYoBY1R0E
XHQh+EkrvJFEzi14nch60YbtkNY7pUN/6qb2HHjqx7IL+pmg36Nn+y4z9ITeUIEJzk6p60DOG/r3
qp4QHfCjTerJUf69o6uXmAgHnQjgbZkEOiGuhBmPbzyfZC9qDTFGuEUI93PWLeACRbzDkPnhSrO8
bWhUa9yvnF8GOsGsCSJajhHzoQZgzWqsa9aGFyaaIM8dJHda0hL/122A0jF3L99B5ZF/Cf0Iaweu
k0lmq1YAqWYGsC7YIDchsmPTd9YRO6eVPdTjQsclV7bGvnB/LLbQE92+FZLe1A5b4jFf8gS9PqX+
3eQz8iwMECsMQJ/aqs62FVOxvKuNJXUNttGi+daD4HHQit8m60MsDCPaL/U5cgKR2oPUGJNQwNyo
CaizR8FR00gynskDgDDT7UvCX1h1oTBvyhHKQYwWOCWyUwzohvCC3QFaK5YtZFFvro/A0eCokazi
cijw+SGqbXMt0B7wjMXlXcbmYyPj3STw5JeFc8pMdPC5lOouE3BK8VwSdTWZu4hmESyZRZ2d5smW
iQo/VyDtFeqj9K53seYIxzC2I+0Jwp4pPLMCQjTubZXKjWVfVsCRsGYS25JBWUjfO3Oa9plLy2mR
LGFDp0C/QRKFmop1rHmv4zhhgZfAHHT0zQkV2xKvA+pNAzlGnNjANNg7rRobW5yyrbnvarZ5JtRz
cwyt+FDlxbRLHWDtRHW99tPwKxE9+JQcEm5uMY4aJiM5CPTID2B+PqzkjJIigZNEKChLG64PH2Ne
gdgtMgp3HaMua/y2ectVzuK/XtRCJysbFN8C2+hrkwcMIBukfGON3UpE+/y+Djuxt6IABkHaTA8V
W4rQY1Bn9TQCeSeSs9kZ96XoV26QP4B9eDFI6km62ESngCo4U265TgMBGHHowqVTsiitumNTs6fu
20fbVimWHrA4ppPyBnD6oxsJ9tWOt8fBkTB3sDGeeMVOzOE4k7vTeis+ewrByWA/wcjFixmQWI/Y
vJ1SMrd7qZYFY6I7z826fZX57V8flMIfhkoSfqfVeHet64NpL59VEZH1iE4YRIM+mr/bvHrWw/gn
C9J8k3SMP1OISyijPQx0gEMBywR3eYNfJYcQq8pw3zeRc2dI22VygzrONUnoZE+NrCXgmkdrB4/E
QqCXOeZlqpxH3+uR2rVhsUyKGWGO6yBHfwzz0/mQAxtgj3GzH35q5GtLRhCTTvBdlInPtgYhq1nV
qv5O8Kzf9SWZVHBA7+zo/5J0XjuSYlkU/SIkvHkFAsK7jEhTLygt3nu+fhY90kgzNd3VXREJ9x6z
99qojNg8Y3fWXoO++YJ6+NrHhKvPPawLE4WgoWo7+LhAWYp3pZO+yOlRSqS4rHGnfRVlF4xgXhVq
lVNqhomCK9jmXE2OaaIaC1hOO0ELkSZTSO5add4RSgCIf9Tv5rDjkUN+V/QEuZYIl63+Mrba54Cd
BzmkJiEVreLooE0DYkgtf0Ry/A9xlsM4628kn4wTLN01jSuNGhOZGLwTdsZDVsHGDMMbEJFXLqQ1
/YkGM+NdkvjzY9HAv5V8L1jB3ZxOGCAFwgtJFf9k6l2G88MRyQO9vDtlrNiUWDiEBGL6eW99mCvF
1Ujx8iU51PJ5FDpbHcKrvKSzw7amhl+E0UMNAzgX8bDsC5WAlUZP3lvAVcGCDVHJQcYUmDGIlvzu
VpmFUD4tiwxadIT8VrC42SgMNvzFNS4JSqqykCIm6OZG7vK/KZYfgbLVsU/eTVXyAyX4UkUkUc0g
A2XjzOzy7IATNnbVqla3rQGLJu8xZIbJQ+izY75KNSuVaTLCzmWPEuetHCJhA7tP89rKeK0GyEpt
N2PzqsubtMrfdQMbuEq9XJfltf8NR7oc1OnGRuhxiwFfhiaC1IAg3+5DGMA/DHX6qBft26gaEFRl
+28iSNI2MOXqcdy5VT09qqr2ynxkQ5kZlR8pyvssaTh65ARwZHXr+obZK4fyWi0E3aWeGBfFjOFM
FZ37wCmBxoVIEYW/ro68giaapS6y3jIJIWR3HfnAvJsD1jrxm75xq/Pht0axrmu00uut5gvY/wGU
mIHxg0igTz1soXHm4lvLvLLqGPsO1h3CI+2sZXWbn2SFdMWD9mU2pBEnCAjNSB+RRAQViSLcu9FV
I+/mklsvHP35ZaoB/4iI5ceydXMdxXdNMDCybkj1ZOHV9kh0gSFHL/NEdmgUGbdIXi6aErxZRWts
pxXrw7RBWv9NvaUnLOnG1Lc6TGHKNIFFNhj9Ey8SOIOAV6ZRc7JrYdYp+fhA0Krt6y724vqK4Dra
6bHupiFMwYjNcyosV2GozpCyXuLlrK2Y6XFEs6ivEZWRBFlf5uxV4FWsY34MLWOyqdTAIQCq3LVz
jzStuXXdesOG0VtZx1+dheBfoqsPMdzEXSOgCRvsPLK2Y8hGjNhjbHoy9j19geInYUhNZA3ZiZJb
3OqyrWrNWZolCWYC466WLZVsSg+hkR5qC/Qm6gw+aoXxT/ySYuGnWepjag5XOugfPDv7UGUWWMPg
hkmNsLm6l/h13aLD8bGI6MALlpggT3bwQ67MyslS6bZSh8M0I4ZZHnp5qxlwNYZQdfhqiXiAa0OS
06ZWye+GhdU7iqRT3jZs50aDU1jRCy50oEhtgrKRhTRmicGM/iywct6il73HjOqjCgY3F5PfxaC4
NMEScLazL55xduJkQFZZLia4VAmzXVbWcBmEFQU3si1NgO2Gijeb7UZBr7YbLY3UsJqnVaMSFMbk
cdFaVA2TpBLLR4LYGF649IhNDVCxGeGs+j3BZYRUJj9pFvU2Nrh4rzXYpTrcLxFMdix06NPlEpBQ
PX4UcDzsmlQqRcIDzTXwXzCxD7oftkwi/JSsdOfWePaz6SUNJoEcGkCH39NE9Efiq60g5HLJQelr
/C2JCilkWiPzRuNPL8T7AqTbYzSBAsFgAlesQIi0dIKCp6RSCIcBBPLs4+rRauVHm76xa1Rcbape
sF5eglr+KHlJnCQbf5diH+kd4JIe31FixT+aMUXbMrPAHya8IHUCGCVM5vcqVRro79/TpGaHRsLW
LfL8smlrjxnjsKKiiGl7BN3lfJDxa26Q4xKnF0aeOgA4aUVkdILBNqOp3ETMuKckTBhV8IYZjv+O
Sa0aFuI9VueMyBzWh54EWcuJdIbHA/3BAj7HtaZRt62i95NQ3/cKoXUDFCFl7j/FJHHqClfNwM2w
wnH0CaNXgMcPj0HAzJeJTsiaxVxib0r7BHSIlTmiSABnY2AQDCdMWmx+N3UffEsy+zBo1ghu0xJ/
/BS9q3Hygk6BjTqHwtwrgtcA7uQUwQ0whzWsjjZlIZzgstRBxyGpmkTxe1avuDlLUj3ZsoTt+JbQ
pXHeqvomHZkt6M1bGBJlmgrpxbCUnZawoYv06VXonpIWQIxOhlPTcn8Ss4KAL0k8QR/MXdmH926i
bMGpQ3kZx/hWg3gN7qjcXJ6/YxU7Mis5b6yllDUa3zfqL7Y4uTqulpKd2BYap9T8iBRW6G08HkfF
Si+Y+Db1qs3QKtRGQj8RNyXtsMqbnrHmdCeFvpeZC2Jm57eZ0aTaOEfxWMWTpw/pX29dVWv+mnne
iVt49E1S2q2BjC/MyleRIZCDpVhw654UXwphiCoJi7qseiQVTDSrAl6HVOwZteigKbMa8gAvijIX
DuPdYxgqL0XL5ZAuIa5mNN/TTH5f2J+EsGfsgkYVJQu7sj4qvLTkW8FhVTZUO8NioUR+T1Js8sQ6
4EQjeNSLGVKKXY4BTqPTk7XhlVnRFdP6TIrK+jhgl+7GMbfzRTnghtoueYt0X6L+LfGm8HdIzfgr
WuCdRl9T6/tizq9BCInTkt9xZsz2gmudX8F0QrvsGkofumYdSn7PcsbLhU2gkoFIJAa5h2IauNr8
21v8OJEB5Q6jATi6EO7QL+gsmdKDggnKzzHvhzLAMe5WhXTtVgernF4sYY3M1AfEZbNOaJHOKaho
l3LEU6mUNO5dYX0PpnSvGwUzHD9QdsLU60Kzg8Wzmjg7ZK6GRVrOom2z0iQHHAWT3ZXDc9ZUKmez
OXUGCY1z0WNGA4w0RjOZNd1eBSJoL43XpjP6Bio224qWfTIQWZMEGZCXPPwUZwWc++r3L0uiIfmf
TpVSBIGhRdqiPvs+eYeHpjLtEPZRF2ZclXwUYq6PevKHg/XX1OoXLLSwDHIQ9Gn06HTjBgpoO489
HIxxa2XBzyQ/jLk9pxiokY4cU0u2OHOxxDESpu0z9zPxgD5FGqCDlBM6EZILEFexlvGcaOlbpgpO
08eaV6NVo06bw13dJb8MJDhcyldcKMBWarodrANJK2qu1nzQjK45K9mdSfxnqpJxoum+vDS8dtGg
em2W+0EePicTnVM06Q6IPhZEJQGeVvmdGrLbSyczyGO3VUl1MofmXW/DglVR/hBE8H6ZYfnBklCh
pMKj6panruv4VKoPKU8QRYnBtkrFcWcOul+ayKRQq4L/zIwNSnvsc6Ob9921TopxPyYrsCcWYD9G
j4gnwCIhCcUyD5zKD2Mkq97BwoxnBoAKrhGaGs6ousXL1KWcdajoTFvvVP7WINuT7VBzkDvQxKJd
aAaemQbfpMrXxJOG2JLRobGn85JHztLI43IEdaGCC02a9y6kkESRxX0q3QRFXYHZMPMrv0P7x2CF
bLggx3Dfw8ZwE4Ops6GJjj4FrwrOSVubKMeNqb7mQgVzZYDjiKJfyOUVMNXkriCnriZvEkOMjvjD
XwSFlkmusmijHGjYK7uekz8IHhAXh02cjhiPQP5AXYBskyQwxoq7sbIrjWXXrxmluL6FOYI5pdtL
eIogao8Ckrt2X2jWKe9nKFszcPcWGtMEHRrUOWac7hENBNIt8SlqIg23eX1BT0hHnknozCcMROYF
vSXIPrFg0tManCYFsdomgSUZUS+ykW8NwvSUNpz9QWhNL4xJIG8PUVTppHHwSlPz//aoEFGoPOGj
hl6WipKTmAr1/6MrKB1HCzJ7BY0hHfdsYVi7jFgNm/aFSY1G2Cff4xiwZR4ZZJEJ0mPZSufvMC32
s3ruMefCsiEHLFffya4pIdE24D74MvNJ+4naWNlbrM2IS3nRl5TM4EgDOR0CgNDopee5kl2tQHIv
ihOeKbQCOjbrlqC1LlFEX1VnZic08dasEbBkgNyocRYhNw58E3gdhBlw38R+XCn0dVJ08LQnbB1T
hKI7VtOnfC7+pmGuN3Izn5Rm+osysvKGmgXQrEvO1Fh/hfQdVOWnpYifGPG/pSoRnLwjMllFQbw0
3cYQURGVIm9Mn/IazCHCU5XxmK5sjFLDQgkaQCAqHpqAq6fQ+GTx2uXo6igQw2rIsSxYGt8hgK60
RYxLkkkcUJ3OdND9UrAmL0cZclHg8gbZiRHe+1F9aEbOblNMfImzIQ4OYRIcutp4jTSIQHWN3LM0
VT8IYKZqJAGtqtNbkVLp5wOPZdeQaTBty5kOscG10IHaZAHFtpAm7S+XhdFZ6FGIlmsBUKLPD9Pw
xk7E2uml4AuNte9S6UeJpwfhuRmavfE9nuoLpDiIzan0qnPT23oPxjJPh780TsCk6M9R7F+aQo+8
mckmgMHlncHTSt9fBnh9qiOuUwUrtyo7lI1LQTBhP67IEZiJyVRPTjCtIQEqp7+WFZAMYaYxkEYh
UAee0VMCiw1sy8kCeCN1woUtameDvtjl04wZfi4qsrMiv0Wp6Q34gY2SVXnZ1FS+TQ6ohpAR6GW4
IBQmgqR6fqqTju5XpWVprVHhymFsmOrk2zCXdaHzUmIX5VYPxHsPnBFLJWClTO7JFqJqBUXgaWtF
PDUcySSh3muD239ad/bJiTiafp9q8k2MupziOC02GkMcZ27Lgz7lGhbj8DoEDDtFmekZg3RHBKSA
97qqAe5rF3KQD1lSS7ac026adGLWTNgU9Xhw0NLgovfCR44CGtdzCQhWWu7k6tjd1Iu3hg+/mXMR
hogRIiHGxYQUeNnslJy1BHPxHVv5bSgqkWNgSqQnUhV3YaHD2EYpDiQJM3sq2MwvhpLtGL6t7gj+
FibDvtXyMqTC+EHMI9axSEfnZ5hHtZkJk65DVm8q8SPDhN67m1RfaLkTcgIlN6pKJwBJO0arCFs/
qDhkNBCjdE5V44fSEGwzbBjrexqCKTmgVcKEi/zNGsEDdxImlDnZCUl0la2OwDZeoLqahVNQd7sk
h+NpmqiIeJ9YZFZvbUdzkNf1ubQKVCYZoxeLi0WyhEsvRY9qJim11ZpDlGd3IfOx16L3GBqGeOHy
J6MR8ZoVZZVVNQSGnAi7EK+CD1zaq4V53MVs8DDL1r40yUi3+vV6kPJbrGiSP1sj5W/53uheLSYP
C4OhO/ToQwpBoPNhQcyUimwo/s0kqrX7mfRERhWGr6Iq4Ox1Agu5npwxaUZ9esfhcR80+SAOyzvH
UeEGhfh6NGETcplqMKIliqkI9J9dQK70kINFu4UYDuAs3I6i+j2oYrFDwvonKeW81YEULFKSYf7E
ydr2YO9TA0nY3PWHIShehiihxzPNySlzKyL6aI53LLBYh0Z3ien4xsSTQhFVq+yHSoLXLZWYwzmy
dkooAs4LwVClsBPlhue8KKZtyx7MDgdKTUEYPvsIoLQYftQzI5xK5ARXG+yiYOLtQDH8Xi8vemWF
hzyGWl4B/rQAUdmZquAj1PVrUwZHsttUKhiwfJkhHSb5ZhUW2ceKBFcFbgJLnMZN4y7ep8Kuko3p
oCeEDnai7NWL9avEKKr6XkhIPMRqFTC3RTEje02HkQPkdo4+jjNFW4sQFU1RbNFKWMSKmPN5VHqK
ttncFRWDn9aYfJxh16rnkFagKCqsw2HNJhu5ZPBpSeShmB11qJiTUm5FEHlrpDltAPRTAkFXTFx9
Su8GfX1NFp8kJ8Nt4Q4ctK7cmYKOdh81gxurSetC5i/BGZMHJRroqqR+UrYiAsBArBXapizzQhP0
0IU87D8NJtUGOiFNwQR5Ky6KlRrK8qbof0WpmTbASlWP2sCtV8Z/zzor9uSQHqCTApZTMhRpvg3M
QbGjxZa+US0iZokJo7Ahtcpi4tyHZmNP6897zEcSu/r2Fawru6lYvIqrtrDDGsMmlUpxrR4tenCk
SooGD2/Sq99uUb4nnm8Qs6xIgs9cVp9Va9znZBNI4BjKNcODwTMxCou+XyTtve5kD8fOVTBoJk0J
K0auvIKOw6kGFZtUAqh/81K9RFEjwchdTCfLP6foG99dDaOvu5ji12Iek+GSphdYs0wBmMOYHxZu
xT4mF/Aayg893WMyJfB5zJGXeaVx6MWtoN+D+pwSnrsf9ZdCusPNZAUxai+KdDeiI7Sylewwyj6/
l7dgYKskaXfTfJnRiFj9W1TiyKJwZFNBiFIOY6eKY4dNCZ0sNvCJ3VfNpPSLHKtSPxFZpZS3wgBx
PnFxih9mhPoJMEFKLDh26zXUco43SvBEeD+uLIKBSUNwLuJ7yxB0fJkRi9SkGSd2Pn8XqgRt610Z
HwW+ifnYq89g+QvUV814j5tHmUZba/mnjyzzdKxHh3Q5QHZOJ2+xjnqHqRk7Ydz5kYnbaF+jg45p
Uw4gWRv1Lq7RWTXu2sry0nwzQ45BEoKlWE/eIliLlvJbpU8UjbaRHjvmPdVV1A9y/S2Wr4b0WzA8
Kut0o+fnuf3ru2cp3hb1HlZ/ePULTV9JC4QAnjtAzeEX6lJeI6TfZDSlIKJQ8dkz6JyRRzr8IOJE
DB6y/BUwAgrUpyzdlaD0ZIaVCaoQ9TnEgC3YaklAchXNiTmk4nzZpiaPGVbhqWAML/HFsiWwEPzS
4ApwqmtClrLqH2QLPDzPHMagkfKWUY5P+k8hPMuM/PYdqEcwShhJDmmOaclXu3uNQcq6Bkhd05OJ
OZLHTT0WyOBIk9yTCsmXOShv3XjSObVTNDVWRJyIZ8TbKd6iIsL9zu9Mtb1hXBbzMjAhYhAAvGN0
raXZxnWNta1yibtxkGI74/ivpxPFQwaYgSh1MtCwHzNE+UcIF1g9WIIWMTVc0Crja3o/Ww71Q0ci
jmwGLqAUZ8m4Cpg5GfQecrLNSNGjArY7/RO1BBUpjzQumAGdG5g3iVIqMiDIEg27DtstwUBcTc1J
sumKbqh5+XgJzLnz6wVpluknyzVSEyZr1PKs7RfpvZPfI4qNi5hespTgn1Vu5U8G8LsdcLA63nRU
aGRuJv0lSQ5DjHRoN0qPLLznGi8pFnzhG2mNG+CaL4/RdNOmBz9nrWap/bIl6RGk+7vYQPFiKhFB
YpDle2jZNQjJJuAv7IP0UtxCdD2jyrmWf/GKSMkhr1+k6p+ZvEziX579SfJPyjrPSP41M1M2hg2Z
8ieymSRaY1Zu8/g5YTwWVb4TLvSYIWzOXSzFTy5OydrX85cJqIOwBIZRwSZDXqHrGMCuJgP1kLlN
BH/yKc9/E7U0QBZXpV+R79xvWPe+C3bYJYmmnGauVUxOjHMS5Qr9T+egiWSZ/jRA3zxi+XOsuw1f
I3til68CFE1p7Am4BATwqvQkDghgwsESoedET7KJpx9zIHpqCvZIzpAfaV6oeutTXvFDWt/LljPn
v4gZi5BbiX1pcMRkbMsdSVQD1OiT0TyN+k9DLC++le0pq1+r+VJJj6Q4h9ObGnwSN2BHTKgn660a
5QNkOrcni7jF/0ApVYrI12887gzrSJD7Ej5avCoFgAP05Hb1NNg5gbFlBLpSdYytTL9eWBGUec4j
/MUjfa1O8P008BR/jt0nO/gNsy2bkkC9Iw/EWxsCriTNGlJsX3ybOauCxhcFAk4by3zUyqFFShEt
byZOY4zWROY4KZtIii3bQAKn5J9x95exE8nAkMv119AgcEwgrkJs5ewxtZ5lELFFk+VjRmBYcEd4
TBgrnT3oPP6sBYf7nMDY4oeiJaorRVBQIAvRccOH+q3Rg7BeLpXNcB4Y0ecKU8gK0FjJcoOrOezy
rdYqm5K3SaVKEojXy6B2JuhoKS948EGHsgzqewi2dI0RIC68WICCqZb4+urWKamFyI4EaLrNgY8R
Yunx2KESEXADAN1J8l28EgYMyEyoE0cyHAhk1KKNKD5ned6bWEixuJI8FG7UDse+gC5er7xOeUvL
zolU3nOmDSyLNjoEGZ1bNSibTRQwijeZ6OaqzXzCxU6FruSpksBhDrVThhsNJTWawF1DzyOIXBCC
Ud1yDFo2mW4OWjksyUhGtdSPIcQXykcIVSoyZiiNs10yhMjSV22kdb6TyJKahNkh9dQl2Cwa0peX
kbpLh3qw/uFQXOIrP87YpUd2gHn/g5vQMI5ichm1fwrvMUT/mQ0CnRo8AUhBVEyz2nnz8jGrBxE2
Va3syEHbMs3DpfazRiZ3pBpYC74w60NRNeTrfGAuWpEDFPUjdRHzpvZLjhwdlofIoDXHX2mFyJzA
ykkKtRfHY0YCipWhk4U+H1eW08FeqkCajWbiKExoBqaATcyLYpxbvpHJuq//HjN7VxBx8KasX28H
SMTK1W2HsTkfGM1SGEPQon2NiN7Dzn1Vm5c1UyyhlLJ+mv7DHDmnUcKXrMblgSgaE31QyqOVksjK
I6WxDhyUn6rCxWg8AvFLVD/b/BhVPD96yCMR/OXImxSO5oAxcs/twHiOMhS3Fg94TBeTLXhYC2zj
rNDDOPfqhjm4EnJekZIZ9DdxtVvHy03gqmBFwlAncxa2+Jgj1nL2iKDqZQync7pmm+XvMuTHmBuH
ZoQh8asW78VWOGncqfBDnGyonBF4tk7qeRGqrhpa+zAhuAejbK9r155IFub45jMpU+6g9Z2Tvc4g
ALBiACajfiNBZxJ4gaV+v+bmiEhvqS3tFEg95sZtOcQnwShw/uHWAyEi5gFxTWxXpfdW/lqA+3VM
3WTyuqwpPkDEeqSAMMuRp2iefLQEfNYRKMzkkH+zr2TIQtV99ReI4uIYWPXiyocBv4u0xR/UFJ+w
7ocZhY6snszcupk4y4tm/Bn7+SCQ9onTwO07HSsjfBGo3l3+Qqd+NuPxYqLxKk3DD9hPAhrzjQEN
8FAhARaOZRhf6wD76sByeBB3ahvcdUvyDa09d3J73siVdBqZ0+Uq5Au4OgRNuT3rP20xnDhAZCXC
iW2JRi7mo5SY3jStI7UEod2aH4HOIC6fVTDeOzGjagdUtOTSMxL791o22JaSN9y2OGjCg1EbG0Xt
fDNi3msqbzUQMTElQqVVX9BFntUCO3b2D/bTF0xYy2jPNcBNy4D/LRwkwvjkiME7hWkmYrcEJ/cq
q9Y1K8S/KWUrQhNwUgXpKrAWRa+9zfYQvf6BlfqrNfNcjOEjA69aNfdaN37J+zjk4cgULDmFwbyT
JCQitV5/ZhZTZI6PjDEgKjWyqXnMMciZHySv0L194nVh0y4BfOTnvKvTclvWXyJ79HRQnQwjLPSz
cvhtkkPQHoIV3u2RRrhYDCzNfQHtOrrN1q6NfKIvYzj+pp9190R+4CmS2mOTvsTqN6hRXCer/R26
y3vD60LiKZtxRgfaYSkzh7GPWf0jSJF1wb9QPbf4yghYi1kKZwJDWwZqeMftiKnKRLHALxr5opsn
aW9DXZA/mM+4OXyhILoPxS8MNCdh4Z4HKNhny35SrUxXccAsdEmUG7tVkm79PL/EHvsGIhwYS0R/
1XSrRm4p0kE2ovJM2n+81RzEJ5ByriF62AK5tKWOIbdyJjVZ3zCZ8sP2zKvkL1RNsD14Xhp2QiGp
aCia4JAMlAomuiVl9bSFz1beqsYj4wDOJQI3IZE0e4kBabqTCh9XHdI4/hMrR10jXn36V0nEmnu0
I+Wfkr41MdrOTWlukR0syS6qX7krcbqlNubk+gQ71o0ah6RppNt7wmm420+cLqblc6YBO/QalHXS
d8boBDHs4NfZkYmTUmySTelO4w74tG24ZBCmX1xerhCdOwZ4YDCz6qQg7ZSGl8ra62ysZTQf8XzU
IqC9DuMaYzNgPP6RmXmTLA9eWZ+/lOEGCIxIzn8px0V8W0cGPU+FaG6n6TkuBxJFLekSbVAp6lcq
flN/NNM+jz4m+UUdXuuFPvCRw8rRX+mPmmXTiVsCrsEgUuecmsnlA9LObNnsExl7508OvPOapydM
v32yn7zeifWDWZ479V5VwIbVBafCRXQ6wOyQij28VXXlD1j4hld+W6rsZu1SmFdTdLHoaPMFtrro
IgblRaBOz/cgch1C3iDjeHmxi6PjxJayyhitfufLr6C91KOXOc8ZEdZvFLy20j2K/yjWR8tXolva
ket176mlnqH6A5OhtJ7U4cQffujSWdd9YXpwGIvmzXBJvBR+CBTZiMY52WEcLy5GfQr5szgM3bIX
/plORwxp+Rtz/0nlh85gfPI6l0UxcLiSfQ5gRbuvvkf1fe5+G8E3OldSz9q0F5LDUnuFQ86m8uzz
U4/lCPq888y1zFH6cdO1/yqN6mqH4ajrvwcKNaO7A8axC7Rw5vCSqCe53qbWJ9//hrzAJrxN0m79
UfipNyJcTh7R7Gfpuh06mJvMFwpPs9dECViwacp19DZ4+EmK60LBaticR+SMElApr59uZajqvwU4
yOoaUiz21pvU184w3Fq6XHlCjokkaQ1T8nVYyQNOVouFMugmqrzqtQs2OXUi0UnrkMLyq79AAoDK
4ihiPgJWLWj9nKkEymUb7ACu+Ey8SBm+e/LHIl/PB6oy3Z5kwK1M/5bmNWhPU/RWtJ/rk1bg9jRB
PjJNoHJnweXw/1KUVPU/uTnEyo7ZmK3ZP6jKaUzeC/UKgTrOTqN6qQhkLeabNV7a8BrJQLuFzUYO
YMGfaInom3CczW5b76r2HHVnPL/aiCf5MFv3DuJqR7vbIGqcym0+7mbhz0CL0QhM2+OfUfiN/RQQ
58dMhdkr1678Xj/gx1WUX5sanS0Sy6m9V8UVj4fBtt2XNJ9QxWE5NM2jra8NZdM7auzB4njZtcIr
UTQ2bd1wol/kE5/B6Tppf4Nw4C7SRxmc5OYdyQ16P7tDt0/lwlF0jrJtD1vOfAY24y2Q7u0pYXrA
9+WIkGrc6j6D1bS5kGiLa0LLhDPfQgT1ft1Ps9OT/Tr4NOUjcREsD19C5S+YveHeNz6K0Oy9ZNbK
zKo7xJYnEsQKxcoj6poS+Rpo+3hdytBTUyUTCc1eab4H8UMabhHni8691yNgo+Cm2Cv1PXyWhQwK
NNdwj5lPK/SCKEpLfdf1XzJmo35vhbd+Ocz2p1hvkDbQnOzN9pCzeJvz9yH1gw1HK3Jzr2VB5Zb5
JqWzTNs/aPcuwVqOimJD0Fi7AuhY5POCbBcfsnbWyQzPaXn2NV3kqP7QK4nRHYQx3+XdDP1KRAfL
8vBgZAcpOIJbU1IGXNtpJSiftegtkvbgHexhM3pLeUhKH82/NFzgPjEHekuBMk3RvphOFl98KRzE
9iDQNyfJd7h8F4RVCurbqhynQXFItqAXf+N0Tm9KsO1hXiNH5QNMrupT3jnakZxBBM0kd8O0NdVN
0XKDE3OCncBZv03lSYEekt1dXRS2u8P0nIF0Wv6nzkycqs23dpWvz/DTH7nu/zz52VXhbkD+XN3J
Eddg3YxPuKl2OCKp9ofqCm/QkPZh6J+vfOrQ4UIHQZ95BSrMit33Hl9jwUUH2yFufHMjuCWKZWE7
EMeQOvHyWms7qznnjJQtmzrHjm4M+EAeaERv/WNBw7a4cg1XKnC77XlxO1ZB2h4M0xT7Cpz6b4RU
NhYIbyHDy/4yXZWl64Uyus0iWzMuU78dFMboO8F6TS0vy64JVw5B17nXHrFX2aKHqiNgHeQyrKO3
wmzN2OgqGUeLgxgFFt9EWULiZlh7mQymIGVtK9pbl1374axQ8BhvukKFZLlDBzPoo+soZ5m1+whO
/j8NaakSzeG11xjC0lFBerG7tZUVCvo0HHsXBcIsxpGHQUW1DT0FN0dL97ytNEdlWYqIyiO0msuX
0yA96B1ojg0NO00Mcu5zNt2M6rnSshBU0Up8BXzlrbIt5U+Y9meTKVyv7cX4Yc53DnhCHchlExVA
zK8oGCdOjOLYxVfeTNT1uTLSs7/Kdy06BNALFu42Xo8c5CClRm/g6z2UmzLfLQZ4y3PFH41olbQ5
TFwUAQcWCPfsFPP6muxtEXxiSivsWLss08OI9kK2i7K37pU6BvrchkcasPsRR7rAZljEP/vCYpop
oOLkM/UM0wsRQR3YPIn5+b6ItimnEyYFwj15YTReEBbxCqWvIB4i+SWn3pGL7ahAZ2Bs6loyNCJm
xQBd3KE8mNN5tPaLkzIE8BEF8HDGfLOQ8ZB11uD7f4xpbxnHsAAbHbijGnrsVAAN8Et91elhEqop
lRAiLxxUtUo7m53KNyToln5sYRGzElW2Cv+QYKtXvjh9F5noyux3xOCQD56JXMI1kt6pu4PSXfqB
7QwqjJYWq94ETmP+KsH3JL91kPBBn+7RArKOuufTpfPINskbfFcoq+T8gHyk4TNkH7kAiYOgKZZc
m2gjhD9c5brmt6NXgLCKNy0YaJLBouHTHN9EytWVTB6xOVHVO68MEAjfbHZLzHYl3RriafqbOM2j
z3Z6EZaTkbzNbu9q+ctaxC3/wvZmRqxgvNRlnreZ672cn2QJa+p40Yt3jktN3a8vvB58iD3jD/3f
+kL1Hf4DR0NmizfXXm9eXedlCRh2DW8WacvCTpzvqvZvSNcashbJSbgWMll0J928YJ5S5m1WHBaH
/XJwok2w24plPuiA9A0aDdeenYc+E0/MlXaxXJKG45W0JuIGaodsJHdufKpBN2PMzTGi7BLlDaal
o7HE6ePL2lsZjN9pEhIQOKL5Ns5wTl8mftjTcDKno9lfiQzt1S0Tqh79Se51vFndiGapZomFso3P
ZtFAB3/zcCPZnRZ2K9c77dYI11Q8V9l2/QLVwMNoEWJKHoYPa7hpO95GudgbA695TzRR/7uOToX+
I12+e5Vt8PTBgsnR+zNtjwp3VrgjV8CjxFPpEnfLZ5O36+WgKPdJveva4X8cncdu69i2Rb+IAHPo
iqRyliVb7hBOYs6ZX38GD/AaD4VbLlsi915rxlj/UOU3mTmty55N9VH2nxFVSy0HJq796FT3Rw5c
ZlyFFUV2Apj50W7Hs+dfA4v4JbsZbUoE2IjOHVu8tGcZrL3tgDrRCN5FCFMHBBegPTtNW9NckW+d
1xswaDtXcFOkDpfGfACN4alP/k/IcrvkAfUT1P58Au0rYt5bw6XKcNm0OgkPyd80yU7UCc0+0jKw
aIU3f0lTWnTUmUlb4YOFl115tGFZ0VMIW9M6Jvj6ykuh/KpwAAk8wSgB8SF8lq2bmh9l0nCjfucV
34V6pvJL4hpFR08ASOJqGbDeJjS/K5FH9zFE2/KHUlxcOxvqXgirrzVGJVwJovIHlNiLA+NeS/dT
sLDyv1T7y/2jNREUbbOs4QTiKrf8PyP41dX1gO+s2yYFQP4lrC6knt1nlvTgN+tKuWg4auLkNDIP
tSPJnEfSc1ACiN8qN8QkLa0MRgYwg0tCrdkknNZ8TorGJLmHSqwTZBYnvV4NjKRT8q76O1n4xlk/
n6JNfmV8IKkNHAWBQ76Xq5sifnBFZTrj6LBW61Wiv0eQw/S+z7cMmoE63Whs9JAH907FhYMmXATK
FoajIO778nv23kUggwOkTqFe1YGw6+SvtM5x/1OlV91kTDh41jLUV4DLHOVfSoqK2iWensXH6WyY
XoxIydeUrlSFXzLeerWTLEK6HRwODXlaGsEBg5ebo1wLboO/oQ1K0M+0lsKfwOjwIOG+ZlAOYSTu
hYFlYalHaN52oFVNe0jnZBx06uh5dRJ9UXUuYrUDOnlODmISJYY2vYQu2k7SwJPvuLy3zadJep2+
jPydorz67IVWqYNcZI7VlN95YUuTLZliTuatkvrQp1vVO1bjLa6/tfKjbh+9dOcLUfztFK/wtksK
IYSzpiSwWe7hDlTxHKJNKB9Zi2lpvIfNhRXIz4FNekL40kdabKZi3xtbT/5SFjRpdKhG9zStosf9
aV2e4+gu2wO3BWeGcpEDeqQkIrsXLJUVUQP1n9zt8XpC+L/6dMdi3JJR0o+xQ++NW/a/YWW6Ch75
uP9luyL2g09k8Svoj2GJyl1+DKAg/lpfWdZGDgmRgBf1bxhNaXz/gz1yRP6FwSJxjKKGU8cby30C
LRZ/DSCx86/B10GVYTKB1hnfU/70hXMvXTRpX46cWYz52HEXHZixNK1SHDLeLLpJzlRqS3TLKd+6
STuGQ0pCSjIL78P7NIBQxbkb5NcYDc+8rCkyJ2tAhFZDPP3iJfXbmHPF4xUjpfRh8nTkOi3i/cP0
UHtkdwHaItmzFCCD41q+jPqJNZ8h2Rk9FiN+YgkbWIZvqXqwSA04GICLjMEILkge4bzIImCt8sAE
k3u7ePjlvcyGNwGAjv1aM86j4ggvc1rGzzRcjcW61jZzfu+MQrT7Uj42pjO9UnMNE1EpB94ESd5W
4oYoT84ATgXaqKCD/29fhcYzW/7I/c4gHCu4msWh19dVsUq4Eg31owJqpf92XuWElF1W+6CbAn/p
yRt2/DA6iHx9PbLLlYyg/qsFlw4709UtZGXGAcCmXE7GbmTpL44tkKS0KfwLgmdkshLg6bOoz7qC
E2hhEIJ0sC6CQfnQShjB9qG83Kra///hGL6Gh5++ReMhSH/K/jgPyZofoqnu0WXO7Tt3rV/FUMBB
drW4YLQotOcpH5a8ZVg3Vv24bphtKg6ZBagHkeZ0q9uBxznLxyRsKTYIzSOR6wmVw9WnHCJneVdl
l/rg2rp/UXRUnjhRApduBfPCFukU/rqPPyZIuYyz0ki++7WunWAxc91Fl6yQz/lGedD8mUNYhOYV
M4sdiB1De7kYqSe96d1fw+/KvUHzEVvC4jfQuUQLvO/vFv/Yx3um93d6W4kChKHXP1vDNhskMx+y
+M3I3qmLvF1zh9LsCTOHZ3szP82CvKu23UP45DTXknUjnZSaIVNZoZ7mSF6RzlUr+xnWNGTEi0uz
3kzJLZCezArk7Mnhbsz3Ga2ejgB1e+9sVsXqu9V+TAWgBK5kJjBQLw6C2yiX+T8swh9E05NvRshv
hrWHL6bleVCIdTmhMecTAXKZT9lmiWIZ2dWngaCnaT65Bgdjl1obn+5a+J+vBCvWJkdnwKjqdNB1
hOzYIRdLKl5VlTrOO4BybqAsHc6YDUPhNI7gcauRlJMVcirPyc3LDCGV8Qdgna4cCutAc7SUPb1D
DnJAMUBgLCWUkfX0GcHHStUbcbOCdTKalTweqm4n4uRgQu7R+ISDnZJ3DVCRkFhT/I4qJT/5QwEq
ServOUPbAq21qj0VFTYRjsMntxRKxXe+dt3fzTtecuzX4XIs3+fNeQBvYzYIwBrRkmEmlDfoyjhW
txWXXjp81tE6BUoQkq+IzAwZ9QzGnJY92NhSLsgbt+6GC9c1P2y+Oasl4YPGnWUH/6+6aDs2n5yA
WfE0H49asw5ysqrIqPSXhkWw8Am9TyM5sbzWsVl3yzFcFkgk478xThddu59RFy3YtjMZ4B3S8Elb
E6SZyKwjfFX847h8mukn4mToyF1entLgW0dhNUSHDIDG8N9qFO6q8SOIm1w46VB7ATwKk4pYH0T5
GjpfA5Ql/jq7Lt9rb9fadJj6py5ezneCPtH0jiqh1WBGvyflz9M+Qu9db++WTljYukm+yYwRje1Q
fE/tpyAg/uUiD/5j2QPDmvipebcAw/mMDsTS+7zKK+rNL7eVfwNqphZ1x37omrNM9QsJ2MKMawZK
5gqRi4fbNiUKfhhu4PJ5umvBIMqV5+cLjeA5Wu8kklW9YykRLsVHnXJSJ1VuGzirOyZdD9zDSGfJ
xWvmFNqBcdC6i+O7Llb0+uwrxDYcc+V3HzSLsLhvrPbcFIQ0obZJ3gReV0S7NvbHVlg1FerMv9ic
GV2ZOGneG1IlPG+y/zd18ONpNOwpGk+X5HuS8RZidH50aPDLJeYoVo75eRvVT7m4pfUxz37nLteW
zY0AWlF8avj5PO3CgzYXoMs+v3B2beJzfIumizFwhYNzrocxx73jBPPOg4QBjZsPms9nW8iwIcAk
yNY594Yf1MzQqsCbCBeLaEVYZjsDRSKa6e4dZRdjwcmgbUPESbjBA+Em2SVwvhMPgwgF5gAeHUd8
4lbi0UDxNAyJqyo+bl7L1lQSQlU3prnCoB7qDDDElqtbu4R9u9IZx3sMhQRzjAdJ4azh7xp2fv6c
38RcPIoWEB67Zg1kGo/vtKLZtX9Uvc28cs9LAtcEDyJ3PkBOzXUSrjEbUUb2tMrNJCwjz7LnP0AG
FdWhm/tZFD7eI4sA9RtSZVKV6ZPl0EDiu2EvIHk4i1zJcAtzn84jAdqEoj3pXFW5/K3EP8D2hrwr
s0OqrQOMjqLcOfPd0MlUCgSbUboO4A2mm63YDjNpmeh78bN2W5tUTKS7rsVQW+DIoQALgO5u6Gt9
3BT6vavgj/j44/SiNA9FxyS5TIqjKb/mT8JQ3pT+nvkf1Veo14uk54oWDqyEnFSCtIH3kd9jYQc4
+XgNITavy+jlC6HvbMlg8fB/fWVd4XmNk48p2/O50QJptzIMAJlTVbY3+o9SpV1jyWRBs5+gr6T+
aFZHfI+o+IwFvjfYfbSK8bHC5NssB2E7bkcBNUNR2SZm9BijkBpe+HppeV3UrA9w8RPiy0z88K2L
V90gGRwd5XK37kgtOJgHq3brdt8Yv2n4MbyV5RkjvjmutQUGRf5tCUTjou6Ge2YDhIkAsAhx6hWT
kiUzkYnYsj7T5kaar8cIFw1oDhheM3bnVbnuOdjn7x1x4Yzt5YaI2vPbMLBmNhdDe4jmTg1fuf2d
UX1ujsALAy7lQylutNmvdwhY5CszsyUW6YR1x/BPnr4yd92Y8/w8qokWtGerv1Dle91W9r6VAlfI
AvRPe5enq949Zj7H8z6AhxUd5g1Jipvfwm4bDU5T/hZ4jJC4c4OS3o6V6dBYSOs5qtSZzLu3ZuVw
N3sk+4XLlgHe23nRBcXdzPkYMd1P29HVV+jdRCJV1LchvZfhS4EaRvtv8YQQUQkEzZFU8ZqzfFeB
TESHdkViZlfSvsW2LV3GhKHUTZYqd95bTmiFoUyuDmwmThWj1WdWPOfDVW++JC6Y/iI3vFkZYgPM
w20tMzf6+FWvpgYSLS6aCN1sy7CEBJr6Bk4wwTG8XzKnSKt7GVhYJwq8TJ8tWV+bwymQf0tjIbfQ
PsRNQRx8TZTAJBxdI+XyHUVxvveUyE/QCnK1g8S2ACyVEaf33fcujAyk21ZIHjTsuM1GgpnOu4VQ
vKrgzeoP/N5QfADL4Im3YVk5QxxuZ8dLh0k05eVoSWrxt3FD/wcsuXngTBTxtY+9BmHwIyPvyXWO
ruJYGzXAG0VCGwFKUnEaBJ5YrmE+Mxz3fB3KewsTQWf6gkjBBaIL/g9SzIgA7YBNRQWxyXQlH8OD
zeo0pxo2CWkfGYFBW0m6qKydqvcplN/VxDW5751+GbV7kd2X+ztccqFo/3cZ8C+N8JgsOsbdeRZo
e01ji8Wm1B/E6YHbBrY6vCfe+9ixw78s4UNIPkgQ00JkF+tBXMbTipF5jfG1Rrw0bmgMWgrIzxFj
YN/gFXj/4tDV/lABwpknCxWzVzvbqEbcX0S7rZEkqdW7KjYO6j1t/Jj3QpyJVnWa986y+q5fMSeI
BqQ1oRWq8pNSsUPysOyE/EpYblL9ad4RLConFSg7qfPVPd+1Zs/lVjulcYV+k8qriYjXxcQK/ABQ
ZRBJLvg/chnakt8tpaFElo7Hc7bzIVpqFBSS3Y8nfpnWLlAkTG7fmX7kk2GHCTlrcQA7s/wH1C+a
XNm6DyjSAm6DOdFA3hJy4uBgkd/TcKkqp6I9kEfPi4e6OH8P8dBnHeU+MOOayC0WMAFKQJA51tlx
r+pbRd6ZFZA6KbmYRfYZTneQRCW96eFd6Vnt9B8YKmIj/u7oUY0Pq/sKtd++RPan/bbMWKTB2KPH
/QVzr9G+dopW45re6klYqQl0qwtCyXBFbFCHhF0TF4dH05ZOAcZmwOnMccB5ecPO1Bj7kUhmBn6s
eujP2umoB1e+U3OCkmM0iqzMqZtDMpIL+qS5ksmPnrOuW5bjn44iJgFlLdszpZxASxAXJkRs8lWl
Jy89A2Z2DHmEIYLAoBQb0K9lnT0XJsKFRW+N8FLKr8nfRFyI0gLnGI1TQsy4Qa98BMoaSdzSlJtm
PHx+yauqDbYvAZLuavGYvzEHxYhKxFvdQawU6154SgEMMvtDRoLHfFFFOQfjU8+dtsA4kElg7qMb
cVInJRNI0qJ+ckmuCfw1uDpZXIG0Zp6av41CuXQB9ZWFz/rB7jRrYU00lRDOUbPnB61Cb5WZDkWT
CQfJwsObphDjZY/aun4bWGnVJQC3pe0ahu/wbODXm7QDTcJ2iVdc77fCtGA4s41yB7ii87vgirHR
nzLYqXOWCRuGNx6l/Dw/73OlWFq+lXz5eU/ODS9B4fEsrfjy/dt8L896E7gredzMX37rvdekoIU5
m2xAqD26+gxkx9rJIit7wNdoAOow7XBV69ZTnPZKcS2Ft5y4mXbrZU8OBUVZyeFjgtuombxo0hAt
IEyK83LstE3BiOvl2GmfZCOw7CEABcycXS84aJXijB3P0ZLdPHUFrWYTZgvCAI3F2zmRKTaLsPtq
tibxh+cE3fSQ9OgucftpWUxvuu6KoQU8LqwLdVqRU79Sa0qmtJnUQ9AKB5SR5aNgrI8duZFpA4K+
ZcvSW8vO9hiTAMYKQd95YKgWM9NAv6TDAQ/8DQsCZwYNKUgoo6/y0ljJ/q6g+ClC9/BVViuPYacB
AcWPRak1SsK4sRuac4f5sQFRFIzNp4kbSM5/delSTgcim1TaxKIucWZRaiLzHaGCLsliT1bAdh3V
z+lBJbimhDTe8J/AEV2l50rdTmC6lsjtp/+wOqBWMnhxO/PWxC+fawHqQDv7yblRwVzRqOJlCozP
Eou+giHFGr9nWRS1QZzO7M/LXNh6jLw8k4V/mtJ1ON4G6zYiSww6qDT2gXPMEYBdFWHea7ItTgSK
Sx9VVdlV9ZM/lfKuFUhDQNL0gSEfeaA2JRuC050MWEw0yYSIecujzBnOVQA75O06MLMOhDgzDIQp
LVjZOfE+NWDHXgO/BzU1tomGKHWb8S1jLM7+vIQWaroLvNt8mM6/qPMl1hWEjmiLEm1HlgVkiDIK
dRWdjPNZyput5qQafckg8kJ++sYETWa0Td4z6U1ObZvReYwfqnSiC4A0BuYY89WQjSAEZy6cKRjo
x/6UKC22qs/aWypz1NWtRuEREoAj9rdw9hNA95toJEC2bA1J/AyAVWG1aGx5WSQrhnR31A4BzH4l
v/MSr0vr2OofFeKMkZq8yEc9zisy0vdYRSNvHIU1PPJ98xJ0ZvjvgDLzclWra6YHwYNS4nBJxE09
7Gp+CclumYm/yhmyo+3HZ+mqaMXr2UJq5Ngfqn4p+x/eZEpDsFXTcZz8p9burXHRPKp3iWYpMNZV
KsPolAAD9w5uQkJ8MHbB1dEGy+peG8S5oFZBo0tQgBO4Xeei0aocgM5m1VvvFZ20Qk0SNbddvTY0
Psn4kyEynNZTcM61g59CRvF0KEw01tQ6RlH/+AiyTb7BOCqIKPz1XH8ZZhvvS5u1lLsGbJmPc26l
RPYiGpTY+E8BfbHh8xd6zhp7gt0K6aZA+W/iRyFV1ukUbhgYgt5lDUrzBSAl0sQPzsCFMD2IYpEB
zM9k003OsOxIROIlh9KfSO4Gc9vFI/s9K7JElHnEdDgwGgrtwWwfDX/qJOqcRokksUJbrjYKrgQA
WJeCbfEWR8U+m9Ca/MiBi55cqI4RjhCBmzMZrkTj20VeLX7+qvoMMcvPeiY4QLr8MVqHGGdafAsQ
XpmoN/R2O5/WcrTkOlqolLZiKsGhbr0UooaIumRY98dsaXm/uXif0SGpGpmsKornZbdVuQn47URS
x7kUIixK+d7oAAEvfSZCay5HGSSacMi/zHimnVsv/ZWSneejIAgO5DlWNlIba9mNW5kQi+AihxRr
H2eIDY/FrI9BGbmWlAXzmBumK3DHgH9EC/G4K40PYqdNShMsP9laaLTN7GFlKBL48pE0edcAJfLs
+sgOsnkh7jdPrnKV2a10jQ0D4hr9CaL5Xil2BHraLELBSV1VaM7XcrPnT2JTcVv5kHIE1syTcvJS
ki+PWI3fkitt/h4Ywm3MbGPxIUl8mCnBK47EiJ6f5nOjyW80FcwfbBGvjCfP23wFJLTxiJdGPhYV
jTzmtKFiZmNMohtPFtEhFe9evqTmFHh/ig3XywgBKFWGJhSBs+hU/R3dYRmhAcVBOv1VqMgMbVP7
H77yViF4jpsWOfJTVD4Rnf3/6MCVULzS5kBG4Ya9Tcm/SswpJFgIINOhB40HtjQY72NzIbEa39+b
odvZilevuLfdn4BAaFQYl5plXjwoMXBjwDe8JGRnQZeeikJcDPqV/ONFYZ16gIzyPfJfWcu5j46E
MzodHhkve0IW5lBhEp2QukvrKnNL857XWym6BN1LwRWf+w2ZEiT3SI3TrCNWjc6eg5OpgrD5T1J6
UIoDSxXi/GZf9mhXJjwdGWxZvsrafXfJee/n+1EwSdFzoGuAxGuX8A9p0b7KeqmLaxLNTJa5lu7x
O6WwevDmJx8jToUJ/Kjr36KBWJ/xwvhg/UnipzjSD7Mj4ZB8INSCa5Nw15dKCPJHa15+sfQoN9+4
kNSD2eNYU9oTXwimVNvBaWFDQ/TlXS0uSx1MYfGrMd3pOFKyBxeAJGyB+zgslpBx2HJ3pkNRGEKY
hHUznrYEauTip2WevOiW0PQA8Y5tGbML25mIEOvmeTjj5ZUWbeRqo0D5o5JHqBqrG4M/vcUGaw0f
mowjAQpsfrxGU9uqZJvpps//FsXFvPE2zKTZLIXU0ExQET+KiKnJszqBwfXeWwULXTxV4TBjVpaO
DmreFs642BbFdPJqFynmLBcSaBsLyIQhNfQyn2CG9ylSlQaKFc92D0QarBkGw5WOJ73iCEyi34rK
DK7uIQVArDqghxgX8BMu1vor7Pukk43jFkxME0qGo4X0QSebng9a/S2ns5E9MsyPJR1mhNYvOk5A
uhRQIpBmC1nh2yYhqqRoHWTcTCa6C74WgXUVp6O3klOgpB3KyUreGrijYBbaX7N+QvpbGN8XTHnA
/3XR2V8mZ86BoKpFU+7HbzBbg0Ikr3qvsCaoymJErqYH8INl6tDJM5/atl6/Av7iqYYDEizbnzZk
UGGBQxvD5doOZ2yhyVVpcXSg7kQbSNotAyd5DAaEsPasoG/nQ7ArMZchxta33DN+tLHkx+RMS7k8
e5iO5kizsfwpix85XQfKzeQ3KYBv8Td6Ff17B6yB3G68K0hBEf7IxYZFMErXTf0zYaPsIG/JAlR+
LNzIevXZ51c/XGv52nR8qoPZghYZot1lvMkGhEUjQM//02wAFRlyylkx64VbqLh4QG3ZMgxJb6V5
CtWz78oD0MhSrL4kAl6S+j+RquVb3aFVEKbAVZ2CJKIKnJof65JDBn5ASalNYh5mHbpXLKQ3DDm4
k8FVB2aSjYasKs23RLbn8aGuKbjb9vTvMQA32Z1knIMXXgaO1bKwDRYWkwHdwkXIKJ9LyF1bDGGQ
6BJ4936ql0N/x8ZP6RrjeoMXFxpiGSLOV20jXSZLCqP9P8sNloH/nBchtiDK8JSV5qrC0ov2tbBU
CMk12aaJK1kGAHhARhCiYgvzyLEFW5abbh48HzLwM/sJ214TPsriPU0+wA0zYT0vu5LLxafj9wWV
kSr+lBKuSWd2IWmvgxCd9cs9w0VS/dx1fJ8ZLX9vPXvYF5XhqfKyiHQbXflEIVfZroX2r4bEi7RP
/hKXcClnDy1+M/0r4IsTGB+yuabyg0xSV3wHxdCEdRW8yLqxezlelLeA76MMV2JAjvIr6n5FxPRg
QKlyK/Vzy+DNJ+Ikyma4pqrLoQZotBzEdd6sxepCbBzpmm8j4Mc8K1rygXxeO65viEa4G2kzmHNz
xbumnAH/ImYgNLnk8hKeTJcEy9nXV8YO7qr6D9sryFQwuAlwWXj0Xw0U7SQMfCkYydA0JONH2i47
6xFEjyB4NfpN6K+Ztx9FRsPTuBKWpbYr5H2bYr9k/CIDqQJ619k4WzgdAX5HdQtpH2JN5V7raUxY
FfFZV0+yeO1rUoPORfCi1h5wKy+3c9Dxd1muiO3CWLdmjHXgaOVoY6ac3MXGMK/NVOMq12wvOY7d
lXQR03ynMVYh5Q/CE1oJi+X0KPQ3SglQt2namwbIpRU7rf8aAe5L+UwtzPyHM4/12WWW8pHgW6jH
SgFUuEocz0PwK0OldqjFLNcryEmAl7BxhpuoXNuHmb0JzVfnVm4KZBp3I0pKTGJs2irPaUhgazwR
C6cepoHQcYd4mIZn21+0/cqKD3DUDl5EdEgD6drOPDHGLGbALX0BSHEakjUaKZ5yLTzPaPxEOADD
nxIc5XbEdlW5ITZ5dSfLJyvEEbBViIgB4WyuxMcC8t4i0IlJfuNzcAT4aCb8v6mh3u9XJuapE15W
t0YoPWuiMwAbs//1UhBm7XMA7kcLqA6kzXBReNqn1T2lg6ZSd0CVIfGCB5G0ViQtwmeczW+JPfFW
M206wHJIGZwgd2fqvsXThYQqEl4J0wHYrG1Yv7lb55XdqqQzHwpRmGcXFKUyB8Yci7ccg68cmhVl
u+MTktbHd8X8ACIJpffwOY7LXlj6+T0iDT366Yn/sZQ17kQXkxwJpH+oNOplQVncdtA+wK7QhdUW
s2lwyODGGHfQjdfVASEqL8xA+IaKJIobXBeP/H9kavQlE9kmsp5e8RVNv9H0x/vnWPXOB/qU2zVQ
r02V1rgssIExAuAjnUPbk/WMefIKJZ+iduiwlrMVw9fFhPSuSiWxA6ZrfxaTShTdgFqk+kZO3sqK
IzNH95ycwnaTa/uSABbLO07KhV9POhhI5NEchNZFhFGXems/M78FBA1IhF7uZJgJLrRgxoHKhwpT
pUVflvndd4zNmGdyl0xcKp8sshq7A1LMTntmDVe1+CAtahFJaxqA5rtLkld9dSBEAKniLlshn6co
cR2toNmbg6FU51q687jA7EfKdhbxa9bxLBXnQqQF6xMSCfG5wJFtxDvKKZFUvEaR6UfAGsnFIqEz
Ls03Q9iQ7YkjGrPxrldMlNEdAuMfVdv28WWgoZhydwXhM0arIf9KDglzs2c3xDok1/kIGKP3zjvU
+odVbTQLM6SjSi4BNmDi/G1ZdS7fTPUXgCPm6Gl5ilC3oCi1tWTLqjA70FZQ3NaT//kqJCWwQ8eb
J4dSpki128T4DXIeIwABcrqFBKxyIq1XS1fGhkU/XyI6Tl9qfpZfHkettUMqOYYXELyFIrEnWZc4
/KuTnRK6fr6CYfHzR4rAfxo40EumYxBfpKn0C/gg2saPB92QVdiacfaq2okkn2AVrSY89A3SN8Tp
iEwcKIZIhuSWu6VfAVqK14yhTxlQmvVLAiElMDg+UZ/d/ip0D4QV3IRvaCMdRfm0Wu4FmWtyUWvf
fcgXnIIWC8t5whjjPYST0/6KSANnGGP8MfiaWg+7Nuwl42zMRw627+BJj5fMQKtG/WuAAWbMk+sD
B3oNIU6YKCwmCvRAXpveveq+rOw3BpfXwEfdZKT+BfQEgqVg8/SLzdi/WpV8dFQAZLzEF+K5AiYK
BosONQP1w7NnSSUUX2zAIv1q1cubkHhL8xLL35J51lN8xcTpmxUIsNcxdYBeS0dffLeqV2suaOFa
98OecJ1YXPXToXM62IurOH+1zHQdgQZithYxIGd0MOAndwD2A2mlrWTlFf5Cqs3UjeqdJobF5DZi
y/CBFcyl2blJ8z77XPwUhb8PPnAY+K1BhiYBIdyxd6CM6g29zEm5K6Nr5H90PRyB7ipEjPFZe/6+
6RGnBC74NzYXl8Gf6SMihpGTqt9V+n9biMfBBAEGfH/LYJuRTXEN8JmjHTlYm36NUC+JXIFPzzvH
POviIerfWQLN3BV0AjhABcFc8pFNg7YzfYmaClE1qIUiEUvOVSi0D5B1Wy/XjVtiadzB83UYk2PW
IaKGG8QOfsUJlktOcEEY3za7BHZUe8bcCIG4G8bzLHGMuOOCRnBi+rkQUzVbcu9JvABXpe5DRuDc
kuDCrhtSSDsSiZkhRUdNUxk70VjXw3KIslmfTKhaM21qc6X7XyOSilA4cKUk6bscXgHgkcWzXeJW
TJl3FmF5MxsEhGQs1wrf/ZoFOxk+0vBUCNc2eHbJMeLdqKc9CEe97te1upr3gzxxUHp15UG20bRn
q0z5M1ll8uar6eEjq11CHhFTfL3WO9nV64PR8seVS0/YcXZDkfNsUk4uLj8IPV4IgPI8k+Dsi8Df
BITuS27fP3rgrr5DruGf5iwLRT9aOrFw25i8PII0Ry91DPmZwCFqnIAD2QM5F3WxeG/GT7n+UJfW
CqHULFohmx+gE40VEHkk7UZt21XoF/WU9mQ0uhbuSl6b/lKxZU+lj/ly7fdb4A9DOOI1BuTikSOp
IqqJEkdO1eyrBx4sgg6rBjXxMlaOdUskFgfXanpwF83Djw46TWmZK1YBpMAfgxcu5fw92vBvVU7w
W2SarXkwrgjIsNRYSH8aJ9Vmk+PvbGIi8j89jN05bN+T7ofMQMwDPhAi7xm6ylr0FkJDM+N9mBQ+
8YPXbJnjqwt52T2XXQ+bwthQQP7Hi1egoMbjWFzJKx/0dmAH89N3n/OGwQ2JOykV98iBe0Aa2Z0z
Hd8q3XT1IgcBYyeKbgyN5JxG+BfNR8Oe3r/NG3DfnRXjjCFwLnkJVqr21yTbBGxFYqOY9+oUCxRk
GlEj3giBi6wl8x6BxAkxbQPOOLxFzWeJDVdZDRjkuXv5MwLgyXQ9du4g88excOVE1J+Dwp0G159Z
7gVvoDsMcLGwH+qNeo9Z49ElP2XJUE5zobTuJabZblgM9WBbzaePPkYkQPZX1NbsTmPFpkbJrrVm
TBjqO85JjmdeAERk5NdRD2sHBTw5XyM2yqItV4m55yeiHZIIpATIMr/M5mCps4zJc0blzIYjwiDi
uWLWmEFBP9hbPATzaEiqo1NVXBLEj9CXRdLMlRxBEkiOaXsbPptkxZ+vRleGBrne8D6X+VNgueyq
7zLaz/yUibCABP0Fg0Ea7Hi+5t1abo+xThM9HKHi/YXfdJvMEixh5PooLoMa0XIS2AKC8PZs9i8s
CgIijYgirXh1943V7Kec6k+ZHCGCSFvmexO9N0NTrb86JVskBpEH7EKzC4BhN4oRplxlkwOICOE6
fM4Cri89TG1ytVPrFMRbM30OTN11EaFtwAuYvM+oQwZZzCehRZhRfUcpicTrWzjEH5HHgYurvAEe
4+RPwnfqdRa9RbstVRodd02I20p6VtxedcYa4l9UjTAnkqp8zOXzyDlTYEgg1WIbYQuWO2CVa1Te
ZfkulHvJ3E1oLhXZYaxKk8+MiXvi6U+1awEJlGdP+GZdX4sWg7PoJNxODKKIDIpPGH5t066ldp1b
O2CxDIkUWGr3q5RABxpFQnBjkwSSMo/ZQXEMC1YAScUMXGGNZS1vH7rT1qlt8syU1AJTArKY9Gdq
fhXDZwZxtoCLqMGPRzr9DDQhsMQK3wmnZ3rQdbxI/WE+5TnyZrNwzjU0jnv4LWYYYpLo9ZGX0cCZ
suXMqdU/TJuzZ2aQVae6hMNfi0yS15XIo7C4cUbbSm3gZbOYq67YNDD+pdNrfktQkcbmn0axsECk
TMPDbZL6g166YmLvcZnbcb8Lqh1zwtggU+oA78Cz5rDXcc7Vcz1HYHYDGE+ky7ylx3QiE7tgh6Dx
PiKCYoxdf45FRs2B/8PmH88Iyfyldg9+RSZG75tbGZ5mbLZfNd7D1YDoBFjFawFQ1pG+E3kgRq40
JBUKLifFgvyrLrzJ4VlDBC5tmJd7jIOoo4iXpwk3hPO5znNOBKLzNgs91feB7Lw6W5vqVmV/RcWP
qJOAvchBzqKtAI9KRJ4MK4O/avMzYfKNtJzCH/p/Fw0HTXlEh0LDsI1Q+x9j57EkOZad6VdJy/Wg
CS1orDabcHe41iLEBhYSWms8Pb+b3cOxJjdcVmVmhAvg4pxfZvlysrfQmn23CTC5CXGRRMvPSixl
zF4gCJgRWY23WURC7BHoH5YrW0IVtPJcaeev9UtOIImGnFydBc6LVGGcIJZBRuVoDIghh4DrgroA
mcv/FFm3loS58CtQPjyb9HSXfmKC6mH75wLRUMNDO7xIPigtMwiy5h5e/JWjVMiSuVKxRoojTrIW
D5OOgYb/JULrwkdERYQJ6hYYV9M86s8y7gBF26aESEWkARXFJeDajPY4uUsJG8u6qbZOaRIm1S7S
cWnr8zI6meEWPJHs5KfetWbAS7wu2NfrkF0j3rUayDMauXorneuRCC5dh/7BBDCbvTM8Gsg3LLe1
bhEhOsAEJggk+Q6MH6TiNK5qXqT0ZzLYvNMFKS+EUjxpHN1DvoTyFPEF4R9v8oR3ddePa2fSED0R
M3JuYdxYLkCxF127iUT9gskZfbKlk2y+eBD/zhFSgMIUZ9j0HGejPIOib9KDKcPJT1vON99A7Ea9
OIl/bN5/uAhrblnvDr1afg/OTQxNsfTqg86TlaVNpBrOleIgRcAUSrpIdYKKgPKwMKMM4dK4V460
SnqKgqZdhIg75AFHtFvwxJ7sB5emxhpNk4Gq7vT8yKpFrB0PUhUN71FGHZStCSYQl5gOtw9VWXQc
sEY7q6xFBE7jBa4U4SOEBNjoS9rko7XxORqeW5DOEYGFRMSrJRAT6UUWQC/nb19dZSC+AGHlhZgv
X2KGib+43OXi6DvH2LvXwUfe1RSzuQe9wysAQGWcMlCWuKAMgddC9S3i3M8as5u6NVCj1nQA1Oys
JQpwtnvsfaW2M/jScNMWS7xE4xLZdjt8iIO1odYhKI+ZhOujEFEFHtbHhuzbYIfn1iRVoCi/Yu1R
Yj9+mP1zaaHbJnRDm149KDMj+9IsuGl1mh/URnmyRlp20ZdYhlupZ0fegG9Yy3gN39HMdLdw7Blz
qTGsh+FVxLYlMTsiknLbZQdA9MQN9+izh4fHMjVZ3RR+rZa4AUkJErOuugr6RUaYt+nPSma3rHlT
LYtgMd6ix+Hr9vIcV+DAFMRuP5gpshKCvZtNxmJC5Qc/lGf3ncsNfknEeWn9q6G8EM7DXeexZKJF
QYrWXkCun1jyOCAMUrx4KzUTRgO+anEr2ITUDG9/ENH0GkmUcX2kRICPe9PaaOMrKtPSXuP0N6yr
n6ZPow/sJ3bC9N0PPzWB7PqPAAlkWzt48qG/02PantviqaZPICfBQvxofC5YDvT6Fo+ox5gFx4aw
lhD1youjXy0WJ9O6CZ2vkx51+bUn/8haliXJpcQMK67W7amhk5QlvFFofiacaWOowy/fCdJFy5Ku
tY7Ru3w2vzDU66T11yENQezWvS9z0dRzCsxmAksCQZEY1xT5hftQzGQAGOg+eD4RDEbtWIEJVbWg
YdB2TdFbof6QLuJRT1rXPNJWU/aeQjgZFGsKOVULdIiknbKaCxgZw2IrfKTrjt7AnO6dNxWpQWh8
mtGbV57HERUv41XLnCwvOwc4hU42/DfPIfti2ZM0/ATx2c6JDoW9mTgS9OBQmnz1xfOYvxe0vkXo
ENWmOCrdoxf8yEqcjgr8TtAjh7V+gFFoZUQNEj7VHzG+fo+4WI+y3lGlmAA3UsfJuu169PzMWodn
y0vmGkIP/hZPFMSwZ6XYVvKsAIux/JX05ZVMMPSSeRSPz4dlXq0zyXgq/c8scpiJEUkh6G9X9dwB
GN0LGswhJ6EpTrn+rQw0qtEppnd0ihILO8E6lrfYXqonvTs3+jHPpKfPnDCqdi18TCrZ3s4zoN1T
nR+5yy31bFYdkXlgKFez2AwSuq95U2/S9r0Uxdf0VYc94eHoJimVy4WZfCELSezWaO8YPoSHefMM
ty48/Dqe5uEJCSBUsq+/wUwQt+sI89UG0lXn+y+GzxJFsCd9KtlKAMCA/0F8HV1t6TNh3ajxEvR1
FHyH/Slxtt2yj/B3miUGGzahp85agA/V8WrglI1MRn16lc+qQxfugZVHQ96CgJmIBVQfOpdvaHs8
tEG6kDoimIcKIqPaJiOQQ9ebRBwYE3d4VAn2oj0zRueBLwoZTfzWPRE/8gGk55XzcnTx85AJdNJM
FtfqO9Ne8gZ8V27dUQoXIQ4/BG1ERDCcMXDwvbc4zyoRHV5cJbYOWd5qqoJjf8Ia+5Ab0v230gco
PCEyYX3x80/aKflVfIQzC1camZ+gas0Bloif+SjSLwRwSAxoXZLIkjr6KBm4mJh96ysruCCgveYk
+FMf4GQId07yWUy3f+J9AbbrIKIfT7SkS/GHqa19+qMKHgrKK6NytB6X1ngAMXUgf6ZlYC7r5JTp
zkwzdmTLtRMYF6PVMmA7VerGdbp+biZkWagn7G2A3imAmNAGCeaoS/nMT2jtc8ljbkR/FW5sAf3y
ZG77mm/vJtk7KTmQdgHrKczOeK/1balcVcSnE1BhVTSLCEGQyhXiLyLSg7h2WcFa7oE/DGHvivoo
e14QXCUhRi1wZzalWJBmLNHMQNAGkZCeS5+E5SKIZwOCDU6R6Vk20358SM4E8CdkhMQQnf1V6PjA
c9SY1BJWDs5jYcCq4bCYgFFTaDwAo3P6dGaE0Gi/CT9JieER3sUWck7U6SRB8fmKuRKshdq1Ob3E
jKuLPN8KXJqWSuClxPtQS27472F6Jh0XVogkjYQXUqYvSnlX2OtqCgQmYQnjwZ0QtQXjmuEe3Kn8
YPvQkFit5W855sxiB6M75N9GjZFzCWtSe5PrpW+xjJeRpQ+WzuKO1iaRnUlZmIm1mDCobiDwEDWp
QhhWk/PkNVlYka+oPHj+CDBBM4NnlnDOck4JErkGS56pOrMYTTsxnI7vvBf5Z8gQWW8bc58uCfDK
1tTjuZ1FEN9ScHFAMQrgq9j1UpaCkfCejCsUqaDiCmeOIS1TbT01e1zv+ITh14o98Vl4QMx8kYmo
ZyIRdpKJ1MZtS0IMNgl+D9m4BDiASDtFUOrMusFh0b2UpGZAmAKl1daaHCpM+Yt63LZXfKM2a1hi
nYhtf/LaLeiSgQnJ5qxZRci2pO+a6uqgiGf0jIHroCjHo4HVIb9wsLTqLTRfssReq3yBEUQ5Fydw
4bItdroMTGAsda4AC/WTaj9CrCoOxPOFszsO0yfN4jxZ3afZ0F2CgCjmD5s07axW51R6LUqV0466
A9nkgHkZ6xW4U2gfNR5uMVkGVf4p20e5X0oKMu95bL9UDMNtyzWm7Uifc0uwO8ZDN6OsdcF96Trt
IyquVFKQhNfMChI9pwgehqybVZHte0dCPwrKSThXydFInPPake/THxWXeKLozhGqaPSQEXGoCmYc
YaklklPVrY8jdhqBgfNzSESqXeHGxTqNE0TeV9FKky0usK+YFVAidaY6msNLnZEs9wKvLUUIsvWf
TKPaBgASeCr0X/rioL4HxYq4DeLbeQywi+RE47m1FACE7TDyPHnd9hWZwEc4naAMR4jzmqPRCWHr
6vNYHO343ttfUffZy9OKcgCGtSJB5mVdDJ9zQCGW6SC3S7bs1GMwpz5ExxGAZOUfD5iO78/j6SjN
uSBIGIhqTaRqzptIWVBGjrPo3LpMe94JJXiiAVkz00M8qN13SrxLkH3k4atECFz1DkRKcpxBfXEB
mnC2nr5G+0CiWqD8GHS4OtdInubh8GaQfd7sJefHaPequVHxBHgPR7tq0g8X6pRdohjRz9rGdXtU
1QVGQg1/uDq3en+tJQwBqBAp050TOBJmR8169RXucFRE8riRFpFbRksWSfFAFVsdrxw92ELyrhPC
jbrDk4Ve3xB0e/MiS64wSajSBm5fBalRYsJ7j9IZs2+hDFDoL6m6ky2EPkRqbIuh5/iFFkKgRNME
LO8aOV04y19VKMk2oBr0yYYxqQhkeJPDnd4vNaIh0/BL0TCiKxezaiHMcEGNtwGWaFoOq3KJOKNY
cSGa6x5eP4zuAjgbGUZDaE+L9VqekNHqpJQ1boE0mCjfJgHsCBkuzQbk/U7G8yxUDr0MCAXI6Awk
HFwtngQ5l0qCd46nJGIaxnLGLbAeZz2uOKPFDqRlLs5oEaxZg5QwvRYbnglduAKkj6fnuiZMcp9p
5yS9tmQJhDvcN1LpGlzu0DkLZ8lWLlYjwuyZJOrimrIxU+6Dce5dz2K0equCdVvhooQDmhNCgVx9
IH+Tpa6O7oS7DPnPACpisWcIp0qjgvalc5v+HIX7z0Drp63rbTquKvrYiP1pbM5ueBOv+Ujrz868
BDN/NUxfQUCHCu6DeOEY7ykq2ur2J+duiz6wFQ8gxk576SXMHltEDBQ/AER+B+xqNl2X7aFmqbL1
VVy8BMNFmXLuvE3JxRd1O8V/mYK9/aI7a3kKdqZaLZyRSqznmoxbQVDDJHPQirhEuUZNaR4kB2Gt
SHLjQ+5F8JMQcMJp0SDFGEkyp/+e0l5Wpcw3rcl0zrdDhV4EQRG4sLUGdZpg2TGjBVF7pArg/scL
042nDhV/DiNWVCsQI0N1dfidtK3ozM4pVgT5rFd3ckHbBV9ZUZ4MDFqkpVu7Fv25yieassTL3U0m
FiFE4Tc2e/Sus4511DuJ7YV0ZCFvtrulYFsqSiErg+uQ53+lFMBE/VOMCL9GqevAycYSNyZxT8CB
k8tHRRaBXq91Kgrzr0onNkNCeMXja+KS0Czuy0CnJV1afYJwAzMviID8R0yObn0IHV1DAQd6EnDo
uLnGDEu+oT2x5ROxOqs1DMI+JiJyQdoBAQZrCGUJTfeqoRgazhqB4T7FHv3wqIjvL3AEr7VHTvBY
dDVUcLjxpBZnhR28YFSI3yYiA9H4Mnei4a4eEz07zDng1BpnuhOt9GoxNCddEBFiQLRfT/wyjUTF
bQeJq7463GQ45pSVIA5iHmDEP9rGg0JI+OYtfB571b60qZufl+SFCuTC09lqWeq08ZboW8gHmWaL
m1+8/jl85BG1587nSnJEwgPrM98U8YKJ7qoRICgBi/3au1Q48t1M3qK6beVz1q5Hy/UasiVXpceP
m5MHAMqkJRvPipdGcSjYRQZNRv3sAr9O5GVlu47PM8ALiD2EpVuZy58JqYJkeJHwvReSDUUE1AcG
Wj7v5iQHa9hv5N4leFfEvSDORKERFPREPvtMMN65GqlZXaVIUcrVdAefoT9pmIO+cx6xyEXBseXW
q+MPq/8Mo3mHcasGdrhVwV42L3XxmpXopZYi5LB3mdZauKey7oniI5KsXOa2S15VWSA6dz1vDxjS
x2+a8FqHMM2YbzWZQ+7HGC5TT9yGBKn3oUF+KBhD17G1Fpy2SwRqMsxrtWJkALwO9mN9szFrkKVO
46nHZUIwQ0KKxMbnQtT3NY/BBTmdwTvgUAIRQAUHliFk+hx6OnSuiLgpNphkwuZWK4dRf1ikVeDt
Qx0ae0ufG7YDylvnxWYaNln40MdkZepvuXrn6lQV7FUoOcUGOyEVKnm2W7hSSKkZphWxt8SVHOGe
eJqKlWvCC9PPaA15GtWPSsHX5bbF2aG1OVSvg/KuojWpubfDdj6Z4cyxX0cGwZjSpJXnbZpgr+mv
in8m/lX2NoW+T8xNlOzN8OFYNwRsLRkVr5OyRowcBNcYHF+xTj53gLbhsi6cawCs4gOKGp9wRWO1
l5qdwehMnoTsrTEzlxMdWqPiZj7SI30EEkV1Kb3YVKcOuBNdgC6dzKOKstu5zkKUIJfRtccgnaZp
LekvKmKYBORKlkBpk9chfxRsW/mW0LS4FfNFF/gL6OdZdR+QC8v9Fx+o1NIisc2QI8mE11d0Qdgh
SWD5LZB/6OsmwrE2N12w8spFrs9Iqt4QC5mg7stRcJryySPktlkL4ZdnHsP+MCE0MZZZ/j4qi9G+
5TqT+JyHLAyX3WxsZSdfCcJU61ctvKn5fSKKC4JFWob6IiF7GL3sgl/AsNv6hJS/gkNNCQV+rbfM
+a5TkOQReb7TfXgBd8JiSijoeLWJJTDncur2JqYEXmfZ4e0jygGEK+ovQXUa8E6h1OxQ0rBGEjZs
jruB0uqKyBGAVanFSI/hKjoRb+C3A17ahWO9KAkj1z6IcWzhkcjJ0LCxLvrvuvoT8Vp7DHiy9QHU
QkWOK+75wiLD75SgUAJsXNjaOpXvFEWOzYng59rYA2NN5okORRBYvFRk3f8Rbgc/Sc/NPBEG+56P
XwkLn5lSlSFfkM+ipWn3mdfM5rX0QlASLpEsv8jknKSP1vqauAokJvhUSBj7O/qEMGTSUTYUJcfq
Q0jqbKJV7/xKejjJWIaUgxOApCeEpegWRKzPvf4oaItUS2eR+i16QiLlMQY3tNSajzyXFIB9pxyr
BFhkrzcbqWHSFlhd/pVibmHQN60Vh4OgtNqQwM67QyYqH7UyvaTNk1P3FAVB0HB+BwEPAwdo1955
zZYeGr4tvV2KpV69HYKUjADS/vmJsbbjziESxSOr8ShyrojEagTTkJRPNQBZUhuzhsdKZBxAeAZC
j5T+NY2Mp0QEY/g/PP7I+RkiuknSB9Gf/hTS0XAwk3Miv+gTIV/DLdpIvLl+k9NgC4ldUdK+Y7wK
ytMIltWw5Obml8Nw1fuHPxcO0F+zVXyAfG556i5vCVL0wfvOeFs9EfaC4G6kB8R9iWbaLpG2sJGD
s3bq06B0AA2EV1xTtxr2ZUablMsWx3HVMlr9gfnaeQvukRKGRxAuYTvbGHYDrt4r1pAedKNOxanq
0fPzJER7HSdveL/SBDH2ks4dTxdfVunvdDIgQrzf4rzzoZL49FTzqCgrlY0NnzSmk4pMAw6OvSp/
CyCYYLgqetHsA2dbTYgoGb/Om4qVss5fAgn4nZD24TPRMRoS/BasKuBqZ6t3LzavTHkR1KQlzk7j
GFgzg73a3KZMa9if602vct4Jx+WBy2SK17BLHGyEiDDR0JYLmDMSpUmfDSJFMoYfGNoI+1RIdLI5
chzQ6myjyFs+8Hx40J+GFCjgU3+J0MIz3e/1/n0atkpFXeOCAdCWAeKoe4Dqq3p+dv9T9qSZLgF5
vBL1IgTZJmZgGLYGodq7aUCnwPgMtAlQ4iAyXFnrgFuuu+bJt6Fch25B7onzDfJq5d9lfozDy2Bu
x3bZNDuU9j2awRoNmLQf9JsDDEpBXH3TuS3w5EY/igwAmAM71Y8pu3qfRj+3Q5j2nR2cQEy6bJUw
07SAJiFNQfknNbbQ1Al7FDyQriNJJFcaYqMjxwplI7ED6TqidDAJXDVFk7mJaC9Rzs0IXORO2RLT
QSshwSE5EMmUds8Qh9fXLj6F0euIdKSOARym7qkyDo2EKOiWIXsg0C+HoLyKrhdgHqm5lONWhLUz
9AwUFG1g/Sxrblew4sfQv3jyoyk/au0Sql9SSFY6QvtiG7N9ufzKIDpJ+PWqbjF1K19flRa3bUxa
/N7LiG25JyWKSWyaYNbdmhuSzDAYcCKLia8d65eBgb4ilKVd4s7AHu/PGvFCzC7YVMRY2PKlIyaH
w2gEnTl4BYnIa5Oubr6f4anBM+GKZt/GG1YZxY5ARFCQgDCYd9WdR8uDvA9DtKPUlFgrS71F0rPD
8U/UrJAbrhVQvXrgpumXI2Ua9Y8eFW4FX2KOK3iOFNdhTzjQSvVuQ75oZTp3lnEvEdazt8LvCT1c
V7jDyGUwK4oZ8x9eoiJZc/qazocHMxnd7cSlqMUsN9TWuw3P4pAUAXIYkdsiBqN6IwzfS9JuMO73
5T5sl7rJtrjDjGqml6FOcWkJqZ6bBW7Bdm4xJ4/3Jv3sVR7ElsHWJKKh4PqZtiIqyEFf873VXU0c
7HX1IWkLexA6TcQuFZkXZncyVZQ00aHUubRs/J4Yo3YK4QAxict4H7FWEz3FTeehhe+Q1OtrcjRZ
H3R6HToEklhBiHURrGN6lKSIDsbdAEPS4hUOu3vDy58MfJxzcqu6exRThAoUWBPRN1nLjgTtctkN
G8K4/MiNrUvrMPkwXyg4S3ABdmSIBYgxMbUYe+J7U2upkfzQdTtJuxXtR2oQGHrv6400JmznLxCG
Ee4Ynk/JASFso+0N9DXWhRoCCJKes5Pk8TTkUmMm2VLkoo+fVbGzQZgrPqxlP2y1aV8Mx1H6lESr
90diu+D3dNBP8kqP3tHqWDLBJti4yXA9OuMy53zMMBloGLidR1lfx22YvfSAFmDUMug7F5TZ/JAJ
aRKsWS14gKLfADFKSJIfn/mlIB8E4YYyq2P/Y+cv2ElbELDgw3O40DcJARk6Si+3MPlJ5GgwWEYH
+jMt2I6oP1rDeSjvef/IuGPqguCt8UOySGHEf5+En2mxILHW4jsLNl6zklSgGevTNi8GsCI6clYG
5DPUyxYssnM1uEztu0Fwi6LcaDxorG0+bR1to2f1DJ2sXM9niIeokpER3wvIl4B5wz4SXMPVkCG5
oOilQSRxKAjq9YHrChY8U3/08nXKPqnbE1NOr60kHk4iVjDClgN/XUGL8pag3zP/NsZ30/oQtyxY
bPQsfNTUP85K9hXIIrB2o7pUxlZRzxR/TeKMwCNj5W4YvrZIrVKe8C3bfxKAi4avYgrFdcDyS8aZ
36K4+PFYs0m5UA6d/5yO34kZzfsQkGWwKd07GtzE+WIgUCtJCQE/FQYRxXZ1HccLza4pBR7xB98A
edoUOfTwNAOLFa44VCFkhqLcNJcJQdv8K25s5PrQteQ0FDZluuueWmMG0tj/cJDiMY0id+dyZSHi
S6lU8mEsD9jzyodOqRvTMyxHyntqDXhnQ1RKvNfemWTetOa0W8fOvSRpixQZ9avKHgU0hYWcVr6x
NxaEQMKs52su8EJ/5tUn4ZYWdO7TcjiSI91gPPRfUyrAPFKUYbFvjo/zHZfAWcNtTvitYFGiz7r/
5mNs+5Nlb8P0LjtLQFGmTTu8pOqJj8qW9gCkgU+wxz5zSLXeY8eU3Lw8l2C9Xr9tpSOo3gj6ZFeL
rPNcqb4Q8duyW+UHjmKKscGBEQtXtaBbMDuLC8fHFsgZoH1xDLJh+9SkhvPaIDS1fGrVYtul7xOQ
JJYkfzX1xCvsQuOhAKe0EAw94Tx44iyeYKSmHYKYSIEXydykfg4YwgJDqK8G0wAxtOAdkdEqNfe+
207LKdrwq5PhLqYv3iAZFCLrBEqvJGh/reqnirLk7lsZd570KKzj6OzqYmd2Z0gEQlHj8RSq30bc
cAeeq/oS1RdVfhTZKennMThVhqRxzj3iD3RE/Cjew0xvPY+7YClNK0Lmq+I5jzvWLmgtn/BeTCQN
HKB2t/PLaJ8KEP8oPatgkOh49Y+A7KcJDzWwPDn7b920jidESyu2H3w7uXyNyoPo5DVompvA1Ziq
UDOTsqygXu7IG1211t1Ax8unzHGapBt5OKnKgYIfP7rr3rR0isJV44gy3WOPdF0DQYuYFPgd/J2A
RLG+BH1UeRSFm9x4T1Jr5vX2Qa0HNsONQji2tjbKN40Ie0eX1lYLMm+dS7jvArMcTz82L7QuVPVy
ksDy9j+ddCG4Sw+OIzITbL6LsroWfTKXGhviu10Ds5rdF+F9iK/izm3BxhvCv5YxgUtS1SBh+hqK
r0IjF8JttG2Cg24csWL96AgBMv8bVb7kYb1/64rXtgEH5q0DyR4Z3A1YLZRy8dIJXmTy+VTQYYbJ
xZS5VbRrSNyyubWJGbVMFuuzz1Y6ziAoBnKS9bWssFzEoLHemUxNLT5gA6irXWJ96AZVKegYk91U
rHvzUAJFy+pLTHwI2XskdmqLxPjIalgs0EXEUA4Zt4zz8euQPBSLFHW8bjpT/kj3HbSJEgHJIqNX
LkH/2qsrZ2AXusfvuY1Iq+HUCQiLqj+NlqFFep8wHetoSiwRCNRv6SVGzGRXiHfckJdsVDznK4Q/
nzW5qxHmoR0HUFGg+kNzySFTTwe/POeEJEkGK5H0lsZvKM1YVAoQCyR7oDAOzQNwcxjsUCWU0UKG
P5LLhKNr09Pq1a8azR3bTdG/lwK7adDitRdCDjWnA2Te8ezzAK4T5rdWe/eAwSZwm1nTQ8CzRgXx
Y8ST4W3tdFW1K9pVeCjyUOX5FWQINDQUHiqXofJsjAyK8aUlcYbnFtSyLx+ESTFDKgJXy02mArFT
ie6KgG6em+J89dHsC519aqwDmikYILQNO/KlNx/CFSGvyAoj5wY+lHfmD2dz2BTlc85gInWIfIYP
Ia2JapcyRdB/Hg0euvYeEN9EIN4Fwuj7LImYDOkz8n4s4Kwc/dE+714mTFISaGrLceQNV119WNY1
l0Ez+OwUEBkOQJpHS4RyUEr6ga5iERPg8Wstp0GcgwhZpCRRCpC81BK9cOsofU6nZ8jqw5SufKNg
FX1t9DMzFarpmmfvNLk6p31AegXwT+BQFPo+VcfQ3HAxCbG54uPiNnns0npmS3SOIz+t6BfnotUa
EaRRArn99P5bFQLdItBPwZUd16EAgE6nO5q1aHwZhg2Lm60fpf7cj19V+e6E3x47SGnSXWBtsgJ7
xzXnz+kP6RwCnmW+OYSr4ilmUlCxbMKt3xxk5R0YTGBiVE8/Ketc/LmnzR3dp+YsRuT2LFUKsh92
zYCQDgmwCE4Exip6+f3r3/7+H//2Ofy7/52f8mT086z++3/w3595MfLig+a//effl9/54T39rv/8
q//6W//6b/4+v/7f26+fvPq1v7q3//43xa/7r3/Ij//nr5+/N+//8h+LrAmb8dx+V+Plu26T5s8v
4YWKv/m//cNf339+ym0svv/6/Zm3WSN+mh/m2e9//tH666/fiqP8+ST+8UGIn//PPxRv9a/ffDLv
2df/+Aff73Xz129V/xttGpZlm4Ypy4ZtOL9/9d/iTxT+RFUd2zEN3dAVWTF//8ryqgn++m3of7M1
0zEcW7Nt01Js+/evOm/FH+nO32RZlRXLwStlaAb/6v+98X/5hv7/N/Yra6mex+5f//Ubw7/2+1fx
j69SvDVL1m1dtRXLkA3dNqGDeH3F5/slzHz+vvJ/LEUi+siG6w+95igNhM1VhRvZ8rZSrl3BjaVL
2kzVRkLlIQPUepNwdChxgGk5WBKkSCraVxO17DoYQFU4PFKJRnyknjlg/6CRMXmNTAoTz0lIFr04
BpQZyjDizuUZtb5ZrM3H6c2C1JMOnkl0WoLLkbQknTiTVtRctdwSzXuB4CJqMfqN6jtKjgbtd02i
Qo0yT/8sUV5EKfHmGnKR8YGp7smP613crWt+g0YoRoMSnECyKH0bGtyqGkE5xYUzKmujy1vq01pP
utTA0HgNs6VGaQX3E3c/jzdrVtjnrD5wyooSNLVeSrAHCli/CU7qAFcXZ/z1loNHBiUsQ7snvWXJ
3mHn9FFBB000F6XTufWC7Bus7wiz6PAs1dhr33M0SfQCeu2q8ThUjHpT4pCg181zKCXBFd3y/JOW
cD1ahcOR5gT5Nba2UYxLrEKzj2ANRUtHGqWqbzrlx6pXDeKOohi+u8pxNUm7tDEBEcE+qOgIwoRL
0mI7GAjv57EBjYA5O2MMpZAdyQaZHzrOIb40g87mhgFb5z1GZYyU5DmrUCGor6pfE8K49nx3JEVH
s90mrIlb2nfwYLH+HKafjoaUvYNnwjXCwjpRUpNK/bGU1iHZzgYBIAHjkOyASQzOeqJMpYbqVvF5
+06wyDjUE2iGSVYXXpXsVfWc6gNfwjC3SEYi8DXSZVSgmF0xoiRBSSAztA/81rVHuGYiJqlE6l6d
7HWyRbJ22kCVizoN27yOiCKTdJp3BqK/lkigGNpR7bHRXpzWJEaGZBEe/0GMJmveSE9ltFacEB/a
jXSoQbtrunHqgvY8aUdHK3DEoIUO+Kja41Dt7Kg7TRAZVHqStU50WHksIKMNPd6lE6Yijt6cbJii
yr+6gFgZd0S8qT8i70wATui7VbWWWNbsN3wqqR1uOnRCFYL3hFukpwfK7pyLEjWLQQZUV+1lTVJg
kdztmIsmBqcehoXMvoeckwkTGsyhZgmhVZbRS5PzICMSM9OE6MhfSyEh7MFJIxVVCaZFaw6wBDI6
h3gW+++WhkR1Xi8pHt838ry0H1EJpFEQC9EOwYqumyl/TKa1KHdZgXn/1fZJTBwGxNtE6mTcr8Aw
gwMbHirLRH2vJkJI72XCTxxPPeOiB3tUlsoy7YytXaVLg/gS7GZhzSgQkCo7VSWBgIsMM5Jmb+sC
G2Hf3/rmS6shLbNh1YXPNkU2+pAsLbw7uVU9S4CFKeLvTmZZV5CsHcPsXXeynVzeWgCNqAeE5Wqs
EsJb6AqJN03xGUwfFiU3KpMxdHYWOh8JxMqYXLoKLwcxnB6XVMHnbeZ3D0NVlYyzctBxIJNDK2MK
8a+GPYHDVm5BUGpgqNS31Kgr9a6eER2u7O0IyWOWVairwmWY/nScRBbMiFaxSUA6pKjNCgO7xEfN
GBt0iWsjRxp0CAh6rv3u3uuEtwbNXFbPkYwxDemnGbjDpCymdlroGI91jgu/AimatL1Xk6hPvIYe
V+swQoorbSsqydFLwV4OISqoavqIUuB0C+WBmbNTslgMTfDeaQszSulk6FCrNImvLhrLIc9aMbld
mriFZgO6tUyA+1oDius9MO8auElzoM7Tot5MirU3nD496IZ564eiWCqeRtRmPp6qSuCgbIx6Bys8
TV+6YK/I/hmWjiFV+3wjoZwFnKFavAw/u1CUWkmUCDmDtVENeposVaQCUE0OgG4ZpEMN6KZq06Mk
MK7IgasyknsTY5UZyGS7lDq66xgThZTUDrU5JD1nBGKpHbBVUtgSPiNAUowfEKVR6cp2+63UIHF5
SoBHYcQD2AG5c6YTXmMeXWXYcX+IPs+6M19yRmhHTeFRm+DVKinz02SWdyOnWzGSnRVHe4rNOS6g
k4zypDNVB900850ObbI3tOsSHDOhBLbNseekDI+iJqGb2s6VChN171lNJNqeqzkRZJsgG+K5hSTI
qFLcsmTo1iRBO4RIOrJBXFWSy+vSjL7rxdjwCZZFuKJpUZje1HBWjgy/TbOsjefGex0UjaxLyJu2
T066J8Hi6LHHclSRP2VVUrCYQKinccDGMTrpuun6dYA/JbBLOhyo9+hHNmrd18+OwRO8iiWBHoch
Rpah3bSF/D0oPPVKBAAFSZKeHLoN/o2FFfhwSK6RiJaG0qI7gldlKpW9tkWBVhL0gC8l8CY0lKNw
2IcwS2rStEfFs7qlRg26nIzLUJ2IOUlxSecj/ULhhJ9lcO7xkJWbBJdD9J9cnddy3MqadJ8IESi4
Am7J9k12N9n0NwhaeF8omKefBZ3/n5mYi6OQtLXPFptAmfwyV+rhy5qKcV3PZPSE9khmQYhTxRPx
M8LBPBlcwTS4oloVL11oPc9mJlDBfSahb2pMeQMCjPOJXSK4sCYrGeObYCVxYXB5qRO/Nkse1ari
lZ5ntdWp9p8NXdITF/F+BO2wl9yMYsp5j2mSdzROWy+RlJD9aZyl3Bhq6qS+myLq6WYiQ8yHg9JQ
pod+WJlRm96KrH1xK+JfcSNeB9f3CZIR3+8FEI+uhRlNmrtDNIowacaWVqvBI2fj0wHAZngKHXBn
4czgLxWnVnEBbgoOSMFY4DNg6OL71Y/bQEAbHGygPc/oaKN0uwH2Uihvtg0QwIOeQ22QPZxplbhO
UebuPArXGZiwvSQpbHOeqX2Qe1cnDkmKtKa/NRvnNODpsUzU3jCtTeztJjMrP3YP7mRjzmVieOvU
w24Mu2jfj+zH/LGJfrZE34Vp9OJJ6M3qzm8lDrzSU5sZV27tp+rU8ofZUX29SZVNd9iMY1801YGv
Lt2k8ieYKWcdTLhNaaGQbPAOGISkumC4C9JK3+uq2ZsWHpZkeqK/g44BtBe8/EaLiKdwpCuwC8K6
SS2agw5+qHEBMa8GcjCwGVlw29ijKLlI27vSxjoYbccUxO4y5gM3xtEywhAYdozlNzmYU1qT90J9
zvV6EEevP3fNjBOOcj1WTHeQK0TNs7NEYT5i8e1V4NB/7eAcxNuWQ0POVxB3V7+4GonccKM4txiI
Unkuoj1kzsA0tkb25wFXVvWp0IwsOS91GSkhhqXeRTPbxmBZ1/E+x/mHvAnUMxwqbtrgCKLkRgnn
c8IMMUakIG0XiQ/NjaYZGqhvCnD3KvkoVQE2HBMSngGoaKwzNxGeU6GZ2w/9bS0o/X2f8mwDsM9E
V2vnY2c0t5Lvr64iBl2PHKHl0L5WnF1VMG8M76NugPyg6Yju0DEAuXR19uQpQJo8/WYBU8YjRvre
6fYxTs/jTPiAUrm8gEKE4z3FghMTcOHbTiBl1gz++vjS9+bGc7DcAH6Sg71egHPzY7UwfaQFzsk8
OubRE9WTIxQCThBcuNuuY2xjmTi5UwB18T2ogeeBL0rdcEXYcTaCg8nUVOvplJL5SsQdRvHdzIvN
2afa1rAsTPdNEzofOU4UKF5UJs+BOOrysOesPfo7p1aXBLec4B0qg5l4wn2saP6GqWbVO+3iY0Fy
jb9ioj8OXxl+e4N7xTjil+Ch0sCHzAcTRHC/OLq0tWq97zjb2HjSRr5X+Qgqo7j3A8DLI4F4CvUQ
Ho2ZWSg1NPhtJ4THtKXyhF3MkwQIoDwE67Q9RtGnbjdjeDFrl8TGnczvNXlU32H85W8z77XbtqAb
mvFhjh/7wcAI/WyAfikpZdXpS8jMLuLEH8yKeSAPXLG8MORTMVz5FmTL5NxgxKi0PnVthl1plRTE
baRPdxDssjHHHQKePi74eGtnGzoSG1g6v/T0mbEvr1KHthTGYlXo3Y70hchq30zxBT8jfFP+FpbL
MdWjUBhhlqmB2GuPEir7FLmXBVcMZMcgwhg9+s5FD96C0t/HwaEZxF3AhGOkXyRp8SCTy8JH6aWH
gXpujSuhIzDQDj9ewiwFomH74C9oQVxuafiRxWB++TxrOWySpuPUi+cUnZOGdVK+4W1k1o86m4j0
nLQzEjnmbhjLHWXT69Qu9yb1gUbHCN2xMJbe91X/6ht45xihGUcZYyZm/jKqN3YvQNZY7r3LMlOc
1Cn29w66kZF6h9y0D6Z1z8uYLokZ3SJ0wVcm1p4Ub4QWhJj33Hcq+ZDAJmyAuwXRhxdxIBhAZYWf
PaNfbpvaA3JO1NgySWzK54bho9LNJuH21VhwVBKeWh/tK39zW/3sEKbppb2pprMlBgRc48a24jNT
vH3N9SKzD23pbHrzPsIK3w6cc+dt7zF79XeJ1k+WfBo5+dikAgOMrzYjzj7d0aTCpSFgbunsyf5N
dfnUFZSpA/fO8SPMJeEKmazHtr4qw3kKQ0F/+xf045PFDX7cBDmqAoJmOR4lf1VbUIIMtCtWrGqM
oEup1sLbZUgSY23Qr3IszB660+OkmIcaVA9DRVGca5IuBHgDGzxodmNL5h4JIkx2taDcJ5Wb1sNE
4+bxOcLyU/rFZSSAHMYdANVzWbwP9AB6EGYM3oEmss7FkOJSZ2kXkVxPWGGbsjiOeMmLjUjPkXVt
/Hkn0c8lE9I5XLkx1n/zuR6nPSgj2r3dO2vfeu0WbMJBSuM4e0wBCiC73OELTaalqa4sCxuDyWk5
40VjTF90xYYryotJKsnx2oeajdn2G/w55SpCB0ZRGCsIy9WqiZizP7ryye3w7qOQT4kV4TjJ3gJK
4YhjnvtsIzE4dnR4hiTyAwTCurIepHknAlgqE/10IqOkWjofhc9H75zb2GCcL3AuOyjEEojOBHU9
qVYRk9fUIRQdkAZkZue6zyPulaJAEc3RhKII2A5q7Yj0K3u+xd2LlbPRRM0xDg0c/cZ6xP9UlT54
rPmBOPUN0bi14b+n5kMUYEOufkbvqZvfWgBRqY8b23z2wr988fM4Dqt9wLrR3dap3thNUt5WffWg
E+copr9GuxsrQrTglhC543edOmt/qvbI7AwPY0qOqHtk3bT8UVGP2K8tbIgxWCktwJJk3aZzx9cJ
b4A5boaoA3DGhL6l8V3i85mK8+ziL+XRw7s/4/XU5dlyoZxoufega9rOY1LszAF69PK4zyeDC5Pi
zKHtfB06h7w0Vy/CmcAPlRt6pNIA1gZHZTepOfv+jsHrlJvHyMTF7PwplKOyPlf2sClCpk7jHrE9
wmGkHAuDPWZZIv2tfYecsmrM+3ACaMhxNV9Yu19mGa7zNr4zHBdyfXAKI+YXEuvmspON3TqxH81m
mZM7J+oYXPwTLtq2izlK5lxMI7lIU3u3vDf/Wo7YidWvB44ZUYHnRMHowMBBrjzPbkF7CBdPDMZK
MyO1UlFz5/EWW81BMjPRcryrJEY+fExBdzL8B48F0IGK8psvwb9kJ9LgkFU0e8X1nVkBj+U2VofH
hVda1vFDOF3suGWBZXGlDsEtjlVpUanLXfFiz9W1NuA/Hyq6m3greOUoi8e6bLL9tF9B3D85FtkP
KklVbXNU/OuB29BKUsXTl65cnohwFaLZJ1gIEtyThmVdk+aZfbRNX8Pgq5df1KHL4KmwGH0x4SpK
QZxzHyzVPN0dXUkCR2ITvyaoNu1MUwj5FLtZaOAVKOJ8Bd6MDPWqgXaJKSBlSB5cfY/AHamsDVTu
LoaADG3/4nVUPC8XTXVbRsijZJEtfWina54hd3RDCbna2058jUJmuxr3cBUPu8I9CS53sh9wmpPo
DLmR4gxKGGB6lXWgFYwxFSZhlAmVsXgwMa7j5EUjVgF8Knrr5mEmaZmDnazrJ5X7NJM1q3ZmBhFd
TbokYtgW6VuAN3WcKRjrB+L0WD8SUNcYd+3pJwo4sjliW/Nyzi3/Yx208JHQa1WlfFMYdppRuAF6
wslrM3dAPh0EZc6E5FB19pDBkrI4qpRm8J31JL6ZfVUYpicXTpj5Cp19nQ/Td4NBNDPWln3gWrkG
xJAyyeo7jXvkWDKuHikztsanLvk1zR5/Dq5uMlQ2DFsXGutIQKBg2hUxpgcrXjFON8F4JJ1Du9C7
dKdVDEzdY1mdUBhVXnOdPmdRu5tcn68EWymaxEQr9ONMHiApweZOAIWYC0L24epPHhvMQpGjc2bn
1F6QPO6NIMyT8rpVFKdNdHB5zDQdrqRFEZ4ind5+K0WfU2HKowGIMxg2yCDczU28iQEdMMATfiuW
PralbiInbG/QhjizAgXjj/dMrTVmiiDZRNyVAxSAHoZI4raHjlrgIVu7euthx+lwoYXl2QUMOIN9
T/ZRAb/QwuTcn4cJp2N2coCAL/HuCCQnah4GIdNRJDVIsglEHed+IpPZMIpP+YK74RgM1HJW7U77
JV1cIFsTPK2okP6Pjw9+AjquqaWdMLk7YDLa5RRV/+UkXWg9TmP4kdqCeYGVGDiEESQ7v1/VJhE5
3tLesNat6jkuvs88y+30nbXB2qu7nbY+I9HxbgD994qdbHaWt5Ls1YQMC4IKBpHVV8Pd2pjQ0yWe
yccw0kE5m4hwDUHXzYCzO03U/Ziek+lTJhhpMA0vom8gWC581htWdQ1YKx8zbu2H0pkx+OyEez+0
S9HSYViqenFXyjd3zG5Sb2lq2QX5WcG8YpYxJNVtOTbroaR0hAjHhPGLp58eL44YTXWsvXuL/FJQ
sQUTSJwaVs6Dz0m6VhSjOy9ldw7p2bPIjavyqXY/aszaOX83MznlWADLqGU+QsAMRs58NrULWQb6
IqfK/NuhTQMCiITAO4GEjrHT6q5/t4OHaCaqF6VrrjIcZrY5lsiU7Ikl79KEgvJTU9VrBjozwZER
90OPpMj0bD0Fxh4CFzVdtpwpKL9q91Ajz0bgtxqcqMaHoK7OYfWvDwrPeZV+M/xcZWn0Y6vfPHjq
uEb1xWM9TEQoPuPmOrdfQ9Bvh4yDkKCdBlnN1/bOHN+8gBC9SnZNcmzigxl52DXpp7fhHmDkTg2D
MCX4fDwxlkWjbL3qWHuURKmhymKARd3C416IChogZDRjQuATcO9tQspp5R3zGY8KuwCBgkl8ynZv
O6zAFK3jrxvoJG0IjSRj+KyAyZayXmuhPirOoovcazibAvVznkn/OOveB/0mv0uWcVtBIYddEpnT
ds7Key/Ll28+lVvZNZHuIRXNXjM2ow0sXoIlHuk8IC962ATxZzFU996EgIObMdtYomZMMQOuWSXM
gPxx3UcYAxhz4+BaFemPmxLR9Sk6MO5rkm+cZOypX41Mi0XyYQApyvuj7dcbhKGJIyoJL5w929Bs
t7OCeVSzhsnmVbvLzZ1wlhiPna7vJwwzRcD0pjhP/vQsFYQ6XKn2vHjH0x0CYw9oIagPLqPqwIcR
J2juHjmnXePs3hcEfYoEHhqJE7w5lPDV4lLWT874pZsKBh9l0gmpJQMLHdOZNjqWTnVrqL+6pmR9
yVzZzR2zz5vCeggXSwKURY+4i9EFazG9zfp1kisXYsRb2H9Lekw0QBi33OrouaqcK91x7bljzRpN
0qSOfs64U2emeamhfosGQ8BIOtWBqkX7BG7Lufcfo/lzKHi5Kv9Ytd2dRsHMjHzVCgX4k1GkySeu
7Zu6eJoBrol5IUNO7ftozi95jDrmsae7pFLKbtcgBkUE9Kzpfa5IEmC2mdhqa8vY+YO7rsavmeui
k75MwzkAsrFgXq3i0FA7BN6C2NurnTKF8vL3AWFOxsGtaes7HzOg0t01d8WRU/rBbwQKlWduLDWs
rBw7U3qITLyBGTAi985Qx8CPXjRnfpd10QlfW64E/djiJiULUKZ8+i2bdrQeZYnObTy5XL1TvDsp
rRxk57hVrsoCdxOTuAqmeC/pmiegqqxhW5aXNHvy8bV0AVLdQPtDSDno4rkJ4Qa2/lNcUuNhOtvY
pEUF2VtQuqLoah9jDpDxbpD+/SCyO9d7mCGXjuTsfS5/ZhuC5cb77j95QbhO/fe8ee1T7xkU+3cP
0yE4lcK5tUmWdN7RpqgCgXWl9aFWR3wXyNQldp1nmdSUJTwHR6gT5x5gndVcLJPQq3fUDTYZk/F2
eKXfIBGxJnX8HM6luHF1zFvJgQ4xWP9lsjt3GVUJM7BUrV9D/utu5z0MLV0QzMHMnlyPsFc6nleA
eLouXbd+d2y5+8xtSl5/FeNjl0DlY4dx8rL8n1P2k4YyKTR+vHJ3Sod718WGl8bk/tGyCZsjdCNu
7vk+zNNGU0pm+RqgR7KLxDsb4U5/sxJ4gCzoXZu3iT6PwVPiXOONYMMV+oed2Iix4L9IUnytv5kp
bMgffBpqpuJWQeOzjg3GrMda7aJ4r4JN9yycfabvLQCZxjadbjpMJs3iI0f/8D4pjfrOCkGNIie7
2CGQAUZKAZDRcMLAAQPGRwsvi61Rg+KbfgvhHDwyemIBJPbpa9qM5InKFZM7JF35MPgXhcBReNe5
6I/GANSg2Qys74oYPebc276ecM2nyIIAhicYl021UcxknIIgqBBrDW2oxrRjUdTE4IMaJoDv5Tpl
Et/oep9x2GBueDAZODTssJbLMYqWz9a/ljwY9BZaTnRIHIa6bPAl/Pm8geE0doBC870dvhvzn0fd
RT4DC+TiTAL3rdDZeu7ojG4YimKd5WyVhd5dguc5RpMbwO0WY4+odxmpr43k1QjKR8d6cBQJbX+V
MeLuKpRPz0LNffU7lIMc39+88WzrUZJGyKZp68ovi8Y71HpVCppCf83pjdP8ukjlq11hUxUfJhSJ
rv+0Bn3PWuAwTK5nbm7ZSaXnkouAxRolefBmGN5yKR3rqBiSXGPr4aPOIBJSmpL3WwGGQQdqFeVq
K78URTP+tDAE37UjUTsWPwYwTPDUNHgIn8wfwG0NPdetAItMvLvWMfmQNKEk9KnhT0hzdaqKrwri
8xDAL4p/jYbNsggvQQS0dvhyjUPQu6vYeomlea+qcKt4tg3rdwhO8SxeOX1jL+luOyP5kX1OYhQi
NENaI0XSHJl+x+zqDp7DmOOEAcOe8RW5pTT2Xkr5HBV/JTH0NsSzXrxl9nRO6daZ2CWdjA6Y3LuJ
i467+WNFTjY0ewye+3Yk/V2Qj8Yya+bz7ex8+3V38odg64XxU+VOB58wdmDLndnf+fp5SiOkA7QU
znYUFXnFn1vyGRx8+FgpGnCXb0Iiby67a4OsRhtewIPX2rg7OGvjVlk7sfGEE4MVgCWSbwvXOahH
rtffV2TCailWfU4tN0nYuiKm4KW7GNac1Y976QyHiL7w3oivXXXr58NFK+PbUsG6kf1hpofE9BSE
nfww1xXZWdQ+Bq2KsGzkrx0lN0aZP+k2/ZXxjHCBrYA2X3f+zWEZNe8pLbypr89mR9y5/rVaiqi4
G/iMjJQzno2k5Sj14vpMubPbKKdlFtNF2TT3dkCBo0WZuoM/sjryLx7rLGckw1fx2s9Py4WBkfy7
8vjssoksSdDzfGlEL6jBMbf6P45Ru8Kqn4sAcB/+vMe+R8oLnRrq9o+ArxH0ybZVHU6kQwfBYqi7
56xErcJ8kEJ/hbycVcavNGxIZ8G1qhkyUbrkC+echOa5GnYVxw0nTPGIdxYlzngsySuZdHIivB+F
i4eW5rqurfYRvZ0RiAGFJlDVYovd1OyGUyX7/RCf7Z8K0Rfv3adk5MHH4uHJbjmBW+JqR/0RR8Bd
07d/I5SZCOPF7G1r39nH3byp3WEb+bhkqUxhSBzF9X2sjxbLWbSUGAuJ8M9c0h28vd2DR82O1QQu
s7WwpfuHYCQ7LVlp3ECvkl7eiI5pbDHDfmWVEq26+mP/bYdqRaAJ6zyVwnUKRZUNJiekGTcPkm1t
spHkh6/Q6ZhtiuOAQMhs4RH8OMRkeijI9AQYP/qif8QvQsVYsTU5Sti2Whmud2shUhuWeFPzcEjZ
tIQxP0ly81WGW8cwPxkIUMcmaQAS+xrvENNJIFAPA1XdfVJflGjvpMSXZYo9BaTcKN79oUPE9yIi
A8DJyVvgGgWgMnGa9mjwSrhw06HqZt6D7vuNtMaLgXMjvDTEkSEMYgob9TWLg/fWjzj3wkodngWV
EjPNs14/rJPoJ+45nfDwV8JcJ1wdG+dYMFcsDedOWOpjLAwMKM8th80kBdN007AE9DvDZcocrj2m
c/MEPeinN4w9J6bVlIfExzD7WA5dY7r8dYiktAMAO+IuHUcyIz5yLBna7qVc3ryYQx3Z8BmOGfal
shq37TSvKpxHJeg+r4VihTkoB1kwa+sFkx8MFH81ljmvZyAvgmR3iR872w5cTcJKfShCVXEqVp5i
1AoAqRt2KQH1oXz3FXtTixgdRdDcS3pYqs2IZlFwEmBQMvBwwHJSYAenju7g+D6bRjJSlEc4zH25
XIPA0lgtQg+4UlTQKE2iUjRYYBnCRcYLi+aqyi6eWObOA7Tek+vMRxfXGc6LIx/ISYQ83NMqywzS
NP0Z6k8n9CYcJMTvaO1a0U5An+o6DeYN9YCJYZTgeFP1xhFsnhb5ziXKa5X0d0ar9svngexxBi6j
IpR2bEHVW1m9GIN1ztWyuSMrJMNDTR5lwL8VSJ+KEGYPWOULboalB8PiocGM23twg2irNVyDz72+
4pO/7eDbzuG740C55SAKwiUxV3LgkZqT29I6MmR4kRx+WyhLjbjPSIzlvX6qgWe1LsVsDm9xNYJU
cfSjkdnvVsdRyS5BeaHBFKa5bqG12irbNr1xGidORXCndDbvzAReBWcl4rLmukstSgX44C1u4egX
DXWQ9Yys0QynxAetN9p7I0LM8eNNxi0SJ7aCsVZlaAjhD9Vem4JLWZ5FzwbMmkbSVSnr1aUJiDjG
EIvVfKBWIsPANnZkdSv7LUz3mvnW5AAV/K0RUkYcjEH55ouJFAOT7uZnsil35XYQnxX7ZzjBqA0w
0VlPBhSKqYYy6iYPNZFFCXMKnFgCN6oK903UgzHhBo6PThX3Qtu3XpzunQw0G944J7ra7sdcEveG
sYDvuQBL0nZfhP6t1NjVLt0qZPUY88/mY1Q/WuPnUCIKOes04N7hpKuJT3YQGL7s7qGf/V9ZIKSw
M3CUVUTHsvKziimm1O41LmDyGlD9uvS+SoylA247+TR1MVS33ZTa2e4rMYd3QZOgGKgINCoGMN7O
YFAiOAlKGPkkVauB6wBGERazelYPY8/ZxWPVlw5GfSXuBsDswRBRQOQHv4OM31uk9coFupjY/X3L
4tdTcCub8WMOWRa6r6qIOEqV2T0D6sxuTyyorns1DajCnbBu51HhUdHhGxFiwGqAvE+YQ3kaImB0
+XTp5+baVPG9O9q3HfjHuDOPi52RwP2gCNGY3xq9toUDMeef3Ui4qw4dKnrqRe+G6U1HFSe1ShR3
OrOKtTG7zivi7sVz+wSiqBltZwK0gzcC+Qycnygz7+htftddVL360biuZvlSLnDX2nCbnRnHqLeE
iJzUm7ZhOy29ZySgMVJFj64RSNA3HHx5iTkj3FAdWl/NgcloHa9tOdyW2EG1rdyPfqCcxXVALwq+
2cXctVC/KPHJmBWjKuTvJVFQWaWXQNPwhRWdMT3L3FxH6HEz6t3IWGqLUSPPWQ1C0kRjaEuuWOrH
742QQ6MfPIYJ1qSAmLSTljx+hfNVZWZ8SPs+XPm96Igbyz+2YW/nwjJFAeXm4wCwNhdttYSlMs9t
tM3y+jXm/c06dECXPgULK0KQ2jcex8k5ztammA8qfDHIhSL/OT+BdVLkoUT8FuUPYzUeOfmsF/uF
lS11z8QkOpRkZqfFckLHw8P/IU5IBw7U2We/DKKdJWlehCNgODSyE3szi3Tfha9qHDdeXO9NzrO1
ty9NnhiUPyb5TOPto4ima6gHiu2iIX9yKMforcF8KRIui8XLRHbCaVOyrKOi6ihlXqXkt1YsYd7o
DK+515VrBls3SBDBajBKbC3xZbBq7oaQLcdlRajUIenzXRYoe6uXQlY3HunnjgGhjzgRiYsw5KqI
cem0IxObMd4ZbZKx1NKgfnfIj3hQbY6XzNS9vN1EJGaxJDfQn03cBmLE+QgJbhSX2Ezbg2jGL/rK
291Qtehpox7hTmXGkyC8XgmKpZKargCRAc9zS3vteudO4F2o4/JpxPkyRaeE0a0dxSulv2c0t4K+
82XfT0uUIPa/AH0tnKe13+BHHu+XgxViITjuQzDpWw9YT6uZClJLHXIQkqwLNkiYyjHX0mUnA4WJ
GMt0fCX0X849tC1x9DnPdqR2g2JnBrM2P3ZoXUH01eBz8Plupe6nUZDiYcyTV/gjzBXI6IywScUd
yGbUC+6njiCLE/3UkU8tAJ0DWY6Fetx1cBvcj6KktJHIe+h+azzZhosvJ4BsiMPeg8QOFskJANGw
8RM1cnYWK3zqbdOBdg4YNLBrynkjbC7fCSCjAZ2MOZ+BYO47b6X7mTrMntSJDbatn4r61Uc00ma3
X3ysM2n40GF891DFsEAMZj0+YClSMi5ul0RzkVxao3c25OfK7O4SyrK6h5qhXWGnsFc/BpOeT/Fa
IdraGRzIGvtK+OSZQBeqN10i7bI5drQpKqAU48LodgAP8ql1TM+T8mjVf1whDA4HycTqPmA6IH/m
nSXbhS2zfRsz0Yd7g/RcdocaG86ULEDt4Ta/ojhN3IEVRWtHJAw3PHto9WY2bWIVbkdnO3DTl+6H
Fo+17CisBqYN+57RdjUDlaePPKQLhsI+A/BVYcHBAU/WBYBb7VsH6Tn+QRa9LdQdfgcW/KXq65jB
Jwe8ZzHT0EQBso+ixgVQncPmtAyQDAYc2I+b5rMqCB4wvYAKUps5hfTkiQ3N3As7QtJsRj4aq78L
UU6BBxvyLUDC7ZO3mo9mdPkzfFcqzM9Vs+l1svIx2S5OTAnJx3+dEaVdcaq79FjZS6o9wbaNgli/
pd2+ISKkwkNK0AMRqhbHSP9a4aW+hMxtNZvdYN2PJudIRkgTlY5EKtzjQFJAcUev50dD4d2OCR+2
Rxk+WZhFJOt9meGTy5+KVJPOhl5HbGlYO+333GCjty5N/NMklDAgS/bP2XA/Bb+hRluNqDECR4dZ
w2eHtQcYLLO5cXHZTjsP82SJ0fg36OCyLh43XuKWm7nhqo0X/FFofpvOiJwjHSLerxlzMRzWCvSR
5grflIeUbh7hPJvjNmQ76+PuEKY0vx3h4pVqvHG5hi59gfUfTlD45lybdpWDsQaeHw5BiBRhPt4W
LN3iUCG5xeF2dnEok9kcWUrgZQHzlQZuGnG2ubLAwJwwprVvIvKOQ/4dcZrtlX8TVi/jcDS9jT9t
zaRbL4/OzJQ95QpkNtAc6s+RJEi7scdFjjsEKJtRJG7w91HaW1hvbfbHRgsuib4mVks7qbie8DSk
1Hs0HO0g4kGSzp5m77eDMpF/uBg+m58qyVYA+/CfeoWzMsJnu8ZI4jZQpaTu5ltKwKcNckGXjPWF
MK2czG4nOm4lbaO/pwFocWUJby8ml84fPxFE4Mi5yZLLFjehjRvmZHS7lGKLxT1nqOohY9CHyPJr
m867N9MK7U5QYfLeDa+BS1q2xy6bOC9GEqzqAa3daiKa6ZrpJ3YL/6XT3KTCqHlre8aUSVUxEOhN
pBqm5pWPgiyL7Tj6oL5T97mHOl6mEogPHbbDiDTlGw8k6aJHJ/8OQp0zQGOpMhwCtbYH3y4r9V9R
w5LI2T2xh/EdfKgIptuJd+3C1t/Gvbfxou5dMFj9KpoY+gw3BYdxFhdL0BRWz4JvxKZYx9YQbQoI
ggOumXMkmvPUP5u89g5/EVsmTEIeRMLLgH0i4L/DuALh1mIi7ROJMr/GzNyV5WOZ3fXBhN2TAZP/
58OaNC9TlZH3h3NdzoeWUjCFpjlQtDD8KblrYe0Yd37+4xjpQ8LHiycankjzkg1YXT2CT5SAwTlO
sNIMnl7JfmENPHYYSSJiSjE8RZHdl+NLoJ1TEHwY5HaWvCaDxWVztElktz7lw/Fw1zp8NXFxyMYl
BJzL4VKZCw+Bi6xKqKJuLcKUzM9Vy515DhcIbFNjjYWzDFBR+Z1H1FMQXvfFD3Lr1nH77E6DUwrj
+dIk3T42OPIUcmmc9oqY/j3XpREqrbfs/K/KWHV5M5zd3oYCMfPNiTpvl2YGjK3l7huad0mZnRLN
eoePiM1P0OM+Z941p5jHlI27qgxzvLHqetwHDS+IKrivWI2Lf2GAbpCa8pIb6V3ImLOeWJx5F0Aa
ozVuGnu6BUI1bkhHvvi1ru4tCHJrnfkAFMkr+3aPdMFo/DF0TgywHpNcSXJxoJ3sxbE1F3hKq8GC
46C8c1uglRfNAPI7oV0tOYiSVtVhiC2oZv/wKvV9PmM/xx4NXzX7CiwMChyIiZsP+T6QRI1JIvWV
8RTjFfazcxvBD3e5ldGBCCd6LD7EpCMumV+Ta47Ir3RcdO687bKGcXaW/yLhLH4cbJm8tgxU+Avx
aRDyES9V4g48Qxe+ODC4gT8i+ANpDNnf2xbzjNdj4EuM6lAw9rxp+Di5dE9k3lPQxDGp165EkEji
XR2U6iZp4GYGrSxv524pzE0jRA4Ngq1FTl6SX4aql9sJJ8XIHLsNN+puLbMYB0acXwli0CiD0aLC
+Dk3WBOqgq2/FRUR3HRPMvAQOex8Uawv0wiuSHo5H2RNPXUa7PqywEdP9WqCslFKPNJzxGSavU8k
2B3GBoCCDpPjv187jekgR2TXaaSheVh+yHKj47a+/PTfb/77IXflRFXeoBhLLj/995uqMRil2Poc
NEFw4PIxuLf/fjphtylJoBNh9KqUMDlXxEJVzDQ7szQP/fLDKMP5Pz/8+73/+eW/f/p/fu/fP1Vq
+N//Wl3O8cFvD5XNI0jfnJKHSYeYWUSXUuJioGtIW10CQQe3TjjwgYe3q6PRmOn/+6lZSLzdgdmq
vQ91s5+j+ojzsDr+5x8IllfQ0Jafg8CtB7JxrtlPh//8oNMFsaLxBlvEdNrJk4d/P6v/+2f/+WXi
1nsbR56R6uIYZ///B9sWGVznCB6Q4WRHF8sVwqx7ZKI2b7FGh+UEK8UwiBcuP7jpf3F1HstxK20S
fSJEVBX8lu3ZJLvpzQZBURJ8wRbc08+B/omZmNkwrnQlkWw2yuSXeZJZn71++H+/FzVWcbKooq99
agFGnj+KSvgv7vHIUPmMJoGe4XCvobBB22rPEaE6tJn5HCNb9jc6gVdlioBaqyrS+0rVMGh51RLj
QtKkspguTTt1mb2OztnK7P/z62SKl3Py/r9/4N/f+vdHjeYpiaQH0kJM1h0a7n9/MEvdnv8Yn0FT
BPz334cxtLkJ/e+vbV4D5qMG4cAhv3CYIvHdq5Y6EVcTqwn8BkNr4T4vQ/Be9z1+Bu4lynm0dCkf
ogT9w8rahwHuziKz7tGx+/SWsS3ospm8Y4VDHWNLcBh7LiBuOxX38Uho1ajwduklDmUyOuBOcWQ5
MgNMm6lvDDruvnMEFRI2JYMpCub53wcCnh0qkIX1wdTNeUrLtYvdYgE1mmJ2Ou/8FprcQpdDHkOd
p6s0wCvRRZW1q+P4NY6chiFcPpwhpTElwnfS6mC8j9rW2iUojDdZSsZP1MO5NRhjGks8LQOt76W/
nEo9Yivopurk+ZzRQoymtTeTRM6R42TS7StNw7O3YBgTDWyguKAYBqUyi8BnpuOLlwTWW4zfWw/c
KtTiJgeluLHhNY9Ofphi9M2sw8B8eWcv4V5a07aycVg7mlKQxOZu1VvqEuek+4QQK6bNSm4Vt96b
JWe4EMz9vm/EOstIn3SIbNYtPRSJuOE0VnbX6n7xe4tD+whbzkWlTyWexqBAJmva7pIU4BH41G4X
EX6IhHvWNVmEMaV4YCY2SGnvFtFjePEs4ixYU/79wblBRpdcNk9a4Xaxq947uAVa6xCi6MyEkgLu
M7uhSUHfjlW/n5wIs0sb0mWF1vQ4YtziNF9+tiIzO2nKZp+UHEEz24LE6mlx1RaHU79ZygP5HwoZ
/T4mZQuqfe6XTxEu46NHEtLH05arbj4qvGnJkv2tihhbtZT5tarF/bDU9js/C7WrSgCRycJo0pF1
fOBIa7bK67GMFflLXk0dVs7VaxrFf7WY3bPCKhyVJ8Qh9P+86u4ze6YbO57e3LLN910xzF8p+Ri/
prE17nPIMGXwJFGI6tTymSUAMe+VPRwUwhFQ800yKe/RCRvv0cd5y93QpmTof36vyVZVWrk4qcxk
gNhRIBqL/joszO/JvVcg1qr++u9DVyYNFoT8SdmCegvXTy7eAqtJranRihsrtW1cZ2UsDmUdtndT
aud7sDzI2k4fA8q24jMSeXmo7G5iGI9i47MR9sldUXvxHSdsYd8PuecwmE7D9Za60jPm+AD9GzDg
+qGJ5/q+qutwZ4oWVYWD9r7rJzofVVk9NH2gSUC57cFbJbWubar7KGpw8/oGQ8wKe44Ry7e1MdMd
B/70ZENz7dd3Y77gfV4GzB/SBHgVe7tvNp6Jf9k5ulkcGglfOFiRZYr5rLbuh152dxbBcHqQBSWf
Dh+UgRBWGKSZ4N5jSzkXMvWviWRqGmH2O3ZY1EMChY95kVDh0kpyueu/1ZSK8iHHufbNgGSknfZR
Wb1/hT0sB0tsR+OIUz/704fP3YlJqs/j8up2AabULiLCwwHQy4x/9T23e8r96B1Gps9kinEPn0ME
oMdcK7HOaZMRFTKBQkldoDaZVGIrZszbZA+TSQSlDE9dS6UEPqngISb5eqZItjvn07wAJazW0lUx
PBRVMzxMcHG9mDw3P2pnW85J9GDnTbBTnAi3gRzk1sK5c6TuakNE0XuM7fCt7ueQvY9rnRo89dqN
47BzKMsYWJvxoo8nZiRPtiFoGgrvvgp7dZzGkXa4JivwF80vA1b8u8JF/MiMvUuWcvmug/plVITA
o0zQHZSW2UvYErBBMuHHnr9yVip3EaeIk6JXbittnCiNVd7XDFCvmhGqH78EYUoXCgZaIqmlezAN
7rl/i1TkIpqXdYaVIVFPXtM5xz4YuQJj+zNkCcka+u28cnX4aZvJH8+uk+aU2/m7SOIccluChM68
gkuGjjcXxUxrCQQzsCHundscQ4LMYJ2s7y+fFI+lRnOL8ogDc5yS+96669y44q+k+ACnqKk/xyUT
F9vFtgmsUlCwYYmeob/X+JcmmcHOr2+ocG0WElU2bd00To8cz08jnBUgXkG3a2rf+0jx0q/GqfrY
sXBdWimtgw4qnMOjLC55ksQX7zmupHWJWaz2Mh01aPmGX66/F3C2OCpF9CGMkIulx/Y52Lb/0K8f
Ehc0XJIu4j9P9Dw490GlllNvMNFP1cO/B24ZGWNmJf9sMPQEQazurrY42MVDmGAhCJF6nER1FzmW
8tjy5rxhEEYeSAxvUZarCxcYdQFQwGlAl0gWjXfwCid96KM+xV+aZv/5r653UXINZkhkf/g9EdNS
aliDbWiB+J07iVMM/k7geuqUgwqIk1Ztpl6QAhwIqU/T8DGZuLofU8xsASpaboMEIT2TrhOW/GHq
h2Yb18HBzlSO4OpO134O/naJnx28oIhAlD4NIov2cz3/CRMZb2VnQ+MW/sazUxpClwLhx8+dnbDS
fYMX+cgI7Goz5sRFCAwop1b+xompMTMjEfupIiwVhMG5WTnStmc+IFUOvk7+CtXg8KlT+3UoQUGt
9NmZHJzbR9mRvHZ2W7iYlbvcJazF1h92GBJgFdHd4wz7uRwvk3K2oe5OmHc56MzulUjUU0N7T5dE
m1EqaNSCW1/dh09LGr8UMB0mcLU5wnn0RdF3+OxKCo5UW2SbqtmFKT5NY7d4GsskuvUocklmMmja
SQWrynJZ2nY/5HaOWEYjWjG4j2VVH5dAc/PDuzU6R+3qhiPsXO1LRlilveYCJuu9pAmD+6e5F6uZ
pAkI6lic+b0xumhead9ezSLD3TwFimYI6GdZEFycmju5CNL+dhxmAnS0AebscI04lVPOOtxeEYMB
m/Tk0IELePj8NrVfXMxAX6md/4Cfic/1CnXNDRjntHwDeoEIV+xqbsZeoAXe4C7b5G38rbLC3tAB
xz+jo3M4KHW0gnXbWX4N8DKFQJEU1tLcGXt8lzHus1ou97IZvwKf21YPrK2LHPzrAWxWW9TAW3un
OTWC0aCD5TafCL9lrvukUy9kxASJtPT9e8FTs5Opp27nyvHXiRJiQ34XhsGzpeJtOC1/VIr0jtaA
2Ssx8SazqnRvFe+zB6kEswJFgKJzzvFs08Fp7TrWyEe7Gh86p+vuYoeicB22b2MxYN2ANbab68cw
WPwb1jv3EvfIeYuuUOFxjt0WGE3ZrXu8aSXctxQ4gJeqfQcVAJ0xgbbVGlqhUGv9yAOH7IafiQLb
MuftXehSwBKhoGPMUDstDYJLZGGybB/brLA+RZceVNA/F4m61G1LDXfZ3VKZi323hvooQpcvd8wu
HNfaI+ly62TEeKulgHxSgpUY3eVlKkb97JNlvOPU9mbs5PHf8e/foS+SfU73sfoV2DDb8tHjAFvp
AwOICZeQfTBr0EDQzXaY5ZziFsCT7qZUUjsV216QMcAqq/sJ2yBjKsoYxbxT3kDtiTdRrVP8En3z
5iWAByIfLB0XVKCTj1HWDdcgtHepqivQ8hN4OS7g88ItdBAevJd5/hYJtY++mH5hESD37wECG+qo
3Y5Js4rVpNNqAEMjXze+WsMJnohN4Lj2sZt/5Nz2II3KJ15wg67PtMoJx2DX8YNtnQxfODFCmij8
X37luGcx/V6CteRsvu1tRVtj6n9KEdMxVNXuvTAucXSKkrLxs9cWHOUmw2A2q8M8VbzeyiEYO7Z/
LFgM2zmzqGvrMD0mj7R7UqKBE5W8SDNsC0QrMDzD8+RT7WIZpOXMXAkKK7pfyo9kVn+l49O6ktX2
tlSIW6XAeJ9hCY80zvyF2ZzBXRyw4m7DXuIj5+13hgJiM2Lu7ey94xKx67OmgVLa3/wO56vuip9K
FfAPyXNpyQ/VKimrKV3Z7tqMQVdRttYGC/leqJayiaC2byzExAQekTc1euNThKH8udg72WfIUPUw
mg5LgGnuw1JizIG2FmrD5b+zXup8ZEiXFR/GNW8JNNJkRq11XPXcLYDZaFFALRVVQbFOq/7Icizu
esLeoWIbFBwM4IoU7Fl1cXAb25xnwAlGggZxgLnnBVjZxt27Q5bubNwpva8fF6M/E5ch+uBiKBxj
BtcBmjw5ShZA6BubNE+h42VPtEhFbfU39q3ooLPGuRGUkXph/MfOy490BkQRJISjUPGPiQGYWYdQ
eeYg/uuMatoMOTF4x5J/Kg/ioBinb+lbr3rUmME185qZk4ynkju7BeIUjs4DlAWOBVX12+k+HG+c
sJY3v5qQw3s0s4Nbsv2aI446svN2nqlwheErqm1OxAOIy+MqgkVFt/FUcNczIq7mRO+weJNFXqL9
JIcHTfHZQqf1i+VxQzeC+YvuPrjwENWZ2T99+wnERrR9dHX23RaQa01MvYZmgY+88SNO1tCh8f/E
1WQf1g5jmZE+E9wi4YHIJ5n+UOLy0vvewRmWtzlnqNR0pY2ywJBwhfaBSHYon9/23mDd5lnyauU+
Y8ueQqm2+nZNgjO/wvY2Be5ljRbJSO1dZxK0DraPmXKR6rLmkKYdi0uAyhqu6IhOz0xQJD3aNUH6
0axfV+qc/Jq4TVDgPpgS+81ZEMY8l/IQ76fNS/82XMe+C9XcTKSnAJhBIdqd0zVvGafRHTSMQ6Xj
c0StREt15JiyMqQ2TkKAM+lam6EZALs1XaicqZgze8i5/kwMT5HRlznxxm5stphHn7PJP8cYB4eA
9h8OX2hvQ3iH6kywd4YRbs2vdUNIvk0K9puRTxh4C7yHOcOWwr2liNofZ3Vzqu9eDiWhRv8rtzH1
0AriTo2PTouYUfOllVH6MQ39y8zWCfjFOwaJaHax8Q8Vy5ZXci8ikQ+8Jr1xdHnNPf++whKrufSL
7GoCiD9Bxc8609zayjr+XbQ8JMaviW6Iu4YUAHiO4hbaHIb2yD9G8gkujaD9kR2tw0XlIBjU+nls
cWxQSGckQGiZ/I6T6adEdaLdBGs7t8+N1ljOWebwsErYhx2WM1kXj0s532ohDpnW6UuKZ3TkEsYr
SeWjHmmVikp2F3YlUD3DWw8m75SgLvEYM5wVJR4O2GLA0mdwJ+BTzmhf9iZvsu2UF6+OboHpFl9C
PI20RtYaYLlnQ/cMjL3BV76+MDgT23m+HSrWn4jeANEkIFSjqmJK0D46WfIZ5CElu2xSdProc9GO
lBqn37POvZ1tA2dx5+lRpCQWVDTgbga0xnmU3sqsOHKqQgdm/2470ez7iRep8Z2DmPqdEHCWrJB0
n58/63Tl2pc9KGHaOhwBtbIMHaKA3hPYUdpus+5PGtHcuqYJiYzhUaTtwmTETV1betjkHkcegUi3
ZDPy5qfIZm/fOgY6RPTMlIVs2HSfo4tvjWGS0gBTR3J6zIg8HNv19Rt8GDdy4iKahNmtCImzSu8l
Cdy7vLfwOUzmb1O20daTA8wU/ZOvqT/b8WmbI0B8I2znXameptBZ0zdXq9+mL65Y53qERdh2c0JX
o42wVy3Zxa5FuUlid2/F3jtf5MKEMPso5qQEmYTnZnaWe8B+6GWBRDXkATgstdz6LQFWUr9nP2QO
CptrbKkJjempA37gbblFb+r1hAfEp8HBAnsqlTM962AjZg+ylw16fFP5+HCqSqCNYEmorQJnzIjX
Myd7CkXkfQjriWJJyRu5bfwTm/qpqG1qzXJmV3APFl3c1bydAtsbj/lkKJxDlsAQ52j/Q9KHyNJ8
NnH4d/YYyIFExOUGPWpWzjNKG6DDxGbnpjBqMe0hLvuHovXfc78C3aIPWfUrtup7ntWv5h+iB21S
k7Ih0FTyNqvpaYrVfZGZuzkerzpSzS7hvMdkk1atiDAP3znZY58hiouDirSMAfnTQAPrcnqz/BE0
UL1iT7vwixgc8sggAT3b3s/Y1d/DTFUXE9K9TaMi2vLFz+LxtixPlRsQgmnfZ8ar/AC978znR64W
p9tOhjJzi/M1pQ5acyYo7IcRmswySjrfcC3FNU26fOcIIt5E0skZXpaufsXjU251x/E/kQ1dEwuV
OB27OgezL7xnQDtiB+gBstE56KflhhfgBZd6WGbhtbSTbTWSYhuDGqah8p8wDGMkwWlxY4GQD4k6
uyz0RX8Zlf3mxXz/kqNxtPbLLwbgYM4Tzj1lxsVsYbfCgsE47WnubFITlgWapRa//Tt3aVmBC6Op
gfd5gODobJfCaYAgF+/txDAeHsyu8utXzV2xzmhfzIuG3jzAK36RIuTahM7y7rxY6tdCYKx34o5Z
K8D2IeHwvzgxC/V66n0qrZa1wC+YmKgGM7aGjZ9N9Ah4ASVkgFgSXHc5tyNgiLMDOwxsGIzv8Ekm
JAo8y6eCp3MTPhmKbtV3MMwoI2s6jHEtqnWOdrpRHn+5G8JjY0cAWyyudCZToECC91I+jn7EGREE
yY0Ic7y77XuwUnzUEL11nfkyDRYDr0d9Lap9bvdHWdjPnU1Rjyly8k6Svz33JeZ4ZzpMXW82oOwL
Tz1QK0Sn94TLuJ+TLXOYSx3LiEZKgZmkLX7kaLOaBvFuDIp39gzeyDEYbcuaeDO23hmJstk5oXdR
jbm3uzc3tyVkvWEbZjR6AezYx0P6RdSLY7+sniIEh12U+fdmdftW6dTuoZ0+9xWYpLCwsXpGqOJz
J+46AIoRJphDGCu8aaX8yhZG8ravTuXAYm5qeeIhZFnJ1CZKvN91ApXYhbXCKYTFuu/iQ5yCrKxR
rIqA8HJE6zMbt8Ur7A4kHNyWNhWbvTpYiifmdsSAQqJRVlG9mCriRmCjR9J6RClx/FMiC3KmhHTC
/OOlmdSlspGrBUFlZ8nlfkFHR+WrD4FCIxZZP5NoGtoDK+w+pCJwb+FAFIYQv+Uwn46mMb/vdHnf
hUw+vY4enWzibOV2mLCDtHaPGQpVEbOzJy0A4xZolExJ/sx2srdzLeCtI8sbJqqLY76zKgdW9diQ
jqOmj1Njb5NgjFV2LtNpz90v347xtxYRplfY6pVCfq0WMHbVCNohjNS28BlI6hx1RpaMP6YSRgXd
um0ZvxW4FfJ1uh5p80jRoI6LbV3igYM3xoD9XEZhvusGPKgyKV50wK0NQyo2JWLdgBr9ZTgnkgBK
5MNhFJ6+9rn1W5S1RW7EnzZxUD8uVnXXj/LLIKNtqiilUC+U13+/ghRYbXUBjzRmprD1GaXcdOlY
HGOWzMgWPWB3jFvdTNgxLmKWdI8XOhr3yoPMUxeMxG2R/e27EQQtXLsOR32TJn9BT2J1U8Gykh9p
wl6GV6PqWw53+uiFGH4yl3ibqvE0Jalj9sLDOSv01aTYmWKBX23Osv1CHJNid6iAgwxO8bpdUYwB
3zsmI6WdcV8N/YNMh1s8kafByqdrOk9/G26mnAvsja989sxuLbeLcGfX/nSmDbSC6j6GdKsC/5Rk
HN2UjWl9e8BuqcHarJydiuOeXfRfqemnvQUdoHUmKojz4W+66PeB8sGdbe16bgg8puOyNcThasW5
fnQAVToFZg/KLaKQgj2/Z/wQpKtHmwQEy+LQ/xEifishPt11i/4q6nzm3NQ/BpOXn71W30UB0HSw
e1zK2vKeKdl7I6px49KZtS2sm8hGSuX8gkOntRc6YXg1stJ656g53+kgZ6ixcAsNEotpCo9cZc/n
YvSyK4fKqUAdnqdIchrT06EeyiPH6DMofcbnixCbxeuTLf+YjbmPdKh77GVyrJCDOhgxPPsgmZZ0
OmQp/7BrL9vM9sndUiM2pNgs65ICVTvkbZb0ZbxDY+EtUt4OwkeaSdytZ+B0uDPfiwcgoTVAByPS
WKU/Onj5qNkBvNrhMxE/Nc9lIqyEZZfvQ+j2OeobdjhdcUXC4JfUS3IVBcmUhYh4jNGJXT5lVSU6
UI5twDZHv7gVj6c5hTO0TH9nJp43k+mCvcf84SykdS0yN77HZwskJ3sfw9Te5ykVNsIhP97E0ILI
dzTdvB1bhzN2Ay2Q4RrOMZpqDHGPjmTMNv1XIZYk010tefPz/2Dw4zyCxZHDuuVLH7FNao5VNqaP
tl4XDNw6eV3y9zPChk185UqYHh2vefEqaTMTo4JsYmk2s/9QlPG1LDC0OIz7wHhwVW3AbBnqOVFI
qPNovursSzQ9neJc9cKFRseaHXeu3F9OxPfR6bUPL1mJiW5On6D8mtz8qdMu+U5tXluPRPmiocTW
QCzwD7Fyo4jkBfa5MPwOqHTNFvXg5fkP/vs3sOr7ocq+Zu4Wm0kFlzGqIIpMJENnrXnkBO6Frhlv
ZwU7UVKfbGvzUph6k1U9g0LM6vu5W8zr5HTgnKv5RGbmHss+hn5T9btcLx7l7dh7UZ5vchmxk4Ab
3KsIdgnv+00WexsX0/zoo7GnMbH6rspADnK5Gggt7IolxrFuhkPBaHBjd1nJFbhdzUnrnwjIWObx
kxwEWytOUH+VbIP2zLhquiE4yKqeY5tUPbSnXv6t2xSfaxF9lWlytzRkDABw/hBXwFgKv1WYT2YQ
FO2ScWqEkbsx937NxfSMoWctj983HZZWNT8XzPFpW6Bj8raja3NXRIi9utB4rqu62nipBH1XwMrr
huFURpF7jjmn6yh1bhMWFJxZPakBrNhLyX1ZtrRLxHAf3A42JJOZMNWfpUA0HebeYgkabpcx4LBv
ueNOHdKRJnr6Q4JjgyFfZDo7hCL7Qi+uIUHAse3d4bdfg9XwCPWJsSsPUMCjmwGCxlTCYSs1ZvuG
SBF2cr4llHz8701a/fWLKIThTSmIP+ZvDSbksWzZqDXgJPw4u3RIsFYDFRqDEKG3v+YVkcHFZTLo
VYgsFtK1V5NsVPzgrVAeRxnAcMMSxw9MCX4kuZcTY825YOA+/E6Ji3AHvRaJj+bUOheh1fvQYuZs
GsVL4YcUknZJjIK87NpOeuSlNEVAqJ/bGWcl5y5ZcYKk4xldmtIXl6NeTZBwcNGHItLCSYJrTMWY
ZKxgjcUn8ndRVK8NLDGtrOxsFGgBkj78FMoOh8h09nAz3jjO9Floukd8J//wnKY9OV38LehQERY3
YdPtKgELp+3r4ahc8RDN1CS27YtUSNKMDgEoxPeG6y4hI/27buMJIFbwaZfhd5W7oG3riwiyF5Pg
gs6tRoNQKjacIQ+dDXprhNbBWImpvMu2yvPPo7F2XxCuZOA57gevJT0U5KRi6KpuBWqQwA5T53SH
tgB7Ax8kIijkk0OhSTiMFqc+rtghU2KCagPrXWvDTZgui1e5K//70cpJYuU4haXjvLV9QyOz6xeb
pPhlRX8KKk8PrS8JEKBSAgkk/dsKH4TjQGIlwZMVD9W5n+2/qTf89AOGw6SeDJ169Z6JIq5oCngg
bnqW88UE8DsWVAQ1iKJ41NgpsMXGxGM0vZM3XfPLSg3djVV4ws9z8eK2Ps89xzZtD4/WQIyvt5Bp
4z+YQM7ZBGUujNNfRJjeFpVa5JAs7Oz+J24ybppzcypZOdBWHay5TFlaUiGbYS2KTYe38HMYnT+e
p9iXhoDTFYJIMXl0k8C1GfD35AsoXtIVNv7F6JDTb72pNaOhEds0sa9p73Q8uHU7oFH5VPgk1Eiz
Kr2W5UpgPxU8BNFA0HyhWxNPz54fhHvAfEDkTswsYCQe/kLNgFtoJmaMpf2cRQySSqR9+hHptnUD
sqTt11SQlx9dIbcSMovHt9DJiuxjBswtdMCcuX91SNFUH8mN25lzwfXxsMzRiwkCee7NcYJ3eNup
eg8KKjm5/fQTt3RiqSb0EV70JvQTKuQAzZT2mN8VrMxzmLWHZpSX3IRE8GrcmS3e3I2Xj7cW6LK+
fzZt37GcxFvHcUPGJBso4DcZBiKcLFe0JOr2AkB6DeRvI7o1HwqzLi3G17AlO9hb41uB+gOPLbw4
nnjMHbg7bRT8YlVGC7YXjDEzm1dnGQxL8UTxYb3tO942SwRloEZG4uhIgO4CIHX+tuHqbzPTsBJ0
cO21ZSjgVkt/5NiBLqCcZGuH+peu+QeS4q1hXspAE4tWmv4rlAKZEzVH6Ik56PL8Nh0IeeZoYXZK
51w0NH96ROJxlH9GC66aZhXlW2Bu3bGfdDOOG9XyHp8WaBNETLyFS5lL61fTIsm3RCVHpuiruCcb
YHwTilU1zfugAJPZDRwpYKvvmNLd1QErrPHuLb7HG7sNiczF08Etq2o3lpO7VZy00gHjvE578Huj
+Cq9CVg/CAwH05hG2RnRUwDANcE2m4JDu4DTqbhgUOFsvY0zi9biwcEgfgP5Ac0twGpR9SC+xqV8
X5ZDlld/+tG/VTGfrXDtwwzKik+E/Bo7DP4koyxrYVLWRydthWeZEv4qMGeHsfBOIp4f9QRvRGLa
ufEBl1ZCv3P2ELspIIGEo6PEat8PS8JsPmCk6DJ97177tHlusRMBrwDk1M8oZMZ+5n51MLYEAt/Q
aNUZfea6gahiuzuL2w+yBkmoCdMVjJW7aFleWGm6m3ymOyBjRe9STzDkWS/GOUkE5RX72WIVcFv3
NHAI3zhRAL8WDs6No6rHYjz7M1htL72IjDDHsHxUyedkqZMz4JJTgluy1oanz7HvU1RTDlgg/DVx
FpfqBctmBDOlTN+Z0+9DZj08N3mwW98cNVkZJlk0gYbTdJ9Un4IdcuMwcWLfbz4U6k7tkROssvkt
pTJ9MxlWltGp4PRv0gSUfjb95qu4K1L/soaARxoLgXC/Nn0M26nd5Wk4HBdtkQRF0y4cgM1LPH76
bUjdpXectU8uC7G2jvwKrK24tuFlSEKgQWn3lgRwRcNnnYy/cuj6+/pjyTit1D1AXr/2HlSRfHDo
rDeVauXOOB+soBJP5HhdeutqgQ7F7ILs3DzwEJ79yT1iYTcYAT1CNiGT+VFnv2tJ2hmfRbzKCFYz
7alf4zxvYzmSITqSUtBTfUB+UtjfjMy2VkKJJXeQo72yWankQ3Olx63inDWSgBsSFFParZGYxmNq
Ghu41oFLE5Qs5QWHxnXB+fYgihelaQhcJ43U98qiDknPoATFXZWcrPq1KCbQ5FB7FUcmDlFQRmyG
MkxxDqKF8ZwtrCTCd9AAJQXBzBfngeyUPVJkNTfTXRgXT3Hp/i0p1CKTEvImT1EmN20SBsCAIKt7
IwptgrzDCZtsX+N1x6IM7zrZmzPR0vWiDnARFf8cBM67WHjEc90Mu8z7sRxQfqHbPIxSktCIzUti
oxfUg37DAE+0KWKNWVBbb9oy2goPzcRHjmQAMDKD8pnSjLCp4aN9OznzJfwHv4KYY5MbTC8F0tE2
GYcMdgGKvCtR9Tlm5Vvjw7Xlh902V4YSGAkC53fpybtgCoM9Gg8Zi5bEcwd0IVmc7dK4315MNpEI
riLAymWJIdScI0rYRKFSDRxpanKQ/0HB2rvw+xZL9s14tKz5T2K371niHrjYPE00h9QqIhvrXHmy
B7xVKKRJALwtcZHBiQ8Gkdky0BkwrvLkSXWMXR4kH7FEAzWP09K7KXRkHagrCWCf2tupHK52rpqr
Zcg5Okl7KplxemVH52A8PMimT3dNxUV4HKNT4NY/EyMCa2ZklSU+pmBD6LEYLhXBLC7vE/gAbW05
v/CdylyehIPeA5mGTq5uq0IUZ79TP7jpPF4k1gMqDHbdwjQdmKK1rXT2k0zWo66K58wZ3pcI2wCa
8E8VqmrXczCre/eI7+Ina8P8hJWd0rjqomx6KQkTdcfQ83ZqAuJVJ9+0AvnwZvSdC0aVDF0UYIUk
uS6JOULNn2/KnvRK1wCaDrHyM8i6j8Vi3RrHesWU8yuBVrmLx+FjTidmAMmrAHy7MSXpDPm8zAgF
LiaPJS9BQPdIAiNy2zL5SHxFAewP+2xe5+9RzhG9xVxL+5L8VO2MIqS/2N99/7ee2le75ahuRVSW
ZN21tsxtn3MBqSb9lQXwFkv5GUxZziPJgD9vE3vXuOnTYL9XojguTZrfYcrfmIiKM2wnOYGuvgOd
b43fgy0/ddtfnNx56yQHySG1b7FaQwqtthMRVO7t30Smn2WL26cbFBhRN9vZFZ5ZySzB9wwXSSke
GBMMW4Xmskt5YYVxKowV+tKy5VqTfpt7t771R/4DbehWeuMlbfB/mxgu/uJG18wlPh4DVCLKByFT
TvmzEQGzVKTNqX+NQqRTz8d7HBb5R1PRXZHVDQexfUjuLyH/Xe9NCxuHeAvJsnllSkAGHor0zktx
sJMBYoFsJ6gQcEj27iXQA5P2NZShGgVs0qk+QgfhY57fYxcUp6qSM0AYzedzmp0yV8+n4cgwRHCJ
WW+zCFBMICU3+TkmlmvWHRTxa0xItndqF87eG60pcHMpwLXKDyyPzX4QfCZUEdzrOEd5fhyP/+11
01895w9hGdIAX84PAxawbdpmiLjyF4bG8qzC/2LvzJbjRrIt+y/9jjIA7nAHXhlzBGeKpKgXmKgB
8zzj6+8Cs9tKCqaRdt/byioslUopQMDhwzl7r43RpabszvCE1SEISUywvfu5ujGj9Ek/UBP09mBN
ISDHiBeJjnKL4aYc29s5VeXWZUsuWO/YXs5Y/w3nIDLaulV8M9TL5mYKvvQi2bV9L64dOE3KxoTt
dqzxZohOzonqg1UR1F0k+6Z5SpPymw7bEMoWgeM+l5QNa+npl1Iw3VRINddpSDqjFZVLSKG3923r
tz/QArIr0gyHmNpWBgUpQCuOsG6rOucBAP1T2cFhAhO9zhWHq7wyNn3UfVNJRkFlGC/bNs23edfa
67lFkKw3VgwCw3Udd+1Z4mtpGeuOrdoakeFjbFKltYl/WhtkoF10/QQBbkC9hfwT243OcVdnP2O6
9OvI1Tahj8kxWaR4Vjb9JAqFjUc7fumimXtHEeECCecptZ15AbriWF7QYBqk2GSWZCLeu8p6jFx0
cJS2zbXQVJ/tiYYl2IQlO8g4tHDQkSFsMNa9BkRJRb5+cSQ0xd6lltC7Tyal+l2paD0W0LOO+J7z
QpUrFA01XJTmqSw88nMxpRlBRzzlQndIUTjjikWdPHkQWo3q0amglmDl7CQMlC72j1nIum3GBquS
cvSFy2bEF6hW/YjOb9t0+1jYr8EwUdkinDKtMN0C4tBgz6kbjHdRNOyHmJDMcqF4TREhh7Muv1Wl
5oHkFaEYifMrGNS32SUrpyDkHcYo4lIrY4lwksurgob8Km1ZBArh/Ji8lxjshY2ZZg1WazGQ2V/A
9carEYXQWqDhX4+GiTpGL4YtG3JcRuJRS0dwBI+2JtAB01+IHcsNw+dOarVmuTyw6k1rERiHufbu
DUGNFwOGV8sdnAnjIoiTy3LJNaO3gZU+dR+p6aNxbElM7SyDKvhQEVDCXoFkQUCIAE1p2LGdrPSv
ESQ8eT1k9VhY62iJ06d6HNOcLUwM978B2kklsHXuWvHTKbrfDg9i22fKXVvJj9KloE9q0SpFSRH5
aB05GHYrr4fZReCW7FXKpLTk9xbmljXEZ1+LptK1Rg5LUrm43GgoNDnRTwFqCXTYYtuiA1sZQW5s
J0HzUtjmziwaC8qEvp37yt5ZpPaiMRCrthtXUmS3TvBVD80VaJSTAqgXV4+G/5vC4q2wswcOsBHM
CWrLKnU2sRM/dg49vrqMfuEp+WoTmwQvsSNuwbIckCoAELx+3k4h/aAoKu29aYhHoskKlZ10gY+l
DEvmV7sks4HhnLQL77T6lnfM2hP6rF6hntMWcCsU6XPwvQqQUDaTymm4hY951+y7ZUJxs5NRdz8D
e4J/zU0vYng0aHcunJ9uaXy3SqG3fRT/dmK73PW2iXBMJuAxZs7cLB1XWd2pa4qcBwdf4BHhKCZk
32T/Lyk+VwpDKyWSKxpnTNIekvHUB54dvkjH+DpygtiqvnhC7vnQeGaLQ+zes5p6O9vdb3vEC1ol
pHLIHClKyWBLFzAHehDkP+rgat0eaKDMPCe+fLwfUf5kFnkC8BppXAViPFCD+Ym0aZMHr0xfYMQX
DM7invw+L1l/g14W5vvF7RLG0/NspQh5Xlo50BSFlGWWhwhykiTiPQwQdZXeCWEE4sWgPLLP53KK
Y4fZEl8LGFKgxHJFhsDcJbceE0mHjjGDKS2WCR7b5+zv6y7Z9172UrEriMbgNM3JizUzJRnjtnBf
aptj+eBDwRDha2KwDv2ocnUqo7vqxSmDW8t6DsQ33rjjwCqYwgCCz0hn0DsiqblmY7SOy/pVAZNo
SHYcnjHMEuDX9Y9eP17Rpl+X7iKo4BLhJndD/rWquAsdxwGnqU+gHBKZrjJUBywy7E7N3diiHrY2
IidE9YbeyMYhLJhg2js2Ht/qXm5c/9anlElC950DqSQnBdZbVAlqpAXR+Sc/BWccZQ84uEfd/Q4E
bdDeE9PFQILP4FkHFcf7zg6fnRKMAxvVjjvDifSlQHXNNv5CdDZJ9OOXoEmOeYKOs7rt7P6nbT1a
xB0xm1zkUbKJE15PqKNS3U9mwBlluggN97rLr6eJI9D/j1udlkxSW3+Utno1fc+z7/WfcavLH/j1
/S1T1bT+A7BHu6ZGMOWK/6atevZ/LNeztVagf2xHu0S65v+krdrufxwpbMdVSnmeTWHt//y/tFXv
P8rU5LBq1LPUbhFP/W/SVh2u68+sVQwSJkGwwhRaCmkrZfL7f2StplLBcsNsuXd1yJksMhA91cJ4
ivCh7mk9gwSuaOEZsvA2tnbE8b8fDaibtByrQ+H38jjGlCQ514AL6GgQqTnrv/RUUJeNc3gi8oNd
99RS/dBdmD4apjSOuf+FkBt7E00h3nmmcFOgy1wR2Ac/1fH93Zu/5r9OriJVaKBsiRPXD25AOqJ2
1yZFpaRCODkg67JJMvTo5F9o+LGzSpxT5LCFsof82NcBxbFo5vgNquMn5TrKGG0hHwO82uvcn/W1
1QBPxhV5+cdguP0nuPbPRFvLeX+PXWVaWluu6VmMhL/vMdhBEfWizGmeBF+NqZ+vsUTVo23exBFp
hZ4JJJDSDOq4oGuue5NjfFJbzr0zLGE43aqSpbMpIXP887r+kwn8LxdGmu/5s3eVzdBjOHlsLuXf
12UOUGjsNmF3YCbdFTtGkh6q0sWU1GMHTfKHT+7Dv4w1vsw1Jem+Ni/DWa6vzNLJRx2R7ksS83bt
TIhrwPnVrZsXldkYCozWeUAdjhwE29/0nXqKeymx1WNDJnm03tvo8U4ZDRUx2Obq46t7dzMIgbeE
ENJxhM2bxcv454tgkQjYoOtzWchre9MNLjWexHe3Mg+oE89hsfn4+6zlL/wj5dh1PGV6risw9ymh
LXsZNX+8eaL0HG0XjNNQ+tmuZBgesU/uW6wJOINa8lhQWR08l96wZM8sk2DY1xPpZp9cx7vR6SmX
bZz0qN4ppoCz0em5TkUJyLV2I6rNgb3kQyDmau94N04/oTKJ7jT4tSsSTdDpGHgprbw/qXD86Zd1
+KDT/lc2ier3x1f1bqh4EFh5FMqhTMUMeXZzUsRCfhC0EwVAu9sn2n6cKJzsDALlJsg41Jv07uNv
XLKt/3oeypQuSC/T9lxbKE8sqdR/PA/LiTCaAJHaRSH4AIIwfVk/lA3zXuImX3LHfC5bXFVkz6fO
V0BpULKQehHgE+77KSsv+5xYCLSQn4wT+ywNm5lD8rpIhf9JoSMzl+v+47pg5pr2iPsUYZVTH+ZM
oAmZm19eQuzRLEvzMFWcKlrcQWuT3B7iRVHTTH3xrHFQK23i0kZZi/3x2suddhMaNcwyS7nXOS3N
i5x20MkrjS91lZ7m1rT2H99WFqq/76plAyl3bQ+pLclC7975yEA313jFPrVNVO3w0+BBRiHytKBY
1EXLMa1IKxx1AXf0f/vdLKq0+6Qlhcs4OrtzPtknQRG5yT5S9XjdN+Gr0dA2HcAcOrj5HNH4J80B
53/9rS5AWstSQjkutuW/n1eRWnKWlML2iQENb5oReBSjlDhYUQdo20Q7ppL0oArqHR9/s/X+ZlO6
ZR13HVPiljtfaLzMKXXWynjfx+GvDJ3bUEUa/TlHARgQ+NJovXqAcZoJJ+qA9vCBMjjbXA+kfiDd
+AlFULLByTHteDAjPZ9oRmhrZJ/MOe+u0xaCTYdlmVqZlEXOphyI7hnRzWSwBbJMnlBa7KsYI45j
UhgCjICi2SatIU4/+VprWWD+nHKVvexxXId5RQtlmmePhuhxtmc+SdNhFh2qoRSP9QCCWabpnTEP
VJppWBcITi4Ls2Nw9p55mo8Oaou0b6dTE44IquYClLFbjWT7UuQDnvM1MsfPdgzv3nmbNdJmhVxW
I8HK9PcYqiQzb5VP/q5o0vA6X/ruvZqrTW5qKshW0V/yU6ZHw1ZX5ZhFlH88uW4cKnX1wiIquurp
k6F1vlrxFrE22p5io8qw9s5mx7KIBxzsUwBIR5zytLnvQbng7iLdtANzn9MSMWqF+iu28i8BHd5p
SI4fX4N4//gY28K2Qeh6itLD2bBxhmbq+gKYT6AmWhtFmpOxxSH97ePtlzAYdLEEtmWnbvbpujtg
lwrRDbvUd4x1lFgNXZgM0cEQ97fNjNgolF62p51RrNqWLD2hpit2YM1N0+IHzyzvUpSYVI20rraN
bo+9bxhgQqdk6xZlcOf4ngFrgsqmdjnuohUK7t5+w05BbTBXI2Vc/pO3f2fAfvxksrH+ZaRItlKW
6Ti2XnaXf4+UpBxnKd062Cud2fsimZ+zJHC/ZDo66HmOn2K3bQ+BpOsTpi36a88lhcWjKAbbM8Ry
UD9+/JDePyNlOcvFmBxsSEY+20bVOqm0amu98weTMDrIeDcg/NFOhXF/aF17uKVeUFK1FuKKLuFn
W9q3n/fvV5zvZwX32DZwIfrsfkTEzxQYG3CVR+W1WliNvoytLyQYb/uqIvOQySxx+xdtBHqr0uYX
eI7w2kst0rvCcDtZuUleRnpjGPb0ZITF1ce3x37/HikL5Lt2tGczlM/HMMxi2y8C4e1k5wZwGf0a
LxBS+JCcdcIq3deKJtTbhgu4lonT/UJSDJ40vrsmmsGnQIa4r0vYrRTI0O5a4eDfTrIPTxPtbiOh
8v/xFVvLW3V2R21LmK7iZVE2y9rfI8wZJEalFE2AzvwTsex08xZsA6YUDdMvyLiL+F00ngMYfOFX
mcfpJ+eUf7tpthYeHh2K6ByLzyafnGGNxzU0dlWhiKZyRxh16cmtbHnpNz+IyU2vlE2mSg4fFsS4
BhFeZHI3RulrpqfmEk6ue7B8qS8TC10QAlyypWabfJ+s/gKyunxJm+zhk/v2bzeOZU56nmbfo6Q4
u3G+SaPJRnu3g0OIgnDwQB1Z7mkaqv43cNKtlJn/nTNtgG6eeqzRyUs7sap7MZUwqrPsZR45iYgY
dnKgkvHKd/iYHTX88wGoJN6roPuKS4I8q6nyLzOzqK9iKscyFeSWj7n/MKeNc5EleXRMWtKFfcua
1vzo1Yngy8dWmAPzmL9oGVo5rZXKeiZuSm0lsudb+vTRusfVtgsVtWapPPdooXgj/gBf+jACa2My
xIocXBF1EVw1Y/8tG+1dsoiGUZWahHX52yDM7bWKOtJ8hJRHfzRjPOl+fOthBHUaB5UPJKQukIgP
yCCK1Isnm+iQFb17PTU9gqLSQCvq9s4l8VmkT8WchXzrEEOCxEo2RkiksXWnYTdAd80mkjLCe9+c
1T1E+X+mcmJVLm0KxrSlmpu3DysbA0LIqBRIUkYQxvaXMYDGKw7Kh9AHmmpPhChlefVDOODVR2Y6
WCmEAw6hsWBOhb1DLkGxe071LbHvzsZSXgbeli06G02XmDECGBFlX71JhCm6fzy6/mWaRQfsUBqi
CmRpufz+H4cCc+5k3ZsFqkCxlISz9FYAVqjnht1CSfWRjhk2PLPf+EZufbLNXHZJZxMCm3m2AzBz
FYvPWdmgz9vaKXCh75yuC6+NKoZe2DU+PD/n+uOf8u2Yd/5VHHrYrnmsKFrbf/+YhQLRNQ2Zt8O0
VHWvPqWhbRITKlXKjgYxTZ5v3Ry/4qBzXxdYd1waB4UX+1gLDzBaHVDzBju8FTLaJT74c6f0/FNg
TE859pJjlAYTTlRwyyHy1CPyZ1S9sQ1BlW1p0FXTzuyt7jpHaQQe1X5GCtZ9iXWyD2LZXTYkX12m
RGNtTRM/v2dNAGt6N3skV8slSeRFV0V98HK4xZFAwtDPoM+JzkW+OoYeGDGwWqHuCkKWUOML+tIo
HY1fVIvHw8i7tquWSBGE7rhxaMczCbo7Ky6KF2Oapl3eDCXNL3zrmHf1asKbRlcfqULhd5/Mv8ua
ef4UPKypLOueFu/2frkpcouZDIZkLo3LFHpuYJs97GB7vBhzLGaEM5TbTx79v32na7uO5vTG6fds
gOuit0LQvSSJloOCKQEcw5bsbDPAPjYloE/2lstcfPYjSpMDNFspTgfvti22bN02RTS6a+zWJOgU
GR+bSHctYQ4ibNafbPD/7essi/20lBTCgAb8Pa6jEPPnJGN354k8vR0kW3iqU/I0sTvplm3Kxzfz
Xx4gkwXFR94hysnnKxHw2AobMVkd0gFbgHcfgVuOmClZ+LPx7VC1n2waxDIHnN9PTqLLHtCkxLWU
tv+cn9zIBJWc8eLik3FOGom/9IfwkmPNcEidijiu8k7F/lo00j6UmXJ2UY+TaV5Wl7d1JqlItPHT
QawHdxyJa+1MsQechwrG1zeDU+HscgPv5u3D6OcfgdLTbQjgiunhp0k2+5choa/DC78mjt4/gWha
5YkY7wpPIHGd4XJ/fJP/bespKfHCg+T/7O3OjieVh+LVWxKlBsNv4FOivB80SwmRT+RfR6VJTAhK
VCMM0+PYOc86H6ZXjRr5gOrw1MwPNo7Ge6rTdyYxoRtpR/MnL9X7WhIVfsls6vBeYbWwz96qroNX
V3sE3HaBKQ55jRS+Lq+NZWNRzUFP15v5BEigRUlYkuNm292RONlVgDvwNKlsBvdF1AOu3Icx8yv8
LENwCKLO3Ta+j+a9zg5OAmXvFj1zcPj4/r4VRM/GlHIEeFnLYx9oq7MxJUKBt7xHWga3WdxzxgdL
0b6EFS3hrHQh4XpQR/OpXgVwHLekNKDWTW0QBx1s+pBHXlR7UpdWJhiUac7SY0W5AQ4J2ebznRod
Yw9AHPBAOl8msy2eO9xSH/8I1r+8Fi4z6bL/tz1KjGfvvdNUpqFyrXelUZEh4ImW2BqBJaZune2A
7CBmM9KHtkWWZdCgiZXGtsfTtsd9SJYcaqProJGfzA5vZ7KzG+txYuPAZJpUPr1ltvpjM4FEXhLU
6Ksd+3rQdJUh72RL+Sep6GsWYaoWqxB7xHmyc7mK0n4j6uTJAvkEv6tVt3FkiQtddeVzYdw3fU5G
JAfWnavQ+Lo17tQKqT58PJDzU2WGu9Cx9DWn8oyEI0TFyD3IaA/h/eWggPZpGItV4bC6+aE57AV1
SSfM5O044NG2vJAtR1+fqg45aBXaybe0r68gr7TfPnlW709qUISUpbQ2xXKeXbZBf9wVJx5CVgVm
pqFt3EOmsuAhSp30G8FZJ6T9DQ12chYlyGqjdtttOdYAl5Puk82WtQyJvx/OMqeYFKsYNvLdFsjt
UKP0MlI7NzYQKhcZwat+eoXvcmWMOsYStIg4l/o9Fbv0mOjYgcCXpJAW7U9qud77nR/XYpsCLCWF
MlefDRSvKMPA9Ea1A/uB6cxlr2OqocRn3oJa0u4S+FmTQoXM2GDqQ1yTJHvcDz+oOQgF9kenVXEJ
vmNTpsrd91L4x9Jo591Ql4+YgaJbz4m3yZTqfRZTG2AmGy+njjwzp+pIFSmAvCV4zemf65xU0bS4
DDs+qPWV2zCMxtuZbK0oFo+JAjf2gml+XRF8c7Tm+thS+z3Kzn6pKDSbpu9tKyonR7pej1NoV0Cs
Ca+Zu6g+sV4QDGZk+UF2/Z0yqASxQ/kazvazlKG57qIh3hleUpw8JHEUeYYDmo3hijgonCOeB9NO
2CDjXMKxr/wlJBynHOYSK2+ILxtfHc9C+tGC6phH/FLABvVNNPk450HKX/o6s1apUR7dUg93ISyQ
t4OfUQwPLqf9feM76VWdhURixjIH0y471ryadML2SQprvutaXV7Hc3PtIm57YMmXuzj0g13eVZ8N
zve1AQYEvSNOIQpg0vl6UlIspcvQq12BM3NVYZZ+GK0SsFszWHdamuUjqPoLiQv3Z1bbe2101Sd7
03elZGGyILDFkJS/qPmclQaS3JH/HLJddC190PyyOznvS3+cOfo42dpsyNYY8k/KOO/a5nTMPYvG
GY07YfOGna31wgCImJGJt2ta6awyO0Vu0XvOvvO7Z/LkvCsZp6R4sLndYe4gnNy3yJtFX5JHyI2d
HA56PJD6ePH2j28fYWf/0BymD47Xyl1hkcBOJnF+0EvEr2XCeMi+2gt+U9j+uGky11yXfmNc0cq6
CxI9EF03ms6mDntYw/qeoF3iPiQczci6evuo4loeZg7HczcNu1kgK4c1pqjf5t8inxO96ki97lL/
luNNv26qdl7L5YinXBIraUnq1duxarC7JzRaxOQpEX5PyVeeZlvefDL9vptruMOcORzBZorz0/lS
CWYCkhX1bkBmWYx40YjvM3aVd8Q1T5N3aE2oimUR3rgjDmBuf00gvNKrkSFyXWL3WPSLBtYY77OT
yfsZmStjLqO1QyYqwQzLbvuPhaHrKbhgmde7zKqxgdIbLaZjMBQAjIo02yK5mID2JUwHuJnp4dY/
J4TZfjLdfnyLxPnbhwSEWjiN22X1ZoE6G/sgIcDrlKxQaqqnTRQT7RoY3lfWXnNXSn1TVMaTQyb0
24w41G15nav2qy+j4YHQ+56go/BLIYofvTB2Zp6lu4S0rH1Uynk1jZ21t2sNvoqYjVWdteblyHC7
wJmMCXQZJJXBIYngIVxDqfJuNYWmT4oc7+70onGhUKoc2hdasvL8faeN0Wilq1tnJyBGtmkFxCgP
XwYr+pWQvO2H3be0CepVpcO7qM77Y57Cbqqwon58o+3zNXi5Dpf+pQM+ks3zuVACO2wT6CEUO0hE
za2qKDWm9gBapRn0ujUgclSwUbYc6L1D3gbh5bCk/aLauwVz9RN2f0GTeKiC4XLU5sEGb4Yym5TF
UsZPtgqPBNgCKWen9Mkx7O2Y9efmgQvnJEIzl6lqqaCeDdUIWaEK6TDtXG8wNhngr0tC4mz2zWNM
KU/qDWy4cV/mJMYNIWBHn2MpsZu4RW1DYT2N3M1IwsQ1NEA20m//pBQK++ieY59PPMnQbXiCPXm3
RrLx3zYktuHRicaEE9LDoXffxqe5GTz8K3GFvIHoqjquv1pzOfxO/QdLhfUNGfIznMQaEswg1W0i
wuQ4OVm3XdqHT+Ho3bQO2nnft7oN+Wqa4mOWIuJ2wqMwxy/WskELx2bXMmMTdx6RfT3LfGMgiy+C
qf/egkpap3GbnLR+LcO4Orot0TVAVwboeY06pBKpbUgi9SN9Hx9r2BR/BRoxjLo4xUnbn2abMpI3
92ToqSeCadotP4680NrN1wkM6COHbGu3SOoFsTQyaY0XQRTWtjaL75+MxuWQdvZQOcM7thKcglxH
LkviH/MP8HxXQyKwdkJUxh4orLx2dIziUZp4ru3yssbAjmyLaJ2+jVpooyyBtj9/Szl5XqhpQUQj
z0xm72YoIxIdQ6+4BolDQHc2fg1jDE/JHC6n1bJ6cq3gpPScXLrLx9s/NR5GqZj4g6lGLPTxD/fu
EM2I9ZZJlV4D775812ckGc4gXsbeZTgV46Qs137Vocx34+Eqr3E+JKoRl0VYoy016/BouoG6xUnr
3PJCzmRJoAi2FruTjJsn8iCTbUfcxGdH/X+ZeWnqaVfQadKc988eQW5hdYyJSdx1OCGBNVsU8QKQ
Bwz2/BSVRYeXzwBfmAbNkU79a2NjIPvkTi2z+/kw8DyKv6hDlOeYZ9cQiZwCWeTaO43cdTOao7UJ
5tQjVCAnUKQK7I2NVXT7xnDvwjgiTywydySlxo/xwMjtRv+TNfv9wFxKhChVuDF0uc4P6JisUnTL
oc0BnWDRt5J+EsjD23Gcw/BeNA3Ex0BYF+OEWvbj+3G+EWR9MDnBUtjQrIRoLf9+K0DHhcVYz/au
I/lrKfhk/XSKiDqX0CdvJpq8Spf2Zw9hmUD/fgiczehEs/xSlOB/f3+raFq7mKfJ3OkRxgJUrB/k
whpP5Ms9M+wU6fGOum8LrNyq+dab+GqypdPhm3iAI5FdYT7+Iv1iuI2C+t5wpuKTosm/Xh83g7mf
kWKetxulW2Q6587tEkCJt3nlioduScSLpgGpWWcnh2qU7f7jR/GuX8ez4EGQ3mxRcVz6BH/fFfB/
A98UkRBkJPUWqYcFJZnYhzIh5TWfZo7wJsCC0hfHTt6VZS6vKdYR1jpkX4wclwhCv/HJlfFExNyk
rkjFBHTYBisqB9llSlP5NBYN5JZPrvv9K8Uew6aRzs7OFUKdPc1+yJJq7kdr10DrSkn4eczS1N0T
N60XVNNrAsr53pPtN0IrmrUXCkIip9kBl9KEBxDX68xx74No+qnNMblpR4APg078k9DUVYLKNg9j
a/zzq1Y/f3zxcjl8nw1F+sksDKxxAnDz2eFcGj69IEXLYGxJQTPzsdyatOVI1XJVvTFz+aOmR3ZC
lwgKpVTFI2GY3VXv1r+yEdXpnNinxBgt2nIcazJf7VsJOdONRAUyfbCvI0lodZjO13JoKHTgIqZ0
LLIx3vtNPaOEn58HKyFVvY2Cu75DdkV1kNAmZyBVc8jvp5n6Vi2qEpxPmrJaAWocVJTc1JF8kXk2
XuXtb1NnknblPMitP9v4CmpgVK1r3X98s94V4jRnCkRhCr3UsoU+r2QEttJtbTbzLjR6g8CNsN44
A0aydgCazp+bT5g2HfAFetr3ptNfmt1hKlT60JTeddHl01U12HefXNTyWvz1BLkoV5pqESdxae9e
G8Cors7GaWeY1VPgg4YkpZ6CAAsu5wiQ36M3dRsvzb5N7Mxwsfj4yGZp32XW6yeX8m6BY8mkiC0A
eXLSMd/e8D/2GMNU/N/7E6jeXsF5TtdqhAs4YbLehD2ZOmwmbgEpglsWt7OanE8mrndrCRcgF7ER
OjE6nOc6klyFcYtvct5NU0GYZD+7lyKT141P0wBvPP7iuJlxVZD3l43eJ90g+f5JWCyq5IAj23Z4
Hmfv0tz60Awz7exQhfrXXtIS0GxCRATcDAyvBuiLPaQ+5mFQ7JOOjnzb4ac06PUb5YQ5TYoQ1GLy
mxi7/EL2ojvIxB3vuU3sCIMZd8aQrruUisYFTsRso6iDrq3Fg6PjwUQGIO4mtr5bWgr5LpC2gIMy
ETE0Opvgq+XK+hiX3eptN+YxkQYV3tW2awmBhU+57tnMbezQadbpSPrZx0PDo7DzbpzStPIWiRrK
XHRhy+//MTgCbVIoz4EgFm7n3I+OiJFUaKwvTePt5hihj5nE/Y0lEdx7jXMJHyl7aqF0bcsv2hCo
q0kgfYwn290h9CN/Zvll5BmowcW0D/IJbebQQewHD1Wlg/8YWdZeR3hYRVjcN0Fc34Zj1J0ij8hm
jmDuRY1Kdg+BobptclB/ZJngd8ydn4MjrXvyJXIqzZCMsgnJQhh1HaSmLrrpi3Ah7lorl6L4avbT
H840YTpP63Rt6kbsUsubNoqN88Ik9WBT42xeEWfQwxYFt9qLdTdQ/oQQexwaFOlStLtYD68iqn+U
mVnjlY+J5hgb8q3L+hKPJcSF5mcx+7/6qCLZOn0u8mIXtqcZsjJER8/cePXswN537nx48nursbYd
FcqA0MQ4WKhSVYGZyLI2DVa7acbXWUZbXVfjRYWO+6LtoAJQyofG1EvrEmXEXqkUg37sRNt+LjeB
TLYDbCN0IZsKVIOSpHJ35QOooGe/9PkboMltIGPPoX6IYSKusv5RdmI3juqiqp+gu+woAeCZlMT8
DPkC8BGDpkYJ6SEYNQ+NvxHYCtXMWc1bzGObwCUAaYBs7DT57xFZDKC136gnv7gh8t8kzYjCsfDr
DfIt49a+6IzaINJDJBs4BOV6ck/KxnUWwLdMW4JeA9nJNQQC56IoNzXhQf1AeBC5HjtVplf8ewLZ
Qism5WReGRYQm+CnHbSLMoYAa/M5BImyBSxkwaJpX6lp4WpkQb2oUNwjQm2hLKGPDQ1s7+ZQ7p3h
F3GaCTJal7SxfP6uEoIYzIHWXmeh7vUNwqLTGFciyO77AWGJLBBfYNdC6bPx2PTtA7cm/wsCxxju
LRLZV3M8vAbj+JvcV6iIPdEHho8kWFZryypu2Hq8CgBRbhPaa1nAsh/z4bmtPfxpDuaWHPZEO1Qv
TIYX5O/Eh2QJrp0IV3cJg1v5JtxOVzbEjOcnCcZu1/ruZUSqwsqv/W5vsVOx3F4AwPAXDKARrZPe
gO+6jFgELKAYXppRrnv+m43u8gMlxd8GGnVSXwuL1MiEEDnMeAtL+Vl0HrcAn0+jMFFiBCy3VAU5
WDMiLXO6LpLqWUHAvnCw+ZASAaoS/FFGGLLbUOAEDF8aw1v0cZXl0M3pmloOfruWKJyWjJIyIQ2T
ZIVtWtG2rMvF9o4jIytbsVMFJOt2fDBFX1GUEl/qftc1VkQ4aPQUh/pC4WJdQW2D6ehBnRllvkUA
coeIQlKcDWLunrmPtfwdZ0ps7awmTSBtEp6rzFeZT60xcldwAi4pQRhgUgFwuHpgPHGwGmoE1lkC
v2IsnTVnHxsiWU62DR3IfAavAIQQU6uJpHheOUkSkgaExcfgT8HhPiUEDiFCa4gFKVnFDBMqgm1U
qyw0L3VJphDhQyVsUAAU3rwpveEZCkGH/RYo9xzRSZPiB/WLedONwbf8FuEYyItxuhkHliirlE8e
x3ROrgBKRtuAjbYuYYteeNNJdLSi6azUwHs9mK+y/hWb9D/orE7IB9YtFk2YHAcLDDuzi3U/UuXf
pNDlHX88ltQ/V9JkvM2aLjBWLeBNlmNQXynsbFOBRgTBOzyFxtGMyEJhsp6kzjY4kKM1wvi96uCq
V4mdXjvEAhDkceVEWO2laT9RzOKvLQd4TPo1jJyrGfzx25+2mYnWYEi+BeAT14mmB5QPgHST/pfR
1Mz63VOxfDO2ewI+7deURFPocVjGO2ti1iA4KkKkssmBIrR+tEbt/lrlZoe720t3drxJSeHbDaiL
YUFX15oQoYvR9FG29M/pBL6yFABtR1ldWhkgWJrP61CWt8rGdeaMubPAVSD6s+S+XVubRt/ddP7x
9gtTFRCmy/5pdHndMjqpwGK9XazCX7oX913b3plW+b0L1a7VgHTreh9hRFnpiRemCKMfIhCrt0tL
BMZsSEPwdXkRNhoYoAezwRiBzhXprqYoviG9Er4rXeiNZZd6B+sjwjOPn6yna9Z/rXz/vp0J96rI
odKhBGJMOywBnL0dZ03yDGEKaVL/UPAOVWd8GdqbuaGbOLu+WnEM29MLIUNizndODHI4gJf5PySd
15KjShZFv4gIvHmVkC2Zsl3mhSiLN0lCQvL1s3TnZSZi+s7tKgnSnLPPWj5oZcKUN1kulEUrxGHd
tt4/oTDhwoWhaVtPF17nTzfK6HY5+WPYYDieF/ybYeKtraXepwoQAHg/TPF0quqxuoRW3u6sWKYM
wFlEd9YR+WrcITi8GntAIyiO5uB8BSFknNLoXk3m9YNRFycyC7QmaxACkAVJic/gqhFUrjL5Wnpg
sJK8PhdGGE8ErWio+v9q7TP9bbefRtTUm3Bxj22r3njeH2bYAJZB9ZAG4Aypl3r4izkyNRPWT1ne
yDhsxCtDiQQhklXgpLDcavXm2vJrmB3GCbzmLY0YvminEmN9CKor7KsPSu6PNeSHTV+JHy303vEL
Kx57/eImEi86rD4l35LQH9cj7KUN+DpeCv1kFhZGIc/+8a32uzPKa97gbqo9tfuPiDXo96W4eTRC
7BOW2T/qVr/YVfcYmr7Y6MS4z4oojzMTFviMyBJ9m8piP/pxs+LfrNPPqEvreHQvFhTRGGP8sh16
9eP4Blc3vZFDMl2Jt7/NLjhRC3C38gZ6fjpFz3wrJ0ZGSiOML8mrqGw7hXnyzeKfSbqPV3iFAuYb
BXsNfkl82mV676PGtofmkdL4JmVckMIkf0nd3o9uB90XxmSEIgh6SPm6zBi0k5rJ7EiZm7xdXAZc
AogHrV7j4oAlMSsLdMKzGdj+JunNekducc/5Ab5toHFRdBA6p1v7YhSjRac45V+jsdMkiwSbOTPa
H+TOCk/yq3oNMBqvo66N81y89l6TboJcnajzxAAB+NIYnwaY5har2p9yllx4QlEG+WaC5ymX2Vlx
Hnpf3Ool9yDeJj4WbMup+hU9OjDvDvM48wyCIvMZtE1PWmH2pFm46oMjlUZkJAb18jyBCpFrTEyN
LPh7eaX7DMSSC32NhXCeDHtbZf4UG80CspRUrJ8IqKtl5K6ky/vIX3OqQY0YwE2y7DkTwdd/v6Ks
sR0NtnWIlrSiXVQxySfv9W1J7hR53EbnMBtBePJKaGthy/QeB4RZUPaDg0UCcaNmIAiBOPShg9Ge
iBIzLAd+0whGNYwpY2AEBbSSXXN0Sbq7QoXVpe3dL9qHP67WLxDUpvU8UzqZ9xz/rqEqG5iM/Fip
T5qhqz7Gzr7LnYU5MZvzaCSn795T76Tfv5H4Llvb/iDj6G7bwX5XNU+fPfHDer34zieFySqrNYJt
rDgR52HpT/NGd9G+7+hmNnN2cMT81RGpXrBwMG8EDzJkVQoUVP2Mrue8EJ80Gp9zwMLUQu3fh0MN
NCm8csaItlx9/SOcBhQ0Gh4uPFJq9Hx5rni+HbqapMKGpt6Ul3HmbhT/oYfD4OcXQXcB340ee0Tv
gQvWk91+pYvyff5RIN6OrNWFhGlm9sEpCHESDGUnOCcCaWWH2xQA/0nPrSmrEdbW9cWx26fR99t7
STE3ytOnBjNJP9tf6P5+/GBkXwa2FESEUvO83NKu4T3t8vfaHeDGiPozNRALRUphGngArgW3m1HA
OIBOKAP9NOx1x5+3Xg4bQdEBjJK/KsUVYydex1xH9OLzwaxHE/u6GOcr85pqZTF7yMGkfBstxDQG
s3WbtghowhPawUEXh4UbrN2c4RmjRv8GdhOuKnPesGzlOggmQDVe99HTmVlu/rd68vdTPUXbqSYM
Utc8tQDEKQkyaZlPJm+AuwmqsF9TIYF9IEF0OaTDuY58uJEBhbu4dbDqYwAbNmujP6+b3NhQ2RcA
GdYqUadbjkQ7ZFxBbOWC9GX+7BC3BQUH+kSD8mqb6Nz/Bybqgg/h3mdgXvDTEQFBLgnHDRZY7o88
Pd17Mw+SlxhgTM45MP+QTfUxCf9FllglpprsEjzeXyHyXwVNNswgmk8uz5mdyGcDqkOvLdpGaP28
8aUQpOLZnVpjDNCoAQppS/u59cY3w852HE6TrVwQowfNt/DCbBX4xmcWit8ghUOkuvre7syPKhr3
/jTBpmUxWYHBuh0d5sfeeE8jl6HyCskw96fgiAbcX4c9OLVh/Jd6PCeFxxKYIE7YwjeNJpQ0eT8/
FTzooqJwz0STu4GRVt76S5CPnTeoc4g4pS/XZB/vPN/+gPfqrLoxoIJL2T4e/WFchZ10VviSToM5
POgy/V6KChly1nDExc7uCkNxT+STMhVIVTi5LNyiOowZbWw6P4lRvPpWCqs7nH8kE09JBzBIafFQ
5jRhEubR0o1lynSLjPgT8bgAqtle58L+NaL62evK7x49HjWsiR5uQVTqpm0RPxignxsF4VXZJg+z
EX6E3AiLKvlxeusw837FUR+FK0qDq8kdrkIJDQFtfElGd68NuXGDcI7xdH3iJ/hrR4/W2dCIrSfg
FOXRI7OOMQdx5hy9bVogGXAKh4AAGqcUTE8YOuUKByInkNndw0euQdqgqREGttdW/TTwiYnZkbBL
PQ2dd+2ozAXHWySHbopejax/nI3oaUrgx2KLNAJEVYR7X8LJBOWgnWZH1WhY47O7pkHzQMnmbdY4
TlR6Bez0B2xd7rqE2oCwUBjaD8u0vJSdccfmW2w6T306bMErCEQPSWi/ehGjFqLjIHK7UvJyATYC
aDMuzoqY66PI63Kba77CPBEI5wR2Ja6mBHeD04CkDTYmK7XTbT3pNZualT7u7RT4YhB81HICr1e1
F3Q9J2EziNoQOZ8Nfn3b4Eo28XTJSqLRm+VNA9HfyYh+0kgsjmx6tEJ9y2sh23eR05V3RlDGheIb
8MDkTADNN4UbJWtLhC/J1hcBR+oa+kqSXdsZ9BdHa9ArfvBqSJtTkbIxnwuZg/nLeDAArq/Q6j5C
U7DWaWZKUFke5q7Aqg5JzVOje9JqIf/8Daa9WfwPagImlwbjO6O8sAa3zbAkCnYUPcYe1v/A4AwV
xnZTyeWQOLfyXS+vYirtzWDae68Gi9OiGNrQpn4cRyaH6+FxSBmhHknknJzkmiiAFXX4lue3DqTE
Bu0jhmg7+e4aDiBJz+GSXjO1g/PUzRh7ZH4z7kMj3Bd+8mw3/dVoo9htVLQRYYZPLOdyW/SzImNf
v2b+CK+mYWywkWwDSePVUJKL9zpgzW97fv/K5oSQoK6zDXlZIns96erAv+kuqFraYZpfQJmpPCRq
htQKzClaXrQZ/EWSW01hMjvLC35HC1eus5Eh3FJU9wZA3EHi8HGMvZOR+imMb53nsG5CHExLmu0Z
kS+OQY2voS6+0s45mWZWwhPDPGjzkWCqMzKkEYkcLpxLkCuEOeZfANNdHcxQ7hqBCgaVV5t/zXz9
gUQ8mIvZ4jE0n2rPvtqte5j4eQD+6C1ghL885MAVYo2h4a/uleUtR8sD2mPXsqSORV6976/oHJoV
I8xk7/B05KYNL2D6THx2yD4Mmz3zU0cmDPxzyZyprG74MAwp26U7qoGjoUR/fBbw94H36RFOYWiR
QZ4IXksgjHy73s5twS0Vtw1YRmzAg8F2FdXmTorlSHkEvZOwGgw3GbVYZ9oLx67IOji/va7fUYHi
W6qN2w/dMW+I82OzwGRGahV7KUForGRTUAUXY0mZXCJlf1NKzBsnsfcdxTvqqWG1U7dgnx5JB+Rl
xXwlSmLC5BSafKazxL7EihO3Fuc4IyCKN7beRrgWTObS5LoQt8Iz9ylaHCP1zoGyAVBllLApzbCp
eNz70M4y4eZ+pSHHNpPdvY7Si2/xTPNmsJeHt+19Qmdl1fJudrwnL5zOYjc21MmkvoHSIu9sB5Dl
fMElpB6iN1NVd92cfy6C54tM9lXpguNe+TB6wqBN1l+ojDwt/+14fQ+Z3e+PUVme26VqaXdgc1QZ
0rSOHbFM+b39Id0MUVFuupF0cqGRmQq2Y67LK6EtjIFVerYTLtpm9pTdtj6C1eF+QRxV+WCXKIvN
fT6tM6WSDYuIoin8ZXGMPzOZ+GH1Vy4nZIjmFDG9xUFkEGCai3Nv1CDbiupZ93Cgzdo6+bXpwuqs
tkpCDYe3dtHddLMK97+tB50SE3iw5Zs44PP4kSDgWcnuyGWCnTOehkGpnU6yi56nv8WhEtAFbDVC
P1vZrRCEOMBxpk/6nqcS/6i4fe61YDajn827kCLXkKX2qR7hXo5j8EcGoV6HehlYLh0AsqwPuWNE
BztEwVdyPKdyIA5Zrd7d2hm3eI6PcAXBERRxYb5WolpiJv6rjRDWdNck3vO8cMqNHJlvLMUwVwtP
rAOS3nu1fxSD9WJl1EjLoXi2KfbV1jzGRV89lxrlsDVvPAYPVjJ0eHg/khnEIjVMUGmR9wXn5Fws
O2XmJ9VWD437UFRgTmCfPqQCsGhK3tJua0r6KVj0ytV3M3GyuKb3FgrvUDzCh3+1ioxGmHWvTY72
IjBOrh73GXNc6ey+dHfQiZtYiOAn83h4hobpPytEnQdXTdTbskwJ3ljDKifVs3ZbfQ6K7KHsoLzm
gt2oeSkik1JNY3+nbZPzT2Rt7HrRL02HklWNzpH/oPvpABcfe1Hu73N0bpOjN0zEzkiTfFaD8D7k
/r53kl0UMjhMoO+fKxYe4FD+S7kKVfp5Ni2+u9zn7N1xohgcF1TfG7dFVnwD0dNon/2k5xybOReO
mps2bN8VytvYX+CnN43aeijNbyWoa6W0PoSqerAgKEUiDiyUQ1ad//MLVa8tPW/xlZ/tQlirXuh7
MUNeljSVQRjQQDA2RpkNnHIAHzdz+ZALiMVgX9JV78wnn8wWI6XDtqkd7sqCSiYWxi+jDRnQi6jU
To146k3rmim2VTvYIz3ZODUVBdEdE0mJmWt/G6cCg2NoQuAu5/1YtP8SSP22b+XbKvyOxosYdDyR
mKZgDnbQNt6j/5oSKjhSF8EHTHqb1CRf8HLKgtonIa44E14IGPMqeCDuy8kUnBYZSi1A5bVPZi/3
xfg3JGgmWwZQZ94F98VXYxyhpecaw3Jhb9xe0CcswW6HFZluJsB4Ssdmlabze+PqV+fGNR9t9whk
H4pcmT0J8QummCtSPx5yEMwFEtlOe5vyxoGkT4xXL4Wxn7XORjX5Z1fC0oDO6SLOug3PrpsoweCW
fuZYhf5/6TV1HlvybHLE5dGfP2ZKrDysMWPxkgefgp7t7+biZj3siu/Sz85sYW/LZG5U34G9CCmv
zRkOEb2PKNzMyfQypda2x8hj0/gf6D8K+TrmSczcyJ1nJKc+8Y7OkESrvnmP6npmpQTMWXvRvmRh
pJCxN933Ms2v9siRGsDDFwZ7Tu/oboI5+Ij460viMjFBp0O2gD6kQb/2x+gMXKWgN9KDS3dOw6lQ
qK6pxdyPDZROpjz3PjVtIYY4rY8pFMU+xNCja7ZMJjWPlZ9je/YtysfDjCaSFHVSk6Uz3ICPrHt3
SnPrL/QI3br4JyS3Nm3wXODbXc+p98I6+ML0OnsHd1JaKEv/ulSU48OO/cBOnoeeBcxb+OFaFN/O
Qer8gX9OmdVjlZmf3Km2ppVuxjo/J8b8OnoZmuNyT9aKwkjebdvZjFtOQVliPSPvBPw/7s1OnTE8
fboGd+CAyres/T+0NOdKUdfom5/R3o6Mw3P8nbZa23vFCE4e/uPah5uvjck6enE2jMcSeYoz3FXG
/CCM5ssW6py6/bNoMw4kxnDvWPa19oM7LfqtnIMX+huHCW8NZEMdD5b9EOXJfSCqF+SBiGCsCXkI
QbzbjzF2C0RVZsFtPR685d+Um4eCGXI9jnfC1Mmm7GZzgzv6xdbN8yLYYpl5uFoqByo/05QTAVO7
x67D6kNBYVUYprcj4zVAdqXzhf3r3QnzLQroquZ8KnvLoExW0qsvx3tdTPdV5OuNkwGSS26HCs9/
D5r6Me/7s+tKOohmd0aJfC89vqwgXbhmsbB6Q4+Mx/ZYPyZrO6G/qEbCFub8NpkK8c1wpFm77cFL
RAqH0+1UZSDkSm61ja6rf/oi+i17XPYVWj0qEpA22vHXYrl3hz6+lZ3qdPgC/Z7DPGpfa3O51gG8
/P8KM7SdL6rtUGUw3G7e9qkoxUkaToooPu+h7GC/MpdKuaDFq6XOBoQLatOY34orZaQT0BjivWny
jmqJ/uztiOW5L5WitGZ2z7XR3DXEuwNuhGZQfMncRMrMvEnmG+1KKOjbqU1ZAY2XY7QXv20fkUKz
BDvMuRB0xyYCaxIDp0gtAHyyipdS3P+aKSSKlEAPRwL3d+JIN+qaYremspakVHP5LP3RocJECRQC
fTzwJxyq7atff4d28S/oeE0F9+ItFpPO9K/YrraJJfDuhe1zdKvLGx61zOwtynqAlkM+Hhz91Lr4
bBer3ZPPQ06hq2LVogVcpZFzr9BErcZh/JOLwV4hkg+uRHhcbSwdXXTOQ6KhIeg1tnEmQ5Uuv31q
iW0qnhM1/kbTfCSCi+eMFpWQeEtzBiC5k443353SNBORbMNou/k7PIVU2eGpHDnCzJ63Nxo8A0xN
kCxaGaX8yHkOgbjBBreMr04uV6ZH/FUyDN7K8YaOh3bbcJrfMOslVpH6U9J9T9lAWSGJlQ37Ock/
dMv6XfjnSebveugkOlbxY/XoUWax4y5T0p1oFH5qlDEDnzL8vgsg9HTtZGBAUQQS+VRYQ7zCYwrP
1lSMyw9vyTJQ6jRh5sjvgItMBBiS6qXouJR3Dt3zkGKcapeMGsEEu+Hddl8zGgvrqU2f+wwl3Xwo
ch99kCqxVavhj0G0llqPZHi+VFSMnDB7KBaqBmkd3ttF9GNUBQM5VL0tlVxDndAFrcUl116yTRiB
99piiFV3ZEKawl/Jj11P5hVCFcKORVJl8i4Qml5cgSXWkn/VLL6aMnlylHkeMkFNPaHN3nnmFmvU
/UDc22wYdS7r18gexo0JLYkp4+Qv0HdZatCmHzWXiwxCjctVDBOJhTzMuGgr/8l5PDZdT3lEcdob
AQuVZQS53OJ2uMj51aMa7k7+S9kjQJnsCu4srdF6GA9srMh2bCYr7BL5eZG8Kp/GVVdelfAppevX
RPuXLkd0mIzldaYiRas6uzrmQm9NHETex4Q5X53e2NtOu5Mjky0txbLZrI72xCE8KQ2W9knCDcBJ
SbvvEWj7Y4B7aAU1ewOvcNjfGopTSLV3oiOxxtH5xEwvI5sskOiN7FXjUViUiT1D6gXn75C9FAv3
bw99V0dj3k3/OiC9qhz8Nelibw1S/s6xMD3mdKQYmavRfjz0CXLiSqENLSJ/D1eNQlXUEx2hGVYO
X1jslg00rwGl1DW6IbNSGxOOMVNdda3xKfGdhEFPeMjM3zZDy6FqAJAb5C7cfEgmVuGWG7EEaF1C
ikzW2L9xMeZGSdCHUVGVXFol6VuHQMDDZdu4w3clxuemyxGraesy0nLSbvauOplwIi8Y7Muj47Lk
LCJyG+a/9cQXl9mojlDoPNV4MDfW/G+sWKQq1X0m7Q0+6QaEEMyCbqCi0pKNnLj80Tu6KRT+RTFU
cfvkZMldweXhmNkRR1OzNndqp1K/j90M94I7xpnf9Ts3PVSWthk0lvX52oujzmnQAUTkYJyVf6lp
pzhm3Df6RwkFnWWIsdcR5YEczVUpjBmZYivVP40c01h6XCPmApduikqucDa19u5UCBOd4ZnumO5T
TRNlcdAB+fkZpcIlEGKDdzfbjOb0q4IAiTHrUBsNnB2t5QaStg7YbZGC4BfqkV1u/aiMbkrLfeve
9CvZPG767nNqWHNKDkIEy4uYx8iPRy4psMsXq8xOQVJ9ZUWI6GEhEcd447XI9MTLTBJ+mour79PI
GIeeRX3K0SJYwXWs1IG00nOegsenZg841toUvTNB/5TPc938eRPWeKC6G5nh1tT4O8te0rPGMxQ1
wHF8/FP0tB9VwZMjOpN0Yvrd+YikAYMQN2T5cEfadL71Nw4nIEEaIQ3L/OIg90mm6IDOMDmFE/0d
DRZd+PmPgzLRyefhUDXtR0/IqYlEtp1nlIaqjx6lEbzn43SBPCPWYTZVW3uAl5sXR6jpwwooOuOB
qvpARESJmuxGanpyxWWPO0qqXqeBkAclPMaFJmg5efvM4oSQYus7BQDSuecXS4y14xkPiqp9PJjL
zmT/l0E0n1XS3yawFXnpFN9o5EuaspLbUTBymJYH2tXjdhm53ZuGufNhDqzUrPhzhhZWOtRPeVqJ
k2ipzhkdgdKORfUhx6+0orp8j9V+aU3KA6N4tQTyBWEg4+oS97Es68fa6XAN9ZoUgl+J1dxPkILL
6CmU7t7TxrlMblcqmTG/V2b7TvZHgTKQ19b/jkCqxm7vH+YmvL05Ps7zFsVvU287ZqA4KriA0kuu
mO0+AusGjAhTWOHPKy+QjPAPEQMqdXa/1OMR9EAdpz0GizkH0+OxCVFaZQcok5fFmDFphAxCI4vj
zLtG5+PuIbx7qzKhr04VLCoiBVeT39jPxmXjD0XH/jtd/STLNgakk5WZBaxNUG35iWAA5TxV3Fqb
IpY1+3EAgWbrVuqYmJm98SfWCqei3GtmBFcB6FYJ9PKEEkwu22TjLpB/EantBMEiKy35NWZayEPR
P6a3WSGnWArC5rdTo1kSf2RjbyaWxrky5c5OxR4fN7ohSo4A8nZ1YfecLvhlyjTYW0Hwy6XXXHnj
hN8tKZ8sj8ory1+/s8nfufJ2954+s3pe9jRrrN7w47wlG5O0uFqJaHJ28qp+lwdY4QlMam8BwNHo
a4YuE54oTHEmvPNVIZJiO05lshaO+0uKqMdzZtFsRvGdD3Ww6US8WPTbK2dMOUdnl0SKK7yOezcU
bzCpFgobBEM6C/nYNKCgTM9OGZ0YE8+RNZvmnWJAyTaSIQ5GlITUv22b82hT4BkiGPIa9FCbqgm+
UVLd3l/mFoOUiXObxCvPhZeuK08BrschKTuk2T2ZDYfwdDBHcYes3GQrWFNEeB0jHpmuF8yQIRn8
r8KRdeHPNDI86mQeAdXxHm041e/aOdP7/uBR8LdW89EQ493ls/mJ6hAzJrsUSd7HIgnm2LbKBwvA
ypbeR4PEC0dp7W1q4Yh9sQS0GzARqNKEG3iLDpTA3dK94fzgRlHn3HgbJRtuSJcDfJ29H60hzsmz
Hny7fp4WHomwtNEiZ5SVW5HRV8U8sJvcAxDXgXRPAv+KKnEuGv8YDMNrMlDx0OgZB641zqKQqBHJ
6YmpGCmPvNFk7Wo0EewwsBHhYDnom5MjGxmbJpZAFymxt2aimtWMrwuglLvVuWrjKA3PEQUUzuYM
DTsF6dS56faZ/RQaOYPFlknJzOjP0ZJN6MJ681BN9J2qes1ngU8mlxYvDr073iUiGJ62yUbqXZtW
9KpGgCNWyYVFbK2of3WQCK58qSwQSrzAnImzfkr2HjFrsoRBs+YuvIZh7j6H1Mzi2QweWPBeTRL/
507iWs41CUz1mA/Dji5pfeDiRN9MPmL0WJcADAjkyUs9ZON2COy9NjkMlmzhJEH1Cv07bDamJ/tg
QfAw4IbL7JT2KRY3U1Y73kt7vQRgFAu73SJV07E31WZMCkEa1Yet0m4nN1w9dJwGIN5U63X0jIj2
+UV5IFpOn5BrfUiycTvMBKGn9K1YFg/lSnoWaCSr0bssQ5Og8YIwCSwDuW5XrwbfK8/Muh9rYhOn
ypqiVWmrA+tVuQraCovHTO7EQdeeVhsK0VtehmOWhGQovUGeXEalvVBtGGfIVz4XBgqSw5fvql+r
o9TsNduydpAq8d4wLtjSWAQK+GrlTciNXnJ2nGMEibgd59nYBm5/8pw5u/znJ5FjfbCasGFNTS6B
1buHjAwhyYkGveoxCQkYhHKhrN6WOxgTbzVJkVEjpTT9bMst2IpNsLCsMao7G5nJO/LBFH/JQ+LI
E1SL7dSxdqVTtluckf6aJe6r6j1E+buaI/4Hr+LjX4JvmvEMmVnElAX8cw4o9bLNKUXEEI6f/Yl4
dNLm/F+Sdh3OCD3NwcBXrcPfqLtB4oVzuoFikXcTQLJQDcLB5QhR5EcMWtPdMllfgXXysuKZzJQi
Qat2g+jvxnHad0Wqtrht7kyvvW9vbwEvEjGNnQ8Znwv2o00+YlMk/T9X/s51Sw6Q62VnUDAswm8f
ZR4BoPHc+PqTssSvp/aRO8+sTgN1FWLRVAmLU9ThA6FFGMMhYD1p7G1tdUizDTluayarVop6CuEq
c505Q3MLoXbryLZ/M150Or3c8DUkfVNnb0gfidfBr14zQy63kQpPBTH9JUo32azSmH54Tw2htqky
T5453dn2jbJX/Hpe9ucqHFsF/bfF5XhSe3LtaX+MtaG4D0YKaZt929eNGSsdJ79ZnsPGeEGgAnmH
nbBAQJO4HgcqK4q9uuSycvN8hxEWMbO/yzr9kEIXw/FK1xiUBY/tUo5bfTsRBO57oFKUbxYNNdPs
Rewp98TOUT71Y7XtXMAX5RidDPEE8oMJZzc4j/mZxKARCx/epjSiTb1Q+lvKt4XpASbeMUFHt+qB
X7bVwSEgV8LF4rS6JLWO9ZyN+0IMWytAkZdC8aHrHIMImxDZug7RUAdt5LjnZ+0eF9oc5NlY5zx3
fIhc/8sbfSv2EZYyMbyprarfCyAjcejSu/WsWyq9SNapABNZcQu1k0bsbKM92APUH1an6zAAQUBM
Xkz2bzjWYp+okqgsJOV9FjXUXYyxjZll2DWDScB6Qi+W0DsEEZLtB0aWhJVSe9MWz3P65gFYXAOn
Z6uzj1ZoXAORPaGo8Q9uSIoHbCZxdkW/Iel2S+b729C/y5ZZbsq6OWa9B4we5XLcuhPlrNk5+gUd
RHATU1YfwnZ4kan5VBhHMJCPifbeyHFiz2YXSb7czH1K7YG6b2+clhp/kB3Npybjp8XK6jb49zTb
MW8Ed0j8VeF3dYOUE9999xxTrINmfKs4MTfKPyUVX30D/YdYy/KoRP5kUD9vaRrMaE6RMDsHU/hX
O2eujWtnMOg3gpz3lV2eJu3uRqWeJTylSlcbKJJ0dT5ms9vY/vgZtva9kSCQN7yjh4yo8u3LqDgF
SVn9qnqu1sJsn4zix6BsLH8qPrM22gZh8ap08jNBeVHufaFLmxgewtslG4kvTi/SY749WAga2TbM
QlPw21MXQlA09sNDRo3HrMsNQtdpYwTsFLcuPjkcqWQOI2a+Qz1orUznpv1ynLj3DWcPHH+leste
mwv9VhpOsbQCJsG9kcqGRv+0NHcwIdZpSYXYuK1oYXaPX4sqU8624tDgJxnHgkXFkJlh434REwGH
yTuSHvmEpm2sXSBI68qnDyk4sBrgXbmF8pZ7xJBW4l+Q8V+G7xL9c3jtp8XaLe5EtZcArjsKg6Lt
pyoBoHUgQK9NRU9Em2+35bk2mKSApOD1+b/OpBqtRPZV9c4D+vKWnltHezxQq66Zf0lu+8iQTdAP
6Cnn5C/TA916qz0EBsVMeWQA+59JaX0zSyqxUXvzPtHYn+pTo7yLlSryfNTE4ETSspespGO5iiZ6
9pZpVdsU+m/ZpN3VXID6z2k8C/Nf75JTEBOno8ZwfgPbO+SMU++4iCCzWxW6cVbDkvxLWfbredpI
wfLhCkqRHjlVE2REvBiH0vPM9ZBTgKzR9zJtMmCWni6MJomL+u4EFPoobVzYZHugZvejbIpjX/b3
42SNFErVvyBKb2itMNpbrJhR4RwMme9qnXwODZeBqp8xRQ75I8vtJZ24N43p3NLTYibG9Zd9zYcX
2iP1G1u9T4a77iY/7gVjU1QGAx5P/QiAbxMwYbYuDTIqNjKnkDWZ4Ybk1jN8JID4tmRNBnSlxx6O
RxjK/2Od3jJBFSFDIQh+Ixl6om3KQ2mn35GZk9Gm6gEdzjIYvGDGOCx+Fy7M2ajIdPXura6afEAE
em8Sgk3T1D70vrsNRwfEKy7Kug9p0YU7bRbOquyLIjbK4mIvWbqRITVCbadHSYJq3ZVD+gD1/ljC
80bFm+9y6izrzGbWTC7O+8Jldt+ZYstZmzEkmmDUl2A8bzPhhCs/TSySvriX4e/Rbfk0GlFRy2pP
dVlTymEej4MVkRy8Yqdusg8hlRShWKSVV8RQX5xnb6HKDn4CdfVkEapI5/uUEMw2GYOcjNgCTdcG
ROhirliohY/pC4vTxnO5thWu7hkbYd1sKFCtTFpmpVUwVFPXxraQDk6YKvwab+s8O8mBmnMXlx2f
OzlwvtCEc5L21RPFDzS8KZe+yvCqtdXg7YXm0+BcfHVNVO6aEfwE9VpTEFjHKkmtN/UOky8+Mole
OHX1DqJKsbar/CZQLj1kfMwd1Il9F8lsQzvj0mQW+gllQxJeWUXAv6Fu7nvVflhd8AXc0WLEJXt0
Xe0BAga/k1Ifm5LumRmVkLGCmVo34Otd69Q2hyGP3vF8e76L/M/9H0fntRynsoXhJ6KKHG6HgcnS
KEu+oWTZbhqanHn6/bFvdKq8T9nSCLrX+uNCNK6WFLcUTFNhhCqAgUkf8lEzmAFz0mgwz9k3K2gd
sMphPpjTW9sMnF29dO+p4mUwuqeMQ9wY8uuIVGM25bwXsoQpLYM/S0m2TYUBozeJzs+t6q5niDtX
mrudopbHAXplXVl0/JTGZ3XtKjTZZvlVz15zIDb6TVEwSsxwcc0o11JUjwuz+GbkemvdhqVsqWKG
JfYljCWD8eJmM7NCC1I45O7eluV5ViaalfIuFECzVmkfkyDErwVGre3kNBlOejGcOfJKnWzk4sxp
PV2r4lgMrLsgghyGd8Cw9wzJAd664LWTkmoCDuy4nBD6zyK4pwUOKtWX7WnaV5ahRR0YF9W0jAv6
bZbWzRmJ/NS7LtsNhW2EY+O9kqQAvqJcxOR0niBcJsF1tKAirEQe+ePfjpD06NmOtkt1ukdr/XMt
FdsXF3lV5re178/WYiEuSaxYs4zItds7ST6xsaTdvmbVR0sUuzBZqPRio8d7ViO3ECZ11ZMmudGW
OeyYajDo8ECBYdwCgeiuWvk8rfULfftWwaOvdKd6w/CnwV0b606a4134qMr2rJBoIJorm9NYpOhi
ygqMYyn+Gk7yLLdsyLLLxWsvbhrvNHb1D4RsCLHKwwh4ErXEMoUqk2vYLuaz2/k3cRctZiyK/YCI
J4xWypmPU5lSZK0chCiyfctK78HKsWXMCNOORcAFqclDoMCOYQp9oWuxrnoTgReVoB5ILR8y6W0A
CKyAvJmYhlgznbGOC9mqMGtRFSZJ+rKmCBObyiYgnyrdxFQHFrFm32XZmchFN3ZtydHjDsc+WV/b
YA/eiwpaINg12novev8Xsh9IWv+PxvTUjPK3KNarZX4bxAWEjjmiZ9GcYVNe0qohi4PDrBuumvMX
m8oWvucMRBmhWNe3JiJyQ6fDWPnnJPeeusRzOYwgp5vyYlotNFZpnoj+jkA7PpEer6wSiNI56OnC
vCCFOuANG+PWWtFc18SWJVTuNniOIEKjztOo+PaWE9EIsQ6WKpYedtjXqngegeQhn5GtuzevKz6y
kklErRmbfza/LR1YhU68DppO5IMLd03CVbVk/OuqFSWTDtX0yDTvTZF/uCQPHXG/psU7Z8B21GLu
QqVhgroarcfmV5J/pCHrSWGsOqqRd7pCtzVvao+V6ciVwU+TbuC+ZHTAZ7GmOGv61aH6mKbzHBWd
1DsQ9Dyy9equDSDxEmf63MLrOTbcBiQtdN86UItBiaEL/0VY7rPKgUDxTxBLHimvgUmBvV9LMJXZ
fPRrIE4UaSN5meOB8+2WGam991L4EKFPlLs2d81FPdLbw4+qN1ksaboBT5UwshKFHbyKV+f8mMww
cdKMlGrn5nFC18CGPB7mkYKvdYaa9O2x3Eu7Ozpu1UTbTIj8/afomM5KkOSwKP37LJcMLTm8bN6K
X5roTzRMwDKYw37kbNnVZAl1QQ0fhb+07OcLRzWzCHIOtxVb/NDyvo7DtaoJiUeJdchdOgvksS21
iGrofsMp853q6mxfVKRBmSQeLGQbdj9TC2CMowuZJSxGnnfaPlusvx3XWE+CaJcs373WHxODFng9
SS+u27fHbqHnMBWrh6OBB8nLDJNtBYuLtl23pc55KI1YYXbIqOg7jqpJH4hp/8male+JHPCzFPkl
K51P7HBppJB7c4X/nmX2l1FlQFGu0l2eZk5cehP0JA13Ju04nIvwknT8AuJg7Q/G2HQEW20PHlni
MUvr3seIovnULjlPgg71XTfiTNRq+ZkVwWWgAJd7EM9dLzHx9D1SLKcANVsJeihsB4NL0YNWs/xV
uQNQrhhKxYivEhnMBT8IpiUnxX1IcCr4BLcfyBImmsa8z+7wLn3SBHWPSCTf0nY63ZxJk+NWCbQH
pee/MVy0YWFXH/Wi3uflyl68h7V4qomgWDJQrhnfprEgIMr0Qgs3XU6RW90OOWmLyyL/qFDKIp4a
obRah149GpFR/NzSZFwvH1oy/uvH9pBp3sOS55cG02zobSqupVggSKaEAYyNEeaZmUaUx7ET0641
wPpSl8vp/y8mqlWeCsbjRWsA0AoS/jx1p/ApAjPCF9EHwVXK54Z+DDfRPgbfe/KT9m3WddqrzwAD
N6fu37UJfaSh+eQRDNhl4LlGAIMtpQ+XkSDMs51ZhnCKZeV9QZzNSDCR6yrcb51S3H4os8gV3Z88
M23cO9g+xnq+qmI9CAl0oPmavTMzYEysb7vJDPp9A9kUqfkvKaKI/ztWfWxmr1zkZ4KCIuA1jb8n
/QMBI6HEGuDZyb4Z/fQH2wKWzYkduwl8F6x4oID7J6ncN8PqnwDHYhW0n1XnvuuAobICxzVRUoWV
/brC3u9as7dPvKWYkavhZuvZeZi47Vu/QSQz3FhcZ/BU5FQFeaMenxq1rQWqCSg8a17u1M4uMVfX
5zgsL7kY7XNeJD+1x9TYIJC3EmQnkrkXxT3CmLTz92R4uAiEjahtn9Z0vE6D/i2z/jf+zb+WyNCd
F/+03q1enbF4GI3mJorgYKYbMI8SgaQC5IE0ki2gDwmYFh2qAb+qrpDhzKZj2Ow/BIlr+26ipEqb
sufe2ToT+2Y3WMBakGxgnIgIBsdWEfjzfsg7kIrA8yDEhkNuYK1wM+dei/arG51vb2S4zBmDYHVp
rK71B2e9ro7+Y+KX2lxfO/pkk33d2a+zNrzZKXLEEh8vsuLGO402npk02ZzHioiOJYUETC9mxSPs
5UMWEhT4nNlv6Za/2wTf/9PvRt9jFTCsl3XUyAVTcHPwhKEk2TXNIS3zZYhpTaKFYhl9GjoUEgzS
yS17BuFtmWNrof5oNvAmGfViZ47569gZLzw/R5Iq0jgVdDcnP4R67lfGoSH1nhFgtSULBZPe07zg
2GXD26Utyh/SiyRpHcMTagiODbcH3F20PVjNvWmNX35e31rRLWFdOjfDacUZohGlLgWzms2DgsXB
2SNuKlHuZWiuDXb+Kl+eXQ35FNmmnIFkvndx6qOVwgOYw5NEvTa5kZ2QmjI7y6lIlB6xQPz1yUYp
qpVqXgIBeJNjq8YkLwf7NOr2I2gA12/K842Ddzggk+JaSuert6pHPFMX3aXNTI3dczkWDIvq2Ui9
DwvXYJ9BAgZtZUdZYaEpfQemClDB7cVY8aV7K3Nq/Lrid6VypjKMmhr6+edxlPdsKLfREE2vGHB1
GZM6zot6KRH/q9L0Dgnd5w4U7JVPgUu8gy1A3cwbwZjF03TmTmz2flV9B0tDHyD5mFmN0tx6Ljvx
3TptgRAN8WFCNNHOwRBtUWSwAxP5yclwTX3n4srOO3iV/pG5MtTz+jpiE0D+Q1uMzqYz0C7dbUPY
KinCcHNKt2x3oE0lP/n+ejQJRYy0mRVxrbpg11VvXsHhL5LggpQbdUFjExFX/iNSDi8zGp8rFnFM
A8OAc60iqSF/rrKDKE2IyaVUZ9Vmf/0kOa4ex8nU5WNszd1LShLWTm9YzBKreBJzgEjc0F7wkUaz
aLYIc9r8dGX9drT2X2aiEZO0i0f+UIdWBWGwDuklL5YuRFv1ZunpyUTyvhub2o6lb++ceB5WeZh0
okK09Sp9aAcE4CgUDIOhHAmhQPbXFTj7a4fUZ735WFrpxHVVXnWyWhjDOGyzlPtQWhe9nN7b2opX
D5e46t4RvNmHJrAP9kSdaKaMvXRnysEgq9ui/mDD3HbKeU8HJGOjz4hdVJBwrVnEGwHblDW4NITl
xBKW4kUils/aF8jjdu65W02HbPM0JMZ/K3TyNwcNE4veOHZItzW+SqoHjTkQpx49SzZp6pJOhBOa
Gdam2Tahl9YGaxjlzEbA7GNr1XocPAIS4PdQ1SDNlRWaV5E9oZ82wE92lZmJQ9Jqrxke3dzwiSMt
ECe2ZNa0mD6mvHlGNuKq+XHIK5fsmgCijeJca0bJ4QYMRwRKPDVEe/ljOnKajkjYMN713k3I7wXF
gI9/3RJTcyNKH26weJwqfPhZlhztQnsaFvOrR5EcbpwUIhB0Br6lLyRvNuemm6twxcnNl45bcmeJ
CgVPNf24jSpPbjE8GrUNfqY30ST7I10Y6SvqpA7sNhkigidTa9XoDSevzl1wly9jZG4m6m23aOdO
3ytf5y9EbRdmj6qTT0Ndv4p+To75sl49l8pu4OgiBGQIgbv0kMwSyaghw8XqsUFr2rNeyRsT5UXX
5uRsDilSvSXWueC8BMF7YBlxjyI5yLjIwNuqk7/qaJywaeuGHpG+YeF6fpZkATV843tzRgAWlNkl
nfnUbeT80UiyatJ1DU8fkZooYN9GqWON8pkZaXG3aFA+dogeuwCCx22r/CpRue9zYTJB9vNhS0jx
k5n8qMUOB0sILo/lV98yMg63idTYFRhQrzqo/qw61CilwmqhzbCYMEhDROoDgXMrae0yLYfIAzlK
XbKMmO5iP2doJHrg2a7gHyWyBWs6G5w1UcagFXrqk8LeE2qqfekD4Vhd/1nky5eu04yeenj80/6b
0cXYi7x5hBRGjOD/WIl9za0yjwWToUF1VEBOjenUH0tDO6ClkTMiAhXVRRp5bXnXVX1BTeZfSqFF
dWL8qSuCVuqkwfzoGAkwtXPIWdZjLamObcalguhmjMT/AT2bE391zfyx7Cq0AYkT87BpD903pmns
asSARgJkjC3GRSS7fA0jMydGEkqfch3pWzecXU8lYOortamEm+xJk6BpGQTYwTzBnYNWZquXkNqP
henzrFlCv1joUnmnoflmCiVmdGu7Ph9XQgwaM5rNro4kmA25DwIAez14gYxAXcnBJ3zIW/w6zlR9
GmfsPxWTIn41E02V3SBcGoOMKKpNs0/IxibkajZXRgfNCcKgMdmRluI3h9zXnxt/jofK+5NY9opU
sOnOupZ251YB5EFihzjpeBIL95bh0zpbyv6dkwx1wz2X8kPKEZli+YwG/sb3S4JoT3yBV1lh1nmo
5HrA63EyEG8TUbQDvZZxzQUazXCP24t0qN3ya6k6edIHi9Bl8KOgUlacalmxm7I2PVg6yvWZEg79
Ow9uelM+z76aI0TfiFo7Q7uXRIxfMtO8WfWQQsRhVEQDfiLdqL1viZUROjuSfIHXdghLTqiBUM7L
N3tC1YH2ig9nsc4WOUyh0fv+Xpp5QCIBUXU2FScHvNsQbMtDjYds19WgOwUNtEtPxUQivO90Wf+2
ClrTd9+aWoEBpeymc8NoDEr9olYrVhrpe/YMfEWPDW6AzkBnO/9oZD5EKGAwXIjsMZizk90AoRXj
OEQ1SSwwpMNL5y9NOMwXhX5wTzTHl66xU+vl19zCmtmTgoRDo+bAkruESLsFtoeVoYsSqvnautlw
zqr8PZ28LDRcyzk1bFX506isZ2PmbQts+8cNyuE6tZl9TOd7MEJLpjNgEqI5lOronaLRDe44yIBR
9SaL1jL/KQ24pBJ1Zpok6oD67pyWwVdfQylrCVSyU7HJL9A46MOj2hP/JqeKIc7ellXHWG4+aMuL
qU9oB6XFszdazX7UyH736kcr662TUZQURS+fpFKElg7Gu/BT74vUOfuMOw9EUd6oLkFQIJc1TH1w
poJy+XUdfzgZ3ZC2jdgjezFXyBXroih3ratIYMNHsur82oIXhTsf0GmhQstNw9zGBpCt1NW4XLuh
Fkyh5DzjsXNJ6YZXKScQG5rlOksM4eS4v8wNqOlXIzI0Fplq5Jos7Taup/mADKaXW0dP8TZqrhGV
+pRBYxs3uzYujQeyWPc5DLrl79tRf2aBTaHJ7cjX9P5Gf9jNKbfNvYIJWZ1hRy471aO8P2VPFXPf
2K/QsOm+NE08grb+4rLsH11DQ0Voq4teVL8WY2ojExlIM/ormMd0tUaxRV7hPbcHW+4MYhDhNtPn
OtejjFyAHVIlh+/4ktnS349K/KAJ36clkLqATJTJaya44yrNeBdifOGGAH1L5Vc5yl+lv7NrKHMr
GXrGzxUHmpt/t4SIEQVnOVFKaFzHNNLPQOYJtkUjyfK7P7n1w8Y/JLbh7+E04JDz/+HRkDkY7Qbq
Cg2yNlkLvA/d9i4ubRRo7XL8CSRovJSfhSWzmFpm86nl/84ZiEPNVgSpl+KKagmzcmdeidZow3nF
OAEVgpyyzq4soNmVKJfs6vgaqjitfvm/M+H/L4vmz2dvZDzsHGacKfAuuatx29NJiEOl/vFm9ZtX
Il//qfwXpc9owNyW+AU6+jAqRKDhbZHfkOQHYUtzc2gFj7hKL/Yyk+u36neELK/VtARAlqw7aMVR
g+dtz2/G6U6OIntcmzDh+L9cbS3vpWvefQ8thM3IYqzNV9Drz0ZbPhAnhpg9e6Eh57hAgseZdMq9
PyzHNK2myDEQZ69DctbgG3NnfRHrlge59jYhfYkDcbLSZrJoD4TJvrSrtx5AQGBRjMin7XAXpA39
r4HJz1YxtdqEjpH5XR5t4k3CYJ2wB6zvhvBNzGb1vzLv5suUZxQRJST49epXSuxfkA/1I0kvBnwL
z9xsB+eiceZ4GttPgeHTQ8ZpJx9QIkStNwo3lXFauSn29DWVxD8Or23LkWkH2IJTgVazrhrzVVvk
27BqQyTthYLgLcu3NrQKzyCc94ehZQkZzYN8sSGq4fkI0XEe23qzLmWINBnu46H4bDpHCxncHYT4
KEMBUu8SsFx3kU8b+Re2WVLwxFXDwrBbHOS/dk0c/SbI3kinpCUXpLX+eEFmnwMIHdcZ/lozsJqf
9NUzI8kvx0n8L0IOVyB562MVtU4RJBqWKScLEOaDOm1A98rENpbo32VOKZNjtWQ/wD6zMKOPBh4I
4MOoRMgpAibnluNlMx1Nt6G9YypFP42FmGNLqBQX2ug+Zih+dy094bvAKy+ZN59za5Oxuu+NDgqI
jhHFUypYitUKRNK37b7PgA6Wat1lVm3TM9D9jHn2aWN5nAPsrkIF4dCPM38rO5Fko7RFEtcuI48t
0wM8PsqItjlS2VBABr1buhtcF3o7JxuJK+4zlDGmMM7DiGPZ1NNnxzbv4OOPcx08T0k3IMhkd5E2
kbx8dNfSGa0bGzeSJxogkzZDjZMZxd5Ht3sKEirE7Ifcm6tvv9GuQhVolhc+/QGX8iAwKtjaRzJC
NBkjjA3yWTN0jOmt2X4Cl+yKo1ekj4tCNZaO8qWfjIkwG5oMWk2Gg+b6e/rKmZlK7blH9xx4xnKu
Jv5aabv1YWJa8XImQ3K3q1NnUn3X4aMAtN4mbXX0rdKPO2F8Dm7xWCfggZXHppY6f+3NeaBnHw6d
oMfRR4UwVuYhEwV5UkYZ7EYFY5X2NiKI9UT+Qf9ASeUOTeDD2nnmngZcNIOi/E5EcTC3j10l4qZE
++7WnQzxc3tcgwLNN47MBqiPPMH6unjmo8yGpwEpfmRP2nfe8/mNPYLZAOBiVaJmmpN4XFPscMxi
r0O3QAGhRoXbq4h4lvVT3dTeznP7z7kc+nh2/5p0Ux3WMXkRC0CpqYNhGPQRSSKMWP/qfTqLhZXC
fZFWTLYQofELr9WAuCpMZPfuNcWzKjon0pZrMCE3RzPLBVfZ/+iYM0ia1J0wo0wvdILmL3GXUI0V
eU/2oh4WrAvMajhxkkqnFHW6LFVaXEG27wg/9cuMSaCz0oBAL8lBqQglHJDqH3AjRFmQMgRxFbqF
HiAWsD+yAGe2lOhJVFDSGIj0Dg3JMpZI3wDfMHFoccvUMWwhH614XBM8E0BXC5Mw/DmZ4qha/upe
a8YEVQf8z9S2A7UIbhXSNPOaOJR6cTPYAXS6EKvG8yee+7TwiTfS3Z2ch/5IAsvepECOJ+cx8bX9
WBgPIJi8e5UG1jOZYEZI8zgT0gORmCgJ2+y7M9a4HZf0pEb1rnzxTnLyv9nj/Utq+mMMyqsIYS/3
7oT4j6CaN3eqfkzAztGkzMkyJck3XftraLlsiJYbQymas2fB2bkT+KPfc6PkHehx4DyQSuLB3S31
xauHi+DGJkQlexpsz99h4kSiHo4lPmgnS0mdMpeLs1JdIQK6LkrE9qQ7hNwDOG+mWd4QAxb87lgt
sdqqy+riJO+Ha9Muhzmh38ZwygmJQP7SeH0dd1sdRpOAGONq//GddYmNxm+vjXUQPgqw/I87ZvXJ
d5nkc1186kuHS31ThZEzo8jABICxGXFIiZRlf4cawJmiIeXjNwsPCMbpzuA3NHIbRSXOQteR+jfM
kSIxr5Kf7YJAIr3XxWuOmiF2S5NEZa+hhLUgslmwhovaS8IhUM9FT/acGDnwyqkpQ9iadl9k0xOQ
3HTJhuY806NNYh7QfouvYcfKZfev6YhwLLMPfYFhmwK0NpxMoe+9Pnn1kIHsU6h6NNPmJ7yQvBkJ
4g6SVbk7DRQtufOv9BpxbkdCEiqM1IxPIAoorUeC0+M8of+kd0GmW4BJkVtJlBTmv8CcCIRaoVmL
qSPCYmLGAaHvkXVO8NrkrGTCvKuyPhTk8K6jXPZD1+u7fg6yS5UEXZhJOuqChEqTicyriJaIzwIB
GVONzqxBlzdhqtA7RhpnTKZofg3uP1wEfrJVE9JTGvMvFA86pZTbOx3ono3tmWidFAa3+dUpnNUu
iY2eMtOjJCJoeFlMfUYxCFMyYOEnAwMk1fI1dvatervAUoWW8mLAm8ZWgJqX2jstqpAsRgCfAZvL
IVNlj0gy2FLPRhXOsgu4/HyS7Ej06ktpYEdTvKponxNwWk6Faud04+sy9w4C6Lm515YC/KrrLlTK
pYc5K+djleE/mTI4flkjWqyxAOyUud6KYv1l2j1whd8gJGuMq4ncDAUTDRptAE+QaVoZzU5nQUCT
G5s3/m328GRhrzKo0jqhM3KmDCgSWTfJPNNel0WodPgqQXdclFcJMEVPfKhuscyj32MDt7jEVyht
Bace9YO1PiPY50qb8McVRMp21EzHTVB9t0VXUAk3xsXKT0MDJOnZDb6w3i5eS7TnrwaNgEQncgnj
23MD7R/+StZXrdjX7VzvXY9BcPCHS2vZ6d4fuSfcmVQTC4BjN1fKu3Tqt9n9mgudQHET1y4Y78rl
PJKYoBDzMiGcDfHeJyIncUFyuiHjRsDAO6Nv2jRlA3oGiv+YgGCNy/DVuwhc5LlqINnKFCSGYs7I
ojuZg1acx1H91MpID/On5pIXOgi2v/nFsV2U+x5GKqQSxHiGbtek1zLzSfitKWzF5Qo8mgzPa44k
wEkXKArc+clSWGROD+alm5V25Par9ojUMdUEy2fjGsGRsH7ilAJibzTStuz5aZTipdAq6gYkFUx/
fS+b7xTNkCbXPHJ8QgQaTN0Yx0tCz6Ihfy8QewWZ4x7blkDJsSsuNfhyWLWTEzsZWjp3dWYINQIU
cvuLJrwRQ0rxtGAXOfWTfvF6v35Q03K1jOw+IsFotiRKTXh7H7Upwkh3ueK15FWH7AEG7a3kaApO
J+YcbPA8KPN4ZqBCgyfOvWWJLwtzemDkXbh0UhyJPMHArRPTwxC0w4CJazBjgfZngqJ81w6dOX9D
iu3ulUkYgrKto8jro6fZ99HOXyuJMkJrV7QmFvZbXwaYXluMd6hiYYd3fbfQ6KJe50lfzxRtEuXh
refaGD8EM87TOvMdoLJAhjGwxMmKO1gv+i2Tfjxuh8tSV2+mLc17rfXmfbWJNBMlk/4wUs+K3xmr
I3tPzSgTDMQEi4rYn76HOQggNWb3eVpJ2iraGz9YilfKMBH2Ty/WyiRlir+FtXzXA9GAbdVfXKcM
LvVgfJNH9YiZbbwlJemSVFAcZt64xOL0agYVVYFBbO9TUzZNuAy5E1M0Mm6WvKGcOICQVXk9KnVP
+6i/PWwVx6EpQEFhnxTzd4xbEA+Dj4PY9qajZ1RlOBTWFLN9cn+mgP/j6r3KDks4LePd3kv0o7VV
z5ejhS2s6kNvJikd4Grn++nw6WbTe2+nd2UFT0U+vvnEB5pV+wGTRBOt/m5VFroBy3CjNHPvWZMf
yoCQyGpzOuu8IHmu/Rv85VqkgR6uFic38FC8GcxuxCyGZr7lzoOttd0ewx5wpdq040AAEf8a0TDl
F+t+hBcclbRAsOobCSw9nR5NmVM12b2thsRq1lcPWeWwuKTVZxpYrIHiDCCsxU6SP5s9L1M1GK9W
Qi0sbTRwcI7UL4WRXEzKDZI5c0Ov6et9O9h3AqW03aS5f4GE/sw+Hh/pUe3Vts4vyyIrd66qChOb
lp5m7Q8xdxhvE5sXwlusSPWWGUoDY50UXtT7G7+7eURdi005qcdlX0BacYsxUJZjqp8h31DDeHh/
Kjw1Tqfrx3bI72Ogg/sEDsH6RYCAiKRlPGQ5Aj8NaxqEKMEOFj4vpZH3rKYdRmBE1V5K0ylObL8s
zuxWdzuwcerpzr92tqewCOYHsiofcQ5ZSBZyN05z69VHIsbWhSIFccZL0GkcZ2hx8740P1CFQbgs
PctLBj9aLV9zxgNUKTt5aI0isrNk2p6uu5u7egRiC2fdwNeOK6VuXrqEsJq/SKN8seTqoZQwXkqS
EoD95O/Eysz92DtmvN50FAwINyXMjQvnoNZnzV68fVlof5IMPINo4ODUt8VFSnkd8hEGYhnXfTJ8
Ys9B3OCmfdgWHhQE8r6dR2DXPvXck1WvGIPUt1/Mf7J+xSW2juuhxXjQWM+9Pxr42JDVGDN/UBP7
MmFbQPTuUv8SqIe18V9tOV9I0EHaSlLsLlitU5u5bFhi0882YkZgDOVF1gIyW999dzSIvLOhS+bZ
LDhLSFW0nrLA8l/z8bQrua9+v3dI+wpXRJkxTqewW2bAN/nbKSzeW45uctI7KME+OOmKeDNMKouE
3M5VLe8lXngeFsRCZvZmb+/YTMoUCxcZKsZwU94QUE1jgcYZRmwGC7GLkP3B0l3q3BxDs69i3GBp
6H6YcDr84fyuD7U6tVJEdW/CPxEfeOhbXGz5/NfF1Y8veJguRQ/HilcWqRcflqaftUJIMqqmq/ix
MWbuab6e0Btx6W34AQD9gHfKsQW20eE7K4mmkDhwtJnhQN/cvEC84TjZF+IYgYcVKX4rKYkJviZm
fEwgE/MENjARzljnmOfkyXRAVmyNbO5GrFhfOnLHMZdRSTFEKIrJ5i4L+CeP0tnB+KXYmJ/zyXrS
J/3sI2fMCM6vXQ3DQ2awNQGbeI2lbqYfXKqyGc+CzNO4KvwfeWt5JK6yQpTWl/2wd93SOozNx0rH
X2M72318E1UqDnawSczL6nswLXWQVoAQzb6KYLl2PjzTptRpsxfsTQ+mJGuicmY9rgizPxseUEUT
vAezVWNfLMXJoAGRex0Aqn8yyEpYe5RnCbdxJ/I0cpwuXoyuPwjPXzHZ5cW2hbByLFiDsVQwXP/V
Wh0TeTL/mZfieUq3mh5D3qS+8snyPmBdJHQLRiTUVcLqjaGJT+ePNTOKSkWgKWJ07gj7keKTnPlw
Go6+y3TUwFvsSl97GJZPNB/u3Sh0QgLZMSkMgH6Zh4yYUkwYpNnD4BaBy9DVDxiFp8OwgEcuWL3x
PNeRqi3COVU57cuefJVBS8/2LH7PM5Yikh8JZgmMO8vaPxL6sHWn00uePKpqJj9YZBlsT02urrHg
4V6inDiMjbiH8HGNSzelZugSpYBKDEaqx46FEmWxrG+j5ZXNofaCdBWUPYL4oGe6i6vbZcu+WQE2
qWbLecar0zLhORhAl6vNg9o3rr4rclDsjcwhUcD+osrjawKAzSzoJXl2iJ6M0AM1oSRcK0I3wiEE
se8Jee9tnUFNItUsx5EoctfCWk0IBH7h3ehRGjJXErt89hKoyWC84BJ3wGOHaXEjXM8kz2vmwQeu
K0ojQbRsvge2SB9Lv0VAw0Wi2tWJuplPY2q84EgUc2Dw8ZQJvtq2cp4W4AxoOpwzJYNwS1uN11Bd
sdjTH6pgaJBsV/SoCxhFrnfpe1pMnynx6mPaZPDFdKKQE4J13qop++kS4pwe7cSc4oGwu1cktXui
EP8VEAFEawcEgMAdoi39Y3WZf5z9CtKnLbgvk9SC8XL0vbXy6pLdf+8K8tT7hrXI518hizpue/Ex
yHFzCcPHlBWpvVmuhQblhMc6MAmGKJ0alr2PDHNMY81IKDTMq1tler8nSPQHovHOddtdPEsHjpwV
fp/5EcesPGQzKjmcWtS39Gjiks7f4UoY3QbfpfMMIE2Li4JysrEl73WY2l1imDYDrebHNpnIYbCA
xa2L3oVlh7xgptL1oe7QkbZr057g9chXghiw0QgQ2MpSx1bjBlQnJaYZiW548PB90HZQYf0kPeyy
rFnk6MjJ7CkbDh4YPVEq3nNlGmFx8jC8AvJscQTGeCEPu4vrkv7LTV6oLOfvKsAZFfLOfm23JCAs
WJXO40QePN0c+qQujeK5TVP9r/iPqPNailzJougXKSIlpUy+Ut5BFR5eFN1Ay5uUl75+lpiJmBcN
XT2Xhiop8+Q5e6/dmtiITUmBnyV/yf4Au9IzTVAOtleHEguWyAfF+Xgp2TMB7b82rfwR/cDymY9P
VOXRMffeHFtda4dpa+w1xWYgLidQfyIigtahPaudkOOPzvtbazTVjuzVEAH8dI2C6a8qvX7fth49
bcE7a0fewQFuhoHueflfAWGxsiG2q4SUFj8HzEReAr9Ei4zRRMFG/iL2XXTwCc6ceg7e5zbcSovk
BC0Kd2074TpyRo/7bgTxHxDnwqc4VhmnJ7Kp7nw2LbRG/+pSJCu7L75K7HytsrZB4jfnaHLRJQ2Q
4Oc6bfmO4JX88DFHV0u+HnFHIOBXTZXTobVT9A558OqJz3oJ67Bbc2mp12ozWcv5FDQUGw9aOYI0
74Q30yN3rV0Nf4ITJyijoHxQzO5Tx8fRkqdPop1RbDX7MTSSnd1QSTrU3wxTEGwAiM/LCz8g4PH/
usLfhYduHV2lv0r76Bh0qO5UDbBjbuj4BWQVENhxGYR9s1xnCWUyWI7d9CMuuqvhQy8CpjDdwdk2
9mZxTgZOERmLMaob4++EtJVZ+QRtyOdBM8co2MKGvajSULTSBKOwoTnYdl2cY4GCtsy1i/mg52Pw
s5afnY+rwE2wLcNdXtOBlrYwv6CnrM3sX1Wph8mWn10JURgS4ugZJ50AF9SdExzaaiguOoPKOshq
N1Yofr0GMfhA7tHeJ0Mq9Xycs6n5zwHVuDXHZmE9Gv4lrTGqQtXe2k5zmWxLbq25ZTCPxYmNH+EM
ZWGgnCWrwumOXVc9oZjh1w2IZHIR6L415rVNOPTjJDrZLoJr7uutE3nixRhQdRa4kKbBr/bDNPBf
VInxqOrXMnbOOSlym8KYibPNMpwtzSdW24dQ4DgMFRvRzDQF75l7aHDm1OgNvJjMJRHHf4wM03jv
hAgM+xYpFMeIvSV/2prGDWqn5KlojZ9CLQhuz0zXbXPqQGhughjGoOXhwVl2ZyM8tUgAvVyxn7iD
v6XT/525qt7CwRFrXfMuhG57IqGqPyXDS1simFD9Iza+cmNoXGSM/LduBNxUJGe3r40jj/aezRws
p4tqCfNSXYAV6L145LTQPKSJPexkxwogE5xaKFZJGarBSC88j4l2XO1jm0V2XeyYBL0GpfWXs0V6
RTuH/tA+9ZySQKIx2sOFu2+dGRuM251ASjt3YWUMoHoQGBkNlYuk/bou3GYnU8ZycZrftx19F9/C
HkDEO7t4xL8BJzxtcioxHW45lyCcTyFHkfHpHLGGsPmdACvnW8B7WMYy9DRpw5ZYCXGsGUma0gp2
uPKsk3yjvxzemYp+sjeJp5GR03FssqueGV8C+CLcZqDSjxKDlPSyeIqY9HJzI+XJG25bzlenpDTr
w9jzCQqooudUmZhwBu9LmBxJBh9DxQwH7y6nwL+OWUTn3areQHoCOkhnHP0Qgg5mMlTc1SAts6g2
SOiMj9qsc+wBjmJ2btNk0l646+wGJGeENLhSCVU5nT6C2xARDzAe09JZxYZHOtdUPteGAi9rV/jt
pfdMjZxJ0ztVxrQnjoB35yil5W0jhccXChdDj67wd6XEWRxHdb3VyxkC79YqMc3qOpQfcU8nEvfB
uB8J8Cp9MsEjxdpExly+I8YruhbGU23tnCwM38n3w5CfTa/ERkb7pJwejQJHVTYxOelGPAH1lP3K
phDJ0Txd+9gksV14/+LOIUQEKvVK8v8n8ydbYzJA0UxLNYVSdlalWKsqvTHJurTBkxWF5pMYSfQj
GOnQhWa5tisrePDmz2TUD6jhX+TklxtumD92qDzuHooV+7XC73m1mbIsYblrr0nMna7yAf/3fDAc
gNW8c9WdJ3OE5X2y7gPPWwOjgyHLJC2e8d+EKHnrV6Iu/DvLSa6yJwbJAhDk955B96syjvE7mRmo
8ZEubswSMH54HFoKr5kyCqMYxC4LqL1b4c/nCcoRNdA4mibkYh5OHosZ6l1r+xwHlB7vLbokllM8
+85rRXF9CITbrwoDXWU0SzKJcqAFRIHTyQAWESPOCAL6Sy56Pxvdc50jxmpzF3s8kep4PQeqGHxv
VJcoU2KLaStgUhjl1mLe2A/8037qs5jNE4tBUYCX0DOKo01ZjY+FHT86CGFXNInRjNTVDj7fGya4
P1AZEVGL8U5GNIYhOz4hxMRdHE7fPEMzCV2HqrDXJtLvFaYKUMi04bnNCjq23dlBc4VI85xkI8kI
jpWsuIsepi78aGR9c8rgIFL5J+tVSelP84aINDazNj2qlWLL0iVktjGkm1M6xnkkeYr4oPhQKYXV
0lbo+MI3w0rkWY/2yR29P8xY9Nqt/V3cF/SXGMOZ8q1MEF9aZQnEzQKXWiSaVoufOJeR7lgRiXKX
e2CvpYdUUtGBmQOSHS+t4f3rKywGcAjbdTPPt8hGeVTX3xacsNZB5dY5A4wF7HN3aIHxShc0/OJv
ZaNcrBWJh1owLBYEOIn4T6aghREriYy7gwMFtaKDhLKtu+THzoIHlRSIPvGU0PCZhqOFjHg1mvkp
mJoz9NC3NkGeJnqzZ/gd76I5uPmmoS9N+5BNvVxXJt+D0/meH4JfwGueAtQi2yDW78UMe9Fq6JX7
lnp0tKZHQfAQm8yGg4M69uVbnzce+oIIvoZt4NZB2zoZ7amP1V8AHgY4ajK1huaULfd7MzNnxEn6
z84MKoVBuOskQFXiOHO5KRy6qbTk66L7YnK9tJwytimzeHW5Pz2JwCpvt6SO7sqOm8ErB6apdXiT
8P1QmOC4WRYp7nGL3ErzJ8kdCnA84cGmwQGOBNc7zKn9FmsBRwzwwNy0lFItq14CXRVaZnWajdnE
NEp3RvgOzadJdfjXllLBh4EX/Su69Nb66gEGsz4Ucf5cF7W9QWvOIlwnaLbA3BRT8sdz+/t+6NMd
Q64fe178d/qdmHVr2yiNuwHqhquDW1wZW7OsnjNt1NuoRnxUuy6VcPSpCx+oFdMjVms6I5pizHf9
cNUE7T2jmOyAx+Muj5t0FzjOfTVClCGh+17P9Z8w+mxima3r0ZH0KKtd4tALDk2GOkP9TO+UsSHk
QvIn/W+3pC/ssWTzINPp5mkBfst9qeKFGlb19YbDDBYLeAtMw6+Q/83dMBuILTmEk4ZMAbcly9xc
MTMEl6bXtW5fcY1mRxyyQ4xaWSfhEwluR2tkUllUAMaAeBR3Vpe7TIo6sqHc44DPbUrw5GUe1gqM
f7DKjY+x4f0YmSHfVS2wyCmDJGbJ7Eea82NKf49R2Ga08aFSczxM6Uffyj9lM7wCbqCCB680O+e6
qC6alQU9d/SY6fCF9j4ni8DaNXMZbugtwk70C1BZ9E29/hSailBGnPxksdhZwl65kZMs/9rhpRrz
TcZM0+0iZiSohJB5PpthXjJG4mPyzPacO/J+cpGKuTJaGeXPlCVkRAmX3MCIimaYDy6b+WMymHsq
sD1aFpORFThDd5LFRkKSlZdpGQbOaUlyR55+FNW4bqc22XrI+dkYwVWl6jgE8TEtqPPj8ZaPPgc+
iYsvbLC2SSmHQxM+Of38ird4ZfqE9VAJOaxh3V42eMd5ilGMmtO2lMjwLNE+xaX9RMf3hxHdA+23
v7wb3671Q7lCqq1Lw9zYu3TFcgV8YEArXppVzD6PJr5XUNOmuNnFsYN/JkU3iPTy3rWyF0XeHcPO
EuBrgWkJnrwkSSnKECmzF3iKdx75HEhJXd7aJXBUOxZ9vhiHqWXG79wkMGJwSHbvjoCVFzH1ZW6Y
b+1JcOI4JWP6KnsTlSAERre3biUjMsMC+h3X+jZNxcbEpZdZWFC8OqWEqM9Vh3yrH+p3ryK9EqN9
39y6hsGu/4je2trk43iv8US4kTonc1atYZL/mx0W3HZ6IaYuvBsUjyD9LLwpUX0fC/h9FFG7uIAm
LYP6lItgB3Pw3uhs4EEq/Oot6zFEVGyRkcNaykzXzcFxag/6SxHvxxINSjHLEsxCKOjf2iR65hjY
VFNtcWY+THH/NdZwehvRwkZxLCJkWkJGECuy+k8PlA/iJsJh41MZ3FUzqQQhVNda8WxOtLaLgX0D
DN0qLoyvxq1uktxLBiF3dcfw1lTyNE/1ezUk2aqQQJtL2bK7NV91WyylJr3DmIdneeomkR77rn0L
eZruOqYAIzEMdSpv3Zyf2hK1ce9a53m24p0L5WGNyPlk25W9azQKxQ/kBKDYvEejbm5kW2L5kY+W
l5/UcIEeRuSINCeO5eKjjymFtfkBzOXUmbiA6mLa+9N4j289XCUOeZWC04yn1XdjMRHuhPPaokgO
hH4pG7DyPnI6UpV8igUa/zMOko1xER24LEOGaCGc+ZPkrzunXM7Rqf1tyfwFnGJKz5Gh5A9dqgXx
2qKX5hml7HjBUZDi4LUc4BNkDzRX14xQTQY/aHEfkA7Bp0qrahuQBQYpkOB1RbAUg8+z8Py/vR/w
5JcxdbHOvggZltyXrKpiScvSWB+wH0HroyUJu71/b8voE5fUORxG0r880A+JgRjS5xwWWfRncKGT
/IaUNmrqBX8CUI2UHRhVdfxBUXEX2+IradFXdaZ1yDPjipLrIhIBbcdj54/jz4613HMiY+0rwQOD
ZgzvYZl6W2OJIbASTD9Fyedj/AVDg+yJpQ4EOym0KjLtdWIS8FnHkXkXiFwcpZVcUwkdqPL7Sz2y
ZxAU8mDR48DUCUiiUNu6cby9SIm6m6K3cQKkNrjdZxpRViseG2Po6UMy7OU4KNSyy1nqOfLRQag4
OoJXb1b5FU1kudYi+De08KQqKKs5jqCD6qfX0hWvWmQIqGpwuvDjBs0QNnWSr1KGO7drjU2e0Ke1
LVYIEVHftUBA8Sp9ElCF/dlepBlFTSO3N0+T+AnCykeBml4iH3JkPX+kC/RTeWTqKQEWhnHdeojs
QwULdhX3i2k7j16RdTP7wdLW2zamwqr8VE3+L54pKzqqWhwIBOCa7/bI3sCqyplHF9/JHDxUYfig
7cjey1nsZwsVAuFwYo0kzl8VgUBx2KOLXHMyZfQf+ZeoSX6AcvDDDGu/ijFk1J3P8qSzE6i3Nu/+
9AkM3CESH/H8VhLQtEoDFi4b4cfdVIzIbcsECI1AlZ+pHzMsUa2wgOqezyOJatTwBv5qK/jbOiZd
PH80T0g8NxOawzUyAJyIouq5DXaVdF88YnSsni6b8JlXor7nkIZnKZ5I/7OET7xTED/4/qfhxvp+
AKFkMrK1RFDjTGgM5v7XoEzcu8EmmCXX39FgciQfl5MxUqyJWq6Xxi6bS0VUpie45yWOYaKKVpke
y7U1EBYJWPm98tsv5UQtGzsF39yRcVnOzz7Ox1VjkppIO3oJ0mPwyZz/TSSjzU/NLmqKFp9+0p8G
W0NPTgjXoXSGuRaa/3K73BelXZGJaxCv0MX73MWSD0kNYf8EQHIKYYmNjjp7mWNd6wnamjtjWE3w
phiNex4QoBz8OiU1PbtOttlciwwrT4koR1hMt1pomH2b6GPtAbeGUFIIBRWnxOIaBOEJ9P58xNHx
pfHHNHFK1rFROhcB0cyr6RiUQKBoIXFiMkwCqAgMamASEKFEqQmmddMsrNtRaHs7WYybTfoHWy81
1pVBXkvSowr0hPvtYQdek9xs89kmCgUMpV1nRqcSz4U25hfql/I8+T8RaHrGl8P7kATk+grUpfFU
7GIk15LqEksHVQYR7Wxy0dI/qLBoOX73SkriPbjFQ9I6TxyQBXN9WpBBfHI8WW6krNB+/wzdzFJW
JXBYMcdEoL830seKMDTuS1FhzUOvdu1BDrHW209x6mIrKdpgw0QGQNkQ3LqRLiIjIf77+alqnR8w
5uHGfY8LCQjUSM+RzR6eIjtf5wYLfZ3EoDjJMuCfAZdhEvudxcaPj/cgdAO89ASgZQSfjfW/Bnjx
2oq+l/QBFjvyw+WjkB12U53Ee2jkAJDQZ8q8/lvmTLcwdAx3SaE6jAsOrBI9//AMQtRgfaf9xQ25
uOgiv5S7HvGuFAT15UP7r1NTeE5i9SZSh5OhWgE8uDMg5T54hbeiaWM9GpAu/BGRUxK5j1nFIKwj
Q6iNX7Ti86YZ8xyYuMzTMd9lfkZ0dhZf6BsEkNtIVJIM52fTWzGS+UzjcTqpPCLGqlsOrfvUwt+c
8pjZtkBR7pnepvSCvenXJ7fCdmjnLGQGzeUhKr+dUCxhZxiNC57Vh+Knanv7Ooi3hZByQvR0qnL7
dU6xioaujXnWP6KN+2BsP+2IUBJno3+wB7O5N9oo2A8lDPkmcqlPe2c4SQxcr6NS6Pc+mqKvX2Yy
Pe90gzw8Yh5VmIXx4I9O/Ag/96kpZ3WkQe/GqrqKGA2TbU7pCQ7Y2VbFj5Rz9JGyiFZ4QX7QLd2T
pAjjzzNfsjT21m1YApVCPXPKdeJuXNvNX72o+agN0MmQUs4qNcJHSxECawi969PxYRbZ+AUE+xjE
v+EtTFNgXzETzzG95bnjHgvXsfg104PnDtN3nc7MSir3Txjq7zC4hakLfROc8e330jichBxIoAcP
Djxw+fh1SRKz82pirBez1XXq3bMbm7KZMX29OCWz6NWHs0yjTrv3UjVMA0fgPZ421cmlg8Gz2Lqb
OfK8e+F49jaW47GcvooK1yjB6OoCerC7US/8EIdXfaICsrHTky03ao9+ntMZr6aCWJJKhwyw6dLM
fbKlW6SvCvIfxhBisRyaqPTY3eWJxW9r9PIdmVL5UDVQOobQkFuqOTTe7llnXvmcoWa6kOH4x3cY
giZVf8p7pmHWnF8TIn8e2qYrUC6J5xL48cGJ5YcrS++CAs671MtFWkzRq1aa9+gsmokHSxi81y0R
e8+Zi6GW4sw+cI4K/GD6JFGNEsaC7mNG/T4ecfMn8zB9KtTVZTdmOzFNaIQGP7wkOGwuIJIo7Yhm
WwNPCNiJ5hqAtPOI/St+ZBYYPabezHw3RyCUDlb0mC8XwG0cuRIavYbhGpCpU9Yn9vdtSKm5iVIv
f+71iI00cfYyAEoC3KJBYp01BzTb083GLHDDgsSZ5NADeXhpZoV8k0HR5venXV4fdPm/19Pl9Qlj
3GPKzJTqeQiujsiKYymK77HLguvvBZYVPjdmqhWAUSzGTr8L7Vo8yFarY2sA7mlMNSFwBhpoRMb0
IKL8NvRZ9TWx70BT3M5QDUm5GPNn1yMW3BsjlB/MPp4jvNk7wPLJ+vePVObuKfNSYC1eR476lNd7
VjVF7Li7Sca4ekGDnF1sTV6pCBjQVTnO3i4w/mEqjkkAUtmL0xADR1BleAicKn+hlYOQWtTJ7vdv
dV6+0HmV93MRD7dBIdw0aMwbQX1fWX7/pDp1Yfz22Fh5L1fom4yxA1XQ6WkVebhEOp0Yp6aLzV3W
e2vZzKdaWl8GI+LVJBN9wW5Wn4qSzoJSPBsyD7zdYE6I0QZ+eZbRlT8rc1HvlZy+cwcvIUqpYLLy
q9HnGNBL0qaF7M9NHTyPLrLfaoQ5mNhB9Zc0lktLi8WsIwzL2L3TG45Jd63curumLRL71iutC/Kn
ck9fNzlhUAPLbqfU8xomFIcx/A3AQFZO3X7kSRN9dnb/liKd/kMwaL50hfUtd9EUO67/7rucaH8v
lVyk8+GIX7wCNdYqVyCnX1rorRc+D30nHhBZrErmUkGnsBLNC7Vt+WroGSlg/gPBJI2PyfAixENZ
eynJ/eirAmXITBDdlFX9MceDd+d3LkKRbvaPYG+2wpiGLQIofa1TZDk4ofy/MRUfujz3e4rp3BRO
WD1h8Rl2qBdIU4rC5OBVEf0V4XQ3mSXyGhr7JM36G/CR/pZm8/wgann3+/e/r0vgdPfVRHGjciQT
qnpD7Z0/dSDJZZ8hTa0GtqlK/BOqC96UM+e7KYIfJZJlsEu+Zk4qx2pUtbuxldeep9bZD8wXVhYc
70OSEacJhBq2/R+/i8DuMzw+VAThvphtzRxc6z8VLpuVhzAaqjhtvyqcz4lbIijtqWm0rcCvjvMD
uEroD39tleknP6af3PrWQA0oQTlilNyZb78vSDvQB75RCqmYsBpThPs5T737Fu5qPqEgKgLd7dDS
p2gDoNaNbfBpDx5xLkYjPtI+X7elPb0aUoSniQ0ZamIwf6BkoxQzyNW2JDAgCOAMR5e/iO0652Ch
4xNFQ4VOSMJA0go9Zkene5wXRUOLzjOYo4elh0BGX3km9oJUl9+X0mQ6jGkJizat19j3oXSbvrw1
89eQIoXtK7N8iXLo3nZr6WvbIhCME9871i3WzTh3Ldo5hf1uEMpsNYPxPC4RSQaOLIJvOXiY2ij/
aEM/d2GhntpsHo4AytdzWbTHVMNhC+fQ+eDo/5n0CsV2ZrOfsTldYyf5607FgDQmz5llGTur1M5r
KMPhYg0wWPp2vK+hYtHBXfL/6M8gDvKaPyqBqkVVo6+YdEJQbE6+92ZFrxBtFkgCt73C7FnTuQDw
6W7jyvURKjpvDkLxM2L84DpjQ2HIi6DHMdQVLR3Jz27nI+xs/VOLW3pHKO0zLmdOZ8ulXS66NLEM
xcHH0B8HzcnUDe2ToCdzgZ5Jq6Np3vCX5FcUMSS1SGTXdZsa12rg2Oh2WCZSuzeuxM11eFuQCNGQ
+5slBs4lzYlb6WYAGG9jySjScFUAM6pmG/B5MU2bqWGAONP03KN7eevb3t/pMgdh7/r/6spq/ppT
8o8gBLL6mgaOakdSgq7F8OpY7wWuxt0cyHc1k9DUF8JejTnrBl1Befz9qjRu/AKoc13wgVNM4oxD
VKIZtu1X7vKMiri3X7SbYIsX/uI/sqAP5K1xiCzO23kwo+ZwOognTnhc+MjYZUF5Vn/LMFyarTK8
dAStnqoYo4HS4c1tB+Piztx6U2/tip7xdGk5z8rxx71JgtYOuNvLMBxD6SevsrnMDk7GIrQoWHR/
7xUzIYjagN+bAn/SnD1OvxewX9SQcV9tIqfcOaKvbzhg9CZ0Btxz4D1vhXufg2u+1lALPJyj566b
1zKo5ieiOVCYjkV5xJGav9Xe+IxmB/sCx94Jl/zvd2NiYND7wVdr+vmp7PXKAl4H+/Ujw/P2GMAf
OVZpyXGZ8eW2MIyJY0UCJXO5FHyLTZOjA0YPkh4gCm1+BxcEbtDURFpwZytHXtCBq90YEaBETF1z
j9SaA5klj3mkm3Os4HL2VlzR+Rf1tTYkZiFrIQDaHuILZTxpMnLWTophKNDkh5XDXx8M1n6gNtuF
U0d8hx29pDOydGE1epe7IWLCoHJPHeyS3LTEoXENBhhWNOnTIJlspgMmUbPmzQcIh0kpC+Q2bIJy
O8gFR+1Y/tkc7IsTdxM4UVQnbasDlo0quaHG2FjgWWxazka2p9pEgZWhJc+t7B30By612f+B/nrU
xTyfmSTfbM9qTkXHspoB4NpmYjo0gSxXpugkatBQrSjrrzxz+PbqCg9iWMpb3CAlmwPMeIZhDEDl
owCLWGQeyO+0sUk58n1gIkOYdkXSTHoNGw9jVxni48Liap7JVuwh6GZkd1uMUiWxoutEu0DWazaa
EXsc0B6N+kf0LifDKt/mlBSPtHToxDr5uUcwEck62Ibspu9R/RLNqTjNukUFJIA0JaDVnhPbWqMO
ND7DoS02StsEbXXjh6wMYFK12hPraOwig0wEU5OiKkt1HSrI8jIH/y0Z/bAjlt8CeelhCLJLw1K1
d9kQDs2MKyzNl8KgHYAhNnAjayHlbtau3iqOCEgX/epMdv1bJfGQWGZFMFZgf45+R2qs1+cHa7b6
J7/1hpvl4XLodP9UCjs9e9NwLa1YHjsxBsiUsfShZ7ZAFeupOyfLBdkOwctUB4PqSAj0Q2aoaYS0
0pmHM2ARwAMV4hZOkhxOdaxId6Kn+Fspk+EMNCuEghb4Q/c4CPkhQiPkjENCTGvRiC3Kqt1wa+KC
qjU1rrSAtjFFv0NCT8AQHPanlqX8yhgOaGG5Y2KUvpNqgYTCJgYr1K8MUIm9jDv3rgXoj/CGO7SY
nvJy4AgI2PDg1Cbqpi74M+hZfNgdmUysr87NiOKlzMGLpBv/FcA5gnDfbt6nvk+JHtEtkxP3K/dL
8OXGdCIhsrg3HPXgp551mFG+3cOk6rHlzR4Ka89cpwZE9obnhHNu4T6L2gPpGTQpERBIBhJfwpN2
HcxggXIfFvEPi37yYOUNY6pG3NATi9tINgiI0c8iOiTu3MFg1KF/ny4XbDsgZop21xU28TkhObZt
2+Ib8UMkY/4P+iz1qOLwfoZ6856OsqOR4bbbCV/Ncwy7IpqMm2M41XNcOvqY+2IRTdhnnQyfhM27
z16RzI8jpmdsvO4zPevoZvYeG5HlsjVZwB1s5FGIlezXka5zRrptkRjPqmeAl8Yxo2K2nhcrYH2U
ppmx5Fbhg6zVUapW7mhzq3VTyAwIAz0F3OpLjIn3A3C5QNbi2idPZt+cYYePaJL/inK692vZvAdy
OLdDNX17VvzGPK94dSoz2aZOmJw8Nt37OeO2hIy+ZX/f4B41H1lm/4ZCGs8iaob7Li5efv/kx1Z1
s9O9WwJc99Twlcn2K6mUvwvxHq6DOmCHEC2GEpe6xEPNc3RL7xCwvaBrQgoXpN9A5RMrLa5k1YVI
37BMuIwBLnK5OPg8NoFrooIa0DxHFgYRxDLhnvAqnDRRH12m4h27T37PRkjilIovNAhM1MV00AqS
MVizScsReThAJK817ng0JSBA58/ajlbFIF6SsAi+UIBsOZgPH77fj2BIDWMHAJmzQNmfmkq4Z5XZ
3JmITdZVzHmn8ifjoeCgniVVdx9jVwixdexJPxnpQzn3/k5h1PobqvEwCwMZQFD8M7CS/Fvsiwly
08zzx1vQI8gTZuF99nV+qDOyQ3NyCarC7w9UNAiQvfBY1sI91TTGIqCWt9k0MZQCSwM7WaKIWy4k
blrw2UZEak02R9cyjDYpsa4MgT4Kl6xas8q6fRVh6TCrwNiSE4XqX/RPDF2XcYj/Wg6tPmWzpU/J
chlG2CdFk3SbUeXNJWTOP6JURb/KDM0MmomtL3JOvV9vITYRh9nAxGyb6egb3vg20eI+Ng6ZeV5N
ek6KXhkZhXWlAdpu/IQ7LWoohOlWdyeHcvqkl6/svDYOI+qIkvz1NemABNXorzktiqubTcX196vR
EoywsRkcZsmbQhXOhk5qXZWHydFScnqs2JhQ1WfWkyUV9g3J60PUfHfQytyh8/7ocqGexH33EStS
B/K5TN+CBjRRw3L9LDvE1jR4v00GFTuzqKOXDlsS5+syOFcQYV90DcmTg2SA3426IC47Z42tstl1
kCsm2u1vuo/3DSzJH/zVT7qmhVTZo3VFdjI10v8yRmqAQpf8Xq6iprKU3nbpm06Vty4TgodSZaT3
yAzSe8C32PMn+H8+5faGBSxuCA0d2vmB7OOBVtG0H9MKaDXycIbbbKtoSpmpoTK1bdd55DPX2ziP
B85MbFtt3duXaZlcNWFsHbDyM8JKi7cCNjE38cIByXT+ljlht1FSPAc1Pw41RfwUSxE91a4CD6Tx
5Gur2zepfLMtv8Ahbznn0eZW1gSQ1VX+D3rD+Da2eP7gKtNkIoYOKS5dyEJVxfNgO492kxWkiMZ6
8+vGVsxJ7lHz40WrZ3+Xzsy2ig4kiT+IJ7lk+gylKs7jmNKTcDlVOyTRz1li0l2m4evgQM370SIE
vvTPoibljGwzBogxSVWYz5qHKi5pPrZZ9DGUxILXcBUOwhfi7Hc4Ww1OEEXLwNpzUJfzVNLFDkVJ
c1e24QnuTpm8Ta76auaxoiunSbsC7nglLq3alF0Gbcd/n0pR3vxiY9ShZC2DmPL7So2vDRsu7ABF
oRa9hrA89owMo12em+Wp86pHYef5vQnv9di60yFtKuZtO0GR9djFTLTH1jBRiFXJVrWzXuW13Lsc
8F9o4umjQ47ain6fj8bBN/Z2H/RHW2uCrkxoPK3h6rNFy+BMdaDPIxHAW8/m1Pr/17hp3mJY80/G
BMW6prkEyWG8kGKEhBqYNadHJ9ghpbdPlp+8wKdwL7+XTCt69RYmdiIL3MuI5504YGe6+/1b3IAu
xEJR7AySnO5gVQBulm1201B3b2M5Q8FY7DxBXn2XdDlO/7/o5Y9xp3aMYK17nU0k+bLrtYLeZO99
l8yQHxosSA9emqXnxkpoonpqGxFCfjIMiyJZPqGi5h0AMDD3oXmek+G/h5FhSIpzn9tfPMnlVZsV
emzTDv+aZA0TcnIckzD9Au+Bs7AKVoMyqgOgkzShcIX+QOqOmte9NpsXjBmoARnY4eET0YfM6YqQ
tPMKQRJGRIRMBANwdSyMSO8iG8desRgrwiDPL2GFWsfHAfb++1VYVAfTsARwDTgjTpHO26wdScZe
WPaiDJwzzvqf8D+Mnddy5FiWZX8lLZ4H1RAXaqyrzMa1VtR8gTHICGjgQouvnwXP7OqKrLHseYHR
KZzuDnXuOXuvnUab2iczzJVvShOSmCJ1NB+Opa3UokeUOQ32AmJXWjseucmjRTaqK2nm6QHC4iuS
y3FFC1AsLZVJR+q3cCHU5hxnhXYAiL+8P+ojpTnfv2LU2ezTpNjfH1XTr7JQXaAct5fOkEyjLoN/
kbkM2PEl1vRpcGlwA/ZFOeEb0lxZWFlmTyE1ay2MIRQUQ7Cp2jRcNLz/NwUM5CxnGHj24fguOgbc
yyJvMZ/SqN1HcUZ6QqUyrRsBZ8uetn83cK7Xd22OZj4PaYo3v0vQV3clxCP82jOn9ohB6yNxhD91
k6OubIJQ2gfRvfgc5XvagYhqIjzKxGmp+K16OdMImzmkedGSLsqGq/K40I0wm+NBAdVMccalGX0f
gbFzW4caUDjolr0SrSxlzcm3kvgxSCumukEMO8QMj7TzWKPp0Tl1h5r2QvbaWABfNRshfempErZd
elZGdwEUgiRTXvTSoL1/9pvOnTrdBwheCeNj1VyKAhFuqlQP1ETRZSgZXAYIrhf3h4lLFmVOUNSi
n2ZuvUlSQ+gr8QJSQ4zYMTX3mKJnCe2mOf2X5ZDE0RFcB+8HF2pK2gO0eJJPKkSsVaAqy/uq7vcF
XicyuSpbZJkossBa19PZBh2f7I0kwOtmZksUc8YRZcWlAP+1UyEZ3ypJsJUbbXwvzM+DxDSEAkBS
kdfuTXK/Z7XJWpXr4C3Ie3/dkby6kKbzOVaZf47b3F4KLWNBrZfda9r+1NqGRCRUvTsPkAGgauW7
o1MCe9OmhSDPzpsSqcr2MEAWPfDSGX7npYeiFusjY6tCVaxdqxrG0k6Z+jPBceZWaliYiq36cN8k
QaPOhyIvVyJXrUsyxBtVC6zHGOcYqqnso7W7dFdr+bo39YwhCf1FHxDxK6c9VSXqr2MyAqqVoN3V
xAVUnLRwMyul2cucuPpY/EA5JIldM00MUZnOzs6/gkwzLtNam7LMOUBxjVd40/Hkp4xAx+FRNdTu
rJhvhuOa+6AxnpOxFADw62INQB3SREb0R4fTZY6hKD7oZQOl39bEsdWz4jRMabrExQ/o8bF3jBar
ZtS33rlzO4NKCS/7/WEQ1y6G7wz1S0YberT6rabRQWQQ6czpyAI+Rw1lUlk8dX3fLqUipsotbh9Y
50czvYcng0MTjzIrJmEHNNMthy74OAp3TeHAlKsTEGIr9XkQwxayXE8GKMDp1Iv1baT0P9SWQ4rW
uFirzA5ONqp5qmz7mjVFD0tboM4mypK8kOMQ1MZ2UKYGOb3fbQ6+CnUvOgAmX+PKnWQIpiOmEFhM
zGGqv5apu0mzKsOoRER0SKTfFuK48uBEDdnOkHTSUO7GTIsYuLBpPe3p95W9EsRgA2sbethAZ0v6
Uf9s2r87LNRjjhuYCHoZnRyPOIOwerOnqzF0Q0T208PBlG+Qi/trztXoHIU2895+QDrMETj37M6+
eAOWZQBXTqftQa9mD8NYD+yDM+Necjoy3LuAs+Sx1HK0jCTfMKfhIa10jicv/uzzNjuZabIn78md
q5IsCQzi3h7kTLbFDwa+ikeJvg0SIfbIql8sRc/XrpajciGEwSdulIk0IjJZtO+6UdqHJq39hxK6
X2PKK1fa8uqPHjAWBzYzsjNxRvvFirPw6VI4kH0aYVByEm1CoJm+0GKm7q7uYlpDbB4U+MxrGpoK
BjDiGhsyKf3uYUIjYru9EtidIglQLOPQaa4PHi6T3/FJXsgmgK5Hj3eddAk0jKrA0MCsCsBcHO6t
tG4RoWAscShE6lY4h87IzVkRvqqSoGU1ttUHKGjGJY+URUkMF6T3Din74BgnGGjuToVwN8ttlCVJ
xNS/ymkjI71hfx51P4k2g1m94sGTzN1GZTsgq15M62w5hPq1Qzla9NbV6pL6gZWftilVzSTwzpcv
NCQ0HXVniwKHzB2OQdOg4wk19ot4Ke4ELagry0v9V53h6kzvhvxstRxZpWuqM2EqxppA4I9GpZNu
wOedicINHlj6KAfbtB4LAYghreTA/MFMLxL73kWSN+9L0zxi9ahZ95J0X8fuXvEV7O3YPQAmNl29
ZpijkjxtVi/SaF51iU4PCa6+1onlm8W6IWiNWsi/Yof+SPxIKwfbQ1aMz8JHe+joBMSgf7HxCLho
xeiFK6SdrlstLVZywLBX93Exl+oYnYkkTteuMB4Uw1hhFxyRrUcvvuGZa2PwTmM/7Jqii3egH6em
Z0bHFuzywlOhjRv0jg/Z2Px0FcieXZcXW6mLT53FLJ9O7JzKGK/w1Px2qfwWfcOpSPcpXN83zOWK
tWehsVLsmqZmvc30obsh3ilRV8TvxIXx/8Njm48w6v+5SRTVX0tk1wcjS/sjDYCzWSgkn2VOd4wb
HAdD1qSEo9fptYkQHxmtXmwDM8qu9+8BwKW3yNV/o7JQlk7+QRcFnbjOTDcW+msl/WFfqMGz7ggU
DoTFnu+bogjJ/XNZEZJ12J3dlmaoNXqIijtjOA1aOJyijh5JLeC9RvVwonm3dAysl2GQPKS25e+o
sAe05jzM4jqhavduZYVfouJGhTGvGo64/OaGQFhqjqRzkY9MPuR9dK3nVXnLNfvZcesEIhwF+uDX
D+0A+oWUCCTDUVAdLCeeAsJ8mvjZwKFXMVE2+y8mWQsrNoefHkw7VJjMnMgVmfd6HhLFCkPKUMb2
5vtVy9gUY8XgMziT2CWOjKFs0omiKTshAVwiQFfk3aWP/XIRtmX7kqnVJ2rd5C1wW2RoRYmnTq/X
9LuujRE326jPolMJO64q8H2CnWkPjuqiak38Hle4LTcJ/LRZiG/nqtR9tYvAAizNcMzfmoCMdfSe
32NZSGKzGR7aOG+WQRi5GyP2IH5MNzRhcF1VRnnwstdUHcPzvcTCgYCFvtFg3EMuX8QWTBCpcPVQ
Il3dVxa48QQx8XaqyYyC2xG0KIC9qmM/OQymkX96+xg1wD7mRsjImXmZYmPHBVuPYDged+TKw5t3
XQKHsfbt7t+TgV0uWAtsSt+hGOmc6jEb4g8dJfJnETqvQZuJx0Yw94/Mdj+m4XAZAqO/CAp8IdX3
QnTmwiR1c08/SN4IO/lZ63hYsrFV14aXVGdD7aOjIqsXx2h4WZVvPTTI0DY4eyzsvxHwv1p7wVV2
yP3G/pq+IMemPaG8GWc2Y4Q9aNN4YdspGvhiSBZdO1RHRKP01VIumWhgnV2WTTGAPcizpjGukgQa
P2iQMdhB+0DCupwPlhCb+0OjG8jCBDY2Db26MIu62f3LKkPoBh6+29J793Zj2Qf0+sdwCUGjfw6D
L2MI4V/GekiCj9cexp4FfzQeC7xbh4ywT1Ltq/oYTpsij6idBJ2fyNXrI/MDgrT6kmAbrU8Oo4oF
uuu9BpwG2j2b5tO206FiJOXTfbSlRslwIoGS3L+mMs5aJaxNL+zmRCFJGhs4a3CLmAxLXjJ1WoOm
vdVWrbYxi1I5tl3zhQu2m/tR8Vlx0miqE91y6PE3VMf+tvCJ+7h/777BeZotiqb4Hou8mg1d8H0w
oejGQ2EdyL9glTomazMm/al1u3SR9OH3EWsM1cXA4pdwaVVxXrLiq6iMcGmJMX4GIUuUTrxpNaWe
BaZSXUoElxvcIcGSiX3OFCOiFDSDg+jRcQ1ARAQ6kIqQtrALradIbyGYxqn72BqAgPXRv+SV7xB8
Tab9fYxX596q4VkgUHnqJclZm3SjLI/ThGcvjJ5Zkxq+G9aoXg1dtU8Z4ypscsWJy8JH0sE1nIH5
I0XFt/w5XmvoAV6kYOWKPtsApbFuTskD/Z4IuM/Rr9ATxsE2tLSR8GTy7I8NGOrWyyhNfb7yXefZ
icAUaRBb0Qoh/QGuW80+SoJAefl6tiIk1riiOfcW1cj9qgslsLckyIZlVVMtDVN0pamfcU7TiqlI
4tIC3waopF5oW/aPoXDhGCh8orm1MgSTfqDGqnxXqiQ/+jFnBgOKN4OfnLVpY3ZuPFfNmMbR9FDR
m8ekdbo1WLGKETfzYosMya0aNNSdSB+uduJui1giJrdryM34c/d0nMmGAMRF92NS9Ifa0Z429680
/JBcGBvGywj0uHqXD9q0IbXiSQXlh9Uk+dCZQm+rSnnoJ8Fc4xRbbIXd9j6SqoYc/SO9RK3UwlVa
evm+05ro1GU9AR1kEaW1SXZGUqUPOGkAg/tDv47woZGdhicinDZT83Af1YAxYdmBDwrQA/dkcWSh
l55DgEPn0DMfmNyYp75hIAUpCnBFr+rPQ53vDHVDUI2UufmsUnR9++0//vGf//HZ/2//B9HcyUBg
fPWP/+TxJ60i8DxB/aeH/3gJ41D++Ao/7n/2z1/79Y/+sXj4P4+//czL344Pq8c//+b0//75hzz/
H/9/8VF//PJgSbewHq7Nj3K4/aiapL7/E17p9Jv/vz/87cf9WR4H+ePv3z4h39XTs/l0Kr/98aPt
19+/aa5x/yh+/ySm5//jh6ePlL+75GXd+B/Jv/3Jj4+q/vs3xfqb5hDO6loWSYGw3S3322/dj/uP
DO1vus3xyCrT0LF02t9+y3i24O/fhP43TZjW9BNLdx1Hd779VuX4kv/+zVD/xvKUct+0TKFTQDrf
/uu9/7KX/nuv/UYpdcnh81S8Gf6H/H1nTu/N5B7Ky1MdnaUD3l1NVfn558ctzPzpt/9XlwM8F2pk
wy2Jwm0jv/DAzbqpkKuYki8T4T46Aa4mu6lObprLq0c/fttA82kr+Zj5rrvTWPsRq9CvpGUPi3/5
LP94vf/6+oT559cnNIc2MVGZqs2r1NgXv7w+hKZZAOsNkpOF/LGJytU0R5gV+7qBqYmD20G86myY
79CmDqG7lr4mlqYSXqWsyRcbA6JVwvyp0An50WKojkVjLXW3eYwdnUAQrAJnk6gFHwrnWKXnwskG
ooVL5hgG3JnID7aslOsl8Ip6peapWKhZ0ez8IvzAddOfMiPxn4skuvpIbxZlEJMEbmgfvlWILaZl
/9J2hnFivAQQprsZIXeU/+Ejmj6CX3YhdGlhaBxiGkBmTbN+/YgKawDUrOcULOzsFc0OZ3/fEFvq
7IsuRx7Xke9qVaWGG9tLXlQLPoSpd8WalPt+nsvQ2ccRUUe+1u+DAd23Fif+vm+IhIMmepW98lqZ
9IkBS3LlpIk5Nl2CFkU7AVcQ66oHZNShZjsGGX0hmq84wtxgOGgh3ns68bSHnJeOVzFH5mcj1+js
F8qlGcjVcDeAfwHwYqgLxaeg4l5szf/6E7KnT+BPn5Duqq5hCVc3dcOcToJ/OcgBGlepTz8Q9Nks
6PtmSwdBpWDquhuOJu/U1ga8KjPat16Bm03ir8QwXVsLItSjvWi6aO8a9ZEJ/En2ImY4AaTXA+xw
TErrPOgiPlp1lRzRkLxjctBhP/CtOkTE67Z9sJxAXFe9wfiVCIUg78Jlaj5tUhPctdap5WZ0JVFr
oo2vk+6LGCPr55BUFzNr5bUc1UMHgp1GrZH/vjE1+cdDACXLDPbO3gtjcQLTZJzUKA83HTGQcSDR
gdlOflSg+pJYaLir2sD35uTxO+F89gptOeYaw9Q2vUqGH9rKbeuE1badHt2/FQZ+j9cxjHaBTTzS
NE6EKl9DCCEC1fHmpofAdIh9cYInXB4AJP9P1wCdK+Svu8/SbUO3bEfTTde2rT8d4ErMWIXTt58q
AnWh53pyCgKbGovkILcxSmbhpFLlFH1PnYHXq3KK5DGt1FVB92HpmcR/ln1pPiRdvSODwrkVY5LP
BYvBBHzBQRK0dqrISJo5JyIxi2c5YKAhHyo/ZjquU8NH+nlfuUqMKeu/PjYd8W9vzmBuyvpGcMHn
Lf7pAtdS6lsaGM1533XfBVF4yx6y5tETQ7j1fU4peAet1iOf77w3MWTPFYvzq2J5n0EIoVdVvOB6
/9bYEm5Gxp+xvn/vvgFy3S0sUEmQYdV1ohjhMxLJYAPyStAMiqNnpaLAUgjlwXgn5oKV6O2+sdth
K5W2PXVAfW5N3lq7Qp+yeKbfCMpkuDFsI+eKO8Da8GfTpPWS+qN6sUo8LrVLsPr94X1jl5G9ym3H
37dTYgPx2/TqcEh8wFO5xIMTPOlCtusMOFFJ4bhUXCd8czBha7hNrqrW5BfNIAiAWSujMOxvfelW
6KIsOmS+JC8ny5+SPImWIPr0baap1lZLEjhnKkUTekWmUNytVqrd3ABhi3MZGv6zb+m7xvRzGhCF
/yyDfCmhT96ABH399S42/x+72DKEpXP4sn9hhP16+XFcRrOo1hu4T+A169K++qmANDvkPdSAVz+z
zTdyz5UqYLI+6Q1+3xjwBFTHP8W6mex6Ucp9i9oFBs+IaWoMrtAKHQJA2ICScA6kGuUb1oc35KI+
aTSJ/g5woF67kS0OaVtmu8Gu90B8q6UWGsXWqgztNRjPsnEJGbEsWkVTO1wVtbfx7ebZT3CQBoPz
Pc1N8RXn8DCNTU2u3NE3SR2eF0gao0rdBQpeP63cxYkLuXZQWUpCp/ivDWvexV9/nJr2bzUB+HLL
hKgvVAcdOhXQL5fzXgHVXuZ6DrhyGViCgCBAUAmy2gA1uelB42HWWm8DA2FcZpq3ZNo42mOlo1aK
kHxMpfmm4Zn3/70pOhx/vdeuitoCoUpR81TEDMIjS3sxC2gCTtoN22xis6qk+AxJ3q65eNJ4Drjh
Q7DDCnlx3Hy8pcwnF4rhwSvuR/uoCXnIhS6uZdwU8wwZzTwxxIurcYpgvBzmXlSocOG/4IRZG0oo
NF1EZVzRHZVXU8dG25DRsChMZ1nUDll42uATvFZeVTcu9k0D+U/VPHXFJwXbQJHuIu/TZz3o94pW
ocfugvps2XjLiym6a9oQ8G7uEyV4N/FG0aarlGMTGwrmHMThhr5RahwgwyDCK67v9aDV6tEk482p
aMy6SqFf0KzrlwIcIBxyIz4xbSZcoc3Mcxowx4hc2VxVFTqWK5X0JEqlRZBEmxXQUvJRa8nZpD00
k6gFDox4sTDZGW70JMvfu7B/bWRf3oAvZkf4vcUckXD2LpP6EWRzdyCWO7reN/k4rNWw0JljjBku
QNvcdxCbj12kfDpqnn3+9VFn/NtJjE8NYZFr64aD3lD900lMzibtusaeMt8XOGHkLW1HJo4S2FfE
DieUUM8wa0c9qCBYU0HatBSV8ZbejcTekVQbMsZ+lmba054n02KDaezFy1xu7WXwFYfuJLQU12y4
YqdwFzF57atKaspNDB1Iq0pH2jdlVkybtAg6gCrY95mltU8Sl3DZ4dD967fM0f/n1YFN4U3lxdXL
NHWXlcqvZ1qBwaJxBKNAdbrXg326bxLI09gG9VunC+3o985blZjVzK9Bl5eWk26BgwDLamMMaFgX
Dornwgtu+5D48RA+R0uU1/2nlme120QQeF91RvAM79BbawSzj2G+GqSWPDlRMEnWlo1X+LcW/ttN
MVT6D3XeM3jkYVWk+rwOAoRGLdThXhiC5CLud0PtXEoJVrnKmMpT06+ZOPZwFYFYtH23RXz2HLXl
I0AR8Fxh8RV5haQkLN7z+LStgvDLiUFmKVAjx9h990wo2DCKKrN+Gwz3taKinTc/asX5mbWMmVFY
z3sFn2oQD+9IdZ50A+N/kk9GvpG2XuYPHwVd5blq5GvazLhpjQSAvSXWdKgAOEPiQVWFO7zonLOz
Rb/67taYZYYsPGFmQG6TXaKyfYtKE6xo/OEQJOEWqCs1k0yAvMC4mEOZwHMJq7ftaOs7ab02PeWD
0fE17EYkr1kQHpXUJTSe/N5AAcZJftWDRmxo07pUUab3HIXRa6k8WlZB29oW20hgLkbA+V6TCbVo
re4FmSirqwbAbVFncICVMyZ/giRUxE0i7Z8ioRAwhsGh6vBFjw8WGKVIeQpcpK0wfo7eIK8xCRnL
3m8ZS6JHoxpYcDPOl3nYZcyBcqTMZQHKVvPWpZ69FJNlUVdDLGWJjmbDLAa8+WOyUUnbQJaHHwHo
AdrlcF1oxkqDbE9SbhOBojM3U1blrKUZsjKk/0nMIWhY5wvW6jYcSI/Ww0CstDr1tj69QlGtmGH2
J7P16buZjbrU8jNrHq5OZPhApH7K9H6ZkmPZCJOgnSYzt0nZsufDZq2VCZgM0IuY7lVlo7e0ztpw
bZJyLDw/2GUmwJkml7Rt1Ij1NBkvdrtuGODpHlNMk5zFgyLjPe/MXtYCBpCne3jpG/BZdDnXyaCe
Van9RI6t7lvdD1cB/Z85GVu3slEfI2XdtG0JQl1uLJJs9IxFco8RX5fmjkQCmse9dXEk0w0+T2Um
C+xNEbBSdITaSY/H55ERwLISJgK5hu9zQ7RXFle9DZwQBBARERMsdjdtb/bLFlt6mD27tfOR5tAD
wo2XG0fL6B2Aamq97vuyfExV+2dCf7IzRXDuaRsMzOQQ8LM7C8s6+rhuZmTZKhdtfCjM7Dud8nUU
1LTXuIRUEIA83xUbIKarBpST0LWj7N0LsKZ8WTX6uoYb0QBFmPdR/Kyo6ociOu5F/kuCmncIaN+C
mYkfwUvQecSyOCMh8lz34bnXnGFXvzSA3ub00d7G0lq7KV6TMW4XcrpRGeDdms/AftMUwMlhRxCg
X2i7tv8RN0n+lvLCux5kkpK39pXwKgNXZDpMQBYV/oVecDIPZn6jb/1hxSPjzI4sefoYEW090An4
2XzSWkW7skNi9Vq1Rzvc5zO1z4YnRMybCuz/vHS5ERpN1S/yjqR0FUrwXDPiL2KhGStkpViOaUHj
17PsZTcUV2KRiM2pmDWJ6HvFkHcdRf3eGIKV4xF2Ch6QVZ4Pe43IoHcjHArsMMnzKK1LuvN2ncMZ
WHb9Ji040zLH0JcaHQvoMq67gYIIufwHsSUdAoJVO+IW8LJUXZuIfQiYX9UmdvUBTtJmhJyGrros
On2H0e8hh+E/JnNfjEAFUu+9EfkWh+k4zztLX2lojSg9GD52mkKOiAkayAaXBePYDeHiMBbdeU7x
6tmlc6AFc2KH/8Tu0c0qGSozkLrjgnjJvFaaa9dPbiFsuWparuWQtUfbGrim65Kd4CJLaOCmtPYa
30+5s5J1aw+EM8Q8TWp7r75q1dsIbmUqvWQuA7zBGXw/xOz1U+VFFrZ2YIe+bsGXlT+a8IibMxys
nyhP/FUYZsbSLxvYZCiGoPOnx1KOI+EgwwuyMMp8nVg46XXxvLIIjYQhxJRC0YE2hLWxqjrvSzPS
HyQdkDKLMIRuLAJzIOyXzLiYVfakKMWtZMCNge9UVg2D2FXRGY8MCMKFJ8MHhrOHzmyh/ETjttXH
ahpg/Kgr0uLSvu8WitX7Z7giBMNX4oeH/IxyLiPE0XlonA6fGK3rWSqT8JaR/ZyYJpJ9vd8XdUhu
PFKVWTLQJs8MUE/uSk+gvjSGxvCLci/vKYjI5VALzTkT7qgJzINRS+LK6CbXaFC1bRgthBIj6q7I
dYW0mi0naHqKIokGEDE7SrAIwy+mQsyAEy6I3RimWzxNh7zxmM73eOxcstRWnApoKj7dnC+IjyJ5
tVe/k/xYnsljWUYc5Y/cbJ+LFg6tiyn8WIbKEcYPEZqqd211uzsJMGvLJop/yCBoV+5EMUvKam4L
c1hEIQswdeifHJZcK5gdn0YDwqyOsie0ZFfPeIi8EdtcXj2jH4iWnWMjsKrGY6MrBLoP3jJQsoZM
pWzeEYq6QNS5MEzimE0BBj0A+RoBXYa2IrESK/K163qXisT9rhbNpowgIXlxxv0hJ8UubA54mXVU
j6gH0r4loSmkgSXDlNR54LkyY6eM5GkwHYxdUAq9ucHFpeig2dPh2LB6nusJMFSr9rGSiw7IUK8d
VdO7Mcd7jNVhrXGMeRb21aLDGsO0+Jz3CsqkMPoejdaljBSbDKwEmZLVkbcIdtqdgERu+gG4TGfY
RihXjiYYzcr4+0YbGm5N3PxkaicHyy7HS2DErECb9FDIB7qQ2d7HarrPEpHuWVeYIOWdnza2rxmB
ZpYwnZXNGHJWA8ldWQ6cnEyx6jk3rWqB0o1r3qzRrWbtfeitB3uspWmTtcQGN0b7ygzx1U6McuWk
drwJvf6pqbt3TzBQFtiJWrxzC5RjPl5UM4MTzLAoBITAnIHBFIWii/C/7B3EBbQJUwOUSmLtaRJS
P3yFNCJmhglPuc0aZn0ClGXbSHCvKG1nuKetnEiJ1nUy1vfc+Bgg6XZYL8uJGMRLxuhAOn0Vjd/p
9lkL3BDlqhyYjhWxFy6xQIMhjj2GZU5IppUXvxivDBZtEGvEZem2ui4s0S0RGlULS5EzKBLdRUYm
UK1yh/aP8EKTmEUzD978oToVNB7LYAQgJNOjSmjsUPrvARFrUeedIzuY2Tr1UMcvDB11zGDae5fk
+QDdOqmnX6FvbRRmgDSWH7sxfozrHsyaazy5UIq8Hmo3srplZyk/9XoEjS28pY3/atFp+LRsCc8D
2TkdeGQntZyT66HNJmSfG42An+tPr3cOAXXX3NOb114FMT+Mu7qheeCzoiEqNZwRSQwTq30ax4V0
QRJHNUoYYdREwDYDu31G24OXxIhkOSL11KSyVLyI/lUZYYj2oF8JcoyLEJ9zRWLoKpYs9W2dU7Ie
s6X100k5HpQUvt0+6qOQgHI2flpMBm57O1T6PO3yfFWo8M08iUeL8klGRrOkAw5wFIdL8Kj3JRa3
rFWWI8M2rBtKNM8yYhc1Fy7c6JFxnJM54SbYXMLSh6bDn1Ye/IvBMc8sX6lSM4qjob6MPcdg6wvw
yC3orCnSKRqLl5ChOyEFmyj0LmlKGGHUGCQTV264VlzkO2M6nmNFfxmRSldNuTHb4Exe8RqVYLWG
mYsmACey00TtzuIuBafJAi8KEqZIoQkIpXjvIK/PeoRMHNtkWRRCNISuoB0U6UyLOdoVD1/3oAaf
MIJvSS4zCJcWjnyZf7A25YITFv0CJiusI1+zdmqcEQekkCYSsUxIhvLLCHLiLHl1s3hPohvy2wjB
mAYGJopDbwHHUT+OAEbzDAKZxa2BVRAD1lbF+88dmBdJGQ85jSB1TmO0USBXAnxrY3+NUNvtjLE6
k9jRbXM4EF4UkFk7WNSFJg76YfxItQ5yiN8cyZVcVvBNZk4ZgH2vbK75kOLA2447S5XOWsPoN0DX
Slv34KbWtW2QXgJwt5iPlGKRNiG+FbOtD41ItkNbPckgWSoEpaxivwCRURKTJTBQV7H6rildslNK
vNBOWLxXhK3QogbGkOrg0HE4A/x8s/P4HOFQnynQVeYK6wKm7R+JqmIL1smoAQYQ6gQaJxG3Ih2M
WFcHJ5gtA/laEECRDTvIjO1xmfpHIyy/wiElmsUildcAVyR7G2Qd2S4MXcLnVN1Q159j0/AvyNWf
BBcV2WfpsiS7GUIPXTTv2vfk6KjBLQ3nZjQYN9B5UDCsQGDIjeFflqyA7djtbmambFuXVntcHTRN
RzrTbjUzxUKrEMpXZ9FGFTg4ub5sGHW3rGWxWDdFuND6Yg7qGLyJY17h4rxRgcN6E+8eQ5+5aZhP
sS42cQtARSnEue1fnIHl/fjqNTaioDhSGDE2MJbE1E+AZIxf7UDak7bOPesJe9gFrO/4BRgLwDeS
QhAll6DmZWQBwE1Ztjuo4ptBPapIuPhQlWGLc8LkzfVJCkAG2R+6Znvb1t7aIrVZCUe55Db3XMmJ
BUpeBIJJoMBqOcxNFQ9kMAYfiZ9TmncETWF6AqxfSeh3CbnFMP0oNV1uUBpY/cCHNdcEr7FMNrLj
CZSG9XcNtYhCmPPASOo5ptOvyJevvoEy1e6aQzNha4F0cZvWNIQU4iFtMIkpard1vOQxZmYGyHIv
4snxoOPaDHA+Lzx/fBly47F/pGcF2Iwb8k6x4m3IvGs+YmpZIfKZLLbogBT1TSvME9Ndb+54XK7G
JiXOwVhBUzCxU6zrrv3MRY8kuCq3fqeuCEGpT/oFAgI52YDIVgw2iFtuUD8mjEzh1zCFgOG0VvJA
J/9iSolqWVj6JsxzeL+O7/OCAQDmXPMIN4KMEYpF0U5Z6z4ypkmyC+XZmIdtaW3q1j5Q1IAQnvAb
Omb1zm6XUBp/ajrXRQY2ZkEKR+c9eOMJsyjtATxPe9AdINmnTG9Ni85A977abpzSgKA59w5x6SDX
Wftqe2rrmrvZT9TCT0VftHtA86u6LX8GWZ+uM4Uruae+4WveK2kNrXy6FPk1WKtSA6nlT5lZ0iSg
FgdF2wVISFI6AkoC5Ss8ElWlkVkDGXzIPhSZMWjA2ebanGcu8tmRWTTDDm/lkDiDbfRi9UKZC5Od
BJhhzltY1bk1LlJnhH+Y+ze10UCFl8mTbRBqWQayB5yFEz8JMFfHMaiwkIphkFAB4UkB/FIRVsoL
dTAzLGGbi8JjrlUjzsGxbE6/yL9r41upxMu60Vadnr6V5JXaKcAFzyTuSsEz7yDrdf3eXlrWkzmZ
R5qBDrWaGzY/E7zUJl9JN3tIMW3wCI5IyPOMOe1vqyOaUqF+LTsD/XgYTceJcgg9zdpyDsVc6kdx
QHqFD0iwwIZUQrDFnnxD7t3tiPCLYgCx9smHV4vApr9gZtmJpukXLVZkEzXKTDKKmpdh+rOnlm4t
QhQRbhvz6P9Sd2Y7sStbFv0ilxzh/tXZZ5IJJD0vFrDBfRfu/fU1zK2SzjlVulI91gsSmw0kaTsi
1lpzjhmk8bFN61uCHV8HrJ6cR8K7FqrmFm/1dya9u2RWixCye9CbqOZMXTeYpbL3Rhu3Xj5w69Cq
41qn71F0i5kX7H1KnktTDztvMtc8Cs+pGY4bYlKAgmTGzdjiiNVjDqNiRi6fYita4WJbW3PwyfRG
EU0cRTc1gklPWA9dNsd316rXi2PVVdcqbs6aLNLTGLbn7LOIVlkwejxs1gGbSIk1FeSbrRJ3C11k
VYSPpRKPqITiThKFCbuZngafFB+xB0m6a/cVfDkaFym7X9kcq5pQiz7Pb+fUHLeFMKlLqGZ/P0tH
JsjAB4CXwV80mhAbETsS6nH8VUI+Fyo01svoSOYpPbowfq6UATIcWlYITQzUjEv4TNxjh4hUuwHO
Y5D2fTLaaWv38ntsYw3EMHLANACVFNQ7zUJigktYX3NINsgis1S6L91pk6WE6QAmxaDcjgSsKL6p
/IgH2kK8rnqVkXS4GG6oSOt1YtkfRsQEGPE1TroMWVsdyvsQUToyn3rPTKxfNQXTwYSTzTjIJ9NW
LyWi0RXQKlJEquQa5hYnuUL/bjAT+aMZzr6cpUOHuNiSCVuvaX8/FYDm/Zl4cpLPd5DTt6Dw5n1I
LkRzr3R9Oqm09jaIrkp0q7QuevttFzflK6m+n7ZbgGPVsrvOwaRXgzVf5YG816P2J5OExWAleQ1a
SCVZfifaejh6Q1qjYe+x6YT2Tdc0f8glIZmBjHECtDVDPruOCHw3i4jM7Fki8LRxe08bU6cUqmqU
YR2a6paU7dGLg73pJ1141MfJPVgN0pXecPx0lAHLj3rPiEpY3+i6SQ/fLH2ef4J/RcE73+B8iMyn
Iq8tf+ycJSLIdi/mSDScJ2wqIfTqfnqEN+C5JdLYam9oXCRLexDxyBEyzs7VQO2lYFiUmGcmD2Nl
7NoPxMvDtWb6TmrqMxspq1SUPjsQgw+aUdEI1DljB7T4HeIVtIlVrBjpJtE8WOw9vbnRyxFPDWdB
YP3k+S5HHDHMK7tqPpJB10+Qvdh0WmtnjwIRP40ih/GC00XncW4zYA2uSU5UY20JFugAQBioBOhO
GAal/IBAZcAVrBGks4IWD9CVucPegadSZg0tYvTRK87EoSBvU61iWwk85Qmy6cxbtxmhdHJM94LN
yy9ljwsMXiNsGhwaJmJoi3sxHUx1SATK8FzDzVWM40cc9YdF/4mhEQeVEd5mUu47spJvYjN9IcBg
1fVZ+KCb42EY5+QQYxdFA12/DVowHtoHQ5n1OVqP9MvA1ms9VDVZ7SBAXiIh7jwBmZ478RtUrcfF
SHVwUuy6zqLY+l5U9jwnNx2PF9tF1vMcuc3O89j3cwAbuvpgLeMXM5ifHXmccvcWEf0xCTAscyIZ
XW4gUvIIvWl5ADOFdEgRXOkWXrmfYegQaNb7ogcSpVyQeqP1pi3XfGYuurdmbec26pPtgHRxdESr
UmirpnFvVIk5lWHhT6vN3xU9wDWl14cAbQ+jPtEZlN9N6GWOTZrvM4+zEowfdLcO8/LRdNE/xC7x
ONZi9OxfHTJdwjI5z94gCSs4zAmFVxKe0d0907qmxVFaJ5kstBblfIwO1XIMwY1coVKuRsYfUM0y
mLgpbQAvbHahZDd2oxIUHyOGmgQY4qq1bYl181YCYpCCmI1M21QMLB4Cr7urZmqaYCQ4Xtwn4ZDd
OfGByFh94+Ab9x1CY1FR+bTXvtOGFHM3o5XFG7nr3eYeubXrp14rKZy1p1wjSgPyDHaJrv5hAoHP
PgLGZo3ybnDn3O9N5ycnVkK54hZrRwdZG2FyY3NcZrSJ7qeOSHukpRWOqmIvC1448JOtzXmlC6zs
7FTxl5tO5q5LA/o3S7GiNUQ3eJw6B4UGrzXE4+DW4hFk405yYvYLfWS85FKjA2os0a7o053TTZAr
i/DK9tEemNZzD5gk2wcNvlvUiMEFoW5wcXVIo2ExE3BXlZQxk3dCQNJeiEylNiNIJBaOumhY3pbk
wFWlPRdD9RMm7ECiBKjJwg0YVQXTbuLktnVM79uKkpOsiVlP8tFXHbqe8TcFnRRA+pQQhS2a6pvQ
6D+Jlj4VgL4OMsKNOqRCXYocBr6oAEwlo5+UWIV0o9B3IbNR0HdMOpVFTyDOSLhTrj6cFzb0lfjH
dc2p8FoR3dHWzZVB4aYn548eWEFqlpNAp5H8eyFubQUZpw3t/ja20uEWp7faIx1uWLA+sIhZd0mi
iMMzZkb0VvTqNlp8/f0ACi/DwUjRbpBLGtlxdgk4MF+pD5A9mFjS+zJgIh1bZFiWRYEgOBp3gaim
e/KljLsOgEki3npUDceoDOL7dIaEpHGQxfwedPvli8jrzaMGQuNOYKjEhZ0wNq1M7Y5e17CxupTk
6RoqsjY0DUT5tLl6ywfVmDyD0XABNauuHjS+E3/8a97i2A5T3ThiFnQfAucrrKiZGZJXPuzA/EZY
mrlWhlnf2GKj2QPpfUNQnKUznvVZ9g959jS5VX2lph4eIh2L5VTN8e73Ux2Iok+Gcr6dPPzqHQ/+
Sl9ng1s8ZpapHs20/Em9AvZA3ahHt5AOOsbc2/5+MWxrVu1wfpyM5Irl3XvBiUC6Z1Hne6CExqM1
ME/tYyKLXI6gemKMu8aAmK7FZvEgQy4htQirctgUOBk6bWVMmnnJiUsBmrWyX8vRLX9kDPoIYWN+
jizMQ/oMPMhOwvFCqAvRRU10N4dJwwDd+TB6035XTLhWtXL3KjXd+8JkyDH29p+AinrZdEwemg+y
nd5DqCJPyiBLrKmc+8TVBEm9bY1+qiOlSTXFbumf3kRWnRzNRauX1xLbEeSUXsnuRyniFDVbv7ra
CVLkRuvD4Q3a5tZgSnxj4ozGoTEc58R9jEIDMLhmoR2CUlKM6uIkjJVbhq4rXvG0G0hI1Er1RKBi
/ZBSKQlsAvHUv5QCbTu2MN2BFKnIvzxOoYdltpbkinFusoluuYlRjq0z69ElPkhzSgpkTIp7W3Ou
wDnKiwWEiIHZAGcFMtMZ2+khzHjreVMCgtPylhhysaqd2eLeCglbtBlLmaW2EUEVvFgct466Vbqr
2PqpEjNcVUmpXdNEPU6DJo+GclOabsW4aY0quqG9cj8kscQwB+PLjUd5Rm4rIDsjiWNMvoRjZSUS
rGKnLAjjpaXq3VBrxF7aWUGMNbm6des9FF1xLfAUnHrTO1p9QSwyTSTfW0QeANFuOiOvN/nUXtX0
O0iRjD1c6PjGnFvHumPZj6wMAWlO6K3pnnKPuUch+35rxFqESnPxORTzO+tvsHdSRzt0cdJzVrZ3
oeblV4HIf6+WGWZpvxrNAEYKpx+k29HkSYgviERfE44Ll1KRYuQVububqfl3TVNDEUWgEqroZ2iE
e/n9UIxwNOpc209IBGHhfhMjz2aKiXWu8XvRRrAy/PNW4TKKHSVuR/YiT+vUJfVcCHBeeCS9xNoo
z957bHibtBm6nWtzo1YaeVciwMgKjG9FNY38xb6DQDUe2Os8tLjaTRWhgplCLd//l/koqdYarrvV
3FfTydGcdCVANdN7X6S8wdhsC57jQ5w7u7Cqja+cJKhq6n0se/pLJqbphvkgIgiSPh4swt+Fkbin
3w+/fEUtfFFknt87OUzuQoYkGnSvIUKWrc4Y5RhLEe1l2bzrpSNXJFn9MSXnCDec7HsXRaVPsAGN
nZlGbQMLtJD5epwbpI5wuexU6hfPoxVTVxq26l/iDuGXK8dqo7WeMeCn2FIf0mv/eLdiHqpryq5s
DhknriXr3BR2x3DVydCwKHcdTTkZQ2GHhK9QD3n+TYD8HvwMJpzUrp6CQfuj1WjVtWS6xCNFhZum
hyqW0U1mpYRRWMlZ1yAgLx7DqS2sm5p8tEuizTyiU3Weo/jJaJnwDWko7tPWZhQ3A2vQDDfkxBqK
XZFXC/g5yVnxiD0lnoQGCNJdlBHVPVKY+T5Ei3zt3fGkSk0egE+RoCvi6PzrO3NQJrpZt7FhdG9S
I4T7U8iCHp4cfCsibS5lhdp5xjTdz6N5iObKucCghXbfZO1NklicOzP4sMu/j0ZB1BHwLmA52KIY
JHqNMdObB2tWwVDYiKSTm2bCGSwoKp+gvNBbT8zhZipM5zQqKRjNgKKNG1gj7hTMz5mp77RIxh8r
QguGsyCzbR2HEF/Er+cfa+um6Kb0MJRZcfr9kAUJzYZCMlIdEMB6Hcp/N/l0g6dOQMlZ5Q7jctZz
c5PVRnDFrQMcP6XRJLx02+eh99jYjfdY1m+SKRshIO6ViHlgjXOXbfuxIskNLwLOY906JkZ4oZqn
NsTret/s8ZkBTDDEPX0x7Sx0MnM7YRy1MjAY6avnmSn3LgKVfTYcN9/kcUfXqS5yHJ75PkLeQ/xs
/piHojgVtMjWQdYhQjTN8jZIu+rW6pLqNhT5XjZwOEZ1atIA/awevgytNV14SO97zCA/LoVo3YTr
omhGakvLgof+3+eccoBdhq5+2RM8t5LvetcdC0bqa2zb1trmgHWs3BCBsQ7+rSOyUdn46DrlVk/O
AKBy1jwMnUZurmpJDCqzBbxteqXfsQ+1rG/F+OiNHFKUA0DEhknhwO+747ki4LKux22sE0WdZ860
Kc0l5Zat5xRH5A0lLQxEuw92iBpy5DZW8hzOW91ucPCX9nfmTbt8jMqriEgjp5Kr1sPoALJqtHKd
dfq0Vo6dM2TL+nMwbuzeffAYNhalbT0YHv0oFRK2FmV0AcNC3dQBoheQyWC64Ksp/SEXdngzcEBa
qVflxBZhR514DOAlEJOn0YOdY+/I0HMFac7x496hc6fTyyaEw9uEIa0jVBWKyIicXl0Avm3GfbKl
l8+kQaCI8+qEuYgb1M4qmyt5641R4c/tkg8CoWYfVNji6l6DPRnVzPpVe/n9TAY1KBhPd3cNLtNj
GQcfptV3yM9Gm95E1O2HaAZr6LW4CIWorrVXVVez/4M2tLgFDVCciSXYkBNs3YSy4gNjpoUWBCet
D/s7MHH9HR7SltBh6y40u6vuKHHxgmx4HJJHGeny6feTwngAHypvs1A+WpyPz5VV4FZIZu9tcqoD
RUxPyy7Odo1F+hlAtPxfpra/edr+6j5ixoPA8a/OEccyHFMa9AhwI2LVWqwJf3WOQMBrYFc0i/nZ
QD3T6Pd2YoPoNeKRsIqqPXmLGSIWBflTHYnWxYSdL4img+3l7toIIEKypUAQqAuLruo80EZDsxIZ
z3kSZjQlSFGYlERZWFYWnZcyoL2ojBMN6UWwsUV377io7Z20PVOflHfVmNziWerPvx+0kWFYMSKn
+f1UTz4r7P+nXJI+FuAgbfqm2Ze9a58Q5UQHsnbik+eYxmEqCAvJm3erZ7vqahupoQ7CbWsm7WuO
l6tN3PyuXz5EDff2bEBPBH7POZibLNsaBp1NQ2bole3iKetb6+RG8BbiskfYGtjPY6eEn5ezT/s6
3c8cOfzZRrpK0dyjROQ8z88x3wzCxMlqX0ZwOshrvqd0ExdHfNm+4NPNgefBMauGuacpV44rLQ3K
a0eHmGjq0dn+3nlGTI5Aq53rcHyVwZg8M5LBvzFm4bE1XkaENdffD67JYQxnjdyWpzLKAL8FbX2T
RtG6dbTyoWprx//3Ctr/IRp2bFTXpuPY0pWWLW3xj9ungE+i90t/ZHSYJiqSQurYKDefJLNqb53d
WqseGc660/k/SdIOx9xjcZNgDTYVNhsuGGFt6VjhiyAkEmKq8llU4rvJIbjYiHqaOziAbzXD/IST
NlKaIJyIFpxlJV5xf3bkULF/NXlz7bOUWClR0pqumZALEDkRvoHDv/+TzeVP+tsTgyPRc4VAqyE8
y/znn6zX7tBWdav8siNtHd1puU4x4Bt9Sd6NsMxtQQTzqZGU1yIAy+XAvdIbkn1a9ubbWEf4Vuqq
Pcbo4SrPbl7GuNSOZa2Tusb54q0Ll5FHf8m7FEH8VNBWLPm+MLIvkfro9eB9Lqr2IqRiDlk3yEjL
8fYX1xCZnX4MwO+5qX4UOaMMPCjBiQAtxIyalpzoCbxQEeUP//4t+ad9yXF1KR3XMx3eFWx6/3D4
hBUIuaTnXtYMItBoJH3bufYTC875MDFo0AvUAb0V0o83iDj897/81z/0t+vBbzdcLgTybkMY+j9u
QbPwmiGOdba3iXRTLX4fbfPQ54m3rmcALanQjhA/5kxtGMIOAMbGDzMjLrdvu2b/71/L//ZG0KCQ
ui08uByO/PvTwDKoJSWcBXZaYiYacjGo6Igatxi0dSc7Aj3pmHO3L2v5r3fh/+RO3n2Xi2O3+afl
+K+O4/935mT8w3+5Bv/DnPzwTf/046/W5N9v+Jc1WRr/oeso/Bk3CebHxmIy/pczWbj/4VLgLl9x
HEFLnG3xv53J+JlpGpvLBTSFFDoX+b+cyZiWpWFLyCC2Z/BlfHr/B2cyN8bfbZuO5CXgTGYtwbyp
81r+4fvr2q6Yq6AmN8Q7dyYRw2Ynkci4giktwZvAJhe84zItTtERtJT1Sb+3yAjvZxDqstQmJt2o
yXKJLpbDK4Gh6k9IZgGyFYMATEFQXO+lMPzJno5iG7lBkq5meLV7mw5qOjQ9o8WrjcZm493gv93V
sh8PcbUnOpMoYs9I17Vi0qwpm5Nf5q3cIkPXGDBmb2d62YRC5Sa1dpS+zyNDD4GJc2VjANLC4Ntq
kydLJzMpIhI5dxQRbIIcsiJwz3nizvTH9R0BQRfCBElcEtOfoYOuVFegIkadVlvOSbRr2fllIOnK
jS4DofSRXNx5sxyp+SdC1oq5QB4dyIObBItJDxePBc2bfelk2oa+Kveaqs2to5uk/jlLjnkROGip
jGhNy9rPUkClWjTuuX82KbDfuNG8jZULtcqL77KqbxWl/H6S8eJlUDGd/wivRJJvgFsvYgKEY12V
kUo5IF5kXnrTcOaHx0zcwABuYRPM9bdKJyCGCHTjtidOpzjaDYOwKnnxxmctFpcGajLKsz8p/5EZ
WvoRgAClOrXfl0LGR52QkX+WHeca5mFsyp8cGy9eBIrSFjco/VGAjQPtSC5QbquKw7DxPmgPA5li
fmfS1jArMg6FHeztyqMv3qJ08XqUwEb5WU/EkKmbKBySlYmenoNxI/jhKAAcxfgb4ek67suNzIOP
wMI8Vjy0HaMcA60zcZcYFMbg3A1iR8W7Da3pXPU/gdD3hIo9d72Z+bxbB0BXSwW7RgaIpWeocwLX
5g+dnzBFpKRWAeINULeTHC5VjgB0+T6YWjvC696SpKc5Lxjg9IW4DPFPE9tIJsx3rdX+4KoBa5kx
d2J8GpZLaraCpYUR9PmQWvFE4wVReYXdwqd6M1GBnQPNxeiM/iugMvN4++hMko9pf2jlDGfOs1Zj
42IhGQK/9bSLGw83tPrv8bVdSOp9RW3L9ZWQKCjXmsF8IO0d7At53r4T9ACg+p+CwMsRuYgLPRr1
Jn+ymXdXRRuoFISAivZCufOghHNo5U8b5p/Ij27hfj6FI62CHsCO9mEvDcgQ85xhRS92NNxP49FC
mBlazdUR1ZcKg11YtHS2s7NZxduR/Bl017x5p6mor20N66C/yQMTLsq81H6Fkmv0cSiGxWNIanIa
0JCNoKX4VSZfaxVeudQr+QYt/1MmEF4zN6bD22pfhhu/0gtGioAoozl1obUMgYN310zRT7UNA0oc
03G/bhu08R16GKMekBMZh3bq7uJEHAyV99haEK+rD60XX9jA34aWO5bQ9KBiSYIFcVeV8uBp876C
ou6L9miH3IyG3t1EuXavBgaItARPUk+fE4G6lXw/WMMT5hISYBeK31uOE3MMQexkkramO6afe3tm
RGE07WucZC+eS92YosGwOW7iy3uIM3qtDfn0fgxk0B/ulTAwjxB5tB49eVDYQvyc23CFpf5FmdMF
MUPhd3r4bE94qVC+fI7RtM2aREfQmz7WNpmCdpn8mUHctMkXgq0DYRFnL4fGjA+at8C9i2u11tXM
f4yia0cvzM8aXDypi3KdhV9SsBdl8RIPC8N/HG7NlWjWrViULjbmWstx3w26+JjGEoZT7j5sxI6p
CiOLMjzHZn5sZHyiqUA6tAU9P4CyGdSY7m1xaLruj6FKZD292aAMofNGnjXC0zBYaXTGcCNoJzAZ
MCZF/0wq9WdsYwYUA/1nvU78Vjn3o/sZLv+YefKVbO7XQBovVIQLTiY868aitmytG4cY7W55DfSa
N47GY4s9BS+luO/d+mSFdE1ZUQHpj9m1Ripp97gOrPBdJNjRiJhyaLHD2cscFH+EVDJU3tbNF9Py
HBEEWa89oDRcdC99BRo8Qu3sGykd5CapX6YZ59HYjPylvQ+j+qk2tXc1v3jaOcvGP0Fon83U2GiA
IwkvPzg1oz+vsD+Yn6CPaUBGtPNriTJ7TZLmOe8TpEPk7ZYxovnpYzCXINoIUBwLsxyRguEHZNEp
U0azhvdCwQHpvCHHzwgQsoanynEfrQmga5kUfyjFPB++COK3qrsZBpeVucV4USMrDnGv+YEhlN8V
bLgYCf1ZHxBhc5DtZu+1b42fHOFjM5T2knU6oY7FQlXeIxgeuDeM596asAksk3+iSHzbKcATac+9
jQyNlh0WmtC9myoCgYFa7+ZZtH5rQTyIw/itbk1t05Dzuy7DP6628LIw0EnoFt1U3PP0bhJpF+so
ZW8zumyPG7LBRNXhj2OBkLji4HgeZBKso4YSoDdpROd9KSBA4g00IbBxy281Md4lBZcFtJGFoRME
WF8fOzuZVm5Sv8ZNhXPYc96lqB9Enz2NQQw2YoSl20sXBdlxLOB+dUlIxorBUj9kMfHF2S4P2AXN
uLY3hJiheQ7dhVqpdqMxbzTwKisnTnhRekekSs9Most2AMVZfdg5yd4SyM1nMNCQ1VSjFWtzk+Ik
gDMSU2QyBGqhhObSvvQ5Yla0JT9EDEBVql7GEj1B6OFjy6BVSudaME1CGPeVocFd0bbfjskstmGb
GxtPCz51JBErfrRHMkLMQK5090YcLBkG3VI1IaZVtdjkrU5qubo2IVky84QcnKCUEyDnEYeF+IBh
uAGZu48qtJhYH+hkJcuOGTxqS9KKqdoXbUT1P5Wo36DBexgHsx05GaiPI0lDa8ksAUPFbooIby6Z
9CWdfk1CfavpRFSEHSnWTP03kGeOQvSc+dToEO5mrSLSiCOXJZcdr1sZJcUU2VH+7LGPe8tZczRM
JllEWKBo8Rgj+2XYftG8n1fke6CCGNe4Lb7MJvhm2z+Mrth0QsPCNmfTNu6bSz3nR+5in5yCvTnq
8VaB18RphXYJC6G3EUrBdlbZRta6sdfRTzs6rs2gZRHD2r9SvUfHtt81+vQZWVx8Yu6W39Yuflii
YDkQ9AhLxXXKqq1rLKbEUMfogcafM+QJphmkKrjbJIurh3buQP9l6q0NfCeLftIwvp1V8DyG+VcY
Wbf0YhmKjI/I/pgdZJhdJysitONuRJAIxIDMd2DC95yqD1Wh56tptP4QWbop2+quyXESG9iESLrQ
VstOWCRcFgEmbg9f+ECiFVZejfBcCxpZ4QLlwZlIJ7+wv7xIPEf0BL3KeuLOh2JsKYk+qLqv3eyx
ysnVph4ukeOrM6lKH3qhWrilheYTULWiS8FhdWLNiuL+sQ7TOwoobr8aS3HqPgMp/VIWInMNfGPP
bnpMTLFpcqh4UTx8VERNMMduLxhljH0+tqhvU7LJ6vk6T3gnonli0lD3cIus/CcJqnPrZBnwtXrC
RI5+rld70ArPosOZpqXtuxOwXLL5rk2E2ltPwTACXs4sOmfbzQn5oBlOjqyahEmE9sCaawpjU4T0
DYsoAPGNdK1oaA9HlQ7aNwHcPOAamehWYB3XVxE6ej+zswqGT/lFhDTnF3Gw1Z8pgNKrTxwAWo0b
fhLZSlVOvh3qokAfiHapBcm8Don7XhWtEZBYaSa7MjSw4zEE8hLdZQ9JgcEliuFU+IbVMNi4zPt8
VA0RL2NGZyindctBeyfi4DHgHL9lWIc6vIhPVtrkaPZdC4JDxZmwzA64IY/xhF3FZirHMsuROTLX
0xhzN4WA5m1RfI/CYU0yzmOLdlOL9C9rLND75ehyotS5UoNqhC7f6OWsbbvc+FNU5R7n4baztb2W
eExFHKTrDOwILzQiakir+xExg45ek1B5aEDaNakM9rAaMFiyuUm18aTEjWbD8zUcIz1oGwsHjEVO
FqL+5Q+ESiVw28UmrhRjEX2h914ZO+K37FWfV9+t1RzTqSdsMpveMPWTPmmg/plmXJgVMiEjHHaT
whkJvrjD2FKSxrGxBvr7taX2w8xRAEaxs/ICApE1qkOR6BeIUG+6PUDpBICspdF7pQYWvYxR2Tgk
D1MjHmedBHi7IdkAfp9vOK/6AM8wkWrauF2z65l4HmWD+k2lG3ru5QUrFIq7azok5UPZGvdg10nX
0MnKC/MFl+0ZB/wEni9xsVtaeadXBkvD2P5pPBLBCqAYtAURw0j9FlGoXFcA2UimKbm/EsZwYxZQ
90TVOigJQXMcRnbc0vbRzMY3vaEBbE+ms80JRCXLnupDBIgGCtZ2Dt/uVhDAUkchIKVfl20pTgna
pVVZ6g5zMEZWXfkQjM4pcsryEMrpYdLLbNciLCMaHKkykuuTdGjUmzWWx2ysP7oQPSxA/CttiOTs
1NSvM8gjYSWIeD1KveDHk45DHO7wHNGix8FNL0J3uDGHvot96MslEV2KFrjJzwXKl1E0sCZrjXPo
wnojR44StVkebe6uVQVahH17Xebsgh6xEyxTIc89C5ONVAPbpIGa2qLHnje46d/dqEL22xMbOrcU
SmQVWtOm1gfcrDxqtO/mdT3OEtE3KOHSdFF2RPodYLBrkFlbzviI7sVWgTzdidyofMLQEGe5lbuK
uuGMkhW7EQPDmNDlIylDnCnDcR2Ymu5DoTqjakSCwOqSWvBTmTatdGUTQyPKn6kj2LTH7UUaorYl
Xn70O2tAmC+MPZkNTJm9Hs9hpD3Tia9ii1hCfeGVQjPy24zluSMfB1/SitwPl8Ud6UjtQBIVFD/U
tB2ucJYkYJx/SLHiWUA/hdZYwxAaN76rK8CRYwnqy636LR7T19yhsgQtxfTPETQSeoI92hHkYsbJ
Mw83DlPQVcrrcpCz+ODDYKH1eDZtIVfbksyzNWWs5luO/apGc1fwvTLC++1FysAzQXqhwTujowNf
ZXgFTafCHK71zj6mZZCgFfd1rzxqLYdOfBT3YyrIKAcFVqFaY0aNejAroLXaqAahF7ELMWQNjDsZ
ItlxXvOx+tFrHg8SMaZNJdu1Gacgz7NyO9uJWOWe/ZYVzJgn65jXz7bXvzLQzE/ACFJ6PeUlqcaM
CZDBzVeBzKk03GlZ9MGxrCyCEU41DYa0Cr4SS+6qbHgKTNTZHaCFddhFd6buPP42JdpB97M6LjY4
9/FnKm1fdNXD2Bk6LSM01iB58yTaZLNNylo2mqvB4VfGwkWRxoWwK3mc2+ReqvLbmW8cvdyz1Jor
y6oVLJAePXmQkiCBTJ4mF8Z800fPRXvAafeoKp+xq0sEwAyd7AGaQfodRYNG2aFR6urOvlwk/E40
C9/wwg8dq3gAiKV6ab0kYlfynjCzfU3Q91czz79fh/1WRc170+HD99CX+9G61mjC6KUIWbZjbjJL
W1s2QUn2gBh/vGfv5ZEXwUuHtENX4kufsk8XMcCKVLQ/qUfKvIEGyuMQz5o27Grc3SvVLUbMcm9H
LF/EMJB6X9krU+O7HAsXY5FABOjKAiOUtetzK13nBVwRkMbvXl2S2iGv0MbfjZpBWXrfzuYLh3Sk
+aH6MyTqSWQTyHUZP4FnUIbFQpGP33HevjqcCTHSJJQw9UPU2bcY9H5aqX8OxFFZy2+Oo+JLkhhS
IFIyDGMZOaExJ2Yd3b71ZTJwrXL9ccYG1qFXi0uO8gnZEYxhVlVpg7xBvkdXaKGXNA8kiL/oCnXI
7/+b8uJTmeJVZ333gTdtCx33h4fNfNGi78eBQ4xEJkTxY+4JgsQApWV0YzP8aEZSMas2D7Q7sV23
nm8w0cYJlODMTbgdxiWu11xXUSdvXJopAdy+mGU+QF3oO8O2SIiybAn9Y+uES10/13G7g05Ub2Zh
CCJtR/q8mdi2IQm2k0u1gATFKV+w0USMPnoWz+E+lTgVHAa39Vw/JFn4CQnwneHs7VCnftV0ZF+W
AwF4rHca1R6SIrSfVimXBut0ypsvvZA8XX0ofeLKvmJKiyl0H+ZBPMB6cVY9sx4qWIz7Ol25sbPQ
jRPuqOuze3KTjRvIL6a27zW2JV/NDiyhYJEUd/FRTDTXigntf0OqqbQjODfdJ+KRdD1KQgnNuqI5
YNwoOixhY8BLZuvHnALHf1AHMrwuTbnT6U7ikl/T5t9Wy9ctTf8M8CPLqXus2mofkXHg1g68jBGB
reisXdkn2CXJ5uEURM5HYP4MXAeLvd4bWt5rmeBMz5+ixnzKW4UrmXYpVvXmVaOxD2SGnFw1lG/K
Td6c6WNuh9fO2nRgS9d6jpQzjiOa13Sgh8h+LPVEX/cuFGbNpiMoMcgZIVun+Ws986irGBIb0X+y
dx5drjJRd/4vnmOTKQaeKGeppc4TVvftvuRMAcWv98P9lu3PyyPPPXpDJwlBVZ1z9n62/zcr86+6
7Q8h7YpggqrRR3wYypKo8K3vGkbd0jRYgntzN8AxXnGqGpdGihY0lLtgqClOO9SoTgNzvhjfCeHC
2cdSIIV+rQy/23tED6/KQh2c1D9MVkuZ5mOEp8j/6IgBFQE1NkDyZWtxVibiGjqEXl27pjsbubRW
0julnUM4Odv70suZqJH0xAwQUk8an8Q/f4yMfpQfv8qWF9t3wkMxooG0maGjTonFwq5AnBntESix
tQ0yQRuZPBUAR81WgyGyQNp3I2gOLwoHDm1uXFQ904K66760zH3KvKg7kOK+HqaJI2iGuxbu/g8Z
amJVAYnBKZPG+Fv1T7t0X7xSYn9tWuDtGUs86hlrzi2nKxdfs6bjhJeeyZSy1zG5dOsmHVFqqwBL
s/Gci/moVwZPes/HPwXyokYcGyW4iLh9c/WQjEb6LGZt6EuuOU+AsSjrosT7mEKyJq4BA5bA6Z5s
daeZVQgrW2kIsrDrczJCShrWS8D4RIdi/BohSi+R9L25sYExBtnlKki1ehUTKaA57MGtZ4O1w93L
fLhc90n0llWAvAMGoD5BNXgE6CoMyUdnpF+hpYz1OGkv4JfnIDm0xIHwCDWfYGwbUbKWY/FR5gA7
W9LTXNcx17IlKL0o0j0r5yvtilrAoIMfGsFEsDG8o7KpPL1fxnAdt7KMOZ068aOo7G8FT3fp1H21
KXt0kEi2WJSmosXahVY2svxd5zq/SOIyajeigEzC6LkyHhmhqtglIPSR7XF0buuRLkhU4suikikM
ImBLZ0SKFNaveqM3q7Tl2gcBuAZX+yGPc4vCjnNpRxfAJNDEEsDnfJHdOr/7jpms1Qy1wPFQhkeF
R1+hJL1EuijZdfWmUrfBSgHbCm/i2s6w84dKW8M6c5aOUR3MPDdXaf0Rx/KcDoO9DYIcOwBjEpfe
DiLfTMeZVyJm/mrSW7ype0BapZ1mJyOxXjLPXDHTx3Ff2CPzGSwOjZjijXVGAgM/dQp+psm71KQf
7KP0DUFXxhFopNON0wcnmcWSHZ0KuvSUl3q8MEF+LyC7rA3XMhaOrEfWD+MzZyyoJF1JpPHlEmcA
wCT/FmgDmc7ua9rp84wtx3dEpntMBCmFezJunHybxlZ+YF0ZFTnRtofQUXZry6o4EdbJn8CJMOjC
PzPfdaIMLcenGdZYf8eg+wbKl3EvlSurRHgShaz4umCfiWAdQ0vxT7YLo2lEMW1z1OXoYD+BCero
u3J744nL8Xp0nEsortwokEvc6/sK+ve+IsHBdOgR2r4LFDVDSAgSRlhMsgJFKh9+BIaiVbvOoU6N
HMRbgwJC4JhbqOBQxGRahU21mJqxOJga6HJszeu++eNX6kOMFbkClWczB6UbSxDDVth+vCqdYSZo
zFiL/MLS/NesUo2Enk9VcEBvTXqtkwTXjc2x6hxkUJGxJKzia6qwR445tOU6+k2nYTemxYfvIfLj
wBytK5vuyiisNebE4JTKJyURpNd5hEBOeZD4oRmFIbBAzEwH1/8iE2EpIrs/JoN3wgnymYLjoGxJ
uVBup22djEMWwM1D7PEUGh6RkYaWjxsKRcR/iHFbcTAsFE+594iyY8Gi3QALRFLekfAJUHFVcZhS
KRYukmlo2amPxrNxvxdpO9ua2G9N82gHw3M6Rb++H4NAxOy3rCoeusZliOPk4juxmXugBX1jRxzW
qcsfnwr9llfNTiO9aTdpyVfArrYJZP53suhsm5NBQ6eFhOzpIRJri1y3QqG5V9EfPKfoi3v+Su/4
T54LNdROMfFoptrJOtS2VMkTW/q1CnyktKAVOyphuhUmUInEvPs45RZj7bgrmcIebP+4mv/cSP+W
9S5NnjI9mYy53DTc9uFZ01Wxlsxy1xGqxnFyX8NaM5ZzTo3fAj6bQIMuPAdORGBxZzkcbOu2DdaS
FLel6Xb0ACfE1ab4DEwyN2WP7rxqXhNwXC7CAdT1+KY5aXykjvFrl+whs4XZ7NjfPFrY2ZAPOD2o
JwkUOThTdJVe7h7YG7dFRBUmc0Qi9Kx6U6fDrsMqwNlDu9NGyU8AlJ8mR5HNyhKRUtSBfFuHYuJB
qLOfXIhPgoyqgtahGTLEnqyTBSth4aQyx4HZfxI52CLLjjq7/EW4Cz4tpLFcLzLrCYnXwJ3UNyCS
IQJJIk6SYLzLMPpGoc0gfvI36Or+RIW1R217tv1NYLX9ytQMTqfxPGEkSaN9TxqbZ8nLXqyCThbW
juSTwGmO/LpTb0bQEhs9Ca9uaq1MO9AuYxoTDwzEuJp7Xuao8rVrlPFK2NU+jn11rw1iHLtqOpQ2
0lcDTKNOLHDe8fhiG9/U6P9BUT+VQYFbZK8U0r1Sd07OhKLQNfIt9SoebMow89thwd8kRMctQ4Ud
O1VU0i2u9+XgJtlGdt1PTG73wXAGAf3UJWcIvVyc9RCD2vFkxxhgekIwD1Efdts+KC+oEi+hDhol
Rx+48gNQFAtkcNPBbsNvUUClyj3tAzvZKooQbjtOW69SL/l0mQDWLgCAUYvW+Zgwp+lJrIrVoDgv
sqEnE+PPrj2FRQFJhulA7wzdltJhjxSiXHl8WLiBgAXo/oJkSz5u98XAPuA3bXyvNNddDmTblI98
DgcfKkaLzThs8KgwvQwRTQbduQ/HkW5CZACAyDTaKY5dLJPGQgGcyF0WYl43A8faFfBrKEPpxkrp
aUdwSE9pDFjBR4zHDA/CFm9rWPudDycHYAyTetCYhXmOK6TiPbgZ1s504hrLF8r8iTXgZCG6pnHF
aj5Vzlb3az5DnjBmWEuyNMyNyWRrJa0CNRfAwrxDRm3Ha9IDI5xtr5lw95ndSCwSQwoBzkS6ynYG
8WZaue60T8vktTBbdxlKyiIbEtliyKBEE0PwWUGOObHBg8ubBSJSNXRkau+cdvGnazoOI+5q6fUN
ydB+/VnkScMzyEHHcdJtBvkA5hACYzEkhzBxjpVjosnJ3LdYbzahZ20BF3vY2WdtIEipNWDR2eph
0INwFBDpgt9N9vpIObP1p5ZzAA2xEMFvV/c4N6Eg8H7/pkzMJlkSBxzP+m4jfzH8OROp7ijlUXZz
ZoJESdIRz+uI+MesSQuwGvleFQWOIn16wEOfndfpq18PLJN6RTpdcWPde0cmxQ4JsMB1h4pmWn0A
l/uoWj4KC+6cZ5r50im83aAPX12hdsVUR0vlIwYJS/Xr8DtXAaX2ygCbwq2uVzvdyl5zyZyydY0/
JjxyGsgowJv6NeX8u7Iyb6fJSaehI05mzO1YOK0H1ZB31NJ+2xDvu2saiHh1PgMtnUzQRGU7673X
QrDiaoH2Uupjv+wNzVjgrEmAsox4l1el8LN90B1arPScQILkkXvGSXe1K27lX6FyBcRlihFQNO9x
NvwJXBAscZAdKsCJOWVLADA8otnajsOBdPGnaOYImJRNI7mQ+26YWUIKa5swYvhSDIHrut4npZzW
4DCp/LXMXCqoF3BfwyWnwYHnxBdghdoPT7TuKiohFCjWEWI0zxy7fpxXcN+kUdreHp3rW+cy23HY
68Fa+Bflshj4pOaQCleekw4CmCtYKAZtJ/0BmesYf1ed/5OK/G/s4GVp6ulRIqLPnPFN5iMjcJ4q
nOeMpFluVoOe/oTMv2C8/AZtPO0ly/aqt3smgPaNrEobjMRwG/CPIgjCcp1n03dEnSpKGi1E5Nzq
IWEfwji60khax53RzA8tULYqAr0GdYlhaBFuMs5dC92e4lNv5X/IF5gt0n24chtxbGhBIPf/yhtC
Qi2Jv1l/Q8kF02AbhHW1x56SrOZppQzTHc/zPMyMDoA2qs1uGlKCBCxmw3FGy2lI75m0dnGbpRSb
7iXX2XjMApKNr296Qqtoj6FaEYbxxdGI4TuhfQvCrU3F8FUx2/e86AMvMjogHh9y1pDWZ3hbU/At
egCqofHfMWCvOlzRWH9oaLZoYCa18tJ+15Ins0pDLaZlIIgDtqA32FHzXJeOWOrMyMncSXCiVYO9
A0AnEdWFzUjWHPiU0JXT2SxLTD2QkUt5gYOFhMd9oJzeDUSVQrVkwzP9nwxMBNv0jjw3BHpOvBoD
9ZCF8VfnlCiC5NpbDH8J5njKGuDdcUBeGGJpbh95HnqjI+sa51NyYpfsaeyOzpK4Fhr+FZjiCGG1
kY5rZvnM+C+4q35Ugn5O+XxH5QfjKk8sgL5aOyxoz9SMTowUf3ssFV5hy6wP2qvuDOXeKzsi5NKS
QW2uNh0FYgJvxGujFEtc/eRWHukaZkCoXT+uk7E75MPcysVZDRkCCAHB0xyyJu9kufgvlU9CiaQ6
9uugRlVUtGTm4d2CDJmu0crSckKVFClZnWtC0gg6etgMKpPwj2smn5WuQpqmRbBCMw2Cm0ZUL4Pi
EKdUiaNs12Yf13dC93Z6kf1aOAK/7Xy6E1+o/zil3HtZ8dGyRz+BEaLmFENx8rXFGI76umvDG3OE
chdTdXDrehSgbVW9drG1t3Xxaubcvgrq5EYfikMTquSr1rKnsaBgdyvpUa628NVGx1rTsWOmP926
7IZRMjxibPpGqrYyM4HdSdDxdlX0G4+YiGY/+CwvC6zPIJ16UvQop0bZf4lqfCs8I8UkOmCYZzXd
tm6qr8rOfgldRbFR0dlpJ57fuBL6nhX5DYa3RrKpfDZSbAo9i/c+4Akcgza9xkzok472WoMXY0s/
Vi1piXheb6xDPzXpHWJ1JL3tywioZ5n1Cn/c6rI+F3nUHj1b63jm8myZS6kdAgyWsHBgf1TMaffL
srH6i+iLW0Zq6op2kzpOMR07zUy/Wq9n87IDgIPWX2nWr/NKlpQ7BUaTaCsYcEOYfSMBkLiCsXyJ
uaG9wVwSMQlUizBvrTVSBKjdvFM/O4uBFrbS6y+vZAIU60LtBMWCMmGr1NCn0TrJjzYtQ/a9pLiY
vY3F1dnSkvhTmPq6TF1GckIuGWHgHKrDhaCpsIyQzftuvVFG/4VYaZ7pMsWTc0hgm0NcMTC9IdXh
QmSMjCeWq9CKL20PR0UjI6SeM0LKvFkz1WedSHbx5IpNXgJmaov8klW12DZucbac4cXW8ZiEPjd5
aHGe40Q3KFzKRvOCUyVYNLmy0OmE9zKsyYa9FgMB63qJ2o7z5klWxanmDDZV1s6saAD71QhQaaDp
WaHOO0mnPtWKJTtqPPj5jUYriqNcrNUnQe4cZksNbS/cLzeiDUtAnFwSfYjIjJmVNsYH8PlkBdfm
QUCE6UgUh3wyTwRmfWBoLH1DZ7peO1QQDXicQmvudYrghTA1lh4DVmLkPcmw22Wad7YHfY92a623
3rm1gj27izq2I6egGslSgFgIT+XGdCti4ZTH8U0hN4Gu9dPDDpVPWZKec1qOmo4WaEzFU8rHXId0
RhLaHRBkFsFM0KvC5zHdKo4AKFBAgRBpKhausL8Qghr7zv6DpalBLpoyulIhihMGOTBwzCS/+eb4
M7/IAMub66W3rDLeLDt4KBE+K1SkbLj7KpqeyjB6jjr/pSdDlvxLwHzsDUX0nNl/fSV39hTd7Vi9
jEb0amXBS946j1FD+D++hTU8r3h8yQr3FHQP2g37cUpvAY7kxG8uKrVIaDKONH/3WshUwqOeaNxd
JNObPm8pJi90aI2VlX81pHZW7UnQWdCa6qqF/i4KUuhQUI3p4CmXsW++cMgIpfo/9JgoK5yzXvpt
5jPAqGHeoUHVH0Kev7imZI0iTjNY1Upr5yRMM/2ePTMiu3nRRtqZY/azReZ219B5BkjVR7vAy3iv
nHdN5I80gPZU/u+NljyNtnxMbEvzgsBAsoYbaAHuzb7BGn+yp/x1UzbdwZavbhxeEYgwdPAKhEPl
0aaDnYKGXlg8IbVOomWlzq3S7uDnj0U94IfZO360EKBxJAq5Edy6vnWb78E5Eq70rlXyYtfhuq9I
crYndGoTpO5uGQlEfnF7MlmO4TWCX8TDJ0LtRMWW2sYts+Vn4mcHt4neymp6heR56kdJ02/8i83j
u3ENEtGppGMQuUiMJxhe4y7U+cmwPPoNKUGl/evMSk3NOY0ioTM9vg1Cu2slqJAzKAi3BvOqFec2
7Y5htcr0dxAMN7BVZMjb7keQRm9R1X2l4EHs4Y5g5iun3ksTVMdVep8+pqn4LcrqCthvDOkKNMPa
4qLwCK5FCPSro94IgYD44asKkSMk/T2u/ENexU/4d7aTnW3rWTkTbrwuqJDdtveSENw42NedPE+V
d3K7fuP4aheawz4YLSBcKOe8GqrJk8chqgPwZMkGncl0iOhkFkCo43ks/aWX/oWdcK33EIExMFRm
9KVoBiwiw13rIF/6xnhjxH/Dj0YnfSKcWKzTzNjVirxFw7y1tfaiubTdmHzw9TfhqDdBEabxMY5j
D5b15qv6UirrzeCBnB9AtGqA61s81ukmC/q76am3Ii1uo/sfX/cRSwUHUFHkB9YfzlXa4ZNfFLdC
Jfc+GV7JhL70ZL6YvnxQjSwHEwGO8E6N0T7Q492jYnrJiFFUjCta+6IpJlAIfyGyvGip/gYP1Hbl
WQ/1mw7ngS4BYxr3RJTmXUW8eNVf0HFdMOFyzdpN32gPaUX3qPEveiY+5mVE9C7DDGiLvPoRz3IV
v8RDdJ9XEl+M2PeXtrcS7vsA9bFJXwcHDHtLRuayHbuX9u/kIzIBwcSjwTk4Gy6qvLVGf0ZbL1pi
tV4oYghDLUG5EF3jjhOSHVoOzWaM1UmvmJymyW2Uyb3W1OGfqC+JX8vQuEWGvNRSfDT0zETV7g2b
Z4oRZHTTrtm08QxrJaS6z8vc/K3Mtp6ZAL1Yff8C4oGptnPGPXKv2/zG4Obu6vHdRTEW9mQQNe9D
PFwMl5Wxi9+YIN9k712yLH5NfPts1z+ZlERfFTD9FGRw7d8ba9vobmn2i1Ey/9Uu8+vx5+vZ06fk
VFYMD6JVDlbPmAn40FA+siA6WclXpJpDp/xL1MavVhJe8pY1mj/l8A4S112X1WWakjMeuTdnlJcu
0h7zBzD//txqz5CmoFXdURId0aG9DNb4VsfxaWSjC7rk3VLh6+iiNWbX+yQe/sNxhsd8Rxm9gPP+
R1XZjaL53uX21VbhXaCw9/OcU2B/p/in+EB1xM0Xg5lM6FN7wfhkCazCgr8l3cv8tcwOdnXz1UgM
x7xwWKyg/6en+U1NdnyjfMNmuLXU9MTI8TmR8oFC9+PfpqN7H6Y5cIRlMBy9Ig19xJ73UcfR3WnW
jiVvSpbfRTMePDN4NDM5SsA2pXNN90/5w1oHnhthVUvrHyvpN7mfcXKPnueXkKfZTnSn3gg+5ieK
a3UxpPHW98NzJrdJn1xMQx2r+qm1+sfQ2N9eXNw4ST2YDdydKdlJwnwU+ql/t43ev8x3b+iMe8LI
lhMdXGFrR7/qHmh63qepvyea/oak5qMEZoc9/VZn9gdyje0IOZY7kw0iXSQqeDHL/JbzgM775GDn
29mfkPJEVsnwFHT9s+ziuxP+9izJNvlYtuYcQDQt5x9j8Plvey3S8Fnq3WVo8rNR2ss8DrdjnX7b
VvrZvImpeQo2QRK8NPlfFfRXDroPe9SeoqC9EHx4yx35wvDwMov7GGy18IlqPjxP9A/dTN4lj5xm
u6dGXaXfv2jNeKfcLRm0ReO/Y8j8sv59jD5q0BZLkoWyDGUtf58v+MHrv9dJrpfWP4OS+olIjaGB
wDnvc34Xble8swI/2e7BJ1eLIf5jDMPnxE7fzUh/I67iA4s7am/50skAw8h0HJDM+KusbV9sz7w2
rFv1PGBMlf8gs/qYRxsE7jvR8BMeZyzLRTVSbHS+7JUvdhi9zJuXac5V1tpqiu+uav8YebjqqZ9c
KiqGR+GrlTsbiBKEIGr3dpxjuIdl6S24Wpxv2y0u6rPnE4Or6efalmvHD3dJEW8TzqQeFXviyBM0
mGeEFfvcI8fWj0+OMW18LVvGUc6pMn2ad/bGh3CUtH8iCWo19raDG74aGqIpzYBI7DTLEFq45c1O
lq68DcX7kBg/MtM4J5ksi9UzAJxvpxlfc8v7bYf+mmfXUfPvbkCErwv+1u6fEwjeJvHQlSW2dmks
fIYWRnh3lL5wAbIQVQFTJnuXCj5cPe6VGECrkJEjOS9DueVg71c7oa+8kZaXnHYCcRE6lm1AvkGf
8wNInbxCkYZlLlcKeWUcKNYGe1n48jRlxc0K59aXe/ISkonK7qSSfeOBnZmcq84gb4SjdWOTiC80
UHdZIE+YfU4jTNmORnWnH2O9A6pGhuDwUyWzUbC/Z84bT318reONzXm4RZsiADfYIRmkYY8QGvKE
Xm91U+1nuJNOWxIuEIqs1zCMT0OZL+nUXWb5H/HAzOaDZ4OwBcfMUUvhXYSRVP8yQ+V46ayGkCMM
Wk9dLw91rB/gki8qFJ5lOm7m6zyfKJEl6n54Qtd+mPOFzN5nOVAHEpUuIWcO4Xwnfnt3ZQwfTD1h
NkDyWm1J2lOSQXhfXbMivQlEiPjDGOZMqDqjmSLCKAGdxNJ2ERL1f0LuIjNhRZL9S9n1D0tDFpmA
4ffbWdBs0vVInkK4lTV/Ln0nPgXyKyeDRouJZVDnPip2k41C7Op9xKGHero61rS2Rtf/tdvi4NCb
cB2DeLEGIY+99P0f7zQfXAG8MYAWW5PlrNd/E4CAs7qy87aJfzYdpDlutO9GcMMMKdFp0EoIlj5P
Iik1a9J9FvP/B822AKq5qBNwmhW82P4JTMmy88g3yYul0XF78WJCfCKp+VIIhWqIAAw0uhq1PhH2
sB4GOLDR0t2kvbmxgBXFKqaFLQ6WVuwiYzoTQLELWrHHJDWqZavMtenZm05hCUrpzAQRaYZQ8dtr
BXhRxNBCArUC4HEMyIjxQm1ZjeJA6FID3guDTr8vc/2KQewwDfneqqMt2JqV4ShwG9m+M8q1rTYS
9R4KU8C/JnNFZIft2iYfpzHx5YDI40g66D+CGtzhASIGir2YnfvHQuKKUoD7FKmrb62Fugv7PF8B
/m0+L8+fAuQjmv/N6h8woA3uwhtftbTder5+9v1gDd1P9w/x5GzoKsQ0ROM7zOOdZhVbqv6PIppL
tYi4F/sjCe4JUqa+BCcszbdxjh65oez/CGiYU2VVhL9Ksh70o8OjP5Xq3LRAXEoqthDsBOqCqiGv
tHrL6myfJO12vgsynYQYjfiqoPwzuLRqHBNdjq2eEMgzpKbkmSej7mwdUav5/vY5cqalf5g3vA4N
ZkhCRzh6+waWYzhomyFotg13YdTcRVox0Unyc2iw8w3mVW/jiydSkInjn0D3GSyrg8GrLnErAmMR
fk6F7oBlcE8G5arfpzscHnhur3UwPBiY3IxUYwkkOq8aEKlCt7RRs7I6WTh25qNpDbcdRiVu4/MA
YXD+Mjv6yknE3pNsa9hfco/VNA83CgeGGmwchBQK/HecG9ug4WMshk3f2Ws32UHqO1ORLJLTQGCH
CulyRJfRnbboqNdNNW4CBYO0YTUlsACf1OwSwj28ztpspeUzn4EcAy625gVbHs0Ls/SexWCWnLvq
e9ZUELm4wxe8nTfCMU6fVJ/fVGufxtLZjH501Oj3RU90BA7KvoYQbMsSCX8rQON5u8SornFiXU3R
bPXAJ+bpUTHBtcIN6Tk46NYdDSutvZNPMUFXdp1qq7Rp6071B7CPp4ptL272aeScEHjSQVPUwWJf
aOG24UttdTa5qoSdLjWXpZWcNaNvAO6pVY8w1EqaVas124C0Git3Ty6D8SG36W4Na1NL90JHwTpG
p4RLQJZVMamdO0CZartX4HG4hPpNjER+ruaoWFaJ7z0Y6b/FU3qQNkqR7/mmErV/qBFEm85ejPlZ
RfHWRo6SKPcXuO2gM5wbzbVeVDtjtDb/qkO7e4SUMmlmvdfgT2Zor2Z8BEG0t4diXTn08cyT4lYp
Zi4oDmen/8odcholE6AmO2dusav3emrdiH9em7YDhZcVRvYbfjDfDWSPtCw7XpDPaqa9l/vbvCZb
jsvU/U0uGaEZHhfPXMDMWvy75Pyt1gYmxFCO3uIK+BPW0dX8IhWw6Szxt3QcFtwrn5L/Z6VQhrFU
0qDeBI2JJYpDAP8kr2JtDuNGlB+kK2/cUuxHLXwybeva6vZGRP1TrMlTjeeQDtmStZUJgr2JbZs9
7kWbUGJEagV4CYAHKsTZkid1WgkVKB2162W/i2JYXSyqBGD+W6t1PnRfB9Y0MQhyiICDER+hoa3+
XQ2VSCSbIJ3d6ORU3MHEsmmeC4pz2AmBQimWG7vXj1nnXdIiO6Rm/1IxhkunYu+ZpEVTKmPSZ7s2
j1Fgoxj2gWsitjFa7ALjRhUOScLigFbx1Mb9Jmqnn65p+L6cjkz8Nt/JaRvPHpvrVGXnodKewAOd
LRshLcqVtolOU89NV5hrZtc7FGNkVlRHs303B0ZVfbstjGqVR98edR3kgWxG4opjURUb9NNbOkmr
+YOuPaQbcb5TTnHInibOJGn2HFYAghz7qmvWGgHUgSCtbVX2l8LLgHCJXaP0bRDjVQvECjbAsa6b
K9Lua5Cdm7K8kWy1T+L8kIfjo0opeoiphjW8b0jBQC97gkkLnZe/hMhmwteZIa3Q+RhGNKnmJHaq
YGTKkVtMp06VJL1g/G4zVFt2bf9kZmJtURiVSVUjVdGxRd2apOjR8gcvlqmh26+sdnMkMSZaW1PF
gDinEoBk8v/5IJ3a//z3/+KD5/hv/5PC8X/hQbbyq/slrun/IITMP/IfgBBNiP9qGqA+hKcj8nJ1
Hw7IfxBCNB/Yh+k6aCkcgVuM8/3/QoQYHvQQ1yXVWvc5G+jW/0aEGNZ/JW2A73ccYRsMUZ3/F0SI
6ekzO+c/0W0M14etZLqUP7ptm0LMUcH/ic+VDgCmYZemW55DZtYV2MJa73ZWNNw1/28eoOhjQG3v
cq3McfozzRbscQR6DRWrUkD0BaO+q+s2l/izIAZ73/kTtz7aFUwFKj9pKTOxTDyExhCulvFHfwWr
9QaiDccm6UJ52r0mRXFJCALCRdiFsDOAOkpcAJHeYxLuArH2RutQQoda2INYTeMxSEFUmb9ZbpwV
+Q8Ru30eDeiCxrhHrU1UGLqgZVNWjIIK2rMjQ6ywRHXCL/RjNA2NHaCK7p0tmbnPjLduk/FIJI3f
VDKfdAyYYkE34W4bgZW/IDP8Q9jeJ1yuYaVvO5NlS6M2NDvOeBWd6LLjlDzk2ZtO+kKNMiMKqmFb
mSRb4WD9VrG7mNqQ5CefFExb3Z0qZxr0b3aKBMj2AKo4loOKE7KVQf4U3lGNs778la7cB1VHfAAB
86hkf7QC6l7mTlCsEueORnjhGQhHy/6N7gkRSSiapGI811oXv8BEahdJcDDibjHFAcakXv+LA+oY
xr7PeV1/pvHYgfcmaJbCUYofaW1MDy/lmEQkpHTkt+sYajJ3PMrm1Rg4UOmpcSpcLkCdZMkqEGG3
CvuYINTJqm+1QwhLInao9jzyRZJNBkDSlQxMWrrvO4OAh2VFRtFK1uAshP5RSmwHbmuDzzaxHBUZ
WqakhaLWVRBSDMTxe034TNALbHkV0xBadhWZjBpc24DJKTjBpZtSDWiF779grxtWKLVAUpjqPBKD
tGJy+N49g28baXf475mNJzFy+7exD48aOAlWZrzNeattHOIHh3A1MFqCI4aFMzK3QT1WmyGv7jTR
LuAlTMvYDsWPLXBjDPgAIe9GxRZDb3TSTfDcVbMBg+vvQLu2E52fCTEWIaVEjpHb5HvRPgp6ahrf
OaU20iB/tB6IrPs1qBWiUSBoj4W4WqCNGXG35apS7ZXkj0NrO+uyIdIDx6QD6xaFENTqMY9QhyEV
nTb1q4PGbVFqdopl24QKM05ySegSLBruTr1Ll7Hl/6CS2LJV3gOZ7Ls6MA4WnuXIjpt1bSQfOllN
cNZTdq30Vrvx5eG4MZ2fBjmkFHBnSanv7RHmlFEcbEa/tNkeaDY0szsGTfcR5jE9qaYBRzvoB2DQ
aTEzHQztGguNPawjHRLfp9tWzgaDmLMgitNfgk/JTj3QbkICEWQidw5lHO+qpPkISAdaWS6W76g2
tqbq6pVd0R6sulXEzbvyUexbZsd00+hBnlV3zK/ZElkI3vGmTaBthGLZZ5jphtg5NgnjIjdwwqNr
9tlm0Ah+SNow36DuSjDv5QM3Hc+VMBGemAV1LpzZhe2koDAE3BQ0XD0w/5Jm8LjHtLkJvPxPVnHE
Zg6+M734IEbrp8dEza3eoYCN5BK7bnH0Y7k2pf81qQ6rdWrHdHAHiC6JQODWjP12BgRUET79qFP1
FQ32FtQskUXjHGdH72WX5IQSSHV1w/A1cPGtmjxsHM4rklACY9hgsF7X4F1DRbcB4yhyAm3fYDQ4
NClZcMgMIUjk4an0rX4d/A/2zmM5cmzLsl+EZwDuhZq6ABwuqdUExoiMhNYaX98LHu9VZqV1mVXP
exAMVyTdQeCKc/ZeOyoNT8iZTEl6b1nWsanCDjZP9k/GoRgib4iIqmOkt1N46c0csbRt+yc0GQhO
ssiGLtvviSxiye8MG5sodPaCGDcRPRxjPmJf2sslFNGla9X0YkTacI1iuNKmHB+ruFylwPVADUYl
qWpGXDgHAbL5FNgAw3kvg+lzaHKNrXioPFSszT1ydgpXs8PnPnGWS5avgJHJfFLq2HiL04VBV8EE
zHI51hXOCoei/QjevzEwxDUOlSKshEHYJB9B6cynMj1IJ822yqRTgw9Tg79JTE0ERCiuyTF4qVl4
ahABoEzKX2gi2AQW5k1NR+wpBCRtDCTS78yTOjgCNT1M8KsQNQP70YSJZRsSwR2CDafZJRq2OXOc
D1ydza6Ap3o28zkCWZjTbRXq4JUFdoYEG/KgNrOrrz3tSpCkGWqd845J8aWNJ+fXNCIe1suvGRg9
aGNIO2gs5FlpDeuC0oLBQNHfAkONIXHnmJfY6VSw3OPqz8hmUw01brtM6CKwI3U7NdFPcCk5TaNi
T3ovzmLaPjGs4IGsAx2dxT7O0mNQjJ6Z18cpBwExZXI/Kmy51UtBEJYIOhRJONOZ9BDhxRFmHc6a
kpReynM1QdyaAb/IeQ6BdUAPyPdhL9762V52N1QSx0jJH5V5eELQgNY2QY0fibBhWIPIlQbVsUqN
Z83S29O0EGgJfT3digJfKfvj8CCsaEKUwB+CjR6NFqgC6MTsfZer77UZIR60wvnLgYhCyeeLWAnQ
oOqEiHi2cTZBV33VbbwgU43Rqer1L7kI52mI0udO65brko3fwkYEkjpBfF1a+pUzmhgs5TbG4dqe
nzObqm9BkYXr/GLUwj6skK+dpLAUEgLeRgieFGQa+K9GIqaX8Brr4RmSdofqrrnM1pyQCspavSpK
ilsOjNxVXbxLFFQRYD7Rysb2iO0F/zFx7kMZEfxR5m+TSOp9FnGG0Av9bIaR5Vq/MC5Wt4XyPQ2d
UUPV1X5j1M9PdmwsiNWg8JcNIwsghhcBGB5XCRyMbPVtNU0zsIMTZErpILpAyC/YpMRPJa6mBxZi
a65e8WBa83Va4j8XU3snjrT3Y7txlcEeLqJL0N/NFlFSevzRkLlJpbroNpJkJNcJIryqHb0nY1qm
72KmeKsOCn2SOg3PWOIaxnljTc7qLiotvYc+fuvaeXSJvIrwHjbpOWqZcDL0Zycu0BeundYPc8re
YVJ/sWqUZ2yp6IYW7Q8nS/wwTe1jR+/c0iqvTk7GwATLsUZGI5EKzErgWXN0LaT6HVfkAPbYcdMJ
3FtjukSEphvVSR4MzUL0GkSXpkbASUT60YqBg80EwUvYSF1snpxU8yon4jyxd2E0eUZTveK4ulVC
xxeRFW6ZWvsCdzvBRKxJSHcqWFNNvO9xMi5VreBUrn+UtdxbJtyBDJ1rn5ITuKSo+IMFFk9t3yZT
v62WPjjbP3KNq0ZBfLNX8eDpw+rQqQy8m/h4WJHk0d5qnvugfdE4GulikBysHfJ5IdFhvq5mL5Bs
XMAWti0t4apoS6JoSgoL6Fo2uoYiKenUl7gvf40GTvNOsB/uh+4xref+rI9G7zldQLQ5W3/Ic4R0
FZ1HS9YOsbrevzhYfmvKpCTaB6uA928P3m9GpYTX8M+bv7+rWXiPuqA7+NeLfj/zz9cTusFv0UWM
Ucz+4/7s74eqvBtPf/v2vz16f1UzJ5aP73NbznV7rNcviRO1x/vd+62lWP7+2D9eQgNoWnPe+Za/
vu/+mvtPWHSVVdk/vuevH/u/enrUytpN28Ra8QQQatq4OKYL9MVtt9683//rmftjEXCAJQzw+do0
sVq40ce/XnG/dX+sxy7nU66HMwumUXeKbu8YCe7Y//xYYpYIK7/fN/OR1zAk49fPppFafkA4CnzJ
P+qmqvepLYpjNxDWaMOJgyClf4U0W3w4G/9+i/36Lu4/KnDM9wGX2kaZufhKJPtHJ5/otqy3lDjg
VhAa27TE9KgpQjvev0Bajd1xaN7vvypvAoC/sgeatP5SguI5KOt7UIi42w1Ihplnm+oYgf/lQrAq
MJKGE1fHsDbL4/3W/Xl9wSi3uT94v2/BUjj04Fv+esnvH3G//7ef89fzZbtMfou6aF+bA7NTL6tj
H0f1MWnGo76EGOPMDhMEFkoOka1FmCsrCyx1jZ2J0nSOflPh+WI97Pf791uNEqKygwn0+zX3JySY
941glN/l9z+HLInREIPDRpnwxsNqHFiPwf0LRqB/37rfvR8mdHM6gJtN36TZ7v7Xun+5P/fX3fvr
iYIof/9Bq2WdGe7378/cX5hos7MNtCvyBQIxiVPIlIkocdFD0THgo2NQnIkvSkbx7GAlMdOcPJ/g
JpFHOxrC/uFcoxFTC83XLdsLW8T+qn5QA7YyqeJapFUXzK9zcWECv0YjBoVSe9JA5jYF5BNDPxXx
m4UCNaV3AF36CCnfr2T5nTyqin5q4vmwAtZNm8zwpjt0RuPiOvIszfQaGP7RxiDWsinYagCTYRi8
NbLeWfqfYfFnizkSoog/G/rOMPh0I1TI0Ma8la1/SG+OcK4jM7RYzxWYBjLnpouZIifsmH1G5XzN
GU+6vTJ5I6JA0mj68GEulI+uqT/hOyLY/wiwFMdseYFvnxH3ugV+CwoMACrrrUl0N2kXp4OZdKcp
aR+6noWgaLxUldSYEz4EO5jifQzX5k97GoWBZLs9qqZ+oMlxNsGDmZ1+CBLt55TPL30gP8eYCmjz
LfrJT9Esanp6ZUK79aiRDWM6Da08mrnlJxWIymLcEyNxJiLtoM36oSkpPNLfgNp5HKd1S3AdBqYS
ZTtp6RP+AFdpS9YB1lOw2K9DXj7aebavovrQs3/cdDGtTRb66ZqlzAeQ01uX7okKPyyqc+4p7Jf5
+As11rMpxGvjqLcCXRo+o22TsgNLgfpE3VNfdKdCiD+QE/gqWLss7fm/uFV2f6nifmt2BGdbGp1n
Vy0jf+poF9OnyWD+W0jHKMaUdCbsQ6IvLvKYQRxxRZzhlPiZgqfbwvxMEN2AZTgQ3dHqqrewn050
f/emauwkQrWVADdP19pMTnGiA/g3t53UqKhMj4FeXVPEgpoNIxWJnTPx2+Vyst/tLvVKVgGE3h4V
4z0qZjeBdSvt4KKgSehU6yRa8ZyarV+WlZcG7HHDmf6luMziFdzsIbZ1muAI9dLlRhrVfgpNPqy+
79b4im+YWF4yEwGjGvuW1HYIAiYRYBOdH5aNwJjoEKNCM6yzYReXRmRnwmR8OteX1DZOpfUyy/kW
oLcwQ8sTKeWGNv7os+h9AhGoMtR0c+b3Uj+lUj9WJcpiW7i29VkoAl4iugKClNC4mMuxGakFgBIL
COcxgBpJFMM6+sH+TU4/8ED4cdudLdQs0aS7UcXg0/a7EP0YaKu6blcVG2Nm/LOMxXUomO5wWXXB
a9rkvjraXAYsNdHrGmt1b+iOI3DPWp7U0XpCr0KndiB3Lvya9OGKRvJK+eDIT/404Duyo96IiVxs
qoAsXnCPL48KLtVUJleLCIEuCR+HWkUgah+qxh/wcuqTsTe0Gqpt96ZW0Pxq62mp5DEJEfjScu2s
5lGxI1oFPTaRgrXWoaKqYlaMVgUds6JkU9o/RHNKu2P8tqI/lw5eUl0+anh8KNBzaA8KJ5+5hI9R
P3zWaXvSrWyn1QqcZZ2foL4B2v1EzXhQY/UCXmDb2BT1tPKJ3sRrHc2PZWK8O3nxmQD91Jfg0JXz
uzqkHmXL7TDhtO9KlBnTKS3CQ6ZSoZsoOYbkDHU3pSEvIcSxEvyMpuHNzrtX9g0HrQpwY9uEkp4t
umyRXZ67EaGBFT5BOPRbaiGyOSPhPAi8MUUmQNwugIQZ3RP5gj/1QUcUgHQVY+IjxL/Xis1BSgXG
MZYHhUNcYu0lTfrBShL6O+GhqNDOc71lUHSJHb3ESvfYg8BJgWMKkeyiOr22k3kzB+uJ5esqVH4b
guBlRT4jzDkAHjmEinYgR/cywIEzoK+UNU1RGqAS0OLSU/ToFD/NnX1FEGUQWFhWivQCVcF8stTo
UHbon5TpoY4GCqOaHxGqFxf2lU4RyS/kUUfIgwIKksYhYsmPd3RbL9M14TwDvXPtA1KIx/SAk8ID
ioJSIr6MY3KapXlTlOJVoCGhjw//WT+V0GcKvdohJqzfYvJvW7rKjjD2qpoRGBwegiA7wA45FMI5
g+RSmuEw5o81fs5Kt71gWJifQDqup7hIEeNFt6xq6PUMW/QKnJK+XvaMMmhSh2SXaZ27qPNF4ywg
ys5XkwUe6GdgRy/xYoGin3wK6RiMiifE/L4oVW/EwGwoLZGXSWYggIJMQTBjWSqA8Io98oS8O6Ho
wm13Ug3rqY7kBRufVzrdIS3xXoBHW1FrWsa+fMjPGd6slJDgtdWKk+DDcOQfMkw/kPrj2Ch8dZpO
uQXjTUMNbOVPS1y+JlQUU1u6qo3TA8SgfqqTF9XwYuQezvho/7Ca1zFFAeDamOlGSHDnBduC1n3V
jmuNEIm5jK5YGjam0G+F82RkOCY0DdWH+ZQ6wErb7CWe0MwjvA6gj2jJFW62I6pDKHE9AO5A1xm9
VnaJDjsAbBfhzNbPRrwcjTXSbU4uNuMJOfbgoPP2IksgHIW1hwPpjRBgjQV28MKIECxuZJScyVAq
MJXwji1ZfdlLcQuROWlZ7BUpJUQFw8HkB6wmUAUQ3Robxr7zCwt+V3jJeijbZv+kWdiWBEtMORxN
Ed8M+dToINBtxEJlSqqv9CStbyTEJMQXdAYnn/3YwVTpLBBKLalcRoz6aJHV4CFLDW9OSX8w/XKo
ngS06jDPHiTROo39K3FusjNuSqsepZq6NmlYdbVF4EOG5ceM0VMFiOmgvLajcdfmEz11SoeET5mr
xfY4BQVTgO6T33SpGnmsx+qzDepvds1kfOFIQDqAvtLDko5nYh3D5/3MjBY4nWsO4TEqitNcM8XX
EKhpCMfWY5q1bm23PlYT6uCTm02HTMvoqErq6ZQrgb2XtMkxXHiGTNwCzSSeiD5isOtLnGAVoYMt
MosfqNN3iRbvc6rneG13Qqy0lcbTMcSDZnbLbHlAh2Ttusp4NFv1ZNGjQfrkF1jOCbbeJSGZpLkX
WMibI4KkS5oP8/SzT5YnYND+or0laXOEy+Cl/fwSm8vZtCnMUsc0E2ibiXqKlPTYEF2nCULMAdSJ
xXJHfdlTAaPMfA0I65bEsnTV2UL52/Nnqvpxn+VoxtgYzVS5A4UIEqbGBiEUk5BV0NKtqWLjAMAn
RBcHDHB3g1noarJ0lWg+0MXYB2qA0D71dDPfSYXhO32eULiESuCrqGOymsU3TGUKTq+9bDwjKDyS
QG8A9csyel3K7jbJ6mNSo2c7sKh3Ri7dvZ1twYLsv1p9wNY5gqnFzcu82IwuEq+jES37wY73Cr4q
4DwnTdN829Bem2TGdDxvrKXiFyNi+dBQAMggPOjSQvH8J9W8nVBzhIXRSSTzE+57dwmnMz+QVgpZ
y5DHGUqJHGf6HFFG0RJsvDCl0zC0blQimLVAe6Ez6SZ6ZibB5lhLKOHsOct2i1FRU1sAqoGasCu3
7h+wShzytN4Wq7ZUTCcYIqfUJucrNXZGhxggj3dpBSdSM1jKg2zBDE5J47VkMkLWHreDp2B+Q/zq
TcWCmnLaVVbKmWSekyk+IVpweYos6W3aIcVXVVdFZKi20TN8bbcZmaPWWMkx8WI0V1IzH5TXLGGP
AqPJzqEy6b3XG3SgBGv81mf4ptgb7ALknsp07DDcdsPgLYLYNBuL8lTvej44Iht3hNCjl5+pXu1x
jO4t+2TgtM4IWEvJSg4Mx6MXRjwIFoviSKXSneivybTam7zBKKuOGobL0O6Oy4R8MHBBwLqt0AhO
Xtz1Y4Oho/FQ+pmKzfIXAmQ3aG+BU2/phHlt51VEz2OAP0TK8Bxp0Qf2XYwf6q22WTawuC0rRnF2
jZBO0HFAmRpYq5ONNJEXCuKZz5G52vwyWQQR6fSCWmLNW/poiQJfhA1Ow4cYrB05q7sekjSuK086
l7npfMl6UWN8DuRyA0/oDWkD/tM6B3PrEYoZFhNEruUt7Z2j2jTvVf7Qr9sjVTxnLOAx7mM9649Q
rm9wQHHMN9Qp5a2UyS2MzQcTf3NRK+ieuICS5FKuOMMJAUkbMbS3JynEl1InvrmpqZ9DdfcCjEDR
lHiKIzw6zpggYcsPLKIik+zddRgDQN7Mh8RWL4rpUNPIdiZcSWS5nmQELAhzS6CHznPkskY5N/Kk
NZCX6hj5Gx1fDYM+edEhhpcSM3/rtB5boCjWD4PeeJUkr75NwZsBpXb03TJXJO6FXpiFnq1PbFzM
J4ooBwl5CGv6tmBoFtH8goTE1TTV7WHo9iouuRbWBKnjoAZSnQxjWF50DXRTXEeG30K59IvcJdmX
rQsfv4K/9Mg1Qb3GMGIbk6qMLg4IIK8xeqakooLaTACyO3Aayq50RjiFo1tBWENXyNqU8s7QH2Ny
voXyQMiPv0Ycp8CBql51DaWAaiuuwRgE3r34kzV1sq1aWohlh0gZ1TYm4RiGgrq/37x/idYHC7NA
itOIlDQwrKnbJYeyD3yJp5AirO2HQCHjI4c/R7BPve1lWdKaA+buzaMFspR60z+qIX899n+rosRD
9N32vBHFBlyX0qwn/KNVacqh6tf11DdGqkP/VUCrqcsjv2OgNAZKSdpcYfnNJq9tpTsoveX9rrBJ
YvIga6zvxumjS1KWNtum/9R87o8PBpt3SOz4+Ilu7Yxqoq1kXLs557puWiBlXT5+hJaKDciqFlzc
iUkKxAznth4+InACawrjgApzyB+F0RHoHSgUdlgSCeSF70mFs7YMzssIQaFX4vpUBiAYcnOAeZAr
nJh4oo/3uxHNozQytbe6R73XRq3BBeA0H1Hi2DujzjL//rIulCTLB56symo7RX3vNuqNjbV2W8bu
05Fs2JQMH3Ib2ImXs4ZyJ7pQH9ZiwvC1/Yjd4M0KxvhVIcLMqozlYLVo9zKttvx2WHwHCMumEYp4
gv/FesWMCVIcA3+w1RTCcRAT5jv4M5WAZ8IWslUU9yMu4B/IxeGiQPTpwS+YmOKuhlGmLtXG1NOo
UmSEIG5qPuGjVufP6bj6ASgR6KbmptOkvIi5+6WPc3uJNBR/OeCrRguCzwxvxo78hLcxs9VDmWnL
acoHi447doWA7WqHMK3Tg3MPzNMB6l+ZfG4GPoMCZwSzSUt/pvPb0ECVcehVnbVVknKEr16HZ0wB
MaDh2B8Kj0oBHuZyrZQC4SYpjObpzbbRIuw7zaDB7c7j2QDuFLDHKeNiN1L8qFAVlACsDMmA4ehe
WBXeWOrPJM25JB8dHbWjf8nnHgwf5vNDCkquCmd/bi4DioysSU5LveYJI8tJlr3s1/zY0gVtjuSS
rh9C8nW4qur6mOFZDJBgr2S6bPT7rECkxrngEP0+tIQx9L6GjVF34FO10V5tDm2l7xcseIjukO8d
nIntWlHsM/r/pHC4qSWOY4t8mspNbNn7BUgK4cYgXgjfk/MhR/Vn/TLZjdNbwavyBhqaNXj7YMtm
Uyzl3sobXFK4HVLHNVH/FU24S9QcZ3LsTzhI+6oFZfAlu+kgaqDtEixSClipLegE524bMUJuiy/Q
RF2DYOFLiAeKHMZnHnyCwTJXAmd8nJlVVd+sxbafT6FGFTDOd6Ne4z181XRsnpfAwTjiHJV5P9GP
jRmdwPflFNnc0k5c9QUNLsaoxnzgvXAY2vR1cj705oUJsWbBMlJEU6D/9s9dwciufSSgysh4xa1Z
bjLTQk8P73n+gw4r9AWCQ+Q3tzTc324GQlS5jvJVN44WQq8mfDe4ro5xGR2qpT3NcGALLCICL43W
42oAOQ1IdHEsVuoSolvnTzD5Jhu/U939yYZKkD6onXXhvGbXUdhnQypeWt3GKdm3WvfBGon6CiXG
GgAn6oo2eO20W8Uc0zn2xmoeZmRBnQ1SIv+qUqzfB4gQW1l+lBzMdZkfYa2FkOBais4ukIydOhXb
rtEOXTIeFrpXKM0ai99SUqpVMrmzk/4x1RY6rOJi5h+hXnBlKw/SIocYuPVwSgljL8GYzBXYSHah
ArY64U4v9qz7ediciDA/2mb9OOMXgr5zGBIkZvAi9iVVWVv6Jd13dc5ZwImLY5YvshRsuLO9gXg0
W9RHzK4HtT2V0vGwnvkLp39fp76TO+9wLSi6Tqd46i5ROR8aoCfdDq++65BMY43YEdkZk1xoblN5
QCtfmNsmIuQp39FDzxd21zFIhueh/1ERuEGIdPM2MJiGj+ulremEshLPhUVqQAegvqD2wKGyqa4W
qcqSGEpAAQTapJv4p5lux2fCMZRxL6uDgY9dnBSsjyFRFq+x/Ql2dEh/JVwfrarvqyL3hAEqwOaa
wQQes+OYM0ozo5P6A+tvvHgvM2v0pIO63b+KAY9Sy4WrBu5KDhk6nS6JBOh3a6bl0us4E8B5sMIY
lMBtY+wvlBoUaXzkhbIHJotCg3SMqt8bn6AANIDgQYIwieB43byEencJRttXrfLmxPX3cZTqK5yL
L9SY9Efba2UtV5Gq51KqIM1BR7Gs6pvnBkqLGJUV/nWZRLGrJ9Z24YhkxuBsTq49WoYBPQJ9/10V
awcrrjDHPmXJBYQavOThAdOJMliv1Yw9XzgvhFGGOwbHPwLAX0+2GGG7WzBKFt1Qvy1KsK2dH6TS
z2zy9HGXNblBMjyl5dzEFGUMVvbTsc65Hcc/nMoemTR4waixeppKeVJyM9oxDFNszS7OYuo/NYWl
ywgvmVZxE56CMjERLVjRhw1t9f4Ks0aO0ziyei5RmSMFVldbfGad8h4xlqWH1TEbLGvf0aVjiw5T
ZWgD66W2idsWzvxsjvE104X5BPeLuFoBY8Icq/qz7AJ/BihAIFGSXUJVZdwZRP2ZZhjj4IsBsGn1
kMgWFQq/VX1GXf1sm2bvWZn9s4iz8CnsDOWRwq25zwu/nCOVM1rJnpEuZ89xe1KnqH66P2KoazS2
Zqv7+3MrcO9cZeGDyowSaFZ9nK3BuRR6xrZgvcVGzbm0pjJsZ8X4pgP1o2dZ3rnZkgCoKe5fVSRL
p3a2MADa8YutIAJDdZ+OR3v9cr8FRPYqjNo59Eoxgq4xhj+bOaQ7mZjiaGoRHpbKQXQmyl9VQRFu
VhXkpkI/V+uX+62ZOG6A5LBpjKY02fvDp2vBfjPMNWhD4tWKpVJZkMN8ZJHLULZ0A063oGWVm+UT
nQGaBRijnrArSST0HOUhH5uXIggHJhrFY2nXvNwfYgHoD8nU3JLkVCUV/jJhZRQMSNG93wWi57j5
5FiM3zxbxd3LXfX8/+Mh9TXT8X/Wf798J3FKZ+O7+G8Rkes3/VaAW8a/NEEQozRNxNrSEKRN/haA
m9a/EHKTJ2qRaqFKQl//S/8ttX+pUtelqqHI1lFnk9v474hIYf7LJDYSYThBpJZh2dr/i/7bsP6b
+ntVkhOEYOgaY6Elkaj+I1l1zftGP2A763geIdtdFryszOIiBf809edyIBiSrFFCHsrSGg7Y/wjM
DUOHpTvGHnwh5jrnImEO4PXoxpmgs/dyGjs3b+bdHMJKakBziGGj1WQPTpUyAe5zyLEuImWj1h3x
7YH40VDMINmJArtZplyNcyDirUkIDsEsa2eNtCwaooBoS3M8FfhHd8NiPBUalleaF/HjCLN+6gAn
zzLCkNqlzmZWQuoGpeNHncBsSLxWqBk/OoE5txgheOiQrSBwQo4kjWHZF2r68bcT4eG3hP7v0dfS
cP55dB1NwNPBDigtS6XLjYz/79p6Lc0m1Fu65hk53f8h1977mZFpMolZLimWD43YMqJ9Kogh/JmI
djW3oovQY9rmbXdtVnSR1uaYfNErpjjkUS7rR8caW6btr7pm7qxgFpaVGvoGNaB6iSbGuBo/VjYg
0kkRC+oUTIk1+5VXUQt5Y0a8BC2ZbgKStpdyzGiMLuJqhVm/q8Oy9WWGGzMXbzpNBQyi4XPWEFMD
WcyPnCTcFLmDfaefvmdV/UVIzyayGuXaasv32IXIdkM2uk0SOGsACDV6SkyiY0NO0hhowhzCBDz/
aiGxBvVKuYvkCmWgT2esNnEN9Ox+AozlgRx6s5ZWueIAoB0a4asF++0t9iw8jcSqXRREuRflrDkw
oBLEYhZvla4xtuoU56ZEfU2GKrgxr0RHwWHPhzC50bWPjJgCc9fBOHRyVxZZeRwDVpuUbyNJeTNP
Sb2hBW3sOettQePBUQC7rii6zhrSfUsLr8UaOAxKfuimEm2LDF8g6C4+JTOTll8Ie3DGRTkYzksc
Lg2i8hU3tICZEqC71wYjigmikrI1aUwNHxF1UcpoOT1Zqqj6MO7DpeW0CGAiSuC7lZFZF93+IBG9
2Ck1PjYKUO8sSmj1GCgfcbUOC/tptYG+oiewOPCXjluJC+3NUJsfdGMEop409skxduGfhReMrpse
3vBuKcqz7XDpVng1sjw4OPBRwgIlG0LsPY04cSl12gjLMKGop1LNGqXbFZJ+kjNp/aFNoDsTpPRs
BaBD6I8S2HKJl3l8sJbmCQRW4bdl0V80xaYkMbwKAQEmb+GErTrsbWfmvduRWBUvdfJaztpBqcGR
pXaPEN7I33q983L0r2CQ5eLFtXGkPPAGSB256GIMmK1UZ4cynxhPTX4V1hjsbJVBAjf7G5/YuEaG
8wY+eSOsIWDfw19Jzx1tawRHqsNY4ZPugOSwoQMEEjsFxluDi99lNbzbyDzznwb5q1DpX5t4Qqip
iaS9dmR9bNpweGpK+WiCtOsKrAoKcWiHgVQ9OhEZs27P8ltyOm1Q3HqzEM0lEk99bTRHQE+1nBZQ
QPiNFcmKv7gXDtX2Sc7pZ9BM/aGPZepaJjg/I4CgEekUD5XwPZYTjRAjEifdSCo6pGQFwi8/60FC
YgopXjuA0W7Jhv1Y13RCQ01bKcSy3s/tKsVXhbJ36FlsCsj6JDyhcGRLVaDWt9pIQ1ZopqhQqUQ3
XXV1UFy6qok9vKqLZ3sZ0/3UhoGrN9q7ElNtUKp0H5qToKptXDGiO/QolTfE4S5iwgUMV/k1GfEt
aeJDkCHxK1CgdxJaExk5IOTr8qWKcK2pgkW2neLDd1jeG+vCt4hjoBVY4HJl08JtewSFSRiV3W4q
JTB3cQpFW+Jo13ICN0dQulzyS8pokh0dYwgQnDGsq3TpT/fsYBMJQxwqX2rSJzu7wlYodUH5cK5d
ooSxYRgtbInZxNVBShS6sOUJU94IG0z8MoMYJX6gv6lp9TrCutwzxEQ7ew31Cu2kOtP+FUNw0qmE
J1CDWcXZL62D2250IOPgaXJM9t+FkSlUj1m5E+MmA+PXpINJ1+qWHuwMszaV5T7ufmnGQhFL3znI
++rJOWTA0l4y6ofBEF31Glc3TdmfiVr7EJHpysTRL0krbZdFeffY2FG+xZVJVoy2ZhwEJqBf6tIo
e62fFmk27FKiDsheQ/CIzrFqQ/EnHXi6ZQ1+EH0NKhYMvgZL3HrMLjBISYBBYOiVGV0Flf6AbZE1
gTH0QCfmY+rU+JqsSB5IQFtZ6OM1Xke1ikTLDlALUc34Sax07+QM86mlbyP84dsgV75RKz1FevRn
pkZviyxwWAj7qQEYcFapaJJwiGYRlYMmjQji3HcWqS1jHwv4hriaEOkNTjHWF1RKNgOi2+NiBl5t
ifFSliSFzdSQNkDCoBOEYJgX1txBAUpaBD3d2KE86zCaN7jEpx4wRBfLjzyvG0IJpB9Q+tuwci4I
VVJrpkLG8Nco7pJ9oSjyXLQEZJCV1lM6IasGXRR9DGysqkFqdUiCbKXB4FUhNNCrlDd9IfvTsgV2
IxI065oifQS1ZSJD8dGuwu5xXtJ1ziQLKQL8b6LpaDpnD8bwq1f1W5jrJgUa66GQJpKEhDCs2rHY
3yKedmy6nGoxtccsM31wuAivHIs3RyNk0+T4kSpz4cinPS6j+auSzuv6TyGOCW0iCnVAyy/sXP/Q
mb1QTo0/x9F+7/vujfzH1dmxmrcpr2NfO0IKXbZpg+e9knN1KYvuc6nTfmuRd5w4WsW25nsm5Zim
JozHdsTEZqQcacQZaYKhL2gxaLELFvtYLOZGbXriHjlNm45omhRcJ6u+Ghf8BgL0ptUX5acTEsc3
zCS2RS3l/nGgFKqbf5SN8pIFAuH2YFPr6VeziUE3ajE4uboC/UpHy5Klk7blSn2y7L57ode5cZLC
18g9eM9qm2Ll0F9aKxabtCMftQvpoaUJKJxqqo+syuNHKne/pn6k9oR3fynEW7lI8h/a9jgmEQIh
Ak03rQEE20gSbR8ry4MAGrztybpgyrY0jhVgoAEyEUOE9kk80S4fUILaJjkyCnHLRsFV6UzLQxuZ
FBzGcLsAGaY9Gy+7Zemg6quBhXPwg1QeCkrTcFyi0ZdldNVaS9vpIl/JWQxmedtsGx05pTJR9Y0H
5zGf5I/UAWNkNkReD/oKOQUKqU/A0Xo125H5+CB0dXheuuko9OaVYuhl7shZUCh+FUFRH4Baq6uk
sh+DY5vWhAAHSNM1S9b0eb4ZbpujhAu8X0DrbGZmCGTfMLyr/8PRmSy3jWxB9IsQgcKMLUlwlihq
sGRtELJsFWYUxgLw9X3Qmw6/fh2yTWK4lTfzZP0xLSBtlYmnAlj+FAFsEQ8gcJ6mrns3dSRMhemP
CQzwngZMSmIoUBE1iARDAepxBjcemaNTnpt8aUnZjNepgwplyke/e7W9iYWXM77boiP1kOaRiBH/
ijlxNkCciAcGRKEdfpix8uCZTwCbYIfVsfWe0Na2c3geRcWE8y2vKJ1A2Pv/5Ue1TCh/ah8aYcdN
BTGhJ4/ub0whu8ey+G6TATNObT0oMcgdGUzyGfOYkHDyGGxkdypC1i8ei2EA0PDxRuLlCwYBwKA8
LQsVhrTjmgcMpf0pFPnfbraBD7iEUEfIWdFUfrYVkVPWi0CRSYUOOHi0P2V8qhKRTtkzHUbdYXY6
dZAeEHUnbj4CJqUdXeJUKjcKcb9lrxvk9muVfLkL6UNv1o9VbKTntaCuPrfUvJ8JYt3S0Lk48KDO
Ll9bbcKvdwsm4s48Ok5wNiY237kacNUY9hHU6e+0pLIutSsqCmp4vVzaxMkPlPQ4uv3LXjDZ5WSk
Fi8/kg58bAQf6ahMojl+D4kM17IdBNlGpD7umQGEshEnr0WNcpINZFlbo3sI6IXa0t0C532AdeT3
zOKBLLBTwH/A8GEwKXj5PTDyCw8vyjjdKb8GpTjnfePuLKahnffa2pQt2QEUglyOyNcYEzkwvNir
HZwKt2PMIglQBZkhJQSdJPhR+fpvgRh+0uxXE0wX166cg2t8+DY2MmlaGl45rHKqs9MdPMN9mlvi
0bPq/iCT8O+i5Y9fE2lxY0j56dQ9L1nJkWHgDTwz1QNLKH5JR5rblrH0mpUiZrNLuNABOFg7AqyT
mMh3ah9WEhnBUzedqV1uIVZBN67M+tEa5AtlztljHmJfAaoBAqXhWIvJxd2l4AUuGWuPTnMUnP1w
xJRlnV2yHILEH7gAGAJsF7Op4M9DnUQ02fMeCVzeqLll8eEodS+d6kJT4jVh95SNy4uCTt93xXIF
RrGjqxCqUiayzbUOBnXMQFnCQZGPlYYJpJiojtKbn8Z0WM6NvwCDsJMzU8uyBck14xd3w6jsYYDW
lJXosNnVmcSLpIO3eoDvuvoJWk10yKfVA9AmEWRJOBU+RNNsKjW+lj7eVOgxVJoXHlgQQyMeLKwm
RkoSmpFYUWEMz3Ea3gaju7eFcUzNvN45MZbikX0V2sk2MZrLkoeRRwWEm6Ikp74ZpaLFjjj1wy4O
odnFGhSPEz5VbnxrCzkdrZnb1zV5/gz0I+H41A96TfH4wvW2fjqQpNEtV2FT3uXovbWtbT2OBYt0
F66VjVCS0COVo+cxHFBcX+U5DulJZ2vo92xWX3GN3koJgE+jRnuAAeAcbTkiV3i5d+AOaPA0Os/g
5J1HcoDgifLORKbOaOn7dnuAacqxPsxQmVi3ZMD+juGyiJtfk/BXCMXPMvbUX6cmEo7L0T4Qn/0Q
epzlupMKnXSvGsc8dHWdbXgDYSvZDpRYbHGTRSW+atbrKV3OsN7T9Qc3JHl3nKEf4Qf4aD/VArA1
eOf7LPZ9DtnYN+Se+PXe5hBxyHDYncrpVVBaSdSRz6xyCg5p3UMqh/AwODlheR68HPTQwZfqt9XL
z1y+W1VuHa0F5dgm4uXxSQPx+kdd0VNC8OwF7sc/sbCNMMrEuoFW+k27E05RrE7KTTuShQDYcKxx
b7dxFuGQeGJZBzubB29Gt0mCd5b3kWXSB1yxZ3SQ8wNS3HQt+jRxRE5Zf8eEXqLONv4xH8wUIx1B
kKGXe3UWtQwd5446asuv77XKxS2Rw4Ol2oD3WZXv0jrL9nZZnPw0NlgwE9zlFN3eJ4E3fi6a8cg8
cnGRozaCPQ+jHOyiEbsYJv65Sb7p3X7zvI4H6VAC/zY6cqf1USn6glN3vs/uQA3QzO9Pq6yhOT1x
k2HvCVleZL66GghldD8llylWb4tPa9NcsBagzeunHBjN6tqDcu9OpIArUjFdZlwKzc9Gf1utBSVF
upUxUddAowPZFhUtybhzAqun4JAfDdQnWuw4vhPNfLVj4mMYtI2TV0L5tzt8aU391/dSFtChJJ/e
jEC4u5BGxD7/0y9UZLHfWFj4gE3GeBRMPIrDVd/zWf+gu0XM5dsqrYg/LG296w3TOIah5oB6cVqe
7BkewW1xoduAR9ha7D4Mbk6mgKqtLq2v0/InHxJvH5Mc5Jmy+nNLRTzP0JsK1uNtoiaqMZQ8h4L2
d8EfgzJdumzqt8pqsuvYxLt8Ek2E/XYirAMDgbQDg1cIibYM3V3JscOy/fg0jeLfUsb3MkOAqsuO
IhS4OqU766PX+zvhFZ8eVqNNMBEJT3gTJFXwyxDueTANbolQwpnw4YLCeSJKvqEmSeGE40le+auY
AIxi43JsxP+yGWAt9HiVLrlbpi/WzGNDZd1HUWJTyVJxmVSA3kUVWVElFW9uOrCKhnoDcL04qyJf
tuaxbNiZsfz50FTSglAD9SqrII9UOT9bOs+jYKIFlp6biIE/2BWh+uN7xb2qW5y3k3sEL2/RQSfu
zEbjAt/LB2FIq8G35OFS+hk0icZ+060+da1MNk057u20v1NTiQ8l892NhX0kI5Sf294lngccOIMp
dhhF/2gm9GMsmJPTDlSYd1bzjUwjz5OWD4ZA8VTM4H85rck5/GfWAJHyug95VbYa4/RCYxm7f5jv
GCFRBjShSGt8SQPsm6INk12SDs9mGognA5lv07JXzGsi67NByVVOxWFDoHPfFzTCFHZ9sIcSUa3+
HrEWRV6Q8EfpXTDsmMfCvoziQd37Ln713ZovmZMKeDJY7SG8l43dx/2h8CGZSo9FIe1iZcKSX6NX
7DHKUFHIxJ8vhOnSoA42Ib06G+L3P6zHbqXhHnVXcZQYfwjLTlFnTkzDTQOkilDy4IGmR9dE4cqX
f0BSFcYQOj9lNeK+Fd9eLUdQW/42x6qx84nDmPYyEJ9H4fS1otxR51817/RtksxvszO+8ddniuwU
ZIBcwbWys49SNGu8sKH2K7Mw7u+6oC0e50qLndEjiXUFsHcSS2fUZrVdkuQQOmvzn0OFReqU3wHG
mWNve/+YJdpLVVW32Eigh80TXSVrHJ4DI4frxr0lpJOjvsYrERa8V0U38QpoJxZz/xaU97CHRl5W
jLKJNoxz34SPY9D85gE/nFiaWJE9oiGUwH8JPkCqr0lP9NYfjyZE/GxA4rlx0/OYYDvwrWjoyxHB
ksPZuNCj0pHC61NIVJU9RANmAM4cTbljYsfFbYJo58LcNtXE8YUmhx1am0A5LyV5IRsL7Nbou8fW
7n1A590DEitT7IzZSFW3SfG/rFF9lm4AHYyA/77DZ5q3qQFCzWgi9qNmxJnEfFA8U0ZAncBCaA2N
awh/ovTPyWL9HXILslbuyf3C59PNIjsnPkA5fzD/5K4BXKosf1o6Bl+IRwUzRoBaWxhVsJSOvbgW
mmLQtYd7U1uu+9wh3RVGIPZ933/b6LmuFM3RSrwjZ8RN0JXlpRyhfOv+r29ykgj/fz6KaudLOzsU
uaZ4FyxoQQ/DVjZOiq8TqKk3AkPozFlt6rhgkTPTZpaTvF96XsrDnDXnocCl0CvKdDpgj1aCMz3b
M0lhIQagt4uV/K4NF/NA0cgzvslg65XC2c90OJddUz8UF4ep+QITSJzahPppzGEQ7AqkwoyRbJUZ
Jg5NKR65U1Yu59iiQSGVGnd/ypioUCvGsIAMakn4gu7YnCQUhqEYMPfTR7LhL43YnhFM0oqHvMX1
RQIBNAF32xCZp8yigL5HNQIi670KLD69xcPbX1joTwxD/rKeMaUZbg17XiluxEumqWn22uCiUC6a
r1ibhrofmyZbHhv56q6y3s02J4NY5L8ncjNV5bmXGENUYZVEnxyqhorSOBZUHG9aWC7HIsW6MT6D
isKDan6wmwYGRMl5n+ZbaTHEWgOczsLEO+g6RzNvQpJT8smeGsQskhRGMySXGFDz1ne6/mQl/Xsv
eF6aTUJXnnnAiGe9CyVIEC1MpaNZZYDJvL/a98S2LYgkiOeGI9O5d9yLPZfJKWiHHyt1izOH/kND
6yN3APIWWNpt6SxBpFX7UNAPTzIh+FoTkolA7RvoDiNauuk878mf0uJR4SYDrAQ4vG+2YULiBl4l
PVGiFpEwYm4V7FWMIDwVWYtGSRbTlRwv426S2TWZdXoMU5AjufQvg3CnH2/ksAvOHIISlVnzyG7N
p9wJ63f6d+nplUwMTt5dweWFInV0rOHiatoB6ymob0bq7BuNyOzigkzXs9eyYE6bqI7Np3tTiomx
AQDkWL3N2rhRDUx/BF0+mYLoHfQtQQq6hHu4zecCIzv8TtrA1+Z35OSvWBshiCQASvRbF8WN9lq9
7s7WjrKazE6IYIn7YMawAPTBZ+WqNE5Nf9p1GLXnoJsfNEVFukXNMZMk3bYqO1pGKmhuKX5Kf4Dd
q+lSmBn/nFpyFFomiNhejIO357DdB+9dS9I0GTM+XwueMpzdlmt9uMw8XLb2BDSkGktYEdUTkvs6
p6jL6DXVRvY1mYIcWRuufGTGBbJ3QhWPiXyEp+fLbeNwZ1PAdlQe1QI4tlyqzJbJfULsXgELAVj+
2AdU1T1LQ//SZob1S/5zwm7YDCjE91Esr7Owx+McH20D3b2PuzFK0VK2WFxf3FggREqarmngGGmJ
4+uzWxxMckYyqmkJkh3TDGTP5bh6UPOK3pZlbt4XlWf7xKrpeO26P5ltkx51TecYUtZrk2dghO+f
vMpQEZhMalP8aRMq/9FeaF4dbcIMtfpuzDq7cD/0fW4ezHV8qkmgko6gbbYIiq92rvZoAm7OgmxS
LAkpzlt5J6SE6HXkk3MFaeB4QTic6KCVg6YJJSeibGBya9ht2LXcy16ftD9kD8sc/2UqohyT4qg9
wTeKV3yauIbqsY0X/Ld+9YtmMcjBNDO7MG1d7RpXrInpBSMHc8TABi9xHzJs3+lYJdxvMsSF9qo8
7Fg8DnlxtZwbWop5VocuiysTYKuR/YBEi+w0I6DU9WA9A/b9LH0kkEf7O/Xqr8W1l1ePPQlQChrD
/PzePJgLR7GeQ8tOlwuZTkb3uMOLSXvK7JQ22UNqs9ZX7m4G7TGksILzlJ0cPSc0eDTO8ge7ESut
yr215Lth/RK3XmxqoKoqPQ9O5R4gj2ds2MJ915X902gQGzB7Wk9KSzFmpx9KuMFTrwBqJl0ttyXQ
OvZWSUKRoZE+mLyKN1YQ3yAqxQ/KewlgzkN6CIguLSUp2ck6po64d6uNYIhxlAp9UdI8CqMrfiXY
BNkiMIzH3aIBPuGl9LXFWFf5W1nKc4CKf0clYKqNwU1LZUb+qG+FI6B2NNC7QAHd8VO7j2T3/+GE
ndxwjBo90QBcpne3eE2qUVzd7HnqoURXGqyvx+bcy7scPF6b7pwJrlxOIiSjh5OZXr9jOGoeGL1/
s+z0j2XhcdDw2o8hnBfyJoBmWg5Zs10/hmg6Q0D0J2M/ueFrXl7VasO0XCSaLLdOE6mBuTP+UT5H
ArBd9IVylI9KJP2jc7DxcPlpK8mOydOwLNPO6agUNBuIsXgFF9JpH+bk/5pb/m1SZjHDLFJWSvqv
bXR/shXPcjmjrGCrTdzmogomqzlgJWWKBH+FzHeNpdwr3buhD9rNtLluste2Db6l5AJKZ8IoyPvI
5Q4bPKcq1+SOwEaq+mAvuIC29z5M9nVGlg8HCLvFkcraufhy+qRjkMc0XGvyvz7uv+GPmEZvD6GF
ElktKaNYeJpJslJmnHwOdJypuVVnfS5F1j7Q/VfVU7wba2yOOmQY5FUvt5nLXO4MLMqGbEBc4+U6
Ej8gvLk28yYk9pg5Ulb3JcUlvouFf6IaR3vFmzXROYQCeIYL9zWN5rRJSZpFWVcDNcXiQbAWK+FW
6Y52Lv9ZxB5csNpXu0roNoJKPB+4fsklJ0f80/GWpPmfzPHUQVA3XKgVklRMRBatjOfnaHC29Mt9
1cIO1HZ+MjjZ3DE9uJvM7GGSiZDXClOHm3PeIluTdW61k6b/ySI74JYRP6RrnsOZDVY8jivsq14O
XQMd3osHfGKdyQWfwG/mDEHsu/toZ/13JMh24xJJ32HPpCtFq88GdQrWgCmmuh2eET9C1MIG2bik
VqmsGxLWSdhWYPYVNchEA3BCMeh1PLkHjcW4QwyWmOhDjf6CluhmxA4zzgqjDC8y7PDN6ArzSSBv
s7e2HKTiQF02+tycE4FUyatfSrIJcR9si4ajKdBJTrAGkEG6377jldpgTzvdDaSywv6Q8Bgf/Dl4
/v8fIix/z3xqm8Vh8wvY7oRnyTmH0J5V/1bX+kDUjv6MfFFRxhGSM+rCgpKqe/Nc2+p5FO/sHyhw
Lft8RwmalMG707K9rZ3e31Ll+CFrF77sRKeNJ+DySstrWGjhoqp6L9vPlANtSXL8TFg7N7VtFI+G
Tw+JUAbnQNPPDnbDWGIEBMeKpPMip7HP7drpnJEFdpOWk2U6oGSJKdwrw3iNFyyeVtxdfVZLm37x
qKs1Rp5Rwfjp9uUlYVk0BxN25VbBGMyWvXRcCEwYYwHBVHve4aQyDf+lcao/OqeAYBW4zmqdGJuD
SLRNaWV6owuNbKCQGdF41NEeiHu7QPS0OzZlhfGb5sNNkCXB0fKybItiSp2MATnOmnCDAXIxPfVh
UQ95DYtxuWMp8Fi/YYq17Zu7lPO1MbAqxA73UJOb+J6Xdt929OeaYjuMRnd1gVjqrn6F/4DkkLOT
cdsXIfNb6fEU6kdqnuIw+SP815OW0xQxbi971tG0K5J0NZNxG4TWI9JEVLtZt/GS4r1Fe/GL5kTO
jmNuwTkIfYfOIXt6qwLqnzo4LbPXqoM/wyedwltMX3aUCdlvnZzK59SOR3iLmHkWmxGTHhMv4eTs
hBmSZ0bkQNQGOa8SJbvKm56t2hsQE+xzWG63CdQieKTVCcEoIcXvY0UuJka4mYaMteK+Aq7UeQ5L
RowrS8iT2DWZoPJw+BivQo/6wYkFh/h1b1pUa7MFOuPky/PgE45W/F8eUuEGz167mK+t11N3WMx7
F3vRNk+hRI1jDPaO2cgw2l9B71nbrjWwdtgqSih4C7RP+ScRXtIP4ffIHmrT+UOBHxh7kzDpyvDN
X2XKf4nJhNNZIL9BvzD3QhPclsY/3Bh/goanszU7SC6mjxobw2ioBWun9VeJGewxexkwpcKPsGfz
Jj/GlDbRqh0uAiz8tqSIYWvGaUFbn3pkmXOk4u9QjfDdMpeGcQoNO64e+8WAKE+3SAQXUGz6cGPl
6mIv9Q2rIBjKyTlhM+8PLbgiuq37lCT8A1fES9Bw9TmEJzxsG1HOXQ0GbnwKM/HYN/Od3AY+mdL4
syw6vDQVhXeOOzX33us8TtItBRqifRmLte/TYrtcZfNMBmuIejkdSo4xtHPEPnDN5JTDAD8NozyE
Jv2DAgfWc2ArEiIhMg5M4YC3IQSgOseHZGNvGob8Jg26I2sD9zPnK9EBuzXGZN0if6EKa97bXQo6
gM06UxUYuZT9q1P/VilgWlYaRTS6XOBLW+39xI0PNdxFRzs/wpwluRbGeXYWAUUnB8MC6qk8RGBd
ky2/siaBjW2tZqLY2g8D7qHEh+/jZgQBWuNTsu8BWlJ/DzYbg7Et6BmcnrhzCBp5RXrRLW1QTfYE
++8omQfO1zyp1FtZMct3MXpIPUM48qaw2yXS+zva1IcUUwsn1pnPpk64lgZefb56Mss+OJKrPHol
G2affko93TuvxUze9Xs3zEKwu7M8tybCtCTcQ85ollHnPhdzbvxe29kHBhNLZMeqzn/Rs3TBEd1c
WxanRxEbrw0FfweraEIqjQ5Gk1RgjcPHmrRmsNjBazzejZT+ytqDScVGg7aDqdg6snvVHGexj3yU
vOV/+7gCu/HdLRW1zeozBPOwC2fP2OMJ4zXrvdkxs6QRm0+uhpY7AHffGoq+L9Nr54dpZc4IKEQb
WkVx//VqRdIMB0+Six2lewmzrN37PB2YBiA+hObX0mb9ru25I2kXp24xDF7HOGdOIWm87dKw33JZ
PbN1zDBu2s+ySuGHtCUyX4wVIW3eOvNDurl7KTvHBxpbcSwcy11v5v5+zNlv9TPzmfFIucE+Kdt8
nxcZGwbxDvWl2mcihhRIgRWEnEE/Os30Kl0YTRTJY0wkm81a6QJ19+Q2NLdZiP+GYTmXwQDHGc8N
Mp2d3BReGyRetYeySZvfmL7M+cja0y6Jlwek+Cz3mNKGF5HsxhlgAqUr0vkbXdRnY99ICs9tvmOK
fhr+klYDOVGg32veBVUbNpu2nvG80jcNh4IEzDoX+qZ1rmCtH5ZG/HQAjK6OzZHJbTioBRmc6JK3
AIuFxyl8CXQDHisbMHPBTcxM8exiI0DKmI2L4xoj903MCrfOLwuCjrLATKKNUWJt7kwfQrGsSkor
9XLEAsQpKi8iPh7Sz0aKy85j1yB5i9mmh1Y5ZX9pmAMS03x5/PYR9dUQBoBl1caaLqGhJvQ6fKQl
xTuiHT/Ie3u7GB00sjtOfRrD31zQV52PiM+juInC/agcP9n1iV1s1cB4MAxY4IYAq19AHVdLrihM
67tsMGdgVzcOMWpk2VAlSq4nEiiRl1bCCcnz2IEPDkXYjO9Q4cTJVOX7QiJ+l87LQlAyvhdBr7aV
HypSxyFHaCLW4ZTQRGOzM5rs5pJTsTinHi3L/k0NBlAjnjRB2Ihz6N3LIJanIANYkeJfrZNoqNnk
yIVw04ybE85Nc2hbhOaxKG9GOfym341xwlHNueXwsYcO81aNrDKNHBbc3Jf2JbFGG3Q1zUh4fa5h
uPzTips8d2kFiMu5YPIss+3oWO4evmqCEbdjSTRXxJEqA3VD/tK9wDPNsfPRcYCAy/pG2ec2VCtI
yxoSjj9tc+O7aW///0on/p3S71ebmmKCi8n0ULt/2FH4B3cZL6xX9whqzuP//yid71KxUCqwFkWx
NftbYaxr734cMJL5lz72+te2KsojYrOxrRykBp8eY6LW1JBMBWfpeWi7B74CHoo4YDxvujmJwdIC
H4L04uBaF9Xy2IRQWnDPsQWdqNQYxH22yXob9nJZvBW9rln3LQmaLZ48zBq4OgZHcrXlfGYY44Gi
AftanMSFPA21VbdIZ0RskFgd43nJOZktAbycZCAd56kHZdbeNnVgbzZ+xuEVZ7A5818F5nBQLo6n
ZcapQeQalSVDe/SJXm0Hy/qYKWk9JAyux7HPkCA03mm7GRiwBFuPxOSZFlfk3yrs5Qyh1PWyWO9M
3LETMfDLnHOam8rdKLUBGHhjNMZHmhF5d3N8pnU2I8NQbjI1iJPamy0yf+CrtfgjiuXRt5v4FA/I
gMOot/YsgMyzyrdDlW1Sa5zgLXicu0XzZvtMQQt2vF1rx+a1p1UKzWyw9q0P8mtBjrxNKCuoQuFW
BLW++/SazjQM7/BumHs/hvbRm+2q5C2R9dHF5qu1HtcCzbfGchYYdBzMB0fzHTKq70wTqFDn4EZI
QKdHPuW72y7PUF0r/3eYLDQFm731UYJrcsh3+nBrKQYUZFvRuvktqfKB0bEJEmfY6DrjKO7GzRGN
JMedYpUPif/EnRy+ToXNjoDUvmCHgBNxTVy64AYkyW2Jn8J0mEem9Tg0ugZoAUbNhL/xkRad/3/+
1DyE9IX1GSyrXnGMCJvqWuTNd+tJfcK4mu4sFh/kpLD6OYRiIIcz0XodNoe+Dc4pBT2HbJGncpAh
czm0nXJk9tM2Gw9d/LTs1Xfl8AJzJj5aZfzeLtXfdKn9vUvTYl+oP0PdvS6KYjYU+lMwjDwcQvQ/
/Q2raleGlRNlLPGIXAC2Yv+2zYzlq0vBxtS2RohP0eAMh9jr5BpnQNf8HEN9JM3onDEJ2NulCRXt
LokZxTnDt9HIYT8uzONuLcqTu57SUzk/hZj8QPFIgxKpTnLIN0jswbmjPIsA6R4A6fuAZuwY8U57
coq0Yd+nnHW2BQekcjLx0HxoRw1Xz7SWqw0i+9It3nZxjOzZnsnAFMDFiCV9Z9Amm5KTOP03cGcC
Sq2wQWyDds0FZuK8qHg8qWq6xm4qr6wYRnBXFtWu9ZgekZTuCbVIkAWLHysOmm2mfRF58XSYOgBH
y2yyGgzRi3s3oPGTKB922wt/WI4umeUd1EDuR5v21vfArYzMmRxDVrZCdw3TosEpxx8jN8pvuMus
WHTwCiu42M4JoR1EuL+FkWYU1X5WsXDh7OQb0ZvivqCwXvIp+5kyh8kVW9s0Gv7eHOPXTq5H1pTf
tUjqXRmMznPId52+ma2dvZgx00VcmrvAi70oLbPXHI7OOa6nsyv6JzpxoHSKHpkx0cV5tJBRa4E9
G4qRSckfhwXfvrhTdrYzTg1VQY1tzakJ1xYCTc4Toy7sMMr8PjzZdgA92W26SHXWL5loABveCkJx
pw1Vmm3kdZjJNykmMHaLJl25BHksi76LssEttmCeSC0mNZSj13noiVk/hT0TH+gnDLyN97EUbHJz
bAxbrAMJCtWIiQmNCCMRvIDs2MvwZZoWHJalDrfA4EOUZOkdBmnRORVeS1APL92Y8hqmahZVPx8/
WlV9Bwn+XMNK5THsbfHalR6d1MWJ12n5aCih+OBNuSVWQyVz8BkM1ZOa9KectLcly0QVWtH9xTSR
bymy7zZZgxRYN1xQVW/Gt7RLrk6tT6GVwDYOCGXOorvSvsZBPXvtV2QscGJymAV5fN4LxL9tr4v/
QN1y5ey9VBalBkuWIlSvTXiTQttjdsM6YqvpEE6uv2maVEQapYJV0HFOeYBlykCCqHkjMxs/1wsf
zmImX0GLGo8wAwy1s4Nj59F3U3wmQxu/QaMaN5RviZpDnp1YFWpyYZztENthgXBe+fOvBewLta9x
tIzzbfCsF6cL4VXHSMNFa/H4hiK9U5wwdUrEXLqMn+4QexcE4z4kSw14Zz6Iun9vPNeg4cD/l1r1
3ZHeZ7+be3SZjmqxUOBbWir8tTbWz9H+WxryNZBwNkaH9ldrAYviQ0CIGdouk8DkQXYcTNZSq3Nu
8mmaCgJlwG666Dxro9FGc3/eDf087/Pe7w8WqSKM9eZ8sJUcsRA0A0/uhbNo98BtVj/kdfbbqTlt
LgsteJ6EpEM5ge3nyzGkHroZWR7LRIHwjhfoNAVDntPmX4HH63qsJXPToN1DyPy/dN5rxV35K3mb
UdF3BOzcDze4LngKttx5KzDJ+ubN9TzUfbPPcGZ/NjVghtg94XFYzqWGzSTkO2Hc9Mr5uaTZzGPB
2eXlmynw1loyZ99I54L15OGrRPu208ug8PDbrzx+cQorew/Vg6Eelw0LXU5yI0LdauPhacPJItlh
KO72cz0mF8MpbmGlyi8iSHja8jp/NBr7FUAVjSKlfu2D6ZcwQtie0II2Cgj8BVPpqeVo14ixOvp0
iu+NsKbeuk/pKfGMyJorcjFzAyTg/7BKXR1nC0hFP/1NwsJfq5xOo03zlhG2BCL9N7+xAGPE8Rcc
dkrD8+9pnh9o56y/eyk/nT6IKlbLv6bEV3gJUax0qCC7lCjeGFUajRpJyno18vMuGjyPp1++HtBr
92wT9iE+wv1lMVjr9neOF8DzAJMvAuZFqQlmeyZ6VlhVm5Z59s51gYqfeH8Nail2nIHcPQ3u55SG
nedYLc9w93HKU+6c5quHHTJ/S5XzFg2l38i1IBrr8opFcOFH4a+wSy2enZETx2yl+L/y+ol98bDV
2tT3dBijfuDC4DbOXhRAhDYI3E3DHqudJziSeXawuLuOgAmrjIdVKjuc7yYWOzH8QQD66QsKAguf
yoXOK3ZhWbQ0Z5Xq2ZxX+SvERFaxNxTxHF+A61oQUKwU1wnO3fpIz8OnnkW6sx0agmM5XIbM0ztp
YDAe4hB6oGncRJjiDfeXtUeTWQgSnMc3lPS7kSNNNH52Q5pcxoRTQmKpk5ukCGSifZ4R/K8gVUhL
zJqRnhKSB99m/VGhV+Aj0M5YXOyKVN+MBPXSkv5rE+5f3QdX1pH1pXSdBd93Wn8kNuOE6Yz6PFa6
/vCHdmsr6u3cRWSHxoLu5ZVdzGETWMYo6YDrf3SOgady5hCwgv4IJ5V9G7Z785Qj/1XsQhHt8MaK
8JeRzPZ1coKLasTdMuvmk6UajqYM9k3nNCVeGGyIhYzbTeZX9ps/fWmfEzD2Su/ccAR/XjStBtQ0
XwecO+aEnNua5zjGNJeNlyoJ3l0jDvdJZkKx0uMZMuZ0rMvKuzBYzLhwLsE4yINVD59TYNcPjm2x
9GxCAGlmUTzX8R9X4gdK2acy1FPQwUE3S9hOUaZlbrRe+WwZjXUUaFGZCuPKylkytyXgQGNEQNO0
yrkQvmwuqzBosmNnF1/Y0oOj07EULGJ6CH0mF2Bd/aYjnXwO11/lZrz+OHwxs/VI8C3Fa1YPUTje
GE2MR9VNbwvBqBPGb0GSEjKJsQwfkifRSfWop67DFtYK034XF+Z/7J3JcuTGlm1/peyOH2Ro3B3A
4E6iD5IRZJBMkskJjE0m+r7H17/lvGXPlJKeZDUvDSRTkklGIAD34+fsvfZzm4a3zkRIJEomsj+S
n6nVyLPdZju3GrBOp48q84GCVKSBh3N9GOOClOkFdHfI1UdvA6dPS/tMN/ZJBl7k1vgKtRp8GDl4
UUrykV0bFoaNrWTPXYlwzwjc7K4mKdCF5LVznIS1lqMTSqZlL+Y23Jbj5rqCkmg5ezd3n+egEuvY
G7yjNqaGadYc6g7KB5KIY12hSA4y/7nsOnnz9a9OsujUhf0T3lGs5RTfhwh0Nf2caasuwZyaK6so
GXl4AEGjj6XKw9v6euzIyRD9J6B+ua+qqtNd+BSRFOBmN5Qtx4CF4YJzcsyQFC3wMMZgfmuw/2wW
QB2rGp3Mqu0Aas9jAvsYJvzKRWpXqvAx6JhBNbRMibXpH0f6LEQSE3CasNLujKZ6sJLibZh17FSJ
pqKdAd3B+MSvGFtqlefGqxoZBHYaylyOLo3vAPNTHXxY9cBLIupCNiRl222yioTcp2jMx2ms17a/
YVhcbehf347lcIpZDSkAc4o4tiARNfYO0eqPJOVYXJFY2bewlG1BdwYdJk1bwmow1EbbrKPk64gP
YfwBeAUgOLOmSG1aDy1gixaTqb29LmWFRQAXFudP/I7gc5CgMMGZV3WEKKkLqFuUIX5kZTxvHfKq
dnlUXgK/nfeEnU0rkLw03HDGjlOJpzkBCuXDV5KhS9pm3mMJrLxTQPGIhazfG8nyA5SBt5YFeYFJ
991h6nHIfUaLdRK0eEzhHjrQWKaOqBvXrHeG4f3Mc6tDKOoj84TaiKqgtehA1T0n5VUSxu62tCjH
yMLOV41nnsq56jfTPD4hYMOiZcH4xALplXpMwlA2HlE4tO58WzgDoEhqBngCIDzz+RLifC1n8LpJ
i1mgnb6EkSTTgYmdBmSUdgkFO+8BMHZqJ10QGaZkpCIrgK6mrRvdcX1ys+nebvjgqUmORSS6vaFA
K3LwWI3xd4I/0g3IAIeMHH5ibEd7Uk6jFebNK9PLza/Rx9oRxV7lUbHux24CJJf9sP3+IwchmAfd
TJ2KSGEJE8iNDTVEWDncMuZn0mCfRC2Nl3V0NnXNkzB1sbeL8ddyru45GBJPN6rnsCZAyiKXmMYU
muYsCNeDOzprO6aX6XdVcs2QjC7fOBUbwo+uRAUxNUsn+KrIAcxhfswgYK2XMZpXSdGyJ3bFs19O
83aoLZC0TPbrimMhGgyBEYUsUvorI0rUFQwZi44GmjmU2YwHpuJCoGeIb5dstDEkFniMGWKyzuKm
vXFsifAvx7athxcGQg57yF+TiMkMJspOcYFCWUI8tHvW54RZY3bgxLEOISNmc3xOZ+sc5Zxkk9Vg
g9lMFYUAFo+jlNr+G8BmaqP+3sXU58mBR7gFgXVny/iKxNpLMg23k4vtzLS6x6R8QaX9YAvRavoV
EosMjUicPlVlSR7AfK68HEaOc23l+SW3o5fFzJkQlX0OKHBC69cz+nNHsQttBHvMkautILFi54D4
7zoWoT4fNUDnvhxZq6lCbmfCRzvmgAz+OmulxlytMukg8E0vBN/qIAdzRzQY3jcFrn+mO9MUl7yF
Z1C2AXqlIYFVRw/AIhqgpdtNPACLAk/Z1nKmtx40nJlUCAl07HGV4MXOF0jlAzqwKIWn2UzRgbVT
NS6j6XCC8ApsU8YqvLIZbsWTRUPbBk1j1i6YU9dPCTrm+NYFMbVTH51LE/kXmkse+42qWcSXU1cB
HmjLT1b28cQ5FJwYt39nLCO0D8Y9adxvYK0yt0z2HNnGPapXYrGZ0s4Tcw3Tidz9pJzXECHsGc/H
LogQwmSIrDbu7LwWVbSjLk52qCuqTX+Vl+ToLBmKwmbQbWlcu/sm3U8SthQJYWsmuXQZgPBhFUCv
PLFzWj0+Jz98Qko2bIfW+3Q95tCYIW4LSx/bv3sTOfJ1T9eRD3TNQn/TDeK2dSNg2uZ0I4riwZfZ
jl7ra5XYx661nvygoz6szQ/DgFePaNRdBVJ+Yh0AkSCZWm+WfDLBzqXxDe0cTLeS8BxwWeNYfqAq
CjNk1xX2k8otTrnV4KGxzjCTHJu6syvH+ogvxME8Q2uqXyU0rum11/FmQP+6Im3hzvHEIef0JSmh
MATU21ohyR3C+GjqKwAVlW+mdil4ihQ0S6RRAhBLl18oWk/YVQj3QxjopMljLlny+zF8HRsidSUi
wDiPz6PnPdh9fBiniGIUpJ3s8EMIYz7lPjqGJHuwZjyJbT6erJh4g0arGXiDdkibFT0XgCjmnisP
G/4qGspDWfdomSzBwg60UGD6qu1WrVrk3Dw5BhbzfJeVkXWY5uKFkwUhvN8LWVeELGAWnU2XgW4m
zt74PjqLeRXl4slBDT60HXG+CbnqNL6qY5Oh9gGOf0gj3H7EcmJHoxHguMzTl2mJ7qKm/iZCyfQX
Sw1NWIShAChDdTU6k3HInfpQ45unlQ0bbyBPKoH73LbeU5dE+Y1rlpx/SOoy6QML0zNp34jt4iR3
xWAcLBfkLeOPda2ymdlsblI+obcPYObWcHpRoV0v/sLXSWahj0TPO1WIWcv8EqQsOJBQzNln4Ivj
O1GHsUPZBzGF835O597BRcK6wjDwMepJf+7lXdE6upMs8HakoNsrB7qgnbw0Y/4k0qln8i4I9h4y
oI/ZwVCAlUt06kFAR9ZY5h7Ejv8tT0gXVA8upwAJYxiPNj71EVNE6mqjuqC477CBI4u57/3xLtE2
4T5yvznUatRI6NNwhiIBtxHxOG22JZ0G54OxHGwmoXRctrQSlg2l/D36LfA0U/czHN+T7uI21qPs
CgpIU1yCKlc84bhUihg/by6+TikZYw03Ax2UAa9iz7+rQPB5tnPD5hwwjJPkFjrmo5/3m5xwaU/m
7BJj7PCSrZxpdjVxig52JDWm25hWbMpZBUclIy2L/ANClaPiEAWQhJW3Nzr0jVPxWhJZv2oN0J0R
fVsQ8PYx8UGTfv05o0nuYYS581Q9G4mzXA1TzRAE4UVXfh/7GvULMeGcp/JnTAbrJO5vWrbItYV7
hYFg12xSnzQE0Ty7jnEa4yBkmJW/ypKtNHM4ApakudEYA7U4uPFO5dOlkdue6dquoZW46dPxlWPy
qc28LYoCbKGmByg9p36e1Hf2NWqOZHprB4yYct65mXkw3AoenpT+EZw65Pu3OjY2NSThKDFYKSNu
QyNlgSy7XWEZFSJLn2M6abgx6aSYqhndKtznMIuBG0zQDgK3x8M3fE9C2joZgdYMQMTavq8nnLtd
A0yTSJGDF9Y3CIM5iWTpt3IMDkbOijkUGG65wPZiTai/NVaHCo7b5TVfmLvYWavV0/3DYtXAMkvj
B1qFY5p7OyblGItLws+qKgFIy39LtAtIffmwNIiFyDdYFpSHVnt06MK7AesK1BQKfmeDanfa1gZ1
h5vwyY6ZwyttzTurVEfbqRfqVI+bArnKiskuV26mmDXpfMRoReKxePh60V3h0ZtjMjSk43vLvuoq
jxt2MZ5UP70GJk0K8rP1F+vZObo1nBV0mxS1Hw3AE3/iqM6DRduKaMMpanZgPa5MmualG3IMiON7
zETnLB64A3ogGYhHOS7hcObLW08Ruwksgh/dv9lF9uhyqDD0vk4xyNIWGldisCZoLfFVIxk8C6+7
yWa0/UXpvc+9ARUJXOmaB6AoK61mmqkNonBnBS4Fnqcwk0dEKwbTXUh3l0lkh1qM8zUbDwqpH5rb
ss7r8HtAYuyAeYJDCIkINqgCy4l2ebZk2NsQpzTu8pJquS2tQW1sWS9sBENzVxgd55jEe5qy7AXx
aJ62A2Z3zRCNDxaBoutsefUW93NWjkMF7TNuJaGCMuktAUCNi/itneeXTvCM0/Ts1oHNQ4TevxTl
bQzzeeUb6FRQsnT4mAQtPOAsyWrGxQfyNqcaWgKfoMToqvMFZ5aWCOLGbXnLttbN+IdmHKpV7zG3
NgDd+DhZALjrLMwMAZra+PX40+iiCzvsp1QTkuZ0QfvHtmUAw5+D8+ITzsiN9SG74EN51nO3VD/i
iaS+jj7DFPFr2CuC6Nwn6QmuD4NTEX9vHKjHdfstVmji/aqnpuiHNdtAw35Wf7ihdxqjpF3bU/9Y
EkIzCpvHDY2psNPvKsbybsto7fflG10sJtEwyAW35maJ422Jzlfrzt/rlhEiZJfnwRPTxkAdtKNc
ojvuNKuWsYQGA5xKNLxb+h9yIkmDMUHIgbGe6e909zYx9ChvyV9BlPPDy7qbNNBfIqNBENV3FWQA
pKYaSGw27EZFO1+ZQE8Rv2nyBhFHWHTp9RXvMymwSBXBV6fttElKrJ4qyS9W13QMTpnjTxAK1z7i
hCzH5WLXJXNmEd4v9G6kzTaBbg7uZ8mXvOI+IeXYzpsLPV7YIiRHU3aI61oNgJJHeBimf0EktmdV
nnGFNzgcWQ7rErL+zEygxS93TDH3JUuGHL2AZ6bsbh1SW2C5xrNl8Kwo+jFY0kEGzHR3woIzBeiR
S9ern9mYXSdDX+4BuhHv8in9douI/tNigLAOwQFzVckM7xSxNs63cqAzU8c4/QerBV0AvbYGkZz7
7m1SQdL1+p4RhkX8ZyWeaWFZe9cjb6HoPp1ibrCmG68eHrUCdsQOl/NDNFS7WP5krELfm7tR33CB
7Z3jHt1lO99wied5QPQwg+7CybRCcrHvFU1uOA4O5rYjlAzMzfnLxHwFKt/PvjFBSpb5pzunT0O4
0JmaIXQz2gQSRICGm2RvqfAZT2QJTTm4O3uZDD8WV1662nyv1fzac9IVrb0bMHzjKVyeQZBCPEMH
HVoQS8NNmcvnkkWE6US+VZScuy4cipU21gX1qBjfaYFes5yxsgLqSNBmwcZKkyy/Rs52zAShX/S5
aEgKDFl5xaFmiNjlpsviVxAT4l5gnMyw35LYJgN18Ojo9KV1Qkf6w/ZoRhUlPQiXMj3TV73uZb9y
rOYl65p9J7FwM0VJN83CWjsX37lJ0Yjm/g7rhhMFH0Pn08DosDkXk7ya7OwcSuZfGM5fpU5kKYhv
46/I6MGluTKgeNgOUYG5/WSG0dPX906Choh0WCo6jkA4BJZjjTAQYcA9YLFm1/vmh2pIVS4F4DsV
w8EIRHtM3HrViVbbo5nY11H7My/RJha1OqANbTaBy8RwwYOGW6iw4bgYN9g07n0Dn2ah/XBDN+oM
5qnfJVn8UWTiroHPhI2jvzDVhKLT9nLnZDjFEJijYwpdtrpp7xEqPkbTVTdShlrhVZKQbNunUFiM
aUTGM6O5acpDjG0GjusMiYl0bggVx9aD8A8ri5tezPa6MrUOntohzFGnjS/1EOao+ZipugYr/czm
1kwAKOqRFs1gyBj1LMHwPRq2/+WOzsfPf/+Lz/Z3uMnNW/f2Xz+KLu7m81v+49//euDE/0Ye249f
sKP67/wHO2qZ4jfTt13PU76ysQxCEP0PdtQynd+kb0m4PNIzTQ0Q/S+M3V30739ZvwnX45t9ZXmW
8DxT/D/sqPWbpZRj8SX+rWzb+R9hR4XiJ3F4wPFZ6DfHy3IhY/LLfc9VSgrL/pWMmaexrGNgXsjr
l3PgaEEitqY2Qmo1GNvSpavrM/zd0XmkjM+EuZq86sErl+vWE5sphpPjyAMl4HpCx1Fq07Sf3bSh
7JCxG5uORC4vGIt9qGOSyuwnjAN+BJ6ECO+gMWGQEZNiDplU60FlN6UrDotFqGFMKjBvYp3UzGE9
+uo+3j1c4utW8qvinHkCPalm2VnMMmsj3Y4EqeTNQ0pGNs7qV2+io+NSrOSxBRsTR6Ofe7jk311P
nWeDA3xl2uj9UIqHH4lCBIDNfz1qXURc0ZBOQ4SsCnz9fePZFweCcFEQ1ZW5dJH6jX6p+sXUtdpl
gbFdZHca8PG2nlzX4PY9LiQ2W0n2b0BLcSb4lRJ/PxTiImX1orLyoSBvlMeWuIPUWXVjcad/FqHl
a1zHr0OlOL69kcK95ewAZMK6hMFwUvN7h3nTQEVcTL2O7ZQ+kHT32xwfQ+e+M7qNl7espPcciCQm
5Qn+jqlwRUfyMIl7B+BiFh1qog/sKHgk0r3Y142lYWUiO840FJBTYhCCd1wLcdCfrtffdWECtZ2u
SOBtkpyZRNMTejzHAoJ39wKfhFz74iZKBgxHIylU/XuJZ5orZVjZjZkOG4CLpp+zJypCCO/1K8f1
AlOOVFpIscIQB5mUd0NX3M3zvf4j/dHovzgTSxCaYm9x/tUvhoBahFF4duvwUyXy4gfti/7+wQhP
tTBeELmsZQ3DveB7ExyyhD+sFzPYomVcdQbYwpTx2xxkW16kJr7M47CRiHNj8z7r74vy3uTe0x8E
AVxbfUOYiFCly/jz0Y/l3jHtvZrcNZOBa/2cQLLcjJa7c3u1E9wOY1vvXbGPXUkwO6I89CvRxD2c
rzuEu6wEu7qK1xOCbQUMnpOjaj71r29w3hkIIKwhQ7Ji6zk4B1C5Dhsolia/o+EOI3i2ybY2vmXE
CKtluA85pOSpPJQThCdLnYtkONV9QTRFftOyR5P4+WgxHp1BCwgXvXL/dU9wJt2VSNqwXz7R9Ebt
DJooz05Crizu+B7cQt/FW9jYe8cLr8OMT57zDFMu+kmlcWUaGb6fhVgJtaOQR1oANtDpphML1w6f
AG7SaZt5vNfChdFJNdPwqfAu/SDYssWRSN6+6E807ojxtZ39yGRfi8DqFqGmPZz0E1P1UHD5HLAM
rjhsoyakWc4H7bnEiKodMq8bThLbSTcxQ8g9Fs82hTUPR2/r+8c7Bl7xMMDJ7Qvwj2ZPgF6+tYTx
AXcUx1RFmJwwtjz7dcmjTQWo7x3+t1wIvu+Rd/Vkc+PijtUO2BIi6CMC1RvsckfkULuYxX1Nm52m
pgKvX85k4aQpMb19k2PYpIOeJ+4r1Ip+P8GOT9oDK/NnCzwScqNzo3xUaXk5I5OmYOmx8Gd+rq4K
/o7f0HkvXSbaEc1wxyYZkWKv4C5tdlaE7bFqQfmXfbSz7BLBKLwUJtecyWZOjAOpIRuOuYZFkRBU
1S1ezG7ldfJg1+M7Au8jNBu1+vreQKterDB+ZNp5FwmC3Uy/ifDWzqfW9u8Z4CFC9Oj1yRF5D4k8
J5SMCoWAjcF61uFzZBLoBs5ITw34s7grWJvwKdqHoc3ntWXGErEJeCX0QxsccCFlesQpmTf59To7
eVUHlMZRT+EI6hWIqCrWKNd+qoLjYWbYp8zCcg6nD7J98N3xQIQ4UQsCQSqMJpLtpu+JhKgIuUcW
43Vkf2HRhkTbRN9rglgSo4yxmAc/R8C8q4jZ9h76FDOP1lnlanyHtubs+hC4JhsRU6yBJs/MCmz0
y4e1oDQolvB5RiuyCVuiQmRhb0HBEyYn+W3a5lWLTRWJQ9kVyJFiAuezj7yxjuCT1ksRvIDHJ8px
ujHRM5LqwSW5DsiqYsq6+l3J8ReE669d+k+7uE2om1CmLykLft3FjZjIx1CMJYEGWtfIkssK4pY5
mwlLRWFfMs537vAeioGSNtgaBNH/w0uQf1VJOKSXO7YFMF3qcub3jG2HUCE369Nyb/liTyv7qgpG
qFaVRyoc+4jej9m/suAtrT71PgoSZLckADDnxj6lTvImJLl+uX0xqpJ5XzQR1HOpRkSKUo4RmCbC
b/zyh82AkNRJaTm37WKTthTueGzdpL5z85VL/0xPZjiuoWDllyR2sjbzRxALdNQbdly9tehFMVyM
q4GNYJlx5LCU6wslFmNrtQKqHo2pwXuU4j2v6rX5DFj9GOmWEPe9EIrUyGatT25D8TqyKqmWGxwR
tmChq2y1Wzr3CBL9uhrC6wTxWjMx20dr7zFs0//vpuG16b3FlrUirpMO430DMwMBOMJNgF+zixDw
fQS70PTvocP2h9WC0didgsg3WvejLrrYDlzkK/pnCCX3JJrejB6Tj7F88L30p4Gc4KtUsIyrxrkK
J3X22/GMFokABqCgsNmN6TA1CqEknJcC0R0Cm22bZj9Hc0sA04EoikMCO7Gc9lQSR8LJ5lOXg0yS
EsqRWLDSuI9jx63lJT+R7nbb2OYoqvNgl+VJF1J1Rm+MyzppEmRMBhE0B/1WGqqDPqNjQ93ElZLU
f664GsjYdFXxDhvlpmuL76UkxUi8l4s8G54kDtL7hzv2D0z4r8pXWYQBKIsHlhv31/t1mKI2w1hY
7keomauCEyiCNCatKgPLh3o2fv+HJ+SvHhDyvXx+l2dJV5q//kKzjdHaLF65V6V7hpWGBVSuXMZN
o5G+msK5iAVweoq+kW1Db34FRpqZ7Ywq+fL3r0XqN/fHBcM1PY/5jO3bwuNU8vuH1W9DUXhwBvYT
JKOvcoNKFAv43djB7u9DbJNsiZqno66M+CGLjKslvTGd7knY+Q1wGjY0WrnZpQ25N72jX37OBTXv
CNiF7VXfldFHI509qg4oPek+GK+qzOWMilDQEufAaK48ByyKODTko9adZFrtOadQZWseO8N2d4qi
qmVvwKe4HqJ863CbtzwnzD8b2t8gmHhkwmvuEWeqHypym1i6yTngSC6/qu2/v2TOX10yMhoQTkiX
Usb6Q0JDYdl2NJhluddlHSKA6ySqDnhaV4KW3lA9c1uP2fvihDv9IAZogF8wM4IUoIoMeBqbdx50
18+32Iq+yjmE1Qe9LiMzokClyrMFVLL1AMu9falpKPZzs52i5TyC3q1CsdG/ODXcs+3QOfLEfsbD
9A9v8q8eCp+DjXIwOjiOIArj9/cF3Uk8vD0bCR+CPnFMs9irod+UnT7ssLyNoM6Ygycczfoi30Z+
fm3Ld49YyTR6X3l+cZcQlDMG92ZD6jsVdDrxqHNzfX2E1b3+yPQJKsPC4OXHaiaBZUBWLk827ZjJ
k0f91WhiG6vE/u/fnc0p/E93va8c0/fZpizX0u/+442Y6bDl0P1/nAqS9ign7voke8elJWfBcAsW
ZUMXBRnEsSTDnXoW49G7Xv+4t3r5wwE1KHLOBQlLOuRvZmoARhGxIG+puUH1og3EmRvTRciX7/7+
RX8tC398VPlAJHurck3T02/q9y86I+6nCRlh6xOQPuJNBk4tJddjLg562ZqLYZPmDMbJOjTqVeWm
N45V4GwDreKyiBIAxjzbwFI4JS99rGnb6uTdNtN7/C0IYAlzsRdOWgnGRau979N8q59+fZbH4XIK
muipZNecFwtJJ6sRFIGOh1pxAF1I9HA5QvOtJhkhaezuOm7S0OLPSonEt33RT+PfXxFbVxJ/uiKu
I+DiUfBgcPv1imRqgTecZ+VeXwV9HNBluc2nIC17pVcPHB5gFinox5HgksbW+Mm1PpHqt2gyUEy+
6dXKi4qVGNS658z2Dy9RLwZ/fokIdrEgUJbpSJnff2iyqrpmtniJWgeijyPsCsxo3/WxUJ9BK66i
PgPhzr1JYmBCuk7jzOnI62l6hdV+89UOkCyD7NjGvNaHpImgORVm279/rV93/a+vVZi0gFzFtMAx
pfmHy7lw5YZg4alwouulIzSt7bfYqFDIcNBis4fVc7CJDcHiYXnG1unwCwT9STc0Utgl4OyduviH
zdn682bJi+LTdXyL12YL+9cLONZ2YMyN5K6n5uKNr/WVy7Hy1bQPwpApNOdt7la9cN4sVXmn6vDa
GNX57y+O+PO99uvr+MOqD8hsymuLjRJ6PfGlZAYQQB8yyDM0J/99lBZ+tg9dQRZo/3W5o29Ez1CH
9pIO7dZhPJL6qEy533oUO83yWqY3eYuzRd3G04l7+cpt3ydAWN18Val3/Sx5WDJqiC51F63n1j0j
g9nqR1C/2YFbeqBgoMP+9PVe/zc6yhJ8av//6KgHbFZvafz2+w7u11/5TwfXtn+jPFS+pwhYk65t
s2v8dwdX/eYJl7gmy3Ucx/cEN/F/d3CF/5syHUv4rFCm0htRW/a6tSvc31zbs1i6pM3kTbre/yQ2
yhF/fHpNm2fEVJyppPQ8apA/PCjVErrL0DB5Bq5AbR00xZE0U3a4RJ0ri9DKMgH5m9rjl/GUY6hN
zB0y+wHWRdr5Z8caYRV6Q7xeyjQ/qEw8xmmibsYeqxJER1z2SHXjafF0BBsT/bDtzozi6GzNoBCN
ioAPtCUbOj7lra3DK3E7Y9zPpQmwydmbXRc/WikH8Lz2bYJOMuDGE7sQ8oByFVVDedwx0gd5MI03
GRZbzPfjNV5uzo44dBjF6FComQjhcTL4+4pRVGfPsFXT8cE1z0tem/tYoPquBrwGwO+8nlgZmKVd
PgH+rGtkdtY9LCcFnX1GeuCl13jJoGWFT2lQXESWPJGZww/JoJfYbFdNDb0wRUK8kHenqa0zKA8z
5NjUAdIUkmrItlew8TMitOobUopqQMkzLknahuS7Wg/SDVYoEr+HSf+ZmfPP0NFYBvbVtCJlNAJ7
kOzgzZ3srLvvgUFm0XTN4fabO+ToVTzvKUzKb1WLwNPtP5yOwx5h97ss6+R2Jp2DGG/Szec7yI4U
20EzMgJ6CRA6NESy8gn5OePuj6nz7kGWV8I6wybiGycUPGaHRcIKyMG27GE7zTsynZDnpPee6G9t
MX/rCwrY6gmdIWaWLLgdvBJKCdaL0P2eAMemwYpctwzCrSuHYttn9M9UYbymWJMOQ149VEBAYzBQ
oC9QnC6V+CFLS51qkKLWED2kUQZdbIaD7E+LRjsb1s7Lcer0eMNovZE0xEQawQSxMhESSYjxat/U
JHn7fK5jrcyDXaBeC2NhbKLexw3RBzkwDSIBjP4R+wxnlIZgDNPZuLK5xKH1ACEVh5chwCZma1eD
uTN7lkxFRwr1lr0E0tTiLvl1Wkz4H0IfIe8wwS0SwPEaizCA2Ac/X1Xtt6xGxpPILoaRMn7APW+v
wloH8EY6RhNquNFXL2UKfg+iNSmiwD0sBtwWKGICTRl8F7wRxOLQ4GG7Mo+bPZ+hZICvMW8JN6+t
U2ygtMXmV+/Ib74RGTKz0URo4BXjAr4OPyC2LUo9RKw9Dayi6PydKifkGLa6DxpQjk3g7UItCi8x
4udzWO3jHI3KBLqp6HpefygRQYZxDoEfwltuHlGKI/wKsh+Rqy7En5PG2UafHkSuw5g0t0XOERnT
qC4CgXk3TrV3UvHSktQBiZfPFQUlNqeGG4Lsn+GEUZBaC4qD4lu2Zg9VOfYHFG34iRPTQEvRVd/B
3SYMo2t4m1a1dvDwtgDY10Zm0gGNSVWKpm/jkn4OQNYZ7Lf9GnEFT4I33vGNfCZpwISErnQa0CWe
bfVjbvtuNdpvGF9qQF0d89EpuzXtBtGHgZqGOIJDFqLkZinHspg/AyQUGy3ft5nXTxwCetrHwIqR
N9tGe7DSeTqELk5l1b73Lp34PsnHK8Z9b9aoGc/RSKWJGQisgLPpCCQCbhrdk4OE2NlADje0GP2t
SqczOJjZScfM9h6SmZjBUgYnOqJUt4s7axlMprPDrbNwAJyhR+4Brmnyd8ORqlPXLbGzwg/SE1Uc
EQI19M7mBI1k4QPBwj3PV3Ycgcmei4ck3HYu0tY6tLn82CGIZ+GWrS0ouaoL6bRzK8UCfXTrRSmZ
EunGQ0SxbQodMDXVZx/EFlN62qgW+pjJQm5d+61HCweikld458Ji2R/nmygozsjmzLEFT+OAEe8I
ljchFeZWbB/zgI8owGuOfNK7T+cYq1zrpYfKIyRhdqBqBQ50285EFoKt92rgl9VolelwIdbJGKGb
8fekRszk+pcFTil/eBjb1D9UMv1wFnGTQ53foIkW2ILbx6htuacBQa5MIovugosf3tsJhLbFZDV3
omRTu8OV4TXPbdNsQLLcAAGEfNMX8SZMS/rY8bhesvksy+KObPpgF/aEeblALVF2abQ+U4YFGQQj
KPbXkI9q43jWuGb9hHJZc85Iz0kwgsmO7Nu5TW7A0AFGx3XcCCguCrD6GdMNT88MNRX662Yw6qua
f+jclUfmK/UuzZNbpDXwJMdPg84/CdKbIEUubfHT8fd5bLthdOuVObBUjqAVyUR7N6CJZhaALSbr
s5xnuTVHhwY8jom1TgQBfRKx8Ee1TT8Fz5oZ38ZJgNGFXvYK+C67sECD1pu4HMKUbN80RT3mTe8R
778JXOK/QuwOSTjsYkxm21HGH/D+tnZL8lNDGG4xZ4jBbVNHBmYrIjEAay0FvNcqfiRFaGv5GCWK
GOE1evUFJwItoghTTsHZkQ4oIH6eOhSpzduyZPBLRAyvVL2FDLV2LjaVqiNvOegMsCnVsB8cw0T8
CA2DeQHoB0An+LLBvjb0Ymhus5TM4Vlh3LluxmdhtwJm/jeWWngzNb8rQ2RHGcKzSuM02lom3DDo
GzC3uH1VymrcYgHZR/Cpae14G5sEwG1UNckmziGD+BqVZDA3X6WUZuBdYg5m3fLTngnqajk5Z/bW
S11Uvx2LUGIRwRNraE3TY3hQbYg+xQoQW+JzwsFdbtqYzHASIdYyRafsWWCgwjJCVt55V55pM3Q3
rccmaT9jYHJgMBkkBoQED1nQnN1hegwUhFneOzYsnBZrBfO3ljsr8T97KLubImceZDXxe5eZr+UA
lbRJq/YuBrUbBdBp2p4Sra0++pi5utuUALq78b0YjQRxUg2IhCe/MadPs5Zk8FrWfJtLya3bMe0V
IWSRJQpw2VXmXmQ54L8p5QFazmHThqzkdn5YUoh5yI69Dbib8ZR0MBslhp62CLG6C8yU9pqOEekO
xXUUytsKHDCxPcSf5vN4qhL3OfPn5rjgHeKdMfSPWvkI72hjWP1dVCRvKbHBm6fZzxMu7bxZbEI2
Yjs5VFb36vrN5zAwWwxcmGtDyBIRxyVz+RZ2YZy82zES4xGl/M5GR7kJLB7qxTddhl4cgjsbmLzB
nJ/FdGF8pSAFROOHmUEiYQ8g6UH+XPpkm2KwWJT4hqaNxlwOiD/GYIQMENQheQi+n9b7NGaPcvw3
u3QLbIMkcyn3UmddssZklEGqSEgo0ZQKbCgx7j3fvQhEcpDP3lsePw6NAfLF6Cnw72cDyZCDYfM5
Q10qPDDJoJA0JPK17h87cYoAMuUnKW/L7O49Ee8IzLzoZWzultxEQ9GugMIiuCvYkTrC1mUiifZ5
A/2LpAyEm/1RhU+Vi25Xbcfss7aPo3VrepscgVvO2DHFL6wDtcCrIj5Add2P1yaYwSLJ+QHk04UI
Dxr3boE3ZDj1rgxhuKf3mFZXnbkcy8o5ZVnzf9k7k97YkfSK/iI2SAbHbSbJnDOl1KwNoSc9cQ7O
46/3YRkNw94Y3htoNNBVXa+kTDLiG+4999o6894ezQNSs93ovivEQzbalehslT8DoD6/bcebjeKj
zvjmmX0hM4PAAYxrmHVfHZzA1Ougq5lUpF/djC1fc71BT/3Emrarg9HSPsWwI5LTjv6kPQeX9qkQ
1O62j7hOsG9Rd5V/sMDV7oAm4lbfR1FR208PPXSKob6pM9xnC+96OAcdelO7gGoErq1oNjntCcGl
i/o2oNttCpZASnznmwo6SDgyyi49JOos67bBggRWv44NnAbEgcTA1ev1kCDJfLF7Z6tphu/Y73Ic
0YwDtynQCPyq4ICTSb8nbhYw/fNdGe8haRuUN7lc9QDtqVCGPcjEY97qB2J7DgnKPByj2xjOu4NE
W0JoTMN5YykPSbqKXp/quw4P5sH4xVDCijDsvfSbFGqofH437lZPY38e+m0e+2HuLZG3Ekhnj0k8
GTldysrNW/pDBWMHL7SjvoQuvN216hPaWWUxDPeYteglPcOpDknh2CT3NU+sJnh+12bHBI821BqU
+ND807PzKN/1GZsVniLfDW+RdiG7CsA040wySPxMJcTzS2tIvbliU3H0I8TEug3Sw2iRyEGeUXoY
OLPXKbITKKzMiDErX4ecIvIyUH2udk4FUy+CYuo3dbqX8W2cLwJLZGI/lymkgzPzlY0hjyiRANpA
n5EIFZQLBQH+mW46JdZpmN6KLx6WJnCGF7N65mhtgK/lQVjs6mwvGoIEvYGbwcN2myGuCddSMUIi
TvSKIHXo3Ld0ekxKA2e5qflxiXYpzk2iE7im26Cuf6IESfdfNCKCOSUM2HlT6V6s3EB4K/iZCI+7
Uz8yf0dzAW4/WkiG8RvrvqyRtP5EmgFJLM25/tKPDiycp/xhuOWYsD84WBNz03Lh4gddyInecEhE
M1lEJyvamqi2Guh8uK84zDa1ulVKIjp8Tl7w+xzXseWHu5QVo+0ZjyRfjBBA+nmLw3hyL3a9J1TJ
tndWurckWJw9XsGMiW9KiLw/E2sWHtNhNSkgkNmF2hGb0Qb0J5x0QlG+x/In/ahuJLXK2lNRJj7A
BTFeQH0K+cw7guAXFYFvwjkLL9AxNf1sj6fCfVJxrfAvi9TIy3RC8XDB/8m0HdOzufypuLE5O5zH
JH8SCB8y+Tvyfc3rT7W076ufs9CPPHVZd4Zoio9qn+VPpEKzVeJBhE0OnIR9zCdmiQyKGYfdymfb
xh16FZ/QGzw98Ggn3OjwLE6hfChkspmNgITrTJ7G5WCjisa5vmyxZabTU3Ft0c3TNWVPS4+D8qHF
qGmeeszE2i6b/YL/yB1ZLe7N/MbWgpnPOUYFSqFNWG9A9lEtKB4lPCgb4gYhtDXi7qz/zQH/EYU+
ySYOFAju/q8wupga8i8GhQenuyvfGekaxUeG1URsO57g2hMP+XSN4OQQYeWS5eUgBOUJ8AiorQHI
ALMK/YjgPCTC8B2VI2YNFwhn/8V7LjpUp37cHoUkHIHIwb1NvmdysKqtNflSkO55SUg9cW5DFmCc
QJIiv7vi7pjHJvWJAGq0MzkqtXzA1V4Rs4WHmbrnndFJAlCKVxfSzkrIp3AFLjX7UXqApskPKHTS
LDxFeD3HC98+Urf2bMlrl3jz16zDidxgjXLXdDsO96l9NF3m0thhgsRVN0sBlw7Qlt/jk8c4teW7
tdpAMX2YQuxYx4m65Gz1Z3ZeZXWyJoSBPPbKi3B3DNUoXIfmiBxKdf3ZfGS/EWdBne868VDwa0cY
sI5Izic1KL744uCbVqhZAjxnfnaPJo/3SJkDYpWWdo+hh+oWQglvf6Q8VfzE2Btm7BuDcrFjH1WD
Xnh2u485LHA068dMHBd3hy7bdQ687lZ31rWLM+zBoRDvQGo34YkpJKi7xlkdJ3eenxoxTq88ICXf
TNOTK151/dmxEWoCLYsQSb12fJY4yqAs6juV+wDShCQ6lQ3SBpIhNwQvKXOIjMQ8hMLu0UC2/aFa
1+yzFkE+v8JMLKn/su3IvmCj4p9Tocg+FXUQshrlWpnx7UX0D4da8flC7LeyBHXLkcpZBngD54ln
7kV74n/lT3Z8wxFlyYDJWssdk6QehMaiZN+xYWUMujIzPCBTKkI47j6Ugswh9FNteqx/OTN6a8uy
h3Nt/NR/Qa9g8NYx/gyXorvFNyKmG4ZalLwA/VDCwzD2KsyjvMF0tnZQuD8dYRnpUwNDkvhuLBJM
6xW8s5vuLbOpcNFASUrAvbZ4SKnny4DtkD34Atdq/d0V5TZ1PlVRqx24uec20KwfE9T4sGvbgI+3
mDzN2QTcuvFjGqMND9RyV6B5A+xvlDjKSSY7dA/g4RFyrVKOK7AFPDui9gufrDnp7vBHlMpbvfjk
qBOIZk+wLY8x62fjd4BCJI5Fvp+hJuL31x4lqYYaGlOeKV6z6DsxdrxmygTlQd74ouFqtPBOwD1y
L3c+g2B6cGY3pPtiiSZkQt2r5YnLV+H6QzMYXsbhq2756A+ELSvpuX1Ls3O58PeDoTm4zi17C9VH
r8Mu3/rkesuDK/yyvK5tJSZm04JwtaMOGKYTv7ZCTIt2UPpjM3N87gR7OA5vbK10Sd+8itUwbkp3
mxfYV65KHMA8nt4s50TiqfbMZzE1h3bBa/aikaLYBjrL2MLTOj8a/pSo5Xi7kO62KPD2nNbAuCLx
XJLZzHyrCThydRZszZ7bexxeNCVIootRUG4GgxLwK/UN6/cdBU3Jv6LxGgjNHRko+B04SC/ltGWA
UgX6gqHhYBKzQwCFfekzr2WQY7xo7fYPIz+BOW3a5t/cuf8AIajr2ftsc04n5l/Fdjrnz0xhOJ14
b7hoeUOoEECDYOnbyvEazZdKv1PFolB7UiIszymAalJFdsiPtTSY+jcrOvxpHJrN7XADecZGjLuL
KXec3fLyMACagU1s7OtPNXrC9Awxw8KaWwVa+xTzL89ui3jRzWvEuIHDi8mpPwtkdCfGMZRrADcu
k7233CvlFbUJ8SNc0JAgeXGS4Ua2kINpzXPqv/DGSu3QX6rA+KQ8UXjJhq3Rn/l6w2MTnRqEj8tJ
dPtIXCTNow4V8VrQlTPUrE4lGhvD8OkqK0Za0RmqmcannAPyflJw24ugJsBHIj56G6iNuiObd7ys
DNhJfsZWCW8NEgufqO0ibWY9yFG/llAEJGw48ApibDUP5Ui7J8kgLj7jzpf837hPQDXAcjQ3yVea
bFirsrDWtFfTvYgaQyNJoz5mK8LIOy7+Yy93RbY30Di/GuqFgoQ6Vi98G4UGbL91RL4p7tzQzYC8
D5vaajZm0IGdh5+Rnw43us4/wRb1qr8azGDPLOtHCPX75puic9Lm3zrBgJ8Uxh/JOzNqWNoDAiIR
QLJKadWbKhpsuHqgGTfV8EIGTmNAlIX8pyJx2nvyNQMow2Rb38NDfwfqnRB69Bq/84ctW7MDxrGx
vkg3oBJUyXnKNvOL+srg+eiUJ2Z03IlpeKuv9veS8LuECJSZfpoeCtjcm18K1i0ctVdKRpoMFtpV
ul4gQFKs8qQ0LAbsiU7wrnGG4C6l5HWJxAIRBbCi7EcPErDvGOUho1IIEzykG9PuVoUxtVajHybF
8fnEEA+0vfsId8+TuNY2c5tfZA6IRX3QYa1FBQgkGsSeHFmkesuhgodJDvgL9RdxhxpMFpKXNtaF
5MHqXYxP4XLIFhQqZKX592kKtJ/8HVgpe1sdzxBf5gyVMQsoniRQXKpa+PDZemIggqPApw3Xm80A
cuGefoSk1lGjUwlTzMr1yURZQIXNJxJ7pmUEZpwfRI/Vn3eRxCT4ZKJlh+sJl7NmK8GN1MHU3AgS
cZ8WZ/2RnNDPQRoit4oMor4Q4mKcTYcne3gj2ZJoR31v67995u50IzlNcDnr/kUb0uBViG936njW
OPSuiVwQj2n7uUEurJ3myh+NmzPfl2QXK0RFth8N6wn1kvJEQcoPbwqDlIGhXww579dBzVcxvao7
5bjaoyU9G7h6FH7sMjCrHjywDZses2erDOfaaa5hzDuLiDKCcqGW29rx++kjBTiBjXtrz9qf3r2O
o/1cQ9hlHUocO2XkDSEQBnXktDOFaiK0R3WIH4HKbUc18Z6SK1y9bedkx75enqdQ82wtPJnLyU0I
4SuHA8Fm56hOb1oDfcHsz+bU3OGZ1X2KdJDdVQGzLyw2jDYKRpc0/kF5jcj45PuZ7mqX2YfJ9Vzb
7g7dfEBnLlh3LSmuZeGZCHwpDkg+EdOsbVS9/w21tglg0nSu2gV5Hd6ToniddSZhpqm8u/FHR3Qe
RY6rnFVUCOzBLo3FfoFtB8SgUOVlkoSVd/mAka3DBY1o8xopxaVaRkQdBhXNuIJArFSvdmOS/uog
6AK3Ur6sH5ezFg4GJKwhoW3Cam4n00/lFJgNelLD272Sxi/djEx6JjhlK+fPyOBSz6R6SgVMOQ6e
so84cerPvGM1w1lIFQsYrWZ+yZh/LX+s4lROG00RL2lS6fslBoYg3GEJWDv5DPhMUMSMKqF4k50x
V+x4kr+Diaw2M9OXDMKVTyA0dwk0AaSAT5YePUTKb5PWL+QSVLE4yaq/dP27KYqHvp+2c7mAymEy
qQ61vutdG3N4q10NXd1RJ1rIrjDy9ZmNsmJJBS0P21a4wkfABQwXQ431soVpm6xt9iE2x3xdUkRl
ODxMXDh+HT+E2AcJAkp6zrE23YKXZSbPbe1Mkri977GwHGym7rok63/j8iduEvOxjVfynLRY6DqM
R9rsJRdUTF1SoptFwaGZ2X6p7b9ZTBzAPEc4OFBzw0kCDFybmE3X7L0OGncJbXGz5M5LWjFBrSXO
9ZgSybCpYDW3QU1sJjvEe2rj3u3RPbBEmOmti8NgkFhNCNubG0PNmVge0SfOM50WSHj0XMdeT980
G0/urCCTJ9Z69DCMZZ5eCCAChvpstgbld28abJcafNIflTC/iw4Cg5HTkcGCSc+uYO4N+R4mfcUI
VEKiMELxqWXm31zCzmkYu7O0qT6XBD9O7cKnLMMVlwrepK6GR2FAKenRLyo5S1fFBJC41mtChwzX
7YvUgA49U99lmrVBxGZvtJR5tiQbl0VAGhITnTDDhEASZ3BiSvzY0CMdAy3PbE+owoFSRSQ1e3PI
gLXEJdSW7asDPpfIL24MhqVVV8THmmBeHloe59F5HYGDsQDjNcNn+jE68YFUvT8q1CXSfWkrS+WQ
dYTLKOAVFhY8AREHixc7qYpAXHuJHiwlR38zZdQaAzsDvJV8Z6jy1VQ9OSYIJRJYKsJsp2eTfMVA
L+afvMmJ3eiyY+rYepBpAD4ju/jJco0ghwnjg97GwTDMVdCUMM+LnhkBIQDo0/LuJRzhZ3daSCej
vduO6QATWnGwtj93E4isjryQLpfBOE5nzLIQqafmE4CSbzcpd3HZ0nxwzWVD8Wr35tNUiCByuexL
K0FulCZe39Wejg3kCq/6t6/p3tdIoMlmq2yN0uD4m1gr8GGFKBUU9g8zB4oVIy8i5OWzVV70MsMj
kv5aSXPQ4prGrkTtWbuc7NpABxblgm1Dumvn6HlqKJObFE2kPrAsRxvO6tyHE88zNuE+Yyod5OPw
4OTzbRoYMhF8ZI9c3EluO3vxCDn4VUH9lOduvAtnRjThzI80NJMv3PRgRWVxgvX+Z06T3WgWMb+Z
ejWHiFHKnF3tdvo1bG6OziBSom/v5pKeGhteKCzJOpBK8W4lDApY6Yez9drpvpGgksgmSv0q4ySJ
WehvspFRE2/hBopL4cU602LbdgLRP4Q5zJ84XudAdnIy1i1mMc9voaEAxCzew3RqEXHFCRcglTX2
/lANqcfaBo8Sj5DV6AlTc3DtWKsKArbhOcBeGxrkpuDgIisGB+7VGeLuKrAkm6HYjN9hA3Fqa229
UavmZUGU3uHMV6fsiZzLktaewa7oM9524tf6Pl/wRXIH6tZ4W0I47mCAX5fOrI7RLF8JFWcsyJim
N8oAkbIvDCvyx5nBka2pV8dajUXA5T2jZPJukndRo8rXm7nzklh/UlzlE4Md+DZPDSkJ+kQcsxrv
nJkZr/hXb6PQPuKu/zLt4piq7d6cqIcKwx8wPUJPSs+VyqZWvDUmE+AmFr5SmxjxoZjsCvkh7IZb
CCBMnzGURLJxHNP2Abj+tiGMx0ur6gVd/M+Xo8pPrZnZUmkfMk4iWnPYDWmVvU0rwVtWmSdxLW4M
CrU8YjylZjTbQAR28AdwO0JBFK4HiSelWIIlKjFIJNgVbeREiij/FIP7Euk16V3NJe7gqamlzuC6
ACdlqWybDRMSp+PGB80BIe0StrxxB3kuBQQ9F0s+KeQ+ml1GcGaz78ei80ynuPWL4olSyw6T5f6R
XW7uWd6WyVRCLGq+53DsOLkHeuj0iT3k4zhjXckiQtpy5nu1zmB3hDqELcLakLH8DSkcHGjZeEW8
BqwZ0StJghpgIcSQJP8oXppN1ypFmlgMt4wLw8tiblJYC8zRHfPsmtX3RCQGsRsNVQFzLByvV7to
V755hL8ibg62wYYvaeoHTXYPi657OrGsG3N1S0Ul3U7fE4vEti9qZzAvpYYpvfaKxhkIYzFRRNjT
fghjE6Y2/tERWxmuMkYzDyg4VTp56zOUyuMgxK5rqrcoWv4iqdBZsLCwQFflrGFOdVZvYWZMgN35
9DWUP3nH1qPOn1DPMCLJEDQNrv1VTHCXlAhr8DIHiENVvG20Gyzdz7lq/4xmiAqB34QwE9IkPJV4
Ec/STEgh9lgx6hKEIJghCUzO9OyCTWL9pf8ZYy3e2L38wiNv+e1q02/n0XeWlpapZZbbFiErdE63
CTegX8kZIOUgX3PApXvdbJ4NTPfBpJTXJSm5J2vyljJyvhZqBTSDb0ZjnOLUYlVCSC5StK4/FYW7
6nt5dWRDPOUogdkhGfynd5UqDrZ0scdtCOq3VsKX3jlBhf0No/y+1NPZJiYHLW6sQ6ipPCVuT9oK
4crWpDqt6RbMEvbOYNKcs3gRZvSZyx+ct0U+FYeofiFAIz4oNYw5Pa9QBiqvdsbMUtWJD6mIDNg0
Jjgf1DTOLiMem7i6Xdoz+osAx7rIqMcYMHg5juhKJMs5SAXkjP0xeguHXCL3UQKdRtWIa1fFl0Pf
qytaQlgB767IVp0UMUWsUIhNHsEauvG7q4FWgfn3UwlSeawITJAaGb0PSmGvgMucz1jNMB1nVEui
cx9CHMm2C35Tr9+NOdd8FqN0lkb4RlgSwY8q8wpM4xv3xZGMW5uu+4NRuO/pZJL2dYlNhfXhzbFn
ZqR66S8THJ41JTld9sIEXzZM3UdmSH6K0N6LlPVfC2l6b5u1P1fMm0TzMkztuSnBWCT2DSrLGWnS
T610/hgy7JenjgzuNTkZ5ok5vHY9JkTUB5spqt/h1ZNekOndNrfeK3NAz8PStGZ8i/6sYgxHSII5
cHUraRTAVae7NcDG2XFt4frdui2vXtpg3u0McSklljShMiowh5T3XdEPVfwxLu9aOhB4ECL2qrLX
WJ5KvXiMZohLkW2y/+9UcuIccajN9YoviXxXsmwLJJN1cGKp24HKNZNtQ9XuMuJcluelmc7Z5Hae
VtE8p4nxOZHBaybgYdS4OgE+YrkuNCKfsxmGqXjq52FXLATqtAWz/j6pn+apfanWrG3iaIhWYllU
6G0AJ1NAdXVkCRJMqd4czDI60ioeCHDgWjQ/hpFqHSoH67LKcqWpnVNd5yGLltlX4JNuqokOehxp
JtyEjLtJ7PA+eEOapldQfdxVceMXCmsYU8zHQembszMSZ23bhD4shrUvNAQyHTeD1zbTd1fb4Q4Z
sGTv5LKlKaoWJj78IrRNtq/Y8FiLVh6JmzxoUlf2SpN/LUPlegK0daaEmO0HM1A1yTC9gDoiJZ91
3YTKjsyWhjwLgueWJjz3Q1yTaZXTVgisvI4Z96dNiNCQ/mxKT+oEnAvF/inr5N0oiWxSWgiYhDSp
yij3FrkJ9OGXVluYsEbDF8LDaouGddrHPXliYiXptlZZBbS1gRwz+xzFDOhQGDwYwOAuI1M68GhX
8ubaoysTBFnWyEylNHckG5xJ3IqOdc+qzbG+YWEAdRmJG05n56RpdCExEV97E748g4rlyYVpFEwR
BXfMkb6tBAjsYmr3g6hdeD1Gdyx7Bm26keX32KXXSuNEPSJJ6/OXqELMb0wprZ255HvLAexSpvE+
YpRRjpVxt4x53CM7Jj50EJ60pXIREVG9hFWmmzyh/zFbDhRHJbFaoOssMQBzemY5cmLdL6EAhYIN
P4vwnZ2N861an++aY6kpAYtzXtd+O1AqqmFKs4UZ/Z9/hZxAw5sJ60iaRxEUpMMKwo61lGyNNNMy
0nHltMtb7XOs9Awedf2L6f2OQBOj4si1lJrFEGhVZlPzlpY3L+yxtDpPeCs5rHRL65k4kW1sMUR2
1MYf1HY+zMV0zGbVXe2lB87K+mQBI436mVhzB+1hZVeUOrmd7a3B+apDEDvDlIZBUqEFHIEOlSmB
YosGr8lZxuFs68M+wlUa2ArO6XGsLyizyb5Qu/IgBuIDCsa3mVZE/opuI+5wq6jjfCjLEPzOwioy
awiPJ/AVsRFSqJhTzyaLfExX8vbajw2rBHfuBELW+hNuDRirMSUPSQBWKvRQ2xcj0cwjuL+sVUsv
aUnzBKAsfWV2EPDmIYEeE2s0KzHsZ5PxQWG7YDKN7gus+w7j9s7qFevLIgZbSN34EsgRigbNWGsl
482p0uJURU3HRyR3g5YZp3+c3Y3o2V8zXoKZyhYZx5KwGfEO/An7vC3g7iwOfy0Rz/OkDvBdpj06
farWHMkL7/GvDcGxae1fHUX63uj2ajGmW5F2fyzFfXML5oS5DhS1MsTzUIvvERltBuGkMlT7ZE7R
kTPSQFadHPkQ0RfUJUgqZyQ/yup2CLBuPSIBNUrRk3Tje1OTWAmYFmicscLXej52ahW0RgSnN9mZ
ALl5o02s8wyx/FqOJFuvmzLmjRROZV/+xiEt4syhF0TtwUiUN6M1UmrpIvWjyfGXjp+3to1iS/ZC
sx3cft81Y3RIqqOg9gdyVZL4RU3cZAzEkolJgzSOJBeXu3yM6n1C6R5b9rAt+IHDZRlvqYE+ybab
7zbm7w2uYM5B/h5DReD6WdqvjQwpPzAyAxt2YAa/AyKWfoSZlECRVNwdcPQTDXIDOuZkG8kcuEUx
7TuXDUk6afRHGonCeltDuljY8upJxwodqXCXId9ga2255XBzookVysp0Nni0iFoC0EJc22zmb6CK
971EE0UUfV6MpZcrbAjcIX8gpBoGXmO+WcwqkMjgyQZLRZhqyFI4fCJlLtwn1pdJwhLTCKhxZRSe
1aL/a8HDP7T+WBcZP/5MsxK2Nxfn8G2FYbQBIAOo48xN5zxRfIvhIcIVneBZ6jSG/Q7iF1Ksznld
B3Uv7q6LYlIZSX+qlepA9qUZGIrN04f0LJNoulsrBocrfZv1IHkN9d6sVSa1KuZtoJR4xUIHGjnt
iY/ULDAjog2TEQacOsIn6OqlZm245j4CapTR376Nilcus50GS3JjS2vVHqpyb9Kn6nlp7glKY9go
6UpTi2fWHh9hHj7LZIkeXWd45I9GJayR0acoLUmFevTcMyUHBTdzM0s3Cnf4BeRWhaK+yaHz8DBM
C7sMVZ5UEux3Vcsh0anJoZkH+TSVATYE+WBXCk87Ak/F7t/dhiSPOItifzDY4tUhAQKa0b6NMfPy
DJEjbVxleAusTz8dmReEjYHCv0ICh3GA2lBH5ENEhGJAltOQkAwi/khsC0VXo3zFPY+puuYL58J4
4TiYqwU2JBgPECQUk07poiTQdmbRAn9JuSXChMLBbHgwEmxbgz3e0zgCeWOr96qmUe8SgpTxaCEb
R9yaT22Q8KPk2IX2LYD2rpwXDs/i3tghrNgZ8SpRnG92oc07VgfqC2h962LEfGBJ0iw7SxC2C/B2
s8A2YieFGDgvlvaQO2wVYhfTC/rv8D+9pf/v+AJB8b85vv7K/+74+ucf+fvVdjiBrX9ZDF8t7PGO
qeKT/S/Hl/iXcLBbua6rq/j48ZX92/CFF8zGG44VCz+YsGx+gH9bvsx/GbpmQfHi3BAYtcT/xfKl
mfb/cKKrutBVXTMwlqqmazvu//AkksCEMl+anK024+BQMzjqtDBIZ/QzTH63cT5zJQy4SJR0QKDU
GiA5eW9ujZIx7uzYkIIUxT+BHyiR7VPahASYuBnl5tWGink2Ojw5TauRjgUEsyGKwI7lV6NXfpJr
+YEoLCLbFXfBkqyUXj/0ftIrCsFtUAnzgsVDK0vFI09GRhPdNPm45J2RPyWT7Gx15UMRStZ4vUZw
kUDPLGO0aQkSViRUCdGPIX/NKiiR2qpltWjXB4n+MZMOl6N0WtZ6OO6hcd/wS4PrEiZWBWp0poOM
nyGKyTAxjra5rtR6Yptg/ILqpX62GcwOg1y2Vs6iuJNfriloBVTtLW6Z6qVG7kdDt8dJQTgltqCJ
GIhN6/bBrKJpVAZGCiJ3yYyaxKYexb6gQfNxsTH8FbXhCyLb2CaRfyljiyVGeoj1lmk3GDPYnMTW
6ERxRzbB2bJ+bwfIplWvIIklu7ZfjwzkaxfXbe4Q2leX9UwrtNyaFYZSiI7puuC7IHRmT0qxAzmM
bo2R8pawGSJi4gWrm7IMgV5ZJdCGfsFcwhhnGpkTqEBW6HWijWVC4SkAP5AlSEUxWib/PN2Opy44
ValUfWsy32siA8jEYss+FUx/mw8O7oVlZf08OQlj9QyG9Dgqf3UlelM6+VeOcc1n3jkeaBBPX9df
I0BhZIntc1O6wZg6CCpsfk2NK20DgZgUuwqt2qSAMyoHGjUTLUhC2BloHM8m3w2Hb8gAQyqoirEE
8ivmHjhGZDmsYWjGhjKoxKtmglUeIMeRncyPPDdvSNEqKDQoUQWyFgfbNHPOTSnS5hA3rLEdtuNG
T7NUyxLBuslVPbYfbuW5molbasK3k9IC+1rnXGyNz2/uUOqGPVFjSfiOBhh5XjrZpyW34SmneDJq
QyV2NX+TWIMR+jN4JjytN5UXNUO5qOFnyvTlknekwPCYkwBcOddQR8y1TmkkdJO77OcxKPqSdZtl
QyFivLQwQVf4ZiBEAVe6F3qERMc0yKWAOF7xLEK51IDR1sJFGs0asNem8hjPXPCheMWccOvVkdl2
sc4SJ1DJVMebnqgxuGb6a4exgh2o5GlXimOID4yyi/BVChcM4p+TrHm0nOIlqWcaCb7brlxbDXTF
VUTgoc6mn+y7VoVMm+90yUmisbDbtWbPOJcHXifN1hkiNvELuri4xbJhCB7dqhDbkBDepDNGzFeL
iY5g0j1GLBVuuCqwde0b03y81V2VeEcEmqSZIqQ1d6rDQp2VC246BFhj5D46/LHbTBt4UYrsOdN1
QoYy8rGHNbenHZRjkiwMEJPeYgmn6f5U6vBntGoTOtdowALJUAcRg87zaDTI+Ss7pVnCbR0ylid6
mAlktJNrYg+H/I5h5D4vmHboJu9gP/cd06fEn0H/Mnth2KM02L9mg/d7XGWRlvNYKYBctDzmdAP7
pMbWuxHj6obVMEMJ3CYjFpM+LGvM4bOKixInBlJlWv2odQiiivlgMruQ/kABGIdog6pmpR115CFM
tn7AesLpmtqw5RF0VCkhyPYMQS4zmAwTd0hbWfxQzLeQ38gvqiVfZVFhfmkqYG0ODq9IMIueWxwt
KU93CxaRsAmOGYYVj3aUvHXlxXR0ucuc9rtblPcySV8HGxFcWCinnDCLeyRZztKb77EVfKfu8lxG
7uGfo5Kwc6prYCWu0Z6HhCQcSprMGZ7YaUV+AsdsU7ndKc1cldb2T88id2dYXTBac0I2+RsWYJbv
cYy4emiQeKGqF/x45ifLCkDjzpbhDMndafJHDO1P5AisFSFyvE5h94sSJzwSveTpWv7YL4LBn82u
BK8Kb7KKQseYYqRMS/LQaOrOaVG78Unwpj7bDkEwiL1rl8jZ9olU7m1lgLSJ0uzHXdeq3VJGXtOY
jCtQt6jGuLPktwQJDUR5OBO5winmZrucIhm6GzOGlsWobsjDWFUf7I+H/cRS284GBFuQqzcj4GAi
L3kBGzWs9lW3M8RoQG5Tf9Y/Q5/vUWscXK2EvK92ejB2SnUtFMYlcZLtaiFDerPq0Sz69B6DbD+Z
PeFmlas92CRf2GyM8EQwH9NpB/2e1R0mr5KX3eBX0VpnBcWyXdbL56wQfidrfYsBa6NUMltnv8R5
w2HjUsOVqrOzzFQNl1ZmXOrOYduaGQ8x/qYe1XtfqryZ+c1JHFjEcVGf6xCZcbfrbDcFNrgODVUU
baOe7JYEqVK6KI+8pawPm2uvtY9LM0KZH3n3w+5cAfXfAhv/pMuvvHpKP5TKOpUF01Adunsky1Od
DRZ7Jwb3+TKYaKrFk8Fp4E2Wcqcpwv3QONjch9LvPcSydGxb3Si/8nTCqhjCGlqY+bLsqaatTKJb
BAl8Iys4f/m4tzTRbKZsRiyXvrNNZ/IRc0FMxVUT+Rqyyva9d5bci+AZwVji9etj5lClxfgJI6GP
C0nneZT52oZ0npqdulktmI24fqtFFj5zjuaZ5UiIVoBgliGoCRyUFVGt7LWtvBpOKzlNDsSXk8Hd
EV5ho7Ann7RPWbpM4XzuyYjIbcDDqZHtQAczQ3YqnizcDZ7VojhPcpXVc8MiF7P/RydwlgDC4t7O
GZ+QcuYbFsGhE8fxZqxssGRWUTzArbRIzCV6EwNGij55b/U9eRO8zG0ivmP8U95U0pBHmrMb9O4R
29ymtNtnbVXbMbiBPzZhShh5hjoyiRqzJSX0P9g7k+24kSyJfhHqYB62jDmCDM4UqQ0ORVKOyQHH
4AAcX98XWbWoTS963xsdZaXESjIwPH9mdg2LDaUQCdqwEntVdBvtqZiDW1VsXbY0A1Ltfg5xUsQ+
FnCvbKynoaDMM8fgyKop+SAk57jkUbyWImUqdqlupT1sZJcxeGcT4VhYACRZzoownUEYWnOP2LKw
LAuWOtql7FBoK80joljpUvya9OC80nHB0y9OfgdlNYJJLfFnevO09/3uYVxA1ywjwWLVscmZ+0Ag
t2JihhjG45CytLmE2+6iUYN1KX+UF2e7UrL9SN12W4I0oee5pnEJiDDhV08cfSAfCf0PVE77j17N
1jJxHRZ6PrFHuH1or8fBj/XRpm2Y6Z3T8xDhd46eDHEvtOEXQ+feFT2VTj1A1VscSzTG2Nienezk
GSQEZ7G4jAKK8FKAd2N8jPrSYmMbmEM/acKI6zIzUJi83Xg58jf1jS9JErFufoXat5w6Cr15Mp7Z
lS+7vssYzXOyYZR3zBsrc9BfmH7phA1ZXdVfzUA55ZgB+qT0wuERH6KxlWWwBadPNfmadYMR9BcK
DdJM8tUuRBOMMLeTLZ1tx3qBxTlT2kLK0C+YKVUcH4qpFrfaFfamTMicFnBlXI2iJPmTHktoRLeM
mCxfpRPoS9G0cDafwgRjB7GAWZORUKJptsuwQjJZLC8GtcQZXRxEDs72kL6+Ok3/VIKQ/lTWSOzL
QrnYc56wjs2CYM84Dqsr4nFO+wbUUIy8rGgokhHvwVrhGizZO3689JCM5RuP7au0YeKp5SmPhvYO
gSjNmJZaYE43jl10JE/uRQVrwJryp37bilfhaA+jHtcCFTBNNNAZ5SfMJIrdGvR9kjclZDPqBU6x
IKzidol97bgNAjAdC3isfpyogh6Tv6VcWJORZW7DZV/gGaBU9qXHELmufUoopA0lkmSaXeBqN+XQ
Bg9EIhjxEksRGR/L395U45Se0KgWMX1W1KkIBPqNWYzgHFQ+Bp54RPjl1EPzRpMPe1qG5E2SLPZO
uTOOIWp19FK8+Np+0zClWC/7T6KAKlX6p6ySiMABY2KtG1rOV687iepzw9cDa+8dFtH/1gn7/AnX
EI/X9pDrAMosNzXdm9ZsAWtMjTk5s72Jgl9slDA2JtPFWJi7Gyw7vczknlmC516Jkx0s21Ern1FG
4M1qGoImpkuyW5qHaKNJ0csinxxFlV7InBNpi5/oyT0AzCjoTMKL1OWShi0NRAgztG4j7ieP0y8I
nnaDW+yhm5NXrZe7pLXv3JHHm6zwn42xEKTGwB1MaYf+MLRX4MSSHxXvBEpoLTbhTrlpFtbHWcsA
03jzd5oV2R1yMCHl9IutW3x0+YQhpZX4oOV+5DFyLPuB5W8gXMrDin2YiBbRq7HWFgSDXGFvmgSI
Nsc7nF1zYyh6HxnvC2S7iUXxscsWrtl5zdYSaihT4mGlNZ2skpoDL8OfADm57046rd0XrBywQQhg
eQk702R8GEukykS37pEuAbZzY/2UjbVzdkhlk0OA8oc3TwYWcLoZK0ADjSlb2HviCUoueTviMAIY
MMRWibudRSU2jolyRRpywrI7526DqZKGlbRtnJ1l27fFWr0poUBw5dJX0na4hu2JhhlFQ0szF09J
7tLxLQzJ97Y/j0l+mpW6BSLyHBX4eoztfkJhwHAx1JLX5fr+q+8cOM7YnzZZlpptkdSIPtBtwOkO
+cF25ksQ1e0hiysWGAC4vNx/FgXMjFia7MbrCX2PEYdcN6H6ubHsl3JgoNbdcBJuqR/K0WA+tLMM
Exan0ehgAhraAhMxt7eOf1GJoSJkHk9M14SjkIPc9Qncjz/p4jgH6B63RuSHzuder/A2XaISJEvM
OdbRT4GGOzGZ8dUCfXGqkZeJSiXoCmhicXS22Crj5hIlyBvaOPoC1t7YxEfLNMUNmysOdtIOKO8y
34vG81l2OXEcBjtf9UBV5vQzhQeC0EMUhLVo2xNGZLXJQeimm5rowsstidr0FNqAjMMq3o+Vw0qa
54nOmhy1dsJJYBGzrv34a7KJjfsdgmn26KC20r/wZHtkWch/LZObHALoZ5R3chRMdZPu3Jmg6SIP
Jke8o5ABYUPRebQIGh27MuXsYXR4cdJpJ0uGP1ZLRa+t27oQrwUooBvbdVceWJJcEGzzzT9yXBm7
vPRYk+16b9Z3VOU+BTXGCRQkjl5xzguGsjPck4RAu063dOdxdA+YMUi1X1wheCjyXzNPGF/seFQX
r5r+zjh3dt1cBhcr44zVU0W7bn3SfVm9U6GFNFDW17Zrz8pkR/xnNC6ZnTLxTxXJdG3bxbyBKfLk
aj7UwE6bvdXdg5SQZ/6bt61hPrFcUqHu0H3JhCqq9Ccdxi8KLQlOw8HQTpLuMiys2KQ4ELzrrnud
OnyoYzo9pFRE8sIBMkBvdyNLoKqNDW+vdY5UdJiNcL5KzSm4GKx65wlqIPwufw3IOE919d1xAuTV
XqzzSLNryVVME0lLY+ura7GPWUpCCkFibZeAyEGJ5p9KxDiLTFLuafvUAI0/Rg4oicF67+VQ7qIT
F1CC83EzBVl3oeGK+OPKYHE/HBv3HnjH8uBg3yBATw7MpMGjUCo4qCT/hPvzMNvusvcy+i8qQcf0
xER2G3vykKVMaFLlO99VRIKtmeo3w5MhmRJmcx8gUAwNwFhLvtMBSdiqsyZeH1N0bPpuFyAAcaQE
XUFc3VQPIqTEwMI0vp8Dsy1RJkh8Gf/+VxmnvxZQH2C4x5ZA9zAfGgo3wDeIs2XS8SiVxJ9tsttu
CO/LZtX1JsoyS+eJ42rA1/xDAUpMcCA9FbM4zS6t8M4MWmYbqIx+JV4Urv5kjko2Uvgc9f3mkieQ
ECbU+LllqNU99SP2xcrtNxV6SFdMgSFkGjzz6X5Yd515/RvrHs8m5AIK9IBmx++qxTizloBsky49
zoJLMBtxK+opus8sGDpBzQY2YM20KAH0ey7O9Ty/2TNV2E1MID2jPk29+dHy0Fq8QNICXo5FfRCJ
cvLzvIlu8nZGeKeZlVtvfloyeDNx/Ch86jYjeTTxa+bawBROCyujEz8NOqm6Yw/1XxYWKZFOvJck
ebD2R5pNhxOvX61Dy/cbCFJFBVtJu8SxeQRarFNBJu9Wgxebiaew895jU1zxOv+NCaMEHrB2YoV9
kF/9Vjy7hCepAnrsKoyTS1y+R7llb8QIZqmp8gd7zGMKjxdIH/jTlocQ7+Tmn3bb2TS/ax5Yt4H0
/3LoD/YVzgXW/SR3krA7t0p/Yqkh5Tdw1XLD8a7nGcnP+Y8ThZcwdBlPg28diU8kLt6AoX5KuIUO
mSA7H9sFYSKvP2Af9zc+BBiq0nlwibClwZkUiRUNdzbGWT6c6FF7CxSWLLVuZOPRmTy8ZorETIZ4
Fc/Kxj5K+enYDQIvtCbtPTV/uzl6jy11P/J0v0tEjaCWE3HLUaFpRypH9bO4Peq7MNaxHCmALxEm
nUXmL5UVMHkHaj+28WNQqhhLLNvW2vEIRnF9r0im4JC57l5lhEK6ofjEoFJs0+XVWJo9e5Q/j23v
b7BkJuA36B4jOLAKYX6FGBcJfZ5b5Es/ZvGGkHUskle2qmIb1axUqpQ6P3DTOMipMqbkGVK5+jAa
9FnaWsDkSXAXESoXXslsz15o4mcimF7MQBNJWzwpCwsFHSUuaUt1k03805Dy1akWp7GZnoQWR/5B
NcWLM/IDW2NordcA9MHFQrzJCziVYd0jvaYecFN8NJX+owc2YvBHCD6vh2HbofVy6F84AQ0EN33c
i+uaK8mpCWZOx83FSjJJVMv2nAAoOcux774raCBbjHGYn0N+GrM3YQo/RxmB/mpR2aGs9B6EFAK7
BcHblc01Tqg2Ql8C/RISse3LX8oJX3s+VgqYK5Jt5UT8yHtlMVhtloRTe9SMxwLzYEB65QCel/gH
XixtvQBT241zQhdJNLwkxY6mTWsaeSwMEMJK1pyc8YjhWMn4yKL9LGpedbHEUVaEJZwdcmcRKnti
TdMeei2IDTzLjv7IhPgK+ox89PiM14nG2sb5JWfWSdGCWUbOKONBz+IiCysuL5f7OrO8p0oFR8XB
+maKO2J2jIZ5NPM9c0/ktjE3jAMvKUbcGysc2Jo0wW+zYA6I+/5Ux1UHToLyBGW/+24173gzc/LQ
EjoDDt0q89j5cn92KFdcxx1yB28A6ZYLoRUswDStTVu0K64N7PJWoMmyxR5F4YQ/SjbvtOlR01t0
/rut/RGkqoeqzNtEzuKTFTbqT9MfQ4NzxaE+YN/axT8PV7aFFk/xsLna2r2fbOgiPR3kG4ZYDPUz
3xnN9Hezj/EpyAd7w2WL9+1GBF14svJLVRhSnjFwXuG4PHf672QE/8k+N2IB2/6KmV5u/p/i+e8i
phC85v9O8fydyz+ff6af/6Z4uutf+bem63n/sgNImXEEL9NDNAX0+m+Kpxv8y/Xw6tq2m7hJGEfA
Ov8j6lpOAMaTDwFeNL9waoCT/h9V14ILCo2T+qSYDrgQyuf/Sdb1kJZB2rIBQf5bq5hiB4aoyzvE
DRGKY5uvyr//L9BzkzS+R1sbC8e0F7vQV/rUxWV+tUsIgD1wFAbIC6hG4kMR5w4kS3zWqS6OrDeh
uFA6wjqXsGU36PvUjap9afftvQtvZT8XnrxPNQ8EUGm/YDe1x3idFVCH/SliJsrMc7/ihopUzhtR
VL8oFaU1m8jQLigMPWiomUXAVtJe7tn75FAoHALncqnuKuU92kuScM7vi5PISVZgEZo2uGJCrw93
oMLsnYdyuBmDbwqCitehJFSKzMRQ0vvW7VRn+saNMnVf0lzjB/JMHyTUL1xJJ+1UhGRc9auu7P55
Lrsv7bmvqsQ1o0PtHmThEMwraHeQUJWzVLpXFfEcZ7LezHN9WXRFwYqe7TvG7ZmNQXFj0ae45DPB
xT5/jUAIyjUJ+dlapvjNgSwETgqDycECfaZKjrdP349nP8Da7Mw4/TNWogvqWFpa4B1qXGdmjv5O
pFZ+u+sDTIV0vUsWd5cGoxmekxVqMhp9CmrUjnnbpSZ4DlS88kqd4smPW/A72mo2uhxZNjYV1qe5
ay8BpLW8s+0DI1J+x/sC35O2fzI+jvPiyB/RFIo/LtcFbSVv8bf0R1b4zsG2y9e28Qn+D9Fw0DHL
4SjCHjb16qdxJ5swwEJ/1BQXp7TlypIdPPFIGPGMAatCSpfBs7dkt32L657xhskkovM4HVT0Gs0D
zrPuT9sU7S9TLQajSmUIkGAXi7W3k2tMIleMeBh5ftu++RXhpbiZ2x5lEzbD2JUveV+/Z32CKTAh
NTCuhiKbWA6V4QXhL0Mi/kM0MFQ5I5PYET1aic9Cwx3L8IRm5cAkYQTtLq5f2bhFwWA0LS0zkxh2
hc5/Nx2Gs76WZy0KuBeApnJ7XnsVOTEOWfE7XEBBjCl1HVSikSacq1NQmRmMyMod00S5GwN+pTHN
rXTB9UVr92E8TWoPam9QueQcxEeGQ5StuBX8zJBENzpsmreC7leMpP53vYz1EV8QdxvMcQ18JWtk
/ODzT7z6MPZ1PAO2i0NOm/1qDOmnvzYye4SL11+5f7KXtBkeswmbdU5PoMZ/SOOuLw6DkQD3YPEY
A5BGRuVLsSwYAvDT8i3Ia1fdg/L+1ZKa3LUhHjbq1yBoNMNwlmkAzNDHsjW7za0J7fbYqPpIBtR+
JJO0zfKswCg90LPGEDwMwa0W/TM3HSXsKQ8Gv2TFP9ZESnR6ESFXI6lnIvhq+DvZLCmG29mRrHPw
Vt6NNsDMIAEl5nXr+DSClo+7w4R5G8fEeIPl5gGIGV2QDUeuSA6fs/BulJ+/EXTEbVFQc4SREiqN
1Z9rzMZbC6WBqz5DxSQiqIamvtRLVvzyQ3kv5wRqCrmePcGRbmtb6Soz00DU81nmovQ/Rp8FWtXR
y1X7L+FQXVOeMcsUpttRxeIUDqgdbXet/PGPaNM/YkHIWPIeGSJ9sWWur1Oa3xeh8+Vrlm+dtNG3
ND9IO75dMB5uoPquqSPFjealKKuJFMcRS8rNqD3UPN/9pXxG0ZBunMSg4WKrjcruaa7TlwF/JsZG
cF/RVOz7dUqilqE8RNGpKPSFv5EZ9m22eGkGixQl5y62KuV9n1CYPRBpfHCKoD8SdbgreZBvSkH9
q5nP2eh+tWBVTNH9gPh8LqKHMbAPmG8xJBi7hFIcVoxX7V8Dbg0Wmva3zqyRvV0HRo7VEq2RSHZW
2+zzVr1aDS5AZlFeMyUnJRlEmyGp0PIL3+de948Yww/sIT1CmuLZjuAzuYCJeI4fkjJ6zJz5UCh3
h0nwlBhJmHjqyBm1HVqU1+BoKdNrU6TkPYmUuA1VVqVhs6bG8uJU+nkUznT0Sis86ySlLIZmYvib
2ZZxH6PpNS7E2xJCtAA6sp2xg9rt0D40k9lOQ79LWfixI8dslOUfrVXHO6kT6yQVe1wxdwpni3/p
VXldYpL+w1j2x87QCGBJWHRRa+1RHXTH3eOn5Sf95pQiYhPnwp2nOHzlbPKYJ2Yv+Uq7NCWA1Lq4
SRGJ15Dh9JGZ8lPWFs6azLmjJqfcNqQSbJtDjsMkWxqy2FEL3IiwKGpzeEuKxd1KMb+R+blRtBee
E25/067eRzX9OIzhNyLsnrPRBsI7gZtKqRVDYud3iaf3EKMBceTj22i5YpNyL20w4Pwd6+5a1G57
qwZ1dHlUof2DyInLFuu9T0YjI0zBdo9jeg4dOmlWkkqlvtfOUAI1uCdT8N/ApgmwydE5hxNfXM5Y
xMwY7lPn4uIpKCuLI9sU8xa0k2vnWjGIHdxP0gbDJAKYs2Vc/Cmc+Vw7z14i6X6SzU+gs007ktzy
CmeHhBwDwJz+loV6tSfUUlGrD9+yH2LsGaHTq4PuODbrSd7SGHiJ9EAj+Oi9ZxiHEzgxfdp6u1hi
MUhIJ+x8yDR6FHifyNhvIzu54VLHBCVYINDJJI+sGLt71ZKx0zPYzdB2h63xfGtDZW4LkWu8kLAE
cdCY+0mOmGsbFz2ANrbhz5Iizk4mJ7g1Rz9RxNpEEO69gZa8GaLmWc3ZRLVNiQFf3bk8cI5R2L37
0YGeb8C+uHe2Q1+c7Wkszr5uL8Q841PG6dAdm+3Q9rT1xg7ptnOW81EbaKhJShDUHcpjWnyzhQYS
NFTvTYMpJdEAEHOv/nCSkjdCP1l31bc/mw9rTYtGjfuZKsdbV4X3fjYCFxNJdbWH6KPGY32kP/mQ
jddgAgRuhuwuSrKBwu9kPvSah3sK3bfsy+EhsNpveHC1R6cGD59pG8XDJS+Z3wqRm2Nac2ZDmCP9
kmCmQ3oeSYHP+7hwy22bgFEkHuRJnO8l7fRxizpD/Wixq2H4ipx30+jVP3w6REBo06Ltfmflr4QI
xF3NdpbCOuxTLVHB9W3sgFgpU9fbdRmWFmYFbNzwOwor5pSKJRtLYpgiRNSEcnjqLza3TcQIERU1
4dxniKUaot5kfkf1+MWrmEZS9SzLsAValX2qgcf/pDEbleqWlSQu3fmRnALCZfi99DTNpe1P/WB1
8FjcCh1x8TnjqeVaCM+7bYLnaAiSNQPX3UywtkWcfJLpG9F9FZQk9R2L8Tt9NYXP2E28w2Y5GUDs
yIIvgP74Ad3Mu5OfpuLHJrJTiBIrqLg/NovzIDkc1LovL/WMR8/yMZ+P6xpAWmrnCmQ90+yQ2Ws6
97x5myr3xe1tvaOP/r6BGnF/V7OUjjtY/ElF7CC1cEUBsbJiyhPHAWCJAhVlFT7OhSH+QurZBWnw
R8mRAHOIEtjGyEkaLLPwxd6HGHq2+UtULeKwj4OtjRcdHi1llhNSNBdEvocd6icgqXg/pwSOq0Mb
ksmcwxjCYLVCh5H9OFMc0EE9FmOYP139p7RauDW+94EddkftNBNo7mAXGPEJGhqDltmgUKDVijgK
ScjROZA513xpUN+XAC9QHZ5JIGXPLQQP3PWstfGZSfQCiGV1wQebPydwNVgALf6uJ2VBY9frXATp
0felvlkmrXee84Bta8DSMX0tNejnllm8nYDP8GBes5z4ZhvvQYXt3eDYb1ZjfbgVWVljKftm6MuP
Pmfwd9L7MPjFWWIBGynviUii+TpzdBBueAhZq65Mc27J2HvSmFAvISpWldjubepWv4Om/+47qFde
GZV4oQiBd4S12E/uXaexDklg/xJEi1h3WMNeeFC4zPRgB80eqv3bfDQuZkPl8SUzgfq8wNBsK/EZ
9MkPbdbXmtCJFVjPLYVn5N0Q3WJexhs/769Ov0BJSPFluUI5RImW71HAQht09xAY+eOFC99QBX3X
EvpqTSzB7W5ZB53qNehavZvmXBxAf1hYirh43Tb7zhtOApODjWpZ3yZ529+gFn/WNYh3rVYkSwpF
Y+7hxFVZfKwGi+BW1jwpmw9v4Ko/kex9m7QFC6OTf5BoTnTF031kcTWQf95Qhfg3k8m4r1HSoNPq
sx49j2iq3HqkRp/Hrr72WbSqR7xfBcv0rS/eiRkhYwDzP7Vr51pAHWQZ9MPjqMVn5bx2LC7HNBh5
ByrqwGXy5HMUvaGWxoc5zLVeDGyQOO89J8FkDlkQ2eBreAyqOgv2ru0wwUVr7xsPISacnFQNNmAh
LAwcfWWdrCrYqiWFthFOw4seh19ta2+ntd5Sxwjwomp34HDkmovbsCteISTQClK8eccwUki14fCe
jT37vli/27E7H3k/op6M57q1qoszv83h0GNfbNcY4YLHuog+hyh/pCUc54b27hWRUQow4OpJ1qfe
LD4aYjRbtD6byIQkRNHwEwR8P2n/jx+vpWvxcfFAK1FBPDEmQ78s/RnyCg2+IxZYi0PgnNTLRVXp
Wz/Hl3URQkY+fG7y6Ti3noEli+m2Aia0TQvPBW1lctCtJt6JZuBkGLYcvGgonksFkz9tOKXO/MTi
pv8iY3qu0blxp6UPQ80ixDU+ufceTjlJkzwghU4x1HhbT+2ZPg1/J5sRPCN2wg0W1tY4G+UMVBMK
tuZ+BAbH6yAYzTbzq7CfK7oZEqf2TwOJTJ1QxeYn7slnQ36DW9q/pKH7VfsIboXFLtAPISUO+Cho
YtVHGElpHBGpt9OeYonpzjRi3E44WG8kJBA8FZfIITxXELXOi/6D6c85sgb5UDEIlMr3sbt2YnmN
ey+jBrvqD0wPDIMeVJ2qw12AvELO9dcy9s+1O2e7npFlbxgS78O0vMTChUVfRgFSQfAVkGja5d7z
IHT0CGGauoWCE6nRQNgwAWaYya41DsfIH637ukCPd3oWB0Exn5WjvkAcUMG6lncm9cH+YGjvj0Vs
D9BSexK5vX9NWpbCRnpHDGfxgQokOL1dBA2ifaA+zuy6WITnIZTPxSjtfTnEzjndm8Em5xez3dYh
lD2LnzDlfesvtkf1d9T8dOguVoRsXw9pu/Nh7QhERmodYLsNtcV+Zl52lAEAQ6OgAJon0b1CAZOM
Q/o484r8ZEy3WxgXDC998WzZ41cyAQArjf8DjeVS99hFuUOZPYD+Bc1RdlOxM8nbiCdr57A99hb6
G1qKpbpKP0RC/l07MDZjT3O4XniY6eIlc4FGSe0/6HC8Lh2FuZOccXaPWJ81seax4jXJ6oLWlCcH
2ENW5qBP8bD1dnKbU/K1cWGzjG54JEN8drmo2EYXzwmHxZwgtC9xvuWS1Bwu9orXH2c3K4cVZIag
P2ctXDs11L/xySW7NOKec5q2uLWN+9VXbbUnU/cySI8kyFrNxv6qUpFB5ZM0XoBxwNwWmB1n9vGu
dDirwrzHgxFUIZzV1VTV+KsLBvBK5DVnAmS41HKba4dcdj1QM9yUGaHx6klb5ZlpxtkGPKVYd/0B
YIbo3fTkrXqmPNvZF7xwT0nHKxzn/nebh9vF4xwLPqk+5u1r4uu3dTeKIyWad5Pidbhw/iyakozt
DA4t1WGxKQwOGhb8Nyor4gMNSwT8rAVv6+QiCwLKoHy8xAJm4r/ECa+2o8xJ6pNFP/ieAflCgPdv
nJm9lV6SMSSqvjibOSAngXMf4wb3z35210jfvJEDNaRNScRg/l3o8Ju4Lq+DhCXL7LwnxQRVYC5+
OIqbR9M02FuqC40M/B5Qo9tPLyNz3WXyIuxjWA98u8C3TvALX2/nbnp75bwmzALBJM4k16rNZDgB
TRQasyhbvkRVC+Z0nzNEBb9Hj+VwUBOu/by7zUOKMOMe+0XGRxSOjIcc5bZKBgQC/J6Irfetxna4
OGwEfKSRzlx6J7V3cJ8QlmStzv/8Ui8TLvlZwnHFzuCO6k2wadsPedYCu+WXzqGZGgcjv3VdxTN0
/fuiVTHw158hNEwZAY642tLc0F17awWmOiSJAzCRI8m+NQxBvYywHIbfrJ3h2BM/7v00p3IJjrc9
VReVu2hmLWGkOhTUkPMeCrD0xXQxQ4orHoJcZ4e6IyiiYufgjNxrI2cbcn/0DHURTL+seW7jim9Y
u6+Aj1YjXQN2G6YUuN7k2jgZZxO2Mh2AFF60xG/QzKxdPgH4hH3AZR0EBz9rdrmJndM0Ar0hTNXt
wuZlIbeNcEMRUZjB6BHTHML2c+3TJD8AYYF+Idm+hhhA5iUlPRvBcts5VCctEsiFnzSsFSxKo3m5
XfI0+a3zsTmriDwkatjZDM1TsOMWq6l4x4oZTNGtDm+DeiQ6CucsrSicsy0cd+Bo9B4HcKS908DF
2gdGH7pF3SozpKeZTpxyDGCuSQpBOk3itlCnlL3vxsaY51NvcCdaCutq5AZ8cauSDCSrBtwHNyR7
aBnLsabg+m9VzQhSLGLTKWnfWGmoD+lDG1jirI2NhxQShN33m2xhwRSwg+CT9W5VTwdBMYgdtfYu
e0Ifw0ldOmfIIF89m22qKll4iRSssa/qkXeuj1I8blUb0SoswCU16cpsghOV2ePbRDA60CM8E5qW
eTt3LXJvsoli50g8g8z2gJnQpkzIC2FBWt6EzcjH+lK41utS65eihr44sPjcqP6WdHVGdzyixrXJ
Ym87asIapTuA/yBClk2xdUdSDbgLNbNZVT87rtTww1jW5jQw7CxFgkA4YXcoIu8X3K4dAZD2zfcB
76gmxr6wPJZx2x7LZNzVVupeuFre8nllImdh+tvWyd6r9H3QmvCeiDy9KLNDiogTB0gUoAIATXiT
SNpKmti7kmj6YJryMUdvUisGQRoxLaFpH112/BijAFuiLz94Mwj4Ci4PpSvlT9lbH1kZg0QWJbRh
xWiNq2SjB/stKqZ3F0MM0QqqhUYnPOJb36cLP8JOAlyU6NIbIlWP3eL1t/lQP+Rjf6/ncL5p/D4+
Zo45Wg1ZfUaznz6H+Sar7K2AhlZiRAWW5rIykp9Q3B6rPMkhHoNiau/J+EC3t5e1axT1kzKyEc5t
VGcI5vH8Qy10cspi8rf4eQiABTZfCp/q67IuYUPFtS/d7tzTMXYcJ/sWkhKjXZbTBuQM12LSgNBA
uFYOYKuOKIMHTe+mmqBDkXaRmUeFcfaRxA7v85AdPL6gXd2w0Mn6t5BA+VGl5pPt9EsOc73DDbCt
QEDwip4M3B6oscCTvsC3fAkOBHjCsIEv7NZ0Fd0zNFM6P+AFUu5d3ywtoQp67UGM1xs+oQPV7Kjc
ENqgu9JMY8gchZTK3VwXz2NjHcBAq03KSS4GcGZNV2WnT+VKkcCSFKyEiWHBhom9z4G2wNOZYtbi
5Jv0o7PvwnAp36faCy/4PjGIs4C8p66JyyLkFmJxBwKS4h6SZrJ4lH7nnBWFbBzauN+VLLs7GnGP
//zLfP0T2uq6Bzc6/fsP/PO/D/R3UUXqXv/5py4zxaPlN4+sPWAmSggTsoCblgeP//ySNG8MjJg1
new97eF3Mw0GT41btHtTshynxSSlAAAUV9nM+SNsRx8ncFWD6ZsM8Z/q2557PK9Z9DryLD42U/CR
GF9hWySDViXXOAU8zlhP2m0oOCxkZbCx7oiFyZd6gSVf2v5dwU/9JQuRXWx7utLbm434a8okbU/x
lHD+Cj18uoLvFBqYEyWUuzmDfslmutnqFX1u6UNQJT3afv9Dj0s4TC+wXR6qQDk34E66Ez4JdJeR
24MOmIKSkWD4bMv8FCvvB59qTZdCfBJFUO+WmTlTOLziJ5W3h7iJvkac2fdNYQNindz70V69GPjA
QFxY6R2+xOx+qtnPjovRZ2KogBp8nINzcZJTrW9bRUegDzsm6jgYYT8lUml8Lqk2ae8iMmYb0RAr
71zgJKTDQNniBZMU9mwF/TIHcDKYKZcBf6uF10iOz5kR7rbzpYQMgUCL83062vuqsaPjEon+NayT
q8qiaMvh/Yll9y7rWM73Dqt6Lb13zmPRneUnfwTl7vsaTOg5aHIECJqWBjz/m5EV3xcUA6dLILHj
eWOjOO/8tVSN8gkCQhu+ifihpCkItCD/57rssqO/el5Rjx0sOHE1RlcSU8BC5zxH4Fiyi2SxCXCG
7m+T77vIbp+82ry69LFcGYcI0tqCoNTAmyvoMPb6ID1LY93bGPUvnVP8qex8Arg/LgfJUf0K+MjB
IoONDMbGSDpP5RtOBzSVjCHfMZ3HkWh/ep8xTrXpt+kF4yvmvufQWoZDhx2H5X2HDEbu02q431Fq
JCUAQwWrs7tl45dsnKUzWMhX+DG9jET9PAh913bxHp2qnndJkLJPg7J2GhwEMgI7nxy2PDzvUDAc
xSuMN0VG/G/7MOpK3vU62qZR9xNrPgk8eexJh+a39T/snceS3Mi2ZX+lree4Brg74ECb9SRDqxSR
iuQERpXQWuPre4H1rJtM3kvam/egaFWDYkYiHO7Hz9l77UIHjJ6GTVVQjjPIajkNORcdiePJTJIL
DkD3xkkAujvB/GZuQa8dGMoDXiHipCaZBgLbWxwgLSxTJHohY5qJ06uMja3hhN26UcO1mOioGwYj
lUicTbsUB13SzvRj0KKu4NWQSd0faGLc15VlYm2JV6I0wIpwhNqSsdAY+ek2r/Lz0HBzCRWQXiAX
oIzRw6v8szu11n5OgV0hrU22hf+dTwj0KQLIFLNq/JxebDUj0A3JKMwjcgkXo56NvghJWXiYNZ1C
hfprNj5jQrrmdmnsGCnpnbbtY5NiMTdaHIkJgteK4DUSgwYyeIT4NIVf3YQkS7MXX4Up7rlp7/vU
Le+C0njjokmQTIiZuZh8QNyMKqfwm7d4XUyrus3c59KVpFPlhbPtfSZGAh/JTd1Gp9p0zkmt3VUb
qI9AZF7GmQAAL8MkDe6mKcYnMYT9qhWgjyBecglqOdxi1HF+i+nKpUW60iiwgjl/06x4zDmVvSsC
+JqsU/r65FtX3zEclHy27KEpiGKBxfU1QSZ4hzJ2nVJogcz1aBlo4hSarjo2AzxlX4JlzprdYFHu
ZdAdOyQOgTwjYUeGVNDCDug7oQp2zi0Jlq7ywOlkZyitFUFpGtBzHHvrdMCErSZuopRg1CbBxN9+
M9slSXByuu2ClPyqnriSLP1qk/IFdzM6d0x//MES6Hexx1kAfOIZqUBNAlwOwQqkUb827R5DI1lZ
unnD6zlvtLR2dc/ilI2+Vtk4weZK4IxgsFIlhhFONJhcbyYieyTe5QtNoOCgMve76F81Up019zto
3ZyDHhj+rte41JjpW2LY62q4ksNJElWM1RvlZYsFhn4sFAX4RxiMopu5Zy6V55IKHHLxPLOtDcfG
ZN6V2XDlLAM6AdZ3SphF6oYd/CDq4H5y/HzV57Z/wzi8XxTifAPeOYiwB0e0O7HPin2BiAIvdnTR
rvtmos9eRSZZXI2Xb1ryY+8b37p0iFnzQV/5YaQbksk4Nc2Sm9HhbArcVdDKL9aU8Op3Dx3N4G0F
A3ZQ30ePC4sbY9JWk2Ef5mnj4rJ2ZV3v8hYZqbSPNjdCIrbERQyaaJtK33aK2I5Y4K3IaVsmtIPW
8QJkhGRzELHYVsJhmXa2ONbioY7Mc1aKR6exhq0Rus+IjahnoYoK1QmQgq/mosGl8asQeUeY2Bp6
ISOjN2/JLnOJZBMKzupUNZDxpuA7+zx8fqTKbN9cbbyRGpdB2sVse7VyLYqP0S0PZo6ReA5LiJr4
CCZ1tT37k5sElLo7Hw07U90qB39Jgu6SeKpdZA+ZI2hjGPvCbL6BlKAvIwdaoXP3knr+GghE531t
iyEHQ8PWORATuYkhbK5LAoSNUsGLCHjJ3Fq2i70bpYgCSdlLrKlxYWIpI5DAm9JLn3pfvNbVu7Ic
+XjYkrtJfygd5gQaI2arJsWv/Mw5I4DDQMKAetPvSw6sm8xbWr7BcC7cGgw9gvprp/U5Hf1VIYHa
04Ql1apmnKw9PClu9DSaeXPfkfkQVqQyhrO5rlpQ2b2N3S2z/K/aR3E8GLh9o7H/xi6+x783v+R2
QkhUEXzKc8CgNDAghNXw6kOrhT8wWsexQYgB0nfl1wzdxIBMVJUxJ0btnLJ+ZGhWrxhpRx+dFKlJ
CwU+Bd/UNOrFUhVUpo5/G8bApzWVInmNceFUAkPLpCDERzN7dJ2MzQfDMAa+eoOQAI+rReVO82aa
UZu32TJaD5rxYc4m0FoOp4tP0H26NORqtRalbey4mqOrzgIksxVTblwJo2IuNlUtgTPkHd449p3p
MU7Mq9DZwUhWQJsdCvLCTg/gsgucn50kyrE75wnOADkmDBQR6SQ+QXxIvm5kNn2zCS9kYePkj82n
zq8+5zHRyihasAqGtH4bq2ZzZsVMxFnv2lC+jpIVX9XclckN6EPWRQEVz5fZlxlcCZjf9rHraItx
WYFFTqvTJMKiM10fb0KJyDyuu61ER226ZvaQeeIke2ExuLZerJStq1WgAs0UF3OclBQt3bjHHbFc
BDt2KHRMJb2XlZU4L4kemiNrf8FzaF6Hme9y6OyeORUQqYoBxNj6qBagNpRu8WYF9Mu032F0wlUe
OV8aBge7zgbhmDnjWzExo2gb7xK4eITKbNh6bcFdwosRIvLEfEPvGv3I3QjN1WwXZPlZ2/m5up9i
kmY6OvSoPepPC6YNboZmbBblOPyFhGO7sHmzAqVYf6Wrwk7A+XxTVsMDnshi02jSohSZoXWq0t0M
+nstRqKDaAvcgjPTiLDpHHZm8rXI4n2Xtt26hJuC2im7GpINVXdDvmmwo3DSU5RzY3vK9Dwf58q6
Guxp+9m7+qM4uVFiMRAkF6crHjhsOOlK/PFW4ewmldO9mYbTWNvhxUqxOg7CaXFNcAYA1BrmcQZw
zatZA2ITxLPCcIbvNRunqXskVZOMShfAbdYCjjKli8NhhMRqFsmFe3RyobuJM9MMXz16pxu3vyce
VdwVVfWAL0qssa4/ONVr0OD5aKlYhoUHX8Uw0FQFC1cXAPNoaK2keh1yBbKLZippCHiNGXTRQKkx
YrG13lngao81qvM9+pNvNnbLYog+UKxWj2nXblEBNFtND+3Q45nP5V2gvjBRRmcXmh/Qw/tYNXN8
KYgWS7u/RZu2RXWOvq0WLya7qJHWF3s01RY5INQwC1h09kkWPl4RK7rXRfHg8TqEOQVAL6aUUJpw
J+GrHRynJjQ0IDphqTl8YkxRwh0GbZ4hhz+oMGW2rzEgSZITbkKTdARjqglMSGxGNVY07vDzom4f
AgaWnaON7ZAY36yY42K2o+oYII0fVPXaIaZdAyVF19SODkAI2ES9uxk7uzo7BYN1t0m/py2ToKzt
dkX6o2WBaLsvP3gRkj5CQeYBQKcrxVOOf3+V+YjLUzf8MsQ4XcKOMUTFoQ98rd2h6z9FrgnzJr3P
rCbaGnDP13xfJNFzdMwm04ax62gPmiT9RSgiKqz5uJBqZHbRPb0rDZCWkTV0bu81lek5GAu0/OH3
GFdA2EgcP7ZzpUX1AO9yl8xkZMU+Q1RyvW5cKlDk+MwJuMNepmx6KceT9nD/6QD4pFiQDw3c2XCx
yk6+vs3rQ8WY42byABbRbCK7KfkyUoyE5lelW30w64GIel9utAlGwF3a6oXR0kbS2MrC8fskyZQr
S4PdeZp5QgF8pwn0O0CfvZHifpgyk/hIOrKqQWuSScJ6+9ZFixyAlZwzYzUiVPZjGnsONq7SoNeX
yIm2SQ02M3gDrfqxLetLZ7aEp6Tl59ZbJnIt/UHiKNqN1Uyfw6o90NilcnPhwEXmtSg99zLY88cC
P8JeG8Y68uF+ML9ej9PECA+E+5p6GDkWtt+CO+rUI9qAvbsnn2Z4RiODHDON2QaZN0qD+U1bE0NC
nFejBxZET0jVMA4nLlPHvqPtLhWL2yLWTfR+ewrcDtQRaCbXbaK1LQa1VUP9MBk+SYu0XYVh9zuz
DT/GC5Y/UIWH/a7/GkrEDGN0CTqcfGUCi6XPjnBm9M4drUtcdukqiejzOrCz2irYyUCiiXLI6/44
ccgcIhdlQDYfJmRsiCec7lhigoT9kO0d4X8V3YA4J8+/aTEjJ/UWhKyVrmO7A9vsereYJ6BqqQjH
WZp9qPLAvjGlccJaA3GHhnLTLbnlHMabb0PMtNEw649FgImpn6Y7AMvVVjLJImUSvdCcLjFmKRZK
/HPObIbHrEhe7CXYtpP999oMGVFmxaVsmq9M1q8A/GBT0XvLU4C5imz3mAB5Q4nmLtOYuRvsIjTb
D8p78tKEnhjmu10fWxlykfB2YsCyRYGLdLgpj5HeRWHCYMD/QqgLugQ5fG386AGt6MXKYXqnMf3y
cKT7j9a69zGnY+3cW1K/ZCkdVnR9pI/nJPeUtwaKlHVH7wPM9t1kci2LBdDrLn+AYwOERJAoUWZI
PsXI65WR7RQifKmc5Ns0aWSLg7wxAhKgZTpDIXCK17RFlMgieS3LlrRNIh7APftbUiagCaXh5wDD
ouf06F3m6tDInv9Lyo+FSy2SKkevhIifElyNW0ci4pmDrzVbo+2QJRoVqbl2hhSgS25czbGPdk1p
qpXjGx/COnhxQypuw1T1gbyBL5YxXSyye7iz4aGPekWtfZIe2NLSIjSkTHsswnTyqQ2fe3OEgzUV
H3OvRpQ6RDbvuHnKuTQfCPX+CHAdN5Rb+Tc69nZ1nRX7Ih6evVoeeAE54HpqdF8PBNA0YNQwD02r
aqqOVkBN5Sjkd1UsWXrTyBxaIrgpJuchbEGrxR73pR4tDdbR6cI2v+E5scDxPRVZDfMEuHWFvMSz
9SMN4mZVi/yhG329ZTvYT3QT9lkVPUX9vXYmsdCDo6MeG8QTQ3ftB+oAORh7i82MAQ7DVbi0V9Ek
jwsb9Mc/ZSDvrAmYvsRlFie3IXeCNTbicq9EeBSR5e3MsCFur3pJDOnvYbNALBObIQu9lxlbpxG/
JORQbycqJhZHcfWbB+6G+aqs0g+lNPw9V7iLF057Inl2oD2RQYj8sQmsp5skonaJGvMEbeTAHP9J
WDim+iF+o+j/ADLusXbZhpu2eh5aggzr6Tmxeetz0sG9KgY41Bj7yG0lJUaPLstHa9Dh5F4vbycl
1JP2s7MTl8ABfecamxvhB95x6KgajQ7GeDtRQGHF3EURGkArFE+FxqTK0ORthn2xrirFyREVlCIh
ISnJREIxV9qT1nhIo4R5c+V238bUua17DJNKHGJHMHSKA26FyLpmlPdtEyBCHcjTSnELr6l3GNPt
a8i13Mtp5SpGNUNpfDeAgfR1BuOQI4NmZbUg1kgwsXR2jp3opWaavdIZMN7QKq5tBnqtT/MluRx/
jKvhmbT9c1Bk9yqu95MTmue5aL6oUfCdBdl9qbrwYLUfwdTCzw/Cl7AaMeujAdwmdrv3U4PZPYhX
AAI9csTbsfSqXcYsegh8tMOwFIh9GuRtv9TGS6fZJDPJTBRNpXaX9fFHtN2Yp4PVNIhnRRrPagyA
GDHz2tvMPnYYUr939IrchGYPNlACbxOeJjO/HVPAbUl0M7o1OnrTt04I69CnxX1OSZEyBTwQXbMl
BUeH/WMt6X7JoD1pe3jpxx6bvUXqZWfO3arBF3dpjYp579i6S/cCIS57U8Zhv+YqiUy2Qr6SyELA
QOk+QLxBNtXHb2nQGMS80hqYs69WaBRbhzuqLLehHvy103bPsTNcDWzi5E4t8H8SX+kvnes68NAe
qAPWm68V3jecPoySk2QA/iOJRcWg3SVAo4h31CnRKQBrgSAVgAtcQh0Tb+0IRIxl7ulLXjznIjx1
MvM2HqX81i2X8C0bhlCw1KVz+YphI6A//4QwrdkB8X4YJNCzDI2MjxcmSh2ijRk5JS1NiRmiBZBG
/ujKA0VWeBij5Mjv2O5HfsAQn+vSTDa2Qa0jTYz/vtfO+xTUFEwFOlym87koEgOxYRDup4QA5Cgv
d3oMyqOCYsQibLhTB/OtTpJs1dMgJnpKnx1N30KYeuOmgBA9GmsJopaWM+wGQN4mS6vvlY4Qc7jV
vYfz/+I9NiqVV+7IRwPVTFV6tM+j1selQBuLpbl2pPL33mxhH0085vRdVO9skZ6pakBKRd29VLRc
ffxZJGybDOutcKTV8CCbrNulLWGRuUa+4YcG9nOjVkQimNt+brcQq7kmoOnx6RONZvvoVQhIoKRn
zCH4x92oAo2gtj3mGcUcHTQA+doaL1ZlcLkj7COBoSO0fh7DeFrFMzjSjPUe2+O30TWK/UDZfVNU
dA4Ho+EsnPMNMkTQBuke9RVW6abHQ5zRPm4i7JG8bynMRZp6mybtT17qrua+Ba8wJN/6wV/Vw+Bx
1FTw8MGK6cybmBDfC4uQ4UAyyHEbq9gMtPdvfvyRZNw5Zs2HitL5OQ4IMCoUtJkxz14QUNDfHAXZ
58yncYOX+GmXGyKzlaO/UC2B3bTE09ZgwtE64lUa+BejOHv1OK9Sz0gYbdJatHBoETPxWBvUtdBW
TzE9c4zYVJXERbGo0GdEbnkbtNHWKYezgJm9Kfr5c0RCGwY9xpJx/xFo1Y4KmrE7vO3b1iiOjmvT
dKz8B5gnAfvQsF2yJU6Od5KN5x+LufngNch+l72bkJR9IWjdgLfifJ2sW9brI9gaePeAps0INjH3
J8tIEMFhqNiOeXdAws+B3I9nd2qQVELHK3rc68KH7B6BnsP5ZOUbhxBvdF6wVbW/L1lyN15uW4dw
Gl589MVcVXnaFO2IlfD5wub6mDUtGCjgebuEgrzHQ2M0JmHIGXes3iLsNfNR9/qVjQBLNadJ1chf
cXd0XDCUypfYSvvBlDSt3bi7w4mZbhCIVqvC83FlC/9S28lOzQdXDmTzZITSJJpelOvk43HUzBfr
dDwx7j1j3Oo3jTtEm1AlBxVML+IHg9ocau5ONerYAKkUzekdt3lu/cjRUbGQYNWk9V0YF9Yq96+D
gVa3i41v0qP/jj6eXKf0lmqRsZJZDGvTTS8kwUiodDWRVXb7YGjAQ6jd3JRxxOBlWyPwgIDikqo+
I2lNDngK8KPUhG00LJAsg4M2pjkPAYI4rARgO0KhUCM4ye30yrfL8+QvHdypP7St9aVe0OK8POx9
yUMT0vZoFOnKc3HpA/lh6BrvgD7nPszqch+E23KQuAGD6BPjlu0wLJE7Vc4EyzZWHg1EiLq8bUmZ
4n9CYJd202fapGSJtuTUBgMX0OA+SXV0hO3L8N1HRmXF3TWbrzlD3aBdXOJ9RvR7V+wCtIBS9HcM
zHdiKsyd6XQ3Rp25h6RwPlPvtNQCXFS7Sn/CMl0Qb0D3JCixEUxNKu5//OFH4jrVLZQAhIk35I6A
biYgCA8PwtMcORluqizbu64GQufv0Z6na8MJTJRiBSGyeXfhXsmx66HVlCYCqtAn2Zn4YHeUGD6S
Uu/BD5BSF1H+xnQGSg1aTziserdY//Ak/3/itrAxVP9nd/ZL9B2ecvaLOXv5P/4LuG16/wLqbnvs
YKZWwoJ4/Y852zLFvyzlCvRJ1j8u6/9rzhYLixtEt2kxkJKOLcBgN6SKhnip/8UmIOz/DmYbY/dP
Zmxop7Yl+Fu1pW3HE/zrr2ZsROMhskNKB8TH3BHi7JHFd/Xt9DkT3n959r+O/yv4Xtz/4/H+H3mX
3RdR3jb/+3/y0f7NT3O0oxYTuHbMhfj9k/VbMgsKzWrwoIXANumyTQaPimxhHK/1hA1gepqH/FzL
9Jmx88sSgNpNp3lkfspV1633+SII9Uk+UfnWm/K7DvcN9loSora5qOdVSYcTuL76/NN3+G8+9zsQ
+T8PSWuGoDQkBASaXz92VlVe0hD/cpBl/3VoynvRNC+jkFgqw02Qi/tRE8s3GPU/jIP/+Lx+/MX/
zyr/49vxXBchu+l4UsF9+vUHS4OubVPEdKraYVsF+snoGSUM4/R58LtjDUruxqHm23se48o//87L
Wny3MhzH8uD4u6ZFcp7z7peuiHTAj6y6o5uC/NE2aUIlx/guy+dvVeiJszsW47H3GSz6SfipHsfg
sSx7/+hU6Te/8ooTFjOD8WTgHs3ewc0uyUGYgs/IqJPznz+s+HcflgWlCKmzhac9SPY/LyxjmvLW
mSeGX73lHXsCGq4EUr556qvlZPEWEbF9BOqnFrAY/TBD3yXkvuExHtbobPWj6jtsFMIJNJpV5Ddc
8786RPVs4xIIrmqDU5K3B6cfyqsVeeh9Iry6yj8VzdzvtMiyS9DaTygjzetffrPlBfx1CTi4f1zB
l8EyUOLd12DEdjXHEwoHcoIMvNlB8FCJklg3deNNlboaCalsBeWN7aY4juK5f6LxlpA5T0JQWxP5
4BN1JCz/3sxGffDI3Mmpy58IEWnp8pPDXtsDsLcKtivjenn88+e3fn/l2fBchzVk2toUClLFz98M
GatCU0e1R3g2q66S4SPCMSoCvpE9l0paQV3CyCMnSKvz0kvZcURlcU19G0FKo2j3zj/+wMr+t7dr
eXvePVqNco5VLrXnWCb79M8fDfuGwpcp+qNLMvmONEnPRTZCVwcXNVn2Ge1oZpdudzOa1mmcgRWC
IOhu/ZwZxJ+fkr0wL379KK5wmZGYnu2QqWC+e0qhqhLXZjrIy1Y0B1TWB9eg7x2mfXuCxAawVYA4
RWTR38uuIQqkpoBW6q2Wxac4LnC6SyRyAOqNbdXCi2BmWn3y7sIqSD4ZSKFvyCYA/et3DMPbwEJQ
Y38uRxCpwYCEW0/yatYUdlGZ3xdZnnPNCAE9Q+/zaq4AUaHJ2Ip9gGx92p7J5RlXZTrSWTZHXM10
zp5GdJybyLb929b2rW1oI+oy6RqBCsyzCzovcvhmHz1CqJgR1D1EiCBxdoEZTacCLis0G/UaxwB6
HLMwD5YXEDQpe/gYf37S4vcDj6PUdMh1xFBncuT9+qW7OpJeIrrmWAE8e+IzjHty93ziw7LvYd7X
RKsjhOYkmL9BRVD9MOO5Qbdtd+l09EcDGW8ukg0rmnlRgfYyrNLnscJfk0fDRUKgeGzfbBUi1/D8
1zQjj7POSWMqGIW8/OV3WRbou1UjlyQObQv2CNt9R1IxYl04iUO2WdBNDRe1Lt3BoE6eOqOCQVk3
3E8am/8cDOcahR9yOeYPJnenXR/W3UlZSEcB55FBOM2vA2Tx22mogFMGwZvH1OwyYkWC06d3f/nY
v2/WrlRQZkgJ4VAjs+zXr0B1NoEMZVsf2570S9fymXC6JucarutzN0MTER1Rkbjss7sYieKJmyQA
MUTaH4ntuam4Krx0KTMSYvAW4EX+gv0SfHmpSefse0b8DANoN872h77y2T60xBTo0Au1SofI5AK/
RS7oLI+yvCeMLv+n+P2Px7a37MnvvxebHc8S1AsYJpYH8FOZ041xb/f0jI+OPdKtiexxC8DU2SZ6
/KJb+coJFh6Jt28/mzM9KTDE6KdjbIVEKh9shC5qYBccHW3viYAKbx2UrXAKSJzsuT3uJtnqLYbi
aNclg8EcmjA/1+nDXew229ykQZQ1mGcjs3VuiSx0L0VzbVv9uSJF9Q4Z2dmiY7Item9ekXOL+b8r
czRePUMiHiZ0X757D3D7GoFXf4dabp230v1S2RDXLCw8BEolyWka0IEqSajt4HM8SlOciiR+ckb4
IQieMTUOHYwxELlzC7cWDwEd87TMoW4HzDpMPLn05twPSBmwzCbJWkZj9DTZhdoWiy4NvgJoAHs9
0sZZO6WN8zRpTkiYi7WcZXFbmQn+ESt4SiOtd8aI7DszCnsdeNI9E4J2UghQHicYG6GkuzGxuu5N
N/kOt606Jj6XqCr0k+uf1/aPquj9V++ABTH5fW3o1u828nIyh0YaHp6LMSW0SwIjHtuaTHZP2idG
I/Tsmh6als44xmlP9PMotqMGcT0QUntCCY0koJ8+4UuZCVCp1VHWlCGYoYMVKfPgI93HxAmqp2qO
kCl94jZPx5mz4tUg0HiPXIe+WpjThx4/EE/qPFUyrlYxo16g1GG0nWWanpHOEbIV1Nmr52IusHT3
3e41w8kGZ6pnOXQ3MwAEQGgfWyZlT6LoBwQycbf2mzI7y6QNGWPEp8mehyc/gJoa157xMkPfbS3L
XMETovFi0w2ZmU8dMjEqmrlK/aVEVf/mPeP9gsnvko1nOe83kqAbK3fo8/aoY+YLsqrT2yqDvjB1
cjhWfkUCbtPjsJzsAS8/hOsx9Gxk2O5wcIW/BcbQ3LYtAJYQ0YhVK3IrOIeRz8BNLFrewxh08t0Q
9w/IKO/QIxfPzUTWgUzKZ+JXnCOiISBwNJer3mSmDvJ/aw0NbP0KQkvSr9LvA76JBwHM6YaPR2oE
CZEo3OkzuoV/+vPas34vFQF7cV2QVFuuRyXx67aTpNHAhpMhTQ2KGaG2jhLg5QTdmdr+LD1GGdh9
NlxmsJiUqKObDMQg8pcCO7k+GMAX/7IR/ihOf3kbWLgW562wJDsh59Svn8gjBAFunGej9g7WlZ1t
RJ1jl53zs8BkWPCsZzkf1agg1Bbc6JLtSL0dTsZRhmo3zzuAt0fDKZcIQAJXSFiLnGD758f2/jSi
KKXmctSCOLNc/ePO+tNmHc+I8W08EIdGyfLcuORWztBSGM/C+G9R5BcqxSgR3TbMMv9SjVjLveTn
B7T8cG52ypXStiz1417z0w8nHwhiUiDswxQ4kbox6xKat5trujvJYwYkG9bf9KgQDq8Tzwl2lRbq
bg6+h6E85EoPH/McoZREzYqJOrv2Swrif/vxaBdmnKUtPLmCUK9fzrIsaOeGYAk+odHfNjLapqa3
8xzjG6muu563aEFKNEX+lxud9b62YeWwhO3lUofZyPrx5H56MszLsdW3LJ1QpNkxdCHbi5YgPgRW
DGLTk2GG7b7KAlg6znaw6/6+BF733/3lLQmi0KJdQV+GJ/CuwILmjui8iGYCJ+cdGN3vQRKnK9i7
7tmOLGaKwW2jdI4Yqn/482P/bWGwGCxkJ0oITYvn/d1EzY0006ofD3FgJ1vV0nG0mSqFdq1vKjvw
1xa96b/sp2I5nH5ZjcwXbGGZ4D5d8IFK/Ppd+whmUTOAqZwTc1cbOY2FuCOTsUauMDrS2xDge7WD
iJhfd3hbFMvnVKdPleMmGKPi85Dan8K5I7t2IdrzvlgPzFamR9+1vyQtvsQymcIXzvoJcX6E2pjm
419+h38Wxs+/hGthqZaOpJmFApUy89dfogC/NQ8AZEgyMh6mUr9IRVt3csZuM7lIjKtwiIwbQq8O
bhPnd/Q+MmqcaORAJEWjRbGPENDciqi9xRN2sKRn3KZteOjCYGlvu9UtsSAVLpIvnWOmF8ONq5Mw
+suoI+e+SgtsjkXzFE8iP3uh1+8It4Og1pfZyU29exxE3lOgzbWhvzYQ300zDS8N/PCjZeevQ+kl
RzGh+/YD69IIaoCBEPcX1/VPkZE+mlhCVjWheHvfJ8qmLvT4DCUYSm/EVB0wcDWScYTe6ppmKeie
nl77CNlm5ZtkJlg0lrddF98ziEfqyO1lzTkfnIsaDbFN9jWHfrJWfSs2CRlOKBOvbqmytUEQ3l5E
DDlYjOku7ZR9IhQg2wwdySCWwysY0WYeQ0qIuZyWO9FEgq+JIAsninkXc7+6iSZ01cFoIi00dLMr
qQ5XInTPnRGbt1nqv06dzacoo/qCpyZfg7zwmas9xHL0L3ZS+bdlFFkXYadLPWntW/6/mzrHg191
/X0kw9dZ1J8n8nr3XlrFR6uBQx1GiltMfGcNA3pe20KsKCKb6tD4y0bx/lbpQsh0BZkOQrDofruJ
OZ3jAdOui72LSYKtfFyluXPXL3gmgYHtz3vDb+/p8tM8ZbK6FU0VLd8VmeR7dZZTL1g76gx+0w9j
VaAHI8U1Egf8JNiDOng5I2bs7YSXxrTUxUcZl4A/fIVBsmS4CrRTU9hscjxxuC7alexRqDPiKW/i
iuFEGgGYUI2+DxXGxT//Au+7HS4dFw93A90XQd/j/R2cXttUNEtMFKZe0gqqDtZ4bEBBrIgdnBCg
Q+KCvGQJCGR//snvd7gfP9kzwSDT2vw3Tc2A9xLsZ78viIQbC/oqYfWXesL6fS14Dq0cfkcIpxYF
2a8bkJXZond80e2d2N22ekz3OAqBg6mK6Lu5BwJvHOZCugfAI/nKtc1Fuao8WDMxrJW87ODk44y0
GXFbuFv//AD+zaOnS+pYtqkFehT9bnfscXaGXmJ3+3IOP2pCkE7YcG+qHJBMLztIXGSKNCOy2z//
2N9qUx4Hj51lC6VIUmS9KyNKC/FEDX9h78zOxUGvuud3xKHot+ibAK/X43SyBdToHrL/BKZ6loO3
z2JXwFYK/taU/G0ZCIsJjFLIQ4TCJPOu82ePHZgo3aCVAva6aoCHjDQU7jnLxU0Q5vnuLq0TYCo1
yp0Ef4kh4VUblmXTzhrDR56g85dX4rdS2eUjce5yuVruM6Dofl01tXImr3DTbh8EUchctou2Qdhd
U4K5WyeA/GgTUle7W2mbZxqlW8aT/QNTAExDEkmUcxu1DK3VjOeYoUSFaEa5Hb4bprp//irf18u8
rlxvAQssS9yU6t2zi8k9K6c4q1DA6jvLeStLDrnUqpoVfg/dVJteebhWnM9//rFIK37/1pi9aBDF
jM/YON43SYVuJ9uYHIa7qU1DzUPtaHd1AhuPP1QdU7LAXQm7LLhNtRPcchcPCK1PN7ynhDa3sbeZ
woDmc2M9tB5IrXlAyFsDsbr358g6u5l9yiZprGLk5ABgOvvWJctyX5mcoGGO5i6HuYfbW+/bCX6t
wTUlWvBVqNY3eBU0bLMFNNC63yNMsiefK+uNDev4EEoV3YoERHvjAhMp1NukjN0QKwNiY5QjRCAk
qou/gWLDhTbLc14UYvdPt9wUxT6Nr8OYkWPA4OUVHcm4lp79ERk7bXJooQgu2p4cJQeliZOkyf00
DjmpOFHwrbO3FAG7aIT62yrArcHY149NnKYrtdzFpsxhfzLL5gNJIqumkvbB5i9c5ZUdPpAdkJDU
4Xe7H/8Z4FV6qEIUkp6KC+K38TubtMH29NHlcRhCa1VrA1FAhyVY1eIE549m0WSHe7/FtsVr398Z
XvfgQGx6LtvQuY9789ihaTm1dCRvxJyZVyubgF8oBznMaHQPE/Q5tA6XnLLh2GbRbkDoC1JjvmS6
Ku56IAF3GFn2Eb1jBJ1VcKSGLR/AnyJQbr8UoZw+BEmEHgVLAGJuqMWVTyhBMlnGiU/1lmXizSo6
4+QRtftY1iZlVTpdohidaobLcF0eylb7nyZ2FL5ys9/nraq3jSAuzUsJKpEEBBvSVrfw7Keb6v+w
dF7NbSNpFP1FqGpk9KtIMAdRyZJfUJJlIQMNNPKv30PPvrjG3hkvRYLdX7j33KAml8Bx5nc3DoJV
Rp9/UKVOQx+6wD36FKAqNrBtnDD2GvOBl5qlWGmrpTorSYnvKUMiZHIfp4zcg4qIySNsw5Bqvd7q
dKJlNurkVXksczreMKyhw+7fR20zkk6WJvtEDo70FFdpILr4Kbr/0iqgw2qODpapjxYWTIjRogjH
okCCRvfHcI0Er8UMNqg07VNHEoAfP+LSJX5SiS1xXaSrxvbZtiRzM1BY564eblkTi10yElAf+/Yr
E7YHs3PEr9TPxaFiteZykhqB/x4FhXqO8iUD7mMPodB4hxlOSWrmIMfDF9X7LCnxM3hzu5m9wqTZ
Scl5rsUNuY28WnjWTFg+X2PfrP+1HWpGsKO8KNvMxlRc+xbaSIV4CDceEox6cFhx5BUad7FUWwVX
9UPMv/PuyyoX8hZbMRKPqPU5K4jLaMdmy9vvXbWbEfTpALor6ukrHzp2z7qUW28CoZoAy/tmFn/P
PiTVYSZt2Wt7kMiOI3ZzTIJEht5ygzNEh8ShkjhhvDJ46q9CF8nBLRXOa6EIQ1BEU0W+MR8nANLH
xMat8NDY3DSBtlYts48zeRUb13SbXWsFvxltmzcON8Z0QdNvBjF7z1XzKeJ52lfSy7fJFsiz99xb
Wh70kh1wVl2msu2eqyUTV64cIppTTx2WqmoBwCEnigET0fAc4IVhoxrHcM4ChEO6j85wo/ilQyuj
8SbvBNybR1vdiBKutiVkYS+pXzCQ78dirE9JbtwAnzj468bXf/dkneX0ysfAwwKibX9mowNLt8R2
tNGt6nY9amnwxXIvie94Yi6PzynrN9jyzIOYo2sTdwdZGs6+9hm8iGaGYuLk3hGvtcE02iQYy8yH
tYc9n/fcvIGtaC7QYJnUGXmwcbJgJmINgkXB4GYfVG9ekuqTIgPmoZsG/QRDad32ufXdyOxv5WNc
VyUpL0K0G5z94s26566JZkA12SVrLukXQhbd7Th33tpDmPQQL4t7GIPEPVh1aMpMn83Bia/OIhiC
4vm656BmDXC5qj0WpMA+VGqyLwDtEeAJYigsW+cXpqb84DlHi21gAU5VEh/Glrk6l0L2VAzxQnuH
rmyMvJ1M/OptmHmlmYDfOFtWfBTikKn42yhkeuL6CPCx4MhXbvmqhEpeTZ+UsJTV6pRpTYQt3pjB
TW+8Jf55BvYKNcP8Q3IM0Y3RjL2r9xZ/2/aRemEljAfAxdOVdvjVyW4xHxKKjwdMF/VG5JTjQduo
MwQsEkCi+/ImNXB619lwaTN61CQRDO/H+jlz62tSkzT673diTvxNk5zRxU8bRPDF44LCSfNAH9PF
/OmobZ4CBweNTZLcVnmdeU40WrlldNeloDYtiZ8mkHG0wtQa7GNcymvQlcVVVbFeVc5Y7jXa9dDP
wTgN46EXhKWa+cT1ltAK+tp9qQfgeeYwT7vMxrQDJYkolak1OMc9fZGVqo4DrONmGI6OXXcvfuCC
oTJQONqoTBNW67w3PXHKcXEzK/3aNkZzRrfIKaTBPjHitn+5AwkAzohFY2b/sDMsSKNppJ7Q2GHb
ScltHcbmoytiMgoGvz/P+M51AvrBaKffLFHWHfiqE4rgk/Z4ViJn2scOfwxmutyAyyADm9ytS4S8
vOmCN0jA04kG+9PFl/E0aW7tBd91k6rh0RQ5j/XwVOTWhYuMuWYkspupcEkU2Z3t3qcQdxkSPMDi
HtHAIz1bMvMqa/Emeb4PqWjzCx5pxaK5N22QqsbTNCr/rFFwLMIcLk792ENeOuSIE7Y4GN7BZj0O
WN6vIGa8HQJ4TOP4mNmDkZLJkmaT5su4nRbjD8jhYidd1CslEpezHE3jnIGKpjien2NSR/dgZjYw
vgek0b3BkU9SEW4dC4pfUtunQCUvQZlDmTfnGTNi67HsghicJi5WbV2lDNoLc1NL5Wxdd/pbg1h8
7Oo62vTIfYuKPK2O9TNodxtL/tCMH7Sr7GL4/4KOKvuPxmIJidCbTTfPA4lyKsoIN7Nlto1dg2Fr
/MP97Z9y2+629cophuIVHJVCPciSjrB4AoSDbu+yPT0GLs7qpBxODPTycE6XecNSlmTajjxID780
UF/QBH4c84y1nXMjpeMt4RrDYPhDQGiMF/AtL+eNzTCLNNx0OTG/yYkfn18iwIlXUXYdxFwW5phR
35i/NX+dJdsOLn8/jNTqC3F1szJKG/W+v8JDVR4HARgvK8UUYt0DZI/558xc7c1E3c1rjyKjP1b3
4Mo2SI/yJ8ChfW4Ck1cp6k8tPczJOP9DVv3poeuyc6/cOFSm2RzHhuTuuf7x8plJTzSW20n1Mw1u
PBFJxC6izvpdY/Um3Pey2FY56kzbBfRPiQPF4mW0jP4Uae+nE9FtwbS2bc7xgu1t7ubhtAwTh3/N
Q24Fw3NKNM9zr57KiMyx+A45dF1jPEeR92Jpq0XVGLDm8vjeJaBxh4x5Juv0AhjgODNKS7Nj5wXR
IZXuvAqCCYiwwJbDnB7CeIZ+nVgxzoqXiYv5MPUlcY+iEQdz+VX07knPuLiRrdhQjYE5RnojIwhH
WiIlKfPpd0zJG9YBJ2DfeTmnv48AaXJPLk4B7l2M7d2lr5rusojx6PQYzLwC9nZfDT+eztnTLUjD
HecLdyqrUZoPAeAh7Dy8GnSfjyQoEQsb8ZdlEh0vMenLKmcJ+zseYfUC3+H44RPCVDM/ZsVx8Sdy
h/ioLoDiiVp6qVqFvKRKvyA1C0DtE0B0beyF+qlllb20fLMO9EqMIcQynntDJtsWtBg5zv1LbUbw
yvgiMyIMSFszRkzbdCVsH/HpRnP9KUtNLllLPiEB0uXewf303A0dA8xmMFdYvNxD2sX+KWkgXRba
KNeBGCW5ANFwzHr9gjgouCmVk1XLqbJn4PrXoEv4xKQH7wD3AY3FuEnSztsYDDmImVZEwZD32Fjz
L8O3HgONpCP1rWajtOXz30Tz0aNNhtz9zZCbdNyiPwPZuIc1dfENbtwddRMbW5bMlLP5DFciYd7p
NM3N4ZxS6QC+QWU5mF0z1KWj0ZQDAfHE+FfJmK4zMF9reL8EN5hiz7xnfgzGUhysqBYPvpL33Ajc
5MYyNefWI/YP8GF9afNi3ni4sddtZ+kb+jIQJcl2zuz0aSYsxPB7fEVpkW7gauxgmeUv01Bu5qHS
X10HNaFqcIbadF03YMOYd7p57Y/NOmrJWJmXjtnu6OXHBoaegRM+yTAwgSlMjyzD02PlxLtUkiM/
RqAxBp/8l4ahOlTu1vq1jAnLh6W9LiM2fiCzDP0lr7EI/N9YBYcPTNtxGOk529Y8r7itzKdphr8D
M+dxYs3aS066IhIHw/DfGUsEpwwYTA8U7jgpzFpBIS5yMB3CEsS0J66k3pTdbJP77pBbbnKy9BSQ
DgZ/SZYiPvzmOjg0vGKckrWudYLh5Ff/D+Lc5vWj5QG9dPL8roIG2lXm/QrwGcePFThv5GNug8JN
Pps6pqRI3XuuWfNbWVnxOuachS4kMSKaF6ypzpRtTCvVoT8zjVQBoCVKTf+ArPUJXsCM3AFJWAoa
cw8GhVjiobGoh4Hjo3a5VmCVQrTvwLKS+cJXkyRzCMshEnP1S3QlVUdpc+W4pGXr1GVJEYAhKn0y
E+4GVDdQsCq9r2AkM91n2AyLPKm+QGf3eOo39D7R7t+paNv0yyK1rkudYqrC+YtZpaBNNPTv1sQC
EB/Nsqke4QGTQith5cSjvrQgjG7mhO8nzyr73E9IyfyZPmlkbbLlMi7QAKR/qXmqdWyobHufakPn
rTk5ibaWsPNIoi9o4Sb19m96WDIDmLvxi89vbaXRj2PoJ1FxXXemphhTtMfo0aD44dVFWHvIdIch
1+/KnfLB57vWvO2NlKu4HSbovjb3fFYVK9OrhmtZguxgbf8Y4/94mQ3ZHr04PZo0nEupAfgFI+Du
UbCm0gsIwGWGbdo1X4r8o6M1Xq2GYrmDnBu6AdnvZQN1xG/mS+saxeWONUUZsFhrAmAKIi0Yn0ea
OqSu9//dErb9hKCE1REyto0eDT80fMXlaNnug1vig2TmcpyxjrCJ1d1xYOXON56EaFwCDXsOsBBA
nbW0fmHrCvRyYdJT7mxM6/dzfWYjjK/KDFDSNSTN0G1FxHqH2oqRMjhQGxhE+fYkjwhdXgr6x/fc
FyEVBY8sXfgpdSRnNnaPvevU96VgUuBZ0+YRnG7wlMnxPAYTVVkFKUTFaHM7YEStjwAh46Z+KO9z
zaiVLgMaK7k1nhTroFmgGLWrsU4JJU7wGLjGZwqh6OphpD62Lcm2Po3Ue7Y4CBSF92e2jhiz/Etm
tW+RAa+TrzZjkyn9SDOU3dTuexeTmhFnQdigDDGsfqO5hgjYqr6E37TPaKEchLPLm30nxBa4/tkM
xQ9La51MC1aRVxvG3m5K1Cb3hImhxXXhGwdyi5pNmy+PvhhfwJq61DvpEBojPJncNcmTBLyhILG+
sjebLmKIfltNYbzWvV4w93KRVaQ/OpPrv7UCeIrrTAq3eBm8jTBOQ3RRevvvf43kHTjA40mCYwoq
NXEu1mgkj2myl4hFthHieug0dsAHHtgrICtU6EYGH1oOLw4KN6KfXe9kUBa6xnAo+OofJhdsvpHe
LaFs/jZ4p7xt0VYkaQ2YyvX81Czej0cYzAEUJC+rI0IUzyZu+qTuP5YvUdl/CN0YvsYq+tsPzHZG
X2PEsVMHgDkoTxJtWl3yrSLDDL6PQs4wxOXKKOZ+l4DcRBFmWvvG5waZTGeF6aTf566LySrIul0r
gRkJL+bpzg3jWALwe/Dgrj1reFwPNQCgulHWU5zInkyq+z/hUC7H6EyoGA7YVoJ7d7xfgZeEbYr3
BjfUsJk8uey80lvPbrzw7lHgL97Yb+BKU/inVX0O4l1tCXcD/Dh47ljLsjPszG9e3Mqo5gIAhxp2
WghmR4FoDnzxAXoYybfvkvA86LZhCloHCHdqntQou+TQTB/sqs4/1IhHG5hrdpSjFr9k9OEl3kST
UUAqneRyI/2lWQWDAVIQojkKxBOPghNiFm12MYMsU7XBy+TI6aqb7m9dI75OiJx5ihuirUQk/srZ
fe7oBO/3xXT2ysYj2JE8Hp1mNv67HI6BiY1/KZ2ezT1dDuq9n7xjBICDHhM5Wb/72YGPRbFYoVWT
z0Vnsn/rWurKGcXmZLrGOhEsZli/yl1T6O6cpUj0rPjU9xyMctGv/HDH0YzUwaWFvd7RS3FbvJsV
CY38UA99HDPKmP03ohusNRDP6uTxlezHrVV7H6XNQCCl8XiCa0R7YkrrDq0BD6ngIcVoYev6Mzbr
9HUwgYMDPGS3nBvFzkgTNiSRB21Pxy932A6oI4fg7ltmCQgyVJqcoflbBH2jgZ+6LVIc4Xyav/gT
2POMqoVfLcwtiDaocoHZF4aK56dY9sBUk41m3SA7eSDcQMUXIOVuLVNrcqxSDK0uz4luiaT0ClK7
KKrqJz1mnxIu9Aaln72Jkb3u0P6Ai8W/HDNY2GTa9U+6exdRQQhOnhC9l+fJ0RIb25t5Nbyxb4IL
0YuAsM52C6xz7nvyKhAiBUY/YzFppyNI6+YkmwJU7FylL+B5oIbozP8DS/uBXd6yB8rrba0++JIY
bF/1EuUbnUcVN7MdXwYL8yHQ6ezRSvyPQHHhu/niv+Slz407fCHTyp58wIFPMWVRuCi415Z8K8EB
forU/U3eb/os/AHuPPEf4b8/N33CyEZhvwwmEqJA9ht3duz9nI7VUyk9PsOxSP60bXtVxCq+xdBu
tpZhBDt/tPpn5Qc///6F2a3ekMuT+67855T3bR07fXCtUH+T2qww98X5ci4QioY5ByemZBz6OOvj
P6Ltw3Js7O+OU3F0RWhMAg7lmAC+Nl37j+PyIWtrbBAL8vPwykHKLXCv7VqZ35s8i+utm47xyamS
MczQKOzxe34xzU8+RoqRsPBbxq01K46laJkgkkWcCeszkdi8c5GaR6PT1o2iHvBeHPm/0irfxD0H
GGyK6Lmsa7kF0TXsrMWOnytqPwYgpkussGRd61nvpKxAXHCG+Vgmi7yU/mRCT3i3lZrfZkW2glf0
/afT2c9CJuCGENwbaQUNOeJw8YcAWGgGpqusNfFwkRMGWXLGCatfvCRGaV8u8ZpnofgtAv21MKYf
VZ/dFNviQ1Z7Q2jlnftJh1Cq+Cuo0ibMx9Jm2rdY56jUt6Q3n1OiU37VqYKD5c58Re+/hfLMEzII
vbXUKR0z+VjD4rkJ/9E2G/HfbwgEMjdmMHbrCjzai5N3ZrhAFUE/WW2z3Gxf+8V5ngnPolkN+qMB
Yl3j7E/7Hm5CXkOgI/U5LIRZgUWT+qpaUmVg5Vt/3GFDc60fBuWlp1pyfLtdA2i5bS/ErxWbYTCM
jYxLsi96fXbI1iLKKt9V6o4XkIwpgH/U9+rqq/LrGK5l2q3bxSu3mbZIZekAyyeNFz0qVTW7yBxT
dLCGXmU1RIcymRLgbr2/rxMOeFXOCTrghjL6jjJzx21G3/yKbGfdj4pqnU3WVrmd/TEBfk3Ybe11
L5nvU1V66yACTECMwHwsAruAUQibzbTUGZtvwDSsm1el7w2vTLGx3ZJa+cbQh6znurLf6NDdpOKv
6EqSJe7Hfjwl3tpMDXsrl9h8BPBAgjvu2s20WP0Hiu47neLTD2gohV8Xh4SI6OcJ2LTo6+ns9zjw
mSgLghURTtqWMb9kEOaPpmZbWDnOglcuYX7n2P1+jKhTTSswNh0OnCtNmXtVPobPgLgTSlsTlJLT
wbRf5w6tm2wDsaMKNkAuUJjYeSxC4qFeQdw40E3uVXcUyRfYQpdiMj5nYLd82rZ4g0WY6mABNDT0
e6dQ+srejmS3mNIozYOj6UbZ2eBlHXzCz0rTBSsgygRPzTw+tdnnVMTenjKb799o5IyNLnHeqXPZ
Aq0ShYO02CRhQVMF7GYTervVkYk+M7AMzXQ0QzlbZGih6QlirUGC9NTlRAnsCHD7YmBRHN3eUSu2
LgLqtXFt5k4eI1/ah382jJKlRFyVcjMDptsESOHw1wTDFjn3U7FYqLiC5vpPhF5E7jMbWMmuNyrI
gO9w+N5JKG6hdokzLVthIqQfB9h60nyKo3I8+WPi0mBLm0bNAqlG0Mr40JRldkZptw3i+ykyZ4ei
g4QJPjTYZN8OW7tbi/nvdWbtoRq+axi4fVCzKXD0RcD1uAPosgnAQ+b62a9JGbvOJe5d29UBP9p3
Ledzb4JwDVJ/padeXyvFnLGW/aPnMUDMJ3s+absB+DuO3hro9Qc2bNqLTUMVdmwggm36YvzddbZ6
B230p5qGq6gznMZsqA5eCxxuWIDDmJ1lX3S2XFNDubfJlMXeX9wXJFs3MeTtTtrm2VO2R4KhQfqF
aD76qDXDDrvrwaFhfGi7iK2X0TQ40fJXNn7ZjxsAzSu8/g1h4BUTPuDDYW5eYE31oTf43rlIigl+
42DuTJ1FFwMt7cob0lA2LBAw6QBAXCSOv5wVPCbIKlTun9JO8lcvy7O1hVNp0xZQ2kuZMOyMSRJr
nZpr0PReJRtBBjigHEq7PJWsT9Zt5g4r77dpL81XzSIQDnxVPtpk1K75wbE14BUhqTc7+mV7GYhS
gYvq6U0SQz8lfOP/vwwsS5dJRye74OuLwAgVEyOsfVE3LhRYSBhktc1vtZ376P+ZYToFmeIkVm3b
JmaXe/9KkexHUFgjbXDQRXDJhAIIAFWwBI6kumAVEAZADo87EQkHs6lR7FW1tueXIiGYG9PML9XM
/bnp2+cU2GrXwNNnBKwQpBOFzD7Heg2iMC8kd9wIPwcgV7YpbFOFNUujRXbPtrS6l87F4xikXjgz
GHoxPHg2QZz/IvijeG2wbD0oYyT2z6aZMKZX0Vb2q2tp52gMwWnkURexsG+qyqnZm07vS34u1Iq5
3cRrJ5ncs8hUQsJQHYQtx9fDvy8eMNjpMmlMaJ5Mr4QXTk/t/AbizQ2B5nHEkaOx0vMUvTA8fg7y
st0v0cJmwbE+NB6KYnbNZ+EC99JeSWTFlKVHN/HdVR5I8keL2TwMRcnjFeSv5cD3wmFWkGIQmeH4
OxWi3raGH8KaIlD9q+togkxVhFDLkqfc1DnwbBeAtQ7zpSZFY87nJ2PIs99GdEfQ47g6zhxrHdNG
OC+keBzjsSxIrWjifeyRBV8+kQvmvpTGJUBkdXBTg9ShWk1EKuWNufG95ihLPz1bHN2stXwQtR4G
GiEWrHIGC2WvNl9jAj/91mzZQ03PkYhtYIXnoIl7QGkttUcwuztSZNpTAhJh1QCYWXOYTJhE+v7M
TTw9BOqEByCfnGxL7lm7Icu02nt4H7C1lQf2P/WxDp6HkYFCf8ysaT7EETlgqWlKrKYY/eqkIKDG
aqzrPNQTTCGreWOgQIXgp3siUu6y5a+ZGJCvyEjmdWsv77jJgdw6gQnc/w4PmcnIw1zYXoOzPZpf
huGM0O3IMcvRI1zQGWwsUqrmxbC2yHRY7PfoFO3R6sLcdm8DZ+Qm8ZzfeiiP/073tBf2yilhngFI
3TSVavexwHKTNzXM5uk0JWnw5LeEFLLoTlmQQdhxWm7Wsi0l1A1dHp1IDNuo/tsw13uk3EpXTDV3
pDKstIvYXSlnWZlFJDddFPH21VPLxxa8Z7Zb3iaSTIOyTW9LlKwbrw9T3g5z8PiugVJzp8rjSC4+
7exP1Bfmk2NM0FgCf3m2Lf8Nye2WXmV+7EtjerScwFtxkM6HvrBoLqo4W0MYJSXVacoVlc6loUj7
8rPkb4eDduVlRGh7Zi2v/35pJrm3pAwJm3kZJxvUiqPiLZTM4WpWJaGcbtLe6visAXneJEwCmKnt
3wlJWkg0rcR9IeCy+eof72Pfx91nTCm1tnlf2ZxEj0PWSUAhLCOKnOFRJ5sDpZJTDjuTJtkoyM2V
Acm7esn3nnE3lsVhP9MOzICA4s58zTPiDQy2mdPEIsSP1LnplHzIcmr2GOQ9QmvQOXi1I2A6WXRr
u4D/0FC/pQYNlDaX5l58dvLXUJKEMHkwfXuv/Oi6x2UkW6KhhWgV88B8gMstq+qBBRS6ialexVX7
HUfmPVhRmw+OZsLvmbSZ5Kko9pn11VvAp981tU7RHmYWdkTSJTAyJOlxSclkyZ+eMyYmx1IXzpVx
ptl331lPhyN6f1jFwvhgJJxtAevB+HDH58jWvxxv+o4YoIURNg6ulewFx0lIziTA1HYZQrcEHhz3
L6P2qrCAgg21he9My/Iq8/s9gx/wNlWMlT5dOF+6VwosIuX7EnURbq6NRPjkVsyqnXLKVgBaGAKz
eUmh0fk8ewYP4MZFc4Dk5ex0PSoIzz7EKQictGbLWeUAhrX/XeXEyY/1tWleyrmr2KnU7sGbjmIy
TxZPkASP2S3EKqeE64G6EshPnMvSgSabBgjjrMPicsFhFnQkGO2HaXmiZhzWcv4DF58IEdKmeuKa
MJil1Agkcm99Rt6sumW4BHi9gTR9lgO1JxYfLPdleH8DR8nnQwWGTCEmO5BMrbSGzDP1aO+WfeH0
yWmqe3c9Lr9EYu09q4drZGbkLKztiSwM6Wu8leYziWwhiSfkZYJWQsvtHxKiyGnPUHJWiRk8uFmn
V6Pp9Durq5CYGH8F+68HaWaaOUGzIpOtJ7nJTHa+KN7Mvn4WbXKPOK/7sLAIcx3rSm9ALK47B86R
h3IFGh2CX6RrBZDNwh5BAeEj45QDNW9m1bmLIS06al73k/o7EahEfi2dpFkxmcBOLI1spRh8rWyd
3uJR3BZFHIBhWQgYp3KT4NemtAmeZRCfMvkxxtad0QyyvvOSm47nLRrYhdsy/jOQFkG2zuCEcmvd
c1qbpjg4VmU/lJF5xojz+24SjOP4wFCoXeE2Dh6yyHzqc9YGhfrp6awP2j4WlV2GfdNhkicu5AG4
5LWo9ES12H+V2Coecui3O0TnsU/L0XnOjXyJp+n+4UaBRynmemJbLiT4MnOKRIXxznMgr481SD2y
EZB9kuk8Ve9isi4VQxP2Zc7eiJLfU1D8OJWd7io8YGA0/RUj5XZd0zsKCYcq8qaDajdGDhBkBtWu
JzJCMP0j8CX2Naum6eIXWaiKBCbSQJSLkxY/CQDuVdr1334OINUtKPjLQYxswpJVq2O20gVMESgQ
z6D4cTC0KSTanr1E+jMOHcqrgfIODynD9Lj7syyIdHUPjqcl5qwlw3XwIDgK+4MymBHmCDbXisWP
uCccFA10/dF9VHNPCPWwXAuQmPDogncnlvgGzebbtRirZfXI0rIpt7GFw3vE8r8uxxo60OD9JPMg
NrJqLrr8wzfNDYfKQz0qDHCe3V+22Gzbg3jaeZX+8NIy3jRSvU88G8hlz8nAUjqZHC90jAJ1FKvQ
kG/i/XMAxJB8k2Q+bqok2Q/qfhtF6ruzP5kCnAH+L8wngnNMrE0TKSDj9Xxrmlmznd+0vUiQSExo
zgwzTKfuCrPpjei5FWSKcl3AldHp8tdV7IeEg5wAAyWodT+IPgw3OIkcqnGa8vFGnk2+TpoTmiaJ
JBtnmx3bPezlzsNjWQ0ptwktUHMz2RILBT6N9k/jqObg87RxhMwwEqrsNDvcEQmorlUvpzdzTL5L
lT4VLqktvRON6yC1P0qKjDAu+l9ENXhrAaQQ8eqP5ROXMBFsFoK1cn2Uhe+eW3/gbGg2RTp9AaHc
DXWBaHbwWGIbS7bWki5JKy5+P3/IqY/4iKcqZMvL64AKlkLxWMDhIr/FSI3v1EyecqNCqsuC4eTo
LxzuDhOhXezKd52QCsOwnorORI1iq4+6yUZ4iz7HEAEm80QAmyVYKQh2IrLjB8qcbZeOYi0mpLiT
wC0Dol/VzcUUuKblxHFLSSltOPBtN/pEoxMQlAW3LgteZ92hEHBSaOU89JbrI5syvpUiRTQbWMVC
uUszdtNiYFgKL3gpzc8hY7Pi5OXGvts284pMYlmqnXeosaKzQQ3gs3PWBH8xUZ0ZcG6duxHCsWMZ
2qm59fvs0EbWKx2uvQJC+XthXFtGgVjxru3GFhaxs0ybyUKVYszk13DcqYeyZ30Z8Gb3gi66wiHe
6YWFsI1U9amn81nf5dsgB0fos10+b0hWZ5XQFXuSR/HlsC89N8QG1DVHnS0ikwHAsK4aekZIxA+F
tJdtkdCnjbPXcP7TR/M1lyYBsahb85BoZWokyF10lBBCC321eYwxXK/qeyqaaao75SJGBIyJBRL+
zfTAayHtAjA4oFWQPmvrJfoR4DRGvI+blLjCh15MR4J08CyRF7pRwYqa+dwCfXjoG4JoBkEeWizn
S2LqfZ8KsZNw1knPoozsOy7cpHG+ZZYVBLhzDstGHrXvoaFNjTsV6TlinUYw7XGSLYqRYfhjLey6
3Tx6Q5xGUGGDhIO4UrLDHXg2HfatdFkKkhnJE9bN5yzL5kT8yh/ftziHy+eptcQ5qmEy5RPJkvlp
MElq6Hp33JEcjh64Ds7TZJ9ZUL3KdBFhVmff1ZS8j9UCKdLyIJIsSBqaGv84BnOHjBe0BD9SNPqQ
U+qHtRYEvTOzZMeZgQEHyL7CUEh8ckoQcUTicqPNYst7Fjz0wVNSR9curdeRZewWqXeFZOlqWtHX
/O9PHemsFwsuAjqPun+h1gnWqkufLJMZWGmiPIztQ52rK5zFZTtRf5lD54I3MFal0RkXhnpsLFky
OiYhqdRaSQAWMxHQzas6eHEg5kvOs7QNiPlJoff6Dcy3PKJwLvt1MlI7L8oiUmkaSLjo023jXMzW
UBsD8HRI+OfeAeqwjtil7rvSIk8Hm0MG/njVVdNpYJ63Sh0CFsgGLx8M+mmMsEQ1BWa7iXzysgLg
5mzzc9aIx3ZcpjWI+L/pLHZm4AbMm25LMEccnJF4LHBDdo56zCfST3oudmCJB5nir45Sn7m9iUSf
iMAe/BFkOQMDQGac2wVmrYNBrB8ctv9opx6Ag6Bt4WMmFqqIaI0KHldUvwkZpg15FeOCZ0YQUcC3
8DgmvfE+ZqyhnEtQkb8ilga5ogVR3V4iEi15WCBczMe+pZPX0543HpB5EgoX2xo0ahZvcIyJcn43
xvYKPVftmvt+r3gu4MiGpWoUNCPG+Wq+8/fJnKp9bEVmUH/ns/JQsoGhzt/ymB1uXI6hn1iPFVK4
Q29Ye5OEDg5V731xLOK8BRvfXmefQhUCkTdbI6twPn2faweLbMwKJHjU3duywE6ceBZqdlqMFHdY
8h66snyPlPGIKusFrdbN7BrIsNS9CNFysPwDW3/8mW/Z/zg6r+ZIkTSK/iIiMIl7LaC8VCXTci+E
WurBQ+Ihf/0e9qU3ZlbRI6kgzf3uPXcwn3EygWKZSM60FIDvhoRSMIu+12GJWZ6GcdpZ/Y/KEOwk
UMFg8ijY803KqpL1RknvOU9N2FuwOKLBQ45NzFOW+8yUm6IObE88Qej/U/nilppdFqjVHQ/Vv2JJ
v2seDuiLiziwkJ+Wqi+CT08I7cRGSEZX0uG3Uo2LDHVIlOUfUnAtAc4s0LN3o2NkWGe4hKamoLfT
WdVjLSABkUhy1jTU2rF+qEcrqsz6NXF+LCShc7cwN6lbKjwGLqaWbG8QR7DB1Tfhp/9a0WGU4U4w
22RyZPNC9OcsenmEqU//B3mKKFXzV0I6Y3Xp3cjX/sUHN7wzFxfyTetiEisOq+MdIcu9GnhyQ1HZ
r52LHbNiJDVqIE48NVKegWTjmNiz6OMYLVbvrp2/sPDtce+mcEloa5jvitk/507roTpMq5WEY5m9
V+7AXpEWE+Nyj4tvDJJktWLrEEvzKXWLV519IFCIJlWRVpdcrTgIOQesJs+2MBaOMjX7XUFpDOGH
aJUm23ENh7v268ciEW+mIP1gN9DTZa92FpUemCsxNyrfi+o+FaHLWOUFYZV3D5+klz3p2nxhiu7y
/tAPXt3rpNTvHo+odP0loBz7oYDBdurrG5rym5LtNdean0G4IopN9TyI6gWFzwqd0k8OuVBE20Gc
Yr6dKFmOXxo3siBoAD1fPjgavMYN5k3iwQSMurNXyeactU9siiDTN19UVz/4BuedvkSkbc2J3mFb
PZF9OkI0aEKXNGTqNuMj98rRapbgJHmTa0hT4VrpBzk48mJ1vCljB5snjWlf92lcNz57Rg/c0Vsq
K2le38nWy0GpQAJO86vPoOnITA69WRqU9mZ+2HA6utJ7QReoaMv4xZpU+1y0W0OaixlFnz+x5MuC
2AajaRjmvnHJqXUdlhaOp82FXHJILCB8VAaltJlFG+y2SNt0Du3HhaU1V/U+m25eQt4ZMsPZ5K1p
y3JrtnHx9Cci7MHC7V1DKwNlZUFiccDFvYCVvWeUtOo/fYYU0lHGtTWrxBYDzHRZjvXsm4/r0o2n
3E5+41q+AeGhTI2sN5oJdw2KLy+zUqHtOzyduiJthy1Ric466Jl88fzqva0bynlWivXsqUMVMIxr
sQCL0YuHdsq2ksjN0KFHs1wfSmQz1nZ/58zxvWKGbJX6Gtoal6V50WnJlp4W+jE9irnUr3Be4Dyb
Jv9q/cp05wXmIrULrT7i5udTbzrDvw21XwToSYzgTGRLvMBi1amvHzoI/ZSDaBabRr/YRdSERUvX
fJ+1JXV54/JAn/D2blyXyr/7xXQy8LBTTu4fcWQ0IJ2gr2Ypa1+Whw2MdeBIHApoCG36gZtcTCAs
MfE1QTLeWQPlspLdOag9BJBO1TmjEsBjs5akjzC/h0bXOFPtzNFtd/ZsyqCuNWenco7sWJCarR/0
pCW8pc0h3m7DEJfyV2V7bxNtFCXlFZw098xxfyCbndt0eCbfZt4HrLJFPlAxMtbXXBTAiJrhXVY+
bBraHFSe6WG8lnRgOVpkaOrcjLxQeuGhLqd0Kbl0njmxe8+yscTahZMIHwu5fZA9okksnKh1Funa
cRm42M8MP+ASp1bUuA0kKM6PxYJNUpbvQ8m5xOwGvLROf6CZ4XnkcMLWaiZRPTs7XSxcGuPisyBr
yaHbOIxxPYYUvJSh6w576gv4Jcabpja3tCA13seC+6/Ts9uKZjZxvAzpBfLoCmPEmBnUIG3PQnYH
zvHEyE7+YNRNdn3bJw/rbF+HkRJB2BEvib4RXFILl2/OQacEusyMERHOxfs0rNxecGD4Vn62tBfU
rAqtyX3DHqHB6S2vQmcJ6FN9pVIwJmQ3581xpLqcUiIKubpXx2oV3PhpCnAjHyh7f+yq6numm/mG
Ly6yW3KQLj0wQenYWGuY1zb4Dt9oFTurts5vq5N9VjYfmKBZruUCDPhRcl7Xr7THUujnYlbQR2wY
I+4Mr/mjO2Sx0NzFSRZUVgmLkk9nbh50kPOFq7qHcXrIR6wpec8IJvFWaJnWXRN6epLN8MT2pYJJ
cFQyR95tC7fsZH8WdatFQwWiN8XoIPy/i0462YLcih7LhWPZNhOeBlpwl4EmhSVDDJBpZA8K98A7
FeNZADzi3CZYoUdsQqAgvoqEHGkhWWMZE62QHw+DBNXfd/Wj5ACCa5X4f0ODMu1hZlAJY9ex09TQ
yHspM87RvDMOY00MNfcFuL2e4qZRmbwZ1AUDpZEPrpRPZBU5gHic7AFs9MN0T9b+Y912/Iz7c6Gd
ARTc62ev9cQNgIKGjYbFQMfZpwSNHBQNMOSYiUYyxOfn3CKq+OG0EfC9Yfy1XDWdY5poLS+T+1q2
De8Da5PhQMVq7P7baL+BwsQnPZ5/mrV+hJ0w7Mb17pY9SLyyeqONsdlNvoVBlv5Q7ulpgCtf7Omb
uLR+/eR1Y4ZintJ4s7whHqNhUBmBUKTtrIWLlu5v4pBcObvVDqT0tQ8sq3npqOkNllIRfKSEMl7X
MpzX7JrIzD6VSttbJEN2rqX9qOT/NgiDD6gngSI5NU59RtSUcEKfNdhHFOoo3jKjmS9NGRch69tv
SadU45/9cZ12EF8ys30wmgI3Osk53vg21DqPKtYWubyAIY6WRMlzbz3bBfWRDjmouPKi2fb7cBJH
WxPH2oLc6GY1b5DbYVICqE8YYeKEaI0woZ0rzjWUjg4Plpzw2VUey8r/+V75KAPMVXvcIo8JY8Hr
RNPbLI33zGLu5oPeHnPz1S1k5FI/RnVAlV0NQ/vm4IFM0YrhqsbqlbkJMgSn1lJHIG+lD9GOvQ5E
xlsx9t8tspfq53Tnpwmck6J731YrZ8R2A2VXRt3Y/jENaOr+wLcDx+tgcjDeN72P+ThJH+A8tYes
bfKQboBH/BT2bvHzIoAXfm3qNYlakSFFrjaSsoP4rxT1XHMVxnX7m9F4pNLe410O7IxZ49jRDZaZ
+SMaV3VeCTZ7ufXR63VzLQ0agA0md0VcbIXGsK1wm3fVzMXKfS/XV+ZQ7dFa+jRqX7AWcvNHd9GV
Fq5Dm7PrVD81dUxtzLG1JxpYxyDPB7R67F7GLV8WwRSPaG1hMs9Dwb5P9W8HBhIyB+8njuOfJQvq
galfKadbsS+lson+52noCk4Vi4B8v/p/KtheezNtO7z4Gs3K2kYXpfTVjdMAWHGGLdovkSn0C/PB
YKl151alWIP7FZx5W8w/WAkpR3a8a+G3z1zdRnwEp26a50vSrsx2kd1oRPyrm/mAqLDyXHKtXtho
w8z7DzmV+NtQt8TsPYod6o0gTY/lUCz/MWI09g7dmDl2JM1mhGi0k8cwcsLHJ4xAkRUV+sDiuv6t
spxxqyL0F6/P3DzIdTOGRK77Yh7GyG/RH2hKJq6BAt42pwE3VqTTfJ3WyWmZWyQ+Ao0QTkixHGEi
ZPwzn0EJoHFvcK/iMdO/cCWKA3b5dbfKc2HIT2wxO8+J02ga2WodTBusw+oIKYq43kp7SsoQdoRo
8WAM01GY7oODJ2xHowTZSYNReVszPJ1M+KdL/R/VLtRGIZb5WJRoSRNp4Hps2vNi9Ef6QMLWKL8z
5u2SkQGnOzZsE5zxIfZntQfeuuCBRdambRUTr015M6V/HCHzpjhuIqNfFfqxLIw1mlHCNJXcCdl/
OCg8J93U/9BpHA1mi4hNbsslbR5uw/GDFhufbvlXCad4MJzeDZP51+XAFZZ/uAHC6sXSshOZyYXZ
pkUKps7JyLjHcvT5563MaSqe8h12Z7YVMR/nwa2PSTNeVd7LsC0x8Ztayb4B6yVarMEMCkEPcGfX
/xIxeGdZGhc6pQh22IhqmXUUz/DO1mtWaj/mMoWWrqE4LsYL5tkfYFHDUcEB710a2vEVc77qxxqt
fWQSW8rUjFb9e2aIQZUqYzF/LPASiwMhUvqLYlo78YwgLBdfVc/0oSg9Pt5G+4snB1Vx+1dScUG0
puS91BDqWqnhgvcbxY+8HhdJqI9oJbWcFV/aaaNzm6dz0WN0ds1mPiIAStoqyaYYXJkqTnbHrADW
TWsVkH+7jxLnKcY5e65XBv/biKz8RQLsSc5QjmAglBL8jHiaAWioGl+5g3TZcVVp4+m84oNh6wn4
RnILCUHDlzzhq52W7F00BtrgyPfhaOAK8vpJi5mrpX06k7qm9rueRgsbkv+ioYtw2NpA7+21E0tF
gYvNlNqwo8QVd2eghjgnts1B1DokI07m1XOvmMavWBlT/J/aT46QcrSH5WZr6F+x05/0sseQxCkm
BZCA/jN/8K5RQk4Ddq/PNxBtOFPK1Tzg+P/TvrssUdjHFW3CUhwJ0dlRtzTuwZ/ZQujHqNlmSRCA
lww57uN/l3uwfKBanma75eRMyDZ6Az7FVX0FwgI8lGsVG5542iLH3lz+nUZwps5mauSxaCybSjjB
7ZjwL2IdvXdTQlajOPoENMiBNGC9V+Fs8BcDlB2+o6kVgiuUy06TKEZDkIDLdmZclQLCxdFpDnRc
rUnHsPOKOfKoUs0PISc7gT4xmxclhLCyfLF8qfCFr8+jSqt9rB6NQf7r9Ry7ep+cOtxnmtiO0CaU
Vp8qqrz4LkeL0bVennXoEJEx0ylpSxWBpxZ7vaUgT80fjN+2Uls/XGz+UMBva0HsPHaKftdOqcXl
cADf75wIIf4r3SaNetJfvCOvfuN86Pk2CWdryen1Ce15ZDlM+qPfCXpzZE8fXtE9zXNPeNZaTG7M
AjEm9Vh1NCCfBHJ3quRv84Df0GibXLqUg3Hd1788LJxLC+NvbmKvadpvyxfnNB1CTkhjMJAm3ug6
VM/hHAwmiTmHLyyDchVU3PZqn+Qa7C4dObEr5rDUl5HFJgB4GtrLofOpHU2s/oMA2XedaWeRjAza
R7znZD5GKk92jHrcLgXG5zJJ8YfkpV0rik3b8m3UOyqzEJEEB/3AiLUEtDYEf4aE7kwuytJIRYIG
WYvaAvSjeQGKMTfekUpWGBZ4IkGrzvKDiqWT6zSS66/gzNuPB92mFMcvnZsYdMQs3tcE+5BuxUBU
kV0Jeg/fsFjphDYEzBV3O5lDVGu9Kqo1skfneJSsiF7x12u7eudq1RSKvkDxNqGyZRbmp8qIcF1z
1ik5UGab36abDgQl/qaGw9Y9LPpFbtDWFRfxMGf6wVZqCBtFBnFYicUbjM93JtASjvgYWj1FMMdj
OT/mBs3ApvrJubQkW5GSJH20cypbO5pSbpVheTQSC2QPyu5gMirKjCTlPlA6aw7I3GtZ+xndms6r
T1PalapgDik0h7Y9uJBMritdrhvAyubQYy6zd/I1xyBngHl7QwRo2dl10p/e5VRryPp31jFzzkL/
HisfbFpD/Sm3+ZOBv6FYvbvheT8FZxQoia9gLXAsdPRpw0q6inbs96zuGzE0z0kM7PDk8Fu2pj/A
CFe7vOTW9NQPVSjmoXlE250CkcQqsqz0liaHdXJCZmHfZYtFtSokTaUlQyOWKWPHGMBgZjmNuPPm
T/wR1qGWzbZIu89qYV6jOnnpdNTYtqdPqdEZWnsTh8sR86RBnSrMmkCS7L92I99YouU3MgO4KoqV
inkSxiX+ZmAjS7Lv6EDrusVDcyb7gQcsPfgl7LyM+3kmGCw05XDqihS5Qre+C3/swnrO/8R8C0E5
0wXMMe/PQKcddXXrkzcJIvtdHFRrdS/HaX0SiU1qhx07oDsnpAITL4Azs+pZ1ZPl+f3eSfCfWXzT
zTA/MjQHNSKoEKPP243w6PxxtgT7qqGK69SjVSKnMDr5W/vm0RXZO+V1oOZm62wY3hdN2fg2Unnk
Yn7oG+mdDZdm12Shf3Ygfs+v9dSMzhutxMgChg6BcGbC2cryiYoPmypZOOC5zVxeDVELJEWWHhPA
0thKbRUMgPKzYX4SkvjYZeOKWF+Zf/i/6dHzwHPotO1MyPNBD97WdACjO8564Jb4R2SgJ2bNuOCm
Yj6LMBAMBoG4ZHREAIHopfGH99gQL66V5OCMGQo0YAL6ZWLDJyUHlguz+jA3X7FM/qsGQqKZegZx
1xy7lBP4XMaR309lOBQm5hNQQ/hof9CisWSWKZnaQpt2cKHXwFopbnNvFnU/tELSnWGSvOSzUfES
NpaeHOdEHN2eeTA97g2OKwQOLDLxaBehrUD/j0UW4ATvQrIEbuqJY1u4j27ORorlK2X8ROM2KhKn
mCKhlVzFE1Nh53Uq24jUqWdgdGPGG1ZwEgIazwaIiPwv/gGcQkQt6RP0aEXbmcw3mZkx91FZne6B
hDBqlFU4ZdxnJkKbDxntR4UNJgFLin2e/P4X2bwAvIGy1BSvNgXQBw7T4lrYt87yq0B3KJpy7bgN
JXwULTNf82HxyZQvA3YQwgzU770mM+MHbwa1VpOAIrT33RtZyAGF9oFYAw7eva9OAvja46bTpL/U
GNwmH7WmMJ0nrxL6Q6rqH9scu2MqUYhK/F7wN9IWOSujdS0ghHHoBuxaozKNwEV+B3ZDzLjVVYCO
hKdH1stRcL2NwYiIGvhaRnddRZWZlehfymOvpG7+EidQUm2q4uqYNi2inI+DIVq+0xWdEZ/7qomH
pEsePNobQ2Okv2FEzWzsibv76nCfZ9M65y1AaL87apMxnVOTWulCZHf6256l6uaTObIW5zXOpMXl
0Wqs5x6LDDMRIhjec5U2PrqJA7TONLbjHzNPSTh5ofXqIrvlkTTwtegpnq3keKJ7AuiXuOaWgx2Q
YTYylj/9dpsNZ51wcdpjs4fYfJ+8Cd6BtewLDbtSm8rAm7WVNyD9HaFZNZV9ios8jsYs9fYzt30G
ltwsvGyJfM7t9RSBKb5Vmvz1nWzd9Qnl1U5H+r7UPOg5TLCZMaF9kPEJYvhqBCMQysBSRsP6AcGB
C0VbEZCsjHeRn6rBzfne/OPIYYiUwPIlsDg4GfgtAAMM3GmZlvlfMl2PjbPy9dsfUKevORRYpCsn
DyvHv7D9NiNAgXrYzBfZwt0y+chAbAZlrreHEipk4Mo/8LqWwOCKHJmo5B2LLnjvmw8ZEG4Rv8wS
Txc87Z2ElhBiFUwjUaQhMWIKskVyFzyDEAIx8HjvNVB2e5HMlmecXSTJppZhvE3fyOxqgiWKcVTG
Iasmzo/KDFHHg7RVp6BRTI8TMPNvo9JN3pXhycGrmY76i6d8nsgVYb9+xwHu0HM9BpVxbob832Io
+r6M5K3UsjfN4Nzkxq26GIyLd74u3b3fjP5ea/pfNYlbly2vbrtogO3Sz3pdqOLs1M4RU8NBRPEY
6piJPDhru6z2/0rJiasF5kubLad71iJqOjsJHISmEGKCOoEx+jQ3ysfYLh/V0jeRbQDbYQ3azyVm
J5W9AfrnPEWpH3N9+Aq68g8KHB7Ro6CElYaKRDI+m/9zc2vPfK8OcRLnUY0NB6WUbbLOXpbR//A8
7aOt2ruj0ztv530VzGL6J8Xw2pFS8ArzJcWZHC6OuE/miOetybhe1H1OwQT/ZHl5NKPVMF7qjx0M
vaCySIeXSQl+q0teWWOb3VBsZxLpmGHCy6d3AHUXniAtLWoQXxxmJ2p6d9mEAzAtm1/x0mWYVIBc
xrsfG0ouw6Y+FD5EKyflTOubUVOnN8wxT9OGQdPAD+4MROfA8mjALHH4K5bhkO5AdZCTxqW0IyBb
e9ir9Nlh7L5cEp0LUjzkH2rNGGLpFBRZCDmDWPdMCb2QjeRFq/JblW8ur6LG7pl8NGn6zGWJF9as
yxM+yqeixXFKHi/gMS3RhAYzXLOKzyaamonC51n/Tlrsrj22AEQ17cY38qNJ9ePAM8hd7754yyeW
Q0ZRzKaM2bS5zqKxSXpf0fZSJs2peZNLOEpcHIORc0lAmHDGq2FvqlXcU1uIt2In7TjZxZ3+GW9i
bR03jxpVvOzFHq/6QL+0n9TJrh0ZsOEAE/bcnzTujKSDEr4XLKP91lVe83brJJ2JwZobb68kYB1Q
sbxwI2K27ZkVfw/t7834WyPL0qycvrXGDgwep4WYrV51Oem/8cGumr+pabIsadO3p29BymYYSAg9
CH2UF9j2+9bi6Kr75WeXMaqkg/xhwIB1yEzvmmbcUio1MkLqgDOSSyNwophzKe2g/O1RkZTadBtu
LicVKIfpo3f0V9ouwJwhKKDZeTjJ6iVY04JkGBmQoGqSdb/eYzvF4ZKSIFoRaeHSaGTMPEVYtHpA
vY6rhMH5eLdllR9UwiVPdC5vmQ2iGpBH2GA01Tob/wQT9/ZUGwI6Wc7pko3+aNe86aAmH1Yux1IT
G1iDvBiatfY6cZWWWFoZgpAqZ5EMEH+wk69nAXNY8X4MZGRBv3u0rsgva028qFgw9qRp+k5ag8/O
JhmUMeOduybd29WURH1+zTmy7J3MenHTnF5FBknma9Z2f0oApwic7JJL7QL2JJ4H7CDfCVun+tyk
raoHeIW9e/iAAtjYmiIZjfrtthDpJutgej0lRUp+mvP6baYV/KSZOs525nYi53/ZyMiWgO1vyXUd
bgtPiD4sx84rnqylfbWGNn2i2Qf4tNkjkVs8V1nUxV0eULehY+Qrfi2XzbrzebXAJEcpgMGozrPA
z/idVf6FQ/nwSk40LGXxWq84XWMe0TifXjlQ8KngInO32ZfIqNBtY7EfmNswXub+lVCMPaY+anW3
PRzdCWIHqooDzDUlJ+0AqBgHzovJpvu4xrOXdFw0PdTSXDJJshTwuG1o1Jr6Z0Mkj02Qyuz6dRgd
6jcgiGEq29mrQYUbHiZHvRYAn2gdOyWT+8vXcLDHY+/wnM7Q/ndqXRHuMIAHlIwerCU5yVb7Jx3L
PrCVDM68GcW/GhZtLltulFQ9olxvO4Bu5JMwu1teZlHOdCaw8ehvi/uZxhae1mu5JUV8Y72Yq8Nj
U454axbtid/Yd+Ec+3gWPOHjHPUJRkPE79idPvU2O7kYGtu4evb9ijF1MkbQzARHaEYYEx2aOY7G
cRl/CtwqowVyQNU+Fi43PY6eBYXcqk6Tn+MVNjBIzBeN8OG+QrpmBscvXMNLsQO4lGOIpVQa+D1x
JAiPh25BR2N2fqN81SBUcBsL+TawW5woZkC2VDslaV7zeu5zqZerB2cufpxa+0lB2FC4BQnGMtNj
0bZ/umSirV7Ip1iiJdv9Ta12AfycSmJ9qKmkZrFCLsQ2cvCwxxEd2WxHtaZwY+h48Fji0ITAyQKK
1IbtqktWeu8r7zOx8H9mI0J604NXwA4dk6Uo7sLY4JSjvdPM9d8MdGHHheg+5qeF+QPDe/Nr4y1H
ysmfwDvhCc+Nx7Y1s4cJ3rIfl5grk45gmJ3XETvkwEwXzpr5lU3jp7RwK9gz/gelP1qq+sn6mPBE
+VZbOH/KhtIbrA2Bx6Ge4c8Qaa+Nw2rfuZ1G5RCFjQXJTHYiEXZNc8mS+R/UjfywVuVbw8Ux93jl
S2sxKNkdhp07Fhcy/TPynIWsoZ0Kwc/IjNaomQxRlYAWOPdUEMGNtL85j2W7kWp0ZoQ0s/CT02bN
IDLxCT4q43lo3fUkHO3bcWzq7PUMeIKsG3gS42XMSUfh1wG0aHHMqXhs8FJEbYM7CfX45miWQ+Sl
fyu54+44++sRxtFHUm7J1Z+Ku2nZL1alHWATdwitWBTmluqtHhwzXRKRFgMnmLABUnJF2UdOI0Kn
cbUtwB0jUt5jRooNWnYl4oKNpr8s7gTLlztL7PP5WdP8bnZauS8gD4R2alws86WDXLczczfei8nE
IDZYt15v6HbBmpjTbG/7oMXModtTqqeFXKWwZfgojIV41gyHW4Dk01bmHmJ6xlRkJZCMDa/YZNyW
6rdWgz2iO5gjfHelSZuRNoaxn7RgzyYCWh/qWfwZ7L/mymAm72jX9ko8E5LQJueRKkFvpFVg3BlN
MA9FEjDY21MSWRE49G4iL9+GmBt0skmqc3zrNeemW+3Fq1E8/eEzzpqMxLm6KS3v912uIS153nKr
S9SDhYcktpS/p0kLW7A0WDCXOMRELHaSWSyV1+3j4mp/pK7p1zhzLOIGDcqkGRqMFYcJF63y/CFI
Ju/VXTKsuQBAvBHSrdm5zzHuzV2N7Bd207O3et2BSsx7Aau+Sup3Nx8/MzdyM7uCCCQ/XIQuQi3t
ztlQYgUlVFQtbtX19Ds3KlJ2D/1ywmKSbfK1y3Vk2kN2ZvJjrzyEdh0lYJYN08GlSfvqXqknx8Ys
rQSlBZAnaZD2MVOrHCLekG1X8dlNQhArV2w1GWE0DQmynb/nbCFCUFxN3Cq7HCj7Xh8URBFnPq6W
R3RxgNXRiHFvABZFliK3g+THDZa8kH5yC1VjXK/NSHZoXT3olARol53CyiEc9mft8oGzUx55AztR
gbi5U0xALs0A4hE/3WguYm/a40/mfieLKW5WTc1xnz0LH0NUabJDN5M4tcK2onjR30dvyg5kims8
XDqO74NTD5hALKJETeGG/vg0yuxDIZwRgHCR08lQrv3mQDW/yrZZKRJc9iMWf6IRY4F4OJJ3yVRY
uQS5JNfFpEfoUS6uSOr6XNjDw9iBBk3+MaCtUT2YDK492Y5xVJ/a6l9V95WNdDVhp/VE9tUa6Rne
GDkAhI1dV5ox2ckWHBr3mkAv4ALOmHRYB04mVwHqMVaGhSanWAs5r1smRLQqBgI7VUe3wKg8211x
LpChsS3KHdWuxAmMnyp+wYBKbomQWffc1Em7X0t5WDdXqte6c7AU1b8+W9+0+UUm2LunhP8qSwgB
wRzfr9FCSSTnN8vhkk7Mqti3nMCfXNZQDjfAy8ccWmDb4ScgRbwnNfysZbxyo8tvzqxxGfsGJ3Li
eG5obmb6btO6HVhLg8dPVNn2pa/rJvQ0auUt8L00uHFNrJlqze15NRcZWb35X1dsI+qNi8iom+aS
lGdScrnYIc66rCg7d8au3g3g0KYk+SLhhq8pxyFdqTqkSrEEeB54Bd6MJeZSU8pH6N7lQ2IoG8Pf
Cj3PSrVT3qt3z0MSWAm9W10TBxb93NwmM/BI1Fs1gLQNpkwB58j9jJwPxDTsi7TfW/FmqfX0IdBi
RA9M1dPeqcenqhe86R6OzvyRrKF7WVrnOm4Imzo3w2KeppNytf+kR/DNWpEEXJOAdrOZyKz8ZrMc
/l94cxaa5hXEps0kUmIwq+SeuryOo5EToeG2j2XuHKDH45ZNkjZwWGQ8yQgGWmMTkmiDkTLY71Kd
F918XwhTOBuZbOQkHJQpKd2WNEempfAx4YITMd53PX+7qRVwfrz2dZyyu0hU/oEh5WVx6/S/QoZ0
c1KHlj3nMWsnCLz5EnvE6xzOQaMHPU7a7dVldg2OqmiD0T6YDTklu+7J2njNfMOtpAfwOJe/E9uq
PfrM7Krp0fQ1GTgm+mKbmx+uYZYkvDAwNDlnekttdp7WYvbSVSMyO4PkRqbZJfWqMYhn/7PICCeh
DVH12qYno2Tp7/K7MpS5A172R42FH3oZPeXUYzF2wuWDj+O97rF1GVlHINjg57bH5xzdgUPFo+2Q
rITtNERVG0k6z6KGq8Lc98ZFsa5Ltxyx+RR5MCX6ybRQxyoGXaTYMAQD9Q/cPFpn9znrbC56Dkwg
qLwcVePdotWMONflHLOrCasnDoC5KuKxPBlx+QMq884yigGVnsJC4zjeY7kV3w2q+VoZ1kFqxZtJ
7vrU6f414+0HRoPAzQwRp2/7iPMvUBAWAqaQ+wa4GBM3k2ObZv8dq+kH6gK/poHZj2vmf1A2jnID
uTN5E2dlGG/VwubspHlEgTgjt7Ndxf88nL0oTloXDuV6bNzk6sQ2PP8pFUdZwx+P6QukRm4/pX4X
TXif6K9MwgVlFmRaDDp82MneLYI0RoCyGzGfFvms0wKz8wZ8KyJm6upyucEiuVN2QXpezJ+tpTPv
czR+C+77rLkGO2N5aZcFpcp/11tG/FrOh2ZM7SHVHL6e9S4ZWHmJmmgIJWDmNXnSrEIxpnePqqwv
runS/JmMu86IuShtf4iu3PygArWDLGdUAZqVhMgBt0IbLllizt7y/wrMBgd7pzOid/cuzLh9AlYE
MidNgSoeMMsNw9mJW4dihS60RqIMqaVbYRW/OtUABw8DBu1bkOMriAHujFOz0qrXogewkmHSJsX+
z8zAirYdYW8f2lqjy1MnUu6e3Nt0Juq7avD/W4BZMGGYj17k6jrXb3KcRfw7d6gSTaueY1ydwHK7
m3kAUIWOVolXv6U8qJv7O36OjpVz632s0pubVJhU15hmxzlEJLzhoDySPZXHAVaj0NCvIUz/DhAa
cEE5RD0+i0rsPQsTU+H6IDwaJOHW/iq68c1N9bs7jk1Y9v6xTs+xmE55YTYIoN5TPSOE6Yi3sQ4k
y4jMSgMDwFnLtiZ2Ep9zvPIxkeQNwEbuUd3Gdy5hgU9ULZIzezIB+U1YuRDwc7RUn2NDBQAzaSKP
3KEg7CbYcKrurfFSi7zip9h4gF4DjNqYUvuy5vPZ8Qs7WIzmI1bHOfPGo2tTWcntbN8W/r1NUQDY
WSHtT9T3jn4fNFJo/F3Z0Snnc3dzquRsJNYX4Ux316fah4X1z0A754McuOxtNkc5/NMQLl8F0yYX
Xnzkd74DeBfbcNHgsfE0x8HrBuTcst9mM0ESnpm/uJY3H8U0nust6j79j7EzW47cSJf0q8jqetAH
iMB67KjNJvc9k0ySSfIGxiJZ2PcdTz8fKHWPVBpTT1+oi7VwyQQQEf67f56AvFyp7cjYAw5nrdVb
j7z5TDNRkqr6QeoMazkAT1y/Gkw4WMbA1uQhtzRjYTTqKqBfY9G46NBwJ1Bs+1tdZie6X9F7apgI
qLqfBRZ+pBePdKbpXIUvNo5i3KyYWZpP9tDMIoxLRn7TNJI2yHNePHTLTiPC7/riPukRXpQwfOto
YGVXfVR83r7U3Y2h9z4UuT6Tqo95IcScHjMuVqfGAKmuYX9USyd2jl1kkRKCkDDnzT8yv8hOjkeZ
Ucr8DLMn6645jWCzPYspA2go1ylwhRKgBcEnJssj9KfQQbMNMaG7LC9VQoC9xlPe1SSyFTxRbdN+
BrDH1pRHh8zcYV+XxUfUMVFQ47OQXQi9xicqnCfeOcLL1Ibmhq3ndtTJzOW6KxeaDmeyrvFctquu
sIoFEX3aVhONyIKR7HlCm41MX3C5nSTe6Dm01EnDoxMGgXihd+nZGO33SuIU6E0A5kVlk/hLDy3t
BuSYKqaurneuexyRXXnzwuIRWv/B9VgIHdfcOaoBujSLCYeUnzoWSlYFZaOPdbWqA1dABxl/4Nxj
R0A8mcegJDo+POGsuiCAYGzqs4oEZXBXevk9xZ2wjEycAw1bupiLBnZusvQTQT4qQWevwnIzMELo
bXJCfr+rq/yxSxq2dey3EMsm1AhYzxmNlyaOGzxTEVnftTnxnx3zPQpHVFujmX63XQS5Z6HIV2vg
SZwFnXLrA61OOVCSc1l1Q/8JubEtiSnZsNi1ETqRkfZ0Ajv0vhZ0ZrZjdbLqhprgloDfJNLlSMNx
xRxEyMlZKPIbYXxiLR6dby2NxzG3dQRWDFMCNjL4sDjYSgCMMFXjulzkNnxzGyezGlqMJYkwzAzm
W3XOriQKtTd3CD02WR5KNrN2iGuYX12j1EhRvoe5WEDsS1ZS7cjgE5guwetPUVd3hacWta3BxKIT
nsk2CftfMuTeiqTXSxI36kJQm8fBPHwhF1Do8pYSEVl6inoJqvEolQZkGAXbWw6Js0Sl7ntsfgSh
Fq1DpYznptPt0iSIthj4zqHeHnqn4U1ypzl9Fe5sC/uvNj0Yp26rmRN9eDkMJL9naKw79yhv8UJn
+o8LQYdrBdY3sMopXHqusRvZk5k1azYAXIieqve+zTfjME4ns3ZnOewRCoAFU1hvk+fOPQT3B7dn
kt3ITR32b7jl2ERbWw9YayzFzR7FK/6OmkZfjveZstc0gDa6jpmk95lo4bh+CTXlSUtSoh8jPAlU
O3VlR9bZz+lIdTNyjVionxjnYK3vcZAopXexdPkmkr5fL3LDXDUql59sLH7AMT7UKQbYlh8lLZm3
dAIGUYY9Orerx6GuPv2KsXdcf1ik98joew/8KbN3DO4AGpjCZ2THBZEU2ND+ewpOqpk0+UpBmYpc
AnEpPvxx6k/mQcuoeFpaMb4Tm+QGDQxx1hPcKVXKJew08ioDuTVTaJwI5fA3e5K8whyYTOBQ7sDK
Oi3KBcZuZQYesZ8R+Dp7wCRInzavuGBOHUcV4VcmyN1k7pdaO5dG5ywZoTV4sriCG6bZWj6Q71Ov
0hv3SRmeFJ2JsTSDal5O/IrJfStif2+2+XVsJ/OfldFMmfCqp5lYmYROEcxXRX0L401MwnfmjOxv
q06eGczgeHW4/aNXx5A3xrZPSWZPE+atChYgFh221Lqn4dszf2gSGZC3jtAaN57jDd7J8LC1uaW9
abSaO9MTcqU691E91HMnRfQOiIPPS/0lLNsfbFWgeJZ040wMJiqTvBI2OJ4ywBD1th7bV7vOUBv6
4VhEtDvE7AxbBf1v6IN4AUMZ+haSamO6n6ltf+iRw/2M/jXYS8AKn7LnDxWtVfdlvdA6ChR7ZrDQ
AnFNSPOztJodBKAfURO6dKpYNxX0M2aPjUYsuKvSm99hFwMSCjvZjV8YNqecmmMTLg5wcRMc6xhu
dRZCmBtFjRcBw0uNd2D0njGrkfYQjcMcy7ulwfAuuD9Wjt95rH5yp3LHuMqWe+VZpRBTD7p+noQ+
lT6pvgD8cMwx47M+bMmOXfJpj1RLjK4egzrF7VJaNO8NR/mMUV24zEuSUbU1r2voulo5vkWcHsEa
cZFTYmMUlINBE+Ihp7rLdMeMmcioQUlFbD1LYtw4Gb1dPtLbZWUyWXeDfRjRHWeqUsNZY9MO9rHZ
aOSJDxPQFEsG6pgXsB0ZRwXwiBZvzRwbY89MouInwSTgv8ZBWe5qS75YkCkWuoybhSInZ6JVVYvB
gTIXdlu99eM5rVJ++papEuWZZDZq6KVmnnAnfZ5VOCsmpXmjWh+mFZ6EamjwDYj4WG48HYnJTKnZ
eWgEhCgB85Yc/pH2NsK6gR3t3EpssSeNmOb6C3f6gAwZHQeoRx6ChweebLpts6WHjWyGvYnJB/md
EHLAskxrrtfOQC8JWHD7omUJGBkSjVwjHUvCktYEZz54Esdqw9JYWOpO9Gy1DbreIqN7aOnRQxPA
Js786ZGU6CaxI/JafpeuSqExYC6n3GEVvGjIDS1tljvyqovQc19NKM+wMrJrUQC0ckYVkSpIH+NM
ksdoSmRjToluTutI36lXp+eYYIy7yGfv02bgMjQP65D3YI8gZxuR9QunaOJZM3DOzgWqRKq8euWo
0oWWl8t+4HmjIE02En58EVTctKV5KMYflii57nSfbqhBrQG+8nWuvR3ai5CLgdytOe/7/h2kyJoB
5oH1FWFfuIsyyD98HpK6jzO4U+xlHFDZYZWQ7DEQbEWA/U6vKUhI5Fojmz8H735JFIb1WtjPAnzC
szgZb03J1eG3A7zVpCGbScqrChnECqskTmR1mzrgCKNJs5/TK3csa7yVNvZ+aogPUrTWfdvbDKik
j1WItK0AbsD67Z6GpL/WAUeBONFScrK+exdlz5naPiQUFJ7Nxib5Jcpxx9JQdHz3QKqoG4ju0Snw
JxFdxMacHJNCqzaClFKI0r0iqukzToCe3fb5hggb9xvPGOa4cHCtwD+IcfJL0yuGYatfU/kDJbHC
JqzQmIKWa705VgJvMux3BSFeHsWc6pKkY+KLfqQmMeE4o/EvA4IjsFRz0XGs5djj7rzC30eNJMxT
1Is69HNaOSaLUY+9wJi2JUPY51iiaO0lGsuhlFl5prGVRg+JVoHoK0DqlBQrDTUxI6AxxAskCgsQ
adnylhF8rReEKD2YobV2jUcJT9WiR8zy70V3UausZtRNCQnx7NAnxIcdOGTdq7c4jyrGqRAso8no
c3XAy7hG8aiE3cGQ3poqqG3gDjq7p5BEUszcJujo8sspwoYFNhvVKmB9zJRd0vQnLQOSOpB7yEya
w9rWXli1sVJHLiTKEy3c3Jh8TAK2RNIU08t3dok31hizbbwbo3y86OG9UbcodjZQJjvub1L3L31H
+UFittvIpv8XiW6coYcWM68MnhKXMa+lmEfspvXSjUwm6vZYAEf0lrTEAQRmizOUwzUvtTVL3wdh
t++RjXOoGKHs6xpnujQ+0cIezqWOsJKFOyJy4BJhRpNIiQ+g0daG55Q73HBHyzAKaBb12qd7mhXR
xSAT4wgD9PsR1EtwSx9C81MOXCijdl2stOGhstJnqdnnIKNKA+zhKdDSW2iXVwLmh6jz6fsK2QBO
j7xQx38XWcXedfQfta6Uqybp6eJR5zoBrjnmOdrOMTosQUskcx7aZHOXJZpjW0o2IonqrIrA2k2b
yS3pgn1BKQK2X4zsRWlvQxA6Cnl/3EXxwoyC/hiH1R6JeFsg/y8ynUM2EQcxqxJjTfd3t7RtQjpN
ySGz9PfjW48FbYO+z+rOkT5Fk+gFlo+kkbhdyEwUNqIRTnxI/XCLumgTAoTYTOUmc4kK2NU+WSiz
opKiakmT6t1R9bXqnl1/xlEzfjAr+hlrolVqXg4HaFs0jLftFa8ibisdTwGXPwHiRH20VeJOOQsr
jl5mADnnjLQUHFg14FVNZbx0fHnGi80Z7wSmYXPfGnxea1RIcpriEovsmKBrzvpC/KCng7IDhy12
HkHqdXkiNM6hSibLqPeSo9YxibMwl08ZypjkGKtSt8gHBABfYiAHsAUrLcCl6fS89gCK7VzdETT/
HlTDNQFb2xfD96a3DtiP90NMwyD/mxlmiCjkWRfXL09uxVEmKdV9gwzPUXBywIiBhGt7ARZB+8pU
IlcxYbPIW+FdAeM1QAKdVSAIbbN5ZDXbtQOXrSI+AnZwwsqvFaoP1pPyvvGKdVZyJk69bKFhL3dC
v9rXvcTQIKN0a5CEYSwl1wnqSFNKdeuxJ8vsfY20yCFfg7PN9qbt2fA0JBsXo23cdcHaGYP3iL02
EwbsfTJ/LJ19Fj7pSecvzA5Z3ewhuIgsVGdeyxqTKgVqx1h+90R3TvIzo8APq1FOMih/ZAZwz7KD
UubRREwJOxtUrn0fBtAyV7plENO21vv1zoDNO6ugnLD5KV6sPntXVOtHNZIBSGKFPbroSKI7t3D0
oOvgKEdXEnMp0CRy9UNVA8oDBomHm7rNrZHZL3ZUfabBR25nD5yFX+LaeDVldk55hNlyAtBwgusb
66DohT9v5XBr1eTHWO8VJ5w1ifbsEGCjh/XOI9c26ShPI/DZWcpWa+FRxBS4yU6wzMxzOUbzZKRz
TInrBg73uGhU98Flpu97Yocc+hzjKcPyEhEqCob7GGJPRVVy0vM+K/RJGdFrqE0aTX7fY3HFaGld
FUf9qETLDnFUHgqrZqszYOEJquAti32aBuTKTckaOSJe21mhXjzdUw5f5UyO9ZrYQ/UUaRh4cw0Q
hCSzwDaEmaPH4SUp3L0iqlOcM29Dt+mRX7EJXqKu/kG+jicGRggya9mxj+O7ip7TJSYDRgsanXih
wIcptdegr4eDlv1QCrhe+siml2In8nBZuBkbo8GVji1QH12swVbxlcwASGQ3jz3IxmOhW5g58+nY
0TBSwx0Y2VtaKbhV4N70ff7u1hSVZ55tUuvhYI/hGbsm1/9ql9q762rA7/sIZddwqa+h+dzwSggT
iUt7UE6KdUhfu27UDzJp6FnVy4C4qRlu+pYqHBrxvEOnNcc8xPUJgQ2XeUlK0TM/osLB+tRnYl+D
Kc9KkxOPyAgs2oWyACLBHI2av6NhmOXWpmqbyYl/MzhtDL0/PvqxxgFaioOx7L2s3InOWnc2Vc5u
Rz57yJ1XigaKnNOGZCMO3Ye1npqKeqVJWI9xyv5Ay/CzJ5INRlKebEO5Q0ZmrUi9I85EKkMarEOR
o7xDcGLmzExPEO9QDdwzDenh53h4dylNMuTQrTBcX5Ug2fbtyB6tAzbSh/LB0tUtDz1tNbDurFsN
Pnu6rDGn7e1GOxZs3qvAfnYcRMk6qI6VUeJ9QtcOmWXPjSikj0sLOJ7qT5NfH9wr06O03dn2Hew7
efcU93axqWV8UMlKwdiJtrAXo7WKF24Ma2pEGvNTrbVmVeMwR/mFEIq27857z3vr3fDFyrnF6nz4
AC7hzTysGbA3SkIXqO8FDBz8l4Fd4mAb4kvF0icC/VW3ueYC/5QU9hvBxevI3aM38VMgavR696FP
+pmo6KbxKfpCtVzjtlMnFlq6JnnVlv2ODg6veO4c3LqF7d0S6g+IgRIq9cgDcBCBIojzP4R/osSh
twzD+uQIncBFNO0IVex6pWR+ZQw55+eEGSZXrFtax86rbbpCc0ZRreAUZ9c8qhWSa+U9yShe0BpY
jJVlJ/in9gzDTRLTx1SNMXqiXy/TCcd6hUwdr7rAyFYam/stZOk2m/cASS/gCniYjvmd1iKBK8DJ
Glr3lmGslGvkNc4Cn4BQTzhFn9CR77XyLvKKZOO0zqzAM8HAAfZH0hvPNG1GmfUaqyphXU7qvFof
fRoN84oAwnzQXMIIPoGNsQZvK3DnxEBk5qNaxstwvMPkw7g5RdrT2r0Wn5KG5qFAzTYMdl/DDqdD
irNxTm6ZGasuCKEFzDXCGte/T35x4T+1bgOzNSwPoW2Q40NCtsjTuyPOklErNTjY1U2mPS/YtEbE
FAhXBTZXTYzdRwdIaIz6F/zU+cm3NQUBR02WLgcJK2uPFXOydW3kvJWA3UHcPCuuW96cOJ1PjD5e
S6NZFbBEd1Qkbeg7CDdxJ3G3OaApvfBp0FSORbr2Ij3GfNlQGIxXqBewqmzj7QrTaF8TJQLVGtBK
ZvbZrVLHZ6iZykxE5qEOPVgtfvZptPk70U9/1dnqE7YKwmrVRuX5NhN6Ny98ZQOwzufAqcIR5rUp
ilWa1t/Hpt/CRFQwPMI6rHuDG4IoRh97RwtvIjVw7SkyLm7Lp/QjBq9Giz2iKKybHDEk5RnavMtI
fabJ4lgnIxUNnoa4NyVr4LzgE2LSaMb1wfG1U0bDJ0dkoDxlR3WW4htnjzqyOMZRF+tauWk1cAey
4CldAqOfY6NjIOjpR5Qh+DMlglqbfDAm2VtstzqL2SLNRg4ecdmufLt91ctewE9NwdzplNyFnDCI
fWbnpK9fexTgHbZtLD+G5s5KvCRr8DD+Rc0Rr6CTk2Ma7FcFe1xGkfG+I9NG5R7qNYCnlavJCg4w
WQNfMsKImY/ouVMvYg595Obyh6R6nRqttoURILUMyh63KCynZt116aPGlHymAiadB0r5IprhKEZ5
UUR3CIpqEfrDVoT6q83Luk6V6A3va3DU02gva0nhXIJ9Loc9WiYwUYgQbQgEnBR164bNSWevLiTC
ayNJaSSRfEuUN7qANpIjggbIS0rtsVO5IcdwcvlzhXvO1ePkiNTDCuAUHa4jBpU6TqxTiHfR1G+Y
xNG3Ne/U4BuHX8qAWuY5rkoDBaeLiYR0E4dHL98UmX3iLXIpHq5uOZCHmdXjAvJ5rRhjnxuME5oe
Dce0pWW0lQJfNEoxsKF67bniSk36narTFVNdVA+qnkOWyUIh5alVLFOg2ob8bsQqWxQqJHGh45wg
ErxGd3ktHftixIRfk3780Y3m1ZMYXRVQkxwPEP5pysXCCB4Ao2QPrYJ8dG6ORxjwCpQm4gGE9BAq
+mLlNNneC02J2YOVx/cNeHyZQnJNU/wFiW9OoFS/zMeJKsoUl+C0D3ZB/x6pKNicrZ/j0iTqo+Yv
GuIC/o0xWfYmLeiqfjcETbXVbeU8jurVMoofvWYeA42RqW2q1iqzW9q9Q++pHYbwLhiLfQMKso6t
cAo/tKsmbL29CWp53lVIjzbW0HMwYBQLXItpWUhlsB5WEwWkX5VSiJslpxbpbtBAaHPSqDosH0QK
sEvQSar1+UmzsdhCtOC2DJSoWkL5t9H7gDXTHiVKoJfhI/tff2Fh51wETnVLes0isc1mKSXBuaxz
c0XsDtjS6DJzTR95tPqHPGTnmHiN2HHcYS8JQcnV6Tm1rIM2audUaZ+Tatx6CYVek+wQB/i6LChq
7GwB7GwHkT0jD7BbbZ3FAMRg08pGHD2agxjjl1dpyJMSgpqig/TTRJuBtwldlKQYN0R64a4Ol6VB
yb1FDgdOyzHuKM3wGJz07kse0a+iD9X3KOoe8pDN/WA7PwqrPcuOZUMq9vuQaunx5FiNc8tpOxGC
InpZMfoP7DUtSNm6GwdQ4y4Qj0HkR40adxZ5L9kGpddculw9Sm1wF8yFeJL6CEJ9lZ+QZM2Dj8Qx
rxu93TNVeIKIoyCIuHhVzeZZtNkGAHd0lnEZnJoQfTtRlOc41tINW5RNCDZzj1CLTc2nry8a8/AO
U9sltEV7YdbX3plmoy+C0QLMU6QranTEgeJ3gm7djzy327Ve2GT7WS6JhL6FwlSPSux1bK00rPli
uBDqRPNyCHCjfM1CW39l++EwY9NKjpyCfWYWWnddSU5jgNjZVoa1KqeSmkx9L2pGsk7JNgFPZrf2
aX0kWnShcgSZJ0RFqW05nF3Vjnc5CcFo9LMDKaY7B2PLgU0Req2lGi/NqH5nsU9ghLaHQtQL07at
e8NLbCLDSUGhjyynKbIPvyu4mFGuP4Y1Ruahq3AkcKcnCjSawmqem0xEj61kC5SI4IXqGKTPKEqP
NCOG4CsBsgq/gIAOY+GiEpMpCgVTQh+BHfP94uKPeEacRIRHWgLa3ciV2Yb+JZeWcWqDMb7kwh2R
XfqN62fxpZ5+qw1EsIJ07M3NUWOR0wnFs58jiTF9aMVKfVD8qj4YjBd5Nk4fS7Z+qSni7djr0R7P
cMTJN6T4ITQFAaKaM8Dgbn2KV/ZZkpp7W2RgBL5++fUfkdsww+nc6/JOP2ju4O6moqO+ixmkSrQ4
qUsN9k+scHadfmniNCGdjB5Kg7sJE8zxcX6RTlGYpugx86kmhksRPHWOLbaD36Rrvx4BH/MoR6Fw
m7NKyTuR1pihAr0j5zI9e3VvniPVMs5WO7yC2JPbLLr6RBRtJf6ozLz/RC6fCcdPn6SLB5nZKOxs
EZw7jtA7SmZG4rHkEHLCwnemktxxsv3u5rBDjVGIVRXEXCxufwaK/gZw1HkueSWUhhwugSH0RevF
Hx+AxNQnvxEv5H7kRq3KDTzMbPfVds466Z4co+DOBFHBoHv+7Zf/+uf/vPf/7X1ORBmotukvaZNc
sgBj9q/f7G+/5L/97vbj12+WbQsUDI4QjmPAxFRVnT9/f7sPaI7/9Zv2v3SeDIOvNO0GDqk1zyy/
3IymQMetAyARnrx3jSDnLg/Dw99/YUP9y1fWNb4+BFaha5qjTt/ZH76y7Q3MZzS2ATLHSmRhb2Ll
G3eW0S7QdVy8oGi2TiTdfTXwMBxFuLFDXKAuRsFItjAsJnRs1N0pY9a9mSlueRNHU8LchIHH0Yz9
Z02n24se8McYttuMw0b2GCeBd2KrBLoLWlQI+xNoW77uZH4GHAo1g/aLZTcdGyuuurVL6S+d4WZ2
Y7VcZ36QXclVmve1Y26McsX9xkkb8CXKMR09tauau5RhxsqtIg4ZIU56G3bZ8e9fOk38/NJJVWAT
0lXp2FSz686fXzotrP0uVLN8E5C3msd2Q8QZHNxk/l1mY1lvKk65zCFoNDSMTj14JVXHXFca9QtV
9h+uIG36an+6hKTFacTkecaZBNaz+efvJlA5zmQNfcDQZpjmCqZ4PKnExouUp5Aliv0WbZPKGI1g
5WOwUyEvMZsUDAmQD/HUnNKq43SeUdpYNNYRDi9Ht1ytHrW6cX/7bv/rTxd89XUDvGf5AJPer3/6
8J/rz+z0hmX4f6Z/9e+/9ed/88/F9X8//PIjK385XlcPP//NP/1DPv3vX37xVr/96YNliodguGs+
y+H+s2ri+l935vQ3/3//8JfPr8/yMOSfv357x3pST5/NC7L02+9/NN3KQmh/uIqmz//7H04/6q/f
rt3nx+df/8HnW1Xzb/V/YMhyVFXTAGialmN9+6X7nP5E0/4BulPjwWCzw8YXyV2aQoD1f/1mOv9A
KDa+/VJlzfSxYfxD8tDXbItPY/F/xrd//bS/P4d+ex/+388l/adrXFWFaei2AfrdtqXpOD9dVVpf
ZLppC0CwnpoemoRmGKePm0Na2MdUvTS+n74nuQF/Tsj6xO9oDgRULNT+1Yu99H4c9qPhkI+2Myp0
Yls92MxM2Q3j4tNdsOVtxfqkZPF96o7e0a8MUCytQtTew4/k1Y6+gSQAfSBLu0UqCE11ciusNl9D
jHKYV3W4E+uAahbLWku0MjSANn/KaEGLQgPUTmKwCS/a6x/etd9fpz8+r83p5/7D3aaqhmUbqqlq
3Pm8YSZvwB8fm2YqnJ6WZ84tqcZXzzIFFLSDeaXzGpL3vq08kV/jOBHrhGNFutZIwd/nVlWsFKIW
SelSM1mZd0OZoOq2hbEmpOKvsowCTi8f+9cQg/6sr1SOP5ot5jZ0kKPbmax7VtJjM8vY9OEixapG
HqseSGPrNMRhysLWh3tMPo4+Vb1fH4aQN1JaKNXG3Ou1sI4U2llH+M/F0idLNtdQekYsTdl9hqT0
YKiG2ENEQqupxfhQFm4JXVgsvz5ycZI8KOAnRRSD3nUD9aGtspJ9c6ntrelDZF+58Kkfmzs9/vZo
FPLGWYA3hHDb8evD6hYTetj8/Vui//Ut4R2Rls0EhhXbktOl/IeVzO9DmwJDA4xouRL5+NEKzb31
rVlSKa6StMsg/Bh1zcnCcfSjX5rhjRyaIgr/KfYfFcTBvS69vJipbT7sqwi1ntcRbxIOKlWccMCL
09ev2ulDmdXKovBSZ15AItxkeZWj9NhoCMJ1j35e1zcP5BJ1kk+E2MXZlfIVuIT5xGnId1gZ1VGe
B5n510bEL35PEScVx/vctFDxvbp+jCzDOzbF+u9fJSl/vnBNFnqWekJguqY6+k/rfc+A0YocWS7A
tlNl1tINVYuh3VLXguEWT8MjZGPqFqSX8I3qCXsCjFOmPxUp4BGtM05VXS4fGxbEaQAPBt8IO/0c
IbKvu0QMM9E2uN0p08CapdlYorF4k5Gx4n3ej+2T0cTexlX1bq3qH2TmqX6pkmYzDrG+HdlnHSE4
KIv/8FP/5TFmmpppScuENAQKWv3pdqXOqAeaPw3dSlAscIpCbqu0PIxVJY916XAwcFJrRbKDkoTQ
R+3v2IfF6HtPnpUXq0DpqXAw7eRCSZCL4TWequfayNsYuXWKomBnjLV4FGUZY65Wti55Hioga/dk
iMkyR/vJtcOHvdKAGM5SJuk7PUyVHXhHHCdJ7/yH3YD4y81gWmwpeWIbhuGopjlt+/5wM4RMInOZ
VjX0KgaQIdrGwcJYw1mVYR/p72LbefkjFcj2a2X126i17cdCk0hdEcUkHT4j7tT6kPp1fagYsB/K
oOTM8fXx138C1Qw2XWraNwIhn6k/aPdBQBSJ6RRiUE5S9O/fwq/v+E9PXNNig2qwxZGWwJw8Xdh/
+IlS9LpeN3C9qEEM6652TpQqiG2Y5dZ6kELS6groLUljF7xIAi8vs85UDUIi1Bkf/fs/eWu/hjmF
4oWd6Wvgjc3MQD0AiIe+6GH81sLBP3I/tvd2ESwg7XuXcgRLpDktGKZKH44Zh7WjwRm7hLG7icfm
HvcKdR3uyBciErDGlvCM+uMfU0v3jhiYfrsPABvJU56DPTVD+9UhcEO8pDY2XZbt5OC5x8SIpqYq
jWCNUmZPFXxWanHbRZPBXhtAMx7srqH2ry+UWx6I4wgL/0M6/U1z+//wNBXmT/tJVTVtpitCSot8
HhuJnx4USt7HpHfIFBd0Tc8zjkFLte/qnBFE18L3sTu0oKy/D3p7j/ohbzGL4LZIRLRosJg8NNCb
lnUW0zgj6viQMXNAg2Wchm7T3IYRqrGme8E1dyod+x4ycgCY+Gor4gHMwmOOU3CPAsFouC+Na+fB
Fi2ZZYDPvVh44xiCkSbUgsjj4OkH8DKnKXyJziGmh5gTMWj1c3xCiW3jbdN646r5+MgqtfeoDgCN
IYS5Lmxm1IyTg6XDo+wui/ulGZrONjAQX8m+BptksIsLpra5qcY1idTYoLC56pdV9hGOVbT1IAfs
4AhLEs3xOw6kqQ/M8Y6aAVnLlnTMylABHv+vYrx2HJ0zF3GZrwY9bV4zEjwLkCjavO2874oBJZEC
AUJQKvN+Gy9KO1Mt5npk46c2UP0ZB/zxq9mXvkqBNJLTJa0WzRKk+7jCBglameKf5dejPJFgnTxH
o5uh1sh0Ojq4ubwvfygVceUEJRfMcZG/BIbrr8PSeGxCq952Tq+TErM/qpqkG+6P5OSQHU5Mn1IJ
2u9ECKpLQUPayRrI9Sxn8AOGqS0PuVsBSLxy7slvQneyk/DIU6DbDmd1SEgzjIb5ErmAWPOelSLM
sA8wfAARrsty6aEGXr56RAgxiCYGPdk4TrWLo/Eubtyp4gL61hA45X1m5s/Em5LXEPvhwsvbag+h
U38o8468D7+fMlhdtiaDRcqTyLQisuLCVTVrzgLQ7GzZ5U+6zpBuphol6C8K+Qj19gPtSrfezLu5
TiUcE6Giuo+I6spumFFjmjG0Mx2sIdOylmkNnqG82ruFC5ApoE8tkNK7L7M9aVeDwG4x3gzfv8NA
Fc3N3CT9CMRzAWMI11rYSYGxMdPLVRe1F0EM/XFswUSWLhWrgV9ZS52xnBHJfBtAOqFv0IiZn7rd
G3sgUDohMbOQHHBsx+16jHRvKabF/OtDMV5cL2KbON0K6b//QpPK5myowwMjR2VJrK9e59Od26Ri
W8YjEzEG0bphkgUfk2Butjq3LPihaD8BgRCG7Cvu0IJ+OwkEUKpnxl/dqWNH6kLsDOJnBB1cx2Ar
UFrIn0cdnsvA5bGlVvWKvMUCcmG0z63BQnRiBE/1OTXVqd0dNTlcyyYftYUkU7WjYzm5BIogKdbq
BBp7NXzPzNo7wvbyjuZqKqjxLWvzdav15EAwhhSCwj6eID2oqEwf+ovtYxrRHftM0N2h3LfDS8wT
c5UlpY3LiL/h5/DLCXs25SdRfZDuPe73/yv4fP2qCShOMgMINaLUtn+/qBnaz/oLRweCO1TZGqYm
sIrrPy3UzEQai9wUCLCvV9uPqBwTXems1YIHA31l7QOQvuJozZShfRxL+jltVU1dWNQY3pir0odY
P6vAhDl5RD8cmSyY+i3F2LbHMUrTC5rY1QvAh69UenYXFKe5e3rp3H2tOnIPg2UMDB3qTUQXkOG2
3MMcmyYRFxN0cpSE/Ab2dptMD8ZZUSvGPtfTxyk+G6w8QTmTUdbnsbv99q1Ehcf73DDfoFb0GhcI
wt3/Yeo8lhtXgiz6RYiAR2EreiuJ8r1BqLvV8N5UAV8/B+CbmNkwSLWRRAJVWZn3njvQzyGaod5O
ivUXWzlh6sVAzA1TOzmZw2+kkk+13/0tgs4GmJhWN7PTfomKe9dL0quRyAJ7FBAWeotkPDn2Vpu6
2T4YWm+mVVrY181r61pIdho5frZI6drAd3eDn/M+BV0GqZC/7wJdf8mT6awU3uaE+dkBYGK2v6+D
XaILLjttZjejGJoYBrDzERQD57275XXu4vxn7oE3AQFIHt9SMRJ1g5eUUOD+0QVIcV7ebwxr3kOB
LAgRWfZ3ZK+63JdJD4VtBWRslejp9AsmCXJdckk2kJ6gqzZ1uSn7AfnOAFgpN7BNteWgMByE3aON
C/FoJcm7Gar8UWjBH8sLqw+aFNpeFeK5GithH4Qon+u2VvtlO07y4iMdSYJk9GgfExbu9dCZ5rXB
DLYv3KY5uN4IpBi3Wm3aycso1B8ydqyn1p3+WrUhDnk/46dYPcD8az6UiuUqwtD2udxnA5ZmaFm0
sznsjwHkgeWy6eZrB89o8HD/tQtgBSvdlOhWRj39iMyuxvJCXRS22M20pGR6MLnpcLrfyxJcZx0K
YrO6gW/cNOOvrEnsA4QHbL4h6MKoSHxCHxz/MXGr4VQYxrUoBvoJbjYB6U4BtWVW9I1TAz+FnTQC
IqWM92l4UXMV0IB43McNlEwP1xmSdx5wiVUbtaxjY1XHGBcoKOYbZXlwOTxv739a1kN5wKoOpGvu
1RMC1BJkkxiU9D0cU3340BLmysy2CoJlEvJGBvjACb6lfY2gZEOZSUGIu3NnpuOjMQprE5pd9OVa
dDHJJvyTUwE2UgC2z7rb/cEc81VfVsDI+uCadxZKhkpFV9MkgBvZysq1S/tfyEirS9jUplp/sDwY
thjydp7XXz1XkoYyX8SKkveM1NYpYwiAvXmLHNN7SyPH2NB1wjYYdQe99bqntlPkb9o/utEV33X9
t50891IZ3rANu9+ZI9pfIVOpbZB3CKVUjfqKFYv0EM2ECekO7W8L3Jgm7Xgfj3m+Sb3Auvolphgz
LLn8ZYg4LDUx5nGXgLixLxWf61UEGdk5XcuFoubseVIAvgRiAlb/5ZORYXswHe63Jh/VPm2nZleU
BtpEs3j3E5wm6FleoRPLSw4vY6NZ/aHM92RDUNj7BjiqwhHWWsuxNKm68/b1fIxtxvgtGZu/Qx5z
HLYDyHYVBnnmE30Lh74DKR7TJ/XBHHuasm6UZWoztqiLCuGXe6c2NULM0/oL7cvz5BU3HNN7QobG
9yH1jwNZUoRK93/Yzmjs9ITqukL+hpINEstrfzc6q0xV/AJmYh5Qc5HFEsXNY+E4xGB1TCtWhSF4
A+xWM3kuq/G5NBqyD6vu2RB29XW/xWCgjU/OXOUUWfYNCwa4cfu57B1T6/n7prXVHH3JViJ52xMv
BDnGDyRWUu9flnU0Tzln5J6F4iOgWJmXSmN4n3SlDioJxHMbc24sZWRdaxjRlMyte5Tc5ZspwhE4
F5K9jstbK81oVlTzIaETZlRefxFMc0F/rr9MvgX2t7Jfk2FAiGF69nsYFFTq3i6rWMHlvHD0w2s5
lt/kzHt/Z8K9jaFymzMzOLWkf4PbmdRja9XyZgkHn1fpI3tE2h1xKNzVgSs+x9AEgDTLG8AhV6WI
D4C1wCY6Xv04lBY/BbsGaX/6aYw82kD+1KKILnLKXzt5VR5yoiLOzHPtkMyiwQPBTohWCuHMmgiK
VTi5zZfvl3Kb+qO7TQNr09imv4uZjVGd0XfL68HfjVNsrpvGufG29ufO/OkhST+NjDLcQP1Ju1Bu
tM62PnDOIv9guVhFCOJWbl+4t/vbKb003nbKlLe8I+bEnl4pul5aVVQfTNpRA/kcR7xo0i69gTV7
3eVavWPKUQKXs8pD1TrBJmcBEMFshcLtmJsWF3Q27Qst3oSC3bKxB+2XXp5JeTCfqdkpvrzEJYsx
Kp78sXGIcIlffcIoMCrhFgnHihQ8NF0PpU13L7a0BMN+XJx8FAvvFvMghJT6l5qQ9EBndYNTboRP
y1GFXMPHsew/HYn6ZY0QEIV0hNYsMWX7iO/eJyG3+2ka71dr1MiWVRI/hRP33f89Q7XlbnzX+6H0
V2QthMa2MbIBknP8T9ZR8aq53J6hYzzodqK9mp3VXwxM/g/LRWKKLkZKT8QUekDjM33zwtZ5Kdv0
iaSPahM6bYCTOqZdMzI79YaoPjk9yOZ7GwwVvflgaC4hdhYYHbSqYlVpToJhdcyLzRTmf6i0xMnA
Hr/KdY43Rd9z8pyHhkBpgutSSBo5yQBtBDHqvhuG76U9M4m9Byzo6cfyDP7/VjWlsxdDRe0STyOW
PuwfqeL73He0edGsmZ/Hz1WmWQdZE68cTnbhb8ekBd6WCRevR9S8CSf6q0oL1dS8UlSB94zaBfNV
E6hgU0kNFQOhAJrvwJ+o7GbT1ozhUqxN12Ti5k1ygnNcbA0oVt+t2OtedbDeDHN9fz/OJ0Q90H6E
rXX7ToOCzXT+03aHB6d2P0oTmm0QuXDkY8IUJ0dD6Wesc3x3pyjoj3rYTdcuctoXnRtVm/Da6s45
s1B9PchEGKflocSG7AwYpMLIOOMgsTb31Q4IjIR756eIZ6f0TB4AFmOlboIIWNfjl8kx37FM6SXT
3NQ95oF2y5kpXFKLbkZc+f13iRlIdmlwg6wAnLgW0GzMWHsX2FFIoRrsJ2x76a6BxA2XM/GuA0Ek
a8Wg62jXTXMz3ODJhyM46tlb2brRNaCdTQRtRzkswkNUW/lrp3Xhvhry32gWGG/aSYQmv/Y+AZyY
bWKcx4kvd40N+EsXyNYdt3iv2sflNJQitzkh1tuq0smfp4xYsaVoHEy94BRLk6Ozhy8Rp8mlo5mH
ydzjKIcCGmqq5u0rp8kfmtzWjumQPraUlpfan9QBKc9J9SE66fmhElcL21LVyW4dDrnLzVNPK5Rp
2wZ3yX6p8bzA7K6urZ14l3NWvz7nk0D6wDgG1ATah3W3nM9G1NEbF+j6NXHc342S/ISWINxg8vMr
3hy6EDTMLmVZTOtsdgRjtRdbfRz/TNKmDdsk5QatiIXCb676ci/lzCWBhHZSzg8OBKn5LFtXwbkh
RIWi9w1/lP+IBNh5r6s3yWX8RppJdgMOc+ijcds0aXgNgdeAByI1dArPtcZWQ469g881Ck/9oEH9
KDX7xUbJcbnf6jgv+luQucVrQzy81xuvdusZrzKunvROO4qy0dDKVMT9dK15sjUUI2VI6EEoGgAb
qPrPpaGBAmkc7zEGKUr8gMHpKhOzpgZY/U54LiHzfmdfRpzAy54nXOetS6fhtLyylQ+vJCTaENwt
HVcBw7FpZo4a//ulco3PpSEWVvzgzvxblQSgh7GHx1nCV7w3n0ofbyX4YbwYc0PKr99tksdf0nY+
W/hue4P7izSsnQ2qUQ0YYT6SRC2gwgpJUhtcscJNYJ442BdqkgcN08nLPI8/0hmY48Z5mZWB9QAM
CwIevYBim2T5Hkm/636FVattAS9Fp4TKrkRvxNNsearcYdYf5QSnzdPo2rc+cAEVh4g4ZYU95T6C
sKmtdn5GFHRpunMHJyLWJ4ugVGqIWHZMTknScBJq/jElitavvO/OA4gYRPlBlqNvkOQn7PlmoGxq
erhmHB/Do+nCxLUCQuGWrtfQ2u+uA7pxZXXOhzTIMvBltvUJaiKpuSS+qOaEkpaTOhta3e7bRA0E
XvEZRoF/E6XIH1BBlFdgEQAEkG2jRM3GWzQxmJy4QuFzOOqmeyp8TlH7KU4v+SqtoA/ZUbdL66i+
lm2CgM4v+jc0J7D8pBX/7SPEcZAGMdEV/bmu7fyprnE3++AYuhijrrQi54UCCZlpGa7v70OV8X9n
nXFAhusANk3tj1IFbzpK1EMl/Rdds6p0TaYJpk3nkrFw7pSXkhuAA+naOekPLIvx6V4EWLWtgH/7
F791v9sMSY5ZlqwMLV0Kw7ZT4gp68QLM+RLLwvjqwI6Sm2cqFONEc2R5bl1EmCK1c7hgy7TmfBVp
v0M/emxDrXqlv52DLVfE3dEU3mR572HVcPkwYZiOK9rRLxSa1RphVf7qwgY6IjmiopVNuBUiTTZ0
wpKbXUJ7ahC58qe8rH1vbbg4ZDpNpwZwYuGx8IP2lhktAU+xNCL9Ko9TDHENCgOSyxDQg2NxfXWU
NJ4l7X8jI1r+R/0xTfCNJ1FObRXQjgntaUNq8bgWUyCvFu0Vr7Z7sOHsNut+VNAdJOm/yyF0+Svz
yzTrbHTmcbAJ5uGDK4hlsahQD1FYHLpWGw6xF4ClbrTyW7Agim761sb8leHid0iHT+AGm8fa6LP0
vnjHVZkeCApKNhNuDIxAjnUxVWJf+mawLnHhGTujqL5rQzonB9bSaXnWA0TchJOONV2OzfPyBneZ
FmyTAfWlAwV9FWDrg+XFQ+mJfRDXE+7Q6GjILCtXpAkqToK7wo0K+l+swI3Qcqgf1bB2Cp1hoWmU
/x0oClsxPPMeVINE1xIuqDViFx4sy4qR+pn0akYuMiAUihWje9IZTz2poFWwV33azAkz6CrAvElS
d3nL2/ZNeXXytRQv4+Spz7qFReFY0XtKl/ecI0datb6ufXIG27iESkWmF+BYE82+KDLK6qCIz5NZ
5xelld5WFE108brov4fUcAjJKcPHOB1QaTsBFB5w02Aynu6TgUCF8UpKCDbQuv5gLMIYJKzmncEQ
s1Nnvsn8kZ0qnMoTHa5ZCD4/NSXnbCKSRuPBioLkN4qnfU+xySwfyEnnp6QZ6EGGoSrpt8U0dvtq
IrLp3lEOQyKEQ/VcirGi26WeMS/R2FPZcwLh76g7PnK7GuDCyqODd/Lnh/FeBhLaQvJMuCJ3K3sy
zSQ74YWRmy7pod7ywYHQTBNM7g7xYPPy4eA/SslslpxzYKXhpLyE78VHMGsu+0nbVALUSOSk45Mu
o7/3I0loWO/+crWInIqMIBPi/ejPdyMtuEFyQjHZIErDePcKIsOWlcMzv/0y1D5dmI775ctp0JD5
Fwwy2Fqj45+sPLjGKul/bDIhIsOTX5lEAd24pTrYIIdWtYadhp3uatm9jQqNkz5UxOmQh4axS2Vc
37KG3Q81efjX0G6xEFujj+r/18BREYhUPNjgxKTnXeIJcFPU6gmR6Lw0Rij9yH0efEej5h6yaFq7
2tiucdA+0NVuTtLhwpqHOmXlvty7ihIoBzkAIDHK2oEnwDlm5IJRkl52YQZinQ+iwSRZoPo3HvBA
AxwhH2ad5s2wiufiVYQeWiODqLREgxowN2gY+WQEdnYvTJ9hZXlRyUCH1vUyPcoH+Ob3KZoVRdaD
m9XaZbb+QGqh/4CiW181HHZl+xw2Q7QRTjjcn3X4lTG+dtU5T/fU/fZbnuXWTcTRzlSFeu+aQkc0
5/5RJAxf6QEa+2VwuTy4k+8wvnLytRb7xM+Y5FAu7QGrLgaUJvgOzVG7QaPTm5xsKg6X4xBVH1Ve
vyXzx5rwecTS7fbLnlt1BkqSedcc63PVNemLO0AP5lx1oTLrb1FtrMLKNF5LUsX+/zOlxEOrI5UP
Wt26kNmCDDTNrfAE8hKdH1/T/CMmPw6VRS+fLJXQ4GyaR/CWoJuGKyGV/XMPPOdwb2M6o3diZF9e
49kmPiY1GG0MiptsRO8wWUG198IJb9R8+EDdZpwLTf/j+a2xosOYv9YF8UVTI80Tintva2Mf3di2
TUROyEyrIRLrOdfJLriPsYTUQCLkUMco1g4EtrYUz4X2LEN7XIWRW8EElsEzg/Xkcu/OVGZ6judD
n0FpvQZ63MJO50H3xmCfjTj9tGbu7fnF06LhwOt6dSMjeEQ9274lsflMqK/+uPR25ldjn07n+6Ur
7BeE3qc0ieg1EJIjaZNvlsUcRVO+ZvzzvHzJswz/6KQpVrh5juBnNqljTXb0ukuSOzlgdGQNrOxI
sNQYxAeim066Y+06hQ1mabWmfjAR2pYSlBj4zos/MpxA1HaKbTj7dRP87yRtqT3GJmroJzTG2QQ7
BLCn07ehxYEybY9UvO6Pnb6qNmIl5ZN4JLDA2QxAeHbL5KI1XcJy8YCt8j75MbRwuLqu1A6FCsW6
GkLjq6zKL4Tj1omOyydB6MG58Ht3JQ2/+e5s4zykhXoLsYAcMsbJ21J6gHzz3RQ31aFGVf9B0bc2
TUgHdZ7oew/4ur7DaL1tTJxGc7dWxzh1Iefm0eQ8uRmgih2ESyRmYCXtGT6nu72//3FLHhhpBSNc
1cnP/ts97yti4WvjbgQgccb9nJ7x46kVZ09aK/NH4EHK2PQjpIR60oV4sLXzfbNKiOPLmAFgymvE
Y+5q7YuQ9Ee55/P9ENBUGAXSuCR1onMZazPRXDrvIPoibPRGBF3PSl9ggtFHiv1rFtLhF7F2AqXQ
3YBdUE53CgK1RcottVEZPFfz9MxV4XfcKbFz5nYhberokYYOIYA4RkeSnEN6LoODldJPKMNH01aP
8D8Bvc2zi1ZUW8jf08sUOowWl1Pk/dI3xVgAy6BNR+WePUB7PRZ2DtCQMvs5x7a+daJQbYkmOTD/
HD/1sG33QpDvECl2VhRX1drrSZCj94aizvfVk2bH3bYo++zCeU/f4etxzlMOecypca/NSg2Ib8PB
i8cJHe+ctal1lNjaqHZmBUvUGKH0gWn7qyl/k9nqtY3ovrnM9MmwsJmH5kyG7YilOC3r3aKSrGXy
o4eVd2j6Bp5fE/kHiWBnNdAbPjs6NN9qztVkyfliiurB9+/Mh2WhXxQCuWqIGBb+Gan/dyBN1rCC
S7IxanlKNUEYIfYae8rPWmGHP/MT1XbGRxiWL0GblZflwauG/56pL6M+xkkSH5uybZ8x/dwity2I
M9RbrosyMA8E3B7yxnUOuTHsl6sPm8+P9Jppu7zyK/+/dhjjf7U1NcuguD8ul34UkFofaNI40E1z
tg6cr7UnG3II8REie/p0AFJYfidfAoQcDK9Lpn6FtkEScL5/6LBOzbtwIgDKuSK5qNqiyCGkUVPe
Fgc4uIv5cwIv229pRgS4QY3gAjAv2f3fM+xLtChTSx7r6n05vS8PcY6SiYH7Y27Y7iYVUYWnLDFh
SbrEJEruzC4Y3pxyIlq9buxbMnX/CkrB19wZSJvwqJQ7Xd3XNL/bjT7ILLsnBrCe27GZrC80k4xH
TSNqqQN6bINLBGWoiQ8HNz/9VT08aJIv3UcOujDf4ryNd6FrEC/Y6O8Y2D1ayAyvx8xMHkmI2Rd0
YekjAjS4d72mIWcFNPRtWZvjLxYzr3Gjr9AEnJg59r/EFD2bXs4cOQfp0c++w1lQOzB7XuGfRFAL
G0Wa+LwTK68BFY4DbBrkIjR2VXltJsfaJoGcgWZABvWaSWQVIU6Is669eETPUTn0+TGyLfdELE6/
bnoSNefqZLlecXPWa6D26cZHBbo2UIJeKv/ZLdGF1bp0V2XrvRR4LvZivii1+RoV2WTvbEMaW0UU
49FNawuWTRC+VEP95sx3IP3t+rFUxlHq/sadRnkJZmFAbrTFkxkAfkwCM9iPTlPuFAveg13k6lJB
B9rUYqahyMk4OSqlrVj77Y9fGPNQ1R/ojQ3qVrSRCU2nGE9xEnIeXJoFpex+ytjMTiEusMPybDLq
+VkX71Vkfdp5hHd5iCGLQEbFutMytsXgH0odIJOP1atr5DnM0YV05VDn2x5ZGTKzr3K0f7qBe8N0
/7pgNzKQbkeyednil57XvS3WSlo+kBbOU91AFoBs+JyZFLd+XcFnRaPITHPAhUziCgGPmAa9PQfQ
gia66NeVqLFNKZ/Ws5E0l9zCGCl756eauubS1iU4qnqKOCjODeEswPC6KLAI+MHxLQtrtwxw6TPB
TpwXeBnNsqR5b7OnSttqctRWae98Li1P8Azt2XZV+zBXDEsvWk+Jq8JYx5BV+lfXmahSF9nL0lGA
UdCsaw792KJbaysCZtp+IurDiEH4qnlgnKMsHT8HRZ7VyIgMaK04NbodX+2UZuG8/BuRA8WIISr0
VzaIEj+1INHb+O+FP8T5qzlPYfgTm+E8gcAc0pYuoGKZ2JYT2hAuAXIWmFIsm4y0JtA288uqoBnc
DxOBlfNJN+XX1pNdWEjnr+iCM/ZOXEQiL091mG8m0iXfpgm1daymOUfUCr9My0Q4BI7xge3T2sKn
M09eqxWE9FGNdqCW1g1MwYtOVt7uflvXQyuOth5XwYrhvDyUQ7mJF4EQo5X2eBeFLPVR1kyfSfCv
mrsdhFykcxQ2bmuohMQ9YqcNY0Iq9KDSME5DG4vCfGuTNvHmSC4pz7a9DUEMGeLm0Nl3BpN95VnW
kw025clu4I6GXUt6UWVmnJLb7LI80+eX92d+o2O3jYZt2oaKQU60FjBGvntIZ+vAU96mdWBCQdIb
sOYyBhnoDOVwMY/BfFjM4c8W3lgf7+fHcdKxs4mMT1FVX8QygSENbOvBFuAKOjgMdxFOOVQXWUMv
TrTwHzaz4KdUz3kzKqR34H61aTRekHEQEadQqUD6vl8jiD3Qy0/NBlp78rh0S01nhD08t99qTx0j
BAFEpVrjr6LFf+dG/UfmTvZqGIJ9FKfj0ah9Ik+lMTtoMgp0y3wB4ROOTnJeLg1HL/79V6cPInqm
Gf6bgzMZugbjwQdLb54rH2AZ/26T5lP+3BaT/YIy42G5UIeEOqDMGSmn1vsYZMVnb+nGLqiUu07j
Oj9XI2rI0daSm+qp/QyUPZvlJd7A7AELSXPhZN6vxwJnv20rtUuNqmc+RCIDg+6WjsckNstd7p+W
w6ZLiPAZ8n5xcypIBGQTukcKEXXBjBzTvBvpeGputdZ6/1Y7SXKKU617ipmtIn4lfslMFDnYy0u6
1oiLk7feIU0WPuNbZmpyVcxllopHjXBYrig5X1tRTGpDUMGMHTu6TR45d2vLsRwUWgTf4ag8anl6
6TKT7cjTjJUsuWykJz4RVlPqFApHaQwpsx5TMhmysXgqYiJ5NEK7/7fNzSe97HBUxwQ79hnfijkO
RAud1K+gmU6O4RENxFv2QBIg880oIi4M9yaLDsuJiDpCnEQtVqVOqlIYDfWvEGMoB8Kxuj9bvnb/
U0mdCeEZi31vBs99x/ggTA3jACNee26dOnjGnAW2ZENQaQ0l9YNELOa8ZVJei36k1TfVxiNDunBb
9AY25hZCqOtp1dd9gmtWQEzmvTgnl5LDqKfWWthrz8q0Vvzewytg+OFVg2E6kjawKC8z82/v+Nna
WnYQmWDKR5ziXh2ne4n0sX5l8YaIgOIRQpqXY9N1bfy49tuifrt3e5sq4J4rLbpfXZPt3cYgrc9N
/qUqfopJuntEnFAc24EzWZjDXYCYL6pLmL4sdYPbmuNmgsqunHiXOYyjCxudIozOfWxkxtZH/bMp
UeG82jHxWKGW+JsCodet6tEMjNrgodumCVLL3zOdj8hQElz00jpU/KIPNZzereH6H50kl7N1yVOI
TT5QG1WpzoXDQj2gBAkMfAkGelJTMV9B2wKQYJW51XPF6GpNUBHi7HI/JjkKlMBmnp2XL/bk0w+P
i5qecv1Czi7ofr/FeUt84INlRLhf2wn0EwmxKN1/R6m17iSYaI/4+BZJ78VhikVLP9hocbJvfQJz
gtq4aa1vkku2jop65qZwlGDzj7Zhw2dthK1GozkikcAna1WBxXQqjNa6WdHiUe5eWISaEmlTtT4D
/nbGsBrOHzPLZ06+s646EazMqiHhTm8mRFMT7XXtoZqF6SFZL4SS1gPv/8VKen63tv9H+nJI6AEj
MuEs8ptxG2mcPrP5SlJQgLYhJ5duCOf0eLDA8L6JeI3PwHZaMghsxHxTSxN4GkAdxl9skuumKuTJ
ikhzNNHObGTsfIup+rYjGlGhp+2iNPsbDNN1KmJ9oxBNsnCdsLs9pJAJdjCliHTQvcNoacEmcbv+
ooc/LbCYaFCcUrF3wcX44Iybb72cpOO+RgOH330WYtMHidHMozDHg2JaO9uv1BZws8aeq/9YUwOY
BanaKNyjcswfpkxkD6M7Wy8PWsf4yFJatjcnH7u0ha1exyyvdNKtwuk388L4KkZCYsdtO3Bwm3Jo
oJ4J76zohzNNaXnsbY3iMZTt1raIXoqbb5yzVyJgSDga2x+wvdUMX/0ngZhRAwxypWw6ebrh43ZP
5U1N9gbaDidmCeevS6jUyOQhCWNwfimyU7w0dQkVY5yktR8whtCPlea3NYOdQt3fI2rMN05bQlDT
Pnpl7IeijTcRZM4tXp+nqNPHvU7SGAt4+0q02arRS0TwgdgS1G2cVKqvxjImGpke6rWKvmSBOE0F
RnYrwT/jivCYyA0UM7p4b2oJyr7rxdrPiYlyNfGXaEHvqowNepJ2J9vQPm3TSnuNFB9pFvprQx/+
+HIbjDnyc2hFvke3LMgMg1iL9NVH0bA7eLTUD03XviBg8J4hUG6Aqvdk/WyVg0aT9apajRWTvz4h
EJiEhC3/Vgc2aHcbk1isukmfSKx75woZ9zHiJuDeiLiLUASPva/xN3uSPXHuTbt0MLpDUGrWhh0N
SJnuvYQc/Dkjx9ColfYd0EdloU7URi+mdt3krWRIS/xn0wlnV2HCxrwLjEaaZnmQLuuO7NfxMFRc
i57cFZbLedfcTnjG10nqlZshSEkP079pBP6Rdrmjx5jRN2xeQ50hrqpxgBnps1Rdsp6CSK7MWg9B
1df+ri2i21jooMzSxlpXmg8sum5JuFG/TOIQtqTm/MulRtqhVMchx2Qsc0lcC3J9cP7pPyMO2fC8
fqd8ODoC1vbGqKg3GESQ9V4BpXZGS197dJ+55eO/oudayOCWkwKOFjYUUBsnA17YQJCdFVG6acrc
tGGNaXAOXozqjaXBhOshGO9j6IdHP/IuWcBOJ22mig53z7rR+bzj3Kou3vAHO6N5YjTOr+oY4EBq
WgxmcUZteaT7EVxND76/aNJrWAe7bECrKFwBuLw4ag1K4yTjrGaRL5i75nQljo2lwO8BTCLsWYSx
m0hWl9YG5BD5DD8aNwAQi2rAQDa4b0v9ij6QLC6bW8y1SDOx3BKXT8IPrIVEx6ZYSS3LfSJmOptt
keYre0Gwxk01bIwgtSDl66uJWRW7594YPIRDQfDL6HpjT6lqbgcT2YW0+59Ri7lvozBeC5NlIBk/
SENKNlWcIOTpE7xmxVZozCHJRzoF8qtkuE7rRa37yKivo3eO89960GoHq2+JtXZbOKujqa/qKXxi
UmRD7BlgDZfmWfGT8k3KP2kJEbBFgAF2iYSo3o/3VQrNBgUYDMpAVccg3MOpvvUm5FO8xhEmi8+y
J4q5tYnn9IzyKauKD+Bgq8KuorcusX7KOvgbcpxZKyGuovb9I3fSuqya/LGMdO+hHv1uLzT1pTuZ
WLvUA9Aljn4JZBSBWnfIJfnjNp7VthphMMP8tcHY7kynSjEIQq6r2vFAKG188eYHO27fJj3+1Tnj
8JXRCoVbvWucVr+lenZGJ5Yf+iwDGUUwNEGFYL0ESmRIX5Z7m/U01nwycdqUg39sfkZe+C2iOL+w
OTmrtOg+stQXl5hCeu34r15QHdwKAWZh6PK5fqu6SW6c2v8ay/YPKfXPZsxhGivWiiUDC2+OpiCc
BLwSuj6JhFpWtQ3I2MKT584FB2P0zak0JG9WmxO4C9cjRK6/JzmI+4hDyRCJ4Kk1u3I3CebNaVNo
Tw0tp41FTUxGUXiAThrsU2/Sth1WubAlrtvreJdoFFa7ENLZyYYmUvYh8MbMl7uwdqbzpEnedZSM
R5EOdy9qmkL48lw33MQgCi4YC/eYhPJTprJoAzIPmKq+GlqK/DaToGPG9HcB0erJK7zL1D3hF7J2
yuTso7OirrumfoPuiN4V0LELJO0CvxFRqhcJZP1BedEPGajwYwO+WQ66BjagpxUms7NrAdIbPGJv
+56TCBUegS8xl43tsRQx+pl3hKsmiyO1M1aEGDGnG4qDNfbozUBtPxj0HbZNZbJZWcgIiEVtngY7
tcH9Ee7uuKVzFQmVumEIUoI9oEtMbeK1prfeo0v78GECcblNO6RUwWRwpjafcNJTDAkO8SB518Rh
2RujHss1sUshak5Z0QdPxz2T8rcms2CaJn6yLeTw2fdZc3bjadj3gC+IfsrJS9sNsQ4SQaI+Cx01
7gppXSxF6lekPBjLng8Yce5XJ1ikuincwrzFQ9PrGsmoZk97VDjrdIYapdbNkzB5S/r8D71FUeuY
6R/fJq1MG1NCeyqE0NjtS1pz9W8OHIfQ7J23qBSkWCDN2sn8VjaQysAkdrsJ9w66ckfs0M8cAX2s
OPWnDG5M/To4uiCs09DWthyyUxGS0MpYZ9jkbidOlC2r1CrsY4Fva9VTgK17mjerRPi8UVSYqNoA
s1ELZ5pqMZg1/zyOesGcs5psMmk47yQoDAXCp8HOsYXlqGsTiLMVKEIOS3RwW7EDF0MSD8GJqgf5
kmNOO3gmU1HLKk9R9aJxmj02XnKoRmTjgrAockD+h7zz2m2c27L1E7GxmMlb5WxbluMN4VTMOS4+
fX+k/9O1ex90A+f6oABComSXbTGsOecY3zA5CI803bUTsSNT0mRAykSZrqiduhvzkO8+GAKkVR4h
tJM6G03SaiRRi67myBVIIz+yc5NdSNMs6C0y/boXp6yLE/x8kzyLLFxW1AkrCKAENcQEgJrhHTfw
eOeXzU/vJXdoj4xlDnfaCEZydc3+rdGskEBSJDPMtomUbbRqW9PwWlC+QuY2+nSppW2GXYpKubCG
Zt0qhOtoWkUDDx4vsZGsltRkV4rsgep9AlwlzoF51s6qk/jsDlx5upKSaaiNrZfFDp9lcAeyutjY
AH8WnoXwBYIP2VwABISiL/BPpBtG2+/B0Hy20/0tswuxlcpPH93XYWmf9STCo93HDfglm0IXcQPW
daA5zwWxSFCYKmjxHbxMMbYs3ArIiB1yLAAhFkhiAS8px3yzrqpgb3N4EjWuJTufj3xdxI61YsQt
VwQAraSqgWBTGiyirnkiAgZEWtThmQxjDcVCHp0N03xq8rS5o5vfEjftl7bY18EwLGtufEhAquIw
b1S9IXayKPcxXHdGSKiWvJZSzYaStTYUEPooqPNN2rWPZuxzVqfdC8OehPxL7p+O6RQHohw5p+aH
eiKKQzRdsv4+nR+lKOxgeE9v/5fn+byXyrtYO17/8/uU9kZ8aEJH3GiyK7cY4WcZc9MIpmdpmb1y
LkaX+bUoobxRRG4cnLLwn+KWZoFV++52frXgUGMMTLhvosvuSq4Nciqt3Vg1o7WirMEUN3CJI2dZ
j36+aZtOriInuKhIXc6NCjuZYLI9fJzmMGJXDE3nkuk3DALiZQhqYBN5bjxPOcqaX98IA7QuuYpw
mSC6cgnv8cHAxEuuro3yG4dDEIbJnZ4yMBFdWK1BF5iHNKU4LppV71Th3qHDTqT0GK3QwuCNorn6
CjcJtTqxNsQRbU2nsThLVVijbX7nyk4FJy/8nRoE70XbfFVJDQ49QhARFu0k0nguWS6coHO3V4Vq
zkQ5UZdtedKd7DIqXvAwb1optLvE+0GiI8kd7uncAZ3fdgJUvPRUfnPYcyGga+cCe6i79ODiGFOY
WBCMEOhZ4yovhBR8ut7EGNaemJupN9oqipU/t76k4oxE95iNBcU+oRs0xPItJbB48AIZH/ANEPUi
BsC7NE73Y1Yg/O0ZGxlDGu0yjfb1iEKZ0zK9vDSF1h+KVLkE9Fi2feEbZ7VN3E1tuJR+Sjo5ljIN
2as8S7oQe1UHurqwXQd27fQCZE5xJIYHhgTP/m7scNDO89uUgXkX6st+Me/7+5b50bzP6/BaJRKm
/d9X5xeEVAxwDIg+CLgaDv/2DeanaqVyvTbU7e+3m36wf/lSol/09UA827/8539/+PmNmaLj4VHH
ajN/B5ZOw06T5UPrC+LGK8e3DgEYewLojMI6zM9hAzQGF2Be8nR2EhpBM8OTCLGnffMb5xcGEQbr
oiHLjtl1TvYfGUBdRS8HShXQeUwbDCecP2rcp8dZaokHIqDVNh6zAZ8iKd2PjfQJgtKtFZcb50So
OjVRYXbl+fdhahgaUs3YXltuUybbSJHrzuzfPZZ1jFD/z6Yr+uyc9i50dqM+O+1orHrXzpYqPFhE
AaVPMkYD6NFDGu3R4jSdfe5hL6ha9aI1cNIQ1qMgKz9lUSOYRsLA7QPkiNn+FA4E2jyqvhI9NFck
DUcPlXQ1ZB91eddrFoE4Q6ee4yBztlWbRSezi+M9GcDi0MNbPwitLfZxE7pHH4HbzsDGSsgEGbtt
Dw89o3Wwb6bOZNFwCRyQfrpTs9LKwGnCDFxqdBQOslL+NKnT3VXTZuw6XF05Zfm8z2LyfxdyKN8x
4I4WRpy/cGWvVgGSAE4pNlA9h8v8NBiUq+UM6iqiBU8ctKwvg5HVF+O/HvXBV9/02d6g8dslJRkE
SZ3QzalFcLGqFlghK4BAx6aONm5A+J1v8Xt7t6kFFmn0cwZM1Ap49E3QI60AhzBh6+UlGQuEPYWK
tWvAhlQ73mMY5wdqApcmLxvTpeiWmtpv/u6ra+NPH3TaIdIaF4VM9O4YaXYs3TvFjN0rKHv3qgTF
HhaQtw6x2eG7CCWSczajYjO0QHGztYgS3xADaCIBVvO7eQMJqLgzgSladvMYYpp/MzSkj6aPvktp
yvTG+vcw70fbPG7o/UE5d5LmzRiTtSVi7wkCu3XEbKgvPIlNVubul2KDiyDTpu+idJNHzYYomfSJ
M3jr20jnSpAj2xRnSuCg2IO1SQCRJPYw1hK6dnTPyHQqscR5drpRvJhRanEr7By2uG0UZF8UH6ru
Ro8OOnoY9sVOj1gsJn1HDJZnE05hyCjbJJbW4BlWjGIRKOFbgmllIz2lOc4bJWOAS2X8RJIBQM5o
zB/SQG92Vt/qu8xtrHsBlXQZTrb2kvJfZv5XQzKDgkj8ta1ktlGQ7hxaYt8fQmC5i37Q/C8bJfLA
UPcZzY+/HSwlgGeY54+I64Lf7+Gk45OIwuRpoNvPLITEh7KztVtjF6/zfwLA7VtArzxGgUDi0tvj
sSBGkwXq9DDWtWCTuuk+KQaim+2UfPcwVEme67IHgPf5AzlUKWlP+R2Ew3EDZaa+kv5YX1VPbARe
yLt5F63C4ija/nt+prT1yNykExT1kKAUJtsHi57iLcb6uVYjO8FQPHbcv0GIEyjiL7mb5RQ/tvle
aG/gFEKUS5l55+Ti6gW++uhVw8eoMLEn6N28t1xydMhgpnQLjfwjbduLP1DMV6K1VliHUZxqmaA7
qMYfbk+Ca5mkbwWO/mnqP24VWISvoQrRr47emOR1kAMqxKGaCzm3tsodOab9LlQagtFVm7UiLIuF
B4bwKwcSHEr7u5WxcmIwCm9CEaskUM1daDbH1rTbR8p6zPSUfJuyc660ZMpHCNvtIXcGwoCmp0Wp
lY+elWzAFbHeT/RLSiDfo+F5kI51RD707t1HzxNUwgNLNUtVP43RLJcVUqhd5MgPRqf6RTH17wbf
yUopiE71+NNeqgLcZE5cTqu77tP0KeutQXq5Xb62Q/edhD5dSb97whLDGDk1+32CtwhyPe4CRIz3
MEGWCU31FZ/OY1+O+X051SdDBBm8nZ7O++w8z++hkj+VnIEH1CL5/bzLSm1/x8fObX56x98vGIDo
WEPqHecvn/ejxeeAJix52TZMxxbzK34RbOyKEcv89QxJCfnLu3jdNb04zBuRmuIgp83fp/OjAlEk
a/n/6WW38DAXasNmfjPUP948f5v5K+ad88ZI7Y+xa7JjisJUJPBnQ3AqHh/BEK26yCMMsarV+3nj
yqTe16zS4XLHCikB5VrpmuR+VBnb0p8yDtCA5cGwufFmyNQebE6xXhv0O7BmTGpiT32rKstemkLR
OD198tDjyNlI3XCXvmK1T7pbskgbmmQJ9tymyE3RmPmaiA8M+KeBc3KeN4Ov/vNofqrWQ3eEm0Mz
vA6P6Ob/2VQdH8tifj4kVnC0C7XcY2x/b/IoW4ghzW+pjk2cgfH8xCbi+pYauDHa0GxP/Ws5jMNu
rHP9ig9Lv/PsCrGCo13nDXGI/AFYHa9Hy8Vzaxtyo0dcexuvRy3t1NW9rcvknEgczjIvmo+xSDCm
+e1TWyrlfmhs7IHTfhWiVJ19xCPQqAqp9j7uW+PJzsmH6Ef3mWDBneWmDGeqWNx5fu6hy9QRKlWq
9uLX8kQjxPpyY/5rJ9UVsDq6vRWgtXYYNdyrayBYn98yfaM27EGiOkzMKy7SDD/pBMu4q84KEJ7J
N1G/yiS7sBrxf2xf3ilVH776NmKhwNSjc2iBU7KFoa47HcAXgeov81srvnXTu/479PpshS5ouLQ2
t1tuH3JTCm5LbdQ41KesA7LGQ7LAybpOHcw9sKhj3N12eU+Sbnk/QCA85vRNJAxWF1svL6Qa7YgG
CcT8jvm9fksmblnYrCHfSQDQT7jvrTOCXAIR54fgbYq1HBgB0TuA0uKCu8h0sQx9pNnA50H2zjuD
3Oqy1fyQv39z6rbzYxOv1CpzYmVJI3RlUR+tItlVpJkm3xVF5mfAKIViXvs202LvQEPBw4NDn9Rx
AwcfUXyloL+e9R9tQFDMoutwD3dW8tw16ZFeo4IFI/tnM05P532UbdtepaXjR5HbIYqx//V9v1+m
mU8+TqxdL9OOOt+hDRd3PtKcBlHuvPGt0D9x+fZPo9TNXa6bTBcY9eXx+OqPYbQdGj08KYLO5cP8
Qt876spISXSZn2Zm8ZRxpd/i16GZVVkQ9YbKlsQ1YOnxnZyLv1cE22Kda51+Z9lPPdfy+7hWlfsi
LJX7tBy2kakM57/703xiYPBHEnJstpWMDrgx6geNIOAH5xGNyrgxTMHITKv081iif9TtXP1EV0NB
UjXvtmkxX3d684DwqnxweuB+8zvspOA8C52nVPbGNgqG+0waRGrirH3qLBWRdN18Rh3pJLLP+3uw
//qRpqM9dQabT0hvCjNnLckRmebYzzvV2Qq9JYirDEl8dNDc9Ug1n7lDMTFK1ckMVbYrF1f5g1Fh
my0Va+MWoXrDLZFuvJJMoHzyEg5GER8UPlksa7yqh7hGtfqd2v6ROIj8Neukue0TBIfodbJX3Gu4
vQK3vTRWpd2pRUu+djmEDwF1zIaWHtODQvSwMTjcKL9ZU9dxtWkYDW4pTQImjGQHDmhPH1s0Pssg
Gqrn1MJmiQHRpOgkEieV5oVQIuWP00C4t6Py2w/SYiHKpj7FlYOIPg/jddhG/b3NImVDjYNCWCGO
u07T5hwOMG01hYEVE2p4zSb3To68Q+xg06j53C5jmMe0N5zmpsDgI3rZjz+CUZ7DYEIpow1H7hP6
kDyrW088Mbo0Ip4Lm1ZJIKoaiwbonqhIb0qYJ0fPa/tJuijetVg918R33dQ+tPibMjab90P7PWJ8
zJZQgHtwQaQN1ZZ+DxGjuSEPBE9fJtlBWH1zs0fC+PB2NGuDyoEmYTesuFG5a4WF8rbtjPHFoWO3
AEDaTRy/BOjaUnET8aLVhXnO/Y5IN8Ubt7hI2m3mmltP8+13rMYj3VRR37sak8akBCKg6rFyrlP6
KSh6lpmI8k+hFMe098bnuGuM7dg0rFyNtH1m/XCa3zBEKGxahM13ZlKHZwZbAT+eyD5jBlto5NIT
jU4iNIRdkb+SNPskjCDAl9PqR2vfvJxmterH+ZEMr1D3x4cmVeVDHNnWpRTu6u8u3D8cB1Z+N79h
3h/55HghoqEu5GvmjV0P6sJBMbNsBuY1MJiJO3GUOD4h6bvrCSR7aKcN7A3zLlPf/+6Jcst/yARA
e6Q2l3m/RczhsdagRCeh3m78seheVBStxDJY3QkBevdSTRGhZWPcGETb90nNKTLtbnBh73WnIiFl
+iKycQgmoMGwn7+Ioelz2o71fV9ZxZNeG2SV584KDY7EeZBjsSSxgTDrEaBbpXvG0o8KrBBTVYNc
8ce0WYxWGFk33FaHd9nel4NlfiC75xCOaddinJHX1PT/zPv7wKzQ8IvgIYzT8FQic1rV0xeURKCg
htZfsX6FWy8ijERxu/KZg+hgOpX5odgkUZq1rpPEyaKGUtB8ApFEnKYS+ucmcI2nzoV4BNO/PJvw
f5/oLPxRq1T9fbHoJrxkvq4kxji7NbQNQ/dw20xP0XHdyNGpzyzrwg0sEQBpbkCGed3s/Bz6iSVa
/ONypyikEFDLv/c2tK9CJa9bIYd6gRj3izBbfpEJwET8BJSdII0+015/D/KWEVdDy1jDQjpddleN
Kj8Nr6kXlT4KWGzROjKFjg64Po9pkB3p+PoUZ8fWp/DHTkJPr0KsRT7ssjWas6wbbacxD4MHbBBP
hIvY4xglV93s9l1Hd98oXUxUynEwx+AwP+v0ckrrjPqVh3794qtsBDeCpe5KohsgqB26MXOuE4ZH
i1lTaGG7IhOGeIJCBS+TZm/caamn0ZRfPPdWZAGpeUOUn5x0eE0lyMUChX7jGUyU4uERHuvabuUn
S2FTk0yYNO+C7bNYlF6krRK9X7tkiyQmgd9mXr47VkQEGM2eZajYp4pL5Isa+w9+oESbQNIln9gW
76bVYR7BNKY6HlG7cXroLN9a2VqkPEGuOIZ9on1oLZZYMuz0vTml3hM8yDAovdohusTaCLZ6Embb
pNZudjZcITYujSZ4sqLhbCjpEdnBKZT1TQnI3k28z9ESf3B14uMX49EjKQFjxtmu4+LsIv9KLP70
jhrXu2mabSLkOVaagM0S5ntFwKKRnrHr2wJpXodAIxV85E2OXMuJIsbZPZ0Jfl3wG+muzBlz9hGj
JQEfdVE7er5Eh7mSiE+xk3qEdiooKHMi9yZBmMTdweCP1Ec79VcNFULVxshCamzfmiuhZmCjnTKP
j47pOQuh0IoBPemsHIUQXX2I6X2zEoQ9pG9FhdcEScjIzdqfaPOiOuSWucISaDF+LSqy8sxVQCTh
sm6baOmAGVgRRfRTub08Uyx/pR6cocbstj0cnYLb3zIMDLEOzf4WQRt8isfoll095gAHT+GWYQvg
C0OTZ+hRnG5Le++FKR5xIzZNg4hfBhZhskXzMG4rjW5nspI+xhs70kGixfotR/NIhBJOMC8YiaZy
CJEcdOKiSxAci+CjzS3voEoWPZrw1LVZfvUZaQu+HvZkDGWoW9KnxnMsFG+cFaCd15WBvc7KCjSU
mrPUu/5E0eQsRR5IvvOwJ6cdN2nO7Me8BpmOiMo3Iwa01OZqP+YHrY+uuovzQHhyP2R+syp85khg
uVbca9ouYJ4gxEkEfUcgCwMHLjQkiquHwW1uDmHiEDm1cUsD/DEG1rX19ZY71gRUtl3rD4stonSt
7iedfmWU6is9iKsVK4dgYFRoEc9Ql9EfY4qKC6JnXKcx600mbUWobJh2kvZZlkTtJo+2OuXEiOzm
iDLYBSW2M81I1oVdoLco0o1TRi96GX/S10Fq3EW0x9YxwQPM/6hWv2A9HwkGPWVqrK0NMQRErfen
jhBmCWxUB3eLOybDaAmyIHTTZ+51zaK2rWypKP1eFN4emvAiCJRt04Q/YuxRjHT9k+hHZUGXUa5B
s4qNa2vVofOGY0r1vxxje8nMOdw4BTFyWUziRC1XgxI8uqqP+bTUz65Cml3fiDdu7FzBtHspCXS0
DOQYhYVSMCVyVYtan6RF72LQNjc6wnS0A/oFfA6ewNknVk1ofDaUKsskbZ7CMFr6Q0yAvDPlJ9Jk
40J/HFsCfzVf1Zaa9L+UuHiYfklJtIvlnYFdnoJcLtSxr1hsa9kub+W7qhlyiw/xVLRRwUU7ijEO
ZhgENcCphklkErVJRGLpGvX+2Fu0+UOUf3WWLpiLNEtPsTjAI49YiZar1UE4/QvJ1t9eO7KmLYBN
Y8mzevePoxI9katQM8Bpt4va4CS1ObrjUf3gwooSUDOCveIP2bYr1aOWJNUqaWAOhBj8z7Zx6QkZ
XOz0nJ9DBu6tyfuThSEc7WH22FwSQv5OOVN2zUmmRLH4q9RpBsUWVLiOazBF37Rc2AOC2umobTFI
rROYW36dfjg2YuKhIau5zBJsI0H6QQqQcwv15mI62ouXy4faLs5j0jIDKhUi6Eic5K7hL1H0c1IZ
8a4gOHGTd8Gz0XNlobcfETJnXy1Rfg+Ke+oDgQAqebFcbdc1tSC0GEcHWurAw5tA3jrAF8XDDOwt
Cv1NByoIcBB4WCpJbxoNhC661S3H0vpRRrJClZDxEU7hZdx7x7JJhhWGszcFkYRGqnIQS5Bb7cnC
Bj10fKuid1YYV/Y0DU/JmN6NjIsb5rtG095LuoJLUC5Luiur0CKHtfAVTGwwQQOM24l/Guz8HMTD
g2U03ZVzrmMeJwBmp9+QLqMtB5CPumSZhvIxmmKLYeyHFOcWu8jyXBmWfrCJc6FzTeqfQqjumMF5
K8JkU5dAWFWgBLXrYVmsBQq26hsVBv1QF92lrItt2LeXPjWf7ZY6G0UwJykBAfoke2i8D5bbR8fa
Iobkg7lC0FoGlTx42qjCqsD1O3RQltF7tuGQ0JIjbDyLbm1rIDfKqVUMpfzstRrfqRXcgqo7egTK
5m68HwTlFrAdP74vp7FQ0f/YqXKulPJDHa9+adyZGCHMsN+lobZVTP++qj6mGGeQYz9mkd6JLvhI
UPEmnRts6hjosf+DCN7FrUGimmF4zwotMsTMe360HmlvBVk3P1Yq117gEMRjuzD9VkIC0FF05Mi1
pNbmc0AjMiXsSYWYvKFEyeH6CJ11L0kXo45+PenJGh1TAnnQZai0f5AgmUOGUZxORyiGEbdMux6r
mPtNK0hk5i64qLBtCVEs8PT/gK0AzWIJ4pfcyABVAFCXULouZmnvKsWfwkhW9hTpKRxRLV2xzcsS
4QV9pXWR0gGhp7YHz7oqWJPtaptpEmFeGzLOPuuxQ83mZqc49dFK0/ZJom6V0Qs+QnxjId8RFmxA
WrqzRFat3Iy0Lc9In4O6qv/EfUnYad6+/xpLW1veM6oJ8BQnSzlU3pKPcMffQtnws6X7kVQ+0DJQ
zfTJQWakabGysPjieKXM7KAZ+Y7D/Ghyq2Q9RXlooEhTSMl+8qdHBFOKw+xlSRX9nUS2rWUZ+p8x
I2EeAdQHa6xFUOcMGwVR3kupHJVosN56Db0QHVjJp5n8aJNvSS+xcmYpx57SO59ZqFfw/GiZO4wj
TKU/y0IT+7qGW6HF2f286f1uqanXfxAShdneNZYnD4UkILka7Hqnolh59h2ATfCTP/Kug0j55NY+
eb/StD+HP5EfpV+e4jJGBsv3Xhjeq1QdfRXp5NqkE02r89PrLyBJC0lISGO40nHa5fxW8NJmN8Gv
fRh2Q3Zylew5Gnv5Hpnm+RfgW5HSR5I2KXzGQLPYsMbhDF4y39RV7nDYKOm9Air4nE6sz1QMaxQu
8tXhGr1IcCSAIe0jd5WB+NtalQ22uqZ7rKqt9V0YFHlu9+yUNosZkFB/N1X3MOqgY6zEzo+ZBTeu
k28B06Zpto+RrhgEH6WMe+ZaEouEg5RTUbJjq2jMDmcaRNGA9ZG0rBvP3BC/J98yFp9Ooo4ffgO8
tWMyuSra0X9oGGNjommVM6C3D3cqZoeo0F+wPXHzAFCGLTQkbbqKTxRShFIV7tdsrDXS7wHvolJT
7wEelSdGwtZtaEeLSzhE/ryvzRuCpHpjZ53JXRFhfWSHBPhNyHJTQ3llinQlnSyEisQy9143QdIA
F683rOvg6tS5fa6a4UZqSfpUmeNr72fyfihHXCJ1uw91WT/jhICS6dCY7cPxQKZccdTNXiE6Vb1r
fAuo5QRBSIR7NjN6A40DfrVJmHygStu3UXaN+WVO85sq9KQLfFGrfGLOGKmjHQrRbYRdXKqJJsRy
QiCMt+otOYVIUDlOS9O27+sgEg+tAaSaeGtkh3NWyFCiI+oMl2kEoIERZcxmgP6wE1UscYvgGdTz
ilu3QLAHyP69zjD2/trmQA8tnC7AzTP9HF04mFvaDlD1+qo/gy1+rkVOMp9Zk2/i4OWeObNer71j
sW3vVbeooMOCnbDOoDjFCfwm06eIgOTQpMoMpXGF02xiYKjEsvea4HOs1a3NYNP0rjNXrA5C/RFj
H4t5TnwaS0wC6MfpWj3Fu4Y4fvkJKWYyLirBdOj9yUf6OxU/spEr47cvrjIynrO26T8Z5z8rnfGK
N6+6gluwllALEsatBnzQLC4GSEeO2DVl0T9otK+iumvXcU4U8e8xEPsG8koFyU2WDM2dx/B/NqO5
3k+mF8nt10/Z/dC/QAdA7V5OoLS25OrmZ8E+aSzl7FuTOjFtHcitxMYIJ7rOG8bAwb5V7Z8EJrzo
lf5R1pYGWLloaIuF+SVHMsfqpDl00i7exsC10FomJUZUBejqbLxNyYk+G775gVjOIzuQ5rPV/NEI
UUVCYRaIKES8bnvlZJe2eSKoLMMdlZZ8KruemIDb7x/C71MDp1NmPqYJqwlmnuFWScelbPCNznx0
lPhvdtIM9wYBHOtfeFaFvBpeYcpwRNoAF6Oevyk2VP9QwDNisCEfyfXVFzrV8TFy4HvYnf5CbkG6
a0Z3LfpBAtSBfOGVjD406yMtDOZwU+IPOeW02/IRgmgHS82LigfZ9AGfevuaWdZwRQ4RLFi6yGed
AJa6mOCcViY3GArSG5Ag/YB17wJ9yrkNRUhOduPEewsV1NoLfZfGqoB3NFExZvJtl2OJaVtYrk2I
qae1OmUXyFw9/d4dJIZEL8+MRR3rzbpsBnjbNd3Nha1lxknMDwfL7umil0SiTCcrBEu6XO9qqXRb
zbWXmT/4u8xvo6Oi7AC8uPcFMRhLvDbpJku+xrh0KDIja9j6LcfACCQTTrT1UdSEiLlmpV1qB71O
D3FzXRJL+Ky05rUjhboIOMJagryuDpdN3LIXgp8ncx06gPlPCTmvxXvPLVioYcKQOK8e+0na5qAz
VwLDObR5re4kq9Jli8n8Upbk/xgTnN5P0/iKx5Z47BqGpUxiY8UvLpb2FKvUjKG109QM0lY/FkBU
Sfv0RN6QbL4jVQ3uYefIeJ3D1P213TnwwPShDB6UWlpgIhxa7q2NwTSFHCEgOtIOY5YG10wjj/Z1
VFHu1cFnTz9y6RDSimha7hmqk9QqBiTfybIYPeUF5JqBGxWTNV0lqLFQWG6FymIwSDsU1kHMTZ/b
i0/jBRawQX99PvktZl/byb9/QV2BxP8VJ8VT5KhbBz7mwRysYVMw19gBMmSCL9v2BndRXStRVGx8
Jp8xvn/w0n6IAKlSc46LJKzJUNHzdesP+LudmogpxTOfO42bCfQH7ADzTdbxjZu+dziOdjPR++8G
nI25FZH1EUQo2zNdD5aULeEGfAC0ToKE0sX/TtLX1H9PvFFtRsK2phvO9E/993wYlyMvlpqtLE3P
LQ5SoeUi8VrM9nWB7fPIwPubWwSa/EEqeDLKESuCSqMu0GrQQlG1cwWdmNQlOAYBiwo1Hn0NrB24
Ar1XfThxtRXGrZ2yzeaNbtKfqjRL2UdVFD5KuLynWsq3v+8QuUfItFr5h56YDm6/3SnuXO1k25wk
tWcU74Mn/IWlFVeJvuDiGt56TGNxUTICJppkhLZv/sx8Jy/WjF3lFeMaUF/5ptrpc0VILEgjPbvT
alKFhmm/49nZagRXfCiV+qBHkwT5moZJQtNDlBcuFxunU7uNJQaNMQ7WLduj+1Ro8NenTWwMCl7A
dhPGTTfNxFY+4aBF3oHg59TeoMgpDn08SUeZfi3LOvU/XKVbk62qfDvD+A3ht3oy3QK6i9mGRysS
2UXF6LMSkFLeYs3fg9zzvtO+fTGHoH/2Q6gP8Wj3WLKSjZeY2n3B6KvFjnDAvBNefOFj8RnKS+uE
YN/lOjX8/Afz+nsLlLAxLHcHnBat88QwCwhraX0WYl2dsbSWVvqD/8M0zBxLihh3to0GXZ/wMR2R
c/V0W88Nuz+K4QW9VSO69MPjQr12fGDjrgUFAJYVv4SXfrSOF0L9eMzCNAE6JeKjgfPodzPvs9wA
oz2mzAsz5euvVF2vIlRIKv8z8RqalYTPaY/Y1jes8Ny5Xnq0acJz6pF+0QUJK4fWb74H/daYdDjR
yH73A9WDazrP7SCsVVFrCf3qOqCYjNQtgQTtwwjTY0n1T98+w4TaAp7uOkk93Q1gUAjRfRnsFJW1
Jz9jNyKCIGnTB8XwYeaMjrVz1TA/hvlwjFtFYVqQmLvBEN1t1OznKLbaz8Gmei6V1CJ+uhSHoVXQ
5RH/Ny1gqxXGfg7n2ASS5dFDHoPmEo+Qj4ZcV3fm0IVYnLhXQYwwr3quNyTb5gYc55IU7sQnyqG1
6Z/VSQuElU4UyIoV5Xl3h29I2xX1Tw8394gVNzgW00aBnMFfZnooDJ2H8+uw5IOj7vZ/5mvKPymR
/y0N8ev/q5BK1ST/7L/iaf+vkMozkob6hxZE86/JlvMX/QZVKpb2H6phqEKojqsJx3XIq/1Nqpxe
0gz6gCTJMqPWLJPr9D9Rlar1H46m27YwNV3YquYQOVXnc2olL1m24RBXptsTAoCr+/9DaqVq/feU
OwS2JFa5XEh02yX1Tbj/lgVYEztbjBkJOJ1X3WlBvCqHcl3kLAaDEO9Ys6F22wwWRCNGVl773DAa
UhxjmwQI4PFRFHeQAHPMGJqUOxuaXiFfDMDXFZw/bMkoWrGZJAVarvpY+HKljzBatM8xkQCe8G1G
+bnLCBtIyktX0VpIHAwU1dqIuzXBWYtMOusIJKX8TgAx1pG+Qa70ImvzkGDQHJt0F1pvjROgiK73
oVbtATacmH0f0Wcc6lGRC6hduylmLzF2QKzQLZlnLe3vA19bJwxhHO2Iy+yaRf5jYft/Cq6MykBi
tfRfiWSJwAFFvAvZjmZ2R8YRS0Rb+8ZCmOwfZcVKhmjN0ThYxYjGHr5AdCeJ3xhYs9HYP4CS2Y/a
TvTVMTDOZNvh8kbdmjBUQJyJL26TlDC8CZrT+kun5mu9msQu+TEev1Mlpo2Ni7pol6PebcI8WKsi
PQV1fxlq+ylOlRei248UPf/J3pnsSI6kSfpVBn0uJkjlouRhLjTabub7fiHcw92576Ryefr5mFUz
KDTQA/S9L4VCRkZkuBmpi/winyCc5veO5zx6k/Y0Cu85dqN9jTiYWPI24eNkcnXQMvOaqfFPm/b3
fcu1l9u9HD3aMH/dYtw6ET9Fk94nefYBg80PhQOgQ7xhMeYzzGmaEIHM+lvAXg+tlt43PUeDov0U
ZXE/V9NN6ZI0AJ9vk/PqPPZwlTxMLRdORNd3TWOuxMSZJezJanC4FfOFSebj/yxD8z+7cnlt/+tl
6HFM+uWnpbDi+9/XISH4Xf9chwz9L8sD2eUBThNrAzNrzT+XIfsvz5aW7XnCoexRiPVX/rUKWfIv
Fwwhll+D3yQswdrwr1XIslmgbId6XVvYJrWJ5n9nFWLZ+0/l2pQ7mY4OlpW/GislUvZ//K9/7yxE
748aIxFkDBQpWFiiRLMpQLAX/l+OYXfRvvqekDNgB4MiL2X6mOyRfULK0ZR+k1hPAN14BUPB+K3E
9kGBjfA9Z7xK8YD8whtWglS0DbltVnd+prvfbjq9LBJl3uJISgvDYar+xLTCbEtlDnTyiLdOLdWR
928/phWDhwmOVYcTfJ/rZH30fCz9wcUJJ1rH21surh6jGA62NSzXIcKsbrtZYOeW3NMutqccDkJh
Nds0L2r2ltzKioYTDQLryJF/9X6F9mExGFe5zXxoKNI6d02xH/KEvIuR7ZSWaQFwimFTNcBYRhwI
voFMVapOnZoudVkscyx0EiYCLIggjqPWPwuR9Zsk7Ycd5QtflBvejlHIldOZygDIwsMUip+aAi0K
bgcbds7T4BQU2Gd4MGtS9mJyelTB9EdZisodCIOJ9a5lF8PpYb52UvdFD5zLcZLHEY1iW6txXVmW
jewZN8SiQBnQsq+hqQ2yj+Pb5Gj1vmVY6kYAObyuxUoD33ch+bex23zXDN0LLK/3ODJn3+FD7xrE
hZHg/DxyUuvr5KTH9CBV+AqmLG231KOWG9Uvxwn8JWwMH4eoBL3/mWCuO9Mu8hg1IgymzLvqko5a
EDT6xunSYDTycudoxA/jtqYwwx2fh9bl4FqH7BIrQWAhsOOMGeZ1y9kIm0tvZS+3mSDr6lRnbsoz
wxfH3c7xl9UW8zYzLJBAOWbWmEaPVOy8wtwmQNsKAy89Hc/mLq7N3IeI8RzS3nHIi5EvPDFu+r5/
artEbPH07sg+zNvorbFt2x/M7gipy925Lb3ATVk9ut304RZ0oXqxAu8icMnhU/CjWY8YEWOl0tCa
kRvPusBqhlJs79VkTftGRgwlCu9cT8Ry83C+MfX40FjhOsaizCabRAqGxcUoMZYWUM7XepAGYpxN
ozUefMSDFUrViUfDrCmNqOEGxM7OSC17S9EIfwPu2YReEA3zDEkH3HCAWS4EyKBek9nMNwknED+2
opvOfpPW9LhYtgn5zWMjy6d7O5J/CsbB/RCjXVhiE5tQeJpeMAY1y5biDhiM2NMXXDLmPbvnR6Pd
C0JiW8Z+L0IV4SXRx0eq3zhuA16Jl35k6uWsGc7+YPeKWEIHeMp50/Oy26jRw10maUmkvWbeuKp3
D+NxWsYEgcY4r9DBDcn9GL2iKq9CWgejyHaSm/WWInGCrnFE9LSe74uS0BfRAUrjBTCb9kHjycFl
wxxxggnn2CGxwcbhjsI8rcK1F+LGgczUvKsFmkLWqYPV1/cy7X6moi+3UTOZl5qQyQ6XESYFK3Zp
COKrbGfY+lZ5x5PW8zNHZ0zP1TV3fTOjB4oi7GCA2r8pbcz9DsTB0NibphvRWe9ZgWF+14By+Trj
6tx1DvcPjXlzk7OG9BE28QmJEoRvi9dxpJ/GReyeZPgF9jHwFLBeb1VKMEuArp2Boi03dpjSS87k
l0ASPidoK8BS0UWmRp8+axi/wm2ijRQUG9K3xNcHFZDBo4/Vedu2MBjcVTFcErOGyDK8Fmn9FfNb
jnHYYaO9jUlv8NoDgHFsBqs6Vemx0X9UkUPdRW9gCYd9GXuKBdalho/itHhuH+yOKUUJk6JJppJZ
aXrQB/HSZKdiymFouSQmGECHW2+eup0zza4/CN2fnNTeGsUM9GZdG0a+NqMX6UEO5rcE0sX61wSF
u2xlOMYnnjDsD+UW0r9NS2MOK2SqXq0hpM5YkihFEDaa6ZQU0Y46L35gz2v3iWtA6CrKHU6BkfMw
ZHTumz7QbgacoHlj76eGcbOfDI6oQi6fni7VNifwDWlWbTXQwH6rptcS7Bq2qIB2D7LECRgQKZNb
5Wh3ElzpBtAj9o1+ODljkvDhJ8mOa3y4tQykMa1Xe5vtMeQ0bvMPPB6G7dxZ2CNaaEDcx7cm/7iy
11mm1mDWSjyW8TQ85dq5R1Tez2RZOaGnGJ11JYDZcbKMiaGsPVBEQmQfeE6+Me223WKAlRutaNG2
OoZChRy2cVRTlymx9KaN4707zZ9Zm09zpK4FhOeHsBw/Wk3am9occJG0Zv+YVSvD2HMv9uL5Hr+G
Da07WUtY7sN57wqJkSrEczPVtNemXf/m2tORZZHyajhFYNW1B2WM3+v7LthccAioTWhS4EoNdaAl
6EmTYT0VbpfvQJJfJWD7wJo9C+Y/9oCIhkPc6LC3OkP6YWW+VITNcWAT14+MMQWzCbq3M12alQPI
7ldVrJ2YDUb9AcMOjq/ZIHnO21zN+kZkbiBSjG4IGurNJJwpW6zn8lW0CzOeFEthW7ebpjXdm9ng
ejGtP1inextrHsqjtgB+yEv7c2nHXWmVyz4edfSuAo+Mg/3OHQHi5LDQDAA2riv2ehIF0B2Un4jx
BSCCOM1iyrjutD+EQxgFYCgPE/s3bft7W86Hv0sWa9IH6y9Udr8EhoVa3U9mQaqYkgCPTYrgwVAH
/KtfaYrGVi3aAeMywrcbnXWqBH1jtRviNbmfwGoGBLQ8emoo3NHK4Wm26DnQF63ZyRkLo+R5HaZT
XxfhVXAicw3ICNkYOfvBKzBKjyTAYcuTpQG0W6GpM217nKPpXfFxUcC0NWcLi5pTXfgvU5YwCr68
kKnNNIIIFDFnogyjdio/R9aewOR0wJBO5tqpcMd2u7j6c6fksOnHBLaAGJB5q5x9zzE3TjrG+yI3
7hZmVhpNiYbVUHNmqI1bi6tbuJR+xTaIwrPZuS6AJw+imqxClihiwExuDsPC9dhZN8ii97YJK1Na
0FPkJZ+GtsA6j9MY++LBLvSv3A0nolrsw3lbcUKQn3bJDGiss2Ld/yH+69MJ0vPFEdN0oO8Ar9fc
HM2x4G1OuESbOyFqIGQjVPAimozNUnBxLafp6mjVpdEOi3J0P6y5zhHI4U9WrPdIDPHeLYgBIOXS
oBDVTIov/JfveBdZYmtcIRytLLAK074regBwHbwpUrB+ThiB8aukFbNPHtpcf1JK+xpCa6ScGkP3
XFAsbpf4GyzV3REx81jwHD785jcdpPsga8YA0CdEUOKqtVDz7jnjYThiuAoJlFcpBvKQXYg9xcek
qjiKm+N3nCx3uTSoCYWzNk/uK9nHcq+XMI7r8RFfM1bEig7TKH+1EDReE009WuXejCn74C2lEuek
q5lSOYcaQqP/Y9i0Z8riBCX0vXEB5qjUDGiBvoGmBVbA1djAHVNts9L0I6B3VGg1BGJMjIoCE4XD
IGAvnVMFeQ2uNOzQsgpGh9+FoQjETGke6jzBLcNWaYUfjgUbyhDAjLj6bGcdDmo2wVFsYpGC3RvM
zUigdaPAy2TOnJ1d/O2c2+yjjryKDMM3yiC1Rp7dcxgt9lVZkW8J3c+uosPXMHS65QzoJhVi1K62
vQoLYBRfrAThNypG5+As2JwkEArbAwqzsLI+NLX90KFxAi/nE3IUzQ8MMqOrOS7ouwRLNepuimPd
QBix5rV1u4KaZY/3sQFWI5fyPNU9m2yhA25f5gNVMH8g/PNElm+uo/14eDmB39csRdWnoRpgOF15
2+n5zNRnvtBE9yUbBlWp7t21+MUOy9R8ugzidoZl4xMdZsRdNJBqoIxi0bdMjpZTk2gHsgmnpaAl
sGkoNOFUcm941EpngJYQL9mXxoadML1hMvGoqFm2ZGyTYzS4eY32fFo4gmNnRrVm4OPXQxQd2NES
aX2v18WBUurGCiCrj/dMxHQuSQM3GiPEY2nA7K3x8jJJ+G5KLb9xDM5AIficfpHnNE9kwE29JzYL
4yQWsMFWyArlFPrWVZQWMt/3KUpiFR74YenT1Wp5ifQukBFElhlyI78f0jhBCH8Ys7u2wtPg0Rca
A3fahMaE+ydfnlseo0jpGPB0/YUgVR6EkBiTkc1p4NLM8JWaoQUnnSfVCWLhBuI0rap5+NEyVWQQ
DjjZVl8zjsOdhs3XGUvF9Y8yD/K9nAhy/hwV8tgztsA3AC1MLTHTDYB6ndoQrf9Fvjfd9GwqSoZl
U3GOcXu/V6XCk2sDK4SsF0dc6xJJfcg8d9RygQTkJHea33DQYPRLmJblcnod9BEX273IWfbQpPTJ
8+C3aDX35iAxIumblbEWJRMXx2Z0DM3+bEudvwWfuj0M4W4QCd0ypdNeYNiCB+e3jdDpFPvMpl7N
TanNcyGW8L2xYKj3g4NgwEIxNC2yGll0o69XtGF8nPCtIJQ+uHr8mgCkgEIsd3UL16+aegyY8M25
TJLeBecxrTbx9OS4jMGU5v6ZNOBF/Zgv/lLyJNT5N8UKipBPA7yw7Y9zy4Pe5i59LMaZnfs5Iu/o
K3ZU1XY4tBg6MFIlh5Tx4QAFYvqJR5VcLZnJipouxgq0eODk+NO1cUqm/TjblDcApBf9LWU2mVYi
2AHht1fesKlpGIGjhfBXnp6H1rqtGqCTbqK/tcXw1CZQFoxYcqYanF/NZSnxcERvCXm+MbzEC13p
O8eeTmMe3VHFvA5U0C69OBgavDmKXAChEi+f00M96iaP9Dk38+7MOPAjKx467wfncdx249HpBla8
hJsGIDFor9XyncIzP+auCUmIggt/sGyYfYM6Dvqzp8xvDPC/GBL2ArwXFtTs18pmc5+abM8xeYqO
oxGrwbSp2/HiMqKDQbXsPBxEujbBU3Q8/EfeEx/3glkV967hNl2gJHlXkUzbKkxhXE8mhNElvXXl
dKjq6GEkbufZ/VWQwS2V9j1bxrupuU+DvWCjbI21VwpfSjeHpzaJGBH3f2a9+PQEtnFepbQ3eLPr
D+Dyd5WRJns3ChqGc1WtBXWs7UTXnueBziZHAxeeeL/cpBOQcGjJZZhQgAZ40BrqR97LX6Kosa8n
SgWaSw8DrQ+gQp1iEybFT6c7f2DkYQPKXvOWb1jN5g0xgF0ZiWantevZlM3atJcegC4ZmHD+0xXp
RwOL0a2cJ+w7ITdQcQQSdeScWO/U2DKWZTxGRQFotYjx03LT1fysGST+LWyv23jOD3nCEoy5YKXQ
xiRCxxjC90blpJwwCj97bkLjUwJy0iwIaMZevJ1G9e1EC0ZRoJ6cgz7MzsQsLhrs9QBX58jetd2A
uc3QtW2qXZrBcS7oYRWSI79qPCut+Wgt9y7qS1zeab1JTZL1opfwIyFwdSUvDYQFe5dZf3Ko7BgQ
houlO3eq0qvrXLImRN7a++BnKrduG/FN6cfTpIlsR/fI1uln/Bw15SJVh9CCO4SCNb8sDDoj4+Gp
2+rFcmpzbkVmpG1BauK/Qn+xKDzaRG16HOkP3AgX57bbPC05anmWqXIHjuwud+QH2+4PdCuoOWAX
N6Md3da9AHJLZ9MGdkdI9WfuF8eYWMJEBTEhSO3CsQuwHrynITLznVTdcYrAVuobzQmNTarnL4O1
5u6H5dPGqasK07igR+01DJNmLb19ZRMYzj1FGC2sT5mtYe+P0rO0m/7Uj5aG8bkgW9l/0FUwY+9a
cAObfP/SBBI7CTIvcXg3zHtrqYfHFh8FcRGrQE+oJpAAsB2zxKSUI+WkFBrjZmGkogmr4koQ/U5s
/wx7TzTxPsTdAGANq2Hucj2w2uUYs+cHcbb68KDR4fRoH5opvAuNIdxKIBh+Y1e/OKuMffpFy95y
QvarejPQs4HyCmMufdFU3iVimSo177ZY1MXLh3c5WxAgNcmaS6UbPZRp09PIxmIvwfFl6dnpCaPF
Wbgm/8w3egZbfwQus2EzlZt5HH97TX7A936IdTIhgoE1emuArmMky2tBpVxWg+eyaCbAkJfzV3If
vLDZW8xP71ZtyG8nE9OAO+2NQldXyNp5MOqdDHCfkdCgnHAWmBOYMB9r2yXXkc8YMxmvsdC1fu1p
jIvy6CnXiHEiwUeg9vXH2HVRLTmhh24S/o254bLZEjhNhXHowQIk42ts1tR/1/kOCVxt3rn1A30E
RPP3c2V0GUmzDDirbjqbKCewJmfQWBS9XcqGkjz6PdhdBuqPTQpboFmdB0Jvt1HGZdvqLZscLRSi
YtEr2BtlzZ1OUmEX4gHKpYYbWgyE1XUhtmoVCIU1btsxSnawinJ/qLddHea7WrfDHcOo3q+gJdth
97DUMeUDyVk0fYlGQ22uQckjKN0kAOJ4Z5iqY+GkjtpLmfONGUedqH5xw+ZPETuvCziaaR5tv4u5
o8+0lTNKuEqi675ILF52ZV2BbSWt+4b8w8igeRjC0jdKsLcNHcBof1THI6iRE1weEqPl5rgedtxb
zioJBzprF4/GB24xDgWlIPG/xigW3NgRbGMM9yZttPfccK/lYmZPBO4QgznujMpku5S/0+TVwMTc
N2oQsfRJcwUBJv6iUwUOVLhtMXHjoQ20weXEqe8WyuBK4xph/rvFVn0hbci3p4roXHT2TYgoWvdG
dehT+ZtBmwS5jgoPQYQ7mfa6RN0utClh55oK7bl9Kxb3wwKBUM+K4WGDg0RT783g7YRXAFcFf+SD
UO25HcrTVDo/uMIHv26xyCqSSbskeZb1wvlsgFmcVkgd8QnFk2yxPUJpXFYI79KdFgZ424X92Lfs
GLCZjrI9jjUQ5GpEsWXlIf09bTgn1fQ30AXgiY2W4x2ZKJ+OgJtklWyDceCo8newfZj4u1lMlaE7
PBoRMPA6fjN6eVk7MHyvOpkQhirFAzu6Z2025zfd6bERp98NTMJHXdKXNJQjLnvUoyzynIDvFvkr
hYFJjuMLAW0g4yTZM8I8bS7KIrEZwswNzDLN9nKULwmIGEIB7H0uS1q5fBD7JoU6j7dRU4tNZgwv
DnZ8dtopYePglTcjjN7wL7qNrg20qiRMBFT90uT1uB9F/NKlBY83LvYHmHvPXdliGtdjCa4zjw56
8lx7Jq512fJsGGDV5sKtdjMLorFC9luPbi5bx0USef0ZiO9rC2rgpHEZ3Iol3RXOqL3OyUTlSk/u
CqLNrtRicn2kfq415jhYBSqAwVgc5AT0iRwZ+ouGhG5FA2lN22HUlXxWpXYYrfxn6QBA83R0tyrU
AuJAH0VlBEhf9Cp0xi4B31yTjN03Rthf8xuD22eQNZ26DyEqb/Mo1K551JP44CNJs9DdZOYI4BoZ
C4viAuQ0N19aNe5mu7l2S3iMi+onw7PKxYznCkgY3X+toXNz6cwthInkKNObUALE0prROZVtj9JD
pD6PG3jDQ24diUeRVvyU+mTd1mOCBPQ5VeG4w/T/ZacmS5fSgMwS8OkavNH43IxN2064wJ3u4AAj
z7hhWag1tbHOkIz5F+1G80e7OoEeIN6VogvrOuW6MkdjTnDN7xyhHRBPmuug+kf4N1clOTiYpAw3
6OUvVtX+yerSCoaqMkGoILA0LljmJuOckk31DXXi2Pad7CXM50cTTBFsXyRGZ2QNIs0smdrc15a6
lXX51PI6+l5YccWsyvpk3lXJraXjca2FwRGsF89ZfmiVCoO5WAxG7ZKviz24jE0CK3X4rjSUeE2F
5aZSRUPkbGNRNsp169lLjNW7Z31jpZ59M8WCNJiwRtx0CQYaH1ncj/EQFvsmNZ9EMVPPPi2vpsTJ
3fxmZv0Q281NWRQVS6MdbYxMfo31d7oKf5De8W8DntTLB6kc9P7yhrryqREXgXeMwMqPcrpd2VfM
f4bw3ags6NeS0SfgCWJNI3AJs34avHwklTb0G6bY4JJQT7xIveCH2pIVujrvXECEjrPP/RkMVAUu
ynP5oBr7T+NUHNbDne6R2HTmo3QA+cUYCsvW+mMWAH8J0/Vbk9wJAbniMxmsNx5pCuz5YDE5mPZN
rxvDNlHVZ+hSRd1W7o1Rby1PC3jfb4Z++SJWGtR6elOVxoCze/zNF3IRs3M3LeVd59BkU8N19E26
Z10tMm5GyXWZ6UyXUa2WqzrBfdJqd+H6Q/busDfhMYH282xWo3p5keFpUvVKHlM2EjZT76nW51OU
9e+qboIlVempB+Y3I1VeB/6ie71IjwwQj3Mh46vldu/gYfNTzBWjG2dvp5EODXpmQ9zsk2oHvY1+
QRKKVoWfDUMdx/jORhrhU9LRy85t65bnDu87kn9IYmflDZqYpAPZdTRZaLI7OSlIR8u2WloWGw31
6zGOaOQ13GXXmM1TKuMtNHnrxp51sP9WsrJHao7GIuuwgzo8+Phyqsy6clx1/DQ1tf2y9RIORLGt
U8zgwpScKTvOzXt6fshrcRY/Nt5wNzrqfQHX1jspedkO7s6aOSccO+86+6Bou6LZy+BKRQKZOkL8
SC7dy8IeGdRHN9a0wKzSlm1sGkz6bKw0rc7Vs6XQocSyfqnSJkIBlQNe2JUF13HaQj841JXubPSY
bb5zHiqDMGFv9MY2ihh6e2l/Ss3+WY/DE4cp4GYalYrd5Go0mmPyVau9NqJ3o53iDADBcMb4MLMY
8T7NbA1nDoOVP0EkDnLd3KQjT3hWM/8kuSh9mYrngQ6luoKiywE2CjzBBbKZqP1wRXaJBNSsHtNW
rjN0bShY2lRuti24V3OLqXTm16CyQJ5FN97Aqj8JbUcJ92OiE+IEAM+QpTWireG4IREN/WuyS6xH
JTNSxvbywENxMHONLU8Lr6EmopPGQsIp+2DNhQGobOJsRCEB2czQ74bmhSrQxzjpnxZYf5Dh46/k
tSnwXivTVYi1EykOnTt3nn1ZguGQrMmseLF4J1ByXFinQh0Txurpp5eU0i9D+80qnWxlm8y85N/C
9l6ZF9A7oi0fQ+dGW2k6gz/X5NSIdBEG3xFTJ6up7Htr6vfmQIJe9KnG0zBtkyRqPjCmYtbITYNx
5vg9F79Vk/04+fRssKkvlqJQJvysOV8sGaNGpyGQq4Z0x3GT+l/VPcCX5zEw0vTIDAgyTP1pL0Vx
Mrvix3HUqRqglYpBUFiimbRk6Pw09Es8h0IhX6eosEnziizDLdeMXojWvmS2fNIyyRKSGY4fTtNR
tni/RZTSX4/y5GNViY56qrGht27QQ9a+LUXPd8b2FRrm1+DKEyUYP561VmX0VqDFnXuA4430gxOd
Ao7AWuX+mc+tnPItfAHL59YSeJmdchGy9MNi6wxbF2ztlcbVErGTyAQSpRI8govzZGewDMxFpluD
mMdMHcQaJtpa8cRcpKHdvtTI8aTpvpoZl5NMolaOygCIOGQAqvDIsdk98KF/KJNXVEsNprMeY1GL
IfxIm2Kz5uJMgXVXmqcUlk4/zb+a13xVKLZ+u3LWoc0a13Ek/ZcMP0UlPpqQs2W5aq6eRTgeZcwE
Ho7+8jWU4T1C0RVkY7EHKYFWx+C/DhHVBCCmZdikRp4cpB4xoPNC8iFZB3qOfzl00m/AQFNQyORP
JKkrnYwyQllO/Vgv88vf/8O5K790qgVQupKWqhAfsRza7pz28Y+Imd8sbZ1yUbJw/SbDh7CjoyFS
Ws88ul0S48eDFrLTQ8jR9sC/aKmVIjIaGQAyprL6iI7OnKzfjsAnKJIVx/Aj4bB8aYqSkXn4yWnG
n10VnqPK/tQH05dN+BjT/ss2N3EyiW5qqmLgDAWjnb2kNPZSjzW8N47cLQp9Sc0vgywGajvHx1JY
6T1hhYDbzx3so+VhrKubsKCCwcobbZeb7oOlKvYcARcZBhvAEBl9uY4N3IJ6efTXJg6WZsQvSudN
QAZPRxmWN7ZS0dkb+U0ZEkCVOcmdiFCn1Rp596xqwdWJ5aFtsrPQsldcRelpakjOAqJmOC+5jJFP
yPzUkuhErQfmpDWTgHv3Qdn5PTWKiJ2O+T0ODoppEQ27fkyJZZwQ2Kcr6Wyf2T4LXQOaO5GYJws+
NTVwHXLmV+gFvBxLBkicxHICzqExBhZlz34lQ8RmYumP0O2ZwHPGOjZUWgC32KV2SQ8Q86RNIZzC
pzNRIJ9Eh0/A4JSmFa/adF+hF6uQXsO4mL9DHR0JEBEBRM4uQ1P8SWftBmjdVW/jYauMOKerYrlT
ZUJxsyTyvzBzHWbkHWOgIhtKJi95/tFmkMvdKtxRoHvfmPRu1ybt3K2mKL9Di+EZ5Y3WR6IwQ/SZ
JqB0LPHQFCYOW1ojEKbBjy9kVKmWaQ9E5tWrvY7yMyClnh4ZnIKn7Dw39Taamzuup79Qp5O9R+mw
j86NRFXQ3F0t8avb9WI3lsu5mAYXNxkgKIFZS1IXULKm8f29qIZiiAGTHcHK6aswuTSOMv/AA2ce
wqV6Bn8LIKm9z5oh2Q+WDn3aLT+JjhMHNubPxe3zSxrO1ImQl07ofG204ZSItGMIjmC8wb2a+5DN
8RiPH4xUst3Q4zwuvYXavWajC0y7smZkGodD7IcYg9Ma2E/S6y/D7P5MbW+dwLaK7RjIFBRLgUE4
KGAtbKzCOtptGl+7anm3AHT4Ayztkxq1+lCViUZI4MlaFeSkvNBzi8uinVeMCStI1pSMSptN1FUs
dC3TshCZQaJPr4UcRpx8rCbbZbY/aPIIcWY4IKpnv9Fz/Dxxett53D17Zf/awrhqeY/LqM0vpPK4
o9n6mUyAlVLzA2rODbwmDxqjv+88xfebz4ch7PFurWP0f1R2QUTVY7zUN9hyNMv7BpDGPjg+Mt7F
5+S8xplLtZdCvRu1Cl7JrpHmU0pofIlwZOuKh31aB6hZ+07ex/P/MUClTRcHPShycHFMwIcV91ke
c1hbHP/SES1d06P3AQnHHhkqOVryRTroET7vnXBprfFcvkvyqSeZUxsKkGYzMFUnsii59cRUF4oJ
hF3en7LyXc8gCfyPHfhvO7Dh/n9TCXef7Wc0fM7/7gX++7f8K5NgW39xYiID5grQta5uyf9rBl4z
CY4ldelZjlzNbKb7/9zAmuH9xelBN/l2MDuaus6v/csOrAn5F0KIxCpsCw8bsfxv+YEtKQk41FU+
g5tb/c48VaZjrn+WZTs6CbW/M2x/Ph+SMur+938Y/wCb6ZFH7qItLh/i63Wvcfq1t5iR6WSsdAMh
nDVTMQ1pwd4nujrjJb0bdXmTtonOLcE6VzjVilG/o7rrhrH4JW+Ha6zrZzf2VlRN/jrb9SvpGzZS
p/8YjOiYxslRr8aPvud4PU5OvfcM88T7wlRjvZP3ItySTDNglCCS4v51i8AaxUPkWl9mQjDHXO0B
66U7rH+wnb6kdG2NmvUzL6eo6d61eHx1rPw6meZbXs/bbqnvItP4SMb6R3iZ9OfeeqS3eTch9kxl
dxtFE6J5qPfBkrNNhIUgvFYxGgWwPFTolYrLaNvh3lzB6XAJyNAB4Pc098ONMwyODL57l827aGCs
tmiaWpPTdbVe4+Ed7LokbXyTapqNxqXHYG656RlXbTIbDNAKl42Q6TtgRFA/uSbzjvcZM3/UQz3D
IDLa4h1b1jWdM/htzaGnfBwe7cgIdsHbF0d3lo4Vgc2U2jGHxBXiOV50n8jSt0n3RmjfhZSOgXh7
Z42m/a3kSu1GJVxY5rZO/YbA8glP4NjSqgXq5TVCIBVrYthQ1KsMlfatUZ/TCTLKacHH50VvCaa1
qUqvvR3/TjSCm4P+nrbzJlNgbTExRtK7Oll8Mm3tESJP0BBGkIXzsl51rNZ7pzjzvdHOoLKKjT32
1Pph+bNitelj9ci5gEtI5TwvuXx3q55ETFUFXjV/97Qgb4axLQIk/1eMJfT/TtNFd1GzuNxxC2kW
HMV0zoMZ6QIS1W86vkzUl3fHM1rGOArfVk1KgueYCjt7VzuFucEAsREK+qbd8JW5GVxxtRzHao4o
AgkvMw7zw6LBhbGVdl8iN8yhOuQ8lglaIm9BEW+AsFtcnIb7yWpuBKItHKYAyTbza4uuZU+/009D
ZnyE3oyyHJ/bavwD2oypTBtxyuUbNki7DA3oB3od/NSLfux8kxbd5zRFqS+j9s+c4gOnqvUUA2FX
2CPdvpw3i2U+8BIduGE99731IqFkN9TpjV12b5utH2bzccnCF6us4S7xJ6yQ3sr12H9xDBpGxFta
2N/ZyEslu5IK+2U3ad2xnXhKFid5C6V9nWF8u/r3hCmZG0KAbffSpuaCzVM99O69Z9W8IHXOA5hQ
gGqYD7mubtNi+qaEoWCoiXIhf+PWfpkr6wD165kSe/gCVZuhwdrnzJ0fhCN+00W7Ipgw7V3dG7n5
tJjJq2G/gCoLjM5M0aAxNHfxi50PH4bzf1g6r+XGkW2JfhEi4Av1Sm9EI1KUe0HItAAUvDdffxbm
3hfFTM+ouyWRhV25M1f+g3NBxobbnajEdxdJ/KODe5MOlmTKLBe90dwGAoxLbyKEb5qQCP3Xqu+h
M4TxrzK0XW50/6yMXxht98GNgE4z541O5ptjlh9ckh8T9B3T046G1e56ZbxHWkUc6oX04Y9li3+1
TFuG7m5V1f5Bi5Nw1Vv9n67daUv9jTGhQjSD0h034UuEfM/+mfdpiIMz8+OZIeLNRkWEwpr60MLk
J6G46jus7JZVomGWb45cedYAN/gbTl60ltWwsWz/Td+yBmIUCNR3ZxJlqBNrdhc4sN1Le02GnGNo
xNbBYIUgZl/bYf55/8WiuUG2fWQh1kdp/yaTe6eGfb6dOv8m3sp+/eW59nOdR+eY85C2kPCRECpy
fFqnIsSojD9BajaFn+Iw0cDGyhulxZPXIarXjPFXm3lndOSpGLC3WbxTOvPhuuNP5fv72vCuVqZd
YhQQC6vWwlblBYs4Ut17gr05a0HdDMWtcbtHU9fZklj2Q5XdxiKi6eTFuuy9LXA0Kkz9f5E/fhl5
9TUY5PFdozrBs4oqgdvRxy7gTsGj+ChEe5YNN14p2RArnZumMVBlquhOIkNNu7FJy8DISyUzAg5l
o7mbBNjcZzzif8RGfxSm0kVigPLL/XOW6aDHTHFxs+ktaJxnEfBONEoHa1gP5gklOrTKYyg46A1U
BiiX7G8s8Z7HtBI4iC/w+Ph/O9tbcF1EuPKeU5QanrsywL3+HSv7R9TV0/wTK1uy+23B58ip4fWa
roQ930y1gLMb4EVtt28MrZ9pxaNaixyevSn1uMMjGOYdf/RrJnsjVm+BgX+gHPtP1VYUIK+r2npO
Crdd6Yb3pvLsDTweC5ZBJ96h2yfgLVZrfiUagnOjPYKxeAPbfMnpcqItC9kWbdCKbQtNjXRD1CxN
je6NSI/eOSgX7OjvQjh/nZcfklzejNA71VpDr0BMJBjQIMTZB/DrZ1VkJ6GHTwSi1BI58DCMEjJq
D7Mgtdik+jHsqRb92+1/ppCyrbCft/JZsjZqWnTkXIgwR/h6GgOtsrxGOZNvm3Cf8UoJU8p+NMYb
h/AVMiRp+ZEK5sJ2diI0f9Attq1At2vScnba6hcHZY8SVRq2IdwfnEaUrBxgOflt83AB4TTi27CZ
IuBsKMWAQg7D27jBeEOB5iiZlvh/QXAO9JvkPfcPgw4dLy8eQ1bskiIvmBgAqYLTgf5Y9++pwC7F
Wsdb8KO0q+jHoxqM+xSWJCl+NU1c6EDHd2H3BYWTp9Hy2kVZjrcyUhZbU81bGHpN9QcgRxedruG8
CYZ0Ueag0iJC5bjK8h8NXd3V1UepN1fUEY4Xky2Uh4ZDf9ZnH4FnYVOKJWreIpaLOIMS45odgNv8
qmJnZxmCB524NigYC62qXut5vKl+rPwj0PLnFvij6n2dz8ZsMWQgLeoQ4l9tfye0Kpil2lsD7zFq
JAg9ONnN9DE7hB8p/lFB4GxK7XXDFsTsPdZQw78ojI5NjbfFnN3L4zShYpAiCMJfCCa/tZFxlzIb
vHLlo0E3aRv/THJpzaf9aI64QQp9Nc3sdwqGE3mKfUCbfNT91OyaYbJ8dHX0yHsKGSVaGtkwSkvl
CnPZp52zg9Yc+fDC4DXD6zNo/YtulbvJHd89ZT1gfV51Ud7N6G8o069YPhlkT0QL06IGtcvwRO1y
eMBlqDY0pIB8zvdl0KMcs3rj7rXuo9ZZ6F6LuYImeSEznumZ99QkbAca9p/4zqPun0rCD/i+x5L1
gd5be4mU74sRx10EMS1yDm1qSGok4VQKkkbI44tajR8TqPJloqyrWZxd+LlNXJ01Sb0n9mmiA0jW
Q7FkI/WUlOmbZwhoXyTAaPVKiTrOrzZOez39bFps+FWp3fnqlyoZ8Q0aQCdTNGiZhN9BX5/SMdWh
dX/ZjfWCgRhPOwtHp+yeIS8wDOviOUTA6yvx1KbDgjj02Z6aS9KlV7Ss09DNkmFz9mt3V1KWQb0y
jRcqxJRlgb6z4x+jAkXZZ+Wn2dX9mmLR3SjovGz0EjGtnbvm7rbvvvqdd01hy1aQYBYOREbooA8j
Y5TLoc36Kvh0h4ETgYpPz1KPUcu+uXj8cOHeWJ22YXZIqyc/BC/Le9rzIkpjGvvWK+cQEt0PjPo5
RDdZ2LpzDbrkYfQJsV5qL1XEpghI1lsA/rcKg1+/Fy8DsABb/yx1/+xS5ZeOfozoW72lhY4XJ00X
Vdx9qKa7AXDYylRDEtfuQddcG7RYzF63PKICSdfNVdmOb05XvfShR1pakDNO8CDYERXb6djuMVM2
S3qjkL4xoXsITaOP4C4iWVxR/yY/eZUB13wY2oXevA8xFwd8K1CBDOfMjHzpUpe3+GCxuehAdaKY
2sBWmOhMGplSZ1imPlO4ZMysJkl9TouZTCeek/vhyTG5BVYN8q6n9pgBACqn3GbiPryaMSsYP2Av
Cc3o2exIZ2Uy0He2TYjCabylNBwqt3TiVmBtNIwyFCwkRrKitkOt67Nv23w/WNLqRvFPAhAGLDiK
9SDZ7Yso/6tUUCKHEx6Ab4OIOzlQEyl/3qQ+Wv6gledgRjFWgg+J4DGazqNmcu2n4WPkprYoWe9y
QuViZeGPcwBOwewsXyPDfqcUnoGo1s2FHWoPMYL3oyhqYczUMTiqdThVO3hqrz3n616kQHYBuKzi
LM/WfVMR/yzxBQ1dcmhD6sSBcOm0YQlgaCFS17yrW+tmsUqpDuxF+wRicxaiSgrp2V5nZoXlzOVR
29umA6e23Dt69YgqExyl5pj4mQASB/nIU0HHhFaJ8pik+LJMflq1WNIJni2nVS0q2jYyVmVhimWy
N7WFI31sE0GJK3rYJl64lJLxXhl+CCicxgdzIFka9qUBtja5FwyjSVk9o2HcjGz41QwE1cI1t6aR
vkeBwNY5MXPHeAdsu2o3XeNeVUWMsnB4z9c2+5QObY1zpnWiDyXzpcHgyKxirGMH6nbY7lQ2v4PI
Fii74b7bjTchWZCboUWL4gyYpOBmW3ArXTouSrQht1ldf7VG/uvPQhzuVLoJaQR0Mt4ydcHWnsKa
BZVhaGENpdNeFHQr24b/oyXZM5AaY22ELkec7jwnA1fqye++i4kJeZQ84cJcovW2CLOxXwZzPfaH
WaGnGsHVLcaB6/9or8N7HJoOYZ9+04zagFUxmVXQ7pwoXkWCjgEHXNMC78Ydbi67C7GlPerDkdFn
rIo35fDo0Nx91dqoJtiwlrI3N4r2CjILjCtkWBdj2f1NYzatJ5hjgxltCRvQX08BJ5d+8xc08qQl
v4aBVsdmimbTylziKaQ0WlQ3xfqAKrT0O7OQKBIvu2GydwQvCCBKZqAdBre+e6NhbvLI2quUWHMe
LAuTpeWAcZutTtvRWzcgUhi4OIJ7MmDT8c2vguO/tJNrwLNBZ4Phe7QtNi+diQGhKgsmKPNl4KHE
bv6VduFgA0AHW6YnGR9vDV3NLJZc76Ib+h/YFUxxfuDTLhpSdhcZWHIHLg9TWS10JPJjCQlsEcSt
SawLkd0r3HNlg8JKEstlIYtT3uK7UbrGKbO56fQRgcZ91+oMyAWLIxA/S1I7oiKmgnQ1rWs7ei46
bNRh2g68sVK4RQkhDZuNNWsWd08J5AN78H5iuXF08mjXxdzMaJoNVlNDJ7Kpx/qOBhXSxngAF9SQ
WQGzv9k/pbmzJwpWksNEVKl4R/l0J3It5KHQnbW69hZqPp0J3H/0Qf8zgtiqJGFa33BIKRjgp4Mk
Fvi8SOaWpXjTA/2mhuwu8+I4uSkSi07dvEdiKTOyijyitQ+0kBaYrLFhbc1ubvkDZRJIn9KhuXJ2
iyG5saKGhkr2FL0R1ENcsG622eKKa5icJJwTbNmsSlOKzhZ4H8eMUVRl+hd+A8HZzAhc++WHjx69
HKsp46pGlWFuEw4WuEPGNvdgqHIpnb+uMQj/aZR2dQXmBtBraq31P12W208CZ6IdYSf1HEVGP5X9
sefe2jrAu6GpHpzUYRTV8l1ZQhF2NUaW2MbrUHdi43ROuQlsEHf92L57sQ4GKS6/01R2i5gUEH8l
dWsaZBid0DcGDpJyClBgEWv9ymuMj5hDQnd07Nt09uwG7IbVnK+xEEdq4t0sAM6a0s+5LtHQmY/5
5njcjNH3sLc+oL/6PgWdeaferN6581BjZmqptWjDfJmwM1p2A4ai/JxQsTAj8to30WruMsyDI42F
FpZP/bfRYjhl8Tylu2y5a7jDWSye8CB+pBHd053sTlFPYxjhBLUAnpDkX41KqEqsxy+n/9Fl9nB8
8xNWwjP7k4NlmeN6W3nlu5jDT045s7/ZM7G/I0QSkjyRVvwjOqpQ4hirEtXX0o0jcijJPVdUHaYW
iQPzu+mH5ig8QNrGR8N+am1BknVohQRQyZ0d+OAqZC7SyGHF1DUIxD9Ld38xk7pdy3atjleehd4J
j4HqPA4zJGQegVp15sTSaVri1lwW+UpLY38f6/WR9DkACdxHsRUDJyt3OAE/W/PY6dpLElesthzz
OcuMVa3gvJjWT9A8DF/Sb09gVHfqnZWVR+6fknS7IWFJGLYCAQwxuxCAWbmnDIskivctjnCrieOX
fsTxN0l/3gJep+6PHRzxvpKah8T6MNTeHQ0u7AY68VhwwihUU87x5VhoTBkTD52Axe92GEt7n+Od
rvvgBRO6Sx9rRD28iPHNZlH/lBCqjTteu75MAesMB2NsSeTa2HLRyvOEwaCq61XdJsm+NbjcmQSg
eEXCpQo446023uuDcayt+Nro8mPqbPoP0YpYAhEr0PL0DZAzni1+2prHOSsqqoztdO44hARUKMp7
vRZjqGfeMVtc27ak+MesxFJRJO9A2eb7W6qaFT/C4Wi0GWFVj8SBTG/WWJWsz1uEdI3xzA5ehIWn
X8aMIR0XDqvs0UVqjrZW52I/uF/aSOlEVWmbBozomk1aR+T7J+W1ng9pfMFs9YiE6zJ1DpJuy58o
AfvsOz9GZh1lmJUrwurtaoK/7NeVv99zDsX8gNlkomnve9cQh3o8BfyoN8proDrgMlwkPMoLVf4g
SLtYxyIyrYZ2yc/TrumsZNXk9rQwQoaCpL7oReXvsoxf0cafMAdoYfalzbP1zxzIcciZx1M5o9jX
FQhL6MYrzuR70/oEol170+ujt6qJETCEiPEoG15LpGZWEQ5Wq9pWdvw7DvDuTZ33B8u5FohhzQp3
anduJbdxnbz5lgWKWDPOcTB5i/ADFmYNiEJuh6yd7aIj0Gb0NdVqXJH4QUyhuE+D69IzrT/BDW4O
Bmghi1aHODePeIJQAuhjb4eXQQzuaqimi01oEdE23+VmfdTS8NXU/oIQzLzTqbmlbIarGQztQTjq
aMPy4I2a2gsZr30NJoLTMbNV/lBe7N65wUctfhtZHOM8WHlFbL+llGh6WvhrtsrcBRor5Yn6k6Vj
pOEmLxE1er8jJJ3Lt7ptcLo2KJfzSV70yCD6J2Q1oACk3s1QwwkcYr4026dJJcN2rIv5/nWQ+Ki0
Ia33mUNsRdaENR3HekAwQtPQm4Pmf3iQXZZ+r9M15GrvIQnXg8K7ui1jguP4ckLvigxHj1MtTfzU
Oxwfx95Sz01R3fH31asefsPK87puqb1KMcHYB5EJNZUy3IFKqbrznG1uV2xcSUDwHljL3nIvSv8a
Q/clLGx9SfyCSGbMFRRDC8BQf91pDetW8+K6oX9u271sqH72MKiz3sqXrbvTFfnrCD/jIcOSSJQv
O6c5CT6CKxbZ/LbY1EERb3Oz+ohVve5bKhoSAcHejzDnDHG4KuElsmYufmhy/lczPcm0NzkzkpAG
hDnVUhbLOjEusqWdRZkkRASrGNuqbyPlZduQteLCreonp8kOejA17MY4s+uIsD2aHhbebFdwXeK0
Jj1mNR6bLf9FtMY9hHDMfCmPYZfAVCA2jZZbvDYQ+Y0J7SUWIYpwX2xVnN300NiLEnzxzJZS7shM
rRkA3Hl8mlisw+Awenn1zJ9s5aQviJs5mw5PTjphkJP2i8NXuPXK6M/z9rJaDi6lCb2KeC+3F5oM
PmyMxYsWGOwgUdhacTOkt6oakOlmvDfxxSbjumKntjE8DxarKv85fswI3aitmLpwy2ZzP0XFw4jg
WwCEZSmRZdNSYh7Dcy+Iy8lgNxQWxUn+x1TXJ7cg3CnbAiWwSt9Vh0EqTegzb4ZLRP+cz1+Ord5Z
J1CdjRwkwqSKlkoeMSITpEPoE9Txv7qu+SjkeSoIS6GDoGIFyY5FV8b7ScOY2dMJPv9pPPhZeFYt
rRwarsfEO7WJnuOXZq6G0tPuqAUrDkMx/Jq1dvRSqEmjLN5H8m5F9D7allzZ0URpWAw0N3ZeZXll
G0xGUn43DpVqnXatHayNBPQOWMkfkCHkIk79Te2q9lTUWCb7dqub/UtS35BiqTRwanddlvpDy/V/
dqU9e135MaUSV1eLPbCePr0CU1uUcn7q7GSpnsA9CINlxL/HJElysRnnvrEWyFnZ6a9eKNheSopP
YMkw07HJGRoeMcDRg9b6Itpgo/nWn5g61oXZN6T4uJEil+Xcwr3P0fJhbnO/8gOMMIJvb4xs4Pb6
61By9FIVzKzRvYZ6uCViyP0uviMAnPQJgrftDSu7pOK9s78RV5+BN3EOlfW0VMN0nCwoyEG/cw3v
U454OhrxTPVOe+BsOhDixwgknB+ZhUtRi501IJn2cJfXfscOx1FPCtoQJsaZd+ouZQbiBNDP1pPa
0yEpTZYo5OVVSbfclD1TNYmIyp61YJVbNsUdL/VL0olXOXG7K92vgMjGspOAA6zpowa2iUjO67BC
XuDW0iJghJ0PZ7K0tnT8rV0pj72gcKcaoFzYFpJK0fJ4hpBIio6ZCBL8txjm21iMmy5b4rn+Vdb4
pkTLua97r0YTnAUylIq5gbNXIBbwKzrGQ9jmi8LpvsBkvKoOZ1Cbhxetnn4y3K+mllFC5JQQ+psv
6t1fYiWbTWxop9Qd70YcfXIp2mBNvNgBr5ai+/FL+13TrB1jRdMZX67JY7Ixyhd9YKnpzWvFCH6/
5tYHN/HsBeQsuIa9vkCIYzMmwUWwhhTJZTRAUNSm+2GUYt+VJseHwSRUOaG+UrUifk2my6ewa+15
gsQ7zlpf7dsqm4hfdSWJBXVRFhwWy052UwqfKUTgZI3+afUcfsHaAgM/RjwQCn7qPc5jM4wOTjz9
DP6904tnjvVAfpmF+HKN4FI7mbcuatYeSXS1hp6iL5uOgFz/m82SM0xH9cVK79LdoHnhSncTYKKG
dhcaxd7tBLY0iD4ih/uWb58tWE561GjrURKIG9r2FDQY1k259XpwK7WP6Wn6TLv+Ww2YKTWTsp9p
X4zgGWoPDTzEcbRK+v5LYyk1qJ+k9s7cI7XumEZBxF+T4pOJ+iw7gEHGxQPAI4VFdYrUz8XXJFAx
5LRqMvG1PyIGxWTgxMM8H4EOZMvRtiZsf/NtDGJeO4F2ioHWmyb5htR+Gz2HbvhkvJiThQBUtbuK
k2DbRs2lJGY6r4MWzLoDL+2uYIWpCLjSIMWzybXmWRf2SWHuh0o+szx8oglsBV94ZMnTnqq6OQe8
VqCgIzUEkXdEcPmu2vQQtvEDtxeofa1BjqluBL5eXJMNblO/yDy7JxK2s9t6J+ER3Kh4MOJvOxCJ
4IALxEpW8fcMJPOsaaPHxOMNY93D90EMw1VtDy90UwGJqYOXtkaTFyM1ji36oNI5n5z2Cldlj3R6
z1JYRFWQ8vhj91dZWFl6pt5llmVL12L0iN61WoO8lmX//Db76eZS5xCxbGroNAERzjNJ+R8+I5qb
s9wdYp+KIeILQMoIUFjYA7QoXbbgPrZuqKPxkThekKf+5wysK7s29lfJtfS8EgtjN2w7B9264Qdo
DwNwdNs7jT1U9IiuSZLL3aZ3+WoSxlK8dyHYoE+WEIzVwVzppHcfhuMf/SRkmxM/6ewVHau4z5xj
9jOkP7qQ07QCokJ72WcBUl3qgLASqnbWHj48pQLQR8FPnv1rp3EjzH9pReoJMjcvGt99NsdyuGro
+4vNIOFQ+Wn8D/fMg0tQuy0GrI2J3GcSSk8SDmet8140S783xVQtLdKXS5d5hpr0RSd5u7Yti9Fc
R7Y1k2alm3LPF0ondz0cxgYvGzlWf1Wb4oWu9ZfSHHceF0FUkADx0WCBq39jAFlOrluuioqnf+YG
f35Wr0tHyzekIxi/SvvLCVpFgRExyt6xE5p6OjTwSe/4HOwLQf/KXfPYTYqSlBT7sxXRvdyT3/d0
AQNFf/aFW22suk8OcT0TP+rp4TByoDS/EzN3VrTwPXAuoZ0W+p1g58VrqnfszW9Jp+KnSAGDorX5
RAkavGFHm1aZZx1HqnVWg8ePzDGTtW9uqYPkTgYfcl4g8fhMC9rw8nVe6eWO0MMlK7PTQCH5wqzT
fR0nPKB1HDkpz20bePJsHnnhGU3FGJ81Jom5JvjZr+f6PB56b7iG0er6tT45n1wY+fG5naIerJfL
NgLAVjSjYMaZgXi2yNYYri46mVX2Et4b4BWHrfLs5UYwq9K5F66BDpXGtYmkxX7IbVxyyPLij3a6
k2wSo64C+CV3fY9exl2G8EvK6W0V3aFAD8+nFueNmvJdWpC7dSnJWobI3AbR29TVaNqibiFhRdd7
Sbr3GvsaTPUjaHinqZTSRKKTXP1jypj8qFhnCFbQpJQv8HigmPiad69HU3unUSCA7r2UQr5YvUcI
Y5NraJKsrOwtSTmv5GUUW/NOw4FuW0AzUvKdS8HW7Ip1zGf5fX6hv8UkGwZNQuWRsRqpHYNqpO3t
HmumS+WW1lS70R9+9d48x8B7fdC961g6sJD8h15FHyZJ5zbFd2dP+iKgW0D3Oiro42FvtM27BItW
84z5amHXjROdWFRfE9BfJtBBzOkv4HiAlYCpNvmxKwQ4Lepx/dDENGbZryStuOqyKt2Y/PFToD3x
lEcejsZ302tOEEjUqinx94dzukX7NaT/XdrtX57aV5r8XgXvlZWjQK5BJLwl0QRum773SicSUdXd
cCT2stSCkAd6QvpaBqLflrXzXmNfqBqe/imMBFM6NyCfeDIEoRfGGhbU/dWW+NMYokCKNt2Lk6dX
Kh/2VlQpImmMP1E0ftPzGK+4vD73mE5q+Dpgd/MPbfDojUXXExiyilheM8Ei2NKY58c5ogo1/Cev
2503G+kiWhyhZvqH1PJouJlVgfFPdYAG3KBcNBlVrwJXRThaci0HAB4OdZtaLxTSVMjeCl27qRwH
HcV9tnIiqjwh6R8FPDNU3JNDOOOShNAKtzTkJQDGiYUO1lMABnOTr5/b3wLL1y6zC8pj2XWbVnnP
I/5cM/CbVUAJDMRDc9NombGOdPeT/kS2+XAajroOeq+PA2Prc1XQhEmg3XF+mLT8XfAZuF2FJBhs
Ip6f2zRHr5SNsY8Tbl0R6dLBg6sKbP/b1Fixouc8B5wft1hSXlxoAEDz8EuIk5EDEEpcdFk5u0wa
RxwIjJ2rcQJqWTY5WkSPD6mo1tjV7r7LaBcFtsb1hijsgIPSVQXuT2Nu+Zhzr9TBL/NkwHWALbog
8E4Z5JG5adhRMINuWj56ceY7wxxGTKayefd4ort7fvdOpBEFP6LqXkW87DjKSEyyTq2G8pVYs73W
pvFCt/Uf5Rmsith1NvMiAyW9yqyDbOdEpRiXcwjFHeKvbpLZvjIoXUEDIXdCXmnjhZqxcbL6L2f8
dKV6liabNUN1p4pcpOBfDAASFAiz1poKOFpVaD/IjP8ZeCBXscO9TbrtKxyVZQ0J80DHLcWKuPXo
OCNWGzIamWDnPKrI1hg2+V21ryp5QQ2GB6b7GrFnbr+DMR2NkAic68c8z9gHtxkmk1y5xDB8Xq4V
ONeCA21pK29dRvB+CllzS8WMn3E4IvmN9bqjji5J9N3IaLjQc+/AqSs3baIwuFNAmLh1yvaYeS/E
GuoOcC4Kr123enzzw04+WQnJA4fQb5aPG1Mbz01ZBG8M68RhWqqBuiy5Z663Ib/dLAO7YxExvavW
U+eEuaCWNkYBGZhnPRyqN4dn6FjL17a2UW4i6wlG1UkFPvFsf652CNqta12ZFx2uWLeANMItENNn
F5ERc8ow3rnCSN6JDj3TYozcVAII0UtQCHprj8fUYi1A32YF1Sdkw2v6yPJ2Pz419sXSixNJhvAj
jv3PwG/h+DgNWNdJViffZ5E8OpOzqccUoYXTgY7yMTqY5JxdFnIHdExE1jZMHg4Z7XPkhvfe1uNH
S/rrVqpyXQ5qWDuC3GOZtMkjJd37VYhKvSCZTI+u3Koyli+A7KIrL5NzLF/11ipfTOqGH0PAcnEY
xhuvM75s89In1V5vYn1djTHufEMOuySko05PkfBRoNocVqxF+2UZoXql1DLk9gjIfQoovEqJl+kB
r55Qt/lLT0VM1kbW9FPN/49wRQFFi39q8Rpt01FcTbioR7xpkBTFHBJUBSSn+YNmuQbMwvkfA1he
ABe4f1e1wGG4j2Jsa+iWzfG/X/jvQ2G75lKNOYmkOmfxHrlmewTT+/8fKDNKV3kWAJLwtf8Kq9uj
MoW7p3YKjIEyLlruGJec32UF/hXMRFRGy6Yuzc1//xXrtXGJHFu/MA7chD11h77gjhYkfHtrCkMv
pOH1C95ypwq1czD/n//9SmC5V70M4DpK46DR+KdgFYiYvBldaVlpTxdDe5pM5ZwLM5ouWU3YEH6Y
vwSqPF16zxovdSQSiiSznc2XzCNUVxs23mQ4uem72dCeaNjkKCA2yInn2xhG1DWfMmUdIMiMu7VZ
uPeokM3JL4sGVNnUUEQ1r+AwA+MTNvLnxLvnjVHD1PFRt8Naq0//fahYr7EsVt+YFgGzD91+Itp2
+u9DOn9Cj5thV9DCJNVIyV1vroiCsqebWOwQlApPfk6eWdM1fW0qNoRKGj21UwpsnK5YD1tWvTE5
6BdUCgargjDqqmv8OXycOh3mPj4gA3FhNEK1NrXSWyUDtyutoeRqEWRJd7LSrju5mKXXQCPoC4Ia
sdFNRn34G+2pmD+EfmjxbIEZl5rJt9IAO7WkvTEXLMxE/3BVhf/EiS9syq6ePXM9gr59CVodZXHy
nzokwIXXawR2q8REVzSGjSoje5OCCLoJvQlukUo3tKuJ83//hqxrnShXjvV0V6jOvbaV61Jsqdxr
QYn7+FQ3qr4AAJDbZmQ3YjE0rOOgZC+vlxQHl/2Wnamz0ovE3FRVZ9+58ulPlPV+JSYWlk5WlHfb
KYOfZKviIEyvVNIHP2AuWiVopXYNyIyTyJ/g9oUs4zhecdQ4AlmtaoS3SJ3+GyWXhJgXzSlO0NUF
2BHTMV5HCyxXYw3tNU3d7BjIetMo4meW1byCPfWgpFyjKwqzx8OYrUWc92CM+D3b2ahKNQ7HLmWQ
z0HhATzumuybQfqBw9Qh535PByw8dY1A54eht+od9lKTTse4LLYxfArwm8ObDGY0bEhjDb0u9iEU
2tYVxCsKllXfg/URAag6ZIGU//chAYve2WOw86hcpjVcexnj9NU1+RchgvfWFvqKH+uKO1S9Qat7
twtWvW7WmashK3E30ATzQ/Nnux7Ct6lm6+N7tFMb+lLH1898ToXiYDHeOyk1jkNwyMPBOhS4Dg6d
dQrGlGQBz6BFF7JvNpR7oiKKNYvJVVpVjP67gifFqoyTOYSWRau86JNVKhPjWXPdW+qiPNlkZ9dW
eY4xEvDp3i7vsJ8IW/AKbHxewDXoZXPY994PAl4zu3Db59jJV1bAJYtMP/lFn3tXajYFEJ703ada
d6vp/pNTcvulIIbBnnRm6PwV3UwhbovgPEmoTkbcP09N8BhCR9uUXvNuO4O9DR37bhTjhaX4F9oj
0U0NS2FKQJOU4aJIK7HvM24E8fz3SOox3voWCA5Qi7tpigFJNnNEnveJG3CoD5q1r1Q5r9CbZjNG
OhlAqVGjV8EAYmFApXtuPhvtYDz344g32fkqJZoKeL9qZhgKfIgBYVlB2JjCwVNV2PiIxDU1obzA
ZWgBcFKJtEh9po7KybdW8d0VJmAb9km5ik+FBugRzDvkZbrNnUp2u7RhIAwEwNTcb0/AVarnIeG2
VxWoH539wQZo2Iaa34HXgJQ8pgGJC69at1WX71OvpN0PrnVHVawKdBC8bEK8BYMk8oYeEkucv7Ze
97exFfZPtCFvWojLa5l1JcEN3GSBVz2lKMiLcxFNyXVkflrK0fY2XRUWVwXkLfRdXlezmWv4R52Z
uxReyasRSwdAQJZoBgt8O+g+aNJMtxb1atZE+rF0OUzpfkfCaa1tUYybsQn+0jC8ZXyHsFsYsCEC
5xT/j70zWY4c6bLzq7T1Hr8AB9wdkKm1YMwTGZyZ3MCYyUzM84yn1wempK5BVv0CqkVakTkwIgC4
+733nO+kk7FRIUZ7Jkmxqu8jnRE4GAcPTlFdZWnDceDZib9NceCt0675nArkoUY5QFKhGLuh54rl
Mx2QqhkEdZPBvosdew9l7C6s+n2fQZxtjCBfEQLrkjGwxpsJhY8M7nQoGJ37PRnUdOEOwL6WvN4c
/RRDoWjeISGDunXUJVW1F3tIiONn+lyYA1T5XYkHSxbfu5FVSmbiNClnP1TlQ2J2H3qwT7mef8GE
c9dhRQVkuvWOCcq2zoC5o0mOkPEsfOUhPkVu8ItLe2a6l6xnJpcxsgFHmN4+8EF74TKg205fB/2E
3gfuezCOdN3cdTUxRagpKYQJwvxL+IFtiFM5MoGeWhwFwj4zkdYzSl9ny9Q8DyMoUeU7FFyxznhF
+KL2s61ONezWeCAnTdbTWzIQjha/tdkUbAmqeTbkIkRe/JERgz1hP7u9s4MEf5dU1XccWW/FonFv
WiJYrMDduDLhoI/vH8kJSpSd9Od+l2pggmnZhwdqcxA6AGILaFxFZsDnVNEG3+j3FsEGrViCwqHa
kmuMJLDsP2PfSknmomuPanU3bsYAs8uSY6/T4TZTDIn7enyIAvPogwUBhlb/AAh3bdL8ya+iaYeY
q8fv0BWvmXTX2YfNcrxxdPe9B3mFvmtRllvta0L8uOGT5lnUKdpAIoJvCCy+Kal7LF84m1R2b2WZ
AmyA1ksLKkR0Np5dsF5rr7N5yZHxFCmkLqbaYYxCnmeWDUNEMqAtL9+YjBPAcDKzy5BG1Pk6gskO
eqXlMvaCerG4QkZKbohNUBmSKmL2/Hu/fqzQ4zKuCa7D9LNpq+hatE+ZHW/MTj6ZE2L53r1t4n68
cdX4Mrm40sBV8pJ7FJlyIXhqn3up6ApWbeDQY+DS0LEJGQ4gXPfmu8g77qX8h63I/4G4t4pAyqF1
xu0RdzbBQzAQS6ItcAvXWfzLJPzrEhT2tEYreEiqJtt5MnmLnTDcOHP+7hoIFXqIm06K+hosXL53
MeQbNQGmpIWhkR7ApGS2+Z2VmqAOlPFk5cFlJF0D7dR5iOdnsgzFOupT4GheJeGKDM+T856UoaBl
VDxjLD51gXgrbaeg15G/VJnaqMb8ETwSD9nvqglRflbDp0ThtNWdC4mfp4AWr0iRTxskgNT+tnuE
daDOTHMXtQVFKaM9FpEMdUCtw+clND6bq/Y0iWevjlvEkABGKpt8z5Z7bxMkdB9Bk62sOiQAVCPe
oJSNQoVWKRurJ7zFdIdT850baZnRXy1hP7VJcc1olMWpR8lMVOSWBmQQVyTlYZ2rgtpb66HZDx3t
XXK64gvpxqcknF9o19w7qlzETD2FjOA8R/GJwK5/9yw8nF6HtI3ZwU0c3oeaKS61JUpJDH6EMIB5
Ar1lBcGKg2iNtxv+CHilnAFE0aF3wvY1raYIXlwZnSg2/db6GCer5C5G206ML7i1TDlrNYj3SUNE
83uM7KXo7wcD3xud4OhkOOWbFfVXU0z6ZmzdQ62C7ECMzoAWDSqgrO1HC7PSDvoo+urXENKvtkli
lfZIE6zacJW2ThPA6efHH0RJQla3tZGPt5zDn9DLvIqClqYoR849wbEOCuK+svEN+hPskEQrICDW
s5VJAlO6iL5JSC0cwOUlGF2tZxe8PSKmcl0pcTGpyUhoqNeMC0js1PPBM6d305yfaPHZuFmitYOf
kulKUW9KkiYm48G05NsyR+Rx34mYroT8ofr+vs3wS1X1dDACtbdRFGFlQcYLJGM3hxlPMVEPd2E5
HnIiaGpjY7QQTqo4PduDY2N6Y+iR9m9mCly+r5EUT425B6711McMd3zXBcVXU93lCHAClzCXLrsU
ffEILppzZN1N+yYJ310zWAssDzePsFHiY0A7ar1PkoBnbaSZOZfqRKQAiTHlyHuo6Ss5eIVSb5/H
vvgOcXQTSW8iWgjdSWsl/Xoaz11exLd1mR4c3LEFcA1k6KLmvJLy+hcqD2qYCnuuYYyvUJF4BIrp
qCuuQ+i49b7yvnlkcSMgZ2lH121zJ6JGNh0Eg7bxhiKbE2BMmFrl2BfuJ/yMbt3s2khsZQu0rsax
gqMSvbpImPQCxp/6HISOqPZQZG8K175UnPVuesN7UtNUbqkwzui/g9UsEFiR8PqcACqvowinKmS5
JRen2I50AGQ57rwgelRJcKem6Ec2ZHesPQ2jnLlZT6Y77e3+3mzQpuSc/9sM7IgkqpLSEbp82YSw
gch+uXEyMN8QQy4i7e/8fH7Gp7IgrQWN5QS3oI/Ds7dy62YwwRFlrDpV7DAUbOeOHkczbi2Keibz
YN1V7t+lcY2vE5Igr6UkosiojqPB4chP9qWf4ywXNugN06uAF5JSbLGTYErqL7PLSZTEY6TjM1Sx
dkYZlzXyUBr+sS1WCUo8Zmejv3ZUPZC6ct/WIGtIGBl2c9vsYUXIrTHk961yG7pwHN7HQaHPawO6
Hvzy9X/mQoPC9r6K2NqPPan2WM8n3u0ofxEvlG/pUohTRhWqm3syi6C6jHV9N0hkLeSq7uNu5xkB
9JWqBZdZIw8VCWg0y9OvjeK+jXgZl8aM9CtMUYLzXj0d3nVTWRz8At0iMTDytaOVvnVJiNxV8FBf
W3ScTEsr+7ZQVb2x/KJFDPANvjTT17ybz8g7lwqcL4ce4FtKJNMurww+MYfwO12av7wF2S1drZ+F
+4TYeAiT8MUMpXmKwvFN+dBvm7B7lUZYnognIAWLdWaFXZAMiXaQG/AydNXSTBzs0DVedN98Do2P
/mYRdQNap5qk+W85e1l9SXLTo6/px88CLH5Ymxw9jF82AWH0v/Fl0w5dezw6KCmmYh3Z0NbtFLbU
zNGCCdN302F2R6QKDfaZFlYt6ZIgvgpErBAm9xEyS0ZHbYfDJeFfGsfkkW4ju16D4lPKgoQDMcZI
yr2VIrvbQZK1DkRrrDlnHOEM0dWbC+IFMhYKqwO7ky81TjFlJ1AgLpgsK1uZvSk2tGC/FxOhrl7p
ngLjbfDdb5ZJHiDWgHuCZ4b1MvVHGVceppa44rRh8N2jxPLaO55LkC7hxKGRkeJcTQiRIaqF5Rn4
FWZGwVxWpWxdSQYZs63OslzMQ3OMzHawfjogAu7ahbNPL5G1qHlukxP7g1oXMr6zI9DFuOh2quyS
1VAFp0ACjE9L+FsBdXPv8CEMVgTDJylOYYpHqk89eoth/BKb4nYcZxer09StHWs+ttqD4YeCc54Y
FERlwE0zG7htO8O8CzAFDtVEuY46ekOP7xG6zq1pxDtp9dd4EJQsmt5KsfeilNRfbrs8jSg1Rfkt
jyV7TD6b+2TMCDqiUCHxYd5zmx5SYU+nuOLIKJHNtZP7WUxMY8duTZ9ulTqz+2JMMGRDqLgUZ6Cn
rFfJPBDxSjfspDaJgo/WczdsQmZUOOxpBRCD8ERMa7uNGxfdqKXBzyaYFzyDRTcTG5CbxAZpWJTm
SPdgijRyUdntU1hY60RH7d4cz6UOv00lhin8iDEtgt0cl2fyNSOUhZG9FmXyLUkduIJD8+i0WbjR
qdsePSA5s2rIddqSHP3dsCpn15nnrkvOVKrXcGQCMWkO2o1TrwyfriLEDNoLqhXrANNeTuFLYYAV
co8Ah8O0Vy27QmOfRQpbX4d74s7RthRY1Ecjf6X8bhDx4tGdk2OZSXgaAnJfPNwNhDHspix/7CzR
b/CIYK0v6M+TI4cpCqdUHV7LJTqIaQE4Xt8BeVhfsOl/JwjjIVRQ1y3V7qO5OmcRpx83JfmswKew
9Zv5BI3kQB9RLDlX/UqCDeuDevm3+Adt3/6cS3/rZOSO+IR5WrLCrB0lUA/Q/IephxLam37SeQJK
EANWbYtUgK5/QOe7jEnsx1pE+W5AQkwpnxMAMMavY8sIpeiMDzoDMTFuSMwvoeYMhTpiTeRutc0j
KBg5QDA6iPEWYetZFQgRq3E6j8vU0++9X5Fhn0DqHSY8V3sFqrQFmFGlekM04KfhHQtofStFkFye
qfFmghnUAnzo045cPtMIVybhBKehrR5kao2MUJEAAxZGYuvwtGvNLpGrk52W8Grt52gZaDa5NI44
R+GjF8zhiQZdUEidiyzIiBhh9FVDaLr7y+7lyignegg0/WnDJmJVTWS/IOKyR3jnEZr2OQSVDpSB
RJUJL14UokQvC+tY9AAPJDb5tENF5/rfwmaKtkNxwEfIYc1hN0A2hZizeSlMur8q754lh0b8D0zS
QnOxYfFEx678xb8ecgK0tsaoYIq49FVwaYkb+hHQlUg2kkPEiIrFc1iqk1EKsomDvQL5v+eMxHFK
qlvZweWbfMSCFf0HJ0i/iwQlDAkam06FE+oCthxpbZfJxqplirXJLR7yeOAtWG5GQmpkdAc+2RdI
YTZSefdjCSWHKSIoZfDkPrgD4JIh//BSB1Bd+Bym5VOXZSH2KHu+sUnnkAM88aAwDpE5JJu2oZQI
W3+DUAqDAAuhTI32HBZWjdoKtGyi/J03oy0Zqg8rdrGOAU1FNS2RlC5f5v70bQKEZfnpYhpgghmZ
frwGNo945cy+vi06ZoGky/hrNeYP6s4p2X/EVlUsTZhW9hxMoPAF6xAR+S3M+k+LCpAJ8PwRwpty
tlOpFWvoksigaDAvsRX5hC2RnA+m6QadBhJk1pjanKqKtrFNdwQiFtUUxIOpUj6cPJmDAzWrs1dx
bm0MWqC4r1doSmm4slcgFMKATgQsYrMZg66JM9HzzX3oOtG69HjkoGPRtgJfTa93Rc5FuGFcjyiI
lbVElExz0lw1gfHYZUiESHtkGzKY9cuw3WucvaqHtAlTVKxlAIzLw37kFImmPfRzkMaP3HH1zYCO
cLc0lkbiqyYfDDvorIHDdNwzm0XOY1UCQRj3TocAGU9OsnNvq2XumOsSkaxLo6poOf84ZG0TEP/e
hGFzJ/Ic9lX54Q3a2aK0PMQzSL8SgsUmgosKXk8zOZ+yn2FuPk6a4zoemBewjpCSJeFndhZx2q3x
tDawjy5JMhPz1OEVc4wDaGh7xkBUMQKr8HrNus23WLo+yDKg2dAgL8564y6V5bF1WGhrl817ikcb
s/UcobhDCWiYPBqTGt+LMXppHIw/KKwbUiFWXk93rlsERuSJbzzPfhRdNTN6eyk7NEQ+mQA3lnII
B41div5RP/jMvTsKntxih4wbKLgeyhpbjwdhN87KQ4iEED19iG25dTU0Yp3g7q18/MzanFdChKix
IIoPngYkK6BJ5gnRCNoZ9kb/nVVS3CJh5slfAWioVpnJBxJ+EKqjOzaPJhgaoEUSgYrBDKSPe2PV
R+4mHxjFIxB4YDN8rcHRQ42xfiaj1x4UOoyB8yMFe73t6uCiE+b8nMfOMU3jTRLzYFRJfRktgp0p
w2jVqO55JC2LQZQT7KNA/BwsCG1zs8M8VADhvSmLxjtVDOu8ZflvDWrHuPpkoLfpOfmsLRpdEYzz
3UgvxPEZjMfIFQAqUf0GsEaAY/ACWR0M34DfUHvv5pnA9rR6G2GFMrAgMAgcPCWO/q6celgVh2GU
HI2SX7YLFhdTi0buZu4CpKVbp1XWahFwDdXiguMYImx57DE5rozBB6tMpwrbNly6ObC3o80tLPN2
WHrGvGyzWpsywHPCdKqPCgTII92kOYgfSQdFTGCw4MYMeziNLQfpCAlVKeW0E4TKxOAyRIdjtOXZ
8Fy6lgHwJRiH3k86TwPNa87c+6nV2WpsvGsw+FfmmQ7u9H4NrAEBuEHFzXy6OQTj1TI56XsExtYm
lmIfsSpbYPqpYezF6RxtethlWAvExnGW3l6AS5P9zFQ6Pg0KDZKTeTdZ2ef72CHswpbeVtkUsq5/
lBUbTePFZCQNS7egFS+y9EBkVcTfLSwbGI10q5ftyxmtAihojYyxwy8btd5wZInYZ5aNam95WMee
KBtCVPe667NNP2d3tEL3GMGerZE+GsjV2zpQ89nt43UhzAfXYgUojebq+sM3/RrWfbNBqHaEx/CD
R3ERKRBu0Zc85LSs0b8Pbyy+GZENp9R/a2nJEz2KHQCx3S+hvSPo3NuqjcYtFINbYGkMqTSyNLtk
SDCZG20Bkqf+eC4hdRy7UYSrIWJyPaLhmBvrQTY/3NRPD6XDNpRatEwjQSRrEN95msCiegTPjJ6F
681M+j5LODO51ngGPkgxDUQG6bJ4UE5CzkoF9MQvB2o6z1tpsy/XYq1K/daleI9DHwkLx4QAEm5A
sBxkFzJlOaO7Vr4f6uRjpGLHiVJz4KFll3bEP8yYwlbKnz7jyvxmJR06C1f8cukm3mSdDlf5kD91
oqLFvNy7TklOSBzm0S4afALqE4P1XTTXJi7aAxFQNNktsU+d4FvGInwK/OaqZVfxZIDBjnEjrYY5
ZUo2Bz99RZLrIKR7NIIlPNna9XH5C4WJ/Sbg7gZdGOGxQBGV40a1G3OXNsykyfR8ihKEh7RR8LFl
hLsMer6UDn3GGDRnoeDaB0vE6tB15zyHOE7LmWP1eK1qxzxVcsbvfmpF1N3b1hDfaUycJg7Fy9R2
bC8Gt1yPmPlYjjEo9/ymmlRzDl26lniU3+z5be5H+wMSPuARe+XDosNNxHoPRqhmBP/gpSK4y1yV
r/FkUn00+tjm9OmGkJwmjgm8myXYuvqmI8ETLaN5C0+MUkvyNq0MYhKfC6ScsZ8uWo4UTh5xcYnC
XWVrRpRBuUdLw7WpGP74KVJVvA628VnnSGpaJ+63nr1kNjug35OwtElL7ZKrNpmoJKm9jxmZ3Zbl
vQSoe7HT8WfaT/OWJhvjg34/jFwSOoLHyLuGgRj2ohrPljmWBx1dDTV+0rToH1mA003nW/HGmbgJ
CFfLEKiO3m1rvw6NrU+DU35S8QdrRzQHoyCjEx+ovo6KHMy6IbJ3zEV3yQsm/BnDk01bzNktS90A
sxipRinVCa9Jgzem3HKjPzE5NT9q2Lk81VyOCNwuHj9QchUmRXwJJORA+DYNcTSsACNsyM0GWbhp
wY+ao46OSjBTKrX4VMDPQuUe2lS4R1C6VJXtPFzcsnJWgT0IgpDPSRja52qYbnJd5EdC/4i7creQ
VpgbRxWnZ3cB13QxidAT0hHSjab2hz+gUI7H8EMgYOspQm1t34Omo/Feu0998SRBHfmAoW7aBl/o
FEDgDbo7o++/oXr/IdTMX1/EO469+GOX2nu0XxPCoum2bQl1fPOiheKZuD+sJtvy4+iX5XQcprok
R8a5a+Nplyl6Ad4QMAzo2HzZI0+5vE2atsNPysrq85111hF7bbR7pxl+EnJ0bNjV8XHDHJ3IMrGm
wcA4Sa/NDTtCkxgbV8O1AjG+Miz5EFXdmePC6y/UTi8Rwu8SUWHnVCiZHf+ygLGbvuDI71zDxHvO
ygovnDM/9cLcV5bex0rBwKKJTYrZ59hq2FHwfQjYiU0uBUAgTCd++N7m1e7/M0inBdEpBNTQ//Y/
/8eP8b8HP4v1R/vxbz/zNmqn24/s53/8+1P4EaUf+ecfGaRff+U3g5Tt/V/K9rgXtfYEtiVYongK
2//4d0//y3akEsq1+UPO1+/kBRJGfqT5L0fZZDmaGtSotKX4vwBS/jXLNE1PaROnvFSu8+//56Vd
f2NFm798/W95lxGfkbfwRB37T/RR7SpP8Oo4QVumbWvINfz+H+ijZtmV3kx6EQmNkHqxWgcgtJly
+EZS3KI+vG296gFGeHwnW/zy2rLFTZ+hFU5mX73MiXGhbEW5WprvzGs2sym8LTOg8DAYBhk+sgGk
3oGSi0Agda1jnt0JN2gN+GAG6LsbexpOFSD09+RxSHT/JFoCpm5c9pHjLEZ3Xw9wWvJwvMSiLI7J
GB/tUDR3UELOzljHj0ndym2ULAdaazj+4Tr+7w/rjx+O+DOadflwMCZh6bMcwEwOnNg/fziSWSFq
TOow1tfo3KluvLDNjK1pXMBEkeMwW/0Rrvd0jZjUEHxW7DoIRg9JS8dUOkO39eo224EAXzh7yHjh
0sVbiSdq+/t94uuAjDm4waVu6nTX9A70+Rzo2BSwNw6+Ab+c1ux6+vq/hgXkn9+htbyD/4TPcnNJ
U5gaAIeWwrRd5y+XXxd9p5E/Mlyf+UWrvjzbMf0w1pwdUeSvluuU3+ZUgpglKkPJud/LmDyE2q/m
tUFT+SLdDKZnT0WQD0qcoN7/+ufX+LeroKW0hWu6tuTOF5bDA/THWzTxvEnkFYgXC7QTczaMDs3Y
AcQL0v7MJN0+VG17RwUOZoU3s/KFFT5MWftR27m3rSW+bgOWGhHw/FHijOFhVd5znwzUpi6+N2wZ
mzhB+uClPV1vGOgo4s3qUHicaFRMX82YXaZ3XreNVerc//Pbs82/XQLpaOm4LAOuElyOP7892kKu
nIRJvl0M7Xdtxo29a/Hfres6Sh8bwFMkLgcU0ZZRP+T5aN+a+SwvmKhMWCWh3Ogmng/CxIZEx+5z
iq0MGQayuEZk5a1ouWM1tqUHI0UqVqjkZElhH3RvkW9DxXGB76FORjiitBnbwjtFtJXgz/jOb0b1
71Xx//E0Wct1+tO9pgTroAusSnqmpU3rz280qLDDkd3R7xjuozWbIa3a4WNcxxFiQGteBwTVbSHl
roKx2/vV9EZpEH12s77jcJy9zmbpY0cmSsoyfPsU+71xDCOs7v98PYT6+8uUQvLEe1J5Sv31kUBk
YSunrMitCXDmlNZETGgwQgBCB7D9WgNUyAm9DVOKfKz+xAy2AUd/HnlAQeM1GN3vQRgtYudlKcun
3NsBnteWRoZaTekt48XmvgPdUWXD/Ggh+0R8T6zc1zrQjJbY/Bfv6K9rvGYrUch1PJqctmfq5R3/
YY0XhHH77Zj3u65p87OkZbNDdwK8B/DNj/mESAjZG1FrcB2+PLw9rIEcUIk7h48wp6YTUzLqmcbM
7pFnh/vZI7p8YrhR1gya6NfKR3JOqsM/v2x7uR/+fL+wAypLmKbjeabn/uV+GWRIxyM0u10OS/vW
sAHWADo7+2g+kcF13dFwu/o5VMMRsvp8Xwj1Uo95xB/IcSQzdYjR/p7Dbl7mT1P5XpgQNxWEM2kM
l8IZwlOVE4anuBqhVhyDCcW88Qb1IqY6+5HSOmY33FtGhyCgmgsGddZ/ca99sb3//BbZwBXPgkCZ
uuDG/3xlJpze5QzJZGd/3SsEUEUL8TCDwDtZD/wtamrCFq/V1OSHvsGrAEPiBkOHe88uXe2q3B0Y
CVnPcHr++dO34Kz/5dPn9qejQsKH4Jhi/mVZooaancE26x2bvXMYsjQ5BEPbHEPRAWsmevCUq/Jg
G06xD5iUApot38Yagvk4EoqeulG1MSF+jeW3f35h9t/vZslJSoHV5z/P0xyN/ng3B+ii8WfFtEIH
QTbUkibXjPQlOVPLZLzMflmcp3mAUVYIa8J6hrTCxqBXaH1fYBA6pUk0r7GEzx/aSpiICYJYc3LE
RjnVZ7NCxVgKmrhwMPINvRB1MhNxO4X2eI1BMR1giCJ1MhCV5zrVn45zt7i6fTGPl1Cl5vaf3y4I
yL9tEBjhNN5FB6meVn87hcCK89m6i35XM2bt8Jfp6RgViHwJ6UIv7CPulONjSGcTLSJePCQcL1kS
0pWusgM6Wg+RwZUSt9875gCAJrT6VYlUAatiTngNzldYoXTRSU0RlnpjVM9eE7CxDJW7bWpIzklm
EkBPT/amigCURiGFWFZEj9nQmoe6DH46KcGLw0QnGn4+i4koofR4lt722lTrBnGaY4j4gk7ogaEh
8bbMGZfOO5PPvnoNo+tE+25Nl/Au4GlBXBFvmPe0q8HJP2VRvuOsB8Pi3XX9jISwChGOF+HGr03G
58RngFG05FmPEm2ImOhaTlaIJbFiYNWGZM+FUboWqHZ1msqtFwVXyOQMK7Lm02uNRXVxDLiZGIx+
Khsyqje+GtMU4KUx9pEenDs5Xy0aqJZP3y1sCBrLW5ADhITZOze0rqNxDB4WqPKAY0dUDW72KfIP
kchOXcuPliNkhZ4RcVQgylCCafpRgx5gqNkXgB/L5WaLdnXNnC/U7Nd2LU75BD4FUQIQLaDncQhk
ZMQ415PZyYcWmeDjynNuxM9R038fZgVehTBAeCu8XQvlgB31O/JPSa2tP/zaWoPPJD4n0pikc65e
bF44zG2nwng2JUALK952xU+Ich3jfAtP+VSthQXfGGs0CXugfpzS+5GOIB4XiR0tKCbhyy2XMIGL
df7sakQFftGhIarJUiHU49doNy+ggsTeCGp4YaSZ+WIgQgRWB67n2DwUPDjhlL/EnXmTlg6UquGJ
CEnU5d1VuXrBJqHBc+LuIxy8o0rszSzP4POYdq+JrmVwFECkFgG3MBGyF527K5CBgm7BctOn1NNB
9y4aWsvK7rEuwvsGN5+qDhRZqGgzIBJY1RZq+TjfNh5hYpbx1DjMva0ltwuBI50D0gejBsZ0CKo4
CO+nhfwobRPckVO802RYF/0UYTAJiNhOerGxFnsiYpKLcMbXhoP/2PxwHALPbVm/VixGfle/k+R6
rjHCr9sof66s4L2AV0Ez/UAptvEsmW3LJXS1bA9VUX6H0SdXBNK8BjDd1zA89mpiQJ9XHR671NtU
HqbcagDIZiYQ9JMMHfOgudXter7xvW4DibNm0R5hFhC61fn+bcgroOd6IgCYxpoyn1K6geveD3Ci
YC+4mcF2uYVH3FTb0+rm5XvLRM3nsdyP7caMytu40PmuEawPnZrf3DRpn1T2EkuFBd5fmFcoLyPv
LTeiVwmOdOVSwd2oksqoUT84kY4QMAMgefm1NehxxYMHmtJK9zSy5AuZegfses0OrHS7QceuP7KL
GZnh9y7DzNo1sz5GHJXPtp6P8agMhgKBuIO+Hx2s2mz2aN3Ma9WIiWGxKZ+aNkP7xewMFn29r5cz
S1KrJ2tZiFg3jEfiQmk+iUx/LmJ3IoSj79WIcha5haL7SOe9VG/SfMgdMb0yvLVOLhlPgCVt9daT
7AeaNynOvtU7L50cMMR6amu1UbkL8I4xBJmNDVMG69tMIWx0Mc75KSQAtqXrMwba/GZWsAAahAa3
EPjTU+MjViCZk+h2spx9r76fSrc/uUbz2uQECDFmfMOrbP329AGOc1bj0HS70T+R2CRuQxj+d4Y0
Uf6k4TNlAszH5dObSCDyUjcGb+WMV8gqkuI9eiEvsvyWBnYDM62ln2/EG0mW/A9absB6iBpIJuRA
7KfJUQ5Jve7aQNw3brqpuHYwMlradGNtHBLf+l7K7MgYXT4NMrt8lRiqk/a2DyAiNQQsK78ujz3M
8vM0OPWZ9G47Hqh7hfMwsfw+Nk1vb7LRXpcJHugCwmJCZtVTZTfxfZ3Um9qrgIHiSgcx6RpPhrOz
Q1M8F1COOlWMh2mRatLN9l7bIXpgn29/GjTGhrLxT5FDiJgW5CEGVLY3MzfrZbZDMEnWWOxFl9ZH
4XPrDylgLERQ6jqPVbHvY8j23HJscmGSPSWu9eKWVvhdRkzQXNSsmKw0YYWF161zAwJmneni4vni
COIJhy6RZ6uhHPUrZfOZoSDDeNhy93StiyMWiWTr5Y65a9ndtp03rTqR5R9TA4LA5fiJw7aNn3LD
ePj6vrvgDuIM10EVLopEhPl3Tlo2d0OUkk+HfuEm9GYufiLTM0iUXRfa7VUIkFZUT2ob+nV7HZbv
VZwHYKPYr+4MTARMureJq8C9TZdfvv6v3HqJ7fzhG/VsZBvWB7WKZhJNi7BkSlb48V2F1Pv3LzMs
rQ0PCSiI5TcskSA6xZm8qdwZ5yg+0LNw6gp/mkcQS4Q48Ot7LY//79/9zy8ldAJSREuM91t44tZV
p2y39WRb17JdSB9T1x7ixEG7gX+Ks0C3TmJswF+n6Cy2KB3KPNwwM6VFK6tHXeXtpRHNmfAvvQyH
I3KvyKJYwVuDhVCMxR0506BzoCveewUi7WqRPyQFsaC1Vd+XBnvS15mWMfzvvg1U5fDStAYUiKr8
ZiSMuefcuREJN6Lpw/8hpNPc8cGTUI68ZV1V0CgTLLgE6hHTOGf6iVxx9AhTtzcYtDEZdvNnzKEd
StWr5TzXRdPcO1LOtzFuf06I8URDYl24cCZ+fxUPbr7POAm0TJNqcD8297kr1MFo2fZxRYDXK2Rw
DHvUzeFUnXhqUhTtLmK2qKzrtYs88vT1y9dvW8ufceuqOQbomillb8IevMPNzOcREG7/o/BrZF70
Eq646F6HwchPQxxrzjT1zywc3LuqyDl3K/nIwANj3rRkcpR8dMIL7GcsRzdJMAWPyUQghDX/Xokw
3I5X4j+nbc4A5sIpOceKgucPRqZ4Ng1F/nOTMplmoKFtRKxGUNk/GOGskfcw8oldMuhzjrgEkLTA
lBD1cJ8lzUMnRfwAtwvF8NhSw3i1oJIb8eyAxru3Rv08LHY1nXf1Kc1tYEPd8/xVPjQ4niDNdOGj
XcCx0QYD0swooRkty41fRD85/9Ir6yy1I1j1sSi9+uzOAO+AvtyHlfCPvmSLiFN8FmE20AyAYI0H
YlFRDEXVH8ymfXbqdsaMAQ/Mqn71nZ3cTT3wRTk5/q07kLXOiBkVayIZypa2eSy8In20HPEOiLbY
OzSq96q3H9shDN+MkkQip7YeZjrK67Hsi1uZaabAy8+uLLs+DlhsVoGpck7LQ/eKqrwY++Bopw76
ANONHwZG58itqRy+vkRH8fz7r9tQQzdIDam29IyvkAAIrAqQQcI6ngiuLotL1ESfNPMw6Sxfma5k
ADP+L7bOYzlSptuiT0REkpCYaRkop5K3E0JqSXjvefq70PcP76RDaqOWqoA8Zu+1C+RUmhh3RQd+
nJPLPRnOBNqySVGJFn33kAT5g9B769Jhk2iRkCGTdPT8mOGII4z8rbC+Mews+HwyCxNIEt9FDqwY
gz2I1kd3AzJIkkzjm8YcYC+X/fCk8z2QJhNjZa4C58rw5n8TtDp3P0EjWN9mAJTUyij6+mrRdw2n
xfV+ijH9tl14tNbzITGs9H+vnAAZdhktdoPS6qxbfcavsZRH3hj5umA63g4qyX1YgOa16xzzGhWM
VdYDdQCjTsBgbTwNkxPDYQwTv6rH6sXMMBblAq8CuV6XEMFjuwCa4QOz0MksBYO8Qv0D0x6fBy1p
bxpuSgg93DBjmAWHOBXdQ1sQMzBE7mWkyre7KLr5+0WZyd1/4wRbHzw04muhzs2nInEbQzuFIwm9
Za7VZ+Iq/rHlpP7AlG2r9zreHcGI8CaNB3HqmToe29oFR9tAhXprRiN+bxEwHBRayK1dN9/4VNXt
MiXYxtgyHdFzPVLTZzcZth2siOLy9/6nUvxKvCM2AoXGVfPVEFi2ghkK/TpepoozNqInYSVL2dnq
8XzQI1i5CQJQRrTFeFLmpDw5RQY4KrmGESZg/mO7uafuyChPRnX8+/Tv8vz7PWCKME1cnLl1FkzH
wADwEy1pS90xDa8jfL2hmty3KvemsehOwMDzLW+M8YwA93+fNvjK7tswux9HMlHaYMye/r+PGPc8
q7ywz39nsNEDuXKjuj1PvOwyju5DvbxRYSWQ9xFRi4Y7eqxujbX4WtPFz2aT2dg1uvy85DR76En1
m7yenxPW5HcTYaBgLCHtCwnssNRs8xmBKtjDeDCf8RxCqczj/33096c3/z2b0dK5vm4MAaWVkZ/+
mx9jyJr2slhKLyqL1CdDoEq9yiQR3l03ELCPEK2Aw4J1jnqeLoKY1tGPSR7dZA0ANzAw+qUQ+euY
DM3B6KR9Q5aIfYOscjmWRnZjR8bQbQT0Wj8u+n8mZwUjO1rhGxnjdBblVa/ZL0mTKBiZ1uX17/dk
3zinFMZ1C2VjSub6PWf5xO3UhWyGytxjmwIffl2+LDotSLE6UtMYooyOwe2OXDBahoEupKJt3qKD
1i/MYdsH5ZQftMTjKWtadhiuDWhHhdcsAPNtzdegH//3SwwZaPc3J6eeMG+EmmFnMScvlibxJwsN
KhX3I2BZ3LdgEXwRJ6d0GeePohKoktYnXErPeI/4CFyWAeyQUsCBxc0IwipfSwJVr2mt/Yi8aSEa
OOJmVnFzGEpV7OeI7ckk7ByliqkDyYgyLo6WjcqkwGnCPwd6luCHZsV1tWXbb8cSmoJsIltCrK1b
LxFRvMs6d3lySROv03u3bb9TUu3Paj26UnJnT2Ux419pxBdyGUIp50qcatuJbvDP6gxQcuNQCazW
qD8oTkY89pkJTfO/fQSYYp7Wy+LeZoFqfFTsUKcYuF4XliWOiTK/HksEE3hK38zhZ8iL+KlwotsF
yaGfp00KPcVdvKxrOSZ1jkLvv6ElLHCgheu+a3SSYNNpUPrxGfOGSrPeK33t5RGVXYcMc2LiFreZ
vsJWGbtv/mqF0C5tDxbtXaMyh3OQ5HB9JBGlgEj2ARoDqzVosA4IWtJM8X4xip3o9A61+dDeVD9C
K8MvxgfIuYbuMppY/iCpDcldj1prhKDxxSEI2rZ1r2UdgxZdHzdaB2daZOa0q7geIRkV6Cn0khsS
2VZ5Tafh8b8Vnox26GKQEWGkulvMEsXPunzKZSl9WtR5PzLa3bSVtuftkc+8nT+ESqnHYsTiXk76
yWwwBNRGDNSzT4Jj5LTr2n99tQA/jZcGnlaq5Pz4V3WKxYGXvoCkz9PSOukNFW1np8kDO+Rh28hs
8ZJBJ7B5vSCCovj4ewFH1PyXokM3PupJcWLc2e7/O36XeAWWudNDZc/FJs/rgazwdQotk+wYQwYN
cBOWu1QnUprrvz1i5XZv2Hu8FJhJ2INOX8LQ2gedKIdLr80PWHGHrdHATerWTlbpWnnKF+d3WD/D
WF8QWNEiVmcEcXID3nnyw45D02rXSWTfgc4cbon06TT9vU1/K7//Lp2ghBcSgtwnq5Uv1UhwYFHv
gGkyjfljUR18bBf/kikn8d5ZmkeytziBsOpvyYo46QRevII/3+Xgdh+D0ngYxqjxBQIJnGDSeEXJ
fo5mh9oDg1geLCcyhZLt1I/j2TRG7YWE7lsrD7J7jD2wje0GdHZbpmcTrjDzjqR5TX/TuYg4ENm0
lVBH6ihITlHYmvuwzJ3ttE5e/3oLRlDzAU38HrgaT9FCyxENy9fSolkcdat+IC0xOeB4eyp4omC2
CtRpxmvjh4DCWQ9Yp5HMpuPfR4WDGRHMJpCh9SOtTDMktUuAfYn5V53OQB1z0GUBb60/iB7q/NpA
YvoNC1q2nCXJOMdQxo31P2cvt58rYHHIghilhUt7Gjtrvrj9iLowLMRI9k2gHzuY9Uw3P+MAr4MK
4uaYTWaMDnYgHrvIxPHv5yRlA05olio/qqfnvx2roeK7vyPo75cRgJzV5dXN0jZ7tpLGJVysyY9b
JrSg0WjBmZUjFdS1k1Vo8K/X3t9Wd8gNM7oY2hUHJYHX2LZzIezNOGb4p+APqlvbKhomOsUHr6KB
Lii1NrMkbx2MmvWumVjotMSNgGhrJcTKcZOsD3msuo23GsptZAj/9Xz9EGWHfsp+HDSGCNdPGkMD
IkRrF1xIEUZMemgkXhBhFimr6CKvgIKWdvK/j0JdYagL2C3acjrlibbsKw6jD+J36FGi4StJ5buK
Y+cQO8avRt64VyVRexEVbRSzqGueJd09Q3gUrCHc7LmknRjVKY6DFdZhUlbN+Wtl4iyPQXNv0VEx
3bfdaBeb2BqyxtqTGgRY2LMTBHXMO8FNKpo7k/Sbizk+hWMDwBfsfW992omGCcqAxt6KCAta/IDz
jkGuzZS1GFB0WTrUzkMEvHJrjGQ8ZMtMy0cYZm+RHO5yRO90g0Y0CsN3ls7g7txoO+TGp0aW+z6a
yS1YBxrGyLTQCLN/i1mcdJPcA5kl+5TtHfJ/iAMacT4yc0gG0qLh3KA7KaODKAbc0a1FY8VifWNC
qyoRjttY8jYFn0EQyW4npFaoGNlB5FRzGwSJPMMrFJ8cZ4mnRzoDN1RmNXmGFd/tvoawuJ1A8Wta
dkj1Bu05xK5zIUh5dqOIrcD0OBrVLemQyQk3G0CNgF4LFJ3q9rO25uBg9dzV7KbIDKCoxbVfr1Zi
uhgeTmlIE8nwdnZnzMNtduCy/VSCwkZqIarrb1208kiaj9e1rX1GLdwEbBQoAhskz3hmg95HGMhM
KrVTbxaAsKp8b8EF4Fxs8VTETFYS/AV5CDZSI8SPqzs6Tt/ZjIN0YDsyIevc283rLLELB1zxm0ar
fYXUuNXh4eyCRdSAWHvGuOny0Ic2NZd0nukTYlzAbb5zMsufyhwAyICp2xnaZxuVhHAn7TpiiIgj
4q/NLDeAgdWnGLMjTnoWcPEXTe9H0MaNPxifOaA6xA7WxXRwzU4Z+Vp42re0XQOmIv6MrdrrEOO+
RF/OIgeknJtnLzWLhY1o3LeGIY3fzcGXIhvcVDFD7mJB6NZgIVrM8IKa+980g0GY4853Uwe0MgLY
QyYrlJ2M+ououRqV6Pxqlp6UWBAA/ZwqC+1T5Nqhh1rupW0reMvdtTWleVyOGBhf8lgRUZtn5AIn
puYj2LM2ITWcqyAfG+p7jgrcsOTesp7Fdpi/GtaC+X9+ZxCHEeQOVd60080488M5fYEv+IXffd5p
5MABP3g21sF5bKsAEKzcl+TokHaUZ14s9BMOtvdkCgg7nxc2dbz0eRu0fo4rcEiiL3Zaj3P0s94r
PQeiE2gaKsf0jUdmsIvLxNloQ+xj6GW23/1i52M11NbHaJg/x7j66cKRnBG3Yy/nVBNAwskC7qBp
0Grcm9IZDY/wUzZ4E9AqPCNIaGfMIdOOEGfzaUDrRKh6v1dN9S5W8ediQRy369ekaTAcp80DMvaj
M6C/nwsMEsp9r4Mu3ZRCQP7BuKoPv1bpYawImXmy2we4mK4VaLIit9/FTEnkJIYXpPsqCZybUC8e
LRThFEPgLTO4JAGNi14Gjwo4OqxqDqp5TMnv+VvvR/kz0uSMjQZphInjhyM2iDaLz1YSBQdDYt2H
L+eEtQ60mk1fGZrd2k/YOzIIjhLtqi+z/IH+vdh3WUDxNdOeT0xyPF4eFp62CtHvk3pAl+DrXf6P
2xswY9rRoXdAbQLAxZnN1J3QoKOuzPdjJ8NP+F01fTASN62OR16M48oBcBbQYnq9jlZYUBHE+ZnE
BYixFjfCovJ/g8Qc15birRtRyTZz9Zd/gqK0eIm0AvZ2kR7MCR87UxyIo8m7TK30BCb5syUVD0Ey
lvm0ZVr23csmZW2A94FHDYsyWaH5DrI9gOdTI8kkMtuhPQxEro49nsCQDRjTIpMGNT5Q6T2L05AZ
ui9hNPRFWuMDwxq7NJCLO/QwLJIKjK5achtV1r4IDR5McTp4CGnYzjGXxIUxPpLQmO4y5DbLlO+W
vH2YFKdoZUo/FanalpzJBKUk0mRwOz/hyZoRbpc4if8NMRzioAAbmdf1bdgAsWyZI+0qAdVMaOCi
87G5tMmEMyNSsT8g0oREDhbAGWdCKNxbvTF/BSyBqu8VrwzePa3H2zUX9VPeGkeo0TzeHX5q2s2r
I+/Z+rWH1C6/lZN8FCIu3qcoBD4A2ySbgdUU4UzUeYJ5R430G0mkntH6kMjkQgHh7SD9YmQqwOy4
du19YGnPHCTzrtHX3IqODqZpD4SVavdjwwKGLCbBoi2etmnmvJOEjF87nPaEvePYqmsI/snHGHXE
vaQkng6i0v0uMj8yEuQkQBAK/WU3WdaazgQ/FN1Ouczk041D4oNA+2eyuhwb2PdyzVsf+D6o7K6V
VufbheycUeJSdMPKoqTI/1kMItvaZpyymEQRMaye+hgjYbYnL3HZhq393iQSi4WB448ucmEkzgpb
J3FwhK1pGz9q6fD2kGtSFVbqGQtx3RpRi0Ff3YWoPbemewW9JC5Rhh2RMQCCBlf5tR10By6Y4zKA
xY+b9ixU7ey7bvJFVx+qWbjnTMtvrCozbuep8xeOQMbG7R1ztiPffY8WOpDeKplOtAi3ZzXhxwbi
OTgXIx2LI01jRMoBhiJQzxfka/dJ7+4odTFLhIDz+MkRcM8fScgKeQmdG5dvXQxpeCAAc6sBMCbP
mJFdDk+L0rS6dEjtvUhNB7tIwUxF86mqu4+cB2Sg6DcNO2Mz4mJWC3N5ikMCc50a7s4Y3ptOmu8b
2zqXfQ+ctmouI0vFPQ5RWNVgKMoJGt7SQ2HQ0vGbEJoxIt9IwqZICqu/jMBAWWJ/sBHt/KYhHs3o
Xa9NqjX4PpuPuWDPFEJaXOrkbpIu/EuzOqmksQ6hOzDWEF8lGdaM6pnOLeAX9nJAiWfkwNBBjLZw
WU9Qgr+IB2zQYjKE0YodqWLSm2sIY1Bjt4tb3+erUGaZAaxB+3IjLdmleQi/07XnfT/q3yNeOc8d
xMWFbsDMIf4RgX6XAlT0jZJ9dZRQ+JldQIujo1apxevkUg6YM5eqZq7hNybqRUq+htWtMyG0WGo0
OLGGoJALuAVgsEt6+IdmNXPACuIy6kU/jJyAfp5zqjSW/m4W0ZFTnWw8zCEqpfSvaIWBrlVPqKUv
5UL0pkM1iLeU0gY7OOsRXAm4PoZOIz2NTd1Ok9/EzHw6EidBh4IN2zUTInAT+PdKcxMQHuTZQ+61
dP1AzMVLNZLwHLvxBQ6jgUfRBh0zEIYwi7SANkCYsOs+L5U+PRRPTOheZvjkuteF4Dzp9u47bKTE
eD9E5gzQU+EGRq7x6Tg8H0TangGFepHdC99pmPrn0yXXBThFRz43bhWyXYVPKyWPXrSo2Rp+TE+C
PlmdtD5/k1r+FMY4doFRH1X0D/3QKzU9gimswepirto3Mzaze2KAN+hO7eBVDgRnVMS3MKTGlUss
7bbL4/eZ0JKNgl55KrXpPlS0HtbAkRK00Y4pVOlw5AhXB77wR6+GPbcb8A4W6fQ567oXu0aGHBKS
eGJi8jV7PiWofdshDt52EZbxnk6DKEeA9bV1oCilfBXkq2TBec0Zzqpb0XXvGnO4XT8DmHbbyYHZ
LRmw0Iwaa1lT8rz1W52kogzjSti5gB2aPt/mNtlFKUDiopsYMENFxXdLJi1pCKQLtvGefV59kO2X
g5FmX7Zldr6pyxndp15F+9xGPsjSdl2SGSdpQpaok9C3bEgYVRXx/LRJZDbaJwYqFkmurXPULPUu
2dhuU7ZBu0mfp40r3oSRd/tumG6rOYejkk84WAO8/MrCh+oOzj6CNL6JIXv0VfSEKXRcjxsmpuqh
4FI61CMXJGPRNwuCD/Cj0TokqnyAqEx01ACkCRDcaVAPk1y9l32UHzhDvRC7YCnm26RIPU2N5c1k
DZdJD8StKqnraE62sy6Z4CyYwgJsa+vgiw1wZQ+HCLME3pWOcNTOJLsJALNBDk44NK/6HHChoWKq
IoiLZHXV80jmAUypQp9esJNzILAxWrDNbAxofE3bvXamtVOt8xVL9z0PkZPYiXsEmii3YA4a1rnj
QTXxGqsssb9i7MLs9dUv7pm4+IDJKWQa3AynMH9jumbcGO3ANRiygjKJHs0j3Td4mt6orr5R7q3W
BFiMpfmr6qeUqvXQ6KbFCQipoAiYA/UWCGKp2uNY4zuu81PsEGEbOuiYMM4zvx+hIkw2IKxWeLoW
gjzqv80BQU78mZbxCr1i+6Uq/YWwSs+coC+xCgM3vTIotCRHzTxxHBYtJy4m0cwlc6E4qjkFs5Ow
x6q59agwFo0kR5ygjbug8oo+J5B+Xi/XJMiq/9IkW80FcR+BEgjATIeQRqF+NR1dqBomgE8TMUrr
byFlPrjipzKW4RhK6He6NVk0jNmB8226KCP8Yp8CILuUl8j8B6iWG2D9enIO8TTrOkg2osdwQREs
VCRb0eJBFW6+KomMu9zpUSQgKGH3gusqbCK4DmRPdlPEhkhwCSDgYLoH2aKtrfcp4y+2gMKj+n2O
IQGpS4NtzCPdDVADFKYy0H6Bk5RbF+AWTIWkOQ1j+obhrN40lJ0g7JfbNDW/42rSPdEzbIamc0g7
Y/Vb5T9TQv3iVLBXXQiM3Zw/o2dItgiQvsgs/4hH/UUFecZdV5EWSAVbiETbOcXEQHr09UhgpuT/
5ygKD9E6eo4kz3lzIoRQ9BS9cUY1KhX21DCGWDnOSEqAKDDDfJiTudm7BWhJZfHUr1sQuTV/O57+
6YpKcwyJ0nBRN1P3vSMkrVf8Do84XnyRkawaTazneQKS1tZXY+cJQ2geFmgGMQCNYv0NGA6ZQQvp
JbUB7L8HAwXS56Nsh3rj1hNPvvUXcgFR1ouk26Mf4y0DU6tinD7WCMlAr6rDMBKTDbERkqvNDqFi
rK2s4QfBOKB2wodpaXCCCiycTdUcVEfIgYGmZa2osE1bF2oyHlaMNuy+MFh/WDuoCO+1C8EEou4r
03jmOvLYCg7zsqUkHWF6y9YaPYZ66RhSx+p54xUj2PpBJ7yK0LkNshL2DwzYpfEIwImt3CGPnRcU
hJptQX7Rrt260c+RTVLgdCeg43yJxISjot80ZLAU68MbXDQ6isACEF+LGUYEscVtru9VlnfwL5BL
NhrHb2koEm6zj7If671J1tquTBavtbnvxiggrKX6LPSSNBn2PTAcEdgaCLyExjj2OEYAth3T9WvC
kQpazG3F3SZG4Qu1pActsx+ErBY0xwsIV30t2ThATVFzS0ffhg5zqovq5754WJgTe0zhAMLm1SlR
2Uvcl1cjIK0OreWzEmo35LP7gK6BhmdMjtDX4JWVJfTlGGZMU4qO0oaawsHtdW8Zsz/um8ygKzai
wYNT85vU4BNYPRNiKz8qs/aygBeobjRojTWED3BNmo9JC0QQIu/Vg+x3xVPSHWq24g+Yil9cwUY1
iFAD9vZOpQHTPAJLtroBFzIubHuzdoBwj7IbfRFE/eqDL5sO1VZo+lMGnTjpWDRDII7ZI1IAwqKJ
ASvrhYW0C37QxIprm/fhiqmZd7XWW77lOp8spMH/HRKdiKFIc+/cbM0aWmbCncP0gr6T3Q5QPrJ9
qIwbLMBUsXLod7PSHhuCpPbAhe+0pnrFwc5zdJLpriyTjzyInlHdOXAtMvBowb82uQ5oy3G3QgOl
xyjITfDjgcsuy/pzJvOIxOHVWen8rhEt7oTNf81zh7Wj7wrODmz8lznPu8vAGeWE4MAZrbibyrU/
yC/ZRmn4qEVjd5ERc9c+lvfhwDDY1OcbzZlNT2uQTgVDf+QKbfdBaGcHWlV7Pxb7LISlXfFc3KtI
foFLeO/HFqW0iPJtWkyXSKS9L/HRwXPaJ3YfoGrkgKnq+6ZdHhZJOmHdtgdpWPQk8HPho6qHaoRn
0AYU+KNBrMBUQsOfSqieqUNSvXKwL7dMi906OFRETpwFEs8lq/yy6d9mJmZ9uPqOrUtbK7lH/Azc
h9P0MOMbSTN7zUkkQUHZbfv4Yy+ieWSx8uxCzbyEubPsbE0/SLtjixhfe4Rd51pXzy0Ad6+l/AYr
e3GhijMqj+tTS+MImTYGF1qfk0aRQMveaDXmVPvAlCuKpw98WqEdYoVyI0d7xdzpmW9wEJMGuWzK
JbFZbjr7NAYgU6ZMzo3W+F16snedEEFMRaGfgE4gMCi8m+Ni8gjNYPy2RiKlmiT7diWnKDv1J/ue
jNqIubAGe5QDl6eDRpRh3XuKPAR05ppbPEoX7U8A4usAaue+LODIKxq5yu1r8OPjq8gqGqKu+Nbr
GJ1RsEhE0dGB6pC+C2tRb2uHgu/Fj0aNmhWRzxGu230wkCMRtxryiIbzvuusy1hZh8nhgE86eLhd
pyNFSkmIC0BFRYzqFhspEkgjUqAY0s+Zc2Ub4YmZ+95wELtif06JSIEVlLoG6rQWMkeL84PW/hMy
Ce1fjngYSHTh9AezDvbUicUOFGK/RZLCvDKpZr92mYX3Wlgxkx530di7d2XV5TgNGh7l6mDOjMiI
oSsYM8wGbDz1qIGBS4LUuKdsOLNA7r2hUa9lbi/IwpznTKKq1ayFToIRL8ltwyns9bchz58zi8Ox
aTmTIEhuk3IK96Ll2ykV4yEzHn6iFeKw5OMtpg51zjAV7Opq5cQp1JgO+ztPNFjOlijpjxWX/IZc
8c8lIURWcSbWtjZTXOt3yKgYl6bzArzH+hGGfHBd3qF0ZCOEYSQm6IGgD5ci+paA0X8WMnyknMa5
Hnq0sLw1jR0b/oJTjPxCbdxbhuOTJXQXmOqhs4tpm4mp3PNTIUCrIyhfBU1yW2joJyq2sVFDy8pW
KAjjDRDV5TlroNgM0Ks1Gxt6I/IOIypBNzgRWIO6FlLK+a6vuuA8LcFt6kpPt1uLqUAhz1Fp3S89
8fKVM/r0CbHnzjDKJFGIxjCT+YzOFe3GKxXUcOfayAYqHq6pjhA+JtH3qQvyfH2yvIyD4fpmi1Sg
N8SuDGEYVoF+ECvCxtW6uzD5l2a0ZNZwSKroGKVD8owI/aZSzPHrBIIwZlS/b+by2PYLOjUIR9uS
pLBdLWznceksL01KWq6hODGqlndUJw4byuHBZJiLvXMZX2NLXhbXobotArCK4EwnI7wkZu4TR2Af
4yBCwi++iCsYdwnlOyej8cKlFOFzDl/GhN12bEy7IqrS49iIYZ/wNcafMGPHF6aRe7AritTUHSPW
Dr3Y1PdpRWx43Ijb2uHmVMMSnzP3vhX1I0ZouqWG50ibXh22usyBwvlcaO7j3LTyijTmaDM1jTvx
SwlxM1eszJxYN3eSznZjEpOF04PU8aECe5qPztGV7NBcUrN7J9UPoC8Y5cBJfnKc4DmEK3Rduukt
ZcIM4I/QubwTO02Uh7kc78HegmXhJO4bTdv2WInL8CjisT3jNrwvFDMTOxXLsYgQxraJ/V5SYhqD
dj/N0cmkIPDyUg/gInFvm+2C8CTizomqHZJNsEVl8UtZ4O5a5T5BRWUFZLkvjixCvlYPI6N+C2TB
ULADTG+gi5iX+ti3drqbkMAy+Z221kTwh1awYSootbvU0TwNSXwTYsMyy4e5IhIXKqBN4abtaNLj
MzafLdjgPnEYYlMlku5GiSYxqFou8axVb0+M/RAJI5QjFn74cqxBo05gHGpU9SuX80c7vLMRMD+X
/u4vsDCUSp4r+Wmn+uxhYmL3ZKsLw8RmR6nwz7aMGtxP9D2gc0CLQoNQhOLR0SuyAAiPcW0CgwQn
5DC5nturN12am67J6+OUlt9Vaj4WTPDOmnK8zs7uzbZs79r+xkTOtWNnfZ83DAz/jXMzXzLSpqHz
5lOzJRIh28YG4bdTHN01k2V73RCWJ9s8jYO7yWNUa5ap+FLxw8TilD0OS+opGbq1MmKPUCle3fbT
akvjThvpy5ZU8k8zeibl9fCgIrvSIeRnXzMBz0kMWJhxr+lNEQG0DR19GxipFzaAaJXNZUfxvLDf
Duf2FTHBnZXDcVYKmUlN+3gihJR+f3GQgpP2CDlAO+IffS3na1+VwV1u6sRpkegZyAyBdfxRQo3F
tMMDaMI7RMc9E1KdJFu7WJ5YpYYAUdb8zZjkLSXRjH6Ba039jFguci4N3XMVWDbEEU91+rmao1YV
vVHBpuv3hLf9w+l+zLq1Isr7vdFgDgLiqWgRuOTGyrhktX0hrME4AmOA1D1UjD7ayMO0dk0sSEW6
U8itSSA9F7Pys667Q7dEVHfp8V3qnuGM8YGa3Zv16SdE7rEzolicN7xAzItINUfCmR6SoOsRpLv4
87Bj4x0/26Zh7K2qYq5ivldWRyRCBb7E6HOf0gDcu6kRXidtQj2H0jOrGi1GWg6PU51C9Q29rGU2
jN7yq4xZi7hdNR9wkbWsaKIHk4CKIyBS9vwhZ+HMAbcdjPgWrATJxay/B+1RpILMJO1TQ3q8SQv8
NqMdec5kQ9tcCMRT5RhsRd9bCMv4D/JZcD5m/RUMMIsN1rnbQojoqIgp3wRTfeKpiBNhFyfDBBYi
f2ziRwJOmCzmrC+Wji0j6bkEE2nbarTlVhfaA6OsyDNE/2ykVPe4pW7MNtNurW+GppFXDBzua1Kp
QWPEllczWd9F7Cbq1uVOMNzyTUsejIWsj/raODdJ3DMqOxpO9QjhWvqm5CpEUAgBHONcjHSF4uAH
qsE2WGUUdk7jlsUcprl+iloLtpDJlhkuLPjlgU6dKhk7WJg6N0pjUycSkNQqWT3RYJl2pf2pibk8
hYE494396KZQdc2q+wwy/YTybNk7xHTth+RJOolCK2TwQ7g2Ucx18NTM8c2S5NdmwcPSjjlvLzKZ
oiu0E3nw+BIt9VsafXvWaxKunEj5MDE+JAKNnaYv+NzhVgeD4BWtP21CkwkqIx06JKaQUQ677mgs
3qjtiJStgG/Bwr2si29poD9hindb2SwobGs5qZbRN1TO6WQmLyzGaIGWYbwwY7+SD/TChIZ0z7in
btef7fGnQlFqZfnJiYgd7+nq/V6E1zA8qLnDp6eLXcZ6B5jdqtjNNARixAOQGMgPhFBsoSeiweBH
MAhBgdxnMbU9YtqlI3GXZq/s7oW1YuylxFjqc7OzQERHGSD7moRHniKPRug5VnjozOmZnorIgACc
szR5Yin9t0vtC1u0q9HMz2R0Cl8vWZpgEeSKzzDfmLDvAu7CrYsu28R0YUYwtZqO/l+Zhji0DI6H
OmTaYVY6raB4hFrxaQ3zleTQy4wjekPUl6wcnjqxejISdbL78BP0Hf6GjKehVnUEtWW3blr5XULl
IgZmxAiEnqwkQ8ZZMzcRZe3jQyRRhJC+PSkR+rk3CVSuZX8xTOM1zvQbN+XRPF+qurpb+mE+No15
MOFUBuR1rxrauyrrw30ms2vU99k+IwM1yeyLgqvOxI4FvQaAEoGdvtFl9NGib65BqyCpp8dnE3QT
L8NdP5mFD+MDnW4j2R2TmmTBWdtTAfKzLwh744l5sVs+ALZgeVrco9S/7+A/rihj/jbZ9vd2bD+n
1jT7U1Uf4DfkJ/K/GVSjq97ZIjlVUvOHyvWBfTZYZHHjytD5XDpJsECkpwzzJN+i8yjt5X52k98B
NsS+ZUQcR2Lv4qu3ELRGmnMnE3vZJQ7rWgCWmKtTxuUaOVBF87L6lmtQOBtmDtwBtfmUmpmxiYE+
cuXNr70+XTp8Pb1BcEZoS6QWHODAozZLGTPQI74TWMCOZyC355Qcicbq2cR0e1ujsTTz9gD47BeB
iLmjzNa2iFWHbS1eahzJkdGctQKLJ2I4iqckfLHqkIkyQZdLNPxr53vDQf3POhsgMcp9aJtZYe2T
KGVwA8wiBcgLntP2rHy3lq14YJ8jOSyb5sWQ060r9duiAwHY6iEMQtIbtu4q5hlQNTF2ev5nTfwY
YiG1MAQvvKlrxVJs3sroO3ZwDkVYg5nPcS1UdKKidd8j0wn9RUcBV7Zc/v39aAZoUnpQPvNJMnXs
EHwFzuK3VfeWQNjcx336pvLmV4R3tjPSD3RQ/2Xl6anaZSbaJTe17tt2eE4n/VXFiGvHJqN9i881
YgktDt4cO/wpVK3+j6Pz2K4U2YLoF7EWNoHp9VZX3k1Ykkoi8SQmMV/fmx72e2VUEjc5eSJix46P
3omMJxRvDIlN+FJFSQ4ODBio6S1CfRSyb8M1a99Me/gpE7LDrDELZbxVI69DEIms5hrcPy5tOKYF
BSieSdHyrXGCVG5VOKyTxD9rXsr4da3lrk1xTeY0b9P8IxNKMdxlYAjqDqUUxwev4YDOYfIRjXP6
mrnFchOLLqrx/zXgcTauOZ4HTyS7RqY/ZWD+srj6TMP8iFos4W/ibqjHa7RLKvevinGeI78jp0aP
vHtrXL21Ys2IBagpKSj3rgV5086zTxzIq2whcXE/RyAm+GXESCShzT3Z36a05JSobe5yeZ4zUrYd
q323ifft8JElwJnVHO8DDPfreOp2DfrwZvkROMp+iW39QuvXl1vEP/iQdjptbnElw8WMfBAhO4Pa
+Yu6mD1g7BwDCtaXpzRV4l5PfwAasIl1IfT6r3miLwZSZLJTunsb6YJSDTMH6yXeehySNFDwXxmL
eQWKTswPImbPBhQIYH6oXv1U3pMdwEZD7LjE6vMC0g+UGttnX6Qja1lS7yUjFjaZiW6OnIyInTyr
AHMlakXPAQIFmabzbSXYHsxUI5ea+hLBbng1ZLrcGDhoWIJjxrPkS2JJjnG3eNQJxQJjkUxHW/6y
THmdhfjXlvxam3UaId11hD0THQVcwnTp/fQXY+1nabPKGUdSZH32b+bNtjZleKsSYLxCkUtNtCA4
1a1iLeWNP/wWDGIPQDJfDznXMcfiX0CfR5LThUqAU7M0UeW08tz2V6XyNPdJiTljaZxSxyGMP6NI
vLgPbmhGj2bz7ZMz3c8JwB4Yn8c0H9uNSIriUkjC/EpLwvXCBjLJjMXsxxrEiv5mRORdbQgKBdzi
ohhS6jeNYZN6XKwJlCNCEYgxE7auONKBAyrPuFJv6a3mGTZ+ad/BIaiQG7y3vkNQDym35VrZH3ri
Vzx0FMKgQhzye+ERPI/qAZGr/EBaA0FteYgFDF80VAdUCHAYF4KteFQxzfZ670/VIXcma4VwU8vs
qCkcL+uYf1M5AgoJe0j7YbwZ8EePZvZPKS7EtqoMjl9v59uPGAm8syX7O0DLV/4POiN122BBiQ1k
YNjzIVujtJgYpHW+oXvt3IkWoADkaLt4h6DDaqz9toLGpUpYsyzAHaD6/lx5XK8GPj7wabHroA4e
ll62ouP9XEDHBm8L4DcPxW8dUQlu5F8VhzX6mPU0EJNaOaIqIBhUX6p238PyUDdLJXI/0LPkjZ+Q
ToD+dHhDpgjPDYCo61Qsu78sYsydi+bszT48CXSkxHz3/eHQhtMujzHFcPM8WHGdPoCO/EpL4sVO
JH+jOX2qUsdFdXWOTWF27MM1FmSs2BB6AdFG1b3h/fhW/hN0zlU71JAWzElWhvHXsuc9vlD/NDxy
374OdeYdeCBBDxoRzXUxtVgRtwDL501BJ/Wwq9HkfN2fCtukTk/KZIv3/cUaoDu0jjg6ul920aeJ
pUzpKNj6yr0L8fdmpL23NIHtajSzOS7PFgkqjunopMILO82wgmyd2cWtcfjii7YNuAi3XzyA5Cny
HbC2H89rJnZlXF47OztWNbt2VR+GjDVsKPQ/BZQTYR1lhaMdxeDkT9aV5Tj665QggjYV8aEQqKNL
Gjie8+fcTuFOGi+F5t6RaU1e2uDVUHS0lRN6RtTx46NjJ2+TeUwWdb2RpkcdLT4ZmseRb4zcXKWK
22vQ4mg1sEcCl4tXljVeqWxgvFXjVyLji8WGJHMCAMeYfBRXwpV0kmgt7Nzf2GN1VvJUuEO8r3tS
LpMDYRYlwtwIU5ynFlazRYsRqh6hXq8Xq9oZTQjWRDIDjLlsDaD5Dtdiqt5MYZgnLLZ3QHfAv3n1
kwD2ehxMXKrsoggbTa/SRzjFgDps+8SlQtCMCkwLMeSyMcM3hq8aj+o5jL3wkHjVUVYQHwnsRpuq
Tz4SExezE4PatyfvYeqQZaKqPuVK3c8gyjcWf+6q89wDPKcY0QADX5IZZy/LcVqp1159idKjSSXN
d31LU2EStCcXTAP+sOTizh0oKcd2tpNf3NgwQc1U5lKPG0abGl84RZwtuk2OPDC3Wzm44KIhm6CZ
/uAQ2AdBU++5GOM2LEgylULv3Lbhg0xGk/yFXIU2ZelJbrwQieNEi+WwtkhHbv3wO6e7ZIeJ8uwo
MpleBJE6KynljqkrKKI7bo/UTNE2yCFbUYmzBFSqaA937Iw23dELNn7YaUUq6yS7Xm0mnkuCd2ot
HMjcRdJ95Zb+NctS7jj0uF5O03PaZFscGl8BSy1+QrzmXfVgRe5pbsxr0zF/hlW2J+UOZZaKzbVH
NMecWWotXtqxRtDQAtKERdLYITvBUdwuc4ZIN3Vck1rNbAq3xAcdpCxlfBOre3p2icdg8AtvIF7h
2E3qwfBGuXeyJ38E1uyySt3ij7i3aw1RRKjPZu7oG5Ia/W7EeThPWz2Z/Hudq6Dlie1DSpuww37A
6q7OGFBzTRMiPpqDLpLqpW/mfJvoeb7yJn0bgl7voMknRGnyszcQ1pj4YM9S7qssgM4Cijnm9YLF
yaXQY6j6dWDwh8ssu+UVBrso5/jBJDjWpFUCz51Ok0UbTVy/TEaRYfUKL4mPS3IMdg1l7JcpkB9G
YwDqouJvQySuYjnD1M1HKyiKV47VJ79tnNXEj3L0Vlk613ta0EbUN8ZFflsG1W8OUxabyXaMcIT6
o3PntPG2g/u+nn2n26RzgW+QASgqAnz4EY8IS9ZG+fE5DT/gmnF/DSnxGif+hnzqX80AXQ3KZbZx
Y7Se9j7z4baB6rU3LO92bRMtSQw+PTAHT2MSR2tPwtmZJ+WfAgpkMD5dxgWOqT20y0GKx6DsQDzm
iqmYpi5v6GuM5/GObTTfitChfNUajqH4IV9EnB0608ZPwleW4ktedMCR1pAeUa48jDpg4ZC3Dzad
vasghF2/WJSVakKepzZbzwk4M1R/iCyuvFSxda9eOcpzpq7E4nR7YNtb3UbfYrpjj2TxgorYLXAi
C3OfTHzw0uTFAgylhnMw4dq2aXKl+iAmZCFOUf/dGuFwof2D0hHxx+iDcO+UsKNqcQxqvjFTTVCo
t7PXRtqXPDBY+S4JObM5TfIZaF18h3+azw05XsDC6QpzO54nVVIsX/OfXTuT8tJ8QKllsK8aHHxs
JISKSL5wc0xXZpPRnDIOu7gkSwrW4Y4jNjzWlFqxSaFrMWVmWomMRS4s+B7/TMa1JfCf20L6qyYo
USazK4BgdAAj3pahDXs9bYF3cIS1Uf/X1sG4jVLxEhh4KnJss/zlE8+eBw0HmBJtvu38RF/tOnQt
Jsn8LsHwtmEKKDBycAH2KvMnwOLUjXStmLgqg6FRG6KODLfWF+wotRKVfRUloeiati8zRB+XucEE
HNVHdIU285jJ00VDyl9FPsMndvhg1JChVyPrDIxwvI/mS6xogKgBXbM3OeuyxWZbUXUBLeHbKKDk
BMP4A4/0HztpTFEOxSZdZK5nAJmnCf5HOJv3NTH4xKzeLQvwtD/vlOv/ywwMq1i3KiiF1Hgwaazt
qmgZrk49tGOiG8pe4YqZdfIvHyOLkS76DpyQ/4HUttt3esUC+srZVNwQgDdd7QJuyso7fA3cJ5Aj
44Bk3cw3rW2YbwzMxEtn6LqmiI2caBmthxEOlmnFT2KS9sFZ8jhN0NLwW7LSiZZ6ygFM6EqBXLIy
OmKI7yP8RtzI4bi1xGfZrc7bWWGgT7bOIMTBb+kPjzKPEgtm4kx1j8KgjxbUjb0a3HvAQ2tKlH6p
8Hyrw503DnArVr4PBir715jVE0UXOauC/Dcd2nFFz/id8FLy+t6Jx3MfVvZ9X7VfHSuOqfzMUKJo
0wLE3d1prZ/HiRryOL0wO9yX8fCe4Q3te5NdoLgF2j5O9jKxKv8aa5zsKnlawjhVzmXZyEnIVVpg
8KypcevfhUNgpzCKj3G02Gb4wY9t0CNJZHRK4lOM+8agwVJmalOYM34WUnNWY1yk3Y3rIbCeLP2t
Bj5iidyjxr5nrfGQ4RC02UK71YuWxRFTJHOkfyynyjkhRW+GJKZdrPH8VV6Up87CBMRF2ihmblhQ
+SSI7l1eZJuYRSyX4xEYSWEQCgxvbmCePDP8Z40mfv35zVikj6lx56PX+Xesw/dRz5LAUswAfs4y
AsvTvjN6/jqqhlemKnIaNXB9hn2hDtqZfy21G3tUCSQ57m7IX/ZYHgs/VvsprnNu0IQUrZS5zaP/
erksDO3cbij6aA4UmPhOWC6LKmszZu536LQPPj2uJMR4hY2xqh9j+FcuvJOKzR2POJOSU+EvxNTF
Rsvd8Njs5lH2ByayadO1a/oUFxfR0c+q/BhF7G3msdWUm3f+upjJ48z2KfCpGl+Ay4ELyyXVFyPy
rk5vj3BPn5ysDy+VGz6pnnkrDLInq6CqXjP+ZhY/euoAgZM29sdISSik4W5Hg3fLsj5W2E3GjDfr
9JCbbK38EL4hFfcbt8j2RUgFEsUKtKDgdK6r+c7P65NfGi+Rq65doLG9EOdh7bgq+8rY8+rgPFes
WBrBj8qxw4eMXj9Pi3hrxcZy7/3tY32JzWY49+YIASpkq/YTsqraACKNt7rZea64iBjybF1jsDVH
NCFrku+lZ5MwmG1yTZPaUUf324MeRvzqYPp3JcaONn8uUNJ51RX9zvYSZgNp7XwHHj1VedMmqtmL
hMQVl3X2GA5EPN0RqUcfOvrBWSl8Nazzr76fbBEOf7AS/WUKmmZRhXuv/S2r/rUVNExPbfMIq4dg
cF3vl3rMUl2hTd1zNnHV8biL98OhV8056Rialw44wmHPZYvDZ/pmOh3O+QxaZ0KlId2ADoJK6gsv
wrBvXaQmE0DF1287C1wmRTrh+BPIaphtBNgp5lvzWY6+BAMXz7vGZj8UGLjNEUtZ0LY/jJPmZlgE
aL8BKJHlHyw2gSXyP8iB8omaCSb2FnRf316iiE4G/RlJzklS2vU1yMd0RWEyT3Nlyl0Ba8cWfHmd
9d5TXb0nEkwxSah5E59sTfQx5pCHto+/3mZ4JkiyN+P82ClmgXAo5Z2RqIsxK2MX1BjHgnTY2JgP
yMEE67p23+ifW/6LVd8L6T+9p9GRRQ0KH1wApPNvungx9AdJsrI8DNQD3qAyay95b1e7IXdPXSl2
2JG3EIxMtKSVYzTmLi7QPGioPRYUvy69avNliNtTjzh4zepiFTOZrs0EfqvZAVvxJrLBJGCqKr72
zAfcbd7aUQ+brE0BhRMTBwGYID/O6VFN9j6V7Kkr7vXr2HCnTbtxdMw4acSfHqacgQJDhwjHJuNL
1C1GceIiyIRznu/dmiekjN6JJ7ED5MOyHzp7nzeSBBaVCywreOklEZlPbR0Kltw76GJECXHEG3Ac
1NA+1jS+BsKAxpK1eznBwiHfE1oDlrZRXA0ZvoXc16Agl5i/O/e5QpWfM6yYglKzVdIM5Bfw5iw2
RxqTrG06s/KRU/3GBXsnuuRFh2S12afsMwIzUa/so412S/6J354mHHN0Tkm0dExkuAP6sCEglkec
snwK9DwSbPN8vU/sJzmW9cFNrZc8sNkECXBQYymuiVFXsOCEswvDnAYN3JSddvhY8wFIevCGVosD
ukmPrcWCU5vI5uwqMY7yHcKWRY4uwwAx64ay03ShZumvyJsOQde9pYr4OsthprUoulR9SPbMJTqX
2vuooft69tnWhBmugRH8Dx6m4jktHbZRFo3erH7CNm/3mtA7VOZ3Jx/0tfVoaWVcJpedYsD1c/th
RNLENes/lcpRB74Z2zxxd3nFZwGz5rhrrBgOGD9/bmKPpoWnqJjL/RSNX2k++dw+PqyYh9abh0+M
F9dJ1qBVZwpZXPvFjVEJiAb96+2IfQGhsKphY9CFQMfKAHKQrlFD03xbTsEmwEyxQ694ad3p049Z
bNR299jmFgqxLb1VENNMAYR3H5lyWkvNVqMc3HgVJelbytez6l0AFuAjHjWbTAyqfBOkfxcJBe8W
hfU8U4qt7EuJ64JCURpsXPhp0VjOGJwZ9Vp53w/VrQiNq2erxerPFrHCrZDH/pZ/6oL2tC5ibJpt
7bi/HbdzPKPA7KUfcNqAT9+EkpVNpIabiOg+jOgFUb13wExCtnimrnmk8o2bAM7EWnjcyXBYtvV8
yJKvamwjzkSOsYBfbOKqwJYUP0HRQsR1EUBN3/9Ns9g/MKyt8pQzRwQhRrcwOHFtWlmxOgw4jvb8
eIGlj4hv2JsWo1C+stM5PRCI9VlIN4/piB4gC+66SYY5xQ+8veuOd4LoPB4mQkxFNO5UnD9xXs77
lGIr7mWsOUxpLwakkxgw6TYFt4IoK9ONtAB7K5Pq9gwzEgqOw18PFxBlAvFAzv1NlTH9J6TYt6ad
ZkvaGvx5h+uNUEfRhO4qhLGAKzOvyGHa/GuDLYCid7q2X8Y08PErS6xjDtVC1oR9rnEK2oDbU1YZ
t36ku5FItDrA6l5ZrI02NSj7VX1IFuitLTCdWRa8l5q1DT0r/DlaIvOXBN8aAVIkiTcmJM5a0DHZ
+fUJlWafxULsMfmi3XnhtY2dQ2KIpy5UNEAhBPD2x00bOai+gcweQ2E/svIm0JOCD3CSioMHXyRm
0yqN7iUDIJl01T5ENUduXdl6JeNcXcZgejKW8Fc/aoqax56ltWHupx5urIFzhkDW0RBY1ZrC2gWi
jTZWzK/m8lcvZJCSZvUQGFARbFpz3vehiwrkhA91SoeiWRJwclJEf8VKLrpNZlI9c5EOCq7kKhvh
qeEJolSnOrEVZGMHg30jJtrijPJTmFS65PTacqM8eU4ouDzU+U6NCWTuub8ztfeBqPVIwDtdV+FS
sGrzPbHzzzSgnKkhAJNk8T89EX7mhbnLLY6uQgZHPWU5rXLYtCsQe+sovbTx/JeVbGc9Nv8rZRzR
8NEyy+jbVMCi+hSEiykeHZoO1rXWVxnhI5awG3cJr3Mfj2vV2tzXCoFXJcOUpZ6jhquZX0veAyaS
hvCgAqTPkd0dUVxvFsBmjKX0hAnCXmgh6a0cfNjOcoJ0MUVcy5BuOs+KmNvSbxyi8QVvkqQWMchb
gSBHXB/i0r5PKR01xKdFoHdbu1TIsrI+MGpSDSzobYsz4zWOJ3M1otoe2YFu6iVVbmIzWA0+SGhz
+AUaKrcBXpchce7opLk6KQlIgKMrl6sJY2kaEGmwQ3yizraOPW69YxquG2+6Fi2IYU7Kf/DUX10x
B/B3yfhZzXwpayDJ0nNxGvjuu4FlZOvL7C/wsQgBd1NbpU5sB1qopBZMCCc+xqJu0O14gBzWlLFg
serWbM3M6Tok0b0DOa7JyHcj+FN34RWXyvMAPwfOKcyADJqLbqFpbOD49emyqjgr2lzXX13ubkzi
TSTEKfAqnmKbfEk+YP/1k1+7o4YcKD1b7VNbUlRLgTnX1DL7KFwEiM6545QcttiJn+du+LETaycC
bMyuA6xg9qK7utLOoS14bmTQvTcm+LSaWoyFSJBxWGOUUZBAAgLKCItkD2vPgEmGY8OYIsqdyFyP
A5jfpVU8aFrAl/3N0qxDmxJin5d13w6dQoNbP3XkP1ZzYWEv5hoHlAHTlHEf4sBdNw1M5DQvTy6Q
ioITnZG9wqbM+9aJ/zjvcbs3fXkP8HTTO8Uz4Zl1YRvjydcV7D254KsyawUGm9AcX5JWIEh10LEi
keAUQw+CL1nNMsZBXqf+Yx0QfSj7B3dgpRFmrFKsIbdJ2GdctlM0IAs6n0aEbYxDEVhvNVbwPlNQ
DMnhgaMKJR+OoinQ/EhyhpO4ywt8A0qAv731NK2iR6bRG0sqsKrg+yYoFTlmrkwTS8HBtkobNhKs
DV5cykCcWIPh7QmhGh4UTzbhVtjAB+E3CViTW2UYP/hx7yiO/hkUl1A8q/YmwxW8yjE3YHw7l6H/
hzeL15Fb9tvAfW0Jvmxk6X1XWYR12jN3UUPYpOUgs7V5pbHsKRvVt+fXRNXaFQLiS+PdgUjGN17z
8SE8faOqCyOilYS7vqYflzwqgtRaTvAkkkLd+RPuCVNHN10aeGry9Gyl4P3y4J5WdFwvgXxI+cey
B5325WKG4p4JldJJeAk5YjF0HJQM0o2u4ud4qiYsom+s0KtoOPXVzPYg4PVY0X+X0A+3hiTwUkxD
tx9CmgIazXbMZWu8oYz+cyQXtHZT9laasCMFcQx/MiHrDCJi7eKZuHM7wj69ufbQqW9klDIWaQwH
pEf7UlFsVbcM5Egb4jpWvI+HKPnsxg55Ux8Nrpp9634E+q9ja4j4FxZbDms/meq1u0S9pAP7R9fW
LbOMb7jcKxkS8wPv/jmQnKQYPSq7GeK25x3ifjjzQnP1oDatPcE9lDXJywkXYVfRPsKlD0tlMp9n
rpfd3NKyToOvoU+20/ySK3j28C70U/ZT+/bymzmdZBBloC7Ca9bbEwthupBV9Nk6BHS5iPz1MXVB
RuDcK4+cRmVhOvLbhZGioKrWYCHm4skvRHf0YIyt4vfI41cEYYk7O6ieo4QIXtHkO8TNm4eq4IDN
EDVEHN9OX8FHcBe8tWDcNi711BKfBntAWC9OBREoPvhLTTlBOQ8DANuF3v1lNahRXQhs/Jsydd8z
WCNVWLciqwlyDdkphzxZOMV5MEnUto3CTKTuyoJBDwzSrtYdUH98NyoJTZYjE3Xm8ttgt1YQkcUJ
fM7s59otANRhNNI1wQeUyVUcRx/FFNkr7NyXuJa3iC80wtBhNCNmb8prUt7/kljpBh/lmh4MvSno
JcFJnT6IhQDhYY7NgLzkLodKn2cc0qN1g9fwBuocoSnuvkveAt1cb7Q0r+3Q/M5c4FMxkJ61VMgP
RfyGU/ovTElEEZeHnxSyRvai78pp76bQ3GG9PGnQqmGh3+d0TKAQ856zdrYIChIFBJW7yXdWTjvh
cCwbCCnjfWPW16ou+dY3Dfve4hFvAHAY2kttGe0znsPtmA73xHnuleSEbBrLoIDBI0FPbwIRUt/E
zMw+CzWH55KFt7f3aCftZOdyAUACFHvDXUJoOnlnGrqVOVtLXmvPUR+8pPVobmtzirbkKShrCk46
MY/u/GpN/TEPA8lFhZnEtNnA0q1rsVeROQwhgUMRxP49I8yDl4xsdH0uJdNwbAHsjaoBqu+fbcu+
JQQAkmlB7zvNczF119oov9keP9jduQjzl0g1pygP0eFZ9UByw0v8NvREDAzn0Klx1ymki87ezQ3N
D3wZGDSvTSH+hM9YjQa/TZLha671Neyxu3TuNnfm5xL+hTthHjMtCA+ety3tjD2Q/AmN8S0CMm9a
Bn+Zx0UNz7ddPo6cbVP2QPDjyPZyKKiArhaNRgfPrUyuRt9xxYhwxaBqGROV9/Opz70XvuMvKTvf
0agX7GgJT7lIXwWmDigtnB9+/TEaLlGTqIBWNbvwcrvxrWPrASGU+2s6Y6okD6mCdtwYRBaH8Cja
doNzd1PE4N9KPqbmiHt7JqbiAV1FYl++OLMhtNqHVxVRvz2z8ndjVpwBmbc0CN7F6H9GYczUmgy/
ZV5+W30wUgWa3Ez1McI+oDxkXbTBIWvpXfdsLNHae/e1IGAKRc6lJccq3TPolw1qw1uomw1d8Qgf
h0HMuykaXqKiuk/S8aAJ2ojOo+a4qd9JOeJ+dd7BS10rM/4hwbmcu94eGZKJFnUAW1KzQQh1qvGz
nvk8mu3VRPnhOeNXDBJNxY+/lusUkp0HA4xo5IwTYOKwsozPUAGBHWwoD31VkZdTDe82sU3yZmvi
puJMPLYBmAsMQFIaj0UK2x1f+SktZgaUzHozjOHj/2+4RqjGj4XFNYO+4aboBPZyXDQ4eGgD9sgK
Iuq/NBRplUvxrHlI+r8ZGkucVk+uymHurdKB1OYoYe26Pmu3gSOgJ0PNSbwxhvnS0Ho9Z2SJHZke
U43qt/ykhyL5zKhS11ywVnVHAKm/k92PDTWJ+M2w6dLq1XL1wQzIILhYRExE0k0/2ADMVH2yi/Kx
r9ItGKxDrIe1Mzq8u9WTyzWeG3lg7wrT/I4wVeHCdcSuGbudh4p5Vc54wbGER1h5Awvo4qGqYHGT
JsXE4BpbICRI6WR4alxaSk33UV8Qd83jq+yGHeXtWHBC48VIEUx910WqwueaPmR6mo5zU99cwJNM
cf1OuDgn/t9wDF3xYbrRVkrnzouwkrHXu6L1fPchH4Chem9Rm4q+96EAhbQ6mxZwg3x6RtJKg/Y1
9jQofT9+DRYhqHHgYFK8h2Hw3k/EnkDiuNLOtJVRT9bgf7qciyV0PKpYPKRyyigBXDte+Bu3fGAq
1STrIHB/jAbGATuCl4yry7pFa82ANTr9VdoBlRoN7m/HSe9Eu2sasjKjHz3V4GTYIXOBktE/qtUw
gZ+5FdOzQrG8Gg/IT1dVQLlL5MOQN/nGKMe38rkV4rigoNoeokXdmmeObJjKVQH7jzIJZJnsy8jL
h1IIdfDTR4pPHwaTYoV576Xu1R2D7yEAZze6BPzdT5PyuS3VADycDn5BHthyLJ9za+w3VgOsJaMS
wJRqU3fWi/IKZNga8gRdOSfPQPmkPnib4xvGv2M918oazkIg6kNSnDZOwdDGxxtjQpU4J6dweras
+kP39THA6QsRlnoZlJ7waMMnmO0ZtAlY5JWlGawK0/2zO749EDutC4bQVRlO52bCHQMlSaxSzznA
K7rYzvCF/Yp5Uza/9fQcjinbfJZZmCu6P5HFYLIrjQT91LHVWUtTtmdsIqay/3nGeMSjjSY4tgoL
W/2rMEgubti7gaAUTlfo9XwdGOQthJJi6fdjJx/8v2qWV+z56pDM1rPdjvFOk8q0mxvHMs56ybTY
fEvU9E3L62zbsf1ek8z7bGciV6Q5QzcODzRyT0TlnyI96nXeRxfhwEjoA44L7uXQI+Q+z2EvU3SV
chziy8qjP+nySGA5XE0jO814QB+LMlbUojllTeMBYQIeM9nG09Q1d9pTxp6X+UM6JVvpezdDNXpr
GcbnrPMzNN93j0GbdKXyua77VziyS+kWFL167wbDdXA80khFe46G/hIGOCbbpiUDQZR0lSOnz4O5
o6uAmSK3vycZ8+LA+IR1I18lTBbrsuzHo18610rR94OyeuAnkJlcFV0rPXXI6rhm8NxZ4BcDaqA3
c3Lwhd5zYuYr5TcEGYEzJWb059dFt7IR0/aWwd2pmayDZ/qAW1qDwLbLCstVvrgz53PYY3mXU7Jx
HIgRPFX8HXiamJBMopz4xph/P8rU+q0dOz8XzkDPjEzXDtt8KqeJXqOVnSbTmPdMfZSvmDWRa2w9
rt9gfk5dtn8gkbBlIzhY82XknUHhUk/idt0YSXHFBomhCMULGAIrDd4zFLas26ATV8b0kwpoUQhF
xxPuDV/StJ+7jlyU0+SLKX5hU94csugn32bgN70BSSYYZjJ73b05jCNrGZ/O8Tb5a6dxV8XcDZ3K
PSJ03bRvP/HgW8CELRLSRfEEF+S7ssw9ZAgWS4U/bntepKs2DZID0VD0ge4OGg/DqAnjjhTXLTBu
phnBB52sSz/H306b37X1kGIbo6gTYXs9ZUgboEt/XBwTrnHoWwqOyLiwWk7vu57Ha25ku0688JyY
XPrrYanzEu6fY44vIkGf53qCZbo5GgR0VyKvzH0dyLOe8iOxiHVrG+3dGOldwxaYQbRoWVLhQcsx
65RMp1Wr2NaWkctWgGCyO1ZvUEb1vqVyCj0LaTE2MBg0dbBxyuZGWuC5DQxmkgE5NXVlu63kPXFK
tAETn7/haH7qNdBeHmn8YCs6vHAgud57b3p3/nzTJOzo8VDpppePtr+Ao9h+M7vorYtASCeNBbcA
vrXXq1uUFzMvtPFIWKTCKWgY6/mcGawKomxYpx3wgy73JjRe4wdTOcV14lOCsNm6i0VQuDjUC2SD
xOvyYwD1j/YJJNEJFuTayOvHHrIXHBCa2NK25NfzDidixqCjhf+WOmA/yrF1dzqSN3YnT57yqY/e
myp4STDJrTWYSspHFbZmYgvMBjh8BuVvzDCHfwPwPlIOFgc8EE3Ygi8nkFCPA3EukcsdEEBaNBZI
q2FwNAIrDgtqw02LDHBe3eXtgPvW9z/ZqNtkQTPmHrcrWT4jEXlVAJYIos7gXZy2l4cU3xoV92oj
JyJxdGBlRNXVo7AB1NFvaaUErerSv9S1RXonZGcQomQMWfFgB6TaKk9/VbhmlyzSeRrml6CzH/pZ
wciIdl0btHs6A/8mHd+GSXNg9+/I6A/W0IFu87p1NDnlPrAp9IVuDAGfz24YpyeN/2kgTBvJ5rEa
wjectDAZtXTX9RrNjh57qi1WsCsw5VT6H1kCFmOo9yKkIw+TlMtzYKwZ6jL+uDDcodPSBUbceBJw
O8ksuAFcTx9RP3x0FZZ8yUmLUdxDZJ2NPztQX47PQJ1EDeZL52DZ7YvmHbXRbnfTMmKJxvJ/aAcC
vY1FMi3+JTGO0yj56hx4Lbwb4f3E3TNj/j8Urb2n0tPYDveKti4oZdkPCh3fDffXz4tb0fkKJWj+
wlsY7wxu6YDN0iTZhBBFH7wI5a6JD3kw/vOseNi7pnyzEr670ng1awWf2wvX/zF2XsuRI2mWfpWy
ul70AHCHGptusw0tGQxq8gZGldAacIin3w+s3pmuGrPZvSnLLCZJRASE+/nP+c6k4I/VEM8WotLU
xvZyNookfhezg7Oyos9Gb6+5JihjJvre2kg9OK4cvKIOwZLCIw5vm29K8491w9kVMPPEgideOqJ6
QQpfUyS4ZirmhosIuQhn7XCPLwii7tZjp834r5n4aHjgNYzZy9HjqYMxn3nL4Rd7vidtjlBX2uuU
DHfccqhE8xnVjIK85oCGY/LLU2wxduCzMnGrb9vW3nl0QjY1P+vJ6jetIbkqzHCL3fQlR0DIDCxZ
udbByuAeV1nwSa3uUbYT/BDGnH7wavjNg5Js2RzuDASjsXZH6XdTpSDreaPqBDAYO/7HGhKM70Zv
MKU5oz0Hpx3WhNc6sjv4DNG6zWbRZwACFdjZvpS3VcnFVQ/uNgeUikDUoo3G3A7IBDKOedCj6mh5
rbPqPJYNVRZsbJEFS8f132XJKUNn1C+bwT0fS3ZgXSw8uK1mz46OwAvbGZ7tnBK3kBNqtHqJfxbM
VJezk9CSYZmJaR+4OFhV1nubFNTXOO+CKnQ4xyrfbKen8s7xuUP4/lZNxI4xPLLm5eEC/RldY5qw
2IfhTR472QqNBbaiQYvhIJMXCpn4ZEbGwWU3XFqdObzl8nykMvvR8Bk3jTxHFuRffxmSahcrIiRO
PmAZbmtnvLeDYRt2mAvGyWUydQ3ZhG7oecNAIeN3U2dgNJXR6zQz9VD+OElhEGRRcrKcDmWdSyXH
yZi5as+g6r7uKdKTqriNnQr3Z3HjCUy0DL9ITOtfPvew3gB1M9kJ5l2Xsi6aiE9JU3LeRrsOaM8h
+yRC8io6YrCxM48ImAmCYJz8DbdAO7qhHGRfm4i4iPGIqYV6mbnuDPoX3BIeHHDULB4Q6AKWEInP
mEOV9uya8Db46i5s/LZVZt+mKUADn7Osn3xQ6ZKwnsLb97PhdakxZ9iL5KShEprdRzaE+6psoXSW
3q62+2ENP3EGKSLkMEHho1b5kqqszy41oWahEIAOM18TJSSOj7coMaaN25CiqtrXIqo/vfkJFIpJ
AI6djlX6ljKjoqOLZ6ODMrzGCXUhaDuIboVzF8hHRbuMKb8CYeDNcNMbPzhSOUNJ1TQxkTebbQw7
3+CnMBax9gYq5wag+reI9nWKP8NMkMJ104JL0vYHo70bOTnR3DjYeOFwTbNddzKUpomdSdjcYlc/
2hMM7s40SDywtoyIUKBwmx8FGy8umq5Fv8mCU5NTlpw2FgmPLAOWp2EfdrLhWgrYIqmUAFxallsB
yd+KRRHsX6Ct80AW+2TIvWQJsCUmJMaHhv9WxHx2mtNj84pOgxfam3741AWBdy2e5U/BwtCzNebq
FveiUaaPpehf62nAIe2OSzfssVEN1LCneE3wALJ0JBgI+y6iJWOwsCw17SlPomA9mvkzkfGVjbVm
2T3jeX/OIYDA/xvCVRfUx9FmWAP5C/xh1YHjZujMuc6svXLICkDLJCWTYl4A7bGdHLg2at45sS3U
fUjYrofm3sXQfxNH7op6XONfTZfjYGYr7lb86hpjbkGMqJXlrka0YWnKSQWzrK+jddaXdxYUHCMJ
bsOweI+rhHVbXX5CyJqkZ60tPX4iQj2dCJutUpMdCBXKcFSoaxhjLC2d1YqlrqG2y4KKzzJ4qenb
vAz4y01bu2tq9UVOfNow62tXrbyhrDtb9WPwjibyZHlfk4K12vuY4wJdKipPyB4Mvnbr6AznDBZS
QrSPul7f9VbIfm/Okpm+ep1vGjKDEjiGzn0axxc7yD61UP+aAC8uRMJAi3FS6zBT9zuzQ4t7NhRC
WQom2I/6R5Mg/mqoxl2VVl8pKLN1Loo7p07fOjeyEE0TmIV0ba0SK39pBmEDLGs+LERdHHQBz0dW
WhbqgZs/G07YrFybDJPC6j2OjxSIDSyhkn04vBvch6NcXcn9vWANPPizJl+bxbufcUnU0n5S1sDj
SXMpyGRHElvOIWiezdkRPhaDA44SnWkeszH6bJfASeJTgqVbn/Ln3IPeyJLkIzOrQ5wz1DV9hlYu
n5Guu+aSS5HuWU5TmnozPb5JaG1B+URsUeSWrAKUPbvsfopyrOIgXaSI7oSHDNcY6fsQjjdDk8UL
OufYu07OHNxK1n5LSlUk2Jgqm3tiETQbGdtfFBXl25BI3Ji1u9GF8jo2JEXQ+cl+PEQC+qIqPmUG
F6wwSGRU+MCcTl9RAQHpIlf3FqwR5pDund+3Lw3KPRgcB2Pg0iojh00HZyKG/2hZtXq2xqbuD623
QDL9VVLimeSqpI6EK5uFdbtQTLThlAveregzZ1WIVb7gp9f1rnGApzJM1OP83Wzqq63o94i0ryaF
qoNCsjZsRnFFqYgQFlCEHOKWTd9/WlD0fv7ShxY+0Roo3JBb6Kb0AgSyvJW4V4Ax4wONylMh2PIn
I08zf1LPlDGubWWQca0qXL4cWgJofct6nGF9ui1zvP2acD+wdK3iBolJOGxHEJwGeAFElJgUsu1g
BiWmDzorl/i0oHJ49VMNJtlsmu+pZbo/H6gsSaIFSflmsURYTZL7rJb7a68Q57pheo9LX3N1JG1S
zIYD5zFB20vx7UOIw50+H7Au3V0Bjp/4g8F3J+Vtwog+NQ+h3z6N828OjCpbm5bmrBy1gkKwUOZ0
XxDpgV7HXJST4pCB1hqJiK+ryLgL2UMQSN5bAr4ZiVmP/I/YCosWn6D8ttk5LuyeY4gdElhWeUxH
soVOvzIGnsqswnGVeOlSL+VTjz0eibC/uDVzk/qmHYI3Mp4Q4qT4VPSjTDn4Jj+zcLUM3TMgmDVM
MR64iHia34itSc2kX89URUbTesC+UqtKvKOS+Kpv+keULZKpPZjIXAsYZzA85tnVI+lid22W+hxx
8N38QgENWi99DmlCu6Sai3cikqAbrP0LZ2Jry7pI4+FjnSqxNHVZMsDHye0HBYPKGJWWQaLYaIH5
yxPjDr0JgkAXyg0zS3LZ8HM8BokW0FvkBAOSL3mERkZP6ELRqVLbPjceJqHwN7XDvVXYq85Pxdar
vYynL9y2AbBekJMUtUvIKVZy0PMhXVosaCV39FWEmLn1poutWfSGs2UHSQ5olPjAYqDRB0QKn7IX
sRiWMn9GjRhvQAUNi3p6q4u+3BCdrNFsZwV5/qSy9NnrMff77TyhJKtD1m6QS0JSv2DvsjOOxboe
mO0Uxatwi72vUyLM82QVtBxdQOEEmhm+gQCyCtxV5HjQRjgh2X1i5dx6xoGGO3gcFBDBho/FctLr
lQ7RbtFGJFxNbgNQaV6F9NVSoTtbHe+94bTPhZvqQLxZutQmQoA5fVBCexnjqVrpnYAQzbhTq0Zu
0sMvvEofYV4hew8hdRAIVG3FkXqUj1F0RBXSUhKUG4ZgX1XyLonpp0XLpIyLJBcuDYvUd0h3VZ1P
7+BorI3RU44i++9S78tdgIuo0Ce4M7LaIzLlnOuERHNMRXiK6o+GOdbCmLx8wz1dafjqRNCe8QxB
JGLSxsw5GukfTfv2yB/OqFS40CBf8+y5Kct1nZD+D2UngVnw0AZEis0nC1iwHSsXQUwWJAz8KtMY
r81mo9Tg00a9jzDsLrx5IEE90YPIf7VdbjGtpp0opMoPLyBk8GFNzHLaOLXH1BU81SIw7WU3TGQq
uJKW1Fz160iwVfF4ivGEcraV/9ijjIoOREj0KDq3YRAr703MXkKF6y7H0IMq+5xW+T37EtywvAt0
Sw2jM7MuNj+5tZiqk7GEcUCsAZ9sZ5yiEH+0NXAvLy3WwzaqO2utzTAFnJmec5sZxppWXuQ2YvdL
zUTC1Y3HKdM3sZ2Vu0wIaFbKWrQlnevMacdF0B6p2sXrFz13ETuLyf/OzYb1Q7sU5P1OiC/P9ozy
N8jlLKa2+EQh/SjU7CA1wV1TEZiRBdhg4O5SPODRnHdTAwN7tuMknJrFmDLhYj7h9lyfAdsBrPa0
cIMpIPfDfNCYo1ZToiFVxdEljWEqmySUlw67B7ZrfQ6DvTHuqt78yiRXoJuNdOBMUXUr7NTZ6ROB
MLskQW40Vnt0PVHdEpG702KSs3bBvCqPfSa0FDh0FcTzbOSmM3LHsUeGykS7H5HS+5VKlLvtAg8w
nR+9U3/1VCu3ewgmxhWta15Mv1APbZckXF44eHEw7tkJqmcme8eu1VqULju6j7HomumoeC97uG+T
yyShBhhZmeaWdPLwRoVtuU4bJBJKeF/9uTqtdzq5t4AGcNJCgyXmeEzsuLlYY4PYqOaAxQRI4aDb
8ZsxdfFXHes3Ht1Rz/k4fXkDE6W1ZbEbc/A3PAa2mkWv9s5zB3CJaQQTtVRlvRZaa61yH5ArtV3i
QCyhvJsYJzgOk17DDT/8RLHYAttwxwt7nztsPVP398ylGEnFlNgyOo1PBe7fUziOr4WaaD6oWnc/
5rFnHzRxdOeyxJ//GDJ4aX5K2YjjYnW12+AcmdDK+pEFeTgFzEw8aQGpczSUTL2bGLO9GL3bkIQB
euBnyDo40hFsDHo5/ZLZZhwV69DKsq2r+m+FmrDTJhGcDQ2sSC2JEacVOOL5fyWmpm1BXN5XlBEf
6yGjsdBCoMYimnIlXn233vnGRI6jk1tpUBtlFcXBr6ioGm24W5qE1WjqVBg6lSav3ACtq+mY3jKI
InNDDWsCID6r19Ie1U2ae+omBr4JyM1nbd/PRYKhmFccPx8NK4xyy6nkbDrc+3tpUHlbNXYg0B5h
A/tp4R9LuC2E8Njr/1Qo5wEEvJzv29DWWN74IyjnibzJMnHa+Z+kOLNt5uhEQ6MV/UjRR24zKpdw
Uv940ydTjscfj4xwnOTGowjEGsNxV7ba7qcJtM5p3U5MRc7aidlmeuG5t2zQ7/OfpJyApyVtTqpu
BD9tQEWiR+MpCcN2VQk9OBq9PT+QUsC7jkkdgBORq6YZdWekM2JhLiwWc48nH404hXwAWwsmD5q9
5fCETl54MMX7wdamqw4XchdJDacQ4mZguGxQawy5IzRE5jtx/jBaXvCQ3VXzA60xqcsiKtU9Txah
NYdaert7NoKhEuwhN8bcmRrwVzIZnImBGSbHpsEcORdsBvDMVlkdy70OSBWOBkbxloXXQbQZRhWt
CapbmYxPrcz9Q/vHuZvN2ZT5RyUk+nalJ+8DOxnOMqKBzp7PXGwr8Wm0Yu0mHeonrNHjbZw10dlx
E6YTYow+eiYsi6jEt4MJsNipqKmPORQ7kgb83FGBjM2IlfQsUwFFC7AaSH8sPOJw88e1Dx0FpL2B
DwllOOa2pjM2DdT5j0OE6uSvf2ojDTMoFzFmgU1QYAQC6f+Vpeb4PMKO0MuB/K2HH6YhL3L+ORFr
q8YcJI1sx9WscHkO8Z45FGKSPYF1kR3RyCL/0uKWu7weyof/+lMeJJhW5neNC4KmsmAGn5hFu+ub
6ssJhb3OqGdaGrxKjwjBiWdtThtpXS0nApC7sA7cg2V8MsQYzqMos2MGHksUVnMJTfP+5zMCcjOn
rlEeaK0oTpOuWw+JjYEtLI1X5RTtKtXZRkZYAGV75IwoCGc6/j5+jFUt1zRI8HnJmMJzTIQLU8+t
h6Gl5k9CmsW07iNFteCmwsxc2qSiL5QtIIpAXnVFdaihnV6yjtWH61VXQip3LNTt28J22seKLWiY
lavJqJk3W0zo4KjWJ8vV0xPlUOCLxg3WZMCfw1jd27SZVlr5EXne+FLpts6opaftwunWURMg9KdD
crREhQAjm/jqeNWNqTxvbeh+cUX/JBtALe0qaOZ3w5vIReoBOG92u0vMUf2ZHKlG5oGeYjLK4V3d
u9da0dVVNv0dZEB7z5Ydc1bSl8/Z8MsPp7WEVTKQvbgPfM+6t6XLhsWK34Bf6ctYYwsctNWNaxC/
lxLmk2xPkF61S849cy6dYqYfm0BvpJGf/NLHUAtR4wZWqH4bEJxm4T+JBdgs5W+oHrpB7mBHYlRO
CaD9s89FuB9qwkqlTVZRBXQ32eS52Y/CwdOdYHwjUcLSNqy3hQsLTtXO2hzr7LNPodqCvDLOwshp
lBmqZ6J+ACBjGIOBhT0/RpK9B/FBBYCWxV/MDrbjEB7qtrQfK9y1yxba1m2fdNfZnbpOVF9CeSKu
7xQFjZoZ/Jqfy6I3k+jkj5N+6jV9YFxDTSCwfk4aJb27aKWRPQLJ7iY3aFXUS9ZWdLLClN5GF+Jg
PdJImArJ7qN3joVkDU3+Pju0iC0HMWKmCR90ZDKQyHa9nKq+2juWU2/zEuKtlcuCGyXuMpDSW2aF
1m5KXHdtBRQzESA7dwabmzg0uM0THozdGFK0gqiYmQNFsAgCPaC/MFeXAWcjCFWsMlGcI85Lj15W
buqYF7UbQbDHEskSbvY5oZB7l1IDgrGoAKKhnxT3i23b9jo8z+ki9KLnMsS3GTEsXeNh5mLqIQH0
wwRCxXOWVU0Rb0Mj8XowyW/ZpM1irb51EpDyLhZcEMSQGtpuF+JrB6t4V4OXgLfSr3ogGic8XN4u
4TlKxxylJXjVab+MyHvwRI2gifYnF0opwPA0WWWMsGRaU4ZjZmgiEFeRcEKabEtnZ9JAWgw1i9rM
ZSuk/MfOzdau789PJ/9Dq7NpRmkhlnXNeqqsu1p4wda0PWvhlebWyRtn16b6a27KJ9YRGUvX0l1O
LgZBz4TUK7g0SKYAkFXJLuNkzOPAOEcDjS4jbn2GaS6GTv3Iva1gX4a9KNei94wnlNXgi3INlvWq
ybY2J+U67lpjW6QF/pjolTlYtOCmTkaJwCXk6fsu096i+f43NuJWcRNHWK0uY2Kfw5GBvh7q00oo
/UmgVi1xp8/eLyeBtHjCeTw8cThMBXHrFDRfjLA7aVeSt04+QluwD+xqmMBIfugA8WMOx6AUYRgk
1SM3ZA5WQSiTfcotNyd542Tar0KDW2hYFRCQPm3XBRiAocUJKqKU3hIVHAYVvZYs1DFHQzQgzPA4
lAXc+YnCwGT6NRiZQ10lv5an0waehb/CtHvWTaJkM+KD+rBwH+k9mcJpUzg923bGTktdDozwKmdW
ZJbSj+ujR+/zYBJsdPXqrhLizIK34Kqpv2rkeie1UNVwIpW2RpSaf2ZZoUuzdebsJ8PF3lq9yMK/
tEb/5feESJvGfvPYuCWudeQTbbe+THbGILB/O+MTICwqQ5P+ouWq2kct5ZVqnla2mYFeiyO4Rghu
Ldo2YkX6AGx5yG6/eTTawl3DbS6of2XZZRvlyXXdcKssnTpVxiNwY/DCCgYUjUhQOctsxYaeaon5
h7bV8DQIjU1yakjegrqgdo4Scjo3ayl2U16SmCnirUjbrxZE1jII7jJ7aE9DJMsVY5yTLHIaIHoG
Rpp9VAm0bjVdsgyLf22Mh5Kx69ZLmqfRNA8/B5JMcGaoZ1hcWbjoZz83spW0KHmkDZTbxCJKCfcj
ydID3qirk/Aua24NiRJPQFapK2H8dEU8+0BN0ZMBDGIhFLhzUqSUKI76fSzG14aTeNXOuRUnxsjo
IohhMUxeq4610VyjYiUSt394HQu9f7VjDC/5Z2yhAqoE4pYzEVS29X2iqScaxJ7skedldHYBYAMC
L+FyjfS0cSeen74vTALQhWfP9hQB+tbzY1vFn40DZWw0NrInriE176mjo2xXclPDPM8opMKwEXbh
NZ66D1kjatHml65ICb/mlkNILDNu7VF/tDVsqGykUHyK9A2zo72mHtCqu33O6mBRFQhChYl25YNw
cy0LA7SLqA7PEWhbjHgbz9PhnebXnw1JkmC03mmch5jS/Lx/rmXgzI6qjSdInjW81qSsEKQc8F/M
XX4usqKursxQ4HhMGc0SHI8X6vs8x9dsZeMBLda/C9COWjv6LiV7CE8FDyWsHKrL2YPIQsfsR9Hr
77/92z/+498+h38PvovbgmxMkTf/+A/+/lmUYw1gr/3LX/+x/S5u3rPv5ue7/vNf/fl7/rG6/98P
v/0q6t/O95uHv/7L+df95zfy4//561fv7fuf/rLOW3qTrt13Pd59N13a/vwSDnT+l/+/X/zt++en
4C34/vvvn0WXt/NPC6Ii//2fX9p//f13U8ifd+KPN2L++f/84vxS//77Q5fjXHr/b9/x/d60f//d
MP7GvpKnCKYAy7VwO//+W/89f8X5GwQT1/RcsNS64VnC+P23HJJ5+PffBV+TuiMcot54GW2db2qK
7udL+t9MqUvT9UykdN2Szu//95X/6SP6r4/st7zLbosobxuOhldS/vFJzq+MnZkQroO9yqBUFJid
zjGUn+93UCrnf/2/aktzw6jKckjZTb7tpTsedcN+CSMmDMFIgR5oKzvmDg+I6q4YccfR8eqeQs18
sqJE7Fk/FX+cR386jf50TPp/OyZesGnpTPB0V9qG+edjMpuI5V8nSkJa7aOhCecMECdm/jakoKP0
ausycl8EmF6v0xAAy7c1f/kvn+A/36d/PQb3r4fAJsCzXdc2dLhInvuXt2Viw+HrdBAwjYySleAu
rruGnIvdva0iqAzMvoHTCvvlf/69xs8b/qcPRNq8dn49Pd0WVW/On1+87eh5WSD0LzA1PhRl0ex5
7pkbpvQMF52IlG1b/SKFDtSflp9DLjSHR4YJAd2jBRdRoXjUmC3gf2boISv7bNY09i54fo7dBelt
lQ+lfx5wf166BJucH8abPBS3sJhYdjue/hQ2FW3RafzmOEzTGvmVNK2cPTXhpsKRtJAhOSkHzXRH
kKO5JIEGlFTXb5Oa9WcfdR7UYeY/Xo/RlKkSA426zuj6M6wnVCeU5YLWdeOp7lNngbu2PJBqBWfn
tHiMSv3Nz6NtF+rD7ehhVoxrdWRXN9xGEv3TmHa5GWo7P3gzqn7pdeUX4lK8tcLgKCc7votdthIj
C2lzpKzZc8Cmyztaq6AgkbzauxdVMUyJOn1i+AVAxEbKwOk9fTbUXt7nUcRE36YbyZHBuQlVcKbZ
TbE0827bPAyXYVusVTZqO9njRA006uYqYgUkt+LwWgksMdqECRD/ffnQ10lHQ8OMRfGy4PI/nyee
9ZcT1LRxm1i8Gsk8n/sLN4h/vW5TGYTFaEEcCSL7Us7ihqO5p7gyilWVHwceNqdWGc+GVj8L1x+v
PL2vRi3IHkfBeIPLB1RiAZK4UWKuLSSBNLLk1Ji8HtIGSoctcByrhoFRUjLULYlysO61YegGIqZG
htWhm+GOSZtukxMZOgVRNw8TMeQkFVW2WUr+2nFdZqJkw2005zz5TOMq2urqwU2VvyNVS8rTR51z
sErtDcPbikD8GibNOnZR6GCZSD5cfXRODhT0LYkFBveNrQHLLaJdPlgbetO4JIP4To3XXpBkL0hE
2VoLiTPP3B3czDPPbIpeKupXdW85jAx6NTpnr8Io9qmMq2VrFP1VLxLIIeU1qgBNdBUb+0b5LDzj
gx5kWBpS4a79kUhAHlsIdbl+zeeMWpK34g7dMl+msqSCln0lTH38mGSuV67Qmo19xGrkn52gXHmz
qCGb/8et0jQt8dcTwcFdo1uuzW1cmMKy/3wioJgAL5b2J5nRKzSyBBGMvYHdu9wXvczndE5AIYnx
Tkrj4gdU+8pt63eQDSbwvao2vEOpEZXCXPDGtbSxB90/6y3XhvtTZcFtdlt01iUeBDAXN9sr1i/U
meHYUN2073FV4KHqr9JrdsS3NcZBunaE23sd4jZamUb7NSUK0kCqvXaEdRMsEGubBPRBZoSpujCg
9ktB1IEH/6gH0tipFHhgk1YQnueIyVw+1XImo5zglhqsQ5o+jo4p7l0LnaGTrwiy/gVPQrux6cg9
R/6wn0qCBSQf+yNmsGcRdEdn0ikwKuOeVAKwBckkHYP1xuywHkB+vW/diGYrwPLv5IWWoUtJcRKE
r05A4R7AGlRYfiJruwcrz+y1LJ6UiK6Z8M3jCGMZzkpOcVTq7XPlEfxM6aekBgNQQk2lEtLH1mpj
Re83jmNCD/0dOT0CX1AhU1tuQrQEXOJcDrnJLMVIrWQ59gG8Z5NIn5NxlAN1UXiS6DJ572vml4xP
aDLT672hA/Mi5qIu5mD/4mbBnqKe3inaLjZGGe9wsvu1QejQRkrhOYCTT9tmZolSnbu3rNI1/PSb
QLcYxg/NqxsXtIe3GqKRJ8lBte2+HF3GRCc7s6yLZ1X6rYTwes6QmKwk38ucDhYW+jNfsomuc/GN
4fRb3Eh92RUnWqnwxZq3qdEPNwI68q4h3BfENah8jvVBwXy6KfHCNnlDiY5CVh/i6gNfC/AHWR2q
vij4gNiMFNjRyzFgEFAl1z7E/AKtud8RfVnKvKz25RyrIlHMR5Hm+xFQdujaR6vk0Wm14S29ztRs
0s9ARccuohb0zPOAAjmm0XiA17Wi2ZpkcLIox5H5WT9sywb/fWHB2KpG91UJHoqN8lrmzlin6ZjC
ApaEh1AyHJqLDvuGsSrWjsdmqMH196laYea6uOxxYepsAslwpxti7VgYNbO5LqJoT+U76p5zuBDk
pNFV2GS4hOrIJB5LTfYkKtnC1t6B5rzk0nqTcZkgMIj4Wk+FsQV341R7iPrpjZqYvU19bq2ySeq3
+I5ewTI2dKa7ybJIyRkkEVzdqH4ale7uJvltFIVk8E17VUzJU6XwxvlWAlk8r6qNq+eL0lBPKODx
smsZPge5dY1iLQNyBBYpEg8ZxX3YH71+Q8Xrahg6F69jwruWxrtclARtHPurkK+pQK6QsT4sCW0f
OwMjBwdMZlu0+7A199BGmC86wSYou0tiMp2ruUqW0CU1rP36yuzNaB/638or24M7urcswaBqG2RL
JJK7GTsuA3etAl0GOioUcPakjQzb5L802LVHPUXVU2E+HZpa1+9lMz6JKfgUsSlvpd2fIsOiIHbU
nu3AXuZVfvUcbAkDxWfXxJveOzbuW0Uf86ImC3yqe+M59LVz0GhQTFXH9ZUzoBoy70YzfW1D1XV8
Gwv1ZNf1fTZnhEfY3jiTRrEwRm/aGq19XzpTdZpwGoAFv8Hfz/iWKrcbvHSGIRnSEZUB1XtAbyIU
V1E1ocyyv7GY6Pa+663T1HrK58zByKdzx5S0Ir4zcD1r1BxRlEp+T9+00ZDd9mGW3U6BozZeObZL
+llohhRfrW22N6Gl1rljR3uwVI+a6p+ZGq2UFVHT3vVq7ZL12FLm8CuR0rkxAAOMjX0ULlY/XtqW
tBKS0fBMGSGTTDUcBX7RpS40Y1u24M3tCbSSpiPNYJ6B+Z4a1bFCG3xpre+JAtTHvvnMg0I/lw2n
U1vl+cvg0faL6n5ywVDHcZnuaSp57PzJ3aSJsx2TQq1bzn3WNtj5KbLg4uQJhdRQdrTsGbO9XWxl
SDa7Jil6jAPX2AGLY+gOdLhkp17rPloUdJssA/GVIwsqxvvMjUsf7R4Qci7ytRDIm7mDnJjL+Vke
m0+wCChaxNRgoQye1R45g1U1POPGlf2B7iMkT6+sr50ez1l2jUo5hDPATFx0YGU1W/r7wa2hS+HJ
WsCRL27zAljfhOwNFYO8KMRKmz16y0SYTl2kfMAaoW0TDkJMY5IJwVeHH42UU+Hrdl/TSE/Xup5k
VPzw+NO8lynIkNUK40brKKHxZ75VQQMhB8l8V9t4kixELfKNmTdQQ4/2SB+QQ1ZqzUPPi8vbKHS7
C3AwiQC/4ZhqpAo9fyoN8WhxS7q4BcIBkz04YvE2kzEucG6I20HarPC06Y1yDZhYRuNyCUTtqqtq
/exJ7340S+dsFvqvij6rx6iW5sllmBSExl2i4drK5v+ESv8aCsBntNGZlOOF5bas1EPnaa9j53hn
je0wY9jwO2hxaygQJfe90XxMNWKhBVMTDxUonAAy47JW5j51wbQi0Ud7DHF+gFGHrJdamzTDt6zW
Z4rjcyBceHZ0hWUT/qsC1KNPd9VNUuJ9dmPD/hh7MDNN6X8Hvf2E+/kX2QpjN7nOePz5zzg15DBU
c6CRKzrYXXUmI07tU29HqIruHqszfJHevjTK6NY2pTFws8N7kukrpQRVQmkouH+iyfHwLx4Tq9qL
0oSzOQXNpa5qZv/mkJ5Jgm3jG4te4E1da/qaWXt+wwKekj6XHETqbbCNOWuS7BQomrV9KrmdxELX
T5wEHyGfzjRC7a0JMePXmbYo6QtlKrWp/Pym1pTaUZ2DvwkE7TFpGF6x6PbY1OvqUEoPB3G68aVp
UX7zZgDrPaKnAWWVVKS1gfvVN1F6zXKtOSBgRzx+82HnpozdcNE9eUyq2ne3YhFn6lp5mnrQW1qT
PsVVc06y2e1Ewd2+1rzsplMtYHWNVYBmr2o3Ie1rYz3ExTXSFCq6a4r2dabwAlltJkYMHNoks3Gd
+5bipaYs+aNu69BodpOzc4K6Vocbwyb5WRrwusEdq5cmbFq4RI59zOy4W6fKCTDm2snSiTv1aPqx
jg5YlicQFQ5j2OoZDtr40hHw3SQRIPM4lOD9MSBu7QBIc+F/UwBBFUsTGjj+y2Fd0N5nBdWELY90
jJDg/blhL0JDH94LyuxWJPFjrlBBC7Sc6XTlcJE0az3K0M7u6hgjOcg2CmA7f017bHFOw7I4d515
dsjZ70xHdhu6an4lqh2P0ihvRdpoW8NmTKBaiByOXX/isE12fYgZFUixDbuhX+mt762E0xW8xu7d
KqhMSgOSlomXXyVpdrjMBn6cJrzYWAZ8a8xxtBQHPFLNGcvLfqBgEudJBOVowrDottWLl1p4frxl
3xzTgdylCUD5mRQbxd258ShNu+eI9KMpuv/D3nksV65kWfaLkOZwCAemV2tFzQksSMaD1hpfXwvM
Nqustpr0vAd5M8gXFHEBuB8/Z++1p2POHb2CHE82gyeie9DWK92lg0S62VZzkAtFrh7eyR2FhBpa
d3s61/lw1yZ6s+SE15wnCFHzhPnV2KPae0mAt6WP/Zcsrb59Py1+oFBvEAGNg5498ZBD6ZwKmss8
ZidpNZuht52drTvpsTSZe77bPhg3E5P1kwmsgKScBxJOuccmbpMHTWhARpR05xjhzkIjtOWQyTLL
wGWTg+jeidKoKOzMeoni0bxwYFjxcKIaV8gvUj0vzpzWbwZI3qPDcH1KUndr6zpF3fgkm8E4WZgU
11hoqAqJld7CXjZoKfgAYZXCqGJnbG7poO+D6Q22dXnsnF1KbbSNNE/iWvWhf8Kc3Wpt8uWBqTyI
UJyMfiRKx5PISrmhV5XfwKluOYDyu6Corsr2gfb/iaknEaykZtPempCeWMZBkgoB5KNHkFW6UCCK
tD3RJlybbpt9MKNCXRoQXQbC10RKhtWyKJJpUYOyR/YfvkCKVcQlnL2uhmrqMKDzW6SBmYR3IOJg
HrpUfOfgrwH161EotcUICXNwtNONE8f+riAd71CM0SMuNPdQ1uO4CSd1EU5TPKMP1gTDcEdBUEni
13SGcE7DZJ4KQ3F7k4QlNEaoPQCnEjPIU8A8aHDMN6fDvNU2ojh6JeEeOEaY17XCWXd6eLFUjw4i
Ll+0PteOnYRM1eBeuCF4WmFueXK05tUKgL8wE/fXRhi728EtkDoNYlv3wmaw2OCex8C06TDW3xwS
o5cWOPU6b2yoXXaIcw0du44JFYABNC2jcJjo48MO6rzfOlGUnkDq5Yz1l7wBeTAcOnRejIMrHii9
LZgNKmvv+9NTGtTIjV3zoDXjrg8d/1pO0j+l2fRejVZykXr6rQvAN6UiHApiDLE2g6GuY5LBbvXg
Htsy+JZ1ln5pWkxEFnQo007NfdhFzp0h7KlXxKdUrvFC1Qens6aeoRg/Fhx26B3rpzot5bp0kplF
iVV73pxS/OGLykh8mP7BQfkyuVWdOd5zqYHHsn8SFUT3tMR5WNR4DSutHdft5Ojbch6Rs7YCfaVp
2zR8vkw9D9GutFaQ861tRljcwIH0C/FjhWvRSdvuWYZ5vMbiN5xwQS5GVCH3pPExMER/y4kc2JYw
9Q3bVnR0YUe7Uu5tGtakHRMgnHKiWOnEVNywDQR4wYwPwl36Q4YoL4U2N0Pt9YK0sba4VrUHpDen
LBRazxsD0VWMQfPUm9NPF2jhiS4Wnkezjc6uyt89LfWAj1obaRrptjE7/9hmurUDaLZsczI7tbbU
wEu3H0lGmrLvK4uuCDGvZbT3Cv2z8fsHcZXxxQ6cj4yElBPQ6p76EZKOjmoFb0siznbd/p3MIdza
eYl5bYKp0luUEFgoT82UHdsgK/b9/Kuk9XDXS0xkPmVc1cPSwoAkDkII0nm8ujvkociAyVh3I0Pk
x23VH8lSzI6V2bj0coT1h6bnQq/lXmffeUbCpCBLx+FWgcd5b0FCqXf2LvGN1RAzQtqpi5kxN1WI
bZdOW+5wmXuXJu4sMm+QllMNk5ijitc6QsQZJb1+TDCYrfJM8zbGrQhcZwcpeXq2aUIt3UTDZqeC
7QQjCRJKGx3nwDG+zrLJ4oPnnUf/2EQ5m0i6LgUDgmVk2tqSa13+NrA2vY4iJqR0WYu6SdaT52oL
Bj6rQjarEar+o0jwSWFkChmCA7JsMt875zVcDRn08Jri8Bjwr9xw3xD/QEjPUbML91hyQt8EFgD8
VNoX2yRN1nQMNvuw23K2IhxxouMjm1Regrz58ITRXqcRrJfZVueazvwCs136blRBsa51iA2QmMnv
cIPpVivMHU6GcFraI/lEbUaURB2Xa8tVzn4K6SullqLjJtXJ7rtw79aFT+SSn18zVea4a+Wi0yRU
vKklZQ6rvuUU2jlCxVVE5ngqacHmgT3dQg2UvizBECSgzA+FtRE1ObQahoyV1MxXx+64eQYidabh
069oqEYc1pWyX0YO2OdINeosENK5ohQ7J+6h4TBR79L50Xfs8dQBmFqkU18+dX58Dfs4oZthh0jm
aStBQgNFGSTJMnHpDnVxdUujBGt7YY3PFRpwFwNsnUR/OV1OC1MQluPpRP2apvMmiH3QDI8OMkG7
CNfz1eDQT6Xs2gRJXD5VQvYrA43JMlBzvFzSK2S3/HjloUfDaS9O9OOdfQujbhP7xrgkavGl1md6
mx7DkihwVcRVTBhj4HJO12tjmTPNhmsxyE1lFSmQovQzRWD6yIP31Da8U6Elr6lnsjfYdH9z9+RH
3looyCEE0L35Kn8xptxaRn08ghyuqwOWwhy1Jk6g2AiQHnqAjONi3bRB+WhrmtCal/s7G6MKrnP/
rXeru8uP3rs83MdxcNdirAGT1uGraPp/umK8YAxIVgp4lBGic+ZlCPPvzvD0LfbY4KSn+wkgHhGC
Np5bL25RewVbs+QZTQetX5ayeDfahg5aBMJNHRthWecS89K5mP6WuKFzLZ8gpcDKpDXKTNmtb5Eo
3WOHYYOq4Tx56TqvJpoB+RjtKokH26lduVOxn11LkhGxahv7aQ4VTWX9ViKbWsUDv3MX5/mr0kq8
PiCcDFrJR1ay4UEy+S0fy/BCKfrJpKsgEbJ6yMTwH4q2dc5B4Vqp4cVs2+YGuNZcKHr1s3zlyZqs
b/AwnI7t0D0pQlZZCfJgnbQntuDx0FbiEbfK2dFV/YeC3X0oNVxFPOnPAAJKZMN5fCc3oJ0UmgrN
BPUQO9MxIL9EJljRuonWm9YNJ30y6wvp6ywycwfcdGyIADXivzosS+DsZflkSOpyIoMevZ8cYnJB
LlpnBRcTRSj9+AXMHrVNrUbc8Lbs6w44k45xe2Vq/bi2QnA3BfbEZTt37rB4wp4a6/zYAIcHrF2g
7PTM6izchryypA2PTivUvW7RPdQ6QWiQ8kyk2fIphgD0osom2QqqUMObBjaU1HzOxtEl8RxQUjpG
K/Ac+pHTCgoEXR2rLDY3oi0tCriICroxxSkESbDmOABC23IWQFOSF70pu32YBq8JMGc0ZTMClSMd
hoYJ6Lzbbjn6njMr2pu94/F0YWnTCIrdYJ3adjqalqiNL5ZNeCMClJVkmT/nk/JYxay9G/eYvCTB
pxN8IhZlH2tFLMh7bL09majtSlQIfLFX+wEDFh1b/VLE3kfPiWftV61Lu2XRpDWiRNhiXYbuzKiK
h/IkIk3d/8RA5WPuYUEOvX4flOml08QJdwrytWueYSyRDS4PJQ49kJg1bRexSAuyIicRbwpzwN5G
G+EYhsHfDs5a8Ff6nbEcHN6L5BSPpFNDuvye/PHk1lufrHSixAvyXNyrlRF64orvJA70s4b/cEH6
N2CAHmO4mPJD5gWPwo4+ItLCNq3/QPROPU4xRNhJsyunjCMJmQdd+kNYEPUOgy6yHA82JCigsP7W
MTIaoUixKusoO2wyI8bipT2FFKbwQZzMep3mcUoiCYMMc4Vbr+f84Tt1uu+z/GCL3vwsbER8flDv
DGUuYtRDW+anM+iuvbZe0R+D/Nbn/T6Ji2GH26kv/fEF1hXaIr2vNs0ILjn3CMsMeIM1eVUMH7Yk
RASkoZ1bybvr5Q3NzQ7UWGrpe3fQqlUZu+kOlwQY1dG80tIAG5PXKYdoBPpGka3qTlv5zofVToSx
Bg5/L+pBJAIMWLC2xRu3PyQhl73AubiBevCmQfFmOf/R9Bz7f4ksziTsI0qiS1npq0SjdGcduaRl
7x2hHGOiq+n2jlm/10s49uJUVX/aOS8BG0izNpWmw+7j+WM74d1hy9fjdhNyjt04yPJ3gaxfMx3l
u+XQX6/zs4iA6nNXQsUExKQF25iFdmHh2kUgRWJSCBof7iNLbE1r3SpcGGQ022WlT+ukaZjFKf2f
kjFEUEj93PhvaRc/Bdw3m6JqsNqBWcbmwhinpmGv21gYZRExHMm41lCKUyRHbRDmj6Aer303gbfR
zoOdFs+Y8szGemqD6UGwGatll33T3hJLu7Q/GpidTm5FW3ekvxw1NNSmRW5hIDUc+Wq6Ec3cFPyk
wfYIqs/dMFbge4/k2NfkIPAG9p9jW5BcgAFpq4GeHFVnovr/azdRdYhKHkGNxJdV1HXV0uIAe3LF
Z1oXxjFOxXVgshcSw3Qtg/4DLd82MyQYhyn8IAgWhXftX/JWM3dDjn9UBWJnOOweRDXCryLxPo0Y
2aK7X02yzxCcjtFmVjInMOODKnSOfumnS1gI1Zr33Lu52OHowQHQqXOGAYY0SW2G7mPNqJ3Gf4pc
QhaSojvbQ9sAUQKYBiEBZSzYlfVQSHpgrSBYPPaPpR+tSASddrk2vgft3HDTh03beUy5K+BedMWd
pUvTtqiqYwP0c8vIB7N/MqytQVDYpUAGm1Sb9mFr/hMRXLUz8sR/QVFKi43dQR/1LZ5k4YfW0cIh
Q/+2/NBSYmYAGjmLoAdLUgRlcpgK/+bOyYjFmgiFhzCm6qKXhrxD0V5aRgEbPgPHQpiYZhJj4EC9
4KGZhW8EhBuRgyCsC85tGWQb4PWnTuJIpq225jjA6DpZ1Tm1vZ0xu6vZw9fZpANO0QFclNXz2CjC
Tyj79VzpR82JXwgafrYS1EFsZ+QT4Ypbi7K6iQKMptP36jc5uZ6C7BRWKSZjH0phPV5Q4XrnsVbh
U+htw4luRR09+hAYoF2tanBlDCB8pAikfugDDyU5YJBzh/y78P2TaWPthJ/gP8ryDigC52PmPCH9
fE/N5onNHTqY6TPuFEAxxsSAGtp/jBE0jSShvvJNDaYCV51coQykc130DnP9fGKYG64mA7wH2Xr1
0p7PtCAHh/Afnj5jHWvWpeK54IEdXeaz6S0a4SE37DgbRqgKhbTgQF+HDzsCbIFr5pJXFXU7XXeA
g2T5pjlJz2WLGcjKkVBDUbIQj/akj1rBu2k1LdwOa9hGesw5vyxvo84oogiatehJR8jK+JCjHFsN
UDAQd1SKEjlLkfCyIboae39vi2fXtk9NAkVsgl2wwJN7d4KWdxkHPE6YaskZpOL0nxGAjDayNQmW
091uzYLeb4Ky+Uaq3q804hpfFaj9W66VP33CCCHq+g2QuLk66Fjg0Lq63l6NpGHgzV4WqGmhU00W
i0sqV47Q9sGb5+Ff9o3p4I/lx6QcdBEzW0WWYE+MNZ09G5aiUMsZdb+Y0uTMBp4y3Ws+ue4DTxOO
0Nq3iDFKB6TjkgXda8KLzhkX1nwk10PnADV2h4sWYPMWuE9guaGL6Nnzllo9lWdmr8whvxwfsltO
PCPRgtY1i1OTg6YkmSh5yzph3Gwk2oeiD79Q2h7SDoqszbK3VP705cdibRluu3Yb+YoIteHOzJnN
iOSr97TmSA73IUy8eTortVM+vwjUEsvcRlDTKEawGvOcnDPxMhyGcqOX9ew+DpMTejTQJqjaVuFQ
zGR0Wh5EFN5tY05s2LRGNzG+NhEIKJM4Esfdj56ueEBc2rOxH5+CVlxQnd0JSVBHS5G2jI3rhz06
WZfYSjC+2C8kKhBugjJwoc1rTuww8ow6kPIyijCHEuPX1aD8egtedTT160RFP0QUY1iSNHniZLpl
hr/qKsQxnoyAGsCw0aaD25bYLyJoN15indqx+EafT2qEVkVI+CkAh9dIs3B/Wwh3Q7EGH4LjgQ4Y
OycDlioBAuaqJ5Wb/Um59rNkdAjHHaGtLhqAoOz6aM0Jq8nxQ5LffOhikjTbyfSe8TvtZJj+KYkY
vqtCDNcyZ3sna7t8hX2wljW5MO1oZTcIzdGBoCgbJ593s6tcvFSqfW+COPlRyUAoI1VOCluPxD2P
3iRKhMPvn35f+igzoX0EDB6LPpVrhRidYb7bHAEbVDt9tOMzoYXBtmxc7TLauVobdAI4T7q0xGmQ
MI/AgZjbwb7IUw++MLITQhuCfZs20wt/g7NfPl5/P+rD4GVsTHAgTnPsnVS88OPeVFbJi5+b/ibN
JRz5tJ99xKYdLbIcD13XzHauIsdA6frdaxIFZ+Jyhq/cs81FHY/lTbn4NJMBhmnpOUumUt1XPr+E
KGJW5jTIYyHN7iZx2y4EQRn7PNUYA8ns6te9ehkKP9ghgtC3NkFjT944HIs6zA49Tp2YaQh/DHTy
PxnrputOcbSaUFpiME8kJlaNIOc4UiPtRU+epQWRQbXdQUNHchgM8lIhedyyOlH7wq2AKLkt2HlO
UctmSIxDUAfUeAx8USfYh85nzMIczbqWwvrOk8R/j4oJeWiN3rAxRv+d5YUxe6vTMWrITYb57h1G
6xMnZvCOS9M8AjEoaV7xYahAc1hjWO5tUdmPOLSP5oz/BVf1ZNiRiZFxeDMaLXo3XeB/dFS0dU/u
wrs2/wyifr4Czk87rWHOqWhcAYRN371I9w6545tLRVLxu+1E/ioxkviQYt8QWc5n5LJXaf8yqKy5
NCAZFiBbM36bxlnXPj6JYgbWqGgcsJU6d1fI6j0GgR85eL0yY0S810SvHNUl3BOK+oF7ghjSHvRL
bIVzelOn3rMxHhETsWP4nGlssN/doOQaOzwcHkZoN+gSBA6WwJYmbbRugZYDQhvlsWyx8A89vLSg
wSYT+MW4jYfh4lrJzezTeota7KzXNdOH0J7fX9NgXpiXSyJ4Fp4otItqRXVz55c0hvcEKB2PEiGd
qqPdEPblwERBH67cmIzdpxkUx8QzE3VAlCIGJc13r4M+YKohLaV1hXYaYcaxoELzlwTnLbgZtD2C
mTdNVuJa2Sjwp6IJyNgLTyMsmaPfmYIaiT5zSGrZ7d8vtXKuowM9vAIogQZohZCLRqxxKCOHXOyE
KLgyda9B6YZHI1cn3Fypqx64w8QRTmG3RA6QYSSgN2CYVbMgaeXDAeRC6F6/DKiT4nWe0Hmu2JP9
qu42yjf06++LVIG8anb5hDIU/zjS/p69YJlx9ttW+Dwvpct8sCJdZ1swb4xdIz8lAn2Xw4EJ81d6
6XPb2sFoINRulmN128pDeJDlSL+gY8trMo0cxkl1CUYQRyp8NJFpXH9fptZ+6SORUs5H28x/431I
Llbk5VeHIMZrUujVqlHauIDP0av4m1W6ufbPviJxPWKw40AHPdjT9DBo6i1MBMybCsIzvk+esILh
iEZ+Kqi3INz/6l3/v7cAxeZ/KH//F29BFf8d/6e1gC/4t7XANP/lGCbuEdsUhiMcCxFw/2stkNa/
sFUrhOuzd9JUNqrQ/2MtMOW/dPp5nOJ1NOYCbsp/Wwusfzm6hZwYLan1/+Iq+BWd/qeI3TQQirum
I4RpSQePwf8UpXJW7Vpl2O2ycmgKkSi9UOzeB9I9mD4rbqp1WMTFn9pCfQaSt1Crf1uZZxma6Ql/
M0WiezINv7hKKVB0vOThBYZwdQoJ8zg4oJDI4dAHeRAxhb0u4i85MKfHc9weyNM5llrwUzlJWjHQ
QMGXp5x1OvDtTyJt17UzBvpiogpXxG7f0BGO56ANCcpL9WBjdC5svsa6//5Hj449eFSCvfLyn951
83uozVx+Arz0PIyOIw763ehazGsStYYAjO4lzJjURp6BrFJ8wc86/8cd8L94E6Qw/2+HhMnM23QQ
9Nu6iTvEnu0L/+HaQNUkoXAC704zGL82kAHQ3bV3qSTRhFRj8MIqkGZa23+Flp9c2C3lS9D1X43e
LJvSTphFk+lZUWHcCuQyW1mmzjGIyOOr6WdQkMVJeprk6fcLM0qs5xItPAqpl4GCF6rxMRzwsdHr
NN7MYLhlU1Xei3HW0IISW/JmMUaaf+jvh2RV1vu8xrLqYNmYMkRj+WzemDW5kyesYxKjodHd8jku
Xns7Jeo+QVsHQSJ8wsWb7n0c/L/mcGvTss/UQ1a8paYXnwPfg5vvpbSKJJpud+rEzm3A+cghG16N
MYCe4iTGBvOD/ZJD24vj4ET3nELaUATS1g5KODTwc1Yz9OeO+Y8gwtBhCPLO8NZY5db8bYmlew9L
5yBbUjUsVHNeHKF2yLm4OFKqPN30pjeuSqjQU9F3b9CstWVvyJCDOR/CTLxWbT/c6f9D1DGGbNUV
QjuX1hSBtUunT6IIN5YDNzxJ62AXmG68n4w8p1e0/f3Hws6Xl8iO9xmloE+9wnWtaCHWdXDIOpP7
PKK6R6karnu/DT4isyKxL2Ei/StjRoq3y4IoHKlwtHiWXwrj3GP2ZPB8DNNik+JEwog9ZDuOa/3F
rCzvJmjeFa1pntPW/ShIezoZemqs9cmSW9kgYKQX63KAkYQJZYq+6e+lnEx60UrkKNuIQe3H+IXR
wV6Vw7CjqFFnY/bzsKU/MdeXW9uzrOPvyyTIL0vtfOTEPFzANMf7pirzsxv41qlHuFAW5iVNm/7U
MFg3CkbsfTN7Ub1aO3uigqeYI/DYtbX/Z9DGE54WZx+Erjo3WgCNu8HyPA6RiQ4ekRoDSqi6fKQl
HX50Bw98ENT1dtY2r0QfzVpiopcndyjoPvaz0jYNzlViXHzN/ZicvEI7nNTXoVVP3aihwBWgi4jP
7mknfhv0Ba85jdiqMIpzXQ6nqEcfx3gp3bkphSjQSbJpSP5ZKPgjJz+wfjpRGcfcTt4mYjVJu23x
M0fFqTS7p1T33ac4LvZdUv1I8sK2oV7ZywSj9HX0y4fjxH/KwVY3QrtB5OOk/vSV82SRP99ZeXku
yrx5SEQ3+4nObTb+VVP9bpVu8GROiPFI0rNPXee+dMqtXhlphKCPjfBY9SBk08h96ksjeJJV8aIX
/cOrENwWXX525hd/Mhh5zGh5XNwXQhEQOY9dvK+dLtkbDk7PqsjVzR4mdRssW9uQT0YSmjns6DRM
B9vMkQdqsl/3k11AAxvI74oqnRSIRTF/EJZik0jRnSvbU7eWccnc+skIPOMbRlUcE+ShqU3FArIk
aWfci0zH6mjxRjN7tJdTLtrTQMCGI3z31iUt5WEGjVardOfGRoOvJ5fVeizwsv/35/ykc3e1DGtq
WP6KkaGwQkZkUvuV6UoaGQbaPsueta4EjjVJkAmk4j67NMBuZjy3pfmPCZN85C7gK/KQEt5nKvo5
Qdj495/+/blBA+IwGYKg71nZFtb/NEZ4Ru+qPoDU6UhSSwPF/C9FAzbVUqvkgDhdth9pknP8cHpY
KqQklWFkvFhxqu+JpFArLQGdHA1MP8Aaop+fWhQK1i/hWo9XOcvl0redtwAU93qWFO2QorOEDKhd
wd252u33pe2zD8drrMMQ2gZkBLk1au2B7u8yqmTdu+aL1rjZCgL0S1cfXTqz6Ain9zp37pEZnlPP
BTaLKlBvDmMSHGtDrgNz3AblK9D6h95pW1i3WM74VG1vp4Dct3yCOCd2gOSADSDMk9q2JHcAWGvT
TWeE42+5O4c9uM4miLIVAAUMDhI6V7Z0QI6MaFQ0EktS94+MGEp4MET5VpJU64z4Wr1X6074a6sD
6kBJ74AUipFHCFjkY1syCtfBu6utbckNs0d2LAsBFyt8Ph6YKe5Fn+6rML17dr1m2rhIiYTJswzK
nebeqzDee5a7gnzZ9NaV5XRjVGqLKHipGGBh5DxT5zwSnwRVrz/jFABOspkQV0Gy2IB2ZL8czzqg
MxlBL4AnTozlmvY2KgiOJ2pdBcG2YVDsQS+ImcyhMVvT8MFB05+6xD3Ob+L8RkxKuyHsWLZtumth
1qJbx2NPQgyhiKA0mo/W5Z83vFsTaghmygbnJ0xVVA7LMEzXCAu2gQ6sWCPJNyB5lIUrSWcRtr6p
ys2EDbEhgxcK3NYY9DXHim2Ih66fulVCV7UxEINjZ0HnQni4vy9AbbUz6so1z9NgXj2t2NcDeehl
/GqjO5yS/FxPA9dhODUBriQv2/skpyIpWmHxO3kt9C41HLUxea1y54KNY4k2kFXGRuwBJRVNWDS2
K45Jm5p5j7rJ0Fj6EBbo505kamJkOzpDvm+9HzBLe0i1mzQLT3RzEELbNCyrHQKee2hU5CEsWPNW
5pBuwHQsa81ZJP20zaXc6HqJ+nzakrtxF369bjhI40ahNeU6nwE/TXBvwU5l3zDhieAxkp29RHGx
xsm4TJ29RY8SVCWqE07+cJDY1VeoR1aDqJbE5hzJzLtKJ2Pw4K8dwmedznmU1T6Q/SbhH/YngDaH
auKM5ZKOKwYJt/gCukbfGWjH/DNdSJutoXZ0eKDGMsYrzC0cTW6wf+j8foaOtx/rAH1wtWI/X3sA
uoOdUNp32RsrB7Kqg3yws6qDIOpbszRa3IS0SmeTatot9K3XyK/P83cJEW1E285r11bx0H0qHu4c
LFusev69BVLeutalr4Zd42c08M0Vw5FtG2tLt+tWcSSRZGtPXfFT1s4uIAS9hLzmpeaqqkMCVmOu
6njOmua1FsbRC6dbIqMDv/mKlj417tpv0kOIVQrI49LrQdDl9nb+vFspWD35qYwwldgNGixxJmDp
ELXpxuKBboEEIC5ZGfZ4NRmTyaE5zP9fC+cUDiYXbz6onNPM2RsmisZqOHhWsM44CXcmMgEu5XyN
a+siMOUUNgkyznjQ69N8kb0wYZhTsAHWS0CoJzrGEE2Maxlav79cL01oAsNhBrD0Rfo6r4WpO15y
Dhb1O80b2EvhxnFIYVPpPU7bXSvFx9jrC7nBJ8F1GC+9oi7V1+PYbkb9e17PkiO7G5mP9rqaXFRC
KTaGiFWsxSiskddiPVO0LRvQuBFCRT3uVoLEqsEoNr00btYcSxG778z6DsYQHSdgOMN7xei7nOLz
fBUazbrrjLikbZGiQWKLPp5doMRJlb13MJTm/1k9X5bTHQvmwKJC+2ajhcs5fNS+dwFps6wTm1gz
OK460iHSqpqwvbJILNNUbudUKG3iwfHrwwA8RR+rjVTd1WLB9LM/BgJtmAqPgekq8APvQsArXkHm
yZH2TEK7R4+rCE9Iw7eoCFagl/do0JbV6CNx4p1qR7RQ/aNQzsofjJWXy3VR5WzlJLpZotsTi3k0
ZI99zdhhcPqwOvuc0lJFMCbrfuWkknAIxjMLIxNvUYx8ICnDT5D8CKEhedCPW/dAjlFP1nF897zu
mLgJR13ezF41WzUkAOvByNqGvDjzML5BIJHb71HlZashbk+hP3w03L+2KOjR7cYQQGpRaAdVO09w
3U49jbLM/zSYhvvuWxMwSCGsExDpuSrtIyFVpBIT5OtmR0QOaPpS/yPVshcBJzusSRsXFXEKWsFX
m3+ADb+bnUmqInhTOxZwnQBfm+Yz3npWxG6XePHOR0ZtocKyRwn02lEvRTAncJvbIB5xovmKqG6f
ETNeU/C9gLUYRVEh/aXWP6FN+HHt7tNivNIBNWMagyhW8hTiDwmjjSF4lw0NAa0Z3//K0j2Vwv6y
M99cGF7xzcmI2SQAHbRzdTrdzdCAQJ5Nx6w096S1srvcZQwPBD1tQ3PK/uoH76keLoNZ3P1Qezbb
+jZbHdt+F9b2s+8ELy6JAHERb2CbQOcV3btdMWwfyuJRYYxNBxSxaoKYk/0tMvmZT+/jpL+KgqjA
rqo+m9Ynt0z8CQliss3+1VAMluiVnbVYPTeztQLrPKlOBGj324qQEgSIOyIj/uTEthlcvmzItwYk
Oj+st3S+DxhfFTfVMqX/3qnyXXATIrUoeRwvQVk9DaH7gZ6xIR4uO4Q/ZR4cwZBssmLgHLZyK47Z
ufEaZzzvcKhkj5cgv9TSedAGPjdoRlDe/nQxaXyV949A7+tqbK55dLPIhx76AjN8xbDQudeudYrc
liJFPwzi2RL1PdLHr2xgBO+7D4v1r8ejT/d4fjqhMbxQ465MgU0AO68RcpRK9Ve3AHquNU67NEjb
kW812dINxQPiv0HnWufWR54sfZVhfBrewqh4L53uwT0DwaX4wJZx6+Asl3nyMw3FxcRov2ybemfz
4Gfs8F3GadqMhyvHiB3oTqFFR+l9MmL5bGFNYoHEfzIbGL3pQmKxtSwd4gnKcDf1AaNqgHvm1Zk8
8Gml9tNQPyzMn8ZgCNESa7pEEbqqEvGdVzNYq0nIjwfkb3Kl5shETYEfLIJT47GY6f6Z6eyWwnHQ
DzE4eVpH2TWM3LPZZgCPXW0XjluQB4RexMZXqJIDgbEw9Eh5iztyupq6pxqLj4nUDpM0zQVJyNci
RUKIJYfUYlUQyEDaHaKrZaEIymwdXVtPDd4xSoKFQAdam7siCHn83bcpcneCJSZMERs3GTZTMXyl
wt6g4iB0dVo3sfMxGsbKkgaba36IdfXH1epbbiKzbmYc7rCuEJjWyPtEt5m69piz6nf6uNaLBkfC
sMKL9uKb+qkDsmb73V3LtozMb3rasPd+qv8i7Mx2K1euJPpFBJic+XrmWbOqpBeiVEOSTA5JJuev
73Wq/dC+aNiAIdwyjGtJdcjMHTtihYxBqRGrpHe3IcOKRYKDC/83Lxx4WNG1kZGzIesZbZD/Dr0V
D/tp0ueh4tW52AjX2sYC0ZSU74TYGyaP/ypsZl4ENLDQ7kGSW+IlrQOyt4ZSRjC6PxUtETTE43ZT
XExGYKqW5e7BKK6TUlNJxI4L+9IdXyqDZsU3vV+US0wvfGqrPTbFx6WdnuAWc21X/edUvXgDfSwR
5kK2sS5u51VCK9lq6X8uitBKWpPW9p9AgJBjH7Gk5Nk6HMTbQPAsKnkQEjJmOfgxlodnFWWcMs/O
rE9SWrfFR465DhRRs7iJDw21f8LK/xjwTqz8q096Blcu077HssArEH54V+C0hr0XPjklNOs6PvuV
fO6z4UHQmdjCiyQmv5N9BoEj40ZgH++L77p/H3p/syTqEo/hXpfht0ZWW4bwXQrCqnbeah2fOpWA
voY7VHxZHEL2rK8ZTrC15yfXmIknudu3uBavMLztWHcfPfetleXWjOQ39FcxthvSXds45yxSIZ0K
NA1woRekW0wwvRRETieH1w/q6XcCU2urY6yyzVmYpNqHZNoOqqYUJyurYw99sYvTrebdDqnOexgQ
Y1bDIj4YYl+ivhwuXcxfYVMhCFhyN88hZjhM6ZDmlZVfArolEojLzmT2I+16fbpuUv8tmiB5sWdU
Q3mLF9j3tnY4ap5R1jhmAT1b8kEk5Y6Ezws1Ww+Iu7s86/ZpGV/DodhPxDLd5I/HuV/Ov8g3ra1m
OfHokpmtqpstvO00jbu4Gg/azjbeHDyRk9zVEHVzLoAAJv5UOtm1qr5y77TbH+DS3idh7wwb3qY2
v8d75RRmwQB+OywQzrHgVLW0MqAS77K8ZXV7n77YbtFRvAe7CVc42NSs1sN03NGtuo6dq0WxmJu6
tEtlP62gPkpLbMsARDs9bEFJv3yWyYd7YNx2u5Pu6Zsu6FDDBEXT9Lt+MnBIdbGZfoftcLqT2Drf
PfixPnRYCO8vmg9PmsPIlrD3Ybray3UmtzoSinIcvWVpTYaQl3Ibg1kMnjPHPlUBNPHMR+obQ/kV
3BMVXe9ua9P9aUXyPJcZ8OsIL4Xiz/roJ9nW9cUjxTy8tGugpxPBMXQHyg78vTLRPprMYbJjWqei
P0pfg/tplMDu0/vE2O+KhtVYR2c74UlhNd3TFwbbaqvcZw16xMnm34S5b+4ynNvFRg+ud16Ki0n4
j3lgnRNADkPdPfqheqvn+oIi+RhFHQMSD5ydghflzehoQGj19274SUAfHnqyw/SztnHdk/VGzInW
2Lq+BkxRrcdye2kObRRuF0+eaF28GkH1H8aqouKtLTSVIrXDXpK9qOICHetLWkTDQSz113AfJ4eI
xrZ2h5Nvl+Tj5ofp5ksaAC7P6ebYFOghpOwgT9qi2qhkWXtl8pEQXGhNfIZ5aa1GUivuAGGeR6Zw
PzG5/5wi3p0BDk4HRB1VRyx895BijrP/y7RynUqsBU1yXuphU3sT7/6AeqWFX3KJerkUx6qtvkaS
INOHJhvQht4v8lBn0+lVM4CPA4RRevP3YcxfTJwiikKHc7BtzAuSvbRWCOqrJMLGC4jdupPnDTUM
PWPyFCNYEIKPg4mdLkYYAs/KLV8tLzw1ndlNrUDEcpMNH7KtGA6d6F/iFE+ldv2rrvo1yOBNbPk7
rEOPI//WEHGZJxXzFqp3ySQz+ysqSxsHgwfjQPGaBD8q58R/GrriKAI4yEUQnvCHdz8v97VLDeEY
n9zxUAGerMv0ONserM1sP+fAm++Jek+YU+5jvbG7DQylQ4bFJeuSc1eM16VItuiFn80Q4aoAGQ8i
f15x7QVDRCTEWt6XKaeuAqmRI/pUTKkGBriK6vjUD/er9IT7s2CwbfL7VWQ9N3JtnIsqqIzijpuQ
3KBLdzUG+sj74aXriPFF/iniGaprwSsoPRlbHrIYkyAFcDIU+3BITrZfPHk1ADldqd0AqMdFfqpm
MPywqHXu1kds134bEQSv4xsFPWQk4JdiKO8K8HmT86hQA0JhiPwT3RqreyAIU/bX1MBvjKVzq6bX
8n5tC+P5R9NPG9W7zwtFiMjYryPpAUZlSBcfY02HH1hiBFeGfHMsG9TdIhdrFnEHx6vJeu/HBtqO
c5nbaW8H8avsMvLk+kc1EseHVMByZD/MX97RMEisi4A0j7U8t1SbxVoTzaJHT/3u6VWTidwCgd0W
FuYvzaCL2uMN0Zvfe/MqcQ8lZRwuRjWxrnNcvIu2f+fGvWSDE3E+ky29p9QiPu0LnakQncLB+uEN
zH5eW22ClHzcEH9mICen4ig6cagK62aNlF+GLC8HD5UdOvjVtA9miY5Qn+SqyeESRC8KOTBjU7Ql
AERvFVjauqXKdcbfII85HKrejwgT1PsgOt/NXNSsxMLZpSgCPoKmpjdcrAIw+NOUnRks1pIXkEue
HWTpYdH1li4wSR0C8dcuvvtT1iKfuINn60rCJA36E9PuwTME0kbrMXe4pML8Nr6+OvhZw9rig1pv
LXBBkX6ZR7MJoMpMeHXD/tlut0BwTW5+xkm9Nb21SbOOAg5zCbvPYj7lI4BH1m71AmMJPuNPVf8K
CMD3hKjHJwb49VIi8IJc0OIYRccykge7+rDEq52/2erHwI8e/kqc+HGJqbzmKBgSGkYya0saGPIr
iPdj0M4nXsWLjSF5ot+pZSeFrd4Of4xLCFUy3AZ0H9396kDoVvdEQuAtq2qv5UtOdmWc8i1DYJCd
TfJe3i0SVXiFHrBzBJ06emFHeygvnIslHvBk7E/ReLJguDMlYcqlewIXRxp+Z115dmiedDFnBilC
aec8yuqzs75RYhEn59zzbi1W67D7TZ817TR49sVMhjU8xlQxkDrJcrpxPVqPYAH5ZxJMa0I0R88O
ELQ+/SHZLBhlUHOdkM60rvtelAC1IZG1Nv7ajBIXVtWnKDyIzBwD3iLFnatpfWs998Isxg2gzNaj
bX1FenmM6NqeDn1LMQBiVWKtbde/qQXHqrb3eNv2eUV1wQJHPqDoqzL7yFYPqrCe0iI/RoKFFNli
lCFseQA8u+e8ZMhT/PXPYibuDVxNcHe5F1VAaXbMwJgV3SU/bw/T6QJNbUbPRlyqu5ODPTtBqRsH
Pz5Q4ik4Fmy9k6PFZ1u5jzXuWdGISwoNgoLN+MAiulvn1GUTEudLi+7t+P0Tac5oXS463lR4wi4t
dwYuptSl8VGcQyDdU8carz1hQD/05YL9UCFn1ixcLlOr0rMT0ZMb+Fy9cN9eFYuV45BCD2+m1n+x
RYpXRzHRGs+iUiG2LyGbEtYiQNAst8LBOSa/zehekDq/4T6dD3BuvJvtpWJvheYPa8v5bImZlmct
gSfe/9i6tlkp/O3c+vjj3y9N7H9mvf8taEX7lI9++Rha73Jovtji+eDgnU2D1ePh75dsTEOislG6
qQSZjp5cJpF98a0QSm98JnzQfReeb9C2GUnT2HO8PUQy9vazTAhGYml6Fk2G7qdJE0bDbD9rPG0E
gKh+pgsD0I0z0+qMiQLCM2RFXfnQjhd5LWYODYpPvZ2niSeVmjqkuEsIDlTqLEeaIsPhbZrR56wQ
PoPPjEtpUsdrSrBYnxJgX5MxD5awCe5NWfsVq1+eb0HlMhMG1CUiIh2W8vT3nypk3b3Ew8tFg10A
dfDsuCFFRLlTvmLYIzA3e2bdjcO4bezIedP6TIOZ/xrJHg2L7iMStZC47Sn7bsnpv7HV/j+TRRy4
IrJ9N7Yj/x8YyoY0aggkoiefB8m+dzPOXD8u3sO8s3ael/KWoHVLEqL4QhSqdKsurg7kZdmHbb2v
sdUlNgnJcli4FCkic3lnBNpt6rwKBvndf3GF3MGQ/+65id048Hn3O5QcsO76hyfEWjoc0mBLGldS
OTIuNJPq5WZ11AzJWW4B6UPgH7Pkpvr7ajugqF6Bu98XyZLQPNgxrdPhyHt+R53d8lThY9frwGt+
taDcz0FUJGfMCZv/rSlg57xNKf14+PuFqpjfpXj7zz+RuH/H//iJPNuxQV6GMS4nx/v3n0hWTpTV
RWqvmdqji8EOQEibb7Ourdsk2Ca4tcX9nyaAfRjo7GT5IbVUwfimyhItIgz8Z/5i1/XfLopOx/v/
8v39E73nYeB3/BAPdQxUSvz9/v+PC2eQsU/8lkYTYKF4WGgi3FYuv203H4EaqwX9IxPo5qEHmjEd
Xhd7bvYFJQ+3v1/kkGz/83fk3LGk//Yb41dlu57nC9cHFOz/Ax4q6F3sCUV0a98IkmLCwpVfUaXh
O8NywZXPYq9/pZdHMued6sByjjLF7V2CVufSMuoj7mai/be/FRc+y922R8TwY2rS/HtqqM3H8Pk/
f88QVf/5XRP4C3GMOZ7jhmHk2v9wM9UgYrj2s5AbU7/8hkC9Thc6yi0Jcd9rWFELATeboIjvTxgm
Do4LZ9/o/oi3aeMUtnOsJxeeJ4HBzNT2LhIJ6xCStzHqV5r0IepK+eg3SmwqeGBrumL93M/Xpmwp
FsJbAjaTkgnJ+lH5y23x6KVI6WaNRP3NVEm3HkoRbFByzJBxS0eOK0DDn5ageqoXN3nhTbzGi0ax
ZU8bYpCbazMRXug6/DwL6f9Nn+Vs8gpvM84x7Gh/+Bhkz8dEeNz0o341zc2vTMvPQi7dVgV33KvR
KYETrnKNx/lKkOTZceU6IJqcw3Tg0g+JtB3d72053gF4fb+zYSh2bkNzQE+Dcxv5R/paT+WM9B7n
FjGJnqB215wDGFwgMQ4q6+Ex9AvUBsgzVTdg+RwwNenK+52I+CWjweyE/vwcuvrTiqadhuWz80Ig
apZP1jcaMX5Eu3yYfjsC5F1rwQGwBGM2aB/0+csM/KrFqAuZmz06w2lZzR/joBlt/ffZEXI/RfSb
4VzfWNFMIGcZvmORRchakvfCeq6XKvg29PFlsoZ7wyEmtxakhRgVfQcdwgR1TNWJGRQuI9JEPSha
rSvG1uZeVGsNfYIzTL1RwUZ7d3+Uaj6H8Xh1HO/JK+B29Ve67MN1IOaPLmZhRmprGuiXd8vQ2U0U
GisOToSlal5Xln4Z2uK30Fh1Gbv1GnATM1t3d7S326RMXEbcBGNPnr5B9EZQY/3b0XvHGkNc6rF5
LZt78Wg5mC0s0mJbQCpMl/GsBvwMaBQpfXhsUpn5SiXQcBKfhnGanj0fjVFKcbg/oknCvDqO8pPj
m/KkuH/j2wQSwCO7Er2x8eMRfFvMS1SFTBVZzLLDuue51dltiktBNd+20S1GPDdI1nPOWKIAGpdo
JUy38VGGKj3M1hzjyTy0OimOqnbeucz80ZF21uyYqJF2M/uly6YdbROv7ZTmEN+2Q63kx4BpAiph
xIfCkVV48kg+AsdalbgZd73NNiEIzdvMiIXVhtYNxznXQJSaPniDqDYDJib11Tw2FHav+jYo3skc
Qfbqf8g8fsx0t5E+drPISn6E+jvm76Nbqot0i2No0jclAxo1Q9JLKHpbqASPrZH50disIPMwL28t
KvN2tIUh8f2IsVQ8TVEZPfstACi/U8vhqZqqiPmWL2M2RzePtQFIy1uRJ0S0lzBcO4WO13qsw3OU
gepqOnJ11ZBGL9rPWYY13oXberQePesHS15rq0WqN12rDt1YP5N+YT2edjQYS+sLk+NrKvwnKyov
PYUWt4Gpd5xi+5aGllnRLEzX5GQ/LrRDOFXaQdbt94Eg6h4F4oDF6ltrc+XF97RLID1zxpGNkf5z
Kd1ynSU8b5H0iSHNm7Ayv40OR3AF859e0bDIxc5ZN7b3Q7vBh3ERb2MZHBbBncrvG8pSq+VqmYZU
gFc/WdRE7P9GVdjERDm3QEyc/b1ji4BHF7c3/gcnozhb4miZD4jJe3sKm1OWmV17ByinZhpXIo1d
mEq+utgdNwzjUYQcBwtS9a7rfftSlmpDboUyj16Mtxbb5sZmtdLbhPxd45ir66bpI72Zj0R7ePtN
M34iBf3YmlAfHbyCIabXtWWRf5RZ+ppAbLx0NPiuQquqdjM9N6ukoWRdvYfSp8QE+yZO1VAdEaqw
uJHtLdp6V8+O5vNvLmSk1Uky8Pm2mF8AKtuLe8QsGl98Hp1H12DmU01znpxuwBlDHMsurE+nlOG5
GIIXMpB4/F8ADYU7OtLabRM6NOQOsPNym77pmEsTSj7Du7ZxDSk9bDpuVlMIX9M19r4n9cQrfnhD
RNrK6a2lpfoU+6InKjlGj1Vu1tqq1YtH3VwM7u48VmNzJXa363JsPna3xBcjnqRL+4udhn80VYOY
qSb/iDiGvlGbvVPwqm+xIwxNRKfj5AwgeGR3ZpLeZQ0MscS2b6Zo0hu5OrfB5TfXGcmMrL9NEdFI
6aL0VAM7oLDY0BcpdyS2zJUe5FMXdzTcxC4yv1Vf6iY/aztaHgOm7zTAoeVbCI/NpJ4H6tJtyDqr
OkpizBeUCLXRV+d6Na9X3tgOTxSeoFumdfiYpIBuB2d6rbE83qNP6QE8AjwcTza3mBLWaJLTsbCI
5RRW8mpKVT0TOl3lGq64QDdYu8u9ONFq/aubS1xGBG6mtk+PfhXDzI0BkUG+5sKL82NC2O2q/jQF
FQTeWoY3Aq/WDlOTOGW4rQF+N2Y9jE53ylt/EyN1waUd4UHU6eXvlzTGF47l4kYdI7FP9jFbU6nx
llpJdkTy+Fg66T9w/Pb7pK5xove4JsNFfU9m/ZUQbAOehx0hGXJstQt3MHiM5JAhVApDgB/+QnKz
4LbsSHRTEzFF8flfXx4itZpzPRwLB5sFaxq22aXB/hUwD5aIREDkCWuIjpLJoNzGYRqwOoDwq6Mq
O8jB/t7eXeT0H4l1arDqi4LtS+k6J11S/wnbCIkk1/25XzjjvcA/a5UkVxctYexzoqCqK4E0VmeE
btazkZTjuXJAMujWZzEXLv4hS8oXleUfpjTdvgMjprECBVXxljtDvcUih6dLdHSzKUfs3Np+1yag
sJwp9RQoNnhNPCWr1KURdZiW9q3T3nNIWwTSqe9TeuKJc+bEP/Pe7y+IzhsGUE5m1z118j6tugGM
zTtEB8/6FT0ftECdcJEMdbS1S4PMHaccYWN77yLX97ATppmIqKzoGwOYFxNLk7UAgYR+dioWhICj
Tr5TFI+xwuwXBck77k5n1ZCCPN6JtE7ryEcyg/RKQ/Q6p8xQLEs3Ku6PNYX0e3/qgTh52M9APlKq
o9tsk9AWvxs9pnEvw5hVZRZCyeLT5qTZ10nwS+x1HsMJ24fgPb0yee4eI4si55ISuTGdE/LtojpS
BX126MV5GAHkYhBrZgL+l4HCNCOa9plnkbQoXWws+gEf3EKIUKcu8ggowxSnDSnZAac9ZBhVtxL8
Nz+LBhdpq/bqVedhdrlIdbo7VGQFCCo80NhU0RRpXSMJ9lK42alKMfn7iowiKinIVdWTMXOSo1LF
q/Ft75xZ3GX60IbiOsfpzqLhYRUEtQfFEBdAgIh7bfpdEzyx8Cou5LLLdcg9auMKZBpNJSqY1FTe
uP1ZV5LSl64vxwM28hS+ykk7fY8Q2OLL625VS4fF7HBj4uL4fQ7Ze4z2z37GBSYHZ2O5gc2lhHcm
t4MDodXb0nJWxD2m6hBAFy30vsfxcqTni7hjydTE+kvVuKdCubFgjVF+7NSnyXT/+vL3jzV7DsKr
7TfAaOry9wsxhW41cufdUe9E81MWIOlH87fA7sVTiOVxs5DC2gyUVS6Kl/Xi0TKWjztSeyPNt/Ip
89oI16uxT0E5bSxvMScz2+7a1Anx2NhStxC+0W2AenBbMkMJqvDnVWdXrGuoY7/Z9y9//wnZRt3K
GYo2R2y+7W1UnWKx2mMdgG+FuvCjBjdeLB22zSDSrC+9eZfDBi/H2Hly3WXTUzQUpRxL0lJQL2Oe
fk+WEKI6fXBjwq4JhejlPGLhKvMM4IkLDVuhMBHHlsxkD4u0vg0TKJ7I0uQmGzGc/Kq6Lo0jec9h
25vd+KcTLi8wumpsFU9J1l/IcTO25Q/ZhD3AUg+4te8o347u9cz7FpT92UqnN2XkH1kHCNbVMziL
ZD1p64/flNjQl3pP5JMzkHu2wtQriuk5LorvysJ3bTcn3P3lquR4A3AMidvrSnJ2/tGODTnzgXUA
bmLwke5c7Sw/+4qX+pznSpNLH3m+2OIRLPWsu00hIqUq8mDfYO3Z1CN7wQSnKHB1LEN3LNgqZlMk
F+r2mtjIdbjIV3+hHDBW35ol9YAs8cmakj9maOztGMxUIsniJau9n1RhjPtOLwyXNO7iGCPzIa8u
GuImJhYVG1Io4SgxCswIIwzf64nvNr0Ba2g23dzcMvXSzEu3igLQY2ikuIwELu37k0OTwaFFm8Fm
kWx9BsJVFzlczDN8wJPy0k1usyZOEmTcZjpYmO/oixl3HtmyVQDCe9X/yLtiPo6jxnhNQZRflF8N
Fqqtayd7rgfW2V+48Y2IwzxLn0QnKQ4jWbSr5VNHlnhtu9inBtZUOsd24CDuCgrUUTjMOpoauQnd
rZOz+rMTNu0zHW2UlbkLeaCuY6OTQU5O8AtKOgmZL4sPAE27wOAIcy00AG7Nj0A+441NtR13o/mz
RFuhQaLbSeO9ZCPlqfkhqB1WXA32w8LGUtSb4YsuoOXYGLXPxulPXqvHsZf13h5/Muk9jwqBMyzN
mzTBw9/XkppCGC1chl0IGjsvazChKPVYhLHa8pG9xZyYaWKqraG6Y2fzMYAcl/Evsy91mtPL3mvr
WFCkl4voQuTn19K2MORBKXF9La5RZs5TLxtiAA1zb01Xnm5OE63e0N7h7RQ6bbfabm9SOzhDIvOl
YlbA3Fd2MYV4HPAByD7EcDq8Ky6h/Xcso7yO7YpqQgeSr47fx/uxVnIwbjzHLJuUBwU8WXsuh+xa
t9mn9kZ7W3gD5jYwPw3/JbktbIHNa0IM/GAHuM+Kfj0bftSCKksSQ/KHgxmcbqGgI7Bjvlco6YeS
nod9YGHGmKNYnAHwPPV5WZ/rzPfXAVGCdZU41HoaODh+Px1sEcq1N48vlk5qXHyK9WqFaZcXBQ2I
SbnXPmENAvCrKJUkIxz54cflHV7SY3JIel7+IgKZwb9qcsSd34wtO8zDnRrFsfP19znD4DpXzbKm
9kQZ1khjeiihMLVB9VrRRetE3UM4lKQAAvBQAJ5/l5l6q5oUhJ+7KmXy5Mla4tdOLsHghOcqBvqM
797fBer7qCPgz2pvq0y8JUu8juroTU1zdh7aZCTPoH+PtKxNnDN8PlvADowZSHpvBCzOdtuYbR0W
ZIDrhXRSj1xQi/rdqx7zaXhTbU+LidVJ7PsISYCQxNqacTR70E9s2qJ3WTwQ7jHvs23cTYzGCjpk
QjoA0Ei3PYWQonot1fIT7Z+qyNLzngi8scWBUhH/CjnX0UYIwKf5V1GN8kAsYCPddjlES/dUDTNV
xHkTr2Y/SPFSzXREh3qTkIEjrIgFrWoDhmweK5wRjG3QjddzJaptGvTXNhQ0f9g62scBI2lYBfVj
gynu7z9YTUWWIHX25ZLiw1uk2mRB9tYHg3uAVfAj4l18SbryZ817zM8m+zgF9PbMmrEI/DMLQmoV
8lzS3cOeFhrYSwgkREldX2Do3urp3iLn8dnxbE8B1nov2/bR4cOwVnn/x2r49cG0OOqUYHd59ycX
bocwkvZPMbUT62Lq1N4a+YSy1HluXhvPBUzuQqIAOHJTDW2hynXlXnJ0xJnxbo2wfkVKHfH8nMoy
+FGXuL1bL/vBzxnT+4Arg9FkC5jjGBU4L0ZCQK2lLoEqOhqUehqYWZlhxomd8hbMZK4aq7xivdmZ
Nfz0t1xUmu+q+RD3+zTQgIDbwn0ziYaopNPfZhybvik6oGfLVdTenxhf2LliN2kJJABduzl6aV1u
fMM+iPH+hTGPDqcxPy7Q6ViKs6wsASOFsGwrbPwOgWR2uBQymPJTOyp/zLLlp9tPjJz5L4oAghOE
TVDvIP3KQYsVo0y5g9ZcrdLIv9RJ/5Cosr7qQm5IMdODrGeWvLI9ATOu904ZPnswKTUfk32Rwy8H
KXYN/O554unidkyTXybicIN0w9YsoCbAKdsMrqaBFsPzwuO2qpflxW7xqLfRE8b26OCh+EXl/IWj
jCEOiA3UNzbNIk13mZ8+yggCHHrDBks3WpCf/+40xtI8G7qz1YVmQ4Z1G9BYvwJQSNdmGr0SSOT/
nneWb0BhJCItjz1xIR26Vwpq/dcx3ze51Kfy/tnPOF/fIdhsPA2ZcnTC9o36l1fSVi3s4LCxBt7D
C2HX3t1PpAlLPzradrNg81vee0ruyWMS7B0nDA0N6Q3PwtWQEWEJs+UDvVpd4ZKcq8Aaj/rvYDId
yDO8JXc0qjPTZ6+jjP6a1omx54U/bDgcZnF/VlYRXxS/FrADEh9Wi+zgGwlGF0q5nMs1EPxrhNcA
dNmkGFlod4TKcEnFPBzqeqIGxeUK3yQ2jnJfXuspaHdedVGtXe7L2qLYppJQh/WmbRWu2KY/zmH/
2rnWE+xm8E0Gj33M4F5E6lgjBAGHL4bxGKfhcC1BBW5GH2sAChI0VuptLXwphcx7sIH5u9uP6mCZ
jprWsfkKkmlaA1T9TIPpMaYDdBuDJvWha56cJmJBBhsfdjkWUqPbTaI93D3Oe1aIaJ//SWMiJJMf
HnFUnReOvYPIW2Z3sKOjXF5cayP6cJ9Zk0JzBfvvZN/b2HqSC3EJUTwVg1BbwwbFg2ERDuFn58Ja
hrEBcIcGTUQ67CQRQ0+LX2VyJly37lMyoD6BCWX0ncgeYIAMDfaZMajMVgeCy83UCy45AlNHMsyP
vMLgqzfvnsNUzLH61Wt3PLr2aYobc+oobOX2D4TDfSEPj4LWgd9cREzkLnB2RXqzFnwI1G80uyxz
ry6vWBbeoK264FcZNKBRDSX0+cAUjwFl3dUAhGyT0Vhfz0fPa7yVKNOHrAQ9ypIm5VadO895CuvZ
RoQgZzMBusW/1GEdDhux0UXYYEZuHwVg2y0zNblUBDjajx8mK/q95Lo6ER3/oJWr9O57EeDPebju
jPosNEZShORMZP5DFPPDVMX47C+45BZgt4BlcoySdn9PjHPjTK8mE9+h3WQJRWLtMxnN82hACWmk
QVquLabGdKUbbK5kJ2ogSQaMRZxhti70Gxx3B1xYLvZEpV9huhw5dPm4WslDTkRws/TK3Tvt8ivP
WvFMFZzZz/g/DAlBhDdsvl1F5dUIZVIk/BWrSBersaJ22M2anoq8APQRxlqRgxV2PBHgtAlflpRj
sjmO4n2x6iNVM/yuQcdsAkDkGy/M/B2mvJqtT/IRt5yMpE03eH5H6i6qAu7W7DnfRp3+pLrAWUU9
BYEBLNJN743vuvBSCrGnz+5e+LQ8RZhJJUU2q5QDZx3UL3mGKduPKWNv4IrXsf0ncqMPOdABDqd7
3cS8sbkf5ccW3OcjvK2eR87ldjUrTAByincAZ+c1EVZaelQGg3ayH5xu5zpueZYTS5/4vheQvKoq
VesDeBpcbZN3KYsAYGezvGVSIMO8A+Kmgm/ov0VGv4Uk6utglQIB1KOMT3b/kBqQwOz2aprh1p2f
9nS8EYUb+uKFjvErsWAs+CnJ5EYIGONYJqgguVDxZKHbkaPHRXHWSYK5xsM05RCV2Hm+JmvIXn9E
2sJxgdBi5xMDGExmoj8MFfFIxJEbH3qvFSenPA7XqgRpqDRlHO03N8OgjIsn2+ZUMfVVNO98DneE
GLTSaQCpJHZiarHcVVuv/Il78pD1koeSqmCdqn3joqq5fY3+39mY0/lgzCloPODFhvQ2ieCF8wv3
eFvaOxg8xWbBNj0l2VnTQkQqFj22STd05n0EfJjPNTPRipLL6kLS5N7B8Nd+PK5FkD7FRpcXogD2
pmYcSjUxad/XrCLneV8sCPAIezKw/b05Ibl7K4weFAcgT6nIOVE/Vj02YQ1dZ1nlFe93q2m3cNDW
ZUJLNlFgfaAgs+L2DHafHg4CuCVFoYX9bC8U5hENrMFCpsO2D6KjE5HU0rOvT4aThriyIHxUNKho
TbfvlQ1Vqk9RpjHLztQyMIVQW0bF+0bb6TdHutvQG899MRwnx39ttH5f/IRWckE7s1HoO/rBZpcJ
flrcbUhmw9XuVgM3Rd5z660UWHy7gqhuEvWbAK8aQOf+Ugz3UhhoPgVu/tAnsZU22GDdih+KfdS9
OgTGUmzb4c6b1HsB8HFVQ/9i3PxWt/HPv0XRmnp28oHuak4G7rnzrLaVYmEJmZrUTLiPy+Ha2tGe
TDvwxgQQuzdH70H6qim6R2Hwb2kZzDvb53PcL9N6yvgF5jEQ8Snrtvwm/wTGKfemd6Zdk6OOtJW5
sKHQj+HdT93ypGmNJRjHDuJxCo2wapOdiei2sm5CIlu06EwxV91pyK9UQeVUKtR31FTdbUdgangs
OdkbkBg4NZodF2Dvf5g6j+XIjXaJPhEiYKpgtu0tm95tEGML3gMF4OnvQY8i/rvpEKWRRLIbVZ/J
PLn1Jmdem7B/95TrAZ7v6UuiEkhdqa+Dbl5LmbANtjPGhrP6tArjqzRlctKqdrYkDgz9a91nWErU
V9XuGZZdpwnkWpUyb5TjdFK5/9rXXoSSw7K4uZhsjJPnvCr6NmYx7odtBxWUlmYJVMIzIlLVrTyi
SXYJS0MGrsUH+5MbaK55a8+3iSHGCW8mgHIvfSos23iLcrwUxE9CfxXtsc303usG+RBglFkPs02W
G40fRS3bvtJ2j5adHPQSMTZH5EszxTxUmfvqJCxsCytZdzxJm9FgjwrOM8G7g/HYzUIItZWfbC3l
/pWS9XWt63U42cW+KL36MTMSl0V9+866LzyEVRbedFF5ayy99deoDn3iEfAdWp8I4KZ9LY8yNepD
0GqC0wE4jF0Tn/qrJYFl5WCMaUrE04x6Tsnmqy0bew9qQqJ6jT8rrz3WLFQG5ysgiQNRa7LtqsRA
L8nzGdLeR+QmaZExFIsnUFk+YxUfMKwMk1uJ6FogWxyRb64XwVAS5kdD08iPeCdRb16Cjn/ipxg3
jSR6n4h0DW1BG/pKRbXxRUaE0MjoEYwg67xUfUZJOd4SOHWUBPbaG+tkD6fnySfPDXUfCbTTi0Fy
tZ6722TJHsYb7Ywrj4wLvlo7eR8R1VkRxGefhmaVT+LTRRNXdyURAkM0c8JkbL4xU3oD0AOUc6jh
eDLnlqGe2w2vVLpbz2ZjGhvNk0rMJyrEcNOx397qtPjlAa7FWHJfoPLL59vaKBry8iT8hB27ThLe
LPNv2FsE3xc2+MKBXedIyK2VoeleWaknznZsHlvfqb+MWK44s3skhU8O8vGVq0NsRHyCAg3GsaNK
xsGUvZPHWdKOxcmmbrxbAflnHXcaEGYZPEsrkUw4qRak19mrypYx6QHimIyMaNh67Eo0s+zVnkIh
v1rRvZRZ4+77jrfS038a6VgrUQBLse3+ccKonzGD2pDK/lAmLEWDrsAdKa0VlVmxNZYuhXQn2Ias
t5w8xFwWQoyAKr/sZ1FgjiLqNzV7nrXVwXLosv41Bde4p0QE5UN7NTpI0t0bvp1hLjbSwz6JK53a
I7PW9m1sU++U15/tWA0oP8aB/3R75qyLmL7HPXaxv37K+xp1SXEiWPDFHqMf9AhvtiQjhNiMk/YN
1moB70e0ZdNi7qYh+BMZ7n4C4c3orWJUJ0gpy6pbwd5s1wkyame8kRloW3hAewIqfs81AIsMSuHK
9sffo8L8hyjKjnFJ2SMDqoofr3GKVRvoAISIus02z+aSUAaQKd23SBn82ceAXVDFQJhAwBv+Jcny
h81ZAtLE281jE9EfKjove34wO7grvZ7eGc5trSA7MJ0PNjW/0wxzKxxZdrYlSTVO49IJc14Hg/ET
8beBxLBxrVURR1vL1EeXtQfLk63VWzQjafQVhBPu0rNl+rvOa/aGRY4vEigyIrBhdF9Vw+AYGczc
mx9aeYykHgpuSzWenO6zsusjhpvZ01dyTVLUbKtGDvrQWi7ABAuWbvftpc7fSTdfEA8/6kp/Bvm3
11k/WGJVwmOaYjXJugyD50EANizc69xiqxJ9nm8sg5oJ9Ef8EcSIjw17px25DRzprvKC9qX4EqiN
tkAvA3ROeF5djNmZTxBt0ZgYeEBkK83kFlULY4B+V/WgKkFmd6FxsfXCOQ/pGDUtJJoFsNrl1WWE
sAW4WK/L/STmby9zyGTg4S7cEPeE8QsxZo1Y1PA38JR3jVU84uJ/mMj95JyRcI5qq8fwY2mkNV3N
bUjVEwkMhbFZHbigYW1OFOjKirGCCdY8xpPRdH+LDM5l2fVkw8TJS+eEJ+GenOBWKqY3VmxfQgIL
Cdyg+JQWPly3WQF4GFFQS3owdJQoBTNGmiafh8piKRK6034mC6oLFF4DiMoSwkkT7lk1PKN9vtQZ
3QupJEusIW5iKX73qGcwtVGzilHsoXL+yf3kj62N765hKRR55aaYEEOYI34pPc4/CwKYmTN8myV0
azMjt66ef2cz8joRit+o7w+hsL7b0nn1KnRkpBAsxIRk/jMb7Us0vwOe/qicqdu6S7yj+xcnXYkP
HTXo3P6he6D1cljQpfbeJz0GUIqVvZdO/Kdv4RdidbEq4awbzzUxHnWvJmuS9Vz37caP4DdOKmH7
AGAp4CNkk5YFFRX+ByuHqRJI9zrPXIvGeqRvwW4HGaxOaWBcnX+XtoeO20Y/RTdzaxyiR0cJkIVY
YIMHIT1lJa3I6BAwqIZGYpeoH8McZ5LqaLFUrM54bmXDN5I0w+/IRLhbYIFdARkj/kN91hLHUdXK
nyYxvywVPJQtPVQFUSLCz4bfXWE2u3DsP6ORw8/P2l8yrB71jBHY6/pmY4PH6fruFPEuiYkrSzXl
n8VEv6G+Z8kBFEbx45dPJpjomj7bLfn8tigcgXlCajA0HgV+fQh4cd/Cju7bCKMymqXzlOunvKHz
aHR37auag6lIDr7LGqgNqftzOkycGROOquQ26/DWlEG/axLmM8kUfJR5xRtsFwZPp3sgigroiPB5
tpERg9xCjwCx1eHGoQ061ahhOSt62NAKfbkNU5r3IDFvws2zbWyhIZJuaO2lX3w5jb025/TIvZyT
U/wdDtm0s8BdY37hkzHaVX4kgTbd6qZRX9QEOIOAyLmY/BgXEYBqJjDpklXkacFUGGj6iJlCNbl/
8ftX5fLJ6WH3rmY0hTUOMrZG3c9QVX+KGKlSLT97M9N4YLm1+Fgf54J8Cny6K8/0DzbPUYNwxrbc
ay+cgxNkP5L6w5lCjk1jucywk/g1uz6FSCUfWPwnGdCAwgYj5VFiWuIbq7O7a0Bq1IRVkVaPtjSL
GvqohlRh5ZJhVsfmYx1GZ6aKw77I5uyFfHktrQM5k2dEU+EqYHXJ6q/epoZ5y2e8Mx7sii04vUUr
qrbJsKNwLMle4ftRmfHJzKNuTYegATD2gtIpDclijbxv3AldYLJp5g+yt6+3JSAtyki22FxsqzSa
fmKh/hWW4TcZbO0S6pys42oGxradGk0PEsc8QYHZsYYcb9YU/7ZThBUoH5ijKayZNrUkErR25WP6
WU7HRHdf0gp+hqP7mJSHtE5ZH40CyBfQbwqJ6ncv1zQ961o5w9HV2Yc98SbXLdc8fCZUsU9MpfuV
6vUj+UBsbEov4SHgKJqLVe3Dhi+7Tm74SaJd6KlHD/lZnxJvkDAq7Bj0Sr7lCnfcuuvoy9UQbxqJ
lQvgwYPbmuMJ8CxRYh4WITyYzw7mI8WAl1urtKiLhMvaR0KYtKCYslOnKKDCW9vhr0BFR1N2MeAf
4zet5W/tw8ESCpu9yviv9QTLs+8GeVZUv8KWuKmWI3oVGMGPMeheB3QVQBucVSoou2CIudsAhFNi
OUc9t9B/GnYNVemfQp396giRU1P3iTfw027DD0UR/QaC9k/GFAKziXez2uAzBmRO9JxgRpySeWaF
u6nyAaQ30545frJ2dXVIyvA324nvos6uqNE3bBbI+kO14DIMMuuqYKKNiDUuPnOMYLFwiLW3Iv5d
dzzRYj3F/akcvb2u5KFhpGPStm3S5cfNXSIDREz2U0qWG/glKCwTtiLvBcnUKRzW3Gzsh3NzBB93
UoKYgcxiBt8ozpEsQEu5SVHpnaK/YWHb25k8Ip4N1KuFfLZDSY2c3CwvvsAbUsw9jiG4r1XckeOB
nbZb+7LcYUpC/GGoTRj7v3qyMldLc8auKV/4RUH711iEPH6xwNzgLVE3VDu/rBkT+wjve0waB3My
cfqbKt3PEDFFfWF7+iOJjOsg1I+W23jDPJ1pnVt/Oo1slnPtO5iKTeUMf+vFJa8uZsH5UWV/+vFI
fC0pShYmJ9th4pPk2U5Y3pJBPj+NCrij7qZ14/Q/RttubnFVIHBNvlMKCso2TTqyOcljSlG9CpmX
PYp4MfqWm67/TYV8CNLmh9Zcxcl7jJCFrHW0XK5oGXwoFg6zrzeRSS+W5lW07et4n5HJYqEw5Yr6
HAKFoZlR/QbB2iZmCceU0QefFL3ILuwORLkT6yC3lTTB2YTotgrL2Y5yVKu2s5jbtkReTgbhjNbf
GFOza3VgTxP3gZpjXhtCXbyYafDEzL0vywbbmyDurYeqZlhrC73XKpL+DrL5hymBqZcDc0VDAkXL
SfhpWodsTJF98u7sojIk9RG0QG3qtySZv7J6fva1/mthm841AtkIv9Uy6BWoJTbKyr5Y40K1CbOa
6R10H3ueN7rWnMnjW5IbMEJrjj3BvBw9uWQ7xBEe8ABxw4UsiPtg1wv7V0G4GRGD/ghfoKZY5agc
6bo2pokvdkTCEhRx9pCas3xZvhIBmFA+geOpLUTzBBbkxUfLNsACQr7nZA1h1sWLNkL3dxTBskG9
s8ZErfcq6JdtNi8RWQCJdm6KwUfp9darBst/683uZYjlaB20itrb3a7lW8CFMrjZ6wB9BLC58Yus
wPde+eXfWP5uavy+OR+pAenkU8FJi4wOeoiBAHvqrOCaGLk/gDBBfo1Czbj+78WFAVSlHOU2ubu4
x9EeCpn9HMix3kWUnD9b36D8A6nul8wYMfLnUbgYpwloGFr/BC9++kDnAPYbXZpbE+nmmQRNrcrK
YpkSx291MNycOSrJW8XQxsBp3PIslxtAdHw0LZS0qksB1WdlTdKBwwA5DVd2FecIaPRDV4CHXzm2
elKmy2J5MdC1i7OOCvBxBJ65OEGakwqa7MnNyc4jKISxRzH8tME8tFUQvlVY3TeME11M67QMTqln
4pCC/GpFzI+Xb2A2XOsVOn+Iy/UtCYLps2rXLUMyzrb5OSaAdy19PT7GhG2QA+24Z5Vg+os7ez7+
80VJCVuAbLniQk1Jr2y/teHgPWex9ydsvPjQuTDriwEoW9IN5s/MdcNnI0p6oEH4bQUVGAQl3jsj
yR6BRzi0md6fCT/jKhG5cw3TjrCsbrT3M7GeiwuUGKn4tWwLrNNjauZMe0bjzcIVsctdG+ZLzrQm
C0M4jMzGBaTkapzaPen0jLM7y3ifOaCIT2qKi+eUV8eOfbB+yC/Ntp5QCZB8ZVREg2kkLzWneMlb
BZd87y/Y1RruFddd+IqtnL3MnL/S8FHRN+m4UbMI1lFk5HRSrzxR/8UFAsvTq0znpwbi4ubuLby/
eOYyxED8RxJZUz5Qx5HjwrF5t9FBm8TjQLpyUMXWa2ySPcq3ne5cIn2K1m9PkxbNxXRIhvP7lwaE
YzGaAhDRGjRK80JQoKZFeL5/0fnhvGEG/Tu1+wZnvnrP0C3DM33XmZ4+XUCtrW/Jsx8NvMWuHeKK
4II/tZ795/72sN8jjBz4U0rwpr8Mxsr8kk3fgP1svOXdu9M629yMUEkFzt7po/oZ62xdU21GCL0A
F4TgZ9wAgJKyzne0aSH5SMmmOLUGOeRpT4HkD+EY4HOkfSoTeZ5aft0mK0/DTW52o5MbLUK3//eZ
c8a23Fo6P+ciuDhzD5lU9M9uUP7NppgrMsyR6tVo4z/y1HxkvDM9kQuFbtEI/LeiLFfDiFNzdI2H
+7saWzBaqWxfB6NvLn0/+Mj6GVK1daovzRTWq644Unr8qKZifps79q0p8fEKZcJnGfykfB3e+mI8
a4lKMoKuzV4NPXkDMkwEZv46jXLe3D8okUUJOVmsZyLijdFXUWKhuGkie4v3JNiHdJ6P6EW8zeCh
Domq4Wen6/yXF8kPFdjbph6Tg+qEvS+rlupGt7cJt9dGjl0LSdmbD4OZB2g2koLPvTKbyyiyj2Bs
J+CpwANoZdzdwJj5mSBjVB/dq2+L6qW2Zw6/yIerdUcomzVjOLwi/srKgpmjh0QIh31x3sUGAqyo
uzrWkkRP9vLBzsC3ONohOi+xfpQZwfbNiJ8YmSbAhGZUu1ogTw2BE99f2ANGh1YaH5Znt2ff6Rh7
LX8V2tNDS2wiLgAVQcwcNTPnLICV6bPM53VT+3T6uolqsuQqdmUAl3ThV4dhyClhJ2+TBZJaZBpf
FRI3OIiAZxLDtGi2OUKUMJ8G4nvvAer3l05irB5ItN7gBA5uLkv+a62D7ayQqTg6qt5YZFcImJo9
JEeNjcsi8QRehecW88uYxmS2syVhYOFhjYhalDNO8UdDHOMkfGaMlZ19bMirlJBmt3WaH1MKviOX
EnNH5DzgEmkvSda81n6Fs8BtjS/i9hh7eePjMDU/kslpLonblbvEUwqRhWQAFskZliSRq9BuqvKa
gmley9krDoY90Fl5qQegsZHQWY2a5FekF3VTJY/cguYT3/+73U+kvxV9vK9ogZ/oLhbHPxhfyIJg
bW0DDqEU0yELsAFkXSZf/DgGEJiBgnNT0grdBJ2qlbSwGanaGWvVB78hHs9JWOX1eUh6U2EOV5xq
4bkhXG7tWexSNEF1j2GFgtegjF8Nc52fe+Qu58mc83PKjHEXtp1RrhOiiNbkIIUETPKS9nj9nJ6F
Wd4QJ3x/FshmWI9EbvYS5sD9TxlEtl9zxhi1HQLfttATWI7RPt9f4pnOGBI3jz0y3Mi035J6GbCy
iTnkxIQYffkuG4o35UXlMXFBJblxWp8yk8rNFpO5E6q3cJXDW8WoGDxNSBAKHcV7w50rWOV8cwMc
phOjrJek8qeLtIuTWdT6KSW98Y6cDguAI1ZUQGbqAq7zPnxHzohYOG7RaMXRUZFD9BOpETii+N1x
vYOSgdxqEksP7pCMR+X2j3XnFw990PywFqCES4CYVYVHZ5xPk4r/EL6ijpVZ6ROq1/GREFcU8jM/
Z+75n9OAPtICDBBJ8e/FH4snJ+vKW27GYk9L+KU9BE4uesOvVgM0sIzp5zy5TIHQHDbe4Hw4+Uxt
XFb6kpOU9T4Yl9YQl8EEQyqBQz54y4vS+RuRjNGe/Vdw8uogON3/yuxMIv2sKjtMYX/oVF+fCaT6
76UYCfw20yz66wcMiX3Gnto7WCTjOWM/b9sG+nmG8P9s0y/Dl3Yv95dm0u6FydXtn804z+b58L9D
hRLY27gZpjZmVINYGYZ+8GBRnf5dJgBSc1TOhzycO1qmsEnOniJNN1CTkZzQ9dhbPBgOoD3hnFlh
Ouf7lypL4j0rPWYjRXWRywtG2qxD2Yr0MsphLrL5uII8Y2+8NHwIovyLnTKlkZBsLwlOMHSXxIFW
7ui3u6gwxr0W9cbsvV1WziOnTDVeXM8fL8VEuunKAzNdIxjE5GJP24HjemuQMYmnu32moPVQVm7v
XzDf6Z6jYWgPtSLkoRIjyUFeBzid4rM2Z4y7DtsLHueWJzsvtvdSuBz45Vbdc4xl8CVg/OSFbfKB
KDwDYJcTgVa6yQdBgQDGqJP3FlHuldM+MKrvHirVEtWzfGmEIUThNr9VHd8kUY/UFMu7Rk/5/1/+
/b0CFT72W7Zh5r5mtXvuQSIc5jm+ZUJ3rNEXOv5Mf3DlcKN6rbeiHwSrCSFJXXSQ5JtL5YESDrVC
nrDOJlRBci2/laP+fQdFlEb/CFS43nd55b57OSzmbMESKM9lpUCqjJkF/Miosuc8bXaMTcnC7hVV
cKmZsyZxsfPbMP7Nvw5a1Wd5t4iiN9kSLZEvjqO0pS40spqNoAOkqW7aW+pP3EwiekhA1IEOUeap
RALEYvC5ntGIGaHdPJb+IqOsM3GzxO7+RchJQFFkfNdFyRLC7PkMsrP6Kr30MtfVLunC/MFaAiew
WHDm2P4T28T8lEQwwgdpwaPp/Jxe3xtx7M7BoTJ8vWvtItyZTja+mC57Y89NomOk0D7IBNqcBsjk
qe4Gho07zM+wdDgJS5jU7V9jt98bhW8j52apYw1Ntf938lgDn7px43dRdE2ViaC+7uIDjnCxwa9Q
7GRNxGaoLeNqeBrGctb86lq6lIA64rWf6mArLD+72JIVSBFLziGTeiON1EnE+lcZnrx0Sp7uFWfp
kA7KZAfuO6GU0cg7d7+xPceBBTagpyvYU4K05kdaIDbPTIK2fo37mKkAqb4SzPrGZg64nWsiZI9m
q9TBkuTOo/Bm45GVhxHod5J51qVYjOtJRopYoXHqVMuX3Hso1mbnLWyas+774BBktg/IlUSOFUKx
YBOB2DvjrJYlygd7YQvn+dYeRjjySegiLJnh0LEx7lg1BMjxlTP+dIkoxmwwoIldKn6nm81jKLLf
NhlyN9T33K7LG5+Y3a/ClDdbtMbZjCNqbHfjoeZnUB6xSOlAkqeIR4Vb8isYJx8G6f0Hlh0igPvR
iqn+v6PVDp3PwQwFeHBKfDYP8jyrlqQJ34dhHeEPs9QDsTTz5V4PeFhC0NfRMNx5Kj6uky3BOsHK
xbI5reKm0Tsjjh/Nqj9Yjgvus11o8PQiiKT+sgBUB2TrmNusVBD9m+e8e5FVXop23E5EYO6JR/n7
v1oQzZhx7br+PSEM4lAwGbyEAIb6zK4xq3V2vysRuK2aBbtBlnF4tgFXbwPgtcCHBuT5UZXyTSla
ajqsfcvH+TQK399IUWy8FMbHCiC4LzsW3wkbhUgMLCx1S84yNqt9DD+GHrN/tLIKTk7O2xDNkSJW
XSKZhlEaTdG3bjQ74zyGVYOHKBjL/hpzAW/60f/0cg/GWTs+CIuHbyyy7tshZXfwsxM1tvU6MNF8
SkhpYxTchUHzxGINC5tq5mMyT1uCW9wvY7LUtukkIKPEPfbMXJ7QMoI5r7mV6gZfTgcKNsOv76fs
yaxAOeBfGlRuQRzsy4X3KhnHrpAk/mqZjckYacuKkDvm2bnNE3GnfhgU3EkuedBjKpKVY2EGZuTp
HtkFnv372IJNKpNq65pjJ/HghnRH4eseJXxkn0WKlbDvcITlVY3TmlHPcvvTM0Td2wx/UOJ1/O/f
YirxOaZF8djW/DM8v4iM133tEtoZleb6/m1bPmt11UuBzRzWBLEOV83ocv2vvYPbQOgnNOvr7Ixq
Edgf45YTVIrY3fz72OPW3jjTIE+pCBSNBcSeNGtpPpP8eL9TOn4x25JIAiXQ2OGkqzCZPDYxEi87
Hj6TvJVcWGFwIgFpfhrspzbz0bsyGaQVHxEULIFI+JFIOFsaf+AgctOxSaLxIuVeAZUiqBCPvRDo
ZUjje/QIkeyhdzyg0SkfLDzo4iDaoDpNRTReXRyZwBuXEpe4+I9YNW//HmelY30kagTBXiUOYWh7
b0MFlQYr1787vrdKuR4Tc9gbtiG3BcSU7RB6YmcxMyMXo2lPjE0urvTLQ9tT6N7bcqwPc6bhKg5P
3GjNU0w3grGDlWxbtU9TLr6MJIguhSAMlCGkJO213gD56RnZCp5xFTdHT8/sZSw8fIp4kXvmkW8P
L0CfWBMMfJT8Mj2RHeivUy90HmgJke5GrX1S8Sw+ZMHQOJiOVZHlV7vEtWn1sAHQHZ5JxG0JVGK4
NXX8y8wUGDozRhmIsTnfmwsjDy//7iU3pKQn7GY71kP/PFVmu+zYs/dWjB/TkDCwcLX/pAPSNZd7
+f4SDC4GqIkEiSDz3v9Xg9iTYP8zg5hoIQxfVMjpEaIaJEV+Od1nLGmboYhYIXucRJFrfUZRP7y4
Wfr4762zNX4tqtb/1a+zwK6JJLpsLpKE0lH05uWeGX9/aQgmWXlVkWxdNx0vTd9T1YGLYElX4cFa
/l4oWudA3uljyrl8Y/IBSrVrqvV9FOH0PsktDB24wUO+ucDEvykQ5eDmJVcq96g/jMoz9yKO9Q5E
za0pcPDZpUqfFcLYll7ZJ2n53XQpL6O863BFDRTTbusdGRCdoXp/FED6Th5YK0JQHb8jtZaFDfBa
UFXFJZ9AS4hRqfO/IjtBuqYmPrKNNF4N4JUns6yzdw59yGSL79yobXYlDVyUULFjbWfxFQ5mQa4f
6vdmrfP06KY9i9e6uyY1C4ZsapxLXnnWluDaYAGhPSPv/0mOTXfTthXC1rXy7xbgGsCwlnc5nV9L
gpQSGRjXVgTfxcI383t6ofuAkSKRtKawts4AZy/3zr43wBouRQ5bFb2Nhav2Fgqgw8xsZ83HlPMy
Tw0GNorK25XDAwlSxV6WRoP/li/NJSRgSKYHJfsBYQoJG03cOg+jK0nkKtpgP5YlmzXHkWdyMW9G
zOSkVmVwLXzLfnbN+qWy8Tg1kuKd8Q/iU2nqh3awfkGHmC5KF89xbCbPkRFcmxm0bWkOQGHCFo/6
siloaxu+OkaLCNoWyfVkHK0IwE04SzomQJuy1pBWQIxQGRBRHlUkyi2fcCpX8gW0NDk2oLNALGan
wYMTDX9UZQj8Ykqzv4x98NPBiKWdFSChT1zns9sDQksWJNyCmoupqvFsh+72/rm0ZYA9xk1PKOzC
QwMLbF3mIyVL6J5dKCF7I2gQ6fgQxT0BXdumAb4YE3HoglBHHN4EtpWCsqiQszren2cxNSU4vZDS
Ksuyo0ya/Qyc4JRobV4wcTdQd6iDStmkx77H5iOqCAfwMpW2PER3pdXCNMhGVvEi+k4qJ3u3FRhr
nII2i3m4ZfdLIvQJJJnUgOjENy9BlCAKS7LgxLJiyRRmv07J5xK/YfdrZtDjp6R+XBe2t9VgCrbO
1IsHQ5W/7HqquQr41VgoFudCkuo7ENhu0Y+fH1KBW5NhDOeRenRMOT0LGbFFbyBQDayocY8klL33
Q7QgO3NraLj+jKjHR9n+igynOHST1WONwJLaDIY8lUAXjK6ebsRy4G8YBHt4yyTAC0FRek2G/Jtm
Pn/2DfMrTUdjJ3OvOc0N7YMXhVe3k0dEp/kriGqc0T1xyuK5cJx6zZMabBztt8+kF0ARiYzhGjWD
fmAb/DxABNp39/9XHprdho26v4dx4GCgHseDzgBA5XrJ3JyTHLz8oiaal4FOv8x37n/l2wmlie0+
qjHFcJfFNYZ66DgIPgi5LkecNDPJs2QkzSwdmE9z73LEeU5+gNsfbIg2GDbt0l51yfjjPiaxJ2Sc
FITGUhDOHT9SZl9GbeM9XeZSzCr06v4HZeZljxnBI1NhfHtDwzOjGQ2pBAHqvwusqXggdM2UQ5TR
EkfkliYj/7xax3391jmSmaXA5l9WpD3HdXRjiEpKTR5Pj3jHHKyshKR5zJk3lQAgb/hiEy7gxCSy
CXV2aol+i67DLoltgJ+0vGlFCVFhQtQTmYF9iSfsvY31KpacNCmdcG+rbNjUxjWilPmb+eXPsKOw
oOD09yM5RoWDpbmDfHEIsa8cybBOSUuv2MYOZNP6DEe3WgTNHu8jB7WpTpYZ1ecK5sExcGCYaMFT
k3D0oC8zMg/87ZJCN+MrwmEepGCGHPkS2vCJkXFNvvfbRwxIfYU1uOAh3pte1J3YiCHaVjVwvcBj
gbcUGEk45Ren+O8Xa3ah+Qc0H1a2wjoPnCt0Mg5iLaADR2No3w2dzz+NJG+e69JBbbE0REi1zFMb
7MpBLmtkmTw5i2yERORgPRHEtadk+VFPGhBFPR4Hxge7fOzYHDCe2VCJl8TX9fI9Synmm4A+0BMV
qBCm+Fs3RPzHhmXY+xUDB68JF/RBUj9PcfgyjDm9wMi+wiccF0UYrJQIt1VQ5weCxcbHLHCrhz4s
hhctHZJ+betgLbce+uv+2HrylBACemGA5jxWumcRZFP1Y7vayJgsGSt+G5o62BfaW5WNWEjs2bTK
wYccHW471rP2Rfh2uS6LOL55Bszikmg5uQx4Gg9PBxdkePTVD45eAFPLf6pF7nTyYpzdiLqTJQoK
FGD5bc+gy8yU/3HBjX2Kbcd/bONqAFfkfTLpzd4aNiuGTNBLRZpugaAeStcZ8DI27vsqZPRQskRl
1B8MvKGG2YAbXJa8uI63hjLkmfDqkjjv/LdVuNPBGXI888uvFP9+zUbc/YvDFo8QhxBvCXD1uOnN
XSSL9hp0OA7YDg2YNpLqHJTtl2Uw+fZrcyTN1OU8deiNqzk+FpXLvEzaR6fIRx7B7IQy1DlaBVpe
bG3zWz8h6Iebfw6lcG+WG4D0BCxtJC1gZrcGkbt8T2XRuWgm6ADoPJyrhwN6My+3m9OwfRlLz9kg
WAa5mhdnTCTz2Q9UtSVo4VKjy8bUheGXavejK9tfWml5yhziJwzQloBSmvE6YYZd2IaktvY5fE7Y
aR22FhvmcZqrQyKQVkUaX9J9Z6o6J913ikaRDPb6EZfpvTK9z8S8UOqDqV9Sd3ie+gic/8Do9Lx8
abXPyVw66H3HEbVW3yMNbypgOUObHd2Ka0Xq/r1mnL0ISAKksaRqt5YFSjuXCMP5TJ/qtgwg55vh
sTaYsyytjQbRex1mQlONmsgHHmkbv3bHzn8AwirJ01KpbRyFHcHgs1njARfgH2SKw4TH3XHMh8qI
m/V9S1FR7MNWKNsTiPUn6rF8jQohvJJi6+MOluJazmCn8Rde3NIRuKm46caSGQWbpfPgKPssQaJt
VZVnh7Qj27DsZ0hvquxvLdXFO1nRcOJl2q7dPiLUBKkv4YcAWk0/eoEVzjmzg+ST/K5Igl6Xckz2
1D7Yh/w222O15e5q/WI1OxyjVjMzIIjGfk1uak78gHEaEj9/HBaZSmGIXyC9aCnN+cO3jQygSwgt
MQshVvhjehj99BnJP/JDnz9kLUbJpMsfSb896LTKPute7tFzKgKrjDeU32vD971zhIz/wrnBJD36
2dLyQsgaL5QPyPnC/jQnJZJtkEqJMrvzZER683+MndmS20i6pF+lTPfowb6MnWqz4b4mM8ncpBtY
phbsWwABBPD084GqOd1d52ZuWJWSklKSBCLCf/fPI1vYi7Gzrl4V+tuymLaYMPMzfDEazLRLiEKG
YJbeSsOPPz1/Wdo6WIJs0s4mA0Ms5T9me8oWUH12IpB5g+qvHwAYXoOCdIxevYARqB4p3mx3ntln
K1XOma8IGiO41wU5RoWAagJ0xY8BADps0MHYE2uwnbIYO2laV4yM56usqVS8c+dRRleoQ1kEOtsM
fVzHjcM5xSHiF8SVRtJ9Z/RWfyxtztwdCpxQXD/htZ3nm21lsIbq5gkomL8a57cpTfVf/+KqNma3
s3t8DJlovpIYJBI9eMZyMmy0LFPZvPumtW1KyXmdLZpPQHWvJAPmURnfch83OHLx+O6MsVx3vgeD
bP5Y1XWpP+CWQA3lRx0b7/mONMZqdZgcLEF+0YTMhYr6aM3DUcdLhwObYsZ23kMPU4Fy5wEdrj/0
vR+f9L7+6k5xccB95gH3QBjtusZdp7Juz/fNXZ+b3aMExGf7UXirMrpNFTuPTTI2NplzlhQ7gz9C
yzi+idr84CVaN9gEZKOMm0G0fz9whiXGoAVLQBHNup0gUsDiSk/CVeCzw2xCKcV17uvYxTmQ5EuR
9yOtul2KeZTTR6t5O1kBtOx095Gu+fhsDdjL7i8A8TzvBgJHLv1IbUL0t3e4EpXTXjyvMnb3k56N
xegU5KJjcsr+xhxe7RD6n1skcK6Vj+zLvlrTR39VYBtYdlrXHsK2fUsdajrNoP0WOcwyuclQqZRb
/jkqBrl1CIE7Gnw1cd/pjTFJWWQoAtEov+ji7u/peZ6I/MAqOG+6fw78wwRXNLm7+4syDAO3VlGN
w0Ga8ZM+xdtBN/WHyQv7c5pUx98ixZSuCNxoVMqP6hF2dft1CKJXffwuRPrVUPAs7mcHbuXhocjl
tEOcwi4yjc7W0n4M4CgfVLrSJ5/NT4n2z+GYvIHVpUxc8vppyOG++RgOmK6Qn+xmB0GqpugYTwoF
dzYGakmbPdvl9BZrNFPjnxAUWQwc+weT88395ippl5uwBDu0jYaN9RYAG5k/obrg1Mi490iuX8f7
udPysPjAxIcptEdMd6sPED5rlFlvETTNRcz10LM7xPBonby/f4KAv2eZdE5Tlr21pyscH+6OLNAc
D7mFSLpvfIBQjy0hsCsKIE9LCG5bOWRNcIVNxwG1dJtNA6Bciq/WZM2cRZsn8MwnzLPQoNnwz8cv
3WD/jvSMqJmHDVqoukUdjIlgvmlodhbQBIKbwPIANxGUs1ACJmtOnAaPXlQwGqo0a9F35oFhWLUe
vbDe52B+8AQKRnDzvjrzofunI40HmhWWB3f6HmkWGf67Gtg0K+K/2nMMG3Bp9uTXG6+/FkAOLnHi
HipqeLJF+ilKfzgTB0sWk8AzhuDDLg1f9DKqx2IDJ5Q4jPRhldXsyYg1qscGK1mvG/GzabKjwzR0
jh0gXRi4ANLnerBoGu4vvl0A2MS1CdwvUKc26j/rFgeGzQT/mPapdrT0vaR0b8MwS1/f76SzCqip
Ln+MqSuJEmAqtlwlsw2glxzHq3jIt8ns+RjoOplkqj59l1jh6D+PwByxtzuXJGT2pOua2NVDz/uK
jrDqVRlvCNuRV56vd8wZO8yNOSWt2UwFwnfgSH/rTjAE5aCPm9AvDNygz6bMkY8zE5gV0cIEEcB3
YU5z6F7c8fDIP2Sx7ofYyKeXzTWq4FJ6xM8HC90q4tMdFQEji9m5HpO8PA4CKQzVFhXUiLx+40Ti
ldqHaacNPaB95vkAgMNjEsttaleHHuuQvZstjK3JZ7yfpuCiK9A+MqMMKAH47kSgfSIDR3xAxGZX
adlcOwxuYb5a7Lp/HIxBHWHE9hudjONC0CvoxqnatEjRxfItKgiDOF2uniI377DKAY7PG/0A2/TT
GKL8kji8ZRqjovkTLZsqoY+KGa+oy/cKF8fOq+ZXrR2C+eCKQUZRHg4MYw+IbXgm5BGtRNt/87gD
rMpMvZbJpG1Hk8Ru3sHq1EoXdOn8Ub4vZBFc1U3PCeK+WGSogERuEae6RoIB9r9O08AbYuESe80Z
Bc+bFr3Hbcs8wfrtYan8dDpZ5ng06il4rcM3D+vYRoy6XM2TzLtAhrr4dhcbp4AexYKWBmpSKfVi
GlSvEYS44/bU3hLf1alKh5eaZSB865gb7X0oVGaYm3xFa6VKg5QuC/LlaYxkTWK/2rj3+Bz4Xn1R
kOWJqvFbMDP4ArG5H120ce5TaNh33mUfTizexfa8a+dB2oB+vEx18eDhf9mTmxQn8mIrNQ86mgEo
a6lbL5wXMfLdT0EdH8pgkOp4f7tby8xXDZ/um/YjzR0su2WKKO2iNdhJvPH0NtyZrkYyMvWrN7a+
nM+CNt13Jg14eRI4W8/paNXTAB6o3F2FpgyOuvXNAm+N4g6wCOxfeQhA+oS2ObLvbgGV3RHz3hhl
WMZmPUKnrCRIccaP1EgiwDXbJvfCTVMkILWYUmhBwOHaS4JzZFGOMiIEMtLoyyNtDGIhQVCWYxn8
PqY6vmc+ImcQSozYfCsFOIslWsOQuGPwq51FgGUZ/VjpYoujPHusEwGbBQ78nutypNksurH8NfMm
Ijl2zvQxWFV8m8BRPo0KVqBFW9D+t+xRSuECix4aClCqckNDU/1qzbXiRJQWzHyTk00y+veAJrPp
4tDKgTfLV4DF4QrUk49q7FgNwL2mubXCmEesNX4tzqsGPIgLFiJYOnQAnvpw/FUNpVyDk2iukJpf
nGLS3yZa0bMeMzqoa+6/efjhsLHrldufa5C55ySzQLsYOGA0x3jI6dEd+meJu/N96iEYKsxai7v5
hXfiOVDYdAbhoCMpi52HYbz4EsmBkRuBrwB3X5o4wPnmqRwKxAORYMyHOkrbvAIz4dsGeTpchpZY
Vzuq8BnxAAf7QDCd00ZxV/4cIzoMiQx+byaYKwZniIIYim4D18OqDOv33x0B982GZ85bYUt0V9jX
Cxo8g2VKR/tCtppzMswgXSWT5Sx71PZNZgPXy0evO1R1Lmj7YsnEYQjSHKDAXug6HLAKueLgisR6
4yQlWSyyPT80FoYkqqfd0Kn6wfGD10Qb3jEyr3EF5E9QQv1jeP9TTdXYLHJscKasucX+8BJFgjop
LmXYF/kyn0+2SuYuEINW7RXpdavvmZezAcFcwu5J4Yrbla2B/0k6JCHI5ycUW+6riTJ4tBx97xM9
X1Liu8XFnV3qNo3POYU1IIPWQqnxOhrNCRJpdHQk7q26G2i+nXfBJaG4GmvohqcaDlP1QTMKLSpU
5OlJAS5O+v2BPUzOAXav4Zke5091B3qptzcUPXbXNjUf6NJ1942N8uUSgWbQw6rW5S6ImeghYUR7
QX7CMD2vFCKKmbMM1nqeaFxKsnkr7MgE27RfuWtoMMKm9tJzpTadGx76HL+OpdufVeNQFNbhmLZS
PXqvC4lEQd+C5gSvjR1PhxC4DHULoJ3uxkmPPeaKQ+WP3Mfw2aIGP5eW9mtgyAu9wP0ReKcqf2rN
qXqrJG3vcdu+iAC+dDaZ1pusfXz7qiOpR5UNhb+sSPdtw/3+qAUMlKcqLtZO7GuvWWuh5JsxnRaz
pmlVzfYOoSZTAk87nLnr82Snsdj8BRHxfNbbbOfbWPzuR53WqAlnFb6BnZ6fLzdDASaTlFZC3Iwe
qXUpvWw1hjp3/PnoZ5jFh+Bn2Jc4hEouTyPLxhV9JM3XAL/s4oxgU10xlWNKcqph/XvbUOVawMBg
gJBjdHshaM+Mhh5wchhsJh8WSsnObHP/sAnhPQVRj08MoPfzYDTFgljzpQNgjamGdcgkJbuZ5ul4
lbg/7q+OK5CXcywzV3sAj9g5bALv/likHahwsxLkznA2bI/e6n6/btPG5FQ3C7VVkDC4cDrrBRc7
IHIKCpFcjIc20rw9drwegZHcFJm8+cyCy44+gypBg/KHYKNTl7hwzZziHVXS09DG5QU78LjWsV4e
s/pRaLFzzWKm6F7nPxhmB5PQ+y7m9kM4MfGyEMR3B5cmqiSY60hIwppF95QwdtjdJ7EY1vaieQo0
9djOJzyRNK+GKk/suOqvZk37IaERbNtNwUkN4K5wsvCFzCHjfRUe0A9JYg2ePLQjzJxkrGD3k9zZ
wTOhYcgp3kMyYzrNQl2AC6fpPWISZClJH9fjN8+iCQwDNRWeapGSD9wOUw/mKUW+rGZyjwPy3Qp9
pp59vJmKSFtKQ9iPg+jJ69UNoyh2UdFT/RyYIegUATWpd6Ho9M2ciKlvFkyt79Zcl4exBTFoKNiF
eUV6uH8UJpnUR9diNG9MKr8o5IKFqpJT07b2X5/3YYq1A4ok1J8QQLDLYf+vpRqnZ7GceFsbsDsE
+u5bB9bvAjuMhQeoZqQM1ZCrwvaYPAQj6viQqoMeSWzVSQ3c0wEhdf+IID5W+xgcdRf3NZxw992d
8uxaB056lYF6mjV0aieqUy6acN/5Ma9Dadx63erfIn3RjUX8GKZPWlQkFzmR6MuzyTsldreb6toC
fIidBip1fyMh0jKAIqGWA1FY3D/lv29vDIBxMGOZYRF5nmgOpn9c7YfMTum5FGvLGOLL/SHBUdl5
0Muh6NmgoVW86fDjbtTU0ffl1dV+oJx0FZA+wjQ5nu7njKoJd2WlNWemZZy5dPhzThHZe1swN+zb
Pn4xgDpRpcI/gtaP+47NMbUAglmHcjGW1Sqxw3xL3tEyRfeeNhR5xaONgaDX+m2v4T2nohoWnQfR
tRzm4EkRZ8VbXFaPgYyzN79sN4mBa75OUuslqzOwE7SJL1sDfxFR1TdSBMWqsZngFIH/lAQMeO6K
kh0EzGwjHEc4szgYQJ+2olDfj6zMPCOl1WVP5JNNIvhVYpYVsPySWlvbm9pdmWCJWWImLcYX0Ucm
3DvnkUyIfrfuY0LC8Ai22mitq8JysWP0mu7mwDslMgbd9vq05hDQwffX/GuUd+cO3DwWL0KVsP1A
FYw2Co60YlrhCzd4bd1oLUdX37Ve/eIGvnF2Ksua8Suedxgy9WTIPHkQUnx2Gt2Njh9XV2Ui8wUB
IHLBNBmF5nNMFBEab7re72wko2LKtukOH+0OyP6AUhQnAej5xKrPfx3bPM88jK3/GgRD9EYfniIe
77OstvBLx7kQy+hajpokqvYFN2+OExiIRcD4DTht2uxazF5HIzPOlQUtvaEbOwr7fgev4BcSnH5M
SCOsBcmdlZinCCmnqcwjy+WYPoLnFFkI+/0zd0xtRq06/UkParHERoPCHowJ8F6156JjZ6niXK7s
whxPv6+9u41o1+VMBAJZx7DlMGSWnAeXyPPTKYOigQyh61eVhvGhlOUbbQ7xPmzST36a+IaVqFv0
qWEeG9erXz305rXSFL72nr2ALrt8rZspfdT+6Nzc9jGfd3y1CuRB8+ONM4jk6hcTzBH3h9PrFF5U
bfvkxYVYa0XywyexemXlZzpo6fkWMgnrallRmZlAKCj1gTmNM4LA6Av68sbWW6VtMx2xF8LamGLg
MFPx3Q6qzyih8gywJ07uUe/VQrWFOMoms09ppx+NgWZZQn3i02fUW8T5LytrvDfQw5yVUvenN+qv
88RhozzAgUVSP1EuBIrujBGp51zFC1XiNF8ZgpWApDWADPAbS2OeCRKtyc7wj7FNgBhClO1wpuq5
FTyHTWHuYLN7eMMy94hxC36GyP03cGIYlu0o/qZLrTgEBnSgXhrFOuvl7FeyQc9USXVGR09Xhc4A
n+sgvapAPPszWKUXhbG2ldmfBCGRjWuHV0+4BfohVAtZaNFpyH/qfcKROB6QGX5/iH0P+i0eEbJB
Uf9iMT0/WjU5iCkuyQB3zTnpw/6StwlEslKb/tp6CA2L6H1kR+4JlVTG5ZY8K+RSlKZ9zj9zJ038
oFI3k3dz8JGi8iI7U8o8vcErQOZk58zxfNXP6Y8hkie3qx3G5kRDsoxpGaadm+4RD6kwkj77gV5C
MUXv6vrIxsBSeQ9lRCJl/qovivJUZqQROJo6rxUu0pVrM2UEB5XsvAlPENjpT9v3qCi66y1ubJ/u
vX5mgpkTtKqeZxxYyuSmJ9K/2RFB15gzUSmyd83J1Dme4f4mmQ4rZtIcWej8lpTVroj9aS3KUAMy
wwVxPz6lbRkRgqmogyloUla6qc49ky9ASAXOkLsIEeYf2d1O2DkwNYYgP9qysHZVKuTR8rf6KKl5
mNVH7s8Ws2IQTfPGnvrSQdRAUVrF9raXu8SS+sWxg9eJESoMKLqUDLIHZJjBVmhSPme4jWikb6a3
KAtAMPBnwd9wdlSRhuOzxXwTRCWWzdbaMM03vmYJcqws9NMYdV+n2Yc4WPDJIkezDspr+2cSLB8d
9sw10GDC+I7UXtXgHSIG7tde1kts9sSrRGc+sdLD0K5yputFmwDq6g8hKSw+55LmAVGZ65An7V2p
cO0U++y+1TaCxFtVosquphekl6AQZF7S/L39gd6mzjmGjN86DERQYi1F5ZwRB6AydpW2NxjIraAk
UnuJI20TzOm/2HMqeCA9K1ImzHUUR9GVheGT7RhB/pb2ZqokdnmWnyVa5tGZVbjUzH7Bd7W58wzG
SuXj9T6onLokeMjz6iujl+GkDR7D8mkN+2Das4e0YYH37p4ec7Unh64W5bRDJGAoUTM9F33Rb+8S
MiT+dS91JoE5wNWuU/3Wyz21rKosXiaqrL4PSY2PJi5eQ9m+1wxsF05vZo+pryVnwm/ucmZh2Z8R
lSIly1vFrJHaksZqAHnl7Wsq2sdYb/Hlzl/lOgRfS+UHezSbNTfFnEWawkat0m+hqowX7ECUZzDP
g2tXbJire3thxNES4bJ88fJDllNdT1My/jjraW4zwFvJDDISH1ABL6NGIkNOOi8TcZYaXwo/A4HH
wHEqDFLoBwIhKzWgXskmhxrSO1cb7WaNODKDb2EwzE23XeF3W6Jw4Jnxx6cx7pjwydGGfMV4TZDQ
kFSXiMp9mAqzpz1X3gzadoh+QMbVhPfWBFAAREmN0cQhmrwua5UHvtGH2AJQIDsmqlsd741z/+u7
+t/Rz+rxdx9e+8//4uvvVT2KJIq7v335z+3P6uGj+Nn+1/xd//2n/vN7/rm6/Z/nP35V4o/zbfP8
9z/5H9/I0//1168+uo//+GJd0jwyPsmfYrz+bGXe3f8S/qHzn/z//c0/ft6f5Xmsf/755Xsly25+
tiipyi9//db+x59fAIT+W/fe/Px//eb8o/755QVcQFL+/B/f8RNX3J9fbP0fpm67pm65hmVi0HO+
/DH8nH/HNP9hWOTVfN+3Tc+jXvDLHyV3gvjPL475D4uuWgLepuNatudS4dhWAFd4Pvsflu+YJkKC
ZbmBwb/t//3k//EW/est+6OUxWNFULX988vfqiB1h2exsQYFAbUTlmX8rdiwAYkeFBza2GhVWwqb
vzeVeEytcS0s8/u/vSh//dX//lcZVmD9j0ZC3Sf44ziGEbiGq+t/a560DaPJcyfpVy64/6ccwpqJ
XspGJwme/DhiqxyArPL1MZKrFm1n6zvaazAroSXolo3yMenft37C+uHkzIw0Lyh3/myYDueH3Ard
lWvJ/VCHPd6PTpytXLvg1dYvZDzguNa9uePUVLzqKWwNdrL6MCe5K9M+jf/9EPgksFxvYFuim6/1
HM719XSP5WZapZUBWgTo5jbO6PdrnfCjS7Wvgj37owG2yptseO/UVW9d14h2hOmMJTNRbjJFtRtC
7DGG1OuzzMCGDbDGDvAOFfUO+dFBKH9m3uUewwBEYjzCsmuIqq56jWGEGmna7avGuJIa0unl2fY1
jCth0wJ+d6pleX6OvGo6cdPXwYqmw65BhXnSbfvRyBKTUi2QFC3zZzYTg/nYuiY7foceHzMLmFD7
tE+TqBlZSBVZa+AkyLqWtrfCvL3YeG735uAGpADVsHWwjByoQ5pFaQ9Ow9YztZtrlkgsBvEW4ZQv
SvbJPkupPM451hZizLfGYD6XhOxvhbCdlXYLZmgknk/jRqUN5N2jUbz0jEAYBwxsgMJwxJbberux
oAxlJGlMLOJW0kVDim3qtpquPxsibPb6upFBdDKUhwCi6xa6cRAvvSySa5IWu76Kp8faFLAHbHPY
wWBrn9Pq1NVufyNpdqwlk98UZRk4sC5f27b8mgZYCzLpSxBwzCOawN0N/TDgLsjq65D27k6z0dPK
+iCbEGGcg8xe9/R3xpo2zdd6uR2l4z00tXMgKkf3mSJSAasRTmITu48GYFCzPA5Ywi5tFHi4ESlc
Jr0PbssZyGKIXAcSa+nYmkJtlwnK2gmzIc3wINvmIJNyPP3rlxJ8LyunL234NTmwRLMcX2pIvaAN
6+Sdv2HlNVa1C/Ps+6xsMNFpH/xI7Pyu2xcOGGQN+zNUdv/WJtV3ey5IDvKsh0LG4u90RrrDys+l
l2HckZblPUjHkZt+8r85nnZ26np8DxvtJ0nYfJfmo7PykOJwAhUVhCsmSlxi9GRWtnPqc+ylUzh3
Uiv32EGamqhDR4tgHiAtfWOo9IUj7U3Lo4FZHsx3G7cNsVkcQ7BW8pU50u7D9UFhYuUYGBgMvBh+
MD7hfB6finiivYEJR6M68zxXd5TRVCxkN+iHEuLAbDqDyez3Co9F+OgODd0NTNGWjSc2/qQoKbDS
vaPyW4nTCveh+3VMsLCFkU2kGYKpMSWgax3W0DHrd7qd/RKd3AFhxC4ls+4xCvQMZ7x+LdoGc5la
xcpAQugcuGHE35KqW7YptsBCmrjl209aBRJa8wb6shmXBGakbXufc2A2vlQznITgB1d9z1hRNc70
aDXtM06GhjoltH1snDhxGm2XuG36nmGHhpq0mqjPPCSG1f7bw/3XUkEogzU92mZ0FexLHVEF8Bdn
f8QlzQKpMVeXnkovTE+VTH7y83IO1rNjj4NylTbDxm0yuLtZlW96pILN3bpFn8CROGGyV5lxS7U4
fu7iYsudh/hM1nIsnH2MAve46ZbbtoZhHnNzXJKf7k4emsdpABFxssF0HGlSbwf+Wxaa+/vBQvCH
LKzInjPqvUdRCm56StpvfR+nOxU47xFTymPGt6z13vc+gEOrdZOHYukPUKM10JB7sJtX31bpgycN
d1l1tOrFgl2s46AM1E2/jsM+OEYe0yrDTi+tDJOHSZtbKISkv8JjtNKqD3sqnG3JzhM9KtDXHvag
xR2ckRfdq/SRoVMaNRcMrfpj5yXUp7pet+REhZ0sNeMXsHp7K26DrzDlWfgA6/qZV+1gj7z5jiF3
g20VhwHb9ymE4gmCazhVTFjOmg6EFLT0HqjodI4S5xnb0XDQHMZ5gUf8BD0f2+x8TwfzZz5O45Bt
U9qgisSEu+t8z5FCXsHKFcde6ckSkNLwWnSq2pmjbq/yPK7WQZYb+1jXPnLTzJ/JE+GP4qLZWpEu
X0ynemZDn3xHosACOFTVDbMM1OoyOEAvUafG7II1OKXiWYwEE+zEtr8rejEc2gF+YYWlkgEXR6ar
72JQ31jXnOd8cqetnWPLK4z5nIlXDwutvwjw+L36KXxZRlXabRyxs3s9VOV0sllNQbUd6raF+9Ei
ayPgfC28JHvrKxiximvuoVdG+tZwBsidSYByd+Qx9ONyr3V5ukHfqT4YiGeyML71HRxLI2xOMQUa
m8qp5EvBWGqTDAl8t/lLvXL97ZASfUtHfy21PHu6PzD1hKuney6ldPnSzcxaLTBfYTufHyZscxDD
DLFKrMjY1l3xNJpnE9+bWeMEVDZcU0DW9dnl9lYYMvtmzA1LbRoxGzPG7/C6vLPh7hy8WRh3Cud8
/7+kZ0BlJnudG0xmYVg35/BAY9V4KiqTnju63ZaQZww4sHz2psAFzYc/6xHW0IpeLOdmMbRoFTCq
u2I1DdI4pym5OrQD1QTJ1c0pzXQC8eYhmv7A9nKAUeu+Fmj7Wau9D0rjhDprJ3YKFCVNMn0XqaRd
s06Sq26tvbKRucKsTzbQ/IDpl1jZao/Slog75xz/PlRVklOFZeUMx+mDyKEOXyqnOEyEQldRS8Rr
5NU2lQJe1a3olejgA5LGTkwIy7h69m7j0k+p4omjaA4dnRHKTacWZ1O3ho5ruOmgmNreWmiT2JLO
MDG/w1gb28z5We2tGsC2iIrLPSx8f/DS7BW1mevUMGKmQVFw7qXpnzuyBOdMHZOQ5VEYtTgwfWje
ZgsLErD1NS+Gb5VXviclFiGbRXTDB7I60kKZPgbzQyJLsaYVp2TJytyNTCUVy16TP1ldJQ+x636/
f1XY2dOUqvCkJsYLOpSzb2bCEGYu14Fm+CpLS6yqsWge0gDLFOY85qNUcCMgypsNEHBh96X5mesw
Wova+EUZASEwL9/GHdbRqvFwzGJLedYMVJiKgtRL7OOVanzPPwS+RvdWR86nwpzy1JimWvASWZ9t
PTykaeqzbWuS5UQB9cMUlR+W6PGN9ijXzVTZ57DVZxc0zZKeZTzow0QoYbDi1y5IxoNLZnYpxmy4
GmiFrkFWvHI862JbJXkevegOU+bqJ2umYWltPT64cfEuW/c8sqO9lgXfmI7Ud1VK61aC8YXBZ/QZ
7ol3AArM3cSNK2wBn0mJrSZviGuonE+ZxSsM7Y4H1dDQ4yPdsTmU6qTFtjpNYvzGVVyDgfWrPd3D
VDfjIk9KNazv4t2Q6mcPVDzzaVKW94eRzCi7Akp14ybbFUN30GLUdwNcx5OIsjV1b8QwbCd7tUc+
pH0xHKLKkJsA/wGXd8QtjXwGlgOmnGFZ9mcdWuGRiCDIIS/6ZjBUp+dIpBf49Q9+UIyrsQrsi2Ph
Fy1lTbWUl+yZeVfGvKH3hbseKYTa20b32fvWeFFR+ZhMTnAzu2tZsi0Xre1tybgfpVOPtEyMmyAW
ySfacAgVyYSl1UOgi/tkPMYO6LXYoMWUFjbB5dH2B+aUI7pUUe1zGRAqjgKFu9XB1Jo3xVttIoxF
BfmpNMfxbcXdL7s3ygsHIqiTLE8+zJ0L7vvygnG+vBSOuuDjHA//+iVYIlTZ0P8WAcw5lGFikywS
xb6Eb8dYx2V7ykONRWv24WmrRNBCUOjccqo8j95Lt9WXNB5FsSyucWE8ZqWWvFvzfqiLeXdktNVi
06KANFIc0bKV6KgKI2lTQ4ICXVb17A86wbyUAjD4nxEDZts2bnUzykU9NsPP96SdPkXc5U+EDOND
YZGH8NEB32uYL8tYThGlGlq7hRKMmcPW+TW9JSHJW7YhDk0aPMynpa2a9pXudopdrfxrNYLtUlZn
7jAul3UygqOz1IW1JlgMBfPmWZNkUxlN22G+AGLV9pQUPbOhJUcpAm6IracDsMHuZNn1sJUtqm5k
PrsItFulD+65HmJwh/QjTYusaciI9tJi/8tWQFfZ8+iDdCP17NISVxv7kkDWsicfd6wz+dl743M/
H51pUAJ20x5cw9R/Fnm8Nex8+LSrXEdyA0ZAzbWxKR1aLECKadcYjPKqBveEUdUBJJLY8hJloa3v
pK/TDRWajHDNCgvkiN3L91EAafiRD+loYFxlG7IWLWOlHJId27Ynrin7MrO27LT2TlaYTjsrsd+J
G1E7OHIlO72RHKnr0bZ5EB8CWaZHVPWjQDKnTBI9kfLfBXZp6+BRfOOkuv2o0+x1RRawt1rG8Cr1
7aU5RfFWwwqy8HpaW9uufEikzJ4q4bBEeJS+JoXjPcoZKtH5/jF1zZi9afjVgdL/MbkQfRz7B4sV
z+njto9Ao5iS7FM0GeyrCKdmTO63sQ8+tzRIuBJk2xuJxVanTuQ2YrjxIKKgP3iR27yA0Npxuk2f
UIGtVV0z1ZfxqAFviMcXxmzQlPNy2jM8BP+FewIkRTPsKmWuXPxXrpiW0B1eW8++Uf6mVpzRtQXD
rWM6GQHGaAEzpqoYrle5t5SR9t473R5fqb70Rp9u1pR4K1NAmgR+KUu8+Q0F9sTtYYBbYHeRZTln
RT+Qzp84wuDbFNwMqgcsRgUZ2oN97kjqLxL8jyTxEW37IglXw9BoUK3lxhHGOantjJBxbaxr037D
YH8ga4BVGCWYybgpCbxRiIOU8lKHippv+2K6c68VKY2O2getxvbdhFh5I/7H7bwXN7HQkutWbPXO
eAr94WRMzECLrADOng3byjUuECzZThrPk+Fy2xhOjhHYGNaZeIHq/SofrHB4ZoCAe4FeYz+4BNn4
0ywTyhvzqOaOqK1ITuA+l9GwEk1EqM7+SOwxm+vd46XCegaxWD9Q7RpidMiI7tYg36pMADVfNqMF
gLbQiSsTWK36fhWLol4UvFXpoKJVOrgTBUYpCz0JOeoLdqP4pLKXV3Ci3cIYsRq7RcohRn+vwRrj
HjOXLWUqDaA6gLu1uWrbhy7Pg6MpTQo5KBaZKEPA5mCuIHm2CABMe8m5QX4fQmzE7O6WBSvNokbz
WOjze0E6s24xF3aZiRRNCKk63B/sIKkxrYlgz5iIWREVPnMATqvNYs04+YTy/TLqObfg3vsYavcK
Y+mrJnkza8wZM0APM6haUttyKKBLkrIJHxNlvpp9sDcyjbEh5eZZqMtDyPl2YZtNv6k12rGAba5G
+jOW1Vra3Q/RJR/6aPeLyRAvlCddfOU9B5m8DYaDgThobkojaAC3fzD/L0nntSQnskXRLyICEpPw
WhSU7WpvX4huSY33if36u5j7opjRGElVkHnM3mt/O/bCRFGmbNtI1kABe5pnLfWtjED3sjVP+GCy
o7nRV6f5uNAfoV/p553MYW4wTgE7/KuIa6e2tplAPBcTPPt1OjXz9DS17deagtvMssdkaZ49irtr
p6zrBE19UNolB6ASu+pat2LTimvPmLoPcy+/7Wb6K1bxRlbHDnjfv1nF/zDJgnWFxikMkmMJCzwO
URxMNCi+a5NilpmgV6M02kmDYG8UTC9OzYlFgB+68UjPLnrdz6HemKgayZL1Jkk6kM4X6KCo8EG8
bBMOQUs3YIKcs0tsivuiSTGwcSroS4eoiEUpf4exZVL1c778yM2L3RUD/D6y3rgTkvYwW3y0pbli
UJwCJ0Ol0s1R5Ud9h9y16isMPT9gFjDTd/K31hIU79iHXO+FGYWOYI0EFwC6BIE23YJ+PbP2OJew
dn2zw2VbVyR/sOeO56GKf6fZsfyqTJRPqb9mU7zvW+Ksk5wJTVd8FskWWp8k765ePMpsNNjrE2kX
AVzcx97jmHjfOYFZYd9Lwsk060AU0C9cdBzkK07bLHU/1tV5XtPhjmA40pIW62si9XpMxv3QkCiT
s75rqrS+TZX1oumYJwF9Cb8gaVVrJeyG3iYsNkNfvICOKUwHbJvVPeSM7nk0U7jVufUsRUR4SLoS
PMe2hZ2aQqzvQbgWhfU5WuLDqkpS1NBB7hyZhlnF4rZ1kM51TX8sGjHccSLUpGmEJqh5MiPkrh02
Zgk5XgP7KtmZG9d6eIqM/q6tWGGOGot123m1geDjI7D/5cSadiaSH17AefaOJirIRfxtpESppjS4
EYt9HDZTbYnUSgzt8Kj3C5Fk6EQCC83AzgAGQaoup/64oquwGMal6YAAzTjoTANJg9PUoTR7cB6z
PFWljl8IRQtenfixmHE+FwlAoqyo9kyR6/vWjfYIXaOT0FtxKUdyVQUmRGjc+m4bhA5jIs4r64ld
XWXagdUflS4dkDjX3nhX9+RSp9Ugdgox/Ky1zZdH8I1jRPau0oaEK50PSuogHGrhOUx2J/fkkLhB
+M5B0yBhNoS/ACGncMUW/jWYd0ykaOJsk0+6hY0XWeqAIYvN3GhLhMoj+3sGbft6dpnlbSaYVC9o
m5TF95Fgn4Guvs/LtzFuvTDq3Eckd/ZuHBYL9OzUh4tR6EfNRlYej3+IfhBXAF42iJh3kz3OiZfo
mHqTuesJcrl4ZKwVWOf3aGcd9h1ddCbt5TMycRH0/KlRhTVzWJeZi7jdvpkDqLI56cd7sE4I8OzC
CAomZoAR1pA4wSrAe10GKkYvvKCqcyU7Tr2+H7uwzIpzisLescZwGMkvMczuV4nxJVfaLZbcLFT5
/5Ji+kdADHT6Rjg+O4vnAeNZ0xGbrcuOyJBN4EcxHBqg3kBfTaF0eKu7ucwPcKVw7OMui1R0baen
xdP/ecr6dVzrETX1r0hJytUcaSOZU9dONsbV1irmResS7bMZCYU7d87eW8TF6YgRLvrhsdfSU2uj
/pg0CfWAwZfv6rPBbWJ9z1vijKRYnUSJgmWt1kMy0IJVDJRnRwN9n/LHTDSSEbumOfRO5u5Nty93
ejUJH4/mYTAaADebDp7FB9aRWAbxGu0dbzF3CCSxMeH5GImXD1aBOGQoUdbXqHfCpiBfLrO+I1wF
e2zN3xH18K5I+6PVD95ZeahbGobD8IipqkilPaiMcIN4nB5HieJhYhtcMv06OopR9kC71/hZLjjN
5wwFWeLUNFHyhUfRgRzk13Ep8YaRkGUivtxVXXnkoY6ORqII4ckVL/VQZw/m1NCCWJke/v8n4zIW
NzFlnOor4j7KD1EV4VSJft+v5XxZB7M/iEjz7ltLgxORJxdaefY5kSBaQfZXBQ8kcrvyzE5ZwvM0
uQTE9D7Gk/HQmuOn7pKu3NrWe1PiU1tIIDzHxtC9azQy9+saHRPYZLz8k3G2VgX6DOLSf+Zkatj4
IhKIUVnf3ZNK0/il6H/Y1ER7UalQtx0CqKLkJ2PbTdAYkGc9fVMLMRwxdvpZ7z6n0vxTF6UkrJQv
nfEXmgXhhVX+nHhLclr6mYFHj4LLQRWe6sabnbXyalEVBTbkc/09F2nQMZjdOwA4YIJvhibnu8zJ
hoFxclIqKkh3wOHSaTs1tOKWMksinn18Sm2Cmlajr/dzb+MYHZlwMoXSD/r2a/XEtJAWec3NCJl9
pxRAjgAYCll5EpB5DBMoKHIuX0dCeaFquZRdecHVCiMEFVVQD4LEAJXt6VuxaJIZsoOhem+W8V0i
RPqvzQk2i5flqIwiP5rMeHckNOiXQgJg7BA0+NM69S/9ZJj+VD1IIEd3KSA0HEbz0V7IktIqtGOA
QCI8rfhwKInvFNl1vi2T6rpmDFU0C+24Zc1v0AAluu6mvuA7c+lv3TGkvLS3zoiGNcce52Ywkcvk
bjXamTWb1wZDvd2JZhU4Uob8exiP7FHe90y54aLRXOYzX0nfRacZlUWzjszAgS3BSpn8MTFZ6+AX
7Vl/fEscHtQLA3q+hSZaFCRUlN63QCZ7mCTp7YkC1N6Z8q/VryokYgDCWoVs0RDyIOyyf5b4ap5N
As4oyGfj9N/f1oYZI7yePiVVU6OkvZX21G8zYcWxFcpF+05ZZj72uvWRs7SYIasIWRV3CeGMjSNu
rsNqKDLQn25CisGBhjERmQN+j0zK0NYHQvY0zjm3J8G0d7lFNaEDn0Ez3dRGsOaiesYMuN5NkvUY
o2MWFN2tjEAlgtw5OXBQ/RYG3Z6AIHH9syZyuLUpCnKXyatumyqw4jl5A6p8EKOrXYu0vIvdBocw
3+NO/if0ZFCbFKR0sP+dd8psqkezcnzTYUFTd5kO4hEirZYpWOnVcsi9Vj4n5tzshWnAKbVgP8FA
uUxb9nlOE1FWEZkWaXqzrJH+emwtDkBCIZi5uhcd1AIfaMOUjuX6wfamj8EG9LJ2OjUDhkGEOOlB
g2t0AZe23o850SEuVThLvccKktclG/BhpV6qHVydnI2OxB32CzAruM6Th3mekwcj7j+8sZaBaGK0
LXGBH3UeP2WyPKQ0xhzDnTwbmsDBPPahLh+SiiTyYXpTOBx8TROk5xZfo+TQsdtI3uw2106lrgfL
xPWRqZvSWEgTKus7f4D6OcEwdctL0nf9bnAghgMMX+8nmbP91t/62jFpJlEDqQYyqkoYa85ne+4L
pL8Iy/p7j+/+DsMrbbnZaKHeVZd1ar2dhgNjj0J3PTSN/UwECkALp4VEXUegaQoWNe4XUWyaJ41z
zw6l5JfydWzXfhPDxRnBDIQpvqHWWpoLVujpxJvMqbowjLVScR5roodIIAk6HE2kLOQnZQPxrmBp
hlH9mptkJfUpu5qZfS8uXftUtegeHRLBUx3FN0KrJZjVeE+gggiS1V7C1slBu4AGCHGIKypSADFr
fVu9BZG2/Blxx7Jjm639oqH7Zm3tTsNv3FYlUo4xOtYmsQRq9sobole+W9MiSIOKbb90bIgL5gzT
uqgLTytaVECQDh08FI2EMa306IP7/qteuNmYvElfB2lwqxfMi5Q+NnPLnaY3lu9sK7g0yx9brYsB
lyjmQUTM2u7Rm7fI5fFnieTZWcYvDUp/qWvuzYLscj9YemA6i/QZYCGc18A8uTVcdnIbK/eeaE/3
sAH4mjL/9hoe0RbVRzBsNBBmQCCuaIa67TtGd4ylLfMuZYWmzYjIbCedVQU4bll33hD1wf8uLJ4t
3PbnVBVkR0g4vXnqvHPzZajeuZRccmYi0rOoObS/dpaQezt6Nl6N/CIX51U2zd6UoyDAkEBAoCIH
NO/Kb8V8bCd0CtCU5/vRS+Z7nJ0DmyiffFAS+oRNx2YN0Bny97UgxSDHP+ewWMgz7dzrIKLKxDuN
XDe/yBDDcmK3OFp+ZmDaHcmg8GbLfLCyJcQjpa/8P3d2UyIlQS2hE0f7XDsjdRiR6FNLiUXYoSTL
YMpDoypJgRZOs6/z+GEC/Ui/1hQvS2H0j+bKXkcC4TNZJe3WdHFvjk0qZtYgvCexC88gUpG/yOn8
teCoWljcXRE1oFm0F/cuG8zi2kwR0MIqg6ybsM5fG8I6GUeeOBT/RE38AS6JnoFLa58Lp943xmKx
cWNJ57T2t+EqWP/C8tMcupe0lz5AO5XsS0NSjI04Mr2WL53+sBAorycL5U6UgNt2X5kqrcgyWQcg
N3ywJLALa8uPmmD7hf/9UJfCIDesGy9A7YgCLUhsTYZRhGz47szKMkLZJv8cXh0GPwiKpYfNTAfv
5ubzZzEsF2Sai18zHw00z1gIfppCm3YgmubhbhqqQExcwtnAo+f225QsXdvQjoYfOeYq1Jw5xT0M
cExliI2ApxAG2ePWmfXskDaeerTJaCBXmhINd6jucfDuHORVD1qpfZEjpc5mg/zBqchi+ZPMQl5i
iruArFxzZ5INBGkFZTH0NPaA+MjScjTO//1QxVEV1svw1UqPdRUNLnjlbjhn29iBWcap5T9cLcDW
Nj1HsGz8dq6Q/8rd/JQCpiYDJxrF3hrY+XSzIpO60Ih4qQ3gJJI22x2k7bMXRbKC3GawuYkb66E2
wcTK5gVThv2RVZzpNnAh5dAT1xFuGYBIwSyKIdAzvBKMq3K4inBvHGclW4bPwKynkV3K/NmoJjB7
nKomrOcsJg3TneMgdUhJXImrm6Z+8EllK+EIzU7458A0h/ie/NL21nKxIzMcGNi+eIpovaWyWkhd
jXg2vlJbW451rb/CKV/ezMo4cCtNT2JVX3oniyuGtHlHgEuY14m3z1Zhh4kZ4y5am69sSvzVccwH
Y/uBpQ0ZfQZsFcJAFiqLzQqxrA7saGZhJems2jA6AWSXqmlLBtL6V8cACdedyvwxKzhgt3aAcHDk
EyP52gWrXWv7FrUxOSc1RP9CN9XejNfXmG8A/qxjwNfptCCXFom2pUfma6sZpM/q7rXeCKq1AcW6
d8cSYZvxjChX+TCLCzBrcrqwGCXDYvurgf1pWHrajyUb5wylJK3XHkkHNkp35GCNCqJOejWH60Cl
XFIYiUX7ISghXBKVbFO2vSplEdL7pG/uEjXB6JkEcKuY5M3Ktp88VV7J1kswU6z/TOkQiimjQ16K
+Kq3bI0x4L0OHd4/PSPDsHcD12FKGgHE+IO5AYNI/4Qt20FI6N2DPVwPmSLlYhD7NAPdUMb0kxlO
qeuAdoDWLUNAkKdhqxMjonEBpOWi3RR2pt14Gafa/FjslIwuFgFL1pgHFsvOSxXHC0Ie/Im0HCFa
/cTPZLXFl2tWaHUVcgsyP+XI4I05PAd/fjVq2C0FyYmAbQkKMvRDXbtk1hRz9xKT/IOA2DvqkqdE
V3oBz8C9SoF93cIVVfaZzrUFywyc3Z6t5RAWw1z6ek8euzvUJ7AFO7sEYqyGajkZY/K51E557PJG
v8NX9DZSRoeNzJ4B3dvY2rZnEqUUjosyv1nivTSEeO6Iviuj1m/S5LvGK+Lz5PVH5O//irIxKdsc
BlVumMtJw/g1veEJgLiS8ktPZd2eupLUd0WOcnZfZOv0iPOl43vEWZGk1SktLkjqt6TZhvDjJoJ0
1lG6dbx1O9J0/pAF3fFMU4vxYdp7W4dQOs5gMLDt3o1/PBprllFnJEtVYDYMZpTLH3dYMIV5DMKQ
iFXsbUz8K8C1mwM6XA6ArDmTT3q2ga+OACTdOD+uDnZ0yPC0DBhhjLOdD/OBEMNctRVkIFSQUXef
pcOym5sF4yg8l3SpHuE6RL5uyTpwMyCbIpkZNZge8XYZ8QFrXQ23tM0f4oUQeqmnfK8eX51oioPd
rJvCkXCozYbDbvqb6+pcVizBE2+DiBIGti5jdpjL5NduuJtsCv6kh3RgWvKfhAB5r786HPO7peWS
rRLGJ5APGE0ZyCEJE1wycjpTkyafadHs9NMVAE2wogk/bhGlKa5cq2vvgEDt5BSfXXj3U4+HPodf
3lv9fl7RJ676rF05oelGqlx9Lpahv/ARweTmSMNWsF4h4V2tCtkXdprv2lHuhfH3FLDovQidM7rT
p5il2vQ7k/F0Uuna3TLQSusIDE0nAIXBm8VQgFBotANU+AV79aCKLeAIs6kdi2kOULx5oarAVRdF
MKCZ9rWcbPjMHvdk2697MuifmrW2w3Z1IM9Y2bVl7ydIqfc7A3zqAinEIFDV9wyCj9sIxCfYdyye
7O2LcTTJSHsdWKZiBdGgILKfcZK52DeFfHKjmr7Pnd6KnjkTy5n+qak5gW2TRZTruXeuKj7TlWB3
4boBWT/5+6D4ZPshC+oiftDFe56Y7inVOip+xHOlNz2VCrVhVktytsgYpP+RJ8JJzANMMsXXts2h
QbS6BgbbYtSaAAXi+D4b83cKsY+RGuAfly8Ii8i66zJ+QbRz3Vxg/vXmQ9nCMc9sLrK5do9xpj9E
khxHE9rm3hrNjkCU/nnIsjdHx7LOtno8NPjFPBsiehaxgxm98Q1H3geIk3FP87ulPOYInfNc8yvS
38blZqBCpSpsUalo6z17O0Z08nfq1UBS3NTuK4dElqh1yps7Om91lr9r0yQftyVaw/WAGccLbMIT
UeVC501X94KY6x2zZtzG3jHLW7raGeFW5hyK0opveSm3mVzMOAdWZWOxE7Mn+laLmMTKg71QaGZI
s54GU2t1p0VRXMfaElJjAQ7R4mXHGj9jkIrO6r8feFHtu6R2/5mzKsPCnkCqyNNG2evym+qNHTGa
9o2SyEDnY73JvlbgcO2bIIX9EMUt+ZmOeUZNok65YNnG+v9cZ+oVgnp2axSpKVlzaxL36OqjCBwI
OkWGLIaesKlsDrX+06ucoOlb7JYCnY+3pQHnjTp4mVf71LCcHFxCKTQUrT6nmv2btqV7gmDu3UTd
/x3c7sFuxchAjS0uqECOuwxpGMwbDJDFUCKKm+nOH+1lXvylXcjQxdHpF21OjHgWOhE75twgDcKL
iemYBLNk/INUsJias3J8HyPWSHOaMExL0gv6QtdPKTv6+tHxtFMuu56DSXytnjUGcpnuWkXCIGs0
zhI3HUnV3Ml0MAjt8diJAosONE6GcIzjZ5ucgS06V0NQNR1AOuQM2UgWTF0DA+KHUQjrHhfzU53V
N3AqG7vx72wauKAVkvMCcENHAH2uRz+E9ih8aObXwiW7o2T4Z/fdsXZL855uI8SLWAaZ11Zbx3GQ
Vfqgm72NLbli/yw3GUimcYQNlL5Lr+2KrvJp8fuj7Ne9rjTvqOUNK5KKZ1VypwcpUF7k06QWl8K8
JM9aP7/PaRZGlabtAaKUyZG3IQ3SmbKD/IrloV8krnlg6YnccpIpAHbOkmr0uZDsc0Xu4yAJkjHK
+nm2Y0Hhwpq90R+ZC6eHXhHgSw+BXma1zKBN4Lgy/l/LdNpjg8iODQHRS0M/xiZupsDToLVJDIpj
VZMWISQ1uQ0IH55bMCrGBTHnSucU2bXKuLSK3I04DyfM84vDDBM1tRdjqYggHjG5qc9s4J5WV38U
A/yjeJ1ZxamE4xxBQTCASUyZU76iWbm3M3T+uFP0XWqWn4KC0h8NCy6bHebQC9EBBJQRzV4vmWba
iYPrAqwzU4L+kusjzNu5vIAe9U4i0ykKIu3JQil+pj3Hv26vM0aulFA+FjMw2PqgSzCHiwYZDIbB
ERlW9o7Xu91bkmWA2n53qjy5Hv+IXJUDzKFor4RJlpoWf3vrgJnC0NnBRiPUhKH+W7KJ93vZU4yR
CKq3NCBprk3+f0xeFz0XvMDB4OOPPQ4X+sBOevattIAOTQDR2SOdypoJUjUb971gjeU5AAl47bfl
4GiQz4Nhg6lLIrUvCLqSvZniHE2SDxnlD46LtV9DRSqiLx22O9PR0dhPbWKSFrj6VEZTuG49fpmm
wJw774+mJ/A1Jva/gqBkYV756JqHlKocfVpm3OUp/TNqE92bu3Nc1OazXCv9aPIcctIO+7WIYTfJ
ngH6sn44JsGiAxOqrOcYrKifeuYueC/5TdSm3HNLAwla36sOYj/7LjiizYOYLyOCeeaUaibwSHw6
bdHsLK0DGFNBnMcEx6x3Kr6Vo0Y+heqPRpWsR8lwGHHRQweD59xTFkvepj0WloeUEKSDl/cf80KR
EyuSDhyPj151IAdkBEbQkqTkzUADIMTVz6TzaegOyS1oc9DGGwZBQi5YDXuzd1rw0pEYlDAYsWej
yDJcoJEie0wjkjbnqvrKWebtyCVk1G1ZhOOJ6rWTU38HJIHXJ17PiOYRRCqiLpsoEFDWHfcHFJux
t8hVDIqvDi8oYKiJwpGfRYSSuHTtXDtKzqcMjySPBFHIdRId2hbtwYCc6qh5CzrBGnLqnIrfFeK+
P0YMVQT1bVi3JLVVLTJEI25CHRF4uMzuR4V7UKTFwcFnnZEjF2Rw+A9yaljW5zf66AcDdKnzjOfA
DPshScMSLt1es6tyn1kfAPv4ihCYkzLwMqsU0/NiXwUnCQYNNvxrdRJthsB71ocjCeCIRFhQ+9wO
6RFL/EMme7SCOoVPh1q9Jx8MeJV+GMbyDRjbK+UotAlUPmCQrN+4YkZeiHFzw+xXc4kPQGh5TTPx
vbIIB7SystVp8sOYFHdkctt35trYIfa3ikzi7pUJtbYbxqb1AaaaR+lmz7OX40qO9D6kNEp2dbFm
tyTp4OCZj7bdV/eDNj2sa/1VNzkzZnyPO3iikyINEKcsSeqRRPvIAPWgLkZvPyc4l86YfcQhgkCK
hI4Vj5cQpGKtrPBqO8uhF1BRL1l8TSrAag7mHeZE9Zn53yN0t7Ph9ciNB1blBQc6dzRazjVDPUzt
de4ZTl4RKwHpG0hITybtgi0Q2qZt9nsETIBPufcvhZg+LEuz8YvCQlxX+2zX9s+qthydyiX/ZJle
GpfLCZ4aNflwIQcT1MVqvUdzB1GM+JBVrtSYhnc/2P+qgeaH5JLUjplRymUXz6N5v2UMOlCZpMVc
r5sOLchwIsmzcISnOFWsPN3OfJw1l4hoL659L9Ug8JowHXnFHi01G9emMoBuTNm+77A+Dw7wVxsq
IOCNxyohbAd9i98ATDgY9ZmyjwKHKOHStLwwHbag6LIQt27LeBHMmtrCNq/th20gFEgLKS/Yr/5M
uS5CZ4CVg5I6CS1N++kM/iddzYwgF9EaKKdMeWnYa7GE1URjHXR7Qu61vBkuGdAdIxLfNbojzrLh
scE+RDsEayGOGEtHXB7aaHN/OxE0SBuTUOc6V/Bc3MHE9e7SKn0xx4QQXSt+XbqYSZob/y3Vqc/+
CH2Lxc6q74pEAqzpdHcLVY8VuR95Yn8aho1Vyk30IBneZo0gDNpwOmWLoAYvcXeqBJ/cSLYZEx7t
UvUHlfD6lcg+rqojlt5tyepsOS6HloSsetoSyJMHTzDzSIzsR1j8i3BoKIIT7RYN0w8hlQW3iwx0
Ff9xUlseDASvu1V5CSCvDOAoWXXShbqp3ZUx9SE667ohtmD0IjDUm0QiRhSkp3wfbR0ARgd0X0IO
H/rRF6a6ZItNCdYRY1h56uhK8Q1KI5Am7h1qo1IzXyYwb6ghPLUry5VCaX4x9RUXS0UEg0EVP1jV
EyrC91YnNNN0dMOPEizI38vcMa/WvRfE/ui8u34L9+2DB9U284VF7w4ZAAKcxoTnPSDBbq92W0bB
mKgpLLqHkc3nJgZ8QD0JzBG3oRjUrz4XgeQpLmsXIgoNCbKD6Tca34SApA90FMLZl5Yg1R2slMwZ
fEI2BlMWRPLXyKIjeXvvDjMLm/dyByWA4ibTK8tfsKSwL3f+5YS+DiuXF1glM1vOLLzIX5xW6Cow
crWYNS9bxEPVyoBC59rwzIdY397ksoRzMZ2rljEeHy7qFvPYjaRmCshvfl97gAMgh6xetCvmJlgR
LhAfx6ca82d2trK5+sGZ8EDiw6uTdX97kl/2s0DHN6XBjGCziQ7WTBynSMWxI01rsVgnNI+5HP8K
uPlByS5KxF9IY+/bhbySvq0YdZSqRYGL/IbYy7eEU8D0MvY5Rv8uRyYcBUsXAM+oAjJEXxM2Rbw2
0K2FCc8YSQgvFplxHeVIsM7y2e7r2qfolvuyRjMEzWlPoXTWyh9ldoq3Tfuhu2VQroh5KFHDIzxg
yLVtUEx39KX3lLO53feRepCuhrM9Oq4JmNrVHJ/V71B2KqRRZ3yxoMl1Gp+2WlyKjPLR7lPjkNv5
ZWax5oMJ9CAC8D1F1aPUV+aKEyaifGXxFs1o+HOX98B+YiU5B7CWR6TtbX1RceHtmvEPA3ZmDotd
H8vlECddBJsMnZjb4N9X6SWC7gFDnBRdvD9cZZg6PGA1ZTMSpb4UhOfRv7CN+iWL9aSGNd0xsr4y
0EaJIlmdsDu889aKl9y+I8T9rd6SIz2GGPP0DkLBDYvYCqSV9IDC0DMY7AzamW24ad1cNjmxDaWg
105Vz4VsZskctP3IBC5Pfmn8mIigoSFDRoEi67JvvSqfB2VYr+xTgCmcTMBtL/gmH3I2E2HhtQCD
1/SWmKr5XLLLjsKfL3QWK4q5fE/Knbx3W6RlCUtj0wY77Hn2X1N21GbQVxB0bcxUVE07iZh7b+CD
9ysjfa5reY8LfOZC4BmlxfxpTCZSgweLtxXPGEbDssM9PHBUW41r7ZNkxWyXWQYParIcOwcJsDlM
2cWqRyiuIywE7AZHRMzEc8/qCpxhcuJn2G0E+rCYDROtYTLDA7yMKA42uO6gj7VfLvNf2r/p6GXM
YPNqOq0OJVdr0ngUZc0ZZk5vpiZMP+2M5dhqvPIub2Q6xOZ9Xaaf1eAuO6EnQPJXVIhxUnWE1NRM
ccs7U0UuS63B3cW6oq8jE7fdUjJ1c35WNr9dVLdf+GBPsqYAGN0hYClGiLUO1xNG+rgjV43ZuoOA
ZB4iFhNM+Hcoh1qMnemB7ekrU9ZP09S8c01Pr5eI4WJEE6KX6U6Jvr0qnreWgTOmxMQCEiTe+ihi
7K+BxGA1+TvaTnruFNiZFavKkVrITS81ZMFDX01/0zYSyBe8E5FOiHt0Fcjc4lHtXpYNowOdEzEw
yvo898TeLqHUwFA+Me+1fNOz4nO0PM6s5K5VGn+660ge1dSkD1gq6a/IwMWi8wCSKUM2o4qd7sQw
YOOQcFD3hA7zi2Gc7xUW04cc1E4hoKD2OR+RhhqqjaE+Vg5/bi3hgorS507nBqjw96HGfmLIg7It
V2sYO9ordSjxgAxHtXlEialrn46NRtp1o0s2p3cJsKarqJ0X4aBicBjR8nb0F7B0mPNKc5P/+Cvq
E5iS61+z3NvS2JxHlXNXFO+im7+1pTC/ktiVjC0kq+DKMPbOAHxYGxALYArEOtvfTQZjLYccE53u
f/PV9GG7yHDK8ZFHTCGCjp3xbs7y18XVBlQ18uaxIrsR535eTOTvWmM9173+lkA6PBBs0p71gaNX
bj4tOiMMqvOnW3y1fBIfbbRFhMsOB3cHC69trFe9uM9jpwzTgq6f4pJgH1xi9xYgz6kVPrg+7zCV
cHBJYoYQpIaNadikAMaNk60quTfBozGBSA6lvcVZonAgmFRj0q5PgTa32t4dGBVaaVwfUkDoaHG8
syBaGISOOinezCfkDHh33JSneXCDzGbK4NgAgxTSJDPG3DcyEWidiaTUeTnGIz2B4WEwFP2PSTie
nq/MBxo6jmTtYq4pUjcmpwgzN3tDwbF9eIs62rqID62mIj9PoKKjQn0qMYZdVGYcrRWNppl4j2qz
8lHcANbGqHMqLePHIrEsZJyf+foW+2ql0MZY+cGY5wTjCrLTEk0pIJom3xix4mUaGL6l+fTQl0Z7
GxgOrLkk4MUu/wB/TXadJ5uAj9DC/ICgWMyxfSwKxHkiiSFbtH+5hrCjFpK1bJK2fgonxJ9sz2EJ
gnzdbap9U7E8mMnJNklR2AnsEZ23UCobpgykwc97EemI6POf5mKdLp39sbgOg6ac1z7SQb2KXLiH
KGJet+3TMCy8A20nMceJKTcaVGa4zAeZmUGPBpaJJaXGeosbW9APs9kRVX801sXbN4MRh2ptf4k3
+DJB+DGvWb/JElv20fb0eJJRuhjjT4Ys2tnRHG1fW2hWXZzte8tlvNwR0YS1p7lFHfM/uybFu5HW
3fBVehbofqnjgY6blodylAcsZYTnWfTDaReRsIB5KnBYiVexpAnnPzgw4HgsCDkiFM86y9p797B+
pvCNyilpL0spR5ZcE5ui5d5jscL0X8uJhokBe0Jb60r3c0zdiECcQ6XnS7gNcjrNpDN9QiUW7WOW
n5vqsApi28lvKS6ILOeXdmdG23mOIwG7956MhmNSeOxSY8cLy1n6qtbHXdzq43mWNi5czxh24A0C
JVZ7P2R97yOBpmWyVaA1rc0cpb55BoZaMBpoxUhQa+zlTGXNMzGUFBezdulMmnOvi4Ic1f0eCiOG
ToSY/4Hgx4m9jx471sMaE4XXfuVzYT1KbXkqkEAT1GGNuHaIkbWfiwhemmLo2zvNyYonKrSGfBHd
+tMa/+PoPHZbt6Io+kUE2MtUFIsoq9iS3CaEyzN77/z6LGYQIEHyEFsi7z1l77XXXwto2jpbAN2+
UQaYTBGV1TP7zI4QTR7CcrktKsGVOnl+S8H2o1GOeYE2DZadPaUj4nCGAP6qINCprEFxVoIXwCWk
Tzih9vKcsW9bjetQNzrz6soMyvzvf+UnGLbyxET9lyfAsJUmB72cxguNJppEaxi+DL06Asdh7oF6
2W7jhC2BWmGg46lT6XGx6dMtpyFJzp1XWugUqTvmk5KJHvLXh1r1uiMndEi6OP8K1sQKSpASsM/i
Y255l0aJNwi6K4R6tsJZwCxuRpUMg8Ws2wPZJhuoUnjPNVUNqHQxUDfcRKKiJXYtTxpL90bAiSX8
hmYpbHDTAc21gabMWhOE2uO4kxAyqZnEwFMvWbQOfjaKfpuPiDXV4Rfuje7MifG6InHRxni2G0F5
QZjLTJWN3T5HidxAWXnIkuZ3Ud/sKpZCTjcytW+x+u/xpsy7Kae2V2PUoAybaP3u+PtETrpUd6RK
mN50I75Y/0t/Y9bpGq0WZqPUhS312mXpHWEe8pwqjW1y3HO7SLGczLkY2XksgW+JzGNYmT9U0whq
15oGr4AqLba4FQg8vKZCkh7N5LtkxLcvUWXum6iUTyj42dCmh1BuflJ0MxeGHwMDT5p2A8nAIGXz
ztjC3HmIqbUSwl6Y5PBZNK0tsbhFFJyAUwnbt7ZaXS2ZNHuRpBCdCRo5uSFuKVe7yhWRbRhD9MX+
T7RXtcSOss4MfwYGd3GEym02xS+2WMa+2fRExSAufh2pp7bC4FH3Tp2jAIzNHLrYTOVsbsmR8Lxk
mDVRPYv7ScgH4NL1BSt67LI4fWBYJ55LaCJHW5s7x4u6G2hA96XxYULYRQ7SVL5E9La4hET2umu1
EbVlKi4L76oK3d2WrRnkBo+SrcwbMSU5DP1eo2ai8UOeq5SI89v8UJvV7OTQBPfgFMkHjCcvU+MQ
8Y4Cv449Lpamxp0q9TgIpcNCNPQ7QCHDYjkUffmOseqyR06DWFsJwV3LtT8ZpZ2MSLsT0SCEVcgy
Aj7qp6miD8CID2aXYZtCAi/WNIUBElQAgo8cXRAwC4UUXBZWS5QvQQSbl3Oy+DdPhOESIu8valKe
Vi3/TFTE9FZcT4HMAmkRSZrPpfBn6FeEj9c6XIyTaMCi5BL21TAy9r2G5YvMgusoxethrgi4sYSF
8e7fHKNGLrQcCQi+8ZnuxB67ylsSgmMlpGAbl1AcnqUGAI6Fs8DWItKijDQsySrBJJ2MHUJnFINr
VrirzgwY2K0yQA4nfZqhu5T04EoH1aGMh1itzqCBBi090iQwEq/p0F/1LZ8WpWsB55oBGmttdkzJ
jlyoctdkkRm0BIpdmkn2eLSHwyLw/eaUQteBcMoFCvqRjHI4iOVrZkr6kYKC7MlS94t+kQErdYuT
gHYj24CophIwChu7iit+fIYaIQRlpwgBXBsWzFVY7ZUB8V+7pg3PHrOdsF1sGf3uYa04J2SI4O48
wsQBFNwcmYReF1wsPsmBBCzLEGe72mRkEVuz3y1M0Lb2zBlZHdn9IBbI8hQE1dXwRwm+HrGjikdc
Jt+ZlGYu5EE2OHD8UB8wiNqLbSsc2TexwbZATUDE+YRMaRwRdv4k4aLRmGm1vfSr6RGvJ+3pXKHQ
9itgrRSPoaSSItIlRvCFmT07EMn73Od03TAUibiU8FmITIOduhh0NMLqfMGEiX82DqOfxpjYqLBv
M/P7XBTKS6K2fion0dtSRvJTVuGZ+v8fw1YyPcuqKzYO/FuNVpOKKssPPccOMmuhOsX1qO1wrIzH
RNED8O8VefHmSRBiFA8VfUFRhVFQhcp+xFR8WkvhS4iVP/gXiUvYpSKFq1uH1fuMcAyQfveVCGqy
ZzDI5Tvqy3IhdftMEJQcyC1ti7wOJLdtSfe9+DDYdALBVuCOcpAilMPXb1uKWh3ziFCBXkKRtSyw
kGsKKIxvkrjLCXQgzhsB2pBUCwpCEovGSHwuR8z14hDvlVkSjnOT37OKFUiv4oAaDM7qeaBdy4QT
Ji9St5bjOub9q2mwzGfVprMCqaaNBm6FxamxSMejXUqRxLRy0NFjL3NJ8AgOVrPe/GZaGZ1lsUUo
8NlvUHKxEkKUhfoja94S82OJI7cw7xFziZXZiFFSIVQY8GgUVf05aoun0TBPXZv4qpS4NZTICvrh
uCLXKcgIB7iMJLcx71MYInlI8NtZi93gpOqoByFIcyCBk7myOfOKebK38PcJccTUwYMu0keNCGCd
zb1OBFcpBz1nryhZd4kVXzdADZg3iiyOLQUrzww0M2NHML9J3QLcurdNM3oN+yOIYEOODsJqoNRO
Aik/Sz2RQCxcjQZbJGxFQoqUYzfiKEAqwAAKhryFtzAiAKX6kFPdNps3iwlYA4ADoXnQIOKe5z3T
JSVF71Sfp+Tb7FWnkQW/IT88ZP0pgLSSlg8BAH8dmayVOn/WFux8lcv82J/ElUFh+xFrvInkEDpV
cS90mQUxe4mBFgrxnAhHZYB3QV73U020H60HtowvodFf+O73Wm84o/omzmsgNj2UVDK4xOXKwh6I
Xf+QBFTPasTvfBFeo1S+DdFD00oPLhb4zl0ofNdQ93ysB2XyJi/vEXgfA3ip1tBGCPQLDbt+eiql
eZob1oRV7YT9X4FVE5UzGARyJCdUVTP5wTXq4Aqx5rdh3vIGWAPGnHDfjfC7LOFhgJ+OshOggzzF
ip9+muw2VII3ImLCEX/YtPcRmiq0xwAtYXTW7so4JDdpL4aA79jux5qWez6mbbsHSWOzgXgDHLgb
kW+TN+n1CkqC8so2B8f2GXmtm+GNpwKaxQ98bra6ycGo9CzrVkugzIqjxCgNvgT7JEbvMbqPaVfq
k9MoT5i+BtIqZLViCsJCtneS6lKoxWleP4fJRYVoCxoi9xkwMR/jqrtCUR9SEj1nZmEkTu00jKkM
wE4ILL0VIMOKBH1tcjvtfkJGLaB90TXfcpWvB1lggdpPDT0jaz9RcDi4ytx4Dh+1DOsclFc/7YSQ
hlPVXaBlq/SlsnqumYdm67+k0o+ylMOpPbHRFxYNkUSxl0fMpW3Me8/Psky3gQ2QGRXUb9vIziYA
azeHskM+31MMCy1VoH4wQ850AvHioE6OuMx8XaH+mt9RnfsR1T/wDGod5VAh2Rj176i5ZQBxtdXr
ixeRIW9m3eX+X6clvwrPbJn+aBiZxDoA9qbRoun9Vy0eN7CpxFEz8FHpN5rfPSgMOz/NKEoqADMQ
u3YSxhE2jOwWDi0PnBieAUVLAO55ljISylop9SaMbVHqCHhMZet56IaPvKQzYkjAOttfpuWgJK99
/oPie4fDV2QhnNQXsTjVxATzzu1ima1+cs42IALpEJX22ZX3As2KoJEH1V3y9hV8mI/q4yxqgYhE
NSyvZkUsa05utn5qhIAXxM6yJywQ9iiTl32Hd7tfl9YZk8oOySru9ANxIWXkl9tgdCaPY3jf1uBR
9iSwoUS9KWqnLvTYJCN5DTLYxpDA9wUZbmnHGIyfLcYs3WCxTEYkpl/IUJOkP01IEIrJHVlpjys5
1gIRBrlXkmhM9JYbMutr3mRybnKvQOZQ4qskiTL1TWSfKceisIFxZWzrnZ+2Frj9n20d2I8fTT+8
9jiQrGnZS8xFjWGP79EnWmyHeHOPodNluUlqwepr6Rte5AZ+vsLMfB4ab5JHZya4QCzBerT/ErYR
FkPZyDoPJGiaFRDCKduLRLhhr65h6s0Z8H31NLUG+GhSyNhZMHlgZIwZVHfyCTMnwufsDLwkMIZL
G/LS5fHJaIhueepx08rLBS4PXoVhJ1FBjoTDQEPS2qDPGSbKiV31sl1ZiTsUbIQj2vHOHYBo4qrk
gHe7UWVsAfYic8p/VEC2zjZAjMlXMA1WPHzfnZuLxpEaB/LWprCBuhVClAA4gmSxmfqXktTSBOwf
N7U9JSgJFORX2WWYOUnCLqDMtS0cMRHJUwKTzJjF6pLHh+d5SZ9xMwMOL/laESCCaFyg6SBsRUyy
19ArRRaTOozQof6xzIqN+XUXsa2HlESe23NBWN40hhvVmIWVwVgIExM9sQiHrk3+SfN9Q0+k6LJZ
rrEBcUtgel1L9Wc4PGkzS6YaSWku/Ygh/5/yjShIt6zzndrhGukx/DbsQPGtp+FMO/EM1GenKxBN
ObfK+BmGAU3Jfo1CN+9CGxHIXiw3DcxunBZm9tUOLsquUyW4KQJYrN/Nm4AxHNx/dzBRO5MJcDCR
j0zSm4hLZpWPY3QTjBSkcY0TXz9Z5o1kSNzanfeymcP15dqW3A2K8IAkwVaKS8TcIQmbuGpJTVDE
IC40J1XjU7tttTaZ1TD5M1ofJHsT0D2I1vyxwgdCsmNE77UAu7JMJQ6muEX5ENAj26l8KrAd0BLz
FV+Uq1adxG11n4JpcNlk0IJrzyPH+MxLvXQBS9uh2LIw8r0gV6hURupWGjTyDOI02bbQb6LwjljL
wApNDGqzHHIiNAXAsez/mYDdo/48ND9h96NMb0nL/O5hzOINsZobR+xeaNv7ONwPFWb4ePlWF4t/
9lvrTyOxSOU1rUZyxavp3urfk4jEsWL2Ib7k/I4qb2rcMU8/kgt0k7RrOQVTx8SZ9KpOuaCZ22hU
ThFe2zp9NstkR8xAYiaEAan7Mq6fstDwKO2DMvFrTXwnsCDRVbu3Q/PZ7M46gqTSsFCvzbA+J+jn
TZBKvDWsWLKFkJSYYn9ofKVnQJ3ZgOyCunrI/RFVpR+ZOaJ6RmYwNs0ftTxJ5XAwoK/oee5KAzmn
FEBWQ5aE5rfquauxoCZk1q49oX0co0Z4lTnu48I4Qwz7iGXoHJmFfeV7yJlDb1TTBdHNqWDgjBV9
S14gVui5U+VAYICjzUE7H0Imw7WCtio8d2qGUPuPAF+b3dIxb9/l7p8K2idivjkSv6Jp77lcurMy
PV8L/FRAYQ05YxC++X1xCFdnjczqFZPowjXevRiWvpdG46CQ+WKYDESQAHCqm1PsLZonyhntz3vT
UjchP2DA1l86lbnGjGBuBljPOYUebNtOQg850Ww6kskhXHSF0xAYErdu1bcS91h1qFLV4Xn6sVpw
DJFyoP9xxeWPVvxYDtWz3CT0IFbvltNmKrF4Q9RjxsuphX+m+EiYPDWpQpbg+6Tfc/V3ChEpCsB2
4N6Be6tgqBrrc1maz5NV7mZTcKJQ+FWj5lis7FaFBxr1+8QohMXKryAg7NIKZj+IgCcGaoATHjrG
Rgs7sMo2AgsWfQ535HIqBKNn0Km6OnGMTSycIEIRsHqMDfVzpRujYoJPxLmui09VJeM0nHZQYaiH
KfGpuzD9kSd8MUkbn5fsHTUV1SnETpWaXzXu6suCZHFZqHdA+yEfEdJX3oq9bDZPFXooRW+f1zhi
+EkmIrq3LazZMui/m+4WrhljoeoGChdZqIK6ALGeLNjCFD+Z6ho0euvhyCSluNXiQzUvB2w/vYIF
YhV4959oVLyF3FsBYmG6xTe5ud9AV11q7QmOqRMVFIShGX0nKfkrTApYUR2Aj3qt+t5bZyvuCA+I
dgbdfkWJYdUCdyArHLLs3LyvvIH/Ust8i6CY2Wr8ngVlA6Y+jrbtdAfgTvhZN6FUysx4YDFHqGO4
z5XY0xZ/1TqnlpkKb4WFQLLhWr3qZmWnFTMgyQ3RYfCwKIWfjwokzm8BF3Styve8LG+gTsmhotBR
cVjyuItQjfQRdJkczOpBrCz0nvwsaUb2xOKbGkwkYXAsEFeKcU/H8R4CBdr6TRH6a2dXos64HMqJ
imiNafIGAh0OqhxfGORTBE77qbyMhuJqKgmSCKv7/J0ERjvtr+DMWCvH0PsaYG81yTbDQxGxV7QG
Xa5+WYeXTREijV+6oRy1bbcYfS5bsssw72vjmdwCrVjwqqFzfi+LlLN8sU0meImOCIR2qTvVWG3D
VA+UhIJ0Paz9OQfzmOnXcYFUy2rfEt5qWBnYa1yOn7U6WkLlyWb71rGIUnHydcCasBqUdXFg5O4Q
g+7L0INTzuFFOK3CeJvm8iXJQvoMUOhr6argcuOm8ytjcgeSNkym2En42WIjMYphJ8uo5w2+a+Ab
vy0UYAg5+wmsd9ckwdyBjpq8NWldCfuPmXwArHyKmO9162GYWCuq1657advnDf8CYVhQr4ZyXmmQ
UC2QkdORNy/GpE7PkOMinEAs+htRuOgkPDEUKkM6YIBM2QZslVlEocIW0/WVuCskzEiycrDGIipd
Ua1AEiGgSw1S7AvDmakmKONKKuk67O1lI8Wxy0v43WTpUCxEG/EO1JwNDINcWY72U/paSZoXkVYn
x49QoyiXIIw806nbrZfqb6PkmVt4Rw+UFde++ZRRqlj1MxbWafjiHk03bwGOR7ydETrUhlOOz7NH
rRMN/9pao1BiLUhoJmoBUZgxdoEApVeXGEQPs0MqZ9n+FOidxyEmEK12uvoZ+e3BVLYdKqq2CSTC
DmjxLoeagDBrSgM6RsdiIDtUl6SvgbWhgF/22lwgyiMvsG2vkuizroRKH2BrOTbcZF1SuJQ4QOls
tjDvFPzolSUFrZkLofSgh2Sw43sVpzMSA6ARZkDllWgkdrNaBAiw79QPneGwKJwlHAtzVFESWlc2
u6yEpQpp1lERxONoyBR51KnrSyQFCsQpkU1OwmCFMaHbx1cWb4Tcdk4H1liOBdIceeUKitymdNuQ
XKYY6fglW/oX2gSZbPIsPCyyvktEsi3r7C5HVyARWcu25VyBiQj1T7wbyAQhXeT12zCjAHkZquio
s4Fi1WOXzbEzsR7iqie6oknwQryFSk+zbpA+2rnFVsiogHwjt0X+WvTFF4jYz1k96nR0eUkkK84f
o1F9Qk+YCtNSVMbXSqs3lqTRsYc1KihizFmqoMI5VTNLg73T61cLqhrPW2zFGGt4UZaSu5vw0b9a
iHyhABR6QANTFpLbWZRJnLmm/hJ1t6zAiV0zXDZcdpBp8U8XgKH8ZPFnZR2mtroAUyHgNWKEz4Bq
YsozXEaJQ9+pza9IEg/AhXYFUM+8w2uxr6J9Jgy21G7rNtNmOAVy6ZCRXNv7RkIuYuWOYAWrakbx
CgyOfSaUlVj3Y5YErKZcbWz3ayeBmB+9ZjDBuFpfebLcV7knywQUdhYOJ1Lhn1SBGkzX2qcKiKc9
qYTyaoN4U9pfbRxTFzJAEMpwo5RpbhxLlEZ3rCFvWJPWnUEtkFkNeSPbxixakACVIDDBemSaOoCf
ZV0MTY/hTJhFB62efNLLMvTFikojE4NV7PBLDKRc7uvNklUYcUZUpc10/zxaHTrFWMm8OVJvWd0k
hwZLdIIAw1nSotwlman6XSzf5rabLuguSwc9V8QMErZVqkacqGg4EfJM6DhIlq5EpyuKX7gKI2d5
8ZUQ2b0TFEYsChu0lO1tiFzhEjXp2VTSczTOqicNTOiKkfhgADNA4/Y1DFB/QLB6WFk3qYVi7i1r
ecv5BU+M7V67TU9QtPsiE5IgYxHDEn/rBXFUk8TyQ4iMpyS4rtVoiU8QsF7LCfNibzbDUUgZGsN2
Pah65xorbZ+RJ+YjZUrpDWoKCqgitlGnZ7B6xcFWfpkTffbByeBZH8fST3hytM7C3GC9sW94GUug
PqIkPhjnvxI4gRSKNAjIWgORZsyo7pJOO87XXa0mZoYZ7Vtp9N91MzF9C2s4+caDLmFwgFS7NSNQ
J0kIbay7cPYMZDSqOHpynwyXzc1Q5yIuDMjqcBH0Fw7yl2wegT1XwIMHkTOxmNQ/CVH6GWi8ooew
8Tn7Q2ARvbEuZxb5UrqCjp3mf+i/hwD9YmyXoTJ484xBS8ol5ZkR93cYt8+9btQ/OQhnCFsHbZCK
w5hT24xpzD5Ji52FO7z6rQDq+pNFY1ss6dUE5jVJikya+UerASzyloafqp2YclfbukYPI18HGb/r
9ksS/5MMgcXUip1WjtfagUhhTcI/KcT1UPKbgspFDiATRsb4tYKQqF5SDWrySpiTi2ILG82QMqSV
S1tPonT/FSsUL5NKe26MAF5JOFn16lpkaG5XsBY/VdZZvjQK/5B605+yrdkZYfheTyl3EtwZgOv6
u6gtXJAYuTgannVCmLNCSRjHICabZHGy65XtRpd1/+LY2gqfkWtlXpxalIU9Kx72P0viZqbAd6iM
PEICKMn1ZqJl256LZrRUf1UB1BWSRa6rHj4mARaXFuWBGevHJBJAVTOWkLTkFU24Eah4eoeE5fLa
JD+G/C7NlPx2ySUktCdp0WePMCqZxL9fZUTPCZYaKGabHdSKEXS4VcQzYC5F0++qNRXnRTJOed0F
spVx+uHHrWqJuSEU8t2YoMoBhYhQt88GN62lFT8+9+Yc6xIjh2zc6SXGP5QIUx9/gQPnwJqn6knu
30cI4qEyfedK45sJN18jR9zswhHt6U7J2sPKUNHqDHdYlZPQNJ4CTETR8mAZVjTCENZ0JLDKRYkb
hqbPRdbtsd4FVfLoUzOQ5MHJEL1GY+62hgK/4rvVFUiTJFjixZCQbcEOMGSB/+0/DeBsK9eBWWIr
pXVLzyV8GTuuQBRyQfvYjhzqdVdl4JtGN0Y3uKQXt+Zea/IF/T3XdvXAOOIiIAeFS8AMa3FBLF+0
5KVKrG/64wJMiS5W+LG+Z/WH9AemqJ/lNr3gwbLSLWDTy9BprzX2hS/DvEikf7VWQMIDS4liF5XD
mx5nHiQpfD0kDRIqui6+3IFMDn+Ypt2zsPKbxDi2EsEhztI2NkYiN+lCPlo2WzBBswz/la4ck1j0
rC5zR0ICdOuq970ny49m/cvkrxm95wSWqqaJDJkfhwyspWaxMTyfpY+ipno4C5bpKNKrimlmBve+
fUwlc5bafO1EirLh1HoaJkjFE4evjLkLNEbG4OxbM2IZstGGDXJdGTIoMZ0FyMG0dWIOvxXzv6j8
gYZAjs7tNCPlor9IaPySFt1x1gWSes9iQDjIqSY+bmx3OPysl5GxTZaxHUQkPpBSC20zUAgAND8N
ggLTg645uWUn4bPSvs7mk85DFW/Y7d/SXA81JDGybGhW0qecaZVA45YUTkTVUEJvNJP5mktP63AB
yUKEdmnXU2MvCpD64VlWteukPExrn5j3/6e+hg8rg1kMK+aWYnPTU5iDblvhy4hPRcsUFB2ISZf5
lBEGmUShbeg3szrLRYMoYg3UHupNVp6IRERnAf+FJ2pWboNfMmLM4gY4FMI7BeF0KR8axB20Znk4
YUNjB8drIKYnGm1aHsDwvJcMUdCQkTcUJww5DLuOhcNqob5BBqYqBk878nPhAMzjslSrjz2GzVOx
z1RaE0r84idV34gWoRcEc9bDP3F1QtExZvAyDVpnj9lnik4pV95wy3sKLUaHSHnXCiKrHwXKOpBR
5otj71VsL9YFX6fGmJUyoKC5kZ7mgTi4tnUi9WlYmGiY0suama41Df9qmvgSMVOOMyAYYPaOzJOg
cNozu+YMgeR87IoPGAvrhCLJDJBcYKrbFHrI4G1mU5hESKlDUAf90xoYfrtqjqOz/gJWs42Ohhdp
uFSoPaceOAnxLhMKr7QmsxuDMvl6w5ep4S+IeUcicuD9NbzGCWkPKQ9yuwu7iV2RR+YKFF+GPOeK
QFqdjAhcWEQK7Pi0ksijhjbmkyQwdVlvZ/YDL1XzZtQvMjJLIJS2oHy04L1aBfsTAjMzRER9ENLu
CfA9m1/C8fjsiSNhVQ0x+DflAJ07CNIJbxRiV/FLoMLLh56L8lNA79TnXJzIN+cRZz7LDAsleyWd
demryT8LXhEx9JAZ2bJcEX2yZT1jp2U2P/Gzn4b8o5E016J+mYm9DxkKpTKqrgboTE7FZf6IEV4X
ZhJiFjusb3dh3kIj5nXSMMJAi2jTLcRCumWmyJdT0YW0xybuLuui0g5Ypz41zj390ipGT2pxg/vn
cs8wdwZhlOCXq0X0rY9RHn+lprkCC467LEiM+d7mkkco99Zd7No+fB9JwiVg8azX8e8ox29GuqXN
MN/hQ5wsSqpYQU+0GMPfDI44KUgsAksSHo0ZEG9oNNxiirTT525PdtBziMFWXK9jpzhDqX5CNn/u
NyomFV18NiLTNSSHxfmLOeCgCy277GREKrjt0p3OfH5s5qfFSql1pvL/VdHYCviRuAbNmtoUH0He
PwbEjYBe3jKEOZL8NUrV9wgXOe/zM8nrgcmdWkTDxphnv5QEsfIpS296HV31L6l/bjGfhd1vLhxD
Jf5WOzHo5ATLsfkxCbMrE/65rtlHOhP2wyfDAf7RDQybqGkNnubN5ss6ZAQqT6gn4rfsWuLiZn/L
0L+loRljE5tQFURJsh8iBDsWw/S6tniE9UNkqd4A7NMS60PTspFRt0XJhyjlKIyXtynP7kNXvRAw
6Yu8daXy1UGj0OSBjsU8rvOXNIDqUaBGVdMhgbtdgifQzZWKZSfuqt/pqdPh9Nq5I4/2EBYIb+ud
ZJjslpPDGoOyrl9a7Hlyi4J/iC+FFfMn+kMdg4pqjsLmncN7K6fzHU1eYNWD3TzdJ5XekSZHHIWr
Lq345RS7Fh0+AsEgNuxSsDBkp4Xh4ljV2j1c2BEt3xSGEv3xvgc5ZDJUhy/HClxdKc3ZsJrtuRVG
opISCtZ+xzMEdy7eyIw1yiH+UjnPdfTwEre9iLslUv+hIiix0qPAk9ZLbNlK6ETNSUkDsfvICbEW
E89aXpCAU88m0nFtdXi6kp8C46+eYrQEMcfsWv1ced/cJX6QO7RHSXwcdMMTir++lPztpRiTt7i+
aTh2SqBWUaFw3F8QqsK30BYHsJEGRfFUFJe2cVmAIGMzJN/IID/vMY/rDV4nOJEDdydJer2I1WYP
mxcrkcFForgcjSBRWWfhZiW3QAFA85y+cnjjWBeArGOF0ZhdooDkFrMN0aNyLVELk1VwYzGsP/EI
tNpOeJV/rcYFbuAQBCEOtkydl90sRKC75AnBCRtp+YAcov1LFfmRyxqgLYb+MtwRCyO8CZZkkNgr
19dUL32d285oAeW1BUvKznjuC9X+ydkExqZ4kCW+GUy3Dr51sTmYcW2THkDaL2aqYWIIyl0/5Ici
Q04J6VWTor3EqMRi8cONwqBgqn3i/fI+IV7XM30+D+lEq4AmdH5kqOf3qEnzlhzVXXFV/sqvBT3+
pUKNCWBECJLDcuju8wPD6ZrtTUrhet98MBWwkDOP9kf0Xt153TbF8dU6NFfQuzssLQsmxRfkxHiy
1fweoVuYuMn5Hi85nIGxQEI0LqS+5cxO8CyxTaSWXFiczdJ3ElaMzo3xTxj3yufE8rbZr7YVIBQY
7uqTxC0kY3km6My2/tFwWBDakZgy+WA5AoTkt7giqcM8R+NXCm+wz1ntSoujNif9VmGEMT2+tj4L
5pqbddc6NRZRnOWoA9bTjBx4Adq+K/+Wd6gE6JTxXVCGrtjhS8dSPorNueIz90U7HO1w45amifiN
Z5ciaEetwHPPjzauBPPwA/Kj4DkfVrdhRZgHZNT1OT8TqkOMd25Y74XqhqcGeQAezil6ykXHknxa
UmcaAzU6CuaxiI/cfvVyoCiOeubGvlAfUQmhgxngGwUVtDq+QMjwXJvvldufMEnI4a4zfjH5Gv/I
g0MxW0EZm3w2J4xR2O9tEfTrWWKdHp0a47s1mZzOR32AR7Rv4OEcULtK2nlRHmyVo/wudjeldrXm
0XJ30YxGt/qzUn3NfBq0S1YdouzSNfwIM5p1mDnDJey4PU4PLeJNeBNTt9D8HlUAYAyqtpBfVL8N
/F0lvwjzqYBWryMDln7C3BX+6t6VRWB8Thft4hdOIgTSjNkw8FEMJmTL7lCxsW3JfiSUikCATOeB
sqBTHzQDPZNp40Thh+Kk0ziwPA2qssf2wCxOKnp8PMjQmlYb/43KGAyppuSFGYGIdKhulru4txv5
SWPLmTyk0EkzH02n2ntN7srdAarN1Nw5KHi8QwwRPGckBbG4YGIWfYPJDmMUPDz2pKm4pXI3B7tP
D4bkEbld2Mt6nN5kRvIxypSzJjiTSmLTiBB7b31mnLV4DfCgKXcekbI+8u12PX/4FI5eW8GxZNnF
Sevr9WnldYnCk4aC2ivaAw8xKjTG4c/5W4w6IT207fYrKSQgvq1E3Zm25jUap2r8pYknfT4a1bHr
fFEITCJR84BTXTJtQs75ITdt4zaXKEljWW78QmJMG3deyc0qgOyrXhP9rIYtVVwW9fNKEHKNO2uv
L5hePJl4oOxQVn+5EihyAGYnhGK6XpreUUGW/PFR8B1yTzaOmdmztlf0M9wWvp7+MJ/R/tYokmJP
tajMwMHGHjPEUr5M8nU+2yJYg3ZP+8UaVyg9aXXq9pdJNjHjWX9oI8CQTgoKg1MoZRXgjBi9Ucqd
KDlZyIbY+ktb4ftic9C9EfiRUoaCQEGsV7GNtOvx1lHOWL+Ug2rH2o2V9h5YrtXsRKqhDGfUrrlg
PIwuOXzs8YR9i4U3T0D4M36u5H9kULBsErOGclej0pMhpbG4QKCLK87eGEcqLE/mKsGIUJ0wNckF
9dbSDiFm0EoivLBhX7Ibviq5O/LnQsSWFPS7Vmeeskd9o78Jfwk3ynoAFUEB7/QjQBYv50asbrw1
/Ork0owec/0SbmjON/haK276uWH83hVIclaAXE+kSult9HYFfwP9Mt0RB8vXDHiQT5ecmxYvLBsr
lAr3ftIPPSM8DjtSvrQGddNtnukLRdpupkIA9OXnTVAyCi8GgRDoh/CxwBbwjNGX21OD6AjzkYiC
+VHKHiu3ZAhMzmBekBxOAbGbJFfu/+PoPJYkN7Ig+EUwgxbXkiitWlTPBdYSWmdCfT0dPJDLXZvl
9FQBmU9EeDTaaWSUFqtnwSFjjg+TZaa1HhjJm5hu/KTcNi3HxwrwQXrtVx8GXeEiDQ8hH9YzHzYc
xHqwy8NVhsRwuII5Y5tSq+AAbhNbGbZWzZ55olcvmQ8QX+rpW9uGrw3lIOLtPhI0y3s4IsMdVs60
rnMcYgwmFv1x9mxNaw3gLnFOpQqdlRN7g3cui24RLQRAHCQ2K6K0624bfwzecvROfUyF5yPlDEjp
NFcoVYS6NCrcn6vQ8UHyVOBHCLBIN7pchC/M1+pvjei6V94xCjg+WRCKtctJujKaoxFdWh4cBtv5
3fssxqWskMjglruQKZXO58HSbhjxk27no1ZTEj9CFu+dBchlDIHVEqRYHX4S5WgTdKbvK9Xnj1ZG
69Rcl7AI2OX/9tqKn2+EAceq5l+ITPKhNGfzamEfA4fCopKYSYu7fdV8pjGriR0tFGJWXDzmk+gZ
6iXuTHBBwnwW5bdar7rmTtRMxy9p1v1PS+YN9cma14nXgq+t3fHwEEWSfUakjK9yNhFk/bXzaQvX
RO0PKV/1dIUWMZoMoUghXMijkj5s/phyyWKFdVzZ7NJgzyLDpofg0Q/ci+ntgcoztxXr3PE5qC2C
C5R3BvZDjvJ2k7DBrxYCv+yCXd1w5jQYGLpIbN134IIsQbF2HXUkA2JvQZZSgvfR8RHimeOmNX4n
0gpiLN2X7g9fHvSA77JZuWI7ep+us2tBs5sQHhq/rQlG6h9GcYjEkTFWojK5BKGEtMxPERQ0zoPJ
m/HKcdFfuJlzfB+xX16Mt9L6zp2vsfF7HMFtxYibf6kE/YX8A4gLRFR3V6LoctDebxrYOI1vB/va
3XYsuKnVUWpMJ+yYLD17roU8W5rIx7FvLHTGGWveIa5Y7GUtNAbsTOjCpwW9QMm7ggLGmqtEfTrg
x+JIQ59aA1/hiMT6Sn2sL9MnJbW8VGfnNmMgd/bT2AtilZJ+mU0II2E03BWHB34NCYwOirrEAeB1
DV3qD/R/q0y9UKDKjvkPlvAFs+Ki+qUoiZ1vrBXcOrz5Sr4i6yz1dml1mVrQtzQMG8cmcwqsyrpn
hxh8Yr1dSjI5LkRdsD3n+koZtJMxvuHepqJH3Ci8R5q8woCKlvoTEpzdMxU8gPdouO+0E3aFkIFJ
t2qylVXsG8QLRX80ydJAyEGcWi9OVXTRhruSoPutONeJEcE16lAj6ccETcrLhAx+gtkbOhseM+qq
khYSCHM5HLD2EGPLe8Fxx0tXnXn8nJ7O0gcdBqAGnRjcq23YnCKVjMqZJ8FD57zyZO3LoWAVAE1q
Ll95rKJiS0FLBRBfbab/T9NbdPv0SHIkBwd/Z9xCKcNLrhus0l77fk+WBguZnY1ZEOe2szbm9SHz
5aWBhyeEwkTeLqfPEaYoUB8tXZcsBOJvT67AC5CKFP4MZ26H+jrlj7GHOatelYq4BGQ1cGhpblkx
q8oiJpOpCYZd5Km7sIr3cpJ+CJ12qAhVpjlFG4jEFt1IvbZZq9pCvc9pHqP1y6XdJz1SBUJh5JOU
cKoyh7jwl9hFg9VflB4ZXrYzGbswJTE0fzlPtMF00krGJ2grMyiNwZbCSJQMPMZhyAkHcnd55kq1
Xkymgqz6pa2Ix7BwBHvFSnUI7VbQaNMhyO4K43NVX8f6Mg6SPuNUlF8E0nC8o7OLbg0ne1n8M5pp
XYyfGfZttJ7Fv5aTdyR/KiHlQdFc1C8IZLR/VivAWVcbt+Rz7rS1iryg31kMxSpQCalM+Ooz6gzY
a9iPUodjhZelPk+c/mb3FI6ATGTuWuKjrJpdVq+dhmzEzoJww7qFxAImE5MmA9djY13dDGoQD4Iz
MHPOnEUvCTCcjhkTH1a8TcckWwGIHm6kiQJuZdaXWLLL+uFDFiln+fQa699FQ+pESLh1/WlCcGmr
dJl3PbMvaHzUcXx3LbPP8Nqq74aOFevrtciupgWsgAXjd2uemNgH3b+ushbCY7R3HYBNZfVTNf6R
jYXe/T5Fb4g+NgQi3jNUxxAnbX/o3jOzZtwZWsBA5phwk3YnokKVgvCxkSwFq5ysnaxJkLJcIhTM
/i61wd6ycGs0HD+u6VHv46XvIrkJTRoDPeF01tzCDz02LsrQ5uy++oJ8s4E60OVMFBIpy4CbXfVW
SjpwzGDrQ3RFUj27lnVds7lrGNCye/xrC3ZDotN9J+dUsicwV9QeqNxShe0UnA+jhhRQs6Ksl6HW
UMYFLmMx1O8Eck9KwnUVKDTjI8tRArSXqbWN7CzdKxBRWf1Xx8Hm0QuPsSvfYqguoWcFqECsWzDi
V7CCBwkXIUJghe28DWetRt1tey76Kt15b/9n8NxHJEnKb2Aap9JO/cDlOwjVHpMjLUTcvpdIKUqZ
s5J1NVha2tUsBEZDYx0MjLeE3a3zuHq1OJWIT8LHvJOl+YHrraMb6jaW4e2ysTlX0vxulPBGEuza
s4OtJhgYxBPdz2ywmkYjWgNCwerxVgrc6EEpDqobvuRamizNO4W2WUPBnRRyeFuHwdioelfp5X92
63x1ZJomhbHpxuyAGXun1eJXBBZmctqIitVXUTjLfoywJ+i0mvq+zZKPSg0NVi9zqGB5DDoDlU3l
EuQ7HHUNkkDzM3BmWlU5oRRKoU7q3k+dK19JxeC+JMUL/Qb+Hk+U4LpC1C6uTdhfKfYB2bXsF+aY
tvvgjEcLx+4qOxVDeleDPmEBnhzAbOD5bCkaBAkDesXAD2S6uekcZSMV4GGaZdrMWxnYEASNNn6u
hQZO58yQDRAp/OF1NGu8t03aHFLIaQW1K1571pD4dVdIHFX05yNxZiYpV103AAnic9T0F9WMblnp
vKcDFEGJjwDkw0Hm+d1Q5WFWB1Mk165GgnoSYnFvDp7KOqLW/CGMftCkwyoHEMiIEMJaQ+QNzpoj
G8Az2SSYrTlcwIqSjuwa3S7qTxZDtpoYKivg0y8dm6c/PyiFfdY9+Ws3vP+O8hyCez3Oda646glY
8ZBRP5zzyUr2pNTvMxfp9iD582VrizFokdh/Q2MdBJxfxelvLRTnhTtwqhTdQSNxI0VOnPLlSVa3
BaPdabpULIcSzdi2jfMFUBALC4E1kLpQOJUpdhrG+mmQfUkneE85dRcRAi5+xA0U1xfA+SdtUnhv
7GIHEYD9Ybk32nBjafGu8khpiUDSMhgM75ZExir/GHmeAnM4ydF94CM1hLgBTifrQgHxFtBb6vT4
PEb+2qCho/TwXbabKvBbgzGzka1oPybvAs324WqMrxtz2wiu2Hk6FpNvUDFnFHdZ7euSraaTn5rI
2qbdoRk7P83bi2HgpLS811gLTnXyNGYU5Lz2N1AbY/7KRezHxktjYMMWTChy2rWOQVlyTJFNutDi
Rooxm0DyOeQ2QX8mSXwkK6qknLl1ec7MMUMh9BySr7T/NyUdvPFjYXzD3YQTNS1aVr5QnvxeEJQ0
MddiQ4hPC0VqwTo9H6x1RQESt4hGqcQ77FJ6NRBO5OIvCZYJhrR6liVwpZj1Z4V2rOVz0WJlVQ0R
niW2OxlrRkBoxGSi00qYj0+tvZRqsgyUYqmOe400t/jHCT+aFtsTnTKH2UZBagZ1kK1MC8gEebVW
LiXHbJiW66F/Nu4/w/0H+oyo8bUbPar0g9ADRj09fRaKzC4/tm2M0NBctTI8NjEHjMh2GXjtUFz0
OdbSBE4UtNsktzYFCLJSMqtUSTJrbIixkAFIdtA6j1UwKW0EtxKKttGhWJtAe3gBRAUHZfyGybWw
XlspzqURbmLrX1GgRm49Rr9/YDDJ3Im2cA3XRJ2g4TTWelDxqiFkB401AAhqx2M1PFXXO2kZy+Vs
iXP4mEzBPjWmvT50xKJI0t4Kujp2cvre7INPDbg0K4hjKSZ2pwVxYSO6DRXEnDKwpwRkHgXEKWtH
1inbhBjZEC9hL1nE9z1jJLCG0rCeJrUYRgISWcyheaicwOyGV3044qAAO1A4a5pIBi0gUJah1y51
6t0Sf+AyyZiuWuqq5v9N5FeVj+cuMMHkOFedRbsQWLN7xiB9S68hkaEHcsepeUWE5IdptK2Kgo0E
nSyoqavJcDN2+bczWx6L4RrXZwvA3MKL1W0osX8E6rkhTJsz+qpP5FBayqFm/WHl7m+NJEiZ3DsF
SIBxX9UdIF9g1044ognqK30Ex1kV/Cl2/04Y0UGb9IcdTXssqEcHpSVxJ1DdSWlRAMA72rWAQaqX
kIXdwQ/VrzY6BXW46QPlXGy9jlu49CGW3vQhP3u5sU2n5jLZjLTZ2Xiadx/jBv4pvO/OPkaY/YcB
SA8kz9cC40qINCdGpmyQdANYbedA0y5oegcPs395NKYU9Etxln2DBvnhTVAlRP+F1Y8phsZni7UB
R2Eqop3Ru8yVfyRTXbvfsB8+65HYKYW5soLyTxXIhuPwZRTZhqr0Qo8n6ESEgk6fOZ3tqK+GrYF3
MX1+TwZS6p/auucxHpeiNoCoqb4FoMQCtZa0+nvTV08p27PV1wfyMAkJfg4pGmZdP0K7JFC954qU
L7blEGcFMitCWY38q5m6J4siSvOt7dzbyPDjQSF9Ij1NbKAh+4Chcx45y8m6C+4Nc1krR7Xk4D72
qmfVfYhuPE1p/Si66anq8UmSxoT/HtZm+i2HqyDhNBzeFNq4pGaKhJcfHHN+0ieeoOSR8OEOIVV6
Hq+cqLrDM2ONE3bsj9oj3CsguuTJi3SdASFrtRvv6wY11Enidsh4Da3I+HaHgJFjBS8m/lJFu6jj
dhOG8U3oHrm0JD1adn/JEK+zRqYZ6rG9kSf8qhPFgFLwPCjZQ0zeW6GGD4sxuMagDtrPLtecP1Xi
IXVSqqoCiDAjJOjcFRZlFWKQ98il8aKDVoIlDEVDnNuSRX9CFiJ7+TKzgeTHpw5ZcR7IbyfmkYfj
umLF49BP8LvOQyFAA9ZwH2Yh8/SAtnzvG+fNa+L3xq03VWj8NC3KnKQsnxGSAcLJN0PTnCBckk9s
e2fLa66jpS9jdvBqhbbKmQ71vERwuMOD5gMRhKo6vmVpH5FwLzRhnOjusSnLo2POOosmxIQnLq65
EViS88z2FpbEX4OYZBexviDMK8VdIMr2DbrsG5fXNsOwYQ6vMKDeK2LpSpm9Ksehb85unb62lebn
Zc9Tipqs0b6rbBlFg5+WJmIQ0T6q4B4E8ocCCUVjtzbnr5sUdczTA9q28oGy6Ws0T4gSr31Z7y0t
fep8SGBaERJu67ljg07lB1NwSEcetlH9AR/rK2GMvv/ckzpSA3ZKO3ZoSXzQ55QIC6Vs1Wm0BdGj
zrRzKbVl2stt3wznqBW/oywuZqZsCrv+X0qJdIz5aCiYPWeDQZrSyg5o/xvnE4LL1ZhnCx5h1Nbw
oTntpdCKkzki3oTjN44o18sPouYuOkiHzZTinXLzI3VFqBvv9lQRe+Uys1S6rVvOVUdwKEN5hI8E
ByJbCu9IuuKmZLLZKxxAEBnCTPMblC8N+9QqTmcbEW/ebG9K/+UJXCD9r8TuB4UHHtaP7Datcuip
ItrqHdw80Mi3NGNSgysuRIrRIhjgldWyL8IXCOuGALEV3IIzazkHQ04DuOirdtNgr1EZp+aoGNqY
DZX7VjOZUrDTjUaH1QaGCcwSO1uFM75FQGls/wiGpVT4dAdmsBRhY9CBB4N5IFBCWKAtKwia2B2Z
SyhAXNJxIF8MGZka+T2IpYjwvgGDOd4av4IZqWvoEUokuu9ximSBH84NP6AKki87bvOkIsko9GX3
UzXjqmdaXgEiE+izOo/Y+ZptINsmw3OX05hB0CcZ0rymlyChauybA1iPXd+G9GQBbLcaiwnrZqdA
32auJ8QxNQo6DcGDQx5cWjo7pbxJrFhp9zqUFwUqT5MAtFX+OUz1GvSxVmuhjMJLOoeEDFi2R7FN
uF5GnL/CRAzOWhmJWWCAIYYhgG2yG1TkqYTCz7mlEK7cGK8ZDaJavJmts1RYjtW6WJFVwTZwQMnp
ru0wvCRJ5ys1I7Re7Cl718FZovVMOVbmNyCAhdzCSVUxUnKNrCY7/zHCV+ZUSPPWVOfDyP6buW5S
3ZzuUVXDnnyQjWh8zjj6Kj6EjinjLFEkWKDB4p+Qa1u1jId1sbZrRGVwI2L2Gg4sT+13xJ07EXLF
kWhaN+QShmezL7G2FTscDGQNZS7/0cs3o97Fun0MzW6Prlv/wNm2Mcuf+bfp53EptpIGAX9+GWAC
6WAQAwa4BHAvIuZQBbIceIfNN1fiom+P6BsXObbm5mtE8KSGDI+tb1lQ6HUZG5BbkPOAvKfeA7XG
VJ1AH0B4HHYz2lVP95393SpXIbf8SiN5hfzvde9m4evdL3aRWvvCH5vGHxIbXJpcyMvVW0Bfd+BM
nImbsiKnjhsub+MTYWWnCFMFds5m54WsImt5Tt3hFYATMpbqxPCY6WLoaAfyklHtIFG4q0rrgzWn
hv1sy58WcVK+d5iLWfLdlZfJnf4vu7Psk3fclPlzREKrmfc67gCue0i+HFwJa0cu7eli80p66Dxt
5AdMICmmewQURTyuVCT7zfjesn+iVmBZ9FrONO/sD3Q6S6HXCkgUwlpSZZmN06siWYagAMmU4kZj
FmrVPsAUxq8aomzjDP8uhZOmz4oo6a0kUjLcnYgq/S5DKVu9eRjsYuupoNrH9sz6HWINV0mDJimd
jhEOkwknv4Tg1mK5biMNNAYPDZ4AuC78UmsVRu5mPlCIWV0b6Dxqtd+6iEuYr0pIA4Z6iQKP6Shb
Pw60qMFT3js+bThZRA396DFApNj1wb4DzS6ZYJdY/CZoChK4j4UiVIlGyi2U5vqRzsdU7V1bM0Bg
3N0CwnOHYakyaZJo8KaSrU8I1bLGfYXMc9T9DCaMjTrH5PcrCNAq2Xf0dbp3YaG5EuAFdtiQySio
rGUZYcbBlBwobzWy0IEl9c2G+RqPNJC4aDkfGYMBaks3k8pSFFGuhoDC466OGBMit0XOuYkiYAox
Y0FMEUR7lfAMRjBZHa4UO0GXmwKWq1gPhK9miv83gILexkzaPD9umRqkftsSGdUTcRKjIOi1j9HN
TtwYa5rGbYGxJDCLjX5ggMaajGZkU7GMmcJpBeidGOEKPq55VsithVlh4LsZR2h9gGr6KN1lqbGt
+COkFrsxxEtcWjdSQE+kdNVsIYIIOlnWr2ZNaVwlB2hNG8ub/7eZ4AlHqzK2PbYprzcPs2OX9Ou9
0DAjhkRZlDm5IT0UFJXsLOSxSIphYhJTy64NniSmlvUEclrzCzSuUutW5JyvTLQN6CN8wlPwWtcL
fpE1qmsR1TBGlRXt5BZ86B0yyCYS6Iu46aM+3sHKnle9ifPWyt8sZWfQ3ZxZCswZatr/WmbMvPll
9tJi6WryGf+8ZP6HqH9cmTn+9/hPgsnsa7lR1N86pftyXkbGRoABN8V3AyOHl0yQZmAVH119A2X4
v/MIdYwN6FI16cOpRYkhR56PTQa+M/4XpWAX+0wY1qGTFu0/hR4rml5C5aZOiH25gREsHUYMQ2F6
K9y3VFwt5ScMgJgigbEc8sneZM6vAz6isCsX7PYm3Kb6LW/f4vjWR0+9+SUyPGs+HPGsjLeJga3B
2rVRiFKK30FBuupHSU/eoakaWKnkyL97ebXkSYu3A/WUF3+NaLSBN5oOHo6tOlzC4Ap2HAP5IkYP
baM21BeA3vsHwioju6ryMenPLPm1TajhOew8GKU3Sec3vEQR6bIbkopH7VUjTLaHTeIgPa0gP2hs
bDv3l6bNzP0wL7HCiaWX8AQhjI27XxHuOeV8k0Q84ti4hZ+Jlv9YVPs5DmDB0siF9+F0L3EHRWas
N8aoIwAAgJfl24BcjpF9w4iwIJ+48rCGRaBgnBTziFGdvOtAroulAPTxIErzKIWljYg4pQTrl69q
0CyxEG5Uj5VtyiaRSQedtORr8Bgx6unNnL5mhTDAcDAOvFe6tWjit258di1AO5gsOd2cg4Wz6Jh0
Zy+5SyN7mZiFaa8Y5lzl4JUbu17X/V9s/2Og3LUsauf6zmF64yLsRTQDMhspJupyRIeTrNCdymVe
Un10FtJXazWbrZP0PIEu6vU1gEh32qQq83aKk5wQIq6MgEjV/gRUkx/mWIQvQ/XFlavY7yS48aj/
y0IgEHct/pmMh4oi3ux+LQMyvPng6zSml7y9deVfNUIUv7juLnNXLeOX4HXowk1qYSbm6m19/iDZ
eJPNMZzjUyMPzAygfmYVyrNkhdaqL0n0Vq7D5OGKzxxxDICiHvOm6FOQUFQXe8cx+aJOle1X2pvF
4l6Ut4KaJKME9eR7ST0QGctSGdGufLkssW2k2AQYLWzrxuvYt1eiPtFRgMRJHikwkkl9K0tKbRRM
uH/CHjW3dy37f73GHjs/eM3FKm8TijY3hP/BLLzNKTl1trg4FMCGhOUsZeQtuaY2q+oaoY39YSEO
L72OXFpkktYXkfRLYBGCdzfLmEdGL277yQ+EMdwOnoWy9fLPGhVaY7wP3k8MiqJkJRLF30ykViK5
muLczN1jeZTyKp1baO484xwlV/6eRpuw3KfmBW3+oCDAUQCFIys06dIxXPPwoIl3ZluUWbHYo2pM
kHomww4jEDO+ad2q486UwcWVtKKi9xO0pk6Pa7JUzrPJb2p3g5O/zv9Vkelhimp23Kgn6UTp1f0+
ajh1xxMQBiDpZE9E977iJZ2wvEJa0pLxqMfuXk/QZpj2fkiP4UDs3PjP1rVtDRKCYKyN7Gm1NIOY
UY3kRO0I4hn4n0o4gQYGDEwLQHVLA6GYmls3kGyK6XZKF3lmcoWafwYU/h2iAQ0iJt2OuMexdmPX
82lmzXaYLVn4YaWwN9ywVSZ3MbNNlYGTK4G9eeUhPreNCXkpvjg9KRxRi2J0+NAb7Y5UHxfE8K6G
Opkl4wb+r9+lr7Ghs6aEKFQmDDiLrdEnd6I692Ov7I05XDQcDillVeF263QGtDflcczmZo3jZs6L
GdyPkkvNjjHdyfHoyJpcJewaffJszfCFdNNbR351j82stdGJ6cGWjE8/Z3yV6d8KQraeNF64CPN8
TZss3wl63Fb2vgCYFST5dkqtXUCJY8OcBJCBHt3ZA75XIneXNGJnMLV09MgPA1JcwA5GlHw6USMl
Q20QOYbAYamYrJ76yU/c4GHZOPGM/FXXB2WhW52D9XkXChakRd+/TjWbyZCtPylit87gt9QL/dWe
ebBRxeAu4AlAeMS+kx3uLObicBzW/XLsJVKRBpktkU3UZdpPRRKnpc89Sv1seyhZ+q00RHeYc13z
gKlKFtYPQzGPthRbLa7ZwimQUYwzP+QuQSlTsjJcdioM9qk8mXn12aqdP4FNnx2X+bwwmvlavUU7
PHpfEqLeSJTUImyJKjbsa0qt65DxwCUwXRqDwiKA10gLDlR/BTL9iL3x1ms9bKq/Lu3OqcGacYjU
vw5KHSVvBTZTVfJ/U8FDarqfCqWb8mOD85jIj6oBfQw6ScSzlQiDYz98ufUhfctd5cVCnBegXmua
6oKX6TPHNlLmpHeTf8UqkLUATgmr1b4HD1KX3fFD1zGLBWYRwXBuNO1s8rPD9Tn3Tn9tbfUasSfs
Eugi1UOX01ctoyuGj8/q6cQjtSjr/mJWSYD0tAPxAnX/OHCOGTl0UTpr9j0H0x3vLZR9x3rt3dgP
xG8KLaxylfdWda9mnd0t+kCUAmvbzg6Wh8XS3loTc/qyu022cYErebSN5Diy/GvhwLaSrFB1XzPl
L+LpGDTTtuzyO1QemzDcnIBzVQkZ1mjDI06iZ+CyNpUSk73OzLgA157TyjmFvsaNsq6GZm0Qe+E5
WwPGdIaIJkvck0DLGyvhdiBNl8hhIOMB0RMQqfuStSguAw52EBtXVRAFSi695OIhUwtYuFhU6p+W
bjzmmzi0J+O7CAA/FUymJAuDUhN+ElIIOy8S3EiTfsXduJtQ6SQmWM7YXhul2My9YQT0xZ1ebaas
FttcfiNr1I5qVF2NQnt302k5Ja92p+wTtusuZKsxRIxvLFapejOczwRIGBhwcgNiXE7sQ8F0gqDw
7dy7IGJyHpVn4mxmAE7gN8ajlRVDFTGZLgAYsvNTb8z7uIWE+eC2POD9v8Ae98B20UFq60hIf2pR
EZoa08NPc7oM6EcJJUKeHcE4bb3+ZgXxDU7oGayKT8SlihipmwI0rAigRUwcZIQlI5cbV6GMopAY
umeSeUhDyPxLMgw0QD0NKq0ENDuC5yJnyAQPxYa02Pjc2rpfQAaNeOkrV78m/GXY9jWw3GsmUO+D
3tJTBQE7C+Sn7YS3kBIX9uQeaN2/hJw7UcW7nA2DlKavK9VxhCagz+hXpdhlBu2ZM067IHaOZf0j
kPK2lYVdI9u3nocXASu5ap/cwThaz+hqh9VZ5y+QbDfSEqC3Gzc3wilR6Z81quYS3N+QWW/TqL3H
qvIvHLJr2E5rEHLOsxzTs9Wm20yigCSVy7IZ0GEsz7VwX1jNO42kGcEs2sXIvWj6O4hgzoterumG
+F/5B0AqAMrImsElhGCpuE7ObnI/Aw6kItya4k4CcKmf8J58lSQM1se297VmH8cA03gcj2b/MhUc
2j4I0zidq6KAIwU0QXAP6/ck+Y4AqVn8JfJ5Gh8jH0PhMh6jfUmL4JlXPd81SF1pX/N12d5BRU3E
+pnfEvtj9aIZf2MVL+LmmiSfzfBg9Do8teIy5R+sQAaKe/MuHJ/ZGz1f1T0db5trO6ntFHeviF0J
qqf2lk5wUsd/Pf5N1qtO8dEybnDFm6G/ywbMIQUePhGh/IBp4jj7wXCF7PUnJfKgn3/ckcgd8zer
v0WF+OxDB/RU6j+uedd4bFGgz9ayDbL1GrlGfpsSYFYvjfygyjbjF9K6cZdRXOEudNRfJAisS7s2
W0/zyALlYIoXsc8oK6s3/vBdfIREx22GJmlvKgenuNsO/suTIDGvuKY11lpMNw3dUukF2Jz+8Eqs
p2YHQ/5MoNzSgBKetry5/IUam7IXCp54WtAileKiK0cYG+30JdtD0304/T6k8Gs5Ihj8Kayw+0MW
7IfxDDqjRsjFJjI9CayweFL1v0HyUU0PPXsHNT0hJYyPjjiV4qx5IdbYeGG4v7Hr7jPcTNS/AQie
wLTYrM4s1yUZhqznSe9Bll7DRB2iO6SX+evl8S71XRSiJwUdmaLFqnLo90fqOxXjqvltuey737Vm
x0/WeyR5HyrA0w5okrew+BHu5wSZuOvfVWZ5oiBy7Gkqx0ayG7giiU5+6S1gaYrh5PR+7m0UcujJ
zJa7yLiH7pmCPsPCbTnAHr6d8p9G2wfOwmy/UgjD2jWoz+a0xrZZRSSbcIK/lBUjb/FruX+GfKny
O5lOUfnKwF4LfjL9IaiiWS/yDrhMXp3gnikslfTP3DqFtM1NAM5v/CrN0yAuzIYzC2bLEgZpY2HK
fOWlmRLcGy+aPLU6lHtMvTP77t6PSNz3wfQvso65e0B4VQimquTmXGzGtu473UuofSZYmhveuIEB
e5Eh0Ll4oK+YczHmuZjyc2Q3nw/p2sVUIEASsTZZaEO6NPPfud+ezwl+eCCbDCnGq1eeRs56qO5x
Bx7/K2+/Ykgx8+V2Vjj+gjcPFTHJQahl4nWXn7JhE9k/w/Du6b+J/mc7D8njNTBy113ya7BnV2Ru
xrTIX10PuKta2Q0ir+pdD44KtBl7FaPDxvGuzIporIzR1TVBt/giuHRiJ5tzNh2c9ia0s2uf7eY1
z65O+54gyPIsY+FgPdG8lza9AnxXrEuQbvmHjINRw5lR/AUh2AH36UIdiaEPa4zSYTgB/jlF9m+d
7cloV5GQqtdUuY76C5BnWgS21QPOuFe+ehXDCfwDja9Er95q/cUMTw02ay3bYNoaW3RBJ7tHePQW
hX+e8WCAYmMclOQYFV860yYTQ6XJzE1lR8lUCW7ub9tehxD7QfmWMyjlEnC9x+idq+RfO50MuDXa
e1b/m18wPKbq7H3TgKdqf0wUewwWo/2SMuwOi4XMHqGxN/VTXW+m7symbcBkrj9iTANucPfKfZ5e
vRFhz6qR70SBgAdHGHfQWHSa+sGhaNd2WnBh8REwr5W4DIZzN4MLMFEKifh7mCpwKNB6sqC0V6kS
2sQ4W28k2j9DF5UyQobrOGGrG4NnREMQ6jGaS6KN5txl2lRCp1vnniv2a1FEX0paf49ZupYUO9rY
/jpUmiuve6a4/xaVzgzDZbnYkvs7ESDHkl69Djbl8SDbty7v0d2HKsSREMy467grQkTI0c4JvfJs
srSrxFnnhHTWIj9pegWKSgPUroWIYAFq843USsoCoUpWkO9N1Lozek3pf9O6QkQEr9sxImtdmi2C
9AAbBVuWPygfbMOibEYdkBuPA8lGmz8YvuYw8pFmyRjXxIORmAmtXGIpK16+fGuLckehHxwyJsjo
1beKrK+2IVdJb6z+X3gSt4EKsKlZfUabKUeA64goYsJh86BN8PFws0IWn+Sm6dR9RowKo137qroV
66gK6Mw00ltVw1ZY7niG42qqEPuthIGxGFHnZwr6dbTjfBjWKpCRviGieTWUsdgIyYGoxzRQ1eT9
5prQNylUs1JniZsoO3fUYnAs7UrGORQI1cYyaUYj7/B96IxDrkYENGYt82pFOZoUUSxLc6pBunTy
MrkY2GQ49GHkq9WXIPK2buGSU9KSZOky1O3qeib7hB8Si7cYx89Swc/SzGxcqygGqo3y4KZoJcuQ
I2T+vqH071zCuREucV/0NUnj3o/DsFwtAMhZoOVqALh87vGuT4AuKS0/bc/+eunQsg0C8rIzjNwP
0CtINFEWo4YJhq39Ia7N0ReN+de4bkHk04+ZZzOlo/qPq/NYblvZougXoQroRmhMxUwqiwr2BCXL
FnJuNMLX3wVNXtWb8DpcSzYJoE/Ye21rMxg7OS1En++LsUH13TFiJ7ENcG3aiT2Tzsp+cx2wnQs6
hMETl8Spn9uxa54dLnDWyuBicXeNXvPlwbYhyqe/sCXpz6bmiHdpOk2dwzawQPeiZN0kGldE6xfX
ClVQ330sGIIS6TkHshF5ajpym6Av3cx93R6INdrNVUCo15jtWUYqBCfr1G8918mIZg4fVPa+953v
RjBhGIIWPyJjAb6z6vEFzxiVhbFePCt8AMNSYVgkd60Kq3tVti0JmeYQNe96QVQZKJCjaelWp4E8
rtko6y6FKRDZYjxnKaVPggMYsv9tL/GKFUGGkDzhqC2Gi9PNd/mqfbBNhN606Q6uRQcfNqS8l4y8
8b6wm4FITxRUm4hd1GfwcCZM2VPKHesy3albNBOyA3LHF6Y+SPzbuVTZwzAsv1RfVPtFpQfbcuVW
AyjEFy+LU1iF/iEZCKYqVUy6C1rOm7nmf/H7iZpokaCWgcG5MzW7KMvHY0p05K6JbHzRQfwxlfig
gBkFqGoy+8n0C1L65XliancoGpbJ3mD9cvPogcIrukz1CIRF4x4pU4s1hnaY8IE5G4OHOQBAsNSg
tUQYBNRVwTkgE4saJH6Ew4Ywv68vXNX2xkpz6Pz56q323SfyZfAG5MWdKX12GRk2gsQ8O1W2LVxW
TJ6fiX3aYULPkZILF9NKE7kYZm1iXWraJx3dNNOot6MDDwM97rYLGXeN7jJs5OQjNhb1ZyfH4qaq
CZVwrQ73DCp/yPnxhsQWxEaGLI6KUZgiIhe5KQNem51zWVjHrKVN8kwIxYWtUZ6hqPeHDqxaG+0F
4zqk0nwMblGxTmCjPDQ+O7LETJueMA5iENNdZzxcFOHDNCCR79UMJh9pFSBtczJzhY42Wz7ShIwu
C0z6nsnKS1b6r1xpB0q2bybPAFcXl/GoGd+A70ssCPUDwKsPL+tZH6uBSsD5G0GY8Wp8GWTwnNBW
PeURn3GWzT03UHIqhDUyJYq/W4GBq5/ZSk5IEEBPDRuXztce9FNRYiHOyhF6XPgUljDdrAgLFnML
Hu4IFAsypXdDG7xlOrmNpHVh7mYFPKXDuvkwo3sFKfQ8YKLr82g7CkcAzm/JFeXN9Qfweb0dfhWw
fQ/ukJ1ryeLLYjaBWih+6EtOEUc8psKcZ1afgC1eM57ZGx8TUOzLXa3ZCKg5vhVjwjBpRttCiDxv
WYe9kVVaofMrFH/SSPzlS0n7k5SKz9L5GhkjZbNPdD1kB1KGu53opu/1Ph3N3PKTFgqzuuv9VJ5S
CVFgIMSlIYtuowLvMYg51YPCEB5dwIf3gdt2kCBxfLCO4HFyI13EwX0m7UO3VG8rdB7CMlpv2552
uUU0R2zENkzX9RR6syVhMu4tbEqRaLx40KbDyaPc9cTfFO4zAh8o6Ss7Lyvdj2LpikeNFHNy78el
OIf5/JXUgyCuhfmeidZtahGSu1DG3h5qKo9ezEL5HJBEdKZ6p5LjUuRZFXFIv0qizhp3zaTijt93
YYu/jl6xaf+VhjltnDT+fuwvbHBRcfeKjTzSR7+NnmYRlEeE7AEnJNmW5W7uA83DkLW3KVr4fdWj
39psIUkuDVOYUpnfP6SoemFz3WnXAzxv62ukYSMl0L6Q2w63ISsYLbGCrBxO0M/RyPax/zBYT1i0
M+u8Q8D0oOm4gmChz+X+khwyI2Vh2B0jQ+dOEp3cViV40wW565x905Bxdl6ihe1nJHk3LSFf0sBO
bp1xp/G1iwBXUqDJFGtcvGksJSFJ9vjl2kd34n0UWssbb4rerMXZGMnDdEgIAhx8RNZ1jefPmzmn
ZjzUAfdxJN1fyl6eassV9Mb6dhb1R0v+RzYZNCMJblzrSYVDvAc2z1vGVndmD66G4Ct2wn0NfvbU
ZHaBHvRqouLsaaxMY1Iqbh7OBFS7fDpRBzcMvYtV+pSlmLfiDH8qxBvW/grjANF06Ke4uyrrpayA
F7h997ftV8iO6R7L2R+3DmVjZvnIjKCa1WR95aV3KFQ3MryBPjth2C+CjzQQoI6wwyCXvYZLhluX
MUPEnHXbh9k1LRU5W2nz0aMb3/Y/aJEON7Gztevya8bGFY8Z6PSELcyonH+DFV7tMD+ImppTBBQH
rn/IeO4CdEk++yF7dm0uyzBE3z14Wy2GDPPUS2SNatMGr2EGHJScl39z0ManWYORYz2+8pkjfFE5
o1GPLQhvkpU9+Hm4puABmp8CwgHYg2SehwfDFASzhiIkh0XeVqb/NHq4L7JXZrv/ktgcU8ucSH87
eqhqlP3itBhmJj2yPPZafMfDPy/7DnPJ4GtgpVTj0c7XqUFIKugQFB+l778ioeDK4LPIJE7Hoq65
VTP84jnwWVGSn2WAbRk8PGAZ7PNgsazNbQnbe95jSgDQzKrIJPM5pvztBxryVvBpSNXdTR5qlSzW
rx5x8EQQMLrBWHfUFHkQZUYH3wnrAHaQJ7OmEBfQVOYGSmFgSabJ4Vew/rFqpAlYclr70d3Ws+/h
osESq1CYbcsif/AiJpdZaUt+U1ub0hN3i2vQ7NiE/Lk5KqOGgzzLaPJZ95J6Q66uO/8DO4VFIpYp
4TZ0nMhIIrftSHGJnQPVPnglKUmeD9mNSghbbY+TwyZHUbhY6tX85rrtc9EcOPZ3djf+Cwq42vG9
XgCxGB8dpjbDUVTexVtICm9zvf35P+r1yyx19hhl81sw1nRNuuXwlnjnSyQHUwRuH8Q4Wxv7Y1zC
z1hwzrZMxW+Y0y5hxVHRYsydx/6E/IUL1jN3BeBih/Qa1aBzyCJs1JYlXvoKG42cK+qvx8FCexf3
Q79x7OY1aSjt0kaQWFo017YHE+TgzmkGwgd9KyOdR+CAsnLoGQGxn2WJqazW2dWnbUWH86ecabeT
79ALxn0nAR4mdJM92U6rAQtWTeWf/aCdoERVak8O+Km3hunsNgnWdYOqu/OZZYbIMNLxFkI3FoNm
vNoLl8KifXCwy4g03QVC4uPeq2cDdNde9jSfC03F+BUxno8TVEstj4LEQu4Hc7jC+TXEz5FvFBPU
bN+rMkPLnrOZTg0iWIAagf+qc/stnHDcVGQ09UH5MK7BNlExvPc8o/hno3kZBB+kO78jmqbCYS8K
AOBxtO0vN14V7L1/m9vJa5YwG5ziFuF0jZkf0g873tHaS7rPm9kgxoniFze33q0Ih3gauwjiHLbE
rRt8eTHVFCIMpEgasOYUwT5hSLHpizg7KAyYlvYuMfRHBhCoKzsVhjdzvjpyRHW0+wV2WnMlZXlj
y+Wz7mlGyaxhpuOfVTUc1DQCLcwHZztAiUahjtJUobxB31hBAsgtbHHQv69OTQwnuwjNWfThrIg0
4sUQKAuSE6LgybYyPso8xB4fJ/sMEjBqryDcmXq+NP1Qncum5SHMs2Lqb0FUwlcQKX7sOSkv+FAI
gO1OLhfxnDGB6HLwrKRTDZgovORoluLvJKmIYx/7wVyd02L8V00SwnwrSJPOH/KmeHFEJ7e5fENr
9UunzVW/lg9UJSutBvb+nCBrCkicYli5HwOk1TIkQJAO7xkx1nc+JTH+/u5VtwxuC3cr+gDYdJav
DGhOAWbK8O3+VF51I7pgP2fea4N+a8msv0GHfNob6kMlUFosNid+Q+RAmfKEbsZfTs20lfB3sBGd
NR577RNTMiDIsmcqC5fkdWWReVFSTRv4tIy6LdZrMmx3sbj3K2iwo+Peuv2kN+esS6606+BP4zS5
xNLdB00m4AZjI4glW5F0j1EQYhbpYUwy6vbRuA5OmtFTO/hrM28P6TCyfAsHpuUKsoTVEmQ5qBix
i9lCYP2w/XrYR2tQYofDcCmoOeTwOsjklkPejpEqmIBlo9u5GiEtaKJiXoVqHqOZoVLEOsAVnuz+
mBpkbiHk+q6MxNEpEjhWmsSnCMzwKo7DS4qxR596H4GrBcVE07WMdYpTx9PPi9U/NMj6LEnoAZUb
w63yb6YMM9/21gzxv1Hbf0qylhztYwmAf5IVy9VRzhV4LC1DlWApctB8ed19a0Cd+SnG+AJHVT/B
FrS8hehYsTwNBVU1EaUso5LwKLlOKJWtk0VQtj3BEs6p56o2/TPEyTvdHP+GVNNhcI5quz61LuoY
yyEgOck5+8aV5lLvY4eUkznme40o2lhAcNEz8rPU9FLo9j6zlsdViNfHE38HmoFsyJNTaj20DZl5
VeWds3i4diH3e6uG8pak7E2tJFvsIEAwM032TdUguy3ylEojBBLpVYgaWmfin0nGVJsHR07G95Cs
O225Twv3yY0SyQsOQ6wDHOut7HweCRUeNkEqQiB0T2XPjUVZSzJZgeDjRZRJiqY/eUxXrQFWo3x2
xk2wfqcQb1tmSPOLlHX6R1oZTKRSm90YPreaZ4RuXUIc7Pcg5gjy5CepRLie24sbZ5dyGv7wiMGx
lmPKYHZwxA15RFD3FUXmto6DeBP05pHPIhms95AgcA/jMEtSSIzYJwHdlOvgkBI+zia6pLhAmdE/
xI3Yz2usRtm8zqZ60j0Gk9SWWFedjyixab0UfxmdN/u2na4BYUbMtXm6zFwsTd3/xvDZbsnA/EJ5
ee007N65wuKQCqLNFkGVkykm28UY7CzTxFv9r6nrR2mpkxdYiHdqYl+g9T0ptDarO6Df2JGLeo5M
jLEI6DbH7t1NxXLWAptwNYJkAOsKFcJOGUOPTzoojl7TYixsqciHcvXETliyCXXwUFxvLRn9CV0G
ROEUP1vyOKfiipLim+ALtZtHePVBT06giw47IdvkxmNwYsW0uFE4QWdqXgc8+9dl+gpUzM7OZjSc
r8EhE5tZo5OPzE0xNjXlwoCZUbd2JvKbiRMDepIzlTHxI2cV2IsygM5hI99qGzFvqiH8lcyaSiyF
eVvYah/vJEnBiAcpJRpiVOQMDHUEhcVEmNSNDLqAm30Z6bs3Qjt/RpN1yMlWoyCj99b33pw4fmKq
dUdo8KVMXc5rnjEMmbcajNIkOZa8of3ujNgwff7deyUBETzhHTbeRQera+0hUWuj9PikCWHY7Z7H
irA+DDjpja/MaW6QCfU96xHH5xlMhbrOEDcAHiBNKrCTEYqfjW1FkAdJgiK4DW8B3UxRZA+J5Y7n
rljZN2azePMfK6s+POZEyvVOSiEXXPC+GtToDE2dN5EOf3I7ePPTZAM/cELzxA2oWqA+KZpq8h3M
+hYLwBnwoz9tYnPxFk+3yI22zFQ/C2QOPYInjcVRuDmxs21IKU3lsgxxtY0Uj2G78V9Ga3nwCBGg
gQZJ7a9nnTxQyBmYJqm7r9Dk9B5xCB2xA6Dwz5HOfgsaf6SsDgFTI9up0BdqpwgLMyUS1zLKS1LO
0n+TyF+D3v9WEfcgXXtfYeiv6tdhUFjNqb6FATwzaLgQbRGSpbG+kGYCv6Jad6J4/9juQxp1fAwc
njg4TVHuwkZe8cPiSUAXVi0wD/BuZYIgp3SU54xPej/54CQTLIoqW1mFJCvOKeY37cHTXDUypLl9
TwtOM8QP4QKb3Y6QtTWhXe/JNV0Hz0rshP09lcObH5XPFcnywognUMTZvRyJPbEC+K71DBI175Zn
mUTMe+J1+g5/NjkvM0cUYNlw25bRuzuV71GGkHSOGAGuoL0yzqFkJt1HS6BTEQD/wO3M49cKe3wV
VJhZhuRjmbJPgO8yGn4vS9Gh82cfQzLsSiEDVSMJe34w3JRkjLxn6+cWqohMF8iI8lz2lX6V7Ge8
Giq40TUi1obkn5Y50s7t8nkbNuxPKpeap/FgundD3a1/wT/z7L/3hHrg+orZ/OC0IOa6O+QBSG25
LGyI819ey1AwUMGjqRs0FlYstolzNAPkzjKs4/u2V/0NVbg41hK9Vp7hpq+QJaOfRHhNLll6NASM
8VFyfUaylae+YkQ5o7CGvcl+0p8VoEsXCz3yVzhIJBLPlKpWdWPnMKqKaZZIW88GwS9DS7TLGVZF
Bqe8td3WKFDhtRHhTdTojo1Zzome7tua7XJoQgh2gp2wLPnj0oVSQRrJZMP0aInIRRtvO3sMklNS
DNCj5r8Ngs+qnv+INZtrtED7Lf4L98pfM/s2St5CbAvWpCXhgcesma+1wH05TCjUwgLmXOUGTEAa
JpDHVvEV3LpKdmiElu7fqOyzB3DViVmeOAFQ7wxojVWp+RxAUgpErvdRqT8ivyx2hcsCobIIkF+4
QLuk/gWj4KOuDZiqgTkB70pjJRSwQ7x66R4VEQVM2LBGlR0ol07gfl7YN2xKQn1jTx1DIwFSKoCF
g/cs+8LfuwHLUQvoe8EZunEK/HX2/dhJZ98oInh8Kky/694Q8RNEo69WjpOhXY6MkH8VgQ8uDL9Z
MDXw4BxWok71N4rGs/Qqi6KSjbhZhvueFmHMaR21NZHrF4CAKmCqQMrADJJuCZlrN5k1YKDUYt0s
G5K5n9zBf29jZmCOBdgumn0ygJ323JnpNPiggOG7Vtvpu4zTYIOoP6KgczBtsWK0Xq1m0Xc9mdhY
RadDL60jg7lHa9b9pmOGiO2efEAiyzauBbRbYjrnTnR2Ihifg1BC6YrQAwezs5fpos+yRDpZs9ra
q1W0UQ24RRaXuYWXdez0FEnmIIcDhF8rAFMWPbwmTFC9IWm0C2vyLf3WZsI9WduO9fHF0Yx2alQJ
bXvuZxIzi8ms7S13Z4nuI81G6gevJKx6hIQREjVVtjVTCKhZ0mGJMgX3hS0xybtkgMeJfS0rbtOG
IrIIlMEimz91deQ++Xq68WLyR/0cpTSzUMJyAhS/BHeRSEo3w36vgpfkB/6uKfNqK7so340FnoUR
kIslhXn0cJzP6eM4e+LoCVIWPYaMzJJ8++gQU0ytG6La1J71lDnNUUFBG7Gqn5O5enN0aU6FX9/6
EeAZaXkk9TiSqIrJ3hGgQdjIzForbq1PJnnffQm1UPnNHysJwUi10asCOsNEgDc778jC1VwK6TTD
LBUBpPb07+CCd0ls/8sENuHX6DqbESMNEoM5iADWD+m887LlONIIE9Ykxk2FASENbRTU8EblavQp
wNwi+sbywaN6i6TZIiCvcMUHHfnvJlsmMJ3o05eWLU85Ei372U+cE+LDRQRH3BYzNhpENS0fuQe0
LvE+p+x2mjkmZTI+wPFlPRA/DL0LwzW0cZCZGLCVYa+5fHhzGxAL1b4RwOxvUOU9127xNFpkydiJ
87v3mydyq5hS8IZxZDOPZUcbMXGAPAQsOMzXJXe0vj1L8yf15uekR7qu3ep5ntwXb14M4y9YNKPv
vA5ecaKAZ29tcFS2KIv5tll0R2cOYR/dCAEpuLqWp3YIXzrzbpFp6fvLLckk4obRHUwLAGeDYrqr
g8UcS5atiUeEZ+djP2kgRgpnPjNpitnSkxvMdJFulCyewSdJJGYqthrqJgGEYpmQDDcHs8DTEzea
bZuMDCcmkdtk5Q7TfKgBpGXIt8l95gMBCNNhkCjGU89NuYBkdMpfCcujqPgXh92pGrL7lkdx/52H
nN/BwKzDsJvqrLMwg2bwVsCV6uptzrL8QNXWUyah2KitnZ17T2la/o7K+J0tINwPw243ROsU7WMa
eqMW9mVMyZCHxXwL/y4iQq8OH0NL8PzEUifFzken2VGnTtXtUr9ODV5IG+Z0V7/2o++iUoajGhJN
IomOjhSxJazJtax/F3h3amogT4/oFae7DOZ+iVzJQXkUM4fJAbRWgv8qcMRZe+OVn136WAyGAR1m
VgwwAzU7Oa3bFMsPmXrMbb8cLY9E1ifc4MiAlgEidJo4G7E+mFrF7BIFEF9/qectw5YbGxT/OguU
kM97mrqR1rSjs45Td4OJVe5SRsVlGIIaYCHcpMeKWFuYvIzK/YG2krEVOyh23zBRURK6I6RI6kL3
DwkxG8Mq0KaBxuy0bWtn46J1KfON17IlapbkS3uMgavwMC3LcDMXjPLIaTAbaprHMcP2lZNYTgUI
azIhRBaxQmG1HvlNHgAya/XcH7ow5ND2j6310WCS7U2AxSPdN4SSFYDt8oEGvcnv10T2EKHsZNM8
qeI84JPj2XZLw6L5jOO7GPmBqT7t4OoxHS3WzFRVEkyUcs6hk7ZxjDj/4sqGd6zad6UHSflSh3tf
1thF4XlGxqG/jlDJhHG+W3NV13A/H9evDbhlthDpwgPOGGACDSjp7Asz45qpbpk946xub5X3GwFa
6SmfVFi0kTGPtowgEtnjhw9zoqlx866PbHwOQB+QSc79h9PoXyLisZh7wYPQ8qPOQqj5Dp0RcJNG
CHuTSEarRZOy67aK18GVe9+qtrrSL9qmh5EzWEA3WpXzB0+AmsRG2JKPG26brPZeBWFoouuTX26N
SdQfQCKwzLWe+xLZzlSY5XbxUAob3x9QLbn6XJIhCu4FHg9p37SQIcewkdZnnA3mKg2gmX6kx5ne
OWzsYX71lyx++nlBGT5fDJVcFFivRTEl93YwYqNB2v8QK3CWppxu2ZK0l8WBxhRUUXVbj+y6ZmXy
R7bH4U0fxPZBWZ1H7AAUjiXAvayyN7fpxmdLK7k1cg5OsTEkeU7efeo1CjVS0xDwwKfAMKY4Nw3a
H26UM+6f+XcYCMVHK8dzEA/16/rrhFWMEjGuH61+4ST/G82Lfcu235wCYj5lpuoPt0+erV66T7Uu
sbjxf//88pL7PkknrdqlZmD7pZuWxjNLjqWHoLxnfPC6olL6qiQfUg7BOba5Q6S/5B++W5O31Ab3
bmfNe/bd9XuyVM/SCdQj2672dYTn+fPLTGyY8ze4fqo+aDdSJOrXz1w/m6LqONYYdKeAAr2fEMhj
Cg/hq6712Fx5O/pqeFbGEvsGddNLXcMX72WgufJ3yZS4f8XUMKxVWj2nISKTamLCpvs0fgg0QPVx
kN2NHY7drV6Q+3SExb2mY+5tFE6Ml0CjOPB75/fYu9k94zZCCtzZ/yeY0elHO/TsJ5V34UPWd4+e
AJHGd37vUmDXdqT0rcav1RUjjVrczR9ps3w1XtI+Mv0zz205P4ScuG7AenqJDz1cEMhds7xdLAVr
zBmeC/KvtsryPpoWwW9ZYY1bmi4/KIleR6JeoBGy+gt0mZsUBMVxRlT+YpGVGMAjS5ymPvVCT1w7
cI/qXDeHzI9f1gXHMXCT8G5Ohl+B1P2lxdoKj2k6A2lLvJjf0cK6H3iS5wwX7+a80MRbTue5LwSq
qBSHUGn9LpaRn/mcGbDBUM/ExUMXwpfrBqJYBuAJD3kJqLyn/iVZAeD3z0sZIBFa8lId6H3vfJtL
3o7EePEzs+zjRYHG5wp6nFzxFQNr+5yQ/AEJdO9lRnAhU1SWdEEk71M8VhN3K/Oo3uz8qCm4ToR7
WzcNMhDf3iuboMKia39NEZkBYoKKvsAAnTmrkhowb5dOhAHYAn7JuOwBYcAzdsY/vnNwK6rDmyUN
9gsr7p3t+vowGj7OKQjBp2WHZB4xQ6X6000Hbn+Vz5fEh4EMHyXbLFDd7Bu/6fqThPMWrMv2hBHW
Etf3oYNOnVIbGI4FJaBjV7533DWxW1CqMjM6NmGCSGgwaYCSDZ3raDsIZBbR7ajLn/VYxXeTDxZb
FZTAZTefOTX8c5ADYEsCPf9C5Ydfrkkhf/ciBDG2fNpadNeqwYTUa4C/vioYOdpiMzKrvp1nzvF6
1O1Fwo1UZbRQFtq0KsJCIFaDreA8O7WToOGanUsAZw1v1EPIj40SCOz8HN4SyU26DtQZiET1znCM
KiDXvwYw9Ah0mUcD9bS65HkeYD/1Q1DvEvaWrIRtvclsB3I5Mt9mKp0XIREOxlwPX7aoHgov21oz
cmnXs8a7DNoKa1jE2v1sTYyzWkQ0NDl7vmx2bt29bHz/lvYeE64lgl3Lx3Eq3PSk1dh/CAl7w8Zk
4fGEgCHkFXdqBdT4q7UddkEV0E/HRlOfeGl7ZKiCzETa2cGfM3VsJ5dtrbG75n5OwCc5QM7AfXRs
dn9ecFNAhFoqlHe/2dcg7Gc3/YAFiiO1mCGM6QLJ1vrSazbq1oKyHOWLOssZoDUhfnd1gaQzHcyF
nRl9ZJN1BDsa+86106ehGd1jFgz5HaxPfZO0Xb3/+alr5fndzeJChJLcJDcLwMlVp8nAQjMdrAJB
bKHVX7EQto/Kw/bnqAL/GFfrY+A6j0R1418KdHfR64vdFpCgbHFM29I7K+VEJyQo2V9IAVi5umJ+
FmgODmMv/2rb+8q7sr2Eoa8xkoQ2KTtVTk3SnxIq2S0wIn0l5H08iEZrlnxQut3aj+98lAo3vW85
D6GQ8KYKwlCGMJvvy0mAuVD7fvLUvypCNJqL2dp1IRTUWEckVy1y2Ys31EwpQ/AvQRs5Wr1/8UVZ
348D/Ww4SWrtERcXwA3vVsPGTDuancFBJ5dPFfOpsCeE2Ldfw3GVBvpQpGsa7XPnp8MuTWrMOxZy
xMpCDGgB5xu68FJ7sfvWkOdkKq7AKpqhw2T4NJaI6VYigFcNI87YukPWFPf20xCtmhHCbm1rX/sl
EyYvc9DGkQ6VOPlF44S65G24H6poXB9rN5Ud+Gys3fwSWya/2Kbg65a0PQK5z9vkEbOzlE595HL6
o2HB3E+C6arflyD2cw4+5daEz4fDKa/V8BI2TvMY+YpGMKGOz+MzTUBy8QsWTfUhbnr7vqEteymb
ij9KeBWqxflGjYG4aBFNF2WRJKchev28sEIgVYVprWIcfxszi22AZJyhcQK4JuXL+RCTjp704Fw8
NzMvK/RoSOSAwktGR51dBh6ydw2zEvaDpnpRLWkmVTo+8sC9LJgn7xy3FbjtmOSQy1WEvn9ZIguc
1PrCvwedSlLNW+KlJYdQRivHQ0ZsU8nyrW5teVuuLzrNXmd8SYfBTqIBvjS/9vO72VgC7MqiJ7q8
anW4Xhm4Ae2HBnD/8/Lz6z8/0mL5PQ9U3//36z8/lfYaQiQGArbDLmLx27YZSY+U9mU+q/seAi3u
1uxYC2c3mdHAGuYJUFc0NCTvCiwoAgVFxO2jVPO4+DGW/iVK7qfKQo6+5E6xU8WaoNDbyb0Dd/D+
50e8AeHF6XvwPzw8MkqwSydD+8xe2GOenqLq69hH7Y1rQbFLzL1lMzLz+vXu+YE7rS+slZe9ivFI
pKYa7grmsW1M2dMNHQTVKgsflnwIHyoPxXQWBjwjRXt1cbEdY/Pe+c54trp8PDM3t0E+Fd4vYyuq
wCGMYHpkwV1QRB++w/s8NrYGN5E8oRqjFF4/wZ8f6fWnPz/qBKMctjWgCvl3Nqsdsh7iky2aBVQ1
L0We4xte8Oul6C9iL2/5Otp++HkBGYrHtncvs22fZBw1R4yjHpD/WJ8hDTaFJ2+79SVru+5gC1Zb
nld9h5k7nXqvyUDmiG83a/Tlfy8NLtejyhxSnDtl7JVxitQO+gDBJzzWaGNYIw99+BXaPTkWHCjY
RL+nNBZvAQMyDoF1vxiSVhtidk0a/BtJrwYkOSEeIae1XtMF22WaADoux+5lVdgMNLKTFQ0XM9ve
3c8L65V05y4tVJUlLv/AK/YJSxjYYgsIhxVBupxLW1QlM2aymWkHMol68fV3Qc/V9RiCfBVV+wDV
xBkVjLpleXtWJf2v6OqHpjP3GWYC7mmepvmE72keZ4Y03gMqY3hsFuoKt0iilxkV50ZopgOyoB63
La9Ybx91zcOKVRApiJA7Plvmq8+xD4qodHuQRANHGrANqyYkZMHVes+8hFAv24N4asmPxczq0hVF
iAKeTg2HJfizyCd1LYib98yWDfcNdU4HwbBEgrBnbX/WCr79hCXcosnaOhW03wCE15aIIFpFqZyT
fW+HNXm9bm5fxxyFh2HQFM2/W9QwG3wd6b0PIuOSdvYzf/A9M2o+iRmSfsQiB0XKrghKyE89Y6kO
Uusugpm5q/pbdqOEdicMPRqYlWXqA1IMbBwXifPMpGTrNMHfLGzpaUwoH6ec3KYo7wtCN2KPMD7J
tCWR4VNWE/VQTh1tlS3vmH2SAbReFJB9KjagMSZSw0cWOeLLzRgojexwMzNFRzm14q4q1EuWvqT/
osW1dmGlpz2YpvTN5q+xqxabdG7y0naNzkKeHB46puhce3/tUK2peavprUqucS4+jFex3S7EtVbQ
pxKiUc/TGhvsi/qsB8xFpbAfgpSuza3IEaGqSw5ZTstQLhhwZ1ZqAgnLzvQtQA9FRmQWut2dChFk
96myIWcNNMOludoCF73dkZcIQLLCAsY4JHF95z4qC3HfCkR5SxTts/WRJBjahSjCEbViDMJDBHtJ
VL+LRCY4xUK1Nf4w3aFFqalJ0ZMuyRF3gL0bE6s5TSCArFSugQl6/igse29ZrfMSR2alQ9U0KjiS
7xEWPoHELI+1M0CGGeL0OpoAJUabHsdIMe42hd6PTpC+SueX7RvxUnV19goG+NJCHb5pNCnXCDrn
azK7SNHj8XuRUPtRrYkzmzgkNiH4fj55qrwhGg7hkMxbWcA2C8Oa2UWayOtCNw2wibVQM9riWiao
RKuWUbVXs1+3vsfmP/bObLltbNuyv5Lh54Ivmg1soOLmiSixlUSJEtXrBSGLNPq+x9fXAOxj2T5Z
ee6tt4qoBzOIhqJJotl7rTnHvBK+Xu3rWME7F08XE0ZnmyBQw4PdZRQufTXGJgIlBoV7f+EHTb9B
hhVSDXC8R92F/QDk2VtXndz3tDcO0C5eXE1p33V1mtQyXzencsHo6k9O1VAOZRy4qpXYXLdocMDG
E5Pq5EqGa78l3aXtTwSItt/urfMtNFew03Ud3tvYtrJ9lUYVCQmuspoXkyHO98mTBhJw5RGNx8hP
o2qp3JAtkYJyML3nlLQhe3TxgjbWphJJdZ7b2LjxXhFQwAiECQYMQ92zw2t1ekATMqy1kqkeFkag
uwI6R0n38RAminnI5K2NzI3ad48jQxR0SvRC3zoJCYUQIhGhoIZEUFZlt2o5Psad0t1z3TqpPRiQ
1vS9baoa3p1UzkbCpjnzRXpy8gdp4OvqRG1cRL3CwG8adPYTh9I5GxX4XRCllRs381BJ9rgnpa89
JZlLRzetb2QBOypLVWWrZChTSkNFD5yg4dTqXNu07nAbDo3c2faz7yFd1geyf2QVkXFq9USoMCGm
LkiOjzF8KcLuDR2ivBvbZO3Ael1rUrjruPKjJy7pl2QZml/6kjARaQKmGOiWoGMpEH4hDXzKLJng
oiag2OvS4eAp1TnS8XQZMIXclOQM3vslSi6v66o1jmauzmOF1arrmZ8FZ2+2CvxRwGC+psRLrzWQ
hHD6AY4krVW3tWVirAuIfoUKig4Be54N+VSpOuzFIBsWslGHZzBFwWCUuzT0KxBzCC6LMETDEsC0
BYqrAzDRnXe1qsW5XfbVSsZ2sVI8cCQTsP7KSfD/JMErWWMbRwBDwAbEHB22eCDCK4Sz5FL3er80
s8cMyR7cECIciqqCIGQb3UoqrbP1LGYd44Bfq7eikvMc2pLgCcU48XysuiJ5RwCaUyYKKPU72Y3K
MXDu2JOtsLQOao5cAX1mtfUVX7/qE6j7lueLPZoRfWmaAqFKHT4w9VWAxYniSsk42/XSJPCoyvxd
54TvaUJDv8/B4VL5BSNUMSGVdnzHF5xdS1EVq09//Mc//vM/3vv/6Z2yGyaJuBCqf/wny+9892Xg
+fVvi//YnLLrt+RUza/6sdevr/nH8u5/3f/xNSv/uLpb3/++5/R2P17In//+9su3+u2XhVVKdWO4
bU7lcDhVTVzPb8J/dNrzv7rxj9P8V+6H/PTnp3ciCOrpr3lBln76vun8+OcnzbE0e/4uvn0V0zt8
3zx92D8/rV8O+z+u3qLTMUuD8O0vXnt6q+o/P+nGZ5VBgeEYwtAtTWrOpz+607xF/SwsYUlHagxg
pSl5vzQjAOXPT0L/bEhdd5CYImk2HYNNVdbMm9TPNoevYztSWKpjSPPTP7+FX36uj5/vj7RJbvD7
1RUfS7f5U/m333X6nFLXbFRNlmohD3eogWoW29/fDhTOpv3/B4JUo9WFGy9Kp1+1FpQpr6McIW3g
jiS7xiXXJFylXXiDPfzSzMuHQaFbkMGba8iQ7JEYmBmSTaXGeG9nzb5R/FdTv2b49GDSuGsl2NMO
X96UDY1FYs18oBygvgUcw5jBrGcbvSHCj1rFTJuQkpsO/qUJ9yNO3GpN8/sK0fXW6Rj2ZxGjjpYk
OdUaV41EABE7/TXKmfq8VXw6PtV9F6LgUF0NhLgZ8Vl0MqCUMUFbQO/SJM7kTAmpQlFHfcCK9GYM
YbAkMZuA8sbY5oYpgQvj6R97CPcDMR2D9q4WUChN/WvuyNsc+NIFxfUgo6eHQ92l5HsmxgzFtYkw
XhgYXvwBowy6OzzdQSppU01C5xekX8gIkIsz/0HTazJl7bl89u5L0NnUdzNwmXkw3lKnxCEJQdyn
cTW+ex4ceWn1VwEdDQszTNHHhIvB5iSLEZS8/mhgUltoZbWPFPiLdXibav0Ul2zfGIz2yEK2L6kn
n0UEFqVBexMq2bgKAqC2SqCsKoG1IEyhHBtG82rJ9k3tSpg/HZUiRKpdRNCY1pPcJYr7sCku6zba
x8qrVjuPJiMunLzw9oKnMi+/FIEHJaVjlJfiUKYGb1OiQD4wmOOVFk6QrdLbt1WzU1Rlp/s+zOX4
q8jNS3oE160mva09dUwN1SEBjQ7FaL2b+MBhAGOSE/hzlP6SGwI+HVX0yIOulOnXVEV1k4D48YV4
VNL0tqvj27pjqmkO5J2qHab7ogHjAAnR9ugDl/By6zKDNpMmD3kb3VmSABxTG8/qapP03U3g8xO5
ubprJot53td3uY54LQJOmzfGNDBaJX7CHKuz71QcwWDsInRJIXNZSBAarhsd4l7XI8Tkfn8GWPgu
xeyYBNpramB9yAnizDJ6FdRylsyoYKXTZnTBlwVJi3EQypECi8HotKdCF0uZNyBhLEysySZKmvsm
IPimSEEHlVvZvlQe4tTI8t7QtWCPnJjfuv0lTbWHRHorBQ0DXcX23vSCFG9fd2G2BM95FnMeNHXY
Qem0jyB10nQPqwb7YSHelR7fa91OtHuxsBA+0qPKbzKHBqTXPcxbzck3U4lmpVdo5I2JQuCCrWn6
5ALZGDXGVD02GCZ82730A/j3ourIQ7MXuR5/oS/3otrtV1sMXwJOfyPQl5GD1wUiaAlU5SK1kBaL
KLnxWnSHg93vJ0PKcBFKQuIUSuRlvZamTiqpxYcQDbVbI+JsU9sGawN0DWdYJa27oy+60s3uVsjq
yoTCo6n+pd+pF7lI3syWocRjNiKG9fUIEYK4Gj3vioTjcxEXi77C3uRqj4NARW6QY4pll/JcS32D
UZRAf0/sQob6emj0JYq1J5px9G95cxulCxW2bTJOZ3deqytXweUjEoREMabD3qv2Ov662MFBIEDQ
2SEIl0FuHFcQuhgmEgFhuyocs2Kg2D3QuSFrbkxBCij9zdiWh1AiMizVgaAEMstiH3lpoz5Gng1b
mE9HWQwk3XhNly9bjWFMzi5eWW/IH2yHIIgg/qr3iLL6vkMfTbZGYpE3hq8W21tBjZa5hxzFRWiF
X0VBvTvSil2T291ZneAoG7FqapGmLErZc8IMp4xuDJKs8oA6Sy9IsyLuj6ke3NIs3Kc60jIE+6AF
0n5lVWm6aXNCf8luX1iG95Tm+esoIJjoDtLasTPp+MEF6j0XlcRLQxvnrC9eUlee+lTDlwZOAesV
ytI3r9LhzzKHA22+V8V4jeWa0pOdXbYeVCaqx6eajhEQAwK3uAdMzVvAFoEKBp305BGSmyTwYNGF
zu2A5pNrk44z3gJ6Pkm8K1J6SCEEZU7KNxGOnTqEEG7CS9G0OPpzYIctNhGFb5feLeJVShkWfQ4o
Lv21mnPaB6lKdFBEIkF8hwTkONgBNQCGz2UXcpucZnE1n0WjErmw9eoxGS1tjVFvF1VTFjC6mapH
fqAEkGTG4ODk4DJztd+kTsm/7oJkqvasdTjeXQI/prjulrSaM36ye9uk1Mxl4UUrblXuAIvcCYic
ks9hQpk6IygTQxq99RD1Oxq6OyZ5BX1wssJNbc/Nj6KsI62FY3xhCJYurV5IMHbuAwo+8gpb9zol
btKwOWIqywRtGe5K197ZNSnzXvHe+Bf0Dk6y2NcGFZhI3jSkH3QoBHDOFK+aCU/cMZMn2XT3ph5d
VtZLbY6PZZ68aA46yDZm3N9XmPUIa4ZbcJ+78VF3XHNqn5HGxXgX/Eqwpje1C6NhVWgJEDpkOl7N
DbRr83Mctg/S0zuu9XwjQdU/hn6zbStCuYjyPmLKxDc6hfUatElarpkLzgCztFBTqgZebSu9bi3w
xqPGDRsfPBNGTI70v9/8anwIBfo3PavvLdjSrqbBZhHiOveqaG0bdkywiABrn0RIrUG9h/B0O8Rb
8Yhihy4/ADPXPupgHSajQAB2DakH9rgOM5sB8MtB7aEykVqYKiKZMkNOo+FC5mq3l5OfH/EWxl6z
f60t9RK/JCEb96lO6IijYJuujatW2Xtz3hChqZrJEda0/aOT6Ke0dMNJfX3A/n7F5Q5Yz2Nfqduw
Mh+NTLu3LGTc5F0rpGhyd8qlf58ICXjJ1zaOUt26QjyET5kN5TbPlfGss6gZ1DEWIlVeEDOEONGm
zRXZBCupYb03dKSVPeUMGTC2RBBHA6knqTMpr7wqexJRoW9klC6oAiULiu6XHc3RyhXnRQKNm0xh
W0MSoT/Pg7JkUeBMnvkdCxcWQ0YkTBwCCIvLY2K0h15FvWDB6nLT/r1ivlOo+XNfREc7eDTR/SRN
+LWuzGKBGLanjgZZdiSUzwhoeqKAMJLKAXaD8tWKv4Yhv7iHto5rPurBIjSW+CZgq3t4HlO92EGQ
OBQNZpSEascqpg08hkV+zijvmUC0fdaQi9ikZUcQVFBybeBe5oGQ8TCsmfgCY8itaYOUj/wg00QI
Y4sXRYR7rfa+cuc7C0sc0aOef3Ed7b4bpnQTkh0CC0updd+jzDvrTYerByJHKyhs5Gn9lzDjRs5c
4SxKaALz+Ygp7R9U3wMiSssXaO0o0LrBXoYtVAfJUyuwIdTcmDN/PNllw+Ur9FapjwqeFPd44/bZ
QSknRkgC9tSVyLsyJLAj4H0ln9J/YiDubh4+SW7sWoqivI03JENtqwg0oTIWp35QgpVvdc26Rh3O
DdBDgWJwERtTtP+MfZdFqZMy47l0IAz3RQmTYBWUIHlbn8gLUWV73ThqEnRLWCnOKh6djdQ0joF2
22NqWjWM5qQ3+ksUlNAlTMqcbYr11avoyebbjlrlYsS0F8UoiIqJA6PWePZCVz8vUVxQB4GoR/t7
qcRwVL0uuvf63ka+By2vph9NegeD+j4/DDqJS30jkeNow1HpUUprcX9tjeomDdG84be+chhyL1NZ
Iulyk63FSGRlMVf3fPck7Z6oTy9HaAJRytFekpEjLSIBKO0bbqSMUBYYjbd97jmLMQHJmwN2ZD4Z
LbOahNgw35Y6Ml46nhsXp5Kirwz9VvUzwt5wJcBGSLY2Td2FpjEM8biWlyRI+T3ylCjHICzaJFiM
Q3a0JNWKhkpxaUxMRgQl6zGFh++48aZUZbPVogsdbs8ymfTo5qBctEZYYMMmxmIanjblUC8MEtzd
aQBEqoEY83yhUNRdbVSDyg5C+JBavftQhWnLReQGbcVZJqFxg/vsS1uH5Kgd8SkaxHnSl22G7DxL
hh21/1tiet0hBkxij+pSmn63aSrzxTRGrkgl52ztA94UhYbi3VeJNKU2M3InUJrugpC2oSA5qpYW
E8SM060Rz2Pm3qYyvg185JQYEFdiUoLF5WtNk3nJYcWgo7rLuuxuoG9HQhV2u4LfRScvRIGzvuBm
SStnKs45sJgjpWmQo8Mo0lSEqZ7F/5fGdgPDxqG0GSGzKya0OHkHPYo29DUlHuutg+C+dUgcHwLJ
DNXaGY28LpqEZLoAsqnNVTPSxFUXp49uE68RG10iBT/jtCkBizgq8NLiPOq4crcKltbcUB6MoEcf
U/JTCkLmOKj92FqpBl4Ju7FWTgtGX6e2sRlybESjOI1FG28HMxhB4riMLdsuOFexGoDiaEZXXvkw
fsh66vNzF1a2E2B/L1TICGpdIm3Q2nMjA1AS2yY6gpCIPgBEIsl8ADwaEWLCIkYspU/UdAQNQTXN
6rI5c9PgIbWe8yF1luOQ7P1UeJDJDW9fMmlKyTi9RHAoiEj0GcJvEkhMVL1JTI0SMh8o0t72IZPf
KqaAXgw3odTaXbXsy+hB67ISs0PJses3GHNTpiqeRoNsfhhDnDVSQyXm1vqKMEJ8WJhfuSc3zTpN
umej1Ty0GSgb8xS5PBgxWuTMg+CXLEhlo+kCtHINP2g8ixP9SsSR9ZpkV63OGZXL69qNwaowy05x
zBh1/FgZeEECWW4Mj1xSpEgK+JPiCv84+nYP8oDqWmuvNbdd7GKnG51xE+I2v/Uar7xgWpxOwRKl
GRZHt7jVrTR/0Dvci8HgQAY0T37jjGdYeNsz5SGCaRio3KBLwyWgEZ4MvKhTUVT3YTkNfCJCVLSm
6MBMcdJ1BtMpVS1WIlrETY0Lr2FI1+gpVHbvqbI8FfBOADKvaA79ECyD1nwIY+3ZsLJDrSZodRFB
toV3WxVkkKTBUXRgx2y5qw3zqg8rxAZOe5uIZq0bdFMovd+Znv6QcemlFLaNVOa0Rsa8rwg2Zq4r
G88moadW6rUO/9Wzh9uyRr2DqcFccUYtK7znSOqmuKE2v/F868XOh2qlJCDtByEP+EMJ2qsRASPF
2qY2wyS6yCZ1kJjGDulvk5AxaHuU5CEuFbXXn3uf67dnFISmj+EbPCDjIr3Vhx6fsWp8VUyIXKlm
ApQRUJQ0UGcm08vCi+OVnwEQqg2625SlDXW4krpJuCtJwjp0OAgLaEwWhpm9CAnKSoGbve5s70tE
D7ogo9ugzlxHyasum+t6EO+0z160FjquSJuvnnJeu/lDxJyZev2b3ynouunljNxrIoIT9I7RRz5d
DR1iFauhO6Foq7ZMTmjU7jHs3Ko2UI4EobcbZvdOkYMuS48tUxzHIU7MKbHO9Wrw4uG+1bBKtaGv
MV0l8jmlMMBoALOLYKLSZvj8goyRvwGNUQuxJCruWmn2Ztq+Mh1kMNpFmLAZFCvKKoyWpu8Thl1i
jsHvMbXyKCCpJT99fdfH6h0SBxIgGwJ4S1teVmEwLmVBd0FDSOfWBAO3YqiWWZgUW9eVD2YVqmu9
o+dpH32CpK5jAm/8nDLMQOuDwjXDJNSChCP7AXwwYgyzgNKklUlx7prWmxvG5kWiip2eJWJl8f0v
8no4tpFCQz+B/4Ri6CLynPtgVJ/6GMF7ahlLKk4t9r3izbPKryMmF2EbJFmPYulEk1lPBPnCb1xK
Xm6ImoPm2rKWtDRNZlJDAjaOaj+9cQUoA6tqX75nGZcy5nsuhUwAvJScgi4/lIz+OlO7bRKsS27a
3luNfNUqlNtZ5hKwDAwII5w4j8q7qCryA+av87S0YVvURn8ROVx/BrM0NxJOQWNYRzk65KO55WMr
/FVpjPE6sq2N6DJ3yndSzgBg3cb2YK5lq7+7Q1EtQLndB37/2ppdgoEb5HjVu4CJCeiFaND8X7QB
roJ3ymbZ1/r36v7Pxf3/9/oAuvF3XYCLU1mdhl+K/9MLvpX+Ff0zdX3DcBzBceQISa3+e+2fTbop
KPHY0lJ13TBs2gL/LP47n2kU2BreKZ16PUTAj+K/81mzdN20oY9rztQZ+O8U/3+t/JtCCsdWbcr/
hoRWI+TvlX+cAiZ1fYSY6QnZbGAuRqT9VUb5l7NPtMHZT1/N9+bDz82Gv3o/FG80NQxJW8MSv3Ya
oh5nW9G7+P/D3agfOxW54uOgH/vkksP037yZJn/pa3z7dEi6delomi5V8du7SassFE0F0oqUgEjR
R2+r5PswYdqCw7C1TkTdnDX6eSXuKpwKaXYRp9raUg+G6m0krNC//+zm1Of5qc/C/wfLt6nbwjZ1
VBuSn+6XPovulemghFPquzXelerOIyWEAdLCL/11TgHAJb+sMpaFS6G22lELWWYusdNqd1PW6WMC
hDkavwSKDpjQIjuBO7mEqRuE5gU+/1tUp9cGfq7SsfZ0878MHgYbp1wVmX5Z9M4tV9I2Kh+jdthq
LQ3xr5qLmXMkmoSyQ5YSiySJPqc5rZ6MinYFXYis/WKgQfLphuArpxUdB/7Kqx4bQNBuvR8MpqW4
4jUgFaFLW6Vtlx4wH7vl67bPddw0k2ew7jbcDJC/eotipGxADm6K3Smr5WL6DD6vHNRmGYNUtJjq
aeCMs3JFJXmBpZPSOu8VUnYyjlaYLHITNx2ZMAkhL0jmcFPWS59mygTntMlTw/YBxZY8+P4IcRbm
/kJvQM4znSTOCBGl6e+bam+FDO8GhdIQN91gTwAUCh+YHcBdBmJJQDnwU50FPiM2kxu9KhBjLU0S
eVii7oouEJ8RjOKxZtCPSEsjOORxmtRN35+X7ev6NbBBCtFoT3grLtf0sL0V90bYkdxNiIUCCroy
+cbt6DEYoS1wLwwBxCGetCvuzXzj2SOf2Y1uGNsFhEbVkrmJd0JQ1g+PMfAfjY8+cXYsmCVUTwkX
YAzdoh4ZYAhQ3iv59ihznpXlLuhIyK7iReISQKYQhr7RuqOOp6DIXwfzmNvxEvjFUhC55PFTTP8F
kfNTYfuzXUrC3XimAmlICFdNm3apgbYNYsw7TLM9Y0nkM7Z2ZavbIQ688Wycumeut4ogCwQhVZKA
yg8W2045xiTpVq9dsHPaQ8QtlSEQUGsXhhCDtWUQFCvSc/ImRWOagjM4tsjBNGTMUkE0ASXN6faG
cq1nr0xOz1J+p8HFbVhBVXvVUB+1KUeiVuAVPmn87Fa9qMO7quMw4XepfJK3DH5OjUOVso9DsnDM
mBnA1rytK5PFtN/0OyBKYvDLWLIBebVXOCMt98Ah4QLSmtSHPR2e0ABxgiTKSoqVMTIa5zCRWMtU
XFLSJOmK9ksalJjYosus34yYo1AUb00UG30HOzehic8XrTqH6RNq4cnnV64EXzNcfRfOG6TkTa7G
W1F7G3y+CHWI3KODwjlbQlSrvBhUlINQHvZVzegn5FQITyUHcUImb0eeEJ+ShCUt25jFseeHpR5E
r45yFocNX2Xho6yjfQedEykwLRZ4NtUISEPm13U0NVExw4p4hxbmkSvaysrHh1zp3zVmeATfE4jT
PxiZWCYReHVPbBgdL11d35gghxioa2iz9XyL5wnCA2E1bFW1HOGYpHlAN5SCLocndZtFq58i+FJR
/EqpflHiijUM5HLFo4bjNW/KdZwdJw+9wzeKuJAi0HRv6vtbKe40fq7MVdc+HKOsOwHaW8gOPw30
iAC+cMCv5FcC8imxBjRFh3JTBaQ1gK0xOS4J41jw/4PDd+t79rlaaMQgcyDBqEg4vFrGhCnfUNpM
NA6OReqheGLokp2ikp9ZHFz9NYzefIhHOfL+OKX1VgqabNb12HAZ4oLn5vYirV6RfPX+c5zVOI+4
AvLHpxOV80A1iBmnpFDyX5ruTlrG1U4HRK9BNiblHDLDtuQYVsJHSntVBWWRFCqTczEujhLPp9s/
Fv1jyUkUcC3VEwJRcXzJ85D/rOhgjNDtnq7jqp8s+5YrGJPtAm5q7+Ln9VYZhUymBxgJuQKmZC8w
OWi6mvoQU8+yXijFvoDNAQRqDXMIdZkPO0qVGF2mNKUA3mPcv5eVAooCXwaBiRedgJFhx9WzYynL
xptoM/xalNxKqiHBkEwItjNEuvQ7T+qk64feDnqC8jiHrjxkRMY1+qEM+Xq6/eTBiijS5SS6Q3Kc
rkERv3EH5qj2rHO9i7cpVZSYkMveBP/EDSj18Sfyy1H9OrMu0MBxkHHAR1Ook7epAzD4AvcPwl2g
DGdD6bzkBOOp9F6axKWrFE2HtreZ7///XyijTwMrJEP/B5nMQxrUp+Mfd/Vbfap+HifPr/s+Tras
z47kQEe36KBH+Rgm0/76LBiZkuRn6oxRrY9RstQ+GwyqDMvQbU1nYP1dH6PZnxk3M/xyGPVpmA7l
f2eIbGjTMPFDHiMs7Ca6SsHM0KWFDkefBrU/yWNiLSxTDWPeqTCyKxMJH8nJ4Cxyn3q01lr6Q4eP
AM1q6WzmraqNMmPeqpep8W1rHEfft/7Vaz92/qvXas5b4CGm8Nq8AEDHgx3HeG4+lp1+KEiI4uG3
daFHgfb7jgqiOLS8W0+M5Lf9eIhz5+fFQCTKZRZtncIxnjxAMjvDwqKsTIvFkKKD7Xy5AdAgnnRZ
HyM4LHuPyarmk90Eo23NdXx4hbJEtILmUI3uSY6ENuNyxWCSHU8SXJIo4bhPz6zccS9Tl7k4ksx/
LkeuZly0qDyigYgtISEY1iVRNKhJRu2SDHlZ4F2ztct52beaPepv9UseoRMdQpHuwpGUd4it2c53
AbLGak6X/tcN8+L8YAVke+Eaw3w9P823Dp2A3bwt7nsFYATmXQ8m8Boykn0dVmW79nLXJnqaZ2Pf
M8x0TGrT2gZDT/XoqAXptHFGbIJChaTP2+y6nR5c2I3XrkQgbeYp3fS68xouNomVcG3znI1BnLzm
1eO1lyvc1rKggqaD9bDsS/PO9/LuCgvNQ5EkLvdxBO6HKAqrix4wiGVWh0aN6wOfo92mAUKhed38
MJ0rFPNC73xetIhNOfzdi+Y/hI94ayBSOe96gwqROdkNcQ///DCvy3UQ9x8b5nWtyB++/+a2cT0Q
eCy0DoumEfh3rquYCHG505T0r+8gx2gIp6sezUpXbwByYrXR9OYilx3Fca0gOLyfIk9BJR4IXTMW
phL5T1HMWLjDY48DtVCXmQ6RK+yq8HF+Fv94VnVK8G3dxzNp6Po2jH1rheYZjJiELeTg3IEeNS13
aWuSpON421ZjitESlwe6qvPvZB+laANgBXm9ah/yCtppS5/g6CPnrws/ea3dAaCKUIIrEzvTzjMi
sXRr0AhZQ0JOkk+pe4bKMIuDPlvniKqv/cHPMG6jzBymh0IyTkeVm6/nDaU9ULmbNytM1HH+5O8S
cXrhxq86JG2fvn6hXEyLKfDFqbk9kl/XZK+cnnygH4slAKPbajzXjDG5HM2azDMAYtplmMYRmLUI
xK7RgVOYV37bHlbaFytP/C31WfweeNMWCB9Ce2Mq70qd9FezFzahn2uHkrl1G8M6UhGAMUiHfgaF
xsypHCLAu3FGs//2kDJUBIb88xqPhhvG6XGDVGK46YnqwoA7TLSn4BZPh84opEzegXhv+7Dpn8yq
vJZpsfmwGHHVc9Ekch2Z1yXzxeRjmR9wjz2S8VCphbu61RKC4JEzcLsZnz1X3VmVbh39YLwToxk8
JbbTreCShrtsLJOrwHG+79qm4y6k7fH0063wLwoidOB+u7s4qqMLx7QE/jJuWOrvRQotCSBB+/aJ
8mN8HjhRSFyFE+QXSm5hk4h0luenvy//vutPy//y9PfXQmiPFkrdi5UwRvWhKbxDYQ79Pglws2VU
IhImxm4GwR2unnE9P2jWKLiGJdEujetv6xN9wifNW+3pFb1Suqt5v4+X/XjFx3qQkLTk5lf8+/co
UjgxKTrCwS4pYbZZdxvoTGldyw/xPdf5mxe1F15veI+JowTnwnaTNdLH/K29rAMvequSrMIzndlb
C1XNo6Ik5wkCnG6kau2N6Y1i1eYh8ZsrD1fL82BCQh2RQqw0WTfPUJbh0IF0gDVB3HzpARjVSiQf
Tjn4r62L1xKNUr9D4TTcJVFxI6f1ld37K1gh7nkRmOnTSGbPvB63KfX0OtQ3bhL5SCj33dDLZ/Kc
FLBg4Nnn1R4t9jrMA/AGdn1Zi5EQqM4LXg2kff/m6LP1348+KQ2ueMKgOmlpHIq/jm3G0CBhTrWC
I2H3RhQsuHWFajS+CnUEtj3ojBly1zg0o82tPBteYcKju/dq4LLVYBwwFTwNnLBrunIhXCo32pWT
BSEBFvDt2bxOsZObKB297W/r5337xurR+E2v/dgcWsVNCX9n+1d/bl6HJ26T+82tJJhr1WOe3KkE
s+yi0g5XSTZ6z7UVopjh5DZd86awBKjMaVfdF993hajz0650qeUxU4ybME+0J8sdspWWa/4SVI0H
H0YRypinN3bTnXNKrjvq/HRueQanEXUzPenvz37d+vt+CrolfNa84tf9MrvSLvSyERDvHZX4aCgZ
Hw8Ya89DwyrPP1bNzz72jSa56rxomdmu7hOXMLkBysXHLh+vndeZALWYO/Xb+aUff+73lyWOeoBh
RjhtFgEriId7bp5IDWytfLbgPpwFuNy/gKO7GsnVANCPoz4IFGagCTYIysslLC3EaYhrHjRoovsZ
ffBjCTaP8UDdB6MFoCZi0IyHadu8pHOnmpf+668bp3f48Vc+XufxDvPSj20f7zdt+1j68T8z0xjQ
Rx5ACtEC/8rO0XrCQkMcIYV3Na+bn308RPMGDySZNYlBPjb8tjMTb3f792ey/LXWLZg7GYawmZ9Y
mqC8Ln87kXufurBfGsoxCNW7eiztW1uG4RVZGRCCpjN60vWiu7BvGfoEV8WP9Tbrqx/r2xGh4Axz
mfbvZeD8tP+83vDke+y+BaVzQNtAP4uTW9u5P47ab8+mdeqI2SQMoJA6fqWy43RQz5vnh/konJ/N
O3J3RM5gkKqCeIBT4NsfhwQA5X30VcI8GBTjr8wpjjopFW0GxQmcBIhmxGzOiyoSUFLNIIxPG7Pp
wXDJPAr6hIxg83Wk+oBL07yk6lftO70DOhpEyXth+gtyYfvXhGHy6mMPyzy65kXV2tY5PR7sXZrF
IOtjOTf+zWjAnPot2eywmZwY8684TXbp76i6Y2MA+fVyjPIyk1yD7KPixdrU1dMKCJvTLDLTcFfp
yv28EEVbYpCU+zywsrtgeGsTeUnYD4gDq2RU+GORDB7+w2HnftvqoFO4dbxhqXK/MUccv4aIvW2V
q/iKpmfGtG5+Nq/72JrlKIo/9pufdUFHiM4Y7DpJXIkUer+ui8mDMHrfH+YNWeP0TAr/uW7eZeQm
i7eADXjbegR40+u0aeX8Z+a95x2daHDO/v5Msf71TJFMDoVNv8vEUvp7zws0f4BV3TeOZkrRtCJq
etf8eLAqFBZn83JdC0aHObDdOqguPlZhByQLPmiN1RiY4pqsIXGNE5NysF9diaER10Rrf18fUD1d
gSwRi982zK/qEe/USOBWdeNMWZuAX+JrNWuBKuvJc9EH2jm+mmpfkda2N6Zn0/pMWMP2275RKCIC
CaPLVrT6Ay4C50bK4LLscuOBrBYiftlWqNjYfmzDIq0/CNHdZxyXpHAqxXlFrufl/Czshu/P4h/P
PrZ+PPM6GV5GelVu/v630Yx/PQGImcMSZaIUpRwk1F9PAF/6bhwOanmM6nSsxErmzhrWiXKFV++G
0nN7Pi99W4V+e6RRQzveo7sKj3Nenvaet4dRAGJPludDSsiWkfhmuxnw3H38mXnDvC+oYAFJhqqn
myMvCrNReTH19JDlJRZUCiRDTfhM6Rk3vZ4Wr52LqDquU/VO9UciwKlYXhW5Gp7rQQq20/KNq4ib
5krrwvIOLR1svop0zukv+pHECFPuSCKIDrbhTyFeyC+QLifvQlU3Bar8Z/o97mrEGX6hxZZ7M+9B
T+9/U3Zey20jXbu+IlQhh1OJmSIpUdknqJEDcs64+v1002Pamvnnq30wKKwOGMkiG91rvWHAYwTn
llZ+XMXHczQ79Y7kKp/ZoZrKG8sI0lX3q+c6EP2IdGEEPUWVwWgePOhBaTWGj2blhY/6AIUh8lyU
HEXbrxEt+FmoP/65EudHaw7zle77WLSIULZF8NhXlcfez5EnzuBXDPqAI6cYKNsUL44RVgU2JDuu
z8rkwTWnnKI1SrszKxQPWzc/dsHIeVjcOUJkpbQw7dDQXfnULkfITjFTDr1OssTMWsz89Vg5QrbL
YXo0Xh4rmz5N//OxjVf8j3e2+48Pu6XbFIMRqbNESd/4tNq3NlTrKcn9r8iJLTTNgRPczRUndJVj
OviAbC/DCjT/jVXDaUeCnzGy+9PA2A3RMbkMl4NG8Qw58jpcPlKG8pFuaZ1SHfXWKG6nYwSqHXlJ
XDeO5V62zIMxHRPZjCoQCo+Dig8oL3VUtcUM2U/WtqPWAAp81qIJZ1HR/fMpGlkkqo8AvIpgWdYu
Fble6eo7LS5AYMpbeWmQpNrDjpGBOpj13W+Dr8Mm0ROqrrdX0mVUljxONl1ufXQVVq1j+CsfWvwB
psm0AqUunBP74iDb5MUiszDeyFuUZ+5Kdaq3dtiGP9uuA0Ov/fkE2YYQtLf7H8ud+enw76gWTDWO
X5z/WaEM99Nyh95fbMEQUj4SzBxbchcGFRe3WmhFNy7kO+L6LnF7iI6gs8XLJcqpu+KXw+2UGRVy
BPPP8bJNzpyjeTz2X1lJxFPFW+ryrD+ff/mfRrHzAxGvYzJmzUMmLr1zDlWzur/sGcTGgSP4tSVw
8UEt4zsTldyRv8tD0qbWo6f0wQI+obkOfM96zLFP3tsViEzZO2qj9SgmmD7rgGwi48oEqstp0+Rr
ubdRPPxj+M4UGxkGGeIPeooGkSq2QaH/d6/MvF97ZeZd9iIt/I+5WqLmz4igIKZbjj/8Sc/uQzXM
Lxcl6L/NZaIhH0WT7OzctN/Gev0j05r8PlVRoRwRjeI3wYi1W8VGsOjFzjGGU3I76ZN1qoAw7B2k
XpZW4wdfGgdctx9Cf5nRIQ+qAjx9Fy54uYSPfWWEj1oyLr2gVU6yaYxGDLjVMkSdIeYd10Gp8tou
X+Ez0N9aWuGdKqA8J0fclRagfrIp6fbagayweaiU+VYOu7bLh3RtDopOzJcd5AqBJKgKm43IN+d9
X1dkNxJ2c3EpGOn213ZyxrcJX82Vo1kYtZXl9OZ3xcnu3OGchOH/WAidP4ExJqB9auOmalpwoIEG
fYYFdYhi1CrCLR9jTaYfQsSIhLltjtaBfdpDARMYne/W/GH0obfHP6x/JG3bbBIHuKQM5aUvn+x8
rs4y0CM+N+Cx/JUMQy3HOjq2MBdndgcg77GP8KNJq26v90p5JLcKAlEkuyakv4phUHCaJbrkqhCI
Cldhjy74dZwhs1he5wumHhSCndyEZR47ZXxy1IXcd2Ex/nsI5ADBOlAflL0gnaTFo0zuy0sp6Y7o
vMnI50+wTA2Upi/VgLi2r+MLbaJmzgZ1Z8YjOp3iLrNH96ma6rtB5Glkuzkl+D63SOi0bvm53RhU
tkMx/JRBUwP/f+3kLFEV+/0oo2k29HRDtT2cZE3ym3/u5NxKb1pEd4sPEKzuAvu4ettm3TEeJzjZ
Yx6Oh6Cox4O8A23bbO26OXKea0AzicEixKA4nmC1nFM1dQ5eEWWbEiPYXasM2cGJZ3vp5Nn4yJsF
HAnCxH85GQJnXdmwwQJO5PSJ/s2ZJuyeVeuokxM8kMTPyXC5E3UldiTVDDruxk6n/D6HaOU585oK
MCI6vZ5E33Uqm/ipARuZxavnerHDqLlzxeXa1uclECkUkxzdw6uQ7V17Lnp7C2Zzk+mj8Qrbt1hM
JSYW6HkYr63t3vm6V567dBrOcYtYFvomL6VzQjA8ueNHSe7knby4c43jWNzjNdtAdZZttddTIdIR
cb0cmyk8PaWYC62vB215Nr+G8mAtz92/xsomOcIGF+RbGIQ3ZTDtr5e5B6yfpdkmy1od2asAfsm1
9xI7IQUrG00SKx7M04zccZdn1cEQkWxqeevsVfzjZcQa87O9L9QImyd1QLLu7zY5hBrOF62bmjWc
p7b+iA01Xw4w+LdGbnP8KqfgHXyGcUvucsJ/N8sxt48v7fh/F9spxIKRzFz4bhSAD7A49E5mltsP
gNWebdFukSBZAbT117ni4ISgT+E8APAZNZQ1x8F+zI0iem5RERBanWajyUDmj8zQDUWPDFIxLOh/
G4bPahWjm/XfuwVDpaT96SvF2ujotoA0qpZti6/cb4Xo0Rjy0stn4wMERrN1TNW9kxfFneNVNaGD
fG0zwxZ6G5DDn2PyNFXv+OZZv2bJsZ9COd5SJ3yPMn4lp2ofQ2WGdy3kpuRlstRb02Qncm2yo0bF
1QgXtEovzMuw0LAToJSCxCnajCHRwM951QqVKBA9Y5Nt8cbznipbAVaEAO9KhuVs1pukxWxQhvGU
Uw8sBO5GDO5c6KmApg8ySsK5QKbtMlG24Mqy8ePYuQ+86GsMBnyf2SSdO7xAbmQJDJtqtjd/tiFz
ymbk/2pTLCrXl1rbp3md4U57a0DzE0/Q9y7JkpemB7Sl6SGvlCnwD9DD+kVqJeq7OiM0hxbUtz+H
Jg5vH1MMtSqgkxGE7LVbhw6Vlz48uuJSqaRzVTW8DaM0PNpWBS5J9sp4cMcjhz0YebWO9qls8xAa
OtZKAs4NU4Hlb/MqtEmR/AQHgFBTejLm9svsePChbbZpJjJ/2DgT1uVgwssMcwBshI2eRjhxDP76
Mjj18aZN+xoJRXoDpXqDq9Uh3V9rLyjk3bqG9R3UPMVEy7AecWuIDqWtvcm3mGyiNrfnfBudnMJz
7oLEPJtTQZ1THsi0DKugUiOXdD2pXY9lslevyBt9Oq8pCIBsRw1/Tm/2WX3abkKYNTLBOKkomOgu
Jfep2RviEmRlQ8GQuxmuGKudt7g2yTs5TI6QobyordPsfV9r1lTdI+wzO3et+w7WwUUUvdkFTJdo
nuZDMgT+izedQqeP3lQfR+sZt7FbGeooRS1Ag2dbGRZtvoev6J/jOn7HLvOvRMPaPrD9ceeFRfbc
hinSdf30RbZHol031X9td1iidpFiAKMU5dARkbylDGVNVFZDZce1bHpt6+Z2U87qVhFacT6swhUv
P+HXRHi9eL9CX7Uy4K5mtJa9AbkPFEtFd43h4mGOtn5ZGYfYi/HWG80cbKThYjoK5Av1p+qdxMGM
KKHt73syk89lh4PwGFVYgCs4nunA5PBSLN9RvjggodpBTkcxWk6fxbBP0zNsp2Q7WyUTo7f4Dkas
8hv8wSgAK6OpYOwk/IGdgHZqcD6R0ZQjnGLN7BLdLkhOTvccjb6D36nYJoQUGxdjpCDfFFPAkm2W
rVHBcJ69DtXh34bl1luCUjcmD6XiPZjTGfUYxNk0Dx2mRDeilQXj8lH1sDymEy4qUIjePv33G0Kz
RMbg902XYA0AkUIdyLBsi1Pln28IJ1Pyqs/78gsO5v1txv4LTdcor+E5a1wv97ZvWfveKdVbPbRN
UJCi6zJAdl0utYVq9wAPleJnte6zPL0koksRunw2l/LIhdhhuUbtPl3KA5ndg7OUvXGfFQ8QklYS
vyDxDPKua7rn2umgIArEg2y/QiFggF86ZbvERFyHeerwHM/NuQA0OoN4f8bKeOn02fymaynfqQiX
byl37g0zzjrkeI+JN1yGKbPTH7JR0QHZU1xgd6Fi3QTU/FqFuO6EPlU0roM/bac+hdcn856KLlWM
60P1EQMFqGknnE6Psi6ZRcODpiTDq1lb0PTitL3zlMRDSHoKEeiLszfULY5RQ4K/kwniPGjxUuVd
eoOTQXUyLfa+g67ueGtPb7iPZZtmgucqQzlMB8p0V2r4ZRZQgkhrj9n99bMcTNlzX47q7vJhNuxy
3BjCmUwOkZdWfPBDGy+yoVB31/brWPnMy5cGQt3leXDRke+ew/qWQ2pyJhONv3RjecvSs+KzvOgI
rcF0xrRUNPmD5t5DnpeBnBM6kLSN1gO5KQb823PGHKfz//4CWQI1+OkLBDePrAwgI0Ok5T6dWpIx
aTI/LMovbahnO/Jy4SE1PaTPmwnrZQ4fC6vBxmUhG/+tW3a0pfXeNGa5lwfN1jt1dtCfZZDUWCBh
5BuuZahgo3TAVu18OeQmifq9Kpzgrq9dazNpVnTrjyMqn3j6BQujKrEcqScMPOLuNeLosyxgNy/a
efZOlomgJPlD49XNzXgn22yRLognhVqcX61lNKNnI7B2YJuGvmzOU1EAjs59z3xwQxS1xMk408k8
qIkdImvAadkvuvCBQjaSGcFwOTvXKLbCGUmLrZxQOTjJDSLRI0PNEN6FSTSsU3PO70oc71p2S0e7
nMgaVjisARfEKy7o8KsL3S63F7KrUdQvXumam8kL5tsgCMINZmRwSsZROyNf2S+QrdfOQTKh8i3u
YtEG+V4/KHLb7iSaxzsyopSehveWULc0xKWpqC/Jdg599zKaI3VJHRtdWBuBklnp3+XSAfVpXvWl
kq21egj2XRvb2zBHZTodm4OErOEtmWxDlJgpVrKky4uS+Q9J4jQHGV1HSMibnPXrGXJEFMBWMfjG
31zXRbnY6VoTHlr/26dmGULsCw+kqmRwXTLl+ij7/O7bdbGUd5V56Bu3to/iZYWOOKIt1Op2nBsB
w8TWcMANEbCMm47k+9CiGlUrfulCGEoZ4hJ/VVl776Wm/8NuP/p8skFBAN/HHUb/hszVl9z28vcA
5Sl8okJjV+ocqHWUGA5Smjl2WucQWU2xzbUEr4oc326MApyD7MjdRztkD9irijiAj0GMtJIubMv+
Ts2NebrCB+jAp+ABr2MTGbSfN7AXLy3x3zeiq9WcEzLUyd5WU/eghA00o6EmtdhZSs1RhEZPA8G5
qGDfrvLBiR5gTlloUkEZDjvcsuBewARQ1MRbyc0Bq0+NfCZiZ+66AsR2d13/HP41Vuz3oCfJ/ULf
nNvQVZYwz4PtgJcQNvfWm+ab3UcXYaIF6Tw5wwZsdg7aQMuqpobkoAcjRxQdMi5tXSeHrEMcwPax
YE4qR98qbsFL1/WsfcnJdV+Liwyvl7pS14ORhttrE1SGYW0g5Di/aHXTrUl4L0m+hUedauT9SCX7
HktimyPV7Kx7xwRsX2AAuQorW72V3aYYGI1w9FQ1oMBZQbOP4AMaveGtkQOcd1qW53dp0mqrTqv5
8JiYjzaW77xWjvV1hAj1XZieOx4wvps5mDYYnY8fiQKWQkf0eDGRFL9x+6J+LBDz8nTdfkgbt3os
8CBbql2CkI7oNKLWOfmKhwYpnbIp0KCqtCQktzJU1HTYWwHg/mzAZoQ8TfqcxkZ6mCtM2QD1G82q
atRsGWWUQ8KU4gqmGtRQ5K1slJdEdF/uVN1C8ySn+HIdI0OWW3vtmqOyS/wQMfHRrCNEceO3sRi9
Ex7r3qkXdxUKGrdqUk5L2THgqrDx60DBumF2bhM/Yllxx+kNrgQnGee17HV/j3gAjF1SPFVmxvPL
nCN81Vl6fJaXQHnu/Mq/V0g6n1srH/faVH+59hu16WIsO+royTBHV5u/3GKM2Sg4wzSu0ymiUhKU
f7VWZi9wIS0ghKnOUdMQ4uaTkn39lxFlgMPjUJpvBsezc0D+0xB5EBnFVvBbJPrYaVByFiMLQcL7
FYm+ybaT7xlJ3H1adPF9B2bu8n2rUpL+I5nQy3ZdAo/zpt/7JoA9v8yOU6spL5aLCWE990++0kCW
0fJtmhbKi5lb411lYIkxiFFxOThrzDDKpexN0YBdhE0JurgEQiAfrRdpeq+1qKEJvLS8IJdfrJFF
+vkTYLyWrdsAxmGTuMbdOOvnLnPmlL9MlKKMSalXG9zmLC/US49jWVjL1m9OlgSu1A0VsjBCecIT
u8xLYzpZxbrXKaX6CDkuZnw/lpGe5Pel0edAYZXhFONMLVquzdehoWZllw5UbEYxVMUMed2XcCM2
UaGiWRbCwwRdmn5vAJdpBYIzGQoImt22z/DDgOxr3Xw3lhouKgoyNnhr6UjXVTg2GWm08+y5f1YD
p971SDRc283RiA/FXHxkQWacefncqvilP8lMCyJQ8CaH8iyj2HfetN73L3kZnSQoUmRVsZOdfdDi
jqXM6VqGkYHcRxw5+kI+zZ5wknF0BfdPTKtWPe68pDQ9asV+bd2pJpWVGsHSm8Fvww++ew+9lgTP
CMe7m1LPcDdFv+AwiQoXp+l1UyvRNyc10PxK0u7RnwNljTL2tAGF1J9TyW0WQ+KEbAsokC9INPMX
6fFLm/Ws/x85cPNfNpPQfB3NNWBWW8ZnXVUDXGegeSWktghzs77q7jVDac5Jqye7skFECJxSe5Zt
pQOtK6nSbi1D2TGj5vRp1qhom6nwWuXRwnoPH0J39BAaM6Fp/n0DtiJ7gMGsL8lGAQmQPkvy4mdW
tSos9a9ZwbspDzAhRQZfb/aquMghMjTzlnny9jr5tznyOeNUv//35luT4I7iN/ST7vAegv0DDtoE
yfb536up1SYcMmN41/s8W2UBchKG2E8g5O8c5F2J3SwsN7U91yhEb2VbJDYVQ2XRQR2ggbmNHqZs
7JLIPWS64dwlvcMRCK1y1bG106e7Xk/1S9v46+7/f9yg16vWCua1rFNaAIJvkKCP9/JYLMPAjJO9
LGrKMDERCL2Gsvc6+Dq3LbC//DT4GgYNBtFhqqCUPWoIfRdFcXKnZJMJJIe8kK838CREnJMEbPiI
ilZ+sh0D02K1+qgR67oBo9w+wNPQN2XCITJ0zYRzAU5e8djb3xLU9vlrf0PwSIEtOsa7UmNJtkvM
EFzUGN+CiSVfCUd8AUSIzdmTUjj5Q65TjAOdh/WNkb3BFxay1h1UAxnGMCPtwZ8OA+67L0b+HVZk
/oYOUr43TFd8snkWTINoUbhqs5O9k6ng+5rXAEZV5LfETyAfpmawEOVPcAlN76lw+/yh8/Lq3PTW
MQuw07KsONp2AOsW9ehYlDRK/z5CHv3GTarogy/He+QWxiPWS8bWjrRw1eBX+8V1PpTWCT8+TfQ7
7fW/P/+6Lar9v3/+SVHZugMWxNJVHb2IT9mb2WDVVDw7e7FH9iIvpuaaqyaMbfRm4I33nb9XbAM5
1b6CqwrdVkayncqag3qL6JUxbBoy78DANsNgZmi1x5zxQhONYkeHrI7dKx5hvTWeq8pG2NVGjESY
LMmmHOfeVa/ApJah7DB179GuOwCDYpIDOeeuCednGcnL6Gsl5C6yKj2QXyTa4C05c+OssSeYl2MM
VJJNZgh5vk3vMI00X8cIVIKbTc8g6YJtFTsxwj+91Qo41Hyrm467kF/iy1defpWjtlibZr0POlW/
sXgtrWNvbk4mRa/LpUxMNCZTK/2tA3fc5iRnOGKGHJyX9odm+MhpoQ5a4vuGrLH0Smx/3dWyR8YU
el0Xfyjn61h6AL69pNoro3psVfv+Ux5Ahtc23I1mUGx3sgXJ/uBwTRm0elBRZfNNJHLzcAcDRHkJ
Yv+Lydp/klHXnlKzcJ8z3c8eVCc8UXZSXvQuRARZNaPb2uqUF0hK0dom1doMoFPPEHDyM2t1/NDw
BwkT1XpE7Np6rEJ8C7wyrvayLSu9NW6L09qPy36v+Eq3V4qp33up7qKU+iuWd9cxrhgtQ459x5Ak
s95r4+ZyiAtJXuxClI0kjEICJ+SdGXbVzVh4IM2nksNeQCr5Os4qYIA1SjyzPdDMkxZZ1q1ds4My
RCgvaotZTG6WDwLRu5tqK8K1t0/8Q40m46dhcdVOCKIJdhymsuY+wSTtJC854mFHd7qXAdlA0s5k
ll+KTp+3+TxkyMeJsU4kik+mRtpWhB4fpr3bxmhvY4sxNngIFUN6L6PSTjLqF5FYjeKzvGQpJS4U
fCq2F3+3mWXIXh4OeJb04SGvp2+N3xuI+JeujLDMM55j/BauETW3S9Rkuv6cJMgLinlyZA8pakHq
NVsEpT3vrDBWd/IOL4X5cifb4GEaiF8jihB1abVzLLfcofLpU25zuhx5QXmvwdReo4mU3zjUvLdu
NU3bMevSOx2ZTxzcsOvphmxeKpQ6z0VWRnjYhu1zbmHF7A/ULcY++h5znvxq5Rof57GFARDFQjqG
Q0dT1zdov2NbPqUddlmK+2GHzQ/fbt233CtQmCm17LmAJbbwXchI/72g/oO56yKqg7SOWFRZTOn+
BK9KbD/Mh6pxnhG+U/FJAEA0lF11mw5xupPp61GBqVqqarqTr17Zm0XNz15VQwha9l7nyl7U8rad
XpQP/zb/OiHUQRhbda1P+7wawbW0QnDhT/qA3QG55zDc6zeXJJaLKe2dqUcN0r8d6s9CEDPw7OHZ
5NDeCe0pRT+Z6FS9zm4070anEBVZQjKF6tINjIlFktAOsHb2q7Y6zK1WvFpWgZJela47q/WWgbAB
hvtTra1et5+72TrLg+DUItjlAnh+jAfL2jSBWq2RqXGeld44R1ClNoEVmsInaKc2Rf6OGLe6wEhA
O5hGru9DT7eWXmH3L+h1vcgs96+hWZP/HOr0vnYZirXbazGUygLGpHMwXWjJCy2FOxUX3b71QvZ0
3RS4B50S7MFoB/dDz+azzZfyQzUqLC5H+90ohVgd/pGvsNagRGJK/Tw6kDAyT+8e0xgLt6ojSaEq
bb90K9w08lzpVwCDw6NfI0Y9dmZ7Zw+ms9Fxttkh2JTtDOxUts4wqHu3qorNZEMG9CJE3LuxdI5l
bClL253mex1YMCXAoTvncZFiJe+2T02tc5bX8+GFhcu46bJRe4uEBmtTDsoXZ57f+E3qr2wADs5c
Od+FPhfGXOEuoGizqQZ+nd7M09NUTNVDXlYfI0oj71pgIpIXaNUuaSBCargkyPZsxIu4Btu2GgNH
fQ8DaxPi6/g0dKeRL/d29ibMPaFKw5RqoluKWslXs+owakq671PlBjed3ZXPSPQG+CUoxr6tsPp0
8ZNapjjPvSaD/TJ4c/cd/ftV11nmyi5ifTNxprktjKQ740VjrIxO7fcOaFYWxKBcdXVYPjZZzHKJ
Bt+HVc0rJGnbfYLgMWLkpYvPkeJcLjK0OZKzB7HChezApGJAhVKMUbOYWznocuuJ6UaL5WUS/fYY
OdjFnPUWgeR0qyso342DWuMNEem7zsZyMAC1+ATgEQFxbFe+G+E7Hgfz15wX8+1Y5+qDXs35BoUm
d2Pi5nmvhC5fvcqpPpoA6VcxB3OYH52uFs9lZiarjo/e3jJgZita7gDhRaa08GuV12Kc7VgNHyO5
+xAXQ+xSZHvdzY8gP382XdupSj7KaPB1SBEp4kTyGf9nm3yI/D+MffqWGcAE7Mi1FpCFgqeur5pj
m7n3SLKGT7LJttpdQzH5pIomF3FsCJSRupadseVmwMkoBsjQ0yfycSjMOWqMyfLYL6HXHY10bk82
Io6PbRjtgzQhjaWhLlpplrHsRVYL6jRGurrXnCrsJB71LvhtWDeBtMy8VyNxJpw20kPmDaB49cqt
70YL7Jq8yBBvQ/5+lpUvSB8Z97h5BPdxtIOaS75SNimD9QWniPZn22zzRQcGUC1lL7uMcv/f7xPy
DH9u0F0IIy4oT0qrfDk1Tf0EwKmMPJuLONefqXBSjFmx1pa7YXbXNnm3h0q8yGecIKFt/oxE3zUS
fXIkzlz68/jHyH/OkyMb8cxf/4df86JEQTWlRqwFXWrKKX43UF7x7tSmBzPp2tNRtsjLBFhqjU49
UgR/djR2yilAJorx0VUXGGPgcWjBZBAlN77gxdGq/Y2M5MVEaXDNQlHfasjzJiAQsY3sPXdahyg6
z+CW4ABi5+hMkb+LjPjh6vAo75SIck0XzApvjL+tH8lu4TebBdMx9pCrxefoPhC71imrygU+RxWw
k9x6DLEP2bN/wL880z9q8rxPkeZ+n1s9fK61flhNua/tND+xjqZphCCGA7y+isFbko2CvdVaZ6fM
ysekzPHQwA/czlGttzpygzIcwSuyalntqh7z8nWaEaZWtJ1dlN1RwSdkQU5KB3+PzdVCw0HtGODu
pDVARhtF2bKVaJd9Bgl2Pc3zX5ZeDDdTgm86mWn3uSv1s0Gx9auwRmAnDCUEaJC9SQ0q6f8yguxm
sWgx51tD5NFWc9lS1NCz7MAZuFxmpZq98C77BlHE/67r713bNfcpzGJz4zsYt+gmwkq6k1r3Q4pH
YUymZAnpwnpTS2UVjlb2VcOC7TKCn17dCdLZ0rEpXzWl2dyGGR7kEvJLSh25y5qzsl4CcgFzGinu
sL9A5PywC+6iabwb1QCD0oYqSqs08EGb2EK5Y9B/BJp5JM2cfNRwe296oLCvbokYK5vS5GnqI23h
88vcp5HX4iGr9AcrzKbN2AJlmaI+3PujVWwKt3APpBsRea2RBOAvhiiDQUF5CjK7wVQ6mQ9GNcGN
0AtjG6jK9JaMvAPK0SNn7teHEf6BUDCd3ky/mRdGODJMLFxjNf42TE1Q9mrFCqZMOU9rrZ/DkgSK
d+L94NWevJr8EyKiUL8HyB0ssZcO71ocP4+pluDaBkHvQ0N5JFDtr5GKTP/cJh7IKE/fNW0d8cPq
1WtSZMfMTuyvWZp+x4K1fnKqqvxfW1/rE7OApcrTDBP1SJylLBO6259IkHZMNCfF7fMZtI53rs0X
1+hYeJHLQJvKgzGQJtV7FsXlja20HRrilfGADTLSGrRjz7HspwE11tpFtHxMtvIgIsOosX4PZa9d
tFi5lw/e7OITpEUDzrPIpqd1Ut+OZDveEXZ6iCQu13O3peVUPxq7xHkpdV8VKJ63ONZlW4o/P1q8
Z/eK2lC86crpS+jk5wbFoMdatIeA8ReBaUxf+rsKzV88ykm9yxN9kcwqtrZIDMrzvswLUODCM0kv
ra2domm1tgo1v6ksI147ac/OEjY4tUo3r38m0x3scEFL93dOnKMlFqrjAAuV2A+K4S4YLYTssRX5
3CGH2KXNFDmwRYB3mbnjc2va9xJdKLGHsNzTO9GkQBp4CEsnRWLCHRaQL9WD67TV0lHFYUhVMY/z
ohGRfpiremD9cNzqjA+q8oaggHWbxLV2P0NWZ/3XyMX9mh75YMbkdP7lLtNt/KN/1FF/no0pOHWm
P2ycaBRGP6hbFoGdv9V11K5QKM3WSt3kb6Fjv3e+iQUSlvWPHrRZ2Tx5ubtBPAGJHzEpnzj9mXrt
35mh2r5GxcY0/OzNK0p7T5UYXXIRjsr0CP/mFAtBILwnjg4iuk84i6X7QTP6hWwP8uAEqK56Mtpp
kXuzhvdFuTLbli04O3kM14ffL9c21WmHpVnUWEyIIdcOGYIUHZZwlpxFPjQ43mIq9uBVubdku6Hy
ooz6dYQO8V1QIUCfsC3cofRL4pEv6MaIuw6NkExbqUEPZSKes+WUxeMZF1n/tnTz5jlpCyQANa17
U0N0wbN4Mv7SfVEDLovvddmspsT3cSmy1q4FFvXGmBA0SwLM/dSCIozvtF8xBX00+jmPf/SAKbay
YjY21AXwkXxQRf2scKOdz/r2IPuo6Fz6DEGK/9Una3L/nOclNY6TgxDaFlpCnhnZgEq9cCMRmHBj
jV1RYh8jqQZt4CAsOKTor6OxOHSPnhps2cYHP2AqbkO/iN7JhWgsFGNyTL3U2CE2b66yWHce3Zoq
doQ0y3cE8/n2O99qrVJvkJ1Uzq42F+uWzcAOOx/3GFTsNys9nd6LKthHXtoeGjUx1g6ZvBsSn8EP
IKdZbqLMXbbvBcXlV4zncWhwu/lkOOW0mQ293Bp+Z67wOQv3KKVEqzRstL1Ra9FBbTGRB/SVvBpD
+oIOQPcdlMuqS8zwrylBt6O0p/AeYgQrTZWHm6DujQcnxBOmmnTrwxm+sGWGbpDmxnCIJE3BHsth
L+qTg+AryA4QQT/vTA1HhNbCuF2dLPu+H9r3uvTGN7x+J9yQTXKNApfVauZC7RTvaUqH6g5eU3SL
0Fz01hUxcDU+HhsZenN96JpgONd+22IZnjzqYpRXGOkmaydEaURI8o7MpxJ+za2hO1JP4J8Cr6HF
FSQ1RzjPoSlDLv8X2GpCslNBcuokm5zciTZ1Gq6pFRi4Xo8QLgLHW5slSpeNmiqLRuu6p8RGJVCt
++FLG5QPMZ+O4KZUlkmCv8JNHpf7yeiDj3bWIPYHkfmszsfLxkBJvrJQv/itabyWrTZvuiwPlzL0
vB6JU9Q095defq0hD+zjf+/T7X+8+2zDIEGMSLKDxOQ/GN7aMEORtvFBGjw8sXPfMG6nau5P6pAl
u2aocQJGu/zJR11XCC0630pwgUHLl/g6doLXuJ2SI9sChkdl/lRWITbKBVrcv4ZnKopU8tEpBNfd
Zax4tCXYJA0WBLcXonY+I2mapum+JeP7vW613dgVyZe26c3bqI3ze0xC9U3BuWMTFFp8H8AavbWV
IviSwcgO2JTLSf3gJGRBwWnM4CZ0sRKUVhY9OUF8o4vqfIjg1VOCuKdkJsi+X9GUzJ/7xDxQLs7/
kJUBMvf5oATjxEDDQLUN/gOB/ufug/SNbwIndJ4MSruLBCO48jW1/BsgZskaoFizd9UBbqa8rTvK
ka24XHpyE2FW2TikDZXIeXJvg8wCSWrPB4lzkXAYefcJE/MpHAZrQj2itc0NFCm0gbq+ZwPeu4+O
prPpdPturykVngYJThQN0hrPSJUIHzT+wbPyDjEG65uclCkRk5y4W6kGZ345qUkCvpahazw7KZK6
VnrS9TL81g0DVtbYsWIlUNzaE2AY2H1/Oa09v3la26A3q1pndUqgxSaRfWhjpHPhH6rbRE3CgwVc
YGXOg7LzQvMl9EmopYBs7kjReXvwofFKyebhKRdClaBfpu/YSsStyQcEPB54jz5+Hv4fbee1HDmO
resnYgS9uU1vpUxJVSr1DaMsvfd8+vMRqS5qcqZ798TZ+4ZBAAsglcokgYXfRI6xDpzyvROJ8ODW
iWVr8bvTIJACKHLClVKDW6dwutK0bLpdyVWl7gUDC7ZIAABtW91JcCkf/eDzWHtfFUTKT50WhYcx
R7BfZBkrl7ls1ffeTp9ykAUGWwujGJxbDhJ5KdQ2A0RkY2PVyeA3JQn7v7z9VU0497rBarwkn7Kz
jdCaqgstzC6eHn1JJr/0woKrW1XqKzKG7oOoEgdRdJJ4Q+I9PN3V65WKHV+CnQq2xFGjDUd/0j5k
BwQy8XQ2H0Rd5LX5Lkqx0tLtlnWb/JxGE+A4do2TMmWQLRM8rWqn5kltTfWTaB0a2TiVzrNX9tVe
TSLtNRodFGk981nuLf9a+t1zPJHAMr1ydkoSmTiSqtpaatADyvIy3XXk31fiV6vYQ7pzBru5FUVr
YmLOogxbI69/GTlszB6g/oY0jkkVRSlUzgX4zyc3+6ENlnSqnME6iwmur2wCSy7Otzmvapv1SHZe
bVckp5nORKi7dXKIelrlg65mqsYqE/P1yvdPeegnz8YYfqwfWfX1qZHgWuB/MprEecOUOB5A+Cc1
HNuo8de6uKMgyfdM/e1Vp7XyzhwN/gEJToVJXdvnOvKzT1LtrcU6c0ibfJ+QH152kdo8D72fb3Nb
Czdio9CNEm2BwrBzivjIXtPwkssKCthR/XIDwYD10lajhhk7c2PrgBO3dEaCnOVlWBdfjDq6eFOu
sw3zg5mkxlsX9SFAcXS/Czdw91ibVdvAc/SnOI3VhQ1W5UetbvSo+pXCdXhL8cHKWLUjWv5+Ikn3
NR+bUtALOJV+iEmL2nqTIfeJLQewL9MekUW6dfo6pRVbRmqgeBvR2kKTLLLhGxYf6cBa3eXfuYRK
UD/E2KCeGiML0F6rrLcmKddVXCvfk6yRF44SjdeYSRJAQNPexEHnfErq9kVElEnAgjWIP9V5XGwb
Ow32StwUT82UfBMRFsITudEO55xn2gr38eqxnA647HaITSbKylb8gXW9GVJpmdoSN5nwEy58D5oa
Fxfx8sko0SG/iK/x1DaXas37UPrdz3X5Iv7929+RrX9//09wG3Z+FDbq/l0LSTOkSvLkfngZnUMp
KV2zDxIwSZg0tGjAh+ZRECPEmde4LIB0OE6rsEKQuKtbd4N5pwHYHX8uhdzEsdB7m91z+SWyIgcP
yxjerF6HG9NNyQpP0GIBMg4njZs6Q5+ogLAWIGp0NHmyfsaD4XNqR+qjKMmo0mtp+BIFZG0UM3UP
PLfLlZdaxhuM6x8WQLlr7lTSQzS2/SKBYfYwOFJBDqK/+nVbQf5rfhgo1b6Vk9+sjZ7/a6g1wRJV
/Es0eN1DFsJCD2w7eygdy92FSlftS1anCWvI9dAU7XOvyuMpDpo/lFFtn4ciVZfYt3kb3KQ6/N5A
SDkmZoV8drtICaVd4dbfhhIdOJzucz4PNN87xSm/KvzaUzW3XvVBd7fQgdOtWeTN1TfzcwyU9y1O
UIefAIZyjS7R0GX+xQqLayf54b7vA/PopnBRxIHXJwjFrEBubeIJTbyq9len8r5lhyYonC9+5iK0
qcnl0baG+pEtMV6lTTCsNaMvNmXk6o8lT6dl5xb2xu5AFCxgbaPa1ETWk+3KjxowuK8KgJlFluMe
5Fp5zoIHn1LZfvXxvPlm2wGK+F1ZrcMRaymzlJUlT4Du1TERky7xovnuQYcvvaLzF4320qa688to
pSuL4l3N7vxqsGAsDOhp1zVC8F3iY5Ot1w7y71W/M23p4I5ZulYGWOy4Bi5k0NWvI1aAmxZc3CZz
G1bgaf2o5uD3KkCH35qou9hstv5ky4mcjeUsPde3N8gF1YcYWIxg+xHwJy0wHcYW2kJ86j0/vIpD
UcjKUYqA8E1VkSSVyyCxjXVuZMq5swb4B13+pbfzS2Gm+QvA2xeldOJHRJTkT5mkfM48xXpQw7w6
D0Z5gQgApD/BCCxwfoZyk57kwHty4HXvPSsJsB0IMv0kkYB2Jq/B5K0zyRrnDUZBoigN5qONPf2T
qbbdQ2PW/cLDtflNl7DhLuXGP2IieAamaYN/RkVMMGh8h7MCzaYo971tMnTv9aIxIolJumYKEWXU
xv6QrAy/IXf4xM5I+ljE4Sf2QKuHoQ/5JY2dcui6qv0s2zypgYYnW5IkP3jvdtfEbrVz31s7I9b9
YImgFgk9HeT51CgPbndte8s65GP0jT1GIjoUEvZOgC7ZrRygiIt9B97Ebp+265zM8memMc0a6D2v
taloaiaK747S7FP0mTeBkw/Lrq4k5F9MLT3eTi29YZnEjMtedlNt5PGCslUM5rqHHGfwQ1oNl2II
jUc7qbesPteYu//IOoUZXlh/63SjvYx1ki/VzC43ZfA2lvwOQ1Y6A6btvzr9ubOt7hOeqM6pcLFZ
sIoYWkXUQCIJeaQj4efu5C5IFjk/50siNfklnc4sXbkkPPSPoko0tlmVbLtOQwN/igDclDxISvkt
Yks4qyzjpYzkdt9V2HuIohV4I5m36GsopeYL2sLdU9Jky3gq5RmMzcDDPrGXe+k0TgfQZO9ncaS1
29Y3v85Vc9gc68AoZmuDq//uaZnVERTvr8LN7UNfVOHexsEMSmif7AJd8c5dEFRbv9SiB7YShw2e
WMXjaJfW2kmQ9ug67+LwZt5lSZYc0SOuD3jaObsmyOwTPmfuRh3k8bEv6mztAv54wvMW6Wm9k1/y
+FqWOI/G9phc0bUOd61elvvQc+rHIWgC8l5x+aa66Vku+KVHMdgCBcOAsGy0JUi95KKx7boDSCXv
2hzXRBxdoNuRRd0rJqN1hjS9MrpiaVua8tVkYaHKpfnTzpNnhTnEsiIreOk0aY24SP5Lh1Tm8yx8
81rusPOj7GKkQbPD2/HB5qe0jVS72/YGWBnZssktmL76KhvVN9VMQvxJz6A0EVjgx3zBecR6s3wt
x5xVqZ6Qe2k2RVxnJ7svj07InqDrSdUFhhHuMhU7AUXWL/2sjH/KPsssJ2VOYtp6uoFemOHJjLOc
Co5k5Tud8kXvhjM5EJuNSkfhkb2pZGy7At8Y8RKWiwNpSlzhqu4n3AoelOzasyKuzGtSNeFRCzyU
/JJ2eEicafliGN9CJfegZdTY3/h1szU9pkhIFl0bULrfHWByCyVNhqch0TsQ5qW8KdO2eSU9wQYJ
EcE0cbaLLLmqXZWBA6h2suXFe4y5zL0yhtmJ/2W0HeTafHT0wlkF3SRX1YfOblCD4ZTmwPH7wHFf
DB3DeqvE5QtmaqfhLl6w3ev1dXwOEODbsoNcrwW4y+OzXJldUOwF9KtB2BykiF0jagX0q2rsRYOm
6Ysst+mT7GakTHE7NcoWQ3a97fZNo+BCYivpG0SMn+y69JfCgdqRaf6PYHrmGliu562ULwOVPOyA
D9W+Ddph27dR+uSpGNTJWVN9N50SMc9G+SmxZVHIgfWpwHB7rSjRmz2U+SpLNeeSTAcI9t1CDfmi
uqaE5QeJIGU1lla+9t3SuYhAXEz1rR3qDs4/f9YhyQa/xeDBMo0iwmKjNy/2bezbYDGelh6ohrYb
X4fJeMXO8vQseSQA4Qcyf261+OSEzh9WpDnnQGN97VfPo6bhMTuqCNY6sNxL92A5tnLOIajgieoj
S1Ajiu/ElbrHqXt4zKdDsEuHJN2wOA52mLKCejIb9RW5069a2fe/2J8bQSozUWG1XUp4gla1k607
ct88LmNvPEj4QPq6ZFx7niM7GdsnzDpM5RMeu9bOjSQsCRM8dC0l/gJmJl6NNgY+mpwPp9EFPYKr
krUJTa1HDyjKNrY84HRcNE2LklLzbGQWhq9T3XxQKqwZbyGVrZJXs4B/MRtBkbCqXu2qw1TI0oPP
LaLuqzYxtEvk+CxRwUKA596G2ghFAEIC+B6EIDu16BZjUJ+7UmMJSIbqOWGfaQEpu9+LOiXRzEU7
1pCKJfsSaoH1k70oXBCWuHjaT57GLDlQ5a+yJA0HkKeYDUtMBBcu2snBMKUmsNxkIhh9kaogfutk
H8A6cKAJuGyTAPcPoNJbBNA0cxn1drk2wdAbPoZEsZcEJznv030wYkps57K0KqxRZWvPcZ8Gq3vy
TO8MN9rDhz6USLBEzdZVyuxKPg1KsoQvtqTU0MZNZk1QastPZjaE5568BqmQuvwU5Zn94ET6C98f
82UcYPNAB/+TIW5NajEzFaxgFbcqWjaABUFcNIRF5T7U+XdRMH3sajOri1aWVY6XCGksvNbrHmaC
Nl5udah9bNXYBnsxhYgGVgtopEhowFCTYxm/lI2UCfAkoNY7VnFqmvj9LNbyaI1sJGa4wWRBL2Ju
pzyJ+F7FcrtBMh9dRAPJSUmG2p0ojnsWB74Gzr6BaaWhLXI2SpMXQBJe6wK/SjnjscgM1roqY484
Cp/M3igN6yrqajs7qBhX7rLQVhGYgtnVxCa78D1qcHKKpkoxPLDrpF3kYTCWmut7V5+73g7WEO8k
lpaF6o2w0YYphfAIgnXVGrLOaxrkppOrcHFC/a2F1Hf22x+DlrHR2gz5xrFJ3OZBZOEWXjEXm86U
CPmcW6Uoi0NtPbDLO2zaJqjXpE3ZoshhQnZS/OZGfvQHZgKTIopUf+Z5r+AV5XrPYFGCtR6W7qMp
86UIoq8srtiAb0rA+43Bq2UqikPnqKBqseJGTVE0qb1lHlL8irtYvWjVU6BXEBtlE+kVlw8YSQSU
k2WnjPeuqXbwNxQpwM6JfIAeGfEqGCXtKg6FDyWQ2VazUTz5va6sG8zderXY93Gp3+I6RXlgQ888
RZnhbPJwwolbin6oAzItDhrWL4pvVk9d1S1kRHBfdKtdO5EsXaeJuttUyqsGYvVEgsC9FY08wQRr
6MJNouZhidYuDhg58v9bJJhi9mKz7zauozgHdN2B31rAilnvrwZKGsvBicet4bj2MSqlz36YRU8d
DEm9KasXbxjKlww0Uq7VykPuSeWLo3XGskWjmicsRVxY3K3Skppxa/fByABVQd1yH9LQ/KGMY/jq
JWG5D2SfHSHHi15N2DJrvauCnWiFEYF2p6/noFdoxWYCldtIepZtXX7i/QGMhereauEt+pmJgZNf
Hy1pBDDYGtrO0Kp4hYqICWMqqhBsAj0GD9z8lJBKwL/Cllfk9WkdZGWbZ7zepcgySLH46HcCE12L
vqrTettcyZv1rW8D6Iy3PXm+KZgZXrXJMEbbiNYIr9qNPozFrQhMixfW0MsbEZx2MfubvY6c4XRd
2cOQtmxIjN369r2LR3Ymb0Ww1tbqqvRt99Yam1WDvsXksyr6BpPbWMuWkPgTotGXluywRlvMeHaG
5bSPLdL3myQY89NkVSZlwYtULVtF7l4kxWpfkrL/DIvKOWd62u+KFvKmpPXdY1MjQRe0DtwhCfcm
UVcrX4sRPbVbVYtYwYPOZrMr5+jchqyYAZr7B7uzu0cRn5ZBjOZJGuDk3C8TK+2Y4gXWCvh0fPQ8
iN+w3r6nJKe+5rmPHUSmGY+Ja4S7oLcPdT0ml8aIPjVy5L3CR1YP+FqgeO303msZ1fWGXPuwEa2A
B6ole4TOQbRmevmcVFl78QJb+9x8rYrE26l+Jq/yDgfsMDHLVQVvdVuFbHLiaYEMkpPjDrIODevP
03g61ZWkmBy0fgd8ONUTJd9EA+kDz3hyIWF+Nvnz2JAFxts73meNb9vVjbODKElGpz+G3vAkSuGY
IoGadt9FqeSPhr4dYAbYF/7nsUQ7yO7ZoxOjhvWobVyQKavQlLTHwZXfD7q0t6TOe5yrmfDnh9j1
PomguT7WG5zSsOFa3jVkXigvChe2wBwsQshHsNZBx6z7fTm3ZcFo4GT2CT78Jujq4c0eTRdXW0DN
A3aPZ1kl3QV2emWj9QL/vfSXweSCIg7FZIoizmLNsPl5p7zDLXRCRJ3y+yzOEmfdY2x86zs3iGDR
2jUSXnfTyKIVsg/2K2ZXkZUg93obtarsRVyNAPcaSMUkWIYxPSAX9n4ImSoc4ukgzuaGOW5uuIv7
ByHz8COA+Gghxp/7ieIcM1/pH4TcDTX3/cu7/MurzXcwh9wNX3kTMO+u+e5K8zDzzdwNM4f8d5/H
Xw7z91cS3cRdKu1QbBo/eJr/BFE/F//yEn8ZMjfcfRD//VDzn3E31PyB/VdXu7uD/6rv338ufznU
398p8g4ls0MtWyIQwtQumH6G4vA35Q9NbEXRK43t9163cqNH2W2UW/nW4UO3/3gFUSmG+tjrr+9o
vuocI7PvjNn63f3871yfxQxL704PmZ3PV7yNff85fKz9//27b1f8t8+khgNhFF27mf/a+a7u6ubi
/Y3+ZRfR8OHW5yFESzx9xHd1ouEf1P2DkP9+KDD12BLj8LPQw6F6aHrfWpcg4pei6LeTZICeViB3
aAWjZSzlwnZXkl1l6hYHyxzKlMOMcmoWgf3ggYkDvHKCpF4e1AzPppVo9tq1rsfOGcwvDDpR1Y5O
fCwcZoG5mqtbddAsLH1bflZkvdlmAHo52bXdzNyEr5twboOzh6SnODX6MZKWs5+bar13nKtmKzjX
1UJUjqv4qxtU0l5H8nmZJkm0ZU+KfJScZE+gMnd6kdYPiC2lTxLZl5Ph1BfRJqIKfrkbxyz7FbTw
9EmEqRFWYj7JloMIUV2ZKVLK1JRRRUCcZ2C49FBZzAP9w6urdnuxDNUlifofruwMKC+p7jcv1cjA
pXZ3HkFiDQsT7Y+zKGM26S/72Hlvnhv03yGmLhGS9YRk3Xs30VccRJzzexSjiPxNpkPeVXIYLVoZ
sgsgTsWBLCEipXP5Q1Bk22fQl8P2Qx+Qp3+Gf6hFXDG2l70md8j0oeGPy5v50CqB9SDO8IVetG3a
nO/qmRAFK+anfIfuOvS1f2ojD7WGP8cQEeKQs7xFBcpst3OdOPNjq91Bg/x5Vy8GySv7WOajeRCN
osqKu00iD92+AG8PZpJ9QoycDD4ia5mapXOrF42iXpzNB+B15lEURyGAJ05tNlPcMnzvK7pVeuDi
EYzNrZskPf69MbbB4ag6C/T1qsuiUEiSYGok8a0FQk3azuw3oZPVl86T60up5NbBau0XUTXXI7/1
YiS1zVqDUHFIgCNvTN1rl8PUU9TdriFGmivFdWzLG27XEQ1yPn5JshJb54mmK87Qgbq+83XvqLuI
8Dn54tZ2OxecXcHeRRYWtEO9ctDl9NnDPci1psXomhdJdZAKyeTcleTyX85rRSvlpQh367Ltj7Wi
mguvapNVFWrv3OlIahyb7Abs6Pmg5RVinWTzRdWHkHvmtWj3Qhs69odQTXI70V0QsZEvwOG4CTBO
I2etaxClq9g2j/4EisAhUv4jwTpZOGnMEb6pKIgG4wit7u9AP1EC+HwjKq3JLRT+q0ECZIXT9Dss
CE2jY2p67BxNGUB+KU8Bu6gIVyKLJw4Isif4ytXtTTQvF3rSU1zNbtgtDqhFt0b1pEI6Lq+uk0LB
JqjLcOUj9e4vQQqmwEGScNW5TnnNu6G8ijplqmsgdWM5RI52I8qi+W6cXg4fq8b19q1ZdacW7vPJ
6dghXohyiAr90VYfsibr09WtgeQTeIDear75mNuwca+26C97+WoeoUnD97Hu6vxpPFd9uKs25UDa
Smp/bX67hH54r7y7iJbuuCSHoHx4w9xeO2wBHm8xovyh5+0l07mBvPQAPS1h+KGPK7FjmsTBawcv
bJtOZnPiEP8+G4Sp3FwWzW0X3Xrc1YsiK+h2C/L/C3bx9rgg8QlryoHEnOiBdJ4PqVu9F3UPn2xg
IifRKOpvfVvYOEtvLMf13I2surtqc+zFb2q3OoRDaFAdYoC6FgSAgLGtl6zqTRuaxDvUqdWd0jBl
YRpUxT4c42IfabEtP3UGuQO5t9OliCmnwEhQFQYHZHTDrttR7R9Ele2r2ZLJaIc8SKXIydLBS3wx
9ta44zWnPEJmVR/FWYIPqDoGzXmuV7FuOyWqgXYRoY4MqHah9LmxtbhtKH5UzgfSevwloL5XgeRM
OwNTc6A7SFX+vpqoq6ZL9pnElgxXm2/AL9Pq1Fb67Wof6tO4AB2DL143qvsxDooteWr52WkShCol
1/yhYufhN0n3za7TbllC6r+4v2MDzRrvYjvrS8ll4gI9ZU9hC6CpEEeLnYp0UurtNPSaultzYQZk
JEE6vNdlEKuyvsBhZ+px6yzG6fwpqVf49qKaWkp0zJSVGNHs/Z0Iue8yjQ21NkD1nR6iNTOKVaxa
Vm8+gllP13aF0DD/OvOH6cMTUaLiq2+G6HoYVfxYlBHev5gZbgx4Li8iVsi1/Gus3I4G2zRAHyS1
lBaWwitJcAYqXA8gw0QUJxixrKGrJloF20C0WjZAB9Eq+mYN+5Cyo+lOuXQZZ6mzT74oJz8p8vVk
4AvwU3NRtBaTE5VoTTJcZUodQFOloPLrNAvdjatHhEpg8Exnc8Nc50+tIDiUrRnCVhBx4tChxnxr
gLvxY2SHb+w6NlHnDuISdyOJSwyonaAIzcAieL52PN0U6KvqXABr0iw9X5sDcLzA7MM3eFDYwchv
Hh8Am4UBUsNdo7wVhgLIKh+eh6yDnydFMTvhnvJmpbLF5qfsnr14lDFA5As7dRejpnWKAT353n82
qturaGNIEv4+TB73RmcbW8VtYWaDz1qgH9aeAjXwXv183HsF2f7aDseXrMiW/SSMBn8ue1AbbKO8
KQrSInNnE48Z0epEasGfwpCiVQwJK687idZAlz8MmQ4pG8WMYdfZD7YUYnYYnAwEvdU8yQiO7xvb
NzeYXZmfpTF4EO/hOSIG+LnPA8vY+JWB6LKOOlW3KEej2Ip58hgG2lG30uXdXBlSJTPwUZa1oxG+
t77XiZagKj+0DD2vn8Vtqs6Gz07Lqudosm/U4hgVHb061HIndQ+/i2yKemdxGFNrDzk6P5sSfnYM
lO0qxQ6exMEB4JFHYPFECW0L9Vzo9VFrdQxgkiHpt0nTtTxk6TDy+3+ykrheTv5b2wwpOkxiavmQ
1411FiGD6nYPpj1u5w6qOUY7nqCw6kUHV86MZY18+i3mdt0xesyzzL8NoiHv+OgPbHyKu7CA4WPb
7hoLESsOoKbjFdimbqNPw4+SnS97XBGepXglh2i7Zk3VPQ9eqS6DDuNbUdeDuD2BivrhTHqvoqrI
dKSCEvlsTVUd6PRNVJrMIqdizqLvSTO+iDYRrofwSJ0Eyk4tu/phSNw3tEO6o+N53XFwe1Do4lQc
eLxLEr4WvwPuo4rfLSJGFN2s9oqFKCN1FqxVY2xvY84xSRYO7nLuLcY1yuH9Pm5DiHKeWC9yV3rb
uxCzknmjes4n3yhxUmkc/WC3UgB2cJQ5FYe5LNpFpGi2kMp6jxRlc468NYlQNiSGpeKhMyKCxBji
bL4k3gSStvyPVxORrFF9VAdBJspq1T9aCAyuwl6J1qLYOj51rdY/tvZoLTo0KDZ3DW4X//DZb9nf
12f9wc8T5VimZWxip8Igvf2sDnn34KleDTgpsTYOK8srovblwi3Hbi+K4hA19pOst+FJlIowVK6N
0a9SDIQes6nk6J53hZg5dylQ4Tg3jbFzh2oMlk5TozLgJF8V6N/BEo2XkZ+Iitif6D5duNf9blMF
CTilolwC7+mupSX7zxABwFW6z+KghWYNgshwD/FUZ1cAVcdRwtxlKrJb3zymnnoodOe9g9oCYTAw
EhRVUNGStTW2yMZO8WBv01ObWb/meKiBwLtM3O2mgKIthqXX+sNOFMc6bwCjmcFSFCU71p7S/HMS
xe9XQxWpIH1pWnstriNQN5lG0saefMvQEg35y0JvhcR6dhZ1QWYAIp7L+l6DKIdWPwHu1ElEiaI4
aIEZgqPJvNVdw1zEu0Xf+IYJRvCzptj45Ayah1WKzWZTj469AfBxVXfVuGEXHul6O/CvcmAvwiFP
/q1V9NWx5BGxsWZ7z6I/5P77/iLCR5z2FjFf4ff1ReM8BqBgtHwBoTtI/W8MHw2vqMRCb2FC3jnb
Ur2GmeEhJGB038s69A7hhLFeiOjGDKzl4Gv9RRxqVFPPuVsha18Pl9SE5JGEbrIV94TENJYMRnm6
lWy20SrJ6BeR+Dh+t4q7S/5Da0xK7EPfZurbTR9dKkfGjr1qD4ZTDPUmyssDcEG0pQDAPvX+Mg6m
Df+pJpND52D26S/RdAsq3WYdF3awnvt4XRYvhtZ7H0c0IGb8fzjOfO3+f76fph3lpWagUFbEhnbK
KnXbhqqxr12N+VbcttppKBiGqVesnWJTCw89FGBsIbWTqOpE6y1GhBeQctZK7cAlmbqISDG2KEo9
7hGrwkPwqY6KYS0qRfPtiiK8h4S0hnxVLgI7iN6f0vkAzmeR69qwwxNjjftdoC9JauiHoEgMoNs8
82uPVx4WE5Qd8XwX7eRyBnudF3W9e5/XuH2wJ8snPfAD8R7tJrY3fVZraB3/WSdPDfjfwcwp1Vt9
ivIOZslTCA7mX1rVyPeiv6gSHRS+Piu+KciiTP1FQ9cm9slUB2kTJj18ji4/gZUoTqNi5Kf/VBQN
ImRA1dosR6i1/3OsGCkOvK+WiSJaaT7nkiYtxZkOaOV2lk51eSxh/ve79e/j8IOVQAWTzLTj9Z02
liiqwHilNAAwO83jRJU4lH7rfbDhjoEWxK6GbFvinRXLg3zG/rKuJ2Cce10DwBw+a1O1mzTRYWAt
vRRFo4B6j0aSBIB5zF5VhSQ8WSAER6dgZvS3MUbmNJfQ8p89yEqvHCJ+tjrzGBwuzAS/t22WW0+V
a+JcNhchh+xbD0GTrVQ5t1YPsbJraOrGCYnw/jIik2IMWnNEBG24uDqHKpBQwS4CdWW1OQ+vPjSj
02i/dxC9xMHW4ltXURL9eyMK1xZQmlVuFzG5zmbYZkqgXXOIVusmJ0+mGwaWelOdK+n1Ms/M6hYi
GgYGWKDMlh5ydfjZeIZyIDWsXRE1PcihL5+VpraDZfY6wBW71lPT0NTSWTH7Xa1ZToCRdjIcIkn9
dYvUIWuBTtezpbjmfDOxh9Z3CCwmB8N+FPVx7dTLAouP7W2o+WZEs7jB0IpvNzIPl70qTmTt01D1
EExgYadN60k7kNodUH94WxJL+sVcqQwjuFuxXhThYL6JRLT+FjMPMTfMdfMwuP2Ei5HfKV73/WdS
aK8QKqWXOhuMbdbo+a5OyvhFGtEsA/j4/V8D+gDDi9IjLSOkgAYZnoyGkJeQ+JN9U1uZRfKxqE9F
ESxaRfBcFK13fTMTeHoNxnrZNYZ2TiLwQL1rfwHfqrgHT0EuHRIPKl9lLg2kaUL9TG5XO4voqq9X
Ual1x6z+FWeGfvCReDrCJOVfVUj4VMIMzUpExKjFx7w/khISrcMUIs7EoawgSd1a7stmUGsHs/2O
pZkJL3qKE8OJMkmkBip0cQgHD7l2L2oTaNActFHxpV1fkLAfeY8sW6NI7V9xrCdH0MA5qc8gSY4V
iKhlZLnKUnSq7NhZB00TMLdKLUk/49UMa70bYABODulTEdWo4dHx3QYTcue91ZDb8jpiDXCGgPfK
qjP70iThuFCywH1tGuBISpsNr24RGAunrtJX18J2MMs8BxeFSlpIBpzdRoPRxLaBc1Bwp73xtPUw
dG9FRUg9oFbzoTi3Cl7dP+0bx16wtDqW5PXE/tQa4DFaGSjMFRzrbE5qJ2yfgWIf2DM8dl6xFnU9
kMtxdWueuiRtpqzLaQQdQtfaUdRybZdSvkM+xV5H0Hbf1Cj8XEExuMptoT52SREvRH2atPoqkYGR
OxOoF/ozUzPlizsWNf6UQOqAa0VvsNuqReU57gNYwPEpl+qrqPfUpNjErm6QGOMiQVVvGh04UY3O
5mvwh+aH/Y9u9LAr4LF2bfN63OF+UuxkPfGeWA6CoTdT80fwh1qjfyIikTcbrmaILMz7zBq9SZhP
eDqukLCI4UD9tp8XlVAN4vUwWPEZNJ71mBaStJQ8g7fZ7zMvJVUq6oLfZ3Pr7Szss3OTIo4VeObV
Z/a657uoPYgDJHb9wQhdXBtxDlzcNYjiELrXPE/svYidI9B5JxNmgDltY+8Jcb/0WSnjcO3KwP6z
CuJYKOX50mit+Hvdh8tRH/o/PNzF1mMZfYyoJrPxv40QOlFxGCyTwMdN1JMgfKRIbW5Rt0n4FUmy
/+gKn2XfsVaGjCbYzUTZF4sTa/Zc9uA3SIFxdNAMbVbO1CBandjmRxOX50HKS0gh05rmQ7dpbPaA
+2NVnuvJaldtSfhqhZM/DQAT950tqZt+zKXPZLBuERqkn0UyIDxkhlCiUvaHlUlvHRfwr2w9K0eU
desndBSHB7TPd1rKbS/lbMg2xqB2KxErDpocf0XCTjmKUtEEI5zKdoeee3Vhcblsx5JtSRczN2GU
W1fk4TKN7MhY1cMnS01XggKNPCrLYexUVoLlbKuWsrBNUz5DUFzGvtJKz4E7DGtU9zMTpgyyuOLg
m7J8kIzpANY84SnCKdhaXYVS0HxLeDayUzC1iPCJ0/5Xp6mHCWQJHRbeazH012B6XiP2ZbCHExss
6yEupD9Ht043s6XnCO4Wd78Cr8DB2on6e9dPEZKGWn+MB19fjKhwrESgaJiHEmdeVG3D30PdhUX2
o+QoSRVskVxRw1WdGKu6NtOLkccsNPUo3JZqHa8qNWClKccQ5xv5/7H2Zc2R6kyUv4gIEPtrra7d
5aXd7Rei+3ZfxL4IEOLXz1HidrmX+01MxLwQKJUS5TIFUubJc6Az6rTfZF2EGzaYE6QIoE9N2tVk
68JhWo7GKK7U8Z82U49FhR9KU28+NCRvhVz2arRWlHi8EUTPacsPeUwO9aJNJOUzZS3n7pk7+s/z
Ob3p2JCkmzmn+6r3NkPVPwfJCuSXC5eN+UmqYeDrzECpp1/+0cx0lXEpEaHLh25LrXfXTtcit/rw
bqcZqUV28nj3J7ujBZLe/emS5Bq+eg0ImGrNWk2Hqo68tRjaaXGz0ZnmzzyxKgSNLfm4AXgJUa//
Nq4LJIqCyFNmDaS0ZOavqyb76HObsQPx2hbZqO9QPvD2TeOe5++DmmC9Qlk0voDbX4Qs2+xGpqD0
kQV4Hzo3qec3GyK+X6O4bRYWk+ZadHiyEbtALezvANQPlxjQYmBYrQVxEIi4KY6OA55Q8qJBfjyA
fUFTmf85qBPZ6S1VYiUWlL6dEuVudaagIQV55kVWe+OJ2jHkcTaDQiqRbIb2+eiIqus1nlb+PJq6
ERO2kFlE/A3YaxvEQ+kPB5m3nVEq+54OUzf4K1+KeH2ztSivQwrRjBdFaTrYFkOqXWrhMDogWg2+
1RYx73KMwOCohcO4l9kQo34lhw/mfrA2oLMtlmS7zYGYHHBPwvfnOajDK63wxGIsNfWl+vfrAQWU
b6bJkb93YM3xD1Kvw+42eRPiZ1A7PW6+kN2BQQmUMFq0FaSG7dVmFeqsfeciSqjQQxyyvWoHMpED
HVL/o4lc9UCAld154K9z3ab/dS5VdZ/DJLX2AeML33PfVGRSq4LivRX1b7o2XQVSJDaFzq438+5h
GIrwfii4jlFBS0bG0FeNTHjPbQSukIsvrTdvH+U49xW2Mr97365HI0w9P9mUM4b3I+anVl9bL0nB
X8Ys8a+jxHKvyWy+oyaV7oSTf0AVmjhRDU+RhvE1tQ7UICcOZnrUMjpPia77ITu8o202ADXVuigG
W/aQzltZAr8cGkE+qEB+u9RtKn0pH0FcyG7jw1hdxa9Rizo/PYeJyqujxGWKUGe2zKjcxCYHyAI4
/XteDOd2ytWBTHSoweq0hSg2A5kj3BB5BJd8Cj/TBXggM/xm34xO6kNJGLLbd7SVyOgVR6d0AIdj
tOosy1rQNoVstC2hs5vtNuI3G03gIOu3MIOqX3MUgAIyBL6wD6RhKBb1d62ZQ4lB04mh3PWNMKxS
7dp1GSgyB4gLbgzUT25anSCdsrrYoMwg2zQ6m3rrVTH7Z7SAoEFKL1miTslf/waTpyb11kg5zr03
NDzB6ZGl5fPY3zrmqXRvNuFOhrYholuoIoKm0aepBlNXZIHRPxgs91PUs1cIMpUX6uw7tgBJHntq
ijZ8UIxvycwLCPHZEnW4I0u8T2Nlil1p1tmKet1YGOs4TJFH0xeIoH08X2CecvR/uwCSiR8ukAQi
2IDKFKhXlLl0R5dnSzQRdqFm4QLQpyy2zLNhDwLP4NhHKlkJN0m+NSjkmBj4TyEE52wkqzyQWlTZ
82i0V3IAgNIH2UVsX24jIQ/IvzUWNsFh5HzOp8LdQNwFt5UL1vp8LMAPozErgwa73A5kKyG8Anrb
cnuzh0krNw2AkohzQRzst6HUNAhMqceiThd6Ue8Tq4c0wc3k9nFbL3qtT0EHr+oRqKLTNgUEq9OH
WzfZ1BTz1SQRCKKO36eY56lbJIoRhV7ZrAWP4vtB9oPYDzWgS++mGGikoz2CaG/18xQlh8MkPvhU
XTJusy78NsRjdQZXMju1xoYaoIaGzLOH5fhsb4ot2clCZ50eIzPBTljb3MwxBCXBaYck6y+Tfpjv
Zv9l0hiCWEMpksBfMlRO6T0FbUDcKPC245i9kul2+G3/gULhzxD9Ap5WjwS+jG2SdES0WDdvvr6e
reHJ67wDot55PzM0cgVAU3BI7aJBSKdsH0WOAj7TmFCMUjQ+eIQb/0l5qEwHYc2/kLALni08PxHD
s6LjlLbtgdkAQkK/yH7Edy4X3OjM70Z3IZ0vPcZt2NuYyDKio4gTSHNnlVpbUi1VUWFXjIj2a4fn
82IAiculFQPoPMwYuy9eTK/CB/cD+CLVMhfgcvSlqlbIqKQXQI/HnRcoY8t8UV0DK2yw80Edlh2C
blmTh6lE3o+DYJ9/G2R1rQG2Vae6di14DwLF/J0jQ1VAdQILSNQHtf4mc0v7U9aO51wF+T+ZnaGS
Equ3B/BrtqgxhQc3TPtTK4czxc/+5vE+x396oIgtWJaoAl4FffYMXorinoAO/dpEduuTq0SLAjD+
RICKipvefgTH1gxzKGobUE+oYWzsEexVPfh2t7VdDsuqcqC2rZEQaZnMk9L4bkWTKqAlaVLCUKCw
058n7S3Vr1OIlgBajGWK6cv72GzKI7QNsAOBONncJJF64o21YELsBAwrerlDdm1qU7M80hTv85AJ
gp5LPzUsfM2g7/cAekThFUg+4uPksewitJBez3n5T8+BmOrC8FVNZrTKsdGaPdzOHBYcIJ0QSLuN
J1IUUL3HU0EHIC5VnVvogIycovjpzeiCBxsylwa2LjQaSZtmwcD5oF/IsbeqxgnhNVUUl6IGlyjp
mvdNOgJQ9WdH6xnYS+iOGBG1eUQ2hLiLdUec1s6R2eAhPo0IVRWVMMXjW3xH2n6xGZGgJr27VTQo
82uXvUApFBxEAzeXSaimswV80xEF7KAIe3Moh2Td5gbwfEYabFXXb1yz8w+eilx/hXBJtilBpAiU
ETTmqTsxmH9I8PeAfgh6lTlK73Y5QxE7/WWAWa9toP9f+hFMHzc7uHHWTp7xl7/4e9rOkrACslGA
i6wCvUeetfiV6pgktc0gbhdIG7sQtEPsIqytceF4RQfJ2MZ+Eci8tB2CkAgOnHnb1wti2QTPCiit
DPAdUtPxnP89qLEcgPNKdUKQqgL9rT4Y4KkEvBD6Gd3006Y7UsiUQRFGAvZkemsFduPaCppjKpS6
cn0oR3ct6grs7rpFBwD+nURg0aktYdGblx65YmqB0hF8HED2QRI5PtxM6dgWBzmYX8hEB68Pq11g
sm4eKZKW78rW/QGJnv4A7k/IGPVjNkActOqXIEJ3kWOSNeLt2kg95Elnszu1nbj4UeamCbxMNh6x
ZbLWzTTIBWEtLYnqG6zL0UNt8qEzOoAlDbwF2fFmBn0vAJx1378NaAUktpvJvGTMh5SR0YU+nskG
wzfXt9FaNXGwSjNbPYmBI47qhldmAsvFxxrsoZ5lHKhzkqaJgkoIrVNvAPqnO4hWR0vqDfCqOXnK
/4rKYvXkggv6EXIAVdu2/bJqjUsjwS1GnpWL6uxGleaO5mEtfjrClWpNvUz0cm+h3hVsmPhEwHGk
9ymr9zQteQAJCcI+o3mgVlKCiBJbzuZIsyFm1YPEvlGg0fKgN+pAD8+1BmzDJs6eIxSzIuGRgCYK
SqR3EjfyzgaN7glV2Xg0t3H91IAcY2FKKLNV+NIiBHxiyAWJlRmn410flwBc6JgqttPWMkl4A1Y8
NAtWcXsBNEN2wksJfC21g2Ibw/FXaZdayzwqfnHkPkQAoqbYmGUDFWCdgjN0Ci7SqbkcMaBwGLsz
majTEyCwMUNHbsiDOrweRE40nmy3SSy3B0a36M9kN4UhIUkDzSzU61vHtm/Ku5pH12gyHFB/EaVV
XDAQWVngSJ2i9J8C73KQq+geLkKcQgsm23jQDl6QEWpYcKfT2RXUleW675GWgjz1KgxfeNWpyy0E
oAwHZQFRYtxR4IA6EuGMEMIW7QoPWPueOnImkPOurBcQZOR7v6pKPPhCtnWKPjzXHXQNCjeBoEI0
TUuz9dOXTgbVwp+K6GsTNGcpEZBfjNNrjQ0fvtWqQwXJ0PzInOKTK7PytTfwr0X9snrGfqBY8TIX
136oEBBwXOsU8HG6U7Hf7xszlFDlZX9cuRqdj1d29ZUNXp9rVSHOUuWvSNp/vPLQZ5/SujCXaekM
lykpNyAxAxv35Bhbp1LGV1viPg/7jD2CDiRYg+I/PKLmf9gjj25tbZma9xkIzZa+aOrPruhfNGgb
4/8FtREynVP21bAM8yUe/GzF8KO/j/PI2KJ+O90nWSpOY5dOazecqiefRyCM5o71DUIabx/Dwscw
ojj+1tsIAv72MdQU/vExEieofvkYLRY2Jxvr5GU/4vfcSMhXIAlRPIEKtrraHR4ruuWEJg7A8pW+
Ks9kwmpLrEJh91tq0nA+AatEzc4e5+Go6/bFUg9FYQBqzEGK7E9Oshps7kIg3iqu2GoBmNC5j9AT
cB+HWAdhIIJ0IFsbxxr1q7muQHL8CIRRcfWit+GQBEM+MXERTXB689h3zttB6LMM8HfPGIAu1S0v
GSbEVnIbgVPdA3IeqPZY5s4ES+WKdB0cC9EFpECmI9hgoaln/kNmqItCKkZ7kU4NeZWTUse6Ma9Y
t0TLpK7Bh6mk0x4HzbJCB9YNA9bHIINOQP+4u3VAGgHe5ru3Gtt11UV3kOvslzbiZztK3uUZuK/A
MBGADBU4a+oF53W4o8RfwSbI8Qagl/WiaD0DBybJ+SKKZLCtEqu1V6T3bmkjNBWCLQm7k1g8nVEv
A4vbotO9TQfsTC87qK6DJOwycfuJEUutbinPfCIKW+rTrVuf9jTfPX8dB4Hh2bO2WxuFZICFRdJV
66wDhxItAefVIBnHpIZOiF4sUqqcDrO309mo8kVq/nYIlaHWqsbqV3LvLnUMGyCFRL0C2LWq8zB7
UUlbo9QPduKmzZIQTBZNPtsDpRnGgki9avvN32LODyzfJJ5hiL2MmrGdDl3GUC0i+wThNthuvbH2
K/xuAtiBdotlXvBzbOHF1XUSlRbKHz+HYRSvRrtge8ru+NX9NCnx8puX9FOdW9zn2MFfDfzTettD
4iJIfGcVlBwJTi3MKm0xXhuFfymlNQaGPRul10bb8K+5Y9qPYNlZG3jfQDPF7Y9Gjv0aKdWw3MJy
jnEUEWkdG8i+lICmc3Gg3i539wq0FQ9xzB2ag8wDpEWPvMAcNKWNOBjwSFmxKHiVQcGq54+1ahrQ
7wCo1NgJf6xA3A+ylmA5jWCfXTb2AE3DKPI3jeO99WbYVtNQMv1tvPagTh8FdmsXmjSoHWj9rtZ/
ipgJzP3KaY74U8TMWW66vD1S76Qz49SL7DicOfjNb730a6Im99nHsX9zpt8anmrZUR7KxB+XpRca
T0as/jhTI3uzyfez3/yMFFruo2jHrSgz+8DHAKQ7+qYFDuJB1aN6dIfOPtS9yqFqiJuzBd23jd3L
BzvdzNFPf5mCC3QaKumZ69rzESACiclhEpwdFOu8FSTh7QXZbh1/ayKWwJoFjbt12+XkrToOhezf
Oiw9f4437qoLbEh8GRa/0KGo8ifUr/pAPP400Rl43cIlOOXzdUV6mWSsUwHaFC8ABdqv3gkH2D33
vt3MtoqT2xUKv3q7gu8Cu6VZ48Ili3m+phE3Z88oHmNZ7AwDLJuoXkoXTTGmmw4qn9CSC9ium8zm
bOpMr8GL8GD2gBjoTC/etOJBIOYEmYUGuq3agzoK4ews1JDNg1Be3K8ExM2UNUVnyJF2CyMP6y9d
jXSkywp+KKKhfoEe2WxvFVSKIEjkrJusbb7UWKtaVlU92GUEtqJCAWms7YMejgqo+Da8geTqY+z1
nyByUa2gvZc9ShPhFjojm9Q2pW109v/Hz6gQXihNcE2PI7eWoT2Bbl8/0dztNKjus8O4OigTmGWy
ZnlhLUeJJ0rNbehXrPsJJNghRHgMEORtWpFaWxK6mHz77FqV+ZAVY3afCPadzOQVJIG5LR1HfdZe
Zuhv7QJ4mMpwHrHWLA+Wi4cA8vHuI9kqzlcjihyvtmu7jymEmlc+UNdb8qABjkK4UwvAPpJNDxg8
sLfOcYCAxQlAfNkarN38BXDpdhcNLVtzHfryYXc796O9wrboVfv/zS6nHOqzTbTgI+/PWSmDTcaG
al2VvHgGZaF9B13KcMmjrniWvEXRsh/7CyNEM50iBCVq0GOSs2WDz2co5Jk6szqdHjKQkMVYOkno
bK2KuGJPrJfJVfqdvBsyLzARhvO6fY2XZb6QVhztHHtruUIM36nDqEB3dSjY2O1nd8j2QW8GIlRA
TzVgYZnq8ewkVf/SrbzRkS+mIToITo35gppx3WuGSQMysLoXqqQ1xBVQykLNYoSCWezKR2Smw2vQ
eycy49sFQ1EMkHudtZgygApaASGYO+r1LfUaOarbZDn2d7fXLaIjuVokiJBAC+DDa5jetreXbzSu
dVHvBwfq46TAgs4JMi/zu5oGMsSgE5AhHR2wu2MPacnNoLNsRT92D8kUbbqexxcy9WYAvWPefqc+
Mt0G3Wy/DurGqTlYvfxO/v+vg5IeaDGwPeCj9SJAnNQfL2EaA+pRC2k331QbH4wUq83HMuqqpzKL
/rX0qqvx22QRYDF5Ap2gPTe9X5vUe3NGxEqcbk2ZoeLMyuNmFRq7yNGVxaMdTPdoxVRnPPy1Zftl
uZC51zwAEsKWbsHZNWCW2kBWuj2CCG7YSwGxnNAPxAXxZXtlADDxPDUQ0lBV034LGr4TFvC2iwpw
bvATQCi0sL9BeYd/9pjPlhnSbfOUg6FpH/3ybUo5AbDUS/dtSpSUH2Pcu0kn5GejYgOoGXGmUIO3
gM6B/FwKXJPOpLb91a+yJ9DEhiAsXY5dwTekDRYhrHLyfFBcNCBOXlOz7VsIhUORk5TCSDOsLph/
ereTtJiHAAZexlmKteApKCEbvMCJE+H9s4BUx3zyset/+JgA/OyHKbE3cW/3Kz750S4JQ/XZh5x1
L6v6k7Cq9JSDIXoxQtfjM7klSWbswBEMnU3HX9RsCO/SjEVbjmLFFQqTnXUia/yv63zqV3aVQ/eD
2qpzetCKOM56hKgQdEG9aW2b/hZYpu+Rq+Id8dYDdNVd6OzdfjORfXKt2Z8o7snkasDICDveqvGO
7GSizv+r/bf5cY9/+Dy/zk+fMyREx/vckrmbEFVtG8vwHNyQPw8DiGwV6y99mYH3vZEBUhdl+q21
/ShbA9uO+E/bg2RED5h97CmF0EvqQxUmxVP6z6lulvfp5uEpKH29sYBCuFZDcCpX30WiXoZWkG/I
RtoJPZhPzzI3F/bAwIuNV6ntxNYOqVFzxo3JIHcWrgj6kw+W+eeksd9ewGn95jbDyLRb2FX9Cawh
3nP2023qxj9m+9WNhldRjH+xh7vfnrAxhgLTpatdaNLbjX9NROJcgfaUqB/GjV6Zx7wDswV5Csfu
7jzPDsCVyLAp0f7tlIDqkLfguiUfZbjeohVA0zHkWGYffQWwL7sfrmCuZvdcRtMRtBH35E3TjiGe
W/acHDLFuB99oFacyCjucuhgfjJrpCQiP4pP1ATV37YtuuTRgCLdY6HsldI1rlluM1Q9iWpBzWmy
7DuQMZtzbz5yAGHGsryjXpqSQ3DjRE09pcrByUdTlqDXyfu4O7lxBFoUI0Swgi8ZxU30QbQFYOKQ
gztSLKWP6wmaeEm8oaaVcXlgJjSLhoaXTzHyRo9OPodSyKFtQPl8Gy5EYy5Dv19bnQ2VwjgNr2OD
UjWm1UJrOYB2wu8ANO4HsD/86SGD7tCOeNX/5gHkFMLiOuXxlzl87N9XY2JDHx5rloKtgcRBSMWz
HRwnTbs/pMaGiPRn29wPUn2Q7DctWGDd0rC2buMgK8HAaoo8WHP0qYmUydwkhA1harh0Z9MNU/M+
iNA65PVuoha5vg9kKEc48hil1CmrLn2eHSA/6D8CGuw/+ox9QhlXewJJrA/J8iZYI749rqmz843w
pBCy6nQnmcoyP1d+zsBKi9FZ4qZrlNS3GxoemMLCTrT9No/WgyClsQW8P7knkxkMWFSB+HlLn2Ac
gv7AoQe8oF6agyEHV5psuJJJ1gYqiKSf3dFHgLp2s3eZZwIA8vMTgfQHql/GA1k6s4Dq0/QtSpNh
RwE4AYLc7dT09RzAk4ndnfGivVIn3WTIxkL0PeVXusF41qHs49fhoqjrFfcY6JvLLNgleA8Auxvs
urApnlyWlk8F1kn2mI2XuLFxj7vMWbqMizvqBEJ6urNBlLCkAe/D8bwqQOKq/HXgVenZth8JNMHw
EloB0juBfQd891mDpHIrx+QbaHC/ej30fUA0Eu4KDjVGP8+tVwykfhqoaiNYuSlAM+XKMFO2czUE
3zIadYe0uKWhF+KKvLC7iOo23wRgLZCQQfrcZ4kNttMcGYxcK0lpKRdtB7KWfbD/6o+c4YmFLe93
KF0eAWHNgFTQkb/fYoC1n9RLO0FC49bxIVjYUiTQl2DVLBM8w4ehApeGjK5Q8YqunoUsC5bH4XaA
jO0VHAGI+Xso/ZJBeCQPFqXW/dh/nZTrpss85J6mD/8R+dJLl65mB271lORLc9CUbtNCs09foRkY
grc91LujAUVvemeH55IHGb+421GzZeaKgxX2OcHOA8uWP93oVTG4UNAOi+6vbo2ejYDM7256HzPP
Rna6qNE74nZRmq0fwKg8ZBLACQiTbbspyw7QBcsPhWU4WwUUwoXLCjD2ygoe+wih64a51ReW8C8J
l/WPJoXeXeaPfGGPgEC3vPrRh80XZfDyS9GUKaRxMv9RMfyYa4PnFwhUvF2lscaPV/GcJF0jD9aC
/vi1sc031hgoTcsDMFvEEfPBDG3ImVbmbzYapCk4gtiCxEYYrHPE3h4hElPtXaRsIMzjOo9ki8Xn
TjrDg7TwOghdyA63E7iwbv6QvgKkUZhYpbZWe50PL0M3QbS0cu5dNXp7Wy9WPWA3NlamUqSxJ3FB
sn0E2vVX4yweT0Zbe6ZrZz+KIPheZebRBMvJ7cT3rNkS/jz5xadKQ/Up6ZpXWiPTapkWymqA2LyI
zB3ZZRhcuB0A+5BPX/oYsgO38C6FgbXdYRA7d7x4Q5UHSn6qYyhVQCrCWiXIM0JyLp3OdiTMJTm4
4aesa5wlL1Gs3oo4X4rJjDdT4jpnA4jb+WCFjB9D4ayHIkJ4izrIRUJuaVniR7Yh24D6v5XpJjGE
6XpxGSToQjo3GzdVKfD9NZWBAKRQeywa1Wew5/qQqHSNfa+bjG2acPRfapDXHNwA6n1ca0dbxeQv
ewEK/8k3SjBh1T9qZRuv+iTI6rcTC/y4mYAgiGshu1haufWpCbpuxXvhXKQFbYGsTYo9EgZgdIim
cF0zqCKkVlQu8xrkO7GWpyv1WR8A7Q0gD9qmhaRfOprW+r99yJEOaQq2E669b5PRGS++lmUXYrtl
H2nLOVR8umfGdCQZsixl6l730Q6T+lqGu0VvTt/7/tc48KGA5X50XlvIMixAfMQfuR0FGxUAYyNB
Y3hiaZis+0ZYnyqj/1pUI9TME/DgYVX3D+ie7cWoBxns5yCAb8cTCnpSMGsa5qdpHOdBkFWdB7UV
AlqAmxjRkB2SxjWW+STTJWJO2SGORpC0U08XpertlLqmzEQAxS2mvT0igVbqssrKQCF4YkF4HVpg
yTGMwKBhFKJ9MJy0Xla14K+qkBffRa3XYpBfBxF0P1Ay9S8P3OCTn9vgYQ5G55L5ZgbdJ8H3+Gbr
U6ZsthZO4D+yVLwkUbyddP6IDrJSIbA1HHXj1M5tpIszd9xblIH64PPezQOu9tTqTCjOdyqctgQJ
qkbolA8tInozQkjDh0DJ8neb8MBAQaLU5Ex+4/tYQh3RfOT3n/O5LdboQdYdwb+B8hTTN1a3CMvg
mE9gSQfmRgdpSgegwMr1QFWm0dH6QIMiaDutb7YpDc+W8dpg271PgrDGLtk0RnyH8WpujrLwLkoW
KSp3kxDhAhAnJfpAHWCyixa2W/LtB2+slletyofTzdn1NW93Vj9+cIOQe7Ie3aIFF/gLCGLCk6hq
1150iAfsQjt6qRmLzkpg37IC/H7j2WAgm11QczUt0iQy8HRRxQp4Ioga3J5PI8trkFmv6cHUkd1R
vXMu865YSe1MPVGODNzCFAAIpmJ2/u3hR7MXzLZAtoiydM126Gl6xJiVqMukU5OID29dZJRW6gDV
B2yGHkIaeB/8+GBVfEWObmKhPMiufXvHHDnb5hlsVd+1kGlz+KKoC8hNWJZzn2RTc+cmXb4rbVdd
JghBQiMubb6MkHv0jdj4EcjmzquY/9r5xbikQYWXNncyt8A8EvbqYmPKeVBheid6Ijhld4cYkTcP
ioBruw9TtWZQ6FsUulLB05UKdKjHZomgVXiyHWkBV6O39uDa4KC/QukBCBnf/LBrAnOJqBvgzRHy
WbwPNqtEbqGPBnljpHMuwAyPlyKTzYl5UKgXrPAgvgMKFDNp1b4KzSu1PG2iM/CW5He9p8sT9FCa
hDpKI842Zg34nR+15dssYZ53K9YjkppYQZSsSwcbzTFjICS8XQq5JXwaIGjuaLZRpXdRmoqzAKnC
OghksqZfVKV/VmZSPkLJjR2p1UZhdyqbHrx/6KND2Jhy7QFxsU6r8M2GytVrVBnB/FtEVW15qif7
Qv70UwR5vFjHXDbr20QyEvc2ZItPNA+Cw6DfUH6KIBMoVWrNf2Vlyb9Cpv69O0C8W0RgrSe78Fx/
abUWO7RxOT6zlG87FVhfcmlBybps1ZbcMqTQcwsb+3Ya2P6/pp2YUS88CRoumraIZLm3CRbYGr19
h6rBaF24U7chFjJqpoitf2hy3STKMrNtovWtN5IISpjlvzFeC88DNIX2IsNfSU2HI1peeQEKEXRv
6mqOSF4Dl6ibZgrsodA0/dREyiA5ZXWXzc1YSfMU18aPeSZkPM5pXH6lVixc9zx05id/mqbnrhTd
xYCOGPVxy+b3bR6eqW8EcvG+VTY4A3BFMGo0Vyyw7iIQrDwnxmQAU6Q21FcMzHrwQBhI43q3bx9V
lyypr57i5Mkr/q1x521lCqx7H5XDoyzKDLRc+XDwNLkTYMP2XcqcGlo64IuaXVBN09iue6VWWuYM
GMDE2lBzsIDhLrPwTC0aVGKBvkCAYDhQk6b0g/7qZ+mT0rQn+dBmD4aO2pY1d7ZYYAyQu+H1bkTt
/plckJThZ2hQ7G4DukKYWxQCAEGhJ6FDXyRiniQummFnA7q8AMNEiFR27S3SJgSauXYcY8EMl0Nk
S4Qrp5+i+zqvontUS+Z3CeSNFib5NAxldmXdn6mXDuSs9mUYe/ezU9bi4dLiHpjnzUIwJZluFt/d
Bt2uVerLWCkobMOsdFcouAKGJIxNdnDx5byvBQqZAK1N7Q9v/zFR+br3EQSvO3Ob9vlw56Fa6DHm
7neeTsU/pRkic+BXzwXo0v7mkLX+c6iqenbAi3e4qxU2XXqGHJulBx88MovEg6Z9acX1yc8N+4WJ
zRQVyUvdjM15TGLgtLW5LyXfZgCOb5CMsl9ug96aWK2niGRNU3WY34wjC/EbSXiF8j7II3049BEA
b3xQUPlFR6vfrXQGmXf/jA1PYo/hiiwhY1jnZFW1jfISaniuE0LWNRdrV7D0WRRYCiZd3H2vEKsy
mOP8K5DGqn2VfnE7BDVy4LOx0+6xPcTye2/VLYrt9PAIYjfz8Ckw22ekPIZ1mmO132oshKfxEaJ1
8Lr0+zO1fBNsClOXiaWlLOA7dG8fyLfeOEa5fONWQEzpoe/jw2AsN2YIBtMEFNaIBaAQftA1KrkN
WhX8QB6Rtw/AFYW9wOAz87WXT9QfgdttxexwOtDAXA/sqLhlGp+aPFF7X5dVNF1Qnl19Rs3Yi/A7
jYajNUFrGywc4GdsKnkkN/KYjLjadj3IYncAH/XLwC0aZDyVMdcGRHlaLRLLlPfWENRnYF8MoFmR
OvVkXeH+rLU46c8RdpyFVxACgsM8d/7xRSAO9HLq2yQ8QwZt23G86Zcti4cNmPTa1W2ppwd4Mu8O
ZJKg6duYgQ2QNMKjIvXG1yivdyDeMX5YrnWEcOn0RYBZYOmj3v8C3izjzu3N4Q7lpUBt6kG+i7rF
1Gx208iryxQ55SJTJT/luio1SwCPlpAEmlvvdle4pVgVstiXNrgUbyQzgIVC18fofbCrmuWeOnLc
Xusqd5DjZxGUXHtTnRowpL30/9bS6l9iNsbgyAUrWtiE9osA/9cmteS4ISewtr6NYV7jvFj/OHF+
J5syufaNzR9ZYQMYn5ugr2rT5DEXVXvEE+cLdU6c1ydQVJ/K0cuPtsryFZRxIbCom2GPN+CCTukQ
GSkeYbpHjRl6fAh3aqEeb03Gwf0GSFx+dZTfnHPgRxfdEJqfeTsaq6ph5Y6aGTIWUMeUz5mlt2DA
2S44mGE+R2kzAlthBjufB+kBVafeEsuhRZ8J8WkqYn4yDRWCQBcwAAjJdiujCuJ9pZvaTWg3M274
CfFKaKLFLZJhQGGtQGXD99R8d7P0bACLgRuNQAVT+w2VHWDYqquvoYeYuo6Yp2YrgbTqg/MYltUR
FXHe6t0DKQmUAKRSLj3tEXWglCcPaBJVX+PmbQ7yMKA4By4icCTjgWQ+dEimracGNSBj1VgPKKW3
HnIRblpEKS/kUSSpDcRBOC4QnQLPrp960wJPG7UjZ8dGTbZQLTBXGEojWj0nwpHt2qnkVCxrz9iM
g/uFQVNrl4GOadFpZhh3iuoDNSFSYz+7vXhrxqNKNglKlVdjI7y7uoRgGO3VPfzVd6KSyYo28tRL
Tdqt35ydTkYHBHXSBWW1OqcDVXBaDpukDQyAlIt+Lxw7OJhAbc3ZsSwCJdeIDCsNIDulzlo1JlsF
DNA8023A73MiUgRVwlXGsexhOYBuvBiy+zDDG22c/GsTlTABQ3AYWfB6Mw2pB0kEp5DLuMv7dPl/
WPuyHrl5ZMu/0ujnEUYbSWkwdx5y32uvcvlFsF22dmqltl8/h6H6nGV/7m5c4AKGIAaDVFY6JZER
cc4RUd6sEqNNN3O7DCfNWR47+7ltBXj5VoW80BRFztPbcVDYH+rBqLeb588AsQVJ3XDI4mMe9ukJ
q533w+QlKPb5vR0VJZjX6yPZaUQb+A5oVE2imnEuQhebT10AwWABLKUTGPaCbEx34L+/WEoURa2v
NCB0hjA60qiotIvi/GFiI3scGpTJjPGNagz2SBbHmPagj1C3jTZ1jlktklKJI3lIZCRWdQMltNqo
OVZUgEo2FTikaGgEKdkDwFj+gpqAxFqX/3Al4VTqNkaJS40svK8yBqT0VOXHVh/iwUFbjVGOmqEp
P9IZdReuGkBO7Azgbfw5JiR36ifPcirB5/P7KfUbdVetIaUVb90sTFekG77PNTqsxO9kZddmf1Yo
wD+zLEtXmWk7x4EX35sgVSerV++HMHHViWzcA78ec7MjdU7aQ4GtAXG0ny7UMwBBB0pn8Krlxt01
TTV1IjqaY/Xa/ESWu0gzkInSVHQwWlBUai9qkSsNnKJ2HjhntP6a6zr9r3OR/ecVr3PZf12RZral
dI7AYuPxiYdRlQJ5SxW83s8mtjv2U9LisXLtxXLiY5N6kRCPMrs+u8zoz4PdBHu82g6tnaBih2zz
qYcClX1iWQey0UHyEnhmfQDMACSlL1GLHQR4uxoxPhkov/cS46Vsq+KrdLwXDz+Er6CCnk9QTzqf
/NJlBoN4hlTGQXdLPfI/TPE/7gMJMKC8wN+9ZoqxUzVwd0FED3mURZsaOrUzO4QjoOxSlia7tPiT
n23vMZ5s5+VPgwLPrmd2iL8PGpLSeQkdNz71EuBLlRvDLR3aWGTQylxeLRMCcbc81gvyNNKir6Zm
s5SltbVi7FF5b40fhmZqaQRVEcxTdha4OsxBByX0FXRM77YKImubBiCCJZuLDOWiboUENags1x0w
9ftANNnzaExbWdkoatV200n9q70Pi3e7AGPbvkJ93TMrsIf8ab/6/2ovKuDXKHs1J7509gqUl9Bk
HudkWQXa2pPy68dr/izr7GrbMW9YXvNnPVKYiMLG3uaaFFNu+JqF7nAk02yPlkUARBnl3CYjSE+R
Uz5eL63wwNlWVTQur9PUQfdxauoYrWyemiYyQeV8q7i9nCwgBBs+ITCYoSTlkpWcL426yYEDGILL
3IMn1LgHruUp1zbyq+0ACoqoINnSDPNYmuDnLD3YfQBo0pP+PGB5Os90NV3nrOJ0i/eNOFIn6sDu
E5apUwcY/2rIBVbceiEzrzzw4itHF6lZbfLAM70rshFUXbpJyxUmQ+Ta+iA9ko17IDhAUfgNdc5u
el6OVPjmapP2j+u0xuh9nJYG+QaCWUnfpNhHYRlE03ZgtKZOOrQ/pw0abBXGEquqoTXYvmyxsqP1
jBeiDoKatJ6hJve6HkAkpCauTeoFlg33S3ryQux6OiCIt8EwffFbbIlCYXYnEIpjjUdtoY10Roc4
kJCITestDQ3Aso7Xhh5C7esMQQGCf6er73+zzzN/uMiY+fFCeLLfIMTR7QcRPthuZ34WEGL1AxZ/
y1XSLesh8S4Q/G1PoPEAnHAs/C9WdSYHBlXiZSHAKV8NZXmW0BFZUQffOtCY+gpl52rFqz4++1GY
X6IJtQdIbcXfuP3Yldb0xQEofQUdW6mXzcEWKWLEHhoId+KdO37OTbdZxKkT3krJ3Qt1YAsAbIXu
MACxmztKA/zLgQ0cxVAdhBWBWpHpEqih6e/J1rcMVXZjN95XiAxunNDob4Issm+s2rxr9KI2QSqJ
Wn1rRBsDjPlQBIbIYyiEfUBUZU+glivQhZpQd2YHkJ/PneRPdjqMSC0dWMx3v9v1tGCHNg6F1e4+
+Gs7XSCdjOgIQM7c+dtwoHeRPzb7+eNd8TbkhpJIeZzKbHud1kZN/Tnx+mVlNMOZcyR0BtTk33QB
XtcAmsX3Teqj7LeAYsNQ+3JpuVb5IpoaML6+zj57HqoA+l5+81OQJ0mufihXrtI0F9APvUcyKMEu
JWuWpe8EP5A6Qxl3ln4d4jdg9KonV6lxHeHReKpMWRwtZFc3k+diUQnygUWYe+03xw6XxpTlP8DB
/azY6L74xoDgPiLvF26Y5r5wAd0X2JPdJdLrln1rWp9Ht9v33Mp+mGI6qNGvPqNoEwJdYD8UqllE
fTc9mLZMtoFbpYdKNOmN60XhyvK7/jMq6bdjmWbfzTH6pLJkfO76YcTu05In31LuCXd2sRadKF6E
QjhQuzrttI+FFx2rOmbLMkwUKLBZc4w9a3poG+sBPB3sMzSaoeYUuO0J+mHlPWjavpIdfwyiMl3V
nyVo6+7qJkIhdeytDB/gOhBghhcjl/G5siJs9h2n+1qzNU9i+Q3FNZDJ0g52w8ctMJTROrFTeQvw
i7wtAgC8EHAoEa9n+a0F7TVvUeb4xFN2QyZguAxkpnvfiRaDUexCo002vS76wH+1cWd7WbxA2Lg/
OPq9N3cEQAtMQXFLrYgHxTm3o/N1UFbgrT9GMUg8f04kkTBe4WZKNgaViGBB/T4x+YjIaha5V38j
srdJ83GWqRqPbb6QTFO+zcRv85F86PChXQ7hdGxQ66os7wAJmwXjYPEoMucy1yxMkMZAcCDZUI1D
KO3mDIDGM3WSiUfW2Xa6d/8GFe5Ik4XsaNQeWxIdhVvUn4rYte5tBM1Of7B3lfxoT+z2E8uad/8K
BUBLYq/A7+aTHyT2/RACTTVHsmTQNe/8rkiCnAQHNyjVJBBULQf/Qlu34J4I3Ft8McVTB0mmXQsI
96YdHevThAdvqET0Fa8w0Kc0qXEaFZtuoFLtgSgDgGQ9Ejnd4mnQI5sCgaGQl/NIcmABQGA00kFF
xY1KIDou/hpJ1zQFShRpJIs881OD4iNywEoP2ItwnYe1e48K8WSD/wz/1Kcx+IYhXr1zGqdEXiBy
oBauTOhRO6BXdez0G6SLNmMpphCYxGgNji7rW+ICWYiK2eSZTWa/8u3evin60Nh2U9ceeNWOJ+TZ
IT4uiuq+wmMe8LxOvmIZ8RikKO5dRPeTqsEYVopSq4q4r41hyuWfPtuknL99trA0P3y22DAgsqux
XwTdioYmXzZO1B5mcJZuomq+PRDsq7GNe+BImn3Zp2m/QGQVFHIUrvNqUa2dGIwBs5Ejbbv2hshY
II0tsWttxWaAmNkyGgJ862Rsihjv6JCdJq3iNeiDVKbYNCHEzkU5bJ1ByIOBkpBzz9VwpjM6qKQA
Q1nA+eraUVXB17gxg0Vei2HjJKGz90QZ3XujhrSNoPpF5ckJEM/yhTxG17GR33SegP7pl9BjDw8D
HiXONa3/IcY/n5LTBCdKAYgkZpt+iLDtBxvdiOAuEx4wKEG2rnRZceM07cJqURnYoSzokTOUSLvp
9IncAhM0p6wsEYHrsNeI47a9tNqtC4Hl08P/5Dbgzt9KlCJCxkqopzrPt4ByI6+HO29js2ja5rrZ
Z+UygW7ISyor85DaHLLjxmS+mmz4Pia+d4tE83ADNm0g1rW/Y/l82SiBzJWeNldyS/5jIt6nLRA3
3k05kO2g1gbD7sZDzdgS2cV4T1tbapZmkuznja/uBWIj/tBELDPeJ5WJTHQFdKlHhathzLqFZXVs
7UvfPDGqdsVLouMbwDNu368IdZpj2CJOk012ewLIBPQSOYiqTxDoDOxNWAJUXoih31A/HQwRf0l4
aW8HaStgWHCIZdidi6YqAOXPGBhkPD4syBgXzbuPw5Valk2D7K/2pg4lwgH8l1BaSEskb6G1rs6q
D1BMCH2pZVtAorFPUc2P1D1OsfJqN2B8axceQpPDgoy17qEzD5Uy+6ISN1d7admg/ph7lbOyShQa
DlgZMLzGjw3daLiFonOburjn6DTyHkonS6Bwhrg5HZCjynqEdP9qt+AXkuD1J8uHkdSe0tiCZvmS
5rqOgZAQQvH6YOfCWbtDxrML6MHajQku8EtpBc7ZVE+WLveiA5npbIp6Z8mTUa5jrFQE9iCBd5rC
fEkuKdlGX9bQ74nc9XWGOjafsDuJQNPnKbkwoEp28PWBzsKUtRJMChxG7Of8NVnbqXZRvqu9mHCh
dN6MO/Ihk8uKv0bTlNc2+VCzKHLmLq893BLFyuIQlKx7JIx6Gb8fEkQja+Dl0c4GrwLhUPh9tmXU
Q+6sFsWmy40fFIH8EKRM4xgqPxHI01tUs5+wd/wYzfwtuEmDPRY+GbHxjCpo52wb4AfsnWiEUvyY
nKsxk+BeUsYdQGj2smojGzGeLFyAMVK+DWG6RpGiRO1HDOEaFkTfVVJ9LULefqpH5O0NHpn3WPB4
4J5sTPw/FukeL60OLDg10PwiXXO8XHE/MInvIunH03xqOMo4WDXWVDKtgCTSPXTgPSqzRtDiDdgN
trEN0B7oMF5ReHkHsc76wZtK/wSwYL0ku6FAvljUUXWTBs5067MB6xc9IAJXADJGBTu6wBc/egXk
dHtTPoXFVC8GMPKd6DD2Rn4y9eFqo6bqVbNkmb0pJhSE97I5NzwsnnxUwd43XrA07TpCXcuq5jJ7
YkNbPCHyivLGUt2TY1hkF1RJeTfUqpP6bZDVOE8CvTrQqmYR7kM9Z6E3tHgQ9XtqZhObVqgFcrfU
bL0S6UEEuDfUHOOgwW6s9laOvii4QuM9shvOknqRiTcOVQF6C+r1eBef2xYrVOo1B7u+Qcjgjjqx
dI0XJRvNXW4YzgS25bQGIKM+tFgcIJSUp8EZv63gTGdGX34CX3a/s62CTQu7CjoE4EcwwVs5NoY5
lJn1GR1CqAIcghiHa/NPftdhNIJcaNi1+d+f6nrJ36b67RNcr/GbH3WIplf7znoIIogsG1AJKRZ0
ej2A+IOtCqccFhBKyI7XDhGDkr4q8r+GUPva7ekZr006+/0CWYuMpCXAcvjvp4mqnx+MrkKfZDZe
r0pGXlduseCudTepGHs3/SGuQ6g5u9ApDSnL5AXKm9XecOLitoU0JEMq6CQ1YycdypGhCsQIyuVo
O++2ns6SdGNA1Og86jsAtdGq2dQqBVbi51gaUSSolhuEfb7aJxPY7SnDk4iueu0YQa/T8z69SC/C
ylxFHV+nZewv5yv+nBhRKgC3weHd07UzJbFLrqxkNU9FgyP1mok+upmnypRVrqPYqGYX3/AvDkiI
tmCYUAeuTHWYz0TWvZ/9wUYug+eKDDc2xtFB/jy72rie5jordVxtFVhCl4mLOx70bv592QlwU0Vg
UqdmwFL/XtmQ0O5T+ybSHhXk1XZRy7oldVau598XiLfkVW+e50G9glIgQDyIfKFEVKpG3niOcwFN
SvVWTuxicLN8c5W4RAInEhYvSJqTiDNwM/lmsBf18EQF6VSGHupadEQCZvvVRB5kz6vpBijzhTli
Q5Cx5BYEeu5dEifiggfSmlp0MCawOWdO+9aNYYpMX4uKvNKvmqXHA7AYiDw81pmr9/MVf21/nqWJ
9W6jsy5z+WsUjdnCLHLxOveGW9PyH1Kl0jvGWHoH3mt+atrpSCaIQ6R3LQrxbwI8y6CaN4RLcuu6
uwhkTLfkRYe2bnapU/Rnag1xkt7VsngphASThp6ZTEMDzgpu2OH+ausKp156iZluyYU6MpUDdFEA
xEM2mjOqICcatm66ul41FMrZpgMYqK/zhU5m74U1oF7L8vCBk2Lyji5v72gY/Umoi6igVFp+mN2q
QMObzB/h+iek2FH2YP+6XE0yqG8HX0Sn6ydTIogXFmgSgUnFF0a+Da+DhWFw8eGvquwAZaQ26KrI
hQ7+BA6Qxmqs+a+iSUXnQ3Qvz9Xyelmzld7OqFC3fv1Lu7ozDqbXf7p+cQiQgvdfZfvrpxsk82+K
8JXmmv8P/aHUUdfxZm5OpXsAw0avwTT9XtgQSTCKfPiSNO2jneXpYwLJxoMwTVToajv07ByjaC8T
1uEo/vSaTQsqo72Xl+6TAtEdOZnctpYtN+tz7DBjZbAiXygI8D10g/Xct6M897rFS3/aoFYEzMmV
bz3UfKhvPZBetV5qPZCps0DtFeZhfCTb0IXlLo8LczkPYHb4MFibQCkLTJwo0cO6ukv2NDk4cdMD
oiLWgpo0wMePxeDWcEembkIoMRu6ekuTA22SnxJHfqdO+rhGbB2Rwg1v5qu3To9qs5ivaTJPpP3F
dMsL+dPBT5IvRSqsE7UGLA+3gbA70IngD5qMIbxDpcqKOslUQCJz4dbBcKBmOpXOTsQI1pELfYQe
yDhzeiCDIaDx4leTuaMPAFoP8xCqAVtJ7Kn6+MWMne5ucoW6Laf+Leh9/xOk3cc1FAHHXTigGSlj
BdIt1Ggmvn8q6xwKfEBQfwJPoQtK3Lw9ll2M0jX7bjZ3UOBTVQW+EMRolu87blCo7eY6vWttforU
x7GT5eJDoZ6TNBATt5x7Ax+7DIMXyl+HpvyqGlU8lkiy7VQDiR9Eaf1H7UCpbawBv7rNZwNBzq8J
QwFk2rs/Uie7abPRflVJO0IP1JZ33Im7rVfZwyGoeIo4RWqCNdAdHtMRyrgSAp3f9HBolLo/YgwX
OYLB+IkGm8DJ8NPITEASNI489gwwW1gpwGdZNDxDowJczrBf3XqNPs98gTQiAmqzGwf2ntyAjnif
bdRu19ni5FtARAeQPB5B8w14h7HIx7dcRKgu9e0XyA5XKEq08l0ztOlz1bknUVrRV+B5smWJ8uiL
ErZ5LqwRqTVnjL/+HNlnEKOgkQUPUbbtOObKSBIkiEKZPdOZDHk6n/V/sP3JLzQtE8/NMvuQZzO4
Mx7BDLb7kNWbc2xsfDDYxPeUXpt7BbJka2ZUgJn8zNGRM82SVc2O7EOSLeSExO6l7Mpyy0E/8GLn
5cxnxTPPWqeOV+9RhQRx3qyY+aywloY9aUGgbfvGs/b3ECcDSg1lCmwswKNsl7291rXzy4j74MGu
ovRftPtlohZBrIKjn0J2BKUyaXHJJ4aEi9WvqAN5wuISQ0PQWSXTsEINVXC8ugUjizZjmInl4ALN
2aNQ46jyrnuMeluuwVI2bObmBCI2l9f4SLboHlVvTSBwzU7USYdegDAMoK47atFsQ2q9z+Za/fts
oWOEm07JFhEvz04XxJkF+aFT71n1hVqNmTW7xM/rJTXpgCAviDnD5uJWPgo2tUcDArGlq6VEyPaH
OWYPPeDXOf50FaeC9mvZgXsyGt3ywUitI3EzBFAn3aXAWq0HfVNAoy/Wsej+poJo94PbT0cT4q9r
PBzFMWrCaNl6k3tq0sJ5NkGXPtPWKVkcwEJZrkJUzX0ityCr3JNlhlvPLjqA6vlXumOaBsIVFWIW
d61ptsc27LyVGabxV5Wfi8rxP3cpaFendooPZp7JBz2Q+uu0gIaOjXIhJ075Ps0wD29s/hYi4BNF
bf8V2dJ+2bl+dJt6lgUx1wkso04xQUQ5ffdlUGRRkGOUKwvJ0w4MveD+cM3VQGcOtqq9VB7CBTib
e/WZE31h7QAVdw8wIX0AKaYKtw0KeresdZGUVXgStVhGgN9fTFsfz5m7SiC1rvnS5v+MqB1XDUfQ
lf4vs6hL7qAspzW4bplvss8ZuHYhpth/tqfBXKo06aGlF/a7lnfGzkSm86YHJHyJvNz0Wg3DiTi0
fQn2zrjoP5tVBjlI4C+MPskfJaD3gG7jLKxLyIbikfxoJOrddu2lM2mazbqXNZiBXDwoAdHID/SR
A55lJ17VX+ZPrP8UXoLsizzySO2gWJA8+Xl5KgrDf0xA+HTAE0Xfhf34WdszE28LO4rcAxegSvnV
PiGRsSisptrh8TecseAfzhPjPfSh3WKb2mW8qMwBIgTUI6J4WrQVi7ZFP0LXzIAOgufroJZuXm0i
zcYdatvqu04fGhDrI3sBGzWp42orGtFsqsDullTlRvVu2APfCZcHe6pvu9oNkUxbE7XDi4xoWq/K
Vr5T3yG31qylwtMjNCz7RqbMWMf6LOTj+xnZ/tSLwlLQ56BWcpvg13PwkDrYNJMon+pavjmIMr7F
VbNBIK7/bOVBukL91HhRnofInlU0G5kJvrTlZCwCL7dOHjEiUKCY2gwROaxzwgOZ6CB0FJnOkKaA
lms5QYgWxaubRCiglTXgjoq4yAYCAOjfOPyMQE5x8fXjVyr71Z5ac5e4DI/k0hjSvWsaeEtUKTTQ
uyZ0IaZjJW8B7grP5uxL6UfJymIsv/ip6R2jqWjWg5IKWG/gxaHm+eY2+Y+x6NpHL4rbbRAU+T7M
GZTS9GTkMTlQXI8b9gWh/WQViEmuhOmNO1AIUo06HXwpq3UgmL2mZg/w3j1/d3AdtuV5jnLxsX2Y
ZABofxrne+Q0ADCEwsMdlEHebZU4G0GylxFf/0mzInDwqtWdk07FCxmZK5Qs9sYDomv4Fvo4LFeE
/U+Rutoh12vjFQaVJxAp1ncRgjGzjZrUger2ducsDQEChM7t7CfAwLuDa5eam9pD+LCGNMS1yUGg
iO/VOSdOiAppj/vLVDOMQ6r1mTd1+CBYm526MQ2WxOjN/7KrwslOhaPlmRCBX4PLN4MoYbnAbWt9
Bd+GQs2/nd0KxUdwveA/ImNx92B6NQiH9KN2jN59uwiMxo6tovvIAnm1CpDIwt5w+uyaUOYZ1PgC
uZh3OxVigCNztpP/JJNgHRoTMAZtm+7cPo42SHIgr+dNeC4iVw52G4BC0izbWWnefiKPqI3dbQJx
vgUWW/lypp5vDXPY/rFNxPPIlwElwzx/Z3NQw0W8gfoZfaWq/tikXkT8+z19/1Xc/633t7FX505P
VXmG2k7hdOhHJF0hhV4dB0QANrK2nAeJkjDIHMvprQhuyqEPvjtT9cNhnvekMgs7y3AITqgCr+cx
Ki+NtRyBVKL7zRzdepsYUYHYk14DKb3g6fUh8ydnaZpfrpjpK666BJnEPq8g7uMCed3zvIFA8aje
kdhXP2gyYG3e5U+u2Zj4nfY1uGlyZ5MxFBfHaVWeAYKXa5Q9Vc+1sL4RtNHg3/DYSt+uY8x4ilZG
wF4Vx38modZQYVxtrk2/GaoN5JGjTSbC8MRGQK/Y8ELV70XRQZouCsaL53r9yVbYyMRVYH1p0tnB
GR7MwVogW1ChQgS3RIEVJsLCbnkiGZpcN5luUq/TAdtJvdgr2k/U+6exKY+QucglCFQNecEyAetK
CNDa1eAdK2Viqantfc1BGDC2r5XyCueHSoV3Dz3aFRhuw/wuCjWAQcUnMHUz95sEhngFWg33xiih
+jcaIn0Ks6JeQ0lqOgPylR14mfLtVBbOrZOUbNkxHr12trzPs8L9AWA/6ht99RZVfw0XkUL5Rpfa
IPLHuwL8CD5CMX5+Ym0XoHpgeKbbn+y2K/lWlPWsPuSPdn4LbPdRSggjXQWJ8jJqt0xFIMOdIEh0
7bBKF4Ifxi0YbMBEVaJqH8GVRcXi/kjNdizemwQ9xNvhY+/4a5N6ExPwsH85tphQo1PJfAVq2xNr
hNz7eoGFakQosnlVHp2pTQftEhST3CepiE8WFp/EZ5Co/nvAiuiW94N7b07phcgQHNk7W5SNJhvy
GvPpO1B64S3WtrMXme3RgdeQwUuvXH/OBf6K2Us2Jd8or3HWiFCiQHiozZfYATcc7uvgTkYN+Ljx
8D8DI4McVNBFCLr0znlCqTjEERvnvi2adllYcviU+M6Xzhfpd7tqMVznoVhWYatkpm/ch9DqEDIT
gmwh7umwATdKPyJN0lnxObCML5kRuPOCskut/FQk0RdaptEGwQPKdeE5XXqgxZrv4jcIMHy5JjYv
4vVSQ5CdjRqvCs38RfZ2UIB2aLvbe8urK9kh05nhxeBXCxD2TluAZvIXAXlxaXnR1zwADFqAi+2S
ZFF/8QCgRqlBG31NIA3ATHBv2CIOtr+OTK14upW58yKxsjmDgkmeseqVZ+xAkh0bjGfPieOjk8Sb
0M6rhyxLulueChS09FAGHRBzWdaBae6o1+hYewpD7/Pca478rQH444jFEXYt3DUgeYkIGfnSAcR1
G9ZL44ZaceXz1T//8b//3//9Nvyf8HtxizLSsJD/kCq/LWLZNv/1T27+8x/lbN6//dc/Xd9zPMZc
cFgwH+wjnHvo//blHklweFv/K2rBNwY1IvvBbYrmobVXECDI3xIZhMCmhRVCt767c3zNqgAk/X2b
joDhKiXekDpH+lx+64zVvI8N+yg9ArGyTWmF1TPW7VBqxrILn6J86xGvHORS3UU0VvF2VhlM4/aX
NnDElwiFMNdlRpKyZIVsTA6BEDAT0SFMg482cq7ybGXiN36APDGqZ/WByXw4O/owJG29KfDQAyPT
X71ZrT6BTD/fsc7Eip3lvEY9ktfNLjSWnGkCqCmYi3//1bv23796zl2OXxZjyEFz99evHvR4hdE3
gj+0fTzukAQOUTVlTevcNarXOkXSRC8n+gk46Mpz61vy4MA8Aaptokzsz161DIxDHnkf5ulNTbPh
DApixcaBsSZ6zeLaXiVO2p8FJDGPVQmejBG5qecJpM/4evmbdgX/NGq8tasZQGkkzMYT3WZWPd6o
KHEOrmvjmQtIg/gPv0vf+f3LcU1EffHtuCgN4YyzX7+c3ksrD6Xz8mFepPOSAZdfuM/IUBR3UJTt
7gDVf6LHYdxIY0OPPGpqL5RrybuxhFaxHflfEANWa85yCdY0PJgi2UCsgbH2k63qs9BrRLwU72Vi
Fi/MKCEZVPZwHQv32IjbyCjqWxTab5CwZw+FZtOvwG0LuoM0OJINlGHpti3B/0i9NKCOhw3TvPyI
mkG1to5d4PacfIngVLKfhARrfyABeRwCcGY4fVovmwAowqh9gHY9e/jN17VuG27vPSh3/La0J4U5
WzH/oDtJfm7qQqCTegQ9sPw1T5Ybf697P39s9QGRwrJmCQjA0Mhj3i06QA8PuV/KR1tZ9cawpmJN
vTS677N5dAHy3ps53uiWtrm23Tb9QC7ftUI/la12Qx2VbUb/4Rfh+r/8Iphpehb+MShmC8CQhaNv
pw9PKjxZ7BFUMuEDwysK8nHmcOkt0CsTzjCuni2/sb/QIsw1uuEUsmC4GJGPJZpRQwoySc+kKjur
xJJ47CwPS6e1X5blotVqbzGKAKG9UyUQl0mrIw2iDmr+S9s8WWimwbZpPFTZjI6X7UQ/WUfT9awj
nblD6lQLGY+otkKiyNy5XrK/dv/NZza4tdr+h2fPr499/WWCAIq7Jvd8G0R0Pv/1y0yj2rSy3Azu
xdCMSMXm/sICfuHWjg0fRd+5te4yX74WJlvTWpc86joCSq93ezDcgngWacTSA/a4K3cN8gz6OVvr
p+uHA0BG505BvA0OZIbGB4JOVoRwWjjJZZ1aoHe1zfzO8tN4QcEW6jBz470D2ZkYUQLQuhuuksuk
LMFlE/jZHUedy7//Vnzxt5+Y4wqTCcsG5a7pOr99K1hRuaFsM35vQi737GjBDFCbpChh0yq3xIka
8iRZDeVdzKds9YF6uYCgAdElkw38eQDGeqCSJ2rlQIyogxt4u2rqxAAXd94sqRSwYKDngBRyeGS6
YjAJt0KV4uXq1XBUpwkT0o29Dg2VQQJSjNgId9RU2tZ7QChFo/M3G/mVOtQ0O2s/so2Nh6W2a7zW
mt57IcLJfcBjGLoidpiAqYtXe+qJK2hsBTVkuKj3g7fvNg0Ecl3/FClb/wTGz/g5lZvEbqadZChU
0XazGDieEQgqgjUFO34Q9nsoxmfeomv84cHWAJISQGSkbrFT0i3d149QUMpahOUgERaFEvTOvRXs
Ie5dXlQbg2Z+aoOjl4tPmVTtPZkKvLpWGXIYG2pSh5UBQmVaX/79b8Rmf7t1fOht+BbEBXzmYheu
+z88h0bfxOtudKr7KLJ01Fm+JE0df5U9ig6DgZu3yPzEKM9DATD49aKvJRgxkN8PXkuklTbQTQVL
huDx468j/bozsYEZT35uxMC4gouF90mNmBToaqnpxdM6KtX00EUCrCKh3MRaEa8sjOIMmliUmuom
dhjtzhOa5UY38xrko5XHhh01ATR6n5KakEJexyg1W3sOfuWECIoDu1nHE28/QK+BFsfKqK5n4BAC
VdM+cwF1m6HXLAeRBJTArBl6DbW54iZw2AfodRkOzVr1uZovQdcZAcxB3bedilfbFuqO2354k3bA
vw4A8bw6yoZSuGnmJ1QoiEcrrPZBVFqvYBVpN3imBltySxLwn5fIdfWth3qnDjsIsnO3/XKd1gkn
RID1cJq2VEWIUHx5apQ7oW4U0o1j1UWP4Fx3UZ+DaF0tmv3YICMAWIFYgv0ifsPySS7yqQqe0m6y
V4ExZDcStaE7VXT2nmZiLTKA15l6Mw/v/XIAOBk6WV0wLG2IxiE4DWyypw9kZ3U7rhvmqKXFp3cb
dZDfgFGOaTrzHF68hYhVc+OFiKBIV+WfQQB/IGXINmmPbJj8VxQx8mUixgj4Ccinira2dkOMgL1l
Ow4+gZd/9uLm0ATyCWCG9MbE4/BuxMYImhcQuGZF94g8Vwg5u7B4LPKpgUxA2W2pyav/T9l5LLmN
bGn4iRABb7YkaItkeSNtEJK6BZfwHk8/H5LVTV3djp4ZLRBIC4hFIhPn/EZ0h6YHOC6LmDAbD02j
bpPOKB6JsGt+oQrnSa8Kca9Wzk6bRudJVo1x0PqBHsxbY6nTzarBuePaPRhEftHL/CCDtZgGoW4o
7IMMGEUyQ7bUtaMDNrpXIYSzWXKRbvui5NpjXFsE9YrmYAR19bPX029GMrtwXptgzWu6+VBpRrMz
RaOAB5qRa4DFuS3jrnj6p3lEehizstoRsOg3VY8lXh6XT+XCRgEGiUvyQkTJlQLTxkbk/KSokwcL
4wDZ1555SrlxRU5+nD7covDnqZhekxSChlvZGrkW3tjZ3ZoQNAoW0kXc0BKlD7FoPA51W5OBG/oh
PTdJUa0bTfUe0SeNdoZbxjjOFNMp1YnOA0l0nm2dRIFdRO53OFUbkYXmz7Dz7vqWjIwcDhzAezTD
KN4BaJq3//4kNH5fLdk1mKqhsjDYmqbxTPnPByFhqKrVR6XHMF4jxDoEpJckZQC5qQcv6rQ9UmFE
RGRdj3dU1PYvc2tXGN6gkm87pfaY9Dn7gaHKfhR8KwGXme+3HmD4QxLVQbx3FokVqbPSIbLK+0/v
baSoSrcY2MozLBwxxl2HTZNd9xEG6ON1Z07ppYta/UE2qGRAHv79Y9B+35cuH4Olsm9Y/tm2fMP+
ZT1wxhGct6t2l09Mu+MtTFJ+8irOx4h4EQYw9Bm9zNuPXoSGb45G9fvDQI4oBSB/+euPSvTsyJQl
63+/ZVP7bZ/jaK7muvzlXB4e5n+9ecI01TAajJPLdUM/B06NEnoYfyUmLJagPGo76a7yAnX3V7Vc
42sNKNV/V4foNl6rVaOLv2K1cevdJK3jW3GVo9G0kWHOzPHiV91Cy6UQmylqEA4m5eHnqRY9KWH1
eYYRgukPHTSPPNRMf1rObv1yLPL+l9dx+f5wi4RYrOm8Bpu8WBi2Z6qU//PrPEzzGNezle6nAKqX
tTYwZelnrLYdNpoEkJynYR4w1F0IJ0OXPgB6q99uPQLFnMkP6eNqCANcG3WoDPE4YuUUITAtWHNg
gRbRs6Vm1XFYWmVRHkISwZM9hqfIVPGq+nt8PlgpPGFN+64Od//+HdCX6MJ//nf58boOKiGm7jhw
sv7zvwvVIpvIZIX7K4fLKNfXiAyxfe+shzmJSzRU6uWQzmGDDjj1/ZTDaUOgepXaqDiGXY8wn+oQ
tg51Yzeh5RzxvgB195fyrV1ywtz6f/k280cylmjAL/8ZS9X5n3ieoRPhMV339yiWiqtv4cRRsxNd
ah477MLXIIVAsA1W+BFnHhJ4AM9dp4YpaY7xStaDAHK2aDGSgI7z6MNTC4HZkWVfNHIOrxl5Udkt
L6z8LowIu8hiYSFL3SSDiqhjzG55bMsjGbPvgK2Sn1l5YdPIipSHBhmpwP2ySA2viQx2T2Yg2m2m
VtWpFb1zJIk87NranB/gZoc+j3L9fZmnb4P45zx/zqMrKD3aJBPL8qKFEQsICpL9BaD92Q3T4qjz
69aW8FCHAlXYnWfltUZ34yJ7yWpZnLpq3sN+/ibrZZVslIeprwJfY9u/vl5BVjbLlI029qsuz8Od
rPvlYq7T7ropae5+qcv6PDu1auVbQ4XfpBwiL2VB/trpos5+rZN9FKsuFg+0noDFf981VtS8E7qq
t2OnVR1CFRVEAXMMF0cNfqYrch+2n26dklInXJ9qATJ5ndLfyXLhFuG6DbWY3e20EUFj46o2p9Ma
AWVWFLvNnp0ucs6zGdzbZkRpqepEoK2aVrXwCrEy8jeheaeY2c9bj8FSfyKC7fBoN1P2i4wkEecc
WgebZTmHt0yEcDqiBZ11lj1MUaV7YuMEoJdGWWek5obQVfRwvVLmTdtsmmb/OkfMjjeZk3un3sVN
ilLcMk5v3HyjeZqzuc5QBNWjgb/lbVJHm2Mfome5k7OacxlcYhEeXUu1ijV0QBwpymDaC/V6nTYM
zBPWLe+yu5xnJK2/ahHSPMpiELnmwtoB17ncgjxUIXoawtZPclTohsq+LvmbyLuSdYYOHYFc90X2
j80YcY5Ai3z52Uxj8NUomvjkog3HM6bf6pFpPiH0aD4ZM1JY+El4m9a2onw9KukKx5bsUXYBY2BA
YcONNNb1YqMnZrvzetSEG/FNDEJsx9mMD6ail29iDtiAOOIbCMjGt9tCv8N1dHxS+v67VgXpN3BR
bCXyVru4oZfeszu1V7Iht8effeUoj3FQpKe5aYUvL0Bk/M5d4IxFP12Q6kPGfuRPIS8igpei9AzU
V0exE+Xg7RpTKT+w3l5Pah1sddFALfVI4yjt3ZBU5B46goFrni7JQUsdFY41HxmRR3VVjrFarQMe
YoEW5o+yVbPj3rd589/JYqR44JkwXr1OVfMdrojRXFyvU58xxIi3gU4gTxarvFbvoTTur33bEX42
VgHFNmiMH3I2p3SUHSa71pq3cO1ZV0bzKTPuZNu1JocJkYF4u96qq7T5kXcWrFaWOzcE71eIiEAb
alg0icd+3vMSE01I1u3kfXSFap4MM/+858F274ET59d7Xr4OW7QNio28qrBAsM+OQyZ9ucBykPdN
vHm43te/3bMcNDbKf91zmNYI9pN3u2/zcTsoqbXrau9QkpuDg9aVADuUnq2FPJ1EVwNbJSdSxo61
92SLqxSwFXOBrdu1ZwupI7HcENe2BReyzDGAqN4GsfueGhFG0rJORV40OsnTa23Z6+oKqF2QK6kf
xSwARvqcNBV8jhqVN7Yg4hnepXiuMhwpB+9RdgA0YGxUqFQbWSzVVH9isOwoh+AA5vpDNORbWde4
JIu7eI0V6nQoerH+HMa8TdSCy+kqdLf1XjyrodXeT5q9u/XIqqnjv9kVezlXN7femU8k79dVWd7J
fnJoHY7Ysaljc5B1+agOp8lMvszV3B1coxI+kd1kZ7ajdVTTPDuHY81OffSDvDy4aYG9lZpnKxGV
05/RvBW50/ycxPyDN2j9zS1ILiR1kIMJR/hubkxeLPU2fBwDdGTyXs++6ppLrphBAGZ502n1b4ll
IMTfztmTvPI4FdYxSUb7gDTgrnRt5IX02blrk+hPY9Ar0qQK4pa2a51jVo2tWYYabDoss6e08tZq
AOZBaTaViTCHAGXxzQ3VCxLaS/qTqI078iEnAAWiWC/+ULrwR4Wz64c9qunaHKbguUGf0seGQYX2
MX9eGxZ/efztunEXuo/wIaDNRdHwBkoYgrMGouA/rodFN3y+oim33lSiYI76+bZGA8QPBBY6ea+x
4Z567RvEvFXQ680Xr4FqH6Eat1eJZbx5pn2ssmXW2tPW7ozRkTH22n0ep+Ry5EhikUFUTc+Bp5VH
BzPpjRyQ5btZT9yvUEsEBjlDcwCm777Mnv0g22c7IaarVcMlKgnPw27E73y5UuaFCH2Zzgs/u/Yw
qlG6rfQ6+BrU2+tAw+03ejcXR00lwoXJ38f1RkDNrpScDy7lheCsk79ZF8uEAJeORdzlb7MbTXsd
Kvg2a7vuS1pOK9lBMeDn4d2X3SG+VD15LuZT8lKNBXm7YdfwEIKBONkoYPqyQbGarcdT871zDXPn
IlW6i9JReS9M/vLLNZG4q/w5cgUpXBA/eCRX14+rwFh9Bd4lfLIVHGqCxURYjqgTED8Ekr60sx3u
xrms97iQTG9zgc/K8kGnGboKCGBmZ3tWPCB4ib6aWZJeSVa9VhMOHjF4gn0RptiGXRPfZL8ttBOI
Z9mkLhchGNmghc6zMmLOuaymtZJYT+VycAV7u8pIlI1cPmOvp8H9Edljc11QyyyedwW6P2s5SPbq
Qe9ObCfPsmSPnYfrxsAyXBT6jm2udoRBtXJAxbwKU1Ee07C804I+fB+dgg8Hsuc1FlnXGjAnNRs3
stXOQuErpO4OMvgIkvSnKF31IkvLjDooitd8mRF5OoTViV9aFdf9iywuIvwmIYWcwJ66p87q2Z32
1ajvB6e715cGuG6QyH5pVsZyz0PfPsxlgocduCz3FFj6X6dTZOOyM49/hNrXwQwR++76jCCYZ6Tr
yInatcsauasM1UzX2DHu9N41Lg18k6e5VqOzkan3n51zhYTf2GX+tawTL4ShWbU43SyTNTk+pGry
KGJPPJEaJ+AfeX92tqBN79xso7cNXzN5ocYsfnRlq21Aoqsb8M4GSlx28i5Cxd5kildgbEOxGpBk
D6K0PMniaOh7MGjsoorAes7nclNMefoeRjWZjMXUi410+o5bgrur1eCzNRFj6qPYNB1ka68638wi
qu/lUCXczIYKY0FU5QPBl1d5nSw3q6O8qWyZH8r4P9+UbM2IPsqbUlD4ZLOQVrtgmtWTRHle8Z5L
MScBvgp4k7mKBcguVxmBX5ChoRIQYF86OVJM4DbRtZOcM146WVk2+1UbbnilXwNLSp7BgcyvBmj3
tIUdLEvqULBFQ41dllzNOBizml5LopxORlgMD7ItaL179Lrce1nSQ/W5QlryWgJV+d6NjnaRbXmY
fdciK76qhqs4zJMbMYfz9RJqLVb8NoKT1AZHYLVe5d4EIGS5uaAr0CzQhHsnW3PW+ZWWmeRpZCv+
7/ymBEjbLlRfbccT60w9t3adHkiNFS+z7SS7VFE1XxZDobZntw4+HNWO+RbjUxpOqI3JRrXlUoXR
eMe8UYqXMe2LbZ4QopetQ2Bkp2biiXYd26KT4ooX2TXLkSonUM/Gfblo1A39BscHQfadiTwUGI6g
/0U9NBdhYC0g0kzzya83F6vC5xdQDqdJBMZiwrFhe62sIo+mqtEekqw3D4QeJizhljlUgCCZkX3U
Q3QYZzDqiCPmz5o3ZJcqji6qoikFYNGZFzbNwE5oabXipr0LJhBnQVYVz7IOo6uvVqYDxFqqYm/A
NH55EZrkBJMGa0EvGp6+jB81oFNBhLmjLMoRermN0l59kjVaxF5vskS6lW3RlA4PhEGu3WWPYcTw
uiuJJMmiS9gT4f7+aXbGr0jltCdZ3SrAGvmC9kdZDJvKhGkEXUAW5WGo9RejFeIsr+TN0CtiVi8o
S9yoPKiWj/eGzxdFPAzmqG4Mtes3PGmqbd4Wji8H9oWmPA1/Xv+3TeXN/gTZHFges8yJod+nItnp
0ZQ/y+5WTmJWV2f98/bd0OQdyHr3Uvym1vBF4eOHa5ydUPZ2DOMhdRZktuIeb1XyLB2dLUi+8SxL
1yoMN0gbjuMOQu3ncHT+DaDjU79G6eAQlaOzESY8hwkU7EOfuNn1EDTuYrgQHL2uQGYma5C7G8f8
s5/hdcO2czD286Iy9oc01M7ks9szSMDMT0cR/QgOMsx8a1fN/l/b5XiW5oyXP1FsyXI5fkWK6K5r
4eZLd/RbUYro3IpQh5CfWTpDU6Qz2+/XW6sc2wDL9GtPHQ8uGaz7xtB+ypSw7UZItNW1vZMpYXZt
5wkjgqeWXajsFSTO6zSgVxxmg7e9eijp2mvfxe2jZ3rVozDEm0TClEnobp2y9LYdSycp2dVkQ6uE
ZFzsbjpbQqmzU8RrS5rGUQkK6K8uUmMrHaPKRwpn3ExDkU4rx8sf0D1MDhIgda2TMCl7bBv/au6G
5zcAkXJEAd1WXT40hJSj2QSym0OcQffPeJWtWIxhcIyvg0iHcDuGxOlKZUBNU9ML9Ryl3kYjO/Zg
LIcJ9YuHMCu/T3qdHmVJ1rud/jlU1smDaiujP/HSdm8ZaB3HiFPfTU7Tv1hp12zaKmq2w1I0Fc05
2EkYr2VrYSbefVWbR9koq8q+9z1D1R5lCb8c5HmnrLjDg/3X2VRtG4e1/YhTdvukpOdOz4dHbbE/
HzJS6F7QqivZJuvsUMHGKh4ICC39ZZ2Xntu60099kl1uA+1pVFey+NtAI7dIizMIPthAmGL+vJIc
kGR5sC901xWXnH0CogsaIazQ2StKrt/lwWD/1xk7/K3mBKC/WqJHRNKIUiwsBOABQ9VbJ1nqRsW6
wxjjmyzJA5D/aZ3gdL4zsgGh7t4Nn3riqctgOU0Qt8ry6479vklR3V5mbCPLOg2DEj3ZESApkeMB
Ob/p8r+UIGvtm5HtIoHKxycPSV3fCcNQzrI0DfBox0F7k6XaGfpTXbjzTpA5O8VhhKPkckj/PrNi
r9u1afVF9hBa9dlDFich1pZZJtgSmi0StJCAZixrVx5q2ZehEt69ujRkS0NhAmZFEBaafjF495CN
P0fAdv05lzp0HUsc+gWiYGiz+WiifjnrzVO2wBQcHu37piSMIjvIumERA1LAwl4HNYViPjreNnfO
tjWu7VSPAUvn5kUeBm/Ehg0P3W2PoRIv9DRE7gJ0npYWE/7iaBBSk/1kK+DClx5Xtr1U1so9G0sU
272Twlqehsb+SjbI8tKqBOEPMJ/w7yO8hHJv0J9vZ6EyRX651CkhrWbq/dp66zcW1gmzm+/RMFRf
CM6SDuHPfyHvqj9VZCNlfY0HPWGzptyrY1x9iXhNysbSfus7NjxIcPLKvdTfhue41NzVQLMfWh3F
mhkfp3deJBBAX87qpU6eyTrZKvsNfR393up6w+fYog7qtTdE+k6ZDUhybYRIEkr8RwAoG1l1q5dn
hd2G5841m51npfOLKYKzgknHH8sJkMlBnmAKf61xapx8r1bkAX+JLumio1JrDyLgHSKWfzl52ngz
Zj3uNBAg4W9qLwfZYMx6dPT+GuHyP71cqUAOxi1gPIzZ14ux3Q1upb3wp1R2gwhzXxZFA9LYImyz
ksVmTHlNY6cQ1rHerQ1F3w5DkoAdYqgHwnFV8cu7U1pDe5ET10lFYHUpRjYTezmx9oAILzrBk/uA
wNimjPTx4i3koHTEIlS1Qr+H9UQqO2hN4x3FMCQN06xca54w3xU7J1qr5BU8t8p4r8vmy2QZ4iEk
/vnyD4MUbVL9vNDtc46ttqIkKXslPwxBXfKL8WN5Msw+K5a9tw3b2maKnu8mMN7Ex1l8ZdFoTN6s
lsVXFlv8VNdzFlWP0yTMoy48ZY0M1PShIpq07jsrOxFy6d/BpOUmngmyV1SaCnQzb/zwXER7EXzK
TkavyF5y8D/1MhS4ILlmR0RD0v7dVM5yhrLtPi8ri79dll6NGIptpQyaT/4wu9wOiYEeXKmebzWZ
xjq+ApO1rmurPMkG3EXyC+T37qQi7PuRZ/yWWWdecQmz99lUWduUzOdHXze+WDBLiYOJQVi27ilB
CfZ+7LE8v4KZGBnUSfoqqvZzpBZk15Gyg/h7ZKVnxnWkRDthMfk4Fe0+xqviW5PvRgSrftY4Ua6q
srdfLVQ6NkU/xOe6UtK7Whn1rWfZxTORFnJbTm/+6OZuJUelxfSli+b4vSUY74Mqiy6RSWpVs4jf
QYJNn5ImiNZhJqrv8eCi8kDmLA1YUZWy+Zhjr0KzpYnukYvsD25dfGHTn/nVaBKLwngJvafJ/cqG
E0xtF/9cjE5SWG9f8kxz1kFhxQ9aG+h7103tfWFoJInA32PTO4xfTLvAxoa1VVOCLx0LQqdZ3iWo
tOKlh0KwLvEI2WteUbyopKqge3rzujSj8mWYBvW+xS2R313xIntYo7sP50k8yCq79pp14rrRQfaf
w97aVZkmfNlKEL+9II/2KC8lq9xo9LHa6R5lqY0MD74RPiZy7jiula2NpzLSsNyMHRoFINjyq+w7
Fll9yWILxnesGJjpxNkLoatLL/LiqxGDkTaR9DnWrgu2dobU0WjF1ymYUPPsTL4UeHl8lOp32V3R
wCaNLht7WUSXwSna4UthdNUeZ71mK6vxMfVbM8ngUmT6odCjaiMn7RXrWPBjfLHzFkqeYR7AkKVP
aWHi22MC7m6cHn+qog9YCivWaqLJT2ULyiiaekhe+ZCu7bDu9qh4KSRIl/L/cfB1quVq/ziBFuIC
mrQF6iuLYkMLsx89i9dEQ4ys00prJetzbZz9MhyMa7c6H3/p1rri1242m6WDyj75PMXSEpwk4h9x
2nqrxtHwS2hn813FeTdHD/pNVb3o3raraDUvD1H2B/3Og5uxkUW7ssjDEyg4yWJgvPah3b5FRm1e
xixMSWMyWW9bkIk7JA6TfmWT8/8Bm91X9ZzgBMCmu0TzvK+mgZsc1onqE2It/XZMW+Uu8KruDnK3
uzXiUnlMJgTfIjjeX62+u+hy/JwiAzXE9R9ljkXF6LQDCq14D5eBl1+ccuoOyFhP+yRo2vtsUlAV
xorkjQTRn1nSRz9DdW/pBvdRafqrK9wRNxp+e8pCMkuSStvBDOiObTTj1trn1iZG+/NFXR4UvL2P
3xW7QcuamBh+kf0+NdRgPyl16LeNbrzmcevuy4oghCxOQMr2qZIm1yImp8Ze95r0WhxCfqUZ1me+
WiTmq1BHsuVGnrO+UmytZKRoF9fODunqfYWR4rXVrsN27xARuo6NCod9noiwGlzGljbZk2bSsH9c
7gp6T4ZtnNJfWzMLImnnqqhQLq2eV8b7UFOma6vwAmUX9pp6bZ1FEuxIsUPGWGauHRIhWIIb11ZL
w+nZ0hEcl1NFsWrs1BYdVVlkbdN2c9cgW7CMzcdh3ulWgGnKcl2t18cd9m1Qtabm0Lhluw+m/BXv
oXFcwbJszvLAn/fzLDHunWYeT7/3kN0iKK8rEnliJ4tNiclwHlmYJi32kZmpu2dvbsEZlcE9i6/h
II5ix9sqRPxUVsp+8hAWyXcnBlkqS7LRVtCf7LJhmyzjb10TQSxKJOTCbnXyrNXVFz3H0vQ2d4Mz
650bWccmDljxZLcggXNboZXjy4m1jIfPKoY9nsGyvrtdLCiwH6mU4iHlhfyX60PhaBA5ypON7Hu7
mKOnB8ttytOtvguV7Ih29Zu88m3uONfdNYEx7TqH8xw4GlTRxW5FHpQYp5XIwyV7Wlhlf1ULEVnt
SpZ1rDL+PrVIpaHfguSAoWS+CsDidD2VXdtSKKuoxY9PtvzLdK2Id3oQklpYLjkt89hhx1uRLJuT
4iIx4ukbLXHZm6GD6w2ad6hCvuWyaFupw3tTVJxVywvfajzcZL02usahqlW2sYCvPrQGKpjdAHcG
5Wy+ZkQDZH2aeeNhjkbIgXJybHnIkYArJAbChlYjFSAPZZt4p3o5yGLbWtVWDSCKy7qhqkhSk+Mv
V6qumkSmEuecOK1zTkXjd54x37EIm8TGlgY7cPoNgS/WlTRnny07yhYtxrZx6R0tY2/18swLtM9h
sngdW4fW0SzQXP1eiWY3TbpyAtIgXDM7y8NkxghWLQd5JutiEkY+OOh6/VsDUuMQEJexsnOi9LtJ
LYvjb/WyhxxKmjzY1myXr1f8p4vJsVrtfSeAuETmCP2KIZi26mKPOC0HcF2fh1IaKApoJQc7VDe1
LN76DEaorlVPGXZ64yQrS7NiDKXr8OCUmdgNUSje4iB9lJSSuQkSvhbtrz08wOj/3iNQqtaf5hZ5
WA8FUa9rCV61YX7SVWdjGnjt3qockSCOcCvfRtR62u2NojpDj8lOsv7a2ZlUx+8zHO2srmsf0JqH
2WLi2DESO/FI99XOHluqYlVNVvtwrSzzZgegbxFypa5YDk0t4g3v2Kovp7k2aA7+MSlq2rO62Dgt
3k6jMqlrIYJufatL3MhxruVCejfdmjQNOdWVHCkrf2mX5aZBC+O36f6x47jcgWyRBzmjrbmfdbci
vzoWdtnHzSscYbYpBDTfI+MyrspwKs8jboxkdopKvavgpqhGRFG2dEGjd37Y1nAr+StvZaVd24sp
yGQkflqjfWoMzVMVqzxL9Ng5uF5KuGSo00fd/ZBtsgbEabJ3iDyub3W2hY9HnMOm01KrforACjwV
T7K7PAjDY9uuus71GrLOjNQE0ZCo2euFO+y1TAUDk2XiTDBOnBtiH/sIFYgqKLSB767LUbbIPmA5
W/DYPTrOS2/ZAHdS2xa9gWRYJvRjYaV98xJkGP5aFVZ4nhs+Z1Y8ftEyMOu1lbXkoStM6UQIQCJv
puNUQapn4xg+IKSJQaMCAzPl1Xk1ZOb0B0T7NSSUIVyJbgBrZHhglkwEBUTcvSgBSbzeqJHucJDe
VkWaHJRl3wV3qdgY4zS+lA1g8thGWV9z08N1JoxOCa4ECD52/PxEll+COUNEtS3vDEsnj+tMoiQ7
9FdZnslDEzfF3mwMxJ7C8Gz/fSC0Bvd95LGWxa6+U93mi2y81f/Wdx6raMG2/eMct6FR6vZHPPk2
cu5bvTy71c2lG59iZLOXO/jtSrc6eTPpjPSyiwvh313d3Ix3lZ0jtBVazRlhWIzqndDYjm7WbOpk
Br+fPXoORE6laN2XMtcfSuyX7lUSqS9Np82r2WnFXT9k3sscdI1P3MXhM6DVbAZ7a7D93+hL0Vu8
dGcFCI6cKelrDd+Y6JtstJAKegr4ubDnPtWpVWLDFvJTx3udY7DI2ZKBAssgy/IUmfThCKJ14X2M
3msW4PMtxuEiS1A5n7NcHe6vpcgksOWOD9eS7eyzuVAfZclLiZDY6AbkhvMO/hza8NDO9/KgA4Td
5IGhAlGgLq/Mz4YaRCWWK667aVWrs2H4Ly2IqqxCnlD72wwVOgH3SRjtchFjRv/3zJDjvU1ugL70
MOGE7pSZG7TH7IcW0M2DWTjJfjIdmGV9CbRkORhERc4Z1vN6wNsIu1LqOiPcGfU8sj2lJPsmsamv
ajuGro69z0OHaVKijCc1ngY/I7L1HRWeSrO/1yjt+Wqa6SdDKZ3L1JNWkw0VbHN8O9Uv/WDB4Zzb
PyFkubupaYtjhlkDIoC30wR49pG0bjOvk1Avjq1m4901KsEBSwdizhAqbasuX6IeGDgrfH0guFe+
ZGxwdjVW2L5szSAXnusheyMYLdp1N8wrt4ubp3JJqqIyM68sBxfHPvQwBYAhha1Il6vHRgvm6yHN
h1+L35XZzhD6VcI7okLwUpazYC6iX4qy4bc6sfQr3RwLWjlEm9sNzxZrXwMHGqOIjMeURRsnUmtY
sXHyqFk1TJiqqb43vf3ijarxknajuU8dM9iKsg/eFWgEI1Ca79WM5GjeT+0lUTPjPJLtXFf1mN+P
caQ2uzCEiZaD8kIPYwgOWpPiFdnowYO+HHhrqi7DQmRLCPdvwMCySW8GXGNolN1Yov8kfJ0c5Rzy
ENkxIPBwCy0VXFpkznibI2VoGtNXoyxR2iSRjitUl+ziHkR40FvRJUHH4VJUEZqvTWATiaB4a4iW
Yma2QJ8MTJhuDYptVWcF4KZT5Sjn5o3zYYQBWstR7dzZEIvfh+67vVQHeEAduiU4SJagWoFgDvca
XFcUsAYFd1RbOUEeNjdDmJH4WRpknWy1NF5zEWunD3DYao0G4UrJZufea0GIu44Zf1cn8dRUlfJS
Au3aN7Opb0WVKx+5paxlhwmHbb+rUvMkRwY5UB1pvYLNyFOmqeR3P60gWkuw2qXGfWJb+j0RyWEb
ZgoOIn/XybM6iar1Es7YTt7UwyHkzaifRpcvJmPlwaqFfvGKF1kwCh4QqwzQ32EsnD+ceurSDftu
sTFh8Pm3UdUyPjTKftVMgbOTDfJWArAPWPiEiMwvrtgOVHyla6K3Cc/3+77UwhUJfQLO9TztnKpx
NrKbG5AisE2PdXdp/X+Psvq4eu0wX1IMvX9AnKh/gI2A1IeBTzKZpNOtvotzEsXz7PI6SDfZkApV
PRFiPchBsp7/L6IP7bCEuBzjnmw3EfbBtd9VS/2QojqJt0N3wPlTCRvk+zW3fHMaxfZ7D3ydEUbt
ocExag8yy7i3yuZzNJ/oB+jhn0bY/cl04fmq8ycVAJ1FmiaycHGKAww9b9KAsqHtx/tcpKqvCw0w
cOOeJw1VNalIlfT6LlRj9yxLsn6pkr28OQp218SvnhcA/kw7ei4nPXhUsidAwlBelsOMJZOfVGO8
lUXgoouNcjXtqmRG2NLtTo3WTvfWnCFkSdZ9DaVqPsjG2BmnLS7M+Ua24nc73mU5Pjyytc5Q9JrA
cclGWQXTAqitOd3LkhUQYwiaU8DrTa77i9+0WOw0egClvgCQvpbFm1/11ehGlselT1Mp7Vp6WquO
O8KN1qZn10W2U1cwMmXLOz8rsHp4mRhfp6Ukq1Rdf0MmVpxl/4av7A6beFadpYcLjOixj0wC+Ezm
QaZAZAOkmI6Njh5fsMdiCzjy9CnF46Ta7B7N+ExeSvW5oeERWTudje2K5+bjWPcl4Eo9XU/ZhN+e
0uMS0H2EreU9pEebh82jA7dbTBPZVpE5O5Po+tZ1PHtrFuKjTEoFkL6trCPSk3vSsQeEgONHL+Dh
rsFR/OoS6DZbFJo13TTQuDDHizxTLOBGVYmAo27zZ02UIcO+vVxEj7018SdWaUKxRM5Ykgc1wO24
CUzfLXSiuOmCJN874+PkLTsiD2nfkOsjgTEVR0Ov5/WrHsPyRj7jyO9/XAFj+1EgsfdUqkZ4CN3s
i9eH36Ik9HZBrHn7NFCIbfE6zCoZ8y2aX614Ejt7QTO4zXhI6pL/K/o5boxNsWn9D1vntdwqk67h
K6KKHE5BKFsOsr28/hNqRZoMTebq9wOeGU9N7RNK3SBZlkSH93uDP2Mn9VSjRNwLbA+yCPZ5o732
hvaPp+mur8II25l9BNqpOL40KBCpM8SfMe6DYeTuASUoyZzqiO3CM0R98jwV+3PqhL6+CARAFCJC
SM8OwtN6andUOsJx7JmX1Ty9TNAWfVF1Dz1wfAxi/zuzSixmG6ML40pr9nWnFP5oQjDV8yHAVxKi
U/Jds/vlR9f0B/ILT+1iPRq1VC9eC7eVyWkIvUSWvpbMf6P+hyxxX2bv+wcrbD6L9jsug4fUK78N
BWQSve6R4lYvOmw1f5SEy+vKt7jMAks2TCtNR/yYMH/k5Qe+X3uDT6b0CM2bnPaPyjJhZ5nvqAGa
M5RjdieEvfhmOgAZKMoY6EuZQ7Cy/tETfYHwzZrSSyoRcMF3xKRhXTLBzgVhU02d3RIbZvUSU7ez
MjIKpqo/wBb9oYxl+dpHfxssdA+I0N4U0FHWCcutngCQimQ1nJpyJo/F2amafoOPyX+yNLgyAS9A
kRz/5Gksb9psEIaWv/bDoL0ZznmAQRkokXjV0IXsKpwNdhNjAIineSJe/GYu07kSKklcWXEbOzKf
NCQy4ZLxZVDoHQ4JfNJzEp+8pgsdnfDEqJJE5Jjjc68lksVn1xwSG9PBYeifoH7sTDmPsJDNs1a5
iq8mSQHTrr87S0XBcq6WXR+V8izS8SR7uLlYLVGahb6u9OpxHNGYVWYJ8RVeF7b1VPsThwiVmjJR
15MWN5DKkET2zXWgOZOaI/rGPnR9gndmogY2DEiB9cJxWdAxmEQA+VpUame25W4w9gpL90iewLB9
s+lmWBzqOfUE+vCmSfSwmZv23GcYpz9uDxt0b7n/X+cWXaWjrOzh0Kr9qaoBumBH8qztVbTt9OcL
xGQEpZHuF9MyHhB7lKidTekT9T7ho7G0Z+El+t7q1UdVr5szRPKFOyxxiUthf7xrZ0gmvT7/Ya6y
kcks3nMrVjd5VgY+s198tnXMFco4iGqHDKrc/f1CntP31GUDNztN4pf6T9127iLqfZ2a3ilGqxo6
6fCrbvl6hLc81aaNgW+NdzMV+KpcTbIH71HmWYJ/MMGrtngtk6UJ8x4isuz/FA6eJRB1HWxT6zpc
lMR9HGR0KhZXuUcY/EZzctGM/q20umqPc8n3rsyV0IlavjyMHXH/GR5UWwyU8ClUa211b5Phn1ia
HU6GiX3IbAoq9djvo0GWAe83uxTFdPASPpCixrNFL6zhoan4sLRcvBYjdX29YesSiUOWFvsFQPlo
i/ZaFBXWPln1NtZqINZsGHIqiYkiM42KZrbvqugqa1wlMm5GVRue6kj7SHQHqKaVF5X9RtAvwxCi
XLTOiq4IMPvMPOUCkwvZNX+FVlU+mdSGKv/i0pP6k5kSTd7mBKbGz11paEccemXcWzsckCunvau5
eG9MNfE9Y2Lr6xa3xLHjvTRG/IVjuKnSK066xiIhc7OPTnqL32fuHDjtte5y37Vn2xdeSeB7Ubv7
inLPrYeyKOO2u5VWD5qLHQlmauiwOqHiSdn2b2D6qS8G68OoYhRZQE6PQvWOY47nidueK2X+4zn4
X1ned2ssiP80xlNJ5clPBOViJucpmC3ofJXuuQEw9HRk55VTXcPNJi+aSzp2jMHuZO4Jz9D9fk36
NHLtHUH3BHdVXs3Z9XZpPZCdkSFOFWN62Q6DsNIL1dFLXkgb6bBdQOMd7m6GwAJkyS9sxe87+Tc1
rHdrnH9JvaMGlphXyNiXGhWiM4Mjmrbb7PBB+NYSNho6Zf6Krbh1m5ju/U7m8ljHbfFUzPDwlKR/
Fv3im32RhwWLup2OMAtTrJSEL22ES1vYQa+RrNzowsAQyM2OsnDjK7E0EW4/RnJZvMI6RazUziLJ
tHM6Gig0k3K5VGk2HktMkK9Qw42DJsT8MCRFzGIWWSv0mGY/jAQjUmvSwjrNnKeii5Mwlg9Nj6zH
FDbFVAIg8c5gSVw25BwmmP8GKwsy6DKVurkJJd4Swnq1DY+4wEU0b217HBSbvIEydd86ivaBdKwe
t/0Ej+EeGpAxE8mERb76bWnYOWnNUH0oDTVRL+umU22Z1g7Ja+t3DJcfk4XSJ0HX8oGsuIOcDPcB
niqpf70wPpjASFZEqvUx2X1Phq9Qyda0yM8AF/mIMUTxGdbHD/B0NmxZM3xoXjT4BSypD8/CCsla
XPkRVwwR+Bg2H0jIJky1sXiLFeNM4KB+w3/SA5Bwot3WTMWi30oFFdGUfCxdVgfokkw43XG3b8yJ
SdY0z4nNnjiKzeHWYeJ6a/lfL5Mr9xDO2CszAe1qr0BqmTvWA2ttECXvSVmk8tplfGSjGQw27xKL
oQwr72nEIxlTmD42VhQUNx+oUdB+YxL07MnUAhvK+F5VlZbglPaHO+SUmPEGQeNf3anpzPsBP5Ed
TCE7IA3L8AfNyB8ba3T8WWRGmAEB+4Y1HPQq88gkT8f9Ut+GrJmPfZtGt4X/RUntK5zFtzyJxBNA
au/jScWUJRX1ESt0HP3K5ck2ZybsSs4BQALsOpy7KUyxk1WHtA8QM3R7Yw1B7cs0QBGfPdpjX528
haRVrB3JYKmXf6q+ImekWg4NqXzhXHvvkIN3vRxThC/c/9EC43duXMG/YsMNIXC4W2BrO3YYZUns
RzlAayvxwRE83KcpkiER4fGljfmTrWQ3fR264xzgyi56uevxDlXwYWPiFggfAATwYo2soPcKx1eL
ikIk00OXRvbLWHuA6laxb3uj9scKUKPyYneXEQDnt1SWwzap7d3syuGMUYf9kAot5Ue3wFtogcs0
kwG1ZAn96FTptTQaSLrGdcaaLhysOb2g7WgOLPwt3tkjvmnNUcMxQyhtdOm4VTGHqn+ZztITxCas
44AVTZKkQMizo4VdF1WHKhZ5YKZvra01T/E86T6I2j+M3lSYRzGfS8sf5qH2kzZWHu267W+TPSl+
Sbn+oRWjCPBs5h9XvXNC9EZZAfNknXwC7Ybc0EP8qSQOlKVFgLajaTjT43npY0rrqlp2Q9645ycx
3bqWaiMxit45jlwSUwv3ASP3wxAruT+46qMJoBMa9jz7WqecO696E8J2rmWn/JETX9RkacaDWTdl
2M7Z79aAvyMxFSc556nqZXrNh3HylXR2/ImUgY55H1cIphXVLs4EeUfhHJEeJAaU0n0UEbqGdYdw
lD/mZI4XM4K+NdVJkPSTFbSC30lf68VZEQMSUANgdJ6qkzsPJIO4VXPFc+ymSrZUBlQRg0hEncgN
yLKsyERhX+TkkegysXjS5NAeENmGyaQgWWvEciysvIVaWb92bfWsqBDeMNhuD07bftdErgeG1Ezu
sJybzzMfl35CJbfEJzcmtWjFRPshyULsoFnBx9q8U9l91F4izmiUVKpXyz9ta8CVY1mw46ZAQ0HO
erBME+lDvfc9j0rT75wBrAObpinHG7q1HymVTrcJkiGeRe0+d+N3B7OacPJ00kxFHi5TbLMZHviA
hkHs7ThSQ+Hk7wQCTbsGyCzEclUN8wQ2YaXEGK3o9bWc8MNqI6aowjYN38ESbq+kgxN0RdoFIkoO
YHD5OcN611Z1+8Ia/0rYZYeNefpkaJpyqLmR/Gh+yiFwjEUqnlv2s7FFodlwqZsIdCVd07JjVaXO
Sp+dXW3E06GobW2XQrDxhYudbPoYi8liedMOQQFDcmc52XPiiYttuTLssMilbl2o+wE53nFxVA/F
LyYnjOFIaYas2PcYvy+9XWHnlZLFgJ/6PprVsHVc6SNXzveRZzGSRCIOcXn6ruG7EzZ9O961Alio
QH3T6DpRX55HZqmB8VcTpdOO8Mc7X5ULxuL+AP7M90Ih6WI2dk4ORyYGlIOt70gSTSSGdnpUQPOZ
xHsCPoPONVDgBkJq72QwsKTYNxYO5g1OELDDq+6lyZFwGRQCPWr+coJBn0/m7KuspM2eaDDGn5/Y
LIwXkebPStQswaBq0YNoje+2SR1+Gepz2mfiVM4M16YCnauimlE7F4ddJtLTC9m7O40UuqBpNByR
qgjpXARPKWvPnV5C8ppyPB3jxo8wWD2oCnuWobHk58FaYEGYVUE0km09R1627NFoEoaRIUjtF4Wd
+lSkEAG85kTkZX+eRjGct0dfh9g2+3ORQp1CU8NM7QC3w28/zGXuHvhy67ORq/XZBu/ad0t1mzH7
PWOJtJzTgk2bhy4p2F7N7SgG9Pl0aCgwYkNzAb1wfaD+m9A8ec6a8l26BQBKaY7yuCQFW2QPVbOb
z9gS9/N5NHq8zJ2WLFxbKwrfsnBn0UvzNChrIF59mOalPDOLlGyCpii0+urdTmAFdENc8fpALS05
u4VZBUpSJeyl3Oi8HVi+sg5NspsF7L6PFFWel17ilzVaB8lweJZqBncxYVnqN7J6TbPuV9uV/edn
tT3aPqZksfA+n6PFxfmlF4doTaPc9hnbI3dtrtF8fN87WZcTb5qDPUXj2Y7fEDXVDHShhtU/uwuq
sp6TvhtlXGpBqzbZqesWCu7LThuzZ03xUtLs+ccovlnYUOIEwQq+baMoYJBa30DzOFTtLVMYLrDQ
DZJsjgo/UaPosOTNcWwbjBVKUhHT5DR26BIVFmvQYCfjvL0DzDyoCzvLG2W7mrwKw12C7WGrJTXb
38jwkw4SJVYhyL9fq9JjazWa4DUEUp0hOuhngcY8qB10bM1Pd8l/gru4fLIRHnKDbrnsjmmTgUUM
aiJO23dV61N1lutha24HEzMPfubrV/n/nY4Iov+vq0fHa/fzKAAXy4NWjwFhy9/ZnPRBa+IKF9qK
icFImR2HpvAo6nBBXJP/XbkpZumzLz0JP1M4DZQ7DgOMv/38W5ApQQVw0pTuGuV9csqVAjv3x56Y
wH2fDM9lVF8zxoEzLtkkpNXFD+zkYoDyFplWT8bsoj+2eMMDhytu6GRS8SFGU06I0+UlaoqSsXsp
9toYPztUxaLiTu76m1Rd4zCsMIFqWcV5irGJlFK/zBrRNgeECM69l9zD3uDClyyqV2+TQRI/UMYI
KYfxpFR2xq3jzjcxY8hmOUrLqgmc0cO8oRnyc6QKfLk7hWUVYqwLH80JLxjF8heqzr4yQdJyDd3P
vNi843hU1nV29qrlN182+TSQVk/mWJKtqafdLqFEpo+ddxvFYhwAlWtUY0HKFmJnybZ6VAtEjQPb
qEDkder3eVw9WikVZ4ysMO0vDwjtlx1VGI+rMHw2JpxtybjR3SX7gPUvL1GZmgGRyOWuVZbmmmGc
YWiV8l4zzO6dSbqnnFyiZ7IzqUlbS/drysTBWTqy5zvz7jiiOnALlMcIHP29KiMcE1LlRx+ZdYA9
7QBjVOQ3RWXf03pDWOeJ+BHXyRtIUkACt/l9iMUzhqjOn0KApzEv6KViP+YRy5cyThtfqsS2ma39
E2TeBQtgjHLUrj8ClrxQGkTj0jcIrUBLdlXcZicdx/mdU5jLERfT5bBQOtjB0jR2i9K1IcvHXVWP
6UFtVrzDA5EqQVo70ds3iP7EFYrhpURPYqRV8j1SahslOMUE/Z7VarWKV5JQNezlpR3V712rfZRj
1+BOjmCSaj91GLJaUjf18AEayx2ey9mzSLMCcWs2M0iF3Vzkl6aox4u1onczVN/RkM3RG6TyRvR1
KDwDSBXF3i7q83CK0/gNpuBPQdDUgyl15dVQLYX4DHUM3b6A2WhVyT6Xk/tdgl9Lz4Vb30bzBeAz
3uUmdkoDFeQjjvw7Fyf3H603GoGTOdojOwDjJOukPbRoz+6J2aF6pxL+R2IfbHnpb0kgMetpzXj2
qrxes0fMo2cM4tloIqANRZS/8voPtgIJNdKk9hdpe3fYxtE+ThwEw81CxtaSLY9ADL9nvTsts+ju
Y9u5zz3GFkkJn5mgaXnACZzhaKt/57zZ81bzzqil5f5X+/P0duXWubW3w3b517O/+v7fl9hO20u0
jfOYlSmnGOQT9ccaavz5sBqJO97a26NtvhkSlYu29n89/Dr/dfnWtx3+p297na1v1rpyZ6j15LO3
y/F+K8uaSXV9qDosYYBT/91rDCYLgvV8rkDZDclj+1f786mfRzFTBlQsZR9nojlvh3qdZkezwnxs
a5vt/O827tWsIof0Ws16/GJpKreDWxgBJKL4ZeurC5vRPTXHw9a3HVS06WoyRtfPrsLOnmKGsa8n
dSQ3nkzc/D/7thNlu0jqO6vX8frin32p0vqaNqinrz52nAFm9sZjZeZamLh1fLBqrMYrpbFuam2q
t6jwEqa+qfshXe29gIh811VlOi+RKEKbAKLnal7YPsWzj8Vb9T2BcXFICYA8UhhBtYw6kZC9naZ7
w26QOVhKVD7Y1dBezTQ/uMyxF5I8WSItWX5COXbI2PJfSixbD5i7vJUyd27ID9VQYdvFsBLbD2M3
pazw1Yds6s6YoRQX0nsFkToQuWFRLaHhaTahJwX+cdXyQzjYTvJBe3cA/Yeyk+p3/NbKnRjtMlQX
7Ylyc88Ws8emscqmoMXd8GDKikqPiiGTpiOUY+m9y4ZBfWucEcJol61qCpCknHwoIqhi4yOtfxtt
37JThtDYx9b7Mpr1rkA795InmBTUU/UTLH++bF0y1vublxenrbUdEArH+xbp9267fuvrev3NswZ5
3VpDUi1UmKaHrps9eGqd2FVFNr6UIiqRwSZjqMTj+LL1JRWLXchRt63lkcp5SZriDzY0/7pgmbCq
BpWEg7K+xnYo9L/JaInn7WW8eklOKtGF/tcFQ0/cg6nI/LT1Ndy3106Jbl5LDX+udvglxk/aUqiE
eGbz3nHjFZ5g2N76Yit5LkoqqFuXVQ2wbvPq1zaub13JuMyBWmv6YWumc1u9zKDin69QEoGtQ1Ta
OK8byRU66FNap84xbRlfsWz5N+n285J2YX2uRd+++v/3OiD+Ejqkoe+31/u6cNCS+0Q1jp1NMQY4
OFUPWAaaJ2Na/XOaZPK3vu0wVGr10K2HOFWgc+rzsno+Ic35z4mvi7VscY61rj59dW2P5jyqHr76
3LT4o3qS1Y9MPN+VbfpQ6ZSMBWG9n4+++mylg0QgvfN2hUKF6fOyMm7yo6JDhul0XMfT2iQMRS26
txggKIxYM+y3piaqgjSEHt21Y7VvIopWks+KFa4XJ6MojqkQkKrX5ij6msRgeCZYNbH3Evab4eXw
2yoThHltmhTVj3oLc78be/ttKuV4FAortu1sPrXZsZP1vItNtPJDZzvnSLIosTPQOVXRBCZpuf3q
DCVbME+8by2r0LL7WifYWokb2a+GaeGS1BXPW1fVx6wminq5bk0YU2ZAhuP3Bp+HnT413quVDAqW
YIkSWp7nvmosjY5qyaJua1ZYveC/xiJnu9hguHhCwXDZTkYwOl6/6fysh2CcDe6run5S1xfNOpa7
neeV1+1CYolZ0809yUgEF/pb38jME4oWFyqP/b2X1AMiGqa8aZvYtrnJ1Z0IuHMt43QDcpHAsPXl
6OTtXjhDDvczTg4lbiGv8fhc17LYewrB0Pm4+l6O9h2QwKL4q/VhBSvrTckG0Klc/dbHGbP7XBZv
ljbNrPMZ5QiNyVmLG85lSZA74yOavw3KRLHFi96xgyaCY8L82evNw9Zq6lG+OsaJ0TEJbbIsHVhB
Z0fXPeRbGVbUZSTe2gkkK28oSSGj0Y9aGTuBoCawonxOMMB0CZPc7PfAWCs25rKcL+5zb5SBqRfx
0dN3mI+6T/aaB7Md9PxomMqjUcpvva4QxeM28yNvGhuOagKvztm7KAayyJTicRDbNVJDHQ9BXLOq
H105PEVRo76SZLgxbnxpetG9ANfKGtbqqtLw+cwa7KL1sD0S6xrDrsyHuIzzzy5tipKzYgwvaZv/
qm3XOLbEWNyEhT/czBL3UjTFB2vv9pdritswFdofYjb2mddabJYe23nxWZCX1LC7DrqElfke5srf
4pV/LUrpx2RjvJlpe0og8v7SCozhlKecGJMX3a4uOPOW+0oDpy2VtAzdMa0peiffWPQ1h8FFyCA6
T+BPn3VP5lBJgAA7+SXFDzVe7IPXais7v3R3swpGWKaiIjjbBbRVYcbai/68pGP5Ovbpqi7MxXlr
5g1+o5Amrijv7aeon6lD9WODVsOYnhJprvqytN3DCk6PbYNHiKWUR+KeCHHIbXkE9JOhucrK2Zkb
Lyz9+fMLNUgKFDtIUGGqUOinqJX7qd4lgDe2b+rPpA6+xAsjkMFQu48jvSLtu4T1pWj1m+50eNYW
5bPFbu1tWFztuWv1/XYO61Pv0pOh7U/2757B+c0Ujncvauz5ich4GyxjJkWbEOb13IQRHFgzqaZr
S8Vv8aUZQO7X1kCx+KUkiXdr4Qdcv7RethdRbb11VUPYblkctnO9Z6nPTiSPn63abJ67cTmZaqZi
a6EfsyZfbsV66NTxsqSdDlxDq+7bYT+4io2XkW7fJl1z2PPOhQ+ig2fA1mmsZ1KLOWaei0uhS/um
jhpno7lbQjNJBgxr1/Z2ajtQwCTmabhtjc+XKprWoqhaAaMWoziOQwEs2QoC01xLCgRDOIdtzWr9
AxQBbJ690p6pWkAnojl1OlcvrrqcejG/fja3M5qsh3NiZbciHz7MKq1OBYjXbRiafx1wwHRCcuWa
4H9OjKo3Pei8la9rO8PRDL+dtMaHQI61yPoqSQcYNOkphgFmFD8amTvtxYCYUsvV+JE7CZGAPSzz
dc0w2vq261yigR63ptuYTyjuQBnW53/1L02LfZG0FXwZY8lSLtJ2Yo4EilMOZdqVEIyRWI55TRF5
7UtMRk+MgGLoHHb3WljlWx014ra1PG+OVmolieTrybFLlYMy2ikb6bJ/Ve1Sf7DJ/YAx0kF64YoG
Wiqb4/vWEJIaE371y3Vrah1UDsR4+WFr1nOZnqLRgzm8PhMbz+JxGZPPP7x12dYcJDKPX7aWVYxA
rCOeKFszIfs9tM0ViF6fLmyrPqPFsP2tmeuO9SSR4G6t7f11sX7M7UI+be+9WHlek5Uq5Gmu73sl
Fs26VodbsyZcnp9mSdrN9t7sAhukFCOotbW9WhINT3kNxEthmdKapZVqoDStPNsUCwCS54ax2qza
o2pTGYoJ/3xzpmr20zh2fkAgvkgekUnH/dRay19wi/cZJPR73SMXoSgv7uR8M9WzNPTJ6KxvMDjy
Y13Z0bkzFnGJIiU5UocsjxUmno96kb7n2LP97mbnxZzJa3fc+ndZVDaRy9l01mpCjd0U9g3YT/L7
RCG+BcFnY6DFbnrLpzKFiRPHF0qkh3RaXu2lNHzsOKFv1Ln90C19tfhFo/Hz5k4d8uJxOyi2nT+C
hmKRHf1wcHgMhgwFujs21NPiZoBwBfUcDZ2Kx2aPisXrpgtk+eUk2+YnsZnKydKK+dXqG35205NG
Hvw7uWu/ysUNKNDj3F1He2GLP01fZI9JmuBbmzvKHpm++l5bqcaitdtrrm6/CftASSz/ZizLuDeU
JA1dJb/EiveL5bp6NmXyx0yqn/0kTMo7jXPUYIxSZXMJzsJobJJpjgMT4gdPGNk/I0WifLZcqEgN
xUqHGztrJm+nC8pLDUSAl6o6gMinlPwIPe/KlPAX3ImpEmjfmiX2jpZH5RPiex42AntM04GsNMKF
b9shulr/uKi+b2OpvRhqe0aI3vhUoeK9WoGIWdhdArxM4L0qa3PpGI/T9I9O4onxXHW2e5yLHvvD
CYKyDMAZlaOmUFdD09Ts0c7r2INExvkXVA/1loOA7fBXsnelXa45ssuJ6RGLTTv+3hSuvC86kzZd
+qND4R5ytyNATDko5iSuk5f+mktCF6cR71yiFv8uyGDqTvdIA4zbwBpE90zxVjtYjSXOsVWCyie1
u4tL1XiH+flztNL6r4kLJrWgP0nfN4i/BWB9VWMOMXa9r2JSdyK5b3xRKy15amCpbK3t0Fidtkc4
Dzi2XrEdolqH6TJ5lwixygs2Khq0v/QINyJMyWJ4HDRTvc+UVkNPp9a9NS2MFG9Fihf8enKAXXgf
DcTYkz1cty4D9cHBSexm17qZdvcGo4PlCYFobW1dmmFh+Nbl2Xl7wjr7nAxmZtYuybHSotXts+7v
cwSl1Uzq561FJlUc5m5EhM56cmJnQ726O28tT9f6e6LkMAQcLOm3Pp2MkNPglTYqGp6wHViU7Lk1
iBddnxC7yhxmTabCRuAKVtXpU69TfVhPKuthGgH+FEQDp+0KoO7xHFW4QH29ZOzmZ8xXs8/3XCRj
FSTefJ9T4I7Z0vR7GxGNVkpxzgvBTFd16V+7s/GVZu304gj7JR9/12TivoJpBrNhTUSTlMZrPdW/
RIbRxHYOiFYNMKf0jjBGzVdbI89QGbwx3K4tDT0+N8TUBNvZUaXSQ/y6dYjMJ+b7GjKMnIuzJ1hB
IEVLXrYD5ihV2GRRFWb/6dPnpPDjxsO829aTlzmeYHlFHt7f5iEXiXF3q964Z4vCoA+n5bQ1U8Xr
T9oCPWS7RBtt484ENjtF8nl92VJGnnBpPdrr05tY7qG7Rxiio21rlN552Q5Z2jLateN0cuLUeenw
Rr9NqYLMXIeAVpkx6mgSaQ7bxSCC4hkvOfY0UVcGsH7bkA9oCiE2/+v1ZP+3KpQoRNkPMYrYlBe0
dDoRd23/2dz6OlPupMZ8trUIMa0OSwPB7rOpRzxrKQ4RxI3HrWsyFsp5faoS69HE961vXqKzVnJj
bC3ZKcOxs2TFFfzR7TDY82MNOeThswsVJIlWo+cbTpk8OS63eYd3lj3rpk9tl0qxMcYv28FTxUGt
jOW2tabIbW+JdA+VnidZsLQrCiwbx9/OVgmzfG7pQGdtlu6/+gwv++OpKpPeULfPWoKq7I9DtujU
qi/bgd8RDh4D1eqvvsgc32SiTlccfdSXIY7Sq9Tsj68LMvYpOG+07eGrzyWurJs+X7QdRgwrsBEK
rMmer3qSPnWTV9yYA4sbJfTzgAjivLUIyrRVf3vo5eJF68zu9F9929OstvopuyjeaXVTQPIpneft
4EpQQgdBAAp1+mpVgaRLLUaOuwyN6l2mUX2Pshp4zUuTw9ZXJCVYZQrFXJRVHcxNpPr89qPTdrFp
kNFa4VJsmNB/apU4rJxhNoz7RN7lUr90AIUP+L3Ke5VhcmsKJQpU5KBkPYwXpzcHPgBOCuhTOwqp
MKU0W97VWaaPbeqetpNbFzljGuB96520eaxvszldbCkGvs/ReGvNsT57k+xhBc1x8SDjOizrUFHH
ete2jtxpVrxAPIravakYzsOQIdFIhyhb48dCcty+tUZUoYcfrlE9PFhDjGO7oCaFLuFn1Kd7S2B4
kFnsdCpWAF6tNccpsX8vbgmDTZ7UIUY5oQg43eqg7zrWIEHL6qP0yBfSC3+BJRxMiYKQNGI236p9
8GNQ15tw0FVlPMOYeNOkkxxiJgQAbhVKOiTlYdAv6oLXXKcpBsUF1Emucsgn/Z19F4MN7IVdbai3
os9PhFEr16avkccOo3sqBgRwhvGWtmPK9s9lnwzbsxiEe18KSzvPVLTBOzrARKPyi3Lu0Ez56kSS
Lu7ElG9n0gC8esj8bmGOZDP8oA7Pmmi9p9WEb0bEYM+Nie4xNq5mm6p7hWAUv0rel2V5pSK0Szqt
3ld2516GgjQYgAAefh3mEQd422gumJZ9g2ExkULXDfvaEeS46np0G8rfvIw4Y7di+Pg+j4FjGlRu
K0W7FqxVC2tSn42cVx6bYrlYGM7GApJIoRC5mOlo8ubs2GqjPMs+kiHxkeOudZz4mrty2amd/i2e
yA+AMdWH8YJEQ13qZwv6x3Ojm29KmjTHArfGKzaJ8EqYU8K8dbprXVWgJPqIfmuJgriZhytEgmMv
MWTsZBaUsj54xeSdSmNudjnrBrZWpvAN0rQCOfRHq1kZgXGvheZoZ3sIwj+xavqxhokeTarkAZ/W
EECH6wPc2UDw/o+xs1qWFFnU8BMRgcttudfylhuiFXfn6fdH0jOsvc7MiX2TkQZUQZKk/EK7MSsJ
uF5U12eFEJ0E4FpoSTBjbzS+9poJ20b+XkTqAK9OL88dQIOjNC14aNWjGFEr07CaIQrNqGEfJPYR
ZkkjJCOCrpZf1eRba0q3OIbnizjKOg4fQS//Hm2tOLH/JvMljEo01+TTkBXKkw7DQ6fZs91rll0E
/sYq1lrqB5cmLbyT1zPCSBTe38HHlyducuT2uqn15glLVlaLJoUVvGLUywAzYg3VLMpy75vDd1uX
7UtvR/WapcDaZyl0BjvgrcbekmkdvdbHEcKDTKOkmJZl5bRS8gkiQLruwuBnleS4ZAf6gW95G4FY
Qd6q3HFDf5cxFjE9y/DsPmDKURfGAwsj6ioEXbZxw+rZsSs4ZnaF+5usZUe/pB8MJX09dm21zhvW
BMr0AU1T+dIGgXKpp8DSMay0IGHG6cpXPXerNyD1fEVlhiJZDX2vUW29KLLXgLJ2Qeb9lNh5QIkh
QFGIpYwfrdHlbzWy5ny0D02KjZ1lw2lSPfZA5B56qsPw+OpVAHnGR2Yk9Zp9zyLXb9iaJyvcAF7j
UPa5vGVMEOrNALn43jsssJdqM7Ar7D0hrMLnsy5AKLlyAw5fDy89yMsVtlmMKpgUNpEMh0evWbwe
Y29nOpP6bNH+9Gw3QaBMA95oqzEgBj0FeOju/RGrRhXC/KpRoDLVvzpIgwGw323lAOcrTYtVZ2ul
p7W8Rmg628pZA0K5kTBgUWQJ+Uj0YjzPZWMht5+HYnjqfbO6sNSYrMdmQBQtqe+wl59Yaa5WBnry
R2dQQYGqrnG0TPskua1zkiLXPhkTTqcIm2+V7VzygG5WryS6sbgoDiMKS1iofu0Aou6LpvmK94EG
J9j0tlIeDdcOr6KLxeJxNhGIvVh9ji37DP5hYJTdu9zB7mvPrJ3VDQ/4UhhuVa1xV1UGiSIJCxYq
ak9n1y03DoVdZCsjMus90PUMUJxjALrhY7CDzHyyUjal1AzNLaRjn3OjsVnlyZRNFIb7fKj1fVsW
zufYeYHL1Mi1+2M0yw2cd76lzgSRkX4EWrtOjcQ7qb2HP2IhVxtm6s6hBXi2N8CBgjthS0pymbw1
EO4tI2PRQ9Y3jBmvTm90D3GHRpFFCjGZaFvr3kuaSOZ5CYous+akycj/aJZQxLD5uhkuY0enM8Ax
2glAz8Jxdq7nOmvfQX1NoetbM2VeqbLHq+jq2nksQ7ZNGX38jFN1m3rRcJJH5JsQinpUQu+XMTlE
QdW5oFssGiOzMz7EUzCJ5+hpr1xkvawfu7YebnU49dyknNyrH8uAoW5Rxvvcs2R/HVs8RjBhR6lm
/tG0MSMPI3iLYhWdQz17MLTe3PVpwPx7Clz7OjoNPLRaCbdV8xhbVXTymR6cYtcKNloGAQA2dnA2
TP1R9TTYG05Pi8LusQNxxfpeuO2k8nHEoJKFPSZnzSRwpiQHgQEzpx1pqMLAEnVj8roCgfl3IDXs
F7Vom2YOdhmaj6SWm4PU6BOnZpkFvwYL2fNpI0Aa1a3qYuuK4RYcCcxAHTjWXgsaa/C6gRmny7Es
jVwQlD7SULNzpQ8Psj/2UDtcc9OjSrMepiQyBcO61XlYemwDNLP8GF5Jg/TkqIAucvTsDCLj0A0w
UoAr3Rq9eZRq/J9SPYw2Kiaa41pg5vyJwG+AP9ta3ZDCKRjtWx8rCkPBJrk7bM2dwqp4G4EbveK1
Adow++Z3Qfwqp7jEOPVPO3Np3GKVwJqWCspRZaYT06Asx1auIhj4hAGwcqSNK2qjAY69Wi5CCbCn
C1JgKFP9JE6Da+VLUHrpMQlzuuy+sTYYdgMPYUsBEFw2rjMU0wIrM3kvzLVOl3ftFCi9JUAB/Ne6
XVRxPSRH3GvIAushGv03Hyk4xEd3A9ZyG8vqIbhPeCMA2ptI4emi/xtL67gtfzOvqc91l+zLvuQz
CSowsrC0liNIQjU8zrI8Wv6XLM21T0jIo8jZP6mRZxziTnoaWQSY6K3yvtAn44Hwq9xoh9DpfXbr
N044Okc/MG4hW2nrWEVWqZZThP80EOPm2dbV4aLE4UsvM0v1Cw8ZRR/K8GTSVLjo2kQV1wMK9DYr
QHhJ2exMNrzBcuXmLBwRD7+bzlKege3aSGNLAxMBnX5amXD1adxWmyw2nQdYANZdHl5GEHwPGmAE
M/WqXRFGn3IGBshXBkArczZTRXKM1YQxX54A0JSkfdTYPuMnLQb+YmxSr9HWRZ61B9gR2Uujl9Wh
hy2yFkk1sirwxqWBX6hUXRku83/qxtyoufdzMKVhn4XxeEb446EdAXvrthndPaRc7l6llOwMI4Vp
tVa8NUqz2OfQwDUPdoYUITGX8PMmpobdIRVs+WwyZt7KGvtkyyz6rrHOQS++SZJ74wMW+5aaL5iW
1cdkwszkE67OB2Fx1K17MOFGS22QjwAj/AlJKoJBDd4kSXO34d9ZIl9UT6bXrjzlHvfVqaHTrZIs
JhRAz0oFOa2UhbdxdwOOkAfDfwkrkALuc1958c6DzmvWGtyirn9GqBx1QzzvZl0NgRESuKFEZ8Jg
hxZK3pPghiho3BiSZP99sCvvBC7LGLcMVvklIireaKOAS3YQ0WhkBQkWFn+vKzPQvnatoiCUS/th
ghQylk1OWQvc2qvwenBXkaRM6wjkemCxtuyqfLGkdBPJHg65P/W2A8U83bhqOqOILfhEU4nkcSug
iiKzH5MhOYiagVVzZ5BF9P4cX08nEbUUXx5WppXEG/ErI7Sm2YBF+Gxy9dt7lbwXCiOWs4bk3h3B
cP5opufX64F1SFGjFnvAIojE/RfRkCkyW1oY34lkkhR7P5dU/Gem35SC+/TwzjiIS4qfgfOyHxQd
4iRtsXXy/Kc4Lu49OObTY5yfsMgUeKnUZdfFmEijS16fq80eqRU8mQB9zNhf0Rqg3bJD3Q9xv5XV
8pvAA4ugA0bdlPDrWE9FciQpOhMzosKK6ePtais2vWecly97X1uYi1un8nmiJhKiuzqqnsWzNyP7
3rHusxtLjW7d6AL09hi6s72VnWKL6V/to9m2PDSwwyoQ6srbiMclnoaI5Xh8RisRFa3A8FWXfeVm
5WRtesLX0QF9JqJTABGBtiHtC7ze6Vu6aASIAMwZq2GMQN9FxdEWjhQgkW0tPc3RMW5BQ5nBQVyv
ryrWqKtNWEefxl49iTs33yWopavMiIeNuNfirkR1xvy/VhBfmTAA4pmII0RM5M3NQaRFoMU4hlSN
D0QT0ceueRIPfm6a4tYsrUGUlKx8rgow7BtxK8SPVNuS+1N7mbpmBZ1RrlF8ryfbEOQu5/urp1Y7
ArzSdgmjAVrds1KkNUxbf5eOEJ1rdXhSp65DfLaT0LT2ozeCBMaObyVD50QJt0JPyIjS7P9c+N1v
EFFsryC7q74615yfHmoyOJS2mroRXYD4vjfIjR9MAFn9UwyXd765M5zi3VvzDlTx8Q5qbONlAazJ
sdppfqqM29D2v0pNIm+XO0wneFItG0r30rnI7UOCieVO/JbWLe6xOco7NBrbcV0l/qXuVAmYx9QP
Ta+1OFLE/jXPafIR4QA/2oiW0IbxjiEMU5epIag90k46HOul+UwVzGKkgq6uOyTYDqIF943RHYbU
YFpSbFOrw/jInsCV/3pdM4uPrg9W2Ek14AoTIGVpe2N4tdUJwKhlZjnJ29C9Td2yaEkiueRlrP5M
PZKhjtbWtYoOzEr8YHkSfaSoL4LlbX3XROeoKB8Lpzs4lb4WLWE+BFuBvfRWV2wQiL6QCXu1R6H7
uLzhS1sWeSLpTa1QbttdBUhv71vBTpTporGLGsvxH5ugSIunJmLzMSI9Rz+Ui+SHvLnZ5oVp/ul6
sJVjgz/Wjx5cuVUMPCaLAbm1Jgjn6cOhOhBNPZWJ6qDu8KFgn55xgXjinaliDGrd07F+tBgbMD+8
qKxYjHKGx3b0mAJK6crmbExY1bHPH9PObna6PjKUqFR5I3sZazctAjMrNnh3gncwpJNdpD525cYL
8ruFefHy4MVVRXJ+nZa0yFyayYdDsi6uDy32g6IxiqCcumsRUyPoS3oI50ncfXGSDDzjAGaFZte6
0OrX4i2B1U6uiL7L7Wztc2ogoiTmLQOuwVtIdV9MwaXwuWFNKMVH1sGhhoQTvqGP1NegBe6OjMlW
3GMRiMceTsMThHKZIw/x93RQT06oJTt57M+RniNQ5jQH0cko9No1nN0c9dyNn3nzF0Crf0LKT47i
hOLJixg9fT2xYcyg+zl2zgNmcfaMWXYj89nF82yXihaxdAayIltHjlt+n1r3yqYdIN4vdzFPLHrS
aPrMJHZibFwDupAglcAL+AwuWWMk7iA/KqqwtwblREMXpVeM7axjJgZb4HWL/WBbxwFgDvu5e+iR
aBQH5jrBMWweXc2zqEDxMvbcVGXuhOFS30ot0nbi/OJ3uWbQH2v1PmppvZN17VE81eXRiljaND9C
bQhWfZah9A+F/M8Ebek4JPHtF+l5YMf0NMeRhukDGP+tkpgp7Pw67a4IsusHoGnFSbB2uqApTrSF
37mfJPPzFU9i6WOWB8MH+lcMPVMfnHJjQJBGFsPScDjJeAlsevANCoHbnFsmnoxo1p7M2qMBPNjN
8A35uzMXFZYefXmSc4Oe+vvlJiylIiaq/P+nYqzWw166Ll29+DEiOY/Fl7SIzZljgO0HA1qEGcRA
V2rMg4zHoqgiLjsPuUQUh01etTnKvvYfWP38oRS/890oYz42T+01sIALG4LYY/ChF+NXNkdYuhav
yZghB7P2Bv0rWiusJ/ttdMgq35e3ovocdacvaAAYpPHieRwnWqoY0S3BkjeMCVsOCkqRCjCxaRAm
/s4SzChJkX43lp1/fT72MHGufYauW0u8Ap6+M9mlGtfo9WZsQn23xQ/Ry5Nqq/JRDMvEoE7ERDCf
ehoWiiQbQWheexBAlsqiypIUsSVYHuOSt1zjw7FB+tog1EEfRp8pOs4GIEB6EGnx5nHHI6bxU/n8
48dcyVaB1MnvhpHiEc4tb/zmQbQ/iuYaoKQLaHp6Bn7TILkhWso/R8XRc1cFKKc62Hm8+UgF8WCK
LFO4D5wQQfAQpUvBMgcUBSJY6olk5/7olDI9zr9+askz2WN5Z+bxzNyYRa6jpg37J3+/dyI21xLR
j2lx0HzWd7U+XuDjUZLCxkZtvigjUrOiX1lGD+LYf8pbqojSeZwtoksgnseSFDFx3L+e9d10RtQW
FT9c6p/yPpz1w5W8qcPHaK5sfBh90yuOhzN7FcU4z1XFCy8CllIgZ0IjYvI+LbMtwZI3JniCQr+j
TlFrROdKorsVJ1+qvisRUVf3QAixBT+3aPGyiPdkeVmWl+pf85bDxHsn6v1T3v96KndMJ3J/FoL2
6zc2Dm0Ma6exsPhwLcE8k13S79Yq/qn6h7x5PjGddr6COM+HOvMVusi5KFL3W24cfy26BjEHFbHl
Gy36kCUpYsuAbKn8Ie9DUtRzWwQD2h9KiSRClJkQ+Xg52XtneCua8BwVuSI9spTNtDopkp3qZM9L
9w6YCtr4kpbGiUYu0qLnZyzksaJkJIY9Lx25nlGPa9E9sPqPJGuFMvAfutrcaZgyawiid8nyERIm
4m+bf+pul6ZgiUn/UmdpBkveh+YikqK096qYJQsbplcnj/qmsdR4XIv5bwTAgOWiqH/x6i7YzW+8
uClLMHerS1rcrn9NioLl1RVJj4WUP923SH84g8gbkwjshBLxGi2d/TywnsvF81mOrPAqYfKWHA0W
RrRpheTdzHGpJo4VgRgYLEkR+1BPdKJL3rs/Lko+HNI5hbQdtSuowIcSKgWuAaIGK+WaApJj+nDl
OOLVz6LrcpMoSQ7izuRRmyaHUbZWVWIZB/GyL090fvffLWa+GyosVUVMPN4ga1nRmyvNi1ypheiJ
FgbIpKhoZXejk7Mdg5qLMtzEKzqvU4oW0I9qWH0WL/KfVa1S9rZYZ7N1UrE5mKbJMUIiGJY4pDUR
lBW7lasl7RqehP6Zb6zySXfYGg0MyOiQl5UPQ1W8va66Z8HZNtgACGS0a8RdFc+lTKAyqUX2kofw
TASfXJ0e8FgjulPP65kfbr+4qe8e0Tx1ne+6mLOI6PyaB2xOjo4+bMVdFpddAvEDlqS4sR/y5lmd
KPlI5lxqiuLlL6m+r65NrPVW2BhiFeel7luThf1eQwhwq8KYJQn1DAHS7IjPJKWGyt6ZZiHTM5U6
DjBPNYrwbiq950BJ9sp0Djkqk2vulfVK1BqbpD9IY65v5DYBpNd12aoKeNVF4CS2vjYdAJ4KmKJL
HNk7OfCNdItkEIbLzOy3rEqCGh6sY6V61R1OFnvNiMZCPE8s3ItC+RK7/cuEaH/ykIF9gn9TblCN
61HlICnyEgSPkojtibJHBSI0i/gpdCyUBfXmOoRoIVjAFnYqe/t7x3DHh7iofsB3PLS6kr/1qY6r
Vux+TXOG5CU+8CfXk0GKJ9VL64zGN4fVenZ2XY8NB6VGHafrVl5Vlp/KEUwvU/L8VZVjc42iDvCq
ANkuOZtsAXSWksfUKNBvkuVNgUQwylA5OG6MGItbP5WwlISZQIejgB8p+yoz89s4RMVNxESQZJmF
7lmaIizMIryRhd4mL5Afcofui87m2b6WJym/RC407EhQ4thMC8Ar22XmFmYhqtcyhE/NxUhURsFw
UycZmCCn7pgPV5l9AqnB9prDYnuN6tfQDsFDNwUQXYIHV46+IqspHUVWnmDSje4iqlwZwmeawW6N
5T1UqGE/yOyEPsSSoqyHvveYQVAQmg7QqtjkXqZYiuIhuxq6rrkpUePcxykoE2B7Jm0LdjU1lgJf
TeK1klu4onXszugDZnN9r6IL4/4aomC8zSnQHCj/WrS55fgiMJw7KjPBuvDrFbqn2tZSDH0zDFWK
xhtg+kxT9JNpAXUG1qpsVFON6hVW8Mhg4ACeO35+KaDaXaopWJK0z32UsYbaIW1kwk3L1VM66rG2
VnRNOYkgG7y/MrO2kNaDA8vd8WMWmxE1eGldAKO22bdfoi79rLGVDi4cuj/vlg6fGWQiaIWsQCWm
HX+x3fnJTyP1y1BFoBUQxHnx+gTYNTpY91FhL9kYIuNc2Gl7UtuwPsRxmN14BAqU/1p+qnqJxpXE
+lXW2pcS1aCrHUT3ziwqqK9S+RS2bBxZiD1uRVIUsBX6ivx6ui37VYtxx2qYqodKjClfCJZrOo4d
bLIsCdotfcbm3cFG+tWKR/0sTlVWunKzHP8AOQynzgRZtB0fnGKz/ILai377/hjN5y21sb5XTb1N
ZWRt1i4Wy62XPGNUOLJon1XMlU39DNGieoJ73t5YOj6KFEa79ROmdZChkh6xpqmGyLO0/ONBkf0i
2+hx4RoIUBvaDysWU1SCQXdBP629lB3LynmM2okosFCyOCKDGYFm41aoulTvEdtU1iIpbk8Sy9On
ygITNt0fs+8BuhTTQC/cm/3v+e/EUeruzayEczbdP1SnQeQlg4M/PW2m73SUU0RUBIU3wnBf0qK1
9TUSku8yRbEoaSB3bLo7wBkQeF63AteFpUJe0Cmp5eey9PxDa3YeGu9+8TXPd6I87PxyF6uoNhWj
ZLFgLdm4hbMeeKy8wLs0U9BF6J7Ymrt/V9C2MXYyb55rhlsoDOE57xM8DKdAxESeziwbywYTRbVQ
CSr8Bv+lojhkrr0c3fSYA/4vh8R2B75CVvYfT1M3GSK3j/0tl1kNXH/4daK2uMiQ5Wp1ieuJR8G2
o27UMGBRpLwGU5AiMHEVycF1USwM3A7yuhyyuD4V5zLK5aulkojhoHfmw9ewj8zBoc2qip8XDp4Y
gySdrDcDKD7KUqL0w6EiKS5cozp6sBACnw8VV3t3RKLq2yYHoPGxYPpVQx5CdnwcM/NzjD0pyKXR
js/1UMRnuw8AnCgobzYJ+4wyuxXbKPOVZzn3u4utlt9TX5GfOzOTn1W/vDV0sDf2pmG6IDrI16/V
0P+yylo9m0BL3uyEU7GZk19j1AzegkL6BB/Zu4tCPfeubhaaD6IMpPA2hlD3lE41+/It6hT9RXGD
7FWJjqIK35zkWa4q6Jc3v4yHS+sp8bWfAsT91G6lRyVRsxpX9Nmg8aakqAPRlI0c1/4lRx3upTZr
lzCX4rfEKdHRVrR6LZJaW3UHDdfUTa4bKOKvTKNpn7CxQrrI6NVtAKHyrWqxRZDh6+0nfuUbULB8
YyaufuixzHzIzf4FCE3zxci/jXZlfzIkuz4leYB0kqk2X6oRIIVsGekDIjpo6frtb88y6y9AttTN
GOIiblbuiwL4DA3bugPvSSz06+2INSx84b+yoEX+KfyQpxoWqNhkvOSdU27xa8tRmLOyl0QyzFMV
NwOa2232osKYfsL6fSUKJWBsLyAwPsHkla8iy3Qr9hfsLt+LZI+axFFxhmgtkmVo6w8ju3QiJc7Y
dPJVRutNhRF99oYRXEJm+Nq5RCsGWnTposJmplcW3cNmAxYPWU+kZbeF21knUdLWrrPVlc6g3eF2
Mrr0PAjGBG+tXLRrOD7BSSStQDaBKQTtWSRNjIjwgVTdi0iO0vDN5pt/E6mhTR7or9MHLQTf4/be
wQ866TFOavkauNCIfRe7qi4tHgD6bJGdaB9zp36Nwlo+A1boHlW15lUJUZUvIvsiKoh8dBF3uVQm
N5ElAh2Vo8CEwFA2KoarGe6xiek9iuohdLSHVH+sqmxnN3aBYWG5RcY8P5uDlZ2DBrLcJBacnyWZ
oGoKG5lZediETovouBlUd1+xsAIfjBcUwuIvslE4W3Qz84NIwtEBUq9mb7neI0mptWAJpmpKO7gr
NP1A1aQ97spyDVC8iL+Aok720PGtncrexxfT0M6pLRnPup9Y1zwyAFhM1epB/jWAljzyaVOuDOsU
3IiI2VMwKrG7ZgWvAr/7V95SRcQMqf5VtKqy/6fj1RoATGOG97Ifq1svFcClMxvpO1BdOl+iX6ns
vup9Z75VVo8+UKpml8TXTJSNixhEXDd+agv7UVTttfhSBprzuaxSeWOXoXGNcwcDlrJELQVd2Ffo
SD8kxK+2Yba2gQ1d5JyXyu7Db40CQMzQ7Oru6I13kkwr2gexLz+jqlKuxOmt8bOcO9WPhn0jYER6
iA7joB1Ys81R3c2NR8dEc5zX3ULYUklXUVJmKOOiUXXJ6VMvZu5vWlcNTyXi5H8K5jqiOF9y4ZEA
fkbGfyOPnhxuRLkP7vEizhZaNplmAZ2wsPTjnBTFqqNE/Y5XO5hreor6aOiRsZfNDu72cgrD0s8m
8PKT5RvSNlYyFVuqzjoY4H2PeN1UF0XTrZ0ZJcPDgI/Lpq3l6pW3UQb6Y1tfGTs/os0j/a6cF7uL
GJL2mbF7fDbrTP8BJxGxSJ1+ntbHS5tEFiQVb9yWRVHeQrUuD7pWdKfArg3cfd0cW4LGQh8LsCod
H8xMNUcWy23dL6HXv0aBLv2SQFrOF0pSBam4zPg5xN03X5Ksz4pZJagdK+Ozb6INzhDFu0OhtvfJ
JCouS258buPQ2LMcEN9tqEBgnCuD9TM6MtMd/S90wF8hH0o/VQ8fZNBJjLAZhEeerf9KUEZWm/bF
w5qjqp/aBswyOsXVi1MzJ2zaQrmD22iA5+CwBO/K2rC45roHVdXwoOqtSdJAjnGLU5rkLGKWVbIF
iATCtYmQdcG/5kmxOucljZ3PyhBKV711HO4B8r2lH5cnkWw0lOdSK2yOatgiTKUwLjs2OVC3rLKd
Vw9C+qrofPnaFrn7GpTjF9Xw1JtIjRMC3FKNu6jqKNY5UAz3QaT81tvXcR4/6Znqvroje4mZUT3n
mmW9uvveTawvIZ/Kfd3L9d6qO+9rpu7LrjS/5iCysMwpykPnddlnbO7WrRHYT8wjL5g8ZLfSlRDP
9yBvNK2vrOa8qSDI2HHGWXdisvR7xI4GXiKE17RA+yXsDg3E1HzLa16XCpVWapvCbIxdh6XgrZkC
GsawqfBG3oikKGDDNrtVI25bWFafATtxZa8pQDdgOLpi7S67aVNgIsV7tiXtmlrF+MQqwOcmD4av
QzABPWr4HOhAIbkXq5/DsRu+9mVgrPspP5jy/7u+jeTSUt+1Xc4DPG1deTaCb3+df8n/t/P/d31x
XbXoYG47+lZPjXDdMWF/zLuhfFQtXd2bUx5yGeWjKEiZ/M55ogpCkdVjPuV9OJYvJ3JWkrMPVb6J
IjAmtqVTVPKOlpH8yZOxj3ZSfbdUE4V96DirsoRv4OV3KakNCJNwvnql7Lytxbu+adGx2SS9kt1F
0Os8r6x9U1dKVWxVP5IvXgERj05KJFBoly/1FIikqUmQ7ud0UmxapmtoPf5VKvKXpDhC5KFtd04D
AG1L1nymJR3T6Y29fc+5Xd9a7D9QJHO+RPCZaFR5enRcuKRqbz0NZut80xCgY7XQ6e6GbWM4GqG3
ksVywO4rbGKIx8cql3aa6oyfUGTo9g1nFYKnb9CyjuIafgKcry1q44oTtnNzG4WNruncmFfcVe7a
K7gRA9cBTdupVd2f1NJHs3sy3BGOOrO5juFnkHOZfIkCEbRodW9tQFYw0VvrqMd6jrhO7T4mViQ9
IhDdbNSDg41YNI5oumhoxyBCbukrhiDwYsK+3EtF0u6Z/CGLr/0u9PorEiPdpyDECT5q6vYeVK1y
kMM6Obp9rN98T8UTQ8rHt9iPfwM6TH5zsI8d/EnSddSxsP59xE9mr/WNdyuyqnrMpkCTGR76GXKJ
UwVNnahIFZANo85vSgwvHslkeds5WXMT9UU1DJ62mEYOGKAhThNNnuxA5vGSbaNHD7EOfNWq+AHR
IQwiDIzRtEbud/iglTfDa6J9AbXmGiWQKrReHy+WDbIYdrx5tpIuOGZIGZ8dPTCOLHtkJ2cYu1NS
9P1RkoP8nGgZxj5uG1yiykXiqbPsS5QPeL2WLJIETeTuwrqWcWCQy53tZD1EV0SXEYBqH9ifyLdx
aDWPLmpP6AaDHaTHAQ1UtO3z2GD1g7lz/xIYyCM3+qptfBalvEx+rdiDXvu9rL31to2WN7qnn/Ce
aVdFMPRXFx8qJKjTeFMMfoASFvpxfJsgfLjx+D2q7K2LH9lndq8rdG2CiWs/Bs9gSX8Hpjx+lyLt
Owu/0MsNj4Vyz1Z3Sc3H2e30fTudwQ7x7wAHlmPx0DOhMgdEOoGYfM/AJaqN/s0Ba8AUMOnOaKP2
DyVG6pMa/4joWnl1jKFBCpk3gJlRfkgqBSEZxPv6W4haC4Py/pDqUvDiSo51sxTYtMII3tdbKHeG
2x3auBs+6yZzJ0XxXuyMN0UZ0gzZALn/HAAA3Hp51x7EUWoYHUutU06ppXQb1hKzE4ygkKnqhAw2
HAw53Ho1Z+kDgoiiioi9yzSnEpH5sWSp3idCn5ALLOcReUVhw0NjA2+d4Bh4M/IaK8daat4aDCxP
vSsnyFdwSxL0tlm37GB6TEkU7ZztUGf4XE5JVR8gLelGdhRJNy6VFezEcIXJAyQ502JSMAVq6uP3
lOtDfu6dqMDBgpgIljoiJvJwGqd2pQJR6lLQWP/DcSOCUTkE9f86t0i+u7SFj8CRkdDqXd5yiLh+
H+TjKYk/V4Pvv9DnuqsstIyj6sKtaFPtWXYsd691vrQeUx6z5WThg1lkB5ESB+ma81w3iXM1DOmA
dNF4c5oKSmGd1p/a3ipWWmd532pPeoFQ5PzUFWWX2nQH6ICvPSVVAyogytsk4W8WM+6og4Tfi6AM
+exU9efJ7n4dGU1+ZZ37LCPifoUoUFxTpfB3yJmOq0iXi+tSIEoZYP2pp2PJk9XWWm7egMjg3Dyd
QRwiKi7J1uytldWV7Fn+fZEPp5b6CL6Q6r7FYFQRzJwuspxAJONOPrD5FZ42didZl6b3MCDCOhTH
F6n1oZCo1oOOkuNDbE69r5KBMNB9e86D6YulUmwfLJYKrpaMcUkoI/U/J6c8nLq7azAFIg8IprLF
F41dkKl0KRD1RF5RyslO73AFEMna1NJtgCzMpgkHlveL8nsAccHJ5PKL4g3Q39p8eLNyJu3lULnP
6Zi2G6Bi7aPahKhhWn1ytzVEVUJE3K6D0XaHDFQtCo4BmH1sq45G7KAJMvXinSUHtzSWi13CXPdB
RmuXFQNWr2OjlFhYz5JXfp2/Zs3b/hSZKKAYo65/xVP0s1vF5o/ccE8yC5keSjjwmqIyYij9muW1
iXwfiwxsaDS/+8G5uGma/dCq8Juks0pNbwmAHtSQYbS4YelILRhIeiZj0r26ZVehac4EQpT2lp+f
/QQqoChNsfC8uO1YrURpGPsJnpdoyonSoTbjWynpX6PpTOx4pPe4LJ5FWajbrDkhtMSYPLjntSzd
QpyEiHvGGNxFTARy4n0ZVbk4Llkihhuqvwnx8ZmPWkplK7H2IRtRK5FnVT5yk3YF7xRx0PVSb7mO
3CXXSs/Mkzuq1B1DXKlgIj33kZOzReSyeaLEytmxG+Usw6OCsx4o+3hEKkYUiKC3UQ1aS1OdUpKG
Yrcco7jSj3zMUbb7+zTvqhhWCIdMnHw5W4tNx7q1hnwzn1cUu3HIJd7VHE1JWmOHpW8004EINp1e
6koogjBY3x0oCuZLih/oJ7K7c3T9bc7TxC9YLj44EU3QtRr5WPn15h//01L7z3mVn4mHbsP8G6a7
IGLvfuz04+bfJErmizZ5cg8RdoUqvjdqWz5nUzVRwdVLlnlEVJSIYBC3X0R1u0G6ofvusCN0lZpu
x2gDO7W+ulZRUKxLDCy8AKqZV6XfjKwa0NAD09jKR9N3x73lNL+A5Q6bGGFFOfjRqhHWkbqJH4WD
PpjTNUc/rn+WievsGDOdbSRMg0INNoo5TFK2zg9TwiI7bFZSSUeO0KyOHL7tsMZY4W5ll9Eb88wD
JLxXvWqdVctrh67H8FK6BeDi5lXxek4GzQ9F7OjWytXFCuFfFqCeWNDZxqxuZbr6zc+6i8Su55Bh
iTggwZBPG36ZxKZDBN/3AI+YaaoTnQNJeSzrSHqQQ6a8OX5GD4V71hmLYC83ZXV9C00qjq5znoKJ
y2rMuuS4HOWxkrdJSiSX8E39D1vn0eQqE23ZX0QEJklgKpBXuVu+JkTdMnif2F/fC93X/b1BTxQq
lUeQnDxn77W1++sn8KB9qgXHVaMGrJzLY9c8drkY70cKIeW0sNBLtuTjgmQEeFnKHxI9azUhKyTk
EHvQ9A5kBzVtJqymwkNvaOe3gzGRALY+zHn40I74+Ivq7ESjjeqfh4pusY/HbNqZFayx62slBIb9
QsoaDdP/+1q/UEiANDX3DSl6lWuHd8X6AI7Cq53mXklwTbmCizNRw9wv60OSW/XBnZ15c/2QFcS6
T6FRYBjq/r303+udFK+JrazT9SVXa0y4ZNNCXGhXba+vXR8sMzQZE8FsvH7J//oExDxr7v794uvL
tlkx352r8nj9xdfXwnjcSE9ZgZpbJtbrH3n9ZJLp5dmWAAjXl2za6reOowVjFKcPVb2tMATfK8NI
HpiZ/05JEx5Hw7oBRJ5fJsKq7q8P7gLrH6yVvfvvtXweSkLcIPNnupZqWBpDi8zr/pTZmX1Ps9/+
9719IrdLFZJ+FKuOFC2XTVuYkzG02LW7//cxCUnNrq1y4aPz5fNxbZvntXhOO/du8agOhqVhVtT0
4t7zMu3OTs7R+oGVpP/zMNnte0/X8jSLfN0W4vch/Q9hxn9fN2VQjvKFpff6gxy9kmRXJPcE3vW3
dTUH/86opU4itMZqAxW5u6vaInoQNMkezLR6rMNoOl+/7PpASWZuiAWqD9cPr19rQFkP7Abl+PW7
rq/hqMixJGQ37OEm39Mj7z4vLe8eLvdysqz+IwpbKCHr66ZTDCRJpZswdXH+X78MAuaRyX18c/0K
Kr97PTGsc7Jw/lVzog5a5Ml7zKLOPQlizdaIXbIMpsW5v37CUMA99ZrhzPXD6ycApojbJqdgJHlD
gxwbK0bJluUPCetvNtiX/742pndKmFnn7HOzSXfujGICnGX8UOOGCIhnybaWAxnNd1QT7izPghwO
v+UB1HPyIFSHN9TK6B9M9ENdKydUaM0yuT5QuyykZZHmaS4T1UYdEYenERYSrqS+EPDw/zxbP4Sv
91oqsvzI1vDQ363RKiHh0KfrM+KaC+bXJ7W6hPpVwnh9dn0Yr0LJ9YFNLcLJ64uga/u9ZzLxnlKA
L9X8FP8TXq06b52yu33TzYU2i2IXuxof/nugRsbqcP24uLoeBlG8itV41K9Omnb9E8gmwnkkr/4j
uwHsBg2SpgDc3dP1wWzUtBBw1K78jf/31My9ryQzYWB0JdjH66eHYcEhen2agp0B+Z+ljDkA5zO0
g7L374i5MxEkGZyR1JWMEK9H8d+ngb2c167MHvYJcQc4zLAviK02WxoWu/5n7sV3CC0ir5r9RPxX
YBuPEbmOp6of3hwO6zkhDmynDPERz8LbTquqNuPHVN6ZFafYXv/f/4729dn1HWCGFW9FxLHSSEk7
670ZtFkkDoqgtpO0qvoo2SRkTdpuNL3fj0I+5/zXtj3h0MfUofMOcwoYLTW5C5B+0ewgbTExr6a0
clVcO+ubdX1WAG3YNmBBuO8OxqmDbBE1kkGXVUPiy/Lp8r8ODBZljpv0OhCKjuFrWhHS76fh1sT2
lyhibWvZl2psp1MXy/HfgyWS6RSa65Er5o/CMJsTlt/m5JUN0PHr09L1BmN7fXqNXr0+uz5kTtig
dvKgYaza+WqNY6mtBoMORcf/98SqPac8JgUggNUjuv6b14frP/zfh31hQZYxyM0MVw/TsmoUr4ej
unpOr0/VQsOrLJw5+O+duZ6n/314feYZI/FWGHhZvCs4gTxYq+zvvwe7F/G+F/Y5W7X31/Pg+pCs
H46MOHZL0l2uL9WhTbhD5FKNXGMNhmuigdQG3t+hqv7kRteSPmqVeMBW19i/p05vjscMyBcmeY7p
yodoBDEG14frh2kChdhItN+WknI8EwypNkvnDKSiaOl0dtwqsIjpUtU0b6KCaN2YfOpAdxt2MaYe
7un9fHv59GTUK1iXeoTc2IrAOaz0M6PzrVkM+Eazm6Jq4g2MMgalSx1fJFqYmyjsfebt3Waci9vC
4BZReo0deFBWz3qjfJaMmhE6ncW66Y/gBtat7aI/4L43D8tIgpB0yaR1XlWryp1gCIOKvR/IYumi
XaIIohTlRhsK5iPIBANuuCwa6Z0wDenPxqxtQ00RCzOYO9j/4OmWZ0vkx7Ku6d8RSZR04r0ZGzIL
53wHfinZ2hj9KtVf4qjVN9wccSbHVRV0GDLi/gL4FT1JykhX0xm9RilNFbxUPlC2ZDc2a0a0slDh
0qJgOO0vtTmSb+x2QQ2ionPpNQ7Tb+dwYNzBIyqF718G7xLNWeonBGyFZarDNSWiNDFoVw864Fsr
hY5PaGYz/KYhjmwdJZU/Lba7D2HdaLU6KDPmIMChS4TkSIsYr3g3CnQx44vnrq1LgiCpx7pvh1v3
urYYBuwYRx7LbG9pM0ZgDb1/P2p7KorFZ/74QfEcb90Z/36tyQw2ETIdd6H2FHhzXPBoyDf5x6PS
mw+Z+zCBQDow8dQviGlJz3BJYNBL3ugaly6e+T4CGOxGrk7WVi9gTuF6irVfFZIt00436xlkplLd
5PHyY/NJv+y4UTZssjUnvK3M/qspoCOZXKK+MQ6ENc0j88bYITFHT0VAQ/RSZR0JuBKfGA7uIKed
YAlM4Uum575UK1IE1vJmMtVryP0igPK6IZeZfNCCEY7L75KNl8CEWAYfVc4M0cu+6RttV0Rd+DBD
XF8a92+dk6oX6dHnPGg75bIRHI0hWAvAQVrxGa3czvbibw0O66aayCY2puXNa2hY0IA0tB+HiES4
RlZytAw6eV6qP0BccH1rzoMwHp5mw90RhIt8JEaKpQmdaSs7JC37yhqj3y3N1AdznNc7zX2JtbLc
2GkRbtu8pD8zlDtbatVlifmBo6IzmBjGXTSlCjTlfOz1T3b+se/NzrDt28cuI6q1Ja+Lfv5WevW7
oQbwLACSXIvQYzW8oMi1gB2lsU+KZ7GhGjT8Bf7qxiMwdaPmqdikTnywhaZvBpBdMhUvgMQagUgS
zFdOfdToQZmSvuJCDNWN/mBYkc3n5tfIGz7DqGmBOlXf6fK2mBnwtTz+QpxbBJ35TITi84BekqkL
tNTx7IFMXWcbaurdgF7bNPcOLTNEwDI0f2nfgDCR7+lo31YTQ/vcuwiTLyuM8cbSqf5Z09PtQOqw
qrtLuPQEyJbznnheSbpsGR/mvyRn069+ysr+w+gJlNfVfC9SKv9+WXG9FY1AotEZ9AlW6BLIZI9m
GLBhxDnht1UPECz9HDhIm7YmFFiztGM9UWTFwmh8tefY60Hu0PAnUuBs1bu2sMMHsg3VltFO6k+N
8yynIrDKnoVAA0Ob529k3OeB4THw7lqVbLqueEUvislRsYeesoS8JNSbsiVIeM2JRRk9bTstfwHm
/wA6zd10r4OEQNckGb778egm5nelZd9FYn51jUVYYAuZX2cPRYd7X479vHMLhgWJgZbdzdERxXP0
ZtAFnQpgf+NcPeppc9usjapyXgexP1bnEL0w8gfHSGW7QWzg3rXbSZOr3bm+G+J0k1SSbskq1G2i
6VgZ3BQKNEISeB+sF1ZNGfmpcWyL5M5BiLGp8+q2yKrfwnKOTSM/u4SN1yTuYzcvAqHnB4Qq9INC
RV7LGOKrd8eTIs0sAlUdNCjQt72VQuQZhyyQGmn0pqbmjWaXUxBa2pcL2SgOB4ToibUVhEqZypH7
eWqfiHljDF2IPV2Avb3QyYzL53LSd4JU750bS/TDaFYSm9NMq948vUpPgx/F7soQ+zNYMbTx/GVe
VB7An3mK2+WrmuSrWc0Pg/TNQjY7GU03C2jOTEKe68ifNKS8qcBYu1UHZ7AymaiJ7piFITJtuR8T
LXATsu7f56T+8KL8Sdb9ZZJoGvXxJVb5oUODk02cE6nqdiDZQNMMlxhwIII2wGhtbgdZzQ5cawOr
5fqEKm/nh6arRpq4M8w4+NBAA8iuiOyPWU0fZFMXGyfXnjsXkI1KzPeuyL5GcHpWM73jL/tBtosu
1tovQ3LsRfE0YyP3c736U/fAyxM4TEOGoprj8SgIEdtXjAHQ/Fn0jrplzwASmFp3jPr+gUwjMgRd
+uOjcn460YGm4A5LxjZR76UA+QtAeaOJkchLvQTblF9MVT5koHk2xjLaW+F5+0l6x/eiA9AHbehY
TbaCt58hlp+RR8TkaJLGfiYUo7rFN4yEzwGbbnJF1iGdHbrCyv7SC3XJ9PGt549i6/eaIMKA9Jm/
eK12ZuV7RFxWb/re4dBHtwbJ9JVt7lU6HqYq3HWHbix3HYeFRYKdP7PDacNsL6H+H0EBO/VtQpfq
oMhT0zuCxSbvklWwPnsrY55S7saEq3d0w588J0I5Q59WTu2r7NXF9NR97+Y+eQ4PtYo+7IJ9IxYy
ohvG/N3BUw+ftBp8RjOkPAiiPxfODSYCYONLyobWGKlopq1r6QiM+71gn3H02C1XxS3Roy11QKLT
q+Jy6V+loqm85O60gcNzl6dTt2kciIC6QHBkFdFTJfOfWk3tplD5GDReT2IkpsM21o+D7v1xLIrI
OYacXUbD2eqosus+/OgV193SmzsJzNvphhuL7h3klCwAcSe1nGloE4ISRTsFcvcVBiFCp4gWmkXv
sB0sDrLDYSTyZGFBN4qgNx0Pw7/rboZ0LILisStgRA2Zpu9MC2ZD1yZ/CIBXIWx7bnBUkg/etz71
/cUARMZuzD64oXrSxAx20+s/hII0PmsJupf+o+28XTSAFO0SMoq9zAtyWgQtA44cYXxQ6hoXD0VY
I1K/iegI9Lpe0LHODsUyuEdCJl+dBHgPd/B+qL8NRW08j1yeFXydNLkIrSJhboShmHK6NMkfg+Un
wJ2Eqon8niVpLlFS/RIyGm+E0TNWsp7DziWopPxrQK5zlxaXhEEiWJi45HOWN33UnCXFYqTK28Fj
aEi+CKirGwxEL9TaLy5DC9+O1qwIc/qabXYAmTtMt67HrUbOQeb2a8Igd3NJgFTawVFtXjOz4eoY
fdku+p09FBPFeJ5thEsNJnN0G1HyO9DPVme7WglZ9gTvbRqf7WrcGqY9UVgRmpE4sB1kf6+NU31M
tOzeiijIyaQtTbvcW3SmmmYZKWjjYY9J2+pkEdAQepZx9Be+FezUDM1ebDRcAZw02i9Nv8+kyo6h
tCaSgRXTytuiBmMG4l5sctS2h8WO2qCDiOmNqZ8u9k3be2hT+x9bOxG1fEkIZi1pQgN8RHuX1Vus
jPfpIMROL5t3IAunvlwgPlcrovmjEQRXT56BWb+Kn2vhUAmhgXJpEmwaPaLurBIwk0jQS3ePaMkm
GtIZ/VRi7pEzrhD7M+1BQA7jTGa7NHfCmp9MXV6alCsw5ghnglAJppI/thMOQa4gDhfb2JD7RE4f
y3RCOfOco0jdkAvSbAuD40SU+C1ODGQjC/t1iVdJzWsL3n7VIPOt2jYfesib2Z01YycJPNp4tvYo
KrEbANyui1S1gYOKFWpGQL1f6XKkf2QsbJp1Bh34PsTWX1Nq8y40B2DJWEghGrI9zXPwdlSEtsfZ
X2l4ByhMiE2M8a9Q46skhpGUWb+WVOVGTrT7bahJrJu0EG3wgqb+kLi6CVXOCTJSTjeax1ni2OYn
DZcfMpTr85AxtTYZ3M9EFWWm8QdgXxEglcFAaRmBnlX2+g3bhB5xYJoM9t1sL2y4tMY0HRxjcKkD
0toHNddBT1FvqdGAo1ZnLeFsq1qx6fL6Oc1L7EjyBBgzWCrq51F5pPrSpNjIPN6PJI5D7VxuJRL2
WnzPhvdVF0saIGSrOU37B6cc351u/IIkeljm2Zem8VFNiQ0teQTRi/kinFobPslY+sxB9Fo8Dpnz
0Hcutoy0uBncngFKozPI9t5TW5FoX1hPofrTCx1UNwxREsRI3NGdMJji8ia3xUUYkks3UuQ5Mcdo
deeuZtcxVOUYxIl+T+DIszmQiun15S6K5z9xaA9oAZ0HBioEuKQhzOblzfX+uFJDJGKuLL5CTb5S
KQU2BSb4uihIzSqYodgSc74Z2p55Q7zX6vKmzJ/B5nkMO8MD56Tf1rG1nVKDndhg8KVmUm41U1q+
e+oigJ00/dAukA3u9WhOSmc7NvqblueMWnpzH04w96aQMLwcDFrj9H40qK+4QXpvW0fqi67MKTBG
Z2NTVbL7Gu/07EglbUMdzkmpSjzfqAbJryEPIfc0P0SbWzaW4btu+j078VvMnHKe+8LXBtiAqWfO
R2d+rUSSb0NznwsG0iU+VDyo0VaSA1OJ/i0ro7VDzc4/THnXPNn63BCYlbQGnVby6rR9iol0ltnz
NHH3tkn13tUjJccgFWPCjvFwTEi053gwlL/rkIyMLK5vVRTvLIJEdt48nevM/JtrGHbjFPL7yhtq
1BeKpGcG4tVOQ6Oyabjit57msDf0uJTGsbst550HBXieabej52qCMIugs1XYAhucCDlTrbTD+5eH
9EKS5LsK84vuaEDN05pkodBm9JR0hxjAxgbRkrNpK/N7tMBO5c+GdMp9VBkfjqEdnGWif+Kh5rHq
76oCdQqv+xvezCcV9bhrzPh2ATkM2TfLfNJgoRAsd21MhOv9xN2USxHDYfmJJAbp9/BLvuVt6BGx
nLBGGQSdF4Pz4hnTeW6BkcCZI0veau+GVnyWvFkgUR6SzDP32hq5HNfzJbd1qO9J2e+ShH2aTu1f
1+ML1ygyEET163Iot2007/k+puB9BPg2PhIr9JwZphaQgLV/wUgabsYmRD307U2vjWu90tt+coqe
ahNhqr2gOCO6GuvEOc88tqksUaFFwcu1iciWXm/TIq9516X50RhoqQo0EzRs/1QcvE05Wg9antEy
FNbbwNzSiMYhIP1n5al40SW2xVO0yIORU6CLiFA+VicqAEh77GFdE3Zr01sIjSEJ07C69+Loof5h
4Q2Z/Iw4K6d4eMgFOzXZ4qdJR2JRhP4WtwQ1zGZFHtT4BIA036Hhuk+d4cJYAaOflt+KPFIBm8DL
uJJbZ+vR+IxK99Ppu5dO58TM7BeyLx5NWQYiIqeQCGAo4ATJzqeu5WrB1oVC/NBZ+luv7L+aM9BX
RunWWWTXpTrNmJT7v7MkFo6J4dj0t1kDB5wFABncCm823sN18+pq0WWBVAhS+5KZcqFx133VzbRr
HO0lJ5J448TW6I8Vhbduo2YIOVuoYvqy8rCKC31ji/xUhepvKbBQxP0ClBL5U9s/Ork4W4XsfFPr
qalK5Pc6gOop1bRArPm8vWdssYITRZ9WX3ERHwBXnNok3umZ/R27LX2qlikgSapEKSZ7c65vM0mg
aNvkx3ogMrXX6y2q8M/M6JCLmiR028k2zRg8pwr9W1gCDra3/AnnPr5zkhKR8HgpNQO+kzTiDabH
cLT+hAoLRRj+LqX2ZBIlNMkqftKyD5iJpb2YvhbpqLFG83aGPRZYyvhyenU0veSxGpms4wD8VuF6
sOP8YzaG16zEV03aAvSriv85GW/nbLypUuR5YfRJCfFJsGq8caphZ9fzR1+vvjydG7lWeCgClwr2
uInajtp87VROe6Z4cWDNtGb1xCQA3qSbEH94NokUWVdeipw4pcr+U7ijYIKuvS/ReNEbENJeeWOy
hAvH3auqcv1iBHJXqm0yJm9J3gr/t7HrL9vK/4Z1jdbSrB4KaI3KKVhcZEvakq3A452XctyG5Mej
csKrbdRnfEaPpjYgTsf5i8viMI9gCWOyQdNUp6nXlwNnI5rzRViBzkwVBleEF6Qcfd1Xy5SSlJhk
uyVyzjgoP6VoPvJluRvgfDFWkzdcIa8yg9am9YFXVmgw3WhvtqnvjD2CY420qHS5xbx0glq77Bvb
2trgDbj/GORR5r5rcnUNiz4cyHSAoo8MfHJ7IOv8U7Xl/ZkcmjcO/ZSNRUXHWVzeWPlLL7KAANX7
NlZv8cAIfD0Fl5mIKYQl+i6SnCj4J26XPNzTEX8LHXVL5/YuBJTPLgEfWt4YW1KIzrkoHlVsvheT
FGz0Yspa/FSuB+VJKG6MZfJ4lQpEOk0Zmsf1gd3YI6Hab7VKv9j9PuECVUew+WQqL2GA7+XNri9t
Hb5THqDHiClRQhr1F41BTmsQttLPdrZ1C/OAyoi2XjpblAxNRD6kdqmcWrtlr/k6FfR2l97ZkZdd
BpUtR/b0k7crFlA0i8izQ9nelJXGgIAfsHUz7Yt972bGCyGS0D1Mi4ZvsgBZSUhWNLnRaUhGNo2Q
E5jta36d2sQWz/Z+7grjpOVMsBqcCEwiHDZqbqxjzzD28+w1R+xxyaadyWCaDKv4o80d0Hgn6/bX
D/+9BoY+5brs8jBwsHAA4q9N7lWKsHGnqMgyWNOfpjdXJMC4CbCQzjT7jTcfKwdLOianD0kf2RDo
Tx2r1w78P7vFoFDtRUinD4g9W5uXJW+7/UCF3o7cw4aWBmSiHskX/uxVvjq7uPss2ngUxuDtnfDX
IbPTn3PjEx0Z95oOuVuqi4ic4/xd6wGqVhalvRyNn7B0uWiosIsw/GulovdpEbkB2ADhWUCc9ZL/
SbIsuc0pGdeSLdbOsYOGL3S+Ys/8Gjrk2zOLcNiHR0jMANLpWCnPfPUyoN/2rp61m2b9dck6gbEk
8qkR8r3nvsDPA3tYkiyxlP4wp5dFl3+K+q5OxbBJ8/GxjJg+5657bGtBS9O5y0zc5I773U42EP+o
uZ/t/CFdRweeVtA2nNqz0KPR71qLK8IjBR5X2Yl8jDJoomZihq8CiuuRy9o6loMgUMdm93awolgA
m0DZoUuIBIZTw0TNLAdCY9RuU7u+a9PhbSrWoMUpHfahVfyOydLdKEgbEe1t3WanbEUeN9jZYj5g
WVsv1t+S2bnxol+zs5jJtuShuWw468QtWR7Tx2J8Ca0EupDLHi2OrGiDxXozKVgOUzX5rpeyd3bs
ccNMdZ8muvGaeazWsGPZ3dJimQryoYzkLHq6L3IQt+yxn6RevHaFm2+1ViQILaI3GCNY2F1zj5tJ
9xF6sAyuokOH2CE6hzSpen9te24HE7O6yXtsrtPWRSMY0s6yPUGmfJd5tpiF7XRXfi44+YuRVmU4
MFwBoYLFnYn7qCb2cBq5S26Zu34mpYGjaXgycoCAugXyZahqZFU0rOz6O0sb2C/leMhn+sxGbntH
UxxVofrNHDGY6haaT46TffY0+bjbVNqmRPTQ5VV8jNJhLaDNdxuLy4ZuZQTuZGrv9aJgsGLaf6t1
9BR+NHRYfCPTqF3VpaNniUy2PUVYA3uKkYdQclaWFc3OXsd3MtwO+Ot8NCr11ittKOkzYw+5Jtb0
DR2/ZOlH5mWcMJARsn0bQ6mgvNtMbdY/NGSmBx3xRiuQ/0xf/iayGz/v6dtMEDWMkbYmtVR9TIcG
4gd3hLgRod/0iX6jRn1XUFNuZgfndLKQWC70O68W1l7ofbODEHlcmtTZyKzcxiaBLUvEzSGKRHce
6bdnLgL3NJteZInIVFfPTM14/8sF6Q8d2TDp0lNe0VZn3wqnNpVErww7WAxQJJoyuSiH+WnT0rSv
rUnDFAsPMveK7aIsbsZj9waiZ1vaa/1ZYY1bhqOdsZLmSfVSysU6OGaFmllU80l060yoRU5D/AYa
PidrqWtz8sTxbmxFzGmhjQIDdkcjkAuNbZa0X4q8LXzHKEMf5EqJlhPXa536RLaVAKDWS/Iun/gV
2cwlbOWt7Qsh1jyF5mKL9FVJjm1oKHlIkwwBE5c9Np+XVvIfNza/Ej8RnZhIsqwxkpHu8Gp7NsLi
rLiA+pzOUfWg00LhjCo3Ie/KNs46cN9dy3aP323U846gkYGpM1WWw6xnK9268tNoOAg27sQLF0Ss
9qLcMyy2YMTsvOGmiglvwSv7qUuh/hRmuB3S+dUacV0OzvDchXg9kQG1+5IgGpZodTclC1+k/QpS
gmjrRH9rS/aB4/aniBkqjUPPBIwSzbTNZf0Nv5lDNKf3g95rhE+7OGAGl9iNEmNCU6OnNenQmYSN
9CRslpzJdghujQsJ1399I2bFcjOV5hFQSbVQVticc6I2vqfI/tTN32FavkHPEG4BKNxu7pdO6pBx
QvrQ4SfwLb5bmHKn5zgoGBlCr+kwmdD30MbhdmTGLEnxSeNh28Xau9cKd9sbLYFrSVbdMPlztvni
ko4nmOkw9vJ1g0qHfQ7mXipW9rV7wD7Ch4mRBdy2j6kVzicZ6sw22PqIEkmOE1XTToMFjw75UWm5
vmvdexgXFIb6/DJMxmHpdLrCU/usBiYiclS+GZWdP42eQaGYL/z10U3cqfdcMiKzfs0huXfZ7bMJ
5q44DBNSI7YD/cQAOvY0avZDi2/8LiKPRKsIsybcKRg77buthncrItcrD2+yHm2l6L9Hl4Z+ndKC
R135pGgKkPfmwf0tJc0P63kI2R6m0Bu2GHQ+tdW9FjvzeXKILijS9EETNfR8e+aUW+pqUyFFCYyB
PZ+zMvG7uvzRrfGvGnQqFjkeDNae/QrdHqv8L9oN0iuhnzLvZWdsOu0f/qOUsypOab/Y+T4GgYvY
MMi09FDoBDq3oXXfdF56qjrObasJIg7yZq495IEMwY3Gs7exGsfb2t1aqGcDdxKkbfSf81zdcYdN
qYKtjaixz7VViQ6k3s3pathV7DsIbUMgv9TfKSYrtgrpo6l7oR83tF7jyk54RuMkj6r+rpQ4c7Uv
eu3jhxYdmL7qoJ3E7dAxZlum8stxVjaLYGvUdgjrBt4VQ1/2kbd0d8n6YNN9K1DSnq4vybwhyojO
Q51J/ttujaAJp0OB/BFNrslaSrC6q3lQ/NthDuqGdTisjae0T1LOA/21Ay8RGKbp+JF1cKW0A7F4
r1ESC1xu9LSrrhi3bchGphjxQaSbdqqaYzN1T4NTL3sztZLt0Oa3E5IxZsdM56w2b/ZcPAQbu30G
R3hiVsskjhKONRaXPpgKusNbq+3626F2/+QlB7Rc8k1RG+2t8lRNhvfO5abv1jBZFOMNqGN3bTjT
5KfNqOLp79gbUMQdxvJpb7xYEmVh3X3UDSQXHF2UQsXWa527golYUC+i8ylatyHWwYERK8ycNWhj
/EnbOQjloIgvPGVtP+0Af6NcDG+9JbqJJHsVtmW7zKxjf9Qy+jHGeDLIH6DImX5YcoFHOe69YbUP
TZ/RhpHRSz4z/xTclyII0q02/07kB6ehZdwmtjUEqiyinZaTjNAY7q9jo9Es1MukhnAjwCD7zqz7
TjezPlvLt5jcQ2sRk53+OpITdCnyr2bCW6s7itpPI8SonKPzaNXPbYaYQnFymd0TPo6z16LwicJ4
GyYtFI/e3Die+FodJxTi0Ek6z7T80HQuJsrrnPnLdojk0UPyc8Ko+GysMeNRrTFtrzgAjvjucsyW
+Igqmq+7KXSB2qT5kyeZU5sOGUWwQE6ymu8Gi+mBLcL3+B4FCquKH47LtjeR7g/tzdxn+R5ZxnEe
wjviQrC+0IvIjAmpjsPPjOb5tSjtn3aZboTo76hSwRbH5yzkKzg7NQRB3S4TPWf3Wp0xR7mTaSwo
Z7uCzol1aGx1NCZy0IvpUZsX46ZHC2SiA95VyaFoKXGVZ/2YmdVvStm9apVa6HNl3Aw4bibOzAbR
U+vGZ8UsjZ7bpymUuhiExaaxO+80pbygWyrfEzFnS/KQQ2bwI9b6qt2DVTqimeRWnukm/v76I5fE
iYWTReK09hPZ/Wcmsr+qjRfOfnM/NrwvIiG8kLz1nVy6j8iiCZmmq50+ZYJmkfFkVm7kCxBldBiY
2Noc5qEddgifWGFPqUqfef//OH/buvWCiH4BbVqa/p2nb7SRbZUd/Uzd9KcznZ86V6/u3D0yhQh9
M9Xg5DsEZ3kQpZqQ7YAwVvUOc1SN1GApkGQTeeBu+mJp2PLrTJ2d0DoDSvtrhKPrNyU6sXWaVSrs
+ezU8oDYneMwSeAPp9ma9w5XUBlV+4KFO5Tam9Unv8DNSjrPzbSvdGRt2N/j9qd0uldypuhGl9Vd
I3ZGyJ2TNR26sncoxAD9uPxrZi7a9GnbuwmSOl3U5DLgO63X+BltRmAXGt+O+cNA093Gi3czIUkL
SgM0AtLrpNHR9HrxabIXY5Mm8U1daaRWWsVF4lbLyqbYq9nWt8jmbKqL0e9LuTfGKYI2VjdEsDR/
TH4whDUu/0ycWjalEY5O0h1jjNdeo1jh93Od/sRVs0Kn1NEqNf5vUjmFpItDeft/GDuv5caVbE2/
yo59PegDbyZOd8TQUyQlUrZUNwippII3CQ88/XxI1S7tqu45MbpAMC0pmkTmWr/hEDZ7oI39ozaF
3oHIxnKo8R53rUhbD05+H5bV2WgxgkCmmpcRrfoMrKtLtBy+t3WyE45CgnT5MhpVjKuM5Iim3gX4
N6J/Q0nGaiCJMWDuBHJqKxqlXPflTTOp2iHPuk2fK8FKJGzKynpX5Br7VmLCUR7x6Q352g2nU5Sx
APmhyNdq2VwFLsbtgYrtAogjzVPqtZcq0JW7L+lQrauuZgvQBGdFY9Pf58VbQEJPxJhReoESrZRR
f7EbcWOqzS7z0nHdaOx30yaxiQcZkIVSFFn8/twExmtpHgKDVROfQId02HcPjENhWtDcO+8dj5QX
gl+mcB/JoGwHbODgtBwMDqVhwDZiCPQbCCs3Ya/eRH0L2kPbl0GabTTCA3Zmnwfdm6E8bEdLgZHi
CNa1rPSneojuQViyHUWHymo6iBq5fZ1Pxp1vxLcma8rGddptUk1br9SufO7kkEWXbUGCDGvKdRwT
jcSxM46qhS4GYwWMkpIbsNkpwcXUGVFzuNxREW7HTts4TcOuhGCjh2fBolTSozlUb37cvSU1uYp4
WmjiNhVty48Gyp9ffNFD+y0arPe2K9Dr11eGmpZbxO/Jl40IKwhO7Xb4SkiWhH2ZVwTPlBujmO5D
y3mMnWGn6sZehGxVlUY/Ir8D3cMEo9NyQ7Rqt10cv2umshZqyQ0DaYjOMzeW4A6r9q9Vjmxg8moa
Jj5syZ6g7sV2iMSlTfE0+d6qGidzGzbag4cPqxDec9jOiPgoPCo9QAqAdrhAZMPRyvA9LXQC3Jn7
oKLi1vrFDYJHHcir7k50xGKaADJs4dgniGMY2vnlbQaRYeFN4zFvvVU0Wbgo0YWMydFAJ4U0q7ux
3OrWsLKXqsarTFEdtPYBpKndvWcSXjY8aAWWe9c3Ghs2a8WSSwYajQRguOZDgkEndBPkxSyjesnV
dqWAUhW4hg6RfmNrDp6h6AbGxNzb0t/NtzzyAk9TnlgLM8zhpkP18YV1EUZ9bVWDuyTXyLEb07qF
Ioxz2tr1OgfT07sgH4fmoLdkgwPSKZXyDSUHrB6JrS76CgVJcKm6w0fbky9PU41zqbMnBM/aGGkl
97Vp22rtY6YSAkMVaWakbxWI3bVnsylho9jDVpnTgOhJRchOqMFIcIDdr19/Fa62aSvz2DoOeigl
zpAJazaCFk5BQLNtTn1pNietiNoTAYiJtF6v7ICP9ItaKYd9VpvlbWwqyS3H6vmxrChq+I/oFHHb
tH20IP0w0JaVpdbbH810VIZuja2huJFVwAHIQ1jm8+ckcR/ErOPusLamurwlDiNugYvdlSriHbLK
wN71Wnjq7qPD3CvFwHTDqw1XnxMRSIel3+vKXvYDbD1cBoF9/TyrvMAt2YUQKklb88pkXW3XzRKE
nYWMy191aeQuNUR9bmQPtLtG0C4xAW0r6W/Moftx4Wx3cc28v/qt3mRvgJROT0Lrr/6asFGxMI/k
SfXrz+oUa7XrAISRnFTWp8WI9VRonTmLbEpd+OcYT8974QOcKsq+uZJF2yuS2QNuWkdD3N57VZAe
dEEsMQ/6ljtH417wQFim0G+aZe4Mp15l8ZVDx8qrlwFgvb0sxqkXbyE2mKuPiQO/P+JVSNBsftoq
RXUu0T66yqdyvfKJrIt5ks/UR1g2Tr4bEJCge9+KbMdxWlnKYgTz9NR7+kMmFF6Hqt4YQqvv5Dwa
IwllVOIoJ7JyQH0i9/yNbG1iazmC6YVVkxYXebFSUW2Sip8WUllhuGztAq2LPquXshlEc3HhCaNd
hQczq/jcJ4umENQVSa3PeZJ6HDgP5FuCFPqmaYzohhB7uCn6IT2Tgp+RA2V5QaLOWRVB1N0mSGqu
alQV7sZK2Esf9s09e69qGfR2+tgQfeN3Z/VP4YSenZNazpd8sPJFqrTFV7Mq3zGVhS5Z5U9uF2ff
hjKHNhgbb/kEkD11i+/NwI4iI6dChqNYdmrJwjGpZ39gR7OojkSrgORmqNCYdgz8AGtitjsdvadi
G5ILeScRcTCaSbyllXNxQPi/Rn387OZh9aJyJmD3VnvPOrnbRRKn4yYqA6xRPE1cMJNHVzN1WIJm
w2VZFyQllMpJYfPTCXGRDVqgOSwSfrmWRdlQRQSH4iBV2O4w1Ue/MhjWNhCzlSw28wSFo7vrbnBR
1Pv5HHg9F8CnyaNZvSjC5VQ56kYxNFSI5z5yfo+c4HYQVvfxUmVDXvvtNq/Jackucv5BUcH5dyH5
/kKAZ4ORvpu6BLtIUqA3uAVlu1ZYMZagZXjiZ6asG2WI7xAxiJaVZjVfs1S51q2yD8gRXybXD7+L
zHoB4O099bbuYoHcQJvtnZSoiicOSl4YB0fv3Q2H147ff6aTFze6L73ffbEKpFxCaw17gA9oSqZL
7pT282DrxTII+unW06Ji49kZcjtZ3V2B7ne3uDb7N9ia1itDJOojiMIYwaTwLNTkNp90/dooM4QW
DLsnNUEusE1Ccc0Xh0RRUCTXCUenrYHWwilJzHTbClRS0pwEV5b04ymxjGZr5KAKcpPkf2tq2Ulr
R32Lsk1w0jzd3vJDcY5JAhGgYMHlV3aVAzrZllD7d4YVhxd2I2zpNMf+FqRX6ErYbw3n8EXdBOOt
7BpZk0JU5q+uQ1f/1tWA5nyr4vG97RqL1bdN7kBPxUe8z7a9j7YpasuEM2QdAc9tJ8o+XPfYha7K
SiXr5/eXTK9xVo79aa1HU3+RF+xlnaWBnMRGFrW5n9bBxA2M0tqWLG0Yd8fEslH1CfZ6JIaPcWFM
UNnV/eqKJPjbhJsfQlVE+sH6n5vSQ/YGnhKnQXdX4KICxrKHDAwv4WKgKrwCtDOsZV1fuP6F3T0Y
fRQ3yQnRT9Y5vbHqR+SZZKkP/ewaibKdLMmJ4Kd5uxj3PODMzCEvlmn5GDfzG/qsA89Zkcq19X37
sx/5j5WOtN2NrCo9N0fSrdoVFRbqQ5o2K1XvQVcQQGk2Smzy2WEHGa5hI8LHVKaEWJZe3zjcFgAC
zJXEJpPlR7kWFQJ8xHE/esoiwvmEmubL5xSyobCC5sYmpY7mtIsMTF/faP6o7mTgPldSXgRfzP9H
ZWDZ6k7RCPHLgbKjvMgGeKikg+fB01QCH088ex/MB1ARVsZ1R/znJsgEsBZUA78SNaxJ8ljFWS8R
qrAm+DhFS8LRcPL3XC+8SxRAvPEE8XRZnzneHXIf6p03b3eFgBajhC398+JQlKhCWSNu0/6Yi7Ws
b0NORH1bPpHFcRAnGrBXjUldZhaWs1rYK4fa4du0kA+bEefSfOiQMreUg6yq4oRWWf54KGs/2zsP
4lqaKd9/q5fF3+os3dX2mUjWvUsMFd+r8RDq44+LqtaXqOV/nUzw4lnoWF+0GPKBWiblV5J2b5ZZ
2i+Kkz82mtbsTdswt64Wh2svM1D9QAP+0Sw00mcwPHLdZT0NNHSZqjR6wvESU2MWTFAZyro2xoOL
ypY/xsYKVDjrXz5cj0Jk72OJqGdb618Cq1ZBkBYuJ/ZeueqfdrrWISuqkrpfqL0R7Pws52jdQO1y
9eyl9LRn/MmVWwSzi0OuIzMYOROAhKHdiKxMnzqVJNqopNpGgcL11faXTJCt26euCsorTVTpRoUg
ti/aIHt0x3FPMDJ/0XqjgPXk+4cs7OJb3wy+y6ebdJdPUAzFjVNk3bUfkGUY5gHz6wBBSU4rBhuY
24G5RU7yNUaS9CQvRj60J2G2wGstF4kDhVO6ACB5MvTIHBayD1zO+SEwbThw5uFH8ecUsntWlk9Z
lha7z6lTA1iwqXTNuhVQA4Zh2qPb4l3LUp5AQHM6ZO9lMa5AsQBP3fdufe2QEGz2NREQ0GFqtCyE
Uj2NHXnVODfFszORt46GtH4p0uwJmEf/DYvmU8t+9L3ubChZeYCDfTEtCheawELhID+Ho70Afks2
gJBxA3Om22fwxBt4yrO4XOEIFOZ0rVxEWEtvZfGzIUmVDB9kcJYd4e6b6FHpsBE3EKQ+unYovE1d
AvHtB7veh0Z7JUvyIrtYcz9ZFDO7yOwD4mWNc4kGVdnnLryuDJY6p/QOEQUd8tUqmptln0rx1WWa
EhOtLIs+3Fa/caRXrj6G6Fq6rPTAuvnozOd0reEsYVWWc4EwxCQ/n+NjfO9nFd8snqMGUnAYyqbf
LBtw2LdBkuW3/nzkiNQKrM7POrdum1VCCAzoDpJwMFf0c6W67lHocXWEy/LEmdi6V6FVoTdmn8va
QVI2Bk/u8EU8ykYLVfsVOJByp5bgBJvOKLe5A941bYzgIfILZ112iCPo8QCPCnon5jkdVLchs++n
FJSNVwTK+4b8mv+ed2xJjaqx7jPmWgOQTY6DZYSrMk4hEIEUuCOauR6Y62xYhnU3VT6BU0fnhAnJ
jrM5ou6G2cQL2eoYZDrHxvGPpOcRGI2i9Lqs7eraAbFGCr2KXoWTXVV5bD1WRunAqQiQA5my6KlU
CCDMHZxfR5JLrQmqu+EreJGPkTYr1rIca/1MbomIuyPS+z6FoYSAZ3SJfR/dKK0pSJGkzrYfbf0Q
c48ADpO1ZLTj4sj61mzHTHWuTd6ftZMkxqVIsb+LVMW5H2bJIvR4F0KY7rZu/WlcZLMHQ+uM2olU
Z0rgEtWtuSoHwX8q58tHv6YyC7wtlB8jZEszjjgk96aPBSHkdnLcaxCJ7a1ttOFdaaNZESH0tpZF
eaGD6djtLTv7mQWE8NBnB1lHB80kHEgEpN/7XmviTNsFBztPq1Mf9tk6ydLmUY/ib/Kj1ozvkdWH
bzHfVYLpI0YX8xgXqaKDOY9JHWIKVWzWj5Mxpw96/93MP8bkXqotdDf7MUbY4FKSND9AqfIOWjN6
B1Ke5Ld6nYSEiPNgk3BvqHDDpimXTb8/ZBNsrJQ22qSDyFpMCkx4fLjqLmr+e1Se8VEfA0QYFpbq
cs3nis9Lk0YYAIN6vZ8g0q7bAcf1OhqMY5HryTqyYuUJkvxNz7fwzYq6s1n3xhO8hZy0eP1vXf2s
vZFbVzMczqUX/ej626zmpOKxXoiEMOKLXuXGg+pX5X3Q/a0QdS9aZ+sfLZr3t5bfx5Re2W/rygeE
MokOZ/FaHbjHwvgnIaqaa/kw0RAEiOZL6cUoTLo3KrpdhyqZz2vyYY4GrYKn6q+1sowyfHU1GYSs
vVG5yq3gAGXE3Kakiq/IyitXsh7iO8FTWallg4su8tybpJ+XL2Sv1tZaayc71LJWPpQX4Vrkypw2
XpQoZ/zoL1tGLfjaelV4GFnnzwE/jV06EJjTMpGf/VzLz/IRu9DHhmTq1Wf94AfazjVI3Muhv/YF
bfqjb4N27wKNgxbZYTc4yYuF0Cffo8xcOyJDu6Rp4X7Lh5996pF0x+99ZLOtWoi1dBjLRMAMg3sF
8fdDnjcq8en5oa6A+JKP5KUOuHcBTwoXn3Wd7o7i9FlO7CnZxBk6ZnIwFEeUmn6bh3AlSZq6tlmu
XHJkf5uDjZOzzMdBBV9TwtVCrq/zojNCBvk5UMP8LNLRgSPuGytv1LO/N+yaDgG/z9rSMJwVmVZj
JQfKC9LK+bneVXNPWVH34MNsthxbeBoZTjNPE+nGE2YIYiGLUJmKbW2gtCSLugllVIGreZTFyI5W
3CD1+9LT9XOSmfeyuo/Qbm1MPOTiMR+fao1UL0cIZy9bFUu9wUlzumCUbd7V+fQxtZea7aGP2xI9
JQaR8RjX6ApxHp1flpaiJlhYinHd46v0pPs4k/z7qzXnV8s2LNyQSRqePl+tnDLh1WY1As0Clv5W
KqFn3C42TRGAi57F0j/U0Wc99c+iqEOYaB4QGtkqG6YhZWWX5VTNn1MtzXeyNGbiwFIJxSfV1l7M
XhdaYBSd0XYbVjXx7PVQOyNQpjBb+ggVXBdshbBO8i3SDxXyWbL3x0DHCMFOC3f29YjOllJHZ/Bm
AUeL/pLgf3FEQP7QKoP7pOo8/egNsI487yy65KGeq3MPnk2VkE5v2sR9GhojXhKIj46ytbFjPDHG
5DHQQE83JhY7Q6+4TxWksU1excNGjtL1nnBkG8fXnpJ6j1N8lE/pKp16ROmVDOD8VH4ck8itcmUr
i2MyPk/4zqJhVZf3deCv5VN6DbkxbcL5uu1S/dGENZZE7qlJDTIeqgq5GCOrE07ZzqkXFrmXWLN9
cKHm3TimJnJDP5sHBQzD55BpmkYWUST2LW6thgXrJOzugrDt7jBaInSYAg71A4pI3mAg048vnz20
1n/oYyM9yf64ntRbo4NoKYvVPOGcxZ3nkmP6KrOWaIp4W8+wtk07VjdDDt+eDQBQ+0rh16oiktka
dvAWXtqwK97wcMrACQaz14AJ23ZqXIj+ffxg2fWrZyj5W+LrwF9s8cXQLbFuUCY8Eo20T+WkCTyQ
POdrrIiV7Cpc8nx6r7q3U4o33KhG3Emsqr+dSq9byOezISmmnS1e/BKooiIGNmNKYh1qSJXrIrLd
J4ADJ9m1ifXnzlXhIOq2xosioiP/h8LvxdLhHPXX/5Bwhvr4H4qMPZX8HypYQw9RLl6B73YbXyTm
JlWTaQc4IFvpCHs8yGJXJflKD1X9wWzqH62TFxh/K6qJLnYkjbINbGfyJIYSP6r4pK/UUa2uAcP3
e6El9Q7ZZHRElShdOejmfRnH7gkItPndrQ91qkzvjWCZQIQ8hlDO6Mnzq+uaeGbRIrjQG/lLn4lw
i15Whvxd2pdHInNYRs2Pfiu2iDxjM2w2S84B9BaiH2FHYAPtN5l9nWrG2h+U6EjayF2mxF3Xsl64
OlggiM750bCKddH0WEYELSMML8L4xRvcjwn6veGYuGpps72e46hH0wQLOpdEHIDiKarxo7GrQm1d
VR2KBHOD7CJbvU4vDiQQUNGPSVChBLZJq8A6mcQ3T/Z8kcUw7e3DhLmkLMl62UPLyB+R9HFQps5j
qO/z2L7A4yi0sk2I681SCrDDdH0oEfq/iwIAk7UGzkIKoTtT/WB7bnJHOj38qC9TZ9lqev0VtQ3Y
5t0bauPcw4C/XILS9HcB0kFbN0zzu6QnydEoavdm9OoSAej2RUW1aYWMo3aNdCoOaG0abQah1I+V
qj0EVdIjqYNR1ph7T1aMh0qsOcmxLUWPB4gxoto/BmfOGJCx8+ACrbw/GnpjX6z5YurgFq3iMsaR
PSuKtScgmAf4f2AtKzOp9vrEtuKzf1vX0UZtOLLJOjmsC0Hhj1GbbWVRNqhR9Y5svXX12c0BSeXU
RXYDedO+pMKvb9xOWX52QFmGrVk8fvucpjYcsW0mSH1ykGxo22hYJWnoQ7lgIlmnNfmA2XWU7WWx
K3x7k0claAgVbxwvsJ5cjnSH3gMEIIv1OIZrlGrUnSw6SfHQkO46Q6by72Cob+qmtZ7KMYDA5t1q
Q2yeSF0gwR+o34Fhqdu4KjnSyDp5iaK8PsK5grZMX3UqjI0/VeW+6fJnsMBQzz1fX2mqG9/2Y26d
Tf21JbYAcQa7ij0yZlBe58aiKpJb1YzUlUp2aC3rPhr88tkYde0gS0gpWmcvf5XdZU1kaeqeTevf
54nTQgUV0Sjryuk6iKRN/RzAofqYg8MFcG0xPUN+cZeVR2Y6JvWvzQtQhN7r3WfJ9z9Kcq0aULn4
bOt+Kf0cJxe5nz3lOHJO/Z3ek6ueF8CfPT+eb26bBXf+wzhvCEA/Bv0+6MfkBLMxOVmJf9tmY7dD
jiU5fdbLRx91YiBh1oNsoPtndV6x0i9kuZ66b2kAMB9/hpOfWcVJPpKXWoxoquhpi4HYXw2+pkbD
38qmE+0KNciu4h4fyo9pPmfoamVca/Gs3TfPLy9yLjYF3eLPP/7rX//9bfjfwXtxLtIxKPI/YCue
C/S06n/+aWt//lF+VO/f/vmnA7rRsz3T1Q1VhURqaTbt315uozygt/a/crUJ/XgovW9qrFv218Ef
4CvMR69uVYlGfbDAdT+MENB4LA9rxMW84Ua3E5jiQC+e/XnLHM7b6GzeUEMzu/cI/V0lcq+d613H
DQZ4rewiL24m3GVegfcVCyXqPTYqmASkmyBOzOtqsoyPSzZp1yZL6xW5Yd5r1JLMa1D55VbRgnbx
2U82kHPDQLOIkEwuI4KiVr4TudufrDwbTvKR8fPR3APllJxtHLjTkKPJyde1fRO1xaWMgNL65vi3
kpereyv0xs3//M5b3u/vvGMatm26nmW4jm647q/vfGSN4PiCyHmrsHE92XpWXPetml7jbjE/hr1d
k9+Ya8TaGnEmA7YxIB0yX35Ux5WHbKCo/ZNCcnOVmaqF4M1QX7zIqZBQoG7wbQs4qdqFsPr+Kpdt
9U2kVYv7TPgogOvfRGTDH1X9MU2a9sGANHWbgOWWtW7bxCfNh2Ioi6lGUmUwFMTz5zEW3IN1kNYV
5P3WegRrkS4nJ08PsjUvkr/NP5R/m18x1H3fVhAtfQ3XU99vEOuouxPR5//5jfaMf3ujbU3le+6Y
rgblyzR/faNbN3fZsAb5OxGRHr0Y3j/5DgeZx5tqIWUBsQ+1PPkefzb3BbKodZ5fffQL6xamMDqi
V6E5VUfCOvBhE75wmT22mGbOlZ0744flQ98354eO/qNXadnvnWDfJYLS26NZZaw7t5lemmYx1sTD
JwxiNmqmt/s2M917y9fOsj3jlEPEXC9hcvr2dYW88bLu3OnFr5P7gRjzPWvAbxOmwA9uVc8AaLgc
UnRLJ2s4d44THtu+PMkSIoHj+Ud9d8bnGQW+rsz9RWeg/AjMxVj55mcXhjZm/jFUV8xqNbE/2RUx
KI8Q6RAk7KPhVvXF/ThoGgZvHbEkt5n/l0D54jjrsbXUZxX1/x1gIfujaI/RdQ6H9c5wMQmKCivD
MJXR/2nWeXhloIUgvxr/9cvyV8vl8FtRjlUUhM1vxX9t34vrl+y9/u951M9ev4751+ru/9z/8b2o
/jjdbe5/7/nLQKb/8fSrl+bll8I6b6JmvLTv1Xj7Xrdp89c6Pff8/238413Ocj+W7//881vRkvdk
NoRY8j9/NM3ruslv4OdtYJ7+R9v8n/7zz9v3sn1No29/FN//aML3PwBLBcXvw99f6oY7gPsP2/Rc
5EhUcimWpjl//tG/yxbtH5pnG56qWZrnOJbB+pajcxb+80/jH45qqLPmj8ufxfg//6ih5NCkWP9Q
dX6Enqvrqqsz1Przr7fhx+3q4wP6z7cvVsv51/t5A3NVF0sFzdNM8EyGrXKU+/XXjZhjDbgUJTod
XC8ZSOXid2wGtJ78+BA/5Gjq8MMviaqVhDlb3OU32LnEG7X3vxhz2KQ0UtDFBb7LfuGCzeuMTQ7M
U3jlNeiZhDcHrH2nXPdx716r62RMlGvPi/Sl72bGzgsIap/LGDFbom0L1C4E+heTtXdD2HGcv7+H
CVJ+U2R+94EOHtI5Csv2OF254NUR7lp1YA55JeZD3UY78khJgEx2v6px1gyFWW28RC23VYKwBIjx
6YDcUPIg8NJFqtt9FrbarxxD35aumJFs08osI+OLw91jVtEcNm7lQL9oU/PKc5J9PyAFgcnCvlXy
57rrQGhD8+2tKjm6jlbd2E0yovdrTEvNH+70/MwNN91z2LuP5htR2JsnmOdQl9T+0HmAE8dJVddt
7sEY0MlrAQ/xt1XpFZuM1PRKK+qnJvdhHLbctyd9JJfcpuG6qlVMa+LhCofCbqvZLWBFyDIrmGWv
Q6c+cXcZkSFwu5U1oPExIh3mQ7ewI1O/m1zErNpkbYU5xoPBfawrmEVaebJIZ0yUD4pvoyHgq9Uh
hyDDSzcW0jNBVh88Xa3XhHkfIYw033XvXhnEnVKKYB8RkQOuHr+aY4gLDywvmLGC8K2NJ63WX4QN
xlwpYT5588UxkdOLVLAi5HCPSuoYr1kG9SPoB/7B2DEPbb30YpU1FPYR92EQDjVMUwCK92QWk5Vf
qdDDcj9ZAUhqyVghoGMPDzPSjv0qelkh6O0wuwpy1YHHPk1bJQu+zFE2hNfeqny8U/KLaAySHUX1
VeTB16FB/BSdLnJuAPedCo0NpSkJGmR7t9NaVKDbK7uyAiB3aCaSWTqScy8A8ENBswu1PmstaA0V
VJSl8L6GGoA9OJDeUokPuL2ht8RRamFrHC7KtEeUcE7CJHUAAetNN3hKv0OH06x5A4wpRCbgmwiU
b02/q5xBXHwd9L/aXSMCNR6K0bAXaV88jXhBG4b9birj2cj7L0GmHZ0WGQxNTW8cMQIOCffC6gEQ
kA5B1OJCoCld9CXnUTJUqPnWl2Tsvoxd9l3pnsM6vQlS8xHU8C2htofemo4WZOfISldJ86Kq8eto
DGd0eZAmUQskPUiaJ/pwHm3/m1PFL17IxqmAgB5fTan9WHAPXpQeee2MvM5Cn+wLy0YVIe/TPHeg
izILfT6ozr1iLnY2agCtj3sK4FDbQZ144lvpsCtKm3Ll2smN01k3tnfqu+gRq9CH1M7fBKdoGy7z
So2e3RrM3uywFxs6qducXGgRNnh/XKd+3S6QkrpqeU60BmqYscU7Poa8i/WALjTWhmNvP5ppDrLV
WvgOjPSiUGOCc8Bq2sneixqhficatiqYt2pSH9Nh2Jihz8/Os6HYoYlSg5zC5rqCmzgnqTRd3+Uc
zkGahWC3WXhwybSKlaIQsUnDYT8FcQ2VQi+XWdU8RPEI/VAHr6ca1jrHCWuNkFYfIKyt+96AFFWG
JnINcLk3M3cV5/VTXfBOWSrSWL02nDlnswgrwxNBctLgIYDmwolavh/uSx+TQiyRb2wTbYf/FYJy
6w5iQwkDDDIA5NycUJY2ThdoPdMxxsOzhvaySDnao8PbfBvGTdtzAgdA+AVhaZBfkQjxVKe5cr6n
wvpepLGOqICzq5vkPrZHPCC6EqI3UmWWFwDuma5mTqNidK+AGc52zJs1tgIwSqm/BToUbq0IX6tj
j6M5Ag0wFoa0fjLrb0MbjQ+aPUDKrVHYapGcmnC4sgC4LTtdvCagqhdl0O6cjoAuEDZoraa442cA
011P74jBtlt3KM9YLpPf7b+6RXPuzOzBQQV0GwYJHnJBvevVpF7U6h4sRbFp3dKEOaJHu9xuISXF
hb40QnMVITS45I3Dc1UJ1lNlwQgJQLV7gNCWUUjSpHDFrQXXn8RC9DVFhgjBnbJGIEs7K3x2o4GS
KbpB2kpJ1AaUjzasoxIeTpvB7eun7juyENFGCPQ8/OYIeFv7nlrFl9x0zcUwpN52ApV4pyXVM0Af
JGasARIv+kmBVr6MoScWtZ48GBn+0LaFFK+fKds6YvVC+aSs3GClheZ7Y7CvdszsZYoHNAonK7zt
/KvQVjapyB66rlz6iNKQVTcvkWd9zWv0MXqrecuRyUVXxzCPhVcZi0HJLmS4Z/CEiWmZ4p/NET07
rWuvCnzOlwQwoiu381cwQJGinZCJcZs7qyeibzcAtqEDbwhVnnunY71tuYsqWnsZKg1ltMDqFtZY
CZSg4ph/XEGTozDRj2bRyVwNLfumP/ENDMIB1nU0LFVQNQs7AmqFwep6RM6pK8urMerXwxDBX1HM
1zgzxEKdkFWqI7T4QB2dIVo8abo3kNQNMZ6Ddq8J/1qvx+I1V4geaDkqN5GFfZ4deN+rOh2u0zr4
MrhKj69Zk57a10zR+lsEsbf+SKq0qZYZoLplj85V77634ouaPbslxEA1tSYkFeqDFfLNrwGkO601
7sqwPCPIthhAJKwmDWUt3JjAU6OJ6dlf6wFDyqSb3dH8cc236aAG6trpZkjRjaexptbhNABrcV8C
ezAJyTfq2nCNrTF24ZZUirJDH2RP0nDDEUlbFZOrLXwV3tmUFY9eUyBuqkOaxvfhPfVLVAWiztub
HtHKLtF3Xji+zpqWiEN/i7zcvapWOCB9weWkX7mG0a+mxtsqOSZiUKpJEvGJnoE6nuN08hZlbtbr
YZsbdXiYjLLaBwAjB36UY0cyrXXwPYjy2ziO79gfkkTTMkinascH5nhfDBHhWN7rV7bbQFzpuFd3
Q7fL/OZqiLQ5VabtTREcwEfguNL6CC3uXPKHC11LvI09+F8cgtvrxJlcWF7mV2M00U30uhsBBGTV
KzMHHVGRZsCwtJ3A1jkqP/ModVGnC5DU4NOAL25fESieVqL3sp3Iijv+Z/gHOmFDc0KdNnRWeQcz
SCh5chikEgHQlDE9cn8AzjzcTFjgIOnrk3B0kfFnQ1LzNUGXTaCcNlXKmdS3g8T5RlG9ZmHNGEol
C9GuqoWzB2p6l8Zf41TVl4mY1IWOn98i0dC288cKabaE36DIeOsAODRrF7k2WltiT8ZYXeljex9H
7ksYgoXxfKDZihr+X5bOa7ltZIuiX9RVaGS8EmAmRSrRsl5QsiwjZzTS19+FqfswqpFnyqJIoHHC
3mvz0HeNI6RjXkFsAFnglBlm7TwtpTrEpcBmbxKQs+QH5HLhttIbceVurs30OqS2Q7WHlrpQ7Taa
xWdr2cbOE9GNzJY+KLtqxtQQCvydFkqvVYq78uDj3+UMl83qUhqHeY1wMoMOWCRHjOYdrDYBJjN1
kgwhnptleOsoCbhCG6ycHvZQ3UldKA2gKVlYG8EyqUOviuQlnyWohN7Oz0aGVbqWhH93nH5Vl6Kj
KjDRwYsor4B0Ubin1rsWp9VJMWQwq9W/KN1fy7C+HexMVlgDZkLUN3Cy5KaJWhxH4Zztu6nfTFgd
N6HejQem8+lW4CM75qP1thgXuowwcAfYHRBLX1rdFofCNr9Mb/jgmdL4C7p4v5rFD6qjaNvH5XJe
hfNCpU+DgYe8tZUWjDmWOAgWV1GvjK+41LdTGA5bLW7jIMkJJJ7z9I+XOdlWcboFcWw8L8SG7/W6
0zYl5pnBaDDFgArw6+OcOfQIHRhbsxPFOZdgftZPvYkinPFYj7eOIzg39L+SMyDIS3kZ6iLetzPX
vOXJo6t0DeNP9N5KjJoE9W2ReYNTyfXXWpbLkZ+D+l+w1vCyPZbgGaL7Mm54sdj+ytTFVbo8ZTEQ
9Sgexxeiji9Fp1mH3sKfIOYQYl38NXiEHnMXbJMZZ0+e9iaoJGfY68N46bo5OqZ9VF4c7O07zYM7
K9NW0UfqOzEo/WTaOVMOl66jb7cVOQiE5+gJ3WH0DQ2IdzTFIxazcacwKf9pSYMdNazf0IpBsXSy
FHEojezEnmVqxeu0TPK2pB6JRrxCHVd/W5fTK9cla+A4PdvV9JxPqU7rWyYnoUXtEdlNBu5iPqTO
kr7pInOe4lZel4WE4iJ3CBviS+p+Gxa8ItN2X0SLpzExkI01w/IL8GZ8nLwVbVmEy2UucYcjEdvM
SYMWn6CYEwOBV2yv9Y1DqTuHWKr8fvQ2TqnvNP7oHjGmI9+8hzu1di8Ae2OvwGpseNVTaEkdlqna
FIOaWR+rFzjlkCTsKjwNA63wYNfjLgcBiel5vJVh/zrDvbouhd+gnmJZ7dyGyEpuXP+r9HaT1u57
1VXjM9qWJ6vIjmZlsbKsgYxkazZ6PfWncEqJox9Eg7eunLDegZ7JLd5mF3XFvqrldIMP+Fa587Dn
ccUjI2yuda7rF7T4UNV7FR2Q0+e3OGmEn3GabtBYPQZDYkdYvKtBjcVVYOYcownqC8ljyzBhL4ux
HfbdnCL7U/Ppvy9G3h3CajABYyRPYx3TpaG8pEBOmUeXoOPaaofPwAYpOG67ioC/OOoT2l19OZOl
XgyedRbxuO2J97qWRg9ISvTP2OrZ1brxrp+ReBg2n6ciwYWIj2ilqXRcxYwjoIbhlu9Mdf/vyzgV
r7nmvo9V9ZN7cGiIoVqFjGxe7dyGy7F+GYFrgQhtYb+W/DKRRMK0LCOhZUs/BlaKLzNH1EAAD1/A
w+IDtiY9gFKbXKRiGl0r4W3iUHNRSi2os/HOoPbt0Geq4UZPXi9x+kvZNRkghls/uSjPf621mJni
FIPfD5PtFDGPaWfVsfpiKN0OurfRcMr5PWPFB2PF0ypIkrhrv0aVJD4kysbnOVAdcQLkQYtU9FWw
Zg7Qlla0Ltqyy6GybWJhh5+lZW9lOWyMLMz+1QTF9qkovjwWB4QCT2pvGDz3Kw6Ho9FidEIdmZ2Z
C5R+MjC2F5353LOB4IToHF/Pq+ak2keIF+hD69A2JPYHsobkOLePZByZBDlh+C7Qt+5dhy7pv29N
DHC7Qlum7X/ftn1d7kIyCgZJbUoUZveuFyit+LVh9dZD997NFmkZ7Yw3df0WXASJJgvMo2Qo6KaH
+SbLuro0mXGtQQ2zq44+WAMsPt0eSRphQRxE0nrvoc1jfMnGya8FFvxcifoIO4DUDBwsu1h0sI4Y
LVxDytagzEV5ULwPDAYkfakh+zfXneNAd0CdwOd+nSBS8zz06Vvm526Jk4MwfooOC3UlyNV2Oi3f
D6F9L1RmXrI5r4I6ZnCEt2qDtzY7qjjFEGxM9P8ELe9n2qoOkJEvR6ZQ2Pa56EswzeFkMQiqsFHr
kBwB21fiqGz9McVWBVin7I7MmWEM5os6J6H5NZnLLbGm6NSAqFP1ecyNS9lCOnLbhYebFZJvbjnN
tjQdmoO5jY5dCAVxUNmn0YvbXHIJLQvGK88UVznHJnxC5mNzNPPgauU+1bThPelyWBFG6Xz2xfKM
8v2JhcQSzAUfrRYCVCH6zH2L8eMA4e2Oa6TrK+PHkT65+NO0lBpmwkQOz/GgeTsXWtImNhbnZljt
iymjEwl9zwYg5SzPfsz6Po6wCpyl/7D/CWOWT9qk+0PTQjcXXb8ZPDB/RWrLK2itFF5a/GaZbvkv
chCjaka3d+0mO/XO+FfaVv025xPI/nnemVPjEZ/czXsdDBYkuvTZsHCmlZHrgQka9nyMTDaJMnlS
CKDCVOgX0YLoYSa+MWdR0thySoYakD025Sd9EsTf2Is6hV2PSQFuyBCL2A9D75ipML7m/AnMEHPb
uQBq4oQcqhDk4X52vUuMaTBAZjcHkeO70iFqxrPyI4pPESCv5mABSYt7YITkUBhWUJrVoS/c5qDj
9wYNdDHMsDtO1rQbpD6fMZKeihCzs4mp/pA1tfLhVELXdPqB5VBmM6MMraACygtEF/OmTdn4hpfB
fWULemNOZl9ylwqvw2kzhriXiXzWt+ycwk1oTtOlidxt+VertOp5sHKISnJRW6UWMJKkOQZV+3ci
9+clJm12xhl3cLr5CZtJBES2n75rK/ZNWNx2YTzmNotP0jOJnhTxl0ad9ieHzc8B3H0NoRqv+Bbn
wMuhdkySR3+9dJCAe/dKKGx5JmVLD7LSsgIXTIOn6ZHPQETsB9H+VeGA3mdgircw+DLTLjmPSZic
lZ3d21Byw2a3LmRcwfjh36QhaEd/7YOVX2P/JoZcSRxvZWdesIAJorjNR71cSMBlFoZR7HkwK9+G
VJCkunOfYCGQO1QfOziKDKW0kxmTObTYW70dlyOdq6LeCYBSPdUtjAODHHLu8pqJemMfKRLJySwo
paJieGXvc6rs6ttd5bBhDMW4lIyAFqfVtiTNQDzRpsM0MZINtZVJDmJNEAMdEtjrM4WLDwbDx9XQ
DW95cX4ZrUx84YXDc9/p6qKr7thmzhjMEOfWfV5IHDNniRQzJnRpQcDrGYkVMRyjCoS1UqaJ8dxM
g6GIVpllHUQyAaptQ8bTWIUDtIT0xVRXo1KP8uc+5RqT2OX3XVokWyeKjc04LPnFQVQXDZXf1/G5
HlzjjXfTjT+Schn3DBimGsIhD5YVNsgbJIEAO+jwMEDBAnDa9pDCVq9Gs9mpeY58Mi+1O1zcnLGS
g2Wse5M9MQeFTqSJt5A0gPbrOexRnIMOunEX742+N322Kr/QapXb8StMRlB1zWisRhTOQm/YWpPz
XMb8Sd5EV15jS78YOztzwdBSqmSfuH18N7Mk3+FMuMG6TINQuuQBxZ8ZKv29N8W+4WTF2SMXD2vN
eCTN0R8WyIYqpUTEmHTPOz3eOW7HwA5IAyNoejs70v6GC+esoQqQ8qp8jnEubpY4AkHhOGmQ57Qo
UVIES2lpT4Yxb3C0kieQhO0htrTvvpMVCMTyrGWSur8j6wa02dZse3OHJ3gXk/V0zmRxTCUuzjJS
wUKSEI0gMTj2YID0t4diN4Cy9nHqMAOduy4Ie7mXhvU0gcI+TUN5dWICl6fuH4LlEBAdzD8vtodd
EofEIogr0RfAEUbtDQFPuLAJYNpPFoEIbyxUWlDlkHm9Ifqri9rPvAzcjr5Ac6eFCWTh7GptTWKK
u8vAWHs/TfG5WjMM//vSVCm3sCfZMg35arOe9thHy6PHcTsXXRSomNYoNvX9qv8GloY9Sie3JG4p
49nl3nMETn7PnmzPi4fuUEffMd6roUogqSUt1YLLMOs6QVU9yIReUTYMY3VCSXw16gMpDy1dDyEp
p2mhN3Zy+tzZwtPUFfkvJkoN6Csyl9JbHGfjs8vup9J60hIkhAY7hNaqAazuigY+22gIKE7uBukz
Zz61rN7X4jPLf2muCXZZJe9FRuXWeM0HxL2CGF4iEVM7S/jgymlbZstdG1qCGZXzyCD3cusyYbSr
3AEQF7r7zCUeQUw4zOGpkSodr1E0OAlJnLX9aqQlJ+NJ2xbmgoMrycIn01qnGIuNZD1rv6OZ3zk2
jR/GGLMENwzAot21bXUpPRTrrUGz5KzPkc4NRo0qT+WOhyg/erB8Qx6ybXD7+21cGoHluFBoBHCu
rKivlv7SCrxNkbP8aUDsEQRJQAUPOx9T4r+Zx+1xytVnVQLHa3h42yGI9TmS95l6BQ+z2E1TWAeq
6J/Z6YM0nFPtPuo6D0PjXBje95IWf+JMzuclj38P1HxbvYSxo+lXRNX6DhGAJLfAQPufFbYPZJYa
OYewAiN7k1lF+w40g4JPAnGS4Vdo1F8E3DPFJxlhi1p04ODtDSzn4Ie6zPzV8qy/Cif6O9QAI4ay
+rf+s8AIO0r3u2XJyBsANHcJn3EN61fh4kTF9gDYo3VB6BRRw7eA4Tqn4uNY3gsH7LbnAMGDkAZA
T5d7cxmeepaTb31PUdq/LqlUKCubIAH4s85an9yFw1iPKYmodun6zaPNyCTsBnSaOYBDJyJYkOtn
MXhQ1iF2vRjFYRoTgDCa8bZQRbZBVM45lqzVgjq7nTkcickFPzdBZ2VAE49Rs6scT9t6w/L+3+sS
eXNM1x4wXsQl7OBghm1KhIXbLMdsCqvtlGDUqL3ulkL2WSRaQ8nbuKGMeKN8u/dL+9qI4ZGTf1Oj
iDu5EVTcbIjJF7GO0lIoNzHwjenAAi/Vz6Jn8NwJvmsT+Mi6ehi6S8TDHBPVZjDQrit0fYyc5vUh
oWSQWukDHuYag/Zmx/mtmMTVGkgPQhnyK7bIBUuuZsnMuPXqu5XYMyOweOBQW1McAW4jAALE0zKr
d/aZZnpBqZ8GwyYTySMAIF8+hGfvKzgOO2V6nyovuXk8qE1xU3zmafSvMimWYbW/ZaFr8bC0GSOO
+eqeiO+EQUIR5uKehPWjR+p19CzwO63+olXWwxYmv1NPtRw6xMQnEvZzc88LRRZRyo5qNnngawoQ
l9c+hcJydlM3vCjNhAvfgx4bK6oYsw4/DUGIgyGBW+l6+yQ6spW8GbzfqLozH3gt3ZrYQYraftG3
tHYkH6XF0YGKwBLDa3yaggCEwYybBeIQpOpDbIgHkQHr+ii0D7k9P7Q2edfvxDxyKzVTtlNds5dm
tHPMxjlV88hClK4X5/yWJwDJu5lrBY7Q/80l+wfBQ8EyOsPPyBS0M9LhkcoGuSOWYzzXcADlXg2L
zQnGqNUZloz6wi7Pve7CfEzGXcEycUyGDyVR+mqC2TDy8W1+c9vkd2UsxW6p+rPkHyeVl8iKyh0O
fj8rbf0yNtm9qrHakV25mRTkNZlRLg3E20Ld98keZWhDl9eTYYdtvsgPxLF9Rjqu8sqojtNo7oEJ
/42t8QPn9CYzoIc0wv5DjVvuNUPUG1dTl8yEwebEKCKJI+uYwZzNkMgmjLGkIDC9POM4yHdmgzvT
W+J91NjvzdyQ1TQCnJ2x/WyTfRWn4lpQ9tMkdgS77BoPVAFNOCRfENGQ+c70wZgO3hopwwuDUQr2
GV9GJrljRi4snQijnVjESe+Sfyb6CWJ7QZm1S+ZcfsOAvNn2IAPT5JQbJXv2TK8opx2bOHYCpc/8
Ep8sw9+K2bj1ovgcCiASZt6yPR6oIuny/HaV4ztG+L1U3DDzBEqN6M3uZDqpvkP2DwsOX+HGBLLq
MuewUvNvQp70honknZn9JrS0N430ABIgAagC9Tvixpoh4XkP0ZZ4+Bsau8EMQQa49raex5OWU8Mn
6oZdhZVQ3SZBnzA8DiMnPJDEszfaP4lTHLKhqwLWH8e8fhj9KJhMCK7CocvZhEiIIyYdRZrROWll
ehHiF93LMxkVDxsMVzZi2J+i5MWqTaJ0aJ8wSXx4Q/eRzuF3mgA9w/r3SG1FqFx0Vrr3MwuXW7WZ
nrquxarxHJWGDxgW3tSgMVrTGlpwnitsZlmx47oqtq58RXk2Bl5EntOw2RaDc9MmDO6iQzcwh1e9
JQwmmmwWDqCt6kmvjk2Iu6zL8YwlbBLy2BLBMvN3NEw2TV2BVMOYcS1JZSlLIOqNgQBiEBohoa6d
bwmqxWBPfrFbcHWm4Bj80cA5TrzH2VXtC+DWYdPUU7cz20zSw5LE1c7JK1SRNtC/OeXY7/XMTUrT
bp4iAkKKZTH+wDemCEi+EM39HhHxHHmWRlQL8rNoPHFQrMJM5RpnC7c7O4d09PPQsJAVRCMogETh
SqV8JEJAHo10PsJ+IbJpQo1QZf8lW8kI8vc6U2qs2U/DxiAxkmw1Q+f5kjlGuiVsfc29JeY3qQlb
H5YjMgAWLVk+oxVY4Ana6Y7LSp2EzZyldiznUqS0OqXUX5jG8BnA1Ns4kqQlPAeUZe0+tZbshTtw
WzgnUtuWh4l9W0pdrpHst3T9MOyQwVGdZ97WaxgjKPZgJ9mpm7fWXlpZgMusyA9sSfY4//cl76fl
pIU7mwkvygcEMWyR/BCgVjfhPR+KdciEZkCk6amAsyVLlmHWBGaYv8zaWgVGIwYI4XuXDIlfGxwL
I90ljvEZPrQHTW3O76rDFMj2kN1J9JfuhWONxdcRD+sNdumweaoKFzJ0VFhPevgOOeV9VvZ8i3vr
uUJ/FFhLO/ldUVNL62756BXFWUTeiv/ft7rSp32vYSX+71tXLlDNoulvmfckRDqwWsZoeiI88s+6
BODxnxnH2TTF+7QGQJD8BDmjHT9MijhDd5xj7Hjfk6Z+zfr6F8GAPQo4TK6mPTQ5LnuAT0wHXCqA
cLSdqy7K4aEU+D6pzc9lKodHt+zChJxmCv9xS2AnQtU6S+7lXGydHo0FN9/gRPvYQ1DksE7YR3H7
GFmDNPX4Vnfmd53EbzE6bPg8MIMN8quZ8TTVW/fOXmA3lbXHEm75kVLe3Ra7np2RDpVy52Tr2NDL
7hNT13DIt5NBVTkSOuI3VnfrW7ygsWkeCRX3u1bHFVuwC8k6DAhR1Ix+CbR6/gqbk0EuEbZyyTaT
z3eh7xEQJGTJk89mZhtNk77TZ1hRTf9RygUkHSB4KN2EJSjyVJR5zApWraxnqdo2eehmh67lMKc3
Kg86OUth7ZJXz2OK3TVlSlpxXiyckEX2saTJIZ9U6dsuaifV9du+xiuRacUe+gJ5uVlDSOb8KbLi
5C14pxaNRfxYOTRjaXboRfWWip+SfobFubcm4bYvUW0egQUd7NS7zNAh/KqPfpMX4knVbHUjN3ym
hYTBAAfMdRjQbfQ62V5BgkXm+EPcfIBiTfYco9vS8ZZT3qavXSrpAUkSoing8cz81C8bcglQyQNb
RzlXG+ZPtswFKvA829oJ4bR6eqRIbvwxIv+OQif0HUCyelOd9cj9o/fyD5yvGHEL7ikwm0qoXeS2
bxmK/C3xvqLxSLRCetiZ1OnFtLBxxbaUlvY1nfC+qVadSdz8qWdczlPj/ESpZ/gKb32A5ZccIrU8
p3UNPZHYPQhHKEPKR1NaN8bswCaMXDGldxjJCpQTjUsvByLzaEG6442hT4F4sPEk0RdDuVxp3Lwx
NE5VUlQQMVjbLyWGxE6Ot3Ehdqya1AcDuS+KBbQJeKqz/rxGKdgW50SeqZm7yu+MjXSaQ4TurR3o
GKzZFTsvaswzA1aSChl5UE8/ARQZd3VByebmq2bFHneaqZvcnIZfZgZL2yIxdpqq4UR1ZCcRFLTl
rUcluKZBxfhqAj3CXUKoadA0MypOCwHH4iYLGXL151KXn9Oag8juWQUQwwlJwgtBIngsAG/3FnFS
dlEGQFjaQ2YN93l01n1v/Aux+1tlRONJL4nPsIj90AGG+5PgDNWJZkIYqP20PXwtrVIfjkn1Kwje
0Ab7SR94CRO7ZFY61V8gzdtU9C9UE6+eCK/Lf4SY0Jvf2sLYqXg5lk5kBGyUywANSXNqp/AlrajC
YsZ89WgCD+qMHRbbAbtdRZIVxEi/D7lyEyoFFUt/ps54eA6RA6Wwg8TA7ijXRe0zcIkMXevw2dIO
4lDtvqJDZjIwQaNpBzohE1ou4K7ZTwtBMNhO/8QompAKgxuLjC7IhfVmuRCHaxEowjj3oeW8Wr15
yZ0m3RPZgkImfaKHf9cN62UkcyBqUUmybUv42/svQb/D5nV8yd2/MrTIg4kubVIYG6qjfqfXzime
UYfR35qbPc6tiKdlqW1dQRnCZJ8gP4Li7CJ6gWwfbXKca6xi7acRRD0JByyljf5V4vEiKkcBI/bY
qQqXDpDSc9Ts8yj5xGI7/+BM9mCxjJ80ou0kUbCM8PNizcsDr9I+whDTka4sBAtZ9IeujBvVIi/I
TECJH5LEDlppPIZq3A+Fnr9HGZ1o/ZroEkVH9EJwUzpC3reVZW6j8dDgLdiQ6o2ELouT0zhQSLlE
udSG0128PjnMWRHTAqnvYUZnjOaFWXdJpkiujZxeOWnz5cNifkGMKroMbURo6ix3Z35xUvPNUWN2
xQWB4KOuDxPTXShE0R4tG4e8ORIPFTWoHIgfVbTeXlrVp6bi8yU9FpaZzrSOZGzOow81a9MWjDCZ
chNDAqBh02jZbHCz97yPmkO/+lZKujarINlNYCKfEqJ5Y2SbIRV8FZdMesjKXrKWGGXkNxzhNyO1
WEOSPFLkCbMAs2DhiorR6hiCN4hyok69IsNCSIh2WG/2Tj/BU3PnD3uNFyoTJLES38vwzfF/Jcgi
2ac1EZxV+I43MjEH3/Hg8UTVS/ivjfhtSiP5p7nqvHDtBr0hPsjFKi597rzlhn1dvOGcmszRUdgB
D9YvUkfVS7lkgBvwabZZ9YEVmVBQUnTtYpe49gpRlc6RsoGmGF1sGsDc++06CdOGkep2UuxyO7Sy
YrlnQ3tmUmZuJPsRxmnVs2e8F+jnN964kI7JVgTSNHwfpob2+JL1yzqYhe08MDGHNX8D67qra9b6
3Ny/DGfXVZraT2PCYl5sLzo4pk0eFfgZuwTe72zcQ7eK2f3DQspalNqREYkXAgpNmrDuFU/2B16t
o630bzfCvulpKCMbHnEao6BBmtYBQPmbGoiQ7sSz0tNsJwlP2Eyzhtd1cM5Ga5mB0lqQo7DfDnFM
vTIVJ1Mkxl4Co5FIjyyv+ECdlW6r2duo3nvqPOOWeXw0UofD1Jo1J9j6BS1g5LMVrv3RYtoyu+Gp
VZ06uq23sSPTOsUIIQLyOJBADWZ9+u8Lb8CE4I24cgSHlC6pFQXGWJ/B8d1Gg4zKBqIsmbt2Be+e
L7ZcIwbNqmbvGE8U8jAxei6sna2H57nrq5PW5h1O2fVfiYxDDVRqRGKgxAk6TeinPssoPTGLBJqD
0pBK/pVNzsuYYJ/LVf7/Lxhtm1Ox8LLAYFC1pGLaO1H+lCGs8Sud7Gwi15iGoUsrj4gbAobSW0tD
NyEBR548OTGwdunHUnf+O0HF2Ibxusgu6c9HNV8Sppk9jOiWhMS0rs728hLNP4gNcN8n42sEDByE
5qYumJhOSXdfbO2WMmZZzOqYCJC/iX6GawuXxSK7Wm4K+S1K6+rGzRVd9tPSLZfeZvbqEGBTh/oj
MkHlpM6p5tnn1ygoNkNpX5zxd0yUeTQR3ty3f1SY/BM2q2+w7hsSOwMnqQ76Eldb8ds0+w9kS1zP
BgdpRspRS0278hU2OhYLP5+8ZwzhnOm0vRWppV7e7ws6Wo+L1DaMDy5pNDe8YpscsTq9TGxTufBI
HTETQkrxgjPceiDP2pt6hTi/FvzYCGR8kpLBUxrNbgTQ6RloxUKbjm25GtpACUufTLQLWyMyQuEe
/0YqsoMT7MskCVLk4BMfPAM/olDLcpuO1rdLI00CiW9qTw5mIX6Sdu+a/gyRnNBOSsdN5JoHA4hG
q3HgGFnlI9xkbz++5rl2N/oc1GoljwQljMw/y0+jGg9GzWqDquuIloV2BtHaZLyVEwp5RbnKKO0X
uTnveGGOPeDLzRd6pkcU8orB9oEKNd1vbdD2rblnIn2ebIZxWh3fRMwDroDpgMh8ZLpgZPd0eeuL
6d7VvPFMzZGnihr3SEvICvm+qEG8o+7FqNvj/Mge5tvDnLjex/yFiVifr+UTutCPLMWwkzIQ0ema
zEOWE9zaOhfd2scFjo22cA5QSsirHtcfHjPrNsf8x3OjxA+z9jWqoz9cmjfwRoewDZ8RsLG/XMMz
GHoxNHvra/un9eRDi5xTmYzVZmRvsnj1ByaZdQ33XgGC17P2ZBrh28igcv2fC2u+FbD+vSQ6FbWN
b2WdlHZdvkngl+vjxbE6HuQuGipyTqv3vBxedeX8aNb0WDI3KKeVedhSoOqKNkB22X2ZvUtqATbh
ukff6AVZOLx2HHF5rbN3rC/zQLowhzUhFPldZP1uUe43oW8fnsNIIB7YS3RdjXKuOHZIuus1Szgj
Ta6Om1evQ46V9qesihoeLuaX0brf5UgxsNgI+WMq0o6dQKFPF0cL3+iDAjUl7x4SKx59nW9204Fh
7qWA+41nYJ1M98cWZphv14wdGus4r8J7hXyv7s0fr8o/ddd9LvmzIsn/KGY1Bmx0AuT49/mukMxi
EOZRdEnm9m8ihM36L9E25Mmc0jRHy74mXnOa0l8JG64KbBlYHt1yj3vxsH8Nefl3wjzQ5N7zLOqL
zVCgascLzTMaUZ+D8Kmr4uhSa8YuKzkL3E4uW0ypnO92/+rm7aULhz+OnpwTjpNGzxEsYIzRHJpS
9n9mwu2uDPXqcQUWoL2a1GVrpSfvzPr282Q+mB0lCcUdJW5boJifEO3P7fwaqSzyHVLERimAKxCq
ZXAY9nyOk714tHisbeckhQJuvDctiadzzoZOn1hAoGkPQbtD71/dRERpBrPtkGamYUpdwk+nZlkZ
D5K7kVLIq0auNWTqFnuWtM+Prsktls8Z9T4m3vy9RjEUJ5TShJ4wNCbql30FQKg23eJBOKHLRH04
1++yo1fO8o8sJlicwHeG3/wWMWoBa4JBIbDANPUyI9Tun2RUPecuyuPGvo6mnjGIannUm4yvQCdc
Gtme+9ChKErnXdqV4CTZbkXuABRdtTt6sV9VMZEmK9E2FdXJcvlQa/nTtfLfsKzO5RHZpDCemaq/
Mss46nizOrBnzjg8kjy7ldNyWTrtIebhwpKXMIKIhSBF2waRLoRnMv5ob9/SBaOIrvnMexElkKqR
S31XeO6J5e/nPH/Zen9vSNGzSjPdqSk/cMkxWiwChzHzlKUH3SkPxb+MD60zR4aUtrC2pjWSjIXJ
f4OmDLGa2d2HBlHp0D6x9ac5p6xFlNKbBG05K74oX/ghPEStxv2BhfbLGYyTO3GrJpociKtWX2FW
fphekwWqeQFNTFy48zXb/BgxGydWcDx0Z8numpZBN+kH9PUHT7H7LNqB52yD1Zo/QMiFySME6cId
KxDu9/ZIesuKTEeNYIz9qxcaCHPjL0vw6pW1bEs+sk27j9SCV63jQqrD56H+itKS9WmIzGo1BAiD
bEynYkNDHlSchD6nMqrThmOFJwTvQBF9lhILHCNw9KsuwRwgI64Ygj8ILnxPPO1ojl+JarGN8N9c
h4d89d+R4yT/nIwzB0jMsaqarzmbWH6zb07MEa2Ycy1tTqaeJM1ITD4zGC576yBl+2I3LK0W3M9N
IQ+NtHYhoFho/OSGevMDXoBGweWd0orcDiS4ukKkbtn2WUVoz5Sj/x6j8FlZHBGOFz5ENqknUaTX
xkPyWFaECxezvYNFzPa+vcLMfjFJId0Iq0m2ffNMDNIlMhgKYjd67V37O1PFp5yt1O/c331BuxKN
5u9Q+1PZDA0IuVgVTDliXh6SaTSjQ0W/jw+J40wbUG0XpBmo8jQV3gf7SpJjNI3QgPkPYSGQ+F3z
nVXETffQ04sw06hxpp8xFk+gDmnsh2Zbje4/gIuaX0gNx1VuHsqweAYvFwWU1R9diLhs1rzfs8oZ
b0SoS/WpJzD96hajpBnrPkCJ4xj4ScnY0elzF8/9wm9NSi4jc3cmP49lu+dnOlZBsEabfiBnaNRq
HZdLv+wdl67BRPTK7gblO0Ut+mdi0/2MSXAYAyCY5mdHK14HSUj9AMiGLBpKgK6+VwMfd24yv8sS
/aMGoe1F8uxI+Zs8azpQY0iPJH/tLSoXLAS/JYFWJzM1d4y+oZeUIWCEiUx0o0dbMGohCLHyMBpG
9G+cwfhlQWND15kruR5psEWaH23sPty+/B97Z9IcqZJm0V9EGeDgwDaIOaQIzUrlBstUSsyTA87w
6/uQtXjVbdaL3vei0l7JXmbqhcCH+9177itZNxNYpfkueWS38zA/eMq6TLM0nxzd7Xk44I9PjzLS
Fofp/Fsk8RKOkxMc1XQy2oIoT4033bHc5yqEa068RnDoGJPU3UwSdIDbcLGSbGmsuBz0J0Ox+nm4
QTKXkrOk+OPhoT30yt4qsn1Gbt+S2tq7I4c+oCYSE2i8HeEzygF3ojHV0a5J9cUpDbZPByOUkXp8
ahlsyBxsh9TEX+lTZBiEkM4ePmi2eic3MPfSbmW2xiPGqW0wqWdMF/jF3ehu0foyOeyqcYmDY3FS
9cAo7RVt6DHA+ji6gXHuM9yjEluxX7x27lNG6xImCuuW6d4NqwC4k+WkF2pEdJgE3gLF9UnWHrQH
y3rvcwokDRNosfg5EF0+5ml1T4ACXj29SJjU5GauJnlf9NEfSpwW1o+tanH+oLCbu6aZHga5vHo5
lwKyWXdjMXBNhi0CT09/q/w7SmvjTnli13WD+whw7iGfpR9ma1tXanxF4PJ4cEkJtm7Y+PXVpCGo
5963lx2E9zV4yKZ/n+L4GdM5PSuzCJM159Dhv2VwWCw0r9fyBALdGThsDvl3O/Xfxmp3HobgTB9h
tu8ScmkK5lg1dkfE+GvNUt9Kcm8dFcgmZ2NA7HSSsiMV7+liDhd2G178NeCsOjqzQW2/QxYe6M8w
aNA9mNBXthUNVlnSo1uDdWFld2/L5EZratI/TWsSs82BsqWWhkRFYQumTZx7Ns6tyngWwiCZxQGg
xLSOjL5Vbv9beOlnnTT4LfmuKK/FyMDYPok6xirJsq0jHHQqKrmshlNi3TwmOqNd8fZa/hyKci2V
Lq+WeePzNbb4RAAx4rgRirBN0FAXacn7xKRIqrPx61vFhff65qQsEO7glEc6P9knWs6MzMnKi2Ct
sE3OhJ0OPnCWfUZkeHD5P/mAhZ/HGM54wmG4siAANrjepBuhT+XJPunkKUiM6gCm/iuJnEtp5N22
UjQfu0uGuct+DXCRQ9CMOe/4cKDHiFbA+ikuqCaWFABu8+5RGxwQLa1xK0TmcSiC3TKnxam1uTdl
c9HQkVY3lwgRzaT4peXeVIk3nIugsQKBdQt7L6/pa+CP+JHMprgzq7Yh3p7+Kov5y8358XKAONdm
MzPw5EhNa+w2p4ad1Jqhtia9AJsh7r5LCcnDmrrVIfxL2xAqCwDAGwwm3I415weNhUvSK80aSuGE
iWBBKIhdJ1uCnUMS8Ek8ZANdQDGNiBsiEWqPpvyaW9wPLN159PBBlcsSSWFUlkx32eT0HFqEDqmg
ZJGXtH8anZ/eqGAh8GmvJuuEK/He13yvU4B+5+jM2vb1Yz2Wj6aOKLy0+vPfX5bMe3GVZR6tr9Rl
VeuwAWDVSfAllQqPuHYOFMnYu9yfLKTcLt8JxkNhLvzvgvH34jrdWS4l0RY/XyfsikeZTm+7PddD
81K6UbklQs+m7z9mOdO/fCIBpQsfUzDMBU6HwJXRDq4tPn9qAEx1MtaDO9UkP4VVza9cfE/LSOwd
gY1W3TZ4jFKXikiPd41h1wuNOO+FKO27Inm23EmwcPVYo0SFGIrDbWAuie0DTcB6DFQp950TpzuY
+tuESdslxm/FljroQ6NhmNem1dwTmqRAGAaZdrAUysy0sb7l9kXL7PfYMrI1uQ4RzNZB6GIVORRR
sspjvLmNnRqbuVyiPQ7HJejuZ9pHKdNWl3n9RTZFDCIBf+vYWT44zzZgKUtO/tSBLlu/FPR0viIs
pHicyAVsdT+jzxGCQUycrkrQMYzl1YEU1tMFOWfxcGDDMjdp0XuQrJmlzxZpMh0snChcLF1NwHrb
lPXwV+LoO2/Ze8Nd4MkWcxLEFwPVboYnENs5A/x5hvCyLCc6krt7Jxs3rtPXjDqyISSRdQkK/cvD
DMX1JujOft3dOgvZ0Kf3IFRWwkUZcJ3KxXtCHPWKU9BERqnftO5LlPH8BV/a2o5b/SIlSc/Fg0SQ
2I7ovbQZjcjcnh96QzedCMcu10CI92mGTN5RQuGUyBqNr/Ht2ajYNDewrFfUjNUYvahXe4NSmiM/
7bGjfIw+sH3yIMFej/R74qhqrbQ4+JX5HlUmQpXK6JmVbsg9s4GIsqG6dGLTIlPBM3aO6PnemmNf
7Qox0qLW2vLY6uTWjH17US062+TkuwpSLtXuDJWa5q23IpvcN0ZEbKfbFsNSGBO9DJr41W00sTm4
qnTpOev2AS1UD17+Qbz4o5F0vCQeus2k6g8sji6HuINsZsZGnG/HtPIP6WTc8PeKTymqJ4WeFjS0
CSZ2vKsjrn2LTPdpm3nhkokZq5yidxo/H3GP+WjMuB/9BM9xOcWEqWtST0FTZ+T/mnepxpIbRYY2
V344yvudxsBVhrk6WfYy34t02Tl1nvNACaJVEYXUNKlsaple486sD0EfcRNHzDZZF36wY8xsrMVy
MMGi/fAmHOR92Fm92KmW36Za89lurXvZeJ9Na/RvVYuJwc+tGy4bLtsOrYlS7fKk7o8NzMt7ktNc
/4y2fcPXW1ySiSA25VrNzqVWCAtPWyCpemQhYt520Q+hHH3zJPzK2wqX9wVG07ZuuSnyEbxyZWLY
mZiHOY7EsehLynAWVPGHjuT9VkWufzME6lILuqhKHYcke3rx1fg7cMbhIZmY0VOkpoxlYWiWfnYc
P9jKidVniYf2NeYXbx0qZsmMxZJrcGOMNEVh4eD6QkoqoHMq6l/Z4QgEZbZDr1O8K/Lki03PfO+i
Z2vgna0Ibu+rgKGKZ9cd1zsyE0FJGSV1RZtAmZ9YmdQjFyGiWHDGOwquWWMd5pv3vV/t26VuX5dg
eAvKqH12oUAQW03p/rEvFhfVV41xYtVOlyNebFOX7YPRZYg0w4g3tAK9Z1BtaqS4oIYoOnZZvekE
dXh1k097T2E7yNPxNQWR4EtYupOl02vnfKkY2b727WMnZGj4dYXjYr6D1MxJjDkhOdIk2o/b1QO6
n5U6t1CYd4Vncibt//rQXf1BfQtJ5Wgi6Ms4Lu6g9Us1kVMiYWVgPt4zDIx3wEbt+0H7/tHKNUaL
woaN0PU/3RRBLHDTgzUgYXQUggJCwUrTsyhSKnjJKTrRZjegZ4xcV4kzLa712MCm5fpl/ez8Q2H3
wSPNVtdB2+uPAfEBrsoVwLpPLgOtx5/dkdPd8lLD4HtAYkE/GU5GZRPbTIgmFk/W3Nt3y/pL12Oc
821dHbzsxaLraELe2BqegivaLh7TwgOt3CWprxib8IjPSw/pqgIiCQDsysCGgilCr7YyEtJ6OtiL
x4V9QDHKW/FndL1pI2jj5XY8nlXry23g2mpXdN6TPaFu4XO+pDPoAFo/550NhNyn1uNEBdubJ/u7
LuO8YHjNehRV1qa283uqXoEyrhxVwB1WWPYEeqqhs09x35ztAii3N2YGRsiNcFoe+XmO9qYJpWAJ
lg0puQYuhMtlgOZSwN3WzfLN62iwd9RyiB7gWORH4fcwbkZ1kMgllN9KZ8OuPe6YE7uhb3Ql8M86
pWe0kmisa07RJMgCTwMzffYR0M+5o1yJqWlptWxfXB547MSh9kU4eU59LosC9K22Lq0LTWYku2/o
hdbuCQ+JbiKSNcvwMerCegZA8MjfOj5TBiu3uDcQxdizt2tsUUToZES2V6oAkWLSZTbMyrDiAJnr
nSUyhtV6xL3stBeylh/pmHSEyfLvSoG1cKA6baaKwnuG/XsplIk9ZmHlxXbctwPgaefUjfM32Z0g
dOaZ4bMlzz11B5u0dQ+OgdprUZS9hQRDsLuXpy6fHeIlsjoG/XJxcsafI36igwePYRvZyWkkS7z1
A/PNUUoc53gaHoeuyTE3mdHJGzmh9nmNzkeH4d5NjD+gzZPdkFNrGxnaPxv1GgaEsrrE+TcXGPYG
V7p3I71IYR+nzzM0y4+yf45cGweEyBEaouZLMhA9KlmJWzEunx5pHqyG2HWXERbR4Bt/PGZL2yji
4JlHJbPXPj23A7Z9h0PNBf1fn5fe/ZUIL+OxxqduTHpVojrc9oyiZH0SNB3v+wmYatenL+gFrEt+
fOYkF4X+yKcX2HxoQwoTyA3qP0O+/IznBGJgAM0I24s5NzTdtf0jbygGfDhi7UdnSOsw48/e0ouN
yk/VwtlYf3HiBY3/7/9Xbd4XZJiq527x/R25E45QbkkwlV9ir2cG6pq4i+25vSIiJbfRVEdLL/rs
c7w49315x1mAxY56XqTZ0zTfLTWLbk2VH+MgrvMzVWvEQxq5B4h8h1ybC9Qa7BPmbvY4BpdpxnjX
zX5iW8CIT04nx8XJvL8MaZkfcDRdJBPxQjiPYlp9rXV6lCXzcXPKnTPnwIuqOBnZS/Fn8YmPLFP7
rhWOPySTmJ+uwW3V/6pxs+vKwhy74JIVzrQVUZLsY+M84aIPM/r87sd4DeMEU7UltFyQBK9+1UaU
PTpme48WfEe4Y31Sy4ErJTtNMiCy6W4G+UBRzphaHRJH4Lzlhr2HwcyDjWHdtUImR+gMjeIb0MUb
nS7mFhx+SNdGeWkTCF72kBzRDEb6UZD4OTFt5tn/AklEDzkAyNoRl9hHwPfTfNcNSJUpNvZwURkD
5ML70N5AuMwsv+kB/CL8Sst2xRyOs9xrXymPN7ExmUPNxDns6OCYfXyvXLAfVE6RxWFgl8f6rHCa
bDiLMi5Pcg5ha2eynsctwzqDJaO/9zCK78bcXM69bcwUpkJVgRiwn82eEbi9vBmGBZdrwpHYlkQN
tYa5tthBsVEcP4gPDJihHnuB5XMmB4jLa2DcBlm4YcfUc2KeTItNdBlxrKjmVfqdcfY7LNDOcE5x
oTDDTP/M858ij8niBGCnqjzdqoJCPDw0pyrrN1U1VodqPQIbDraCvhvmvStjXA7vwzgEl/mJQArF
isryH9rMpApaJQR7nZ0ARnLJlHPGaZ6+gHKTJDJh1oy1TF6mhHtAN9OwpDg+mdNdrqvgGKu4fsk9
hQ3L1djNE5eR/lrj0ooUgLyD2Xq2iYJksaQ73Utusta7tJv8A/zBlHj/jgXkZ2uWD3khbjXu1JBp
0H4q7Is5ivl54vCWkOl8tgndv2CB3MqxS2kPqnaBUytsJRZd9hkxwYQoUyAg8jmswbhu2bmd9Mh4
lL0roDkY9mlyYFZ7NnF916Oyzp0NxZqlcps7SR9OGD2XCfIUOru1Fz5CLNXYONur9DD5k0mqvw6I
fsXNscepttFlWu4CtylfKUl+s+MEuJjp+fu57bw3gHMh0P9faAOKyCveCG3uuF96UDJQBPqmeXe/
0yHNGShxJO9bReA0ac0zqcixDZbfju1Pn5EiE07xNJYD9MK9JYiEwDfguBzwEKMS09VkzHurxNo5
sN9tTf+YJ3OEY0CGfWUsd3WWveOEY6KO45TrBYcQ0URXmbvmJZuTT2eOf7VDVqy9D5wQx4bcNSK7
Yj3oypcgiZ0nYjbGJZFY7yczzl/mbqyxbZJaytm5ukJ4r7Y/knyuUzqm5x+djHnxmgb+qDPuvd4e
n2QvjpUpp/1gCe5NqhIvURMzM3OArqzO/wFaDkQqVAtclJBg8gMLbnZVSB5MKaLtQiMsxhY2fPrt
KdvkQ3LcdxE7b9Ka3OM0pw9t0rxIypbfY7ucj9N6/I4E4WQzr44stAz5ne4ZwPvTBJdE4ZY7zI4M
QiEGzm5BeSoSfaOZQJ4KmahwMX3jChwSPgDIBqf+FtwOuMdwhXIc6EvpNDLNKbj0On8ju3DMQy+f
X51qmG5RCmYgscubsFpjy96GlwPiIP2g0z7D0op7b7xvDOPM6luFaoEJhPt9uq+4joiZGIPLDWTn
xsOfsZmWYzYlHqFgz95iu50w7rbuHrpIgodVix+wKs+ZDh5Hp/Du1164sMzyH2bwO1K9AQOY8U4w
NHrXCO7KynEhTDQCQvj8gUveRrOCg1YsKd+Be4rGrH7OS55C2AqWxMruOLjqvAYZL685mFgziOy+
yG4k0gZQetzbMVNg3MkvxRFeioZ8bIVcSNhdzObe1MSjPA/Kjd2M1m+RmY8c5pfXbopWREeys9uh
26VBMP9IZPdUDwz0raGnab4GwGGMJg1PllvvlWeOr37kgn6kYHywq2X3t8amDfQfwSaKc2u6dbEg
6RwU6imbD8A1CGYzOHyaheDHBXPtHIHM3kVK2bxyvXgoI9rUCb8u93EGaMpoXvMsHb/8FvufKAvr
bVQdWCV7am7E7uYjpADk6A4Cbhz13i2LCYghA9S/MohSJT7Pr2icftYIo28rlj0O0I4na6pude/o
w6xjeXHqpTxrO/aOQ13rO+FTMjoM57G0g+3fagGSK2crT9Vrj6V44zeje+mEJw+uVxOfGMaWInIp
DgO9ktyHu+kFr0AaTozWLxUlYBz7OUwYDj4TYy07dEdbnhr5PMqS1lk5podG9Zy0jQHg0+jddzlw
NGx7gu1j0C9d6YOdZD/68PLuo12KN8+kX611mo+O0/azlZArXN83eyGyYqt4+JUnG15b55eaaGse
2DXOkXQm2raMH0Qckpe/BNz/RwHbDkj3/50F/KoGPsv5P+m/f3/Hv/G/hiv+ZXoiwIEhhMkOYwEW
/jf/13D9fzmBazq+a9uBE9jWPwBg2N3/gu4L4tf0PJchjfMfBGDh/ksKy3U9vuwGgTSD/wsB2Ha8
FZT+DwGY1Yk/HgKSJSzbISEqVv73fyDsVTPagygZXCzKEXsnbfurkzxT6dfd/vmlGcz+6llPf7+y
/K3D/fuluP33l/5+nelgd1Prv8mU+5/f+/fLXtEM16b695eJqNC7+t++9Pdf+vt75LQM18h7+OeP
/PtPQRAMUN3/55fpatNXIW9dgGuEUhG0/VcnCBiBzOWb4zV3CKjjjwjfz7EyGGQNTPe5m44vpgOm
TFWjdamBiOyEYAuwcg+aCDbf42D6z5WuqSIYJxgtZvISBzXlMAu4may77ymlvJquPGrDx0fjzWFC
QH43ASbZp8SCbihkmzFIu6tlFCHVOcU5NugOwWR90gXZSQKF086wkvLQEbw9epb92y5wgcORPBqM
AI9jzhGs6/Vp7DGgJsx52gk7+xiZEJiAq+y9jJsSeOudWYw+YkP27YAS2RW10nfKJ8lPUgCWAzi+
S0a0U9KGe2rEoDexwfHcKQa1rZ3mteuQYXsy8KFTzowoSbCfSFEku77ESj7xje0XF1OowWnVytYI
ILCWuIpvmB5PaoFZMWERph66wATW+whAcbUjrIYjamKc5tqXwCJKYCxgB+NdVATBJQ7kjz4xycHq
mUnXLFmeppOA7BHqijZTYFTymn6TeJEXzEBMu305nhbpbodGcA2gkI87BsZwNhmNWUo6sJIu2VKc
PNd+zezyrrEwuEV5djKi2sbr+HPoR/M81xE/+sUlaWYysw1MqkEcI3ugXYRhRupt+YPBBtUTELoO
OYzWbX5EzY1ehq2rzOlJK/eFY4S3142pjw3x5jAOwPmny/zCiW95aaU+E8wDJUQf9YaM4QHWJYEH
V6B3JEsOp4VEBPMIAy4WAwLqyZkjVG+MGDAeZcADSpdzZAlT/BljanqJreTes/PDRK7soRjKYCM4
r+zmSoXk5gM2U6zxoPvdi2pydUUANZ89Y69tkjfQdDC6LO38YsaVu6MlNeY7MV8Y5corzpXoQOh5
Yi+PrGNV4TrHPiNhC50Kt8weh/XGHLF37udx6M/GSMhU9pbzZPXtDBHT1IfU4bwbawzcfepvglLn
Dyka3m3ESMlY52c2q+QcDRM9F7FQew5i3k45mB+UBrKR5gLnet4QYOGxvLqiD/vhrexIwYryRScY
ZAQ62laVxnNlp1isaEfBmo9yFmj1O19GfZ8YoP/qg5tGL8AQl02fBuK08BNAEvMOQdePr5iveOzi
lisfHqRtCc/mo4d5jile0La5Jgttx7RfAr4RN4M6i6PU2ZKdGUPPJFmKazB/m0bdXNIGLnqLKyQh
Sv+QMCQ6V2ZF5Sesh9ug5FPKX39VQXKyBWoUeGnJMQdPcSNdcRqLFkOV03FL4YIQecZra+ALSGPu
5Vbgf6vSWt8tey2LFZv5Plnth0DDV+LYdMYcNB71fMna4Z6qvu55ok+NaPQVpCmzftf7M1pJ98q8
aFR0k5uiTS5+RLOz1zWfi00ybsyZ0EMiui9L69Fz3fQKMazbuZ9NshRfWQVJNFnbOA3qzw5O0CAJ
06twEkX0nWek8o221PSK8vhSaHheACD7bmEe8lahL3feQ5+X3wNB/wNDHI6ZjQLpnPLzkqtuPhr1
RcM4mSOy1AGldijT7sMcxei9LEZJSjoig5sbT7kNXk/OR4cTX0iUUfFnjd5GR68gpJIPNyUjWOEc
Qa2Z+lMK9/vg48vZL0X3okySdEmpyevGsXlq/Pyg23kgPp2TZosy7wHyho/wuPOG5RLJeTlYsNax
mvVbq/GpMLXkMbbNRw7Ny8kruI0UY/eSrONTZw6YgSW4iOOD7WBuTCkw3dut96z79Y8oaU514OHB
TvVxwiRAfsHyxCEWm7s2M7JjWc8nLL1ns7KdQxL5ryIZkENttoI27U5ywlck5MJ4texDuzdQDwhY
dztHEChF4Vl7CPvh8vefZjV8xrIEtEErFhsF8C7b/8ErKs9dcuIeU13p3rEuS0kgvp5dHrysORC3
36DF3DAmOmfKvaCIZOc2Apc3wKw6u1BsPVBocGOJi7OChi4AYkqS0mqbCfPNGyb72TTEgWzVNx81
lrUWM4UVW/nRsQ41StK93TufRe7khwQFPdRTJ49ePXW7PsAc0GkjvyOc5cLDpFSliW4qBaso9S6X
NiE4jJ2Hidc2n2xBat9KPxyjfs1tExtfiQMvd7mBtGYoxaIOdCRsybbwvAuJ3IAv6jg2PhYNyF7b
xgSOC+Sidrr7EbPYke7H575nPKHG8Q8H8a8ul8PaAeiuqyXMNFy2Zv6oesADpUljOW9trFkuGFfv
pPjh1F23j5V9yXtiQ4jp45bP7KnXMHO5+pYjU90SsOA+Im7YuK11FmV/sq2B7xb43tLUIDQ4YOAa
zfz9yMEDdVLtCJRRX8K1zbQMNGgyzGAMkmDNQo0aFUz5763BycFZmk9RwYC3h9zcm0HybPfSI5fD
lK93jm1ctQyoss/VqJOaQ7D3Sl2EXibbLcDGA/RxfdPYCuzauphRciG0hjIz+u8SY4LzavgGt2M2
szw2IBM1y1Zn0XSs2gLEiq2nnWlSJg+PKBGkwXLThgXBtAOWJoHymiAFBlhcADZctbTAAGQHxrPH
kmaNJaJ86Y+sgP0dEZlTlL9lCBnvrYkCWPvqmq3eAisHQRGkaBDC6k5zBJCEPMym85cfvBuEtsFr
e0zmZE8KCJ848Xo5IEUhhlSyoU85v8OZA6zIWjCha1Z6xuIVpXpEr0g2ZGA0XK6pG+cPWti7ErnD
ccnQR1gNuwoR1myJLRZr30QcAYwq9U710x1gRz+yAcCg0IdKMvmLgnanfEHUa0BUSRr44QgzXuq0
eLqrbZ77D3Bq3W1SCoHWy6lElb8yuM5QMdEBo4Q0jGXv/FScKlh6+wn4L3rpByaxN+XqV4fvuBsd
TepOX8ZC/1A3w+kshN/Z2w84i7U2Nj1NT/bCeIT9PwsdM38p2uUnhZK/Ed+Dje6xQYxjB8XDLo6e
dD9dSLKsVmo71oDp09b/DZ4nBwfQM5UEX94BWu5kRbY7Q3BtSV9+BYxFRtU8LgYzjnywWd9s5wmL
GrkglzZaMGgb10UsI7fHm0NhMPLi6HmXvhmZFRQxkARsiOaCBRd/109jCd6cBref3tec9LQfeXAt
fM3Uz9kVfv5VVthEPC1/gbQ5jjID9kXLKgXH7W/dY81L8j+Dhz5F7EcxLcccW/mYwDCsAPwtugen
7xtiCdOnzTip7D4SLwtCbFtAPsWzr+MXc6i/hgwmE7ouaZ+4Cdshf0w665opzCjKH4BSwxEz3IdE
NG9oPgE2FOfoJ/oo0PY2UIfW42b0oHjijD7lQzaYJEFXv6df6xM3PWfBOEDab4j3d/CQM796zqiD
YozgXCh+wH9tMLJUZMqGEQdlenYGWk/aWm98wii40YsGenlK5eA+6ZvP0hGhkS9PkeFA5GynE1D+
YQcEu2bMHN/B+P9hmrpDxMbG3BACTavmmcXbB3HlkOvGoeNRGOI7lFNP/H2N5YRmYpUbhed9ssJB
179kJqrQk3iTFtTKjeWU7O74fjNGOwUkLPzEY7xB4QYyXH62OSmQhIkNTyJxumlDYGUXIVNuTXK4
Z5USNaTcWsGDXj5moKgbKPD+drZtdfaG9MmYjeC5SIZ512LM3HiGAB1NJPHNpyWeeMuDTDIc7dTP
nPGg+ruGDMUGk0S5FdouXpq5IlsyPKkUsJEwbA72gYkV3szgVm6ZTtuvZYkCw3R507TLYXEx+rY2
NxvMYc7MMHPu0y+nSD8imE6Qls2N6UKPtKviqux+eMGyFzuIilRTlds+GR4T5dMYZfBfVePUwoJF
2RVv9jjKQ6GvCV7dmjk7YBSknX4IOKpNdzThotGgtAuoUeAsAi9UOffqURo7yIo2CIxxoIx87ncL
y8hiTNOhi4EYlF6wb4v8qS9H5h0mE5gixnVKjy5hnPkrw9Oybev8RUnfCVnYEj5mV/PTbPXewsVi
2QBuaWVdKxvwjRey3uD+kdLDcjOU5kYU9s8KfDTFDej9GU9OXjD0tcGn7NI2Pw4RvktbhDhfcHKv
vJdphi7a0aXigQ7At03EeCl/AUUpt7FfXpPv1BbBNsW9joO5D0mxfyQ5mG0FziaM3QffT7Yq5ofl
e4ISTrvIWMKts2Vi+sRgBs+ieJB+8txrVqlS/oLnyVPVIFyVFBKDNej3U8ojCcyb7UXz0afKIZbZ
XZbUOZcy+OECyN4wRzkuC2zYQvyu5ruqJubD0OabgpgHAnncCooXW2JKa/NrM3cUPKSYapM6eY2V
88gaU20jzjV4bz5IGqLUYZbJxbR9oIvzKhdj6xX6hH7CE+uD9iafix9cEu9EXDArLlVZlJU7QSxp
VNjxVIBxCYn1bYi9YTcNHkUga5zInWnMe28SUI9R272ZzkxbKwkR32AO3xFj97OL30PiGTPG6BTB
MTvQfhh1XK18h4e3YhOmeCW0zUs7MTzrBxWTtVCbmrsLLBv2hD4DvlhPHMhX/XgcDUIE8tXOfMZj
8xm/HKsip8QNxuAApB/lwdjgCvyiLdiJYIgQjkfroa9/5mbxQyTqaywjwHzGiuUk+wa/9cESBClT
fugXRo23Xlpftmu9lSoj7J7Z/kan3V1qGdclJ98DioNVZSkf5iZqsVGMj5m0sEDwnqgy9vexGMvt
kOl7wPw/5VT/Igwz7Lq8VFhJmxt2NzaJ3OzKnZbN72T1jggaTjYG5ThEUGHbwtfBUXUtZpATkfnt
VwzzMBs89Sq+kcRnwYVdT4uDiTPDg80Ptn1C7i01K2Ckgrseos8WwQVD5RxV2z3i7Na1a4ilLY/A
OOP3Lmy+h3h6a40nMx6SH/E9KpcDRvnog6TezLo4YEBC0pao0Ja37Dwv+JAUeIddw3blFROZA0XF
4McU99jf15N9y8vkzw8zoyTWlZg6A5Zsrt1/Ov93IBEg/NXWaoPR1tr+hmnPsz+qXyPhkSnO+WkS
MOJ/T34QvArMr2gAGVYt7AS9i/luSHgExZyGdO7RIETkhkmXTXiXNHO9KfrrUqQPi71autqvSZCU
Q6qYhLOhVWYbCxGdAEhr3CbtcWqGF6HkT4qciY3P7rSWMv2uVb5QbxvchMqa0EIHSAIitH0DrYTp
NYWXb1bEF5Iuf4MAUu1ckXahUcxPIBDTMF2uVAhjMYyH+yIHvG4DuN9AtWBR0oxvcBFdk4zJGeXi
APckB4qm/hT2zInHSjmDIpGTdu6fRzV/NjDpDqMt9gkkZ9q7/UvSNKvNaX7nMzvR3LqEhmtnO3+I
wswE0mJYv6fAfysFJxtb9GnoFoehiQBU0ui90XX54InqLor8T0gZz47aTTiINnzDbwTQlr1v79Mo
c3aSB5KzPyXLJKCmmq0uNT3wQCNjebqZkhGL7wRSK2ZYbej2YS7m7k5n8y+WkJsJVoWTwENu+i5p
vuTe5aq6YSAb5nJmfho4REP0T1njKVqhMDzLZy/P/+B0OaftPG29Ljj1JUm/3l2lfq7LCkvHhrBA
sec9bWIb3F7HeimCp7zzfiXdEyYb7xQX6sJ/CueSuft0IZ+TqGw3NAb9YSxFgKIIrr1NfMdL/lhZ
CZS7MzZTgAGDqMkfURAt4S7MYTibf5sDI+68vecLCKXGuKLrDDpXOEE4lGuU2iAt5DGMcUkcWJ5N
hnEYTnLEtWW73SvE7BtsyGw3lpyIbV5EHDEEWtE/VORhxfJLYrMt+al6jZBhVzwkeffNrocX/c6a
xt9+MJwcX97XRn1nWN4deP36SHRtQxXdPUj1ho6OIEyouuGFil8Yz6f4mMqt2/8Xe+exIzfTZulb
afz7+EEXNIveZDKZvrK82xBVJYnek0Fz9fNQHxo9DQwGmP1sBElVJZVJRrzmnOc0r6GHoW4pZ75k
zQKyW4NqqJbyVx3FAcNRfaNxaU1ZD9cSw4um/+on9x6qnNwVuKg2TNqelWgRHjbql4HU1FyMpy42
8RuP9jMMt01hJB0PqfhhmUmSdkyFmnrXSZvfmvxTGcw4XJLCiTIu4vCZAIBhF0UETSk2gjJpn11+
PtvZpHxRoXnzjPQud40TJkYYRM037C2ts1M0E81zMfqWmD5aQ/hWC5ZvoY9YiR6WNr25E+p1HY3v
To+mfRtZF5xn3GTZU5VLCGYK4BR3idt1YAXqd7YNv4GR5jrVe1yiuJjfo6k5UETAaWv2ql4CO6an
okNACiQ+gJVeAFN+pRS8imOIrIKt56V0aGvwCMe9pyY6XPERz/mrEU8faCm9LZMjiZDDyvcoCxlu
bGtiejZcCJzE6te8oOIsE+0pyZI/jTE9WetrZR41jlrO0zlxH4gUPXib1tUvWmPp7CoZS7kdBrqh
EhLyUXabEhH57GRf6/kwJxqGFOjqaL66n8HpX107DJYlfpnqBCNaH3hFHfqkgye0jb9EmV9RbJNR
pNffcgmRErk7oVmPqDXBTbo1YtuHMc5gO80lxhliHjj7u7ObcPMu8XCP0fY46PZjNIL2NBh1JHH9
C0nLBP87Lo/PGTuZFQi/FaH8BfkWd4lHVAr6LeyBoJCUq16qr15NX6ZRvhvcagXD17r14AlH4DPm
6job7T3t9UqNsm6pXQ0IsORdWHuPw2z91grX2VULuQEOegi6KcSt9y5Ot5HwUDM2Pxw6M2aTDZC0
XuB6Qu7IcxFdElHeVyRhBEPqvBnROnzLvr0JBZrCnorNCfaQRmlBmcd11eDjfES0iw1+4PErKhRQ
VcVOe96LcVkjcaw7meFDGqJoN8OJgctiv2ulNW/QhPLwcQFvnAn3BS36jn3tBmc4daFqvka+UcwW
PORklSPJB4JNH6Esxa34na6QGqr/jG9z3ck9qxp/KSBeLZIm33G1z0KCoR+LpN9kVaUjBk7uW3P0
ziJx7xRlmGsvhykZflBvDn6ezR9yBkYBB6y69Bj4tyQpnZdvgg5otbQh6O0ZuVWUf0Zxgi/f8C6O
yO4z13jwCEwjybBYAs+pvrlnNTF+x6V+UwgV4NA9dqOGI93aupF3V2dy2sDi/7ZT46myWYDpDWgP
Qsl6u3p0mGPTJ8BkbovTOKMFrgUwBmZliQHxGUp/ghqmtXsGO3U9bPH79Ns4X8InyAzv5KCl+1KP
uSd7tsud6X0ITZ82qebyw4ahFdP36tZ4kYhJNguBoPSW2u/SYGKs1WDQxEyatDX3Jct/7+CW8c36
SUY6nLnHUY6atvFr3Np2Vyx+P8KddrXwzSihWgjqeVJjJoaW5bfpeteW1RcCIuSOzfTEogSGWHkf
6eNbKHHHFp52hXL9Y/2KsnY5mW92D61yaiDXmkjkhoj/vc0vulNPvmGwnzDRDvp5AoBzMaOgb9FA
u/jVwDHSmRrOucnCDyO335zYOCUA4BkwoW1ifO+6CNcxLB3LVebh0PmMQ3KEl9BtTaZKIeIH8g7u
iyT6ROI27kbuejUmj2nXglVm+5G070aC43ThMTHDV8MaiyO64x8amZdk8lYLA9+5xmOuODWE2XVj
LxgLWIHlmgDFmDNHmf5Io/EWlRPAhxLdltZoG6UxFcg98ZXVln7pHtmFgc30+t/5gBwJ+sQ6oOER
BACfimMfcTFpkDIOeUMLWCDj9Smpz6651oA2Q/kVfuLE6GPHnqSDEn55Nf8QVCR2i7uz6+hMKtp0
zNA9IZEtzlUVYoC16K2dakZAZpo+iUOITL0Ig2Pzu4IeQX46hBPZNA7uCvoZuQ6FNTdlUcS5CilZ
8LIhIahzB4SiFhtA3AXS1/rpZNNloJq0rmkG9zAjeyJsjZgdDaP6ZcxeEG3xTzFtYYtWtduka8WJ
gQrblxwPYNpg+nWZ3JtzLx9bO4x8mu+EHruEhYpY85bicAkbzNeDt+DgG4ZAzVSdo/04DXysVwK0
wtjGVi+994ZcXTr41iTpoNIj/nJvThYMkBU5gPxbLSRBR/Zn79kf7CAAty041AoTNhKrXNA5aMmW
XDI6FOaVh6AO4MI2xwVk975c9Ab/efZLj0y6HUPjS8zHPaK2S4MN5o7Gl5STpiAwy/7So8W8LBAh
BgPDBuPXjHQptdVWlw/XDBYa+zlG3sjuk4StoYGqtDROsi3sBFma0/8J8bsFfY/PESD0DgV5r9WQ
lssZiHDj7ibYHjMZUEb3XaceeGrL2zk1mIKFwBPoBbTn0HL8OtZ5TnOmbuVUfuSU2geLIeqIuy9B
HclGxJ8nZwq6UV/OhlNfh9Z6HRYveyIIsUpReneeKPZYz3ilLIAC3YGGt060F7OeIXYL5rJZOZA7
QfpUuLCmyRc6atQrE6jDqqdVbWC5WPP7uEz6LRIm+ipAG75s7g2q9mxbj+jdccwsG2/SfoMPAe8i
WW9S2OgnKYxrRFDMBtAhKcPhzF600gIvrH6GVrvJgY21Ap++kXWL1R75Z5EN7zg64Zlo6BtShYux
bZlHglOz4Pjjt57UfVt25zh760vbfIVPBJms2wMZP4C01/eThHBkmWyxiI35aIzVZZaA+snK5TFj
vMqW+2CY8rtnZ37IJqzBYhoRzgKQN3rtmwCDOzdvRhaxerhPUiaJqal/QNDw9lFzmhOHrEX5EkMt
Qbpu7iGsP4zEWD3ORRlhcbOHnStfxViO2MLqd0Kjj9CdPvMC2L8Rp57PXsvkeDIRswWeCQt7WzeY
VjMmtiiSCMdA/kH0Sgz8ndYZED/BFalywBftFtsdDg3hk3T9IYlvgE/ZWJhbtNosvPlp87us48jF
KruKL92UNKkYCh24q3qn2jzHHF988FDbPr0rnNblnIGVWszzUlbzuVVagL45eZiU+02HvCKyVuyE
ZXcnCIRk9xUQ9DpP+3FTZtQNMDQU9QzFvM4eiBGhWfYcfPW9hw8AJhU+K6a/Co7fssAutHV27AqF
+UF3UKKSQVSDk1xQyE3rD8m0UPnZ4XIVCbc7zkA/zKN2h7jUz3U+qXJGx9Wn2v1g9dpjs6g3M073
zbKGUGBF9EHSQhyaSR4YFZbUKP7S07A8xWwdRFHroEktmA7ZpO9otT5bzf7dR6Z1RCvhQdbhWUVC
T5qbDhQq2+U9ZxtIhhgtck1srKWlOIKZGBFvU6E73uKkFthznLPBjzIrEjQUBIj6caNSut2QGxIM
2hWAD0NvhH4WTTaj14QdqnMY5zwMiC4r7rTBRd2wul9FXF1J565/NEm0jW0d+0pdbSv+bZXZZ2S/
0C/zzfNwb85uzygkZCzFfZ3vmKnuG5ne6an5kmYC8/LySnuzc0B5HCk/nt2IWy4bkq9Or5PNZLIV
qibsjwRsN8hiqOWv+DgoSJPiS6S8bHoUK6v2ssI9jS3juRPadx+BMEwZxAVTPT3OqfXiGcn3SnVi
yQ8eP4NQk7Ak2SF8eJYoL8nhqxAGRI9ZeQ3b5tXxrFtiJs/0rrx77W4GmgNoAiOevqG+IOfwIX6+
EOlFGolF4nJh6UHVJj277TFA+Yq+2UzuhorYAAtOjF4c+iV+Hufx1tZ8bsBnfbeySJCQjEUaR+eJ
mrdGPVz7XFlBaYMOIWEEWlx+Rq7e7uwifZawqANDx2FswlJLMzynpW62qDAHoqFS6D5cgtOGYfO3
GNZCH7AUF/qfMAZG3TU2GJqGDVw9zF5gYt9DM4KBdQKHhmlf3iYUQBttJiEw5aeNVMdjnyG87Qz7
5R4k8NarV8kIPjczcV6mXvwW67Mfs24Ategd7Il8DNqg1Xd1tBdnfK2N5qbU40Aq1ZDVW4c0Gt8d
0AjFeWHsalFzEWLVspDO967+2oztLUo8H0TfyAsShKBmIUwSWnfvGdy9aWrcOJSWQ5S5e7fCoJaQ
0Egya/lQShITqgJUMuzj1Y4wmSfPtrKNoySbkbyeqCAog/mmErCTX/LaOyov4gVgR92dApG0XV+N
04SwJ2NXcGP4lHEX0mdG4U2yEDyOMDV2Zs90Ns8cd5Mt9KQIbiM2wdXN6dt3jHjvTFvpUNY6uaq8
8yKGc5iSPGlGDZkWpiN9sNBvsW6VP4SFPiwIlJpx8s6lCMUxKeZPRvGbLmnC02xgTEQ4xqI4LBWq
BiZwhDYDmrexQF1iK7YuSW8cMqFTbCASoBbnO5wkcPVtlVDf2PUT8tp1z+l8snQOA2w90UebqatY
L+SsZJfmEjnAsDk27izuGST2rDuHoSFFPoREANElEDPc89B+WldS5qrZmxrBDoQ5/UTZj6rVvIJr
/crt1P0ieEFtyL7TzlVaXPveSV84gKNY025FWrwJM+XFPMXuzumq4kFF5Ue6RnNlU/w2Grp2HdOp
xnjeJm+t7B49neCVroTU2zGrTm1j39CSnqXe3gEctZ8QIaa7JZ/fgL8AZJbRF9CMZIu32HuKR95G
KVGQlIBUPcEkfBZTunWLKsf9+19J8awsy/PfPxbN0m5SjHo7WbaEW9UWl3eRomZG9zVuwPOMgVJT
7tfKGg7I0jjb5yK+xxSNUKwtK26O2G0Pf/9yJO2FEZ8RX21JSdd5GUGx63t7woEda4au/9/vN6zv
bLajrxvDfP37939/yXWBmYZYQJ2UN54oZ376+0sBAUAu1ZNllwuhEz33qcywA61/lLAv2AXyg/n7
1sWyyMgVQuDN6P7U2Lm+cXTek6Gh/bYLBCUdrBN2UgfdLXEgwWbayD6Bc+7l0zFfIshcqntNeyv+
Wvq4Qq1XJ+8WmwC4v1VFqjgrKUeX2iPND6r12CruC0TpgTAc7zpHsbcvkKafO+zlxzpxQ+aJWn82
SnoxW2R3YiAzzBjG9Pz3d39/GesE5H2Tw7bhjf/99/+n97Uz5PMc0uCUzAxz7DA458TOXNL6yhu5
HskDju/+VQdctf6trqv6vhvk09/3GRWvpZmWi/vTdF5dpWV7oscIvVzfN9Xb1G877LF/3yridRBP
Qt/d37c2Wu9bFcvGouy7J7Qe/3zQqA/WdbLI8FDx7L42qYVXYc6RZqz/ZMbyhSu1G/Z//6hbAAzj
xZr/+ZRLR0Busa17IHnWK7Ka9ZNCPUQ4Tm4//P33VGYNZ3Q8yT+fMQ0Z3CeRsJVb/zfHtEq/kBIb
3fqhFWrHDdZo99qbECv/vxh7Pv76z3+hXv6/irGX799Z0vVf5f/UY/NB/+ixHfPfumkYjubqBrxH
w9X/S44t5b/RUttItaXOm9mo/es/OBT6+D//ZSG41qROmpvjaP8Irv8D+MD6JtP5t+5apuF5EAAc
w7Dt/xctti01/v//TYvtIAlkFWpL3TDY3IDTkf9Ti21T8wGpUAUqOqRIuRhPmeveV9bk7EyVAehU
3N4JrDC8SjCbSp0pxGxFeRALEiwsVR64dXn8FZP5vGacz7gHsikq1UPKFGuTJyS55qj5SrSmVRK5
D2DQxWqrf8vJUNpxVJ9yzWYp7sxEJ+kN4TWcUehNJsZ1c+974FhAzNCg92W1MAz7atAr+nOa0ogO
xFxTWO5kUYkdePH7HNstE5HZZZ5rPpgRxfSAQU23GVKYDi6uvLezrRcW8x4oWXgr9B2DI3lpJ/a/
uIP6/sPQGGm7KY6NnEwUTkuEFr03hX5pLiRlVuFvryCmcM68+czOrdlU/U/STvljRFTvHnUYC0gZ
08nK8ZNKN9onRM6e0TFFrPG57cAtGqM6Ieezzjazr6CK3TfEVIqRAQ0N0XrsgaYTgYuyuJSmF901
Va09CtnZp8il71DRd2lq5kvdgNjTbYaOfzMpW7CL+w5N0KZwjeYTaO5D34eAiB3z0rZJ+Erhgz6C
2lyW8W9EQjc5WemP3gNp4MWLPVcnvA8e52QBZlOUhUmhhdRwPcOZhWkf5hCcgdSUqetV766yxlOv
2UCGgU2+G623cPSH1blGaHPRiCVGTftgo/IgAKQGLict4rOBCbRQa4dFXsLCSK9wPBgueCY8qtlg
u231jx5Jz5u8COtjamJ179v4PH6OuTfs8rbofQag9q4rhItEa4mCul6L3Dm+D5umeEb2mZ+HXqAy
0NR5YaV7PwLu8lGFfFZ6Vh+KhfWAZPS46x7rxuXbs4Ywe644ZK3ED6/m+rG2WkygA50s5Hfh181M
FHv+x6ynb0PLj2nUxXeID6NDjQ28djVsj1m6V9NCXw9x2GW91qDkG7MofRoGvtx0UECutfFBYjsk
UqFiE5qwOcXgtrXAtT32TeEnmBcDLaJeoujqtt2w1joVDqqlGc6JV7Gzi5I2QFONlnt5TPNCf8Sq
fWqrSJJeycY9jW2oAJDBOgQbDyGULOgK7M3IxN6rLmWRQarRju/sIRzbj1YT+ok4VNKg0o1RT/KE
agaUItrXyAGJZM4MU+wRpKXhxjeyf4+TV8s7WnXSUmPmHlVby1eJaoZh++dSltXPvEJjsp9ynMwd
Q9xvRfD0nmniS5r2QaoMdRjS8Mi8CXRvpv2a4ZW0OicIntWCxWtDiQqP3EC3kvYJeNsQEoDr5Flg
g4s+CAtBhWkeiTVbzmPD8L6OAMbKQntFa/BsCKa26Syfk6yCnG8X7OTKuviKJJS+SsXnEnNvoBWM
f9gdjiZ0daNjcw1yau84djDXpnHy6LR0J1SXPHsppHdMSFw9z6rUgsGx7i1YMYy+dLLJd6iPXyy7
8Y5dwkY0yHojuRjRW4nqhvp1WRNQ5LHF0UxnMHwqjP+BO2aPjWP8ILBZzZm8MGz3MjWRfF/CbvGT
F5Y11StLtucwRO01jHI/VkjuOomVPbLjL3MgB0TvB3AF9pqXqPTmEDbzl+VkSAOs5OhEy40TBJE1
OHGKwuiDaJyK3MLm2o4zR3zJTLKOFJ2oNu/JT6W7K7V+b5hE/rkuyU3NEBSdbSAA6Z1VmHnOtShf
F231SbPS7qj3SUOPg8VjMVMmcbmCh9XG7xkQKBQn4VNa/bKo2cFnrZth9pGaIa62Z4AIZkFuftL3
PqSR87u1pdiCWH4T0pv3g8epXDlsa0P7HEv87lOSW37jkggKAZIgeseEaBNCmFjYxhvCemKaerNG
I9ypRRwXLHoE0qyqBJvxSS5OVoyMyajAYaXZwxLRPUOrDF8KVh8zzInOdKnZV/VZC1NbJOKT8Mn0
MEbysa6QO2W1SFESGkSBZVj04Gi3DYUVxkgUXpwE+85jlTLX+XCMZ/RiWkq5zLyBEgvuBoELZ2ZO
4TdyCi1z0GIvhMdp0pcKGinTk2fZa6R2CbbzfHtqt7R2IzrFJk45qsmTjHqbom5xCItyWJ8MDdgs
L+9+aRS4G8E9ss2T5bPr6/s+dj8T3Jw5ftwtlLE1Ebko7uABUVvb92Fv6s+RyWHlxTktf13+GFmm
3rnPWDOppN6XTr080cleVGTsZy+y98NE3mEYETgB/3Laxdgh4vYwuVqLQHtkWIxpe0Rm7qfQbbZE
o80Qr+33RpIpVdtQoGxxvww9lWn0jEAHMwZMsG1oKp44SO6zXCOGbWvXhB2PAOs2LmuEADQfHpaA
tGNca00nz7BehTF2u1awi1S14YGc9dYhc8fNZDLHKE3b4HOIg1YiRsxxPIG84E4tdjqEXXDTYOZw
ZpCzTPN3mnQsIOFilHtL7+8Hez5lWe6ciHpGCJ47fEwBgiCk6mjN9Cl+cRNnn3PJQW+tfC1Ze7qo
rf1FQYpWglA6GtUxRYmbTumfGSbBWUNV/bDGb+BNkkeBpmmNQOtD49cUI5WaZocAwdF9JqROO6ai
QEeCSMhN6AdyfSCdHkDywDDatj3AUIxFq9VyVKSGTdyv2W8G0pbP5G7vw17i+NbsS2nL3h8RIvoy
nPbJ6Ojrl95s5zD/48UON5QzP8RgTQ7k8rHSKOJ1vJREFyhXFxRS6ggL7uSg6CNgnQSOBnx8mpvZ
qS4aNIhNeUo4z1F0w/no5m2p2uyxGyDWzux4pGYsF2XVw8X+ZEynXweh9mOWVBc+24fKgZw8deRN
DyRWGcNbzQ86wOqUAfaCGCkATY92VzMjry7Sg7TSzvc6I9q8w4Dduvl8TMNiwEW+4vnWdI5Si8ns
c4nT8zILNZ6o34vYdfZQFMVJR7d8LlosVbU5HhhNlL45GV+Ar8vtFFrHEuDV1kgGa+dMlV/9yfPc
RRdtME+bQVAQCbIPh+E5lu13nrZ3yaCIRUCbYRbhWzvW4aEcnsxm9VjU1R9tJGsyV4gqJYkzORvE
nYqw6XmmtcdAeZrNELXMavQxTc6tppoQuRdMWOqYVRCKqPGYZc2P25QXEhSLHU5JQGqCPL2mY9Bi
EamFvX+Qh9GDQOWk8YHB1Zpb13Qo+KWzjYbiGDvC3vVIDNiuEG+L8ouNN+E3deE9J859VxrF1cPJ
xaA3RFQF0wKTiIXgZ/33xzkkc5otngDKvrG9MLk3Bd/73DwaWm+8u/FSYo1zGA6lKGXHbL2AMh0z
FYugRTNqX0xcF4jptlXoshXheYR1RMBzUcF+BwTwXHyphUhYDroWWTsCSYJ9gyVD++hOOFrcanyo
OWJmk1hDTbnZrXOgVuA5MILBxr7cmaF20dIUJa2jaIz15oVYujUbCYQkSI41+YxVoDXrZwTJWzG4
BIubTXg08uVu0r+Xmm0YFwQnw8iJ4YwsVRIklV5HolWcrnnWjXhn2jlEo3gdpoJAqBAJaJGeWw0i
EGNwEK41rhM2rWgX6/rQNEyK8bL8oHRjkwsVym87wDa9jKdDU43EOWbyXXVrZgXavC3CUNbZhDgE
Fa6kk0Y1pEWNgbwVS39C5iK1OflWWsWiOLXrK7vFg7W46k7LDIiD4tERyNyndgLXqfpHkY1cWGTT
oD7t0j3BWpQcDkkQwGJjX+d4F1qfIihcCI0H9XjXWriOkskKAD/oD3o87u2xYaPuxqfRdGdMt7p7
kXW+xVJRP9ieus0AvvG6qcNfopFnc/eUUVHuVFKE28qKcSzWnBOsNQvku8zmG91BQ6pIYxbIxIUx
O9wRc7cr2ALsh/IXAjoS2NZf+jEN9HI6u1Ho7KvqJ1HtdIXXGgWyHJ+r1HsgsbC5OVnb3v7+rtV1
vF0rrH02JYq0trpF1a8q7qo7PAczpPbotSoFjQPCfcE3CERXG29g7Uu0a0265VHJD26PSKnSc7mf
DOP34OTppYhoCEP4MTz+LI4YAG5w9ts7vStemlgSBWuB5dTI5GBAOnx4CnBq05Y3rSmbPa3wHa41
gzxw0FpWMsBRwviC5il3w+i4+hnNBZqIBd2KQQ3bcA9pkH1Im5H0bbM566aA8hi7exR7COxovNBh
13uGQfU2zMOHubKXgITExedRftNdQ8e7ET5UtQflBSxLh0KRZnkA2SGiHavYeCvsKChzIfZxw3Ac
gu4DYc/SB5n3EUL76Af4GxXZ9dtVLbZdjCgh/855d9HS3rQZ5iX2J9Cv7c5hJF8MPcYXErG4rNV7
VoTDJbTBdTcKMbPoI0r31PJLt907hH3uGhDfBBn7BHb+SgdBxlsk23XFioVOJHe6B8x1ysjpaHrl
gx4/xKT8BVnHWrgOdR/uneNPk0NOmDgQkJWd2zGEiSPUMaSwooZgRsv2+hFjzAbMttp0KwTGq5+j
xuruCkSCYgJerQ8RJls0rvgXswuGmz9FbkR7pAHkGiIqKWRDbEw5H1iiA+wmzol+tztT87FJTEbg
eCUPvDUDq24jys/QWcQeVmiCrsEm/T1D6LFhOQo32gnlAUj1SVnlrhm00ScM+0mzNH2bwyTrdcUG
tEiSW1GbbN+74j2tI3ku5gKprlzxtRotzBSfUxtSkpcR+2WlD9wtz6k2jHdhJMe7RKcB0GezJE7u
Lc2xG/Dyz4DJ5EF4180DJOjMNDDfZk4QqcJvrJII9c5y2DxlOHO1d0z1L2Efxm9DSy5cQSiSO5iP
pQXW0F2G1dHQQ2TX7e0QZkSUe+6zW1KpNT3GqLlNmWZ62leUL76tU//XCAaCFF+0jDpvl6TjvreX
6U6XiIRiQcXnJS7yRUefr0tskyap9S4zk5p1Zmjcp+YamUXIokaEpjtDSHOB3PuxVn/2c/vmum8K
wD8vsvijsN+rDn1dVQ7PrDw5mZCpYwswNyFQN+KZH5zFdJ9LfLHSxvqKC+om3P0wjHxaTSH3dZG8
oFcwD/1ADoSeUmVPBcL4NQdgZfuUHAOz+Ojyp8oxo50VdZhHhokLFEoIKF7y8Cwx90Hm9Y+4tKaH
8phUACf7ZjrAqHQPQrvvAZOTkEhsKGBi6kpk54Op9WRL2b/k5AEvnl3db8P1VeUAfXFx0728Y+jN
TnalH8hhvycP41JgVz3jJ8k3uZjv8UpC8iMKT9ebH+ANKHLd+KtlcrKLHJ0vx2Wu1edm4LLlLWpy
vKFvxoNkSyiUn7rG02yCnx3dozXMOZHWbKSj1vkTYRcxx0jsGdIEjqE8xj9Zscsb9F4WottUTIzQ
0BLNBoWd7LokWGzFsi36bhO4SVOrJ74Om6yOa0SlWn0xmuIWsQbblxnlCHcIeRZ0m7234Fgxa3Or
eU746HKnb3sV7dngzGT5xEePmPhrjqxy0yEMFQ3WIgiCR0YhBOXCwMTBrbdPLiDszu4ArMupeaAq
dIJ5QUlnF+I7YSB16pr5Aa3DndOZ6j613K1EqLNj5r91mA7cllg9JSWx5QSeMcOBECNCVrCooQiU
KLatWdyGqTxPcpO1zhrCRYsZORd7MZ/wPnW3TLJvqxQeQ47FPfkaB1eVd9nkZoExL9y1DA22i9md
YTWqbZ5HHKMk+HjvQ2SLc6S5AdGl7imtdPf093ehRiM9M4pHtssD35bfuQCWyY9lKXUJmCn8znoH
2WYKGW+a5lcn7JegmRy0TbCFF6YNnHn2DyHGZDv3EDejGQNztabstmLvWjrE/qh7NTBIjgovVIek
ws8zHh6bSNRAgCZU3fysSKOKdZY7jjIA0y03naCsUwmKCzBBvs8QS4zjCFdozMcrptBBDe856ldR
h2g+OK+PBb6y7by+2vHc+4gCzkSTTQw7ZaA0Ee+dGHJSTp+BUIeTqBzsTTu9LBb7KWYSM0hkqwtG
CYzAimPUFBZW9sYY37LFtNiJ0Tr3sBjGpit3JnU+Z6fW7/T5JrQq9mczq/ca2mkksPKcKfVSWGTH
cZoaWyVZU9Pp1UcmnLORvJWSVAZvHnaOZ9x5GhMrpNQEfLkb7uUlUKSN7g6a8+x58Tcm4QlHimzO
AK1uVvu0ZFa4zRJuMdVVz5bk7I7r/tLgpCrT8VdhL21QE9ngoXZGMmmKnbUU88WAIzYZLO1aVkZu
rpYHUmHHy2LX75WC2IHuJ5ixDfvjtPwxTIHZPI3dg8ecNBMfBgKQvYm0cSNd+xixFSI21En8Kk6c
DejXmxaP5r7eV0tW88MHng1OSd/UVvkdC+epMmgjBrK8saVjuhamvGpdugS9pGXlS99HGVzKvjhP
/fwZCTJKpjgmlHzVFFZV1V/Chqg3zs5ytrwglku8y0MUWI0ch1MpRpTj1imuAGc4aUc2na2mh0FL
sn09o0VME0aFUdQUd1666hNV9AcCDDZSO8qCEU0b/HNB4dlYvFSbfjmNXdSh+UAym3G7jOnwW/WE
Ktkz7uQSt/FGdoyfs9j9CDOFxEcrD+lQyitLxR+PyBzqC+O1hldyWQCN8L71NfkqWetXjgI57YXZ
OTRIgEyjn3qhSaCAj4OxKB57I1ZH8GWr3ri2YNAl+OoFmFOgr/qmjEUViI7BERKMdEugLKANKurE
G37FxvK7kSzVcasdR3JIZsDqfLLgIWFD43/q1K2Nwz+1sYb3xIyiANzRWul468wGYjBhyOYcO1tS
o/3OYg653sF+Oh6lupJIikAAZ97Grttbp/IxkC1j5NiSfwxp/tTUmvSSOD9te9wbCbvNpEKZY6fq
FbFIHYvl6uhHGJozgnySQWI9XR5CjOpb7O+7XCZyTym7J3adzxn99w5H7daFXH9Aan2tDFNbN+i+
Ezrf+HuQV236xghAyDdbM8JXXDnxe2Tn3ZG80rcEwVJskj+jorNmMz2Gp6sfJbLDJP3m3P9avPVJ
g1JYR+4c6GiD92oUMDQ3GNcA/vQeAgUX+HgsHzQ3eS8Z/VoW7FVpth9n25tGMJbKt3lBXjIDg3YL
xFSjwEdkU6wz2NyfszgNZiZPY5vNm0ZDD2rqOsF/0umezbkaA7amL2EDyDvP5cUlrW0rR0Sk0wI1
txW4MtzxeRnjF6sO5pz5fSvtJogm++Au2rZF70rHayx035/zVH8tJGBv0rFAIlxZ1AQdr0pneojn
ajr2zQjmMyTN14J8mOOJQdmP0j9TBz2Nz0YTIQa2HyUgBuLELWSCMwYHozCY2Y6fA9l7hiAxQOVY
cXS7y30OIm4bj5cPBCLwpgshLjpDkvFXl9dVoC0HpZI3W1sjRwXh3arsK6xhTFRaoXZNCiQB0ItJ
9wK5rS0QhAnoLLAuhY/o9xtS4dDC9danQBIfyQnPJTohJDTgtzA2Q8lMAgW1IAjaktE95zKVpWHU
fxBIkQzjlc/L/yLqvJoa19Yt+otUpbyWXp0jmNgNL6qmaRSX4lL89XcIzrmnapcLb2hjbFn6wpxj
Vok4KmuK9xYeHiS1gOz8BlFZVn8h1YHXymRmBYNh2sRBAzmXDidsCn3uhuZd9KA+eptlFDNeBJFY
WgwUTGmYnUYZv3iegott1Zdp0Kckh9Rulk8t79shjfDJmE9qSY3IQib2xiVkMcWIGQ+d8K0nBBY4
I0w4z3rkMu5yWWgTTcKR4Qx7mS0hnGj5gkq0B1Oj+qMuPFrQE7ZOSFIXw4mGLX6CmpQGuj/IHD+y
biSCm+itDGAyzzFjh8YM3woV7YfE+M1HbOMED2j+3X2qD3XcLJQSCrIuNAkYydO31NyExejs7KWH
6jMZrzShV5PEf6uD9yAvhq0g3QJmHCSOKv3FRoYcezxAFZshGvocb7T2rLXLm00T/ql6nk6RE8yD
I2wVEaWTudjuMIM9iXj4JSdIUln9PnfimNjdmWY4u4xNfUqD/E83C/ZwcigRp2p7DQh+U6bTeO+B
9XMBIrKEsA1sFIzjol4ydJ0qtEe9A8aaP3iFEMtntxqVYEkI+RsIZ4CyxFvYIba4oBLHqgojGxph
fivICnWmgQhlEU/HJIhep9YesRrIVW56ewICiwNq4Ue3JkLHSNrqLo/QZgU9DYprNlzmm2I7por+
puleLKmh70MfPiOWnC5IbZqg/ZejGp/y+NE0ua44ZuGsHZu0+LHtd9WU2JcEt0iPEsvK+3TdNPCP
Fs45YtrsRBI6DrmOSIdAWtd62fi6aVfhKRwP/PZixbUbALVJssLcF0fbz393CCNRtepkS078tTYw
MLPE9s/t7L/0Ml7ORJ3NEDH9cLOTUPJ9AVIUOcpIU7vI8rgsl4V93xMOxLzl6M5s00m/fCYT9N43
B6i7nbuBm9VvzRB8v3Rtgmxt5kyTUj6XJuffkGCKSrmo7g3f/zsm/MGFUy/euX9xEzd0pt6dYZNf
xK7QglmyTr3E2M08D4y9vGEgGd5nX/XPOeOiShEGXCQ5pNFoOX4ao7qMpn0zET+d+9+93RRgHitE
7y1aM1HH6hCwEmQt9aI7UW49yVFjzmwyiOQkcpT3xzanNeTZmRs2uIVQz5w4HjjrHjM9zmuvFwQO
R/Yfxr7pHv3Zu5n35U6Hxit7q4RLH2vTomFpLQ7EY1DJ1RDWFIZO1JnGOZThdO/51Zuo6l+S+Do3
xb7ICtc49W1LUkZCxgSWJlLNfftUdIRruQebDFn8Eii5hqliVjEhgk3x/4GQoV0oPwM9QJJu0FoP
fnw0mipYLFJrjnmSOTeytbud5QW/+mJBI1DQ5MyVWQp0j1IwfE+Q/U/tPWHRhJok1bbIBakUxa7w
QHnOQ3UXtDaC+gYgigVUPrYrXpaka3f9AFi2k+W5LN6MSM5XTa1WeaV1PZqIMbZk5oJzsLJfqEfK
ExZiTrZKfhQeqyshVUPMbHzwzMX423kX6G4fo0UQRePgg+S/Ja6vk/hBixLEj46fdIF1BSOIZN1N
dg6mzdFRZ0Z09o29QmA01iGam6sUoFccV7KpLIgmdn8XXnCtavulcUNE2c68J4BtN0BfCBFdZ31L
5kD8mPfNi7+s+duWq2DGFDlj+OVG1c7KW1KRJKjtajR+MyopGaEeaWDzQxc0N2NkHSHC+CFtoW8a
VOzmtlNyXUwlw+5Y0PPzCpXpwkfIOLxT3GO4Et2NzrABi/pXR3kpK+86xdLlz6vFJuBsZKU6uyAO
prfmnEmGWvHIXuOQx6xubQI/+TXBQcUQGTLBhDGa5gomHFiLiGIhqxT5Ynm0Zuatj6FwsIeSw5r3
yTNQzr8OE+45udQs2K9YJp6mkQA3zncYQIhp32TOdDBfTb8mOI/XbCWhIm9qNva97br3IZbVQMW7
bjEVus1ErUvoxh5SgANkLTjZsoB/V9hkh9+HSPK34cTHQ+cKQTPj+s7039LGq05R2lyJEMKp79jJ
doiIvMh0+mhE5LpHI57GWDuoCJyaj3zA/kGHM2rApgjWHZ76gyBTWCBfBO0l3ie4xHsHD7Khlt2w
NEKWoQq44GAhD2Qj6/WfI8oKanMWQCqazRtQjcchRdLjuBEOE0HLliACXpaSbfdM/glVSYMTPwp2
yaC8O8zzcM/ZlXJaSnsLsMwIOdcaRm9XMwPXoGIptS2bSQExkaUh1LZ0UJbY4ytcoqFM7tPR32WT
9+J3M5tHB+9SHdbjvpMLCAT5e9mrktlyze4ivEM6QKNVt2+KHBwtSYRX2Le4YAy3qLKuAZkuazXz
LrshF2PPxnLHKfhKlPEl5dJ86j0sljkMDjbcS3aU9nYZEskWYAEnPdIFjYpVy8BI7Ewae8TDIKmB
de6SEVsToWbdYgrcs/Ce4+qf3TcfWGiIHOmAECMTV63VbLromzoCa7cF8YGXEZwI7gtqUyy0rPNW
ZBzdxzkIFROsR09vggK5f52IE8ss5ktO6RqHXhS/8ZkwbEIQAgWfrodDuzTti5HhnCS3gZ6RHGOR
9ft2qF7GlOgqxqnBKvPC9xkXB9VFHa7N+tHHxXGGPjCtsn8Ugth3mMesbH/bl6XcATVAbSJh0co3
hDtLpkl/rd06g8DFEg1KG/gmwbnAJiTKN1pzy6dgwm3phvjFRDG9MRK9FglmRY/Q0HVl9zcnH9xj
HfibNMjODALJgKtmvPKTqLjyFSff8O+9xrwFAnKv2+bQ1Di7RwjYTpVFJEYGbmYs0l8WhIoEOS9C
KNqeHuteiOAyEBS43jEOhgQfX0AiSlk8kLZ+S3LbWkWdSSjIpuBF90pqrdmfeIFiOgIzOTuLMyci
/inubcYb0xn7sIPZM/uXoZMyMBfItHkNUuMP5ls0BTbuuhbjAXCk7qtua7keu/m5QDu6qgdGeyXH
FwPiYEHtRGtD4K+PPEL9qg+laTZnn+mOh7V3ZYLTN0LnV8+IABKUx54A6xVFAxKyhTlmIS2LxKl0
9bKRz4gr7ZrjZM1kKsqDl8BxEyqlPGi6ZOMvg/fxiltMAW5ZxFqVAMiNDtDfxFHBJa6tCZrmqCqM
5PeUiRv2sj9G2J8iaNPIlcjcJMSBURI7AzYzVC9TiEN6kC9FzbiInJuT7uF46NZlluOWGzAMnCLC
LNiAEDh4xPrSR1RkHPE5dv1tlnJZEMyKbARih8jnlSQZVaNsOrYTddmMAT/COE5xahQbDHX446xD
MwBVK+5dIxwuuG2zJQTlNYYRgyKdsJxEvJlVO2/tt1gl7dYprH8cXs+2izXYTJagIfZ3krqlMNu3
vgACgfD1hqxqHXglW0UddBsRjV/WkP0xdfDijbwNs8VSL6UxJuHNw6yJW1yZjn31SuS+ho0Yd7K2
7eApMAR43k0S9CapPpv+K5JqYiuax7ssL+/s2iHuZwneC/KD173i1O53UTzbtDq8eTGr3E2k7Keo
D5PXppNkficquVbzzIWuDTRjyxUPlu5o/eetvwyPyhqaRG4n19KC0O9ljDDNoseVrLObTggnCjWb
Ltt9l77NYd1e5gJIHNhoCI/o+1kfkxvZNhJOK5I5aETkdsU2HXEe7PGSbLQJRpyQbL1nzbF3omqr
G08dO3xkmz5sn4ha7vbu1mob/8lxbX6iZGlg3nmSIES8S0SpNpgFcvtg1ZBWMBOwLB2tgVrsd0C7
tOgF4wRE5eRmMZ9lSNOp7IKblu9pyPgKR3yGGYJTo45IRQelGWxyH5BNqgbStgB3rvJGgzSqFil9
ewTTuCuUuIY6JXfYJlam+AJCQMxENL3QPeFj6yWnGyi4VMYnWYMfZXmzUg5qkQqtwD3yoHOnqmo3
Qv+gZkWjxBck+NYEBwYLXwA/I0NL9si0A2fJJkGxX1rVJck+fGgdoO0IDB0Gs4me3POUkQSKdxPT
hL2q0XGVdmDRH1ozVnL3QR9mCE3r2Jv0IXxj+5YecHdHsjBW3rJlwfn9VzYZC7shh29jNnRl9CQs
pcbtZFIGueFXYITzeqzTc4VTbpuErbW3seytlD+YDKitT8ceC2RZiz8V/oldlaDOKdujyCLQc/oa
m7NRz/PZQN5kmph6B4IPMZgzoVpIU6iYrk7XVCuEVXoti/DvXLUMezY2nwIkQFcbIw9G8WZUe9ED
8BskgYl0tXDeosG+W/I3hcVeIF7iNh2zpzUmzmW20OFVwx2FLMqGpNCHfCArno7n0w2ml26aOa0j
j5IqfQvjxNob8kVJcplYrTUfnUlgMFd4ruwJqcUxuXrNjraEcKDRCk5xBEQ0n3aGBqEmVEw2dMug
Q0MVzAmIOhg+vZiBGEOkDqvBErPR6GN/snWNusZ3yeKIxr9JpQ+a8ygMAd3vyX6/Nlp8+kQrYiHF
huw9zUJ3zxNYksgh6SLx48el+8IC0q9dUTB7STAqaTO7Ty0FI2XM/wJPRNzBlagzyAaEIBPsB+HU
G7NbKs0C7dqUtQSjZ3QAqtX7rM0R2WgcYnPHMdV3E/zGPvqUXfRCsbPD2olYNeSyQnBtdUKpaVYo
hMaqBi5Bu4YE4GCUmD4rxJ5dZe2TvCFoBx9UU0tSUtxT4hOkHqXMTHSJP7Hrpw7fZXQ/y5rSU4VP
U02qgGCT76bXKmL/MOUga0xzETUrrEtVwLvP/0gClri9xogvSCvRCKxWvQnhyC/G7pCIh2qqqnUn
q9eg6LNjtfE6lpmppsgxhSIRNm2gckVvc6JKRo2iRdabtqcgdNewmJaF0/DZ0aaSi9mALpkdXKBm
vp8So6HLYrYwRShCe8/DrBmF0cdoOmceAedq5t1NPZl0qeuvhZMZm7Z4xXFKYEcqfpEfKFBCrvw+
e3EUYQeOF6/7nmuESXqHihEDwBgMU9bMiZE/RzH8a1jX8cqq0O1RW2+zoXyDAYMtGSM3TtJXL6oi
qp2Jj2k6QcLCmZPiAzj5Mu22WIMclr1dyXnD3AdT3F1UUQK5Q+C2z9ge0jswFso1xYjXfRrjkqXN
x/XotmiKrIR6MEifSMzujvjV3xAaXufGz06uIEW1vK9ClLdeH/7uLdTRY2xcVN07R9+b6XjcS7TQ
jVyXK3qTDRASkvmWzp33CKrLoHxI0BaiOGf6bh9EEK3Htlq4yWQUFgEWrzw8DwRy/bKKf+AagBUs
2KAKFqHKZLed64ieOfwSg3ezn4ktQaPV/EtD38FMSIVd1s1LFXpwOQI+C5p4zYnPwLZDvZWGVnaG
TfIQwsjcw15JYStKBOCW9bc2JBanIQnZUhbPrplXe9WB0CHZzowW1oEmBrFrvdeeizEPWb4zcy2e
4o52NZbti302E46Eco5pfoMHvN2nvGZRixfYBns1v/mFQhqdz1T+4AvycGoPfWV8oKz5U8zzQ4LF
6dyP/9KEZDFFo51Gy2Z9VvEhKEkoC7Lfhp+/TITMEvuB2h4nPmnXT3GZsPHtbPMURJUknoL1huwb
wqrhRYrJ26V19di3HDcCndu2AVdXV9NTVEwL56Xekx0muUaA1jYz2tgu/CNz60rEUr0dylHuGl1/
kQEGCMrUz9k8YmV1OLd0w80OWTAA1VjUtvpKMtjT4CEJGUmF23RZuDflAOlvdH5nYw4u3q2eoZ6h
+5LlC573/mQ33aHq0/pAiE4PtmWmrSrinS8hOQKJa+lFBMmr5PVY6p9XJf5pNvSHa6A/HqbxD1vH
FvAL+XyBab3rCv1NrfNTbAX31H+4KpnRsGJFP0020qp35S0MtPcgl5sQEC8Zo2wrZpTWMgm30qGm
mpgu2V5s7obZe47SGWdzljVUn82GfT5IQMUAFZPIr84xDpixy5VnAAYVIl9Zhg73oQfUD0Ar5cw+
HIRa61ncjVEyrzF9N682o+G9j5dyiy4DaVq20FJHY0GklfV+Nsp/mVSk1KOfCvF3U1sGqxpKjYOz
dWMl3oa52wfLzXbbw6JYByxZV0ZtK/qWkDqMZOSyJb3USMFkS69/DThHb/D6TKD7PIdnr/kbbfXH
jkGNmNQZK6ZsnD25/hSCq405suI1jZAktJyh3WiixqJoKw5tWH+kLCrPOQ3q6LcPRtS0fE6S8TCM
TXS1vGKD7VcSo4RhRlnxU+dbF7fHwVCiRJEYQq4e4rWMT5ZVKJMpl0oAcwHmGbvqlhpQMkpdmCSC
IdJiCYDSHCh/ML4iK8OCbk5oDSkuZpm4bw62ar/niNJtro6ZgUQ3op5pEnUmaY4hNzEACMbUo+pK
e4XKMcfbo9GecG+ONdDyLN1YyxWssa7xxL6Y5p/YMwYi5yqz1iR6Nls7hzKu420ali/k1s77ulsD
y3qHpOHtjSXGZw4+HI4c5DEm0hLZhKfI8r7a1noFKyVttjWWD90eNQdADbZOk6n+dJNxjUPDPEa2
f7M1wWn415/Lmh18tswxJ8hk+1kYfH5iMOsJRGU3NrfkGoV7agauve6EUAKtJ6A/4n0TMllUj2oZ
e20JGQubZ3XChQffyUivZsUf6dmc3/K5col/SJ4T2YDi7bniNizMBrtd1XX1ZLWs4/lpwtziNLvj
FNg4iQvbKMk23iC+lMreLTOxKLk0APSJ7qqNQZVVHShOd5E6S6ZB8yyck/Rda91bSwTTb3STKJEs
SnxBfG+fvPS+/kxSehXXKb9SDdvE881VqYgcNas3kNYQ8Zohg/vaOMc+oWPShNUWeDhdO37JXDWu
cQcHR7iwT7lyD+E0YqBlrSqloCWMbJaa3UyWQYiOJSqQotUZGRhN/eCXs0eBttF24P9CKfmSz0TY
+TFCq5qiDCeYBfID9a+0UcyzR0Nqot8Xu0OOW/vGu8pGp3lE+/eXzMj4wIIqvkeCyrAzwRElh1NX
i4MS01snSDeAvv9UFUFxa7T3Jjlhh5p9siRF/Ab0yTrn6F1Qp43HogvxAZgZs9IAjyRhi89GD2K0
xQmyHk2G1p3+NTcJJyoh98MCG5wz/RYaAZy5kRF5bqA5zzpwd4hy0UOAREWkBbJeUidEw6uKiV5t
fFlvJ+38tks2o1h4k6MbdwQ8z/OOHv5W0OSxIciJRi/URTAodbzMvje97FcTdnwiUt3yalUfDvui
/eh7jNAzdBNOH+K0k93GSRQ/nT4Ct2aA5SMScTuQCzZbWp0Y9cHTZbfpqo2vtd6pGU0s+AtinDz2
Ow4iULZxv5wUKJRi2dzFKCds1tzIuB/RsTRXp23/srYGpZqS+11d2jb4B4AcATe0ugIsmPEGeqvf
JIwXW8s1n8a6Ad+PlSnLK9aHCfrQ0Zsd7BNexRnB/6yp09d+PgDBLTCKDJ8aHf6t9C4Z2gEm5v+y
IT5CfTpmjESNGGshbmOgiHptdWhL3LL0rjj3n1BkbCqDgpTBYr4j2mraaYApW0/ZYIeUg6BIUzPX
LvFZJipLQJuU+Vuti104ObdEMvdSqBoy7YIyDk6dwI7Ygt+ibCCxbhS/cISxsTZBmKI+4SAP4mej
DJD0jLgL8sR6Av9lbqaQ5whuC61zF2cHrwJahfi3PgXzcGsW560kQi5wjkaf9w9DH7nP42LZgnZU
ow06eTotnhBgqKPl0KcOaJWe3GKiAwxtwEPa/xOLKXyfWBpiBmE2wj4Qwy9kJy+frhHhZsRnyOpP
VWt4lhPJj73LIYXKncYz/Oh00JAg09+E4bpH4Il3Eya7A7s5gFkuCSdDkSYb+mZWHN0yiZw9ahcz
g80viq/R4qprEyKByFPepy6LeCfuL34zEro45rDQA7Hp+zI4Msgg/E6A0PN7RdNRNNsgGVi1AYjG
+VcJ5IQ5iQ8uIS1EIw8Hy8HloRyqxnomM3NkHM7ow3o8grYk4P1fAs4Mr2bN8PQ2BN1z0kTM193s
ty5tAmaTzwRw++qdTQJVNIWuF8TlPaLlVum7NMbkpuLiXMQEvJHR+EuOGtVKae8b1VNKKhgCHfY2
SqImJmhV3wXDdAnL6EX3wTk/Z0scdMpVWpSlWtF73VdtA2oDeyjgWYSYCrquF/4uyCA04PjmBsuL
vGf8aQ7MG+Iva0weG5xB28BUrCKZ1pJ/gduKxvsiwvERYZm0IsG41f/I7OmrlP0rax1CyMM/2IUx
BpY9zJqEsS7FtVgk97kqK3gBtXHmZfpgd07shMvEymwkZj1BqT8Wn0kXNue8jr9ElX/Q9aq9mapT
5XiYfewLH5A/ckDW52Qp2Fgne7Qhz3bGcOyRNsiSaXXV9Y9JaQL5GLIvKZoRXk5rPlTVXRgPGJOk
Dzfihfic+hqq5Ffb+uIBRWLJCAQDzUxMN7Lq2gKwM59xEg/InASl75CQ24ylFm+lfWKoap/iMEE1
yOXRPs3xfJiooPdzq6xTonqLctP571fL//u+K3kVdkUhX0sydU6hF3NW0ciCOFEogO/AMuF72JeS
Be/o6WmPxQmV5Uj8S8duiirHYdwyj+4vc26snRp9/9zlWpwrkYqz1xT+ISvaA0ioBYx0akD2btoa
fZ0XxpzFrNAEnBw26ZmRkbsD4/ciqyA8W5Yy0N6S6VkmYmuHASyD5cYJicT73105W8/EomDaLOsC
DTr0f+xpPJ/lME2Sn3APvuxDKFJxjkfCdN3p6BtobUuj2umBl3EEFLClkmNQ3dnNOWsunjWcB2d2
DsEgKQYVS043TTAddBhytFteKqINQGUbot4lDoPsYCH0BRPdQVjw2VpuioiNGvYAaN5uefRioRjS
x9UFd1aFki25oRHOD2BT6ksdilMRTQwLZ7Wp8C9i/9bpxEkkM1mTh5m/a1DWnTlr9ZCLt06X7S3l
e8ehQ5EQRoWPyIQkyAT5sS3QAa8cD69GS1occLjBODvLq/n9un5/1YdYh2NrwCi3vFPfNyBdrnON
vcJDTswiqOHQS8ZtFJoW/w+g+Cjs6ID/aT0uSadO1L5XOXaIqTumRRyeAYtrio1h00LEONbFX4kP
AvsgJR8ieybbqXkysSmcgl3lZ/Mus60HO5REW3V/XehbO6YCf130v3tZD1dbk5ntUULCdBsfgpaB
HC1DhA/JwT4yD/duyPUu6NKHIOmMU9ctdjRUj3jDXEJVh7VLgsQ26zk0U2aIZhmxpmOTOdTxnnS1
cN3pgvTfsEUlCkF4sq3TQLQmaI6p3sXwx7aSw/GBoIyOD0IIyCZj1ICjqT0gMK/DMMEq2Tm7CYCU
m2l9MItsONltBOdqGHjLS0KQkfOYNBCLe0IObLxBchKf2uEiaK1wXj59X8IQ7RYB9yvEzHhXWkTP
DwBvjhGrGnIqA9a+9TXWIdNe2Y+nn6+Wu7a6xaY1H73KqE/OcqOWfwyrjyQou6KDmkN9qoq5PVEN
xGZ2RjL7mrjmksEY51thWdkWk1CfrF3c0uve6DbDzF5/ajXiCmjBKOB8i5eeSspOOJ0Ls7MeABlu
J5/0tDJongWSiLOIPHqGgJqnZ3cqq0vV9O4zsYXRoj4UJ8Izo7A7yzxEd9laNWtuD4gitJ9VYTDO
K4NUPhH2ta/VyCiwmnZMineBH401Nqf4tZrcZ4pmfTD6zHmCN4oMq6w/QRc5mwqlOKc9hlBx5zu3
uUhhQ8W/5mger0EJJDkfsw6uGkYOajiB9tDFYyYyO11jp003KBo4UhzAMqkhjN9T8PptMJZujSXR
J0kXokPIdKBM78iNol9/0zLqD7DQMkZg0bhjJAhUEceImRTDa5YTtwYH4I6J/rhBuFs/ekRAFCHp
HyHRVU/9oj4nbGLaJ7YdvUzj/FuH1rht0jo5GSlZSqphyM0zL1gXhQhDPE78lVGk923oatbQnP1d
cWUR2+yVKrk4oZbCuwmVPeszXAWs3kMa5r5AAj5DPDtb3r2XgfpFM+ztc2ILd9mDZh5yNLNebljh
HZWIq3WVlmrL6QnRJ9MZORrEkNNcCnItYnRwsPLWHF/y5Kck5OjqL2GEIZdopAZmU7indp5vheja
vVWWH7Eu5r1vJfUuHHtAYJHHyDlOo6OTG+LBaxBTRzyDteaYcYLwLnE+BR43XvT80hai3zcJ6Ek+
hISb1dNWReh3TZGCifDiOaaAZRJXuWX2QGZoeI6gSblNF0LvJvM5joL9ZJdE9BAgMx1AzsHf91Jx
mM3RWMmE6IkRpyCqy11YTvUGrRsm02lr+x/MzewHYTvqMkXmYzl3SEJln5680HSuMrJ3vuj/8qhb
nKNw1zr7j4eaX1hVdRbUHnyw446hytUIshKUKZCp75t6AkpIbsCXxHG+xitHOmlsb2qnIw0HLNe6
qUr2w268w8lGUtZwlycOdE01uKefGxl7p8RmcZmg8N2J9PfEbv3ooEVaRUNhUwS/hywp1qbC317Z
B5261ok2SlJODzo/cKifCgu7NysIg+U3SjaNbZICM/ZWdlQmyO/t+MzIMz5Ds/rLxZ+jJKxMVn+c
l22P6ykady7WtAPu1u69r59rtx0zoK360V43VA1nP26c8/dX7v9/FUfhQ+zPwz5Q2RsLQneX+g5u
q+VGm3+MIfdPTcwcozQnAzenIVgSb6wodi45rQiHNQiAvMIv5BFpsw4cvZPi3vFz69x03XhxrHi6
fH81tiG2f47GtTmwyUe9xt7VoqpWU15iHDSRc2OxZnqurHCrrB7rBEB8RFTjn3KmICOVHOtC5fs/
N70Ne9bIrUNSgEaNNbQ2N0UM1PcDgS/xIhIY4Z5oq72mitEeIs5ip6fhP//cXR5I9XXElT+/lvQ8
Zw8xQMhMhs6llgd2sOzMYkn6+n9vGvKLLlN9LCaA8hq5U6JEug+d7kHXlACVI9WiIAsv/7vRuRde
3BEojMW+0rd/E5Z+TpMpuEBeK/e5N30E1YwetoBbAnKVc65GU50FRXfKQM2b0Ywqa57+4i9aBU5r
8IraV8ac4SEfQ3mJl4eKsOrWxShPfd+HZwIyacST7OI6j1U4R9eM0yPqvfgIpZI/bvkL2Zwm1++7
4SFzGZjEMTEKEGLhLvrlPmE4j4yHBV9g5dt8rNUF127L0GmMX+nrgBk6tXXDxGrsIFQnC8qkOwVl
DR4e6dSdpXS57bPcfwpVyRaEYaIh8ult1vNr4HrpO7Pqs8tOq44xnGFXdY/kaqYfTCsJvirt5MUc
YXzUDbkhfk3WvE1YyD4LE+vsMsYcwp4cNoco5VRRasSua2+YuDeXChkZ3HLWRIsMEBn6H5WWSE6D
dTlb3Wda6y3ySPG3MPhI10ZlgnNrfweNhY6rTtIHq2XszLH/koQlKUHsaZeUhK4duKZ5i9ys99xD
Y4/ZvdSSkZlXHVBcEYYqHysh3pMOOCoClbQ13mSXEaFteF8zMMsm7c2/xnKybr1xelYjeuRoVMSU
Bbw1EKaZJWbmMSPJee007bRBGgDLgfrw2aiJBEAW1X06VKp6WqwPcdle66h/B9Qi2LhUS+4CLTlR
xeq+sjpUnfg0ek8hA56h7Asb6bIROK8lqqRXfl3GRYrOSiTCfc0cJvc9r+NW9Jb3aqIzZGtfyMP3
d5FjMNIOvej6/W/NsDz1Uxk/ZpO2XlR6+/4hICvJzXHI51we3wpz/EKmi+VjeUBLRROqL0dvf37W
sOeN1wjz8P2AvqNoNDrLuXz/29m1zyUKhIck5UCzx/33/51YyJMWM8NZ4wn7oClwNKXG6vuuqIVL
BkTB27z8umQ2wXpqls7f30UIywyH6fjl+9eJubq6Q9hgD4aMxkbq+4fSwXVunrRu/3kOtMIUN+Ln
m1EfRwcCxZOf559CWdpEjIEP379u7iVqHsR0l+9HGkR87wekuf/8tuXpiqBOHtJS3n3/QKlndUEW
Twu3vFbuaKpDOliscpef9USdbuthMvbfd6lDBFk+gTx//y44vbda2PbPiw6aI5dD+xoDDH0Q8AZ/
Hr8Y+8vUo9P5vjv6mKy/X5LvuyzHy20wt+7P62q7LOMT0G/nn+82bMuqsv15fKPArVNHr5VKnQeL
9+X7Z4gzci+Tgxn4+/krlVqHnDyqTVd2CCBE61wsO/c2FYIbmrTsM2kQKbKPrh/NlFdpHrvX73uO
KS5k89CFS/CYTFTvvXYUu1IzhpE5WVN+Hd0SxwvuTZClLxBejlH8melE3H9/2/HjB9U07s898lIf
AOyZ905s2i9soh+dfJ5+vtfyZw2z7H7uib59gsrS/vykmsWTzTXn53v1MD5jlFA/99Ipf7F6lf48
AQMElWeO0c/3/KqFsjcFd75CF6UcgozjKN4HvTPeY0aINnVY1Rg4uesyjQfxovdmOf4zMt3e0ix4
QIt/yp0KrckcHGZtGwQZJ2zp4948NF6k79m6avqOxVq2kEopHL3tGDX1PTlP89mPjKPpLhwVTkPr
pm7a+9ksJRwY42hbr4wCrPsk7CADLoUXOYUDSuo7UbAp136YHOIaUzSotEupghcjYi0vTQCnGOaR
jFdeWp3CYH50y77ckmC4nKblEbPReM8+3j06hXj1ps69y4vMO8wq/fi+932TEi+3RLUn6HKdkdx3
cnhVQK/ksqqPqtI8GZF3wnVh3kWtMO+ctE+uqrhXAyIPB5MrrS/wQ23QEAQ4dwb++MRGhlJVgimm
7y1LmkSurW+rfeK5dxbyz8Ga7EtQQqp0I7/Y9yxfZxy8rCK46saBZhTIAGfVdG6yj9LMvZvjyd87
+EKJguIuoHnnzpX3bI2GKyEodL8labjEH4Lj8LFTAGDz7+zM9e+azNoHaDPPQ1gHByP2353lqfhJ
5919f/V94/ESKaahR00Vy/ys/D/Kzmw5biXLsr+Sls+NKozuQFtlmXUMiJkRnCW9wDRQmGfAMXx9
L1DZlZJu2b1dLzRRJCOCQcD9+Dl7rw2JSeHgKlH9vL9PjVDBMaJw1Jff4f2/wo6Zb6s3nS9jXl3a
IMdqgaXTy5lDxN0xAXOul+GgxsK+Km1MBQDm45VHMqEfT2CTVB8DuE/IGlZNO1xTSbBNqyfo2MOH
lm7PxV1e5fu18P6v1KW15tCU37x/aobDV+ZW5n40YnnHPPxcDjq0T4pazw6R6WIyv5qBjq+1J/3C
ScvDQJhVVyW40jzIHx58ZuYBNPBMM7gbx2hcwzfedZlJuCuUfKoZAAdj1bjniUrfuIcW2x0sKT+S
3wOxaUZXFc1ES/34sJgvKCxSX8c3RTXT75i/QkJTVY4k1X0THiSKvuewm5BIuMo89N5DE53zLjU2
caQRvxQ9TJ0WbU2j1BD3js6Fsy1H6XNBBbvrSJWAGgZ7hqqP84zrQYLLIBXBsQkbEPz4jLOu/qxy
+y6aksz38hfoE6u8F9Beem8XhPoxycMjXRFyacr6JOd7LBsxk2X7LqTfwkRuvCO8tl4heXJZ5IP8
qBt5cdQjd2IL+a/PYXYVx399Gtr9ODNpLrx0VSXj+PO3msvP//jP94dqYQ2ih1weCm0YBjhFWu3/
+7HfHvf9B94fgD2Xsuq3L//8tD/+bRfkR67+9W0/P4PJFdKcfn62fz38+78M5DnN6eff4v2p37/2
/uHHb/H76/n5mX+8T//6ifdf88dTvv/nT7/8j+f5w/vw49F+/+Yfj6iDE5mUgRhIA3kFBeIAvizc
QWG47+lmn376MHq3WC+XMfXb0MSXsdYx6M/5N1rR/bEx+hRrFWa3qjZOVEPAhkv3BTqiBGR8FUJW
p8qeqlNf7TjXYFbKEVnJMve7OaxOavlQjlZ5yqvwO61N5QuS2H2Vad/Jv9VPbR5IXyvM10Dm9kmm
g33ysAUaqqdMm6zsiOCKWcOnIWKXqNo8ho1hnjnXeuu2xhY5hD2exGXmjn76BLUIEWrmnd1Mhqc5
TUmsXbIB6N4igtWNZFt6xFG4jpGd3z8UVkA8yVhn6wwVxCkZLEY91EAbsRw39SLCzlLgCqnc+CUd
W4gTKPEveoN0BM2Jb7YNEL3WzrYJ6bXunOwmUqmwAfKqaQQc64pRMUFR6BS1gL2SNAlZveIyRl48
puNBczWaPcaXzNHkkShg40rg1B5/beunTurPtl6sWzapOFHI5K3uqY2TgzmW6LNyUvnMGK1i1n1o
bUs/TNUFCYC1x8C4Tbv6EYtlinDx5KACXdHiy16i9NrQKl3bs/uV5DN6lA0R4r3ElRtxmLt4Meop
otdR206pto1M+6Vw0CoUvb4zTfPBlm6xdOCea1JXd0QqrAfNq9eydattSiDFGsnL2Q1BCgbUHSOx
0DXtqnNvihfMY+3R7L1vHeM1qoNlpgOEe6qTTdVATCAlw12X1oWkuIZ4WKRptTozi3cTuiRDMdMJ
44p04tjaEu0Cxwt2GgaR7JoAmNpOLsp8umD42ZhqMPHr14gJ0Oer/smey9T3aJQvRJFL06M585yv
+qAGX+IsdTkAHTs28HrZJzMTt9tYdZdTElnRrV0CR6ThlYcY+ctQe/eDMNLHViLvHrDPEIrGrAxR
Dq4+65BhQgy8dquHjr5v24kdr4WfHmZvU0PqBdQ99H5qPlCVWrdwlrSXZ9pqgbYDNfkYhoVcp3Db
nnFxY2TV1qB3DKI0kNvbYffRXv5ryCsfS/mdnW8ojsp4Vi8ANT20sbXY6fRHrQHqDlYOdTGC4VRk
xLmZ2CXlEPU7k8qJfJQbAhvY0cQ77mxQzXUz8uZGzkO2gIdwoH4qmoQhF3L7fayH/r/u8CAX9Efn
hE5wMh41jLihfaWX3T/JkoM1MyWsXsx9LPLwcCs4B7uAsklaFRkaE3/YirZtIHqWZjNP1nMSu2zt
msGthkA0G4vDDDHngGMDn/nInZ+2Xo9/kaEhEwMrISRqat0Rbri3T0PGIto0mTt3jMkAxoITBPPS
3ce/N6Wlt0mN+ATD/iwiYxu3eKMTL4yPbdY+Vj1OF8E7hqheR4UJqmCRfK9x3q+l1jP5adIPRVNh
LvCYbbtdjw0fYGpn2w+xcNtdINJbVEtyyLqwBd9GRxGdoTOl5k70G9XTyUuC7lDYY+a7qNUH2Qis
wA56ers7GJETX9Ola40zOXDFs15TCXeYwmnQiTPzINyAhNhuCCgknbcsLvjh0XFmxlPTlDOJPD2G
MB0YW2ZFvqUyLsxSf1NN8inpjFfQW1lWuusEZsjagEan47zfddp9MHi3pkXLu3jhFEb1FQXHF4jq
3aYBOXQYYHm4S+/A4c2ajQnZvsFBMRL01dNzGmWwZPXyCfEgMmAz/OIBr9+TRQXt3oZKVhsPoALq
89jalziseE8FuYIGzrAdebLfseA0d208N3eFbNNdU1QspZ1poyjmmcgu9bm8F3FZIkDFiBMdctju
4QCBwQiuUVJ/IFeVe9ERLCoVMPbcBnsoHXAltBO3yhUvXhs/pgIzvW2adA49+6GQUQfnyqQLOSJG
TFrMGwglpxw0SVh4zhmQmdnj4GdZsdYQxQ2sfdDfWzIzG5uMl7Cav5jVtxnuP43nvUMOzbogm0C1
S1wiO9fFq2is1VMn122sjjqGgm3CzYDsDOPIKLXBH3thL/P2cwpQEn2ChFBomB3ZPc2tod+wZyyw
hTq5ZrQpd143mifLYU40TJ8KN9ubhF+jipLmqeWyprMcRnR0tU3oBM9eBkZl6udzFHl+kVXaqQON
S9qMxlE4i7td7BQXYd+UkCMbrX0izLlzLQQKjIbVGNUX90B/uniYxYyjK1JbtwT9R9+K6Z89M3dy
0E8E5mEUSYSbZPA4vI/f9B6lsBdIjffttZ+bZhOHMWV6TGtamlm3UQQtbZEHDvdNQnSnB6twTvQr
gN+dGeXqBmshR4swR77beoe0CafDLNh1Gks52z6VCWqQvRJU40GDOIP0K4s/6kDyWT/siR6uV8SA
i0NrWRepcNinQ9ujgtLPQF2TvWCZs2vD3A8zTVpZgmQqm30WlrdwrKpD7vRXyCxM9XV9MwgRbUUQ
fBBNP4Kl1D976YB2ZBwIQAA/l0Ztu69c/QxxhZQbVB/tSC5GGHFKtCv6bKNsWZBxmnj5F0SLBHAV
ibXu8694ktm/+pavIIcLU041cctML34gHOHJTcdy5yrraSygrYapsyGyCedoneV+0n4quqE80eWP
KAWIaquT5nsoKbYsXT/kI4pF3UaOE5eyuk0c9w7O3LZM2g0GpZqVIRXNkapVbnrHrcuFBSegeIPy
j+fOHke6ROOnXkpkWzVd2MTuEoo3GcJELYHYjT0a7Yw/QNFXYpvE+sFMIWroqfGCZeETiLxwl0Xc
Rf1wbKwg2cklIcFAhLWFctmvG02svVg8o/DOTuFM9zycibRrvJ6bvacl1pkkE41O3iMiJEoHZ3oX
zpjoE+yDSWr6NH1qUCecc8APwT21nU1HDp+fud0lsRZ9rFaTB4SEwJJArEJtjre6c8HtGoyTtpVD
4eHqBkFuhcQXzl74gD70g64X4X1HcLleYo9IrecakwBNVQ2iFUIfN0gJG4wRDNrIC9b1gM/WEmW1
q5h0jED4nqo+ee6YMRM2VqUo43FzYp59NBzi1RoTXE/uZMM25x2oVVb42VJ1JM5WKwDAVXhxdykV
SxrPKDWmZE3wsrNH0EN3XGEWTUpL+vasPoeD1fojpD5c1B7R0DgGnSTeBVN1H9cwP6Rd3zrSjE5k
OiP1pRfYKib8Iy1DlUNFn7V539kVi2D+bWombW/mZKdBYgCz6RKHipGXNzlhNpjvaffR4Qqqrd3r
/VFUYbWDB3PPyEwQk5R9nJeaV1ikeGkPszkiE1cScmzDCkHq2Z1I209KGiXKWYxlgqnghHlghhf+
OJ478my2seE+6UbZ7AJNORDR2wO2fWPvYCuC4U4hgfXxzSvbGkt2c5dOVv+oYncDeN5P8a5+bOGg
G9BZzUnhfhgweJaL2HLyUsOvmjY7O0+uQ4iPFKm5wrhcE8hzV4T9sBvJcNjYNMzjTFibWEsLVHHI
eBehqq0wCmmd9mwOHoJ3VCUDffxgYA13WhPAXpyvPbvSfNB6d2aYfw3UjI5OuE9ZXXzrZvstWXRL
0ok0xtfsCHFO0ErHXDfNTWLTBpy1qLo2ZEaQD+2iEqZdczdUI/Jf2MKZWbiHcdC1Dbd617JdMPg0
LUboMNhGPFlbt2/Sk06QpKUTfdRWjAmzpSbQ4r1TO0ficx+XM7SvJ0O9IZyeAoqo8sB0DCrsqlwX
xRUF2IJh7tMN+FESZRbU/4BPEtwS9c+cbrW8nLa6BSVyCrhXYFjWG01HrwN+mMmu0S6zQeLYJB1u
VAP5thoDEoAKunoFYHbT0JFafRjsUm4J/Hk0PIYqOkXRuTTLtQWYdIzYQCSminVduMPFstWtXiT9
UYPX1+7tQ1/NewOkyDYyIvc0iOFxhEu1ot8oTpXOJBr85WPcMc01UVXrrnrQ8pCY+ywg8xMHIqh8
qIAiP1K3X1TXo5aNerxrqm7XwglLxpm4sHpvaxZF/cyqDMgVuIlto+vQxXwLiuYCT9TaIGS6eAkF
QFMtfnobA3DcICCXBPl0NJEw4OP3HOorW1HbWJ9FmMSrrpscTneYbjo5+yjKPnapvjgI3gLkkvsq
JHd6ILKN144adWAL7Hv7HAzRq0od7UJcBFNFAi03qpoaeFMvc0G0S6AEM3QrkHelLT9VU0L0SgD/
nNHeQleazYsMgH6o59ojqRhImNr2YjiwYb+NNUcNcsjVmu4q9t2F9ualeXWoUyPyvTE/JznacGc2
CaJk/xbLSanGYNC0YYBylvQrXcdYPAvry2DIjCzgAKCH2fncwd0qtjuu0A7tmVQMIyvjMyZUD+CY
h2a69U5Dh3MGCnX2UAD+yCo9OcZpMmJectV9h1ypDYLhEaEK1yA7D4fE4KFLduNA3jMm0FWY85vT
atBhHJk+LawG6A3/VYb9DYEd1rLmUcmxPDCwJIg2kdYnwX7R5q5zo6394AZ9fme3wbXGgRlqU/xU
IBNY2TIikByYHCpjE7ImNgX3hX6XvlWCvgg6i/lMpfSa6LAdYmt8TttC+DaOPStxi4NADHGqUp9Q
3Iluh4kAN0iznVnkVxR93TEayTpq6GkYUlXHwoLj6bgPplJwTYK0Pw/0U1axtKwtxC15xOKS75lG
7rXAVkApCg73hRzOmxra44n0ttYBfxRi2ikDzFqhpd11jZbhDu63iri6vTm7fmeMe0uO9WGwYPuA
YnOIU0g+jME4cnxRTD3sjuOxeSSGDe4BFVkUH9M4oAURN5dMurUP5YOBWoo1GmmFKitQOzE64ITD
75giGDSDAOERxWDN7FY2xCUSAQawBTmnLLAPS2g9PN5M4cP9BrAvASVAoVNoHNUHFkTTiPa68Wzn
SeCPwO9W7Ulz50+ablTkAMjnVBF5uyjNmgBppguPcgDTthZu91DK+dUpcHg6vFDcRHdlrr+lkOI0
SGwbLQ4xjE+gn/S5vtLIxN81WE/onECoLR3FOSO1S4vhFdMy39gRewaFXrCFlQiEB24rhzr7ws3h
bcrJBvsAaiFI0k1lWOA10e56rPgrBHtAqQpcF3XNXthtClAyfppWwzow2+5QT8inUVnR8WhN1B+o
3k5mNPvcEt3FgK28NlOaRgUht9YMMdCcIf8ysQ8J2N7GTXfRwNJvNCd+q7u02oK+IpIrxwBTVCZ8
pRA6NXw7n0Tqz7lb70tn7LaJ2dg0X5S3ywOUnsYIu7kNxIckp2ZEj7OZZpHgdEisU6sQNdAv3eo1
K67sPuIOvpGe0T11JOJucydIqHxIrO4G46Fwi92U5nd54bZnbPDzKm8t6LGuuM69CXQZsVRKCHsk
0cam4afRAcqMNLXAwLZB7WGQ+JbedTrW+axcZuY5eReGIpkKNkW8HQasLe1IHzIL3tBmlHtuivs8
Dp4h7lokfc5PZeUoRIww1S0L4aC+qOplTZhqWVqo5UW6sfrshPa8XYea8bkxm8M8eyNBG2RLBCb4
gy4NT+zoNmgsY9hw6of6wy04GPkO3GHcJPdYSmJ/jcho2rh9G9wjVOfOJFuPmLN6UygsL0GEviRK
8yO0Of3EJryPAzJW5Vwekl7km6kJ7jXL+lz3AA5mhN74EOCERm8cXYKTDkVpnRzTZDYQIPeHvuk1
30QoHWqO8gGftkjl5+swBmjmm2bhKWjWppMSmmyrfwrRbftz0n70ynMTIjcqZmtGqj9kB6TYxoYS
FuABAoqdCstnKiDU+FP7iQ2wunUmdz2kjotDbo3fMsLaayF8csuhy9iwp9psvLcW0e6qgaO4abuE
uHVx9iBAb3tFIkFMpO8uk+IlS6uLlYjkruKvrovROOlYTeBidzuoEYLJzMBEAPJiBwB1HQngbo3E
+Fgw29nI3j52M/gr6aUBsuAFeRGYfiRQDqhIy1itrRtua82PRgLfoRISUmD7wQLJsk2IfO3ESWPS
CS32xti8YTJhJIpGyF5wYvt2yRwRZoJgKbCDjXJouqSmbW4DZEBwylC/q1IgCXBJv62ba2Bz9in7
EDJeDgnHhmg1SGxlZVU/pzFjJsOppmOu43RAF7z1EmrtfALJligTXYVEF07jFEn7S0jF+EKNtVfu
+AUICyWxsPeJWua5fe2emE3NrzIndSDNhyfU0c6tsSBOump+ZVhF0kyGouL9u6oqjwhereIjiTDT
q24gN4WK+VAZWvaYGfr+/YdGE7mbx0h7/f5d7euckQUy1KJm/52Hl1LiRPdY647m8qlCYLTqgRpe
Zi0cXyzNOXe21Z1zRvNUqcnLyEDaC9PXcHa1O1PXv+m08V4rid4nylhH3r/I6DHZdoGV7t+/KnL0
fG3d9ZcOPfOzNZE/67G/DRqtwl55z0E8MPp0tUewLN4zm3kW6gf4NuXDFIqBERmX9kwmVCrm57xT
7oEgZYsDKuk4IXbLbdPCk8WFAdoHihewX9wQNiJJJAj6F2+QLCpJAm2sk9c4nZ8nsqAJb0M02SZ1
QfOLOoPiKV27YQpvK2PfshTrEtm9xAflVee3DhBztyBv3iVw+pq58CAnM62+2gFGfXawT7T7DPCl
w1FjQvKiExWqa80KMPnnOEO86fQDMHla2UkUWQ+5rn1mhyeNrga3pPXirhVksiV0eymWanNXsX/5
jjz3inxo2pWnUNTNdixt/dXyOPKUJMGBPwEO+V4DqZTaAzw7WS2p8t2urR6hMh+JvCJiM8eGak1e
tC9ILPfbtNZex+SuNPoXNJjarYVr+DC37OeB96ZTXzJnpiLksiAiWmHidThzvE7OJ8qyclsUg9yH
bpr5Ki69HY1I9GYtst+e0+dMAutA8R2zTzkjUj5ZqV0YM0kvrOiA6AC90tIGrojQxGV25y3OVRHc
dK9m7kCkX9TBJIxqQLsqoj1rDsG1wLT0wQoiWBQejUZhQZvqOhN/Yy8pXMChNi0QsLIaolWTmOOx
EQv61yCcPSyxo43xtFNDhBxXKc+3qQVeg6LfGeYQ7u0J7lY0pDg09GTcaog4XlvX+BDTZ09wuuyH
yRZPLRo8vwH5tk21ZtzgY0MM5qCM9Yp8ZSLt32F7mp56B7Z4IGaX3JcIY3EhY8K7Ru/AbVqtYXEw
X+/PdSzQe28QT3/ObBVc4d0yamBhPJBg9AK/gagPzvMwrcR837vqcyWZzhR1c0LwqZ9RPum0yDgl
Nmq2dzlASJwLSK6QeKp9jf0gscOcMHZKBkvBQzLUnpj5rcNm/nVODWdVKBRpVka3UxsRPenaNPiC
pshz3OXfRWXIb1VDiegV3ifThewuXe78QsClSSsAKwO5nNak5o8DajEt04wvSBZ8t2G37YZFcRTZ
7pMZX6fY2gz4PF9aW+tuiW6z+HYwesn2AgqQx9eiTp5DEt2em3nsrg3qk9GZ3ihAwguJVN1Ttm7m
/qQVWn2ZvI6WhVWdHDKVz/A06qIyrh4UN4xi9e39g0pJvcAgGyK0KF9FrhenwaSbM1RYkBKzJKZn
8S9BKt6MtmVfMOFD6+qCwreFJOQuzV3I4B5sKaFDjR5vpkVJbbiKkiwOLmXXfSngJo/VB8w8n5AU
wbx3suIwtkcDyPq6ZbvfhBl8yaiUByfeTT29umhpS4+BdWucnjFf4ryqkFbq2FhXvek5CnVD7/eo
hoaeQbrTcgwirhdtHkoxZoIZMXH2k4rIRy45+R6VZ+MTrrah07pwarcVBc26qMpDPQ4XOqEohCaC
nCakFCZLscLqQM1FO6SimdWxRoz2lJ+9iBNgzVW5R9DO76pmolZTKG/BPDh0a0BkeZ75rUooBRwX
ukoamFdMPz1oqgEA49Drx6XwNCLPofdSjBdtVITzlfcKCDoxFM54sAy/3etIOXZiALpb5ZwlPFqT
JGaRE46cWwzPgxqyXQYOgQY5whM3u7cLQTlHceJ4HTcV/ZncQ5CUG+0mTeV3hynDxSbIdpQ26g8s
XSz3M8Iixp4c5NEDu1JH9t04F5Mp9RonLhLzulkrjoldTkGj6+mXsA73ZTO3txq/YBSwAY4JPuQE
ZJzF6cK9L92y/SZd4kag4AQbr52KQxirFRtKwHw3X4Y9WIIDRDNbb/K+xI1iZK2zqWm5su+QTb0M
CZO4O5Bm7jPTa2suP2IItO7nyvk80nl3p6KCBtQxOkAe41ui43wzg9X1qjX7UHyRvTIvQh2jCguI
imWINPKNdgUs6gqh8VA6B2QTa9sZuCjKR70WEFkdNHSMl7KbMfZbrYUEDQ0rJGaq5DwuvN0cE2QQ
wD49DlmVH+gdF+d8zI1d6hBZ6gTc4tmUcz/J0GfiSJkm+NvYgVhZvabWTc4JSffIDddachWElCdh
z1h0OjQpQWGTtws6R0pZg+NB6i6RzazyLugudqod8tQM15Je38rL+2o7qukbLXqo1IokLJTr3+cl
rwl2XbCti0VRnuBnhKbqC9KlVjWyP05/ySt1PPxlnJmrPIUEwyGXjSplml9Nm8agI8zZ4cKNbu40
Muiz1mz33hJhUoM1XaJh/MQF0+TNJshtNp3ZUeRL1y9G6eWAG2h0JZUTbahe4n1MpZOT6gtbWPsG
PbaqMDS2OiNUhLfXujNKao+xp4k5kNgK1oYmWV1eG3tRZCPRBo4AlcYlxGGdJWRCR4lalfTFjzk9
7oxLnGOYApbT6ubVpp/JaNtBB9USjgccKe2Er0/AqQFaX7HBMUli9wD6vSVSpGMQQkB9IqvvHJnx
0To5LkCdQwOaoVuXN4e0mAWKGgKPLGghZPrEUGm3cFO2TZc+uF41kFHgWzoIxRT6HHMHopXqHFCi
lUJaScdrtMwtcJubeywlH8GVKv7mQJjtHHsH2nlt91NG6g0vUlgWfyv6/FaC8mn/8XfD+vuvoaOu
9CzDMBCQkgVsG5bJ179+foiLcPnu/9VGy5sWFJz2CaDfjpLWaWefYbZkGw5Wrg+vZVr3yt3bA95e
ztg+6+jSmsPz37jq/Bcvx15CTn+8zCXjVVq8HkR7tmmYju0YpnB/fT2VMFMvNwo2FNCkQEqWPzAa
7g30jwvX1EPgmc6t0kkWJ5uNgSLH0qRiRVjgyD2Me9FrL2Dyk2Mwai96fLTrkm2iMK4dbN4V2jEa
HJqzD5rxSxbQI2CGtmmT9l4GyQWqZcYyielVBUS4eVr7qaENXHffuTg+dyWU18zJn2U/kFzN6cLo
i2vhcsfnCZy4QH8ImmH0E4281KD/iJi/BxmnFcdCt58yp9BPWdi8Wp01gdpsT7ZFB9mor7S0a64W
Gs8SysHayUMArgh7L6nzqBmcSWM6b5smdD7q+YsKWwPrA1WXVUw3r0hoLTaOtTVMOkJmZT8Qj74e
MtQF3pBDfsuLD7XWHxG6EbCAq2OLTeVhKoutpNqpk0mneqFpkWW3fJ5tTHszbYiFmN4CW5GE4ACl
ce7SoqDlO8IQTLGMMp7R98Be1+UQv1jBXG5j3G8oTkpB/dVu3aTn1qyoYhyR753FzRFq0acACSEZ
j+1XiFjXTMoRvlCj+8oatoGTQZ6p2V7FZN2jqT/YYcshJEfFUzkELufezZzEq0KA6WdWeIis1GGM
Y6Q+Z4rHIrUPtt6BCg7ST5LhEVxV2HWLWRczDg00B6K2EPV3OkoKx06x6QrnzilHRkL2cG5IDg8H
8inS3EkP47IzQpRfMdYJ139+edv671e3i5TTsIXnGLqpc7b69epGoxgYhRux9rrYPhn/8Sqa6QEc
2G4M2urQp4481CzCGebDXUPqJtCX3m9ktK7y5iP+3QeleydNw22tV+pO6uG5RxnFTNHo1nIIANDA
vqGCylc2M921QccVJySEQDtElM1wGnseLbVpzuK79GkMDYPUdEds+sX5LTQb46krqRogpVKSJeiD
gi81hhn//Z3496/j/w7fyn8uPO1//geffy1pgMdh1P326X/u3sq7z/lb+x/LT/3Xd/36M/+5efw/
T3/7XjZ/uzz6T79/5y8/yMP/8+k3n7vPv3yyLWhQT/f9G+/lW4t/+P1JeKHLd/7/fvFvb++P8jRV
b//4+1f4hd3yaGFc/ho4LYh1/vefH/+fP7f8qv/4+8e3/O2P3/8joNqx/82xmAATTe06kiXQ+/vf
hre2I4XaJLra03XEES6qckuyav4zoNrw/k3XTYsfkSyWuhBkV7fle0C1wU+Zno6m1TMcQZ1k/E8C
qo3fr11G055jOq5JOLO9ZGH/eu26MKetQjB+ExO1slZCiJXzQsDWjPhCHi7iF5R3Y4XMOcASSkvQ
3P70Vv13m9XyFD9vDstLEKapWzoscIdg5V9fQtAO/3wJLiNbVWti8Xr121pJNPVGQ/+fpuWczx2w
elj+c1zd0cOgjxZ0JT3/gjTbwD14uuqg2sv9n7+65d79sxfHH+LnnbRGjzXSeVpY+5BD5hYRvSeJ
iiq9uNhQ1lM+SKe/n73h+udP/Ic93ML2ZFggohmIGPCLuG5+fubQDMbQ9hKSKBTxo2YbxFcRY4UW
2HZWdjfc7JSmRzlOd6L26kvsfpvoXL8WeZCuYNwGf7HKmb/v4cvrsejbkYyumyTR/PZ6AhZyRCID
BsO0rpE7JSzlGKPIJYuQCaKcGdx0Os1heEprWNd1bjbHVDIJrfXvDirV1wxecqujFNdHx9xE/JEp
QfrdjM9xGzl0axopLaynGo3lkhbCwIDmZmf2X1UjvyeyL7+IC3vb4u31LPF7MWJIZl/ZlJFw5ehP
g1skW9QY6tDMde4z0ibJ1YA7oVqBix3P1QbWOGMwe/UXf9+lBvv1yuJlCJ06TZqsAc5vd57GGwDW
3vOQ7HRs/qV1Q+cOkBY6e2YR50cmH6cppItUrX6bsyfmtJ9DI938z18IqwxWHiEsy+av++uFBgJ0
yEVueKuuEo+tVyEzCxJCZ6oIJhEt4wsZpuc+m17nBGib3SZM5snoZoZaeo9//lrMPy5H5P0YknVN
UCnK35cj4LFotYxltLEg9GrOcaXrJNBPx/rKyIvybVCvRdxYftFqPQSzRPeLxnhLrYHUxBkIxjAa
DM+bMN+hCSVALuXBSPK0vswV+JbkL+4K5493hS2EaeuMQFjHTO+3xQstDplFnYveLZHzKmSZowR0
rsNcJSB7hpFJlfpQWV11srHgnxSdqxnLD8WQ41XafUhN6PfxmN9wktMCNKmmpsW/qGz14ERme52i
iPu5RMyVddMuwXYAvWAxGc+Ze6vD9k4RALZLbQzLDAeqyzhDTKftZCOpriV5RKhW9W5CeQ33Ohhy
A6+2Ksg4Gd6gZsozzI/zqDHFSOw+20Uc5pLBVMfaMW92A7urdsTJrYe3GaHBkTczuWa0VWiAZ0jI
epjk0aLS/vPL4A/nBctYNgPJxcixgZ3ut3ujzwxs2YKegsdIzWNqdLarivkzp84ViIrlAI2WBvkJ
mi+mLOcpH856Y8qzSkL3XMDRKjzzqNuoLl0hxcptqcqjnHRSMyBZaZru6t7TdnEyy0PEKRylzanI
S+17Zz0FhtI3YBboZk7aC0yfj73SHBaK5KSb+WuuRaOPjsAPFEFLnBbbw2wgVfxGoFAJ47iZ/VAL
sbfQaToi7mCi1778+dtjLJvOL0uHgeMWyJjpUjpI1/jteKfRChvyiBGoPTjXSHUtMF/eih4kNH5R
13qamvkrlAZrI0qIq14H3MGw7O5k1xKfoA0MBwHR4c9flfWHrZJzpi3YwQ1hsqOL3zaIyuxxmw7E
zmBQiK5SeZsaJ/G2r4rgbHiGuR3zGO189ZE4aP1zo7piGxPcEk5GeBEN2E/YT0dlcEE76Z3mosWH
9TGuQVZO61gO5HZQIIPJw8ojbRoADExOQ0vgaTXJqzmojyGeJpCTrnVH3i4HkUISxBaO7hafG+9L
M9/XQ/OcEwEGXZac5ub05++A8YedhXdgOQVISSqcS+j6ryup3hZN3Y+Ww2VLWGfswQYmBnANQa/Z
JXEg9rAO7WssCnNHXAbdiaFLSY52578oWv6bC4Q1iZuHXZq9Wpq/VS10eJJ4cIj4UNFJHxExeMH0
IXa8HqOm66C+crNDXMCV62tIypme7kVk0TaanCciovSDjMy/uKVN2/5DncdG51JpSsEpyUQA8eu7
w3FQ6U0Nu2ryRHHvIlKIq3Y60BaZjyBc5HoS84joGVYFue/hrpZNtWMW7CCmsvLd2A2un0v1YTl7
XkqJ+90aTpk8y8XvWWm9fKAGXBws5bXTZnlv2512jnH3i766mF7W39H72eeJqnyUuvciUiOpBf29
jJ1k+3/ZO4/lyJWuu76L5lAAmbDT8p5FVtFOEN1sNrz3eHotgJ9u939D+vUCmiBYDmUIJDLP2Xvt
IYvyp4BK/jDYzbFqMnLKlcx/HkNlNxROeprD0FlS1ytNVzaBm/+Srp4t7Ym6njakwdp22J7Au1YX
22CgBhGBmKcz38ZOfxr0JvwdCjIef+BKsT+Jfw2W/NLKwTKUc1P46X0QFZ0FYk8jJTrr42AiY+Jc
ikPPJ+4zK8+OnThLruJ7xcHhMX9fKhESAC7mvGLnk6oHsGwgIoZ267IoZXUurTcyZr2NVxD4E7kx
Pryy3RdI3Ffm4FBe0pFDGZS6K0XzH4pCbXDRCgJb0TfCOnoo8vir8WnEE8DHWKKpLxlVDd/rn2rb
ad/oUxmxTkxmn4OxN6N4T+vwBcIi/nUviyaJ020yXtDb1kVSnn0dZYwjyHkqSeVeRMQAH2gNLYYq
TO+mmYXrTrsTHIzH20IajM6DvlOjmSer8slMCKpiIVEs45gD8iUr45dd2RVNFWRtZWv/zN1eP7rZ
inYjeYRAya60Jas1YTn93szqVc1ndymhL8GjRaus32GA+8zsvtrS5lrrMZkxpMNnm2xIg8fYGQJi
MNUaD0a7JaVc39kyz15UB7Q0pUdclIDmcH4mV4Y84jZ6tdtneCBX4yg0gjkalNdIXM6t6X3VYamA
6eo59IXXPiVB3jyFVePAcYrrbUaHC+tge6ElWV5CLl+AEuaNNVJgRef2CyAOnS5KOHuo8uY6qONr
qeneV5G6Z4szcRlnU1ArkPbOEiRz6NZLQ/FGxoH7gjgwOPksn5Yq8Wy1ZvnvsZI8swIO72hCHA6f
vSM7rCGG2RwQ5aQYy2u5yaWRHmnlvNuJnF5r+T8bzVt19UlxjBYZHZigqNU/Re9nR5B35ckeqvWY
58S3CByoChXdVV3uZVjr+1CNqCd3UNoINyiXyOSsRxstleui4ivMCvLvCC3LHZX7EPo4ZDJsEqZa
0rufWDKWGB8Vlg3IFPsDAZfmpqoN7e6p0FpVj0CHokzWyAGKYzAm7QamKcHldGUPLTM/WFTdHR5y
dvHgbm5NHTAxowRIvM6ZstnHYEI2UeoqfIXvT0uEjtQplyRWO5DWqHDzyWQUMyEF3AlishA0Rjvs
rYVPvrJKeqdnhxcqabugtAekSgMInJwIsb6xjUPu/BK0/fexhPhrqRro0XF6I9/eOK3nHEXTdBsn
o65cj/ZHpwfKjvkdUkNLamur12l/Th9An0J6hYeWmVYjGbCdoQPgsLuzAwMlLbrgERSiePKLxzEw
X8NaGU4cIcHNmo4ardxBKNcXxAjl986VEw8kPbt9/az6+fhpGcW76WFxisZlR4LEtWNwrmqlf2Ke
hWooSgi4TD2JraJgwzpEnTJXVBCOyLFs5VwyVTrHyBYPRRRfqdpNkcGEA9Ux8M0y8gfYSq24zBtV
oqxVQnKCILGgs65yUnCZFXOkA1clBEvvT33eXKBKUDQPGCMDXfVvkZVdZBkyR7YAIk58lAQQT6Q3
wcWQX7kB3TxidbpOqjF5h4qD107aP4WiA3+povwUWrhTBlfsRFNO0TxEhEVh1e07yA+UaOGtxfUG
KaPzRPQhPcJGsihN25/kS+5s52aXRfs7pGAeK8jxYAfCn+aiVGu8r1n615ge/A30gXk0RvuUR+XP
ssnko6dt85FTo09zZ83asmawy8+xAzRmFF9J27j7TDo9KGxveGqL8qfw0/DUqVz0Gk/9ESSa/lK5
irsSE76x8olgqbl4nwiIRfubGuMxxBW8TO3hmtdRcLH0Mtp71D6RT6CRDARgcUlQwcKt4uxMZ6La
CVKU48QZj70ghMbx6eQPA43dhsrgk3CCNddZSM+xrgDgsMPz4Lrnro36s6ZE2Ow5DVIOuYUbK/VG
QfvG/N042iO96ITTcR9q8iNWfRppFQUldOP9mv4+5kbXtBdj6jdH0ks2KYSvTZVr17zKcB1Pp186
RNaUqvM52N7HGFPmLbtjZd2zZIrdsG/4RbVVP40jXattbC+72RhhiJlRdnbjwhINfsDpGPciJW82
TO1HW4LLG9JRvUXjA3QQY9fnWbgx7YjQYtXWN1Dho0XWxeHdl+XOpuncALnbGxzpaBIhHfbIMTaJ
INKw8ZqCCKawX6ZtStDvhBIEp0vGugSWU4mgerJDHff3psQF8CuGN5OExDxyEDxVsiELQtivYRU4
R03XPhmyvohXhzLrkvJjF+MrpT93Y6VY73BRYF8pQxZXsXuvFfVOakCJHejWmIFzqql2L4I+WGdm
lW9l0CLELgCy2gbuSyQtK3J+xJ6LGiGoY1ID5sN5h8PHXTK5wrPjGcnvBv/6ttWyk0UExM6oMdJz
xPULRcvFHaG7qxi4Q73kHpQswVqiINfE4kQ7rjH9WoXvs6jwqD9EDsBp2kwWai4SGbM2LF4t3/ko
RV0uytHKL4ZKWFbigj9WwJyhIcm5jA8gBify4UKOyNFGcsGXHU50bPrGTpctphFZbBlxADFm9KeT
/ItD3NhWAVph3QrLjfDJzcSWti58ObyVJSuc3k+Lc2lUm9gUJYogZ+91dfJIwqNFohOnj2P2RP2G
3j2MJhPeKKotmXcaGtIk3HmmJUAWr4LW8u5ei+tviIOnINrpeC8eshaPZBoJ8rPN3lvmlHTew8J1
Fl1d7Grmbrt5fFI6picV+eDUi9CyRFPnaN5YiF06GgjLminrUlOg5i4inVwECwXMWkut+IwtW19p
io5plANDVNh4xoZhu5S/AFeCK4yd/kZEbX+zfR9mAe7REB9eNAY2kyoa+Ra4uwK5i0UvzxLnDmtp
5XrWtpwWt5rR2QdFJGeQlvKg9ogcXZGDOoqrM9br6tGGDpJBuVxJi2uzsJrxyemBeNQxvLU670Py
cxtEYzivNgmliANJgfCu6vSotCJ5MIn1XKh9ULzjfAQL1FX0rKSx0ZUmeMbrgqsm1+hH9wB/BaCA
x+FAPXkSQXsEnvcWqzX7w8ObeGv8Ad8C8KttOxrvuDWCp9ptn5rRk2+kaT8GJrHtxoiYnhWwciti
uuJDMoj9YGbPMF7cAxYAzHEqRBEyfBY1ZsGtnpnnUBn7fSwM9azRCdqa5KJoirTOctqQgtRuc9V6
ixCbSk89KoZ31J1YHPqRCc5CY3qyrowpWxCBM2l8tFLUvFBAF/r+RglUbQE7ehXkEGWifzZ064GW
ORgV3PAA+yckD/yfDdnPW+h6cIFVNOk98XMwM8vqnNZadfaB2Ev+LWR0PcdaYx81gmKPBER9DAR1
Xac/7MFxVmkeNfC5UljJqZvvHcWf6U4KM0b60wPiBxJ1fEZIS29o5uHeKspIh0y7qHyVhtyQq6s0
iux1XxjOI6WBF50rKBQTXDlZ3yV8XQIOl6VPPQRfX7JWY8EcZGy5VEeB+VG4qFgkvCCtCd9aQLOn
IhQGckJtm9iQZbIiZEgKfjmh67+4qwGZCf6pqBhw4MUmJa7SDp496C/MuapLIzUa0OQMPxXDgupH
8MSPD7CD3tuWgyi/6iSqcqGOLvOtXjXQU7UIz2jGA2TLWFDUpg94BqkysFJZtDtCCVVb/ghzZM6+
9EJ0DOQ99MArwe4B1a9j41aNgtHGDoqV6drDMbGYnKgeP4+heTcciNGp7tPftmH0h6Aahke1SdZW
g5+pIf/mMVYa4uL1vKfm46xTZzQn/azTLs0akURqtw917CUPCtqKZQXwc++b1jaFrflQ9qqCJEA1
r0qnUIVLQWkQ/PvgcgQ3ptGcFSNsz7kziGML7oHIK/QWXp3uRpv+fFloZ8y+qPTaUjv3+aqUHYIq
qRJyylXUIg50ijaGjsiV5EhMsLs1auMlMTO0tmE9RZJWrGJClfwsWsJOREG1rUA2KF3wI2/U7FLq
E2ahLjCFegcDWA2QqTF77AiqzBznk6me+syCahWahrvv+gnYG09JwRqdWYggxsocdZYUJX1enXjC
XU/FHVxkDp878byT1hr4SiGGw5Fg+pdYzNzqsU1ODBI24qkwnXQI2UaKsrilowFPvDGyn4iCNkJr
rI1Eg37MELiwKpDkAFEj1cmpeR2yr6wllQ47r3dyGyW7MlWTdD5D7Lm6ReQ8eJGNpg4x0UDmeJsY
ecDc8u2Q/FZbGzOU7MxHkdUDgTA+XmiAco+xS3wECJyH3oZUYxfUDYqJNakmPI2YmnIx9swCSJ61
p6/d3SLgQVbLnoveWGs9CJ95weNTPyS4IN/1pvzQLA8OjZ9UXDhZ++mF3FhTaAcBFPKYa+GbrajZ
LsnimmsBSQF6WTKpA6N5tt2EU8SsSNQp8NogllVXRUD4ellk7lXpv9SsMe/DtHHqI8FUzm2+4Qnv
iXwD66KBKrxXBnVRkZvDYb5p1cJZDeoQbuebDSE5XF/cajXvzET8fwwzbOrznnLLtB/gAp2o5Jv3
+QVE+pb0dr5viNq9NH1G8Xr+JBbV5RHQ3PH7YzTgSRmkm+18c/7L8EJtNe/s+3nTK7yiI5o1hh6s
ixIDPhXPPZL+E3hLsURpjxuwhe45UH1f4gp/oOZE3KZB7AX1IYko2sY+SiCkFit3iWjvXkMfjfyi
e5zv6l3lRx61BENNT6CO4i+1PE5xU3HTUgCKIdaHqDrddO3K35Yg7dbzzQBnDKOHJMZ+2m8j0ujM
yfR7fhCTr3INhglPz2PzXQ5CZKGP3zf6xDxQ8y6u38/OSd8drGH4/pyWT21bWCqt/+l9k9YpwTF7
2mbeWYFxdVvhF17Nj+ahyyUq72BOTW9VuX0MHGx4nb+s1ijRU2xg+tZqxiNY8NQ+ivI2v9JN1SuA
KBBY07uYrH8mH9h4nPfj1lN5X6b9bn40ou2Eh7xW1vOjkEx4ANIrJzOvFVWvHj30jN+fgUVQ+iCL
5vvLGaR23PyBKKB/fgoxdKsON/jTfFegiFe1dqLLvC9fVfgqlqkd5gerGHdeAQjp+39glaq2UWRZ
fn+OJo2rPf+/9vtzoP8dTxpol+/38tyxvIpO+/5vJoWr3gkCxSlWXEIzw/YVCXH+s8HBKM8uRj9m
rfXpX/fPN8mMIdg3dt/8aRk8P/9fT6sUwjZs12CNUphYOv71HFdJidFozf18/7yXPzvo+0A7uJXY
/rkL6xRFzn8+ZjV46YRcwGQ47/3PDub9lYJCXl4iHpxf8tdzYhmW5xbDwrSrP58p6sg7I5bG9rej
jqzkzzv9eQ6mqYK4ZOqTaoU9yOwvSFmTk5J2BuvJpk5O9ryJQwyB80O+F/F4YEIGoZe4/POc+a95
Mz9lfvKfm/NfZe1fTN+gkDntZL7r329nzu8kZUi6QmMgQv6vH+HPrv/6iKFZYDQm7GT5fef/6a3/
fPZ5l/rg/xABcsm/vt6ffc9P+fPWyImq4+hc53v+POuvT/DXt+gKEA5uwkLhr13/9bhmozb1ohDp
YJX9YrLWnV2stM9VzhwzgBpxJIMyeU56nGxKBsRlfhRCOJHEJDhv55u10pUbL8709fzkaGSFUkyT
cqdM02czkthKMz9bzk+WnRGeisQrF/OjINbbS1arL/NLw24IH5WgRgXMK4csdm9t+zy/bt70I5O4
KGtv860uIpaqa7Xr957G9l1va0K5p09cO3mLnyoEIjXvSnLdkk6r/ucL4AhZCeDGW6QwybOUYPfK
GF7TvF8uwSohZSbcgem1hTa0e8VlTJsfbQMH0cFUrgese+7Nrrq7GYqEalSGR/j1KebMyt6llale
ZQ9zjckXJkfW5qRjZ1/GoHxNDrbnrsOOq4hyOKYyLs/Yq1w4CK356ubycX4qMZUHOFREnFF7QG84
aBdOyvqgwbXatG5igPLuyVAJ++wraA5ZYyS/kPpbC4KuoyeHifzWpK+wT4wuuiI+H5d5Uww/tMFc
zfvXyKPIvdgjrL3V19h/vJNXhfbJlD7V6aZMXgPFuc+7pxi5S0cn+3A6KrI+/bQHXJjewYzqdFsq
bnLLmBAu5t26n+E0Vxvz+lHmBAJMcjjSn5D8Liuy1Zml6GcccN4twFG4IwTeX1LSwIk2psY1i3Tq
Prni3dpAC/YRtaDJLufd6Cj4N9tNsRUPxTkBUf1UqmdL4d9s9nH6liqKSomC/jESjGRSKz4OOlMp
2Kjy0cqcx/nuCd+P2bwT6/lm59G/K8rOv3i2UJ5bqVPv59VCNtYhx71EkyE1mAt30r3r1cfo5Pre
GrANOlzlFpGmp5+kXR8tXAyvvRs2G9vB1N+Urv6o+ExeUjVPP/WCEq3niNfeNotNagLTi71+fMT8
1H/vQ0BlE1rqvKq5kW64yESHODDqR2jiA80y9gFFYl95arHtndxG9WvY+NGJdwSRXf22NKCFt0ql
3CvyWKN7Y5DynChWtsus9Arqsgb+9b83XFjqo2gzKmDznQrLmf/8SeUQYzUzaAG94ZCPZGzR+D25
LfkGUyjltDWrDsyM15/GrO53TV1e5ufMGxbb3Wn+a36agNZOpI4qX5KRGLr5VfMD37v6c3t+SZji
RcFJiOv2r/f7s8u6SvOdTNpfvjrSmbUGXOReTiAUIEuWJq+trQZnoruxkFqh/2qoDccswT7rusi9
1zCo8PxIae8qYR0jbbBGhYLBuMxIiHh0ASnasu7OuJfyR8zo0V5NwXHUumpaCxoE2EqFc03cBk+T
I34bWhEFWwfhJV5x4+gVAsLEVCGYNym+K1Np86e6bqnyx06wKfW8OAxWXZBN6oMljuyuhdtN/lBr
UW0cKBYTkDAaWClpmIVFYxB/iJ2+BLrIpbg7KZ2OTGdET6nFpvoelhIXY5+imomZCRMYcc8nZ3mA
62qlcVItgVrA/oD70bqvcVR0Kyds8Ut48QnzgfkThOkuS9KLT+LsT8ocu5Ze5gHN4wRTL1Ce9axR
V0h7X1WT9HWvUfc5Eu4sxtNQ45oS5SR7rRaweJU1Ln9SYF1o116wMQe9XowGvnDRwqRKm0BioEyo
oFQ0NNQbXg+FZhpJ8JGBMSzyX9I6zo6xP2L8N6lPtz0nnpUpb13LetFJEOoygqGeYn0+FbIWfUdU
JWsUY2+ltrcUDRUhbC1Rj4HdttR62aTAgQctI2u7pd8NmffekeOxI8kk2xqIm1otIZub3eE9hnw8
5J/20Lx5OtRkyaJpzcAHJ2eafht+crUm13ZdmgrJvGozZdYFHsnLo4q7umrfYxeTjBz8fhUhft+L
vP4qCdiFz9XucQy0Vhxtkx7f31hM5HcsP0vkm+USG065RodHOmuJwUPUvzq/3fgAvN48x8WUr300
QdPd4NB9DVl7rYTuPXloy8dEH67uGDw7hvIlnYTwLzC9Cd9zV9IgBDMhitWzGvQKCl6WGdT+nqWR
bGLEcAvTTp6JR9vKnlSJinq2zy9qD/XBUVNnb5Fn0efBG9Eta6GfHV9x136N1Swl/MToGI4gaz+E
EWPTRB/h3x5Rk1X07E6FQF2WAB5XVKvQkEiGCnUb6gVknGaKou0OqoGGxpQ9tqfEBhYbqzsqNZeu
gd6qifAgfC3e6EFz1sLaXueClYVHkVB1zRL8y4UatwGysCORI0WlXgFI1JxiXEYZh5lfehxviQ4O
pF4byKEXnUPwnYOIf4VSH9mg6eL6GsnfNq3fOkkEizJa4AflSOKUA771Eev641Cx1NbIriEWfIVZ
tSJkp34XJS4XrhKDZN5i8T0lyS5bO3NfhVe8Rxxp0BJFsFS04n3MK5ImWvOr1TWq5/9s6B8++7kJ
INJTNoh3LSR24VvVJD/GOgYXmRuU+kRMGq7RJMuQvhOdeHONiApDWIOSKmDEiXKk3FXl3nRJTIbn
M6Wm0ku2KqgRCvqClF9yBmIZbRFJ4bDT8SsaVN1y+Kk4jyhXeQiqlp4BtIgYO+2hV/S9C3SS6bQP
PVHb6ixj2R2wKEXhF7UE7m5LS/jP6vRhNJzOBW7LLV5vaylxN+hBvtaSiwTRD1rLXouIKV9QXtqU
ZmuCw9govKfetn+irpfbHgnfOrfNU5namyLo7oaiAaTDj7sPA1OlK6DfmUDfap/GlTHm9iZSSWcR
wbZySBAnOHU9+ujeKzRoi6ZhGdAUIwlxmQVmwt4Z+JGW2YCNPDQfC662IAyKfO3iDceIdDE6y90C
e/XhwhBrVg35W6HqX07y1hrlVk3MS6wTialMrp/Kd985LivQieQpJuOxlsyPODc2wWgmi4K8oxV0
iAUip62fFd6pKrv3zkqPohTkr1r6m5vmLa7y+nfcxueeAgZhRypErSTcCsX8LCUHZWtT3bPFr6Al
narJvF9mwNMsxTljzLzgVrMxkihEjwsOe4H1mnnZtuwBAUd5k+3G0rZXldUpmzxVv9J+eOZM7PaK
pebAeFNrX3fU6aOAczcoXH1luKOx5eQoNp6LO6BNu9+tOFhNLC9C8Kfqnat4xMmcjbtmtN5alYFN
7Ul9GKpL30Y/UB5/Jp54D2JC3V2ZTsTFEMMb8e+N3X8JexcUwQ9PUZ6CMT3EdKSZnJJTrdX9PXEC
QtUTZ9vQEzeUPoRWFt0r0v/QnGCfSY0Yj0UyylMjxS9TGt1RYOZ7LkumZWZo/hw9Fd9rQYBfanFo
pp1g5KTn6P6UoC46VZzDYYjobBJaAYKoWdTSD+8KnQ6XBOqL2ycXLRMmdeupT9gYAxeF32DbZHxB
5hccBfHRyig95p9YKdMWGa6ZiIsd+TQmjcrliiHc8xQeNwY6Nex8POeJQU1mDLs1EIaHsZMnj2nE
hXAfHDjCPOc1+Io6dntYTn2xggYOqMeXQOci+63UaTLCk/5tu/m2iCO5DmxDHG0fuL9eZw+Dw+UV
BS0xCFm1J+AMz24mjaOR3AompK/Qb1iYqkW2MkutfIyc/sPP0DgbeiB3SgjRVRBUfKQtesvJLlXS
2FgWOiXDUVivndPR8a3rSxbF9a1t0mwhzOGhhb9wVcaBtUjMNF0z8JQStbjMKI6cMn3oyevD8kGD
Eqts/JIGcJVMJ3ovdeTUvtCMZdhmwbZINKg6CsndMpQnyAdf5ADJDaNxvqwbck75A1J0YG0RLH00
Xh2zRFSJZFXrbKW34XA1yj7EOWjrBzvMwC7WzdYt7L3qsMqqvUwsmzrAriNbGOx+cAwquC8Ryzjd
9dOVbiUgi7iAHCqHGNVR666mXfbXtPOxhvdQY72CuW0KuypAbVr65kYxIu9Z+uK36MK7ISBVGIQo
LHo9f5i8kA9jXVG+wLR2y1S73dCZWJcZQSQqSvp1UWjFSvKTk9WCacmuCZVlKNrqqlJslST9xPjP
FOiSIapHzV5rqCEc4sepd+/9gF61KILhXNqkA4ddvobAIsB7AAyb9RboTONzqa9ib9hYwhkeetm4
NM4rd2vHyW+rhelueflrlLC8GCsnWY52ikJpsCKETDnYqZFBVO9H2taMJU6DaHO0klNO/XjV90JZ
1sgCCKpT3/Poqy/jft1Gn5glx09dT46OaDdKm2rvdh0dAHOcOrvQ7hgwO8Kp0b3Kow5O5VbigVaA
7hwzvQVgJOHzcEY7ZO6JJ9hA0RPqHV9QbHA3HiE0DxhNBtrznX8s0N1MhLGaXrq07xnWaljVRJPp
1q+x7VLi7XNMYHKaUlThJ8wJ+9Jl4xUz8Tq0wZowHkD/b3taJLV7Ki2aDlU7gAVupPcaYc9c5Mg9
eBquNHvUk8lPqW4bo292pV4eyeN2KEx+liWpfqCrdX7lluqBq0KNKfBjW46j7seUrC5D8Qr6y3EG
4q6j1TKoAIGVU6cr1cWzznpV5U+ZGZO3S/iZZxjehjICov7MvPr5wJyUDsY+8jRsz7FWbSsN2GDn
BA7vE9UbzTLkYdC9XT7YhAb0yT2alh86hvsO9es6roOeKTm2T6u1rGWZ1aCLaQgd6eojXFOgajSo
XjZlF7bXVlDNlgWiI6O6lcxcPmhQmisCrPVVZbf3sfX9fV1mj5hRhwvOFgYlNHw7n3xzwELmQ4uz
39YaoiQgakRFCxBGU17gxcnD2PfA4TH5LIJRlCdQTw+Zry5Sz3EOmXDChQ1W5+RqXbfvhdOvLajI
5DaEmH/pW8J2pA1k9+Vaqem+JzmnDHK6z6JXg53XNlNhntxL5HHBWjHdQ2ePB4Boxq6SxudYQI+o
HbV6QkaIaaIFGT2hvytzP5aRcqtVz1kbjnFG5KStxwFFwojv7FSr46fHtJvOKM0X4saSVRlUzS3J
OXa9ehmlenObN6ZJuG20yTUnXIdJUR3imoGXsMaTVuWXNtPFLpdbF/HWomo6iYLdv9YVZOLIjB5Q
HkEgtBADN7peXOeNiTd2UXew1iSPLJthWljLRpiHREarpMHBGw9lux5yDYw5aaPrptH4vaR8xI5K
X3OA+bvsl1liGTvWHbAAgk0Q9du2h01fT5shSuQyiGxvXQJ1eizMh15gBa4xbyP81Zpn1yjStWTu
tCYaDjGS9J51VSdLNs7U59LKYLAl6yEYtZeWKyEoimodmKO/rRIhnuebHpJA5iERYdGK7r0zE1om
ZfHMosM411Ixr1M+OOzvDqEOnZc0arO7ooCkag18+E3/Qty79ytYRWHSbYqMVLisqt4Q1BPZ51S7
Vs2OveOzjCy1a50Z/kPoLUKDVnpAefTSDZW/0Kwu2yqhfGmV+rMau2ALfG8bUOM8GMHPunP5+YCf
hV2MdAJ4+7FGD2ChmmFxaVrnvofKTFVMWUnRynWaDf2u6slP9itaPjgktsDEgTlbgdiOiFoWnueg
FWgG69JXDxADEA7iUNhwgBDb7ssdQU7KVklZRzGWeas0drU9yTMbZQSS4BjMkCio3MzQtpYtNOg9
bJDkRBgcTD0Pa3YVQ/uSLLavToB9v9BSZWn1zGBqjOCbqlf2fRQgEokjooolWP0yjkntgZj036vI
J2vh3+p+HMKCLodq6gjpVd2a7aZ/mbfhHaGydUhVNqRoTqqItzLSw11oQqjqoECmtfqrVcjbjJV4
W9UyAN3VvQaWf/T1fYty+CjDDqBHwHFLBLWEzVLo/TUbhH92wZZMMSznuoAsm5m+TiKEP1nAa2IK
tfziJ+6DixX4NPraan7doKcfWqLbhxAelpkG1zqETUJz5SsRo7btwOHuQ8vHHKdWL0YDO5Eyk3Ny
vDFaVdAKiXcl6yWV1bFtaXaFJEdEjZ6CbUdSNYbeE1b59hBjKCDBjxlNETe0o2A4HpMBhnOYqmAb
RySbRkwVrVXe/vuf+9++tunndoQNhdNEK62xbvmvsvSASb+uwFKEyTUJKDLxI8FqQzAyM5S2gYEP
Z1MlTRmhg67YhGiSor2sKoxhpWbox8AhQSYjV0AzhNwzacdKCeaTJENWXDqB2vTUU8zHSWVti959
JPbKWw3RY5V5+L3/H98F8+e/jx3TYrEqLHXy22vmv4T/qVfItEZKs5z1sVFavyQGIs1Yd7yzSHQd
0XVFnMt0RthDfBzAaRxRemkXob8VUyMo6Wt344xNfhROg3y3yM7zBlZxYY3BWaNRfRoCvPCJcB9q
u5xw60hxyymaBgk3VNsWWSHrJYuMXApKg09FSmuc+qnFMVSNXKvzof/ZIuJmyuehEBzkNu1yIGap
oT4idNt0oD06iFlvLIABDqNd9MMHrCCks2JFC1aU/LurVwLSVOWHMwp37zQsK4JAUzexJ5plzri4
GHqi7Rgc2v0snIunSwGsf4itRhKtXM4bBLejgziDGAbdledqyjRKfo9ko3f6WwYoHXVNE2wNGb1S
qbK+/8NdDQ+LK2J2aYr+Xg56uG9bPdgIWAAbK677q5czXfUi9SPLWv0HcdMnzc4FiK2wEm+5OwnW
x4Val/VC2Hr+XoG36Es9eKL2VG5IuyC4t6TgrRTBKpuCNULYVRbawH1D6YqUdCaTjRHWH9i7cVyy
Tq1+0Zawl2OSHAuTGU1ddxC1BhT7jgqg0DHHdVc7Avlr/TM3kvCQVtm2oZh6inXtGEkNz78IdwIn
xsLumas3Y2xsYIHh/uXERbTy0SZMA6YDfMphLxhZD2kmxCpEzYARn0BN7CiSkvh4TXXnJ18wX+lD
Ae4doce6sIGI93pCfqCUL6wPvqhHloccDN+mIKh+nRfqZxswB9CrSN3AWEeDhcKYdUH8xvjfE5Mt
t5CO7oNldG9VWe65uoUoBHx3GvAJ0eUzKXzQHKpsPJAtcsvLmipFhpk+iYqb1zok2SEBra5xQxOo
jMrt/IkTLB8nqJLLkmNpqma5j6rRhqdAMW4OUUEXKQ1yR9si2Zp+/2techUxHIJaQdbTPvfsbTOf
/j4rLuk06tIwxp49ae+ZSlCwnIwkGZC9oEJG7BEBnTFK6yqV7tJ/LeN2+Ghhl4A2H/Zlb+qHRhXB
myiUSQF4UvyyuVaBq51BRa7pn91R4vk3qwfwl+noXDsFw2BXggtXw/wRBJDE3uOnlnzmUv5JqOYI
r77tmBrKaSiKgLu9DzRoj+ngBJceB0eQyidbkSmOK2gtbjzBWDUnPvbUJiJ4okcAEz8IjW6/x6r/
zwpwHFAQNua3/zsvgLkUOWb/4z8MgQmR8s+LvqEBQvuflkPREDKZxgzAnMzf39AAof4v9s5jy3Fm
y85PhLvgzVAEQJd0SSbTTbAqy8CbgAeeXh9Yt1XV/2pJrbkmVUxaEAQQEefs/e1/ybqCO1LDrmsT
XInh9N/QAF37F45i2bJsQwblbDnW/4IG6L/fj8dkXJWyqun/T9AA658GTVWxLVNltDTAwsosF/5h
0KSRYusMJ7mr5fZPzbScQ16j4Zvk6k7ORp/M4secDwN1zCMlyXqv2c70DOpO3jAbRKtlmcy3bDBE
crKW4RZ5ssCuZFeSm4waRb0iZjlWz1+5bmavln7AP5J7qLx3wjoNKtOIojwaIAw/81w99gpyN7XB
uhOiwF+tTX10lRC8F+qRYaXIbwZrxEMyOOHOmqd3dhAZFT2CXlnwdHXQSC2uQfo1hljptpoQy8Y/
eD1ggCopihtpWo+ahCYbl8K9YZ0k9YfJuciEu7vtUphVHPVZnmVa1CKBIxkpJh8bdRvdHnw6OzPJ
gE+SQp1YiaKzwnXAlzpcaixlvKT8UPv0ToYCYk5gsKvZkXkR5EhBJMUUW60P3yTajHVAh4qcsNQ2
qI31zplr625ua32NdnXe2ZB6V07v+IoxVsifMc62c2AdMYyQt0QJfIh3YQt4WBmYgU3A8KkF6D/H
qqHpYSobu5c1ALud6c9a+t6U6MDZfSvY+OoAfLBVavZp/MqCCLfRgJEatOMuh1TBymSofZNcx8nq
nlCtr8u+em06k7QIiuKm1W/juIZbLpwTrKjDJAlrl4CtHzMOH6NoyTN14oXiNPo41CX0T61BICOL
NjkvaavRuXFlGSfWVFMnT0hwAIGcurM2hBjeNGQPOekkgagpVUGZlnVS2WeYKRjRblpzUy3gSzRx
c09R2k/IQYgzNd+kEobsMHueyuBZ6/T3Ii0RL7eI4kZiDLL8GhCkEDS9AVxZv+tDQT+b+Aq0s6UX
1HSXCIwZPAjUH1pYDRutMlDJQj5wactN1gBc+yqknKEp2CLZ9zhEvUolUUTLvCwf14BwN4VEJCLu
ZXKqdlPs7OJqXlTcn0U43gDtI2Yudk1ZXqTsWHbVuQae6hgVGhAb4DJgrEnelIFNUznbC0Y6u7Y3
c1fsUTb7paGfo0rxsuxFpk2dP88G3to43wq7JAhpRpQ5edncbKy2xDJ5QHvlBTQCC+QT/Vc9URyl
kg7X0e/M90gWlJEYQgiNnYTmkxGwlcPkoBFuXbeQOpXyONTRtY+Ko40xQCZvCw7tBpHeG7Ul3ygb
L0vUH3YxrIM4OYyGs48TTuRhIrSMaRBeIJsQk5CaOL3jp3AJwSWrsM+GXRpVu4wqvByMd1nL93QK
TmGqEplC1c8AwdGMS90dFw2g0zHeUK08tHwnCHarUubzBOy+6JN+Fy4TYw2Nc5kVbSZq13Y+bZ1U
PDlT78csojoUw9yVh9W66+QLoEtXEXj0mmqrsrdq6jlm/ToFi6fcWPOhW0olwJGjk1CGgx2Pz8v9
uWqcCdZE7gCtMkBEpH506kRVW/JVPEWIelbL/3lTrbOqZFEVb6j0enUUf1McrBqQcMEBrEjwoW7q
qRYUO5zUasLUTGXqhfmEs2kTxUzlATM5vU+akXSuYvpkoxsYzk4aSL2M8dXSxll+6XIM10NUbtfL
7kgIxO6yxWVFNFhqXMx9lVVbWCbHVObHYGnfBt8ahWOP0vjyYWV4zGTT1cfS75pkl6SfBvOIyWHe
OBvvy1ZCy7zNxLxHur62J7HVZ6iEcuxTTJWE89OQuaRFdOfH/KgZOzEDURMOiHZrp331OvWnOd1b
Rf6WOtYtiRrw0aEvSOCidbJ2HKRQak/wqenVRGho1uj1Gfiy5GDTukIAtitzal+57lsq64ncPMBP
9Fup3ugky1kz3Nl4Bh3ZMHvl9B6dx24ivIeVCGFAPc3bmEsffpFsdmc5csnbPAjSrniIFcIzcO6P
5VBe9jnSAtw1F0u/jhPt7yHyyRNJirUAFpdGN4VsaG0xeifaOVWqc4FCoG7sU1XivOiD7ayfdRwK
sxQ9h3sQsqhhOYoa/YDs+TLF6bNBlIxEtMYMjJskm5U1fZUF1z+CpzppY04hsphgA9Ftp7OkCgs6
ogTi9W3g90XttiaXP2JWRO4Hmb2lBLDWROiTDbnpVDR81JWRhPX7GScHm3oUXCw4l4lHWueV6pv2
vAlitAPh/DaNLB24EC9/d3HjUq3YSrXmcyDsUCyg6YeYOevrosS6Mk9rlP8Oc16LVCILZvvysJLq
rlkNnPryUaXqRa30UpM0gFX4XJDqgQ5ALcxDkyHsTQzPcfKdoVmrqnHVnqZ4Nu3xVW5SMX4nGQ01
HCa/QT2DTHklcOzopGT8WFF9bUJ3DDgbaLlBHFwtB1U0BT7emX2kdvesdPZBClG7sXY2+8swY79n
Qp6GDUs4sek1rtMpGbZzhqHN+FIk1nyj6Rwl2TxoJtdNdnZWvYmaXijYTyfML0HZHJpmfJHL6Wjm
OLDlp57mKVttp1+SAOnVVh+SNV7mk92pb0Op71MAzmlwpeX6gc/6uYzSS5tXH6FebIaBeQc2l2aG
e441fM21bq97FeVlKZ2Psw1Zeuxf5dK+RnT/hpLGXMgho9TeBAjMma71OFHvOnILJqDfyJJvz/Rd
4Gl20Q+p5SJLA3mE6Z1DipR/ZPghF3iexuVWB+I5+Y0Oe71hDtRFCO+l1WCsYdj7Zc9PgiRA7msv
meJNH0DulKr9kKjnesY3iW8DAyVhf1yobVLxAKFi8HrS7BkRyczIM/jtuVEzD+kVpCSNnMW+8fLY
RKOgEXE4u6qr2s6unmy80crRElyIsmA/Gcmm7uxdo2hrklUAkyK4WS9XZvIj3AI1S8dXKoFCZOqd
nbJa9oDa2pD6C7ezxi24JBxlz1oFTCABbsekwaTIN4bIUgXoi7qAHwl1k3y+kb7Tcn9kJtQ9w10e
UFuejppGfh1+OI4CpfnZoTxqcntTIr5Yjhz7EDg/KiKkl1/BMpTl1HSNpthPpvNz2ZjMrp4S/GT2
x9SdZf02RMVWjNOxkVjMB921mKTcS530vf6KsvySasnzJChwCqd5MTLes0I0WLa3Nm/vKqQCvYgO
Vv/dMKWVysUgUpzNYppA0+mOSLfDn8vxnRfpJe8rwgGit8C4SHm1oQ/i07x7trr4mjrNFV7nV1Rv
zD49BSDWNULHqxlgXZKTjhweenNDtM7OCqJNRZiaUAKXpBMsuDL5fALUJrBqR5B2ReGBTD7J+Jkn
uYePQ9EY42UHtFx4D0YyjCGJOhx6RKS7pYKhfXql6M+FPKVGE/qKOu0aJiXdPPhd2EPXZgw2w0ML
uMeYdZdEgIT8yFVuvClxfxUkIrTDDykyVgmTQEgtFXMRVCx+mBiHqGwPmHm24kCFJTsxyqZFtm9U
7axN7WZik6f6IIn5WGbGoU5TryiyS1K0B85GcgvHPaVRb1UbaLe5QMxwiod83EnQMvWk3Thp4dcd
nTpOoFnzVKfaSvSTIoK3ulVCxAHZ3XtZjLt+KjGGZO+SaW2tgssn3SW0mVcE2wYoSaHZFHHtQ0qw
lKT3L9QiV8t+niTnWmTndujPhWb9NOvxlXLr1xRXL6a6oCzIQkmUHyO8x7a86AQar6IKrRRahVDV
z6qEs3c0w9eK1m3cVW6QNN/pOG7BiuFuT57FnO6oPeOUmNbg7A9BUTzpxYCq23lB2HsoFmos11L4
6Zt2ljYTGC96/scC+17Xj0diRDcIYFYckK1AaTYW60iTrv2UegtbRwlQqzb2sBqa8KLmoddVzXe9
Lr7MxNdUcQUX82GE0R0wjjJhj14A0RLcYvQCTt3dGxNhbrQGrP6U8XBtQGBopv60DIR509wDbyS1
yBjmp64L7nXLK0bzQzTmB6owOonpOwSyl2poboEdngxzX2dkPLbFu1bml974jPX+EKN3iWb5Rzi8
EHiwN52BUyF4NbTwVc2LL9qefqsQRemQT5J23W15ACrzndVHVaRMP/dhM16DbIIodE4G+6DG2UVO
8nctmm4ir45tNeGKWmVNfkzohLK37smQXxS9O+lzRIzHeJus8Vyov6ZSuk8ba66fxZumpZ+DSL86
AiwrdFRjnR97mVMmDV+WkWvZzuVbOBSKDMnYL5sFV2MPTKJnZUGn7kUkwzMz3uuSoEJxjcZXdy/k
7r68DKHuvaV1YUjNEVL2uhtk2hX6R+akl5CDiP7dR2TMb9rQXpkxv1dZfbPpARUD/FcCY0sx7ALR
neqmvVtQAuKooHk2M2ONOcxhpwyIFHD6l5ryJU/tzQkuajQ+FUp0iooNMpCXkegF1RanscoukKo+
mvRA0XI7qcNbHgQ3QAZeHbTMpL+3rADpTn1OzDijloA84z0jiU4CplyM9s0y+j2pbl+O3lxIIheh
9Cxq44Ol8w0E2D0PfVXrLstBoWfBPbHtj+VnlPLuhbboc427Tx0ukx5fDNVi44A/sQmGhbyYNn5V
fwObgm6NhDOCAzib76rdXc1gfI7HYh8twh0ec7KUUZXYhay/2jkKxDq8ahMHVqWeITJc6cjRc/xe
ITEZ2mIHSvoWmeZHLtWfc4RLUp3C18DMUFAywY/jA7H2b5I+3Eewr/yyV6vcBIE4RkFzijuJiaB9
y7TmRDDsm2RFx1A6SuqCsVdp3Uj3LpduGJCPShy+Ll8qi8S+Vj6x+qIFuOZTcqnz8DVp8/0Qdze8
7JWiPFW5c3u8f+2coANY9BEbfsjlR56twK3t4aJwZI9zcxqs73T1jstHIVA6kXByQej6Vo3SXS+6
k+K8RT3n/YCwRmZgkcNr3cCSacNrPhhLku+qLn4fNsIObq1JLO4oPdv1cJX4BmOzTk7ZKSyIP+f7
ypbYFYgxWVZ9LE8No/kiGdJdJq3GbMd920RX8OoXWSUlFK3zlKJo5UpPQpTf2PV+jEsPrfbRLO5O
c2HpYNstkPvz8sWUmsvkZZmaatNZ/p5W9Z1BYsjWYZXB36CYEZzT9r0ERshZFgwelZ7b8gOMUUgI
o4vW8EqLjnBQY4NE/NlW2MbeOpFj/mxlzk1dEg8itkszTxbXrTGa3lLOSCkxD1HGVBu+Liqpi2Z2
xznxg1R+yzlBB5mjgSsopPZRopffLrE38x3M61UozQ0m6IFjc9fOTK44+JYjShbhqTba12SIrssZ
1enBxTkqRflBLgizQdTxq8EMbo7MCQP2V+2Ht2Xrp2kxUdSUdBQ0C8Etmu0b3Z43cvhORnHJKn6n
KvTlBnxRO7wV9vxGjsTKCtFgRc5dU+TL1LY36vnbVrb8XBuROtYvxMFeaml6Q1zlO1gcxWKVVFLp
EwMhQcDCs3Tg1oLWGWfpjHB0kvtrEoRunlPZ19tr+6vOHBDu0TteVCW4tPoAGwmQcJl+OXHzObQy
EgJWMeOXogTAcKY3hCXoMyj8h0guWa/iEyUNQHqabfkiifa+bFNkWR8kcG6WyoxtibupBrflOy5H
dgcDWyPCazlXITys2lSlD2LxPYd7MzFkwjktS+lW2OapUJ0D9BKRiaeGQzvhEEcme2nA9Ik2P+o1
CUEUpUir4hhQ3pa9G1nDxUC6WJXdHWbcpz4MFI3Sx98UbUAmLLSNWrzFdX1Ushle0/tMYYdBr2QI
D47yiA7xBxkqvsHcPC5YYFsharfyEpdkFjiIomumP5mikhxFUoUoKxoQ1rYara1GUTGq/aAO3GWC
Ora616IrWa6ohYVPcjkD0ogeJiVPMk3KKaKt/FqmHNbMB5eDZg6jTc6aNxWamxoOGTnMq9XpyQje
aqoQbXdCF/+ZdwwL4eLGGXYIDGmxoxrPJb8A1tETUxtZ0xZKNcEm+yEwEYdPAKosVNel36qEdRvD
VpozxNnhFWWcLyWXimwsB+9w/6vL8yPmgVU6T6tWIimnqZ9i/TxpMaCZtthLLeOWyRIHhtpegIV1
uoB5ITbmsT2ZaraSQnP5VaiJhKcGBeRU6GutkoidJzC7N9d9UT45CdNem4oRTUFQ8QXVs+XtOP28
NtQ9fYhPSodYmRO+iqXNGMmXQS72cfUOJNcjWKsfa2/RB+qUnczqI9JfRpllfeQu+1mIZz2MnvKl
GVyHcFcoZ3HUGZQbl73Vyvws2bzHI7nNrRpBjrNmlEojdx7yHWEvuxIghh0S2NW0B9GS9GY5L8sr
uU6FYtzy+RWyNzCsq0QQ34XZpp1YnbGcmjTJa+R4s0jNFzhhmsF/1IZtMQkmnqdlnwyms5GHkiYt
sShG4DcWPMdG8jMS19M02GNlcdX0IGdcTMmUMaRfQSEuYZn9zFC3+CmhXRLMOVdu+jepJzykzONP
wqnGY2QdkrTfJ21AUaqTUQHn4ktNShQjevdE+3wVy3a7KqnExyiVOrU6xg6iAI5FCvnpU15VwF+T
EDOGY+WrSSis78hfS9CxGwTpKHMkfK1pSOtG35kZxrNRJWKLKPvWVThtgnWwBG8FjaEhCWs2Rph2
flCWXiIXgyeQErpCM14ADZ+btPvVEaLjFX5rj0s06EAAn84ydyqJMegyolqr4Uep0sibZfUr7pFt
lvEnyLobbqwt2SdS5ByzkhIRbG7bwevYawrYbuvUDoh4K5AAq0Kyt+nMWhowAykoXeRGuvYja5Jf
NDRpbO/0LGuejEuUSIVrzRTyIBT5+rREEOXymzV376JP32LZgAnXfqCczo+DA4anNW4JedwQzEh0
qxOQKtByt7kNNibWZH+uKRqSHH4eHDYi7Sw3q1BNajnXaF34+mhLa+FYNIdb86lUSC8NJQoJqoR/
UGFvtGCsnxIjIWUxcwVJIKthiThNy/Qd6sYtbgbk2Crm80CjohGN3/UCCwFRVtlKBWRDFJS+6peU
tCpBaTQkkEYcCf4hUZ6rXJoIAgvpruc2DLoO9wk8lV8DBIfaIWAlp6AwA6NyE51fj8Quvzbbb4Pe
3THnbPSgYX3JMnSl3M0BZXAePAbe0U01QrIdw3ohh8FysQUBX6gdz4zgvMT81AjQb0AbI3AU4qQ0
04/W6gi0EtWmMWKmZho1wlzPfnBUmhh3AjrSJNuaaNDMbP5VK4i4RxD24qNQUoESuNFWmi3tu75r
vTwnHW2k/Icu52iQzx6jMSQEGzLnoz34/5ul/8c26f8ouLp8+09tUv74trDTVf1fmDIUWmW2LYMu
/9MgVZR/maZFDByREZQMH4/8u0Eq6f+CfmOAXDcNWL3oY5DH/BurLik2jVXUOX+97j9475ff7NXf
pPs/IPy/Ezh0iz7sXyouqCQ6PSnVsmV0OAhFl2bs3/huRh+9m4BcWQaYzWbSm/WEe3oFnXJYmR1F
60S3ZWqkmsQD2WemERiKGI2oSY1hN28m1+i0GRRRlD81oKmfqq41dlWtcM3nrsc/ozznT1aDTXAV
6JLqIfidOe+XANahSfel1jAaheLnOEiDb0u6jt9nDtp9GC+yjcaRPGG+mOS/7f/8k3dh5DEB0sC7
xdVeZxVMYQ+rENnVj9v9UP/H3RioFuPwqBC9oDG16rtpPxiTCnA1+57AQd7rdmfsI8c6lrF8MSSW
dwPX8j4hpgv6RNZ5UWKQZmoFjBV9q1FCigxXqXEn2iArTcIW17EfxA1w52O7uEyGFOAQvLC1swJG
w9wGq73WwxiS6/w8yRSBA825TCOmvlLru5We6V9qnL62YVr6dQGnE7T4xY7kb0OXn8VgGth5jmGr
vtYJTQcIa4MXa/lOqqJo5SjlZ2rYlNgChyZvQJHXMhkijXGgB4r9NgG7onV7aSUyIiW1UrKgwWSn
XsfSMRBLnMjvGtJnP7Qbb6TCZVnXpkKt/zVZOeOOE93JWLg6OeUl3ejg76sFpTnKZ+nIIm0CNbbB
R/gFSKZ3ZYANLgnJwLRE6IYgF8Y2GzzJxgIRGBaqpw5wTyWFX3k+EStDO1OkBjHqete66tjIBMNm
a8h5BUwI8RyEZukRkZPsBAJtM8HEGffkU83aKSJXUDLFnmKE5ioErMy6sraU+BceKssLkRiQ/8ue
tgFuIm7PX/UGVN0QvcxwJYXRv3dhqPghyndHG5lMwJdkUdqP00U14VCEeJVX6G+BqjTZOYePE+Qp
kK/imyVsoITyAR3Mq0z8FG6qbgE0HghQjjzRadWqGvc9TkwWw/VPyZYO1thIZNCW+5LFnq07BWwH
EVBwQ8AE3wrRIJT5NiMDlQj7uiZ5pGY8kl07V1yipsF2yyujwYiVEypeY/WSmWznYfxJ2FKwGnSR
uIVsf5qyVTybmVeVKtSV4YvwjGfQcojAy4lUWMfSVxDlSRsle5lEqE1Y+hG+Di+cCVKR+oXbjYnN
nt9nLKfpxBOK8L0rZw70QraIRTIyfM1kUCIOquKIxEpzvPeybR858MxlFiHVcoB/UkZUWTTzS/Xw
LkRbIufmZ0A+mgdLEfGc/hQNqCGKHEoh30n7SroC9QTBjza+QySwOHRCwT81NAU6pN1zAJSznyBS
RplChDQeDy/sQ0p40L6sKg534SRuGhPRKGl/xZn0GpDT51th3jyZ5L1rToZN2J4pYZFSkNr4EuWO
3pGO6EDDf7gL5ZsSsrjC3J3iafs0Yl29OSna9wnIij4GW1mLBs5C5hVDL7+Zevg1aYjfUFLT4I9x
5upjMu6bRt4YXRbhs+H4Seu02oyaOawip3pTM36b3lDLdW7GwWbZdjIjdXQOQyf7mCPUlSxDFQUb
7VJGOU6ZyE4yggyjg7Cv2mfD6GngTbzADplhp3V9JiM6PSBxXUNEjbfqkH20Qm93oZVR/KcTClpq
76DVxrwhxnWhtekqHGX1vXAmz4mz3Ec6jy+hHzy1SOyPGE5hWgzpfV4KmlqhYwWM2mrT6mO9tjkz
Y3YCBzJ1SDuJtkuBxrJpsQLN9Rqz3vYauQjGxAU3mMboqS+VX8Rv9q4ij78Qasvs8dnYRdEkLrPN
iSKSft92F7w0XSSpoA8DxbUlIzjJJCxn2DenVDrJ7aSdpF+SNFUny3yKYayTZSORGFXhVuuhRKBQ
k89NbL9PGezEPCAKKbRE/TIRiEWqcyB+OuqLIRzjOxw2siFCoPZWEfQuEO+rokhoqOuEcasKX/ra
opIqPeVl3nxzGtrErczhrqAzPyiRSsCnoR7moqk/G92QPDjIxb5W5ewV+Mxak1TiGARte5jzw8bW
EGuXTtWcgpo47LoT5rcWYFY6kd4114gO4EKlrqWPH/ME0quPKuCAubabIds81ynBgammni2J5bJa
YihNuza52XBjT5manhwFNQnsTeJsGWSOoFfz49QxJtpzMKFmHUbEh630NGB5TIdeO6osZ1CHVGs1
tuJVEQ0UDodSeerU7tTplthaVbuphAHwMCdIvWtIckdlXFNk1tAQdLBjFk06LVfb7UKwPSXSu7We
K4ycMsss8JqsD+YPI82e1GmcvsXkbRNL6mLGbP8v6WH6MjX5PcVZpGg25H3HVjRT1x1mT4pj/QNj
rjImJ3BCzk2AQyWsxnAnt+qHHLBp2HzRrwahX9jf0elj2Go3eh3QqXOaietJZao+qy54RcWrQ9/z
KUC7tBrUOlh36vzdVtARDgF6x8aoP0ct2KR98tqb1nenI/ic6+5PvZ2642B3IZDu3mumcOQYHgmU
hnZQFLGbi9DxwilMLshlMF1oyDRQ4VS7nsb7qqUffQ01ifQlvaMFY7GUbI0luzMu+eEUJK1/Cff+
PfH7e6JnYlz9z7tLkXVH1RXDxFpm6bqh/GOmJwVdWRAP/OWEGmPJXOzy0EHejXqMkYPzskOEZrKv
aVICEqOM+jyX5QsxWBdJwm7cFC0xmjXcaoBSooZtpSIbEm3i6R1m7qJqvM5hTYJ2TF9HlG/o5YQ5
GHJLSc9Utvb2UAZeLoD82AiuiILXkAzX3x3gX5pB+dfIUJWFNT75Pm58LVNvcFmIC8P9LuRvXGxG
FBn1PR2YInRzfNPIYNHDo2MNCMK06XupUdCwxu40hNFlTBmk2m786twwq6jIiL7AYVMzokcsSblY
EGzfrku8BvagnWZTaLs6w5usAu5sNSQr0vijy3H+dELcSzuIV0Srsv061s+uJi6crEjHFs9h0r9V
PXOIIBl+TiZi76CkZko5NeqzzZxizdaTQbB7o6PaZQjuGqTiZVJ9lN0vWSMwlD0tvD69FJZztYts
ccq4iTJ+Dwzjh9HBl04q5T6yrqZdmF+TDkp2CkuufC8hoS3yjsIZnrQFcA5rNXMTiEk+XXCV1G8t
iU/kd+ZrEtWMVR6NFDAawFmnxz9YIoa9JQU7q88gHzzu+/0crEZkbxeIEZd3mOBiMnXuOgofEt1K
SlLZuBlHvO5qiv7CmgSSQrG8r4kzaDs15dfjzR4b9XsjlgczVS2OCTSvP9vx+6YZZpfJgrH/eNXv
j6uIc3UnSSHXd/lqvz+DFli1Flh7f2/sn7d+PMcxDHmfS7BIHh/w2KDfNxEsukKmd/vnFbi7VK93
TBsSaFadtEC8toopbUsBwBlCTnl63P/7z6a9ZZB1d4+/Hvc/nvH4E8jYJXaYPP55/p+ntU5+mqww
3D/uevwzh1bCOaZIT5MKo3Sw1A8V34ort0pBTZrEtEjAMc+dY4Bkczt2HZWNPv7ZKBCQS8VBo2Yc
48nayLfQaGRfmYu1iRFvRbAtU/HU3AVmAblOonyY9b7sQOXoc2NvdzgR+lDf9iS51MyYw0qhQVfW
GzumaF3PE2UmW32Hb4TYNA1lsN+e1KRMcgobux3C9EyLX3oJcEhHP0hHj+DkxbBhBro1FIbyjvhk
Sj5jtoFFW7vkDX5LpXybCL3xGgnRXOKMkF9L3qDQd6Q3l56SNeU6oDpK2Do+yfotS/q7oRO9l0vF
89zQLhfdr7w20WW+tZLSYhE5p8ylfbsJR9dGX4BbWn/N8G6jsLp0ksjASyWweuVhlWV17tmS6hdk
VV8akPwxaxgKfFazjcfuC1FquUosSq/BJQqRxmqoP0JhxC6MxcEzdemXmV8nJ+89AD3MSrVS8zJF
GX01zm+jmRN9PgSzbw8jFI+IUL3agFeTFSstCsCOVctlIScGV8o/rJo2LTniSFpaLiFWkE4XqYfc
qIOyNar3OIqVp5mk0I5eN8Pou1EUNG0xfTe4NOtiuEtWfKSnhnxU1t9jIl59SzJAm9D1I561pxNZ
hp+lQI2nqFmFNRF3sSpBMwl67UuZnZNKxIK+kDHnMQoo33/JkXLuI04okg9sHc0a3q0vkVZELKmw
gaukeGagv5l1oNxicQ/UJv9okvFDR7AhrBRMc2MwlQ1S2O81mUbE6g6rOqTMhw0YfYUjXc2wKlCm
tZMrFiFQ3VHvN8MO22NojysDSsu+CigH5sd2Xq6SQVuvR3Cmbo9iEwiWQuM/6KqjHXGa6NNr2tCH
SBzsL9Cb9zXcF6LMl9ZqtG3bOnzSuGprMZbf2ixfKlaiWICycLDuip5TFLTb7ZA37ceYAVwOpRdL
m7DrZxAu8nZUXF2ZfqLUlDnhNJw5M+VFZY47zzCOABAp4k2xcTaBj6JR40SjSHEXvb8AJ70KO6ub
KjPgERF/MNRpePHC62QoBikLzjt58edQRi49pwggIHoXawVdh9t3uU0fW/baOESNoLiMJfI9dqJ1
R8xF2GkpYaIMpXE5XDSl+OwVuzjb5MIUhfWJAKESuKUaNUGeWstAPKQnozwXlFV2mtUw90xDPzXh
YxIiYazVcKerMXKQemgRQ6CLL4bieQRjtQ0rt8SKvoLl88UyqYe4Wg4bOVjs1jXlwzTSu3XE4kTu
5luZFT8ixDU+wvjCq3NqjIkKvig0ZkbOsUfGgPomLOPQNZmFAxmN94Q+EmkRdLYrkuqXTmt6GrZZ
N43HapBMKrz2twCFnjrq/XbMS5NaBflSqdMfzERKoXEUI22FADyEXeyNui1/33r82RhYfghWVQaL
AOWYQPnC1t4zYX6QFwMkCELoJh8aGvRpknH1gq8DubfaIxIv9848E2oAZKX89+OPm4+HHs983Ho8
/fczH3//ec7vOx+P/3l6+vigP+/x++XhgGQZzUAiiWL/+Kez4UWDSYiL/e+b6QQB46+HHje1xEYL
/9+7tyAtAvfi8gl/vey/99q/XgBpMtt1i3tWyYu9HQf5XuYQ2neAsQHgLH9Xc8EnPR4fHvc+bv55
/u/H//nUP2/1v3/645HHx/3z3f7Lv//69Me7/1cv/3Pf2FhrkE9indga0onlH7yy1kwnhu/3102l
WZIBHvfOAeEPmKVMe1cLr1UGGvrIBfePW50w6n3z+MeIyd1+3Hzc+XiYhAKiyv/xGibiPPPPkx6v
QS/2Hy//88aPW/98+K/3/Osz/ssPftxJ15/Jmz4qhuL/2dzHrX/e+futx1nCarYeJ2XXFfmto7bt
KqX1TvRV4xkKFkUtra8jyydP1slv0vClxqN66OyY5QQ0kyP4Gs11JDzUleXHJa1H8otWZZv4tayx
rvqeVRRjrDIl5TWHpl7LXy1Nt5J8ndX/JOrMluNUti36RUQkPbxWFdWrt9oXwpKspG8TSPj6O9A5
cc/DVsjali1XAyvXnHNMc+E4lPkzDojho1zMZ99itMS6v5eKfuS6BIHalvYBR0i/XTIq0xihsT7c
w3TCY1KM7xPcjr2iuZTz8wKMEJZ6Ar/HxiVcKBMRtoecpmP1Y/ZWfx4M/EDGhCA9czYIzb3wGS6K
dsLEHlACTx/NvCYaaFKie0dy2RzXhSSY04/YJ4wdl8QpWp8jTGol+D6wm3p2HtFvwYRu9Cx11mVL
n6DaSUnBjwLPVsnpsR7aGBbFlyPw79NBeYDipTmf+z/jaL/VNd30HApP6fTX9uBEQRacD03s5zuh
6L/oKqvbOsWRxksCTJCxMna5dPsWr4tZXfhjK3vceeT5J/ngpO430PQPtD296yebf7z9Uhn0Mtey
qyNJJ9GmDMHpBGq4K61ixtLOzmAKUZBq7lLKN/+BvLvmnXFJPPFV92GImhn+I0r4BULq3mZpZyWS
rEXdb4zEcyOqYT3ctpx1HcWXXFUeUkBiBVzRDYVHDW4MhME8GT88eGFbWtmAtgBH27hiPJm0lPOz
CBc0Rd+u3sQda/JtKHzQNbUg270yj0nIcjroO9LjQXoO9HicaktdOtmJQ85BA9uue6FYw73QujxZ
gtBvD1k3SO2DX9icU/oMDERC5HU19Ep/IAQ+o2u3BS5yFrtY7XOaA7uGjBZokuJgjsChdLJs3AHf
asHDaHU1kXyQOptyNFeDFgaRazqU15LWatoVcPLPUNujXrIxITzJUOoVegMhKOOWmX+LuSWUmjYm
6zlWOasMCuYBJeB1GOqYzThxh9zG3+UX3Z88Vc+6Hm18rvG+Kfph2y2aRpIk2PrF/IDFwdgZ8wxU
P00+Mmf6XKgxMTLj3i99fa3IzgQNKmDbL94+7dXDQj6Lfzuc18ZqXEZm/ueihvFAGHiTxVn54Aw5
1YXipvjODarAbNzukARJVcnyu67dfw01Isekl3fScx91LmkK4G6OK9hJkYjZYTt5clt4sbszaXl3
XQI7nlAHkeDlAl7IEjVX2zrstyE5Md9pIh9L9zSjqlqzT1B15A5Eoz1mp40jaL2nm+ig4TncW7O6
G+LMOuKFvytiMd217swIfBOkS7MNPLB9hujF+oJ4Hy3nYNJ4U0s2Frw7wddAjeSmRvuSoD2UDaiN
5zqEPUN0fIjcET+rqyCKqETEFFiHu7FlS8MIQkNYEXyiuLIsGpenUUPIkVhI2DERqrPrt6RILqn9
PnA6odCALvM4oKF95Eix+AWjGBbxxUnVier1uEXBNpd5O7nhsg3wz2/EEKhDb2EtMQuuqmFR8bdS
XlLPTPG8RccwO3p2mQKnjLnuLPFprpAnLJQYqyFhZwgmqZzJ1/4Mhw7nz/qnlPEi6DDildtDz0q4
gCLu0fopeocdXhh1CcEZu3Nei85FzXMe4LjEt65mUZxXYbsDbzFuGd7Ga8ETpdrgbJXhHFVuO0ce
6YaoA3S5aRp1RSS398QxMdW31Du0abmfUeYBj1LLzGi4m2yn2PU1OHQssPOOm+oh84P5OHsJ+y8P
EhI2pwdwtqs+b5BacQZnN6AKbpyw50K8rInJsxCjOHKS5QY6XWIvzg7NGogYqvTVsNmAhKHuNuYj
daVQ4mdm89jgXGcrkW61x/ItnhXIy46zWZL4u1bG7hbiJbexDw2x8p5I37uuODk2iuSynvHlswza
lpVRPIkc2YWSGVwdMzXBEkTYwZf4IYiZxztB/Qq0Fvwu5Cs/FemdWpYJNpOkBgfFotvNm/s4X3gi
Axk+wdd47wWOr6Lf5+5EdFsByXHeFvAfJhmWlClyNxGz3VpNW7759XcmcEi5U/FHWfFj6ymDisjW
oG80NTaml1BLrfKM4qvIlVOzr3MTsy6BQEAgniZnpos4kkpw01i6U1xClhncT9vPqcFRygAggYN9
tp4XWdr7WPfyUDZLcxhxo08tr4HYkCjBOuThAn3iY6XYS8Sa3eRTw1d6wTeVGvMxCHp3M6Ry57UG
naM+IVgaWciqESNxSuhUToGXQj4LSeSkmKk/sMLqQGFSt6vM4E/VO94RAmGF/oa3UoSIX27tZDgl
kiNmnRHp0HohDg8MqDbOMuQeZhmIanCAnY00nUcjLS95RhMtlRFY/OYUDpjTgGZUE+Orw1ST2I8L
zNwTUL9b0+30bigpTEstcWd05tPS66vp1pL0WPmeFF12XXxsIaY+WwJeS1lO8xvWIkgZxC2AKrJY
uUGGbQ7mFH8KyzqNTiEvI5ACyPxkxKTm8pyX8ban0xiXdP4wkK7N3X/EgKizykmJQEx7pUSIUGgV
e6ekaaPYZ4FPR/ZXPljYw9zyOLSImrVDqUm14otbiAdXqgepszqxhWvv8OufZ/Bz26YDoMcCtrxg
3xlPegWPBgmJv9R+G9vkEA/u1R68jOgSEJASelBdGOaRhxwuMFwm/rbgAmT5qZz4GyuicyXXwk25
OhupLVQJZ7M57JaL14bfHm99XVr1fWebSTQawtm25nqVdYOTOwfPMuX+xsKQ878O8FK78I/MaWn2
Y03FnbGMrCqnPULveEB8gx9Jdfk271J7N3jvE3L2te5bzGej3MFa+2KZ+T4i5nRVW+3sNr4XjRkg
aNM0FxSlSUCv5pbeE/soOsKbo+oPc1GIaNAPOqM1zgrKYUsz6sz9nFqwrP3OIQkAZ0h2Tjoy86ql
3Q0dWwJVeyCwkZPJRkL4f5Ed8SA7jfUTGLlHHyZYNbTAfhadEaMvkUS6hNrCprhLRwss2UQBGTC3
jVj8Fz/m3eOqCYhg1T0Pk4XqYkx0FJrF7WB11PSMxSV3arXzG9guCf4+fiTxJyzmZmemdnvsHSSn
ifnK9L8DE5ZPPI4gBE09XGiSmHZE21cYavBGrwnT+DBQbZlDZGMqDYHDGUeY+/cOeyF24KyvEswY
Wxa49VaXbDuoM4J/XXJ+z51jlhRPnRBYMMRH4PIvqJa2P6T+fgCoFnGvXvv8orSwR2LQroy4+2WS
nJItQJ7oOH0Vxi31WsYxcYwvSlLVZow51qxLEk7lc4C5T6fbqeLJLoKJRhP94ADg3vaNGjbCg/tj
h1Jt4q7aUTP0BLJ5OPkGlYR4IGBHJSqq9nral8X4Uds5iOPA0ozG3S4/pyXTRMICj3wwLq5JSgLl
oX3TJmDzxobp5wKrD++D51ykUxNTGsZzx2ppk1XzPZfj9jKsPoLKBr01djRC6HQW2/KDl9/AswWt
K5w66J1aL/slnJhmW/09YdhmMwRC0TPhrvVob1QQlcC7P1Kg83ZBjEQswTldClBulth7A12jtv0c
VGsSlspCDp0EgYHHhWtqLJh3VQ2SNmOTiPZv0uJKTJObTk2lFoNARV465DCxKZr24kztiGVsfKOl
8l6biqXgegGdVHPnZtZDniPEOcJ/MsKefJN3RVqGXKUnUk2my65z2SCcVjsL1yknLv9ZyvQnFvUu
lWa2z710ZlQlzubBESWvjVit3I2r4TuyOfmbDvXfIihBXcOEiTz+bZRg0+/ipHezRepRA/gh40js
e4pKEubQhcCuFhKTiZ2b64D40/TOS+2jN1kvngtPflA1iN3O2062/xon5Sd46jUy9NSFixsZTfFX
Bv794LO/titgCsxFs36XOpQ7uDD/6mW8BRKtN36KpRyQ9MGT/RIVE+Wv83drIXe7vvGWe+ZL7Pav
jOOVxdyofVzaIminTYqChr92S5dbzi6bHbci0lKHVcur3H9aQmc/BsaDARFj32NZ6sxXRAlAxy34
QtbxN6liNpwHLTetgtNmXjNGIF472Fz0DPpgDckni3xIJxeS6qD3jo+xX8bjnto8ohCzeqiK4W1Y
aI4OXCgAQfGtQ/sROnwPyWlGDgrD1xCJoKLg4gdXE1XAWMYbjkGVcj5sZ3r1PRW1LTNBd69AKkVO
CpKoNZcb07D0IRvHOwGWaDO1dnMOaF7LffAB3kM+xC5zGmyCwcWCVYsoD3yQyXCT+e7jRKHYPrWy
04C5cAvlaDyaM/aU3IAt42EliMKR+CVBvQl/tUkevkyiMA7BE1DjrCdIjqYzFZFXTw+VAhlmfJqW
Md1k1DV2+XKGe+FEbT98cVj9mlIbbnZuDptYhrTIQSaoF3lnZ+KsEvxNiYOMQeoViPO/XnftvjPK
dtONg46qhVtPkiUXgLd7t4SUPYQYO53KZZzw+mc1sCwtE/zeQbafYvHWJxrZzljR6DhE0LhwX8Wq
v8kKtu+W+zCXrd4ZDsBkUfFahxu4em1I24+l4pI5p8fEJHwWDKbPWAoWYGgjH3jjhjApOU46vzgK
VFcUBxf7KBWQ0u32FBJu0taZCYFTmuFwByMZ4VkHVx2rNTFZ9JBE3MT8oxxfHORYv1dJn+5Wlt9o
3NCY+o096NP1cdCORvXYrDvMcdQklfamkdV7UzcL7hemp0GEAMezsNgyVrvLMp9g9H0nSXvo25BG
eEMQyEOQXGknxEwbjH+mgji62HEE1BDttKyjNsgAw4fDK+trXtkBLag3lrEuuX3ogIPlrjleU+9n
BZIqY8XM6uAHKi9MY9pycJ04WzcdtzhPOFkrqhnXO8uwYFtGOjrXDZwAQxbDFm/L1V0gtc2DsRsz
dcmtsN1y7GchVJ3giILspAtkS9jA2oCupjxv9fmBfLhm3gBloIc3WNciJ7KJ2LruK0iLvEuR2Uft
mlskGa7f1vi85NV9VS8flsdc0/Yz54AfFsEdyZ1f9vkqUYPuSwZesdacZ4e+QRlOGUJrQYS4ze0T
0BnA7KL0D4WLptVPU3y0iz9OXVyoiB23tt+FkNffZP3YZQZWDpY4zG32t4+Di6M9q8Q2ppSrHL9S
8M4N4LsHrpl9pI3hlkEg4GSnP7oBFEeoCRLK5q8GiKrn23SuvxZiPZt89Cl9mMWLSVp2b5T+U9d6
NKUXI2apdFyrhPHp4B6BzVoue/42OqFPzotuYKfEIyWQdNmny3jI05kgk5PSC008AOXONSdrZ3fj
sjU5v+CYUA8lOhgTL68jO/6L3pNz6LOe/B70vv9QTs1Jl0W8WwRYUO67c0J6wkpp/MQVMboL7pcy
v+sqcqkpdfP8BlaSQEK5g/gj2Pq3RXk8ZotaveG0Psp1eM94B1aeKjejDdU1IW6XCU6Flnv2qarW
4FzLSX1lYjgaBLRmE3dOmPrnpIZmG0PDXa/i7hCmh7Ls9rYZ3wXQikg3WF/o+JRy1T+z5y37cayv
MdBPPB91vs+K9qan8lJiLG+c5qXrU7wd/k3CgTcY47e0NUe2mQhzSm18nGiRCKiyEQgb9YMfEyiU
HLI7djrTZAxnGGMLsIelsg6d6f6ZHBwXzpCyELXqI56hTQX9aiswIW3TaXkScD2YrrEZtVbJd/44
y5zuDa7KJU3ve6n7ryGdX20qSjalYqLziwysUEU0vGILRb5tk82UJwbSfK6B9Jx/P+ie6fj3M9Z3
4pwM4ZMZ2BTXydBl+TCb0zEzGTy0EWybHt4WNb3dkSXAUdJFdk4SlP2NrjjkEj7i4Lt+kceGbas3
+WgTEHaOce2u+8q8OtbZdAp4U+CIK4MFQPW6ZJdtnG+KReO6aP2ndgQFN2fhLQohsSEjMc9DWiHK
td6B/4DQhgg0nXB5BTbTjKJn4K7NwlXA+f1fHsrc+iMFly72k0PtGhCiOwtpJ16lnNJYgJhUfF/t
mrvYy7mwJznPa00iZlXZvSRu9j05lYzH9li1aNBZJ68t7QxVys84IseDmkZKahIQRHt3LKx9opyM
YZOsTztZMOnjKtgUDLtMCd7WgGJ+NFj+4Tap2AlVECToAO9PYpifpTcs996CvVBd1dx4u3gtigXb
exbaWpdwLEXJCxgt9iSrMsZtN7MldrRAbDacPko8O+CODYSZJmC9D32Ce20RDmecwB5LtbndWGK4
Mtoi+gFHxKLD7sfIuIOaafMuLc3bwgwGPAKuqtgv+S0GMWwLdduQukI3J7cwt2BrPd68AtScKLDt
UHvOSfRPEYxvacZtRmbZLuhEtkszlW3GWWia9zAhBOYzjN2dXwEtHcy3YGp3a4pS8RQcXE2gef2z
fz8Q4FsbAv//10wU3dmYpoOcevcwrNrK7wcJKYm1XXPWEpuE9x8FIzBZUdTONyey29+v//7Wfv0m
K0zTg9eg1Fq+BjGqgULZULar47hqajgDqjONj//97PdrpQnoRVv+Ab4hm40UYiILTn6alg6l2BD/
/ez3a26jYOU2rr9JbXJTAox4UEz4crV9qvH9Eg9z/vapeNS8K0jjLtNm8IGsL2kbboUzrQTzz5ZC
q10gfZbNynTAk7vAuKGisqNzb8dmqm50EHJpLLAGgzF98kM2vzLEt5GRhmJVceGewlVfg46wqAkc
pvJTdNY/UFrJrmsu7Gix046whFRuS5oePngAn3si4DKBbbg23zDs/XMlthqndl+kXz9ta9KkznJb
dvb9BEPAypIXa6nvzHB8or3kaovqGwcf35xiyQyha8ycPaoefmpgIRE2Rx/wPzs2YFAWzV/dhN+V
V11Y63eKRsNoFP3ABGfete1wLdIl5w2L6Gz0awauu29kejvmCSdX/GfL4D4OMv2TqGKnfWO3sJiO
FNuEg4kWjyQRuRXRFZaYj70Y7zNC1xQmXaa4tbaKhy2SE8VQyW1HwGzDto1qz6r9MQf7NujTszCr
hl7P5CY3C0aIcaHJZZbf0wCLcKyqCFDGW4rUpI3sLBrjGGowEoz6W0HZB3b2PbPYez/EWFZkL86/
HxJQnycwd499Ie6SY9mt7tLY+6rFKK9kuP/lTWBtk9r6kxjJ12S7TxX+j63KlLlP/Hvp5t8L8lrU
2ND3S86psnqDxs1JyvBBVuBA27YL9ckZyJZpCra0poFJr+C50XfhlHfk8owdNA76hPs1pDUMVHtL
1tTa3dpBeeda45MxWTfrfxDTnjvHgt3wU6I7H5uKVD+eaxbN9oK/jWO3NSfMLQ4HmsDmsjRMD73B
a3ayQ+ifeL+KoNlYsRoBMvcVyyv3hgeLIQwfARdxESUNq6CE05mTO/u5UpfQ0OGxmQm8gtPpGgzJ
XWXc97llHpiM0d1hAolymWl3yINxjULdjULrE1FJyTwuSWnnZAQdXi2lb11tc76GY/Wo/ASuynIc
G/ZseU/McCy4n4CU83nrMA0WHX9hV2Bwt/yRAZEOzrNNOdP595f/+RoOOxH9fjEt2GOarUfd+VoN
1D+JmN4EGmZzSEXjD6jCJQrT/FxhLTrowb5mkDbbFVJV+1l6FcdyriUcqawh6ZFtEyVJVTf3ddeo
SCUM022Z/V26lE+C9iVr8KLk/RLsg8I8O1361JntI1VnG9cjpEVwgMxJ8pUkIKAdCWBZ6V3isj+h
Yu4egPJNMxJ5mxmikmr8bvDx4zMF7NOIhSN9diP98McNu3wH8PXJ5wY6ZsY3vnx+ONd5DUS/m7yx
3mL78zbe4O/CBQ/Jssj0GJj51S3mlLga+5clgLsaZpoxqGb8x03lXwenxeAa+BCKBKGDtOadYVXU
bNa+IEGw0Jszzu9G4Y/PhsQvySI9KkpUrHlm2fK/21agIFqp1mJuLlafrs3DNnAG21Yg4/AR7wY3
sR5Gv8M2G7rPLA4HJBQ1gszRn/iXqj2VDeE5S+6we6KX4BXdN3WbHrhOESX9rRgdT7M1s06o5H4U
rO8QYOmlueWqCRerZ/p0PSp4YpNEQqzuEyczTpNtnFxsxzcWrMIKwyXvR1CJFYLsdfCRzZbAO8MZ
urhs+A1mnZNJvQGM2pMFSHnL7gmkUEO4r7Vbbx+b4wP7e2qaTPPfHMTD2c8CmmXQ6QLpIo1WQ8bK
xECOFebCLZszmRA4lkDVb5aGSULNNaAeN/jXNAHK51BEU45AWHYrb3+x38EW7uuVm5RMZfBAc/qh
s6UHKKVtT9nkftJo+GwEzhFhiKnNBlg4rTTEK1SNSPRhsZvnhtw580KaiG8NfW/h9qWeuty6x39D
bytnwoU3PUBPIh3UXdGyHRrTGQcIydNb3hnVJhnykwcBbuB8My1wzPzlXwVcovO4YLdE/1n5fpfj
uyzjf95kvCQ2ceCKiomxKr9jV55o6wqBOpUf0OQX8VDI8KVskUJDlBGn+muVOfrvxM6GXnmKaf55
tn8W4K1JsLMgiG/nrjYOAU3qbVJtSX4D5vZKAEv6CnodcQaFatPV9jVV9ami+7pr+fMwBVhIH2Uv
ck7k2WdlVHdcKepseTIy/waxZDOn69HH/3QwwAlpHLLEu8ThcFk8UJ8j9Y26k2wd+h141JjcTPLt
SPuzLsVurCu1NcYZonba79sBKPqQ+tRDJ/umhXozyPmVrsfIADaWhdMbHEu2TCNc5RU2Ej6gx9S7
IZ2ealfdjTglbN5bO2gOLyGMdC+ETpGZUQgUUnj5Iweojv0Ky6UCGd6vz9q3FC9qI9zOJdwLdBUw
zpQJXrvgI271w0rXs/ixyZXA/6lJ7q19Hp3bg+J7mFDRwOu4PdA2zrWdNIgdOWcV1/QIkdNe2vOC
Gk6ioPrMvOLZa8OrYyVPSEM8rDfMp3eAmS/jRJUJoiatVpvSIxUvfUwXTrk82dUakA0KXH79pdLD
PnXtv2XO7DIMSkVjEPKNiNoGrgF+IGblliN32eCCW1NYrUa0VGjNiBup2OeUMoUmuC5lqi3c/WkL
9+QYeCCjHGdEIaDEw8twAOduBixj0bxg3eptcp/6ZfxoU/60mn4st0wQxLLu088pqeprSSGi8Y/Q
NIJfwSuKsNF9BTsNBsr6J9LRwFvX39izjT+w8lYjB9y4mgKeAjRIgObGohtVwOWZH9RHCpBsq6mc
cKzhTeXeV6UrL7LbOYhaxXtJd5DVwo6tVuEnZ6jYFHmp9uD2DaNUTqgApEYlQWF3xPHjOfhqcgTi
iVwDFsGPtMF5mcScJXPWWHPtYVxtrhJb4D53LNRU7moN24vIzjDdSP8nDzlYw5cN1XiXsoVqe9s8
J4hjMNOhYtUDxGpHg4cQ05mg37Gm/6Fibboh8pQdbYnXONb6ixjBXTydrNiHHlR9DxZlTEKVb0oj
BvHuBs4wkIBMyE1S/cUDP96HwwLuBMRWB4HNNHx2reZyNJlikwV+k1iRAcJIdjmxM0JQz6HFknQe
vaNk37ZJNV5N7ifwf/r3VHRv65NUd4DEAwv5AUxSSXFqtATWFVtQbL67PU9WRrTHMF98x/yakGgn
inYhvg7E2AtiAUFxsUsDY4Oe2rNJdejvZaXL0P5VTg2irYadIdpPWbn/FusrM+QP9+6/nnvNILxv
zDm741V9TUre3EU+PgbFvWfhbp3z3kAmJYPjybMnrR/hPrgaP0DXSX8LGWXxHzM0XjwxxgPoPF5P
ld4DZz0aVnZf9vOdY1V6Y3dYItjutKhUaBrsvXCxZFEz0klqmXsI338C+BFFb/z1Ax1vmhBxdvAe
NcRxGgVA1iRc+nktQUt7q5ccSEDyjabOiiC89g2po0/yueTIX8b1wOFse+92DjHicJBg0M+YXgqG
T7rAWyZPRFjjGJsgG7WYnb2Y4tvM5dVSOqhaBI5Iw7KLpmSeK1Gl2m3V0Zk3KXu5BnKd6kAYlNmL
YTfOJY8Bw2InhRLBhcev46c8Ke9UipcM9UGso1KxCUz8JIvpLLuAVD6aR2buLNO98dKSSsfCuOa2
y0LyTiXcpTneeJooWkN/l4V7p2cGnNR80CglXpLFG6MJaAnvkj+ZJc7Q1W9dNT4QzYDk53F2MOH0
JPi2yOpQyy6P41T+WSZuz/5Y/rBHeJmM7IeR51+TWLxMHP13NvxoKnkMU0Yzr7DRSXJEIJ002DO4
MpQzP2YYMNF1ub7E88eceR+p175NZQfwvF+YqnmA8pg4SWL7x6yjh4UtX5L5/wo66/YKxZx91YeN
s4QioPpZ9xzfx/BgoKpTC5sdE48/HRPDo55uE7999cGsDwYKFjUwlzBQ56LmO2wxMONRGafjvV92
l6bLHlVXnB0tI79Gohol99ahaR7btbnHs02OCjQFTCPAlhgCWaUOjHh9lLXWPVgECkbT4E/Nebx1
fSdK4/x5MqqjWcwfvEXHI0mqeRYPXZW2zHXhV0id3MYfSLost4XNT9xUKj4aUu1XN7efYPbL9p4D
djPootpoto5TY4hwiNHsCSodzX7CwWCyQXHj+Mvk4teL4KtbYiJrpPB61kJWLUlzZPonHbLnIufx
6q3mbi7TT3SH+7IYAKjMb8QaI7aMrI789HnkQoeyPd0KFjbrYyUT+4oj5F8Vepj7L5R5MqrFPHRl
fgjnYNpYklFCt89WTmq7HaCWYgjcuUvxbSFO4xOgbZZYs9OHb3acfIBJ+XRNqEYNc1dCylmzFFrw
pSsvOawPpdnNT5TO9FEQhyfd0GXhrELETNNOyM2TIbQO40PX8q9h0X2xMXGxcXtBbQepZ2PHlvXz
MuVoNrjxeOb2PZvOGsdei4RrSsYV0uf26D80nn1WtmKFRldra9FFNp5ira4Z++etE7SwungXjguv
ditj6y+sV4XhMh96qq6GSLnmWxsWxl2HabI1Jq503gPNQM99Ft6IAv2vG9kcuXF9cZDk8M2qnBQ3
i7K+KiJ3QWSY3fmH8MdlzuYRmZbOn0VpbFkEzXU1kBxvP7oeNoodTsZWuLeLxmZCoc07oHSsWTSA
a+oqCI350HFq6pFxRdPVlgU9XkjzZ6k6yDBFYoFGsZvL74e0GtiKDGyxcBElrAgq1G4LIULpABd+
HTjbYrZIgbYNsI3OusUCWh3A9aQXbzTTSzPG9BqVNblWMKtOZ7RnZi5ePL+f/m6gSF9tGKRJg3mO
u1V9drZZMhbcBqtTYbXiGLupvLrKNS7S47MRCHhuyubEEGkc3Fmf7EpwnYI2HJ4ZOF3e3WxNFq7J
J3boRJ0oet39bskUb2/kLz78/tKSAZrPFKeRN2QB1kXPPxO44R4N4WU391jkMzfnwxhr3HYLqvv6
NaujHfQ/n/7+Hiez/V1G/QqhCZIvulpfWBRMGqsf+vdDUxJX2cSrE/z316lL9xpwhyKz9SVYnS6J
4hDV+zqaxzC/pEnG7eP3U1UWj9yeSQO6uPjx/mDe/93CwRsfCxh1WUzQKLCCm7X+TAODsiiTnd2x
eQwppjF0AitYyb+lX8a3vx8apWPIBW57iOfppZHTttOChwpDGYFo59HukDOG4fRbD8yblOG2C6rL
7y+ZJ69JX1inXk3GBYLgzpZBdhuC0N8u7pxFYRa6V216+A/b7uov032j1OeMNA9vrz6TXcqekqbY
t1ZCNqGf6z1u5hSvRfddDuJFOJgGw7+4OHusishHgAEOQonw7K/PbiGMP3PKRWISxMKc76Ea1lf5
DKTbqt4zuzxgvfE/wqQB86mCLxBQwL5Cn6WUU5Ljp+1pbHdxQ0CrQW3b6cSSnEn8F9NcaGutOcX7
MmZNmSg3Sqs+A57h3wawslqZB9HcgZoaGp5fS6+aGRXh52kJmYV+P/VoBz87TRENIi6P//st5vr7
fPw9m4mBnHfn8iVCJfe+/oCATo6sD0yMK9NRDY15U/d4GJKhs6PfpzleIO+kULSwiOfhxufF78C6
PM0axTfzMIc1MU4WG8vKxm3uS7l0bE7YHLMLg3NjREbLY+AT7dlPfYtzH0Q/81N+7uw0AZiTLaSk
39xxmI5Nkn9Jya5t7sadG+D9IBqzHj1y7rG0CSGtTbfmfGcXUALiDhZY7GdAtRgv0ynm4Jylj2Q8
o6QI54OX5vPWB7NaJGurNUvijWtznBJV9rME6dFO2+qY+8ENTzkN0bxxkqbBh2MVam9puG4hc+6Z
FCj9GTwoHQ+Ajx2R/NOFXdmEdYeD3iRSil6amNHRi6/0HfDW94eOwkdg5ENAV9BosVMzuYI38SKB
89nq4kOib9ulP/dyvnYcmk+GtDZziYqyLJ5PklS++jklw9NcvwkLIUtSqEO0CS450jgVkw35SZl1
3mEKDrKo7adcYWErGQA2GCmPPo/2A921N6Zo23sj1u9N9jqVbX2eWjd8IJL2HfZNfgYf+FE3HDYx
9Dajrh9MyS6gFZ084N0UZ5dtg/BYzJa6oVzPYNGHFNvtRZgT3LP7O9bFNwF2A67jQMMmE5OzQytB
SybjYFvpq06rh1x7kNyrl1QjAtqZxvZeWI+M5JCcvdTdC63GA61MemNiKKc5wyzzz4Gz+U57gtii
WlP3jQvJy5i5MLIFPC4SlTDuOMq1S/oBdOpxiV3nZlBTcDIdvmkuS//i+CZNHvO3nzjt65CK5dS3
XVTATYRdF6hnzirWhWIkve7g1HPIDRpcw585sD66FXyBeVE9ruW1ueMsf+ggWf7gyztZXh2zLNR0
TSYie8Fvdq1rQpfSbm/sYDKoyiTPUFTdRKQuTO9Y+dxDb4kfQ+/ewT9+0Qap9GIq0r0LwQNLLCZn
MFnGAWmGS409f+YLftSmjL1D75CunBr9FngxSXNeNfjwm6MmPyx5ff0fe2ey3DiSbdtfKavxRRkc
rWPwJiTBXh3VhTSBKRUSGkffA1//FlRpFhlReTOt5ndCU4QakiAA93PO3mvT8s308r2ZR1AxuzqL
xCdRlN/CuOA3NHKVU5oAZ7oI/mg0LUg89JhOieRm4MR9yEzrGgiJPFC0HqWXr0rdtN7bxHyfGPXg
Mxhvk2JuzqoDQJsqj/wuLqSJY5Aq44k6JFw3uQEyC9jdHf6Q50r1QEWgzXPvJWTNnELl2wNGDKHL
5OKxRfoiFLBWfvMyvKnKoUp0G/MBGvhdUTEpDifVcntk6BMARtYjpABe4+kPzBO/G0h9OU/wUsbe
to/D4UWPozP2uOZqjI/ZpEwan1p9qlB71xlpiIEm5lMDADmY+wcgbNM3QlKvhjJLTtwpVuMsc99z
4C+MetXcCoeawa4ty9fymNmtXutPBZHwc6lLnO0zu1OBlIz6gy7NjNKPbWN8jRiAuATTPKfFIiGK
omNX9xdUXB+EGNRn4OGwjfMJsuAJc3uy6WWW+DKX8HOsJscNPAECzeebwOXamkR0obYW8HMsXKY6
znPW0mLVjTKG5IY+SFa1e9YbLolCUWRVREOeht55tydHXfU4LE1yBNcpluNb2fSUTS2u9Dp41Qgq
u51DxJTKYGZi6rQIIg89SEUzUyPuhHgdZJ5oDZivF2TOEC1Qj6AfckOvdl7p7ZnSqyfDcV+TmkJ5
jAHQMrvkNcM403pL7fP4exLCAembd6qN0IdRWWyj8DkpashHbczwJs3UQzUnJ9zmdChct7+Gpmvu
qQ/1HZOOmdUfd4eyDzMR60+5Q3LuFCL8tdrSeS46huSV2RRrNLKYHjo1Xqw4rH0K4GSjIQZbEZn9
PHV0qNAzMx0D85+2aYxFGZl+xNvZlLDUB7PsziNirjzrgi1oJ0yzlFQ3XuGcswj7pkbqHR6r0TjL
Gi9/K7GuyAi/fGuH1qqsUd5rkoGO7TK6bxveOiYDqDjp99h29ZNhW+a2HrrvIMDi67odSRSgIRIN
NXvUcLpG4ehsXUrLLW2RY8ZljrzcdOkGjIxAAFSgBSdLbYbsmulXqtDCY2iHHmzdItsrW4N4Aeii
11p5BgfPV/mQ+aWekbbMzAndQrxvy8Tz3aVzV6MfWquErbE5JL6IYZk3/SBuh3ynibzefD3Uk3Gj
A+3e6iiuhwKcDjdf+d6VnXh2wpxCSYIVsbv3BqhlOjMqbJs2Ant5hTuiOMyic773TnEV1MkGe0R2
/vp8Dd0rN+AAVuwDQK1XA30uF2LXRMd8w0nOpWQ/Iep5rMMX25WRn+HpWGeJ9pzlgbYLmnhHGBuq
85DIETfQ+y0yNjIfFGRONw1+q5qHEEjNHtExbwqez6YS1qdOH+doGlW6WUiI02s5mluMfldNb0dn
o5oaP+tKLkM9J+gcfFndofwkkJN9Y+ltKpvBK1pgDQVfvrfIq/1mlgxQapoBg2m499hf7qNcQAWy
iZHJ3SThxot3ozP655yQ8UeXZjn+EGuARrT5WkYsj+Bh09K0Nb15XMajWV4QQKEurJV91EnZ20Ce
M/yh0sXWjoiYLeI2Wsc2HSYtHZztHE8ocfPhQQWYxWtzsL95SXqXueC2kyEngqcqqn1cMxlNMHwk
tvPGDLPz61huHEgUpWmQfErxP2HD3bhFXO8Xun3u5fdGigmlSxznoePKpYePsjQTkx/PzKC8DgHd
aM47jR0BI1xx40FOO2pq2E3Lx2ckDRyCbmIWSGXbOasYYskb06J7YguncH6zmLT4lZe0e4s3RAM9
uqigJTyFScMGN7d5tEC4rbkCm6PKO+/W5mbQSac5RXr/Oqj4rm9lA8+hzs5zi9VMozmLo0VDF9pY
ISkPSHHJQ2+TbsSZRoWZLFlZU3Bgel2tAqQEeysgt0ENot7LBctqUtcdAZ1ge8GQ5AYsxJVa/tSA
Hn+U7pGJIHlg0iBCVpbITbPLPMCrBL4XHoPBQvFd1xTK2MmBkIaXcS4RqyXBGj8qjQ66EyRLqFXM
YoPqogpfgsBgHGisiO+e4GvReHdbWtpu4wEmSspDRF+N3bW+FzRbNwZAD84ahcAJMNTGCshosON2
PDCz1u6UBalHA0XRiN+KUi8/DaN8UUH1jOBbux8q6yFCKPZhDtk2s0jrg3pJKNqg3j1inZ+UjnHf
zqbuOk1ikFActBX+cbET9HQukZzZrDdF/N1J78JKdR/9jHN/WNbkpvEuWsN+ZahqeSL+z9nWtKjW
/PYnF2199swEIETuYi8f8YrPRRIdVA792CaOCAj/rdnKF4cmE/ZK24Q7Eqpbm7lwAgVzU7N7OrGF
sK9ASpFzhRqA3fFgAbO+TViUXoYqV0ya6VCye2Ug4Vkobdk99sIrmcgiqk1Uuu45+Nt+4FNgF2jd
2gx9mSORuKly48Nh+AeoGOEFlbNJYioqHkPMx0KLnucedFhRt96+abPvGR1y+BLavKnMLFzHVeat
0VKMbKI6uBRDYH/TBetN6Fm0lN1iOpEl96lUY/sF+bYbyfSPWZRxG8mWzJM83TZTbfhfq245Kl+T
4tNJWu4+8kiT4gUlj8ItHqNiabUjG3iIAUb+nIVoc0qsZau8ynQ/J4a0nnL3KEySkhlOCvZh4yXB
kkS2Fjdkp9BvJJjR7TxAoyBo1t4go2SnBDjZL4uPOa21TQEdK+aG27cjyHAdR05ZdTdBwM2nDFks
ojl5oiDqz7WH7SrHNAoFxNyMc/tglBD/UMvRzVGIdGgboHi1kf4a4wyhgfRVve23tM0wv+YxyjsL
WZYeuOJg6+aZkko+Bd6r6igq2NtGB5T6tMk4V5qmTZiKskzEXhrvwOvkV9FFDozqsOnUh8J7bAjV
O9BFGDb6XIhLENnxaVqk/UIYZMa+ZQMAjCDxyMM0LbLs2JWE9vDQZDYbT62oH4syOkliVZHBohnW
5GjRrRL5LZRwDKPI51mVLG/nqMEldGe+0SZGaAVqkqTu0vt46iXTz+gSe3V7BbroMR97YJdGd2F2
RRJ5gFQmVNpMVErzLJWW33Jk1qG7oCKntl+5bso/DcYTjBMOXWM7/igPaMALfHpEsooWaVGAO285
omvg0va1CEW3YdVewqeYQ7VOufQqHOveGZrF0kW6i8DPUNreuO6iwDkCzg2gNTjawaBPuepH+GpD
E75MGpzZsB1PU2SOtzl/QWH6RGgUiUNYaIfZmjrfK43mpbIvASyiuzhnvNGM9Xd3yMNTk1Oc0RyI
Ktbl0jBQJ8i63Avy1YxUZyPZqfdakecQxBEdnISNc54hO2yQ/a3hvkGv6QhEcw39s0p0/aLagaEE
XjpLk+esmPhM8P3CkMgw/xaXuas+kpYzAg9H9pGXIT3KMkLVOpmc7DRHMjUjP9cFwnW8jlvkv0fd
NIqdoUMkb4vrUrOmiwWfyTeScZ/QnIS8eV8UzNVCt47JYkFEYIvyIo1FY95mmP2Z1GNPZqrVqOvc
FJ9dNTt+YPb9hsEHDpOc66gc0XP10agf7ET/wC7YXY3ecDegPAuaMtiahAYlbgjz02MZLt3RhfOM
tNmpRX3XSvTIhajy9RzO5boyKCAHHXM9qiaI1WPDdpOw5o0Gn4tK96gnQXyBAHZf6pb0LYUSc+7B
wahR28KK3DWtBXksZ08bMHYc8EhABSpxjyN420wdAThUdgG/RL8+c+OcWwQpMmFyw5gBzynidDTP
8algTT045Z2qSrHj8kBdUVRcKXPzkdKU25Bh3RIlcO7D2NoWsVJ+ZVhXRWIDKgozHCXMzCq0hOhS
15E+4FLnRlu0xd5UHCsTnwvOLBArnfHujWOJUnJ+MrUUwblHl7DTUATgagDcPFj2hvEgWu/IgPyX
v6YFHGRsWweHhBE9a2z6Vu6uFIcW7pI5uKUfkv64KuZzl83WXd/U20lF1P7utIHNF51DmziI0aiI
a06vRwXFdJgx/hetjA70W3A84DBfdVMV3MxlaKP0jSF+dci82JitCxl9BgHpEnTpWmQojiU2JaFV
jGb1M50DA6K3cFZWPB7Lviu3ds4EbHKksRWmKddpCb4ZXeZET17QFxuzbVS/Us1URBjsh2E6DyU+
1KymNVUh7KcAIKjEOI5LHceyPTRkiEJZ0/0WBaToGoGX0HytRq04BSOfpQnQ92CJ/M2yi/4Kb3Z3
pcqCvAkNthudaLJokOCcCZG/Nsd62n/9yyt2OcK3U+BS8MOMw+VEQ6thYt2hAR7b5jDMieTTwpPu
NcG0bVVVL78a+K4TiFUIOnAzlRYdVi+CVwq69ZzJ+NYAQLW15Mz4HRzqtRmH4SYiCmkP9u0mMuRz
7Mn0qjOI5BR2eXbAqdFTEpZvOBbVV5VeGdHbwMVy1w7WPXqdm3GcHgGuJdcF+LKgTZaOyVOZzeoh
V1p0q+WkdxJxcC6j5n5O0/GuX1ZTFZ3U9GUpTECiOdS3ZOf5Te5Z5M4MJ0ku6DAl86HKQQsEjJT3
gHEpRKLYNxuWTIULS2trfClD9VponntyareFQeta3P08dVaJi1+9EiQTlv12FhFoYT3dzKZUe2Wi
8elazZ8mqhNDOO+1Tu8bD1dCHuNi9mP8uE1NNJ6eM5knZxLEII7yZHbnPBJwwJDSRDGGcxHpiNAc
ivKUGCrRN1ShakJmVtYfzD9BBheN64ue1NowIcKvJiTSGwrMozXYOSaVJXHwJ4P6v69AU5Qlhu94
kOIu0hgw82leeX25xdsPErS+EJ1G9HJjYmjzMzMvd85EMZW7qIVaAcWvS6dzpjGpKwen3I52eSGc
SWwNxyP6jlsxOlD9EBMK18WQP6c2mTeJTC9uMftRj/XPToLfollvrs26g3KQ9iQXUY8lcXgVm8W3
kG4FzxvXfk+KIMxVA18qOKvYNkgKmEWzarFqIOZ241vCVvUrzWUsMutwZRn12ED42ijdQoJq1l0w
TCeq9IrCxkLf1DPVTRlnkpzonpk76ztNYZd28xEnFDrlu1TH8TkGA9Mk0GIQExkmAyoDr/wWVWJn
Zm11AvhO8UAa2sby2AgV0gSJhVvOb5mJrgqzLU+03Im1SfWd0LDikjMTEm2L5T6NFxE2BcqpmMCx
9pV9rAeUe84MHXSKEwRIDs75ujvUQLHOVdxPZ6IxOmZbywDeQL1sZM56qmW2ZXGzviWXuO5yX7Mo
tIDBWwBQ2VcWE8VsRLcIuRQTg5yjTqwd+uJiUIs2nzoaLSl7K7yAjcCo2UCYXAuWpQ0V8WOpyAuH
oOVt4+RxlG1z04h6VdohiOCexIgBejfNURoetXrMyaRFS4bvHO30ph5NJOR52viz7Q44hXN9N0/p
UxdY7+DxmMXi0CE6c0srjrG1nmXnvOVuF9XCPHQIkFEOxeldp9dPs2hfUkLLNkxHJBFxY+IcyPoK
XryBOHE3qeNrr8xWHvlANwZKMER3tvXqZPiM3YJvgE/JGANN5gKYvokYRNxYqPpl7NZ3hgwgemYV
KaHW1LLYiHY+ucuDiqvkYBsS03fzoljE93JW+jUMy/naZUBl9CEBqaikyOSbWQzGeeZGHmvR2cmy
xx7/HkjRIj6bnpmeevuOqSKY3uWBeYj176+YiYboFxZWxaC73cZhx4gKKoB7ILs9ydd4DHr0wZmD
Vjmq3G4fp9Wdl4W8s7b81MM+2hS0WAFaAIKNbA3PZAMJJbDVeIWxecPUtnjQS0YoRfqZeYQ/x2Ut
ccNknGbsH7mAKoBbcFjRQ2nFKibblIDn8eCpRtwaLkS85U8F2Za2b3pi3X914uq9nmLiCWrBljQI
pG+vbUPTrvrOjWGHkidMtb7pA605ZjNoFtXIcGeL+RlESnjO5vw6o924nxvMGGJ5cJE+b5g8kYUa
2cnp68HVve9DFerMNoLhyIB+3tccoVD245GXccineRNabOoioi/J6Hgu4wDcI8GGQJ1Ioh5jMil0
5mCDRelJIpw31xc13ciRtEU9oMcUNCAswg5fGiLn0xLty2nZ7Jyu+C3Rk1dUIfQ+aOb1sT1uxiIY
VnKQm9mh8xkzw4ryqlo75FnUvb1JW7PeajOAF9jRSYx3k3gwbLsoH1bLJs6xrLcI5OaQpk/lYHkb
XaLWtAaM6RVKJ93Bszu2Nv07bj+Q9E0MkO0wVFvb8oe5e08aUlqmYleF+EXtLnui+Y5qpEAGkMEr
J64EBZU+I9TRzkHqgsEAH7guw105gkmhttgbwmXkGDrHJmKTXyqOTqG/pwHVWTKsdEZC1JPd2Y0Q
gZb4YGbGn5GOQjIY3dfagmBna6R5xi+a0rNdpzvbypQ19xBEbbHpER00G9dl3F81gQkpOH2yTDI4
ZmN4IXuLvryFvxuZCpvYhJwqt/ltksjcVUofgWcaQuulQjtOPLZdrmZP3NdoZKC4usd2Ei+cRbbP
y9vZSn7ETc0A1Klegx7xLvcBuNLlCYlP6afWux3Gj2kiR989FA5N84ykM0SdD+Rmg/W1gDMFtsPm
I9gXhfsaeBYu5TJ60Fz9gb4TFukGekaIEqWr3IsGn5NVPMDbMwKyvpkRGVGugD1Z9J+2H9HTQKJ0
nS/motatYU0sCWL1wA6TW1ycAgyyOmJPZc5AV4uOcYyhDGDUukKYLwMbvRKMjEAyd8zC4dRGtwq8
auc9Tx4GJiLImOI47DpH7ZJAQ79Y1LXr2cLGEs4KbJD75M0aYIj4Cbk6ScWTdQvIjFi4Zgfs5ps3
5SfiaKOVnraPVem+gqRfV60m19JlUG1K6rIO/a3ACtng3k1ijM4gSBjT4ThGWf0mtI7bwDxsBhLF
EcHgn4/FXajXKHmAV41SR3HoRX5ifMcwhhowhgTEJOLM/ekmTQNOCX1Yk1hSrx1yvC3LeKwzdpn5
aTZici8LkxV+AbiH9a6ayjvbRlhRZOVB61BSwSNYzTCDQf60MMPoPBsNCnv2OQ+5s4e48TaKEb9O
S6daVi9dIVAVIYI3uyHwixq9mm6kD60WPDtp+WwE8UudJ5dAx6aPLY+pZAgKoGWimtiEoQOjoC4B
dKB9G1Ljc1GjiPTdTVt9O5DoUibh1QRwct8iSTdHC+BsE/pF41wZjir2SaEfxyF8T5X51mSYgxTB
5FqbXOeDc48hFkVKNjwjmtkzMH7qw+lewaeVeP6lYj/lli4lVQXXQxJTOQITGWqMfsYyO3WgCiUv
YyuTTdPgTx4pO+s80EmMZSZMsf3ctG4IgEEcKyUfswIklI5fRBDcxm7HXUcI3rfjXL0wPb/UxbhT
ysNMKJEDha5NWAAbWWuRp3uYLhqASAyw0ZhWn3VZvE3esHMqKoKJ2CSXDgvaMn1u91Clgn3IbTGN
0I6QiLxuZ9hIGWQey/t024QGngDF343ooEbGBHHSnM0q2to2qJrQkrfY3MK1yGBit3BTgqgO0bSo
R1U3cl1HTE/mtDlPNlWOZxo6Et+bPDGuopjBvYqNvUzAnxUh4jokGpbvhfhJYoxGiAnL19YZ91Vj
jJsirW8ygHBeETN3oUHmB5fQaad9VsYPOWwnKn+UhF418UHAUsKOZ9NRdxXIBrce6p1mo3fI6Dv7
rV28uZFNJ21N+kDpuswtEjhXs03x597JDK162mF9zgCZUFFSndmJn5co/0KDu6g2fQwjMSFOt4WE
128yr8l2sso2fYzsrpcMrWkSsC/1/LFI3Dssuf7YGsRAEHF5toIFSzcXD03KKjFGHw0xTUerYeHX
I7yB+Gqx0nMwQq/ljaY3YVBjW+m5NxNDsEUI65dZdm+YsrojoYteSN36MmJoruVvrX2rF9rwLDh5
Upt+I3bDjw72XDLQqejMZUvx0VdcCRUYWDMsuAOjY2kYCgP9rLjj7hpRVSu9clBNmt3JDI2HVHgX
aGF8ILQGQafZ50Bv5FaUU7rhwIwwhvWxOHzNK4UQT0kTYaJjhs3AwBAgR51WkLYRiA+g7kyhi2kZ
Ca9ovc6Sclw9DDra6aGWj6V9K0vrhXZd4GczxzI02P3PBBWISd2MLpZkEm5TgpJhTic0Eilbm5kz
XuUIeXRuscK6RsJcdeO4YqV4VxWfE/2ya5WrikI/T8AZ+73Dhot+xKPuscFPsoDoupSpXFjfycC4
4JxB3O3AY7GHG8aRL6pOJzjxoMGq8Hsf0nBc0uz0Fk9C1X3M3qquIDJpjT77NlNQgiXKtR6hsC77
7DekSFwUo7hLCHEp+vIQzjicaJdZx2Z5+PpqRvGDo1N7SSzX9t3F0UgaMNXBYnAsKoWQ7etLQIB8
+eNbX1/JLxfk1wO7sLFcdB0J3M9ggX9+fZUP4vevvv7vl3/+2Y/8+L+vH0ZjkR9//Nov/0f6Dwyd
ORdrew7wNCzitR8PcWj88Z9f3/j6P/XzN378nIrrxTG8/Jns68sf3/rrP/vL0//ya//ln/16eX/4
nR8vPHHt6PfX9+MZ//2fvzzlj9/58Wb/1x/591/4+sH/9Wd+ef8//urXN2RMwFsaNd+xp32M3hj4
kx37pLyJfZ2NTAMz+O+kgKwTs36WaV1su2mq163hGJtJ979Osa8HuwZOMC8N/yn7Tk9s3LdZsx/M
Yji26RuXV4E9E9SKobzxGHR4jytR+dVoPqVUqORgRuZ26LQLRI6PUs7RtinYJHUzXaORefg6bpAh
enXOzc+D4xeXxfHHQ0yC4HqWEYYDXe1KNFv7hvYMu90C4S3kk85Ld6mZbqUOvQX8YcAWy72uDXWv
jea0tYeatSbLnV1X19Yu/TZarrW3I30T9Ua6Q7t/1cdddRwGdefhRgfBgcrOWmzsOpnv+zgDFDCK
bywB2TYnUg9xSgjA8ute5yzNVBAgdcZAAyPm0cJ6dKAPROGKm11bHuwlozeZnIwObdAeg/ku1CIT
kBv6PP316+KZbfv3CxROEz0XXcO3VAOXYquA93FerJAoOwjJ+vrSFFAMbFzQsmt/i8sAi7CroxqM
PJahxOjJMsLmOJFWxDj/iXEwzU6F7AIci1dSYskSTZkOpX7IgLmML7HZInFShLnmdr2K6V6Vwo8q
7WnGGLKmWX/bdbC32hJ3RJ/s4Nrw6XXZQmViKwuchSWxP2diINJ4OVMMwle0OXmrUNYsVcg5XvIW
haYgol8NXdft+rTNMPYclB7sA6KNVm08W+fh5JQxlhAvpD7KTgPA1SMByiXUhopwS+TwohXUZ6zB
eYZUFVAY49NofGizAu2gZgxrIimuxEvQh282PmTk+fKduNl1apUN9E/O4DKw5aY0ogylZX/Dydhv
LHC5qh7ssyW6p3BcTJ70qQ/SHD9H3FQcnE+JSJkxYnIM7ITiQYt+S3vrkVDDV1q+r/hYKLqZNKih
pRkPTXQ16RV3XLgzDBjiddiiGGqEuDXJLhFOvC/1/uKI6Xl2xu+RXjwnYD2TnsV12ZaACH2qoHQb
5LhmlkTUmffPKkuIwcyvi7l6oO9unoEYXIVdv0F1lWwyg+m+nuSolNAUA5ABMkLjKjk0pzQnC9XB
rbrOyehJbI8BZ26/GwNwrl5SGlPBndx8i6prAg8wMpuyB3kclKLGCqfCN6V3HQDKXFUFpVdiPDta
kG4UE8i1Zo5ouPs7CgusKkZ50JXxOGgCpUqT39r4IqvI/QhoPqoyJZwaf5QfD8N+TqDDIrcE35LZ
9zV5DrvS4K4ykBfqZHf1wN617/A6MYLf43bDzRm0vlabbxpwPTpuFyepb8TQR/fJB0E6z4aW4Abs
G7KEQZ0GCi0NpjXFFqCXj/YUt3z43kdhQrmqHhHzHJUunguD/S+ukzdwrCQgVP1LonN5Owg+wT0g
SvcwAxIDgxgf8pcLIoku03XCtmWZDzm+A7ZircvwaWoN3W/0aNfYKGNBEjnsHqOt0TQM0VJecBhY
Rxo5Z9UW3012GxEdXtvaGOxF8MwcW92mS9lxc8b4urNLPnFsqjO0+XVMWFzRxwDcwltHtYBmplNY
vmfcgEifm8oTw7VjNqJyD+Px2olpyUv2VD59jI1VjxFN8jGmYWKSvAAmbJqvkpIdtQuqqBx5JaFZ
rFNcIFBR1MvER7JOkVtIoV+L0juXdbYtyDqZPCoULopwZ2gNmk910ziTs6bGufbsXAOi0FvrANEd
E5qBsUv/my6t9CB691lN0V0UvTlOfEMDZtWwm0Yg6Q8k/AjC3GNnPBSddQhi4y4JIoJ+Z3mT5qQN
RLW1Hpvyht3W0cO/TamdP1bT+DrCwUXXbR0VInzIWkQWivg51IK11dIA1pvmuq0Tv9Db9zpictJy
grDrAyTdiBTajGzP5jQ+N1XmEJYLzoQZbwowkc4r+CIsm5nxNs8BKbqoA1fG4v62UvGh51Cz2W/P
d0XmvczLdrenlN8QQ3T2IhQcKRBWXZ5r43tgec8lKLsbQy+vFOKRlR6JnUdaHB850afdtIeFqg7z
FD21BAEbY/kibVxXA7lcrBzZdrbVK7pGDdDPdMUdO+vYsGJKOnWe+RLP87wGddv0L2VIECHLOBKk
8L0zQMxRXT13sYMgZNe3xBpYULRXMp+Z6lxPCgkxmD4WRevWjdq3Zumn11P2zijlN1mYn7pTYt9d
+peRco8YIPdR7jxX/fTkNfbZWZTVZYNxoDDKdxJoq02NbwCPwl4UebftpwoSRypWqbPcLgsCF3I6
B2RqE27huBn+h9lHAEGRV+V3I4EK6MxPmW0+OwFCPWFVTPKrZ1G0ZEzoFUibIDjZ8qlLrAdzsiKg
g93FZhgLPNv57pGrq+kYeL1BUb2I5A28aLZnosfMX78iz2gzViiyxWyZ+B/ZHJThETnIWTVcTCyb
d3HtnfZNX+Z3kaTGakc6xv3M9CZPSTKZkxscuCFmBvdo9uF1K9Uu7OJNWzLVrz2wqM50k+kRYRCV
FSPj+VRRhM+LU27MAwgKS1ARbbIqCwAg2Xm6yKwuod0awOMoS4w6OlbohLFWp7u6CcCydlAdMdfD
jBzclRW6H0VEIISBVWWK62nXVO9NTHHEYnldSDfFAxxto2x8xIAPbjUF0ZEEn91o2XvGk/uqjk9W
Lz+hysp9J/pDHUTbiXkQ86KvbrSZ/V+QbDstqWWmIH/rD9Fdm7f27R8feRu30/Vb9vH//nlf1m9t
Ov3j0KRv+ffmj6myv//uv5NlhXD+5VnSdKGVOmgWbOef/xg+lsxZauF/OZYOkt82HccgG+2f//g9
WZbvsCe1XM9xbcMzPIdv/R4s6/7LM6VheTZyQcEIzjb/+V/kyoqfY2VdKS2HJ9dNz7VpjOpLgu0f
Y2XBP3htUzT5Yaya6Ng2wMSCkGZ71tCZ7YrXbgIyaWYM4LzR1O/QuZ5ykLEt0pMbImPav4k/+yX8
7Ov12I5lwLewbB3ngf7z62mky3MhTMcWVEDfQcW6TTCV4r4g+DBW6Z5erbHt2Qtt8m6o9yNs1hsD
hthWhBj9AGiYa6e2nJOW9Rl1RuJuRZxYtwbo5c0fPu8/iWr7OafNXbK4gbCSbielqZtC/PJSCaZO
ymxIwmNqKXtLS+xeAvTzI4OARbcgW70juj6LQdb998/Lx2VzBgjUdBYn1B8/sjGi2jACZD0ygd+W
m/GdamvCspN630Vxv1UCuZOb06L+6+c1lnPhR44flmJOFl04HiF+JIWa3i9vOEHDD8A9MBhdL75Q
eOW7nmgkf0pC/ZQCmx1qTx57l1wAbBRXHcbtK/zrjh8VtLpS00zRkGmnBv6NXcb1VZ/HJ9sIupNu
KOOkmJWp2aioAtTvD62yDn/zHn750L7egydcYcKeY3HWfzl4maw1rw4gEVTxzNKIFqLSB+tmnuHm
WI1RnNEnnLq0Ozca4Wjk0+8SaKB+6aJjaR2A6M7QpmeVR96t03rkLBDX2ik6fGjvXnPAHSQKE3Qa
BzcYoNNH01N3Qg/VpU6t6TTL4aZsaHL+9Zv69aL595vijID5qXsmFdfPZ4S0B5dKIZMHFxfXFYpT
9hTeo6nQk7fJDYuMQ6xd0pKbUZubPIazGjlgearM8EUFnh1D7W/aPJzBHezTyNVuuQX1f3P2iJ9T
IL/OHl4iCdYMY0yumV+OPG7rpnVkGBw8jjnST0r3LrmtcRm9Qli79AqjFbiw1xBK9TqVUXjMzSi8
ghOBLc4rmh0TH5RX5hDfMP1cff+bY8jN/deTm6G4aUhpW8L2rF+OYYwETiax4R30dn6eaiobN7fv
zZR6lo3F4oX5THEHkcBbZE+jKUEMd9n0N1GZf3J2eoZLgeyYpsFL+eUYZUpz3NErJBlJNNebOkEk
wOUE0R30ghUR7GG5tMaSOov/5uNZ/vLP17at6wJgjgR54P7HzcwEZVok1RgeuwFimmbVMwJUgEle
9UbhXT79zdFebhW/PJ1Ybl001z3L5b7y8xmriEDTtc7W8MSF+MJcG5KNDR4IjyHBXFi2bvIoC3ct
uJNTFQ3eMWir81+/hj95x6wzugvzS3clotGfXwK1CbZiiVRUL1GGun1DgptIha/c0dq6UXb/10/H
iv3rO7YN2zEsg6vA+4/zS0dg4039ZB8MDcRCZp8s24tRBrXonpAx6XqntoxgamQL3d8sGH/y1Izx
uOVxe5DC9Zaz7v3tEudhwy7kf2zQXkNHQvChcwEgdJhCWTZhsDqQyolqUQDISAoZ4/S5SVEp/vX7
/pPDvOwvxLKef51hPz85RT1Sg5gQtinoDB952bR4oqxjHoppV3jS/Zs3+5+XkM1myhUe5ANHcn79
/HwC8Rr7dUTQQ1PnTCpsD2U0HZnKmdZe8P+ZO7PlxpEty/7K/QFkAQ7AAbS1lVmTIilKJCWKkijp
BaYR8+SY8fW9EDfrVobiWkb1W7+EWURoIAnA/fg5e6+d3NmM36TeVuu/f5v/9tfSaoCjZAghvt/Q
fZ2WtcyJGWnG6TKh54bGUB4UdPRd3a5rAfvRM6Orv/+lP6qzb4+RI0iZNXhsPWSH395sq3JGfQ4L
v25JC9JgnGzCoKOh5DjD2pjaeCWxRT5aiJQHgiraQVEsBUiHTU+qJTZg/NKqkL+51Q3713ud6ght
h2V5nkO5+vM10PzAarWslVsjSOvbHFbGrdvGNinkgCwSJ5O7H3+k3jmxXjwikJcTDOiV7ii0vdNw
rkbRrIQo1PVvPq9v1S4bJWFGtuMIW3CtfqkukfMHyuTlbNvSTO5kvglxQq1LarT1NCkaPBZ4ztJh
ejZOqJpr1ze3zkgETjGUt2Zy+/cvx/p1z4E0TxHHfmjyZOrfPic1wS21i7HfOtKlrWapIxIMb+dU
9mXluCgvO7l1c/GQYLLaByRNX9paJ66gCqtlUSIFtLPU25qBrW9bpOqbmBz2zEzsg1dH6MeYM02e
rYAcA7CtisZGvlN4Nwi7/HXdNuQ37Mxaq/dpbvb7LivapT6MAvFxOIAlN5tLVXrDU2BV24yRMpQw
515aLW4gQrQ5mTfq1kry/d9/Jsavi5V0PJ4hS5iI3n8pMs1+qrXKC+utFcXTqkiJGMrLY0cpx8wN
MCGLNCEXDqCDq7AkpKL1PXXUo0zjCvazy86DImxUGGiD+pijlx/cliS/ugh3iWb9Ztecj4TfVnXW
GAC8LkcyQhbkt30s1D1bVlPTbNHuHgRRoKsE3wXKGN88ZJTk1yKNxf2QVifpMmIMPT1Clvq7V/Hr
bc0qYPI6BKJTA6T9z89bO+mdLIGfb7tiLBZCRuWORrx/Nbn1rJs0rwN8ULukq71DUitIfKkP3wpr
AS5nosTyWv6mjvn1IjosOJzhWJkcnQX55xfUhOWQDoVFPHpp79DTy4tINsVFKjtuJXo3o98BUZpQ
QZFANP1mKTbmx+bnVZETtenZHM0QFHjfHytafAHnWISCgjn1Vo+97rK2cU2mdU73NZpm5rQasT86
D2zCwbbo1THAmXqZi9+8FPFr0euafAKshKSWzae1nz8IEaOlavJs3IoBCGUzxxULWra7wgeQ46MC
feor8vHwuNHeJ0cMKsNw6FF6O+NBywtmGFXfBZsoj72bbgh2YcQUua9lf5G2oVzr1hjuWsOF9ILY
qnHcrSeymnaqhlqqyR7hKMrf7Ofi10/XZeFk2eL8y+1mfqsmKqLWRJ8NI/Ms/FNSYlEnPc27s+Zw
ELtN47XblcB4JryVoduvvaB0lspK9Kv5aIDIvdXW1UCGj+4Ya62cwTxiDZqWnJisegLHcM2IvTj4
CiHvb9aWf/PSseVa9Fx47RJx3s9XI7KVg/4Nh0EtxnQ/mrZ9EJoAT4UFdeHYGtk7tbe0Ksh9+qh2
M/44cPS9j23n/u9fyo/jxM/3KKg7W3pzI8ek0fHtxkAczGs0DBztBFqaznRqyA3a5IScbBugGhRL
G+dmbJ30uqrt5N733BzeYKFWumIKQ5zvigS0au2iUdiWuUClrrn+TTiKhWplfqhN7yl0u+Z+eusK
rzr2vWdDv7BfgSOYrzl9gzFKFLoxA64PXhm9U0eYtk5a7Ui3uO46i+bh7K4f7bY4VEW8UoY/EXqM
tasy4/I368W/aS14wvxxT9EWpnr71lpQklQ1u0+yK4wJH5nRetthcMOlcIviKW0RXzdjcDf+WOBl
2yMzxda8prgn8wfXEYmfdXnnhVG5RPOXrxAMNajHqW4qgpIuHbEWgx7u8P/PP9ICgunytNeo2X9z
h5nzHfTtss7NK4e60/Ucw/72cAxwZ8cqqpKrCtAsc0ssi0E2Bds+ky8lEPh10jqYAv71R29HznVo
V8soqc7AQn0UnsZ4yF0drAf9kjCd1WCiLo4NKbx6jgY1HbKdFu2DQfN2hh6/V/SZSPm25GkYXllz
0ZOR97JBR7rJ2r7cElrtXxdu/TpZolsHWky/pRdvv7mff33fkvJeF7ptCKqVb08WJH5Yeb7vb7VE
yVM1OCZ5ezK5+Pvf8u9uE04yfMAmKw+/69tTA+g/y51SD69UdtOBs7mKg1ZcIQGulwQueSKHP1/i
Oevi2LxyEbNt8GBnTCcEaZNDYa7ChtkMJyQDgHezU6PV3Ax2El7VGG0vUtfw9yx7chnRkVi1SnaP
KFTvfvMmfq0ZPMejLoYcQMnAefvnVWhiAyRqKPG3KKxioEgR6UCBP173KcaRvNX3QrkpGmOyCAs7
QnU+C7ai3FRL/LLDRsNJwF3cn0Mh7Xtx6VSadcQzDO23KG+mJrBv8oYjwd+/6l9reo9OtdR5NtnT
pXS+3dkGe9SgMe28ytIr2OHekyzG5yzAcDPVE85opaPsR4h7DAYTT70Tn3Otwc2AxdPFnrlJrfBS
Lyb/5e9fl/lLJ4F2JOdpqf9oiYsf//+Xw20m7MIP+zAHs0PsEzbgYu3mSX2IU3A3qhs2SmQKA1BV
MSgSsK4rf490JdynUYhsUTH1shN01OSwka9aZ+4uYuNBwE6wCl3lWIP84GqptapDNNKiTdMrt+6O
UVOeRN5XZy0KHip8fcvA9Imp1InZ+M07/OV+8QxXZ3xAy5WeP1XVz/eLX7ZFWgw9Vj86BStIkRyf
XFYXLYBb2hLOusk02WxtTitXtd48ixgrUhrE2aV0EwhOsRWv8eqsp5GE9EZizY48pDKwm+axwGsV
ZGun0cEXRR7K/B/vPiB8I9dLtdJqQPwyfUhkXN90FT0wp5ebIpfV8u/f5fdBxNxUdun4S8szLJM+
xbcVxCWtPbaIQdsGLgo/3ZGPrcA5jtJGEnfnEGQJhIB73LLGpxx/81IgA78KTUyXrUaQb8nw9Der
+b97TdxbLo044C7eL00xDNatPsYNPUFXMy46XRshxdv1pkC4dxmFybov78V4AD9inwKLViFYH/T8
jG13Ezy/36x+v7QYPGpIBkjefDCilTTXmn+5093YgJhcCW0LUHxTWM1zX4OZhq/yhG2pvyKwcDlP
NS///sJYv9TynMboHdH3J5eO5+zbhSnb0UDUJUKQEDqJGXhw0tx+CvrCWrqxe0hCp78ytfFQOISR
4OJ5jIwrRbm90ARz2yHuEU9UvX0VI5qc8yH58KLtkIdbRt89gUsOD6DtfWjj5F9IlfjLvO+QmE7t
V4q8Q9Weug+Jb1zwe5B9uSYnuo7MJr/RvVNXzn3YQqe/oE83IePW66teK81t4+g3XmsPB18fohvZ
Nu4i175SlWr7iPY/AYnRtEaJaW7jkASg33xkv/Q/KOvoM3CRuFg2Hc6fr5Qyskr2A9mdVkngsEqb
iMi3ZFmr+lrrZ0/7cAGHC7VxDdAlMezorR5NnKpeSdaEU0aXWdqLu4IcZN/p7ceOpQ86IYJSO6+a
RdqgEZVwq/CTgXwBQcBd8FVkbnwWrfmkkWeCkX7qN2Qs7tK4R+Katv2jTezzRTVEwbrJCcAycFxP
Q5iifQ2129i5Ho1qX2CgvFPOHC/WwTZJmvo1jkcEQql0fvMh/XIy4ski9Uq4Oqua90ulpBd9209S
dFuno9s7GgrKfB+uqlQztx1rHoTGYvjN2eXX5sJ8/9JzMYSBkJa2788XJkp0iScnbbdEnmLCByF+
3ZMl9RC4+mpMRHgXipb6iQSzZQgOkqQb0jhiMgGLLHnqa4eqK4heMuSErEraBf7ifI9//X5kqvSb
ktiab5KfSknOKHNn2qMHYtOX/1YmpEPZpE7DtLojOntVc0ZYEavn7KPCyLZgKnIceriVSOAEDBbe
lAYpyUqPnDPKt2KDDSJdy9iQZ29EUU67t8H/lUDdq0Mq4jwK70wMlUaXOzc//tbLKthrIvrzb14T
3gUNU5e2CkfsisQ+kEbrXiS2IqoM76R9XXq5xIwJXTBH1ZQXCepDO4re4odaemetaYOtMO1xBw76
zz+MqjD+eUn/4334X8FncfvPD6T+MeF+L8pRRUHYfPvrf56jJCo/P6LX/z1/27++7Odv+s+L0/+5
/wfc0n/sT+v771/50zfy8//8/fPU/6e/rH4oAI7tpxrvPllem/+avc9f+T/9zz91BPdjiY7gvWjz
Zv5p4Nryv6oI5pv3P/7643+SH2B6rfvX/PX7d/xTdCC8P0xpUhaxes49Ie7zPzUH3h/8I9WEa83T
LkNy1/2pOdAM5w+HU71Fr3iu4388HX+KDjSBiIHSnrqVkw1bgSf+X1QHVC0/3dy0PDki0Z0xheWY
9CC+NxFq0UWjpTJ4S2HpVEtoGcNxFG55YhtA7KV0shIXQ9frr/B8CA22OQfR0eR0+EyQnfvWKS+D
FDROBmrOwiJtWMuUfsxzBHtz5ptEAOxM3hvxsFSqdjHo6Gfj5EmFEWPaIkiJM+gRCCnhjjeFp/lP
WPGCI3Y7G1mtG+M5iqKUROmOLzgG8WjeOrHVH8vSBMZQ6QUFH28reZeRQzZfJ9rkkV4rJEUz64vD
SDDEV6oJ/8OCgHcXhEl5l7Sicy78Kc1ADhDYIleMMT1G4RY/xs6Rbi3M0HEPTTyrHnETdDhMVEUH
yDXZKmzF+h6MZnRbBbb16Gd58SF00dRk/OrqtlCFA01QikLD2Tt2D56yYzKGOUPd9w5OR2IPoxji
ZzrmnyXhWTeRBMFdemWxq/VBfsJoC/f+KNR7Z7nibuxU9moYTUfcwMRvuaDMBsdoOL11Fkaj700Y
GLe973jbgib2M6Z0eGXWqGKMLBQKZJ9pM7LdztoXspKhIqkgju6zrMrxI/fjK1vC+GWGmTjT6PUJ
6jO8YY9lEJBFFBiEFw65Zt7DwEx3boGkdlGDH7pXU4e1JhKN8RgYVY2glWH/DfhG4qc6i1LDEJ67
86ImgsbV8c+Lph66T8/Mxw8zsZyv1BO1vtBLxNiL3kqwGRej612r2m5wlhWg38KiAfUODQh0UZ16
1WemihSfvWZ8QZ0dHgvSM+7qOjMfJxnHD33rNiesSuoI5tF+cmqMxXYddXOqU9e/AsexTgEI4Tur
N/wHT+9DWHkAuZZl5+rvlMLDgXiv7ozhcngTVmNcA0uPnzK29XeAie0bvW3zmtDp9FUv6xznUpHf
WZBaiP5wsaFaDn69LCuMV6Ci4bNWCHSV8IluG2VRrw2Oh2+p8pvsIQq0iLaRGWtzsq7ynkvwyU9A
DYq3MZn8j7aVaA6NOMFh61UaojEqvWvTrILbFrAQDBVDhsmFM/QN1M5GNBUQowaUnu9zj6eVPZ+7
Tfc+lL5+Kqo+OdBdyo8iq8TRRM72WEekzGArE8ZTGsbdK+AjCaR7tMYHUuyAzeutuTf8HAtOGkRn
GDXBKci76UynOLhFpZmdrDbG4upmnX+lasM4YJZDuSzr+KsWgsy0NGdkAenWct8LOWYISjUO2Wu7
CfKI9Lpq4rutsmdgYkNYsJcIktoHjqeAjtogzMlj0pzEQ9lUFOpep61xxtojz4okpSNJQz7t2qLy
FprMQIgSNEcgDMkIryAi8uuSROMH1NjxY2a1053te9nrUBORgDmxqbp97jJj7pHwddpN7/TqpEcl
PuMA6gnHl7jyXATyoaeWkY/wYV1Mrv0MC86EI6GKLxcz/VnFY30cB8SiLJw9cTyp1msHo0ja24bF
hwhCMX1y84VfNF21aEnHTc2pj9hZQYewCOqEBHF7WMaTPljJKXB7e1wiLm/2GsdXcw3VybmFFJPu
yybiCN+N3SEYo/F2khT9ReeO26ET04NJK+LBKIV2nyh3uGy1dng1VMxj2g5U7SwrzjsZMMmzjqf5
ETzhcArQgd/lXuMeyThL6G1SFZS+bN/1oE93YTE473YpkoT0MJ+5jtQ16w1wjB+w+NfdBxW3dtZ8
6eFe0QzraNhZ8OihhtkprB7JwgXfsW9N5dyhR82fzVKWT4AX6jfU23BmnLpLz1Ii/8fc2uDaiidm
tNBlQcgFJvycRY29/JgKF0Kz56P0WdC8HR6sydKwuU2Z/pFUEay0mUlDNT90uI7Tdp/ZhNj5cTSh
p9FsOgCl6xNISCal86T0MDqTm6DvR9UR6ZyY4jlzWfOWPphgokkSx39qywgTmhPG0SmrgvwTtcXw
5TDDeQdAGNXkHuf1WSPX6hoZN88nwevNW+Wq4T2bvOGAWQIlTdqIDsFiHqUXgZOHKOSbulz45iju
Mq1tT2p0pnNqC6wMiR8MMMKHzr/XcjqupI6WLKauDxS/a0L/QJk7IPOFTng31M4I9bAdrc+pYStd
6No0fSQjj+TA0J8sgqkP3oAVjw9d5UTvaPRaIHhlntz25eS+iDxl8ckqrlSL3bZahGzY96Kyk2dD
xoDXqmawsK2bxvSoZ6F+W/u2/dRHojsaXm0eewTFJLEKz4GjD0MMm6hEXZdnDR7fQte0r0hk8RHj
avlq+8Jh5FagSTfCoHlwZKvj48wBjCyqODBfyEwnl8K1algSyPPr56Eo47ehjXOeZ2JksPo2dfbo
amH/lTWOvOG28b7CfHCMC7Nph4pWRMN2i1WGD8VrI+8hNKB8LpVvVXfgkSAFaGXZYc2OzPydFub4
CUEVBzaVOUJJp/MJ2inrbt5XLLfDz8mB22A9zIaBYVjnnwzRI8S2NW06RWhG8w2ie7xQlTZ3+JLJ
fAzyicwS5Gt7YbjdaVKBS/h2ZQGebX0XgECW2LtqUNqbFQwtNiXY02SKRGXygrMHf3hVde1rWUXO
2+BW6q1EncFSkrVxuc5TQ9v1tXAqwIZBeNa7pLtV+VCerboRN8KsnBup+vIhFkNqL0WvSuCotXE3
iATjZFH29z094FtFoMAnmubw3R5bHnZRNYfMqvDc2u34bCcBJnBZdQ4fXA83i9xlt3zrNJV9GYbF
Da6XzC8Jmeqg9EzA7ooVQX55uSZPrWX3CYtYsvgZbrZkzO+G69bP43OYRc7LoKXN59An49Epegdb
EkczvC9eW51U2LW3CUk4Ly2AVWvZphaUe2jkWPMnCfWS0KXBqxYjeCMaSmizp0cj0D2i7TQfBkVb
JYQ6Mxk3z6kTI/gurZ682FiQhLIaKml9oq0gVCRJ8fLMlhzKGq1zcchhPqcUmPDBI9cObvI0wsgf
4TuoVgAXGkYZcWa/kHpZe6DdwuSxZwM01kls0OzvSts8JzGzTApHYLCLNFIxqCrDTli7wPplBL3r
wLSKinvdy+R7ajI5JDTBeKGUBXthJ0A6F2TDAQ0Fuz37k8BaNQu27+IR7ujgLzvVlM+OMzYEoFiu
hrLTb9x7yy3lrT9YFkTkuC/ucNBqL5xSndcY8mK36JsQYKCREGRTjRHGHi3T6y908TBPy1yiNKeW
U5gVHJw8i6EfTcENP0wfGYfaJwO2Ea8Yo9BbnFj1C4sv3xe5HY1W2tjqlUyVMcJiZQ+nzrHLB8NW
KlqFeu08TkDVrrUEVhKh33r3AW0sfMn6PnzuxwzkjyezYaFPfXXXAxPRyIMk4XLKnehImCqweiML
2nvRRP6DFXVynzWWesrKzsLenQbmQ2JazrEuo3RXRwnWikwDAp5zjLk1gdadjdqY8dqqco+TCS9+
4RedOBncyi8gMrRgkejKOU+qib+QxZonB2XGa2xWZDirzIN03Ru1Vi46VWQ74VV4R8hPukviOA4u
QLmRzDWBGDn7g9Ru4XuqJ5LA2e51EPgl/bMamEw7oPeENpJrx9KLCRCStQIUy/7vun70Rc+gHskT
UyO+CN+sniIRxuemS5pH5nr4laymxf8TRc10o4RHN2zMPPNkJbH7rPicjo4pGRCik6m/FKk396bf
R3dRb7bnLvdnHAhCTu7p1J3eZGDBQqJudB+BDXQOa2RbflJS+s+on43nLsqGF82ZnCcJf/EGcURF
w64Ki/M8tvr0Wg0OUsrR4MVMm7CCoDuJh84hpJr3Gqb7wtLKm6BxnAeQwRHmC4iIkDlQEy3wdDhf
cSL9ZNnwFOIklN6tPYBOAIwY+cHTpEbCN8ks16fA2nSy65IbUKRxTSuZZQ+LSqOJltDQXAPghWrP
t6atlrs0xC45YgHmfqQm8r1jVUUuFDNoXBPS36kMjWuiM8MbMtWAAqqxpvq/aYc0Nt4yp57MJaNL
Jjh5wKCAQXJRNQhyhzqZHsIx5KRZq4HAqQw2zytLKUkLWa5nDwTEkB3bOkxvS7ZIIKZB3h/pn8oT
S7OTLeqe+zbHQPgY+qb57ldtiaddM9R1GBfyKcV3zh5V1tVbxUH+LR3MZmuFXNl4ksnT6E3pS2bk
zT604b92fVgcii6A6TxNBKBwvH6rvCZ510c3IrdSJPUsVwDGnYC02GkCA2uJ5O6+Hz3y4Ca/FveE
MVQ3Di2yD6AGyY4aMI7gBfsWrnk7/agAmO6ySPc/AKyQWiICI38LgtK+d4TZn4gBRKziDFlBo8Q0
bjtv1B85asHp7XoNUq9IHDgmPZctWJiJ6ZvQPpzoVUNTsaM1hudyAu79YLpSFYuZ4iwXsdORxZhP
mrybqqZ4dWVn3XMxzPsqtKFoMxJvnwMl4ZgMieE8Q6rmoMjGF9Ckpnt8LDSGcKyyhfc6hoZ9rr2C
RdT1caBxLA3AKEoTmn9Np+rNREOWEwCaCuyPvj09Q3JoXy3VVG/S1KF+cI4sIGuNefRZjT5BkHRB
s31kxHQndJPYvYWhcnMmFRTefRmygf7oCP3Zm/qf9cYOr13zWX1vd/3UJtt8FrOlpf7+Rf8f9sTm
PtHf9MRa2Ggf0V9bYvM3/LMlZup/uBbdMNfBUGPRkaIh/c+emHDpiQnT8hDnorum4/rfPTHxB9NO
Ri60yxh6uhhk/mXE0aw/LLSEyDQY4dLInk06/9Wu++na/Hcf8x95m90WFHuz7tZ0fx70ucyXmN3x
QvhRjuM6s1PorwMeXoCKyUF6zN1XN4nfdJOTZm5ae7a+Y1F7mNFsVrUmPYkxIZUHUERQ35F7OD6k
FYwcX96VmJdh5F+MjkkV0hc7M8+QeXKocuduDHEWb15B6tycUQJznipfvRVuts2Am1cd0DwKyCMR
JZtcaCZJiy74jWLSaUx1GznJcVGPzuNQFizJJXtY3t9MmboiWE+AFBjEggbFtef59TqNoN3iiLI4
YVsIMszxnqjtG93N7QVk/uQ6uNRrWVwIv8PhT4AKvalrBmc07/RgnSTTpmaGjwHdICOtM8yl5rUb
TG/VVR4Zj7hb1/gJ7m2fMGITk6mfRt4yzifYt0RR6a2x6lx53YQTwkHjpPf1tRUCYBv64ZKe+hLq
Vr1wmuojScxHo28vG0iphFCSBVebF/ZclfU5ZzmfqpFxnr3ssdQv6sQl9lD0O0iC/VWdI/HF4g9Q
1jgjf947RQpcIQzKfZ105Pf0uX3TWWqV6OWdOdIPYkxJ7FXu3c2mL1y3dGdSMJFXZWZvR4O9LNbL
DbfIc+G7kCwDiyFP+jDC9Jg4v6wTQVOSFmO4CT3Uc0Y4fJQfCnf7hgJ8GUv3LuRNXyLvJpNxpviF
WeKu7ZLEvpbDYBqrcZ3pwRZVV7kthXk1hVK/4JzAqS6CNg7bhZnasEqZFpE2uwjL8WB37bDSOm1r
EIdBw6FHGaFPS85q9YVlA1XM802e1fcs1B+GI277WotWqTl+ga8jBzofnpgd8hXAwsgqmHpiZVPt
yruMGe9RYNS7iNmyFoVvYRAfKKg5s2IY9yWjrnQK8FG1KYGcZX01BUV6iKfhKmmbHY2uYzjELYkV
HS8+jzeeRfgPA0EyZhvIVMWNiWMAYHDEpUQQcqF/ZUn5wMT2ucmZOc6BCjStqGGCrFq6LXxUofpN
H1LXUvvCohifRjF566C7I6hUbpOejDTwlH1sDGu7Dk6TF1/nNK7Wttbso8iusd4ceg3iFRqVdqE5
3gEj5nPs53ehru0pm8eFI8VqiN+9RIxLw+ofB0Uydz7lK3NwMsIckff6Q/yGtZoWRXyLZr7ZaJxG
FzVmcOKFBsC/l3Xm75MwPaoYchWxhMbSLT1sz3FzmGOlfF2rP9it9vRg7yrO6NDv86+0ATOblNN9
6vYVA1hqQFvVL0Ciu0Xm1nMhTjVeMLOE4gWjG0bd0qFg2XodPF2gyGopGF6u4oTYhozbkCMDEVYp
q0rirJwq6peaDJL14GdnqMgUOyT8UaYd6pbQKtGplzIGbP/lDlZ9kaRtszBtYQKJlOImM83N2Fqw
ru2GkDzzeaK159rtgxeE1+HMv0vw0tneuB2nOtrHmlpa8RdSFB5PYoyKITjXEf7yQjv5g2ouBGxx
YkutTT5LFsihZp46cgAirsMV6ropgQYb/YGmKpzLVuGb1+mxzL0I86mpIQz5ETJG6bXIwmk1u3m1
suoCsrijHga5p9y5rlz9Vo4V7vEYaLQ/FCuPLs4CRRgwsT4xrqSd/AiYgKmHiJ1Pvnzo/KKHMZhf
lTEJehYCMA7BMBumqSHnNCP7O+hWEXGdCxuX/Jpcrivytjd+OFxXug3gg5gRQsOMiyzu9EsrTfaj
CPY6QYRrw3K/gEIvON2tKnvIkX8mV5FpHLwp6jdt0RGqRxxZ4JNJPGhXGieZZAo2eOA/ZVx8+jlx
rbmfnltrdmLVO6nq29DIeR4BtToWJSC+Bg78CUFEg1uEPBLlszXGOuyNsL0MlLOKlBXuzTF/ql3k
CSgfHD6ChbZRkmB7Y5L3ZQAsS6++yF4tT4acXelXIB/dTTEbtokGPA660azDfnrOrVdaQyAhBTQq
OKgH60cz/9oPi6XIHXqYQ7pxzGqXm/EuqIv7tpO41mt4I4P3ldDJWXLi65mC0P0lPJX98CrV9EOs
2FC6LHrKOhBdQwh50TTJwDSOrDSILoN4keLD77mklW1phzYL5bLL0psfYc0071/N9kpWZIXo6jEE
4TifkK6qwX9FLMaZt+RMbqC+XyYSHp1p7aKuexnCqL8gRhHuBXqJULXi0hNfQsEZN3SOMoMsN/Px
0iWCN55oSE+NC543u3NC7WasRLIaG4JfaJ4LqLis8hHmuZZxyYDrX1rOvUhFcIkMYSnK8irz59Bc
40KP9QcEZnAdhcSQb2WXoKRLzfAedO/GwDTDvTf1l/YkrukHXTS9bW8mnLYaZ8rlBF3aMSRxP4zC
0ylHhYYbywelyTDkQsCD4LkhAc3UrZUeV92p0nNUaILYa2tKMVL4CZQGZDmWc0EPK73Nwm5l9Lk8
AkVZd8kQQPNyGiDI+XkCXrgTdqJdjhqzmmSyTh1zJvqCdU7eVmFzaPBX8NHTJ5m+9mGyyhmwbFUF
Jw8Z3EEDDL7Qc3QhhGMQad4eCz0fqXPGlZeUG8MjZrzJyXw0en8mMKzpiI4XYxLce1MmLzT9gQak
Rns3v0kkfAcE6UiTbgpyL9FyE5Jea4+96+JDSLKLyJ2e7Cp6yu3owx7ZPSxt/NIwWkQ5vAE6V9ks
JUnCaE0krXupT+FXJ8xu0bpAlhMe+43AzLEZgictjYhHTT51qg3BarsfWvtprGxcvL24TBTlxRS4
67Qf5IZP55pjcgrvrNJXxYT5wctNmhOtNi6Myj9StO69tCRDgWRzLzo3g5FvgjzYkCR7L/p0xanE
p1MFDz61SR+0+2KTSOlfjLR5hdG7a5/7bNHCsc9rH0I+eTczk4D2PqhNtwKCHZ8GbtMxrznODQhJ
gvR2uuxaqG6DcpOTYfHCpUtdCR15k6VzGJAc923GpjmF9ZpW0xbmOzhTlerX4RtOlhCesFJb0tUJ
/VPZhR9q45ImFSPEONomXsieq8VQ8/UHP2JeZUYctco5h4MYj07ZGcD87NUd21saAskiHuD09mFL
WTQN2UUNhB/ML9R9oEcrBOHT2jPDlzZU18wWwYdMcD6M0HsOI0LvgHp7FZdzMIoNx05nxIAXeJG+
ahNXEUnM5xLpEMOLPtyISajl3LqPhuq6qaNTCl942eeDQYKLCd5h5g5aAQaVLizh6uifehJtgRce
mcTA2YgTMP1TeCEDM6E2ZbNt2AYuYljFF7bytb1IYQe7br2QhXm043pbK8vD7EOjmGHvSSu8t8Ys
eaCEttEtdQfCAkyOC8oxZfMp2UeSJgCUHZOHBleSNwU+ojDq9870V0FQ0R0XD9KtPwOBoNiI23vO
3td2ok6prU7YZB4M0yehyGINQ4R3yoqqXBvUNcYgSWAht7CM4WWy55vLMts0rUTmLNx5gwJIL/wr
22e60afPgmRobN4Et2qquy7Meq2xnu3i0QOOIoJqo8n2g2VIW3dV8x520TU/ZUU4SX0I6HUv3LQk
ljCnUJ+C9BLO2CrQg2eMlQRgt2IHIQE7TZABr2fos2xddesTn7Sm0I6ppSCO6bjvNa9US1WcEWBY
C0AlxTaxjF1puScrdve93fcXBmeNxGnlsiB9eVWiVlhqLQPR4DBKulwZw9oF9o7/S915LMeutNn1
iaAAEn5aQKEsq8ii5wRBC28T/um1cNTRag16IM00uXFPnP+/ZBlkfmbvveB1Kb42Tm8FQs0dexHS
gkzGNQo8FIOjD38e64r8g8TCS6jpHTk3FsdsGF/D/AtZTCBaNleamPs7AW7S610MHfjcqTTelQGa
pZF0N+EwmjbZNQI+Xq1NEFopp9bxFrSzob9GKhnmcK7mHdAlQkGmx9JpPp1eq31LXOJqeIpsjiKl
QUBplfdE9xKb3UubAkv+uF2XwC/ANTKJ4bdPp0+lGvXTqNonJpjiviWyVx1YTvG4Rj5oxa3Flpvl
W3QSVtjy4gXtT9n1qyDqKVMJIFEtgkqWP00HscZY/wSnrtgIW9lXSgFDBlGTz/3hdzkOD6k3pGre
irEVXqb/Vkqpb6o+jz2rTZ5FxVNZ2tUuJJQ16/loBhLflNn0XB4YKbRtXsyMf9cYS2WIAMF0R7Xm
yB+qWwJddUMBCSmeTGptYqCiC32byW5rl/ME2By/O1bXTckiEw5jemkrPBRzPXU+SwSNJRdVGMlL
0wDbpFUeCO095hq3dJ0Ir7Ju7Nrktp7tp4bUcGydFAisAtE3Zsgy0E8hu7SN3zYhINp1J1JuYwKY
e+38TxyQkN2KXENhe8ILJAzVtXuQx4SdKxxi2GUexpUrPpF2waKrHTalybnXS6/IjM430uZQL7nt
L5iyx5SotbknPk/pNZi+w6OZNh8G69ZpRPyoA73QNQxo85oMlle+ZrJ8U4fwsHQWpKu0PTjsmjwr
rtnRacmbI0+I4ehJrXAkqdQBZqRgjUrVe6RBRwwFwmszg6S/+Wj1ZueFfDBbHDQIzgBwxcnFbkbp
w3QjZoPbkegGvnUEzuHg6fXubZX/Q/vhUHLcjZW0hIEy89/Pqj9G4wHS3n02DoQSDa3niOeCVXqa
ij8iCea+erR4sLsZZGoh6cjgmVQl35DW0g9TEwXOzFexNLurSbixN+N3RQ8Ksz1PvH8/HcTmpleT
5zpNfpSIQWG6DpQj6HWblDBx3X5Y894rZTjU7OUVpP92Vpj7HOfsMKgCIjyk9MkW35lINxS6R8Ab
VIpWxLuDg7oxi6eQZY4nm+E5cgl/sIzmDq/ZZ4KlK7CKN9WEcp8+NzoQkyFNrlreB6nJOEdk+cTz
qUf3zbRMwOFWfFVa0EiVB6exvql79hrr68qFulaZkCgXnI9bbn0YZosLVwkMsL+E62KYkyGGXQJA
YEdCAdL0JFBjj2/JjfyLs2ZwfQ+ZHVgMiPORsFLIlLt21MutQ9jYhpzQMtCy5q2z04e0sAN+jTt9
aS+NkIcmTi9plz3IlMLQkD/tUMAsmK29W2lXYgkeDPImPC3JP5qu/TGps9VPSyXDto6sG2qXbR1O
T0WpnyNkN6n70xc1yzwI9nJqvsJYY55s7dRh+cvH+RqNS+MNeX0yiMewobM0bfZU5Np57GTgGhJx
SP6GPPE0tNlD3qp/bSd/Ep2GOlT3qDnF9t9/If6QmXhz9OVPT0CXEf0Gz0C+pOTEwcIJFkhwZeRG
PqmNl0QmvZcs3/gkIG6b8aVUzWD9FRTV3Y5ZehnK/EMjxRjOVRN6zaNU0g8k+sGcaowfJk9mjKrq
KtlKK72PUMMXYUVPoxVvZsEP7qYxsJWLrUxPieVSfgqgJ4P5QCDYpTbjD8IuANAALiK1nKGRJp8B
jZ+GMX9I10A53Yo6X+8B/w67jB1CsYCayOYnNJU0zX+Gm14c8niHevL0gUlKPXyQo8LRtOpWXfMm
muFpfRVKWPJtpbiTNbTRdriTXfFQEJXvyOlYEqEjLeelWb4N2u1uks+IM9AS5TyqIG6vaDGuOIcP
UYmFhsrww4jIDddDbAXxQw+DQ2jRZ5hZJGjxtuJJu62vt5UEqYQJAMzsA8aivuFcoHiq3c88SQIr
IlN9QlsRCj4jNSO+mercpqYACZLCVEB+N1tAmhX1CmnltTFf5hx/jCXX2Q7X2RitcibzMzQJwu3L
6AI0PaNcq644TjdxHF/iWELtMXqvlegahNISzSgk+zDoGZP+YIwN2cZj/ZLnfFA2YdVSWicUa18i
XumUySVkqe1Z0UCwX3VWxXQm2O1LYu0ipb7D7jITnM2RjDh09ivbzPwujEEVnYyiuDRu/jC48gdF
Wu/pDkmhs0leMdwBNh0cPQ6VKYP+yKun7TQi7lPrbNpBrvDNjCeCAErasyCbhiejlBogvePyOVvc
zKJfrlWinQdV/Zuq8jurkK4thIr7o6gyRETJpTR4ozHnPQJouTQp21yXd2KoY5pDzuJmZNIXMihu
uC2qeNQ8+BxHo8KNaeafrlX+rh+f7ZZfo867XWcRmaguOWVUAihCPjpmkGESQTyMOgLa2hrEhfqq
p7SrTAeWerryVZyoccVtFOF+GZYzBD5tb+XZB9gWrzPNOyzcb5xNExDHnLxFLETFcVaLU9M7xFCT
PJWde1cTVx61lFEKvyfRoYXa8l0r+IGNDtawgGA4jX91vqZmTCrdfvnomPNbY6S3RiutjdlU9U5I
gg0VpfYVRjBe4xoWkyEKoLq2XpoB2q5iTa+zmdb/D3rk/26h8n9sXf5/kyOv4QX//erFiz9//uve
Zf1f/4cU2fgf2AIB5KxmfqJ/1r/5Dy2yTsgZy/Q18QabBEkc/7l3EfwVyEBsmA5pGqa5uoH+M//M
QBZvIeRnTcIejb/6v9i6YBNbNf//RWevq5ZtrB51/qukwPyvrcz3/05HqRaLwG/NOiJ2PbkTk+El
7Y8FyrZxdLBezPeVY/6qpDeFQ7VtZXMXUh7t4tYXXd9elCrcuWmGg0GBRRq2mf+WhQ5/XwCGUvLw
3FSvFkqkI7yq3l4sb1ppHC25CbayFJQ19SGD+bvX23yASsIYqA1ZJcBIKOMEW6ggsyAMhzelJMcE
bDBIxOs892RpOHzTma7TWBSU2cDwNkaMcjqrzgn7+VNshPdGNyT7nMr4X8g4use9zOCmjAV3IiQc
O5bFto062ICGBf4G2km0BFZPL2xx0W8ijR4gWTiakz7zrNJG9sqyJI2IMYYo2g26veOXH4I5Xo5a
k14Y2UJNVWzUq3OESpMpV6qQ7Nobk7esN2amgeEuuLGyJeW4m0rrkCj5X3kYy87xxgkqgxn/2BWb
El2rSfIfTwjJfiarX2vu+idEKWRwzrOmgm5XmS/FvBDMy0Iif3Dy9FtqKRMYnbd5UfSrqCZQ8kt2
y8N5u2hZtJ3Wu4epa5gTxxjS1Tpm/sH99BhXGQjMUtyXy1x6RvIbC/vgENADKfNE7bp4vcmYM8KK
nVKpxg5vN0zUI9NrRM7re2Sn3Y78LB+0hEAkqHyWoD4KW5xw9TQnx0oGj433LZH5XzQNe3dWAlKd
/8wwRKY5oaWVjfbQzkuzqZzBDuwp3zYWCZF2dy0NwESlkn9VnZJucfEeHeKHp84i766cUaprzE16
9vbMQTDeWyRL09MXM65YOc8WKZOMOxwHYfUs35AuvnTj/IJy71WV9Njp1L/qI4nZsih/jTl5RnJl
EWA8nmLYLSwzadFUtmpjal6MjE1cg1Jw5LraAlk9pNS/G8FjdxE6I4cse06skGjmMcKzDUpVZtVm
yKeDbRRmMDrIb5XJafeIMa7cxC+OZNIzKC5D47gJmrQ6aPly6lhFeLbkja6SAI4Q4nWrfuna0c8q
CrRI0hy3bs70f/yoXFQTjUjPfRxZqCP5bXXrmZSXvyJHjTOpFbrGpPngY/jCg0oXktpv8xTtIYu/
NQOZyHmivGCot4AjMY2SscIHKUfXNybrZ6qXS91YkjAd84Zc7+rkDVWuEOdSfpiwpT21t3/jGkEY
QYpc7XAzTDzyAJt1LETFc2xFX9YEZ0ZNezgpF7t1n1HGXCOcREBOQG3a1lcea9iI7Eeg4RVPXHs1
7BqETfEb5eTzxjTgcXpFMnavxOhoUaRtnLo6gT2BfJdcEl348XzqIiaMGnL72jCmTdcV933nfmbO
cGqX6tqSZ1rJtjnqdvlsdtAUZpcbkeeR/SYt/RSTY8tNaWby2oPMcifWZ/lgvY920KCp209Fwcgv
YyI7WZjmGKutoeAZAxuSkjvqsqo9Wpy73iLSm13TrQmR3/37Q+ncwZHwEi2xtuuPxlbEyxtbc5PP
1jc8ORa9Ls3DWvlWRRygyX0Dunvl849ccVfF8WFmIzUp4iCV7sGyARVSE311JuGO+FzuBIV0kdH8
mCkddlYdlzBmyDWHeyb6dJ2+QvRU3ohfR+VLz0abcWXMyJpIZwRKe1XnN4jHodnFcv3B6pGsnN9R
U++RsxsUpsNjoTYE+g3PvaCkymaeNz3mPEuN/qJGzXEGZZ7BukCDFz+37Ux5EyJrcexztcjJx6nw
FSUqZrxJ9xaXIJABje6oPBUidpkXLl6XVLdBLw9xCPbuawFJx1uLQlGPeI4cvDCt9l3N+lkJUXUa
0hEbJ8v/WKsz1qhK9v/Ulrlggm7Y76y7Yq2fg6ZiItA1+Aj1S78dYNEQUCV3I1DnzdIA0bTba7dE
3642suZ3lnNTskg2hXWPxT4PYq1Aij5czNa8s9wTnv7NUpd3mp18pFX/0ZTsmem++wQUyHjoM6PE
wGg0kGqLGzSsN8yJx9ScznGX/BEyBpGTpOGiHk+MTCCvsPvRUqrL7Mrvhu3eZktq6ecpRYqDhRPl
4gQcuc2S53FGpZwu7LxzJSiEfFjM8jmlESctWn9ESY8WzijnsxkjwKzxbqhRfSiTSlyQiAFbro6q
3b+4PC1m6uwX3dnODAKMoTuXaVv6qDcbfCrx2+C6oxcK8cJW4n4Zx+dKTW5k7QPPlMs5JaVqNseg
mMRLOSi+FMkpCR9TroSdUdXGruAItQ1n3zq/UCM3eOIMv+lIRzEUGhqA5GRyYWFyHShBuUnsPBjg
RWW7O2bPEmmxn0el9Eusdoh5UdlWGHP69J32OwjZ67ejfWVeSR0/6M+TaSPq7Msv0gPOzljmnqis
O1Mkr3EcXfAH+LXKAAoP8rZzfsuRNEcRIZGIJgZfom4OyqLsRapblCUeDiYI6UYuPgriyQN7NtTV
LdTBX0E8DlvtuR/tEOp2w7RsJCS8QvG9AevXvA1EPfNhQiDQrnqk7uPkxtgV2GmvwnUbJoa3cw5/
TZvbraXE2nEpTPhKUSrQR3Q3u29JMFbzr4ZpBOFI6LhI0jaOpAZteHgIzIy4Z4siNrb2MpiBsxiv
mkLnYunut16ywbPaeTyFAplpyyo8BCnnhYZ4MhWNIPi6eyzKcsBY27mDl9q14/W45gULorm41tAb
vN6Ae6HlRH5G6hmxBy+UUqZqggSySyRMkFjKB2SrfGsqOcfUlA0nsy6fOIiT3QKmhl2duq+KpPEH
Zb4HC4GKNR8DAu6/keepcM+nx/lZmMDcECMj39cloj0tOqpqQtbH/G41sbLvlOKUoYwmREAvvUKv
2aCQG07gyZ9eyV/pEp8qzHbPq8QTnEfP0KxujuSBJ3YV0ABK97ACFqpHk/SdMT0aRXwj2ZtttoyX
zTI0lV/XywLZUAu9GIZP0NYow9OYmG7TJ2nkMRxvMUnVe7V/HupFBY+Lds2qJdIS+YaVTK6VImgj
FUHtwv9VHfVtgetrp2XcH1XJM0oo14bFVjMy9BQdipm+j2+92bDEXEGR6o2wBVI/DXf2woQQE1jQ
TAcy9J+o/GOu5M5i8bm023U+X3cX0eJhjar6u3ayVZl0rlgBM9U8rJ9cNX2ymXuFxnTPh0xjJ5pD
0sycLG67j2yW7Wr5YMzLEzrpY4K4xSj0S2PzIITatRaY9UUUaxskCY9yRKidJx91pP+qcCe06d7Q
x63EskDKLXspUgD4VMPAYF/Qr2IHTT8RTvCKAWgX0TDPi3lCkg5WvP5WQYOt2f1Jkz9Y87JJZqeH
W2HdALaRptya5y65kW/34xYGryoeoRMwt2za/mtZVdX2U5ilaxFYnQqXwOV8yffEv7+XYKqBndjn
PLS2qlkTho+CQamd/b8PoDPYR9Xz51zHu8QEWqlmv4rbKbgvOItcHiPsKewsxootNOTCYhUCq7Qy
m3ZZWxVTDdE6KM9my+5JS6DbuyVE+rY6F3L8U2Ss7aN68CeXledokbZSvLqhZvuKzZzE1sobrIvU
jH4m9zBY5V9IIkfQjumduyKTYibC/cQUlIssHoKakjKsoT5mqWGzaE3vlSp5U7TorEbLhWqa4KgI
zqGRfulGVG0rJ+23iWXuoGAVnsIikoy6OfQpOzBM2edarwRfyuVpMLV7eNwr23Q4GnY7BvkAmRDq
k96Zre+IeO9kTKQsvi/Y05e9pebXpMtQ2AGbD60g69ItboqDNUntOKjuazkx3tEchp+hfGwM66KQ
hMDDyWUQj/0A43B4ShZu315LH5bSIT3UfG0WWi6e7XRTGPExa9XA6ZpLgmI/uwyrHyVKhv0QYwBN
q52eJwe9FUSRxAP4Ffmku+PPGImjYxn3U4n+hluHX2p90tYecB2xoCSeIka84YwFtju0Y/SrOS/W
oLBeaNp1kYY2Zmn2fL4LePMMhZgfpulPpEH8alnSeGWWH7vavQ2t/tPI4mmKSHVpFviPQVRnL+Gw
fM0rrQ8vwoYW9GtIal4jQBzfidJTytOjYGfB2Eah4qbikykLKcLZm2hC38icIyppXr3EPABK4L2M
V6KHqsHdzQAmgu1h+HmYbLTsWNoprlv1ONdWMGv1xSiWpzorf4GDVXvNdQMVC347jf0WeQTmsydR
VInfZLDT3eG+CjWWGAMesaE9Yyk76zaavE4ee0sBODLox4j5gjfILPaF0z2lQA5ZHXIluVQ2uJ5I
BELFZchkG8Y11hvrnb3zQZk4Kkp40Y263tb9n0qdjarA9q2xvVodWt5ZnmSivo4VI6RESQIOYkre
ZTnaVvybqdVdhJisGEmWiRurZ4MwBn1hGgfDHh9/urgkq8Zu652b3zIGE5vE4gZkcVr5hrhifWl8
l4t+s8TzMXHnm94h/aqQDSrOs9pfFkgI8Ac/iPb/TSfGs7O0Bho41AZ51L1lcqIh6fWTOWOuNpU4
QB7oGXLet677grWhBULCatCWR9npr2ZGjYMnATGBmqaMIdTspvf6JyKumD/EnjPFGosyoCjZuJ5m
wthMmXM3lS0CoaL9YWvx9DBq2u9UjsoGlaSJY+REBXNCDR9tG0DhvMAQyumqbcoKaOtxaXh5OSEC
S/RNCwmSSHexL1Oi8USrb7l30A/l6m1s7XzX1OljTN7VqrCgCZkbf0azSyqF+V4vzSVb7CetUtaT
rQnwAj46VaptJqi8nmM9GE75vcgCKCSliFeF0xotDOPXMe+QKqD7ttWz0jbvjCHpr6dtxqy2dnKU
ZCw5vJjdBAIpdvcqTrVGn7A79afJ1BDGjnAvWlEHgy7IHOqnyzLob/McniXbEYgZ5SN5wEyRp/Er
18V+FL3JkRt+dE2a7CiZKEKXCVLU4OWmNsMPxcmraaMFaQ3mvA68UatmTF1hQLLVvbHQyTXJ6wxy
PO+hmID7/WPO8qPkYJ/b+klZ8p8qXjAQwbN066DpFy1QR6f2ZB0FJQIr/HrpNiybGUlSma/n6iEK
Rq35XXVVnoZhk2OU9WNtLffWso5hdaR6ZCFDjOG6pM3WNz1nLPtGpGm6EJtM1Lk/jknQdOeCevlc
IvfdVEP3owoj83tNB8aMIyKT5FOZ8aL5+JWHQKTaIznak9/b1p9uHSKIXcc43LfUGYE5sFi3WnAi
UGEKjLaarOS25EWZ1W8rNBfRlaqCSOd2brhO2p6GDfBolC/2vm1j7gVsH4wbUvDY29Qa3g0A9bnN
yKgK5VYtEa46I4M9pJ3hzkpLWtMWZnWrxHQvEk1OQ3L6U8LFn4Tvotan/VA2fgr2Jh+1ylfLAiNS
/VbMKTGLur6WHPEnKgW/E8BuKDZ3ijEFOYcBb3E1bYQp36tYpfuxIS+iyZyV7G+2o2GvIiczyhd6
HhrKCIUfSt/L0vbHvOg4DfPneAICmZAYqjEQiXALs5gGkCvUcpWLvQ0pKZ9yqZ7dAlbWkIi3MkfX
qbgXWGDPhVLdxmZ5rdqXMitfE44PgN8WjTkyl0JXfk3W5ghpWHKqJYxWQ+8Vjkot38m5+UMvB0Us
AbGop+hEJyM+YeY5ayVfr2Vi15lpEEtgd0pzuqUkm7JpZ7ucsE8otcd0DJ9cBS2Wolcf8qVmFYu/
cmrZ2IvCZ7JIIT4ztoB1r8uO+3UZECOXxlcWlW9zh0PNNJH1hSaU287WE48L1t4gYkE/Vwi+cuhT
0ny8OcMCdIXEoI2R9K+jJFWNfabpchxaS/NnyOlZRTm4mVD3+FFNMayqd6qO92rduhvZj6vebOYl
dah44ehem3SEk8rRbeXjRXQtHrSCqE4XENeMhWt0GY5Sax3nKcFuplzomBa/Ecs5181X1yCAVljT
tdXdX+ZT7yqiGuheBVsjQewoZqk7BWYMW2il3iHzokMM6yNb+xuE918nfSOpod+NGFM3ejPSxmTX
SkHXByLag1N5yNiC+HEs3ghxvlHGP8u+9ThPn4qZRV5jI/tdWBo1j7VwPhZnP8/aBw3En6u3MbZU
d1+q1rXt42s1NFf1DxdsfkxEZGITJJ1Jjf7IUDRpXeU69yw8XWRfnSs+ZM2ynu+uNaLftax81wll
hgY7vxmc1htTzg9zS/3emAzbcKBhyl+2I1KUQ2Vjjc3bPaG8jp9M4bdg8aWEgwo5ttpOZfmAhuuQ
9G58Bp3nxbF2IbeDgCRHfellfqmoqiOXLfnkAmuel1uiVI7fyf6NVsfYaeAxJxZDw1w8qPNwEK5y
SWwq2wQ4UyTecXsxeLBK11eIO0YUhdk76bwWRYSHu7fYGJZz6oglRY3YNnsTO55Ghi5mLVle05wX
TmDVkjV8Pu3y5SoOUy/tIsOGWUcLSxTswjqnZLmXyL0yLg9z/5FGREu2QxswJ/8o1gXs/EEa9kiv
GX7iI0LVZtgvRTsQE2wNt9qkmbGn5BWBnLKJ5XC2DThokpi1FEDdBCZpDKsvvr7IoToKXe4FlISd
DhM3au5d474PT0U0PJe6/JqAgSDz+UsGjTV2OO0iEX0iT3wCU0JJv0y+tLVt3dRXO4q+DTuvPexr
njXkz7nCIxMtXPTwyn5VqzjPjoPuQq9+Snyq3liXV43ft2vaI8cDRq+hlV4o699lcISvtTVIbL63
9Hgn1eGY1SkFchQeuoD3YfHQmeuo0IzejTo8IEzgYuipXSvnc0iJLdW7+JS7R8uuUYukRedhXX4O
f/uwZ9GYGLtp4MaLhmHb9dhvLUqIPDk5uQveTA5MX+1vtUaaitivok3nti9IB2HKxKSdCIGhH24y
qR4EPtkWa+3ZibA4RmQBApa5h/wQ5FPrbmdaSS9daNGdsb8O1m+vfvCFIM5CT49TH5fbudE+IgfC
uDNMH+yeKatG54KPA6Nrwcm+aGIfDYZPfNTLIPj08U6uakruUaPwSV0v/dhddrqps/kkZ9upnBdI
4pJWIbxztOqSWSpeAiZReBSZkriMYnnP9Kj4cdPGtyp5zBzEGL0R3VWKjpowfl3/kjSFdckOZNxe
Pq30VU/0e6XpNKSFy6kt50dKb+xw9YtJqteKtND5heunxnpTo/Bbz7RhLxbtT7CFZ5SaMIsryEvl
GCrEzwwa0EsNonET2/EkGl8NtQ8aU/1irSDgZhqwIoz7fE1yn3LiFrXUvIORHHrE3ORMN9yjVi/6
UZAJ7c0JkMLQDpyozFBppbmX2cqMvzn0I9N8GKgtvCifdwLR3czH3NjvGBBS3y66Yl9X0TXBGqq6
j46dokZOP+sKzWyRJpcKWedOT6evEN2ZAZmGqQQuPN3SdMbF/owlYjNMFkDCqvtpFpPdsEN5Vhtf
ZBWggjWjV2YTyh424KUhCXRBj7LLXecnvK2fEm52xnhkAfvEsX+rprqpIIdv1CL8rjHgeuRvcAk1
f+ZcVJ7ezH9o121Q0PHdknZB6oaPuW69Km6e8vIO6PNCNAk5t3FVPacjREyshQ4qRPM+Wd+PNu57
XxUfqqW/163+Fue0glm5EE2TLK7fKsuNG0XNJwBJSBto6IYtw+lVvI1BXrFfeofbvDdoT7q8SDeK
AcKJ0AKfODiKkb3Q40vWs9WUbDXHvNiHhBlOKh8SVPjZUjNPX6lsupOUu65okKqNWFJRBg5m9acU
0ynB/+7grd/mhtwxamTNp5aBHekHjEprC95SFZSOJ0I5eVZnBUWKWFs08kLbPwWFPt9CgdmzSwj+
KNxqL7dGGd8UHWndgheKgfZIvJk4kEigeVUWGV7Z3JGbkhzaFvZsxag/qieWgeiXd8v6x7E66kv1
B1QNze6MNLBUPqNWt/adJm/ScXwkyV5vwYVvU89JIpRsmnNfsDs9FgYUd7NxtlbtPqh5IZjNujHj
ZIYylp2pu4V5evQ6rPAipcq/Y1p18gPoCXotMw5EoSDDpU0Avpf6+qK+C1jNMDXa+7YL0dCod4TK
HZu6o6YJOeI0iRa7oxSCTccwv2anlsWIGWKZ3ZM4QrE0fzgUfjtcQ6kHWRypKXVrr5s0WJA7+dog
0AVyiDY4v9cRSvtYLERRVxuzjvvtHGlsw9y/cZDhTh/ZrmSLdeh0MPLotnXPMBJvxpCOdjBWSCZE
DW+EyqVzXR8X/alR2rsoVc+ps2CbcZdNNYU3ctyjY0QXHTfIX9QmvkyEZgiZ+yzFzJ2L1trI5/iQ
1Ey9CaeUgd4YW10LZISCo7Q6vnpd6Ky/NpE8Id0/B/CBLy3OosG8AZdygkiPztaMZjmk1GbwzheO
yd5GGmV6WXIIgU1mOF7YgQC2c/eNXGxfFCwc9Qbzc1a3NNFJnQSTEX3Hbd5vrFLLie8gBoAIpPKg
ipRSlrCVAH7uhVXPNjEq7bLIB9GPOL0L03mIkZDv9NDgXcFgXRbVXyvd5aYyZTyOWAnHanpwa3M3
TLN1V9dddIdg9q6slFdmlG9pPDobLbM/23jC27f+o3R7Y5Xg4ugxf3sNqjBcRn9uNc7P3LnP4mYL
McPFV6/cqQ00zrzUkKFVAkUtMZH8QP5tzG3Hl1n3SfEQFaQeV+2UwwTq6Ztmpl14hCTK4GPaJ1jG
cqOMAk0f75UaCKC0j0PMzePk01XNZqpRXXzMWRXf92OPiJkgKQ6eoglURtxplT2TFHhvZyADjPDF
Ck2xzVzcY7gZ8B9N4rXt2iFw8rY76niCqBQ5WEM2qT0IxTslt/Q9z265hXT8OKcJkbVMXfDkXxIi
zIpIadl1z8XbkL1Pc4Ea1GB1gR3/jn4KL3uER6FT7hW73ZPg3O7KdCgPQ2Q/jtbI9UbDtbU1pEFG
yAlacXJtG7cwL2VfatuwGDrEPvzRSa1668xYeAouvKvJpvEQqwgG1j/ZYHeu//4tL8v5oDXFO0N7
BFPmMNB+0kpVlAU89/LmpnhH0Vphac83hSWWy5C4NHA9s1C9JkHIcaHP8yYWPRoF8FbU2Q7tPcrM
nmbfPUYo33H6PLLfVnhY8n5vZQwVCy49X+iww6bvxiIG08htO9BFPaJmxOQ0jIUEWFzfdTm5OyTI
Y8yMnFstWY/pIUPeRS0/nWU0iGwKk4NmhVs3dvAGEqvnCZGkfi9m3HLsxHW3ZQhIM9o1RsBmxtgR
edYzlamGVZrNyV/nvOzeAbhtkDmYp8WRdGzSJMEDpaqt7PAZXvRV+jV1M73CEKCrrumSnUe+zbhN
XbYEoUaPoskeldz6dRJC/gz12JzqltB1StpHh/W0kejKv7e1padHxx/v+Dgf1La2r6WpV7s+VLAj
UbqUxdgesp56sktI9RoYXSsWoT9O3I0HqmD7QXKhTEt0QVh0TKoweaj5va+Wi+9wnWqzL7ySvM9q
2OY2JEdvpxKwEbvdcOgH8UpoQHlrta0tWu1iqs05JM/To2Ps9knSx09u9J4Ni3xuiL9nrT1dGzxj
Sea+STnfEbJRPFWy+oQHNjLVaBWWf3b22kctUmQN66AgcCcM0/5UxA1WhK58VUjvUmqiAjkL0Bk5
tcKqhDu2sGzsTNjxIrVS2BK20b1m9gdFpvX535+UVCAWFoQtJZrSBH1sGsd//8gdGfn5kOPCHUGS
5s2A0BAFNyWhkQWsetNtD3UBObUKFB6t3s4obRc8IQUe+26QNAOFv6KfOQlPslouXZ0sPq+hQsw3
IngpGmzUA1svh4HM2R1zpu7uZ92R8qL9T6LOazl1puu6V6SqVpZOyRkHwPY+Udk7KMdWal39P8Tz
1v+dUGBjG4PUWr3WnGMCXG6pOgJcs4zV+jmc5iGxUqxFPRz0LEi2qqpvRWr/G+LaXJMzAnHCO8Nw
CR512f0wrNYOScnEEJLjqaYtE4VSHj1a/kGVRmt/Msgzwvy6wcV8jMsSqUtq32nyD0sCDjEKC73E
FDGYpInbv+IiO4eDcW+kt3MtHBvVc1spoesiSd9muVyOqvXJGI7kLkX4ufQ19qBeskOEwnJo5zEY
HOqmKRYhNlea3eRrYDJp37w4NrZ+7M7dHeteeM6PFYjXLKHFH2QKQYBBYHbY/K4fWiW+QJX8MqSH
zMuuX3jzaC84BlUGKB+DHWipXN59ESebAsURehx7TfnNsMBvux10Poksu7hkQX0x0sLcGEE9nGho
y6UQfNaQ160paj59M16Enjoga0JC4cbplax3B+0+5MnWT5olFti18IeYPMhxLWUM0aglMQ6a4biV
PoSsKEXIwUlMw7YNFkWlhcdkpHYLPlRhrKrUO8koqhEZ3wZntiPoXIEzKFWS5XbDOc5pWdMa1lJi
iYvxakXtW5iMoPSRX+pH1mk4cG3M0Nq6x3IW/HvjQTXZUXNrOuBMlIleCM7hlO+R8cilXfcprrzy
HhFUFBdqF+VFcqVX/T7l5hvZukRrT+Y7Nga07xUk9vFeorRD5g7IsDf2kY1U3ZYfcWR8halxphe/
FDWTEieP8z0SNvgHWddsUjv5gGH3OvLft9LU91YzvuqtvE2Bpy3HRPvKG5mx7nmfY6t/FxgRhnb4
ZOh7D8M9vQRY9m35Zo44GgKT4PZErw+MzsjqIKpyOYSfQkg8Wbn86CDZsgQwtzLND8YgQ0zU+WBW
wSpikH4gdmkpLHPcWI3tnhg1MJkak/7UTWOzw4CTrNUYsKvSxbhCOzO+dML/SQMuSpqwm1PYow3B
maaO5LT2a88+qhx0um9qDEFLmth5zz6u4gNObM09OHr6D73GbxDda2UwGJm5BNIO6lsPnWYlx+iN
P1SgDkztVSHLz3mWXXT9eOwNTiZHK2ku6dGn1qhP10CTsnB/Qy36afqsOZYNPnWhaDjrBaJdvfA+
pTDrbVIa3lYDDVrnMNEKvXR3uFzfCVbpTo0zewWYwuKwN/yto7XxGiQXhq0i/WNPabOQumCzoMNq
sHDZlLPXqpi18tAYV9aQ4vewRgu6AMuTCmT7xt+nHkfB3XB9M5yoX5pUveRnKGxMTrAwKdjgwNbb
ofOwG4ro3NXDVvXyOA2jmms6AA212vYRQ+mxtJEKOOlLx9aaQKWweXf12bhRNm/WBPwutOW5T1iO
o9xGt2SIjQWt9OiggcU1R6O49sfdqHcPxhKbIS38ZTFRpHpuBNu6ezO1qTkMeX2a4AidYHniO7Hn
A1t0+4zrUJIQm6ZB6V/0FjhW51iM7KzzjvO+s8szCzzFFflglGzFqp50saprrr0oZOjHjovY7XHw
xfYD++rcRyHgzwmmk4MDYNfrchMxwmxSBxKHl9B0jUb7/LzRKJzO1FwU3yw8OxW8ROkQv+baEL9F
6AyOVao+U9uUl6orPgz2f24TPeBXMzgZiktaJ9aOIG08nPhRz3Ub3mKBXErv6xBTa6G9oO346+Zp
cSwxxyLasYuNdLVfNiW2NG3KtaY7erRQhyzU9oiGh6XpSIt8JmYx7tcUTt4mEej5B3z4+ZdW5JAS
2FtAGgD6JCozW7RhtOmdUB6AJx7gJV5a8nEiR36icQrWGu9E12HyRbVTrF0haXzjmDaLijlsjo+H
3jRjZ0Vt05n1a+IzaZL1MuVYvwxAp2heE7CGJ3bdNgHXxerhje6/WWq0LXyy5ROn3eBGP6uA3BcI
73Ibad0mzOOdaif2PhgrGu+Bx9BG3UcV6ZV7W2DBg917lemHhrUKoxpLnPblBSw4vboOMQ1Efyo3
MsP9Ogh51LXkrQsnJAO5h1ke/3beuY/U7quNXVXvfqZdDacDUmyzb4J3hryB9k2sXAt7eo4ggLGi
5rFVNcBWzICCeDtMVHqgbv60tXno+oBtv96kW9PQgqXsuls+smH3Enb1qFe45PgetgPOdMaTyTlF
h7Kla8/2HPXqSsYJcRtFiftG2h9ZiHPYZHNr2hlcLsv+nQzsS0Ww64zCO6WBDSNcBNsEZ83AyeG0
7YqA9b2JFNcLpb20Gg+dokkInE7bmhNkyaQjQCldVssByp1vTxmTYVozScOqHkRxtB3jflxZWBt0
Plt3H7PyZRXOxIEin+lk8cVkgTK9oHPvQ31DGW7txtYz18UcoqipY0XCkMyEWgm3R2Lj5AUDkhwH
3uwQxLm76g33D3sXMAI46BZeWxWLokC627BuRi0Z7QkozENsoR/OB9yvrF14+0ubvqFbdcjvRgtZ
rjHdGHGuugrGRB4hrVUwjklLyT5j2YMVdO17qteI8MaRDTLGrR4EGCWKW1/jwbxbdZjuJnSLpyT/
HrSR8QAKJpJ4wm2gpS+5jeQ40lzQ7IAfLYyvx7T0m00T6ThnyzF/0ag8gKgZe46GECOfEzxcQz+Z
AyqIbEADFArvvUgK+xCUtn5VU6JfXawbdp/JlUBHuTB7PT5KMMLHgBJpV6h+I1PT3WW++RqWsjvH
hrq2mVZuxsS5yVKfllhnAedAbjy4XHqiwKo2bds/kI/z6ZU+QcoMki9cSjo8iRYrBRDuVofNLQhu
OPUMzTIaBWcdJ+oqZKMudKy94PzbVe1WQBvoACih6ZsqqO/PRlSc5jd9bFkcqNu7AxbNettznFNL
zsp4fSwPWeck+yZGBjO56lCm7XR43rOb9H/3In7AG2wvK1Dj2LRrbdFsxZBYL1lj97cmECz8VUOm
QEHWaNJq3SOtaXEzV43PNA36R9UG7Dtd9eJqY/Jg3zAx4wpCbbi5gddfUdgc6JavJHELFwlOdiGk
7pzp//8upny4+0P+lsrM2vrDdLT85qvMovJRUnLvwoTeG83N4oHxwMF3hsw28c1wBydArGQ79ljb
FKW5KdplO0aEbHUouzvLmDakCgwP9PLEcqSD2I4ji8T8JamzYDnsIPKR8lsF8Rkpxodr6WsRmT+N
hL2Q9n39SDP0CXV8qkifOMtGrx7+ZdTBU3DBWcbF4O5wSCVorpjeaMnULJkStFB3HnFee2ztlbHU
G05WTWUPdLPOi9U05wbixkNrRsUIBxRWLGiLJkfljX/khFqA+e2wnbq8PNddUfGw3XmthiWt6YE8
8O+ZzYci/HQRR0Tg+ZaV761RhSujYoSdZaV3Jj8EwJQaENPPf3hKMxqXFX3P51/OzFYjal4/+k7N
uBy03cNxzYCCwma9RsTziH2bVd9eYVNpl/Qg1crwVfziD8Mud+qBeUVDQJdy+ve6cNcGgZSuzLxX
i77gXaX9rmDvtS07y1qmM1RF8EK5rCD5jbnaeCrM95iAizd75nTiUm45iWr02hf8EtW9Dg8TOSqv
NXKYSUy31uS88BsE7aU9fE6Ox+7cODDr6jZIJmhC9HPUIKa0Vdwn/7Rg8NjXOCxrdFofhVbjOxzn
i1GbmQe/6AjbVsm/0qnQPkAkWJU6Tb6WtWiv0+IPyUYa2G1vpOkyvDDz4QEJBQ51N7qbCX9ePRmM
00tV7YHolSut0RmKQExFalisM2WGX16nzg6a4imbtolTim1XV8E94DxaTuCh911lwXYxkNwlFIFU
CRx8isNsQjG78L2RXu9k/+aAsuEkhtYDMvuy8Dr/imsXeVer732JJUQn0mnA4pr1ltiUNqHrfuXd
ejhQzL+TVX9MehVc+qBAkTjQu6o9a9w3rbHgKm3f3cAqNwnENpzlnKoaGCPLsvyj507JwmcKexzq
X2OtdNb9BGgIuxz0TN3C91OJJHDG+JjZd4BH9yFmaR7Q2Ih9Os8vqwJWpQ6iFEGmXMArwSCRDn/1
2Z4vsiEDYpylB8MS9dKMhHHXew7pRBgVChxU0W7/t7JM92g3o3+w3aJehsiJ8Varv40+WutO06t1
J7JT1cR0kOYmhtEqbasBDF89exrBNOT7wUMmnmbphuAAdU2Zmbe+mvZR5FtLZz4popC2huNESJ7m
h7rX89ZM2AfjKOO88abuBjz0Q4QRXkEjon7qaDPUjn6fXSpb3+ur9YhQ4aA3Ml7GOZkkY+tmazZj
7T6OHdghJVk+RksKIcaYtcqcHdSJ8rUorXAjzLbZiC5bybDQ3sqJFOcxS2AyqcK6a3Sx13Soh01V
wedpqv5WJnLCaX3rOjR4ShX5fXTLcCfBSK/qrMvYhibJoXNHru3a98T/+sYZtdbtpDhYNAyXuib7
e18H2dGweTufDzsZolLlHVzEYpRLjSnUoW1q76gIrwYBYoYP5vXTQY5wEp4PI5OswdwjhrPXaCvI
qbtr6Wy6wLW9bCOtOSRMo9HWkgNO+WAv1XxpsBlLbL2o0tdgc1l765yMo3kBx0DSXqH+P2zm7Euz
rco9c8sWMgtJXrT04p1WhO1d6+ZZekIYoj8/dMsm3wDFgaM3f/oFYRhbSh+Gr/N3y0yrdhpEj/8O
hroqhj2JOePy+ZvNPLEPdgNJ7fmbw77NYG1iwn/+Kq2LxNmqzT/PR/boZjMY6P35KI4K5yUOysN/
L0lk6q0z5Or5yMoreZPJJcwTMWLzOgg/GG7Pb+H7WTW5MN6ej/LA2JP9E7w8f6Wr12+Z7lZgY/k/
yOj63UAAOD8fhS4yTyK7ytPzB9uR8jLRW++/P19k1bDEADVREvGjEwUaTDxXcknkLejrPFoPqCy2
z+9aiqNLdorguPnNzarS3zR+AFfl+eZ6trYFFjWgfOS7TVZm+8xmGPX8WfwW7YFgXsAD85OHerSO
fe4xFpn/buwLeJ/IXWkM87N5Ssc/6IP78xdboG9fWlgRz6d6fRO/JYGJYggFSNPpuGHjGKg7rqqq
CMf71GEAN8fZpXPVetO5oqA1TqS/MBVE1jCALH3tKq7rzM7Zl0bqdRLVuWLvfRSoaXdSjfqSIAAa
li5rfhl54sZnf9Q7DwE5heUOm6J1H+f/FLFGDoYgDFY6Gw1WJWIx/GkcaeopfRWg1L1nE9Zd2TLc
lp0eY37pu7XAg4NwnhCAHPqf7WSvqeFptwzG+ptbTCuuNeHdn29s78uUoXiP43Gf1KV4KQoPJ3cX
b2sPrBxGPJ9OZ9SjGozeVRn/JXKsPYv5vKaxCcNmaMFTsstfPb9mz4xGRgH71pktRsZ8iWunT3ck
xEqYUoDxaqf7VE3bwCnbrWkF8r8vUQYzGMOtv8rbygPMwGtLYioEz9K+UqIgt5EtoQGVlf4KaXnd
Rph2njexdSHVRXt//odeqDZtiFx+lM6VMArt5s4rZUUNs8qH4kcLGR/Zyr75FmaVmIH5qS7ifuuK
SIB79lwa5J7a+Xlu30x0oxu8dO1azT/R4mLa962NulNS585LGe056wRelKAa18nurj12aFXyl+c3
TVfmO05xZAwqXdldlN1R+x/aOsdV5jC1LUjpjcvqnwEwg0uHOd6mWH8vhlISOIwiOgj7F0eVcFNK
E5ALp7Cb6BMtCzhZhmVvOwmi2iGRCgxQfxPYr5gC969YLRnHz1cFr9TCfVZDuRvborvJIA+vdWNx
sFzdYVJ3i+jmFw7tA/189yzt4Us4Q3cxsuk0gI5psz6/sb+9DLi8ERAyAAzDYsfKiCZRxGzm6/h1
yvo/nV8YMzjL3NH+BnMmJm1BFCQbyo5WUBI64TnGhwOLZ2PUs+YhhUnmhwwomkDPbmHS+5uEjsDK
qmnnx6P6HhPOHEaWIz39a6LJc+sZ4jLalXz16nbDNhYumIh/BxRl76MgbMErqmw7wnVZynErhHWI
jNDYaP3DdJEITW5p79q0XClPF0s4584unudoNl6qjek74bqVvroZxXdeeuz+iLzTTFqcwVhlN9FQ
8IX+A+8GziEz2Rsl24uoLuVbp/1BmuO+N52DzNCOFDKKlHqKHXsxGMfSV8PZtP33rJQTfCP07Bkp
Xgt9fk0mGZ50B9lyO5UXruZP8x3BBXHqw0XU9Tt2VHF73mhrZbbxCgR2An6Jly2qhFUoodEzPwoJ
GVp685uoNebGrxNnJaobk4kbfNcWLKp5cpjXZ+5k4stgOelyY77U3uk4O9g33J3p00gMw7DdY3Xb
e6L3wBhIinUNDosq/JK2l1/fAkzkXN0Gn0t+1dyKMA/ZAOGSctTwocd6efZq199lKXJ1k/aMbd1r
rzcvUecx+NUl7hYG/aH87CtNrGwPK1OkMpcsY9pHbpnDHYlycm/iWntvRSF2KUbTZZ5t4goFEr12
f1Fjdll5qv/yKiwwuRnnx+fT7TlIORTiIeGZdY2/9YmReB+1fKNRQG9DraPyVmhDNH1Um8RMuUBX
/lW3NTzFk3WbfM26zWUTWtgbp7G4Mhg+CJV8duR2j6k5IPYJnJsBFXZFlnZKoGnj3jgpi7Uf2vDs
k6/STk9kDpUgG+WFtg1CdDs5kdBwVMh+F4wwfvm1nwDtcLt3wFk0IeSNMj99I1lnQV4UU0vLQI+A
gafxjAsxYP1ucgV/utZepPgoGWjNzAf6rqRRXHqAkpfnvaJAQ++VzUcFXiOicYNymlWjYwqVzvz5
GFuEWcn48rxJOI3WihSGvGo+EtfNL6ka80v0/++V7Hkrtqd7OeZnq+wQ2Dyfkc9P63rs1dDt3tKh
XTeU0FTJfLkgfZFZaUxfPDGEtgot9KF2bR2KLjuqOUtn7OgfjXQEL3UW0UQq/WOK7mpTZSHVOiSU
wWN+H2OVJhAmAOVhsnACljTjA4GbxZk2FUNVWi3bKCanJc4Hyc4ZFsjzGz560P+eMszP02j7BeOU
Mizj623LVbvo0K82/WempWzKSBg+sOb8797za0iN862hwnM0lcPheQMjM4MqFvyCWf4ZmTox377e
YmhJaWIYz1t3goD1/Krfk+yxeD7ukYI56Tf1XrjRWqoWR2V7N2he206/g5nLf/VV2a4YccX0VYry
3kdir6o+fTVLrJN9rjaab6gthLMBiadRrUYFRatrB4iuDeGwKByDtT0SaOFgyfkZIIh2sp12QecD
jLUCfd/X9HRBhpZffFgrr8zbHwpDG2U+Nt2S+mzT0mhAVUh9ZrAxwvLQyNfIq3YgbxDtxd4RbmsD
6xW1aJZt7AE3l6KdVztKf68890ijBJtro/uvcoQC5QxT9KIlWXhK2sqkYecNP+lV0/r4V023r8hI
sjUSTT8yYuhfxkn8UxB3GVTt9Kx9gTfrPIAnZTDjy/HNp7neuaG3QmPPfnE0Yc0RdrNsLtjR4N8P
iDfZkKCDklG6z8Pwx2i2Zesxt2FMe6tB1a9ar0lgW3fjxmcOu5sqe2Nwufyu8884J1Qr9FzroTcO
XZfPqa27300m22WWeuU1R3K9dhMLy0BTpbtUVdYpMWhxMALslroAZOoO4VuE3n5P6Eu8svLe+DGD
B3hp48Mj0KBuDCZOGf1vTCfVRqvHL1HNnx7MGlZo54Y86lundcceeNRePNN0Tk7LwKHvAnwitXE1
x3CrQt55M8poLfGuXA3sT5JBC2YKvftiOv5B9zX4qyHSUfacZsPkej0YVv/J4akNQULPh7heX6v7
z45DAW1I71xSbFI3GzCemp+ZOQNCpIoAQAyJOESKyT6aGr5BM6nxFnlxeR5rw3o42rfK7OqzSQEE
Nszsll7Uwf3HL9mRE8L71vgc/O2IcMbS3l1Wc8SU5VfoJfZG0nHfggXIjhGoolWIissjX3bw+Cyt
wkb+bHCR8xjhyeAj8ot+m9SqI7o3QebUamuiALIzWQEZ/YfxZwrQVjE6hnKWo8kZlIeqDXl36Vlv
sgkpVtPG9LZTAWUuYEYXZ0Bo3RYAe4gUJevKZOum0wWa8g+re4Yf0wBGZXjnJHPVTiIsIyZlbpVP
7BHp+TavZugn0DeByzYt6hmK4ogFaqZHWsUyA+N2gF+DstTwGUA4o4caiglcY4wuQs1/cWraJ/ZA
zul5b4zCf0PThVvM98j5ozxa9rY9S7TmBCB3wKqq2+Vynjpb0XRKO7FOPBsDX66bG6nT00NXlJzp
vwFUKY7s28iYdqtj1I/FMqili3yeetFVyel547A/WTeWAlTmkedjD5rNYlubGME8cbfNGsGK0I9k
jd+9UnVbQK9EZCFROHU0q9CdoHaTdVCjfv5RRNYswmbOA4KGroU3D73askcIuRysJDoifY6Oz3ui
yuoNEVx/UJBaW8ftvqCWMmSvTHzEmLiOsaGDldaD6GgPsO/6GBe2wXzhKOYbRnY5Qbi5fyA8jR14
8d9X/u97day+xYh8TJk8yURucphE/7979syt8zGjjNqAX54bpSPgI7Nth/HatHYipg7sM13+97tR
v7k7N/HW7vyXAkJ+p8ToVlZn/M4HPT9U9Hxq1/T3rhzKRWSgx3DjcxPT3S4KNhJs5FgLNT8FT621
5bFu8afKhMFpVjGgccZmT878cPTnG2Ce/VEEcGwTmQF5nHGqoLYr3+zcpTEUZ7uq2R+NUUaTi+uP
Kszv56Ne1dnxee//bp5fy5zsMvgiglm/BOwhjnXZa0fbZjVV8KUWUZMynG1NYEuRwivk2PkNE3i7
hALoI3E9Pm90pK/ryoKKYpXTYdI0On1zetA4touikQbAa2PY2wMRuFhZAbaYK39qm1VuS8ykSXJ8
vnnPTyiJw/aQ0giwKm146bUoXIf0V99IDEGkNIzUvGWAaNXGyJ6psvqwyLdcYB9yv3rX/+1lmvrh
Y7vSXtNf0NxiFDDVxgdGAhSofhQ+XBnQg++dLM2jaruDa0z236IgC9xz5D9ToHrBWnKIC/OFUTcN
cES2tMJ17XPqJnMBrDrZ1FjWN11MYmmtdcUtqZJT5M5aMbOs3wYzTtZ09rqXpAd90jd4lh1cKlvT
HEhlMcHEcJiTq9YMx5xe27623RAvSpsemQ/pu0oHsTqZyEYFg96DINzTwJwLJWMqXphiZms9CMAz
TKSoVRnqxAReC3UiQ8Gs/Z0N5trLkPWMkWfdqwVJOIzXacUtw8RinY/i6dCbOM7q5pWorZcB29zr
hDnBsKAg2+y/hgSuRjalyaqgwQ+fodHew4pcBDxKvCcCNyK4D/YOpX1ORF7uQGWkLCHVeDBsDUeg
ThHfzVLxujUQjfdBu2uE6W3wa2EtAB9MXN1IkaUzoqwA5k+853FLV69p+n1vBZsyY0BMFIO1L5KR
/gFEkjWBhcUL/UV7XVjYsZTI0p3u+j8B+TGLyPGDV8IU8FYz/ctz/WzBiN6XjnlNK69ZoTXw3uB1
yP/uyaknBaMKjlWrnFOGexxzYLvShRKX0hhJRMNBEQU1bI/gyt5XMkRjghx5/sfcLLFUmcwxVFTG
9lBg/07Fi1Hh3xuh/8T2eDYccL95dfVxzm3g55UERdjHFrqfsyPdZiecBNY4lcXNtpjvZtgzMiPZ
pqW35+yv2NqkPnLnWqN7PViXfgo++zAj2PZXa9b2JuqsbispZVkeDGLI4mguh+uX1ItIyBVDuqxp
v15tyOJjW4q3zJsTBAAl+WWcbdzUSb59tSi64ZdDwAb7ZW0x6r6+NMbqvVIaEgcu0XZY05DKMVxJ
MKAJ5i2ltf22ZeDA0eS731QbrBEiGWiWjNtpqFaDrHaMM821ZeZ/CdT51ej7pBBiHRi9e6go+1Ro
rEiVZHZfN9vMRf/iB92ICclinY8m8UGzdtNGEvkOqXo33bwNeXTMaSfsmFzLbcxhLHDbo7Elvzt6
mTmiRZJoayr+lCCfc+X4456oFG2X9pa77hsizwm4/MXVCVnFm2a50Rv6jpUEzMXljO0SkUR7QcJD
Hhu/cZEbRxKOdHweSGGiqf0KpM7hEGdXt9bLW4Qfitm1+7tK7N/DILf6/OaRU4eOTOSsWfoF7xxh
fa6oCEAJlyb5EouQ8NRlYuBoslv1B6mStrRm5xq6nUWaxCYi5Gw6VyyTvQsCW5blP5sJcmtvld+v
+yyjVmOjU9cAsHqack0R/Bm6ZZCjU9XD+m1C57plurOje4knfjQ05mxutStIeTg4it2uUlW2bLTZ
gq4Qmfig+71czw5aoDbuFK+iWcpBzoba0eX6K70/TuK/eYNpbVoJZKsiOnVjeXa4G4rCBK9y6qey
OwPgapYFRvT5Bzk9AbxwNgs4jlwk85+8woo5ZCZ4CqvprjPbHXQYkWW4lvVwLBYxQE7YFkhQFGLD
Ra0afxPkUbxScQBRTZViEdds4zGRox5y8KtbrTqpqdVPjhg3gCNxQFowTPG1A4nCwYQ2Lf5BP8yJ
A8lThDgXZJ9/lJX7OfSiXgNPsmjytluuEvGmxReBgLO+l1XeIa7eE1vV4CehKK/c2mNvW3sA0G9x
HXoXN7v46HYumMTcM8wvFat058XohUVLU8+iAnEkBy+xbPAiu4K4C88uVn0PkeC9duGYt62TLKNe
Z2LReITcOEgSTXOXYAG8PG/Eou3NLfGa1rEJB2sZBnG/hguDTaJKs63QMoTxbmoQg+b6S2klxxz3
GBM+3b08b1JKEVDI7cHJX/2afQ6GSZbdn877lXHocc1OyyUEmFfR9vYxJBsEH53vAHHIm7cq9Io1
3Z4fg8r/UQEvrYkZgXyOmuI45jYfweA1e3yFPwl2w/XQpCiLY/UhOttc6zF1JyCuFzt2l1GlPnjd
rM2CFwKmCUhV457AsjH7cED52qO3qKTzcGVM99v/rErNPU+ckoNfXcaZHypTbBX0XxP0vNDHfDH6
cwQnr6FIVlGM1N0VwK/R3BL2Xn0g2Rw3BgCXLIvJc/HA5jTWOpC5h3DC+FCRotWvLWONLatXxPHZ
8ZMr/zShr0ik6RFw1StR8ONPIoFE/LZjvf0pNf6gCsg7CLxsEdUxCijhDdCIpLWuXOtqammx0gBs
0hIibkTbJQfm36RWsFW7DkBAgR0xBiK5jpm5YCs2CeuvFgUwxiJybcYoQH/N5zlY1ZeTZQ0bZPGj
a9q7r0V/BDmVLHi47uHmf7hduTfy/IyPVTt1okXpgfgnS46254tNGhoonAsP7gRyPAN1yWaKncuU
d/9oLcD4zpO/YWX7WxYnNjfRH/41cNwtM+acxidAYuMPvEX0Q7Z4I9iaRhUf7wK/Dn40zA+tgG4i
HOJWwVRwIK9EH2v7WJSc1Ir4tsELfIg0JGOm6JF5ihBT8rDoKihvYMlWctpOYfuDYnwn/ZrLs681
C9oBxSZ3MiSccfQYdREeo8lSi17GP0qIH43OBrwbKgUTYA0QcZ/RzKqt8mTdAt338xTvFDBXBuQY
Nc341JeEYtvBa0IMy8By0VgYbRpoAQtcFWgZEbtESe0tIteDbKi0eWCInRwUOywFGObmCxwBFGfG
kSVkpYXEFNhYN1Widxs36HX0ilwcy4jdWkyzpGqt+6CFL25m/phWohZG1bu0L7UUnVX53mnhPZ3g
RaucyMHWBlkEKZ9Bo3EPnPojAnndKONfVLFdw6S/BA39bTJ5QbWc/rJAEqR62tw6GH2RKN8g8NwA
sulEg1jfeDPJcvFoTVUa1xBa4mb9J9KYrZHvBNWjGFdsEl47H3yJyjeB2xD60Bh7/LG8bAXmmo4h
sbzeOiB1cNFqFrph0FwDW44wgy/mAbA04WAvnZy6ftozngYKL+FymU77rRlcLsAGTVyK7GsWOlQV
PiNwUex1b44X4bxJ0aATSlGdmaJE+zTI3yGN49Ob9nWx74zE3byn4KkoU0GOK/9X2GH4AwydLX3X
ubmEzW80jw+Y7v1vND84FlpFG6o5WkS0ANqIF07E7kJLg5VjpocojOnR5W63LPzhJO3v1IgOEM8T
FA/hR1Y2n6NDWWr7DSr7Qb5w6hA1w0iMCfsPbPqSQ0T0K9/+I0Nc9MDRd1VU0oflU2/OZZfQygmK
6xSRQJbRzt2GCY4QtDCYf4A8SpzX6RAevbGDAeZSGmakuyWoNnZ5TDohbUeussaA7Xj8Zs2xNiRL
YQBvN1JOFJxZHxC+hg+qpFGU2vrJgMRgjqyHaGyL4h3RlQMn0H8wASwXMWXgrnbKX7qO83m2izlR
dyahhheeOKxl7LJYSyg6SFRQOge3dNovIqtYvQt5paN389PgIk3mW2gIVkYsQ1xpCldV0RMNOukP
IBqztXu4WhlClkq7ejCrqQttBpUHnmkukloWOJzDlR+2W3vy/uh2y4u3ql9NJ0+F0nV6/cW1cys6
KBo9dsSnCPbavN4RErAhYa3UfmuxW5wi41x09Bikzf4Ab9nLKJplEjEuo5F51EoJMab6f9ydR5Pz
yJqd/8rEXQtXiQQSZjFa0JPFqiKL5TeIsvA+YX/9POweKbrvRIxCW23afN2foUHma855zm9YwwAj
bYEObH4agjeNwBpBCveS8oRiN9BjmjBOk4pxjjsNZVT+0jIJqmyj42vuMjdEvskHChatBGo/L3Gg
IK5rkSYLI7h42fAkemiTuCDb5dz4DV8Qt116igy3oN53whmRwZoIofwRyNggt5iMKVGINHDmb5SG
T+n1+Q+y/FwJk2TjyLk1Wh5s3bdro5O3fCIux04+rxt0QoPMPkANvFrePsJBKVjptK2gp/BIxQpD
rsskiBg9IjBoGXzYhOqKGHi91WISZvDTltnaRgy6YDO8ZKBkL2MxzBui6knS6JxNHRLu4WX3KjRe
Rx8Rpp+807NEmAAe4mre0zf88vTwJtc4kQtOCs/hmuwK+z10YOZNHrzJhpBUQ8CZ/XWc+kEIjkqc
cUnhEwjkvQ7+sJ87NKNZZ60Qoj6Ghf4di23nkwfV4A+DM9DShxxmGX+O1IdtgAEQ7zADcH0K9V2n
yCykRGaIar5bXfY+AFsCci6uJ9W6inE4MXS2NzWdgrAKLCFlo1ZNiwQzEiZYoJHxuoGgaX7mnX6d
Un5fOZFl4OQn6efIxQCcIPJQLzXW1BpZVavY2NWZUa/7ST0g6Pzyf5RBvsUUIZJP8LwPrcLQkG5Q
lsp95bsHwBXH0LPesb76W0hZ9drPXRiHsoM87nTLsfbRFdgPg9+dDcAVpJKCg7JpV4LxEjgCFO0f
iVJB+JngC/dQDEScvEOjGTmH7acfpSxNKuqGOOxbkOTBBe0TCDgcwpinlm2b8gEFYAoLTm82P6Rc
OBu+KYRg4qyy71L6vwJQIjYnbNio8YzxMRQ/gPKXufER4XxntQQZo9K/qVs8hBHJFGlOTkrOsEIb
wGnEvjH0QyzVUYXlkx31DxxKoNQ3Fj4bKrUUWM8jhTGGnYeqG5/9ZDrIXHeUiNOJU/ZYaBfLKgfo
QGCMjNyTlU9kg3FNyKZGF9byzFv7uVHnsCkAKETXiHtWKedOGJh/M9jI7WYO6TXENDNTYo8feMld
ZEv+Kx6nasxhHhYvns8B0JrdgcOEatH5QoRzJ+b2XqOjGNj3yTD/1ahn1/CNHm0f4T9Cjk+7a76c
wTrrkEcyqVahQ7yGOfO9czSMURiEeFMfCu57nA+fyplfRcADEVoGVtBmVQ4jRaesFnqaSSzjAazh
ywSwhTcWottptN8ZFACQ5ozT+GMLTqYUrXLgHaqAjbojDiqqEVHpa5TKpjD7bdTfWyreA2TZ+bZ7
yd6riNFooAZzXUTDSScGRjIfHExl5rvZLN46ec14llGwJrEa55d0PLjNVK8yJ5dCGZTfTYczn747
owA/ZQSxIGLGXOMVe0ZNNRAXWBk+iKgMKRaJO5c4KF6ThuA4sy5vejLI8Yzx3vDBCLuC6ZYXxqZj
PVRH/nPYNWpL6cLDBGWorZxy3/mb0e9e63ZMd1y0BG9BiEN4tWhcMCLKfO27fucOkFIrDM/rVBYH
B+3nqig1HZ+25xUn3LiUzfA8xUb95zwgTsUuDDQLxBQZfjsPa99KT1fCMFgNnCGJgfkwTvWNG6l1
GTs4QwYUJ0G+z4ghvY0JQFP6zW36bY5HZJcOuQa5PRMm4Mp6NxUhYkRXfLmNjtYcdZsshUEFYbTk
Ot1PZD7Dn6TKCYPqpvAghc5j8e3F10IDPeBSc8AvpzR/HiSak0hYzdLt99XVpdQGMDnId1267OTy
MUrZBtApD8gqG1CAzIIZMjmPw9hBBU8HzOOQO5ALzOvRoJ0hqTJeG3GSo1W07+rAeA28dKRARe9k
sJuiDkEAEIU7sxU0YdHOccCDKHZKW3xEx9RF4IbA5GzfTXB9jq5RHgafjGcilxHxax+LyNCgejS0
uWmcQqyQkm/0VG/r1kZ1amUEXuecY5VCDpMQ0zp00Q7B+01QWbCnNPdMJNKThX63KQEdIeRm03/F
thKWYji1WuE0jG/F4PINwmNF3Fb/LscGiCAFEWqmdewbAQup0GA3wpK/LF8DBslQuH1KdPssBqBP
uUad68rxxbJhN6IUMQDl6Hztuj4bmzi57Uos3VdKt5p9Jv2G1oxS9No0qFPD1l+5GZTPxjOeLero
UfTdBS16ZVcrm9sFokVwBKYWr9qezJVAZCZ5sxBrgNuAkFWSFacU+SazYJ4G4XQXk16ZpcBA8umU
AKHeh+gh+XoAIUrLlxxlOVJkIu/LqnEAE6LHNRlVncn2Y9jSqxXQg2xjjz12WRW9zYpSywdm0RUM
EfF28RRgu+euekM7sfXn6tZUMdG17FpWpbTcK/9ioDbhQfOSdNMrk7iNcjLxQBdEBI1euMM5R91k
fA2B0+5soRE9muuGXfJU2uKFFN9V1YIv9NC7sc578+Ya4t3VeClAjhsj5IEYXmsygbCNcwQUzB7e
W/a/19UNU6oGoNhsn/LZVCsrdd95nv004VbB32QNgtCWhSetbJvg++A6CiDQufaLGPBT5ZJP2eM7
D3a99gr6vhbRdJYS1ESW4EQRNjwFIbUp8KjUM8NlOBUBsTthwSqQpsnRrtj2XKc4uvolwezdCt7R
fopYYgl8crx3a8ObJhB5OYa4uLnVdjitVTiDKywRHDUBJlgX1AbqixtH+j+FPUXbokq/58Q4unHT
casIbzEwPAOXRUReKb6HmldcelhFYLcym0IGp8jtw0uV9Xsrw9xSeCNnDxBBKE3g2YZzFhdyXSWN
vXB4F+0aaRb0UnjwKnhWuEeOHRmqkkyCO9NQNzQQq4Z51NGNioGeVlqbmPhVA5PahpTASzyE7mKA
5LgEYfT4BxVg0hXJJPFEeLPcqBFUu2YZtBYI3pd5GRWrhPdxCa0QrYXTnR3eQdU9QZ+5a0ZtgUgy
QZJVXoLUID2omjQe+kZNZg6l748ZYjm1apP4FRbfS1Sj4YoNUnctWvDT2oyv1rlh1FxEucUgBF/Z
VLLIa/zqBd8y1AmjWScV5kCPARJZHvM5YDuxhytwbnzyAJgxtAhhqTvdZIBBG8AaiBNxk5vJHZaQ
5jkYjW5LihTPBcvjVT4VN5VB4VmGn0YcfME0u7HacnxOp5cQ9QxGRvYU/kQdnuUATsKUCCblR2wy
0QWyj/HSfSiT2ylPziyL1UV3rBCs2Xc3drAVSveHeJo38ZAnBNlk3xoaVtuUHaEp0Isdh4yEaz3d
p9YllgIdeH+yZ5SMKJvoY2aQCRXuqVoZ3xQFN7OPWbCg+oH5nITbzqgfPAkxjsSaL43ku08IeJqL
IDiQa76oIlKDrXla13HdrUt1zS/Aa5xbxCoGoO31FDNDDus37plbC2jsqh30ndHlGy/KDaCf3NXl
NR7M0XLEkjASzhex06FLDFad4b7blmOvQn/U60JzCMwuhNPaGnZUe++EasGGwiwLf0jdI//Sq7L0
yXNMyatrbBfJMxoy1RTf9s3MOG9JO9ZvEeEeRQaiKEHNkWdivol9MGSUJ/uYAfdKzLW9Q0ABFpAB
EVhNHJSz7PPlGEQPWZav+i6qzx2JwZDwFnWrGpgTj1npQ50ORLuvyxRP5MCIp2y2cV0625RnunMU
uoZhV8ThHgWCs2XEGiw9Wn2zeI3Do6x1u7e7/Bc1wSfbmovDTyL8Hdenum5nJ+e5Z1961RhMy6rW
jwlZEyQN1veBEv0uv+5JBuwall+f3SI01o1Innqedj7G/DKMx9kbq2sDtyvGq3yuQZgeW8NtbDDU
mJCleLZDdnLAHcmEr964nf3KdUBKYRC8DWX0BNvX2qgU2o6coOvNcX5wI+QQlSG2IW8IxE58d2Ci
PZDnmbFtByMCFop8En8w5jwD5wsU6e6+IXGgxXXh4JQ9j3MrGSy0PGKwqvCGawgsJSTtLl8Jv44P
Jk/I1sZhAMHm0scBSl6NkUsol/4xXRoiRDTSR4gcULx3UfldiWZdm9aL68cdh1jPPJw6veyxp6TG
em4Q31xHnWu/hoJlMzOPrQq7xMBVWIyvGQnJBgU/MQOr3ih3tlURmhRwFVK5uld2cHU/QrwiOzPb
s7NfqyC7bwfSmZhUk+fG+N0Q3IWErt8Os3NJECYuxhnyQ17Csglbhp9Vx47L4RKm1RFrzMHXqYBL
9wGyuNdo9ovZ9xgBtvexNEhdqlrooae5qt+l3TLYxoS+KOobK0mHdczhsjASpBKFiQ7K2pXI9a5O
CWj1TL/MtjiNnvysQmg6psmObob5QfY28imr2ic5jxRwngKuJeSHHhy6IRn9ux2ABlEgARSK19Kj
4/eDn5yJO5IKByeDz0Qis113a+bBnW8g3ffyOV+TP/jKbIxBXjJv3AatWRz+lh3oWyPpbwZX5Rul
5tdsiD+JggfxXhPwQiowG9+JOzPnFKqJVxdU3BViGw5BL93CZi/vxpxqaLCzE+4clsZiYUuYSVHF
/DMw2eJUVxbA0DYftcxx2vTdHtFutEldBrv1fK/SOrhzpOAvkaUOcdWdzZ5zzGqdXVrG6U6a5h6g
LphbwQi7zEvKY1F+DInJlnBo+LUhW/G6LQabeYZqP05QCzRx/zTN/s1kcKESb7Osa1fSOejsZp4c
lzmEDZYcMPUh4Co+qwpheBiioAd+Vs4sIFmSYGYzPtu2UesIFPayrOUpM4qfDO7IXduQ0m1fx5lx
/S5kqamumd/bT11hmedExfLcxTq/hbB8REhR7NPZcIiTS92ncAp3gcnosLKWyHrmXe2N5B8PED08
BK8OYecxO2sus5H9czI+GR5Dbg+Pi6ysDohM6axTFF33onTdQ6f1gfhskiXZmfPYr+dBnKqi/2CM
uUx9rlWa4CegOsWyuEpl4upVp6mG1cXdbvvvzojihBf8I/xNJKZ02wuonyoNzI1M8eTLycXM1e8a
lZ5Gp4lucMbL9MMeC/TLVcUYQ6cbzrgDZnL4hD4rzzn8brt609jtAXHzp+pjBAJ9f4Pwhg0Qbo3t
UMD0jhR7jBKZFVHi70bHsrMI648ptl49ieMVAlRE9mXUX0zlnjoPeyCcJXIyrPIQt4A4ruKAm6jR
DE3mc9LgV+iRQtFT86uOj2bNFrjO7VUWyQ82SoK9AjEr0pmTLd3JfYMfuo/MEUGPC8aZwdqcCbha
qlH7LJovfoepJxAfnCjv8ZfvplANbK7vwNYbsuhmOhRJqijaM7Nz413LVaeu5D7HB6jyj2sw1v8k
3Sv8KU9/Rku1f2RSfZXVBOch0v/yr//r/8uEMFK5/ngn/nwjVh/6499+2KDp6e4j//n3f+zK4rtr
Ptq/xoT98VP+zAkzPOufpoWWm1vWtSUbLvW/g8IMz/8nGB+X7bowXeV6pvV/ksJM95+26TqmMIEr
YFG3iBf7z6QwU/7T9yxf+I5wOC+Ub/+/JIXZpJH9JSdMKSVN/BSOjzXZsh0lBP/96wOGXNj++z/M
/2F7tIFR6jgbwK7bTqdrfAMrqRbRAFRlBK0a+ru2itcJWZp9Uh4JA7vp/YDcAaSK/r0Wybnq0nvc
MvdxPD1HSEPY0d/2BftWbw3vTgkC7r3klKfTGtvNSzf0b6qpHghRZzLcrSEjvFfm/GaThZynzWfp
wR0h3HbuwChAozOL51hRD1fonF21UWRi+TwIOQA2Hf004+1fPr3//Br/W9Hlp5KMJ16i91/eEAvX
pOsqz7YdDLC++/c3BM7qgIS3D7fx1BB2BKj7OANqwgdN9yvkN2Ab1rWD/TBpEd7OaVGchCItO+2w
miRkB5iETF8UNhuG9OV9VDTPo5yMN/rHNxTxasmvaF6lI9E57hK4TsRTbEXUzzeTMO/dAPxZo2h5
UGc3DyZRWVE2HKyoPFrmLzPEfu+RSYBpcLiRMdhJs7UPmGgfR5bWhwZp+R1WGPlgHzK9jqLKgBPb
x3j2sOA36iod7gvGRCnK/4KwrkPWM1VOuMF9isbVZDNMSOHQLsO+SG5EwzKfLGzzIXeYq6nE8G/r
QPi3FiWEqpzojj/Lsc2YxlronA+1sOZD0DbxqiFeu5vt5o5wmB7ETBhhl+3rjVORgdZlYX4/m/NH
xBF5lHDx1g0VwTZMyVvp+/lbjca75QTmRzmhtHn1C6VujPpo2Haz/+8/bZvn6O9ff0shK7B9i6++
KVFs/P3TbqPGyqNwpM+O24rK/70EtcBsGcB9JfJ5M5r5CpgMjCBZvnlyaNCn5O8+OmjNbvDBZ6iw
L0q2I4Jdl18Ylzxzn9qsa08RcgQWw4W7qJv5B/qauyhjT9+ZlJR0gJDDBmGvzdwHZxFK1Kqh8xDj
nN92kw9vghlOFUXZpppJHGFcwNQ7zjdlDsDCFqVaaS4RMIDwUf/7d0T+PTiQA8FSrjJNjp8//nY9
ef56IEReLYmIgDdhJCFP5xCS3oOrbYvDhv2jBy3Nj/1t70+aRD5ojNK3v3CuxncUOZskcTMs4CYT
GFJ/0oqZih6Jm+mVbF/gKZnHDkVQkDdPjWEGgO1yH88uM2tBxDpuKi7v6s+L6W/30l8faPO/PNC2
ZdqCpT9xiL4U4l8+Yqcc2UiOCKct1IlZOt4YsoFCMgBzTi1Q7P5kEZ8UQ8ZH7c5cRWyHFMxNllQI
BFNvLZORFsefXqFqkk6hJWYSGkdGxO3y//Leq+vd8vfv49UnhguaUEmB/8n7l+MYShGhhQ2ZpHD8
mBKnF1LS8y3L0nuHJ2Y7u7K/MdldVLSy/GM+sx6dXEgaYxzYN3niEXhBu1Q2VFzGSDQxwd7VIioM
nG0ZJgbyO/ZOI/nKYcHVANPD6YqQwHl8dVraBqSqjMSjLppKxm73rgwBFJL+E2Vsbyy3x8z5GwoI
8TLLHsXcb7Fw7JMGfedVfl20AlHhQpTySaIxLeo2PCTZUzDVpFqRkwYhhGIdm++2HhJv2cC2X1gN
lJ8kwcSayFdYOJ8IsS9VwAq/GildCRe7EJD+1MQ1xLs4eOyd74pKHwvUawBJP+qmI0RRjrTsEf/N
bTeAZgwoSNufWRlAoGu5il2F9IHJT52LGeL4UOziAYECCsYiPPLuMbOdiSur+ugz9Fgpta7BFpfv
NAPTz6jFQpuDVi0LdYYKkh6DUJ+6CLBxbJtAGmLygWKESAYyBKABYx8Pe9PK3mYvhxzFYn6pR7QA
SV4lJ6Z3U0JCX9zJzyDBOGGkgCfq5BelxgfWQZQNJCfSclQ6nw9NZ6wm1+rv07a+Jwf3IxAB2wI3
ZJiIHt8mUOVKbI6XFmwzOA4WKh6WFgL7YwW6kpagfa8ShHWjSxy54Tsbo5IYLPSnsnWxZ76B4qJH
GEZXnriMIOFjrO0mvtgYqemWw5thbupVJ0uBDQ6KQGLFJYb00DvWog0YwoB0ZYK9lDODmIz75SaV
CBJm8aHb6FIEAKHSwiR3jJSlTT+K2yiZziI01WJ25CHQA8yZ6FwHgPkQ6b22vfnQ06cw07HBoaut
bRv5w+QATAzEfR6dMawTnq2LO68eTyzOiSHTIuV11tl+6qxbRl1DocI1PzosJijji1xBwASSVNI5
cY7qb3ohbOlI38ZEgKMG2LqsHAPygOPnm65HGdrMDJknrcEpOPG5dl02eR1e2CROnhKdAQ532pUO
lXnNofvFCLqZKvSh1b5sglcoHsy/xteqqvpl4cYHRw7b1iJcoUW0g8zyKtzIPvtG4ceZknApEj0t
5pDlmoXjj44rcFaRA1GxVajV3HCTTz774/RzQsTXIIJe4fP/GNPhLH11E2jWZ7n7ZjL7PCLeXdul
zai+gEFYuMWyjkru4rxYzpE4p7EktA8mSEbyfO9G/u3VKWGo7KuIC9hkTZbwI8nGa2NENW0zrWOT
LdkYEPVdp5279fyKlhdvejaf7c6u1o6PbiSvTqaR+Yx3mbC40KEmwmD3wCkPrF67w1CR4ilL4AdD
c6nNlnYXJEAPbx3OT27q+GaSubPoMroUbupvmL/8dh3LsgKhDzQsDBnJCyy5kzlIlEoSEldapu6q
iZqTg0IhkNeZ6vTeBNM5Ld2nKo/uPbe/i2aEVm5TvTFj+RgHQDQ1yFDfFe4mYX2zQEbVFFO4bnqz
2113MSvrOuD1lXFrBDbRf+TYiJRAhiYMb12Kxk0AgresB9QEQKg2rodkCGPRm32FBVjxeygNMuL6
dF/DNNiVs3jSeLTuUm2dbMSN1/i4tU3wFgBubKtJeHYtwCiOC/IlnmATAO3oTjb2kS0soEMFJJCx
SQD0oKow+1IUkovq4c7F+r3zCZKpUd2A4gmRUQTRquiA0BiZ/T5lJD3oF9nxR6+T7jtS84OSRrgc
RPhuDuMltyDNdAq9aeSayN9ZsdGnaM4GOIcUopSblVyxfIjWo3BvpC0PksEBYH7E86AVISuy2CEG
I1wNpPStripcOz4bkfutHbzJNRtGHxEM8t6hZ5A5BMR6CKJq2pYPGhQgQa7JsA6MvKNAErdB7EDG
6ptVjwVy1enk1/eabarKL4iHI9INVunpLC7pqE9G583bZiY5VvQMb2zkmIsEqNIQ6K0tkWwXidvQ
rEfP7FxwGbKhNyeQeI1wP9BiHGXpf4KpYvRpmFib0Gys/awHtJy1OPp5CH3ewYE0OddyvttKEqEe
HBO/fwgLlmGmY/KsNjXxYqBZlc3wPZyTfaXmTZCZFk7Jd3a5JtNEla1HQrpXA3AboNZsfOjig/AW
5Aq2D2H/Gt148EW2Qj6DVoXjdhb+hzcG5Pfq20w4nywAJPw8ue9j/g/JQRuqirn0kKoNdTMm+P6t
idc41eTBiSLAVHrnuNG2VaxR0s56Gp0jZEZEqtg8qedhG2Ml/LSt7JGg8BX4u19c9Y+wao69MsiV
R9pEcgMXAk7xwC1Snlpx6uV3HDBptxUAa9l9NGyUhjb8JVmsHib2MquWx3KpHA9LSErkpKU7PuhY
7+qp2tO+jZN4ql3cxiz9LpnuORSd/jvJMQz0zDbt3F/ObB4WvSmIe6mD5dzJCOTnL5SVgQxiLEKJ
03H2Mq+zwMnbDhJ1syqIWQ/qAy6vb4UKJkryCzlQllt/unXyaObxoZAdhbwV2SuR7gzXeQl+/Xli
WaMhJc4euhhfFL/CwJWJY4g2x4rYnKMVLCN8xpWBzk6RgAGzsjdTfcCCCHQ/DiG558NKFxvHdajL
2BfCSSnXgdjW9HSbnkkci8Hm1g+/LD97G7XM1zkIhCUER30oRmRoMhm2YOl/nSL5YGLAQsJjzcCG
Fb4ulnPXJl0PMUsRFg+MkMAr8kdwp69y2lSGv9ZA4o1+xNziDKwvyxe2iJc0LxFETWRsi+ilbjBX
Ri8gU8ni1bgih0qcUng4NhxgfEuMfRXJMqDemX2rcqtcYsQs4SeoQLqX2JyekfbjYY+nECH7wbQH
gE256E9mFx/EFPj4Qrg6bXTSS7t13rXHv3m9Adomxk8PZ1CGNC1iDl/YR2eLHsIQsCcglvXBEHei
wdxIobuBKIl6Iqmt5WBc14o2PPyk33MNPTjO/JOkcbxJ6m43GC6j9uZmZFC/9DSWzaaTzpo+nIA2
ghaguz3WaYNPug338D+X2N3gEDXiSQxEDrRF9xJZM8eXaa4qw5X3U/bSdSSdh3VH3lP44A721REw
8lUvHzxSJ82iwyEZZAzKKG60T3YK/R8Ml2KXxtOn76qTT6zclvEbYjvp3sp2vky+g7gHKQtA/9DH
xqZwL3C0NB63CiZ/IFrD2+gV904pf1t0T6ZHAzjkDQmfzZflNd4u0QPfv3HcKJE8FMFwgzaCrMWZ
VRKk1aUUehu1+9ls3KVtTtbGS8ntMb08XKsCv7cdP865AWxRPrSJOpUYS7cJ3o6h6mp8kDLZ5WAl
UwfhXQzmQVTusxPOax66tL9iJOHQc1lcW7aC/SoRdEVE30H2nW71O9zCzdwmxbLHxcCTYH3mEpVe
kyHeLtPinZ0IvFn072wEoTYSJSecDyUAF2EN3qEGZq+QQW4ojUcslcfc6FmL86izVwKz7Y6XVAc3
VxtoFMMGhEALnPgJqeM37RJ0MGdiMxgjBQoX1bZu8hcCh6g/J8630Vxol8tOMvvGM3I7lDYqzp5g
DxMHDHZiNNndyNrQGz8lMXHA3hE1Iv/9WTbeVd0Zu+8x4tjMvK4yf/pWkdgG89LAasOHn+IvaZuT
ao3fzDHfgUMeTBSF4VC8djMKUenUDCpQu5r1K1SKX4+BPyDS9qipm+KWy08H8Q/bzOeMto+nfQDj
HX3nIUnfWGgNq+P+zTDMXkmy0WuRtAeG0DbvSU5yo/5KwW+7Rn6Ha4Azq0HlHkL7XJKvvE0TNheo
2bUfy4XqvQ/LnY5JEd8XuT4zjruUyXuYWegTuumSTObB7u9yO353O+t99rut43ffTmS+tzp4hWLP
2okoYo+AGwxyY2t/ZG7xM/IS87q5nxgOrXNB0Qb8+VDUalymEwFWfagWPWDvLXofIsszdfYqWywn
d0aGJ9PVrLS9JGoHB04YbHTeQ/CPHOJRAO14odwGbnQrruHNVt2cyKTdm9QqkK7Nz6wI8ER5z1Rr
qNgjHNzXhfow8JPxC3+Oabk20+lq7uRLya28NOjNp5j7oY+Y+V/Pk4EWeOlRA89gtTH+Xa0hGttE
fowjBDw64uPHQLT2E2hGATMoO6GjQlqMN6piIVC5sJ5IHqL9+ygAIHNupcfaHAa2Fu6daxcbpqrR
Mp/SUwqKbJW1CcVlstEuTdWQV09Qi/cWHIS1lNOjyg0Hf8PwWwJQ6/Lohb772Js1V7spHizNvMiR
5Qax5KOXlpfRwvQE75JuaIAqHnnLubSBxXfj2la4qNoGnWqYmNuUrBJWX8A4UI0t2q6ZFmzSvZXh
fGLiKtDolq/1lJ79sOjXqx68HigYgNhdtEqui3oxfPzxpveo4gHEUJSk9ziwOww7elw2mfMV285z
N8HhnDGJLujMVhwWN4nbTYtQcniyIjqUWPOJK3keAXUtckPdSQc8TexduxBwu0n/qE1WHU0GmVPb
l8iTMVvm6KYsqB1yRCuLPL+CtbnnQ+suR0E2YcRAfwMQXVu8ijx5nB3n5Mv0PpDGk3B56Ip4oh1P
NsHku4iYivtqQLbvm89lGT3ks//VltAdp0gjdiXZaprumbd/poYyUfY8uF57HwJS9PgI1DVwKtfk
Wfp4ccgjiGR9q80LrisgiYH5WcIBnhN8Ekgl+Y19NGroZM/eTHGjxmo9pem5uLi1s5xJDvdMDFB9
OSJzUJ89X6M5DR6GIvxsonhXhWo9hkQ7ZjR5Rhj/9jIpVhPbc8qT7mUCrbAbKhDudfHdovakMkC6
k3rxDgPlKfdSernvcDC4l1GW9GzSDpy0R/S4n312lduo6ALb1Fkm+J7yWT93NaFHpqxXlulcpKs+
TbZE8fyVzuHAHY94yZ0QP8/euoOFs4jH8itJozc5zI/JMJa7XHFdJFd6vkvQS/CUMilDvnynTI8g
c+suyz+0xd7L96LfOiQMlVSaEpiES8qDCmkw4sl+YTP2GoxPTp6DXjSy89xBHJVasBJFwKQ2Q6uP
o+ccsA1wBXsqW4qfUla/EbsrOsLhyLD9jQsfBHiCdqQvkGcVAaR3Q29xR/D0lfxw0veQION1OfCd
iVoUaVEa/PREwS30UF90MpzZW1+sMSanEf3mWoJUcOxPJy7JqSnlERvpgEG9PU8zU+CJlsULMVgU
1mdZVEAVxLGxIbtK+RV44BzTIj3E+Cn4rY1sPGQTSl2cAwc/Gd7Spi+WEfXA+NkXiI5KNANYcU6l
SXJT0E3P2rOYSlHjdgh+Iascpinq17Nud0k7HbVF+EEZTbtxwgpl9Zz8WX4cGgdvAm44Ebo/nuB/
QUwNbARJCTZZqI3yNXHFW6O9T6v3tjZjS27DjZyGX0b7sLaZljAgIQQVWMxq0NbdRH49aCBiDSX4
IOjK/dl/g0/WLVMJqLdomNAXpcMAF7fD1DuroCBDbVK4n9zyGCYUBtV0tFJOZyvD+WlG+NFFeC4b
82yvM7AX62CqmIHD3JySyd04rbmZYt68JiTFQYXRLWqXq0afSQ1mOHcQYMZaB7kBLPkmjgkH8eyN
PxX7yUNzZZO6J4Obnr0sNcd052nL3yViOuFr6jvdrKvQfGni6kg464ddkZAgcX4DuTjWeMvaAusr
NN4tFvlp6fr3BYVRm07hPhzehbAcZIPymYjkGbYU8MHSEFhL8iV9hk2jgetKuizHLDt+juFbMFgM
czDvqU9lNYL9nUnyKWzzRP9mHeamMI/qShMYPftMLqiPit1Fz03ab4OQ7nnITFqN2b1wHFqbJkR3
NQfmKTWnD0973jEOO/2Qoy8bx9+KzfUFourEQ3nK7IxPJcBG2SID3vU+QIIeXNlLaeMYiwofnSDp
ksdq4uUGRGytmNR0O6vzM6hJGE+GMqb3zMBuzcV1FgDcYNULRvxsjaPiFCZbI6Ufp+CnDqmt+rGG
pLXydCS2hVfXj1VZGDs/qtbuWBJObNXGB/fuIoxyIpm5fUx0u4gi3PDGRR7LCXnbhEFyzK7Bv3lg
OMfeSy7eKkCM85arKwqThShjE6WOCXwakNL5XRiMw0869dtAEhiySKcEB4+edkNoJv/B3pksx62s
3fVVPLQHuAEg0U6rCtUXiyz2nCAkikTfA5kAnv5foK59ru2R544TUSEdiiJVBBKZ+9t7baoXlv5s
XGI+h3QUBsrjURi87chadiIR6Z/lBCDYylX87JkosCOc3bOgAjOIacRk0KQMbMduRcMhbuJpX9D7
tRdZqj3kmmWv3M50/oQ8b7Tp7580WlvdQ42L4rE4oFNp25lml5fE068sLcWn7ml7HRLKERgCEo1r
4JZoqhsNWDmMCsVyDtxgbU9lfbZwWR87tHKklvxCz1Z++flV3LQE+xrX4cjHlDGq75SnI7x2YTzf
WQYpFh248aorbqIagE0VKr/+vLiWpN9KDSe/BZUnNZOSKCzWt7qf21PXpd9JVJm3TGjvQ2SXZzlK
1rU57Q6tSLioWB8veOMff3738zJBi/Nl9C0UQjJ4gIn7ZGhOKAvMBXXdWDXR8tLVj23kZXtdeQC4
puyXqWqQ7YY2H9KejBPTzvAhH6Z472bLpc2/JbRBiqBBMlnTY/idGGMv3lRh+S79CAtrSeVSDxnD
JtTXrvKJT1HpnOJYb7l7CBVc22xQgTZ59ZqRmjxm0c3RdpX52OIjv8PYpgdNhhM9jtiksZujI13B
9dWIMUe+CSHc44Q06wuBNaXDocDMmFdV/uamzp+kjSnOJrVCfQqXUdd0WgB0Nwnn7gacVZzc1vxg
9kLb3YxHa6z0q4ecLXTKhGhZwMtpjtg+JjBysyuqwMl7/xwC+T4aiNwu8IWTHSv/kPk226s436FI
UfFQUjs22GvX65vz1CG/1rRlllUIhrBCoObGvmkJzru1V0x9AISYOQJLZq/14bGnMc9wyd7nFWtz
3CBEj3Z3z7UZLsm7wDLi7OjHg3dnz3u/0t9A5DlHJ7Js0LE+xr8i9jfCYb3kWO3t22YikThFJ+wH
3g5O4JPRluKZXQeGqm68M2fNJY4FRD93Te1O2hOd2MTclaLqOjVtLhbd28+eP9/plvU9SDJUdHHQ
TVbF8U7O6GhDNFZ3dtF8U99FNo3UGZWexG4MSEU74Sdnvc6SEz7MgxI90nzTY5CLmrscQtLGjQh+
FeyT6yYzbpF9/3PLNeM4XJqWCCsimrPByFocWaUOWkquJ2GMsRJFfmP73+xiKqRxLDcwwxS1MlMZ
j5fcb3aTN097uEe0W2FypC9FgzVllullZMo6oWCeIjqMPagV74hZR5+sBT4z5QZTSesVnaH4q3Rd
3vlV/wL7V3vqVPvFe11RxlG99I5jQ+yeSQLxJDkIj6d+PZ6jOtR/+/nwPrstPjWoFBsD2NKaiQLJ
2LZjDOehgXsVOmS4vJjAyU8xx5lhIhmGkUfbkx/LHn5eMrv4BCbgznp5jIVIaXTjFjC4gKvab8+Q
vgIKZpcspsNza7SP2JSthqJLGXnvhZr7HQJ6OvomZgTtCrhLkWN3z5iGBPXfJogFz4v3acuURGJ/
36muNu5jneT42N5xV7CoKzijpg+TvS6ALqcOS+6I5kLmgGrURAz3XB3+YlhHwbMcTvTpnF07oc5K
FgrXgmGdKJ7Pj3Xrr9UsEwze/VkrGBDrhhZI05oecH6jpt0ps0i+IZNaHc61TDMCjmsVFUXRsaFE
7Ui/7oaiknHnGMZTbM0tT/8lggQRJWgU7d+mWRs75jWcF0PyPwRBvrEBftaIRltLKEkUInGO+Ngf
TZ/q3cK86Y3UdpzzD11Op11oXrOKjIYWpkEMjAMoZTxvqwMDXAdmIvPjvsM4r421OAJjxPfABNTi
ctu6ZlHdWQnerM5PbhUPY2sS3IKCmgLMXQvJVIHPXmh9lqDgB+piVtNvoLRmOFIoJmegHm6EvOO2
NitVB7qBdpHT7Bj33Hct06nB3I6xyIFoJB8VegX5qtTcAZS+D20aHnSNluZU9TcjzB6GOT8eey5/
wmrGSz4pzJIhCwztdI4Q17YnFRtBRVlJNtkpfv1xaWgxe8QkiwEUXz89NA02QvZV3JsKIjB6KgXP
+NhTqN8C1FAgdMbIMpke5rJjYOYHaecWbHXdVSf1k9KJCQsJ5ySqOL8JpOHGBpmCWB3TY2lG+dnE
WHLmoAw9TSdSVUlkN9MR52zOGfFaqr7h8vzIR2eTtbH/1bXpk5VG/qvfUnkxhCS1wIFOW5ju7T7q
vLVSvdzNlOrcQMxi4I767FzIEuaAle6lpdpzV+vDlkKl9WzhtnWG0QmcAfWziUjO5H2277UC+7G0
ilcVD9qq86jYhRVgX+klvivqzPoa62mVoL5VVRY+lfkoTmntwwGrUE3auesulkWywfJ2A9thpnk+
Dth5Ty8g2F7LyE6RUX7XKTaLpHbAfDZq2w2y/uKf+zpnhvWieusG6lBQETLPF9sKkU7RjYzaN3cG
htV7V5B4C4UakaLnCzJrk5eC9WTMo3URdkCeokQefJWhGUDaeuiZQfdGw/hsbLKL0rRzWEzzxSEC
NnvT0WppDcEuBpodOiVTlzLoaLfoZ9fdaIOmNjAnb8Kl/FP36HBhqECOPHWjDXzbhD2s91n42VeW
9+wywRuuuJ0PBVXdO+WPcmmHOk0xzzVqjpOVTKV1dEP/kHPMQG/THpyCtIGLM6aRisBCisd/oMwm
rAkiT8J/9kZ1lX6/a1sXe+0YUktlsiV1BR5zol3XKg5TPN+kktpR7kTqjYEu1bAqMis5THQF4JOk
Cy7uA33hpjXCw7GcM48ecmPljuKPwUDXRt3cZ1CXfbf4JMy6bfPxoM/Vo+d0vwItrUKORDFtNBOL
Dc1Xe9fkSN3VPIIUhdnbeOEtki8vtlJL2VngTyWaPEYnSRfEOmJ/xU0EgBrrOnmjLn1wW1CFoWSD
hKH1lkysTG0s+z1SKLegvjHbbmP56pWCLWReKzF2cywu9PTB1dOrd4UuvU8NtlugX3GhiwdnFNm5
pvebiEproy8nmGMQAnqGIY0BvmYUPksbJi8n3M2p0o8DBRZrNUQXYkflFrZbjaNmZ0g/3jPvCTDP
FzurIAFoR2jdEUT3Ricd7wOkRML+MF2zO8U6vgX8A+zs2+bRsfCA0x7D0zoYMPVR9dMdbPYzhBLQ
9BWEcLZYGjtJhvyjrp6HvKdEnbZPt/DwehtbVuSahCoR33JgYOc1g3kr9IlWELj9yah5dH75b5rM
pkc3Tg8WUKpzh2ZyWPbB6o/hV8cmK5ZdNmUXcDd4d4jW08LTFkgNljVsc8fC7hSn1wk5jr4iYNJi
BnwCrXW+S5Nw48YlJiavdI5uUu2jYW742/Z1U36OFoKrrl/hnESerHlzAOSj8pL4lJS6TI73LRtK
kMwUKJivcdiJ7hkxgUayFycS63hlwprWYerjq2eiq1sR8eHx5buHybOuLRPCcw1yo4pJrCiKAVeG
zwjZJGjY1aSZ3ys57ZibDFUf8phhujRTwACyTmPWNRUxVkmMma41D3ubw+K6suOCJtXkoauYcXY1
4cDKHpt128PsAWrxkTbJu0117wbpMDwLt3zRdNpUmFss4s2q6jh/Zrp+sBitbfVC28Ix6laDcr9b
E6gO5qw7hcd/QCwIUb776It1SB7YgRLrc0P4Lcm97iFbS8QIEZbP8AsExseEZRXURmE0TyjrSOVm
8adjQ5P2eC3V1D24ob4o0GhXPRlguN7+PkSoCFzJEKoy2RynTn2LQ7mv2tlGyEHioHADjS9ieqDH
EHhY/t00Mtj3p7BFlgbRzJLMiSssGM9TzJ1LsLmvtA21OltXhU8R5lU54iCQ3NFERGdOyCZ8oHxj
yzzaELd799Lxo8guImnfKe0xV7EAEdGImrrEIb06Ytdm4Qca5muiL+lf99Ew/BErh30qdBik7A5c
2s2JDqTOejDYFBjjoI5hMTyNo8AeMjbv9kjRdxrmW0XZEjEO0e2JFMy7caBjbJklMWWN94SciUBx
fMqNOn4OYdWgqngnZZpyOxT1HzhiJWJeX+15/95ar+eJNj41JfEY4hnQ2W1CmmESX+KkAlyANQIB
uTglsgDu45NGj4CGeCN9AmzqKAzn0Hpuay5S21B0ophe/DiX6sEJ3zVIZRdSCHOeskBInFmF0QVh
w1fUmwMXGJMRsDkkEVCiwE1DSf9DpvNRI6QAmAnIzBAeFH2wGBfyd0syQjOskmlk/McrQaxvS6sf
r9KinrJ4UD2THopoXpvw1czJxVldY5OLDR8m6AKMChm1pbG77mnqdBnsr7uJqY6lj/fZbNwz20wD
yia4QKL6UHbisZLSuk+WH0heVuYmM0idaZ7xPtjdxAVsvWdV1AaUSTU82epv3Y627D4OApooX42e
lHpYUqg2cdfct0IGZ+TObJsWPBAAA+Y21k+PCSrNCMD74PfbBSMOknosO0d69DADoEnEWnQT+ogF
JSupuGxOQyTukzoF/uJG6CXpMr4ziRSiMPGAl9l84gI5pGIYD3EtD3rjQVCe9nPSHbqBuabdus0d
UVOCrTT73HzkTJT2cCPBm6zUwDZQsIVx6+F33uE4TTocGU36zhTDW0O+ecYZjMpfNAd3JvleWE+u
R/ePJj51BECN4x3cgfiCn/QrESF7HqKdFqofMyxjmzcunkG7vBP+LadLhJVIf1tatL1UTBgD+z7o
yEqFbMGR9HWxrTG4YclZNbRc0zW5wJ2tgwOlYBfP5hH62c2Zra2qp7epi4GvuW9TFX02M2+PWxnf
SEgfajDMwJ3y/OTf65jR7Mox30ZPSzcw62juIuWzMjThXhK9O5LOg4I0W3QdZwMzy7K+y4gCbTon
22YxlL1Z2Pvl+HwGRfkMzhRw/aCjdtOqWGfdr9pJ9WvjLkAHb0Q9z3qOJHOISaMu/ni17j90izuP
2xHrNWIQFk0SmUL7HHS25zDNtK1p6hj2OgNftmH8cZV5q3MHVcOqEFKqajqT2JUbcykmSPU4W/fp
rC5UOFxlG9LGkgzsbgkfkuVMNoZh9IGG+QbUYk8T+oDkFfsPLP9in5BcerQJIdqU9R6YTfBtgdhX
ia7xHsHSTPsxvdZt/1UZzXsmjLvMxM+i080DQb+71zrr05icdt17QB2Sd2GG4xMT9JDz1Q7AmL+Z
p6bb1DooM68zxsBnMHkslU6822geOeIk90NpvnWOUgchG9xAxICvs5/dWgour3lyHBiMrfXCqYI4
pICxJ8S3aWuoZHE77yrlv06ubpzBy85bZY6cNvEizTpB+8GCwVSCnk17ATGJGVmkkU52mTgfAb+f
krokvT35bxn3zxa3OEFXCg9mwMZbRrnKg1rBidf25PSKm4tMfLX7cf7+//SMZf2HBfr/Cs9gmY2q
//bfN7f1//jP/MzySX/jM8L4F7WR3NuGoROi4bT5P9MzxGBMHes+XgthGCY4sP8VnrH/Rc+17vvo
bgJep23yoX+HZzRD/MtiUXV9z4dYievf/H9Jz/BduOb/5tj2+NKmZbDd4j/TFu7/GaCBHj32MQ+5
VdG3NUgZRrGoOKj7RdxhQuHJb6I7HzR02JVG396YMKBbai+3JEzX40j1DKPQT1+b0b+cVj9ioae3
C51gk2pNeTSminO112EICKtx7wxRdYT8RdGxRjrR97Vr3g07nAh0Ylsu0Uc9Y/4rffz3kUUq3oH6
sTJ1BQQwCZ/pq0T1K9p5g2EUgmam1+yCeQG80Bz9KWKAirmdyjaIFDqGylTo2yaPfkVF6wTspr7M
iZinzROLURif4ri2YjiH1jJpebivmnpTcfZH7LO/hxlPRoISZYNyQ5YRtdYcC8aQf18wna7FAKFR
stfAKDZwlsR/7DJ/29swsYMh40ltjD0O9UnN5ZH2TauLJRnydGS8iBMReiHOgahIwYdpzp21vDm+
tsH25pGG5jdpUlfHn1/Bbb52nJm3lWaw8y90TkdkslZub0jcqo/UGcCVgbHilvp4dMfiHZJvGGQ9
kzbLEVisnXt8TXTfzimjt18p7W3rwcR2sJQKsoulLSIlRCiymqXTRnv18+gVBvu8k54GlLK9TaYr
grkwAhCHh4QGhHsMPc1YEtIZ+5OspyVlMVy9HmwYoTJOFN3sstUe70uwhUaMc9jVzA22DfO+yZJw
zT+FaYHuMJJv/fyY9JSGQn9dVfbA5Lzr36bCfZgjN7tPIdPp7h2lDHoYH0SRgAHED7rT29xHozHB
flE93RTGu6uVNq7+LChUQ0B32fQM5lfIng3iO/6d7HHfutJ6qR21dN2P1OVCC4EuWAf12P0RmYmj
plL2ThbRG3CJewmfEEgOSCEE6XoVNmFPpJ9txIS/mgNWHtnAa7SKmg+fQ7+BSNxCIllreOkHN3t0
YopvJr83gyHWD13Dgt5YItlkWPv6pWkGo65YF9H0p/YznqFqRlaAwPuauw/ehJA7xsav2q4XCBhn
NHyoA/u5bT4f8OBOBz+qA12v31ppf5YFs1Lwou92Fy6mbHVQ1bSXLAEYTAYwFPgWt9PUMXGtqSFq
XhHRiQY5OmU43XCncX5uHZuxqcTTNOUjpIOQOnu7pSctbU8oIPM8M3bWGubHID2QYWf0zZQ4hA2X
QjBnJVI7o8WoeREFaZ+JXXxM7XCXLt9E1Jq4irA9IAmUTNrsF+V0Ys8Ml9gVx/UpC6tAc7Hbtv60
dyitXXXLAa2kwwHfpf1IBPtu4sfhVRGjKqYO2wx6npXbH1D/HtLo2dBza5MA7u5gb9DoyBEOwwZc
aFv/HYfanz515ze2IwA7pXUOa3Lx7FLoLMthczo1UT43QU+pM+0SWQw2MIzReaFaa6tbnLQGOoSD
KH1hP/hsgg88lbj218qxrh7TDzOBMdsZ04UOF4ucMj93DmoYbnIj3GVORXmW5d9TaQCpSu0NDENr
wgXTJqd7RZ/6Yt3pnssUhCuRkwaTQhbSdkZFqYYDa+Oj6dXDVuT86xr7E6d6u0kwCKxD+rPz1Dqb
Snr7wS2fvSlNd70m82AKtQ3G0KXIljIcD8t850nwva11QHlPN0lafbVRs+0wgm3Gus4OLMiIk73N
XorUu9bi16Hla1OIESNgjUzFSL6XBtZWiL08Go551Bj7VOvPZAc5bcB6PAEnXtnVEQ5pfhZtbaKd
dt/6aOu4yzn3E3da62MdsZ9bCvM6sQTOAsnEaK9sbm4loiC0x1OWYS4lQKbXiPge7w52o1Pe6Vd/
hhOsp6mzVc7aKG1n6ei6FANBLPBQG8gGGBJk9MTulnQR/PEdiRcw0zBcZDx8sAX6jOZdn5jOmtX8
1eLgs5lE+egLhHK9hMWN35YfJw+fCjCsZ8r+shgdcn68FSGbN8NJLr5u7Wb0l50yxhdH7+5LmfQH
FVKHEGXTadbSWxEVaKazEURVuZ0bhSQRYT1CJej2SS1Af6TWK8+UZh/ScprSVRc0HPw1wdEqNOS0
1gfW4kSSLDAT3gs06xwopks3xzqi6D03vobqc5beh4jA3HiyA5DR09WZq8cEa21g1Tc9hXaR+UEI
x2btJ+EjRQXYVWrx6Y64n4SJhwBxJjnmZXfDzwrDPVpPFZXcCF8wYzzjI8wbcBKKxUJ+hSGECOUD
jalCX66kSc4ptBzmMxMIzOUJWAhGDH6jb5RtYqLo5SHFwGZgEV9j5tU2tXPlK3uBlZb0hmvRtiFO
APoC517urEaV0D1LxXpcJdPeVu7nKOSnMrQXk5o+xON2s3wrasxevNJqDkZ3caC6BnFRi1Xipgfp
t/ZS7oB5zDDXgE60zYjNc/bkuyvdP2R/9H3dwZHI2nuQV2gTzKc2Tj3Av1O3qUHoazUN6kFXMtvn
AUpQzLuER1PoOmZU47NoxBSwjwKs4RQYQ2PykGn9nmSiO/PT52fMSLI26Bmopy4NyJGBB6N0HKls
+PTz4jeWNQk3NumDk4yoZWWH0lA31wRGRPOx7vc3reIUnOYlLKclRxIuDDeGXilLfjoyT6lHDZJy
8VtqlLRU5DnwpQViGM5ywAtrsrcJOodzSmETBPIBMBtzjcAoKsLLhBqKuNm7ebawUOOrkKQSotBb
nHH9KoNjtjU1BnM6WtLGb2dK1VPu/bQy7hg3YbMoy6epzzwMhh4oLBT0dak9UXRHAxfzva3h1MxH
nRJHNoBCvc6PAhYRULBusStN9EyW8htvVkB3jLadTPth6vDkh1pHb1nINd8kFjUJrcG17lnBz1W2
rPEGb0fAPHg2rWsdtph/K3qf9OjGTrM6UN/6KXEMbcNsfgwnAJfVqK+qisdwkqJYSEYh6HDud5GU
TEI6QPc12R3iq+iiUYVtQ8c+ys3msai4sFqgAxO9oKD2KaOZ6NiY16Yw1VLvWsE980Zkb0jDSURZ
jCM5n7aJ/5W7CPA9NRqqrC6pVj5xvbfL5mSHoPFGaljRAjmt+8pYCUVRGjbGqa/wJOqL6Dnw75HT
MqZwK3dTdP29Q3xpI+zRpoVdVJfM914zwlnxiAW1brwDc/Z6Xec334zqjSGxqeoFvMamMhhoWx+G
TXNJlBXYQuhy5Xk7m5s07ZnJ+eTRuJkDQQ078KUDJdcxP7F9Ksz05OS/28V4lnORhoNJ/MV/U43P
9ZXPAXpCvZ6nTgfs6+HOd8BKYXV461PmgyGGEfIgQFll2ulg/tyNuwhEGTGTVk0OSa5JBV5oD3sD
ftRKU2bA+Flss4rqk/gTuzbVlrO0mFBBWqJCs/aoYgdxUvom6FaC/YYG9kOPue7w9reM7oTLhMvB
YDVogpAK+6hyehsLaukqTX2100FCtNsIOvq6BPtgak+YiZwBiwtCTICoC39iKFcFY4cN+aMObzqA
HM3cgaSO2vbEGBUddd7OMyckxbYT2HgK1pjdIDO+g5Vzd0P6obJmLKJ1CRA+yGUL31iioJCHAyo2
DEE63utyJp/NkH9rDDQ/SecXCPIgEnG/7SmuwKa0nYC99YMc3hy9Zw9mW5fGKoYz4Tw6w+gW0ptS
Z5NZP8Wm5NrPSkKhEQR5NxuRnDBpb137A3jiqdcesuaZXMtwrGaNzklz2JrKe5A9g00lbQTXsAX8
k+mnJB3PENpsXBOQqL0ZM7+fdbduLpid0N/E5OJzplD6WlXD76GHmNkR8Hqm6l32WrUZZebcEaGF
JTjDt6b0JgO53opdHYbGvnGRfd1WS45dVh88E1pA7YbhJVeKKH0jZy6q/jA6UcXdQeEKqUHhjS5S
afxmqyVMD0p8FVN0thEzFYQJxwc20dSNNNhxV5YUxQ4TFWh0p9uGSZl9SvKpYVo/a0Y6/u799I2+
5HYr/c7ZYyAoVmWqvcaGRLFEkSWwEBrC2Pelz4kBvNV6rMPkFhV9v+Me5wTmLShY/c6ymdtwxuiQ
F+P3gjRmOrTsaqQVNEVxIgdSB/DIYQ9mSXEFvBOfpOY/dUv4p2iHP5GZtNdB5pfS8b40XzUIhrtw
duZrlcivWDM+fQqzaAt30eudQe7Ir/Q7fsu+NOIsJSWrTql/WRa5tgb8Lw7FFlRcW+7xyslNMcjp
YaL2p7DTR1X+HmbJj6ia71jT5dGqczzhY1rx3C6yY5F8NW41k0bw3cCuHedsmI5qNuNYZBw8ATz8
/M+fF7F8eFK+bCD6JdZZ3/3zsb+f1U3KOeOUxQc+NyasIPJ0PvKXXP38z58P//M5vRH5J0d/MulU
+/efqD27AYrTWGwPchT1//jkv1+4dQysNHiN//7Jn79sNEw+n1i0v2rQ8f/+M/75jn9+9fcvagy0
gdD1//4R/efr/nz439/+Ytby3UEE/3yn/3zjf79Nc2rHw5jOh7/fz8+H/362k0qYi8rAL7a8Uf+8
Fz+/dZiOblBgxcrP8vixB6ERAXulXvxVNO4bRtHpzuLj67rn8W2YHuEke7rEhtqPBhk4Uwu9Oz8T
KRSSOMH6gK+izvUnAEzgAy05AVF2Uubf5bAu/PhKUu+BWFD+y602YN2e51GY1xgsyl3PKajq8vqB
BOdHF/eUk0cxxxa98R9+XkKmHWk0+le3Mv0HQTvCBcDC4edjTMWjFRsJiFvK4+jvW33gOn3xmDoq
veFaIMixFqr95fsmTYN25T9Gnf4hs/y38uJ6L2RqP4ckcQitRervb6eyBKXOU6/V8T7XqJlPEkbp
PpyOmHg4SaayeIlEBkbNweCvhVAshpBDVASh5FS2BN7nRsw3ld/VrE4Pg6rY3DazCYptFA8pPRiM
86DyQZ9eZwnnad+vrmwjThaWlnsBTXwjLcvfJ1mnv9gN08e+gskqerooQgfQLjHkXzALG7ICg7bF
qmi8ZCBZ1xmh+KPurHUIgK+OvuD0nKNZ48L1NKzAiHrMxitBhniWawFQ50D1GrxUkym95TnV/WgO
8wUW5YDaEt432FteBho5Bj2ev1WpP3QlISRK7bWLi8U8HZX57ZMRnWO4s1IY2oEIwRsHK2ocKuNX
MmIhZqStHYdUaUcEoW/dxzLeuWPz2bft1a/hB/qSZlveagJFNTBpNiDxxh6G7LNf9kh+8l5UULIt
4lOwVM0rTaftoSDdv5tHwwA/yePNqS11KF0XQm2o3xHplF9UQ+6Ebn54nOyouMKLq9fNhKOGnWAz
eQ9lZ9V7qnFQui0BSHm25CvvCrNjzfwwmlYPYEWoQ57E8gWvxi4GePcQRslnPfvJLonRW9JSBHh7
zxlFD9dCi4sDaBtWv9qsHgFZh6h0S2mtlfxWhfZU95DM6B7jtDiwWy3b+AGA6QFnu7kCNU1thyvE
qfZQHYvBHlZjM5rnTLPeMq8dtiU4miPsuj9EdYeg6OIQxhsbCXCjyw5Qow5wg9qPVMawa1NjUF2H
qfLuvOUFGCXVgvws2j6fmTBrvMu5X52NzhkDpgVsKuy6ZJQ1L/VbNXLLlL+l3Ha7chlxmXTznX5+
5acuUkJBeLVhrQd+thB4zC/8xVhU8cLcGbSI3MHvOBrsFw1gxmfdfmwsPb3gw3bmmBm6DVEPc5e+
1rDRrrpeZ+bNutH08fjQ+4Z6GB2d2Gc/vowzV1WsMd+ZBnbq0NhaTPvxa5bPFkW1sgXHb9z1bezy
uMdKMk94BHH9bLvM28Deqy6qtqNHw+laBoXA7Ipk+qQKoj6NThPfRGuRDnCzpQgLTwLI6vt27BDz
AJOutLl7wwbhBd2Ii0RZabWfZklhB6r3JsdlFqQWZaVzIr2Aa17cK4uOHM9L2M5VMSKtKu9me+K8
nQLDpFLLC0SBSDuUqRm0DmNguw8xKjeVhgvSfjVna4R85y6z+MjYVYQGjiMhakxQxistAQygpz4G
7z1Q0azoOszAlLAtKMNHjqIHIGl2kOmtudFGznZa11NHb3bTpYpfhyRMTloMcaht8Fi5EYdDQv8f
Q9QkW62ZmuM8aY8qzaKdLPkD2VLBl4mcoCnu/B9qxal0vWI3mvPNpwHkqC0vP7+KFW1BBgWNQV+7
2rHU/0iLPKCee9UOo5dzGYpKbXg41AwTJeUFsebsDM61Ojoo11/GMVQY98NMfFEgxPuTbx7H8N1V
itq52E8vYSY+bWtEyPTy6d6tgzREhiz7tLllC0nU0J1uofiRmVLw4lkO9l1vcmmU43inT1mzFmnx
nHfTt1f99pvOuOCN3tjjHONi7mnfmNSdCnFhhINMN+mo+QtEh5c8B0htzA8xOO9jurwUwnEQnRja
SpRcs3Uo5E5kfhpSi+JgX0VHfn5UlMzmyZzrZFfG8r1w6vGy/EJvDWvZKO+o1e7OQvyebENRA5zS
2kmvscvGivE5wcQai/4lfRs6m7mY3xEtMaCxd+Xeb8DP9/VBI/Gz9vEgJIkYmR0n8X2oU1EnTbLh
MUF0GC3XVvBWZc+GHccbt+BmBptN6wRLcnepXImnrJHPWk5lWGsXTzr5N1KeCDfAtj5mmI/0wy0B
sc/Z5sJSEiweXBmSf4O9T/GENY281Jo8AK5ZDbb/kMB8rLCoUHWMBh2RMmnS5A+m5mdMEmx6/eFU
cwSTxkceIgKtHHPCXW73Vx/VnmMF5P/ahlVkGStgJxUzTE47U3Fwi3Y/D9UjyOPSt75tt1s56YsX
yxYVeLynv/t+REeeddyNHG2hLMertsYBm/pQ6Z2MWhpFw+lwysIMDi1lZGlXbDSah8oMX1eS3PWT
f0+/g9hoGbKPOywUzYkTgcVFYlFpYrjeEQjmPQitEuWJx7MTKixZFj7K7iSM5M0RHc8PqWNB5cmk
EzI80UF4IN/OeCVntzPpjFIWjK5RR4d+Hq+27B4doIIcEx4jaZzmYcCaxtwBN6t9ME3lbgSTedOb
+o3seJ/oLWuXPSUH8pBRDjp/DgIOJwfT4Ra8qTucquWpG1kNWpdtvaAtYo1qnpzBOKMGD+cQz0OX
CMLvrvWlSheQMbZM9ByOKxEDi1UzEq0zbP8J8a0LquKxCAuTqbj5nXTqOLYai3OJEa8hrDWmL7YV
Fesnx3D8q2xKP8D4HTrjdJvs8iLSlnM0PqDJQ31qHO88k77VJnHJoctpIgCvAu7X1MTKLSgaxub/
SoOHE1ghGFqMFg9ZXKm98lIEO8L1LcEmDJgnttVq3dIxuuF+oy1ppICpmc5D45nsnD6cwsVEp0jV
q7G9UfK7j7yYgUNmk7Vxymtv94eZv6o1I9J6CQUQ7NnIuICqW+WM8wSrUddw/QrBDi4bkTL0z4ZH
tMnyc67kfOa7/S+azmu5dSRbol+ECABVcK/0VqREiYfSC0IWtuD9189C37gvHRPdPX0kEiiTO3Ml
qR9qy+p+TlFUGcwSicKUW/Zy0JKtxqZsiWl4pRW45cc5YDxc4+66x9MM2A5RGlLPJNPI9zz8k7EK
KZQu0MkD+VUS2hy5yGnhOlC2jTWg5wk0OkjbRZ8tcgdRk/cKh2FMXq9u/e95FrVWL4XAAuCzlxQ2
WWqURPgUDH0X3NEnojBG7qSYiX1Esk5/n2Rw0zFkrZ2i557qpBn+DydaJtDQATkRfA7EoYopnowt
YKLDfNfUIokTQ2X/QktR2mgY3UG5LhKg0DArFeFu4N9bJYNKF+mgDAy+QYi1bgj2RlJ+wx5orzw6
5r725S9jPeoPMi3dmUhapETEnxaxS1HttY60buN3QEEKE9MdcjiyA2fKYyMoEjCZPu3ssjgaVC4Q
uDKDDfH//hyUXPrTeKINe6h60hPFdHZwvmPyDv1NkUzR1uqx/1jV2Z3Rgj6lxHzLLnt6oRoi9/Qd
lZEx2zxpGh5JmXkQ49ktj7UyXvIx/QiocpveU7//kZG0ZlbooQqqd7tHUYWUoC2UxJLRTOGpCTSg
HFZbMNTASkenG8Hq1AT2UpflBs4F3qsi2hFGbP51IM5wulPc6T+3Styloj86s8s9qfiA1WvaeMFk
4Qyjjj4QzJLrkeGpq0HRNscSLcRJuwMlJDCgWwpHIwGcBQ9ndAl6WFrCUgP1unMWdpY4WbUZRS5S
F3gLTR+UMZZXg2s4ED7D3LqTAAAZO/EG8Lq15vjiM0Ff4QKhjqvkpYrZxBYVyvvKn+KfJsxfUs3F
nV+OcknFyh/1op8NaeQ4r42d3fFJlkXxKt2RzJP6rC3vgd3sVMYuEmAeI4L5yUaU7ZkygRh7b/bi
lG28lAmZ5DyKbjwUDM2spDibcfSdh+ZdSy8E0Am8czBhWAXzgOqgZT4NBAcENmeoTxMoeO/sG9mP
P4l3DxGCtowHgrYJ0JfRbuX0+aYpCcxKJlOHhlNJbA3u3iTidRp54Jel3hVwW0JIH62GK5qk45I6
7pIftSkPuhbse8tqt2lWYFZrXmK0RZovsoNq0k9VCcz65NB1qHGD3l773q2IOkMLy3VuCV6arlML
HIOqDXuHl7xc2F3oLcG+QZyOOGgDtHzOEwDdnZltGr9hpiKznylnxtZgRKj6KFzZbqFWQ61dSz2h
OwW10avkXWvKr96h4Nw2GE0atbYPXXvN2CmCm813Rhr8O7SwooXY5/U8OcRaxw/DwRrbUZ0ntPtQ
eDWwZpsRvURtTCtYpdqbyAzSrlTynsQUaVDUV8XIrkE0aK1GRguOAJLUjtaGS6VYuV70GWAET1oi
RmaI8TTQWHECPm83fzeo94NPPI0L8o6rsh/TBalGGs0azhQq/PMjRVKIcyESKkOxyPXwKGqyekNd
HHYKQ9rSy9WIET5Jnkjoxk/V/L9Y1TTcW5R+B3gZTF5C/qbrmTztKaz7//7F//7y3z8wUxpSnKaf
ufKTf+xHjXLxLgbBFXucHGPvhhWm3WVZVnOAZWbD8F33xk8riZM1+d41RbHJZvBTa6WN3ZcAxs1B
G86RIg02lRJ7M7n1QayaCsXXEP4/bzx2yeCw6Pc7O/NJGEQYGlT/ZSoL67PCWeuRiKKCxcpXegpZ
TKMdwQ7blIpWmJR2SBY5U+ywvr+WGS5pEQT8oX35zQ2EAG2EB8uPgpQ9Hyxzplt3yNf5Jc6CYMsV
ETsvJudagVYmCQ+xAv9YopK1mGwqjvJqfEKu7A7tHPModB3sW7UlSP0Wh5rYpRXXB23ULiIa5DaO
WrkjUV69FIbecaBjmyw4EdVShJcYWVqp0f3tK/VQVT+9NK48F0T3V3ot3nvQoyy3YKjrCUiGLwDg
8epCJFSrenzN8oDCkZYjdI0zp83rC2vThiE4aQXfO1EN+4UlNMZ4KFniqvxq2D/wERjvFMyqmVkf
Ld8iCmibHOgEbVxZG5IDUd+KURjX0yuc23sPiwTwaDauxiL6YcKCAS57q5vyMegc2ssqDQ/knClm
Eoek5CYXD+41GNSHrOt1YWNeppLWaLFS1Ij8JEbc6lTRKRMypKKycusX0Nsog3g344fjiwuB2j8l
UFh96tcsm5cxT+RNu0W1TfNeWGP87OA39Xl96yMGJQCwN8TVP+CfkvZlh3xuBFUy5fjBCAJFxvrF
PP+CM/tUFOJHMXFhMkAYp+zifS/DJ2UDs3VhFWLGI/BYRm9hjhMEOu0GZ/2z3Y/3UeJD7KnbbWe4
oUOlS/wTinYDO+bk+JRMaFW0dSQYQsDu7IMcC9BPmjkS5BT5uqDJbFGHlDtoPk0LAoIQYKPWkt+2
EVCSJpcMUXwG75jyw8q8qto+xRYX10KSpI29TzlNX2Ryi1VZZAOZj36T57iOcepSLuKQOMyqdd7Y
06nfDun4WxEqXtkDHFNeQCy0KQwT64eb4rAKqqLep1O/p+5on/aDuSnm/yRf3wWh5xF1tHiZJnMi
y5bplnwLCU5Rrhr3r+S2wIQFPcDmtxmzFgtlHEwr2+R4pbdEd+w68XbJCPnHVPIU+RWERE6xhQUY
j/Nfu63VBAHcqMGY2/+KEYtQUCAYagW0N8pyLulck9zHzputSnejWK7MQ6T3zlK1hXaPxvg990bn
d6yJ5M9GoRB08yWqowHXQeldjF539xEIYJZSPcJEozRAKhwzyPGbJ73zSRNy69HyfPopGufZ7yZq
yjRnWptsitTXQRAp6Ww4ebQPoRs77Sv2aawiE6Mwo3kdJZyYUdjO3nDS9mqEOPhxLRQ/3coZpfpx
RAo4Q2GGCFhhMiMWa2rbtWMnM5c5v/WpChfMl6yHM7PUIxwm/6ceqhu2qvxfbKT1mre3OTVjaJ08
XDZVTzc5eaDhaPscQmdsHbV/4sfpOa3qVhrfgvQQu5BgoUUsg0a6z67DiBqfKqno6qfu/B852dZr
WGtIJVUAzU667bXs+bJEYRQ/3DrxlRNEc57JMvS8aLVxH/0JOVRX3GMgRq+FVQfXfAzlxpJtBB3e
wpE+5N0mJKu/SvKtaNVXmuvMlVhBnwZa6nbVyBTF6tT0AKZL3D9s2wvTF3s9uDVNu+XQH2odE7hx
JLlMklyQ/++mEOYj44MPtyUC0SbxQ9UBTdkCeZMa02NLORe9W3jh4kDtAodZXzWkAzkYbiFU20ao
6O0hKMEUVWW0M/TkWSOR7/vtXPynfc5hwGh64kR3bDwrPphwZHLZ9Fs8QdpadtU5K5EAkIMAGFb1
bqjUU4UvsvepeuF2CQyn5a4PXFAb8dA3BnmVruVkmpZXE73tLJ1JnQKn6tdmEvG8RuZrAhhkbJzo
aBCv9igjPmgJfslOGgB0argz8TZWsj6lCi7I2AscifkW1vCwjMpipwtxSO0As5j/Ooy0PA1O553d
GoiY7pnfuUGilrH3K2iUiANmzzxSBBp9h/V8PqUiBj1YnTySEeuasoK8qtPZGbXNsMJdSvowstrZ
d7p1pfyUeiHKhYfic5r2nVF+tETcFBExTElbLSX4PSI3LdSI0uN1IemnkN/aA6wpcEBY6Po44rlb
tiipa3ZLIh6cL+FU4IUXg3ggonr4ypreiY84UcFgZYGxSjIOINrkPIdN5l7/+4vbKHtTl0zP27w4
ykqWz5PBiEGmazfqIAHWzNImaW6xGY4H+KyLtFTooIFH+Hwon2zxSkpN31VW/ETSKFhqrWIbygo0
8OmTyr3wWJHmWzu0GWPfsP7VgW2ePIBJiNMQHyNsgzGVjoEJI8Twi/cYFRvuC6eMBF9MX8vpNLYr
vwIqJBlCEnYqUyy24c/YvHt+SRUp48nli920JWdy7d5Cdzvn6VUMqba3CZNBOgfhY2nwE4GETimH
HFC0vBWRta4iZ7yEbk+PrU25AknUI77DlcGVc+Xa2bBOMuGvPbMi0Nrj1cgtlyKVXgBhIWqaY1rA
M79qJxv9DbsGLH1tN49dWirgUg6k23Aw6oO7LXSVXtHZST6S3i2JrC4lrPtVrz05wvkZ/XK8kboA
Ls+Ud9X5zToqQSXjI/RePZpaOU8zkjesCWFH1D12tGhfhHR4YKyxWC2HtdX3N5V3+dpl10+0dlwZ
vqj2lmvvXEO9YQH75xg5hawxAb6MIVp7D/qUW59NeL1zIOg0sly2shyJ7hs5bYwaSxseFRA1u3Zk
+D1MLLUGK90lGkjuoi1RXC9f2578Yo15jzAHo705kiZakr71xcyC5qCAtDWze8Q7lS5Zy1cCWjAm
a9LKEstHUr/6mXjEheuf2qqGLTpBkLU6eNU9EM55VpArrhiI79wzcMsxPW62Zssxzm/6dWIMPiE5
AcHbWHm09miEHU6pox3V2PJBJ521V9mwi2x45Ta9UdzoRuQSlKODNDFomMIiwSvSJe1AAYvKgtgG
lbv2tU/Epq2qYTfRNIZ1LF0afm9C6kh+wwBTZzYUPUxtxsnKabEP2tnKYrgHN/f//2IOgJGVREKh
8sUnju5Pm6Dxg4tt0K+mMvtoG9N33JBCqKa+WEvCu93U3xoFxiwZCmfFMGlQzh+wKoSDDCtGCemA
UR+805yi82VfO4fRj6neKeiM6TMclrJ/99GElr3Hkc1JbFZ95R/xLBZrwrV7ApkG11c+eyq/WSj4
YwEwujtnmCPyE8P5PHqJo+SHQFO17jp4B7YfP+uxYmSoO7T8BtXFsehJIlVKmDqyd2b8ZRvpvqiz
5CWLwoZqz5AeN9oHPeOs2NCZsfMe+JhVq7ILtyWx+tXYlObajiry1WWNRQFltWqO/khV5xDF1oI+
51uMJLdR3kh748y4RHLX80bAT7lDQjHOwA35SjsOe+XLLAbUCPfjpFMMkRKQtUJIZ5x2loOO32TC
yRva7bv0A5suKfKNtK+ssWqCDcrSZaBnLVLSI54mi6y6jYmbZ7RmyH8een8foWdAhWSa0jYjkhVG
QHifyc6SGKx6Yl7BRA+fCyXX1xrsIFOfUtvuuCfNSb5wjf3oYegtAsRQjPnVlWNMubZaR1u07t2s
8RQoXO9RiHtOy7IzJ3eSZe1z3LnnkCzUlrrsO6kH4INjeXfoN7yQoUoYdYZEYJiLO94ZPe2roCDx
Rlr6JIuZsGgEzmII9JMXIFSLEIJF2PyWCgRH11cdnuQZhQj+1avwzVYUQiuPCpnCeydgNhMhs5xF
JnmxChpxubfW2GSMcFZjTG0g3WZy0LQyrrmwHfAfR/DKgVNIqySLhkyGDqX2ZSze7LB/JBbiSYk9
R7MI0ZAPPBQRKo21M3zrppzmjVHSTxrKaCeQfjCNFGvkd4TPucfZqJ+Jte85HFCm4xrXNGiOYUiT
Ye/JuT3MPQS53YL+DUwqDRmwJEOJ5VYjkDoYjyjpIH8g8vH2cDI2i7eyIslYOeawLARYCqWGC7UA
+E8CZjIDhSvzmW83dNxwDQlXpYWXpsWk1AOs4UMa0YtSDAY+AXenxfHGiStr7yWQcjs+EbiqTFxo
h1/FJgGMStL+FmNcD7CDD+ELu4JYFanx4eEGdEr3bmWRvgLH8Nx7hOyiSBIcTV6ScqhWmlnsC1FO
i2+6E4617hOg5uKKvX3b+TMdwbKfrIr9AKPndMxsD0dJ1GxR3T/ZqXAy2uXfYNZwOQd6lxPFQxtE
oGPUFmPXjWvu3YkESK6yWKIIMSnPzkNgIyOIuF2YIAY7V6ltbXhi8SaxSOKQ+OUgvJ6sZ7IIuJ9Q
+pcMWmyuoRyj0ukQafAlA1VT647pSTI1xqlZ+Bs6XzYuw+y7X1l3p4+6F9HR2jxrUMMfz6m+iU1m
ohhxJBNoi5tVDlTEBp0yWQMY/HkBCKiJrfr6KTDUlzGggQ4Dq6USJdBA7K3K5CcyRfRcVvLPYAC/
LFBWMfCzKZjmJe85T0Vhiam+zB6yd1k1ZF4sbBIcmNRMY2GNOG/TjgQ4J9V8UdkbVXTc4qalXTXQ
4KLCJa080RU3iqsmkRSyUnLO7346lhQilx5R7on0Qa9lT3SE03XuOjcrm8vjA00w1yJAFsHq1d28
gq+AY8MhsY7cKnZu0V81G84HdZn3WFIxbI3JOi6mYEm/1z4yyGrUsXfm4IKFGyCrhD3sNxUW34yO
Hcb3iyaFSDnV7r9amuS5zYx2XIoTK7rnXJ9RTa6uaFfx2p+HMma8rswYBhVutyXlFiCuMw/e94gN
ni0ANBE9BhizQe3ip05m6Q12JNxN+z6WFWUyMFiXfkbiOLJwQI8Cg4HT2BfAGk96jMHRtTsfQpDD
/uLIrRns4j6g+a6oQOnmBxU0XLSpPIVwH8yx8eDDp4MDuFx5qHyxtjvPWBit6y1yt0hBWj7VJWts
ZnI/50a4tzT9PU+875R9bqU5dPbW1a6bX0zf05H6S/XP6VjTIktfZ625ypruURpOtxnifte+mj6a
WWzGh3IcH//9dpElO8yyCQ56J30UWX2e2GcXSYNE1RhgBppVNvE7CsjoZEqoTkD9W1OWsDG08Tuz
dQyo1SFHezp5/V56W8pfREXyVtSshl7UHByrJSHgevnOZUK4rOLoXHJWO1O7YVLSd656ajR4exZN
BjE2lpgSUZxegip5YbXki24oIFKNtZtzB1qJ58yE5UjIQdHqmUIB09T07UuH81sXf3DBIEftDM9F
LZJN6Rve4hoYKTqVlp2aKb8Pot1HHW8MRvkdtyHgQYSUl2kFDkFlnzrus4kpXz3Kc08X9bKwuqOX
XjOTvurcJ8cGy4cLj6kd827YDggCC53ExkXOZ35zWiENMEsvNgppx0zj1TR1j8GbS4n5o6ravOBm
JgOgkd13e3M3aPLoGaiJpZyuI6O0tdRRmYpsLdxDhKtMKgaxpnjwtxXuF9/eRHq154r5DeweZR/6
sSWhhzHoqXGhLCFYoQDDno9snGBadO9E7G2CoEAoISa0KIxnUHZq0YvviAABBl0ioH1/Sm2x76FE
rBK2ZNwYmgPwM438ki+HicOkU2Otqtuo7cXYypUWDDdp1v0mGFiNOSvIeLrVOTwBnDj40IW2C5T4
kQCHCPpgIM/CU5yjh5oxD1M9V5aE8qK85k7279pUuMOMHHZjp1EiFYUDkKnkhRqxeDlgF5NZcTGH
9qlvxwdQrqe4rOFS+MWhheC81BOfmJR4TbmWYD+DGuv/WkUBI9wzNxXYiUmUA/RUjB8wRqTnnA2P
v0G7whHkBsR2BpNLT68wsCf5seJSvatS/dKPxg7BgJCF535zFYXDZD4NhbvmjHaf4vHeGSyjo4fN
nVZtaYdHSXUAORqTJhE/PpL+MjYtOumCNA2aI6u8z7qMdGKeYr2D0c1KEeraL651mkzpdfGb7zB0
N/WAeb4C0NvoCtAQ7kTySU+Uv5dNs8MDhsnIsNY0hS2M3r37uJrbrsEMxAu1lwrgcJ686B4B8c5g
NKCIkW2Kne2FPwEPOtebkGiEfhNytLHPIiUGdb+Smf/rm+w2BMx5p21vH/C24id2wQw3jEUKB+8Z
zYaPyO62kSVAL/NkrSkc2tWIbMzAa64nmOwgDI2ZDeIyLM5dRE1Qqo079zdtTef/PgBLiUvoAzzi
jrP14GWC5Z85Trw/YSx2UMd5AXA3p7bLKCW+YuAniumFezRcoi0E+knGJGvLkGpRRea17wjquK3P
0LImLVrlJ+ehgu6hQxQ9TE3BR1sCwaRo2WOItfA60m1sg1shC7kDsQMpQkcw5WOZoEeuqV5n4Kyy
g8PxYFsU6jSq4WBkHEmYOkf8SR4uN5uVoQe5n9GUyafYMKJP5HNdxMPaSJObinXMhabcZrMzwrEy
FqceiliBYX1ssm8An2S8WVeThuQQmXtQphjIRaOecD/U1AQl713Sf/Yy9/YF2qqeep95Cj+CiOWy
mWUjgycENeFf4iIAR7Z414W8xbJqofSJm288+gbmAmWHF0/XpuXkUC1rKe8gyWoQPuNGYTa49seY
Ty8eY4OnpfJpmKhfEGt8ClOnh2rHDNQ726bLPsvkkx7ORv+minPGbbZ/HEi+udShgw2QmXt1CYYt
qvU6ASE4wymmdZNqya6NA4Kjzdjspt5g1FAMgkXFDS4Sp1EZY6QsufNxYzwF2l9GrTleTtyWmqPk
MaaoJygcsZ8obF1PhQvBAkM51MP22LfQnabIOIWlewAJXaJXLPMmt852pb9NOEZIbGg6S7C3K+Nh
N2YWLljH+7a8olrYYvwbY+fby6qPNOqJKpvdOddjVniUtyWcQdhci8T0CL8g3i5KI/P33fDZeDJe
1ZFGnZBFUsqqcUyL4UajN/92yzMMQDlnl28mpBq6rW/DRFQW0ygjJlwxRfwC5ebNGgkbBxy0g/I9
N1gfrZJkJb0i+1Hp197IX4dWbgNOOQwY21vb6UsznZJVbbQPdl4u3zZ14urie+6LLYOvus60VYQp
QWq70ohOmEQ/HTb/WvFLUKz6FjvjoymTehkP3067pMqEckNedbI+v4ozIQrhxeVeviQWsy3C9jhY
5YGx4TPOxF2X0+nq80m4NR8usq2UHcPbszluA4tv0+syjk7bREF8cNr4vaj0f4Q5Xxqu0NyKN9IL
floewiCad2fEGcroC35fWfivjsXmGfrWxq549+zvxGkf0CXOGiVcNu8oKGO66a2YsAwQhnDwvl0c
/piZMcrYAKppB/2J4/E6aWxXAZNLfbgZpgA3EjLSaxIoMtOy8vO7bNPfydHXVapRrVNNtFAxqHLS
ja9IiFrZcBp18IcifHH0fmmkxGSRSig3tfNVbJAyaEgzjxPrGxdK8CbZKgDy51vdNea+Rv2NvsDv
tPHxubpC7chWr02tRlrss/3k0IrQePa+7bSz7+gnjBQ71wFGpaEwzouwm3zVxYgNxrkwa1yhmjJu
JE4f8liRZ6fS1OOt8wv31/GLl7GgmsLKJnhPWF4sxAev+WBKc5JNSpGTcWu5wlJCdc7ipF5I2Twq
v+eoPDlPWkgz1Ki7ny6tAJXBqs4gM1z5Fvlt26u/i01dBy+gbWxHP+NwWVrpDqHy0foUY1Pfa7S8
rQ1nYtLF1GMU9UE0vB4IUqtcaNpislsGBoG+pluS0WcQvg2wJ0WFWdO3ioP8GF39o7/7ZPBYHOSK
Z+1gWQEg73yfMGm0A/dstdDh6pzgjKw/sMsQbuHIZzgAbiurYKGuMBIVNHH7+qmU6TVmtFQGFrzJ
9gYpYBdRbwSSvdxiedpQVPU2SXWBs8I1gwiJJfnviDG+OBNuIxO6zdSYj7Hh0B/q01pVHwpiLrpg
Wi6djq6s4VIAme7AAWx0n0M8l2R48NO/kSV6OR/wKjN5G2x5TLTsEVo872GyLlLsMDZrOV1WuFha
qrGj/JCm/rdToYpqzVGzHgNZ6cZS+5qQiE/rN1gm7MKzU0b7BifDOEhnlJlC2ivt4tKEbOpjxq7l
pwSHvfMEiHFsdO/A02WEzdENuiPDW0LbPmGawVz1WXw3dPVKemY5bwtOF1+mVH00isIvG/nPT91v
9sMSwPJiYp9h0frNUveRkxBE8BDbAUJug7Lao5aFXX8yYu2Tyq0MYFH05VkoM67VcfYvDxI1O4mm
f2qKqdGSHmjJgcFG4t3FlG1LU6yL1ifp4HvPqoneAjP7V0Y2TD/Y3rgx/0KrPjItw23KbJ64Nk4Z
FqRdXdTvlqo4wHEaKqm1Il+DVdHray7KjGyPpT5eNeyt5CzupcmiC8Cz2MKHvocsC8YYoXr5p76l
ZUq27Q3jwiFMBgQKPT039X2IIN+7UCrKwblwMz6LKsiWuTfc/BaAfkMZTqln9zLfEK7Htzzm27Eu
SDp556Dzd0nuQk2Myl1qa90K2Zs9ffrXjNGa+PujpBA8CvwGJa6/1kl+6RtCWelTJujicwL/Wze6
a5n5H1UCWcDmG9JK7+5adKa3zcMMwxsduGCj2S2q+LUfcV7IUb1lpv0b9z+uGTwNLldNK/mRqe9B
L+eR8TTC5QPwM/yF3LzZT0Z2/xQZJVnqnAITT/9rpZ7AjgCe4IXkDl1xb3vCMYNhE5dt/LPDg6Q1
JGq1ZLiOvvNc9LnAsLKZZuhpOag31+4tpnL6sippEagdFjpbazea8J6x171YNaJs0PRHzAVYY3Jx
n0iZkVxONjxE/31NFG1xH9f5wvIQgz7LGsR9+05o+tfS2Rw0ztGt1z1neb7pm/TJjNO/sEJFe63d
6S9JOxpB++HW/OGiMw5h2N9E/ZYl4ytQSrbSqLr63qc9sqHrKkLsdkmtFzuHhh8OY7DaaBtYmAjI
y3lVs4FyogPML5HMwqdxcBoeoTWlwJBLlhEdHzMRYc/gkkV928xqSKOSdJ8jsujyWsyIzKzdVFWB
2i/cfybc2hy2vmvw5XcTkc5YsNQCBbnBXzKI/GV0t9SUC9PqRF+25Rf8nLXDParcNx5jbT7zjAYR
Ro1bg/4yIJ4hntqaki/IIxGam4lQLXMS31ALNYVeTWObHK5DjDXKjPj+U2BLtkhe6jCj9Y2QRk9B
eK3wt3ieeKOTaCNoc0rKBGsHF06lsdXwFIaT/6WMAWueyafrMe+cnBuP1zbRB0YUsXzKpbilAW/d
VKCJjemr3YTYPgRFDO1pjGra0SmdMzr1Uaj4q7f9V89x74DNIIu91VTLLnI6AqYMJh9eRuZu5LxV
yFHHmDwfC6X2GmA/Cge1M1tev7ZUG15W+J0DUIUpZaztsHoyukv1t5bj1bZyopeKa3CPvWe2LTJD
xwtoFpQq0Ca1juPoQ/Xw/+O0X6aG82KZ0y1VzlvkvWU5fkhZm48WwsY27oxDRG2y6eRzoVO+MaLp
7Js2YxF7HkfXbIMTNYqO+YSw/wzN86uR/pPGz56DhUWLGpjZDv0yVPgdm4JtocpoD+bW6I/N0QQw
zEmV/kH/ljFCP8cW37TWqcuIFuCj/UIj/i50p18OMV5X1FpBOnvhCnKAuJbAmReJd5tsJpajjT3W
bvILuTvmFw2+aQ3jvSn2NQtZEHDBIHYAiHU8hfXwa8EwbTPtuyjjS1KL35rYu10mR8zAoKgcDrAl
KXINW0cAEyaM62hukntjJpOvMjFfMfy6OfNLnuOW/nm/CM7wW5tn0bMY63GHKblif1V2halrvIqG
6XVMDh59k69Q6c2TdLUXj9OSiJ0cE0G70XWi0CZst6qeEJs5CKy4G77lkyEXSW84gOww8Kja2ksH
pmcaoUarEB+HNypaV7BGIbKj1LSQFo3ws7brfG/ayY1C1L/R7M1Np4ds9BG3Rv4veHgS7dQXKV0/
Hygtsygy/OJroOT8ERhAOxv9xjT81uOhHiE/LuqyOpvdK7MP5u5ukqxiBXJ3CvDBxbhfwHrJbDjr
IiN8ytc4SR3vQGls8ZPqXEz8R5dSWm0h4BgTwWnV7MEr6qu25ZrijuLXnpCEbbvZj/RETXyvaaRD
PoYzgDqarAamVXqfPDlp7pNpq50tgcudrH0dJ2D1N5NDoep9pFrwh1Y4DzN7VM+i3tBqgcXXsB+T
BYotqzYykfZTb/zh9YBdN/uDkoRqIKmLHtdPwdXPtZZlQ6DDw32aJm+OjcdD740VAk20NEj1rAIc
6kYk7oXjFFjIm5kgSU1flX9MLxleZ8xdvHsjCEPOFO1D5Bq/X9Kvgp6DOdWwNn80ul/CHoWqVqdY
l6J+Hrn/krM4iApWAWnCk4xwM4XZjmTtG/neBS5Yd2MDjRqc4hVydcflH4JkQtpxkcwLlj7rngO2
00VTI9TJ194X6O82E+oBHsE2LLwL9QjtFnAkbAGIUfiQvo0m+4BJvzXHZkOg/241abHNstzlN4AY
CRKnoEeJHymf9yH3yUw5+bTw6WjrWzMNMBZ2ZS31Eqkobssr3YrXFpVIhYb3lErxIksTvayLcA9Q
TUMxSWB96W7jkQ7y+OCRdGMcnnKI5dk/OZWtPfci+rWyYl263LKjOdmTFNoqbAgrMCQzSoezpzLN
K+UlX1FCLGvEfUg8CF+q4zJoEcytMpAo6PALfiuB7ozIV8cNzNDYPwIzISRAGMI2RUisCJFxsD9Q
m9A/wzLbRuQk35w2fCscnVZFJ/l1VXPDNmmjFC7x+nMp5P4RFqyp3myYoPERc1P85QYWQAtaZXNO
jVZqP3KAong9vE99glsFcmflGeKaa6I5FuMGXB3KW2yyVLZEzZK4ZFOsmLYWaguaByoC3jci9KYB
zjzjMhP6uKMTWWwxMVBExPSXyPFdGoxjEY6TVN2ZyaAlNKaTMbNukc+hl5YalN0Wzyb9r/mx5ym6
mp2/FbQ7B+SdABBRgSwrvF15pJ610L2W0sGe6nYMwYWP6WLYULhDL4lV7prhhf4IBh58WBCKTrg5
uYcQQKRCi85CHB1oY8Z7TYAxQu1/6+i3AXpAkD6qtUuBphSAcWjoe2VpZToTa8xcqvKlp9JjPvM5
q6mmpDEe4QPAiacIgrZADvpO1jMQoL/LsBJm9CaitbS8O3I1L4DhUCodRNUqQPSNCjolXAjdfFDr
MfHezFK6T7FDgpQ9eiF8v1uFor9RD70gwZswZUIbSmYUsWNhwNKJBONuiG9yij7TtjjCczi3LacK
328OVjegNQ9YaBo2IL2L11G9K/qYe9tLj3ZoCzFfoof/EXUmy5Eq2Rb9IswcHByYRhBB9FKoS6Um
mJoUfd/z9W9xa/AGJau8ZXUzUwqc4/vsvTZ1tza+SsQjR67yQkYcJeiAoSGBGg4G+dHuL5qpnauF
odKlD0EneVzrxiW2+udBgTdAKj7LzDqlWjvtcoYBmz4pwp0iPBJnjDyT7CBvhORpHAgNwWjnItDg
n3V49/gJPtex7p8bK9Ip33utyXhQITP+KRAaY7aaW6PA97agtoaMTE+pnaIIl23n2y0EeLeAvE0g
fuFevYH3gImaRPxGQDMbFe+PQhVkWcHNe2kT//a0zURqnnayBujZTS1BqAb6lVoLcKCr6E3+0EJn
24xRKk/WQgDApQY2VJ21G2b2sUlKgDuYyYRj7SZ0wwuori82SN4DWLxml2lsiVIyNMvwV6fxEkQv
v3MnQnSQ9Q3U085m2Y8TIPqWHQ7pmA7QUAHSpbBpS0iOyYSPuK3cek8M+WkJzRxZOdLY+rKBH0uB
nq1Kn7vSNWeqLeG5bMH3BygZ8b9YteYeKP7fNB+uyLtjgQxtpwieBgbKzZTqW0mcDgejRRnKlO9l
wFZ4+tHDyjoM/fReaDhfeWo83B9UpFnoMXGi3F3lVPum7tLdVCk8HhF9izDTGT9TD/NVP9D30VBF
crCXasYIKnFeMeZEGKR2zZ/FqUCk532zVxQdxvHPoA3j0erjFdwsccgZxIdrO/kzFOEvrpQXazJT
7qTsKLoSijPOjdHETtWX7jZYobs9W0izsdynTnRyl1aXeSVYF+UxX0XPMg1/WtdfcwiWXjZbcP/i
OjMYS2O5lS1/a02J576Tn3PRvRcU6m4tCrFJwfr/m+BVSdVxWXJX0Xm+hdV4rfxsG/we6Yw40MXj
s46hn/ErIMj9STJ8POLoWzaJPv90HcF2pI+gXQFKHO306VJOWrOkJKv/nmn5O66R2Qj0YztylA5r
ksyCBgMz1YlX8yt3gHzi89ykrwO7isM0CrpFZ/MpMZiuTR0naclVV9Txaam64SAVc3hBFlDL5bW3
SxDf/MUOiiNyT9jsZrVR5iUzLCRYYYzjga9s24R5xfI/1TWmLBOENLLLPiaxH0Kh8VrUeJRnLkba
cG1MomtTH+JDCi06tyiKoEPBxImqG15EDRcjxzpDg1nnej/9Nn32Nq+G4SYPbK+qAP/i5vprL/eq
wuJAGw63tqqF1NOd+5ni+Gx+d3i3bPRfN2QqBU/wNc9894Z29pUBNaEOOZoDFdpeHDj/wil5iXAi
ei59d06EGh+NKIFkfkth/wtpS/Qpd6J5NOXJ0jHmYvUDo5Ge7TnSyR20zqZE+wOAaBLZ0AZo/LqD
Gcdx+ovhtEjAhFP5w5QTE0+UUylgRfVpiu7CZiascjxuywDHv8Hmvh1s+7e2wm9lN28qx78Ur6sp
bbxrpMm2yskOzdiwuRwKOrklCpAIvJTSR5rXKoqmF56Ye7XMxa4aK6/tM/vKyLpP6vk1WcikaiSU
x7LZFXPD9/vkDEicKekAwpOU1BXLkiLifjrMPlUV7g3LOHQhGlxPnTjU3PltGsYMqi81qQurZRdl
mQUnhEKdiinEzlThAm3pMdyzQqHvs+L/Rqz4ZtBWAQneOWcjbTOi+kgdDWhXTS1RTsXmhb4w9qgj
QZCh/bICSXVmTv59sCDS2820bMKZtt5Rw/HkNn9tHKSaiyEdB/uyjYESQz7wTFXmrxpuRhwtISH0
dJ6qkyCeumt7HgPKx9ddiQRECVLddf5OIxwbBWResh/bDpjSNnM8lKeUc3HAELbVk/a9kAYHBRJT
RNfqLmkkf+qR+r+aM2HVbFI614HQNCcKn/5VThzs5ajeq6DVrhE1rJhD3I3RvEdtuEslhDRjMA4V
a8YKewpT9SK9AaHO570wg4oAqU4ANe1bEM4W+RLw9z4D0HKYRe8bAjSiqOoPTE63QJoQAzo2/J3J
uSnWQOwo2J7hdx17ke2V7nywopZeUsCwhs3xGqvpHYA89P3ZuIzhQajpKxoRMFRR/EnG5KvBkSLE
Ml46GG2Avz4TNcECdVtIwfxrg9Hch6ORHJbA+hdw9d42cDQizfRdU7C1JAavWyTuiD6C2bG76UbE
OD3MusC4EOrUtsoHRvnuEBKazzowFG2WrVBynvXKmh5Qu0YMRtmXEBkRlVe3vemB+NR4fC+k/Pwh
cXIOEWe1vYhT14ovmJisIpJ0Af8Rc7nCMgghIfELE5k8ZbJBNRaKrneHeC77fBCasBoek0Z/Bma2
7huL49ACzuQ2J1PU/SU3NmH2Gg6AvGCx6vtljj5EC4apDx3NMxwer3VnxL2o2SwpiYV0Vm9YhU+s
nFzfZH+xpbtHL7QfovjfrfmnT1qy2+nyVJUtWRaz7PhZL9tCrwElmf05FhS5ORnYHMg1gFRoSNRL
p/ctoR7IKK9AmBLIV26+pQ1b9lULb87aUj9JtnO+sO49Q7XiYyIUwhFBkGrrZOUxmoroVK5EauYa
OGH8pFpN3uch+mkKIuZ1v26p4kLfuJgAOTu4KVZG8AUEL6HCpOdShV+P1Tgf/N54Y+ON+hc/YkEn
818SfYFItHVC3oGZLbBKybmES2MeYE6zbiZIg38n/JI2309Ty/TdiNPQthzMyTh9uX7xZ61F5bfM
F4Aoon+gJUK6kINzVmtIkR33E4fNxgS/n6vDYl2QhrtT0Hf5ZYy7d0gCsDyN6BdBhN540EODYKhS
3Klyk7B40wvJMAy9Ng1I/8TlJQm5j5KuYJky420n0HSYbPFpJPVzHSevUYjJbFKoVbz3TI/rdSnu
k009tYgnd1uczVhgLHHGtzlDjImtRyFpE+wAs6CZx97g4qWDJXsojbL3qhDXsGubR2sg1MwnECPz
BIA9bW66S0ihsPnrGBPuGIYYSilqckAK4VQKBzkfsleXJpln8xGYxrVz0UWhbNxxOIxZtoAPZ37q
Vf8b0Ul5yHjtbk0b6nlIH8BW4hH20pVmt8jig3KwEAd7LPzYED7hIi7ZCYF5+hwOcR3GWz7i+lCz
o0nip6GupnPORQie/8gt7hSgTsovZ6zNW1s1RzN01R7xLiS7gDPfSel50nnkqmT4NrXpi+lc/9Do
Z6sn/aSS2eJNM9OkqZdPvMjijVRkDWlXqHdy1t6zpH6oudB72RA/xQnMXuyWdEbx8xKYswK2ID39
EoehHV4GST86Gd2CAkH9TGHffLLpbANXEh3Rp21uI02PzQfwsblt0BQ2C2kT7sncKYvwJx615WCV
VBnNrAdCOjK3edmDTXddX2mRsYushy7J5LaQZuJTyYwdAzQdi4GUOseADwUWQvqdg+RXVpTdz+3J
iuh1N8di2tPJeJj5nhRR8zKZefo0LAgymBdvI8hUAjkZUr2TPfeunHwL3s2QHmyWJ7ic08ifRn1h
4WNy0XUjb9ClczDBLh6aJqaVOI3fEXojn5BFD+kW0p/Rm5NHiRrJ2yWyvWzk57c4DoEMIiUmadm8
BStQq4nUTjGDS4lvK8lgMzOmsiMZvXbF52GbtnbZWC/Q2ZavOgR0qfvctuOdNGEfOG30UxqkHUT2
mZk6VH4Bv1M0tCoYP3GPZbGSjtqusXS9e1rQcfd5ExcXzcI6RKFN3U/5NSAPDmRreMaVvcHYUb9w
ku1EaRNiiY1TA/nRa6IKL5Qo+Gw5TLmivjIP2zhn7OhoPqgmEqs1jygPTrKtSxIs5t28catSsBEm
RT2bNGDdsmQ9AhPjJmFX+KmVDt7QXWyt2w+YX/w2TF4L0k4bgw6MHf+UHLENxgnUbZsmXkab+63H
5TVnbcEtUKPowgErmr5GLvUtRsG3gWrord5NmLhTPUOMxZw/fGLc6w5Eu2OMtBTDNfbU7AXtOj3G
bNYfHe3xnaXvhGkNW6oKSfoZJX6B8c0dMpNusr1h551fLKs7NW/eMbqQtGzw0ooR39TqzYm5vQKA
vE1se/cJW+OtraX6qerTjYOCxXHBZIaMzbnwnvTVJzdouUmszPbCCIEtKelYaK23AkEsKMaEVFdm
7Kpbh4BxxK7WFE161Z3wvs6d/BiE82Bo16RdaP3EUZA1fM8EAUAaFZt3m1ARWiL2yxCLLSFhxuki
NXOq8sJDZJaQY4jAL8EPRid5SfSP3kmG46CQOKLq3zhj2W9FWzyYqfEzLahJBeL3zMa/j0MwmzU+
ETm/UHZzqwY7QuaPR58wz90kQeb3EUaGVkzgvE5mB+286c2foK2PVT8BkXa0lkAgQYwFc3Yg2AeV
DJB2glk6mmmZdKtHCFls/XBG0XHfH8Uwq13f090i3KLaAooNWz6/tGcSUUMqzujRMWx7QuFyP7sV
f8duQ+/6crM0WuNFK28L7etCnZfBRz9hRz0uvtHbtb9mY7gl1y2B8+6hArvqTdp96MnK1yAUWUdN
GUicsCN59S8kzZU0DruaV8eg0Yj895tmGYnXl7W1RRXgXbro886xXiPKMs4aOX4s9hr7u3h2jkv0
3tZFf9DL1EFjn+7Q310/duq/om7e4qhw/DjrSOWMch8n4pDrpOQWJj32iMmlBZ6+qSU/x8yY6l1G
9RCepuihCbT6EFKwxv9IQVBvQ7RocB2XuTGf9bnaT2nzaw+8ait6xXiNx8gixJ0bMAvQNqDhixZI
AVs18hcroXP5Qa0Ijk0fFxtnpioP/ZFgUZybe7wAfYaWbqtluFj5ku5n3UXKqXreuIPBOi1Jvc5N
X+YifZC2oP0khZfhBrxp86oThx7U0iY3uPJnZ9g71hW4OPWhiXlkRRu0EBGIsdExlIe3OdWAhOqU
CyVETxA1oetjoxHji1yGG249jsCyPjs2xAu8cqbX56+QjMWu0jD6oF7QnJbreNmjiJYex3U2thEY
1zm4mza+Pq1ngpm672GItGPSZ7///Qes1onK12+szf01NYkfjSUPjpPLPa9m/KMqgAlTu8WWFqjP
aEQVgHmjdGIlTqjqV2uV50oKW2q7g4PTRlyca0FmMmfGbmUGJKi95lDG0e/AMpPTemfCgP7FOJ9H
9redGGdTot9jYX3E5YxukzV3t7W4G1aztsdNsKuj5bGuYP8rMmJMK5hNRfMBi55usNj65Xmzt6JL
aAEfiiuk+q9aK4ih0Rmb5jAfYt7aEbYFktzSU7NF68M0OztGBQf9kbGY0AcebAcTcpUOF02RCiNx
zTyg5xdDcuTh3jHok951Gg3nkxFitii/g1WfLm0VIwFY7s0AusmogpBS4lbbKpWxl8xBWkput31h
4jVdMBqntZxRoGlqZRWJVRyIAiodF4wSr2bKEb9LsunRyKOJIcyNCAfP1tbNUiKNI9jQKi13hPFf
0xaWx7oMD+3gg3DLPixJZU34iGobhIGYcuIkk0NSPACFx8Jr9XXQq7vQojCZwz3Oo4eUkYZV8SG1
4z8xZncMD9h7XZfSxfw4dAyPeXUzIqTfYOTvjDEbzHlATIGCuviw6xSagTECB0syNi16314T3f3q
UMh4fIkbVwoPXJ8Mj+7AK6SgeouFSV8eWpv1da/7hgPpFdkE4D7ua3dgPZW65cQNO7mPDvRwtfBA
jJaVn/77kpvh2WaR7sumJjAz9PsoVPu+zKFD92xgsClSXMBxSTn1d9tlA5MQayJDCx6SWRS+C5AR
TZ7F7CheoD/QEcodmNPUidSw5xktsHkBlB6n9rcom19dZleMWsGpcuTNSIVPALz1hFVW20QnYQ/Y
LucWO5PKQMbwyOqQfdMUvZiNTmt5duySrj/nvYanqEOkrMnpNsArKbVwQG0V57bVS2xp4rsgFX7I
ef2s9xR8M5a4MfvmdH6sUUM78eaI+kFSdnSV9NndzmFM9LQHb1U1/dQtuU1RsMtQzEVbKxyj/aBn
jzmLGzKPQFmoHdrmMkOABLRuKxwWzoQVBBoSxy8F04btKVuLPbygD6W0030M4enRziN/ZOhbvQ4s
sCvSlODnLjia5SYbrbvFXM+1odzQ/cEmB9VrH/7tpoV7VBP+aWTJisfq/NSxxoe81nZlHcI+W5nV
yinX8nC8NOGL7kjEspJORacdBY3wPYehNtWsVEEx5DCXAifmkwn/tjFq8hgp7xzbqKnrLvmEoj5h
CvbrQfujnTI+Qy+WoZ3g22zl1F3CqM4uRQ0Gy2nDeFclagbekwwXtgb3CLYQKSAaPQzb/duZ82Hm
bi04jA0qJ71GC/YlhkjPCGaTeMK0zSKW44Pdzpsw1gVus97ZJoZRsrke6OwzydUPCoR1T46Ig31F
ZAXDncBsvHUX+w+rNxwaEtJpusKnOQRb7jlgRmGtcaCtnztCXBqcKsKNrPdsiJG5TkVBwMZrg8eq
IDOSf3coc1o2PINFzaG2lziHa3U0+kpsE7YCxGPwrRtLcqsNz1K4tFCIyS6LXVhBnBOqEadW1XtX
S6rjyPU6Sgz70ZoH7p2UdsrKukc0ZzK904ppvulxrX2J1rzYACr5V6wEk45YTNXOOkBV+9ib+W8T
OOQ80wdCDPGhU1SIrIBAyWb+LJdAh61ec0Op+7NdVj9gajSCtiRQ09D4Rv2yvLixdY/VT37uhMLp
VFVYg9a5TIBt5rcj+QZ17bro1adVKdYX7qR9Nr32UY1AFmabBVPtiLdwyXZY47bsz8ZvYZEj0Kbx
FjNF4UXPd5kdD0+h8x0XKvPyoIkOodGRDccMBC2iLO/LJ8aaHc8VCZF1cTYK08BNZuA+IW3MfRnt
Vy3q4kI/1dLEeVb9QslhJ+hCrvC7RbVl8cC5Fts73iP6wsQsHJy2octYQ11DeZlayH9DN5/dZdwb
ZtAeU12PLnr9VE2iJuVRHmSO2a0yoY6h6rdX5Kwe2VdoXula2dHWbYJCaktf0IyrM+TMdyApW73t
h/EKZHQghplaZaLgLhz3IrrmA4OYBt7IUGpBDmsPTkIvdi706ioS0z3ls7EL0z57INZF9zZrz8TK
Vz8P+66gjN8KW/a3ZapRlXhauPO4pA6A8aBD33tkMr/kleGXkksHKidc73wgtN5VL1Pa/7RVnJ6K
YWx9QPjMRW3xCwWAzReLpSAc9auNzgtLgk1q4zJFt9T3NhX0fXYmXDrQ7fpfM3gIhZ78I04IHf5u
khhPZPWUqdJ+EAOGuIVTpcLnHFYzj0TrHuRC3HVd6hvpDA8CLparADnEmWW/4CfJkV4mCETRsGDW
ELcqI4bTWOpjNqM11FYMr6skwZSzru0LrkcFBZCV5pI5BvsR5+irDJgPYxWmH3h7n7GmhMekg4rh
OPqKY1Amkl7PEqNB+jdxJCRZVp3BHCJag62dHurG+GwingmYmeNWWKu9kuT3JhjE2wQS8ti3eUz+
WCRH3r7ULbkongANRi7JaFZpQUKJgMNr2avCD3RMIHmpxEk3lhSmHmsktCKm5bD0AgmNxw7MR5Ia
mW+ic66OyNxvyn9OrEBSjgu9UQupwEwcs2zqn/NCbJygi7yqrLqXVE1qE5jW7EFY5nMs08VLAJVf
XQNzcYXGvNdKG8xkJasjKEzXK0Qz4dmPbWiOgfMamjFEEKdfbXbsUh3Zhe9QjfZ1o18jk7ST0gCW
1FF21KMY5XHEaNKNcfvaZR2LKPij6DT8UuoUXbMYjf2wGtpXKiQIlROSHUCh7xOA5q/EraZd6fCj
/e+XglopbqqZ8v/7Jck5sifBa7Sk8ZFT14LHujcW/jR9gDtLw7lYFfaWkk6gHYiu91intnDh0l2r
Lj0vS2PsQ9uYj4vOZTlzqh77eQibRoz5JzF+f2n69BeDHcE1a+eSK/+IJkJ6dt0te2dcJzemDk/O
sn7mUcsg8+U4iScCYdRO4RZN7PZTtM4hNuTJAr3z5swU5cqJeIDDN8XTcO4/ATC+5ccIqs/z2AeY
XzQ2v2ER/0m6ubr1zAbcTkT8R7b7IU8HiMiAKFaiUzC2zX69Wp+6kZuUleNiwqYZXbS6NbwmwxxZ
ZHI4VesXYlrOJliwSs8LmStNUIkMYXjwnb4p0U9zNgKZWm7/fSmTGsNJbsA9cdlK4MH/lyIUUhHw
3LZm//jflz5MqGlN0owlcAaCUnO17VyF1RHvzw5zVbA1aZ5knoKP5i7dfXHr3yowaJaguYFCUOuM
zCUciCdh2OGjqiBVWfA1IOCpo50Xe6o21+aZ+JhAQETjpzNZlOEt73Pz1Kj6UMtsPv33BcXqORj5
yxgki3DMlxmxv3jecRpCNiyZpDC/XHtJJinT1BtHKjunLNNw9HBKdm4eHtyCMUQfWgOEY3UNAcf5
BWl1H6zlS1Hp0wPBVmYfixgPbnwWd1yrie6Ztd834WpoKLtTkvC9qhZ5kKUF7TRPj4MT3tjrjHeC
rK+tzkZiSln59/EDauJDzTF7GrhaxF14XazmeYGp/lBN2TXJk3Fvu+g7nau5p0kZLKnD9skQ0fwK
rJMwKbMNuLTyRiYEe1NgLkd3YWpkRCzpJ9qJlOFL4kZgaN8Y1khIXzbtGemzemileta14aRosqAR
Gi8skxyokkksl4zPEyOYGx7JrfyJuYZvk9GqdryRnKelgS3bfhPgVriD1y/16Ge0kwe9UjcWhDS+
t9OBu2/KfhGbn2kG0WmyefVzBEOvM+NzF4dv+PDGZx4yCovTJ63XqwNhQ/3BzdxnIsM9L9OVDMoA
C/u1YI4pXoSCOaRFGe3LxDBDgikbXvPC0zr3i48BUldR0k7SAYiqx2eqNCkdNjLjJFHGLBn2tzZk
8JWjYe0118gvaVvj67B6tjvL4EdNZRImjs0tdYcaKD33QOLig9a44DAZ3VM/tNbBoNuyzNPxKQ1q
eQ2j+RbSnbfV8eZ4Zj6OxM6XmS6JBP1Pgc9I8YM22nw0C0t/lmXjK/B0BczgU14EL6LoxBlUw7Ge
SZL0mMt96CgXAYvNg1jxo7nuw2zwg5wt2FRFHeC2muUOVFR+1gbAlTUJER+LQC4A/Zlhd7ULnfcG
GW6NGlBf18Td0NmyTi1VcvwmX0kWZGc9aiKOzGDYuXDPdmEtwTdrjXWdMnwVXSX4y4NDSfTo5rDu
t3CfnOOORRQq0z/pcFckrF5vy7F77wvjczBm7WCAHUNggaCZkjemSCuq5MsCrvhoR9Wqq6fjQQcF
vGkDUkjQ3X3UBzICBNJUPdo4aLCujkvMSj3jr1lW6o85E3ftQfm2vA1PlTJeOzzbyD/oAapg+1FW
XMnLRIGWLgEN0gXGnW3KzlFBNe9EIvIJJNVhbnK5hhOxv2oaOmIyCahfbMCdDlNDszx0AXdjAgv6
zqXxBCAEowYqVbCtDekFEeerm0cvBEhyRhEt/Dt6I7VCW1fKY0PQ1LdVymFtZh01KdptCKnIHUP3
o4Cct2uAliUk4V6oRbra2akcQ+0aqxGuzdRkB7fntg5/i719d2DXfQ46xPOcogzJieKVnXG0//up
UwWyGuVIzA+gtdr2xYrr5pSWxO3a1agexbCa4xJRzOmK1beeS6hsqBgBYyMpMpJuxRp4jvS/eLef
Uy2yj43rIEJOIyvFkvm7iFD1eVrSOtQelXPMDUfb9gaGWu4e2S6OrImqQDTPuHjQ5MTWes4uIdjO
HVyORitSNump2oBZ92JzMSliM9L1m3Rt8vKZpylnJess5G3UKbaxY2QN13hz0KiPxfOHhLdU5x5I
jQx0f9IyhzYiosRu2D80FXZBRpIPEQwklMpQ7UBxvhuW6+zTHGMynV2uqC9tBKTLqkOgRzqlu7CG
C+xjzTANh3qs7rNpqJOEj2/Wsc3K0H3vhA5HRtaMZKviUxTZs4yLp8FeTstADHTuyRi0ugeusTlC
5onO+YEETbuTgFQx9LqPK9LosTUcm02QDRRVBkRKJYVHQcTHZO7foX2Emk1CUX0TWiKdNX+JITUO
5ththlG6VBQAtBEV7ksjHPBg89oiWk6tewvHoQzpebJq7lFAzaqQBatqtEMzGbQz5pY/6wsOn0qS
Znacz3SGZ+fomKSCu+Sii7tR39EDd15IQyUDQYc15OhHg/vxv5zK7B4009lR7DF6dcwaV6sfizJa
DoJeal1QgZTkILFNF0SarjE0i7+5+T44/1iOMXjo5MhzbruEgQs9Inmvj0/D1xx02ZVzGy92G763
bTbd7ND9TSxc8cwaGDU14NOyncsvow7gNbD9x/x1swqWk/Xi/AlC95H3NttzTVs82fN4N8L+ouSK
3Fg67caqOrE254igXT5mf+qUWIXCEdI5aZkNjgHJi/Pa1+LE3YrQGTder0uDA7HyNREFWrMIrYEr
9VDvEhAnUupiHxIKB6AXPSI+7+3OQe3tKTWFIvK8zmLBxAGcjkzBhhGfxoqJdwraE40OxBtTETw6
ufEMN5eRWEvvZQ5dzyl688JCUGMEan6SeNB2qpEfgWXctYSqGo5YbBrpqzsH+0U/jW7HedWU00nL
08+pYX1lROa/moYqb5xO6eofNuhK8x1IOfsGHLTo41cF9YUjrfi0wMBsK0xgOybxLX6xvzKdSaMl
geMvGiGKqM3fmWr03z69xMxE/zOum1b7a1hQRxJOK79i9bkLM+hGgJp0byGKtA1ZwWau/oia03p5
aVIqZsYfyqaxp3LqpyRK1mAd1VQVbOiNaKzJ7/BijX1cnZMawIWJ0SFKSggxbs2+oBlAG0PkxzpV
lfu0PZY1d71Irw/dQghMm3iEljF9Tes1EN99MO367VLg6G+g6nLvI99n7aVZP1tGOWBQDclDhP0h
sZAreqP+6mZc+eyYvKQXZCVBhIMQGa+Z0KdX0yUzVv1pnISiHow6J3mCHPnJ6cqQNy8/dVaAguE+
jxQ/PAaSjzMOvmHhk+Qk245aMPiKzSlWM2+OLn2pdZh9GVUNEQ0nQ/NbZTVyY0hITGkZNBprfMdd
JK8uJnit/gYxXXBQ4IKNUYBGcosXyrTuC5XwKLUwdjrE2EbX/hnRrhW/ubkcagbiibTp1pTO51rr
CWmLVUXU1OyctImnZcU26dOjEqzaiE5GBAerPzxR6/COZgWkOD8GnQU53mrtnVv4SxlnlK2aXBj1
Bkm7K7dB3LxasVFRqUteF5n6SDgB6dGmUzXrDJKZAyNRosXLrlqLMquYyl7ud+g4fK8szWCl4Kpb
mOPonZqRq+P81pKLQ52ZfKgTXJYXdcwhwYxll0BBNXikdB7ahBaxUb01lrZL24kHil9toAn8k11M
/mSYL+5QnfIAl0Ju3WAHdE+uIlKQSiAGRdf7bts+6/FfuwZI0nTqnqviR6+t19BK3+LyNnQ2inj+
ILKu8gq78eOlPNo2Bmb0tCGg2AuIznHSTDR7cCAWBFtXv6C2/iWWBjkJBO4dzZLdNsYyz0zwQItM
vaWnoISHwXBwd5rkc1HBN9usR71X1wnFmAeVN90ip8c2ir5EQOaUeEyr3sKEuGyTvGpW/AS/7S1u
M0jcf5ch/xVp9x4W7Z0eHMypIGUixGZKldM7fDrAY9b4XHXRkcDtycCo5BDjQEnVL41OfEQTj4ZU
SCmul48luFHJ5Z5NPA0DN8YDhgSqdCgYOjQhEZzx21yomW8xkWhD0W2lJKhjxj9TCjJHFxzD2Ugd
hA4fiVQu8gzdxZswPYsOT0qsk6xTGrWOOktQg0LAjV2K9jEccQ2FMctKR2YXI8HAGjd6uEVHPrE2
xBJhp8fV3srbr9rUBr9l2aEgjlyj2RZ8zLL8qDqpdkFxBxb47ITZjwZyN3GWd5wnLFZLX5upA83I
VXvA9GQXlL4+ulv+1meSvCZaCTXeS7G4NKdk90h2XzoeIBUCCxypQYjVR6nnBMzCFZQVxh+CwxCg
IqZt6+aOIU6+edOSjXDh15uNwFDCqyL3KppC93RU8DJgP+609VWtljTYbgyzstgxp24beu154rXz
kgUXK6CPtp7d3VKemh7rMVEpvE8FP3tubc7qmmwz8dba82WY1LXQOO9l8DNi+6HN+2GSRMKwYBNq
tnljsdd4pAv3UY3LkQEavGKO1xkXJHSkd0lsoq61ZwiKn9qcvlF/CWA34tBYHDLII0EFMoDx7zCL
vVhDhCkshEDVp8xKXx2p3+i063ZzNAO2QPPHXHPMXR56Hvx7kTu5V6h0H7hcKLgs8XNvGJlxWPIm
J32TtcFnV2DhDRoJVlAt6CdpCMyDc7wRGCtyygOkYCynlmpgByW/4oLO2nRA2NIqIF1I+jfLwliA
fd8BdRQ+5b37wrvW2LxGEat/W+LxDy+a3XrGwFa3ScQ7n1m2bhUWGPjeg7JBsscEohlWThWUi72l
ZdRGEoIbqOOzakyUZcy5xKuJtiTCx2GNxSyRxG4lWuIw4vUaY/GW9rCAlOWVMxXlgBZQex8LGVue
lbEsza3obZz0rz5dWD43bb4lavqo9PU7jdXexozBLnFm6AGUuxYHT7Cgw5J/U4KB+OoSxdhGO2uR
cAidpuFPg9Yi6GRncGdep1OF1zhWPDZrnsKWAOl+oE3V1MiSAip7DMHGzCnkQkDeGTTU1tjRas0Z
NAW0jGK6ZYp3YmrksZxjK1z/639f2rEBU7N++f9/9r//FlhyU/RhxFpx7XZX3AFOqnvRJAZrLQIS
Z5HiPqkKPJ+zfhlHbdzlZfGPlqPo7ARJuo5hJJIXSFK0SbGY0JM42U+TyRXTENxXMvBsNS6NTedg
iFB5O2/LSs7nkl2sNc7WDmTbR93SmitTsqZxTw9GNK6SruLyT9lEu8+lMHYZM/92Nm155fj+P67O
bClyHdq2X6QId7Kt12ycDQkkULQvjgIK930n++vPMDvuORH3JQPYFBuctrS01pxj0u4X9vOIqvcd
1pS7G52kPJTDeFf6cGkn34N6sn6ELtU5zFG6r/AN3PUZYFtC8IovXTPud/Nnn2Tsd7unMsIjfo9z
DIx0mZ1iu1IfzGHlTYvxoE6Xv2arOTfERRKEts9lz8ryihWKyHm3N4LfTzPf+dvPVQu7DoYYWos/
TRdemiXSbwhtWlxdjmltGNQJwtr8M3cw7R06C5x/SuMIRoUmmI2ZgyLhbbTM8HUZk9fQzml0Fkw8
PP6xHfvcsdZCX9XrzsIjK6aMhpsctsWtRr4JpMHch23nrPleqGwK2d6tNLJNLlIwuRGXxu67q0ma
ThDbyK/LRN+MMkNjzlZYRql1WwmC3ezlbCE+2+Hkg2Q+D3yUQJSYLeOYej5z96Y8zn5yJFbkx1lx
xfjZMBTEJK0i6N1KvMqkWaj5gLxwT7rPo1328iB6HYROx1giXYhzkWn4h6C+DI4vwVxzvl9r7WTx
XaSk1JPR3I47ZkVbYgq/EKZNR9t6pbW3PDTYKZ+aNjtPbC7gVRovcPs2CiIQf3DjA9fPvI1Bkb4r
TK9Fo3n1KINpjXGFBsw8m4S27ZltODq5qYs3ISILqaJoIqYK5/6akRYNLXbwDm1cDb3lVpr6KFrf
3E0LILAy+lsvLlqyxfoaIV/uypiSQEq/BjTGCy1NXkq4AVPDcCqLOJr8fs3LLVT4JKfR/cgGJ2iq
xt93uUNfVd01xZhumnIhNdui/6QiYP8ahtoOBO3LFFvRoRpik7gQhC/0u3dNVwczQUMob0LIGrg7
OLF8+XFtYUTxvQ8k8Ye5tcr3keXGsh15l1Skr4XFHSiBjfTi1XYcnv1GqXOl6Jgif6GdEwKL+MoY
Ie1Q4b0UXv9tzxyLU85qQW3hJYoY6BrUL0+mP1RnTThJHk+fYp6vVtRf+jEq9zGs4UupHdBM7QSC
IfKZWYqI2mwSsCFy6wTp40IYBqSr1idMbhyqm99P++GEqY1iv3IfZ1uuOjPueHPFAs7Ty8BB51D1
OrzLcS/89+L20V80MGKPLXCTzF796EKyhB1sOTtJSwRgGxyToC10cY3oIFNCL/vKrsegK/LHMiW5
YsP5hUGtoeZ91PO8GySBbJjmzPBhm+JmINXEt0uqvbE8m10nMuoRPv99ybVR7LOVo2/yhCSSbryd
4qbDi1Wdx/Xl96P/e/n9GlhBzMxjiLDTqMhA01MKNUqg7GjgIJ6h1flnvOQgslMy7As7hjfZxV5z
jq0UrZO36kkddKsClfMpJfBhVjbe1np9Q39f3HwMz/DaT7PriEOKJeo0cKtHHS2+jWJocMmsxkD+
zJSC8ofe89AwmMjOoEslLjFsH6nWLBuILfAgy/bcmxNGg6hqzzgKMd2gLlYE1N0s8IzJtB5liXjD
uoPiDUdptsZtgfNxG2MKQFHMnK3rSwNOskCd0KBUnxkp3UBnbP57gU1toV7nNDzGzg/2/H6fSW+V
2i40xnW2nE14PgeiwC/S0RlyQvE+a3x/i0SeM4ltQzoptrOPiU2AJimqU8ZkzBMQ6btGz5fa8mZe
zJ9cEc+KMi0H804WZUplY69A4nzmN0HHC8+Zhgmyuts5joE2uw9GI6ag6X9qIGL3nTTfRvS7Ih0A
AsXBYr2aqQfiauG6tgiFtrbfPCVLgbKGHMXM7k95ZgY2CiZaBdu+ss7pgHDepkCQ9rlrEKCVGjND
GxAcSY9f/ZsnSp4lqp4nG3JFSx+UoSTY2RB2e3nTNLw1RaVoARyncUA01YbMPanuFclCGQPhJAX/
TQ3+pGvninDmMKP68nRJ+9wiB9zRJ2OS9yoqPq0w/rA7EnfmEHVEdfRSrluvyGITrg0IVR8sm94i
FfAzCB30czREcqYWIb6VaI5pBd8UCmJpHYX/iNi6+H5/zjA3D94AHW9FLy7RM1M4zMbTsncMA6Hp
eJb2fNW/MIz6PiNOdhMP6XOS6h+zAr/W4jt1aynwmIXH1vC/jEwiTg2/ShO7jdFNsGkidYxG5KnO
FRX0IUIW5LnYCZ36nozCpc0DbdU/ntcGcIjDY9xzCdP6zkbgEI8UgkPtMbgggkPPxkMTBpMbj0d4
AR+TATHJSp65TwihJ4Mk8+QfOCvsSo11LT1SUdnHDiosP3G0Ml+AoS5t87lGYQo6oEaURgUHUyHa
OCi1Yi8953X86BctK5wOA+PbMbh0cr3M67VK0p6Aa+YtLr9z5DWv03QnlHxUnEk3bP7Htkhy2AUH
koW4oU3eBsCGHBusjw7YW+L2aSA89a/W2WPShg+R7R1ZDNjHGm7JaeJUHlnVB0iCt2a2P6zsgzr3
BqUPrXWJLTzFJLab4hppMfBVmds0SXLjigEF9wW5QHEx/jUTbo5mtHFJpD/ML15cjqnzxN0OdvyP
7ESEVZGzgJ2gbwZc0Qwug9yII3n/QF1zh/b/3OTiKRVmFLipoGNaNzfoJA52aXK3Sd5V3iBckvDy
eI7wh9T9fYpyaMrFRXLrb0xT3mZ1ajKXp8icTWfhWIrvms4TJwjy9jgzVD1BKcW9W4VPQhlsYcZA
4zI0DqFdI3guCKGjdvEiehpJbAAQ4gIVpAcPPTegtAEWhFg66WfybmAEXrtP4d1kgLZUJs4dk36r
HSNNboiPxjIH0CzciIH/P7OLlVaL5dYA5PU0/8nKpN8+o3OAyaouo4DWpwHesMB/2NbwJrrmQD43
zZtebUxwN+PsP6Ia2FWuxNAt4k+vFodOkLNomQGoi+PcYYtprMrCvMovS+BoYLX13rYwJRbkA3hO
fFVZc/QxBOAfgQnsk7GIr5gMdO9RXRtgklsydmjWLA9usfxEjThBlkN1iLxOWj64NND42fjYu05M
AoxxMeBS2Z1FcHN4aRf/bwLeYba+RIH3ymg+WdUGxPzha5OibdITTvx6Pemj0zjLigF0yOCO0MGN
kEiPydxlARgZQafLl1cBYrJPPvrXTRSa76Rg+dalBDvOFgZCdCXtZYzlC8//5xb12xi+zRHfy7g8
3hFxumZukCrZmfyt1jOQPKCCAv1lygasbBTiRmuRfjMflxHXRNzSgRHpzh+wPkfjtaMwp4bmIRUO
LWK3XlWFOt7bqJlHi3+tPRpHofcERpbj0D0pxl9WhHhQ2016LDKXP0I7NxU0MnsypnPo6A+/4m7R
VPsE2vmBOw9ggBxk0/14X6xAHhYs1J4/C/1zFBQxaZDsgA4rMf3GPpBFfdGV+1Ng0OOCiM0saV87
Zfnh4zU6VCx+ava/stZUYGQYO/aPPiF5mMtAymVY4+hY4k/2Yv6nJJRMjEtwPIfFdkk6wmab2N13
mfu13nlEOhxiem2ghsaPARszui6TrYcF283M65Q194nPxLREUG3NmJKZZ/TOGl2JhXpTHmh+fIoh
upb5KoPwZ7TPvEldJRBFkqYApPPTLbigDtrZWUIhbpfxY5RPAC/fhE3JmbLwbWHoUXGvP9F2xiva
a7rxbXT0B9w6aW/2W990OWKFnHJ0kB5t4cMEW+XFHAnuc+ANqplW/om7CwXxm7YGlD346tAPfU+p
zfIYS/tvAdmFDdrw82z12zdMA5Ynga0VoGfJKgNPzIb5kjoZwAcXxXJ+X95KrZixWDTFGnVJOBym
BNDPNhWdtTRne2gOXVgRcOOcGY7thh4HnltIvJ+Am/edea0Z12zbxcIGbVY3dDRWtNPU7ei11OND
438IbvWmR4vv/5nxGgkJM5bIxRUqV51D5sGbccYb4Y64wbJHr4kebUwTSTpA76a3m6sXb2nQefko
aWR/b6mePR4wIJXSwwhEpFQjpBX3JVHkmIbTU+sa+z6aXxH02/swxvuCPLceCOhroMjRVyVNrKL1
VxZEokb2Z+rH39J06IuRfJ+C2Bar5o4K8qJIRcXLzhBJHKLMeQKi64ascMoDv5J6EP6Wp4EWrcBk
kcefdQo2wM6Y7Enr0DC5KtwKR0p1KoVzacsCiBTg4s1Q6EvrFkcVcUfNZL6uLIgZ9shhMO5+l5UF
sq60vXOa/FM+DZtyMl/aeCQ30vrr512QN3B9ski96MV4gIqVZh/I2+m5CXVMdfqdogfINVIjOQmS
AcN/OeG603cdUug1rtvR0cH+vlj/ohn6U4kdviWUwctPEGNKCOMcygCTiemMwKBlkKctTKMzj44y
gQRkVXluMuvaPc3IpSbJob/R34D7KW+b8nnpFMgaCcDLUtA5Tms9XEfMcPvJPnaqfk4m+WmJpjk1
doQNZIG1ORX+Q+nSBpPwsq3UfC9bcAKTM+KMGlcYv3RPdeT+i+N8xnyO0tlzpEGjzdDMxJvDZODp
8k22Z0hgKcwU+jsILndu6sNeJ2j1PJvmv8Ux1UGZ44OrtRvUTszUzArJupt5n1wbNFjdn5cB+glK
gU+RZTfEb3jnIvGJYAQ+Qj40YnMb9rjTIWtQvnk72uIUOak4kX12TUJOUa4R1Xv+/cZaDbzqPpdQ
RLq462iCUgooE27x4I4njxNpNqaHvtTJofaXNKDAX5Gd9wgT1HmKwzIYR/2J6RdKuGxA1yn5PHht
vO1lbEHjnHYmhXAv6D+mHkN50K/xvuZEAhW9QFKm4xofCQi6wIp0sY/icMeQYnxeQuO9hX61G1q8
9EUqtsnMOBpNJH4lzjUIRsFIymTyLn1e0iOQBu2GLLFuED6XO4r5ZNu1xYWwvYRgU87rDXgeUWNf
Gd2x2lIw7nzpvDZGWNPTEwhk2a787ImA0Az0QESdGOe3Xg0wQUfUMRUAoKgcv6cRVYTpgulNQV1R
kjG1GYFHax5TNrLYR2ySxwhh4WqaS78tUCqDaH90xuypMNChdosfJDXg06boX+z61+mf/uXiI32t
EQmURXvNFRHhC1Qpkl+35VwRwXpMfDNLLq5P00GXhz6XlzRuvUO9IFpYz81+M/7gy804nJF7Z3dP
UG9X+4D6R5sv3lllSeNjdOqz6TGx+X1Z/vej30//v29p8ghGaMu2nFQ+/gz+4uo0MPdPO3b0oWYg
nVkLAEc0dH3+2Aog4R4FA7J8ULvOfoy5iNJi/jAYWp9i9FSpz2GzhfiVHZKypTCl+9JnlnnAMi2u
wLTT04qBmr13RmeKFlZ/IzMn6GKa4kldXUNh7GOGjUQ5sVBZyr31c10yzO/HnR5IBvGGw2THxF8n
JaLDYXqofNvCBusAQSRR0GNf51bBykJuCBinIcGdVWOjryg7EvmCWeI50tZt2ji3jjU+UdfDIDfJ
LkJlV5YmNUMEMaMHQCEQnu+kUd0PonnquKNa6OROqzhR4wp0u/DWojW6DQXKYcz9xjYuGR/hjmps
+2jgQ8Zdmn0n3nVgaw2q3gPqbMsnEL1fGG3/5DUwgMWa/tXGGIFcU19hBTqmP1mJBXlcP0Zjap5U
1DFEX1/aIaQHVIXviw6w/3EwBca1Rdp+71vRCWvhGVLynUgAg9Q9MQkIQZqKRXjEqIB9L4V3Et+a
ZgmiU6VnNNV3Y9z/5NPkHMQ6wlb30Yz8UrOQ7asFoYoS003kz+cBVg8CpUcEVIwW/Z6FHlg1fh/s
kRawIcaSSU9KY5T8MQb5SJ2BGEWnbznhnzB/rvOKwO2YKRGMkZFsP1xQRdxPRjdcwwVDc1jpd5Ux
GVCLPqBRvwkzg9lTBbjBbo6Wb52qDmbaQlO9lc3JXENDVuyvY5TfQ+tedDIzSevusz590cNytBp5
rcI7H+ceMILqCdDBixuZI8/PTzakjMhsBORdYTC+bplxfEDTQBOxjPUuSilhxnVmBw/XpJgN0/oT
OHWApYG2RwGt2ZItNKmq2cQq2fmKiVuprSfm9zjRIhp0RPCWt5b0ULrh1pLrfjqx+G6MMBVnmt/V
rlaffozNpVQDEJpw5Cs9GLawwmrTJsZjmDp/6zksCXjV9gnYBYjMBFtbmB7cTK3IZBRKoaHas5Am
bZ3fD2WSA49tB6hgofIOuSlPw9pK7UVTnn+bqr8f/X5NHafIV7Ba8GlUlqdvZC1vLb9ODi74WJ7X
tdkUO/pOCvd7YlBKDDM9qOF/G1FaNKAt55YG8//7ekRaySGcpgOphPl0I7u5OZupcx7arDx4Jtwi
aL9d477h5oI3Y+0s33ymsEa6i6gJqTYIwVYCtwHbskvT8lHW85udm38sgiNYbxnJEbOaYYLY/P5s
KxOc/0riWyDasWMmcbvXEuh2VRWS9OKkfvcJWycRoZa8Qz3hdJGPCrwBPcqhEuj25JJFo5isrPnM
1KA6qGKNAR8305ph3kH7GPQegT17qEMK69LSIS75eVuTxbFDTj9X4kTEc3zUcebumCldyEGajHS5
2qp/Nlu3O61Z9Bt3SslUEg2wep6wowa1pzNnhVXj3sQbyukrIjce1d8qacOYz9HEC8UhTjwmTyMH
9RT1An0RQGxxdFmQ1iXCh4sLArTRdh3IRrM66Uof6ZvchmHkM+QnFXzFoSNhMffEdNfnsu97MkFU
khx6n3ktxev594UfWP/3kbN+n8LotoV2D0Rv/fT35f++7/dTo9Mub351qFFGnanso00jQgy8C0Em
jfcUFw5u6/9t0zakC5+79eX3a7+f/n6E+hNU6KxPv5/ZbAD/fZv92+cdwGolhYVEKl29OetLg5Hs
XK0vv5+WmLaJ9gNmVLmTB89NAxvr8TZVXYwfrIXuNS40LGZz+u+HOOv2qNafZPh2FUSDepqimknX
1BXmmbm18d+LF5nPCTzotU2x1gkbs3QhUxBfDr8Enz3mIwN60/wqpu4rX0QVhD6H22VOgllzxrfI
2GphFi4RwVPT8rSY8JkYvNDjwe7uAjZ3oM4QmAjEkMbnn1jbB2KB0BzuEtcazg01k8miS/zY8lqn
1QP+ZcNuglj73j5eCkZPP8Cs+WLsvymC+iLXu2265Mq1eTEijsqt3id5c7tkxA+JmX/gyeKSZMYS
uM4/Z8ZrJ8flK6tMf2cu0TWnB+oMKjkMmoxJv7YO/ZSvaLrz79/h9fVprPojc+uvvtZXO4TS51jy
nIZzIATmykh+pza3uG0vpIXhvN7ZuOnpP85s3ua47eM33RPjQJfjL4JHunoeZVaDZ4gyiXFvjijM
k9zaZH8GNYEoD6HP89bcqVkocAdkLwz2gw0Kjt3B7nswB5n/ty069iLAG1PVPswWfVKMCwt3b0sQ
RfO3bLsHGvndLuXN3MTLeIAqcA5bZPWmH7/ZL7gdTzQPpgxMspF47T7yfgZQQHfAhf29WCxrs8Ty
ScNxDZgtv5Cfkp1Fi7MmUfkXuze67wdQkX99bbw2AwjGwdIfVVz42MOGu1bXHXZvK36Ii/SAf+cL
tj4A17bBtt4Sg+fb37ELIYOIouHQ+A9iebO8FhrZsoxbu8pvWvlESQdkWnLgdYzCOzi+R9M3s0+l
wVmcYOn4iBQtKOCJHYDL5HsSb7bMI0g1yRwOkEvSXuroBwPRznQtbgx7+ijXOMaifa4UrgbMt4Ri
pvax8Jf3tBU3fYQvvqwoNKcOoVPiDhgFKBB/B9lRCLkxZqyJdnLNZslIy0xWvL2DssxS6/i8v0Fs
Qtz3Ep/UvFyYTg+MKIFyqtTCHkWiskJG2+GagnFDmeQkI2elmvgrjxo0R7g/KmIgmGQT/eO89TH9
pt5Cn9R6eOVMEdpBf1v3Pi5DDWFi7l4bITi0FfgdalqLM5mVqKLWahuu0IQVcQNrgEavifw+q5xi
p5zqUHbDt92084nNmYkDNDMlmfHa0Nj0mKKymlQZZPCD6ynAF8fYSeWPjqeoU4T12dMcN+v4zpXH
ZQ1jr6LiPR4N46Dc+Y9uRE6oHCHmeXEcibs+AFO3NzV4FGqyed4rGnaR0QTM7HnIIObtCq8ErlqF
5GLDisfIibsprpv9FAHX670j6zGtmCRNjvbIw4yBtz42qc/svyRsy/FpE/sZJxT5IBweQMtsbssx
lbsxxnfgczjboChNAJeQAeEkgaUlVpeIH+R2zzb9DCYP9EpNytigt5MgT93oZkmJax0qNkEgSnhh
csyj+fCvUcc8Wyd4/L0YIIyzUS3RvV1kEJy9a91watMJouyot74Su/0ayeADEsAUKckCwyIfErp0
j40T6tOD4UzcsRCSt0iXTz4JE1C44r1Rn1xroZFIoBwRtU2uOPX09BxiEZNdOoXDMUwqmy04OVUr
KJhoEQvvDrNCIhUYERW2iWpKrouya9Fju4fvjh9W/kwcB85LBNIEktp97BDhNPv61vHxUmlfq/14
R0YeXRjZ7b1ueE1988OqO26KmWZES9e3nOSPjxInUep1ZCC8nTL6UJOyH73829eEUnEiGjnI4rLT
7YNMFMIkmkO2B15nKFeu6MR5I16ihzC/RYPRbmhZkdEX4ruKb/oOkLMeUHezChNC1hkwog0bLN/k
wct87dB/kPjjBtTOD7Rtg8m0nkpV4tO2o5fKjBhom3PGTG4bOybGSVK1NqZdsyJZct5rZLWye01d
Ijw88ZYoke/FNH/LnOjveVlP3Qc3mdPAWsuLEkCCCZdWTCrCBaLfTTTRKBoAnNlb4XnXsM7/2inY
VhKgn+COHgaz+hxt77VpXWKDKrpdBqbJ4Y/jeEiqOudFFfXPZMMR0qrbaacDKkeXd0OcKJyb/IwM
n1rLah9HI7sH9vco0T0gr1QGg97CY15V/S2JNnG0pDsLzoYJhSDXZtrKgkQbwGeIJjsvDdKx2RUy
+4ln+WyOJR6XEX2JqBcyMEwJmmA6tChqUVn4hDENF9vwngBx5jdOaj2MfX3vdo57nMy+2ntWdS2b
8Q2ZCzlETFDwgzMYrs0dA1I2cPA7Byr6e1WaIih93PntBDO0IEXbR8QgLcb0mGaygFr34DFx9G37
WQ7Em/K4zSJmhhJ7Z2OAe9WlPWefDxIazrTPw700GQ6hlUB9Kok1rBcWrbrnudN69b7BkBxNEvuk
MPtd/jEls4GeEsplOk31Zli5jIsFoFOU0zWeV4zwMJ4BcxLjI5nMVNrjJjlzw9UxB9dO2bdzxJK/
uCazzahhhF+gL0rPmuThkKYw3llvvOT5+FHaQREUddnva8nx2YWS2DnLcCp6k6ZzubOA5Kw/h7z5
ugdwBUNyi9A286f6AB432S4T7KuCseYhqeivcLo16B2BXowc8cVTLo6ZeTdU4YtlmMnOxp/BQ40u
0iABKtcjirm905MiVuSq2jeogACuHTIXtO9cfJQzu7rwk6fJto4taa9sE95xKjTMU409LPKAOToe
WmvCnmDt1sZVJOHR7zAV9Fmu99YwzJwemYQxIHhLY8iTTpYirEMEflMRZ4G0jW5l3X2PlPI3LYle
RsJx1c/BQ4Wl8SdyJs5TzDiYN1T9bhnzm95acRFeeqeTLtoVNdMuKapnRYLnqZw6CK6VfFnYGumr
C0Jv4A/C3b4POyi49PVRliwVTmSnwKlslTsnMx6BxeonJ4OIFC/9S4kaKJAMs3t+Yigog9O62dno
3iFNEcqJ1e4Qps13a/eBL815Y/rwbODcMgXUD02FMb4j3ZpejTrbHXMMO8tSxr5Uxd5s2UwOACxg
GSCvApjLEDb/2ql8D2X2NWdjRFuv+jOGKrpM+bvhg/2oUF7RMFPxljPFeBjCVRkIlXGosoPBsC+g
oYj/W/v5rjeIsxU0tDbO7JONJP1TbRbbQTDYwxYTY5Foq6uM6Tc16lurdkEAwCZJrM+OlG2qcrjP
C8NJwFjebq7iP4uRqJus6y8TPL8AzKl1LNBZL5PDAxUhnQtz7+LR9Swm+eYiygqQoG85vY4nAOMF
Cjn4XdhoGNI0+jx4cXtPYvlEjdDM2r7ASKIp6FnMsHw4tp4fcSDDd4RZ4Bvz6rJv12zuMqRjbNJg
602JUNwgHC9FFu5XP9Ta93lUPvgTG1qJjgAzLFd34bnZt7YFimFgB7Ysjkbep9dV9cEbWow8XfgU
8roZXvOCzRytcESKjqnPEO4iAmcuWhXvsDSiw9zpCx2EJ9+Z7/uCmHjws5rHxb+bjVrSXDYe+95R
QUdddKbrwzqWA0xoAe37FV371CpvJsd9DJ1IEkJAbnY121xpL7qZO35pVUschMAygNRBIoJMu5Ck
hRdDsOQ5Lrj7dQEtmLdMBshLZSF8z2bOr1FFLv0fuBnR0SbJnDlXiUwir1k6wQI1usSmnERcUnZs
UFjzMXf9b/gQ6Y2w6XO6FlqNHPUJIyO5tZANIrky1hKS6rtzYdOPC1Q22dlB7TnPNa0vu57F1vKY
iViD/FSEH5KF3Z5EZ2xLnTNxo/G3mbY8F1BmlHWbo2EIKADaakhv67ZO8OPAyHAY3gau1Ey/8aan
RAb/IdRsWzrflrKLN6cisMbN+DXqzD8JfJlj8e4KBzgEarDBaAG4i2tX+O9p0asny7Swk6ftdfTa
8Vz4bXU/+Yx1aJgTwZV/ekR3bpY1BqpgPkDLC7KpUFlxSGbWiCotmuOAAJFobJE/uUJvpxm8JpAc
PirBPnp58j7N0XAFp01GwBGhCMSbGHNYjEmmGC3v3Ou1QdAbgDQE9GRj7mC7JCts9NHHcLWiB3Ou
cPaaC3YFRRb2wZI3HsJmGHC2cawvU6awNXQTEwDEqZvEIRmSyNcymEfXQdo1PcDQNIhHiLGzev58
rOAYNrkF5UjjfYvkOqWBELBb7UpunWFEd6oC0tRAPjQaQjKsqfYF1HCVMp5yMJZ67jRzHqFEl75C
k0W6iiPGSzdwyjQ6eOikVGebAhM3ktNHvoeqwHFfydshmhGnX9VqRkEhW+d6wA7BUG3qfGUROHCa
4VJuK4ysu67/xzG+BmWdboulk+RaFxirgcZLbpNDXmBk9EBd97ES4NWRJvRTH1RhR1pCNWwVFxai
EbGUYXxbu+mZ+FzMzolDNsSEp3LMzm2jAHrCOOXXQ2jR5SQOuOOoWFXy8ciMGS1Elh91yyhTcgYu
Z1LPTBwAmzgT4uiBylR+cReN5pGCyziIAtRQYxTnEReYv5BT7yRbTh/LSdrxjRBQ1DgDwGEOwyMI
wgup2A9wjz9rt0nJR4J21zf1DZOk2XLlqWM0WdThAyr1JDANlCaD4l0LO4TROm+PJa3hIEwEy6HK
n7vOGLZm4tJ4zCa2zGol59g4nLAD4vQ8GqNPt1DCjzMjMgFAEVL/taiA1YPGSLNLhvHTVCV0XNex
MehkS3ZQbf1SNb0KWm+UG4vBlEJJ6Vn3hZPQLk1aBR8++lLt9NYxxh3hzlK9hC/DjHkgco0/owHa
YdB6BWHq+WDC7BApTTxrXbrJ5nyZ00fCoRik0nygIYD2TvX39PTxGfQmGrWlfNA0UW4G80+0xBWJ
IxMNefMZdEq7S1aatzBNWpgEqcOB818iBz9pv+h7CvdsW4/w6yZoxKUxnzrhHJO6eYlD/e1iUMhj
AfAbc/vs0N6cNOCiLPs7TiaZcgbZxbbRkMoWQlvOsVUk6BgIJMPMnjbeyesk0tyc4YpA+xc5D0vB
LLtiLqVgjzDQYRkA1PGh7X+hDzojif6kSf2meq5EmRn31rJmd/IuUsPUT9IvmGyi5N9oEf0j6Ot+
2puzNZ8IAFIBWuXntjSzI+3hGOqGH1QIH/aQP/ZhgSrOAPIbVDD7MROcYDosAdbYj8bMHhgh77zE
k1tf84SZhcRMUfnXdiT+ioiNSz0zE9XeDCOThYD/rHd1IvAJotbak/SCcpXzEMRAlgRvRfKgKbJs
5un5z9yS4Gh767l9RNA4RkFVIPafFCFoTUnlzR/BdlHu6WHYWyLHXsRED0+kBUgsBkh6dIezw2iL
3Cko4XLdmZIiwamWXjGtkjqow8eiSU+6Kah7kRG3PC9ZP4HwNwu1opJDBKnOgVq3jhnrLtEOsmB7
QM77WYI/3Ffi4lUOdrJoNgn0QFBZqDs7JUvbmWWyaxl3sCLYRKRKsYmtItqj8ifUKWKRmLMpmGmQ
TdJIcYox8y7adjouMTUf549l4EF1IZQjL75BvXc7yDjbqZIZtI1QurVI7CRc9VZXt00ihl1Usm+4
LiiArluH/fPdIPJvGHWAApCrO+KhtsYPktBFMLKfEpfU/CpxuoRMgJHotC4qml1cX1aRYcQaOvkQ
2NzMfc3c6FP1CKfCxvuLLhFOuMMILotNtek4v3JqZ7rHeSzJFkKVWRwW6mkx9Re0aqvaGqt5ut6s
HuenWhFwYDI/HgGiVOtcdZZdFJSjuiXNtj8KneHYXd7R3kH/AelHXyDCADlEQRfq4iaKs1tkkYSc
2c2wH2v1RqHiHnWYkGFpvYVMnFNKwqBxCGPSmr2TgKcZ5bI2oEAPkjtwLolxE7TmEmodXbLlOpyA
cH9/YePG1ioQjCkWIM6qIepw9j9Hfy1lHgWYy0AfhPADOZFAHixgC63d/Ky0ro5q0brQTj+AkNlh
b2EQxehl0019tGnz6FEWOr1PORXGcobDr5e3Yu2POSP5CSUa9ZXuwnNOEvyxr927Zp5u4QyYW4GQ
IfE9Zuf2ii8I0ZnDMWP+LfaYWjkCSoZMNj5LYo7ge+WQDQxi01vc7nisMmyOxXyIMavOxX4ZCI3p
1iCnyppjwsprwmJobQI98iG13WoU95tiGKBUATjfdVBma3dlqDR/igXYitXnP61sX3G2n1KXbkmb
xmILW3qfa20ghJxfJ5v1y3fsE+Sgzxhop0oQv2FvzeUE7ZNAxpS23B133fMwuN8d1qgdjcj9JAGk
52ZBW8e3zG09sfNx0I8MtNmphB9oR5oTde4nSBvgPHHefUb/B79SriMeT+0cUeSnwv4APnyt/oex
M1lunEmz7Kv8FutGFmYH2irTrElwpkSJmrWBaQpM7pjnp++DqKwqy+pNL/K3DItQhEQS7t9w77kU
O9uoDD9efdcBJpPH1XnEkVYsAPAyTY4SCRIKinuz8p6SbHyNe8SOuO6cVV0OaBgc5oqp41wNa2D0
pC2rc2YBVUFbmzEQWWtKIHganGg3OEgczbRydmTEPPLgUdoStFCGCEzSRF0s6+QucQmO1pm7MZo5
QrPAksQGj6zhYOF6KB26ZlfM8p6hKfYfpA1/FOro+Sg+HBAV0tCoxk0zOo3T6KyjgSgCsxnOunK6
AxOpcKz67RRTaApz3UO43jBavIkz2o2BhaFIGBTVDHL3sWqRimrWG5XvfJLleyOXcnPO+42d3UcF
k6h0vCehzePj5qDV0D8wIn9jQn5RCdMW+nUUS1Py0gEX3Eei3xO3EK1Db3aPDBxXrVXv9dGQt+S6
bQ1vpP2yy7soog0fMMMG0GDdjTJVGST9JALDESf+1+xDsxv3c4XT0o/JyOrz67QA8+1Y00BxojFB
cLSLMLqsYosjvon6T5lTH7ZEeKkIm6Nlu86iGjh6Nso9+K0skPUgqbVy2zvjtwl9q4oZwZGKNwHz
oLafG9S0RMilh55YIBwXQW3jAJfe4PO8MgX0UUxb2Jd7dkbr4bfS6Lo78MIWzwcdlx80g+JjqbE6
a44NFBE+xwQCeHr5LNlaciH17mZhYHDkLMJGmcAo/HQQXz96GQgLx35q8kbtLd35nem44x08/qOB
EZEcvANx5FYUMfKJw2dSR9kh4ThHY3ZIu9pcpxp4KcMzpgPzR7KUxoNr0+eGkEs2YoLw3gBe1jzf
3UvdZ1nNoDLV0RO5Ddo3TaLRK9gTYVoKt5gCnmKhv/lKfI26d1NX1p0xDx+uzEDqY4ujKTR+DJOi
DoYBG14by091OwqgpWULQU0rcXyUPKF9CqawwhcIBPnYcFVtXTATK52bIM8k87UsCXdAil5j3b5G
DUw4fYy2PashpwPPYYTAjxgYexujwWIZXoiTZQViI4hv9PomSsS7BaIbBotzIQPqG1/bmVDre51d
8Lac2O55g3nq+JSwTpmL1SSZkU70pnaFxd+u2VphtSZR+AAZLlkVPlUOYithswQuTCq4vBmYH1FM
+lod7sldAmYcftQeSURiGn+QEVUbNGtrvW8OppkVpJF15SoeHb5BzLq7LirTSxQbn5PiIXWK+SM2
2FaGsj0YE+tdg1E6/vapx+DC//vzH0Vdc0QKhIo+5xRDo67LESIMQkgx7jRdYpxmGRX0wt9OzGpu
VHJhpuDtvJIxmVGyHSc2bFrLqhp3oTZd+pJTk4QSsU9q/dPgWtrpBUSIpqkviLxTUrVNayuGmlVh
xDDQ7ZS3BIbZ+6h0Efz2nCBxAW+fuwBf1hRf0EbfOcQpo32AjVd53jaf8Xc541jsUKV+ZK5u7QoU
riaeybjjVZ1asWPh/WH4yIRSbyCJwAXG5FTTt9EpoDW59Z2O8kILetLQh65EnY4nYiyqw2CpF62e
jaNuc72gPnpCPOmvmQnD7ozr5DbD+lK1IEOccZqu2lthW1Gg6ZO5HxNevZMN9zFoFbHFSVveJLxf
26qa1abyFcQczFaxym9TuYstIJd+SWtomLa2cXznoLfJ1dc6YjcWUxQICLqNufgdp3y3eTGuc7fP
NnV+wUt+HVMvDErzxSkmCIFReRv5yCwcC4ZpX5jfStbGOvZILLd46rTOd4Kq5eyoTWmsMmPaEW7o
WZhTAdzga2FiW1XRuynsbzaIsHUUpXSppbsq5nXzF0KAYaG8M03jznTI4FSmS8pG+wWtd95M+KeG
ARGBqVdXMkZGWngkm9OofYLwSFjupLBCKzM9lw5yIXg2GxadhKBJXVvzelN8EKLH+spghe0m8Rlc
G7JuQO9zihm77wB+9C5zaHySIAv0aJ+1yW3diYemDBfsEFgSj91PUhfbvDXevLGCngvQCtOKt2LJ
pnZ+ERNYEPGh66aKEaFK900VmxccwEnvuJcl6AAynbu3LCqhTB0mLzzree7wqePx0/UU/IlnXxzk
zNR5yCkOzJ9AX4oZTj0C0zVaumvTsb9b3jJY/DOJ27RKSAXAP6bjLWbKuWA4TRHZMAKzfaLhWCu2
aYAVgzX1n6zW8EXVxj6bqteUpceMaAaVq9w4NVyQwWa/j/xhxWSfobJGtzHm3kHAjnYLhFHOMGz6
Vp8vjOsXf0VXPiFMfq8T65CAx7/atnVT1fkrWql4HTIMRjxLEGdFT7xxELqZ42s3t94erxvQwRSB
cjFSbkaEPZvalSgr/W6iWPEdp9xioPu0zAxyIMCNI4RFe422CJ9DbFxgp/zub3WrSTZsLnl0sC+A
odRRvAF4AXYER40XDasGYn4etMohgLp2d44ykbKxmefKevAsG9e7Ebg+ltPQkAg25yzdOXUttgAC
UTDlBWv7oRI35qL7t3ob6lsf5nyGkp8BFAENgE1YXJ5MRD+RDooTHf26pTG3Y2Hc1v6+IJiBzk07
tG5MRufFXVTovCxmO/6RS4PJ8UF7OLk8NpHNBabGU10Yi2ovWxsxzAe9affwdscADh0pGymIXdMC
g+pV7rUHoNYgT94T9Ia2iAgUTPR0ZCQrkO/GCVskNQeC1W1H14pp+Kw12qhvy8XKwBql3rkW4WWD
+24mjdrOwEgCszJumVj5m2Q7tBidCDAH5+WWQJRREEOuOXctq9SISL8AM8MbwnT+sakjSndhZ3Je
e5UivmUcLYZHO7B44LK43/ZaHlIQt9M+4t3d1ayYinHetXEe7gis3cddiBLJnasA6cMeG8cD89SJ
BgxEOQ4EnAAD3QPLjdXQsp7lmb0ndVMRMMDAYnDTS+1l5rohCpmhA/MwclCdbWRbOAYq7kGb4TxO
pXdsqDDpVfEeI9CkctoObNeZR/x23QSS3+A+6Hr3Mzq0yMWI2kq7MuuE7VbGz3BYqFlz8TrBKwzm
Zc0psopSmVpka5U48mfWojudJAqCpk90X/nBH9zzEkFAZePCR/M2+uSbxxCz9soqi1tqIAJVcICt
9U59mBXe9loQxTmYw9HIhxfzBjxGvwMfzZIvQ7ptC+Dx/ngjcadtgExouBnINC0lgXaIcSxQwOsZ
dSblP7ylec6vumOHu2mtKzcJupHiGcyJOA4zbjWSpbep8z2C3wCugT9GDxG4sGdeq2Y4ioaxt+O4
gvmkjrQYtwWuBM2K0sdcmo8Tdnji47ODloU8Qqb+lU0WQuf92E43KVEJ6zxd5IU+gyoFoMxymZGU
2CS6Eg6a1Mcf0lpIN2F1EFG6MG6YB1gQ+rCRHY9lZJgrSceq5XTpsyG1QGgDYgIOEyPDg2ptezu9
mSVPO/JzLppyfjbICc2HDHi3NRzrjKNCmPYz51u0jht9I/IQWGb+ULFbhWVdI4qubWCYnOOTL18H
+JdBFt34hvvl6+AB7WIKHKe/0PBXpOLw8Zx7ESi/eDYd8vM8TWcjYDJsj1sYejWxgrbZBJGPoo6D
71rXPmJ5uHAFg4IsIVIKuwXNmedcup6frmwZWlVtzQY2vx1C/De0NMB5AEZ1KSnLbrHRGeyg4NMJ
rNiA9yCKFgpNi2qjjlIEwx4Cyjrhcu8Xra1LpW9p306lJSDSu28KxmBq8YZPDOsDeP9787j8nFKa
kHDkswUzdOUv+HcVo1fO6heUlPTWRfJlolgymuILX8MWtkBEmkt87prQCWbQLLUxn5u+dg4snOeB
PDMChc2J4HccCocC86yFWmQbV7wijDwfgFcam2SAP+JFzWXUrC8LJDFsF/llSIALiZu/LlJV37Z5
GhuHsT+yStMe0AvUHUFnIW4KH9zkNnIYECRkHcM759CJM90N2h7Vj2bIzzxl+zKEQuNAZS03+HRI
8KfotYSPT79A//brr3/7x7//29f4v6OfAkz2FBV5849/59dfRTnVSRS3/+OX/7hJvpC+FL/bP1/2
X3/sX7/oH8HD/3n863dR/3XzsH38n39y+ff+6wv5+//57wcf7ce//GKTtxxZ991PPV1/QMW3f/4R
vtPlT/7//uZfP3/+lsep/Pn7r6+iy9vlb4uSIv/1z986fP/9l+3/eSX+44VY/vp//t7th+LL1vy3
Lv7fr/j5aNq//zLcvxm+aRg+tDzLY1to/vpr+Fl+x/ub7euuoRumiezfdW3j118Q8tuYL7L+pgtG
0nhdXNaMhuv9+qspuj+/9TfXMR3b9z1TF7pvmv6v//zB/+Ut+u+37K+cRPOCqKDm779cwxe//ir/
471cfjRhGYYpDNgwYCZ90rcsi9//+rhCiuHPG/9Lj105VhNp2pF3o5XVVlWO3DTET3OrMrAMc2Qz
dAizIpo+6R4BTW6hN2xkYW4yGypEGNufRuR9GlVxArQRhO0cEh/DOsMuVbWOM3lgb7GyzTrbyEVR
UVn2D7C5x65INB6I2F7BP1u79IB8vhOwNjaGyrKXD/gd52PboNsjPXk3xNWrbmeUE66v1k30oExP
riV7iFnZeJAtkp5AOsOcy7Z0qG9MjqkBRHjmVtjHpX0oh/JqOA6DblsxuNd+Oq149Ps024+FCHQd
nWs4I9eLkGfMyfReZtUbBC0oqZnOhg9sp92R+iY86GVjhyDbJrl4Vq9VmBMMXAxBWpLr2LPlDvUl
O8ka2XDn+R4VRMlUkW0PfGDGoe5RKp/TmuiUbFyHrOrXYIUAOHGMJOIVAg5ZF6VtbhMC0MaeaKSZ
MVMO7Eh6Bh4IJ1vbFWUVOu3QnD6wf6F3xgHZkzOrllOlRMaf4tU3SCs9xEOxTczuErnYJA3HUoEJ
EFoW7cMs1J3d9FSHRRqta5fgS7gxumHcceb+DHmJNleG2/rJqorHHNQb1HxMrp8+QVX4v9NHmYiv
ZJgeBw8/Q90+a/aU7PyS6e4gol2rw4IdB+DqRvE6DmjcuxQ71UzPH0qY73aENyGtdnFsvgi6342x
jAlBLevbkjpImP0jk4rkbOr6NjXIIptI6TIyqhmFPbev/egO4DyoyORecc/cI20JRMvegKSO72jG
N64pcJWa9sEiyUBxQfYyrxQ9NyqnCh2Xm7y1yZ93RPvsbPGSKDdaa7VVQEPX4SWCzGLkSizYb61E
eYAeYbEI4nUHOGBNJjdEGa7AxU+QB8Yxf4kXyLYc+PEJSVuV8R/1cntUKDjWDI9uUXPSX4ces6/Y
3BYVqcvI0w/FiMnXSnU8dibYchNiZOexyIqIYjAZDAUpCWQLbo7L9oYW/DutjLUXq4HviTWexFDk
q6tHrGev8o+yzA9UQSeqlLz2NiwaD4sHzS/qJzhC1BHM5Fq3/izb9qS6YvHi7kvLutr4o1fFEak+
wku4/gS2LitZJA9kX7UZNYdDmtsmbHQHRd/WZRu2srJlGI0sP6tAhglGbg5blVC7VHjrmZ3QIlnk
QTHzsXdN3fGaUNYmk0EAjZbeTy6eD7tGWIH6AlV8xvhX9JJ9LDPWWmmfhZ0+uSEgGYPEKt8JaebQ
pVkMDdFE3plzdG0m2OkCq5KPNW9ysGtYNtg7IW5RBD+MIkxWIEWOrUOgQ8g4ec37xfuenUWKTmnA
2dRr+q7LEh9wqCKDil/FzeDvRkIji/6RfLF7gRj/6gi5T5XlolRF3QfrnM9f1gQ8QebBzLKthp5+
LOohyLPHYox2MHORv1ZYhy3WOFCYSFZkNk6uVyLMn9Kaka6ndEtDhWKP5QgHKD+jnaQUdHm/X1SG
PdU0xFqqCbWE9b15TXFnDOKmTTv92hC2QSJp9gV4584snTxQuuUdGarRkLc0h6HX0Fa9dAbnVNkO
J69kG21H4gbD5Los+otmTt1vA8iky1N89Et+x2EGpCQxJbW6QUJpAl7TF1g7BvKemU0wQJxmJyoi
+jeyLkQ8cQtEtflgWB11l6a1H609HKVhFmfkrZAymIlnj0YlnNe24XWzIrRIRhcXROiKE2YLsrRL
+55msIaThmI2G49FVZ8iQEWnMQ2h9hsiObp+c9WteNoWhYFiy2CzbJUVIc5E7iUag25j8QuP7JcO
Irfxv2R2d1OoJieLaerv8+ZhXOw8fsET7PmJc3B0OmwlBjIYZnkxQp6ipGRIYUyt9S5n+Zz1poHA
zwSIYum32vQVpl8xi6o3q66enBhewoDqJfBS2jm34cleQBx1WX3aUsITzDr3IsmeAVgeZXcy9Z+r
nRE7Csd67O6NwXtSwn3WtfLd5S7buHpN4kfpBZI1zja1W3WHMJcXrycOK/dmnEiRZVx0I//WtO55
alwv0D1oGdaE3hHyQGqDxRjneNNWyycHIw4O0eoV6z1Zi6SSgky2N6q5Gh7dNoPO0fbtVVMsjpdh
vKlN+DR+ScsjGL7tan8nO/8RVOJKa+xrNqIKshf6mla7L1V8g7Bcdpygndc8k3EbtJH4ETNCD5eM
XInHTJOU+42NLnm55FL82yNFrTCHvYOuFR02G6M04Q5T0RVnztZJjW+JtI8v+G2XxtXx5xgSkft7
itWVDSJbDTU+5f2iN09+tx6D4XHJsyck4jzwyIVNSJBqfmC+beEtxcqlkv7Bk5yJVWMtcJw9KuGL
nWdbY9S+QATOADnUEz3xd+u/wzR+SmZSGkd3PJNp9DuLPHr8vV5/Z6P3VmvJK8PwNjyEqroCrNq7
6Gx1srBWCoPYoVpXPjQihqKO2kAP5Sk6Fx3idhjnV1PLURHC6WBIon1mJU5BTc1oR6PiHuIG82Wg
3GxK4TjP+aWt3aDI8TVSHF2llVxlJL/QMAdFiD4iZMzJ0uRmJPPMFXfCYwCRSeYaScqC8EoLeISJ
/Nniy2QCjg5UuZ+CCYvUhgeGPJza5ATrrNSTFO6e6CGi5f5N04CyJ16FBv51CCUA4ObL9Xpu1gLo
4tC7CCZxw1W86PQmdHZDi7cthOvEybyCvP8bkCijWY/DlNMCJrJsjn0KWROvCjeEP+BjRWzZxDR5
IQ7o2rr0Uw4zlI+gFbenCtIRbu8PJHqMRerFQA+GUEMbDKG9/Kp0cIBDOM6LNubIIhJnAlGkVPEo
lVtYqm1IiGppD6yH+ZVsWI2WPhHrLbHYMD6YRDtG9pnCIAG9ZU0PNngc1jvvbls+eUVXBFiFKVeN
aw7LQYd4vqvuYVNou0kyPfLB1jhcy1uvbI5yjJ+ILE13dPxrz2+eka/F6ySG7ZLEx2wOfzwypBGM
NK9KIyBrEbdFXn/jemRdIsRACycq1EFIg6fZgd+AvIU6w/kouMsC2wojTg2crXw/bJXhn1RhijnO
2WH5R7QyIe738EcRerF3FuGkNoy3edds0UMDAC4tCqzihS34a11xt0dABpyaDWQfqycLxbqL19Lw
3A8gfQfdLTDow/FYkaEyrLroxR3t1aAq/mO4bM75mUyAxTnxciNg1sm6h7j4yqO5MZVEOxSCIxmQ
iRqt06NFJF0U5cNWReqSQbhex6n3Pri3Rv8aWeG59KlhB17LrUjzp0zzP3WA40AjJ+jAxR7Fus40
h1OZN8P4bCvty0aWRFANClDlMiIq2adUBExEGycfPtgskXrfKS5i79Fw5IuWuh9dWndItvRPhKN3
GagS8uVkvnXPzeQSwKzhA9cXFDrQ7DXj82uGTmeXo/FaJZp2V6ehOOMMwmjnzm8dNjJgS8O6FdMd
jpqMhKc/2NVT3cNra0r9YSHBMjxEhS2qi6uxXh4iPtSQA/IyHNaljVrLtpLhZGArR4lLyWiX7BrJ
FlxXyrvr1XLv5wcrdiAe1IymFsYZA8+vltdo7Q8WIzf9OGYotmZvOdTLz9JI1a4drfuhM8i0483r
x4Q7nJicJS2TQZLloItANV1E1N51xTIrI4N9YQ30jCG1sUQJYzLQ1XOKeCShs6d21G6s5PX7op0T
DF/5e4qdmMT0KUT1RNswqoM0yNUb0GIi8ivQulNIDTq2NBdH6FxQaHiy22p0vwFSFhnIWi93WkEd
nLT4S3zCmMiDED9Zqtsna1mbW/DhWbvyGcriYtsK/asXYXvRZuyb9bgdpPcow5a4GbdDkYQbOhWy
O9ZspGRkXaYcLAFRUHBeSvQ3o3I3LdzMdRrhsY0GAfFXXBLHGjZJi/RKz8PsJCM26SJGD5lwNiuE
GRYaQ161hOiS9jL11JxEluHIXDTJBt8k8nnWsEr+zI12jjMyPLBtpAv4qNmZi6g5Ml5DCsvFbpRs
ctYTtD58CWD1CRvmCfs/FkL2G2WEm7kub8fHvo763QCFdU3KjYZxlZNu7vutTBzJ/J0IqSwm7UWO
wOkyD4+G1iKdLt5NjQMkH0g20i5tO2ovcY9w1e/uXd97mOrpeTZ5g0TE9FC7SBeDcOf0pyojO8gN
3XOF1rVJTYHrdlGIlCXesfY1lM27M3p2MDVnMJXdXaPTaOVMAbALYDQuvG4fKUiMTXuokB1fWZXk
127x/jv0N8jbYAcYvnFMXXi7eP7RtkUwZioaA5wh+d1iVnbj90RTBQTOrN7mEMettrig9QZpa8B6
Io3uNZ+3MzG6FMjlvuOywa1m+gER0ORKEprCZzE1q6BOFa94CwelEnBH9CZ+tkq4EbmDPkzo1r3u
YXjgpw4VXf9Ejg2FYt5tqR8e4EvwIctz1vLLProIMRvMrLAeQnZcRz+RZ5uEvkIO6kng22GuoPFe
p+qpk/saueVamkT5FRbglSyuuwNe4WybJfqZIXyDdd1c1xpcpXSgFYMbe/CN4bG1IrzbTvLA3MgP
cKLKdYHEB2nUjEhDvjuojbGsJXw6eywPJteWUvEdxzUzN/C7yGK2gxa5G89eZC6AqUvTAWl/TZLq
Ws1xe1PL4To107Ox7BUsctAXnev96KnnClvYJsd8AIQXuTd7VUbPEz45NqUvvVYu3Be/wQIHLbYz
uDbmZLl1p31NmJQcm8vkpNGpXLaBCUFHRR05N2TE0J4Wd75VPZUtl5PyloheGBp5BjOwn8M3EKNr
ow+fZSxZcnRy48bGXQGZea+jN8o9JMihI99Ls7jErbvOTG8XFtptywhs38zWItXizicGdxeO/XSx
BQhsyHqcNg+MUkI0qSkYlRIztoS1k1AL7DQOPdtXOndcEApe6M6FLFVmPNx8blyXT4LI76jQ2SJj
XaE7tC4NpsXUnl7NWhJm3dxUnoOU0bFORhjqp4jx7YhDGw0LkAWEzra2ON+qIUh4gcjuvPMbW2yE
lD4W/ApOao+CeXloqvprZNl7m2bRt2/9NKTTDLI8jKIp9wh1uMUi89hDlLUQjqDLEvl2fB3QHGyK
2ilP7bJgKcXvLI26oHc6n++YW3NEQZ4p465jzbWqjl4LS3agLgyW6lUzeGft6rng/SjT+j5yl28W
P8ypVlgVqNkasz9N03COe6S6JGGy2s6qQB/fBru64Kkm1B1lpGmNFx18nTugadCYjTPD6rfCqylo
cNpMWCjqqfkQMnK4d4t3yaCEdop026jF9JGN3a4YqApYuJ6MnOiBULc/+7I7NjMk+Sr9Zqd9bRdQ
cx7rx6zNtk2N8b5Apcr9kX+Y0Gb0+NQ42R3KkX1mcg6HtCIGC6wtTyq/D49lB6cL8u6PGBFdOP57
PfCZ7zIcTGZfQ2n1znNKKUrI0lOjETlioncEU025oN+1gqZTdjBeQyvo2/YIG0ocwWMkF7jo7sYq
8Wb7NpxbhoWo77kSUVxt2EqNa8ftcBd75tEkDp5U5/FgunLeF36JSY51/xTtiygTTxjFSWgVLvMX
TZ77pFU3mZPgNsst4362n+YZfTSXzbpLqndJtDZEpBpKklXcAnf6KSvzLpGas2bg6Wy67gttU7qJ
TI47Ekz0U4NKiQ1YoM2Ffh+Rd3IMK1QEOlBTchBazMSVMMG3YRpFPsymyz+FddI/ySTt9qiAOVR8
y9qOtTZv5gFDyJhy/ERG8VGqApWGDrqHe7zAjGUcZJEgyGzYyvZiXKdld8/d6RyFqYe3bkasiFHN
FynagNipGNxVd6hNZRzGpv6oOgAMmuFEKKIX5LlJQ+bMZOMRfhazHL6blNqgYCvg+vH4Vvi4VhRx
lCtRHkik8lU8QR3CeQrFBcNwzmxTDcmn68yvIzb3LWu/E6QtDJ0i+e3V/o2VYu9G5oUaJnn1USxu
Qk0r90QQ3SpbiN0Mp4FhDIVkLh2iN8KfsreLjQH6giuCZ7HL2IWh+EUEV20mtHE4ihG1ZAoWQG+x
WouQ+HIEXUGu0pZHiB8nz/xURpMzKl0LjTFhERIlGo3WfsxRNlKvp4q4DpFWMNXnk5JoPpVOXJte
Vu+FeyfBIqamJoCsN5di9j04/TDPLWYaqxDvBoj5fhVHqDxYUcI+chm/NlONZFRx/vW4nPKJbzFy
vAe6w5uI/Tv6CV5Klo+w5Ybk1g0xlxnJJpqRVfhpdWiG8uLl28Wps8r9MHCs8rvW873B9Cit5rXK
gHjm42sxFAeSDun6O97aCqt5JWhqNhpNhLaEgRCz6NbmAcMuaUhslTZJabz4E5rxSn6jMpiPFh7F
yFhkbEDilO7gycLlPCQhkPzQeHCoowAXDzzRSCZFp5gdFAZ5yUm71UKX2N2suZ9mYi2EPdr3bMSp
X7o13oHuojQaQhlSt/OvzeeFessIS9v501mP0fY09pJJUt1PION2Xlzc6Ik6Eh7IoCtDkWQ4Jc9A
ET81RRi+5Q5by86mXVMVOpeOfFmbQQR80PeUqJhtaqHGrRugxmPLFIbhje5BERlHggYIEmwynCR6
+uTlrJ1JxK7ucYmcOOMwcHr9PomqS0aWGSKf9lHPEWgNEb8aJvd5cojCDQ23YASAo1XEpJYjEuzU
b6tqm0ManYWRv/ImdY0driPajl2RRGg+Bxznzp3ki9KqcHeYPWnSOsxNBcUJpekBfm0fYF1KcAhu
G51izBzRBjTVvRPTrkXZVWOVs65052S49cWN57XFSTtX9h5/bBRkGjGhi1YFFiGfW0zDAY1/gIHr
3Dp2v8Ouicjt5Nb5N6MpegRbbCfiZhgq+gl4NCSOFT1+bONGC33YYVLl76xkB4DI1BsLXiP2x3bj
WK4dEE71jlEYLfbCmrJ8DJyiNcdNaRm85apX6ELx5US92vLK3trM5oKu7G+cqHrrJoDzml9+5haO
CjD+76XDSIL1b7exZ/IWYvRxPg8K9X94HFLOsY4Zb2lq9Zdvzpteq64YBEB/5y3bH9+mYkSYVjva
N70RbvK53xo9d6hDPbqN+7vUpPLX+sx6EGhfE5clL6KeBWvXPXZ2E+BQ+04HhTd5mpn0geMt1D7t
KeQdT+9hkETug6vkvU1+kxtLecDSjOQ8lLh/kQGhk0PgMk5YXF1HAQjwWL7p2osYjJECvzqlTvSN
AJbXvz51xKKiRUwDcuWRbtuq3zlWWD+rXt5qZaOfpMWnsB8ZGSBzIXtFNEFukbkdN/19l+T5Aern
PQhHjyaQIsKLcPrWlUaQcvPCR4cZeg2zKU1ajMAF0ITIygRBxlyrISNGbS9Lh9ikmSanZnFEuU7T
2mbjTx9GJDfF+hM8+qZTx6n0UrzORsIoGLDR5A+3hniaOBozMdx7Ocxga0nFMyvFBZUxzG38KNvg
BlryEUgOzatp57LU83XRH+tefxzMTK6TGgx96KuHsLOibcz3Rqlgbd0YN3xVlOI8EVqva3zGxyi+
baf61sYvdXac8Jl2EgNOhSbMAeHEz2ajRSClrxzuGU+X/B0olLvcG0+mZOQY4hi18VSsfJ72VTMt
V1rLrLSvlh5J/64NwAl92QOB0D0IqnA/JvIAqFO/FX6JHfaTH0SDJ3J1oeQvpuKiYNhD6jKO6gjH
flLfyLbpNqIjswd6RGOjqXDJ1GRiQroQUL7ATHnAWzw80PmNXT5SHOLqghjS4X31PGRkYBtVw2GW
zeNTOHE6jFpP5l/a9Ptq6huabUnG2LM003al8/yRfGK/uB77kSRFViBMS+5+m8MSBUGc/dr1cQZ3
ezMTjMMxeYPkv7MIbMEVpaEor5i8zPZ70jFDsGIblRMWBjGHhLcI0IM6lA7dmpsTuYZvomDD1djx
0eM0GwsbkApHgG5srMXd3zM+39c4wh3gW1mcxaR4gzfTJtfgRwdXKljmzggpCZNmToXPQgR2TtOu
O4kVeHN5gxNhF7vqbWwkoSUIMNqcq9DDfYHLOEGuEr+BI9UozCq5rbSeH4YppU7O/b0wmTbmJVPX
TAI/k05NmZAWL2NYFgG8rk1veBDz/LsRuujenZJTKObbGM0vVGdBsjzlCMQRcIW5RkNjFstezgNL
Vbl9AqJaO6P/kEHeLQGR2xZv0oMAHdyTOmuFo4SawSviwPQf7G7TNhTnGCHyE/qlXV+ETCGS9MYT
QFeSuFUboSdQV2ymGp45vpD5UBwgecVBUxC5iwLEhOK5moVkxssmKY7wmBOIvFUwjkBAtOwt699F
0r+TJ8arMYCZySsjuYGNjZ7S3MYCSFejcs7UGhG57Y3fiZ7dtS16LK20GNeF4hSNXJEyBWbjaA+T
8kl3WbbuNZ/kPd3QjhQODMco8EONUbezAAxofZE5I8+DCEEx4Gkkr8+jd3ZumVHcSzETxNRrZ9cF
kSNcPEsFshyE3wfVxdHSfh8ivz9TKTV7uj3s2qH22tv2LSQxBf1gTjaTBsl0nplMYq0EYYCQfxyJ
vBmU+wjU9CGe6aM0indeYwzBMW63vHhimCuhYzM/qgApe/0h0S18QeY4ruZMPXPLCP6tDmF/x3BT
H/NvdErDNg7LE4sG8PajF6/Lyi0Imj+qzPF5X+2th7pjYzDPmvNIBzRqEqBL+PmK2QJkyM5Te6/u
d277lpIFqcywRwp2EGS57crEhWyMpjbN2tP/5eg8lhtHsij6RYhAwiWwJQl6SpQtlTYIqdTKhPf2
6+dgNh0TMzXqEglkPnPvuSmmAzR+8HCCFokdSNX70C54vKueRYDQp3oUkMZierM8bwgknd+TNaNn
6fDIlyVRXBAQ4h3rc6J7Qetgblh2Y49tQ+CmnNRxsNaKu78MbgLLBsPPcQ7IUgz2eJDK0xBL8gSo
O5F1I0zUwfvQZP95eWHshVMBlZDF2WSaiVLQ5OQuL2nDVc3s8CPpX/JycY/VXLOFVcD2uV1w4lYn
XWGnqFj3g9x0JfMuom2crWeQrmbnjA+zCrwyAZL+wWQyxzero3CwWDSw9vo7ViI/Mi5F7GkgGdHj
3XBHvjrd0FZ8Ro58IYL86LjxKR4eS0GVUsT7qup3Ym7OfWudmaTvDP9MtAWGTX78PIw8E5SKeXX3
cBg4hIEGwd7Lz+zWZDnOCJYRY+AwqUY2n4x9dto2PhD2rWMFME6F/13a5QkZ6DN7Z0wX8QiO3/nQ
Hk+LopLulXerZ5c7pf+Xj8t3Sb3GJMt57YGGh7bKf6c82/eQJdYpa9vLB6f6qSM/pjcazwHU8Q2j
nj9MN7HZ4sIngIrGIHuIZOWzqFwu7F5436k0suFjMFF/D9nT+sW0nD3M/r+oap7QjZx6qGnr2jLO
F17rHOKjDu4M40n9cAdgfFxaWEiaer4jL+2RIBP33E/vQjw3K776HWVGzaK7tDnq9d6cbq4enj0y
FOJOXot4fLb9E7oP2AJl+0yxF2rdk/MRVM9cW7/x2IHC66yXqPsuVbDVJjzgVyYRRHDrpdy2sfOQ
1hd0+A8+h9jKXdMHtlrptmAHSiOgX5nPIIHH4Ygvc8e5zXgii17It4Z2W83jRoO+pLfqv2mEBmiy
QciC4F5U1qmdkm+X5HU6bhcJZ/RSzt0BjWd8AoIH+jeiAklf5ppzzHAjbN0jNY9mkGA0dR32OGTX
PeSnb8fMpSWWbjYotqYD9b0TEMAQ1zCzTkzhgA03hnT/jbP73OACCmHvc9zQcu4bAtlilwMf6oMF
jpsQ+Py+skyXlDBZzH8fOl/eY9c4athisSnObcuQHVyHuxM2e7R55YClqbuvY78PLfidZmOeqGf5
Nvvskx/8Wc7OB9oLKuvuwZbd3ZyZcZMX/jADYTOt+JtgVajjj4M9zDtLkl4keiLtx19ma6+8fCze
emc7QGbvgcIbOTFFPGOkYHMiM22MflsNRQyF46We/Uftxc8wEz99HIZUg7wROoXPsGhKLz/9jR3z
1GTPGqYJh3/+2SEdyQb9t/azx0bZ26H39sLQCM6BhJApobnoqKddwUVDOCuSYHoPZpMsRPhv0TN0
AKXNCg1wmbD5UpV7tXyXUswZCU1zEP1CSVg/EUeuDOmvNl/guucgOjxE7Gqwbv2AFKELbEQzvJMm
4BEjy58yTni2ciY3gfXjUXOsYWrKsw9RjYKVCQGGrCxivUo/Ro0VWkzytmYTNKERcJEgsYXn089v
baZfRckIvLAky1UbeELD3brgQscLtbGS4C7sbAi7ub92ZQ6bqTkspDgxDzHulOM7tIEuJ4yLlL3j
aJqivyBy38giWPeuRFsN1S9MghNnHZxwl0bChBQURXfQ5MzGXaqRTHEdghjrSuNffStluW86+BFx
Jdn+8S5trLobEWgUjwT4ibDt26vvVJ+W24FNW/yfSHUHczWFZMQ/L7LBLLrO7hawBWX5GzTAY530
JOoeWC7RyeYi3mfMB8xG5mFjg7thERcDra5X7n30EJT5a+kV7SMOpZNuue0WcjDB2Nz5Slh9YDhu
GR4yu8fjQa10A1yNq6qmSK6bz4Sfc+xmNildEbxz6XoMUF7U6rUvSnsK+4fCi60rvTxbEQTFpPEw
MlumW8QtoqLoo8CbvfdH8ysY54ckruNdlGJDNjBDHCsCwqgG8UBMPUilUV2a1p+xz+JlFQJHg05I
Ioy8A7MEc0su3WPVow9sb3lNygJAHY5b/+ivs/Wp/mG6OmAHnHldm/jbmhQr7SwJ87G9Z/x9tyJn
6D6J7sO14z+yRxyF/xQ10teyzNfJhBEQq9jfSjs9q4wmuOPu8HBwYAHJgFFQQHfzdxDFgFJQkyvo
IFvfm9U+kt5r3pjZVvcAHpfgEw9ovaVybjevg5XIfVOcarLqCyY2vpu+FEusT0Zd3VDrlHsw/Ix8
fZgIdIEB6Kxcedm+LdxHudr4FbKRjeN1X3ZLmaMx52/Wn4V2rYGtum1n/1aiTz8w02UzwQixN5w9
ZbOHKiNeTXwlvd58cxkUb/NuIY8KHRuDncjnpDDS/EmNaMJajVUJvsS/Spc/KXucBH5rbg68TqVL
oK/1VQNfoM1JX2OzfCb4OgQ+0by6oFvyPsVfU6xvUPDl814L3aN+b93fLMME6tV/zNJ881R0nrCs
QS2psit6Aio0Q70FSUkOg7FKiHj/yWCY2V7a36NSd+64N5tWhstWg+BEeEFcudjEpILtMRPtONlX
0ZFiU2Ff+o6qonHvUDB4GzkqLZK7oVki8PIVXRUq0JT0YjwI+jC4mr2wA0pknS4Zegy1Gz2Npdym
XC0q6pu9wPId5XzBfY5ZqsqTEC0cExQEVwQ8ktu8ZFsVm6fFNL/ZIH7HC84b6AwKC75+h7MpTo03
k5nDQgHaXy1urWiPpiKic26Xw+KPhBZ3y5HU6eRdMuNmXY43O3oAXE/CZ96/Jf9PyxJDbJx4NeaG
P2M29d9qhuYl+tI+lya3OS1SlUUIZFzzOSu05qK3fopCgn7sZutcgfaCDaJ/ElxsjjcFB79X/1X5
iOct73/N2Huwl1juncBCIViw5lUWolKENGiHkgvEMb7mcad90yfTd8ICjelgVwXEU9lGdswZHDFZ
hswR+3dlrTix9R8lnPVt386IYrzXjvlQyQRlnzkzNyAuObyzzr1hwbzFA4expPbOOlcnaSR/FuEj
PUzJKWvogJOhWp0A1ofnt+LISkh1vrot/mzfRLWYe1dihXQb8Zg3REiwkjK8LYCcaiRgC3HPvEsC
/x+blTehKMJ83M7a8G9FXpF41SzBDd/MUxtjpRZ2yWILLZH2J+NsdOYJijk+jwHVP75LFscZ2JcW
pZSTtb+g4u5WdFEMrGRTvdXMrLdYkL2ieRsw/UgywI+OM3/+nzfbrDiV2gauMI3fVmfjS18MYuoz
CwiJ7K7SekiV/IBbeI/gGDCeP9u2wt/S3eLC3uXIQtEqwT/ASBSn/xbtffApXGvT+0ZMeLbpu2kO
v/22oq6zur23mHpHStjv7Hs1EDJ7Q15hgFedlNhWZMPW6thpVmpnebjaHf6hDfc3MMWPgRecCxwq
5txUf9MkpYXwve8Kd2qwmuG7Mnrz+4hkIOIPPBYcfinBHC4pAAizAzRQ/VHUPKDdkdVCeTbaAzCS
i0bvsNNl4oLrCT1pvEe9Z9+eoFw+tSjVVY+7Xvt6j16OkqJyyKRepRAItfEkt69NtDwJfLgblmHc
swZVSTa81mr4WYySWyRS4JQsJnDEGddZ8tJLpEIeY+Y+ORkMRzcJvx4pITfXL7HPFfJJEwKoavkg
/IND/FkwYValmBeGRYIIdH3VoHyN9ICuwSdvFVheMUBWcGKJoJze3Y4w4cAltV5TyrNNIqJ1pPCB
mh6J42nxUpuaeb7ULhvCd0IO32DOUgq2rE8rETxXsn2GYXvu7RjYI1f44rc8IERaddaHubap1TKI
bRKl2zhiA5tF8yUKmj9YX25T0L1FOO4Ry9tAvZPoyfL6N+33fVhEeuN1CfSEtD6PxjemxwNiyXLr
owAjgsO7dFnzGQ/T3mG/OqOgVjGHX7LG/wQjrw8NhIHRKJuiF9drP0hdPUoKiLyMPrLICpvKwFmU
X6OUjjzBo7CtEFPEFVE/hAnNEXsbR9LY9wj0wtjtdtaMsM5GjCwFb7rMxEdN/iYlVt8kH/Eqzy6X
UPVPVjBCmIdUuqlZC+bVKU9G0nlKlC7Wk6sM+D+udyZF7SEd1dbuOoYLDrGkLlFopJLwqzH/bON/
/siiE6QtlwiFfOYYBQ7xINrmRfDrJBXA7+AH4X9yMwdo/sQuDGQ6b6qCM96bf3RmcSTq9giNhJD0
PoYOabQcJlmVsznDT2z245uXLnhwq+HTNFiN22fbij7wefwqFDVIBi6lNxC6ytKprTyYEkNzbrVf
HY25RO2kjL9x+9r31r0L/FWPDpKI557JEXNXc+aQoX+j7Mjd/LvjrsIOZmNj9DxyeNDU+WZzh6Ij
WO2ml2HObrYM9AEN8ENXQhjiYMF2co0WajirVXHoaFoTSHeHwcku+OAy9lFAQXWh4UyaIHEDzw4O
YLqYj4FI2GA/DmPE9ufCo3VGensksybBbnJy/OAP0Sy/afQ5m1CpCs/B4+Cav67+tTKy1TqMr2aC
9i6S7ScZv3TGFX5PvqvHxS92ZHm19/KHZMbyOjQPNWiAQ+TOH4EJ6DaYnG/TYjheeiSLpM6zO1TP
QV39KfLEuYw5+RVsW3gp2FptGaAH+zGuJRIM6FDMwujGcyfY2RZTvwjED68qpISa9ncoGQNwyYzh
DFtv58ewBP2ZDAaLTGqZ9ssemurAjS7vse0eswzWU9szCBkh3U6Kx0wJottl9MfMkQzYbQ91Hpxs
vkQ+IMQMAXOgcMkwljE7/up9dLZ8jIsUsASNQL5GULucCB2Se78H2aQbDVeh6K5aiDJUOV41u9Gv
wPJ4quuE2BgUZId+ZmqLnZGONZJh11fzjrfy01fugdA0BqW0rSpH+B9bSXEDFfWnSVY4Rjz++oOI
MJThAK2ogJ2OqbCfLpt06aCx1mgfp0C9L7npY2Co72PeMjTrUKBpoj0wb3Q4zEnVAfd1Lhj7D7QX
27gNRg6U5GQCJHge0QEG7PgdH+JoYWigQDNWZXjTgvGYTvry0ZssdpHZuOtyo0dpVh8z9YT9IT8s
pKsOYwK4rRef4Dq/x9gCoTV3SFgsJn8MXWyj+0ZN/9hV6upl9lfau1M4IQHamqj8ptj0zkkO1sBK
PtTQ/OSe/eHLElKbcNA9NojN3fs8BDv6oX67Ju5Z5GGF7fJnIEd6D3fpAhXhA2IVsAZNXz2m7y6c
VyIemrfC7TH4YYVpmfCd7aZ4yZsWQ269hOSP/OXzdTemTyz4//9g4qEkVdmBfA5sQg2UiwoVf0Tb
TJIFoyw4jBIz5rwAvl+e6dGtoWc3S5F27X0LIqUpHpAi53zuzWlsAgIBav+SEw90UN78maTYAy3T
PyPRxGOKqb9Ch4fZ278kVjsd3DdE0j3yob+wPG6qmur9eA2MtL2mkvTkqYJ6MFr0cAJv8g4RQ6hb
518QDAfbI+AiingsaqPnb6iDP6CXwi6N1sGJd5Nj1x0akMNz6r45faeOrhaYJ025Q1urrpZnUEcb
9Lix6zI/qwN6SJSHMTyXzeQan6JyYdEzm9/2dn2JpuQ5jZv4SuLwfwhHvsrS/ugDjxkfBBlL3boo
e53SolsjIUltKMADBQVnNg/IxuNM5SJqVC9h2Eb4hPwdeW7fIyxxlKXzH1xoGEBcgsoqfL9CrPFo
MUi3JcaVRcRYWPqou8zBpat24Fwhm6zCuhvuS5Q94xFlVp9hECMU2Ni2PbKGcbU3YzchcRBlm1cs
6loWA39Z5g8NPzRDRLbDv7ih4ZqvqCq3oxEvWNsjkG4NwCiJ3H5EfIL+apTb3kye+4oR1l8iwPKr
k6+Ztwa/uuNaX44FTjRmqO13YldYAPM9yVqJ2R+rKSCKRO1RzCuLKRipSBBX5aaXStI9SQwDbofV
PG05KLudASn3Ys9ZtpF9GiK6+y9p1dlqZHryir8a99qDK3ByF8mD1YzuIcjpNykCxEn8qlLcULTz
/JqjeMIX3jBvA6YSSQ2Rk4vd7rn+RqERn0/r/rNJk3tXSAaAKDDK6sknURenTfcM1eHWe+OZd6Q8
MPPvTgU7/e4WqOTQDMa73drv8QLI21Cg/vUQVv5ShJ43KqhzpOzSF8DU1s0dVxpoksG/FLlBOjpK
wOwZ1ba3zfd+YeSofQU9PIOZBitVjArRS16HuOVuBL9STG+QSLo998af+eLK/Ee2xrxhU07MmwnM
YYrANGpwOQBXNAo6+krlxch7SD4cXSz4UeQ8e96tKatrVWB+5OimP+h5WNwJm7QAVIsoAX+P7eNs
Y8+OaItctsHhIfOwEGizBv1v1/YWKrBdcTgijmDAzRuLFv+xieR8IrboOZF9yGX6afbkbA0Du7yY
lRuxQ7elHO/5PHzbrvfuJf2ny5SepXl/JyNhWcPtHeark8R4KabqUfYiVEoum8qIYNcVhGo69RFx
JAlNpoe4efA/7HSiqCxehFNPeC78l7rIcGkSzNXWKb9ToT+roFT7PHOeR52djaH8KUb/pYGcj2Tr
bBiA6fqMV3dGggbOd+MZHayTcdoFBiONkgEbbC/oNrCnmjb5HpS7qgbNtYOq9rGi/jVoLrqxPc2A
rukriuQ8jADO6jy6GN4kTh5b/Y12nHuCu5OLSb6mEoFQg94N5PxmKpj9m/ikx6IkhDzBSMJgBsEX
IZUoy748ylJMAWlOlm+20ykXjWyM/2rhegdLejxVhMw5NvLjLDYerCpimojKaatY04ValKdF+S9D
ElFUZt2PNzFIcxNr5+fIrrG6uId8zl9bWx9UXb+x1hzCgekimJVlhzkp2dYSgxDHXb53Ku+vMS4x
W/BfIhB+cfgv+/Gl9115ABuXb3LoIkQeIf0T2tvKMnnslgN3N9ur5DEex+Ww8hNG0B9pDWCcxHEd
zlQRaYfUZU0EQw4PZAvB41g3X17uf0FFRB8dJW8W7wbcONiyhFJtuhyQo+0BIRnbNWQEVQWHTxRw
KdI0ku02hhaC3ib6z+nzB5mAlQl6vsHWeByRHQR2ckiDaH5gGoh3E80xcTbpHkH2CZ9jygaJnT6J
naBI2BwveQQ20K2ePSlLwDZkNVal8yIHDJPG4nw7vOn7ucofQJ9wXC7m54zWfDcg/HARSNL3fhZs
+4eZsCdXrC3k5JzjXnz5TKJuJSrJEfQcq0JjF2kmPuhfgj52kF2Z007X2Q1hXLzpepBs6UwCp16V
y4nfbw2LuB4yc0I/sj5E1b35omESzvqbGMI/GJ4I0llDoT2NOrvlAiCxs9s2aQRdJvEfczEEfM9t
BeMC3QYUS+WvL0BbZAeYqzu6HAZOzNUxhWy6zsfYKHCa2bNY2Y1y51J6IaFme+0ijncCAuhQz1p3
Qy3/ohSQV0sSwSGN59Bpx28HZRtbX0YOui2PSWWsnXs+7/RojgdCPV5jw6SKAdE/1vqBCNAa4QMJ
JK6ynsUTECtzi3T8u4j6sO+Gq5aIy1FjILrR18GnCylGRcHed4et1rxD8zJ9OaX/MYrID0fjiXYX
rFs5rkSTDui45YRtxpovm3F2S5VcRjY3YTIENfYjhvFtSuyxWX7MI+kUtd3dKh8310JRvO261ZHb
nGcUkRixalqUxHwhcm+JJBsgscbYzJKJA6I4oELqPy8tr5PfzBuHkmRPs8F69qkqsrvjt5g7PBt+
YfsAfrJGDECfJZOTDuZgU4/mZQH7sx9Lq9nmUzSHgKMMbKr6FEE9ggMcpDRKAIT6en4E+1smx0hJ
gtRjAGGVtfQPaO1vbm1WJzNpWPLrxt6XvfXfAgDwrAY2KZEpPDLX5ZFteoh/zzzUuWIRibUbV8qH
XbnwA9H4bIUZBTtg1RQkatqNzLzQ/tiUBlg7OzwZ2PZAIHXEf3W9hbo4+TOYSQsue+JzY0IbxR/e
mEJO555havbcYbLOJ4bX8AEGxEFY8W02ffTpvn8Sbvd3WLH5SdSe80B+da18pxcPmEsXvzUmCTzX
zjZ3nAathXOL+u7XK+rk0oPLLzzzRAB8xuTVcQ6iITFs4ikBiHqrK0wrUObvg7G4YWsY4pgPmEhE
3z+SmWszEKY/5jYxdthmiX4hTbbrNHINSLUNnwA62YfEJBZ9GXlzYL+6MDP80+Ay/+2Q8O8YBuL7
mfkuFxPBYjcOvCk5iguEAkSpQMepBaeD1zHdUGdndq4Ju7omAplSMHQLdQZt6///cMfpFAlXn2Ti
/jfoCoUy4qrMQBI86kVfaG65T3JTEh9pv8PTZY/tcassquUNXrxrm7jjDoP8S+QUvx6jZMSU+Wtl
/3VGqq+pBjOvHFb7ed0O51pQGc4rHCyQYL1F9qPmeg+nFk9F1wZ7saCgWqTMQ6d25AGNGb/rwmLI
jHiz08AnmAgrzYbNS7tL52lvqvG9dzR/OytLT2UmY0wuLUqAzr17gzfvhyT4Z+AKDw2BMGLWCaHz
cfZdNTjaDFkyaCLDjMDZ+jKPyOQc3zEPoIE3EclWoaoTY4fvfHjRujr/5kPBHc6fkiVSIyRa30R8
kdT3askeZolDA0lv/5mO8y+ydwZwGT4rgx73wZvJhjH9igcvzrKtI9y/qs9+Fo35niDHT8IPd34K
awyY2X91THBHh1YHxs9NjOIR0GCByHNHWhh4xtLazyp2Q/fMgEscapMqLCKoyrfJ2zZ8FY4NqnRQ
lv1oP04KXwoCLzdEM642lru6uWzvs8jkkYf8Uk5E7rnOfBRGTAKQsoYwHRewK7ndhj2hVqpz38mg
K0OvhIsI9gecUZIeEBVUiIQjwKjGedKRF8ql//ATdjCpgYS5Qv3xp3MnJIaugW9/4W1r5TXoUESL
BWGiF+c/BCM+Mw1Gj5LyvY1MP5RZIbG6pgoQQiqtS2Wkr6hePwbYPZuxUfj4SwaEJd0KrDSLhsWs
dq0BjwjLMJ82jTcEC8+GzqZtFjSutB8mi3/nCFPaHLjaJ9D96wfVcdjQfL+503ApFGAP/k/EdJlC
bhdX1NtKQ3bEQPDa9MQmOC3FNo5psFd4OMQKbicGhgIPsyYQFqA/1khER+Ftec9hNnfBvzKof6RA
k1fbhKqSa7Er3OiZjIWAFj96LUgUu47LZekCEqZV/1yL7B1lAfNS4Z4Ka+rOCYoSmQrjIq34pXCg
SnNz9SIf6JH9C9wB8Gf0WTVgRdUT25BI7xYFJ0GybKxIWmhVeSF0tWYIhYzeSItPUwU/bYLiNe+G
HikQWqpZAYSbHGyzUe5DNNg3lSrOC74ngsY+VYXQMuMWTJvkLXDyi6wR4hDGyz3vs45FU0HhBZ2u
ESYkDpqS3dLkN5PWZ0INJprqUqSourSPPD5A3dLkzIx94kNQkh9GOGplgmfY9uJlOzX5Yy3rH3Ce
9m7C2sRJlh5m6ZpHGZftttZRCzKU5zVewyIzbVOeLzOZIHGdXRa27x3aRWhMy16Nt8HPRnaf1ZEQ
FGKvyvLFAlQf9cW68mIyMSqIYFh6W2JmKfq898Ikhn6eGpQckcHeLbNSMtV6XMpa7PsxMfYRT7hj
zHcPEw7cvlM6ee8UrtjK3HcZVA7tLPPHgV2/Rq3CRhVyH1m7DhQw/PfebB9V3GwZdlv7vFiSgzIJ
4y0wFZInw9w1EC5ewvHkV957orMn99xHPDmFZV5JVOYEwdxbnYnlGF5U1+C3TDFj9FP9KAXhvlF+
5TPbA0ikWokT5oBDSH+M2N7QeiPWTZ2aScIZlqMZwbRTq+DISt9ITSHajwt+GPEHx4TZLpnNMZWb
j33nSVTSwRtvbvzidB4Urn7Bf4YZCXo10TGBeCUcoiaNTH+3AiUPebUpRhPTD3ajwgU6ZPIGqPs7
IMgBAo+U0z13sm/UUcS81r8Q19ZstelFVMQ3t/Bv0ExShkN5KPHAb6eUwza3sVRHMZakOEYdjRps
XBFvvksIHBZGlOrj0YrlCuJn2sZHjyUcC4BleVvHm9+7KP51C+cdDs2VBBCf3fdCWkFEJpVNZeio
4WKQKTRrbMRz98U4Y3xsq0UcCwp6k1/grik6oQD0aKOVDynG3nUyMI+2/+RZCdOo1PyFDX9sFgCl
RtRwLiTjR01s99HsmifmBT4CyPjmzWZ2jO1gV/sdXZk5X7uoPJWRqbZFw9689ReiLCdxwK9IC8C9
sRHkBT1wXQY7g3ymbZk7jzLhJCwZ+G+n8lKZ+lO1wz71puZk6GWXaBHvm9y2yf6B4dig6Gxbup2U
sjVGilGjYgGZwUXQ5x7L74mTk3Ouw2S1dZhaHxVwx53VautSut+Fg/4F8sOejIfo3NZOqCO3OceK
ONbMOsxT+riOUEm2dwlLaZwLsq1xHquEmUTrXVjDSG7sjTOiblCVUi9YjJENmSL9q5kSVaa4BUnC
8BBhpeNYjHXH6l4F/nsmBgp6fZqW8YUhXktARntOjXdp2G91lmMC+I3Jd2rXxr/I6lO+WrdLD0Kk
PE+I4Y3WuvNVf81pxzwemEo9QK8h+wGRPwnjUjv9oQiSbxIY+PCRM1Bz0OsR9xr6YvT3RjUho65l
ckH3w//Ys4QUevgKGNp1Bq8A0SGHYLFIS28DjTA9A7syjaBDCA2vHYbuaCqTU22B2ks6oqU6A11o
6sw/XvpZd9XLhKf/GTSQzTgeUkRueDywzJ6jem73pBxjSjXND7fJ7llDK1hQve9NY2hpU/N458Ay
3ACeNEJcXXEoMJuQ93HNWeBv84DRkrSmCKUccpRmek00G3cCb9eXr5vinUzhqWARQkhwXAKidzpn
nw7zWVHv8x7Pfjdie2VDJQABje1yT2c6zXZkbIJDmoDfvOXgN/pL1qu3JaeqCMwZp7nmzCMUh5WC
ua6tzEHvQyKtJmTDvBidrSG6tkAUzZknXlZUlNBxPysVf9iMXIpU7DvzuJ4OxaKfe4dvJsudP0FA
RQiz5gfbJ+iIBBdO4sKchQ03sUPCsWkgkFYtA1aKbr6pYxmlrHDFHF3cvN/nlCYmVQ+1v37O7RmZ
PI+/GMcXyljCvXPMkf22EaA3AdwULIEBY+n5XxvFB+nLcbtYqy1+SV9VryuUr82HT2gTxtcHC/7N
lKVvMb2wHsCP4HJd+FgR0wIywWN96LTzKif+NQNO+omY2T7CUFPlBy5iYzfnHm6UngSEkfW/S6yy
1PGPHMq3xPF+m8n4L1nH6hMF8KU0TY7DOmmvwN+bTT6QzjCVPupcE1FtOt+Cnj6WEw3ND9CGujAe
kQm04ei+Y6A4NQoJW08eTEeIp4xgg7cejnym1UoyRBE9/Crtvqu/hZz3cV19LEF54Nledxy2sfOH
tronovNCKwsQaAXxvmxE+2RXy0FUVhJKl2OXsJarMtrHRWh6yIUNbE+zv0F+ywiTAByrDhErMTEe
VXk06fxcevaN610c58uS1d+pIiUzNRjepMOhDvSfPEHaRMJJyPr7fRhyRM3UiRPAUENeWKV8JkqE
hbbfE76FKXZo8BhHbmn9eMPr94TFIUMIHPw59d2oaMvH3sUDIfQrtt2QeDngiWoAUm2jlZtmREcm
OXlp/dT25pk4r2g/+MwfbEN3jwGSTx0JTjxkQyMzwRNBgrrtM14gQyLDMPVtKbCfDhK+JVFGaiva
3j8Im8FiTKzyOc0aXjwG9R3Ha2YXvDlpy9BdOoK4dje++02MRIAKZGAassXAFSCMcLOdX/v+vWxt
i0EWfg1J1y6rmp7RbUrgVERKOfLLxtr2H/LFPV9xje6VZ39Opy+/s8uDFUNzs+364AwJRvx1yyHZ
/xxG0NRnKx+fJ2FgsyrbeVP2WGujYb5mScN8A48QHaIH6yhGPy6x839bc/zszDXj6R7UXcdgkYN1
X7esFRN2vEH6uNbViFr/mzQCEI9rVCRYzMByUokSuoVKy1+lit1brJxP14ihG2TnfEyPeo7xxXWS
ZYuNGZdLFpTdX5N1OPt5lhVOdpqJ06RUwnRClNlaJqDlr1lUMQCOXqo1nDE3VHCq+F5ahxgDzpk9
+eTDOfVQV0TOgg5o/Q/ZSPYTGwFABdPb1PhEx1X0q7h/n8x1IcSXeJQL8yjQq/25iknZC4gSsSvK
JC9W9bml6JNefGhmyuOHzJTvhRGXFzBjxfbc9RS0aWo4oZnYj10RL+A+Y9zNznctjX9eVPPzCNCD
64VMPUFVhlkqF57/IGa2U716bPWcovqtXwGRcKZ5/JqBT3YrxFHg8fP8VCNM2KWeTZYHhNhQlbpB
/XhpLGTJTQkQzi3ZuRiu/K0c2j+/wl+/FH+8wTo1MURl3wc8Gw/JnZBcHxgWbkjHtR9oZGHxoAVD
UopQGcX5R+VX9JCBkbO7nwrkLUhvuOORQyWnfGZPVpS/lqRUnW2iXfPBv5lLxtOPTR6+grVpqune
O/9MTWMnR+fAxpXdUdSds5KSbDAZBNQlUBN25Ywx3SF5NCoGgs5ydaLpJe3Yqkx5cu0cJwtLca8W
TON1wKlquua74ZORMbVo1KbxLVBDOBn6YZq860Ks8J5VEFq05MWfNQJLPCyhVyNviEuHaXvPZcZM
PSWthywVhGpGw2CuSElBfzMFShK8Jea28u2vlRzKx5PgLAsGZzeNKOGgD3AV5U3A2QxRpQKZUOAt
C6NFGBsQx5TICPLjhZwMhjEoO1iyLdF4MM1p3AjFktCZZuITXYLDh8I5urhVDoslH4aRtkCWIj5h
Zx3Pje08+eSxn/rIvgVIaF/cxnF3jFSnXRU3KPXGodq33bralxVbYy9ixpuyszec+LHzWvdSI5OM
LUQ6TgQFzs7y9mmxyzBZVIKVCgizmCBgMmJhxiaL77ZdyLzLK6JGOS6e9Jp8i7Dr3jb/4+48liNH
sm37RSiDQzombxAMragiqSYwqoTWgEN8/VuIrGtdlX2t2nr43qBoZCXJCEYA7sfP2Xvt4UVJTHiC
fK51x0qJgsA4+DITx3EKkef7iDXCibY2aBc6bsRsSqdXdHuUz0AgavKNO9ZIb5HrvvpugayhLhqE
TWTfhK7nMGOa8EU01U6ALiIUrgt/9oFKsPYg4swtYFVjKY5lFJs/RpUCUMMgT1PL3E3tqI5jlNs3
fgQPJJ2as1kM8r4qzYewH7snQeKQ4VTWs2k6eydwMtK1vHctxvFBLQebspbA6h3SxrQ+BtxdKPy9
IvsZ6YSxFxhju7Fj9oepZjFZAwfsZojiTUrvcHDddIkCwyAIUjz1VSpmxj6sWhgF9mMMcWBHm5lO
Zbv1TNKiAo3WtuO34SkOQI57QbiyXa18DX3esckMCIvmarCUuqv7LuGT8FWDFII4FpkzkQ7HvPLa
ZdI01UdB2U1xK1pfv7WgQtwPjgOdo58T7ijHGTZY0NUr3BnQRwiUoqKjVnI1WtAsGYSk0AVZCFpy
5DuH+V3eGyzoWZ4f1GQejDEB7t76Eh6zdVfKQj7olt+co9gigtAgUjGO6LGbebMvQ6TCPVaavZkW
7y1yq/scLQQOz4qs9AIMMEUy9SHncGlUtxH7zw0SKrUEvIZNypxW9FCDHUY8b9kiINjZyv3oNDe4
CwEKLvWKEI4GReIRGBCxU6GgQcSHWdlLkPjBxQR1wzneIxR4/rPIXybfFQ/uCt6gcXKUKVdeBlw6
G7AKDvQDHpNGkfA1zKJiUGPW+OgY/SeibHSmVfTk1512LolsfrCIK3FtX557DyOcY2TF2dDZRcfi
QRJOc9MqSo0o2mK6wFlUtNvcAjltzmAgKyqfdbPNNqnfWWcyUNHAtuWzqO3HtqBsMrXmYQpCaHsG
/U0ZiXSTon16NhrzfhiJnariejukWnY3kf+cwZA2wsFkQMo7VfYYDog1cDeOxJJj+990Hr5bgqZ+
DJYOCwWl7IoYQ+zKfjU9oN17oF4bf1iAk8A3hSLYm9KzD9mkszroyCRaRsR7GzYuXSEaOFYj69vM
nRjg2lH0EdT1bZgHSxMNxnMc4FIhF2l6siNuHz9sYkKIgAbRMfFu806318qqz9LJ+oMrc6pSt67f
dK/dKm/qvke73ri2y2WZp+c2U+qCTHbO5NX6rcWpowkG79bve/eeGG1NG6v76xfE1TdbeMS3hZdd
wiZRjyz46rExMafB29r1YGNkkYzIKv/ngyAEfR2n+yRRPcivMLkNUORscaUNTJIAFRkqONk8612o
c99dbz6bvHGTYIUDqmDzrHmwg3/dKw1gdij4UBmEA8dnjF331OuM0rJovDOCYjiW4bSxMHIGy5aB
A677FB30qsReB+Bu9hHkNrlkAOpImUJdM5qZB4Ptt0/pIR9i+Ng835LWgpzTnEgX1OXrpHEmjU2C
LkntIIbMSbuHri6TRfGolAbTkuzENM4QiXb5bSAR1GYIZWVE0I0W93dxA5Yvmz3t7vTpUZcaSCsF
B4qFazsV+kzmwxkKeW2i42fJnT8xMLDy8IKA/gyIH3gBpstc3mtIrGGOsInpNL4oPjKx0SPqNtXz
/0AZzY2YZsVf1pIkVrXbcpobUIRVE5bsIwB1P3qUkFyZUFfMABtVCyIw1AHEkQ7fMi9grU23E6FC
HBBQraOjCdfMmTkb4MQl7P3C0JQFJIlmXdd7aD8YnMQPkdJ+dBIz+xM2jjU57rjN22c3oOgHauuV
Z92D2CJz3+J09LP3o+A5J0EhKcwVl0a29ZsQOXQ79xdrP/phDbPeFt2u4RrNgU0VbF2Qbemncp+A
FZFdz+S2GzfXn5ABbs7ZZJfvr1+nFsjfwk62kNbmA4RVF7D7e58M7sne43xANeUCuglpqU9JgQil
xZpjJ6AXm7ZgGZU0OC2HfcMWw/Jf/3D97NeHq7499d8cyBC7KYOuZhUFOSbTvU7/wW5GStTQrfbX
z8SosXQQ8rhscdnuu4o2joZKIl1cP2Uxonv4huWfRJSMfMiWCU9vE9DjEBRI5VzulOp+LqVtcSQM
pZmTKKjyPaGHYhNXxqYf3G47Qbwr59CMqK7eBg17f0JlNXLSQnCy7czuMXWoEgdahLwYyY2flIci
yDpU79Wm1nptmSaYJBjtEvjNCAzbftVh4YF/6a/RQ23MGaCQ7IJAPSYWgJ755+hOb7IZuhiX06sw
evC3TJiGBqlPoHN+CtMnSF9MGBA4u6mVrytFYKoxGuomy9AcmAZa0qLcuo1Hj7aI6YplX3kXPCoh
vy2UDYmPmGoi9gvMZxFB7kpODJDEromdt9rp7tOmpjPIhZxz0KX9BZAFG6fW4dvipPqep8MeLzc2
+EefDRE5b3uwdIWgdmp/ZsN0IqexYpIN+0Qky3Yy8fSWI9lggFHoFtwlknmD1pL+GExPJF3Cbpis
tdFRshbJgzFaFCSOhT7oJUdu3OsDI9zKofjieOdm5GHMnh0H0mMesS7LTUIuBiiC8FbQTdz0CVlp
RXdGqdoNXb1MjNZe69G0ro1n2r/9Aoj0SRYC3Z3+FJrtN8b72z5t1tgjEAiG4g2sLEsT013bVXdQ
Nh+FMxs5g2Ifp+4njEySdXAHCHOJbAzXLnPXxYTm3gQ6WNhH86WGa6GacYWchdzQAtVzPanXShse
GG++2GGNszfO6V5ju6BCD065CwBayKigy8hvDTNS6SLkRzLeGd2dLaBjEeSGnQblC0YNToJ7KdMH
5ub3HJ/pViX2m+XgwwnWetit3ZmNY+s1HKrpmVf95GYQteAzRmRnPhRsuChrurJ5ca1yw1mEukED
Op2D29VAtUYeDYCCeXeQ3iXwtAXC6WzkCOHH5eFlSmhw9zH+vh6KgTQ1dYPR6YgBDvtXTBix6Xwj
O7jTFGf7KNvNbvMb1F22mMuJ4oUIzFU6bkC0kd89om8xCYpgtJMTbsAizBQMpjMLnI52qUfN29v9
nVWpC3hV6AV++TE4Jvm/Do3KPD40I+DoyKvNpR1ptz7ZRGngLzF1ZNjhVceQFZmkrjHZI02IeWXO
fqBX3s++JP1UxT+qnp57VANtLpiHwfL+8lixih46bEPpWBTIOI1AP+JWHCTTdCgerlQbX8dzo03e
nh2bIYnRMNwniX4cbjnVf4xToTZI/wtQXzjqWXU4YRq0DcrqnNuocJ1c4bDTeoCEbf2ARR2a/jgQ
/sCmvYjjjl5UVHLkEpJixTZPtuadO/wGTIrp1ldVsQclSCZa4XQ3QddxmkBhI2WHOUHWrMOPwPlg
wFQFQ+Q63fnyXrniKY4wUId0ARaS7u8NmxXKbWvY1qpTy75Atx9Od1Kl25GA15vQD9eoNrVlEgOV
YZ5wS8zGD+hVuLu+pgmlV1iyAcL6egqKzyqVz7Yahi1al2ZppdJaN/OGpQXpESpir3sn3UkIA+f5
+aD1FuEAYdCBKZO68tsXHhyFdl11WnmDJJA+mg1TH79O1HsbL4Ck7noR/ea5oAKFRdeA8ETueH7T
RyrluyGyW4b5907ffdU70CpU0sltO1boFfst2jsC2337nSKN5dyvdnYyvlgsqHIiFWeMeDqg6fRk
fG1HUkD0iWxDhDZFyVXumEwnSFcslpX+Wtb8RqepzU1lH0gZ5vIc7M+ykSc1Y5hsvDC5Q4afFbyN
KqFz0Pb7wUSRUmdvVSWX4zgjIEZnq3rx5Kvsdl4CycVhlTAeBqaTbqxj6b3K1suXzCz3uKjvnB7R
akPp00/aOzE9nu1cdE8+i6ZEaidp+lCFifEtTIkdAQX22GXIihMcCXSkJxjMrkB/1MqTGXEIctrv
pHVOLVZ7uEUT2oA6bu9EwfA7z9UxcNTJ6XAxZPZni4+tqcU5R4dK+pViN/HWZexs3CoB+G4GD/hf
NlMX/ZjTCvTOBMGzy2DM9NGR1/zOzsotd8WxapqXfmbNxPpxyMk+iqzPjqpv1qTlNtNKqlCyp3WE
81g/dJJP0HRAExnH5tGU2rfZU7B3xpM/vepBvvPbHFS+vkraHgJsC9EgdTCUMKdZcCi60y69rQzu
Xa4YpC/4PJCDF6rcNKX7adjeZYq4ABMJJq/BH9B4t3FY7Zm/fznmFNxMARwATbX3XqgzuZi5ivkk
vmKL+Y5kGsJyYoq9pWcJYWjBKgrDpR4nxa6OZU0R5OL6lCRELjUnOzexNmwK+lIro09p0phGtR+Q
Pv36EMxfhqN6YI7xiIF/bvbn7XLQqBr1DkNfJdH6tDlk3GuBNMyFFDIg1urrpzaes4G59jpBmeGG
g1oGcQt4ETYM8yQvKvfW/CHyMZsrE+dTYCItrKpDz5CI+xpbgiV4WrnecXxAsLq/fkgN5Cgt7xVj
PUpDwiEpWhoAcmS/7XFKonqy0EwB4rzhk2p//aAb6MSSxlMIjezbrNTOPY4SbqV4VSfFS90oczFb
KarK3ICu3nuG81lOg7Ft9Ro+YG1by1rRAoe5vNQLMshbA7BMq92385wr8MNLJyxO2xlHwbB6kTqa
QYo7IMi2+TlhlKXKfDGz9tEzqQpIm9AemMyQopPQWvPHLlyFyjOBwcWzHg5PkYFj60VLWU6bAHEv
HH3DXcMkeMYKT2+R1cglCbGhdUUPMtzHLenBlA8PJQguillwsOVR9pOLiJxZoDR/GF1U3OsSa3TO
3h7jxfe0iR639TRNdAfjoSd8y412Tuq9IkDXjDgkFzTBpcMCFiDSWaOWQYwLb4PqbiIgcsnOw89A
PteNbOd45nGYaFdbnJlZag9DL09241382YXVAL8Y+5jqQXaH2Ne+m4DcqexLoCwGz78LLYU9nwRJ
/0fuwWku7GgTttbJ6cdPYYonGrpfNtWR2/VIUyprg2F5o2nbOuowBdfd45SbHN3MeDsY4UiHCegw
VNwbkkdxDiJB8mlyhkPtrbWhfRk5XPFWz2mm6GysFDNkPUQ7rGDeqjZwhfC3kBfE+hhU2zDMf3gh
88KsGRj/1Ru4ysynBi5KgjNfBCvrUvn8NaOpH8vCOUP1RyTShbO1MP3ZiPzZLThxsaXA+faagAuM
xYXMl2GgFHe6PjmBa7o444Pt8o7oVAOdBE4smooB3ZM1VQ0GDAuKoW7yqyjoXUK7OfL3n06K2Giw
YvTTbnMspS2XShU7LQ6jPRaHnF46paCmtnZn08jpe6TIEKSgFzPPJrysfuzbY+xF2Y96GDaVMJ8g
tmJrZyoYnXo7Z5bLA1hJ8NGNHAeBWXUAGZGliihbKgwxbO0IxvqcKMLpzaXthKQd8ZBAl1OUknkg
tjX6UDdmhSqmrdWijFITtYJ6LObk+oDpDfGOzjlRGvg+qnUbqP+IWwltj6SlxIQW9Zm+0mrGbwc8
4bOoAu2MoPVVafgwqggwdaEHxzK2znbzJaLuYTJ1JO1p+97VnB+0ijtd6d5KmPZDYJk/7JiHo4uX
uBUe49Y6erb72OIm2bQ5psG2/WIGfXGQUi0Ng6cU1BrzIfNjtAJaE87Znyh+EF4HMmEAQ/jvwoLA
XL1XtI4WuMLfhoxzmZ/eA+3dOFO+TGy+sewAsvR2+jSBRsSybzC85Eq0qdTCEYGvJYL+rEYLmjVW
nHSo6M4VxSYXHIyw3e8nTcuXLumty67Xd2ZjrX3fGy+jloq11PxTMfaPOMMf4gyUYFV/tZpIFkJR
EEyK59zBXARvhN2iewGegZjBM747FdJG1JhjCoN3jOlWsxF5cs7NoN9rfXHxo/B56N14FdvqjrZB
vbXBrDV2hftTM4EZDAS90J45W+Ft3SbUaUbFdlnmbyir30bJFMa0eQplBQawm4v1uZVF1I9YSoMC
JJ7GBgsJ/c2GF5pYXDIpsghkXMLrY5KtOFmUuTXDPBQR2qbIyOkw7KFHGa8RfVgvnQl3C4or62CN
koj6iFgCLWSTdqstGAo6sGULRILQOV5mma/0hHGw1dHVQIagF++w0F7UxFG9Fj3+WTM9sfASUBBl
VKy9b+6BqucDh8aQAsSsMEXFJqdTy7ZepdbsQHkiP1YMu6VugDAEz7uMdXKSaLDdatlTrxqPfh1H
1QRBuN0O96CJyRwwInBCESO3vnK/ixGWBRKt77buDlTs1c1/H6u2+S7mrLHm96y0v0al/T+Xqmbr
/5iqVmTzMOOvMWzzD/wKVbOsP2xag7BqLNO1/ydQzTL/MAzSrbnhTc+1HJ3Ytj8D1TQh/jAdWxge
JZI0bOHxU38mqmnC+MMydMfRdSEhaUhP/jeRaob190Q1ItQcxFSWZess2KZnOtbfE9VUpk+FozmU
JKEfsYBqpM3Ez/ih902PeWzyaGHnXLMdpt3EwG1TTskBIferB2Zy7C1o1S0mbc7kH6QUrlMd/ZhK
qSxlBRnLhlJcIjMU42fncf1qJU1KIGcmqiU6tjpT4ak/MFRviEbhaBKEfEjHp4gIdSzeEzCpnGno
xD2nyw/HCjm7dzZBV+S6I5/kiRlF8pFgaMf8xXeXg/4cOAYMfB5Hw029ICrgkRyXE4msKD8cJn3z
/x0Mdzf/pIrWiUfIq2PxuNd/brVD4YUH4HKocDJ+5WBwX7XI0yDRD2s4UfHspCYuVOI6S8yVUWZ7
L2YdFcYwR0ljUM6JCCJqYfCbWasNO3sYz4bvUO+45/kbprSC0sz/lKIFtTb/LYPTyKU1JadmgPlz
/YMM06JZN75Okt87SBtgj80olMP31/xLrr89S9W3QRM4x3jE3AlpK+X6iHiaJx5b5ZwsdDcE6Yfj
VtT36H4WidCRE2oXJAK4qjvccyydOJTDD28qvzwnfqxCjjrOqG6appVA/7p21YnwI1Ya49YEI7Ds
b1le4F4GH47Di+kYtVzWFSesGGN8bQDlzrUS1hZbo1fqCrOvzpNja+7nv7KzvZu4s+obe35SRT+8
lGBDF03tXbpYKQAMqHQBai3BRfF2Xae+OFGTeGKcIeTIcI+fS8seDCj4MRBR4Q35tq3JUt0stcE0
UZdxLYOa+Lg+BJKUW2TTl3i+TKy2O0o9BDuItpiH1GgxIM5aKcml3IPrppvtfBPOuckcUr1JFvsg
wf2DuihG2lN45j6L/YsWBBOpYYg8iAZY5PN10lCrz1fGuSrtZybnqBB5YTNpn0Mt+oCbcr1uzjPf
2QjYlMqAH/r1k3RVgx5Oc0PD//qCQWE8BZBu6IgqiUadyY1qkouCP1YiL2wVceAabatFlqgPp/Vp
NHfQf6Xc42znVlbz5RjTCozbl5R9a5V71bIcRnYbfYTt166vv/j6clu1+TPtT2E1HWHJ4n3KuEmu
zyvxudZpKyFRv70+W63gVp4cAgk9sb5+i8/5lBzEZgVZ7ELXo/0V0/krnPLPCMi/RT6y+vwr73Fe
nWz2NwOmrAtaynXJo/xr3qPrlJXPKZQhus0i42fOzrB13idNXq6P/5dF+395NJbcf380x2RldYSg
bfDbWiiA5ppwQJADjty5PfdNcEgTrNht2a911KWaci/zRfPPD8tq/o8PO//7X0Ith2RsGo54/JHS
3fGaf0RzaGrL3f4fXk0xx2P+28vpmqbh2Pyn//4H9hn59WTg2VD0WYmUfwH6zo3tX8bCjWAVli2p
l9z9HrdBD7gyCxTjjeSSI7r5579ZEAr6b0/F4ZxqS4OX29Z/S/Lsy6YOhIVZL0LVrpx2hwBj7ymW
7fn54FducFDnRyGCn3g/VNIAmrae52eHDWhbo1ABFkJrcnjKdADx/+HZsVn/47P77UoYklgLBn3W
Jydo5dHbEZ84y1y5/qsYTiEbHKxyir5y3FiY6P7T45v/2xNwLYBhQhCeitz579eEN7mlCdQOtHPj
7Jqa7oxKcJkMzchOOd+m8by68GZ+RXPTWnnHxpNfNFJZsrBpLeiu0YrPzZ9M9S42WnUQH6+I/Fii
YhgmxkW0Eu52aS60sQSdAJY6hbTA9sBGMmivIDmhCqKq1hvG3eyU+bxNzLt87NDE7MpbDERnLevM
RZCzTDc9zy6riJBxQGyCTspd8DoR4zVk1ivCDHijg/7uuqUIj06dPt9i81YjYkld278WJd8Lm9Hk
aWMKbvBzB51FFBqIHA9WybyK9vNrMH/SJe+tBbJl/lNBWFMm2CQ4EbsnU/FeMqSft466/Gae+wA0
cIPFhKPsvFklg7pMdnrLAO5SDd+Gb1Kgk1ix6Dx/NWbFOunbnW6Rv5KRj8HtoQdw/gwBBp2V9br1
TG4yrceJL5PrS2YfsE9/hhzHYdLwAs8PM1/E14pKC6hZgoLxTUWnaa453PnCxUkOfciWF8dbdxbb
sAf+uGVp+VXe2AAjc+O5r22YXvy9173kurZHHu9S3sw/TU+Z0pF8sfmn2EOcilE979I/3wuGmBfZ
31YNblIWYgC+Hsfg39YnicpgGmxyTK6VYKeYrDVmcD9Jyq8y4bQTm1hqAp5SqcudI+MPlwF/6Bcv
KJTZ63kpomn69hsNhRAXzPwiwCm4s/LocTSdaasiikuk0FzV871/GzT6S4P3RCESQBGoIEB7iLsQ
eI1j9IFTkLUBD9Oi1bOzxY9q88s+/+hceGIJPehauS3I6bEjcQ4SKpBi7t2gvHGy2GXsGn2oLP1o
J7CIRgYqWXFDtRXXlm0Pb55O76ViAsO3pPOrPf9mGsvAPRDK4mbaDWw/14qxrtgrI3++9BsuwkDJ
+yxPXzLFpVz31EFFCnqsaA4sgdHN9eIeB4e2XfjSD2szFFQ7vLtyXvY0JK9aYeOXww1T15frtW6X
373lTAuypza9Lh+uNQmiAXNROQ+oma/hV/x5nkeku30hafFXDVKbXJ0pHJ56XRg2OCce3mPzcmfw
EulFy8rtjlYw73IYMDbXm9FgzDmvFj3J6Z7T3vc8k4WZUXOMvLVa/1mS+ra43vI0/7lhevnWVOPN
9YsyZmnJ1HDJ63B//T+o8mKuTaLhxUGVkN6wfH3Mqw6KI2YQVJSJF3zhXV9EuvZuTi+AoR/znBuO
79HGPt/YGq7jsdnleAI0C1Ry4THYBcHDs6AYW2Qlj1kroAVEIt7m6KKsFDH6tYrxQAve2MNLa7Mi
Xm/TwkAw6lJ9lUKjvxBYN34Vf1jzQpHMa1tizR/QTAGAA/c330hDpKwF6uC2Rkan0Q/yrmeU+RTR
FBSHslarQBffjqnxzrBdl41zud7ZEcr4upi+27A/ZgadBMgYH21HUe2l8VNdm4+1G36gwaR6Lvay
KjJKYr7I+idoU++94EB0fR1I4cjH5HQtaNVMLPPhl2gOKrZauGuf64ImN2/G9Z7/M5387tfN/Vsc
+m9f/p//L4/xwub8S078rwJ0+Xs6+uk9jf56iL9++5+n+D8My+K4Li1LCimEzSr5Kxp9PpJzxuIE
77lUqBwWqHX+PMob/zq5C/0PARpY9xxbUtharvvfHNxdZ851/8uybKPcQRdj8Mgc211pmc7fSwQI
XXHI+Y5EG0IGWjzH3EDeTlPwSICW6GXhvyaF5m4wBpRleEidDrZP4NI1mjjNYc8ppeOvjMzbTTkz
ZI+z3bqvGFsbykEacqnLllVpTp+IUwUVqDfWBvG6pZ59kAlOTSb913jS2w2IyWkXDD9CkApTHOOK
qhGptKF4qNFIT+DFMQTqGFfESPgjUA864GtogvF5JJ1rVccakLTwGXGOQV9YkDopok9EL7ARCc5a
lwrN7aAzUR0s7+eAoSW1xU2LyRgpsl4/ArBfhMQUDbLKCHizUFtYct15dP/0WIeNQ3KUUzghUBhu
0XAqiex0YSZXnf+eZI9umeyqTr5WgUnMqEPME306eFOnWtK6hAkAAAdmkh/1Ryez9gXCYNWjZ4zo
Brai2qs0xuOaZ/ui1n+qwn3A/PVmuUw8A7bMYEBmU2jBmmCmR8B9C9gIB9OwHsZM45wBMFKvyD5J
cXgZ1jaPyVUqkoScj0eWcF5nIKduTu8h64d7upsYLsB0oDh+tzxmw+zLe1Gm6SoR9clwuuepiNUK
9Ox+tKthP/oc743mjeiPz9wvd34x7rDBcAQv0u0Q0mEsy+w1E6hQGkM3b+KmPlZZdxlMZ0G79m3U
BjrRTOOLxMF1WuMJRHYa2O4KCuKuDHuxZLVrASeESCI6VZIARCzDlJM3pjjLiohjc+cjvvX0Ijna
xXgijzLfM1y8CBX/xBQPvLVdBnXHDFXRyVb0aPVaP1neDLfGPClJ8t6mUNbWyPBojCRbLxIEQ4ul
C5BioRz0uX2JG7TXiHtw4E2MmKjW0xiYi+5now28D3U2XMoBYLeFBU93PXpOHIfbMvuBml2hyl6k
psOBwm6ZtHvpGV2AsWiEP+07ukfMWOniRKBRdYQZi3bZiA0qI+8eBwDGiHavTXnCKYlBSxmqM/4D
+0anF7uYfOsbiHVCU4CefeIhpCMEhcH03RQHXy3o8ZU9qteJa20/klmsSkJ+5HutJWJplZ21DnOQ
2OAEO3ab7ujRIx+gaYZGPt6GatcU9rMxPNUzmbwX+aFXgO2Q9dJJQagvzDE5sJxA/MP8iT9kfDLK
OayVCOQF1dRujMtVYfcbFDTEPyKsRdVD3rhvUO8YhLt2ya1Ehsso5pAR9uFF5hMuJHXTFdrO9mB5
Y1ZDhF4eg3SdKfhxdScx7NunCFnxkmoI7cG3ETH4SmAIRWl9rGOgGGUD1bEcngvNey9EEix6zwNF
JyFgks6zwIHcrk1djzcRZhiSdW8bDOa10ZyNqCVTiH/txnDXigZgXaSfysZbmU4OoaF61YuUSBAi
34K0PRSu9tKicTYtBv4Vg+gxdD7BdjIoS1AD4VlZOFK+DhHsOJyiMSmYcHOHizFVD2rKP9oQF0Cq
oU/SwwczCBmemQSXmEwogBf57NQkJXQtOdYRIcqRQYS6IAs9IDpBAMBCFgRPu3VxCoSOd1spptVh
ChSwOUzp9KA3zlPXeT2g6bLZYk2DcYxHo1DRHV3+p1aRsVuYPUycMkcAQoHNMGwmefZNs0GuT9XQ
QvSsKSzRYHlMnqaQobNlVycR+58DTbJq8rcG6d2yatZCcicNIv7RODEQoB7WVj82mw4BFTPlzWD4
WytXp3A2Y6Yz+dI0iqc6efRi2O9OAVSL/MMwE92y0IZ+1Rqg0Y3EBjXi5jsOojeIOVbGFLxHwIwM
QlbXYadQRgxPHv7hcop2uNEsCpodbaJ8Xw7MDjUIQoQ0mytPYxyPXXE3uhYkDDKxCa7LN7KlmRfo
mBv6vAZEbALzZqHCS9Z0W2iNZ9vwKHHNdAauEyrN7r0T+bTjdBDDUmgMIvr0F3CwAK8H5nuVBLrH
aqCDn9u63qaZ0+PhKoKPs8B49N6nOVZMWwosoWMhtqXTqnWR0dzLHwwTRbYVdsyIBsdAulJsNMbo
XR78YKm8gTBlcIYJ4OoSzRHdZ77+3TbsUY5WgXOQd43bk6DqQAShgcsMChVxpz1aonk14bAEWD2y
6CnAmGMrH86y3qGVC8QjQ8/lFBvvrkWoVVC2r5iM7HXpBYgHAvmshZJ/r4u97xKfpOKL4wOz8abg
lrxF7uLavhDLOK3LsQFDBnVsMTr6Te3Fd7lNo27qrWzVh5eksSp8kwGpudUneXB+7NnHsS0fLBOP
D6mwRKWrAc2vwnUojTufdFpezDPYNnfRRAoraYAosE3xnRljFqIhI0ubqQaj+h4woFDvArQFB29E
nTLpN1qPHYXR8VIK9ESjPZBmm72gIo2YhaXZuuhhCjBHfx5c/8AcDwmLg8SzfWKUS1AsaBofAKVv
glboEYGT/rTxg2lT2/1X67FiDjmzC3uiMdHQKAJhheEB+w/swGHUaR7DBQBnw0A9CfeFCz9uKLv6
tgpPVQVer41Rvfc6BUYiPKYUJDI0xficF90J9AriHz1bibS4dEOB6CO23/xhbwoduoTZbJvgeUzH
PerD2QSbkcjRBq8OSa43ddY7sxiGyJzrBzscaBx1z3BGM9LcqxPRBzXT82kZMY5Zlal9hKZIpF80
ZzhUDB5976PAKW/oJGZgRw2m5jQZ2AOdxMRePpirIPRPOmRomTIZHOL+VTjiGaj5o4itcONwHHY8
61ZqoDGTlJTwoJxQh3TLpGj2jhSECyjiD2sTi7GWSTELMNNlIV5iIIVbY3TOXnLpOXYhCGi3BXNs
eIcYSZy3LnYfmhqtKi0rfL4DSO6UTO22p//O9XFIiKq4caa6Wdid8ywG0KANkqBVaBxt0ttY+yxq
hbjuYaSK+lZHh7Rv0/gus3EXSqP9MjLyU2lC+RevundiDw0epJnaIgM+mvozSQ1bn2INsWMek07v
pIwO6MlNrn12E3DdGNZirpGGZahhIARIL8UUiNDPdYlTQgcjetIrmfNuKp5ORG8YSp/1LOe7ZBBM
s8HmHwD4yq3PcMELghmmCLJDJkiMgM4A+uGNM0RDcAE8jaVdZTSaPLXvCyc9aAHmClJHVlIR2Sgn
PDo1vm7rhlkz0WK29W157BhV2t8lyTLWjD2gntlaGTwgNDiNmclc3N4N5BasqfW+CsJ3hiKpj8T1
3bi0CtZMzMeFL5unGgy77RuH0LPIRE1GTFfYPTIKIuBDd2Q/7hoxPPUJ+XK1+q41VFpOXzGgiaNH
yQGBcfqwxoSoHaxBv8hx/K4NF5QEBPOhtHmDDdKPcMQQnEYeTsZfblsMA8DokZppnKVCwUGdQnum
YWsHXw8fN1i6MfWU5yQw5516RZzTvfzp1lhoiWOrbty8uWFrDeHZ4QgdMISN367E4YbvFyGeZh11
ZxsgAsIxVp5GzQtxkZWHyspuVRYeDJvxNhDvbopviCuBmOM8BarAehxmyK+ZiEl3WLhB8hUmfraK
62dPqy4Oedp+L0iEcOwPYs0fhlY/2g6QxfieucqPgjkcLUe3e3JD/76vCgdwCLLsDWBguM82RuNO
+/YU+NUJhU6RBC8N3LgoKI9ToJ4cAuu83P0ci095lRM6Bjo+vdsSn/DYYG4cQQmS/OF9mwXuqmIk
8nFA5ylr+zss2p/K0gF8pnhCKjEzyXjZPA1dtUJ9VQH4NPtFB7zEFeLSNtBT2Pw+7VacJDIRQIHi
TL7CjglfQIjtuBkG/b4uwrOPD9Muxz0X5fNAVAJBaoumEe+1g1YDLD/9KwMOjbrVqnqbecXXJOTq
/xJ1Zs1xImkU/UVEkOy8VkHtpV2W5RdCltvskJBsya+fg1/mRdE905bkKirzW+49l9jwo2mA53Uw
IgLYv60OsKY6EyPPekdl4CqsIBXkoVkAKHzqXeRLLVHbea2zqC+1xSWtn+YBDtLOhDimK7q/MSvf
iyJ9wG58XVfP3bmodugjOI0888kx4OkFa0oWaPM6VAKxEqThEWqjC723qdkkuk1y7QNei3WLAcv9
ZOXBL1/xtRHG0jUfWn8Vk3VwKWOryYah1r6bc/6SZt6ls0Hgq6RT+7L3iFU0p4PTC1gdI+con8RY
5og6QICuuUkNKOSvrkG/W9Ae2gHHBsqaV5M8y2ai9ens6eIjy90J2g/yTGfSldC82QAjLjZMbtCC
63FObbRMr37PW0x+FeIcgiS0C14rXHU0GfS3BryMnRkCIocfHW6Nm/Dr09wwG18WvKV2wnnHVmhc
GUfrrHs0S2y7oveP/OAoABaHv2p+AN+nMV/ZlJAYLvp3rT5Myea7r2u4zPfcW87z4A9xAmIkC0jY
GTzaYT8X36kuPtUg20PHE8sMm+YwYaMZS6+6gGvHT90gC/O/J6H6o7FSaBLyslc9W9g0B4WZjPW5
bVwe5lI/inC2wfSjc68gp3X9BqSb/6wIFDk18AsZ6QndMQzeFN5iS2pYoZV3seTvGQN2xs710G5u
BjLhyBxN/06sKKnhI9+VeYR+G4f3gsV2lWa8pGJ87lDAHXre0WuOPzPz0G+hUiCawaXNt3UBgHUu
46IhnJkkNgIEVgagcFqOiI++e3NIsdliWYEjm0a0ZZguBvK10IsjJrqLgdugBQsrCz7p3ZKLODP7
ObY37M0ceP+5sBlR97G2RySAb1kmD7J/0RI9X22FcTcRc4cjlEQPo7pOWIt2DvHgB1JFcObJBtDk
e2JTHod1bUQE9jW3EIcBtP0fGDY4tXtmNz1mBNUQL2MV6zdcWcr0vH4c1Vb5gfVm9KOPtd1fHTSc
OwaH2FNYHDEA5dCdCi41g2gwEkjDV3tcI1OC8FmDHR7L6dQMISQqgwpGgv5QaUUr59Gkyzq92q7/
yxNVfbSCGGVwstcVsGE/qADuQLe30nmOPWapNKj+fBgIuaY+AtuiHH1dCkViBoEZhNOU3qVvG6oB
jg7LRw4o0ZdUvv9TMy/VLFirVjLR7ArcW1NzXfSyq2t2MHC2eQxdEwSykwCi5bLJtuTfZdqlueW9
p8Q+AHnE6WXmb0YHepZhz1OgEN63xHm3KIH3TpelBFkV86krMlwzmNshoPJg+WHLfTMTxuS8JuRx
xWhmm6iTW6TnyD6s0QZZR4mHpEyo8gBlI9m5RG7HOEv9bdRApAaAMkLJ211qFPjpxvqKCfcTTgQg
csGwIG/6mgzC5mVq3WU3FGsDfyP9mf4SfaJfdOPk0YI+G8779A3VIh7YzUJsDZbYgEmL8psUlGI2
x30nLZe3jTVFWtJ7I+O6hDlxa4jrLe6d1fDL176aHnvKCq8saowtM2iJyYMhyS8blB9giyHFSndB
W0pMZ5ZTsdiL01/hfTwPteEA2eIFNzlSzanERkfgVEZQ6jivOKRmbBkVR3lJB0ky3uxR6wVvehm+
aLrVIUymN8/PgQ6ax5Q4lTebFVukSlOeRNV8SKLoTtI0cYGsXSxy40T6b3XkEf+AjF4c2RnA5lyt
r2kLfrdIOzWC/2xsMdFaqa+Q5shilQHM8zg2FqTUTtPGY/o/p1cafy9S3rIvJwbjks9zl1byJFv/
j0K4zPKH7NptrmP7X77pLHs74UtZgSwh5OaHMotL6tn1qfd+I6CDKMPaIgq8n1x5NGl5spxTniLm
Ts5DMpfd+WDnwZe/ZR5teBp8nvh8VMv6qeymFyMktHZIslvAqCoPncNoWWpvSMCMlvDJyqFBP1Sp
PgVW/cJJwOYxJEy3ASVyCLZDiWr9R9a/2LO1Uem689pJYnk3K3meMy3tORfXkZ+amzyoqSKSTljk
8TlH5WFjgcoJE4aTJJss/yixA9X13D6GCwLDrDRAgxINwgqMncE8t1zYoV7paHms7aIJ4sA6lQoN
u6nqF8xt56mpcnIf4Wn4mAkPPOZkxRld+tlaseOGR2GK4dymqKPcjICfNLfTMy3LGbzQwV775poX
1knkrY4T0Jz00Xw7omDnpypdcZuGP0CiJW9FXR7yeYlXU/wYPN/e+4KIzJZGdEmnu8tR8KhW+525
MhLbzjoZSCk5Sov1VIZanTw7+V2KBOwKqXOZZ30PXvc72wJ71gLEjLtp5J8UqdOgdLvnOW+28Q0w
xNSg8QsDYOJ1tU0+x9cJNN29DKqzWfP56Z26R9UZI1siM8KmCJO6/sFH+WGodHYlwwV1fzQAUD/0
MruJ0B5jEvOANUKLZvsuy1j2Ylc4ZX/tmy1/uKwghBAMcE3rY5ZlyZES5GfpTHAO1fCk+FAdCGLL
9x4qfafyxYHPs4mDlfFqQKizRTXBbRonM5/AQpJjTNCHYiL231KL+kJ0Ae+ixONhFdzfYZUZfDtk
uQDM7Bge4UGi/7tPlITZ2DBZmZjmIKd7TEZ5aG3zHDj5fPWUOvsuQCgpKXb7PntlOpIdpWDL52uG
kaMsEFnJq2mt7YkA9i1Ma+P4Gv4ZfgsgNTgHhVI0iXn3OejkL+lb0OAq6IszJiOLgT6SfsKkWry7
ce/PP4gh/I3QY6s47NewUvFqE5DHo97upwlmjBDQWblBfdnvxswwIzjy74qA+52HoJ9dhr3HGD1H
vS4+phCnTE1VW1rV/LAWXR+Fjf0bw1S9Y9AWXO1CBHtKYk1KcPvlzOKnUyebaA/McDJJeMAuQ9TZ
mG85UXGU/AGJEfmMRXvYo/m4Vg5wJWtBQUfLHoXpPNwN7HLkhZUwIxuOAWvB8kkNmq5+g8RrYKi3
kFdfjfDSOs/60XJUMsBA2WdznI5tUN6H7gJ004sppNcIC+6LAwdr6y0DFu5kLVLcHNegTWNRVji8
c72xIG1eIuTztJwIAWz7E6lNcOjS4TKJp8EUhDYMqntddcbrWZa7nvsGibtH1C88jCENjsXoZk+V
egZtzmJ9iexV5THYoCmeep4PRwmA2hVAY+Vu4juMnWDTsc9rgjg7Hg5kg95j5usndy1OoecY5xDe
/4sz2MbeUjUAdm96qQOfbU2GkLxZCQVv4UMMrfOSLKFzrzrXvCV98TuR0o6VTeFtIjTvJ3GgYwaj
y6TlbCWBZHRLrGgOxRD51d4CV/ti5iZ5DS1F5oBU48ExgPBNHbMBoYI9o4/vlgH9zvOD8Kn0HQvX
rjseAGeQ81tNZN1h5nkit1ddiib9s8KfOcHfsORqUp7XxbFAmL4Htpc9M+CeH6oQNhlJDOhwkD6Y
Uzef3HV5nXrqMGs1XWhzFnUYVuk4Y3OSCk5er12bY75CKjEYuJfZfHFFIiMPFe611cOntJq4Mfzx
XQvLfjWpZmlob309hQ8zx+0+W0LvtEzuj5WaZ66s6ZCuFo5g+kedMAMzvabZkrnfJiYpz2nKUnjS
8mXdYNRTXhFPYiBYkAtT3NU2HtmQzBewj0ev06Ryt4aMU7tyzma1POkWqhkMHPjQ+M2Q4siOiwvR
BHPpmyAkHKI9dvkSd6oPYOc6JBd/acl5Gurnf184bIgBwyB5WL4X4KOUeAUsp86Yj4NJopbTEibY
m+U9V8AFUjE9gBipnusiJfLZqsx9ZxpHiSr9OvozFT1zccfkvfJd/rBb4Uwohbqs3fiwOnbJk4tZ
1DB7AGSpT+kRDM/8bGYOFhFTs2z/eIqxK57waxlazs2wytswLzQwdvBkNPh9CZgrXv99GdanVZjZ
oSWjjQV/uByS2v9VyvzUcsrFYUVGns6rPG5mH9hilR5mHbxKL2xOvgXOmZyErTaw/EvTnWnd3It3
z7Cf3wpKUuAwHrdeCLO38XymxjTXFdYtIrnGatvuW/QZg8GjEnzMa5Xc8qwPbj3kOD+7J134rUs4
bQ2xBGR/oJKArhKN3BKqzk9LGa7HJXvvy2k9DjAl94M1LlFvTsSkQYQFIAguN4ea9jinmhbYTy/Z
bJAGtYynkBJlP9Whg+e1VafBdT/xHRwMJx0+GntECUaCQsQBmJ0B4eR7ywurD/ioCLPmYZeGHgvU
hT0T/N6VkwUzlFFJXh6ag6M5R6OEdk+S88g+osZ60jQfZp5OzwUUstVq/o4qqx7z0KQIbR0EKBqi
me04eH5VeIYh3EedFVDQ29VZ2tlhGJscFmhbXpL/CuUNF8906QDTRV49REdHVyzNifL+UNROc/Ez
7PnpvFyyqvruVciEcHhIN+EKBigrVqZFdBjJpqFsgRvlwjx3SZMDxrBfi8VEWYHgnXecbVxqRaHL
rLhFnROHwrmjY6x+2iktflppBOXoaU/MzNaIEM69k7JMKuf63naJe6tcRunsRAlFwLpW4Kq17LLY
WXPOG8sACUJDe5jqRb8o7Mt3uyctRU2R5cuFb871aZW2Gdl6/AvxYWg1oQDIf1NFqaDqo+0lgAj2
HWjLA/CzD9LAwdD7OuDmMD/AZU4UoGZILt5kn9lKl0cVHCjxDezyYxQ4BJu2CyXT1Bh/Qazwdy1R
37jef+00/ANvn1cjU9gxPSQ6DQGtKaw6OC8gwgboKLbFRrgM3Gc9AyQknW1E5U0QiGGmv0MrS7Bl
EeKQMpysJ4xtXQkQaBV11KT8Bv6a4Hgsg0e33AzcACAaUgA53/k1mNT3YVwDYohNw9X7ceMfJA7b
liX821qqxJUOf1d7tbqZ0vwDyzY/TeIvXVb3qFGWI5stzozO3+awZ6jZUfVMRB0DjaSeXrNfJaCd
HcbV7jHx8IdNm0bSWM08ElPNhTMgS+wYgZd42the0bIbxh/am/5kT8YnhoynsUznLUeHiTHcMnyv
f3TlGkePuU1OqviYN0TzpBbLg224HkxlsQfhkupPbzDCS+/1X7Xsy5thQh5hRxB7gf7jp8azcv0s
0tb6avoDLWLSfNN77qSX1KeREJhc2C5ubfZdOUvya2ckvxJjRR/pQU3Qnji1ahVHw7wpawDBarUs
TQrUhgv5e/vCBeaQIF6MlJtV8dRW+Q+7I40FOL742SR0f/BSg0w9BqCz2FEQDbYU74YRVG9wdR5s
F2bgqBhkk1oQ3Pwu1DEk8m1XrOiOSjTwMuutmGn0clPro/T99FyXVXjoF5De06jZX2ZWHQeZfOZ4
LhDX2TjOCs98nIFh+LVF6GITztdkGD/CldE5RJpjHdjcWIPnHduJzJuk9K41dwwgW+4oEnmsw7/a
Ol91cFIeltzO/OEqaOXp0zJVTB7Z/3NQlgIFCSkFd2yTwDAk4XiW2UFoLEZIMKBJK7a+146RbJGl
47npeBDywGDh2OKTbUZK3bKS17m+uosZov23l2svU33tK4pmP6AMX3RzhEP9zgX5mRqlfVDu9CuZ
GPFA8KfXwBjt9iY9ga+v/75A4EGxPNbyw1oZm1T2d8mW9lIARy42+Omki+2T8JaWfnLIGJPQV/Ml
hYOJCYJ9VbDSymsTEAQM7dbM/8w033EudNTxYl1t2eG8D9dWbrNFRG3rcmZZh9XeJbiTa2RD7q5f
IaXTofc4EhZUv/tGTe8IH4xDbgTPuOGhdOJ1PCwhQg7J8ubWyXbEKBu+lYDG4nrGNYxLzyGAkaGn
XPWlnJv0NppQY+y1e57qmlwWf/nM2N3uZSu+w8F5X6qFj1Xh//Ea7gazASpRs/Aj44zv1Fogc9yZ
UN6cgflV5xLyUREqBDc4OQ2Nl5tSHk45jhNkpWzUXFfL6yKJ9/OnKzw7No9rYcYKMD4XC9Mpe7K+
l2xJof56Puj26nGcGH27rJgpWTII93y/aswNPgLJuaWYPa7mePcLOV09Rr6MydoA0J0vr37/iAam
oxsKzjUm4wvQTuMC2O+Se1V22irfC4uskbr00oTNsicaqOHC9RgrVyGb2c1b/89WTlOoI052H2nG
jnzm1w7H/vaUCtCAJA+5/MUvBeuXfUN2AMPrjCac5BQYysP4ZfEJ6btsoVvHm2w3z7AKxiMg0oax
s4FNdCP4/P/LKCmAifQrjuP6SdoNER2Sw2sdQ0QWnQqQJpK+kwzJd41ak/8A8ui7vY4wkP07+ZX5
Ldj4smlC3M7KxNtIyNUZPr1Stk+Vy6jVMUhsDiVjeMeFm9tz+5MchDgqp6PQvH7MRsLlyKOLeblb
ywsBwCgJUJiZVtL9l0H59pf0j4CoflK5sqOiZGQglvklyGiW7GCKC68ydpYnmMzxI7zEe69rkGNi
uqKy5bkxwiVijQ/KpZ/ci3Cx2ljEUibCgfk7+8Eep53YKTSzvrNYB8fVmGV/1RoY69K88fZrkG4+
XL3ZRnEPUwBi1UnVMzHGq3yQ2lF3MjNZCgyXxUiIh8xRmXVOW99R/drM0Yr+ghWLETPYLzQPd4l3
61GJOl7sxL+WABJJBGgZaxjDyXGIg2b/O7F2zKD1yWIjeWFiqktcv6mfP6bFBIYlwxEioVYZNO2o
qFqXWKKTKO1HnP9m7BTTq9cZb8am3bOVIpzMrLACczxTV7ESkeHTwrmyx8jGb553L1IA4w8Kh/AG
zSI8JCoTKKB8TuCLI7VW7LVyP+Sc0u2N5vClmaHW2S0oX8thWGKlzERXk4w7px5o5VObXYE3HNnG
/yiGQiNsmd/tYYsSKpkjzuZutoS5zVpZVhfqNSsW5sEFbU9IpEINvc1Gn1sLq4OrMLwPaob1MlfP
bFy5Omtx9rcoZWHtHZkRBylZ1vUk12j+ZwIXqEZly0BErsmxNnoRFQXLFZ+h18VrGegwRDJ2ToAG
sOsQWPBbux1uimzkbVyG9L/Sx3k36Sk59gadxr8/t0It/fdPOQNLGAg2E+NOX6qA6mdk7V9UwQuq
/2Xb3MHZwiVljOKSkgweOyycY6OsUHBkUbfS3poy849zNjIXDoIF50TgnCo/tE4qIYZpYvJ6GrZ9
iIsa/c3VPvsJrQgeS7If/iOPSXJyfXLKoMwSHzkk9I82005HsCj2x2UHEWD1jeIyv4Qr+sOgqb6g
Lm1JqN6JYpVb0ykwxfnl0zAlybFdg8O/YIUsFe91x900zttinq0Hmdly1/taXxKjI78BYbbdQ9dA
WrFGA23kzhkZ47tjAWGnakiOFQxRZMgehXwnKls0zrG3t3obDoKNMikrvJMw/h3p8jIHwbPpm8i2
yDqHJsT7m+TmocY+52LS3Df2pgHb/j+nK8DxeehYheBM/fdPq9vzEUJWQ944g9aatKphdc+Z0aES
Y/rUDeIxHDjzmpU3BFgajDIeHTxsErINK9Y+dxjN9qj58WGkB2nlPzJijC5TzndzTOtkS4NIYILA
VV5BZcKr6aB/qFL1R+uQb6mABTROyiCOCiBHByo6e+STav7xXP89ayzk9DDVORoWmi4/y07K6Fmh
129Vng0Hw27Xy2KqDwP8bFxt/LllIn2QpLF+jIYShUGTlQ+4pKjQjeeR7vn8730aHeBLcjy5qHzx
ZNV/qtome6ClshmeeukDweDFAGi4oGEhrzWYsueJl4twVDZKaVkyvWz5bNhFcpTSQLKzBWoEwjiB
au5iRiEoDFrVX5x6QW7iuz9oBfm37QteCXgljDT3PBrt5d/bT2WCH11NJtEt4y5YNAleGYL6Yvsr
/fvSqry5OISEgA8Tj8wthwv+gu1PD0dWgPzyIzdhapIWrp0gskucEtSqUFNM22K9ghzTZNhxMScK
Y2Skn9ZoR721Psw8xWedvesmW+6MKv0oXFZCoDNjeijkAITbGc9l5iL/2mKgixUt6UDllIdjB6gy
1RwXaj1MknmP1PKSTB8s4Mo76ARxcXLrLMn5eOCMOxRgxK+jMdSMiYrf4MaPuNcK8J4lbFsESpiu
OiY9NaugbZu/KaNPzWSou/CqX0q63clc0/AuwBhiXtDkEcykgs0yVmWOcki7Y2RqsS/tIkf6jAwG
qJ4fb6Och6xAuw295AH6IfuzZkwitmvVld/vQPREKhA1vziGH97QBuztJkE0ZjFQqIsJ3wWInMMa
lsNhEa6GYF0BrMRiXJF7+sCWHOdkPhAA3QNKG/RpZbaQB+zbX5A3VdGYNt+lG5CnAX6mMQJ9ovdm
xJ7G5pY204ao9bq252M6169ldZWzcQuDgMqlFKyegrRmEoqTJi/jQUOJL3qlgTOgJhkUmN9pXE6O
u/xu2eN3QWEeTBKY9/y1qprsMxDsT4Yr/8zNS5CQGE4OKDSXDJ1y0Kh76FmP/CffuZFciGk+DFvU
ZUbu95PHxCylbmR6sGs5gPXMjpkQiszdVHpr8sj61o0sTq8x6AvMEtW+9sOX0uGeNb36oixRHBGb
Hpcu7XddQfybF+QEIxJf5f7st5CYDBfooZBOHbUBdDHPeLKpliPeTxIIkuIXhC62GvxAlqvQ79X0
m6uQR9dQMhJMrtgc1owpuvSWyv7YVt0CryFP9r3jP7rZVy6AvBcIt6LQQhcugvfMY8iEkoFRNJSY
Yaz/K83+sEzLV9cEn0Nu/bagQTaEGaSqpE1NwBGxY8HTzOvpMWdnewhHk2X1btpGyZb3UGhJ0hw2
rCP+SpbTUpffjp7rCJwkGtYGsQDNCFep+EOKyCtCxj9cm6uS+5wQiDhX0KrXDVyEwn815NVWAw58
YYK/AHTjGdkjnN3/Wo9xVzOzjxqD4QuBUMQ+3WVAgYcev8vPlNTJQvzoZryUPRcTBGYW7D6VMiq7
Jt+LbB0YH1lM8sWbqMarAbDLntx3YhNOSQcu0kcBl3Tmc5kYZzuB8chlmUSBXUA36b/rxLjUBBOc
gyWyGlIwQu2nx0UZ7iGg16Sse5nMW2peMG39HnzzI6i7r3Qc3iRCVpBYR89XP5KER4ofzIDD+w/u
WL8rZuQO5Czt2rGLsf8ithxgt4W7kuLe7IExjdLEVz1/s9OrY4Wuaw9T6r+A6vloGdDKQvdct7jc
YDmhWdCBeTbC7i23wN0bXONHpNJ17Nd8XtrApHwZhUlfqG5zhQpRo7zIcGtmrGri8h6uBFjIobyk
rgkhSsKyzZfuNS2Pgq1cXOfCILlg87CpUsEV88vjMkPEzMu32V2fceVrAjUbFvC5XRyaJLVva5C9
CT+ZTmumieTNG66kIf07lq4VSxCNJX9kycG/9fp329gMiMdPtv3kUnAr5GL7qFc/NsMXUkViqjSK
fgLu/WR51gw8FcxayyL/s+zhczMXck10DT6rJbLGGY7pvoltMbq7vjYRiRm+ukwJVieykA/9RtNy
NsypUOLAIESQfKEFBixiVTmTd8LMx53tz5BX6YLsaj3mbvvXdCS68LnpdjVAl6likuStC9IghrAI
NBjm+uNP12KkjtuzR500qJ1j6i/UqFDSjJM7Gj8XnGFO4NwqrgAp3Z9D4gJr4O3zSw6fjjMKDWY8
2/wNujmMk8pF6F1jUE1s6JANBRo7hheyA7lPaqOOtwd8cvv+nizlyQvGazf48YSdZbdafGly0e67
GTBuaRNtmS9yAzlAPS8EkZ9ts4DN1/q20iZFfbWJyr1hYTCCpVc7tMZpSQsCzLy75hbYiR4BCmBF
MtmUfxzs7gPhADlEBSmQ7lO1lnCUJW+/hmPpLX+WxPwyuk3x7HXfDqlJLD44cVLrOndwQCUs9MUP
cT7YN58K8eDkRhWrsAfgi0oR1ttxTlDf1+EXEXpPGCXuNBkkG21v9ARgImMc1bOQ3IfjYBwKm6jz
PH1EPagjDiK3MrLDlvaAksz6qQsVKzpvonWcOri3BTugAaOBOTlxSJ5DVusffbEwDs2eElTzVmLS
H3GE9BgWCfnk1TJnH3XdUSz+aSYVe7eE7pcmK8/px5OucMvV7/O0kFTFlOfwAKyUqfo2SvAdHqZy
2RdWLlgTFGTyNESuMScPruUvcGpopaS8iJqxjQnRYZdY4x0B1kR6Y/abTLLiII6D1ZeRiRBkr1u2
8556KfvwJ6jTa9ml8pBCD4lD95FBVlTyou5t9shx22Vy71Tpz6xJqk8vCVA0uRBaeQ8PrdDyVk26
Z4mwErkxh9hItR9BVkVakbxYRXDFopWgdtfHlHHPeU78hihTt+V6q6J+XYMb7n0oTsSpQdbiqvRV
w1CICfzeM3EnKQ/eFMkuWVQKPUTYi5AKj6fKEMOh9Zg3NKbZU9FW/T7IfIWUJfV4WRbnkHoe1HrG
PkCX8Op4NhuXAlPGKvv6lc8Z+rPLLMRnP0NzzjLveTRsh1BLnKTksou4aspPM7D5RvBQQfrHpUaO
7kmEBHPmRY3NlHwOAyhPA219y7+FVkhQkRJXNQXYZul1cvS+xzVjfInuGxM3ucRJ0qIWI3WzEZuC
p6mZRovnhreQLqY7VwMua2uyvjJeV4T4iI6Q/R1GtOmnWfwxp9k5pZtvTcKH5a/JOeEXf42se4CC
T78H8YtRJTGJdX6BFDjGK4q0XYqzGxFsW8X8LncAJMiGhcmInhks8DWne3QDwgmJBgKiOOTzQ6fb
EXx2PcVr+I0HbD2LsjtmYWAzRw5v7tC0DGIGcaIPg/fmMRqdvJuSsx8Lo77CvtJLIqK1QdnoVU+1
DMN7Ul7njJcK3wFobVipO6ue7mj4T0VLEmqLFX+Hvr05Lg5QR3bY66uXGleNK+hTiLk6LrXF5x9V
3zWxPar7dN1Ok/y1CKT7oDfKJYq57HNq1YxHwK0uFQHv8Vp34KOvgqTTfTV55dVsUnmBYqwi32nD
nzZLYRRaM0WSaTgHWdjJmwdVUFez/kkQTHHGs+CEUMdRFrWfSPq+K6igT6FhDE+jzSEeZM99I5fP
JbDmKETtdlnHbEKOvbJoL75DGrdPFkHVuQtB7SVUmUGVgYPjb00J5hF/UC0NGIFpvpar+o2o8SVp
hf1z0fXLCiwGTO8w0/nxI1jzR447NUgSsR93CBHuuuWJBHCS7Cwmyfe0Duj1YEVHRSeInZoX/2eO
uijz6s9+eyloIq0EYeAaiObTcoj8FP+hc7IfM+ec+K7FGzx/TXK+FsAXjrS26bFZMupMY6AzZt44
j/nwlsj+XFj1ERk0RTWZbgdwlh9+5banEDzgbtl+XrgaYm/pxbmCz0miFTbayUNg9+9vh7fePZvG
YgIVavXj7DETa9ZocZKz3ylx79lv3f/9EyKgl1pAt4YsGatAoRrK/OlhNF5yhOC/IGDmUPq6Cyiz
6lRyQcQpUvSd7+DKyPR8wnBTfimWTlGv0AI1M5sVZpo0zL3D9Nj40y7kUize5d9jNXH+3lzCL4Bp
bISlmUoTMKjI+GQRBH1ZJ4kN0kOihDUDa89oosJwml+25O0c1+rGNIMJ55IccKhRL0zmW+hiTESr
/zj51VeHJjxKcnC8JjFcsVpG5OJzpY5s/M0C/WdpfsOUEdd8DLCBIdWdmBMDgzyVhcpiI/BJiSsp
O0tn/ItEazrbBluoECNWXCoO65aQe1Skj1TR2NCzOr9xB5zCWb2KNX/osiKPC4HPxhoMTYFt6WPC
8bqkxrc18zoE66TvyPsbfFWtdcersiVIz9NlDKHf5g9GZadHI7HSYzY+5NbYIMyY9NV3f/WkxD7K
obhyGxxE8TZ4ozpkobqCCUMC59TdYZ0cHG+Tgd59JnvCWG4egnSnkP3rEiD9coqHZvKCmPFE92Rv
QuSRSlaZ/BQrh7CiTJ1fSAql3tfj+IsRI8O0GcpK1zrXYFb2VSu/4ySWd9EB0bO0Vz6no/fWWEZw
oU/8i4ogezCxJm+JccHBrwOeR5OHy3gYISru/MQzrniVb4XOH0AhG+d2xPfDLcWtrMz1Sj9L4W1V
/YmVGY28qv8mW+zIhgxBpEg2kOZV3JTfe5gSRpSW/UCg+JaaDlBPCVO9tJ78qSpagZE117XOmxMG
YiSykMRisb04GSFAr6MQP0qzCX+hiV5AuMrmXiIrewqJpjDY1Y797H1mCiyTO0ibxtp+J4IjMj2U
nvrfe790IKxcESMO63+lCLAwGjXUkDaI73w1yNrNl0dvigduW9/qixvjqYmbAyPcWjkkUqUvwFqD
uXYZPLDFdfpyVzFIPFWYK7ZJbBOk1odBMvi5m5M2nil+PwwLaZDtXy17dN+FSlFSboW+zNq4Ckbn
niVgtl3DvfD8zW+F9d4JgzH2wsfathmusIAGJbYzUy+SOsBS4BFh1K1bi+9T6hjyd67ExR1857g0
JpbAubrk9oRDOf/976gtBX+8AmnJ4LI+Ix9/KLxFn62cMtidh4dkIJ08dOYiwstF4LsSadzw/oSD
Se8qGRs4A4EArIrOJVJDdH/sp4fU7o81+3Bu6RIajU2HMzr0+0FqvjqEkbKzeofdWB2ojqzICmgo
iu0Z4L3bxh/GX6M1DjbxorZuC6ZCJeZWk4YFYSwXb889Pjrmh+Ek3BANqpzWQzIqyDDa91b44TnL
hwslxvDGH1Q35U2uw0UP6YvjLb8zx0ejwfW69JTrZCxSptYZTSF1537lrSKp/cW1eNPZLpE7gFqg
tck8QhRJWufS9+dsKFG5WxbGYvfVwvq5+Oxse7O+Jm4bUtCzHCrT5tMI5TMRof/j67x2ZFWyLfpF
SEBgX9P78vYFlcWbAAL39XeQu3V3q9WnX1LlTSZExFprzjGNt35+jv3MTy6ScN/7JJVPUcCLbmms
xWYceUsnJvncnrkqXr3WZzsf9jPsFO2NMBgSWahbGYbvawM3pZz1C17w6aWMqDNgQ2+E8hzqRheP
ful7x67jUKck0I95w4Ztwmijtl5Dnwqnt3RCUbqerbQBeh3P6HEvMxFMJHTvpJ7Lm8K3xDqXbb1L
Y9DBEDyJW56M5wj+8jhyGxCJRU+6LpjZG4ApkyVoF2TCLUsZyz9Nxsx4SOKJFBvN/OoSy92xJREk
2An55uNRoSVSrRJjJl3AXGcClA+bsS+pbAKcg1F2DNkk+k7qC4606YkAsdUYj99Nxos0wggnR6vb
TEF1p9WcG5hIfrreI/Ho2svU2Q+SbEZm0PklLOOQcPDEfEMfDZQAl1XbYXEkvgu2Cjfs9StHFiOA
RoGiIXE9WKFGoBVXafWhx6rwWvfPNuy6Z5Sem2SY3uqaJ7dMoQ3Y4sOad8JONkS5iob7mz4BV/Ah
QGzLAEIshSu8ndXFxpGlW0NEsrQ9XX8dZ2AqsQP6usSpzREnMF6HP9t8XT/kkWVRk7EUJn1EM6K9
RNhK3qy4uUUtVDykXTGcWwdEdSA7/qCQ5UgxJztrIkUhqIKb69fHBhhEMhWdXd2452IsH/Sws5YK
TjAQGBJE7LOhcabR8cDMqS/NxrM080316M0dlPBYyVTf0wpA1XsPHe8Bnn75pqcsi4C+uDhMrXwD
eopsgM5jhJoJxHTKhjgok1yTjCsjKpGVd2zret4ShhB968oZbuPEqe7Yo15VNQavGi3G9Wi4CD/S
UHutQkIe6eYuUxnUWwIzbnKqMTRKldpYJfQW09SH11SNuFFrlx7WBDKGW1076yGtWx9S/HyWCGyb
Sp5jqeA/e8sLQkIZwT1ZKHpO2phVSz2L4re0Lj9CvzhnxeCd6OepByNSt9c7qtMNBltDPHGzl9lr
qv3++XBYEShl0VutFJa/lBN2S4DpVtT+mxuHDi17v7n0tKUWHTHRbwAu06UxZe05hfR6b8j4Fh1F
Qj73AiHOSMWvRmp3/j5uH0WDZIheMhjUTLHtt35ovrManIIe6ndxaEyMohN1VxMwhij4QspN/lrq
khmXFqE1wvj3ECfTQxXol3JLZUnq1ZCNuyrjsNuQ59IybN5yufQryrxNXdADKXoSFvOUwz9CKv+1
fUkrp34KO7nlCUc44URoR6pEbRiQsQnH8IonVK2XbrpHax3e9XMKjwyn5GJm+lsXlkwcagYwiWAK
6MuIikOxNmP17khjXtOWepapWsPHSfAFdbzCCZKz0RkdJNKk6CRzqM71oW8YWf23j10/+/cT16/7
+7G/7/7jx66fiP7/F13f/W8f+/uj/vG3Xb/tf3/df/vJ//ix64/6+9v+/vj//bG/f8H1O65f/B8f
wylE65B4qi0GXrKqh3xkWU60g2PQ0AAnDK9rAkY+hUV/otfUsSvg5ddbvztlxL1hIpnfzBO8yLj+
+v6EeQqrTZTvhvlb/u1r/u3N66fCCvOmG5jG+vp9leH6LNrbgYH2URdYjsecOKlS+Zx+NYFq0oye
lGHSgJm7H4zgsoVThJimu7EghHvuiMwP13e9qQr3LbyNhuYjekY9HE+eorIfej1Y0xIdToNT/RY9
cgwhmmDT+/0XkD4Q3944LMfKLY/0lhfAeGjth+ZP3JP91AcTnRmD1mqkgeEfA+tCkOmLkZZYypzp
BBVtAZKTG1Tbdy506ook+SkcbbbN5LXpnC8yGQX9kzo5T/Did8qP7/12qpZkSJIfL6OPQHzKSsdA
PTXgQ+3IXIzTsQVssGoMjbAlsq2BxNd4MhSibDjzDRqQYv7lvF4OXqFZWEDRxUnEWYH8WWFSzFYo
KZtV1oSk9xgTWiH2dWaC+ppK+s0mzR5gMD4qu8EWCTpESK1Vi2XZF8T9lqO1GKU6GtUwrLMgeNpV
OXKbAGAPPSS57af2TEieuTCG+LsprfeALn4uv9SA/YF+knWQrUSZZIcQaZKzb/HEkdA460kpKVyV
79pEf2U51E+e1LHlRxrnvul7TDpqi7iRq7SuOHAHByWqfOmE3jfSq3ViDf6ObfTkWspeucwpUgpE
yaiUVuS0E6jrVSXQ3vA06rxGjsK6yXSSBnsXQJsp5GqKux4/iGYv49a5Bep8RJNWrwvQgwjq0BV2
VYjshw7ewOibSSqInk6TDyXUomXg06G1Y+fMCbBDtepuux7jgu5G20j3OTiH7uOUeZQXAm0Qw1I6
uxSCcw8ChY+sf3EZX7JhDHeRI3bkWt4DMgHToJBQRVl0GVxAitKL3zM5EoKCRH11vWrbth1OsY5i
qAxyZMLAGjZ2oT64uJBmO3yTwYBfb2XPk5dANCKIg2RXZ29PNm25FCidypF1BkktNkEzA4f4C88m
p3aqHZ5gO0a1IBqjXmGTgoIsOVx2Kw3VPs5XbMKWG0c0K+3wFBvdWjB7Xnk026gU8BPy1Q90T1Db
MOnhkwNcXJVupyT88AMNBEfv0i9wM5+Ggv4+6JzkjMY9xPMd7DEoXVbxTGPxjIWVFEcivv1VktNn
DiNu2Ov/H9UWxcb1/aydNb09DT0ILY2DackL3zGf8ZxbbrOuTZ0VKW0fNGLFTMv9kRIpuY6dvhm8
fgkhhjtu4qWkmrBXg6Tn1kqA7Gyq1oE0oEXW+bu0Mr5xCzqrzoziPRfEvqno+QTUyrWgMyesVltP
argZSn8fODYWmAZhoE+AHktf0Z4oZbaCO8Nh0LNyIkucarLECOorSE+DcMsAbX7SkTuf+NMIoIqK
X9JW2xPWEbmwIQpselopSKmydW5N5A7JeF3r5dHWCzQKqRQryodV5sEn4mhesUrO0zv3hXbfQ4n5
nNYir4c2z/FFp68Mq9OZsKbs3BNjQnZZpuht39j0AYHWCZAOdYxTCB3eO+Lacmfp2oluiFk1NXv1
rJcchnsZBc4Kb8CR3uba8nKFMo5waJE7PaSHZNVV/kNPZu4imBi8OGT1Xpf467I/Go5YafacY0iK
A2JwcGVHgwWH5OBklYSmjW4+TU6WE98S8OtR1uA2VYprQSB0DD1NIHOWB0/wo8sapkughemJzMT7
tmICzpmRKNxqPBoA0nb0uV77TF4yTttrR3zaRD4i96aX0Ovo6ICTt5vISp7HEXNdHMVbk+wuZt1E
3tEzIAUnp1YvCavKRPtCbC0pZmW6EMMsKnpHpAzSoGaVBdHyUuWqmftb6Z6sw+N1W7w+AC+f1UzB
n03TdaYOdABb49+vuL7lVuMXccEfVsmdDBjePwUjRlzNBRF0fbel4D5d38q83j+VQ+VsUYU/+Vab
M2u2guUUmTd9YL/psh929rAzXULR4qTDk0Wq18oDJrFVNV49bnb7SdPHz7oHWzWSZR1F3jpPrJtA
pg+hBh7IZNHEW7DwJPnddRs/oAPz+UNYzRJmErHFRqyH3s7OuJxr27rzhuh5aiImRcJvTmp+GHWM
5JqOEnXgB6WYIdrSWWHs6zmn6o9FJJMlDsdpbZm9g2KtIKZSe3Hz9puO1FNl9GvmwuHBbwLnSHDP
pLrfeYi1tYPyxbNRwrmOu5n6EVIwv6CuhbOWcsVeGy5Q1XC4SGnZjsVAYyJnG4vFrQ0sUstN82DO
G05ldZSmCXyKMibl06bXaKDT9ulMBSFp3GqOJ9EYdmJ8R06OUbehxbbp0LGncfHIjBpDu1Y1a6sN
qlNbDsCfAniOZuacxvkhR5IJ0TpP1pMJ9HHw8nAT+O99YRQrRtEkfmSCvDJarQ7F8dIwwu4kFRQ7
h5iVOMgYZrYyPTnulJ5yrUr2TiYOcmjPHRw6xk8dTTfmfydO8khC4k5yZZ7Hov6Rs3v0+lMUIaaq
8h+v71iIwZYdJ6od09JLQgbdzq19eAX+Q0U8MEw9lw7WbPyNmlM8ivo0u+RP3WCLg+1Ac5mfZ3NM
Rtr6Op6quCKNEfua7gRAFNJqL+meTlFYrXNDg+z3NWEfP3a+Xp1qJC3MrQwiKmhcVfN91RvWo9FA
KCGy6Zi5aDcpGsacIVuNTuyUzL86N1kBut58lNOwGks7RNnDCUOf5lc/SSQhU2zL/jjck4NN5Ico
Yevxx88N3LaMT9d3rg+qSdvVqGlYQrHB7fI6vuuyBhbG4BMf3yALua7OHdMQqYOiM13ywLkcI1Z2
TO87/spu0czPK/axebUKx4PGq33dvMZey09CK4uTlbogtfHJrP26eoy9ydyigZT70A12hBJpeO79
aUUjiqDdMTrIRKhTOT+YhTxi99Z3kvkS3qiaDYjDC/aZ77peZjniO/pfyD4I6V77ifURKX+nEzdG
e6utVuhUe6p9FJjhQzex8folSoVh8vcDmvzTQMLtxkCKwEh+WKVTnx5UdEr7kakckV4spJB4kKNj
bXqP4mxja/qPY1pbdAjUszarH0fn/pZp/Knp2jMRx7xuKoQ1D4QpyyFfodRTKS6FsLyxHK3aRiCr
I44jomS253nh8s/53x9DXIagcmn35/e5OdAws/lHkrmqlPq2mrTnnF94+vvgw3I4mZw9twUrj4g7
iBDEIJA4nnJQaFW51oLM2eeuhZu+OlexdhhTRacYjy8mAoAzifbUDIQB+QExZA2pRfnU39d5jB6O
fHQyoW5HndtSS7KVbLZpq5IDYlkmd85NjhF6x85Mutx8qOry5wSJ6jKDcELRwIZ/vbpj1+OYgjF6
h6CWUAoU5kn2Xel4iiF8eHZgMeyzPuzezrZmCF/IV83ej6dViLJ2idCBA7kd7JlTGCAN/e/rD4X3
X52ub1139r8fu75rmpQSqev8+dphvseuX/H3G/7j+6v58iw3ZpSsCt/IXoveKbcyKseNpsfGK/Hc
LwLO6J3XZfJuqpzn64fJMtI3FXFW2+u7o5fd4UYsEVil1W3ept/XD+O1B8zBWW4LvqPeEYdCB3We
gIZO01/QtWMUFhgS7Vz0l+sn/n629Y5D2Fjn65fCuKDm4ZBn7yIjev/7VU6TpIfKci8xuYGXEe/n
stXA8l7fNYYW+5XndORjBMZFEukDCvnPO+BHTNL8+PD1QcNClaCaXET+uGWmlrCB+2iDC3Ex1fiv
B8XgfOdEaGyweU51116uX3B9oDMjLg0wyZVMwIgULdacyPKgHHSuc8Hj8FR73WsS9sxPPghDR2aZ
FketQnNmp+aTr+MA0WvrnNtUOzhIn//W8NfmA3o+jrQtiE2H0m0hW5TORYxBgzzeN7N1myMmfWa0
OYC6dv7xmG/qgzLQxf55SyiEkHMc8fWXu8yDoP9siuw+tJFIanXlr7xGHw7Xh55NbCkcoJm+9P3D
rESgTta3LZYmZuKcribEZ2ERnxBRgpgTUUN36PpISAyLxhxOXMXtOgXot6vn964f8kg4VAqlttY6
9ioS76KzqoPpdtUBdhiFrF/f+b35xAH6FBkIcHOZ40Sb37o+1KJJD6TG99W0rxQt4aKqSXuaRahe
3vuYrehRojZh+wjNwT0AY5oA5HbPXWP/UDVGGIyLH1LikU/3Ucf51FKHlDb4OjbN1+uHaE95OMh5
cXJUFNssNMvDoHJ3BXwI7sr8rsu5GiFsDvIHF49YjHPzKRhifRe2w9YeW2y2CIMbVdWriP4eYjsg
CpKzBpsKWKnI4X2O5uWBxQG/PS9EXZLnlXb26h+bOJN0XnMm5uthDqI2lSwmlCM0wQiwIxa1ZooE
bmWdxHK+qXSuEBXvY+OXChCRE0H267obM37v7MATpGMfYs/9NE0xrPNCMlWfn48/z4DzVLWATwkH
zzYMv566CsrR9cHVAlIc0xGHI/6zPEEoiq/y6foCXB/GFNVzmuvPgR3tbTjAyJBr6ttIcuHtmsk+
O0OW7JC0piXvkrDMIRCRqHgJh+4ZFGqzuT6bHPjLw/XJhuY5LOwy85BLG8E61uzt6IvXwMMEOqRY
QriEbbEtm4ClXeHon5+Tv50xqTIJBsR4CRz/NyvpKlo+muwaCMXB49wxCLozQxh8G2n+eP3VTKCt
fapt//wdc+NPr+egScPv1C5HhvUfvbKmpaFN9xxwlFFGR/27NYdpFtMrMBK22DiadiJiWm0S+J25
ZezT2aDDcRS4VhS/MIkvD9cPtfNboIIrTTySqziRoW2/QUxBO5gmRbSZWBWua4HC3YL/bv5H/QTw
BwMcseeWBaqhh0sf2iiVHYOR2IM02YcVqPPBKC4jvvqLMFqc01Purs06Rnon7TNAlBipFH5R7bsV
9N8JIsYilZhI/5NqJyAm/1J74vFpT27thK+J3j4Fke9+YMb/Sbs2pUXCQRwjJzuHOYLomuAEJi01
lIYmaCTpqCjXc2FVxL530mViXtKBA/44lxTcV2sSsoyLEST/eiDD6DNjEg4pCQpq33jgxMYQ+oBm
f4Rj8OjZMEaCcYiOEUnpUI+Ct57+BST5NqCr99b4ytmjZ9xGCWEhVUFWB5LYnhKX5fUQcpJZNAGV
AGNhtNMaxhr1S+OEkUwwNyoecd863N8ToI4RsDPzSBK8oRylDJo4WO8ME3c/PemPUmECdgH7L5oB
vMcERTPIWywg5Six99SEbtc4tbJYbcM+7/djUN9WvAQbhWNm6eqAdvxwQrI9+QczNYHjxRqhtn6B
VwDAUik67MppC/YD2h3ny0MN1GJP5c/3zhvG7NMNKn5IkJ2TJjO2FsLYS+16K8fWzEuUuurCmrHp
LQP0Z6eAwSGOeKhA8tHRqLwFfApiy6hsBZhE3/vNcrQyXf7VhB2UnkRQj1ZsX3kX87cD2ka6mtIC
tHVGWO95h0CTI+1QMJS1qu5ABDYqjeDbYiS+RhLkYCxpjppovC1azOgwpK89seirINLh8rUDx/6m
IvFz2DIRvWt1yEAcnl7QEA7b0QL9UQz+wJp7BmedMD1WN6SAYdESGX7/XJsxL3TOVjE080Wf62uF
r29l0KSSjJa2ffxOPYOQW8hizd2Cyw08XtVARolEvyJA5LUz5uHIVBrYDk3mlphasolZg3IDcvY4
yjXcWYNR3dS2vqWuu9E8QQxaNDdHBi7PMfrtrXpVdfIdYB4rIvPOfoo2lt5aKFar8OTN3CUHo7Hp
RvvCmg5VSMByRrN30eQaCniibJI4OdJ1ZC2N1D2uy5jRPwD1AjexpcQBf9O4ycCq5RoFm2WPN8Cb
CbPsxalqBmRNuf/s1kZ/1Hxnn6kG+kgH80P6yMrJV0rWPZaWasAFKF3xiDDolZb2XSodYxu6k1wK
AcsvtGxIiTTWpdfNchduCg0IoxVEHXaW8jBq1jNbAGLzjAbqpEEAyTlR0CDg8KBuhUkWpIOkOjBy
/1h1xaHzmRD3qXesm+hB0V2lbkbiF6baMU1ZHig/xnPnKsgxGk4PVyW0xMBEbFTs7xqzvmtb9Gha
i1mnN/YROgbYuuGhqGcCVzaqnU5MG5Oh5pCmsJk065LpoIsbRB8fZeh/CGEVt1UNGShpkE/l6ug3
wiTe2gnPLvKJlYEcFS+lexNU2Cs82f7U8GEWhRt4UOBQ3hMAEm2MJn7vJuWi/7WLU5pG1a6t6IAO
Ia0ePf+d0sqlgWnSrJ7/jPjUB9FXnLB/QM3J17ATgNtV4ZOECoGo0QRgEqIHKVNtlYsuYJIPwpbb
vKJuFcC5BlQvM/VoC6icTO1AVkB6A2NhOCh+C9R0+xTlCv/ExqBA5T+WO8qoS86Ycpv4hXcYO/yz
uZshIgVvfMQMEIjiRK0Z7ezSeB8Nlkg4veFKb/SnpumMnZenVJIEmTPQBzvZrG2Pzb3oOGYSyEvR
V9K8gW3j5LGOS6Koll5n70Tj3Peq/7RTsnIVkb+LnM7GWCW7sIOPnaJmQydbNNusuEhFkKWfOsE5
uml52p1Cu3MBPHPTIhVC4EErZsg2DSOPrqeR1qkNn95ZlNUoqicd/57XbJMkOngWZjav//RKUBTM
F/zZFnyQ9FgXLe4J1LkpvsJcLvNAnrWpNEG1qGzt+f1LDu3dgNODWsiARGvmgMSc/qbmVrxhl0qF
RTapw1/XFGmxFIwSNumAu8OLtTdbd8bdaEy/vBa49wjvWBkMsxf8TBa8mQcuUeOtozoxNr2qD25e
b33mZ3saf4zqDQUHRuF3jv2ZZdPvNIMemoF7aZvmxsrBe41sGxhtNByQTKEKcCcGULDLKg5Pria6
RdpnDETtNIc95N5lcXU/Ot4zGu56QBMAvL1k7JVAuEYmPiXdYpDoprEpPmNAOLfJXPnf9pIiiubv
sx8WH0hw0pU2kzBpjfs4yOf59adTz5QvGsWo3t6ttoo2Gu5inlvovb3geWljCcVQ+lsg4/Kc6/mu
08WmUDZCvSKTGF5mjJTQz6KLHjX9pnYwv4oU9vMYAh2Y0HuzsgHwo67gFSSOAT09+Nq2qSAwo5gF
J83QSyIBug3A/aa9X1y6vN/Qjh9Y6Sd9qcznEDMKu7f6jtBb084YmIXjC5TTV9yDcXWn9kmbnOhi
9fJMWfqqBYyPHCFw0xrmESgU4rUQCq+vtTeY/DF905UGFMpBLhcAd6JwXFqaetJbyLsBcJRMs77p
Yt32vol8pICQQHRrkFnqWIDcf2nR5IWZfx6bqX/pDeexlS8RirRlh+8Xq1r51qF1Yoyd7UITql5g
IT1GnVmAJ0FczQAGS2XhnKuhTzZeUe8NIc50Qwbsuyhvx1I7m15/KHPnW58cTEag/VCmdDvVdTcS
7Uff/E5ma6yNNt2MICYIqvEX/UDJUTnaCSjZF8LIYj/E6gDc8tlyJPHOw43cj739mIfE24ostjC6
m+ilcuw8sfpx3DA/hJ73Sys0VM0rWzgSIBd9eB6RXSyNu75Pbl0uapKY1EcCSHFRJd1KOekNZYCL
5qtFI6tLYtl97UbWOqRkeBsIuzWGVejyq87EX6adfW08WPRELdEMC6sesjVm5NSJbnMpboMM8RpW
FwW5AeO7cUx5/mM9Ste4qR4QxOHG6LgcxYMhDePs1h70SDced23IDLQC+axG87Wz9HxpYmrrKHYA
Y3bboHJu4r76wMj3GHAF0o4ZDkOi/Ur/OHfqjkMqttBV11367I7Ut5gzT5Z7GAp/J4ffuk9vBCXu
wm2Hz0Yrtw76hNHXSAWwwB2NOKarClJYm2v4xTFCwRtEZgw6WxU/cc4dqpxZNvFJq0ll6jZlPGv1
7bdfuyW5y+A6K/SDrS8hgtvd2mmq5u76oLe30jLISfa8XWQm1q4uxD6O6EKNeJ13Qxv5944u7tHQ
N7wwgbnqKA7pBRNEWdgn5MlbggsSnF/6cQrq6VS36Q+h7oikmHg0HlcACydMUIfoy4JdTRd2fXQK
qhxMuARvlDbQI48JWy3pr5q9WgtseHAK6ZeV8pkLLnkW+L9jD6A0EWqLCeHycrADLKdA5iLmD4vB
RfnmWNprgfYQOo6eoIpke6lN2wRNrldrgd12aQT6qu39Ye222QtTx54UsOglApjXWW+OiHtAqK5x
I9zWBp7YECBSN9WWV4/GgAN/E+EqGlkBILFeuW63Yz4fPNWWu1YOTL6gd79Zz8q1aYA/gbqGxAwA
2WZIRmgJlbOMw+GhjpiQlq0VrLpBpLeyCb29i99Z78nMwK69C30/gf/jczQqQPeIiu5ey1xzZRs4
R7IImURrmydmveCu5vMOdCx9HQELIEogrJNt5ZC5l7cWTVxSq4FL0WYhxyRt+f9niaSnqejomE/K
t42DHwoB7Kw+EwmlGALG3Rr680n1460f4GrmqOktdcgjRH4S3D4BXZiwH0pnIgRA0cJNk/QBwlZS
+/eBuR9JclvhUSAu1XftlZQo05mGdw4KTI4KqzbklgL4qBnZXgvnHc+AOU+IyVbm4U+uD+PS81wF
xRtJpiFYxpoZV1lEn5qFt9xt6N/GnEghGqY76H4ESNxM5JP0rc7BRSbfGQa1g+dUHw5maoSHXELu
iREos0ZVfrnSxBPvNgCiLT9H4ekiEQNx3PbYyjzjxxaMWQxFzEZFQ2CRVr67J/2HMiXvbqX6qElE
XHgeB2nglPDPXpVtTOs/9yQoZIQbPtc0LZTixmkRUeQ5Dri3zrL3BVGvmN96zhUyvcut9AAh4gX1
ucV0kHNK3Vv8v+AkQ03eO6kHEC2j7xyWezL5ZtesADkfoF2kuqrdAhwJSEcEZ1CMoaztMMisNTrW
hWRAbNYn0nzTm47a36rylac42lUcDpzEYq3SuXGKrDkBz6p46dWvAJsEI/gtiQLKmdFjzF3UK20I
0STWerjt9OTZAzi5DgmGz5xvYq5SXkTqL8mEuqJPBMUDk+jUmfsatLci6gClXxxswD3+SMt/UGrq
N0GQcqjYYLZnGIXgYIWa5dQWYM/ahPBgZC0bt0GzW7d0C2IHbvVQ7/NOkVbMrAsII//wFL7Q9Z/9
7uEbtgKyoe3madSHU26HvDKVwlKaSQ5O44HmxX1UwCiLJ3dtKYb3afdlyfjRMIYXETZEK0TL3up/
E1Fo6+BZp1hSOLcLhe/Hs2CCxwQUZ58w0Q4B3d31xDENggc6/XgEjZGh32br0T+xzL03cbVzm08q
Ivsc4MlOxvRnMthUqz5CCK4fhrJn2sFxi+yUTWTgnnGRsdseInIMJZs8KH7DPobLHjv1MhhZ5Omc
MIWR/H4MTENqgkLuafiEl3WMnMdNjIMRcgwrGErBe/nBLXgJw+wiiuiEL0pD9S5AyWovoKRxB0zh
Lk8Zcjm2zb6oXvIU+IBERIddytvA1nvIc6WtAOjQhcnoWxd0lo34UBk1U+We0e8ski6ydutbHpKB
FBevbdb+sgTVxrZR7KmshZa+UOBAwsq0o2ny48bqpY9MKsCMjUoPZ25D9yRJMjQJQc56/kQcfI8t
K3WfuM9Dj7RaT8HvOwhBSSnajnVUX7Bb5UuI0oLyUOTY64ZZOgihiga1QYFJNNJsnpWlt/Oysxzk
kx1BgMiNYZvXzZYF/3Y0S7WB63riWO4uBtvnJMRs0O3tdx9edY8DCUmPf6KN8mk70llPQ7PbkW17
E9QYVm3TvyQZqMwqjt6ssN/qdveDO+u3iuO3uKp3kTZo5JTfdtTzYsIAYVcFiCEr+CD9eySBDBVB
GnMsT+izcbtOxjsZNb/jOBJJPcEw6kYLYp65qQKXDVp+C62nt1qAaGckdfDsX4tGw8LWOefP14DF
hqvP7LjRb9do4r+croQ7OIrXrMeJ3U3Iy7KsO8ZRJUkJLdlLoh0DZvyjwYQvOc/XykqYmYLXbFyW
WuUgVoFpu4h5FqrJWtkTMoRRD89DJb97EYMNgZSSZeYWvdg6tdqHzKnGFZVO6FkgtEb1wbb0ZLco
d3sOZ3grtDlYRA0crXXxjdbnKcqDDRFXfLflcbCgbkqYZoNP5pnVNZKt19LBPePhlFq6bvuk5/k3
Si6qxDZ/HvE+mE0TLQi5eWx8veb4UKK1TtjXh4KIOqGSn5ku5U+DRRmiqpMIqsVIH6bWJaSvmtlh
BHcg9MG3eAmXGiSiT/bkzRi2zX60zXajV9W2iNGpWLjpQ2UAdCtxHIAYQEGf1ojXW8TmXtpMO8/A
ijYkYN3EjM/tmhoK2FEoCwMJ+tlFZwzRweFiRYVQs3R1/Taso72jEhqLeFXuLOegCW36CpLhVbPT
96httL3j9M0zNOU5n8kn6D6aqzGQMnrbzleot0xdrdmJPiKRO1f6RpoBeCtdhBu7kuTlvZZudSLW
44CCGmmB8Kh0Bg1RTXDu6YGv0eDtx26kXvG9l0QiXC5xojaiRaZl/kZ2/DQ51hmJD0NoUHiOGRP8
QbWtovFprNX3lORPBaeIea39rGwuGNHJozYZF5d0KdBkG88hCr0DzuiVEqoyydBZMqGDc2pqINdc
ea5gsN9VnwaVZDlTSsPhxWDeuuFg5HGFg9bBFWRLxAuhj/rIVxuzpbkcTNPBpsgBjm9zFjPeYjMH
kepGv211JjlX2xi93KicVjb758IZ0s2UerPxXdFSM1EIKXPVg5xZOUZ0Z7l4SoaBfd/s9j3DH7oE
Pk55p+Qe1B4M8ZOnTbpUFZCyiM25TCkXGIhHCIH0L6Q994MFF18fMVJCvXC87MPP6vpYwtHh1Uq/
VR8NqCGTp2Es053l23fQhbx15QjiGZSBowbcd7GZSpkRoQGovUcKRw9C33UE2a8jZHVpQttPBdsp
D08yIzqoJF6k1+MLSDkuIg8KIssy6GfFVWbLWShVvA21QxAOAWKlF+M5IIl7BZlNLOGdBKtQxJep
N+gKkM44mvq35wv+idJ7lhIQBpW+3AWZ9kU8FvQrjVek7uVXLh3+bYSqnZa9NRWUuyT8YoDGmpAQ
DBPUOI/AjIDq+u1y+mrF+AxGdmVmVN5JYdB9yYsnY+6lGDPZE7D97jyV5YvIDdwK8ZvsXDACibam
LXPQnQE9jOG95xl3Ntq0W712H00msbb9DTWFX45mDYrSbZN7CqgIq4FXbieHPjn7GVJ7s6D1COIw
rImfcd1611qgfVPIioxTm6TFVUOob1w1+y4yodG7HL01zh8EwkePYoAYSrDaPa1CWlCcbZLBtYlX
qN2FzA+ZTlNTS+hXjtZ8RIkWpnT0RVVXYFmC4GRnGI4IsGB/t+jbRj4KkZ6T8+RoS8RjR1lllwEb
6cXBPQOX6cHsw/eaqcumlz7o/uLGiJhqwwhCnetwg6TdZ8q4egnUyCQD41bHP6EFoNrhi9FYuSkb
9BR9AIvW9yB5QIlqos7fjkpCx9QBNxI70bpqRtoQ5VCW5zamyVN3WyPH1z9laN5M0rRCygWa1Pf1
KLeaz6JTFq+BboWHBBVXPOci0Oe6Rdj7aR9z3SR4Mx4+QWP90BvzR+fz/xg7s+XGlSzL/kpYPDey
MDkcaKtMsyIJDiIlapZCLzCNmEcHHMPX9+Kt7GrLfOqHlKWuFBIFAu5+ztl7bSxaXUjKHU1nbRAa
kMl75FZXI/LRVdfUT3QIAEDI64GNsIU5sMN3w8DNmE+B1tvIsczQewri/gXtwrMyYKg6HAxqMpUI
pjM/BOD3G6fL9yX+9CbazDAIR1T+W90hppA41kVmPvfb3oqG9TigklCgDy777kr1yZMk2yAxzfQq
4YSdm5uu50KO9hnJUropq+xo3wQmQLXWwMlZlTepRq5MrYvmqF2OaHTCmB7/LktQhTJPx719WxqZ
2o3afjMjJ+zjjtS6BpqnmXqflYgYTwdfZoNyS4oavm7tPUAUjBgM7QtdP6rUe6szP+UIhSs1KSkA
0BJ+lPKaJsw1mIf0vUH0p51sA08EZaqet9JgVfLpcFzIpUNX5dAfx/lAgMsDbUhaGm7+LZmE0AQw
nNBN/sQL+UVDalPEpdGJLsdMPzOPriNkd73sj4x8L75jCcO1r5+dmkZulXH4nSTnEYci2U2Wr5HO
ZUmAi+PHW9fBYktX8AocigBFCejB82uXuB5Cu0vlcl6ogNkoqoxVMDglFHn6dDamL+5e1vU4ccnJ
3Dij/53j2xKmvo+buabRZ/2MmXFjBziym5q00/rbbiXgTmGc+uDiDQR3bogM5seUPMSCs9YYLC+a
2JjOrR7BDpBiH3XlsbEE/FwHvM5gxfA0sXH7xUseD/eTUYHyroJ7xq5nDznHGuZBFgLa+K4VjeBl
qjiK+oTuzPKSBERIuwchHiO/OUdDOEp6ANLEwpm12H7SkZ78C8yUZ6WB3uAtvmGT1fj0iT0atBXW
3bwfGxheDYGa+7gNbgdLvGFqSa/LSH3KaflRkf/gyunso07slufM7jVHLH2XpjwYKFuuVEo/v1X2
0TKupkacQPF9uIoTvuAxGoLXgW4Tpyjq3gstWQ/WSvO2ME88zEzaOUJzEEx7zldlyBO390X/3lCA
8iBQ3CQ+nOUFdJ4ImtDv+7MimIlE75jEy3VPzJ/b0IipEC5tRq//LrosZ8NR993k33YxIXN908PP
dneQbZAHWtVDWcs94HTbcvAGsVfabUxPAlhg5AFosy4p4AQpYQC7aSVdhCl33wgPXVexrPC0Omz7
dnU35zreKPOenItukS9Ewn4sub5lP7+O8fiG5NRArNP6kA/NNfgj+RQReWvR4w/s+QZI9UthZGLb
jqi1oAyebHF0++9hWthdQf0WF2ira14cfUQaKsvZBYMNls1pH3VWvwMHx86gm+tWRpwYrPXQ2w0X
7g4oH4PL6DxBbV257bIzFKgfCLUL8hNQJDkCBGrWZ8fs7gT6gZYUrmZihccAGK816zjUZr1x0LQS
SEH3wWrdczYTEMmMRW1NC75oU+QjCtpm50emAVgruG4qAlpMUBNpRT7IRGBDw9C6T/uXVntbn5w8
esOElBg0Tapeb7IAZ3Nk/ox1m+G+ZFRkzw91pP9kQ+6e3IJJfcGU3DG4jAULb9ShrvMkbCQbuStk
8YBFN1330uHIILiTjbH5kYlF99jdGMRHhqXI5abvNgVSKKRN1kfXGJzsmmbtkKNs2CjXlHkUY1yu
mFH5TvPCEJgcdXdks1L9OVJkGI7lm+Xk+9Zv7xuA3TLg1hoKAXwaVKWFlR1pEQ+4gG1nSO5ja7yK
FtKe/DtpiwZqzbjQkH3nLGLsSo5LwifiIhY8PkMyHUdPPTLKwjuxOIyJhXfvK+s6Q+NAVW8sYRw4
f6owgVYKkd9eET+8C+DWwE7wSBHtratcQ9CW+gliWbaraeCtAhZ333t0Z/D/+jbIB9bDMkcBS27k
iHJg7m8BUVgrFDIRvVdo37RRty4NHBqvDSm0RnDA+snGFMMfjGO1zyIHjhYBThCiLJaZnFwrgyRD
ZrjBUXfmLdJzbqhJ2dsoLsUMr5PEpmy2e2Y6KaquywfPIvIhlmremnPhoyetYH9FPJpQtnx/gxR2
AFoYA5PPEQfQojZ4D8YNu9I25qS8Fl3F4EoRttfzNhhqDguRHznnMHVxqpipuM1sysegPqVOe9u3
0Q9BicGGQqxdz+AZUUkn2Bzu8WtdyGEBsTQpMlk/+OQd+Wp71e4ZfsdgJxjqBkpdzW47rdDrwLwr
qXBIisT1Q1sSjPN4xFRUhIxUBHJJMqltvUkjTqy6Qf06qAfh0FQ0FqDrSX5LrBWGEI2osI1SkskY
Txdue9QV1NjEV9+8B7AEM7wig+ixlLDuD7L/Ao2xNUrnVlecJhkiypux10fbA6ca65LIr/LPuFCA
kgpmEMc5AJ5xaVyJJP00qrFax9iL4Trcz8P0avs20SPkPEdIU3DChL5qfDj1D1y6O1chZ8S8xLd3
+R9n1uYxNtJ9YD8gdRhXfTTdMGKbV3rbuzFkGgcUt8OZ0Wzp4fXZCDm4uecQ0q76xbutqQt6l2Rh
DFpbM0oBpLcA6KjLBCfU4Yqnqdv1C48rqeRB+8ykPNgT4ks7Ztst6taDJWeXyz4QmuwxxFeryLu4
3+aKgR25yGXlXkf0m21rds6isM/wq9Yp++OmhfWM6KiGmA3Qq9Z/wDRzcSnrK13uQE39oLp4zHOm
8b4Pi8+fLSh5BLVSf+MqqGPa2QoLpuM5WzZygs1tZ0Nrz8G1Kd+ZmHfgIhCMEcIJFAxghkBXYuYx
4PzoVTXkCpRZ91HP1TdpGM2a8LsHMZsabzKGuUUNwc7u68faxMHX+OIyGGHcmpHPZAXzsY2jdmMO
BKXkUI1Eoh+IES1ZOqjqm6jOt5kIzh4xn4khw85iCjSk3ZPdJZ/Cj6eNqQlJrirYQqN4XezOh7gG
0SOxXivXvSsXI4NA5ezzPDgZGUaOyRwyGpT1TqjG3UnVRhseRZ08pwqVHYkPPy6rytSUr7qIiIyk
E1jdiuR6UcVLkCBfI7uOzRfFQKO/ccZ+GkmzTSH2NERUZsp8s1B9rdH6EYUnmscsIYB5iqhf/kpJ
Y9ZgGcyycwvkC9tSwzCvZR9hiFayn4MCk9HPOFKajwn194DZKI3mD04eNDElS0LtF2jLCm7onnEc
110d8gwWv0fnJNNg4CdmyEFn17dmGDQEpsVj/RqL/P3ir9g4MEh7OAprSQUdsm/JkNYqpUo2FRTB
C6NheFAyKrf2SPfO8qh+wUI+RjWdOKDmh1yO5toaDjL5zLhtoEC0GwwMA2514iF5AtEUxS2KdnzB
fRO9OWTKIRMIJVal8/RnJHBqrjux81mdEF/kMJKiAO0sOWlEQcmbsrpDFwIF2M/+2NBlUAEpYipT
EjeF513l5RCdPIelYqQx3XiKABZ73oLfvQeN4zYgpBXquk0qP6U0g7WJcteY7PogkbzBvO3yncdi
3WXjQ0uoaaess1HMDF78uwzZTpgIg6xGE++eL/Kvy3qK4V6StMLAuwzk2c4RFo3NwTEbxY7OcR+X
UEE9AqUzJZCCIBiKbQZf/GaCoK0x2DVEoK5jH9yU9KAVabxtbnNdkgHL+/UCZa5Gc9+Z6OHiaYVv
yglbOla7oW0/LTO4JiGEdlHA81pHztPcJwfoK4JskP5eqeGOCOY4x6NUSTvYITB8Y567QcGbHoQJ
W4qA917o8bYpqUcks2EmGgQ/VC0ODWP5sRq65Ca1fmjj0C3nfj16PJFZpu86h2S+3ko3ESX3xjfm
UEiOZols9qMxvbno/6B+cevz/nZO6m0TBE+R5ExdNtq5kuBT2PQgYfUcnXYAfUESMRSjSiQy14+X
oyrg6SXRGHDHo5xoOuClutgFs9kwL2S+NZFJuB6puxGmtA2larslxSbdl410cZGxa9dubDNs6kI3
ogngOo27DRynRNuW3QxMFFdmYCJdUJN9Uw/mEZj5OYINmHbESLUAkGkLxvw/DWZsSch6WjSLnaaq
UnH3OrgE2ZCEDqdTZWeZJXvrksdSBe+AlrtTHgPrzAVBbfFQXCfBIeuYoMJ/L47dEjxaPSqsmYIm
z4sfLSKatTbSFVc/GfFw3RTS2nRR8oMyNl9lSAUydU5Jy1qaoFpz74uVrxFLAOCHkxgRnj3Fewxf
Rlj102vb2j+B5bHE9tU6mUEet8kfusUeQUskwrtvHKjoEhFd2SE3Kqb2WPXD3pj7Q2cDQ+uMh6zt
o43X5TcF0WKImELy1HcYVWnP2e9jFD/Cf36JZfwaVdF35b6bqFJzY/xOHdRMc3xtCoFhoUmOJcij
wrZu6ji91mPEEBHBbzEgZbNS4d60TXCmaYRyhkiIvirmMMt9GguegVUjYvCwTDZHPdwjQ1mLFfx3
fQlv56gwdMmLc+GAze0DAtQXbI2SO6L/zEemU6MPSa1Mh0cC2bCfG/MfhiFPTeQsJ0IKPs2ddrmE
LcegG3NOXs0m++KvRdq+xOa2j7h1O3Knt64tvmyeD6aMXEkJMrMsCVAx597HP1a/lAuj62E45b0/
3vz1wYrFNzrJcWsbbUNBXe0rR24LbkYE1ml0NJB7KWBIa9pGYl0GIGFvrTYD7ZubaUiyC40t4MJr
x+hgfoGrvs4LxGDAWB9sMtSVdevP+RUL4EXXtBy6hkeybME5msZhaktjW7bmV5p4761hDzfu0Gxy
w3vSFt52z4V7k0nSeuo7HxHA0baM185DSTqMZrn1HKxfRMp8MMDOwzSgFJuDP3PZcKsQGZo4ab+e
lvEP3hmgcLn701k1CEG3oIPAS9ITdWtR5hD8zfomkNWTQHp9JfShhUVz7ShkuIbR8s3mvUN/bgNT
BFQvTt31JJ2v3JiJoktjcE89o8M2AsppN4CIfv/6j3/85398Tv87/q5v6wK/UKX+8Z98/lk3RJ3F
NNv/9dN/7L7rm/fyW/31r/7nu/7tmzYP//X466fufl0/bB///Tsvv+5//iE//p+/fvPev//LJzxs
aT/fDd/dfP+taFb99Ut4oZfv/P/94q/vv37K49x8//33JyKQ/vLTsBBWv//5pcPX338L8deF+O/r
cPnx//za5S/9++81P6N7L37910+Xfr5Xv+6/aeoX6ee//4Tvd9X//bct/0Yf2bWw3ZhCWrYf/P41
fl++Yrl/c23TDAJb+K5t+8L+/auquz7hS9bfTFMKL3AsJFh89H7/YrB3+ZL9N2gqHPhMUwTCDGwp
f//fC/Ev79j/ewd/0Tm+rdOqV3//LU3f+f2r+e+39vKnSseybJuXYFrCs0ykd5Kvf77fp1XM91v/
a5w8TaVPTK9n78lOpTeu09v8ciwlcovc3BxRTu7RrE7HZ6LZlrshKSGIWfrZtnL/WgJzhnyNfE2x
IOyUYT/T412P+Rgd0kvSQ88goyB6ostz/4BRZbWI+dWbDbpaQsM5dsjghZ7iHDyDlpg3Lh81ooqb
cqJErBcrdJ3lS+lLZITT1M/JQMjNYAcT2y+fjnOLcR1i5OGvT00EUSgHxomZABG21iDvcPQt52W+
HGGZpI7iJh6b/AX/O7KWXuTn3izng56Zj6DL/OLvC9hXvcPUBMVtnvLSOiY0SN2R5xl0IfKFqBdK
46feK601bSURFo3OQiycPts9Huk8u3IknQt1geThkcl2Bos0s/+pN+VOWj2ci2grCm+5IucvPf71
gUgstVU+w0U01eTVNuO5rBcMl6akddm3WGcuo2dtRfUhKsqzDYuDTjgmPvhHz5W8aiDY52LJ72F8
Ef7WbX0LhQzECYaoSTZuaErdRyYieJTX/qnLQLo2nSTHIcq3+eh3V5xhERngL8VdSTQkSmmGLXQw
Bd2/QjoZPuE2XzsEHqyNlGNTdon1LJg8bFRMQEEd59QPJeHPPaC9zTIvBxFIbBgNk0+wN0PY+8W4
EY4UK3rKI8Lm2t2MxOOB3eQU0xbxQUOw6BGL09oJxgOzvT+tk78Lln5E8e5HLcnGS4vuxsxzgQES
ff7w0wnZAQjIH7quadexaKzNLB21XRxOvObU35cdNOBaDKFRw4LnZm3XE5HDRgLfJ/cJZR8Mk0kF
AoF1yfB7Xdrzoa6j8dqxh2FN5FY4z8lIg0GQG80cVWncoamkcWtd3gwSF6JVMnkrp0vI8QYPFsGD
WplNDS8kOF+jbI2zZT0H/AxpPQjXKcNqYLt0PFqMQUULlzkj0hN+GLB/hu7yrlMdONuJ5inc9t4O
vv2R26Sm/o3sZ6grtBXm6NPX6jVqJx4lpAuN66Hei9P7bLxw9cGDBOJ5bhM6Zq9FOmUnzXlkJtgX
/x3zj0Avxc4bcVRkAaGSjf3MYO2QaVVvEhLRF+8jS8VuiDNjP/mNR3t7hE+JhIrhjD4vRX5bzxeh
pO+FSGHOZA/SsYJVyaDWePbKYD7kE87dgERDP6AIAx/xCM8furi4ZRtH5Zy5XwG2U8gA67Sym1WX
Z/wZC5mCnujoiTgoWA0yB0CuRZ/AvDg9JhxLez2ioey8O04wwVYZ5Zutxbm0m0fygd8Y1TRHBViD
WBnIJHHg00VYkJ61tWURhmOd+aHtIE+T6SdXrjVK1KXFz1JytCIPcJtz9AVcSN9H43vZluiSG97l
ky+TR5LXpZUPZIs/uxX7KfUnZpygI2ElqTGwocbKjOtkN2WQHfuRsWAzw+0wGu/JX4BRtRe/mw6Q
hhkYEUaNPbdu8FVDva+OjQufggl45nJ75t14UgZdDvJfKyJ0gg9kJT6ndPpaYnx1fP+LknVXOfXB
sEjtsJV8s8qSLJ10IZs7GB6CeYG7Qxc00CPwPZBYK/TSu9Gk9qxQ0us2v8Vfa59SXrfhxhXmA+tE
8M5x5n8Q08qt7EBxnTGPhAsxZJsec2CIDO7VjuWNrqdtEiFg4DXXR2e0EfzWTLTsWHi0W3cB2RTA
vGvzUFwkU5DlGnTwW+gpZABz/lnhSgJrb/+wZohNCbUO53QR2t2yreYxoJxt5RVTti29st3SMrGu
5qLkbEfF/IQb7TmeSgkcoydNPk1fzLjbjzVCJznKeYuQeuMkQbs28ioOjbE6LKaPFpjU59Dp7VNt
+RzC6k03Duroz/4j3ddhZYH1Jj2aF2EgT3IopWmjWbhnZsx5pouUTun7wBByK4PuZhn6l8klIrmj
koDBihgLA+3t5HXWCWcX9q5xg1qNaMJFPifavb+40C8E0ofe9b+LkVvdJlYBM0Z6a/YWszqL+HBG
nGt/jJ+IQ7J2cFt/eq9+W+qBNleBtK13gzfM5gMQA29XFctrsBRfskijXWZcmRV1fXXQLk9MMhCZ
CoOdpQxaEoFYpPSl3rxug+bWoTt7nVzHgELWvT+9uBdUZwQTLMX71NbtIyCUFWOo52ZgIUUvUOUJ
ZvghxDYGd/1ClOckg+/RHp7b1N53NMBXUnEEAKoJGxleju7wqk5Sh/7iHfIu3bAteeANW5M5I7DA
Zn5O3P4hn9xblECPkCn5j1avSFDI12y76jySlZNNdM8S+r2HoMuK9cVVskaPfkozkEpR0R6i2rZ2
vl6eKhmYYTzGLb1/npAJrl50GSgoF6zsWOFIsdIT9kgKJbRNy4hWIc9wgyIguyPLGTXq4tgbeggW
7U7USrSVi2NFdanpdfO49OY+gi67hyuKU0iaBIZX+XkI8sferIkR0zakdJ7hxaJZ6JVLjtYDzIim
TMGZc2m+kc5ruSy6M+INhWFuBT0nIlT6a4LgFgYa6INnKnunhy4UaBjRxXkRC2uKUvMCDWDVWBWo
CCanJRfamI/K9hS3q800C0NRkrJCK6yQe7/N4AwahFIS9xm2EemkvTRsICrFCVML57S6qvctbpTF
dgktsLz9PAz+zjT757Tr/4xCBeTEL3f4MdE7JlgxK/1qpbN/QGpLX6U0/ItTTuOeexoXaw5ZOpn1
G4PgAWD8XY/Tc2AzH5+fchTit4mFdnL+ziF6oOFDcY6B6rIWka0ULHdkEVWbfOjPU9Wqe6KzJUMO
2SJNW3gVND8ZdNM9qodTapQwYTqj29ggB5A6Pw6Ltp7I4Xp3pGSlntUdUl1wx3G1riUYTD4xSxI2
bK8E0Wy7Xmi0FzSaRRD1hG2Q3fc2JpndIxqdfCT84iaTgJh8CyZu49nJCmS5ireglN3BKeRX7NYI
V8YrALoTc+z05AZzDCpP3DEOJLzaSwCR5jNGQPOxxHiNHofU50ar88LdNQgii333i1yA6hwvfb6y
3O/sshBEmdLkNL4P+eycpi75Lr1tQb8ObnSyl61f0mhsKhIZURA2l7kJJIEKONHwqjJbX+Gx61eZ
V58r7N/7qLlxODWc0TKjFvXTOye18msO8I02/QNCPIsMyQEzzlrGw7F05LORmOsabtLa4V7beMpz
GP6o9/gdA/64l5oolVwkC4fffFUJBkF0vOS68EYfZgtN7MRqUHFx4Hd6gWN8jLptyQLKsYMDWszG
P/Q7neyEO7hHU83PBE9cgkBTxtvEzgUjfh45zf7arjD1mI35YCj3QnlpEKHXLv3Npe732dewcM5P
EJ6QUGC5hE0RVx0n2t4Vyj4UafUkCZIkuzEEeVARk+VdC9emHUEJnJN6uE7FxF7fo4UCLYP5h5ZE
nD11soMMXmha1ic/aYFrl5q8PsO5aZhV3o7GTZteM29RmyQfzX2KyAenx4gSdUTukKpsNUckK7t3
EfFyrHWcJ0zzuvaZxBtCc98EHRqaTBFSbjpX5pKAK50JhSa87rHHggZV8qGsqghPgSyvY2aCXSMO
g8f96yiUi5O4Z+7GCpGQQ5GRW9eW3/2MCazLIMbmrnW3FO+V7do01pMvmx1xpQkrCJNDiznukAjr
o0k1yi9vEWFOMMUqcCG5NDNSf5/shSa9EdVMOguqsBVXEo9cXyNyBdVuLr6PHQpz6AJovVc5JBv0
ofCMlbUyUnc4Oa2V7Nw8fW07JH+OHtr9YIFWtQKaeBXyjHEEYDwskDg9KyPwhhzNfcfAw5l2jl88
lBaUPBRx3JxTdzOAsFmNbpnfl0n3eJnqEjeIoo/8MTeZm42qZnVlg6iNsh+IzLTHo7GnZINBHCtc
w4Wmt1hSnjDpKMDNi7MwYK3GURDgiuX0P2Mpa70ajVQJNwbgBibY9GtBujLju0OAWfgrNFQQaAcn
30bSho51nKcKbWLsXRluNV8ZjXXseUm7gXdnOyj92FsTsPiIEGjTzkIzj+7oZleIrchD0+l94y2o
pozubM/Ga8rgGqci7mBRghwprPpeXajoIpvFvpnQfNUeaCPTenOM6aPO9OdfY9/Jz7OQAQZvFhfF
iQPiRJvuIMfWvXEK54MhKrZ9KBU1y8x6aJvpSAjRvcl+GwbWNmljTGm5q/d9m6Fr0Ol3Yps7mabE
lMdAjlDbvWUN18VWaJoMa4BBKImEYDniVIOjfg8D/UdWXhDqggSYNhg1jBHSYUbkH1vP9M4qh91i
XfT6tuk/sSqg5keDrcshWQFcXUDTRUw4maGFToPGq8Szj3HMCF3d7Wtc6Yc6pqeOGBm6W7IfAsQ5
SIg3amZkszhWdkrE7VRgCqAz+Oyk2JrL44KbnmLJr85Obd7Ne3R01JM46NdxzJS4SbMnK2sfRmm+
S7ecULvN8V2gOJenTEzQbtUnj/crafptlQsHZX6TrFvECcDreVN8wAGq5WCl8588a6iKR/0aBdB8
iGu30LwF4tRbM+Non4LVZ7XE+EuKnREdB8MG9iiT7468qP3st7vS7DmZsFOhJIg7Llwd1pniaD3R
4vZV9iEDYwQIgDNumsTevtj3ppqjnIwnDxELWmu/LrZzCx7Q8/PbeHFvLdflkGYyZWUH7gIuaem2
3Cl29JFV1BqTMwNbSRlmQ8WlCVwlqEt08tUZzl1adqgacb5dEoquY25yaBv1wfdzILwjr1WIdNdb
zi3xqXarkLMs7X17BDJBy1ldwtHd5+gSCMO2Ar6AWwCtJGRvaH9r04eoDJjqlJgYRooY815pteBL
Cfx0635XI80jWWW5xzHch5374tfGp1kZX/ZIeBRRIkTSINSz4NXO3vOcUxyAEb/EszB0iGqLRSZB
epzHeeik+dtSFvZ2pNxeudOTUXM9Da+pN2JFX8qlAqwJizBitETWg18Ot9OC/oZuRrvm/ovXjnpD
u4ENDhdu59GqYY3mYb6caaHzkYpFVaGU+TFOuYm+yyca3i9PhOXuojhOTibJPr66Sa2nxSzOY1V/
5I2irWQv5zxGfqFoa7D/mNRHeBz02PZ7zzmXMfq7ySKKyqlRfMT0aG8qyU1lCk5zXWvvpoVyvuxL
sdPdpozjYa0d/xtXbLYfHLHV7RCslrzsrwxSTUr9zuOL059055OuQWdm5Ue7NC9WB99sAa6u471D
pxyKYoMp2Hz1F+OJoRTSJdRqm7Yy3kYaIdwLPTbq2D5UJr3opHeB9dGswtg1rGuBQrZp34BlYkoK
9K4p9bI33HQXi0KtskHVO7OoNwE5qe5C8C6812VXBIvDmRA7cE0XnrDpvV/PtKAYaQ/itcbSGPck
19SRwnk5eq9oc6OtRqngoVsjnHJ8Wix9O3vpF630YgPH2QfAX8ZhwCSypEGzIQ7ndajIRCNsIZxS
XV8NPVMwW1v0VTgd86wNW9//4xcNKsSudzaXrahDDr1Z7IUs2XlqIIlNqzbF8BCFjleXT3Sc2PFR
KM0eeJCgGLce8jERdH9IeiZ65vI2dheRkyip8kuU8G7ECXLR6oMAFLFj+H0sSt9gi4SOn/kGnuLm
LXGc5VgYwdFSXbp3Mu8madiTGpMzgm97yVbV6IEKizhyZ2aewIVGc8ikF4gfycLhSD7zlnnhc9/x
zyZJ1ldZEnfaJ1szYXmN3jOTStzqUhhDacaQ33DHdXOSelJh019qi27aV1HNjzefqqREl6Dldd+3
BOm5FYD7OyH3qtB96Hu0twiIiTDvuXuPLeKgRvYcH2Ntggclnu5AgzKtmfB9esXwTJjlp7Sin2pO
S4TMCfUiH9Gttwzp1J01wynTeUSeLrrFKV0lI2weqGoVZrzx1GSEFC65PW5r5sFV2QJYvQdg5bMn
oDQgQpcUUaz7yFvgH0JZIFJglXSICmiPfl8MzmNKKCuV7gqT8paKy0bSXTymjvE9KKBCs98khBUn
UTiqeTcL6qJ6yT6EUcAFhI8Z0xebF3xrRfROoM9xaNSDzhbO8A2/iQsjrfJP3SAsaUucKFMDQBTk
Dfav6QeVOehZxJIrnE8XvYMDQifCg8e4doOOatjMQ7ys9UiqogEh0BjMAZs1K+JMYl+LGiiW3XYU
HGjRVyZg16mhpZRkMzAEp5SHmQh33urLgkhO4kqcugQ6oHsm5IiYs1hcZ3n11FWjuakob/a+RwNa
YyIvsIKxofNAWt69lQva1aiR9nopn0rakwyoGcLxIGhkbC4C6kF06NoJuJvsyDq0/TE3ylcKLw54
uFG6lAlwLFwMB1w+p9HQVcBXwGx0sCCsVOaPB+szbzO8dF5J2mE1PxQzTPW+s+Wqd961SYRMUVjJ
GuDjjxMMZtgIBuoAMixo5yvZ4EKEa/va882oIx8qNdGHmqybmYheVHnmNRyRbl0H6srP9yOrQoGk
fFXWh0li9suakzJ7B/KtCO5pwWyC0lJhMNTBWrvDhrOIqsHHZFhb2CvcHIWL9zhU8Q+clpdLUuW6
EqS/upAx0Djp8ZCkXwKzH8eYbssdJHbtCzTqDtIt3c6ExdmIhnmj08HeR5RTq9q+GxvcsZkT+5u4
Ci3S9vB69nlY+82WwF6a+FgpuYAkntVkR5YE16KUnF6BxIh9EUxfNtsff3RTiPYItJLlK2cdM6j6
vBzQh64S5qWKxU5fw5H9k3jK3TpR+o1qn+J3LNp14RfhjPNDQzzeuWPNwJiV0TIQr8yxW25rgBKm
l3XEGs7d2vWzA10JueGR2EjXvWzImjY0kFhX3paUoWte/w/7AVABZOybBjsCktM/Jpl12US3vJ65
IP7EsT9WJ5ldTFNVna8zs1wOenrJpjhjNmCK0FAcq9ga1jrJnasO1u4qqeuz31ExItCivzPcNMFF
5pCn3qrAIRRGrJPqMtDHE7zpGm3sXEUp6jvuyjXYRwyzonZXHc1EVwN6FlkdOu791JM4alpNcCma
jXtty11ZdIop7MIdL/JdniwvqZGat8SBOmNN/doOD4Di1rKT445XhEd4HnndI1HHPIH3sbQuVnke
6Ana/sEwVX6wF+7+eKGScjystXV8uuQoJGJ4aCz71KGB29PeWRPod5tBe3Sn8VTWqVq7JpCHPi0H
SLBXfovLwMpcwhHkn6CcioNwnGKrESTSNBwz5jOYhcY8FGiLOmK3Nh6CiY1BhrYeQFZLI72eCBMb
i+JdLMUDoZSYAJXLOmmSM1dheyL2rwHfRVZT7IwPAHTHzWQsDbQIsSv9NLjxek4DMS4lY07Qd1iP
rhDk5tG4RaqZXKkRh6Gbxy9KISOA/lrQAQpQ28h+DAFyFnZGt3FJnYtLEKxYshakqGx0DtEYc9l9
4NK3dgNuzUTZIYEOj73bhPgGYBUgvdlKhh+p68dPeeTt9exbf2YUD4mPyHvGHYL/JWAeZJ9i5aNS
7pdHpJWuR8s3cIPn1py30xATWIx3C8e5iRPVv23S8o4hAnwuAGqkQqCZX1rjLsLq4rate7sMLaaD
nKrL4CKZmRf2HfN2wXKyVf+Ho/NYbh3JgugXIQLebOmtSJEylDaIJwePAlAouK/vg95M93TPi5FI
oOqazJN2cgnuPuEijIMsg+c5tLW32INAryaiEyLw76pKdl5W0DLo5d71iL1L8n0TsAsZym3VNOs8
rekeFUdpk6KtHlKT16LZRB5s4pCyuum6lUFjvBAy+FdFkAFBez36KXxYI/xcvXa3jZ9/iSG/OhYm
hkDr9I3ROZSRLSG3/nIqmSfpTYdUPvsVLH1Xropf48jKXpljlNso5sPq3c8BpzMuV8JsfV71JUxh
SC9peOQkwI/HK8gPae0sIDIyxNVkp3i22jzcVhUn+KDybYy/a5m28msC3HvVa48x/iwgjVpuYlTO
MaTCyo/o7ktA8Vby6zau9hycrCG1z4nAz21QGBkonwF4UO6JbzN7HsNiz5KZHVhNAEFmW7c8NoKn
NvC/8U5fE1Vfp9prdg7OwpDNBOYZEu0rFayMvD+Fpv+klSyHwZnH/MeyNisU4w37x4CR51YfnDdy
FtmCcQq05Wc3mN+mZRJLn8NDifKO/YR2OSac8xzZEEvsCSRHbr9Ieeynhh8XnCdoYZomKXvkTR6R
jlUGdziI5ctYYE0lQhLYUbOIDPFKw7Cb9eH49k9T1kMlABlmNTi8naNeMDUzLeQ8Y82ILdFYCSCy
krY2D+NZCMbJX5Crx5CTcGuHtc20MfWO40359eeYjyF3BVa/MKlhwTpvpEyenA6Ss6nRXktML3RG
Jv7H4hUmHi458wCGGTMm65ce6SC/FceBC8odsi//1z22LWj23hMTU4v16SYz3IfFXnZBwbvRHHJz
PLRSaI+iP7qoT/or9h7c1dBrlq5AKstNvHVzEe5g2D5xci4L/NgIzFgAO7ZxKmvt7kbMEuNUQTLz
3vTG/WXAaRFYl+srhIaOjVArD+DHked+QDD3MYaJsW10pt+TQxykSUWARG5PMiJm+mIZpNNpjOK/
ZM6joPfNVoOFws/oXpq6OY9QTKAcxLccz1gwmnecM7SL+qPq7r09/Q69H2yS/jOKxA+Zmxrg7gnX
Dh3ENOYhaiMSNYvE+wvD4k4zJ/ZQif7x24LrBUqKq5QMzGAsjibuxIoef0HoBs5h9AHeyBsoG9/b
2A1FES/nazUUrJ50NutUOd3CwJjeDgoroyHWodNd2aTfSr19otANF1ltyo1NzCqm//Faug3F/kxD
89iVTB37FE10zxsVI/SqvWBjFwwiA7M9p66WLFO2o6soit7yZKIDYzc7DcYprk1zOWd51YPBJiLI
ef7k3s/cX2rHS1dq360IT8akfotwxEE08ES0/YOl5KVkSJ5o+pWV2spw2d/XdX2pHeqcrmScg3fq
PnED4S6WmvZianMUJ8VJmksESh665sH5LrqaK9Yi2UhcNJ2vsRmT4MwwL/LHFaN4/zCX1vx13ZN4
ydCveMW9S1nfGbQpKFJFQxFNJbeoWCkz//nS44LhuvnUUjGtbSEfBbLb0M6M8+Dp50p6YlPI5jNF
/oIV6tCRL4fM2Hx4VUUSXf1WdcErGoR7Zni3LiX7IqelSNLkU1NdtjYqfcMc4sOfA8p6pgVoW1GD
esmtHaZpm+mvIaN4XDXHfELzXOSGAt2VL9u62BiKrzBn5Qo0mvMjeHF0B+CXL0vYqDjpYo9FcaaH
aN7GQzPrQq1X5neEfXj+W+eGL4aTf4HqJhiJgdWUyG1snyjTSRgbADDi3mIrkK2ziEfDtu4RFF0J
QgACkbbVypeYNw4NwnTHceKyFgu/kJnm84lVCCDgaZ29mFzNYZtvcLK+NgWAl3JeScPlWMCUOThW
dktz/D+KJsAAycstN1xVRxseUVZgOrEFUPbsJ5k5d9BR8Iapta3xiwxu/0OxvAWVpi+1+/8lvJPW
e/jDZ7DXSDazaTk/93kst3Dy37uoMvZIIu+JhbtBTWRw0CqSCUslUuDihw/2XhZ5zuyTPFyao0F3
r7a7iiuZ7wnoAIuhzdfhumDrB9IHy/NiaCKTAQnR6Xq7RbrxhPDn2ASRtxiXZgygKWRnqJhRtggD
5xOQcHq/wojlnqci+UIsxwZW8oC11zhGaARs9cWWr0E+3iU33QHwX21Mdyx8DAv86e8eNQ6GlDr5
64lVwr7BGLt7DsHP2rqaqXXuLxqQt4JVN2H11prhDr9lk7L9Mvk71Z/KKKOsy9lfTM4bMCca2LaH
4QW8JtKym+dozzWDhsbjdatrB/UfRisfKNCmdgQec3aukb9hIWbth9B7Zjp1jfBS8753x7aMngKV
TLvCSSu4Ae8VMqtl7zNMa22dhiTQ/6Yg/vEJ1bTYVCa2TW4unvSU/U8vl76WrfN8BtjWHMEmUuye
VZxnRk9J/0Ng7S+e3lcikl2U4y8G4OHJpWjDx3wX0JaznL1THbxR9t3rDJtPVYaf89yGMeiP13FO
xFfhDYoftb4Y03hFGNwuq5nF0VUPMiHWevQoyvnR4h1dERuwy4UfL+Mu3Mk6OCNO21lutS1akz+G
D10v39hQMFhQxptI9DtpPuw5YZAlnGS0SZTXbP2pAkpZnpOMG8Krm4Ol1L1TKP4dcR5SHG20MVfw
pG89wtDt/1+TUaRvrJbnUcA1J+Nu47D1WbSC0xjoE5q2AVRjASGhqeQH5m1gB0tEAAyGrFUpplPk
SMQTf7WTYcQPAhfCWf0e6tlrGAbPQs3YBUQIXlNs+yx4M2BpwLUvUJwyE+ZSeLcSpN99jZq7O/mO
xblbJ18FN+ZaT7V/IOLpIphy9cAKESl4tbXtS47k1HIejIZ/R8C9iD7x4lIJ5f53YvESaWzrNEN8
uh2r4fkb4vrQ9eIFs89bPqww1VPhuIC5WH4f57fIzRbuTKPWnGhnZMFZhflr4kH4K2L4P251sXhX
V5nojlPBI5Ol2ndWcIqTa48emzwB4EROsQ/adu8RZDd1R7+Rh8qLfuyxomsRe9ylnEQYeQX+SapQ
wneBLOVa+Rhd+1iGoBTi8TF0Gb65wXhnVj0uZ5yyAhWyEZH3W/n8EP1PkzP1ZPw7LXKiQfWJaEge
orE1H4NLyeNOJXsXMmRtfV5C15wlXLCaLi44NV9rFW40o96iQ/SQIAuyGDihGl6I2tgQqHJ1Q/1k
tXj4xuZo4aJfosTj4NEUjD0NNKUtP+d5eFCxIa3d4OzPvqEOMFEafosY3rXGPsIEESVexmb8FA9m
LgezmfNACr7QKH61fRuLeUq2aTniqbE0nDotSr2IcYoGcZMwmTnZuljqeJL/P9aAjx/rrmFCsitQ
jLi6CQAQ9Gd0ExsnkN+B087CGlT0tcFZ62XlCqXTv8kK8Vp0wZMMwaeIon9MbcnQ1mzOhGCv0UXd
hQlGgciJifu0dLKbjPWTwWo4ySntuljeMJT9eoHLJekxulMNbxni/kWK7B8owqrwLg1Rp3OF9lUl
W7xDyPzscpXqYqd5+qnjaoHTsQf/OO+E+Jg0DjoXJKzP6IZzC6i/ZJSBCS6heEEZemXcfaa+yEuM
Sy49NcuMHAkeZClRUv5oEVW6nqudy1xhNLTnAQeGXQ6noGAYGGrFpgtt6m7jKnONmtLT147KfxHg
vnXsH9D89L7OV28ykdGd6Y7WEyvs3HCOV6vKfxAZkkWe5cNCt1BVldEPGWi31kGlZSXqWGu01qEp
dnrvn1NPPUbof+6wjqi3Np0pL2IAR1pxOeghPQ56Q6dlwkaDisq0LrjlIKdVvXMTjf6OwOMDeyKA
g31sNSWSrMEiS2rrwFUU44cjjTdPOmdbMedVAgiWrXZhbz33Tn1AOXMUxDJyHrlLPVWXIuzXuBJ/
A2/S+aix09WQp79lnWGdp94LtZyKAN1Sx3TZc8U/5LPEZwDrideNLPmIWUiZsXYbHHHpdQ99iY5u
Qz0MFsirtsOQZKs7eG7KR3J7OkO8DIV+9TWxt9HWoWSEBhbZHzXWNWYbkGWH5DWR+a3PBv7BcMwt
C/C/GO8s9XOuYabADLkx3i0JcwWA6U/3oCifAtGzSsEasSB5fQ4n+kpmTbFDcYbkik+igxuExwHj
KVqAmhtdU8M5xr9KAHf7OTrz92H88fywPEJ/XGs42+tu3FmRtpscLGFlYwbAfMzXaBhBpjsNesQY
WVRwQG1vnCLb2noWuKC+mM6dipjEBhIdrJ7a+8TEqkPNeMSKAbFPw3OnhX/0+fJkslwmxOVqdTqV
ix9dpopvc+yNAPHK2O7aFJM0z+S8+cmndeqlAJzViFRtm4i+uLAJ1OD0HDS9+G6k+gtJrqSUI7I9
pc/2GOSk89gzV2PJzHN6VJLxUTrJmzKaWRk698uwMBdGqyV7LcEGbVkd2IIiYIPVWgtfnwN5m+HS
tTzCgfGYr4USlc1C0kDxwnxIx6Kfdcx3FiZL6aFUZFDjMwbo2V1M3iqvp0vU68962vtbOp9pSbyd
XMRj9h3nOiblwXxHBBFt0g7On0wHrNZG+OZ5Z7SEFqQFminPvZSZskAdzeQBJXeGJ+Ib0UyKXhEr
rv7IC4/PMWjCNbfwthK0fmy1qO2qwxiy1py0ITj3Hq0/CvK1mqeCQf4S6JSeDrVoD9lyFlfeU8mk
QXdzcrzYCDJuCrZ1O4l1ooh0nZlgTOm9f/BpmZNvWSsm+9TxzxBEEHJXTrytPWJp+arX5OiJJx2F
UxabzmYkzvN/g/FTY7TDup8fQMHZX1g6occYbzYpkH6L4cwqCgHFgH7GDDiCnx26ctPRuePguMRW
hz1ZYayawsEh7kJw6ACZ2l6aOPzALTogKPzKI7ZXmtVfsWpq6yx4TQ2OLgSjDwz3iKcRp3eV6S5Z
G8hVJFkgVI02U5Ez7n7avqj4Z5iABwPIppOJQKHu0T146O10pCXov/NPNpE3sCJi21CeLQ0z4nPl
gpQpiAzcp6EfQOSI1alyrW5LmUc+KBmB6MSYqHvlheC205SogHFxuxDhnWnTHHBMu6FKd2ekA+bw
JPvhr1sRE4ylMV9yIZcnsiiXGduTVSjic+8+aRZVSWQivLJCfGMSrOA6ZofnIfYhdOlZL3qNsYdG
YJjhbarAUOsoqS5DzqYJueANxc0et80nqTEoLiN5SDXF0yGnR66mnaigCbRZsPZydoMl42TSk/1+
1XjOtylzewvRinwaNupaCOAc6tcGQ/54FR22I6Nhr+0wqBdoPVCP/pDmfqgp0SBIlQvDb15LYecE
T/gQJUEPIWwbwXlx+Br2sp30vVDaM4gALPYmiQ3tk8fpujZHXrKbqT58lNkcrTAOO7ZaYR58xZUr
Do6K/7XA8NjBQ64Qc/4OK3aOWvlh4jJaDwA+eoTlBcdojroPvSiP1wibDi7JGm6hsQrEu5cz2eOH
/0afGHLX8k7DWdhHo/5hMfensCOKURjREmi4c4IKwjmBei52RrYnjomYE1DCyjCdXwY55Yzr2wcF
e51GwHlonfY0popVp/R+p4m6B3Qqrj55dWNwITrbrqUFrCEO4YyptPxqQfWv6KD+OW7arlANv6CY
CZajjhaJBALmgt0PAoBkbBV+dY9/iLOQVHDvXMMJwNaBTz/qgjNt49forGy+B8nS0M3iklwxhob9
kV/YX6uYpi/J2bzVSBDpEboJsev0yJx5YIgSMUxIYS/7DaEqlMEN0SNZX09sqZCZm+UREJ1ai4DJ
B3QMzo5cC5f2ePFiJB9NCCQ5mJSztUb656gEChXUTwX71EtV01SRvoXKkFNpDOyLmSR0ExSQqK7/
ejLpuszDGWrPG5vMeF5bZvxkxQzYozkBvMxNNBpjjw4DWUgcY+4tQRNxLEFVbHYdwG+S1qpDS/T3
Gv5QEKIcgluXaXP7x36LWU4LEhSliO28Fq4mdpkziE1t3QEOJNhO/Z9pqvQrScOc9O6gz1gftXeN
CiseOcSsPFEu6quJ0JLZAfDEwpbPN7GQKhbJywDNbJHKDxcVEvOEYoZcJc9uM/kMjSWp7Wb22ms+
qN2OsGpitkMXn283rsYWRG1FPWE3FdVOs3ULNlqFm+3LInIWqvJvELZiHMb5m4vpkiQweSn8+FaT
RwusNT3mhiUPyJJtDhGep1eJiqJhaOsSKT7m0SvQQ6TvEw28kWGgrWPdXcLu/huHgGoV7W2ZV9w1
xmmsugeed6Rehv8REKS3gGN+irLgQzQe7KnqAg8aVz9jQsYvl65O9ipkOGdH4VpEyj3WdsvoDYdU
CmtMpEzOKiPm6Ap/p6j+aUoGBkmJbttsXWY0ljpG6zZo4eF6yLVgZX1DHN7knRls+smhIUL1T4QC
HVSLt3Ia3JVNXl7TUaiOmXF0aoNBq4KIlcTWvcP9vKhs4fMNkehYkmfaGBq5k/Wn0lhNeyQgeCjJ
U9Z+bsuCrFbu0xw8rwfDEc4dpL9JIdojt5Yn3oedVUEQQ5pz0kf70dCjeVxS40hlNcYGo3NsQXaM
LrPzAXJnJasRbiSh6eQK2D3CupaJmUz5mXv0+xMv6CJAK3E0SLKeClZGeQmWehIjyDATEjrf+NVs
qf463/kVIw12JFkUUodfPeDem6mLEBOn5KMZwz6xtU1Y80tgRECiNbUb28PYErn4qAGMcY3ypsu4
OkA+BKm96IbhSOync/JclEhV+eu0VDzdzIR0IDCSOjRj2D00RZ2Xmmu9j+74RnbMiJ871b1w5TAv
jw2MJk26G/EuAK1UcGz0L9xh1mosSEIHJeQeoISATGkZtPXuby/ugS4fqYyynZ7Ln9gQ4O5NhAfh
PNeUGVtz+DhoR1EvufAMyhRpgd+Yi6rlEtXq+pby5xZxvcb+Twq9V32G/QPP/XDo2KMBBHr1fZxL
lni3Ndb1fo6OwB2PbohJlniiRdRE49oMHl7LPEOoDKQRwCqmlUzlCEUqIhpZfe11JuYEoQiklRdW
BUfbP2IjQSmUk5iBQ3XV5TTOrDSYTP/6uko2ImXaYg8jGRUV7CCEyx2Pn13jWqlS/4P4gqttAKtr
ba6Vhq2AhOK1qmNCUruMOeQk64MOCSdCerlUETOFoi9WpdmfM1c6a/r4YRH9Rknyk5nNZ+USvYJX
e67fLC3/hEnprTT1VXMCj2aPmB3uW1uOV0hGLrVLhdMDeeREh0WKQPOWz97skHMBlOcqSJB4mATG
bX0t/nEMRMy52noxqjKt0n7t0XcIpapXNbyjhh16WBZfSjDGzWyeCNU/0wcjin4LO8S+TC5NC7lJ
nUyIjrLnlEYWVHP5OgzUNzpHvKjpbAP6DKfKv/yCbZBqLIiaCYOJREwPB5D4GCDXt7PwlwwSxsqT
NuIF67eTbV7izLdvA64t56B1TD0GO/8MEM4ljsRfIHlgKe0wvnOe6BXjOg2cIPUmq0mr3jJdfwgW
OQTylZ+u/7AIJ5qJf4iyEnQPMSYFUE98SAXGoSiUW9tgWoBgCbsilNboDIgV4oAkX7TJ155Rfmq0
mgBMfkKYOBv40+AEXIch77vsBTZOW21GxVpr7vGLysV4MmoMZzmDWlxVi9pMb3YAtzUqf8K6X+Wz
B0UOwx3VK5++kJ+8SNnWJ9WG0K7LIKO/pk2/mkk/iSJ6TOO4d8Xw5iXew24Se2WPINoED+rogKyL
6lObWc3d8rzdpFFJIpUHhU93ntveuYgCBrG1ekI1vy4y89Ylfb6KBhP9GIALtMrQCgxeS96qlWE7
bz6xF+xA4XWV4IeqMR4w6TP/IDgEYVEHdLKTRBO1sI0ihFk9TGr6F/leqmTbOZgIawyD4E/7Gtdl
VrJ2G/BdNBIcPm1zSdBzsE2N8NhiU8U25XrM9lgsuHIfwjGuoaRwJnI4DJNcWdH0gKlnriQlVVUU
5aYBlQPEyD770Cjzpr/gbUK55JIHWySHzuT+49L6sC2QTEpCeLMBPBe2e2MM++UCSjH5PiBn8CrY
4UfVsBBr8h+EMDeVQXoZnvJaTzhvec2VTJgokum4yzNOKaPC9ZGV34JS9USFzDdATKkY8RUxqKwS
uGsEITDmadWWR/1uSOZOQMKbxcR2lOG2H4zW2q9eEyhkm0SxF0tMh9HfaMWrZmQhH2HjFBXzNWlX
W1uB7KeuxMxfMmZq0ss0f6WuQE3KdYJmfmQmM/OH8mXhVe7RqmWwxLqxr6u0es5L458l7I7JtoPI
3N4CELEY7jOzLxBvBX6UbB2T+6WQwQ5dxALObr7S5kkdKsUXeJPawaq8s6RdiPui37bx+Oxp/sFy
ShepGmHWeZNgJ+RhyTQrPJHOgzuwG790fDIFRqSVX7HmdgAI7+y+fUfHTsWInXVTR4yKQQVrLWFO
tGDLMq2OOBzAZ6LXIB6D8aUletIa2Kpk+gmxB/8eUCrTj9lxULA3ZYHCb+1y40EUXPVexBTApi3W
wmSdmTAVKtb+Kz1ieFoDWQIT9zu4oCKnmZ3fM27u4A/hS2FHSoiRRIVm/xIjq220hGAx23QTPEHm
XUMD4GcF8484e+Jw37JNeA6IEsO7VVhrL2UpCWSJZoSbBi8TbYCAbUPlmXzFtnHMQ+s7HuJD1/EG
5EP2HJchoNRJrXpN20P+SDe2Fv+6BWKbyONqgtx5xoP2Y1bosGO9uSdR9GQ0QXrX/fHPSqBbN+iT
V2mHZZpoLT7EoF+PnGFAJ+gvdJslJshlWRU4jLCrTbZDSiVustrpn4hY44mpNFKv8NVKbAGkTgpz
mYe8YGLYlw4XNRPfZwJOi7WbuZTWic+YdLLWoveHlcv3vqR3AzInhItU41Z3PTnjxJwiA2aVXTYW
SCJMrBW8XynsixMdUy/RNwhl3tMJbPNgu8hpqnEHq6k5tATSt9B1A/XDadaWd0uiKiJY8VUx84yy
+sD8uBLUywbxBSxhIpKz8um5pM7YM2j3Qd+am2lkimiN/b5zxr2JJLTIEGaEEVAKN583Q1w4S8yT
L3bho10IIBaZAiWQOe0VnLqSufqyluNrLhlfYJaJLhhx1OKzTPx/VT+qbWJyfxvmZ+QwnrUMTlTH
segCYl5fSw7r1HUZSeKNd42VJCqyDMKIhQL/O5IoKGsc66z5ALeKBM01aOpboIL3Odp3R3oTiyfT
n0eLREvrzZ8Ax/wE8n8jEivdTJ5+D0TOfk+DoFRkX7Xw6mtQ7KWKnW0e+tux7DtCbWEWGtW6terh
eZAEtFuzVy/BScFHojds78fIKNZaO+QnBvVsO93nccRXjSiySbXPIp5PIS9x13acfHlWi4CaJOW1
qZftqm5XysRJ6aGp2gquRMsPzyRs0clko4OiPDFxNPVfXj/pW0Nn6q9hQWR9dUiK4NTo/8JyJIq8
RGZuNFq4sdqMIyZ2mSMDhqOHIzrZJ7Zi4FhdlkGkI0mh4zMKPjG0IFvNRmWV2eWW34OYWqfGBlsj
36xbc1VZhtyOBLJhzFXmhsbG3uidcUwtWEYjO4ZEc29WQ3EXot8Ju+pZ9eahzc0vVprBDEU1MV/Y
q6EvAqIKzDsfdsYKxELhXhnPQSHC4+i5Z5UYm4Zc7LjvrmYk0q1S1gdv5xt412qvGmgyoJnZINBz
SuK3MVUG+Qoa5r72YRB6arzWdmEvO+U429jal5IE2MAqTAKTxic/81mlx3Z6Nv7Q662r2hu2ihTx
YOjqBRl7+95M36uhZUYQ4cEdvPw16Mn1yzE6kdNwGQIbRTRZDsy88wXbK4HJ22Naw9K373QKJ5+8
LalMsckF82oCa2gy8LOt+a4oaR0yGTV9XzNQOQKzAoPtvzVM8rad4N5O2X616BIamy2DDwzAEP24
wpaJRdvTgWZ3lPQ2Kq6gDDZT0bs70YOJwpDBtyhwZpixDoh5K4wChZPg3ULdNGPQm/AST+mn16ET
dY3wxnAdt6LOoSNzCjz8zET2ebtWH52jRspnlPobCe0Oy+xynLRHZeofrYVEp2k2//8xxz1HpBvd
rIqnVoIRF0yMM/QYrVlfbSbPu6b5UJ2pHcineLKBo5oOCduOqap9JuWZGEzOQrfdEzb3KrNmfo4N
f+mbFDNdWfwxseThYHIORJ7+R1Jk5fqdQ2bfETkLU+dqTb+6SI5e02qH3gAnbGd6sar4OQCu75UO
7aPJSHgi/T2ayq8cmceyUvysZJATcU9ue+OHG+QNatUYjGoQKnDdlA63ULEz9QLZxpiwLu18MIGj
e4ua8bV6oRt1Xlme8jbY8OQTjm6/DwiLzsLT/3+XdAMNaq7v//9vul9A+SN1Mjg5839ww3ODU6dF
Y4z2EFXNBw5hYo/tN6ogWANODjMB4GsG4P+Dy/gZv3x1S+tDBljsKUHwOHey6jmNm3dedoX0NykO
Jta5R4dOr/GzhzZ4IInbEM2eV9tLKxt9vDDODfnRJuumu4mTctcEvnczy/5Z0Zh9eC6KRGjJww4x
mLlTpsdhmmtnFPLX1JD1SxwI44DuP0R5xf44jtSAe1x+1dX403X2CymExnOCuAkipPjXuLTqSUL0
geezVg9abenFc7p9NWQ7mUI/Z+8OmbAZTkj6Uzcbn9LYCdejX24ttr6XtGh4X9J+YYQMPlVMp92a
2Uo2Ml15gbFuqZkPKsyOhonhT9jsoURercA6kOLqjcapHuUJy9ADDynwVa3SL24MvjIkyHqMSM6G
mffWjT8VGnH8Zry0mX9QaDdPPlZdrmaAsEPZ+pshm5iQxkQ++zgymGdaw0A7QsUZkeq6T81U0pBO
2q2FreI77AgQ+Z38YjJWdlA3YNXEhllDdDRU/WoGNf1Laz+UNnDR0l0u0Ssll1IzwkM12slmDBp1
6iisaGxYb5Bk9hXMukrPQhs8uFQeWNFQ/HvBnSU/1GfpQ7xnqkaM1XRm6HloPe7wHEUozTJ2HxXY
CPIDf+XnwYMaJt82GetyPa99hBpl+lSbAPCkYEZUk+/qjXRssRWd7JAQGGIobqQBynUMTY7ROaRE
j7iLklkeC3x2pNC264VtwKojvVgqIn5bnViHvI73oa5BWBm4OrlrVswVOx3Lv1G7q95oXgy+hUPf
+jeUsDSEAP5wSZySsj4PSN9UEKycUHsiwcLljzJQmpoiAGQC3DoKzGUVQhzTU2ffRIz0BkrMbR0g
1wOJkjdeuy5iQNmx2gDsYxPSpFe/MEGtEISRWdifTWZQAPRZjKYMpEr0r7QMptz66adAqsWCILvS
iEVszDjAgRjN5rQcUyV5hWbM7eWOc4gK9JKoPmsC9mCQVlf27MayycaPjNp/xak/R7cY65mBtWdp
2eP5J/kAUvJ3k3OIo3d4I/xrDKZtIDHhgOQhfGtADp0I79kfMgZMjrFS7pQddMO9Sh1AJsQlkLby
0WEgbyHLKkPeYvSXu7TU/olR3Ex9iEGaiL+BcGOBuZbq29zG1TCgCprTqMs5JgLjcBOdK1DzS4YP
xpKt7b6Iuo2esguPbDJg7Fx7Zug9GmI3SPtbw18/f1A3IKM43/uabHUUrB5BnlYoudFimN6GWd1U
WwBWjKx9p5ebLAxa6gq59QKFTs+kmkaa0Tvib37eCJYhwA2jgO2T52uLlhGy2WdLs6s38IAPsCFf
ZJ8Xu7Ap10RRHkPy5IgjnHb/SMJiCqlnm6GY5YKY1ddFhBMy8t/EvNrEskf0dKZhwSV7NVPIK2C+
lD69Zwc2VxYwEtqcnX8b6I+sYfsoPmsQFquxc8eVLawrKnuoA30eEGsjXociR3ipobqIgh3mLIjp
tf3eWf69w0mAB+hsKdprsx7/kM8Qiu392pYDhqoTzVLvvW/RIavIcn2B4Pzb9nmY0A7hkSXtQbsV
gf+j236/5RY6W1b8VNoGEb0qfBOc6hthf6U+NmpX6dUqFu2PGlzetjjTeSpXpmvQbUoi3NBfw10m
V8Hr1BehBe5WVdFT3pKUaZjpP89LV6WtB3cU4CK6uFj9dhVjwhUZHx9D/hSW5reWjVuFJHzZW9Yz
nLyVPn8eKe5mvPtltm5CbzMk6V6RMowPs7YO6CvIjRjznW3gIxlq68w3hn9wmu1ist+BAO6WSeHN
sN8nnTdg2+TjJgYrnNh00SOTS6Sn049PmBxKNdr96KwmOlDTGf/Stu126L+/R/mIDJ6G+d1H68sg
wK3exin+x4jljibxGNYttMXUIF3ojSPhX8Bka6lG6iiCyLIpfi81LFJ2dMZKqVBj4ebBrDb/y6EJ
H12Q7jtI6RuA5WTvNNNe9wq+hZDdsZSL+Vsaif9NIe0egmncViwCVikHL146iOu8t73J0D0Jnbeo
x9xot+au8grsgkyfnN5/yjru4qCDqWkQ0DM6I55GD/50mRziCulBAUao/s10eYE5iBZMY8jClCDA
GZNsqrq99gg+ZIR7Upvw6Rso/RkJPCvV3eKREU4VeztvEjiQPVDyvLS89h6SNMf+TiqijjwCLHEa
HJ38icuEMW7UdWvIYMvZxq+sBpHYj291r1CksWt7jAyy4JB62qFplbnoDOffEFEYZ169cKpwP39m
Gfa7tVufp7kgpVy+TlaPOQVSp9U5RxeKQhyh90eYaK5CvUCRXcpl1gNhGJwKLWh7w9F2EYw22W4U
P7XpCF6Q/IQv5afXfNrXnrrJ6/JXiWrL8fIK103wVdfVpfXIY6UoBO3JCV7aSFOjf7ZvDttR4u/S
td/Wip5pF7/KCHh4eAztaxXVV6slhpdlAVstXgpqOpKmoqb4iiZUrl13IkJ820n0sIHRnswsDBeI
tt8D6c8c2PZm4r8kMMN5ayY3Bazj/yv6hCon+wwxHVtd8dk0MNASisdBUWgPzx0qwlKhqBcWYaZh
EO/bsGaXmuhPg+/hgu+/UF0UN73iwtDMjxx3xKUKUfIZ0/TT0JTPh+9/3J3JcuvIlmV/pazmCAMc
cMAxZd+JpKheE5ikK6Hve3x9LSheWcUry0yznOYgBjcidEmRgOM0e6+Nozh1jroFZ5k9BHUOXFoM
7oR5IBD3shAMuHKivZ+/jRNDBxtemOlqZ2Ps9mSf3Td8sHylh8oorG1bt6+RNq9wptvoAmzt2wzH
fThd2zE6J+P4nJAIwFFinAnRXAatG5ycsd0nWXLvm6h8mS6yhqEPH7wv8mIUzo2Ka728DY5l7q0R
1qcb/hRYu9DLQjS16vHezAVT5Kh/DVpr3IZTvHV6q17FIHvqsrvWrngXIv6MHLgjqQ0gKUA8Mfk/
VgysvHSRHXuMGQ7qyxrzSzdq5xTzd0GWtIJ/thR5/TMG0zttuBvb73ZYYquauPFh8ozqGU/0ozJI
RqmcJ4NC2g/EK8UlpWLq7TkcAaC1+cGIoksUt499wVpIhVO7daNXe/C/qym5sUA8lG1vrUJdK7bg
e4DFaeUd0wAatiHALJewd/OS7K023W+BtkQS80GpIV8YvZzY200ri9iyYQjfaqs8WAEOoLDHAFcm
5zad/b5zsnNYtedytouovN+mk3MxQjIwYGAo/dZbpBjVTHnD5KSXd/xt2HeaPp/ZBcRt1cNTaWc/
kFJ5AjgRcwlv75vVC/9IbuUa3EDY3nL0uIugCMSqNb1dYzC0kRZoQaHZamlLu9lNjQEgxM+wBRmf
DSDSFRfL3IN6HQUNGgm2im0uUizQ7QzjZ20eP05Z+j60XLQopR6rzHhwQhjWDHpMhMDLWnQ36ZtE
IrAv0Qf1EYwwRaJ0OI1WADVi3jxLx11nxJBjGMp+pgoL0MzBXsaI1ReQFJHmmQROpJ76bnOyBdiU
27MIkPi5+CX3nnqvJ2sivw1u9oRz65wm9XsboshEFEXFkz45SecdtFi+pgxZWJ4IcjZ8OGkzHD1k
gBAOzWYykqc0bTadXcPc8O6Y/qMJiFilWcDU1PA6IVbdlWn4488HO9duEbBaF2X5Br6ajaaYpnXF
mBe3/nZgFcbMGN9Ipb1rJRbAbMQCHurFK58WlTLfXIjqrc3wQRfmsAtD7y0Yl2M/qUfhpuZqHn2h
TaDyLEl7WBZ+5W1RRo2UgTrwF4WxeiDYK0fHTorjmwZdbd0CIpOiZAbqr/KscnY+021TjQdD2O3G
xk5JpgeifIBLBwQx3xMJG3VeUzpFj5o1b7py1By0A9lQ1pvQ2wXVkB6qcZ8GFnbMdCA1A9GHU7KT
C+hvCJ5l7j5B8DXQvRgCe2tvsYU2jQysfRme7OjU1xDujJiBtynwO1NbsLowrhUqdt4PmRaGy8LI
NQnbncSFLNOrr2s8/RVyGPYdPAaM8jvYFHhGOxkka08xMommcI31l+spQZmUYTer2slAmFNsBlSn
RTA9T3BWNPVQSUjwruN+DRhu0paaboT8lWnaM4CDI6uua+ltdKj2zFMaYG5edxBGbx88maVIj5rx
YKL6SMntFsTjcKSpYBs36h1aKNEhpbELvObTBYFJO5881JqfLUpHnUzQ9G7WDucer4+0u2KTTyBs
RiT2o0DHqXdwMekIIpj6C8OeGSY8IBKsxis1O9ZqOax1nsBuhlJGP5H1yEWq5B3fGpvVoL9MJa66
rmNRZGXJl8uEEfAR5SQ6vEiED0mK99fHpqYq+eha+TkQzBK4phBaYL3PCMIJBzyOeL8fevwloFnG
G4SEmCahYgIdhaeoFWJnquYxDE1iCVhpcEZbs2yKI8tJN5HtEVnij1T77uCv4zw/2lGfH12my4jp
YE0Y3zdm449Zn/8Zs2ruzOw7mzQWPQRxKCezhuPOc96EkOmHzEThyX/oenzjLAaK5N37CCxioDVx
YLywij/0UbowTB8z7+g8W/6wIyZkaWsBE3K+JFeyBCAvHJF3+arMiQSg2gat1gggJVn4rVzrXbf0
HYHtUf9UT7pYWlDWIne86cF4kFNlLvoKS5wUlzaF3Gb3dDKJga7dS26xFRfbdkbJfcNIf2DWZ+11
AteMaWhJt/QdvG8kuav0TtnBt0k8XloyCsDQtxlyupMm1F+m+uhw6C6dvrpMA6I8IwvPLNR/+AYo
wIgHw2J5JjQHKK39RuTAgptnzbxh3CQmMnsRkjVvuZRJbrBORfXotJq/6pHwLQ0Xkg+yerg+h8jA
wRbK+OTK4mRxFqBT1emdumsVhzcTPzBdzqPuyH09MGYCzrUQLrNEROo7kEvfvj88TkYBeQPguz0e
KMiwojv0/qQKYX3xlxUW3a1vjz8OogvINhClCwMVk86zsx+5eUp3xX366kccXMP0EdnI5SMf1aTW
zd1YcGxVm66cln6orcQnsxJui45K2uk/ey14btbgdDmL+oj9ePrYV+Yf4sFujB4OpsZvlzfAFVke
/EG2ZwoAKmM3rSBmlayESdQoq6NDJA2HyDOf158prgFrjws2GidQuk95Sy9Mdz3WCPoADgFEpROs
HXG1Wv3gpO0fqLePetA9R9XIb2v5e5CTfPvg3AJy2WPergtYnS1EXp+jSt9kVsBFMPvfdHaeeqZe
RkIQ+K7vg6nU0WJ1j25AJlVlSDwwNu7cwrLPrJIeakOBTBxwfOvuC9JFgzl+CoU2XpcJsDMvOgZN
fCcBvSjpTrvRxsTmxERtCvarDWyDdsqifdx9mw6wc6Mk5lwEmIY4YgEkPOaUXjwpA+c0V7XNCFtj
gNLNOJ4Jni23mYpaQqZ9LOzRp89eDDjDlO1wA5w9wz8htn+FrHWNIvavbmERI8LOdJ4ToNlYNO1w
cRCCS939Mq3gDk8jx0KQ/CQGEmDvayivEF9vuItQcTaUO0Ufv0SCqzXqf/IK7hJL9V07Nj+TkZ5y
m8G1ZHsEf71eOBn+cOKRWaMQXBiT+8fWkb/HMEcUzVbGrNYooJwgbyXdmNRZnD2JHn+Pfb0tQ5/O
d/wIWGays0DN59o7pfjWVJ4fAuDJoeec0urXGjO9BVOVwFIY7/0iO0K9oORI5SNWhdGs2AElaNWs
BiMdSyNbK/9IcS9QJ59sR72PlUWSHqcZnC/sAmzzXB+KdbXT8uIrp6iG6nbEf/vZktXaWuHLFIgj
l+jS7PtVwDA2bPWRl5slCngXTZSV+oAN2eJo0L8D/U3PSPWE0vhgUJHTsAQWwUpMMgnNMOmnR4+X
qsqDHHGo69m9T5q8HMpdwPBzmeTFPsu4XjJ/uPq9/WKFHyM9GKbBfcbTo0zjU8kKNuC9mmx+N5IY
sZ6zbSzRCqU3n+odAEfIrYlTTyE2gXFy4uRD200qw0LW480m1ScAgNfWON0boXFge9WSBBZyVTgR
0Tf+fgFty52mGnKb9TmGlsZKEwWHK5HApKGS/gy8oSePEplJqy9V8OS6idilyU2YCcNquWK4pAG8
pu1HBN2kgPBwBQNurVnQojimS8jIgrRi7V73Qxg+zPZbWlGgC0QblRnRXQn0AT6WW+u5jxxo9nbg
0YVmiuCNvvi2ZfPj/UrGUEpowswwmsNPAfWLBi7QdmiH3mLQiEzF9klHh45kdnZiIFmn8s6HB447
hIuZ9TVqTB17/PREqeImcYuVbXlAi+BwOGEZbo0oeRxqnJruDPRgWsaKr3+3tClYA5z6xkvH0FJM
B+oCrxhPAlQ1Mz6oai6myVLEl6gDQgEOnDg48kgBZ7SjTi3uxNWDrUHn9Ab9EeUFgCOzxSqtkVyS
Fr/R71BPAudLaDOid7JeNIkU0PMdc90R6M7obRyPmU6v5eoWNFmCisOcJyDRW59mG8ZH0VQ3I1dM
0hpgoWMq9UNr1dUa9j3iyxhibAr2bwUFiNZa3E/6SHpqbACl4p3zWTZm8WqV7FIKSwMGXqawDCbc
qnnw5FgOPq55M6NGUBUgJGwNK714jxzX47E6Jx8CvKAyhCFaYKrCRGr6IFNYldPwkGHoketjuNOp
0S1CKLw7o/Jf2s66c3skwPUQnrw2Q7VL31V15lPTIx9h3npJewmaBm655r91Y8oEIHtKA/RektjR
FbLkZsWG6UnXGf8PEtKaIwDQ4x/ughY9ldozkAqXSFlhkdsa1quAB4n6VmQqCx5AvRtYW8B6JNIM
D3oUHKuO9QnLtUmSBcyEzKunU+lR4xQ69Ly+f0KMfEVM8zwBtlzGjUYcEaU1VSImQFmdRr6VDP22
K+yd54drw2mfHYZSdaPtKxJkiMLI9gljIjtAtmHADzwNhOsuxtp8iCOElbrMnlqjvCdGxeyqCBQ2
96iptEd7wGje+yh8uHjZ+sXiFIR0Qfpdu4LDfeEpmwJt7TO+zIzrSRjc4QXPHnfSvkNJsEtYAI6f
XgnjvOG/LFHhAXsU/R7j+qaE31FYwaozq3fdCd/NIbmjpFg47tGuYAl14MwIoNIczMOJaV2rDPmE
hfewMKCWEq3yqaoLg0BmsxKJThiV9TYi8bxFx22ckbfcYLvsQ4MOiI1nncs3PEhIB7ACQAB/qlAs
4CMPf3LmXTxb5lIPNW5pfI2KB1nEBaPmpX8Xk8AbfIaefpyKdM8A62aBNSGq0F0nvfYIqudPpo2r
oYEu0FfcnmX9WUz1sJoUTxQvf6yrEQWIoT2qefVaItJV4ME6tz5POoaJWHDMN6Kmloq6J2HmF7ts
mCFbhBqL8drr4jtiqHVovJemzsstjAMOiTDdwbm114Md7GI/QFZYeM94+b8rcH6CAEeprUcwFDtN
aI9JfkCWDJAl1mc+6oD6yhV37QyRlsVnSeTWotGa+1ET+4nozSII9n5s3M2AWy29OG35KvI0gCrL
M5vdig2PHdiGyQYgk+DQkb4aQ3iJjFm/gIOka+27Tg9unhfdYUIh+JI/0GqOcFg0nkw54VJFg4HJ
BXPUue46DeUeNodcGGgyqqGPd4OzSTv7rSDqbOupYJ8QI4XmCpKKox3BiQLKxgYByVit5pe20KQW
NU+9uvPPVIMXMiyOTeN+1A2JFJY1LAIEnYGdwtzIEUwbK2rWs4bRzCnyo9ZpCC6D4QFv+VUkwSUx
D7mBmy/To++e384JK0R2JDah+nvA03ynVZ9WNbsjtd4HJxdfTKIuS++OjQss0GnC4OJ9JIjPBxJZ
uFbGg6shZys7JpthAWmndb7tdiJ8uH4HlnByZ+WpEOoi2Mgaym82YzGd5WAz4EHH3ARas20Z3DG9
ze1NGmrPVQcQrIsZQfBINiPnlUUWCQtu8dmH5fuoM2vLErDRtRn9gJ97ahQYucDH4SUi0OOYi/0Q
gyU6dErkAC2r7sLjJQqDIXoTMLoqwo2qmdFR4c3RzvqxHIo9w6Jyw0vvdYk6VvYlJ0138UdV7Rhe
NsxqUpKSk2GvITNe6M3M9vfPdi+7VeoGTyZBeqatwwvNaOTS2sQcHUNc69ixy9hcDpE8OzrMoSij
pgzhrf9600N4pL0dP9Ve8R3hGUZ/3b9QpUIHcsIXaevPozE8I9N4jf2MvCzOaqaANlnjyHxFpB9r
MryzwVs1o2KkNrO+0JLQXjVoRWNicvukRSwgIyzR0WfECAvnUHUJBVvNAWhWULCqKPpyERfTvc09
uHIdABCT0r7ViGgNDqk9hj+qoNRg/LEUtk/2kiOOeWRhfNY+CJSjKELQpaJm64YT1ioT/YmBD9m1
KVc7nuwhLKdHPO7rUipqP6a7cRUcfeHsgdmk05gt+0xc/Tw2Ce4eH/QievesbJ+WPL+wPfdy4Bcy
Yp+0JH09kL8hGNwtslBclNfiysjIxI4H/wtE+j1gTIQqnwkpDppijFfl4bAYw8+kLP5gH+IDGfs/
btwfpybfarNBpJXBnz5Nd4BC1NIB9J78qFiTe5UquSWzpKUrJv4Cb/vC43oxkfzwlCQgwoOHy+xI
vhaMp9eyB/DeD4fYaDtygXrSsFl1xj6L/Lpvd07m3DBvxXPHgap4sNdhkbA8n8h7gEUwbmiMClZ5
HYrutQpqknO9XR8yJqkLy13Kot91aW8d0hDIlJuFu8RS1zKMkWe2dBO1XHTVb3eA3sWNtIoFlI2I
upCg8fpLE8svEunXiNJeS2CwEF+Zt5k5E5BMZwcHOZODGCAtm4JdLoHcK6g8sBTuGoh+PJCx98Rw
ueHqgRV7Qe3mnmaPUt0bansSzKvxcRHrUEjj4iAd88K4OqNSSjNdbUFd3lGPgO4lIzUyvyvZX4HG
PIvWfewgDgcCJ3kQMi5wtXSFgZwg2GrAiOGgRpmBPYB/NxhfpoUgwAUnFbKGX4vmlxeV7xoiMDJc
IR1iaYVmtNcTXcxxa+s+xHsJ+HdYdiUbTMYQnl3PwEdvOjRzUTe004fLiGYlSueADvpRc7BgqgZp
ehft8Oe4VNUHBcr8ONp6tEPUfQgnNI+d8gA+S+fqYZl7CCpOGTMuvithdJupBUfcY35SqjkKG+Ol
wQZy/gB9lTMIeWvjclW0WNzdfjaRq/akz15npZgXaOtW2BlRKjaMmLC49714YblPToW/uDaw98dO
zMiMu5zLqoWAjPDi6sbFdeYXLSJVkuPq2EzVWusHbNTJyvsC+6wNLutZz41s49jMoRwoTIre35vH
Aqw6ih1a632MDLPIv9FMfCVWCJZbfSKLdQg9n6NgQzBTplL7IhnZ5GTRFfXBTpjwRWxYQahOkw0x
PFAG4CzG9Y4+SD92iThS4NKzEJftTdFdV/av1TidKse4GEMBDqwuSKpwSKO0mXDkiKe7IkZaksyp
dphcFAurEOcTLJTSSEnxYi/dWh6BFgS+zNoUb0f7jKB8YTqEy7RWPF5AG2rbZpyY2vdEtkJ82aWN
e46E2vqsk1yZXgQnTK54QusDqlNEvruR7jWt82Q9yGgrY/XssVsiEeTN4bhnE4fWyYMJ3lSozpVZ
PhkivxY9wUmQwe8Sow9OOUkZ/LB/HPTyYk7RvuQDChsNaG5I8JIBb9mVfPiVDYYFwNBLlKKw4/op
52F5uXLmJAg7p113x/jZjZP7SNF0sVA2lyWxUDAQb6Nu1nejlt2s6EbduCLzO+B5RQqLxKij4dTe
NNibVqBr01y7VALhnJF10HgNynaLB9NYR+9T0+Hvz4ddnssEQ2LA+MrwH/itJ5bc7ePg6nuTsoz1
ObvOFKZlLFSFemw8Ic0kysgmCsqfaGIJ5kQQofVop0kkMUXyBLZoZp75D30bpU89s2EK7ZM3Ju4B
WVb74OtCW3cFuA0eVfa6MJENamn0AFWiBZfIQzT1WYuxPQNjNB27Cfw6a/0NK3I8a4bmP7fZbJyu
wVyEAWN20qCQGkQzBqZH6OlNgpqiiQkfkFAR2P7yoxvZpq8I3NCbxGBMmPJfpqq4WrlH/mKlZbtR
1sE7nRpcjCu3CfwGBgcl8tFV58K0dB3dOHC3Mi9sUM2LIt56MIButhzSGwa5fR5q69lfsGsyqIDz
TVO7jb5xDNlcw+hEUwP+ky1NYpavRMogIyqZI8elQ+lYre1MnkazIBm94Lcuensbofh3ko1m4Hwr
g/65tOyHRtX3jRmAZYq0l+gctfDQxNzABHH67sXc9D3YcuwMGFIjmhhfoBRSsJSUajfpQAiGUZPk
2RNigWJcttvmBmvlnBa0PzXV4W6u5DM3PA7+UhWMP9ApCipy0iVdmbUrTX81BjQAdAv1tm8H7GSz
74ip4slKAaMg86cq4umr6RY4NUBIAxNa5CQ4dFW4EjlWLPr0mxGiD4Wsy2TU9484tpIjKjZkypJx
kNW4l/mfLmffS9sBJ9qqqaKgGhY1zfqQDdBrfPMC0/UaYjAmYdqtFvO+B1FsSHiTfGSGNWy86dQ6
XnOpHf0L+Si2TCYYB4NaljkidupIt5gRgzmJ+wgufciGV3EkIzcptllZoa8tqb91qlXTYbfVqG5r
TRhWHAM0aAgJu9eB6g9wudgeJHt9Iuwym33IBmdYiDkoa6aQI1q/j8rhKZ1UShcD9i77DEQcbT3E
ANu4S/kQajA6oeOdSnbn/ixrnX04bWG+anq0zX4CxXFpseIvkP9auFZwHNwnukq2qUw/OTNIgcPq
6ma4ES39e9A1WCZ0ekNFYq/Ei1thOJ0RTXuGOosiVVcadJhFQP3R8VH+tm5JTSSJGzGzmMRlGnGV
hBCpEMWXzDY8L7+UBnMi7mGYHuMDEqOQizc++glJTyPHY6H6ax1CGCPS+cBO6y3o2DOXEWNHSsRr
6hQSzSPIQy0dbmWKQW+C2qoRlcZD0iuX4g5eVraJdGbzVZBf0fd9Igml3orsD10mL716HFvSJ6ce
A4aV9R8aN/1ItKiD+j61FXIpTANmHLJgB3TuG5+aBZNJyVpHpIymKwud8TDpkNdL55PW98nv2nTD
xBo1H9OZIHztGFBH6j3KmBokfnoZjWAz+mj4ddI0gbwSK9OyF8dAhIDDnUClDa9hfW/YVOUWcgK/
3NIQ4deMrfe+BXQmB1D6/sskIXVQKGJ9tdk9Qmne68r+AFwh9kBK2wBCWwn3SFiMWQDZHkc9fB3a
/MWPCnNfIWJKkRmmWj+cLW4snkRkaqqS07R/1Srqt0CZ2770omVAvAKDDMwwnPomOJoLNgSfCcLH
UJ6d2PscJvnetPV6YOm5MHz+L9udVxhRexcWwy4NPBe0Rf3qWL1cR5P3HQQHfNFcDyFAYcetn4VP
uWxSQ6Hbe3KK+pCU3D5BmexGn/TfLtO1bXGvy0DbprH91Ro33ef9cAexX0oAKE/puwkbLDLHGT/y
FW4sI4bnjXeiJhZxk7uEZ8U170wbotkG1d/V6GHBbPAnZg0pZBZ7aaCxR8oNnhUr14ohDB5or/jC
EYUamnNuQI270HNpriLAKy6GIhE0yPahZLVjdikLeRFEeleBvPhly1rc7R9YqkLcieD/wts7cJST
PaJ6IOcN0qRW+T+hjQyCkcfC7xsuowS3ql9SstVxuShnVJQKcvZRqrsOcf3VeZhkrPbVsmkI+ohR
qXuH3Xf2iw9Xxa8rcv3VSgWJIVr/YAfuBg7eJ/rE7hD4yF2M8TOic+CM06d9NLvNbcV+iorTrT2y
ap070yMVLfPEhp/hREy+aPYQwEMpMoOBVa2zUrCZiiyEFMmLLmx6lQT3rZeiY4yKxth4nfaZh2IG
qGRsTh3AiS1Hcyy5a9sVWOdJ4nF180MB8JiSAHjGyKBwXFcaa4w4vwVi72HU1MLXOrDfavUFzSqi
/XAC+6e3hxPdMF5tM3iq3fff4jWZqVMoUPVB++Kw2QhbXKom29UGHEg9im9J2D2UE1rPqBfwW9Js
z6+77OjdCUw6uX6KonOuk6XUvtMu2Mt0eMqIQ1+XTOGyxv7hzgy2ZmHcHO0HCzIM48j4k8J0R9l0
0zDr49GRqD2FvbFFzzwGfBcWVkpizd1oFQpPa17GoNoiMrYzQmLU0TaCuMCtVT8z9E1Z6z4RIjRp
5otPKDOfG4uWqRC3nEEurPpHzdiaelLNRSQOzCAtD5PZ3ZFZwFjS4hIMJ0gNcri0/o1K3VrTW02o
xv3lmOUUKQlW+hBJZTP5axhyPn7te8HEBJhn1myH2lbEV7fPk5H9ceCSXFJCeldFN0d6tDkyG4up
UOwkwUZMhVpJvTrKkWH8pBXviWM/Q1J6qnqU+NApYGBv48h9jkjwuSI+SRfYreyLmSTxfVmUn/qE
GRcPW3F22Ad2PSeqFUTGCivkkx/n8ZsbfXnjl2WZ+pl++xR1wsDAR6cxNuZ7UFQcnl7WLLMpuSQO
fBnOZOinLhMxNlMzuc3FhlM/oMLs7rN0RmrEVntnZ5a763WDSUyDhTjQEjDrxNowCc/3aKmx6OTY
5SczICXdrW+W4YQsyyEyaaOyjzy9j9FwqGK93EyxVp2jwrqvYjR+jkJW1gb5WkB4WMKdJdK8dGjf
8W/9mAGu3piy/lRb/aHUtOZDN1uHIqUS3KCjtc70wSTs0/HXXUrkUUvi4yoPJLtENhJbDVffOq7S
uyThoS5ZLSpMjogQSdkbu5UnxvYnz7tLLFzwmr5z5xQVgHLwpQbOt/HFVXVLMlDYH1o7sdaJbqqD
UUhSjTxsQX38VQkNlmbU6gzO+ek6vzr9GxXEZ4koc2d083MrX8qsg5SL0gnNDStQhiJdOfScbFO9
SLj+ABXLb53NpvQsehLE7b4pkJMGBywAaMMHn5P7sc+55WbyohHH7MJTgQ0prlc9m7Fa8LGFqWkD
CEh2Ntu+G1FP92He8VNwcXp3azYaeapBimsFU2bT8aeWo9SO4Av2rNRWxFT0LiLDFOyyYpzfO/gN
bdGhM7hUKJkWg9Rxdbs4HQrLXDNv2wM5gHJ9FZ4gLjID7iQNn3jxslmMg7bLrOiJKOnPBP8Ha3u8
62ED1L3Cg76B9bUbbGA6mcZ+ejSafV4LvDotpOfKsLbSzLAfjnyZoRdtDALV8VFFe17WwhPvugUJ
L4QajB5s3DbZCEIv17jj6CxrSBVkKz0MJq57VmCtg5c7mGUbGXBieGi5ad5qE5cvQL4cCoBMi89w
QvbkTxb9T/HUkyRieUy6KrWWREb62pG+Yo/S+yNOoY646Y09W9xzEzlB2q/C0liOY/xn7Jw75KzO
yvQeWtgKK9+pTingrIVoR0Vcfbh3yE4g1QGoquMk+6yEaM5zWWzaATC+HqKo0LOz8DQHLS9uyUBB
CUR5WEQ8pIAPB9skTV5iqRFGtgzigu6KeJOlGPC5jNBb0CsgOy9WhML92LNvypBv4zCC7Zyo/BIB
CMZyXsCef9ZhqtD8hG/EIcQ5ByjRQSvSX8xT4vpkpjND/DtcG1JSb3V/7IbxlKaiVWKJ+h6my70i
drcFPHrlJIAUF4NnoF1aEWPwZej6JhYZ0ivRPeYDfIyg1jfoXuAOJwPZr/r04gBcyk0W0sYkoVu1
JvyUSF/0vYWBzuDMHfrjb1T1v0Kz/y0B+p+h2v/M2P6fmdltk55NePl/ktm9isJP8rPDf2Z0zz/x
d0a3Zf5lGUq3HeYABp4pnbjtvzO6LeMvxzEt0yER/P9mc4u/HN1WpktetmULS+evYa/xG9ut/+Xq
rmu4jqkcm5GJ8d/K5v7f/+vfgrlJ/XYNZvOWLUEQmJbiv3/9v2ButnDcAppJQpRmn+XErIo0qDOb
CDQnQX8Wudz94yP516XxzzBwYfxHr+hY0lFCp1Cz+aX/+YqmadvoOFASuGY0Atft56VSlBIzGf1k
BP9hXsIF5rSrmG5I18AlwQAllVqj+CGB9cbEBEhXYZ9r+DW48sbt5LMGdEdvqRv+jxaV/4qg//tb
/A/e8vyO/hleDoF/zkcnQ92Qpqs7fHH/fMdKh5sS5z3vxnXOZmqdfdc6D7yD//qTca3//4Usk6mg
KfleBQouXvLfX6iO3ZBdFszGmOfQsjVC8gm3rac9NRb+C11jLZ36PH46TG9NfkprB0orM2kA5pBL
tXLbwiJdNmbyR0NEgb/IO7juRNuoYRKafOqncHQpAcGTaoRFL0D147ZJIVoizGBJfkolUCl3YCJF
0i4naLnP2ntZuXI5dnMMkdluS/pFapgGCptAr6/ldEQzw2OM3ugyyDcxp43AK7bFe4wFCpyYm4nm
YPUZMbvZNCDwjaM7zDt0bnm4LXtmlGkANrL2oq9+rOBYusYxC4poVdtsu1KCMpoYbClTjHoT4TKb
nfUvISaoRTHlbKSmcGcXrI0DxQM71vfRNKqDrtt7PGRIFgV5ThE6sIXKDO9rppmUXnyfNvwubje+
20buXkjR5MnLri5noxd4/bUFbLhsO1oeuMbWfGR3C1iJzHzUBGFVc9d14LIzsLBOZZCqV5mDgRB3
8r3okueWRIBmJLKihE8Cf4etF8kswTZIP93Iv5Im4u8xBR1DYe0Qt/irKA3QwZRfuNaijR3SMA2a
tsoZyC7jMmYKpaferD9HnoHpET0JIReM6RcyYx/ZpxhTPVmcaQIRCKNDaFts8fTG15AH3LoezWff
kx+uAXA0CxEBpNdGK7ODy5Zn186a7Sm37qj/CJoInTsYNzfF/h9XsPYWlNouciZzGwXQKPVoBF+o
NfgJmRp61NtSYzMG0NO5+IA1KeBi/y3RCBMxeXjvgT1qOHkgBxrKe07Ioz9CCpmWcv7fJDIUeAK1
RO/a6U/BiGO6GP23MPUBWJqKCmT+8Shx33U79GmrTXmNs/bz918nLdk+YU3a1O9rYg7HNT21d5WV
jlwrM4JPH9DYACkAMcUcjoTDqiz/jKEa1ph6MLGw6kFsdM7TwsQlzxlTTsNjI8uXGWVraiP2NU0M
68m+yA40IxEOdHsyfyzG6ZnVTqr5eCsrQg3Ndj6faITTUB3r1kddMx9rAR+vcCMSqHFs5elDReoc
Bk4cvHAcKc5YX2AEMGGC6c9iPtX4BDdV5p9Sk9vP01g7DvLMnqBcQDaZdx099Tj+DeK71hEv57I8
WcrU/5GNz8yY9aEywPHWVcNfHyBSZuaKrbWO0bDjAyRfiNdftRVhm/VomIdY2imTsAY0hVFT3ACR
GDMk/2HVSbSHJQPAYYN/A7V7Tmr7KEux/P20msJiXI7X7fcw9lT4kWfNJsBWvxDER2+kohbWSmvH
Hlc6AzGxvMlcIsYwUuf597MmgOfcxqYOnxbj9RD+zL+vS3hDwC0jQz4yvwlOceRgJ+l4bY7b35fu
cz6JOOnrVRcR6qRmnVzlXjQHXfmI+yGsWRCaJp9ZK9mEz39rlfLp/Lonfv991HwWjfb9+27//hdF
KxgsATFFiZ556KVV+4PC7KzBiozQ6y+siq950EfSMbxnC0lxOX/v+SR/H5A1Xugd1zWODj43LM58
7OB/zfmNBjoOG+Ni2R3RDfpeBWq29/Bl5PSQJIDz23yS36VW5kRCku1mYK89bT8NoFs5+r6APqn5
Vj4Jc6TMLbl4CwkByWaW5/aVWhWYZFYqBVxpecyGEVt9cPxwLds8B7P50k6sosCzyDVh2LzrklnQ
/2HvTJbrRrIt+ytpNUcY4A7AAbOqGvA2uB17URI1gVEShb7v8fW1AEVmSIzIUMX8vWfGFMkgeQkC
7sfP2XttZzLynbPc8kDPWS84LRvqE0e9l2QxC2ka9mrNhAhoh2iLTfQz5oDqS2mMB1Katn7IDxWd
uiZ1gMYbbZWBg/WWOnOwxTlBzy38vvWSlAN0wdMy5vY7GubL/onP9r1FKDhS7/shp7NX8t3TbRNC
rbIrH+Oh/dBlIV2upaHaZ/W9GrVLUEa3M+Iz9u1LX7tER6WXgvHCIWkQmnI4Qj6XyecBCskhZ3C/
iWwHSDVTCyRRfZC6Hh4juGCcjGyj4dcZ029lSZXu5jpkNePQzlB+cd5jsYjcx6SsrH1QQsiaCjwG
NVdhvcRhKb6mw3A0Ed82PYqTwOG2y+v+OcjlJY4Aguk8hlfkxuGV7jYAG3DDWdBMR6ATGrcZ9IF0
4z+ZOFYZ/jmfQ4Q8nDciXEMT22lItF0lNaY3VbmfUR+uC4lvs5oIMPgFKYI7N3xYv8v648JYf4js
9sFcVgCm3DemsTBMm0sUgUbM7cg8SWQueythPK1Z+vvQwpha2vZ2NsfI65Luc548lXkPqIeGP8Nd
yLX4kYyyoeWC+bgvKveimWQvEBsdlyVMJCO7LabRgZeRn8yk++JgXNo1BKSsH+26CEetru+mWXGm
Sp1gr6uP6cxqIsjcGyvCcEL+5tg2t3asGesySXqXvm2t6X6oKyZpFs/RQFLBUPbnccTbOy6HvKQd
PsW1/tw3WAhEypXX4v6QBR0DQr0r9wzbrYMZT1hVA5xEC7c5z9z0rgm6L+io4LuiJ9np+ic70QLa
+DOZbg226bhLGHgZcj8Gd1V9UxMHXLRg23WB7qFuWoeYCErVYBgiZFvi0sJiRcYiHKKSXHB1xOPE
XcCJSmKly7s+8pAXvwfLzpPFSsjohza9Yzu3ZZMCjvg0+MWHxdXTAsSCqBbsBsl/YOgEyLFOsFhO
FR0D5PNFM8e38PG3vROifAhfyUjgrqh6jwJLAIvnGMfwkX6BhNHtLHtA0zNSa2uwE+NVrNKBRYRZ
Bh7DBYLPVV8XLrU8Z4z5vsA2uVsWYhGzQybLMgj8ON5Ea+i5XwBRDBNLHidwYIiy+W+EQd7UusQb
YO6afnAPXUTeam1Hux4nPws9vz5g73eQQJDNO1q0K8tGnKowONYmYE5DVNeZ3iBT72BZQNb//u1i
Pf9ozGayVx0DzGqEM8Y+yWvfTQMvSzPASYnAYtjKyjMJppMul9ftxDZBEXLQEvEQRJBTVUrST4Wy
6tEhbeRCCtSLms3h0WwiZ4+rYtoGFKOmsenC+nluemuj9Tj6piiNqClh0zFTty8RVrZLJpoPLOKX
tq+sY0uAeh4QTAVy81qGAm8QYUybsS6u3bl9NrrCs4OHoccuEdTht9EnlLUeEQujP/fsdjgWcHOx
WV/BW3mX2brBzK5/CqwJmspgI2/xv3aCXu9YfW0dkZxJ7b7l0Kgh3fUqv1GnGipWnCATq6oAHD2r
NBZ03hj1uWusR6ieYN/bHHtRF75zWlxTpUkNC6o43neaJEvNhuABkNxNFAnhtvRgxueX6p21RMiD
idmCaUfwhHuC2QKdwjq6bhHBkCLg34R1+QxlXHqCjGaqf45swHB2Icrpq4hZje6C4c8KwpIlC9eR
DgUU8JmiZ5owPiUI1OltLDj4RcRapUUK7AzgTsEw3R1DIq6FjsT5FZlsds56bl04cjtqr4Xjg2I+
UcG1Xvn1Nicl55EUko/8pv020EGDIVokQJRsCzWcdX9+En4DS2VQ/VVrl2Bd8nq4If1p2DmF7aC/
o7FtYS2OehJNxaKtjHuP4KhlXE7+d42aslnWmyCifaar8GZQKUjxWYehVuqI4Bws0ND3CRr71LXG
cESinh+djgsPnIz5kNeBLGHaQB9biZnTQTgOD8PEsjov6ZYI4Yk2J/nu6LqLwkiN+cmYQL2FUUVS
RsiilLamtadhBPuCe7TRZfTsRuYHp4u+QW9Tt+Z8w6nJ2Po9HffA5EilcGjtZDECLpGRdhV07TfE
AQ+5nRzsFMBW08hXtL7dnREOj1qsDiUUxSujtpi2ob/aVs2iO8DTs9dkog4A0quTpnC0UdYLidim
cQznkQXvnChaqIU+yxM2zeOcTOKG5RmPb3dDkWJviR1isNJ5o+O7dFX7EZxzW+6qihME/iRw2MZ0
MDPcoBHAgv1kFjyAWUq6qJzexdWX2PehKJjufV907rXr+TUG9XAgXmUBBrnKL+5MYPh7Ino4bcGV
4T7yfEO2B2Uk74OZ6KKKDFM7S6gbKhOvI5gu6JCudsAZiKE6ao96pWHfafz39pQ4Rx3j1t2QM+PJ
1UUHcQYuNom3vRE/awQ8nA3fBXzjO3TNh+HWLIdmn7bjcYy17rZf3sgClr894v1LsBWqqhGclXz7
nBL/4s+Nukx62Z9MyBia1nenSpjdyRn0ejNqCnM3irhxFsmRPinGzZJSfHaDk+3AlzVSjXNAoHrm
t2N/soapOPejKzdI53sErKVxdrGHnoYouyK53ODsjeW1Cq5rC2/SAGZ5MU8PQ8pqObyX4AQ2hkNj
ZcZnXhgj8hagW6G/5yl3GFwFDwy7puPMQOc2Hd3opmq+wd9xTk3zTSsGwtfxTqItuG7mChXSPGac
Fly5zNY3vZs/rd2Q/+kh2u4PbaHtS/vyr1csE+1085K9/p//tau6l7aoo5f0X14X5a8vPzUT+dLv
zUTD+E1Khii0MYSwLMxg/24mWr/ZhkP7yLGEaSq8WHT0fm8qyt8UH7UIBRK6Y9BE/KOpqBm/EVwp
bdeVFh0opVv2P+kqGs7SE/uxZ8Y30bFgciZfW52C1/djzwzlaucqcN6z6dCnMljnlUPnRuYP7Lnm
peeBM088VQBPiW3BLH6JW6N8tlpAxHr72GW6OvRBiFLELU/MFUoUzuQz1ndNkSE3WRwaE1CkI8AC
stwSvLV0qyKvaVFyzs6xSPAi+5ROOwu1RUflcazy9FvYp+YpkX2BVHoydmM3HpCSwIdzYutBCCRc
rnOnoYyGxaV4LgZIRxkoRNvEGQ9f9myWhmdFdQIfEBNfb6tbVHTyYURyi6NGjvvcAAFUZxopx9jv
nStl2MUx1PJ6n9KDK6g/w+WorZUyZ9WkqGzDbJcbHMcmw4WviwPUSAvrzPBwqQ3dp1myQmpBcAqs
DLMCZKQCI5uQoMJ9FuY0e9UGgN5uR/zcSN5F1SKDXn4ElpUPmk5zkJdFKYl286jqgFFYQmEmoSRf
ZVNHfLpR3M+zel9iDfHKknjCKY2Gpa+a77QGoodpUyaMZvukhu4DJLFkp/ias4j9DUOT8ACFGOyD
0q6HymTY1flnkMmEoc7v1u9GEITdpZPnWzOEzdmyzm1EpjpXjN4aza1T7LC6s/q8b7uy/DBCYq25
5c9x1kRe+cDfsbmt8Tmh0f0GEfMGyFb7ZA9IZ2Ib/eB6ncjK/LwEkXOKZcwGQPsQklB+lZkPdSLC
j2Z9PydQ/FxOYDszvTC9kjdl5d7ZYynPvUBgSH2cgd+FkZTN7zDMP4m5G/d9+JiNuXNfu7saKteB
mdmnxCHDfahYUzs8Y9tKlCZmQ/wmuWU69FfFtHXLwTrniMm3XWrCFzPA9BWJvsvsft7HC1TSUdUn
EpxzOp/Da5u58502lYcSidCWRxiBFXJWsqqzveuPwKaQCte1uPthXbn7/iz+2Ig33jbidf5yQImU
vfyvIXTz50d0trnrOkmM1/JyI1WHXqs776M+du6bhh+rQUjrKXq2DM/aJ0kvcxPEVPd//zIstXS1
f1oqTGUoUyheDF0Ge1kff1wqHCJgC8whG79sL4lVfHYWUbo5Is/z4/dhgFuq7ejpGJVEvxWK3TAa
5May42xCpWE4Hj/2eP/odelfiAj+HKN7zCxUVWDPGrps0UMY+6eUPnVTiJOdRrdFQ9ZgBggNZpa2
xF+4yxtAZhmpMtkt4m7qcLC1gc2hEm3KRsDKxPGu3juwVkoh01PXcuijsUICXlBA9TYGZojLm1Rr
6Hn4yStV9uIZIi0ndagGARW7fBbx12n9V0MLy3Oa7DwW04tuIKLmcLoJaKqdODLnJwzdBY/8v98d
OEufxtv1ozm0GzxR//lcP/c6j2r5qVw/sX65ZPzuT2gxh4jRadrZJ2xY+yJz4gOT2erULa96/dcf
7wpJC8+PXA900ZzCsbLudSh5JNLCnQubEYOvoFVDZ9ybUrrHDAx4cBuZXKW+ae16PfGAjb+XsA1J
deyIHmduipN02rUpPOUMEVtSjfw1g7o8JOj54WgBR+lNdImqxy7xn3dTtF6Jbh6UykfODTlhPMub
9V9oMTcD84xjGlj6KSKR/oSHhLsYRBhCYtmczJwj3vqvP94kjNFFmemHIYlfc2TYdL86oFDLm8J1
iToUqVfW6iwGRqyQyiDdFvZH38qiPRPw7tSpzOWAFbpqN/T9C66wZsc5JkHVBseYKO85J2SygmrQ
YNr169k45aQKb3sQOVegcGhwmMcsaVHel76/8VE8wk3w5QlJwfphq07mU+2itmLpvZgC0JQWwRkI
Z8J9CJuZzoHWc/OFw7HyyxALkKC3g/7jI2Ab+oFx8q2u08v6G5XLZWBsA690fX8f5FrPzyTdwc9Z
gZvUgbya2p5AQUP5nPHXJPTlhGKKBB6opt231LbKo5pIjLUix2tgtEA8IpHBssObVjyXgX/plvsd
4Q439/rPcbmn3LoK6PNoS6N7Ak4YqooTFf8yLMh61r0JSPL43VGqCf2oiU+xXoTcR8vtvL4ZGmSG
679SghnAyRHrYS6PxB+fCKjAr4pBy4GpKn8XaOZ7n30/nGfrZBqDDzAE42SAcNrYoMM+ZCaTceZj
+alf/k5uoPEnW983QXi73aA4hrJPEWRyojrBHm77nlQCRwYY/aGIfNAV0dP6FVoTLp4ERMeHJhW7
GPZWIAzt/SRf3dw3caWyg6GauEGap1WKDIz6w4C/wyTZwAnfZ6jdUveJFop2TtuHpBMvZNF/wk+I
2Sy28RHyyFgWK1Gch3uDZ3ur5w0FNsi1rtJJhiCVOg/RYgRIEXB3vFiBQOQYQYuisR0C9d2JBLVH
tQQMJZQDh2xExdkkzc7q0XIMA9UAGmQGB3FGAz1AVjq0fAynl7812e0cGH5OArDUGW/oqTz6tKjQ
eGJ+1SEEZvgmM7O8YoTLT6o408t8fvLxipIF9wX9NMgQZGZBMtxxahVbldGtZjS3Ae1/m8WZvxvs
+Tj0WrErH/uaBdWxU5T9gNogxLCy06tAPJpoz93oJh4l1CwXIRd42Cv0qFRGdreLxhmjdbxslFQ6
KbPye/vswAvfTZm0TqGRHGajMW9UCw5SYbHpXKgBaz3SdMhwtCCdNnqPkiW3YQCBqTaw/hjmDv4v
x3Q+b29E5dQX6cReSyDTOdQBTaSRCdOuvlD5kd1xLWZUUeSliS3JPphYP4nGpfBRYkJeo9tQuLTy
eagB48V42TOzujdoQ3nsM18GQaxkWgnCzSdzPLvzUSCV8sZZe9IamrFzXXxdXy6/moHHjfysPHzG
a+3ySmwa3jAo0zB4Aoc90mjFjF3R6cYjiLG6rnI6/EELIgxdlFk6+4oxIZuoNm+VkbKAmRh8gsZ0
t9jFF1+hddaowXAxZgflxs9+lqvrIEs+kWaHDSuM5m2PJ2orsW1+zCu6y0isyMNtOmYHfujYHrgU
PMhgbuEV9qO3xIlwDE8utF8fRUSwnjEGcuujX6THIsmIk69kM0B1JQBtK1rmqo6BI8T+WE62hySh
gClNodnSR9/0OaRf2x6YFRv2uI1rcV6v1fohPYWc0/TtNzN8saXgPgpadcByABomBrdM/TriockK
eY7pAGPTqTBwpeG9FQ6H1B0Kz8J6R+1mqINLJ2OHs2ljcH8yOv5gwPgb5QdLWe0h6D5UzF1PDVUG
TUSi16CsFtI6D/gSd805cCN578Nvlrkbnsblgw761lPZLVR6YtgTq+a+c+p3a90Xadi8K12IY6Xx
J7Nr5wO81oEk609GcKBnZB0sN50PSVB9scxHXll414Yngo0NLnt9xyi6unWC6qm0BKig2MZShTVy
HO1HoyScsB4/IN9ot2EwcSjqnkKLTjkDH/hBhXw2Q5/QmYkjQNPb17pJO2M2r3EZVoeJ8yNzHpPd
uyjayzzWuKUwB/sBvtEBqcj+UAUZFAJXl+9UjIIPo3KQ2smuHPIt+KF2Ow8yBEYffkZlFOw7NhVI
gtCj4jZHzpt5YTUyXDZyF7a6vUwFCakLo30IfHzb8AhtnILZvvbVZVlOhmS40Vtnx8Nan+xEvaZN
c2mq9kSe7e7vK1HxcyHq6AopgIliSlis7Y5SHI9/LEQTOZpzWX2F3t9cW8Y3gFsjcIZrFFXWue/v
otLpdjjDbiJQeTti7L7poPkYnr0sAP+hwhHZLiMeQnw+xpG0toksDhW4DDLqgpK7JR+w66SX9VX/
T5/EFPrS1fjvciuvSF/yfx1eoyBsmx/bJL9/5fdOibR+cxBJKccwBI1pdzlefJdd8RkOPkCwJB9U
TPrpYfy7UyJprzAFcIWlm44jHM5Ov8uvpPjNpr/CicVGDoSGSf6TRolYei4/nn6gleimcmFv8+vq
hHcsmqAfBFgIV7rBNaktC324gFJ/HntznxJvm0fNMpDct3N1rkf9ucPFjWn9WpjZSfXy3h3ojNop
2BRncSBszXok/lqvvZQYYgOgRhdAzg/mkynkkbXZq7Cc1kZ1Hgr9YiaEjCXiMJSzN5fWsaJLzBl5
qycsWXh/ecaxeCnEAeO+qyR7NukKFar4WMfXbZ/sVn8MAEDKkopEKvzc+V4rplPEz0ThCzRlPOlo
SISmdr6Cfp8b3iRo1SLL6TOxiyzAmarnyReTYq2rIYmAQi08mbnji5/4pHQSfF3MzAHqDtAMSVUf
CsLQ2AzII5jK8F2sg+JInMj9iNT3dcbNfZjZ0iZX+1aTuAazmpyH4tpEyktlhHWEMdAhLwnM3IjJ
f53a9DxL1B1uVNebLhrQvaPqvUrdUL+RWkz6ojYsFc7oPNPhnDeTSI/YGvw7WczAOCrzRkxL7Ws4
Izkh3CvbZtTiRSGOo8LkuoVa/eBEEKViYRqPxpwOD9kQxF+Iz5ZEGuhnnBn71sloF7ketBsvrzAg
6j4mgqg8J61+4rx81hgBuuNwGqgR4rH2+izdh67jpWxyOVdbCQ5G2vCVlNZd5tJHrvTDFAuvmuQ9
Cu27eAiOU0iAYCUvzNe9tnH2vg+VFkT1vo4s+2jHlbujsiBoC9QJBxL/G5RfxxOWcSGKdVdmxRNa
8aORTXskthfXtI9Kz/YJaO8q1rY9AuN0lofc7U+QXGh4EPftxs4RqPMezeF+qnzU4urJ5kaYO4UW
niE2R7DJLsmCqQ9mgj/BGT2e0hvYicdqDk7NZJLhrp57fi2ARjsXUjExkxtbyDNw/4eqDPeu7Hbk
zl1PYFmviqDxjDg4WFo1vg/ATGM36NvpobR13QsKRu02xH6SrBRNt3ysj6ZOyZwbiXb25dBt9QZp
rkga0g7E+AlA9ovIZXZDLMtjQ4LlYegz7UIbfJOV84Ev2CXNeABht7VUeIiL5qzr/R77676cjENj
ylvY+HuGYQc2i31T+0fZJw8GWHshLVBlGpS/JNpSKl+g5l/GMSF3CRNTMkR3I6Le1FzEFGN5ZWb2
qUiqcwCJh98K5Kq2CQlSknq0B5dz0NzyIvVmN9SgnrJ4l9fBuxRUAHxDb5r7uyBNb5XIdng3jG3I
pGEvdL88xyUAVMKFr+eRBDW9nY+S7CTNmg5T0UPz1HeBwZlJxXsr7I+aufANTIwD7kOfZkDYkt0U
5S4KpIYjDrEuYb8kLFfaLiXsbLBNbyYj8qr34/uE480/3/KuoaajOfrW/u9lp/yPCnnV5v7x3oco
icrXr9HL2//qpy9q/u/66eC1WNrxP72zW1vz991rPT28Nl3a/ij+/f/95O8N/ndTSYP/S9ERBs13
C6Ii/3HXUuwx/32z29VRW/88DVi+4D/SYgMFr3CEaznUMJKe/+97nP0b7ymlCxfxMYpTap5/S4yd
33RAoLZj64TnIDf9Y48zxG/SQnqs8x84Bjrjf7bHvZW1sumaho2m1ZRC0UF/0+CLw07qkPQgNCwt
/D4JxAUS3FWoaHhXSqp7Dm7Zzpqw/Of915QCejeRRgvaOKr2EJ+22jgYtNFconZIxIHd2GzM2fU6
jgAbu3SbYz41T+nSTxXZWHJOKe6svPln5aGS/BrUC6xuUiJUEkL/eaeuObcNlU1DwPKT6TZCFVfZ
uIw4iZlAnXd0Sun0N/nA8UT3kqYwbuKqBH+O14ben0RYZJEH7z6Z1lAcuypwMKQodXSrr+sZwrSZ
WUP0lBu+5a+6rMbPte33F8+lBLqq6MAK601t67ZwRgX5u1fjpBMgVQpzH7vxp/X8bCbn2KRVl0sN
Ch7NWohmzct6vuozogZ0N/9uEPivimr5pupZriX1NrWVbvP/DJ5+vpah1Gz6E3TK1rbymJesr/50
Ihfji4rbowPZ8ChH1MaokOxKqfs0tg5GZvOmItkbYUOQqOZxmnS8foohJwrN7Vp9+w7uKa6u2BAv
1e/6iAZBOUbBYdSX+huYLwQVb+6Km4i411Mg8ktvae65BSDwwwP6Vw32tzOw5ZfkyWOoRkIJUJE3
932LXiSWSYypLqOGG/z+Uxm6RI/gzZv1wWI6QH+5dufzqu7sVftgjWimy7EXDzpojHrtwg/4IYek
+vyLF7fcrT923ZcX57pMCOkrE64t3gj/VY3QtCe77ArjZ7zVNVTly6Vab4gE/ctV4pSe3YRHFKy3
aJraX/T9jb+4BSh9cTHQz6HANdTPt0BV6KEvcNrSFbQvYYFvkj7PpnTCfGcvkqqiYqgSN/T1nL4n
P2E5WvXZInTo0s0vLsYy6nhzMRhW8reyLNfgyrwZhSAsLYFrh+RV45M4iyzJdznT8q608wvjBHuJ
oo6zSaE6SuHSENdKcgae+uWRH5kA7iGZ/Or6/PmJZSJiYgHh5YDq1d/cPWXNL8yUDxO1mvFiKmeX
Q2kPbe1llU8FJc0HJ/LPXWIy7NeQ04wt+rNoDg51blj7X1yi9ef9fI1IKjZZAi2GyLykNzcMjUlk
b0NGBKxqh53S211tVh00knG4qW8bmOOFyQsswyXViBDuDYtAeU4rWe55nGmsLT2RGvez1wOfQnaF
mi6CLLvRxeBFPkkTU5Wae5Spn5AwWOPE8SYptKOcKnRT8ICbGas9WSsEB8MYPgoBL9jC356NJ/pr
zv041Yw4Z4KA49bCXR+DDw1JtxoBz1UmSqZ6Ecj7MlnoKPoHXIlXquiJZ5Tm2WjAgC5jrvXWq+aY
Gi6lPiMAjF8LV6VvYLRMixcJKaEdokOewZ5aO3TYQhfJylhvfEgqsDK0di8wBSO0Mr/3raawvtGt
b3NR0b2MbNeznBslpy85CpwzSHBKybL0FPkyW+bWxxZKxM5IjOw4TdEHqTgLVkW9g/aRP4DuoDVi
dUCqR2YASex8sX0u6frYSnP2Dz0KJ2aVWyshUHSSNF7rlg4MIDfnXg74pQfizHrCKKoWO2mHnREe
nnmG3VkdXFF+UoUr9y1hPAhi8m2e2e9/cSP91X3NudqmGLB0SN9vdiLoTwVIxAUut+xElK0XzRcY
RFMb5m5K9JDBkSgcFJRTCnc/Y+SfMGebRpt8hfL2F6/mz2u0QivB2oxbEOuz9WYVItCVLnAfWFc4
BXw4rWSDJ/a3OKPbBWgLBqq0NE8hV8S5F3kTdohNk/ub7h2ee+gwR/LFZhhjtvPL5+1PS9LSEVie
fSF1Szhv+gKuX0h6/pNF5145x9hHdiVRAa/KB9t3PyFlfMhdG31e1O4tvNPHv78yy/Ly5nEXrM/0
TpRLCbkWFD/0JbCw9t8LhrVf6QfibMl53hOvQIcxSzwkRsbG6Wsm88sd+vc//C/KFfYFdib4jEtD
7q18JMwCQAyCxWY0YG3OyEuvLNv/Zi72pTI3IEUF/nWHGG+bKMJmykq9h/cGoftzQULXL6oVejt/
vhjSNRzuV9xfgu4gn//hYrgFR3sON7+XK5G0I69YBBpJ7X9uQ3ArECNpj8reYCyTM2HOPs+cLten
sjfhJfgMmNehup4mN5oxgsux2GTWgjgYmktBCMCmKNz2pgmsY5Jo82FVNshRh13pa+Zh/V5dn/tn
eloRy27pXhJwL2cmYMQSFGyKkQa3stTktOAWMuIBSBhQCPywYDCIcBjjempI3mNVvspjSD8gerJT
l7nTNqygAlH2Al6rdcp0ss/CXNobDgcc06mmLpD1mApN7zK3Fs99TqSHrs/ndSFejHuuj6y9WCJy
TBs1mk3WKDJEGkILowuPS3BK0MESoBYRa+Ne18zUdi2ZmJtYOztZGd6vrzhpLAoi9K2az16MhrZ8
DkJQFrn+QVBK3ROQDewRyg9JRB7inQ5elwzhbbGzzCQQEKUhcOkFGA7gD+FLOEjBdpGkjLdq7rNL
ZE+bdTPXBLPWuDoE2T6re+MGG5caY0jHNga43nhH7Unf3lz4W1Z0wvwG5ksRiOT4kjnxsu1HtUuq
S0oMEsPAsH0aYRZYRsu3aGEMrt90lYU4i7qi9bVHQ0cAHEHqjLFCPxX8GBh6O8Q54R7MJpKSGpPV
ERlz3ESbQUFy5MR+47fpewh+TLtG82aWrNZJNl8Xph3utdxF68mmszVcpL32TEZal8bdXuNIv40r
TCWliD8xYjsLPejoJhVgbUvEuw1y1Z2ZVDMbdVDt6rh5QurfXRfD17UeL8AuQ0x4LUU+eQNBJzsC
NfRT4sRgXw2XoYamSIWhUhNt915XdXHT5ZQdlTB+4Yn8iypRmbqBQgRvKs7Qt97LdPQZ2TTCRIg+
68B6spJxL+IUK8N7TnhJYdT2Fm8dox2kVN8b8Gh5sL74lvGrNZkT8ds10ZSWg1hGcZA11ZvNArV5
54dzaF/lzEfsPMxvO4fWUIDiYWsUGer59blb9tSiBIIluu5lFTP9YnX8c+msWJiV4uzEueJPhzm9
G5wuJjny++mpJpX5GLozZVa8jRkdl+TibWcAQTQL7fu1cJ5xl9laK//5EWfZOqlP2dCXo/2bopB8
orGu4OowTac8Rz9KFp87j5v1ME5T4Cgb1NBgalxqd2c+4EM8Dhr5C0DYr/zWqm8QpHpVPlkY37b/
+DIxznEsLpGL05h+xs+rNrzSYOiIaf5eeqIdj3CgsjBC/sG05EDZGbSSSqrmCaSLutZCepgcp4KL
+fevZbkzft5N6crolmnZtGccR765c2QYkyia81JWiwziWtcjkNL16h5aRlewi65/pr//ocafty26
QYoGj22ZSx9nKcV+2LZUK1vphi0S3WpK6BRa6TUlfvkcm5mkM0sYo6W+rkI7phRfhMBAmC/GEln5
N3EKGaEYzF+pzpaL/vOVQLJv0VnSOdlgp37zR6msMS5HrM+goj+NMrNOkdntppRdarGN1ZErocmJ
yAvIiUS4Hnjl8NXvpmIPVr3EAAfVY5BEvi/L6t9frr9oSrgmtbwwme1IOiVvGjxjpbv1kJlwbEeG
jPGIVlU/GoaR0RxQFjGjVboDFCd2+ki82oywtF8edRCIeE3naiujvmHWHH9WKHt3hT8xLxnNSwoe
mf1aR9GXcw6ao6Hcx4z+vTx9dFo3+qjAG8UxBEAqcVrSCRGIE5N3UtwsuEQgCP/+9/yL4orf0+X/
UNw56O3e3BYhtxrHRQdTKoJLBAFf1QJVpUlhnfUS+ROBV0ugcWZsGmuQWHSJQKtQhzaw5hG9qV88
G3953amq6EQubUIalT/fpknXd2Yv8cbI3rn04aJ0WVaTokc1MUe+5tWZ8X7mEDYHIfsSKeBIj7tN
EbH3GrS0sWy3xG85Toq9rrkEI5EWtRF6w1zILW4PqHiOfk4Eboda3UqsdzdEp4wKvHwRJB/TtPvc
apgx1ieh8y3acFZe/GKp/HM9TefQps+xNluQWP/8S9pG2xA2oSS2BRRYtlLvcN2Tw1OUu6QN0A1z
FszmuD9OuvXu7//gyyL85pGzEPYj0qbfSyf4zd+7cFXtx1FCH2pRUWCfAUW7CKjXn6kScHv4q+2r
lsrV+/ufbLz90ZKGKTeYK5VydEkr7OffGuotp64QDlVBegm1MUmTPil0Tha9+ou0dT1u6wkHG7Uc
JeIsRddSGfdlbBG2vEhOp5Ck8UDNOO716sXp0c0xtFS/eKHi7ZZKE0oYtgloY+mLcaV+fqEGGr/G
ZyTMUqlznJaq8Wrkb4tcyvLmaWyu28bAzTNRsq0vaxp4RqI0PPvNbSkqDx/qRFLOeOvTfbgFRfxY
qqn1KkfHGWcEHgEE0vhVeYRI9m0fTxqWyykerogDwgNR/88vvIGG6jj14jkVTHny5jrRUPfVPoEm
+Du0PZF52xZl834C36XlFxlbHqb4aI+MqKrZqsXMWK00c9g/OrMl9geA93r8rhBVfTW7eMJ7/GUm
PjOzw3CmFuvZUqMnixmtwZVWL/Y0f/Z6E4V/6c+3lqMlZ9f66o8LaDEMX6uavcQFWZPF01PXmySz
WOod2UD5YoqbnPGIJd3yGvxyhkavL8RBFwwgMKbmwRKlF8bDM80dyK9Y7lS+BBymcXOd4cdr8OU1
i0GvxqmX4tgDvWVexk7ZF9shOcOu6aHMKN34Xpj9uqF9DlgxTOOEX2nGgYY8qreS8XEayhd9iqaL
vdgF+x6hf+DHGjJ+86GhR3qwWkm0cHvrAKa7TGnoXjk1lXFhN95UQVuuWDKgXQe3sRmOX8pcbmue
LYDhyrzrKI83JBU/BAph7dpfZAAfzbK4IUtwGwwBx6zQ3jaVC7wr0b6QDgBAHscO4a70asokr3H3
VO5RT5zmKmnLFtptJ+/y6mnVb611TWEVfBsVPH7vBiWhc+8R50doYdu9alhS16dexDnKfjq7mzAa
r9cvRBiDnrLSnwQx8njSXOkVBffJLOzbUOlfi0o6p4y77Cqus29t3D9F9hKwtIxz6B8kh7byL6bV
I0DSMWGkYYT9nWSkeBmZTjjZV89DBkA7l3m3n30ENYDroy09Lf0gnAsz1GJnyTL9uLzMQRUo4wvC
BnUb+uz6rhnVHBaTYbeWcU3jt5irAVO2AZWtO8TWKRh6RgXycTUIoFYyd9hnBWRgNDrBGHDPRdiv
2qG95jluUrP/kJaoC4sy2ff17N8EpsB78v/YO4/l1pVty35RVsCbLr0TRXlpdxDS1j7wLgEkzNfX
AHTuO+9W3IoX1a+OQjQiKZJArlxrzjGn31UQyYsIccqHgEPZiWpP7P/lUfnhbtlJDlmFyMcnLa0Z
ioflDLa84bhuyKTRA2c7JmQRiGI4L60RZNlXe1SoNxLW3HSQ7XrZN6cIO2HfsuskxbU5jsFwhpmC
Fqq9SA/dZ6SbL5P7wFlaOwz0Y7clfvWshzkbjMTCsdma4D7q+MSGaVcnEV2E+Uetd8jpUkiU2Vyi
yKYjUhjxPNvUNtohptEvY4xI16vycNf0It2STn9NOE0jx9OiyxDSMzTpflOoucBYpmBb6yDCmkKn
QhkbszsOxpdG7vFK+DoJuEzq8HLDJu3iP5HyzyFkUmswmwevIECIdJLfVt7eW/RurrksPhw3ddfZ
GDz4Ph2UWLsNJtrAwTnrsakj3cNhUMjR2eqTeb9Uo/FYy3VGh4z4nAKbzXyPxPQ+YgjQnLNmJ5DG
t8gPzReDQTYECDbZpeGMx9BWzi6cGXhYl8uaJn5j1OMaMMR3OM21GtlneHJK+mdGcZ78fG8DhZ23
3WahqnUjGmtb+YA2Ys+699Mm32UEKF/ipNziUTVd3jJr6v2d6RTvRcnailaHQIACK4kFHHweI0zu
eKSVG+54mN+2B7SzI6rOxPq3ca0Q9HlW/C5k0G4nrSl//hsi7rxz5NOenojlgb+aTnuNVvB++dZ0
I8bUotfh6yDJ1AWs8dKw78pQwUUdiIHSXGvP8vORByYKAA9IfVqR94YJZx9Yzm1O3IhjLXlUVvna
hBYnl7L+y4gQcC7nAjIS15NduluM2heRYFPyKEqXm3wU93t4OMQfczBsUpW8uoGsj6aMtY2LWoZ+
kSh420Dx5fmU7ko3K3d0UchgcQh/l/HVG/folou7MIruel0PtwDt5MnidSf6RNBw3OLduXdcad2X
Is4g9E87yZzw6mbJjgU1PzvDkc0CYaFN5F6IDzobfqxuwr4noDe9lBpRQaWGaqUcs/w6BJSR86Wk
0JobeBWMRyY2bLuIn5LqoKUjAcFT1+8HI+BYcnB6VZLvE3NeRgJPvRHGa0vlHZsQaAShQzJRYU9E
jw3jtNVDwVdoSNlZ/4lrP71IxO8r+kXl0SPrqZUAJo24nnbYk6ejVVvZXsJK3mOYntZxx+6gTlP8
rMxbRWyGe1XaAb0YXPy5NjQXy+t+0bdZl0UVP/Wxz7klyS14RsHW02pG4TYIKHOi75ZDJj7H3utk
I4hK7OyEE5eEgwSoEokKtKrCU9sNW2Ow8EAltX4lTfIEyce7VVmOATcCZbMNI9z+qG7HO7N4JyMJ
EfTIqTWcoQdTTdJKExTn5Tw3Tx6OJRoa+FHdcUxQPg3T2EGAEJsYlQtwLh13sentkqo8qBqE2LK5
rfX0ElpJvxnF5DEJ6vM1rqfpYgbaTdc5qDM7uFl+Fq9U1lTzca5WeoU6FJ8NfJa5QCZr/U4jA/zk
5XxMYmjvpFTNpsCIwUc8PWgTFmv0brTj2vQpDDr9GBpY83qOLeJnmydY7eCp2WWgD/iazBc1DVsz
qbrnybcIECdY4ti5VbUOzYlEh7CyNo5k/ZwpZK5N23loK53gEgFH0LX/LOd+AP34ajF8PCHRobH6
wYSuajvrNM3rRBmTzqT09K/lCAJevAnQiqEM4MH65Lw8gsUyhKHtCz4SeW5B6z2xmZ+tvb+1RlTP
AtTEJdLt/Nb1GPUpB2St6xxwWnTCUszyJ+yzHZBH4njRVs5jnZjKNZ3C5l5nAR4ECbRzi3QZuCyv
o3fZTA3Ik2V4hwezRMnQpMdSI3gTwvuP+VAp72RnliDbrRQctbm3m8+Wlb1lt2DTrB4I/wlNzvVN
UrNdLOxdpPESOMvqSvApA6RcVc5I5ILmH+IK0qI7++TwRUfAH3uMjN8OFvsHNC3AtUf5NenIioAw
d6RN007PHYiowRRfGCmmBz3xgGvMX4KQzRn0EBCoS4s85T062FUb7GXS3dCSt5gULHrBA+Znw5RQ
7R7lLGRf3mtjVuAXGTiJDoX4tnYVuPy+Pyyd+KWYGFMwBlljqvVci7BWMNjzpuNyhykxjk5ALQYM
A1r1YE8/jxpWyevQWe7P5xl1KjpThmKJV+Cp2P7PJeqeFv+wUrOCe6nDaMkwPrKmHTAACB0QvUHY
4x6zz8uatnhaCSo4TuixchwsOz6e4thOWFccazxL10wOHt2Q5aNtkuaI69LZWHzxN5PXipNNTFXt
6Rnhfm2/R4HqYMiyPoes26f22FzBTD/7RVPviRQP9+Zgmms2APkpEeIKiXAHvKE8spZPm8geQfxa
f/fR57cySIdjYjFo8ZmoNsiL1lbkiVeX1BK3rL8zmxSmFk3btjL1DLHF9DqWERq2kdUYbUsUs2gv
XXtF8Y8Z1n63dCR5oSLosPbZ9XWzYzf1rF9J4z42k9J2sTN8Ln+SGrCp0gmU9DKM9jlFZyYB4sQF
40sQ4FSXqosdI56HynV3VMBfnkFOIQh5fR8baXFT6cRWkg3n8oi61+Zk+oT4YzmjBGMqVlpUpnvD
gaFaRVhc8tyUe0QCOFJnq7GXaNkR/EFP2aMV43DUI8YcY9gUDy1MgkG8EhMXXa3IPPeRgi5uJrfB
p4Ev9Xs2LuldUuE5dVVwIb6Ew22REfQWPBO6MaR2RNl6+SrWE7l+hkD9aCfEingiWntFetf0hGj5
aXGNTLdl1FDvFeJ/ODZkerVmsEHT9ssafGTCCVEGisFYMrQjaAKj305DqSgzfTIs7Rqp/Ri+9XXy
RPvFPlrxABhsKfNEF/aHNAr4KrnIRhHgRKQL0mRu7rWXgA1cUGbyNNmgaKhuYKymGaViYhxqtKUU
HHJe62q4q/BoVKXKq7Kad+Sn2rxFesyhsT61VVJdc99GE0xaA0vCddl6Q9nuyQhijC11QTaUhfmp
UO4RN1J/soPgsqxBbCrwpSJq7mtYBJXOiBQPgb1ZprSVPsmziORhLNR7hZR1R0YTkYkBwQ0xlIa1
g27/58BVLRAkKyAjeYBImcyBGM04z70VAMV6UBFT/HbHgKTd5QaAVbpEZYLYWriNurktxa49/OYg
UeSO0DcQvR0dmUMtX5V0sE7sofEoM1MEUYimhREqnc0RqSajrn4djcW5Unq5ThrjpshPWWpPssTx
XyPR3Q0O3Q5kD1+DbavnsPLvwsHfRllS3KbITkF1+tsBQPcdfErWd2FsQQM4cJCQR+ieWa1JoHfO
ZOmc6llKTHz0DlWNhlBE9/DFjMSWULVvl5fuRZ04Rj1QwZxAxU2bCGA+Zi9wrPEvGAnRsySI7tJO
u1GeZ6feFfZpHP27QKTlNU3NK+YjQnnQA+t1dZK2vC+zmvvFIckLSj0b2DfXCo+u9stvhhpzNbvH
ZWmvqEnhfROEMysCPIKBYWDQ2mseliErKJCHiu8XBjUXugonhtAuxco2BJz0ea/d0Cu+izP/uGzI
E6d577EclamuwOZy92VNCiX1FyR0CZkQeSwmWLVnIvu4tD3prPx9Qmqm/L4X4282VwXFIJ8ZYGDs
2sa+YsfsNPQlRQazozayy/K+UbbuVSfs3fJUHF0NW/YmxbqXiF3pxdWqsZKTkTkXLXF8xPeQynMv
+p1y5tsQ+OwxG66aHSZ0B5YnG99S8UIjs4P8Yj/SnNOvy7tgxsYf0qf0o8eQDMxlgM4jZ3OhcSQw
xjQ+yrZ+p7UYH4U7XPKqce/iSa9Xns8Uxp2Kitw6B6ssruRuDL27gsQeowgfQ7ata9/ImXRSZ06O
Y97kLDe24/xIP8wE/8YWcT4f3hG1RtUwHbC22wgfMAEu78A4yxVjIMT79MWSzcvookyyS7jlK5yD
v2yv9A8BBbE0yOZksxHu2aLT9Sx1AfA8VIw+Z6dlqghd0AXsn2S8JZjSoAJ28aFKiR3SrX48xy16
AE0lTEZhoKIXSZ6TkWhtK4rPhdI/J7IY77MW9LHmjQRMtDq7qNC5FrJet4k9rXLBualXMZEStWye
g+oT31LMP+/pF2QpDBX03DxNcBqsmIQ3nVJql9n1Y+l29cGrMrWr+4aMlkLsHZI8t2wn3I901FZS
zik2A8Ki2oiqQ67j8Ccvi1hHNBKpPb0bMbtmQke9g9D4JDST0hZWUH9i//ZRV273EA7Z3rKNt8V+
j+c35uQqYaLK5EDQVLxeSh1KyTa3dmxd658aohRmf0kaj1akTlH0U+pBNVhptfVJAQbMwTWnE1ki
VzEQwEoTsXmmJNP8NodV3oYPsU+IM+hBbGBaUx18Kw/PLn2Kk+bTh5fmqYL3jeECqBZ0BL7j6RWp
pX7nkM5nol98Jpuwek5IUTbJOXy0xsq8aXq9KcMwucC+0wjzcpVGByweX1KkGlKOK0nCxWPTuF8K
Ehkj6Zjuff0MBJZAYjLoxDBkl4ajuErMLZU+qPEowJLnxXdZlLENS54BYHHwR0CaQrAdbu8ygPVi
FPD6+BdZlfeizvrVZCCB6oy31L1M6BbuwJGTXwIjMg+L4Gi3o7MBpU7X1mrhaKlx74ewQkT+m+MK
2CHCLqb/294HFxSXMa3P2HeYnZMZZsmEXcpEOT4a8UXvvxyTVynaoWTvNmb7buz/2PyXfCz+VZvy
30YMNwvDzAAAD+8FbzgsLKJWzkUlwnNSN/aeHI/XKVbz4RC85MYqNyQm98x9qdhErspYse/3I0Is
OOwJYeBEalUHkjkOCebOxtat2+RIj3LA1J7bInpw9GZYdceI2p8zNQvTKtHyrWXRAMmqyNpFBHpt
DSO4JZJJMjR2a18hgMdT5BMGFB8NknO3SSLZ7ZaEkyWtycwwwoXrWPQ+aYR0a18BEww7eawbMzpD
t2zm7matucxU85JYt/a95BNbu2ntkbnLLhOG3DuJNxqtiPgZJiWsYEgOfFLZXW+tayuURzcq4GPA
K++n4EmSPkaW6KoJwcEOlfWdaOJ5DIV7SvzCO0Xzj+Vib3hkzwiAEMPI93HCJWpOufaILmarecok
kYxLSUezMm0PcUyKiDTVefTubI83VZMKFy8bULY06r2POnb2bkFoS944awmtZU04koMrd2W3RKuj
MM83jOBx+pvGuEpi1rs+AK3SPOcgrHiDz57Zk5s2zAEANX9up19G+GHK5kGySobzVjFqS0KoQFNK
y+nWfQ9ANDOJp081yJEJNIC8bnLcNdVRd4xXarNvof0a8kzurJaegS2JipWC81dLMRk7fb7TiDOw
GogCbpC+9DFuVC/LvG3QDmfPJk+joMm01lM65nby6PbEfTA4Zv7sk39LkpciTHtfuZaADFVdMxOQ
bloU6T1pqRqRTnuLbFgWHbUeyP5+1HWIoI3WWLhfRrYLvQWM0BqiS8e3MLUVIZGhSVwL+K88RVsy
tvUxcxjCdcOVpCJx1mTxHLt404lGynbJ+N2rJN6aSI/rNIh3rdS+VRK+kYDwZnKiSbNJsGAm68QE
sQ+zm9M0KVw4Zo6FCc5Xs0iPrJ1x5rhop8wwNrXbpTtUxHh98jTk7Kh558lLXnwtr+5i6j5YWhu3
ZkhBfQcuQLO27NXQUbFhyBKUT9NnrwMdSS1k0m7Fid7VbG/lESd7sTCGYnwGe+qsfDRfQDZqCt/p
aQjC2xQ00ezb2xN+0gXOeIf++xUXY4C+33M3NqfAOoQT1FiMbIT3TlYyrNXSo/SoXAZjqb8a4vG5
rQV5Irnx1Pv6bx9ew643SWH2vfKPIepyg6h/F4+eccxN/yzr5DVpqmaTNeWrYYXfQYLdINQZcqAz
HO+R/4t9VIgrkBdvLycOZL2m7c8rOg9D21JKldzVNu97uPSbLAjI5Y4OIbPiuzLSf3vRF5LS9DJO
ZydKoxvjVDhyOoHrgU+PICQY8+SMiTw7E9mi5iRne/JHZ3Xu0S4tvkkD+dG9d2+VdM1I1lEHe8rg
FStrg8r3yw+64K6W6k08W5IwGBzD/Qw1omHuDQ2cSD4qxnflva81d+HUaHtvrHfgCBkj+Z8DmYwk
mP8hvIvw9piOt0YjjETQq6RJu+m71kRuRdwJ69tK1SOxbcTHignWkd3+0gI0hjKqn7OcLWRNDNfK
1IDaYW8n6qzADV4g9iZCbi1iHAVOJI6jDze6Ctwz9X394FgDPdcoITfWJ71U+WRGJwBFbx3+urPW
9vfRfCkOa/NmUaGcW5uSkL1uLz96ozu51L3EegUNe3WWd8N2N6xT5NcmbrABUKfvPAC2vl69KE2E
mx4e+s6cgyoAa8y4vbpnzVWM9Orgr0awwElnFftR90KL+tgKlMSp3RSbTBnWq9SAYgXOIHZjVouH
qpZ7DmvzxGL74PZNdujzyESYXUfPqmmaDTqku875U+GWncMxnBtGRvfmGb2860Nvv1yVaoi8cdhK
ksEcoJic8zeekFtjtOOzRYqhym5En+m3gTdyJUkL2uk5oP/IategdyjJO87BJmK6i1+FzhN5hyLL
AI835P9YqBRx95FKFYZ59wSDAFhj4PmHtJdAphEYbTFSdOuAX/duSLawsRHsGHF+RtrcBfqVjFm6
r4K3JtDrrdMF6GHEyJdVe3Um49NEKHaXSN6VQpLBmuUY2ZCIlHhbm/jaaa12KCvrhXVanVy932St
M10gLvSQFiY+LnqfX2HtJKzV2AtzslWG0nxLPWM61zvPao3T8iObmTVoDjfI++TOblxiruO6uXPd
3tlDX3nXnJ5JVZpje2PuNf+eIP/d5qMkBBNp58Xv6mZlTVO7dSiTz05dxqsGu+umBcPgZwbhsog3
w6z3qRtBU7U136O0d/iaOEdfdpz/ncRdlWnY3JnzUytVbOKG5lMYkAs6VvXRCHNxtC6WQubsMY9j
zJVh2KUH5yvPe8rv44lmYmzipvWt9E5ry3prDrFxiLPHQpDUMjl7jFlK5C8CX0uRxA9mDqPVd+oj
uKBH/T4ynHMUF3QLmIyzhyseRtgHSkJTC8Love6gCNRJHq+y1AGFzT/c0dT2qTNLsvySKH0mJFdg
LPw1JoDzI9tbG71BPso59UnsjLLSXU1deu+lNtoB/LGJQdw0SKd+p2gob0BXXmsL9YjlEAfYTwQh
t3lBLOTA2WjMo2geK8KspYYunLlKz41HJ68+fNrt9KAY3WCB3Q6Gee8kgE0Cs754fuLuxw5VIBCh
bQyvlMmUWjuRBWgh03dEoDbrQnjISlpenR14FOJ4olZ+P6DBGcR3UE8fPuI9BwXRtuhmESlC1aIh
4Mmfme30E2NY3nT+lGX+6swoPDH1ePI1dUtMszsEnXlxc/gD+NeCPaiEz2SIyCqbWMcc+GnsX2n+
Gu42dNBI1rb3RaPtxdIqOkcpma8aoiuGk8ZGY7j+pA3ZLXKtYV03u95O3NeYvC5fPdKMDJAOBM/9
AO8ZLjTbKqv95Q4OoTRm+22l7cVJ2t9EeGngIYOtKzq51hvjbfBA+LfBI7YytQ6JcZIkxCPK37id
nc/LIatPAKuIoJ91mVWoWvWUOaFcVw3LhCigzWg0sJw2xY6adMR0tvgF+QXCDGN4jUKXiv4Gr69d
CyOGS+ocLRgWiH49ue3YFa9qUx1bR216mn5N8wbA+7OhkbIu/fGxTCR7PEPfZQRdJIC22ohkgDD8
aHGIbUBgvZRx/IyE7zEro4eySN/zCs4F29w/KVkbLnWx4zyYgixSc/LFC1718zRFjNdch3aKtukG
sJ4paJxYK2jYeR6ZGcnJ5OVEIR2IyX+3iuyjIUa4q630PkbzTNJjctb9KuVLWW7aNlKQ98WXpifG
JnbcS9KnJMHTp+ZsVka8b0Rif4g8fYvs7NGniEPIMQIWiX10Ptiw9k1RkuHuk9QsDPckArqCDWP3
lfR6ZMDV+O2NG1D/K3gVtzLwn0jr+64T5xuOS722Ws7jYY5OMgmwCCJypKTh9BdOD7Ux9o/Igy3y
omeXz4STZF24gP1VP5I1Nd/Mvke/ReBzQWhwa2hp4X5oKRsGN+8fl7tEifEbLSe47/mqACzqtSaL
dXn05SpE82qrD3BYp+UpYo1IYlNY5MHyB36Zs9Dq+q+fZ7Ah+m7KDubfz+UO07+bN9Xt59H91DzW
GT3ofx6+GOZKWqT9YblOZ6f12Hgk/kTOcRgHJEgmB3am0zzouptBG2kYmu/a7AksNYeDpzgRDRTs
nIh/dxx3eSD3pVd9hxu/kPRWvPSPP1WkTmIC9AC7aLp/toriOKJcaft3w9W+EEHu6wTRDXL1j4nA
iwLP/wYUPSNqPvUgoLcmRfJWt+JSm3RwMx32SxTTzEqnEf0sQZWy/CsV9Vse2WIjYGGuFdlzbjSH
XJneoXKbiCyT4RfwJrHlBOn2Pvwd10nP3tWjDzkSpnd1fffmDvZwLQwfrhBVq27od/rQEmbYPgYJ
ubqjGnd48Sbei9fmWmus3sPkfhMs4ojSZ+sUkDluBq9JAD4/sYIzuhrdoVdBbjmVmEI7QDgN7BRJ
JIRrMkrsMOKvLFXSiwJvLYZfUyK7ffxkjihSBMbANitRnEgANCiw602uM0xuzuQhyFVXkUqu3mqX
pJS0cW42g9zNqPCJwshdzSTPqES16UDLoHWfSXJjNABn4TpIJMrLlWhQR0QRsC7yX7JZy3nJ4tbd
tNkXaDKfnF92Sm3kM5APLBg+CYeOp46MPPJ9ZxeEoMxCRA3ltUmRSAKG8UfLUQNI5G9r2eVPdZqR
v5OQdD9hr0K+ASze0aCImfEdNf6ht/wb+Qr5oZTlPuWDYODQfkQNxyi0q7upDG+E8lkrmaO68XTj
VBj5pii89RRULMdNxbnWbGmJ5qNNlwK6tuePD7aZHu2aUWxIWZO23WfAhqBq8ELQF2TCoHc3e4pZ
aZOSqp4YntSK8YBpE64RgccC0Oq8rLHNUuUXYrgECJebbCsXodXoEXRag6ebTIjnQSh+KRV+JQIA
ACFAsyeI7Tjh4quqbCUJ7ux40jB/ZBHaCtF56IjidiVNOziFKc2fxH/QMEpzEuPTRnF+Cst8AGlQ
p3AM7lnYvaeM7GekSRR/uGPWzMwUNbzxKBRwQr6TFTEn8d7utH2hTWgZs+HZcSbScQNTUfFHKYMa
Qsb7Bu4ytghlPwyifA8qfBbthbJXI5fIceGJtC+Eb2kbWniqzn9rgqhwWOB7WSDza/1+nRHM00hg
4RVJOiqg4YANsl+HgffQJ2m0o8G6wbSCWnF6FrQMkwrAdtT54PwKCsucjn7UjRXM1wiMdWyg4ckQ
CNrGNovF3i/Gk6lNGiSn9mPiTa5TVpW0ixg6DXxzWTPwbWN6TAaDwIGBllc2wGWIYH/necYRlYT3
Uz/UDyoaPgJFfmRXt3e9n+s75oDoVvrJpUqHFRK3Ho0nxnfTrN6IiBSKzNE6Ys05VxohyqpK7XVR
u6SldO4qfZ8CE9Re5//l+5emHmsAhNzdEtw4Z/1Fk09jbwi/LXcjIcrQpUb8Z7sNG5h5eh4Hr8TX
+XwWhDVHbrsxALPDz57BnhaNuwxNRIbgV4PozZoJ2hXdOuMTgQEOZUmSkGY0Zp8ewLM17iJymfm+
jK5gO16Sw0QCQ2AeLNOUm1yD+lXG2XtdMyPGPIiMoHhA783WOWfNNezhRcnugK3mL8OcaPnk7Bpk
T3cCWYXubXKZf6R1/Kqb4g9OLYOkdl5R/adFRJA+WGESPGpktPId1R7AE3zqCamLJBASGem2lD69
TWarIQ8Vfnz2nu7aE8QcmFqbXwoyknSCrIhedG3CcIC3R6H4GprzaDOqtfO2/3D6lZYNm4kq1BPi
xJyXHMMp+eVmzR+sadihE59TYibPIWTXqx3610GzitNySfGcRwy61LHUjEFswKmdSNQpyB/RUwSd
9Ey2sUj/JJ26kvjdHvsOQU8wOeM2t/Lncg4mDbWy2PeUiqOdH42y949GRoS57DRKtqzcupJJDN3O
8NDN58csNs5JHD9FnnFtM+1ILo4OaR1SS6Vs4ijUJ45Ui8V2eGinbtM08c2FLrIy/MLfyfSVgOcZ
naXrWL5oRzX4adlosRrpQXZI2DiuOMLoIsURbeW8P2chExBZIigejOaxyLB6QcYhn7t9iU209sCY
b/jFpq0M90XO1pCGRki2K49rs9df5dH0EXgoZevqs6dQKYaKIZ0O9r8SwYdA9qPPw2cx7vLyr4TJ
Yc9Zbq054ZsZCdp4Nf3D/kkyQhgSn4YA5rfdzK+nSN52sYa1qpLNxlGGfhA6Kwwa9mpbtoKRdZ4N
Zws/94p0Cw+S5JMXOsFTa87LxjSMeLTa4Ckc3Wk/G5k37nwR2V16SzRvr9G9XDU1g6lh/goVWqbO
ZudljBsN5wI/+k03w+Zp+QHU47sORHghg0A+Jd1gHqKY93S50XCb5klm4YYRsHNb7hE1QgFZKxgh
zo8RCqluFkDI5dI0X+UEDCjxgonDcl0WN7CTC4OI6PnRlutau2dXodK7n78afGfvEOXy86TLdYb+
Empa9vj3HfBuRZ03D1gdkoatojyHmvPZ0ih59pFHoMqQHhkAk/sswvrdGGX+e75D2Tf1s97o+SFE
QPA/30G35lzifz2Cn/ufan4KQ3j5f3wKFDyWNlX/6Q7t5Py8huVF/odH+Pc7/PMiu4Jk7nZI6jWn
l+o+coa3cvBqNldRd8nQJSEdNeSr1yjviNcB9tV8K58NkgXHSrdqquSrqmZZq5fA4Z9v9UiE3nAg
R8eitylWSZFn1JcdI0uCLuy6q6XiETYsKWF0IZu/Sr3YGeyehdsaf8qIh5pQghPSd3Skw4SOVtMq
mVKaLjRFD+GYd996n7zY4AU/0wVbRO7Mu1OgVwrx+r90tm0zH/Wipwp5DqhWod1qixRZpGPtdbD5
ajoK05mpuRXWRKVe2kgPz8Q9MsEQrnrRUZ1eCoxpJMtyq49i+o4lEXvrfJGubHWtTevDl7F6kcGk
7m2pPSyXyL4xb0Mcn8u8ZX4gtfaYlRbAUrcdrqnL4AftBM5AiwAMzs1cufyocM3mefehszl45ZQa
QdW03co/5sSCoMeT9YczzEONvpQ3eszWjdn+93I9/6zY4LubgMtzN+NNQwn5oVEXHttaAhzI/Orn
j/VxkrehpAgll4Mov2iDhNJ/5L/ut52m99eqHfKDFwS0F/xZOFcYL6kaQaoDZCTOREwtwmMwoDxd
/J7PmSfTnH6SuKi15m1IMCejhKDRMsXJcZxTU5I/zZyh4s1pKgWxKoYNEKKak1YQyGzVnL0Soun1
CWMp5lSWYc5nSeyNAaKKdw7JEwq4gqOxfAvnVJduzndx8Irqc+JLMGe/hLL6mAiDWSwi/59faOLE
+L/znNafxef353/nP833/8E5CRvGICgnLNQagy6MKdz0w3MS+uyO+pvg5Jn/S7fo1ls46Sx+czD2
/E0pJFKWAgvHto3nSMOu+/8CKcTS9u+uPcvFSGm6XA1ACjUXL+rfXSY0IWmEW174huAQCba9U00c
vxiyQHMt/9uFf92iK8d44UJq6tELgx7zRbJjXP4Gwey2cSOUCXDf0evBzTPivETY2mabwEoTpiaz
PKh1iuXW5RILVfRU6iyJ/9wjbdTPPZYbl7v15kgwo4N9cLm4PAPJB6u821WOcM8Dy8W5Cqqs23lp
9a9fIyQJFA75EboMdYTnUUwrEWrHcW5rKH8iSCUxMNiXgUrWthrlgT0Ol5VAyOk3D5Bb5dm0cZu5
NTtOknaqt74K/D0aK7k13bB6Q0tKOk+IOHe5NWvsx1HEOp4ASZWtIu+JnSEpc1GZHcNcd5/YXeVH
v1vUT9zKhDt4FB1YXm5b7u+XAtkgvZ9Tb82S0ZjnA9nnr3OAxfdjUmH9+RfpXci6oeZYLuvuf/h1
uUnOQO/ltzG28ecul39+XSj3yJv50+XXhR+fMslFyDSST9aL/KDV7Fsao7Ru9fxjTDXOdASqJso3
b8uPPI9WVW252ywrS6zkSHbs0IvIxkLXS/YM8VomxDjYJ+XGHovhpfQBf/FcZKbJ7rkaIv+P5zLg
ayW0xsoK93qnAO2FzYMrdfnQNGFz0eRwv1yikd48FK4hl6vC/7qX6VfNxeQP/4+r/usPLaM1L/U0
tldOflRFTZ2jlfGSuxFiKPulXr3rXXrnNIbznTriMeF0/vbPXev5rgVteLAKgXoP2eQXhEh9S8N/
TAovvQIluFUqb+6c3pN3Blb2vczaz+XSP9c3RGoqKtIVvOz4567UJP2wKuY/Xe5nZcNfQ+EDae/p
JaOAHMVmUAw9VSnKtVNY/tWp+vjOrJg79MghvphF41qT7a+S/MWtPTrdqcjz+NFPpmIV2YX6ciL5
zk61fM5MNzh4ZQcNrG39txJD1HKHfx5bpQ4vrLL+h8euBbPGLouL3YTUeNcmLjowK8/uO1J5IcEB
K2DsoH8Bc+P0l30h1cC+nvQ+ZAjHvyfKlcm6FsTXIhjHrYR3fsoZIZ3S+cfy23Ld8kONNW2Y/3Sf
IUs7EoH7ey8PcPDOjW4y1iKitOyHvmHotFzVtPqDVHl8FYlGJ1yH8N5CMcdsxcUay//VH9BCplwq
q3469U5AGyrWmAXRjqnHzDiVIvRJ/ohj/TKYUr+gZZx+bkZFapx+Li436xkRbvTtPLbu3LJc93Pz
z2P0TAQPIhbhl16CVea1/bLp+W9QNrV3OAGni+wDf5N2ev9RkcLVoAb4FgEaRbscuqcEOQP+mgha
6Wh0jx0JlqvlLv/+aGjMW6Ac/5u182hyHAe+/FfZ2Dsj6M1hLyp5U95fGG1m6L3np98foJpWdf07
ZvawfUAQiQSkVkkkkJnvPYJeQQJBZgAdzlvjlZuk6ofTZITlJu2bLUGC8LviAVbqXMs/qVxd22Dz
ODeP0Xe2gOzqwvE5grZqQwYFVv1ZP9qtp50ao22Pk6FeV1mrAJmmUv5Efl+oBxd3MfgUDoVZgOqG
duVo9YcJ3Elza1MoK8bHqOV+1g1baHmyehFyrD+UXk4iSVzJBq1iEL1BGC+nGU6Uy4DsWp7zQ+f4
s4mc1jklXZaTnjUy0DOGczJEU4ZpNy9k/8Rxmdo54SmHLk5yItx/lH4kkfsxRzpaeQ5Je/sykWkA
dVl+R4QEWBe0QDchhJi7AbLMjTKp5kOk2BSv27n9M+0FjwS+AeIOn3wjCnfWXVLd5GGxH6ECP8kG
cYXxFI9TMi0mYwz2YlTa5GgkRkM52ud2sJ+G7DwXkrt0WiAyDSutHPHH8jxiRQBv1EHfWEKeAZ3C
au93gOyv5CVhrlJbySHZqISV08XZ1Sw//C/Dn9zPnoHiVaumQ/Et65By6VXEDqAnRSDNStu97CZF
F99GNvhSMSibOm3AG1Ww73fgNqGvQu/ICCP7Rm9EJBei5rdUj+cr0yHX5CZ59Nin7WnUsuTNoNpi
9IlNpNTOER5snmKnPBjUEL8jakBoJiSwNYMxe9Db6kHaNQBuaK928C4HfXxPMeMPS/irJSgmx1Xs
k+8O020BPeFCL0f7HSwMgeI5y2/G2I1vMu6wi3J07kvYl9weDKSlBOVOnQiHGAhk+MLkFCQqLl15
JW2JubG9rDl7ydnSXzYXLwpa7pNArbfS7hW1cbCzeeVRaUPVSh1995V+W9Vs26POnjaWOfob8BbT
s4P4e5TVm4Gdu00SNvsRv/iVB18cWeCRp064SnpNIxxrI3XrCbARBcdQRHzT1TFZx5EZg+Ows+ek
qnc6qlvfQJc8KG11cpLhRw6N/8FuNfN+HJDk9cb+ra9D674VTUBlAelkVIVrYA1WWdn1QldCBS5j
UgGyQUgFo7wMFRKqWUXO0Ps1/NUxku5gTmG3NlEJDO150etzsnVVNfdJvGo6v23XXoTUxfgL+ESo
8SfWaIeQaEvvrqDy6+w995kO/zzB66IMS39h3FhwQYbFNW/Cu0rYsixlV3PgtWncKWQLopJU/zIy
i2HpU/scsvu4vpEeTlamKvvP39bK4VQAQyGmUPD9sdbZyG1fpoK9HdgbQc2WEnWOyBODMbvta83a
k5/mDE0M64274rqFaf7s4TtWdkj84liNdXtf9pTMurES7IhbNlB7tMpdqKFHYKkI5fpDt82qISIW
w+CfJpDgVu6oV+URoZ7G0dtm9tge88ZBBWA2mnXlGYQRRVcOyKbyk+7cvQykwkVL7YgNCPHPyypy
4NIdXIRqAfnwIppVHCgn80AP/LPexU9Oa/UO3Z2pPNWWeuuW7nDg8MRf3vH5HhsFANIuVMdb14Ew
jfi/itLY3K/sJI63XkaBAZStr2ER9reakkWPAdUAPrQxLxkyQ3CZU+PnCC+3suplScX0To5GYXvw
w8S8J9Gp31HQcGs2hvqsWW4G3goWB0BcH03Ztz81DahAV8T22U7VIQ8r6ZcjpMkHKLx5w2hGmNXP
kMq3tTr5D5neVZuwm+NuJz3mufSbNbJ2Hy5yGYPA/zauZiA0E/Fsx3gvI1j7AGXAnTmbxFFNvbaP
c6oPS9D9pMiDrOrRXem+xxEPczk6wmpFCqR8hxL9Y+55ufOonNEV7g3ljjHFfuAttEgPdr0GCFL0
ZDN40Xi+ijP7X2yhGJUuM2eXbNFwD1oiBgrdoBihCgw5ziCqGDpfo6+1r7ra3sa9Mx/NOFWPrhY+
23pgbmTvYtfF4BdbHZCpon5CW18GerNTj5dp8kra7ImwrOXE+ur/wblIlPjKgbZ7KZ2/vPjUlmTX
ah3prBjMGgRc1JOFVEzoc3rKOlW9HzTvqbJC8vUV2QcqI519Fugm4EvY3h0n3VH49F1r2D+xLf3o
llY6UsZFmfqN/o+NIPgAXWuoNzeWSZRPTPuTTQL/CEk1NwlKflcKR/e1TWkXFfdpe/6dTHU1cUrj
U1TDaO9WvtCuyJTxtimHR0dNg4P8OclGTq376mOqtEFIp8JZDq5UTAJZbW2SsAd5y6F0Fbt2uymR
KHiZkRjnJmuSXPa78rlrXmthphLYQGLZhnSxjoyXyyTZhZfnyyTm6V6l7ZNgLqHpbILq4KLNEu36
yvw5llChBegv/zMyTtVB+simsxqqXL12XLq/D5yXEbbzZKUrq0PY05wnm165AkzYXxlWjqC4mVhb
ws7WY06eYO21OUKOsWU9GpE/7UzDLK9kt4xC4+QE7pv0pfZFu68p2ZS9swMlXRB2DnfnxQY1pJ6a
j0N2/3+8FGLogdtqHDlz5dxU4fRxRdzgukAJcffJ9MsN1fkG7E4bLy9T5ZV0thL2m5kbgJP7Z12r
C/15IftRGZ8Xvoxepv7Iwmy8KsnEwHagKvrCmDrzOpgL7+jUkdCENK475CANCkq4nGcggUMRdCvp
d56SILt4VJB9lzbpJ5sgTsxrRO5Rts7Qff4y0NfTp9eQvj48ONdfXkcOQOL2HuhtfG1AvEYY1hqP
5y+r/jcK1tGzUoXxDWhRBCbFl7ZWESwwfcNZSS8eJn+aFFQxyt/B8Fc9spONmqB/1CbTPFFdhdq4
1T+O4MgeKXLtjDo+d+qh+d5lRkpdC0Ns3pGaJwazkV2doNhWrnUehThJriV7ckHWSmMzfpSvlSX9
995FEhzSxA30WZW1R61iAx03CGonsYelRbmwjli7Y3KjCIdmV7YdpeOUY640ZQYwZYTJU2/W9tpC
qnyVhlr85HDG2/ZDY8K7RFd1u/6gxdSbya4SOiVsgN2LnFqZen9HVHEte24QB0/jWvrJF7K7aD2W
MLtA8LmfnSG4NTvqi1pVuwvdQruLKUQ4In6HBBAmaaemItzrDgqI0ibduBlQD2y6xZW0JVYxnPLZ
34NgdZczuW3q+dghqWLrM+k6gMvMO0lT1xblUQviZzkmGznJjWBAkF2+4819WJuHCIKp04RYy4nC
+mjwFrELjr/PKcdwbECo1AOAJxdd3kn4uesCMmoyXX8CDvQf/Ij6F+IiEZlFQlYHIk4BLsX6zpfI
bJ20lp3GQ/0cBfW0goQFWpaue60Bc24LdC7WBQVN7yVnf8dwuldfsYetpVX1OlaT+Z30HAJG//hf
7L/7V2KdPiim95bn9xd/uf6v15XrQyj74S/Wd0oH8iNXHXcF/B/HMKasureD4rXMKU4fUm/cwWmZ
v45WuYlHN33M7Gi8gV4zEFyX+SsyvtM6zmAvlbP0ufzmoJ9221M6/BAiGDyKxYyBcJU58cWVXcWC
onIcSPe4nDNfvHorJ4eCEHoIIGuWS5fTWC/Z4Ktr0u/uno2XcpINUjT2IWnS5cWkqGSg4EbDBTn3
93CIm63sfRrQ+UOsZq0l25UYH0shSaBdWTlnAjKfbFatudzOvZG9WCqRGmqEomuCcfkLh11OQPP4
lNrUMPVaeS/Neh83+4lwxZWCvvhLliKIErkBFPZiDcK/KPchtHmSo3WSLBPzZ1L32sEEck0avnXz
a9lA/6UU2bU2q4m6QWFPdBAGgQffyCpjaS4iw0+vSR8iVfCnCWVHNKqqzb/B9FJrxAMRTtQBGnCo
KTqFAkuOY4VPPRdFcs5tmFlUiXPqOek1qTlhijsXv6CZrihMgwJBdqeuIKRcqxy4p1BZTF7r3Epv
uX7Z2+3qYru8hlxe+gX+GJ6ivtpdTHKCeJ1oHqB2lW/v/DoUiJ7fi3R2nI4q27a+jgkyQQZUQ08x
18dcXJFWB4cq+6k9dYBUSIFsQxwvPpcp0nZ2/rVMB9/uVlXL84RP6138citL9+Bd0Q8soJrVG0pI
VB/mM1srS1LhZlKCMgvKg2xywHXnq77PGPnUFz5ndzlTuptijTFX157Sm9svdukxcwT5L85N83fG
N+5HCApQqMl2mCJC1Ei+3I8iK2xhkxr9pwbZEa+GvzD+bs21w7aeNIDMDESToq5K0+fJ9is14JXw
yk7K+HwxyatS/8vjG3RzMdv9wLFKrmh5hLLMYz3W1kM8N93GLJJ8GZSK+ZB1lXsbed4SOAqgtMgu
soVPsc6BDNefnVvPhQtGOKde/dmZKk2zq9UdAUTSF8NU38kmqvRkzzPzw0Yktr4DSZjsAdGRfBfd
LzbZlQNyrvSTS/3JdpkrXwN1gmoF8UW47HJK6LXQRJCKOCUFigQuYxGtlH1XdfMrmwQJklQMz1MK
Ve3oNecpn7xTcyADLN29HDpgomkGVA9iod9fQa59nvjlFc5LSKMugqhyHstQQ80qMAa/63733YgV
SsLavDm2fUjU3vENEvQ0Kkxr1wVcPmsIx6gPFLZUp37ufNmN1XmGPfkAGcyuCDaxPUyURmtI0ooF
s7LS95Zc3xvCYHNZ57xYDe6VCrlZq5ttCq8E+PsufJBNoVZHqyphBxEm6aEr5odHBb3yQ09g5YsH
hUoPn5K+t2cSxv+Vd9DjRHnb/J//bQraxws3o+nqqKAY8I2aFjQo/BMUrp8oWovKnoMpyVBdjZ10
fu5bV9nb4q7cB2NxXSuAP1C4KTYXW5B53NcHkwOPHJGOrFIQ2Hb1E+z6GvRm/fSuEE5YWER0b0aV
bMufBkojrbdxXZdXRmJqiFh2H43sDnaBxoIlRr4M6wG5XfZ2rxd7RVB6VTVluBsE30MnmnLIoIzz
RnUju8DY6v/gDhX6RV8/PwPuAiRWIA611K+3G6sc7GgwZ/PODrw7HpDhCZAsLFGgU60Gkp9lanrB
STadxucWJX56BV1itIIJV4NqrvumFIHyl+8CMtAC84fHc3URmiWxzsZ313qv2mgCw5TnZC0ccsAK
tkHscg5VYfQiDVFy2QdddaD2kD9JKy5lX47LxnFCIKe5sf3qN5tI9xqNAQWTUcBGE9jVvR/E+cEN
y/hUlAo/eT2Nn3OY1aLW9P9SyqcwNpufrSgEjvNkeqiNEuJn2D3/g67U+EIsicQHtJ26zu0Qjmmh
T/iFqJdCubRXqpnbK1urXTsm/cFWR69cdHrbsxvWoFwSpdCy2wibUyl8irJ/9pSTNM1Q8/Xo6P1B
9uVMWG27xac1vdSPrlrYw9DnCFTAszTeYMxos3FllcQfwNr8Y5TDgG0iSLjtAvo/HG3Dw0deXiZ+
WUcOnG2mUsHCRgmc3U+PxUyVxWIG7Apiz6gXXpT0W9kdhW1MJmMv/Ehw42enRJelH5D0bns2Sh9N
Vx/D0XfcRQTP8JU7UMwz+iDSxVYbRjzA0VrQntQ0He8gPT3bp4jdqLTPmjXcCX+5pdZa7bNd+Out
8h76WQKZSK6dlHoEhy+unNxTT2G38sYp+2TWCKRRVxh5PZujmlQwroHit8fEcG5hSLwb2WgTBW9a
9yYLJiildMuEQoWubEqqDwCATgeYfvLH0UajsQBPjczeQFc3/V3s+R75OCN7NPzKuINlAYE+fOUE
IrRPWVjYp8t0QF9wWwh/CDSVXabYH9O10J+QZO+zXVf3xmnsLOM0OMAg0645gO/RpqU+xuaJM267
zQ3zRbr1I0jLhZKghbEAh11fOQZwcTlZNp+cCEqdF5M2udbFT67qVvqLtGuq0+yUwDyqfQEDJAVz
zeHSwBbWfupasquO1a709eXFTV5J37OHWOTLVOny9TWkTwjcnYc9BOUUWJL4ukxsZb8hHV0u5MJy
aEJAagvFwG0eld09sRI4tFMVKiVX7UCx0MxqyeHYYYsuu3Kg6K4SpQ3v5aQs6HQKlgHAz3rQn22z
T9Uu+4dkJ/0VK27uLApuxYu41bgBI21cG43qgEpsmm+JbuzZvKJ+4MKcgL5v9zNQhdC62pfPAVXX
hH8jyjUqr9hSnFxseNtbEGneNaBRRA1BBr+rE5SJWmf/BFz7t6f77iPVkvM6p8pkL10HA5JZu7L9
93kuVppwdaN80brxvh5K4ykrlelard3X3uz1JztR5+uhN14vY6S4XivV1Z8UvZwvnn+YJzyVQvHA
sIebgJDNyXCi6RQbU73u/JJzl7BdBiwxKrtuS6ECWxCYSLwR2Io0dqjOr6q6rleKBpfaENXEu/Nq
OOltHa/Uwp+fyfB/a0Fz/NVBG0PigaeRSXKInFb04Bv2Td4PT6EbUT48KR2nQtGEmtHso3Gkxv7r
pRxXVMYTOX6eVAXteeZl+icfeRmB+fn3fY71O02xBX7JRMkGNRtRPkZN2pd9Tj/ZVg2vCJtAtb0y
dDfc5xrELnne9+G5X8wEi8/9KoParhTjk8Z3DtBbc2ekBDSEEE+tGyCExK6NCm3nuq+dnTZQUHRl
TvZ4lYltnkJ4htO00jgxEEVrHbcp1R6isZI4XAAgQXUksTglwIsN5ioRqF5GOZkVt+6I/m5rn4y4
JiOXFifZ2GEbjgt56YzwmE2ZURLZ6AtkOy8jon+eE5lHRYmaXROb6n/w1DuC0vmyZxSfpeUYlmFA
lq6imyaL9T7tGfUUYEMXWxmsJrXFDk1LKvSJ5LPJDfjpoXHgrzXQ/e5imilDcfvp4yklH11RZO1t
9JXg2LSJhr7AvuQfEx5oi3TWDco/k2Q9lQ17TjHaeEayyIiRXE9ePz//z0mZrgxXQzgWW3lk8fWo
WQxKUOzk0UbaLEDpZ5sFQ8H5+ERZ1Gc/eQS62NpSr0F4hgWqEPBKt2vHGV8cyp3vTU8PrnNUeQGJ
2s5bloMfagxCc4bXVvdDNT9Le5dRzwvtcL63mqx48ToUVqBieNMa8R/Th3Qju4jYXHWFFb2g+lvt
I9RqlnK6eDk109L7PgnD88tJ/zolvSxfLvPJm//7j4QHyf/4y9qweXsuaic6cg3ycP3pL5v0lY1i
31AeESKAe5sIq/x9KLEeQeAA+Wdu1uefA1xrfzT5kXmlxxn4D+kh1pC/ITmTX058IzxkD+q0bc3f
+UClXgEilLoxPfTT17h3t3Yc5T8MTmgUjwfVHfAKPOBTXlh1/mqH6h0YvOZuKKP+IdJD5H/54nil
rvKrnXnFuDReuinXlkpioqchunGsf5pEyHVbGJSiN8RW1rE/+4f096bRoLOBZoaRZpwz6LeH05/8
LrZKzU9N15r2e6gQppQ5/Ng2jW2Vz6+yV3G8PKf6Zd4+FIPsuV4vqfyLm5w5MyhdI9+4G9MBtFF3
LSv83ZlEi9VDLZyksXFUSwO2xbgMvs/J2aFRIFQM7aq+Dp3m3x1shI52M7GKyDQRVt7++7dKKmr8
drswNN01LM1CTtBEv+bLRj5Pp7BFOjk8TJGRoC85RP0+6xLtuTXR7o3V7tFJivkBEN0yLMlvD7C6
XetV/t2PK/W5rUdvD/MkzEZiDuCJaUPuoF5J3wnVe3j4pnh7XpHD+EK15vEg53qe8az6vnrz6+VU
31ka6BQeQzXMb2UTFeO89JQ4WF1sqQfzOJro0kL1WnZ2TVX9s6sckK4Nssz81m/7oYKhB9p7eEZJ
o5uL3KyqZV+qzU5W4dqViZg39zDg09qzWp5rc5VcIR9FSAy2/7l4iXPU/2YN9ICcQ8HJ5yVKRzsv
0WmjXEKT5b2m+rGEnKM2jnpeQlb7Xt5F4tZ/z0h87yyzcE4h7Fsn3S1vddeG+CjtCeU03uSczqOe
nvJwgrGkErbLAGTN/yF/4IrvwG/fEZ7Lrg0VKWxwumpLGaZPNx67Ck0bYY1mb4JdWMnq7Q6C6UXh
udVBlnk3v3dbD34VOWrlqvF0cW5q87unau4xRlNg1QL2WQe+Zz14il+cGjN5ScSTdtRGHsZdfHKs
1rmWJjX2P/zlYOIV5QlRlBfZ++Wfs824Pi9Y1TA+uRNV2YUNOWVtUlQoc996qtQ7EE/vMgkuk+jS
bgDilHbZG6y0vPb66MogRL4mo5A8VDPHmSTW52+To3PIMv2/M1hmBrXov/u9hdJXljgP8A66q4RC
naPdOeoe2uNuk2ljJG6HugDaxG9QJ93nVCL93aTvYRFnf43chAGKN/FzGtn2MvW8+dpNmmAX2o4C
oaL52paK8wqBS7xWI9XZFP3ovKZtsYNGPnmE4FD5jz+58XvkxILUDvgKUjec9BGHVr+q3STjYMJx
GEwHt3cfapEj7rQqJqfXqqspd5WTtF0aEhXhVjWjnxeTvFLUEqUrgOvLoYC7HzGov0DEwZNRo0bq
QUjUxrb/c6q1dx+Frjd9ZIcy5rb5MEduQolgk9zUimtBojimhxBW0MMUGtlCRVJvKP7jXmiYQsfj
8xcddLShogelEXRz2Dx9CU8nltHDBFbUB7OY7KPTuM62M/J6B99qcD26ltida+2j4qVQL+l6/F1t
tW1VlbDua2UMG86s/MjJSi30xg+edQPSE7VrKNaEOHw7Ta67Y59bnVIfMikUXOeHkTvmIsr05Js5
u4fzSmHH4YEU919zQUW83Vru84ROwdLgI75V9cHZkPXp9ymlzkcrjLI1vJPWvS9CV76RZ+9ovdxY
mdWCvVNue/io/vbS7HsYqtbLNAO7lUtEeVbXN/wS+32ijBNsBFAvVGID0YhG0at/sUkX6Sz9ygjy
wNxq6juj1KlzrkMblbmhvodBhFC8fgcqo763uZXvYC8bodpijHJU9zodIZbnT1k+h1rSUe419d/4
NG8q4OV8pN6TT2qI78lkriJA9T+nwvrmV3xPOE4DZ7KD4XqGNQeO8uj9snksml7ZF3ryfgmf/27K
k95GgQlJ0SCsr4pK5bv4+xXKzNRejAX6X4nG1afRFee2Sl3ppOJhyecYKXp56n7qyTF5qMwLiCCF
pzxU/prXiCOmGJPz5FhJ7/9t3q9Vfs2TqxSm7gEJMUbE4qfp4AgWoBIUKIQ3pX62BW4xHS6N9Lt0
5ZW09am3Jp7qb4dBQRtB2op0hGN+6vXV2W+qfrqqYBh1UMIid2hvojAEqS26PURX98A0EBFx53Yr
ba2w8RNYwCZa3koT8aHyEJnND9mDZyrax6oGRh+o28EIhIgekSvZ6DJYJS8bkPqbrnIQzJJxrnRW
YX0XsSzZJ45bLN2piZaf5lwWgmEayWgnhd8tqrXdqDWEE+OhOtmD6x/GJrT2Vg3VXsrOsoB/dNq1
Xamuy6mCqxMhowUg7nI3GUX4kARuSlajfAhNNXxIDTd4uHhIWyY8Gjykv2y47/xxjdgprol6PXVW
FH03DGhi49F89QPHWg+uaaH3qSVPpZ/fSYcwtslfa5V+k8eOe5wVJAZlDX6lQazHruA1i3TokTug
ypF4d37Q+WtCbgW7SLqaGUQPGXqcbp31t9LEXfHDQw5K2+8eco3JhNygTxO401T7Ia4qyMO1iBBi
3Na3sY5shjka7vfSBPOf+IRfGlTjPW8qH4hCfPiWU2gdxzaDF6oeQemzJzfTdisj7TCJUf/vV2+t
B6PImFvTTaMm6c43pwoVj9K8TcSkQUxqx25r6Vl7b8/IYUAekjwWSrZTc9t67e3U3yQW8pk1QcbX
UJnfp1lxbo3ILu9cxXyR5qAelCufvfqA8vuNl0LgYFTOnR4rKCMWlrMvC+tnPbjwCjZjTSkBlHs+
kFaokNP4Lbl1M7180zNz3mlarSzTNKne1Fr/CU2RcauUfUO8oCfiJdz8abaWRtW4O3M2Iibnc9K/
/PtuHljf1yeYrnNINMEsWLqH4JNIwH7aqvmWX47keOJD61EBAH3CMMWvcQiLU5c60KUpISquI7rQ
iZ8sarPRnyGgg+1VS8Zb1ADLjWWYzQEwLQ1BjE2dx8Nta6ZbBYHERatnzRNlk/G+0fT8CuxK8+T0
MwH/PFYXiehWTqEc4buMF14etE+t2o3X7Ltf5FQ3b/Pbwg1IyeOqmJZy57cepeb0IBpwH/LhZ2tM
0bIJQ2dZosZxkE0n09zRQODr0tezKP7cV6z2qCLCATatC+FDRfUbUYRozG5b8mMb2PZhBhO2S6Mn
QNrauDxeTJ98LQrRqlR5A39EPU8dicLtVg/XYRL7C8sGa8u2UoCq+N8LBg7VOFTcb+sQLtwM/ZYT
XLPh+Up2ZTOTWTkgXrK4mOSEL77SzQqSxdIaU1VZ+JBV3U6aQQZPK44uewdlwa/PWQCEQ5dE9ilk
bFbcN6aPOY7fKdtKgdch7HifiwCU1omY/Foudp7D4RBCHmO6pqDGu5UDVZWjrURGaidIuVrXu1aT
zoM3hAhuaw/3iZNqzkLaUDqtl1Y2xMQzfxm7Ydhnoa0QOWBamMfeTVYr57kXk7RXvllTN+voV//x
OxAbtd82cuzj2MC6Lj8HRzPsLwHFIW0R/Gmn+ADxmdLuKoLJhJAzzqlhdQMvbHTfVQaYUSUKIUS3
OF1CpjTkQTLe2XLGv78f8+sJCmJ1zXF01XOIyhlEoX7/WcaRZZUEyNCzpH72ONmpxleVRl5duhm0
aQQ9EJ2SNu40neB4AwuRT8btoDkqlJVQU4repXHt7g76i+lwMSF34l3VcRivo8wg0jwodrnN/QD9
I1FUkVSetjfBh9eLuh31rZeYcFxEPhzWoGFOVp6NJ3nFfvLjCnG8f1yK4cMmXc6NsA2hcf/vn5v4
cL78JUnduirqsaJshO3o10+uQVay8oK22ueUA4ZgGDJKZG11ODWioo7TCYJXotuKEjrgqTBF2oTN
W783nnIVsH4CTGdZ20SnHNTmTkUM2VdtZAc3r8OTNJGAE79f0bcz5V5NRvculABdvc+BFHbKs65O
7TIZFUgaRVdx4GdKzCm+lt20QAnCc+tHMtzzvZ/ZW1sIXtQmotJDwZ1Rdt3ohxqM5tYM6xR0DtWe
dlyqN0UZHSdRzQnWt3/kR3YVQbZ/Jx2CHqLHqaj6gxyMWy1fxWk7ruXoDBR2Z2qA/Bs4CkcRnShH
xV/XvZ+uTRF4cHy4mbuYm7kc5eywj6CGuQ+S3Hwwc2dFqWT5wu0MqSkREGnj2DiECOVd+QmFEz9I
aP6MB5Ajhmc1q2n0CKTXL5Bk2RC3EGM3Mn9e9b6x1qoOBtY2Dd/SLn0ObEO/S/o8vA0LKmDSCXBK
kaOPOqnAll3hBhRqoUM88NL0kXYoa127ktOJHIRw2dURG7IufYKWba2VszgYKgFlpT4/V5QCjvBd
EcNRMh8+1yEFKkS8KJtK8q9ak7y5U5ntE9mdOygsYhua/loB6TClw/TqJuadatbRvToF+i1MNe/S
bE5jvzbhNt3E0JG/CnVkIwoiNq14hd34jsrT9OpkZr+Wa3XhtPEJOnPGcoBVNal5pQRd/xCi8AKM
bGmafJlkp58ipM+Hvt7IroKIBGC97ilRbQ8Zhk75NgxGC/1Z2D90mrqybLDf8xRzOja67LEqo+La
jrV73e349fsuKgqka+8S1O0fVa+Q55955w15/kiCqN9MA7pekTtdU+cIDEaJ0Joo7OHZn63xVjaK
mQBdS+xtltnu8eyWRUaB+EM4rVLo2jYFsikRzLdR9exw3l3nvpcvRxElH+ror8KLk7tUhTHYaxBh
QqPLeTNV+EsC01WOrZG2YM4R1RJR+MjXYLSilnEHV33/OpVPchmE0ryNYtjjWnYDg0/f09yndiiS
Q+LAN6FNEF2G3CgXBA88jUhw5a0HL/9x7gZtiZRYpOmAJtug1XZaRxlUCXCXR7SmPYLiRlrIB7Q4
TYX2CKOOetIL7032oHduH8LySYnxlBZ+doJtRL+Rky0ztRZpXs3IWDDZzAD/wIsM2SEsOLL2V5YI
a3ZwqgUm6lwibAfjMVeLR8Jh4KrqBA0zOcGzq2XXOuZzMFHzStSAVwnyCG3QmZyVqMeRAw5YpZup
ccMbtTE+D+hihgI66euMy0Atlkp6b3pv4nKlezXyWwWZjDBx0GYq4+K6KNT/cRX/Gh3ttOfDpqwU
JDtkIWzhifH7zXOFoODKrvTqBNVdcCBmTwqM+wZ/4ETjpFSGPx2osLTC/yskL9D3yccckFf1icxc
wCauNteF3zDHgtjVb8zLnKRNfvRT4+9BoSqkaknn+K7v7BS3toGoCSZKgWlrARHr5PBeLh4mbMB3
cI9/9agt0F19pvxdj1WwCPUBin3LdIBfNQRFHG16UGxVu0mCSoO8GA6xqbPUN9gBuPN0JbBmTkUP
hj/fAk3X3nI/n5BvMJQtRJram7dEo2F8o6Qt3rla26/kZA5fd15lBA8DiJeBSow1GlHdOpk8+yHQ
+JNXjmX8tKnbFx9T2qSQyrOFf6Jaq1/5w8gZLlTbA8mo5TRO25pvD+c7oqC9aJo+W7VmZd1KE0y/
xXK29QYJUkKnSLhOB4QcwN8O2g/oGeMV1Ew2ZKOiWrEwtiMymQ9g+iwQ64Q7HGKTW9kNfc3ZqT0V
315zQ23u1MCkPCTw92XJ8dzvAogsF21nJcexSROqbIZ03bZzw/sZ4vlZp97oAJuM8aT495rvD496
qBLaAEeLysG5E9UPaNwJwKuqV9/LZjCq746sZ4vA5TznGSVpVmeEp0TkieriWFiB+dzn1nht91YK
bTpmR0fOJ/WTbD0Yw8i7hou3NbjF2eU0XWcU1lPaHEOSK7qmaOSVbFpzuh0Sz9upKaWV1MUxCjuj
j75ZtD/b6rKGDnHgQKlB+MzuFzx7FOqPLbmCxw75ZzIEXrdWUTd9iwEvSgfEkKolxYzNEQrO4raH
D2ccY57GStU9DBnaOU1BCqju/HGr6QCPgyId4Equ1bVdtMVd1SgKSFjffq7SMuM5D3nU3M6bJG4g
aCq1hIKyLP47SNlwVFHzZqYxcn7Q8ZyqafQpmmLTECUl2IxcUbaR2D6ojRttUO1EdE+MWinPSvKm
yUKOJkrl3Qc9gS0x2IsmdIzb/v9Sdl7LbStNtH4iVCGHW2aKFBUtyb5BOfxGzhlPfz40vU1v1z5V
59xMoXsGkC2RmJ7u1WsFVDjGuYWn0CWL2/Hauk9S65T2dfI8mUr8bCpTva8aGBPFvE64OmStyw3i
k0Gfp31PDegi1gjZPLA5JAKpW1arHgADyXyotVLN3IeqMsGwOOsHlBQqZIuS6cPU2v8V1rsWWlCf
5ba3RS5DQzrW9+84OCT7hH7XJz3rYRIviuZLnHdnzxjMn1AlbLo6C78PdrXIDAQmvYn2d0tprRfn
GwI544tce8GQrl0QgEdnmeqjcThGbRGsZbYc1G6tdsq4l/h3cPR+XZacQ29BsMS6Zg3ZQOSm1JjR
gCCQQfg0r/JfVxG+wTRDAAZxuaGdh6vbun/PRibUoWbYN3unQimhTZWHGyBRrgSzCPgjuAckZhxr
x0LNZ3a2UU1vVD/WmbpPjOxfdu83zrZBTnnyIOeYvXu3ysJ7b+DUDQ1dcG8nEG1sojEklrXhOwi8
7xrNie+jNb8arVq8IDTpnxICNyjh2U1CPiXqwOt+bjXqsJkWbmCDi48DMIQ1oJYAYpqgCL+YHfpJ
n8ZK/zo7ftu+ONOcrWyvy1bDgnY2gqk9zKULfNKKQXV0MDkeoglGPynuX1O1N59mL8iP5R5ZI49A
LgnVVrMz0bO1ISwIaDnxgMiuwIBWD4ZrhQc7JRNW+5l5ytpNtrzHyuWN1i0vsL9Mmbj5SqQZUBDs
j2hmB3fONCifvKY4CFbWalC161HhvBvAlN38/oRA6s3vhvlBfmW39R6imwW0ONbSl2ksAx0Jnxu3
Go7iapZGzN/+kQLsUVx6lNL/u+SUdM2JST60wWOd68mTZulf+3iqPgPuSLew9NUI7y1ZJ9i4U3X+
ICbO7lxFBda9rOKQHK9GSJnq+qUihNHQja605JFG1K9kwoyVWnO4UBd13HSEUlPLQgTgFlNmxeSP
8qcps7KYPlEoBpf3vZiDj3axz98DDlYC07hpjK2DzPRWzJl6y0kCUzELlU5r+1jGut2s3Qj2iAIW
NMgbScbVRQZv7cLegXyWBVk2g5gylDksNe0ESWkK3KBe3WZkodySBmy5cVaYRIZGCT+CGapB+G6B
/LlXPGXlgAbd2EB2UYtlc6km696M4vg5qALj2bYphi+ghD5q4rsFBLSRVRA4Vpsyrh7HkpbFp2uo
lKAmtdPmOb8vSZNvafPSXwFwtStV6b3vEGCubXazn3RoP6ilOX5uO2VejyisPFF2H/dNp3R301h8
nfXSIlFumvQwwmPooTSuTtG3KpoGpHRt6+yMUXm5LWhKhIaH+NtsNv9aoCfPI7oDK9Pzchj2ixzh
pP5BPpUq6tqb//CjDdFt+NwUp0bn77asl0+9pjTdJnTZaQokLhsI8103Og/KcCL7HN5LwUcqQYvL
gPz8PhM8ym9zXpBZidV4l7bzyMJ0WZffjz7aGlDa+98muJHVBaLX9jBsgkMsXjpFGRZW4e6I0kN+
mAJUPnedVdvoCrSaad2Vbv7nzq6ju5s3qo6y5j87vuz9CQegY6YVb+JHQfqfbZ9D60I/7KVbeRLM
SxUvYARI5P3jzuh9qs1UbG+Vo7988iKyf68TUxb/7SPEhCUe7sIC8NNxrpSvBKINWbSB1u1s8U2G
+5++gYjiwfTTX0NcFQgiGS89KojrHjmBby2BKlg3+4c1wfRXjbP3EsB+v6chyIPGXjcffLA5a8st
j/BrGo8ZOJ5NPlXtY5C47KJ2AkOOwSYJhAfVlxBhNCUdgm2BhATETlD2zv7UfmkL/amOlhBao4Fb
YpK8offb7ONv3cT/LAwH5xPKCG8Qs6pwDqMdqi2vjhAy5m2DbPVeIkMxZVZiw5s5L4ubGJ1sWfz/
de/tyX/dG/77nyE/l1+he7kGng1JQ8B/TQdjxbTAK2z6XEwYE+9n//AXkuIKuRjJ7KxBYY8bwV14
YF9Ok9kemkaxXmeNlFnVlU+zNVmvjV1BguF647lbJmP08tZ9O6sHMR0Xfo5hLMetLPb6AIJkv8zX
YmoDXadpyxt8eVILFdhz6sN8vjxIflQydDsUKcim+D7/A9t59ZbjfGBxkpcrN7W/lsgD3jl9yanf
UmsFHQ3FW/uSBbCNZLrPlGjX9Cqdvg7MctmiAhsskVfmGPbKtvPiXrGb6G3gX9W74/RBSs4+Irax
uf722Oyfmmmwz30V8DI0HJS7keQlW6TP8QsaAkjzuE60LUoXHgpZmXr3pt2syjIY97ScJI+GD/2t
aoX5G1W6AnYWu/qetuVuAIQScNSIoMkL2h+Fh9JeEerJe1yhamPBBgw/fx/ul6LFadCMiEZdnun2
kJk1iuecc38R4IaF63F0O/0Ii3nFiUGdX2hGqFbCx6ah1xTqxfCUIVy/ttAAdOBwu5gLf6Cul+UB
ZT84sxeGQRk0c0UtzqJ/MiyrT15iH+s+yJ+kXXdQnaMbadlTs6QaBw1y7GUOUs9qF7UoGLcjp//U
hoVlDkz9ybYhzpQiXe25P5Sh95+NJijvkHihmuy25VcFFu6l/Kc2tARnTvpkFK12/Upls0ccupjy
wRdzmmB/la/UzZSvVJtCt6qG6BMWcEEXS09av4RgVWQ/+Qasv2KJn73pqRsn1B6XVb9dWlKG53a5
R5Yuq+RGUoblQ61FnzoFCnTbrkESwv4T7zmT/cuOeEuslJ7qmRLv82Yi/5ZPvy5+e/68UApIwwiZ
90phzgS7o4p2H0gwRQ0u8m+Qf424yANfAokhfY0Vi3n7PxY+tRnFDaCODvUNKlv1+doC5veRvW2D
qVxfO8T0dN6QkrGG683mAj1tYvpzg364/kR56OKC/Xa8rvrtkhtvv6AwqrbiCpc/U6WooF0rpIth
xXlni6DPkOzgQcw+57fn0MPrJ230itrDTtwamsCnTUrLzENraxv+tcnzDDDueeLdegAM5K7EJ0PK
drru6M7Z3XxA7h+jMF/EDLkrD+PiYdHEQG51AT+HOnIaFBJgHuKzjVwNADolWNJktFhIzodO2ydr
Xj7wc9kcsjFj616Gzhl/+bzIoSlEGUFbxzXJKajFwAs2hDoIbeyUmQQtJY76cxs/ShqqHjPr6s4g
p/88dFe3rCaZd21pU7ONHmnaj2Zpi+nKhpCgbk5KoGRfaZ/xSJVN4wt03PztOIXfl1AC33lFlB3M
yJ4fKgfCO7NU+7dmgVD1imVfdDX5qYBNviBEQvIAEv69mL2QSASKoh71wX1B/8S8yIQMaDekmzRR
X9EjnSERTtZh4CUcNOESg9Sy8u6uJ0ht8Pa9hZyHmJa+KClJJoTzDGR9QGe0xPEOdsWvRkwZ7HT+
5btB1sO8/uUTBDs5b2NfwOV/qFXTAp9I0b9C2flZBl+NN6k+qw9XS/HUcxOaT2LRlJ08twMp2nGA
h/3mM/IE7Xa+BgiZDrsobqeLDPNAvU+u+uQ+p1nvPjJB7qzEpVcaEE4vKK6mrE29iOm+pBCQL4+y
zHhcpwMMNWPjWwa4/HQ8x7QIldDoX6bGgN0SPZWvsVkFxyxp/EuDMjxEqyHEKE4EMk+cSTIhJGFV
2sFzovhglgQtNKDXL25f1C9jhM5xWY1PKcelF5hUEBYnWbeVycrx48dJVbYyKTcBQI7o6jMiyNa4
Xas09LXtJXr5/cjM9d/0ETy7vaxQlh/Kn+dcVDAkOXqEgp/rqJsqbGtnXZEiPzlN0LVnQwnTk5tb
JhRUi1cGccpNNPb1oBj8PEkOIEnUYzr0/AcrJBt2dZTRAm9OLUK01B4Ty/9fmVnvlqmCJLVGe6OU
cXBpA7W9ox+LDJer9M9uhoRm0pLPQOhr3S0tH+bkvOttXrxXlfHrppy2bZKjk0FXVjNo6WMMq9N1
UDu+d4X6IB6ZMzlVbrPUBRpD0uCPpdpYotZda5fbI8I0QEYa4TH4olnrBxYgaQ3N0Q4w80vRw1Tb
2/qnMR3/sH7PCRx00s0fhEFE9R1fnybp9VdrmmYoo6f4fjRAgs9KUe9NUxmerCLq1hrcD18yTT8X
aqD9VEEpGFCTfVPpBlt5NvjjMUIFcq4QI3H6vjsF3WDs4g4g5VhDp+GZOopNVnnwHXv+pAftu9ND
a17UxF7knq0Xs4jju9lTYZFZTBna5Mn1FP1ZjNt6aRDXl/WRRnZCZmfDe2l0Nbt3DAozTeI/mEv5
Cxnjcq+lYYg2FyZKneFLRf1mqHr/QVzoEMO8GWchtQwNGuP/mEXPLNzQOslrenk6cvbKyi4a1IcX
irwEUGhWTx9eNus/ND24g1c0+1wAbAFw0C6aMrp+EJKZLK+R0PWNx0Cpktc68NFigU6pce34pPj9
sBZmGje0kaCfW4vtIGttak0VoQoQ5HcaC8gqaDU89EruHobJKT9b6QdEps57reQabKZAncVdDXAe
Zq2LdljhmU9goN9tq/wowvkd4bf5o7DpPnDq6blDzewRae0fFeohH5CjZjsl8Od9X6BQkGZGu5v7
S6aH9rO8Tin2tvxbav0gZoZe392szsgyGyGUqoVtvbA+H+CL8av7RCeGvWv6NEMJrolXegoGV/6T
akm3ggIQ7Eo0VZIQXVVdrl5QgFTfovkivxmqmP5ZbqKPZ+ewgQ4oqkEu1gwwEaBot6oMOKRNk25a
h2PQIaXzhqYZNy5Py5qlJ2LtN7F1EnR5pKAwqlTqsL9B0vlluJBl/QK0B/pYHq+Fmdqu+USAs6B5
OPo2L2JxCNUWz6VHqQ7R5GorGWZkSf08+JYqfHuLRNXvSGXWz3JjoFNvdPI8Oja1Wz9fSfu0hcMG
II1xMBTiIL5CVKFgAfNWyMzxvrBm68kKd5b02ZglyTS/v7/m40pMlDiHeznNznZnbsp5nuj6pN0c
lFVxpQPhsJysIyMy6D3+xyd8ILJOZi2nIPGzzN4mZLHMOsusTMhAgeHXutvs7cmqHR6NniRKVAwf
rt7xDfLjYYZ5AxhVXMfRS+NXwzkpzbVZa91Kycz6CkjPZtNcdVVIdWLhF3dq17zOyrtLzNusLP5/
uLePz+DLblXUkJd7l4JYc+XEFaYKmDtg0jspr8q6znWV49CO38Uqads8lWbzFOcljFbCejUujFbF
GMBa4KK1IlxWQkGVF5R9IE9J10aTOf90u0jjy9hR4nMLKv/KaPnjcSyQw6u5gSzNGCdvAmdqsrnd
ZxaYRTG9ruDTW6LroyUFZ4AFCdXoGYq5aTsddK2u7vu2/Fzqudus4wlBPReWGSkqzz2pQbA6tAou
mb2AhNTOGwh1ZZavzRFCqehOmWb1DDt8t8nhO1ijn6GdxeeD4zzL4C5XKFbEh8Yxnqap8kndQDtq
lPZD52ceBzaAlzd/1etVvxOnr47FLoHuZ34b9eKhyyt/S6OQvzegNvoofe2scxR4ceuJzjWawVaF
aVJSCBSLnhY/upduEbo6s72zgKfkO3vrICmb6m75fp4tp8oPpttHq78SxJJDFl/huh9Ut+L9Lbd8
Wzu2FpBCkpfwamT9wxA6vxLePuH4Q81f4/p9cwiRrJ0dw6A9jIG/s8py+qhL9dOUlN0T8sblUzO0
b+IuSWhv6IU4xN0U2p/U1sheGjfoH70i3V0pTOLQghdvcuyl1sp+x1txD21Wu9E6TokqBVXLOX5k
na1+qouYGIf3cZRBrqTEmbGBVmP6gGxfX8HNMt3DDRNuS11r1klRRfelWqxLbaTdVy3hYvZ0R7mU
/vTJBc5zvLladwgefMdBQ6nLho0sk1mZMIaZwFsbPplAdkCaLItlydCU1x8ja0FuBGRKGTg0WKsO
4Q3aDRcGaLmtWeximfnD+fsfKQ/N+eh1ANRsofBfeP3ntHVOT0Lxf3OK+V++v5aYlq3zpUSY7jZx
VQdYHn3z/fU8IvTxwKn+HPVoelXuYMI9vHTwXDNOqWpmMCJ4W8kpXX3XeVkfRoZ5nbo6pbtH7qFe
v/3VGLRkrm4Zq9vPIdU97Yyug26/HzWimCHY03BgP/OKpCunrLvvoNXILBFX2mHwBWZ+963x0c9u
i9y4j1DOATtJXFhXZfBOaxg6RbMF7K+EfEuPNwJ5mrPUv4dTbaFT74A6TYYHATe5aDHHqk22Ve9x
mFlm4aSfSPTE9jmpQ+cu6G1k0xYyRRlc1eHKgQxEJgY7gDRDnNfL66I0Je0vl85CywiZwa/br9Nu
p+30sQg2bL6ISf0+ODkw1m1oFJp3ckySiU5vnuEfGs/iCpPABPprr283tQMBkDxoNsOnCCjKWXZF
yDem/VCjuqCYSw3rZndSrxIbWRUKYrpvXji8bCRBHNbdtBf/LV8sa61xyNby6L+eLzUxt47JgVOu
35OZ1Tg9wMt2pTCmwKsdZ8X7OdbV9Hj1NU660UIlhS0RDIIMkzVfwjRbtsoSKoRURssaE/jNvHY7
LDwKVycvNygVlkHP2nVICvok1vXG60K9DQ+95n4VK4A6fGtkfbBuhTG6meH+qAMXSWLbicJt1Nuj
DSequv0bWCBggpwd/G5QYVO6YQ0Ee5DrSnEoLO0nMOdpX+mlv695ab/BQnIXdE74TY2Nah3q1XBR
/TG4GFM/ruFaib5RFz/Q/p+/F1kRk7PxHm3Nh/Q1T7xX9Eu8R0OBccsZvFdxTf2hLbzkVTxOkl0A
CEwPMgUYvEOfNFNPMmmpnKqzRCkPMttYdr2bqcJuZVZryuJYzfqwltmKF9RZM2lauT7YOAKZQAr8
aR4RixttKL3pcoExLDBReSjHU7ZQgoULsxjkdpCKid2jGWjUS+GS7XCfKOjTX4mjxXZVTrXoiZTG
xkvI3RmLumNNav84uZ31licINSl8yAGyYMZ9d8gDdXxW+MN84o9FBIu7juLpwRmLD5KF1lviNd5d
F4NGk8kwRN2xhLh1KyaUhuUmiNTk6IYh238cc1xUkx3CleVWMCkt3CDo9S1s6+BVggWX4ofTW912
NaIkVXcyo+aL9L5LV7xcycApcQ2Qsj7d/H8001dw121nkNfE2fTay5qst8qjoY6nHng41Zuom35d
9m4yUSgc2wMwsqNYLZ3KxfG6hka+0zWNbczduAsWyQ/fRVGmLXsO8E1AMvNmg44wLr4Hsd5SOZfy
uQyZkcZ3RkTimX/cH/4OPYV12Qf+Zibh8NCCaTYHzl7rKOiCRX0vR6hR959kcHXf2BZNaW6i374w
JQXfN7V6kCUy0VbhXdzPVOmXZXFc2Icua/9XVj1ai6b6LIMScLJuYX4BROHO2XpSEGKmbHeRWb+y
vKOjJf3qdkebAi6D/6A+llWiPQ8TTbhD0W3jQI9PUax9kpjs1nL9R7e1OHkvoSgNw+Ff66zOcrfg
PaqVWnikb3R3rBClRd6wXCAMyUK2BACPmU53Pq5A6yIIwGfDYPngaIX3UEch5/wZwlFrMcUns64b
/qRFsDje/CTutHsl9taygM2W8oY6XrJs0Din5uUlV5r0DvrAliN4mzwjahKsx7Kbv6lTuMmL0f+f
l02fPC23HqAPN9ZycJPAUAdahjxYD0vA0op8mziGlGcfp8o7awBOSFB51sFsBxNi2tbbTC7K2SkF
59Voh/13bQi3AHfhPEF+ck+VHfJWBU1P4qPxVemiGlQkjYVmbDUIoCPF0WqEXXEABmxJB1glv00n
cq+pBPgsqr2dGs4aBM9IhQCU+XDU/VLN71zV6NauRujV5bWR3wlldzJQQVfHDzGEC3xoYI6vMlI5
rWroLSDz0TnlZY8Ia5r7HdpAMYCkxTlWdFhu1Nslwp/OSQZx0mdx8KtIOYjr+jS5vN54vUQxBN6Z
+d5W3aZe/fEwKyusdTeG9UZfsrCmGyH8zU62lVSs+OQqymLzrI/jupXc7TVlW6ff9VhvNoPVDVtn
bKbPLuL1XRjm39kfArQy3PQR9F9y+o8Vo5MGaz0Z08el6fLk67O91qs2v4wQLjzWdaqwqRkB6ClM
GdQRjiEtMZ71KDavLvHPvb+CeYx8828/SfdxRYdEd5AVFcy0euLB0O9k/mVM7i11SC55yzdTPDKg
9myvKqXWdsg9TN6mpGSwp3SDxneej96mzcYv10NPPPhbumJKIiyTKymAKMF/2HBR+dtrQNJxhNsk
rf9pYju4bi0wzJfZ5rrLZF6RAen9EappceohPFhpKvElUKMjX13j7g+6T95pR3XxQfyLVsEtK6Cz
mDeXcXc77M+yZLlDnhIJg6jc8fvJt2P/v590/RGGQhepDtNoUWZH2fV1kDlrPQvTizFY9QX6oua6
69PjdKdWvfUWVra9R9xe33t9Gr33TnLskPNSG716Mnxbv0RJ9nFNTvaDfomN+A8rZx+cqOodDC/o
6fGtoIaLzbDZqtbgrmrdpj8gKY3qPOUPV9zD6FhrP5oJKyuzC9cp74urPUGAC7rp9/wVE2FZ+q/1
gpig4al49PWLa5gzMuwyyvlYjstmmHv73DNexdV19YwkGsSNla4bwLq1Fs4KCg3yD7n5xBTIhfja
tIMLa2nKlZ9otbaB7jE+MW/3Ok0H15rgM2Y/ze7aakbdB2r4nZwRQcZ/yWYXADz/seeg9J7Q6wWj
fEVmFAh8Aq9L9tKPUJH2PNAIuPT0ARrTZk2/gCp+GhZLXJPyI3B95VkMXvJgk2YolsVMw8TchHWW
7JWFl6XW+rM7x6TvbdjsbxuEU4/WfTyN1/3h5g88eOTsgbeYbBC3ibZ5jovsOLDvPBdmaj+NrvkY
On30gdUdAh/marf1og+7sNiA88Y9Iz/tvWfHooiij0pptHPU6tTJlnv6qKWNIQrUg8xS0mfn5Ml+
+Xqto7XOYCb3TvOBxouy72JXe7WM/jNQtuw7X5Mv6HX1rzMtrmi2hPM6M7qv+RKBoWZbrMaW07cE
ZB1VmMRBQQUQmPPaTST6l6jN8unaRl7os9wDP5txNzhzc43a9CoM9wZMpdeojcxatolKvTzy+g0I
/zp6rXxl+VCDMECH2DuOASnMdoEYZFGeQMxtv/WL5ad98qInKdxUSr7ERtU+MovwSSZT2JBWRVHX
ZzET0uHroSqIp5dbDUcZdvJjwHVOazcFFSKvQ51wexWMjnY1xUfzmrpDMn1c396iRhXW54i/Pogs
8/HmdwqXGmtj3YtL3tJNbzgb9vjiPpyrr+gHGXtwB8U9YVCScOZ1w8Oom++ywhf2pdyqus3IQXFD
VOWswz796nM42PsyIQtl6BOOvUHsvEPOCLPT9QmyJgiLryFiy6SEM+DMQUazv25O+bHyAauDd10O
bb6ZPw20SZ6vr+nRTJ9qkDuE85TUXY+itFe5pwzAAGjhuirur5cABsqtMo4hPSEwdsrQLdN/rJkW
cXcnYu9y+/RUu+r8MFSht/eyDIX4Jq1fPWf6Ct1d9j005o96au1XoJHuAhz4Y4HQ1FTl+OGnaf6M
AniyzZeWxXQZ5ApRquWtt7Qw0lEYT1l/prkqCLP4B/UDMtH5+KHlkFAiVeqfTI3PT+GUyUZBFu2r
R2dAWWrxjwlamVUHf+8TyYHkaBdqt7dzpSSToPzUvc5/RP6YGo8TvAUt+Hkgx+nZaktoCmI9+II6
VSr1w0SlFtMO1nhHIfAiPmin2El/Dw5KTVFX2Xc3lyxrPaXZeIU/ggflBgOaHpop9rbZVevGy5Pv
afS1V2hV1qrlWzb68YuiUaMI4qI+apQ/HpVohjUMyXqlsvv7ZvLLFzruj97y0kA0oTvqMAhsxCTt
Dqnx4OsnMav+axz301sOx8G9zyU9aNxEk4G3NZSMvWoxoYJ7RwdbewwTmwDCmd/9uOwp2igdTDlc
UXHor1cQP7wPqmvsxG+pEb+o2xIvhS5mpRRTf8rCITl1yKfQoFSinANgfg17m7WiQ/xfdk5aYRP1
QI+7wZzoefe0lWA6QyOcT5a1oOEXnNbNFACoLJbZKgsM4pzok/S3x57yGhOucaSlzzwZpv7oF+Te
ZVKG8J8VYpmwsR1tQ/21Ikzb7pCMMfCjYP7mJhVSPrbVPCthb15UhA66RQ1MXEAB6l1V2iiP/PYt
N5Wdvembd91Lzffe7D6Twkkfaey3X7Mm33QwUb6nSg6B6OQVa6U1jXeTzrmtHo50SIaas4+LsYHP
nrpE4LfhTlPhu7OELj0Qcl3xLpkJEMgsapdBrmL6DOwpDfZ1PKM+DmHpG/Q/876YiFTFLJZXcpVZ
7VFMuwLvAIvbdLkudqdVSDb8la6H6HnqlDvN7wPEJML8zOvLWnn+fNCq/rtvJMq+Wvofu8lTN0rh
+XtpeOwRDf1lLu2QYo6zZqxmXS3gti+r9PkWcMlVTyxCssOadxLAXXnhbzMRqQNq4xRz0jrMETDK
tVOVbeY5GL7avj9ueau0d0UMA4mXRj8lWDMNqOvVKHCfyhSY1uy18TbvCdTrVF25ZB3UWH3rLFje
FUQeqZmBkrEpye8HN6duJ6CZMoFwbhr8s5jcZPelu4v8hlaB5USGYJhxiWE/Eut2SPNbI9oUFiHT
1bcU1mJtpGuECqJfKNrRDiz2cgF3DMnGNKbq2hxge+i66XYQHrvqawlf3P5v/n7y5e26r/t02934
+wvDg/efut8BjoF3/WouMgC3NYqTbO2sG05F6Ac71wn6KxFwLfTAwgl8owMWFuD/8g0dFYfUnJ7/
WnslGRann53LqnaB5tf+2l4KCuWkkl3P4uRs6/r8Hut35ZLqd61K32a9Y51jPckfy3xAFW2YLmKl
4lIKfWtbZbARX4sSNVmknq1wUcIRERyUFEjU3mxx/qHCc10U1caat0sLDD4gYytSPCAL/xHSWZxV
squyaXwoO0dZlUWT/VFB1fWkOlOSuZNjuZzDSaQNO5JZ3ko2+yFf54GB/ssSB8gg7pvZBR2077BR
rW8T1/0+hHjpH3Az+tbRtqvU8W9AebQA0W/DFXR+RZkL/jypSz4Qy41gfc2culkfxtuUA7ZTrJzB
gpLcS6LtnwGrBKd9Ag6yTt1oK+ZtcOAgQf7cP6kwDjirLMmtO7WMn+cwqe/NOuSsi5gZJ9zx0dMQ
Fpsc9yhKS+JvlTalPQ+uXTFFyylpTOfe/ufOebD7ownMy9trhZt8DuyChOEcFdskIIxx/PA9z1xt
D4TA3vsDTYuKn94JcjEjAFsDemgujT0ml2ns+rUQkqhJciTwnbdKGCd7N+7bU2fM6rqdnPEjbAh0
acobToOi9x/2qkFe4lW1rH2pR8OjN9L/urTWJgqZ1XwANyz9uLOnPQ5FXjxbjt+wVacz70NIX98U
r/0GIVm7h/VgkTCkDeRs2t3wxV6cetXU+3yRNfkszmxUh3Xl01+Lwlp7T0e0QqccWAeokRqCXwA+
4djWn+xW3V1BD27T7Qc1Mq5mlRcnp6vjF/pvrjWEjFMPnFvmnVQMYrvyn5xFGiO5YrXGxuzvCDFi
cNPswms6D7JtVrj1VtY3BkL0fklQAQshFaAeNby7mYTvrUAqV7fzoBRSxayWFE8Ip6lgxG4/Uucj
twFcpIJqBjImEws+zF+AYuIiza89WEG4ud0kEDN5UD+E6kYXoGviciaq0PpJ3vwgCJ41klzXbXtG
ZgW84INYdWV0eycIvPV1ctns4//LCokEqhEhSIKG8xVunNdf3dKbHrtJT5+nJHsSt00Fad/WQ7sb
Cjgvlu51pHJH8m0L0TatLkbXDA/9UrkWz7wQmyiN2m3Eh/j1Pnc19T4JxrdgadZ0/Sja5lWmH1Wg
mx9dfz93tHrWStgdSriId2IWVn+uFrlQHYXWs5dZdDEvd3eggemIUetLRxSF0Ob4Voaf87rNkh8D
r+hdCQH/oQ0c4ku6/fbE4TliSb0KuSn0VGKaY1E+6a2LsJ5D7zYwo2e3IIKtjTZ/ba32NEgzCXyh
xkPQKtna9lykcGIOiZbO1pvqU7qtFhN+jumkd8jIyaxWqfFzyeFMJmWoY2h1OLk/iMUHATwtxFn6
bGjnrk2nU7qIKLhVScotrOisKuKf4kKNDjSCLRNW9jm19fA4jUF7CkLlNQiiovpEH3e19vdlV05f
AF9X+6Ezu72RGN0Xfx+wi36hllXtZxW6O/GS0Ar6/80QW9ul4zW7oo2cJ7p5IYP16+AxTovyYEUF
sEKVX3/HWeMMsxMh/JgEu6ZR6RdcJnq7Gc5yBeCAngOxr5eVXd+ljh4fbX0IYJpf7r7dA6uFkdlm
9W0IY+dJ7YwfgqhxEj9Hwz2AlMyt8xPv2WArGBzL3RnuUHwFPK1tY8so7hoApJD7w7MNbzh0vkvH
RRdzComq+tvY6iONSqn/MJmjefRbP9/TNWO8yNqyu/jdgHqrarlnHQGHs5bZQb3JhjUyjePZgrfi
bCyDPcPtvGtcv10B7QOa01phc0H1aNih4pGBD+rHHg4LGtNUzz+0yG7pZ2J2G8oFBSSA05wI8JvT
dcIop+ZkLYNfG3cR+ck93KQ+SD6/jk+FMmvuQS4tP2zhwqyT+tD0MLQqUXwiRw25jVxaqOKwec2I
81AK/SN7b2hOd5o0fXVN4ydLRj/USjL6cvl7WvL9MlCT5xgplyk9i1kwQ0HmmeEBOMRHZljV/W3g
qNuMK7Enj7Jt2lOxsfo/l6RaXF/vqNopW7sxseUft92eRQ9WtsuoI3ROSgfmogQHCRxaI0ZVvmtm
UhwFZHOVlku9LD/IQnGKDNwVorOsVlU3P/4lLTcMHVpr0MesZEIPrWMN0PtuUtX+MiyDGxgxGfXS
26YQeFxuE3LlI5iXNJxWZTIMlf4iV62q2CdLgYNhuUn8sl7MTmOPmgNIqMSUCbcK+VqGtPnVIN4e
6PF/cxPUtJKmDh9kEH9u0Rxd6oUPVu7fE6paHKykjFe3xXJlxGV2sfJLPg+ZeZ0UvzPlB/o9d1aS
Goe/8rhyhEg79SOlInEQS4bbmaMLpg/dTt39WJJBeDW9KFtfMymofj+5DWJgwWyhsJ6UwTlx/fL/
UHZey40ry5p+lRP7ehADbybmzAWtSJHy3eruG0Sb1fDe4+nnQ1JL1OpzYsfMDQJVlQWJEghUZf5m
S0ps/sLX/Og2fvRL69gyARYtXiii9gigNjGmAJP+2HmjvpIQREDJwmjzd7kaidh63c5+sS8CR9ug
vqR80maspsemi39VobWGGk2FpgVGZUPh/25mgOAr21Ce0ZzAdqCoJxIiqnFQRo9XY2lk96lazAt8
8RCErPfiXHNvhRLSTgIVjD42O7d2b8X9TYKh8X1szrU2rqrU6o9IY2nrwIInNvblWtgqAA/Z31hd
+GL7QbQPgMEceTxERz2gujiNGeWgrru1sFG7wy+zv5MzV+uz2xQbsSpPhruq69/6ZbDujHRXq9Qu
pHkdlfmBhm5AQy16dx29XuX9B9ZsNzvW5c+23SobDH27Ax4Ywde6RsUiGV4zXuO3fodvrnRbPCtY
Q3j1GUaw9QLcZG8tEjD4QFl7gOCgupbZbhq9KK0aPjUVWhem0yUkSwizCsQS8Fm+l3yIJDeumZH/
hz4JyfVZOTiljaIxqZRLnmToHsM51qikQSOxGm7oYjxS0WHNbcesGVkDpLs/ksl64a6TtNPO1/48
RWRvqU7KCj6wlB3Fu+o4JzF2um6Ct1URuuc+SRcbXhus+KpeGFR5h56ilZbj7hKpWzYadiMSGKhl
Tg+V3T6SzGlvhdolhzzPky3O3NrmyvmihpydTEw7ZNKF6FUw1VymSt91qoa5wyZOeAZg6vE2TUav
cctPbdXypkRy5lb4eKUfIk0bJ+VZmvV7U4hHiZe8jUrzw+jCGVYVP/owV4LVzC7OwlK6Bida2W1n
deLTTWl577IkVvpw6xVDeW9hOvreCPdTr2CE6+KAviHxwPY9wX7oepibUP/Y5LcAIfAekxWkjKbC
+znLgDr30SZvKgc6nUqN4jHUR/9owmDeoAMyfYuD4ax2CE03cV3vZf/6x871T1vYZTdrN1m6bVsP
1bUF4iTTcBdkq3xtS6dMbmsDiRjQtit7kdqqF/mtZvb9GzYRj9KSfvN98BrRG+3jNIJ5WEmfHCRO
mXX/preQMuvVeFpd51ZTv4OS7BzIBr0IWt1ecOu87vhiNElLIo4mGdvwHDrVi7TkgDQjpZG5aQ8y
qy3a8Lxc4xoh10AX5O0aErFc4/pTrte4/pTlGpBTnNupNP9Scy148VL3kw0I4txOQE2iCoL91M/V
TgYjsLK32IQk8L8ZlT4FpGZBbeNJuvCND9dzGs2HfomoUb8jYwYsV0arsGgeqibdy6BMhxuybyzo
gQtLO622vpWHv5GJoO6kBf1nNdZMitStelcoU8m2y5sAGZXzPV9GKrFepr3G8/zVI2V4NJECqX40
ASRD7Edtw3l1C5P0lutP3yqDKv48JS9xheZpO8eoic0DUj30O4pPf9qUtyqyINzSaAZohp/vBBOG
e2e3MzRc4TvBmJEH+0dbxl0bB3rBlpl58BSaTrwBzQLR2K+y8TiVwSN+enxx+qjnEVf6D3wG9dPg
pOyUa9tYp00d/bA9i+d+b78qTlru06ErbrLYCj+zkz1LQAu4f81OWLlzsdzBuCc4OC0MFZd/07kL
h/kWcSxnm7pe/dmN59dhap1fnWEfYrNovjpKN238JVSzs/l26vwPoaIV+s9Q0pvRsSP3UXBTntyi
LbeqX2pfBkgQCUbEv1zHCGAdd/kL4nPD3vXn6ADLyMQMJEYJaQkpExffWWf8ns8Wbp36EN6xEAzJ
FX1pzBxXSRRKMoT6i29KE3q3TauMT5nqluewUu4t3vxP0qVgx7ApHTva/T0h3wLBU+9lFOQi0jIF
8POiV3N2cKOlrKi0GjcybBp2zv7j+2Wq4mkhyCpsamQwaNFUaahR71DZj266Wc9AFWjxfVP3PBOS
tFdPbYOC9tKH+UNvXoZVL9uRPMhPndVECs9CbuHQ6M19j6joW0yUqSqrPay5P0yUH6P0SHMoGO2E
CNOdXFWFLkyG6WBPCbLlg8a+fMkuJa1ZbqrcHraKj1z5KldZr7rAy/0qyO/90onuY69oH1B8Cvm6
eN1BmhNspgdEcvQ9qq6Ar6W5xMlAgoOfApfm7tofqBG6tBnMk9h1ISSq3ECn3LGOMuES1+O2qjW5
C7i+77x0V02uf9RUbHw7VKFgwS9tdNPPQ1o3rE7e+yKjeguUaIn7MFxROVS2MnQ9FL6hWmuvSfLl
C5TCyYlY2ZeJo7qrXrfcox3ofXIKYZL53OR7HvajcUMKg0QEL/qL96KYHor9YaTZPipM8/PVDPFi
jhjyxDi3Edb0WZqNe3xeMVkUe0RNmy5TpPVhYFDccGV5/rCXEbni0LETsgvq2CTPeODDPivG7jzk
4Xi+9KS5MVzaQDxypztjhTeeU4mWMTngZr6Mybxrrzt35a3le9vWTRE8VSyKrP2kPrVKFSAMtDMK
GEkA55AP9gMlgqW8tBW1fy7r0V7sZdQnFYWh22J0vjchwh9rdiDYvOZNu4+HjWRyJH9ThJm7N3Bl
WknSpxTPGhRB7qe2a28lpF1yP1bXuvsMV+cPcq5ylSW2LdO3WEjst3wW7zy2SbMydDs5yi+jW/i+
Usk5xI2vPknXYME4461jwi7k1x3QSHkysaRK7NK/l67AAVDiAmldXWdRhv3ZmL/ydqaAo6f+Y92E
X7x2Ur+S3PA31mCjYoa17Jcs/lT0gfa1bzSeqQ3kpGppkuRAbDGtXvKxnE9aZLRrme0bBXUSuHJ3
edrdjy5qDMPqgpYjV8uNGTjukS20stIWbgs0yremvvDyrk0ZvQZbc6t/cqLMBgg8Q8YsZ2Ofpa1K
aboD8Q137LtiNlvehFgJxhPi5tgrl0GAaMiQUn1LeuswopKyLmaAEjN7lWM/WvU5SuAZB73lvNhp
0awS3Yt/IRmwcszC/B3H2oMzKNXXXPO0dYXNFYQqR907Htr4jtXAx3eC7sibTzkEqdn+eZaA1zv2
daAc/n0cy6ViNyAztbdrrX5EBRl2349RQJ2tny6NsCxHJHkTgxV/0FgG4lUoFYP5Ol6KXpdj07qn
zpvTD3gm653ppCX+qVxmXDe0FzzUMpDyxtl5qbf8t/wy/ARvcRfqgfU7DeNjTIX7u4U28bq3uuqp
LSJ7p4ZWcwtZNj/llZLtNHJbz7PvWivVJMO0THfAPm+pOOU71Yb08cuO8ycbP4pi9qyDnfuT8erS
TBG4xFh5cu5Y3dXIai/44qVKdj1oQ/cctA7g+6W/TE1/l3mmu3YCUB4WUL7LovzalOW+NKskjM4i
O3BtfhilCH2W1b+M9oX6+40L2zgK9W4n8/xt7pre0UmhsdzIabq0B+y1rbWc+lnsvkUF6OYck5LN
UmzMjwNmJPlK+gYr9HGBd+xdMQzPzjAj3rAczDFhkS+nqum+dV6HpW9QjK962eoYefw9rbUjWPpm
gNlizarkCJsCP01vbm/HpLXvKyWFAj5a2c/IYZOgVuad5+g/gOFq99h8IgHpQjqzISfagFnpHAa2
bkFiu7t6LPV76ZODNQd3rs2eHLtYvjf1qOh3tv0oUe17KErEEIfN+dt1tgy2lkN5sbKfiq4mQfo3
7Ctp8VDJk/Z0gZtJc4nI6uK+LRC/gacF22I5yG7zsvH005xCWh/vpO8akpdUxvDV/XsK0tDwvWDy
bCWwQgSbEvGEiy4GnMaDmxbmUVdhGrp5kW2HxK+RlU/iLR4O6EQvB7Aj3n0/z8e8zJVbdIUg5MQ4
9t2YuKhCs+Tx+1eGg9MgGO7QL8tqNSzwbTl8aH84lSGn0AtsnZF9GoHteMOwKUw//rH4SPQK0BTL
BU+J9UEFKzVpDiW07P2o6Qh49v0viXAcGEGIxX/JQaRs87LQyXzm3Z2jacpa01nqK5YCMM1J8zUc
t/IEub1+tZPF4QmGljFox8VBayPN/xqFq/T0BanUt6hokZKVKOpy1QnMsVxLuv3B0o64jYQI6nPp
a1TVPaTQ2A5JNMRPCgArrA208IebA8Cxqa6zRo3mIwoi7bZPWut7/UkNkuiHYSTIA+uGe8TVuY7Y
7UO/hRbnxB18vYV5J4dIaSFmp4q3vfaRY4Oht0RLHxK94BIlMO5Tf+sXibMfC/+TSJWLcnn8T23z
vFeBevvwD6+65nKGkGtwviikRxWaMRIjk7shqG8NZNMRd0qNAZgQ+elw5yypamDm5KdNyVJLRyhp
7KgEx47RpIMRuorGvWSskyV5fZng6BqU2ljXgVFXuX5CRHCv9J16o9X6BKR2SZcjEEWOvAN1hlZS
jUZjbdk3sMtY34zTF15E8WFGXXIbqAgUelVCla7N0zv0YMe7sfHIURj9PhyQvxfNEJEEufZdtUpa
y3+LkxAJvsZJnwRL38QmgezfQiq6xlyvf71WPGBjWGatTjER/SIhhgmHbE60GB9tKNrSlIELeazS
VfUc/biGmpWfrUYryHbdxHYX2lds37qR2ax8xWq3NhDhW+mTMzmo+GU1Ozk1Io2v3zU80POiXsmQ
5oVpt0iq/cUypdqFS+VcDolUyuUUETqmT4umG4jPF14aFZ6vBH6IqRufmOt0OZMpcvY+7zKFTcDb
j3Gy8Wcx8upgF8j9K7cyoljOccEfyC0uXZdR54K6XW58GBTOMYP4dLnvL+N8sRqy8PjVOEbb3PY9
CYCPp6NtPJaRl+91NINuJcYIs0KHAUu4FtrZMRijmcXG5NQef5Uwa1Z1r4enIWpR13k/c1kHK1Dp
Dn/0xzLjGnedG3vct9WwpBLfr3KNUwJyjsix/EOsIp+RAlnEK9S06aJdrDjeTm+Up+Jd0OKD1gV6
UYSzERzXvbwhQ74Rmz8ZOh0GUbfkvi/cHCHoJAK87DT8MgYAr1vpdLGj2L6pt0NdL9eNAs2gDfr8
RgqVqBVa+9DAm0SaQzGlZxKRP6w561+C0o9f2BPKkBwwLn/1htk8S0uuFfnKi+pqxrbrY+XVroo1
ku7zN1jT8W6cLPw7wWNiRKHvIZtaq2jZjIbxDKY3ZjfKQ0u9k75+2aoqICE2OCIP20h2o/OyG83Y
jSYI9lbbYdnslp3WAZ4lWuZN75f2eINjSWAd9FEz7+XAB7BXZd9zoyx9jlaZ93MbWPeeb25Nr0KD
4D02RWbjtjXH22uXnBkpKTCn77B8XmKByJQYZ1n9BhYeEEkAYPoaHbgJwxT2dXJo48A65aXWsyPW
o5XIwVOl7m8MgMlkBNB97zMt28T2OB2kGZve69hlwUPkxM1npTiGeVe+1m7Wgbxzquib7UbkGjO0
maeEYm5v9GDavY6Vmtk6vG85THX8e4hS4ygt6S8nb53kLru4ZRJqgM4dGYdtY1ktfmI67JVQK5A1
W6bLBGrG4y7SkV2UGW7bU7RMQoutf9qH1aHO0Qdb4fecn+RwaRvwyS0FBjmQyjzdyMjlNJnDghV2
Ze6sKvyVYCzJJmXpiwjamWWu89ZCWwIQwJJ9FbXXQLeqTRMjnnbtuxgdvPsjSEi1hMx2xj3mjk8h
2bNj7MJCFUlvcImfwKmkz0Exh6cME0OkHFFUfe9PHWS2/pt+VLbCU9gmd+UYoKrmQNbtXH0rYrBX
gdhGKqvSNj1fw02N954CAj7YXyNlts8ifAN5wCUXpLKXFk6mB25Sb9dmzveGmX9r9MA2oGKRmj+k
T3R6ehH5qX2wveakn+y60jdxOZlHbAR+FoFXfg+t8nIS/33yPrSc4PdVfZce3cq/Wc630h8uhg1p
XbcPS0vQjPk/Wu9jGfTMtc/f6XABKhj5+FtBHR8fUoWCbhGjRjvF5hfBMkSujcdmfiNqi7GO5CLQ
mq5eGOSLpCLM1uZy9ne3xEi0BJDul+hxWIQa/+sFJLIZwSc4Rf67TmZWriYURNcs0xu1L3Hh0Kbp
Vs5MI2D0EoO7RKqspbvJE/OmGBToKoTrTCZTkuK2it3e2wU/TJSg6+F6demDYIcYafZl8tv6GKEG
upFiWhvpgAwrJLQ7PBqfsQk/S384ZgoYoSTkFqHmZhrOqfERwmf339/V9kgdf+lPgr7eGHPVHhFK
Vr78kk4j5DemyL1HGT6GuMjClrU0VhYW+5AF1PJa6J+kO5+ghCTQny+fV37RyweT08uf5fpBLn8a
DeF+FHD4QBLUo8y01aomX2VDNLSreTDrkxE3rrYzvOqTMtXq3g2j5pSW7E5slPNZ5+9E1xx3ZLTO
Dc9ZgZ6xDrh0m89TDUE9d+xyLaNtBMGhK7ck9G2vXiNIhQD4aUJg/KRZvrn2/cZa14aKavD7wLWZ
5sHcrHBWmW+cQDsG+Bnb6zKfgtt/d+oimg+aeYiLFTj/+Th3W+myl345k0vIWYUs7g6NTqSBZiS2
3/gvTbQDQaecpNIoFcjI6O0DWuLfTHNgiyUDveEiOxmUxvbSWSTxg1m2dyHkwajaoNC7yuNNnuHT
NCOFYa5ChJvv43n8wUcPDs2YpvfVcrD4Kt1rao2egrVYzi9Np7XAahf4mGwTwHwUKhxqwFNs4Aps
+j//mExZwQaTg95jAoB/JaNymWr01vIbSBcpmwN6FurJ8PTw1ijsl7YptYd+LDR/5frmplP88K6V
ZprP6bpMynRfZL76YCKC+ICElAWWkZ1fv8yTyWnu+nfI6bx1ydyybL+nzlAeJUwOLvmPbdMb2uba
Rz318luAklk4U97nsanR6vWMfB8vVZsa3YS0/Ca9GK689xq2XnxLVHR9pbcroyV21nvlEevyetUU
CLw046B/K/v63DoBWIYC4X7cZLO/+ggUAihU/3Pe6eUmjl3lPrJ7D6+7rj6GteqcHL0Gd4HzwLNc
yWxYUaZ9WjURiFmQ1OFSMkmwqdmZipu+sL1JF2sY61dbzOu8m63vg8JKwcvi8b5ZRHejuP/RjmwU
a1tHEXXRr+IS5WNadIgfRShcLQVBXFeQdlsipPkeIS2ZNCSGumny6KHBFOXyaCgV/7PZztkjX7/h
MUrCy6NBb/FGqCPV2slGeSztz2ZW5Y8R8NA/olCusnA/wn0hi1NWY8uzPMyCJy3JG7RaaEmXsTzW
KZ48db1ff+jPehSwmgGzgWExFZymwB42g92NZ/SFx7OXoeGaRzYJTxQnt7gMjSEGe85jFxjFZX9y
3YB82JDEmYVrkmxGLqdZspi1UNZeeTjHrya47w+1S95OhUC3FRlRM+nhavOuXXRGzbpLEEkI5z2u
quM2NzTrZli0uuPxuzaOxmvkzsbR7rUCABTK3qHNO8RN2pICouY8RiYAn8VPrk0sUAKD8mLY4CsM
8kSPib4o+bikALUs8B9VPvJF9zRFociffyG68BYZe+lbJMpCwFdNso6COcGhwm3VX8280Uk3nC+8
hwvFQfs82E1+xksNZoQwIS78B+1z6Ec5Lig45CG6dxZMgWp+iwunundFe7Z0K94TrLf2F4iC0gUW
eKslb3fRqo1jZY/cJygMz05Pwl4Cj487FcmLp8hMtUNmD/MORln2SrLmZJcWe05x6kLVgLxgUbxm
EIpPEDrUJ26E4tQXzmsghHjMWKw18gjNXkZtS52ffsmpHEjYViCoEmfdNwmli0StXknTwISslVNs
ArhYJcOcr3HtmbeeksD28DpnPaj9IqxBrTcnkfMA2zG80wwzWsvaL2nntwGdasfdwNp5bdZmhCns
oidbVKjv5772TKWmXCFD7fxqB5L+Rdr+UGDQrfsoowIZhOah0OZiH7HW28DKnDdaPgy3pjqWG3m8
mEn1qAeG8yz9Lfsbkj4UnN/7wVieURarf7pmmr+WRa/kh9ahSOWobX4GLI1w2lI2IBOXn8caHJiU
DfppZSEccwdQxL9VWN4KjutPuNcyGLiwzgM4MFekVzR45RFFiQyFq+2wcKvUhpKskXslRqh5fDOW
qX3TGE1lbJCeQ0OGWs9z7ZfIew2jdue4tn0uDUqjSovkB0aMe6srulfsLPp9jQbScu80nx0DSGsx
5w/gDoZVP6XFBm67CVTd1l616mczq+XXymusmywYJ6p4NA00lUgYu4/FIiJV+3210sYIMPgyu4kQ
JrKgwryRdiNIKFBUuptLllW18rf2hfTL4/ut/SFeN9TuRs8GYz225YQgZAwWA0j6ptfRnnO6Itgl
Tm3vJgw3PxuxRhmCN/FBRskxJCi359ZZRp3YvDH6pHzKBsdGaPtGgiBdOQ9aVd1Ly7CjCUx1SNVv
uT7eGORYU7R3c3gRneV02DZ42bP6E4Bq/9wvBzNH3lJHp2ovzb52Z5DZxTdpyRS3iV4dUw3OMgkI
U7+PkVncRIVn3OD+RRV0qcNVRgF9IgmrtdTrpE/qcINnA1lAI/7aryihtltSoBdbRomV0TwBeLvE
Slee+mBuq4nNP3/zNcj5T1U+ThizgmfAYzi+NO0ITygqByOI/Ny/s8rms5QgqFD6d65SfpZyhRt6
noxJtcJaIh0iBX3038xbriKRfgFx1aI+tovUbC/LR1k0+gqK9Y4dxidZZoZ+GOy9fBw3MsqqNH2Y
jddBx3XnXU25RNb67GvD/prws9Hjk65Lvg8vCA8r837v1x4KNkmR3qR68eovzLQ0NIebvh1jUJDw
1qwQCHkTajWZT5oQZLdmE/UvuRn1DxaWElX0lcWP/5c7/JUA3fiVKbgthbNVPqNRbewicOy3bIBQ
egusxbkibT77dvnTi6d54wY4MSALXgBfxb011jV772Qlppfgx//RlvF0Ge9Sna9wBV3kb/rrXPfF
Sgh5Vdg1T3io8PQpp7N01UqBvGKsPwuBTw7BUnklDYku7MLzuxz+PyeVIcXGUdi4anjvFTO/ThY7
27jp3IMregd657abN4ZuD4h758Qeu7uirQCuTMonCw615H9t1zYPqOpMm2ZizYIZQzR/rkPQgSmJ
oY3In4g83UV4r5821GhxW7YNaw+T/tk2C+ccRR58m+UM3hSHiod/WLbT9o8BCRmos+Df5GyklWe4
1KUjIiHpZNrbEHm2rRAoxF/YM3cIjjQgfOBbaKV201AuPGoYpn2EeY25f/CCMjoKJGyWUTkVKBlp
AMD94z9GL1dYRmSeIMYGJ1a3JravrPYdXlKqApbfqfpMPxn9z5GXOyLyZD5ZWbCYN+R0yXy2WoEU
IJuMBtCmtmoC6OFZP+mby80k7dEz9E0BgFvdX8cvN9OQ9HcXwYts9OCeaAh5BH2r3Mazpu66xAye
VLxH4eIazdfBcJ9iUY3m75cUlvrbd/qvKtLEX9Iwh99dR8Fjin3efhyc4Wa09J/z2D23gqRq7AZz
EZqX76EV69Ztpw/PUamsKZVfdAQueNCRv9eK/yXPVtlnuUoc3eFce9lwXfrSBMsWVjs1AuMG4Mug
eRnGUX3tNjw/jVeKdTqeGXkHpMQzXjHBVXeR0Rg7Ga1dbLbM0HIotHZgtM0STYXOi1COM7EbWOym
TW0Kb+0W51j570tfX8fxyrCByUvTUJ23EGnKQa6yB0o83Gizmqj7OrS/zd5YvKFe+SQa+a9kXSXZ
uKlShKzQqG6DvZDA5XAdufbJ2SAUcTnVOgwSEDuGxhRpR31wDnEIF8txjb90RT0llR38yhMgMDA4
QZolP/pU0b/ZVY7GQJ8nX+sAKvzcghrTGqBGMMbiz4GPlN9IYvtlKHVvbXcpVE2d5UaasqOaQx6L
WTneaZ6V3VEAo/xaB+b3tHf3abag+SDiR12tfu891uV61thPAJfGXcUvfFtMPOPtmpKwyI61Spcc
FH28ET0y6ZJDtrgHydl1QATMpDmYRnbo0+Tm2lUp0+dwcHuoM13/PEGV7RJsp73F2hHCU7L1Qx+U
wNKEUR7fp2F/9CkjILwFappSMka5aWb3z+j51QdfW4rKy5VKsiDsE43F5QPIq/YOdL1CXoPK0atV
DAZvZ7r51yvsVc4+xCXcVy3iG/NnMibGssPzQgcQqRI+ypYu6ZHLg6/G7bDsCKVPR7hSd+fwUbq4
UZEYzHj1yeCEoPoJgu1nJFXzl8jJZ9JO8Ob7iPeVq+NmO7FmET5UjjPLGoxEdTA8NXuJwL/ux9nI
Noo6KDu9sot1oQReAe8rQj3U73YoRwXHS5+f1s95Pxj3zqo0zALhn8zCQsOmHLis4WxD+51XxQC6
0ZgfBsv6S7qplnk8pR39YORF+NJX1f4PG2Ir0mDaBDMc3qVuLQfkcPq7MUywxbXeuqQ/KwN919UG
urpG1gNRWyxqHHJGJ5EHu7hruWqNwwxptrWohAVWxFPczvNVh7gD9XOY9WVRn7vZCR54CoYP9XIw
i8hbmxbgAhmQPhmNwNarC7pjiZdL2IHKA8IAx//HNZJC/TEWnnaQiTJo6AOwHzSBtR4mTuHi4Cd1
mcshs4rztZnYjQOwxDlcu+TsWvuR5mDpv2v/CcpwfnPZ4WlhMu/zYHRXF4S5Nk7RQ25ubIzGmi0a
MQhALtG90+zfLDsNNjDgrnPreWgC+zkKv7SNPzxJT5oPI+iKZriRsaCc8qNSuiTCAxCWlz0U2Od5
d4V85NHE7X9tC9TjAzikbfLPFJ2C/TVEH7FbxvomPYghHjqQFlD0Z8Rs0asJigBLvlA9yVjuO+Nm
KudmL6ORi2p9FE7I7QIcf1EstbqbIu0ytZ60epU1CxZ6DMw1OhI5xZvFk8Ump3HI3OSvEF2MZksq
B0B+rJwvf0OMM7fpjLZpXWg29WeAOimYx4cyKOu7GNb6Fc4j/SqfBA4asR6qIB9iyYR8iPUXc9xr
7FSOv4F4Az9GYsoo7uBij3tlUgqWh6R0NT/72QRj9VCbcfcEjvJeuqM6fosS3IM+lx+jDP1eukOq
FD6id5uwagxkfUbvqPt4kLK8NcBPlM2ajHf5LWjMU5Zg3Nf2w8bQlfhnWLgzX44ofMmSzt3iRYjR
8IS6JGq27ZONauMh7LxmsZponuQw8nJl1dGrezgjqFzHLsRIlK8f4gXN3tm2eam32TEb8dic5xsp
ukn9TGpwHcDVEf2ua/ds+gH+yP2rBF37i8hJtxrmVZvrQI8F999FzarxIcSVhbvxQVWsUUDCAHHA
Y+FypkXTHQ6xT6mFXO61XwZ19iG3Prd5aC4ODNInh9iFM9o5+m/2tt197oBULG1YXeSZXke1n29J
zyRrPDjK12pEF9RWIsw27KZ4hSHnrpzUzE4yGszmztOm+LFL0eS0NmnhJ1tJ0cxD+MsKK/8g/A/h
lMywL3eW41nryx3pBop9hrdxmSAh6YjzsoJsMWbHmEnltu+c5SxSCvc8BBr6TfHsnqfljMSD+3E0
Nj+TbwrWmNSbX1Ai2Yjfjc9adRPUo3satUq/d30y90I3H5X6say15NPg4obhN621C4Bor+2+dQ7g
6Mx1oDT+3g94QfJaaE8DVsrybpV3ZhTNn1Ciy8/SMhb/ZW2EVyjvV2NxZ+Y3kDE5uBheAc8SV5Mh
If1eW+G+zzvjsV0OtuvlGGSr9iGYeYOum8w8NcB9z5empxwoA/oPEmsVvDx8a9jJ9AJo5+NchsGt
pY0/3sKjxc+atOVa61q2B+Skpq1WIxvtT8vVU8VX1/IbyGy76l8nQ8eAYqk/ZiTI1k5bBttrdfIP
z/ZriOskJD4lEKgNlQCpd7pao22mudKXJFtvVK9hOjyyRiAjXU9HTLTL37PWfm/LEQ2kyvTXOasI
RMDKBauAH2dkVxnlVwgleW6UT1B8q3XZOaCkvOKkzUON0yBpXptFlbWfJ+fPivY0FNEmCXgIynfq
eoC78sI2sTpKl3xTnYC/puH/kh4wg4gYBjWmfvrsFSvprB1lM3g+YljGCOsqn33vpk/rs6HX9gk5
16pfXU4vwwamlD33A6ogSzgMcqp0MYrZQemE98Yc1itFKfW9gYDj/YBOn7maJ4SzYkPBPW7pvAQu
ZwbV36Oi548fguW0sRB6nJP2fI11XMW6aVznk0CaBMIUZ4G7Hqg5r3OBPCHwFd/KsBwusCZBOF3n
fIBFXcMvnXJNCc8a5Lv5YN9xEP5lyz4+IuuLgu/4S112+TEal4g0kWu4G7EPkYFLXPJ3nFvN0Y2h
jr+Gd3nglpvlrFE4PyuR8csE0riXwVi0heV0ivT01Lbq6hr7x3wnxPLKKnPcwt4vPMXhQUNn79Q4
vXKPg4k8o678tC6sxlVp+eXNdaBhdbEvwS2spK9zPCyBkrPc6wVsEuy8piefCq11NGqFptY91bg3
F3s7zLXTv/7jf/6f//1z/F/BX8VDkfLCz/8j77KHAvH65j//ZVv/+o/y0n349Z//snTPZTvjWLqO
mpZrmrrK+M/vTyjkEK39D0DRYxEFeXoE251trSiBQufyJV9yo5JBl8y5AUOXdLX+POL00ujp+KLz
9j7gGuZusVmfv8uBcqW7JUWhHeK8nl48q0ZeZ6G0alqKwn853Wk++PB6GJHGNWP1O+qnT+PY6Td6
Mtvw2QZoDUf088wjgna3pUNeD/tyy7jL8QlfYU3v7+xcVXSs/vLghDrkjpI2ZSTccS8ZumD0sQuo
YIBredSDlViaUYrckopThFNY8ZpURIxjBYdkQh8dWFm6B+6QXPqiKTrbCve/RBTVbN+NOB9fJ4Eg
zW7kQmmK8/y//2+4+j//G4aqekizk62xXMvQ+H/887+RJgZpF3AXxzQB5zNZQf2QunVNwVBrNrjt
llvpkwP+Edq5bOJLFzpysLY64Ne62cQbKq7ou6TVcA+fpr8cMOTIwYoWvHcBViPukoYDKOVO20/R
0ETbtql+odu7eZP5KN3GvVPaMViHKtllRLGgN17bFBqoYM1Bc18vZzKgV+QHpM/NHYAIXYu3nnRe
ZpdWq6MYsE8tw4eKzIbxssXMUcyYi7cNp9Lyrk81423DiVxgDOqoPkqoTJrMhk1n2BlHeQXCqWgO
10te+rhkWnv2g7Tkkl0xxjtpoucX3wddddmzynXlkmCljcuPkUt6uuKj8camV+cLdPPv/9WGavzx
v9Y8x+ErR5rYsECOq3988xTFNTAby8ObqFS145i65O0b3CH0FA1gHAzcTRtO4Hn8gnSdtKcuteHG
POtTbN11ZolhXoN/7hpJq3p7aXuR0pw8hN2cqPs7pm74L4wxerlGXjp3Iejvm1rLBjLpifcyeck3
bPLmn8b8fyk7ryW3daxtXxGrmMOpslottdS5fcKy2zYjmPPVfw8hj+XtmX9X/ScYYgGgNN5qEljr
DeIZEyXvZUSkbGMobbefysC+8KznGea26mfQNHADwvrDD6kUTmQkD1jp+Ag/1Bh3Tv30idxc04/R
p+3b3lJUbXbS/QGncX7vUGysCkohJD+TT0uC2l54Vq+cpyRLEaVH2sP00iekUYM7AzLcg2zUinRD
mCU14qSTC4cW+paMydFBj9pN2xrBsuq6ZrY9ZF2Yk43A1+54jWXDzLzsdH0f9EO3Svok4u2fonHt
6w15KH768NNRw5GNTk6htjnWyt7k9MPRtobDTfDaQjoPf2We3tebDC5l5ppNxPp2EytHAwMIQny9
cVqW5Z4cmMBNMNZIDuJ0wONdo4wUa8VJpPgS9YleYHtSFqdijjWw0XnNufaPsIni3XW2HDGb+M13
WmAhcu28Qi6TXRi5D0oPkE+GrjeRl1ru7LWuMSCqGNxYxuRdPN14ze1oa3VxfOgmAAvD70a3cyQN
UJQHS0wZ/a8B2Q2DBhZNCaxYduWK2zzTVoy9QLf2r/it26J05ni4mf2v5b09whoTACDlAqfVp1UY
Ill7o3mplbNylVAcAuRoKZRLgthMG5sH/HngFrqSyqyjcDlCql+UXAxf26i0FnVdDA+amZrHqnS7
pRyYxHRCnD57cayp3MdNmqAnV4ivCGfKcQzi24VWGDsV0ZETScjm5AwODeD3tQkqf2nNXRdAhIkI
PSVtFeDExgpAlq/kGrXMHgy8svem6+raQk63Ik7koJzm28nAdcwvK3tv2s35OkneAy+CbAOb013I
2R387R0HY7L/ZHTjp6LbOTrGe0Wr39fkmFHyd81LYiAgpEXXTkzW/mi06V4OtfMku+OPj0KfwP2M
royZnL8oLcJGll05YM6KznhppKS2mSdjOtkPXOz77Ho/edNCC9imzZCd+dPl3D4GqRY0l8qYLJDI
xnQsAoSnbCAgI1nLUNFRc2ih2uE3O2FhG5fGQ+erxoO8KoU5LWzdHbcRsnQ2UBCGPTXf1KNj3l9j
jhI39ykbeDl4jfU1BQpIt8CG5AfIodoadEjEuD/I7h+fkpIcGZLqbpg/WMbF1MMb7WZfNg/Azhwv
8pF8YBd+v8aAdx7//RWhu95frwhddV0PvzbH8rg0rXm78MfmjOe97pDEMrYYf8yIr9TW0s1Qm23x
7u/joezvkOHyz6aCGGnTl+LTVNVtibXRe2XyKinz6c8ZpHqG90JgYpZVmsfzgAJ62Q1osLs1XOCZ
lTeFTbuUo1J0Wo5OLUxhK1ONPyZ7Doq+/Gmd3UlpNnXUR7yJXCjgyVjMz1gX/Zhy0C/x3AwGgKgY
r+6djIVR9Rr1lX4YXPtbAp3zDklj/XJtVGWLA3t8kj05XV7J+2hJwwAzENyxz+xyi4M2a70bXthW
iylGK7pUtPmdiOp7PaoEr5dzP0hh0PzPEVQavUn/c8I8X955mm8vF8muvJIx2W3Ze659P8Cy5vcn
oJTBe/aPD/t/3cvS+wslBOqU82fcbv9fX/H2/yMPs3rXGNrh9rX+ni3vk4p4rwsgfrFn+0eOScZi
0Bzx4eJFt4Rt0x9AJDqvoweSnI096jLjsNFmaopUWfpDe+mqusQTDoXg+Yh3a5D1M5aj5Zac+SGy
yIHbLQYPdYrNXyNWV+O/2QbOsoXff7Y74xNVC38/6gWub5BgKoyydHXpKLML3GSm5KNEs0D2r8sb
952cSLEbY3XYoFiFcFf3I2kV5xp2+yRb2aXtb4XWG91iEglOvuGgePdRX+abbiZ/yG48x+TVdaZd
FP59o1EvbO3KPMg3S+2UiMuH2vb6npF8Y6vVgZFHuv7DH9Xh18j8opFzIsuol1VrIdnHvmtrNA5+
q0acvtmus23H3Pxqe467xPYwOGKlG5zLmKxwgQvpVx+WaY/6zVNjDVgiYJW3lnH+SoO2r75amGCt
wzKz9qlhJs+JIvBLnIL1VFEe4hg8E9MTrPLUoK3BaCCVdg26/GUdOjRvZAxndfPUGD5HpzFSvQWP
whp2JkE5XMYeGBMPWP7CvP7PELXJtqgU/+AadXyXlDm5iU6tqPRl1QaIaXLhgV+swH3UL3krDOwh
9OSLLcpXMEuYfQzpCpu/4TCE+KO2iqKd7EynXj7kbOU8VT9dY4Ij6SLqu33M0//QtOWvgWq+MjNM
5CE38uuT82RQrqOS9BlEuI6UbRic4vheOtQGKImrvhWe9BiuG5hZZSO7wBihKFV5BCigC0/SuTbk
Tb3346BTnq6Jec0zGyA99VmCJYdEqVZJnNUHgyXPc1wil2Q8rvPzvz/qNdebj3Z/HMRJg2m26gDq
0ywOA5b919FP7fOUQ3qnb4aWQrEP3G+vNXVARQhEkU3R+itCVqu6i9MfthX/SMymfYnNEFZ2KRDk
y1Pt6IKWXynu2L9PaXbijfh9mtiOoCfYrEbKOW/4ckRr1FXFTnZNh3NUSHGDvCejRmiuMpz/ngqt
1x5NEPUyHNZmeW/2tomMHf9Vi0FM+3r8Emit/aK5Q3duIwOxbrV4w3jV3xs9MhHxnPENlQK3pVRN
dnK06KI3XXlqEYx7ki6ImvLQDH34KCNNWaBaPPDLRkAuyymjXAfVoRS7MADj7elpApj0P81QDG8l
f9hbN0HVICjc+DpooN3G387vvhyWy3AdKRbIdTvr0sqthal50ynzanNZu2H+0o9CLMVkua/kFHS0
k9MJExJwIQWWO1+Upv9UARJ+y4X61GKm+p0HxyFU/egn6LWNrg4xeggOYDj2ZfEiBpA3qOK1UdNq
gV9H/+YiQQcltX0MnFx5RNBqL8NYKoSAl5VX1arvu67r861lT6gc+ELbz7Fs6kiE6ghALawkTzjt
bJVC8z/RLyf/mk7xBWKZt4tRcN6pLqkitzRUdC1apME15MDFf011BxEvbM0E5z7Ph53w13wnhC4v
b61DJtrpYfPr1v+YipqR9Ry07mc0Vep9KNpxrQJwe1Ey42fulfYPq3/F8SL7nrdk7OJUTZ+gTHWL
YopehtAg++Xo3p6tYPKcW6gyRpMB3MxM0+cOL5oTiPEH1dRH1Cc5ItdKUJwL4HRLHeTdth5aSBFK
fz+nrg6y52jhaC2Koru3RWNsqW1+pKmivgJO/WrhzP3DxurLrULzM6tyDtpVGz2ZceluWlU4d2Ee
D0fLBpqUzYuwvfrqzIuAFi6Kof+1qA86e5U26AlLkEKCLCYy8Nnx2oNVt/fCCa/VGfjwzxl6grFV
pJTn0VA0Nqfd8Qq++929YvPCpoCpAs5XRdgb/HmhK90pj7TiYlKM0rat0gn4QKXD34ZqP/hIxx46
R9zLUGp0FSWItB7XYES8ZdQqNlkOGjk5c/iFpiJFJLNPa2fRK1Vwp7cwqCF8X+QBt3fzO9UKKJ7M
IUWBIB7y8Lkdfs0AHbfapSR8W6SNnrmugtZYyZjapKtkMJBwr9ujavrWgz438qrUG5u/vdpYkqfS
doMGQ0I+CaIm4BA9ODhAF1X45OpheTEi1DHnZ4VsUjvVVp5HhlUuCNyyuPiI19xmyHuIPLfWnYDN
5mnPLtp1d+VgY3kju00jHrqhfqj5ibZLL1y3pZU8yzHTTl5atGVOsudUSOfjBLZvfK08t3Hhr9Wg
1FZZ36CMi84QLwoy7ftrv8k+rClxz6OpxOB6zOkQd9bHdey2Vo6mGAU83tbLGACt8QF9n4UKiWcc
2RP3OV85hmf82CRRuW0wcbubJmN24aE2nWFV+jaV1qv8gaKkvlR/LxKGWj76Keh7NMEeSl2Ik10o
B/y9zEfZCDfOV5OSsT232uqktWnyGrocybAgeKqHMnwFe92OyasIFfWp15olB8TkNQvG5jJhficX
qOAEHmzeExD4EBhGRAuv+wJJwQmRI9ktyDUfqiL5LnvDPKO3coEKSRkcYou6GV7Km8YFZTqgGn8h
6xgvMVR0Pq14L59dQ4bqulFZ3WM26cpWTrVbO7xOzfPC/fSmXdvAoDd956meZeVh7YdQ491228w6
8hnQI0D4WnsVnZejt65AO+nPyfNa9KWOKWf1Q9VxYBfUTT4Mw0+WPILzoxsV1RNn5rOMK9rQrys3
g44NVvcD41b0UuO1mudIcqI2tSzHsPo65MquUEz9Z4ktYJ2o1tc6KZVFNpTO4+BV48YaYv3gzECx
dsD/LwrSXeRb6U4et0zX71ZUa8ROHsYgGPWroRp/jabUolcZJQFY5XqyGjN8G2HXGi9DJpKdMnR/
dr25W6mu/pJbza/RW1euLfCVecoLXo596LLrEVRM7BCGIP4TH1FXboOyH7+DT/8x+qnz7HuhvYny
nMJBVYFtaalwCsQSvsX9DzlTT5GVnHLqBRnKRFuvZvdfmUV5R9IOS/E2apbF3JWxADzu9erfYwVl
8SngyMouw8Z/HQSuil5ssJ3mS9eyy2WfDVjL10NIATWNjvJKNgLYztoZG32l9rMMhI6ihZrl732J
SSJeod26KbT83QFrsohLSsBCVNGrYaAxPE8L0EW7S+vOXXZj8sHJpVGe+rLQNhba8hxfrOFLE1Ft
UMAEnfRCzVH8YUAKfavgINGqU34NQAEoF1LsWw7cVsgBzyKnM5niEpKAf4RAumdz5p5kz4drtPOD
Ll7KrmyUunll6/g68phfVKH4KSWReUCaJ8ktlE3vhoDK22h/i9dRcs4dEBSqYiprRXX0Z5Sq8kWq
2qQdV6OW+z8syxeLqDPdZ1XphrURbUyR22ev80ykkELlHT+eR63tnZ/e8L3EWu27bbvpouLf6kUZ
HBzOXHLAuWENex0bO+iG7Z0lMnGMgtBlTyqmd7hx91e0fV+ALsuTNxyqyqUW2XdGWCAikRfZ59Tl
u2YElcMb7FiYPSgXM+nPY5H6XzpNUxc+drovOQ7Iq5H9yFkMMBz0Rn+r0fM5y6bqSjwh0rJa3mLy
asJQYRLAmW/xwWq1dQZcdVX+Xi9HzeiAw0z/gMl17C1gT3gzj3zBbl9fakqBIpHnpd+E2hsHtECn
Rz+CFq6YZNwMe3qUIXVA+dvSg24ju3KgjPRFi5ffWZunVXFt7yyTpElthB1ywTyHRAvksIjVs8r5
7OD5wC1jIGvfwufQyrpv0RBZK8VwnUM4lMW5N1GT7aFwfVN7+zj4tnpXpXW5MWMf6xWpLXq9hN8W
76oRqay/TFmkPctNsfQ6LGVMrzKkRhoku0DJDi0ykOsMKN5RCUtnOaZoMUxJMZeKfvdBnwIbcsD8
l0A8FsKjRtHmdvyGtjL2pKn3mHmj+lRj78C7L35DLTM4Oh0WRrLrJBr12jqt19mYJW/4ilOEh86L
OxaTdcP4gmFm9yAHHYsa+aCwu4nDSwbDa6FihPqS1eoAD1jJzwmbs+046AnW3lp6hxiHuku7AueL
2LbWmjo2j2IKVdwZxfCGEmW8UMe6+FTMbBcPDgnpNKVEVPSz1KJ40Eet+GqLdFgMYWS+RLWSr/q8
c86T5cEc6Hv1fppQ4e0DN9zzX649xjmbeKjw9iUObWc5GN6+bMsaefSwvg+ESrFkvro1ju+UGzQb
y0XtdbjLYfDWUN2Js1XHeUvddux3r/2iVXMgjPMkGSzTPFtVc5ATQ3NfV+lzoBb82/iq86iGnv3Y
IW4WiZ6DDOX+x8kxukNiJT9lTzZNXVmwtAA+yvlxFjUn30iv8xUldx57jFWh2Q3RFtI2WhRuMdzV
cTmu1FLN7zLV7N6tepfMnLDa0vO9NzTZupPMsTz6igRldnFikS+bwRo3Pn5MC84O+Yc2sN9rbZiB
A6zL9wjnqjk8IYSPXyw6Zdeu2vwMOr87d5Ni8FSqvpPjKj7sVlDdrONuHzR1/tFZa0DZ6ntmVMhX
w0JayXDlN2Jhdo5G3V4dL3nSvyetinv44Pb3LgLZ6ynstJ3gKP7u+3jhUIR/4c8Lw86EHLBdTtZ7
77hipTtI8CKwYL+PiDa4Qf5edmp+cCGyIVBGuPZhLrUmjJUogV40ZEq69jHZeB142b8W6Itd7KnE
hZwQqfX4XudstZBdd/LjXRbmwXVBVEcov/Pq38lROc+mOrQlZ9WA0Z7eozAcDvGg8/uam6TMFlnQ
5mfKXs7FbjGNDNFXv00oKlBJTgF78BbzyWFuRrcTqzShirXU4B4h5AkKUd5FToTd/jNH+fFO9mQ8
NKtVpuPX1phmujJCu89WfpD38N5spO7hMmvrMU37hWnrQ4b1lN/daxlZhw0qyjvNmgbcqYhNmj8q
10u5xo8hSskReTd51QM6jQUnmMgd2nMgoCePSth/MSxBErrMwlPQa/4500ycg+cBJ+JH5mgKpI46
7C5klX4aSHJ9cUXRLnVfSY6VWyiXKtK/XW80S+iq4gmXzjR0p1OXQWxwYrwOxDRQGwJxpy/kZVw0
rzNAeP9HLFCEdae7AWoxrEWvZrBXeECHK8vRzZVcFhidu/EquI1SAlXD2E2rRfgg9VN/h1TLCR6s
uqgvMq6SPZWzZGiyao3yOkQnxG9ytuO1ttDrCT6EmxZPlWqlB0NHsNl1tBhgk5W/aoqF+qOc7JBM
hsXfLJ2wTQqkZnWkKkV3lqOicAI0EstkHRpN/iTCOH00zcfrVPDy36Kxf0ObsLh+sjCq9mRG2FDM
HyzvUOXFry9zvaEWieuXkV3Z5HH1xxeq0qDeQcjAyHv+SHmnf36p1mnvgyY4TqGXnJGiT8+xarJ5
IJ0F9hsa0+94W2sUooVfbG4DLsX0U5RT/JunyXiaqjF8eXfGk/BILHUdqwY4yBxi6ILOEUey3o85
bCWAExXbTvJB0U6OwjTzH7Ceha7eHPKsr+6o42JZhRfp2kJbzNyLshrWYRySAQbLuvLzMNpILTTZ
DFTPViV2GH/EUk/DPwC/0E0e2kAKMdGozKHaNEZVv9qN/lQ6QfTdjDRwvlFGdgU3D8F2585z4+gM
WJp99Tyj5/9QkaufWk1G2tKb9sHTSXJQzo02ka0rr3lsnKu4R5ject8sspIvHdY/G1tU1UaPjHOJ
VDIk2AL/bPx43rPIOqNC6/+ojGqj4AX7tbfhz+lsKS5aWvrbMRXjXi6KfUy3U32a3lMWSbfirik2
sLfGPxYJI/K3/bwoQ5DroY9UqOPzot+f5IyoBqya0Uw/kIDS1rqSoMWn87deQp/BzSIRn32AvOe/
zhiZgSTZ/74H/PD0Ewnf6z3gn68mO0iPfvkxpIo4y0aH5X0uIQqvcmjKa6Elrss7ow0fmBZPLft9
OU+Ewls6CEwlMZXbdnBXZt6kr0oqokWmaNqPOL0TmWn8tDT3rbFy/82aVPReTJDKGiC9naaU3V6u
dn6v9ubVqprqv1d7LnS6kbQHjz98l1vbWUjebFZEYLcnIz1rgTWd5IBMYxeDym8WVxMJpVPa2FqH
DiXYRlLg9Mc6QlEz0TehVSc7VWuSD9d9kUeWamADk2czTWR0kg/7z/A/ZstzjJwd95q96Ovyow0a
y9zzPM3um7kx81mo1HPYk9b5TPP2ODAFPD7Y3yXpoxbXxpbqh7Ut5xPqpOWfjsoTvDM7/QVRyT96
Oj2U+gIwZJx055myF1bt8JkpTx5HEXAjWvHioTo0cYZ4C4JEx8xtzK/dtk+TNcWCYSdH0ZGiXt6D
PEKz+Ulvs22ne/ZbZGjjHWJs1LzTmLzlYGvLfv6+ksAvufuyUZuo2TWagYyfNuu9F4ZNhW7u35j+
epHVaPSwe7WCNiZ9mFokuLwYonuO0r5lPsmQPY75ospFcQBsYD2posNw4J8LYD+ueulUb4UVknl1
sipzZN/NUJ3uAz/sYHIjVyp/14146o3U+gp4dlo12OOiJVR3J34AvDFC8YHD1wzfhpBH2gLaoOEN
G5my1NFZuODCtIjHgjfmbdRV9WhtQ/7aapR/OEm1w7ZtjOK9bPtnYG3VZRCqcnEd/zyYRfEO5pgi
mKJYazlL53i06GDdnWozgSeIlsShH42VHLQzS9mrjgvaab5jkioUACj0HOSoc/G42V2pzdPJEt4V
FFWvTcnmKVvc+lpu/xqpYI4v4HmKNYd/5+62LqtDl4zQcNIzBEdRVrb3KIRXjx0noIsnHn10fx5l
JIVNtMucPF7KrhyYwsCHHx7pOxmTTZZvIONjTJPAPxduOy57UebBckLldI8hSrEAVR5dZNO7iLX0
WfkQu0ERkCWq+wddZ/Mlu6hR5xugf/lSNWtrZUQWWiV6ZA6LuPCao2zKPGuP01yEBKv1XYb8YmqO
f8xz/Dg65CVA63munJKSy9nHkKPjXHPvOClOqEQnvnsnG/f31d8jcnpoj+kSlVGEs+aJMiavrrPH
qDW2Aeq+RpBHByhx0UFe/a/u/1fMizukKRwrXt3uB0McqinEAkWM/VE2pCT6Yz5DzAswlTxn3fVt
0Ps9TcZGFZvRFDCLnC9Xwq6Z/Qbmm6h9Gd8LhAHlXLm0t4Lf+Hpq6sZ6MCoNoLCp3gfG5K+AqmCc
HUH7sutIbRdO1CHip+ga13IC+cHgOsEsKU3/ErTK/ObIwUY8RqqSXMz6MUBFPEHKTxV7X7XVhW6i
ah7z3i8wAdxGY22s3dYJ3xGrplZdeShjk0h9w8S25g/zvQq0+D7X52RlWETvXQ42UAWgsZddvx3u
UwWNiRZI6KVPtCdLNOK1NkH+DUBEM+oydgXQSnYtLHDthd8q76hxansZc3q3f4ArxmSj2CuUOQ6y
J+MQzsTJwAdU2l5GURkepgGxbNltK9ddFapr7dioGpQg1WcPSPI5x+Mgd9SVNqbuqe1ypDQxPvIR
mKgfKxxLSA9BrVlFiL/qs0LuH6QoYRvq4ZJU3VvbKRYs0j54nFQfKkADLN4NHrMoDR6x9wyRABff
5Xg/TyrbJN10LqxqOUMOhPHJ0y5F7LyQsSzOrt4Hr/nwJDkrOla7p1rNU7K7FDRHtcl3I7Y4a9n1
5kQEOAjrSnCZb+HYKtwCiD9rvBfzldma2ruSDNfdE3oPwCrH7utQG+XSiqb84g+BQpm9GfaRbkQP
ye9FeFlfF+VgM+Qig7ROxs5rfgHIN4ZA3VD3QnGRPSMFg9NAUqMeyjvFcqHXqmYKsnBeIGNZFf2x
YARb3OB+mBxbU7w0QfwpZvnBKvG7pQ0y8hiYrXUhlfW9KLElRPoaG1EF9Y2uNtVLGxo/5Hy90apl
YFDemnDavJQu5udyIFQx8SyGejhqUVHMJmoh/BjfPIaZ6200aS82N9kQIFLcUmecncVucdmtrbzv
EMnImhVeZBhu/3NOBEIXbageVrctXJR8uZ/AoXL/iyo2uNq3cWpe1cEU721vz3kjdsqlhqK52/Xq
XkSKOAVOyCFPi/0X0UKddCe3/tGobJBN8+c/VzuVGV5Xh7b55+quCaoFp45xJZMw2Azlpwj3ihOs
On2pYBa56toOYrlMx5RNaK8B8nw26BAux9J3HpDPgaYtoHuzYaKkboS8p/W6ePYG6zRirgeqi3Ts
VN2noad9VPPCqZkoBDrOr4VhO3ZnL+bYOrhefsjxkV5Wks0ejiHfBKmdnhT0/rr3k2yKOdbOsev+
kH/ha1cO4jfs7QMz7td2tgaO7JxtuwJWEeP9eeu17gpYuXtOBlFf0HSrL0RGo32r+6h4AIobP3C2
EAsjqMZ3UnMomtg9B7252/qYDpJ5f5LT/JyqYW6aCBHjJrIMEMSUEDVL8G8bGmN/L8sgxj+7chR/
pP5+SLJgrRstbwBhvo5qkbxQ72VnCVp8l2Rx+Fxkxqe0EBfD9GqU+q8JumJD3ouMtWIF9aWklnUe
mye7QpH9FunCp6uchxynJ4dqrfW3Rj8qCzdymG6TGIq6MNul87+EpXa/YkVUZDvZ9X/PkzE9Usle
lSeEuN3HqE3v+oLit+xhkqPsqiHiFdggt760evdj8oW4l6O6UxfIZOmkc+1uhDPDzrlTR20vu3Ij
Lbuhw+itK0cze3PFvBiGfrZCHRw/H3NwKpDNM5ZfhuRV6FXKQQTNjkxtM8uzlDyq43BX8JLZRbY/
PHta/qUNQyQVU/cja7zpWU5Q+zBCQQYWCMe864RU8z9Kt/81Qd4h7PVkMbsQ3v/3rEEpwx2nzl+3
cfgcA3XWz9+3uU2QX6QW1RfdEMUTJyt7U9WKVZGrnfwD3gyczHQLvIbN9usgg8mgb4rMKvd/xeWg
jF2Xyb7v6tspQyF12wpNu2gCcDlEa2VhDLXzUXhQu4SOs6zXYQTG1vK9JyX/7wAhXfXcv6g6puN5
mgNDx7Agiai27v4TDQpuK7NtrbD2vOumXYg5w7T0NJHd1Zw+xutlyn8GaiZzlMRpty9g1Wh6G2xM
zB3W2lB6z3Xoz7WRCYSAapsk94iFTZbf10ORLahIec8Cd0QyhtZd62CJsRQLsF3us5wZTdHB0TA2
1eeJdeNmKG1A25SDiOtZVKZccye71E6UNUkpZS0nRwPWLm7gfjho+i6hNdjPlj1ydGnIssuuYVH2
gvO0KbuKEuM8Q+PLNnmYYoNNL8qSVzyi8pPsYY8eLiPdjO/adoSTSKr8zgy8YT+Q2FqFyOnu2h6U
khfn5Yp/IrQ0GjSJRMV7O59i7zqqB54N668t9nLyVBhLzcV0LUevbN82U/PSIbq+sqNCUHCm66lY
Y/O9Uki8onkBnxFswr5FmHoe1dPW3+SiLzn30FUMxd8OQTKsYk2NYOShmUnWLz46c8NeOT5Oturd
jV67kj1k0n7F5bRbjMMhML+E44Tr5D/aXM2PsrGjvLhe3WKapp+HyHF2txAJJzzM5kbGkIqE08Mz
iATGPwbkqDL6EcoWUXVHGsPaX2M+4qNeALx1spKnCI73MUsDH9A3TOKNEQONl8E/Rm79HqK859gB
bDbW3ZrrHQwxiz+b7Vkb9F+jU+4iZxTgOqJPQn0c0VEqzfxRdhIedtsxNMel7KrzhNQuPzXMPw4y
JOtuuZVcrNkZRYYylCpWkCQpus+xpgnDc94Vq4IfGNnOBxu6xH0Q9v0j6ShA8QI+iezKJjF10EWV
E+1RD+0fbZsDnRA4Ks8LZIOsFrJLvMvRfyIG+ad/jKLihzVMOIjPIR1b6FOJa6LsyfsMCD+sHSfO
1zKGuAwp4sLyNiKfjg4CR0cRFe1jWFnVPeIRL7JXuCowL+yx4ccizCVjskEsat8hA3CSvQZy7sFL
qm9yvgxhZwJuv3JejaSnaKS69ZfO/K70rfE+KMGE5x+AWwG7ml+7Ds+5dNWX1BmM1aDp4ap1xRer
ypU7vGSzrZMnwzITbYEAXdgutUk7Rz07BcWYyJY1lfrRadFRc4X3FOF5hbvP9BUMeL2tYMDxIf20
Rsmk2w1DHSLckGH/ODR35BBwvhninZoF9jGw/Hg7sKnGY6lzTpVnvOQVWgxuwxHD40t4Wp3ua7yr
1l4PY7CvxLa0zfpeyY64loj5uOV1mB5ofKPe3mlpvEmMItnFpRUDI09R4wjGRTFO0FCy0L6oPq7X
hqoMd1kYUZF0tdfSGZqvSDTzfClM9VQopQWoJmAf5BbB1nQqbd0MqfkAKndZjHrwKBtEEtT9BMiB
m/8nBtIyWVeFVQHB/E+s93Is9pTU3+PkHl7XBrVBiiFNz3KaCpTtnur2w22RWio9zx6/RQf5P4sS
yJdLTXPirYyNqI7d+6F36EwwGgujHss7SqKY38h+PiMvZF82tgJUNhhx3UZRLl1cWx2zuDsNCYi7
ROk0dS37emcWd/IKyjlTp3m8lqtk9NdStRgWvqD+I99E8iUVxD7a8nMjY7fuLfbXvFi+y+Tw9fI2
frsFf6zOrxfe9VKIDmE6CDW4p94NdfOriQIsOJK5iR0rTBeyL4dlUF7dYreBJKoQL7oN/32L2+pf
M9E735Yw+5Z+GS36wHIvCvKhT1Ha7VGJ+A58cHpQO/xhzC7QVzUgH+Dpwn+aUlEsFLI4PyzzRxEM
gB56bGZ5iocXnoPmrvDqAiZYaF66XuCGGTXJ98zdxYYW/yjF0KF15YsnpSnqba6l5t5QUh2CJlp9
LkDfr/HorCYV+zTLA6IeIGiwstCGPBhTkb7gLrS3cJf4CNMu2rhBBeqvx0KNBdSLgzh40Vr+Mts6
/tZQB3zRO7F2TGFQ7kybj2RK1kNrKi99PZW7SLEWzeD0BxsflgMi/OmhMte6aMa9l2ZzyZWMB4nK
bGXYlbez9GwfTbGxbwOEHsCQlYfCNt5n0IN8sMdz3tHlILjyX3h7jlthNyinKVr0EVcU7PgHfYyj
YheiPHYibYoJipniyDSN26zo460rptWoNPW6FHNhvGgQNwJctjWCQKUABmKa302yHxUEeRxosYga
uCle6PGjUmntzhzZ4fgxiX4w2PY3xPZ3cU4xPhzC/r5NgGLyXlkKBUswbXR+TEF8MT3FpIYQL80+
eUkRrPjKEWsdB269IC2dnvIi6E8+spJLtPOUr/n/UXZeS24j27b9IkTAm1cS9LasSnpBSGoJSHjv
vv4OJGtvdfc95+E8NIJIAOyqEglkrjXnmK5yCkSXv9uwhfc5HL/d7LCE7xGyeTV9dVd0P0s0CavR
rfsnrJruIZ3icRsHmvKO4uCK/r86Y8rO/SzIzTWJJfUJAXz6oU4b7oLaes74wMCN83wrwuBb6cWu
qcb8lLo0s52quLFWJIq5DdN1oxumr9FKuvWa6fkjDFLPLv2hsY1dJ0zvauvqB7o/GBQtSMWKsJJD
TLtsHYX6X449JkcAY1jQzBeX25iTFPmxj9FTK6W6aOrC8lAYhgsLVFSUmEp1byvZ0Rwqbd3Y5coT
aet7el75Bcjkq2OL9GgzocP2sVLaauWpNrqx0Q2+dBXQzzbznJf4IJhXggmjzl97TE6sjHKvQPqp
usZuiqc3o6vyl/xgDeKpb20CtsHakC2APiei7rS1k5qp/Ky4mzpjFjbpNwKKlWNgNHR3shFp32L8
y4AnxV5M+VOtz108Pul2jJP6SSEVazVlk+B2n3RnDCxhEB+CX108aduGNNGj3FRenfpTO0PnceMV
cJz2WJUw3qvMA9+VJ3tLMbe1mer2xk6qbl329leVExydKKAhemEm1G4rfSyOcqN7ony8krtKaRdH
b9nI3ZCEW27j/z37X4dTKnT0/IeVwZryWC85gSztpvyx3+TFj8j64VQWn4PIWZNPpx+LLNWPsxlZ
LNGZ36bYDNsyWCFY/kaaFFHv3EUQBRMhjJnIm9fyJarnN1uPym1UjsZxiG3j6EzYNDGNjOjfDkEi
vFUR9VRIBgLA4kzZCYsW+8pzeYeiLtdx3PHUr9EQVy4gahI4JgdsjgcWes09HqERt3cjpk09Zk/2
oPL5VleqPiWHurZzbT2m2buTOUSaLT8BrjTbU8vD1L5VZT4evXAYj8qy8VQ/rSK4i0WfH4NlI581
8hUUnAgTDyXMlR0qmj8M0M/UeOiOFIEIgVte9Vb/s6yLVxI47FWlJvwFquURS1XO2k08EQiOq/mY
D8F2FskVdLlyrJfwR7kJBFgRJTUp+yfQ/ZrpYAl+Mfnvp5nVu4Wad9NSZjkO05wfmQB1StofGz03
D6aFwMPWMtZoDt283ujyjal20FDAih4LL/tmFI21ycnUpZlRtKSoVPl7qHn1kW8pPjv+sOaonOyY
IM9uwi7kOTv5i0WQydZ5maH/EPp8FFU7H60WYhTlc9hhbnmkXlEdmcu7OycWTEhy9ZgsOXJZXXaP
P9PnG/Fnkq/SvOofrxJ4z4fWYN0XgPFAjq9n67Bw0ZCq9bxtbOvJKDKYeaEHRF+JmqPcuGrVHLsE
axaRHWgrMWmsyqJYYUxvjpkIvpH29FRX6AHLsGrXsa75qNBObt2t1MA9adZ4DEX2HFeo0Ax0IIc+
rI9VTllec6yvta0El3js53Ub509FnI2kmmg/oMYDO2+GU0a7Fhp8CBbTzl3cHsBlbSQJido+V0kT
+rbNjKgu02YrwEqv8enSea1MYFroJhEvvk96kG1BvMQ+cIB6E1pkUihiCFn54RJWSr5wZrrNA/d7
olAAt+z2ZSrK0R/L0OUSL1jXuh6t7LlNtxErewxcw0vk0F0dpx4V+lIAW5qriWUTmO4Al0JXRw6q
s/j2Y2c1LXyI1tI3GtEJW3A5qK1YVvl8qfACurW1R4usbhuvZXJgufUm8iIeEtkTok8yMtUBd3Q4
WnsMSDcv9JW6DHG38J3QgnzcwRsy+F+POtQ4fp84mql3jtoq5I5PcLDOb9kxl6HKlAX3NAnBs6ae
sgtFeh9jq927dnu2A8U+JVF5iHlmHUUgdl0Wt/wpewfMARGqKVFiK+K4sk09F/MGmwhZZ0p4TURW
rpO6VjfcW+0NydPIvJz0nVxIdWPHmItipSLVaIRoIKJ0M3g6gfUgFzeJG75nJu65gcZP6LTjlYfd
je9Qfcojoqed/rw8VleY7r+qkPB8QUtnnbsG2hFm3b6rOnQrNe1b72KVb9s6OiLcXlu1PRGL3MCo
6UWycbq2872wutaROOSRgULAM28ExGIWKjwTl02qr90GKXmXNju+n/CJm+JJL0ocCnWz4R9r3ttu
Zu1Su9+Mg97ggjHrFU0kPtSZfbIiwb+rEsfPs8FHTjcOM8XDLYuJ6zL7PzcCdlo6jcVBM3qWBr1K
r5LZeDJPSPc7HvR0NtZDCdrQgpZ1SlXxO566DK3+Qk7qIVRTlyVU0CRZTQUfhFSXzNOEh5833MJk
claWMkOKQP1+Trt7MxPtpZb8/u2U/GWVVb7RXMW4KBapv1RgfntmDDsrrd9YTJ3mRofdbWFaHlz1
FsfAEkpv3umKdzHTqFgnWusdLQ3Je6nBkUlid5tANb+23mUMtRCOdCRenHwMWP6k1t5VesenhmRh
+WnvsenC9GN9ptued9QEtPNoKWR7QXDBUk0QByWya1XVym22yMtC2qsX1XRU0m7eYa7+VhSavnKZ
Ft+H4a1IU7IcBtKmmfBpG+ZRw7qurbOdRtYeoD2UV63+OU5MV4BxBCeeRtc4tar9NN7A5lkrC6v2
rrac+GSnKu3x6OJ4fePndIbrvnRv0UjqhFG38a4dUCQZ1OBXcZA4l2pWuevPnY3D2tSI+WJGNfSZ
64depq/bzihXGgK47Vh6KxhpzjOOIw2VfOH3XuYsD24LE79Traue/KWwIsiS0haIWzR7GK/AjXbW
8kPF16jP7zRc4AyGQQOSBOJr4vE5yWxak0oiQlp9jr3p5iOsNH59jMVz5UZrZcafDygyX+kuZTnN
7P259N6nROcRDQBuF87llnjMbzp2Lz+YadcKDVVoUYr0VoxoDdFDr0N1bPn/5cj8c6tcDxFyBNCf
yXqgdLOeBmc8Dpl218Ou3mY8nm+Zl+OqsHAM8RCI7mFYvBFqeQZ3d+0oL18hx06Ei9HoK4dt4Pbe
k2n1u3Ti+VNllbGxVRWUaCWy26RMxsobu+X3YSqaV/a0rdXiBeF/s3GNqvMLpfue5Fm7td2SxKcM
xYURku2XRCDiDHNEFcjKiX8IFvvBrA5olQqYd6UYsInjNUzct7kwlVcvVu7opE86VPkLpY9+q6sx
CyC7Ga5a1G7dpNRO0bLXtWK42pkxXFUltI42KSz4nTlDRKiduUOsUxyfc6ZgUPL0q4hm/ZrhXvMb
cENructN+zhOcUPoSDOiW5+rj9BEX92WVfNRlsOw6oyu+xhx8q882+g/qOn2CCfD8SPkmb3Cx4gb
khXJSgCC+dDyqUPuQHPTIzgTQWtvfDSdjVmbD/SHSSgdyJDa+UAu1awACLofTD9Y/eBs9sdWA4Bu
UpspUft/sN7hE1W32pe4mRG9Gmb0ZYkRWBlB1r+XUQTzH57AWy0UhJ2En9Zd9WbjLF63amu9Rl1u
gNoIy1eRcVeebPpmjhfk+7FpIADBQnnGAscK0DRDFBgXnMECYh0KbUtDVjbXjn7z7KHahjpuUNyI
BPKIerp4sTB3cdpO58Kph71JPPSJKnt1aJ1GO3bI8iF7Ei3sIh7AX+UGe2VKycez43Q/DZVxbBFT
brLMXlex5RzwETo+OQv8SLiP4ZQ06aYVKstY0T2lk7orwia7o9Cu9y1IuMX/YcFeyl/rhFDHeC6/
FNidfURC6rowyR3LzZMtzDPJYhqrIO1n3xjvqHZ/57ZC4YXJv6pXh4T5AyLgzB8r3BQjC/Eu4gs+
R8Pnpk+UY87PsjIm1/PpnJ4tLxp3tTO9QywcfCuwl/veaG7FAOilTLPqxOpkFefYKzRHG/c5gLH1
CAdw5Rr6uJ6I/V07y1IitozhYA7Zs+l9dR0VO5Yy/Yp6VuYmn9dI2XdKGN/qNGcx4TkfAfbEVWlZ
3Zsb4vzCFY94qK62cUhJV6l1ZOeKwWK8aa+9GNxt6OX6yrEnYlOp3/b6GWs9DKIFxhC7yYeGftyv
vOxgedTWjZ4bqsiiaJuBDgXJKZ4n2u0rLY3eS6fBeLAyhhm9TXcshaLtI0U88eDyBzMe19oEJUhX
69+glzW7LtCGtL8pyA48zVtUbqoQKys0rWM2a/1mzrucDPb6FOlOsisC7YPRO67xBnRW+2Ipyjl1
0q1Vop9UmAQ+ujbDsmpMizcKACwpQUJSEHQpgebbuk/FTje/6kVmbLk/vlZ9nq/1LB4uHR942o5G
6AMq3zldnZwyA6HqUA64JO3hbUwrexcGQUt0Tf9NbQpKCma2me2Ie98Y9BdBacAOGoh7uF43dOm/
ZlaLH8jo3sJgEig8VumMz6+roTQogieTUpabotWcTerw4K86GAwRuTAYdjYYOqLXxt1WKeGRhdp7
xNsAdvLM61x29HUhvMSRN98LZtJ23P9UdBBkmptApgxA6djOS6b/GB2KZvTCmXGO3dcnJ0rdvzw8
aTEhBihZMU7k4TFotASj00im9zB7TzAd7WOrT7/qKTd2ybD8QYRb3yYH2t+6ERQ94freQk/o2yGf
m2NDViGiOXC3w1IryKpmoFREiSKr121ij/VN1VU+4MJj3VFOLDnyklRwBNXdgYlwv5vkYXmkxvRE
bmsTc74ceLzB347Jd9Ez9WiKbNrZzu+kCupD3yn0TWp3rWJDORok25POgzVNK1V7T0DOusSdvi5B
u2pRbO+MaZPQxHqGeXNNYYiuRdsh48ph0460H9+wrpKR0+NZypPN0GINV5KcmyVqIeo3OyW3nZ9h
TO+fiFIeBMXs23NBDT8gaUOAeVYpQq2SxmCdXw6nMmr9ru/utNfKFaGWeFA1BKa20T11c2YgDylN
jGTtJgoPUQgnx0hJjZ0SswJDseRDZkm2mdAEgVGLnouU5xVMM4Vs4MmzWxBElgGPrw78IIheuwz6
rO4c277X3rr0VUWVA3khrK9dMfwy6fnu+rmK95Ua0T7TeL7NSJvIN9tg1TTWxYjMQVGma+CB+Cnr
5k0ENZ254Hcw5PmrGvTfWd91AMib7RQGC9Ga72JZJlebKJcDIbnh2rPtDUifr6zDYV9n3bzpnIDF
buN+Iy003c8K2TZG3NM6MoJ5lVVOuCJ6h89V/Z6Ydsj6qflVD8RPOfH8apXJNsk/qiIyvwdVe7Hr
ijgLuLfZ9CXMsmIFc5xoy6l4JjGr2zrCeTbG9EuRkwIvmq/JqL0FXfsrT5mnduF3VUy/XVHnzCi8
js5BGNKXE+rJ1SAfWeLQVN1Otbv5eyXgsgUE/OppTwJqtSpaSilKrlVbrTLaTWzl+PDFXy0pazSu
ivYy9NApMzWNEQtWsDy9YaOJpvEV/UgfIUtIas6s4HezaLMsByMB2Gf13ndU3vjkCueyqGnJP3Vb
PMjMPnokG97sOKytg29qOxh+aU3uqsvmbyl/GOLmWY9096IyvO2YldE9GE0Lxdy18GxfsHD+cJrx
YNlDsDIxzu3gH78pbiZui410FwcKj6jW21OO9nY8eL8rQG0K1QgPeRAUz2Gd/IT3OK5cjax73VBO
PxxuEEwfnOIY0upbgeYnTtnr07U7coPfM+tODkliXgeXmVdBSW1dEFlJSSFHHKsafCUIiaiMMvcF
HDRu/yyoBPqb7UzJxVd1E4RbYY5X+cpoKbc6ONLUocBXEtQ9Fp5aPJFffgib0tnbtq2si7hUrkbB
r+qQN2MRS8NHODWulZisC22pfMUESXn3JgRzVprMy3xJeTdmFbt6aKd73WqiuxIXMUbTyAZT7KXa
DVl0Q13Fo6wdxnO9saeW/xNR5e0LSgJY3ml3bsOAHk8yt6AtCpRInzFYWYK0vY8uas9d2JzT9OzG
NhYerKzrwpmDC559v7UjmLfVEP9SMYoxW4+o/WmgR0k6EyaGwor0g2iiIUX9QiFzIrZWUqxTh1l9
mhLcTNLRXHhudepItlpJZY8aU6j+c7I8KneZUK6tmPi3lELu0hjuiR4K68wXajRsszHwbrZWfG6G
AN4BqpU/w7qhEfo4oxxr51kmun+eWisE38cTthWI6XC5O51WIZVCbpD40fE7TB8NOH5aa+5tqvEl
1hNYiGVYnmW7TCHIR3uc5bLMus2N5T7rVn+Rw4Ckro5H5y/BI0cUZP0kWTPdAN81TZITs0/WnU6t
kqWFSlYelOQaObScQbmIBCG5u7yHkegHLPsRj2rLucuNnv2qCCW7QRznGaLyb4JiQBz/nJA5MBZn
ll0bplyIVMzUHXfRqIWAHJZLaKySMwZkQl6Sl3Pp23FCI8mOP5hVTS9lO9VHlbLLA+2qBZcaqvk3
J5qabQVn+KBZ4URGbH/hszd/jyZ1oCykmpdca9qb0w7OSh7ARPLhls2lGxF0TB6pEmmT0J9E4LxT
vPhL33vRbo5VmkQjiskgj/J3Q9QfMvwvFqj4ZrP/WuhMtXAQd+c0+MKNDz8OVIG1bXc4MmO9T2gH
tNs0NZ2rPBoWXX2x0uaS6EGXYCYKkp3mqSRbLXwGE+T/FRXPa6/avoI887lalFMFCGu5J30Fy95U
J/qzdCD898xPjZXtm24y+XFr3KBLQ+NaUi0eMRaz1ZIOl4HomnQt338OLsf/FX0Rj7Y4LHmCMoEc
ta59eiSUk2fW7Cihv8gD+A8Laoy4pU6PwPJiFtjBHwHd1eA65wcnW3PyddTUxukTG/yfXXjVZOzY
zrap947jeveAhIKtoc/a2lt25QabWnKciuzXn6FQgOnFN76GxGEqkFo4l2TfjVOXGWLN/1w5Nmq0
cvPOOtBJD+4qlf/77FKpI1+63Mrz5AHIfi5rYcow32MDE0gZZeNTkgn9Msx962dUUH09quObpmnx
Tb4ahQEK352q1b8OTPacnxMr3crxYU5683FKwxq8ypETyTdp674zV0E/A91UQ0F5jbf/s1FstfVL
/COrrht/SQJ9Ps7WpnT7Bvzigquf9HFV4cC5yKNVFKxtR+lfi7lRn9wuvorlrIR6/zHsa4QxKHZZ
xXnTpsCfv60G8PYy3KzNKZ0KS2HOt2SdERRBYr1piYvc5e9z1ju1e5J7E49He3jX0l57qpCNyMGm
rYtL3MASkPlqLIiGg9FEod+NsfoeTXlPkY8Om+naP3WPeJKs6Sv+QdGvAJrKXpNoytDPQAPXS8Ky
hsj4KAr0uvJc1Z2pJnXC3cpzLSP7vLRfQlHkpSwtPy/te+txaTwW2avTWjYtZMfZPs6laoIRvqYJ
uTSNK6fTXokmSG6eO96KZc8rhfY6ZxuI8+Kxk+XqG7eo9CoPsWnWAPTqg7xY75BUTUOrbuRRkUfJ
EU+jsoo6nHghJcKbYzTXoRrSjyzTIuS/rcsXImzPyBnrzTSP/ZeST5oL0uOvf55qu/rnqb3qVv86
dZi6KwzWKtmLqEQ+14XVHR2djVyo+EtdMluseQo3rIGnw9BhBOt+A5MLv5Y9+KucOY0vT5IXB4RI
3/G42nfLTP92MT7T6SBPq1mHWmSl/LlavqeOA3wlr7ZqKnZ9lSjrYESk1kA13Wsi8O5upHTrIaC/
XM36zqbS/WvUjas3F+JrDd1h8dY0N5WwvRXZ8fRRltQStR8ojsyDvpa7U6aIZ4sYULnHfcR66ZNh
JABrxscdKrRwYyed35P0huWsAZVoVHszVFNcqzqEZzmIzQRXF5EZK4O0jMeJU20S3Ta0PMMxOa7C
LhfnevCyV2VI1U0bt8pG7uaNhl85RAWjx2P2CozGfXGxPyw78gSzpEpHv+885U1ztFSSeHDdzB9t
yMS7qU39KB/QNhbnpm2/8CSpEOK1+l1ldZ9rs3JFsG+8xX38ztNKwbnL3nKM0FrlKsi1PFQEhvth
Yq34L/hVzfNXfdQCpvZGQHW/N3mCpepxauZoRzad+WxNhHWkStf8NLjJaHlzLxsZ2RqPd9PxQ+66
ySrX/WigNUmjmXJt9nihQAUknIdWyP93jkp02bZsPRKdnEHd9w2l92ZxuREOqe7Vqsz8ycvL0+N/
ZdoLF5E8G4Mikcwoms3wB6658CKHcqi4G8olaPyWL7JuS8S0PePC5oLFwPQMrYcw0miBhrffhLbY
4rMmP3tJG96hyZKcVETNj7FzAalE6Xthde6OBru1s1uvfM+z/EJNs/nROMgAclNxb01aV+eWBbJf
mV53ynusANIoQ4RWv2+09LnvMirkTvl7sPJ9odfVb5V62T9fLOfIkZEXg4NdXAnB4Dkk1PoZAPED
yMMJ7sjkVyUIvFalp5AgEVvJj8HUx7YfD1F3kLv/PA372edpY/OhC+/L0FpDtFHHhIAqZYYKNg7U
ShRWwAs1Qar45SunDR3f1FSQMyAdfLoH9QFwvEe4aa4//esVP97nmJEP5cn1ovQeKuF2Zt313Cxk
omWvMdTiGWuJjr1cJ1u1Q2ATMc9RCGs2nVcmPRZ4chQ2xeK+iOrpnEXobgw+r5fWDZS9DNPRdHKu
BQDILY86NCodZtsLJaGtDN0RKkTdRFGN5JKrEVE5AB6nVYu/bNdM3HcgP+B8ystWILJA04dco1X3
yjCy1IlcWuxQmbMz4Kh4RVvaLqcJhqQ7IX/jldywrhm3dgltxPzv2J+jY4OnUWVJtpNjJanIjzcw
xt6+GOJMhLUOmWSACiFC8ZzN5XRq7b1ZtVSL64FmNXrnfsXXk1RsXQ9IJMitI/IaXB4MyU3fgNFE
XhJfa3Oejn/Ola/UeR79aXnay12kTN6+cwqiBgo3eMqNZqsNLAC7ZU/Q8b4SuUgjkD25wbBSHgyb
QtifMbRVOVhDNvIqecClZLNS86yCScK1oB/Sm9PnG3coqHH1xo0fV32ewWwdWni+VK8KNVs3Xcea
qx4UCKeV9pyaYH4A8uxbeTTCIb7JdIU8Q5ax2Xp5v0SP+luCfDtVHFBYnXNGU3tTxtnBt5A7T6mm
4AtOBCKEZVceGImo5cIg3lhp18ZrJQo8Uvtw24fEhNPENANwJeZ4lmd7y3vZTykL3MdbilwYa1wT
yRaLqFK0znUwe741VvK/7zH3QbxALUU+O4QyiXNRkN63SxQn8psCaEbDnNB3RkgNvgOkhr4i0WKZ
HlSPzZi1a56y/enP+EAHoPfLcoml9IyCPw0nt8VEQ+PPdYFZO7sy07/9GZKvHm8Tb2xzG9V1eG/1
X3/WZ3KEMPPH8qxrwvCeZb9TSQ2dc+IsLDsk5Bn1htJudA3WjxUNii+TMaAnHqg5BntC/Wbq9joJ
p0lbbRtzAuS97CYiIIJHaNW11PTwy+RuicIwvhi4Zs4Avevd1AL1kOguHtivjxvBI1Y6tMYWPrz7
lhW6fX7k2lnWdOjTEdbxEnWO4oDvPtUqXzND8TJTuvbjcMh2YvH2itoUd5I8NkKaee2F1YIr6fOo
UcXxPeATKs9NU6g3vWd0f3M4Irfqt1qISUM6HJvF5ihfyY28t9fZ1yycnI1Crfs4aoZ+aVNXwWcF
SDPLom/St9Si1WGe1v9Mhp7KgAjs55i62Q5E3Klt4sAPubu/mIAiD2OIVC1ZLNDjYlxrjXWOTPBF
jlDHz9c2q98DBNyjKELjnYLeEE7jj9gYgaPy+12aHJhPTbOettxiF2Fe6ITT307o21m5mCHdIrWe
2ucG7sQ6t0zqpmHYJ4fs2mFHvs2uyeIRFcLPhIIy3o/oG1TFckPNqT9hpoh8ZSSoNwAWxOxEq18i
JvV7b7Zp7U6a/TZ11nM5j8nZbVmDx/rQ3HSn6xeymLozl/R3ufmfDsixzIKySIfc3rq5B1/TUNtV
pE7LMpldOSZfyY0yzeo5DU0VoXnO3Z5m1nu86NEd+z/xtImqrZVSiLvMtB37rj0KBzWXPEOOOYQ9
rK1FVq44wdfQNKZvQZ9e6yYaXpUwEydca6OP4XD+Bo/4Me4uApGkUT7HXc5vl/PtZTxbxmPoqYfM
aUFZeGG8QgTmXEvguu9m+gXTjPElGoQFIQAgq5Mq+EP1nqxp6Hw7a9lVR+9JLcN8fqfmYfvEc2NH
k+GPehW+EJXopbCDairnbYdD8YCaxkMYo4xtSFfXtc+Y4maqeiXAWkv/XpAh/lw3mfO38TZTH+NC
5fqhR5du5zaBJp63JhtK/eoqRLcvs2t9aNE6hsO3zKiAw+jFcDc7td9Pdq3sCbQndMyx+L8bUGIS
O25uKLzsY+ZaVyjHAwl5I9hSA/CBHKPxxgTaaEpIF2pCBINZKn8ZfLLaV8dorWd9YJLWde3DXYow
Qz1NqhKv5fI0zYJ6W8+dyd+KdSitP8hzeZqd5a6TuVvNqr0LUfEvGt/Fc1N6sS9zyUE6MHOiJZsn
tJQAKNJoKobwTS2cJzepxA9VH5e0gtG6aWkhPp1iOLymfai3xoZFEKE8DhliazU1yxVMGOWgqW78
LDe1d7ZUA/lUXSTPnReUJ1vrf8hDcshy2qXVgeVERmdHOuAckk4j7jBjdpdjMo0bU80PTatcvCcg
V7wEEK8YJ6oZUFaGi0srolRJtn2MzQVegUiIY6Hiew4TzXr682rOStePxtJ6CpnC+sQKzMd4yq5C
szKgKR7Abd2JfczZ+T3Wk8+NhyWgVEL7KscXJO1a9+oAYBczUhEn2tPUAy2IUqPaBqZnfPEWYfxy
x/lzRhqOn2cYRW1+SYricYZOk2VVNOqpz3LU1tIxbv9ty0p62GpeliBl7tQzoT+No1K1Ckhun40p
PIRd/7WeLeMKWdO8xnnJAZKef4GO6faVaIl5cPtf8GH6S0M8Y2sbSrFJFaVfu6yioBXoYCyXkMZW
I5BEy2AfxjWOMccw7uRzm3d92UwB4YlxyWO5FSThwCtCONPpNY4MzpMb0VbBNndNYDDLFXIsUEYT
53p+TM0AGSQ4CpaXAaXenbswCak+8dMqjrLKJjU4yzGJKJTYwrIZ2w2l6Wktx3RyVszMNqsfSd9+
dwWpeorg75EScRDCDgPwlQW+3FXoWFOMMrm3WxGA2lkpjo1O2HkNGG6NwYEky4a4nJsIyEOXAZ80
LGgKVL27fxyuRxDvoPgy/Nl4qXVvI+cIStw3T3/G/lRti+W8pl9kpbJsS8rF5/6fuYW8ri9r0nxU
zb3Le5fmKVdrmp2LudzJCm8w8VKWfJ/k3Wyyops8Ks+NotLct0ELdxaZAvoUGrClV58jEy+w3GTL
boICbw0Ic/D/HBjtrHmcovXjvOk76ACDPnSgsaZNF3j1U5QotBAet8yoEvSOG+bSBqFOR+Tp+etc
GPYWD6XjG8t6nLZCdZnq5mu3LOSbZZNV88pqmhKCH+dHGlkDqJJ2sd4puHfQ/UeACe7znH6+kmPx
MjYuY/FgFdsRCeLPqkET3HhjdLQqL3ohRrQ6I0D/mlVj9OJY7XWwVBKuh4F7JonE00Wl0dAPSshH
LUABiqt4Wy1Le81xbVArETkB/9yVUFgs/s5mGulrei1+i15JVnQn+qduIQ2zmgK2BGTHl7sxXvEX
kAF0OlIAa4tV/jNZ3UR14bXp3JHoy5fKQvPm06gi+nd5EMtHMnk0HKbv/4upp7OizvZdaLN7q5Qo
eUPg9IAjWHZJyOBEPJq35Gt3NP42lqLR7VxYCeRfPC5qte7/dNEU5tqpr5dfsAL4IueWIVKig9yV
4FfyTT535dFo+sduQhDO4+REV1BGhfF7VpuVX7owE2HxTx920axSUc/vqmI5+JPQnSijyLamNoeH
TGF16ZVG/VyMFGg0D/KqSSLyj4IlJo8Y8jdLPKGKCTbPKp69iZmBtxzwMK8qZOLIH3GG93wlh+FD
/oRFP6tXZ8ZEjkXhDR74v49NnBnVI3mIwqGZaTV0X0pMiWaZY9WXk/khChG5z716kAwueU5P4vb/
OOYujRx5StTb7a4f0DlG/iw0aMxZdaPG4d6spQslXyWCInYeo8371wES1i8dcJLTn/ECpdnJnOJ9
BjND1lJlBdUymiPEXdoKS9k2TlCWQfke9rJQG+tut0fHY6zlBZPSabdsMo5znpRHiN7DWksT8Oh2
GB0spbVe8kDXDqxb4MvRcH4pCtt6gXRaqlkFGogRnts/YoR7IVyCH8ImuIsAmWgAEKqK3LvQ4E4v
aTxUvpPTR2nl57/V+Rsvc1m7rMSFzibYLvbkVFaOt4n6GJdDo/y6/nNMniav+u97yHMHlFWPNwKj
s0GHc0ddi3JX5D8HluGr0WprGp9DeOKzOW8yk+CM5YzeNW6PmlittRtcaeNFbkRRj5dw2chdat+7
2EJ+PqIBXZmIyIEgHssmQ5EyTPVTv9wPA1Ry0TDdzQW4J4cZcTNnurfL4f+MGJW7A85AmRibEzMk
Ao3Wj/qLWpbG3sGWuZLlGVmFkZvRCrDqxN0xmLwv2jBFp9KkoJcL7xFHIbuAupP6Ac3xq3x8yI3A
JpVazeeQfPT898LHcnXZbfTm2Oo1wrRMGe9jXU13vSmwB6Kp2Moxe9CmO7YD7DdJy3JuOe/RtnVQ
1hgg4K56/WOcyI4QERP2StXIGRHFkXWV2Mga1DKudfnneOKkYoPD+v9xdl7LcuPKmn4iRtCb2/J2
easbhtSS6L3n088HUK1S995z5sTcUASQKFXVKpJA5m/mL/+Ml/0Zq/wHMHLxKgnVS5uG5vMY9NpV
mcDNy6y3rZgo9HlOekEATn9VWVguSfOaGjZiN+NOZsHniryXgsVdmwOnbCsUzzZ9cwKsFd4tLasV
eUEbTXFFrIXcKn1abtWN2r6ieqw+IpmJz+rtjEw4wubVdsSVkozkNKznUVM/ojT/1GI9/mn3n2qX
CogHMLk8jY2vgw6CIx0t+6XpCmVTYKtypyhg9cbZiwXSwKCeGlRg03uAJC5M1598mIT9WmEn12ae
gar1mvUWerG/w8YCUrxs4qKy8Tq3OcpRc3DQWs5c/VqVhfUmsO9lVntPvRvqLz3GiXISSNXsPgus
L3IO/Kf5pJZ9t7bgbdx5IVqNTubfsZWtNv2AW26j+wDmZafaouAeJ/W9bMkDWn6k0cQM1xjPVdwr
p1u/OWY6BWlwEjVYeQvY+C4STvNVZHn38izAfSaa2PTd+q3WcA54g8Yr2Qc81LvXxEG+SOXW1DKC
6IH09FSxDBTYEyVNDzep4Uw9J5OrnkdXq/bo+X/UtYtQ1zSY9SVWUigVvdLVly7wluFkoCi5kX1m
DGF3F4Dm2ExTXyIfshl01Tx1ik8iMu7V5LycpuJ06L3kLM/kwRqANK+XdjDOXMEiaOnFnUBzavPk
zzZvd/bOlajty2cIMDjMlKLH/+xZHjnlzz6a4scJu8pwTbBsyafK/2O6QrH+ECUtBg1NHd57KYK0
8UzlVjZrRQtJKjIAiaY8xSa4HHO2ggNlkdWcIWSfzwMOwMvcImkADenz/jZNDqQqupR2mK2xUx0B
oqvjgzwYIdnnAYWoVtwnbv1WFxwpfjiXQBGIjyBAIfI2VQbLqU6cvMlZk7gVybPfUx0qOEioJehE
yqluq03HgiuOZZ1nkBJXHKoGcXxcmopW3Ps498iW1WrmE+8cQSlPDSiyluZTIQ64JnQlq3QZ5QKd
wwEh1NdyTEaB4HuGIuBeZEtFg/6s6h0QRjFbzkqs6WcGQ5LUg3kcpMxe7cDNa5ExkvJJpCTTZ/Sj
5JjswawCGtD/T3zaDz4M22g8OAB2tvYwWDtd+LHZvjtBain/bN5GZbAcVUWwK4Jvo7e5mvByU1wd
PFJlWDtrbvXXf829NW//bxiAlK50Zx+LbHWVquwBW23VyHS0Mzn5rm2hWhaDOWVA8/1L4zXu1RVy
CmZsWSesxZKVIZPVpVfFa+R3psOA+u6j6XwzjDw/aC4VKakYqU1f0DhSProk+LM7Cr92mA1+3KKl
GmUQfv1XtOwe+68wL/wl2gxdY4uGIb9oofMcu8U7HJ2nqvSEOlFUvQbwA2S33SX6FdnXatV2ZfkO
NtzZT77XYD3UFe9KFtrr5TWyL06Nw7OJqFWMlAa/9taEaWG1ZnyHXQeOEYNmvZozq1bE7osfVvos
VT5zTX/tg7D+qKKEfHc5JA8KGdhDTUL46Pyerf2ebZdj/sMdn/O0MH+K2TFiZB9xQJpxLp3kIYO2
dhh659fsQIPm6Lfls2YN+OX4IRhGxx8/HQ0TJlNXfzSw9rjVopc/Yho1a7X3nTvZFwXd0I92xOho
UAH6DBZFjIZE151m5soeFXTv1JpgspzYmPehabT3KtusTdMm6UsyvXvAzFax1sbfURFYAXpVvjqR
EmxE1vMu73XzjIlht03KsPgw3fbsNj5wQ8yq0KgaX5C0KfcVXtiwl7ETiUETAIVM4qMNzJqaXRme
4wQ7EoF0SrXIeQATrD+Mpwj/OTSQvJZuvXwJnbk4L33I8vbrueFikaPLTBNdk2JAPCSR86oRdpEd
oGepXF0lMr8EnvZTnuCntpyASfmpqarxRZz8r2PE9FnM+sfr/Of03zHqlG17IwyeLN/pUVcLP7R4
YM+MRuVLwy4LCe/4SbbsBJZQ7Nj5ydTj/IUMMssG6GIb1x/7K4DzZGMkWDQJT8bC7btn34GkKe4I
MWW7599jFJuXMYnFk2Ma82Tr9zzkN8CnjFFxtrIq2ec+KSTQFOarPTd3clM2l364LnGWuE8or1wL
ZMrWAVqE31TUR8jNNG9Ilq1mwT5MixG8RUHyNRZnoGd/nck+OSrjkD34H0Zvr0JSB/JSOLXHCdI4
mhzaZ+85JEz1qD6Y0aB9NsZjFavtRxgq5tGf+J9lVDV173i1R+Ql9P4uSKEhyn4KNw0qlrV+0XHM
fmnhZw2eF6EUVWtP3oDptl10zYOl1wqyg7mKtYFafgalhioI/k5N0StbZHrnrdeV9UHWmKl3HIea
RGuPq8B91VfZUooOgdYtYbJiLcJYZhvPs419To3gyRI2e4hDJ262VpXQEDDMYl+g9fx/P/uf49xU
U8+m76+dxij25DL+96/UqNi3h4gUIRvY3Df4iqwb1NZ2RdtgrZXCUFw1E34WEmIRhFm/l59fD9sH
pVeqp3RIuwfEFb+5mttejIo6p6E22gWu7jdZ4JFFnEC1j6FmQBkUNZ9SMFsNECY7We5BvLFbhYCt
9lAVgGqaar6TZTaJVpVnoK+LO2g+Nn4Y3Z+j0q1exmmNuZ161IWFlZanWWSNFSsZr7LtKOQAVHhi
u9QpSIjiX3XAzjm4ykPhz8GVVMlaDTwUaX73DyS4D5pRU9mImsssFqOVXJcW8aFXNPssu+RBa/u+
xfpcDTZOgZ2j4wA1xaStfjY1vjPSGOjtVXr5oHVhC72kdr4pkF96xbe/99OznutP8nuFPUxuzIun
5WuOLO2e7Vz3VPRAiiAL/FXp+rzK7U7QwMBLe7tbDb6JdeFDpP2UhXdZtFdh/esrX62TdWUXYGbL
v4v4txhMhfGoLryLLNVj5NdsfDWx95bfv+qdY7zNda1vwTjip1pyKxqixqCwrisfwNDOOFtmXzUX
6dAS5g4yj9naKqzm3h0iZ3ppX6xqQBUl9FkIm7Ya7BskR9dSMlCKB8q+tMrHdT+FO2j+3UWd5sK6
Jn0FiVSWd1BFgPLGjuBgzFnNkt4zHuRh8Ovufjb/ykY4+ks/uqhvuT668OgLc4lSxarTKICU3fqa
NnYPBcXuovopNe9UfeDnbiRWeAjDpoRJiUCeIQ5yWA5EAk6uwrFal0hl7qWvV9Pp2kE3gL9PAmkq
+0qv5/EYaZRpJFQV/PFD5njWRYZEWLbdDw7SIWICjkJAzyWQCHW69n7Z3k9zDWTDHOL5rYqOdZt4
zQ7f2Ok4N/kWl6EeycaZjUqrXTJIEZcacebLlMIl1TrvBcesYQ+bcWxWsk+G2BJekdV+dBg753mS
SRpdcfSTa0zIfggla89KjJNlD/e9SMtUOlY4sZYgE7MeHS9cy29CfGM+QrOLaKDskt+V6PcqxMdu
Xb/j/90fgV60SQev8cTgW/f7Zr5LfEG14038bon3MI5KvMIHaEANCiiO9iAzNnFEfXbErl2zsfj8
u0UVoNlGhcjOs2S5t230CJQuwxdKNLMsbc8AS87LJ1f9CcJF6B+lZjfmaA8LbCHT+6vMwXQanICQ
VNhhMRL1fDxLs9bpD78AA2K81cA4yfwMfyqk9Ps6FNZAxdUOW4iW8nSM52TjGj1IPjHilH1xlWe3
g+wDeKx6pNFEkArneffrIm9C71N2Lq+Jogrq1i4eBrLzXy8nm574L9TOXIckTM+3sKmr6mME/SHa
a8ITNtbU02Dro34UBhXbvNCpdD/kaF+Rj/3978CDQLSnX//+HnfRf0Mch/ejH0hVuwtSvc9ASUZZ
7m0WIDpJAefQB1pDloM1ngxEdt+7eq25XeDsgRgIgOBMlD2usVzBebMppJQ1jK9Q113jgmlvgNTo
w1dbT79EujPsOr3tz+2Y9GfYmpWPVFxWQg8qcY0ZZg0dXPSD5dntoPgUVm1nOty6/luY7AMA1IML
m+IFiSSRRHrhc2sHILuWzdshz6eWZ0O0vXVJ6BLKDf5d2hRQYeoYKSjwS11g2kckLUA5+PwVYtOz
1mYFoc6efMvZ6C31u9b7uRj6hnMdbt1MUTdZN2JShHSdaoz2fa+m7dNsFOpJzedkJQdln5eYkFdc
N9zLZjWpH3hYudSnZ68bFoyqHvhby4dmYxlqjukQugUyDdeFgMkyVMKvuYEzYOCWl3AYKhJjChhl
Azc7P5j8lWU71l4+kAMUoQ/VnLzfHtS35/E/B2/91VDvfApfpx5y5sIQMRBtu+p4Zfzij5BSu8pR
aU9OmvvP0U40b3PlKBpGz3NQtl91LDKgT8I5l8svVt+kzYLpaVQQrwyi+Hs8YVRb98N4Dka2Dpd+
iJM7CzfBNSvFo1dg/6k2PsTSaPzsBPzW1R0D30MIEEHjtwc1bucHzLdm0qeh+kVM8of+rGlkoGV+
dfCd+TqGCixjkQX5nZoN3fTb6KOUJLvkIYjFUjqbMbUxyuEu8YZNVOKvSoXyFy1loKxiWfiNyLXB
qCuYQDRucWc4zRImP2UwxAFSwfN/hCnlqN1VAnDpo0vpjI/ykROPiTA087/LljwkpFy3XSkUkYVZ
peyrcVldOaqenX45Xprb0sQ+xoeivqSS5YeIw/w9izP9FMrsUIbA0nZ2SWDfPmccGcqlMFH9E1+J
WU/exlccdyOf4TDg7oFIYD7IJb88sHMPepFL/nUnI+RTuzCj8AAKx1ge87Jv0FgU1gg83lYEeuuW
aCNqOtXnWkvmfY9cyR34DOpZwkDcj4FlJVPv7dPK/SEfDF0/HWrK7GfZWtYBbTz+0SeXAbA/6/Vg
sql4rCEWQoBYGWbt4ik02MfJ5onGs7Z/dwvMowUg4L9F4GHXv0Nc+SOiaYSOqNWi1CWWNVGsuJdC
U49GlLCkkR8zn+NDk6LBffuYZQZOyeuAdN764MaEe8vxsYMRS5+EZ91xdmN4w0r7bRjy+lWfyLDD
NKcc0jX1PbVbMH5YP5BFm1bws8bvU+PyC7Nb2E0YuJJ+c+0DX+n42PIHW0KEY6aae3/Jlx50XRQd
XLgJhh2siiT6yHQEHfGya081F+TJroJm5+AgijRf1r/0YT+eMzy5VlU89y812ttPc4AFahH57dpP
20ujtdN9YyUe5Hx12tgmv7YgNtPHGo7bqdMAp+SxWsG0bA+yToQM/a+IVkQ0/7uIpMsqdAy6P17D
m8t2q+IUtwZzkexdLU7XuQ3HBbCsX98r8Wc3OTDikglarB/G5mEZ7WBTb8wq2WV6QRqvNY13BaXQ
dRzY0UX3UvPdpPiUTUX3OgFNvyeb9peMKoLS21tGxyQ+Ah9tOuOQyJKuCPARkKd2r/Czx+YJjovw
FkA7Y9dHgpsuxMbVQvE2XVAi/CKaN/yyVCFPNctD4Cox17eBugPibJE02/iOl228AYZwmhpHxxo8
AN2gSCA75wHrRsxwICkLQRDMcLBcRHIwN18NreuPaGSgcu8E5fuQg7wppnQ6hHlXvqsxuDgtMtQ7
ORpa0Dfn4Q3eonvfm/ZH50b41GB+sFIrfEJtJfS+Wr5+Mq0ML9Vs+Jy8NP3ZaPMHJnPWx9xGHStP
s30K2cDsANKGVzfX7KObq+oh6ocBComRblRYBjE+lzvpliVNsvQ0564q+tA+YI2YB82v9iBqejJQ
9tnYTSzzZJ9vD+hJ6Hq3k1CJNgWTorcWC2nH9S9zNPuXqdKDDXRaZY1QhN2z282UixzOdNTEkR5d
T6r7BSU45/52qK062dgDFi6yz+3YWYFfCC8Yw2vnWxwq5vM5j1vE5pifpna4Knx3bvS1H6NKEqh9
fO3scluRlblH9Mi6l2fDUCd7drGuEJn71eeVen+qY+v7FFlrHQnpV7IZuIjMkYlelTd+dBMSqWZv
qUdTCLN7qAgi/PX8C7wjKsWyfiwLy0as77kUggfZsrRI3eAV4+1kUbkeQYxnSvxTlqSxcPxKdcy5
auIgz9RW/fAzrz2E5P/aPTv08KA23rfIaX9FtGo17ZDqYu/pNcMhYQvJgnGAZGEXE9XsQdtHYDKv
SxNtefK2RVFvZExeOs2DXbc462RYZ+e+wxMYgboxtLPPfMosBA/m8Vwng/1WjqhoJk32CYl2OswD
Yj6mjqEG5adxBV2nOcwGU6cmgLSJDGm9tMlU8jPydePZ9LXPybT0tzGfX51Gx3K9j89cgMFnkvj6
JgEccrXG1DnPfq5TvUFlS/UM08OD1K4UsGRjV23GEEvmojVOXV4bgLCg9V64TSTboDMoe8sYU6/t
C8yZYc+tcIYmoCKHpJsRRO/ihXXjr+zFLV9ByjlB3w+w9MVXXyYL5TAn3qKw1R/tlOtoPztqBFIi
wbbGLJzr0gkdAlNxYnYJFKFVibXPVZp4DFyiplG/AzuI7pKOzLnsLlWIY1rv9DvZlJNCranXVj+6
a7l5yp1Kcb3VyN9kR7atO86p9pxyi39Oa76YwkQORQB0v9iV8TzhDvlHfyOe0/+Mn9kJb9LeW/on
1IrifK8nPuR+uctNxR44/31A/VtsfeUR5gaEF8w2dvDTkNu1+9cOysrJR3NsI/8rrfWPgzMPryhU
Vn/0i/iQmojATjfXvGbTbvjmo+W44XNpTkd5Z29ND+pc5wAapYb/jn50z56TXYZdpsnjL5AVWvGg
iDQrhZuFg0wbAahWTAc1nbShoDUAll0wf3JYHuw0twDKZ3r1zS8d/1ihfbBxsmzYe0LgYA7xKZ9q
C1xo4sCfKt30McFfsjU6qH+iK9UqimSsfWS8ilazXpenlETB5d/PGNlGmE0jAVSjtukr8U7VG2U9
RLV+h34okotaTFraMgCYKN1wgE6LrfNYW8+p1Y5PvstVRWOGOH9KVP2v3DGDa9QVzXqqcRiUzdsh
ofh/lU38bdH0ANu4R9lpgCjg8k1YbM13FZWkIzWZd2eMUi6UKt7bAjaXK2H+oHoOGxmBAS4U/Vtn
dyq6+EA+JEj0dqjTFsRG7Xy9dckzDHLGK9ob49U2UlQMTXOJQAnkOTRt/NzK7NhqzfQ5worbAC12
r03Xs83UUNOPcjV78031AxM5+zsVKwob4UVXmnfNUJqnaqxbSovBzyKI07PsKrB0u2/HfDeLANll
W766ixMl2+RhZyBZNzTbYCwTXCWsYC3xsOWs4joXT/YRj6rmEiFy4K6M/LuCWLhWa84jWw/nWEVO
t5vHBl/GtDxL5Dpwsm5li+IAEm7cYYPwLskbSKKB8VqrOqJ5tAwq9ksLeae/jBCpntGfENySgJ+G
3exqVONzGOr60xQB83VzXeCKQauhhnmsEdACWEwzGrtoo6VudJIXgJhkTRZqFaaL3vAQAtybPbs4
s6G6LA7BZL14p2F4QZYnu+9khm/QdkhFCl07vj35DemOP60NTxn3t6/VKkcgyu78ILsQ+wlOQYLc
4dTEFalbUDs5ziMgp61qO0xO+ak086enGO1jWGv6vcOTYCX70U5EH9wP21Mb2/lH01+doaw+Hfel
1/G4DtNk+kgN3roCSeQK3dd/RR5r6beSyjxSY0CjIXY2Y6HWd/kIPvZN3lYCxCkk+kGJCodtGvIX
oCBkj0RGxJrm7eYpDtf/GshLFJb6Wq0PckD3/ODgW7550tFXG4PqVdZvrHQdTjTkvpgR9C6rVyQp
5ztNA+4iMt+2+agFLj5VXHrFfjBwKWm0SntoqioVarrZjxqrhywwf6rK8Grzy/sY0VtBdlJPHzy0
mg6tYRpHPALiuyHF9gWTDuV+zNGkslDGuFJYbS7lUL2yPUSUVTFDfzM3tbXtscV7kgeNrIKdxPY1
yztEMl0/PLiRpSdXkBza3szcR+ga6r38Rcap/cjPTyXXym9QjMkWkDfvadbmbTBku9rizj85CpbD
I2tLLcntU4461E43w/wV0tL3wc/s7yJ0MJtsXYSJXX3D4Cc59qTC7gotfrOqMlhauL4Wd7J/FINW
Hb751AuPsj8BRqyt7OR7bZjvtTc5pGI4GDxDYVGK0wHQ4hSofM88QOWgm/bdDMBJrTY6nqmbAq2a
3QJHWmh4TlK/4aZebSKPJZD8Qzrt9GfzNioLegZ2fOt+DC56nvBx//ELQqXb2ADeRTXonwO5Xt71
XlCfb/1N7tZn8RreVBe7asbUru8s4zqKQ1aXCsqmMQWLFA7JH31LTONkh2BSPuWAPCRyhjxFFiJf
57FTbru6//WC0R5zclBBoWHN35zOMg++UDgK+waFSXE5RqGDOZSnwlpp3PBVDae97Cd9T9EKD6+d
bKLUdYrzpH7BgyC9yum1E7wtAgJeGWDYpofO5xR6zx4QpRLv5XPil8WZLXqAdJGrAvTtO6AIrNQj
0KuMt6QPypU8/aO9TPhjzHNVfWUYZXFAUtO9d5T2Qf4uk7Bz74G8PWiYMF7GeMgQ70PMLsvK8tqM
OTuhul67lWW94KzZPJbOjEI4FI2pCtSTTUptbbhq+e6jCLxtsXjYy0ndT70DXDCfJYY51j3roUog
Q/o9Jd5ush5+jwV+YS8tXoEdiRbeDSXU0bZWkhPy6QaJB+0ECtxC53YMnuIsu0slD61y5qPhA1X2
url5cCuUHcwZT7sPBc3TBkXBO3+2xofYznpu4eGnYibTg+xa+pNu37AlvIYU1JZ+Pmq84W5PPggB
kOtSowmH/KT1/gFjL+XDmpN0G+dxcfEQRL2iUF9uTIrNXy0TgdwwA0rQwpvzDN4puxH3wONQ2xuW
gmtE5qKsZurRd9dVDqyu/OOyDGodw9uymPNPbR4+txPqf1u9R33JMNvy8MdWNSI3O5rnuWVjdCpH
HSaolVsXI0aMWlPjO3mLokYXX9Riepe3KNlVqBokKHKty51Ms+PqOnTNpY71Awk247Odo47EVRPc
uYVXn5mNwQ6ExzfMDz/lRuB3aAV6FhX16Fdo4/vBbjSS8A2t+Vuo11fOZTaSH3JFhEF1sCyLHFO5
g4XvHG4rJblcmmwNesqUwK7/zVgplZcq8JN7yWGRrJXaMeqtM3kFKF14LWWu3SlK6x5qXwcy5wQV
Us0YMm3DxgE3Vw5Kf0L66Ms08FcNw65/nnw9fnaBD2Z2D8gg7J/Fs3WdzpG7l00vUXEWnIKvsiXn
NEXzNsVTfJWTvMxvEZvL4g3lTBX7mFndkpcOru0Mx4WsBe6douQqD3JAnpG2Cy92lsHomrxp5Vux
/r3fBmKdZcYVon+94T6WJhxW1wNENatY0qUpyyJzyNNtUoNSx1XoBYZQ8Nc/TjDzCGUPO43lxC0r
591Ks33Z4c3O3cZ6TNwWeCBe69vBb8NvNTzersVBwaLub7GkOOkW4qqdOf6Q43KijT7Wumz09B6h
3qPD2vDJCYbuWRPSqfL6n3kWltjCrBS7Kd67WUC+OsQK5GiRIm9qtxk3gDGKXgvV3LY5eCRIeDDP
wn3d45FrDK33qYdLt4oM615N0l/dRM+Kj1Gbrw3IoL024s7BXqF7oSEVEGQjMlHShCXRx7ockXz0
vxuBXyNNiVfR48Izt7oCIJ0NIQeb1C9uiuBCwg7nztG5lQEABKSL1uaL27Q/EUievlqaTwZmfG8w
UzrMVA+vxQBafT/R1/E4Skiev0xgk2BMhsVVotRkE93m4ipRanONuJgcZW+q77o4yTamhX3ToKvd
2cFT9jmLlYeK/1N5iepuaWqJM36RYYX3TZ3BwMwlGrMi+cqf6pMKr/YSRT1Wi3oXH8JaRbzRb8eD
bWrj4wAfSO4o5CH1EmujV1a5qwW/FuHoiSzvr4jatNl4iIjcnkqUGtmHhE71gt5z/miYaJM0RtRc
WW/FL7aL1LAQC8Fhxdw1XdrumxksSWhbO5dVD0SVvrvEWY18XW83aA2JhHKha3dg2MLnxGQP4PvI
cy1GvFOjbIIaUxg5GonRQGFUevimhhs8z02wnSs7eZjsJj8mPjnvNyr1ySFMEYsxVNwKFkhqgdgf
NQvajqQtyTbyqX+3597cdDMqzXDBXQCQcHGDUkHrNEPZSTYlBNLC7gifgWfZk3klgpYiPhbxloYt
xC1ehrjtf403sjxZRSF2oLWwcO0dQ98oeTOTsPCmfrdgqItkiEiLihqvFimXOc2nC26Bcn+bq156
KKlsrSOx3TVaJ4eX4VzkDljueZ18xpWkSh9kvIVZIAsW0z7YSNueKSh/IrAkMMRq9RJXeNl6BQha
JBobPBinpN7mqjav7Ya13PIW9MyeoWGwSpEZRnScYMwhAMAdbxOwhX/EFKh+dBEhuetTR0DbeN+K
Hy1NOSjDZISSWZsapvS+Nmq4+2JhOdYYUniZaWyjyCM383t9Kc+4ivKz75lw2Vl3LkvOZdrUHPVk
tqnwNRHyY3yb7RRAG56bcWeiiE45m74/DsWACljuNUvIbWAaUbha8fs3LmZqfvMzat2yJlJYQbvA
ILpIQ7xfDMiav5NDGIXDSafjR8MSLaslctgTxVM54GmYbP0o3LTC6RjLm3sUQMz9YEF9kH+wFnvd
u7iIHuC7OKhbOuUOJUFr+dMpIDvXWTiVxyEZg4cpxERkmKbvoaogsy7W8BGK/sZGzzPEmt+jGKzU
NzCJE0wLNvkhP5BNrFJE/lceYGGRyuGGmuIyfEsOyOgqm9W1i8zYsj2YQqU+9zw25X/7x44BVxZW
BBHiN/KtuOYK65QYW3lEgd28UnamjbAcuqpii+2Mf4F7YrOLuadmwVEOKvsNxZlgO6ZNfBwQIdzG
QndHQrLS1A2uYG43Q1WiwCCbilJvZEQK2N91M6EdG5l38jBU/c+c9MXh1qWCjboLpjA+Qq38kP15
psEhsGth6Btc3SoLr/IMca95a2YIR9365ICpW9G6LMtpl+ZBdtaj/uP2m24yZOsQgvuIxIUQoVMO
SVVysiHMcPUqvXtG2TKhnl5QBPLR3h3Zzf+wERcvRv9HZEHJUwc3eR2M3NrqhdFcVA2oaGN6Mzbr
aAJoxoSghWvHC2bMQzbqOsf1mwSUSRiZj3talqPmAVF2XKVdae/yZwTwQ7C+RXefDdE304zEUj1M
jyhl9BvZbEHqbPKgdA+y6fjKd8edonvZyp9nz8KLUKZF5h5hqNZGmCczdMzPhG7SXBQG+nIPhjEk
9boS2kmZ1kcnqaxEGTFfd6G+UwV0TLIVJKNBni2HysJFW4leZP8tTNH9emvkVQ3Bq2ju8LTfLoWM
fzXToD4Mppet+6wJnrmhxGtKBtMXpPOuUxM2kF6HcOUAm/oxG+PPlEvjHeP0AqKrElHgaZ094qbt
yUg8E/80nNL0Usl29lD/SLvcS492Ruo0seqvvT6Nw9cZYDwKUbAjBbqCZeSvw61ZRBOJYtnO/QlX
EXYY/y1O9undFgWF4CrvU7a4WUE517kBlu5K3phuNzA5KpuBF+hbzCB+hdwGGgv1EM28D6qp2PpQ
ZTco0eYL51mexdG9Ejnl/a2b29CfocpM/N+hnZVWf4S2afQABvQOU9TpMekVdTe4Vn5R5mE6hWrr
89zGEqFrC31Dibd/7fuhW82syL613OIXcpFvaSvDzksUbse/XPzl3uuhMtdd7eIWQFIQT4fKXofg
C74pCHOkA0nIGvDhzo96/6gXuvnEppg9tYiAz/QXKvnDc+KV3dHzZwSg9c746ExqIyJgimGc4tFR
3qGDp18dm3sZcHLl4nLTvCoCaHQ7dO1n10zZ5dYjz/4IhdW1wXdsXN/6yFJtHGqCD1HdlLvOA6xi
2fn83OPt+OCh0QmceX4eVGd6LhurZ+epjSfZtEslPOqsbUAFhm21Nvo3TR/qJzloir3ImJLtlk1W
bdzgZuvbEuq36HQq8I/kYO2wJmuz4AygF/NKEl53SHgh7BzFLfrA+FfDTSXpLVqzFnEQIfE8dIc5
Sb7L/uUgZ2GYU6znOTFZVan5qQAztbILtoCu7nX3HVfkBoZN/46YNSikwPqZJmtLUfOfqJAjHuPP
b55n6iSCavMOmB6+7rHab5f010w6Mvc3iXCy8obKRZgdtG3sedMHBXlE43HmPMddNH248TYTUZOD
5foSJbpNMiX/jFKiSvnztX5HzT1S3vK1/v4f6yjc+Bk8R2XauBnSufMYm09dEcd79JKhHIjmDFjo
qYepjiPsfI36npYzYaym2eUKzxrY4goe5njg6voxEMNhMPR3Wt+e5PxlRtFg4gPHbpeiZMmMaTP0
eOAsPOqxAPVS9pjmJONIDj8m3yOk3wss3eUSGOg++jQoccvhVAyHfvhrmIwPLEox250wuon16rHH
ylVD6K6FVjlQkvxXLQC879m2W+v4r0f7rRaAzci5zHXrKNcLMqyKleE0oqjz38oWiWY8zL2tHmrc
wIaVDAH2gouC3LD/HpYDelwU2HyIiogcRahymTyREP57Br6rKLGzM0erNjnPATrdy6lsl6JTnnWf
uE4qJ3luKmG69NpKTvwtSg7/K0Y2A6WH3JYmn1nm1ctHG/r8hxGjCk598Ff64b99ZJGlUNM+XybJ
D3LLV8gJQ5ajA+1MKEGWgXBnUl1QCUFx7CI9PAOI+nXAnoNRZB+CcHfrrd1Kw7dWhC4BckgoxmQO
hp9Gae0bAYRad3P+ppqFDUq7dR6nJOLgozbOYnFpRPxuY9c6LeH+GORHZKrRtBfxsTiojUHqqo30
jZwhB4JAydeO+G/6SukPfqkI4xxwC8LxQG/OTt5iEeP2PtLQrtGC8RG9mZ0EOLUo3vbfI5aMh2RB
DWjY+ElT3reJUYEJibO/akr/eVzqXwYgV9s5zlzoCJROPaDFx8LQV5XqxY9YmhqAjLCX2v1a3yvD
V+QLknc/6ctjLyxMpMSNis+8E4zZqqLMscsHxwdTU2fOQZ/S01z21EI119pOUYL73IitWVljb1fY
Nj9YRy782o5f4uAi+8AD3VgJExGRSGDhmmASCS2b3EHs66zOqq3MHcgRGreRv8P+ngMHkBRIkhuU
r3rBDW3HlcTuSjp1NcEXHSKEyH1TwDPG3zFyWDKxbT3/j3lIkGAdbjTP/4e181pum+fW8BVxhr2c
qsuSbMvdOeGksvfOq98PIcd0/OVvM/uEg7IAKo5EAlhvcTnSezA960UdyuS7M2TovRfVQ9KSvwBD
5WyzKvMWRgZij7xXcAVGDzu4erCfh9TgvcMZQYo+xsI2je78nyMaI3msyrDG4rKpbi4aPj38pbYF
FWIrPiBmIf0ztSGqKx0/xclTW4pR+9aXKzb3oPc3qZJ7R1/qsyOLamvdRqX0oGnwSLA/d38aOHkr
2k+tt1HpVAr5IZ7GDP7oHdHiyY5up1tApV33AbbE25jm+GmMuI/T4TkZ2sGTwgP+BEZVWaPfgcHn
lARoeockALq5Gmed1Mcu/en3EXuzqeYiMDIsxDg28+lxyDCPeY8V7ZcQ3e2uUQHdO3a7U5TG/BGp
xmuGEBCam4q/qQq5ODRa5+MNAEqDXK3+OoUW6Tgu3Dj5RWbOqXBettp6i7LrsOZtjd2EgpIOT8Xy
PiyNr6li+99y3OUXXa/kZ6x2u4OHOuNKHMcFyi2pAeNLWGmvQdjq4JaUYSe7CMsE00sR17OcYwyc
FJBoCh9Sh/NDKaz2nmzpUFJJv/HGQgq+UqxiZfoFS1Fz0J/qBiw0yG+UCTMPXcV4SBBXBHcYrSKV
U/MxkND/paNujOg4ObYtRzs3Dr6i31eaG9x10P1uOMbHvQUV/9fOx7CncIdmL6pm/uqqnJN5RYom
eozUJE8U/9XvONS0Da06BaGtPeCTsxXtaNTxHIwcNtHTZNNNbFBQC0TTzV2Zte5BXEw7dhGF1t+q
xRDC8GlUzLXeQ0pQG8HK7vtFxydfD7nb3Fc8Oq7qHic5UVVHtWUhh1eMF0nXYFbaeyXLEyzoMNMR
ndgFcShnmEvRKQZFrephKSZle1dv2MHoRc9XacQgz2qtO6nooj30Cn/rF1H1ZJZsQYq0emxttbuq
Jve6Sb8wny626QZXPDBiXhW2eRYdqSyBEXfQs1BctQqX/iRSiOiLv73UE1v5EWWNdeUKOcNpHOLN
S70O5RsxC4pn6nUXZptOarJNC032CjepH3UQJd9xHHjy3Sx91NtC2dYmT44wHN37Usv+FlD0SbNL
W04mFSvaxDq2sND8fgauC37SAQupty5M/lj7FnRg3xsvUB+7ChtWL+ELEfLe2uZ1qiL90YdH5NXh
imhddR4hmwNWU9VndFJ+IFbQXedTxkc8j/22WWuh01z0RI2hQz2ha85h/4imfoDVj5qBrI7t59Y0
9+IfBROFnXCMHHKb4izC6iw9yhMKwYadlMm+ditqaWE4ezswEcefOgFz1HcINPTLPvfl7dyGWeDn
UYamVgsxQIQZvYkfEOuXfzmqTUnpQAiuJjgpCeR5xKU+3aMcmgNPC/cIONK/7zJn3BgOjBm5i1kw
4nnFj8niq8d+AERIKG98zlJYwE6QkJ5eTvK8c6WsOw4kn42WfYcvdzglNc7RtxG1aiclqTGWSYpp
cYSjJQ8IjTAt9vsPYaJdhDUJkg9kb4eXAoCsCPOU6G22/n02a5pNVKewHLz5YgRefHJ19vCxyEDy
wng2SRhtegsRLfB4bAUkf7Lhtb0bBfuCR1eNl6LdiNrqMCAotIx8Vvl1PSgrdcizvejt+ccUqFXe
mUOvn023BxbDZGpI3hXSl7cW1XwkHy7ZpXsQVa/9hWdtAX6FD+R6xgoRNHNRhqgxj14SvqCmhrSD
Xj4NCKtdI8pdIxVYBC9lj3ht2mbDFjmJ4EW1o1dF0ttbK7XJF+XRXjTXSjHskx4nFzGo8Hq4hLnb
H0Tvn3PLYcaSfbpnlRgf50Zm/7Wx6vY2qrPub3Or0ydox4mn+D53k77IHWdsmnYcLc1HoYWLLNdv
JS3nOWJpkhAx86+TPsWzUQQiguGuYi1C2G+KRmCVHjG6t+NqHzTNGeZtcK0rdaOsxBA4QQup8/Vj
pxfGDiHXpwDVT2Q+pZj0IXJJrVwaeAvVebqTspzdv1srKxFjOIZ9Uo8NRuzJQVPsVzyzkHuYhotL
9F7SRzNecfKSJnq/SSfpJd9m7dJa/tnSO+Wsx9I9u2d0kfwKmYQclyQB6SS39ilKDBZRMur26KBa
+jLmmXVlF+WPtDPCr1Mh/13QOSoQLaIw+s0PUVB+F6bg/ynmP91CTAi69MTflCWihBaW1OXDjgVA
/5Kl/S5O6+ChSaYMlBLkC9EuwlwNoQGTxdMLL5ed78bhAzi1f4Q502wiTG6bD2FFK7Fp8pGVnmd7
v+kwoFbf/zmb7cj1WtzUIM21yiXsi/0AI7JogN8gElmiaui1dBRprpjHy6VXyC3MvULIYZDM/9ex
4mOIG4mZyYtLx/m+84ec7yt6u/ePMQR1u4VXaC0jwwYz4TgnI+z0G1ky9RtRCiu8UNxI7zFqmTra
JrAWhaPKi3Ss+60IVEVjVRar2Cyr0zz4v510upuXxfrNPHGdRhjZinu+T3xp+18mFeNjgHWXT/th
UgUksWz5Hz+tr6E44GnS5U9wif38z3//u4hJbVPut+KDz//mfzfxh/unrpmstWYlBPBbP3pu8lDG
thD5PcnGQ5fTTn8rqpDhAHwkJc6V3STHl9fuOQ/Ij0xKfCIiU/0Pw7H7/Mdwu0g/Dq/MbCkmex+O
A8m4yMNKPnkNh5jmBHKOtK/JOATfyZKyjUWRGs1IGzohBo7b3G2je4+0819CI7N6C+1N+DgidFCK
n1HXLXUriB+1TNfX8Qj1Ay9W+wDwD/gpbnUP43T2VpZDx45kUfOw/5mhB0VLkmxrlkcLZUprjNNF
y1t3qXY65mJTHsQoWzSKUAPUcXq9F2Gi3fIMbHYklZRpi11LgyrrQZTmi4YHAjlH+y1k7vgULKqu
reXLxAILSBa4O0VuCePBc76hMFwhjPK7GgLnzsCvWvj9tdK4zsgooCESgxgK0mGyg+yuWDwa9y5K
YkDlcODWJzE3BCTjOw7lISP/QiMxfIACXD+U0pPYdotKLj2JDXmGSu2fPdHwIezzGIEG4Pv3zzFi
oanrWvUgV89iajP17I0jWejeD0//y8C/fib8wdSl3+PkKctNthRvJwwLpCWy/vqVeIch5smCrH0G
hpYcHXvg2zmxFfxc/xilKCc4te0z25e3KHksv8X1mIKCkwMELHtl78iucR927gsJJf9bIwPZGrXO
RukUMvswIt4nxG/D7Gcv29mXfhoIH1PZV4gf3Nu+/SL6QbJ8HBh6BXo404xt+ksM7EDBbgLtqRqN
9qqKXMzM0VYCN6NArDJ4Zfbuk/gGS4Hzo8696IkUQbFW7S46sVvCovMvY4r+SVhTvI9ppzG1n0an
vsiSg1Vr40bNdpUuqRsWHQVuQrZxaJNWn+QTkHMv+Y35ZNVeYxkpFygo3sIpF3meudP36SVHT+AF
m3l92cpNctbGMNqOET7IWjKJr4Ll9e8x+XTWoz75QvZ9dFNZvUISvAu/5/peILmkIA6XQdgPtyz7
nX2Druwmwd7p0cydFxGhGOpNpoHUzJuvUjpot9HEdBtzDNmwAiB5S020Z36GMcHIazWXa5bpEj6T
Gz1W3KXoFhdT1sjeJ9K5FCFh+NybGHsDighPWpWZ+6L15B2pjuHacPR4bVth9VAN2OL4oPa+Ijx0
ysppfxaxj9d1+VeeDU9WG4Wvw6CUyxhk/52n8b9ZJzZmJU1bbsRvW1xSM+8RmuWnbmXfjCCtjzkK
bHuZBcTC41Civh8GVP+dG6nlKO8b8qQZKvVwNBdC1zYMm22g2OPBEkxf1PDyjdWEEj6Yo35NWllB
qTXwDmEJOHJo6sfSAyIZWWq/C1E0u9ds5ScCGdmtF0XDMlPbJdRW0nt/ljJ9QAHIixo8Y6fSn70s
F2ljE/nW+2dcJlc8nmz8UqdRn2N9RoVi/J9zfr7jv4rz8mNieXLxDYB1DNFFl+94myOyV3U96sZU
TSNpbvoMn/sYO9ClW4ztOmBNve6qiDpeaduKTeCNCO4KD80umYPFsoiUO4S6kq2G0Oo6J8eCMOJX
DvecdRZp7d5P/PxRHY0TDJvqq2FHCMwjW3Uy4SPe4vfULERHnPCwHXqzOaf4oh5zE+tzMZNk5XtQ
4BV65Lmxqwu93VSxpX3R9VVdAOJDM6bY9ibvHEh8j5zAIqEQFz8EJD71FWubJca4FowRs/L8aX8X
HwV+fhpUgZjKfLJ6yEaNrMYuJS8v4UeHtPWizQPL+qE3siryNrYCzk7t13JpV0B+wK3jSLAfR9e8
NwyS2LCRUZyp3OIebzKMcYqfqRmZ3xVPOhVFxRO+0PmJtRoohQGIaxg7LCU8GU+p8NBrOSgQ13SW
+EGW18bogdnnAGvdmFrxmuv+Nk1C6/uoSlAmrHy8s0ZUi9lHKdtQKYsHvLx/GmPo3lp+gsxxCKtD
VY1vlVdy7uyU9oPrqfG6K6r8WpW9eK/akrfvzL5hZ2oGayNVg0cj17CR5U/yXRpd7Do7MtrTTFWc
jm/i7wEGHKiqVdFS1VqTg6rev878AR1MvTe/Gmx9bR6ZT2TJm50x9tghepX14pOO0ndOchLQ267P
tQfHPAm1YFEBxiZ6RgTVpp4PYclJAHT7t54/xqiQMWGI8USMerRRcqNZk2pRXzlWXwl2RlcW/rLA
wvP2P0eMQZYeQNaXfo1w1AJ/WMxCUgyjPawyO/4mCGJsbKZ+GeBCbKIOXpOS6jVQxqS/RMRFd5AL
P38uMLPfcMTWsGLrlTtJk+K3iMw812luP2I/3myjmlNTpdTde9tLv19u0oyvtT92DwrJ3F0FSHGL
MLq1NCb2ICC/20Sz/DvPiqtzrXUP5G7zF1lBSozDCd6mU1WBr7fo0si5TmzfeCg54BXtmVpY+05S
ahgkRv6CagEpJNZoR9HrvGTo+b00CmCQQsYl3red7KUxhFxd3e/FGOhkG7WTige2ifmNZKMpjK11
8pgpvQ5pMkM2+8xbdJ3hYYn/KaVR7Sj5qfmhLYwq7NhzpOLmRB2+1/kqyQYeFe+pMZH4ElWzz/xj
0zwoUJOOhTpyiJcmD02fQ1iZmgAz1+RdpuIcMldFyZZwsm7gta0+dcRy1qGtjsk2RrfwQtIi7w+I
WPeHKvL6g2HDNrw0BmWyLBTV3ouOOUSMuMSJHksMmfvncJCjNpIOXrf6MLcoOnHkLFBcHFZBoRgH
HirGQZTmy9wW+eEjB7fkEY0yLRd/C5nbqsr9HVMb3mXc0Pc/avibLyWWXAW+hl+yOJFvcv0cSj34
mlzT9ylSmBeY1tgkGNBHCf5gQLzmVK4oibYpwgR1dRT5XNEuLm/eAb97547PaWPn9o21abhavOdM
SLso3eNyiSVPbcurua2BPwTpXfqqvgvii85K2Ti9FF2U9UULfKGIB3JV78d2EhDm5HZT2ahYQ5Nq
4y0prWJxqQeDn10rVpld9+89og02uqfgUqhm12JMqGM/eWn0YfmuwwaNddxlbtyq8V9sqwvXco3U
Rd80HW5sEeRhMEzPhmvcCtQ6fN8bBJTeQuuow5nD50DbgiP6l9BSkcwle114s5OhSah21Y3hG8bS
CnGLn4WeL/rOHHlxVkDHHPypQ0wQZ+G4rNohQnwftKLA+XRAw5ZjB+4WbiDIRNE4wxUNteqXplcA
pPwLwFG0zTPMswq4UGcN/YE94krP42ab9gBPFdtM7+D5pHcRtFv82ySTd1mS3dlRm96V47fK9Jxb
USk6x7gqEiwtLENFXl8luQ503rfXXd5I0ZJM/r2ZaN1RTBcA7ryGDrcRNTHBfNcYuPu6aCGdzwr+
Qtp/rjrZhPFz9HA5S/uL3goVyiRxmyvfKR3YtoKxXrbGd7w34n3taebCSWNlI7R9G+xdLpq/hlfp
W2SV8sUs+itKl7jmZMhddAmdm3WwrQvSU+Jl1wNSXUaDgpH2ZGwmqk5ZV3vxktS78a13rgZTcJXK
xt5Sp6WfW2KB4vc/wT19i7U6egkSS1kOY6KfHaWecKscB7ilXV+pLl7APlaDaFKZOr5oTf6Iy2G3
GIc++zaUGGwqMIkXeUnaIA7w8xFQ9hZYgFW1D/GYN2u1SZASqbwW0DrJB2j65KimXgUe3G0jlfx0
6bwM4FC8cavhMlwpvI4EJUzOxPeTW1WCS1OkBUrOZg+NL8PZskzdHbiccSmqwOOUk2oor6LWYPV9
X9ucZBDpRYrykGktesayenOJjoDPpm47XAVTp9r4xbqsen0dkBEQEgoGLgnL3KrLK1HFEuKsyY53
xigoeQytkfcYugtFG46nJiNz0ndj9pziKL11Rr9dt7w/jlpX/kp9IFTiomV2ve8Tto0tKgNze/we
IdpEL8Kl2GrKrrsux4Ln0vsI0fGpOg8DRMfhPIz+1ac4ETLfyDJB3iySXnl1oQJs588y33yeVEx1
qVagS9IKme7pI//7WxjTv7aByYakaYOfHWiQSirNh2RIzWWjDcqurSSDgxW53KjY36xl2KsPXiCp
+5RnwVJU4erbJ0k1X0QNd0bzLmrlhRhZT8NlDxS9ZxdnESC5Logl3RyOwWigH5jz1yikoTwBWV9j
2IfR4pD4t810iQBcrUbdV1aiKjpEiDq2G90GqzcP8BWo16RaIbdNk1wuPTJoZZ3WmKCE6U60iZmy
3zdULX/dXlwM+qg+IjIVLC/pUsfGjI2sUr++1HOHtxDramc3508rWTmCCEfQbMqmcrKQnJERuMSn
EnpzRajei+SsCPAq9PM4pkem1FClayhGS/bG5VEAW9FNniS9Of24qgv7It4tetW6RTtRFC8xovge
KKCxpRh86ZjAtF6Ev4Y1evqq7fUw34A6QLmh9q40zcM0t8q94dDoY5BvRBHo7nDwJQUSPeJjHKgh
SLqB6rnNbBt61yDxTEBxxTCxmM8QMinCRQatNkCoBAh7W6OPObf1CDfOvXPpv4lr/zJ2mq/zQGAI
i2QvUlFbZdvm5Zny+qmUVZH62st6shgL9R+9/dQ2Tr3/Pk70cmDxFvfpHvN9P8cFaLBlCPFPZ5VC
B6Q36hW2BgF5ds4r8V6PVrC60a6cqlVawf5pLMzt/SYpl1Owlar+WaiKzMFiOijKb8GiV62/sOBq
bnNF36v4ej+FZddfw9z4nttD9RTgfXeQzQFNoqkzwAVvLyt2DNmT3tiMLFLyirUWvaljYNuXmIgB
TMFNP06YAD+/YklZPqWhBMJT7j0e21NvWN/paPLeilpXpVC8jf7ed6z6EbyOaM3S2jy7qOY0g+3A
o0XKRtLKYCOlQXMkQZscMDbDIYlE5Z0cZOxptFr7gs7OwdI6/ZfWtOsUbdpvkOixduLc6V43mmBd
eXeTWB4W5l56TBU0SKaaKiGiAr4A/rGoh4Nak9EdwvWlOimoiFLXS9ZVFWjby+mSJ3XDqh46BOM6
BeYe2tF46jXXejAi0zmi6xgsbV+7d6zIBKGmFP6G4wOWoWKt5Urjr0RWnCvWOvWCfWZ0EA4khpxl
m7Iby7WoerXUYhXa/Rpx2oDSZByUxM3vhXfJONyYELS/mg5Lh6DIzccw0fpV5WjGjZ/XOnxPxbiS
ssY7Gj5Y/VrVM2hZhb2sM6t/LmL3Z4d87o/Ky5a2M1kzKFa3dfPafOg6ltS2PcC7GbK9OEdxYvUW
Adv+jHJpfj+m6s5vkCcYbbuD5gBsVpzFiEEpzsRRCey2XPpFjHN7XsHwrlXr1AyefZqrmV0s3Mis
j2Mh6SO4RuKK0PPWkaF1y9JPu3WUyfYCw7Ly6HryDy3wcO7rR0zvXfbDR1MUB1PNMU6Oi3Vs8TnK
3joB8OFuUykrvXac/sC8axyvgk5NoynHvHD8Clq5wxcX8QRr6drmF7Mu+iu/Gt1zRubkuqt00FaF
dBZNfutYuxHqxEL3JPcsOqy4cVaqV7HfntrEJS/MYhG5wOB68jrhZJi4SoqwvPGQ3l4mMt/ycuAg
08t/VnjULhqzNR+VCKvtoqijaw2tyH1YGWzgfM5nV749Fi92bj0atp3+akvA73sphLKJyuCIfoXc
c56KllhuYJenGKF/rtwQSypOE5CeAlgMWmwOtWJP4mcaSrskan28SH+HMqsm2fFDoI/DIsrcbhNk
+DG1fZnIUOyCJUok9yYWbRiYyOVaLZThVJNjQeqsMbaAZjXeupGxdF2OeiG9nuFR6b8khIfdQKp/
xBMlJUrzYlsVSrPCn6xgH48rrVXaJSRYLO/F8U2imHeyxb92jvCQWfkQYej2Xc1/1mPaqSzd8AXZ
fuAJkRWA78EuEd1HfBs4Fn5OFUtDgqiQVrUf4wnVJ8ZD0wb8riaNR2RStRNfj2My6T+KpkqTlBUS
6ktfcbw1lMj+TsvK4c6XJI4dLOMkmkBXNgdbq3/wRcwSNK1QdzJtp9qKWBGCCrtS81oXFS8cip2m
ovEvquIigVtFoRFjeTHIacvwxsKWYY5ISzirehH6l8+hNvZzOAEkgJW2oIHN+NpQpOK6gp24bI0g
+Oa50l5GG+IJGoS5zVpD3fLq855jG0jrFCBGdi7g4FruFw6/+H+rmopukbEcTbdYiThx+SC+yrGq
dlTzrVub0gbcJs7EafDBaTTHywahwKy5EjLVFQJdOwiQ8lIwiir8dO5C+BaJRwKoBcaHkhMyKki7
ANDHmXyrTtUcd9K1y/OERxqyKnOv0A4QvajYcFz7HiyqUVJlWw5DseS1s5Mtj+qPqZCCthUFz0u8
+zQyOXtbBGw4TGOVNaP9pOkmuXXMHk6jHZRHUDrhug2q8LUCD9FJsOv7EPd0SyH3WauutgWFYu7y
Mo3uzBazOxHCrhSP9tF6SFXWNpqm2quA3MOz5ljaavCMYSeqQw2Zp4GIeRJVR6/XPHfl+0xVi3tH
r/hfUqSnEe/HU4jv+0JUXb2tdmLKUuPP+6ZjG2h2dzQhLIAFlJuzGSf1IelsnBsbVOUlFSysKn0x
kBlZh50UcJJZpPe65nzLEWR4ifFrQNu6eQlxtSfVJNe33XRpjBIJRjs/zO16WqasnUMVagWx4tL2
gX0TZZu5RZT6OEQusYDjOXfEpESu1DF/SRt1WPHHrpeqp1hjuohLBfuT0gPOj0c7Vh6+HmwzpLy7
YQMu1VgIJWCEUoaDZ2WPojYoYXX+s6mcbGSkbrxEidqfA9WQY/bl+yBpciIc8l6+TsI3R2tk9e7S
QXX3QmR21py1ndFdFQkSQaKjynKc/WITOF1s+Z+D88RUr5Pxa+hz4K7Jh4sggHiZAZArkxVL0gip
mk1kd7/wVDMPqu0Yh3IqVSWI1cWHougKus48uGQHd5lenUSTJwEZNTpWM34kY+8bNMkedQCEY0Kq
nsmrRn7iVN+8Fw1j3XhoUmJL1/UJCw+823p/pZd5ttCxWT1EbN5RhfijhLX1WxsAm3/0ziM8N0ay
UR5A5/4lrstv21IPSD0S8O9DxQ3nuE8fR9zQ04wXhA36q8ytpJO4FA7yRYpUD9ivAiuZOy5Vv2fF
GGUALN9HfIrjdYrHpXqamzEat5YlTmc8IYoylIAX5AWJ2qE4iFLojTmeh1P9Upz7MUOol1poaJcx
osOOOSBeiKK4DGpg74JM2dXj6NzkrV5ew2RY+HA0k3WM6+FmCDq8mSc7PBEiSn6P2CcSrNpu7qii
5jK2nWaa28UkuVWmy08dSVuCjZomER1i9qKNObVA0doa5dfCwioxTKp8F5V+vhZGimMkZcsqDOSD
EKZzjGTlS7H5oOkw6P8ySES5FvAXfr3/cpBnlPo5N+2f5FGwKbAd1EvI5vRYkH8JYVesHNMqTqrc
a8cSXRt+eb7yqvXORh6b8Idf8uBoA3wAFMTBd5FsISgOn+Mu1yKQpIpVoROSjPumw7Klmx6RZZXo
Nyk67oteHScZo/bUeGb8JKu5CwzcUbdG3Q5PhmMeREDtJf4yToLmpvAH8yirWcIiOyq+IVe0SLnp
F9Ls0nqA4rJXut6753H5U4w0JiqhUYzyXd1mOLf2tYF+ddR+0ZHtEREcdpVoXdIJ0xudoMx/CHvj
4oCRKkG/U1SsX4oJRDequG2pNhwss5P9hybSd6JdhA0aPlbGBNWTbQXUXYP7jGtanpjtU5iQNFam
2f4MU+PkhcUpptDsXm6iAWE5uejbFU5i0C/EofLcKA6VxVn03KEBaEfMjzPr+ZDaCTGRTgrI8LqM
6i0/lWGbGaW2LWLffA4abc1x//hVclFvaiBsHWVJys+Gn2QLvxrkr2SBECTIUMhtVB0NYxBxKzFi
aHB35zf5QnKyQN3mKrAMFwUTU32EVOFcqkLGa65elKE0dl2O4bgXLey+CqurtruvcPdaNKGd3Jrx
kN6OEXrWYLofo7gcruZ2DZfEnYjlvxX9uP6PuEtbo2pvMV1SDFDItGDt9ga4exkqTsa75zhXQ0z3
RNUJLN600yXqk+rMl3upx2VyA5HaOrNgN/b5AEXKiBtYWjEnxxvDSYuVV8dNuBwzIIM4P+TbS10q
1K9Shx8m4hHWmQWXdU6w4O0L378VE8I2L66RTdqKPoUn0TrzCnebKfVWzvLx11ToY+NSaH8X/tkl
WuRWW499F3xwX0/8Ptuzr/sqvhCjcEN4bxPfHgxFce/mHh/iRHBXW3yFnOy/aAeaAuTDscpL8kLk
HgLVnV7Fyq3ISVy23yK1EUOs2LvqeGu2pLgX5aTTMEp9t/HaTFm2XTIsZAtDo9jw40c/zFFmA8Yu
DJFL5GIuhsimKq97370yr8R+pcCqctWalnxyG6U+YUjC1jRo/O/lHvm7evH28shgIexCADzZwgmS
5AD0Z8pMBjU6JFOjF7XJQVywdH4rieqH7g/D53BT8ceNXgGJ8wfphEI1LzHsIKXT6HDs4qW5tBE9
tomlwcqaRGC9BM6CiLmEi/7M1ZQTmXNRubRo9sJDEOXWRaEKSR3rWhAQfICoB9Novs+chBL15hV/
q2YjIkavz6/sJrlWczSS0MtHt2JKY6CC9rs6kd+SYHyrCrTdXBUIuQ/B72PTyXBKTvUUtdMg5qQT
6lBcwGjMs3GIV0rgZlgE8Bvc4IWnLqKC1E8NJs3c60OaH0kER0DiR8/ZIGHx7VJVpx70nWJzj+4b
mgNuurXswtoEXmA8WqNLBggMRqI2j21pW4+h45sb0ETaHu53fA7431uEE54jhd/ogCL46tUVOji1
kpwU6IsoMvX9ykPX+EvdV0tazO/5UONa7yrpuegSdW9rvbUZc6PfdzWUkKJJv5gcHPww62zXma75
WkqIU1iQndAalfND1XAUhnCm8/geCtDpEtro+t9DNTe/zOobb6HVFNp08tusudl/mDXmqIo9CEiH
bOyPFmI+O1YAd4iqOukqmNpEh7j0ct4fUW3tj4mprZWqhykzNaleBL3yc3GIJtfLIOlXYvDf5roM
tNm17rDDWaJuh+18uxhsL56MBrXHGH8TtoxNdGwn1+K5Vxgci9680aIjm4i34N7Nw1VroXY3/dAk
kI8Ax2I9ObjTr1E0pnrXL6ycTeDcFokfp+gWF9HzadyHGPDy7QI/e7/Z27mqbfMJNhVBoNnaScni
sdHlu8tFB6xn1uNR1PCCkA6VFn25gLKGFghgoyrDVvSinJ/dITIpJhMtcZogZFok0hLxDjkBgRg/
ln/OVjDbBdI1zyYmyJsBYnq4DAX+K2Njvantsx115bbMivo2LtGuCAK7fxo0uLmOX2jfw6Je1yIJ
aPrmyjQK74fiYsRa5qrxJPtZjDi7LN+mqZVsjUhuD7nm5AfSBOW2tkyYH32GgSFbjRtxKeLBwnm2
Tddzm5db/k3mSPbWDBFP/tTBt0nl+co2+n0SMUBUFSe+903T3YuaaK8Hf5cBqblKIvPsQ0uplk3h
7dQAcE9fIAYy1rHOLsgpdrCRgwdHlcL9aJn5UvQ2rlWc1bFmw16GD4E0BA/uIL0kgZkBDCU+HPjw
GJ2VG9HZGHZ/UHM+d9ToFUZoPgDNpr2/dIJehuPjyvBNGdroqrdVTTLOomq1KAij0HcWtdIPXqNJ
uD0gY7Vx43g8D5w7rBDHRVucI+OFiUjCF9bKD2jwjD8txVkCU4JTlPjBQok791fclDd5nqhfx0Iv
FhmCOE84pqngz93hjrVnv3bkUrvGgsNEzhyVvdIex6uOdfauc1zr5E13DjU4Tm3ksz+USHJqbW5d
I5mubwtNbzC048hXbwFN6rWhn5JMDzfYvrfn1g/jlV01ymMdRejt203xxcrGR68am59uniLD6/FZ
6/5H5EiBt5Bk/XpQcvMr+qgsbNTIfw7BPSzzUFHvxJ2zBMSrpCTqquFsTFvlrMyR8OAFKVfNoawd
/9ZoSR5LXeSSMNe8Vz3ITE5m4Kined0C3x93Bk7Jr4mUyejAZGitTGEp0mCybBR3bZk2N9CDWWRO
7WC0rFWihvLemkb1Bt9qxXyuJ1KbpvjgleJGWwre2pAheDUonXrIfDN9MXEZnmhultNmB6XNtaUg
wYmoFiIidKQ0ezEw8H2PImemLQWbbY4Sc9nJhUEHtjADP08UepTy1m/6mO8kcJC0kI1lFhr830zL
bXFpp1WTOXBaN3eIYG8aMXcMYikmGvO/TBPCDj7A578VuwnTiKxFZ+GNAZQwesqQExHtbmNa+8p0
O1TDsQxB1LHGsNdrH3SH/aqjJXcwituHLvEhu8qychCdlgp41LMNZSOgACi1tXu0LpGomIaWelLf
6GZ6Ep1eJkk7FHKUJcs763Lulepus3VLa1yLY7A+5qEeu8qwF9VSUn8WbWRci5oWZwup8hMWcrJ1
HiHsigO2rmj8Y+7rSK5lJtn9wjJYfqW1Xzwq4aNL9s1bdP5wU6NY90XBO3pZV6Vyp0Ac2FR63v0f
Zee15LaypOsnQgS8uaU3zbZSt6QbhJakBe89nn4+JHuLvXUUcWZuEKiqLJAtgUBV5m/uNKQATyjz
qnv+wPbRaOd4U7M8eDP64KeTZfkXh/QWDjlkktBwX5PMmZt+5epqu+ljGFF2MEUrpfA6VPCibEd5
qbhzEAA6k7B1djVeFM8z7jtU0EoFUd7y5Omm+a+jx0gauu0/XNRaeV2pbJ3ZVuFGl+4uK0lry46F
ogQ2E2ORHaomNu9kdyIDEueguHONK2TzMs35IdQtOH3LLkb2PfWI8Xceuse2x5BEVMYcESGreSns
/trZ1bG7ugZJ/C1yqLlBPCVvTzmEwIcOzcL/tr3QC8QbEE8lu7tYYRhIyp3iePgaYZ96cHu2dl1l
IBdYx9HLPE93feSV99JVa8Z7RGguwhhRpd415vQ+aoRecOh12zw7YWTh3pRor1lX9IfaMkjtl4b6
mk+Vuo1wq9nLaBeST3cMsz/JaBaV/6IO0d7LYInnTRAbwYuRIKsbKb+uVyiajD1G8XJtabzE0ZLg
01TqcU6NRTtyIP1J8bJ0LWnsW1PS2I7Gp8mopLE/NCXJ/Ze5WczvT5LcH4JDlaX1cqlkGZUPyrHx
3od8FScL7XOuUJ6Q6lyGi8AW/G5ykJKeFmffk8bxHlS1ij47NauORWPf9Uq2fmEc7AAVmW997JwB
xA4UXcbyWR0X76bRePOjEpetwM03FrWfN8d1EoT5Tf/Y1tEJW1OohqpxdGyreYYV3j6neRjv/DnR
4K7SJwfbDL6qkeqdpaVaNgLLTEpzfoR50T0qrj99+9Tq6fgtVAaEDg2j3k9Zep7tAv90HENQt2qt
TzZeQKvKGr1fvI1QO5vSIV9ZZeB8iuDYbZN8Tu9Qt07uFjVDd5ofptTptlkJRGUQSzxplyESQddN
aRn76T5Jw3Jt2/kTTuTdvYgcDgVGyFPLs1iaVuy1x9xT0rWI7OXYej75tr4tY97wKC2WT4m3UI9N
TDfd3w6XN6/LeQFaaALOCGZD27qWg6LVrVNOyWORKpbTnJXhNeh2DUfFR8DEQBvxzmI7xqXxpvNg
XPuFOp+lGaXFBkkh69NQokCu9uVXK0rMN1c1yoMXeIdpcl+oSp7ihSci1kZyFs3TPoy7+nLrz1SA
J55R1x9ckUpT9Xd+rcBZW+bLAUaFedfHxcnNsGIL4yWFs+hXUtExN05oGzsRlTM7pDqbyfuRuS5c
LbTnsAKBliiloVusTFVnCnZLrAxKV4iiXODaxoNnVNPjFduRTK13J0kEM/Ps/Tw3zer6Xxza2ntb
hjsDCB+qTD9FNR6aWbqlOlNdNb9TBwLvqrbjl5rX/6nRHZphlkZ3GrZqMqOKLO+hLmoId41ZH/ov
tZcrMHwG/4kCi3bmzfNlKFz/CdSY/9Qjr7mD+2qtpU9iAQehxlnY+V765IDe3ufAa0MEC7jQFKrG
k/8tDBDfvUquoymTrMOu4j+l1gYWBJwVkzvs4+UMdZr3M+m7jYLliRGjTJyz37Lxaua63ZLxdx5r
bAweHVwiqGv3Ogt6+qipM1Cp0SWoiqN0IQLSKry48OjudPX+GrHEGiVMO9eam+OtrzTrEbNwnsYY
++GsChk6ri+ZYVWYPKg1cglLm+KZfurZyH7ok5hKYqog/uTqKF5KX10Vzbi6RgaFa25u17UMXLcr
pJDUjq2xqaTKgzeyY2yHKvvhY8iXdKr1tcwznKf+EqEM2IkMkX2NaFTugJBF51PXxV+9SFdeKxvP
Ni/OkeGG1XSa9AA4vN4VL5UBzdUrMIzwkBfJJudXVens04bjSitN92pJIErxRs3SU6ldeDhyX0mn
p8bayrKsGUIY8vNyT8nAdfb1lrvNlHGJvM1udLdHeMivX/Ug21TIKr2lmhsdGx/D4c6LF3kokS1l
G1NC1wsRtWkBrG6m2MzvwFeTMUYjctXkFXKm0vlhXOKxmyKlUgV709aHo4RcoxsLSHxihaApnfYs
B3OEz7Ka7dgsV9KRqYgq28ZiYi2dtgRcw67nQTG1Z3NIuvPHMZkcsQ0pCz04foyPig6VM1Ai7Xmo
2fguKkcbgWwnwHJQSEfaywHPLaBu6RcQd9Or+wxIy/mPfonQTDSDlpkyeJvejlhjKJb3M/A67Wwk
mEjJ2d+a0qeUDqVcOS0Tz9vEITeIzFPSAYehyX/kzdufR94m5xZI3vVM+ppl4Db6tz5Nd7DaKMbd
H7EqOic6OayxsskQq+0hmUFVs7bMHzpzMA46q8Y7y+3dO9QJC39XtiCWMly+1lZrhShf2sN0xHHT
IhOQT9GvzFVjxPf0L0Kn5F23xsou+2HNCxaMH9MzgG5YjOY8nOp6di9w0dwNthY5vyMz35SeFT/P
LfZD/lypu7lhRb4ui+BZaYyZr5BifojByUNVwjVdYuWgBYN9AK9sraSJA7O7CXvA/Shc8gwe6weQ
GMbnyhpe2JzXD/qy6FnGpCVjMCw/tH6PSeQyz6ycS9+PKQBMY7jcOAs3fgOiML+CWR3h1RAhh5te
nTSXiLaGh09S0d8luhscU6e55/Gjf65VFeOcoL6vl6RTNJf54++xMnHiO+wBoF2QpLV0HIk71Smo
7rWor0pn7uTKRa+Tcj+St4QlQ/M2YEleV8WFzWpyNOwZvHbJaRMF7KiPot806Jsystrv3TxO29B2
6pOHdcezMqi/ZNzLFoHnILefApibZzwJo205QPbBxcJcO6gQnkfXRVM8bh7kgHVk8yD9bE/OV2Uu
GfjdJxG3CZUCJwuJEwxSEGzNMT79Umno8niV3XKD0nQc+5hEKjC2INMeS3Q3hhBjw1YN9L0Tjx7K
0ESh9r1smzpuMT2GGK1+I5OGMEne6me5tI0896Ebu3ljLQXSojfOgEDMc2V6OEssXR76XSdX9xGy
oUsO3VIfrQO1x/NIoZT/O5YMsro22WavQLEW2zhQgGBG0WJJ1lpf58z4lKXW9G9dvbKho3xXzdaB
dar1zxBm1HTbqX0dh2BJhbnuo2HymhiKPrsrmrA+lQ7QH4qw2r1cu+yjaD3ZYT4+jU7YPiCz6R8C
DGa2A0/Eb2TM11RVtTfuEf9QKg5bPd0avyn0x0WdXJBm+9K1GF01y0HO5OD0yqpLXeUkBljSNZqd
iuIolbGpVtOd/PUhQuQeq7iL/PHyb1f61XCMouGHdOEnpKI6YaXaukwiZSudcjCtaVzZUfbZAAr4
UDfBxnXS9BItWsrShVUCQLTJP6BQaTqb3hoeIX6yIWDr6QANjoa9ooH6I2Vb4664i8bBwqRYJUuT
tcNXj1oV/pJf0AWJTo3pozmdKf3Xxgh/auOgPKpqjWpF3bG6X8JRykw3zhREZxTZzVfbntZoZw9f
yd+Y+xn9pp1ML8LmpNdq98msFOMOElW1lunI2PJMw/7rUnRK9KL7GM8ul5UvpeTujHa6rXOLYQ22
aC2vcUXDm2tRcJIDzNIZ+8hnMVUa41w5JFGCi8LvgL9Nmp3rJInyYwVHDzd/nyQXcpyZcnPPil73
4jcFR8dzE/fVM4u4X2mRNd+7zsHRvNPUBxw73IvHTb9u2Bl9j5P+OVWb6hMc8eRUVlG/lQnW/EPx
AS4DAQv2Ua9lB8DzzVvepTuZZ4XRuFHRmTiHLVzzGQ3Hg7hSomFtUyKILUpf/2VXWa0cdFkep7ip
7q4lY/w48XVcXr7qcogd/+wBhD1JK1Bd565BESvMY9Y6Xu5spyHAB2pp1rK6zlL7e+ep2lH6eIR5
D66upxczbbfSNS3LJLazbLJnA0cvBQEo+ZJykPSB3U3PTqIoJ/m2178gCIpDgmiggVBAGpqfhTJT
BH7w8LtVz0X4EFX2ZyHbSAtvgWtryOZQImfQH/jFVTkar3qjUPkt9Ak9kcL8Iumqrq5AsFNgupNc
lh972sYzkf2UUYsa7qHFwvya6Sqxdbi3S+DIC0lGDuQe28xJXrJuDs52EfarFlQQqTeFXVRfoNBX
klaSAWkChKheEqe7mMbES3xW6xd7rENqobBCZFDCkn2JUDYidlzBDop2M3v4Y0m4U8TTvdeMd7fr
yUcWMeU7Bb3ZIQqzRyMhyz3k5oxYduJ90hIrP8Yx7nTSXOS479CxJjO/jJpj5T42enmQlhw8c+9Y
eOZJg1rpPbLU84O0LNtpMcyqWV0tky19ijZ+2wGSXJrywdO4t8wvvZsj0z2ribrvC3wzFtw7IMo6
VvcO1PKtOcb1Gutfk+VWYSOI0ygnftpULyAmFQigZTjedA3yDS0sMaVqYKb2VYYxiFechwVfxwv8
0Vcd99HR2vy1hvOdFsprMVnwI0fri7T6bC5OhtXra2l2Xbg4ppJ9u8YuF4zG+g5Zvf6+D+fyPlew
xUTcq9m2dgzEMc6xFAyNEYF9Dl4ZdjsLKyvk1qLp0Wqj6aJT5KN+xEoHAgC5DcArPARoQv97b0qq
qKuV/6dpRtp78B9zJVhG+zy2MHQz6y1b2+yCnm56aXwrvbh1bd5N6ka6pec21i0B0sd9n+w0TNtX
MvrHNW5xANwy9IZ7ffdH3KA2oPGVYZ+FitOzVrbjGQrf1OxbjSKJlP2v+Zdb5wfwiR7azZ4K/7w8
QLuQLTGyBcLoKDvHxztkO1h+eBnmrMWo7r2Vj2otrUr1EoQ1xm2JdOsFQpe7cRxr/jLk8521lFvT
XHvpqiZ6y11v2Lq1Ft8VSjZtGtf81S/Wa65uDlvszeEYLU0xNorj+rnJHetOugyobpcgNO5lzHND
7IDEbacpurdGAeva4YM2O576WkDlv1BwTledPqivZZWROVM0cy2jXWNYy30V7uyg1l4r1cDQtHGU
g4yW4cxbeHbnu3G51KwlD4GXeY8ymCUHL+3dz78/rodVyCP9lLlegC7iUL51vzx9UF7Tye8fyCh9
NxfR/tnClDFW224jTWUyNVjTJYj3VivenG745ViKc6ScrWzLMbU3TjFQepzNHEHoTrNZ7k1lvwqR
t2XTiR8hzopkY4PA3ujd0SCvB9Q/g0g0YIJxtqIOulAQj+xNllPHazFdacmkeZ5GgazU38Sc9Wre
Cqa13sJ2t0liLJ8nQyNS7iwQlRL/VXtRx+6su73kFtwJt0e7SIP1h+yBnMphIntwZuW9kpahonex
l9NEqf6ZQBderyJdH7ITFLeA8Vx1i20ePpsWD90ndXTNpy7DDDnTVX1Xpg24cbvJyfN7iXO8tjMn
PXXtrF0kuu/KBkbBOqhBOa+dckLMrHAu19C8BQ5TttSRJVYOSF4VO8/KC0w5+TQ7c/9BveT76LUk
akJ80VHuucRe2rH8C3ktqkGmH7QucR8lJHCNYBvxFfHytZzHYDkshJbDUJv4oi5XkYHOnf3FgnJ7
65J+LWRhuvWpTL21U1zt4AyE/DnV/IRD57DSArR+wzw9SUQWV9WO32NwAuAwPyUqBi7k1vP/S0SY
wU6IMjbclqtx76rOJnU0gC3X42RG0dFStJcPaJfrKb+EfZEbwfmKdhEYS2r3SEiZ8MmUYsdjP/1k
G6DRLKSffrURKe7C/9UWFgrpTd59Zm0KvMcnd49YmXaua6vYBUWcfeKZ/T7JRhy2Nf1fXg17rcxU
TMfZXW2DypzvhlJ7n6QrVna2YJJcmfrIaZW7jAT1jaP/J49fW+j/wvfHXzOrVwny/PwClTueavXG
D0vrteuhRJuGEvzSkUrmH5k8OQCKu6qs3W+upyiryQvKl7znbQEIB3W61Edi3x2CAzaozoNcCT4Q
3iNBq55iAMqnMtS+l8NUPwm7OV26EFS5domVt0QtXdKSUOnSO6ypGm5l6Zqy/J98xH0ShshOElW5
JLt6S9G3Ofc3dScWcNfOOYm+xWnrHG+5r6HkL23zdBd49amwfX0AAGhHQD6v2hx4qyUHzIz3WtrP
33nvRjiv9/NdlJn6ozNAc5WBKIlCiP5+8uw2EbmlWjWQvmBG6uN0DrH0SzagbpZDZD7Ukx29tewU
NDSoVm1TxJifG/1jPfdHYZ32C/W0wJmHNPaL9NhV9ZJSyrsXHuqUoBMCnbo+yWA1IARQZaazk4lR
50QH/NYBiy6EWJ6+7tnMUFyTuchx5FvHi7FVi90fTaREx2va+jflP22tD/3X92Bj6Ne+K55OYJY8
MX600/wpVyAyOW0YXuQQRcqXqiqs/a2LZVR4mRINwZO8ADmDHgCYCrXw0Cm/2cUVhrKzujY7JYuh
nPT3TvHL9nmcDbOrbudC8zYorMTPcshaHnZJEscnZ8nuSF9qHKwmaJ+kMQVaeg4H68dtzmQOnx3o
HeG/CSoJq0FMupRSe9MgGr5EekqFAHoNgmglCzjTKgE8djymTDV8gYdqYGabdGT+ltF0qiCTGDZq
EpQ9W7G7ZS2XAbksXFRWRtRpnd76mRp31WIINFZ9sGqtzvysOtGwBSXg3KkuXB69CLpdFraALSP/
Hs04fZPG9bTTxw7+UVcnD/YMlGxpyaFIE2PVdVQ4pOkYsXeC4ViupCmzNFt/VJrEuUhXb4Xd3q1c
8PbLRZQ2qrFdO05+Nz/Pml2/uGpF+qbUt12gT3txncxd69HPlOEpnZOKSuN8ENdJv03Gk9ZSsJJm
lcLVqxfp2v/vJDeFqzctZaLbpJyqM68qXVtX6Ozjkgv+QdynUUCLjoOe5oDga7ypvaZ5gbRtzyjh
/Bk7NH10nFFJXAc4Jbx0oSWxcWySBvJsnoSItyobFdRelT8CUXS3MfqLO9gUPQ9fvFISF8OQvbN4
p6QGXuJpbR//5BtJm/pjtlOgea7ssKXS+GcQ3/pUNORD/cz6z2Vvn6XWmHUa7qgq2bZWgAk47NMP
V7y7kX3u59B+LAfkSX0j2Um35RbxOfPDcS0w+HSK/Y3dQHb4PUmtdcxEcwzqtDn+c5JEuSmqWTIp
Mittnar9eA4dAPTaiOArtiek8svkpV74eVmeGQeDUutTD+OYNRUhyC6sNAqb/3jqYKwbzIQfCj3i
+a0X+c6AYfXa997nQQman7ybyd1105s3YvCb1I1+LiMDk1rwT5sYv6LvywdTlesOTskL3ckSOExe
mW0tTR1fpz7BeKACqK2PORJ5NhYvWaP2JxmdexSAzCjwLzJaqcGp8XT3SQbtfTmNLTLfdfLMWvwo
IWbVJPdhjNaWs1x+zhrtlPts2WSKfHjYqfq6MvOD6abGt9JHTn0xpXSt7ldCYflz4eaouPiOceoU
/KdiCLeb36HD1Do/fUIdsiZ/DXVy9cNVf4fGQ/d+VaUfFp08+8NVc7R/dT0pnzGyKHZ6myt7spJ4
WINa1cOofAVLZZyxVTcwGhyqr1nSkdUNw/QeTZzshZv4QeJv08OBMNTo/zq9tsf36YZppTJdLut7
DlyrBEp4U2zydnzXGBHhEM/oXIw80xdpNbpvGiBZCIkqA9ZGN5xloLVnSEpj0eJBPfEL7KX9Hogj
H6oJLx8my5zfV/jjI3VcSTcBaLjrdzEzqH8zFf9VPM5U0yOzRV3vz9NkLIYVVrTmRsYzTQnOcjbr
+vvZre/DbBn2XDQF3t9X4GY3lZtP94kfeNgwa1tp3Q4WEPl72LjlNrWNiScUsWCF+Q3JqVPBnrSm
8Mj9NN1/mBb7CHu4A5lmoFLyHvZHNGo8lCZ20pQBQa1jSP9x4Ppezhv2Jl4Kw+jDflU63cj0d7fL
yiXc5dr/iwEJjnjKjV6mnDPdry5KygqpDPWTtOSQqwXl1WVQDs0U9Nikqebmj4HcVKuL9CVc+ICk
8gsyUdRj2wKmzUom9wVWK5Mbo7a4VL1uh1v9a7ALyly39i0G5inS0mFcXycrddXsYGojHbNY0cpq
AvmkxcRnWVhkOf9LtRGS8JAFiHTmipPB16kbbK+11L/O7P0iOZlDv4Ns21CmwxdGzGGuFjA+1KxQ
zcKTU/WZfifDVzOZ63hdRvcdFGvcw1I9BOqfx2w8I0wzDDKbZ4Banr32O3plqEKipIxxe+i6ygcO
soRLoE6u8liM9coah9beSXbdVBrUPpE62EnGHXT01K2cJlKBPS+J91tQ2tsEhblT4Nhbf08rJUGm
xsCsLPbYDc+t/vnWFGlraWYeJEZ94bTcRkXa+ta8+rtGIaj1nDwKkppF7j5DbU1f3WfbHppXLXO6
57it9qUZN6/k4WOss70v1zHVXr6IqfJnMDijn3BMqYmQuGJmExigE8aRVdIyWo5kXBR96PcyWiYu
zz5nYumwjOYGJkBh6Hd3Mgqb5BX5xB6BMQYXCXr5YrFReMe5VoZ3US6pwUZdg9xm5Cfba3MR5nrX
6FpGnNJ8HykjDRQof+l7559CXrcRKfzK1f56IRmZyXKur55ZSgzzHldrU//uqe7TZNtAYWq33BgT
upLShJNkPmaN5R5ilGhWxtKUATVVO7j9P6RxC8UK9RX4qnOSrnG2ME+08ZixyPAdgPb6Z3tw/bNu
lQgoGvEAPIIkGMT0ESPkpQ/Vz6NqlT9Rf1kLkEdVcuXM5g7xlwXAk86Idzo9mzskeoy33B7/KS3N
eGjVtvy8TBqqtlnbY1u+WKW68d2x+F6BVV5rCLstiwdgeVSIdzp70k9q7IYrbHvcRYGDkMnuyJni
5oL/b/MMU4ddJaKUEczybVEN/aGfMJxvEEjqwjJ9q3slPsexHW6kX6YnMGhyJ9YRb24WxeVwDJCh
tpBbw/YWMTMnnV99z7bv+0o/xWqhcQLYzx+05KBFCfR2Sd/+HvVBlb2g1Zsc5mVUggNrbFh6jLR4
IYdxDMXpVakH+P+cXHsYCpul52PMAFB626cKTiSZMj6SrEkpgfga8GjII+zrYX0lc/ylC9Xx0a38
zF/VoNNjQ48v0mdVlC6Av5x78nJbxzdUFjD/qTJei2UmKp8sbo+3/pgnxgWiJEbAlCFv/Y7fbSaw
RDOW7EGHXFeWmMmuDdi9p/lYof6izqtmgbT8JWKxUXzy8bG4RWgmSuB6GmoI+2bVpa/RPvhNDBXC
Z+IX/hZtI/3KLr2xQ604+KFG7XQUEqn0U7mfgMXk4X1sFj+jXp+/s3GFQFVWxaMR9MpdECvOmjrW
/N0fhuOYlCP6yxi8GEbq7WrLqb+6+riSACXEzrqM6vBMqkV91oL4oZM9G0gbENpV1b1ofvVdpAog
szcs8ZXsqYwpg/kmWnTtomEwKM+JE+rfdDPwtmU/ekekzPdXH/vUoH5O2WlYIzmRfs06IPyizEy2
0CxN71+rzr70mdl8aVoEJDKyO09IbCRg2ixY7npnn2MVu5jO8+yrwnM5Jmi8FjPai5ScX/JRrzeK
ldi7cNmPmkiLPVaqqDZXlzQe2m1nWQc4zF249kZ/vjjIiEBRhPsH3eavTbfVdwOvmc8JYFEEif15
DwAm+ZYjJZVgwk16NGVpjeandHMzhtR9vv0RvdyjVFhfFAio6yGrH1QrxP989DsPaAcP9WvbNNmL
YYbVH24AjDgotjpOcA/S1YxWcFkukKmxskoUXd17k549BovbJ5C1T27HTzbVmvzaleh9f3AHFOL8
Maciya8zATqBqs7yoo9JAeJEo2yleRuQZoQCHBpZnrYbyiZ8iFncrLAtgnqsUygwMqBM0nQrXLKV
RJ/u8KIw3jLz50y24dXLta1tB1aDGFCkIfcOfXKcEiAn2OvspWmp/XtfvvT5S0jUqFudXN9mWJxv
20Hx4V6hL+AmlvkifciK1krjPktPPbg8SAt2iVYRPmp9H97BBatPNnAzJCPK6Ztlx6c2HsJ9Y1Ll
e20GFCR0Fd9XQAzTHiHbCA1YXV3PRtx/DevkMc0C898xjtZ66Pk//LFDn6sJzU+VUo5b34ZpYjhm
tM6bFo9Os7yPVRuXMUoTySrwjebsOWH/ErSmdRgqtVj7Jcjo9QB8dABt/5Rmdv8C9dPYeJYD4y+E
jTKE6IQsl/LxEl8NPlzIG3kgsgN3ixvNsBZigAxcmQaT7WwDZ+TXxDv8knnjGiV1XltNBukS4rt/
/tCuVZ+ygp3spU8OVunhlZVwg+il/+DNFo/TzipPoTV/C6xkenT6kgeuO2i7kLTTRSKuYTU7ljjN
XaxmiRvsSN/HpopnsR70Z6dHpXq5H+U2lNszNlnHJHrikMD/z60J5qw7Z03+IBG3fjfW1FUMsvd6
Z8vAYFrJedIPXqSdyKsHl0pf7CezRZ12BIFHOVbvhiN5/pP0ySFZRv8WMlArvAORzlIxplyvFvdX
DouGfNQdOL1V34X/QNDRdmWkl4siTvAZ2XkPfyMStDFizZ/6aWEH5fZruLSoRqbPLrQkGZN4ffxh
ooX90oSD8smZ0occXf8HGXIapA5yHXVmCVdN6u32kHsA/rmWqkFjtRdRPhmd7Cw8uJlTbpSRTOS7
oMg81SHKSTmGDQpeLJtY7YNNBdX4guK/cT0gmIK/neJm9/hQTEcZ8BvVuNzi3BDQrFGpp2vsbW7Q
Fvs2t85SQFVLlTSQ4/PgWSqyzhjv66wFlaE6Do9cE9g13WPU6pe574uVNGe0mQ9Rh82ANNMRsKYy
5jkgjUy7t2ywNX7VFitZ37PMRZ4mJQ842RCfr83bAv9D+8P+4HoKNwjXYN06YxmV3MnBTKOpWblj
RSGobRE8k7YMzbyRqHT2rrmtYsfce1oKWQ7Xv7PYbYURjCXQPvFKmoMDDxDRcufYn9x5nDH2Tsz7
OC8DY1XgqAJQifeNdAYxIzW7+XugFcXlapo9ktphD1T6DiZuzlO4SAlPSy1BzmKpJUj7eiq9tegD
g9sf98scnVLd5p2pHIchCAuedzkmn681yiF7xy+9bbo0cWFON/6UVceJH/ErBvH5UqeaL9LsG7zo
QEs9ly6iEF6DJ+gyabLr6iGIwm8SBM0eLfTlA0JE4Y4FSOedBxwI25Eqv+gNyrHrqKktmADdmyDr
lMEqN33kd4ce1hmqL/578zZa1Hp3ABwarPOk4mUwebV9kIVdpN+hqaI/XJd1w6AFa36A9V7WcO8L
Oac/WHXXrWRCvywHZYCpsZUY/JyW1R84gGBdzkkNi6wqkKlh9X3wSeSuHFkxujyVHqbpnNs1D7K+
oRqLezlOgd3GyqZkL2bmpj645EfAIxhiZ079A/+FItg6ahowtY8OC38Zg9DlI+Rb5P/WUGgfrx9i
FGTLHQtLc/ma8oVvs65fFGNQHpY/+F2W179DooLetijAhub1L5fplMaig2c1T6nZHWOISLywFxk8
UcQTyTv8GFYJlLe7Ap79f/TxlkA298omUtxhbYBlOUROZ5BNLRVEwaI0gIJmKOWxWXCRt6b8d+Wd
Y15HBSd5a8roLdjmFfrm+u63zqscNDqanW+Z2GsYVrIrh9n/Bxwj6zlgRBDJ4Q/Vttnco0wbHfXK
jY9FN1T3eujiVRCb3qegdYBK41531P0ULLQNc9xM3Pgi0FHfVhOecGlyEbSojEpzXrAXgcPoLdgK
1CeIk9h+N9YDgu31E9vEb7LraclUANoIsqM9lNXXwT5Rx+PdhgLosJGuEu/NlWHH9lFXUnerdU5f
7OF3YYKbUfZm0z4xx4c7ONX41siNJXdBOmyQrI3fbwOcbVwKT/n84TZWQAGzKWOaVgfbUC3gnoO+
z8KNVTnJIZnAwvMa15HVYv2CdNg88NCsdNA0qCUhiNfd1aZ+Ae3Q7iIQ+tfdjBqlQAHJpUMx9Sv/
cG3HeRfdgxUnoQvK8tonE+EmnaPpe7YIWIiUxWR0b1MHqFRaQKqbpyyo3vIxrs5XOQynBom2NH1F
S4+Iw6kAdhCaAdzduptMKdWVIAb+BA+APEKPx+2MeesOqJBGdXVowwJUuF9jS5LpirrtUbB7Thpf
fXYg7Gpuj3fI0hpKnmCKoaPkVwAXWbdh3a14UivHgCLIc5Sbzv1yvRwr+o0zDDh6bPBOAOCWOOoj
mwM4Y1r/SQ5QYHd9rHqP0nJMS18psauepBlMqrU128rfSjOvq+40GzO/YS8cPulN0+zioTFPOqZw
D6x/g/UYkukGGpaAcaZPDgAW9W0RqcNa07T4oYlt3FZYZg7HPurepO8WHChKd5/VvM0tm3f6kDwA
qx5P10nkB7S7BNs7QRX142ieCksJrqwxgQdJ8woyauyPo81/N7ulWaKZvM4Np7xLfC2ZX6lnalsU
7njXKz65FXR3FjUj39mVi+bS7dAtAk0JGJsdgLKedxejilpT4pdTc1Dti3X/oUe6ZZZcU53g62gD
xQ3IzOCBssS/RKHtXbCo0nEwqaiLy4h0popCUJ0ghQEp7GyUc6vycyK8jcJhA4RIAXbTe5fbdWTU
VFm68kZGh4zYD5eS08pvq1XokCGWpsydyuZgK0azNycPRp3TIAtJHcE22+zYWLa/qRejJX8AvzOg
sHDSzZY92zRG12f99QGett2a/6juXn75clATb+BnUY6763ss8oKOxyvV2yjM395l9NkGWZfS1LI1
mNz80C0gJTlAqiT5Mz+ledc+J5VTILavw89eAhIqdndV17uUROfwWE2W8my1bbLkgrIfgaI/zuD7
Xq0ij/cFwtlp7rl7JWqbS8w+eDultgkOw7IX5ZT+u910p+tzWo/xRM7C5meDEwvsXa4RturiU280
D13Kj2tIVGoPtoLtvYMqVpXEWBWrWAenXgc+1HKhkNWpe8ooSOy7wVef4OK1eLd62bfBiC6yg2rR
sChM8iKWDi4MzOBXdWibrZIE/G1ONl1c3RsOgTnXdzPwnLmrd1ObGayJQYsvBZPrmTRl4I++0rcV
tK/4D7oNVErt8z+/XEHmUVSmfbvs7dpDycf6Znq4DcplNHVQT07zbxlgbJwtjsfd4m489167z6YB
Hdz/6u+DkfWkhBR+tsgNZp+cOIguZp/2x5kMNUtCSizS9z+knely28iyrZ8IEZiHvxxFiqJGy8Mf
hNvdjXme8fTnq4JsqHXaO/a9JxyBQGVmFSiaJFCZK9eSh4L94J08S2PPQHJw+CpH7+LWEGWgmpqo
FdwoH5ZZ17ICz9nZel+Qt+PCq+PDUJtaY9s5SrlbHWowRFszycwdVQkfJEAEjzo6QnBe6LAW6J55
lg55UOlSgAhfHqXBEoHyjF+Y4raCLtud7C192v3WUtlAF8iPAxQQLDorR4c8+z1Rh3RD+/dG/bHO
W6eQ+o62ZQgm1a7KrVnwWQ8aOENFO19A8vfRdE6xksD5OtOqF1lmfqvF/nc5kvZQV9WDDr3fTtrk
Yc7SdgtMZALIyjrSltE3KJdGki/YOC4ghelgWb57pougvvVLSsH6zGaAbZ15lTpXHmAeJEWS4WBJ
D2n76DLrKoDV285C7qSKr2ZJCmDBF+fq3+PY8TQruuxTXR/ogPbbBZms+c58k+mIsEgvpdziqnvK
MjMWPfxRf6dFlrHry8LdodfVX23b6q+wXQ5XMzb/clwrv5EmU9gXpwhLy31pa8ESuU7secC5Ucfy
i1xB8/m3kZN8Sn87O5uT3bqG0r0incITvdhDbSelhCDEQLI4t+ALyRv/Rps0MCCF2pB+NdytYTzK
B8m+MLdsgJNnuWXw+VDKkd8r7sbUApO3eNTbahvAOUyzyzB6yyl1fDi2pHU5bWJd36teDaPxGkWZ
sbnl0XO6MXqj2K4w9C7X+0OOrMLWyAA5rA49R1wpLKu7Nuyee41+O1lWHFqHNpuJnlU11BfqtNWu
VYZ3USJtsctioCwk/rJLU1uPMLyWQNrWUm3Pc69Dqw5qYJl/Xe1TTzUFqM64X20yRIejBnCP8nW1
ey4JIpRLNL5XAh8Lz7wObVqefLU9dJKz2h3vSs0xb81ZMfZ+Os6wlKavJlnEP0WoAPu8Cx38xLoF
ovkWCgfZa1kYtgwNQFYf+GaU/SuCe3GlFReJNZOINPppjqNT2Xf/NJkKjwgSeSbtluotUavp18QV
pCZMcuKcIqcS1n25n0bgqJtJGavTqKrXVQIFoPF4JxnEpM1L7OrUWROfZurEyyx5Kg9VFdWn0R+u
teAUW+0J8hi39AHulFpP1Y1f9OF1Zte1a42ye290hcdVzPAm6tM/l2iIdoSKsiDm8lv6uYnwgBBd
wyiFUFROEIfWS79oPAbfrPbYz/pDKbICYxcUd3Nbgm5Siu3UkF7fSZuXxEL0E6jCtrGqCFYAAhdj
VnPD2RQTpKYqkwI9T5Oj9MvDEIB0p/EGPnX6cu9Wx9tss/Ju8sGn9SbYJlGQ3JFvTu7KPhyp/P4a
xy4iYzRIFJvWK5M76RitkA4Fedp3uaDTokNrmViLoClP8nani28R1AUnP6UnaFnSladKI/7Of1wW
3oc6K+pzTyH6dlLn7LabwuxWDuWZtPGIAh/Uv8WgnUH+3GjBPbNANBrEydN1Bd3VXOjdzZxilw1h
+Txot2rfdNcipcdxyNLkjwZ4qdv40Z9W7tlw+KjlI3WS5kQiNz/aeqG/RE76p4ywc/+21LPkC1Tk
MNHwDCRzHqPgq4IWB50u9tT6P4eqGILCePN6hvsWbNh1f4IpVOc7HLl6vNdAnZ9dyLCOZV4OwPNS
qmyREXxTB+fOskhJR62yteEb+9Em2oh+eF6+VAiW76cu9S76VAEUWNZrjLrc9ipAVTcVu6kYDl1J
tSttbKgqeBzETnMUMUrFeOHlFYFNDUpA2nIZI+eQPkIqfSFbtShPblOvCZUdNUl9AyJQOehi9xP5
FXsjcTbBf7hP/Mh9CzSgG71R9ekHD/lvITJOLRr9LuozYIBWb26kTR5idqtZ2+e3chTNOu2nTWrv
25a2uhFM1aWLIp43ivaEHAyiLr9MMkI6ESbJKIs/ZTzzHDLPMnfzSJ5ha3Ywf5ra+FiKrpux6YRg
AphKWse/0X6kbyMnqB6qFi3NQYX4wO8aZEuiyNkGaeR+JYUKyV7g/wVabxck0yWflRqlbhpTw6Ie
77q+gsFQdrHGcHVFZd6IL91PmwyUB2XQX+XcteN1mbssk0GEIlZW55JPG91lW4nDkIiNIane8J/S
xo7B4emd/jnQHCukYx3KM/V91DtkxxoG9926jrxGlECTGg36vPdk0WwEz39ix2Kz2+AP7tRwm5AE
vJWj9e8AZTuf6Wn+EZmXSNeL16bqowczbz5nsVt8TsiXnwIAMzsQtsVnuxkVkLg5DdJi2FlNvNHZ
l1zl0AnveDiKKa85ygZOVqjwrMg6Sq4mbbKQjKjtJ37DlXu/zP6W5p5uxsP4KwpaondR2hC/i7Jb
ssCR501fuAHegUl+W6szgr8l/9Oylj6qh9LwESuqjOylQJh1Z2ZhfGy9KoOBzA/PUVa4AMrx9l3l
PHqIMEpnIEyp2766DjmcsvqrBWZxLJJ8OHZ0gr805hxsesFcPo0hnDOx9oVm9XI/z1V4KbQgAjLW
8kbZ4/SdtoUlFKoAGEOT3HycehMYaNf4PKiJhzE37tNNJepedGsCpg4hz51SdFrdHKbg4u8AnkWU
VfvHIgnD/Th4b2fzr7PVu55BUTQ8jqDa9/9FXDGBguA2fPQzs9Q/u2O8pSo0gWUE+61CAbGN4TP6
2mvZ04KT96rj7Iz93/nQfKsVxNj00HfBVQTuQwnfO7rZtJEiDRDBW8g6haJWGzMTMr0t4hybugfG
e9/Zz0uRuWeHbJldC2to0lw6r2s+QS904Mke4c7B7I69WesHF3jcVwFaaisveIngpr6za59il7Cr
6cxdfaoq4LTFcDKQTXmcp/yiF5X1ariReoGRXRAMG+Tdp2K4gdcUdLAYIvNJ14tSGEcZPFUDVVob
xRbpDcrxKe/D7kE6Tf3Q8R//2vQFclVu+AKttHox+8kteBLoT2PvcCPKPfViG+bcUSIH7TvXtVK1
u4LmpenPIBnrfaCqN0Wd64fWoJsv9ZDUogFM20SJk73YmjU+VXm2kU5JjUMbzHcrIMMqTZoH7rCe
A3bgZnDoy6b6krF1c+t++gYOl0cJX7duyY009804sd1y/eBg0GiyXxpwxpQkM8nU55VLRLbnlFZP
yf0XvwiJsUMOEeL5PWGIDLT6bNgmfWogn2OBlBMHOc9PfZ5hKKxa7NKRMd0VQ2O9GLam3A5WWiJK
YVkved3MD9AF3siREmFCfLqIuvlZWtQsflFRAgU0jkvXIEtx7LA4y7W0nnRkjW7gQQ7lldowot0J
KTsqinFuq/uJcvEq0pSg6Zmx4QI7V2TpfKDdrb4Ao3IhThPsQGjninqx8I9uDUu4MMqgWKFH5qCK
sTTqXfwWs8xZI/PUJtEzJ0e09ZLbtNf7loo3p3PA5xFQoHbS+zK+MZWcofTIg5dbpnejmbpzo1Kc
D6tuvqXHA4FxeUpLMp19Wo+OdpzVp4/ud5HL6RA5CrfHadosY38w5lu4GiZlK0/9CvkLRLxOufVL
9tIY8iLcFWkN2K3RYdQTJS+qrGW4CGnKsTwskfK07mlcM5s53shGG2mD89RtDlAX/GyICOjiXjBo
nRLPN+6UfJNIsQ/EIXqjTtK5YMtW7y/HCj9bnWHmTjdpnH9bpCTlwjLOU3REXbKWzwFsVuCDeOxX
O/g/yZ8pyd5tUr47TXdnjJp5r7aBdU+nWk7yqbwuEbqTBAck36ftGuJqlXm/LgXbwRaYxc6aM7b0
ox6dTXIMG29S+hdncNKHuJhP0ilN3VjsXc9uHqt47l+8wIYmxqOxSjqnIRv3BfwFh25Uh2uv03hm
2oI+zEvCvSx1o59aXIG+kkwQZ1Z6CcaItp9tMObOvVRZ6T1gMUM5eRCFwQ8m5VcCr4RnUff0myVE
OjZe1g3nNxmIyQm1U4+YsWQdixMS6kWQuFs5NOxk3MVFUC9etU8ffHvQHotI0R/NUvTeOD/5nf0Q
kgdBxWj2ITRHgt9ZDvu5nRDiozF0oNkfnm2ooMN8L6mgl9CJ9heA+NMXN4Sq09Asn1wkYR9WFGFo
IE1fVmLpUoMEyIhtvm+wrGeDUt2ZlmE9I+uV0GRN9Ui2WfQdxJiwxCzOQHRT2O7wWnZlfScDZDwY
QAC0oi0DCgPz6s3DHZTM1rM0aROJE08LN03B0qHAWfDdnh5oJTTh1INFxxdIDHkwVc05dUn012qS
Z/Ad7Rqz8+/kSK5RcqWt5YjuC7GadKC+55ysRvlTmmTYr+nGRGJ+uTCkyIVW1guMGeInG/5CekIl
IHnBIa9oZrVMqsukf36HTF4BzomAOkNoA4O+X2fHZe6KdU4yCrAlHwwgUmR9k/wSabN2W5QejCSp
SAtr3m0iTNIvtUC9YgYHL8c4Vbc6WPUf3DK026VY5rv1y4dhZ9BEunirIX/pDCc5paOhPzYdXTil
AMPL2mJZ8elqnOgfw5q+HVlqlMHSK0uNtQiWc2Ej9J9UDQlkwG0ALCiowdoQRd9ECoXOi9i8U5tR
m3aT3eY8HQcVO3g8CmT302aZkzX+FhZcTaZdljkZT1bbMKshAT6VUfEsM0hJ39GgkybxYemrXscy
FyVj5FluT/WWXVf0FijHcqJ0r5kr2qgBvMnUkZ2SnS1dikEL/ZCkI/JVy734mpufIYs6JJKwaPDU
J9HSe2NIWiLTQl1tmQcX2wng3lmmdmQyJ21ag/7IsrtZ0z1VPL7ZQitm26nZ4tPVhd2NYopx88vf
aTbjdY2P46XPMYNEzA4941BaPCCVrfvqd+jMykNINvyqKK5znfTwvjG1+ow0HTyoGfC364TQyt7V
yE/LYGmTZ01BcjUaj+t0ebas20DewlaxPiQVSUUQK1xMXhp2stfe6+6zQTWHcNeUpYFQnRWUJPzS
4pb/reJWnq2HyvfCN/eHmNqu8QS9lpx7QbIoVlhDjAiRNL1JL/LetN6gutZ5VtWgOL1TRpZe4TBI
4pzeQNYCuP3LgTLczxnrUgqgCDlD3hfhHShuah3g4FBoPqrkSYTucpd+mis4osijXZ0OLv45VfUn
pOi2Wh9qCMPlJ5GhfZGRVUN+MJmzRzkCifM5G8t6mYegCDzh0MjcSicCUAPMOnA2ylU7K3R2bg+p
gPQqFQT2nsBFyaFuwg6dmDDuFvIFRRWEV3rN7lAM5cutZ1iXQ3eG8ynKL/Q7gTSCji2+7XyDVoPM
n38a3Gb8w6et8PAuSPPV+HYZL5Gezx13ixRaTI5LrbaOnpuXqh3Ni5kizBdRxCnESFM0/izw0z9P
ZYwO/h7e6Dbay+E6eWrKqN+sRi+utoANgltpWrxrtKIC9VM8jY//0ZlIUnrIr11CR+0hj/P75Wy1
mU1NP5OTIhQd52i9/TZQTjb7Wwp8KBiJlQaIRk6T0kyw9XcQS1nWKSTJP0ELkaDLYNnDcvjl9TVu
Y9SocMQyECToLR3pF34gjOYAWWhDV0sRPrv2H3oRa48SnltqXX5Q6dzcSZ88eOUPVQTIAdywbwEy
PtD6T3ZItrfdiR7xzfpXt2ix7MwuQxdOvB2gbCE9Xt8KGeiKv0yezbq70eE3OK/2ZcY61oZgVwdZ
8jTYrjbdeFNfndp8fuwV0ftmNNd0qrMvaYYyYKQF3sVxgvbitkW9L2a0LEuIyHq4cbYGuuN3pWtZ
T/1kP0Pg7Hyl1BqAiZnd00C//2cEqjbNPDtfs6IbjxmVEnAHhNng6rwcsZsu07QzPdKI1IuwqNC+
FRbsk/DdksjUYTqS8bRyxjAtJsMd8jm7yQID3vvR7dJa8+60G71wWyqQ5UjjAq0D3xy/D12sPACN
+2RQlRvDREhwoA/hYIiiuaK2f7uq7t9rYe08kSO6c72ufmwc2E7vAjfy6aTJ7MucgW4A7kWH/DTG
z02UuxvDU4s9wohzflbRFj4s6ITen6h+jcZnVd9MNFZ+jp0khqkINVsSrsZno63cQwdSldQ1w2Aw
ho2toQ40xBYlNW7u+yk2RN89Kd2wc5GeiiECQ17ORcg92CQl79fkkV6A0GvTVHXN5cxg33dGfO85
aXATU7o5a6Fr3YLfS44+WHHRZVLvIN90PkHQ0cK4bCv0huXWjsZoi2eRnuxppZH9gsIFRTB5Kg9x
o1fskfxot9rknMjxjE1Vud3WRyj6YUg0/drzS7SiZeXZoPrhbkBDkr39Txhtr1X6dYCkWppWyKwy
xdG7WLiBzVMF/uBG8s8FBYrJXjhdVsK6KRLMdmaHys4E1Tyq9b2t7qQ/qnwgkaHz9weOOzlM5zjb
Z1ONAusKB5HgDw9GvS0Y724vh/KwxExdWAho4PfWbsyeRA5gktDWt76Ab6QVYOmYPbQkKJWH/HOa
++rDarCArkxVr5DRgA5VMp5C8DBvQ1+dlnmm4EQF6Ggf9LDv6KlhKG2ZmVa3iaM8S5OcSr/ht8yM
oSXKAlDjoau8DtDQH+apaw5y2OngrKseBgY5dBvtk5H50YMceU8QLpuviV91D5nWPddWp7zGzeid
5XqQpcBWFkKqnwyPc9OrP8RJUQTLyfi/LP8hJhia9ktEDm12Azj44+rVBgC4N2iXv6TWkF/cJAIf
BhjrU+OGPwYPGn+D3mWYwKs/upyy+Gz4AbJGPe2Ewazf+E0HA3ChNFsTbubvJZ/ssEq6v6La/1a7
eXc1OlDXk8smPHb17LtPxzfiToZ1r9jsotTIATSCEOB3NbA/+eDnYbjq4aNwhfhOnebfp8jcjUDJ
PttUF28sMLLHCraHr6b1IBesFdXZm3M+nGDrHj/FIc1t4kKlagSwn9QdGojV+Gh7QLI9KKJekmA8
tbZh34Sh3WymdGQr23SgfTrF3Mv/TvmZkP+7bLoPedyZd8v/tfisWNHQQZQ36jerrQ6TYG9OVOFV
uVz9a3lrnin0+NFp0R9aa43xQJeXO2tHWTlc7UuZUXiHiUSr9AadeQ/sqtg1gVreTWk47uO0MF+c
Ajk/VY+DPzMyjPwgmX/PTfoQlF731dBNdZvz8PRIrQLkM1+Rc2ebyTYxNP3etPxsE/am+xKA7tnH
3pxdsiqLLpDdKHtXdfSXwq2oAleV81ewg8Yo+wTbydUTSUNfZBPnFt6qiOTi3m1Tcoi+m2mLB0Z1
xo6M7AQZighaJ5In6umlrMyjoPVZS3OTZyendlTpWqLsttbayrmklLXGSc8aI4cIwP4s5q0VPunJ
KchtADx8HcY22ErwhYRhZHyFdpObh3xHLbrr8qJELxzmubOMkWiOKlHBaNrJgzSNUdPcTSTlUMxz
EFPhfnPD7SdAD6JMjoqpVde8UPP+TyVW9G9Gpvd7JBVDurEm40EeSvo27/QsP9ZQyC0maU+d6Vzx
hHeJBJu2NNkmQspoT0BdJqZLR+Ul7VEuyU8Z4iH0oQWj77ib0h32ZMTbOwiusodJ8PoPk98cenKt
2y4as4fV8c9Y6VQNwIE+4ixbGab1Oe2KSjJfIFkUPSP2n4VgzxkUs4RUTumPedj3J6MZq4fEJeme
wjz4pDracz/U3rn2Gj3fOJVHU0MzOv5ebdWfpzJgscqAJbYlGUqBNO530iiDKt+vrS1S4MUphfal
DRPge1pl+ZfSfaavyrtDHc27GwO0cneGIFedNG76uVOiFlGP1XAzG9UXGehRnAaCIRYYa/c2qNsI
4T0Rl05DtLcM3iQZM9NIyf0rH8+KlauHmpZW8ZAyfM37CG7QOPsxQocFJ3iePTjwQaBHGsjHmCVC
gudsR3sfUYIJ3hjA4EOnj75EjtkJRm3vDune4dX14GTAzI0e7nANfju39aIvfm9Nu8obu5P0Wrpx
4rNVPXdppz50ZvylKKLoCypd2rF0XFq3LYQY3wgZteh2cJrgvq705OLWo7sz2Ql/78HaSUImhVY3
dsUhfZ78fuylNl7dRcB1Y+fKH42uUhx87gawsJroQFat5IOvVVrn+p/moc0xHDSexVEAdIpraAb3
bRC55O/G4mrrWXGVdnn2T2eQeSGwIBEiHNDmuKdWzFqnDk2m3Yxj+tXJYaIZtBI6d9ARnsBEhEaM
rJU4gzSVzrwm9HYfHDI4GoruiBRSsllnrKuIv++SZH+tFj4QvUaSOX2a67Y8waBW7MraL04oN0KS
mSTzfdjk+nFuyvi2nPr2NlHL7jiiCw7nISS4Kn/JJzVGYtud+uF7Ged3yJAIOtnXCnGNYFNbyX2Z
q8F3hOn0jQ0C/qU36W8Bm8yeuN70uq/dL4dG1e/RlZt2it6Zuw+OBAQ4LRXkUyLFM2yay0S0G++N
AfzeYgt637i4sLDCcKrfO+qMTEGi1NGNvJI0Tkb2AzxOuQU8DQRNiZLu6vO62ty8LqbUdyHkaNJy
F0fBjBwLQwjhJ8ii4YHj8TidgIcJMI2m+z+Aguv81ovRULCbW294SEn8MBKwTNIkJ6w3wthMP7tB
Uh1l2j409L8jDbFhOSIByHOxPF0PH8m14rx5q9w57VMtaIAspCeLNLK/Z7ZK1kOxhkfTda3jBLvq
yZ475woAtmEP6NZfhlZ5RB3KRyrbN08BYKi8GfofCtzZYgNUvegeAog9IlQX1ev1M/JSdJikfvtI
kh02BkgTvwZZDi2gafwdowIA+fZTWo/63SDlJ/pI23wYNlWYHz1Vz8goQKgek56/acVPuvxdjoUo
ZaOZn+QP/PqzvsZKxxoL29MnOVrtMjaJ0JF0I7SX7jQf+iTYAdClycJ561S0Ucmho83RpXGCv+Ro
ogvsme71pzZWp7vez/tnw8rio0N7OMzyOHs7H5/iYPG59EJtZyCfRyU17HuEwXYrP67fWHRMTra3
pcavpvSFCEW/OlHP1Vi3T3P/Ollhe03mALJh049uSNuiUxzqgOaEbXXYPPBs6qp+s7XirMqN6CZE
8XuzBnOzcP1kvEjoUldYNio+wbcF8fQBziSBTc0c8D8X+gv+aZL4KRIQe54n842suit2otCNOSeb
qcgdmHhfSoAJzxZ1vZdgQMbUm2P1VoaOZuLRrKBoot1H3yMVa+3lf4qt9q+OPfdnOZIHADDajW/z
V63/xZNy8JopgEHA4u5xegdIBIdKF60GmGtBLYYJzFkbQ8AUJZZRc0YnPpGhdBDiGOZzZWbq1oUM
8ggvBNpBDozCmVaPD3R0t09qaUbn1gn4ViUqQ28y70sfNoyoBXC1AuPkN3WW32OrbaoD1Y0B+ZJf
3+vl8VW65ExLg7I6sWgVFEVjde7+Hq12uMgKMbS19T52zWIpMNdJkdzSXktTlqg31wXkV5p/W6R2
8kgJaNehhgYqyEn9XZaHQJZ+YWNXlGw6PY2Fbt1JyCyJpfDYS54xHmUNjWauVEiSyGbf7KL77fws
DUqqJtvObaC5FX4/ini+EeE67E60vItCtLgtOeJQtW4Ox+U+TUbrzpwK7lnSJA8pGs7CLgcBOs4L
dKD2+DaVwXS7Hua+pHEsNsbbou6KitZBxvZQQ9pdFmcZJ03rDHnmjSqVpPI6NEZ02zlhBQ4U8vEO
xBSSMHn4Jcyzb4DDBt7nt/Yp06mfRjMbvoau6MDzg+RprKfp0Gsh5PJtF922Xn/TVqa5QeQcsiFx
SGmauSq94x/qqNQWh7RJb2G507VDeShCk3knTa1nkRmjEn8sTC+/oTUIiS2rqR8L30TpeKBuvZRO
5Dipy5/juB7ysxw7FQiqbSbi5bgRXUqV2aM00gTVYVIpoZhW739t3BIyT/gY47Q/e1QQvo2N4CWB
LvthLGYNHTsElRVzjh7+OWkUzI9iUkZO79ssJnn/MmmEnRuphLiFmZQMeK0r+pVM3bYq0T9R9Zy0
fcwmEhKG4I7GJfaE4tB5KYBtO0huVlsAPBHConrYSZtcwKJF69RbdHVXYj8pbVouJEYdiggNEgo0
0nKQZ/IQZAaSjXbFHUNT3xzaGKjAGX4OySkK5uFBKL0wVzpkyLpKaWXppjUBdq62D6uUzQCxSNnS
5/9z4XURJxhc2mgvq0Wus77WqlaSU2TMDx/sycDmfy7j+FSJ/1HTFqAUel2W/2/XH98PDTYzw1B3
Vxnb6X9NxpA+AkrszyUNsJtFL9O34ayLzN6hdxK9TVsf6wdDGbeL/uVAT+FhMBtntwpo0sp1hiix
vLKZVp/Yy5yMIrVOC0RCgicWBEa1K6AiWpAV9VCTKvC0m1mL4JjKPG0Ta62OlGw7XdfDPBjTtXD2
lVdEVxkqfdI8gxU6xhXNImt8hPShDuCc5SIvAx8j5q9uucIYHuRyq1meFVr9frkPF1uXBJX/wHci
Pi+Vpdj1nJMSGU8fqlOyFgUY9CmVAaK6tZanusRU9kHoZdu1nLV6l2rVOpalsUhEG52v7OWFpNep
t5B++w+K7f9hp4N2Xmptgn6UEvgPaZIlPXkQprZBgGmp0EGgsQxXQDdtw4qjPWRBHtzPihN+Mgd2
p1T6ndtIK6JPSY2ws0GHzEl6nXiu9kFcmwc5RJmd2s+oWTsZrM0UshWnLrbSO9BABgSLj2sglurr
QQF3YVFOZlSFqfZcWt+ka1kMRRVv5p4jR5XZPMlXlWqg2UlQfh75dNHEU4V/msaggtYQQzRso8ty
ijwTpzAXXuQZXJTRBTKQljw2gMnC+kMLDftMO/HbwRBDa+6qHAAuRtVTbKhe3fJtPNRB/b9PZegy
Sy7wr+P1SjJGA5qyhfa5Jwnx8yU48sJy7DiTihRkvWkVP7gkDTVrzxzDyzqMhK2cp4RmQH186LXB
PX4IoeiYNpslRi4h5zijEaPGgjSIWFpOkc4PS0vb6pBxZIr+SAzXOKz2kmRts7zKMuvng6tlcIiC
pDnHCCGe5dm/Df8vtg8r/+elwt+9jLQJ/WSzvsD/vEySDdxP/i3mt6/G00u6TqfpQc5aLrcsQxvA
Py793vdvy318qe/j3/nk1OUK76zy6ssVURGjs1ca/tdr+u+v+/7qchk5tUk69AzWtVfPavv4qt6v
9H+4fpYCevj4H/Ru/O6y707ly/r3ca3P/F45fsWWNMrPpTjIs8Gyso/DfwuRcQJPdpZnv527hqxx
H67226X+i7kfllpf6Xq13y7/Ye5/cbX/96V++750ivIIQTek5+Kt/+2rXR3/51eroKaS0Knwj//p
/+KP/u17irofGbD/9j1Zl1nfk3+b+//5fvx2qd9e7V/fj/VVru/8b5f+bcjq+PB2r0vZcJJFSQCp
S4fsnbuZeIC4Tuyet9bQoD0KrlwDdogxFOiYvqPdPikyby8DpW31Dn1Mr4Pwro5lBZCseAwLxK1Y
BrLmtwXlMICpZwvVHmoSc4liRVPvKmNU75QgHy9JESjQTzjTV5cCd5tH+icPgWHgc6px34uDF9nu
JU4dmO8ZyUNEGzub/mw65kEsWJUaxV5mBBNgtsTstCVaBsop5CCoShbleV3AVobgHirnD+t6xgyD
WooOqD96wWvTaPYmH+buthqM8JUScEU9Obcv8ViFr7Y7/YCtGU0hMcpjyBxoO7yXI3DwMAfSUCRH
pTGTgYIzSK4apM/q4EWbAn6CQ1lXQmgKMqzzu1PTD2p9OwIferP266mMJf3RQCYXQxgTgSsEHG7B
0wzLxM61feXofwncznjNEHOmLlQ+92oSfB5b1z2HYYwOfG1AZOSzvTbGrD1Ib1OO/TZKFO0svfoY
fRopqD3Yvg3+gqKmJsqhBRSvmwx0+3ca235AvqQ9hWoMi3oYCS2EfPju5OOW0kR0zGo0sHxjHO4d
GGzvEWE4R31u3npqqUd7Q4FaAKqZ6xpRQgxzbbTv0mITYEPn3Hu3bYsgqlin7AWPMKnuGyQ9vDsS
k68+MAhUpdThxYcYSCmiF4fMAyJ3F5INzsFE9Pze9kywey08ejMJGScs7E8InemQNQ4ZAoEMbZt0
NDRRgIrEsApd/wjsXN9BLW99si1kMhFo8d+88Eoe5yDJaQoi2Bjh0c1A4e5lcD7RKwOFkvXmnebq
EPdjdJDB+Uz7gAZDy0EGm6Zp7GEx0BcvMNRur3l9ACWsysqqlu5TKECOMrgoKm9nTqp2lH+CQVIL
PSUluJErp7rX7Ng2NzdyrmmAzS56y7ixFVS7rCok48/LRbepzy8l+YTPno1qi8s2c84T5dlTLCQS
hTk0y7vYHKnZznP82Ria6MZKqnQvvaGK1LwC+/xJeqHQ+5NuG/9qFuVw57X+Ve3HeOe4mo8AuFK/
dDRr3rjGAPGOGBZGq13zzH1Qxql+Mbq6eemnbBvERfIU18qrCdTslja1+WgWSbHtW3NEiW5AlrzP
h3Pi2TmSY9kPuACTpxaY+DET4PlUL+nai6YhPoDxh2fFs7TPfQI30qxn9UUOO8NEtoFboik0dPyp
eCnoJS0dAN5loxQvlprAGAoJwjlN6Mzi++IfqmK0gf4Z1ymtTbiIdPPRAON76m3IlaQtpMX40VGD
/lAFcHRLmzwUGXxUbeKREBJzZZxekZWnOJ5CZMtS0qHX3n3T9+ol8uJQKJw9zcYAtYVG10XinPUu
4uPs2yPJZa/g6MD2fysP0hXx1V2GrZp9nxpkyUKASdGMeKIVV+EzEG12f07TvaZjQekD0ctvRVd8
hWYJop7JQoGnKdp9G5jTgcpCRdfMeT3oSdOgXy2Mrd+8eXzy1Jukgz9uNIr6GvR/dmGf3KHq/nWs
vexo1zCnzZFvggDVdyE0PJqrXxB8nB9ia9xFnZ3epFNTH52iDR7Z+ltbXSnNhyJVrzl9p7sQXPax
T+1zbTa02YKT2BpJM990bnFOzdZ5tGvLeVQS4Mz6TN5X2rTChAqTn5xNE07xo6Y5xxiewbuMN3gc
Uv8Eh6QCHR6H2gyqo+IE2QYWBeXOsez+MMZdswF11bbwbdOjspwWBVXmsu+TfQszyKUT3S7yTMa4
5Ij3rZon2z4kn6QBesgH8z7LI/VBWkgxCEGT0AENR4B01J46QkIIu7S0mY6WUJ7LEa8QFfHR/JEj
C3ldZe/tFl2xCMzLTtrkIc+9/MFwPqGrnty7lLEecmObIxL+4ibmSwwdwrVK2/rTIGCgFg1pd0oT
1J/g0qPTmx4gKIPYnPtFUDx6Wl08su04TrFi37lQGoAFgE6RL92TIIB8Kp1Z3zmlquxCUQ2cyzE/
JQEYDDOMOkH3uwFKWO/92rW3bhD8D2NfthwprGX7RUQAYnwFcnY6Mz1W1Qth1wBiEiDmr+/Fpo7x
cVffuC+EJARJghCS9hr6k9Mkx6wanFvruAPYErG+CSXPvndK+q2plP4WjzVuJYRLEQWtc09TFESM
CjZCkXJ8M/qw3ZkAyzwgBhwbatBFk/XbUawr7Hsgv5HPEcOaQcZeN4ZD5mAJwmiS4pHKgO06d3oF
NcQS38AsFcWe8Wq6U0fF2CEskrgxsBy5ya5tLUQAbUT+YsteenCqk0DuyHNn98yrHb1HIGS072ij
SngErllKGcLO91iVfiyqFjLoVNaZc+DPYkOQMdPejnAl80GoHu9GB17fkavDEdLWsm/wZPLdVCl8
CNra+7SytGd4jyVBzyCoERmKeQszxYdJ1HTsrPkO1XCD21RKlntKmzyP8bxKjfCuXg/DH3Ns3pjV
6q8icoG3azK+h2xLsbUAGLaGC6xQh0uM8dfBaJoBhuqxFogyZb4F9fozy+vwOEoI1k/6HYR8IYbi
lI9cNTadIoFbGK0fRseyO3PCSmUYwXbIFmVxHkBS3PRdP70qDewctB2+JLriFQVzr3aQmoN1pTRY
se61MrWrUAYLOFrkorBGncRwPSCKjd1aNtZ2uYk0qQV0FO3QkkndDxrULdcyKOSVAWiP30sVM+US
wKznMMt+Z7zVfptu7U2ilQh/9q4HKkrx0HKInA6uCq93HStxolNA4UtdOKkWxfcC5p2lmxjXDtGQ
q5PZv0dHK743rRZtdKPrD0bdIXpQNujOQgFCb1c8NLZpPNWtA2wV0G925zT3DYYVEN0Gms7sOfjm
aSMC2luEcDOPp0rfKX2TnfVqML0O0E1pQGLT6o6a1shrBgGhp0mAtWlxcwA2yXb2cV9FGweIkGBQ
G+syQEdyp06JgEuxa8GlDSSjZpB7rZdiZ1civ8WgFkLMrYh+5pF1rIqufU2zGmt5udEf1CIfH5we
3SPVUPl4M6PefVbjBqYvIBXtuVZGT5AGfs9cyOrZeTfew3I+2WSyTU6aKa1b49gYbULE7j2X/W/X
6O2HDp4wGE1ChLxWreqtKLc2HNI8DU6GT6wfz5Hba980s9CCcWLmGa1enCCdVGydggM4H0MyLxKw
uirF4OfSTt8LUHpmZQV5dRKocdhDfSqzRmAxP2m3ZafJBytmJcSmGvv7GFvXScYgCuTWWbPy5M9k
yncwv/TXyXaioEfo55ro8J+3paLuoNgGAQ0OncYYwRelTUFmZxrgZ6y+h2p5+adjszy9Cgm10YRK
VZk/ampt/TZTc2PbTHsTbl/5cIzKb6qVJHvVtKtDKfRs05Zt6jchGqremsZ+ZiBded0yv9EKCSup
AeAIgNMw5INCbVZ/x7PkAY/cBh7YdX1oO5wNWEOQBGqzwkt/SyEx9gT2ow35Aw5BuKoRGw1aEBdd
jCHU/IVzFxXgOeZ4cscCxHh0uBVQpn10hXY14OoaZksJ3K0vVWqOW5dDPj4KrXpXhXV0tvUy38Pg
3T25Ik0OVhw7x6rkfywLsjHqoNzNWFeoKegQfi+rA+WonDb9XGOt1sbWW5qybrcWrdXiqGs3bjrg
Iytt8ynXC7+a8v6hmHPwnnxjsT6ee7OFkVWs1z4DDOxAWWdUTwjnvU+6kd/D2628wgMl8lsh8x1l
M6Utr5kOfKtlYIl9rkFFtBMRfWAGlTYEKCGrgDGGIFHBoy6oxr7xUsmcu553/XNnPA5tIv+AgOfj
gwQwCf+uCYdUuCAfgQjedUqa96LXgI1y2a8W6tl23kDrOjEvuRyvoo/dY9TfmyDm+2piPQgngrkg
4oKO38Fcfoa9Aa+cz6VLEp+K0c+jqdzC67Q9mAzwAjE41Ytuu9C9YEDmUtYdim4zSMyZY90ePBuj
ipsOksXNAbHO6zRzPKxlYkrf28G2j9MY9jcqT434Zlq1ADsDH2m/H+x9BoXBM+2E9+4vyPXmgNYW
EJ7vZfeSQRjkOEDp0IfDscQMPnnuuwwu7eH4HNqiCJxY/iBoJBTONIg1KbCRoDxtAFBDYRlHuzJm
MKVHFSonrCVsG52D5rbnSm3jE1OA1lZC9L0Y1QyeqXf9vV0WykM4Whe80/l30UL5F3Y3gLvMWbd1
NyFGpcK4U6ycYzSVDONh4tEDrCyKu9j9LfIkOXWJUdwNZn3VklKei0iz4XGqgauuqc9q7WaXVtRP
pQXJkN4pr1NffuvsUTsLU2hnkF/NTaIotd9GcXILU/ZQVqp26uccbZIxw/9zuiPBrRzYmcGKe8Zx
lVl7NDUdhrSmAG8hs/E8YUlsm3jjm7S/1rCtf9dKh3sRjD8uRdh+azmztmPRDmgDmfE6ZhJ+iqN7
Ck1ebKoqPBpGOuxTzBxOwjTtnWxgIDekWAuwET8qc8cOoi7fu417S4Rw/wDi06kmKIdRD84FyJU/
B4dhZg0Y0KsFJqDfIca0s/A7QIZAE1cLjfbdKKxXpYZEF6T2vaIUkMqN4Beia+30ZofqRaKDfHDc
ENJSJr6wHtR9AfEcq8jvxATursCi4qw0sVEcSwKiMcKJjqn1KRIhwqK8cr9NDI64+rYQvPujdP2m
wPwz8hTxZmQX8LTNE236gVsn+FSjI0qq29BDwnxq+tjXwS75meYsSMNR/x5Z5dmCzjzmXhC6B+c/
3E2ZY70CBgMCdle/WaWNmboGy9yqHdnDWNXvII6Ge4zltH0spJeFHf8Fh4ve63gZbbnOcT/bqnsc
hvpHxmuASIG0fAwnXYH+FKx/0dccwIkJ9/CaEvcwYi03wMVAQkwmV6ZW0AfQ4/GV5YAouky639uq
/tUA9/OeJ92NTzZ4TFWu36sc9jVuxZX7zmpySLFlv0TamN8Z5zUm26F7TOEjcLXj+MmBJjEc+rSX
Ora0C+B9L5Sr+kpi8JE1XqmLOaJYX1YsEVchhsplkWzHHKNmdYQ7VR6rT6UxOJ7K3ebUwrwjaIrQ
hEuNCLeFBIVDwMgugOLXsJ3DtAcxhzjdXwOsk29QvQxNZt+LyHK9FGtZW7ewMWhBVy0va6E5Z8O4
tQKERUvPgqQf7MegogfiFNynW0j3doCvqVX/A8hR6w2YiyUxl3zsEvZk/ncdNR2sNxuVoUcz+PBs
KO4HfYg9vG8C2BHLvuaV8bNvw+q7qibxJtLlcCArK5D0rRpKZp7RxUaAv4AVHgZ0FIyuu/AQw5rg
Ug8gCEG8L36PMSsUY+U+W65VgfZu5LuKO+5r7oJxL2v+jgU0w4evVneuwdyo64AUh0mGmFKkQqyw
3rorxMuX4rUqBk8+NNIgcd9xz41nPw89whJNN8rNMJuWO7nN0TSz7DCman7V86q4ptyE225avVEN
zHBn6nvsAK0IemKxjVgEfgaMg65hpWtYvJyqXVy442NY1bCun2XLBrgK6vko3jHQBEkUq+f9JF5H
Fwtcrs2x7mZH5Wuq50kQRqVxoL2G2r4ossH0k2fJS9bfqDTUq+o+daAxHLYCuA9IbjQHtwFqDSza
IuhyBnLKrKEJGobxE6hODATxSEcFHy4lVLIdLlQ80KZmxm7sEu2ecoXO5RYW0vsshh2Ya1poijDf
+6FHe0WJm7fJ1AE/Y5p2MOPQfSrT7gKx8+YN6LXBB7mlPztjZN9NY86DyGnS77aItgRs1jVwrDQA
heDix2y8XZCn/e8ak4km2nNhHkE+fNYVrp/AnWSBYDJ+z5RXEAL6H8zgygYEVOsAecdiU/PW9GrQ
JzFZK0y/g431o4AM4m2ELKyhNOZjazcY0jP5xoQJQKBeV5tcKUByxr/0RgaiT5mpJcYCDvS6iOQr
U7mtZHzUoJBwP7mufCmt+ARIynDDVL15yY1LERXVs41Fzke8YSBVoNTS0/AyheNjWeAuRFbWBXo0
VDCdV/PSazRF7DqnMk/wZi7A/4QFFNgoD7TRXEhVyAQyWRgbdqnvgKoZRNWQba0J5phUp+od4BpV
6HzNh/Wj1l7nk8Qd7NvhYQkLhg8+lqkCEDk5bYRbBI4WbYCqS45h6n5fLDla66KIRICOHOOWKyZ/
5WkIqwwItr5SWaHD0/pLivYWwvpcTxHg+Qin8PRR+cbJtZHVxklx++QCOKaJtcs02cRgUmzZLFow
9Ul8nusCoZH4pd6nW5PYHuuYhcghdoYBGJeG49MORdWxVIChnDIEQOd1D5SysbK7pNyP1L/2QjH5
bNMr0kUqho62Z0Gb8FdeYNFODVPrEbrd+W4sMYErLQOOtxNEMeyJi/e5LhjnBuaFs0OHAgoMaw1g
zBkD4rq1pgvkh3v0q1A16k3IWBnzjvq/d9AROlcvSZe8xHYDUBFP2DOHdtiOsjLX9WfMd/RdJRBN
B18wmOBefVSAob0qTVz6otSSX9lvs2TGTxPsCbjJY9rRTFw/ciDzto7N1JcwnR6UCHJNLOyfiwnd
hWyMDrourdyEufPMK9UuwZCMYWmuqCw9F0US37OslBc8m/ag1NGPTg2Ro6J5E2GqcOAO/0FFeVyV
+9iAuwDaJV7MqPwJuwJ+TjVunPRCtFirvPZWO5w5UW1BSRvO8LxBHuiRI4R8rRwv2y6GcRaE3LCW
XoNR62sNJohbdB7TcQRaspsJI1yHCLRRutWjrfFup0dwCMpB3r8mM6jOGUEv6pWxgGgBOm/QBPXn
Uu/soC8MbUdOaCMkiwPVhi83eZ3R3mGurM6V67mylIDI6+nAL64I5VVG+n6wJYROZsXTfAjhBZtl
N15DzhQtdvasquwj7QTqGXBcicgB7W16tzhOsoTK1nyo2yGKA4VaX4Yde847Jds2mczg2IGnDuHF
fDtFdbkRZubBJRP9lduaJ3At4ZA5Z6kPU5VoCy3u/kpFedTJII0dNFJ71p4RoAapWiJvamcE+Njp
96uS3lwURRm7L223v6ZR6qsWmKVYqimeBozVbgmD9S2hjlkWviiNo56NGXdsoAEGpWTxjrKDxdMj
HaoMUJ4rwK71YjCIsFo8pXcqM6AuvOZz1kwB8DiQP5h3rzs4y0sQRiCjrdrw6pBJMp5MLKA9mxo6
YWgiY+2C5TBARcCztMv41xT90Wyh/M5AHmSFAou4pgEmlkX1mY08OmU2kFimjMvHXKQIkk5W9Ev2
fxpZQvfuP8cY+ZRv4Oldn9VasANPb13o1jdM60ofvjByt/T0lNdcIOKaebdr2AOGJdMQMDnmgWpY
fEsIVNogaAd5Jan+LSNsKdXrgbraTvPjoHqhwNRSZ9LEC4bYqa8owIIWYSOeIgP4U0rxj9S6V+kR
lTASFUur4NI1fetcSlO4GD1F3Xtm2FhMkPpL0oA/NbVcYAht1c9tHWLJHRUGG0Z60AiMbkPaC6wM
wRdvNDnDZ29LFYxQH6EMVyhHw34aZ1ttsMAR4GAHeBnmS4aKEZtI9kwYCDLNtdaqjWE4XsLLbEc7
oJMP174Mvpgls2EeojzQeJVuNB6nc2IdaKnzfaVyKuLSflhuPWVN1KCdxmwJ7oaNfQrBakiZfUdj
Ie4a8TF0NdenrG5LsZEQMtjTIIgN8JA2RnBAaa/T/smNSHvWKne6jq35mGdKdyhcDuZ31kN1DKwC
gdV2eAaHH6m8URF4qdmJymmzVqNsnqQQQJJF5a87IAmZ7RifMo+EcKM27M4IcHqLISqVkSYuvpUc
8W9IHVPZusOJsdhmATHvr2VYtFUPfZK8Ceh6aq6nNs7FaLC6QlB0QqgTYJ2DqHeEX+Q9FdFOKqdU
D2oF5HtAA/kk//xxBFXJdREzb61dzbXpXKwrtvVMXyPdxSHMqiODXPQq6UjlKflzQXsN+G+w2YD7
BFAWi7u/oC8w7QZ4tO5aIxpejXbaLcuSgJz7EU/Nc9HWxr3NWqDaSw0+RnZ0NwFF9qLGU7J3JxAD
jc7dYoCknngrnH0x9upJ6aL/lcIU2tn/q15kRncNfatHSE0NNwy+odkj7hQBPSQakNhzXCI0x/BA
AxKLl8Y+CjXp095esaE+5w4XmG850DLDtwLDSZDi5yx9OkAhbDHHRJY+LEORdL6UsFlgWcxnCgrg
/wpsl6HlltzRT5hcVbaZi76F9jK3yq5czXdGGRkXE8GwRQF1NM5xI7W7vwKoyCrAONzRTj2DBPgI
jbUdVgrkQ+s2IFdlbgw1NWSh4NQ8iPSGwF59o5K0aebvOdTtaZ+S5xCqdS1IzWVwBc6M7xIxfLHp
9HkS4uTRgUj/hTUpW40XLRipCJDYaQgl8cZgr4LHUEHj3VOlMhDMze61CSv2avezwGDGkk3UolZd
Ny1WFHtWvS+fdCytq5A44G14W4oLxi55pY8/KkxTgzB3q9PUwv46rpKrKsxT9VfHNZv1C8zJLe61
sFV2lT1a2wRB4B8OfCB7eExbQ8m2+Xi3uBsmHdxhWgibJXVu3rlgqAYiSdxnYUD1qMUFwCH8iYSV
4BSFWIiRLLl5H+V0s2HPHzVJZGnN/WefrpkGLGIgIkQOTGy0Bn/IYaRZGRYMKFth37c1RK1mpXHa
9Bit/q0BBicsKqH/00pjqUEHreegA2wF8j0f5xhTg10HHdFDDXQBEIbSo5Jo2lPN5bQJlaHYYgFE
g1rEWB0ADZE+7bXKIb3vuvA5TlFXhT/ik2ZvaBdVb+ryonZ2dllqa9CmYdBqPqqhH8WzLhH8Fr3G
HrK9TesLlQlqrNaqcmvOBDw2b6pZzbqPneGEAZVPuWqWsF5S806qhnW84QQS/d8ac3la8dbjBaxw
R146fhVXUKNXYbXX2QAMjE79Blm56WxGhbofe/epHTP1TEU22ApDYMaJC6m9xER/M4K6UnXzgkF5
gzvMCKpiqar5mV6AaRTKHUZYN2r/VATFN2iX6oj7rC/NPw5CWGR5h6iWC8vLTagOzUYvsDTr/78O
iMNJPqy/sv7yx0F2Krq9rNABdXlRHg0wQY/S6sojZZmqw3K64NJHOMGAWfOAAaIci42FlheYcE/b
lDGURLBQ6wvQK/NNjzfQsyXr9vow6DYWI/l0r7i/lxwzxvzO6buDikW4baTnuPz5i05fb/r4m1zL
vSqvcbM/dgx939536DCohpFBQIlbbrJtEdu6DsMQbdHYNH9SEdWoxzy+0o6RmVe4tPKTNrr8XuSI
u3cjvzoyUQ6uCkFEzjA8HuYyiWi+5uau30GBx690KZwjtBUQe8tFs41U6MkGCQvVcz5TSLhITjYG
EZByYIVnRpirB5lasTupQvYXbLWwgxlf/12ga7ozQD4OrChD/LiEgA9iCDZWcNPqnjYKDCiXVNPo
OzsCx1AfncEHE7u+HwsTKypxCIoMLyEUaWM6F4C8Vd83ETxzQEaCiHWnTEE81NWjLivYPIdq+azo
LPEjw6hfhYmZIAa6zTnNeOzHDYwZEsDeAP1o0ZCNEZbvDuQ9sXCEYFL4Y4RhUNAbWvmilHBTqOTP
0AynK2sMdedAKGMLSJvjOZPRnlPXfkwtEIjlUJa7AktEQSFTP47ECM4kNmmuDVuVw/ScymA8NTzk
4fCUiURFTAo2qxWIuFxJgDVUm1peMLYvo8QuNrB/aDfcUdKgUhhmmyFPlk1cu9vB7sK7MYT3uenC
n0uFivqRNhkAxNDrzMU5Au8vUNt8gBKP6b5UWArxtLTOz3pUhC+Jlu8gtBqB2YguOHTjgGpFBlZW
OrAdPSZg/hhpgzh0YhTLXgOEHbgwJQOGDzhHnWqOZ/dD5eV6pvu2lhfHCGL1R+hN/U2tZbQjETM5
m3bbOqB0wDChOm2o5nrgWrZWoRSk9QtAEu1x0+rdj5ENFpbaOM4iKuu/k4hC4VIcDnTtNKOnKU9V
KUVlytiA6PsMynGz011eHt1q6A5WUz6x0NW36+XzNB78eoQuVSMAQhyUk6HPFl+ALxz7GejPZii4
NZm/hGaVAG/EpueakeKjs2jmHqM5VtLBIt+aT6QFSYqiyA89oA5Y5oWDYK0ihk30ADppP+mJ/KbN
p0YkDlHjBhiUY6mN9xIRfcBLq01txC1E19pkbycY1yUC2A/fnApwBqyoBPMX1gLF8kTo1tEtps1S
KWx0PJIlTcVUf62KeaG1HxS4hqVdke/ljFMeNTPP93QDBbrWBrRKPIC+RdAXpqbzbYdGRAFXq4JV
15Gde94iRjCXr7efHiaVLY9o3b3uWcsotW7ouazZL/VaruKZN7EV7g3IMsDDAuF8POC1mkKtgvIt
UEXjctEZkJ+jj8hOBVWarAOGFVe8btZrp7KobZ2/B1Ke7sxam1JfDvmS/fTH1+O0rsbFw44QM9d0
eEoM5kwbagGNrWeT34HXH0BWA6tQjTlkG3pcWOwujuuDXrNUtj7RNasoJQBp6wOnPV+Pcx03KEpQ
pnikC+Bq1FJFiLURkP/ApkaMDu05V+TkUwF6ouZv0sgBbYYzy9PYYVlwEEcTffexRvgejXNO0gbO
s9XnfM4hCd02kCOl57Perk+v+ZJc7m5RW5vODTe2/nN0MNjvIny1500y3w82/86/sv8qoyNoBx22
ZqkMK2J/T6X2CA6rSv+nS9275U2ld5I27dwRUMom0g7l6UX+V51/lUFKAo9l3fP1F2gPnXb5hTEH
NrCuEh9IO6wCzX97fab0EtOD/VK2Zin15bB/lf2fp1pP/+Ww2LUrLNlEncfnPpKr8Jz8m5zz3dyC
qM/8tKfEpDqDtgV2jXmOJB1K+eUkdKaPw0fALeDm9lFIKb2rpp1ssz2dvIJiaDCxjQK5y+V9pteU
uq71o/ClbH2T13r/KhPazNygpkgV19NQ2ZpdT0NNes1Sannj18IvP7We5l+/1Gk6FAOj54w1UGOe
v6ZL7/c1Scd+Kly+xF9LqcKnWpRcK8W86qalI++pj/30W1Tr61kx8ioOXfhz7TTMGRS2ZtO5Y6He
hcooS6n/33p0LB2WGlkwJbrcL93qeulLt07X97+S9Dw49eSUjAB1AoDnbb0R9Kmhtt1qcP5hHcjv
ahShMVMXliGg1pyok6B8DtjiDKD86OIqOI20zfPatdK5/tndzh/q9UWjKl/qre8Y7UgiV0F8e1SX
j/yX9/jLsWGuYBVLPS4XbxU/x1IVh3nwPvkQD4GiXY/AhT5lWwMLLUjDxf4/g7VPw4OYBhh0IeuG
rtqOEriKs42F4MaWbsba81P2S5lOdxHoNRqcyThWN/TOFpR0AI/eG1j92imD8WMEsH3yabQFFyEF
dL/5rafqods+9TFUVbl0Po1Bl6un5yg7Tfk71MxoALo8UxqAUnJpzOuTlrDlVcLW2lOjgVhfFihT
MUI89OOO0D9eHiUVfsp/PEbg+Vg9DYe1MS1t7GPMS6enn11bK6WojPb+K0tl/zpVpksDsimBMc/t
6eKoapOKbxHQsJgzVMHS3bIKMzwIC7hA8WIKl3ajB/mU3+08uqOeiFJwjficFXGeb6xc+xMxvTqm
LVYhgcyrjiEUNfchx0rDuascqO/EiMFoygTNhK7af/qkYVSMr9v6laRP4yCSdPJ7IUByRRzBA/rg
53pjKEUbaQL9z4pmK/VLm4C9v36jFQCZt0Aq3lNFZTC1AL69mAeBTo1Tz1/lDKjCvQTVCYpcwBrD
KIFz66GSLqjkQ7WjPmeqMwxlBBjkmw63jFovvdmu2eJjNFkW5vlt9F2Bah0sOMvca6U0A6qiSWj7
QwYRH+BlY9T4/WbQArqTtMFYCNoZ9oGukp7M0lWNMMiFap7zSGVVwl0PSyxXyxx/xWDVHHDclweT
9UqOmPgvesUzEW+0pGtwIa6vDvqRXpPabfdpiyWiaRpOGCjlWJXT4b4p3vHFSDdYboSa/Py41+tT
gHveQOTiDX5IzwB3KBsJy4jJb2BDcUhULNfBEyzzIGX7fXBdtjHlWB0x0DM2aADf6OI/zeqWgfWn
0uVVo+H22r576VQzVAIrCx9jtvUuanaKyEjT7On1Wm7ZPLektk0n+dIHLe83FX45pFQQto1LyCNi
Lj7C7AmWNzQwDYutMKAODXcsxA5hLoVOHuwvL++ddjsO5c3oDKwDASUK2v7e7PMbAmeeBi2bPArv
rCT186m5WflVcNfe0K+mkPScI44e5NK3UYl5N1oQGsv8ckFWyjPNEsZ9+l4REtOTzDgYcc2WSeoy
i11GFvQi0nu+Dg6+lDGaLVCdJfllP2X/7wHGcgw1A4Rvt2oqwp3k/RYsMnuZLv2fow+L1dDdLuRu
6WgZbmP2rW5ic7e21cIyfGCG+j0VIaKO7wn1KUuSSilPKdpYkYJKERwsMH7st4Y+QXwDfj6GNDdr
x7EMg6n1fgy5dWHVh7QeBPxpsfrxsQ5BzWRIrMhrYe0N1kz26QVce1F6KZfxjDupyR59CpYXTd/N
42FPLRIAmBFUA92H0ES407RsS68fPXFE2jy9486eml4zdUsF+u0Mi25BIeppGSrSlX353X+Vxa07
h2b5XdPhy+yXg6VugeK6LN1Z3XdbaFde6bLpbJaMxC5v/i6n0BntQapYQop/6HGhTRtbmRDNz3YT
dJJp/6cvPF338qFc3h76qi2vE/1DU5P8OD1atRE0tSL268pH3jE9aCet8D4NiFUdDpilYRRLs/7U
BD8l6eKNtBBB1LDW8iRU4PYit/GRAOZgmyVohfSNp/mv1LGmpiCaHZV8C95lc0i6x2ri1i6TxpYV
Nsam1JpsmcUg3jSQTm/ew3r2IKkqHWrz88ya3gj6YdhUTgj8AIy3Nj9qWF+bqOzbh1yEAexp91Md
z8y7/6xafbqDyx2dP/6UoruoAujtyaGBf+5Ht2W0YgxExdHtfYwUgEY6dkb+ip4ea0FQWJuHRGZh
8f0AQAH8I9EL0xx0SdJAbzBiC+GG+RyfklNYYpGgCjmM/PjegKJlQLWpBcdRhVtL+QYi8jPrbRni
0O996nTWt77GcC/Ih0hfbhLdGhnzJigLHfLWNKs3sZAwVumhA1tu8o1EH7Y6Atj0urK8eTSNBECY
5dvfYwkB3hQ/Pg25RsDXNmkL9S+sOY+W7yIQjKVeXeJmWHAEm//h31vVvjVTDYVcGoNSs6TbjKs6
xtDenx0F3Ha33n9XQyApmb93a9kylm3m/wVxRH1ZAym06pcJPe9NhnW2Q5FfqElQa1DcccJr3fv9
BJLQHv4tQAOhR6Jftgabb2IbSo+f3hpKLhtheple2ft8bjFYkXM3FdxvDiXki+cBrFKrO6aBDDSM
WHaH7byxzP1NOwebMlYxKps7OXoclNJrqDJCsP6jJ10uivYtjUZL1WlDSSqkDT01SjHEsv3wt9Pk
9q1sRYAI+He4JOnLpM7hRgG4mlL2AIUaIdy3+v+s2dlto+ykXba630OKku7MMrKj/sioAFzfU3JZ
qKSHvyQHR0ZH03hvwqw/rHM9OB5gIGZYlfdlEjg2IURZpwwqmtr0CP5nvomy0cusHLA7LCnF6h8j
fhoQ8NyPO3N+jpD2AYiA2gl1W8sjtoHD9dJTa8zLDzQGnNdRs3lTzJsJIngbHmUvVEQbozp1cAM4
UPUivrouLjmbR8HD/EZaTQ2zifxZnd66+G6oLzoooEFSbLvSuHQNA7JFQVjVtoGNkNrgaxZoLhgs
RFm1N4AHh+xm7Bk1Go+FQN8Gk63WU2oN3plAE16YY6WXdmLsAJ3VazQ7cfGkmHahwn8BzGYFhdIp
gVtBDTgCMAmL+bZEqD0ST9BONf3GqP9myxLBLGgRMZ9HZgBefnZMWifeM8aUnRXyHPRaBCrE5LBb
W9YlvpccAdQ5C6edV66b9VafuAeT0PA6jU8Tg1deAdzfNc8Ad1Ld3IYbD8JvnTLihADmuVsOyuJj
Ov6RwE1fy660rmaDtqJkdQvqNodSs8PdFwkKawDUrYoeTvEWP9AqCtGkRvBQlQhUzGa8g0/1qcDk
QaoQV9GhAsAV1QBOwbx3ksnFhQbcHeLN1LK9EtXJj9J4nVis7mD7awVprzxoaQSNOAW8GSaDoijZ
qxV/78AckvN4GA5KsAqYg5qwtUXg/4/s8x3kL8H17uo/DLZyip9oGNoCaRkA8DkFkDSL/CpLqmAa
t1qqT0fVSV54O4DUlMMSCXruqlcnot9ahpHcdRqcq2dPn0Kx8K4K676IIq8c0Tm2lgMxfzNpdhqs
EYMsKRmMi6PiUEzaE66HHQfACo5uiNAj3j8RdmBg5rQFFE4BL8h0YbBW4/eIjEibPgMwuZr0zrfm
M9BpbKrtNL+mAkwFWLZnz654G0oQc0a3t5+5rF5MvQF/tEnyS9MPQEjGk3Nv9WPhG9yUm/UDv0yj
IIKfBhPYD34LcVW7LYt7aLn5fYSbAOffkz4/UjYLVkR2nAX03W6N0PVzi42+1brDfRZroR9CLjJw
5qzK1CvYCSUgPvpByeEFD9dDhLu4Pm5g8qP7MgUtC9SFFmjiUtvqBTQkJ9g2VLvCzbzMaTX4Zabt
Pi87SNDzIQ2iNrUCe6pBM1W5Bwff6H7dtOBeHd0iB0gNT7cyEDPD/HTmnJ3H0NRgwwMtt06pbzCC
AI+vHhhsynyod3Nfd83Yaxzr5rZFckJ0JfQAywWSWunAR7BlirXtW9hoCdgdQwI5xPumB9p22YyG
BbdYcU0y3YTTFn9pugzG2U1pepWTH1I7hQlAZMMXFQ4lgNUr8b1TRs1tMurmJpN603UQpaMcKwbt
Lu/ZIS/r9C6dN5kNWfx6vE4CdB7DHYDFjX4DG1Lcpind18IejkOqbX6b0BQFoMw5JHrHThDEr/YQ
2/eGoRI+KMExDJhNfIMQudmODhqUA3GMwAjLwVOqybw3/4ew81iSm0m29Ktc6/XABlqMzZ0FkFpV
VRaLRXIDo/gJrTWefj5Eksz6q7tvb8LgHh4BZCYSCOHnnLrfmlbW7OuhIKmMF99RHN2L0o9ACmnJ
2uzQTh3G0bUhq3z0sVpf1le1ZRTw8dofCsSCyGRIL45R1F5tw65rzImzUyq5WUFBCLTRyIJDqPVe
UNrS96RwDjbKoxOUHa3c+t8huE9IQajBzBRTq2/jON5qRQFK1+jsT3ESPSsFGprSHPSo1jVs6llw
DQxIWECwXMpuW4VQiS8k+FJeGjs0+NiqgsnPa4s8YLNugoAwKlGrNKXgkHaBl+fzl7pVfDdNAReE
A9Sllf6sG3X5ATwsoHQHEGrJz5h1ZrC2fF9zy6770vsFakZp8kWq47VsjhUUHBHLAkkX8bGdUxl3
X/WoiGDM8FGW8bmXTJM99yg392MFsTC3aLFPMrVBpsi5hln7MHVTu+sA+XkDEgcnUG7XqmcTWpIc
N2af/2IqsuRmHVmxoHoXWgCe06yayJ6BEGybSJaXmLgjjY3PGkRu+1erZJ7ChA90GulisW9v22Uc
0EAlzNbCApEgCWJnV0DgHPJdYMVDzFNvkYRMZG1VBqHrxFB+Kp0FaGi5GckD7VwV0l6P1HvHnavg
WqndtHWytnbNglwWFS3cJLcMNsX5+pQ8eyGnPoNaHuU7Y9VmSYsq1PjEUuuoW+a50X2YChsAPXBq
R66qGqNn6CSfNdnZ0uLyYyi13xXgbEcfW39h+Mu1osFX8XErn4dZ3UpwzzbSQJY4WKlADfx1krts
C7i5pBtroQU9a781onuQip06wqBQN16f6MwCk3LVDT0LplnBIzspLK+TgH1LAAL6tFJdXVaMRyUw
Xx1HNw5SUxmPqI3/7OW42Vimjq5h4mlVpO/qjNWEOPoxwMiMPEb2alZDvTOmx0y3lY2OAonH9hd/
UzKeXRBH2qFUZ9Vr5ce0LFuPx6F9SjvlW9RPsEF0MclrfpOui7qIX8zZZ77B9j/rGAobYopWnhQT
/epUsfeksbJmoU3BwQKNdZIVqUJCHqZjpQeuNANryVgWUpXrtNDZdF19GYtKueZjUB9Izf2ZQBBR
GN4I/GrbmdJFyb5WtSm/QKw77cOsqFamIg3bRGHx0Wh782wtRa53T3VXHQs/VPdNHYLqSNSJnD75
W1kGFjAeRVt3OZvtkHa6cp2wUU6S3NFooIEwpJjUzTryKjTvvVSDqFUrcsfjvwwi1zC/hob5rfCD
dJM4ubJ2FHvYaHG7m82y8IxeD8HiDSPJHm21srPR2Wd1uW1qRmU1ID5mYjsJWvcTg1Xfi9XpMTXH
FkXspEMvXHHWcgxDCjDr9mTxT9xVkvnS9lX1ZIYSy0KjukqB2aylAXWvuVVfE8RbebNN5E7qZLpp
ddKsuQ/qw9CayS7ItbXKyqgUGOraSdXnYuzno4oolJsao/yUBuyz+oV6ymsEHoxZGrjDEL1LyyE8
WOoP6IilS2ukPvNGGe6NRB55C/SvwGbB9Eb2gdRyNBD+FLFdzjVDT5yTA2cS/QAqnz/k0Ud/mHpX
a2J5k/mBdjImVFmbacg8OznLYeM8zv1TqZOT2wBzILmWVRtEJ1Z9xS80j1q3YUiR5lMLob2GRhra
whugV+zZGahO9aH9bDN2LSQWRKMGehlVe0l7BNu7frD3i+zlinwCiZs43ReafJFqq16llVS6Bko5
/DrBLpK9seZvNyOAtlJK7WjIobEmrccD34/sZ21F24Jdr64pRqAJys/BGfRN2nXSAXGoaaVENlSi
zfKYjdXMzZwvJEh4jZ6zU4Le/Srr0Q+WK56IY1Hv0QoB3YRGF6OjXYKSmJcaxbPSxNMqY2XWcqpv
saJDIwRIxXXK/iyhF1ZrPlhhs3pNdZlN6Dw91WVjn5G8s1G2StpN2MCNg24X6ZTyUJL3tK4C0tym
IDvbYw3AutaH8jAN2otRhz1Xoo9A/c3yMpNjvA8nixR6I2ueFcWsnxPGvXKmxg/C1TNeg54b+WNR
2ZfJcPUNSH7CHqYGJ5a8oLFHlqhoaWTTfJaU+qqPXf1M7pO2dqaAEZUDSCNQ8mRTlBKaJshQVGPn
73micWIy5Zd8fOnYDaN8aWKfpH67gp6Kn28lgoVPU1bmqDkkg4JCgyj5SWulem8bJbu+bcpXbjQt
BBxVHK7aoP42mjn82qOTXcyqt2R3lAOkMIr4+sYnDq00nQ9aWByEJZrxJ0ejyZxOyGqxddEP/Rag
g3w15Xa8WitxLAojaODRHVi6u/sqxfzUBX58csjhulaRPEI/OrzcA4a+DVZpDQHX3Wd2mx9IpZM8
3pMDb8uyf1Cd5C+IGIIriVDBtUMVe5OAx17dfVpdAV5rSNzL1TQiE6y2t4NvNxfRYi60+cJYayss
UbTNwKrypOrcr3ZwNW17pVp59NjX0HGoppbsVTAu18JPtXNnTg/CEkVjwG1bgTrYCVPO4+kyzlzk
Eq+qVfDcdoAWUGC2tsIHmqB7AMKwZRS/RBA2VSgpgcEtbhGVktWPjY6C2a0PIkjA7lb6gNa38KW5
VK3yTPLXVfezlDrrCiDUujpdP67tLGoQe0dvhoz8EX0dKXwSIVEGM2/OC9uTW5Ucc/JvT03OMNck
0+2qNgObOeifuSL4VgzDQiKe+7syAHNddNrzoKK3zCCg96zFHK0sei7jrTyY2nPCeOZZnuvAQwqj
24uAgUnUPp4lxLuXeBECe0riO0x4g1HfZ6YaXaXSyQ/KBP1BmtTRNV6KckktrfWsYKUKUxR2yAy1
Iq3ywIpYmSArA5UGgPte1guPhEL9Q4l4i5dpKiPGOtc+MJgb1oaCAqio5Qtydgu03iucWfsQJGZx
Lsbyu4hF4mi8+lV4q0uGHzJfyzSHFZLeZnLK2/hnAmMDAOk6PNS+1TywxaU+j3GYrUOArCnCJ148
ld1zYwzJg2Qx4V8sUTjFoprpl8PN5we6BoCVuYevokdmL0WrFhuw3/HjrRXiSGse0NNaVMrI8j5W
6Lzfu+yc3HTJJ1X2woeq13QIF3Z/0UD4/B6AfwiC6xZhsz2QI1O5FuaoR+XT6IN2W64yRzrzIZOi
ndo5sWdCn7fvFF1+LltS4mWNiVltJ8ozS17K8+hwb/Va+yRcZmQitD6b2VY08EezP/Xa+I1BkfIs
XGnsnPWSP4awbNUySWCS+rUwI5MvS676dVXEu0qtlbOjN8NVH0aYPkr1My/H4SqK2Y5RhjFaZXlh
/vKVju3NhRI93iKmwmZfgTx7jb2AbWxBQBd2SFQrih/+pfVnwZhSTPI3gNnaR74AeyXpeXLRKwOK
v1BRtsCw2yepRWWuaFXny1SFe32ey58oVx/GXIrOgxN/9xcuZodh9slaCrOyfLcCVfygaeybVFXR
PHdl/HkqJb62QJu5y3OoOCpzJTlRuMqBJl8SVywRhDUsHqOSVRtZ0mtXNzJpZ9dePqqXqlcgk6sj
Z2c9d122dqQv5CnqD8gt1mzQAjQfTaX42OjOnv9msLF8qXItiB36XLlaNgQV7fcmRdJpgKULcmiL
5Y/Qfsp7yF90Ryuhhg6cnfyaNyQOB/JqQjT5mY++qRUzeix4Ps6JeiXBc1oBvnWYOjrj2ZgrZZ1M
Bkwhc+zZoZZ86ZPB3Ax1zHJDkbP9alhrVJUVRBxZc23HUD9qYEW1Ovpr6FT5EJTWd7tJjnPhRGt1
nkHQqFX6Gphb2VYZ2yGWVbAK7DlxJX+UU0vahHFkseebJQ9tJP0A8QibTBXB9GeRYxl+57+hfiz8
8VHvqhddyaYPRZNKaClW38oxk/fJIgLBfBKVTVQk94rVQlkGNRqD0U514ySJH3MgY+Rsy/5XZzj4
pgnVQ59mt0JBOLiSRnjFonJ2xXA61eoceQy2C6Nx/jDo8BpaiL8mYx5f0NyJGSGa+VpplWazg2Q0
+mFB7uHJZWQ+5JBkLBvAJsO28oc2hePHZrKuiWEEP5Qs/pgbNvJSGfxfQEvYedCr8KhUo3+w+jrd
1fpYXqBqL9hBgYaTcWjwrGRG7kUkAH92LOnF6sv5pwLxjLUoH+V+yrYz3ASou0/uEJfpi11N+mqO
wmYHk4DiGkwNEGStmvoA9SBDs0BGlCQp0RQM/f6x67v2Q+ub7YdpgYiZWX8VVqrmTElDeT4Kc1SV
cl2qZbcR5oB42D4FIeB2bd59SMzlhQZ+9N5blUubRLWMRxGvRJaJRK1RwtXHqQw9yTbhEI9rYTrg
R4/oazB3XGrDmle/YUxwF2GJAp2xi60PLKEtLuJbMAIQ1AvTbAcgeeS0r4SJFM58CljB/9WblenL
G0zUieszSut1NnP1LK7dH8x41bP5fouYsppZuDOxSrGcquB9cUmN/EVYbT8Fq1BPUjeY/PChR1nt
gaSFxM3iNmfVAZ8o4t5XVsoUkPJRm9JqAk2PrqEcPCAODOc+DKoPkizlB6vSH9/5hRmCRDX6eTr1
LYsErvAFfctIhcT2jWg/sPdDjr0Tr7u+ci7TWMnbemTdsdEsbmjhFAXacm4v88e+u1ggdC4FCfVe
O8bWrQNRKyo0gPH7NO0/oUp/keuyZ2KlFho76KF5acPpw2TL8/6NbwKjtGFGC+HAEpKrtXlRmpAm
FskNFuPu081kdoJSUTaEu+X1wyZQY3ikdVTMvpY2WlP0F9bzhSEKyH+ohJIEgbmpZcNF2KJKnabs
GIFIUjPVvOhLceuK5OLMHVTF2gpnBz8f+PSm38RVOl9gulUPoNWQOMUSLrVWd0FvzI9jOO2BWFbw
7Az6C5B9xkGdfLOQ89sy6vOf2tDRXxIj3lSzWVxFZK1k6zkd55sVTdWqiWbnZpVk4qJWVTyLSJTA
3Xqup+fIL42XTmXiqHfOrS6tf6g+k9PZMewjdEDlS5kpGysclad0sIsXCSx2l8TNg6iDghSOMrSz
z3VaZhs9YbtBt+trgdZvb7iRSp6iZtrkdkpJwzYAG9RpYK2ivnyOZ1TtmnDWruS0M2OI5WXpc6p3
UFXkHnz/3P/ceimTu53as64y9UrgajZCR1pZVHunm3gFarL5CAJJORljc9YW/HQy2cFhGOHuFKZS
FCq0MiaDNYM0jxhxwRGiGg9mRXsVkjq6TaAx20rTlzquo+8B4z8PnrLm0YFZ0AXPn0BCaJVb/kAf
7QZOwUKK83WpzJ2XZwu4Jc+PJXhx2JbgBomfK6UzvnN/7JlUGS+9zppCAD42TBPplQR/cH5olc5j
l0esKU9ufLFVWw/cHoXI2lblvxJJOju+Vn/PnPhTJWjIJnSzmgy5PhZWtR3CWN8RL7kagRrBOlwl
5AgoyUOg+drZKbmxF1e8FOLIlmNtCxAkdn2QXrAq+c8guFxpbJwtatbzh7FoH3unKr7G7CWCiMkU
V4NcybNSqYVNT2lPqlpbq1mzIC22qomsQSlidb5+tUznIfO3ZpbUZMRQRIhKgU1aFbkkIbql5V7Y
Z8/pBNilKJEfT/Vu0yl2uc549nlBPww7OQ8srzRjFeKQot7UI6K1Q+6HL3mfKDtTBb5vTn2CWEa1
TbMuWpvaviyH+gPEUrxjOkgroVh9Elbr+B87aWwvpmWmL1MELRRoJADbi5lIYefpyjjtx4kVyDbg
6Tmk8quf9No2n7PuRYXMY91opkFu5GA+J1DqstixzJhrctT7pyxS0w/qGETbwOrTtZk2m3/81//+
f//3+/h/gr8KuFmnoMj/K++W3KC8bf77H5r+j/8qb+79j//+h8EoXgeJammIS1qKbKlL/fev1ygP
iFb+F/vMYC3iMNp11vSayuZBUJlWs2zzDaqj7/JyKRDNXewxCPPTEqNGxefAmHmvlZXyFPDgXxXZ
LN+OhK/QM580CmpD9Pb4JVEdFXGQFcIJDNb5xrYzLRw7Jfy3TM2MbCf4dUTB4IFBR9ZcRURjm+5/
+OCW+bdPrlu2Ycu2qeimbmq6wy3/908+2wMU7GVjQTiEul/GguKeFXTrWJWDxjh2Lga3VMxiLSXW
r50IUd05ttZu3kTKlue303DUnbCDCnXpQmxe3GyxeyG6uNl2aavMfcjdu51HVEVmjiqqCBXt00T/
OdkdjHQVaS6r+xXUk/z7HPdoGX3DQ62EcIb1rH93pJ7tp8LcTqnPvg1Pk5PYyxFH73w+8CSXpcp5
LSpEHIqlANB6Fq5tLZCP/p9C7Rup3Ai7V4NoMy4x92pxpEvqLHmsXspHq6z7ypXSYWDkLo7DojqT
ReEj7bc4HRYObt2L+HCY04Pu2ytLS/RzOgIaRCew/1xnGXK2RS2fQCtqH1o12o953n2eY9nYpFqK
XOZioti4ZgbvvNShpDEwjE7InD+O8pwdM5O/itYV225GHbidwuwoDYvor9mxDgcFPt5iQrjUs5qZ
5RjheFMnbEiAsqNRLjkpgSWtVKdmbUb0Jc5hi67u9v1U4kjEiFphvukR1K0H+C/3/ue4e7N35xAV
wnf7COJMwhmUibVOreansG614vD20d44bgHWsgfSd/4mTrpVZ7bW17gvyxWkLPWJvVf5UVfTASCn
bX1F7fyrWqr5M6S2FTjWbFxPnZ6dqoBZqTQm38wus/fhwkEEzzmFVBT7SGO5XPjuFV2af4tD37rF
ZkqTP9qIVTPAtkIXmrnsUcSKiqVfZ6FOAbrpk9jRWk8TepRPfJx9UMbSWVhxXLaPFWDvxkCFjQUN
uz+SGfBJxMdLI8eJxu2Qw5EnGoiK0kdmjYxDWMv/9AsnApDbAHFwRm/tgxLnnlaq6RkyjvSstJ22
jZT5i7K47n45Zfn1bvIyCD0lL5kx/YkTtYMFnbEruoqTyuMZUx9FxT1OVBYMOdb9wJZ6uKp/JlHE
7nlvdOupn6yH0G7sa9U1rGfX0eBlojYK6sfciaHjMnX7OrWdsWfdY8HuECwKAzVKN7e7+ihMfx6h
0u3b76JB4QT2VdVk3bXY2dyLCMeypXPMGsO9jwb2Bq9NIgXKbvqNJr2B+9r37hF6HtgrBJzjjUZ3
TwHbyiGkjKnmtweYpzWQXX9scXQv/kOMqBbRt37u9rsu7qY4+rdxipaCgewdePp+X+G9aVm3v64a
ZqZv7CXoG3Ye9JMoJKU0TiMykb0r7FFqX7tw0rbvQsDGJmy2qUQ3s9SQWBgf7iH3rt755GSqPH3q
ZIaAfzvl3by31atPg0pOgDjL3X07tbD5/6IHUpMyKMx7YCJ1jYeyb7GFdiddT7C436iVIn36ZVYo
eJzJLJoY0PopRFdz+qBrknXq6mIlLOGvqtQ4/M+vanY63r+qTdlRLFk3NNkyNWg6/v6qNhQ0tltS
ml9yqAz38NCzimCony2uxmPruIDrI+u3MvyvByCiMWz7MlsmwzSS7rMMLaZR+x5qrVfGuv6TdGhP
hpIZOsOjrsHvAqU9KUvZMUz67JhAtcHQeTkUThH2zpT6jteGcIrqe2vhg5BJ9Fw60ew1XYD2oykx
rlgK5A9AQltJaTOCN8JuE9jKvKm68RtzVwQ8Rc09/BZzdyIv91SkPdTJS2dzNgdeq9Rs+RXsvBik
5rIn3vySuV2OFj+TPDID/8jfCjXcP/HCL1zi6I9f9MPe/K/O/t5PbqTs505t+xwv5xQtRaxotfin
LM0OEQIbnmpKhsuLP4eKhULKfx+988VR6yC8m0qUUAsQrmsOzCVqsbo5E8mE43Aq5189/Wv7Fiv6
Fr2IeNvpnb3OSOdt938uSYTcTrn4nKwEXc0ysAvAIzoOoRTeii6fisIVNtkIvw/v9bD/f217WO3u
rjZSWeH6ezei9p2vW04SR5Ax/4d/Dtk17/86lsKA1FQdW1dUWXs/vs9qBV3UmZ1MMzO7yf8wzWrm
5UwkulVTyMW5ravi3Pf9C7TC5U5SciQ+hS9ph2Fb1M53iAmrX8F+EocjQ77xRSKrbyc6CK3QBtCF
Vn0Pqon1DE0JvRRug02tIpmQLVqw5XJUKlG6C0Poa5uiJFA4RbWlQ/02OyS3LMHvuxFxtyYOeORd
Cw2dq+hjcqgK5yEmIe3sN7J2VpjXza6kfU8SZTq9cYkQe4ZjKOqBTVTkMZ2F795W+IKG7dq45BF5
r7h1Kuws/1GwSXO6uYpuliZ3NM1fvTIGLT3Tz8qj75jO1pb9ac9if/gwIBe6ally+TT6/iPZ4P5f
yoD6V6VPX3M5rDykhOunuongz63VaW/CIHFrBKPH/En17cdWU74nKRt1GmtFp0Tf+opcnIJOMU/C
M2jQ5q7EoY0cxCoL4GYRpogZpNA8oezCnmlv24zx8rAm43AcS2j2UHz240X8WRyqiy2OJDgAb0d3
H9IUoHfkfC8qUb9sjuLo1pew/+nwXajo24KMo9Emefumyf301UQu4xj0TL5lxIrLgh3ruHPYectt
3tAkLl4Ygs7aqg2XrJiMVIXK1lP0bZdwUc9na9yxHaNtH1hPLRI3bEiRTHTL11MDw1w5Uq956M2M
wxYKDHnvJ9XDzQyiNLw0Zrqassk6CuvWWIKHKa7YXLdQ0l4NHQyV40JPUuflWGxZ/Mp3YRRUiARk
fbDPmdKFntO29XqqSUi82cGYI1uNeNNKjVkN9O72AHUGt00jwyQ9fonHtL5GUqee5EZVvDrtYZls
my8Z6aTXvkzVU0LaoCdbwfQFAus38cxO3sTLc/XXGEhh3a6gd9yRycHQxLA+p6oenSer+1XkfoE+
h7AHabDWUaHON/Nd4N1ULUAHDbmknmh2r2B9vUQbYjnB2KaMfkvoam7ON6cR9fJYQ4rdt/7mfin3
ju4+J+0uzqi/QOifbXK7rh8DSa0Z5YOldSAzca0QwmbhE7VRml582N+OsHF2jotWaLupEzaVRJwk
O6wnz9a+tHX54RZClic/+EReqOjF9+m+lavgLFnzNlBia2dAXY4oVGl4ZChMX5xG+xSMhXwFkNqf
Ii0xoILRbn5Jtucr2Tg9GSi/46Hq+RQq+EU8ydKATVVI/vUGTnTT/1gkO6dytNc5GbjDolR2SSnU
XjMogjbcVfFWNSv9tWS04ypy1P5pJKLMwPzVKDdabQeAoN0ZFguqjR4zjdeNh1KL7M+zrLP1Zzk+
8j6zuZHleuJ1FxhHZtwqlDlSdq2QAWP537c/+9W4N1hkfC4K03gOiuDLwNPjJFwpnI+bpFbJRFwi
NDYxHkAVHlkDRzmuLe1tLhf1OSPd9UzWer+xJvb/hkiK+pVwLiJIrjZUyk71w28Q1tr7bCpZYhKT
v3iZ/N0nirfZIpM/EXefFIpYto/exoraZVKJRvevCeituabnexEr5qP3zv9MVnkGcn7pT1wvS9h/
+hOTVDENfdefiKgru/PaMsvXiZXxiF6KgLw4jvb1BCW18OgmS5Kkh8c8rRu/lD2J72p1b5GXpEK5
d/vf9SB6NH0WUvjmGWox1c2++9rwMknBeOwW3kWhh3x3KSbPosW0DG04hkb8yxyWBndTtJfIjL4F
37r7e1tFGaDuSeHRd2C2tncQFvbnQVaYBEnxNYL8/KpkEMKHoaN4whQVlQS5sW6SLyx8oohTe5ON
iX65uX53dG/0bzsay5DE7Fj7ywJLcSjCxLqAFmChzIntL1EwwpDamT+cpv2Zd0PwojlkM0VWrNxC
wzB5EyrF/i20QfjnTWg6IbwFh1Ww6qrpXa8i1IcohE0KLiCCOH7HO2AgbfP3vGHOEHnKGllZiylC
Aru+BU0b1W9mD28mG//6UPRXlNzi965u0xIxTRH9ZfdDYDyoJpU86CBd0i9+MZ9HZTSeRcG4/CMM
+s05aVMYMm0z3szaVK5FZZab2sUIlTfxc1x/dMqoOcd7e88GO/zkdfxCSn37qKoKnML6q7p4zYXR
ybeLzBVBdpNmu9bSk3WYd+VrjUjIyuh6ez8ujOe2mb/A49U+hkZhv8zpJ9FmHmCuE110EhIcjeLX
2zaAqEsb9J+t0+5Yahy/hokcIL+S6ld2y6aNmrXasSxr+6iEY7eR80K6QpuIulxnGV9rmju/m/sh
GlbvmsN6o2xyIJBLWtQ1CQb/oMAfart5Y0N35Fcd/1S0v27OPzFdbCO+KMS9lrim7jqAAS4QXNUJ
tJecu/cyWsonYZGIMV+GUv8EeES91S3WLTJrb3XC0tSiPAUkLqem6kVTWFxIYS8ujT2RLDcGdnZa
KoRvXiruISqaICd7IeNbJD7vfnEkKmXSZSOyls+yw0J47VktL58GunwIRutBV9aK+tke+/JjxzjT
NALIdOvvcuhAO434GzSSfQ0zsa5u+BJC0E5ScU7J7VvPs/2mTdl+Y1cz+QFDh8w7vWh2ZdXJPJyG
KJwf6yAhyUMPwfAud99g9tmZx/+rnRj6s3CxBnpC+8i5DMsdG7G7vzZBltziQXbd4iPb8FcDkhBr
TR6mR/ZKPghCWNIrgkNXlVAZLnedo/b52pisaCdqyXrMXQdJ+rOo7YYfRpXDu/27C+E1mKofGGkA
FlruVKWGIi0ckVnkznruR1vaD52hMWHqNeizVXM1JIAmyR9kHiCcolpZYDlNbjxbeU+GyBIsXKJS
FJlCKj75L5t3/ntspA7mqlUXZoE/Z7ydR9hL78bSe4/sJHDBqfogw0wBS2QZustRUCfF+yNJhh9H
1IZMHm5HspYXH7qh+6JZanNUloK9jeZo5S0TAmHfDoV3AIxVsidAAPg9D/VNZS8sUdy7+NdNRJAs
SQ0yoGm5qSqUDwJ1gI5uKSqzc7aFk9Su5qcNSDereRBH9woRJ1rcK2Ch+9Xi3lXe5M5WVNyD353j
HnzvSpz8fl5NQYZHjXX0lxSSqvn3pp2FAM9bo+/Xgj20jSJRI2hGM71DDE5Zz8vToFgM2txrljZZ
PLr1je50agftAE9+cUkXaIUP98V+aqfHDpbiy90vjsbe+ZE3Zb9PmKMHKxB6ylEUGhwKAUAa0oSL
EmFItk9+1byPuYX/vXrqyNwtFEUPvxejGe/Dqp0P8Z9iWhRuUSY+lE4zblN1IN1W1Iq4m41wy68m
Ivpe/a4bEfevuxj1ucvce3MRKsykr6I1e63dFra7jLzcBg1BK5GegCT6T7aaXIpSjs/CImMAMveO
3PElIF8Ko6x+BMlcpl9jNbrw4IC6fLnj9OU+i5ejIlYDHlKjthMVwidq7xWFlE4oGi5NLJ+dcxE9
DgOrYHdn6evaTpiiEP1oSfQoKyoPsbraAr9c9OCcyTqTG22dtUDP9r45P5noFsI8jMtO+252hV3K
kA3KZVJtRfCb6sbpb+2Er2x/GnY+fFFkZYNmmvMpU1Au7uVOOyBypT4CeDDddqgylvfVTVZa9psI
I2r+Q4ToQ0N0g3QwRpk1Ur9pOYeH2Mntg24M9qFXjV9Hc+eP8PL/sUW1CHzn83NAgOQD0loU6p+j
oFhqhH07FPWzb+ie3QKMf3PaMJoX7ch/vow3PhEjunhzyjeX+eZ096sRR+KK/aqvNmlavt5c7854
j3vTIxklUgtJTtJBOeKyHFid2zIiWdmR0BasHGsjfChrlWC5uurMWoDl9lY+eShuK2djUYCE/F2h
NgaSnzpH4Wd7XjkPLAhMbjT4wYHx5CEk+28CsLnIZYnDYBHNMkgAQk/4b30JUxQZ8lQkt00aDLJL
j0shehAnhnXfq2SoXxBtQIvUTjvzIIpunhA/y6B0UULN5DfPIF4Wh/eYRE8MZSec2hL0xi5su6S7
Mhz4HZdOb/33EXPDCQ2X9MmqzfogiPWrXAcgCcOzAf6YLG4sQa7fOvOpazvrJCzhX6Kaf3aJhm9Y
+Ym6N/zT/c0Vlxb8owCbzUQlcdUH48rwqF+TP6pcZIv0GRe1T+UCWE+XjRSQZCqrbr7U2skYboIp
ib1ROEUT0Y1dZ9cgJENLNL31MivZgORa80G0vXUjgmUm3sitolL65nTgWs1zx5BNXIFoIrrvur5c
dwa5jEDXu1OP+PdOY+nx0ErLWIssvZT9URIlD/JS3GwoxX4fiiphi1bCFAW5Epk3K8Pkid/OEr9/
jZB5Dic/hJBwgMEys/ysUw37OmDkpept2Ntj0YcoBhF9ayPzH7jdTvd64XtzSmGPDhAbcuI6rwvl
8VEUiCLmJwu4mbACqVrwVWb3pEKIdrQrH1lpEJbJOlNh73VkGdkpZdKyE8nAyMQu5qiN6Qns9URq
EKnzKawKj1mdBeSWSf7GTIbWEz5R6KjdHZQq/imsYgmTeHieU5YbRaN7qKp/yUlnfLhHtnlw1YxM
Pd4jKwmGC9/OS+SVfp9X5v+wEtci+hcVc5hJ//Za6qgHbTDV8+060CIM0AhY+uMaIMMEI5rZGkqS
bZ67pY3oaEdKmO7pAYhBcylmE5k/eFs5dMhJ1b027Y3Dmwai6mYDPC03kwF+cAknfZCWt5r3Xd3q
hPdevDmVOP/tUsRViaA3JxUXUdfA5kYreW38MAelG1WfW0iYXZ+HzUMAYOipaZ0X4U8XlsBudrRd
M8vl5zz/OVbl/BqAFjw4QY4o89K6X1obZv2rtaJKLyJ8aKCqUcOrMvm515rI7bjsnQ1H0u04lH11
WSHBLhMWR/4/Z1e25SgOZL+IcwAhEK/ed6czs9YXTlVXNfsidvj6uQqyE7eruntmXnRQKCKEM22Q
QhH3pm0NIViDu+M84oIpfJsO+uXOBOnbqD2fdR6tJ0cA7v+JFzQYYZRzmmYamPv2EJZ4FqgZ52nf
Z7y7UzkEYPdpjAKnYgznDk0hj0OLrxhoLbCZxyHdlmRZ5WPgXYW6czOrFFLCdu4/6MjI7Re5HSGU
rRxS4+pNXiymlmaYh2Y/PEqMdeQH1bYs2wY1lwA8AsS4Kbfgdgu0FaglvFXPWLSaxkExFl1tN+x2
AlaLAByF2qpD6BPA0unSDEqMFn58rSJbIQC3ww6cpMZxMk6KRFG0sn2W1Eglt1IHJ3VWa4RHmfJm
Bap5dWaghCLSoABiriTYgNEW15PJ1Oq8SYPNpFl3VXjUUTXDUlMALgCRTmomD5POr1aTh0lOHlpg
RwDo4XA//b3xdBPTDdEdx9hegA4qHmWNEyQv3bgj759GzcnO4YjDgrBXX4Aq/tJGXnOgQWq8qLfW
fVmixJ6D72yhUu6R4l9tg2FAAZWycDrUPXZFIm19rccVznWA0rD248JajB2I1qkRiKqfbNXIUjQo
xlSX04jS1srEAohZCALX2YaujBqAAovJXGkGFTR/7+jd5eRcd5PpLoByjzrCyG+1lzAH8ULsePhO
I15+cVRD3aBzNqC1t466Pb6JSG6aLN00oBtbzro0QHpVYW+w87eOUWz9dAWQtrhafwcAVzvTlW2j
dqAQfb6ZB0xau5sSRU5mFOwRq8Q6vVJL9umSbFCVl29IKNVID8AaqYWd9lKBx/FcGtHOUKwio24b
t8wPcKSgsw9tHxk3U6I4CUVdH7ywNW4Werrq+RF6amy2e9d8txMpP4Jba51qRYjDmCDFs1o1XDRv
V33qWneyItBRmU5C0mkcoDdUOKRamiBo6Rc6anDOmdfxI/YP2JOhR6JyrN+uZhmeeZ+EgXRprQ2q
M2k8qAHOHuWwjQS4ubK/m2Is8s9Aj8DjeFHW1rMVBf6Cy9J9DYGmiWBTOh6s0nIvPRMa3lMMRaQ6
GD9VaHfWTcB0gpMMd5h0M6NjINY5pmFbPUmUNhzaotHXnpcVX0TH1kE0pn843HQX/6qRi8FdFIn9
zz5mjbC2sQivFPeJKkLBlkQDT7Mf4gQHUakP1PWxR120Vmt+aBIUGz+M1qhyuFMuVXdWptG5S7Zl
V7APtm6ax9k2/jG6qbmhL/r8becV4ClsP51+MQ8/IB6icg+wmtn24RdUhUF9YGl8iQA2AtbxvW2m
+cVPo+8sTuudPuqxvlXd1AF2YmC7oHbjg//dUKMtzsUubzRxUJENDh4fZGTGUXCOSqq07Rd2poH/
IS97nEnWwYZ5o7EIjLDkhwZkPhu96AxFS96foyRa9aJyXxCPFKu8j+0dnYAhe+jVNR3xBDR5/zUC
qRyJyygAvfGINCHq/pNRj5L5NQJhIR4FbfbiIIBOIRuJ5P6Xyh/U0QnqGfMWOVwG14JlZ9t4pVmh
dk4HyzvLGNRnAKfr652hd19IRs2skijlfmg3ccvj42Qw63FV68dlOq5m2Wyrp6As0nvnNJmNDAiD
VepemREFp7Cw/VMT1sGJupMMzDBrFCKDbUOpzAN0NSv/zha5JLdcyywUd/+DKVnNPsmdxx0AkbDm
6bculSdS+51pzB2E0PHkWc+j8y1qtV2tbD1HxbWswHhnR6ilU09Ri/fWCrjKfEpUo1HqEgfg3CUi
p1n5/2SbZKF9SLXkZ8acuPqZoTbgkPalQMV5UiJzbOS7O1mlaybSG/EqADRKkwNwr7UAY4JsG5gF
YeEvwQUuwN+Y1+OXAXGCMYzOnu+Y/apmWEalyFTfZHqrnyMbyWuLbgADDvVF3BwyC1EXEhEpDsmp
CwJ7xBj4pI4C1/7NkgbHxOn2LLfPv7MkR2U4AEpAAtYjFODwC1gNfCOP86MuWkXFpC6RSX3fzLKi
AkEIyk+2YxtmJeDU/tKbVSY3Qd+b+0wi6mCCtgfkHjh/R6rxCsy+wRU4bc9Iyg0OoE9NETpRsjH2
AdQHggkgLhrBlWTU5C23tyIB5dqdtsac8YzCjwXS2G1/F1vts9+glHk2Iy+iAuRNbgIpocpaY9Ui
kIJkZyd9LQbnBWdh4YV6KJhtVwDGLbfUze3c2uNH5y8r1qSvVo/q4BQlloYAIM1SVDgA/7spED/K
Lem2jX9vavhRQ6Y0+D7zUCpApi7LXhEHa1YP5jpedtPMTJmXfXM3s9tIB6w86ddWxMORGits3q6o
m4Os/vggo67Rm3/w0So2/2jqe4VK63r3PLsvAcb8H7lqKMH6e6qa0AFc4wrbdXXTRYyKmX/P8hyB
yMhDbH4+jDJwAYTmsH3ge0dEylGgqhoDT9jpirp+Nk4aIc7AkYv1rkdvChrFSuKYdl40TG8PUgnV
e6R1JNurVJ2xzTusgZsAn5SG79RJ00VcZa1SDZbkdp6FRkkmhZ+sWQQUnHkCGph8zR4eP4C6EzIh
FeyT3jz8biZSmSchs5pOQH28OgdUnAHDy0O8DCVZkW7eHNUwLP/3QIMCrFtTvYbSvjgAAkSWB4iE
Q7zlcoc5V+rlhtucIhG96JXiIW4C3m0qnqTAOvvLIMF0Cw5+ph1Z0MA/OCEFWWpihwd7t0VWWbvt
KyAkcbVxM9UGjxrpJ+KIl+/W+buc1FjGllGLHJxZP1Q1ZsCaDhdjZJW7eYAMeIPAQWAVzmp2RwPz
/KzQomVk5cWGBkjPMVDgo26iHeMWfL+0SU2xlk7U5KQ3TzRPjoK9UMMSRAGgqjlnHbqyLSQc4rCi
QfELPjPSD6PDiO3y1hS8whrVb8wDMMmddDG9QlQfZ7zmgbqACB/cI0Kx5qEXoDjgIEKqddNOFyW1
pDSrG/YA0M7B7pbDIL2jn2kcBLvGE/VSbJsRZlUDIPjj5YIuqQHAL9tJU+zvBiJsx4+zSpQF3pFk
MRl3oWfuBx6sO+Vw1kO5tv3m+tEkajoLAJEhXlEwmdyQIblNOgfJQXOfrsrOdI7O3Ryg3R5CoAP6
oCOpBoQq4whZNChKbhDXy8BM9p53g6hIDoQ5DpjVIQKWmla30UusRc3CrwN/08ZJ5k7qlEeDDA7E
ZQF1BKInVlz6EvjjQvOPwKSsN06iI+Jt1VoFhlqRnTSGR82KLicpClwvVWMXO7scs9OQtlmyurvM
JSr+Ef3/m5NSeSIlckRXswy1YxfGkYt7J5rdWsz3sd1+vzcyTm35JEbb37tBifpOTWXDZqHunzN+
vBOFlCpbSHYOgyDdJH5hLIC9BW5YsqCmM+1kMcgk2XpK0Ygte+3XVbR2yoadhBGzU4QVy3Tl60hn
05p0N4tiYMwVgO7N6pMUX4Rga12LBaL73Ll1A0KqqaFg2FQX6AjiplsoKRtGN1uRjBq3A72iV7bF
dpaJrPoq46A8Wq3WRsuhDRe6GKon0rATzT4XDt/P+k3N870x9t00Fw1wFG4jFKFIy97vCZHxeFnG
gb8jFd/u4hMATE4SmFzHdNSaXWSLHfVyJeJ9D3AJ1sUNUtmH+kgj1DAaocvBjqxiQZekJHLw17k4
MlmT4Twwdx9dUJ+au2nxraiBD57iq6rugoadIgv+401sWA+lkcIwue3qjmDgX3JsXX8oCgWootag
KNN8aQLRrLGVfUKVtPcDG6xdKH0wnLYjgspu34dI7d/7ZqRHi765OA4DdVksM6ARtN6fdqTvU1Ga
P4DkfIvAAQmcjPa7YYGtUxjZz7yrs4seAUyHm0BqqUyQgoPsSwAjrM2ecViaPZceUClcKeUe7I75
Mw00/TbIrOE2dZCMcjAFAtOzkS2wQgJVcb6JkS694E3BwFNgerfSkt8SLoqj2SH5aQkUMB9rjts0
ZgLrMNKGZwDaXUrug9lcmRitjiT4PG2WhT06EbBWubZswdKxqbn0bgg0ajeZ5t9sJ5HHriwzUK4D
fSxUtr/6x9HD8zQ3cGLe/NrmiwQE/ROZzO5pdppD3XXWiXAVu7Yho03mRRxrFw8AljfNZgBn0a32
MGhO8CFvrAoF+LW3DYw8/GD6A0h9GY4EqRsnfbPrhBcAlMEIPwARPDi2nm1iow1lv8EaVB81kMSr
Xp+0N30wNjRGjbjUOhOvdO3Jl9rKwQTUF8dw6PpticOuA6D5rQMH1A0W9wlWy7zEP7NJ8eynEeDT
e2yJQwmMx11b6jsaQyosP5hFWok1qU2X8dh+Qw62u578TZp/zTbb3U0pdDMESyRNT2JkmSf/9csw
2cMa1TBtyzBsbjAdxdI6rWHvyqXHsjR4N8ruxbE/OGHiRCvPVO8JhU9ZxCI8UdPbbok3hurfXdp9
AujeTOSAy3uyqNOnTY+jgN/YMb94ASeNvq21Jpq8/lZv8m9F0gAcIUpJSYmcdzaC9atp3NRQyrOI
UUO1BcfmxworxV1neOxEyaJao5enmg9XyhrtVP6o+5doSg6lbiW6K1ds3aRGohZGc77p3/2QqnDl
5BpQYtZJA2Z5FSIRAjiDMX7DSMISB2y2vlPPHqvhFoUZdpQDGM2FAkdY9hyU7W5YVyg2VBY5+CLL
qksXVawjF2E0uLNnWvpiW36qbXNn3CFDrzv2FVJjkSOTAFu+RrluOgTeJdKqATXeAPOxha9fA1bq
V8miap0FPshDlWweADlLuixY0m5IhtLKHl/rQa3c8I5IhvS+mWV5nXzzW6wwZtGsO8ty5aTyVZ1C
Y+KBapdhs5kVgxLFaf9RC8SMX767rsm5jS+txS3rl6d6LE0LKwVZvEzBSiwuj8FQWSfsHawTXSWq
yHDu0hUKSL81DZBAp57SDaMR4P6zba6JFKgiqPP6J3eRCRhT4IYCaR1wamJBvnS/RVTHzy0svhPv
HMjsMwBU+Wujme4zDzugEw78FUto/opKt40dVvmNREDWA5IlkINO1EVthLMskagPwE4YIIpRb6ym
7NaVVtqvegYkNl+66ZI8tZyFAPLRey0Fqx+oHWKcCx1C1dAVNVqDgDlqLvgBBfeIldPlPEJXJCPF
2Y7c4MGYAPj13cVs9+BGCx0JNClgHT34MskD2RngY94CDqs6u07QviQZQk89Fk9TD3A0KztozA11
6y5OL0wWV+r5QdPiKV0DpjIJ+mOCSoKXGo901HgBTZRG3UK+tLU97gnk22jZN/Dw+rt+0KxhIfw2
GVbxJzMD69IMBV74QA/CYtw8B0aX76xK+0yDQ13CCASzaK0OhBuo1glXsx1dkR1dIZL5X89m23n8
fjOdWcK0bI6vuWVaD6sWVK3XZWCz6mXgo7OwI81F6k3hnbMuGY9ZCyRhT3fPs5yuqNF7YHgWgmfb
WTbruQXAnHXNjiaf88Cs7IBabEyT8kgTznKacSzdYmVbBR476p4e7D0TUKZVZ06Ds/18swXIUBex
PfzL3fXIfL/7xLMtTabuzi5Q7j3PP99EGwJQXePN292R6XwXjguMhhEkUyTqpYa1DVZ8SeB+2+NY
1/nm2EW/RsqvxObViV/avP0+toP4pgM5ZZHZmvPEPCs8CStrEEoA44btgF8DkGJ1v0GRKJhGOXcX
sQVswz/cEXhwGvjMOnovuuYQniZNqV6RTREA4RSIvrZuGcknkmnAf1UoM9Xa6VwZ/jGEer12UAQG
OLiu1G44nyrX+lDY2NRwuasURqiWp5cqH9NLoxrqDkgzQRwzvM0iktcKSrT2YgcMGRwktbBEkNYG
sKi6dBM3Oxleu6Teg8uqwv7Jr9Y0NrudtfzuU4CElXPRo6I8K8tu41fWcHZlM5w9/IzO4DQYAZ0s
k43MR8AK00jv1z/1nivShg612FWYFv0KeMcg00OFC6kkdTiiSK3IwH7RDEAPRhGq44riL22rwDrb
8s9RqCg9YzNz1v/+qnEe3zSmpQNTxTJsLN0VVMDDL9HmgT+iKqC+Cal9qPu4PTZm3R4r1dBVgoqm
ha8PfE2jvWO2x1nvd7LZ1rXi8uilq8bJf5TqhK0XpXd+77Wqp8XpD6nOyGhM9dKywoNJPQ7Br2K9
mA3w4kHpygD/U/IXN9ORTNXzP8a4ANoIYo+7vDHY1YoGQDkbKX4/g9eLkz9IZ12pm0fyPCKGVeEP
x7mZhKHh68vYKLQ1Sksa1Ahq8RlH1Rxw+/mPTO+MW47U1EXDRHFCvoa9rlkXfGhNcDfXVeH9DL4i
IUn/WaRNgVTbYXjVAZS4qSITgZ00Ff/13JwejDMGEJBwHCxqgZGI9SzIyczH7R5ojPUKyfz1R6NF
vmPXxuIISKJPqHL3t0GC4Jhn+ti9DUZvb/0wALW7CUbwXCvXoaUHLzYKZy9O25+pB2ikAG8VhDI9
ZCvsSCaUBurkJg3D8sMXfCEzwK0Ew84L9PxY6aiaLZfDEsticfGk82fVZ8UnvL/YLq1w8ENdHOlX
ALVs5D4CpguKBzoURcbG1YgF/yjFkqS2WYvLYBqTh1g32M5xcFZEg+RBjKncJ0XU7SuUWE2h4dZD
roWMUmc5nTtSPzVaZ4rpNqY6qmx8ti5RUrioVD4tfj/HlGndJxbKZiOCBivRKHJuqJx+00gNoAow
M7yxSj80qQYYxwExa7OQf5oFAGnX2PYA376OLpqn8tn4EID8y1X4O6UcnkA3PzwVWQn4qah+tDBT
BGinv9pYu3KrZYZ2bV2tOOlxui9LzbtSQ/JaB7uLF2g6UmwwMBRSm0Y9tfmKcv80ywUSpQ8I4HzW
lVbTgiZDRGkKpAKZbFse2cvMdOQzi2P5rMe8RnaNzvdISpbPMhwW4O8wLkOipU8oq3VQPRI1Wy8z
UEiTyuwJVSfaUbODE2nM8jrunYXPZLMltaTp2VICe30N+KlsBehe91zkRQKk2iBbJ4lrfy67et+6
IgKCMkDTBuB4v4KgZNyCpUbbtWHk3rDDxTm6UokB++p7dvWNvJlphbewOSSnRHnLlLcC3mKjjn6w
yg0WRR6ErwkHYHiSyh8Gq762WpZcQRlmfAzxFUnDVHvJK+a/joa1zJvU+Oi7J7PqcZzgoI40HPAN
VE2nmqwDkLcMUQdMvT4TF20UbxqxGUcAmWmS3TSKmky28H0cRRchMhXJAY0ANvsVWcPiELUuewK/
wVrvgQROPWqKsMXCOi7ZNu1BcrfgegJkCZ6AYCSMVV/jOSKU3mnqvrtxK8s5TzIvAWFDY3PAy6pJ
qCkzD8kJtrY1y6S6ASG9WCKxV/8WxtnG0Xzt5xhEwF2Vw2cgscuVBM71tcaqAQCVsbuN7O7RKM17
76cdJLfaGlCDW9qGvY2G7M+qAOEf9sP1s9+a7Q0rpVZP6mdqegeVg32Fh0rYIONh6eA7t4gRxsQX
MtkAG9264h9kXassS46gmr2YUWddZWWzSd4LPdvUpl8v5wEatUSAvNHE0+6c0EBd893QqvzRd+fI
5eYnpMhtSGF21Em73mptD6avd11SMXLLWNpZ76wfBjxg6Qnwl+Kn99dt4nnWX7j49uAbTKdsF4UA
TQDLo+8g5oePFJRNv3JH/KRne/r4oxQ/S1Ym+wc52AaRIYczl/fpCi1MDkaVfpxF5EEmdrf2HeHe
/aFooLWBh9Za0t7OFtOHFO0qTDp5nj9jWJTmMY9QJ6T+HrOclb6Okjs/uXNOPgDIBGq2vBof/wtj
qh8FwCCPs5PUVflIebma/1IDgJ42MhEAQ9cC8yw895veIPwGMGvsRkgWdAYuy88oTurOJOmCyjxP
GrwEmAUwKT6TDOcH5tnEIf+wGkFgvDJ5G64mezKk8X+caHbhfaDJSDDdg7o5uqIJS+Z8nh32RdMh
xBfgsQdExbMMkQKwyIyPgQv8NhIxVPmE26Edk31h1+cYCVv1Kgr9+Jy2AQLdJsdS1+AuVtPzEI1T
4+B3vihjwGFyZCm9Wc7DreMfURKJVTDNjNONrkNhI7wzI2V4i4G4RfUS8C0hY+in7VrJlh769CIA
sObaQCLRtVHvgazN86P1JMtRHgpZfIlirX6K3Pyt0YE4momiRgbeX/K+ZTFAAMAZPKmpgcTV2DVt
dyTpfNSdDqrxiipFiidStucBminn5Zd5EjJQMzX+iJneJ/ddxduiZiJvNBCUjrkJcqQ4BoCTs918
fE5Cd3hGtn2/Zp6f4++Ksw6S+UG/dxEhv1Avw8HbAXB+QHdXBtT0Pk+xPGrkjqyE6XW3wrnNCshc
9rfAfQMhwLsRcsM+GU2YA3wUfrQSyA9pHr9Sj26oCId8hUg3ionejSLwSgwZ0r9J1HJu7lCBg5Rw
pUFWHRAu8VgK0gPJQCnlX3uz284+5s84f27Are/DBCDbpEafMcU5z91n9LieLpkLOguyArdWf8ND
e564MEx/q8VBcPcZ+0i/+4xmYJkn2e45lkNOcyzzP7jzYptIrvUA83tE8j6OKsu89aY+EF09KKFb
xv0YrtL81WB2cEShOc4dJ20ybOBvZ7KKx2dujK8VUrsGHCY9BRQQwe8MdaWokKKua4/6NQEyfKrC
I54KseBtCGYBALceqOsiJr9PahvsCUXoFks9ddZGERdPmo/4ij5EDUAhTL6elJU7UcRgjcMgzUDu
GjAo0A2BigERJ4XF5NuoKAONmb8l0KQJUil8F4I/pQXpMsB5J6WCIJfihstFPpXVGu0A5KdLJ6xg
mznYzjlZ5+7BXrWrghZHf0pETWyEwV2X1ATKcx/kybsBWSFYCG8u6ErezYcwi7oF9WmKuDkjXU4b
OlB8h9jsCxEdaDeVR/q4s+yiXVIXYWnjGV9I2niRJAEoBHC59ehQqN1X5CJ296AfZs+kSk1oFcAL
Uv5/p+/JzgCg6bPFGX+Z/Acpm+5H2EF0EhEIQCLLw+FEYvClbRUoBwbsiINKiLtrZPICilw1nVKO
eTMsZNiMKnbzW4NJngWBNpnd683OpokC3YGPiNp8tL/jNYgCcwdBJYTjzCNXRZlmFZhTo79fkYxG
Se+hy9xcLiJmoKpUWfxOjwb+fQ5gioKnI663NG3FB0suyOx/cRukV1SAgkkKcz9/jN/N+DsZTVHr
SLCvI/Ah/ueHmFXKIsGvYfrIERt3iYsT3//+W/p+vjH1Wu5HhdQKQnIH0TcQzvlqo4u8WsC0s2FH
Ihp8UKOBalAwrLNt6Am5BWTM6zT67m72Qlc0xawyu/cit15kpQk2J2U7uf93Y/IFSjAUJqTX+U4e
7naegq4s1AyvhrESm9AItrwWQOXqy/oZUDnyaBrFD8DaV8/U5GYLkBLg2m5mGav9bYzckt8Z5TLV
lhpgq0GjWvTnTDUW17pzXpe71rBKVHqiBwiQ/mx2owX2Kqvadeb4Achc4AXRczAVNF+KtJNICojl
LUZM5ilEMZPqkLgYuuQmj+W7CknrbunmzH0iPVaMcsNbvJss1tjI6rLGRaoebNTE6so3ZVatfjcs
TRvPN1Al4VkasWjjjzjUs0F8tRFV2n8ag2pvOLnxvY5A31djC3cdh0g7Au4djHJVVnyvkwUpdDrv
Vpkr6lMRsvKK/HWk1mtc/z7YCL0ZMv1c4H0J/Fxe7/vUS19Qwv8nWYZx+j0xPQ7WFMff09xgj+to
bpuxX+bO+pCvAPwwzz1K/W3uUs0Nxp9kadRVeHVAUgNkAAbGQ8m+adLASVZZt9dEyvhgGRkwmKos
f7U74IX7MTBRjM6cdIEuxJbOEL7pag4vl63uPZsqDddrAZY8hrEDwHR0ExznrnK/Al4SCMum0bk7
gNj5Tnm2RdVDe6l7kP7YcZ6vKjfzv/Y6ANIEM2++ZSeXCgzdKLiAnBmCL6pMLy9CiPbWaukfUsnx
OE/Ac5hWR+z70w+AikNQAnLp1mLdRgHfJcgW+IJUKBJbMfa0SG/B+asNsAggDcplNFr84gJfamXl
2GKJsOGXKusytkCJQ3nOkaQ7dWkkUdoWQ1UywnUaUkqVIo00gJI4Zq5xIIekN416FuCFPYMZWy5S
ELQ0gSN2iC19m3yVWS5WIKF8lbWJUxnwSS1AqOofi6UwEHJp6rB+NuqQ79qqcME/gS41wIPzFq0f
mztXl9YqjRwQQriKDq8FZTX9Y/JcmvtGdSkDeu7S/4m6tZ/eK4MGEPCN6p86j87K5IpGSzXR/8K2
8pNV1wbWzURW1K7jItoipFR9bntvlYaO+AY8nXjFg14/jUGO8FEMWHga0Hjxyelt96XnibUvACa4
NpPc+RoOqPOAYd6xcA3uZx9h7ix9jnq2zkP/AgTJ4asOpuulPlQM6MBmfHOyKlzkCsALdC4ZjszD
twEzQUoRDdQ+uADIQgDnfclQZ1toK1awYJNLnZ1qH+fmdEWNWZf9qqhzHFC/D+A45Be9STnu/wyl
4U6eSO13Pidd96hYiAG4DmdelSOTkORzA8w6bQvQsFcrdGuUtuCM00KeNVg43a46pZ6xy2pkri/0
uHGvYT6ka96VxaoMuXulJsYP/Tpq7NaNhXOY5ZUnjWOrg4NOqZI5XSUZouYIipo4fY2uddnhweZI
qS+0AHlApp25YC5ozhKoq4iCRtkzcEjGQ2fiuHbqKpntNwyHXaO7nmUdVoFOJ5sTV7k/vEjDK4ox
N7OCr4WAA4pa0AHjoHmPLEZ/aXHZH3H3HiqLIvNLbQcoSPZBEFDlZvNkVzVyxHrD+AJm33SFAF90
jAyj+Jh52ork+mhF2yEosm2h7EtswDU/6z6mYaaBZZAB1lbJHVQeA0DBHZ80vbSupdTzBXhC7AUr
8xi4HTgvyNMhvxrgmDz6hoOcYinYV845gKrL9I//n4ahfLC/+aj7Wy2RcwbqCX6MeYmE+wRlYsjn
AT7C0fLHL8LhfKOrni6SP//9UAeHNw/nqzr29MzRgSLKQBfwy6kO6DEYEBh5/NJUbJMiIX5p9ln/
0dZ8axMkebDhSKP8mFc4kPISa9zRaGtpICJMDCxO1ajnyc858CdB9ATTfDRX3uB3L/nYea926i8m
cVdh2x4VT2Qy4nV6yrS+WZSF6J4F9j0olXGDl1haiDT3xgEv0+CFGmnJdgmCkXhHXdcKTcCojJMG
GTnI3F9qeNLsBt/tV61RuKt5i0Nbn8ZAPhnSeofNPEAbHgTK82o1D5e0YCCbbvTBhOJjW6O7sTzW
PghJW9VQt3CLoli0A3+ymFFsZxW6mvXIjGRdY4c7bTAPs+6DGg6V4ZOGxcCe8CJ5czzrvU2rbsNy
5EY4jbMD0jNKjeaJ6J5j3Q43hRmOVxTBj9fAwLvQskFbYuthE60DLf/ZJWWERy9UZr2xBwqXVQ4n
M/GcZd3p3prnQ4mtoGakpwGHDWPT8Y0ESN2JGisQz9j4vIC22OfLUGF3YO8sDprL9S2Ls+OQgzZ6
yRQcCCJOqbcmnY5wRUiaGTgIWjwqgAUjZTuSkkGP6HrVpvZLySpwaenRtwx1a6+WtJJXN0CpgO4X
zyTKG/zEkFWQHlqgULz6UgQLYFMdWSeCJ0M1hRPUCB2X9RKE08ETNT54r560UNzyMfSAGWVkYuHw
FiyqVvnlQQ21IKCK8prrv/8c7QdMbOQ5OA53DFfniOkZyOnBr/UuE40jbwT5TG1xezsE0jNdf6la
4yuVOEZC/4I/vvHKcfwIsPsWtadp0L3+m0IEtKLLoDN5QsYEjj0ZUpIChZBDUDYEaoNypniJg/d6
M8ukcPQ9sL6eUhtIMxkARo4yjACFpuMZiWB/fqxTE+hnqjuPIrKKJ6gxLGyjqcEPcIcfKBAx26cB
qHNmKEDE9O0VUvLYepZpHZjXaimPJPLq0seaARCfAR6MLtIKjl0f2ogc48rTRwib9/48XFb1c5AF
3dYOwAn87/8jgz2WtBj46qD00LF05NEi7eqxpGXIAcUF9CGwcFnNCceUqOtl1d5FfizSjPPuZKN6
r1lQ34kyXOYWDsUDC+hzsxJdIUOhO006QllO5szeIXmo2lNvls+20wTktfaQA/84K7md1enq/T6L
DmgSPge8VSDEn07uua+JbgyblMvxoGuuuDAcLYHzb/S+Volc88q0f0RQtfQeZbxSDBuk0r6p6lqO
ZDwWe1/BAbruvNT+gVqMkKdg5xsrZzUDc8YtmCLd9QS0qegj6CrjEY7slSZ1CYszAVHfX5otAXbO
Wp7mXt7iU20RJGsti4rloE6nqeFmcM5xEgzeVIhsPraAEbDzSSNQ59oS38oHjRxk54pTMgUv6q+j
NANiizGooX/1Tra5pYDvbBEDZ/aD5XR+vPSNeDi4DLTjuhb4zw7I4p/j1HfWUcnGReACaA8JNcdk
BLS4F4LDibpCQcjnvT+WU//uEuu1MFyVIL+wUFF0IPUecKHGjS6nJuyrpRsDBIC6zX+x65i/5ICo
pxJHJZdjIpvcEI85IF0i8gpg98WLZeSgnue5BRiqAazsQZ2hQik2r9Q0Rj6eMtfeBEjruk5qSJ3w
tiAUqhcsavN43TtRt2o5amzIxPOaN2MU+4JY2ama3eyQRtVEqBD5ZSI/xmb+3ZyMaDIdp/8gmcdN
lfb3qCnbE9VXUR0W0o7yY4wELRJRc1dwZmQghVejc80WKjDjt4Kz99E7CzZGI+AuTHAXK1wV1ncg
u6ZL1JHZh1w1dCVsBdBCI6kOtGw9EHejI+GxuKywDzWBvJDhJCXzgaBeZp/xmANQAOWzSGPIz9QM
vYsKz9GqN54eaNE0gsRX/5AP7o5UGlLuHSTkUr/Q/Z+dlYOCS2u3XcgTLHNQ7l2rZiryVpXiarCO
QpDtKLmZewj31ABzxItoXDueO24pn4MlWCx0fVWdqZuKCMTY0n3twQVwAxnfExM6kkDwRj2kHSBf
SYt8aF2lTz6iKr73MY7xMq6Z+1o4qLeekK9Z/z+MfdeW2zjT7RNhLWaAt8qxpQ4O7Rsujz1mjmB+
+n+jKDdlfTNzzg0XUFUoqLvVJFhh7wqIe4oIiS5EdVQkQbUO7AxJQaWY6Y+csh6k6iO9p03Sbc9a
eh5I+3z0ua6HEoVTfeOgepdWFx++H5zRlJZEaqsHrxZtRTZ3l8pa8wSVC4UD2HL6iYvBew/bxLz4
NjM+4wZIvxZgY9hPfiXBdKNKZUYN73uatOwVsq/phdWBRJBKfPPHNnu3vQTdq0VRv2m2AeR02cXX
IGJso/FIntAvZO8DXcT7Dmhx5wSH3Q1YT/xns83LVTJm9SerAJ1on8XVt1jnb3UeOX/7dQUsL6Qs
F73rAReyCX+5JboZ8ugUAq7nSKn8NPKRaajQOjEl7kGkYy3wDxbtKa9v81I8g/6VJrQgbFu5w1tr
hBDT7+x/xp0fCLGY8Tnqeb5t82FYSXWmCCwRohlRDqtCnTgKUP/dTcHGyDeGG6bb1uvkm1eAnwEB
th9eJr7i3c16s/PS2+q9iHd/GnTFOzBPzWNF6KsaB94qihTDsxn9dScKFEprD0CVhdWgicmO/mp9
HwX7A3iyz8PwF+kjoOfjd2PKCd0A9wVXgnBhuouo9s+AbhY0/62c7hV3fahQAC36tmq+z9AiJKUs
gNuPgGSL2bgJETpB4hBh3AWASLOTDSyhkwMEoxLZoUNMiljZkBZHRn9dmJGDwwYy7Ai+pD2Yz9A3
QevGuhXamYaiFijo0qwNt1D2FTBH+5ThV4vznch+rV1Hpr/avohQwZSNn6LWRE29mabnxC7EQZQR
2+ipheYa/MIBSm6in7uS5YYoCowKrT92e0LFIKrmZ1KDCjekVaWX9lLvEa5ftUW31lNQQ6GDUwPE
kUIrnS+jQhalKQKg4yIEqcuqNPvxZviPa+70d0Ny4jTVL2nyDiDsyS800Y6gawPtzFFLZBNuTBYk
R+a1wHFQQrqQTAZ1xZc0LGkIXq4LiDkq3FldoAyB0Twr3Oo0gCrZ2GQxA3SO0OLwBEJzlss6xVFK
ySajQGIo+8JHI1q9QNmB0pB+Wi9EyPYpqmkHJ5Wne42bFwi7ZEBC6ofyGCGQjUomuv7vWI4CL4R+
C/AotzIPTDfCndA42pnQfA+81yQpiwWpkyjbyihsD0JHfnkhcpHi1VmPV+gIM89CdR2iFIbj0afm
WlO85FoYIAgr+2qb5WZ7TPxmlXSNGNATi+rYaRgU6lTvogp4mkdkgNp0xS3JsoXn6NkCb/jBEozC
3aVB98eFRpoNRofRRt6Kpi4eTQ7q7rNfvkB7C9kBnAP0M5k9XMHyqR8mE7JGM98GqKA96It++yM5
G66g3AKd94e4TvEIK4sfoWO0d7sbFYp/UZcEKp7eX+h1XC4o9xglQfFkhfmV0pGU82yC9FWPKuc8
JTM73VmD+WNY0zTngG2ugvJKprTow55EiQlOcW/g/ZqUZK/8OyPeyZdmkr8Cp/3mO/7wPSVDDZnj
pG055V8Gi4zloA/tMnBZj6ghOsDp0vntYUR46zzNwOvy5FRoClYG1OLN8gxcpUVXojLl96J/c1Tm
qXumVd1vRzjOOisTb/DrxvN3et/baEuVN0xHJfLqzD4TKiNhOipRUbrWmQ3WT9zs8On0SD5HGtsK
ZUlG5OFPf+ZQrhsTtdPTi0EB7lc3QXSfXhboUkoNLAleOYkIt5/kCl1kKcGkAcbNkYuFnnvpOdbz
DXma1yfKZ6nsJq4C8ofY9KZ2TJavQZ9123JeRybKFXmZ3lDIDX20BzvlavT8T11uPblR0R553KzL
JgPYaz6AxC4xRLGw29wFSBvabo9m5AHvmoaTlBbRXK3se8DEToq7RTcvuthrqHs42oGB93tgby50
LxHbzmq7AC8ev+ea0aFMQaJ57BLrOCuidI9vJ2FgN6c+tcDgWMSfEsNuDoOqF01rDYWn4M09dmKc
qkqLj1rUROAgj/9nNpWhzopIr3a+1NvTLBI2QNzMhn+nylRrQJM+WqWMeukyUW5oGyPT8EoE5r9F
o+EJUqM84USjxpEdPlwmN6LV4gUpbKPD6zWpp6GV48ZmRWgHIqFsOiDjO9quUm5mXzR6kA1WLTee
ch0C8g9B6agD7I8F3KC1iZ7Ao8jc9Mq5jg+GaMSPsIvXyZ8WTu7Vu3Eog5MG0E3QBqf8Z+G/epEn
f5gxWGz9LDJxJyrQ7OunFsAGBX+pIrsD6YLpfJiiBThDjmZTu8iKuougLvlK2ptokPVffcnlyqt1
/wzM/PDJLXKxNP0h/fGHAWhNALDg6JdbWUnUcgN3i3j8itxpBTLx4GduFXxTmKw3vxRB/BO0Znwj
bATpV+CVlashRz8RGXueBdi3j3VkSLNUPfR6gBvftO08VB7ThA+bLlqPER8AIJSOVxqlYI2PeXGh
CV2QjwGIDq/k1ldWk6nbxrsuiPAoUMvHph+vg+PKq/0yuyJzPWw6FHiNcjdbipDH2wylqnjxSMAd
oAF4Hg39AMNRG5RNWyGxhoaKBWre230b9j2av5FZ5mC1OdIFoZXbaHRFUixmzYO6HfWrOqlvH+Q0
fVw7e539kcxz0ZVlxLm+ZBk/4/6CllKcyYCFaujaMuhKwJMCihLgp/3IAZmdIQZHc3QEBk+oUsLb
tDLvuWleZYDbvnJBM7rMbia3WixvbhqTOajFB9KQprDNW8BiVQofi/gL6j9mAtAijkLSIt4DtC5N
ljRT63grX3vZtrtAdbzg8wG8R41AujCcI9B6458LVVikIBlp6cJUZ0yMZOCqrstmOTt4sMv81EY2
jHeree3soBUFiEmzL04sUTPtZcZO2nn6Ynda+oIC5iXa45MriUCBah6jBiDJgb0oImcNfiJxqRAd
f1UVB9t0RFTLMZsAseYweMV5d+1YtbiQaLagBST78DFbZF198/FhQT7+aRey+M9digZZCCPvCmC+
aPkTb4J3C6V2O5q1yNsCbk8pgJYyKSowQ+9FY4hNPjba0gGby+rutWR6HZF1ooEYyNZX04sJKGQW
uQijNHwaq0hsQci+DQyAcPS73IpWyEF5a5ba/jsSt5sYTMKfgGuKx29mMfVPFrx7QWku+8zrj+3g
ZF/yCHj7St75UQGCMT+aluvjiP7IqnMvQCF2nrloPpHbFCHqjQ22hi2t+tiFGxbIWTMBWg+1e2s2
5nL8YxeS0y54eV4brrtHtvkdbNzxi9eGMYCbXbZu8Aq7oumkGAPAh2g9eMKUCXoHrlYXuKda/ACB
kX0lad/EBlgO0/cANXGI6334mea9nzSLoCy0vdPVzpq5SP3HMrimjOtvWd2EB0ekzRp31+x7pPe4
kXj++9BrLTIj3rhtPNP6ipTIggy0uivXAPvMDkneNG+2mz7bkZd+B9rvuETjUHFmvt7jO95IQPZA
MTCQMY9Cs66hCzBKq43XZo4oQznK7PufH0NHQG1NcvUxBGLcp7Truo0Fkvso6cYLx5/t1Xa7epUB
Smc7TTstOIaxLRc0BUGbh3Ppa8Aj+4UkVWQBcyEt6z1NJQredgjxdEuaFnFoPeONcZqRaLB5tEDI
H6Uf9sLuuvjJVBcasebn4PreiSY4397EaJyNn1gPfNihs/aznMzoIlsNaL5OBz4tZfuwngETaxnK
1l3NitmOpTizDww42bNnVF73SH/roK/gjvFr3mg2Yfh/PAwSRfn06QJn0KYfhyVl8BRuZ8sQKGxn
6U0w6NmQyT0gp0GeDerVYDnPLesHiNRqYGHlBcNpjSVc37SsqXDcUjCtdtuDdU2vrBUJ6WJFUugb
F+/ccR6t0eKFImYcWz8z31t3fj5887iFF0kl53/IfQE52UsT4fp+QGRHLQKq5/CNO0OPZIXs9yKr
J2cknxd9bJLh3e2Y2EO5DVUptmUWe2k7+qn1UdJNot6T5RpvjPUqVNXfJOuCsnzqfdznoxGYnSQL
i0FH7t1wJ09kzNMOp+QhjBexEDp4Q5VXtUcQ9/ppWqacyjAr1ygUwh7qU9DFrbTyCWC9yEdCZPvj
iK8PSroCrXNA3NP+DfgfpCDs1n1uHOc1d0K0CwV83JgFL7ZshFWaN+jws3Skr0dQKIX12Y3BaET3
b5mm/a7ps3ypDzryBih+OYc1j5/oTv6oDYbiUdsCOmGJfIoCB/vtuZTuycry5OR2Tb3WR2BQtYqY
aFCMRTQKs/fa84NLE/Y3cdmiNXY2JSs/Gfx1MnK+bNxaA2vfEILMGk0n3QL3+mcLx6qdo+iu3Tod
w22vIxghLMQEld2dMQ/H97rJnE2C88KRmGNyn4NgskVcYW/7+somThligbkbtiz6CWodfYOAUnsK
OC5amesbzWl8nHQRhydFP9RePc2Fl9bZKnasz1FaDlta0ofAJfb3BW9svkqtH8Ap64BFa5tPJljJ
waQ0yGOXJLhbGKCYla7Y4SzWXWt16fEN2waaAyJdNSUFUlkZDpeLWUIjFxHfhR4HxnZWwG23c3U8
HRzcXLfAqECvSJ+s9IyDwy4LowX+m2QEsuBVHYogXqB+Xx9lAgmKV1EXAXwpdKauRN4l/iJO+bZy
auPvKi5OvevmP5PCei5bJv7K++yrlYEFK6/431ZXZd8cHZnwujVdfBuB2lv5g1yi1dTbdG4dvQlg
TlFQlGYjSlgkyu0+fegofjrPPnTK8v9vXRWGC0dm8oh0E7BvxwAJf4mQFEDnwBOiCCsDvGgty9Tx
z2NmeiSPW/cmByha8K9yAVKI2Y9tsUc/5F/3XVCa9tGWWeGFatHsoYnwrxpeqMiNq9mfOt/1LwQQ
SpZqNq+L9fhCBW7GYEdXpUv6zjzpwBNajkBTWw5Mj79UcZct0Lda/YXb9TFOQnBiNMEa7MBoQxzR
Idvmqf4jddHQZo3lVzz1iiVjdveKVnWExhLQpHfhi6nX4mtc9e6SpUlxNa0qA4/DMOzrRDRPHVJr
q6iOxs+5l/3t4LnzC51vXtD+suv0F97Um8+t5wJyrkrSJ/8ZX3ccvnrbvGoAJFqmueF8kc7wXd2s
f4ETG2WXyBIkcfM82o0J7G+7XHJg3b+MbdVuIstNT+Dn8nD+MO/92FbEv7hZ9+FHb3v4KRGN0TlA
J8awHndBg6pX8Ljyd7/rEpCuYhQpmd8X4n3WzqP/tnvQ/qs/skPFIzpEW6daC0sARDZ3ExSaoO3b
9/T76aylhvGqsm9ams5aVg5o4ouFtwxHsBPuEbevDmUFxDd6+0XdKHDSY3ztkfbfJlaNph51QcD/
E4o/2ZFmQxzyZ6c5+33McENWE8dozrwej9NMgZ+lAAbfyxA9aXdrfF1f+xVDllutIkWu8WRJ2zlq
GSnaNvnUAGjtzl3IT7Qdrakcv0XtNTA/1IerwfOw1wEltDB73bpo7z6+Zxehg7CCBMJJ2n3V2X9V
UYvqbZI1Gb5/SOYPqzSQLF6HIv81AIh+39eVF69vPvgYhXzxsX4ynZd2DGV+zljv8RPFR7pYKnDu
UDjdByHkkeazevQdBNo9AK/rY27uSDHbZbUUB2kuSDyZPljMnmg0eycnD7K2syqER+r26gSKPBkB
GHypw0VU+f1biHb9jdtG5cG3RHZBboUvk7GvvwesXFEEJq1tQJ3xsXvL4xCde1G2JEwfpMfyGBXQ
vzGCysxH5tCqnElNED+krRs7PtGo8RUM0DwPQv2QIcWB5lr9a1YCR4NGvlncRqEadXmvf6XRrAWd
sf71wW72koXFARyuPznQc5cp8mc4jjM8eyk6A5hfBHQsP2DLpmPGFNCZojxInqDi0UfCletg3B5q
9EXnKeA3bTUlmVVYDmg8P5GkBMrrJNbKCkBII0iASdEhK1/aujzTGjdBODMQ7OaHVvVOyJUfmoRt
9oZKgP6NPRMrYZfwZFF2IPQMS+asW2DgndKoZkct1QPAGVrDW5EhZdG6uv43ey4U1fa8puoTvkbD
uTxkHbiNVdFHUbXjgocO39N0xEP4NArcswdV4AE+iXutyE1AUPHkQvhYZtq+4XmuH0HCDbbUpsZ3
Rk0JGosumTbeiWiRhJWuWdpxRtFSVmXd3ov+9MVlDPyPQNeB5QEk9gqsAGPil9cS0Rya4cA9zYgj
QGTVNLMVt8Cflh8z0n1YIuMjVpGR+0+yKq7a2IRvvLarY+ABnMAN0vGbktd5GL65Wfg5EEGy7YFo
+JQzebsMDZLSiMYCXLnzmbaYNY7toMMedIzLWTYvZjJEG7sdpZOWFGhRcPFGBcLiTSJjdzFb455w
2w8ldd1mcP/YKY8juUev+msK+JenzNDlMuwjez1N6x5U9EphhZ2983z540FO0wLP4wBxr5Nv+wVK
791+p0AsrpFV4wwfsnpBU9zPhiuNkvDituj5I0lgQzyY+DrIAZGh2XRgSb+TajmZ3ClwQvXjZH0j
5izq5BPV1U3Ucoj8PeV25h6oCG8kujkbskqAQPKOku5DBqobAagI/ZttoHsePLhH7tjyhS6166IN
vWuBjfshM638s0iyHEFzpNr/XEQiQzdviyS+B0eZOShZWOVIRi+zAlUC+OMADmwa8ogBQCPNgIYz
CwHnDMhvF410OJ0COOzjwsb42UgyuSNjnYc35cNU11u29wt3Q3JaPu324G7ePCSkMbK8+xy0AdI/
zy7eAjdJYffAfPY1IVAZbNsrZjruxkIw8y0HOeahSCSI/dTU0O34JQYpbA/IFiR/ZPW1YW5z1qMu
ezPt0V4NfLxfOnjo2KSlIIAbr3Ejf7YW0PUGLts3wQdjFfdJuqVpo7WoB7TkgJA2tCaAUJ7qwHim
GV207LvHvPAVJU7Q41yLDvzfzrLSujmLpN++/ZMz3QF+UM8YXu9GFOQAKw9VCvhmaE2AyrJSoWHR
PLGQwbSFp29dq0RE+ENBo5y5bDOUuOnfLR6BkIi7o0S4hPvucfJI+kZHsU3H63Tj8cpHiAfsecMg
waBmhwC/Z1mKIj6BplEAJKO5XOQYWmpohdZLaID1R3aowUHTJWS16oXHg9o62l6JtgbM/E4324NT
A1iXB0a5KFACfSbjIkircGtpBkK6kd+sp22mHcayG0Fw31jA+8mrw5jGRnuogJG3b3x7P+817Y2j
ULoOG91bRBnIK/TKvhiFqnNGm1qzQE2uIqcLbhfSaErN058NUtzHtsrwgCYRKcl2nqKUI1j4FV5z
wcIOw9lVw8Ebn/P8gOaDdBt1BVtYPkesUV0iv0uuXiNOheaocv/fIobG2G2HPvQFWcwLPPAaA/DI
PcyiPG61XRQI8B4FaXrnlwv/WxEl4cFLHFOgEQZ4KJ0x/DLUNn6qZNXQBOBsFNm+zTpLLBIceQ8N
cGLIPfmjDyB8v1qIHvWUNCVFiqLx4yCG5zGO4YpkouaI4yBPvZ0dpL5kRzeyj3XthIBhStotpXqL
rsKdFpDcUyzMA0TNBQwLS9xucLslrZqSLaWLgdk4LZgsaDq41mRBZuRjdvnhw+6Gt9jwtM+didhp
K63gM29j9LdajXaVWc82CHf7pzyT7SHU2mxnA1TjCSCg2bqTgr8iF49Ygsasd8UnzjS3+xancb5w
hOw3ehhZ106lXoIitLe6PyCpSfmYJkcK3s6adVUGZg2UxOLM+ZCeJq0uQAZMHgCWjewNy7G6YGCb
0T28dZlDb26QeJWXu4uB0/zQJN7Gd0ekb4f+qyPKDhx/QYsKIYRW8FmaE01pRLLKcc85gGPRTeuL
GuU9sJuGZNirxW0eBjutzF7mZXcmqSy6Y476EIk8LQJFqC/TpJZftbgGp0vDg7+0yn6LgI7+1sRu
uo+qutm0ddm+634A8sl8VZah+9yWQfbWNcGJCySfLaDfv4Wp5SAEpuc7UqYDsKGGGh1tUZ+juH8I
gquZwiHN1IKP5WRv1iMYJcq42AUIvSMIjyLcMuJHgUL+F2QIxDWKzM/GqMdfgzrSt1UTsTVNQwO1
dHFWZk+t0QPWozUXljLLUcVxNDmi1nRcR3cI+keNADuYaM85ccs5trjTXtuqbFH3FIuzz0DWQrIc
AN1X4E4jEikR9acpKQaG+xPQpr6lyqJnZbCvkugbU4WeVMzpFyG4NG0qGzXGwTng9l9ZS6oEJSs/
6UDFwRALy8ZCWuh2wVJST4sG1IK468kNeZwNaESXkpz+8y7ZYCJu4aOB4txTcROz8d+tLpHfh8fu
Y5q0HLBTRtbi1gRFxMLoWEZ5mS8m69D5PYwRdd5WffGFi0jscjBSrWIF8WX4TrNqSkTPQzVFJud7
PcrmUuSu/yX7zByZf/HbAO2tevQ3rWC+BvC2DwdZwZqVVA5IO2h8cuBbdbX2AMWwHFXDTkRtMaw3
ku3o8mc055dHqS6kpcuDbFpBGnyB8NoxW05C5atCQfcsn5bw2DqAO0BsAxPgm0uBm2G+cIc+ONom
op5j0evrSVjmyJsBFbZNbgb3K6YxrZssRA80DA0ob1vgQx9vstk5qe+lk3dUagZH8jLNufog86eR
tYmYhLK5W09qmpNmWkhCWu3RptOP0DiadJYpAmFBhOhnqzDQmgCcnmIwHPAb9k8TNyfJPBvgJADq
OU4yOYAGJASI2KpWy2jtvy3rMmkdyYJse8YF4rAOR4ctNqOLK5hzBHLi0ywiW7UrLUcDj3YEh/p0
T6RbH4Wg6c5Xo8Pf1BgQzdUtcZaTkoLUNCKFXdjjxuZhMIWsZwWtnafz2ggguwgUxtsxywAF8LDH
7D7GnWyP8mbURP2+i08raN+HZbHTCGRBEZycHcwf/EFmoUv62Di7h0/nSQefZ15FW1S8BGwdMoTT
w8Qr+o1EOdWpVimI0Q/7i3B2U34B9UJojXK9ZoUi4BisujhzA7LG7PA037tNDi3lLGYTWldYEVva
EqzP9PAK0Cy4SMG3u6UpXehJ54E2ahG7MULy6umXc5sf26zkwGboLo7rj2DTcNLLfBEsQolGoHnb
WUajwZE9CsbAizwrujbJLvoYZes+jD2QDmBKWlIUDV7yXAdETQ8rElStoJw6+/QgHzXLPo3ZsJp9
sA7PdwC3PlujXzyR2zE8mkWXXCy/qEDP7K0Sr/EuIHb2LjTymnpYI1HIloPWjSlo/7RX/MTjYbYr
ZDkeq9I9BeYXK6nHnh9KiSggWpzAvOkBRu08X/TGBgaJnjBk6XE625IGZDBi56NIwkvtm3GQ2z6S
0iCmnxYDpO22jlaIsflRdACM1HUg0INh11wXAbBa0VlYnFrcxu295bT5ieZOWrMlyhf1Jep789Os
aHSGxfOc1C6wPw+WqS0LfwRMLWqispXtFAB0bl3EED05IKuDYqxjM+a6u6MhXdzQ1PaRRDpQGdbM
gyENZxMaoT7ttwuzjUu+nPWzudUxaCLQ+qHYytqTyWR9t5ykI54b6F1Wn4iWT1a9+gwkHEbtOgQO
njRkOG/BUE7q7mg+/VQ+jjQ66uW2KcdBhWllh5fX3nGOdGFaJA6J8YWUwA+v0AqEf0p0BSsTafi/
h5Mu0bx845vGL1Lb7TACm0lZjsJadxn+QGYUlydbXdSLyXRpcGQUYdEdHuQlarLvzKYFStajjHbh
O6Kht5vTg0+gOJ2bxot3gqfWUaKfHg16Ot7tArD5HsEyiDdtvzuQgi6zHU1T1KsBdlWte1BbSY5m
pqEql6Qgf5PrB8N5MdnM0wrf5wRBE7Sm//Gp7rzQCtLTshQFA6tRT06Wj2LrNumGryF6goF9XfeH
sAmHr0b5RbI8+RIFVXNykypBHwTECE/drDj+bU8jMD6WUuC8bFcyeAcNawcwTEBieCmvXnmOnKyS
Ww1QOoBbAJpCNU3T/GTzYniN/a58ShCUWvhgNHtPhiRfxTHoM3nQaF9jYxKXFQsPre31K7LipVmB
8s0qAFDblkvdteVpGLpPo5ehs6aNamBz4UJyuiRokLybkkzzcCJX7+Oz2b/aOiVwiKsanIRqK7rQ
DrTXP8narI92zRg9/6vLh4+U95q+RtCwXcwKsKdlqzTB8Xd8LTy0VgGcPzrSpWo93GubLjrSCCDr
5s4BGTApvea3GU0br6xzlMFD+LCMZP+0ZLaLmCVvi3sw6OzsIpw2efA3TwE7vPEYmI21WnMPbVe5
BxoNakqjCndFgL+p+TR80NMaXrr3qzWEkRaRXpqrBwUZGyZO6kBw/70h2TxMp63+3fxOz3ugpWiA
i1+jvh8kQkgDL3JFHN1SXwEgSnFmZg3aDkgaoFBgGk36f5xnylNdmiCgoeUx9TT4uiKhpgXkzwVF
4KFzdgnjiGBzrd83EthUjrQB/AOyaf9ciw5vah+ayZA0Ru6CeMAAbxStIRldQNMORZJ58TYMh2gR
1Wh+9/FURU20H4qtzvJ9CQjuY+22JppZLe9/1LxMXurAQx1TPKA3s5LtJlSv5vOZBtUE4XIA5+r0
zj4rgBrtL9Fmq02KpJYoyw4t4eFOW5qb3M8lwN0BtgcO3a8AOveeEe9CvUqS4oFeMn1JU1JwFLEA
IsERGztm7mSHJ8A3rxyrI5mRXPYnry7DZ5pE8WCdjNK79BVDZ9aYRWybFCMwO9UuZKJpZr0yPDea
3IZtkaOie8hAtqZdPMCjgNQK8Gz4I7TrLnbEulTIbyDtAP6K6b6yHKDcJPqwz5WBLdm9PYLYgNAc
QNaonH3Y89CrnmhG9oaJP3bSTVvkvDdoiyFW0N7c7S6RPUhEWhsPHSW1WFl9bKLKqhv1I10A5WAc
EYjtljVLneWsuDOUlRn5K1LdSedFGvrCj2bronspHIDzWBUA89XRdHWuq9Y8t8BRXliJW6AxyAbN
1oeCpsjyOieveKUJ2c9WNPKCPtjgewKkYNP7MVYj21D6cCYQmahF5jQkMY9wrz8ULrN2cxZyspvX
5YrqgAP+nGDaecmQo3NQfIRiGAXjfjfszb5cBbHLFgTNroVDYp9olVaM/RKB/xgRV4D14DilGOVA
cesdEQAAdCMN9eDKYyBok9JKQIa6mu1ohN4lFFh8rMWCQuLXVmdxukGEtc+3JUilzrFWPKVZJQHo
lgJ3CzEl9GcO9bozTeBFG069Y3lzPwrrsJlk/sfowW74c22nN3ilyNrv5aiBLCE1PZzANUQe3QZs
Z1rn/jGvHBU4SjIU7ZF92JpLdNwRK0fBEWKtkEWkGSt7ZLmiIF1PU24jOjgCmxVQLKgaCX1Ue+ZJ
sye2jgzwsYfG8evFRN6hwCoB9ArGWbwteApwMmQ4d5I7sui0ZnJH3B/52IOzj+O3U8qI7VFU9LVC
VzdfBFnkAra1cpdpUmrrQYEFaepCir7UNuhbcQBlZt9EH+vJYJbPPkhRjzh53Og13b5sD2lR3Tpw
k8wfwY+Up5+Dzq621Pz60BtLU1LMy0imVg2aL7cP8rt2XLLjXDu3KLLakROXl5+NSrHYqMbeyZaG
sxfDx9EolT2C/ncNc0liqNoef08tcHS5a6qjuXjslps652YdjZSjLCv9/dRRN9lw1Z+XoNV0Yrr/
b/gJ/j9kVcIAWo+OfCnXDNs1HiBCyqTUO1QJBi8FsZOjXnBY+67+q6h665saIPRpfYtM6xciuvZb
rPXDCgw62R7vDuZL0FspcI8AdF9X1cXvg/7zWDvlhnXVtiyLYknAN3SZgHCQELxBjjph5azqIAFU
+Ad66Gw9y2Y7Dwymax137WXrcqDn167YlLXIniwiCacht8A6ZOntTYOyCfTlKRuuWs7DCgBZodWj
wiBoV8StG+M2e3LA6hAojt+Jy7f8UrmG+0ITI0U7h+GX/EBTdNA0G5TXJetcB2ZL3oILJ9Fldi0L
Ljf1gN45VAYgfuFrwKQoQDBkGFaNdJmozv/9l3PsB6glHUhNILFxwYgrXCRXFK7IHbhLGfI8QpIb
KOi5IU4dQ2IGDOTFJgVo9JciZWgKQiOPGUtA1QoDNG1AUwHcLRcoB5b8ZSLtysCLckQl60tDNQrG
6Itja8vnIDb8qxug9JxGRjWiI4NaqQCofhXqQgobdU8WAH/cFjHZhZdgn45X2ZKUTj3E+E2U4Rd7
HHLk49QUeLzsUDrNs6ec8EYidARO1QUK1fsr8ELqLW9bthA2aGkXANbhl6jdk9JTKXVfJdC13AZT
FCpdd5MZLZMd/iCAZwBHQhBK58LZtGxea6hldlbWO94W8F7Vufv/ALVwtUfMHR1/DEtomuYK7gJN
+eEfSiB8xXKAdrxmddTuQvWGz5sKF2mBFWAaqvmssSP1nhfne1LOcppaLtBxFvMycFdjDkBlXKfx
rJu2yHXAG0SmhgK1j83vV5G9rT7CP3sxhZuEGzIoUHe+DVk1/QRoS7D2orIP6Wh4F4n853Mctt/j
JC7fm65L10aFamqaBsgke4D770w/O2gdA0mUsgJfZIwO2IBd/MpK5tVRaYD0S62uOGp1PBev98jo
64sx8N0tYXBPUN21n+3ZIHC0VnXYswKkBIgUZvppluemhVLx2pUrktGFVSMQIRsk6fUUFeAkm/Zx
UZw/2yVI5e/TEQeJGX2ctJkm98J2tdMsL9U+RQpWxRl+vDW8kvYBzg32oc/ZIx2+GNrstk9dvoJz
t3zydUQiFb7K99Dgr6oL5E3EsdyniFVsNF2k32T0g/S1jQ403RueGxvfKwU+46uLrFJjaQjN3pIs
9o3koiyIQYVEpbLAV/ZmwTQfaLB1s+vHeFzEtgAPEhFXms3f2GK4TrSViNOdfXd4sjpFhCmSgW3R
z4N2cZSPTnyYVuoD/jVj+WbislSEljUzfkUDMw+xmpH8t9tJYuL+H4X90+wGdYQ319PGyv/sevbz
p2uS49080kGYKMIWhCsOXZmFkl5wctTBqQ73dRjqp0k0qZva0k50wTkxOHXlniaFDXAXvAsaay7C
5NShMyoIgXeIo3SM9KISqZH9MXqQeQgfHF0J/JPfVrMByaym1W5qmg9VUR9SUBayznB3cuy0bxUg
TEJvqL4VTTsukagw/4+yL1tyG2eafSJGkADXW+1St3q3u9s3DG/DDSC4b0//J4p2U6PxzHfODQKo
KgBqWyKxVGY+iDKRh9oAB6wPmPx9BH7ZDeAP4g23LS/WWABom0PJDkooYt8DCAHWBdP9NNXK3QGr
ZG6lH3ufRoO1O0DnwtlbO+CtbYyx2BkhgnHR52yrwjZ31Dc0cG0/Ov2wcUA8w0Qkz7xg4tyktg0M
qq6ScWpsf11j87jhcSlnG3nLKkMgxbR+uIeYUHYy9TDLWHNNd+u9ojlw6TwvThqumXr+axCk4oNF
vlq330cogm4bHI7cm2kdQpMnt17VlBu4pu34PRXZyNp7XKTPARTbIiH+OHn2V16zwF1R2CRssQVb
TL65MDYtrkSNuM4OFIPRg7PgAE1k0t+oPBpOwsvzT7wzToSGkWPkb5C6OYAIx8w/SRyjcGzpbgBf
UpugrqfNyGVwo+LQfaiRSrKqwTX2LRqmN3MqkAPQmuYRoLt0N3Wt/BJ0yL7XAdRzwl899zRGvLOQ
R5og93Z4g26hP/eMsR/cJQzPB92TAqhn0abtzgZdp18jSXklawOAo6I4tqOMH6jgBbKQPfDXVbWo
8y0HlANUthAxWEKohr2JPmC07vBgxUh1Hef7EbLZENudwLM7xyjzWzUJduw07x2ZRCn6m8YNz2Sa
P4VIHWcN9hAPCZm/48LIy7BssKuIHVwFtttqcg1j7Ta+eVNZwgIdIY6hVuDyAxqr0Aaykt8t0m3G
+va4mObo6/bcm6w0hMjFU6tZzMk0QSh7i1wWLJA8MIVwXZRu4a9HqCqtFxtS3usbKv5kMzWtCFJo
bqrIC/fADY3FPB71WAadPByhLrb/Ho+8SzDNe9XM0uktw1vptihSPP0mV1igKPLNW6xk05OUwZZa
ZOf9aM5Ospk6jGqtlWYnUHBtQ2dYJfHOF9D4KLCXuRmyLJ5rZHO1g2osCBO1unL/qcuVzQOiTq0K
xy/XyWhZa3LTiDTW5Jkpdv1QqsYlZ3NDRaDls0HtbGkQPozUNrRxaS7ROF/PkACTZhuKA3KMnwos
or9g9/Odx3H/XPMQvwTARcFtXso3aHojA9PGkVZgQ8JaCCSlJaP75CINfJ9OmTiaZsgfbB+J26nq
u++D8WBZrfuDQhskC1yEel5hz6GZiK9DWQYGoBTSxpJxscLZQIKnuhWDowQpSFQrIEKwNQZlrK8c
0O+0j27pvVAsSFCljbQZ9GXBKyDO4Xk2jUl/B5nP6TSACftiBgpdZpAtbtUWG9VoBjEGL4t9+VyY
hYEt9kw+zxG5vbr6G2QdR+swh670riyg0AJCqbPG256I3IiYkUZNj0S1UHizczEtYdXvnhS62Cn2
78OSsxCgRaHah3PmXlq6fgy5mJauutc0htGpM5FBi3tEeYuXHpD6BlJulCaA7m3vHti27KX2khKo
NrAlkB28RvfF0Axn3NEFa2QXljdRqhM8qHrdJibVCy5WavuhZ25tsAcDiPibA3ahXCXbzM3qu212
tJ10G2UdMz9Rvwqo+hU0TdLkaPP4G7JbhixZNwlOJ2g5MyAR7TayjLVA9vRpXv/QUmjxenVitis/
COaYeQlVf6yOaASQeBp73hU+9NviejekBX/NQTEA4dekPCcT468Tjl5x/f2a+DX+L5C2uKIoPymi
/Z86kRdXMH/qFOpOTM802Vi3t37fIzX7NzN/jczKkxuq7UAaI+QILU3UTx4HwJtUnyRkQdlGew8n
/qCBAqF77WKhlaTtiWpU1JmBn+HSplqqAyuICQKXlE57FaTenvrNtosqhV8NKdnQnK7HndtzOY+y
dK1rH2KO1z0Wfxb7OOeP82Ajszq8qzh7MAoGDto6dPiKbKCeBQSn4HIOIdvsAFHFzaCG02Ia6pMh
oViC/IImXE9aTFMVLMSZLVjugAZPIT8bRf1NSUbyk+KmKMI6XJPLinNnw8a4u+Oy3+exiqMVswps
sowQ0LFiWuOXAqo3GyhyFjIvQXb8gx8rQLQdSGxlHEImReSGxzAJ5WlynMviT7YaUFwgMaxfcdRc
upHjyhZg9YMcDBwRXTmo29UcS8g8h2K3oeEYOxDOV6eUpdWJ4whSrKg9V+vYK08KCwixooAllJqL
zTOazFyT24zN9Fd1HoSirge5iGJdsO+V4SBXwYsewNuojjgni0BNq9dO2kZFxlO8CUqz31e0ttMO
3yiAU06slUtrtkY7JHfAtNaAuo0GABgdJzX9NJ2i2E5uI2EgYwPXyvc4t7rHzt56dyo2IiHQkI9N
M3T7SorhZI6ZOIOddNpaYNZ7ST0Xz448d75DKQIvNQD6bLN/Zl30V43k3QMgeUgnbT3cQAEE9X0S
XXqcm+SBkNLXNB/LS1sKWuTKyYdjGvQTLq40qXDg169+pWxgyjAemRLs7O4bUX+anMr41Z9sQdc+
18koTxRLBdR7aig38cdKes1sV2V++u9zOOboE50LaVScnXFwLCNT0w5Aqui7VwdxIk7yocI/6KNb
fu7SNLsz7bw8JTGQ30lRV09ZBS0QD8Tk33BbC1Al9BBFFH6uy6J99YdM4pIxw+o3N7tVBkGFWzsx
p24V5oAuZ474QjYqLmLmamm+t870HGITD9Qo9JZxX3UEM731GVv++KBct95jLeu/tp3ENkNLLuN2
bo0tTHibA/h374MKA4TLXOugqn2WQXN9nTreePKjaTxxVY6nKSlYd3B1m4xUIM3bBxtrc995PP/V
BenGpcSbAYGtDCtnSwN5Ne5V10EfiW3S29C+aNv6Jq+au5K7xr2FM21sJUAjvQHIpNtitRbKbSWt
9RSG7hkSjgayNgW+8QGExPGCrVdzSD+WIN6LcChB41CMVYYQMwCTeysbjjwHLaVnhl23LdIxWVs+
t85UkGOOUUi9XtllWO8W9xJDtaqM8Ml9dXNlp2YwNPJU9e6RxiQTFYJUBYEYN7dFORg4gMXkVzFk
Uww5+TjGAZxRh1Rdbx2bPvvhe1pFoW8cbLwrqO5NkMIWeOS+xFGoVikEU38iwchLZPsDwCMO4c64
ulFAextiPZl4FQbY3A8rQA1w/6d6H2raIe/Ac2PUYNApmrNO5N/iHkmtg2JqzlHGTQn1aCAZgPT4
FPZQQT0ZELe8ja3T3Joy9SNJ4vcySDKcCjGo/gTpeF8XgMmE3ZA8JiaYpQJumLgWqLNN2DrFCzj7
urUAS8ln221BPlUF09lwOnc3GmGzb3PGwbdqjYfBSoobEMq6R0irBcdCKHmTuql1aJX4GbGuXYEs
RJ2WwsxzIBXBRWluFyO+/qk6LG2q4TBkmNZUpU5X7sVmA24q5nlyO0zFanFdD3QRelG96DVXr7st
A1588rm6uC4+7/JRL2a5qKb091LXiwkvAi6qNNYyS1ZNya9/qsV4MfVFz4s/648faBkZwCn/+N+P
V5v9gx8dlxsW85zAhlZg4DLz7/ccqSt7ENk31ZPX2TqR08juBhwy3NWeAY0mEAluOt10hqJhG6fM
xc4boIKKx/UEDXbtIn/ppMXB6KxvNIJdqpZtAmnZp8lFuixwmRCL1WP3uY30IxmAAmfb985PW9ND
mMx+8OoqPjHdMpLMxqUTao2Sw174Y4ms5RA/NfJQTMHcB4Z7ktPsIFvYNcPenbA8Ul6L1PuPoVv1
GfwIQSrPVjVtetfK3segcLeqqqZTBQalR5WBEWYyefQ9StKTlyQMJANQd47s0Dri1VQ+RZGn5gg1
Rg9Y36nPlctzUMeIFGddrEE2hn0cPRzHEQ3WUhBdllFk49lgCYASg3tDTrKD+BPstBB16c7B1rYr
kL+SnSK6NEA+hLdzJzxWrIQPwQZXaSD6Het2h2t90KRBMpWvvDQw9l0QSX3XD5ClXtAuRZB8qTvh
nslSfQTQSLmc2t0SSrVygm4rjTZPSUbXfF8GgYLSJ9MKX/yysO8Ennx3Xnxf9oN/drVlMYMbHjng
CtRaFzYdT3FjPXeiEagAWs6+G0F0u0l1J7LZPHtrxlwcyUkmdKyq3D9TA9rd/ilL1A21aMaoAiEY
hbc8NNiKPBW/no0+E82mlyPzbBRKjt8fMY7DHmhVmWXImIxwxTSJbKbtzHL/m2w7aC1oUs4gaotH
yORSgwqQHYKtaQDF4WIrGnBGWNaEg/B/GScB+Oy+SnDGqZltPABWIAN651hue4eD6+6urMzmyBrv
uTW5b63IS4VVFfk2s4FSojjsb367LTPAcjJ2YkjH/x4rbmpcAPm+2Dq4UL2Bbq/mGmyCtNpYEUg2
qTnzBUpNHUhtqwDTRg0dzB01Zw5Bpd1zlaxUuHibXkReDGSZHbiK7Hq/BNMENHbXAqGFBFkBolH+
hTbJOLEC0Vg1XyqQ5WqnTXtuslVYDn+EknnZcCvwzquNDFZc/Iyn1MJ+flCNeesJsHCJ4lcKGCWD
TaPn3NL7O2SDswqKCtLyXGYAw8EB4phtVxbg6BzrEkD+ybyhfPkSz/mTcr03as159Txg7wrppzjl
scsKKHqkaL+INdWZNiQqfrXE6J8tN+xfwhqEeU4txkNeZocCB3r3dokUdDOVDwyks6DmgggVBNYy
e+dIKG7WKWQ9cfXLWe8/kmU0B7YH49K0pmapA4RtvbNOJLdkYlZe3zIZv3rxxOW6sFt73bGp3ZMX
2C5ry6fJX0vfiPccrGpztnqgs86X1PM5j70x8eg0cudwnZlO+ejLCEs/clAxj2Cb4tFKIueQB8lX
7iO9JtPCuV4P6WerABsrNRNtq5xx3cuseBjkMD61naOOoHjiUCiBk2yyhNZgk6rhCGJBA0v2IV6J
VpQnKvqk/VVz6kEJnEX+bi8x6Uf00qXF2gmnGdpz5V5ilhF8xy9O05Cy7ejZ+dFXISBIo9msI1zv
xeu4BPT4ol1Xtdy3om9AUKH9S1v1Y/Vo10X9uIwBxpnqseZlhrUhFPUMAcGM1p0+gagZZ7GdP4H0
z86/JJN8gs5O8yyFVd3aUvPvaTs+1l8GtCEfozxI7yqsYVdkb1xcKQnsZO4587AjKFvkdwOU/mXE
/wPQUUF/NoVrPJYs+mrHfX7732sQC/eq13s83Oe7Lu70fdPlnn2tVGG5mlPCFe3TUNW4LvM841To
YmB2mK/mdgtIJEAROxmMxolMNiDR+eq6PfeZfXN9dDIQeH90o5rofPSd/TRVa9nDMv5Vl3k0mpR6
X7fJQ33+OTuNDmG1rxAraHYGtCd2UVhFK8NvLTD3guv1V1XmRXQmKxVtoIxdYNufk4rhpsbW8rQW
GD2jM1UbV6FnLNNgP8n0jrqIoo2qx7l3gevm0e12c6JVVx59yQfoAElkrfxuUV4WDkq/OG0isdmU
1hYkBerAo2p8G9rqVFTKfAZ9lrrvYvwIyE5h1UfYaNQnBtzKM5ZDl2GcZWvbNHEETE/RzAYuJSiL
W1s/bFOddBvrwuhBTK/tkMOsDwyZ7yCwwDdfZRDM5r4XrRpKnaE2uMSj1fxDWdoUTr8MixW/+lCT
HGRDalW0ot/SMjaNRU1ylBLyfWP/k7Gx2zk4tHtOqlY9Zjgq6LgLLpK4b8yNA2bCHemaZdpryR6p
lwm8qfZS38jDrVpWNjcOK6NnzrPkMA5QSKVmyFiELIT6RjUuXuo6Yhjj9uD1rFiTk2xel9xJhxtn
MgHr4hzw9oJaCQ3Z2+sBWBRLWvm68PLhFSlXbBu1AMxGhTW8QvcYVxQibe9sF+cj+PJs1RQdOfKL
3gB0FDuWDvkpqJLqEZRyE/5X8ZX4f4sQkRsfxtowb3MkV2T1KN9ScDJuWdEB6pT69S0AVNUWsOPu
NVHmo605fXyh5tDEquNtPojLUDyz59BCkyrr0BZkwiNvX5HnbO1ct+rjdZKP9vq6HQ8KkOC4OBlY
nK3BXs4e2Ri5+4h5Ewgr/AzwdCk3oMzP3nEBcS5cz/7ZgUK4ZG35hY22vS4clTykBg8Obe20ByvR
/F2R361rgP+/Ct/fVVUjDy6OSDZRBaxHzJwYKjW5VRxdIQ9kczSmimpc16hpEgKLjFS4XfSNQzJg
RyFkGpBUAOp8MPBCEw2AK/DwHVv9fCeemiE0f9vo67+0yU2BZANPZwbpT98/J16LQ8Vt55ggwetD
/RVoxD10IPkz6OuPTP+mo9QrD8ooJqQkBMMbkgeA9umTizBbh4XJ38KgaIE0xDHZRnhxHkYTJDMJ
97xPnq2cg8tw9DmZyv+U9Kb+JxmGDRg8/E+NIaw91obhphwt/5PZQN2mLVS9pb5mlpk7p+7cLfXN
owpwCwgM7cgrFZYhdSmhXKf7Oi6WtgEScvfkBVLP3Yw9WJGpWQUgrHRN5J2JoCu2vHCMdZM2uF61
E52soG9amWX+rhaT1GBefeGqDAui2aFxoHAKnPtcd6d2qhF0KdAzuOIEO3uq06LFR5Fwnu9wrxKv
Rp00TQ5eAzx00SYj8Df1isSuiPKI5/2uY451Ty3I8rX7ElIV62wYQDepvc2Hd9BeCGgGFxJZKul2
5QDZpKU/1xE4b8Zz6WN0wf3ouc76y/5/n58EtxI7cXYFMIK+MvfIT2xf4y5Hsg54RXBHOTWvpTg7
UVh/luU03svB+ErWxgalD0tde0NNoHRTELal7nHuk0xPQ9eGD1Neuy822Kdp5Czw1nET1So7Sgci
DlrBJ9cJylSoOsVtmweNpsWBfSBouqhtdA1IvihyYOpXpPTi7HYJpyaFLLaodCCBJrAkGiv7nZBg
kkGjIJVhvqem77dPqtXkh07vPOgoQpUF4B6+iIrdeo4aY995gDzOPBZF+SkOBpIgGN8+oj7GGjRC
jWakKGr+M4o65358P4yQxdNp+8sXjb5ef7J1Elm3vMqg4PTxraQv6fx9JWNNX93F7wdei6NEvFto
2DkyEVwA2wApwR5AhGdkij8hf52fVWxOz2AJwPYvlu6GnM3kOQ9dPm3iFphX4ENbExyxeA+Tt4+R
0YftVrTuY530wbMSuWMCqo16KAfU8psJmIE9BZeZ49xKt3+fh9LT1kVmnx03//dpZ6eOaHFZczG1
l/vQ5BsNY/4jaAY9fadAJe8UWXuirn/6DF0xvVO8p8f9+PP9vkjuVMSOrcZhDLXX3lCt1s3/tvUx
iEywwASMWXf7/+r7pzmKGr+DIpP59mpyl+Ai1KX0ByRYGg1wqF6KZZPXJA84J4ufcAjwLG3ffZsg
WInruKnYD8oHLU+ZZ9jaBnyXeXiEmticPlGBvGOop9tJemiSFEkgdRmfOAj+z4U9xU9VDBFCG1LB
lW6RCadA2BNmoQ2ecQwiks4ArK9INkF0yFMXLJ1OV+7tPvW+F13zU+Gq422UtcK1mD8+GwE+Ry7y
8p43zrCPAa656S3AOYcJSJIG+TF3vosXRysa+VQ72DO3svI+p4MJVQ4rSr9NQ3BbQUsjWv2v+VSo
pudEJtm2ScpqkzgtGJh1ukFYT3jsURWKGd/Bwyl2gesVN1SQnWo8j3/HLW6qeR/R81g1T4ZtAe4R
3IDZa0vF4sFlUESPoD5xQE5f8dDmnK3bUtVfoPB4xNsu+KnK6bas7OHd9XCxFA8R9PlwPHM0px6a
w2Yc7as+3+HCHuLSurA0aKRzDLbN2sbDuulvjilLvoAA0MMd1m971Yfh7d/HCPUhZBw0xabP4+Es
wBRwHnXNFxCNK1r7B27I7X5DNgqJA2vam8L7IfowhcTaR7e6wJmIU2vABbrqCPK1XYmwZfQAuZQ0
MM212JNhBKB2GV1/EgrJPQswo4/PQz1ymnsZ4aNbFlbgzcK2d0QOMybSHyMY+8I5fQwwj5eZfr6u
sKRYRz6UukzXfi0aEIiaqRM+eF1f3EfARVCL7PjWhg/M6XeBBfEf8L15xgo7lgS5fIwdKY4KF8+1
NTchhdLUOWJELssdNgzeeolJ+nE6DpORgjcLs5GDQUj8HITBbm7R+MzLV1Y6NPc0OX2MUsSvTjpF
N3OYX48H24RQTNZDVnDVeaG4y+0niNcLfEeiy8IY8mPrt9PNld3PADkrUo71le6QO60JhgSvEBvV
BeAD+RiFBkU2l7urosRdLQ4Q9fX7Rob2ebKQHT3ldnonTLs/xyoz1mmT8W+m/SOwq/BL5Vpq61Wh
vAFhCIN8bMpWY2+xb0jVvU3rzvksBi73IbjRcFuVqxeTd++xHkEZFZibBwHNliHtj8DWgyC/6cQb
GPL3xVj+hU3JEwdD0kNStvZD2rnDeqrZtIt0k2zDYI17MeEgpBsc+4GCDavszmWa7anFHSTsWj0H
7azowhOgT7+KMeBOrgFU4Yk89oebmqwao30y2g9X3ZDo+y+jTAmQ9UAkYpaL6jxYjjtvnGz9rSt5
BupEVTlEjynunncUZ3L105/EsI3CsTsBntSdPF1A6RJbA6pCRgNV8qdUpShqk59qS/c5ZnEv0Ree
ecyLmZaZqef1RMtwVHP59BP6t24I7t3EdrcL+HfGC/eNsFcObnVnT66RxBeg4cwOovMSMyOJyRhb
BbDD/+5fJqIajcE/5lm81gS2VhtCCuuyAdiiGPHtg/52fBTKSvc8NeVnLwCNVZTK7/8ZMRqTmCPG
ovpk4xV0KLMApAFj3X2xvOCJ+V33nEZNeBOAB3uDlJDuC5/qz7Vt+k9Ria2251TOmuxFJr6MdVo+
QS3Sv61dY1jTOJNb/1COxx+zEJT3OUR/Z7ulHDBmy1w8jtb0DmiTXIHJszpR4X3U/mTzcrvF90fH
ZFnx/X+cBFruPw4CbddnNqC5ps/wya7UmlOgjoJwbINHrAaa26Cq0zO0htIz1UBg9asmkRsqoEx7
IPu/hjH1XYwV6Oz0EMLkdb/yJUvBC42BlKjqU1PivkG3FvvVaBZA1ntVW3/NYRDl7FcUsnSz3NTc
5Dl4N68cS5Nqlv72yngytxefBeJW+RrJcMXGH1ix54DWb2apAQi0b9NBv9BZMzwJ6HeWlnNDhRUZ
/VEaxdaCystsEk4FfW3yZtKRICL5cKkkam4Sa8M50olWdRGNN6LJe3xTdJWKWLXxPreMl6krfpnI
Xob2Pnas5FRhXQICIO6U58YwDWQIq7lFpsEAGmtTYFUHLHD1E2/5di+gt3cmb92aIKSkNofQEMSU
ISQ2DziorNqnKQg4wrH4PjayuO+EVK8H7kXFa4bX3X0asu99P6lXu8mjowsKd4hewVlyBrBol8dH
alb8+X98Gb1rCCDDqQBzTdNCgdSj66vxYDBlmyAB9FGAkXfV1m3jIqMwT0+OaX8qstS8n23IWor3
Q6lA9peAwXvbxJm58VLX2uRW0h/9DBhYoAlsMa4d8O0+QGXVvU/w6M1DC+caHfJHDGPA1Y92UqEM
njzwsAdhYwfc9oedh0jCESmePGSbYgh8r3DnU6/kmJSHJbAqJL8NOd+HUs/hAkm5UhkDUwiW8sji
yD9HUYKa8tVncF+nawmi6M9xHOBazBvqz1h5/Qh4tSEe5flEqpPFxkFKENQMcUpFjkHboMZnbA26
vcAVYrGxWQXxHjq16qv4Vx8KJ87lxXY1DjBrxpbikJ3irDtXlls3l8O5VEgCbr2w3ODStz9fFKof
5iaF4HCu3Ni6B4VQ36nH1f6qaaxfIwRe5vYX41BHUDz9rWNnYnla6cHD2ojWRmDJOtmX2GSANwIE
EDjlCVc9V6CiQqrlvYG9AoohONi4ESQ7FWSPC4VfW2UeBTN8e+WHeXJrWcHP2LKBKzGK9GBnzASr
YWXeKeyK73yV8JswnXZXdmqGNv5E8HV3G+pARaO7Ui1iFpDlZnhj9sDwQSUlAbIxDsEzG48GJB+V
v4uRM7nKvRxNXUgoHE1aSsE4z1aqXrhwmgde9ARJCGTsUzauVA+knIFU5qe6hP4FiPSGE1JWrafO
75ANMoJ9tc4mua4aUNjXAQDxc9sV5bqxo+6B+vYDDg9LUNqvyjLDJaVg1f9IHfT+8TJhDDysJkfy
oO8y37l6meA8ADweuXQenHEcwJPbQRTnlhQ/g7CpNwwZtzgxB+uFqpgDsdU8xXISjBdk6+xolyPN
FBn/fETndOiOFq6njiQZSdKVDeccVHDDd5KWJDvVAIgGiaAZxlCJm1yOE0GIhYDVGvQqFjgbd2Xa
f7tgTJmJVIiCxddgdKpRMZOrLO0lJsfeF0SxSKxLjPRh0mpwiWHcsaTMHizditAiH3Ma/slwAWhI
zHT26VZt287e99JpbWRugGeU0UO6ukJqhqzSbeXaw0uee2yFJ2DzVTnl7dTixBT8w5DnSbq/wGPx
ynMIn4Qm7i6xFGqfDCvMdtNQGLdWUqWH/34Y29e4X8aY6/uuGwD6C8Up7+r/EjwmwH01YfeYuy2u
c1bxEAIi0Fnb0E9bSC0I7yijoIJ0ZF7di4JPG8uR4nPgGGIVBHXxw/LbdQfVlmjFQZqrhmT8Givl
rlg1uM+RhfNmazS/eR5UiEw/Rdp9EHAQhqYtHjtj797i51OXmyyP8a2I1Ml2VYGEUk+6t3MQqPQ7
0DTi/NHog68qsbciE+o9ajle92kTngJm1A+4S0WanoEz8iIbus2ca19p1D7OYYbbMt5dpN9z7/N/
/yty9s9Xmu3Z3MTpvOOZwMtdwaeDaIimqrKTxzoFQ1Vdgti19YanUEkkXjtRcx/07XBTi+n76Dbf
Hdfmf4HZWYGeQKbfGz9KX4sQW+/QrrP7vjSDgyvN8DD4dXpv+sWwcaEI+9qjK/65g5UHZpxDaPrf
DYe171YcgJKgiYNjWXnsrQt2ravad9Gr+Bh0ZbulqEwMn5qeCSx4GERYGXSQ5OAOd5Ed4yxfmRNw
D0mxyYMif5GQ8Lwrivax7gP5wtNBvpS+uW0GI3qklitMgYNe3h5bHRHgkbz3cLKzoQ7GpCD0oupH
Gow6eI5OwQZHE/RT8NzWuUqmo6o7CfAU0Pt8ziWi3CIrLvJNr3zzInOIHAaYqnQHP9mPIx53ruNk
j1gZZI+ZMDcD3v7QU/OHaF1m2UMqkCVOTtG22aOMoH9hMpzRYJuGECNIwxUDaG6fajfFuF4HSGEY
ZDteT2OE04oJlyqhr/UJEEPTMR+ENH7A2/U8jo811yGMFXi5dAxNOJpVeALPydv8aeKpKc61rAA2
bIeHX6TlWeYf7KLEdUelsBJpGfjELSe8K3SLTEvxJ9vc96Mb4GDhjeuL8IYnprlTruGtUsGCT4nq
1nZRgK1t8PnRBM/SpoHe8lsyIqlHAS1/prAiBiOQtsfS5EdIVeArIYfTkgJECUJzro/tIeeaGf1X
8jpD37g7L0wyINyLV5WwHx5WfY95C410y1btmlCn2s6Rgfcnu2yiP9pDD+oNFtTq10RmStymJk+g
kxFl9zOPKtiWgHHrCo1+wIpsNWZVcJhiXwH9oNtEm2pI5NrYUECabV4cKxybV8kG8NYfEJ8y3vKe
30JXUf00jOkOBM/9m0wFaHqdBslwtR9jke80uzwpzZdoYNkK1MXYMDL2pU1671MgWrWqwi743vvJ
ZiBForKOoQ2WBF+jAGnOkxyzF4HDyG0VKnZuzBpkq104HILAT+5T5Ppv/N5VR+lVbzJHIiMEuN2b
VDMYUo1sfqQA3O1Njjzq3w5XsgInUrrLXKVIal+MM0L13h3dAk/Zj8CqREImclnWKW1qYr0FquoQ
Wx2qUtHkEADMlAu0qVnl8aY27VfwxDa7ZJqc09D6zikphXuiZqYg0IZ90u92alhodzpojvzoE5OH
jIubmo3T4Biufq+tPDhYejMSTs73rJL5Pe1FfiQilK8JjszugwAkITqC9RxC7Ek9bGgzwzN/3CC1
3Jh3Oj76gwlI/uo/unaOQ72huA9VhjPys+1CU6k7uSyBKkoEbDsVtulYyKMuo1/tTKOk8kLBSP7i
KnLpeeVeHDQENZdhJxWO6/9+EwX2P95E3Ec2kV6dgR7FZMHVCz0AWThuv9PuMU6iEiCA0gWzDJTu
v4HkZFNq4ZiB5y+N9ILXqczGTTo5BoQR2R4vsAhQfRS2X35R4Dg6eoL9MpHdqYGkqlmfb64coi2i
Ew6Nnq7sPkR37iGrtBkCSGTQGE1ibnnMDkiAwTZPAR8UgszlDfrf7a5HDtSempk3vAZWHTzYPG2f
cs+8i4OqfOtiZA1MQk5bapZx1ax8JITfsTbqPuHRCQV4hNVQFjqNbQZ2xNEp38oBOPysKNwb8jrp
usDS9rVp4xY0svG+S/EFzjeJPzymSZruBzZCnAUUBuZNKru7FMx7DxIC5HPRQtBs5VptfyhdJYKV
tPrgCPrcbxQy22LP/uJXRQLCGB2SQaLyAABTsxJ6rGVA4bRnr1TZwfLNl6RzkaYVG0+Ja1fnJisE
sl+E924kOLktPHBa4Kx7fMxS5ytnsf8eAay18YAQO/UTHkc+mEzKafLeQZrl7Pyw2SH9pF+7DARC
XQQ+oUYXVIsEEC+uNXX7KwcFk7fDTdCeelwNANSQXMk0wTG0b1vHhE13jUZf4t/Yum01bQU151pX
uMhON9V2sZGj1nFUo2IQw3BgUGyptxnIhZ/6dCqfsNpTxzCApK/fjiAXHdq+W1emZPu57chu7edQ
waNoJL12ByUfwAAITTPk5f4fZd+1HDnONPtEjKA3t2zvpJaX5oYxZgc0oAEtgKc/yWqtWqtvzflv
GEShALZabBKoysoE9W7gAFPSp9XBYq23vTTH3q2PLSIH4PGdnahNZ1HCUesTCqhwBWKm+Z27L56p
NeitaFIdR45lrJKUT6/SCzYE8Cm0ZWMjOKZ3QuTjXudmG48RSFGwuMB/MDeCG1DeW4jYIEwASZzs
Ryj5JuWAwiPv2W46gGm2kaz4c93qIznokZUoNoc+7HVkZrL8ATVt2H8ybIJGJ/1tdd1rNfLkNeFj
C25Fz7lvA9APArQwnpw+bHdmyPgOcUX35JbaWfXg4HgYAzAXepMQbxniEWLEpsOJHidtq00NpNEO
IMWlN+jqtWUAvOimVRtUS3avBVKXXmgO30eU9yzN2ioPZtpagEEh3tqWw3dZayc2ARhFzIONC7x/
sU6bUVt93qT2MnRlfhO1oNsFnnqfjTyqDig161uEA6gv6wSzl70rz0EIKLOXgmoCkmVGhCxGViKP
ZdxqCCt/HyFAuJgce7jpbJCsdyXQtigKs78HhjpXiW08chSI7kZdV2vPiMxvQX40vM7+noeAgCT9
ogJMECxE+F1daPuDMWer1uZdnIIKZDhTDx8hMvzNT9r8UKQd/Meq8reOtlCWhdfvYsLOY4Lg1wZ7
Vz0HboNur6BG3v0yUzBnGmCjXQxW0YN9Y+D+A/VjIwbXwS/PnS5ZXCIz6ssMiePc8x7NSv9qeMih
IMb9RwD/5KJhYbG7dCLTuwLKJFpBVMZ/tJyw3FVdOy2i2dnLjPqkpYU3HVqB2xb3PugEaCSZgA/5
9yuFEZ72NJf5T1ei2TIwm/7TlS4OHJChj78Jwk6/PNSlcMc313YDrVJ3PhiAKl7OEtBvgip1btPh
0r46aZRCfnKv1WJQXfbJQqM+eYEkdHFhDMtb79EHpnJVz3K+2NqgyqBgz70I2P6vdp45xpPEiu3v
7B24R/dOk1Yrq2U/cYsaceoLKE+ECWZNjNe6xz4v6jJ5zGc7mCGhONxlb+BiUn9nT9Uo7zsgvi7+
A7YvFpKmgNeZqcsWJdbkcWYCYDpAdBbkPjbja8u1EA+itjUNw3GYKrzc6JSR0kkvOWpn62ZNNqcq
+Hs31z4m8doMjNTZ53GXDnKnQ+sk7UpAzAhV5NBOIdvFh6RQLlcsdfodit3F5vJZyLNFDBYXQ7XI
puqS+wtUCG+mjqHuqCVgEdnowGcY0rX5ycazDZuMbldCfAVcj9+6Om+xV4u61xBySBqbRJTFCPcG
T746Jrvbl84qtEW+Lc22f43aADtqRMv6vhvPyMR/R8S8f61t4C4Sy03WNEiM+pVL5UMD127uLeXf
NkOXAf/fV+s65/pAhzCf1HbCT4JaqUAqtxhKoLclxJcBK25gICuYjdAOJ+d9IBkrEYFvajSK5WUQ
GUOnA689zYe3eLPxAExUU1yF/JulrebW6yYL6UNoI4EawGGrESyzC25WJQQj0X09YAsXYa/WNZDT
6Vy2YvVoLfO+GUGh0HlsNaF2d1GDD3aZzHnJAijOjQirYwiciruKoPG6d6C84q6oG8VoKG8yvlpH
3rBHcqABoQwQ7il1v0r6yNuYQTfemYH7G2oA8hvnrF2YyuhPxDExVG29nICMWfpp2N4qGXwT3mA8
A8GX7cMOkhnU7FF9vwLcALUQEEp8HhzQBiS1i0r+2dnT/HaMqvJO6Sx6ggSuNzvRhBXzvlGLJvTM
yl9Q00Z+/zIhNY0G5G3Qpo5pUjLNk9aomLmTcoyeKveGrvzXTzlFWLXRpF8+JTUhP5p/+pSmg0IS
wB4vE7ooDhYNe/nrp8xSnSyKrByhkoTteV71P6eC6zXt2GmPT3Y6+w+bFF+HXsfjmQudHM9DxiCq
FTgjgGwfLAGk4yBRmKOYe+BCpsAA/dlr8GkW/StzY7lwq7F5mwLf3YkuCZaiaMVbPjS/AYfB2zhT
6pw3yR8GSH3fmoFHSywMnR01t3g0vg8dkxz703kotgO/vYHLM+inph2oXpstvgBrfz1oYJD3jRg9
f0VG/CTBj0+naW/WLQSR/vS3LECEkh5hUXPMHBAkdIvIAG8eFGaBNKniGqHfQzhLuxQdfgZHPP3B
xS5Ni60ZRzmKUFG1kVXQ3qKisNqC7BP3RAqh4BhZ+u62EaXYThycFulcui81R08tvX4LtHzxbqTR
5J2jaA0P4zy+ONIUcgo0qANSiKZOCG41hX3Hq0a8TMMEFCzEojPf8le56fIdNF4+2XMNtBXgG3zn
z3aNPSw2veobn+3kP/iZ2AMKE8bELNoDH53ZhrMjPtIr2ajC4w5Z+JlG5MOFSEmdAsT2Du+xcohR
tQOm9yWIq60NEOX+MsytcIm1UH/uU6c/owyyO820eEmUQZCeOsIeQgttaZlb7nSgBMws3i6DDiKW
mWyOfVmXeEPNp2PTg4/GR46ObK6q0C3wtS4/eaaJOqJsW2+pu9Y+qhPmwV+9x5APCwSCqyWrAlyB
+j+d0iAabtUgAlD2D9foPeDNlFq4Wg1baupANai89syYmlXtIwMRfvMDr7//4o/VtPdgjsG7f1rK
bAGwv0B2SkOufccjpW9Z4RpgJE5vayfSt2SiQ+gCZBui/iO+2shF2z5APSDhWlLHdRiejkmM2zZa
X23lPKmsrKcBlKT760y9rM1bG7QVUOhmN9eJ2swPjxlC41cTnbHA4VDadn5dpya75yOuqa22X1BT
Z0D6QdALj2MlPXWZhXrogs44Qxd6d9iSjeaiT9iobBeAZPV4nT40S+Mmxe7r42shT+6DnChz1adv
iqY2oKmzQSZSg4gDNZtmy6J9XnKAk1Bg8N3X1m6cMog2gjFqMXRM/8oaI4sdA+wQVgCJ4gAAoHMa
oiBh6gyQ2yH3cOzsXqxTG8mSOpzEohaZfjMH5150amLI48aoAMrA9eKDYSJv/FdUKCoQCFje3ZjX
9tqfAijtNiPUoWTTbwzAUs6yLbJlha2W1bhyU47QsHHtKbdiOu1kufEjXh8+2YrZR4GE2mwq90Bu
7cz0RHaEvZu1CT0G7Cr1IgrBOIwEkorLpjPeLO59S2Rv/dR5t68DpVmMQATiT8KFaDP73YPmAJw1
Y7pPwAP+MxmrbxE2bt96sOkBBZ/aNy1qD825yDcwqgaoimyIeyrRJWNB4XbLvDEKLfaBQC2xNx+G
2vT+IzfoOv9DK+KBT8T3QcjrBhEkf79kQtLezXNLi/FcmAgq2XO5eTOAqSKpBTj4BrMIN0OVbdPe
GQ+9GKBjde1OuE4dpEU764id1hLygyBE7pppKXNzfEgnn98r6w1b7PFhSKrxoUccZuG1xbilpmVJ
72B3EThn5l4fHPEPoB8FHWUanWhUUTfhOu/MZ8TF85hMdVWW97b3Sg26jurk51lTPAmW3ELxdMod
caz7XvRxh3XgMURg4Uhn+dwTlcV97hXJhloXPxpCbfILpuZbnY4tbgpDrRsOwrYGG80323EB3ODd
C5Ifw74rTYUwfWi9MUP99KyW3zkiFbdKYy/lToP1lsvJWbRQBDignJA/FU61pXloWhMw0k0yPgXV
frILQ69zDY52lbvV0TAQum+hit6BBck6kY0OFdajuHHnesXZ+TKOemhwVTtGF8+jqyIaIJ85T9vk
VbDVAWQ+FZeQOERoQ9X9ECMaYJyNdvAONcN/kTrC8gfTQODaWZeuncpzdpGbOw9/M7CzHO/gqR7B
ysaZvkXTzyiLYk/o7IbgtWImawcNR7SdAmBCr5Bb6gCfKdgKeYgY9QcWlzr+Ogl1+tGQfJ2kdbzi
UIfFNwfrSolKm5dBA2SNdz/23/O7fLaPs32a7eFf7Fd/MOZ88rcn13xpNGLSRsCNFR+jyzxXf5rf
L90UH7tEGtDzoFjO3GpTpp4CjZIXWGuqB7/Ils89qTupHdV6F/0IAtDBQeSPHd00bF46maq15I69
q9ImvS+Z08WZ9MqfHx5RgGoD8kiw77yvLJDWkwfYpY4IgvzLHLWTL5nkxzyJgh0tgAC5hY7lvD4q
ZfUMkGmwmyxjTFdzk89ukhSeP1w+2UgU+mPYRfo5xMZhleCxD5UFz0uL5UVbDUKhzTIHNnbFSHuN
G6K8Fe49FYaT1NqQyfKczG7p7MZ76Z1AxsRQpJ9HCiQ8vbpRddQbD6Ly2RalehEWg7ox9uFfD24Y
nFCc1m2udrcCPw3osxhKaFEOt/cFB/Fht0/buYqUiDlZNFeezuWnPpGAkpHadBbWp0mN/gnSP4lj
FTet9pybHK8mEHBEzF0GdlssyUgHsBGhB/or3tgWNywHeQfZkWoDl8c8gDvjdhwyXP0ja0hbCEs5
HvI4SAu38eWczKVnlMizTsHq37ccqgGdYzuiBjO1+AwUV+2w1I7pI9OWCQ8EiWgLY4TAo50YMRCR
oLIFUTxqGEcZ69AIV3ZRQ5qJ2tQ1KtWe6AzPwuEQRnKRUS91gKv5vZeagLHft35yCNMC6K5s/uHP
h8oZ50KUZDIXgDEnSzI6fp3djE2EQx5PeKvh+e/xOMvdol2A8gfsg9jsk36Kpd0KxVN1v6GmCZDN
wcZPME6hOXKfOKck4X0LjhPUgF4PiCWKZZV4xYIZH90971EnKjQWx+RJ7cuZduc5qvLRGFm7iUAv
t1fItVs1QoIBJD+YczRVbx+rKQOmi04Re6iXtbD0woY2MJDw1/62duyjAFQybpLRXH3qBz3Tn+Nr
nt0Hqaq2n7pp4Kc2kibxBO7mA/cIbD9fApWh9uXD0BWh/TXsWeQiSfQx9eVTjiBq3QST//ZlBDUb
+kOQf2Eru2rZQnUAJjmOb8eg0rZu6eCYQ3LKWzfuZWNfTGQvApvtRIml2bWjnV38vqtXuka1W2hq
1wd8CMagiqw4UyMImOaZAXIX8b9nz4LgK0zWDyFID2Vm2/dd0/oKk5XcL+wOwIcz6rBRcAFJx1sH
+JTt5IUT1r0+pHgqHS0Lt8ufywi5aA7+sz8YBOyAvf2txuHFtXz2aluML6cBT0DmpMWCF4hku6rn
p3zmnpQOiLO76NmUYX8zyAA/ytnsTW4OZLuq19SkQdkf7xyZ3U4A2PukAnHoMx6cW6Qtry3qS0fw
+c59dWilayyqAEyda8LpEHX2G5YF4y5zan+f9KU8IDoG9m1UFCPEPIAT3we/XmH1+a+6/gMQ7eaH
Jd0I6gmNusl0pFDM4KgV4ILGC+7n4xiF+S+DtcBoGf7j4KhH5aeVvEOtwbTzLAV6ywzIoCQsLUBQ
tXmMqsg8fmmCNkj/B6DJ/gpocv0gtBBJd3zAA1ybeJk+6UsklsQtjnXFo0RNHmiirWM6TeDwdya5
HiKNOhWZiTezd1asMq0nf1D8CDWjaWGMcAtm5AQHROakIhMFvhjuNXoXyNIWP0zWYi0rUb4RSGc5
uqP9VLpHcKx2b0jJ7hH1bZ4imU17XvnQXtJW+B/3p2VbX25QNwjAAAWxHJA6WJFjfmGVgv6wz+pk
YI9B066cIXscQidDvXzVPzDT2SKmE7wM4NXY24MLgANkF18YSFeXPWQd9tSbhdkua5V4kB1w6ibq
tMir1b3eqgQkLI8DiFnOnaPLI4Nq99LMzPSHE+i4Ll33LaiZWAPh3e0kA6+bkYlncqhN7OgcCImd
wU9fLnsOLvdGFkvTLOt7J/Sr+46nbBvUZr242rAPyhe+OUJWenahDjXmi8i1+NnmabtJg86C/CBo
4kAU/5Mcal4pFEDXVhxBMeMYhSKz18jPyjVYitMYD6Spj8F88QIaXGBAqtB/A4nSCsteROxN0MsH
NoSHvFaFz76Jiu3ZXo2uXoVRP+xk6fG9SCUqKOW+mH+YStc5bgfs/agZWG21jlTDN0QKK1gHfigf
tAMQovKfwfbm4QX9osATeLDxxyay+BFEkDxdpQ6gqcnMi5n5yc8pKqr7tOrOmQVKHg+EIXHTFOZj
p41wOdaqvW1RsLEx0iDaDzrTByamZhOUWXm2CuPAbMAWWCvy46SWg+mNx8HvpiOdAfr+fkY2FF0h
0ufaIK+Oyh7FguD7/vfnJpSW/+e+DPGTm2sMTDw4/wdG2Eneq7ou00dkpctDxT37FDjDtiEpKWqq
HHRPaQLlqKTKnVPZ9dtSlt1dAe7DW8bqBYDT47kuQ7mqa3c8swL/Mzoj26fezocYXDuGi94uowde
9yt3BoKAsF4dNZTTY3tudqAU2HRATK6pd+hUsxABWKWoV5nDoSzd8h5VCMh3KoA2k9Lad5lt3bSu
nz7wYiq2TT2MC98Z0oe0rdTRF+GPRFQxH83yKRla/45b7Ih4r/FcmBBXLiBMHlOTe92wsUGbs6Jm
i+g2SAwzDZ1aOKfZ9IeoDBfM12jNM0J7ItyHecD189Qg/HTXAOzW7+pkpnNqhhW9EQDXKxahp8OD
T3fY1C2ArS2fJpUFt33rfycvX3bYXc+DPKuPNXTO+l0XTG5xQq79oXJBGMcSkKRCqE/ssY+CrJZl
168Wfv6OakFYYdrAZCD4AumeoHmtNTAkZjJ1azMcUf3gYW9ygPiSd7DGDGihTtcNeAlAXZtYUZku
r/11Zf208wbYXysa20PPvA0UgVBBM//Xoyxo74Ii/G6VAZRZPkyJ9L6jZgfLayKoqAz70qRB5PZh
UtIF7prUgVQVgj+2GdWugV4g6EhxBXLWrEJ1oppVyOcL1gDnrgdwUEBkrYZuQTj+igxPxKor2JMJ
cAbkkXh7Glg67BHwlxsoRVR3bZIqaP1l4Vsx8JuwbKzfqCgDXiStfhYlcN5BaSSQN2iMlYt9DqAQ
kh8qPKbXGnneey8QyObj/v3Ohbcrcjd4Sf1qj/+ye0p77p2GJsDZ3JRmFcTYR0crsvkMyFgG2XAs
mMOVrx3r1Ze5QBgvd2a+2ele/m4SpP6gZuL9AqnQQjuT/70Vng0KDlfeOmmZ7fHhIICMlOAj+VZp
LmIR2KBPmdz2aM6Hpg2HPh6NAeEMPIza3Mw31Lq4aCRhp4oV8i4JIQAJRjZ7LUtnWNIvhX4fdl8u
zFaEZ5Tnirue7jdot+j3rRqqBleJ5uPpulcDO0i7Rn3WtKBdm1A3+eQ5qwFJ0JdUQL5jvhndAnsr
OzJqyB80oJ/qmhDwcruuNiET7fpyHc/LzF0wFlCyYahD7cG6tWSC6/sSqQjXEI/0pubuWxOW1waI
FsQjLZzgRj2Q4OyOflnOP5gsCr5Fxj3IMMAM3aWQ3ZBa/HZdbLA1qqujoHr2ymH47rXAlSZFzt94
8jzYR6fX/iISRbP1E/AsyLJN1paAzzTk+rm2smFZe5Z9O2mVb63KKfaQh8xOCF2Gq2xM+oehRg0E
dIWy7x0iefPd1Yy8uGuy3HlKeQk2qj9byiz2dRmZ0AbReDvM2QsbJESrMGHpMpubzrwlv3bokKdL
vE+Q4BjnHfvVmxxpCEf9U5YLuZqQtNhDYA3ci/MZE2O71DNNHYUhiFnuSjR3iUoM5sEvoC9J9pDb
1QJ/oBsbEx7p4zCx3cQC8+13FE76TZpTtrNFOa2MtLHeCi7utFNnD12YmScQAIJdYHbmLUsXnqrl
CYEx/oAHA9S94A9pW7kKeVPEQcE84HMRsU3ttFlojdq0Tj4bXuX/SjvIl1iCsQcgRu3NOKp652Ov
VdVmfzByl0MYhAUnlgOQQ2dkm2ZbNtvojGxZCOk4wNPv/j98/31OYxKfr0jzGbnxXJYpsOsz4aGf
qek2g1TipTXTGbqpsLdFBaVGstEB7Cvp0ppZBa426RpnZxY0BfQbQP0qa8BoiGCxRNVBgm3iFrhI
trULRz+WffTWTVDA+08HDnwdSnZjv7LzX4jY7lKBEDoobgCJsILiaNdlcjKZqJYqz/vvBgRgR6PM
fwUtUi8aq6y7qp7AUzABIy7LOnuMSlRJdk7q3vaJ6cVW23vYeCC5kpVV/VSlzMHj0i121DSh472E
/vW4ySzWPJU8yfHw5mxNvW7p6w3E5uwl9foJJGNGBHEXVYZC/rr0EyR/8CpssKbGb04q5A9l/QMs
pvGYlP4vKKUC6ZwU/kMNaOFGgkZtR75RATLxANDCL74NELQPYvYdZ98oEsH639dS/tc9KMLnjgd9
Lc8KQz/yzJnT7dMGZuitzIzSwX64vNuQfNs0EPFbm96QPgpkR2OQ1Bd/qPwn6l3an9AcwBdeufWd
LIAoRm4bBSdCirtc9PkiGIL+Z9h+uwwBQh8KdYXx4JV9uAYJY7d38Oq4cUNdLLO+zb+FY7clX0NV
two/2h8yg1BP2IbtgyUtb1s3xrawLOg3gOnRBC3odyiOPI6WVT0mDUoQImwTV2S3oebJrer7NKgU
b8Jq3A1RcARRZnqYEumuwHSVnw23fT9Ts21iRnauCtddqfmMJW+17SB73Nv5ikhkcO8OcRu0DTId
nvtolx1UvKA6nk2IrpKbTs3hP5a30V/3lJ4VobgDuismtpaOiS3YF0ytjawX9CtqoPeBNUaG0d8D
9u/v6cz6OLvaenwEkFFV27/zvbpdx/+fbMCCIm0Adns2Vz5dFD2jucCJ2qS7OeT8UVV9sv5iJw+y
XYZR+6LaSafXfprmouQ5TzYWZgKC4j8vwklG9CLxObAfXpT3PUgPK5MtK+Ty9s1fDwVWDPupC5Hz
nzv6TnvYM334UA8KdH0Q5j9dzV9GUQfZ6AwgTIh4Xtv/OO7qEk4uSMhndWsKpBZh0a1yMLUtLjrX
vkD5U1Clp6ot/4OKcS6q+ssOycO+CHrAfuAgNmFbvvmVbt+V2g5rtw3OleUgnCuX1eiVv/IqYVjT
MwESSO5toXdabGXi1fe2D1gpCO/xjMLDrRTlL6VHcN+5J8KzsT7HrqEdzHOJvpssSVOkPQF0M2oG
TATP3zu4AZkM6kihVw44QzKdkSrQXRPnZWHuQH3SgZWl7EykW+rg7EkdnN2uCrdpC9b6q020vXHK
lF4BrDsYMflBb23t2tw5UYsOAUSEYlsJC+joJDjTeI46/pVOh3BJLs58CWcwgsslyEZ+YzDesZkT
VHNrXRhW+MBYapyjNgWiUzovY2EF28kAWzs1cyPVEGqVyZ6a/zsIxTh9XPHw55WNEOKEKii8MwrH
+LEOxlfISACNCaYahGcR/hFYmy2FC8gfMNXBayEWE4qO3hSoK0DuIrMVBY9QLfwTEInoXCdleUZW
DKVFc1CJRs8cG6DGd9xlGwl1qj0DuLqqyZ8cLDjj0gdCdILuFagO3N9hG935fZG/acsAEV9puWcI
SbqbUZTlfgjZ+3DEPd+H66C9z4vylFbI0ICM5M4yI3Yns4A/5YUFvWOYs35UJ+Sf2viy8XUybyM0
VAqotw2YC+JfFIVSb5/0d848x/jnHAAtxEk2RSiv9Pwizp3BXI7WCDjXjCTHWgyI7FIE9c0kGtw0
rmBLD5iKzUXmF6UdYKICPfMsSwtFr/JRAh8WS+X0x84ZUEyGWjGgvHm1JheOUPmhxKMKkpVwBnVC
/wCNc2qQv2A1osMoxd0lORuNh84Np/WQy+ISxwtG0AtGHaCeggdH26iqBf0rAo/xBTTSjOOkJ/2I
v2RH/+AWj7TNXOi9oajgPNw1R/cmreWe4O6EiG/zOdPElFheAfJpklXQgHqhr4EcHBGKy7dywc2X
BFav3PehUwsFBV93487wCgn5ABxsN632Qpe7wR/eTWSf5maRZvi+/R7iNi5i+6jO0Bv6IqyqHJEE
BAievpK2NdI7F4xK1CIPN5F3Zij7G2rR8DKL1GV4OQ7jrsV2Io7CcaXDaF8O9fgQQcP2thCQuRGp
o14bI3BWAK/yrTfXi0F47FA14fBQA0V/m4oEwk1uoV9LyJP9oxsTKSro5+HtPBu2G1wlCe6k1GHl
ukYF08EbhAgXedJAmcKcWAM1WJx+bXduljYxDbicYmnxVAzKuUxysdHIohmhfEennwZR269A+eKD
rUl5/kn7YLsHHXy4Dnrk4Lz5QGd2Aw53v6/DvbSKzdUO3lpoIfaK9YuyS/IV+SFnjVwMjQOoXZ6c
OSGB2WWQwU4u1Ha9zlsOyOksAkCr9DIr0hpKLlJukqT8daUoFxlCRKB2BJfjvPSnjmkwq1h0drG/
0pt3cuOUfLwjS5ck+eGf5hnYr14n7Utga/zODdM6FGHTPncomgb4QLzNiJhtEcly7c1NxJlv3d7I
HqBaUUFEwLbiSQXN23V4iFXiAyR8Nmyo/iiLQAGYDLHQhk1A8qqygEypjdTqtU1n5DOPgECcXpMf
2QvL92PQUarlZCO7UBhJ8kBnfdMal7P246xJi3SnEx88XqyotnnbiQ1WKM4LbpwNqU76kW0vANI3
T7LR4c2gNQe/GuLVnnCPztAVgJ2G5WUk+HKdl7R4lBL8MvOn//J3XJvUays/28pIn7hu7D2QtfY+
ykAltqjbCgsPXiBzqMckQ2wO/Rejl7joIl9rRjhe2u8DPqYJnRykbrL/RfQ3xLXTImsfgz62W18p
cYhU50tzSPOzG0Al1QCgXg6sPtGhA+nH5Yyag91BlVmNpy/2L77uXAaRog5rjcKQz+PDtnO3nhj7
89SpelF4kwOO8yJ5dLpkQ4/RfkjKTdgOyZqetlFlA8LoD4/g0M9PJdThLk/h6/AsmJJH1GZs0uR7
FVryHsFs5ynAusBo+FP3udHOiS70FLbNn/50c9z+VTbhCtARVB674TMPVHlnAZVyjzCAgjoiZGOo
SYfGUO0i7Hky53r7e7JhkPQR3gAKFHm5yU0WY5Mh8p+nz7U5pQ8ooiiOGdkDG6Fy7vRLhlU8yHCB
ljm2kDbu8AyUiPMmrFkymzULY26aKjM2UxXeQk4ZLmQjP7fjf2mX9kuCDfCBPGjSy3Tz9F9sl6uB
QAhFm2DFizVKerfIk6gDHdpCg3Hm2raJgebaNiz17qmAPFtnvv6DOq/2ywxRUi8Qlv6O3CxEHquh
vx/7rL9XAKLHUe7Ve2oOZlCfXVRIUosO0PUQmy+jHL/7VqSADJvxhBc5oBpFVmx8JMtWwBgGsaiy
wruxnGmdGXLaG33bqz0y8CvQ/DR3uV+FDzPGHukV5+mjZY++fWmBJBt/8efWte//Nq4ehImskwHu
EtPOXgMoWKbO+NLnVnniKcgZyNwBCrwC3BlKxrOXp6N7aBoOd9g5jfd+0Z/IC4vWcGt6vYEkDLxA
pZMBKZBCV+F9atdsxhfXSN6nRvUVf7ANJQ/KL/ubaT5ABzlBCT70jTkTpoWV+fwmH8PupoYaiLBY
vZvlC+1N1CO91Qb5iTwuzgnjw0FF0brSAMMuL2OFDhBstzKIXqamDbilBJe0ZdgLPmgLF5jnputX
4Gi5XPpyhY8Lkks5tT4We46xwbJvwxjzEaArszuRTg8eqpZRoxlG28hKvKWyOvdlckZz0UCcZA9d
QeelAY8iDYJmanZXjTZYNV997Au2Vh9sgxBVxfiPqvAwYuN9OeAXEyHTrDWK6GYjo1Nf2EcAXur3
MVf3r3Nc2lWSRgs3kxJkN5iD5qQzh5dAdV6HX3s+PtXlglcXOrtMS6eX/nYM+oOJ+rKI30SJa2yu
pFDZXElN9FFfbNTxxfYxXswF3+RBB6BV71mYg5ozcJxzKJtmAd4HtqGmDXTLuWZ+jeRoX4BXCC50
sHJVnaIo2yLLB+o9srHQ3tl2GR5lgJswjmr+PhXNIiCScVAov/ei2lkPKfQtRpbmd6MQGYphqbI6
bFFJYIHZYj5Epe8egBS4eJB9Vh+4cTm+7HkQHcieZT+FZt7t1TxmxtGdInm8mhoTiqAAEgLSPk9P
HWqoIO+Vp83mel2zEd4SUoH1ChXzgi2c+fN6GpiZ61z0efGr6+KrrZhy75Bn/t31zxrrAJVFPaq9
8v4laSb+Zg+oJLJTBwnKuekPzcJMJ/1sNbV76IHvWoSzven7MEZWSJ487DMeG0xB9kL3xUZAhGxN
w9NmAs1pEzyg7iHARsx3Y7KjrNBfuMydds2YxIYjp1sD4cRblI62C/AHletkCmH76OhBgBdbozA2
1BHOvXTWTM6TV0Gq9upL9sxHXgT6J8cvdog9QUwsurmamc6G0+DOeon4GJfrzp8FjxR2iER/Y0t7
ONkOqEZQCQ+q1O7zgWzBrClPHaGzHKrJPfyda/03I0MFRMUQivV12qsbCkut7utVJ+RDNm2q375c
4ktT0ViatURKbAmpSR9oVHx2qbtwn6JWQLog4gCiN4+JToIOxC6hUW7d8VrdXO1mi4pj1AVq/DBM
eSYuiQJp36/jSxeZHmiIVeBqtvxjCpwZkP2qYOvJ4kPMlAKjjW23/hEUXu8HyUoxxrmwdhKl5Dvq
oNEX70t7FKhX6acfxCdu6Mi5R5yCGim09x661mtXNgocVmTrZOOC7uniQJZq0NAMsA1zRf4unsn3
ApWvM2V5Y4J0jbOij+teQtYqTIptJkFv5Zotx/MMmHsIR2D1CwjF/yPty7rrxIFufxFrgQABr4cz
D7ZjO3HSL6xOdweBmAcx/Pq7VbiN405/X997X7SkqpI4to8BqWrvDS0qNLmOq+cGCfzBqPZkazlq
GLFPw+RYT4ZoCsY4TU1AL8uwy9+0qL50olxe1ob9PCRHECl5qVv+te/jdr+a1llWFKB6XoetNur9
63I0Yw2muaKDBI/Xo260NQu88Show4B0Rx16D0wi2DWgPkEZQMaD47UIC7dtPrWF03yCPuOrjYbk
IFvX7MH4c2wS7zZDcPps6aaMbHD5U5cae5Tgl03sOjov3dW1hBZezLHpm/zXBd5FTXPfHPTyNAd3
cXbszXafuw6wNXim4lvr2lcUeuHgjbpVkoDqo06MT3gPr0CjkaBGyQc/2Gbp6vB4Ah8DR6L0nILj
31UZvCn2IHs24PiBoEPUdMKHbljvHxvGgTAiG8GMCID0cwjZyeRB7ORgJfwxMAQ2QdNsIZteW6DB
xJB6pR5S71fD/zDNHnMrB3XE8NJH5ZMqbOvYYbN25/uDsW0ss/qMKj/cRyD28gezGzw1wPG1UWkO
RPs0fjd81LVOrrKeB9crd1YPHt2gzyvoCrX+cTIK8MXplYAdqz5D8As8gFkJ0WKFhwuEGZxr1Y2v
DZD1bJe03rQhG3k9FLtVWxoXOrADKcemmTJ3b0ICHVDA1HNQr1P71XbsNQk92KJoRA5aYmyrBIE/
L74YDeiMH1ENBPJ91FYwc9tVsXkVeawuRvujKIAQgDwyTNSYXZmCR1jsLQM37CSqXu1LnNRjUB5h
ikAGPQCN1ZlsLiS+kjOtIHGMEsF7gky90/TnpBPY+wKHO5yxGQflgVt03bGFDPMZ1SmRDUWJSQdo
3z+sZOjn3rMuFLAus8YPUEy0QooETbMMJx8Z7d4pWlBNBM3SqIHddTNAZx/sNMxwDFVAxfC2xpPd
ddPu6jt9+MFOQ4g1IkWV2I/LqIW+XKkcUPqHeMUvbsKYuxGKqajkOhnlpC4AEt2j9nE4RGmlLr5u
qGc3gO3uUXTRvx+TH6IH920P/JNrJlUEvkjMoUBaMEb6MwrXhcgD6ZMAhOl/TwwyMKVsKGbp0kyK
9C0PHEVe1i1PgKjDnhWo4zt6FMy9aI4zH8ATYZcoZ9LPD9cxLq095eEQQWo5insFhr5cHoyprlEk
JtRTJqr5ccL3M+c4LyRLhlfExGlBWaGHkKZOr6iG/5NGKJtBWFUj3Y6XpGWEGt5lQRri7H+8ALf1
VUXQ0kEZkwDcGdyTbgF2SVs3NKRmiEGW4OuQEainYbt4NHskeUaJ9+GJaCjXJdaJ69qrd73AusI4
6lvBsrb+JBQz6UuvK0jT+jp2tnUgkhN/TMDMhreslcDkA58JsZ1QrBjBK6pjVxPNouHCfaJ5U2j4
Fkt2WlLi3+78eoTKe3Bxl0n7jFMf1DHOvkAhThRcRieqnjyvei6I5+DNXlpT9aTjPeaCyGIUgLNx
JOT5XIZd5RyaFlsYLNWB9gk9Z5A9vtIGqzbrmHqLkfzrHBrOk11Dr9gEFP1tMXLwcbRf16m0h9yL
cR2TkcKlPVpH32DLZ1rtHz8OfdplGXfEf4UZ2E7QhKlVW+hDXUDFPeqjdUNDalBHF0ZmbZ5WE/Xi
FLrMyzQat6ldXxzbLl+NNF7n0Kq0vl6w7QceGuZXAzf2L8EU7HKzcL95KrL3tZFbBxomkB/KS8d+
aY08PrsdgNNkn1j2ZcZ76GNrpjH0YLGrIHtRlOB/gHbOzfcs9ijK+Jm5Kf/m+SiQaPWzYrCsOx+k
K3fVHFt3SWf+WbmFOsa4D3qoty6ssw05Qq4jFlvPnQ5Ax2LC7p+bDJpEf6+QhlYk5tcwp2DmbuYG
zsz0XBwdIodF3Q44gSa1xnM+4DxuQ9dFtd0E7ab+j1kzpPZmB4JC5Mm8qzLc5JKAv/kySVaBMuVt
TMYiLfH2SV1qyL1E0hg7ijpMk0mXf/zXNdaF7Bgna7aJ4vkCku/9bEwbiVOxHQrfyhDVIRH4kAeg
PDhn34YCr2xRa9o3KQN7AhJamJcEOhoUUc+lc6MehVBPTfnrUjSkpqg+JexLAvrPx061d5WYshsq
cNLHqmXiHtijHfmoqfH0OhYTmAdXWzv1POyEEIfV9vNCIMAeblbBD6h4AyGSROoKBcyXQQXywhVy
NyF1eyOayg11ye/3jbzMAUrn3CkPtlPumjjIG943/1c2JCRe59K07jxNEZ79byv+h8UqqL3kKDvD
h6DVwOx85k2hbp3X9ftSJICMyYh/6qK+3yTpDJb3VoKexx1e8rLo9zwyGSiFLJx/MUhQghZXnJM2
Vs8yiop9DKXHXdK4GJZxcsHeatyQ1wRbyqcAksgjKCueqUk654SsQ/pA8abVoNSMYS9NThevCctq
rQy6U5xHIMoqOnDUeMBxX2YDEnPUW4coIOgh9ZYkO7Ixj7UXUzcFJEllndzayYXqs244lKeQQ3+s
/A65OTI1abbBrpVfF5uSzQlQF/sc2BXe7vwCQCzPSi4SzN+3TLPwU9OP0CUGRceZ7KVm61+dovCh
wd4GVpiAzTDuPfG9lRMkMuO2uPezsb4VANGFuF8m30HMsysgQPy1Lwo8p7lURzAqotJQTncU4CXY
ENHMCJW8SWDWt0qDmksFgbV2yH7Hu2h5JyZR3k2659nldHpNBaP6xzU2XQ+Ob9D1goZG/zWuePUH
X4zQJDNBNgWH2ZFPNDISmDoiuXkXOEx+Fcb2rLbvXFE31se0TB9LnYimJo1RqDm2Lj9Qcnp1UE9Z
zV++38jjMtJMaMssM6vu7Nb7vTNkvzhTbXJBnQxlOqTuWz5NeGimwblwvfZZubanRen5bqpV+4yS
exDQJmLakDczff4Jt5pwEtnchajBvPMrlt5HRdk9Q+16DO3R848Ua7qZOtSoOd4iKYkzl1qcYpTl
1pu5FexCUpQfx6LxshMO/kFhDc3KNW4GFfGrkCV5nKACqJ1LcY1KU+K52qnymclaI0Yg+6shbbe1
ycG3sQx7HLZeQIW4RKz2j7EKJFxKOofcwdfhV2H/4VpOh4wkyFEgSzm748aZ62Rn6x+LQJRrQzZw
Y+IXQ8YPMTSs9QpMr0AhRkW/RjDgoL5whHRfYjYvEukMECFyL7i2rYquReEi49/mu7EZHGhRzll0
Xbpg9oiuNJYW1JqMJDgHPt6ctzT5Ndyf/4LgpjwsQ1pxcevJ1LN8YYd1XJdbWtCLrOpqgmokYEO5
AXJHXjpsu0rQNuFmzXo3vZDR0p6JgshI7syd/7JK6WnED27/v1zi3WpLl2ITUHNvgWfO9lBn/EJQ
l1qwABDpOr+KrjDwsGq/SI1IVvn4S/sv4mmd8m2dzJ6bUw1CQVACj1udcfgMqJGLXNKwJQrttxFR
aOfTvPiIQptGP89D5cSHVdZ52pcdjCae12usV9TeNVZffx29+ejTeCgUUawAobio6q0tjX6TtrUX
AZpX55deN5ZbpOm+m0R+Gc05v1DP7zMX0IG3IOiETgfkuG+cHF47o8ZsDTfBwAKY7Fhu/W5ob6Wt
+r1ETQGquvP2RjbqjS1vb9Rrp7i5GA02gnoC1w31vBpKwss0s54vNqQzTottXYV6DRSRcbIFAOUH
x3oN+hheHiBtrz/G6qAZdM23j9EEYLhSVQ/o0mw6Z6t1a/NIXZu6QR84YEzvqlcrubgyElSbuY1z
9rIRpWrUdWezAT0hqBPCsfTHkKb6jeFCSUSvsixo+pbcAFHrbmJTFA/Kl/kxbyYwLE+V7y9GoH7B
NGaAsAO8QQ8Uh9vxaxwNqSGvaEDL4DNxWe20ZuD3WNNqi2U+eXVsjizbJZpxaTJhf/j39XVspGbP
37zFrfN5FWRHy7XUhq66Ot5iV/u6psQNe8e0kpWxYZI1u4GQ8qAbxheg8KqdWoD0kT4ZeDeedNpk
zKItykZ2+HGmi5P004V6y3CcoQi1egwLJEJWDZlzYtqVtebp1Q0Nf2WjkMGZPi+Uv2+xH6bSkObT
cjLm/QGUT0GfnmQVZxsDzEjYe/GbXzQCJTfiffPONgTxSdj+EuGkM/RTIO+FezP+O13bfSrz0nwA
UeuO0NvU+KyUmyYp2GWxDQo6L3hFAYIZagMGaSQCl1n7Rq7x680NiUUG5SyUhjONLpFPKPaNvq/+
qoJSXIsPi13lFBnOdhBFeV9Abu3Ax6a/+ixtTolsopOvDPtipZ1zmCxwxCoQsu7KoBw+McVQG1Dk
3rNIfHAR+oP6Wjoy2RR52n+flLzrpoH96KCfyLxxRN3h8IUbWlPPjPOzNZjjH7Uxfjd9b/gG/XZ7
U4C+AgxoXhAKfIZHUU3dbv1YqPrrr2r06uVjgXAbRH9O9vqxwOfso/iQAcMEaplTLhv+6FgaSz+w
KxRi+GOX2Pyx1to4VgVEY5bjtu2mMfuUp8/ko6gU5yM7CY6tHQWQw6nHLUgu0weKiIGUOhpO2YZ0
EbIJd/jMWoBiKB7vsv559lDLQGtQRK+F5fkIVTcadj2EIBOcrq5XcQs/3kZlAqkg/XEnq2GfAvaE
ZPgEuMEEbgxwnIoXNkXYh6fmJ6FZLkwBmlQVIdGOZz4oPgxowb9FOL3KQiDPgv3gZwo16hBXwfF5
0FypV0IcDmUdtRHSEPn5dnGscT1gef8LbbOFevKP9cEeiv5RJWw7cEKP4UONOb51YFfFBuGhcVNo
AQNgzvxs2CiRZb/zOHiYIaz8g9fgf51TX6BOcN6yIE/+ijzzq6oz8xuyjf6mDnr72WvUvO1np3nI
a99DgTxAaVJMyDVB6PbE/FDWqThSASTqVDdplSUvXpLml0zweEv2pjGRL5DcuZugogClyeyJKn3M
MvJ2Vsu6Y4LDpJxDrtQBu/m3AADODseF3/tmTrYGCqrx/z6V92PqJmGjHTmbLygXm78UIDDDXsk8
WxnIflBIwpFK7Yp7z7DvU6Pgz/5Yd88qDzM9IItyxBXHudF92Xruc5C0j/0wb4ZaFM/cjLO7rKye
aNRrE5vYFrnd5hPuBfnzIBNUZHDBTo3dFc9zlnUHEzj3LU3wZDPt06lJLtnslneZYw+oKXbzHcfL
v70NDFnegXd9CDNttPP599IvfrTSEXm/yf0GFPOTMjZm15hHRrVJ7qkGFPax0nVHTmTzY1pX/sbU
lUrUULxbzOaxMwVqmepLZeXlYz7jUGVCCtDNvRCowxSlxhLHcpovlRoaxlLzpaJ6AnvRhqFbqOlH
X/ZAHurAWTvI+2Hevw6XpWgarQcs9I/A/Ku3NPkVlBSZW3pnKzD4u2a1IWfOQU/3P4XQ3P8Q9x9C
fDC3HLCBvf6H2PWy7YzH9mYZ//xJPyxTD1eIodpnz+q6C5hduwv1qJGcQelLN9QjWzU5wT5r88+r
6cPU1fFhKsXhcY/D1nVlNwbdi2f9qZJUaO5OQDtAYgI0HRrq/f/YmirY2uDBP9Ve94/lIOjCwS6c
DjvLM4ew6UXwm1J46ynH6K+eC0giNOU3H9jzrRr78d4ZrfyE22t1zMyEPxRTf5cP7VW6ag8BEtBv
JRUqn2tD0zOJYzAbPN3EAt/3XlvgW6Kgw7WvahBZ2xm/FOB+hxiD+5jFQn2v3en3CTe834JCgHO/
j+QjhATGfYQUPcSj/m68SpU3X8bJbfz2wboOqdcbmREOuI1tfdGJcUMzBZRZxs3rfE52BwSdoexa
iyMxMQi+A88eYHbSMM+EM1LFI8eG4QW0c/XVxPtpSGaK8h3/B95w+YJFs7zYDyMbSAqpgWsAK0db
hb/4wW276rMxgkRAOnmwQ9ay/Gx5nnXowTaxzG1L/opjo7lg+01xop1ColHPtQKcKkWOh/MOPRdE
GAlujPy3Yi6CPxzLvYcEYvIiXZHtZ4Aozzjt8nF3dSpwszj+H9a0n+JC/tGr0QmrTrl3VWtCmw5c
k1ucdYV4cI54rIL8MjDx3MHBafCA/GB+J3yxW00QKwvAwyd2TSHzO4oiZ2T2Uj98x9NqM3qUAwYZ
XiKgIxs8UFxe46nMGS9CiqPlNLX3JSj58zrVT3n1INKDK33o5ODEk+G4BduWcb6pwHHwwjcP7Q7v
R2D110ZqeqMYxm1Xu+ALhcbCdqpz3KN8NeCF38v6/cdI0EE+Cx5YxyUQ8IhtA0zOheIc0HveWGU6
R+W6XB+td0O5dcVWAKn9Ffps+PKyrge3e6MVyG03zJJeXmjI823AS/HVtIV3mcqqR7VlBbmChoNl
JFHy3A4ACON5XgKfGUlQJgG26uBjx91k/16ApjfkbtDfr7F11b/GClFYL62wTgvJAiQe0m2bQbY4
0FB3hmr484gCZHkzp+o6+sPvCWT/IC6Jxiu610bFxvsheSmOQn41JAeFcEO6pwQY3LEH6QBI4CJ5
VRwbZb/4kmui5wyHvsic626jRegpIitGEEWjTHj0AjA9bQw/SD+JyEu3weDHN2q4BFfc1rLNau/4
CvVn7dTFh6qW0Umo1kdFFZTsUDYpQSHIOnUBILCOQAeBrr8Kdb8bV6XPdqaHz0qTliDyvxsDnN0j
tTojSWaxRgEWIb1rL4APs3MgPd4ZA6fzoCkFt6EYNEJwRMIPvhexk8WCJ6o2xhake6w9IJ+aqLd2
PT3rUYl/64G+vVFIHAzTVU+w6cVhDSbvZOANtWis81oHPsgaB70SJFupVUbvRFypSpziWAkKFhTU
leOmVqgnbXweIp9fXioNvlgbsjECYPzKDXzfa3Tk9RCcKWeAk/UKazCyHZcBr9eHD/aPi+b66u+m
JWa+z4ZBPhQdKL8VJLAqdIwBilgOaAfwl186AvpwP95itGvwuPWSg1fLq/e+cvzNUlGpmh+pdMCa
tAp1kuNDSeWHysu3uTH0jfc0oqLNd6sguY/yO2w5rDtnNuozDgbGCzWVLcdLltqvw6lEUZisxO6D
nYY0gWI/DNeVGkgY1BtyuyhLH5UBeSB9MeQgXi9Bw1/Z1hBeTWHMeHlu9f9a2oNyLPVQMk/DQv8T
TioBwxyNl+5YWz9Y3ak92cyRHf02GY5CAVf6Tj2PxqifqS8guXjV0fuVjQ3IS3mffxW5TmzsoN+N
3O1w2wB+YYUoSHDi7zotYfrBQcPVBiKeXZvGNk4ufppvyBQP9kSvUgN+tKyyzkXKqIGgWt5xc+cP
mRWilA1av9Jqr1MVsb0dRX+RaW1AM9Ze1yH1XD2hrQyxA1wANe16kdWxDj/MnVGtAcLOGGA5vQBd
dg0mGw1XR4yd1Ab0dP2uKGpjm/azd26AKz1Zg1R7JmqFl5Dm4iov+6PJsRsBu6L/qS8Cfor8oN9j
I6hemFddWo3ypwgU1g/H138gq4AMyFvBMJUKL1XD/1owrKiA+EPdMVURUxlyK0WzA92pf4lUHFwC
nIddaOgBFgc2wjdPhPO/0wC2pjWEZlCDgubiUAaODba6kYfMAuV/lwZ4756gJAhMjvuCH+VmOyz5
sw3G7x1Y/Z8FwCkHxy6GEyRbs0+Zk6FOV0c4xl89ihC/4+ghCnmHg5pkaKMzi5XaloXIP0+VZxxZ
YDkhDVPQMl7a1GVgHzazz0wm422q4j/JCbXC7KH1kcHSM4O4S556m4O6scs/k6mMbkZmg0XAAOWz
5NGzi/PKW6JxjU414i1kyPJDp0GQfh4YJ2FJEGpr75CDSojPKsRjEEIzujKxwr52r5Cm3i41ioPq
X8dUeggGmBbJZ/+3V5bMwEfxF6HHkEwcjxOygTgK+BtRZrSAOhhe5O3JRg0fnXuUjkRXGiUir+9L
33gHQ/uwEIVB4yt6t9CAtz930TEAC02B4vJi3iRMFg/gNA+w6eXR/aDS5rIMcYoUoc6yfo1pmMJx
ro5xgxys4xXxfTZKvUzZMH0dgPtHnWn2XDamezfLEVVQ2t6WZrszpnYGazuG099hwqvcO9GPv+E0
W12q3sRrlqzLu8SJsK/PU/ucje6J7I6QCXQuZPDSQq7x0vMC6pJWCQFJjZ9NXY/tc6W6hTjK1Jz/
0nPZQhzVpPJUgaTtMRhl/VRY+YFwtAoQQZBPtcECuqU1RMK6/agVlu1ApmEaOOJsAXyGt9wy364U
Ktxqh0PR9F+iyMGBFNGnLJSv1LUq8NlMqK8XGZQqIIg2PlAzFiUYwztQKMjpQbhoyAwlW3CydzhN
eBcKNOUBAJ4EJ1t/xzHkoO8dZ5lEZtcF920TDHdeNffXFjpKRjJ1Z/Df9Vcy4U+Cb7+Pf4HUD3AD
pzFOJOaD2RVfaPQhbrWRg5aShkrConNxuqrXc+IRqWFyL911TtDL5SP8I2a9DF3eSLMvtPbyuegj
rssI7xlcwLWIUOtcFSakXYuHxKzlDYqR3WOXTuI2uc6DMjPAn3QTxUO9K5Om3dGQc7d9zEX14Drx
6ySGereb4GyZ1KRgiOaBCjaDPomnxtXH8dSrcM4LfVrvzh6QiiV7bNgp1JQoZLTLepknwF7yU/dt
0rpi5Lda9jbC259e9t0UilkDB1qXLiElR5VRbh/e2ZYuhQOgiw+zzuyRSEfGP0LSXnYnbOeBxrKl
HVrYfC5DiI/YELqB19a5PhquXgr+f5wLSiIPWLfyyFCqsxspF5JqKiNAG0CPqo0LRTBRCWdtC/wH
oGu7lYF4dVC00JPJ9q+OSiMp2hmkaAlSdQ0QaAMKMXcEI81vDGAXEHfxdtcY0jy7faEebRwdAsSa
JN9j30g3qHbG8USL57PbiLeJY2Z5vydl3C0TS4DFH+zWfzaNQ1q2kNYtAcEYUi8etjRWkzhMXT6d
ZzNGOhtQ3B4V5brLWvFnwmMTGENtywJDbYVeArqswEImqtgtgYvxbXFrBkuuar0mpGutV13jClSz
ArmPH6ecTVxKn/Ec+BD81UOA6kKNHUSo9k+lqnYyRcaw4dJEYgmKCBeXXNRlAtw7+w4E4UkHau5l
SPMBOJqNcF2PDyZ2fWZZVTuOctwNeRbjGqRQQ3t5t0iQJJiEM6lDicOgIwW+uy6Fk9GsU7Ufxvm3
USA7yHRNGPX6BAnA1cZQgjJ7TJ7ItNrXodLz1+GvQsj2H+LoU+grQm/1H1fMq7hEwlhfzXWaJOxd
ke6AIzVvPP/WAE2xkD7bmkefhhbYUiCMEECyTHtXB00KnK+rhRemwSB20oYQlAKWU3RgckidE9H3
UUNsfd4bpd9q+xBCQ0Bctqzy7GV+j7LyhQhwjZWV228zRwVHIL4haGjNjw0SBjfTxIMxsw32DcJX
IgRb5KR1mY3Htk8eyT7nbr2TQ9Ocpjw2QMZ/ILNfD+rodaB7ylHj8g0kbJcEO4ZnGXvqim8izuVp
1aYfNjhRi+99nBF9mlMblU24Gg5Xgczh3gAkdpO8APS0xPtj1B1aSEPtS72sCZ46ZL/SL3KOMuDl
22w7l/h3NtwK9I+yyfdTlRhbf/KKp8hpUCHuLIPRKsonpxNQvjdqZ08BAq+I94CoHVtnLp/IJFkm
w6I3/CMNrVQOV8/m32hETeF0KXQO5+ZCS86z7Z9KF4yj5C3HoX6oSrxBZsG3wgel9EwkLKIFGT3E
I6r9MvYSANFy1oBhlRXISnQV3lpw9PSJOFY68C/L0RP3RLYSaxJikKyuNC16cW5O85n8ZJcS+iC6
kHhPtoXhRV+EoeonXG10IdwetxkOS90KiAYZzdEFdEHRhYadNWupY2rJtfh5IHdGY87gjPh7zoeJ
NGR2Nx1MN35W3YRsom4gl+XisAZlLKDTaHcchMWvtthJwaG9+G1dtN0b3QtNNEXgAI5FfhvajZvA
6INtmw/O2ceTZWlmoPvPOfYiBbjL0CUPxQQlaDMX4zv/u24COQ07XJfyoS0EHAB/Eabjb7lAWWqT
3zvNmKGm08tus26otw6hs+uA8A61SxRXKW4PG+oKMJ35ZpSfF4cRHVXNotO63LoI9VDoB72BXt6b
aQYlZn2txH9icVBcP0R+uCbFr8tSLwXD7lhA1pr5vJs3bTB5qBoZnCPyvp9p5Dqldxtc00HmMR9/
RBzvOl6m+tdgcvvg36QZS3AjpxveAkHT0D2ilKTaUPI2M91bX2f+l0K4zt4UfX+iiCruK1B2Yi/7
FuEUk7P3SvY+gvbDeB24panjfVzDNJA/dccDndlnHuNbrzHbEw0h27S1nLn9XMepe+OaspvskKvh
wOD7IDzW+w0TutAfwpS2Bw4O/v8tzNGr0XRa7eeLDmPcLRcFN+DrRdfPRovri1JYYyCpYPvQRZBt
Nm4iq5w+pZMlQORa4Z/Urb0Xzw1OXSJznJbjEHDMAqjavkXwDNxNdR77WypUblgBJgqOw721Anlk
OCWH+i94IHVlMzURmM7NwoYqji5vnkbIrAxm+nUNyPGr+l8WGlkGbHgH6j8XIuqn3DQ1Nx9km7hu
ehkK5bVPZFFjXoSGAYZIEm1a40mniUKscolXnXURcTYf5dx3Wt7E3rb4CX5X5e/0XeGoJAkT6I/e
/UuAkRtTKJzmNYBjw12CByaoBxQOICXwaLsgzulAz/pH6c9n3jbGix/Pxk66pXU2i7J5mHPoNlIE
pAfCqZfRI4RWHzI7Ta+VDfYj+sT0oxhpeVB4QX4gEypwob+MCp+9iCBAFiP/v/MkkLSRlzsX0YNe
fbOOyUiN7Q4RGJB7a7PaqGd0egp1fzUPsiAu3iahgwdCAUgNogKF/QjGtjmSQtAiE6RVhILcSE85
H76SCfW+OlHvRfadZ7k/sFNojqQrtEgMxVUhKZhlkILBK068p7s25Ctwz1/v7O/GZQNV3jS5owfE
cotvoX3+jwfEwKJb7w7BubLsEMzj4m4t6+KTFAChejZIHIy/68J0HDiyYqAStK0pIbyGlFuNp3/Y
40lp3rURdC1SPiR7qxEVKLS9Xt6KYNzHg2rPiy3tgLxvISA3SHAtLDbUY2d7A1thlIzZD/8z5SNy
oP9ghwts3zJN2ws8ZprBR153R3QgsBq7+F4pFCYWnqEgvI6asJzxfNfpc//cjg1jz8FmigdHwELP
mKqtDXUyHPePzLguXfK7joMySOGqcDEGDK/to+EXJcGSD1QmQCUBa63Av5YO9IObbJHLleE648MC
SynCh7WCBmqeji9uMbD7eFLP+bcPPcdWxTfR4ui7gHTAR29bF09jUmR7ZgjjYsxOhPKRqlH7Woud
kLEyKpQfyHhD3tVOQ2oca7xv65w9sAmCenL+bagDcXA6bh9cI/C/ec4Opz/uZhIttmFOBSyzLh2j
+jFRPILUxXoki83xKghSYBzP6YDch0ibFLm9odq0QQuPOH3/lzvFCWgzswq0t6PphQYSwDsy1nmT
3IPzM7lH+tA6CJTM4kYM2xKdNVlyM9s+JNsYBDiMyiTogFBFc0cNMNVOOIPGf4fymIptcNz/6gHw
EkemXn+ZyUHRZtBOJ1k2T4sNf7rpjmbgDC0KAQTzth+X8UGLkEmJShhRQ/jQqNoj6JTjOxVUr02D
jV3Ut0i8wpLE2JIiA42u3pdu9MHetqrESUjUyuPF+HPa1cMZbBj+Frnw6Tdn9M5ma5afwWs2nJMB
fICkhKTtKsAbcov0/6HRv17f0XKGwHyckQuFsJ8JiXQcpIEiT3uruIk+lWzYmG5kPDIANsxiYKeo
86atF5tJyCugEPZpAsIQjhcgyo4Jq0JizC4aG4QZHcC5GjTR+QMuVCURBJtjoz1mc5+HRpa7J6El
mcc+GcAL0XZ7Gk5WPB+Zhz9rObTuMzOn4QosMCqy9BB0isWn0TCXWCPB/GzqNy3yuo8UMLD0q6rM
6EaL0aXyqoPul+ndak3vTM0UxHO67ZHw5e5WAn8btmAwuEelQnfvM2ScwLFyJpPJhgmfGyyBlyqH
aJgOcwUD7bNuyrSeLkg1nMlU9LjDjV2SH6PADIXG1+QSJVbmlFn3VWxNQALOxQ4MshzalZBu4J5j
bqwhA3YKZXUvkbLnK9dE+F4BEvO5AIu8hcrHMvTt8Z3X1V6aa46QxwN3/viCX/d8Jabwda4/sAFP
XYdtDKvI5AEoWxCPqcDbuRFDFqfThFbU4Li3vJXlVKLyGKdn5I0rJzkk3AVtRirmg1ckoKUyUvNL
lLtnT+NaTID5QsHq4c6MRmDskmYMCQkztdaRj1Px0nd5jip4Ne+XvUmiNyz0KKLGyQzUsbWQfdnZ
nb590tbFtqc7D6q7RxeJtBPKDG8rMGfiDDlrguFAqh37fDdfvCs8pxqkhMCahvHUOkM7C3x5+h5E
DC1g4fe2vnlQr6oTpNJjtffcrHAWLzl6IJAjH5VeayzZI6sBEQwH7piGayPKwgFhGy6hT51PogSP
XzSrjpWhwUBe1pJUhG6G0tyDt4ifFEAtV0WKEtpeWc1QgOAD3dzL1c7NjXmzxgQkLrGOUfcGfU9m
QGYdB2DbEZJ8T7ab4KiZmeC6wIgax+2+t60/X1EpjFfAyJ33RdL8Kfr8s5coPGV5m5jY4FFLWFjY
DBv5OLOV4Hjri+jqG/gGpHYxfrYA48Kpgjl+Rl7ptTdrW4ei1XMnmb9fgXErTi6Lxxl0GBpSt7qV
3YOTejTwt9SOd9g6NwIb2mv4OhNgd3wVHLabrQRKOSkkxuZEqF1aQP4mm9uaAc+mjdpdz/I3cGHy
I5mkA735DdDU2VVEznYNo14ElICV4oJvsK82b56qoWyOqTb1dPMi7/otfAtZvmvrd4/iBuBdml6B
xbnw2BmSHeyc617fGzyHahW67dolfyekjbxj9wv/nJB2kV7lXXdZ692y6zJlXtzHCTf2H6/0bjpF
g9v7rLDQMfpZPog0hCADZV57b/qM0n9+WE3Uo4b0hmjq4p2Gj7FiAg2IK3KIGBqgIjZAW3fXjgWS
P/K3FgRBn9kw9A/4nT2TFQnV4ITdfAx6LV6+1LOT7RK/zo7kNT1oFw8AqOM0F6XlQfDIoEa3EXhd
wP4W22LaIC+bYTCXg6sphcKA3kKTd41j7oydB0ApEP0s5E6kDW5BOZ3NRvcFcZXUPw8hR6dPbqN7
lgIRGergzuPZJrC4K/8Pade1HLmtbb+IVSSYX9lJHSS1RhNsv7Dssc2cI/j1d2Gjp8Fpy/eeU/dB
KGAnslsSibD3Ws91iixpJ0wq7xjhOYCTJSff3RgEQXMRLwKhbTNxMMMSbgeBehCMB1EOx1bc7Vha
4bFG6hsGCBAVEQkqElKjoD+UTLcnL5iMsttJdmIVXI5RcryOI4UUCPNclLjZOPnmdhYh44Jrp9Z1
NSRgoEeyNk2+abXVI98QcpzH3SxmZoUlgD3+6WbxRiuReAjLVVfFVjHGvo3xX07sv3gvoXJKTDiR
RLdLDT4dy7LXkeEs5qOqkUKWOZ/0KGtBaT50gRnzeqcg+R7w95RCYfJ9ZDJ1SK3KsLeYDAAs7DT7
s2aM5WXOeBH0YliksX+tE/dQgwVq3OTjX8igr991myNT2oq+Ji3w+8my41aCc24NRM3CEcQ7zQ5g
xQveGa3z2Uyz7sm2wNuepwt/zZz4mMwc2AhI2ZueEz1D0mSS1HtUogKBQTTI3ko5DirQbTO8zkhN
1tQ43ZiibNz4EmHT4Ozq2EYFuJ7xJXTN392OATPCng7abKe/sbSrt0i0r1/8ChsBjdd/a0DwK4pg
HVRvoKealczk/mbK7GhjR6ACXyn+zRd4sutQH12DOyH+/dTlPrJRVwIn3vdbuUhboV4X3weoe8U6
Ayf89Sadhum58PriLTlJbp06AgTAEv8WDqzezUB4OY9Vb79aBs82ptmiIlLL6k0/AGA1F9iqKFVh
T7wrwKQq4FZFQz1qFi/lXaDG5MYMG2mMPzw+cnuQ1Wl0zYA39RoVU3luQEC4YU5jfQPOUbQL3VJ/
0kAy8a3lxVdzygxsa2jVZzCs4fa7+HUAfcAhEwCWXu4CGVP0qOmArLSdTTZKjEwJhUlwlwrpUvlJ
9aAd2Owih+8eaoWoqedOgj0R1MnEE796yXlAyuhbDZb2tx8SGthd3b31OIcVNiSZhCG/edGAxH7h
Kpuf4vip98UfrTZiYtWBN3s2+K9EGTuNS33mLn8xhEjJQcDLtmFZW9sBq2xUD0T+c8WiHrQ5iwOk
e8s8+pgtI4UcgIp0aEpDHxUOWEH25pee66XU0oEraZ08u2lT1HnVPmBrCgYwzLkGYbwRexu5YECG
y7HpOEDqiD9KE6zjAISwX9lsWLKxWPyGSmPQFtzlPtgHn6063pCVks996R8yngGxTLgrRTrE9oYn
nbnrvNJ5YpX2Sx+aLN67YZuevaKyiy+zw9oNoBRxLzSu87zccDcss+wJ5AANil314TR7lpsHRgJQ
wykPq90cOUgbs8MoAPwWQItnLT6GrY2EYxuQYmE2x9+mHmS7ZmSOW08MGR41u6pkKDly0/hbWgO+
yKvi4pmG2oxHNdK93k1wR79PoMJtQWGRGJ9jAzX/gIEb2bZKkdbZFig/Hkc33vhi/7+dDX956sV5
gNgSxwykTb0ddXFjjimtSC9NSZXSrj91rcgtAs+ykh0X/gP2wrwdhSZ1DLQaZHTV6S50JkzsmpJH
5xisMs7mseuRgZ+70Vl2GyR2HV2c/X9sySztm88TtzI/adFcAvchRupSGWHzc9FHbYOpeJVte5eZ
G5Rqmuda/8S7GIhYi+m8OmDy+m3ClBp7l82CTQ+92YOPpb8wMJWcUDu8HEKsR696AUrBIlqmb1o2
fteR4PUX4jhFgxRXd9snoK5KQCdoiIwBMZqQPKlGnGUofwNEiS5KYRKc2jzhHgEULIZULQOmEStA
LVpyJJmF7Kk3D2SbXW28Lth/yjEjxOl4jPd41ZnaiRo5JtVqPFjIQA+kzmIO24wZ/trIqscO2lnZ
Kxm5K0UFkuWjl8WAK9iXIVAvc93Yd4IrkHnpsDNjsCsvmj1+/UA+hWP46kZZc8goKTUWmKB8Ce0z
0OHsMw1XGhov5b4vAEFDZklYvnMrQqXS3Z7kH3r+cB+wMbK6gG1MnzqQGDsuWKBjPQDyt3OJzIr+
gUEr5et2DVwKCG17OYA1xz+yObXATJY50cnQyj1VQdf1OBx4Y744hncrjAbQXXGmplpqpwrIjtQk
pCH1SBbPoFDF7wI+VBdNPWq80Y437tyU8badSyAHB37L0206p8mZmmbqbr0HWTg78RnUcTg6b6oa
7YM56XOmI/vcDgGuLuKsDKWn36a/VKiIFeQD3PPB4VBgRo/yuAfqcCOb833szZNUqEf/VKd/J+kM
PkfBNY46Tf+1KBbjWcQotOHUpy1mQAJtAbvt7XPXhe2MHV2MAYS3tTq80FYysiGtOXnVZknAqNtX
IKMP+qmBI+lHzcufXDP/RoacgWMYBwG/q/Ta2YkAa7QM5QxwkGtkDMAzolxdZUL5uR723s/UUw3J
pAv+X/Z9XyRHYBM/5CeRQCYetXXonWb/MeOJcolY6P4BcJ3vKHn1ztTkTn/rPcoSzQZ0AyrGlV35
s/G/+1J4fTzhCY4COjF6sLW5n++isBrkU4P+w+WTQT4l6P++EA8Ug54tZNDuJ230T+pxQAZkun62
yP7DI8WNwEfV5jgnBQIs9r6pCFt2HYuhFrG0jiTzsyJFhQMVbtO36o1Ixykd9h3coPzgFWCfVORe
qa43GwObHgdnAScYKeLceTLBh/dConhx/OcybE/YdRizDQUBWeqmNsHFZgpSTBRAgz0988LDJPIS
gTgvTl0N55m0wD4DdUw/fvG0wboWpvYpEgmRhgUuAp55qEv0mnRXpWYUDa+aDWIQ2nQc4+l702DL
izYefVCy2EDf6VcytTcp5H2HzTMlot5dTtuVJKJGxFb2yqlk2CBL2pPpjPaezrMfDrXp2Lri7nLx
3cPDSTvp1DF34/TxHms7AMj/fCyv7Ejho8Y5oAtGRpIcrc79ih/jc5pV1g5TiWTviGGE0m1AxE71
hrRdbHUvBgdesDsYn0fQFn7moGYRliSZHecKMlf/hZyLgScbDlrOY+z1+rUzwCHVxHgDDfq0owLW
FOnBFy+NQCmINWu36TvgLYb6O5WzdkOKU7SmAV+jqITF5li6t4v2lDq1vpM5pZK/zwEufFDENgeg
IYrbcX/2s8pIja1JKigB1W/s+pjrpjjPD0HSFjfars8nlOV4fbglYay7wC+l7pBaIUAfYNmAGE72
FhwZajulWQUiIdDh5+PUepKXQZEzKN6IB1mFCv1t7QGSnhSlWBhRjxqdFkZqTMwOSMJYu5DWHXJn
6wHQYeumbekdrXBAqlvEgLcvaDFLkdxfJ6ywn3FKW+8xGciChrgySe/YDrZWRjxipUoHwBmQBoTr
VHHf2JNXpfEskGNH8BVbEY4beIakXqxzorNLUz1AtGGqp8bMx7ZNIHUkJoMZpH9n/Tek3TmniCaO
ys8RztKNHEDp9heSMJJ9FIKOck8PnJGeMkn6ZhS2dfIp8XOlsPSw3rS1W+xT3xzPcR8BDnge2ndq
/Cz5kttj8UyjjnveoWtDc0NDJsxG7EYZ5uK+kQgEyPGua1CFqPUJDqLA8PwKAoY9KRfDwV4mcguD
IWb1kWR0UR3bxGzk+wg7jtjxja35wkPfsfb26KDe1MKuXJ95FraqoSnjUiu3UZ+C5kEHrJeQrRTN
MKBY2Ij5pazDAcQdcbslWZtHOC0D37mLtPVfwFF79VE39amf2/GtsMZ31L5Uv+B94hx6DXhPWbGU
mCmY+NcKx+ZFm3v9SxVPmLrAu2p8DupegG3QECs8LBTiJT7LYdwGSeLVX7Oc28/hjNotihZZHGf9
UVQ+0VDcAjLlwZXr8mUfWQ6qDEVT1hOKj0aU2oPzzZEKDZsHODfJUQjdOTjLEyapY5kskNZmWm+r
KpyxFE0hVHGWzghsfY6f3SJnMjQpi6gc96ChcoOhd1N3i6J142XQine+TAaeD2JEoeyuK49LlXyj
C5GCQjHwbnI2vFbWsGvCJH02a/yuDdGEKDk9zbn2RqIJ1OLgsPSQ4tjjXbJVdtSzhuqPsTX4MQHS
6uuAPeRXwHiPLww5FGSg5FrvL4cp7pAvI2xVoBTEnRsvjI29Mibt/ebicH6ZUQn8ZIasPQN+8dZg
D19kGN3H1FM2xozNPw/EAkqkbEmGw6l1vAc70j7IKEDUePjVoQQQ3Mk/AnxkZ9n2eKxasCuK4g+t
s+1dNoqUTNr6VWO5UQwARBuM4xlIegV+NfmAJ+sfMrLrMdvaaunYvZExxVK+/H49Jfvf46XIidzg
BBNlXuCGdtiKRosItRzbrM/RHO6JOIsA2ySxGClSS9tLM8E4phi4RnD+Ki/lSr2flRTS8KKnufXr
kzpNrMoJxGGljm3yn08YMWNqBuCRgY+tNtiT0soTRxqjIHztzOoRZUekEX7IP2JPONZrhy3JnMj9
G4y2XQOwwtR/nhK3AUHZGALHRwAMpAJMgHpJrXtAkOIXgH6v5aSkpvBSIAU8uCk1hSJnkoUoYArC
sEdq0f0aytgRF1dDk0AIaPyvl0eZkjbhKExZrbxUqIfb+OjivTf7qJxmSDT/+TaUsbvMBrgJf77z
h6G6U8PPrktWDQcVj2zVt0EKklX0Lf6rOhO/Bgu/BvJYgICBpVsXWCPgF3uxfjSTGfClNNZYbwG6
U0ipWY0NspK2Wjvom4Kb3YZZOPRDgXp4c5BjR8QOUw1QqdKNBO7s1PGeuurimNY1s6AcFS4yunTh
VoN1KZ/dXVjgj9ctl5cmXcbPpuHxDYAGXfxNYsgzFKYx1oDdUAyznHUXcLQkAKvSxs9W4qfv2Ign
HTUiWDv2ILOSaEgTF7ANQ2W+UbM44TcdScdnJUoF67Ydpa8a18y3yWmaa8r+VnoX8yDMW/OrErW9
1h6X3gcyZKTfIjNgz+6x7ELBmohDxsACG7fF5Pk4vMQdkMLyPCcA9MD4RDKQHzSgdqSdRh+MpBwl
Mg32/BJwzXl4VcvxUCbW2QwtbIABYa0J1JiECRvNsx/PGjT5tq7q7rwSkQk1hohAPWlMRguPrMNt
v8jwfTOIqq92u/iY4FWYdyCfAhwssz0jubKajMABN9sOy3fvYmVOVZ884GLsAakRoaqKGcV7bkhv
fQH+pQaiiy3g6gAqz0Hyc4nxVr14PfN2xSAwDTTtJlPacirSMSDDKFqA5eCaSIlB2tQYkFGK3IZ6
a/ljdUHmOkWQ2hZl8YFpzc5uoDns6OGz6NEIYnExe6XZLQAQGpEj65gBChWLndGjXE7OmUkf9kl8
xEzjpc6r8Gr0OHVs60KOrGEJr7zDI7jRGQryhAU1poHMGsPHPFvJMp+hTrSxjA25ea7nX11tzk5s
Sv8iEdlaI/7sbaZt5EhcgXpRn+2csWA//orBu+QF6j1XzMDjHXpMZOm1R+85dzaijaHhWaDem/Zd
lnAQLoyZb+NY1bZBXNk5IORKyjagsZkY6M62dvFLMcGgIWlGUS2htcwMfOQQ7p2cl9cRzK0oo+rd
PY5wka1o1SNg/PdlyoxfbXNqNk5idJ+cyej2C6+6i28P5qmua/2gt51+RAYu3zizfqC8HJmc0xT2
ZilMHdWwyNUB42T3alTLyiLBDvhmFhbkcLeIOifb9AuQrFUqh8OmCHldIvOD0kF8PUyQ9ZNNe7K5
ZX6IRJGVZWqGAIa1+IuKg1XMDGptqrwGcATbGKCmOnvTcmvsOQN8qRpzlw1nJGqTmXm3XXmZOG3X
EuIonZGtuxt6C6wGSWJcehvkmnoxn0hEDYgMkC8gGs1ykZFFdjUIBY+1MZ5WMtkFlmdxmGok/L5h
0fY7rYCLCmRnRcSPLv6O7WeS/ayI8ijpP80CLUwYA9UDHJcDfmedjuI0e4p3IBEAQavb9kfylItx
A9mbow/GkFW9J5JzsIpMemSAuuADkdWigw++z7LwZ9QbLxqKRF19vPiocTxPRvyTLKqmC2nDPhzx
kEBDvQUUlagusqYtDUH3iF+uMmziL7xqq0s9u/Ww9TE7CtIEPLyaANvJsZgExdEEIjIj0p/D0haT
pVrfA1XNARW1kbww13TxrvPy73V7wP9G+wfKoHtwYHL7ULE+QSDAbdeYbnLQITVA3jbqQ4pcKmQC
ApWbtFEFIOuAoyT4CTxTnxIa4hu8qckGddkGELoia0sKHwQYT7dEBixZkG4sYLBcpFgcqTt5M7a4
sDE1BzEDFrYckypD0maBhXsPArhu2EdjmYJBG02IP3lAT1tdFdB4GJrQwdlIoR8H3QlIHYY5jr5a
8UKXXeXJX0Mb8CCUYFg27nTJw90t0VDkHDqdXSKhQih4hgevW3TrZMQfCnKXkB5zmHfAL2zMQ4wM
FcfLw7MBAJU9i4o0iGMfWdYkbEWewuM4XJCoQJoswmYQ+dBQKZTzg0zGmkyLb2ObtfXyjpIrwSLT
Vu9+zPa2mxWnJOH+xTb6pkURAbqGhNgVVAM1Y7uVBiQtbAwGw1l2ut4zcCmaSSP9IxPTraFD9aAI
QU2BjejAdYdqR5v5cvdebtzTZr/s/kOnGWF4wLdz+oeRmK0Z+cxx2ia6S2ueRD7xk8ri8MV3pYZY
iloAWMeWLSkwycc3TYnHdt2gS5Y0lhkiwrtKHAuscwvbPCiUceECGcG+JbgR1wPAIP+wMiwuNGYg
6W2dAEf6TE++zxnQhtd60pSg9cVeEo4d6QntujgyMrnxi3wgy6f2Q4IePc8bu/uGFfR0UE9p9Zx/
kPmZsZncEYdhOU6QOzYBm6Ex6u3URm0ZkJCa/3asC1Q55f5/xTAE1hwZ0S1kU/2E/T8sTUJtOCsW
lAdOFdL+B7Kh6PimzlJDkrIQwYpyo95/JcP7+xZPcrMIppciL7Dv29tH2v5Um6U8BFxl7dn9TimA
bPVjQ/XDzVPaW33UWHMD2ql24HuvHPOjn9Xe2RVN42juqvlIliTIDUQVHnCD/s34f483esl+bN0O
QNA/LjaDmGQuWPPHVGafGkGEVImGei4Dzif1ap+BXNxi7kbJUFIO9qMHQz1H9ucYRkeSU0PxDOJU
ojFoTpojWAxPKhT1cmDR79shH1BgDqj2jm0TcSRb2i3maytkIA/vn6nN0l1OGjKSXQIHygpspq/t
RZDk7qQCrQJLH6TIo/oyRi6Xkyw5XovAYe8AZ/ITK1giCMLq3F9u3GE0JlKwsfpWzgXgIwS7mPRb
dT/0Iz0520vJ7Y0iFwNG1HACwxIK2Pk28ZHFT6DjBDcuocNbXyCTk4CaiRDHkbI4gmaC+iQmN0C2
abtpdr6TiEDHSS6tlZ2MjPLBONkr6T9iOnn64lU4clb3RDGVyyxeuldNnABjiYazX+pGjVneujSm
BvkFICQhTQj02jONo1nXduWcfH+wKysGxBklLIA1erihkhimdXWBEPI69In30oH9VAwaywewHvW8
ItxPI5YOpDB8R3eDNMfhn5uDeImERQguIKNf7A7/J45VA/W9Aq5PVI9burm0dqN4Lz+S3yILP6Db
VTekPhL1Vp9YfkQyz4qZIX0UQcmoQNribertFthA1sbsPIJjAVTwSYeqZSvDOxFV2FKjz93cX0hK
lpYW52eeAHV1Q0IQ1iCRHOxyS4uCZ9AjT+fCCjlYkzGF8+MW/z00SXOicDhUOYjfpVBN8Wjq1xSz
A/i71N89OtK48X7vu2q5aFXebBaUOG4T1HmdZ3G2m3n2iB31+5h61JhDC+4dH0DIQqkacluE74NM
DUtnLncgCEW55N0OXNw44XJ7pPY6+jju8lR3CqT5Nkg6dXPvGwAjyvFKE0AUEvXIQ6gFSQ/W5VSW
nzaWBUI4cGtjzgZcTxJ6SZids5QBQGawsc+eZIDXxcGFNEzJkITYNgQSCzdvhgNotXchB0GhB4DY
JzAoX1flK5OoDlMgcT+bKDl56AQPhxrg7pBm26Xpi1+XcjxVlen8idzMr6w0pq+jkdm70XLYGSDm
+nM8ch1EeAC4Ri1pKddaFc6QKxRMceyRtcVRrb9ma9AvBrZW9LxsL3HE2NZC1dzXPM7/Zkgg+btu
gE0PZDd8j7912jR+K4ay3WZDP772c2lg4g9s0XYpYhAdVdtoHsG69wE5GACpp+cG59ebMTYEMR8W
w6ju+UEgRi4NcyapflTcib7qQps2dBEK+OGVxEXUfcgL3wPQkKLQfdBQkpLJWxCGpbiIUssIgsdM
xVL3QbeqfMmEZMpEaR8+F10oEV+ZUjxe7f6dqMgqnjS+f2AaKi0FBby/cVwcLBTvn0pdTP4aGvps
9wutfjcqlrrV1belAqkPC2Ro0Bi1Auz0jsgRIbcElWjIoBWiTCFoSDANwtuQXamT/RF41DekDfJ7
AAcBUgtO9BxkyAE25XkZQWmK7G8UHQoQg2ZkzbinsU2VQT/b/ENNlpHvPRsijnQhGeo/UcJIMX+2
QTZdeHZBaAQKE1+Wh8h6kAk1Rzn/NDMsvFWFyCLEXVizQ+EMRfBYZ5K3BQDwMhc7R+Rvgida1zkw
LMzGnwEaUOeY4gBDW97P6oNRlxoyagqksdC9RWmKiijqknoosk86+Gv2oYECPltAKzMxo6feg0xL
7R5JicIGwLLDobd7JJ1hpOxoiESxWyga/n9kFig5ty12nrDMnG85yYCm1U4x/4MkMuVYE0pl0QJE
pVt5RDkyZ7IOlAJR1BZIxL/nN+OMPb6sYpgpGCqmGt+rKcif2qRtDv4cv3ljKGhVBHuU7JJ6JZ1G
FPLiPRlqOx9QxUEy7iykfb/GNaA6oqgorMCt6l9r1JsfSUZaasKQVVsHxabbB0W69PNTgT2pQBlT
TzNFjdLtCgbgjVPPaer4bS6SZUd4qFoEOrcgr/zvOnaz9iSbO3c4DwJtlXoPMgA9w0P6eTWokGdu
4UjC59h/bydkGnGkgu9o7NpmeFi6cYh3Sw5Gn0f943jshnK/dCz6Ei5duHONoXmyprr5FQjCoBDh
AImo9PpcojBsU45m8ysYQibUMZn6SwuS6U+ASf2Eg0XvxfWaeeJ7bary5St2Ad1DmVvFObX9rY6N
8iONSmAHIdNGKHiBAvXJZm4VSJUQTkJIGpLhsCPEvMjR56chGg5ySBqtbMqzxrIf3uS4iq4BKtZF
fRxiLlYNXvPGBeDTQ/RcwxYPXU1GJn1C15SmdHdLhcfj0kXFTl5ExFyFl67qnslI3pn8iOKi6hOK
7yPF9PooQ8RmgvP1DhMUbeyRPyxBRAnsNxd4on7mJ0jpjqs9aaghBYjtsNIp3Bi4egKMVKm7wkmC
GnxYe2lDmjYNf2la092rPWDq0Y4vkszxmAo7PLvuO8ZqK3i1d1wlHH9SSkXmyvtBoS7wUdgQfGVB
rUfzVvfBK6nIH4Ht/1djmtqO5I8cksqO1A++akg9IpOkngi6iAfAg1wxWSpbkuFQG0meSq38SObr
6Xs7VdHFy2zrHQwHDVIL2vowUfllYRtnsygBhdxmeStyVXb4N/VPY2i8GcgWf9bjZocKea3adQMQ
lvwoxoqF8BScpZHqWDDzUFMIUhxlp43IpgqQqzyCUqzdGDxejPb3DPiTPkC6TvJZkHrL+2oIIql3
cFTgMEtLroQUPFoALAwUaLDEFAYhMaSP+MJyDH6ho1f65ZOCOKaeVVS/jahwQ10e6lEHVBj8WLIB
Ji3cJl46bR/WcralX3O2aCclBxqIeQ5jzAOEe5M07Z6NyKaJChwRGrTbbIqNZ1ZM86lN30muE6EC
StedFHCnyK4uInBaTKGomWKZts3BxrOhSqm4audn6smSqrgVgK9CTcVWqzorWXz1szcVYJE3aWM3
Lza3ZavWjvVeM8Ev2izzCwAK+qsjGqZV9Xas+bAzLBQ9BBED9R6ArpApkfZXasg4TIAF2Bljd1SK
zB0tpKXnljgkhC8ZRokHiAcdyDMONkRoV0Q0s2UBDT0FSh/JtJl3WAGbf/iJ0Zw8IEg/xQ1ypZGU
xJGg1oOftC6WAPsfgLh0+uqagJ5FAFt6tlaGAGFJ9WAELBYoBWCRhyMgL4eZHVA8jwWtkM2REe1M
HUnkJhK3nhO3d5898BDsXIGtwIGLuoD3wwYqUYtfX5em9aWOcwz13qk2E3BCnrU0CzhQwJMAhfi3
npBN4Aq74nedYpEImOOeODejqcixMMVYNf7stC5AnCEk9YIil4BFXrFVsg+tvQSPU0DKtieeM3CP
c206MGD2fqEhZm/TwRgd4C0KLcpW59WQtCZf2i/1dxU8ExXMdBOFGxabpSs9eWMxvkrMhcU9ks3D
nRVU3kyOH37OqQexKqgvZrnkUtN6WjFMHt6oAHi+frR+IFkZgh0K7OfXj9mXf/jLlYMLHKBl8o9D
0bsvo2m6LxZh5IFaYdOLIclI63tp+4x8i4DkyoGGPpDGxK67tidFZHejCbiawniy7eTPB2OKOUU4
lMgmIMSKS/MKWz8+sL4PI08aPIdA/GYVSJHEdlX8grPdXA9C0dV9VGfX1dc4yeMX2/StCQnIyI6s
l+xIMh91DzcHzIutjdVwe0tC1196Y6tCF5iebTC7KTf0HdMCSX4rU1QD3WL0vz18+XI5RVoPWvq6
1bpKGRtdXAEOW5MWZFYL0OC4ZhewBLlncOSAqk0HZHKMFLxINNQbjV7flyzBP6vQGn09vSg7HYg5
m7yvfeQEQEEeSuvH1cnElPNEchV4yLplb6TFiPIoE8XFIEPsxYEtcWjLIxIxlJgANL7brWSrrvT+
EYvCpEuFagxy7prbRapswgkV53PHNn3pZk9trQGfN/WKay8a6gGe69cwSvMTjVDZXV4tZFw/sSYB
yf3djBTT3PyqcbzohmQuriSq/QQQ08J2MerPIXeio3yKqxLauUXuZVe55k69CeiBTg0938nE6GNL
MGhM8mVBilK+UKYI1VdLeVPfhOIKZK4uQEO6Ct7qr0vtvWaahgkW8wDCH05+FchxDDqM56w22RJU
Gjih6so5p3oLS5SlAsJEqD3WxICpM/stDUkhXcxhys522e/Xweg6iYnjah63y2EVjbsj6hb8v5P6
N5rJrKZVNc10aPpjETf3av5DtjSO3BB/WOP3lYmdYhOqQR4o6pPyXsdO7lw7QeZh77eiJ34q3g2x
aKYZHBhpXx1AqgfcuLuceiTTzehVx3G5juRQ7+KnPdskAlg2Es0wAmcms9oC0NcYmjitXSlaF8tz
klEzgmrptXWn6kkpKAr5KkWpIV9Y+j3EJ2tAMv4yhRkIZAELH237qbWQiYYG3PQWcFnN8tzp/1AO
gOc7d6IhW6wekZ1MY9LoOAsIgHaT7UmtDNXQrVy4qDH1qNHcdtgtVtTJgEqhjKVz5PM/wYVj7yY3
XE7U4LufsLUqxgD8HgtA4oBwenIZumbCFvHL+WFwU8HU0psuGFsUc67U0mmQoYU/RVVOFE4NV5cn
jXR/vPyD/UA3Rq7UuOEeaOf1KRQclq5kvkQizskXfJmrsc3y+QD6vrOUeQ/m5E4+1CM19ZTCykCS
htNoxMWkBhgT1JVS5YQ8d1QqWuyzSmpLKz/alBWygTklxv17GpvUU2LctNjtqWwm/F0jL45cVMLc
hwl0EwWvbHcAuGh+BvDEN17jhYkclfGiC/ZnYnqmhuieqUeKELAyp7bhmwf5R7YUboyZtwUFjhb8
a8wH3/vtgBSivKCKtNcGIPRlXnLBzvY076lrzXl66QrzAtak/slJyikRta7JRu8Wvl1QeALWVOHD
janDcZ4wd3GWkG4nI8oB2OWnAKYyF+1NhbN9/D2DRyRICqMxjtZkGgHSXENgu0zYX0MSn7l1axQO
yPHDIyg2PufMdC+r5xY9lcgNZWrmRj24qAeCPfdZ9uIvK1dlRq6dXphIU4CtvCw9DOW1b1dUNyIt
cPKIjQq8ODQ8TDdNzLXn0i3XzTSl1slZ2iclt4c4XAIat/b0hlVCffzIte01Y9smi4P0np9ikjEQ
TUwVOL9b8AR5DIHp6m8aSnSOylVethdBk2ZYB720qH/ARiQDpk3uMHZCxR07zQYKBVE7iK5UFdEA
jBzb7Nwdx1LjyW2KHfPszgR8GoxITb2VjzcPun9WKmmPCtogarrYb8BAbZios4hAQB5hwXRu7HEH
+JgK2Ytomt4rX2h4V5KpklOPlED02j3IKQYp8SKRygd3DWxmwewNLbJM3SAz/eQa9170qQQj/cWx
+aueVPEnKVqq/sC1DrwDwoIaLZkXLCCAqIhDwZtd4hhXHhsm2KRh1mVZffWNKVBOmcHD45RmWNCb
bZZtgNNW71jHCwDD/AjCBrytUeZjH8mPFEbsBi6r0us4jjqeJVk5jaDtFkmPSKG8jII8QMNe1lOp
l2804l1em3vSmsQq0Fhdt5nitMO+9Q8XWxtH79n05r2JQsWjNJQ+vZeUW97azb4LI7BUFLZ7NVDD
f616lNOAQqvbkUwqmql40mzMg5WsslgKUIX0qESz37vA17BRyDkvLyQnEQNEK6jnzPYYicu4QLwy
JuDsib8MfZpzPBT6+RAVIE8JVKkDExocls0HMlypba7/5KNrS4Ryn7u0F4EfqipIq6LRZWRI0hgF
lpir8gsRgWxU1B/WFe6S7to29Bmsbj/XbQjHdcS6Dzwt6pCpdAc8wxYNSL3xTCboMqUA8rX5XDLs
QvyMkEZDFFW/o/AoPNKoWibslQPCDnmIQPDfkTDTyuWpkznsLB9swMBGmPda1YvfO97JElB5yKCf
QDa9NFJW2iAKCZDPJu2sJvVP5EXNB3IS3eOSPYlUXJLJIV0RcIlAUTpjd6w6g3dRf6XGRzb567Cn
vhH2N6kJDqyz588vypCUbIyHA/C2sY1xj7AIL2caFrxNDLZ9UHSoVMNzKOUHFZ08NGz61QAePeOE
u3lue2/LzSp+X7Qa+W7VMJ1o2OmA/S3G6c/Y0uN3EgGNEmlwGltb5MXyJylB+BO9dwwJMxSDvOK2
ss93CzJrq/jao1q0BgjICAy4o53jWURNE7JbT8mSsY2B2YEUHZJ1d5MH46oJy32dVECgvcdTQZfe
EkTdCRCtXeR2kq8KpeyUL47KV7e3zPO3W65/nkTDEUDzeFfQC0M0qWjACAFoMRKCBxvvmrBGkiN4
5eWIFDbS2PDWvzuqOJV4R5GCZKtgnYqLc8TG3DyYktPKSF6ocF+TFpRyoOY1TzrKKE5x/aOnZAYg
RratMYCXR5goResMfiGFpHlQ/1cyFZXcsjEK/6PQBpgEJi1GEnENEI4E+dBxEn61Cqc/VqOu7wq7
e+nrpr6AN+VC2DiuN83X+whgjnJEMDpxhOd0XiBPjiVTVR1lHSxwg87OyJKjD5I5Eq3KZ+vO/D0D
RWSTnROsjJFkhudcpAN8qtaqI43UG5lexoY12khFb5Cy9uPNrl70dyWJHtz/NaweLkf8n2r9MYz8
7mAtHFVBojFG1ActoqFhGs1/zXFu7GikY4tBymlIZuRAw/9AFll5A0QVEf52IRNjclRx1NWZjenJ
AmQgEDzNyN0BZYif5yFwfSwj3nIh63UT/Eg4p3DP1HBnqA5+V3xRIuQzsngrI1BXqbISBUlLNPCt
kq3Mp5Yb/Z6ug7T1bWN62JvWAfGeJUjMkbAlhEGisEtWOCUPUCfKRrlQb/TDp9J0qyeyINGDK8kI
9qR5gEpRLh/a3EOT9uEO2sFBxa5p/U7wLa45YmJJXWpKYE+5PLnQoKq9ekT1rONcZHcw23Y7l6gO
Ux7U+x/OvmzJcVzJ8leu3eehDVeQaJvuB1F7SIotMyOyXmiRS3HfV+Dr58AZGVSps6rH5gUJXwAy
QxIJwN3PuZ0mBk1liX3O4nbrYUzgKfjdVHS52pHPpSLda3mVnkU/IOgqw68VinXinWXLFPCHaMxI
RGtz0MN1iQOdM8+MCci+XilG0AxgYO5OXxsTqXjkvYwj46J7jQusvUh5NQ/JgewFGLywkvBL166P
YxNr7CUDnW6ZcnmKIzw7hNP1n6WF4CQCxcFPoP5hJ5L9zGKvXTkRzz5V0iu3LQCckWGvd7twiiWw
E7UMJTwAh9qApycD0nVuAvaoA9c4MHDfWGkDCgzp8mB0CBt3M8vKO3AS5OnaZbLO0za4IE8+uFAv
1hIUWyGBbUu6tqwcsG9WWIcVJSAFF8fZ0gPoKm/6S6MmmFU0g4Z4zHaWaVoxYsVIM8zKZZ5YbMCs
B/5mdR90oVgALH1dNXzH9DY+gSqtBYU5itUMII6cpvjldhtKO8gUpYWIOk02EHBHbGmXLWhvigJ7
xkis3CZEGYVaWdBaoC/bXYpFzD2pcJgld6nuOv6yvIiAbpMVLehv1VKCPJY5aJSaI1EeJDVeATRg
dRXDUvyCEhG0mwS4pI+NowkUE9JT6hwlxlGz+P7VbfHAjjkFGBIKOHo+AFsLrM5bpG70qHaOHYnK
3snb6ppVA6zKmcZ9BtyQXVE5eyakcaSmnSSfZlm3KmQXdq1nAIA1joGk8OG1+JP5ynPukp1Miyf1
uDVW3t2itGq8V4CRFLq70GR7GmJJm61YDVTfJfbjiUJ0p0VeAlsANEL6J1nmqFErqnSTGUjvmMNE
Qw6e66EJ1gARxImGmweXpakQSjgn4pU0oihQ/ysm5MGbXa3tSNky0Bit+gSUlUCPC1ZBmF/6oDgy
BepIDQK57Eq80XUZXrH/7EIjRNIB2XGZ9WYaEu2Paw5B1hy0yp0H/O30WYjComYqwTKkTvzAJ2Mf
G3VDJJpYmRWrxUI9MpMjidTEavAikhVJLRi8ON6M0wecZA+O/sficTNVI3ScEC5347RvjoUjOMrQ
XaqqmGGuMoFsjrn6ai66aqea7Uy3/kH5urNutrcNkpwb2YMxiWq5OsAmgCII8eSKgFEGrW9w1FdG
gBkqccQwovBzTUo7wTd9i/gUWMQVdWqiZa6xdVVR6exFo4BT566u/Of5+lpsUxPL6bEC7gMQqXOU
iSH6lJX1cIlUbIpEw9RBnY014oZ0ZF38LL17iltTgiX011DqiRygJr0RzlMuRppjuWDfsBCZiGW+
AxMoOw1pVvBtk7geGFnFTqZJX69RicNOc5dVqVzVIrY2xsSs6jIqgDUd5NdBJCbkZ+BZtTI60FLT
GJqyiTuUoIvh6eqj6xNpeJvlQ776Tl2ZHB5/ZVIie6nGe82nD32e5OZLcTVm/oKVDiCojVDwdaPQ
UuysAOwKE81Px2PudhbJwlg6nagXKJgVErMwx8uszEBE8qEjlybH9mueMYwBJVPHf5CHATzdHnXk
uNIyou5QZ9UF+qTleJ3pxUFXCDoRnjpdonXH+XtC3wPAYaM0MoGlRRLa8eprItQQklPcziYC0XYA
3kYUMupd6CMXJt4JEbQ+YsCQNYQTDsA8Avs4yWbcGCqC/zQavA39wRj7SxE469CykkeraZPHMYyS
xybBf6kyHsa46UOgQeo7gKHrZ7KRq+6Nr8GkB8fZox90gXe2LvY0BzVIakfAl7fTdr5Wgz3EpkGy
xHwxDZ/EJYj4yqxMMESh1gEnp26DdLkQXIRK53YtDEqkHumqGgcfwhJ3N25k1NWoLrOn3Zjq3/52
DjKkowxWsa5fnCTv8XfQkLlnTXG51tIJXII3ssjSH17cy9PE6v6hldXZVFimUklT02BpB3bINjBm
G2si/ZTiLwrqSqPfpRl+zj3HF3bnerLh91lrIJUtBFmAJqQq57VPSBj39ljnAvs9UKjf1CDNRz/J
IMm2wQieYFBCNCurrqw9pywRQENnOwtwNr5GMmC7u/vcenHjCZjVjOHsc4jsT3npNZuFDneqJ9Qg
TcM9qRwzZqcMB5skEa9uYU721uo77CUUry41zHFcPBEYMghMA4sOkVXbHnl1D51KmYpHvcMaGyLp
kBgVPuSD+5xHI174Sk+q3gbnY8iMT+Q6q5SxRL6Cb2kDXostT72V9JzgPvXJYZim6EHT4uycxM2m
s8zy6PbVWa/wvbV4dt0ESdhsB4DCrm4MhvIzOAB6Y2B5bRYrGUgE/c2LZZnBnib2Jre7mr2zz42j
6+dbtboZUL+cLQYKxwzF5yKNXXAyd+4jUJK2A2p/LyTpuZT3AXhtgUrTJX4chIjC9toP8meN4z72
xhDusNFTcREMJ0PXgRS2Ssd+W+DoP8FPG8xJItOTIw0BXwL2Dcx1NkEy4P1pW7VzpGbyImC/SukA
fxY90jWV9yeyvKaNubihTgnY7cpvGUa9m7E3Irks0yxj/3YqT8887OHzFOC4vAbUIpXYLM04Dj5I
E/pDnJaonyYDLxyb76ksh+Fks1yR1qZu2SIZ2+yLL+GIfOWijVHMpIq352pt6lLT4IgxCRDfoipu
UmGLWJ6xwa/XPapQVjWKj7jYWSEKl/H2iuuvbj8BCUoHDnEr9eorz6ufQIQxHiSelA9jHvxJakN3
2DrsR3ZwSiv7Omy4p+cHZLMgdwKkMuuyKRRNi229AJj+7AwyfeK1MJ6srrzrgtp6SdMmBsUqYGYd
t6w/c5AiSpYZJ5F5+gkVlfrcI52bmuOdzr8vNjNo6g3nhgGKprZ4MKsXpEWDb0flKgYSjWk57WaS
eJyRjhrsb35acnR2FcC4DpEYwHJhh9h1okEBCehhFnkqxtkFvEQwpB+Ov3FZVNRLjDg6N9HwPjPN
NKLMXFYAMQHAQqeaXmEpOIS6QPLcZWPzZ9Moekmq5O0VPQd5LmNIVyBWqTifH+axIYCnkVJSbiyz
Ae6rtLFaaTnKG0z8YoDxLlh1STnwCoDATC6G8mOIv2ywUzQ3mspZBFhGbjwXdacPm7w80oIdsDAT
DlVlvsu76XqtH4FocCdHfVrNC/2r5T11yX2oipXOp0cNCBXgpgT2r+Zy8BOb445AgEkVo2p8WyWy
XZNIhjZLv/c4+NqIVkSbwSrbbZ8Wxgsw7o6maEALOA4Ir0nXesyjJDj8zx4AmSl9Wzfkzk5t444a
2Ubm3PtnXS/jZwT966uhRqB9tzVPBxxu/F419dcCK2zjv5jDMH0RQ2BvwCVt3YWe8XMukeWBEx/H
WlUhmwAqxF6KnZYGZV/4DIXAUc6EqoKTbEF1DtWNB5Czr3XWGCNfJ2yLXR/pE/BGtOlBAA5l14YO
W3VKJAPoNooHoFOQEGp1GSADA1HVIuLJHmjjnxAVfDY/0MQHp2RI9dBQ4/6ho1402gj8mZoDGPdf
0OPU64vOL0HldAZ9E4Ch3ZoDRzKLHwYSZRCtrAaJ67GMytMECOJT4XQlIgLROlUq0iMNqcjWV11s
s9yVDlLKNe84TOSaVKkG0CZmNGBrGJAIGAHosFeQ3nNPPfqvRGWosyBau63tzc5lIwFqSN5OXSbI
EvjrFI0SSefpJiBrezXlwGwOIjrVvdLWNNUyQM+BqvEOUsQCYHfS2d587vi38MnLOeHN0eJyJqiV
WECnWlD7v3MeG9P3+qx+bRNEJnhrvPDMZuO6jONom4fBCGShStzd0FA0qUT1agHKYtQMOXw1y+Qp
a1SCbxH7keDW1cXRZNkPnovgGQn43V4XtrFrvSj/PATllyRM8u+oq/8RT8HfO6DEAGjDmbMrgmE3
OD1qcGwjiU7tYKLIRvXC0EuRWvQhk1JvwOeaula/uTFMcRcBHhYN+U00I8lDiv0FMod3Q9v2+yHy
jt6o42yuBlPyHNKfZQrsz9F7iuZrtd5ZPnURLADeAnXn7IC5qyJAna5yCuZhQ4f8jtHQAyxRPgbM
3d7ojH2fB1j+hP3wDDxE4HKAlB6k8sCebOUAkvPU3pCRTbV1zy1nR8Ywgn+R2uCuxXf+SLqCG+6h
bD0LRyewMiy5zCraXO2pgwQ7ccmQcXLCA9cA8Y0XfY6GLTEPkNCXW+Id+GXRFYb7L4EsTAJroYjB
uegWHQqWkN2HtnINCzDhiMKEHGAqVOZEBU4Zjo6TwzC06aaUVrAyUAMEIjiQ+AKc2n0eJOJgDspm
Vo7C5yZRKITwXkSIsykrNd1HbzGQH+8zgIr/8xCaP7ajQ1OUAzI8Q/GaeCkOZJvyEiP0emk9JC4A
pqSw75QBIKEImdegu5zNIzaVdxkMKZgddhUP05ULpNk7K/tJZa5L1euMHLSgDf1yuwIXIiMNI/wh
EnE4MKjZLNevsHQ63yZr9FKcNXH4XXhIU7bavQo6LYNDxMfObnKkmBPIAb/LLgFgqsLJWCAtiqTb
OLqVHxbVgnLBM1OVdJViAO/NX4aRruGO7uvcsnkDLJUpUogKzaNUMJFWX72NPTJ8XZxzRz4L22sx
kf2bISQD6xS+D/6Hc10AohKEI80yvjLT+DHIUOUVm4eBA1xZdH35h2n9jHo3+iYk2KbNuHbveiS8
PPQ6codLq42+jUH4NQLmwrONs/oDf6yboUdmFnjH8i5JHkwcGGd40jyTSpPGn07ZgmxFqTqUZW1H
BAuQUAhRA5jy4k8ecW9f+beaHmydAFlhHniU7sZatBt3Cl/GwW1ObWroT9Jti1Ocp6+lw0Xu91bl
+AGSUnZGGBlPEfAXnhCTINtox4CNUpX2NJIaQKK/WIxPfunVe1dVP4FI2rij3iLqIkTVoG04mxvD
Ii7OY5yVxwgMTpQJjnMQgUjpp8R0QYzxS2qKaiqReqJ+FmHlE5YmpXQseR1JaK+YBXDtJaNkcQsb
azW0ma7IBgRIHoDgLSW/H1RjAkgB0MfakSnYBNJPOP+9C0ztjlSLvg71ABxs/bgmHRdM30kQhU6P
qc7NI+rF3E1sZPrRAx7bw2QG9qqTLP8esGjX6GV79no8smeaBfAcd+uAgQWWyBKIS+F31ApkXVxE
YUi/S5E9tqAChQQDRHJn45PG4bqCXTI1d923Jvh1P+hKF1SgRTcjBy2yl7D3cQtAEPWAkavyCAf9
4DRO8hDybisTfXjG0fjwLAHHpJCZg8OkdMxDxrmTMrmarUoXT93OBpHsPalyE4nuWA9NGxKzrnHw
GG6qfRfhgLoN9CdqBt50W3DGjesuKvXcL4z6UqHC8TyUtfHU2xYQpu0mvhpRczP3DSBa7WkCbKSi
RzWncKTht57+NfRGc+1GlnYXB2P64Ew5W40ok/imBRHCdXb7RcsTLBhkFe8BSW98TsrugRxAAyhX
kV7bD4XN+7s2k+Gm0L3oW4tCWzUDTS2mmK+ntpf4O33Tsjh+mJ8tIX/7Wynmb3XWxQ+ij/CMwjjD
6r55QGvYthXYNAHhWuIkSi2KSKaGiWDyTgBVucjcsXakq/uOUjibTRvYxUs2fiKO79CK5DFiVgxw
FS5eXdfN/L5w29MERvkX27vyih0PXn0sXs0I1WGLV1d9JjWybsWxsqNk9pJF+u6Vc7AXuXq+nQw5
gAI5Rrl6PUXPgWmZl6oXR90Ns2hdK2R7bD1pEzpvWwc9Fzu9z96WLertRpdcZFheudDeFWTaWN9p
4SlShBeIz+AMI7snoVLsF0YFolaEWIFPpxwWg161qDLDWccudTPDXQVJvUpQ9ihKpM4Yw2bJDb5J
/5Wo40WJ+/T1JoWYBqSo0sSlEhSvkezmOQcg5RQCXRqIxqubua7cNRn5OGRjRxq3zI1ATLFGMRyW
o1k1rpywjx8AJuYhfN3XvmB28ga6o5dW5tVzkINlqzCYgXQG6FNR7pLBc754SLXYm8Dk2WZgxn6T
ve/JQf8DyHvOttPdag8aIusFpyRrsoMRMN5oOCQ+DkWTfhq97onms8Mc4LFDnp+LxmYP2qhhvaMu
ZOotapxDJ35A8eyxyAeAPEkErp2qEq9517INEEfjPbdT+erW+p0pg+q57uzpHnXRiG9H1rubaMZ4
T+Jf3fTMebSbfI01wBaHks6nfoqqCw4M+pnDPg4QPw3HIjzQV9SGG2hFDSThDuXaji3tmRXNl6iQ
zlvlglyZ25l1P7ZjfhYcj1IyOFG275ouefFqyXc5MM13gjP+Ek72hhySKk5RA1nJE4BV2ge7RABZ
iNR5Q5bvW4wC62fTStpjyxBOJz1DKSKSc97CXGObyqncQ2fX2rMzdV8CBNqjAm/zCUx0T50tJ7/y
kJYefxDcizS900dwIJCqK6L+UuGBlCQmeDSKBsHwAZ+vn4L+OEXgHhPkIDC+mgCnZP8vE9D0Qde1
l9jOtq3CoI47rKtzT9whK70890pFehKpSWqUg3buVPqLjnqLn5BZc5p0cPc2ay8IxuOyyATVuluu
ab1JzYeLS9yqjNhWl9Xphw/O8aZjaUd/hinDse3HQpyW5DFx+tCanNbgZF5E6s0+ywo+zILYH9wp
Wi+ONM5mAWi35viPqQHSwC1QLxx6bb2JVEWNrSpqEtVzlMHVwDhFBtKRdTGMqsCGdIsBSRzvI8LY
VameSYpdWWuXSPyjAiHTSl0/Ad3hMdUa76FpU1S3qjMlc8IJz6gZr2kZ8c3vPCLW7CoUwr5aGkMF
c6w16yCwzR04YA5jm0qQDA+Btk69yN1EwNHMsSau1rnrRQ9NnRpPQ1nEB9HWyBshb6RC1sjl6ctj
2Nv6U6gl00XNFYoCcayqaLeeOqxdjnPnM93EtLbGhJPr4MPqRh0QjRZH4RQX1iPfjVSePSZ+MeFA
lNkI0ceKrJR6Nr48HSJGixrEDcjoaPNcrHustv0JFUQS0ZJfwzACFXSIMSlKU1Aqo5yWjMPUvI9o
lIXMZGC5fH3fPmDdbqzxedgXQkhCzo21jhwtXWN7/As2iSCREH1pYmAIk9uMqZQqZ89JszUpr0bA
WThBNjsbY5xc3gui8/rQtWa/ww4cC7dEPni5zf/sxjfXCx2VZDxsUG09/QDa05vjGdprg8JnP+/G
8FOIZR7oxZm8d7IYm4i+clDvnbZHHVQOe2lWKIPIG28zpOWwdeocwdPUAH2I4hABkJV3qLRgs6hI
T81ku1O3upK7QeIlmp8XFSEv09hIR1kYMt4mlJQjyz7M9PiCO88+91oKtihnfJ20pD24dsPW/dSM
rzrQngEDncizDt6hz96EUKtyy10HLESJB5oILZ9eS4+jBFGzG5zfodLtELAy8EugLpyTEkmyeoyH
Xd8aQKVC7q+XFekh0BuUdZALNVoS4vC/Ti2/Za097Ggc8DXVw53p62g0L6XNv9QRnvdej7emqWqZ
M4lnK4mGqnReRLKWyjlQzrpyvhlL1ihN18BsQSS3cgH/MLcRsl5+9UdWfvRzsHcw3UQuDO+NO2os
dfS7iIvuehxpPwbP1/hvdnJKGmx5RJTeRUVonY1pwPmhHkY7bgAABasiKKnxFARuhuTIzpgVi5ZS
LtIKpCYZgveg8v3NyG50cfaJSnO8LH9NSSkdOTbfAtn1oG13AHlGl1lcUE0cb0IbZT+jE5S+C/Q8
RBXA3JFV0XCfqGbsEc3nITCMyUANKn6G+yIFinhUef3+ZkQsktcEr/3DzYAQoXGvwMZ4mYN62ths
g1iMJ5LaBIHNVeymK4YjgcviW5gGMoSQgdPFCjVfNTgjA0Qv1rOzSLogyxVOr1KS+cobC7jOBR39
B1tWqPMCBJKIHRJ5Fhl6kz/3Q9ScSIXq62TN4xD4NA1zN5aNYBJAecoz4iJ4mFJ3aYxe3xmZVh4X
FfVc9QyedYl+PQsZuLKmxT7GGc4TDwb89rUGEWG1scP+ZTjkOdYyoNMEGQ/nw9pAOecD7f10HN5v
WOSCHQAkrs+2ERb3ueSHaOjBNnszlV7Vw2EoTb7qJvw88tRku7wN9sgBip5Bshg92x3DMQ74ena1
zZDu3+bxfaZ5s4cIv6ISjmXAngoCAPlV4AwD+U0A3CadIXW+1IMTyUWGz6/n4bAh0QRDqrYls8Ai
eI2j3don0SsiDHTVwGW0W07fbVtr9ktKIiUzctPEp5eW5Q4vUySn5J2e7EYXVTmijLQ5XbENwZpV
jtlr3GV4VwyZZV+w57MvDs//REJZuydp0efDFB/wa/iqG619MVUTgBf2HNZu/qV0+y8pgl5IA1pN
xI1ZetbnBiuD16DTpG+asXgEcAbHfy6Qd33ijOAKKLRtg5GPKDPGfleU1msxtV+mKKrVPEMzsa9S
M5/pSAH5CC+1PQZbkpZmYXYkXcULNlNE3rjUHb8dz5Cd2gNSlbZyDIGncTVv95pEWxUNUkvIsmwB
cUjn+gGIYBQNR3tv2kiHdHAutjCroTjVOIGaeJebgKzQmtzbzbQQAvXxIVha14BYHz4xkRrnJBev
ehkHnY83SMaKT8QmgewOIL6U1ZnGcWn9fprBU1xSDc8ObtqO+9iI5A6xp+az2TfgD00RN9CSn0Zq
s+fZgQ14jTAc8elWsjN485143l1KDyFSeGJ7p4YsH36kapEctpZ54+BtUJd1BMqNxH6wVFMY4qcN
AJ7D6FrWA+mDvvTWVSy19aITJV6Z3MIni8MDLVjpeaA/eKhjxqDRtaGxO+NqIs8BzuaEFQSYoU3p
bjoZ8+NoOt6Res1vxMWF/ABB+T5iGVYm7aqJLP2w+Lpj84K4bb3FdlxHsu1fL7H40RUXkXo3d0Fj
b/wmEMCtrKEpfaYAFrsWUay88NjWViJ408a5ISvpFhd8ZsC7aRQi4OIYC+Bl0gw0pO1ke8AHCzKS
yZN7oVXioDcO8kt4N2xaroPIzsYqxrKy6JubmPveDUFda3Pk23mG8x3UyeBtmlzrc407XfOMaxea
CdCh4pANCagqeDFsTCS/XXiU5Xt68rOAJ0j+lp/pyU9NaYtq65RBs54ZFF2VygyacqSkOdGY+lNk
rSwtLh/I22qLdJnASAC3pgFn2NEAcMU60N/hPx0VYjyvCV6DmivAk7By/zD7zL2kWmg8gbq9r63o
mZoK28CNk9jmJkE60zPWoO19VbyVRcawGsW6Z90FQJWfZeEAlH0CXNMRvKGwAztxJVIW3HtxrD0K
F3fhdRJ1/3XwmPRm8OiV4N4tLERlSCQDl7lcZ63DNzTKbtzkHjWSOlLyEHeNTgF3sztsh09W6bT3
7dS/N6XnZBuep9uwL42TW3tiPfDEe5vGx3as8+8cQO+446K/cDsADYOJe88j5AYablZvJ9fDY55x
bFADt2H+kr4GeDHEkiknjZoCiRlciuZQy9F6N4DbNp8z4cxRGFt8HF/02sQ6wnTvUO+hEr2yzr1j
uKnhUDCgUpNsg3tkLXqj9csWmcjDgLJON/ijslKceUiVR0g0fdRrQLN6AI7ZOcySHyBWbj7XQ9Bs
NSk8HJdXwNIb62zN3HD8o8iGrZYE7IdydWxWz67xUErkiCXOEZGt4TImwCRgAH59qSY93fFUFNtM
mtaL5DhBkbJMzmTFp5kXnH1ZBqW6Uz5IWUUoRFaAe8Cd49WqN7vhDudApxyImsjY/9B1Cq5vlq/9
5/4EBIO7KAcnnuU1zmnEb8yPE5l/r9PPrvDMN1NiyV7GxXQaE2O6ZMDE8mvA1G/1NAJcsYoJcQVp
7gwlboLkQEWLqAd6URCAT8bkLwaPIkqLTL3bKao6FFtD1t/xV4lQlA4YnaUhHVcguGGbeWu8g9+t
ZEj0+DEaumhveIlA2L93ENQBIsmpFxUop2pkHZAO66Z3A/UkeVO3FHir5E4KxvEhBlBYXSB+qZjj
ESNpHlUm6qyzFb/8osPSODl0BkM4a/Ehc+nl2sUpQmQ1BdMzMJvEthoDBDbTNDlrtVeDsUmLvyQs
+dmomhPN/DTYWvujQg3aCrlY4hmEPGJrTkVxl6aIKyO3/7Opje1ZIPC33FoWFbNquTNSVcw7cCzb
Lv/+1//+r//zffqP8Gf5UGYiLIt/FX3+gI+3a//z34bu/ftf1aw//PjPfyOVEbw8Nnc9/GuBAtxW
9u9vT3ERKvf/FWVNUxRdaV1yZL7uCGqHYHUMK9vqBmocFxUh7yzijL4Tg6cFz/Ktm3bxDMhDHjdg
PwPnAHg1bBPZfUF6chhwDmJEFn28TtMTzpjxMVMXJA4p8sLgQyI1oLpI/T7VH2Nh236JeOUbOMp9
/PnZDwH+oFVeadUnDTGord462dHMRXdv2SmeCSbg34j6R3Nwuo+9XrifGfVIxs4y3GcUvVzkmYEP
K5lgFbI42hM5ngg2kq/n918Spsm20nQdnBEVEhJJbpQsWO6MayRLa6cUDzcUXT4Wnmc+xhGo0Bvh
3pNk5fF0P3S974YIGPgDIN3uUDb+afG3xtTZg2cRJd/kkrdRvs1ZUK5pAmrAMZSszWlqt+3HdXQQ
mq/MyA0P89RxYT8B5Cw70dS6YceXkcdAqOLRM8UXhrq8ZFjJnklKKt0A2w9CF24wlv4/f9Nc/b99
0ZBd6iFfgHHbNUyL/fWL1mROKNKQy4vumuEd8SixZqqimXxpZlcqUd0Xxzhemc1gnrkDkm7Rz3I0
GGW0/quPLqug3aImE083gjDU8Xo9dKILV4Ew8wdCNCRD2k3fAR1mHRAuAF2TiI2NwJdqq4WrPBHu
t0K9yMzOrs4RqOvP3LBwL0i8RHqjs50xvp2ojy+sPpQTSrJ2oQVkurD17HUH9PCtBVwjVHvVieZT
tAmooEhJp9BSY2dgFBX5PcsQZpkl4AnLXRNm9QnEofWlM5EsSJs5tXsrraL2QTLazdu3Dw9dGHnp
Z1ELqx2/W0Pnj3/+qPDTv/2sQPCDh4GFhA8O5FFX2a8eCsOgTWVue9MFaZmBP0nv5HJTezbr1jtJ
z678agiNr9iEWiuU7laX3kqrJ2Zqn0kfRFqykaUlDzglNF8j7WiPvfEVJX3jXsRmsCEvhu0nqzN3
E/Ztt7ezqr0vkHeyUYFWn8SEy/Y+Uk2fWteGCpV5514igtwYiZ+oN24A5rtNEVbhXiSV9TLGwCXk
SLYpWlZ91ntgNSov0UwauGIwKOjlqxG2HUqDU6RP6XjurDWr4T4teUvu4QQ24vm6NbxTYOjj177X
Ar91R+s+9proAMY5/Pmxm30wjBq1Y7WUf5RRfKjUw78snJMtik2iRbCPXvvEWZSuSq8zjiQaXNj3
Uz7gYBT56H7j5eEOxSwBKJ0q7aAlLk7MY/NVVEHyTXWAx5t+i9EZlUZ1SPNhKnS5+MC0M4qsvqPd
4tLQvhEnEe4azD2lTwYLj5rtP397bNe+/fZYjCFDATQKlom3Cr1yrr49wkzdNIyc5KIh486vmWef
HVPgJ8XBvdxZxo9JFSSRioykJ7FI9PzOivTNjZ5EaqJx6NZuX2rzvL/z64z0MOmoKCnVlZehdAUx
gSTITY2XGz3dg1t4wzGpwp3TJ97RUo2eIzaGyh/mHidtQpdMc5e0JFMPGBPecdHd+tB0i5l6KDbc
h6ju3Wdj9Iyfk7l9v97fTnV1E8tcN1PfXpkc6e7m2cl9ue8cALO5uvaiv/JbrrJMs+gmLf7Mhq7d
BvjojjxNQQhHXWoScCcdsb3Tj4uOejc6RNcnICqoKai5kmmKWXbrGAhNHY6hfjfH73R0GSQDYpV+
Y44AUreqtabYGhz5DUYZ/ETOHcKRXH7psgZ4FHY1ntkk3SPSMcHp52rxM8IAwElExsB3RZ2SdXbw
06iMN+Cmyi/MG38NUouUupqGbVe5Z6zhM2CRGlnhu0UrUf+CAzut0KJLOjpng57nQlnLPn235kMV
kxWR4uiZBsg+uh5PHjHG6wjIbUcvjbcT0ipOrmllfjkAOruJ8RafzBT0W0Zvfup7CylHVf0V68N4
l1qo2R6FW301C7Znk2F8ouHCQ26Do9yW4Rz/ZxqOKFYEkmXs6+ZEO0PT+Rqk4vi/fuTYzTl3ZPEM
c1u7Rb8e7DJ71dvh4rYm+4FA66OhpeOLDWCezVjYHTClC++UW1a0yVsze+VTt7jWCSgrusj77NWV
feGtC0CeDrifSsrcwALQksRhIROG7iMpvt6QH1moQfkYatIx4kYvwTXu66KRG3NELr4mwm6Oci2R
syXANTIHK9IcixIVJJvjZ+Q3WMjE64PkfSyNuAmOqbF4w4CAQ4t2RBWY5hoKJ6k7ILzWrQwn3LRd
nBxJV1YcpW9kqFypHfDeYOBmkbxC4o2qKK6d2jhSz1Ei9RZDr+qPB6o/pi5521Q2TE4opUYF8TKy
r7NqJXiLBGsuh62bd98dteqqjfG9kUMMViWSdZzxNatekV8u9qnMkNmQIz+mUBUU1LSqNKKheguS
J6SsrcxAZ5tUpa8sjqgg1A4hDt7n/zH952MPixuGB8fMlZirP8j8RzOSdwv9pZCPYvhJp7LChr68
K7rsvakDDmTpRSazMFWyKilJBrmLucFCMF7Nlv+fOebZWNtsE0230rOXVxmOjQFEq3HOH3BWOh4N
rE83wkAyBzI1dpRATR41fisPpgc4HvLQAaC5qpoiXyMzwDkBcvUw8qE/kEQNV/pFRDFhf6zDBnmu
qBSs7LBEfYg+bYTV1/WKsE5Y3Iu7WaZuVDtFtaUuNTni3HpdWluAx/blgXQ0G/XioFIp42p2B+C+
OGZl3alosSlPWuTKPJJluQ6NwTF1gwS/UUv8ZjTKA6VZCkAIHGoXHOKUpUm6cds6gf5MfUfH7o7c
PQVwjhqoa/ewHVqfBVnlAzaaM3PVD8MPaVi4EtbrOypRjCXgx0g0VKbz/2Xsu3Yj17G1X2Uw95xD
BSoA/xzgSJWDy6Ecum8Ed9iUqBxIhaf/P7G8XW7Pnp4BGkKRXKSr7SqJXOsLVmvny24eneamHjVF
Vq41g3HMoxza5OZv5l6D9VyPmbuSZ17QgOa7T+fPmY2MPNyjUcUH42fupdVUoDQGHmKo2xnYleBz
zUP6IsxcLXvOUCScI3VfXyQ8Xem2XvQafZkS9Wrx+62ZQY3PWzPbAwvQNB34Nhq+5cxbtw9bM5fG
xEFawjwCviW6rfeFihfLrcMruvQTKPUKNv23IagNk+28SGziW9tF8A6O1Am5pfKoaNaB/+z5h9Tv
73I5dPe6S5pVuWSylUvd1AN/MamIxjsdoC/tPMmdJ10Xep/U26oOsGHPLse+yob6XJl53/T5L4eT
BGTTpzgOcB+ut7rTMHHTF4NSIMflHuHLf7HxwNPGx/1y12tTDw2HLzQSXr804au2cm1R4YFWoF6X
ej/sysWOoByfSw4ZBROaIHcWRL5XKZf80EKTEP6Ynb0Wk8VOCmd3gFgN55EPY4MSXO99kw7EpZFE
5kDYe4Hfr32cMPagCcKg9VqLzETqL+wWJ8S4ZHwIrgXKS7szUfOdJyYw3/79B8j/l4Oh7Tm241GH
Gi64L+anbJGIyq7GV1cduQ/RH26B4RvUUw3Oa5mFlsXRJHUOF2rXKyD7BcYJlL4rGKllub3QnfpC
8M2kSC9N0QLGrW0YlYa1dJk1YZMEHb9AF7CEhIayLKYp1E3YvgIzNF909HUAv4TupEOuAzpOz7gu
Fc/WXbRixdeoLVH0BBPloU8I7JW9BEZjjgMCFUhZYUQZ+Gf5CxQRqg1D2S5s5/SrfLdM0a90H3gm
6doh5YO2Urn2/1Xsh5AsMleqV1MgxjEJxzanh8qxvafW+unMuL8M3qS7wkXFrhvd4UVHNXFPDyDi
+E+s+GnPUfUIyBxnKMjpKBzFZllTrKWjsJbuvkbpSXotA1pbh99/Mgybfb61oFTsGJbh2q4HP3rj
U87AhGCkjH1bHu2p9cJpVtbWl1gYsBR0oJFz7dOv8nEIIcEibuIhgs2EjjPwlPsQhxNYfus2IxJS
rbiRXsK3vbTboKyy/AHfdV1m1+VzDyfpMDGFs9Z9wObTg6vE10vlfXKaZ9JY5KBjOwMSPBn+/Asd
2xR1/VAcLpF9zP1QNo11WUdii3doRffFSwGgDMckf/FcqEbrdag0p3VtdgQqN26zKEe73baQSwew
2fC3o0vSJ+RZ1mVtjl97GX/sr0CP0v1+VXzsn+MFTaevUTZ+Iax96Jh9A+p5d49zaHTrGeVzgnTR
i9O65XpWH1xlRle/WNw+voGihGUDNsZ/lBBtOGrczdyaOI+OGpTzPsamznx8b2lIznvrfR4kBD+s
otd8nwe1heioWwUXl5+QpwB2cg4Q67zUv5ucIfx3b0+/2fe3oCPf397kteFQSBDCMpfNtvNm5cIw
1iMnovocTsyseuA4VSF111UPBXXe+q6j11c6jqjW+g/fBf9zqnNOqnvMdQ3cKpH+YJ++CrIHOJ/n
fXasXDDGjE5hm68rUJeyFKTL1qbdTTBC+LM+Zfk1quRsOJCpQQUC7JMQolnOmRCeHvHN+skFY2d7
9KK7zhkWrpE5Z3++gNYNT44xv9cBvlt/F9Spj5fWANK5kl251aEofQLTGBt8pZuGmY5L0+6/QKck
C6BmaN3JQlp3Tdvm6yEmgNXOffrSxbW/SBtXLq99REZpOMauu2aMvcUB4vvDlD7bSctFohmQ1nUW
8epGz8rbIr8rsQ2af4ruQSauPgK0ub+uYKmM767vKGUsBkSBF7uJggpati27BdWun3OlAtnwYnod
JfB7bZQ9+yJJNo1KynVdUfMli2ioA+CSbS4GBtbBgFTLveXhY6MH9JKuFxISIxEdFFHmbv/DXdH6
fFc0DdOh1LQt27bBDaDzR+XDhqtWCR9gwkQOMYOa+pVEwlDlY6j1XAyrr/1XMsmnPthzdwvP46Cw
gMUWxDmfPsi5Xsk8cQlzAurb42X0OqA1Y80clgh67nXAAgjHCPQIS7IONND2ttPI5ZIC+ZQKYKXa
+aUNdOvKt/kY6GGCJGO61i9hN72NTM53eG9qR33sB/KSVC8VNKDCMmHFqpTqpsSt+wdnzacX89Ag
qvbHNHWfhgb0TPPQLzGoiWSBxYZ60ywdv65OWq7V0zuHeqF7Lg3d3ywNbNNPv/QAsSaCls7AhdLv
wmKmvuez1pW+FJNjHASUjjqtZoW8LJRJUtf8VpfE3XyIm6e5ADkvlRHLcPKARjaaxlj2CUhQ1ri9
6tgkVSW7QMsjaV2b62Vmd059tVIzXiCqmviB9fDTw/YOMNe5BceKTYQ8D77J0gEdFc7MWQYrwx4Y
/ibQL/WlmDv1K8+bIHohpLP8PKDGh99/wB3r01PfNFzc4JgD5pphWexzpcBpJ6j5uQADFLxEhgiE
9se+tF8qYTpteA8XquycQBPpLAsDXFom2L6zZH5ORQW0o6gZ9E7QpASOFMBg5gA8OSBWSH9WxOyQ
VBAZ9QEHSeu1LuLoC2zZ00Nci73ex+syj+6nVbkFkSEd7mgmojVLJOmqWUpnGZMfQ4fbEu5+r5wJ
lHeBPgZx8b2pR3Fgf+3ei8TpnxGXerCOgArxXYIz36UOA10gA+hMlJR05cazCuPQ+9nzoHN+ypIG
XMfU26joBuMgMVr7oNz8/q+AzPq//Bl8fKd90zB8A/rH/1JccyzmYcuPTIlK7Qk0RCiTTyFPVRtD
F5HWYOhwNnyvRypuGhypH8wsX0KrFbY+gCA9kCq2cBSTCtWXGluXxJiWpc+9e1GAMz8UrgWLgta7
TyuiDik2U5C/VEU4+bWAG6JvbnRwQSE7CKWfjUrroQgbNeaLquDRaoqoe19lFlsBqu3S1ykp6J09
qW4FATy5mZIIu1mIZ7SoX36N46pDKnpAZrzpxxdwyYIMZ7RL/zU+Q47n2v9rvF6nkOmP3oOBhuaz
UngNr21khkKmuazXth4ucij2MWVG8PEdqgMXuLCxgKHU5OAiSL8ty2ytu/TgNczMcNME4htxZgLy
tie9dF/2jALNiIsFMs2NLOm5akq17TNRrVlh4ZjK+dQFfkbbg6dfDl0m1nJsXi9NeDzdlVPNV2MG
af+AIKOwKyaf7nBcwCvbR6duf3j5IfTy8kPAZdq8wHWpy1Q9ErcSBi81UJNVbeyTRH5RY2ytOtFB
x8kcCa56BGBIY/+hfQmf5+hXjQWZhh43ruWlqadfFoFBKWS5quD3H33n8wMWinY281CecLHlsqn5
6QELaIMyWAa+QzMU8QTEJDh4cE2r4PJr2I/i/VU5xm9911f/Nq60bfxtkkjdFdEZ54bsy5SDk+cn
ylylUz9+9erH0hmyL8bcnaDcvSKxVR9VWkDRveQRfNY8nDYqu3uyFQU0C6TASMXJzsAhYSFmJqHZ
eN+8hJnpMaP1eGITbp8hj2B56RLeHHkOg2rfkNZtBA36GwVNAVQ68aP9soIQNcTpbyWIWh8G9Ax4
cb3NGG1ImuoZQFXnAVcYmKD6c5kRwef+ayYElkJ54/d/E9+fa/kfQSWOaRk+9VzkCZjheM6nNEHH
qOotpxyPYwZ0jwkjbuTJEq/c68uYZhUcqXDJOqCGAv1yNORyKOCnpENILqu9A4+nt3kf2pfoebaO
vDbbKOpWdkTiIJ/1NxPUdZelW5cnMRjlSb/qXFj1lXGULT4NTNC+W8UVTtB6IJ13DPoVBAwBlMVR
HOnVP5fK5vXiMUp2whoerqvrCB8+t4fCmlYf1phnOjg838h8fQ3Xy+g5TV+EOaTT4ZCdGntRDMNN
XeUJqk4lnlRODszW3JeZbWYGOLXUAHADkpYbKEOV+Wj9GFgSNMK2YbpUPNBeOS8VA0IG9iRw0etB
u2hhBbg0eLRHvbe1Fk1TfhV9Dz63gzvQ+i+aqLCMG7itYmcI4ElIRrhPxXllrAffpNhfOhRqmjPr
2+l6iNbDYnEtLROCPvikAXR2ukRAOcRYy2qiQT5EiNUT3mdNnpzWHeTIbqaL/IBlfXc1gw2GDUgF
jUax0GAi6E8ji6bxRrp9Hb5AlTJLOiuCU5kMoIk5QcAUcqiQmPHLhad5cZdZnlvvKxRHv7S58kMT
GN+jawK+hQpUs1DJNHyT5kJjleUcQOcAOPZGW0Nwb68Rn7CZdFdgauChOMzIrisW9AIQneB7CiA7
KsYzkFZfPgTG78NXEzfoZGIdYWegx8M0LSzmegfn8TOJJ1gC6JY9oWu+SF0YuoSAjLkxeXbyB8u9
z5oigUUNSA1jgQfzMGb1cqj7aTn2wrvXIeb0bOHxHSTM3ljMYg+RZ5NFW4JAUUPJ5yFGsfPQV+1X
CGjBSbRQKH0WiVyI2nGQWQFhL8kgvgdJhmk3OOpWd8U+fIWCKne7ne0bd7j1TajjuVCNE9K/v87S
r0bpCWiHpedP/bKFpwjof48floTYAMgenfekf2ilDbQa3HC2MitedN9lkfl9wahIbWlqf2Exh5pU
2wKiYxv1q5rZg9cwIImzrWdH3/za5+sMxgUBmyt67cxng5sCeHMkAuCIOOGnfh2h+9JkLELlQ8PR
1dQ43RnPdDtlwCJznquDP4xeJjvd2zwdrKcBKuWGENgrwBVOIKHQFt8szmAmkUv62MVqWKCsQ079
IIf1oAR8jEucYSEtVq8FKqCwxxzahd1F/Kn2elh/FZXxLXPMDUSAkjiQtQjSrCc//cJ6SfvEfxmL
oQmdNK9vQISEbCNUpsvIbLZytJ61YrS+XKkbo5+vKMoEB92v2gjKvg1Ex0JSdM3yyty4DNuy2boR
e77EXdebVymkeluFpauqXuuaNsUTCAxSN7o0Xeb5NxOwvXrQ1mXy2vkY4TRFdMNTub3Wxcl7hO77
dY1mpsVUZvWDwUkEuYt0D/wv0vBAO9PUAvMud7NLn4ZBu2qAWzwMXgJbjR5EMmfdyt4yl2DMZDvi
5cbB7zKIV16Go1m4ch7OB2hnZVAIp25+NNrZDjvNzWRvCeR/tPtI3sD/U7TOQdNZywhOhj1JBLaj
oMLqix4QJkTMY44C/dT3SIK/sWL/7Cz1d8AsoJE/C6le1FOv58ieRs9WO4K/elXu/VOkF1kmv/Ce
k4E16w/zLlqsIyYa88RLNKC9eQDjOci9qCS+71KoMtZxcZbzxa2N51iYw9HC9vPc2UjqE9qDNWN1
xbkxsnxHjQ6SEHNsl8n4vu4SQDwxqCf8Op0koFIkHPB8s8+WEUSHNtIbxheoJa0yOdBzJGl7g6dA
B1ku9BtzmDeH9XOzbdgq8VN6BqM6zK2sP0B7EwIClIwvyAFks6qcv4mz9LKimFesnOhtRd2vf7AO
IznQVhk0YJEeU2eRxDPFvHo2COPHFNmCwHZ59WzyqFm7UjlL3XRrS4WRAEZEN73UP0I1x7zTa5Q5
X+jukQkoNsxrmO9rJCWOvw1xFnVWEvB9kHnQOQhZQrEDD/1L17UfiTgrNCJQpXXfJS8x5ICvMZY9
X5oTDOBrp4f+MjKPp8ra5hFTN0XjUtgP8+HGSydzx6lEfpg4TnYaO3yWQe4c1mYLpMEiK3sBsrbi
S+wr4MoSS2jyKZef9MUEx3lTtSQL6jwuo4WXj/hNmhvl9W8RfpuDaF2kzivU3/j20tRzYa1mLIAN
wkN2jlZJHl8WFUT2W4WbvA679uvm1P2R2sIGRgY+lg24G2sYL2E7wmFEvgWX9axAvbuJSFreXAZ8
oapQmR6K1sAQf7AuZwCpRLKC4qEGF3+yM79Yl+shPfE9WrfMtt43XuTt/KUFRdgP9HX99XzrxcOr
PQ36W+tDQrmvThduuv5eOwu4zkHbNWGPvC3JoukcgN0BXR/jIGltCQDNYG08I5HHsZgrogTFSp3Q
sIRUoQPq9yrVFczCaC8x18QHhAenNRIwsBOYMfTpDLP/JIRfev0eYkjN9qp8r191gCzNfI0d5HLv
wCIbzyX4h/dCpjDvQktJNp57Jo5RlvYn3eV0Jg/p0HBgTDAYAR26xFbNWerRSTSoU3bFj4qlJeRu
UvWlVSP22ozyfVlK/0mxMuzYqL6IkvjrDpXjlQ4THj/gnszPqSOzIwrj6SWM+G0SDp2qcLqLnIe0
gKZlgQ9wRV13l2ZC3vPaeFQjhUQTuFn3FAmqo0vdQ4abzn0xX0hd02WpWLK89plme29yxg46IvPA
Hingfwzs5743KXscXNqdPeOLbihICj7EIAzoFsPf5AGYUqimx85jEhvRPXBdi0uk16p73JHwzY6c
M06BdQptjwQchIokOJp6ZQGRcxNMb32GTCkKtRy3sFPnkuk05jDJiErLe8Sp4vEq8VDyFE8jLTbW
u1DtjjZaDgKOBB02vUZtrQGMmAKoUN6i5l48idIQKC8AowojYnLPui4NNO4kjZxbCwDLJw41t0tE
NWb8oe7q/zpi/ikRgyuemdJqOYK6FkD5mcK0u4XNkOogAxQP/YqlAwdbEQ/xBQpI41LFg7i14xzU
xNgTt3I7tB056V59KQvfWlITm+63heb4UcARNakhzj63LnEiYmsCLeJA4ttTLkfhfMlkFu/0spc4
R5S73nCeLxFVkllB3hNYSYCN+/YW+0ZBbnReANIib2/x0ia7UibkdF0OuAVr2QwURUE9gTjdupzf
lJkNfMGVW69Jqb66Bh5VFazLH+cWresPrTQm7U2bm+ajzYbLWBsp67G027+a9z4G1aYySATZSubi
M9f134SvcAaYWzCs5xsvAvdbNwdWPuUeSkXNuCwiJOrGWTVKtSX01aOmWquZjjyyEd8jn5x9Xcts
4ulb2ubNoZsHBc/eFryM9vYy8W0sVNE+LCAKuXYq3EdSZ7yojF71Rr1WYONcJQetSKr7awtaDrSk
8VKLkOq+SWXDnjj9rQ679r9PzyICEmJe9Stv6FM40U/kSz+Zb6+ufZ9eVVPMv05QkLvM8Jr25Obt
vpsqG17Ao/kErg68KchwD04rsjbDs9tk5tP86L+tYvog5xgIDFn7DJofgeOI4pjFRrsEtru5L83h
AAlt+xl2dO52jDlOpLO2MZm8bGFEgGnpJloHRwzyPm8UaLjQ57ZpUkWh5kQN+J9Hj1x1gBbEXhRe
2FONVaSb0YWoJlJUYIfQ7ujMb6ynPqBYTnzv2BV5FHKte0XcMCiZkJNutdD4PsQWuP26mVFFNxVu
yAvd7HhuLPHLLy9TC1ahwpFUdOeyxtsQB4dMaOmYVgACAzYULUQeBgh5+2B3TwMEemCOqJuNNfg3
sen/TFJ/2OCeB+4VTE12yoesVt+0/ckC3/okQN9cVxSW1XLuuw6M+BPCdBxqptc+/Sqr+3ZhQAR0
8WnAo30Tjl6XrfTAddSy1azQjGSC/pF6QP80VO6++amst7o/cdzp6PnTtGTjlwhALXy23eKgX7Vw
eOsC/ZJLjMQ+CiuBHeVpaEz+CKVrdOphfRF6WL9UOUNirlBkYdEScFKIZLdezTa6xfsxhabTfO/W
bWtw/T2feJDMA3o0g3rafwByma7/OcNm+TjtepQxn/ngTX3KsLmeH9t9NSZH2pRDcEFR9fC1xAav
WF0xU10Jyf2a9jcaMjWCbjk7dX29BuT/ZhKgRM6qQ3EcBgI8X0QZyLtXnW3kSlD5ir9fe/Sra2gE
ZXsv0GF+/N1tq1AwaFCNZnzincvPlQcp2mmAIgDcreMzalUUsvkjwAPz6GT70QNAH/OQ7oD4K1Ib
pLV3Opx6bYZ7msB/dw6H04Z/U3fOUbf0LHgBH5U/ZUBxWEbQc8FhZICPPOuLaNdAif6xhYfpAgfk
ZNPNTViRgnFtQ1hPBxvwtd9YxchC3RwoUAaJM4CLOAdXrVmfpkLcXmJb4EdgUhngBsL7UGZ4iqGG
eq9/zGTkj4xE/Y0OVQa+s3jsp3u9jhM7QQvFFsB2JljQz5opeKTyxfhrU48CR2ZeRknjfgwGJf1j
86/m1iXUC1IFm/KIYmsP+58H3tds7yduc4eEWHs3d7E8ZvsUp4o73V9R89Lld+2iqFJwmUwXam+Q
7fBPPYdpujfvzlPpn6b5EiclbDgG7w8dcO3HWU1BpjzKV3rgssj7/Gtw3EJdY5ioXFxgoR5gNmkv
vmr5Tt0FZtmOtE150kDRtB0BnM5Yt7rGAy7xVbfqRhh3VgdS4ZyHczRvXTN7NEc9UsCLZ5CLBUN4
zr7poKIz/JXC2SeUZZyfmKzmD045fm2hdYhfnxxPUFTMT12WGEExY3o6JEUvA3pGAnH7DzPg3T4C
qpY7yMHFdK11d5HewGbLP4PiYj52xYfGnyM6rCYbHfbnnKFN7oEx8OGvAyj4yHrr2RBjuatTJIC0
EQ8OBOXGtFqWHsVEX/TjX+8MwAZeEYdGJ90qQDda6otu6oE5Qm8B9CYBzAQDWR4a73RTvwLBHohC
vWl4X07/BMgIvi2ngxN80E9ehPsGwzfZiRW+lbHhbWXnZCGeHN7ZFfV0zK3hVbcslUND0qYTVHvd
aJuQMTkroig2WDOAZ27aaV6dYmwuikoCJ5hOyTGzYANgoR5zJtysFmOe92tVk+Q8NfCNECDXBnqq
lebFYRyHBaToyj2PARmqqx4OKERUujlGJrIspCjy9e/rH4auev9S/3Ad1/BRFYekjAm87aeilFWJ
ykD2Ag9pTqqdZeLo4lXkhx+RFekVBFigmTpI4A5nHjMI5TbUBiYLjC0ciL/j9vBqE59/tW18vlDb
Yk8tFcg0FIQ9jIpMiwI4q7uqVnxVea28EUM0Qb7fEXh413LL64nvDN9WezhDiI0aqI3TZyFXIyHl
LQCwfGk1cRcCkgxkAbabodsM6tkDfBm4GLP6xjJ+hC7qyINS3tOuSqAz2PNl7edwV3DA3bDmLZcR
zeQ/t31EybtcpNFY3o2dKlZJXU1HUhJjEw9Gi3JlD32VaTDWNhcEkkAoRJgpdt1ZZ/Gtw5i5B8fb
D4yoMZ/swU02rtUR7K3QHCiA3akcGDxu0YTlPeiySJrtddP3rSe7qs2TbglPBlAbtc9Oo9KHJhYr
3c2tprqZwD29/IC+NHbwGLXrb4zZkD8JOhOahig5o84kU8g0zKA46QsWlM5U7zUIrX1v9jHSrkgy
PkRRfieHfHjOhh40FjmBxuIm3sGENdESiMz0BcWBG8OQzg8kuO4Ae+ifI5wKlgrSrwdoWLgHJ8mM
hTXDP/umX5t5XdyOKc1vLdBhQK8YYYntIA8AFnB+S3zorFrwSVnrpg5+jxNWLdeURAmMv8SwJAXq
eSaDc49u2pDSAMcJOPjrqIbFe7SBfg9J0oN+7sQ2CS1exQ+6JbFNvbaciS8quOjsvZTaQGemF2ne
1MbTDgdgD9LbfXEYWstZDENevFLjv44QladAjK38v1pD0Mm+ICX+5xfCe6sJ8N+h2ACeUtx9av7v
+md585r/bP/fPOs96tc5/7t4+L/z3/4om78dH1bnz5G/TMTybz9+8dq9/tJYws25G+/kz2a8/9nK
rPuTmT9H/reDf/upVzmP1c9//v17KZFcx2o8KYu/vw3NRH4PJdh34v+8/NvY/D/959/P8c+/rV/z
b8nr5zk/X9vun38nhvUP13exa2Su5YCgPQNM+p+XIecfHgAnFPYuzIRQwIxmLMqmiyEPYP0DlXfm
oKbpGp7v26AbtKV8G6IO8030mZ5tYPG///mff5MluPxZ/lqmwP+MLsa7YvjnWCCOm3PBfyY2fMDR
xV7mWY3K7hKRA0cl0pd8AqmvdwPwcNXO7/a+9HjY1fZTFKe72CM400AVOaWwZci+D5V5MEW9gB8X
QNdZHjLcmlA6rR7xkOnDjAyv9TgdkOcDHZ+pwIirr3ns0qC0K1SDPGgBTM0LUlD7rvdhalkjTWYW
5TrL41VRTvkmqttm5xPa7Nz5cm3Gqh8WkGdrAw6Ro0vIJS4jbFPV4LVMIsaxpjy7VnxqyoSsupUB
O3kWmaAA+H2GzUYOoPc8XV8cmIXjcVxlS9R9xMYc0lVOuxb+WzBNXxiNB+MUCs1gffFba9zFQ/Ol
HvxvYlwl1XMUAx0xUPe2YDFZYYvT7KQNznXtJN9r0w5k4S0peSlMVAG9ukZ+JGmAKWRTVO5SjtJe
l+T9xswIjJxg3BX4NcqhiZ0sCyJBPpsoHTb6pb6kmQ2jPDCDpD9Ct2ZW7XYpL5aehAt6Vx1Zmf1Q
vVduHCqNO26sYwHp5ji1Hpy5jEia6UXwyb0hsdp4kHfYcxqgEA7aFoX8mFSLsYJF6IS7W0AMcQN7
rQoC182TBWLeXcaaDZRWYBpvFRskSWVYwoXUmd+ENZXw/WzJa2y1xlbJO5YUZQA8R7mxCV9MMY3W
LS0Bn4LZwOgii9TZMYMTaHsPcekQNV7rLBUscpoMdzsHbn2ek73UllFtPQcF8JJStgbm/wRo711i
jw7sUSH+buUT9oycrjOFJAeFifFDOkUvyq+aTTz5bJPQCvxm5zmNmb32hLGFlZYMRUNg8Akfzxld
jUc3nsBBNFSPfjaY4ACiwJWIOPSBQUVOLPujlbV9BGNQwegbe+/8K3Y+fThyuXZ9CV5Grp4I3gdc
S+6stHeOIKFjh2crPF67MVpUUCpMy9re1kMbLQxYFQXIP0CsrgHomFZ7hRLIuq7ts1eX7YEA6RFw
0xffLDP+HidVu+gIQQIFN5Sd60NJS5qPvjt8A/+LI2dQBX07S0HF9NsYyZNQbb7EIdGBNWkYq4wF
A5wMlknLCDhfNF/cCRikPYGne6zgVpn4VopCo0oCryCv2PTkK1n3s7UUfs0Wnpg0jx+ho9wEjcHu
HUHJoZC8Dbs+W8Tc8ZfKxF+2gcTBpnCLx9yE/hWBBMJjomA1R213DGTVwcWXg1OGXRQ2Fcj2jpUj
gfwxF22TJ4uhMZNl3AC4OdoJeD4lD/x4qrYG1hRlevDcdgqzFN+ZHPC2vMeaBr4H0JQxt0YlaChq
bx0XEdmkTtWEuW/+0fgmMLJtFEAvxLyho1zZMBRYKtHGa4mj7gpF11MBJWys2ZdHz0rhA90a0CqN
fnBXuqASZc+itWHwZxbHfHCyVUpsWAlY473HQYtIDXdOw1LIisFcJB742srBvkUu9VtN77ymYPvE
zukmj6dNbArca1roG8XFihvmfvL4RmQSuzQPrAl8dAOBJwV4McDLRYlYAfnYHabS20LAtQ0MmAnM
alTeQtEIvy2J/XsZnwjJAfHLDYpfFu4n3My+QuyrAIuJAHwNN+ZV24LbQf0eCX4DPBcqUYAu/Hhd
DCNb9CpHVqWEpLfbNDcem8oZwtEuHOHeTOnKv0W25KZRuLXgPpKqRxqP2VEa47nIq/oJOlJhD1tq
YhfRfiQgY4wluRlK9zt1BAwMIg9Sayom26kjG2DI4JBsNY/YE0L7qPaCNLUgc8kmGKjhT5TXfCkH
E5IUlTuEpvKGJU2baAsXc8hNucMtKLtjOJXwJFQAcBljPC4KezvULA+tzimPfmfT1ZTHW5HUdlik
jXNvwhVmbNWuimwFaVGLhObIKBDfMMBMqsYNkdLAdtBKwMSUvNmZbgymoxALQ0L+fDIMvmuE2OTe
Aep19MQgtL1KB3KLYtNd3LcpRG39jduqIbAdmIVNkOycFKnuSkeuGx9WVA6Yl0jy5j/7Acgrz1o6
EX7/1eAnAYj544JIs15NECiFDA7+HFESx7cQh0oWRmGyMO3Nn3jMqbV1P0V+cksMfw0NqWZtSQtK
u1YTuokRQYLaGcLBKzwcViHYYUazgRTqBEHP3GmbSb5J5x1hyvFJlqNBVnkZGYsebgErs2mbfTYB
H1dEqIZyLnaguvMDFAN3yrXThTPmKCIk3FlbNWNhMY1QaqVZGKURXzn4jQdu5jZhS+5KOiCxI8iJ
Yzu0NWcdlyyVZ39ifBZcg+yOESHV0HRBylx/A9xFi7eKk3UDLyk/hZMfhDUHp4c0SBV4Ff2jhzHJ
0S3gF048EyK84J72Vp3cOGW6SjzvG89gYNVV0Fzz7iUE/bbKZuliMFSyhmMu5KntrcUAhs4FPlSW
meE3AKrt0jDqelspsEaNZvoCEatxzaFmfXQd8dBOGdyphxKpCbtbkTL1A8GKETT4/lENsDGhrv3k
9mYd0oLWASP80cinjeSGc4QY1IQEZXtvMJUtkxJ6wi1pdhktQ9QBcNjGx60t3FcDd4SNa5wZvnmN
a8snngCQkiFrXg3eM8QA7Ls4H2Ae4o5/MKc2QS7OUdOsnPJgR6295S5k0fP+DHOvKIAWCOq4CQCS
UGZXXk4fW9fscXcsYhxFIbCE72Su4OoMc9MmMHC3zoS/hNdAtSNifErHsl8KbB1WZbuUtMtRBMyS
O3iBACXl4Y5ots2aU8KPZg7/yQGMZon9AIDlPGwt6AoNJKs2qoyLnfTx6B0GENzLEVhXoBWWtpFA
2LSIEsjPC7ipmU2+sXNvUzG5lY41rLv/z9557EYOtOv5iviDOWwZOrfUytJsCEkjMZNFshiv/jyc
Yxi2Fwa890bAaBRaTbLqqzdyYrRTsSMv5xOFn3PSjfgsFbADd+ytvYtWy+yU9gTv1Z3G7cOsOX3p
V9ZKyVKjvJAzKjGsaVN3Eo03Bm4uAEW3ZkpkUXReK10ZJiCANHtm4pS0NhIq6XpH1whNppI96p2f
kfL1uSzbjTPXsFPXWaApHlypQsQ/eu9/v9xexqFkc5yviTG9KK6DCBsxcUED0FiTc8eHDKk6rbb9
ZXTseFds/yqBLEKSwCzfRMvNyto/VkU1k+UrcZuMfVaf5PZBW4ByBP6LoUAs6QzGtdPcLe8X/o/U
T803S7emxMW9l3ll+faUn526od+O2laNTIp/HwrL+0iG9ivR1yZMs+oZ3Q/+hkQU3EE+QJdxbMQq
A9GtHDB1atmG9tSOOlYOKRAhrR1RfSQ42Pr8ikBppSg5+1IawzrPpYlgDZVkuRpPBE52QLGN2FVE
SwToVEl6cv+myQxXNTVhbtINp5n14d+/aCcIhmkiXabMfyfuloAb/bXNTcTXeUtNinjr84ykSg2F
cexQYpsuTQhrj8DV+qNZmHLjrP0i/4r/auY/bYxBcVInNzTTbuMg6VPIdPpWMOv5jtH7aCqroB3Y
mPpFD2svJuSbBx5HgX3XVrxXA8LjYEZsGjLh0HZeSkn+dH5VO4+/ZGLtZ6qKhqJia2kasrUtZW+1
5RLlm7dsLrz9oCenHnfeWVt2AAFVZDas5O2oGsdkvW+HOLRGhba5gSEdT/1vKev+nozNF3WUjKKr
kCR2iv3k7W0qc296nlwtjh/R4jHR9O18c35lLc1QX4kvE42gpZeyFVdrxW5FrxRka3JXa+SQ03yx
BA2UsRKvfeAUJ8odKLIbabOjgL7wRa0/usM4w8NLnpkY15y6z6VXBunEz8mFEdX28vXvG7AzNNR6
zFdVT1If84zGGq9kv2Oj/NG96tMQJjEmtnPoKu2Vc5EeaJS6h0KNZyqGuBGigv0hytfxqdHz31yy
+GoeBVqCcAutMUJ0JTrbB00WlA6RYpIhU8oo4Jw7ZasNwMjTmKTxmVvpx4C2JJcVE5VwlV1xcqaG
ww8iQR3/4c60y+fO0Myo20ysyZae0bV4icSgMwj0DZ9S9rHWi1CRaH6zhSQpQ2Phmq1DXsCom3p/
KXXZ+jC/emDhrfOTEhIkX6K14OKtl6UvWHvTSzN7BCUsBHSu3TzvLVrotmclVptjpRd3TLeICKbv
7Y0aGn7W9qczNx6WNXND6qFaTF1KYFWeGQwYOMPeaAx/rvDKsfLsqeNswsk254iGoa7/bGbOW6ux
fbL593X6iTDkL2nYe20ly08stH2tRd+Hsd5eV7yGkV04u7VV5sh293LgXpRT89dO3S5srd46IF3w
F4qMchMOcC15bDql+CQ0tiAqVrR+Vyk/sKSvZssaKSqG66krd9K075aBVcQRKJO0iuJtEkCDuHI/
JQMLIBaaYBo+Ll2d/xJA9vvvi+PVfljs+5ZPBIrMnbCMGiL0D7FwkVen5ZkwZDWHAVcoLaroVeoN
ZjPlSy250Pl28VgWj4tHaR3NNFyXgdtoNBPYq+d2TX85ECxRWb/pZe4cvbzJAupcT/34aqo9AaRm
E/0Dc/4/quU6/zdUa//59X+AYHz5fwNamvkfi+gx03NRMmusSdhG/hvPcv9jUz3jeJauO6qlEnz5
P+Es/T9gS7bqeXDSOscsnR/3P+AsxfjPBm9pHscvyzUo59T/X/Asw7T+d4+wy/RFBsfmDtZMz7ac
f76W/wXQWtY8x+ZbRdpi12dhNSGmw6DTDbyQR4lh4rzKZ332pkuf6VT1pOW9lbEfl43dBi52raAp
kpVFzUHHmtEXuqgnfR2bpyF1GBnzcEnRGwgLnk5fPgZhaOce+dyuBZz2EcNR5xxbwtc7zqxq/w19
+e7k/RQk3uhclUl5EHI4bTF47yUlL9SmztbO0+N519apQdQPXX1Nbq0HzZj+aqT/RHnupSdHevTB
dOhDy45t0cQF1ijKKR6mKxHgXlR6884TwgnXLsn9rp2owlmaex4JfUdi3BaLqb60QOaYRuf6rKyV
Eba2KgLyA43AaBEqda2ZMyI2v0KRQeKod4vqKncF2ERQTrl9JNL2Hs0xU/2gX2bT9gKi+Zr91Fdh
YlWPhdk/5QZB0LVKan8RG2o4tbTLaxV2h8Er3kQqnqclu1nbGqwn5qthYbkXxXEisSOStoHnmdk9
VdyYlyYPaNRJJsgL7A+lcRVtkz6YQ+kG9N0WQdmbZ08kmzzfeJYafsZKtecd6Dzfp0+PZONs7wc1
P1Upg8FV32dvyHaVPgduVrgv7kqegQFw2bp6s5OkAD5rFn9/rSTJhZHRfJTVc58o6DpBxSYxBV7b
j2E3oD22loQaK8j3wlLPpojvPGC0gDRfWkFaswynoXxL3YYqbsdmJ7bivVocdWeTfyB94Yxerbss
c/KdPTKHoxDGVTA2EQGrcle5qHxjj+DDye6W76bq1S/ZH2Hw1VPazmM0D0MeLUpbnLTM5+qKt8xM
QhRrTkBPjhrFa+R0HtrzwqTjySE/sXdeR57WnZFAiqMXf+X2rF6mKquiIRkEwS2JOJhUme8Xkqx3
C5r5/eCloclhJpBqpW2HIe4MGHy1qGRgjroSqsNAVoaqnQhbuwenJVRDS/fryN8nmV98F2Hcgfa9
ycpMgJW23s1jV16IHO2D1tRDSxs4w1O7ncVadpFlGVaDNj6XGIufNEZqV8/XJw+zb942O5McuKCk
HauDxikK6w9hliwomLD62d07ON9T4aT3NdUqUDW6GuUmHqZNpP5PvK6klkT1ODK7Ol0apF3ScHCq
vYM2X9xu1f2+R3K7YDSeGzt9xqJCgmxm2gdz40KLzjwxma7niTbqqupoTczVb4Xh/CZqku3Xx3Ea
vLPVvNmoTwnRWXbURgsfSaK3a6hC3zfkmFWKRYJFZe1sqj5C6Q00TWwC7eVvI7K/9qLIw2Scehuu
DTuTcqLh5WWhuflU9Oql4yR8xMXwsJbkG6fldJ/FZGb0hrUEpvXAIXo4KuhmaivB55v1K509TgoY
igo1SXTJ6re+rqqMI9Uuqx2qpnAgMzmYC3U9udNKbqiU116gZ6bMNZyBS69tWjS0abmk4I4adRJF
Mp66JuflJSvJ3sXjNBjJdUmSA22fbgRbpPqWujrHSRMviCEGuOJeBr0gsVmtfidnqG9Z6XyQIqsz
gUF3yQ2Uq3kao9Tt343GRCjWaRfbFaelU36coibbl1lMYoTaC52QPJGScedWm1+jIK04VUN6ml4B
eFeKffG2mlqg5lnzDPDq5wqwH0K715HJNEKPlvvL2G9qJHunV1aDjq0aSJAQRUgJ4yWR/dVkFXxw
LfHJMwuskBg1b4eNwMPLe2qZSjtImjNlMOluyTZB0KzdY6rWNhXusbXjHyrqApdOW0ZRvdsvc/u2
uH2CTrP5WzfI7fB6nvtemkSctw1zEQoZZxFRY2YW+fPsJn12rkSUTRM0SlH0/FBGuKx6wyee/ymR
u86IjUNNQwjLSuuETe27hETHurB3s0wURM9lEdYceMKlyUZe/WVFC6GT0titFISmeXNx6648zRVh
AkQKkTjWpfeU4d2ZqivQf25H0tWyqtO/D+lQ8wdlXqQ79RNvDsdsd6NjjGTlAP6Pivn372xAvTLL
tWOytLV9lsqPBT9eZv123figLSI9dskWU5Z434me7QZN+yPV7u9Qk+Kaql7qqx06UNmS05oTdm3T
/uFLmT0Pc6yHZlVbO6r7muN6zpWtIHGBUyl7QRGCHufc5u4nuy1/ECvm2cby5Ddefio8AXFBQdPB
lYZAIK/8VYHHA9YPZ+fWGnhvqX8b2mLcY4drDrAVP6neykixdFTL8mmNK+tjSDIiiOg1iS0CB2Uz
Qi0kxe9YpOizRX1QlNE9jUU3+7aOBEJa6Y9olBURbEPf7UTNGX0a8XHsBW9sMkOGkIBz6BvjNbEH
jp9FfrR7wv7REgx7oGds75QQ2LVdH7piMS+15xxjj8rytJgL0tzBDG22LpIxU780Yvs0AYgXNPYQ
5aT90hB1rGU7XMqR4qlV8S2jU4+JYuymGmLAWB2m7s5WdmlfM7B3/VX04wfZH2fKZbU9yK+Cyqod
owohQAx913M4a2rzskCM6TEhB7or7kw9U8JaJhAbkJhhoVTTUxGLh3EstSdzHRiKQO/auSDZflzR
SWjtXlg8ZOmokaNQZj5AanOqXSNQEtPY24Rowg9pLZjkPPhQ3koU5x/OjB1XV7XsAJHf+P1S2yEP
TrZ3lL5iLqusQG+XKeJUzxaDeDWkmbfb665Exy2KQ20P8W1UWAM3/DpbhHa/tu28V1Tr6pUO1AOU
JRzmzP8t8U432zla2w1YQSRRjuDCAGRdXujHOHHWEARDw+yQtGAQWxch9uJYElMQO4KqMQ4pLNzy
4qnTq9POzRFvMeJwd4nSRUGgniz2WZuHp6J3HiGC2fta12YfWKYTooOAlX6m6dP4Ow0xCIQAKV0I
GpmH6lCmMDIj6ZO3BPxznZygwzrpl73NqUggFKiQf4cqEF3LFEI/REU5c6+Gqk4RSf5MhUG97ySJ
CQtH2Iu6ffDKx2JOJZGw+gPxGUfky0C/+Xxb7PXZQQW1a1YxACnOkD69vKtGkv7ZwVCKVuUdYLv3
4Obkqxh/0OQ3rJ/aQ60YP6SPZj7OIpyNHVSuuyaU2bItGIkTNIxvYdq4Vw3OZF/S/aastsQq2+nR
nE2YGwqPbcHUr1VepFE3NvkunrjTbWM5IB7kac0GNepFuex4x09Y1qYPymj6cKZaI2xlXUestqdY
ba3dBGFaxzsaZ8oH9LhukNGynKta/dKzzpoNNs1yMr+L5pdTTnanxk7OAX+94hZ/qcm5uTVxO+9U
qpGCXmsY5ZNjnJGBT8k3dLVWT0eL1ZTgLDtax6q9lbS0uiUQsM6iqzoo0GF2KOZeQxPY5uxWcftE
p+erWJv2pXfrnbHKDIGf3p466ta9c9aUnm8UTQddpH6TWwkTsqWnz7xzVET3viPlxgx1/Q4l2OgX
PIiTsb5BIv7NZlxI7WjuthcG+NC91OV0LRa1J/KDAbxRpic1rppTli6BXXW8k6C05yx19rHU5sgF
VPKNsvweO2sN1fzojVXO8+QMN1dZvjoqP9FkmZDRdH7FRkYZpOXedzbonHMzVsanWTT3i1uaB7XV
9nQ0FH6bFS91i1l/JSCIbBIIJVJiQmty1aNTjQH9lPJa5HhmV28sQ2mCicFpikhuVn1q5MuznZrt
q66w3mnkBF9VA0kVQwg9jCgJpMWjaozsv07ORtEPr7bifeu5cR1H/QmQXjCFSgO4DpIJ0UGPc03t
ynVPSOqy1yjdeC8xzMQyNlgK1WYv7OxuHfg22y26XbZa9yzueDdKNbIMb6FyXhwXZuwj3pOvZmk+
ai/nebeqS9n2nGyYyb2GM1RcF4bf88j7+cQKzRi2HAaDDOGunH01N7gCWYM3FdpxAn47lXrKRD+K
o9JYr60tHnN3Nr6zMb0l0+DurQ2Qswv1zq33rhZb0OHth1Q8cqfqrn1QtPGj60T5YdRijVTLXQMP
VotleVWBN7OXpEsf7EUvOTONRmhtrbJJZezXtXvVhaXcdRjTSmadsR+KIznu7Rl55z1ovX2YFdZC
t11rgq1Ia1eG+WRo7eailnME+z/4SUvLjW0FXtrle6VWr16tvnUaXC85bqo/UT+zjcCzy2Jkl/VH
3OwAEArM7umr2XBYnrnQISnD1Ey4y66cVZ2HwUIaYdXrXTk596Kw33TbXe9GQ52PFSH2Qdkul2Zc
lUPr9WaYPZbGSqhh0n72QzeGxNc8E2NeBUnavNJdqUaZK1BRFcabWWb0ztRGWLQ8Jm6abpUCw73W
VfKkDOMaCHP+RGJx7tp8CGxTNqHF1qEgTabbcV2P/bJcU/R10TpnqAyTOCoKN5onCN3RvKR5pu5Q
k74yuA8+kuKB8BEO6Xlq5sGCcdBHvhn7aIidKAZt89cczcBAvrQViw+FUrqH3jjrejXfqTwuk1yS
qyHGPnTWbGF1dFcwQ6IvaGzqJaBzepzH1rv79ymlIAsNmA5tBYTnWds+rBNahtXrrzVs6BrvSOZT
fDMBMBYxqDAdQQRVuytjA9qfXVIBsTmy+iJ/Uz9z/tAfOnIbQoolwjoj7sucFYGzjk2KSI4R2Frj
uYtj9bwsbugOVRYJZJI7fZi1BzEGsiav1GymQI4wILkqr7o145tMnyqj0mklWd5ma3xWCR6nfdqi
WqBsvQfVGymoRrBZlerR1OrlRS7zn0TOHvJUtTt2dJUevLS9Q5PXhWlacEguaVIq50WDR87z01K4
Dw3habUVA0o09XOfw28Yd9jKx5BwL4u3sxoxs5n9iehSJij3lzaTNpjbvohK1gUUupxzra4x97LJ
YcuKZFdYEIkoC6Wv/9idph7U3Hn2PE2e/n3QxvgmpurByB6sMafmGps5qDKD56TvhrpFUKpHnlkD
qkg3u6dfFIlGw7ygdbhci9mU0MDpfClSQA+tUVDzj71DjGLHoputLzo38i5N29UvYB1882ZRoPeo
5KsXDRWkrybaU9U6VmA3G1o0ant9WZXABKT3RWZ02OtiI1zN8lOfGWztznsck/5XE1YH08KEWs68
1rQB60UPD/kniMiDudcGp/N1T/2xveLT7UYR9vlaXkRCPo7mvfAmrDut5muMXLEfrBkxrVi1o8lt
wJVLFnGu9RbqSy8aEsGz8hg3cRQvlXZYhE4iNkpM1XhY1naEkKwLUiGaR2uKD647k5lGS6rV8aRV
Qn2Bzd01ncbio6DLRv59XuPph9de0+1gH7sC9C2uxLE32hGAnBi/mL5uSLuLp2vlU6c9KmNuB+3o
fsvR+6BKpgYN5/xk2hUZzCs0MUwtwExSH6xM6FsJx71enl3XqIJMzRi1R/dqxBxhOi/9VOhnFfN2
DCSDLpqVe3dp7hjM9jo5OQEqES9yy+oeFfy9o6EuaE5NCzdTO8z5tPzJU7a+85p1dq75yaxGE6al
/K6xoSGDiVvGwXwp3klGkWignh1aSv3B5DrqHZFRa2ejzLKni5fGDA940o/j5G0qOue+MNgiwCuR
JGy12Qb9wHnh1PtqQFRUknRUv9XJOHJ8BQbRZi6dbRB8YC1vBqn7WcVJYsTgxavq7MwLREoHdEO6
3NQfpk5rQ5lWLxCQ+c7pDO8EGXLKuunXKOLiN9H3dRWM42RTuVSufjdqo5+ktR61CAXGbMlOqeEG
qezY91WyVyr7KsTU7oquCzS9vVMY3IKqJl+3qEkV+8k66QLMKC6EU3zrFct6aEmt9TJs3bX668jl
l121gbXl8EAXCettwZxsry+yWW+Dt6qRYm4pjVvWSWlFVpHy8Dr2Fd7Q9keUHWqfAe+iGanEnB2o
PPpjetyczMVNomlvTuMQGPpIAsV6HDKJeUFL8/OajVgZcK8YzqTdj9382ZdP6vJCtjoJjuUamEaV
nCEEQ2NsH5pKeakd2d0S2dRBmRFFPubzOR9y5YJr+TTr8imtynAQuvJgmNEkc8GyLWpOsDZxRSrH
eY7foz32pCEUC4GUuySHIa1NyuysSgFMy8YzEQxxlOHA56w23Hdbdbip2iCWso7KQacR2qQgiYTv
TqcIOk/2dVr+VXKef55xAjRnpQMFjM+OQsqGDQcdLHaWRXOaWX5toH+m2hDgOIAPeFqbBMUlnUNR
Px/n2fQOZkp0IjjtL9oxLVLnB7zIiW+N/W5ZbPXR7bTzOiw3UIAyrA2V7vqF2gBQItzr7/na/uAk
e1npBe1svf9Tod5YzP1sGMlvnNeHWaUOWnaOX882cFIdD8DKlrLV/sHDefJUasMHgIGf4dctDFrG
Ki9JA1fTPuJEO7cFHkVaXVBkDX6Dwhrqu2OwpY4uZzPM64kaYLV6yuflQUmde7Xm1+Vc7ZXk/lna
dNqUfqOhFgKJSlO88jiW9GAYFSW0ioGOS4CdpmaLonjGiBRMb32WTBGi389KH0wYyT/NTyVBa7yk
f3fZsCEJrlKfZURQ2RSRSr1bVe9DxnPLIbh/t01HCRyveEgs/VBrKjlwWwmDmNzfvhctbF9OiY93
N7bDz7rgWRgUNfM5R997q/6iINSgpOnLUlXun65y/KXy3gFyThWxCZ06jkdn4Q+3UhvJ6ZYTnFOU
2Xrl/bTUui84V/mK+pVO5sdQqYzR7gdqKV6Dl/+ZK/M7LlKWrJrvE8slVW5dXqLLVxgfZIxnfOh4
vuJntevs3QqsZKvKgiRwKwachzvXizejus7KHD/EnfpReYgvQUXPOkYiH+1fQK/E3mo8LOjcJITT
vWYqsyxCo7M9mLvMXg8c2AOn9fIgXcXjlolXUoGwhaoOvRo0NphYPRA4Yw03Cx8VEvgpbPT6c8rr
Y20U2Lmz5Lee+LLeQxKhSMrgyX2CFvnMhvXYKfkLjffvEF9X4W5F8TxEPiag2OfB/mOW6HuSnIMC
Lac612tDrYi2qpi6Hdwz8cAOmsb5Mc1rqurFZy7ih39aonRYw37vOJzaR9Ru1CxuU2T8x4JKBoV7
UpoZaJeqqrWRTDqAqSJ5Mcv5J4E78eeB7R8Q6ZhLeVtS98Ho+ERlwDbEkx0oJm+OpunoXlL4YkSg
/mqan/2EpLh9RCdbhEpRvzdm99lyC0QMy8SweLQpJ/WbN1s/y4IeU1bzTWXKjqzNpGCaoTWXv2Ze
ngAvuzsyEBK7vWnbL0bMCYjT8WtafJRRkUgTWKw8Dd/6VB2mIj8g/btCJYcFMuZxLg92bea7rut8
R5e3jHmiKP7UnnuqCHgj7J9GOFW5GSqDHvzzsMbgFiUviPQtFDKDT1pGttcKXP3reKmz5bWZ10te
Fvdsp6+pgylKjzn718fKXp5UxXgwcZauVTOQcLn8auWPtsQMKlp1wkqW7QVjtl7IN8qfd43gkiUK
YvWsr7lu6DliZKVC687TwD2OF4MVpyt4xEDgstm8Vm4Ff9U8IKS5A+BAEFZ2kDauuedUoBHTPj2l
Q3UsUwcErXwXM8k3dlu/uDr7W6ujMpjowXH+CQ6NwGW88ikFIbLEqg65Xr7Qe1YxABSCBk8w1yOc
6fey9CSPDuXE3WWH2ai9KnNKKMgEkApitHhqvBvGkekzU7nYmwWlJR08Q8POe0YLTtdZX3UPMpEX
j9i7UPRDnwZYC080gPEGK8VpMtJHd6mCdCgSzDPqE3Ww/E8D484ck2d6xFC2zuarLZB6e8ULhQfE
27bdE/Lxd2kMT4mDwrQcNkCyCLyeVVHw59rJ8IXH5izj8csruwuFYk8UopI+OmKa6+u+CDXb3Klq
y8DmbgrhYNXXKNGGi72YkS2ay5I7D0ua+1NZ/3XeMqm8xp12ow+r35wI8G6Ns7XH4vpSztxy59Ss
TwweKpkqlRPZzfAXMOmilYguYnxby406llWgZxihYOus/Gp4ym3HeYib8k8rzZ+RxNFsYE7srKMj
jDzqc3YVo+qPNoKWumZmtCArTLLcqkQG8eRybLGKl2WgOl2NnxH1XEyHPbzSN0YUic625Jid+41J
/bNsEjC/4mQh3fPbtH0iZ22njdDGRZYGBL4eZS/22mSw9dK+SGKSfFcH9zuBIXTL22hPur+OnA8m
camEnocuD19vyaeh8UKnQozmFRTfL95F74ubMZQGWmqovs5JkQEXaFDG8dUYnJ+KgIJirF4W+8Bc
5LsWEYpyuXCoU+RY4jRk96tJ1Imz5FSjPa6t5b73tNemnJ5oxn3W8aFNWRGiF3qRenVQPfGOrOrA
ibnxXdpfty8WmfcTu8qz4SD6yB0UW3F5oebtQRPiQKATNsTkC4SF3DSiGK2p/BEJ1xqunA4Zj3Dq
ekUBh1fcR8lrZN7FJUfbMQ8SNXVQRGrKhKJwB0ImczTMPN9Rht4nkkkPUsf+xktwNDzGbWNQkJaA
GCEg3JNGxAggMaD200iWbbneivU5M4ob7UDsIR2/fBWgvSTe3i82m2TGbNyacJzqXjPdb3S4SQCG
QyyltbxSkZHTLgE+f7RM4yWxnbdRmPQZbpGSxQvNPl1gUtxCnBIb8Cwwz+DloDGhipld0oZzE+1Y
ASffW06l6Sq10OTc1Ku6DuHqQZGZB/Zf4Vs5d6ps5Rm67mY0lBaitt6K11Wnv9Fc9d0pfU3eo3bV
Roqf+wErIao61yW2c9rF5odt8ZKduUoB8vTX3FsYO7zrYHvJBjBwR2Uh6o92l83iiHJA+r1QqBTR
GxksnC03jMMmHdxvE1aqHI2qlPnzSq1oTWO04spzunEUJUGJUr7XY//O8Cz3WRMfl467Nhb7dFUe
SFfBcdDzzrfEpoOeRobQnbDIWAxgxt4TwvJIEVGkOHBkCkXD8xXbm/ig/FXT4aupYYhW9+pOHxPZ
NdJY6KK1q5o32T2ZbU/th/XKuexIOngOiL0SNdvRak2Ae2Nda+2bGuG+sIZANiS/GcZ5yesdJ9Aj
CjKf8M37JetvZR0nrHuYlWR+EjVNs0PTAuj/OOtjIZqz0Y87C33l4nhRAsRcJ3gsnIls04oAbIcO
j0DX0r/K3J3yVrkXLNhq3/0BXmOxSHHKA1qKUZDjqJnhGqPVJlyWGxemOnmJq+nmQsf6tFmjYJDD
k+p1JIYQ+hJvw3NSH+PyY8oRbk3Zl6Nlv8jDnhoHtkHLuFg99KgjqIVFzhM01ib/LVtGGdp1eu3b
m2ALedKTuDh1PXP4MF00pz4sZnubJoTKaGLjYzFYtzlnOKmSF2Jn97GRPLrwgACbIPMj+cMVfR8o
xwOYkLuhz76Qpn4vifs+pcNVUAh7mfUGx4vZE1LTq3usVxW+LNzttvzRM+PcqfZ1dEiwxiQGiThC
64TwTBcuw1NZ0TKcl9MfnQAJWLsQnMIvZvsNLu45Kc/zqnwC7SKDII6xTuVtAOVuRvFeb4uMYS/7
ZSr+tKX62KXgXsn6qq8FmYbaq8p6Rzd1yrbshCgx/iwGjI6cTutYwB428QetnJyO48OEKsf3FvuK
qvkbixrKy4kQ38LYt13rsL18MCUikjMSkv4F44riKl6g1QR0WN2uB6BNai+kjAR8bR3CxEChYIzv
jOotlg4nHGPr02zRrJrTYVj4iavBepglF2Wf2d1fsWgPg1XcV677qZXxp7umwLPZJv4B3hfTwfWo
7oupRAgBnPcqw4htsWa1EtJ/UESgUmRBX9FVZPbPkMS/ZAoFisW43pZuxwqdvYyqR4ga+EF+UVdu
zKbXOFmN1G6UhpgPtmm9JdYX0NgrpBoB+Cu2u3r4W/RyV3MPO3N2X+bmuKcBQAGbSXfUj3MaGstD
ms03cyBosBIjWMt8IMVhCb1htFD5bUejzPMgaRhl3Ae9K4/ayKZFpbUVUDXRj7w+1ZjuED9E6TAU
YWJrQ6DM0B+WnjYYS2zUx3NGSwyHIcsyroviMJuXCmdW4vRjU+V0Vg4DxchM56LjtKBM+p4gthbK
HrTBQf14t7IoEfKKi6QEN+xr5GIrZosmTr/IEZvv9b+z3vcciDsMuql7iheSrksNEFQ0ezC0z0pG
FaC0CYEVxL2Ow2bKAdGqEzj9txgqyko7MpQnyzgs6H9ngXal9X5Bzgp/qhDWaMpEUq9K5LyI/8km
3Cqgsz0Ot1zEwkNMjFYLJGDwnZpkdpvIQ9uQey/GTx4D5Fjt+DzZw61CKhDgDGFbEzg5gQGCzVkP
EagEcMaRteT3zIWjX0EssorUTvlua9Y+GxFf1Wpgo1LqpBbVnbylhv3T5DMSE0lFgYpwB1MJMqXF
n/PtJi/Zci/6VJ//i73zWIpcW7f1E2mHNDXluimlTyCxBXQUFEbeuyk9/fnE3nHWvTfiNk7/NBYB
rKKKNNL8zRjfKGd6JEFMU94sQZSk1yYhntDI9lFPPgHYP/xqi29VpLubU7UfawpFMXubN+OhhdDl
4wIqlovs5M2EkztPKNLDhN4M3UmKI4ELPUTvs5RMFFjT3WMpevBY7suibzd/vIUpiG3UHUf7Vbnp
MaeHGiNKKENn7+QizE07HAGLHl5InOaoT9GU/BY1YVO/Nu74UGb921JRzeGl4v7bzdtOzH77Yirz
UhrLo87YXa3eN4ZagTADN6aMoy48lqP8JP7yZIUcnEnVYKocr7pm2IEY9DcBTrrsf00FrOzy5S4x
+2+gUi9ehcKFRys8wa8j/hjJskOGbO1GNbSwLDf1cKsywbadmOC9zeWuO3nFJm/v9I7cebP2VJo9
60HrPXFnc19YqyyFRiOV/CntjzaKF3Nt8LMqe2By7BuduUNH4u1+738a+jxsBDDN+is0IzugQMGW
B9d+klMWtGRtIcb2BzTgltX8SMpQyuPuzLCIF2DpH9GzOMt4mhlvRCOcV+DK+gYbZTXiN6qz8KPW
1p7BAnwyQ8PBin+EB3OD8oRLjPHtJl3rHZNKaHGt77YJHzLQxJRHvkupuMm98jCEK0FU/JizGH1Q
90nAbpHDeeQcMxEdMLx6aQDU+42oiKvP6pMupn1SL2+5h4uvyBGyoDjQVxKDpg2PLlRDohl7s9lD
IgrBKNCGTZFLx45Wrpvpupn7mw0s0fXnShYfG9Lkz20IoJPMg03sJhQbtDck7x0YJ24r0VM41OFn
3DbkIC14Zmm64BoMB37BfcNNfd/m7povtqJgDO5d0h59/ELYjfu4w3nsuUN3+v0ab+3FYno2l/TU
0uteqYglZrUa2XYl4uk40ctZiaPOeSF0nBDwoEwBj7PVpkvjcRbINltOedYvJ/AACWLIU8EkmLoN
sf/vt8tIl8cxeW2hrAOdZkfhtSRcmh0FCYd+jISjoWcAO87PyxSlCt5/Ygq6D0jPzrZ3Ck9HGlsO
J88Cnl3Y5uvsIbs3plJtDGGBzh3z/UT79PuIfj+kYzZtxywltg3vY2eIrbM+5H8+VLP5ny+RCDIZ
rmCExeWkM5ay9BM52fExXh/cjDnaXj/8fma23JWmqpMHrb21RlmfwjRu8OyN9emfL3NOxrhL6wP1
Lya7yX2qY7IQhY3KPs4oomW1BA4ZlbtaH16cLt1bYGu3WccuMuyRv29omU9xgYcgX2YTXZX6xP3O
Lprxt+8s9+FCsc42cnLc/TB3WOhwKKUmC/3fD/98KXU9PRhOQts2MHGbkp65MyDtnp3a6udpYHXg
2Ozr94nGYvv7vRTI46n6/R+/ny63anG4561/HoUs9qX1wz9fJo7F5TP1j3M1f0AHPffQl+CtYmsv
Gt5x//7MtWnoVNvissxBDQ+ERf/6qP7xVcn1QeDtZI7fK8HlBZ3XRRPboaLD0kraZuH6EjPKbo7l
t1UwJaqM7M4ilGNTC1Wd2vWDncADFfFt2XVbK2ffJVCuKvxUk3vC8cE8WHaYvZE0JVZ1UEvyN8z1
z8VmwVEp9doTBs51A9NZoaetYrGNHQiPcc+9I0E8hts/fonG9iGLzdTHN/A3BN/dktdJU3Qquu7i
ZM63MQ7tyejdbT5l0y00g1307VUUX73ogEhZDMSihFffkooNk836ouTbjUoZ+Rd7AhzLK8B4dNYt
8jnZkxUh4786AxLfa60+wDTEzsrO0E2iAXHT8+jp5hMr09E/Ks2BRUMYz8btmBqVYEwGEXYXpBJL
YEvD49qPm0PPgNGtp6M7EgLL/r27Y3EJgtVaWG5tUWZod8KV9VvlrRBgcIMKzcoG4mizZ2ybXcU0
nJQ17zQCrY8uS7lNpqN4WBk0oefBB2TR4w+abeKd5iQp6lo7tAtb+K7IGae4vAQIBm2vslHjzH8G
sy0unUWttdIc2WJIv4qlzqD6NcwTecvRDk41GwY4uVp5G2l/01ClajfRTW5FL+B81/oToloqV/N+
ajFg/fqUaJDno/vJdTGb7WWUeecXs1ZuW27VNOPlX4aDrMYWNrhx1dbnBK1fk2vmEci/cdGEPDpK
FfTB/bSrM/cSZZiA50XvvgqTiinuqgIcTdpso05/a82ZfUA9vBl6Lugb1Z1T9YwzKS84Q5x7SHXy
1kzXuYJ0pidbo05SLRbB2tAZiUi+r3XW19gqBsg1++8mQi4CWumdC2LfqP7FdAXW1dXU1ZTLwVpZ
2ggxh61p+RLf8hmBEPku1lETqftoKprAUMF492R9cJa2CWbWhqRn8pA1m4VLppWbqOiSexNr6joa
RUzVptFtu0T7yKP8GXV5sYbhOKGBvCJYxWo9aoTXZsjulL13+9lmGhJh7Vty71KiTGMRzkzKsEnk
rDXxmXfgKLKJ0eSipWdiT9gZoqRiYB6Je/IDsG072b6N5mgHBDE92yxeN9U0t/d6K49d55R3SuBy
1djG0XdnJ8AO1lPpFdV2NOEzGBp3lRjg5y3JJkQuQ9fdhUaYnO08ZrXP812m6XXI4tff98S84F4w
aGYPuOHvyxy5c6qq4skospco7C2E7jkEw5oNmKkln4ZKmjfoEfC4iuYuKnLzZNc2zBDi0PH6CxI/
IoQNO7sgxUCbel5Jkbxrk/zLwi71S7nkYOBUzuuRH7hxIFaezAo2NG+wsfLO9fpAY9wBLFhbFNAI
NzkQzDMNmH3SrNLFiBAZd4OmMfPRkdnVLOurtrWCwanKG9xJFSWGuSMUE/lCWr1o/bDrIlJyqw5n
qVgtjAOr1EtZhKuCMXrI8khxD0nGg7BgosyVF+7yLi32pTaS47lyTvsuLxnQDPMBz4zx9PvLwvDm
rTRsJ3fEVrFeXaHgOGlo1aoqco89kp+jV7ndl2unVNUOvt2xsiQDFN3eWCX+RCjUZ5TUGhBg+ewW
Nvnk61dpkVlHM+luK6Ky/X5Jna0FPtyvQ8+9OJ3jbWyRZ0CAx2vjmWcn4TuRIbGPel0b/P6Tkzmg
F2pEtxY8aucktO1d3AkMlAPTgR58g9V6d22vOkQV9AtMJ6vz7wcD6dS//xJ4pP2/U7VqKz2OIrUC
o2gLCm+jucADpRJ0hydMJtFxDvut1zjUnay4X6YqrXaudjMuMjrPMON39oSdIEsmdIizEZ/mJs+2
7P98s/TqBzEmHzM3N2VWuDNVdZsOjp8OJpqGye0e6vhVgeW6IGcHiib9X8ssvGFkg6pFHOGaF3Oa
9QsOnF3s9OalsqiM58b0bkjMBVQwSWrJ9WLsgEGtR8pJxS5NVZfnu7bw7GAu9SueOF/0xKLSTG4j
cBK3VtZu2653gwRoHJ6m7oEl/UvXQIt3JjveumP0ybpxufAKjVjrlnS/MAUmHbhO9gkZJAEMEPqm
35uYR2hljGTgT3bvCAGapisH39LSfC9LFHhJyxxSzd9x1c9bu5jpeJNDN+gxUwLzE+K2R4vYs9zP
2zpg1GmcZW/UQd6m3BEMpXiCR5oOFe9+vxVnnXclGO3FjIubMPHiw5BQplvYHI/W5CX7rsvTQGRN
dTtwGAw5vzEP7LuH6FqkZncfRUwZfx98aY1HQ3CkjvXygPguuTX1Hn46QpNUb56Hqf4Z0PWLdsaJ
qCLspYSSbWPD4LrOrJ3yHLEZxz5GiUE7JMFf+Y6DozSbsXrMVYmv17I2kFDkm26ZcG2B1pOys2wm
TJ5342R+QgQdj15TeHdiHJnxWmg9VxkVPq8gye8APPef5E6Mm9nMm8e4K0h0nPvvGAEhAjxh7+oG
aJioB+qQmDHkL7l4wHxg96wQ476Kr03eoWUKoSmQd9DdqNl8VLgkopWnT85AsjM1Xe7R3VL5yOhF
i7FDRdl0zRf7yUkqsSunvL8AiPEOv8+/rTzwm5LuRiX22Zu54H+PXjct8t0I+O0gCQOCEmQ96n2z
3K1JyxcR8UNez782Z5Z9SMy1EEK8DNoxS0+h2eG6MReC5DjHEH3eunnmfHaO9lXvccZlr9Hoxn7d
F87T2Kb4Xxc3uxuRMxmg/w6TZje734CkEs2wZrAHMgzDPvK+YQ6rEPdPFi2rHvIO4fY4nmc0nJvB
mo+2PWX3KGgQyqxG1R4BNSPf+CQXrpw+d2I85N54q1OuXbiBZ6ekcT9+v2qBd0KEiMqbiciUwayT
bWMsGFAn4VzTTu846eJ5N9nRRyl18THzyUScxO8nkcaiXOaaTuWy7BC1968MDvrd1CFk54Qst2UT
0iGNVX765zMoMBfe1iPAnmg6aE4lbkJ9LnexCy4jnITBPIlYgzzVKNUcR90kac4KqwGnVTnJcLBN
mewyZHcHpZ4ECgToVixgEjM29zia/5R29eHQpra9ZTzZY4MHbW0op05vUQXjYlhmUfD+qX/SrQ5L
/aEtLMkA3BpPagJwPTnFi+WyAVhYdA26SF4XFaM3Z5enIcxsidU9hmWk7bqMzerc6GLLSGe4BTMS
H4weQ0Kpq5iIonTC313l31PGNkxLB6LS1s8iffxTWcwuFlX3e4sb2kWL+n3ZTF5QCvKef8+QlKuN
yxdsC9ImRuNun+07x0ZVXO1KVEW3BHMVxNQrQANxfVnmsnwx5OBsG1Y8iQ5kr80JrzOdi17301vs
5eCj6nnyFy97d2nwX9hNPGiTst9t+hqc13/abGpemGm5W6k1H06G5ykZES0rWAw+fsviU0sQpkmH
UjvVntuckQ+q5/FW4I+w7Ww4FRZse4RQ9vs0MV+Pipeq6G8qHQugTOv64go3umZYRtllucZDNIPl
N5d5Owy98TlrOacJHKAIVePrsNZxiBju2Q6845SJgVHMxiOSpTjQIrTXM0XzOVr/R6I81Gw6RHyo
EuNusXQ6W9Qfm9HVV5bC+Bi7TAWYMUjMYeGdBKB4CjWkJHNSO7Q1hnmm+C8Dpvjpfq6MD9vY5row
nuCBbrzByne/1wojVtLE6X9sbWDmbiaQYyoqjFEjyiRT3b3VmW8IDOP30teqdHyFi59iuxl20VLl
r60ChMhC3zlUEohoKJIbRMbvdifsL8vkrdPm3lscqbdFdH+Xtpru2E/ph3JR5dHUdW1nDWwNmGbU
W0ufyscxRJcIbkrjlAyjvTZxegCGwKTQaJellAyns3J6cthXMZMu3WOe6+8urcS+EcjrFWD5oAs7
pEthajKGiZodoQbxQcTtH3RJZqAVITo8zjBo3fgROF0fCYO5SWS37P99hHF6nG3rZtDn7qceqg9G
ghCpzH4+DJbhMUps7RubQc++QU7MW6zcGhDI3lgh3GfOpHjRpsRfosw+GhOvnEU80Ol/nejzylc0
dAzc/3/A4n5Iyu//C674+wP/oSs6/6Jj1m0KYU+HMqKb/+1G52j+lw7H2/WkIzzbAA3/33Z0Q/zL
dmxheJ7UDTJW5T92dOdfhmdaGMdNUxckIJr/EzM6nuf/Jz6UyQv/iEVitdRdaerGmvL6f5jRB+72
grXKNtVNrm/hfWZyQm6KHcxHn2BuFrwGwOVdFlvatZozQDolq0zeztiOR/NeqyO8aGl2WTLGIVMo
HiLmLjvGAB+Y3+mcmz4OONB9N/+JINhsaiUejbh6rUZ8cECSHxxUQhuXzWFj4oZW2bPmtc/cN5+q
8YNyFpdg0x1ViY/DaKXykY5s6axPmHvjC3iMZKh+RhE9RK6OfkIiPR90TLklW4iwZcIAuRQPPSW4
kGHFEkid4bl3vkgAmM31czETZ9db3V09kVBp2O0e3H3M/HqYfMtTatOn0aPtNnfUmtpxsvqXPG3v
TRq069wn3PkIZd8zD2aX+pjMALFxxQWaFb6IMr/GzRP+mp/IrE9NYkR7xp5dkC8xHakpHsn15FaZ
IN+Y/tpOE5F4q4qb2EaHhXXQZTX9Llvj3epPMuJBL1HsBtSTPGSTfmKKj/DZUN6G4a5WLWWAx9I7
T/tzVIiXuUmxd6VhfjXQWEXSyw6hbgdydLOTUPJD0r2wIQ5Sp30uVhBwa30hy5Se5AZvABVe0M7B
6orMor1pTXVjOtkd6zFslA3aK4BkJ6sfRsQhs+2cmJSizRj7LTv3r3yu2VUWENOLOB0PhSZvlJNZ
97Glb+OYqrasrflcZ9GTIeIvelFerjCpX43xKBs3vZl0wGh0SKY/okPdZCucWKRFtHdVbtysUQBQ
j9z3RbflbT3Q6C3uiBpkpdMpBF1pvycIcgxUXr2Mk/WOyAVI02wjckH6UunOAeEsjiRAX4gyiO1N
8LHiE3wklAprTM4gpSal3VAcAVppvHqMmxjz5SNJ2Cx5wmgi6jjS+2s15M9I4mFczmxmSGn5MT3E
ZGE3rEkovsMDbE1QNzQGvqM5GVxDF0Ht1JxqFdZBWbn6HnmHj8eZhnXWj5bNWwnIV7RxYxE/9RmC
9XTZmqN1q0/AyZveBfYH1+zirh2Ea5THziHQ0qg9FPqxArsSWyVbXnsIOlwQgVQN64JMfTV6zxV+
jaoaHJqql4No0sTnzeEh7CUluPZORTJdkxkijS0+G3R5/px+JlNR8Od7zuKB8JUujE9YKlj1h18S
Q89BpQZKbmQvnh5x7be6OAr2BpuM1/E06dVbbDgr88tutyTATlfyi4PewKqibH5FY8jO+kIysFUj
UcU5jOUEka3sx6DDvb9xxuiW8Wft54NWUdWAmKeFyrI1XEPQ2hRegzUZ1xCXRaKpl3hp16SIMEhK
O/a51J7SqF52shuASGhYV8ST8MDJDAjn2mS+cbz6kaRbwVMXaX46auxaggpgNJljKeQg5PRHIxb7
QS/wasiJ0t5tVrkN2sfVqJA4xSepfxqlm2ExjGSoUID+hCzA7zFM7C4rrF286G+9GJhk0m3BWNPf
2OjEvM/05JjE2E7mc5KvV0/PGF/YzuNUG2dnuK1r87nQ0wfM0CHedb8oLJ5Yxwuq2rs4gznhzQSv
F+rTs6OJG52MingBkIvOTh0nlsZ+qiIb1MJn18NKyps8Omm2dTIsAZyiRHztgA0do4Ugcaf+Ir7g
CotZO0bte2aoQy0xbWQRUzR7hD0SxbhetIKma3DcJTA7lFnYVZjLaSidoxnWlvhIXBS8CFE7n/v0
VXT55HPXOGVDwnigNBVKGgvcJz4fC3degAWH0HSnOVWTwns14IIsR0y/Cs1VoVAtnWNrNm5VbTz1
Y/fN7PGFGw6IUlK07+uB3dkSeYHXqK/ZbVikO+P2rygb089MftmsTi+G1m8XqRHPhQ46qpDGrWN+
ZpsKjCINMhohWz55PRxRg0CQhD1ZZ4Q7NBRGIUffBLgl7eUWvMlxYZBViiTdmkxJZBWedEJ2N2r0
gqJHqzDwXA5TcttY0Xtrc8Qo1k2GSbO/lvw0XXcg6IA3mZdiaa5F2jzrunM79O5u0JM7AObdJhPe
NR/wf0+TuNOAnyQF9ziNTTc7Zz3EXFD7vDvLfTaz0LXimlq5uc5zcWem4XtvcPqun6AYe2P2VPiO
eOlwqWw6e1n9Z89RX0CX7Z61idYFR/6xFel9jSmc1lzTNwZ6FRIW4h0jw1UQuFzroDaV8vnwJWrt
W0GeWW98hyRe5k1mZ3TtTAwcU3wjQT9OAH3xcEPHREoziAmfduj9IRXU3Hd68oAldo84ZZPRyiCl
zZoNs65+72b9I8CQTZ8gpyz1Y2VUH2qs9sjkL0xUUj80lpe6i3G8zKD9xqsRgw0t8wqnjUwPSuhP
0rQvBYF1zujE22kW9xAO0i2jhRJb25Jsncn5SHQSmMx6PtiZddUXF9Bx09/CLK64mXEbaZorxHHe
RLLKN0wakIeQtWVS5VONF4Q5GMvA4t7r0w2KTrwIlQ3OjMu4SkIkHcn4UsVzx3azeU1d+qKmFs+V
Wb5PlRguwsXr3hblrhO4F6IceA3ibyaNof5Qr/atAh0eN3LAj+El9T60xfqpFpbUyJ9mYPT5q54j
Sa+d/K8h7c98Hkw/751vJAifeVQc2FqDuB/G6TB6BIx1+1Ayg5lzEW0nSU85G4iPcaZhaTBotZlm
qmxboW9ib1y8YGO5NA3/t7XKPynFaNDSrjW6ouBwxB0sHj1Yuuox1Gbz4JjuS4aUxstyugljsMBV
D0A66/ZYKYfbW9/c93b+bKNpOni6+8yM8WNVRo+e5fqLNdX3LP32UlPMviNH27vDnTTmmw6gEf6J
pMMjnIUnRdomO/tsR7wPy39Uhqp193V8scrxhZA512VYPeT6j57RVGaKW+rY8wPRQzehqLXLW05Y
pIVYWhPX/mzCd2Q22hZXKWWVHJudMw3cLlt56f82WuP3ornQWYd7RnZkYZKebJevoVVqrLDdkhqp
oLBBW+0uRb6vFviLEGjKxoH5Kb2rrDMkY86Cc7Ob9SBb5Al1VYH9pIef4Z5SNAY+cIomyN1owPgs
m11fkjeJ86JfM9FKSDtLnya8VDMXYTK8S+OGrG/54kZyH4eiPEcLkiTbXtECGjpC/qFNFilu3Siq
D1AJxcZWfN/Uw4cBdqmXGiPUXrzQSIMrAGbVm9nYfdBFIgsyC5BuREoDNbB2swi4j7L9qW3v25sL
fv/+6lrmuFMtaqVWGUHXOCbaWoKtenmY2I1h/nBnXo50SyYgYw4Lh6XbfWtiZYSM92NL3GM/RN6J
RMLbNnECVya8kR0dhKXBK1fgwYy+M47ebWGzgbSBX1OM4JlvIjb/NpE1njl9D1mb+67ULq3Ejqqz
ZD0yc3uPhz5H24DxTZMZEm0WYCTmOXdhCcUd/gWbkuxBH9qjTNKTXkzzLkZeP2ZoXaSV35ZOZ+9a
Z6LVFk67T8JsJyUiUfYcpm9bvctOsvnBrPklCmfwaee3ZWrdWLhcAfOwHLUtNFY9CcyylIHSosuc
v4zI0tLY3ZO6gUuv6XGMLWo/VtG4wUvEUTD1/Fz9DT8P3EonkVekVQG4mvQMq3+mzb8s3vRXGfa9
02mPQHKm6RNh0t0g32q1HEu9cIlUokNzV6G/Hn5jPEB23KId8nT5yHH/4xhw80JrZ4ZsowdUdTnT
U0auzKAyS4F60vRtWcWvVtXiW2v76hBp3ZoJzb8mpu4rKxzyGBAPOQWjpSUSnNdVEZ56Y7qftYGn
ARdxrrxz4obWqdIGinRH27qMrdJiuJqkkzDvwVhqY8qC+8RAN9KeLaYeXZNxr7W/GrSpy3oUG6MT
bWmJP6TXUiB1n62HHKBhjYoS98AkkqJYvU3o6jdhOvxF/23Ch+WBxzHAreRQgxDZQP6O9nblK4lg
YfEbLeMR659A0C4g4S+zFb5WLqbCrvUOAGKxmI/8te18N/WwRXHq55u5TxnzcHbUvcaC1rpVI74a
nEIdl7r21Lk8U2nNQiufkF+G1lsCsJ+50PTQGuVt79RvABgiiUFGiyfazdtKTNeQYrK2fgQg9QYf
DgqA6IMO7yMNnwyP3JYeZ99EMQzb4szb82Q09ol0NrTMwn7vsQWrBRpU40A9s8LyaZIpu++KNF7n
6tWTGXh6c6y8luepzXzJ2NAvQtFtFbu0ydFZhubuBmj9MSlAohTzgvRp6RE1Lj9G5YEaSQ4UPCJo
VIgoGo1ta7+osj+rOKo2Dft6SZwueshv7LJz9VchbFklrbc4xtkiLs8zet5JCuSrFjXXprU1WsDs
VRWDjk4pukPO1WznvjmUKgW73FKsUmLCg0RHV/+l5RVoyJdzFSKKC6m8HFR9m5nEcvO7zxDZZY6x
qQpYwnZL4ZJ0h8j+dKLiiFQPI4L20pKhc5hWv4TxpCz60SitnwWOAS/25n2JAbu2aKeRGtBgYB3t
42TnmfnKXSVWGbGgrlVHNKO80AjmHK2pCVR4SkrxRysXvxuaINabjDd79CFdzMtxeN8a1SPa2zvV
tc+iGlJuGMXrQHiR78jxRR/FzSSi4+iNb2xg809KnY9mSXbLGvNS8RbfYcagnTFxh7JHeGH1bt8q
J3pklJ2cYwXMopPjAtTf+QGaARqbkNsF9pFNsI7Pf9J3iAIigjD8xD8MVMzkzoMllQ2XCDxPu5sS
gaPTEbdZji4lJKgbpQocFAcYF6L6dQXLWZGAsiZWnAn06tosa4do7Bl4DfKBHQMOgiEEUT9zlPMn
6HlxQmOva9BNuXULhyxsT6RhYSfL4ZeZbrSc4VUEVr7CeFvOjSH1yn3shHSvVo8orx7Nk+ZguMSQ
v+nMxMaLvdFh7BERymlN9th74tQH28HgqHsKhFMFBIkiGskxY6Okv4dsN58NC6WwWRyMvLa2op5Q
+WnLz8SS41hKnIam03monEUwWCMdLFZoW2/2kkr/CFEhIDTuvWL+xmlb8gYFZ9gN927ZPzQ6IdJL
HxONaz7rnmGhYA0LXyA2Hpvm0/bqhbuLaW6lFcFOmjmCNKvHZ5CO7D2wAcv6ph3LlaOcH2N32DWg
I3zHQORsdAZqU/S70J80JHJghu3EeUiKImfGNXKJ6TU9SH00Mw7t0PbuIg1VoVGU9/i0AL5a2VfW
Qoxlw9RssqmmqB7d+whZbNcZd63AYFzNj5wHOzuesz3YiwaCWog3wEwOprBQHjYUScQVVG3DBlV/
8xSdpIuSc+AyspxxRhA+cycbwgsITfukJ4tfRB1KGdmMm7Et3gaq42NZ3uu64dy2qcUgbMpC2q3s
DrU5W/OqJeSCDcb85kZVczeKrbQ54UErvTuSElV3oyYgZwSXCpIU/B7Da2Zj+Kii+NaNP8VwzJ1J
92duZwUnMPYQ/UkRp7QRwwqxdkiNiwYOS2ytMlU5aEJslEuiHFZdmsXiTxLwAtHEARYOaCz5mNqk
elUQM/WgbtrqWjg63X+PfBquBaMwAor5t4Yixr2a2yl/60pgC0ldaRqQMEkz/S0GCyLONCPWWerA
DX+GYmUvcL37bD0emnI8qEGxZV+lVxprHomIBOQwd1dsENDnnsO5fEp432CShv2adfp7w64qRTcT
JfXOAei1YM8ohoq7HMnnMOwOmln+MdobvLNXkgMQwDAXYzyazc9LE/4g+ZLbfoxfysCMpjDIGc/u
F7opkkrxufN4fXqHS2aa7C+0dFdJee+MJiE5yVabRxfNtvOKzQIQUA4PF+ZHYLQ8/U3/PNqoe7wq
d7cNdiqh3bHwznZwEt0NsOyCicX42GbMSY3B8G3Gnvgt9bPeTjDlm3Kfu54GusEEUd9XT3M3eHtZ
eMXGc6wx6B3jMWnwe5Zz+R2K/m/XYmZv6/iNjse38QuDNIwhOyMG6XWufuaMfhvRqqnO3OjYTVSN
jLiaYrmTxXQrm+TgWmDVEE5PPsnwkDLcVN+lWVhtnV49xUb1UxDKggmd1OUy/RYmfUEEBgzUdWJQ
zaCmCgGQME9K5V3BThozLPK3UkJLh0/vEjwXEtJ11u1l5LDHRUViy4HW4m+3dNc0K4AlBqroSZaX
L86M8CGWvuW0LFDt4WRnkvgS1GZsmJMhALHl7AZp7UGkkJ8jrwykIVmK8oFsi2NWYJZMTWJ+sJFT
sEY43zhyyCNU6XSrWDptQkHydHKQ86hDHczeNNFTEHSER8gywj366HW1e0BS1+Dp3sQGb2i0X/4y
qFeUnA9TKhGk6Nyb4+Rzkcu0GzWmYBV2IQoMlpNdWLyNM+I0HHYUxv258XoudMkoeCmNa4ukEFPt
F3vsh9HqaTdS0OpFns60VN1325JIYWX1uYDV0nINBR42zF1qdEuQZFfQy2K7bo9ZAzPQCjHthagE
WjEGDeEh0sys1bGXbyEzTeBuuV+imGVoPK1mCOqGRTZk1HTdyWO9uCGQPiIPWm8ITUm/sv7LJI+D
S9qD29GNSJ/VQwr74oIR67iwh/YdG09LPDk/edRhF3I1rvZ1hxozPqficZrVCnmOUJfkA6AYwEWv
+MpR+BlTA65E2w3dFNhq5O6dpSCR4sg5Qc8d0TECxg1ofYjkYQcZuOnk3nJjWiUsAn5B1kmaWT6Y
ltMHoaVCXzQkJwccJ2LXgytax6TXviApFsQvdqK8DSBgYvTXNKYjoYmAjtousqdiy/Rn8Kmrj6LF
oGtlnNomUIExz1N/GJLw0qSMKJb+qhp71yQ13VIB8y0bYGWMV2v2rp79ZE2wzSRKRNijyb5d+ud8
TG7Y5rIit90gVKG+X4S5R9ZqrFE1e7mNPZarrraQv4dcxYVta7nug4B7u1dkb/ij3T0NxnyGKjBy
DlKrwUtEU5Fre3bkaNpwgjtMuHXh3mvLF2fiCecLPHurPLVwPXmaKRq05A6dC2ISLyJFqYQJ7DYP
wswORkQCFxcLs7C7qcHCDaqA4XtX/qkwnLPq3rRyPsPl8kHr7nTCif2RK9urlr+FofpNDZ+m1Owg
oizCFmgFmGqOkap/Og0y+fBfJJ1Zc6NIGkV/ERHsy6sktEuWd5dfiHLZTnZIICHh189Rz4tjOrrG
1bYg81vuPTcAxUvADnhOEfFCOmh9/HtQAmld69TGUE2skG5ROk/4DMZCuedpIFI4efbsBGVZA2BZ
JeZvETV/I5iFG+ncQaUWd0DOYp8qGTvhuxTsrvUkdkRLcSLgR2MwuTKH6BIlXCS6aeGdEBFvWTJd
FVHdb6HiTyvfku5DaNGRc66tnfyOyPTrC2IqsYaty5EsBf6Q8sk1u0f/znIy+F2rwdiWE9eSGARn
hFzYR2kmem2CUcs4R97jONjtvgzNdcd43BnbS2Rm/mbKkW848iVRdncMO3vnw8Rdta6ZIm7B4aGp
zEaNOWb4UdOpK8LlLEesm2WEXiIs3hN7JuiwucdLbAozC15Lda+JxkOqE41Nq88gUNUAoYdbFMyc
osG7QxqT+bQUo9j4dv2oR/zOjWBbrUSAts/itiQ4PoloxYzivZI5aClucaeA8GVLiBbVghTSt66L
tVNg221dPkcOE4/ZdRFdDFcny+pNrZMbyNanAjgiE9jhpwpaVmftpOIetDGqMuZ+wQsTL0wrw4MV
NrFTQOAl2pvZJEK8Bp8qRffwtx38fRmng4YtorBCaZRz67kPDkowKBsV+7+WOs/tIDpO0OJV9GF7
wcWd8yu5W1+wO8+efcxcqF0Zl5dueRVwgMHyHh6NmlIr75Y3UBEcuw+h6z8bzvRbJj1ZgE52GSzv
s5G0fcio926CAglUHrGdgGNGkGmwO++LqeJK9Oa8lS62V+utHoZ/GVGrh9D0/+iAM6Wn+YgRMe8T
DgHSq8sYGPTJKIkZcvDaNaEvsGOEP2bvwm32B35SoR7QfDxFJSrsPuqeTPetXnKOIXc54OZmKtKa
C59SVp0YiRERPJcvXdBcdLS8syFl16HTZ+HnLGomaa11zjOUJufkzu9mj0NrWX7aBvupOrqacHJc
wYwv0sNTmOaY3rwfvSaMS/KaMmK9k3KIVGAF0oaqOoamSWBRW/CU2Cb7UwLqSOlrcLtndzN6wOfi
1fnRcfDaG72Nahgy4spduXL6XoIJ9rlK79zBEQPTwPiarYLDa78ZJc46pNIDU3CwGUVywc0wr2ei
iEcgBcA8/IpohT9JazhxmBDrm7vFj+fczURh9ozFdD6MXV2cqj6HmCcB2RjGc9NqzGZocicn30hE
gbVRUanW46UOLnY7f8E0atd3ASvvC8lihXY+q7F5MQrkV051olR5rts023MpwcZOo+/GSwBr+8AB
GL2xxgipN5xYj/ZnbeTIP1Jxsxglp3iEUnjtOzYw2PmWk3Z8hhlj1q3zurpmnXlKh6xZO1fir09j
GxHmxN6hHzAVm2zQmKuaZnYMmckMQ/o6coQNGK7ptjNOWMila1iInn7rAoZM+FE2UwUryS9wA5EV
z5YGz8/ex+d77Urzq51gCrqZeCE2hw/JK98SMbzbL4ZzB4LfgU/GfIbqi6G/XobdyKO+FAGBI/Kp
bxtQ4OzdPHs6BnnwxAzcBYcGxhCjFgicxMGfsZaT/sFK+YWYiLv+NMrlK5jDW25lBYgKE+CEK3BI
f2AnztA5y12YTE8ly+eVCmbO0HsQkSfjvht3ulPfS9NcclAEfYC2fczx2/jmRo6sroZ0pJmETRkI
n9o/8W91P+ex53kPbOwp6hhJQaGr0ps2fJtN28jkqRi/fM7xXDHv8iZqUVJPhQmfReYjM/SJTF2/
e75P4Ydpaq9yzK+1Dk8G/qgmwMRAUU9apJtu84aa0S+5HIDbnWWHV1PZNo3tbzaBUw0sPhhPM1/0
owOe4mBFv+RtS5+FWIIhsTQAOPZpt6EJeu4IgGNSxDpbpWyBfF8eymo+hWYzrumnQ5Vwe/Vs4Se5
x9eit31H+FdG+uU6igTVJsDU3oT7OPK9yEuJizC6FbkrV3cb2iC/lRzXWNhfhqy8UexAfCz8T8vH
Ahl2BGW6IYYd7058F3/cyjqaTfMeg+uhxSo8RmhWAc+0eHUWpbZKMJ3q2HX74fi22BGtc/drYhtb
12H7RITLtrQ8A49k9EVDsA+mHHQPyJPFpMcI6n82iM61q5sIZ6jxj0hlue8kcnmEKW+ECdNY2uZ3
HZJTwqYdEFh2XWoKVlMZUNpI0dm0IZF8PuXb3Pn2uajrP74E0a1QpfbgNHb5vX3IQ0OvNKLg1ve+
utIpmE6kZ0ZSJp8J76lBh6MdZJ/WvglmtLd+7a3NRpbHxYG5ygpjtI7SdwwsP0sYe9zcMyTxPUfK
6zildG5D8d0u2HeSsutOQVj+ZRCOAIBxp4tI2O+GJ5wA/5LcTeO24LnIUsQ8Y6uQRACwS5sfmRjP
uvSb7aSis25pgEp7PMzsYzx+aRsY+Y+84vUmm6zNAFNi8XF91hq9PcPSrWK1tLLJA/A6Yn4GdD6a
+gIYWm5XdpzVfxpklTRaVB/kpxyTscmoJ4ZtICKQlbLeYGdnohFppqgmxGjGJqOp3t2sPEPVuLBA
/ip8TfsdWZsRngHTt0ECrPWu/Zgt+wVZRw99jJN0i/MGK5C7YL9uThxdfFu7+2J0jdcxr1596N2J
O0KDw82Z+zC9e2/+JWyDV925DBp8wbz8mijoiCtqUelCA9L+O/AhVsdNeJjKqYk78xIuXhfbmT1x
jBPwHJEzPmH2RwGaVxXSDocLhig7aGL1PdYPhg9/Y7+PNDFqduOtdW9t7bsxL7EjUMANDU7gT/1b
NvTs2v3i08j1h3CN5Z/nH/PJjB4DlePo7NIDS/RdFWhrGwQ8ZajnURkDGUEUzn1S5chsu9PgOeDh
8wEJBkZdJpn9sq9YLO4S9K/rQTCKF0Rn4k+nqfck80jCNelw2t2CHHbLlLE/5IJkDlF+RTmQcG7t
CEEAC+ZODlvHVhlbV+4M2F+mctszLgoXaAkOzKr6GSikUGdW1po9DtlGNbZejIAvjI/JDgqneHaa
N9ejZKNa/q6L6TWUjHw6n/6Tuy4Irr1d0lo2lFfzQP9Rum64R2gfZ1WyNaPhtajvmw4igCK6etkE
ZAbcooldbJt5r1ah/zbZXZnmr1okuGyhxmfLS2OWzDuBCGlyE5TcrfzWprhYzWCtBk6wdADQ4jBZ
M5U/URFrng9Cg0c3Pwl8KGHmkGkrCJ9o5gwCiohd+DvrMjQYeAfekUv4Y0giYmkHBUh0ISSrhmah
jYhxTLoYuOpMffzvC5r/imiu8WFp/XyLegKEmDFIOI+JjxCCwRYDwlMBY6v4refePxWO3TFdpkBE
db4bzVnsklA9zlPzOaG+3ySpL6DkOnE/T9VlDiI+GVgws6ohMLeM79qmGc7dNHwzGq0RzdePVbg8
pj5uc8QZ7HDuhCtrBrEdqPZbMQ2Mi1RBURNudjAnRlaTMz01Fw/3wYZNJW1un0P2qQ9up1CWLTfh
+c/B0KPrwrYErjmdyVacge8k3PeJl5/MtOd4EP3OZgLScrCtWvwIu8DuHpJxylbNq1GS26ZV6sZ5
iphrSaxTDlMOcQGzTB5s0DzQ8tLKiqH27F1b/vFMp4NYdFeXpB9kPCSrNkVihL3Fu59LN0eGv91C
tcrOu0I3vGIRna+I2X2dw+W1vRv1LTv71jr395VnvqSIv+LEIMvAzM3xuZ3dltMuwFpOM9sK9k6V
I74gwRkXMxB/dBvy/jvyNjjRpUTYtJ7Roe9SkV97+ihMeLz1WNRZWZw1c7Z9wFAaDYm8YX1KDkwb
H7uFlpexTmd33sOc9DtLdR1htsPZA9WPhMCI9pNwvpdy5NqaCWpw++jN6PNjwKVMC1aSjwmw7pUj
dY9NVoFSzgv+rAHIthfiKDJV7GyslFth9mfoltDpNFABEo7tcahiuIQowxpxWApmSAynu7Yc4iGr
kQHwaW09W7y4wkUgZJlNjEL6xeZTnyIyDPs+6kGd4SuneV7bXipXdtdrNnaUPYyG+qb+ThgztWH7
SmcHysLI3yY0aSi0MgQ4kntWbaGxhptiIsDFZJpDHTbyRoygUDhDqgnqQ13j/SNmq93PhGiaS/IK
H+umA9CffdDhrpDt36ZyP/ySEbBuHkvLJDc19XZIQuqYHhqxqoLH52u0B2OCHbMfzq7NesUIzY/G
UcsD6V/Py9zEcrzvEVzuWJJJzWMICiLx56u2CJwLaHs2LZAaYpWZFJiOv87LD40vlmAe+wV4xkmP
1Aa0P5T03dpcLHgjGaQbrwAYHP5Lze7VgDpPPGUXl3b2OqPF25VVR7FiM6TpDXFsyuySA8jA1PCU
SGLKpuA0waIt2w6IlETYFXUYRLyF6qy/7xDSh9BZ4EOz+PdbXvmIT4801XKzZBUr0XrvBBnLIPAs
TO7Qs3LNmC6RsnP7orxvg50YnukRP1+lbTBtQG56w8WHkwf7sOn5S6YU3ZOzNWZm9CLB3YUAjRhE
eavr4EPk+iEMyFYJRJ7TEFB8p1FyLiOGzBgqd60MIAm3nEJzrfZejfOKW2wvhfeqJI7rll5uHNmV
ZhXisARTvrLYH3eTKdhGJTFTVDJc5RXmN0HcBSYUep6dkyPAA/Gyctu2O4Wom9a4MxvAcIM6Zb6t
TlTNH25vuquUwoW1+IBLgsXUf19qEoUlZqsSvv0I3h+fuQ44s1b//c//vhAZ4++lC/3R9B+cosqP
nmXc47G7nSlYLQaFRTHba7l2nO4yGeN35yQFAl7IMkveHrTb/qaDmLa2EH+47aGB3eG82k3/RVHn
xkkvv6bKMp5SffAH391XDSebY/hwyip8YQA+txjQ8GjgNXiYuEjjqrfxsdrUz2nHvN3StBbWRwam
cpUuabJ1qALhd1RxWhTv6X/M9ggxq5l8LOFzbobzcUzE41IssQ3hjshPtTIK7ztR8o+agUKYYb+y
LTRKiLdAXCtQRXDQdUU6E4Sbf53plGsDYXYazvk+MD2yRaJ5L5CEEarOGKtDJUV69byBWaPWbpW9
smrbZKZnbRL8Liit3T+iN3+J1JBrkg04ahAd4Vdv0cc9oV/88AcVC3f4m0zOKRt4H5ioEqekzAUH
Ovv4Cc3EBLYvEjjUE/HO2oteezK/xhyppa0ueWC7aMLTb36XszBwrrnzAUVY60In8vqOx7/Tb6PW
D22OyvW+o2FFIn4mjIvjYo0o1Gbkt2wWVtz5AdHgFkbMJjgDzLDodtDSLpBgLAzAzICak1Ion1Gs
r4m0/lDsuTdaiw+13CkzsHKJg2feqvkJAmjqYcpRa3jMEyNuEv6iE1yHa9n6PqPwFlkD7uUJt53Z
2uaZb2xOvG95YzD5Hx2CtAfniDNkVbdMo6s0DNZm6vyCi1rbS/9cYUpf+woBY9AQi5y6E0Lw0tn0
8F8DZRnrBijRofc+R8ODijx+Z1JV1yWIklOGPclqFLKJCBO53DoAWu75afuQoOI1s71mXc4Z9uqR
fZlJPxizDV7iJUHQQm7nO+77uxWlqy+EcW3LJVqI+A0HULEZ5vIRKhgfC7IJv312BmpSDds5Lo3k
6IQdRrIxMI4hCn7yBuiR+9xazzRyXetG15LNIIng4WfTceuVAlppOTRflU0MUb88u4h2EN74DL9m
A5dsdsxy/xxM1bszgVbw8nfAoZfES9F6TeqgJnFlMRau9cTMoEMH2dXeUZdQYg0LlH1wBhgSbYxA
PXAi79MueekqYixljoC5Wf6BkYgbZGcr2Sefczl+9kode02OBrOIzknhTqaRhzxHHd2Bc7iD28nz
Mjywxv4GQPgs5DfOX64Ha1e31D/5q71U76kOUc577VPVdY9WRhGcGtXDCDaEBb36tT0PaaLqHsrG
AgbKCEFR5TMwtx868pwOib2gjkXcx37lGz18sXfm+hkEIKxh5cZsW7qnBQdWCtw/xoQad7N583KC
adiqeIYJehTCRO+P6cYk3mFVFz1wMmu+SX1yo+wRRHW45Se0NwRm/3Sp/mz83IvB2O88XVk7p2bw
ODmL3GFZau9ikqPZhemR8uBp6er5rNzNMAVUEV3AHY6tADDn2ipSd0PfKtZsnHYDoU8AUivc4f4e
x/GP0VZPiPeqndsEYtdO0T26NCy3rkBVnuLBKBNpfXRuerEq9RK4aftWm016WfoQXYJjIgdefPNo
tUxzeU/zpypt96ZYYI5VxcSSxkxupe9fjDrcyuVqS+i9JjkeJrbDbb+o6Vjfw1OGUZL2yRHiWJVx
GpdhH83Z1UYLtzMVb449XFjVBMeK/REObvZHPgylbgkBFtF7JIPAiHwfT+pwruMCh+d2FiAQUTEc
PQb9XyGCnGJU3h+8afmWN9s7VHPQPMOMfm2Nqx+l0wsLSPsRGuwGs1axFsTf7nXfOE923tzztHKL
6Ab+EVCiOZfGWaMzWY2ofN4yLPyndOLpyhvhHV23r7kfSwyz5sjvoEXd4+lFxRAw9G7KEu+NKRaQ
kFaSul0FZyzRG8djFrskfGyyriwUQkg2RUj6YSbIIQK4BG/DpgOLjQVZT5m329HmdRvq9maj3jxA
Wi6OCMSZNaf4E6NMPdDww9ORLLGsHIWQ8OrhkQVwGVehUT/PeCwZgUnBnZQzb52dvy3nKzrI37ow
/NuwiBs8CSSPNJhP03payuSsVAtKbLDsXea0SLJK+xkUfr4Ruee9iKTh/neL184pkxfNpKVPWN8I
arTtoqOceHCgW6UzeY9TCO0xjIa3bnF3TQckEZzGCTyPAIkEv9dQ5o8Uc/OMAoK7HJDOummIfQya
ntD7sL8SZLse0yZ9mayEAXwHF6YMGlSWpkq3jkK30GoGMV6YbkZ4oHWVja8jtXlnRqdIJJfKL8eL
qIcGUxN2BBNwgVmTP2iiZLeKmniRu/x1HG3/wPbyMVLTjIqyHDjfDLymY48lpJUizvvpO2XfexKl
2Lb2ZVnK4NZOJVvh3K02zKiuAe/AXmlVbUD6UNdljo4jSHt7g/8P24zc9NYqwrOAzNc9WPf0bXPo
KXw8DO005HG1RPAHvWqVzeVr1GRtPJESsmEQKE7Ktb/r1hZ4Bdyf2quSnb0w/5Ioe8j/tfvHbvhg
BuUfR78+DEsP/QwGJRw7QtpZLKJQdwDgCYnaLVD8CNYw23uYVuM6Habx1GBsQi4+DFtMJNEmh4pG
/tExSrrmmSlnIJ36wSSv4qAcdoQVwNr/AxKKNDDZLJjoiO4ZWTDOwkOefedd/RIgri/YE+dp+5zd
92Smj/MiH7HGjiaDE/TJH0LZqyLFTSWS+z0MVYj4oKm54O3ETJ1R4zlFRrcPEh7mZ7ErDWIHUGVu
oPAxP5fEriXLwmkQafc69SIgho/7Rej+L5ecuRVyZA6E6A0btfEd8o2Qpzn3qTwRL2AzKA4xVLeR
vfcshHO18ixCYcldvb84U4PdKInY9dddaNzywUTDRMLEyqGc2ZjpND/bOD4HjBufpMh497X7HRjS
bu174YGOAHiyVSzM+GqMObJ/a7JGE8LaLA/AJz7uKWpN6+t3s5PBkaEpj5Ftd7GYHIPJKJEFTsGw
kmsbhZGtrnlgvdzZmZiZoCVbVu9erUzr2FDFRZFEFFOpvsysrnZCcPXy9xOCxbMO3KkiubRznLVE
7cORDGWOsjmCER4S7+znxTNjo2WfMTNZ50n47dnB8FLlxj+Wlu6/iYsRhVj0piqmcyyZkA9PyXuV
27dMmNG3eUKnd8udKQEl3bB0BbloOmA0cNmArU93dJVubJWhtXMzCZ/bprycjMdMEFtt3VvGUDjZ
kbDBkZuIkheF6VNKlMWadqQ45NZdS8DWb+2mwbEcNczVhAq6Sq3lYnjywZcPSg7+DtIfIqlevkAm
QdKhQWcWdvAt1SgPQahdesyyv/U9OmHHwFM/u8NxCXSHvY8q2W55MevkJNM+3PttCKiSv4tWLQA/
57egmyW1XL7ctVlmK2l6BaqSGlo4+HMoz36z7GnyaL/QAHSZpQ9yDk846fSxW0DLez0TLc/Ut8G3
LgOggjXQ93aTzm65G2zazSHU8wdsmY/ZZwNGR5rfoKtlRIO8pWl6lWE9/Z8fUUx4MZnS1otHTDrr
ku0EJ/xlim4L3o0TRwy64EglrGnI+CTiZti2agouwTQ9alEjOMViGM+L4AcuPf9cFPKPg1pr02eh
e3Y0EyClBiKnimir5vTOABXOya46GoN0a6FFPhPY1198fBmLxTRUG1jJAYwkxzoq7CMaMsMTPWc/
SVCjIdXGbiGzEM9CLNTZqZpX0Y6sJFSBIPYO2xyI6TwBf3CSsn/oPQa87LcW6P2DuOTdr6NbRABL
8cOo7+IJyhS7s5jntz5df1WiikHCZjbinagRAORVbABRo93lbmcEAyddZGAzuuairD85zkIvmuc1
S92r0QfPOC/djWmWhIAY7rrHkISV0XvNRP6vsVheRi7yMihfa/Aq3Z2rYIJ8eE2WBs99DTsuMtxP
F1IZq6pGbEKigwGNoEJdRPDoCk200khMiS0tWM/Wp5ugkm8bxFcLCQcoVT9RLc1rs0P7DPDoi7TH
AkKzjz7KDS/5vGjsfT3rpAL+fpN0IAgNTutlCQ9gOOIQps9qUny/wS2HTQXSWXnJXwOT/Y62oiIL
FL8ghDUCspDqzY3ZPNrueGKXd4YeTxphsZCw6DHMHufuGoRJclqAU9WhZpMbPNa+APdRBJvWiggx
mO04rHZYUi5uxMSP3hKQeRHsmGyup5kAInsIngTh0DBa/phJ9xlgJ4W607Fqdi7WzEI60dHBVeyy
vMRk/5ba52VBbQ+j51K7a5Z765bB8ehRWLllEq0xtj7KFmD+gplrcOXajMilCCrno5yyX1JivvLc
+h4rSFfeXd1GENtLpLo/RuYTcHo3SQd1gQTMtKi4WU70kfkslgFEOfYKJ8GYxqQlXFk5NknJK9+G
mjdm3PoB9WQhd4Vy3vQ4f7hu9JFL/ax8/rRu5WFBSIghicqQzKR9nYCGxoJzwXqt7rLKsG3pIz7U
7L/ORjY8pD1FQp56wAMK/6NY2q3bKA+uU4gsaRmuoTTXWWKjrZZnHyEKcjyP4er8NbQpqkKMB0P/
AhPxoQYNr0BO1F54Aa97iRz6ecemrUQSHGzhspLOQWKxtySYI6G9oC2ykcWHV9Jn6C6HYVMoAk10
+C/KZmczZMUnspQvhsjYPsLwYdbVcyntW6edx5G0GNbatyxPznYdMghu+genR8yq+D6ug2o+bN13
Ab4+JQ1vqDD7mGM8yYqaj6tdF7STiemidCWQir5mH3ndvB3mkZyFgOd+Eqde9582Et9iLOB69zT/
zRmH/GgzxRLMhvIZGolrOXuL5e5KYS2wo3LjeXmEwq156HOORszasZE75MUdImFyWsw0xaOVXwPX
wOU0BxvQKAibyzv9xKqfHNv6RsUwrH1/ubg5esG2eGL7eJumju9g/CktrOHIoJZOPEXdni5eY80g
jTUYvmtFOnuh0NWUZOkMpH0iJl2hO8boa4zOqQO5x86EyN3wwk6sdx3sKgiMN45fPJNGVF3/+7JY
psaVhvsGov/kGS9t54TX/770KYK6HEMufRemIjXF6cTQl8N9lVnVi0uu1Kaz1HSa8h59VmTx+60b
sNN3BGudk4GWGNMUl7TwCPpQN/fL1ouQRWKb3o2Rf5uCMSNqb/jNGro5lc77kMhzeq3U24Ao7zZo
4axb7+sHaFreCUOKdePq0vuEUoagIftvx36Dy7CNNdHYBLJYu2hO5K4x2HInhlwugq0Nr3CdbSZ7
PBlS5ocFzQHXIysjq2Pw+t8/IluCeokHA1ZczhiBHTzPqzxqZFkhWdtIjXS0cXQy0d7xJeocfjU9
z0trW87RnYUNUUhxxfiNsa0m8Rj6w0sA93hd9c57P0AQVfcvKUlyG6PWW97gf8usxmPfOuPR7X88
CtGDdHHgOlChS3YhPr7EIBrWSyujPRvj+UjMAJaR+4bWSPujb8r+OO9EbT0jZswILe8hNC38ui0X
+jGfhOcBycfBWvCEzf4mQBd68HMFdI7llWMXDKcb48TepCA31DIORV8cZV38Y6MlL/4SuE9zWO6f
52m4YpduX3ykuYwWSKeWc5Ddf2yXCQ+mgChD2B5U6YaPdKSJar9rqbBUs2hA2ts+qc5MyGpdXuoZ
IFLeF9vGLHtk65DkQ6HkTruYuARqBW0WlwIH3kbiNV7nrbfyama9nmmzjgju0yTtn7AKX9zlX5oA
AZhkFPE8SuusL22VknZsdG91EG3loAhPFeTx2eiJa9e2n9GTWfKNgiA9qHrmI0Os53CVX40GiW0q
q0vPmskb3A/+0x/wyvUegeZBSQQwVuDQk5z5Gbi+BHthCLNonp8bzvbUdcI4CvPvPsL961qkFeGQ
ovAhyJwYyt+QpRIM3h9vYokbiukvvJaEP1cQZKWbbz8oDgEKGNlxWRjkOJtgnVaDQhx2rx+CG6yg
DahMXEIl6tSeErQy71jzQfxOKrvgLUdtQo6lkVpcYWa1MZb5MqTiSKPerZQejh3A0Y3qsHoklf2h
Nckp9ytkFzrAyNiaJDq8DPjzV1zlBLlObhGHyOF3Eu15uMgtTIdwk/bjb7bYj1LDEWM6hST+HlFt
McrWYKA8U4R7u/ZpF5J567f9CyrjR6t2rRhjpAqQSyPYYV2a/0kWtCet6eFgGMyPquyieARpHLJw
NvIiJnVogtR6C+qKUOl++NMFBj1MO2MzcXFaaWb7aPrK09QVH5IOfG1EOIvKii/enI9o+2nSpR+6
l1bAs0z7NsZJ/WjLiPp2TsiJztmNmgFpyksE4IjRJPstz5+sJ6cejxhXdzlKhI3OgF04dvLXEg+B
MlWc+PkTRtvnEj710J4Wwfwj8BN7NxCkEpM5FpA4ZCK7rZ7CDLJCOzSvdRO0ZDVwa1jV/NJDAt8M
CXBqtnA1xIKojasBSVOaI1ydZ2JH2ynbES/7YXWCeC4PAGFvMvZA1DRaPbX/vHz4YXMwDJwtdGow
zDtUCfdca1wy664CJ6VqR+wCCfXMnxFwmZoU6aKFEbswI054utxQnrshAbEAJHUaQBNaI/BK0b8b
g5us+ddcm22EVBDx2qaq5cqxJmovERISgtg69Ps/XQuZwaQdMCunOA8otZeJRfQiYvxlazuRyPGr
Lw/ZTZ6hfkpgsjiyw8w2z6Aagq9u7qJdW2Esx5f0GkwCCS/8Ep+KxlaViDtI/cy3FCo/jP9zh+LU
qMI4RVOCRAVBtWX81MTodM4WPvQT1w7CZdYqn/TdLaEn43TsRPs6pOV+juyPLOu+vH54G3NuXOOO
JtDzlO7YfcEWJe9ALLjUuuUGbOWVtdyDic+/GaZXmLbnyBp2dl/vdJ1/tUF7HCsYVo4DwNXPr7nk
l4ITEqc8ohY8Fyjs0l+3thApZkfPufM0pPebjCkZe0QxRuMHJrpsNDAySbRWXYstGxf6ShrjAxFo
zs7win4FlZlNfGfEDnrqbpbuSmf85Ix5zgGuvlvAVWmUdnDOSbVJCINF+nBfSTTVE09QwhN1najF
ViacdYKo6mRdKfd5UumTn2AlGRXNZELjvK6LBpAlYvy1WOZ3cpIk6+rCQvMKHuho5gaz/8wL8Tu6
CHOzyx2FvbMb/ZEFxbgOh4xMn+LLw2Q2YweHbcXkCDQWLAAr+4QPtnKL9LMf7nPhpYZ5fNerBWLG
EpDW4873xmfGvKcut4J1mFQjQrseJXEJPAZJXGrhYDOhde+0Mb3TfkVM5ScHokNyqn1MRlEfXqYM
VO6oyaAcDeZCSLqQWisr7oR3KSqP36UJocSNgmQ3VmJt2xhdDF17GyeZf1uEs2XEL8yrZpz8yRtq
CCz/Zcq21pgeysAPKJC691kxuPPthTSIgpPLRJltIJPcOJP/bxqZ3jX9dHWGDFOH1e6d1L9Ai/BW
plc/8BhdbNKMkVHdcHXfWI2sgqmTe8sagNuiS9WkFqQKdrSQyXxAbnfoFY9zULFwi4bpoBl65vMc
y3quVglvzqoMy+9ZwqIs2bF69vKgBmTl4EKprA028HBU104Tsu9S+ruB/VFS5jJhdKgNPJgscgoO
CTZM05oXQinLhyQgHGphzID5jQmmYrycRM1n0+WPueOGjHX4d/BZPkVYPnoGhYBc8tUyVcvBDpo3
mP3Jij00m3db/7T+k+VP3wFyAvZ/lAJ+3sBXRBRE2tk0Fu2mQQJxDNPyPbDyS8qiG4k1kueAgo14
u/6S4Mu1bf6g5UfHkbdiq2nPiMZ0ynjGQbOu8o/cL2O/hqGeOpgt52iKBU0ok6pf1zGqi+qTTcP3
9J2ILRzq3hRNDVkqiihTag7MZ+u+scmdhbzktc6NmckNcOvrj5cRxTP2hwVhG858q2QGf7drwPyF
l/0Rom5zegHJYE6+w+q5whGMAwVZaWkiU+jh1PyYjJkk9dYJVjnq6pac2KVrj01h12ykspM7COjM
s2+tpEnzVdmWiWGSzeMQek+E4NFnw1QQrvofe+fR3LiSZtG/0tH77IBLmMVsSIKeEuUos0FIKgne
Awnz6+egZiJ6VhMx+1m04j11VT0VCab57r3n3icUU8y18xXZerHE0gycxpxdXCpg9N6kArrFdpYa
8iCdHmoTyQhHM6jFbbWLYIi59toEUgMgJLQZfB/ctNYj1s1N3iNlhVNymYzRXqUuzEOH2yj9Nj9F
Et5mBzdxWDf30dAynEy3wewy53GqnDrE7xhIKEtnecMB/xpkJiwss3xjVL40Oy92uu5MTfJXl6fo
6MWMKk0I3mbMuG08cTW8pV/IwfURN829NZfmPom07GTW/RNuN7aXCryF5e2FQ9pE05mjqXKZtdk2
TzhxbOJ/50AJ4BUa1Q+ifMCuy9CdIM0YHo00FYemKW8ERqEHQPAdgpjmJrULZ+9dFyx0ecegZYl+
diP3ikg9BASppaZ/67F2brDSNUj6bflAJd8hGUEfCkefN0hzTI1tzVn5VUhpp0N1MKCLGXcBnV8a
0SUij/eqwqyIe+9kOojEzJrQeEqu5uM2Txmzc2gHg2NdGT4b6N626cufIibaYE/zo5ppQdXZ0c2O
rdEpfXjmDDuTgKsjQ5VU7mWgttGYvNhx8N5SE7mGxeMKPnVBrFU7J+JAMlanLnKepRf90Xnrg2Wy
IHSN+Ndob3rStr6BtZEiqNdYBjykAs+VNd/a0r1T3f2MRMPkv79OBcqhrE3OEeWw1wRKpEqqy/K/
VpFHBKQGRgboPKAuKDEqS1nMraiDG4+DQm/bd2qYn2yANtEAkkcsx4qQaUvJ1kunrv7FjfME5Kdg
LFjOa17X3RyQZels485LScx6BvgvvRfI3ew1hn7t5WVOk9sE/hXzGh1m7ghd2OK9DPOKiuYg3Ymd
ZXFut3WSH3Q34eLF+DJcK82LNgxnT2CL980w8TZw6DlU5mWqshozdtPC9zB/xih74IYKYzStj8VS
TDHYM5Qas9zD8QiOTXPVqapYp5CzNtTanew4vwKwOLe0d3iOlvgMtdnIdRJypVl7L1G8MB45YWsc
HejCJnHa669dx8Msq46PRZq9wnn7gsC+S7hKHqayBqqLk1TTG2edevpXbYM78/Kg8PEKcEhZojfT
zWBgsenZLKAp9fO1jKfkmC1Qa1AeKsp+iyC/b1on9rVy5BihTUuJFp2+BiToxmGrHVwehLDh7O8G
dLRT+LEvvb7YomqxQDAasa3sJQ54s7vZWdd02tqyz/eEbHdpwLF4ofiZjsuYSt/0mR7uxfRqd6QX
o8ii/qK/JZJJ1pi0zwRirrNrfLfmsAshyucDH5SscX+aBF9oP70VtbxMM2aerpePkqHuum2DR6x9
8JDo/x4kNjZu7tu/J7ckMW7sEQb4L4acTpJs0LxfdciCKFgDnh8s4blTiEsM/ENOstsj+95c4EPA
ALw0+TRwKB3KdydI2KoCML9klKi2bLcAPloU6/6N+Ux/LPWYI4MxY7IbwVpIg8HXDB7LnQNmtB1R
wbT7TjPb8ie6XaQ7nir3OswDNUbLMBom3309Ftsp4PzNYBqlCXMMAuA1l805jZ2njnY8qx52VrfX
dOOPCSln9f90zv+ic+re/0bnhJLfTP9Yl59t989//BQdivFfpufyu/4b0Wn8C6qh63kLrN6xuJ//
G9Hp/kt6ngEg09Rci/CE+29Cp/Yvx7Q5LXiOzWZg2fymtuy76D/+af2LcKfm8OcxQoSv6Vr/J0Sn
lPo//1EtxVdlsfyoEgKG49mOCVXH8UybBYv//38gOp1sQPbGBJo0Et0bHt8Z78XE0cnaQL9JHogW
f/QazjYzqWvfiWKPUxpXYzTm/ewgG/EUrrOgrG+2CWXQgevD363YqbY74OIldjVNW2UztcXLhcfd
SUoAYcX4GMIVCfpu+lsMGOdQ571cXQsbYdizVL/RQshFiTa82lYNYqTVphNJxQs30wEG/oBHXDKY
zxVyt0n8PtXDEic5ygoVQQG/kaGWRxzlGAqYSgTta+bg74FJPaPRy+TTTl+NOruzUeW+ihp9BX7c
vcIzhp8naW61dgGHux3GIQJXg/GA6NOQwa/siAZg/k64W9DUhA4cYsComvScOdF/fyk7K6HCj+9B
hiHzF6ckJGDe93W4tVJF16vKpc/Ne7yMkBUvTk51pF3tPM7cT9pMXUfrqktsWvUxc3Jo+52+D2ad
elQSLRdLY964GnAwnzpr3DRRn2+DIU7WItBwpscN8EMRHViFXd8Wbo+6wUJQDCAfLG3ODmMYv0Re
X991Q+SeMySXljIYaKLKvLOI8vz9N1O08TWNceZZgdUdEtmdusSLz4nT76Y41V5dbo8lj+mpcOtv
MkY15gjWVdZBzBORBlMi1JiDYCEzC976pjEolI0E+rbKL134KMzpmoy22EcWZA4HEr4/L3/KzFmA
XwLXLHXOfUBBa5EMBr2++ZuBi2Jd0WF1/fslkpntvw3YDtYUkKm7dPniNYHFmQrMjmhyhaUJ+DIp
1Vq3YZXb6lBLj7LAuuAEq7nZmzsYN6dXSEkcYC5NrxFSULnLtTCMyHeboAlE3wC3cCGH1KUKTtLl
PjhNJvZB15rPIprVPhBJfg7DFP0pw49UEc5hp2ID3RjmdAR4ym0wsYIjQ0NxjDWHae7/+PeC86LI
kzvD1OBILl9kgnG/zM1zoIfN/u+3evxkBy1yt63QyQi3rgBPi1HmTNTA2+Zd8kNrNI6s0Pp2hEkU
I4yz6M4pVXS3nLBttZPD/JFhgjjGc7MMMyuxSvFe43L0KkUaoeOkb1eYSBZKwb+/9BUtUKD17//9
rTAz3VNTJB+YU7SdNuJe/ftFqKi9GCnYpiCdSQi7U7drvQLmr7mMZxtRnY2sMddtRbr675C6mMAq
yonoS1e9e1zP5t5COIxaMiU1DmFTDi/dgJhulsA/lHCY9zuikZcsaX1XT7mb1UMPja5Dv6shhXFe
9C5Bbp3xItAGBFJ1E1cmkyv+Q94FWBJjxjlA97KGR8X4kD1RipPAi3T++09ua8MjLhuBS37Wzl7h
aecu55yggS9hQimRnWr+MkSrnhC/IU8tX+C3ZneGjc89rDRweJWRXYaES3JpVgnZhCqgDCUhiAsE
BUoPtQtrTUstepQpmVpNhrzKJpIHE5TMxRQ7eylmzDESIpHGp0m6uxQoIppkSTp+6ajcq1R69xMe
QLffpaO4Iz+GoJBY/SnHTVNJRN++Vv224Mzjhgl6DsDlaOJSEwxoDPxoNUQx2/O7hrxp3ElY9GEJ
n7R8NaXGBTLg46zoEnFbAGp1UPv5pE55gqEt8OonFL8z01YByE/6jdWEOyPLblKOKXIlfsvWC74R
vn7C8DJrCxcER+A+yOAiJIXHwzEKztJUjtSoH8WQ+IDVvgRF8xjKg4bb0E1374cwecs529nkJEcj
pfnVcD+BFF0oyHELPUM70wxMBskjyT74hWQKA+obWUmak3KpxxtYOKtFOHEmMu5ZtSe8chykfLBA
JJNAMy+OkTx2XnGosuCpiVrO7ZZxLs3uhLWeWS5SJ7V/2M5c77HdaTpAhqBKX2XUPzjZJSKDkjV+
qzrhYzI5GPB0A2/cUO2Fkd00KzYMD5Uiv+8n6xom5bg44S74aXaOBMJr9Zso6vfYG59sBu04ggj0
haN1dZiFrGVqUiEkmdJ3VKYw9Cyb1q+klW6bvqYOLC8u9J2oo6Bcz27LE6BWPs52+oIWHKxjmXwB
13aY1R2MJULjMChjouWXeH4XIGuwnhI4J1RqkNz40Ad9jbpW7DyVYjCBGtTIcSMbeTe7ib0aWYTB
Vtbr2Q5+rSn2CF5FKbkI4400ZkKqw28ckGtRNHbrqO1o4qD7zMq1DH3SbeiJUf2l50x/CfPhDE8e
KplXM3cywjcVRWfhutWGqfIXxtVPVct272QjZ4TRJSJAg3EmPicomk3TK2ZZNa3hDl2LGUC6UlFw
kRtoqQzROLhbTHtB7+Xx+D5q5KAIXoi+WrYgWCFTmo5HpiZiLYH7bDLSbKjWmHGKSPnjFL66rnxt
xJn6vvnoxi6+MRIUcxUeRBLua117TwKvBw+k+yFTb8bfgBJ4I9bYAuINtGHi2U8u9cfEjclYUjWy
cSduAilzPLKMrAihnpHv8ULipdwkS8zkfgvGiCM/HTa03yL0VpzDkn3lmrdmYpbRuwYqQNscGfIw
OTXwVuZDB/ZxpA6RuT+RP+pY6WfJwQqePOc3nebiGJfYcaEafpQpYe/U7T5ZaFhbLbCxLPG/yAh3
mnLKHUEO2GiTDbycQj6hgeVKB6e8Om2L0MtgJApSQGFlDDCSbsD1BInMtwH5BZj+4OLMOqmqYb6U
EZKvnPp+l1cx56cyvA/01L4J9iDMzLG3TTs6fmGF9i9ZZzxYBdXknoFnmZZiXzcY7LrDkBBnBtfL
oH/tCFvzY43RnwYB/Ci1nnEv1bgbNS31jCr906F0+aVJUrkyj6GNUhUOBB9KXE+qs5uNMZMST7o5
v8+WLxoHK9N14+Pfb8VWmd/XMRdXj1sh5WF5vcuWK2bhMu8KgPThCkmiUxnBuHANYAR2kPpdaT+M
Ws5ps7xOZkLxXneGfDavwwY4S9GwXOp2SzDMZcENsXWlt3wo3FMaG0xS8tjapXlEdPLVrsyzqZio
EPi6NRaoxAkQKYetG7bafh0+jAD6oQLOFA1LBBncok1tn8RU7psR7TZhwHtAquA5DL51R5fnNtLV
c5ZqO4sKozer7/s9YF1eWpa5t5gsEWO1HMtRIq+qXpaLmt9o/cJqBBsbF1thNdHeAd+091pw2nNj
9q81RxsYjDRIRUxBoPaM8FkoYqJWTq8oVBUDnx1Pa46qGqCYmKmvbGDymJ3jo1MX19rJ5ZNeLYNp
MRBMl4nx2ODO6dCAPodB+4GIX66KNgHMrjPp0gbDvBsjsXE4yPly7FCKemeXDjPtO1m9Jw5Rnwej
rc8oIPGuq6A3pEOz9KvTANhlue9JUprZDJwU2QEbkCbso8lnAqjSDsJKFzLDKNARAP0hQFdfOuJF
s2pKJU6kfMTp7z+ZjfvZGP3eczKF5801n0evtLY9WAE/bxrz6CKerPoBkXTKom4DYuNB09CZCipU
trXARiOUfGiCgZEhay8hu3pnlkAT0DjubaSYge1whZOlLTB+WdKES6dpx8rW08sM6nzFNv9cJO1P
YrIKI3iJfRULtmtwIEy0Sr/V8+pcD6RJnAIYWxculWgQX3O7rbcIdxs7Muw1GYZirbMIjJlh+3gC
/Tp3hz10v+akGUqu7JyJpzcZ/ePUQVsPTBesXl9Q5JpUp4F8BqAA01fxysMcuqEEp96KMqJt0Equ
MKt/jXFmVNswi89K7aWcPhSB7G3EGaP3cvK3+r2WQF2XY4OfIccLqFPDGLO6lNjXB3sKrwkQR8hP
f0xcQww5NDzIjfjREICGYPrumOAc2XZwzfCh0Bp63DA5GCQOzarD/m2oey4xmBESiK3hnTvdM9gr
b+4cmhuznYGGWxWjHaB7vQGON+xPYWAQD5n7K1BtjNmJ++ho1KNkc/9gixA/kxti4kw07xjBfIjr
YD5aLJeKgH6XiX6L5U6dw4ZCS4f4iZOR7VUiJnkEbm0aicxog5II++OBRmhqxchLrYzO8y4t1bS1
012cOtm3JgJ3GhdonY04uWE0+GX9CIT6VlYtUAoGNv/1paRilVo+AsLKRv2waVOc46rhiJn7VSuj
gwvh3wpzZOUwIcRHIXwR0fCpEwyBwQIjB1KJ2uR1KVDm1RoT5b1qva/Y9WpGwNm3w7ySFXiUKH3G
U4xEUdXAOSLUvgWoibvhp/fMfAcyAh0sJ0E5gAPRKb4qs/HFGxYnV6geE0h4FGyn19kI9nYX0c4w
9rsuFgtxv7COWZlhBYQaZZGGJdFTUyPLtG8pdEhOpu18jKI6pQmIZl1v3ywyeIiszDHNBG8Kg8Xv
oHffaUJE1Nc+LH0bC/XQ1PzoYcP0C6QKvgKaCxivdL5Q2h/+eqQP1TVX1ci5VEVHQm/rsRMZp0UH
5XWQj1pAEbYb8dQVibmVDj4KftFulNFP3XbAjY2QIPPS4FsC1jJ5mHJU3pUBr4U7CbP42rgWuu5w
8jMo1ytOi+kBNsgFGvaeGEq5qQbX9C0hTrkqhmM9DXe8gXwQrIFNqmwo8Q1REmfM6unkjoCCOOvV
KkIqftNzruRQdalS12jpM2BaQpS5tRRJsUOCWAFKyZuPFWMWb26ablVLgXA9YEP1FEXxaeJpG4SP
bevoLw2YvLXgfrgKXaNaMbpHpC81dQQwuDZ+jS7kRSrS8NB41ZKpthgAYxOfaWVN647VNzLXoPRP
uiIj2OYy4KNyC10OQXNe/HSjFx4VJuoyQFp0EQbXTqIvVSPoNKxvNCbUUEI1uphemsIfxumcTbXC
0AQXrdJ1Zr85EEtNTeDLNCYqUK6+va5+1ZHf7Sn6lg7wId2uXycBGypDhtokOe0EKHHjbJXEFxKd
u+NsEQLBFyxGlqscJokXBNmpxZgydkO1A2yhHUDSETfFn5cFjGiHvoCTPdLUbkJpZXYt8YmklbGM
rOsXww149RsSMTHVNXO0A4J75wU5B1bQ3dMuntrhsRvmlzqvjJPq5eswx7Q0lK1YZ2TfwW4MA2Yl
97nu2u9pdu87k1ta1E8Hy1agBTx3ZwqXrGyevpuD/mZVKAV5SfurjUbBqYqfpO1JrHNAxeyQ/nGA
+HA/Mb8B6gwb5RGFKOF9jYBHCp48PxJS7pwCfY+hzr6jfWQEgkswgHoaOGK+a8+Pve4dy1h6WyOY
HzN4U3wsKdyJJq5cn3TQAvOHjIGx9rFQuL5LhzkUyTfkIW9tcOZctdSQ+jSbvTRNysuuytscJU+l
PZymhssdLcQr2yUOMjXvgN8ohpu151KLPqNC/8gdQeAmxbkrJTEI0hcqxBo2CsLIrdmt0ebuLQyV
5L2RBULVHYqMTjBdH8N18ERezPAH8yfEs5ikkp73X1mTxBft3sqQuT2n21EOiFAenlSe0JlQw5Uw
zWHb1vmWcGxyZGvD8mIHV8DL3xg3Ip8DAhqWjVoeF320j0t1l7Pg7PiDoTdTaUZXWran5gzuhGv/
APV3DlJvgo1023atUEMLHHRYwqxpU3DbUQRpYSNJc13qITQ1M2euUsvl1Npm62RgwoL3Dhhm7EHu
kOUGMfqbKSdroR7TYZhaN9VO405HVSD8SvzabQcfz+MSQMh/JhyIvQjvrcm5t/DN86KHf+acrtjJ
pq8YiW+Qu1S3nyrYpVqJBT8NWWwzB9NIwSz54IuqIhvKLncIqpkiSAJU42JWzUV6Nu06OkVC8Yrp
/YPUWVbTsYn8IIPIU40UYg+A+uGXzr8BRrV1BSQLxwep6UJii0098m+NYEZicVNNEgd4J+NjopcI
Y4qZG7ngkGubFfph52xHHumgTHxDkqKOlX0snOE89x/tPO/bUPLqyvCQEMcjk4O1k/zn4AMkoAfA
3QvW2AlC3KqwYo8bYXmbZpmA0kY3xxmx0SwerCnUj8oCbEjWrF2pSvTcWjkVldWBbc7bevUZv23C
ZXlMoiutCc8u2m9jfvLCbqSSk5/WdBNYTo4j3YRwheLWq4UKH8YngTdfJxoqrE8z1GzgsjGgWH3a
hBUcfy/vna2syneVG/mhwtBjduU7S/A1Zu84MY4mACFnD+seqVC2R/wcHSHN7skdqJXK4lcv69hf
q68h08CPdDD7bnkQnjTrW4bWVsr5uUm6vQ7nWG+66VgZaocZC044YP06DDdQpwkgsidayWcwRz8z
jKUoGt7qmsyPMQ6v0BwYgSATER6yVvXgwYBgfQ8dKwV3hm5HVUqpAQ+dp5bKQVKOpNVIFQfq6E7e
trWglntMeY+NCs6dLR5TEv6bCCP/uxb+FEtGp4Q2AJE4SCTquHGAsPpbW80XiN2NYdGjPHO9TPOP
NOMd0OyPhGL6JbpM2CilUZZlq4iJS5Qhvk1wF/O+l6DHvME4e2nks5boyxIIEwvboWm88iZDSuvq
c+59ejpYtExr3TUWWBT82iowu+hfkeqgvC3PTGUN1zlqSe5jvkr45JYFKHfY96CukJr1SP/T5w4g
NwMrtuKGnaRDSuBjTpiTSlYRWNl2BVxsJnFpmb/zGD/GIlebKS9+RZMOxyGCyccuuVZldQqkfIrx
RW1UxPtZmWQ2GnUP9rNaQRJbu+a5yPJwP8VxvRt4nPSsAwpyC3vLXTVh+tSKn7gnw+14AvsE0SrA
Hns7WXL+YU3ndvns5PWPmeHObfOLmLjtOTFFasEF0yY2vjEGKOCe9NnmOmJGEEWjvRpHyDQAbyEf
raxI/SqG44wUzprWPeW6Te1V6+dpeNfRjbaYCgeSS9S19BhnzPAGWhoi/UsScfPljz0RFj/rhn4P
Rz1kD4B8uPysjXJ/8eC7TXET7rDzLEaiBR7CM/v0M/Qv7h+MS00D4mhQEB7TPPIvafSJmwUHU6Q+
8tn8DHUFbp+NKsjNfZ7p757yhk1eynehxKec6LhOC6ZrkjO5OUIw3BDQrvhg9cehemyRSnqcwUAD
u9eqTI8DbDqZ6PsmWvalBjJvbdHEoYMnK+qnBB6W3TbzvnESEpFAjnXXF0Xj58n4TttigL/olUpv
PNkxu0yne3c1Tkln4kGzoMK5SfhQ0nlBBr/DP7LyKsqaW7xFgWcdLEUOG+ksj3P6SajZWeAUWWoS
hS5R6CkOPekFVtgyvXPmgnEQaekJiFDaWZfciPlPu5jXcVuTL1usSSTn2J+XSfVbxzkPt1aI2Tej
5MfKvuqRRFpZVSGmyezoyP5ztKpjklUvc4sAPk/dy1QOTHPCOysPH8D7HRqByykyJtZ7r/rjhMWB
WbuxL/WUHNBdP7RQS6hJaDqJqdfk9hhDeihouwQCMXN5FOoxo4IDjqSqFgwfBOOZwbFBWTuERZK/
IBTNcHyyKTyV+XyzBIjlmh11BRI0rJjlpRUOi0k+lEw7AD9wf8YWF/DSVMZdm7WE88cXuEFPGfVx
ZVdtU4IXmUcZBBOobzOs322ne+d9hJgAy0kAXswa0FSi0i5TDVUuXuBW0FV4VVmQs++y2YeUHjiX
5uSN6ReXG25EQX6K0+ALcUOip9cHj2TdJge0V5ppsgFZjURWnLWSyA42ok/Hq9+kMNjvuRxoMrzv
jYhD1zxfukr7TFDWlOddG5AvKdcGDMTisx03QWa9MqDMdnkGgT/QuWp09j23d9+asj96aPbEjQjC
jNCSnOzNMB87zmliIkjuZgwt6gEn2Bjf6YXjw/oD4GoYR7NZekpD+1SG2llGJyTl28RJaJVDueDm
uxxfqocYnBaCYcGIPC3+RA2VGS2jrNY2NrkzXajGK3HeQopPemoNzYQWFNhqbv0W6BR2zHOwNWr2
CaW8V9PoX+yi2E/N/MV83PETSB2uoG4AGYGCO8ulPyIjVVZjOOy5CW1yCXw849ZMrdC6Eu50tMMi
9OnQxnFTxNx2AnsdOE6wb+kcM1ISWGkmVpOenSODE4fQjJ7JI0NblJNGmx/N5aoSR29UILVAO8tv
PfesexJy6xDf18oLuOGHGdiPBOPKliruT1jKdzMDZpdMJsFfzTygzu8KTGDRJNIVs6iPOv4e3IEX
SKX7Uf8ysfDaPQTafCHOJUcw+76HE/hSWmJgyFIgVCbpPqvSFc1QeJWsCCiIi8ud49W+itRzldGI
1dXPnjES7xIYkFakx2+0jsGM9G5OGeorbrLnMmwfzeyIYA99kyAwhh9i1Hde7b5rQ7PnrwYZMpu2
rp0jFNAJ1zlZih175M4uZ5/b7nZY0pCMm8NMnp1g8N1ln2mUHmwYsT6WnfkJjr/Enb44azi05UFX
QkJHpqk51QZeh6zk8G2P31aKUABK4HUn9gD3urxiiMD6jsnE0YHNEdNdz33wRPFcyM3DO8OqOEYt
+34Oy4cYof6EDrm27GhPgfCGTpzP5VGPrOKxbqd5Uw7cB6h9C+L5rh7y7ZDLdy9JIArl1JNbqCra
/IehSrFxwvAJ5HKzY9YKtrvj6U+DbThpw6quwj8FPSIVMDUQHH8sBA5OpvVtlIo9aN5MTsC0R75W
QxOBqKMOedJhkZn5G+FWChEoJ0MKreFKwD6DGrjT0oUH6/wdSahP3RgYkVSavrHZ+80pj/ZjnTPw
TlnCu3ghcKqcMiNX3DFFOpmudq2oUycG2AJjLIKtBSVoHTfFY9DOvCeIr85XptkEllpUlTF61gYL
HhwjT5Sz5DqF2jpLF6d2jQ+4GwQ4wsR8dtvFYmYFdzE4M3SJ6Lmnc0LYOR9Jw1hsCK+d5aZrfKVy
G9r1e1EzCRPD/AmpmvVVfyL9TxeaIdkXmvLoueLFYlCuR7Ap2vd8forpvltnELTnrBWbxkFSGt2r
XaTGlisFZrds+rGNq2Z3hz4OyZLPBu1QlCsJ79npQ38C218kukFnIg0Nphk1HKywefAqEdDY1u68
H2qNmeeEhNXa9ndZox2VsvA1sIkrZezcsnOWmEfsSc7rmumuLBaMldZMLBqJcRoFoFtpjYfGsCAK
VEvIFLhtJuj91Gp5Z6RZvzfc4jO0+ICPBVonvKxy63WkyFuOJdWcp/QbWMvMi8Ci0Pk8T6Xph+nS
WYOAjDZbHF39kDFT2NCzQh4ek2g93uJe7Xo9gzSGsYw61s95cv00cNfV4NDrnEocb3gKKzEOftdT
QAhGpZ6p/2L+ShPi8DSHzS2NbSYVWt4SqVeXgYGZlOE+J2cVcoGNs1rHHltygdYBu6CK0vbUbs3B
fWnmYD+504Vf/iec2gsmz7/e1A33p0Ncae2JOWnqcuwIuW8EBvqlySfalki5Ffs5hrhezSGSY3Sr
VHw1ll2h4YibTmO774MIqEJr36Zsfuxwigu7+I1DcAimuAemwHk84VkzQmSKIsw731hGZJysEumc
FZVDfjEjaNkc4Z0ax1+d6fqm6VKU4O4xipYYY1Tiyp6LLygvjwGFCmnhxVtA4hvcUTvHdd9HPRlX
Dt5nM2PuN0c2tChWDkvH7Jza+8oRb1HWnaSXfWgpRlLpFu8WNqO69ViLMevoLX2IU0S5Tcd6oiPb
Df2di9u+sc37mKdo1pxkZ3qy24YlMqhKEMnsMF6FA9j+snU+e31+zarhHmz4tEqy5pzZsd9LfDMj
o65ZHRLqDzcuFpxCZ4jCwWM1NFunb87GTLNS1pcfPRxgwKrETTt5W2ils5ufvEg/R1N8j7XpjlYG
ruAQr9ZaSptM3WenSg47eF++Sz9mxKBhZZIlggGi3wZbo4gzIQ6MjyQ9udOyEXp4U3IG7NhmTmbF
Xm2Ot66Ur7E6xEYx3U9oZcFQPndlf6ZAtl9lKTmJYSiIpk2CmWP3OUvnvabdRizRLbrp32XsdBxA
vO+oiq5tIuJNRTR2J2jHUASFtMD60Zkdr3SZyXUdqTvLikgaK8ZwTdsds1QQn4bHn/a7ETIpL18N
JHaXIzx1ZTf/7fw92iA9MJtkd2D9EMdMOBP9jAjYu5e2yl900s4gyWa2YS9gikbABpvlM6G9YGV8
C4dpGaIBgICQdhshcaBV2bBF9Ms2ZlyRWTG1TUQQU2O0Fpb5OseVt/VknJCi45MkyQYgh1wGMNmB
ApDBwWfJUJPrXS4bKvnFp/zMka04UhF3CbQyPavA5amP63ajFHu7VniHeRm2iV5VPglFsnPTUoo6
47eZMBLMjGYYaSTbKARrmzJeZmIJLWD8agb9w2M6b4uFNFmdNY6dyyS6oBM6eR+iHlOax0+qaJvN
7eGQB9UB/uZ3arQfcQ23ICaQC0nqONFHj2uufU10XDdVlvlFPBzpH+jW3GFQrpx1prAXYIt7sAtu
f6RSOI0l1VdJR1AJq2bBWASGtW+y5kAdDNNvwLktiYtmRqArwAvQ2zLN6gk+ZYjK5+6y0OHTzcNX
ZvpHz59TNNrvXORH4DtLp2l9RIPjEuRFhxKcosytoxcP5xYJvdFonjQL9N5xCs5eSBK8GJkLTkxo
aDyDtH5I7cfacT6RVGrfw5ZAUxpmPCqzIi7rAIwVDSsB90/2Pneb2tyJKWTNj1yWP0j1rvRZa556
EjeXSLBv0tmQBfav51QjAxKMJsTlsi2TOHUBo/dNky9ZFyoxdoF9U4XDRkpezo/dMbkz6y18MB2j
SUfbCU+Hr81FiJZg+X2kP+J3IKKnm3RQIjiVWC1qNR/MDt4PzKh37pQpUer0i2C0DxgZYuHCXiC9
6NdVR0Bresa5Ze9UPa5dHRT0VNhiw2H1ACM/ACMN20MEn6YJLq6ysA3qhjguqSfbdHbgGrx3vtfk
5Esmbp14VoAk0IcNMsTlIBzkgnzUyOcuDkEIigk/sGP+iSIc8ICh8K4HZGYd7TEMG0qIWqZazew2
Fy79dtkC8AI4E9r5XRUE3WYYkRodqEuK2eoGihWp+Vr/xdSV7aZ5eOcexzsbtQwJclC/3jtVKZyb
hyj1MfB8OeZAu0qEK1HolMiZunjzCtM8aUX5gCS4chDrHXxyx9SwXtin2WZbYC+R/VnUGkmjXGxr
TRyKun5V0JSg+UCDU+SjPX4kLXzIx3hvg5V80kholulcXxASu00nKaixpt7ZMO2P/5O9M9ttHUuz
9KsU6p6JTW6ODdSNZtmyJVuWLPuG8HQ4z8Mm+fT1MRKojojMjkD3dV9kIpHnHNOSKO5/WOtba6NC
882WxkNciNqSMrMOeSuYH02Rf484ZdbNO5skBW45x7RZfTaTFq2ftHXV42//BZ2dghZ6ZV28QrV1
4fUIpnZR8mKbOCohFsDWMKxvbC9qM4xNu4g90EZ2z2qlmYJvN9Ve7SluHycmhYtmQ6DhZ+XLmUSY
XnRtfKPplZAC6pfBLXhOK0bOwL2+Mi8mQ7dsX9VYnU0MSH0dvmKn0VZZNN7GVdeyVFcekqgeiF4A
EontKVM7DT4XGwVtWNcFX+qKUdJYO0eEGeZjqFiNSKJtV2h2780ieACm9ZhRaoIquWumodmT3nEI
pXEQcvoRWDQzkwgS/4dY9huqklfTpM43pw/iNB9YRmxxcYJCrtdWnTxGFQcjyR3nnPkqy8P9FLY7
yyvuySjzVzagRCYs256HoFXAOaD1QBFz84Bc2iPv5KDMM/urX1k73JrERz84oLjx1TZFZwcvEOEP
Ghy68ZAAOsRNSDSro0aLNeJRyFPtR5cUHBOIliC+tFWLWj/QvYPLzNEmYGIo3Bw5qPNS5mxJGbH7
NHn7gnVdwyhmJ+rQQHDV1wygPwDSUUZY2jZkwHOcocDZYKptMhU3aFjQU13zQ4SC+79H4jXGTFzq
kRQyPn2OqSJkQKivSr/koReZq7ogP4LP4EuyC9obbmzC9iWNwvDMhjp156uBQD5p/sKjPi3SEaNA
Abz1Xpe4EjLLehxRIstRl2ybOUlUJms2/BzirAo3FHYfTSiTLx5Vb0Wp7aYe+WDXXrMZJkNCwi1z
83jTJuxrVHesyBkM/Cc5xw5inPpIG8VcBwwoGK8lD7dXl/t6/iakQE5BqcsbThJKipYxK0DWIDIX
aeSEG4PcQ0cQgNim3WcGft4NATDrZCQGDqe4TwHTlS/mUH+jHwjpfrVrrjDkYtArym8b6pLmIV+O
UGgEaL1ZKpkP3iB+xpU9hzXOedm5j786Q+NUAqHhq5R9anW9zCk5XBIfCzpinnPlrlSgkQJSIVXW
Cep4LNrQ4BCVTCgnlS1x1BlXk1RJQW4OWuNHNcdNDsVn21x91TAxVQeIM5sWM9lCkVIJCPKKaZup
i/8SBiFdUwQOAYksyU2/SnIu8znwcmRZvxjIwFQG7L3eEUfdkETMDM1aIUIlYYmBlVfzBcjKfehU
ZMgnFnDn4hkg6Ktupi9jOkjWKaDJLAB5ZmK+m3NEpyCrk+XLnTGJe2V0p8ENCAYpg03kv9hkfCbC
ey/n0E8dB2Bb/uqYnReyO0Xikd3ISqMaBA8ORqDEEJU+lnH3HEkGkz7rOGg1CJMg2yUUvwt0v3wZ
VjoGLC+8aeZjMUeUJmSV2r8lAMcew3jEtsukU8eCZFN9jjitaw8t+W+TcvfGs+fQVdYhIRU1QqiP
yn/pkcQCKXWOTiULgt412gVkqqZzuGr8W8yqqj8DPSuYSb8phyDWMWx2PMAybD9ktDbNlyTDwiW7
FX0aDaViNlWiBvLJd63JeTU5c9pAu9hzAKxrw5+XzP0NBEHHiJRYh7RYWKAgUjsw8nOQbEKibEay
7DBHzA7G+GSnvX/XD6w3ccOK9cDRiIChX+pk1NpOnDHqZlbUQFjepWkPvk3H/Kml+loQF3NoybtN
PDJJDKdFicnGSOMk73UW+6n1CwzrubZDtSR4CnKG/+OwUgAjAaovE0B/2mjcQ8oNgpbM+C+6+Tz3
zkq3n2TZfSJZObiqvgB8pUtL8d6WOmOJLsfNGOY/Cki2jiZq67Bhnc1w8MHLepngGmOkbm9rPsoh
vSoSg+f8zm7QzN2YO1DQCBXGczws40o+lMCiDJOIHbhN3yAZafJKlybd5nZk3UC/OIf+CRyOIzhZ
glHtDUPax26ON0a9+DNlBB7LKL6bSEBuzeTZaQuG+GQjt3NIck1asj/HJofcPMDrQbj3xvjuxq7a
5w0AKLZED+yAiRIjgZn6Hdy0R/SJRzozCzFrmdrznTIS3ax9+/30BAMRidgc7ezw9vOld1YEej2y
GffuupogaB1DpUEwtENqHELpFZpSnFlkR9tziHQ/x0kzGibaAcJUP8o7OQr+DWWfZ7ErIzrKHzOe
pqRTW6RUCyb3ktTqsCC+WhghU09NJSuIS+3K9tI3FDDFloVJtAT+3e86jlsbadfz6DNVzqEKDyLX
d8KALmKP5EznI58VyJ1oq43WEvlRft9Ig9wT9J0mdoOxfvd4F7CXm+ExltFmCIf4pE/Ze4nIIAlH
eBjMuh6AcpYrltLkJLp3BKhH4PEhXcRkgYPsFivHIR5czkHhPonhcYYFJ+jjLQtndObcM3aAFSGa
c8bnwHHPInpc2PlNAv71yCTX53DyxqgOJeOK5jMgudxWRJi7pYGgbKA3KVF/rO3mIxq9r8YtBubr
2op8kceaJ7uGm8NGB70IiVUmWGfZkp3exBE1lfFtkqlehId6jlgn/CnuGCFobbIB4M6OfY5jp5xD
bTpHtEt9fHC6YxY4GuoIQkMEae6jpcqnziPgnV6dhDnvwyX53Zoj4Bt8y1FbPeWDw8K4xB8xx8Uj
MrU2DI1JsjXxiZIp783h8qSUn8M5bn50jGMpWJ5UJNFHzK/QWKevNk9MNvk1ZuLkSllGa8hzfE3Q
aDFCmJb8qZqj7nvTPTLRIWDaLKAhbTsPt6roerXLmGizcc92tdt8Ja1DBDlTMCsyvzxYDnqKSL1o
41vloDiFsYvlWVi/+u7D7d2DqwFHKM09ds6AGBTxXAkcgqa0iQ0zNHuJl4UEF7ffD4XRHUpSZ0VV
GpeE/YuRVLcyHJu7MOqvZeTz0WsoIy1YdTJpWDB7aH+MqUO/ZY7HgIOyYwHp+zsT0BChvAAiZK0g
EmtHmNnzo1aHgY7W4RHo2qJK5cn04SVVtbhonvkB+xttX5YSN5BERFGNxlOehdE65+wwA+ug9+NL
oZlYPJl58g0CWt2fqpFZsHTx0ujTtczNGOZ9etAl2RZ68aFl2MYSgS+CwXXSnguvbLehQKTDagwF
AfiDLKm3rYgQrQRy2/vea28ojayA6lSMbA+GtnwQdbrPtenHaht/0fTxruoxarbYUT2YHGSQuz+V
HL75z7BkACqmk68SpvBtTUkTpPe2qWFZqSYmk0b8pBngj4bOWbtdcwnbbNUG1aXlWcsMKWBAcy0T
IuJzz3kzY/+909lhzf+jMmBua8dURCnCWpwaim3SNoo5sv0n2qZ6IYR2YhHxHhBBqoxj1rGtSw3v
1A/M1ZkeHY2MpoTKL4+rSz5VJ6uzDpiO7zQxHuvUopHWQf8QwEyw4HBflf5br6LHuotRoMLmR7G6
msBBMBjWvDuYHrHm8un0ciP7YG9qwyPazQeRmT21x7LpvA0wPAQSJHD5VF61bb5MEile6lU4+Oul
bYdLkyUYSGpet+0dQx/nzQTlVNKB6nkll5ckxcUzuPwDQXD2hO0BKyPgdS14IjyOfSwpaKUsf8iQ
eWmrQn+s79IMQ+HQDeUOMgfJqpxCuRrehFPdOQHj9jamDYZEM8d/m+tEooiLuyikWUru9CZVy8oc
TqLBSBNZwGtsw/wwgxGLHyb1NAWcajTOT+u4SLcJRtnMQNq5w+OnBBm68Rl+FevDTqveU4beeytQ
J1Ae312AQAJAXrhM4FgQocVuxaaKqNIAfBY4AM3+kjKz15D26Rm8bNzrNGoI2ALIFtSxQl1AM9Hy
UBus8tLDLwcBb+IY6FoiFbT2rjPS56KUF7t77Ev9XrcdAk9G9tMFdZmR8pFKAJVNtM8VuFR4o29W
WDVwJyreC9d6I0OvZymQ3hy6zkUmeACrKGQzQIe8LPjU8VtkX/rQLCfom+ziK1BHEnVGK7KMjaqx
FdJv960bG8ucv0JTuOprpqQpkxrol3P3k59lqQgIrO8NHUWW0ZOdjCutQdiWBOW0yTzxUs1jbf7N
CjsZ8V6iv9rMrpCTrPQornF4VmfWuWgME7YRZI6XlV2sbHMgaQzQWzOvIizyLUVcEM+a+iQFQ4IU
lrIYSEX3KU9xJg/TtA/xeQQ9VvXYFfUapmLKijvjTgndOwZoNEVBY+zDhvuVKLu5Rkp2RRciaNad
b0hACBmQsNepuY2yijNKAckZ4q+ymYEVum18UbOkkTrBtvTu3A7dnZeejILuEjsJCwsvCjb5I12q
va7b7puA9mrbjKoHmMSvyEON2sRB3lUyWEbRY6Ur/JL5XmQBE/c6PZBd4azcEAEu6QePnOlryzKu
aDHDFxeZ2CL1LG0T1JXYu0g8Qm5txxeClG+LvA58jZjhYRznyEylQ1cZZcbSTYKXaFhqTRcCpiTO
ZzS7X/pYMkIIbXNfdumFHVJ70gKFQBYPHHkX8yiK2PWFo8ubMVC06U0MszAdtlMNT8jWlXEuCLCu
/enQ24NPwpbOES+cXUE+DyQl5Nd4lbdKWYDriytMKDqOdFsqLVnVCmP/7MH1nAm+QqKYN3T2O/NS
waftiAc/1fCSIe9D2dj2DzOfu614R5zuxso9xnZbnFoKu853tVulbB6eX5rprXX+ctdkbAyr/kOC
OxopIzGTYCWTib2FTjT75NHouXl+zKvhgig0RCdIlgjxqBvP7CyUZGG1MgbzKjjQtqR2qCWIY8R3
2fRol5n/MBK9GJUUmr2s/T3rb4QZPjsLmwIR7yP8lWlhZN276GbyUftC7tM2pmFGYOBT1XnsV1D4
nCL9szejYldYHeCeDudLExJkbnVnNzBOLipJhmL6uTWmZuUNZInY5nICDMUmivS5KDE3sTW8zE+m
xsMO94UOTbbNs3FPGtQ7o5N0hQCwWdBglAsm799aSFhK2fH0Y1FH5Et+sduq3haljm7J8B+YRyZs
f9T7xGQO6454MHhGk5PIGxDEvBVaWwAMII1u0cTD2Qkkx6z3Nsn0OIjw2TO6mxqY+5J2RQ4Zr0bV
CrJMiGAGlVZg/mJQt+ZTLEHKBGI3xdOOxLwHth8/FFPE9LjeV5t/jnaHrm4SZzuN0Jyh+VP6DC8l
uGsdDb/4CEfQJvUZLuIliJwvLTvpJmMB7Ah3lc89bbtcUxuCPQ+9X6wlVkhdt27CRxx3nfUQM46t
toz8lp7B+Wx40yGAKkNjNoexjK5cqZzEOcM2doaHY6UpS2hA4Kdzsc58ecN7oFaugV0bwo1k+ENy
7s1Ks+esmNq1V/nNQhjjLcu8B5rhk4BXQYLAUbw5o4P7dzixeL16JfdIy+JdswDbOnIAVSIYB0v2
TJmIGdWIS22pUzCrIRs/+Qys8mLWL96AJItP9dKY3S23E3iT+SUh84CXP0DRlIIsgcG6og5fwK6h
D3fizxz6J47n+lRATO2KW0lvuXLGHWrera649KRnR6cus01E0qFjlXctWFFD1Q/p9OXZzX6+kOZJ
NIPTqw7+zSH4kobFuupA1LPgFdUVmckxaBW/pSXxkKnlBrMAvdmQzs3g07IvVXghMea5ofXtO+qa
cBaXo54iA8FZia7Yg/96ighNI0cn9KefeiJIvdF3I4jAAX4hOY0scJp5pE3lisVdC48WgMdiXprV
yZnUBSEdtATBXJqi6Bl6780wEOZKWe3svPUYfSz8tLcIBszmgQtnk1FYd5gl97hqWea3p9AhoSXh
zHZsFMYMcDYkeTBGZMwGRpVNjW9titqO1+FEiUiWVjorPXp95F9zGgWY4uzQhIE5HVKBsSP2HkwN
qHcVZEsTuwpIfA5X332g1nRWGRGZYe28OuigGR8SAM6yV/VErVZj8w7T69PoLSReHIFJY8hDw0bK
dRq0+h1IvcLnN2vT8L6XBypgYokEv2aYEg2umHNrSXiWkxcTtMYMkUNn6EiUBvA9WxNw0ycMy0hU
zchQ2TU1RP4RIGwdg9eK0nbfszZ3CaA1gvpiAZuS/sLX8y0GpjdLk9sgaY5gGYJN5Ys3W4QXZ/4C
OyOunc4khh6PRJ3bzIuM+5ig2nvJfY+T2PhRPktTeV+MdHgmH3IccZDrwnp0egJyTZ6Miedt9bj5
Vmn6irXEgW/Eo3UmoS/aGjXxeNe7OXjpBNmYC6ZM8h1uy2yHD3EXoYjyTVktuzo/M7tdKFMu4tYc
F6Vir8lc+0atSJ9aZ88dHyj1ETtkjPwMzNmEh6X3MPPN8lHefHNwVlondiWH+KK302MbieuIGK1j
zKhXDcA895WoKlrkJkcvpX0Ngj8AKrx08VT4NkmXIKzBsKbi6rNp0EJlPlfeCI2ddljIk1Xlr1Eu
Xyj27gPOUzbI2U5njDp7qAeDbYRns4MhriBhbl7hX/4s9cZGs5w8tza4PpVhzqF5xbcTKQjG3r3k
ecHhXt3skG+j0zNU4e2hquUbid04a8mf8Gyga+z/ZjQmWfM6MpbeQC9dIBBoWs4yN8dc12YF+kx7
3QtJRFYA+TttymSrQjwClaqPee8+cUTpuPAaHJR8JIJ1OazA/DJ1SA8zmMq5g1TZYiZMk0onX9h7
1n/Yo03j2jnN2iYn0Rgqwp3s4JPSHW0SBRCURSYC/FJ+J75bp9SWYhiveHuvdRzj9xZ0qqwIJPHW
bF7zhhgzp2rP8yc0IjHcGePVgREEsHECNqpp7HF5ExHPtYXgmtH0zNNBLJPI1HZ18KtEz4DkPRgX
rtvu3GI8QUo8Vla26iH7Mciu7357BkO3UzSviIwKZBIjcuhZ3XLObZg+0WxsnCCGcKOG0/TTFONP
NBnVfZXkzRr9w7HXaHQ1a5Xb/TIn38IsaGmDZb+ti/JlQIi10i0B8rYMHskqPxvQE3TsjKq2zh7V
73K052xtI30YGnXte/PBraetNMaPqMclbkI35RHzGFYp68nAO2uKZtRBmkimrI5UYDXOD8oe0lgP
hywaoKtBaS2WVZQ/JtlGGg27QcEAR/pVsqYqftcK/UR8Ih2rnLDjK/cFXy2BmHr+44v83TYsYxUP
+XcM+MDKu70rnfAsnP6jtoJ+Ce56NZZ8Q1XY44F3OmIcA49cysIA/ubsQw1IKdQSFph8nyyebEXx
hLbMoPBX73VLqZ+G8kStHG80mteYBCtEufU20GZRNKYWmd1VmT3gpDIfJl2ehMkYmBibHVHIjCdB
+uKLOERm8K7AwIB5nJXrqUm1XzDD4Eie7znGrw5N3tFHR1ulT6bxoldo7on/XlbMD9hC87DO+8eg
YFndDkWz6RoJ0dNnfth5BaAQ8SHKmrdX40YHY7wZLGdTdJgYK0bJlk92OmMj1EsEzCXxnEeZYSaS
t7qQJ4rxd18xYEGH21jTV5Pq1q4cxg/f5+Gp8zRMhHFusVNLHA7g3n9bOATKo5ngJKn98QwBYLhj
IbwrevOFshr3ezZjiDUbmNojQeuIg7L0SVrem5u2PNjVGjP4ITWtXdwaP7qP95i0ilNhT9jEOUaH
2jhkDUu9JD1XGiMmSfO2NPrmXAHzTLpxU0tMiYV969gyLFqvfS66AWVMmLzVRpYd2GjP3CoeEPMj
0RKbsWe9CbBmrDiWy9I0t9pkM6JzjsHI/Wb7Lqtd1b/DRwE0G7uvyFTF2kq1+za5AkXArm2i+MEq
CY+5Q+s0rWnS+2VJb7BuGJt6FJquScc++uWbEgPig7BmTlttcVUTejjFFqiuastN8tXlWbHl6Yn8
wzngXKJm0SVTLpPD2U6OeUuJ1fQEHWf92Wio8uwIGDXg+nUeo0QNouAY4DgcU/+KR/6ePSaWlYxm
ooou+hQ897bHgYyowNHdL0x9p97OzvMfWpJqwdOSy3xudBujcc0VE1KHsRNbWBICmRF1SKUNVg5p
fzajmDuw9ONVkZc7tynuXK2+EAC3L0fFANc6p60U69IxrsjekCekp0onpNDFNXeXad21DiowZs0Q
LScDPWbLnJ7Rx6qC9I8QroHUkKKNcdIdtzn7jxbOYEYyA8OTLm4Iu8/ibxFgX1VgPJhpkmpQmvZL
WPcIoGR4QXi4npAPM1VgiRchPOw11MoM2vmM4e90JWPGzGvXNSxuXDTJHsGMqlwYFlP8zujGW0Z4
F+hMkN1HZgcGvdNesZleVFMcysj4laIjR6SVfHt5vvdQj9CAkOBFo/qj19a1UNHRz/wPZveC7Zl+
jzh6FWnuQ+cg+2DB3L2UPSsm6Q3eAsrL+9Bfpqifs0TifV5mBMX46caaYoTo4Go5GI7zl8WFvsds
ja4ZMiOKZmiTMDbWGvkOSN/uK352V7F2LSZ6CeYVc+kQPPUT5P2QRYA3QyLmzaABEN/UzT0hClZe
/KRkoW5YNehRAHd+UNCgI0xNckVsgrYfYUOjBH/yHHJWisR7F8ibV3MlaBLXt0jYEFAn+6symcBf
R8VSt8VBtRz4oUwJi1PbTHqKHI+IwjJJWfEX2Lgp+5eWc+820V2e6zeUWh8gHsPlfN5gfKt1FKeD
oBuTUPcT4770qJqQfqIzQrpd1bjz4qGbkccY1R2tPzcFoVQB8U3zj9LUAPYbXKhedwb5dEQzIiAs
dd7DWcQtCIB411A0VpmPXZXMriVA/zMAWti9p3ysGKcTjGHOVEjiKpcBuaeie9eybI8nY8dg5V4M
bFklhlc86lhAilGB1k63sV2QS5raxMcQ8ad38Xc7TgfGENYaZThcBXUtCsHrw4Iyw5WHFLdSw80F
q5exlE69ojUFB6vhr42pX81zGBmJj1abR9xu8Z5ozLNyTNO9EmdzKi1kyxaDkKLe6rl+UTK9KJ8F
LMlzDpCrbGSDpH95Ran2hh3iKorTlWNUrKb5VfJsZJCkRXsrdACBj/Yh9/vHHiblop2QiYT2I441
Vs8zXZwO5JhbPlFoxWehuz8cZk/UnjujDZkjw9OedPN9DNgd9A5QmNFDD7XR+3IOOjUJ/msJmhyT
AUa/C7owLu8RUqyBRryO9UiD61+RpSGvlIjeWN+iQn53J+xkAs/t0hXRqQ4Y9nC+RsueEOChfh8N
asSVc9Lial3EztYvK0FAmWK82Kdbz5/YqY/DXeyYZ2wyGO09/QP3+U9alActRpdpxHW/adkO0tPU
UEABlEcM0Qh9tsdtLrmx2ghlZP/esateoulhgGro3RqwDKZcy/aWvXC/CMryl/8fPvhPjKDxl/DB
+598/PgDdnD++//EDpr6P1zP1HVmHobNLlOX//kf6qdp/+s/pfyHp0sTSa2FKsalWvgf6qD5D9Rz
jvTI2mFTLoUASIhFZKYOavyZC61aCBtGoEf5+n+HHXS4yu+ogy5PLJuqkirYQ9XhGa7xR+pgkORO
E9DW0GKMOSpIXF7xYgz5tjRjIy/A6wnzjoauO4vY8k/ewNieRhf/s+KcWaRSj1+63tKfUwIfPoJJ
yO8oUd3Ry3taL59G7L302u46sbu+D4FhnPA6mI+lciL/0MSkkqxj205YYWQxOlymav5Ppmw0xJK5
97ivhTXmK82uq2vZwVTYCnSEXybDo2nTyCpuN2E+yBtG7uZDjAKFp2bm6bKqjapgOOY4n/YArmxh
J2Gu9p1XGr8UCzfMjp4N9iMoeKXQyIA6DNCyynmikUQ8s0T9OjQ+6ZtVq151K2KNEJBxw3oqcB7r
WsHYSzCxH51IoEvuZZB9APZXzyRGkD8B5krRtPR6dBY6c6OCLZJYEjmlrk0imnNguRjGEP6lb5Eu
KIN91FOPeeQnZ8PSh6PqnQkAtTQp2anzu6tqJXADW0QGpQzPsV1pa+VPXHeEsejlhGUqTDuAtH1b
fpmNQk4/JHrEGdNBb1gXRgsknLBl9Z3R9z4pLEI9pRDMfcZZzH2LTK+PnmOJz7QaSAvE0cxEn4JE
B0YOJPrZqaWGZ8En1mZp5Zl3cfVRfXehbG204aV36hBg3qayTwLi1xz3STrmAG+jm54K7JOvA5qY
Q2r0BABBufWvxIPQMfRWh4cqssfuomAyv8Izr6/ZpLFLMftBvGWh0q8x9eVNslI+1kiLb6Jwgqdu
SmpUX44FS0fLktewK71bTKoyECeUbD9BOLUv/J/YrCOtNn/SsBvvo6EhRGZ0Tfk4egWKUm/KwWkE
QRyi15iaY8KKm7RkPzr2fZ4e8kZzSKnhn77URDNZOESggqw6dwzclQxqpsqDzurIrXrGYfisih/X
pUleFKWFdD6t6u6aISU7M4pDYIx2iRZVqiRmSueE/RlAgfncGX4KGmkInkKzTH4pLyzjR+SRQCaF
paGMpu0AJRPJBGUi54CJny5sLWwiY/AWG8yeOXozTqqxha7M9ydv3kwjE76NErQLQbQ/BLVF+GQI
cHy8FH2JfnyT533XPFJLk3i8myzlkwcAnaVP473BYIm4zT5l0uBOeS/QQ7EXyhiPS6tJfgWaTi1b
cmdCIy5z/zSIFomRL4vpuex8oh89y4tNRASO92n3YXav2LwQ8OpE7NVsDP6LsEmLh4Cq58OOhvrk
kxjwmRt69E0EpAMNYgrNG8vlkT11Zref5WjrL1VsyWClAYvnN8kKhbPaqRADOLVbR6xN/JBVRGdL
Wi/I4NS/GoZ6nA6S7JEmLD7r0iYu1EY4lyDmMdD1sHGP2hWWcnUNG6n/lO5g/wgQjU+N8EbCdfMp
40dUZRNPBBONQ4tCZTJsHwIOoOrQROpugyVnaBnp5Kbr/SkJQuuKhrx5HNjvvMZDkyMuacrXhrlO
vTRGvXodRUrBo+nYsrjsqCj0NRQRABVwF/QB0SamUPV3obry5OZ+jSnVM239uets6tE67Bo6KTaA
ZJe5k6Ts6QEslPiRIDtmcUWGA5aZ6+R5bFABOafBR8tEqFgWRhO3qzCynOYX7kyJWD3NA5qvhUSX
eRGqgNwnTU1+TNLARUmbrFOqKferBmdx82ExQnTjVgNEGMQDmARQU+X7VOEIIC6WtQU9JA8wesKh
o9qzGeHeHFLD3jAOtC9BocdPgUxTGHd868Mk+OlVRerFnYyL6tNsiAFi0xNFn8jcSnSpfaX9klGX
4s4K8G2UbUljKZAJ2wvHBkq4zqdmes3irP/IGHrzNCC58qG3g3EAzB6nX2Gj4henFh0ROelEAkiK
gIl2yrSdetFKiRKDZNfxkCHaaGiBa+se0an3Ro8QQXzgFvtQupeyxZmmEtNupo6MZ2b1J7z/T9NT
E+gUx2EoN+qWdmZUMr0PBjjVpdF49IZ52oZPfVZ2N9NhAL7AjIvF26Fye8knpq+LKtdxw8DPmq7N
kAVyi94dtroUxnCTWcvQ1ku9+DnoesTXtW8Pb4FUYNfShNibdYNEgKRjy2D8QrVeXpU7NK8+86QZ
0NlkIe54o2DxbKTRZ2f16lYT20YmU4T6eUjCxMKvqmdMIV3TJjwFq3GxyHKhfs06kwjHf6eg2rS0
gE4zSN4yD+M9y1HiXVHa1c5P7HYSo/5oesB44hJ5JpWHXrGf0BLIK07VfKZWF0dbaUd5slN22OqX
yncS+z7KK1T0k0bCzyIqAu4px05+wy2qVqP9c9J8UWUWra01WPULYRcYvmQuxX3PINqj/26K17RP
INUwec4uqbBkvNW9gBfPGoYV3OTrFMiJOSKFRLnC5DSp1U/U2EyA3DHxfphuZId8hP+O3tXn80J6
0T9ScJUK/WnK2qHh3s4xjPsoAzrMlSOCBx4betw/1qMRFjjjpY7DyOgz8oXSVqDFCRyg763giKkD
g4VbHwX1IcMc/0Xiof0GpsO+FH7BMp+oAk4nJ9WC1zrr0NeYGi7yDN2t44WMUVwze57MIGaAnoD4
iS6ep8J02cSu0X8NRAaYRFhQIJqbemiCN80whjeCiCdOdN/NTVD5YOsBuiwMYKl+sI1Tlr9UKjGH
HGMuu0mdfcxyyzLQu2q8AldLEuGyiHIY4+ia64TvVoo9BnEDj06WYEOJ5zBQqbMrCxPnUOqk8Vub
h2BZGh72LDkp5651M1ZsGfr8W88H7qNm6LF11bnRfNj12AHYzKw8Xfe5Wef6S6wZE9JvO230ch5u
ZhpeQzbd/L3f8cBP/+Ro/0feUT6SotT81386/67OtSnAqagNk33fH+tcU0StEzQYdUsFmbLK0D7i
62EaQM4qQrg2WxJn0fyzI/oa/lfwAx/tN3j37y+qm3++qqsDGhdz/W+6FNd/YnrXKMGlJ7H5w4W7
LwwsDl2xGgkogUe4ZL2HvMVAXdtuPE/ftrkOBqDZd8RFUCWs//oN0MXf/C5/qvT7gngZI+J36Vv5
VNrVwRHBL7a7LyY8K99yNzyJlg3gBm8U27++NpT0PzYZv70N0kJRYRiY9+cm5Hdoc4xb+lS2RriI
XcK4HWtlld3SbPz9X1/m//AS/+c63vwW/O46dil4oCdcx2uIqQ45P14ScCfsAtRnlbwU6AA1sfnr
i/6b12bqluUZwtOpkJ0/fcQUXeB+R8oys4YophHMGjcbl6Shv76M/a9vocsPpyOkHxSmNf8av3tp
pmeVkQppGmaBmZffMVrEFPyo8UT66wvp8y/8vzn0dISu/ocrzb/J7640ZDWGfMELiow7aGuYrdN9
h2AhJvLeDp5L29mkJnV2jE4/KP7mLv2XdvRPF//T17QEJd/DnmaSkyf3Y4Tiq9tMLQ6CKaVPPKsx
XUOz+ZuX/C/PBi6KW1RKqRuuCev/j6/YnNyq0zsHRGrsHMYENG0xo95QF5fTnnv3bz7Kv7sc3f3v
32Aj9RDHMHtahFSrqQQlE+yTQQdKfbF1728eQfMP+/OnOU8gDNc1hcON88eLeTE3Tabz2jobVTJU
VvQWhMaTsdMxgsLorn//9f3z727U31/wT7dPR0zuyESD7zoO8lnLW6PU/wppsP9frkPwgsmYxGLE
8scX5qCELrGWsmwWI6CACL3xtGrITYwt628uZfybx7gnGMmYDEsk9EqGOL//xKZ4UCBCGK173XCX
lEQmKX+bWPGP1Y2HKDN33QAXNYmfqHm2ZfjfnJ3XchxLdkX/Re8lZWX5CI0e2jug4QHipQKGLO99
fb1Wcm5oSFwEISliZmLoUN3l8uQ5e6+NJWdKNklc7jxAlpx4hN/OxkbfEPtij2LywpDuKs8Cpvn5
pmrKW7+Vmz+fnk8eJE+wsSLVwqVS/9n3+eUpTkvk9jNuVaDG7mM0FdsmbK8HAhjCDGJVkG1nrdsX
Zv/Fvf3J1aerhfJbei5er49vQ+qIVBtn7m3XeXILZO1Y7DVliYiNLy7KZy97QrF0i+WEpiWznt8v
imGVgCMbDhUUZC54MoVPYGOR8TQnWDpCe2Q7RIHFvoKlnTSApJWvfz7HnzzIfAJevaZnCMcTHz6B
Ro6BJOCJW3B2jy3Jv3WyDxMSsIntqlDB/vlonyw0vx7t5/n45YoacC3cWfB9Z/SXIVIy+tO7aXz4
81E+vYCcU2nTpTFt88Ot3lGw6OHAdwLrtc6lST8/AqFQX41kvv/5UJ9+IUoCmwqU7ISPT7DZB1lt
tjzB8OKxtJFX0bznwY8/H+SzRxf1qOq0kv3imB+u0SAl0Ap11gzzvWcwlYfTFzfip2fsX0ewPhQd
JRKG2ig5QqHT9XBvCvKHregidU5//iby0/NlW5YjHIcZvf5hmYLsaVr6xPlC/oIlWK7RLK80OTLV
mtEsppsxY1TdinsPrmE892sYb8vaZZRiEaQeR3RPxn0rgLPMzg4M7kqH1WyW8BwT9zpIi804I1pw
8u0Xn/uzV5H+y+f+sN416RhkEGeYN3UmQaEu8U4Rn+GmBG/gjMk6CI211Nt1OBL6bcmt55YbIjc3
LklPTYcHv9f5CtYqyofH2vbQH9Y7g/VSWOUGsJpCI0HLJW0kDHddqW36hqg4Oe3//DU+PftsHhxX
vWykShb6dQ3wiAIEHc7ZN+pqU7fmqXQMMjfML86W/tlxDEGR5/H2lswFfj9OaqcTEXW8uDN09kvL
hPAXs40GYGmwfUuGyFzHOfybICUEe9JDsZE6MOs0cUBmhcwdAY4xfZeYRky8jl+8hNS84mM94RkW
IUWWIVzbkR/eD4bNZj1U6wpS/ZuYZRC/7ck3p401aNfRaDIc9h6DpELCVq/bdniGKHPRxvbm/3o1
JNfAoBzmYliURb+fJRTUCdMvmvB1Q0g7Mg3DY2rx/OeDfLLEcBTDQJVINBOTmA9PXEMwr0aTjhe8
1M8kW2xMeo1eeJdmcHBbyCqYNYwZH/jdnw+sfu7vRdvvx/3wxDhMNAJv5rghrdgIu9ZA8JlPjwsf
8VJ2/59z+cu3/HAu83YyhaVq7r7yLt0Shau+F8L5ojL44juZH16TfeqCFoz4TiXmLr2Gtl0k6znt
18SpvGap9sXb8u9v5d9OofmhPIxDZHMCyCI0PGrQ5ked3AUz1lsc8H++Vrr888Uy1Z//si6zKA+l
5nMkc552eDrXpJ6sao1gjra5K5lFgSVZG1mzp/jbONZ0hP76xbn92Uf4+w3j6Kxw1PjsQ3//DNh/
rIHHhaVUCy8aE1FSz4gogeKYBhcSp4vREPsQ0eEbQnkmQ2Bbk2kMCO4oyuLkR1i9A2r1ps92YTDs
NAPjF/DqzPtqf/f5ZfnXB/1wZwcmLK1cPbe2qW1jApSsxNzJcUK+V35xYf7+IuUOMJmTkh9oSrZ3
v5+T2hVj5Kk7oE61dZG+BdAtXb7kny//50dha0Wt6wrP+HCUOC5bP3J5eGjRwecpFx0dFiYiXxzm
06fH/NdhVJnzy02WY6VA8cxhqNjobGTbNruLjWQzBg2SxO2fv9PPt+ffbifbxS5vGZS34sPtlJDQ
HKG3YxfujrdAnbbZZOHaRg6jsw1nNOrgEq/JNapj7xAgZPCtHp7ReNJ0e+904RaP8oYm/CYCqwC/
7Yvb/ZMWBZeWTbvtENknCWD6/WxonkeOWObhrkTtMNru3WgGu5BqZ6TqqUZgsGkGuy/+ltb2jlHr
F8f/7GLQLFD7acJIaBj8fnjpdhNGZk5PZumQlgvd1y8pQPQHB04CknpgayDK4/6Le+CTbiKLkWk4
OteEiMCP21Cw5dKsEnXcEIdVWrY/hO5v7KTYeoF50dUjuDmuAxwpZxKbKJ5Qz5cbL0GQZurrL+6R
z55kkloMdgp0N//WUCU/LBYZoW+Lli36Y116xYUXOdG3vNdCzoEmbyo8qFcaeFAGkuF8QUs+Pztg
kJ+9wVPCzrl0nukilTeN4QlE0lOKYuDPn/LTK+VZEheLjfLwY7Uy07cSDJJ4bDoMpV0lf+B1l0tZ
G88ow8slElTri9X0kwJOcpEMYQl233/fArcAOhy3VWnZsYW1rDlAzDoMOHM6L9uNMa5L09lNQ/g2
gZbN8nY9ZOYmISVSGMMumgk1+/M5+OxCUbDalG1SgEX5UFBOYWt6TCQ4B6i8WqtcQ5bch/54lmLY
/flQn65Dvx5LfZZfXlNTZGdJknCsPAou7FzbImdaDeSyR0KNUFmXyhKQZ7yuw3LdRbg+ELLWOjpp
l4Y4c/NT0ZMyTQSCKkBERIZ55ROim351kf5exqp3G40Dy7RdQT37+wclPEUwlqCdaiiKPyeCnNYd
U61tmjrbsi63ZZlu0posD19TSdV7wkmeMjhcfz5hn77JWJpsnVLfZFrz4eIwifKjNGBXAXQYx1AM
9fLbxOz7HEutuyrtVr4lriafmwjZx5LnCOp0I0m8qqK6+aJk+rSSsWnd8ElMCuuPHRXwCsIdQbst
CqfPS7gRJhESc1TZj4R1DtiKDeE/1y7pnfnYCyZMwVzCH0G2CJI0D0nIquXjFyfo71MLJiSOZIbI
Asvn+rAUUb/IARAFCpnQnJaFy9zbUEaOTkcAB/CfNUmw6SHR4BE8By7DCkDHF59BcjP8thziPzVN
07UltZWk1/P7zcKFKTULjhWmjFiuhQb8jpwm+FbmgHEdIMnSHBhb2ZDHF0blhlc2CBgYasO3xJq1
f36a//htqNT813/y67einOoooE78/Zf/dfnSt9+r/1T/5n/+zoe/sv1eXL5k35uPf+m3f8PP/eu4
q5f25bdfrH+G6F533+vp5nvTpe3Pn8/YS/3N/+0f/hXFezeV3//xb29Fl7fqpwVRkf8ml1Ml83/8
+vP/+nfqC/zj307R6/c6evnbv/gr19f5d8O2dEGAL29c3VFNuH8K7DRdJ/KXmZPgsbINbJwUm3lR
Kxkdib8WPVEhkSFJm6kNf/SXwk7l+nK1Edg56Ouk5bn/l1xfoC3qVfKvuwczLq1BS7jYrdhGCt44
v989aZ7pMurnZVc28oZ8bgguQwb+aiywJoE+W/FyYGOCQWA5IMwk9QxhlNJqwnHv1rXSb/ZKyVmg
6ETYyRcKl8hc522US7R4XnozKh1opxShhtKGwlDFtIFc1EI2aiAf1WXRL/vAIb1jPoQzQ3s9kumW
7KdvmlKflshQ2bKv3avFrNSpbdQ9x8YpiDC2EkKr6PDRlTCorzylbe0QuQbWJRIKgeQf9WtAaF+E
dzB2skeAtBsDj44jdZAAFiZapaDtlZZWKlUt1GqhVLbAXy5mJbtFftspHa6BIBevK/m6HpIx7fvo
Va/s4JaZqMh+Q8mbKE1vZF/i/lXYdAQO+HQv48o96bFikCEILpQyOJLTA6awiVQPVMMG8mHUTcO+
1d9YtqE6Vv0e2MR2BJSG7FgiP9aUDtlFkGwpZfKs48BGqpwqzXLX1s/UxyQx6PKlB+xiIG8ekTkH
LXpnQymfPY+4FaoyDAyoossm28HZx6A86ttCnx4CMh1KpaSmaDzBE3o3mqIBFVBxWdsKP0a+zZQO
O1WK7DJxxApV0GY2Ktxw2Q7kzh6aw7PmrO2fmm4yo/SUHCSna85NcG0i/u4QgadKDV4rXXjgkAjw
HEBbh6qhVxghXCUiR0wulaoceOImGNGZDwjO88CF7+1ORyOZbg2HG4s8AdQBSqeuK8V6MM4nHdTU
EvXVcRxc1V1C384O7qrbNojeCRQNl+pHxboSYZJIn55Gi34UfgiQI0nJ9hehApujEQn9CCQ+vzPd
DFsdcvsY2T3cwH4RIsSPlSIfIKQiAMKa8/BTm7r2PLZmvamMa6YkjFZ9W9sT3FI6wEZgNCwAMU2r
NlqXc9FtbEwBWAQtLAJZ2e5KppOL0dBXUrkIUILtJLYCTfkLSuU0yLx+xgIw4mA/xXOBxQtqM7qE
/Hvotfh28Ct4yrnAmkB8T3d2Cu3Kg9a+iJTLIcPugM5lDzSlXLXuvV1pzzX73kXqhsmmnYa7Cx9p
2SLEPuGhoemxU8gWx4U/Oy+FCM4gIR8KjBcamTfLUM/wN2LKAGr4PhIdsG5dYgEjwlHS4IF2/JMN
OAyvI1aQWHk8BuX2IOj4uVf+DzRtVZrttdGEV+h3a8lyvamwjJjKOzIoF0lst4tO+Uq0wJYguse1
heWE0E5nU2FCmeWaBW7dwFNtHAiJQ/CeQQjFc0lAUJSivs+bI6Cns4O9xVY+lwbDC8qwZO8oDwzM
KqE8MZlyx+AVbui7dA+ecs7UPz006RWPpGI6WA+JctlE2G247Q8C+w2ulHvhlQcwiztEMVxC5dSZ
sOzEyrtDlgNaVPcIboEfUJno5NzQWsktmQ5HK8/vW3SoC3dM7glavQ0T44qt41unHEMD1iGJhUj9
Ya88RZ6bAKDqj9MQYF5onkLMR4VyIWnYkQguapdSajiUsCpZyrNU6/V9YGTnTLmZGh1AA1ytBW3i
U8+osVfOJ4EFasLwjznAWg3KHZVhk8qwS43KNwX3+RuUQdjqAftprFWV8lh1ym2VYrtCAYjEVzmx
OnPlKmdWlzzYGLVq5diasG7NysPlYuZylKsrVP6uyvDOjudsPaGZW6A+eFIxg83U0rlyh9XKJ+ZM
I6QQwpuG7BQP2Tez1In9oWnbdZTbmnSfNL++wH+yqTGhGZjRTOVKq5U/zdOiW1+4pwnjmvKBl8rJ
Jn1IeJpS1GJyG2tzR3zBqQ56kIjtlnUUM1x8nfiCVBUSxnV7lSnX3Kj8cyVGOomhjk7/eGiw2LXK
axdiuiMT6+h6PV55PIZDhyPPvG2US4+O2qbCtifYoe1I6XkLMfT583BG7/nTRqmYAY5y/vW82izl
BcyUK5Bo3BqTYKncgvjhNg72wQrBKaB2HIXw5F58qzrHymvYN7gOO+U/DJUTMSB2ylTexMgtt3YF
NJdsqquiuqvTaw0ro92fK+Vs9HBITVgdoXewjA340i1lg1R+yKjwv7UYJEvllIywTJKrvROdjR8E
M2WOqRJK0rSu+8OA2TL86brEftk76C3jGEPm0McbK8ThFqD2xRH77Cn3Zo2NU0aS9bW/7Wd5ESmf
Z4vhs1DOT9Ur3mqYQUflCp2VP5TXBBMTHKM61lFPeUjR3e4TTKUJ5lIHGeNKw26aYTvVlf+UMKy7
QjlSf55QZaOsrfjZkYApNeVfdcae+JJmM7nFZcN9vrR1GLxmj+sViPnzjA1WkMihXLGh8sfGWrXP
M+02TUsHEV4EpjpwdzGmWhNzrYfJtpbygjLjYfDJw1UuXN/FjztizJUYdImoOutWfzv3/sWYYUZr
c8Fwn/Vm2JrLoXFjwFEC0Dn2GOy/AzbgAjswAsNmHUkSeN1AxyqMZZimwqJf4VEjl8r2tIWsxC1W
BNYsnTOskz5YKwfyT4+/gymZlHUgzxKLvUjOHrZlD/tyho25+mloboIf6U+Hs/I6O5ieO+V+zsxH
W7mhA4Ev2sAgzS6qXxnTw6yc0wMW6jyrb2uLd7yeH0ws1rbyWleYrhvM1xom7CYfHkotgS+APbsu
VkRIoxxQvm1bObjVPQdpDgMsa6Nv8T5oxYOjXN8J9m+pfOBenO1nC4pYjnBb/PSKYxpPTORtAzZy
fcBP7ilneYHFnDfEeVSe87CJIMiWIFDqYobnPVtrixdGo1Rx7kiYRF8j2J7jZlFCm1nlytteKpc7
ctR3P3AjOtrywXVxwjsAEEtgXOiZ8bLXxZOJw1sBrI7s6/ql7VQWlaL9CkcShgVm+0q57ivsF5jw
B+XG95Uvf1IOfdBPC8sVP1EcIZ0awtK6YxTod62WPGbCuHJ43mtM/0E0mDcE+OHpHx+E4gLICC2n
Rx0AC14scYQcuRPfbKWsHZpobdj+o1o3unQ+zmAHQnME756eK8UjCHqx0xShoE70J+Z9EP29i0Ex
DDBdMUqlWOgGXuNend2EiniAc0FhcnDQKhrCCBYBiwrVTnoru5mqCXBCCkBh9IkvAZ61KEErEFqG
g5tLgsf3oNJrderBwFWgG/W4kBf3KAE1pAAbLDTAYOnY/CqWA1p6cECK9pAz4CytY9G+ytL6DsiB
bDTFg5Dy2Cg+RGJsesWLcBU5AtyiTsJRCJbG+NZ3XQAfrju3pbWNBOJ4jxVMcSjsvamoFF6xotes
0jna/aC4FUhZVi0gi1wRLUiNOMRjf0xBXYSKeZH6RGja2Cqaxlg6hDWv4lC7YYKN426y/unxR1lM
ogDut0k7lIquYSjOhudA3EBTjKEWBgfbjqXRQ+Xoy+oVyTzWUngdqKRMSrSjq0geEUgPdjxLukPO
KqCsEor6YbGQWIoDYgEEEXPrXeB4wExwiijGtUYsI5S8nSKJJAjSSbk96Ah0FkEccL/Nqb1pAZAE
6EI1RSSpQJNoOa/+RPfeAkUtidqrUlFMVH3VjKN1mFE4x4p0kjU6Emow2oqBEsfNDrcAjgPwKKXi
pLTYgRaz4RzGgu3cbWEpiS8vSh3ACrKWk9Yd2pqL3toQWIw8e6/kgen3DsMFSdzyuwOwxW5onmlX
MxiXpHVXVd4ky4gKmak3Ww6SZFId819370TefQU3YNnY7aZTjJi0pPALE7JHKQ5SxZEpx+jRqveT
5zzwdDmQMIynftIf59xCG8ymBSBNMr/p4Gka1iSjqg8Y68kcJU1ZG4uzUP0pX+tRc++QjZPQ4VRP
AzTKrL0qFAkn7LNXodg4nUXEkus8GKmTbYh4h62lSDrswu7VgWoQO1oGzS8hBrow70IQPC0onp/v
4N6cruQk7zszwUgcuGw2s72tOD61hAJrIVzzFeOnrv0HZnxXNvCf+VsxZueZJTkGDJQCCGp4fInW
pghV7KC0KG6qiZAZB7bMpM17EVx0AEVXihmQkaDqOYdW0YikyzIB+gASbp6vhhBwdJBCLwoVxyjL
p5MV8wyPvL46KryElAW4R54iIEWgkLzZQ9da/Ki1cF9ZvDVrRU2a25piJGJtn64CE2pnVd67QX3r
Kt5SPP6wFX9pVCSmGCSTo9hMSDtuZ7ujX52/tlPwXnlgmHSJdxWs0wTeKRsKsRtHbMxRFRCiQfcU
TB5EF2RXBEcuxYwVtoQXNcKN8uFH6TK+EfCk8oQqDb5UC2cqAIO4CLqCNUBBqCyFo8r4ZMsZQpWg
riFYan7OLVBCCKq0i7LkLdJS59LQv+8JZW/rQQXMMpHOs4yOf8jtrsBYzminKw1WlnE04Wal3qp+
ccvs1YKolUDWiiFsJQq1JUagW2UAIZicyU6C49LgciWWHMAPIDWH2NUqcpdCeJUK5jUorFesv2pQ
vqAh5ctBgb/Y0cmFGQW7wL4TiN4WIP+eTQULgx6zdfqNqyBimcKJDQosFivEGG/LraOgYxH0MSy0
xcpSQDJAd6RWwCgbFKysHGZ49SLcjApkNimkWQHbLFWQsxTaGaCz6mDCP0sVCG1WSDRH9U3d8YXN
xrCWUNMCZFM0cWtYaqRYaE8ddLUByppUuLUG7lrVAmDzWgWcJ4km7mLwwamxHEVlLi1AOhey39Mk
Lp9CMxO84cP3CuwcrXIMbSFxO5GF37wbrOvOxPUbxv2uyEao3VPpEVqYvmMJXM9G4y7qyXYONiwY
Krcudg8TnfU48GxsGNHZ8NVHdauLWuyMEAxmY8xbcxjsve4utfI9U1kq2lTei6SEX2St9NF8CcAF
HaRurYJMJgyOUSWh072KYBMutFQ+JEiE56HG2T/WDEYNbxP0c7FwtCHch8aGg8PP6RyH/M+uBhdJ
yjeQYmwQz2qgqjvTSivy7ML2U5xfevtaz8F+tMUCSvltMoek2Xhjs6qSLtgWWXEI7OKH7t12ZXwF
0PzBCLQR9r5zdnr/hrrHSQD8RZYvMEjMxhXT8GskJA+hG2j7KijPTRywXyaN0ck6sv7IaUBPyO0+
UO1wZs5SUhP5FaVU5BNDhxFSMTl83Si26eTmG78IKR0Hgu1JLCUybeq4XKl5DF3AAjK4mfL6R8eC
VYrwZNo1aVHVGvb/CEuPfRLQJQIojH5lBi+NSY6TXt4rxkVNc9sD+OZmaj0rshtzIIdFhMVT2ohb
qFaUgGzHWmdZN0UIH4lnyRuql6BkNDj68kYkOjF1mhWfanrRVqtfg6wVGAWhvAZ483fufDWlGJHy
qbVWZP3A4gFJtHQ1CsYoAASnT+HKxCQI09x6H+AqE620pboAK3ib4Wov2uKKkIhlgM1qN/ucrnrM
N1ncnie9hdA+D9O2Ir/KHY9zWm4bbTbXU1+9gZzjHezOPv2Y6tBbsrljhkvhJ+dDqUd0aJquO3Qe
y0ULhRcU9gbLlwNibTwaCiFnvpAzZ+2JX3txSZgDVNvO3YM9We2uIqM30z2SNytdI+FYYR3qiYGB
9kAgwCrWENR0vicJ6ZYPmNwwWFUxnBm/W9Sksq1E7K5E4d4wgS6ow62beWauT4jwhREMTz0b5XKy
vucDsoqQHCrsdFsGK29yMq5Sr7zTYBTgqagf0l4ebNeIdnP6iMYt2OXAFxgAIjHPboTCz1QxIZ1W
x7rotYe2nZ1l7Jd0eWFHsqIZjNOWRVfkm7zr4l2nWcEKc82mwJ9G4szoLLNQJ/UeY90qKcadmza5
YgFF69kuzkxlfoxwf0un2g+zDecptGdePSEvSSxUq3oWD4FATFYbpzFMCtDSoOOb0XwV3eAsS6Jb
o1YfrozQN/ZeH23NvHuth/wx7UYCauFb0+N19Eco6ximY3ZEKYmv8IUL3fDuoaPBJykkXTiOvU4U
ToEcPSfKrvrCO4LrGFYSk9Kyl6hLS/8QGsVutOd5XZu0igjWOYS21m29ML8uAvv76PbNssIJvmlD
MDx6um/oz4EXsXd1ax91+mKriAoA3phins2njn0uVtplDQU024ZZScxXi3lzpJzogjJbTDmEbpHE
Dz38QqlfgeF88vRO2/gy2PpJP206W14K7O6QbMS2otNKemLDs64XRwAgr2VujPjLRLqgE+MvNd5S
oKyfHa29lU3zbWh0WjOI/UlBTYgtsxPW3h5MVBa1PE62YZKBVl2o/+LE5XeqYtjZlQEQToSreOqu
hId4emjPbeFeGub8UBEDva7iYAcKgtTHYZP13AjJxJObDQMJcHwh9ip72wtxZzt3+nQkJZXlL3OY
qfoIomtIhnjouVb+N562e9vvN0DMdvOwMWLfWSWqi9K6pUq68LYFRjN6p1tnmm/ixta3XIbeNtaD
UO8s80qvMCv5Bd3Twh83kKh2QSGuTQdInGuOxzjtypXnXsJEYgdZSWqFOZ0XfQOxki3g8oL8OGeh
a7x+4sKZV8mo4XjOxn3cXTclkRM+0wlLPxV+LN/AXE7ReB1mznHAkAxmGdCZhmkLauA3c+5p6YPi
iquWwLlqT1jMA08PJJjgUGR0Kpy62fZBfa316jWJfxBf7MlSRkm/p4oPuZnxxMHIRLcA2nbvlcr0
llmgOqvuNglFerRgP+7iWsF9jHJneD1vM0+7corS3gQtDet8TpZdRjuom8ZXEZ/6Wo22G3ruc5U9
dcQOAhPJH+0he4gJI8dD8KqJFGNGJb215q1Tp9AJSq7PgkVoMTfRQ+hn3zOoNzshm8toJJPPLNML
f6L/4nloaQl8SmD7AnLNRbcEPVXvgwqkbtuIC1fIkmlCSb/G6S5ccnLYwthLGLTUwJRDrQnlKBVw
iPSJzQNq71fMvOQ7decSpHvg6wQYuNZNa1jc7hJDZc2cC9ENq6mZkECmj8lxmFn7RF0e7FLPaPbH
xRKIA9Eprr6NvhdNddungulFk6sAuYYcJYZgzrvjQW8Vc7OBBvvUy+zQERyZe4RXdyBSaKX1zd6M
9Lf3vojvrXK4IvnoilcH/K5U3JD8suy7vKKPZHVLRDhw2KE/dlYJ233cYcBdWYaWXXie/WPoq+UE
GBurPhDTmNlEQrxuHj/NCGWJicdSlOLsXM7FbGzKwj1IuGOrLmmf5FRdaD0t5Ao+7A7MwrzMfaDd
MnosqIkPQ81fxJKMk1oseopILJFsaLUA4E7cvbfdzex3342O11Ewg1b2x+whz/1pb1d4h20kIqGb
XtP4es54sePa9d31QLcR9+NzXLH5IZQc0m/LnyHdPgXgJnR9munJ8cYenL1hCW819BQGmRgCTp+9
HLrxPR5MuvF2y0xJI3+JxW3FpImCyhrPjgXDeq6iSyuFXEvwgep/YfaeJsS6pM1hCuktQG0MtQH2
0AGhiTPtWz7vsvUUnJ0Rdxg1R82Jq11k24D5rCuj4T8dW8x2uNCt/DyNhUWWtX1R6OUuBna7Hsbu
csRCg83XeIsHCpXEpyWb8HBV4BQXU4Yj1prKR1q2+4hu4ZbG/I+EtYcOszaQapHTWPK7fh23g9yn
evvNxRm7mi03PNo4s1uAeuwOb330q+sW4M2I/X2qa33PxIbaXjMX2Ii83TS9V3r0HFppvg5LZ4cm
Rm514G06XU1mqSNt/+JbV063nDbe+EFfwMFulrrXvXiZEs/ENDs6GT8SpJl3A/ydgUW8GKxh1dn9
QwYeaNuTN7+N/OYsgp0pfEEvoviBAkoUoXsCEqtxi5XrlC7hxo9p/mQ+N6XLatg4YXUCX2A/uAN5
qK1lPmV2QspJbdCTl2jbGu0syoYVNZzf8xHxl2UkWw9CxoosV2dv29WyBB1LUcgu5RACroffqBH0
UpoTgnAmEluzhH0LC5BKh8Tq5dS1TyWjEpX/AYr5wMScaEwCGvaQVWlnFqQ0dQyAMcelctMKwJJl
+5rZFvGcI72BBo+5xRhHD9e2QI0veuljmS++9Y0FXr6r7qcKJGNebrgBtuEA+V432We37fQgaqJA
HW3azu0ET2q6JToEj3YdbIdqF5gUuswp8kXasbDDp15EWR+R+8kjX2Mw1y2YjVQY+cRzrbnmYpp0
Z6WXbrHwg5eprW3lu5KrqQAGHo9Eb1QurcnSFPs+7+7gvbxptRaTlRbdDkACHBddUlfsoNIcMtU3
LSTYJoz57J2i9IewCZQrnf6pjpndllX6HOfhXWaycylpwsa0o05UpzjtWYeDiWjjCc57y2vJ4Fni
4X4CTkDHRqywwrySnF1vAhhAa6PUtylqWMQNBgksRrOe6n0O43itTSDGsGOTEMCbrDxMMyoyrNhi
Q9nYuHte75ButIFuYK3ttLS7MbIYazWRq4UNrDmGxYt4MtwSg0fyQd3eZ0b7ROd7Vw/8UKRa3FUE
70CK8eHrXyAe48lHoRUE0y2xXy8JhhKvKbtti1eevgtN9MQ6AlhPkCKx85Cx815jNsGH950nZIaL
CJo7y3TwU+btmJFXbDdESCVBdI90g+ZlYC3Cm7yoOnYEiBICV26Tmusc804BRrHox2E3O8m5HSjg
J+OuI12wN55zW9xqhfZmKKQ6ddAyMXmFlRqysVmHe81PGL3mrUl4zEdS3bnG9lIJ93s6Det1mNrf
jZxluVadPj1ojpXDFscg3nAMz7VhU3o142WWe52SaTzpWg4+3ppOFN7rKa2bS+6zyWmfEieB/tW5
gI+6inZoKR5mka8KSrWFRnRCP/yYi/7Wm5thQ7jnQUuOBeHXxLDuut5qD8a4svMeCANnfNuRXL5g
u2dW7tJN/aNwKbSiMXi355qBUpAwRJwuNIO3Gk5HqhS32ER1f8Ndc8wtolT8kN8OGqa7IfnhzOf4
IFDtPJOQ2ay+6murXhp+1i7tIYGFq+VHL5L0NnMCFo3+ZLhzd0dEZV55jPQndz7UgX3Keod6ayZk
tOJJJlwxX80OHW5hZPV3xoIeenot6buDJmtxToR9beoDFEuplesAJ8FqGuxi0yWDu6xkVG49YM2i
FCMbDAJEOugM9808Mv+2w9s6CPN7JyUVDHhCugpZanVrSO7YbCZ3k9+/zDyxJ9kmyV0MNWFdeVq5
kamX3EV29TJhyEbs0r87fVHf/vyfopy/NW47E+7Mb7VaU+/A2QOHNZmiucK85wXbL00S/i50o7av
dRW83nH8Elr8rqpq2gSW0V8RwOIe03SWKwlj+FBIBBrAVEza7HFOQ7gKTz46sZUH9RABrEZ6Tljp
py7vTxnJqqd4ar+R9NoeTB/5Tsy4egfWllAr2Tp7Toa+RCFQ3QYNlD4R5qTS5+vASxFVe1alwtur
VeBZzHLCfNp2LdDWjnneRVT7u1o0/Er9Vqv+H8arfRFI+9Q5xl+/X5YtwY1kkMxOWOySTgtvRFSE
N4bv7uY6yS5//oqaZ1oSEdEwVY27jWmJdwZU+oUYrNsI+xOzDZZ/CDTeNshUkoY9NA+8gNx1ivh5
0+QEhqb6Y1zBB/Mtbzx3evCCgIYApEp0D70tTwX3s3rKpV4dRRseeulkd6kjmLjb87MelA2do6w5
yhm0T2UGxtZww1uvTfxnYHjmsu38aGO0clq6LmUPTfJi48yVz3zwMp04p+SZ2fuuiOpjGrJzSmn/
M77CSdBkbo3iJ0j3RoB83fKNlyzQGFNPbsmNSGIQWnoWfzEfYTV6hGWJetO0bb929WZfVExUe2TF
JCVK+C9lL/dlBKXBCaJ1SDbljymzj01T0HOlQXWmlnKgXPsDDdbylHfuCAtQE+fJLvdZbNBnKQ3x
UM2cT5nq2cqxR1A2VG+3bnohAZw8N5l28vzxfYScdDU1Xn3luP5dRlzJGJfGY+gO95OgWEubNNqU
wq7WzbmvJ5+WNTFAlvEYS1e7S/3+utOG7EwqiY+UaZGB773I4ZcfUFUtUXI5bAAA/tRqW+pPGlel
f9PHruWfHd2U3A3Xo1BMk3WL6p8Nwuye6ZQ4W2mPBOkYTGyC0plOttvMBAkZdB/0uN05FtkhRZeg
yZkJ7PL7cFxZtubsOO/pplAZla4GSrZBek2nnL2eg0s29UmMthNmapWa+/J6N28Z7vPB4NkHJMet
YjeSOx0CMRV1/M7WrEUIRo0dlLcBr2+g2N6W5vCqt5nhT5VgPBaUo5JkIr8ZLFLJ7PCImkA/AXUD
G9TCiELVtYHSIy8Dv/auGiPL1qT8AMMVgXelRZW/nxHZUgAlySpxyJ/snaa/69kL7mCqMISwt5bs
l8UYtfDUC9Q1stVg2KLBgqyzso2XEdjrjy4CSJRrMIjhVFNtBeFl1/03e2e2nDi2pu1b6RtQxdK8
dNiAmMFg7HTaJwoPWZrnWVf/PyJ776rK3l07+vCP6IMiUoBdGITWt94xkcuIhth1KzUUMyKcDkHg
7Az9nXpLi93aFFytdrYrmQZKIM9/HsbK26O5Gy5mq7Y77LID/GB/40MiXtW3/BOSDWpHmvOI0ubJ
USLlZln7gL+xICbtnbJIutxguvzC1x4yL1M5MWVCgWsTb2KyyPddQ3qLzjJFqJjjGjLUVzX480Ob
x8EmEgqbFqu5ysQIj105fUe2QBR8K5yFb/vY4TQSVLxkNPb0wwFkzvFW9xdigKwFXV5soM6XMSUo
R8AXH62c5awGqWfrNgjfqhrykAwtko6TKI7XLfDJuUGkfxbjBzyGcuCrhjYmhoWf34Mg03vXQctF
KVrMOtoW1wgQK0Tm+TDYcucjD1t4tV3tOi3n0mI7CXmx7IxNSjC6THksjJyNcTtXj8XT2nPjuYWr
Zuzbj/KVSGPlyfKWqYkawXBEBnirAaSkHQFkzDC46eHc4tc4Yp8ee5N3kFP5xFg9XOI6okpkfomN
SsnXXez6v9L7/k9i3r/of1e3/3z6j9/z6j9Ot/XT/xeyX9wBfyP7Jc+9CfK/yn75iZ+yX835zbBM
m9gVvNBYYhDV/lT9avZvQjPxz6q6hVydAfqfol/2Cr+Zlm1LghHsu5MXqW6ds1aSq6mL3yyLJAFJ
woNjEND0v1H94vL4VbcuDQKD54oFEjodLoWzpvxPToiwgrnDZ+0tqPWKKIovEOpAtGDCoBqVYFh0
YFQ2rlKPeiGrGS6+Gb1GjW/tCurAgOG0QBWARvb7pDJo05GprJMguMF1UQxr5HSTBf62CltKNmpx
npxyJzXkwJnnqZBUDuEwc1GYgk+5VrpwBzrxUOeOtdaLEIrPQKUFwBKg2KGKoH8RMTZxMr8Hdxyt
k5aTWqyGoWTctJGLdoGxIrZuFuv6JAO29QWRRrXIHY32icYZqPhMjL0Wdzt8A2xWWWIkoeGMtX4E
OqVnzh70ah6DIbZC3Xl0MvXWZFTWhhmzV9jSjxiXzypUDLtX0Dc2+Z4rlgY9z0BavbruLW1Ya9G2
H5vHEl4W4GSnxzPXlrNHjTW9XomCNGyP1HFCR1FRjWmHAk28jUVjXUJZ0c1NbBqVMIq2VjQAOamk
+1TG3TEM2AZ1wDmx0nxM4ImbUb0mtezcFikigPkjwtJ0F0XwYW18rTTllUZCc4VA7iIL7dls2vRY
5cpVA0oMpbVSKpTY2hSccam92HxuKdu0LpNzdrjabslqe+kx5Ce89yWvclHa9HT7cVBwSV7kaeOa
ok8JPgX5NZ2O/3NYPSstFeN4NxEqguYaVZFvdRrzFrDdPkXzdHxrxWdRd54LRJOtqMmUN/zz1krr
hLfKiX/uc8LS6l6bN5wLVURiXQfk7Dmd5ULvW6uyUdqVJfyVNvereSatz6T3VYfUNJdeHir7vkvO
AxLShQAD57nkX9aEJRvvmq8pqyFmD1l20YeT0OZqUt7IdVrNg1OBlk8xKFbSC+Wp1gexL+xqG6WA
w6OkUW/qL0VkHk2RJ8ClsDq53+Fb85pTb8f0krZAT1TCGTC+GyYY6CGdFQythVwWWnOw9NYVNcye
URIzphIC43ZW/SNoxnpVZxI41rS2+YDUF9jqRZ/OGKuJ20oc0F7ScIxYyfZlZ/0eJ463o6diLWrx
+0hZHF1s8TIugFKzxHJtZGlowEGEk8TnRKC+01T9Twrd4EHskhUhU5xVRJkc/YDtxlJGvuUd9fZ5
eglbQg7ZRQKJ+ZTWjLMKDMJJZfhmx0RwBIv+HjLKQZ6o0wzWQHcWsflqW+YTVCSqhpTeKERpTDck
IygDFTrjiIwmaOWphkMFCZko40p3ZOuRdR691mE5HuI03FpEfODgaR7yutvpfeEOVf9lagYw7FQ8
OxJaZtJ6c9kaPRTGjLUYcnit+D106ozg0jExAmUavGX9RBrd3PoyfYuSPF22siN7W7NHWDokT+Yk
d9FgvGWaF+yVsd2b7b70XyBpfLcKkU9oeg8coxu3XB+fmPwPVe6crYjm9p7I1LU0v5OuoG4ThTr4
gKIFOc6bV8N4bsqkO0xd4y8bu/vUAORA6HeDQXKhtM0CBNhakDEwD4fJsComClH5BgxubRQvBKIG
emNvq4oKRoPdDz+xCMd8znhkr1VqN0ucgjj9NqI7RAiDYhcfgqdvhnRixYe8JG7DwqM8Ny/l7G8H
rr4Y/I4NJT5a1bwksj/ZA2SJQ/3hopJ9shFCO/pVV24jCRVj+AHVAOgNqyD6rvap2JtW+GbkU7FT
8u4L68da5LVLEtOBPuVPUImj1eUHMRkHAt339gz1smz9QCAvuq1TkZw8GtRoDDTThbge5EQwhldo
KaIP/60tsH6PNZGUhW0fBefRMITair/IXw9yuKZ1/9I3Rray8nSbYy9ZRmUc7wbaLKUvPxyD4VPP
1eHowL+IEHWBZ2QaQhxwi66ZVkHuZbDecj1q+peh6+GKTSop9LpzISeyv3hVvwK49lZ1UNIc4I9U
wUi+CAWsBGsNm9i4pz6cksaI1WpRsisnWrnhmmZv7CEdoafbb0hZCnrnmjWBS3gMhnBFTv0PrZVX
ut0fvIxs4S5KvxvlMFOVTrD1gXxbmwjp0G+LHVM+Uc7hOTesGudgThYQnRtuysZW/6qcPlqhwKrX
5D6gGySdKMOvu+7H+FRNTbupGjvdJPnOb0e+g1X5KkZk3iUS0b5ddXrWPTRm/OFxUsR2ln7M7Y4z
z1FlHwql5ssocHwW64Zw1fgTnVnl1mNYzB/Qa1I4zNZlGi9gJ94VxwR4CZB+Nd6hyDNniwp7kTXK
93Q5Ye89pzbfIZNmaUMSQhlGm7zLdQqSa3XtpMqpfdbrWCFaCUFOQXz2OUSijSsgKNZh8kkRRbxS
UwtxBhu4gUpxGcLfTySzbvMgdaWi89FPZQkQNdyaiM6nCC5xUuC1zdpeBrNNtB5uxph/t9O6WqFI
8G58E5cGelO3bdvvuoqmjdVp64RPotANV/rZRSYQXEQNQFnmCO0bdd+oS38uW7co6FR8MjVxHiHD
Mfp18uFVKuORZ5eu6LWNL/Ev0P9mknVip8hcAythfzmKbzBvj8FcJJHGA0U3OFRozTShliCsY7KA
KRRjATWiEHxlVjcZ1c4ebPAC3FCrvoDJM8i5LhJ6LzObIQGmbqP6Vo34Nj9QNXWEw9xKuheWhtd6
K2C2H6C/A9GjcbbWJgCjIRiXXdgcVOFakgZGDCC0puXf2OofDN75RW7G1DKU0Ruo9tP8VWry/gdj
2FfuROhVlHxn9gpBBCa8K79/YZDLvSzb+r2IS91tNfs9EK9YqHcOuAeegOjVHnIEOHq6MkEydM+i
NpqgnilbDjNxM1nhhkxxtNBE/5S4vpeRs7QbemIKiisFhhMYo7460Fbo6rWOp4MFErubmwn1dwLp
V1wVydiu1C912tBhjYrKZpizZOWs9aw5GhNuU7yJ06ryuJrgfZCh8WBqAf3Ood5hDU3ehSgIisCS
YVckosvm0Wsovqmipl6C+sOjOK9mVF5r+jQg5CDqp561ypTe0TSq+KE1P7W2QzMQ91yl7fToDMAd
hsTKZtOSriR9ucTj/+Z3st9Li89WAG/bdLzCZxLxeg6ogKDGbvw9n1BfmV2O5rNXnyGJsDQg6IqL
4iEn2PVgt823Wm0I/dS3SeRx3ekpXek7st6j96gzR5dwQK7wEiq7EOJiNMYjWNxJN2hXRpLErr4y
vvmhXAYITrvI2DmbsgzRtRGst0iq31F5HxDzO7RfdeekjJ/HiBQVbDe0zSq5XHpUCefUwSLkzevw
GhUGwvyGL4MoLLiVeCeqah8iKmYkMydasJSdE+pPRekdfSe1lg7cGxi/3zwVBP6gGC32XQ0QquBW
E7wtWWcCKRfXpA2+hxK9CTBmnpQn8i/oOM6/exXngx0yweSBtjTIskOJqr2XY/xplM0JLogN8hit
hgAxu+rIGcMVp4Y0/EaE61aco76GgPCN9ThoP/BdLcHhsWt72XGi1igyjIMmR5Jm2f8rWX5FBf5m
mp62UVLpuGNRXdoAEKzKf7eGl8rzhtXkxGCU+QD4T6BxXVVuHLf1shcc2bNshCzWBTIJHWLMDAOa
aTP5TcTDpxRqDdgQ/941SCmgg865UMMV20HOnbL6cvxUHnrHOqSSxEHAM8o31r1M3pESO0vNLD6n
bvxK8g9gSw2LkR6fLV9sQgmLhWUEk37XvNk28s+pkwe9M0qArTreGGX6w6v3LTyy19gfTTfuw354
G+sKhDKuXwd5oFty26Tmu1YjlUO0z/e6xWppWdFZEP3OyBqaLoE+vjs64FtG6OadV63ywHQTpb/m
9YgwIh+/ImiQOtJXlYZFMcxSyUervFaRONskgpPvvGRTtYoDEq8CWapLutqWtUCG6WmRXM9bmlWG
62ahITZzIPvYI+mvvih5w7EuMblSzmVnWAhEe9LEdKlKnekcon5BLdLNbFIbutx5wkhdwPJAuBnN
eOmGxKRGIDsgUNha9R4jEZVTiDoSVLgry6Dlj2rnzRgFFG1ON5DCm9+myiJo8wqkUMUwEDFgAHeq
qupiFXugsecp1LzX3nT2tBPQ9+DJF2KVU/zdzG1NKj68qWJhi9yk9aa5SIvpdExJt6b1ZqOz+CyT
bzLzPz1qhkGIWau7xNnlNs4VCLNJ734XIt5UHp1Hr3Q87s0hsjhzxYmvc45o3UThUC/GzmcZdLpu
LTLtTEEES0XefDpp+BYBka/AwrQBexljC+ao/tznxc3w4BEjeoDEo9r539Mx93cm+qy1ZqHnZ0tH
bPkCh80H0hvjopC0sjETj2B7m48rBmz0fUyIjsnVQ3F+ZDMn0ah25hrBK83nmHpTXGmE7xA+re0b
Cu5PZOdPDJ9uiNAVXXcynSTGGKxxgutAqxwtrvCb0UbYVIU2Od4WzVNBP/dzj0r8lLUwIlU2c0Al
TWTlx+jZ+clQUzricaTVcB6uQI65snOxm9Iuu4QTnEhfH6yer1Gvd+NGNqASuIm/ZYFCeWD3o+Ck
44SdjowqzTHMhmFHDO6467ygQLsUFBBwI1v2HL1ymLugfeEDycui7S5m5RETDi6x6U6mkjwUPqlI
MLg7qwnLleMEtDFWlNrDL55GLiFN2rz3SZ1Czsgl4uVnnDL7CU3jHnPyOKKcLLOnetC2teJ/KBFE
X1Y5O5/pJItq9EU+zGgeffXONG76LjtTnQYsoeGZyoxkE/P6V7bpD0RExkdhoG6hCV5dlEznCyuw
vzs/NDu6ZMSY8+Gam7Ss3Ei3X/xEisUqcI7Me++h7n8FA0OKKZIGE5BBsY91LQPyoCyLgIAWPkZX
68ztAuslIc9nWYBdrTs1CU+DkSmu306EdfosRGOYkOifBCEnq/oo9e0k6i94d33Ti0auI7s6N3FH
Ra11aALIDnjWaeHFwT4JylsrIGdrj5FOaymyD5MfMcXMtIXZs6XwhG5NIqeD037OtO7cRqVxSH2K
zEFTUYGYnw3kPKem8lk6BrKTJGWPimohNRuEQaGzG6Zmti+wDfdst8shaaLiCcaPKkJN7G3UFssg
rNaZV7d8kQ3nEBWVd2NmzlrIHpL5IgVWLcnHl8H335iwPhvZWXt2rKuxzssllYXYKjk9elUZllqT
3yrLD1wPpUVaDcOGFKJxYQtk//2Y5zsd4CmVFg2HzvRZaRO/f+yfUS+qWMQzF3WWtzoJnwum7puP
FapX8AWFOg389eXQH6DQ62Oak2LUtRsENLupgcEa6FWwa3UDOsO4GPGFTjCCr0dR7xq9ZaeAlEzv
Mc2oPso7hUxvpYa094qNJ0CGOj2C5wXIXvleQdmHk74XVKn2Kk7oUi++tNTH9Ag/0wUorHIdCfz/
YcY/m5jm/M7/GTM+vX+9I4/+fK/+ChvzQz9hY1P8ZkhyQMUc0fMHaGzovxHcQGStqlmaNsc6/QEa
kyJB2hLObeBmiVpifgX/AI018zci9gU4L3kRqjEnTPwjxuLyMwLiZ3IHsRn/dfyXtHh+05+SIqRG
/jTZbRovjsQiciZ/zRnp4Loan12WP6G+rWnSiY8VVSoJ3o8JfoYdQ4YDzXN+TGa43CkBWQy4tLGC
Olj3hvK7MZSXqo0oKajiD2v4+NN7+a9eH2j7L6+Pa59pScn7ROyi9UuShT6LlaZYjZc9Bq9FxvS1
UJ0a5JHOi3zUv6wQZVIhkrNlaF8T5CFYy4vdjt/yod3narOSBde4MOKy+fevzPzv7xxsgKHOIWwE
gZjyl7Q/fBLCNwc7BnDGt1CNDiJ/5PeBzrgwhGJLfkSzSlDcLzu1ezIButdaSY+gLPlKNlEdbKH/
6Kt1cJm2OAUNxDzg1uIpjbVvIZL4TpY/6Ot4Tkp0U6S0X/1GuypZEK8mHamJYWYHP1B8rlMzQGok
n5lKAzviV2mG9pJrSklFBiXuAgpgKJH0hNaHyrrEDt6OVnpfFQho4ceQbLqmqj97qsXcr0fOVhZk
SEMY4zoc7HXbN81KKPYxGmKMSXPpHpv5E9Res+qH6ZseystUw5j//Rvs/JKXxKkJj2E5kNIaGTya
+OWjxxDeY4fj1CzwnJBOoTDrOtN2rLuW8ATeQ+aMB9odpkVtSDfW5IdahN1T1U8rrR2tLVbP8DCM
6qvjNepCb0c2273vbfv+pDntTS9sfCed5M81s5WT+tqpyK5DlWtLXaLWLAdFbHRBty7Z6dNedXpt
EdetupYl/hrLFCxV2D2WJTvshQQNJimtIimElsu8ydY6KCTKhfhQyfHUAh9Rp9JT54gRBIUDxVpT
F7kjFTa0PZsxRO/4EhgwDrY9HSW6F5pozfGcGe2h77qnsMvKbY91gh3MeB47Wr1Z3FVNp+Npyr2l
PbJ/nfTkbFIpe6xi9F0YBucmehIWKkvQPIEgywVI0Fcplkl0SEp7sPz6OKTqI21U+TXTrIvSs2uL
kZUsmjH5yHqfPb0v443fEP0sImUDtvs9CyQMqD3uda0j0Lfr/aNhZA+orIfL358C2r86BSgfUAkS
I8kGMdpfGa3ESZNSSlCSuPMT1zTYmhWWetbLpypLVBIv6Z6G/c9TRd3lo/rsxwoO2xLyuEYDXlUx
5HfqDg7BqVMO4qiUsDZmb74Rg2ucEzyOcC6+GyjZvzl5NSi/X65bBFpzuTIJwVeJcJ+vHn/i4rK6
kUqkq8kyROlJxIi1y3BCbxQtydYmlm2BQXKJ/jzfqcIgYGP29mCVO0wRu78BzUeXDvBlqGTC+aGQ
AdWNNC5zXYb9qOwNrBcoWs3pCQEkMKQBAdbYvY7lyDkxq2MdpmF0+/efx685c3wlJdZ9KeA6NY3Y
x/lq/ae/ijjIIcMrzRcpP+shqopqYuvXR6QSGC1tdRbUlihfs/yMTgQfhb5QpxI/OTYTw+go6NT+
XR76PQjrj6ijeQFjNWRdtYkF5CL862WYF1zCTxa0o499tdaxUq/6aZIrUnNZfKdjRyQkl8kvpRGW
O5B61rfEr1WFgSZHmfCZEeClCnZzIur35USKjqLlzdqPvMOkGf3Sjgy5RniFvsfMNtEc66CXlreA
tzk3AWk0GrhPzzjbhU79797v/3YWGZoNk4IoyNAFiU6/nEUWBfXV5DmsztQprGVYPjHq1UkXbKMQ
9E3ovYO8vOE/ZkaTOTgdGvDNavwMSFtbxlzMaVK9+UpouYZe8WuKwf37c+JecPKXD4DzQdd1g3lk
Tj2Uv0wQsdriO7S7gXUwekCsrz3Hsu6WWPOuwpwcdNTAvErW9wtDHeG6RD3ulWAo12Ac4Y4vPyJe
rIRJYdQnglr9Wx7NnmG6xxaKnqhXO32TqqJdVTOucF/mlRsq9GTDVd9i0dsnPygfJ+mMQHdqS1h3
aB5rVU2/pX5FV5Wfa/sxLtI14BDZoLb1MVAXcQxmOXBZWtNqavsU3HnkDcqqvS+c1w5tSdYV9ZLS
XmPtk+e4RHaE6lprc97ypF4D+os1oo505+h7D0TtAU3vfjJL/6jOastcnLNAf8rLWRVpgb7VYbQm
CkN109LcKAQ03vYKArQTO+gr1+nDNAOC/Qjto4zGlnA72OYmuxmpSo1RIvpLZBk1sE571hotwO6U
RGc5Rj2lj1q0KTOj3sgYeyzJU67Um5tqVgizJ4hxbDeriIK7v//QqRGaxQR//tilbaNRUiXnp6oT
Uf7LpcAXPfscn7wRq7IxITV+ckLPiHamQRPKLGjvManb+zDW7L1MinelE4p7v38uUUZgPQXfmpyV
bFIyzYGvqW54yIJDa+fNUYuBnZB3HvrKEOzPkDbOVN2iqO3i7Iea8VgXzvV+v+f7sAO+NWz1zG9f
Zfaj6QzjJYgjFqioZwRTazDrsVd2/pgSQTRo6jos/fpZinpaN2Exuf58aBWpuUGtLiCwpuo5Gu2Q
cIvcXN4fRU7a7eFgCP1S8+JaQdkHamlerEEhBNyxHtMksR4LKWu3rNBR3++rosGCySelISM36/4M
/KTTZhKmTrEvD95vnDC7zGjQydNpffYruEmanSK6EoP4nCso0/0sOUzz0f2u+4P3w2Ro6d72hbac
xPRmIx5Fbz9MRA/3hrc2k8Y5lp7mHMmZSVw4nGhJfLp+yttJGUl+4Z/Cqi8VphvGyZqU/kzoz2pn
d5ukG31XRVH5p8Np8NRtXs2xKA2+zcQb2p1ZFCMhXP0qlWn3DGI4HurU4f32TMrMJvuVAYtNRYKg
3fec6WR78Sbie/s9Hr2VTbYDam0VFWsYqkc5jf6mnT2TaIGtC/alObiiXvuJE6yxAmDXMYcqOjRI
Fg9IgT8Dj/4zbbKSrQwAz5Os0deI/aYHpuTWTRuE9lLvAzed5st2V4Qjtsy82UbEiDTqNy81ymtX
+CcVzvMbcKNyTL0JJGU+DLOsID7bjlfAjSh9ycXKpiK6WgZGtqJSyk3CUucvTSUjaSskQSFyxvCa
UPe4E808z7cDlfdKqaL0DPvbkGvmMWnkd3XSutvYlt0tjtTvlkzp/5mPZKiK2YKikPfGM0Rq1Pg1
LOESJ6BEwrzdb4JRwaMzqPrufogsSdkONkOqsDPzNkRxfuP5Q2Qu495QHxlfq2eVScLW44rgERVZ
h1cRckG8z/0x24gevdgoHu5HQ6P/UOysO92PxKi7JkkkK0JVKkiTQDndb3xF806yrBRgfKabFiMF
AWFksUikU9QNzk80HVDVjHLIzf3Zf/ywMz+qE5gJwP9uBY56rnPenhCYpoM6/K6qRb3xMn9aK6Gm
P6dTuIzsiV1OEdCTDcpKC2STGefeGYxzI17ozdNO93tIk3krckfZjoFtn7uKcjdbpRs0rrx5EBkT
Sdtt/jjEE8LsyTl3mdkFLkoSC0hPOYvAbP90COdXP9xvlPFQdUZ8pBLP+HnTFZziQc9HNRS9ccSW
C+1yf9gLJ6NYGSYXJwsj0izC7OCnFOnWKsmG94XMruCNIz0Y9lYUgtNVuItEreunn4cm/jhvqK/3
55LkV5xBuDbWvATakdCuPrDhwXDCQ5lS5NMX+nOLaPSs5vVLR6zJcz0fwWW83B8DGrTuj9XzM++P
taL9+di/+Ln5MW8CYtOCAC5FLcZroCFvCNWkZNLm8H5TxnwYDZGD60j3p5/3AdsjpUptZpN/3mc7
7M4xNVJHiz7K4av6WMRjcEbKeLwf3W+InvFXGRjCphycfmd09Yjuxe6v+uCccaVOx/sRcHV/LYtq
Y4qO5a9E6LWk5INws0F7iKoiDJfTrGiur4DQ/bVAQPRQskG6H1mK5p+yPj/6nUUMMVh6oxY9RL2v
x3jyaQMo7QcagwYfjsnZta1IThQUx9eS/0NliukUi7Zd27MAYmqi9CGJqOlZ6IlCWGJpvI1hmz4w
JGnHlkSlNEGrOUoi1fTWnHbYyDeel4t1oJfNMp9kc9G7obmk87/8QwazRp7JP+6d2CgCJoc4secn
3R9QoOn3eYL5/Z9Pu99v6uI5DTtjf7//511qJ9ZtiQVjClsEIlVY7WVQylseAvvmsXe+H42SnrUy
nkZk6Y59S1KZH4VX/j7byioSbHTXYmG+FJUmb9SphKvA1jDOBOU7cTryhMFLhzqMJ3eK5PhMI126
cewydb28G2mDweKWkj+DT5fDGA3Cthz9djXMTzYoI6zDUNnpqZ4dw7ChQiacUO4VVFADktjHxDeM
PazC+IDv5WDoXnvQ8n58GLS8tBYms3shjfP9LiGF6ZKQOSCnhpCifMyEu867J+wd7bqJ9dLFjtQ/
Gb1XHtoBUvD+aO5L84qZZXV/MG2BaLS8OJjlZBJzx/Pvvw1C/JKmFeWfVYFuQ8VlejS8PjhO879a
tT5wcZlOSR5soTqnhyp1qhsa3nQtUtN3y7Kob01lGtdxShk3Obo/Q2qzyBBMYNvxO27mvDSoSv79
/oz7XUMwfFk0shzvd/mjrm2tmIbT+4NFU//wCFs91IOJenvUQZP97LELe/sct/Bx89H9Ju6LaZNU
DIrkHf7XfQoN3Es7SLvtH/fpGsGZWAouZU4/z0D6C6U57HtAqeQKw0z51FrzOtVFX/cjfFflE073
KGRdut8zEM20oKZ1I1BpYa8v+aPjrlFvxBCaC7Kt5O4+slNv1+7CBkEqb5p6i+YbKHGEMgvd6ft9
aFX9MZUBn5NovX5tdg1BT80QnrWxIqPAPycEe57v98jc8g+F3uzMUrOv1VDtaRplMZiPzGbSLmH9
7X7QegoVaapykh45B62h7M2SJuZlmiYFroFx2PgO3BGifPriiVcZTOM1UTEEl9Wwn9SeTkDfW3QI
b0/kn5kntdZjcJ8BGWDfmSdtvrn/q+IKfWz4SS/HIZtRhnaqfVV9QREkrTL8bjvljy4a1QE5XuAf
4yGtr4YoO965xsdJWRGB88exGcX4in0+dhlm9j5Sg2bZith/UbjKwT747TpyBp8g/KFbSieDt+M7
sxtRw6IiNOndq6t4n/a1cjP00tuE80Ri2ZN3E2YwXgqlXpd4Uh4cLIuornp46zxvnsguDh6xuy7B
5DhSsbyXniL5ekcoUKZBdXsEgaeqLMbTMBrPeL/0VVyq5HM2yvDYYGUYQhNqW++PeIdJCWml/eZn
6mOqF+Mu8/XIbSTJGVraI0xQ6nM/OpWbUjSvzY2/x6pz8oNmlcaLolauFhPwWmaXMQ3HSxM3wY5s
+bVaB8JNePnr+5BKMtoqLyOy2dQRfjVv5ZK/0VqmTiEwtCAlJBsM7SpebIfRpXivNMx+Ht3qmPZr
C+t1le79FPWZU0TRycBTuA5o397mJPg9/fzI6qZvjzlpCIQjhMGDnRoPXjD/74CmLSRHGMllXVwB
LMgd9Orm5PVoa9mVzH7O7sUSSrTKPElbhZ8EBESSuKr0lv5g9l9J54xvgBgU13V5eOGyTErpRIHu
hK9KmIbcEexkXpUkwQpNQIyjNbzdOu5qF7XAfdmv0qJ45sBKRyyNk5Pv728YiNh0BhPkFFLNp4TK
ukej9Ff3o77R1Sd9ixR41daNdfXmY6+GsQ+dtMRBTOpE0wKe7QhcX4JORA9t2p0yYpCefB3At3JC
xuDWNy7OEOuuoaBhcJjYT3WKDjMsSOrKnP5ttL77NHt8TFmqr0LD0w5gBuynSQ4amZU4v7wWufdk
T/3OEiUzZ6zvfWOqjopRspg64clWffXB761rgcjhORifhhz80hsZyzKSmDdDwtK70DoNFZuWoe6i
cfpQenl0Rte1jZtaxUPjlasG2+QC9WT6FPgD+cgNlhqRdo/3X8sEsVIU379F+yjiI8bMLc9e209r
wtXDR7oLGoC40D83Vv4SKSFq6yTapD35Kbba67iHeckOsUBulTTIlzpq7OK4Cve03BqY4iQ5SxN/
TOEV4YltDjbhul2jia+HIifIIup2Alv2k6j9F+xNGE+wY28JTENannjBpm6L4sXPUbXXRkmw88h6
N6T8fRjEuajm8ArUVhknOtrd+9AzKqwgVjM+WvdhKZ4msc+i4Yu8kfpoFc1V+IH6qGZh5laNNrn3
Q1jddu3X5bCKoCZGovAv9yktHVnE484CWWTflKEuN58tNc02qmq9VLrmPGhm5TwocQpAEtY1yhcO
7w941C9glak/i6wwmw36JBakuFNWQU0rZJqoOIaUVuHM0qkhVnMVtbtF47NufeHVe8UPOBxEjoHM
YltxZImWmHbV6IVJJUKVMSG1RGT3omKXXNo1EYd5kj9rpTlxrSc6OqZBGn04YkfPzOoHWzRngRD9
1gtEl1NQ7EWVA3SHbfSkdon96NQvorWiJ9PInVu5b7CAHird30Z+Gf0/9s6jyXFrzbZ/5cabowMe
OIM3oSdo0ruaIKpKWTjw3hz8+l6gdFsqXYUUPe9BMZDMLDITBI75vr3XPtbhvFxZPJS2nLdS6dEa
AxULRTrTNHGGRUKM/86vNfvBErXzYFQIJpCoFrR+eK4yiEEyRSP7Y+REYcD8KO8cuH93Bh1pYsaZ
fC0NhRb1wO80zr3jaJ5ARCPraWX0SUp5h9r8TWb9gUAU/Vw1DWiIeDyNnkPlp2MuGEF3A22UqHBz
KitzBlcIE/KIMcKo/eYcell7vh0h6SHOnCIZptb2oyzt4d6zaXTUVahvhUvluR6iZ7eCksMtAmW1
nKxtFw/qPPaZOnNHfkaKbgesmbpCgmAI/Hh4nI2+oielZzqYHMSY28Jwd5OaD7GlovvKMPqz5rZA
f42Fs2nZ9RE7o7PFHsfQtJykrsuQ/bFBY69btLt0mEM0/O20bH0JT+9auevykYHelTB/x/o1Ufq3
uGOWruxQbSVJoaecCmEZMpB1mrfwPfIjBtjubOQVV/CyTkvN7oJ69Az1BV0PLCEuS3LvtCBpmE5S
AAi0YUdKKy3ymaxrNxZJeSjo5uSui6rkLs2jYtc0/X1Ns2dlI3ykwkoyjmMZRwg4+rkdRf7sNyFL
8QSyFVIPIPkY7xCHyyfgftMZ79DE9p9T+fuXYi7PZhaTFANKZj/H2qUs5/GX6d8HUSV+fWb5VoSW
eWdkRkzciT/dt303M5MOBRSA6BnSjXWvdPS7zpCP+5BOCropz8VwnzHVeXwGK1o/494COoANuHxG
HQDO2+n0IEeGja2kdIko6ZiWohKRaf8jitJHdtL6GY8sttDabPZ4uQE09yXIWNPInlqtlg9IuFeE
zUPda3DcerFas8oBNq/r3OBpNgUA8pZyXhednMg2jrFmcg839q5Ov7dNFm8i6usnVjcVvRGzfnVr
ghYdRxsvt4fSraaLJnJYUdSTN5lGOJUzmufQycr7yRvL+67Kv1qmDEY/YbVolPO2dqx5bXvAKZIi
yu4Em42NOUX0ZEq02uxdyJaWbnih4dRvOh1leET61caNF4Syr6zLrPkWnTy6phQQhizud8oGnRzB
HZ06vQzo2lxKOBgBkfbo2Tq7Q31S94GZDILrtnkpjZ5WYeX1w2fKBXRGodceEi5mcsldVGNN6we+
I7RN4VLC6w3EgMKNd4UlEK/39o+mSdotyEZw4vXKZhRY8iB/sJtSIMopMDqO8ZIIPz5IOcVHNS5Z
uAZxBkWNDTJM65kbVLzLKvvww7I+ZeZ0FWOI874fP2tqjO/00S7Ulu+qwYwPpWCisZpSf2hTkV7j
cnpUXrNz2vatmLohmGy7vqctsW5tWzxKfdrexOt21RNCIIAR+LlhXPKMQWeU4UZmtXhXOq+gzci2
0k7117qD8qbYAqyaskh3Odv9OieqODHmizH67WP+y9w32aM+5feSKL+L0ekPOVqfwHDKXyA+TXvP
ApsF1bY8eia2gMwmqpwbRNtPKVwCyfB+VE2t7m3vpYrzux7QLAyYlJ2ecqMgZGVwf3sY2voSpcL7
EkrznYLLtxDq1wmkgFqZyAj22lgCLxlDderRRwatC4iSE2i9pZKGnMJIcGQxf4ySNj2Oyomfy2I6
dKjj3rWxUgfMS902aujfwiWfDx79QD624k3jOt2bQqqD8gm0tItlFxX61tVealz13AST86FEiCPL
yLAm4aBGAZRjhQagIS+R8PO1mqJ7a2qiE92Tic1fX+IpdYHrOWn+RlOfD0Z4kJ0ZBQrffzBBzy1V
TBf4g3mUHT4xnIFO0+U/mtJ6RkHUYPA40RKN+1i9d36GLt4oWNTZoAZUmrO3qqJNDgQICFGq3kV/
Z8eNg9xwyPFN4xtc35obTa4xFfU9vCABu9UooTdZaV1ea1WePdPpT2U87VgVy2dzeWhN+eZqMcXH
KF0AqWkPsMtDzWe15doPOyCkMTwud8SRrNV9+31M8GFPQ4/BWzMOJlDIwhXRc7U8cIa/TNOgneNh
LA6/Lg+F3bQ725VstofeJ8C7FhBGemcPFQ1vvf1K8IG81KCOl61PjsAWSatWiPuxEck+Mql+mc1Y
HwEGfetLVZ1uD7Ua7EMovANE/fju9lBn6V0LtuhQ4qCgtpGLXVbVaqNnzbiPPO/OnnKxx5OhM/sP
ztbrIYbosKNXdMGjT2r6FOvi02jJYoN4VVw0u3tkL8f8ojvhfW70cFAo021kqIagLOoh8HVvCDJS
oPH/6GgRE8I4iIZpnpK62lOlWtjBirgpoKDbQcD5rPSuRwQiP9LWTJfYqRabmIABkuEgL1onx86N
5bp04qDp9Du7TP2g9Pt8hR5m2NWtuZNuV12lq6M1LpOdtOHUmxNa3ELQ/ktq0FSFqhgN3WKXqZSG
sQe2IXVa96K3sIy1uSvPM/20d3Awpb14pueLaTvxYRoSeI4SeYZT+aeiatKzstiRGv0VIY61TxzP
Q6AwlPtKgxttSZRBzETFoYiT+JgsaQLQZIadbXfJNhfpU64iK7Bz0Mb27ALCz51VZsxe0M/46xFD
WzsFb28lcwwKCQroKJ3rr9jM3L4PZJSzR1TcRbRBExQgwkbUGJE0E2KGiVk1uGF9sZAOHhooLedW
z2AadpEfwCTYpHojDg6KbewatREIaLMBEIXDPLEFZCvuBWVMI8QvjUePhVKgmtGifQDfGs/sRfjc
nOx0gqEHhVfED/DxovMwYGLUXVALscwuwqme6LW6gSNRD2oF4IPR4YOeABMYkgsvK9Oj4RgFHsx5
U4PnePUcVl1VgeTUbUxWjPwdWIG7Veq2DYTUSXvEpTI+5KFbreOo+ChqsCNFJN7GmY7MEKePYADo
rifiUtd9cqe7bHQpf0ZUWyn3Qo5Zwd432N2E2TmsHZMt8nIodFQyA0T0VRl7wRzZ2inpOu1uGpvu
PJfJ3kgNm9mosc/ItwlJ8aboYESsRH38iVt7bqvHfnHX+00LXreMcccJUJ6Z0lm/LkyTWGWcA9yK
K+D978r20IByMNZEmFkEna2LkrLIHFX6oy/sVyH7Z89PR3dVuOM9jPeXppf1lk7Q3gyH/jRk/bg2
Tfw7ZtjWu6nW4uemtdXJi7q3ops+GF1LRElcazWSL4hrc3bKKgl+0oEWvie74D1Ds2oiEXvWu9G5
aj5+x96YJIRHnUFWtTVNAqPRoWtpK1cNBpC5abafxjoxDlGHcJ04Uf3ipBhVULtU24KdyRq8FcVy
1zPX0JVWUwlHbZVD4C1iRelHdWKnd2Vzshlxk0HnxacSQoE9mC+GgdM2ysFqJWY1gXRU3OT53IPw
LuxdCKV2I8J1nLba99Zuczh3Je6UFiFQ2YfJA0XjaB0pmd6FHowl2XgLWwGtvumCx8SypxNFcwGA
PyrVvQJ3/I48imkZc9gRwYrxlDlhFqhYI0lB8/atneR8wvXa43K8kHfwaaaRDkCoK8hfKDDImNmm
V4mxEd1Q4V8ekWe0mntVDmLaljR36h1LEFWcQYIuy3pXdUm9mQlJdtKRpWOdlgezOtqNX23yJpTb
Pq1PXmfkZ+pzTjMZ933GpKbHxatIm+kKD+mbkBd0OcM3ruNvUw0tvOH87tPKj45EUg7HbIyjTZnn
38eQXVrqJu3d7aHz6P87hgvfeZdrufcRFUR1w6lcFiiV+gJ40IsK87WBfKYxYZ9tgx7ZkEfi2Ykp
/vdtzLqiFc+o8O1dgQoUCqz3gNQ+/9pMWN5HO2kvxezRMxi447JId5+BS2XrUpXjXURrdJc0xJXI
+MONMueh0NwiqLqCKJDbPn/Cgl74OHJRDU5PaShWulpm4dD011ky35eq977C+8GWW6baW6znOREN
TfOcatW4cTxXPvQ6Vymcv9NtC9lA21krcN1Ik9LivjMZ1qFwsQroLGDqUnO+N13t3eeIpC+w1vAq
GvIdWNaeMMT+G1N3TdgibX6U53vo8U3ALBMduFNnSmsDRoghjV675X5yQ2/6nhrVlm/KQLEx+JD+
ZGwcfeKszeHjOHfaWU+6D8nKjeIZfUJgSuFCVApPVmHBQqCMuGYh1pyJaI3OLWlSxviLpUXiSWai
P3AHg+2ZuhekKPl+aLvktXc++Zust8jr1NllPGFBHM4rM9Kg/No2HqG6zq9EH7UXe5bxpseP/M3o
HoXrtl+HETUGk87Os7iIbLEv+F3fh8HJz3zeKNmGDHlY5M/7Pmqqs5YRFGaF+FfL+PtYDeXV7Ttg
xQMRnSGJV3hPUYO0GhJxVo67IjYoTWCkQZxLqI7+5oc6jp4Jz7dy8uZjKePpnQAOFQ6/4Nv11ziX
yQzL3bOaEmaCbJ1sPHAj50mbiAsbGvsjJAd+hYi52Yl+UsdeeJskNTbz9NIbiQNNyBW71KWsB52+
v7YjiP9kluxWVZjsdfxMB+GMFf54pHZ2j6HA7KMHwojqx9bdceu091ZiHhA1zevOlfMHGBVYP6l+
7MzQ3roe+SODI6LT6E/qHeoTf1HLpaQmqmWGdykbKgv44B9MNw33JDkZ57SNPRaDfHCtR76rHtfu
h0FmGrbWxvyQij0A/KJLqWXOuyC315q171NCB18MYrinSK9j2eB6DJuifG5d5Ag1C/GVaybyYQjN
y5w5/qsvuR+H1u2PXZa0j6GrCBtJMYV1k8y27iBZNRg+HcK0ql87iriTXVXvGILB4jgOqurOqt7D
YVFppPO3KmysPd0ieS5RNe5SazCeTcBXIDYc8WSk2L3b8M5v6mmJ9zb3olL9d19jUTgbdX2WUp/X
fhP/aEa/+yS5DxRd537LPTtdS61COCSXmK5OtkGCM3cu5IJ+E95DTFIF647B23b2WO5TbZoepjF9
qZsYO2bSvNYuOxAAvN6Dl05qA/+WJUSTChrxqX2VwLmPILdRHxtN9+vKH1uornm4ORwFEikFI2f7
w0uUN/l7kc4sxM2NPjfiXGHXv8YtesSKHJzXtE2ZeBj9CUS5eMx+D+6g09PT4gsLi/ahd5xHPuYq
3frlYw9u6sE07U+TAN+AjQidM2II6FVI1W3slIToUCxS2sIDOte807jtHhPVioDcN+wOg/alH0vn
xS8IHQ9xCMe1lT+zpUjOBibxVS2nNzWad1aRTxfKDA32JbblLsHblFlnP5gXYUUbFo+xb1y62SAf
VlNimwgroy5uzyvbSex7Y+5faFxrR8dMrc2tSJHoI4ZdfzunvbiLi0TcOaR1nn89WbkJ0heGv/NU
N0f2Z/5JLtVjgzLcWiss/Olsn8+KPKStW3XZMcPFbpfyUzp5/kgwGhyPovUO5RAZoBdWiTbdOTFq
boeVJQ3p6Nlxu/KhlM1bXiICVIXPZ9Ebl2kgB8QRaXwvCHgDLYg4wFP7qp+gYHVDeK3tPt8kQ+I/
EI1Tf5Ss0lZlWpR3kQSFViqN5jJgSErntn5GAT9ver3U1vyHHMUOKjVlu6fJjcC34DW/eHjxGj9j
Sqgsmpht6eF1nSN4rSGFzHI2zjPIsl0a2vkm9zQstn2HzUiiAFiaSaqbzIcsu6AQGJ6TxhmelVBP
cdW+xgOzUEZJ6qKR20JNtMbPlJbrlooavbnxzPKBCYeBVLIDm7ItjjkNnS1/2FBNRZDYkop6WVqn
aliArpmF5lYSW00r7g0z8QYBSX7IOj05Qux6ZUkyf1sOykRTtwNnecbqgI78+1u+cK2TJ9DluhOa
Zafo5H1vpXbQubG2pY1jv3nKPyVzZnwP23SxnaqdJ4S29Vt9Cpwt1ajpl3aS1E/Hbnym4i6w2zF/
y7IJz0Y65idNM3/42QR1gk3UHtuW8QTYlZJUjj0/L8oXccXOXW4NJsA1RM6yOKTArwLohlDj6bnL
dMhPtwcYWVQJ9MQFGkPe1eQoZkZzak5N/cPM6biFqA6CYYGv2uLutnrkfBtbCxPGRtYCbIQ3p+fS
ts+m18orITf1BhqdxVbZG57H3L1vWikOLUjalDxk0iGjzrpWJkE8sog/ZfRu653xhoPy3iyFp9Y4
Fvwo7K8hgVfXBAXUOu6SCN2r1zzQYRl3/bAQs1MhDnMFhkuCnNgArnEfqM1BTdH61DqSYpVR2tdw
exvjB8J8d2v4yAMrpxg/NOt5Ufwhb4Np3iNlO88WnhFV5v4b6+4JsyMLEBPW2VsPtzS1xu4+HeL4
2XAYG1PDO9Q9OfPp5FIjTPTiSsCkEwgaDztDWM2zK3WWdHE2fHHxXYZNalMIhBEib9WbTuEVq31a
frp7cWm5fa+0/pOI5+rZNgtz73sdVtRY9czVc/fh5Js2tMIPFvtkOWFI3M0UQD60Od6xV0Q5B5vm
isitPrg1fIGUpvaHj6W+ppcUZbs47b74g6cFumZxs7nLoYSYdxont4Pv6sQbf/SjC6oNeUkozF9u
X+rEzB+Qn9ypuL6Mg7C/ZlMEjxGthA1DEY0O5LzMkSe78x7tW81Hkvxw6AgVPoy9/CZHtsEok1UO
RArvxg5UgsSwkN6ziO0uOr6RXx8gsPHb3p6sgrl1MiLlKklHJ+sd+uYNvBLQiDvbiOePkOrCbKn4
m1IpchbJtJWq55Hp6VxF2h595YShuLEOrtW5jxaN9ruK5pwO+aBYh7BZNz224N1osz4qmrY/Z6gu
Kf0W1tYoa+c1rLNmo40F8l0nfLCXSvPtoTOJnFqZioycym0uUrB3N83H32t0S9+i8wyd3kbmV0fd
k+ZdG3qPVpVPwe2r24PvUcQCNkFFrDUg3dSjfPYAoj+r6Ufa2+NjRrBMYHDh0QI3r2lseaBKnY5l
KtFKdtppH0Dygd6oKL0HmqKvoyKNNirxpp0G7Oha9PpvR+PyHIWJboMIAs0Ra/8z63NnX3r+y+2r
zALskEVYgupBe6gqa/5FlcDsKtv90db0OXqYj9Tq7yP8qEeDEhrtbcsJLL8nX0u1RYHPcjlcnhSj
CybcNw7WUpHuW1WvdB9p2u3LbDQ/FL6FR8M1Xi2a+28ko1kbw/IxwVu2x+YMizWMr1MCPSDfxARP
kuQIkWDq82av+iq6Wk6yvw0B4TIOoAAgHIzUKBQ2ZCXMeYb5qCGfkj3gk6YjF3ZpAb769KcRCmaA
s9zui8AHpWuj8VyZmUsgg11vtLptX+sKrVTqGXLXl1rz2kBl2mSKEqtZdEscLd1RkO/WHbCbbZsa
YA9ge7LL9rp9bvkWgJkYNTaO9W1at2y6JWN1FHvy409HqWvGvz6H4YkUSlktJG/fuLs91O4AIZ/l
M5t7npurPiOmaQld8AXiSxUWx940p9cCXeCqGMDo1r0/voJcuKTLjtasvjWu/UvhGumTdCvvONFt
3wFo8j5GG1szbfkXMF3aqjCJFELKej+icHlIDNe7OqLd3r6qgOs/eDacBaJEERvX7ZEmYICTXZyd
rkFO7LPTPnXxtGl6rhyJGf5AUOf4SAaUj+t4f/ti9PLxsdGgUKW1M7ED4AcqGpOnGRgyHnX90O4m
wPRcKMNvD4VnJYFsYlzbsPMPs+WPu66dicEBAPDeDC4O4k57FGXb3invG39Avqszc5EkGMhEWUC7
a2w1WDg81h9bm1Lr+jbYOZPSgtvRbRi8Hd0eFJGrXhJuGyxWh7HS6/cKf+Btk86gV+1+f96m7Spt
S30hPLmioChnFicGDjEmra2f6lgRNZ1qA6NdS+dTVLT5ya2kdp280fn/Edpt96nbnwmI52hVR8iX
RrkoIvSPpDSjjaPQ5nbN5F2G5eF2FObFb0fUGXdcTg6919QLCBcj2c01fjv6/bkaZEVQxE/RghSy
2LtfbkdD46eUB2MbkbZ7/P2bt+d//7F4+V8wf5ttKDGP/P6NQseIbUr2oF3bwmfqQ+pgldKeI2ln
96Y9n3JgCS/R4JXPubtHTe6uWmoIu4LQQBqLiRmd4BBgOk/bI/Fyam+5Uf7EUhTDSmM7v4TjJ2Xr
8Bs5jEeIgMS9DprY4+DP70QDSUISIBpRZvxGb5ZkVOoDV98wPkWh25BcJb6dThrfGk+spjDJvlhs
J7ddAVOatoG50kcw3RW6rvPtYRL6b0d1x27712/w1xEsHVFU8gn5FjTmraxq72Jg2nfC6aOrQ9uc
GmNLGMrArrgandNM8NYeS8mWkDAvWinc3uy15RdfzAFd+iP4F9i4Xd7ATjfZifV8aYliAK/YvE2i
Ltfe1H9LOVF0THDt5cM4bPxOMgdj4FoNmUVMWD9FV3Ms33W0eM9TWDePY0g2lxD+M+G6K/p31bqn
PAoYHQ3c7SFK8GHx331MDQNWd2nmZ33U8rNKOm2v0R+8PXV7cJj48D/xExC65bYyiCkce8MK+v95
EEmrkRCLMDnwxsq01ibyBhB31nEJaQHQ0FjFKcSF9NuhqPriNJYZwO/liOX5usFNtVE9JelbdxE2
+BfNrdr7yqrKJ9sdgzybinMFTGWvatRpdJvoqGtBuID2hmxU79OEaWn0yHnQykgcxpo6EdAaeQWZ
uAw48t9HdnaXlTAkjCL6YgGJuTRL670sGwHawWH3bmTqqQJc6aCWsKV3akHsNDU0TMUrbbwChza7
7V+KQnJfmxkNfH0IiZiy0f1pkIDn+sXT8vmbppNmUlCcPTnCWjtLlf73h6lU311MyPvbUzHS7wJt
zYtWw8nyW0qLEX4lbmrnB1foCh8wUq1Gf3caLlyrdnAEN6rfWjpQ/krUWgAy4QdyHyyrkautZxFZ
LxrD5gFuoMbHL6w9oiGHMrN5iowm+yxK46Qlfvr7gVaqwD0lNgG/q36pKQmNTgwMl1WR6BvTH/wz
W3afvUX+2xFFev+cUvE4WlqPegMpVt3ba1EI/eyAwe9Xt8Pbg7c8eTvSsV4ELT93ewp8Kj9H2xSf
6txc89Gvn7zwcfLa4fn2MDvyqc8F6TLLlo7RwlhPY8WWccxhacVDGsSkFt93gPzXsTfo3zufgB3b
/t5DoPfqr7Gb+q9E8FZBpS0Vc6n811Yu/DZJ4xl0lv+azwnJ0rSbgqIKbTZUnCgxctVQ26Vqi87h
cvNE/R80Fw/JH9xhm6/d1399Fgjj1PVr/vn//x90ly5u5b9e4yaKi38d2+xr8Uv7RxjC7QV+hSFo
rv1fWBrpPNr+IoS0LSyPv1J0l2/5DiBdz/csx3KwPf4PEcHw/8uzhQVpCTGZgPLHt9ryRtHlW3iD
TZMeredCCDD+lxTdn2xtjoOH1MXMxgtZLuoY0/6Tw9UdOq2ETrdRufGlzcrPidCb1LWDBEw1WUjf
Lcg4U1HQB6te47Z+/MOp+wvegfdXb08jEZst7++KxXX3B4OtgGqvESQcUtiKXsLcPeLoCApwNGHj
H8cyvPv7t7u5Y3938f3659JLEybtLss3OXk/vZ/s3C7xRgjZTmY/tkbQ003wIFcCeELvSAKvXXyS
ULAbneKQUJBqCcXDa06An0P2u3XSMTxQPGdTHz7Tw3ikWr3EnzEHNNvRNRZl/LF7UyDz/c65Ns25
bewtdy9AApvqs3dkp7CZQ6BqRBwPQHsZx86Rf8jicDua2qEnmTuOA5FC256/hxlgR21JC3poGYyS
YITPC/7puPy4SaHF8/RdlXfc6OAHzSwgMKZFZW+Y0TEhMb7X60eSJka01qWRPXSzdufQgGKdezDx
lYZDvkkNXqnv9rVnB6l8b9NpKzT9tLxo65kne7avuvJ/KNn8g4/2rz55ARDEcn2Xi89Yvv+HT97w
nb4tpC02ZnGtMDEPlBGT9hxqFosl4x/s6X/9Zg4NQmjVBkTWn99MGwqYipTaN6mqUZmy1F7c6M0p
TusNIZSbv7/KzAWF8R9XmetihXe5xnCB/fx2aBshLI7kOyS6t599sLCWAUawfGGDoSH7J4sp3A3m
do4uWegeck9nn5EdtHB+i6ixr9iFUrNU38fZuig7Xw9C/Oj1f7oZFsfqf/yWAG5pzuiWy1bj599S
hrLEQq0ESwI8FFwuWeM9F468OnP+8Q9nxPnZ2f3bjefrusV4B+rqz1wT2+psWmi8WebmmEipwLbO
QYw09ed+baYK7OaAxJ/AxWRxH4zXHhhF2t5Z3JRKjfvEBx4GHtUoSqIS+e8ASd0xCdoWtKS/cWwH
ra7ah8Nwivg36NbGLj9TsnunJj0IPBkuqttyohaHHcTnjfqZH2upmDcIN/wY065EXQW9jNjcuYep
kaMUBZQtUCL7IIKZoFflOGydkGUOwIIFXCYnuaUUtdUaZ+1TuevMmqzD995UUBesgE7OrqnjgC77
Vp++1nScWgeiA2ZFbdpXvFhK9og1Y8NTal8YiJ+N7KBw6Lf0gdk5UQsfT76D7NkkvJIzlJG1y616
mNN8Y1XdMRWIvnQHW1e0bbGgRvGb0B6m6gu1QHK8vlBZ3pa04L2WsMWrWyHoBobh1MAVkNv3kLOG
dtqlFPGSeKvN88ZHakPYx6q3wkezkPuwDCl79kcSoQ7RCNSDPwejObgwtRkrloYW9EHQt2MdA9pA
lHTqTXlA5/gegeDD4beVibZTAKbNgZ7niKCi55U4V8mkbQ0XS1k6bGe7O8Vk0abjV7M39BXtFZMI
q578s8Qcr6jPzpD39mXUEWY2lietJuNl8iiFKKSs07gkrym9XDsOep1ck+BeveamFcd9nqyJGiC4
IyZQqj2ZubMm2nUJvFpXnA+Unlt7SpZ642bOtV1OnMPyCSQ8n9FQ8SPIYjFyc1RSUY9GopSBaAr8
S+M1S6erX/FJEcgngISwZV8Za0bfoCibu45df9faQVRz0VRq3wiShOzuuIzxPYmSOOWDrBi+NXxu
bu+uY988EMFzJsB524c7Irg35eC/VF13rFAtD3rKrGEdIIkeIv+HiLJDFQ0krGVrH46nQFLVg8Ts
o2EHR+FaR+xW+pNWhtvJdtZoVg8tnx0Z9k9zMV5zPNh+c2cadJMr72kEUK34ENqO9MQYA0QfbZe/
zMdP2pLxG2Gn8UKcHf1aSXX1FD1RXR6M+L4sCFSKnMD0CACr1Cbif8W9hZvNPhhht1tSqCVpY38/
oBjOz358BhTXpGrnefxz0YSZf6LljFIjN7LNxaZvhhP44W1NuqZeURgIsdQpjO7IWGdxxgqz53c7
UwjcVkoGZt7dkZf3go6EVyABs7sToFUWMGrDfGgCoMEoTnvNWUrGq2yiO1TzSXjek6lr24Fb24/U
fnluqtCS1DsvhXtqZueIeyxL3XVPu88348C0Y7YSGeWjcGs73zJKdU5NxrFjBVnVHTpKMCGKTk1i
w0aRIEg4Vc3C+NdWs3lQWr+Da3Pc0kNDeDcy7sDpTy8T2y1pywcX3XueNsfMhLLdE5TNJwaT9oBm
ZO9Xcqum/oTrhD00nwGgfSRae6uh947DH/c40H2GL2rcQq0Bi67g5qxTmzmoGbdhaAZliELPaY+T
n509BHCRRV79sKX4eaBhE3hm9KSZ9gUfC+MVX6O0Xobqwta2iWezd4OsG2LoKeUWLRTBtPyGEJ6X
gZilHm1aOLGat5nNZNNnF+wADzHnAagDBAVJ7Qu/l7MkIK+MyTk4ntxmagadmB6Sgn+8qqEwp3Fd
2TKBnklQKmoW4JMHCtgPtiWwoDVfidu9dwxCtY8W6iZv+ChJZ0HiB2x3ot8yIB7VzkkzXKPM/YcV
h71cfz/NriynTUt41m2lDmfy59l1sJWLfqETm6pG/YmQzFc5CV5JQPwq5vVkPeYxFTXyAir+Tf16
6Sl6+2WYwe+1Nq1hJ4V1qZxw1ybqiiQZqW5+9iQV0CTezQPS4R4S93ilOrv2uN5GsljKXG5Jw9hT
Vdma1bHE8O1GTB+JQvyh9i6QZp3OAfXka2qz8tMZQEbGFT076KSt//1N6v7HpL+cA0enCO35OHP/
DFszu1EfaUsC+pfxEQQEd8gKRg0RauMOV8rajfNNHSaI2hneUm42cvSWuwiOC3Zzvl4a2pQDm0Gt
u+59uctTfUBr5mDEI07XY+7R7HUfJ0Ga8BIDL00zaaAuhN5gqzIw18VnbBgbgoZ3Zs886bfr0mIk
mMatNmabcdB2lc2oFaWH5dQvY3FLFad7MW0y2JilO/wXOolukKmwHHD6MrQkpIXKJqfFexrlRifC
uUAdD25jk7YjaZV8uM20p9hGtGd3zKdhm1F9+PuTa/7HmvZ2cukZuB7SKMjSP19gmRcmeu2VArI7
cWldsm5j7KPc5R0BtuFAJDD2bdgVAhuT66cPxAvvkylHb4hrWDcRvj+NIfEXprWKaDuQjsF6h5Pv
t0xNkbMGKLpyiy/Lnb383X//2//V3WEJoH5EV5uuAdTvp9V/NZcydvyE1X8cAYkZtyaBXlMnHv/+
bZZ1/Z9vQu5BdtiscVmO/2nd39TRPLVGJjbGxKCbOeiWky9//xbGfyyj+RxsXNeCOcmge/0nLp4m
6MxNoKzQ28lHjGlrHYJJjX8iC1mTpnFAu23tM2E23Jt63R1LSKQ+d4JGZINt25euLv7h7P7VpfHH
X2mZO/+wtyoqflmq18yNYU/IiUM97b/ZO5PluJFs2/7KsztHmaNzOAZ3gugjGMG+ncBEUUTf9/j6
t0DVs8xU5VPand9BsUQxlAyCDsfxc/Zeu7iZpbwyZtAhc/8PR7mvU/Ovl5negW45tDikLX+5zDZ2
O7+F7rcmdfbO6odtEiSrvl1mNcFm1LsNSv0bkweRAAGMoJPCPwY7/28kJwlM/x+443J6/8/34QpG
z5Y0TfELmomjn95nvU/MDnU5bcz12ISb2sDcXQU7SB1tmu5Hi/LdJMkdkqA7gEXQDr9fEMbyXf7j
XViGZdumIZgp/XL1Gaz1YdC7ijFCe+izbB/646XgxOC6w2VZDFO+LBL+vyhukPdC4uoOy12ZVzwF
iu6QN29N328C39ovmzck9394OC1bw+/e4XId/7Q+6qYslR7xDv1sE1vJNXzmXdG8TCXCCpBGGZ67
pWj9/XXRl5/71+/KOYymKd0ummK/bFjhVGmOpGZa+ybstwwELgcgC0jBUns68Ea+2I4LUYkhOdNI
HvC/fwd/t+lImsnKEJKe2q95UYU2WlU2sxv4xttkgZsYo+Wg9Q9PPfvvri7wPr4DKDydTe6vV5eQ
1njQJOx6VuMGudhqsK19hzlbkzxt6+DOzrDI8n1tHH0NIy+iWnkwYZrTcH2Pw3YppV2U5SUPjYEe
c8DXVGB79mDvtUA+AiBYldOn0+FPDLN9W4bHMgp3lq5tGcVayDgt/4kY9+2y01hjsqRaX42kqobD
tAsGVPcivZr0GohIcIfDedNEPbT8dL0UG1nHDhV1q1H4m+W1zHwYZ8zr5Vy0nGhGFq1ehxstMTAP
V/+wMv9u55KWrVPX05mgAfrXa2c4JdNsjWsnyv5UYyH9KqwTjDQGz30OUb9fEV/Url/XpLQNAfKD
UoWMsb9+v1k5nDSFpvjRxfe4Mb4DUfzWDentFAzbCEa2w8Fs2UFmUV2HHLHk6F45BQ9bU9uMiX3M
sZuZ1sUlK7XQsRfm3N8hR+xl17OdbqOR79BPxjFUyatFP6PUIwJlZpKtPqOa43ZCiEH0iDDsjPlu
CR5FA8KFFpY3MOtedgSzyfYAq/bLgb13zGORwXue1j1nvWWHGDEujf2Sd/TWojyPw/E0ap8holWe
3Ki+iVEuA4Rf7Qq+8iEpQwjcIO6tVcxDfQn4DBeTZk9JQAYVYBjE+Edf6d+XcnCkBFie/8sC1TEP
/f7i/4JU+zrCWdKmPcYmqSsqxL9e/LCZQqgUXPzlQpcxh9WRpAzuB799dB2O47PNAJYSTEtvdNN5
IJTqzD6+FI14tOjnrGts9RHO24QQgLq2MNrMu9EM7n7/Rv/uhgZ7u+wYhqOTePfX91kkoOQnjIbr
ofI/dHoHRpxxCJT75ddTSmgWtPRiK/2nCs9cLsCvqxPnFe15A+et5fyyOgfbQG9Z8Y2/mjSEtvTA
AxsRH5cbcCJIOoyDu6Xc6MqBlnXvSTKaYG8UAcEI4X6xG9b8vjdzYdwsC9rNsteCZ5/seLIQB1K7
PKB4THbQyoYSE2oLCGM5Zymq4oG0pGCXq/SVMJ+jBvJDTQeStQ4p5Zpql2IRJxr/W5pny2LSWHOo
VQ4BD9+EFapNPe9CrpKwR1qx5UiImnyxrttYjMPN8mxG4cg5iDuExTzi6zeKLbM7gPCUDhzrl/6Z
RWO0paBffuUZwbHLEcrkocnQFacjAcukRXAordtx26IyCSmG/VZ7HO3krcqQ8Cz9Q8O/Ww6Ay76r
cVhC1uUteyzH3oHM0rhfdjxSx2h/cpokWLzfXerQwkGWUQVDRHhb6pYiXmsRJp+Akz3fH5GpYWOH
1TA4RRgh5biuOFQsfTKN/2Dd4gJtvOXMMevTeumt4FNZic5ZD81m2SESGhMiTgFBXU3NgUhBY4o9
s7SOyzYhH0LAbLJM9nJQV4pyyZD09TVzP/W0AjoOhugLepa9qjc69BFFcAn1ZUe8YFfSaKslVhbg
GTatjArei9NvlhNM4vLuaVzK5CMdtVWh+Rt7nndN2G9j1lebsRjo7PE02iKVorP3KaS2Xv6VpGyc
cdVAAVm2hY65AQT+/bJLMYnf9H63wfi+92ttW+fRJiFdyJg0xkrDBsEBDRKEgUT/ckYyFWJrnkw5
vUw77RCUOJjGtVuh1D7RkdwGO8QxXl/CkIj7bY1IYGls+Aw2ll9TwEZVkQfLwMJkbXSz+9B15SvY
z152JyOiVdCwLRYm+oJhC99uleuvVcaqn/nhWGiYKdbhNK2jmyUuetnfyJPfhj0bM+8uFWcHrw3s
O8+H7PD7neSrK/UfdzQFkA7eVIJ5/rU28M3AzFA/r9slOEFZ+z6y9yka62D0N3GUr7EVejEnYGHu
2yE4VsgR5MAYqRmPpuSgHjY/OCz73yK9/7HcRSHPEnJ1d0uhuLTilhri9+/57w7xDgJCmqSwL82v
88+fisUGPkHrLm85Mt5mxACD/YAFdMkiIQpiXLdB9w81gPl3pzYlJFmhtsV06NdtD/d65YZYfdne
o12O43DEF8qz4s2ip45NZZUq87ys8k5YR6HoSFHXL71YcmOfTLrdCS1/YmdgN0LE8dWVxrF36ZAE
BUuIQEXRrmsHHHQyID6o6IrcQsEY/AxBbgpDgvRi7UdQZz8v5P8OzPXlyf27xIAJw9iPP0/Iv/7F
zwm5ZTPPRg3N6oL8bLlLlfBzQM5XBExpS0HDVrQ5/jQf13TjX1I3BEMry7FJSl9I2f8ekGu6+S+x
DJpYlCxXGiTO/yQxwPzrqUEZpiEdqUMeUJRADOR/GZPpwCYr4hKV50INsatnO0/G1VgxyqUb2fZJ
j+hquuuH9Cm2OLb4VG8LeiDNBrp4r3T5Ms8D9MSR4NhVhOKxydM/nsx2azCwko46hhm8AkJpQi9/
pNPDvp9kn3h5bul6X1lNfIpUeVvgaJHd9z/9Im5+bjz/J++ymyLK2+a//2tRH/ypwlh+OCUZsjgM
RS2XmfgvpU3rp7qK/UGxn2PaFzfCYhQvsqswim/93Nwy217N6zht8MMuXa23KZjvQ60C2l8erTp+
1AZnP5LoloXpDoPYFd6M1r/RCZFT0EX0JN6hnnaNkwO2vEWjHSKUDQ16xem1iTSq6eA20SStcFc6
xWdU/FMf9q+1279/QMdmpdBpssTXGOFPu1eFNDOg8lD0kUmUMaKbcHIODLTOk8nUP7J25ULQGPPQ
+/2V/aUL8PMb2yZaA8Mh80LIX9pCPr6TslkmBLr5RC96p7f5iXwexOjD2uyfZnLPIjJCC+JQ1Yzq
JxcnkQVnhle7UPHsHOojsqyV6i6D1YMbu//9+/vqvf7xJPr3+1uym4XFzaesX3o2o+sAi0ha1ys4
pdjN+FIxiiQ7c2jDM6iGq9ExsbXgEB1xRaL6VY59dkjpEvWH0es7WgabYmyPcfeSggrCiMxkQR4G
s3tJ2urFDqJbfqoZOS3zSX9fQu+PcXqTtOGUQBcm90KepjsTKaaX7auBaA7l3HisQu1Z7+NTQxSw
0QBMytIVDuRjbzinEW+QczUj9haXojTvTJ2Q2iLAVy7kNyPKnussu45thdnSgZZDhC8jOlem1yJ6
/f3Fs5y/PqJ+Xj21JInwTLSXbeGvRwIE39qcJ9DI3bm62C0WspD7PnSOWkLiFwlArfXO0+kW9/ij
4ebf49B/cyfrJRj6az1YmUX5kInw0RZbG17mLJiEoFpvE+MdW8HeaMHT+PYavfwWpfNbgtM9arYk
QO994iNTYIGEUm0CZW9B/HiBnE7WGG1SCix8hg9Cx1iJYI7pT1aTc+vOD6Hsv2Ekfez17GSBVB8d
kt+GZm+QqBvErg00dH6QRXzIU7Yuob0quIpB8e4O2frLihj256EqNrStGEeUlzFL8e5G9wlLlXJ7
Z2ONcvYSyalrwUFPw0MWvGqMTu0Gcb9f3vh8jzu9kB82z2Qb0NbI8LiJ7S1NRR65+kUM3QF94sHl
wA0AvhP2tRLFTiXJUQIKk606xlJ/b4eUz4FMTOPewRvH4R0pwXkYuuuokXtk1dvqxeHs0IS4t+Lw
3OvNbmihecz4rGNJo0WuWybqSEqvYBGcyBTe4S7BbV9swQtyCNJLT6YV1juMjaJaj06xyiJ3X3Hw
VtF0HePhIITzGEBHd1v98GMeyrMZ1xcm6zvioz2rBVzSVhi1IvXNqPxvLhya/Nw60a0WGleM8vHa
YIvCoNYwdQwLUDpUgMj1oe2pE3X5xoQa3efDBqb7kbiTTZo2qEOKaxJCHmk3Q2e6wkx8zMhGATlM
e5fsDcvc/si64gZ08nZmPG4PxAjL4DPvQHVAwSvtLapA9WD0xY1vA8rArO3P5b0jk01oWjunn2FG
2+IWBvQqgWOrafGH08tDyP7juMlG6u5DK63nmtyJ0rrNbLELZrVLxvBDdqgyJ31LS2yVc7Ccq0Vz
YDkPVWVf4nr04OVflXPyoTnVC1htEpEVThB2XadZQYU49M1zZ8kL4aBn0A1vjVHizl7yKpEFi1VC
9lv8Um4gYhwqVLqMLAh3BZdEYlXcgkfpuOMd5myFTpu9Ku7lwHxm3k2ZvMRYgaw5Y17/WKoQCbV6
sOrovfXz+2pWWweQCyKMp7SB2sDl3VqL5LLINsx+1g0U03AWTy04u6LK3jV4GQYB7yqt7hMzJU8s
fDesCkSPtjcS/2F0o/cYqkluZhu3jd8XrxmcjspL/G+Brx5K2Z1NW9vYk35bV6CeXLu54DPcdrLe
94p9OPGbJZZsB532vgaLQ37LcZbJY/8NuTLdpaGkS+yQ8JEwNg09baouRBB7s/spq+pHZhT3VT48
5dosPHDNLFyeq2qMuW8fSi25G6h5tffl/KbV1i2mvStS9M5NiC+iru6bzHqqf0jpaB4YXN0bToG6
MIx8VpF7m+CviaDneIvhazbA9uTVSxGFH2FBdZP7ySMxBkycoMD4TnkabAUzMfocKzNZF25Gr8rZ
C6u4SRkv1ZF+wjT2VoTplSxsxAhek9gHPMn3ZrfwGgzxBC8dMICxE2mJhBVrlNUpznxT6CGBXaEm
QqIxk5vaG+JTUfBvwwaIUW0na8qWaK7yNb5lYxWm6kTmFJHflUIjkEOn9PHjOOhmesfiAI7uXswz
IfREJqr0vm4ITsfK5TWGdUtr5lIY8actJNIC+TA2ADtL+x1R8mFIjIPWOuDYcyK7ycoTqXY0mEAT
k+gWq2itN/ETOqgd1pV9ga0iKMgrNO9mCT0c7G8oEsjL/cqsy/vUem6c+AoM/3ksCQEgcYimELpw
NIJR+2Tp2d4O+gNiDch383XfuUyOjNBLsJ+Go3qecv/TIt0NIsNt7ernhuF9fB714g7IAEPemgTx
b3JppPTatT4VD8xxNhq8J80k7H2ikTao6FKbdIpmd5P1xlbY8T4CKNFW0y4KI4KqkdmkryUpTmPL
PUYOnTtgYBTxXWT3eFgqfGTprdG7J93i0urdqmoQseG0KyO17/3kEBk7P3V30o0PHY5EzR8fMCfd
+F12bHkO/P4J/dW4/bW84eCgLyo8mv3ql8I2K3EH5GBGCc/EQN08YfVb+/11bk7eTN/VGMkAJDa4
A+wienOl2s3QgqZ9H7QHC/hAGXCe4cjzv4e/L9ny7w5/6bch+uvZjxPUz7Ofaf9rUWMalOWc5kxh
0eD8efYzOd+xCCmsFonz0kZBMdWG//1fmvsvk4G36VLLE9Kx/OlPJz/nX8tr/wf5cMu//vOBSEeG
rCNJRVBE1U7h+Mu6CSanc2DIoqqbsnBlukXxoKm035v5aK4mkl0fqs7ur6GGA6vjixHdc9gm05ro
We38xwfCGbVzZMt8k9havfrjC8nyulClki5mBRmtEZcpRtYVszPDCCouXTXv2sIeXkRt0dqomNF9
fZrSh/HyRK8uetVInLfxFlLK+BImQ3JwSLigXZJcfn8bGaQw/3pB4IlLwUQGLCW1mFou2J8OUIVm
VKYJws5LKu0xHOPoFPcpQUhN6q/TRnICWD6kRFBvowkqqAXbp+tDsIdmMXCaiK/nxPZx2EeHIe6f
C7PsPeXEPyoi1wMf+rYLV8/DgezVrRsdkoE2T6I9xmxXyA/E/dQ2VwWWJ1Xnn0D/Ytq0BfSlyb0l
MKdPmUIZpU1O8TwfXCIzvDFg72FLu41N80Vrq/RqQNxQJ6bEz1ykJAZtKnJPoxp8hrHIIwCMuKKD
KtSPGp4RpOeTFSwyOlg70vRXadoxUWFwbtsNHI0yg0loNeTFt91hNMId4UsEDydYFaeqe6gDZmVN
dHaNejO7alrZNKKuSpwl+ODYsNt049P/jCO1U6FFkCs/OA8zTLnau9MKTsHdqdaN4kqlk4LRyqIL
FYVgB5aAnh86zcLZpWW+oJUHB5rOqiEjZBMCmF6T/v7R1RavhjdFJvQVc68XK0enUsNLquNu4khU
wL6L/Gvpa9+jzFzJueBgcC3iDAYw0CnTTmZ2+uuiYCUSyBb70zEnMSg2mhvApxhtk0msC52ZgbbN
k5RHnJZ6GUBjKiTsP4ieZVz7kEnyI3be3NPA7RK3jVQp8+/LlHpk7Oo9xwtiYPuEyHifg3AJ+0dP
GPeMElRLj6XLiZ3vuh15xLDHG9nTl6OAwuCi249DSVBfRfoFdQjt7Xzg7Dj4GjmjPjTVcjUgvPBK
NDNI4hUanbbfRaV/Dpo538Ra765Kns9aNQabWoFvYz9AChSNB93n++VWgn+6Ne6QOGJbR6WvRylz
Dh+o4WSFFzObNhHh4h2ua72aFKRT/clBQt4B/IoHE98YK2HsSjzlVD5hWd+5gW8e3DbnWYRwicG4
QN7pjjurKKPVZNjFKjTQTmTWqexC7AgphsquR7ZWV/VrhNo/wU+IJ3Pb2ua1pgRSnqE6N0UCIEpz
p43vFoyhBqCz0upfiZRgkEye/KRQLnIajQfmCl0S2xgVvJxOxdrW9RVZFgQKgx2aAbaAzJ2oV8xr
a9bHTV+kHylTR+zvGgHDhX8zR/phCNw77M9ErzGonlSNF5bCM8mrDyejDCPrm5w/gup69KGe5Z6w
SV3RAak8Asu6tWhZRjM3Og6UGG/YUOODPwM5vR2SJPfI2nxMR4fEVhYTTgAvtalwBcFDcii36LvD
CPkXU2k9TE8TogtGnjZ9J1LAsUdDYAnDVWcIaHv8h22aD5uiJcssrcSxKMtFfkkzwthZwSiOhqZd
oFRQzIPx8MMOdh9REFYNwTlxZoU+WTzpCA+ZPkaMvIb7boSz7qhyC2Kk520bng9ZILCmh0QzMNFb
RAMPpY+kBGaXN61mxwY5zDxkXHTVY2V8z7ryZDDxpRmIo70T5zrq7odebflvBccUc/JeRNzuw0jh
qPvhqUmCb3pFh6o2hu99CTwxMuFbIeOByZlHqwIlUuHFhMBvqiwgwccu/VPTBf6JMWK+1/v8nMam
eypGYS4X5P99VS5cqJkYaO/rxS4MNH4RkHKQ4RfDGn4adLk+KLGqcJrKjKC4spc/ET5ubQK7AbFk
gk22p/xQDwlktCh2t37pdBz23iH4zFs3crc9hw2U2hc9KOvryZxrWh78KQBFTm9f8yzd0Ddff/XH
B8ciKbTV5I7YC4Iek+Cioqg9z0SDBLihHkTDdt9l1Xj8+tSYjGIz+6HYfn1a4cstUpN+kcpJfS4q
46FosvrcReX712d17Gh3MCfoxLr6Q9s3iIFGH0dgHAZb0ozeZU8gx5C7+WbCV3lkGpwfv/70x6eE
rOXHiHPBOtFaokKVvjKXIrpMjXRXaBVnB5agMH37OANhCIrG/qHC4C3JeuvJIeCKkWfWns2lAyET
wp1E6tb7dKxGxPcWD8xwvkxh7BUxXdBMqvLZb90XJZPis+kwLN1OXZR9GBH5tCHC8PtR2MXWgAB1
mnKZX4mCk2U46NCNuVPoqJbAo7rE/bC7y9jq2SdqzO90RYanrGC+isC3PAJ/PMCL6o74a8td50/J
HYbQtVWa34EMOFeU1pOXYOsgr9M89PDVgf8H5Z0eBT+CxNdwyhOy3lWP2dQbDyHqupUfY3bFDwEe
v7XmM/5WmE+OcZFJEB5IiIkuLmPzjTsZzn3rNi5PNQZLId91hGCgyvGR3bB6G99p6NI7zbqPyYmf
82K+GwMMrSJVkYel4PvQN9+hxKW3MABp9w3w71PO6ejQQRzLFK5EoYtuh/2S6NgUlA9Ph3mTR/Im
aRGkQXz81k8dSSz+rG/HhMU8BgYhjtjUNtro2C8gV9EaBM13fpliWbMNMP4Or3vdaeD5FNT3kXwI
ekcXslkKu0x3Zn7AXTbx6+dC6WTErWGHaEfLbOxjOg8aK7Ngbx8FnGDMnDQpA3UzcEBcx36WoHNI
6jUzX6j8qTHfZXpMGMmbkvl8M2dTuLUNXBHzUqsMUfkZJignhEvqU/icBgDrjJExcTpORubNTaYf
NQJgsWynhzmWJnzrCDFPURP70Q3PWaO9NmZMk9TsrRJsV4RUkWZ9mdLCpyC8C41VVZnyXCTF4zDk
5UNQkj3PRp5r9QXfxIVhtw889NNW6aOGkAflGJn1nZtkKPuUB492OIXfAyIyrguJOskcSsdznUXT
hpOwHKL2ClQSm0hwpBdRzwSqJ5cwT8dVmEUUCVBrTqNbzIdiJJ6H36vAACLrhE5+Uc2bobJaDNfD
9cC5e6cL0tn6+UwASUSGbHGPASvZd+mHmlWz663mJZUBzR5SDlbGYMz3uqp3PTQzr7NTsW2MubtM
WfKsemgg0q6u80pOW5+ZO+v9Mg+TeV2n6lsLEmUPKpCDQJBsUlfqtJ/qcYMdyPC0UWM3vh3hF651
qNAPEAisfeMmqNn9G5DG5U2apewNWXBPTFdwDf552jYmK3WSlboMZ9U5RCOmPvmVC2hb0stQ7cAw
heKsUNZLguYfbQ7H8Tb3nw2yj9dfxTPafHH99aFPrbNbl8Ehtd5LfVY1ZYDx0AKpJGI9gn+oovLI
L+65zIrMi3zTZu4EIL+joXPohvgqWfikpPohpGhAD5mySrwmbLqTORv9fW/jlGgG9RpM2Prn0u/u
vz5EjuUpFZ2GvnXPmpkRNTsY93AqnmNDM28CO1PrccZSCDEYajYhT+Dbqvs0tB18USRt1RYUjXkC
Uq21t+GkI0iCVxYs0R45m/VFxuW7FWo0hvm3PuPETZjBWU7igbJVMxIvMyvntlg+mNWS0kXEy1pO
PEk4hsV7FvRw9rU+pZQoae10cbUJ0v4UBeEltZz2UZlUW3EUvgRcoZMtC3AzowheQr2v11Yk6E0t
X9U6qDcGQC41kv2r1+PL16tkmVm7TqPmJplQrCYcBtt+MZ/7i/k8qpDDwlT/+sQC7oq8gIEG6Paz
iIb0rJHKc842XRHGZ2P5i6+/rX0CMbyvV1WWTptcgXT94/WSYFiSBJaX/3wN2eCeO+gGSSD83c8v
f/2X//g3Cy5ND0vmTMtLIGsbJ4UxPogpvOpWOqdy+fD1qWWmfU1xV9dEvMzJ6usrX68JYwjlP/+N
Zcbq58vxn4xU1O24/vohxUKYqoPpyk1SfPhff5cRLXlRufPzC+29rfvBTWWCMIB56Z9CI1+YPfnN
1wco4ThmTby0A0OpGP3jY5bb8X0UFauvz/rEMB/UtKtkay6OvrM5k4Rd2UX3yBRwFboRlaLj3EWR
VPcBiRWTrazbr8/0rJgwffnD/utTi/37IHMLJ8/y2r7vp/scNHDE8WnkG1OJpu2ZOyVa58pX73i7
VDX3dw7ii1WcHwJdVN4ImHZkNRSlRuoBnV8y27O3eipWVW3eF511G4bsPHFAv85Eg+2VercdA/He
G3RVSX7QbXFx9OZN2MGZA/8epO7LOEuCFtvwEg9wkCBh9iC4lPwxWQOp5FVK2l+D+hAaJmJSi0Ei
7SzICs1B+WA6LOGT/mOxhCgajl04AJbkXQoIeLs5iQ89OJtV0WEwBmBEU133vU4jFFZviY0YDUIv
dJdec6c521FHkhXmF9/Upp0Q4XUePfSLxIzQH6Q4JRDJeBYvADQ+u5RUhKHzj05X4WPrW7Zc2vNO
E5wcagYyEN37VBUMujO2hKAdDv5QqT179FCTx+K0rUQtpN/YEfKhfhD3bX4UbXPHU+fQ2cOzk4kP
OhLvNDs3cRfB+TN0jUouOCzgwZLAuskU/pWoQGu1QKgTOROOAUErNHVgS20EHETDzES+WmVnBSoQ
ufJnPBxabPinGgxhkCigaCL+9lX66IAbGDE1j0mavqkqaUmoHjygZMQfSg1bRwCM120lQ0z7eUYo
SL5yfd11tMerEp67j8/GGRep1Uvvc96ZaBH585tPSIuwcUaZQUpkwauZi4+5J3/rZmIa6sWqPLph
/aY75OjVZAgZyfyD2OUfwOI/ZFk/6s2YQv+6tvXuh+FoWyLXfK91i0c/ql+DMjzNhTluJ6NDMwtk
Cl3UHf3jdO9SfjMYMS8yXOZ/ihvWmpJDRrYgVjRo5SX4FXbVzdCwqs1ufPOT6CMIBo1l6+xjODRJ
px/1ijukRaCw7evqBxW/pwvniv/dzQGdFdt2D53oXua5eYE7caoCIqkgHJ4QB+rciSHRqEjWDjYV
vRjYBXLylDSCiXoR3aWGjUrOJ5+tbvPrmaxpNxfvQVu8zTLSd6KiSaD7ctjMMniOXYaItmNyMTrM
XA+9xVGz1Cq1tecda7c/DRxrTt0yzETXrLwoAvYLXcne6E74mWlMAQhiAPzPbVh2CqZ09YNuF3xT
Ir456ZKsVMbOq5DRmQEmUwoLap8+SZ6MSQc09s5hDPycgQHUzWhX6/4HCQEvAO1u6iVQiJ39kJIQ
ubKDh5CuVTkNKPzHOuVHrcirrWcqNI1QvUkBxErCa6Nz2o0jGL4pxZ2UNeLdIFRhW0KWaqaj1hby
RhArU2EHgrWOUzZMjDOr9FOv6iPZ3r1nSJz9qZ35HhCLbl1gH29N44cYNkOn1bSmmJfWyfdSgL2f
qq3smUUkMAkoRnAppet+FtdpciPwPG3D7JU697Ny7WptFy4UuH2omIsswK42jgmwCSmNpxqGDTFh
j2E131vKURvCUWi5VSMctwDdn6ali9Ot3nVT/VAjlGXu0F7PeWnQASCBo2VOrPlG9exwvc05fjQL
GPFlMS2Ve8hUcK90NDdDKj8mbj9GwXJV0Upb2zOzctI+Tuncr+YMb2yWX08Np5/JQfSsFfLKLrRT
VGWZJ+pWX0dqZC7ZiRu9dZ1dPpafADUbnhfUW0wAKdzx4jiB+TTwc+mWP24gh2vcy7rF09W9Zo+G
JG+TN2dhIyZgQ+5AMj4lRR3eD9AbC+vNtQ39OOQqvE0i69ppG1ZVpGgcGs0K/VNxWzOk9WatuUvy
OadIQTOkra2M6CFRJ4j+25wJ/3AskU5g+06vOKgZBGUw4crjGmna8JrZ2V2KEf7Z7ZurbuSxoQb5
JGCr9i7dxy5TTB+JRiYWBe1cPtQ7fOo99XyyYO2MQxHgWjXcG5tGdu+EDni6HMeBlSY0V8vPKp5p
nczmNluyMJM2WBm6/WCXIJUhLt0Bj43WaMkhjA75cxvDrYc6jveZXJhp7o6ONMong6lrEilCjCD9
yPlFi7VTngHUUnYFYWKEM98Sa0jr4a3hb0AaE+HDiT+Cd9FYu7YGCzQwqyublIenQ2eNseHcD+22
aXsH1wTPyDlxMfabXNqGbTTLknAl4ROP2lPs9MFx0CWKXW24FjYx8iGYYlxJktbb/DQ098loOJ7D
GHCrlwSeCjV7knCyqYKEhK7ibEnODNOCmwuKHsXgpKNtpvyQVPhzaK21MjIOXRav44EEEb3neSV0
WltU/rSotebolz3dtVLcxVI+Np25zljK2zFPuWEEPRLLRYRsEcY9CnkecbheRNk8zBHzdWtwdjU2
eBr6MfWZ6YYeXUKe7l1rAkVuORpX17PbPBYuEEddEV8r/NbDHsocq9vjSBv3Yc4Ennn1YapihpZJ
/abBYjbnbMD9ax+0DurW5JLPokcjuzA9u0ApFBKkFXvD4LWEO900crrHThtswPkRXBixmGJdnJwB
AXljbqs4x55bZe5ek85Dlm0Bb/W3bWGcxk7cC1Cb+zQ+OHGMAZdp57aAbRlKfkudxWBzoVplg0s3
iEGmMHEsz2osrmDlPruZ9tTGpCbEslq1Ynx2nAYXzVw9I9Z4o8mGcDmJHsaUvL6ok9ZB1M+W1ltr
QIXEAViUBYl8p+NKjJNWnbCKoYeJEwIqhjsHWMA+RIyyt7u6viAVRoAehh79D4NJKFWNFtP+0u1w
C7LCi1NuGslJqK8isRMdyhM/V496TJQuBrZXW3AQ4MYj9QHaR4eE1HWNbVr1+7gUt6nfmZvMJFlj
UuV7Z9j0Eg3O6D3U8aTmtal8kZXxwXi0QdfcHkDAhju5nPKLKjx3dXNX9QLOBT/xMBKKFrhXIXAu
aK/ppqz1WzmJR9cANKgVKf5h9uSV7XfOFjgBGUOS6YEkStEd5S3+9s0ULF0V7AGp+5RFHPQd9vii
m24i901Leaj5BBoMvdVhH43ApSc6j6AZ3kRK9110N31Bw0HQMyF3BOJ47pJ+w9IBQeo+tuFAd9mj
JZVSj7UfrsIf67vQqoNwfE3yRpznxPkmZfjdhDeZ6KdCzm9art82U23gBI6fnZ5DZTmTptSF1wKH
6CGyWfBTU19D22o8vATfORlEK3kqQgtchauBDVF4dEbzo0Stsg6LJl2NvuKhrnI2kbIg5lO8NoNL
q0V/q3s0HWYhRjhZziGuRXe0OolZdkisfd7HZ3OCp0MyygMtbfrQbPW4gzaZcr9Dgf/Wq/rWZACF
Fpq40emWwnpvkTSzVyWlQVo95uP/Ze88ditX2iX7RHlBMmmn3OT28iVTmhBSqYreJD359L2oOuhz
/wt0Az3vQW3Ilcw2zMz4IlawqxIr6h0YB7gJM9QWzu77VDfY/OxYailirer8bFbvrdfCy1WY67ut
Wm2Jo0MzslZgCaJPe+Xg4cwkTaaeabqR53euCAZhweWotLulRPRZ+VPULF8ZMTJNIpA8TvQN17bD
NGZvdBj7Clv8WWPbDTokwhwNKCDuFIGnoCDDyaUM427knBpZLGsDWyMv38O8e+9aMCOio3qVUd7O
FNmNrs8V1Oj0aLInCyvDGfaqrv30y7bb5UaNye/JrXvKFS/NZLphR80AyvD2CKXY94S6QpWDk4KL
NTA/Z+8Fdz/SkYHTAlbx3LZscnN99ltj+Exq8hqNtGBucBTot/NUsg0I6sq4dQRKgVvj0zHUmTIj
aON5ilWqBSEwNtUuQTuseu8DuYKsXIGEb2o0u5g8X4tJAvAQzPrZHOWcB5idKYidC6OHpV8v1HXc
ZPD6/FKtpInSIdmXIrrW8VLRTIPLSi5cu4CcYoKvgZ3Q6b3zWlj0M/oNO/jOoFRqYLAhqRbIqiv9
AMmBTYVCbEvfI2xLZS1JAhfJueJqLqJ+OFPgnfjSJXGhrVw8HIx9qRh48tdMzupxDKhCLMO2ojWw
LW4Ld7z5fv6SF2JiiNYLyX1BxWCBafQ/WvPTTa3npWYHKBa3CoXE2F5Y/XOP5OOTEDgZnvNpTNGP
BifMFtl4rldeq25VdkE0m49pPOk3ekmZVWacZA1ZpF0ZxDQFPpUl0R5XK38ozDU6tmTaA5CdnwBe
notMIE1boHHyg5nK/lDlgnoR9rVLHqRm/mOBNou01zlBtGZv2cQMj/uIKmI3RoBq0h5eC3Y/0uAf
ZdT+JmV4K5r+s7NqCSTblpyrlRbMNU2+BSrqOA52MNtB5KXwtyY3ZKZMQM+GlWi9SMqVbnGtBIlU
f7yKdSeLjCAZy0OspSzNXCqIm68nfVIPjkbVdLEeG1ele0tbcar1vBpAUwxZ/CWINN8mQLVmT/5q
WhrrOMk1J/1zyrKPBg76OtowAleFT3PMIP5CITBG5Te2TcFp0XIHSdxXkiPwXYWWsYr+lTP2p1R6
yGB7CWwDWOziafLQ1uMHZgEETZsaIWWnt8jWvmVqEr+Pnga9yeMXWYuCQoOg23KiodahuKlSmoAs
DZDlrI3e+ftmZA2LbDfe6fFyJDl2xv4LRDt7YckX0J45DgI1e5oq5OmKiafjDnBMawIl+RDfNYn2
ttoOw/g2Pzjm+jlEkKiymyXW4BMWwLUlnWuTS1fidDCR6vZdE//MxnzviAYoaM4fwNj1F+3vN1m5
iFO7gkOSmdyLoXuIq6XYJxZ21ZrrJmBsugwduZ5SxneryWB2jo61TjNvi8WLWpBNLvFQFrz4bUlm
edC6Rhyd+OiVsE5ZsdODMXAzjfWTJ529G+k5VivtC5ngaCL5+JXRP8cY0fdorYHrzGB/+u1hIjrE
ZffO5XTHyo58YNG+p+lWsxPCvrpda9NMcSASwOGRRJK3liE7UXWCp/yaM47yTP6GqTTfpR6B3smq
55z5jsnc4ZD0pXmKWvunrLv2PBEas2UH5aPZpG8zeWvnZyKO9l1XZcl9mjDN80iuDBz/OCGWtj/J
6RHfOHDIKlp32qm0x8d1nf5UDN0GzuThFE9frTPepmmWhzEUBSoowRzXjM9zx5wOdcu5r0w3uJBh
31c0JxUOV4qptIudZmegazhhdJzf90MCUZXGM+aNPLOiqAabRZrMwTXq0+Vzco0IbVcHFaGPx1lv
ftnWqoHYolRklVMQJ4KTgfG79ShXZlAAd8O2jjSQ6lRrtSnBe/U+yNj2rbkHu87fvOrFnfIKgc8K
t4znMIqhdwVh0fAHFZ2gQfF7Dh7CisclJXdvky4jpzXTyrlZ2lZoP74+rjnVqmio1ONQa6gglUdr
9TFNjKXvpqlu3+TmQ2ExpViPMclEOlAD69nUWRzItdoqtKcnHa2Ufial9fmlFYVDtpVCNeFyb44t
rBCEsoCJPEpWtTXouHf5qEir7+Q0GKFFe3uas6g86XH3QkcG+okRL8GgISbETCSvlf5nZK0Irdp+
K0qb5NL4nIzsdPPCb1t7flRgYShUqcI0dhGMBtY/a33DHGBiIdezc89wwZ6xTbiWAXFw+GVPVhvE
xudkxtOxAJzqu6kZH8phZWWcug8F2elYdPqFi8m7FVnPa6NVO1wil2jm6F4oe/C5brCylRzVWRKf
XbekFuodZDDCJz6/2C5pkSCvl2Fw2CnLzfe4UuCixhrmiET5JZyDncdBvUkoIPRmx72WiC8zNBuI
Z020M7wRn6YGLIQMH3bzIljGwt432jL4ZiRpsvOS02opHJk1ZLG4uJJJ/gmoQUHg9mgwgu8Om6YN
Z8MgwldSF5E29eAzkcfCDfIrH7sdGldJKjJO3ohxmWkOzLXBNLCR26wtIzo2Rx4b8Fu0hvqWmLG6
MOoEjBIBah3OnGypIcLFBfWZsi1E3nsaClM6CkB7C/BcqTYNRzobyVEvEm+nOf7oHLDzayHaA0x6
JErctCDIqhs6kTAZZ9nT0ul96LlWaDNPOy5tSt9LVh7spvhMS8JqI56QGYRdYA7pDWfhhzjdCpy9
gqMnAAkioYoJ254oZhWMlg73tslvaOa8ktvYjVb3qjiKNOzkaweZxrApwOzWo12rZ0yc1HJtTSPI
mJJBHHagUp7pLH6mG5c/fmTzt7jewqZC7OXojqhNbFUXMDutyP5kwnsUIl+eZEMZadJ7u8iRI2Ue
KzhAlYaR8Fau8X0ddtQXlrPc/E7sSVH8dmOJcTYpx/4mbqr3klOYr3mcj1dbTVw/x3inAc7bG/2F
hovlGI/azbCMr0OlHiLlRQeh1V0IK7yY9IZnSufbM8NPTzzaRAqeodz7M4c4n3yS7+ZGdbEmMre1
kZtsJmwQlVRnWJlJEfmIsk2I6a5O7c+xoJGDJc6lssWJ2Nt0lKlwbmReEQNKd8XFkKs4tg5lsISV
C00RbbHsH5K+zL075wwGbAjWDt9l8lrBxibbU5aXFdTc2Zl+sua1OXAUQGzVk10/DQwDVjYHgoFP
Korks4sJ8zat33E2vsVZc0k8IaDdORydseIsOTuiejbxiDCoD4zJZuieZxczcx6lLadQ07KnrOGS
2MVEyxOr2wPQMe94pb07KdHVSBo83HFFV/SKyqdhrGtMBs8vbmQXoTH1jGo4rV744Aq7kynsQKbW
cQ9Gg9xvOSUPHASXg1eZVHvVP5vaOnVZxRSuMP5MlCzgtCbu5Yz5rh0sxRHCpAHLNcsbJBZ5zCf9
bkyrYr/kEiF5UNm+MjPcjYzorDL+mlcivWvuHifIXL6a6xSrRPya6ERYOGiEGdvVIBUMkg0jKJsu
pykZCUL05p9qqab9SpeOn/CM22n6csmNsQzHAtu7La2vsij2VEKT15D3mrGmxzJ/aN1OXjFChqYd
9QdZ6rjh1lz3E7kV+K7ia5DrOVtzhvFzzDGgsdiG5gPnP0ePDljtTWa9bMPs/BLF+d2UoYnOpbWv
pOWF+iTQ5YT+W6KIoiBmJEG2sPUMIjtmKmsr1qu+pq0lb1BySN/PJddC2gE3/4QH5aGnMVV7xP6E
74/iTaftznTvYOFpGGnjubqf7Xrc6wkdM5FooGxYfmXD+SjTlpUAtxchWzRQ/DqCwmC0hVLZ9F4K
cV/Q4DlAdEhyjWLQyL4fTe3ozBqpAIWumWkiYLvfBPNEP6Js89daBcocUY80frS0MBOiP3THqWsf
phFyFBGNvOLsgI0BZyHXcZ+THh3lWGDH7KWetJvKDXVBBjwtyHzwQKUPlmhIpI/MsOG176wlaZ4i
AYIKkugKm8pfKGvFXG28RXH9OOMdItWiwsJwfgwbvjLy3rs17rhEeygow3pGQapNderzcT4UZsVr
2waeElvxRzbDw0iN59yGjO5odoTeAShjTvfks/LzOnYFd3HEkchg928O4iazPVDn60j2YO38etZJ
inU5pPhBC1TiAuqzPIIop2LO/ii1vtheNR1ozzg0pchZlzkZ2Vs3MRClkCxkzYkoe6Jpr6ayYhan
UoBKLDG6dqN+XKuRHWtcPIpsrPxqiLqDpAEJup75M5Yum0/D2Jf5p8x1+GRdew9nQvmDU8C+1DyO
uzT56Fs5Zqt+TINyg6r7sBbjpzm8kcjiyd1jCCQXwZnflRvfsnxUNIDuYmML6WTsG6NR3Xjre8f2
KihHzTvouOZ0tK9jNDtfFBA9LAAGdRtIGfiHp1E2HxWOOaGaE5cfQIiarsjZD5zBdcCp/ZLfD4nD
9BFzROiMFfIHxQ8t+758pNwn6x08hmM9nQxJnJMOGz8u9Bcprk6TToeUTOvOtfo/OltPTxkUSs3W
ocUUsvQRTaENykNLI9SqjXTI7JNtCO0Cg+D5lx0dDnE7fdQ+yrl4qiYvPxozYrWGFldOBeViDfIN
49oTL+VJEfexE57ArXbIvLJ7SpTACTKTRigrHvLYqKNzqQ1H9oGKRfDsoqPz/BgZouAhGVJ3ZKB5
3xUltoYIQcW1o51AedTc8as1sbJwx+DgvovqIoUZPB/yWu2mHqkxyW9peWwCg2s0dfXvs8P61JpP
W+6wwE4RVBbbDAcTeSAq2DVeqaENmZYW2GHidK84WdhL0ep56CqWMrfI9wND4YKNj1/GW354XSly
2+gV/IWBgV+VnsN1tw4VwbyyWnysKg/tCF6iwG5czMZ1yNuwlVugluQDi5+yeAXrWxzZ5yc+5xMd
siofH3WrejZslfmdO52d/ipHHC2pyouzK/s3MvfFrXLsp8xo94nOhi6evHpvJgwsfnXrRL0jh3i/
LidqGq3lqhcZ878bQStYsDIZ30HRCUooTEf61GgyJ+IFnmCxis4fPXzDkWO8q0rtkyZb9tZM0UVD
FQTQkRKpzVBsbRqWH787C4u6RSdpDXTq5kQneOx7s1Vu5Q+MNjzr2glNnL1Gp3eRamggBTSw6b+r
IXBnNjGuMxwaUT2kWD8Polmtk4FfqowwuCZF85ikitMMApcccS/aSXVy8gmLer/SO+gNDU7Z5VzX
6WYwtIBKopvp5VPmsufD7HDGR/EH+4PcMauz9+AypsNCryRnkql6tCtxHUYEdt0Vr8plwJMw59/N
A2eQlCyOyKc+ZM62Y4qyhl2BlcxuDDasLJedsELqE0cGMPzzMC9FbXRWPYtnG9cnCpWhFbc1ZmcY
Vjk28MWk6zqfMZdN3vSUkKkWq3oy9JgBljR/dcwajLJLA2oVLzqd9qXV4JZJme27A0uBN7wPC4fM
SIacyzGH9XSYRh0JIfNl8cYiZDAXwqFh4MWRizM8VsAmWDl6swU01E5n1CA0daphlQIhAZFs9w9r
sl5jckZY0oo+LDVyC4xRToV0SWjpO3s7JS6Nhe6E9GBH6Y05s+IlMy+h1HXgXyTObuFqMy7ej1xv
9TAX6tDL/LQUrrNjqsnOB6choopZKdY9bFOi0bXjlJi1r7da5tM70tOf5RmBXRnb1rw52cT/MFpS
gZGOrodcOpOclfSdgMZtmf5OP8gyS0pqdrlu9YdYwsKXbheKIT3FrgK53Bq3Zrtb27aHhEIwtksW
cqhISTxUpYuDUz4TUrPw4KXHDNSY32acZ4f4nmHGyKWEDb7Tr9hqre5SZsWX2PquZbydLfUkZ73M
/Thu97iKPwmYxSDBfV+LWJDzyZgP5WwFi2o/F2N6xcA5XDa9l+6lP1FkDed+7H+B9WKjEA19COGG
y0WfTr5ajDdpj4fCiKcwrznj2D0iBpyDdr9da+bvqaCghdFLZE6junEdI4cT+5RBwJYNFBmoIl7F
KMCAaSkS66u1vAc00Yciy5jEWfpBVdneNQZGSWQ/8CeLvyCk/5+d0m1gF/+37NTQpv1HlX78R35q
+0//tEvQIAH+mMQAAAwLg4X5v+EZQnf+C4SKpTNvlxYEDUmw558MleH8F+kmzfY0TTOAMpik1/+B
Z+jmfzHbskwP8IrnfX/q/yFNtf34/5amwnmhA5fXpaU5nuOxW/sfOLfYnBCKkRUxSdLOuDVutdJ8
LOnh6Qwmnj3lUVgtGa6bIgLXq8dfcabHx1JLyZSqKesugoXltvQSD2viunMEKtviRE/GaBvPVuPc
JqRj790lAn0X1/nebE9sVpFlQBi7HpeScgC5QCbnJrMK5ryW0ZzVcIY+qv9sJuZHLj1DAXR896wh
Q5wJeH/YXsncyLqrxrLadVPe/X06/x8xlYzU/xO7wf1im7zCdHejADF+3B6A/whVGYKgWZnc2lVz
zyD6yyDdQekGnhgxPM/s+pF4eQVbingi2B+/HJrsYLnj3SCnNCRkil9HNy6WZImknwn5LW7fYnLw
mZNjgHXHZ1sxX9aF/qt2bahv7oxJLN857vRl2ikSb/aqCORRrMu2JwMBrzGYuqX1/YFgkHmflNwF
Kk9pEC7X5AYH8uKrmqZehiGI07o2outa8GGpZPLbmQNbxc7PdwQyX/bD6aR2k8zTRUc/89ck0tjK
m0xUqmNvu+pm1aIDPsLiMkX45BERKM/SkYlia0z2a8OKJJ1Xp60VhIn0E7qXE7rRnPntssOkRKhm
zD/w7r7MirR9dE8JNfOEuLlZ7P4FPcEMq4SjDDOYwKmIPsfMqjpGRUzUvlabppy0eTRW72Fk9sGx
oXXDcXBGv88a1Au3ONmJTqYBjnCRsNBXDt+lg/HGHtHIGhaGTQPpKamGoEkFm74YvjFNtxaWUH8m
P0NJLnY2HAB9qvS9klvxps3lfcBqsjNAj/pT6yScS1K6xEfjDyD6FTh08q5F0AAyK5r3UFEgPLpR
ecgXz9uhg1TtQJQiK+a73nPLvbng5TQQTNjg3nCSfNU7jQ69cTKOg9EhlrZMnjQ2140BV56sNEtR
QccQxSoutciIhutnnsXHagWKBLn+UOsrqS5tiXcj2x18dMOEXNiuDXm5AmJLE4e8GjgymA7H8SZ5
7NjexHdubkc3zYDNcJ5vmQt2B8YpUO5H/t5iabJjQUMiLeAYxLwNdLh+0uL8uCGb7KJrdsrGDTHL
EuvqeGgVo9IVqD95OOkAD4Nwl++tFKSdNmMVzyupHzvdeDZGoBapNkfE5+X70C/JUUh6tYhq1XZ9
wRDDzHpz/0m24OcytklnmNGtO8btkQsp0QrKB3T9pYTNeCIBisqWcHcSxaPjzPHKnTkvnEA3ZdPO
mIgbI1sbTqls7OUYocPlGLzXGGOgbAzkROOKWTR+1u0tcrCUFB7kgm1b8stDWpT5bT0Z2tuSN044
aOUflIg+7JpuD46jOXqOVeG+HhwGv+n7gEdkHydauy+dyA2UzHRy6/1vr4mx7paZc8dF6gAYfwhi
lIIb5A9852k5wEvhGMLkwpBmdY9N4KOVavzI4aDiW6ItM8tv4SN059VLLlOxDMeSWi5OtjHtBDre
yklnvtG35663961B6yTAC6Notb1NQ86hwy4SDCRjqacrl5ssx0S9OXp6lKGQEuWazJh4HHP3Mngc
PbYAjcdY74Jh5YdhlCKMhvs4AbeXl2QQFwHUsmj4jg0wJKWcl0VrztOCFoJlqAoagCJcC6DXIRMQ
mWdHlbVIE4W5PakTGsIt+6FOrbfOrcwfesvKAtmOgmVKsTmqbz8+R/zFT7n27mmco+lSlN6L6rgi
jZV1VQmQomXJ1zujjJ+Zet1F2rLsTUoMaPqc8EVWFLRIQEb59KhKDdiEll8UKUOtL5yw8ZBc+7Xb
EnuIFk12siV5Kk1QbOguMakGwMaTTFFUYfGZHcVnI3kWsw2QSP4ME1fMAjQ4NXtymzjddXA0sH3e
zZ0tT12/Z09ApoZuY3TamPkNHhh9rfVwgCaPAbF9KxO2xnUn9l5OQoYdMXtVTqlpwhTfnN5VTcG5
prdB1M54bBuas02pU56Lu7UQRkHxBqORlTBA+ysrpzvlLBkN2mTSMAEx3tMZymgQA5X7mmhKHFng
H4QzHzLRfjj9rAceH2bzP6/BlL81pkrOa6G5BxBOF2aSNkOQqA376MuAg7jjKIMbLjUCCgSLcVHn
VL7XHu4IHSsQXg2qrAv6lU9rY996mZyubTyKoxzLX8wq7nAo/VlYRVHkTOkzDIgbzB14iv0pSvMn
NQ5AEE0a0eiX2se5M9xaljA4vrqBpBOdDvZCP7hRcYNTmSufohxNrd0ZfupOZRSRD6RpzsZ8lybI
qSbtzrtmHsi/alkdzm4rLpShkrDDtrEQTrK13Az7PltAyOv9fo7aezGW0wm/ACCJZj5CKGppq+FY
FOEQCDi9zwz/WvQKEtNTRflmrTcflmlXdH1qzrFjZay5bk2b4IZDtjwbJZB2qdlQGasfK3qQo4g+
O9MfY11o82583NDbhbTggC8SnTCJpZ11dOkSak+RHQdVHzpyOyeZvi+8JLB/lzPhpRj60JwwDrIJ
F2qzvWfc+sMQ1rbZSfc1LsdzjCf+UAJzwnSyfBpRprMf4CZyTP2WcW+4Cjx0NBiuoY6n7LZOPffa
ycrPePGRYk8FdAzyI/t65fKgXKzGwjPqg2XizutGI78YbfO7lK2Lk2Z8rqIqeYOTfVViODmjNf2J
R3UsWo6niXQIacghP09SfCUzbi1c/jIlPYuZFlds7ISO4n5FRi5vabKqwGozGVA4gnbrbOYXi3g3
EymM/4QLgiHmleVmaCW8Wqoz471iRVfMUUqq4aUbeuYUwrG2PLjzE3sDD4qQP1BkLCZQ526Ma0iT
vFX2+Wu5NDhctg/V5MVOaXtZoCWzzCc3ypJ7j9TYxg6Z1/P6VaB+XObMXcK2x2Gdbj/x+2bs+vqs
MCxp3jgc17bo8H5sn523T7jpcWhM8/T9jpaXPwoz/j1JDTkp0kHfxitz/Xo9Q8Vxt6vCVkskX/Hk
qr3c/r7v7/79ljbob1UXkX+Vh9V6QPnPmVQhjGFreEuEdUgGJwoLB81R5CT5cOvyG243f3+RJmZV
cSjida1XqqvroNOmB8mko6aXp8+OLa1oiGv5WAdcdeqd2VKbNlTZSZuMlzlP+n0vFHf4djOVA26R
VG6eBaon7fVqgwCBXCvH8/dN18hnejgKQrH6elLVS1WpkYZRbiJv4UZ6SDcuJhYqJc7OGnEXjgsv
BOkkaUj0H34PieSm57zutLpfFZSL85E6NIkj7kVl3XzfKfpAQmg3LWt1LjxPgke13/59aP69B78/
ZuQjlOGWqWPiWMTFJFkGHqI4sVGIJ4ZMGEIX06eBnvfj7rYdmjZQqQ2QAP0phtHq4XE9ft+dfdlI
3ygtsbORfLTw+942rIVvNJRO8P0uJmSWW1lflj5nw/H916e59QaCgq6LKfnnDtENiYu2rX4nHdNB
omm/S3t+WeJx3Qt9ds7u0KGSEr3fOSUaqv/9CJQN4JN6IDw/mdrJ46kku5wCOq/9e0Mfdff3LcPs
rxwSn2lKg4Gj5zvdGZszMOKGis73qLct/C2otg7F2MCDFNg2brKalpM6ZXfz/Z6RtedSJkjzFG5w
W2g6v12ZXgUDlIhnHy8j1BdniLUD+7trU5fRuTUZSPOaFTuHy9T5+yZqYcbzAmc9tx60gyBrWuCo
SbiOU6zKHGkBt6XDyxtoOz1/vzVvn+10gRIZLb1vzDn9Unb3M+vZ++EhH852aVHwYQ6cMVRfHL+v
Bt+P+N8XDteFiOnajg3uTbMtGXpvPjtML7nT6sv3D69+jTWjRdEsb8a0PJsYCW4Lho+H1mVSZ8dx
EnQszkEdwXFaYjDYcKGs/hbbTpoArsK5kByhk8rb7xs5LJIMUHRQEBl3Rakdqp52bQcPY7bUxu33
TZ6s/7zVpOEy6tXfD0dFPAWzXFoITXxBImgcseENwe3jXW/1blXUYjss5XSb2B3FVUX+LrSBCpUa
tyl1OHzCywzzBlD8v1/1/aX6msy3WWLrB0OwHfv3s+4A6KDVipZNeecchDmzd9VTrjg9cGEzb+6t
eK0fV7d4+P6wIoV7oIocRXX7KnhKL+iL6sFM6vKhrbTX7w+3CUDEmq68A6aWAjtHFjR7tdX3tluN
8bS1Gjt91Py3d78/hpfqn8+yY/qSBjS07//w/bXfX/E//v/3x7TF+5r1St87VnSKKG0iWGVvirQG
Na8/oc25R8wXxcHuzQ/Piswr2RClJSh26HfeKk7GkF0zAIiZ4xYYTrbfgvUq9UttLfe5bOj9K1/G
HrNi0Uq8IULFGAzcu4iNcNEP2Rn34yzIXaRl/JH25j25bZZVuoFKY3lcOsvE5xqpc7/RmjPxLFO6
jwxOqWtOrZRKBUWdLaEiK4yx8J6sfqjDJmIGqmUxxUgpE6k6B39dRAw8s6zEncJj/O+NWrHL20o7
6BnBeTKlcB3mUI/KR3eCiBAtMepDY8aAVVyMZYbc9FMLt2j/ZdkMLSHW3I1A7EFP9fuyvFdzxSli
U7pn1mxUyRtDI3U1TfcGJJTeV7joQ8fA4m/K3z0jv9K03odiyfAzn+3FjX13NMdwTK4EpvMzu5bA
UCj0y8w+ZUlQjvp59U4boW1aOfdDQH+KkY99y/WNqm8C3ULFTgfvGGXmBzBz5koayLiyTID9MgNv
5y8EB9TWGPsyEBhKwTwNvI+6NJkcru12w12fnB1zDjsbUqHjdYLLPxDL0lOnzF0BWbXNj1kUDcA2
zsNAVaor8e7ymo1LRcV0FyRRvJwVu0tOCmTGOxMCWeOQOay9k5mlb6UBZK9XGqVsIxGxxJTXHCYB
ex2HnAsu5qpNHxJHzEemv0z7u7ynNSkBhbPdYMlIr0j43+9IWR/zFYJhtMyPcrJW383It+oE+FF/
eWKstRWfW/zC02T8qIwN2ZcMIKWFra4rtcH7yER5Lp0dv2V6MVg5SPz9UCvqcIZ5cVejohMG9k5/
XzJD3kAq/VXp4peWxE3YNhWhU5rKdDsi4G+7TJL53TgT0H+YLZwEZoQiO8bBTvNZuv1ozDXtVW1/
iYsdHuHL2fI89wB4nrZ/ebfER2edb/GDdfj0J6AoNoGSsfF+INv73++02/26Vu1vc75ZUryXZUfb
nFg7EKE1BvvVxmDfzv2NU9AoKzimOezvr3av8mvGBTP8+12gTTIrGenVAraKkz4UBdsTAgfCnyu9
CggcAFKJ9xovdH+yaIivGtOgoA1lQ99utKijzW+uz9Z2VcpF04VFJPAQphW793GHrESRur5CuYnh
7kX4bkZ3QxguGAPxm/mlvnxZ8VbRkOKHy+Idg/rsIhntX+PKMKBdcu9AU6UDgr8Xao2bI+CxW0R0
kTlDsS7oWmmH1XY/a9PyCVF7vw6kdO2ofo1bgmnaMP7xcjBokX3BZgJWnHZIKxuf3bL/2p6OXlb9
sLCjgBVle18nlMHJTPuxSsQXsK6Bl9Nj57ED5NShhas24Wryuuu83Whdkh8g8b3ktvVgFwVXDwpt
M9PQD/l25YEExJBDekHXp0+e4sXWIKAlUrwm24FCqPzJiO079juhXiZf3bQwBhHrZ/Ri9FowtgZm
0Tpni1A3AVmSnLuwqbALHXU1zcd6cH+KSN51pkk/ntmXO1GNzw10URiKk3flLOVdhz6P/r4Vu2tM
MYGKQNfxCSx6ahdXxYfbLL/03huv/95gSJsAYKz/fGzddsqVFKd/vwJ542IkKU7CEuUrTt1Xs6WQ
kN1At5vezbnvQ7igKLQNgXbZv5Z1rftskvDhtVE4KokOAuKKEpcUR8VgHiCIvmB842ipUcEDpBMF
askQIOVnaY4Iv4W6JZD3RpWmOhoM9FadPOJArSXKSoSXKwY11ZpW6MmevK8LxNQVcgMNBeMAYqgd
Y7VrSBccLDu9j4ycwH9sUFgSMUg0+sEf7aG4VGOLyBvbaU51AamBZbsj9HWarg5RX4HhCZ0TU3M2
iidofmTXqOfM7Gy+Wm45nPOqDEnyXNoksoOYa9LU4uKXTdcCTtpZmmCBbOvjXMj3Lh2afQvcpB6Z
MOJwpRg1X9EnoxVQjo5VZ48FTzvzj++EFabrCxS3KSmOsomfTGfjCzSE19kZlG7Xn0t+HSPHjmpr
dCx1Wn1Jaoxslbm+EGIJ53Gcz3ZcQdWNYBF59tQjG1Z/9LyVexuO2RVKBfqfpXWIO3BWOngU4ffV
2YEjGADZ/SrN4lA2VX+NCq27ll2OvdneTHVc2bVhvjNN+Ih02OuBFk0I25tPASDDxBPlZJa9HRSN
zgrkUdLM3DzWTLatNdggNTmhmScWAUwqYiBFIDLP3wjt9ooFnlGt6fyOWc71vH8CNMODhRYbKixj
vhe/9xgCQ7zFzP+m4lj22ilJ5HzFSVQOvoh58/v9nJ5fwuk8F6ysupSu7qsUedyDwU3jKYuXzl6O
fiDNTxftHXgIRtUJ1FAUCawvevpRDRj9WxbeSU/W0Ngej2oonkqd6YrXo5ObgLmCjOajktrqq+Wk
ydWwdBIHJm7dbkSXUdlpHru92aFRbWZ4cFLc6dSDaXRhyPRGdMQARcZDgsgEH/d/UXZmS3IqXZZ+
IsyYcW5jnnOedINJmRKjMw8OT98f6PSfZceqyrp1gRFEKiIyEnD3vdf6VqrcrTshji0ATLcCa0wT
J9ramCdV5OaeOtdwVm3Plezm3c8+myP9Ajy5CVW9dde26rL8/sqII0ylBiQ0Ef8YaYOxOoxuqmOe
UnqwO0xdPbJyO0jF8NM4ww0H95/ImpGnboGVX0zjpbe4m/WZhjEq9J5jctZWOIn3w4DoD9AuhCm3
P7ixe8VarK/Kjj/lABkIWtW0Gk0S0VqkM5wPGiKNGgN+2iYYI2S9hYN/ZnVyn6LQXEPbRGfOYiOj
tgqDEzckyySkP5A7xMTkpad6avvpY9ya0yFAaIfx77mMILKVurOZRueS2so/oNmj+Bd8IfghyWQK
Ttg7UcM21QYVF9Ku6auLWCP5lR4QdsqA0yX6e+R18tDU6UPUxSSU2tmwrkFTZJMTkmrC7VLW4CtU
KPeRrD7nodFxf5hcGVRLTO4M7TW1q73GqUHJGmT3UQbBi1kquHtBf8ZQZRP8xSizswEaMj8Cj8Z3
5GN/tQLOh3pd++mHV8xqd40JOUwPtCFNuAHE3WywHBI0yk22NCp3E3kDXjUSBE1NuaeipajgUJE6
ZaLcKjXcjZ2q91qDkchAJFHSS9244mw5LHnc+WusS4B7mvWrr6KfvjV3/Vo6Hr0fP+pjah6MpE6u
7cRSgrPrM6+Sdz0cnW0F+XAgTRFgU3TC1PVRUZrhyp4uZooAlr/RFNiUw/jiTGFglVfBRKYsMdNR
aP4e6DCsnEIwKnjFmehVtW4o6QBnmz5tqwlY/AzjbnTLP8tZOw7kcPkdOjmdN7+0mK2RFJThyZ+4
q0TzJTsEHj2EebM89PJQ7krmMzMVOb/0wLb2iRm9xJoVACJEyDVJomYNSxPnEfLeOfNYc3r+ebnF
0zg1yBRmcvH3tj+PiX/n/8u493d3eUoRPZbq5XBc/h9iOdYIf8fGeajo/Ll/4mcYIBHgoAOcBxEI
fNGMG+9pm2nqHCRcBnIELIBSvIX/qPx94GPJ/S7HfNey/nXse62+/Mj3s/8q4PyPP7c88b3s/36B
fx37fvnllZef+/8/9v/6bt8v//1u/92x//0TLP/jf/wilDu6K2nmE326ek9bKMlXM6xCq/XXrqam
mLuq2KaSnmaa3Ihsqk6A5+pTPddYpGF+YKFlpklXZuy/UPM9JpMzXjVKj092kd5rZTR94GYxty01
lkM7mcELot0twmKtKNWHEiE41b6Wu6hy9PNMh11bQXBNrT5/HJr0mjYl01Rvgu1NcNiHm0E0RBhv
nROHNht1xGPkjgN9ElmvowmNaWSX3CBxjiKK1dfR/J8onK1jq87fksLIT52p2RvVBe6HpotXYlPL
x3Hsg6ulwx9bjstx8JFkptPBsv0n38e36NWVd2LGtbIh036EcdMAwCDKuNIecxW9DZqoH32D4hLd
ytfULhnnaqwRFQasdxd96tqBO3ARemq8Bg3q+JhRPW2qd2wx/rYhXig2I52iSqu9E0y4NopQvpqm
ahjttXK9HB/5ZWHPGwm26GJ8FdSz7fnnxdBzL3YF4WdcUbgBs/FDK8SLStIcvXE23AZH6Ss/V/Xj
WIWPU+KTF+a15aqzVbMWWup/iB6tDqaONxX77rFpOuya5OLAerCfGYqxhfR1fUnJ6WhTI3vMA5J6
+c30HGxcNNnN34cTatk6HR/GSdyJKdD3ja8dW4fA4mb0npxObcnrGhlAYqbyVgoJ38zEujSsEnZr
Ymz9WSfbDRrS3uZxdg49dsVY35uV+EwJkXwfk2YOThUYBvqcmvVQneiZWU9DG7g3NAtY7opposKc
NJuy/921fGGla5Mi7Y/5Qa/rBHW5SwOPPpts64OW55gN27MD0RW3BL3fRIthiER9/JEjTaZup4+Y
p7x7elYHzzHj9wRfT+vndFCYYuz5iD+UIFweXbR8t+zsZ+S55T0kj/ZJ+M6xgm29c1Pk7yT9zUZ0
ur2xR3BjMHXmEUqkYGVYUuwoDmMSs7qz8gIYZ2xdwnJEoGEXPi5JvDZeJIdz0dg67veH5asHpSWO
2dToGzhm4r2vGPx62ly3PnP0p57fanTSgd8OMZfSXeY+lPq3VRR/6BV19yJA4CmT/sMa6QorW4tu
ZIllx3lkWree+5sG+R7xpn7Cbu69gwfwBvtdg8190olFYxbL0VHEHiJx7B1x01b4FSbrNfE/HCuQ
7waMhbNuKbVeHk5uk22Uo9Qe0eNBeFTzwHtuyqoWz8KV8Z3jxCkKEo4Poux2nDAzAg/FXNBxbSpJ
FmFVxPd15LtPTh0emFgn71MuzaNq6YDPuokjIVvDxslhxrjUrrb4deEIT7n7VgELHTK9eLGyQt0Z
iftFYkb/xoqqk4M+L4nosVFee9M9fqMkLYzL8jAdnke96V9Nm3V1xjpq44cMpUynQDvCErzUsVMc
3NoICZWVyVvLP+bSdnqE8dDfU+J/0nPaEPoQGbcpdOK3tv9tex5yvDROLn4nyzstsf4sb1aWasLl
RHMfJbxPFUWz36hBcHfubfNC+p39liavdgS/vFWDPMeJAoPE5DPRuXCbKKiJx7LxI0MCfStzRXKe
W1uXcX4YFj+FOazquJfPIoboW9viTycn4w1ntrM3CMXcLg8LlLjr0bZ+xsTq7kBL6G8pModaoVtt
hza85EFl3XmF/ilkLd5Q0pBb5+Hqs3qqeHrsvYWCxkYMnfSKScZ9I1Mc/Ix8w14cXKF/w6iPQlZV
aUToRUh510lNd7d8AYmJ+BEdZ36ra50Ff38cC0Wfy7M17HrdtJoyrrTA0A6VX7C8G63mVOPB3U2V
+VpEyjpZHkUlDXf1qY8AEWl+TOAJxnWAL42v0+mdebbEgSFIzk9yymmGqFmf0KZFsIdSQuwdE+lV
TZw2K9plf3l++fll7797OM6v9q8fkZhg/3nxf/2/5af/y9My5JtzjXwfVHNDXKdRsuyBP6XQO2/6
/+wB9Yj09XIwrIaalkXqUBvX+3tt/jWCmUkKzoV3Zr169Xtau6zyC/SgbFLBx1z2lmN+JXw8VAxG
7tzOrKnnnFBXeBvNoD8TzY2gQNMZ6CkmHCzdA0lhMIvnDl6flg3Fn3/2YpW+19bkbeP5SReG2In0
m+rkKRbykOsyghO76oQ1z96ETFJX4/wwo0cJigv7/vfDuEnlabh3ydHcmcJ7KHPPPOkxml58ofad
iKS3M+GTnESIHpYecUxrYxpPVlFxTPnd3g+CC1pHuWrDpgQLxnvYE1TGtAl/Le/4/bbfD5ePx2o8
p0l+XD5/bZd8Lg9i+GrZrauYgqyEn4WZvzo5c/fre7Mca/qM1MlJAbKbUZqJPIpe2EenUXQDlw8y
mGKboSA+fP/CHSgBUYBhMpem2rzx9Fyi4e6wfIX1BDFn7nD6PSB4iECHce44unO/c9nL5v6sTjmI
mz+19HFphPXRNcZiih8GjcOyGaVLZzFBssQylxgbezabmpUOYxsLN4ESbWEd5oggXyp5Gh1Hnpa9
740WB/LE2Puax9h1lzMtglN6AgAbTWujLI1NyGofZkJbwC7iSu0bqN/Lpv3PXuF72hF6R8DIkWKD
4M2irgOMPnawbpN2CjbLS7vLtfn9Lp1Bi9MK05/LSbxs8snXqJ3NJ/WyEQi6SyinRxwufEPzOe07
ugnLpY8wa3Xqn5NaGwLcJv196ciOzuHIeU7N/58NgvriWMuExdncFiyxiTpT0P7d8zSbLqEbXYrI
04/CyQLLpoHtsryMNfAXPY5i2qxIA/JKGdomA5dzbObU3PklltcRzBH/7i3HqPujAFwO/utnxPzW
qqS2azBcb3wQjKdlAzz9n73loWggcCvFSrzAt3oyGprChWl3/+wtx0QCrMYGrOcRHbX9e5tpVAUh
/4+VZTCuGkm+CF1nF/EIHZ2hMQ9T5FY1eauyoOAG/etUZvEBB5U4B27NzHGs3/I4ACHgwxBl3uHv
Rl/ej7hFL98btPS4eLWJVqDfGWcZ0DHxm2JrOGlIgJcZAhJtHgojtFEKNuVFlxjwk0Ijseq9N9v+
vGzK0gxKWo3FuxoKscul5p4bRDLnyVXe373lIco2fSvmT2cVNXUXLTkb80/EmQfIct4se8uTZIVe
K6Gb+0b3ENO18ZZKmQEhKCRlaS6tgg/9jWeh2ueTboExyu7jNvwa2kHuAYBmOEKT4aDRNd1MMgJl
WLTpxYnJNovjhi5cj3FvHP2Rj/Klesu40FkRx7jvyBfqQ+0eZ4LgSlnbDXNYVSYkc9cPPkySX6EB
k30Y6+HMUqx+mBzcYY4x0JRE/npIGlS4RR+n5G+JcAdcVeyq8ewOVY3zgUhTFav6yZbyK9eN+EIh
rkeihr+ypRR1F9uwvkNPid3ycNmMAKGnlrSJhuRAVt1JfQjyvr9bNgYBMzckpKioGUInm7HGxrSJ
7RhMPXXPtR6NOCF9k4oEsxsQCoZXbfyueOnGaDiIIL+zKOkf3Nl+BhZ9VJSwVbmNKj+9aOX/3VS2
zIhkaj4RYVNAnY/rAZhbs4w23z9KOQaSTCjh+3Nfu2hzxXXZazDa7sE1vgFSaIhIVE9Ikoe9wxIP
0SEbjF7e2VLMY7yauvE4Qf6ShkHPtdZdIpFaTKB4R+KNPjby8vdggArpbOKcnGuW2Vy9pOZrkdOL
7QrbNBQL+pwxMY1b6d2Fvh8eq5kzWjcffobijTrLyZyLKl5jirMdYVksSWzYduQ66lNUH8cezRR1
wDjrucwCDUcUHym61EUTXeLW+Gpag2BYjEnZ3LnodYp1kdGiJTAQNyVF+KNIqw9ClqzL300W0+Sg
24FiO0D8IjWS1EblE8BI3WcedS94SB4UU3OSjRgxU58Q2XnT5TvH8JKT21Fbs5Der1i7FScQ6Djt
KLnqZmGtZddpJ8MezH3pCgLmk+7vRm/j0MDjoueU+SGNOlr7gY6O73cOAqF7zDxt3oPUQ8IDPKtl
YmHXNlJfqlIgYrn1ajo34e8Zx3JsMEvSw6zW+zvj0CoYGt/TjuVhYhbd1k+dz3yRlCxTjr+7Xp3X
gE1TFCQM435nA9BYhnU6saiJonss0f8M4mHKcL6M38vesolsc+2k9XRgJEbBiqfio3a4xfq5eF5e
xp6nOMpo773OUbsIrI+xXf6ntOGM2VwpFGsNE7rNPE9YhnYs2jgZJ3mE+qJtKGgilygj7GXKoRWd
oXk1IDGu0VjS3k7rcwZQ+CRd/J0rt/gB/6Hdhl7ze/RjdUrm55a9vB1o38TTHhk0A6o+D9x/dxsc
EAentjeTpfAMLMN3MRgShfc89MJhx4rvkDTNlHEZyP15BrnsLceGvDugFhsw3yaSU35+dpk30pz5
EWFqROrLpBLBGQsiPEchgrlEmStvBqzoSYM/YxmIl3mlich/3XZAmPhqAF+ElYtsat4s44c5j+5O
O/00Vc3XNW9gYjPBmgeXtHLTTQAKCqlFhufSio7tLO3p502cz/KfZdbDDMY9xu5hme/o8zwIMnhz
WvaWY8tDA0ZeqZXDwQzciNiKvn1sorrd5XXb0uQ3QTAsu5ZnVKtegVk06FPhRmQEnH8ksxjKl73l
WCWNbo0Zv+BU5Yll07QzXGLeLA+1QFCgHtFvwRSqAOHjgkPS521QJE07WDJ3y/Tle2KOj8pM4/SS
GeZj7mNwjbqovDdKooHoplAFMIv7gtVdGCb9zZ2s98FXxtns4ZDBRbw1mnjsaLqv7a7xyMGYSRZu
7umbgOjJdaaNz6XoYQdYwYdhUjROuPMMtMqOjVC0ysJW0JSKsuuygVx88eyqXlHPg4QbVtZ9WdYU
/lhyRLNoTs4aw2VP93k7khKIiDUa+zZUaLdEgw4E50xC42EgF8x+9zyLa9aK+4OoiANDWf02+l52
aLqpuCQ63GHWl28CtQZR3tshGC5BUhUwtmpxShGWriy7V+C15tR5fzxoiLaZxzreLVTwqYgFgnpo
DDmi2D+5Oxz6mOozeuro3sT5v0a54p9SBsvVQGK5LrR3yeL9IJIKe6YOWwD5Z3wHWDJ9LOwUzi+3
WARhJuCB8ckQAaiHLhXVBjmquNRa+s/GtOQP2y22IW23lYohK0X6RK29Gx9SRpkGYfVbF3TcwHLa
Wn5uPtfSqd/rsdRwSPqQPe2hXuuNRvmyGwJC1tTQP6nG/0kCRHdZHqWAlPetpNcmwnDtppP3bjYE
VGbGHH1eZd77mpNxeDD9wd3oGs7qJObWV2KENId70XjIg7ORbIBAe81LzN2hFniX5SFmhL2Z+N4j
J1rynEjAbNagvdrNnIcEd7QUtrmvzDbfx92oHlqfRlDflodKeOADuXeuQ1uIKyZr4wFi5C9sgT9C
XbZPhIUgCE69/sVxIugNoeZds871j4X+yHSzvPtr7cISKteFW6orr/Mw4TliKRev837yS9KHHLQK
o3FIsiA5k9GeXsa8vbVR/JjNc+00Q/BNPpiCpqmrOy+jUTuU8fgj0QktLMbpNU1pYTmDql4zkjJl
ZMgHLGLVa9jW2JHM7lmJ+Ajurbvm5RTuChJqkfy25r1hx+a92bXJZRz1a6E914ZNxdrNkq1jKOMU
pynOkNKZtmP2zJBovfRosZgduZh5YW7sSuym54rgp7PPGbNLOxBxbv5aKeBXE7l9r3xWx6yN+3EQ
R4d04uuyIYOCtZqibxa00EalCYyCkFTmyCJAyNrhziD8ddtyF37sw+gRFXawmVQt1nhu7JsNxFBQ
PDpW4Ms3yCUB0+ce/c1StpugJAXP0fv6gWYiiyDzGtNbk03/mPY42unrwajX1XAEgmIAY4qs7oBf
z7sKljTX8bnIiufQJR5yqox0p0Qjz45WSbqjKNJlScqqkWS/fPMUJ5Mk8KFEZo3Z/dYMwr2QsdJv
WrMdCEqLnoRAxObZFKV9FQLncp57Xx9vyyOGUJRLNqSf5WEr83jTdKi3rVY+UXAv0bG1wcUE7x5b
475DTLa2+9HY972Dd8W6JaZZPP49vSbcSzAGoD3qlXDOmLpbZvcPvZtBlMWFcVXjfUqp8JrZfvh3
40/hbxd0KIwgcBOxRvCiER+DErBvnYExzTxtn0coHnNDRL+MJnwb3PwxsFr9xR7dJxEn9ZNwG+1s
Uwfb0B7FiIGUvh6HfGPpHVGJSLHUKvMZURow/yw8xlcoX+1DPwpk94O6eSlNfS0IxfvgxcZmAquM
Lp1Zrctf3epgegBa2uup5j95mOHbqFUvJgi2FwdjBzPllyIP1Uvfb4XXyWc9uStJcjzy88klHzCu
dfkY35numK9lEO3jTGgPyyaZWOBQkOtG555k0uHFS4nI7Zrh0W1i9WLk+YH2SPewPCdTuKHd0J21
fDz3WRnfhWMAuFq5dEY86AjLw9CZ/nmCPGub4oV+XY5TCcbv0c2ZHKMlr8um9kJtFnLNV0s9F7QN
3EpM5oOEprWfAxFQ9Qt6jvbJnjftxHgTeRMWq8FrnopWOUgb+vflEWU8czsqJJyR3U3O2ndh0SeB
60ImRfh1FHTfO9viWDPiuknV1RuLodjYc/PbtofpotyJv6F/IARwAFNNVu162S1kO5yXPd1z+7Mx
mH+sHBVPFHhZSeWnRBQ3Jd6xKYDGzo/oY5TnZS9yFMZ+V4cMmXSIIEbRjNc5jeaqaus1S6L2wHpq
vIaF+mpbqziOKDfuXfh0m6IFU7E8nCSwqqgvzJMdxG/Locxw82CF9+ngJlK7UHrl4fLfVD/8899M
t1cbA1P7LiMJiuUBSSyh1bZPpu6HN4LS7gKTR8she/ZDeoglz8sxg0vwyBkUrpdnl2OoRZlLBf39
NEbt02QyQ4jylgrD/CI9Zaz71LS3y5N9HL6GpE0QixyhEWOJLh1x1W3fe2oAKm0aT9N2U2jZJD5D
kBBIvc9WRclq+ZGiBj3d0kGfRD88LIdKyNoMeEFx8KNKPJkZmtUmdClPi5VwE/9K56FCYzDDkSCx
kOEA7842suGIfbCnAY+/olcWRJp4XPtpWu5Upsl7hYNpF8U1ljqFMQ26qXekoW++6BqYGQM6uqUD
SCvIsbx5ySBurPlZUhey35oS22Ho5ecigDmmPCu6BeUmqrEoKaqiPXAH38HggW/CYv2VK2luS2v8
8oKi4tpJqX2f4j990q8qi3HsPTMMap0JWXdGk78mnvXgqPG9NXKxynsk8C2Wmi77nTBJXzvT9OiT
preZnOQRF6CdjWfmghruFoA4wDD9xE7AfSEwHGqkiyPfZRGR8W1mtz5AuRpItESWhmDK02vkXjbA
w/BRJtMnEkVnxgKaG4Apqfc6VJW9zlACTvAoVqX95UhzV0q073rXEQFOGl4z4aPIOTmn3PuEyj4d
aqFKkNLq01ahf0CV0mzGjDjvwenvrAmr7NBiFI3pxAZoCJGKncfB6CgFusWmLdUXzETGajMLdqWN
JVRjbrPyhqzDhpiCXLJtSv348DTW69x1uzOZALNotiCwRODGk+WtRzWIblSqPSEDRBuILyP34KrY
QA38fnpITfzMDXRHZVmAIdx8LfTuzcopjsgKKlQFysiNjloTxOu0T4A+TcOV3trnCIol9zXvEBJX
BrnlKR0dAtpq5w6iK0Xs6UAVL0BUZ78MVomKvCJRqhg+o8R86rXe3JRhRlvJn2/bOY3zkQx1t0Ba
HjvYRiqEvcGb0zsJ3j3rXE7oXXDqEPEzHfo6/6W1cXlE2VRsyLZYdXzZIMSIwzpHIaFkrDD20lFH
2x/qnWtp8aFJLGcljFlzgfWiHf8UVXicO2/GIKs71Gw/lTejeg3jc/Kq+GIFzIAASUPe7K2b3Tp3
RYBdj6p8zXrOFqta8/pNaRY7BfaiK/Flh2PzJ+7JN7DCItoHuXNOAY1hEEy4PdJtgKO5c11ckbHu
ldvKNO+coZFrbDg5XpnnOPPLPeCjnyr2KLM57rBOEaGkQeHdOilvuQuY3gvtRyVYKasoupN5+zp4
4PTwPNpnBV8b21iF5LgHEVAmDyha0Fve9fyq+yIjAi4U+14YuME4GxYzSB826zG3fNb7QN8ya583
6RVXTreqm4SJRymeB1rdK+i44aFzmofS1Z+Toot3LXRCQcpzSfwxCcK3wcr2iiAY/orJGjjvr6Bi
+ZjoRrFJiuExGaqrW7vRyhlFf9JmDm6PURjE1qfj2Ti1KzRJ/P1NJVcDitANHc1bVofvEnTA0QKQ
Qs/eP2uZiigN9RQsG0hGTooB39tGDgGA8ZRw2eX8BrBOIy1CQC7SN1y/zQ5mDgSy/GApQlt0S9v6
JcuETqwDlYVPJJ28JBNRCi7J1cK80xt6tZ1D5pXXUgRSyYDfqcn1DWbzPZ7iw+CA3zIUZqhKQ8LM
DfJWmn/6srQeQtucVmaZQd12aJgY7avwQLgSYsdVnJDc3THB9WoNNG05nkZsgpsq/IhzUpnDlqIy
nlbY1rpC4NAKhFKUp9Zp9A4ccG1PzyLdCodTn8kHCBrjNzGiP8JCfGoI26i9JC/1gPWwwaLhZegR
pvZPrLjk8aS957IND/XMztP78VwQZ98NoHaGqXQIggZ25dSZDxT8MbPIdVJwyRv0i+YN7IkBUN1s
qRW2L5V/K0hoYHaik2Dexz+ZpfdiYvQM4rPNX4oy6kAXseeWZNOh4g2hdGuKUFMmUJ5KV1/M0EAh
9WpksNIm/jeQyZrhdZvVSMAAcmysxn+sovZDYnS/wAL4WTTOndlafybNBAgBy6gU9ScQGWsg1rJC
MVe6rdq6o4yR/E9vnsvnYvkVSY3IGE1mtwTbth9r8b7qIN5MsX5MJuteGs62IwFzaxYuzilYpDKb
rt5MB+51gjji4GtquX+BHO+1WpLjonb5kEBHL3ZhZe8rp0E1ZxOmIYqN46aPpfJI0KIZM7pHaTC/
rBtiA/lrglOiHBnnM4HNvZpF+jOM9QhCaPLLC2GdR86bkESF+Kb9o67zZz3A6TtmNjmkxbwKCvfI
LZB7mtNPO7eBirnodUJz2xjOW86kauyLSxVMdw517KkqOXkaiPaqye6yaZeZjG2l24Hr7Dx4d65B
mnog1caXrbHKNO8YwOWKMs7yXte1Waa2C2PJ1R3WKEISqr5mnD3UyUXqEF1LYE9uQIXC1+j5JRsj
6bjmzfOAWhpKCCe0L2kdQgk6UzFHt5h45zwd0CqZB8oRb06huDWP9ltt0QpAGPjHxxOANwuhahNT
J+BvAfOp2Eah+2oOl8Gr91lmMJiMdNZs3OWNiz66bWu6PxkwscHTi0PUBR+ySIx1WHvD2ooOsYqf
Lc/EPYNEnMizZ1/VKdZmoik8w7uZc1AEvpSAGfdaT7p97nvWBuDlSHXfb1H9Tv7ltTLU/YQ0l0XL
HEVvyhJw4CjwcEMmaSpu6Q2iww1loXCFgPRGHWjnj+EZpDFrn1TIdehLbO4q/Ex7vJDIMhjErEfq
bMM6GIJZ5xKdKTk8IbpE8wfSFjH29Cv0necw7MjZyY/xEPbPYf0UmyImdTm+pMT23PngmpmJANmv
EUIjbScte12mw1fi/LKrHpI93n/qTPZqnLBwNDWjOqqjbnAczObwkmO+nLWm2+eiQlorBusPjcZi
RYLmtFd2yZ27KP9Qkt1NgljtuEDbD79gCr8Mf7w5k4khx0ZLkRKlQ223vlcW2gTNofzeID/wa2ZI
4ACArYZ7JiP2jtIsKJKudyElcbmEbf85toRG6RkFcxacq5lAJSEv0f5co6o4KFBXZSfOLMGnLQyN
c+1vELtQxo2qeUBKGrUfTPdLy+QhM2x31+jcygx3/N3GBmdF4PQzp2QNyPpXr2zjoiSt6byYm6Ei
PSfo3beah+0lT8OaJnV81H0A+6kkZKxOOA9yK38N7PiHHnHbElTUAiqWpGAHFBZMBzJU+Tmi+sKY
eKcjTVuJLLq3J/UiXevVLt11lkNqJn/gj2VGP6aUzxyKJsFqyZnXBhVUM29Agg7RVgX56+hwQ2si
ec3xPWCRjm9DP9hEadinwjHvwtLrjj1+JWCn3hfD/T2B6F9xCPC6LvD36k2rraOCokDozs1w1DGQ
70x42sFPM2Jl1+ChWaein7YzwAEgmLHrp+Shsow92ckWIj0yy1OykU3Ey5UBwhzfpI77HNVFnVqv
lpv8qt3mdRopP9ILjkMUgTKJ24e25l6rens2YTAiOlDOZEfsFvR0i8IvfG69I7hlQmiNcG4zFNXv
ugJkmwyfKJkM+oQEVqR+RWQu01ryYwmWntq9gNqFEqg9oC+sSXcj2UFoM9sYqfBeyjlETcu3QNJ/
xja+j4nOacclRmWdsNWWt4bHezdQF9w7RvGGmGgT6NVOFoTH1fYBCxgtqwyNQZrfdVXvXSrXOlVl
FxKSYGAfBMFG3DSCMKKHCMOOPmhv7DoN0bGZ6JcxTtVd5YwbNQYfw7iKCgKeUaWvayP5UyuXomGC
cifpfxTNk+b2BK1quc5ixVAP2rPGZGvr9AMOoorJUlNwHeQh444kNdzpXXXO22CnEvNFOAa/CGo1
VkbhuebSOREltQ7JPdu7mttsAzu/0+z0UQJserfA8NJyhRDXwaFmxr+Wro1vrccQWzDFXpkHTErw
2soSxHJPJ5XI1ZU1Yc9gbfEC1JhcX+93VWOC8JIC7avNxZDFhr2hXyNWACBimqgiuWqol0nVy0Gh
iocqBtxpdvkf0QHonIafgTc8Z+TX6EQKMXewPjUw93BwyG9FOUAqLai+k++i0+kq2W45I3I+JBzI
Lsqf4+Bo9B4yvSZwNlkavk2ee/EHfYDn0P4wQpZ4CXaNFMRaKaq70KWuUqurgv+GieBJn8/L0s8I
9JlnPgougzPp8mY41Qft82QtJ1LZWQQqO3Zf+UZBELfGMcxRoE1jLl+mJMK1EAe3TunXPrc3eMr2
pIO/JtR/IkwBK0WjqyhjWpE+LFLunkYcj9eyGe9ygkzFQJAWE7xqg0j2WHH2WCM1KVfN0vRgr0ud
fLvAe+nKJD2yqi8p0TgODR/3TAzCjwjJRjlX1FOmT71bJOe4bn70gVjr6KEqzTrj1iQCcRXo1qMF
pmlTTqSG6dLddTpFUidL0I4DzSmQUYCHJQYpj7HH03rqFDYtGVC4LueJJN60PHP3NBu4dZExHKdB
QNMEp4ZZTO020st1FvI6lSOYUmWnyhakThIeMCsT4/Qz63yiC1hS7v2ombb2AA1UF8j8ISNXO1XY
0bbJnhOGKBQGTg4PM3owZaxDP4Zd5TePRuPzx0f0QNPMI8YtYU4++OggRnG0EuZW3JyOGmtyGag/
doF+jxnUTN38pSvbO0BRSfZFehdqhVy7jv7VDpBk6cIjs23Gd6OPtqpGr7AcjtUnpZCJqm4KXj8b
foYNmZGJY5JcUNvj0QdsaTYwxcMR8GVanhjdSSPO818olEqWjClBEWLc5UrZBxbMn12wgU3U7lOz
JUk84u/A5JE0iXLE2yWcPdOxYq+DoE1E8OEZ6UwgyJ6Gyb2Ow1xUrcly7y26KnSmQvJ9yF+OikNo
6wGaMIZDLavCra/m1BMtZ5AqgttE+uZOcIM7Im3G2tBrBMzT0Ol8bq390OPQ0j3871luXoX9I9JV
tolAIKVN49Pkd7f2SPpFqbucYdcOWMu9AvCLThyLmFMmUD6r/v+wdx7NjTPplv4rN3o96IBLmEVv
6CkaUaRMSRuEVF9VwruE//XzgDXzuXujO2Y/GwYBUhIFAsjM9z3nOfhq8f26LCfQdnxhuW2uI5is
kk/UBXZ5S/0wXEQajRJV5fXGqL2vMhxGTLvcs3xjIXoyKFQfEwymQyBN+37lDo6xmWqPPN2EeiLk
d1JOYnNntuo2ihHwsgVDU6IVHTJ56XSCDnTLOrk5CLuhj7mOvZMMDA9BLxNAUJn52gQYytQqz5ck
Bqe72GzWWle9ty49MDlZYFaqt85wniFg9W+IvE+KLNwscYY3dHjtoY/bkiUZRlrf/LqDCf8/opGy
3v1I/KL7rT6bz//6kTdRM54/sx//+sepmD6zr6hqf/wV0cgP/UI02vo/PTSo0B1IwTIgm4Jh7H+o
5l//sPR/mjRHDZ9OmTAFr/4OaNQM/Z+2q/vQE3UfH6pn2r8TGjXT+afn4OH1ddo6lu4J/x//D4hG
w/0LotGDFOIy8bcdwSLL81Ei/xVFKNEFKpWzPq79HNJVVx/NIp4e7RhWT9aHWyMkj6XrQvPcFETe
doxPrKXqJ09Bp2jbqtz4VSxWIeQjBqvoodfi85+O6AVvgizy/0JqdCmivFH/+oc50xB/7d7/9q9/
3D+iR11YcEBcxzAEh/DPtMTKRM5RmBNCGKDnD4xdIG2noOdyCacb7Na4ebNL/PSanoLUCiPnwU2L
78Wg1HEgAfbmA51dpyApaJMY8UE6KIAqN4Jo5JBSFHcOsJ5++vgPn9r/Hz61b7q6Lnxd4Cb826cO
gzCRXs9EgyAvMi7Syl9HZPV9KNZu1mgXX0yYqxVqGQBg9laZtkv4BhZq3WACIxvXeILH4jOuVpsq
YTgN9PCmSWyJxlinB2MUN5dpRyboaufMmCcWxRvXLH6aaBgh2oX2zrY6jG5jXS/+/b/29//MEh7R
Q75h2wCRoIX+7T/TOZwDqnU6GU6n03sj+W+0DdL8VLtO3Dp8EG0fw6+lzKGL7b//24b1t8PKH3c8
XXBWoFAXnBN/PRnKBiduVJcjIB7rIGwPs7gwX2xHszE7t2jJIqNYR5QM9plcW65OR0DXrnE8C22q
5j8cCfOvgFMPtKnnWhbFDY8ryBT23z+NdM2RWi0df1nCbeynTxjE8Yn7gLVJG1agruiaYyZIVSI8
JVzpYMEXVY2PII3s5xjgxZtw/K+I+tVkWr9FwWg/RWYJyGDsqMzPRlyhRZj/FNPE/3Ak/4fPzjUv
LG49tu243t8+uxkmKeFvc95PFGZbNyI6KiZ8z8mhM/eQJhIsvaPZEsJjZhC3B+aBHWXYfWNwBv/7
zyL+22ehrOnwMRBWGTTh3Pn175/XKJfcEIz/NdHoTRSCzUU3NRSMqe8f+wQ2vkWdqdWJJ9GAQR41
H+Zo45LbTNwS/l7y3/FVgZwLS2eAT9YUp/sDF9aOuqy265kyH9Akt10fMfyx0dSpeaBSxhQ+SuZK
KK7IhV5inVLmN+UZS0OrwK1XXn3M/L5lDmCgVkvT6XFSZKPJyExhJKFX4ONZkD8acaOSdysgnDy4
oBDPbR2LYwPbL4Q3SXkR7z3Q7v7Fq+MOwSCrb98mOxXSCeA35p7TGg99fPj3x9Ox/b8iZj3DM30D
562u2zrYeuEwgvz5iOaC2qAQpD0mefxDhLJFQ4V8kZjHVdKgXkqEs2OlmjPCofwew68O5d6Beq9R
Lpr5Ke15nlZjwezZcZrD/dnfX5EjPA5/Lg7cX1Z2etKBBe640WL3JCLn10NltHHLNcI2k1p/zZEC
JTe/p7i/0v7+zvt77q+IqWDtgNgqKJT18McvvO//29vum8yn5KpxG3vZOu55wjI/OBkW/XnUWCha
AQSUAWwUhM+nsXMqvPad6O7ywNJ/fGKOdmP+aMg93RbzqGUkXJYmfZogtp6Hfhy3gwvliHICniOi
1ZnN0u3COgdm29BeWVnOAO9p646m9YR3TOwI6ybsqGuMGzNw41Y9G72kKqlRaloCrgUYEdYoSqB7
NH0F7lDWS+r166CQVH/D4VWN4bjJlOe+BBY+I2dKfovDEVFyIg7VIDHwSTy7MWt/rxCsHJRr7phK
WMtAxzZtiLbdRhDDduGAhyMDr7mX0m62VVKnxOFqDOq0k38bu2RXpazwyix9lWvN1IulckN1I/ts
Y0BkfJAUTyWGiqPeT/WmDyy1bskuos6UvZihTE+UVEdWJsux1LvnDAXK0oKH8VIlxHmqyjcvSnAn
Hg157JRTLnuRjxugxe02JQsAYcV3nO4ISRKikGLNeQ2KaNzodltvpA4ISzPzY6WRC2L32tmau+ae
yxXadCEridTKV6aiR1uUBoXKRJGU3Hvq6in5UmKI2Rrp0LGIsLUPYlhfIwrG0IJ0dei6rqc4nIPy
gYK2DnRWffwPCryG0cGdGYtllE/iM3ZwcRGf9SIC19v5OXGouPCMdwI2qWvzBrtvxAo6VEPMbOE+
0cv1dP8rjz3x6rYETdatTgK21wrEHv4AAzmuN/fNUNXuMhWRRxWZV81BJ4TW68vzfTNAn55E0XRT
oSVYJZgNayRG/ZIqZGQzE2CQ53ZcuJCXpxALYcSr0hv//CpjXst+3nx/CNPkAA58gRbUPaLf1q7j
RKaPRbN8WVl6cBVWEVwjbbq5rYhO913I9719nINSvW/efyrKpt+4TViH+y4Nx+7Bz8a5UsPv4AtJ
N6rVmtWA+XSlF4m5jmlKXkgn0y79kPgbdNLtsogqDa2AlE8OHdSHNgx+u7/jvj9SZXYeR9Bs87vu
+++/w6kt+iwyI+vp/+7vwvytt5DSpZDjyFN1o6fYzOgAWthbfSgZO1Iy41/7ipK6oDmY1eb+Fka1
+MnOW3KlbZQCoe7WCAvxiWz12kuWv7azNgefjeoOQAcRxgRt53PiQnylAeZu8sIglrKrk+t9X9EC
63QMe9zdN+8vRIgr+9ysHxF9FWvoe3QvRtPYtRFLOT8prFvNovhGMaJiVLzd9+TEjcDDcAHLzPsS
W/l7E5zG4v7qfd+Y/SwyI7/eN1Bh/3Asa1YrJSdddvFlqJ2J27JB36QqvmdB6lzpPvv0H8lZdhsL
f3WDfioZ43eyBb1XjfzdNWdkc/LMMT60aHk3RNOIG9FDLdg6PfmBegSrtv1jCjEG1EEjnp3KiECz
tZ8+3YA1rAv3ibBRBBxR536GJv2wauz8pxofNINJ5q2mRrqf5KciHnbCD61L1caammxf58p/LvLh
6ddPlpRq8CPGJGfm0akPQrm2YWFfMdWaBA9iebAi2o07lY10z1BsItb39qao/cfaMv3Hcn4o5JCt
2zJF2VhwH6YNpKFcFeamqzxt59fB9GxmK4essqahWZOW7iUsLf0sKwkyuZ2iGzfcvVNWTr2IYs4j
OWc/RiYn1CwOcbJZFlk1f9oS2B86VUFyaAIGCXsy94FDKAmsveq9HvUfjWyni5FN+lkrdGq5Xj6S
W5lNWH9djSHHlOYOLuTZ7UuLyh8PkWcbuybN3uv5b0qq6FY6xbdWa82lXh7wUqmnZH6ophyLpqcW
KL1xlUxvmBayC6q5fVojMbCyGHg5vL+VzEqwrjQtVi2yVihOgX6+Pwzzs5FxCRQ49J+PwOvDp/vD
NGfZN422S2OjPA3z1n1/YwU/I318N/qhWZKXTIxtqoaF1WF/I1oGjaSjpnAVEzX4knf5hRzf/vG+
RTAW4d5th2ZpfhG5pb8wDWE+oEDjUrLEWnfokfuxV53w8DrPpey2o2zDd4JkDYCNdn+UvW4xpYtu
d47F/cGazRf3Z46wIdNZ4ct9S58hF3+8zQ+Hh4gI2l0/VulBAyR/qJOc1pBZK4Z7qkZLDte+dWXw
oOtNd2Yp1Z3vzwJZxkfTMVeaZNcf++8vWkYYg6YubyB2tixRCzE1t37WqFVMeXAXuKuxkK9V5P20
3BoridQteYpzER1C2ESCuSE6RzeeFT0ghqohvBFFC/G0Kj+1DuraKnQiQhpRVIbLfFAHXRhHJh/l
p43xr8y8d/AjiiWPRkqs7YQ336tYdXQYdarKMONVgcQWQh3ouKlEC5L009l3EMeDcUBf0fTa6f6g
CqskaDRLXsjXrtBJ0s4ZzRBKh4enunOniQ775B2rGVR4f6ajY3wYAOUTCIYQrOXk9eRJQMbqoY/z
1M2Siel3ugxK9Ayxm2OYm/8/I+sXSh+zjSWSYONWnfWetO06sPT0lekNqWwESKzu+w2mMgsCr6ZL
YtXmI28p0bCr6TCBZMGcZkQXvwxfVdy1D35aosFyHIq3ZW4cZ0K/npm4ibNSuSerMd2T1HzCkszM
WwRlxYwe3gO6FXFQtcDalxtvrUShnJKhdimSg2GOyYuVYdwqMZDJoOx/ehWaCI+JQeY2r2jQKREb
Wvlwv1Dhfc+JXufOn9ahJcnnnnl3LHu+Ae9pnvyCVm0Nhf7Ud5V9xqW/KMjA2IalZxLxxnER5I7f
vKDcOVjsHu9nBhCG3zTItatMCAh7Nb78JfqGdF2MFRnptrwObRpc7g85FWM/eE38kljjhL/I6b6+
b6Fxnp5pSGzQX2809GCHmiTVCx4+91L4xc8SzQIg6oBZI9LYnUQse4jnZ0jcedaQDinn+REW0Gvh
Z+6+xpK1GOfN3Cnas9NDvzPGwMYGM7P3uXc8qLBH2tIiHMjjOrjcH+46DcdOuSRMMusdc5gVO5X7
1CYWoYAibzc20MxL7X8kMjSO0e8P8YDbLxuB4hAvNyC4YVHtTPWIydwlgQfgYL28X1iRY8bbsBA/
sR5mK8MitmnpVo5OUjDqO1yfj4U3dltJ13gXj/bG6B36JqS/HTN0PmiBevquNGQXfdgCGvHJwIoG
50nzRn2BYNwlN9nB+FZyzrvMy0Gtat25jUZ/U9bqMS9iYiHyJP8wzOzV15r6B9rtlXR8Y5OUFmFU
FJSXYx17p6Ck6EMJ7TM2vOQjrzQyn6dsOiROTh+1s3pwXP3RJxf8ox2rZN36WrBHOmW/Bn22vu8H
CppuSk1ORFqp8D3UL31zRa6m/ShUeok71/jAvuVACymbZ/TJkAczWzuPhpPuBlo7AD289IjZxtmE
pvlJspjHdHOqt7YK4AMlRINNLDJ3DuCRE2lmaL9EXT1ZIs5WoIXQSjbHvrKJ6myN8HkwWORG/WCe
EQqrXTEM+UOpZSRjJoW+UUWqnlgbIRDT/PQNtnW8AF/7Kk2I5KAJDokiKQOry1Onz2phNFeYtGPn
R6/Mq8AO/5l1NamBZDa8FrZDpMZIiJHlvCaToBbkSPt7o8y1oUPDw2oVrlK3QHJp2D+xQQ9vUe2D
keOonWKroXJmovDQUfmM2qjtaKKkT/eHpjZZIjdmtW0pKMllm7Yl3EA0V11A6oeqqfYQolmfCapW
Z6oL/X7yp6s3b913/fGQeYW1TnoI+BUXwpCHNO3mhzro0sNQTfupbpA71E27qRu7ex/mRHm6YF+1
hu9EGia8z74qL7rArurPgRliave4VvrzfRiKHSxALOlfTSMOkVGUxAnP0wVU/vG6MCO1VcwlmD2w
Wc2bMqvoaoRyOEeVtwmHOXB7aL6ZdeH+dIbw6hA791F60lowz5JX5L58fJsUKrzyN7tv/8+z+z7b
Ff3t/gzNPI1MR1M7x6LbbsRGdvaKciIUukoeKjnUR1uzxKYcOvfit4osW0MDGomwepYFRF+i1Q9R
byk83d0C3fL962vP6JhuliWbtypOd15n1uHC0S5lQ5rhAmojnfaCGeVoPmB93CAXjH8whDxXjDZv
Q9XWUFF7wIT21B8dr1ZrQvuiN9tyn6lDQUmAcrGJa/2a0nB+qVqJAM4A0xowmD+3hv2l4jb8Xrri
3Z49DNBO8p2d5QKPcFG+2Gbycn8DuhEEfuZU3rpSoa50xmhrOKRLVw7ZJxqkZEq7Fr7IylEvkTP7
1MzxQw56sCqoEPzan9bkEs37k5I09T/e//v+0P9vv0dyv9o2ZPFuSEfpH3qP1pAuuuCl0qjMhlRl
lyxXg5fSUgKOQMAkbX5VZaa2LRoTtuO8OdEA2DawONb3V4fA6Dc+zJ1fm00wB+6ORA6lJI/MTcTp
mZmsvyMmD7ujHk+UE3ztpCzz9dfW6FfPpFffN+5vL8zuVuRme27nH1Z4SIgrT8v9/R111BL8Qdj7
UsMnjJpKXIuyEdcIZwbLzydmSOI6ELSwnYZRW/7xhgx9qORfPN3f3kQip4XIreG+mc2/osQWv9Cx
46CfwokY4Ri+uQWZsE4FZPK+eX+wCv2gUUo5G13c3tBmdpuOuu7q/qJKwnCb+Zq3bIl27VhNnCMK
upfBb9xLXdC8rZFY7Q3m07/2EYllrgRn+DpqvZbiSdI2u/sb+/ycGXF9KqemPo0M4d3KboW15S77
eX/h/hDZ/aXTvOioyOw42VBjbMlSz7CJUYWnyGRm6O21COr44M4PiRbhe8+zfmcKboF2b+z6OpIf
E2Q8bN+hvgvI2nyndKpluvbOSjHfmZZVbXQsw+8kd260DkSfZIAMMGzT+eYkxPrGPUJPvlW1ae4G
3SWcdd4PpP1P+4lnzjbUYae/vb/RxfuQFZTFsd68eL60NwOhD+sGj9iLV2aCVIjEWNH4bF9GY/J2
09T6y/urhOdE9NypUN5/1uzMbq2F3jeDD7pquTF+ITPnVld9CuS6a25m1oPbD8GT5aicnjBvwLj8
EXALvIlw6vbCquqNVgcIIO2R+mMoPj0SPM+pssDqQGYSVhpdJYqFR2zUD0Fovzm+VvLDengIce2s
rFbLPoOMyVyArKQpfRc0YJ8/Ix65OoM6jaby9kmeTLc+8MuNTvLBemj66ZZH6NGlwblmMfLPrRyy
gpK82jeI/PZV4cRHZaDVKi2nXjd58fO+fOuFfRNGXjKbSPGtec73MIs+xzmxo3119Cx/Cnu0kFYc
PhI5qZ7yMavPPtrd/jXMuuQd3Zl8MBNprKhlp+/wQnG/9DHhYRGl17Qg+pmygs9IFjGB14bhofOV
vvWMzLzUOtmtQe3V30gjfLNsSqqUQReDaes/QWN92qKErpio565uQ1CrBYZDq5HfuA1CvfLyZzrU
8iJU9nXfreMyABNZEic8WPES+4t8EEbIeWxpiKf8VnyFpYnsNqxeQp9x1hiHT4pi6c0zS5Q2cZR/
J3/widG+WcZ2I7f9TDuIA77Nqi3VXgRJfSv9mBBeJmhymC0E0LZeRy2GY0zzc50lwVqxHPog/4Ne
ftF92QGaQXDnVFcLNFosHsj95d4KVLiPGiKCYn9ZgTbYdiUtwyFL0SCTfLwTthYd/MY6ksj2Roi5
9RbPNfwi6MUF7X0G1C2MoOSRMBZq/ip4uH+bljWolZnHElgKRdS50bFsqyQ5mD7tP41WGQY0CGVw
b49hjPGAqYI6Ik8FaV6V9hl8Wr9xmciunI6kKyZARz9JQ4jClGG1Bdwi6ww21jyEBgzTWuy8sNVP
RgwFGPfWAMAzGS/El7RkAfcnvZZ7p2qYLndyNTh++zCpdJ+gizHDlKTpfsOhbT9CDCv4TdLhrDv1
ue1BZLEMtc+N0cJsS6lb+Em862gfvHO9hOuwjy5VVK8VnFZrkXs5qylHbKZAZosicuMFWFl7p7up
eOytFjgm6Om6cQ55Vt6MaCJzEin0umk1dShGJ9jWWsiE0lQH1nDWXroIpMFuJWTERumxb6xX8D3+
lntL/DxHbLiu9RTJ+DC0HQdmmjD4tE2briMLsEae07Kauz71gD+LO+QqhW95uj8EQh3rPhOruC/L
q8BttvEH1jJC1U91MwBC4c8uLAbwfRY5SOhip38RbfmSVRiqs0qcEidWj6JDTzPpGtmd8+b8YtUX
Her+fR1Q+4sSSz22KEjnELgvJn/cpcvcW5WxK1cmK915WDWTDZvzbLiTIGB733rAx/goCsHPKv2o
3Lw9lBnQW71V8UaNsXicKOosNVeTux6+Kk46heVQxkxaxUVPx9fRndQB8j0Bb8SRL/DsEUGEewZz
RYtehRGILhrjnqWavat3L8JK8oNN27LqofvmeuFvFCFiDVqy17YjSjGtOww3HkvOpIUb3Hil+VDK
nhKcXj2HcVadK6o84CnEtU4GOCt9cCw013pG3shihitoMcCvuY4/Au6aV2nEAeAPwq8LZFR8c0H3
FXvNyu5zd6+Pzi4KISRktLfvJWyhkzTo1g3Ae6Lhez+Njz3xhECmWTOJhqPtB+EKqbPvaOGVW6t7
Qdr4DBdBPDR6064zgb/Y9rp8AyDycPejmz4q8HK8Zi05u4p+UZ17PQZRf+vaffrKSMFn1mpf7gx5
9kw5EiR3DTOcjnxaMAt43Mizd51XIbT+dPc0a83E5cldeT0llKFhTso1XdzoEOAOtwWnaFd2xbls
6+epmOwFglP3KEXlbYsqLlZVnfwIe9c9zXU+qkQm/fUy33SWiJ7Lqcb2Yf10DDFuheYD2s25e9BR
NreJoi9FXdo4snpICRDul7SODXchSsqmc1sPVNVWo/F89gsY1CDt9oPQkDXDSU5baV8iXBejEeBg
1lLvoIxpoYZWPfp9CrWk5+tsJv1NTcxMej97hubQ7syEbLE4FYDxXOMTcTHWzhRKOiG2LsdpoPYS
lUm5lAlBxKVVI4pX1jdq7eNBl0Ks0PVXK+IoxDqqs4irtX1FhUUZ0eXqZw3HDcHNL3iNswcjaf3H
DAgoYJzA2+JYwq4oEkE5isoNGVbjyswqCo31xTaYlhWR6t9kghacg/CYIZBaG26u7YgYHk7QdovW
YWInZLKPNZJEB7f/kQiYK30n6BdqpXmQU8oBGZuXqPfDremXMEvSYDzLSdUr3+KyDTyj3orSDw6D
gRdHxYGA+pxOBzezP4JKMOlMdNbio3xDaVSeTdngoiqtC2cZHUi4R56mCEZqXByaBFeoNDBvE0d6
6ruI/iL2NLTRMrHB7elVvtVDWtQ4JKb1lBbu2ouY4rk9rSPKyP0O2ke1YkIZrGsDPlgM4Ic7a/rQ
9SgfAr0tt6Ugax2sOG7MGuOBpSzggcjGsyhPHkIG2BUxiM9wzVYGDbOdNhFuFNRhSV4OaJoi7IlW
ii5dF2BLwKxE4JPYWLU8R0lKrY/UzGVWp90imaxr2uQ/wCWV1BqqcOkZ7rOdUrCIxvydaYUBhoy6
IpD4RVEkSNKzRVCEySn0ZpllhVhOZtO41uxw1ty6xsIWFJRk6JscI45GOP8TjpPIY1uWz5pXVLtq
qj/uQ25dO/FaWvBtnLTY575hbkmpA+kejs2mc9PqpLQhp8734XwF3jA95bSF0XzugxZod6Dc6jrp
5vmpy/r6uUMohIWS0rCvQUOyLZ+kzgEqqTNw/vWZBjU7sbOjBkLf6/j6A13F1yrLwTZLh8R0szpL
KO+Da2x1OjUkMJWsPZLGPiRWBPU41fXDCHq3agdnQZwIOLO2tLcZEbjbKfb9WxHiBZzU1Cz1AgO6
MvR+ZbGo3mZMmbYmOkb2DcyhA/VBxioxmL5F6cYNXnRbyr0RuJ8esWTXRBGVMHcwhEpDqhGUokah
89VjaqNJDA0xbY7mZCnSOnG7syhSi7pm9hfUKZJHNIZlD1Rggjvyoqk1EooJNyOdMfSzAuWpNkSP
FJY5iZmP7Awj186QgRf3CnsX0+PFIhVfOpSTI43JgND2LeFC38E5fCJS+8mAaD1DxECkgMYHPQHh
h8pwzpHPR6BtsgUjQ12R0C0yIzJ7HYfQ8bUMClGU1pdojOXWs4laa0GOYRJPlmaSWRucuHR2G3K7
AiZ8LT+9BihuLBFn5YvKttFg1KJ8Ikn5hc7S1vWTXcAsAykPuDIi4Zijl99kCD1jcs3HcAjlsfLw
FYBRhEbeHoaamBWqpuFD1bZ71ZTOS24k+CMlsq08aFcO4xn5J7ruLED1qDXxBPAWahLgswjymlcn
zfOkpQjtSjIVZF6+VEWwGOq2u97PtVbry43McN8Mhqmtjc4zr6GZmNemwe80+eAQC/USpIG6hLax
VlAbbnbyxSpFAdMsknOYRP1qrKPoXUuSo9ckl6Ifw2UIGH4/S8dfo9zfDnWMOSIOL4yV0RVUfoLH
yV/nhcfdkSEdc7Tvf8smRdJPazVngjYThOmk2kxSJ+U267ntcssJE3VtCcO7BWpTgXs6jyqHA6Sd
BhL5DmFjareqibS1iRNzLULixYG99kwvOK9cj8IXvUJOCA8EeRKRyuUk52bKy52eUgOo6Rein7i2
thyelC6vjosUWLNISG8xpK5lnAef1CSySoqPvjgzQ5mwSQn1EtqBPFU1SwoxtPXJDcyvZtg6XWxs
QvwJcAzyA6bp5wD1IOh/763tnbUOBfmBsmkGSdJG3pB4PWdl2u6DmYPqphp4K13RltTDq9ntA+HT
WgspTNuT3HOsjSewMnM2nFH81mODIfwu4UaZFAvJjfCRFYRx0JNwH+gId5N6UVZFc3WxbTZ2DdS2
dyjTWYP/hgbhs0QCcBo9ktMokAc7ZaMK8FJij/jiKNAO/GIAaaYdWOs6DOlma0aMRcd38DfakgHW
S5/HyAHGJJi/2xPFPJTFKgquBkuuPVX0ki+8Lb4s0yiOTipQderDkZvLCxE9AV5M/6Ml2mlFsAfu
CQICh8nZBLQtFiJcRkVTPnjQ+tdhEm5zu/1Bx1hbCo9Ml4nhfxP66QENnL8g9BHvINO+rW8lGzqj
jxNxxoMLrSu3hiuja7zuPOxzxAtSFoHiGabcuZM0Dta9073mADXBxNDPFlm/nTQcNmXrqs/K6d9I
Z6q+o/Veqa7amKHCwVv/SKvU30D58B7CbCR3jtYrSjx0bo2K3zubdrw/FqDPDesJtV+8FDjLlZQw
0lB8kLvTPcU10ZUTt6uVRqQo6bJgYrv8XYd9gRWEimseZLcUXxWyasxIZTUj5LwfeT6QeBPHF4uJ
fVbF0H6c3FtqHDFmt4AtEC3UA55FcC6V4RE5oOyaea1mL6GmEY2ap5emV+OD0uNNTuVxE3YlcXOj
vteM8ZmKDYZl00FCXiSvDg70jWWQBxvNKt5hCPFG5Ky7UGEY+1rD/d2qqXspG7muq0I7BfIaamW7
SliHryaZrIoODIhszW3jDtd8IqDLyEONcYpCQTMxTyGUUFuHIF+i1PqGAhP3wpB3MJZ9axcI0Cbo
/MOzLr5b+Q/dzPHY1810wdv0E/TjS1yWZMj0HRzJISo2nkclD1my88X4FloFFMPMzTc1k+O1RnQP
YJp2CWOt2CQ2X5hrYRLCba+IXDAIsJX9N5Ibt4yc7s7KdfpkWvYUE0X2gZsAlzfB4KxiWAcYHZSI
dl4855V7BpjsbQquImBs41K0EIBnsnhcYtEDbdjvC0yNneTSt4TxjUxhClcd6IGmPejRKxFY8nE0
J0ZCTzt55J9sIYwaQB/tk4by/xg2bcs6roDZ2K+gitp7Pci5Ju1wNzk9EaXEK6IhJHQTb6RZ9Osm
C9QyHuhYjVOmr+qC0kDv29Ssq7I5id4kKMLP4wer7De9dGNc4DkfKsJBIt+UYbwVvoPotZh2ad+8
4gRI1kljvHU6eZyMGuOtxMjFBBjMAQ1KbpR2f3JNqr6szZ2V67S/obItVpGC7m1WOKtaJ4Je6hUH
rQqubeN7Gy1uduSiqW8TCMKEuXzvkF/s6ND1uaNHKFLeANIpEIGiXpKD99Hg4Me3xf9BeLEafDIw
ONZTSIx5B9Zr2XUVSTPUYzADUd8hh0p6Qq7A5KDKJN4uZ57l1v1uTCoi0x0CJond+7Jrn0DeIFkb
+fSKoKNdehM2B9STGydV7wG1bIqt5YdRE3GZsBAYOuAazijjpeHWOKtldE4NBCmFxnTSYQFPnjyq
BPgizKO3tg60PIs+cCmnxxKqK05M9LZ0m1m4gL8EsqtMXMLab0aFPQaVtlq0Ji1u6Cj73EVCm6Ps
ebA1HJQJELm0xNWnDCpmWKf7gHYUYCtg7bm4jY4GabUhWN5xgwVTjwNLymZZDfYmHN3y2pTh1fOr
1x7+8qoNfiJ2fk6JsLFQGm9Y7N78yTB3R4J5GMFV/5wxnEQeoE+y8R6Y+C6mzMqOoyUZXyjlFS0T
/qTRHlWeHOq26G595WbLPC7bpd+jkvXDkaaSxG48k/x08SgI2FlDwHx29Wp3TwPP1mmv+ytnNJ+6
+rMK7PfO0ImEA5fLClYScWbOYknCLbk5or7k1jQeSj34zZPZ92qIfkr/KzCk2qcB2JaoiE65bl5r
V+DrTSsL0xjSd0VXckU0xLeQrvDC5+pZjkouvUovMTCaIR45p1vFUpcgdrpl1IHygq5h7pOAwgdW
noWuZ+TNk0J8K1n2Hq0HCENMTzAs7Mk64Jt2i6/Kpifo+3CYQsyD/cyDgtBC96sMtqIV68yunykr
vjgtxuHOjzYtEanbrm3IHpXvLKOqhe7g1JLMiRbJ/ybqvJYjZdIt+kREJB5uqyivUslL3TfEL6mF
TUxiEnj6s9A5EedialrdM3IF5Gf2XjtEfu/5alfMxUg6Wji+z/md2/X6bYqB/FaItiNnmv6jjli2
S+BhMzPF2RDKYgfMiTn+FEmcgqizH3PdC0gDDAs84x5HlXXueJLc4ONA5FLxdBef6MKYa4zDhXhZ
a1dNNciDgwG5noAK8PKsBHRtPAacVvdyGPzz0qBaGwT7snKswn2ayjyqFDkJwVCjEOstSGFd4JB9
VLSR62HUB+dbzmQPulVAu3mv+h9IiAROBcvAmOgQD3+6zmijogjTO67CYpuP6Tutq+CBN2EM7vqt
sSxH8oXIIwvhUdVqOQ8tuThM5mPFBKhODBdGs0ouJu3f1iOEy/QJNLBqCizaEjKU0LOazAq2EmRQ
rXRzqrP4DJGK1D/xzBjzY3ZooqbGf6k8fiGIDVhLD2ce96yvuP2pJSdmHSGUE3KaJiK2nLcK3EFE
jgkT5aF7Mubs3l67T1fHKDXHW+dCTlkSGPUeFFQzP1aL/Q5pvWKSxrB02BHlwLWKsh8pXbEpEb9F
xCOyUCDANurm6j1W1zhmrW75YXqucOmuMcvVqcvxExtkZHBBL1fl5s1dSukyavM2mtrHvUdvmI3J
HhNHDGA0mm0EFP18YvTCQRhQ3zHZKUE74SgHo3dfASAJKv9Rlo6+1Qjcpxpz4lT3gEsLf5u6xn+4
mzcV9+YRlwhNHgMBN1/qyF+yB3MhyohklruA5FkEJySF3RJQafTyp5wnwoXGzd+6Fk94Hgf3OeJU
PJE200DiQ1LntixjePHG+EWY7qmpC342s4PPKNCza5f3y7I2tuvPZ8aDpeNPFynVZUwZQQ7W/LNU
C8VDNfL+qk8zGHapjz4+DsFccUzaSfratgQD5gCM1zbgR+iZp3sGKm1Nm6mcMOogzm+z/tYWmOYQ
4h9IpT0RySgPXscwMphYKE71jacrwmuQfUkMhqOunv0JR7cvTHHyw1PQENoMPdrYmEb/EWfLZQ4Q
GQUVbuA04xoIRX7p25DHB1weB9vhJp56lHfSDLgVFdHHNd0gNC5cMDX+XQ3mxCNbrzD2Tiv3cZY5
x2Swj76f0K6uGQ7klIAtQN+W5/0aOtAkOxYAFfP3YjeF4L9QMD8UaTHuOzlNkcMr0WeEJqkRqNEg
1i4lxP48LhgNkCtv5MSscFzYsVYBzHjFl83Cq+qFGeVxd7Ryf8d/X/s2c88OdzyL2/7i0TyYTvhg
MJA6L4ag66pB388JrIAs+ABgHu64odn3BPK2Ak7fkpKAYqQgaUxBMaXBeBoQ9GWW+ZlVN+m12UkP
/iXMr8inqq2bErQlM+MoEXbibGfqCH7y1WjvfoHKEwiZ4TWdyXtDrZ9tHawuEfOWW5JoygWBRCkL
JVy0knzqLkw3DuRjmbg/SrtwspF+DsV/jjNzfyzTKelMPFXdsxDjkwKYzQSD1q8hstWgRNwsw4+Z
Wo9EDSCYa8SPyqvkAD72vP5ILNJ2SeJFHA/fdVLeMeK8yhbgchGeGbsj+1rki7TUZ8rpSEUV3FHe
tZtSEvvlDRzCSkZauz/pSF6A3SvsWck5rBWCWICj44y7TJv+ReqAoHVkEBEEqReU1OdW7XJCQBAN
DZ9YS354dw/T0PesDngYa56ybUGKpS4zsbHWq0+izd6AcHDjLMWA7uYbdL1/GlflByMo7w+11Gbk
xP4nGIx2F8dnKr0gP4b4XzZD/sY9/1GUNYKJWN+q/h8m9FPZh/2BSDq9oh+INkWQ31jhARoV47TE
cc+ZPe6cyZipWWOqr9+/+30ZTGOPTUNFc5D+sdvxf0HOTYAIa3nMEV+dGhuXuDF0Ls8d6Z6NIXTO
RqHVpojXBLuQTMdJp2gwwo0aBswdAfSa0CAU3eSKyVPb2MblPG5b4zCHAO194u/OVNbEgqd5AHqB
bHUdWvl+YLm+YX697oP0ifhHbzc17j9zkozkUpYSnLYzgAGeJCq8kNBSMDMdOGFsJtpMynvJp/OJ
R9qYA8khWUOQCIGl4MSKkSqJ9FwyvMkMnhvE7K7W18G38+MM1ANimplEi8DJ4WBWeLTWF+SPgJh1
tfpoavI/ByqJKZP9A8vyLaKfzzwru/sEiPvGSo0MdxA9aC76x7G52BzpT8I0SBRwZ39n2V37HCb8
f6n1fhdiB0fidDAGwcw4d95TJZ5VTWg4q4LwWtDoeLi/7WIenn9fkhYpoki8P6pjAbwM7Qh1MxvQ
+WFQMWcPzwFqjH0wZMZN+mRW6aFkCzAr1FmCGMW8ZKi5RtgFgJjZWYQINCH72LP1UrOo5710PgNF
9NxQ0vZYStx+XwJnPcrdcIiY97yHQYoO35tIqw+cDzEBdkda+oCFroiM2Mn3cxnjMvDlZbxOXhvc
KzsNN+R8YfwAJg06CToVau0zsu/mIahjhIDFE8RMdohkfb1oa8DQ/RhPbDyB99OWIORB4eiZdOTM
fp16BeTN6jjO7n+k+Nq30b/Hocv9I5Z534b1zUfkRtNZvCtrGe57txT7ASnwRgTqYGprefbyHu6b
lwT7wek+/AVmZV9+p+wPj9Kpn+csy+6LeFyugmQrwQZ5tIabDpnS8lnRPo8J2lIx5gcyGvjlbPm5
iCtiYHUJUW0w6CunrYqL+1g5ChxUkSTnpGIc5nR3mazeJsNyjlBhCWEJ/OTgMDS7JV+Y6DRE3AD7
fEEVPxjcMXYgNk5QvmbTTzNpxukNGfOVoUi2jIx6Oo26al6qon5tUMldE2ursI091aV5lxdFfkjc
7GiNMMvVb4ZJ2Rl/Cm9+R6bVkKdL1GMVZ2SU1oSbxHNJUS7Nc8FahzRKXOpbtxkYDr7D7UWrVhhB
NGbNzyxwXDkIA++J90v3vgcBw/hTmnkQxaW1PLkM96LOKMirj+VaXzNZ62QSPJQG2x32rmh6VlVX
gYRxa6NdOmvlGmdhsJ+Ya/ZxJGrNZ6s6VShl2dPd6z5x7tMJEnQfdHtPcXnUGfnQNuq5x7lmqu9h
c/6K2+EQT7774dqU0DqxeLwUHKz0keZ+mAcS0Lu8/i9fN4WZ92DiNgLULoFR+x0sAlMMB7fkSjX9
xDsU/exQpfvGBTSnz7QzLB/HsftKcuNrKQOEo0lTnGS9PCHqfhd4or7J2tnoz4TZ8F+/mV410kU2
GlFqZtbfLoRtFcyW/xxULU/L0sjI30vSU+5biOCgt9u9s1xj5dq7MG/wMcUh9qh55MYc2lenn8hM
jZlJZsk/bJrN0zDzi7KlTWK5EEffA8k1d8q/sxv7i81B1Mdz8RTWTcPisByQxKMqReB+5sBIGSLW
+q3T4kv3pvxxhnt7KMLvxm+6Dac5QlYNYIZgcWM3VR6psVnrXbRwkWDUY8BKn0frNGTy20FeOTBq
KNC29OEH6eANmQ21t50If6E0vKdaYgo1gVSELqmOLmtlvkLA3p68tqvH8HGXk4b15qfJX6Pq3H+8
m9vFjt1z21liUxntc1+M5QHepLq4mbnNDYr5FDt1JExA98InLQb+5/+9/P+H9EQVMJoFWVcmPvH5
JPspxiYBpQmheDmZLwkZzMA5jScTq+VLPMhPwqbb6+9HpsztrdYTy/A8foEgYb0wb1v2lg15+PfD
eMBnQE3vsd/iXyvQKwVOnmuq4isa6gTFPfhID4WJ4Fy7/f8L16xJR0uBarB5+v37yV7+739RJ317
PxgkeoX7tp1wozWfYbMeuymBLK3mYq7cuTqxxfljOGvM/RLau9JK6rtfWmm1/qlRWGjt0oUHs9Q6
MkcGGM0kIPAVuR1ebMBum9mdUKyuH/ZDEmNuS/lnFoThBbkU585UHX//Va3/mq3WE7KV5c5xc9KC
qyHPtjlAgc3MXJXkbLa1yfA19UN4DubwLyVkesEHuEWpgZh9cp2jcWqWtZHd2yFpJihYRlaSRECL
n9irIMQsXyX39wZG2W5stbpjVbZ2iGz2yzWPZdkULn4zwBn07/EZ4u3G7JBhICJp9uOU38JZPxuE
Jl2nzgbSNr8FgULknJDTWAT1nZEOADINYoUJVfq0DePeqWpxRoaOU5UIEsbPkzOfeb5rEt39dCfW
AUScCmb566CrzF5NQ6yNC09tIBBb5DSX1S9hivYjsJixMcqsq0cECISZFPYmDA1cmWTVGJCwdZKy
jEqNh365djmfOLcBa8mFM3Xp5zMxfgP1N9PfuCKzPFyjtXHd2u2L0mTgBZIlXFm137W1Bs/NgTrm
PbWOm4DMNp7syTr1HKEuW+5twxoPOwJhvYs57ZrRvAGEY2/uCYbdNV1p09+ZvthCYOYWhE0vVjCh
Hul/VHfV2paR4LGiMLQorx3/hKSSD5p1Ho7nedcVBheWU18ZbJMfHJjAoad9YLaneXJPo1//sRL8
mHaLTIUFVbEtHdy3hFGzaqu3NnChrWVZ0wHZpgAsbDMDxRrUmCYaoEY9gUmLNDkKR5MfH6mwve3j
8s6TacQ1/+bqHula4zytz/GloLSMjWtWZvOxMROmXSwBkGKEN6sVT2rirBUxsd0xgrITCqQdenKP
xfOU7DBCcB4rRKMQj3bzGFxDjYwt4EDvTdvcOQpgJzubAnd1pJsYtDBgH3DT8Y7bednws68gVvdV
K4cQkqEsIxUgvk5ZGBi987VY8x652Qw/D0maJxDpmiE3AwE4G38Iijs9qGMN23fjyfh5Yq0Ym7R6
xho0UszleS7hPMsKZhY71ZLnzNHy1oupKN+gSh8ccpGLWUCWqKY9cUUPObtuexTn3p3vq7q+p+u3
3IJOmsje3UJtlhU3TNX/zfSrmZl9O1l8sw0Ae20+MLJRqz8OMrQpnI+puWO+7e9AiWlK7hipPe+J
4tYDeQktaM1uaViEZ7V/SM1RwvpmKJqlxEDHmb3119IFLxIbpgEHIvtlURufnRPvyIAgJWe2TqhZ
6JBZnRgV2ZU61ZuhPZo2WUsGvKLtZDLlccjGwWeXIUOUi0ey4kIJRMD6gQn8aYRXHk1d0u3M9agA
woDHYeourmfHW5pWiYzX/L38dgS2QItbaxWEGAeMeZHXkbDnAUwk9p1FXbltC9vb0+stBo1i1Zgf
GdlQOsHB2uAo2UzFfDIbJG9DWVgR4w9L+48FZDq2yiB0u7L9qXwiZvvuzsvmZxsAGLW68Qpa9S87
p+w0IKv+rZ3Bm8ndnFVM19J/NeR2WseRIEZyCjQRaUwgbpNd6/M4prhcMFJskJY/SuzB+2JN25Hr
S4d8JLIb8sfCyUsvQRK+drpiHZVBDQstDAZVvu9dftY893ngFI+Vb2DQ9L8tDIlTxcakqcflQNXA
/mbRhH6yEZHCwpAOojA1SBadW8ClUtJMmCaIYcJpiKdI6VWtRO8cbzyo2SImFDmIIxi0Up32pLcT
e+EW+msws/GMkfanZjPulO1wmbPlvY37TxauUWCHpL3EGAy4zUti+EaUORY0pnbvkfnSm0UBtpIU
2yQOgD3n5Xdlud0l6Bdi68EIcuqw51IPBujITeWDB3T9/Khl6m2dVzqRIQoEzGI5P/YYdkTN2IeJ
Yb9jdSEKZd1jtTsm/MaxIna7xCj/iXHuD3mNEmFMPpgxv6gQ3Ay/CgCyeqKFHoNwU6xrfLxw0F3t
5uTzLe0EnMEIFTzhwEqwhEshfiYtuRwEJsmLDuqjFOpdCiB41FIUi0zdmvyE5hWJSGnucuW/oMyP
Rhxm2zxgq0fy0Ja7zNn6cXY1JlR/dTa60Yw0gutoK+2A4iRB7AKF0CZuhuAoCNEiXVhn4Djrmeqo
gshhQ7QnGJZaWi0yQraETGnquRRHEjv9jUd4Y2JYuyUcy13VW2/4Ldk+uF9NhjZJLGyXx/nJQSAK
PAE44RDXWzo0llnTE9qfy1AixOt8GH69/8VdxukoWoa2HcJ4/VxOVPMLtwBPZ54RpmX9rREFsHOv
MbTxzaueJW+MDE+GHbcj76XdjFtW/+6OmGC/gdvbw2jeywGyul4ANK4ELCdTVLZDwmCKY486sN1Y
gfEer8FtyL3uRKGrpwWl9IbNhoYZX3v07nASrLT5yfiWCRPUjCDk8wAMzZEr1xufUm3OZxEODTcv
fLOg0NnJT6uTM1JsoagQ24ygrqxELBpzkmI9jZJ2cU9gY7sD0MNHP/CJppxG9D7RUpn/FBDk3qoi
N2bx26VExmWhe4cTGn3N5MrLAvyB3URzClKFx9CzGSmcTI8SjuNyOVYpb8sStWl69SZ+zqzJZ27n
dm/41l+Nng/bKLE+REQfzAkZILEJFcXuESQCIRj8LhMv7iO0fqg9NoMWd43UxLXpYEHUp7t9+cUp
/pQkYPF7dC/wvumjkvCZiOzyviv1RxZ05dlXzVoh3fWBPtse83TLrV5VQZTIDLk/87tXCNG4Z0le
qFqXw4UsLXJQAO8Xaicn606UXXbtRner2+4xlbAZxVAF+wXYLrFxNAFeqqOR7LlILstfwKNrLc7D
hmSdPdA/VCkEe7dulR2w0GZbvuI7s86OHjwmc4RyEDFnMFMR1MjF4HEujA3Bn3bO8+xzC9Wu+TeO
+73lOQ3nx/2EvDMq0XLiBQRc3mWH8maabYVinP7aDMbvpMjwDRjxVgQzYXFqFeyR8pvrQwAPY0fb
9SBi1ICJfa4Tm/wWYzxqUiPODCMZ/1lYuEobq0PFGPzZ9g+zpkp00FcR5rKDAXiqPIfdo6MCNgCT
wwhd7VVWlsfBrJ6bzP7P7l3KGcfKjwVMCMbACtUckNFgPDp43dBV76A115turaR9gPRdnJ8anXC7
6p9WYKuxdUOv1uA2JavZwV+FAWTPjlifip48jM5tOW5tzZQ4JJl0rL400xDqIZ/57Fw8oDezuamZ
eSf8avbxiGErd9tT7qTbpen+q+zyWXjZsOeHJV12eqQA/7ZI/ztyWO+H0A8P9GbMa7L/ZN1dc/yO
G8cfIZpWLjZ2KZ/mwIbfvNRMEJqZyT4u650OPlg4/qm7/6ahDSIMni9N41/6GkKvzTE5LI2D1Nlr
N4nqH3ztLUAzP9lu7w0rQGufOn/8DivlGsx9SAqyDpyEFPMCr9vK1z4GHkq/eeS2cw3M+nRtKO+e
syyvT+gCdi04lA1hxUR4YbFalfZIwyp9UO3yJqf8B7Y1pfwHLTYqgEFETVcsTIZ5y5sFKCuLoajw
whEbkHFVlmZpBmcNYQLHmEuhds6ZYuJGOtkLCVOlx10D9ZT9vLNJ3eQ/e0IBnk6ka9HI4uuQ3cnq
9i5t4NnM1i4hQUQT/pVmg3AiDF98j/GvSYwxo8snc7Q+Fn60DfUkVQI/voGs35vT5hmfndpazNH2
HrZVMTtM6colOFjYG3Z1sGu0uDpj/paWRrpt+t0SxMyWnNXxZ9JM9ZniIhDbuu8fSyW7o+NS3TER
RcAwLjYCJgShxfusMeaCr+BkyQmtGVufC0BQujviOMyx9yBJW2FEDzXA5hsxHqrW885dHcstgl/K
xYTExoHLHvQkJx4pXlTJJaHYtTqkpTQZi444xhrzYRR8aXPV+mLtO5eOg4i0Zc8unpjDNRe3sUNu
YlxbM9es7bDpDTNOQWbuNY+AdpPqB2tiLTL7AQUs3sHIWcTNNcx/lkYoUNtEis/SBUlLlqWRFLcl
9AoqSbfdGh2YHJNY+oIkybohRJm1GWGRC8+LkfcpX4zvzA5X+RrQeofB9NblCXzw0xyNXmffVcUj
cYHZsTbshzkzLlVZ7n3b/aagpSxm/LwDwHzpjYKlqi1Yf4YJPpDF/DFms97HNTRjzzajVmsuImOJ
glUilZnO39JI3tVUo6UG18297h17OtO9qcMvS7QkfxqIN4aWDO0C8LUPOHYfzMsNrRb4CWOQVzec
EBOVpJDaFup7PRZLBIaBiN/lpwgSfxc69sn3PhqSVDc6DJhi+OQ98EwdCTHmzbaG4EjOJSauBQek
4V9szQQ+jL1y98BfsrdLcD7mAF5MkUFbGBYFjZeKMbbtv26onVsIaShgZM/+jKLaFPmz49l6x3Dh
iZXrhfO/OVSiZfmBQhlYiCpeyq4jsMuioiLB7ChcnhVtXt0vjSIXerjLkVh+Jg26tqXvtoMeCGyB
MxL4JVuxoWsOnlgATUOEcPiCgE0SvPCR4aWQbj2wwFT6W4uErH3qei8oeOR2KuOdUTWX2FbG0amY
kZS4uNyKsJiw6tBKMOdF4SKDvS75LE3mfbJCvAWjprHLHR+lWEARlgY73RGh4mnOp7CwKlQ+q6iI
jbfgGeQXgUvA5xPfgIoWqFmsfJqo7/8lJrAHow3jw1i1hEiN7+kormESz0e7v5gYIfbSGTkGPHY9
ZpiRVzh4PF6a6m8mx/6q5UByXZiFW+AOlKfVZJ94l/qmRw5nhOQUlpB4SZilwsD2X6XAkR2kfElC
MB4ZVE+dkf8syOJHgzbawd23bYYVmx7OCCsBXpsB7qOiZswppX12wPxsWtsnOIOt8MaBAVa3OE+X
IxpiFu8lpZEaGU6ntFvdu+uyqAj9O9BvV+2ayOoMCvxJ701mnZa9ZjaGQKjSbCFH18MgNmTXeZ51
tE4FcgkcwW/Kz64n5S8zi7e5VfKYculmyu93ZVU+W/T9LJabaxBMjFFhFe4Y4ivkb0XCCGN8KTB7
bx1USGR5sE2vDUIVC1gBkpkL8L75wRHVikejzPAMQgZsqzsHUsVbc6CfUMpCOTgnZwLUM2bIiJBT
m0qX328xM7TjqETjvubXFM4pZyTlrhZP5RiXfjV9/n60kDRwlZl7h4y7fvLnSu0aoNVRjka5ZTK+
L90LmsqvnKQkqsCHIezTJzYh+YnjjIZ4numUiqQ/wcRLH61GIClw6jdVsrMX5mQ/6c6ICt+UN6dD
guRNhKPQ4sWP5oSJ2rCpgnr9aTYmfW43OHsQ+fd22+vH0HVx9aTVvQXSXdRZ+KgwFD73EoWL8GLn
MKeyJc4uy+GU8LQJwowVTx+SNSX6l8zshxcm3rj2oRyZi7hQgI33gZ0hmsoXgWJDBYBNMOWPs+9g
9kBWVxCc4rFYi7ppvxCDDo6JokYlXX//+yKgN+xZwY3sfa6VPwYPUkMuIjK5PqIqBBGQFOUJBnif
2C+Fuzzi/jT2zHRN3hLDe9VfZSLldWnHjm9Q7dIQnhYDd3RxOYpEzNQtuJ77NAfdpFLxL9Tm/FAt
J7OKScssPGo2iMTGFCZvi0M/okDu3P1+WI9YukaJ9I72VB5IqgKo2CPNESAyNi2OI64yx7sXYH3v
nfB1qI1j5cYhZMLR37DpDO+Fdq7gNGZ8rgNyuFk8u4SJnJA8U+fSqRH2k7zBWfdpSHmeugXquqEz
bmVZG2/aSz6ZgspbNbTMY7LSIYsRUlzKjDe38KRmYBXwNSFAoBO1iGOK21Nqjwj0gKmObkpmxDQf
Cglp08uJBJrIwaqz4Pr7QS8KGypbDpgrEdk+Dxx5HRTKtWoKzry/zsxWbCZF9zbks3+D0/hE7Vds
mzwu0cKO52SiHGS4Uq1FWvdIct3N0zNDSDPvHjuLHA+Pkp99V7/PvTAEOQ2aHghX1l4DrEDMPT1n
5+MWCxTlgzstV4869yZLPzk6GU6L3z8h+8P34pYVZquylOfAhl6BUeWAkne9uFR6y9aXZmbmiXwB
KA7JI5vRL/Ln35eKETmJV380bqxzGLTJ0++LZiVvxOFVaX7lFQCX/aza+QHz7r6ph/yIpp/DH6Nz
ywk8Kb+KWAR5y5O9XgDpAuDD73nScch3D6WZYtsM4v1QUuOHg7/t7L4iv8MZn2QutvbEiBajvu46
9WA60nlZzOooat84YjBnPteF8rkf6Ws4+NmHqJPp2LvY6/5ZtYSG6h+LLAFQKBktJ6QvJJhhr3Zr
zndS4VduRlScWjGZdmzrPMTZGE3cjLKahn0eYqQcABywXIAuX8awjHLzb5FNbNon95LgJeD23DW4
AI+V078b1NsIM+1bX4DUAznTGjNsnPrU858cLX6sRlYi84ipPONWaMvPKrbH0zjDddf+Du6MjgoX
xV9qWtv6mx0cejv31nqjPgpVHPJpNF+n4mB1YARlmP2pMt/cLgN7OSVJS7V4bidDByhJfvZx0Vxl
s7z5E2jTAsMZg7kQU5SKT2uXaK1CmlI6D3aKcG0Y0R/LkcnnnAXm0U1OmB6yixjPmkP1WFY12l9v
PHuxoJ5AS+v7zSMxJq8owsho8clzCtKQoTjBeyP0XD4DjPE5s4jPSnpww5L0LE7+DY5UK3ffHTy1
H75+tEPjiBfoIaY1eogz65/LbcoGtD1naFX3TuN9K0nRMJPo1sueoi00+3PszrCiGKj6FMbETjNi
xhbf7arin9E02ChqRj9DRuB1M7DjNTr4fCjm+ePvCxWu2sdl9eZXhNopNjgRnp6NM6OD+30h5R5H
KWsYRr7zZSyaGusZCIT+knb2d2c6XVRjn23yIERXS9ezbhb9DgOCtxqik0zdsUi0hOoPqerqTeMF
87b2umRXJtaXjoGRJwI3ShvzPICQe2YoBnrOQj5pxZQDpOuYK2Oi344IWUcbJ7DyO+cyLPNLWw7x
PqwlargL8CEN9XeeH6tG/gtyveyLyfzIYTNjOB+ibPC+a3v6q2pcB331Geh42mrrhkyRQhi3JZZ4
wVCpt0iToemJ44sPftOP9U/lpsyolLtv59NiNjP7FnmPivxn0gw1lExHXK4WbauxMJ5b2bg1apXD
yIIzm22PO5n0hYKlwCarSY+dllbg/xyAnvgTeg/bOjGZfMMAn+N0QWTiywO1YlT343cAG2NreAH7
PFDy5GWwIevg+CerZiv5pKPlUh5QfdGUn2NNe5sym+1JuejlsolDz9/3XYLhwLfrs1jpdjUtUr/K
1Tq3ZE+gi/aQmya9ohTjtVbuvDN1Z26oyB3SfghWcyrgD6m77aRNcoucXhSOCo5g60ugQLkLfTra
1OjCXd1Xf5MWSMLUu1AUsk7SbIHxH028qPhlUXy1OQyzdUnv1OTHJ/mz6VlfUHLPYJCOJpETaQvF
W4nwrg5jnr44lyIRPiKTe6JXUDYtKLpINqcZl2jA3cE4hsQ8b7xnzfCQWLO5sUT5IhnBDB2pQRJO
1NZL5A9XykPT1A/WGsYiyBcaHKa0U/hWKr2OGlwGsnvsX/lOdiwlyM67gIT652K/WzUcXzgTn72E
BIA8mJ1TWiran5aMxMZPb7Hrk4bMfHY/doWGpElsj98j+EO2EzKH0080yLwpMQIt7rJtOxJ+sKh/
+RCWu3zVSf2+xFo7Wxgm5dZrQ8SHh0CW1tkoe4E4tH7G5OSdCYGaidrsHioZ8GsCQOvRuR4maROt
zQgBDey9HDuudobum1yr7rj88aewOhSmxoPGZtpsvho3n86YTVgCCHFH04YQyNX7JJjie3x106af
hwtkSH+PJxSt3uCjo3t24r7btZP7lfvuj5/QSRKxU1yY6+Y35QlrL60pZVnW8aZO75VZ3nWMCAg7
t4crw4a3GgnUAWR3ultUsrwWjuPiSWfkSc37R/iteUxzVtY8dkcXK008siEu+9cxQO6YJT4BOeNw
HS0H9RiR0Rtktm06HLslIfXKIxIL3TcZJw6fJ+SisrzKudgOqwIm8Wgw1oVSUkdocp2Tm1Mildaz
x8Z7M9sKDWftHJHjB1tURFxUHRbT+pinI1TRmh1WAfx7t8LfChJt7oimQ8ZFIldqgtqNQdlMKHiR
2CWPS8j2D1fz2a+7Lxuk16aqhnHtwznn7eowrI4uo+rdjWq6YDdYSOEtkz27m1nJGhJuEeo7zifk
Tcfedp6zmEGXCDx6Av+NpI75YsVQNfMWoXQWPgmAlEVIEUo+9PgCRXTag3Y96tr6rD3z0wcpphsI
XZgaokHRETgtg12Vxx/E0oLYFFilyoHAscm8GaOnN42fPMIj/o/gFkykbosV2qNZFtObxBB+meR4
ZqiOto4NQhkMH8lIFoA2vf7D9ZtjWATdsdB+sC9rG2cmtQELcHk0inbXE2G0GSnkz00ron7s3xEy
9S81fv/HuHQjhszGyUAaxviLc9yrZXbk/Bs2pD7hEhXmua5Sl9zPhXwm1xeXwNXzgaLsOWM/jzAY
ub72SwfYZ0oZnvlP4dAspCcx8mkxRRTm6zAk/+WI8x8nd4qjpjAOXoZFMp5m/1Qv74gus8it2LWI
mIgkNZX3hDmKZ6St0ZDMdkTk09l3W4PVGvo5v7Z+sD1swYZJQiKbMSpZUk9O/qkLb83+KN4YCRan
nq3LdjTKJzwYFNFpcNQdNAMHxxStIDl9smrENinlfykGPihkSE7MOsE+RMNjtul33GQD5AHUICOp
JQdHoQ2avfIV0CG7Fz0gMkuGe8ZBCQpkqK2hB+17bB4Y7tjHJJ++JfHnR6VEvxcdWAIbQJnvF+Sd
c/bSbbPMTzzjWWV4UJbwPly8f94S/p1bwvBQMW9q2yJaxVqsjcZqlb+RFr7vZ/2gaZJk4wKqb3Dr
Ba54t6CeHGwYGDZ7O2awmIc7s6Bu6FiC1923JfO/OAitO5fP2Of0V05gP7Wib5kE00jWnXuIa4aF
eDDR70uJzvt/2DuT5caRNsu+UOEvx+QAtiTBAaRIagwpNjApQsIMOObh6fsgfyvrqu5V73sjy8yI
jJBIwv0b7j0XBbhNiaSHN27CU9tmH5MGTAaJOBoJ2/2Im/ktT9SDXel3RVjssag4YdUifbr0B4H1
exMb3R8LNTSZU3dzqnrftAoaw9QOj+U0s7wgHkotlu9CtGHtnzwbguVUnrnGBhObqVlEhidFsTdW
PmdbysDF+suRlHq8P1cZ6x5xag7mXurYeeLTAN9s3w4E53hk6G4hya5mJYOJsv6R4ZiDJtt+WSVu
eXxVGxGHyQFkL06YfjtKV/o4qUbOQIZkZh0eLNeg8DV3i+nG9LdhuiWaaitm/hx3cG1WnhHmKvro
1WohIyvap1oPz8K95CRB7/MQyxUftq8cpdbSuX9CIDpkjZW3pUJ+saD2xFLlGxajAhK8W4xiJsBm
zkQWcVZ9i2NJAiVITjzYL3IyJ0a6TbnTc7KPU7xGta383nRIg2Ng5wxst9M+zc4FgwW16HewMP3R
Udzp6NhqbLrGO/5y46FD5UCm3x/PA++VriQqXI91qD8baF+Hv8Oi/hJe5g+Zhe1POZ8Vk5awFqSD
89lE7PGcRKZ50arlOlsD3w2LMYDbQDWvvfPXrIvyEDbyr51Yj/H0ONjrSDZTQCt6g/esfpJJ/Jln
skbu/iySEh9KOfwBl7Gi19isFmg/S7JyZSZPZGit/eGL3WneqR4M4FcKaQFBBBle58XD75cz4c7h
odij6ceJtk0iMlFiuFTbrA6brUOagGFqlwadXmrQI6WxwbRnM+KTjAnEolok7s5mzODV644yo8rT
YY1uQvzj1rxv0ynbIdPah00HcyZbcn/gFMawyFyhLOVEyeh1fFbbM14Y1o3gUZFd7XJV/XVhx9wN
cpZboIIrYgbPM34DVprxAybU7CmCYsvGsHCW7rh0zocVefnVRNiOr3i+hdlg+iXhm6kXLVsYhx/T
p0vG9AOJgekxBv7jQqTE+4YFOO/yd6jpNdrEv3qXHd1wpWnPuiRTUx28MdDpafZx3l+NlkQE6jAy
mF3MPezvScwIbDcL2pAuYrE5Oar0KGXzri8j0ElNPaguw8kPfaJ1qmfKOpg3UFCls8r7J+d7mAEU
zWEEtuOrnpAltJVxH4qh9udmvJmTLpCXYuIUC6NvZ9G2dTd1O4Oc3J2esdEv9RRIzzAXxz6io59h
1W/M0MV9qTRuq4h/63oOOdC3TgGxQtiZ6U+kIrIRWfkG5juU3VMj8zNEmEvfoh+Vc46wso62QP/v
CRShDxfqWeYUrxXKf6AkhISbqY4Ei/K8jxENV9+NRc5fpT+b6cgpw7haw7Gdi6XY5x5Zg4O0QPJb
zjXFYQlzRat8feGk1KGUDYCLiknf2iz+4mLQgzhkvSJQgiypqW3gAVG09MVf1RvrUWUN7B4xCXTx
FHLlWh4qY4yLU9vdGEF42zypjoPR1pe0U1e2Gz890Em0ByghYHS/sdrOAJD1e6dnA8WhDVR8/Scs
vyQ56+pZFFO/mdX4PUGN2rkjTlyt5hI3XFif01traQavq3spshgvVz2au6yADxTy+Y0iJ95X1b2O
cM9B0nvo+5yVQ1p+puP4UTc8OspA5uyFVAs44AmUJnQxr+PHbhnka8PDZ03GQcH/ijoCcdHLshYG
esW4jzPLr5kpHtoha4+zS1xco9gCK+uMsUHxzBAGS74bYkStdP0o+UiEnuII0jHkUP+W47xrgc/f
4cggyc+qXamZILK8V3Hx8rDYRTZUNC3pq1tveGuRIAPEQCP5eSx/VZEhyUGoVaTlrpwYjtk2Y+Fa
elfMPtWx70hUcnGB4V3CZF4Up4FlV96O/DD2Iwrk/BAyYQghd9lO+KSwQ/Ekk7a2kDBbC2ujeDtZ
ziHlCzEOsn+x5YYG/jFJWNIX5d4pEKNggxObbI27ExPVdrFUFlSDkvZMlD+YuXkBZoFTtqR3G23B
R/auJdnzkjbfeAj2yWD8MaMxWKESbYthPiMZeOqmFpDslN6zJqRnVNktm+ljy45sIITvL9HsBZAB
kEefh+U0mWN24HM0b8w22Ss5LJvYw/AJguVFZs0TdMSU9c9uRjZ8qGgWPcv45ZCZxCh+QtPZaRRv
Zkgo7YxLQ0ZJfTAlTvjOk5cZGpLJIX+xnBqwQ7b8GZP45kqYFbHrvGiaQr8i9NWh88X18mUO6jo3
s58qnKWDy14KaHwgl/QqK8eEo6wOaa7OcHvNj9b6YYSPckhJgkM1poQUIyZTZAtDUJjdHCWSX16j
FeSfF/zdqBSdaC6DxoaeWvdNQOBXBFoLNj9y5n5fW8nbzBvlFt1nZ1b1fk41h22Xd8en3DM3lOfM
wo+A+2c4DEI9zQX/a4rsm0QGm12Pt1yQxq/x9Zi/fzoyupGqziTGSRechXkZq4JJcAgoxGZBtQ0d
9Qxv2b7EWR0YBiTYhG2kHSPDT5RgcsL4Ie/qoxeV9IVcTXnIw8MnCGVZbqWUJla2UUTS+cUQ/qpz
3uQJyGsigmRZ8N462cs067SJGKy37cyLslhcLiXuuVwrqp0X6r9Z4j4mPK0vMoQsR6j2vY+bqxo1
51YuBP4MisN6EWSAo1RwNszmnXuoU6qE9j5f6nDjaARftKXxF04AH1/bKd9yUni2ojC/u6yymcNk
2OrW+XLYU1pxHpg1fVc/FICj7aq6lLNAL4S9gHAQPqz5PB3UlJ9cl31dz9AJBykLJ0zxv+cZe249
warNG3Xt4BDtQH0HZSOsQ4J9Kh+jzocs4PdoRnf66hTXzObs5o8GuvmtPlBBtNZCkEWEm49I8oKN
oaY/ywRII/hBPaeeE/gURq39RcQg33zrERTZlu8jK82MFFIKcbjqru1tBDSrbAw/6ooesC/Q6qHt
8d3SrA7YPSZEdjxQ0iVqGgn215CiGRhdiTGgIwWkSswXUUhkFqF2lq20nm2GrjszwmkTrs7qnsBb
XFkiPQ0Dds6qrcQJGc632QJLIzOH5wxt2UG6o3Vw2+TVproFQGS1x7B384s+hWtCiVuh306/89iZ
gtqYvrOUT2PoFMmDjDuBgWbxwx7Ei26Ezb5oKmtvg2dmAUJsu2ep9AksI0+VTvKEDg7UEltUIf1J
MGCAdTPQ7BT6qkhvWmoLNKkW0aW/a9P6GUNpngtpT2Cyslc2Hf1x1FRztGhAWSUMwZSiLUQiWXqC
DaQ9Jhv4AHaW/nYX5zMzv8vxEw/Oa5mk0wejFaZ2vN2wv4mXKQXM+IhAzTA/AzPmNIJvTOSEfu1T
YmJH5Ofo0glaJOfj0GmGOhm9eO2G6k9KG/ecNOWvotckkzXOvqYJgQpxxFBDXYzcrG6RQ/k2Lb12
6digcQdTr0npJq9pveawD8wXKuEnUyHJfwTazn+pwFOjz8jSk7AsogVK/VHUKn9oE/yATTMnTy5a
7rpFQRclJ8/jpHJg5BFzA48G+NYvrVtlmzYHAxqn5yjTGYL+ZDUD2kmm9XGx1C9iur1N17cF0yE4
HMKL61tYQd9w6WhuIfQQf9VPsxtmC9qV6bE1kBvkNgJa2LHTrkbycHbdQzbxwSp1GV9hS/enUZUR
+khwJHyKB2ZR+/DLMJe3OIHKbtvYgnPPC5k9Ns3WTFRyyHqyT6HMdkwDmfBCWzKiZAF+H1Em3DwH
kTN9L0b/DN8n05AIc1nOENKa8OVl3YZbSZGj0k6P6/X4OKTzn3iqSZeepBawx/1Tla5izVfEe89s
HiTEnbMHRwrTgH5FvG0+xrF6grao7cqBDAEGhBrrqKE+9p7xu6bGOs8g93h0fo9E9xzMwe0fEfHo
wbKUf3EPHnEVu+wfhifdG3s+BV+mdP84qbXssRlHiDzNU+NkxB6Ea1XVyrPWsCY37Zgh8Gzqd3BS
MwOtexZhvhS6JXY9vJnWxiy5frpR+sTzS1Nm+tnOp900SczgjbPHXIDstBQh4+szfyJTGGjwzNvY
7wd6388BXDEW/0PS+0Y1Dz68GEpAN+73izN/uMBNz5pd+ErgPmf6dnG6NL5myLJVX81nYQHTHFMj
mHsMryFK5G03Ti4TapP1aRO9NwKh+ADN9+qETnuEN7SgIFbvac4ur+0muA4pSmEyDfAQESy+uBeK
tmE7JPI1TZICpww1/so07zTXCpryT5zXBVkZfNGdzAi8BSMrcKM0oW0g3GJij0Sr3Fo04ZqOxy2u
UJE0g3Pr2pkuuoBtyUlaPMe92Z8ieVtS6qnMVt51qGai5xz9owCRvwe56R7AUES+ux7NhnESTA4/
+JdOtAWK18o6Ox+wbWWgPGTy1eKdvG4+9EN4H0O4CMCykZDl6F9bFmlQzpAHSZtTJYpekSCH+xE3
g9Ma7rkg9pVgZ4YIlEPlRVuCrLJWgRNd+BS9kAVNoBpQ/Qs5EtseZMhNSlpGkmiZ1lXifWmZUs5G
tkti6yFrMAYXVJ/XVhW/mEwQxJEp1L/qh1426CA9oXwxdVBLgi2IReSDU+8rJ7QudhzbSCjXzazT
nCfRuFhZXLlRJvVx2lavXhGtlSZrDtezT+Z4s1PLgn2yj626PghCP62YQZtj6KCrTBcGEzPbbCJW
xaKRWdrUd0lUYfxUvFi9iau0zHlL8rQ7abwC9cpnjVboa2alRFLNNzLDoj3gUp9xLIgBaLvbwrZO
0HCBd8y8PGyGNlk2FEcPdBX4wfCs53W6ZXhXAkRIocVp8iRDfV+YyBoZq37p0nxONKs5ND0+bfyd
eGiYs8yhfpKTQwlYqCetotP1REmoBBHPF4MEj7rj7q7wPe6YBzU9A3ctXg6dsiibCuxALaSBGI08
NULtD2b4jVHkqPXNsp+Qhim+hd1I97QZqITQzFXKecfSeEHUtcofGCiWEQHIocN3kY+rj5mos4um
kPmDQZQIc8q3JBHJYcyqdfpD7+Di2ttGlfcmasBGYtUFTKcJDM1Jj/bQlZNAj+W2qkPColO5tyHj
goOkMZR0kUYWX8pcvM+z3W5Rnv+Mk3dNCdMIZBK+wPvhx4rcWyqqj9Qz1iQfLAoZinZ/ct9zQqEQ
0271GHxTlY2HHsB02iFb1KGfonSNfJkKGAqugjyPSRDMMMSMymSdk9r8NI3h0MiiCL7E8a/WjAy6
/6w/2nJ+WHqecpIfIYb0zSGa8uc2LXQaw8jZTXiBMvggj9xb6yJo2s9YGHDqSB+pYh8QH/1j6MQb
9fYFz1q4j1JeboC5e6eLf0dz8qZYIcZeV9+yni6rChvjpOuxsx+tUWIO7clXZYiNfh4iouiahGUL
s7SYFCXW6puwB6ExKx5o2+0+IyQSzIjIjiMg76GBFu+ApvLw7j6uSsGdo53mzE0OUhOCWJIKlz/7
kk3lvGSIQzZl031PJSIoBMM7Y6HgHMfsuVihxNn6pa3hQsCMoPpVen1YIZTAVupTa8cBI0X9gr4f
DK6iJkQacWkix7lqtG18jFC4xwEuOsgu+o3M+OzEkoEY71xSPDD4vEEVIGooz7WtMbB46HDnM3hr
nUDotToaSciqiNMm+6MERyYNhp8VvJ/9xLoCU9pjpj8lLE6Y3HP3T3IeLp1GsVwWHSc8LxDWI7SK
MORQr8XjcBIFTNqMCHGClRL8GGHSB3kj+qCRqXOgFjjxu0IS+qaR1KUlPAgvPcNjmXcLlS8rqw43
+zCggGZoHJvqW6sA20GnngMQ+ZDL1y/M5zMf+Tqb7cn6jDQRhGJ8d0deFHtm2RNxi3WpCsyqQtSe
JC+TPTPUDamLgeTg5FkZOeOa+Z7CGXLB47vq2+ihBdJFcLsueB1KexKPkWDYMhvRm9tNft1aemDL
rDhYOGW497J8PwnkhA5KN/KgzVM0GO4RqeCOTmZFRTAuFBEmq75dI0nnpUT0it1e78iIM6fQQy8+
90Pw73/sIxP5VkmieMpDt1dgV7AlPhYek/zGhMaVxmhlReZNQTP3lMITjCaWcF0AdLDZQfJfGCaG
bmDXQvf/I5rx22PQhhXaZle3XzT072N2GrRiekeUyny7lS8VOt8ry55u0yOgf+/qkPkwYVLHf/51
qBcaquqqmR3uBa00j1ppXJthXo6Rm0sQCokGzPy/vqS21oCkkaUP5+y//8I/v8VgwribMWssI9h4
NtRnqffDbV7B+nD2eMexth3/+UWPFv7f4bf/P69cdwhM/s//CgT/v/LKr7i/m/8RVb7+/u/PNZBc
t/8F5kOanit0YZAKTA73v6PKxb90Jm2W53nCkqZhS5c02RLnX0xat/kvgo8RD+im1AUWLYJoW2aY
/JKu/0t6EoG/bRgOB6fj/r8kldumbpNZ+7+DwB0DJ5zQMX+7HrJlz7T+j8Ridk84ORXxztw1SuN5
r6IePYZwf1noAnaAWfK7ND5KQVMU6w4tewk5TE3Ft11UT5VbIuW2De2UR+y8j167PNEOAwRfQkYQ
4c5Ip1OZOUkQj3KmWk4eAex4cKriBIm/SNITMRLLkehddM2moyDqFdpGipnREyANnLDIqldL6Q5v
B9kh3h/pgqvJ4IqrOfWXKv5xKhU9Ih8aWEwn2bFsbHHN2lcGHJUQoAFJpt3qk9bc05auJI4dlLcW
QmS9As6RapXykV3UG3RnsCLH6dYU6XvthNOq6QsfypBzPTJfUbqW8Db52WVij37h/orY/QVhw5ds
zCGIpeiSmAYeI127Eg4SE5OJtjae6zNQeGoeJCEETr1VhKivFQPaGocYOBaiWJkjZGs26DTc86tY
IHP3qolRWNI82pr2bfUIzESVZ/euaO59gU2yXMKPSvdObKPSIGIxG6XN4PcO+zU9zvaDkM9Ioojr
8nDWWh1+g9yZexKSWMf3efwyeHToU675I8OqW4ggi+EmANlE/cU8TglZpO2dWZTfrt11ZoCaGDXI
p4YFldf0xVi47w4RepAjEwfiG64Bttv0OgTngNw/xIPVPHnG+GI6ZXecZub3CfkJyvVan/fKgr7Y
xx9LHgMALoiayF3gsNhMqwx4eV/2XxazlY3WGn9dkowQN4KkqNQ30E76yAF9Yp57BzlX8H/iiLyY
dOx3bEn7F21IXyy8DXu3GGO/UmR+F7oFn7KemmvKoNYACngYm/zXLIClzwPVmQfE36ehXq2Ok/MQ
F4gpQO+lGo1hyl2B+sABk1NwaNvtgzercJ/nbhmEiID2pKI8jZBrMJe58MF4rNGYAbZqVdOdAMaR
Y8aoC++QNQWaM0yBGnBEl3bXkgKKopJwioPMBn8kmHJwWLNlpA5hqjnNOWt7qCMblZbWfi6vdf4p
xDg8lCnCUlwSuyzCTiXi/KcetO+Wwd3Vy0K16zn6bzFEG7922mAy4F+n7letd8YDr34ETaxLK9Bc
42K8leuIoSHTi+Gb9WXa2nYiEewnzM2XSGI2tZQ+4G+tHLY36GqrWIfGtkzfkRDR0VAe90mS72zm
y9jZ0woTf35VtutT4on9JEm0F22TXbMifJ+LnKqcJBABYAaPUQRFq+mPWYbKNUSgjEs4IZZjqA92
nL44EKFhx2c7M6TmT5XXPbQIpPek1aEImak9VlnIhHTqivzzyJqUZvvAQITLFh5cKY2TIao3Y9XQ
Ko+/OIGl6lVDfIUbie0ccubO0SEuLz2g6Jl188Bn1GiWo2s63Z+wv9spMhLwcL4J+wOhPF0cJvva
K6yz3vQ6Tlj6sZhnisxfv49T4AUdrDxPq4PWZruKBOeMH3N0lkuT2sK3IgQhRswTbqblTIdeguPW
MLlGMe2+rLm4lR3JfTIy5UJmS3wAGQGURrn5B89RiN8kvDvRguzToZ1JZgUtdVZH4no+MmwLGwMq
22FmX+9bfXgpWLMiXqye3JGEBg2Ssqf32YcjWBqP9XYmZREFVx4gqsLcLA2Wc5HCQ4Y9xN2bUAkA
oMcBrifoIQfReX/Qzj4C4iFUJE7HYzMgHFl/hKofWcULBXVR6trO8aAGzj0o6hY+kVtG4pl0vQOR
tRTfU50etdR7SPPMelgasS+RVRGizeRYi6X7PFud+xyDCKtU691Lb3HubqzA9wl7a8+Zx7y7uS/1
BGUl7EAYJW8Jnh8k+PeRlvyReVRZPI5VEHHbnUYw/3VTBoSXQU4QeDbGxCSUJwKMbTXd4z9fSkLj
N/pMYj03g9y46Jwh3+xKczApPVd9WhQ7AYyyKKvt04gECeW5U93cqPSp5evXshdbJwUnWTkO5OEu
jndwMLgmRuf3Guk1pfYL8EC8A8oMlPfJ4dVcI3sfi37aOeO6vrZQrUeE7qBZ5u5Lchvdjtw2Rv9b
QVmwZUemGRbZtJ7MoywTXqvQITJ5eUG699zw7B8VgMZtSArm1jMLQA7kBr21tB88vhOxeLzVLyar
XOjhkIh+960qT85ISQr1XBB2gKmNucGyn5e2PuhAxi65w3xJ1t0KKW7WxIXKPA29Bc9/LtqzYbHr
G4o+f+hGfY0urjyCEOtgysjaYMlTbtfJBL3kkD22wNvWPXx7X9zRRkV7zbPYuJNBjrt7sp/Af9u7
qjLNvZn0CnZ/8uwNGOf4wP+Wo2geRTOxC163jf2pSb1l12beTyUG2veaVgId+l8rzYxDTBQTU1Em
nS75lH6m+ntOf/UCldOXWv1Up4vF3k6a91p/6ozmwTSscw3778X20l/jyHc916sf0dhPg52+dJLL
wo51+WX0gx81o4dILwqqJhGXHOg2qu4wCAdnhOyBd15qvHYdbpahYkNHVqG+c2I0rKxv8FylTWAb
nTxgUmyCxQp5BCf8d0lJToylnRCLBIvEJjVakvh1Zrzz7Cp0i5PDOeFyKGOqyBI4w1FbXGwsVg+N
KlDDOkB5PD3/K1O4qDbCG81O3zNvaChIwLeH48qUx5C/02NceKzt0GRkqIgyzoa2ZZ86TkAsYLLb
FiqerYHFfRsv4sNKuYan/GMclfAzW34L2fXnpX9stZAZzhy1+2lkCVX0dr3nicqR5rTNMbdIaDZI
PZOViHZFcrKqQj/i2XseJrLcVBdUtlEe69klix1Dclw+l17zPYa6CjLHeIvM4YE3H8/uZJHO5F2T
GByoo7OOW0yel3lwaJyN11Go6crr1dxYPnAmwxuHX+Q9WvmC0DB+0mNkfnlBZopTT2Czjww000Pn
YYDpVYJhbYIuaG5bya5+/gmRtvseDHewFw+5AiQcEVIZ4YfT6WDJZPmtVtyvJ7T3MY2tvUFl7Fe2
ODE+kds5HYYzBAoeiLhY4aKM7CFRqjEJQKLcPdt7UbhiLgC/0X+bW8wax4HS46nVgTN7LXLk7p9Q
ZgSCTMwja2b0A72zgcUKB+M+lO3r5MmRsJR83rjJZG/iRv+qRo+XW0R+kqoPzHa5U/ztRIOoOSvx
84MwRxzd9g/gqxlcwSXbEeAcajTMDuI/H7kkbtXkShq32pThSIFrPpfaKUK0PNkE3w1Ymhojp3VO
Kd2KCNV1tTA7KzRsS2K1+Y1wQcPhzkipwpqNiBTTdxg5GVpc6zzqGagbYIKHbITHQQM7WRjREFAT
vDHz9Kw69Zq0GG2ODpGTuJjKOFuV8uYbEx/3WHGecIKjykBn24MzC1ouUFbTneAtaXBSQlci0UQ0
ey+5x4RbCwXduKRg2g1EzG3V0gPZh9LbJ+lr2ucHFs97I8wQkzNtv05h+aBa+ZaQAgdJd52uVB1E
ROdzci1UZMSWpR4jJg7B4kn7QGP6u2eff5r04a0rBHWVrI1t7RgMp4z5MbXAaYtYPgpCbPYtlcuu
n8JikwjP2dHmfaz6Xc9ysluUIhDMKw/RmBuvi9l5lTOWaI67eSs74pdF9tQB3zjEhNnunRkBhefp
ul9i/9pG9vr+682ZFdl66GJoMjLnHR7PPRMwhi1DvnOm4WLV2L2q2NiGKON9YwZEwIs2L+oRaBFR
Lrw90pneTBRRWJgQgnY6uA5dB42zjhbJFmbr9cn6oN9IswFYiyU4wbT2kE0WY09jRK86vReafsSZ
nexl0Sbbair3tb5+8tjJbVwnxcqcGCjLB5kETg9R3O4BTibosuMqin2vwCZZNNPFGZlkhSuZuUtZ
EM4EWtC0GG8Czscux3AG+5zHtac8LZOrYatXFyQy68FcC+IUf0CmqW4Xr+8fCDzOXHDxxmKxe3ee
umx5z5aSMlxZcPXL5SDJJ7Jl/YjZttqBrDg0cry1MhBSQcKesUk2w2sswWW6o27uNKf6saQ6i1JS
r63WDI8ZfKJ+wbevQP4ky151hrWJHCKvjTy+t9L02Z/Hu8kmWixH4b5tPc3GPUPrN0aYysyi/BlR
nY8AtY+Ne7DduNh2nJN+X4t4F64vHwzzY28yBhMN8JGlle1DltjcEyo6NIP6zWAMdACOS7liylz7
seK92qKTrzGOzZecSD0/7kW+mQvAQMzIRCtHCNw18JgaCwoy9JqUHEVwAQZOjXuIzbB96uZ5esHH
81fvWbPoeKIt2Q7H1IKfY6X5kbOsfLH1ImKczyoWmnfD9LwEZs4kYde5+kWmsmFSbSP1NtsHoU1P
Zb6vY9PljmSVWQPo5rQqT91IkWsJbdjVVmYjrTKqfduIEFNV/5Qr81uzkuo5N7tnh4ZDedahHmdx
ZTe01VR7iyPLwWzmJPsiVa/CZEnf2PpbnbNy02uDwgm5/DVKjVWIBKMAD034YxW8YhaA1SXUKXLY
1qpupCp3sn3ImHqouKdjw3sopuIGZhsyer0dEcFs9RU9srK4MPnoJAH1JysZD1wkw92Scji5LSOL
1m7dbYpKnAptgcIbQ7Czw8DNiHtT5pz7nmj8iTj5XWclzrPEkKavknGuFrhIhEee29nEhztaXM/k
LOnIqemKWAHQR+lL/ag8pNmjWK4W4qSTJAl1slM47SOA2G6OWeXpVgMyC3h8sWLHnQz7JnC3DUst
65AO7ROtB3tk6exqzyb9PaJt5ThGmJCoe5YDzzJG3H/QN7unyMShnnXY7ABo6Ib+Rb4jP0KKswdJ
ywM19nKsp/DJ1gSmkgHUrCaNuxjcX+2sa2fs0uG1gMKLN7oA3socYjHZKrNAMxCo1adchjiIjYZW
jxHvYrfUV5g1MHE4DK7N6Vw31QEF1wIUISfGPQzrLdsjsW/c4le+xJ8NKrl9K8IHrRHuAUzMgfh1
YAc4IWhooqMzRPMxi5bqnFQLNHWvh8ZqXEUddYFe96xMtUcEXa+DMO5FEcUs44afdBQYvmztborm
5Z9m/J8v2eIwjEKItwkXdVkSjbxVFshlx1sFlpgUnDQ5KBSiAcDDGdY2f3aBa8v/52/750u8PhNm
ytZxVRJW6/8ELwj4NQPgbQ23eYs9xwzMdfRsYNH1QVVmSPFQws5xpx5AshTIirBENeZ0FG7LzABJ
LIb622T8mmnhtrim3+PR/Rt7qXFZUb+RMT7GzZOg+0Cz494oEd2H2OTOj2d3OAMicXwyoIY9uvuB
49rpw9diWa+ljCFSP4FwbYs1HYoztgh1nYOMbzupNDhx5qPultdczMshjznIU+nGx8kMo1M4er9a
pX3OxOrh+KV407V7w9O/LVqm8wocBsuczUTMHSEGm4kYGUSENbrHvOCYLLutrsb++s8XGluX+CG4
P63YTu0nvNfTP34X8h1gXHO7CsOYdovlnPkLfmxiJ+/gxA/NUg1/miRlimZmCICaCaTYXAeOp0Wn
1Ol/8OOi0eQziDBvzH2zIFMmggzH4xSCxc/otSEnXVjVaQ2VCwig5pBolUWou/s2zOJYsJjepI33
6hDB5CXLOzSr0I2fitYixtT7TdQ9GVkln9cGk2TSjAjw/IKmLs5Z4c71jbMR61Va8T1iU/INCVgh
nqInQwP8Ga26YLhLavZ4+7F1TlF/ZDIXDDkUn56fxhL5Y7s27/22tDDj5rX7ZWnmg2ymK3EDnw2K
8GIQGVD6JZjAE9NCX7tUO5q0ur4Rmm+lQ2ikVc1bYhlB72c7L41+MHwiaQi1u63Pz0yi8T9Ffgs1
CE3Tpz3vImj3c2ycsbKhheigv41QuawpYpoDKJ/AQ0RPxFror2S/UDe0IDEsBxJl04GF0o+Ekn3h
UPvJvOQaF1/1spxlYZ8FQyrTnrY6YZeJxSsXl8lHFtrnSadqj5kUIk01cJPNJ1Etr0Ni+rOT8Kdw
S7JC77y1PIFaDaH+4jrLLzm2t2ZA0MRkkIjXZQ9K4kPjAwuTGRiECeQfCMK+kOI393a81YyaRgLE
jsrJP7Tr+I/jNb8eTFbJBJNYQTSG12zubhhwmCd9STGdnKTMaVIYLxc1jkP7VY+mPTNnD3BgG4wR
owkxnluXFmaqh1uxAJV0i3Df5J8RQeKIcdC318qGQOexa+zDjbnmQfV5Aa6kJDLEKD4rvX6Zl/pr
rOCg8yzTCbWo30wbahRBbQK608ZN7XMdzvMmGRzqYlynCEQ3urQ5mhSu87SIz6nUjH09MiXPubdm
G3cAReUTbHjf7GoWnObXMKDU91YyTSRx11mfsPMuMDu77UwvrefIW6P+kJTxywyln6QH9mg9VPko
dl3Opa3RJ0A5l69UkfubkmvQAN3vs+k+5ipmUBZUjssUo8P5A9iU5Z03+m2IgqPV7z0IkLl5peF9
KqNyJ6EXDSZR9BkjEaS3ikByxCi2yWmxZETQ/y+mzqy5UaWLsr+ICGaSV82zJVvy9EJUuWwgmSEZ
f30vfDv66xeF7OvytQ1knjxn77Vne8hU5tOGlJ8nt3U/zY7hYGl9hhzOJySsQJ8WUg5PlkzODmyc
xE2AW5tPqkCqqDrtVaM0LqR/LEfrGPgN5xzDOfVDc67m0RgLJjr4fvpL2sBbhF4wqLIT/ORsGRvI
qg057ZOifStAAUWZI1g8/9JcQXJO/GChK0gMA9HLBO+yx0bxpRPePLMdj4Zd7eMxOIUmLMOyqIyt
WdF3gUO3kEl9YGFFDlojzQtwuDI42jIZuRYE5pYpilisE0dG2afG9JB/c9oMXH1j+y9BzXxgakLu
jaAa1x4KfUiEbz3Jer6WIMMsLiDQnp1XXbOOuY78ZLSeDOqepikfiPoYfkyk5jIGErCDIoWIW8YD
CQlAM8E1M4zlsbQ/YQWv6Cm46ErqcWdEzQ4cFDm75vSvt5JbWQP4Er78snAEFTZ2ybjbcgJZNxEo
UppK9IrIikSqT8NkOdD4k8gJ8wabJV4ZgbRpQCod4GgdB/dzYtEuNbqho/E5TFBXKAL6tSWB4Myz
/DG9RICg4qr8saPiFtb2FWngXoU+eSDAY9A5KVQU25bCP+3Nj6oUd56FndC5fHZAtC/l/DmFlreS
lbbD6UBvRZrPIKtRxXvmSliGDnkKlFFuTAPCVg+r8CQ/DFVjWtOuQXqP4RKEWRQtpb+wINwtY9D/
MnM+fK591yXnqDK37Zre1w3LJ/5Cw3rBcnExiW7Xi3IbF+Aowd0lGtBsXRzKhHQAbQ6i7z1O1PWT
aQ37kfniiogB3CuwXNvafXJ9xgdQKaH9MLdjGcFeji9mWXbEh+ipeWp0B1svikATPMGiH7K79LWT
FfmIYavgBNzp0+sA61QNkN8WjwFHcjuGUNAkARLp8hbCHjAj9dwmHbZcCN1VZC8hpiy11Ls2uv1W
WxPn9fgrcoGoMlREYWZuxsA79aqj4PPZ9+zwnTBWerfcr7i9vp3K+tdz5ocShgtnKwicQpd1rUvC
jEhc4xENDP9sa8zC9Snd9kZwTlhZYzIHVSl29RTSSSD7K/GPKYHJEoe7bVCfsiSr3KO6SIEmGuOx
Is+CQ/u32/gduRnkgnjk+UR0e/KQ7anTUSaIyrs7nkt32ti6Bfr3KvdO81o9JxAmsf+AQE1Fm/5o
0vkpLftRlEmIK2tGHeqA9/pn9MT7ROCmlyPFfGrJRaSzAKd6dubOv2N4v1L/3npu5g4nXGzd0tyk
9TLq3cIxrk5P4JLdTFR2PHiW6d8NayRmQf8S4W5KTjpWLRmmJ7Q56NBKqAzZm6O7H9ZE6NiEOACO
BNmF3aYnss/MCT/zoC2z0IdfY919e902HV6Godr7iUMKmtSfjbpZjQHFwtgyWyvGh5cS+FADnAOl
RMcKIj541OJIZ5c+/Wie2qzZ+IQTuNV4B2zTNuAtEYRiPKOCE0315sfYqpinGIua43LZ5hDZKI09
M3kBaHTJIyTViEYoU9yTLIvPNqriTewkxSEOzeKgTSUopjAjxiglgzidVv7JBR/QlFOyVVSghT+9
1Vr9Z2pd3Fda/SmbCEsZwgbX+SQ+maEQ+qMm2Ruqo0qoiKvDPoKkjTZKJz79v+OAyhLBFwjg7GZi
xDmkyLdix/Auvy95MduNbHnsXZh9GvpHet8p47YyQV4Eq2mBk7CDuEC7Ih7pabUd6/ECUaxPPDwv
AX7Qgin/FnTgNe5wkreKZRvlqb24o8FxN65wyAJsc1Afqg2sheU22YYmhqEajiiM3BbguhNEQj/0
M7xz0Dqs1CljylBcuuyejpU4Vx5pDqFPQG9mh6R1QKkpsxYaWvVoLarojPClTZCrLe4Vezl0erUG
6/euuuzNCIlHpHW/0Ig9wY4e/wW9bB5nYwb/DJQv4JJuMbrA6wrLOBWJfirGEkM1rTpw5WS5iZls
hCy82lOVxKuxHX3EwPOlHcA9RgCr0N8MOTE/zAG6xKjpbBECBaHGloJGxpji2TOLv0JPyl0eo4dC
FkwlOe3klNPKha3jjcylzZDzZI0FRDjhrqrhSZYw8xcN0WhMPrVnUX+H0fQt0YTuYh0vNWPelcfw
InH89OBw+oQtYlWcoGj2W4rTtCAkpXaD8lANyK+jQCNUAPcSvj2PtlDJziSb56CgbkGeSFP7u8Pw
j1OdjPZ87o73+duo9WtRG84WJ0NU//RepbYg8ufWPX1iske3PSWwQ/rQwlSNRvNu/JeY4EVhNbEy
hPSEUujxESO3WSOFaC980vQMQe/ITB2yMrWPo7ap431lMvhCD+pQyUflXfUqfWIEe6ZW+8BORZ/H
sDlCMMGFjWZ/JVH1LFtnb0zUt8InG0tY9spr8/hZEwQQjLBC4z9eonlLYQYeZ/ZGQ7eYUTpzM54h
ZWFCA5fZRhtIGvFVLy9JNRLJ3c4I32ZrJqrbFU58LJMHPDbzXkqYFCLJNyOg5jdLaDbtSqyPA0HB
i25stsPI9sfTjBs0OUFZ9w4QCPW15e/L3P60u/Ibh4q1tq0KlFq1co1xW6m2f5IDVQx0FfHH8dlL
4szoZpkwMSHee0FQ1MovMDM3OfpIj8jczKxf/DI2lyAZNLzB4ii18RNJQzcVyZ/BLNIN8QIlKmpj
YZS6/pyGwb3yZruSrSfI3lL0w3pTXd2ojo5QjcBUc1unutZiWBkAknAaCCHNRtGHliA5cMZBY+7a
+DBnrHKDVmcPbn7rqPqfisAdAhNM7w3dMB6xYeftWni3DniBQsclHOUBV256Mg2iGl04Stzht5ba
bZPnnU69YuR0UkGjhMEkb0MucSGXwVvf1Phc8WNk5ZXJpHbnUTZgC01nAgn0C7EvCvu4+2IkglIQ
80mSTuRpy8x/pi9Hf2h+13RkvCJieApFMO4zzTxrsyN4MFDotqV2Y+bBQbwPv6oMa+lUNEwNm9Bd
e1aQX8cS+9Y0sFdZ2BsQ3RFUMGnaxh+nbh9H0zEXybb2g3wHohjyjwl4KoCGoPfUpTkIms2QYRcZ
K80/BFIw94wswM09XT6qZySGo0qOWt4WO1vguhon/obgpJjHTNa1MIEQovXTXmRTVUsm3HIV6oQI
K6yf5ogqJB/rv4WCN+UlHeIkGtpR9M+Y9EMhC/Yyfb6NI4xAC05VQeE8hM+aFrENmxSdXzFe/oWy
uuThKxw12A5Ls8qf6cSka65Gfg0qkdMaKk8ooDkXCGp8knvNkxw7Y+cORNdW4OgRRMZwMBRVA0Ou
TyVwGdajG5+rUUu2nttbF80lW87AvHC1CXtZk/1RPafFCE0zSE6YkPJ70GMoicHKIZpt5UZLLWBR
hgw/4t9znVNNzOmda8WZ6MBxfltZlfrxJmeHAQyqQNDxUwwWljb7ZTJsHA7Wa2RUA+AszDPK9mgz
BZl5rTqa0lE7/Z2G8J81xOIjTKh6Bh9nUxJ22XJEDrESgR0A08RuyUBef550bCV9Ww3XxBMLyyoU
jK8wPxIQQ3qEkfAGII3jjPR/0deorJJ7Dt1rshUJkHKQwhqso3mAQ0qziunQ9wOs1aH4IWwL5XMM
yfL3xTV2VZOhvnWyuyrY66uuxGXhA71foO/q59qErrEOyI94DB2j03Lw9Whb6jlh6FN6pKvz/7/8
73OV6/zR8Z9ufr9CjcO0Rbp79tE0MChPRXCwmBzQkQLJQvNJhEl/LDPVH9He9scidOt9VrqAFXQm
4BYqfBFZxdHTVHE00G1glsyoKHNAixsa3TH37RrOB1SYMgz2eLKQ0jgZWh7nC/tJiyHGA0PHHw8f
6DosMrEr54+gfTVLRtb6sk/CObbDcZpdDNc0torhGM4vZOgZB19/mazM56Bq+4ffdxST/qFhPdy4
uv7HMC3cQfMV+n33+70lM+2RL/rffwvmL5CaTwNPt6E06nl8jA0MLe00I7k4W9E87xwO2C3DX8em
xR19N26NqcFqaCPMMSO/7+oin5ZC1ggV1B2hVHjqNR0SQ8gQW32JDg94lwc69RjJk8ievFNmU2WL
1mm3puE+At04kj8SrO3Eeuieb7X8jyWnejIrGHUBhCAj3V6HpZCn35dsbixKiG3KZN104oTphU7P
HXv/ERl8LBx51i1wwQ50zU0+H/z13gABXU+nwtqQHjFjaUx95ZF8tfDqUFHfUv66gvzpngHa1nDj
n9gL3VNbUrP+vovrcNF1Jg3pCBhOHGrvAXnZBDmLuSnlDfCCmAExMYT0p4M7sXQvvuRcSFJGZLJx
B3WjFcdESUzcaoopIg9/jFypD85GRupmYGrpCr7sl0imi6MItyq8aq2hu1zKtODQ16mTlcLHETaR
LwmiTMYwmvsM5K5e9BVDlcbtjlFUV8s8UZT3zvR3DI2Upkednu0+3ORtEx5oQLQnxaR6OzRzEll1
yDgTYscWP2GBrroJNSxwRHhPLj9TVKZMu/R6axuVs/HYhz9ylxR5IwnvnW4N5yGiY9X2Dbqiosj5
D6TlxINFd9vGu+VmFSakv3CMnFfPaYqz52GSowvaoIoRztGtkgj6T8l8ezIg8KkMXXTYcb7Tqrvs
XPfSAmKE9G137wX8SgLPs2TnYeSfv7JpQuDmM0EgpGDT3SL4lm30RlJZ+6FSxJ7WHOA4FcOTHaXT
bgqhANOdxDpQASfrGAp79JRmOezJMgftigKTBiVhHbV0aUKN9ZG+s4k+bfgggqncEOnRHGrUOGs/
9hjhd+abHbw6WWf+jbEbM82EYy962raknxyEm3GwNaFrpFTSp4DqbSckJt9c1rCwCMZ5alJSXWG0
tF/29G7W7isuavtVZnMITPZuAflj1XIoHOxkZzQtPTRRS/RWoOAIL6QYU6JDHkD4Y/i3aSKIOGHO
09Jz0CnmXJf8GkM4WEYay38sWrY9lYkVQtRz3eoEwicspzqi3NeB7dOgLh/1Yj1O+k/Yxt3Vkppx
LEiVWtXgg0mSxJP7ZHii/5so2HwwP0PGtVN0VYPJIKg2/BuiJwyLwjvW7mi8TFD63H7WXAz85eGI
FK6smS+JoxcqRtai3GEjbW4MBhC8WWW/bLG9LEpDiU1c++ZZRvBDgNCpv6kPQIio1Y8ePv2GJ8DY
I04iSqYhnXWo029PyPavO5DREw5TsB5r0vJAeXBeBGgKDcrEEeeIfhsG5rjts3FDn5PYYjoltz7S
92whxUPqYXzsy0KtvKrNPtvWeEDauMXgJvZhq21tN+OGa/I/ffQmpgBAYDeZvyN5NsT5Y2At9K2c
31d6qoq8RyjtsRO+23bwGTRsQGk19Iffl6yKz2noZ1sY6Ca9fIF8+P+9+/1cW3fvxHgRoqWGB5MU
n3AKWgLcxsvBzAOIXbz8fv73XWcTxSYz8gaIz2MIYFfEcs5f4ksjP9vxAequPHH4BKQ9YsWPq4bc
XQEv0l7gp4MHNUbDpjAK+rUpuDE3bC5jO1NDaP8h7gPA4eDtjGzmsibscQaFiK4sx8aCOnvV0ZJl
l7QHAezHz10n1fb301jAs4tTtAxV1YAOTw2cWzm3/X4+9jz+zfwVyfwuL+u3qWuv+AabtV028eX3
ZcpiFFi6ABNdFJR0JEkxtVtVJr9AUb8Vud9dcDl1l54Q7v/eiVC5q9Lw4QNF7yQ53nRP76mRnG7X
CPPS6VASW0rmObp5zo7Qtgk+dXawNNxOcaW94JpMj9TbkH1M2iM/jE/sfWW019FOtogmjBVsxgvN
0HGGY20My+xu1FrBVZH20mbEDRlWbx1jGzGR6kxUD44ut44BzWroqNllIuUlmydigX1VNAXtrvY3
0mcibY52f1dY9ZWw9Jte+MNLqV3LgngFptJ+GRr7llkyquIXdLcgriW2Rjcddi7hCJdAI8WwqD9D
zNXQJDmWURcY97Sv7ZszmitLK4M50SzcF1EgnnKz4mgrr1rtPmduUx7yXgtWJKsgnqiZOBmpG63T
BAxI3afy7rg+DlEXZ2ZEt3fraX2+gm4n74sohECxRDCFCavMyiOxXj8cF+p9OPH4+NE/ty/tQ9oX
MbYyMA9svwJ7bRa0Hs1wZoltmy1DbeDkpNlvJXr5ldtIQuwC3d3bNVSAUkKu8CU62wqDa0TewCW2
0BQl5vjHUQY+7Yhw5MwwT5PD86sM7Q8xpBe+d3trdYu+SGbeqD3EOkFHhq6QJr7BuKvDA7sSdVW/
trGLBiysVg5S5Y3V4V/A+Eq09E8l8FqhLBWPpEnyde95wznPnY5RBtNAu7+loNheiLX8jDWYjH5I
BhRVsbEl3ULUY/cNxwhPpTMAcOpIC3SyGHwXOilm69aha6r81pUK0wV1/aFuJFZbWj5kZvvOoRid
6t1HnZqUtnrNnEoRSN08kknfGk55LCN0IAgn6nVByseLY+3LdujXfm2QtCgtkzgBoptii0LKYAq0
hZfyo1XtxygiatbRKtYh2R92x2jSSgt9W2DDFQ1pVKBtk4thMcMc/XbfK695Sl1ILRnzRfiPPRu/
5g6E+Xi3xunLg9PXGHanlimkI18GYWGYbTUA6XgcaBgVzUpArGHqHtizUtu+MAYbL+kb6dprQcTU
EcVDSTTjutZhtkO6ASo1nnuz1i+90bm7wJw+fz+SSWkhP9H/ZK45Xdr5CzoHxipWdsgH8+dQT5in
uYEly0Ht+jFHJbdUreEDOEYbMyI47tpXexZZjwlrOEMxnxGuKK2LtDwPGr32AdEYC76oCeNtQQSL
bGT2ww9kx9Y/K4KFNow+NpVsh2vOZilvO7wsZr1WhMsTN1qfIXqqCzWQwp3vKR5Mzu6us2+CMtjH
Zj4+xQFlLocnYs+tOlsUU2hwR7fhHp/5u0Fd6tL9xptSHqkNqbtjIgY8q8RFJjJz40b+I6n7tQuP
6yks3HvTdFtEyEAJGV4WRpNfi2bObalad6sDMbt4U6k4E9ALxXZyhIN1NKuS07mvfcTd8C0mZsZt
4r75UPQ0SU86MhxJjA52yrRHfzXRUcSs5uIbmSSHZUjFgnt10UjiEboU7eGAfpNAhjq9OMG8FTqZ
cUHNAx7RHfvT2KyDqavePuoBZEHamoDMw9y/Bqq/6zHNAnOo6s0Arh7su8OT1/bVZlA9/UG8eHsj
6CkAE/1NlPcsLqtXjB7kiT3JXP/Gjzi8DaJKd5Y2GWgStQ2IpO6NXJtpiRTYPnC4JkLDmfp9iR93
JFDyWcsz65mbBtuMM5xacM+sam12KPM5ej5m2FM2rH6TctslayzTcVLdj5Y2Wtep9V4d7nRtyvNH
aNvjk2qLf3i5hleeQb65vnW7GnhJm4i3UgiAd42IsN1HBfsFkF0LS3+l1JtPR+Ssg3+kG6NHd/g1
G92Ksg0xUc1WC2v5rkk63mJOmRgGMg9Rqr7oVbxt8ZysCaZxaDrT3FQxoivZS+Ng6JkHUCwOCN/M
pkPdRuk7rfelJmnxpr0tjgWDg0vXo+d3DJG+Jz0+IVAd3daPOP2zCQvUn/qHtK36mteB89IPJrr9
cVW5YfWIKva7NoqOwjYFaEZ4aVrcZEcLpkETK6YAtpRnL4ecpduvtbH9vTaZA/u143+e2UQwlFYB
2Ro0HPGwZNxS7GGypBW2gsfRvmVDTaYEfX3m8sa2GeruVlXgdQYnJrqLhpMQoO9ykwyJhksT1Fl7
Qi3wIwLsMfl8tXyyb58tzz2FPpzVmO3g1HSNu4vK5DUz4f+47pS8ww8SICHpaY8C5XMVp2+deZ+w
Cr2TqgdqtO2O7QzuCGvfenNhYDJLH/ZUDMjfm7F/h1q+tDURPJoQPIkVgWdzyb6JZR69M1YxgNXS
SZkmj4wGVXtLGesvzlhgWh1Gdy0MN+dYhDnafkwCZD69HNAAdZCv/SJ5datUWw2GHr3PJ4Zlh1ft
9PudI/NgQozfOzWKO99nxMK1RLvruWpttvTiPE+UmzZv6q0wedxCBFRZ/aplYXqzGt3dpRnKQ9DJ
Z0PxVBtMOfYmCwpeOHNTai3ZSV1bvLfJ5BByCYNVQ19gTBZo3yH4AFPdX03nKzQGmOG2fDeYLsNR
oIVqN6UHGoEvLDXWAY38xu1ojdV7mZRXvbIFWltQvjBOr1ajffalZbyXU9mvLMfZYE4iTCju0neH
4WnjqSOCrvHGiaiF/N1nu8wTnyFOaBwZt8lsv1Py5VesC83aMfyvBBtcnAp3Fyfxz6D1V49Bw3Nb
zD9sZ/6x6zo80xfxFz50LdhqQPHnoveds9MjrXkGFWpsLw67G2ShRz16w7vvcE2mNr0HGUgY9J44
l0zrqZGV/ew53bnObXUEVPr9+1PX3Z+WfXs9RtwKjdDvIXjDWzEO58Rj0Rnn214UVXkdJvXlluX4
jhq50+N+7di1v4Ujpr3HasDwnHSrCbHdNrP9kZ2v4XAkreY9KkHjZDiv6Q5ihK4mhz8e0/dmKu4F
qSgLO6Y0Ndh/Gdvx40vH+RYJ/Bway8Ne91jF47bqL2DPl2al3TqvM5/ywLfPvQ1bt9BZAHo3aTY1
B+EVcJ9gzy5qbGy4Tlt6EnTax7cY/vqR5le7bCabVaAPH9aoQ1oDCnBCuJJt/UDTqUaR87q99laH
eb/sI0SYk859rzF1ZioDL9KT4WKcfzosP9pTEZnixKTtitnxWQ6l8R6i3t9SoaBHtj2IClb2YLFH
2cIZeTfJsZidnq+aDIf3urDERtbRlYZ6hEiVjMQgSl+CYghuv1tIFrAJRF3xz8gwKzKKwxeFkmrJ
5sBu1aFnpp/N7Ce3uJfqeKfPfnUKhXA7KoVKbsaOG8RV2fNVcybG8LrQ6v2oY4SUFU/PMJCIXLnV
A5YTMeCcKBdQxNS74OlcYyhhRyeOaJ+adrpOonTlxfH4apB8e+xqSFG5IquJ3srLkH/b0HFBQESf
jeMh6Zh/GSAW0LmbVugXTp/13ik4IOGB+P1xEn1gPybbHYbvqYppclvNX1Yx2hr2e6F5co/4eoKl
d7Uo2T7GSF/SAD7LxA5vmayvTuJXx0GKj8l/SWHO7p2YA1FJ82KNwdbZSd158vI8u7qGelG22Zwm
ZSM7qJNXGjT9gyANTgBwrgcHnSpX1L35E9A56Zd3LQ7TV3oKK7Moxk8SAGY1IaEe48ZPRsQADu4J
M0+ndzkxvxlktOsE2RtTIK5kDgLSzuovksbhQGFrHRoNBhmmTydhpxtQKQBiHrbqVVDM04DV4YFw
S+/hXs/it2xVwyx5D7TghZ5Y/YMwkVESik4hCX6dcN8syFPKHilhJJx1exBKjTnua4uHcyrLVZVM
lJF9hLIq1jFm1No1xeBBMlG0VbHt32uvewF95/2I5LP2TB6gSfkvRGu+xBZMp8RmLTIzevzSTdEU
GGRuipTxLoNrJnWxQETUTcuk60uwmVG1TduyvHF+nZYKj+RNCB9ufXptdZH9kCC7Hisv/+tpDpRI
30BNFzfx3ioZ1LiMSs8FQPQdFIIFthSb+PTJeyKo011WVX2ovFHeTa9+NsFThQsnfaEGRijXFl8F
D9Ciz4yzYDR5i0uykAswME8twgrmPx1GMC880NlPSAriqNkozV2NBrnPg5Sg8sIuIRNLXPFaWPRH
yREFUzqHGjQU9zdWgOHDsDSEge4Qvtg1oC4kYu257LlQcDPRJWvKZR0I7bMobQ83guqeY5vUvtJn
86gCgcmQgKtFaTc5QwtEfJyiNVHgrQFkS6e9+3Zq/ZsowOytEooMGsN8TFXWH0YFcANdXXZQNukz
2eyCBTDqvzA7sJDONdEh9XOd6RbOAWUy5+ZfE/42/x5t9ZQOWvSnIpwBtVZCqKRn63s9LZxVrwHy
xATub53BMA6VQ1kZjZR1FeiiTT2mA7tTjOTGYivzpuSP5Rjpsiffagevg7GjQVNpXZu4uv77OK8g
NnaDQVAnhepZL9rwSB94y3LPR6MHlpAnNl5aYWKuE0vGl8QIrtVKdlm9z7sp3A12/I+n3D//vnAf
BWfwchCWcLhzXJ2YiCsfuVQ0auT35DhwurigKxFPayPGLeEpD7REj2cVgqFH6Sb3/SDtA0G/85fV
1PVakV1s8Fgn7G+LqkqItvTxfvHnVrOtmp/7v09K457Qtz0Zpi1xHsCYKlP3HMFCmkhEyHMOeKws
kRaREzZl5X+/D1P++NJmaXzuWhhOBs5ALdLW0qRT0el0mYyGFKBcRAix0BGkFwPY6FZ3UYJ2NaDO
MGHXQiOJQigcCtjivAMdF6IHVT82Q9s1ZI8acZYGneP328/vggaXU+DrZ1QoxmYsfBzKEQ2UTi/+
70se8xfPajZgpZsfSM+IdJ4wb1dl9mi4apvf8A8CkskSi8FQaVPKCKt1kVo0xEjbpUMJX8vDL+Ux
VcZTMRkkGXIqOhCHmf/3gudzxP9ILN80zKhhbHaA+oiFJnL2AN+3ONDGspgNaoiUacscfl+M3nq1
RaWt4/lT9oitgfsGv61QmEBJYy5KLTyaMthaTg3quiV+d0gh06ZWpcPj1q5hWjAZjNz+4JKPXZVe
th+IoAoxq4AUWDhC/rNzEJZERGezxT3WKnzuYIv3v2J5IUhIjS8DCET0Wlm7SgEq8ZzOv1dtpT4l
bPXGqHg8OJ0LGcaX98atNjkDdYbM2F8aofoVZbO1cHvnkanhnyPGdmnHuCRlxjEh5GL3lbYcuXaH
oSz/pWDtSY6eIzwdIkCMtVnisMb6Zu4kzWOWpurgN+FrEEbgheoqpNwghsDA55hEUUWelMSrXWoE
qUx9feAv5a1KrooJ5i7UKrWJaPFl/DECogCWqZl0LHAZ4IMGlYxuZCBl5nfFiDsH3WN1mARDZjtK
fOhhxIHnYtqEvbyhvKxgDGMr6IS4NX2NQx3FO152d8fzC/6ly/Yo29WMfrDBIdMwhTRuGIKwIh4R
BsAYRefL38RaCZs+nFa1jVwqj+loaQwXWdHHwxDFJZaggVw5TqVpFcKZ8abH73XqG2/TdEEwR65d
iZ4GgsBUeOtR/FsWoNrEjP8MBUbg7jZ6mjyA3Cm9lhO3bSCKtMJjqIL+APYAWGOMmViGWbBj8ZiN
ih4aDOXO9Hmnie9DSFSD5/X1rlGUVI5mmDumffYubFjFuX8lLmiHGMNuss8+GrdJl4fetId179sm
9AYGmhIyLxdkxM3Ag5SK55EuxjqBlVzKajyAZeHgFqDQK/P24Myd9t93lWYw0O2CrfSUWmPW/qZL
n6/sauRMRRZ6CB7c4jtj4UuJyC7QQf7+OwAdFbnA8K8Gl2cjjajyjY4gNq+kGRgHEAMHBA8ljgz0
t11oYhW3Jnhs7X/XFzg1aVyxeqSGCevVGd4LG3pkTZpkmfngkER774PyJSGJmUWg11dOqOhfZwMs
93yd++qhZS6HMr1+dYcGVX5fbLhLcINZDNjNADAqiyExnp5F6HKHY7G1tBvN2eLUJvDdJpOJGfNA
AOhxXd4Qpx2TodBxhUGvSFPC95I51M4B+Zq6aKF4uCleOPJVPqp9PU0Ab8J6DHIXkEel3S1Y7bi5
9TWBY08y3lHEYNEZKbNStl7uE2cBgtc7h1r4ZLYjG0tEvKNVA29wTC9bp5iKlhwiEmBbltpphE4v
dUpWljzvqOspmJY2fHLS8pzj4Thwe6+lz8MK4hlClgjSc5nRvjNCjIp4OQ8h1iTOMc05tAsESYpw
nI6k+VkhYXEm5fwFOKpwhmNdcziDuTemn3Y/bK0Qy7bI7Gc2rzmcAHlT2+o5kpTI5vpjUu6JhBld
A7S8bhMhlcc2yRvHtjPUzjXsB3LgS0vE1xorDRYYt12jSiHU3Ev7Zy1CKTxlFr1h3dtZnv9lQKWB
kld991N/H/2uXXl2lRySFOFEEyOKqsBlLJwaVVZvoWkKdFPt5v+Fwzkfu7ob7h2bsJBKojXhOn3U
/R/YZYrtDg2AFxJsgQAKD8PZ5FC3bZxHPQGfIlYosLwvCXUK6GqBIqM15ZbeHfTOnouopg/ZTnLb
wq5mKtvlh/+9TIJtanJjJhoR1pjYygnrs7faAEozYLZsu/UfM8ygWApUMIsCpszSoum5BNRO0HQB
haN3/d9deNwoL3tBXMTz5dwYMo8rpyP7KpBRdVDkS4IvZUUjCyJbcjwdiLYueoQ5C0dZ2oGiONop
ltSy4aN8fqkMsZdhXW1F/US6EjZLwS/nSUuthCw7bqSWIrSR27rx91kba7CbMy7eiJc9sXN01uhR
R/Ry+LQ9YhKHkKa2+TWMfb9WYRXNom2dYQkEsaL1uiNSc9cZyyMluLsUrlkvf78f2uCU+xiSRy9n
010Oy4SzjzqmE2EcLKwBRnzum8yHopooFv+YADJE9/Y/v2ijRZSaD2Mcv1RLA4vu8cdE2bthdnlr
K8vYColOyxtY1jLceL/fyUTMiBqRRFC05fdRRhgMo7g5pX6GIJ58+U2f0NqtfPcWuMg3PakePgTL
JVC4lqPa4G5Mv//TNPQApKN6eNuTuyMwae8JjMJOh/Z4GqkDFhx4g6OLSaqXZoxBRiMlrKBnUI93
laOUS3B+LAo/etDmYiozv4RATjcy8e66BWcycCaCIvS7yOLmEBVfAbreDcIeHJezEzs2x/H4+1Ix
SeBiUISqFPbTHCBZqM8+C8xNkzsfBHA9GHjl2y5MViys+v7/sHceS3Yj2Zb9lbYeN8og3AH4M+vJ
1fqGYqgJjKGgtcbX9wKruh8rKo35Az3ItKQlyYjAhYtzzt5rZxE+v1Q1w9HQK3Xo0bOELvIaZPFH
J0e8HQEDcPQA9TYNhP04QzqteDhmxYCoc6wPZo0VScRgNHCtEchgaac6w2/qEVZYIwrtEuzEgX+T
xAdNGx5dmDy2XkKT1KGzJG5hbvoBgptZctWuDEciClQrjl57y52nPwzUHYGBV4Of/AlVMtog5qXL
HhkdL6d+hUBR7vMxRN0VMMvJ+nTNm4uMs6U+JiTJJT0GF6meX80+HfhsuVrSH/tKzZjmTC1oP+QU
t4VRuyeTHsARTiygTKWdp6lPHpT5EDvIueLIlehBrOpaZFvC/oj4KI3nqaMeigoRPLpkDXBlZZvq
dHICidX2sMZLpBxQL8hpKk1awKeinozthN4qsNN+0cYYOe3GfbXbKj6Ct+RpxZhRGfIukwxfclji
FyiSd50HuhmH4R5CA9whz721k/7D1DhGKk0uUieIT1le/Bx7UxE+2b28w/2Ilq1fTKCgTANzANks
aAvShaOOE7kpWyONPyhNOXbJAgASjb9EN27oybykZl3tfP/TLRuGxVoUED4YLyUbHq88r0EEdnPV
u0RtanZF99wY4E8GMoOc+CJskDRTqMtd7+jZxu9oNCee+dCmTrgPG5gpvV9ep+TLgh6yQx/6MWFb
P40GV/EC3e56VF+aGPNtNwoSQzSQhmwDbOPo1dS64Qa1zKn/0WUyqYgTBiqxe0UCkJNTDzhQE7R4
ipCw55R+AxKWdaxF3TEuTAQ6HGfHqnvN/IRddewQFts5in+9dRBWYaZOqljtPGX2m6K86cXjlGvT
pchQjA222KR88r10opXomJlXPuriBKtDNP5kKPYmQjzfcA/dPanIxMq5H17jqA3uDwQydlL26y7D
RMruhrMAg1GKoWDtU67SwZndbTZp4JWObUIrQG5YBEnCTKVU60JozjitxxGog92lZz9tcSsE5BK3
o7y3LFlSuvPZNkGOIQxI6AUBir5IEvPBdrrmoU/RJhQxrSkjaLaIdtBf1NW+SWwEcFV6E3f6e9Lk
7S6bt21CB0DrN5+KRsqKOXy1k9EKtsBSxg7xbRYJbZFnfWSBgmitGY8UCATATvGFwmWpuzjPfVX9
AARQz378fJHUnnnv9OFKqzp7JXGOrEd9OHgDlwlMhf6mltVHKQWwd4RY2hARzTQ0JM7Y+tYvm4Tb
sGkvuzR790OT2HdMmMT7dHIVu3qwnEitxEoQn4F40a7hmwuayQIej0xHTgrYR+CSgxQnn6GAcq75
1rvwpgxaS33CuksPBv5rrU1HUK21+KQlHy3Mlr48I6J8okEf+5jF65Cj3Z2jjcgwWvZposiIw8Wh
1w9DX5i02EidIKl6W5foYiA0SSwhsCzEhGs3FNfO/xyGobjybPnSOAEaclm2DRua1hp3LCaaRiLd
YKqtONAaUt3NYAEhyloNhXvbh9p7Muas4AizuCDHdhlE9UWrQqK2auPH2NQdn5RdoLnQkfVzeQ20
/L7pui/RtQckTovSC7Kl3UGoKH1j1XHRrQKFgGO0ylst9c5mYBDUXUAFg5tBPrXwNlNivY2RW3KB
IR86tAV1LEFfZMKRWCQIbkrgcwTgoMgGoTxqmJlt9D64tTSswSK7ZGZz7JiOLoDiOmupqtvRTXkr
I2wLrh8wD/f9jOz0/CwiWKg4MblRezpINpANWEjkbY0HfdfYpPIJbVWnIRrHXgXL2sMr2b0UmeWs
kNhsMUq725ahC/ihFd8nYI4M84nLcGw7pv2ncjvvbCn5wy8tbQd1+LnJ40sxQkkuLWxVHWbBiNdy
1ToePX6HfBEQFcvUyJn0i2lFaYiApSr2yK+WQwUn38qzHAssUZwhZVvV2F+xFKc5opgL2leHqfAa
GnA1AivetVNx6Rtb37k1d8VpfOFSAiqvukVvhJnbQixA1ArcNEaLK/alpYNIeVmLHuUXtXWaag17
CQrLMahx4zBaW7sFjcSBHuliGmzykPYEdxWckVgwY5BUrdTSc+OHK/bgZOk7g87ccqpZw3OyE+Zm
rMNPYVj/LIpG8vJxbUonkAIEQDxA6oCs6CNs7ft9qmcTWjhEZYHCt5/53FGiaMXb9jxGEAFVdMcY
ucJ64sA8TLGcDaSYWnZkLXMXJiEJPrl7jKv6UVb+LqX5tPJm/3WsV+WKGdrVpWxwnX7f0apduBmT
p67X5mk1MFj3NQ6mV8ckscWZchOpSsTymyLelFXvF5ThAngtt03AM+W9BolhQ4uY5LixXfVlc53K
IccTgSSgZPXC1usAO3dcszQVGksT1sOBGfy8Iflo8XEs5dKzd2RY5IdKcxgh4JxaJWY+IuGRJNE2
gdz+d/MIU9dzAKEFxwfXZI8yHptBr8Nyl58BHRi8+dgxhN7SKTCnW+x42koPfJJACpYe1rqZPl3s
HcDNYJC0jltgeZ/m04oYsOLYVC6kTU8HE2e2nC9t+Om0gNtJgtGFMFdZMhgHN00+DavYWTlmGXD/
08rBvB2Pbb22qhplp+t+oWryLqgo2MDDLnwtLI0D71CDb3hUif/cyuSn3Tj7vpPjrRffspmy0N70
oTTOEYHSaSF3yF7wws0bwhgkYJOCsFrSa+IypMrizt80AOX6Qr0oNM+PBdsMnt9mIdte3OF7eKd4
I9HItYJjUesG3U3O/xZT0jV1k5+GnT9YNWmMqJdc3O8Vqd9Tu9G7EhuE0ozrmIsHRo5vRaWeVQoD
FL8iVZ0XqOQ4NF5EhoJ2N/UNzpuAYnmU/nrE2bzQoqFGcl3s418eN8Wcl7QAXOKRH+94nAhy7Dnl
AUiNI/qrMaHIxax9dorKJxWHiQNe48JIXwjRuhlIXbPJSachUJ+JsUaMlVjBtjRl+uz6iFm55scW
LppQt/GFqZsg176YdZMbKdSisFnOXRvdqHaunhvhECvGb/QNLF2hqaCJu/vJncDf4D6WPQ/awRYD
jQGJD46quQhSWB+q9ojjptnCeeBgqrZjAbKeFti1GRTSrd760XBHaCKvX7g6EBQjjJ8QYQx30BBp
tRALMvgBKc+qNjkhKvobNUBvAtBRReP5yJ2Exqk/5170ytjXCvwV466UKi4pV5RU6zqxOGV0L9ll
HQaSjru3TtmxlLm/D4lG2Kmi3bQt158JY3UZpwdE6fXkXRuzL5iO6MOmiDsDHy+6MishjCS1xCJF
i7ZEsHE7+MzugzTa1rEB67HHpDS/yXGN0yckjBtHvoO+nUIWJApNLb5P9s8kVmJNt2/XWQYSonLi
5T2W2l2aQID2jfbW50q+aEnhHRGHY41zXk3vvbQpwDoHCJeFiT9oSKMf5s3RwJw0MF9ag3y8GvH0
MegFeR9Y5AJ9miNa8q8alpyRzLAMNO3+iGBPhvSFGFl5OGUy6juIhLk1bczAuTGqYlhMbnewEIfn
jfqybAa58jYcxR357OHK7cC7Tdmb3uCMd05V8NmESH5TJCzbqvWDfePmd63v8GNntY0eIc52v7gS
CriBoSOs0oo9qIVVG3Qd4H+n2KMF+CDITwNRBVYsJX7Ccf3owU0qdMmdFqzKvA4uFvrq2lfmk45W
ezOGaKvbWMmbHHwnnkSWt9bX2dEjTwL3x501SvFGdhHSctz316QY4yOaNQUupC/grxtcEhNMOlXv
7byQy9uUoAXL+JLKysprxuzRaHV9l/uEHGZSbBgqQ7mx7nQYRZDQ75GNM42sklus3qeBvp7FJ9wJ
zEN5RMcUoTJZWSl2A3cLke1eYhH0uEfoqro3PRpe6egiv53tW7OsOiK7x0BMZou5idz/wKaKnlMz
f5I205g/hBrYJzs8kx1+GMbmaz9ADi+Suw2RKVRjtEp8gV4nnlouyAPecVzbtILLx4mYIG59kmWB
XYGyjd40/PdFM3+DHbb4jZOekym8iWTn8MNMNOkApG7yoWK8IKYXAiOGk9I1hRjaoM+XtPbelfE5
ZihLpEI4cuEMjFPRlEuC28udP9ZH3fBOTkFN4dgQX7ouh8EckmBPnPC4yIuINtdIuwEyIJ2P0BVA
3nGQ+1qPDEDQ6vDhODX+eYiNl7oooUYx/nSdH+hlqe0KvJPhm29U+GocFDBJWL2N7n1vpK9OIr/o
onLNleMhNLjuJDJ+9QwshsLcxKbBeW7Nipu52O29iQjeAglFqKtFXr8FRXtItfuSKyYd62Hc2bXz
ijb/SBJjwyfns+BG9jhU8+i6AbkGhWjXuF2bfSjMF7NIr6LCQY+rbk2jol+kJWVM4kY/3CA4QW7b
u85wlzrF4bXVDB3Jaz/w6rKh1gYaNlXWxGYaTo/U4s7yFXPCqdzESNsXvuWdK26Hay/GbOaJJNsH
lbrUjbTxCyH9peMXrOWYYojhzPDNo81LR6xnATLah3hYij0ruth5ot/+itozpHMb9x+54raCuo4G
SF75xyEb001r6x+chhHdNVWtgUBVWz0pCDkC4LUitcs4tYb+Ntl2TX+10rb0e2FdoStiu7F8UPb4
EfpMO+mOiFd6ywNhAKu2xehufYOKy1HoR/U4gk2lhqNjRXQDREZMpxevmhZiTzT2zNOvqVW/gpiE
fMbV8FixrBZ1X5NEgWQMueA6JxGCa1G3qTqsNDWWUohviFbIWh1ldgzlyfRuPVk/TzLL4emk6ij8
F3qhTHO5Nuep8o9OU7+7TbdGW1zsh7FsN0tP5yxPHb15It0PI3Gzzpthrr0B+holWAfygdAB14cp
AzuqK928MwPx2OsNRTZNUGFWP5K+7vdZH+7KvL9WrXh20zLfGbkhSfb1dpFhiFWmUtJR0ESLcVhF
sHESH+JdXKELpROYwunfIwLA2kEy0E5WnVhKcOk9QXxETYznoBkI6hxJvHH2egwcsdI2fUgL2yIx
adVYRNNqegNj1MO0BFeBJWvuMSjS56aM0JtC3hqAM4TcQgcG+BZ3zDx678HEGryJnPbM9eu5H96r
jkO3SJJp6/c9lBeyi0GhLJFg2OiwxXFCYYCMsdjZeMftCOeRL01c8WEGSrBsLkOgiFXJSX+yZqwi
5qsQMcMUTw+i23pMsjbI8d54v8yFiuKvko4sKFvvJtFsfHI4VHmGXsQU9LVt0uIKETdcGFm9/kXe
//8ZBIay/5RBsG3D7PMnaLO6/tn+WxbB/Of+mUWgGdY/bMuWhhKWqduO6/y/MALNsP/h6Dis55mc
axjSJMHgX2EEhvkP29UdNEvCwarn2PyF9b/CCPR/EK8oLGWxzSjpklPwf1MSbv6ZMVB/+/X/yNr0
Jg+zpv7f/1PwNX6LIpCOZbsmSBtHN/gepS1N/v/7z7sw8/ndxv9iA1Sks5dXp1GbHlGlRdTdtUI6
QRX20Q1w7lRp4YBoX93RvHh2XJ6SVu+3tRngC/BFuOlKpPutcmpMA/4LY6iS1gHXF1RYNgSh7pC0
LcqZGP63TBpqiqGKjjYSkU2bMkoPO4JdZhvfjmEiBHXDXmFm0veMvSQ+MrUrGDKlIN3ondyU7U+v
crurQ+K4JMNyCbzKX7lllu5/+yT/9Zx+fy6StIfvz0VQ4ZuSpyPQaRMU8ftziSuZaaoOrrWLRdjW
QQohMac7UNVvZHJtTfNcDv4MUUxJqwkLutAMh9wMOpNJmHg0a4vS0DW4Ytgp41eCjC2sn3soiBsH
SOpJ0ggtSi07FaP3M+8kQ0YH4JXmYtBUJlud10WnUEDoDCYr2KfbiphXwCeg/WTgJJwIUPYcBLcV
KUI3nvtmqwQUDleolE98ObUsdTOccMqZNYEwgqSsVtDndOviCiRl3FiqO1U1gjEkWybnyif5v+Yh
qsBl0aUHs1l2S7e1wg147D8/W6H/xbM1dYmMx5QEf5vf4i/MWdLS2XNgA1lcfXVXu4hI/AnXV6Mb
ezlY0zpg1r4Ky8ea2AMNqeeTZusPDvOvBBv4/QCuk2KHOIkkIDtWolPOgCsslJOS80kc5TI3Mmth
jk2Huy06CyadtJ7BEVZ+S5YslOaFU4XZhkCfhGTqNF+OFpPEBCGyGAaTTh6poor1iV5erFF8oLYS
9aNgsSz//DDM+UX67yyQXwtQCMN10ANYpkNB/+8vmiIPdgyFhogmWmP69BgZlu7Kjr8EYnz6mWhu
ACvQMBlv/VH8KHpGRBH1QDSMq3xZxGOPrq8hOiykTRmG6RvJrkD2zajY4Jj7KqM6Xw1uwXPxyJz6
8zdv/MXuIYRjOcI2ESQp69vu0U2IxoOR3K209K5GW24UedTBzD1ME1BeOq2YduaWNPTK49o+ioBS
RvGbqEfr9z9/M7+2qm9PUprcGYSw2cx+Zbv8vmTtsqpq4YRXs+RC6MoZD9FRjWs4qFCheO0ahYmx
HlSS3+PfZwrY1oySyp9DRBFhqzz6wYFwk0lnC7gk2nS2c6ZdgkO6nvpb7KAcBJp9UlK73CxGdygf
EJ88hy7FpZOQutKQ4wBkxRsOlgTLAgMWZhyRm1ng7SNbMfDVjLdmCL0FGh+iHKkEwZ+6iFUUSw3F
j7vpYVuleL2Q/eHWWRqW1e9glToLwlz0E+poGYTHgESMPz85i9Pk+ztIDI1jcb2Rcj52/v0djMdc
60QlLnXeF5syJR8jot3QVa7cuTMtr6cTJSE/tloLB4AAZ0Y0l1RjfixJVsBfDF0BX04cA4HA7zhu
p4heko3boKhPNgtwsk3noKU0bR30+bi9AVOgndiN3FwGmVN/Opq7LIXe7bG89Pq9TeXJOB+2GZtq
ucAQkq/+/EMbHLzff2hH122dI5ThuPE9hKfORncUhn5JhgHmbkeWim5smYwy9mcau3aQ/GxGnFBO
eaiv+CXsv9kGjXlxfHtfOXa5HaCCtkgjmhfXb0dvPSBdrDzrws4C8bqNvqx8Z2siXTN1uc10QEC9
CYcv0h94cgdZsqOxcf/dc7D+YgNi7zFw6Uuck/qvl+O3b0P3EydRvX4J6mxLPmy4bsSnl/rubRgF
DROL6mzWJZrUwr7Tc++Zaao4NLVP/UoneOllYPjDqpO7lvHfyah4N1wv5g14iuqUDOIISapTTYj7
mIQtNAZmUJ+QJk2wGNUcsUNU97z8/J8l0buh5wuUhU2zsqXFkLuBFPrnz935q5/XMGkCEvEEwHq+
q/3+2ANLMyctAWkcAkk0OjBCWU6uOCJQSoIL4156/G630vTMvYWGPgGXctOpW0mko6TCHsBVDpeU
2zfOTj6NQmfbGwr2t9xNUYcnF2V2gMySj7qp3a2O6drIzAgHm/Yel7HaMroasSP6AmXVAHMQkIUc
p2otBOx7x5A7KqJXnZ4RBMlxTVPppkDvjoMp1BhwCsTWUrrYTlFRWRiHaXmoYd3a6lFuPVpR0PcZ
NDblMWBKRaY33Bpa65KfZ1JLs0DhnVk2Li8/xICN/mJlKmvTeQxsQmf2Z4dnt744D8q92v7oHwpv
LpVFTqUB4sfNtlhqik0SprDpBnJe//zhzFfe/1gTphLz5ddi8dnz1eG3lzFoeqKNtPaCSKXe6crr
mJ3lr5nTlQfdZNeYAHds0gLZc4NUvJijTyL8/1m2jd0qW7VlUWxyzApRmKR7WuqA1rpwAwU120Jc
gPlgsY27HUMWlZz//L3/Ouy+r2c5b6Dzldrgkvbv33vUQ2jKkuYizeAnN4/q1E36uus0n+Ro5ju0
VR5cg0owBPlatz3JeQtcvJ7TxNugMuZWHS8G8ranvI1hPJfp1q4YnBXecNUYHl78kGZ4VRm7qMpI
SMhSYhc0AM9GNeSrOnLUzuwxvqi4LlZEe81/MugPf/4h/+KkoOgQFvcVQ+efb4uHMABzBK9wGXtO
AjEQI8NRuZxqoPVlfPfnr/VXC5XqyLAM7teM3eYr+m/vQgErpidKhhijodh4WvilYQre/Plr/Mel
QczVFwuGzcA0dP37JpzCJumVaTLfx8uDG4d+b8giReZ9MBkHgnbko5sDekamw3nDfCjm7hDX9OSl
edIwYl7FGK5Ts/HXAhuN0ORWJ8qVHr0+h9h3m9gKxD6PjkjuvXbMN9rkkcHdints4K+eRnulGMOb
MWrzVWeQidb4Offx+f5W8aLRJLmSpYCibcy50aX8hgF+aEB5RJSApAteKXc7tQoGbalzhbTSU4WG
wurkcAcHdJmdva6mqJB0MP/m2TnfFivPDiAnJS1vhJCUSv/+AU3gW6oyLS9Kqx5qX/hH3E/RYjSq
bklLels7kAuU0MjitQizFQ738iybHq0kexztBBS8VzO9sPRdkZv7oGaNSjdJVszSoVWOGhPUamUV
1H5TNKBNzqqNJvhsHC8ElEDGARZfDJ+OZy9NG5+RrYXaJpzjWmSjHQsLyJs+8nk2pn6UeXGb17Bi
jAIoQ6uV9jZnzW2MWPWbekriXa1HnHGdvq6c5iXHBAieDnpqDI8Jj8omRCAUvVBFO8fBdD86GrTg
OyDC2aY8/vm5chj9xYMV3PyVbrjUJt/vY8g18DGamIgjDAlhYhp3U+jiuyl2VeoaN70NoiHIh3+e
xZasp4UXgwnvatRQOt3yZKbiVFECIT4i/y2UngOdjWATykm/l/GidIqWhqq1DaI2OlcA9IsAMu1U
m4SlCow08JUIAdaL8EJrGzNfidRrip9qJYw9o6r0FAm0faF4DQgBOU9MyJfmVBlgzR3G2VT+qyJk
l+7c2lzGFc31wX0juAH1vUUmai8HsM7IyHpGK8qkfWCH6lQGrbEp3fxnnJqotxv703UKjStFeuNP
eOkN/q6yVdMRJ9/ZmDRF8FOdIDIjPNh1uXpvyHz2EROMBsuZH8cnSLcoR8qPUOyruCV1PBhYezIs
V6WfEWnhhqcgyt/HueQKwVSPHUtR5uFdPmaKtZwdyp4QILtPg1PeOO/z4K6N8C5jWNMPxiFAIHeo
9eGZds2SouJTRKSWyQYww8jRWsE5PZQQ9mya8HXAKmYq9+DxlC8OcTZLSw9R7+pyb2Xk/HYWExfS
jpkqEAq4kdYcTmxLtWeCuLKcNL3KtPgqTG0HmcxEx8u4wkc8B3Vlm/VDi/65vtjdR2XZ5FLNdxMf
LfDfXJvl9xNgXvQKD7Olk0ep3O8n9EQ07eQW6UWLox6VA7smsUvDVk9rstCklywlc3OUWtzfSeQi
o9KSD55eh9uugsVQ2G67GgZWceGDIi30Sx5Z+Fu6UsHKpdZtUk0HEwbyezTizQjLlu7YB1Wvc+hx
O2ma9ACY4+U3sNlsHGufVjxb1wYj13bQwUV0SGdtgmkWDMVJVFihHa3X/fwijpFzj4CSoKN2uqHT
PuxClbyoscvoi2BS60T4aTcNFho+szLNQA8O0bmFUIVCO7JXmtahSxZuzqdRhNu/WfXfuyI8WFT4
kou4AZrQ+V6PhK0WSEYCZ9AJ7TxCTpclc/KVRJWz1J14SyuNMNkf+tiAmfpXjuz78F/+Z37zz1vK
7/0u43u/a/7qKKew+ArDoh85H8a/HbZVh7xBk+4ZEMmyCoCCGwmiVHSmZsBJ30Z4jHOMQL/0BqgW
91HKR0qSAQKn8LNX9Jhmvy7x0u4KPe/BwMf1N8/nL04bRcfTAdwoTF6/b0Uqob9l2ALmYeZuLAfr
w43bBibN8LNv+FbylFjjOdIBSeLYoilSI90ia4xr1OjjYvSV3PitufAuyrOzvzkJKRb/Y8tWuq4L
kCzc/ciJ/V5F2agxAN1C3SLfizuit0AD2j1IrbvqujfxWqN0rh07PhDQMWJrJ1GPFgnuPc6WSqt2
ZgNyi2F/EKIwqabaP8OAdx/j4SfsJmQswczMjhL8+x5OA+WeiqmHvdSXCNeKyn5sDTVsVS9R6fXC
fkQ43q8IALWRdQ4Z5XohD6ryXbizSAtQSKePScQCRDStnYjtMgrduguaEpdHQTbnr18KcLs7XeMS
TXr0apK4DEkU7R9UcSWj+UdqZMX9ZHRy35OAwVJx5YuL1MworeJtQokWJv2MXwuDjTJFxg+XNMv2
V9IXGFyoLKRE2XR7swlfZGKOS80YnIPREKCuvKOhxnTrkpXVTs2O2aN2DFCJcorh5xshFeqlRTiV
RjZlbdu7tkEsg4zSadVmmNyzKjXvpu6xu7vC7ndtXe7Q60R3wWhyUDEFO9ggXx8zHc9Phar93Nlt
8UgqzZxkeh643j83s/hudNF1dGG6SUQ8bv0sDLYjTPitV6TIEozPrrJRjTEZrUnAM9xpi34Y9qye
ipVVEjIW5ytROVga4VCAhlyNVTaehG/exW4c0lSHzRhU0KoRJkCU1vqdQGmAv8DbZnYk12UwvLpG
9Ima31wFODQ3zPluR/uohD/dcJQeXVWR/GB3vO+9sxGa7h0GKMdNG+2swbwB8oFYSFZrS6NNnYX1
XT+AGZxt75FV3OshlQaJmx+BgdrKnGjBOEW+7yXIftGKZdF6tBhD8WU7orqi6N1pffsVAd9dNMQx
spfpECGaW0aHd7jB6IBPWEOnCHT3xmy3ZUYhLOz33HLu3X78wLV71Sb+cD/SoRMUJwy4GPxbPDOO
4DudXBSSicgX7V6L2nsFCcz+kyLQmPp3uy+BAsZ4zCL3IU4rGjPtVXMdtRIg0OH2bojveumkTVJq
tux7LspGm7sYtvxL0BOwVaCViZrkrGT0VKnojUP9CZvYiRTvQzaC5atsxqWkl9Phmu7xjx+kX70N
IRp1DEP+krHs66BDSMic0LvY6fgY8iIh4KRIVZO5cDpHOwi3ancpaHkQsvG6at14VWvVvRa49Sqy
yX81Ud6uA8dtUOGpae8HtEqB9J1FlQLK1NonbUDQyQ5IYn3oQpxJOpoo88hEq/1iGWt1jDbQ2zn1
IC9qUykGxmbOc4Klw9SYlRMBVLsU3Uevye7SSJ5k5+7dlnT7JofxmlirUPTWxgWBM7MZ6mUGwG1p
TfV9HhGNRHpMhu+fXQVIEbKLheUYhxEdzinONUIYuHyiLbwahamfEOqTD+LTsQNKmBa2TTBXfCkJ
VjyWZFTkmkzR7QbpWqHMX6bDQijKHZ/e9bFDKzEO/jOBltCpwuCFyTZLs0yvpJschzlT0DEsVMJM
oJAEUcdo7glSaQsFoHBWUQ4gxHOtYlUBU1n3k7eJp+hTRySxbIAJLfthuLbV8GjXwCRLUaJzmYUM
4370YUKj7e3K4EMrXbECmICimcqh19+0ZNS3yn8iXBEOTxpBJER2GWQgASJvOvUeQu55yso+Jo/E
x8PCwl/lqGczhujFICsMoVijT9hM1ZwSVOlfwHxe1MQcGZuTQWnC7beNf4RTQWxYAYDdnkDzIG6j
1Yb+skeKtaNnee+7Y7TzRs4R3SLgzM/fCXQlh7EA7t7A32Gnf/KKqEc+x6vk4+YkT+Olcp2PyOT+
TuQPFA0c1154i59rQtb70PGUdRH6ayUQ3MXxkzVb/xxtWBldzlTB1glCNZ5x+uNExce/Msx8l9Um
EbUOfJXUH8yrUQUo2lS9ibwkXgvNnvVtzK2dxha7cNizfWl3Wl2+0VBicCKC9ylE/gCCBpet77+E
jd9vRlF85bSI9+lEHJSFdGHQug9hVecBa87SjQ3WLldbPLhDtSXf9lHEaXQw7GsluuActhlJYiUa
7Sk2fyBpkqAprTUxRaZdFrvS89NtHFfHHFULWeEJOeBNPyBEjcp7RqGK6sdMV1mazg5IveTEYENW
RGaOZA6RpRQVOJ8BczVGf4uNT827wxGSxwsdY7HExk/8Nix9JAf/+hcXcMIYfWJ5UyoNbLXmdCAV
/QexhmM96PT7GXhYJHdCaSKxgHwVtLG//lBdzCzvX//566+Lm+GJ9qSzjmaR9a9/EURXT8vJn8j+
RPnchx5RbL/+j5itwnVCIlcq13pVPMuRPjcNY58L44CFuc8Ck5+nXTs2Tk37nmjDr8a+HVvj4hnx
fcx9iLYyX38i8iIlnBw8QZGsU5IIDlnmmAeIR496XDWbwTRfWtk4lISCok4L8PsUizo0nsyBzHVE
bwsrJSt8fuKKGLeDPaCfNfkDZS4fhopCVE4bgaF8YWhY+YwZ+wehA9JyoIOMZ+9cTW4oXkIDFWHm
nnuu54d+IMsZetndaCgkFCNZCKHC6JVnxZqZFNNKOp3dMNBbixz9zI3gKTHpcuJo41pgDovE8RBd
CRcEqipovRWMWZ2+E5cZb2XpI5TyttqrLX6OR9W04YVAAOxpLnJya1hJx/5hU3XC41bZqdScZ/z0
pB84sG4aEpiwl31pFUwqZtvTdbCMa0fo3YZ+7E3hTsaSgFTCFiz5DF2Em7tuPqYoSW+i+uSIUp0r
JtddABOAagRxmrDgH1YRPV6K2jO3XRgFrZ2vFanqdl2/DYqmHzxmMrFBq1VWcYtf6zG0fO+kN662
Tx3wl2nHzSavmqWr+7Ot0e/BEcmLZrT9pvStLXPzF7upwCvg07ylu+YdG2ncKOD+t8Xon6rJqldO
J99KNG1+JE50K5OdzRneEWLPO9t6mM+bHzoCnK14N7rkoc+aeKM1/S7wnHpPrOGTboNjdkcc3731
IW1vWmHliHaJjNSuGZmRFVQ0AwPiHx2xxkCUcLZEpxGf4LaLseE7NMMs/w6X3KXlMzfAqQJRremJ
8k6y8/cXmzvpFFUmUQeVt6wYqcFbjo8BVo3jr/9yGjNdToL2MO94vY1cDqp88p7IHjnCgBNrDPkD
PYyt48iW+Ib4Z2iZ/cLWI5SmHX7UbCqfJwwzbpRkSwthw3LIECFZ/oQzXNf2jZXus7EtwFMO92rM
dumY19uc8n8xMbLOwwI7mmd9RoGeHAHLHDCbplenFJ+gKgRGZ5JIY+v/sHcmy40j6ZZ+lba7RzUG
x7S4G4IzKZKixtAGpiGEeXbAATx9f8i2MrvWd9HW+95kVWZGRkgU4MP5z/mOM52pdofoA/1M6Oql
Jhq5suyk+pWNqB+aPjt2VB8/DlPzpJdljTM3Hd7VnNyTasyPBibTjT07HEkIsMChwCE/Z8kZIF64
ztyGPh07x5LvsaB58k2hdxxjCz6HXjg7Wm+b1v5qtc+e4NhFj9WFvw/PXoMFf4RIlvTqoahdBvPE
DbI5vqsmw2eKAHURqP/E5fS1cikKV1UDYQTHI27Z+mrR0wpqssMQP0sXr592dKla2le9mQQlKuLB
bfl+NWA4d+km30xE660iXoecXOdnA2wViV8wHw1Rr7xoL/wUgRAf2LYFhqxBD2ane+3jaV5pHRtd
oro9guG4zmfraKrUvcCguubcD85ladJgqHOs9jhlM441vBW5Ceip/HMbpPGm6sMkwEWdB7qjXR05
6pDAec/aUIdpW/TX0HCrDS9adug89YXD58QOJoOUThG85BP+NmBdgeEll7zAKDYVvbsbbapI0l6D
j5PUa8dNnJfBpOI5BckLljI7azX6HVLyOdNBFLgyeSpV2x9ymlFIp7CAV/hDoq4LSGQAgxPiHWRg
c0z14qPx8e7Cntloi0c76px7rPWnxPFuqaeFdLi55xjsA35eK7tMDccylkmrqf1zyToqbYcrc5fj
88ebQbIpEE3THz2b7rCmpeWSBJuzzQfIwrOJXkza2dhUhEhujlzUNSaxswMgs6B8ZAw1eSpJD64H
hosBo1by8xYVE3l5j40qecmUwhPfZAGpSQgqPDe4/2hvSLUm2/Vj79CGmdCAGHvxyc4BrCzbwGNV
hPrNp5zIJBbxieRANxU/niS0+ktM2TOuWe9ec7PcW0X31hoEX7gNj4CbWe+1IYz+xDBMtP4R9CU1
NvotVYAMcNEmq6jPlhashY0X+adSqycaC5ofg+8eZqPJgt133PkG9zsBBJ5RRnbqMoButj29DPwo
eX2BYnkG8fpKr7h/0KRgVOZbJB9EQ2/H4HLxgqZZO+V44iQzbTUanMzCmA5zxrrXxpynEmRBlnWb
0iWQhbFT7vVSlxeU/12ScW2qzOqd8vb46lZdTlNidS3cPt3oZumfq5GuOIIEH4n3YRCgOiudW2Tu
jqDL/SMqvb7L7Zj+GK2im7EDMEsMkeDzgtEFOYHzwgyrU6w3W2fso520yyeYut6mRiao8qXQTwHc
ll0b7sWilUyRKk+ys2FLQsnNF3HYGsnoNybbdcJKEqSlz0fvGjPSQ/SHTIhOxj+lnrJ6t9xB30eO
+2yaTbPlKe04c8KeMfG4BF2t+VcUbjqKyktnz8mb14ERsPjmTbSfnVgWBcYFidDjp4jjQ6wxawqH
kcAcpOojBueg+804+j2NbXnyABKfOB9LLk5h+pj62aEX9bSGbs0EtYis47IUFTLnu/cgfSbCuOG2
m891qp0qN71SDazWENLEMRuJxdLlvMqKrl11NqURLITI5gVFLL7ek5Oh5mWDTGby4Os82DJy1llu
lBsnVZKU+qztXW2eTlmPGFLm8R/E6RziZf8GsAQCXb2wGwYtO3szXZE21KVsgdLZkv4yKgzDS4+k
C/N2p8f+oyKQm7FkTbMZH4Q6G3aTXEgv072UhQ9dqPsnPkuipglCaY3vXVA8QG6qQaxM/xZjSi10
lo0wGJv22ZzKDdb1BPiRU57gBb+Te4ZslWrkFRpgdEn22Nk5ULZ8Utu2idO1U6Rk8qr+mjW9t6bl
q1rPHPfWQlBEUJQhAaIYRjwl2TYVEgMRPDIoyTBfIi/SNiYE/A2CZREgI1GearcHWOmPIlHV2hvt
ZFdTdywm1yF/5N3BUr8NqXXCurakpvhX0tHyIG0dHoXolHQTbQcy3YwcMrZzbN9qt/7kwlBs2GR1
8qQEWwrva6jRKaNDX2fJpcUO1NkRqm0c2TC1vwB8MDqFehrEoLtqKjnT2kH7SJ0Pn+ds18v0Te9b
CvuqhBSVjM92+ZqCoTmj0VwgVskz9iPgWXFEuDCLQTZoNIMsH362BJFcbUN2J3At3XpgEMulD33P
RYIj5QHpzAEXnxC/OIjcencchW5pA36bfQKztBmEHkC6hqTVVieJ2OShccTItjH6Itr1vll8RANx
U752DYxYkVbPIqNtUJSU0PuGuzeHd871/lnHvrGCCtUh4NSK60X22zvmbxvp9SoysqNtt+ZOVWMd
KBjEEjQ1807/QGIvXNuADugjOkZ9zdzT8X+injMNmU9/ly+EknImoYiuHm7q7H00ZL+NQzh5bR69
uDHTUY50xBuM6MfIp1csj6tR9DqPrfks5JzvuSUB3Y7IdsdE+VLTXYDg80Wvo2+jhDOe06SyjtA/
bwY2p95grKzqaxcG/mQWN24Ue1rc/gmXg7O1qyP5vwLOVQjiHhPWgbjUSlej/kDdegTVhkQ8uJia
+hz4lUzbzm5j9JB8X4yaY53WnEjZiz15S7G1R63dZeQ4rpHOAGOGNYisg/e+sxcX/qyJtQBpElQc
X4++Mp/C0EBP7MTZh5fBTv6YHjRUJ8KcAAu0ciGckyNZoxKw0SaK3oz2Ce1QYmhFkFYWBFFDNsPa
bfUuMM28vSR9+woIJdxGDq1BLLyPU5Ykz2qqzhQL45J8aFiU9rOkvLErh5s24JQ3yOitGJ6CcaMD
aOf005keB3I21vg1c7taU8JLcl6C4wAGQ9giuXWkTCnGWcJ7Rdpg2lfGyTpKsiHrsO6ozarUHZgL
KL4eJ2Xs0UQ7iWetJTrJ25at2mF8NenE2GYDf5gu8JjmLOyl9ekzodqXvvaiBKBA3QL/Fw1kOdo5
uyYN+2PcugWunizeaVLcnZFXJFX6dPSIQOZlxpCVnNgVVWoh5+f3xte6Jw+AJbkbqV+TpPpOe/CV
FeQ53m5cKMfMbPWvvvHIs6WszoKdwbNSCslmbm7UfsTXiT2f1+eU08u9htzRoIpQcZlydE2GadyQ
lgYX2tk1Eor6mUvL5DGtkovO8SuAjym3xYSjr1Rcovz6H4AXpoTatU6SjZYEiF7vpw6+WddHUNWp
rWL8CoQ46pq1wt+NSTi5hGN8xOoLrtzS/loza+aUxd6ha7B0aAIcs4YgFpEEDWhz3WbhVNKd601r
UWUwE2WOGddWKYNOB19l6pw8DuKPvW09NKlaPlX5POeYZQBVbceWXnu0NY50nrZleyAA2w/E0zsy
JZ7XYJ02p5vPdGBHoJHIGvVyKbW659Lw+aALYF7S4WgryBRdjWK4i8l/h9TD+hcTehudQxQRqv1n
tjtrtnUsSv4c0x7eYmLAQ1c1p9IUp4G42762ojgoXTh2sreZRYBBt/A/rDAEAMzpGP3pVMIkwCWT
lmHgpM/0DWA32/Qs+YHT2YpHcliqmt2XzJ6sY27C76Jb+VGHSbHLhWGD5QWhRHcCxVTl3ZDrENg+
QNuXbnDsC5bbFXOFnhbkmZZARoaeZE6RKOQxchom9oWe1wSiWU7g3OYMFJnNo0meKGir9nVUTHxh
zlEXloTmBnA2J98MqDEcLFgGRchpiPsk5TXmHa4pfDZPendrjM9Znd8U8YCNZWjEdTJZriQ3qVsx
lG94hygn1B3zXkkoEMTcaThwk9XCg9yRg/TDxj5JYCZYN2bCh4wJNM/GYGttQw8yleHTJ09Ndkzt
Cd6FR40bzdoag34chm2pFRP6mHzVlqmrkNk3Oye0Hn0ReKnI8wr/l15vbMNaGe6ZIgXDrF7wG6X/
eyr2/3MhpsHs9n/+O2Wx/pSf/+NvKRM5XT6Lv//5H09/y7/RZ/5fEyH//Bf/ToQY/4KxzLh1MVsi
/1j4xNTfTv7nf2iG+y/bYsrBiJ3uJcy42OP+nQhx/uX4hoM3jjgIs0aLAeS/EyHmvyzdNZcwiOOS
DfHN/5dEyH+bBFvIOTaiPtkHLm2e83/MWTujwdU9aI+2ARDMMJKXsdGKTavaaqWwgW/iQcFMUGIv
RU09iaHDmzDyeVWmtnFexGIC9BxOVqNFwikE+kJA0zX+L74t/BP/zSro8vl4eOb5OFwmssu//y8T
a02FTaZQIuORRmKzu0n87dusSf/MGuzNvkm//Bympg9bo440j//j44urIvXUu12NBOmFaNrWs0G9
7z6W+Q/hzGjbgJRqRfGSSN4HE4osXb0kEBgkmY3367T5jfoYmnL8yTuKGH1+tNN3enHXObvMs8jl
nwKqMWNnY6MSJtDssCcVZVw5qGWHZn+y9NwI/LkUmzAnQFq++ANRDZBY1wrtf1fN1KOxYG1x/3e7
jpygEyYZ7aHFHp9cdIQ7DeBk5m5EreKwZ8t/qsJbpJgFwvA6EHHkqxEEB7C6rcuHwVIk5isau4jq
HMBd0cLXK7xSff3Dwdw8M3xqAXRAHV9q4AgBzo+xVT4SAyrBfytAkCNdWAnAiMRugNUgSybMEQO9
d4oHYxSbHp/UWiluW0ncfrCDPs4E8zm6JztLoHgTX+SgB38d2NTvUsKeVtG5RvOf6DTYDDUKX8ic
ZDWYUUZZwniNVVbs3E4fj//8xYlnbQWQM90WFbZNgAm7UJLz60LfvcjYf89cm8UdJpJV0gYCf2lj
OnyRRd+sEy42ap5IBCpgaHTLvScu9Zs8JN+N1m90hRAViWxbRQmaYsxQuu4QYDEuFUIDucAjIDRF
wrhqfhpYG5FtbtPO2raERQjqk9aPGWVMyfxBm8c+I03bDauBntmV6vOJ5z7+goJIAycFoGuFu0fl
NyOEKJzSwd0kCeOQ/tewh7+RgEM2h+94AxfV2oX2gr0pleX1oI/dntubs+nT6SuRWNJKDod1KgKP
XB+1ISucwQjWk+cuFQNn+jj7baf8mznLXYEXX5pJe2zH5gXH69BU3l7HssnMsPHoau9Xs23uCNfk
BAPdxakNrkZ13NhmXCAXhpU7t1+KyIkl5hGnHSHEa9yzbSfRcww9BYAno1R6nMJyehFFyaxgJJ8f
E8d0/fbNNKNNSxD9VOOXxrf6NtIRarfloUQgJe3pB9IT6caOI2qNgdIDc+dAAoI+aIz2QJWPHGac
jQTMiT77nyUlJ4Q11RPrASXlabwpM9wyzMIaXJyrMpu9nQuMFp9qGWQGdUQmgbMJJOXMDIfB4wVP
F7dC9RdY/J10b4KHuEMzl/eH5SEwOLpTUhJ0WUz/99R8uQu5aWq0FaPwlvLoqiX/3vzG+bh1vHLa
ePAwEsPFpknmhd7sYpXTHcax6uiX6cNkcOyKw/xvIbHB9dB5LZf0Pzlvg351X/9i1AILZoISCRIX
u5wk0qZNFe3t2XA08y8S4lvNEzRK9miqcXmBZ3y3XxKr1DYilL8OJ06sOW+mMb6hDDzLbPi2STj1
XGxl6FSB8PV70k5Ht2qbjc5NpbQjfH76eAbv98IxD0Rql/5pIq52zAqZn4Dn1WlpKQfesXBsD07C
b5PRGeGhaK2YP3rbQaZOQPU0kyLnbCvcVm0x8jnstZDlYehnxAPhPzWo3YOdhFsqiv2gW9o45sE8
RFqMOYb2sKnB/lebMVhPiE5D7vzE+aOvOO9i1XgtazfatQOeuSzCkdJQvwFaNsTpWP4RsMDU0P+i
itW7KidjAu8DfCEAgKaGnkEaMcgdStZdKEuTlV3DTp6rxj8gaNEROGw8jHd7Unk5DBtjSyko9eSh
oLKZQnffSncme+06rg55ni2qJY6vWGvuo+pcrBxgLOjcDlQYct0Q7lspsmPfZI8+HaGrqsIJqIR9
6NkJ4nVSFnC4q/IaMvQ+juF8Chm1SR6o0HXBDxX6u4gO/gKb6jr6exztw/Sd/hYhgeS17x4wfRj4
1eBQOBZFXVSX/SVeHsCX3orMdVaO8Iut7iLSlToJHWXn36atk1wZQdRHNywKJktw+WkLOz1WevSj
SJvsyyJcVYm61gVr05ztp8WamRT0tc+Ujc/TpydcWB/YugKP3xeki0vTEPiQoC2iv0WZ7sKyxN8c
w76JzPwAdq3nmX6YOX4rhxshdupN26iTJIdBBbpI8IiTb9fMQ9b69wX5m2ZPuUd1sEOD9EoDzTqP
KCAtyLuth1Mz8SKfHoGFZammG0eJMyDtgYUi7LdqaB/CyLJ2A5a2o2u++BRp0K+jd0yEpRH02OpN
xy93jNdLSFsrulQwqUctBJkSaNQy1YE8hYx+8IkrbXuc3LxcXD4NSgJxH2lrQdPTyi47ulYjLkXE
1ugJhqCwt9g0Vh5XBewuBzVa2a2mdwQVzGY6EY1PQ+3gM5xSgIEtF+SIbFPYdd219oeKQp/wB58d
ODfX28CeC1+scqQCYW1Umtg16QDU3IWNHQFfn0FJ7eyZGGTaEd+AgWNeHWoFsAF/EBi7uW78BiQJ
npRdvvWKDEgN/4yggwGWzWZA2kfWNithcPUWSLdqtgF8Cu19civEElCyK3cRJWxeHB1zOPM0RvSp
h4tU6XxgWgoNr3nNUnETarL2man6TdeM99xT+d6r7DgwlWmsHeYhSzytOzn0n12IIn+1jRTw/52Q
oWb6iiDKnSQv/2qTMVNLZJ4GOadbK4x3iVba5wLFU7X2ttdDc11ZKK9MS+8TO/t9bppoD+JUMRK2
DswQxT7zvH0rjBTp5MYprnv85y9pZYOkAvpApuc6qBHw6YAPN3KaHw+nzZD3t8Y72776ksLdgZld
lf3yBfV7Wmx82KYUui/vZO9D6SnaidOIFIeZ8L07AG7Tqp0nx682xK9e6sm1HX+xB+9t99in4xmu
IRDT7NW0tc2UWbvKh6XZ+qcp1X59mzigxv3V6OdnYF6fwP6uzjjs1BKvtTQaK4ReBICr3lsdZFg8
VsdCb6a913ojfExeqcmznoS5Y04JrDwJn1I9zlgGylXXoNqAQRmbfkO5br8ya/vWY/q+QRKCarnB
l8F+LQnIjvoxsuJLxNBn3RTeMTJiUJf8xyQIIOu5DKXzsdnWPtMCvcJ+YJrFNadJDNwVNN9i/NTG
wl+JPr/ZrfU4OoWGMqyYu4GHi/vufSlcB0DlUkZ+TPu/FWLnSmf0u5p9fDo9Pa5rMujPDqju8Wo7
zZuVuK9y7I4Yq8tDODvftAidRyYVK2lhJJ7b7GwyV2ZoxYVDdb8tY6ZhuKpy2KMr4P6lMnVTF86P
5akj2MaHyoOSMEImDpTO8XcqopuK2GRGi6XHntpH+EJPSZKaew9HQUAQa68jj1w9mGrbQoFHN8p+
TfxIrB1lwYdEUQVmeMKCNwEJ9b5kQ/6AMFu9LvwF+RGK+qmumfRx6Y8IrN3LOPrCkLQUyPTnmpno
2UEpTPhtA4g78GKyhMfwoSFLjqnXBgddOpu860jtRv5nouNM98XHlGPtJh2lOFPjNh5oAg5s7OTN
gPkqbHI2NNpLDlR4WduqCmk6Kx326RIzPMLN0tmFyCawAVJ4UO3jxF4WtDJIBitEaUP8TvipVI54
sJL0SUOODSjL+mPo/q4N52pHVBGjMRIwVSEEwWOPnlxTwiBzQ7nDzWeZ9XdFBcu+Srxp62GlquGm
B6DU+YA6NLz6yGQWr0/nFAvbnUNYNB+skMgo+UKNSg/1OcSZBv6WCoR0/GbRF4S6dXbiIdpY4fCO
xDgF//xj0Ag/oA0ReAGaDKyp3DdcEqneVwpFhkBL8VyG42/EGJjJ4wH6BzOm/FgR0QWnCLF9xpq1
HlIwZ3rnS8p/7jjns3VfVyz/XfpIuQ/HRI3GD5k/Qx+LubOVzdbwSphm+EQo5YW2lqoooV3PJ7iY
ZN/4zvsVsXts4FhF8mPd2N4bccl1QjUPldtyM5jgIdMshI9JGQOvJc0Kc+fsqJFCq82JayeMMbHh
Jh0aM0rj39bv9srjMK75obcmxL8bdC9EZ2Xqyj00IC+XE+Cz7pDb+EUrZ7ZPhkM4MYTO2XYfLtGX
k4fhPfdplc0hv9up8UHFzMngknAc5paIRUk/TRq6L0aBBWkIXWrHx7OY0H5azntGF1I2QB2jr/ou
SFN9K2v9Oqbd9FBw7YtrQCY4QSktL+kFcvkIynJvhu4rZkFWM7GG2fBAD+VFT2OHKo2yeInLkXtC
LI1D19nBJBLntVBBObfhqiffxGNd/fGbpri0I3deM8Jzjwdwa0S4hLRMpk9T/NuND7HDWM4X3ZUZ
0qoCer9wRNlyhg9PAaKwJrzQQ/LGNk3oBLgiQ/jjEJfP9UIxHasGWnVTyA2u7/GBDTA7OnmI/WEq
51sUYsxS0vo2sDPC6EneQCY8l9pn1nAaL6rmt2ZUFYwxRHib7kbGgIt3k8TM0hvcxBzSigQcTS5a
EudpVW3aVvqB0/zKmgYH281fxLxkXHo4UmrIHmRd47Xu4mJt7eu8hOdkkHEKQwaBYdMi4C2cF38c
mIBGRzqsp3cmL3dihRAvnG4Td2O+s1ls+UC9IzUwp8itSdAS7CVvYr5UMtz6Rjohu4RrlA4EYZJM
eKXtNHAGrv0sctMmemFVHR9bbTnBuUO/qbsn+FcfmI8oS3PMXWekvya6oK9VzSpinE53feJi/6lt
deXKcjanDFemLLe8Mn/6kccnzyBiOTSUBGAsDw5eInRR+1hQ1XH2WPIr8lkVMHTGbvZ+sZOHdrut
MocjV/WGaVDt4rq8VmZkrUgrTQ+mSVkFM1keN/xXkfaRadD8C0iYrelNO1+DUzUQWODyBNc+A++A
7jpscDzsBGwtfkoayY/JbDCgJOAvXAPdQ36XFiTBqvmrgV2zZpZWZVFG4yy0bZ0/GsITuD8bPptu
cECaBnHqqVxH2krkY7o8lzQYcdVTG4SZ15Szjtbbr1lT8EF6M2gsKMSr2KzNVUsoyWGcGoWTxRyI
Yj5oZWmhjIVHgS2nnjdei6u1CJsK7MQn5wsaSDHprlSqxRs5KsFNA/5XmTfFyuHIww3f/UEMudme
+HFzF30+nvtDjVc768VxHCiS5Ah3qTI2QhkXDzO+Bo7e5Su6F3xTNPg+5NBBiWq/qlx4aFSuRiu3
yD4krLqiLJjzc3gl0fRatcOLV2pXWDD8MllcZ8zM/lx/ozPb6yIP1xo9Wfjs1L5LgGBpIvmorPK1
nAAt49lBwfLB9WWgF1vXa7iZEWAuB+oLEi87VXiXVnlF+sAtEvOsR/1X6GJUKbWBpmSDpcCZ/kq9
Bhi88NZTN9uPpvNTpR0Jh4wQEO1XRyht/jrDaNy1I0DMNDxRy7YbRLrXaGMsrewoMipXHbZDanXp
leQ9iOXwLW0uc/MyDrEGUNZc6AV0t2jn0msWsg7DowmX6bPdrSb4sSZr563LNKJjIr/i1R33Jk1x
3KNaWK2blJ3Ygz1oNNoW98YvztYFXujMuwHz8spX1m/dhFieDXHCoE0EiU12NSgbBTHzVxLQ1IxD
auUljVhRD5yt7GYAoPclpfwRS5+myYky0it48ha99Bqfm7SvYZ2cU9PjbWqf2J0GiPKHmCJxKgS9
53gw8TE39go0DbYCSz15Ij4hl2YBzkAoaZ5xr4gsYHnhaOj5X1WS8Rz42DniOIKmM0WnkE6TRDNx
hOGeloSv1uzu7NM1sX8mph55h5o6NwyOa91BdWuN8XabbGxGhm0vXleeAwZ11tpI+x2tEO2sg72I
MUcPo39RLgO9uMG8SaLqGaBvsxeuecZE8CziPcMsdokKaz2Bmj/YC6v9lFML10t8jRlH/SBqcaZP
eUtzh0EludvuLHVOIue1FnVF4bDJJJ4qrbEXYOA8OGfJ/FsupU/lJN6I5Gk7wMxvhjT2s9EfgEuf
hMMVAKfrKSzww0oFf2AcWnjTnnkymZr26TrUIPeEs79RNUJe4Uy/mn0imfuIaWzGk1o4ZHeKeIOc
jHWipy0oRznsl+jj4BziiRCPCgtsao4RkzlBDfZNtvaa8qb12G2nLr/anSm3lONEAeXyq8k1FjzJ
uaX1SRr2W2xufIezsc3nj/d0/JTMGrkNmhHXRO5vpmNdsQ1w16KowxQfflHhAojtNw3zu6Oirygj
JhISTo+E4BhK3g2YKBwOxf5MNK80Jp5G5+BbHv1cjv8C9/Weerwu5Chb7HL8yKBCk2CeRfyA4xOP
e5gDQOF0JSHf8979ONjzPLadnn27tuhXMflZFCY/6WISm2y2bjS8cVDz/NWYimRXDsyttCK/JAVE
p56l1nOSTw8jb2Og/OBQovM4xMiQUm5E30zjtd+TVj7qGnkhS1q/orfgvXSfbOTGmS6gP6Lz77Yv
1tziRkjKA+R/HI0sVRo/pAEFq5AUov81gSTACR9f5kLj12HuIknFBoNDz+rQwiLHdjAxxqcW0/A1
boPR1z5co65uketi62AJyNuXNubwzxjNCKB4gPOdMuNUWP70JKo7owJ/rbc6UO+ZpWxQ5iImiwNH
+1M559zjzTzaJ2717sxkJSwbVTGLsk3aic9GYQPV05dw4D6hld53lbsfxWTA5Vj0KJtyumxjzc+D
gVdjfvM15RJPWVC5Mw9Pb82opdRXMPMj19pGf1BFsBnXjNlbaASDwR6WYueZZkx3nU3AJWzbV7LX
iLi0Skb5DAja8s1HWfx6qX+ZXMbf5oi4OdpYD8B67ufQ2FETp68nLhVs0MRAAZxQxN6NLNLmtXVy
qkaEzZc3vISjrd0RYqk+xMmpgyUWY3ztGWkgtyOKiQ5iZvImC98JUr0xt5aW73gjj4mNKZrcfG1n
wyqSDUQ2kLJRMcbrQUAkxA/Hhdx3CIFG76FjXsbG6teuiXzCAF4bKU02EuuBwNh3MZlcKymqR6Ub
jk6PPUGzqocy7+8DnUBrIp914Jj6FzG2NFBpeSCWBOxiuhjmGHC25E2lipEM1VbO07MpGqrnMvrg
9JIVsvZohE4TMNfcRSocMFFh7ThrsRdYdAVyRDGl252ApuM4pk1Emg4et+Krp8Fvl1vymrk7SpAe
EbvnpVwFhiaHwwQmzymK6Wor/ObVyLWL3yPQDD4LuANMZSiKSx5W7gXVdjPajuKiCcJy7JvPNGdO
0ibPLWEoLrSkGVrTvKa6WxMGgLxCSG7r5zVRWBtHldfQ3jNbpzaJ4106VBJWZ/c71Agp07z4/apt
p1Fw1/eCMh18e0E12uDJlYXdN7cuYR+l7Jn6bejj5NxG8/fkimRTivyTBo7mykmIsSDsRn34ZbX1
CkyEXo1a6hQi2VcdTdR9o5AGaRGMcLwRD8q078GeY9R8xJNpyTL3SX1QbfklWn3eL5iFBgRpXFsn
YwjTdVqHb31zjlLbWrkVxvXZoyUD1iM5Jbmm/qJbMwMxMQvMT8zpv9PK2ERjLA8US71IcqW8A3uj
d/rtJK2rl04+d+H8KdYABfiauwcwTnlH9x3P6iEfUi7TDadZKaEh58PW8viRpbLDFtK9ZcweQFqg
qzE1I+OHkNiPj5mwaLjXl7Bz98MYCzzxrKldK7MsyDqU/YKEf56269g2MT5WJjFNK1y7dM4h9WCk
Kqx0q1VRT1CCq5JvcBKdzBx+dF3Dj576HxaICoiIQsbg5ocr6zyV5V0YocVFmKKqTvTDdcyrXaXb
HXYBXmPNHb8bb2Qo6NgTiUHx7UjNOOrK3Oi9FXgySZ58wtnEcYytX/3oAKX5QvCUIu4HmSNew31S
5hjxETB5xtV3dEN1MvA/VUsQir3Nx/DAyTOvN46XXpSjnhvKpYa2T1dSG1pmszR8aLn12rnZEUOT
drRo2UhnYoEx5majW6NQ30FyhkFo/FQlANuZWHRtpyjkmWL8Zz2aHafcBHRE7FDtMbw2DojAV2wa
XB5mkSbnpKFfysz0hpvnGJ0onuOd7iB0GGlsnTrXMk/JkjxsDXw+mFbplKfMPWgs0wddHvlXygvW
g1+0D3D7q/1gPjgJYkPnz+MzbFX/lun+lrV3evYJWN2Aj2NVnFad1isaMjX3WqXiI43b+S1i1YTO
hwUGxYd+oaKr/oy5CVTdnj4xV4XrgkqdUwl+/2548pu4mOYazPkIl1VuqT8QXB22tkxGXDAJ1qph
ar/K/sufmms8CAzUYzfd4HZ/h7HjvlvlIJZujXpfI30HjtAbUns0YxXuH8oCpx0iHQw+q4lfUrfA
XbMzcBl8aR6CjFuXBW0bOGQYUwDbcUEd6kBLdnpyz0q3+yXu/0cRBH3DdTivTSsUBzi5T36uh3uj
KRsMq4mPDZJRq8Br+dzErs20kk4N4RA2YZJCn/04m68Sb60biTekU3FVVa1z0nWzdcNcbXABdKR9
T/dFJYp9NrT041CQg7ikujXliuWb1UpmDJmPyG3mPyZ1My+mlk5rLVesqpVsXvQR+1uagu+tUxKJ
tvLvBpmfu1XspPB8vps22bA4ahsX//CG1EO09Wy7eirYGHcwaOEltfl3GcXtnubuq9+hlTNNOyPU
XZVHmhYf7bGfYH+TQQcFFT64khLiyGgcnlZjp8+WdTCoruQgPHLv9T76jP9lYn1QHPMfO9J/mKdW
JdnFffdke78GAYmglEAtBjt9pHVZYgwzPonVlEhCerKzCfwExGcZzPFDJc7ICImmB4sWEySt7BdN
34dtvQxOuXfj+61pIdICeDtYTD3vyVDcH4zGPfR6gudKV5IWPyMLeNCTOFlMgt6xMDVA+JLFJ5OJ
s9GE4R1r11tOs/1T73OQrY10rXPsOdA1PG/Ie35GDvcugFH5vawzYiV/KMwQz35JsKC3SO5GXJto
sHbx5ZJchhAd2KOMLn5cvfDU/i/2zmM5kjTNrq9C497HfuFywU1oCQREIIHcuCGVa6396ec4xprW
VUN2G/dcNCyrq5AAAh6/uN+959J+3Vvo2zzkqyBtWlzULcWqnQBMYA6QdsOr4uZ0IY8ybTp/PsWt
Lt+mHiWkbckS1OZRldzTsfPlt1E3v6omwCHN/jEkYbWrKgPpKHeODgVlF6ySZjdYWLiHfm+xqKYu
Dq+2uyaKHwYz3r12SUzHUXU1zJ5CeLz1cTneFf6LnSMdm2XefLcSf2dzo6NDfL57vp7oBZ/uDrdZ
wM6Rt2+TNN+qlFyxk3KbgkYYf3DPLursoSG08XNyv5sCOYk0UQyovLrrLs8OMNTCde+QLGrleRj9
jjsiR4JkyL2Xod+hp9S7STc+RcfUwdTO9DIjadfUNQGTCoa9NO3Xsh7Fvlb+dz1QEsxywNgqtXOS
5F5yoakBXa9aan2CXp9tQJG7WJy4cXw0S17ahKK4z+LopobqEkXS2zLzoBkX2LLjpExfynDlhcCR
mq6Vm8aZSQtqySvhYmPnZ9wOiKJcEUp0FDpGkIs0TkGJKpbmpJOiIjyoBi+x7nO8ntpgLsNJh+sT
wWiwE8znibvZwtvOxKa3y5BehsGwxdqabbuxQQEofA5s8bawoZ3nCtd6yfTfaMbHXHKStTvxHGdR
fpw4+ETUexzyeGDERzVZjbCzLjlhMeJ9tpIMSXDsPtKxBBCWiRtLMmWZtEzpJWDZIThaTeceKkhI
pHg7fc1ytn5dAsDpMXQ2DTWs3fIhdFrqB+BEjytpNs/MEPkVBixYZVuUm2ap9ePqBGraay7V8k+x
q/P/+iCZ/mKsNXj3GWq4i2C+2m6wlDxL2joL31lYX1x7vITjO/FmMj6Kd29bwbXB7BKI31pmESoG
o8XEP5qUKJzmsS6J0wFVKYx6ORa61imaZ+vkxKgUreZp7iqrPlkMjxj4T+GbSuxwlxoNGOl6+bpf
X3wIivok3J7ultnibdJne6n9M1X1zok5+adXEVsprR+trTn658PRnL1Do+rsME7Ed0Ij5lkwSENH
2QDKfnCAUWXOOfNnfmD2GOIKbXkQggpMpyQG1vXpQyVVQV9wvMaGHl4TB9pWKapr15bdPiVA+qT0
kPGMbI2UpbqZumFbd+JNeKI8ybYkFUcAouEaVCErrgLcXtnkQ8bIw3XtKIAQdBPdM+tacXhB3SOU
HjL2ZZWbXvlWd2YlzWNkxeUlMhjgetOodhDK/lDSYtIto80nz/O/UbfwUgS18agRNN88RvR9dLek
kR0a2/uE1MRgJ40IeRVrCB9U+MXzVVg9pJqheQavBhUkkGjl2XKcDe5zzjKeO/ZSJua8OS4kcmMa
7hGO/DXNgR4STYezBE9ZPVODRpQAglhiXlGap72o5w8owlzsZFUdGY+0zPAwDaexorHBqqytMonQ
oeEMi2+2My148eQBj1HsPke8ZGcUPkZ4P6wCC68mZNKSivJd+gvtXDlsL3VPX4r445W4AAf3og33
0HjU9mpuAXx/D1MW0xhsxpzyjRaMf+6fPIdbGHhrIOfV8NppaPUUl5rHIQxvZg3kuEVXT8FjWK0J
8yDx2XXpMKKeKNyrCo1sRtTZQ+bX227h4SuT9GWvg4tBODjz9eIRR1iHyVyfe6Yeu7Tw5aadpEFC
uzGJdlCaBgLp0FvOfLQzDcvVx7AjtQEywM3dQ25ip7Yj6Z9g/uOS5sCdT4x8fentJxCPN/Vs+gWP
fmH9LmHt0U1OJRJTofBWBSbcKQVOAdQ/MnNHsp9gWbyqWpnRFEWviGmfyX/8BudJh3LdsqNxBMkZ
eTwZxXQJ0rR66Hm2VgRwDl4okDnt6AnU2U0mA7QaFcvH1L1UcXyYpAxOokOwBucbb7qYcDkeshOu
ZQJ14AA5E6EBEAikqdnwBbqba6wL30R9avqT1OxOSW0/R+iM6ykLjy6v+E6R7LkOFU0AGbrExI5a
9p2+TZicrIpOLSt0xlsGgmvmZnaUvYvHoKTzqR15qJxl3ChG6n4iixlZonc0bdIEDBNy7Mt7b7kz
RQ7+YQgs/wiBD2nHtf0TubWfqFgPMKALVFmfW7wJ2w16WU1O9U3Bl3HTIr020d2Hqi2hZ0tXPPi3
3F+y5A9qtJuNtwhebl0/TGm4WB1JqDgBh0CascJ9mxUZRyTnrUlbWm2WADfYbGvXBi452DaGRJfG
38eA9balVYXhLcPqMnxsw4C7q7TI/Sy4xtCYHSpDADAapn10ZN0y9nDp1hzJdESaBLPD7HsxP9J5
4rF8GhDK1NkUdrYLmwfcCvUpD2eIpv5MIMA3YZ4/Oan4QXi2vURjsPeEi9cuHAXsHHuLLdgCPzs9
p1QagncW6S6WTX7NSwjYdvqt4KXfCP+X2cjx4GkEESbwxbVoOxa4on3suQWTo23CvRVFpN6mbger
SD2UHYeExlO73FN/UrskQUds65BU7l6VMcd6IY4U5pnrfHAm/s4SfskSfXGgDhRxwRzeOPjhXB51
jZ4oGOOtPX7zHBjx0TRhtGmEJABCkVNSUOnVQG9aVSrIsHa2D9Lk76QpLSUn7Th3FG4EICfHmt8b
h4F6Ie77pKy7Id0UXdCsnVhQJSqt5yLjaigzbiUatJthFU99NeBVs2MG4AzoXH/xFfMyHCtic8rL
r8k4hm/PZCAzDDMWjxTpE/IdRAMckiDw0H4mfUPE3u/4TSPzNNjATHppRzkGj74z/ujV3SVDuLJc
YbHrGw21KyW3TxX+DJUX/whMbKVsds2lrszXgRECy4SgMTWsX6OaBdal3qQeGxLyRWUeGWwyWpz8
DW9Cgs9GKFczVWxXju2MkkYSDVb3pvP2Mgfd3rZqNmMz/u4YJfwCsoh1gEZbRX9KKpu2HGLXhh0x
2edocvLL/J55PgiNiiRywEYYMctD5eGO4Ir5KBiT7/vI/BZpZksKoix9mgzIEvcdkqt8GTsEzppz
aqx6VAGf7vCp5loXe8WT11mPBSMGGJa5SwdlW7JUxO9W28Y7US+aE9s/FBcNBYocmNU8d2bIQu1Q
dRlMcp2YKbpHyC/WMoKNyrDZ0YCMc7x7inQjj31jfJpzAWTArqN1sCBvx6LjDMXVLuDdAjrvUC/N
PhR8vlX9XFLBFT7kGeMqGnKttUG/8iaCkFPG6NFsGqKhYibq+eyZqHozvzsOWI4o0S8gPMTObLFV
xfKpdknstlP0a6RbJZzHB8NmZWmXb4IleD7TV88URqqjk1KS/vVhxgkzHr7+aOtw61dgwzKuh8id
qbHuOM0cvpgd9tJFmkc1IA+WdpIcRLnW0ninEWAbYW6Y0uCn71b+2qwNQtwsgjgsnZsRpiW3iW99
jZPU/hGN9Yff6OlkCVrkvj7gOulpKG8H1nu3hi3M74CAEFgYsiVbR/UUIEuPg8XyoSAadvIHDzXW
9hXSNp2927x2/B1tbI+o9q+kQqkxq0qqEg1msIaoT18fvj4dFWAZfQ0jcw7+hVE19cn93//J1z8W
xYxgS+eIXrD9UeU94zpjjoXWZHjfJFwzlGFCNPwU/HrG7HsHgGjlYFEop/liNf2nQ3yfTSm7e9lE
NguMjknJMdtfxWhZcaSIfmr0z9TGBRQYazVGp6Yy39yOK4XbnnWe9qcMz6MKs5WhwvdJRy19J117
dPubNqnhStOBaumirLB3UNtFpVl60WYONtDBZ6fdq+4Y7AVlzrY1zT+YnUB9cfFUIFe0O2dgv3Sb
tNj6Ggxe3FSvhpfZzBtHhzea+QDfoz93STXsdFeA3y8cfDZ6xNzEer6p6VjwSJvv846mnIETv51s
nLZH73G05v1JA03oW1empLem6nd29qfUI7PipiCz1ceggQEHuX0MHq6rf4OyWnmELmbuDPtc9k+h
sCj0xQxRmGO3KeycUBuUSqngydopef/SkX+oQAgOvltfSt3ozWR5xgmCdO9xUfGVFe9Z3TjBzSwV
UinJzWAyd8zZ7LUbWA9WzeV14EA9dt4mzoJ5o2N8gA1dXKgYlCetp3UWuh8VNXf3WAIF5SQEUxWm
AUz36g5/GvtUlVjIDKPB3aX0n9sRr4BdAw1qzw1dAVsjKd8p9RYrAbRyQSTsp6g0r1b5ZI1xtseo
c88jxMuELEnae6TbAqFRPp07qOz3qb8B8WBOWsbdk+nF/s7P8Dhx8/+UmWyocUf/6MoTJPtgXyfD
c6hbf2tny6kPwkdqGB9hGk+rUbE4Ksz5xyzL/iyCCcO7ZROkUDLn3cCNk6qiIM7bTTfMt046nL2g
8KMe9BXNywauCLNbi8VHEzs5sV6vNbBZlbea7+ehAo5h0V1iWzifZ8ECR99pK5tsF9S46KdkeDAU
+6lFsTajM5LyvP+wDb/Tdcnrbw6Skd301naGPkE9hFJqJsep35b5uVwa7T0ZPVYxu4xjmrheCmCt
EBZWbRMHm9gt+REyg64+ooTByOUuCSd65noFnwrlcaL5jwQeO+xQBJxYoEk0/jICcaj06pG2e8zs
eBL5XZUURxSdsU8n4HZlPVFPABePKzd/1fID5zaCcG7Cs7B4q6zc5Nmsub3HPX5UARTqNgbZx4yX
okmmb2QVioTu+iwExIYmhRU1PvU2XX8RdpCV6o0rkne49/T4i7kmtCT/lxDNtOEkXm3cqD0UpTql
EgQ4ej5/j3rshnEmPOo9YSX+YVfETHXikCQAlJCHxk2V7gemwpmEQPZZkNE+0SVFNtLdJEWuDkUP
UBGj+DeqWhIuqcGPtHMg3i3o0cJk0lzayZPgRLfCdJhfnRC4kDF873vyQ6Jj38P1bhtesW3YKUJU
jg3eYcBbw3KDdbFQAWOG8GQeodW+ZNgfoAvigxmpXDY856YFAm6SNtW5mJxyFUFC46z5MTOSWdXR
yMgJ3DASdfauKQVee/IxG4uEIVN1CS0iF5NhAJX02pi0dnexRx4ssoyHyfEBwjPdoWuU5L8a2ydw
S1cPCYr7ZbsAOr0R1XDYkD1LjyHXtcjDIdZGhtjlqt8NTAJ779M3c94QHSaUCNRkWqc4xmYyvg7R
pcTHf9R7v82Od3QvxrPk5IIWNZgPLmczwhrpn5H6mT1TBoDM8JbXVsbFM7LQRIq4e1yuQmEO5JRU
agGreBe5sd6xlLHP+TZQiUTmkPQ3X5+lQn6iFIQLhT3ROpVcpZzIQU/kqW7kwIkvnh91nn83ZtJM
heI8zonFZMKHUNx2GewNp5s2qAobrPvermt5A+C2pp4nGRGYfHy49jshqOqUWI1cO30RbJo57Oje
1Ee7grRLygLsdwbeMAh8OjSz79Js+zUGGWNtiFNhGOZlPwIDrvDry5xrrGghXyfcTVc1whMsM5zW
iT8GlyJ8tnpYA9jK2vWoYJrnnX4x+uCZ1rPfNsOyHd7FfkQCwit66LANAKpB1HA6pr5lASVOYU0e
wRLQa6KOPpM3qNtUMTnQ6IpCPxUY3jeJnPy9a+ZnrFAEuzsuBQP9bXJ6D42EYAFT3q1V4HVecNpJ
wL+OVQ7TDUJm3JTQwyqqcQ19HAaaR9speC6DF/ifaxmwv/tzlz6jcUGgS87OBXxJfQGmc6yl+qY1
9WWIxiSYjd9FaoS7cSJbBe86XDVChMeUIW4/JETrW41EU3e/sVb7ewZqP91a8NYDh7ejDxMfkxE/
AToVzJqpkdEV5k0XrTwM9Us06asW6sbX0nYyXsquxm040MjSzPkKp1px9qhyxrlUH7vAYEjbBs+q
Io7gohKtnYKwebU4MaMgkMcwmrA+xt3Zmqk5iOL4lxkUOfdSf/elRIZh23Kt008iW+7UKeNdv5Sc
8aJ86075TxoDbx366Nmjm6+bYLnnnfUyqJB5aZ3tEfPHa6OaKzTLbybm5EMBf8co1UT+QT4uYS/b
hlZFHv6VhkkHE05yD+Bhcz1jq6EnCvLSknsfuEfLmMRElohym0VkyxlNQy1MgHPAycaCszO8sOe5
wptaGdarNp1oo3wPbhLWKWFb8y2UcEzxf18qzR7H9xicqjA1uVZDbuGZbDUl6OABovWpMSpexzI6
+HWub6YQnHfUZ5ASAtc+HrURIG/h06dr+dEOdIu34ZktkKDrR+l4L66aoFv08463kLNpEp6tyQjv
NVGOEyIumkDG5hgcSdHTKraaygUR7Ub6jOccnI/NkpnEKDYOF3EeIEYrjt1wCRGTPHqm8weD4gzD
Nudxgmk4FhpMeP8HCl5xAedGKjyMXnCVfPglpbGy2E59BhXGFUh8thPvsXisKxIAGBhApAacyVJ/
JmKUEgGTy8YzVf2D4wcskFGJGBknAbA14NAdpy0m3+iKJftyXBqsRZpE3rTk28HNzZi/HKvkDCAG
j6u9zVvIw801l8h3VEZiSssqdysaSUiikCHvBN5Zlo/p0lwUipkNduULMD/10F9LmH3sADszYuEz
R9lyel9624f5ozVMZ+XL9KZiELFDVJhb/WBZTnbx6gv3iviYY3HK26DZl954n4hbbrxARxR9JW/2
xOS2sR299dy6fG3FlRrjUobFVWCtQNzWyY50+0NPCh6FF72N020BMAfi0ByblNYUgY+DQI1PhsFI
doxWZWW4XP2g5LTRfC3gVxEXzeMdgMe9MdjfhQs4r82qjxpLyjknr+Ljb+MUcbQG0H9B9R2wabud
Het36rX2qsjSbkPU04QqAadF5MUFjxGKPDFq3J5JtqmqogLNX1Ibt4wTMLQ+FqBnpKvqVwgrkLSZ
xtXnJB2HVQHpbeuRMfXqJD5WQlVbaZ8glHOwKlvv1E+cXxM9vRPrq596w3qcE8dfd2pePIzxuV1O
G5iSmOkFvCu7GX8Ju+oa7bw86cACYogcw/CeQ3VoQoQPdb0vNPafSHcsv/WenmsELQsQxSzcZWxP
Oy51GwCgiNIGM9wWX/UNBVTFAUfpS7Yg5hpYcxnj6aNY8HMDHDqEmwCtBDRd7vvbOWjfIXVgC2/z
xVLB69SGOVETvwOgtE8W1J0JpGDrQL8DwQCaCadOMHv4JVuHYAUHHLZ42Hly6NPz1580XZ0dO89a
jzxX1UITpZHKZu2ntR6lsgQ1eMWyDB14eoisKHym2usWt6dKRsPeby6Entgd7faM3cq+k4x01yEQ
XQjn3mGYPXCAeSIoMfmdpIQS5gUZ6AXOt+ALIghN0BRzsrNk/jr8aRhd78epv0/soZtaMdq1O+9n
EVUpk3gALGV0s2EWWhnSYMFgGREkBGQkb6jW/hmacvhktUAPbeiHJRTEuZLDzg4ddIVyOIs8FRyV
MReGCz4xhaM4L0DF8AutCGOx0uXTMBBhnKEvDugiG8xwP3LL3jVA7Lf2gmp0FmjjhIMavwG6E3Ef
xKoQuCMj3E3uC++qqX6F5nIjvfvGCVbjeXDfIzQV7Ia4e+PAuMWjpt5e6Efbp5EaDz5CmR8ExL2B
3HDJfw7niatO67/XyfJGaExYZol3TygFFE04r4UD8oeDwIPR1m8L9UbX9JiLV4tiGR3Y5sMwLBoo
Xsg9pc/8wDKyMZew5lZRsQuBAMEWmb+BMqcRPtF4pIkROSCBT03SltueoesaaCQu1kTs1ZyJZ2a0
5wHx5OQG/nWRoA12hY+8lc6mqtncYX/BNG+V8TIqitKQ0KoVPv4dn7KZeue1xxe1VeAI8wUdSn4g
O7WJ9cAkD9s5aFFcKN+A+q5mwge0ImMfsPiENLM+Gj2SNXatN+qzuRQszNJ+oZdyZaSVd4ZomjKg
S2ylTpmdvdilfmjspwAEajG4L2RNWt71/UJInRdWqrdQU81pAajOdfnedw1M1ebzawQYLTDW/gu8
OiwM1nGeGWwuWNavf/P1wVcLtRV861cH/bgQYesvuOvXH+OF+Gou7Ff1hYFNFyLs2LDIxs6nVWX3
AWvpqYs5cGP9BDa5fP7X3/T1IQrQtHLAsxRfM92P2o86D8kYZdC+1fQ0InXhZI8RMw0ItuWsDl5s
PlfD6KFp8DtcTcgCHJNg38ZAcLUtBqL2eceQe3nFgYif8RVke8wkC8rmcwKnOwNXI+lr3nO8yDRp
g0+Og94+5IvQ9PVhcDr+6q8/0mbN2K44ZzySDN/7YD5/fQBDwoqMTwBcM0qYXb+HNsamBm7UeapJ
0LASscbgYDoLXZJ4i9tjEUZ7kVBk6ffYBStMVaZTc6xA/x8E1jkJmFx3tHSZeJJplZmpUuYKuVRD
V6Vz7/rpYOYjdMu5P/gzzIKictQuEOE+8eZoiw/tUiak3I04J9NZ5ARqSA3yFL3jELiN3HjXNH8+
+xDJqa8zd42Idg1MRM4Y7iFhT13JZcG0XaGQ5Hp37RAsRHT6LU12HGH2JyyVq6kmF+mS/mEGtmmj
/DBFmPXgYY8K4XTqAKDPkmAgh1HuXCFHQEonl2hpXUZbVTGISkqiCX1VElQYnDP9PmP1HHk+tmvm
3U1vHOMxTdcl78J1JLt+D9LvXqfMbmLyb9zn7rPj4qFLXrMo/UhKpD1KeDyQi5uhD4mHDPGZ7+2V
xYcEWvpetKRap5AjZbrcGr2U/05ymfXwujr4e0PpC8bXs7ste24Eei63nQV8YrRmwIj63ZQkUdqo
v1hstbtKWKA0TfEWGr1epWGbbysk5jIkX8ac6MlKHdy25vvo1p8A8u3N4HBkmlNxm2f/PjJ7TDJd
HriR1ZxzesLvMcYvrA7vjMB7pm3BPh6YnEQOMDqBac+sqCefmUmYA5W11BvEfYC85ZZ3L4x+EuL4
ZVotyVp2/JocgbRCqNvgCxosCdu6QcUI8E7slFtQQJq/WgPo3cIN7BNsz9egDpodE34sMmXaYkdd
TwA0d0VZBMcMa4YkI4H5BX27G5nsM1Qy5uYiGQWDgOySfR0EJ9+ekaV7mxcjZL9Z6utJedrNvYWc
fzBURbbaI7WgjbdsZqecUv7bPtC/jNDwDmafkFPx24vo6vo4+s2+UjXHE8BK4MnXdmo/5YHrH0VW
3WyHTCFR+5Tma8wauK7XZYDnnFKeIIgfRjXw6g5Mpb8gN/8f96MkaJl/gfshn1d//o/L7yL//Vfm
D5/2D+aP+A/lmkrTVUNnjvSWEsZ/MH809B6TMh0h6L0T5tL78g/mD5ihpuja8H/9T/s/PKUEbB/S
PR6uF/3/1Pos/1uJj8fX0zQ+OzZGUc/8W7Va5VuU/kr3qJB2X/oChVbz0Nv+lCxstA00emoJ/Flz
9DaOSYeVo/3hkNLcUCXGZdx5BjSfnf5NDenysv6l/M9kIMnLYDmkPWxJpdhfiT6WRHOts+HojE12
1PgpVBTioDXax5QahjWfOlDeNyIuUDm0UoTm11OAwx1a2rtDcuO/Huj/ayeO+ntDqMW3AglJKHhN
Jv9bXsV/IgxJF57sDD2wA8wA06a+BQIgQgA21R6DHSg/Yz0j6it8P6uZq9zOUBfWFA9yWjxei958
xl5GXYMFdUtWDRk9M//DJvTYA7a/RxBn/+m5+z+U+Ki/VwhZwjY1IW6KfCyp+O3+9RtmHBlqdyYl
v9ziM9u6RmlXbf224tKbBtfKocOOpPcnc386BbKCM347srB1SJU1uhge5ZPXz9co87AbLjjaqAQf
liOw945x+9ff7d8bc5ZvlmQiPkoefMmr/Ndvti2MgvEUeexkgXxyZUwSIrZ9sDppiQM6iAJ/M47v
//qLyuVv/eeSxq+vaitJgZCk5kj87RmT88Db05IHt3MYHOI3rCq/WtNpqRknLjb1qv0sBXIjNSH5
IR7cRw4PDOO9f9OjJfXfn3aLgb5UnhKeBT4Du+Bff/550sqo5/xQpQ6e5WgejrmHtEjHydEyQm+v
GuuW57YBxpoPPW4T0ZAmymOKqptA9PsmLB/4i7dMviXCKv0/oYD24XjUfYwGUQom4y72Jce28exK
wpYNHSKrFAfmujDzCKiB/QDluHjIFlORlx9BNAxbg051JvK1oofGeE5gYzTN5L55BhZtKd8K3BF7
cszzQ23cMq+z11lBGtvL3K3LEV6lJACEG/4iBV1fItx/zTJSyPrBW7uzney5gnz3uQYCBA8eBrPu
TpyFFvCP+93VIOBhEKKouu0OoWUn+VpwhH/2SV9glQ+OqRhDXD8GSTpxprFGXBAuC8R4XNWDIs+I
rrafnDjfWtpUa4G1hx52C7+SC4Pftftx8dKGJ0O1vxLnJy2gw7MN/3MnlX3jS/+J6+pRy/LZiAAg
oxr1xzFeexH9OEMwPMO30SjnQUb1XJjA9lTvLXHTg5ZD+IhuRTAMcxAHByGuHdjyLEj8x9Tv+NBK
lOnRZB5eUs0JMwhrSNWZN4Yxej8pXA4c7uubXJKBfvE8qNGkKrKNNgzFfIZqYbPrg2R+6pJ6W3L+
5aLX2ydVG9kGf1e4yqpSXkqJrT4dgGBwVkBK8kB58Mb+NyWgCGL/baWh2of30MJdc7Tt2X97G5m+
bZpmm+4ldB3ufPmZdtzurPysXTvKW5J57a0Cnr0ncYzpKu5xm/0CakWG0SpRhyyQIqH2znHdP1Pt
Sb9nSAKydssXJsLXBZhm4QJFnIt/Nak57117wTd566L/9BsCBSquEIxp9ab3ZtOlUUeVEJFqBxdC
emZZP/lzQzdK0b/E5fzHCTdc4JfwYbH0rbwlXUV4veM1Z8Pxt1E5vA/wj9K6eeiLnIdf4HrJGYKU
zXue047jNeNDnlMgFBJcartV6ZS0WgoULAPSnZknhGE99/c1psd46+YRNTkWI1WdQT62uPh4zU8l
gMV5+cxgryTGySWdETr5zi5lbGr8zGzx0unvbVR9j+rXkX2ZfG702I3DwQCYpCV8N/ihqyE193a1
TB5AqO/TV74R/KWMC908uVtNyRQx46g4C/slM9SVty8AyQEsbjbCHSXmkjner8Kkctm12mSt8aip
IiaOGRUXaxpIawaw/YcZjVe8uIJkpsuY07CvzbAkMAwienhgcKFyeSJSeVBEMELR36sKUd2yE3r+
ZAXZC0DaPJXbmsLnrQNPNrNIyrR2fHEd5v6R6x25G6lcELcpxMHq6pOsr3VtkEWb5PucCKqP5iOV
Ec3WTdi2xig8xNDwByOGHTynzc4tzR/WDPJGhUzZQ1hq1E1jQ7/qWXMXcOaH1hAkScOtrnuw+Gqw
j8pqmHXGr1WVfu8d1i6vmN4T6edb7eR/fKo/eDSB0rOwULqOmbTqCjgvLi5jpAeVvCC6JWBYgl8x
RrU2V8eIVhkOT6QVooo5PLZe+pXsyd53/Wc4sARMieNsJpOBkyl4BOeAkV3gvkEFzpNFoKPqHaMX
NsayIsXkGpCtqNjF28ryMAX7aTJ+M0B+0SF9B9CaceMUhHrFm6Ub7lteSWU18Li6wdzOaK30GcNz
hDtRGPfRdLA+7IAvgPWOUPnFdQVfXGUMwCK6a3B7Th2PlFOrnXJ0tKpzyrnoUjBo/OnJaQoXoVqL
02hx5rLounJ7RpEaKi4OBIbHPDeDBancE8zqoxRzVwqDI30ENFtQN6f5WasZw5mJ497H1b6B/c5t
yDR20pS/MIFxv6/Cm2UQ3c8yk5W6mfZlnlvvDaknbFb2Gy6/6uIG4yaDY77uuhrbz2RO8P4rHgyw
4AKf/iX1rqEu/mjhC/xUVJE0j3FBRUmWZsZeJdNbYfvYaCQrRwY+i+1o16r4WwioZmUBMMGSO35K
GgyiQRY7M+WQ23XiRTrVhx9N4wuM63Jd6guZXrVnrHSIcLFvaxl9n6dfywn7YDecYMCwLFa4BXiR
kK9lawTuSHD+ZbQpcrXj6VGbaXSmZSTelMnwkbSDgsnR9duRvig6uIrx0kDdvaRO9Cc2zWA/Ww7N
LrazT2DxavbW66j5/hPXf0utnnee621bh97LZGCViywaUUiEOL2xsjycCUGOFJE4WCDzXF/tWgBC
FwQDx6pf1YXsN6bsBQFVAOwdUVZrcPEBNxTk1r67lXP3TQTGTEBRQx6T4YMZ6yc5MGYWpoHNpVpi
p11+xj/8Mjj8P0bWcj7OFVRaE0Z74uNHh0XzEc+4+q08+m4z8V6rAP+ODUPSDjgXT8kPr8XLB70X
LzGdtgE1BgYNr0FEipetm3mXQfOx0CGj/3Sd0lLyiHUMqQ2nDpRe3OxrKj/pxCHwQ2qan2/AK+8X
6qWLUZcaTDIs0aRNWn1Nc14w5IFns0Bu8h1WxwTpOciUc4FeBwBu9m66LS5eBuikZ4NeOUr9crtg
xymTeUWCT8NrQmhdYC3KqmRl9toVaGy9juaYTYH3QD29L2wNFcXnKHX/2GwDjPlOVg4Xxgz/aJ6l
dFzWRaWZKVculiyRPjigFeoqUDCB6pNnp7SNFHuCH4Tbu4spJ0yT/gY96DELqntXyZtFM8u6tD5t
WJzUsGnCktiZV5xwKflQ/Zst2x9Tbb2XmOv6oqaw0RxOgUnjfTd/F2udVgrQV/oMG1DvzO3Y0bBt
qRtGnnzlc5yb+oTGmR7J2WyX2CnsCT+mNCWywbWwja90s2QpvHtqkvJG8/P2WfVzFIrcvDXojTcW
CCFyAVrWh6wuf2i/+g3NH94wa3KGUmTgShRBeiHeD/+utHZuXX3k5CQjvLprUw6Mr+gcgepCX1aJ
C4lqYirZOhM5qvmmeiV4/qoUnrVz7Uur2FhYIziNwJ7qH8DftBs5VuPWmUg4uhXsBrImwb7JmOUZ
gkA4zQi48uj6iEk8A7VGYulyMjjzez3jL/UiDI/lqF78wMJPT7cwrqH3vATbb09TsmLap7Z5WwOh
9Mpt1VG0adVpt257WklUNr0WPUR8XGIlMmZx9/Dl4sssnmWAXSak3wx0V77tl2GyEeIrHCcwmWhU
nfmSeemz0RJaLOtHkjY/poilKymJrOC525s5EWZ7kM8RVpsRUgIr9QZKLq19sdp0EwA7zeECmFz5
JNKsJP3lnm01mdfJIRYO9bHfZRlnhQDe+8qW8K//k73z2G5c2bLtF+EOmIDrit5LlFcHQ6nMhDeB
AALm62uSp+rdelWt13+Nw3FIMZVUCojYsfdacw2i/MiroDgwErldjqQF5lb8UKU5ZlZffxJS4m1a
5zFuxuEc5zmESlZohq4REAFYevYHrlK5sDOmT3ooPtPYGdcd3G2tCMuIrFVZj09y6IksiKa1A/rK
M2ME+CN0N0TkRaNJVGlwxyJzVUd2+qdU6b9phtWzDGa5JtEoRN65QWHCCA/eG1pggo9YqE4GWHan
bBbay4LNBNARtLf9odshXhklTBE9dnvXmloGMvE+NqeTPyASZjQEGZwOXTWPC679U9bFf6G7GcsO
qRbdN3BwFfNFuiNL4jsfIb+w/VwsyeUVJ/lfaRnDUgf9ZmrKHQ7v36KnRqDnT5UXD9/eILoHEf8J
tUvoS5v9xbW8p7sTLVyLeXUXOhwvZoIbYlbam/jLdsxnVt1hL7vfDI22geZSZzYv1gEfsgTishj5
+ypSisRHx7ZNB7M8xQ0aVzeW5xhBuR1aNvEkc7JzLPlWgb2xbQoHAVIpnxdt1zOR9VG/GO2bLJNk
NZ3Q8FnHkYy7B8jmeunOP1U5kkzmHXqf0a1n2uqh0xAvnZnqvCyCRdEy6UVucEo6Mq4FIUFh3MsN
KwAVjFmoba4QcEytv64MAAUY/MifcJorn7yjE88yYjS/kc7rZ+HDx1QYlYAwzgd3isW+nfx07xkN
ssmaXngaG83LPHTnlzkotv7si2s6G/LUVvlPofK9oSy6U52EnlobB4G/ly51zQkk67cUPOnOpxBD
j5vmC8816hUhqGj+KGmAwa6ySImNHbnpKqmsZzS5RqL2WrpIaYeWQ7RJmsSQQJ2QabgN6IfAtSLP
TTQt4JpWNHLvuUOzc9WfrnH03px6vecK/CmYLeJFIYecYB+ywXlAUvse1BPMYrN9KYfosQ9xgfmY
mQDBxSzCdCD3uUJfTF0VAt+3hn17e5CFCpdh3nKCsNwH1fZyb5lutBhlSmnhoI+hKb03XRfiVYgf
D05osro/hRqU7UTaH+qKKPgYHejCjjCViRYJY4LBZ2P786YrIoYdY73SKeeNwpy/Iy42bJDNuIUZ
ZbEX4FtQocasybMSlAZlLpmZKgZVY1jEeqVDxe0m/4pApks/FI+h7jadXYtHFpF5DV0EX7oB6AVS
ZZ0RaBDoEskvoZH87pGUjhmMTUU+3cHFLbHMrPLFUAmqgaFi18XWhUhukev4rPqEfwtXBef7QzyF
L4lbLRuml0bXjZvRqMvz/WG202ddJC1ZBybRJdmrlwn/hCDuwfGWpVM6h9Iwpq0uQNgYDte2imDA
pldfsGTlRfu7tywMyOm4Rw6RR4bxxNGdkN9TMgafemh3neE8gv67OsAxWdNPGOO6BdTx33A9+C44
31OZUt/PHhlirlrPfkL+w0TMZdA3S2PcRRkt+TlOVm2WnDHNXjwOOsgisS3ORAIVJD85lrNNMdYi
TRmxILuEBJurNq6OFg2KQudM81hFRvWFXveANYQB3KTXTV5M69kLt+xYi8iHPxBGSNGCqrUfBC4M
z9QrVUoCRvydoAwxQ+s9TqldCBpAkn9jLdz6HxWLmEdZ7SfWI2Xi2tDWUy7tx3Esn+cguAiiZAAS
yV/NlHwlJkLjrvsxkeYvekzZTWnMQJeCcxzSpwlHf9sBmH4IbOBgQZvRL7LJ75ko513bZRct4xN0
sxsb7YhFC+ZjcBkr+RJKdLzop8p2+FWMlQtQp0fGVh+lZb760oRY0Z09AEYPTt1zd/T1GmjYh9PN
XCcsrUvEMOrSTd5raH8EfrXr0wHaGxgS3zu1oRcvrJnjbczGOxlUNEMjdz2+c35547Mjwg/crR9m
Zr1ZAVxEiR4ekCnwH1qDUCZdE+0ysvIH32I0V9J8QGOPpy40n+l7IjQ2rTVHcgJXcq6eDB3QMomb
TyJhXoSXhYu+hLKRZtbvyJS/EjJBGJZ9kOsAxLoTeCVDmjmNT1mnnoTk7m0n5GgWqukbzny+TZ7B
S89Ifl1JvA65QUBjs4SCGXf2bGUwf62T1s0V1wd42aj9aryP2gjdpdP513GCY6T7AbAittuAIDQ3
hHVO1/gUGOtOW6uO77FDOOlxvI6uKvKfakLWTNFskXdGh2FquQ3TmXApSntLGePKZvQX0QNC1Fs/
pbAMHZFja7ORC8+JXR6jth42fRl823BxmzHuliIjJF4NFhAS/BVkJ+0GmOog7WgtEJqGEiekoac5
mj0EQx+cSrIyODEhIpbtL5pAwQNN0QmJpvjSN4J8EGUt9WC6L8v5ayScdJdozFNxN1DWiydgxagr
SO+jDkDe6YKx5C4XX3OVsw7MtXit5aslC3PvD3a7ilruIAERWQjmsLKNf8LaF6+KhHE/FwuUmR5G
F1KB4s5/jgf73KkeJhHn4r76zApEVJZtvHY5C6vREtqc3dK+EJr6TWpRtnjmUs7VFUe4uyRZjdKf
XXtob0FS5H5XGoeGwyw/TzjpAwpcEuMSrspW1KxQjby1nBa3FRomBGUvNJHgwWwnLLGevLa+kT02
OsNRysXjGFwVdGVXTmcPx/IASgZ4QEacvDtAmZodMAJhVamt6t0/ramqncrdQwKajSBkVKoZuJ1t
qLB92QO568D54q2DazdpHRR/LXcAUWB6W1ftk4pAjThdf5EpAU91nP9WCo/7a22DKJQarVUdrYa6
H5e+9EgIj+Q1ypoNP76z8fiX2iQZytCkZkkvE1xBjUM+MSOq9oHZdL6jnzQ+zjXTAgv09UpQnt4z
i1jUbo0594e8U2elDTu+CY5Rn3J0cAThRwiRf8Ick6KlCtzGul4iAmsVYE8a57kJicHRiLiG/pJ1
AI6LucSP0RzRA3IYQG1kt1l6SpW36ruuPgTDY0+1ejY4LoyDIY8l2NjeBxMDabobJNdtQbxsgL/l
IeNwuZZRNG6tGcTd4PnbrAMTOcPv3+q2rx+cPM5OYVb/yUNr5dxU3fbA0oFeGQOPzK9hx1kBFOyG
8Xm9JEkTJq/zNMwoekTfv1c+rOs4CtnAvGgZj9pdul0B8jbSL7EVkLyt7I+y0C7y7+5USvXTdPys
cXRTHXMgpzVDP73KgQIAweGgh0yjkqMLZTXaGo11nZRZPHdR+Qv3XL4aJ/SDjTnle+hVz5MRjHum
6e+JTnHrTU6xbaGRAaDc5WN+mATTiLm06kPvBV920b7ZA67UoBLjKodYsEoFagZPmdPa1+N7B4N8
ZQaZ3tucnx56M3hMTMyuXVR8xvACNr4hIamyOa8NRapaJUW9MOpgA+LJ2Q92/RTbLswVbuzVVJAg
YPT5t+E4xFjmub91DFvvkC4mDxbmRNIS+rMrwMbAk39KIoOuYXsMhtndusM+TAp9Rku7xgl45xaw
3UzrntrZdorw4LkxZ+ggCU80RdRhqsJzm8+fukFnly2LtDE3A7zQC9AaJMm3cE3tjPXOthmoOezy
WCAprp3MSRYik/uARN5tYeKfanv7TYo2oEhKiQgDFDyN/Gykpsan8K+W5zENeOpLuBf5yu1vV4uB
x55vX621IZFViwypnLUtGyEf6Tob2CFWIxPUIKYroDwdrLWJ1p92yJtBjb3BQUOxQVDq1hPcmLJr
9Qan8NqMx3DfjG13lZquIeJ/tU68CbDlTUFb3MIWaLBniY1nPZj/xCQDb6pmIgBp4AiaceDYjA0H
NDjchE3YJtAPfDHsveAiwxQUxxgI7ykBasX4oHlqM90uZ+CZshovFtIZASlp7SeB3MnMAVzjJ79z
YcdfM6rHBzWCFDeBMJkRzgFfcRKBNrinp9jDQTn8iaQKln4fe4dcGzSjeiCrbWk9ComaX0Th2uzx
9QRMapyW/Ym8MNK1taZTieF1U+afU4LwvZpYOhztsxkj2uzZWZChLwZQcvyrDd46wfM4Dr3NUKKV
TMlrNOmVeXBbNG5kJJ41NK6H+/An7c5VRgx5PkTz2go4p4CFwIOE4G+3LcVm9NpmfbcDqJS5AcIe
Dnao/m95LesmJmnRrfZ6MHhInbMZjuXWv2XxybF7FcbjVNRiQf8suZptna7JYljQpQNmYziKfI2m
3YbCOOHo5rz1ravaOfZSH5wpGS5KXTF3XGVWfQWQ+JdtR21PepwqE/ApPXJjwSavcuakgbcDMT0u
bW152zEePv/xwCWms4GISvSmscoBAW3h7GJstDQD+0pYSwSM43Nf2fOiSZCaSTO4qqb4E7M67EyK
BlzdTrf2VDouQyPxtn0iu2VuEgKrewOD5N9smLsr5TzoV0OZC68JGQPizu2D8ZYb5wORGzGxjPWh
Mf3x3BVhvmGxg/gCfszTgMATNxYvsRqXZotcC6UmK/ENzog2ERZUhSHOnPkFFOMxdJN55zvTz+Dd
8oU7BkGAt5cTy/xu9Bo6TZhkDhA6wtsOZZBIO9FWVOF36aTms37lhwaZDU6rxCMxh7616QNK4FI9
iiZVn0BNMZmCZSXejTDIoelpAcX+tjfC7jkv44NrRJsx8NVFqPHoj6imtCvDlZfOeLvoUnEzvnI4
gkjwbUoafrGYhqOpJZgmtOYefJNee78jGw9K4xKAUxMQsMN7wFgVubbJtIMuSucclb0yCBtb5p5f
IJeGBlOE28rAE15ohhIVQuRzqf8ou1SvsdvSzMqKI2w6MP1QRsva+B2IOT3VyKHNIec28CDPAlVm
EzpaZo3LpGjlUx+K32NbAt2yBklGLdDCcByAUsxsDG1mZi9QXxgkXal7jAfC4FaDHUs2A+e5BUfd
ETiy0EVLTUFI3FaXMJ5JB01ucm+iHIYKje0YEawLq9xYVWa17/qAOGrw3zualSyevfb3svQIp+Hw
54GIfyBVmR2c5CiqNKBf2baafX5SG1FnO03LqszpbvBdJRz7KO/Ar3Wr2DTrQ1brdE2OUpRP8NzL
oDvmk1vgaAyKR9lCG52y8VAUJDAKCpDNBCEoLeduY8fVu8Px7qHpqpyRubkSCElZ83J/4UjzS8F4
fG3pHVJGyb9pXjK0DhxYF7Th5rFjw6sapl/Er1NxKaLchF73kaCimo2NQFi8S4K8WfeeZW+MsWLa
IQZj6Ytbn9TWHtAoGplpOpePaMJteIS9fQLzzS7PlXV0u+FXBlYNTDMI0hxAhoKZD6uCXaTBXIvJ
Zmf0zSXHKblUtQsAPmHoIyGpHQemlxycjF0K3gKulneVtflGeFJ+yaN9X+6ixDU2UAOuxWwDT9AU
YFOEbLkd5GXCgrpUlj0voyLG52qKgPDN3H2sc8M522pYlA3tAEu11TrAYHIdMzlcJ3xohBS0l6Z1
CL7QTP7dxIj3g/BvzaXcusrbg5GPyDvLlL3j9pQhGdEZGVCLcCZsIYqneaUSlteEaueUzARvqnJ4
Vtu5V/Tggtx6tm6zoDAFNHh/rbfBGEzEKGMbdPi0njO+5HlaPZrDBCipHV9IVyEA0rKbRbgsYke/
O66nz/pGGY3nRr9bbuihG+ZT379a3iQ1QVtTJKVAuYiptLdxGD5HBuhtxTlOSfNdDCUqkFtzVNbl
U4lWeAK71cIscKZCPKGd4OQgMla2euvURvqMYZmV1pwPd83M/xf2oQL6b+qh/53jV5ffRfr9f2v6
+BP/aPpc61/Ccjzb92yBMo1j/n9J+oT5r5CBqh04gX//Ehqk/1L0WXyJLkTIaMemEefx7f5T4WdY
//I8XkPFhmjnJkfx/19i/BzHvsnT/i11CiwsLjiLgN1aNLoIykNz+N/la+D4rKAXiAcKj/H05JJ/
WZSq+dKxT+s+MIKLqTt1cTt0Dfcv8KmZlEV1fe6cOoMFgVH3/gW3MieacJF9bIkiuPq6fe07r/mC
u49+KjUeNDrB/ewPwSvSwrWdlsanB4hojQEbgBmRN59MWQoGOp9ubNjbRiKSu7+cx9PO8fT8bImY
4TE8Tj5xvhHDkL4q0/jK4ir6Ic/vkpdu8p5if13rFv1t0SN78Oc8eq0LSt9hwnSgLLGy6R1XzJRX
c9nnV7Mfx2Pe1p/tLWw3n6ovIuKsJZ1GDTQqcld1hzSELD9jQV9X0Z+dvEtuOcM+c2D6uNRPb5UR
PedWl/12ZfYiQlxbBT/6nrY0Ni9FMxwNkb/XFcoHWpQJ3Nq5pEtIF6HHXeWEVn5yyIM3y8z5yaxb
98KJu2eSx9ptO3Tk2whCci2N7k0Euf3TJPGZDaJ5N9q0XAfS0vuGqdujdkqYY/Em6j3/FxTklvSs
P4R50elJneQVx+rNQovBx4cSdEK1A4AF2+xbUM3v9/fGUb8CFTB8uwGskVSZw2OeUckZscPe6ozp
Uzv1Z6twyTKzpnjvyHzc6QGAoQi6YlXCF970WTS9zZUFQgd13t4Iyrega6dD2Hr9EumF/WTmVb+a
QdxcxpQkJ6MBAFmNhtikQVGyB+T5LvLCae+1euacx9P7F1jPxGY27fDUiWxcVwMcSIlXmXCjhtNu
ZsE7yAz3WcHuWIxDm7zVjvIfhjFoP9wBSD35hZ7pDu+0t80Fgn919RrXW1UF8yHdGJC+yznfp4Yo
jyAlbmm1vXrsULIvG/6pXvndsqNmwv4qlP80NHXwNzLeucVhRXuaHCXL83/6yf87TF78QaKIZnOe
vCvHSEK8qlXtJAVYcw9vUZ/ZB0Tx2X7GjL8D3uxhAR+CtZCSyHtjwmoc6vZZsPEvUN4UnHvjFujM
JL81Fh8Mxd6fwSiWGREYKSe7I4m3MFV6AiFsd9A//kiGlwryTw41FIVwSF7ttrop/uvpydJUizUd
3jNuADZfWIvK43KuR4K6U3fqnmToUFUrRFDFQDqmdHPnV9jOO+U6gHdDf+vXLscvL+8eiygOv+QE
/64xg/Q1v+l/69EhVMz1mg3hbfaBCAVnz1E627ZOTxwjJ+rVBLbnbI6okTLAGrVy5U9Xpns8ldE7
bPd8bdf4rN3kdsXd5HRaSt5hinVpDPFn0IKwwvd1+9HoPiLgD/a5BSoaESNRvbntrKrBra/QU9yF
k9fizWsk7fnCdb5rxzljyATIXHUfZKtguCbQh23ec6+k4920Z+GvIpP++xB7/kIOTvFkGwUdizoy
D+ABm0MOCGGDwMl5jESQLB1qlXfGC3878pP+lP2NpOszVJirYJdNDnW/mAklKaX5AgKVu8Rt9dnD
NLh1AoIdpEBUI1QVPnoCT3rrSiSHzY1OHw7fg+9IEhvkdAKSLzCxQS2PLEt+hZaFr9v3ftySsTS1
hvdEqVnvYhJ9Ntpuktegsb5M3DBHBiMdk0wfs8yUxE8wqIMTfA1Su6U9fc0tgNUEe8FTnGmf7g/K
q//xBYtGwD9/IjPz+Z8/YTf1Z4fReF9nfHLdtL9SIow/LT/uV3GcB3CCu/zTIzGuDtL43XUSVgBT
gd3o/fzTaAefAoUMD8MSzYvTzLv76wgnSO4kT2p9/27jNJ7C+LvKwupsBko8V00coGQcp7WFBO0Z
c214FLHzef+ifXtHAzSNxkh4vr9BBj5ejo4LxWi6v5NPEmjHrIjeAEnJbQfZcfI7/uP1sUXgbAkt
UYby1BnbYxfn/TPhXP1udMO30ER2RRCZ8e4iE+NGcYx1E8EUT3K2wKa360sap/lrQztKiaDisDJS
qN//BDxUDiRRBYT89g0GeN/uaKI7bEf7UYzN+/3lfmiiTd4J5uC3d5W0Kx6A1ZSn3pdwb9/ufxst
UJqSFRdqUZXWQsZ0p3vZv2MONq4cjmGlSXLs76+XRfOYMwN68UG16Kj1yQBT4SkigGjtmVX56BLw
tIKtZtIPRgRrR2bzOibkRWKgXOdhnH/G5sVkufptlsxC8IW6j+R3ursE8eE6G+vmtQu6rx6I6qeM
p+tHMo3dW1976lrkkMpQ7r4xTxBnxI1P9eQeXJOc0dwYrUfY3yAMhpAEB4ZCDygV47eYE/oyiAvr
AhCaAAbWBt4cDChbWrWWpV1dp5Ceb+7U6WeWpW+0o2ilp+P80pmPjmFmfxqixWF76/y1CuphZRpT
gVKUhljNCH5DMWQ8BbZRLlxN0JoqxXbG2AvWpdnZqAe/0bbUAC89EJBIjHZYqKE4NZ77ksWwlfNI
u299IyyyWV3/w/WZ9Wptxt/ScT86TzU/9KLOiZpg1VeBe8DKs6QlMgID0TObCNt8DMH95GJkxM4a
qq+A2TNuCeMnuXGanWFkGDMbIPvYApTfhmRNdONuakdjVwaiO2AQqLYxCrPTENLPlWIUF2zfclUP
VXmticslYzj2MfQLyMC6s96L+87Br/dLFeyDogl+OOmR8lhDlkGnjeAJXQmxJyt0RU36MLOh2rh/
FjRf8qvr2VuDGK8/AACZcnfqD8qqA1AP/7eNUgAFp/pNXNelsvm+Uz4+VQS0/kyl+TyHZfgr8oxX
cja7X56hofKU0TdZnd+TNelv7Vo/ZVzG32A5/lq5Gr+qkDtTjnb6VWWkDwTNMB8aHHGLAWP4Mh1l
dwwDd7pEraQdnc/jLxmaO9dr23cWIoK/bCo2r7eAjTvVhZkSZtRcJs+2NEeGmF39ngvEhFhSo2/o
YGcHgHBMWM+t2RvkKRMYB6UZO2uj7Ge/7N0vePGIxURfvXHuJjyNHKWrmIA2xl4HvsfLkm3nQAKJ
qIJyX6k9Ia2kXY9VdIQfFKzLJnQvJnwKuNKeQfY7Vzt7V3yNM3oiN/muk6n+z9g+lfGQ/u5zNFqI
bdorKy5hXDkn8GRw+xW/Cf0ezdXAlZ/d2ef63QxKIG/CurbkFF1bIXf3d7V5n5Nrj3L0/rQ3mbrR
yHQ396dcHyXS3FGe708JHZP8O73rqjeQLpPwQrlAwlejnweUQ2suoHhTebr9GFGK+u6E8Ktyp6tj
Z+f7y4lHlxHXLQ0L6pIPYM8I34p8AkNZnDvUMyfZSr3MyGb5zO14F7PK/4aX8YGyPX8zPW0Qpubi
//4/b6XYkSuwTOYuaer1MI/J787ALqpVarBIeXJbG2z00u0L+j+kWdzfEshgbU7O/IkbnZUuNuej
L7HXjPQcwfX60I0B8dzfGo+IZAuLPujQ8suKCcLY6FLlL0Nxw/RBhfWr8C1LQ7z/mpYwdWX4ZsE0
WYX+DVIF0WEB3636MpMT+3fxOZfTtDXA/q7vL6P0Z4cPp7c4bvN9VKXx6p/XZwrnnr/HiqR/6Cth
/PNtYMV/O6PlP811TtdFIZumh1Z9+XFGRg7iw8tcwzCCUtOxoTjrqTG8a+zZzjaTU7uk7V+/8d2o
HW2YO6Dfmjdk2mA/LBS/NsyDt5GD14IQXEVqS/xbmX55SqkVVmknRoICFWRCHVD34pJEnFqoFwT1
8ZMX5msnsqY9cSItjaRUPk5YNs4mccz3Z2gna1rn3rGP/OoYorPbtWiPhzzvz+3Q92eFKPycEVmF
0pJO0O31sFGLgGnUY1Okei0GCTyMX/31/lDT3SWuq3rMBCiFtB1m/vlsUmQllW41tvlzoI3s+abi
sjwZPd6fWa6AjScBXIWxnaxjYhfWYwlpyWxI0bNkEr5jOi4WuXSMQ8Q++D4SOmWqOX2rk+EZDem0
nRsU5W5vBJ9AgewHq7HGc9SWuECM+lfZIujIcF0sGbxFlKSW3vYjVW7KJN8ciuyzjI1uS4IdDH1C
Sz99u/soUqN7SksYbpMfAlS5vS0betYBqEIbSJxbIXvjatzwoNqIvN+BfJuLrvmBXYmwMcnNx7br
a8QDvb2pIzTjbtWLbWTqw/3zIF5yV0NR+FuQYfqTQdH9Zd0LtUVjU6Cdy4JPBjBbvOrVq1TID1Qb
MyyxWjTZtxOaZab9rrVhAOHGn6A6+zOQCQugqNvUG+DBZOCyY+81ua3gO6YbrOiGa8wEUc6R55zr
Mam/kKhdyjQNn8PEjw4tHVnCHElowaSERkgExEdEo2bNEXI4BaJoVypo9cowiTjl41eH1u3PeHS9
C8wp51h3xSkVHEOarvAOo7TCA0gptv5K189exvLIlJEAJmDKyMTDXw2BZB+h4RYLxIIC2nyQrrww
aS+FTObNwNTLFuRn4N/uP10BalaKD49J6G7ia1BNgIcUZiHOHjFPEThqCEz9NYbe8Jc25hVJULsb
gK+thmjwzqkVr0KRSi54nmHh1LvOw9kRZjbnO8FZHUIMql5p7OowtJ+t9JslNTlBi/Vo8MXup7Z1
hmx1MHg7yIPSJXvAQ5B46jMCDBwSYi7a6Z7JCiBANOeevi+y9kgOuNUMhLXPRGHPJDvTHfob3vAj
0si/tTGT1uoriNVcYms1xzvHMa2fkSMH4xB0wTrU4PiT4pB1w2tiILgkOaI5zZU++si9E3vK9iIa
Ep4xzbELcsXnxrVY+sleroWYPtQEyFUyCE8D+1uMRO3d/qdjMw+q0rk0HDrp/aQrd4imX4ZNdAux
vMO5Ynq19iv/V52wBQmK+r0fD+MhpvW/wSGfPdYVCkmJhncyTQZapJldTBMXmvY88CeAY8Yq2JvJ
kB3MtPnOSMoBOhEWjxVuvH/6TlNMPmnLX3QaG6TrVGHMjE22/dhudjWNeBhvAdJQQ629fJjerQAB
QgPY63h/OmTjQ1WnKKf9OLo0Uf11f7mX7oz/LzYYf3RvooD/YwVedY3iPt4X3jTk29r2lr47hCRY
ZUwoqcY9kMrIK7D3H8dE62NBmX68P/33AyktfLUcfwF6TTeG3/72UADD5/LMp3zyfCgs0cnyevMJ
47f5FCOK2EcZdIQ0cLOzdEquE5TMCHP9UxJ+NWTTHe9PnEHptTEBRy/CynsyV55rO0/3/4+nXCJl
o9hrJjt5sqs2ecqtrFh4rWSTbb3srOCGnR3t+pvGLYDzG+rJtgz1rPPKOYZIpRewuOKv5uZWgU9U
bjKERQ+4VdxHd0hy1kvy/pR0HzEo06AfQJaoAh9HXtYzOvkAUmbXEo/ijfPxn9fYs5cOIlt8BHl3
Mrn4oRYyRO47H3PW4B8rR/pPSFgLbl2Swg3EW8AHbDs+tFP0HglXAXpOFN7IzF36Qe+8BT6qFz/y
C0DjAcN5B/++HdlrBt7FmxGkzwnQ6JKq6UondA3hW13LFqqxM4cNvHqehregWtAvZEeFhCJ1mRo+
IOYPtDwGZke9Dr/CYUpP6OK+zPazShltYTiyInXzwsb2xXZqSMNB8kpCcvGA9usGICL87CYcDU2p
6AlaKOHI2C6Yfj34itDCfgBVF9oLFxLVORd1fYEjUl0MCBK7bB6+m9Y4BY06jPFkrzmR+MxL6+Go
onFcMX/dQj7EkTP21s6fDRRdo3w1jPhYBcF0JJbbOwGf4eZLMmazWZOjWwESot34yPD01DJD3t6f
/ftByLFaxSAVqEaxbmBD4KF1qgO8pBiTB9ul7bbhpZvVcCb1HFCwHV7SMXnh2OOdJuGTFGz4amlx
pb0OzWzuOSggQwMsuq6Zgj64VkO1dXtApdIccFeTZNXhS9Rd2l29mTE7cOpoU1Z9d80lfjciRTc1
kNhDavgdVCkZDKshy9QCUD50h5xCYTQt8UKkerKlAbASNv6V+8dsbp/Orcr/3JUI3AVnagGDypAY
fZpd/D4KFPfSRYLp1nGAz4TXY0q3RQ+vY1eMqDsx/p0jhb2NW8j+ZWHzaXzOeonxt3AF0ZpgWYhg
0KTQdgg/VIb/Z4pww/QkY94gzC8Fc9ZFiPIX/b9ic0S5sQYUkl/wi8MMLtUJH0K+FlHiL2szg9eo
J2tpMgqCn8SiVsaoFyrPhmNze5hdSJkJOKO9y/B7XdCAWMs2nN9rdryHeRzVydF4TQPuO1AYaj7l
KTGuAQdNtA48vT8A2+WkAOdua93ebHaoRtAwzO8BvOKy8LptbIERxI3Pxx67aafMsnvVToDXAm87
uYquejXQzK8CZluqQC5qJIJNBDMEZhnifJcD9cF6jv0jEXzJlxdAkpaZUW0ry/lk5hCd7w9zQ/ao
bO1figJ6WUq7eh3HG9LV15xM+Vc7yNGIFozc3pSe7Z9upOkpNUYZzM1TKfPnxGYI7AKeJaHKP4/j
XL71ZX6giSKf7s+kDoHH6Ri1uIeXqe4vTqBPbV3TC6zFH+b3Efdw526ULk3y7Ay162iBetLIkEol
SDWtOPSAtuAcTExN/J3U06KxLRQ0N/hinayH283pBn1d8hjnIFUV2skpo87AZ/itSQk7MXDq3u2f
NDTzdzk70bkvor8xVrVDbYd/pSuJ1soFGVMu8+E9igbCpDrU4KJ+9IHvp5ZziMbyrXVw4GFVFIe0
3yQyQJykLY4YlTUdb3prD6/V2bsNaQnp0Wt0+X9bb5hIxUbnJr0BH0H4E472CPNj1m/2SLStiYvy
eH+qhf1GdoBaiZq7ZecgUX6vcvQ8/8HeeTS5jbRb+q9MzB5fwGYCi9nQF1mO5UsbRMnBAwmbAH79
fUD1nZbUPd1x9xOKYNCpSMIkMt/3nOcgW70R0mxXij1506GIvElwOlahzQ8dXNSeFwvJ5YUgBBcG
1HZ7ecrGioDPKvB2Zolceq6almNDFkBkZ+OswLvtp7SG+NubAii2IPrCVO0LLJXmuYyG8V7ADoq6
qHkOBM1z7ZkEFSmw4ez3jLCqHEHEcpPaur1rMnhblxfCBClzNcLTUV2dM0XKLdISJ0wqGmsnRnOL
EOQ+uY7nLCGMPXP3aYGyTIZt+jon+runkCtcNOJNUV2btYcFVgx/3ETLc6q8tyZoumlFOWFZefvV
QiZ6L8QSy9rqaTvnCTaqOf8+KyBdXpBapKZYpM5YnXswZJzeRYY3b4j00C8OIVisT5n3ywlIDHBQ
CBYW6ynG+6y/xt2WrLD12LuuyJ5TzA37TBK3Q2/Z3MwRrSZTG9+brrFOXfnNLahMhBAO1ojh6NT7
Ktz1yDhOODmDU2N2pGtSWrg8BRV7X1PRWk8Ev257vK7JehroeiEKoxNmRswuCI7f+FKAv0I2cWUD
CXy+PBz9p2hI7COdvOSxtvo3sP3JB+01tcbS7N/Yg0rvNY4jPzVP4Tw+NmMV7pseEs7lxqWW2eNS
yl7zGcGEqymskYUZHIsg8h+Iiaivrcl8m5UAlG1J7P0epwiSl/YpUlH7qQo/7PaHSRHgOlCqRzv9
VMdWj7TZcx/n0btjKXxwHBV8oJNDh4U30kDHvZcBOOugk8T5ch0hVmScby83Irb867mRq1aTtUxS
yXSqJ/peMu7FPabtBr4faLXC9jW5Inp+ChPQyDJEOKsZzE6TzQUmrm9VqmDmmaZ3AOREhS14Lry0
fzTA59aOWb3YTahh0NV3qUPVmk7+u9c6MMiLdAn/68oXf6R07iDRW9HILV+ERz1a2CyrXZtUxsJx
EBPoEFq1QfbHqRzHdV46+kbS9ts1WHeQ5Eb1s9n3B8m16Hx5xGH/0IixxZjlwHMmoIQhHvPFiDS5
3lgZ5nSw/GSi4NLaijEobyjvqFNK/DwyWDR+dXQiiaN5aUNao22vXsXwqjw0RrmVNjeF49U39WSX
N+3ucv/ybJNae6GTFG2iGxEYD0ttSPqM/x/kLM2zNSFp/FJSDZDY4cNDHWEdAhlAejRD900t6vPW
QzbvdNi7BjukTJxVyXZmC+1UgIDS7+YPKMDx1g2QZpihwpkXzjBNjPK6D7BzVFG3ozCSnAoz3qop
Q8dcus3ZTKpy10wusZF5gOLfj56qJgRQoE9N0SR3kYCkHXrcNI6zR4gvTi4Zix3cJljA0rwbOugL
DUboaDGM72BDRGs6LGItW0G5uhDVazDCz2jNoNhNAa6Rso2hGOc/bmeuQHU7j6CLh+FUN0qjGxz7
x9xR1kpmlfmFE49IxSD/btQTAzNxDzKhVOe0NDhj9vvRAy3wBH/FuoQ77ku5UaSd3FGWFXdhljNJ
NOW+KYo3L26Dd7RbNi4tGp0UpqsnFZvXZON8Vn4wHOJiJIR4pl1jldVLZxIOELTDg1g8rtHJGEV8
ymumhnWbEICSR3l0Zam5JGPbL09Uqz8X9CIP1Ak9Mj68pD12tn/fibqAN/HfNxY49JayvmnPJIF2
P9+o5WEbTtd1B6XDxW0Mvo4g+9kFYG8ytfEbmRyasfEeKRnYx4qFFlguw31MYesezIGoE9+ZPlrH
ar55i6F3IU+uRt/ftUo3Xxw4eKSHGdZLEpJLR/3MPCrbucl6OzyTFdnjkUAEXIggIW8O8UdOGhxe
u+xjVIzqtWVO25aS+dWUd0+MAM4nm1LAYjCorwcK5w+1n33qu9D+5Huci2lmJTf+KOfz1JjfmeBR
bdPts4A1lslh+iQTOPVF3Hbv0UJJj/tRvVEvRL6XOvkrY1u0jo0pfQm7olmL2CeJbQrzg4qKD5eE
0a8WWW59W7WfjJy0JivqrFtMgvaRFve4m1mEPOmEnw+oJvlcw4N1gmhnz1PzOnlhfZgDG4nqVFVE
DZ66fKo+iPNZkLMY/wqGcnIkMfP0WXqAmj5hGLbyxyGd6coBoBvmdrrKA/KkRokhJu7816AxrJNX
Yc4158TcE1fTri/lwSzAzLHw3b0tugEfP08y3bMcgqUsk+m6kZVxk2FywqZDM6MtmXhaRGsr6Q0v
KbW1jT0SKB/UlthPhr21CpLaQVS6D9h8ravKlM1OpXb/BkpnRxFanSxqa+u2cr1rU2TedW1DEe89
OT2LRG+ayTbepjkdD4qS5ZZ2kvHWzs1nfwSnYzKJu3dm8enyNLN9ZyvYzwe3y6J3fsY2rRMTaUvi
4cA3szVQSQOedDCtx4GeT9MN4Ysb46hf/ip9l+IqLptse/lMKiA0H2sCIQME/+fQ/W6aJIHlirBu
Jn77MhmTTalbZx/45CcvEhmkefuZ/uyaxnJ7M7P4OgZZ/p1SAcOFbRbvxWguC+IPkL/9nZvZxpZl
SHfSqN9WaeL621B5V8pnooePTwTddE0JuMYbj5rE8ihDjZSWrxKV1ChFyxSSCCFJHNzRvgnoTGeK
iOUp9o9uLvK19nDb2JFrPMbtF4Iq3AOVch/Pmpu/G46AQZLp9J6Vm16VFvEGtLWLq6XEk4zhvLcT
WM5Uy6uv9lByAQXRs+kQuUKfD89l7NyqqfAgwbRiM4rbspmoe7okLPfA7wBB44BWzVU0hHfkgV7n
/RxuvVzNhPKq7i7qJnNdu8mnShUDXud6j17Ofuh7pQ7kH0Owjdx+F8KJ2czI+O9CbMOMlXaK4H26
AuLXPVxuUu205B4EYMoldLFpcNRt13HwYy+rT1bdq1Vqcbils/OVZTK9z7I+6BDfXDw6yM9r49WI
O5P8I9yCHdq+nXHlwVa+zdNe79vQd6/15ySdi6Nm9DISCgetf2bRV2KnqAQbiEBlJ7aKPXqR11Ba
3kNPuvlDOBuYODhoDyk79GEegQApq6+BvVjXcZR9vzztL++3zS80oh4trTdzjKzXo2K0ZXKV0GAs
vzkdkGMUW4c0sp615W2zAgSlG4RfPbs/R/UMZ0EFZNvrxc7jDTbYF/LukVWlNwTdTCThSuSGfWa9
zISFsEDkq4q5vakKrD9mGX+UHt8Nz12z7aKEQO3MJmWZa+zWSUr3xltuLvcYnfB9Y2RkWUAQ3tgq
exPNZncbZxMJCEwa1hRMWY0H5n7sje8FkhdIHOmHn1Lazyx7l4xc6LQVo4VUI72gim0XhaCnItXe
NoE5Us8Nr1RejhuXA4QA2Pp2tu2UnD25qh2U5zmIu63qx+wxHO41THly0CCjm4V9H1M7fs2CnXAh
CySNmu+Er75ivH/XzCGPxTToK5Y9zTrwF3LtcB0Ns9zTJISsmuF5lhXEfu++g7sK3QqsfUSNrF18
wEz0YSGga9+7WfMxe2SLuSRr9iSU6okOmldCUahjlpm19B8HTNBMxwKWhQFYdN3W66ZMqpcWaDUM
hkTdtvH4Rihwl/VynWkZP+HQtdaCmNdrvy8WaqUsyX0L55dG4RHuycR5a8YMlocX5Vcu3rEdSwou
gYDSgV6Jawif6Yr8uzKvmUMZ92UMwHiFNpmCLimkEdEDVEyaN9o/H2U5HBSrJFBFEKbgxFX3tUXy
mnujQ0nExTAdjU6RjAJCeWNJ/cBKwr+Ksnw4J8tNjjxNlhUJLz7T0KYScbDqquamdMbXxG8hOB0C
g4zNUVpPppH558IgQElH1rQb/ABQv4u737GH+5Aexj4U4ELoXeHf1v7ZpQZ2VgJiIcfHJ3ok9Soi
YfCsozg9swJjHaGFWhWa/TFr1Osha1zZu+6Od5gEv4q7iWL/RgQpDOfRec4cpz21gyoBf5vW1uRz
N5eHsOed+5rSc8dk1GunbrPIERhcutmFmFoFO8d+nNza3IG3gUWSkfCJnefcH+gteSvTjrKD7Ur/
Zgk7gq2cnyO1wE6dpGG10mfnIa3HfeMsSCkl4AV2pgahDXeu1hm9KVnDnTDs29kdv9bhkB9pHc2k
6/iaUA2vOQsHcrpVd/ynyCDOEAjUeayg1OuBAV7bhLkQhAiGmrX9WfYLvDVoWgIA1AG+uCZ6BuNa
jMWYLzIbALKIqFR0M8pRqzvTzeqz8tx6SxdBbC4PL+/tU4lQ6yqVZBGpQtdnwwkEui9S43KdbmIr
LlfSIcmk6rIWL1ajdzMtJJyS5m2p/PDWneY1OsX8LGqC2/Ug7ugujTeA8G5SVSBlIW6ait+XUaXi
KscPdCsb6HSyss4x7tazXwn3pFG39814LS6bJGasujLd+sNs2ddDxYoXR0py6CJMeTRX0G2x9xTB
GOjG05fW76dTrG19oJiCtanLDHpz3EBfKa+7sbnVSRNeI/o81G72bSgBFoQjpF4ZVGIZ8SpswLsm
DW99J7cw8LjTKqyi6hwXRXIXz0C6fLM8//AjhN+gD3R7UaUnlWXddQ9/ZnBB47ECgcmQVd65HM2a
P5Ws0/CbNUTDvfADZJwhG99JdYsCfRmEJhKFEN2ek4Wr3Bq9f3UhnDfZ56GxPaYJcNmZ6qJ2sA4u
M5uFcvJGThFnqSz3yPHCs8QEhGupKvfuYNqoEq+Cwpmvyeq4xvBMeuc06aMGb7VtvfCLyFxkefAO
METcJKMtzlnq03G2W+xdWSLPl+dqOwSq4Lf7ZnCdlWzaz71Z28fLuTp73hIVhZHh8tBeTt2i3lOR
JB+2Rxlfsn+GILkfNCuUrhqCw7SMBMXASTCwrnzw9Eh0Esj1qFZ0Vh9z5JBGFVSf8tD9GmEf//DH
AJRur78AXrklh7P45uGs6ZIq/O6Q+0JgiR0jAKT841QIRt03P1R+uvLsc6PMlqctIuHNekI8mJFC
NSAWKSAY2kGYfC2T9DGYvP4zgyEGKk98snSJhWTyqneuZwSCeI37ms0DluTQVy9OaJDN7ef+U2oU
MJKcTj8mI0XzlGPoAYICZ1kCaKhSwtzOk7bvCCZodmgFNEEAi96liLsbwqf8vV9jtQgKNAE2kVYn
gzCsK5Zk9TGAykivz2vJyR3GU2jO+tCk9XztStfadzBCb9wp9HfCy8Sthxh5h2TduIuYNXDw++VZ
aPSVbhnoh47ETS6imXxsvMRZS12Vz0GJ37xMWgsFMVJr2zWzNyPlCob+0HoP6MKtVN2VH4NGGYiN
6HMYlWezqcevY0dXz/TL74PIdqKLYvpbOYV3VdBtTvxDGgi2ezxv2SpciooQ6ACoI2x4pbn1ynr4
TpbT0WlH9+tQqXs1NcmXLDNeQef1H2JhPDadKd8FFjq+Qow0xaA6LLEEv1BLz6llm7jiUByxO1nt
g5ldouwH+6GhorrpYr89Q4hrt9005vd4KJMd9gvj1k6JleqQodx4OKn3RrNUoV2jPRgMJicACtUV
5kSbplCBXKrPXfyBVX4a+dzDTGzRNfw3Y68Jj76ZHfRok+E1t3Vc9ih/+/EuLVlsxHhW7zPlJNue
AI8HDMoDYMKmfmxj+FWdbdlPjpN3JN8ZyUtRA3lpRTy9Oi7ILcbb+L1f1FMS5ecnVc+fzRxfbtWl
T7WDREu1pKa61fRN049VsaK8LEMS26RI0V5Nrz+2O8FCzBPQiyKU4nhgVg8tfGSkpL4J53fI/e6b
Ezk3sZugV7flUyLq5LPmvCKBbPg0GbQG60kHb+5M0auyZPfqRraxymQQPvcK9JeljPFJT1TcW3Mq
Hu0hw1Y6pMHZxiq2BZdt3rewabclAJO7HprSrgedcGviOdi3wFVuzJq8mSoNk+s6Z6kEoy45tVx8
rmjVp0fsvd6RkndxNSWRd6pRIR2qApV1U6d6X9MPummM2WHG5SR3AcPxTpP9eI/iud4WSugzPX2b
mAg0wYFuYfvMWf6Ewm6mKwWVFwJEuqZgYLy4rDpXte8Mb7ZPtlXtDdGnicM68q35I43yV6Cg5Rdh
zHdVC1PRrW3Q9Z753ZzLbYjpA+1ZuRCWqiqlv7z+sfkDQdkpXMRwFld72UlUalwZtRMm31lWnHqh
269NF5yx5NufKzd8l2ivPxqDbJUptvR7Y8Np034bUe1BM4GHXL8UAcrGTqv0GSoFaAKANI8eWo8N
gw/+zoZ8p3gkU5PLzrh1NVIE6ZMANuTZcYiN+DSkXXzqE/uPe17XUdsFZEzI5X8/d7knWr+oVn++
u11e/umVP99OrCDesz/f+dvHtBRpdrNrnX/8xT//3+V9l4dhQRQrHSJiIrIsPtXlFJ0wWvxxI//v
vSIljR22EYJJxUV5dKrbvKf8BJnk5NBbvstNq72OtLu7PEJfLEhj6YrylPvzNSi6/m5GknubT6xo
AnmX9xVmhZRju08nSUxZgpxZ4c1dKjnR/vKkn1wTLsRamJivYxeHX2NmseTBpEZ+W4/ABClqr8rG
LLisVuqc+5nDZblikd6og3AAf3m5Ic8uwaAjCuOt3XloTligxaV6NmUprrXCKHJ5iIhQ3EKWerrU
dKHyt9cc2eFt4Tev0FH858yVwHFG/RXIZUo4/NyeOqieV12tgZA1dfPqK6wjJjrszsqKKyvqzbd6
ILnGtbFca1McWs15JcqMHLuJUBanqZ0jl46tHXvT9wLSFi301kEhp2zMABjx5i22+ZXoYomUk/Gb
1ufbiBy7JY2589O9rMfmJLgk3db3RNZhByZLbdUu76+agW6NfEZFBS2B2ePBYjHEwrE7DW36NUK0
4PbIc0kM6PEB4DwxNMwYvw6YBY92tg29uF5bZZEguMpv4fcEt+4y7NtTVB6qhsGGuSbRsxHhuINM
jG1ig0ioBou2s8q8dQVJwgC4hSwDhgx5SWMPN7QZpnRrQ304OvmC/RwGUsbGFoF+eZtA4N/13mfL
GG4zHT1GeQxWdwrwZlIDM+OC4HoEflvLOnvUDx4S+blkHrNV5F1tqfdZDxE0Jnpx0essynJNp/0V
/RWAIOHFnGjVGxUnKmi6rDftCLrTYbqaDBMGJ1XORE6k4CExu1u5qtbRACIkTtrryZJvImy9PUHd
RWb71JbonTSl1NdDoOW2RhW9Kse8BhGnom3ZF+Uho0rTT3FxGua6OFn+q8pSdfRQwULPgpY3TiAE
ardzWIsP4PHCaT6kS/hJQQm/9zqy9wK6xeD6mEW1/E3iklztoX3LiFV0av1JjRm+zHp4szQJFtmz
TIT+ls9gp+NWf8rmtttFsDfWMa4doN9AzWLqvaRgDNt51I+OejRbK7jDQzLvtAeyoADsLExImFVf
uMAirkTUfypnTQW9dZ5y9T1M3E+yg4jjyFns67I/oj3dZnN5pfq+enWdYdgUZgUErZ4ekNBYhJKp
rSFa5Gp99t41jY8XmngEs685zMAFFDIqOB8J9Yg8r/rcZ3Ln4MQsvLl44ARpj4a7ODSezDl0Xkci
6TS6UElz5LMriHbwpyq6VTGKHsekiYwCqPlsR8EWMmv7lmtosGFX7nVi9wedoGEMYWYO3ex/imro
20Bj5g328WIVlqb5ICCyK9KxgtTrPipYpyuFkvjeZSF77ZdMGvpwklcUW6ztaBpHU7nGs9OYBkLp
sN7pFnmsEquRSQ+VFShVZt/egT8crhI8Ns8w1m8vryVkp67LplY3kNTK+76jwFg3TxVx3O9Vzhqr
loN3dpoM83vQ1Rt7ApNeFs0+g0RL0h8TLi//goBt/pQ7BKv3GZnyOvTfZ6O/il2aaSpL3OdJfIlQ
8bMO83YpewZ/E7MPm2LNd47+U2xZ4Rcf7X8b5R0TvJoLAIlY9XLB7WL14g9i+rJMTtreqCgNds29
DJK7WTA7CebseSQ88HNUFp+D1vc+RSPTfC+nAOa7sIsKDZ0cNU1xvNzTHqp3n5wvSvTLK3/e/Pae
3/7fT//l8if+fNlqsmiP4POmk3XE4hkEHMUUsqiXG+32wHD/fHy55/RRdbzcg3c22d0284FbBJAF
Cuzx9XS0negkJujotZNPx2HBrWTkFWwICW/g5MCq6/q6Mdfd0AFqMqN4PTw0uWOezBCq0uQpYC05
Ranp0c1n5tRihl0XTQm3YHrro0q7LxCiO7guFViSZsH2en3TAAtc7paGRYrRcu/3V3rP+5v3//Ts
j7v2ZDwq26p3oRzGI0HG4zHyiZ40+UmqdxlnxaCOl3sEG/N9/ua5P9/CtHfL8q8+qGXbtA1wvnmq
21WfI54wB64VTIwm2GleBUHVWW5+PDYDswH8mDZHI88WKs8EIsaN9Gc6ffVRI0vPV9Zl21yeKC2b
5ZVDamUUXlll1FEPdNqjn3rxxkzjglM6u3I1hvJY97hW+OOXD5unJYx7hp4qw867uRweagH0Xe5V
zNkIKFoRHK1O7IFNOWTOrkUnG7icJ9JLf2yly6aylk3VnTWFPC5IxCQFFiGJ1TbORlKy3Go+ziDs
UF5JWD5ymtYQgLqj30qmHEByIG8FAA4MvZVtdh7h260lERqQKui22QN9N4EM6gAMlVVQnZ+q1tbb
RNIDS1IzOFZy78uRSmlsQiIDpYRTh5vLvW4sWTRGExh7hto40v2RuD83J6WZu5cnu2gKD3V1liSV
uqi8v2LdxFTaD597z0i2llFLJhHE4gRVURzsWqLJ99VhdIP5w0nl+2xaz3AYUWBVOrmejCzfmiTe
vA+O3Hko575AcW3p6afjg7UIB0ZxiExfbK04k+fGofDVkOFLxgANQRhnwgOaiSMHbbEmhC9x0+nN
sfKreSyKjZoM8xoACWt/g+AnDltw8nUR3mSsKcgYcKIvPQKDLnQ/PItEXiqPq8wQ0U1fJLCaNT30
JB/Jw8skbiVyjuj7EjfuthvfK5r32gc4khl2fRNgF7izYFWuZ/wGka7H91xFG/8CyPSH4A7r4L5J
AAbJJNki6GvBt+iXLMWRMrrhIZ+amw4h/lrLtP7SeFBgaPsFBDAw37ExpSDm2ZrFQMzXcsReDlv6
/P6P2Ir/zwKwF//+P4T89F8/yl9JALz/BwnA8f/jCd+XviUdH7SKTRjCj3Af2/qPT3AMVUxgAIHj
ebzyBwnAtv9jI3YKTKTQ6GYtCSTgDxKA/x/B+UwsiHQcwbxL/o+yfpYonz8pANIhvIYPsskzdQPU
UxdKwE8hNo5y1OAYaJzRriGGC6CfqcF4JmHuNhRhsq6QS0SI93/aOvc//v7/Ys54XzEzb//P/17C
S379VAn1PCDWhHQhF/XKr+wBJG/jMsckRVgtMa9FZo7BimjR6VteO/QSZJ6DwaOfVz788wf/5ee6
yCGQ3JjCEdILfv/gCq1LkJWWWDVIcA2/PpZWuAj7uqvczp4aFCwQ834AMv6fQUF//UxhEmRDsBNj
iW25v/1YmC2TV1cs66iFE6BctwG049neuE5G7oKosS0hhNmyrO53//xrf83QYeeSGIXEi7wk1/bR
oi5pNz/tXBQjFn5U9EP08Hdoex7iAWkyqLYtiY5b220eKBC/F5P+l638W1TTjw+WPke0xQxUuP5v
H0xvdSnQmIL48/kRSCVaM4s4TcCf0r4KvIhQPXxw5DR9W6gC+Kl3sn5TGavGf94A9q9BJJcv4l5O
PDewffbCb5CLqZrp4pSut4pLVARhbBN97FmPzRzNJLB48W7GwLxv4Xfs7MaGgjrNw7YX9JElC8MH
sMfJxgXzuOotm4RPzB0rBPI2eobAXXV5XD7WHS/887f+y9nhCnYWOV4sFBDC/H5OJkmvOq8bPUgy
2bVujL20hq8TXzYmlxa5d/Ivu+tvDlDP9RyTE5Fhygt+20hDluLQS1lQ4sFgHRnUwFTLWB3sgnwZ
PXQB8lCwk3hvsqd//qXWrxlal/3jeabryUBgBubn/nqE0iSpCyelSywDg2CIMnkY6/b5a4fFo1qM
1GEhxaGI/C+Gjh8gjNz+8+f/zQkiQCL7RC1Zwqc5/evH4zMYuyEIvdXUjeYVg56zCnvCzfsEXOKk
zGBhD9MZGdKFf9yN/3J4/opgufz6Xz7+t5HBDy0IFGMAF9zP9o7bvzN8TOtaYEyxafr9y6f9zW4W
loUXUJrC9WxvOVd+Gg3GmUjtwKLlaPTkH2TOF4WHE8FBS5u82uJOwezny38Z/Cybv/rLUO8KYbmS
65hvoodyfvvUXJBBjIkFe2s7y1WE7RtHH0Y8zj65aiaz3MqIIE+EZdU6jpiQzR2lH6XpHgXzoP9l
h1t/HRAkWB1Xoh5xTN8Ofvs6ptGF9MEg741Zrjf05E6DZV15vgtprila0HJ2tvKK1Nvio1Ygs70v
/3zIXQ7pXzeI9JZ/tsdl1/3L2e2SARQHXJNXDpqXtZ76VzpnKTEOnnvl9zmVzzz6sDWmpiDdd9b4
1AuYbmHjvoNGZaWM63TzL1/prxsl4GCkOS5d27VksBw5Px0ZfhALX9YZ6CoZzYfYbczDYGVE7Opk
RLqDunFxY2ySiC+SV8MIRdX1/8dH5/IdfE8EjuQgXCIQf/4OUz0JK/NL/HJODXDayx2C3pxpbfU+
BPB+/pBTmu7NFjLWP//6v462/GyXVDfhEVjDPOjXD0Yxa0wizZkSKOAwrTbPNdFiZYypPialZaZQ
+i8/9TKA/3oI8JGkPAacj8K0ft/enGq2MdhIfsYW8ACtMT7b0ycC72a6gVO01lEVA4GDnttaC56+
B3ytAx5iYav2sKFBTMxNjgoGhmZaTfmVQeI68nOWecLicmUNnNr8oBIVebKAvInGFrZGiemI7KVM
XfEvx9BfB5flJ7HzbJOZDof2r1vRbvVYdQU4IF9oTl87uPXN4A1dz9aJgztSc4tVSb7CP++6v46f
gfRMYFi09zmhft+OzuS2ZthSwerQNR4t0AxIFuJqk1l63OVBkf3LtPXvfqQkhUHgnXXEMvP+9RgN
c8OfQdmtOC29jcAfCVezg3kZRWodZWW3xV+CNycryn85SJm48bd/PmaYqXOYSsH5uVynfz8/Si8o
TKt3nty5m43XMPE1aFI0LGPyJCnMGscBPZ11bY3pnJEXm/Ziz4dUAmhKGw1nej24JhIRo3cuaqbG
aIpUHiGsrWZrb5KPObxq0RcOluoindddlyO10pVnDihcddavgVK0GK/AFhZblaaDQH5dBsnG6KYF
DexOvoMnWWbBppxru10D6PSRaFGP7I/+mAgaHxmL8c3gxElChnLvhDsokbH/Qg/ACjZYx6JFl2pJ
alk5+iCqUJ6yvXCV2Y1nnLmSzl2zrmO/IKyqYN7FYrYnHvUqwNNdP04YVNSVO5HpwcWavouHZqmT
8iqOB7IOSS0t8kmCSSyybi3cQilMfQUDzSqwaVk+Gw6Mnh1CoZz+ew4m2cHpaBnINrNgMKtmh8ag
jEj7DEfpPpSjyAtzY9Nlm/cT7ZOS/AY5Y5HvOVmnfturWaA5N+MmIDlTDIlVbuZMm1G9qjIE8f6e
/mQY3kbEa8Q7xIr+YuWefc/eMBwR77GhqTxlD0rmLst2a8rFeCX6kJANYExmvqlCSt4Q9dPGmndB
0oE4L91Ypft+9JPslcTEkssFiUq9gFfq5qDMSDcSc7nLNA3Xc8427Mnak1Bv4k03ELp3I4QSyToJ
s8gCzKLNLN2gCsS27bbkze9ybFPOFhyJGT2aPWMP+libNOEEHnW7tuUoxCpRmvsI1kbIsPB2xTfT
SWGpGIWjKgrVqieIHBK3g6ymnijCVXXrRpRbIIBtHaGGYWcNprRe+rZsc+xWkUHUikGjYt2zeBu2
oqDNdHSczsz2PrjyAnYUKUF3fW/B30mCzl+YyyM6Pa/zK5MIiIiOAsp04s4tYzbbRysdEnMjk3DK
dxIeARnd42QEa5rXlA8bb8j47TjgN1PbGTlfJ3F6nACpivdJwUmyGQvy43aEto3EtqcI+9DYx6ba
TRMuYMAHPaCeMBEBPuYeFPdGQkyp9paHhutUpXFEsFZZdVxCo74aM3ITYFWT5aRREiOwNVrKhEJn
X6d2HOKrJGirfGM6iYFw33ZB50dYzn0ETGmKYMGbc28JHyntjQVbVb+7vQqHm0qhetkGU+Y3bx0S
eFpGJC/Ba59FG9OsAHr+mtHeSQ7o4HGkZGEXVmch4raDKq26GEsRgT973Nau2LGoFSTxxKDA52sv
LBx6WvHojSS324igNiGsckKFECfBM08jdFPmZBO9mLr5gskafZSLmiNFUINN81lQcM7jfCC2L4ya
bVJrmk5tJNNu77v25GzYBp6xxXsG9AkZg2sgQk0wLjT8RHcd1aHVH7woM8k6KWUbr2UdkK7UkyrE
7DJpW7qUMFOKLeRh1pcTobbJemiXcmhBKbTYe56cna0rpaTYMLq0etYcegkXLo+81XUwzZ281TXD
ElEZc9nsS2LXoGMRWpAeKF0gXK2dRtsIiIbCwUamFc7WeTaAwPblkuOEPinbAV1rvGMqhzlYT23g
64M9ND5QA6BxxrsCG95A480aRH3hUKT4rwyR7JyaSeOGSaLAjKVqjIdWidd8M+K0HvbORFOWtpgW
0dYJ/VmsCWPAvG3Nlj2uIwdG7C6Ab5s8W8gWSV0Vca83BacjpGszmLpDmZS23MzDyKYJws5stnM9
NMWxRr+Kv8Loovloxf/F3pns1o2tWfpVAjlngH0DZCZQJE+ro761J4Rky2w3udlukq+ToxrUU9wX
q4+OW3kjIjNv1h0WUDEQ7LAlS+eQ3H+z1rcCCLSzYN2NBCQpknsewal2T1YTlVLZ4hcPZwEEJc7H
epXh4qW1xdtprf0+x5g5xx6Reupom9ZYHzQQOfKlWZuMhxdJNjK2jdbjVaqWUu2Q61CnmLOTVLtu
zMc1TFIdGZtbelsQg7mq/os5QRY+u9lEEpgBHkeLMp798lCPhQUxIQB0zKS1LxSOUDuvDzzCHKbw
kNeCHYRwIitYgiqLOUTqjliVymyMGdXY6Y3gBdYuJcKpFki1tbKbX1SG23daC1UDUpcYFZOxhs4S
dAnQJg6gIUddkuvqrtHmBCdZY2Rd3LAGaDT1oE3V3O0CogUJZ23lkOzmLKvXKC1K3d0tiG7yPcjp
dbpg/EnLndu3hsDW2BeJYJaxR+leIpiMUvS+GSGbhC0TlHeVBpDxD93igTTKa5DbmImBDEZaX0L9
yPNpXcAn6ym2W8ROXCfe4GRH4jB12inHbyxxmhq1gIMQVpNE3Zq50J5rib7dnEs/36vBEdxJTAT7
eJYKIW+iZI8JsG4cZ49WW5AHLVWRR0PiC+9YDqI3iTWxmRkMwJDGY+COJomaCGiaG0wFZn0HS7+B
3TQLIz0MfdtXO0vOa32YWdVNpxV5uR6Jlq34yWy15ITayiF6y1TKeyok0t+94/umQ9YY5JiD6D03
P5YgjaaDspB6nVWlMCkRfaI7UTcZOAT1DEzWQfbjwM66tYjcmkSLpiBJFXJFHtgQztSgJRNN/Rgs
VcQjKeiJZ/IIjTSwZyfRaA+uR2YlKoW4TzDMnsm5cUmCC5rEebKGDhyaNfNsOhTQMD2esV0zndql
Vs1bZqIm4BS1O/voyD5xrjuzTPtDm5BxGdayBhta2W3lnl0VMHQddN8XRwP/8QGcaU90Z8J5EmWZ
PhBToWwEvkcWKaVzU+lp7z+R7NRS/yelP94i3kGEgWuoSU9gMohN8ux+tAlR1PT2viJHVbLymbcM
rL5yKuggWS/fXfgCOCncJZXHWp+m+cCmwvaOwDWpyK61MR0FdIclr70HzST3ZZeagOopbGXTHwes
bnXsUQv0Z1szjPWzyTlzjv7IivqImHb0j5w/NuswzZxMEsNd+kZp5MyQGDRUy5WRct/ue58XHN5b
yaZGKzR8e4ggVy+y1yxdyJfNO7HnJ0DjyejG8k4/24Z/aEtx8z4Nn+0/b5/zDXgA6ops+Nd//sPv
Dp/Nzbv47P/8l/7wOf2//vzj9LPZAMF/+A3Zfvmw3I/MMB8++7H67ev/9W/+3/7hL58/v8rTIj//
5Z++cXgM21dLsSX+Yd1g0W/91+uJJ1TF/+Gv/7adYAWhuywamMUzFPK37ve35YSm/8rYhnZO102L
noPWnOnZ30DFhuXjwAQ2SfdlBPzRX9cT7q/b0JKe1tM9oA4MW/4RTrER/BxS/67xMRkLMDZnOgir
mMpS/9OMru9Kg+7xB5dFnTMDDIbsYWXLqjRua9wWWoSer4lHrAVxB8CHuDiyDRiDsakz2u4hy+Ae
TVk5HT0t5UiuiBg1NNe+rTGF3wxMOSw1WbcWFFCkBCUSaAM9VrNar9niOYccCWncCxSw6ULmraED
uJ8MAlcTFuQCRNFZlc7ZpraNzEK2+4BivIPmz4JhjIEZ5GfCI1EqVwMyi6CPsXKhgKE2MBe01zxa
T9OSXYKmd3ZTWzxotmyjOS+e8iSfKFbuxg58+qhKHRVV8dX1yXn0m0CGiBm44bsmnGUSHDGZnHzp
/RCsShU8kuuZuC+EsJazG5vSIgoiZ77ovJiY6U6CYO6V3IF2LmfGfjVVGvqjoqzZ7zY71GATVBC/
iiYtqsgjTzm0fabDuzXF4rjeWo2FxS3LiYJw8+/sUK6+Olr5UVgNK2MWs2GVeW8WhDsX39Subhhm
DixaeoUAFzZngo4jW2Icm+86/KNma0HS4ETs251aWvIdfmSEnbmQI+aAzGvDfZn85W2pMUktwxV2
fDSpizwvddGHTYaKKEMHu1r+i6MpOg5R3tfyWHT186qJ53zR76BWx0iRCa2geI+g2Cty3xPimsjd
Xt/cZb3N5uA4Ql+JzXwm84MfOkOZtcxcRcgBch95LQmQBwxuD2RSbeR8eZsE652Jwt7BmhuOZAvi
ugW41iYnMTJiLYnQiX0T2Swp1s8jKnivtXZ+XvyoII5gjW5O81y/r5ds1lAsN34XlSR3Ng7pcP74
LZMgjrwEYpF4DliVnHzf+p4t+vUkKB97ICHbiOWL4BGJyzXjTNeg6GIv8HzJkr69zbcYgiJhjuw4
kS+qO7s07gLo9BExWd+XQos8gWo1UxXmwPpHYxVdmKxgELs2/9EN2l407nOhnJfRJl1bIYAgTXBx
3/W5beO28w/Okj8QHLGl+0HjL1b9yrTQSZja8hgA8FTr9ABehS/ejx+ZeUeusRH2doJhF+daZLrl
Q+O5Ino1aT7hXWx50Cl2QIVggzblapsixWztX4ilw9nQjU/VzDuf5sM9DSFhky7wYI0VyeQXe6Nb
CNobAH774lI5JEliS467ernr8yTOLIQLqVl4OyxQl3YeCywxOKCGoIsdBhIgkIftcYIjGMH1WUqf
MDLj0crdl8ItK9RW/QFXRHAs4aXvnbXvdpRE1tnrNcy226/+9tsG/8fBWNwrouXr87J9MAzx1185
zoUZA2svdF/cVjB7mB/MCT2RjcD7bG4fOMztQ8sQFkOWc4a0RcYEOLBwbWR3+fmhTQO0+ojlo0Sy
OaMwaL/I1m/3mb8+l6TY4Ckgz3kYtbgzyVZvQ5yrV/aoqQhskHNczOrg5BCYMntusYps6Z2ZpxA6
qxwytWlhX+/L0ETlHyLKcq64uInAmw37MApEIp05FufEwIcdFFdwbsurn79Ss1789VdkMozMd8O2
pvtejf5NUQLF1jCR3ycIzVFudUN1lZFGC4ayZrc2ojAPcyPJrpBBV3HvN2lkQsDo88o8ZptA6ueH
eXY/WEdR6W/apnQYgHILn6zsgvdtpgEKXa8DjZ0hrap066hVxRoTSc8l5ecSzGFJmJ/WuM3Z9iRy
RiNAqImnfFfbpL9kDP5LxLV0qQuKHUBBJvUw7aAX6YjltU2E2EpsOYa5ZeGZIOEarA99mt9wqe1a
fFxxNc/avtOAZHmqfs1H/4vEkIsyKwkLfd4NUMX2snrquYggi8BLSzK8RmP3qsp6Pmeg9jlTYorI
jVPXFmfzOc97Jo1AVSKGC4fAdfqjQO8IuBTbD9qiEWKsZKJBdhTQMODEfnDvgHm6wrR7W0x+e+BV
xuzWr7RYNarOdGKT1yHhZBunzrRPFwwvw8GBCBKRf/VKM1KGuuFR4LGCqZlCYdUsc2nTEBGppmPZ
6ojOSGlSERK1D+lAjdi13Mvd4H7whmng0Il/9JYeoxICGHPGDtqZ3v1CFMdczY+Ifsanwr1tXQe4
lePtRaFZMdHIGe1ZVEn1jp92jmf0hi++0McwMXl5O5s3Y53RN49+6Kb+sqefU8empIHp8ddsilax
t53BhF2SciRUHFOTbD8YTL8y9Qkip2HnzzSfLLzaWXeJSPazs/Ij6f4HOiceHUSCxYrcUlg7uOpq
WS03TlDfVvNwvcBX3iHSe1ImxjTP7rpone8sG3IlVklkVnO6n9GoHsk3oqbVtHWXsl++9o0GaqYU
vIl9+3WVPJ9dNrFMtNIrw01m2r/poBsqRFhJQuv6XGCn33vp0uJGK63HHKlWFwxj7GYKUgVTnQe8
NqiSWzpFr+SSpSAne4TgNLMomTeN09kibhoPrb4bPAxNyPrma1Ev/naSTQDIfDS9AYnYoqkOxI25
VDBuHU3ZlMZWWtlEyhROKIV+bjN4/Tyw+7tcr0jUYSl9yDFQAPL7PgQktPn5UOyhW71JLBBXpmNK
8Kb5TkBivgxDcprMdr7qIMOE5JqZobkk3c2YfS/sxo/FuKLK3qJvUgAKGyzIjkxNe1zXUd4bfrU8
6H15DTWueNMLKGyGNSFTllVy3esMaoYse0ZsloN3WDBUM8F5zQv2I8Vi79uJxDSUONWub7YzCWpU
iAfpiqSXKxfbUUQjLHddVhxL+CY14e5haY/LnpRVOKh5SsLpIqgpgoOrcbmXKNhiDFjWjZtDMZ16
Z/7QE6QDrRoOmjP2OITIx/ED2cUYd8qQ0Y8NsUnRq6YP2SB+2Ho+PZapBP3Fu/ggay5NmhK0WVKs
u6ENgOqWtQ7OX53LcdjLBUdUWdoDwbj46QcGZKFNcGYUNNWFfPHhwozlWYhuPAQwGy/2Ip8biZDF
cO4N4pNASPg+xQCMghZgZihtRfIaYr+oHwlEcnRMXqxULM4WZ42yoSGy94H9AnF9ksJVG67AIemh
CNSwX/T8i5Ul63GmBQ0zqHAHi1xLYAHN1xqaVIxyQANHJmXc1Lti7brXoci+JG7RP5AubICXKQna
KdadPlTmbqzbd8zKxvVcE9Fak0/dT9UPAUCPXSv64QLU9z4HhzFEFYaEzXfXoFUUcAps65uR7B1T
G4BfWicSJMh1BE1n4iZCaAIDl6GDFjlDnSLcQ+mBF1/l09nmUMPyPc7bmDDgkdcD0ie52l1teKbV
tB51594GSCx9AcIpG7to1sb+bJl5w6Jg4kT0Aixpyert1ox3hqzCGjwBGkyFhF+K0onx6T+5Dcm5
ftreThPIBV5k/VzMs7eDJYuPuMcRLM1Lvaz6wRmdt6CBVeZDQC5ctFbFhv8uzD04oVAGlrp2YDsh
2CuHXe7D75dDah6FSF8WQIspSSjhmn/JJn9XwxiLxoyCsGZk4ht3qIoAyj5jHY8oP+vT2lj1TcpW
7MZqFzLGi+25M1gxKklCLcn6gCrCkHUC7eRbGLqZp31INp83Pz9obnEJTNme1mCONAivM3GUsGBd
psWXoCNUU5/K4wB09aYz8RIoqyVlpSQyvVsaPUz1Pt60T0evEw/m0rG4MecvhTbelj2Pu74seADW
7o058V76tpr2uIHhbYJe2enKMG4Wl8C+icxs0xcfXVOAaJfzt4bRCYwhhuxGN0TlonGTlrhn5Ux8
4JpSFnoCKYfeqeVi4KqGwgJPQilxXpiOFrn8nlk+sbGa+zanjHb0mQcDlA38/AVJSsauLfsfNk47
w7V4nIwbDKOvHjCnKKLhCMrBGBFN7ajOjDBebL0t2GcBGajc9NiPytszd9mxuQUU5+fnNaEhYECf
heTkMMnXp9g3bGSgNZ+Hn4cdC3IXcqtsomX5IPOVO4Ma0YEhWtde1PmzHc6L9yJ8cYd3VzP8R51h
KiMd/YVtAnCkgvCykp01QnFZ7TtujQjlPhAahbquDSgA0JnvOte/srxkD6h9SvT6Jknqh16Y03HA
eR40t3WlWfsqlQ/m5FDZQEjjkeSYUWY/1aI6FlVe7xvKT3Y5ZZwGDHm98bNs1astrbecSVrENOG5
no03o1DnrmJjkJhUGoAZoJwofDRN1kclg1fcnKDARlp26Hic/fUjiGKfplMOzbPurF3UzB1ei9LD
SFm5J3O1KLoKGHuLVr8leChCUZifazXmMcCXD+oYFmYDaQ8cxruMTSKj/OSpyuaT0RXaIQnomQV4
Rhy2/j61Gi9KeSp4K0KPmUl4bNErYYX76pMk9tDVyUBOAMFmC19yMZSMu1Wn1do89Wq+ZH6i7xF1
P4+O/AAEkJ+KawcqSRiMW0tdaiyCGc4eFsXLyCTtDfDki9alc9wMsHcddljbjan8Y23ab3WwHIel
+OapXIuaEQKpppgzsrXfki5rOt4jeLyP1UseK8VPgW/C1cStY2hlZEuzRVPcH6qluJl765YQxEOQ
EB2u/ZgEOItk4IGFW+69y6zv+FetqFHms4+f8efxkGXvhdMdRduOEU79SXk44yuyK7wlx2RkX6gw
KdCJNptRY1/I2XxlwXxhL0M+nQZloxTrrZfRtaVB9trJtKFIo8za6AG2ML5aSm7jzSEsfOfgg0O1
th3v0r2J1NuryWt2Vd99XYUNd6e7z1kGIcPjm2YEObJ5zjPtIl69R7CGlCQKfGrZzEwjfGpLhxJp
ybvbzMYUzg6VH3nae0JYR2PkOpU4jJJGf3AaBdQWZ/LiyeeECybeFudmQ2AzWE3kLMGh3pgLWChi
rZPmmR3zmmXGDtw6TxkxxgW1qDeFOevBiK1vEg2sAHWKkijdDqeEcBBtzS8WXpLdTCgytPn+Naky
99TdmDZHbboy2swEzoLx1nfN2wFyFd10Knas4XygNA0br8XbJ6QP7i29/z65OAVyHvIJAFbWVLO/
F1n9AM3tkK12TDIn9FrrKsvajw4Xi6v7fG00GXtlG6E5i3k/uWwOxvzVt8TRMeYl1I+BcFgYNeAJ
JgOgVsbrYzulhsCl3zV2ycnqphKoVhtrgS0AgORTSCFCTku+x3OLPdHFiVU01K+A50CgcEXqMmId
ZJScWn724S0m1kcmPFODv6pmXnCcvPQOxgFk0JtiNFRsiQriTA2qqLPTfueo5wKiOMiOfCcdjHxt
ZwApdVXIku1iZ9WJR+4+XZNHrdYfdeneDWr5XmoVZXbanpJeOzGVkzFO01cQD2+YSYgjqmn9koxn
wfxEaQWrI6t67rzsJR25M2t/eWwSa2/l3y2hf21I+yb8UfGG+93twGWNsSMUTf9pY+kNrcp9W8ov
Nqjreqi/DGbyrFUC+l7efiNQ+FEnIjnM1XSXS++bRyqBFNDylJxj1RFomZqXpKLYnoX+Ya82e6GM
J6fk+jbbMt3XJXN5PcvuwJSzyjSfBU+WgwXVbS2z83ZrdDmAknJInlwhj2lKYtfa3VmtQXMeIL4Y
WZthIk4+qmS6N0eFqoA6wyOnWJnGHWPkmITbr01qAQRyrLsAj3ZZlV89i5jGaQvayp9XngdrCzE3
Kwl1nU0Kr85+VBQQTFlo+EV6EMBKw6B0G3Yn6d3K/j2CmfGBnfltSp1vTs4Iq131fTG2hJeQGrJT
qsTL4zxizH20CSDMDcY4Q2N9iGq8qwK45wNroyVfvyN7BDs0kCmTGWSBdwbDRQ/kzJimAXGaydZJ
PpWB9rw6XbcfyX1kAchtYo5nxUo7tLThrPOy7YvOP1aMTRGegJaeBp7XK2wlSgF5xCNKujqT3Z0B
6SQbsXyq5egL/3XADRQ7CQHsHo+aQVImTHSvVK6hc6rLXsJqvLUbc441kxGKL4orAEJDx0hsXvyD
MOF9APm6Rn3wuLo2R1P+LJdpJHsYX32O+5ctGjdZPR57kSOxRWoQwa66FHRXh0Yf4iwp33JgjWD/
kijIpHWgujggQwfXvIy3zBfWi2XYcb3kc5SRrRSi3WSkO6bPLgcmOaUmnaf8MQZrXA3cn3PRVbRL
uooNrsdkmd+JtVY8DrAkL2jD0hQbclKgYjhvZXsICAMeyGZ59MbMjaUNGKOz9b3NnCNn+X3Jqeyi
cZrHg5jIsu65hXn1NRJFTiNKEIIEmg5T2ZxImE4WCXDMpqrcvplMCz67QdRDOdoPsn2RE02WMQ6R
Vp5oFFcwNizI7OViZUgeERbuwbMiTgjgEhgE0+cK2Sg/9qUeccaUyibNKuCdIWLAj9ljvQ/Bkt41
rvxSquw8Ldb3rZje1Wt/0cV1mi203910YKZa6P4a4mUq9gqExRIABTcZsfIaJsd5yR+5PwGHll9z
sNXhRASPpeEvZnt20EbmtmX1aCXovppePbhahYwCbr2muYTAGzQ2YwCfNtveJqqzFRZ5XJj6Je/z
1752Xgw2oaHU7/PVvaOhvGrXYohHUp69NunCwl4+eH1L4JPzHIqBsT0EdA6HliG7G8CI4cWkz1ca
aNzMeLKQZ4aGB+8F54IbyUC/DYqYBcK5mPorBoV+GbG0+Ahq8VaI9s0mhCu0yMvBuI26VvqwBiou
FROCwGmzl/tzZx5z4DMR39yxRXC16wH/kWIr3ufG+wIH6uTZWsfdsRovk1zDyR3ZtFIsESWtIo0H
eUiGHonkZDcw9c/e/WZgfb+W3ycuadAMt3WTpoBbX+oURmNdOxdSCZ0wuXeT4D715ZehJaNZOcjC
0vURrirHyUNXUsl1VXODJqU9lzbJtr1COaNRe89AtbK0eCd8Zbwdly2ut1eM+gBWkDFzSjV4Wwkp
nAzR02GXDB3HbfHiqGJbQ0/XktvsQnPEdUFvvOixDuF6N9sa8VeWfFvYQ12GQF1tvCTDSV4Y9J8W
J3+SLXnOVj6AL6b+Dj0t28Rc89t2XqOuvisrAzs8kI9wHdhai6lDXGLfZ3nVnlw/i5J8EYfVtbrQ
uh9QqbVc5DutqxHH6EyAqr4FOKPr8TTl5P8gII1LxkQrjQtW7RQWhCvKPQqpqy61nSgrMnK5MEH3
rXak8/dEzj/Rc2cbTI7CEsyw7arkYPuZFzVB/oqHGZQFLFJtel2dbYudmfcFKqqBM2xwawQivXFn
WEUQkv4H28tUPwR4uwmdBnMWOkqFwObQ2ulRGr0TLe70ve6aZwhIVOmifRhM/6ygtVzQSKJYm9ND
bvC0FFYWzwQ/XHOzFnCgr1Vv+DD6t+Ijh/EykU1G7gBHsLRoZlX37sHuvy5TPRy08U0ThnZcbb0g
h2ImwwRgQK9BgCY/aGdb7YdWmyLSdCds8unJT0rsQ5b1DeZ5yRJnuqotBMQrera15OGo+zwfdMcG
YkSWs+uvdFZF8wxC8WmtMRh6vGfj6l97DJc9jQ7OchlUOAmA+lwrz+UcNLCOU+cwJRXnRDtgyIcR
wzIfGSjegUjK5eAurB7U7IZK2EFMNgqnogAXmbx7TG1HnSG4if/0IAqdIIl1QoNEkty5Qv3sFcq/
WRMe9VU2Pjsa4BYC3muv3f6vJyMEMIC2Cx7ICCB25MyeJ8mTjEOEMNTVQuIDptD4hCm21nCfQRnc
qy4l/gNRtZabJATJd5lZhM+s5UPrcKm6qa6FFL5LNHjNpUN4CMXd2NGtJ/EI5msbgKyIlXlkNd8m
Ar6umyuPSn9XzdCyoJJcmDvjxG9otNE/Fjs6YPB95fhDuEOz54HxrkqUIpbHNozET/pudwO9Z9I5
j5vJu7CZwJeZc24kOP3SbveTs3CT9nbOUZcPpzXVg32X9v3OZ/LtwR44CY9mU3WliCH8JTx+knPb
rOxyUeRc3GCfoAMNZ8tTuzYTRph5U3YIJt52hmePQLzIIVfzw1RyK1f1+GFJ7aakI6kSSNBeUXOp
FdyaMyZ7FvmrFQYJukgSyoO9HMv3FOksY8vmq7WRofA+HBYLzezsATUbNt4fsM2DwBsVgiE6mgPn
Vm30Ub209FK9SVHGJNX3/ORIKO7F7K1PazG+MiOjg3Q4Hvnm6ZBn1eyrlo7KqlKafmd+82r6Al1+
xVR8x1oJ+wJWpDmvg6vG1y9VBDc8Odqy+pC6ez23Hgc2HC1pls9rQ9+SSQJxVvuBnu1h7tdH0iMi
s+0f1oQnYANHUBxA/u9+MsxhuqkYNc0brv6HinIYIIs7hfWiP2XzeGULVHfoKyfmksyp2KyES8nD
M73TRuEcueTPNofILrfmPjY53FKk/E6RLjthuhCRm+eNeBQJHoqMcFSY1l2NjDR5FNz0IE5gqqsk
7Cw+eB7O29w5shq7V2pmf8RDYBN77lHYulzUxQF1qxOLOvsh4IxnVblbf2SQUnimDxkgjVxjfI7A
AVcTTz1ddPHkDqQI2wx+FR2n5fFq2ywU9drkWrIB/A/odXnTATXZJHPapc7LgkEBVCAVpdS5mbzi
inMZ2FZzReV26lrPvrNr95xnozikyP8Y8VfvDdEgkT+VH2Bu60jxlkfDOCM1lR25Dus2Zm6heZbD
p5fbM98SM4KZMOR5ZSxVshmKlWuxHBUatyfqZTmM9Z3PdiGMZ9A2H0y2rstefc5Foh/djdQhAAeD
mHG3hBEGukRqcsb1Lnht8I73TN3iqRuga9WOHXWzne1cq6135rqcxmF6mu1Yuv0S+axI9+VUfivb
/KnT+xfq8m7POJLLqaWqk6QpxwEDk3CC27KrPXrwqafkFoGgeVvZu1qmuGYquxxzYMFtkH/3FKD6
yYEm6QSfZmAsO3vp70GWn6zFlY+ks5T/P5p8WE7f/+WfTMv6e3qfx7/8W/PLUyP+8j9/ea+//3LX
/eV/1d9y+flHDRBf4jcNkPer7eI/DlwX9wtyHhc1z28iIJc/MbGu8v8RbeKSQR70fyRAv3q6rlvA
xU0sER7i5X+XACEd0g2okgH/mRaf6VvWP2RSNvQ/Oy/4hxwblbJJ3+LjF+Y7/L07yPJd2DjbPpIi
B+EjsAqHXKgV4OgwP/vcutyw04mNNpf9tNy5ZBuGTFyflsLTqftZd7KUvLdsle6oqg9mjxynwAsr
u1qS6VhzB5TTN7sR1xqmzl234mSZCycaUwgrY+0/SLCyDPnXHQKSMEMX3Jhs8eTs7HwV3BPF0if1
iREfipdVPdTBSZv8YzmprwJ4SkxWyzCpBWcEG2+gUjNcQx59bG0POlk3TrEuLNaZXbip91rVlSR7
S4alcvg2JaP9lCBJzWGX75l6uvez7rlKhRaRgUEuyBTzHj5K4OCRpdeMMoMbEbh3QKmYjUvoDy1I
gNbu/Hjuyx/j2O6tLQCgq6m3CEkN/YUVekkhBF36k+ZviDsnOM0j/OC0Q2Bid0Bx2vZ5kiz+lUSI
RURssja3Lj0KTrZDoxq0M2757rRs87EoAevr+PEYfA/4aBdgMX16m/DoQbl7qkoEO4hgqKcscFFq
QRABifd31/t/YjA3fnpxficbY4eK056LlguQmZru/8nWBYinli4cQFG+LCQVh1TjiJVpGHaisvYQ
nsl7TpcfTYF/J1vcqOg8lDLJwqtUSjYdYmAXtGgvyFCLA3k4oFkVf7a9qF1p2lGAyHY3+T3hTZl2
V9n+hRKLnazZZsinhudqRWMx9/mJaFYOaUThu5HWl8EwO+jdtHxnKfxaevLiOErbpwmlwTyPx6Y3
6E95n2qyUqKqHVBITKwG9WRB9jv72GSIae0y44ttk7dUdQGSfgjApv/GVgRMN0N5RTpkO05mZA7p
fui3geZQncU2DGGCv6uFpKApPBJmmRO0IAMTtfWfrKLsy1Lndkxm82XRx20I4zWxmucSkZw0I0bd
EE6TT8FovDFUEKKtKFizmae2X6aDZnAJIkgltJubKXHmb4xrrmoSAtCzntyu/QrGhTqBy2bo+yTM
UKAR6eDdslS7pnAXkemnm7I7fZeqgZ2cW1+tcvkh02I+eOPeXU3rnI3c42Pbk6phSzYR5hJP2fjA
W0LdyxLXx1CPyvg7WJPgiiDlApmG857gt44GP29JCBgX3nBcGaQT/bA3AdRWfE39Rj7wtK8dBLQo
cblyTYPkdmlxC5bqhu915CBnOF2a0zdd5zZQ0BBZOWZVbOVsPFxu7bxc20gnmebndTK2XcOKxIoK
aPrRkBMVB2flgXlYnOCIOGn9cuWLujumGksvUplfC8MVRwswNvq+4dO0h5TydLuvaSxcB2LrKMbp
4Or6916XTmhnoC1LR/qx0Y8P06CR3ECdlzJ9Cwtt62QIagzQJe5bkhJpEpg71+gxdn5qvrmo2/+b
m+6Pbm5f90zCYzyccVAWfgIP/vSUnvypSv0v+KSgkw4DCzbvFQ4DEW9WbC0N6OhKe+RBQaVFftPP
m+fnd/APKXv/K9nuH7S98eP/ePrlR9P9cv24f/p/QuDLifd3BL7v9KZ1/v7HA55P+e2At/VfoWz4
rs/zEJu7Y+OB/e2AN4NfLdPjqLYNDunNkPrvBzynOKgMz+aUp2U3XDNweYb+VeWLtvtXz8asyxAF
Jzk6YfsfkvlSLPzO3egDOPHAo3C6Y8J12ar+yQkf6BkObHJ/Qp0eyAg8ThvksZOcmhtNsc5q+8E9
6i7TsUHo70NDt103+KEIGryFIvG71+4/Ozz+6Cv97bvxYbJsRY8FD+FPJvG2yTQcWS6bFZmncckq
P0rpHh+kVsDYD7wnEgWdC71uWPuCWE9uc2tD984TQMIFJko8Kh5HVjtAFfLH8fD3vz9rM9P+7Wzj
+wtMG8uujurTw8ke/MlsK1FnaMUEYkv6I8GXBvREb7HNUFrmW2s2y4EiWxQooGu16UAaA2d/gHhx
g5B0BJfcukveYktxWvyrFVPSMmCQz/4b5J4BJcuaIhcz8mXq2T1imLltF2IjrQJt3ZR8NiATDrip
JmzZ7OjMku0WnV/kGp74b35Sk8voP/6o1H6QcHSiezDM//GRgl8SdXJWsd9CSfWCeuB6DYR9qxva
ljfNQReQsxVVzjqHeqtNd0bbt0c/9ecdHe7LkgNPRtrwUZv9+7ga6u7nB7H4Ytf6DNn01DvlbAaN
MNEJcE87Hr1lnnv0ls4cSROjVJ7WFFUzEElUwJ68ywHWAPwayDGSDgExRWLcpIVlR3b/NCS6iSrK
cJ7WUQMr2sr7ZiRwGVXEfGf27mfClGAcxxsbxf5lZbxz7BtmZfhurSNALv8KDM1VY/XZbx+yjoFi
MetObHcJ03+JgQgr4W4mpeJgZouMrFTXL0kGyMYj+pjwB+w8brNfsqT5PgntI+dz3oxeEbPkH721
do+D2bGtZZDvErN051WS2HorudQoUs9a/lkrpjo45fw9qgMcTp2BzsBXBtpQVo1j5fe3xA/8b8LO
a8dxZNu2X0SA3rzKe5dKU/lCZJmmtxE0wa+/g9nAPXv3AU4DDUIqVFcqJSpixVpzjjltPbdJ18Af
VwjM4aE5TJjyVlI7NFF40K1lA/QIQYQ5bbUBih7jVXJMenUXYRJfCuVWC6cpVn1no0YtVpJu1b7J
vK98IvU17MK5hCcidzLkKeurTdR5Oneh++6MDiqZNrUBuVNHIB037kof9nJ0x6PmugpguhVvEXzb
FzKQhzE8pxxml7VOr0jgrrmyyqTXuoI2DQ6RhJPSfu8zLTnVbi8udWj5B9mg98QcSpVrJ/REeGlK
leYWRRapJYaR3OvkzY3StQEh72k4prUHG0paArPAl7jov9KMU4NO+AuzlUzbWX58Rn2/1eDLnbHx
MsEh2Vg0Uw9xjii6t7SX9cZNW9isMeeVuk+YcZvbhnt+ZwvZr0qBNLtpLf9SCP4HGaK/MFxSGJgs
XwjGS9cAUGvq+rAgtIKuhjsH/CbkK7S2lEf6euTzFHc/ZrIS2Ku2IAgnGX90lHBQ3tS6b5tgO4FP
rT3boPRD0GC26TPIiASxjLLZjJ5zrlFTPOM0aS522uKfAOS8kJ3ErWpIn7xM7O92MkSn3ORW0LtX
VxqvojWjV6+3VzoZA2shEhSEbfKMBVpNMivnLnE7PaTr/wwN7yxiw+ZUl9arIO6gYDMM43cqfZZY
j5YFlR9+9Sm+t6Z+/b+XVOO/D5g+OxzHW3wwRmBRuVj+XNr8BwJjaLCA5z0AogCHyBJa0EQAI+E8
NukZsfEYrWHaWhEvuIlHj9B3piR2PdWfifDW+YYz43K0bF58lDhHl9QYSJyDZf3bqeafG5PJAuna
jm56/nwidv6xTdYucvO8KmExSpsTFXv6wewtRD/6QhSMWLJpUJ+FUS80F3NxM+7GlKT7EAXLEgGk
se8T8wceh/A0jenrv7yDc6nwX7uSaTKGNLER6fhNPWKK/vstTJGqFtnUId1gkHJlvhZhAA+Dj2o+
Mju6km+GRli0zoryNPVqnRYGZ2uXrNUKG/7aNUlC5v/1s5PWtjvcHI8ito2LH/vtq8q2SC6L09Rn
H9+Bq+lgq71PcigG9/xMkth4TPlSCNycaAgryRDPSl7hf36EYY8ePkMl6reGAMJFzFSGVXQ/5xry
VRfXuK8DenCJvkvn2OZSGsNppHW1HIqOZKbat148rXnvctv40idvDiUQs/3SRhtSTe1jMBEqpBKK
YRNr7SOxkFKFHqV7StTi96UjyOcYEVlBGpLWriI3EnfXeakZ6t9K/kD3ZHpXtVEsc1bet7hHLTsG
VPiFw4DecQeEsN14RqZRrEwqICJmbPfTmQzIgpydlHLKc6ryZlmZf43kvT3GCOt+rSu1iXUaygqt
9VrhArpwvkNHF5ov05rckuo4yKz5+9IVODEkcWf7ZP6lTDFNaz82krXux32+xI/5nPyqOSiZFldG
SUvSHsdrOAkkSUHXb+wsmNjDamw50td3oSTJxsnGMzMoyAQIAY70aNxzD4icbLRt2uriqyncY1cQ
gQIq/mcQNN4ftxy+ilwiFsiACQzBaF+MkcyL0e2xriLTXTljFq0UfcZFiIHLgZjw5gpORo6j7k5J
gBRSAzjoGoEQZCnd+dtPfQDgiyoZ3Y/IN2McORdNjtHCRj0B/F/L1jH44zqy6rfJyOW+ZMgZhFFz
E4TCTPLTsRlcT4abrNshKJ4OC9oinzSSYyzhHEiExFQdtP35X75R/yyKTRNYHZggaAcuLRD/H2Uo
MuzYtMIY0RqHUsQYInj6sr7BGsDtxe6xKQUzPoc46S1svwrdhgEF0orTZzbcvCn4+JfXY/43KodF
0nTxRAMJ4zQwr0T/4J8wRCKw0R1r7j5vGxYjufcKR2vcGcVnDfQYBsXRpKP2pSWUiroEZI/xFGAy
3biiNba5UM1Tt+wXSxv9dQCFYZ0jHX1OCI1XXmuShtoZuH2y9hJl7ms0ppK+TCxfx4wIrIookA3i
yOiU0EOgg5FPT8VXhU+BYX9fN0zW3ROx3hSmhWm+sm99gg7YJiQpEe9WkZeGcsNJHwlBC89ovjiI
MaYxYwg9PwtDzUBFOXx4wVCtsWaA/iry+mcYdvbBbhKFrY4QE6bBx+8L7O74SL/bXeJ/Lba45elD
GoWOtdjonwF8A5mNlCd0RxejZ/PtoOPPrCoYPhOZvCZxa+7Jc0CXCYOBaUrunYzCH+9mXhCKUWXH
mtAg9Nvi2jiSQpISYzQB+Yzauycac0PritG6NamVr5yZRdKm18LuHxQm8URaPKR2+kAM9keNu6NS
A8nSRhcskO2Xi4lhx2HCfP2Ic5qAqBEbyhIs44RK29e2AE+vSgRQZceXL/XjI0osdzN0QfkwjI9c
yPElnS90DuulbYUl56QxORY/oTiFl8yhnQW+4RFFLIs0qKZzNGTJa4OX/gOdWPmiJjQcNUlxm3+5
S53/tQ2B57HASs52Vsv45x7ZKbtDH2Wh7iAfY7TSn06kgG11BEbgYW4BqLr3qldfnoN21eSObaxY
XwMv+Uyc0MfGpv9q/41D+A/OHd8cWJ2Bp7N7fW/e/zzGNF7atk6DXADTW8OnaBG6RMdo74RSWxlN
4fwQnUXOi45EgzQXbRclOTIHH9bWv7w9/6uEQJ2ng2b0IH3x33ym/89Cx0UOFQ2ERi3ocEe9GPaz
LG1muVfnpK3GTYWqcGkEg36pfOyCPdDZRdW7bE/qjdxUMg9sAYSlD16Iol/9y4ubS4T/PNgyatNx
+dJNsG0Lx+8/qjCK9lAPYpMhf4L5H4vnk7dl7Su1Bo5S/9S7ZusOg/cOXTLa1vN752NqIiKNAV8R
GbvG8eq1V9pz8moliECrslezmbalw5zv/36tmJz/eTa1eLUeyF86KLxWa2a0/udbKdoGv2Y1B/Gp
aF8ws7/qdXBHkblB1EQqmuFvatRSpxCJDWJ0J1477r7BerAGFdGs8nxjCyPaNLq4TJ3hLT1pXY3K
f/S1pC0cG2fEkAwuCFLkHMF4wfNbzDXIyA4suAni9zOeE3SPNSkYA2PKsZucVQc3CeGG/UtajErc
eurWVVmmW2cxac573e4c8t1VFOHXciTLctpf7SH8aY4DghyVXPCzPBqNwF1WM2ulR/YbTLqRqWi8
zzmUEHAfInS2BEIGx+8O3MVMsRGuBEPA9JCqB4vIh+vqLz37tw10nnCNet+FWJY1erBeHlp8MzGU
zvQsUkJRf9vNQufHIxFHqcCsw8EM2hD7w0GbDKgTA6npkAbDKzogcouniXMs2YkJre5Mevou6eN3
ZTBkTknJO7VCa1ZB96P3tnHudKu45J9p5F/mxS6BeVLI58tY3SSfN+yjjBVS+Da6RvrIXlelt6LF
HxLFRbrK+hIhwYAMF/kSR9/G8g4zaQgwTPywwzUi8nERpiR3MCAYK9ovROasfbfvjg2bdrCXnNlR
clno3oe8uub5ZB5CV7t4UkcyygXcxZ1uQ7JkjpoFRn1IiRTdFCzMvU1ATlwmRFBk+tekj4QlR8yr
jMEd3vD/1Fk7vPsus5/c9dp1GkSAdZAGCteBlsRpZqGiH11HbJm0RLbtgmQDz7Rcylq8mqF8Bvhe
cx9x0Mjw3XYJLY7tNH9YXawWwN6ZObQ/dY0wByRtYk9liSwNyYQQp5Fq58XPuxSOTEtqRzTBBFPm
XtlMNuBQLHs8MDPOo8fH6MZLAcRr1SBVqjVhL3MCshfKjz7kECUrodnEHYD8RbKK+Guy7AegmuTs
pNpL6BHCEYlfiPb+ovXzK2jjP2leTRgbFdOXyCPN0ATLOaBkt578YJRHurlqQ0IaERAp8z6mLiwy
q1zDbSojsbOq9MmMUTJ88a72aBBv6cUk/SFuqv125w2yw3WgoR2d9P5FuPkxa+NbZEGEKXLEqGpK
rpYRlaeGc0qsYty/zngtzArRhj08yzhcftR9YO76KX4xI7LJYMOdsjShLfTXwDBq5ZfyDW/mw2jK
5kH7ZWNK5LaNUx91l2RNFcvxwMFjB+LkpZsC/IuhMNewYsZNXNp/tWbfgFfKGkSvKJS7jOAN1EB2
T645vJCziTuULhhKuE7Xfo8a4hCNvJJ1W7FFo3hIlkYMaSeKsuLUDZ+WTkqxmnKAIvhaAk6EmNnq
17rSNAh6WIBna6vu4ZJWUcq0Aw14ikheJwAACW39GVSEizoU2wPb+4Z4jadV9R3jj+ltCLO11QbV
mnPyT5RlSKRz7s74O4UMCX6Z0UBJ6+PghNGKtg+W3mRZGkG8wMobLCdwUku6JsBYMCqIGDUUTeB4
abMuLUecmWX6yaCjXaY04ra1elf4zkihYNKl9DmjDcNNqXG3OZn8mPpu19Uod7wOalmW10c8oOne
aMhtFXG68gwEOa7b/Z5aEs+03LdWLbbOsy/qamHj+OUoQkSNZaiX1NarFfS197Qiq4qG0ZthDNNu
6H26Pfa7YyXvevcACdithyjDGY2ilcy5lAknAcdhPUlOQ2GLVRXB8TjBj0tGBZigCMXSqAYmVXN8
GZIdqLjioNzhwmad7Jj1nKKqsve9sapwm+yowTvmt9I+ua17Lgral3rvx1ukJ9FF+ToWZC+6Tslb
6MjuCFcPYVS3JvPto4sGd12G3iqvy2Gf1G2/yP1wK4M+3Ea811WSOCsRzO9WHlxI53VYnoW+JSqE
XtIwxcc6zKMlN0r1SaT9vUXsuouV7+1GYsUsqT4wdeSbqIiQPM3nVL8VDC+Dqtq07OtLb/KQtyOt
Coy4QjUnYew3z35qvJ+8rxqcnrraOAAe6Kyr4SRF8loTqjWO9nTTsWfQaP7jV78xk8eXEOgXhsrc
3uEv7xlODtoqmZwPA/c43Wn8fHFurhLpB2unyPE9hIENZW160JjZgvSlM+nTMXDpYeYlsjdTPJjR
a2fOwGusdsNr38EKyZWDU78MSema6AwlOiM3IvBgauMy3qSqeIsdROepW+VnujbPNDH3ucWGmErX
2ug2Ku7KUIcgL29CR5ubYRfE2M56BDcoZRj4sEbJ8jvp7dLG4kmdSFg8MjQMWtzgvJncTmxLBNka
/h+CobSV5yiNmh6lct00EKihjYgUJRrhZuUPQia9jj4HKTsTUh8tOzbpeA8VOmLfqsZD3pE56pAF
1YYR0lS9BuPYEL/o5T9QTxhbc+IDMzKEUOiq/UNdiIAypfvDevMUeruhmF6FoYOioJje8Z4T9OLD
gTMgCbWcRx4IoeiaZYqQ2jpcy5mpK7RxXFvg+niTEhjDKZnYLh+DRze85DZwInGtfVh80TxqZ3K/
YOOeNajl0er7bCOZcq89ZPTkK4x/ZJtsGd6QguCzYzLy7tJZzilcd1MlMI+M8VhYggk45eGeQmxp
xqV2S3Ot3qZwEpYkJyU7FwYgbArT2QaQU4GY9e7RGwjBzTk1bf2OO0QV5vghxnppdBxuQEGA2cu6
AfP+BsAhGL+VYurwhX+lxu4kHyQx/orywtzqhIgxVA47gfRJamtZF19h2Wl7w8b5gCcyGpedLDZA
O5PnELI4hi3ckDy2jq2I1dYYzOLVCKNwTZSwVTUdh0TNPE6hXeyUNxTnSk7NwgyR4gq3fxT5gI4P
V1a814kMi0JvHemD+1H2xLkV1Rgyto4gBEUuWSHNXn+tUX9HlqyuNaLLY16F2MD7fdd6zU3OyaH9
fJk85yBHKzjpWGnuymto+HJCGiTW1ACGhT3lcCOs6qMqNIKuHWPYijJACBETxByLl4BeOT7kbsVc
n+KpB+Lo1ORrBGQlrRKgCseiDH9MfEUPk7QtGB69iafTwaI3Ao1bahUfM/hR5G3tUCP1tFkiFWdZ
O6/FNQ0mcXU6decWLW4q0tFTE+GB4CEZtprXVMcyqeE3TnTT28kWW4uT1NVux2qbsFotTGT+98Rn
klLp2U0lNBYSq2jgVihr3UIoI7c5Ms+M1xkCSe1jqIMEfr0eHlqE5ItYs8ozbq3kyvQf2WVOCwob
AwJ4UAcBtfhqNLJwrfe5tS8qhN4iBGeMOtNfBviW0Dxk1joTyJEjGXw5dKJMxKt3cnvCh9frxqZ0
cfz//VTXxmsADTgd/XiNOhnBpHgng1u7y7nJMUBWaxw7vGehfTX9lumpZf9WVuy86QP1NVW5G0UA
lUnAqhxxzXTCWKT35ma1T+stFbtckbjEhCd/VqbbUQnn8q3m25xDPDjYhTucUjcdT9+P/ufy/Wck
nf3QKhgTpl7+mhBJnjDbGVeym3+3acqKyp28QdOtjqbZgJNnSxGl8QG0g2xwzYtfU0AEKJwc44BQ
PHnVETdkXZ7u/Jmt4s6XutO2ZRlEn0nrENQwsd16LbLJAjEIDogpeRqppa+pEZxlqSFOJoUTDkfk
+ztUqdq2d6rgBZQi7FupKIzS+FCryGTdUCaAg1RH0jQWt5ioxedgIAGCJFjsNMHT6SDeOr1zHuSs
wcCJfXGXjYGdYHSIolVetjIjW6sWKE86iD44REjMI/e8OtMkA0Jc5MbO9fLujCNEnqmon3lhq8M0
b0VTp85a7HHmcq1k5RihvQhdz/shx3w7Kkv+rgZ6lhkjedx94bR3zaK6kMtqL8zaxGaevTTmi14X
EUdOLmFr4shozJb90JK3UQyI4Yg3RfLRyltBBt3Jh/Q7Hw7Dl4YozggK26EM6vIZUrxu6IsASYpl
e0o7euGDht51GqdhI0zjtR3M/AE10CROD4uK7mT9D73pjQXaXsI1SZe61KLGWWNhR7I0xwWYgcis
awIMa6B1EsdIvooYhx/8IeAPIDdo8XVroHTWUtIKuAqVOlfxqYmCU3OSxdfs+2I348HB67RPjIBp
y4ZQKutuZUBHSlJS96XzhVIVrbx2aj3ArbRmX7rcCU+uJbTTIL8SAJULZUtOKbPi+/viTQVgL6M5
Qlm/GJkIz7mYgkeq9/V+gAdTtpiTIVSGP8hQVxSSMrr6pWCs2OoRECumFUnX2FsOMumd9ODkDg2x
Xdka+a3S/YPLuVtruRzwkelgQai8/5IBKP+y4lyeFc7vZmrkMzHT8lk8DGgbcTFQJuXBE2+08epa
6TvkjOAXvYUXWkXtG1VeTzoZmNvUsBnjOuGh78CqGIYVXfrKNPYTeb8Ig+J0OSk3PrQJZcpUu872
e8yg+rHeTU46J16L+uaPVn0jrNEGKkpH1gE/enYtf6WMrjhOLPiIG0cwZjlbg5OVr4bb6XdS7vuA
H8xO651EwXYpScamj3M05F3BfFpF1QzERdT7ZDLu7Ww61sveN78GCsEXwhMfyAuSL2RgCMYD5w9f
Phg7cS4vMnD7lbLVsycMexOkVQWGxSGTr4s7Zp+1IJb0LmpDHNM2TV5A5Ye7WZmfpvYt731nTeRe
c6gIbrtiIGOvq4duqSltI2aPj5R2ddKDrjrV7AqbJk9S2i5jsYRYVj6CcKKuqNKNFijsw5bu3uR8
sdMx3CHYpkfWFjjGAbS5beVepK/cSztfOC70i2EIym0+WMMxsXCFZoO/D6DJr0YH5Rw9RfO1N5ki
DkF01zEmGdYIBTlJAY/hkS0gS6RgNZvCO81zXrKnXf8EApS+aWlcyGPzr4npen9fYt8jbpkBX9gm
wwFBYH4NAo1g00zoqC6NZSWE+dufcFepyvmkGpQPDbP2ggK7upoxGLiITrwTV/kbBAlrRqjZxyQ4
SXwahwQx1ysMHpTwYXvnIHh17TG9gG9LLyk6+GRIh9P3s7YW05LaGLNd0d3wchvPBsPi0LPDwAHz
HgiNinWmherqN4IxvHurc8DXVqyaI9i35hgVNLvEqO+cEvHCvCM580WMnbhSf61jIkoPOrigU59G
/skpczT8Y7+zcTOvZeNNny52Sku1xa8izhh4IXa8Mpx1sUn9FfvavcF60WMLOzFJMreTB9WpF6aF
z9ij5ZWbjKuVQK+bz9wxERlHFhX9KIn+OXjU4WU33ZNUU0c12c7NaSUXjqRoTT6xe7WH3urbjzg6
ko3Y/lCdkWMMo4Nv1yPSpBj+TwZr8igy2qcycj4zv69IVWIWllhGeA5KlwTqWNmfIjb/UqXLgTNu
4aERkHnpx5xu+vy9I995qUDO7sI+yR4l9JYjqgn2TMIXrrHpu5xz9A9dV8cs0cRL1FrypW73CiiS
bofOVcMpff1+JAP5oeXOq3QTstTKMXkNx54gmREHtgF2bA9NpYEYG0GdIuHtSDQGeLMUSkY0hNGu
rWy45zpp1qaJF1Jmkkx4+gKruvRDDqhGDVJecogJAliv8dFJjLNASozFv4DhV9rnXjUZdiEXOEcB
lM1qRIJvwGvvpTjby7C3xqvLznztahWsjLokLB0Cw9VkCLHpDJxoNr1Oepcyy1CCIRwtsfOkRtmf
zZY1Ro1pDF29HU7JfNF8hlBIkk8GM11OWdmwHVztUxvqcIOBcjyUw4AttufbCwJLHfLJX5rBG3Wm
9lVptPNiN1c3JxvKU2yS0jYgL906jRnvwuCtJzLWl1q/HvwYB1xpzCralKUdlgNV3UZzVfjpknXd
Of1nYSG66iTkA4rQaU/GN8dG1bb7WI1/lbXTf4UpPU5niPJbAqr93AQm2lKP8aeRdqd0rKaX2LYW
pgVsawCNuS7QtXw11ZfEisHmFMptlfPqYmrLHzVFqYE50lC99xpK++glpEuIwZ24tQJ97fLmrF2/
EktUzrcAs5AVJO7n6GMur/N6usJysC+xCSsCS1x71jiyLXUlfsfDpDFMhpUf2A3Tutl0S1RKAKzr
Z5w9lQNvmGNfsLd7gIG1LfajLaxPlUpvxeqgdryrK5P+xhscYqjn1vjDl/qG5t9v1TNPC0p1UlZt
3APHoC9XXhN7qn/VWn2X1JRvJZHeyGrKGbettK2us5ppnfvljc3BwC98YUTYsIyEdytsvjhUZWen
G7MrQl9SM2RS/Qxj2niTYxL+DtA6iO23fCrMvZGbwRJsxYs7+NNKL6ZTNA8pYyn1BxGL2oI61rj6
qS1PSH27VW0l3c+8u1hMBr9gErZryRKEZz3/KcK/ojp70mvqDlVG4zf1TZyzmicXE4fpm8Zv5s73
QBJCpGrCvoQKwHEAD5vffTZGM5faboEXmtsmTNdoD59dZiS3GHfXy7w6RHXe3b+fdXVernJTp+nl
QG7ro/SD/mq8CPQE1sCw65jbYO3RToEeyHUAR+8pcmx3tme+28xKl1qTZSvNGF7iPCRI1k5e0Bg3
1wACdgLBidZwtilhBTQkiAIr/gPrQ9BWXaRmFtMgaT/V1JAD3bELWzVOLWX90SG2tKOZruEzleEU
nZls+HTDJeRkIjEI02Hsamc+U3/c8yjuPpRBPDsFQbxKtXJvpF+5b/zM09qBfq8nJ1m6xaKyyKdO
E5RLZGvcZTCRBzwO2W2SQFOKrv0TIwUMKbFWJGZPG8VkuPOjs3Ta4UwibHQc2W2LAAhbnZ0ioGQN
0ImNrZU/2wJPxCLLO/1spKKmCWZcv5/VcWMcRhm/Y6PqgQqOH8rximfvR38vENjIZk+YcYuY1O4f
HjDwY8bZI0gl6bjGaBLZ6NK7cIv2Ch9Fu5GD8aewNPMHSQ1LFGf1KhQREqbWfYu9wsN/0Oqo28Rv
OunxZSpQuZMfKte5NR0Kt3QevbASMoUJC01r692INBLdi0RgO0hfWMapGgP10fvcPOaQ/mUNnBag
ocbvTYHZLBud4hhmI8SWOrl1sN3vDAXz1dC5YptJe5GMVIxeVt8co774kK/TgpcBifYR2F333oEY
3Jt2CbHIzT5zuHjXyWbihmld7MKy8bdoBRJmGNGzDfxZsbbuvDTGQOOO7yVwEWoYemN8lHDErinr
ThS7cifZ+bDGOa9BLIsdHo1mJSs6VcNUvRsZitRAiPzYu3b5LuyefE8zvJuivsKIZ0lhJ+GU7f8S
GV/pQIXjobUA238/bfox3YZpD7YEhCj3nRx+ZLJ5Edhd925AnyXIOHhmuX4Lzb5b92hLoOYIxKeb
dIgnMHpOdfNU/go1ZVxNktU6i2AMehZTRQcAwIdU85hHkRhlUdqZWjS+RXFIoMbU7gezomfV2+l9
cOqP2nwVKqyfnR/8KTv6ZtiEmmVpBurROfpVARFZ8fFG+3r0m7ey4oU14ySPpbEkH298pceuUsBM
vo1Vm2F2CiMAYGg/7LG85KtpmtL3ICTtmx0kgFJcpO9ECQLRivmWJxkcDnD7/sUbo68p+oHCBtj4
0MijxlD+xo/8Iv4K2KMbuOgj6ON/P41IW1u4rfeeTEG8S8PGujA/fGXmsR4jJ3l3Y7s+W8Tz/n2b
VWXrLC1RfqJjITemhQrglIM4PIJ+5tezjCKlrKP3BCo+nPnpBl8jOWoVg4ge37LGq88HFztSOAJx
AIJjJOZ90hVcnMSzOfnwieeTVe+8+SkaQG6cGrTghJp2oWWddrb8TWyCG1ERipy25nSKd9e6x5ZH
amubvCNXmI4xXWQq5dw7JnYfEeIa9tirxn4FD+QhxcgNqvS7RkbDBFsACpQzXuBaWXVDR1YArcSE
z0GwHK5ZFD39ytbOVYAwiNOMBbbRMNh6Ca6NgRJsVEc/oErkZgR0AgmDCLFauVeLqnSfID0jUh0z
Val7t4ZO46EgAAQnenllzyC7uW3OCQrddjCsk4ntFUGG3733bm5sqtnbUvVU17SoIu5L93VIMQOF
+qG0vZMW0WhGnqVv/RuwSfGumsi6dIENM9dtxfvU1JAYYoe6xC7Jh3BeMO6nZybNyxIkHBMPXoDD
ugg26Q7k9JRnoYE5ZUKYpduvYhrjaz2DHL/vE1GDP/EYMy6tFPCSzT1OSxnRW677ZMCXxoGFIv1w
eEubvGxeU7d2LvEMVdS5FYZOIT721v6gksOo581Khx38HCZvw28xLM029g4dnuN36bIwETlCMWBO
T5HgaOIYsneKAURnwzZOhgsZbS1/U5vkuy8rA/+9qR/8rOXsLRLj2LGGmJ2bPvyqHV8ARjN0YHGr
od4cS8HQOBNx9x5FKtpkZARsq0r8Av7d3+bPWnh9eLVmTpjgVcI5JMmXYKPOiz+cpONMZE/aguk0
Fue8jTdmm+3COnK3ityTjZdK/wPr1ntfW4+2DybMSt6ZX2dH2KmxK/tXaugAfBVOJDu0txpcugUy
cESWBDBocGHKT+W12qYCEQmmZoFJlmGZa/4qEtT23Zy5PKqJ9GUyLvH7YCzSCiKC0FgdeAebgwwS
sSO0YJX3OlMATenQP0gXANvlrfrC5LM142EBiwxUcKpayOKN9RXlI2LeybthnTIQiQTUZYZ7qqUv
9709fPikrmwc+RoRO7afZk6i5pjJRrXqs7dNIMFSfWUBPIx8bBABQmr3svBOSjhtR0Xr1ZvuesZ3
3f5NqHwCSRg8sjaDkoP58v0odrB3kNHB+N+sERYP7YF5pNBB7sH9hcQqDpEraJroRFUkBuHb35ep
Idn4f56m/aQB2V6XrZTMhonK/r4QTTrBmgp+l5Fh7qLJ3EAaGg4N0pGF7qU9iVX0+EPVbHTXQZrD
vymimsjk+RG5OIg39Pgv2vLqYA6xApgVUC16HpCVwPo1dClNNwPWL9lB6Czmy/D/H5V+6m1JsN/W
Mx1VVHd0srK2ehgOXHTV9WQWxcwuWd5Xdetcs8I2t22ZZ0s/qhwOuwbMHpoEB39+276fRpwMYTvd
2zIJFmFifoUUs+OIj9w1BnS3npes/r4n7Brxpgf1fvH9/PtCQOy7RWLDZmKSg6TcmhZCKG2C4kYh
Z5fJLtVOyqFdFCRRsdJ0Plk3Jz5Rd+6DGDKiVyIwj0NI0ReZFcHSZX3wJyQm0yUsanG00+EnyMQT
iiRjpSx15wjPYNxPmB8k31dmwo+4Y46j+ejQ4tkFG9UlJtT5Hm7nF/39SrEv5iuQBhawtSo+EvvD
+9FUKX0HVx6+L2WSdn8/suxaIy/E5gdZ5aHtI6Ad8yNbCA2dfsUX1VTVJsV1cJBdvbL69E8ZBfaa
dsnflFAbgG8j2gpT47hvDQzEIDr1tcafHWBecEeadAz+5/L9ZyCdGOdHxjkha2DxfWurNNtFGbCp
toCRrmHXOFo2EMRG9/d2a777oESEb4mlmOQcyZtybFP45CO7doly5xJaXOomfLSeHE50Ns5aRTcf
LoC3cGz1q4XbNQtHnjxYlaQJwu0bnnrB7FLY5g3LUrMJfR99tTOtpjCrD+uw9vfofHDxQPRexVqN
fIdsISJqkDeG07hqRhN2eHlxI+LSMRFOuB6DT4fZJiMneUZAwG0ZBT+ysf50SA/dEcHFkEbgzkFE
i/aE0Y93QrPTXHu8vaNhqcvY/wEazKEI2TB3DN0+jaPrEvQ3M4v1VLcJkzz7WDYmNIo6zf4fe+ex
3TizZeknwl0BBOyUJGglkvJKTbCklATvfTx9f+B/b1fVoAY970FikSlPAoE45+z97dU8nOdMPep2
+Vy4WCIkMYd23+zZjdFICBjMT01ZcHKz0w+94n2qIH2X0aUUXgbzCaaynB5oMTnbIYXwJDlj9WAh
By/mZ634ITNlbbL4+cI5ziiV0RgUdIJKQtaNvHnLzTbdCuWdaMzvWX9YpZsYKDjXTyH6twK/Ndug
6sRomjGSPRwC2Y8rak3SadzsGoJp7HLrsbVGG2Gso++i0vlTuMYZLHrPuT8e46SomDs1LRreNt4j
TUmJoUJYZTCvXtlBRVJFfK5tlEKksuB3Go1pn6bWW+653SmD+YJAxDooVM+XUYX7UlqsQvBokbWX
Pgniw7ZeuJlQkEFs6YRLpu0S0zJW+YEwKZPUII+6kPSXCv3mCSNVSH2KJNYOZX0/AdC4UtB8D/lr
09vscrXisXfnaxHmO9zRB2Mkf2Ya+bbRALWpbDCgkGhKe+uvpQXmvReOD63G3iUs06dImKfSgFiJ
+xfx8tjSRnfXnT50vjHOa6b9KJgMO/CblDy2GFnvpjU9wpDyHYVpuWtqVnkJa05NX+0Q+L27tF9q
kgbK4JgSy2y5qCDOQiDszxYMZSLvKRpfsnaEX5qAxq4+x2i487Sc9GbkXQt4w1hrCfIdzN2qV299
ivINK18q5GHM2ntZoUtPvYSQs6rYkirC7XnuPrT0NUwyiq/UMV5rJ86POf4L4CUp/A6X6FBloD8c
4ra/K81Pkri6y9i80Ued6N/5onS5hr1knYLT20cptXUcDG+wl/N1iWmHidIlADwwG5V+oFULmW20
3yZswvhzrBOeZaaJULfsBOgBKkqSebhPkkKm4db71hB7bdK6BybYwbXMzZ0c05cYitaKjtw7qr0r
jMlNMXnxEudhroucXDq3hgXVEhM696C8zLDM/dbKXvN+RW7vfTMwMQwspu/5MnsGdLPyuj/4Jp5E
zNAoJP1rQjlCT26PKuPDaPKXikI0j0X1pLmS8YRAOtgu0morfe890mNLedeUYkbKX/9WHglxONGf
qiL4pOYiayBqEQ+Y7+Q8In03NBDLifxthh8Y7U/OwMkrHbg9TG+fZWDqpzprjpVj/UwOIqKhTacL
vgvurgHeC0YTEp/Dhn3IhzUtuWbI9Rpjya+rZlrqUeUX2LCBHFLKpJmxlbWWH8ksjtZeMqU7hgnY
R0grjoZzYAOCG7J3rj4m8ylk1yAu7hqaS7QFjafYYhaY20B9Brtz7wgWfEPgzX2soF9a5g55Jo71
sBAoG9tNr6WxsZA0FdDODmUQTFutBpRXW5q+F4HXPzmTxF828qNJjGM4ONckPiYfI8DTiQyuYOgB
dCPUJzRuE4gF4I5YXLnsPqsF4aSMU5w4434ySY0V5ZXNYPBSZsdmCov9POFt4QxdMzV4CZHgKcra
0OL+aMFc1PuQz7CePat6oxgkhrO1nUMAM5JkyJdY1HgnZ/RPZItdnDl/FJ27GxxiuhoLWT4IOKpk
+lNc0DTkcPkXvx67zb3dMdXPayjJpgsBWZs+kuHOJXt4JcAJr3WW2PUsg986cJDvcV+OQfY6ZADE
3vSewHiP3c+A2EBcp9GlyyN7DbJZOxcqjFek07REmHPjKWiW6g+G/BgjVCm5pQHLs7Q31hHG9qli
qOEcRxJ9S/A3QV2Oq6RFLsSO/DdsK7/jrdtrTflMKDljxBqfVLbrlSR9JyLg5yQ7Lj/Z2+fWSEBt
5mGwzs3PcFR/RqF32yZxH8YSWjRZFO6uubMmzFld1dRPUd/96tmw9bDgPkujvDQHzYHZPHmozVzt
YMzFe0TEwb1dkKs6Vj3OikTgK6j+jG4ZPSKqV6t8Isylarg/qaAnrNnG/tK0V+YZd52ZfuRB9uYV
qA2spPxxm4zmXbijo3blNzqF1OH07zYgx0hCsCFB1bM8k+d4rKypuLiU+HGgrYTp/qqJeTb5mfcS
u2JPN30JK8FMhGNypuUAPH0+CTJeqC6PgpET/fcCsldPYrZCZVBNCDl07rFlyjVfJv2wrtnZN0E8
wl4pXmqLEYPZQ8e0dQ1DFCJr+qYWKMMpB/g1FiTw8JbadmavY2++DgM6QfveQYn4IlvYY0Xtl7ET
+nBseoJPY85iMlQgUCcG01lHp67pGxw90EXEeMakGzw5RnOimYub0ITzHKGrSqzmMtrGDr4r1r0k
6jahemobGfuY0V7zDMyUtoQnJL+xBg9etfG96c2HBA5aRq9ojS4Bt2zXv0gdKJz4M2TtiQZUvEPS
CWlsMC5NrFA6Zz2pgvTEN+3fLvIenD7/aHru7gDT9dZ1lk8AQqzSt4QidSsdb1gjdrN95kSNqlAF
BGjhBum+MRRq/Jnm27oa9WQlhzQ92JBQ11nerQp7xPA8MW0omX+SCI1yyGzajyInyiV1EaS08fRc
1exghyz7jXPOaPJMHrVW3efcjL9xWYMVN9uzq+y/IzMXOsVES7ph8uC27n2WmgIjuIXQAhxyMKzm
YO5I6wAYy48zgvDLzceC2CXJjI3+jYfkfGOY42uQGvMatjWIFt8zmDYg07mHBIcvxP4Tut7ZbLmP
hU5QHoaKpgBi447JUONO83YmYMZswyfSe6ft7MTXZEy3UVzbB3RzNW6oLbjFdwyJx1AxQicwa8d+
lEvbwMGA/T1cCdsOVy397HmO/gBPf3H/ElMaESG2ItFxx4nHunAxjOalClwQYDiH0jBKdhMOhK5x
SXcwEWibDXzSEc18mZ2jsWqPTZ99pCosNgESjlU+Gr7ZQnAPw+RMw+AzsbMXUvzuUMUCLNrXiqzl
MfhJPU4tQqtCHeiP1b8LQDgrBiW/RpIlfuWK6xCY345WPWdatpMW1bqNoATfm1pnoQ1LHYlfEgYH
xtmTn/XjeQE0Oxpu7Zb/6OpunzLsOoQLTq0cBFJReYzBAR7Af+/hxs5brWDTTDrlWq89Z4sHV1/l
hhlt9EmAajbsx0wD+IclbaczVe6/9QXJXDljtKP7xbY+CeV2NoITN74XBwalP1YOTSL7D3mt1a52
zF94UAdLqyS6jYkEsFynZcOc4zGnUMMsx1syFY+JXCCIrnlJmS9uZWqUnBJg4JWL5CrUxBuu67Xo
ZgY02Uj1PdwJwhKQqRuIyBrWbYHwXK9pPjtayW/fmBsKPl4LaMVoCvbCEq92V393RYANNwbjn457
xGqCjK361Av9qQqnh961T1almKst6NBiusJ1BbcqiVLIZLLDUvXcN8bWkfMrmd+Uonq3M6xRgvnr
s60Yud1k+OCRhWwrq+eiS7qTJ0OT9bHfkcRebsytqrL0JBL2ClM4X8Q4Pg8QddnPTOY6spCzTuja
tghhTtoCIzfmBMgOqkZV9xd467xZXX7RXOMVdfW8SqAGlmJAnsmwidNckysSi3ctmWcojaHn1Pmq
7wl4c7KvDJg8W6TwPijHTRwwpnKWbUwWYpPAAdE4+d3kyHaVDJaF/HUDaP8xMtkbgRF4KYLqsVFA
4VxvD/XpCcTre4EqeJc11UMCmrO1c4A1U/iluk+0JSC0nOmtGWS5qiv7FU8bdKdW2RtlT+U61zQq
bCgNdr3wrqooXVuK9YYUEHsDKZRLy4un4+2RE4VkqnOzWk9h2eBzofcTOwz6972uAUyt8S0EUZGc
Os7BUxG9DXo83yOKpIUPKJnqIjdIcnI4NdV4oOLyntI00nYTZ/xaZ8P65MRZdFSOR9avUtwv+2E/
BkA9s5AKrXKynJu3CTfPsN5kXTIy6oLqroYHxOg5MXwjt8Jjr2AJEvJ+nq05QDPUjcXZ4Ex0CHjb
DASZg0a1JbpCAjpiE0x3OheRj/Xc3kxqkFeGBCUBWuTV4IF2fTy07zFCVyYAbXqtx/qalPl4Vzlw
oI3GlNT6OE46OD6nLJ7/ojqDRmW3DUumFQIcwLrVADOd23ZLyUNLt4dd1dI/uQcYTCoAICC8kuap
ldFbqCfN3cQc8Rhq2Hp4lUKfAe7raAu8Gp4+PtDjmh7MTDw3HekdwbD49wJDMJaA+GEpZAgC8hg4
1ntlEUMxFVydoLbpXQnRMcZyZHTOLIu2R2H8EPVTXhgCGJhryJWi/3XJh1SdwMLOp9ujODBDJG/Z
+4jefqOpASaJDIuT2/TQcxs6aSR7lXd6a3NpRKGi4acxOZmbO0FKztlYDh2gbBI4UrJvsRislK3P
m3Tpj1YhEu9Vno8et0HR92yt4u/ciM1jwvffJpr5PtLruHPznkqrdMm+dqQ8TQbzK9rqaKaC+IBQ
KnoQcb9gPhK/7OJ0T7n1XJjxl13acKLSLNiKyiif9M7UVugmc/YJ/N05r42XFNKP0JqUyot3Xhj/
BWZaPwDc2qVUua+FZ44HUTfCx/hhfIyKyaMyB2Zf2IboVtkr2ljVPqtnlxl3s1IVqoFS15O1I0hz
M4TxYYXdro+T4Qfz3Dl3HN23Kr6pxZ0MfYSuP2QBCRhqTprD5NTwUMyaLn1JDiVQ4D+ovWmIp3/b
kuAJZt3kQgqy0NHLEmNCIbdpm+bSMHD/qzx8ka3j/nbJqB3HrNCO0aSHPpJ9/dMm54OT/r2XBM7O
EWeVSxYLOSTGL8DsB2kyNSFWwwVgKx46EanfxY9SVW1MNR1cCWtEekpMOiMdu7yS1dyvbG6ObCJQ
uE1cNeuolDsX8TiLvmgpjRzvApbtaIlhp4ogeGO7khAASGIzHYmiz/XXtu21bQDbAhW1+QnksGR3
RtxKW7rDHS/CTEXQitceNtjeQD+ykV3rXpFenAg8LS9JHDIOycFkkpDmox84MO+TDzivjV0H8g5x
nysfhuw81xJWAdfzSgsS/dQFerAL6P5tkL04Gzjp2q5J6KIQ7kPEzHzs0wTQG5DqZ15qgBhDqiH6
KvbGkFgvmKPGvVcQw3B7iq2j2vdp9qU14qNfxKyuxyti4HFiuw0h6TG2x+TRJsPwKcFPQTfF1X0T
qcwpIGNsNYjaexAmXzEE7r1dGh4pG5N38cxwffvY7aBpCLgwWtdrxuIfRZtVD61aMj0y1rgJY2oq
1Aua1q5vss+xsB8yL7pEALTXFQlBe03ij7exSvtRxcJRJA0+iQiZfirxImuBex6JMGfnM6JEnO8F
6v1j2eWmjxzIYp4yzmejdt4xbL+R0wt/XPsDcj16qlqkapmL3MyRUAPAVxKEEUZb+JHJ4+0QoK8p
8k8vnusHEsjtHcIYDuRdvw5zek+QcPMVozsmuIr8NmCt1ONhfMlql7WA0eJOEZ5xEmOD7ZxxdeI1
/ZVi3lsX6SmkfL1KR+dOURIOvaAF6j5WxzAHBJvlPWV/2OPXcWAmaVWQ/hVoJKaibjazWzJxbxVm
BnCPSk7LIo2FcUG9BjMklyh9clyEIBjq8l1v6FTdEdH1mDzsU8zudCGZ+zlj1HVTzXdBP5cPeEJo
BbqMGlB+Vb216WI0nQUyagqtI0ESxiZLAaRMmX1GN4W+Lon91IbGyhW3Fa2Bfi0H0tqXEJ60DehO
1Ezx8DrA2a/bIvfNPO5wl1aPk+vGLyUJEyNLBxPUdUhUG3GZ87osOaPmxiUDBCSWlrZriQwAdTOA
XmFtBWYU3HmPjqYuKjNPMqn2acIVGyKao0CDaDPFeyRw8BtEfvWc9lU5GQPt1Fs2cO3aHBNv3ZdG
4WfD81STmBRn+lMwwq4zKIpX9hAM+9xJ93ifwnUWIOPis21WrLbemUPHQMD4CdpEnEe0kszkPj0B
j4RbK8WzMq8VqMT9KLOHpG6/7QRNZTBpGekwAwN1eqtJliF/MQsL0vzWIJj5IZHYxgrMS0r9tZwZ
shEoao351Brhf7NlD+DPfPvNNOqPKhli37QYQo9z2ewWX1HH95uNEE+BVXLCVijT44Yyj96537LZ
8A0YCfQKHdjJ7Pn2JnHt5LHKjHSl7FrQils5Xs9eEbgx4ESUSt0U7dvBPLc4HIhX5UW9m6PqzEJC
XMDkI22DCGo3/lAH9ZbgJYWSiSZS3gxL/lFIWAgbbF+lnUZWLhOdTsxPDTcb6POf1GfNuhNsbmBe
0iEijRt1HD3/CuEgf2vtbbIoJ9+mqcpDj0r9kWSIa57na8DnBGd26bK/r4Jjjiy/Zet6v1RsTUsp
h8GK8FZHMRpFT8316AUTGRylzT0ER35v+IF5AIXI+N2w3W1QM3ufp7tATy5WZj3TzJPrMGPT5kk8
gpX7ybjAPQSdPBvuZBzM0rtoWMuqzIW+KVP4Zbn4UrL5w+s7r4yG+F7TgoIfdkTumldpEJiqLUtC
L2HhjwcUI5ioK5KYDHS5O7IBCPwYp7+DTNoDCS2gW0fGT0yUucK9O4/SHG904QeerjOwZvvfFXiP
HUc71kYC5VtV3kZz5EM6O9NOkFO9H6LiGg0lpB7PMn3yk6JkqKkEIbZQlSWQ1tQwzbtyKvZ9sME9
ETRD/6DK+dMbbCKGnJw/2E+qFwxL/YNXEeIT1X2NJqZ093MU/boAq0LbtC9DMWVEvFfhTi/ncg/7
HrNiazxDzAE2n67JXmLDr9W7NCGnBvgpTfvqYwKLDz+m+hYt7Vvon8nWhBFBf1TUZ9SLlnCuktk+
GYKut54Gj8qmq/RN6xiIRip1MvpxOrhucqBP/w22ioraRrveRaTdmp9TrBXHvh/ulNmvsmJxbyxd
+Dk52osgxBIpSiqq600RUH72iphnfo8roMhVHM7JHok/wwOCn4E37Q3Y2ivSGR61pm62Zg75pqEr
vkUguza+RpIGWRhc+PxjTavRm5+p2d7RH2xVV+YnF0g8TN321WDmtsuWBN5CB6tFUPBbxT3eT1PS
KYoUNxyinQ/kGl9zUm5gil3YCaOsMiz22CJ+dOkAcXGYV3bRV5OWnCZi6zDh0yDaDlGYFs6nKmTa
Q7YNguL2vRP9e2RB12VC5gvhPPKPLAyPJm/900aQA1hDCcvqMcQIcwd+jpxF1IheGn8b/QSlFMT2
sgmduBa9gj5mRvOeSzw/GDlzO2thvDJ1OkeKWs4Mh2zf2/2jCWmNnsaw0jxv2ppOfAqm7s+U0ffA
DELnJNpl/fRjz3iqBHPZuXuhm/JNquyPnqqfOgcEQJ4r23TGH8w+cYp0q/gRBefKKMR3lH6M3K/X
CsKBNy0qUQUXKzon7PnSSXu3p29IYueqwvTR9WwUg6q5zCVkdFFZqDZsui5c+YmNttZWdDX6ZKTz
S0YzC/KHLlriGYiwc2wsViQdfmqJS8qa7DZBQjPCUyNM85BmoRFRQHj9aYJ9uo26+I60ipzc9vSY
2Gr2HVYBpj4YbKQI7sq+346l61tEp9cGrvm4p/xHbcsJb3yxfHz3mXoTMsSf1j5KBA268ZTRFcB8
bVylULYf9q7yU4F7bnb3pHQdlLlAlk2MmfHoPdk6G0i7DU92gl4psYZua/f1HZkox47QVIqh9pd9
F9nmdIwHfYI2TVATyVLPTEwufVioXTexczLBQPWas42IG1lPYCv9ySkOYPZtWrZWgKKyPYwdqnhF
m4qQgfSAqi/YcV2uu2hsaQkwo7JMxqEgtKhoaIyZjdceiGZnMTJMcHIBM3Zww2GNzAXqX4YfzP5h
+dn8xiO6kAYjABJ7c1NGxnsV5Oziwntbbz/otJzZBWDE7zZjKL5QKW2R6nA9NQ7bR94DduLmQ9XI
p3ou18LLPxKPSFXYcUQxNNP7yC+pCU7quDjY/NkM39XwqIdHEp3cryjAHJVaWXc/hhTgCeGGd3Q7
+2GYn7TIdp+sgiRISRbVIYp5GgzBuEcjTOdoeTpZromuC3Pt8kxEjvMYYpWEcbSurLJ/MTjXnt38
vmI0QTjovOtTQz7H/KiXiOjPrLCSp9szLCC7UZYRN5yKosZIi+vtEBoF+s00OCHfKK4mns1r+zQ1
4XznFLR2lVWePS0tz8tmVqeY5QNKuavb/wWQy9lPZuyj4sk5SZm4p9ujMFFUvgSLOKdyOTitomdT
NJQnMmMfdfuk20dun3N76mB0soMZk+hCQxNRJU5RgKckz7P723/dHlm6y1D89twddcZq5cydKrD+
/Tn/fPi/vka4gOYqU7e2t8+p4Yj++6v15aeQYpfcZ8Qo/+dn3D7Lhh99lAFr+fKHJyEWgAg70fKk
X2iutHWsraboJ3Ra7FCpMqPURkTBgrPBIR76GqGRfIIxsq+JQn6XbCwPoT403I75LNMuxVpTboyr
mY86kEpT0+H9CqMzZ0TD/cSWx6ia5LHom2kJx+A2pMudibJlythKtcD51rV3EugdipCZlm6EXFap
yT6/i92fQtBiyqt6PPQgQYJ5KFYwHZJtFBLvO3i5i8Qg0o5DYgas0Utku7bDTIj/3HMYkWJ72Vge
nTkjmH1i76Y7QsTx8rU8yZfQtonCo1d0ZID+HNtssI4NOfYbL9XAPdAROKCsKd1p7WmiORrcvvB9
/gkzOsHAsXc1A77j7SCJB4HMwzRoH1sjNFM+YBFaRF/Q202gQRiwxx+DVqNJwAWyM7PgkHc/VoAW
N4PwwUL73iWvLlMuEDPZHvEQEoAGOJ4MHLLqwHnBrs3ORK0nu9pWfzSbrGZmThHlw102aDgOJJwF
fEUQK1MzAJvRs6/nRetI3gBpsojpxl/LG7/SlL5Y0/iaVx/bNHseE9ZlcOqMFnXn1M+opq2asxyN
3nOVkhIuO4zmQ30cRut3UuAqJxuLZR5snAX62WLmC0eEh0HVf6Uqf1ZY/9Z96h2zmr1Z3t/zZt4Z
+fCtadYCLPcZdu4VWTlF1MMNqsQvUBYMDpHxMPe/KstITUT44E8i/BpqiGZCTo9G+6Q1er2GOIa2
1yRsdv608A1stMl56G3nlwnjyoTPwHCW1xMD6z0d99kfE7HE3xiXkcbCpk2SZJ1h9VircnwB7u3E
0V3YkGgmXvQyQHIPsRZfZnhgr2ZjHcwKlNT3Q8/r4szxwZ4udW1+9UO8Ye0ZD3pEYzm3PKATlFK0
zl91s7xIXrVVQmK1n07BO6NXkFxlcJg1YqWCVHRH4LrXmo3EFBBAVjLtauvYOsbkr+mJ40vmjby9
+qYmKriB0ZW7PRpA5J6I+FxoFDSKe5U+hR73bMbfUMkqA+N9jghPtsRNNvk0bZIoHbb0j6+8Nd1+
tNl0pmmx0ZFE+nHSEURlGUfEKhp97sl8sx1avVon94zwzL3kpxKcugU5vSmGEbWPp5Ml6l2zErlQ
BxUBG4nO2jlx+5A1+NhpOfva2ju6IlnsWAgNER+TUzXmm6CfThUpo81I3mXaG5yc+sEWujhoHg2v
khtBycsWMngJuwn/lZjKCzdwqy1LuutuhndSP+CH2cFXRNDXXVxvkc84HsmXzcqeMq4qQuS3k9v+
xgx211UdofwNoxePnp/XFRuPNWjDqIy+3ldN0U+fArFoP+q/DQzdU5Y3J1YuWAXWKqGyA4S5VGqg
BDpUIk4FM5GU6SW4yjpYQ/A8q8E7heal4rTXS/gvcoaLOhpMtGdyuVMvI7mymPuTZx80ulN7b8yw
gO0cFe1R5N8JxfSTax5zoyo3CbYTcmayDaY96Cgkhoc4oBQOmRG4wJ59Ubm+4bL+P5ndMMEy/u9k
9peQBJbP/8FlX77gHy67tP4lpM1MHZkDiEfdAtY2/rQdAS/evyx46Kbn6kBpTUtCQvt38Ir5LwNj
heG5liVNWl4elMb/S2X/l+maXMt8N8N2IMT+v0DZDfjrEMz+O49NLN/IkrYrjIWKqy9AyP9GxXWw
HphZEjzavULzPw4Nah4d7U7+o5Ui8knoqrakICXYdb2/jgQVaBvVm+EOABEUWdMdEiCaQJaq/xih
dcI6e3Gk+6WE3E8gUVe65iLm8SguyVtc5R7aiOEYq+qlxmSxzub8c+zMPVqoTQa+GOndc9ZBMDKd
3sREhV66cT8j28sQ+bJoC+M3VeS+08Q7YbuE2fo3y+NXCrR8E+mDDWJRvx8hoaxsAiKGAaBZ/SWz
/IuWKmS+REMMLShmlTP+LRo8mB4zNkZw4nFkAsCAxEM3CCJEsRd1kvLRyL01si6oUcb0WAA/28py
a/bdV9miN8Pkde+1psufFT4wQDTfJVpDmGxuLixfw4e9rRhOlD1z/SjWSLN10BUwxGce+DI2zXvt
dluRaZRfNUkzo05QGKPdnDL/TDRgtJFKHDNBDeaxDfcTs9rBTytWbYyesGM6mZauItPRgyQREoAb
64izevWXPM7rOMzRWtjuWz5VMMzG7qFPu2YTNdhrMHETgdm134hRCzI6sGXS8ljb6fCsJV/m1DoL
wqTdJrPw+wkye+QWV8fMLvR+d7EjfqxCvmfA1vg04p2D7CmrKdsK4jngeg5FsNYK+TTThIWkRV23
HaLq2C7K0HH4wfkwn2mI+vGiHS2cu+mm6kFTWmbqfupMcCweebKIceEPeX/KHrmFS1qcuWhTE0Sq
3aJWtRbdajGfbd014LRZ08bMw23kLDyfgkgbfMDxxnOVx0TXO2BS7SrUmJracFL6yO/qrSvNKyJr
hpb6/Oy40F6kh3NOiedhaiNEw/rf0nDwcC1aXAdRbu2gziVQ9MnAhU/42X8OLiHUG33R9TaLwhf9
XwupgR414l/YOgcy7Aiz1tixS7C5p9KT8z4wMRIscvhYEpiCTvG+WpTF7C2bY7Lojv/rcPu/YPlA
vOiTpaSZ4aTqUC3a5TLWGfLkwXEKGMMu+mZV5D8TWFCm0JBykEA79pzumU0hi24XmbSMq/J4e2TM
8MkWHTVoHQTWi7b69uh2KBbltUIlRtk0Rad55gaXLQpta7Ef1Caq7XrRb2slSu5w0XQHi7rbU/gB
1CL4vkm/k9uxWhThUKUfONn1zYBY3JRLJurcnqaLs2jJxaIqTxd9uTagNDfGFEVshyQXM4G1qNGh
RjZHgk7ZKC5adQ2WJRD1fcX8m/YjcnaxKNs1cnk2SaVX2wnZ++03vR2mmyj+9kvfnhOxszA5UM+P
i47eQ1DPkvw5pAy9i+zRdEgyYmiFCn95j7xFin97mppMM+pFrZ8sun2vdIhjN9XGXDT9alH39xSK
x3Y5BOGFLh7GR3wAbLBzGq67aTEKDMvh9uh2CBcvQQnjA8aQ/XdYfAbUHzS3FwOCEyqmSV36S7h1
64vFodAsXoXbI4V9oVl8DGUzP7cpqMBq8Th0i9tBAzOoHNdglxD+BCTX++XikrgdksjA7SD9ePFP
RDruitsBQ1H3z6PbU0SyZGqX48CSiTRXLaYMIQJMGn2NScPq6zWCPix3STJvkkV7Hy2H26PbqT3h
QD7Kb7V4QSh5osFgtgG8d2VjFyGnPV8vUug9E5ljh6UEjrm5A232EdzcJjffSYwDRbdfiDcNtj3W
FLjThEW27l1NY8iPF/9Kh5El1HSXvoL8rG8mF2vxu5QZOzhlEVkZLG4YQvLaNeew+KevaaESahf3
zO0cvp0TcvHWtGb+VEXUlqZjyePtUehmhd9RF9Bmaew1WiJ3XYg7W1n9rrHNuxTRC7Sa23EuUuAN
WcB/6AWbZk1v97xxRBpaw+geQwPbi4dZjrCntuKLoP4fMei4yzi8sKrihJnTwgqzt3sNoo/Jaehk
d5HHHEhO8bBNmQYftKS+h+BEuAHBRJ0IkRIv0av4meGTETNOHUp1QL/i3HUgSQyHArdgQLjBB9oR
muAgirPCXsI1YMbOWSYOchYns6uuhK24h6oTkMUn1s9Iqg6NUoBkqCx83ZrYBpQ9gRkZb57bFi7I
Sdq4HgKRg83DCx2rV3qv2j/PKArdPZowhpJD8qB0+RsWWUK37SlLuGNobrBphIlKC6MtKhuEb6UT
9lur0k3f0hl9y8r7HOSIbLk8IafnNQICHyl1GCIYS6DYC18reWOYn8d/ApkTR1GY6lCgO3c1rAq0
uSDwGJtRVZu2cvWzZjJBmrgzoi6eooHR5VxMu1Z3XiVx7JvStDu04la2rhQ7oTScrnpJ5hIKBIQc
uvZQsoITtKt9hE2O6MiY0w0wHCJup0Nmp99NkL3ICfZeU/fuytQbzkAl8CJkTsPNeqY5KRa8bkoE
CZqfu26wNlodH7s025T6QrFhCu8jX1HbIgoRVln0Ikn+mnT/vu5qd2tm6Nas2IovY+HsGTYTElta
3wI5mdFIf+6wVEfKISxYau4bO6RFFw57b36GuUQGbRD2JzzKkx2dSMogpQIlUiyN1yGXhAb3Ho0C
j6zbcHgEhmT49VKu5OneRJWD94AFyKzVWs+XUFZIRCJvmagh+HBapzwZ3rtAg0h6L9Jzsm/Bg6ON
tSbTjwXJW05YkzY2xTW8MPQdvMWhObRYIqL7xqLmVpb+1wi06b4jYpXo8wJ+7Ep09qITYqLRCGK8
wBrKk5N3cBdQNdFuu4+7On82NG+fyO6QD0V9ZumlS2620KGy/rsaxtUcy/IA53Ankmy6GIGQ22ro
WOhh5G3s0VtEy0szhnOk6NLN0AzlIeoshB3B0e1r50WMcbZtEW2ues5Nmu7Gb+wS/SDDErNr7a5w
a6NCdFx0nAtRnCS3rSfL/s5sxnmduig069qOtp2WJ5RwgUWX2LsEtS1XtpHQUgoLoKpi5C43QyGd
GirTuVqElgqebhQ9eq37o5MIsq4iC4e/2/xNg/LHjtS3U1hyeyv5yfUBqJu24U6igz3GubNnBZQr
pHgHgET23qr/NB7XWGFCEy7Y4iDgQrHWwozFl0YeHsYABpwruyzvE02ScQ9xYAod8Qe/4AtFcvVo
oFsIKSWLqqdL0GfexrCVCZgjQuemELFMQf5ratDOnGXgKILs3mzmCy261zJqmMFF/4e989iRHGi6
66voBSgwSSbNtorlq73vDdFmht5l0j+9Duf/IEECtNBem0LP9EyhDJkZGXHvufKa59HIJUCkr8Vt
6Fgn1LdRiJr0mtNTABfy6o7wDmw3/yGw79J4PjMdynpYFwMqdMeBYYc1ZGOhJSYlhwSWdiCtPjbL
D/jqVyNI/ng6HTdMeQZmpMlVdvaFEbjaeQ5t4coX7c6nf2D06VMe5HsdNeced+p+zuVvbybPbfrO
RyDvpo6s5N4fX1XTwTFuizdH0zOOsWSEY8UhZMiwkPx7iNPhPz/9+2OUBcNp9Ozr//p726soCi0l
GA8z+hCd8R1j3NsNpf47x0X/WI5gfxYJYZFgdqvQD5Ru6YkN4z0b1DMC+fkmapuztTZz6MvfTzQd
xiyJAGLLRytfr/6Vd/APc2A1UL57umSgp1Agn8tAs6CvclYRQ+M/qNED0xcTFeVZxo/vLysFCx1o
3v307mgTlqP/DDOOfGwU79qvn818sm8Kn66/dFGSO/4PJl1sWpk37CLMsazCzm2ZOtHGFtNVcgOO
uUUUHlGT3Fhxfq1zywkTF1pBi7CnTE45IMdNxSK9wXnwDUDuWwh8KkXxaE7R2+Rmd7m7orXQUzO4
pZ0Di2yYrM/W45QxsxXe97SqbnuDPpKfZ9ZnVJLfbWfpejEnfNSrwu/fg+EN07kxg7/s0sO+z6Hd
yey5qHGlS53ZzNjIIsYlAdqaIaXdDr9j6z9EWWeeeR6u9pfY1BVNlw5dEEGG+fwxdso4+hZh1KpR
tJI1biDDKg95s57EfFDWfhadJiN+rZlZzTRBUSPeJ4xsbrIYvHbfw8Vf2+ZuNtyUWdVdBXeywybo
luVuLpevpVD6NvcKferj4rHBARrWRsRIsjTfgyX3Dwv7N+5FuUqUIvYJ80B45cOQcwQa6FBpiSpB
BSMc3eLPaIsPw/KzsxyYqZbzRHss74mMtDjaqR2K5TsvQxsVCIncOMd5PZDQStsvOSMRZ4rT2tO5
1vZPluEEz+toNwVFxO8cvmdqra0ltHObZUZGaYvsJVbLHTz1jUrrgMsDPPGoXbxdPsICxXRmUUmK
LyElu105x1Y1Fy7dH6uevANuHcqsIqejT4C0GEW6LdAM8oEx73dK+4weh4m+H+2FBbZY5/HRNZZv
B3g7+I/u2hJ8E4wssNZaSGDC2XfASy6qpV2P6MQPMZYDs7blkYZncmlNccgL2Z5E66trCiQtTYvx
QNJHyHS8QDtZXBfs3pQqej4amLovrRNfEgZdebKOWMed5SeQWrUZnXJyPLaM0vpqQc+p6bTFATat
2fBvHHS22wzZA9310Ezr83+ZpVtcmTKy0VwixSE9h46sB5EulZheaKrcQ1bdoAAEBJPeuNo8ndRo
Ttx6zqmJme55iMUwxeRcG/1Mm2FG8LWmbqzRlRvwq9O2WoJT68V/RpO4AeU89La3Vw1XlhU/wdjY
Fr5ZnYyJ+rCubCpbOz1qW91aMSs4UbgXDHGEk1XVGpZGUMRkWg+Q8j+ZAvsHyCA0MOdqbyW8SQrA
GXU2RxWPYI/5MS6bU+zjz/BZ2dHsgs83BnmcfBkj+DO9zZDNN4UyWLM78zivShhLb4Eet5u6BpME
jhcDLL+KtSa1IikafBzdR8Thlvdvh1YD2Dug5d/X9hmKe4GcK5Mbz4x/AgfmnrmghXfmZucjvd3S
FpY77nU8arvaa+UlmO0axDGmvthG/smgxMOj+MV/oGyrHidCOF/7pGDVJy7NDAC40RrjSaPbwvtp
TnnrRnh1WnmVkExJJkb+bTMOjQzvtYuwaDpZX4fS2qlBWcelWeCaKDM0pPcpwD+c2wgFZS0o4Vkv
IsZHPiMgrllnA44OGK+hX0yXl9q6f9MKd+EwAEFwY1a4vEU7lkJMPI+J8SqG/NfoR/cVAtBLTW/k
NFFqbUg4M5A09uWL1UwU4HiKjSC9Qpz2QzVaEORaHDtWO16snFlDkjJybJr5Lzl4D7K28i9zNGn7
O+744s6M0DEG0tiUDz4/7aZOBzeFq4djJd3pvOhyPGO/4qxJ+G8BMYisefRDaXQQUf5AHp3c4bsm
1cCe6DwRjOdnIxE/+CMnD6Vk64z6BENtugw+RSZI8f4yg/SecyhABsD5YCASl5ij6di786d0Uwfv
SXcU45wcqffUpojxLvVYxmAS4yqoOqqqwQrOwqtIhok5qsULYLh6JKOFscRXNQ0Lmu2xP0zjdYm1
vPx7gGX1n59kK52wHUxJH7BGn4fcciuZS1dF+bdakh4C6KY2lT4MRffTjTq9pPGuy03s+ui9/HEB
q7E+eBWreZOwfAQm1BGPswmmzvwGmWqDV6nCWYkYprXN8pjWHAZlX7wsjLiSjOYIXn9WC3807ogK
jq9lsABUqOr5e9q0MyQKg47gxV5lj874tMzV0Y3q7OI1nn5oc/nKsE2+w80khC5tcYJNhXzHTHWl
uJWbfGgAC6sZBW+d4/IDMnXXizAYQLWBmp7v6vVBVtG7L9Joh3PtlBAb35vDBzEw8uQN6AhVzRc+
V9TiS0L9jAfkawL3TLIfBOiG5W8numY4pUu970bCJvIRzgTUP6ygqku2Q87mM+aF2M2eNVwGqxsu
qIHWi2X6G3jFcL6HaEen15/KsCd+i+YiKbg2ecRPKPnCqs3il6ZKjVtw1/lGcbe+i2G1WtBKOTSt
0cMFb61T4vRfnjFX94oZ6hPj/BMRucW7iU7jtIw4bdsAyIoJCG+msqgSFtJxRRrBIP3x9Frbt5iz
s+7XU25zA5MwTVzjmrJZUXPaD/iZkEZJ/4q1pvK76zhYt41Zq5uFaueAFOWr690mNPr4b1lHt5b1
Vuf+Ssd3UCbu7So3z1aVIoVnKkUbj+NchhPa9R7khA0FUQEqJiyIoMjUKSkeOhwj+z6DvT8n/Wn0
HbKPo/Sj6V3uYs6ufa6M7RhUXxz0m/M4vLnkX7HRj3uSj45AnPQ+LX4RNWUhvcRoi7chYz6oshuE
b7/TFLknH2xVpss2FJ7/HOSdvau8vHwbsvYh7Wrzfczd6+K21xbMXt/gQktWVqXT1ggmmLennvya
a+fBj/8QcRfcCPtYxsZraXRMPQE0LSpYVvvjYwU6wsA4nwHEz0vjaapTgPxYvqn9DFH9OMiWpNRw
FwkT7wNjvg413ndii7ZTKu/nYOju837ET++FDniUi5DvzkocG1wW52DdGh0yNTpiR0MvmuJtEKhT
JslKKRFQ+vaPCOIXWePtIbsIe6lfPyR5R6OqbkKCfmwcHdHHnGfPaeUNBxFQRSg6bHWDaXHCgt4x
Az0ECcDCPIBKUBEvdXbsADJ66i4vTBX61I5fJ2nZTD1NRQ/C4wAIw2ZJ0n7bAQklzUuyJ+HOVYD7
8F7Xw9Fy4FI1jqdOctbyzTDIEnF9/yG1DPloauesPUTT0pI3ZF8QdSdddycHpzk3a0P230//HgLf
eoxmdYRwQNu3RFJpRNMdpLiGVQ8jll/KU01n674eJbs/T1VbErkh46rDYuLza5dX1bobZNTdKTP1
WSwQ0gemA4P7ZnoczaoSoUVenLtBHLnj2wjnsJ0dpVWXxzJfq3RQv3mu64OXea9p+dGYCg3CsMRn
mXQPELeAtHj1zdySfEZfDMKZLPm6DStAUB0wWNXbYs0YEb7z7dKl3tG2vMsc/96nrcI4nTPi0jUH
Zd1EaTk+0uF6Ku1ml85ldygZnYWYGG68oMk21tBml3HMfHIBuJhcQNQ7zTnHD6gxG/84kS5w0i12
db9PHstM1DtnHJ80jkvgOkgmE0IyJ3wiEx6nnSmBh8MiINPEn+E4asN/dms2cc/Xu7wqDaDkmreP
D/VpiOVvLG4d3nbIvcLwFW6/WeKzDVBw3Zt74Wm6r9i5DhiI/I2BiGDNE+UOl9tucXHYBKHbTuCb
iMJh4Q/jSABRsokulEU1o7caIzTg6IKToMVfR3mlQGtdHAj0QVCqGxt8Khh434HjkIqt6STc3m73
IsrJONGVQhOgOUsXxqkq7juQiDesqa+yoxB7MDt2aT9qFZv+R9ElvwCzViZ8zFmB1XA/9dh0nOXK
pjVsoP1h9U2GVzNqPgyhxAOnG023M21C3F83PlQqFbvWFY/zm1syxADSEu2atQ5Piy/R5T5BbTFX
QE9zgQP7bU25y/HgWcJthyKMlChL4DBh6gAEMcPIFcgVkXHmbT7eGXa+4z7g89HtQymqC4pcQsgX
Q+55Zu/+34OaKWIWk/rEdc2wW1W5E9PCi2vQ9wffnon3RrPlFyk0mGTmOutGE2k3sCd8qtmwyzrS
g3vHehKL1dwnOt5bc7uupQxHokKLjVv0/aGY4CRgQCrRUnon9MVfvM5ztlh/elPel9pjdgM+gTPx
XdAMh2pNkFJO8AlVx9lViGavNaXmdswQX7CIwHpcYE53S09zr7KeK4GQaQks9ifk/qM3BIw8Jcft
OXpu3PQByeWZ6f8xaMdpWyQt8SkjIDLaJbaddHST84Pu+ucIEMFhMZyt9EyH+VFwmTp0o1lefSSp
9SwAz74aLlRR7tSSE+qIILBo7/VAg0ILNKWgQfFqhAYysc1KTKf5lfp0uqhNVXnb+EofXcYiIK6H
PfaAG9zixq5yuvFAqzOUfZqfBZcqqLDKzU9ja3wFEQcmlJzHhFhHw8yOtaH0uXWZGNON2hKERIWM
gmxruEgsEZqXR+79Y6eydhdZC6kQ+JoKHaOp7fLs3aMJG2Vq+ERrrPfDqoFpSBi5LQZxyVAQUt2d
UcAiGjdKd0fIVn+XWR6mT8eZ36u+wNAs7eqY2k53+8/tqrzsO2fVD2aMVEEy7IVpim1ntem2lmSB
ZJgb74Flx7t8dounVmPsjY3IfNWkFmwYzjyQ5jG9fXhG0fwiqEbQYk79vTJseep6xyDPspfPvu39
ZnWmfkHcnnTFIExqn3BuEJQm0Q9AqE1Hpk94s/tNa6b2b8xrRkQ30bosqaMFUDb8aHyvtnNloequ
ts0EmuFZ/ebr5qnTbfTbChtYHiE4nDr6TTRYX8pnbA7034CzHKDWxw5C95aZ2gAYwW6a8hdPPPEb
vw1GP8Kk3O4+bWfCtX0ZkLjZdM9Iipx1gcuzoX+WEIPp/LrqWpikw+LWQk0QCNy4RVm9CSUfFt+Z
fxV6QDN2h22nbEEk2oyCiStv42udnmY7JtYs1f4pNw2f1IEAXo4mkqnHDraZ0QmMuMD/zFnyAUcv
ek095W0daZ57Epwyfz+6zkvD6riNBX4Vk+Oog8f0KObJwHbvvhmO0NuuXBifN9y2AaPYZcCCHany
0S6dq7Zwl9PK9495zZc1w4nl7nfnsE0hv9MkZefS7Qnixrjt/b90EcOppW/rug7+bnIy2RbnaSPr
5N3BTtXisqBeJ9exz/Br58MpLhJ9Ylg2MTH4BVpB/BeC2hbM+W4A2hAW3fCHBaJzl2vJN4jYaU/F
nXMNNB2nzX7frE+ZY/sPHWP8zrLgq3bKW3KWyjUvBRmade+5pP9BC6E5x9hcxMisMusHf2NM5Ln5
h7b1oyn6I95V0nyBp+wSNb/q+lO7hLIaHsU1CB0CHhNO4JUk+nVGdd3vhy8nSSv2UT6wZFz+cCo/
zuX46vrlg8sBRXjUo17KuXSmPPL5EiJN0osTGTdukp6MfnJDSI6rn9j+7YR3Xcri0S/tP5iWb2w5
fLIx7abaJ/ciYKTcKPHJa9nXknHQVOsnMrH0xkjY3lugT1vvgSHgU+cjtLbyeQelHbFWs/wlZ/fO
zt6V4X8ASG/w2Y8o4YGKeMW7Tq+DITfG6p/ru8so9b52xd7WbEJx/kn/jWKDWZJJCJ7rMqb3/PhM
Ntkazty+L27OYLJg8U9/u4gA+UHRpVKWfsUWe1+gE6zM7IdhzHkWHE5Tc9Ih6O6auUdwcSBqgG0Q
xb5Rv1EW1/fxYMNqHbK9zIJvVuOrEl10MfsF7G2t78i63+BKJz9G+nvGvX5mlSEQU/atyEbGuIjz
0KRkW8QQDgLzo4sDmowgknqsUY9jlL2XA9rXgbN+zlZ+xzdD404RYlfCNe+XWD0ahFccld04h0wE
d82ahlqBsDwuXfxipu3BdxvzlmvnGuGtOwduPN96OTX/pON8lyLo3HqiRrDnZ59KUZnA+MW+bOzb
LqvvlsbGgZwmF4v9B1dmRMkoWGE8j1I/jjVcUbg9YxtFdKbv0sSKt6pHWJkS1H0oofRSbKmNZRJx
0YwOaUDdyNYizHnbJ98g6VueIDLDPBiPWdPBTWsuifLfepUyfuu1zRwV/1/rXMrkfoGQvoE6pLeI
f79HMlFDnYACE/NIf5PsoiWYv2KEMyFCvbLi8oXF3R/zyH3C4OcwyWP6CJhJbizZRBdmC0sYgeha
JzcZ0enjfx78hlm+Pw3y8F+/0AD0wlFSf8hGY3H+n//636+nKp4xn4+85ymfCKtrXuBBVgA7HTIZ
J6FciilaqORA/F2YFY6wJvYteR8bH7C69pEJkZFHhdiXHwTL4AirPGaHVnLK+vlgWObBC9Iv3DtU
xgg/qAXwTZMxRGeQLNzApdSLw8Vi0u5VKeLaCnWmnegni8ZJWBJiGIKcbml0nGhI5NvCoXpKll0V
9MgV8zPIu5adCu6yI36yBSKSxwKyQfm2k35wkrRjSCPFzRl17bevHCauwUODJ4gVPbjHH1eGpLbB
BPPIFbMSiHFO9duswqjeIig0tysAet5DnWImz9G+QKDxfTAXHMCinvHWZDPW9QuEYiZ+bPTQwCRH
f2Xb4/dM+4szG2GfmECvu+LLnPzqXFklfVr1KNPqaUS8cUBHcrSYs56Tom73TdYwkI7t4FRi+sXv
wSJLTC6QgXIsrgQD+qcJ8XZsotaR0P05m7b1HgsdiGZGhGFRivep5eyai49AVL/LFNyUKXqExEZw
WvHHDXwxtmkUZDudJjilVHsbFXdVYr2KLP2xZd7czCZLZJWmTyR6TBu37bMVuPqIG4QM0lnfRDLb
azxL21nbzrZsqSQlg9ik/LL9+aZpmmc5MKpNay2OqHxwzmdfDFL+mmQybRlmWHeJUTxaQfxbQWIB
use1VgIzLlG+LS0Ds7wmwCdKggK1cvG3wcW8b0hJSJMoCB2Jay42l/0Avf9SBDH9xaT6WgJ68zSw
Erq/RESVbpCf227TlF2wMwevPKiSZSiixhbajraunB5jr3sE7vPi2fO74Iy5Dcoi37lVQ2mZ2cUt
JHYneqrHBcOh9YcAQrJoOjQotXVh3kOHKCFRK6vNs2lZH4OPghht/KNqQX3ohpRCNLfnDJkmNNr0
Y3H6cFQ9+Z7Ls1ml3WPu2RstjPS+qkmOL2VojzF5TOhLCFLikv3/Qtn59Iuk1SGp+f8ulMXilqfV
13/bf+n6f5fL8t/+Sy5r/XfHlI5pmrbnuZIgZeKD/0sua8j/jjslwJbPwura5D+jpP2PXlYgsvUt
VhHhBKy6ZkBq+X/0sgFPKAR7DY5LG/+naf+/6GUJUFoD0P+XXlZ60veEpI0T8OIs2/f+D71sZuGL
yHNr28vgZ4IXT1NLom0r4VJ1jc9BRzlgyLyBhaE2r1W3y3shXvyOgkzb2AnsyMV4mLhwfiHykJZD
OziNTubkXDDsIGVJuc3xIvzSzP7m5Evv0Vcz0ApcibEB4xvylL9tgym/eOrfs597ZX9bQemdWo3S
oNeWCGPZvzn5apcWrbul1MUjHsTGPUj5F7tC+4DuJj4g1/qdMyG30vaOpWrpwIKOGyz51HCY8jz8
jURYMJFRlDmVSJ8xTa5omoSWp5rI2WZr3E52ts8buBUzVvjLMl9kYsy3zbNoEGw4EwuTQxd/isjc
GjqaNroINASi74lcM9biIFvPjtOBAFBRYP5vOXwc/fk8mFD6Yc7taI2RwFe8pi7v0h1ua5KVWEL1
XaLFTVxWgH2nqLmB5/GY+VDNFiVvU8z1myF3oYnmr6iJtmJIxcuQpBSHBQGj2EuoKA0/2MyNcYGd
kYeEdnYbk2SXbV+A1R6nccUeodeZ3RsQS0zm5g8t2gMzPbgezbxP6ik4cCI9mcxQNpTs/gFgCz19
m/p2cNECwcCPHoO00mGOJwQC3U3q0z8px5wuD9lfwoV+njUaNcg4HJI+ra+5V/2hxQtP1ccDa0Zd
vZFEDhzH+K/rzyZazh4gSPLcLE9l1c3nOOHDSA0/ubV08YbpZgk5dXcDMacDbherAwEduNZ34Iqb
zjGYG4LialOiobgctjG1TJQV7jHN5O8Edr0TZRN6nv3cz2Z6kHbznY7mfIRsQWZwhmSOftx9biwU
GV2BlgJuMcBAwOy10zUQ9oO/ERyY0sfJHTDaWEyuILzH8FqqxsInuEaQKetjYWheUXGdE1wPGDP2
YmncvUo0nAKg5Mi58nIrnD5/d9s1XlRuCVREe1BUr55VHqWm4QjkbS6G5AEzww3dqx3MAg/8JGmA
bqfe7ZH6sSmJTSkj2puJ/xPYzQI8cHrpgQLAivDfMsLsxEBwvEfpsmEeRAVZfVWBLk+5XZ6Rcje7
rE5bVM/D3gucv5YcqDYlY+qxSIJto9tuZ6yGwwbFVGJPQFucsER3t6+B6DG5wA6J/QyJEW51aSeh
YxePIxJv5r3i2RQq9KRSh2YcOyIXsi1+e6BfrQl+ApUXJ4UPmbUfI6S6EOv5ywJEbLNMNgkRUoP8
noqnqYvgrUXmm4jE1WnyPz2mtZ236K9IcycgRzWWS2e3ydlVLXmXTvs2GBUUoFVeq2s0136q93GV
qyPwhBTaJCWArot9FVRbJk53RlDah0aq+8lI08MwobHbYLHjVorVPsVub7qIV+MIiXkJYe/Q1f2t
UccHjXJt30TGW5XWZCyXz8rDJxPoQ10W1vnfg5ZMOHtHfzBPfG0KL8KV29EldTKOjezp2OsGsrZb
0Loe83hriGk9VjUZZGP8sJQc8gcHMywUBWsN/jt6bfXcsmiHBNfs57H/6qO6RyIavBmk5Ik88XYe
MbdmEYw7keJLn+b7vmuza2/P+hjk8la7Yjw7N9GqQrYtAue1Zvz972+7yEOXRhDNRH8tS+Zrz3Z0
tiWazjrz9bm0TxnRUOEycsZOHWZZFOjgwmCbcb4O24xJE7GH2N2IljtLq4sZ8hI2ocAGdXPFK1K6
37Z5hRltlff2fEmNlElYeJQyILLe7NnNqDfTQw9fns8g9zYowe8NkdM/8gngCqyYOBWo4pYmI2Cy
eGaFxL8XzXNTBHwsNaUWs+BvopDmrWPyAjHIkTL1tfjmK7Dtu38q2H8a6ayWNyYwndCt/LckxcOg
xkGSNuP9aMOkbqIgZjqF11LZLqPEvvpkWxtooQ3tleZ/sLNcLm+3hLldJ/GeWwsm/HpYnvuGOS0H
KhIZDnPcXdG2mBwTs79VAAytcxQRO6sQvXaqbl9U0UvixdlVyBKlkdNdOxPiux3LU+49oyZDaGhb
MJxc0wOwiXK2Un+zuAf1osf5FHi1CgFMjhtr7MZdp6s/7jp7HQeSPQLku6b7QbxzfGxFL5lZNu0O
aiQyft2GTl/6xyZzCevImQNYYF7NDBvWMIGAV655lHZxNy9QmgoHOswM6H8L/G4pO445Wf4HgsBD
XWKHs6r5EUQV+un2XC2qOsQTDQRau/RL7cA5VNo+GAOSkbj039ZsReADx1QotBTV2cRG38+sBmTP
QH7EkxGDv9tJhp+YDUgB9FvILG6XxTsXabO/VG9muY2t4Y7GOEQX374fSRuD8ZCDX8DFPZ0iPX3O
WjT4se0dZc5zGdWQITj40lIq3GXcjPYVqBuo1qQ7jbombDZlfN2rDqwxUmHfpOPkLJfcWjdw4nih
idgF5Uln+Edy9m5J9zuApohIcwWWZfVzeSmb7mcxo6diQXTgxth6Fjuv6XC3LPkqxv2XvgaTFAds
Dp+p0cnQzccSVADJ5WUybUGN2NBol/thSpajdJ0basTPtmaI5qLkB1DctauqOoHIzaxrGuo1ogjB
qUFEGR2aYePNfbm3uNd38Hngp0LydVu1HJBL/RRB424cL0n2U2ntOdx4wsd+V79PER0Bxi77pZv9
XY7sKBmZ+dYFLJ1VZNxwi8yVym+afPAI1Khu6XdcXdM+oG8sCZTsP4xKvJYDzZtpBBrSCYAOkYNY
zjVSWBIIhurFOORx+cWVc0gW/7po7x7PfKh69YLcBzuotU9XHih03G5XB0Cc+qdSyvelFGpbcjo0
W98FE6VR+s5InEtrB4EB2QmXEEqS+05BNIyTeg7dbhWPKP3byukiuArx5DzVXvQl3I4Nqr5O4yEP
5gtNDqDbSH/nuaZekNLYNMJm25gf/bZU90HOUjevuahtSqqctBGy0I0+OOmzRS8WeqMI9rJ3+qM/
cC72bNfaoJd48ibsI4zPGAKP89UtUWqwI9NSnACJZXndHQjgwIEsVAcFoQJf5pBp00w/WFHqrfDL
716M+8ltK1rUQtyaBRu/znXAFj7SjB+mcSMrAhzzbNpleoULGT10GfNDIJnYuXR1mVPHR4M4j1HN
gFoETPjBbp0dahhcxwXMVtcc8qOv4JB3UY1wJg6Bk2Y3zMpBAvlWg4vLza51nZD/tz6kVEmeXQ3H
ZWCxYGhMs0TRDgbxw+7Y2SHa4AtWl+VsTEl9O9d2dSugz5x6x9saznPdp692Oon77LEDfbHxhJVt
Y7CCc/pBAs76hdn3kR+8dLMjji0jf2DPESrKCDgN5qrpZmIzz1vIt4t6tAu7u+VUcUnc1L9lwX5f
WBwPqrGuqB0RwaAUsB3b2wWda2IlIcaaeMX2jqJpXxfec012OWJceyfW5Iu+HqtwTsiMAzPk7XIv
htnfm6tUDCXsuFo0vAQlYe2jhrcHg9Ljgb4axn7WAfSEdGijNSZ+NSi5dDy2dYPmeUgH9tdtPdM7
HDOEWoFDvqoZRFvwB/29JL6FSoTAGuoMYxB3DOfCEYfxlLDONOSdWL+VQidYdgDNB9jvlbLoBNPP
6IE6RQHT+sRdIRyknOi3HLHTrrIEJ6cEDapBMtzCbdC4/g8FR7nzZKQA91P4IZUKijOMpRaoAHjw
bsw+I18X+GTEnaL83UifP2TVZ+Xqg5n01JqVTZwIrXkHmQGCt1aEhlLHhBHGtiCLa1s7TscpaHxv
9RwykojxoGS/rnSemCeHzsShA2pQQXNTgHyxHp2heoqiCjUAM6ZtJVnEc8MO1zjNoY8vgw13M1cp
HyKAn9mVTzAyKHA770m2EM5WRhi0oEenXJvUBHRv+vY3GKfDaOhtqehhZ9R+ezqP1Y5cn1NmxJfU
mE5lJMQZ+Dox8xFZo+kod0tqvjCJzfbzss4wYaFljndJ+BQK03iqRRx2yfCAPZ15BYBu4OR0IgN/
OGVV8Z2nEbCdfKXtyvJO8M0hh3kE8JPsFqanVmlC74bu7zB8m/HXG9Sq6wdWwfbgS5oI0xyyZj+q
xYcbcJy4T1zJUWfq/SlMjeAh0vE1ieSbmqpTawb3NBx/e6vki8tvWcLQnrN/MIuMuZWjO7mUGDWy
+g0o2YWel8sNoVtaZuN5YLMr6XklAe1LUueCAwa2jedXj1bhlxuHibyFUCZKieWG9LSSnPvHnirF
SpmRlYocgG78TG0+kpnLKqYngDBc4U2fWEdpoY7sneSdHXvDpME3v+AeO64WfgCKfwIvAskSMU6q
YCfn6HzEOF4G9TIM07eR0Tcw453RUVJoM35gjQLnjGvDbdvtUgy3qmkYtiEEpgC4DswOtlKxJ8RR
QWTFnyXVByFyqpH52wDtFeq1t7dYCol/Ud+AoAcVDWVPIvEgve/VaD4IY5sXok3EJXFw4c1D/Y0K
zqmWbzpkT25glyRSUu4774ZI31DbHOoGJqIAOaQIJs0YGxqVlivLHkBCn9yyGj7B5+KSJfS+cb96
zoKBeLHH9revQaJl9rTXeaqPIr5dZh8rfRCs3Dsi4/HsFyZS5WxxXjx//oxHZH5xHe9gZe164Tx5
Y39m6f6LGvxW+uYx6+wfxkEvJE4iAkSWac8YeeyMCNklBokHDJYUxMW6msUTaZu/7tqJXCUkoGxK
tAyTjxwTNJPBxVz2w1NTMEpEm6ucR4Hqb1cSqoF++NN0atS5JPqgRM1AJFxMx6F/MDJsnqf7wVg+
WalZtn35lArCxJu6Ij+M7d4zpotbcx5VRfeYTOzmxONNtJo3uQU4ACH0TV5mxkatcAQkJ4RPp5vY
qVf47bIPZuuojXmXjbzQjM+3yJwUUfHwmEbIX638TNfpgyUXX1ASXZ3awSGVzqhIaCIEfvSkohiR
QgvQiIUXLvJdVU9n+mY/AoximrREd3XWZ9CJR2dBQBWLSzE6lL8C/XpWgjBd+jdlQDvMCpo7fRX6
yv20HEBmUY9Uc/47xenLFPsntB8sPpzmN8iLN+srdCV5AVEbhaY7PSZu9D84Oo/tSJEoiH4R55B4
tgXlVPJeveHI4l0CmcDXz2U2msVoujUqzMt4ETemyA4SPwImfkFdxfIJgcWvb2cjya8UIrRKn5bG
zE/aXD9FOx9Ls7fvlvlbjol9zTkTqP4fV3R3GS1YLNNH7StSZeVyKgN9K5XHS0KQH5hsXp/SdV6m
UHGsm9VNO0Fsp91E7JTWBDoArS7g5Rch0oMnhXnA+Qj5MSje4Q0Dt5HYbisTY3KVOy8GkK3IGvPp
lpHoXXchKZKRwIwjoEXbmX3vOLzsrLDBqpeE0O2G/GZd/PtQ5A/b4iHQUp8c68FplXc7zfMGQLHl
nW6nu5FOLva5nORXPqnZlo8EzI0TfLpjb/mvZfMtFC2FmX+ciGJW43STVD3b7AV6YTs0J3qVy0h3
PPSzJMEdJUE+sUpdRwgVvhPQu+f+Ki3qPe1tq2Y4Xmz71kuyW4qbLtJvh50ucEyia+wEyerLLFAZ
OCDXrIOHuX/q5fQ1UkkAN3v8k0Z943X+bW6SWcVw8oaefiiC5RFE1/0o5F07Wn8W59a64dRkpeF8
NLRBtUq690ty96kGnq4uYtruCXeyI7ImmC6XXUjiOLfMX4qbXr3UArMqrxMP/mw3Qt71mHaVaz8G
5nvbbI32KfGjyTRPLcanxG4Ik290QRNoI9A2e+9InZy8ariyKerF3qlpUsQpDvlnKS9Ai9M700Sp
chbX+TLbR4Orhcc3UY/GKJkPCvhOqgzd+zVPsb+NVXVgp2pxzciLbGGfdRtXM6z4KwMg+s99bbkx
J9LbPh3wS0/qB99bR1JRAbblXU/j7bkRZvPVhsyrcr5dCM+e9MYcValPqDZoH4cpzc7Y7Vdov17A
UvIXgfFabA3DzdcW3x8nypUX4T0Wk//geLfdGP6tkFCMcSZ9O8y0mIT3bWgePA23stEXNJinsexi
+vTy6zClD7mz9jMHcLPOdlMq/8hA49mRbYT3Zo5dX/yAHr4LsXDuhesQRZqbchfi6ymEpP1z3Uos
g5zp83sq/X9zwJNuQrFtM+LlqaUfyJyV5854DLxLk4gvf3SZ/U1FqRHZdJSwDXMYkA3x1CPpBEhP
5RATr+4g+45n155YvXNSpxx3j0aDQuBRY7CaD43ZmRE+RmfnVPNHK4r1ti8V8YIJ+XCydHfi8rwb
PIDyZX0F/K0ORpKsSh0KaiJPXpue+SnAwEBh27WKUkvCaaexYnyzloULAyzauL0HcL043KmhOFcp
liYIngF48z4S84LaNRgE63NJL0s40IEByfa0eBzpNuVq7TRIobx8o+8gJw6H5u4OqIfafplm6EVh
lrIFX7llVnkUCwVsuTUeE0gWfgO9iXPHgIauw80rgS9PO/iDk34T+2DYmmesVJTAZx1vRJshXlHe
xFJY8avU2T20nCJKSo5LeVfiJjf+8PndeyaL7aSg1RL3BerFXZ8PVATVGitH7cwHIxiHGy9dzyIB
mcdivBf1RzoNfgxX2pBleqzN9IackzoGDhY7twRqZXsdO4387BdpeRIkM7DcsQn/vxsONPk5Lech
Wotx2WFG3A98HnR0gEXAdPG4jElxNLZdYqgIr0AvY/7pZcgNbX+trfNchHTQCtWDPV0JAgPliLl/
8NQOfYemtNWEVZ+w1YO7oAG83A+muEkCO7sElcYuTHsUWrrzaCOW9EDkQRJsHtwu/JhACGSHKuy7
R9/j9nYJPURrVtn4FPhFV51D33fduacSbXzuUcu/zAbB2ygf2N8vD/7on5VbUU+Tvo9WuL6GpDhs
gyyRyv8FgSxiTbjytgmCP0cO2b5auJIDE1J/voAHaAdY+9ScstX8batZXG38F6LDCDgTNTLFlP8G
1nSZErP8mGSgwR6E3QW1M7Zk/5SsBp8ApRaHEQ/GGQmOApSVqIrgkpoUi+3FApNgThCI22U4cmLk
bN+4v3mjKcBYoJaV5sC345ra1458LzZyOuWZzVXitO4RPtyxtlroDW1Dw5y9MqpiJiSmhKv/lCDU
eBYkWt+G5p+w1mY4AxJqlCbtkbMCFQ+QZIdMJWkvmVEh+pEHyISBmlN74lBaFPRPRufJQ+dwWFQp
+400Dlb+LdxyiCxbN5FnoQGUiwBgQro6MB+KhqaXBsgZY/2CTUSfAxd+n1PfFSZ4izCXmo+Njl1H
ptSSDK9uGF7Cne5EySaitaNKMLrPmHpFSkwRmDPOl7R+xJv1k3nz+2AUsU9D5K7LCOX3iI8Va+Xd
YmvA6jmEMnBLfVM/k+6r9vZM1RDuJ/exN6dPvQRvedlJ8gvljgTsEGf+bEZmbjIOosIqlzckaT8f
WJp5F5hjd+VS/ikIfzopA3C3YcfzpN5jS8SGWgMITrDTQU0Rp6ACMBlM3M5tWkWlN5ONxdu6o1dd
7ytjawKjNuFhIIoxrctHSEKMk/xJrd0tgOny1PPklLgE7jTUUAXSOq5cjGyj91ewWGwGjYDeNi37
EsBnOPQj4cvuDBvoQSDqseWjtqCjkKBhJa7Ic+xLC3azzhnTbG+iUmjkJdOWdL1SZ8QdcHJC9yUJ
VHKz1vo3rIQ+5mymcHECtWRRGqugO5CaCY4Ej459g1t/TYaP0tnzBOCMXed00DhYMzz3b6Qj8qTK
FuV0074DGIP5gnnNLcY2ymwK65qSMJkkqUx7YLmDBc8RPJQP2LrxRSaSfV0+XHR4QyWWcUbCeJjW
EFCoW7ZXuUtY36wc2iV7AmSMV7SrVfOxyj3nmHbObi2C/sqs7K96eyIkFLD6HbBqO2N/uKbprZsW
8sEesxGbMrKUXYnYV/675DkDEYPZgQaZSak/4dVPYuRjnmeapChiitdxUPE0iJd0yN0oL4ZbN0Ht
0AU5Z6odBIEG45vo2YPAsBVTXs8xfYF96hsyqkanPpRCHVMlHjFE7SbiGsektXf05CABzHN3x0my
cLZDLm+EuvX42UZczz3iqF7U0W5JUTL9WHA2nwmKUWMD8idy+0RHIcz2MR/MPbx6uU9LJkVKBXhL
8s8MzdEbnF8qqtkitW0SssBR34kYrt2ENAArr28QidWFc/4vicCFGzkkRdQAy87H1d4rswaWYKf3
nvDLGx6nRIjhf0LYceNFI/5gMzZ3DCrf2QjiO+vH6pIjVnUz01vKaItAnsV5YLTHUk8/TF9sEiSG
77xer0Zce0gYphcbhJvBT9lPIzROtuUrLr5qesEdJK63cKwCCX5LocxNbQhi6NiVygQqCbSIyAP3
dqXRarwiRi+XJ2ikbazGX363hI6zGYMzK60T9brfmazvp8oL9y5sAxCOiuDjeOyhf3zNNSZd31fj
M9ut5w4/Avgp3gbUam7XLb9jx3b7vVrcJyfDI5jVE+4oVW+nAzxYeTfc6fxq6bIhkljT9uDSeZXA
DsGXh6GuNYt2l1KPhMsFl3sA1UInU3ktt6uA6ANoSMtZMKvyZerz5BCEyc9Mz3ppMQPBbqAdwZZf
njCpBF8ulUytyFUctzb+QcMJpJ0950Cx88m2cPg51dso7q0l1JA4BkY7U6YUDBM7GAZ69NxF6D3P
piUa1L+8RGpkpOQLR+JLODFdjj4NTSrjTAkzILIKHh1WSukzFsqT6+Of8rPks8uBJXiTO7EyA0le
BdiBuwlTG40+lPRK2DBVF0bUjbQHnKlfakPODAUIAbhVMUuaX12u7yNVPpFuDGxJCSk7x6PaYpri
iT4adh9YK83yuNjKPoc0hu6anvZFtzDflL8Ej4VpM4s26k26dn4wIge6Kt2CQ33kY7CG8nlql2Rv
ug8OAEm7tM04qwZuaJ9dJ4UrvHa6aPTT/EbX8/IoXdkejJ6Nqq3zG9tG9CGMvrn/gj5eVY3jsaV1
2nSvwVPXN6je4NKSqJsoOu10tzBAs3PzNUPj//k0l6IkTfx9Ty0jHzd2sjWv0IWZC24pI4tS0+ZA
D77RyEEeJh0+KBpl3kaTvuuFd90+sxN4kSPleXZFB3v+LXEKXymeSwbAUxKoxKOhfp189o3HbO4u
vrkhbsqNBLX8WAFhbiCnGTnp7CCIQ5z7NNh1UBxiK/DPUoppcwIzNDOLAwgCJJzYVnnXhOVfk1G8
vprTwxiUbynhfETHgG3jYo0nHBKmTuqjPxFwsWnZ2YUDXr9iW5/rwNzCBuzHLWwK03ZApwd082GV
2ZmaEWBQ5HGjdViHNzYIXJ32h8yz4bRaNqLhwJALleVEp3yLuWNJrzSj79KN6q71CtZTJu+NZugn
vhUoumvBTgPLsB5D81n4Yj0Gfnqil/FAZq4HAVpvpmd98KifP1K/+N0Pc3ajorzLgmvH88PrPnDf
mgkqc2kjtLoYXuLZpnETrAbGQmHypmNVuXds/DKG2cJlQoXPr7MeImyRn7cJlhJ0fBjKUz1UBKs5
paP3ZGbGJpLyohioiJi7kWszqLu9mbC5qLf0tQXhu0I/afopO3TtvaJG6On/L7Jfwp3FXthNByde
s+LarEcQRdq+eGZhHdK1+lFLiWbK7xnb9jw+WJXrHVz6MdBrxbFxdMk6koh4CZWpyFqIG2xsWbSJ
g9AOew3WvGOzDpe8T45TkZkkP/H/W35fPRRmr277IYxd1Zc3rZ+ds5X/uC8cvVl4yzNwN7UL/3UC
k2kXBB0Ly6wmkcMXw2RPJ67sNTMvNNShUZE8JRc/sRAxLlajVWQaOT3Hk9HsqryVkacTZN5a3bcy
tM+4RMh+ZZKKp3DB4Y0vyHYpQYFi+5TbIGULkU7ggCcg5nbdEVA3OXKq+iH19HPpsCVc8hQUyyxL
rOXwAGfOjnY5A2a3X8Uq8OBsapptluGtl1fXAZMYDWT2E1HV6QXjzJ7Exke+6OBSzW4XB2q6ovXC
IwfW33r1sKFyCSSNXAsSPz2U/9UErT66x7UDiRUiOJp2Dttas9p1xqDmED1h5jHUrejt9MHQBfRc
bBhHS9APlmBdT40chSj8Lo18uHJN4SK+9OyoHD6rSXJ+KmsT+9UyIwmIJMC4MX7nAUxRnz7oB0f4
R7eg6LJYpb1BatSRCwereE2GYrB9Dt8hBmtwfHrGErOydIgmkz86mA+BwGJfV4W9t5z0q+MHup6m
FaBFZT0q4HN3tLZd5iUlp58L5+Da42OyZuRs5oXTQmkvj7PUBi2++Sn09f0sZu+uFwxWnUlPRyq2
KgoA+45Vov7TpqaLGYGgysHoerwfi5AsUz57c5ySfuR3M03UFKLq011wGHyRx0TTl216oD6ZMA7P
OPo5QQ+/yP6+V5hXvTmgs1h8QImzd7PMvThnoXz2aZIwS9bqqmGjvjTp0YQbf/JLyA02Jv0IQuCj
Q8NyTOm3tx/6q7ENyhuebLuOkquonQiyeMp87Ty2KK1R0eu3cMmnzL4QJSidHiTrqpoZNCg3p3Y7
HJJUjzcGS8144LSyqznDqyq8oOZAVaBmbjMkLHJjY3XqmrwUrTEcVHeNY1OIQk4icrV479f2s82W
JXYKSGhhNwSXALP4VjTyZRb01VRWpW9ZSe50yJ58WIq3Gk03LleqakynigNnTHaNbzxP5MpjHmBg
dZbiffQmcdDsNll/RaYtedVUnGu9yX4q+wYLjfs1+PoVn3uwB1vsc6IADO1Y3s6leHTXDowCmeP/
1Xn/kfNuJSSXNDEnqsgpicYlRQsZAVDaaq3tiSTqxc6K4kBzGPw0H0egnLOjaoxH4XdoxlbAXZr0
KNGuYiBdzzWGa6fK7pwapIBouD4kp57WDeyb2m8OPgi7fb2yAwmqzDgIgp07q+g2GdMMGDwFfL/1
1w6s4Zx3XhmHGhN8KfcC+y+8PovGuRYhgelvZ1e+IJnBvA7iEe4dTk9rlPdDIa2onNt3sbjhMSXA
ZTrJxfHgjRudSTbO9PuLYMpdyi1ojxMZ6S9Fv06AhDemcZnBdx0GwY1OoXPdZRcAKLfY6V+TJHCA
g2Tdrgf04tTytPKJMd5WUMub5CafnqqKTWwncfOAW9g6vrhIAKH5cHfah7JpmQuz+6YgQ81Z+03M
5cGt26/cs5DuXJo1GZl8O/mqwmU4acwVJxyrnN5lb53MovhkhH/x5mW+I1Jy0zUiBgbA+dbz0UxM
8coeAqt0ebA4SDw74WudrmPs43S6b5uKgaqBHMOWmIVFYZ0cjC+swzysjhUgfztFzkJ879IhZL0m
UP749TE7TkaffuAZ2xBNizo0FvtPvf1xSxicpTnUjxU3XcgfWDTBXq1Zgjl1gqmKXSHy60237VN1
ykt0uoSz0L4hVX3X8xYhrYdvb7JjrfWwHz0kQBJ3x1FQ45oObcS6s4GRRNsT1/qhyItbeywRK0J8
qylxbGkCBcjlY5Y4r4MkaLq2PGEznkfMLRMxGqt+rNPlpBzQomB2R3yWumU9TcpkKbwDVTLY1BLI
4Kylq149MgdS7mgXRDRBMcFDGavIV+5nFOqS/vTWuuUbOIq5Yj7TH4KEM77XyQikLqhIX8kvoGE1
smp+JUf/NcjpuSwQQ+Gg8MUu3U/mcI4wQ3UuLVoDtfOTD2F7AujALVsLwh5z5Hpbod727pTnpWV/
C9c3PVQkoI8WRVeh8YKu8OnnxBzC2vudHUKYkGyqDNOYw/g0Fk0BR5sPHysGDYzhKZk7rAPg3sJh
Kk7cVG+BGjrUdxPCnb0Uz6G/HBmhLkGinpuKn2yex8/WDp7bApJCMXAH8kJln4+Tk0ejxr6KV1f6
O1gnUAEbPko1uvsOL/glA7srJyUvFUkvIirVFIcJHSmidcTOtF9LB20htFgsLICw3ZL7p+cwzw19
txh++QTikCfxR5BvzZrtEl4ZRfWP+j1713WI+TnRkaj2oWUnHZFvAYpiP4yNG3Ht7oPZUd/QHqh1
c/LYBMP5aHxkffo+FGtzmADSEoNskIuKmouV9wr5W77ZHT/osqkvGOjirs4pbbdUt+HqTnQxkV2E
1gl1r+KyFgSSisTzwWt4buwwC1KX5BV7fDJNPLHa37er9RTm6mw3VnsKSoq4FRCc7cB8aPJAndIJ
DAzDkea9BDu5JpQBpO0eEBAgsPxZ94T0M5GTxsot7yUnE4WoFauJKpMMGhWllevBHSS2UF5PKP4o
dUQ3L0YHd80vR8hWlh+t3jOsPGpvoKiNyopHO4Hp1TZfFPd5IXemqq/wVz0P5XwxM4mIr3k4ypYq
H9LEFIhzm6D3d3CMg+p1xvFHiLzHO0Zvi6g2KID/r63TS+/BV5FpZfFSyWAeoxYSJ3Ei+JPqtAQ7
5NBtHUQQKwzpE2MrPRW0tICAwOsTsBhYR/q17aof2GHJS77Ox7UaMJE4FCV3qDl3BMYxAOjvIWX8
ZFOUYL8weEHk/b3jhy+kdfn/L5pr5hrkqrZ1YvEydHg3ZYbVwG6wSkzBxPLNMKoLgTGeRYBGKitk
hk/7U2U/rl1y2+U5eENXYHDe4IrUOPwSDQWpaZK0ljM4374w0SLbDK/6aB7HFPt5i/W1Dg7CBndD
nCcF6j6XPFvq9LhyPy9+/b+AG2PS3RBQ1NUr3RNj09ljGJT9Puw2joJL5+ria6irGeO7agESzt30
0DRkcseVtbSLAuy5Hbsq7laUlj9vSf+Q5JkMcLfjPCwOSsNl7L6UVUBAlu4ua7MKBMnU4hAzjhSh
seUTABWH8aecABoQzanTycVgM9hR2+g7h9X9rs6qs1MXCc80PNQuVDMAy1Sc0ld0bD4te4W64xZA
eLzqCjAe1r+Ay7BnL0indd4eAN99eLn47rxCUylF47yF9wqFbNz3Up8b82aomSA69vKcFWv5MitQ
o7b9aslsObievg0XnyIwlw9SSP8Y0DWXV+1d4lFpMDgNW0SbfPlMuqEJcCL77OkTNlFT5eBDCzkr
a7Gt8zn6LcBElty9XvrqZ5zLfkeFbL8TDzMZWfra1HrErxw506whCDcOxxCO+CxpEVhDepjq6Wot
KLwJElKX2n2imiGgH4t3hiR6XIvuH6oyhQWtOPc52A6fwZsBJticHud2HNXBbJxHc4EwTbgSL1Tm
XeExfEzM+sVl+hdQuEGkHvLyszPKtyljzSq8/AnpZY3BYsC3UdvbcQkuRF+GiPYwDIUUbVaK8GRF
5V3YPJm0S6eQmRj8lnssZLFnc+caroXTAwOR6hLM0eXLosv5AIJp96nxa2SOvgdGaxE946WlJYuI
xiPye5ta1n0jXB1RtYP7yafZi4c2Pdqjwb0ZGlSUtMC5Nwe62xxJ+e2tuv6BQnGaFctyztYGtQ3R
4FU4esUnnjGSADQ4etWb1y3wqPtoaLGezOYDI/GxkeSaXUOegYHfBhn4i9BcQYYwBQ3tEAVY8RX7
+wAAaomK66rsyuUNYDv9fgmYwaZxdBjapuIAE2Ojz/8ubr8D+IAE1KYEKJbwlxutojOXp8CaP9FA
eUIaGaNSAS1iQs4W53uZ1wfmqFfIvNecpKgeS9/XlRs9ABGQtfkffbrnwEM/4tEBBAHfpMd7JnlI
/elVzlwuN2M3vJgwgEAvVKV1jW7/aHnuV6gFJpVi3QVG/5xLBBcWC15a/vj+zDCHyu9k9U2bALPo
TO81B0s0riwLacAULiuQ1YDMV9617Jtm4JmQhzskLcJ9Zn6mefE6r8qOz5ow+vzLobiMC2M5MYBn
+0ZJlndeHzEyplH5kyn3AdmRq4RnLo1YFkJzGhPMO+PahR5Xw84wSa/iqA7FrZt57xhJWfyEoKV6
3Htunp/A8V/rzt1KvYN7rA9i7y/LL8uy51w36XVPC6lfedMmrj25VL9FvSF5q5OSLzkvSDG/esZy
TkR/b/PCPVD95IFioGuRmjonsS49UXsoSK+qQcpULDQpIsSF2Jb0tXjLHmj0zwg5/lBlznmu7be2
cG5cO31EutncpBbds3FX6Xs7pKS3cFHHQ3hqqCANb/P9gEixyn4Pm4z3dJ5C7Jqrref4KpRI9yzX
OsTJDiowaZQ4n/k/H9jgJgA2eNL4fkSb+t6r++DkUjB5WWbY4QHvU8Leb56cTOD7iAOtNgiNUP2Z
U2CgLeHHLvSDGK5Afy9qaC5Lf25qNz/ao2UemtS5tRLWcvNCn2Dok6lOJiq0jRU3qTOhM7PfKjx6
9zwXQLlxDychfGbNB5ImJZtuURfXNdm92RfhVVJKedeZteagx7FqzMhnjgOOKvQPV7tk4HLnre9a
Wse1Cw0iV9Vl0PgBi+DfME8jM6ApDmYmiH8azuOUOf9yIK+QeJ8YMsaTAoodlM9i8W7VXFB/I96B
HFexdAm1GY4m8KZqysUDYZL2xNphTYCFu/XA8FccfKO5wT16x4V0yCqOjt1kPs3Tiiw6fpDeHmP+
rKNughsThdTrlyAyCjiDjtffODBSiUNrM/4Yev9rQ9BK06sO0kadGSf7OmvJqyRwfFaL8CrW05tF
0DqRyuGNjJhGKbDry/9fyDlRRFFQl9eOnGaKgjHLpK10rhYmmDfXHk6WYH4J4ZIW7r9xbvl3RvUM
X3UPBVtxDBhuZLu8UVIIaqXEusqCjS0RQxLrZpzI9rVYCnnnNBz7EgWUYGzXvcxrDkuLeVP0+p9s
TJxsLluxLDuVORxgYXVXs1eSyc+nn8Sej548qoJ3UB2iMOTIzKCkEwqaJrByHB0YdH9aNvjEA3aL
kf/ofHNXl2wXrHGAHmhdGcAEjl6aPinlNvie9I/tVGjRnGt4GP9QnvDR6foQ5ustc/sBwYJNMdtw
IapHasjB6rifbMZj5pGTAWwxkOKpIu0RpUNNZes6XlU6vM6posB0nDx1vRWR0Nm2duuJBrWB+7fn
ssR0nXDwa4wUa2rIegu8EuyjURy7gaShrjjub0E6S7Ju74AMrBuTDkwguMfqURWE5IeWz4gqx30a
eNcB1OIWtEon08PirvvQnLdSbJj/XrJ5OV0EVwu7Y1J7R2Qz0gjJB/krCmnF9Yh3MPB80AW87afH
YOyug5Ydc9qlb4nXvxtB/sqxtzPMY2DND/Y6PI9rf24z9axN4AsoK6DLKpy/ouV57TGRalmeTNlc
NwA+MBKxV+kpA4OZX9bYAz2aRPyCM6j4oqT2pHCuAGn5Nk3/38jGAKshpNo8BN2BRmoC5Y1toJjZ
YN3KqvjMc/oojVIr5o+So7Flo6iyQXD7xblLsvrbAPoPzupt7bF+9CYd2BnGSmLkiWlN9LPwe59F
BdMZFRzHOw/AFJMQzjWsFGQS8gKHIrjI3BpSVJWKDDaB97blGTTV8n1UjY5h/0ZVtRn1MseNpOQY
Uo7kJRSEJm5if89G/ovr52RZ08ukwrdJBUDfPOMwrYq2Xuddsge1PINRpmsORk0awQ0WvAX+cmP6
Ih5CCQeFg70qG7zQFJ1kNV4ER3QPOdbmql6QZ4Ja7dj0vQJGd+hjBtp4cWRe7CTXebsK9lgN+TGc
piqRrIfY0vPiX84UerLhegrb9n3s+huXRlQif6xGuvYHIvl+Gr277VJPpsKJSKCAaXfFG6/HJDQ+
A4V5HVf8bgoBIOT5Pcj1T0aam4SK7Z0p8rucH3Ys4Gg0cnwvQs1/ohsYs9c9LxesoUYeWzwiqIDE
5scav0kAtCyKx1fCs0gENAvM5Vd/se9S5cTpeuLE+T17+gPPcTbhTJ/7MI2TDm60FAEnFx6nNBBQ
fEXZ4CBZUfUfDWvekno8ksk8O9uW9H94HwzWU1bMLxJ7HarDbZ2UkcgWfefjXUnniyYmw0WBcpl2
KHxx5/LEt43CPDj1+upqztvp/LRSfoI/lJxGhSc7Tp11TxE0nvmBg9ECIVwG46Mfbr3GciNdIrrV
3aQ4PkFdyj2e1xnv0iG9dcxi7xmgVj1yFUwyPynMSkYDRsTaKM52nT64fno7I4kZnnpRHa41ODov
YyevmmH+3PKebUl8i0YvSraqL7saxiiU9Bd1K00F4bK+G5JXQg7rmrR5tfc4AMajF0QJScKh3jLC
M06V4tdbtwwfBgnMJMeatBO9HLTakpzeeyTnCgIlRDthCa0p51LvxBVylowFQZeM+0FoIp4MCkzW
+KseHOJ68PDoGPWxLLlYLvMt+KVBu4zem3BbRsFihoor9wlzssdQxky/8we5QiwqT3XTP1GscvZ7
glhpI8kpZ9lnpdHPDIGCWl658/g2eeyRZc8t1z06FnWHErMmh+lZ823lvsAnDGER+HeijM/E9j8S
VLHYMu0P0qEn6li6k2Gq62q1PyFW/fMyMjys7MBApDdhQ5TXslhdBuayc3KIZsmcP9dwHK8DhyV7
EuijL5tXaqx7Ffx5oYF2HDRHZxvbM9O+G6fl2p5Mog84CRf5WkCd83B1wUQ6deD1U9sERDlj3UnC
7Lbht1hrFhiueprn8hpB/mxn6s9U+brj1Yntlgy+zk7+XNy6FVGwok0ujSgwgJMOL7L0tvfzU0JV
A2rjjVWJJ+ax39Bon2t8sW6BIOMl44mQA84TftZsMoAtU+GUlk/GSBeUsF5dU31oYH85JZNH3xzT
k5ndSEgn5JhYEEt119tUtGcc7AoLPdxw3ScfoZgll4gcAZysIDmap/1fRqENHo/8EZnij2e1Vytz
z4Lmm6wI7Q0QgfeG1ZWHlamavlKxm7ZLm/nqJ+XO6Pg7d01D5nwtsCb5Cs+3GAkEL2yKIN6Fm1hP
7/aXAIcS6Qx5O8MGH2VSz4dEfhGPvTb8ga2Vbb35jPs7M6RX2TNArmd70IPW9ehi7xjC9QS8huYq
hNedZq9VwkBWZuHxt+PTCavwn8lybTD/qZXr33bKKztd4nyYvtKy+nMs+2xN2JxJbEcJ5YfzvF/T
X+q/vA/yKjBhPOORm/jG5VF1VVaCg7CbbJKq5oXC8mW0GOmW4cORuJaGRhGWxxzNjiUaJSf7PF9p
EME7Cswg8mSXMawsb1zxciem5d3w5cmS5S9tWJ8qtXBtDbj3U55H6jDUnY3woFiVWcuVm087lk0n
x12fndQ5BM1PovNLWbwVQJorPs9Ad188ol5wur4FaHlTop7SWv+1DWMkcW/GByy0oPero5eDWptk
db8G/UcYTkef3t2zcHrwe5gtdMfCG/LXQgyZ5mQXLdNf/M9sfkvW8pdtU34ZFVVLKIJ2v15sHxZg
0Tdm7OBX3I8GYX370+dU61b6WWTFfUuzUgQnr7/mVUXFvdWfFzytflspuoE4e/NCwECUCn7DFepe
O+g4x+Q20+6ys73+VW7XjGdh9C1yXNdJeLIXfS71Pp1pZRT9VdlmN36dn80BxMO4ridz+rfOC/Ds
4CrJAPVMHegyDbN68A+tk+6tLcZMUQEGGTYOOycsoZ8XPkErMQ9k6+s4IMAZFcqDjeWhF7UdE0fI
MBbZxvqn1qGN23m2IkLgTVTMhPwcMXbRgBEZQiNt4e6aXSwTfOGYMFwTc50KDERB1/lnyAvF7sZv
aZl3S3qXC8AIvPnCnEQ2oEz6hJXS7pFiUsA6Rj+w780KWHtteq11eDf5+V2/YDEN219VkCbyYYOi
0pFwZPcUTcMyH53SeWUdic6fMlGHswcumutbkhUeBwuhp54JL9saenmP4Q3ch4IOhkxd2rSS4AE3
I5R1ElLJwlp0Qy2zvXUCxlpHUJpR97hSFxRE6l65lIuspkiPXCud2jsKBHxUN4VRb8pO2pvoIKEm
5j/2zmy3kSTN0q9SqHsPuJm7+TLoamAoLqK4ixS13DgkheT7vvvTz8fIrOnMbPSg67KBuREyMhYp
FKT5b+c/5zszrcedWjnVZ2r5J8nbk4BLED+gOy2l0S8L1qPMZjxl6BDRiA3NSqLixPaNI/RWs+SM
9LrvMFbPmmew6flWEZjz9FoQBr5LE4HS47a8AOqYLxG8fU7HW2DZDX1ZicY1rrnzG+h+yGovlsES
30PMxJP35qfxe2lJ/GlOtxrVq+VNKIeglTi0+VPakUtJAvi2vJZVLBayzJ5qKFwLYTv4uW2XbBZ3
MKMCwNAhvcOKf6ws3GjpxOmcv7fMaYnBgyrgtewF8hEMnbv0Mu0B3sRjnzXdgvLhWU9dKyAgnqrU
39xbGe9UzuZV2upy0bM5AFeyA0UM7CCLmFxN49OSSTxH+PoJjOueITNe9UgF0MdQRBNiCkujGCFF
s6Llb/hagYxmsondVR6NTw2C5ro2tP0wOYeiqT9L17nApOw3sd0WVC6RI+gmHINtq57Z+Uqu0tNT
QGrtEYtDm704Xuq/JJ4kiTEFK+gmC0RmgZQIqU6UT3nMV4KBjPg7RYnkOES86tqsXHJfIuvGpFV5
KTeoJtZpF+9B6Qb+g+Ph6IMBrZY8p2eaWdF8U7DKc+jaWvR0zp/CmAebwe5YsE0btC5b6Fb5bNoZ
yuoYfGL6WzhN+fyLFPT/y0WlMn99Jz6H/+V/5fP35v1vX1kDsGL/nn794+98DD/CP7eL3n7H77gk
9YP9hyEcE2a8bgpd/hOXJMQPm1wL5nXbFI4UN5DS77QkTVg/+OWwqC0lTPZf6j9wSdSA8HMuIDdA
CK7l2P9Svagw/gRLcgAlGabumAp1xjJYz9/KR/9QLuq7XhA4nvxO9eARHMl9wJwuItYD/rCkPGeJ
cXJJ/nbpWxyKKQnCpJ/nrPn+8B07/gZn+lvWpsccZ3H9j78Lvgt/YDb9/mWwEJTMTjci61+YTcPY
+xVF8980Xl0LhZs3ITrQYi/o8sWQeAvHLBZtjuFYDLhaSHgQcPl/fwmOun2O/+BG8TU4N3yVq5Qh
LRNfxo0r9YdvxZQQ0yIW+KvLQp0TpREwJWf3GdG8mWIBFNp3JLqOITyI9ZAmqqJ9cczQO3FdI9+U
x9jPZq1e4DTNRMKt0oqbR0Ii+rGuAFvMtdTULmPfuNUsLdhtBF1h422HkXE1DdM6N60odqbvWs8j
ETLMLcQoqbgY1bsf9sHPqsARyg4kke+BdByE8kY+oTDkPxMLJhxDxVSdE1yH2Nxj5pVAaVKeu6TO
rY2NGvLWytafVqzVCFKGqyxGmdc8EIsam+DOexnreHoiuKw12AEBj9fdEZuUw4PPrifjjuxUIj7o
gxQALwwLQO2y08vgoFtuKDZGF9YTYLsydExUXPKOp7xQsUiuPjXGcXDf9RFVzWsBsoca92LgXt02
dRmijMY+yesFTuohPvStZvnmirI9CYxjKjsfLutQ0jajCss91nGQbsIYleeucn37e6g49LCK4Bzj
mqWxSKlt+8lsy/JApC7etTaRUFhdk3ySIDWJcVY+iXHcVf0MkFz/Hvh69hx1DQwEtpfygM5rv7Rh
Orz1Vqf9dIilFjhWuK/MytpwriEIBPRdqkI+yEax/4mYcMxZ6Mbds6074aORaN7F9qz6O0MOjmeG
rklYUqlrnHECAWSglmw6+LrmYY7HORizpxia66i10TNFM+VLmIGYmAVRjUNfF230LeElfLMvr06N
3VmPOvP5qRl6gMI9kRmLNJ10mVzAlZJ0aOzqhSFGO44BHPux13nAUn4e+XO3zadH4ZbyZ0t18Nb3
Na6Q0AvgJrKP6R1SALr/rqFFn8nURd8OpKZnAlzwwApbibcW4sW5s4hycLsgizCMORbQqrea5yqI
xNHDY8teqh3q59g2421kmPZJi33jCeQzNx5c8tWLj+tr51Wd96RE3V6oCcfhYoxpdPLKfHhFOYXK
X+cenWo+mK4E3s4Eg6c1MXYleorfUwQ60dC4MXE3S2BrzayhB3cXxbqH7SuKXtymbUd2sbk8YyrJ
Tu4Nvt0AM31zk4G3ni3zctsKLEsEdBLWSYkBImZhWPhdWRAZwZcT9c0hrRqfCipcSbPW6KNzIhuI
QAa07YtmmTl+2EJU2SK0G+aRmM9JsLwvA3+RW3h/vNsXiuI2Icl4WeMtIH3gZdqoLsZZXErx3nYk
G+5q9ms7FBrx6WepqOc2vYFg0VxzeG6xhu/1yCdBzMExfEkEnecuzG2KlwgjP3Oxdw4J5IxPo/dA
s3WOBo2ksIKt8CPtWUvy8QzGBtRKV9tISCoyio0Hh+wrNnrmBl8oSG28pDaxX3QYE3ppQQUMtDcS
xO2Hx2mMFhEZGdISvbgAkYrnSQXeQ2hWECKAevvfkJPYWoy+XTaz1Jqql5S39960nPoYW4IK4LJP
R0TuXuHqLlT/c6T4jqCeL60DQKo0goTgQDSw/MR+Y53YaTMSm+IylA1G4DG0kkfRJLxEutYS+8y1
C0Zks9do9Wr4lvhtZV2mPk4+QzfTD547ZZcu1LT3WsTiHDpe86qlib4Rjm49kdTqr0E16OfehKdi
ZGn9FFtFcqQAvn0Ou5SZMq9KPlkmUvHZAWu5+mHjPLF2bMH2G7l/QV8SWxbn5TbE2kjiZzK7Cx4O
TIxhWrZYA+kF/p6Adb3mXo8HymARxJY7sri3IHaOCEt95D1nNcURZECzU2AQ5p2B8rEOYDtvczQU
WU60LOV9Gdv6EC2dRIqC50hV+UQREr0LhuQCOAtShKw8xbe+zcsh5H0qIDfhH+iRwHDxVR2XoG44
WSntz7qrUwup2YV2DJ1EIDUBvWWRoxn9GxtXfARBht1fizUaZSecr2x5qtDU+70RELZlT1HLD76j
8jgKV21EDW+fjYRJ0wYoo+qTEzZihz6keIL4t8kvJTc5AK2ZqfaBZt5I1Jp8rdJSbOK0mC6KjpWN
lwwQw4JxwDMB/7Xfc5UOtx5K70cbpSbBdE0vb8mtsUP1VQ42l3pSBQv6wDEIbJTdiZdu5m8ilwN/
DEpi52nlRuVsFBA7ZkNi1e8Ozgf+YkU9XEsjDV7a3LeeNNTHg+9MoKn1mu/dPK/YLVKQYOgnIxm0
Rw+DczbrS4dlRRgEindw7A4Xr5JscJXmfFeZbX04WVqdBoe33h25KIWyDFixn9nsQf3bb+b5ADaN
7jhjCH4KrijPrGuK50gl0cE3OnMzWXm27bvE27RdOZ680Mwprsmy545HXHbvWIL7Qe007UcP4/W1
Gir/s8MkDIhV085wUApElSAvcCU15aXREu0ikfO4FtLLficaQtyzUGjdA+H14pSS70DyLxWdf+wF
UfQcNzu4lUOHBCoLK/VIqyHY1XmR5NjI8/zTQ2o/VYpXLfwAGw/GSJwGA23clmD2cUODzAy98AST
0+i57+kEja0xHqwNZaYI4Nx/U29vphbwKFuim3tufG6LanilRKMlROnHOBloXzFaaGoDG18xaTae
IdSW97yry59emvkvsK2zr8Bu84sWdO4V2UkectPrP+KxKL4UCyQ07bam9/ZmkxnnwxiSSimnrnjV
zVCSqJ9K6OIBVqkFMNKaBGXY98cWIsQLwbfiRA4yfGcJZ2JTb4Va1y028ztZAgLmrWQZKLZ64b8G
juB96da1480aLUfN06rg5uqKDdhOqYuEwZ4jg6zCvG3vnWISPdf0EFxIU9OtOKCfoWc2jnNu2XMX
M6gLFHNAdI52xRRQQJa6cngcmlRcS5l19HlrxcjeiGNFmCG6cxTVUI0nXWfn1ItaHGJ78nEZ+PpX
4QNvukNLYDWjpxE6nxgToh/o+CQOCVqjjMca91E7URhsS2o1uD7CwH8BG5MfQTezbvBpRn3j5CTa
2uITQ7J07Nc66OSHldf2tc+QImZqEg5m0zbsrsKv5asRpPYtxlL5WwDywMeMmr9hnkod4pqKudRT
k8Vz0qHO+t2c3H662lIWmwLd6uy5vsZOCyHd3CUtIgEOPrCad4bZ08JDwidhW8xse0cINGJh2Ewx
wK9A0WdixPaTbuQcvGNjaLBH4n5612mzOEpCJSdHmQiixBADBlYmNsHshaeFOPWuxIH1nZl581hT
6XTMCAW8hfA6r77R10fXUbCeo2rsdkHVuWsG1Ogdln93YP4Z90TPivPYa5DlprhwoTs14LstawyG
lWYTWMdLrNdXzTOxt0FWuolztlb8DIClHNi7NBd7CsYr9qmbsy8d+scUYeWJjptypxt1dkvo58F3
5Jny3MDvuqrOc9b1WOSb1m67LWlTeEYNLw+oM7U9bdLIRIpPJviGS2zMqG2Va9cPmsP8svDsOgoh
N/KHpazGGPRs/cZlyFMzgOOhMZ2MMqOJWyN3+zq4UXIIk8l8NXiDXpQ9ALRteFCKbe+7lGrGLb1C
8xZzBv8MUrO34NbjfZ7dXEEhtfNJVbpvSVPqztGMhzgmy9EQXOQwSXcRo+mD1RMC30SUnp0aVeZn
oipUEucspwkeGGm04+BQz3UBuZouU/3mYOsUmyQxQHy+ebfSaxVX3bl3hmptdRUkFlzfbH6GQA2v
mlc2eBiyG/89Qi57a/W42UcMnhtaNJoXy6vdx9wNEkxyYRZ/q1Ylz/6ooDwVQslzAl7nsVQRQSsE
IBjrmon1ONbAufZ2aZzIrYXezPFLoERTybCtFEN9EHTji9d1+oVnzoQPIHJH3iYyZKMS6qQGZwUH
fzrTBs6WUm9A9kBeDN6asXV3dtmGAJhG5NXY5B2tVT2PjyyyQPl3on0ra615Hf0xeDRHAxCV7kXt
V616VkNV3D7n2J5dCHNK+2AkH+9DUJL7ssudp4iU0LbXjOqNFyXPg0L06tGLiyzeu3rVnjMqzNe+
PjQbRWR117CreySH2wPpLFlwdyjijw2omPK+q2zW7W6oBweZd9CgestSnLsilPCHjSmZG3bJ7VMo
1pyl5phfnhaZP3ucP5/hUNtsphWZ3pm8McAWPWXbYie6gNWXqRdbmJmQxGkIoO/S0KgDeHaK2ifb
IyLsjrCMg/pFNvzLcEczcCFMRIe4a3CzRZvOlYYzLjHLqd4WTM6kqcfIPEdaUT7WFWohBvEu/ZL0
ZOZ3LGLSfGaWlXmMiwCcamnZxdUpdHXVpC9AosTaK4lO4zXsPOxEFr2TIy3IeYwNVvrFVyd085dX
rSYJjAtlxoXlligsY4TbKB2Nj6yL8ovNEb8ZRdRA7dEJDZYmmTsl2GYE4CrOEzfFi2U1+OTqXL7b
dEl923lZHDQ5iOc+SJ3vGkPrkTwzDimUKK63fl5imXYcPeVSWfrRE+q1+17wbJk1qu6+i0Y5u9Yq
4ldfJtbn5KekC6fJ075irR4efTWgy+OtpOKCS5n902R0okEyEBzyUpTBo2ra6DpZ9ljNfCz1j9wi
/G8SFnLvR7zBSPqjZs0SLDn3WtjHj/Rp3fh6pb9v7JgAa26UbQGgqLXOxAHR4r0IayP4I7fIZiCO
BCgZfiG19/kYvw/TWJ5oZ6rPYR2oXYAn7oIhbfjpW2W8n9B5oHFbFRwoJxcYHZQ2gPIpEfTV0L3Y
VJvupCoEKTSwiZSRUgj0kWU+xyBXKjbLjK0+ftOmZhr0HcrisEza0zb0JoBfidYwaVDg02xDZHFO
Cq+p3hN3EodG9fJEiJZHe12o5iijUryR+A1fujEzni2axdDJ8vAjlyaMD2U02RfpnPyp1vM2WFEe
6ZFl1FDFEyz82Yw6Te2pbIbue8Ln++mXTfHxS7j6l3TX/TuJ5/Lfbr/nMy9AYPtB8+//9qcfrb7y
m15Z//UX/en31P/+66d/lzn/9IPFL8nz1H5V4+NX3Sa//fm//8r/7k/+LpxexgLh9DNv2eDzp/mM
tH+izVv6H7S7/yS4nvt3fDHv2c//9Ht+k1wN+UMYtrR007AZ5mzxfwn1hv4DCjSSq2GapiNNiQz5
T8lVqh/8Skvp0nIUq7obVr7O2yb4x981af8whA20nhg88qAtxL+CqMdk+xel0UFndWxcRlLypyqd
L/CPSqPdqwlOhI7UUZOwLPwJflfPl0KtB6kvOTQPA7VACdb44qQN7Um3uFUU8QhgNwr3lg0MBBfE
DbSjU8kxpPGmihADKhPAZyvte0q751AdKarRqo80mShAocyyKaFMj+G5Upr2IKfJ2DQEh/Bw6K2D
A6TvrY2c+mVfQxv0iliu6zJdCIEtx83ct1zb03TDo3CidYlKCzX3umqCPYZNjS3KfZA8jqOwN7BM
sk0XsEAC8bpWXXtSlr3zaiCSFDaDSCWeQleO7kpgvFh0bBdLQr5A6hmGepdN3nUCBu0O07C/+f4H
IzTvqLSQcy/IWWjU0N/7ji6TEtPbZJCPkDl+j55S4F4+lIP5DvSYlIxJDL8ybna+2wca0cYHNnzR
IunqL132c4Rcg8Uq1Ap9JHDQqAYKiRtRGG15K/T8/i7sb8vYzIf2hP98gErwcHtqQgvGylwrmqod
JhV0nh7/gsgx6MW6NcvHgttk2tT3rSY00Opjt2XMxbdgDfoFt3YXGeJEYe5Cr006uqjaLHVmheQz
ESLYcplaCVESx/FqoscxmV/PlXLuBiXtcUJjnKujDJnTt0li1cVdwLNjXTM1KHJ6cSMDvCEF/Tqw
wRJnX2CscgoFRD9pWPCJEv+bCh6kJL+U9dWlLeDlCwVHqynx1SdBke8o+M53Qx+fjYnsTEFCtAGt
iDbSfDEWYvu1b0T4chayll7Zmk6dcOyEK4e+ZKA1c0945smx6nltd0uNb+nOINa9TPEDkWZp8G/E
yVo1gGL0kMglkcCZMLh2I/photfaD4uyuhUHv42P9xYTWtSZJH8TY7Es+uQ1DPMF2U9rUbA3DOvE
x+U3zSyraM8O/3xpnkGjAjCA22eJEuPREN6NO1uCkgqTr8CtyhdBwyX6HQMSkSmKYYb6qrxw0SJm
vvpDBEOKP7WybUojHFEwaKePFDUWFJUCwVPQ+LJ0N3qWs8WjEO2LoWKbF8l2jQRaLYDLrVpeOanI
H0tS/WzFG43nBEGHqjH2dW16oH7d+4rENTNHd8HnjJc5gr4SHeOYuCmVUd1rIatVAgtgH9jioZ+G
s6HhOOr05qfQB6Cr1S5QMPobg28tAbN8pGltwBM4G131PEzoucqZWElr+ok+BFAkNWn+oKk3ro7N
jC+QGFCdbvKMeSgfowURgOpgRaG97g3jAQcE9CAgAcrQRwRLuJXoHVizypC/Bourd1SomRF3IZ00
gFnMTK39sbbvC0N/0XXbu5/i5j4FjrUaYrHUWnVMq2yHRyc9JhwsBdgUgN4k72Pqq0sH3N1gnKba
K3Zh9kQ/B2BCurK44YXVvRtZX3AuyYFZN1g3Bo9fLXNxQ7p4dPQrG89PkerVwlYaqAbVQ6QO8+9w
mm5+otG+Avi8VfWGo1iFqb2Ug2s9FS5ylz29QXm6gd0ImN9mPL+2o6MfDRsTAAq+fJZn9nOOTUDi
VJt7fS/PVXOjrfXeC0Y7Y0MKrcAslj0a6LIjHJ/nlFh0CXt11iQpfU4CBaYFb38fBH43r9p0HTjl
t8QNcXANuLrKT+YWcsI9n3k2ZhNoTRbg805vnw32XqFXW0tYMbQaJNDXdCe79IVOXNrEzQUa5uHW
6CE0ohpY59NFNlba0tIRACjvgmgfbyBn3EdRDKi9c+9ds8B34Iixuy9KE5e9gfdbPNstsm5UH1MC
dpuiCYx1a2CIcuiC8CPDJuMys7K62sm0jR4apz3jYY3XljbtCNztfB7C87GJeY3FatUgi2OuQyUZ
R8ihxuhwttkqAqS06Czuj+4t1QTY40XrQXNzWsB1ceKQXKp8jeKCzbSqz7wNvqcBHJ4ceUYJH6hA
jAOllPl2hBEUJFVyV3AvmAsys8RBQ/++jpbpcrJiQTNr+BGk7o0D4VA27hCWLkICbemDadMT6OuV
XBiKQbSYwq0zwg93ihDHSeLyL2eKJXMcdMixO+h5V80jOypOVjQGN1c12ew+3cA64oofmfGS0gHy
BDGEdMXanaH0pdZbkhVQdO77nkscpncQArfSlFoZOOMj41w4XBtwix5qu11S8aotUKhwR+Dzt01A
+5nm3tPTOpWBtcyrCAKGSdDF5wG18IJlgMnVdbTPQExqaY9Zf/r1AYEODEK1VGwm9Bp+rCya2/wg
WEukw9Zglr83EudUNBNDhPQJflTg0iKMz4PZP+m5RmKw3fHmkltZ5PecIB2iHsbszOuSteZ5q8nz
fV5q3wWnI5LzkCzjXLzHQDztpDh0jrcicFDfUcjzYeo8bgvXeMFkFiyVZ5fzzMTIx5arprnLcueR
Q2uaGJbhZBGZ7apl4/rVopZcySB2ESuibpQg9Qz8PmQOiOC3tOpcZSbPdg8C/cOksmMdkuPCBEuN
ixOoB6sjYfyvz9b/1eD8p+l6fv7fl79959Xfdufl5X/EiI0R4L/ugXp7T/9qabD4Db/P18YPSDNY
EFypW8qULov03xqgpPjB/zUsB2uCBXfB+IOlwfkhGbqUq4Q0pCt0QTnUP+dr4fzQGcwt7Aw6YzHP
+39pvnZv1ok/rfIlDglGeWZr/PAsz//iakgm22UYZdxsevJhVZIyRVH+nWGc7wJHX/p+cKrqqVvr
AtWlVeA1jMnCPAl5moNtW0VlPs9GHNE8ph89K2jBz5UcrdGzm2cccgWF8TY+SbPrvzUfAL2ChwT1
cEG6au2gBYpvFdvNg5lDZp/ieGeNVFZPOs5tpH20ppyhxdAwUVJ7su3d8i3WcEY5DiiKVG+/QGNy
AnTp7uonwTDXcl73hVNdbGNaoiQbm66U75SWwhSYpIS752mLIW2GBUDJU1YcuOIczKYnBJSwdCpQ
lxbUqmGurZttRcroIRoY7isPA8LECW0q9pfGRL14yb5ipdt5d0a+qGZuwL5QtN4SGeyL+9Evo98C
nhe7Ztggd04jOhpQWHQACxA4F3vzxs+fVkNe9EsjTz900wk2MQBM3bDCeUM+fTV0POZkGSGIknIn
bTXtq15/ynS/erRltCzQ+LAIh3eoyMEmTRr2+i4NCQ5Om31NFuWuiB59bk6S5ce949s92eoCeVn0
zjFsCRZQuoNt9t3S02Eh2WOSZhreCh/71CQ/udq0BPochAvmchsG6kPfWhMNEv4nTDNUFF2RES+J
G+gY+koObg3YeDP5DlARekn1pn5Co+GetXIqPjlmd+K8HuhhV4Pu3tpnKC9ylul6skqcgUtBGeYr
AuEwi6JWY0+Q2g8GRgmMhGqOB6Ml15NVOx8bB48/Ch0yy6FeIlZERqfwvg2HdiuY8w1NW0IldHj+
2/Sv5BYNnB1NoSm3g13qWu3dNLKNgEgrD31NdXSc6AdqTz59/KQrM6/EnYHKx1PMo00k8NYMdtlM
D60va4hA32bt+2RM0TwJKKHmjhexjjRBJbeNmMmyOHYlJB50nDCArE33yJ2j0m41uSsRlva8jq32
Erjkz1tc855XHwuXDnGuOWKjhyCXBWn+O5N4uq8R742qq+Hq6QXwIWDCIDy0ZZBd7IOAd4nNBRBz
YYP1cOzafVDZoZK5Rg7ZKxa+77wSoMJbXrpPsKvq7VjlP6WSmEiGJlvrw0An4uSEp4ZGyBWrf+2h
xPmw9bOyXFalpR7bnnxl4Ybhi0GPZyCvhJHU6deHML/11Ro6SD9M2ao8GbUbnUiRRKRDe7m/ba1/
/QhbA/uwNH5IQ6M6lrdf8Ov/Yy65b1DJd7/9AtcM3qHGiIdfP6mTYIGZArO5wx3PGOCjQ7PrPBT2
L4yPb28gRiUvwBrNMHiT/hStIyFZIuGcosyEpINEtMpLtQT2DRrR9M8W/Rt7MHlr2P1frmQKzzzK
WN9KAEozDjEJXCxm8kUrgFwpOBPJ7MaKbtkJ0pY+Evpq/H0H7W45QTKAbWMfjIIu6LFX4DNw0LdZ
9hna9Sd9BA7nHo2uDNgmNm4QiJFRzXs9vlCj/M6ShRS9utqdDVXaKheyMTKqFoBasLt6JYJozL1v
Emesig0x4cbBj81FiVQ++7+Y2LISDRvn0EOOyLijZXLrtGNFSgLkmWiof7OaaYHGWkOudAKx7imx
oPtDzsyiddewPL8c/DOLqgMGl1JTNUabAOEPRqMDZEAcOp8YsgojyAnuqaOCEysFhQFmvY4ZrrIk
uMY690rpqC8c/hk3YgY5CXevvdWZ4eg5jFVxhD5N004JmYt0PrTEpr2TwdjehU685OVq3UctEOBU
4coY2AsYEhcU3T510tnzwY+XUBxhBNfaazpSQ+TntEI5hHSVao/QwW5VQjlfptDuWxuShOeGJCYc
NnsSKcQrXyu6IwiMomxnxEulGZjL0IHMF2WYsAvFo6LJXOswhf1BF6QB21x7C29+gSFT1ynj2hJr
lOYMY3nfx4LdZ4NlmaaXAj7WlZOL+7X1TLyyXnGBBu8YuthWzSG5g8VEyX1RnKu0tZaS8tUGwMG+
ggulC6L2VR5as76nxIOnrL/XbuFhOka2BRaAOw2lZJa1/QWLxxXgGhipAOQ6GkyHVsSD0U5ZLEdQ
X7h131OgWE6S2toBJIcPDGPY4FUkhhb018glLFWUSxfvOLmkcASPi6JTwmE0qw4qq3N7pUfT3HGB
4YH3+wRILx5axalnuam8g5JCSYHpPVO1vWVUae/8yR8AEUB37OG1NiOIS6X5D+6RYkaQqgXvpDya
WH+rWuGD5EznHmItgeIFR5cSW9CmCzMffJ6PPjsJ2AurHMvELlbymtoa4NihXGsxpK1Iz9ZUYJsb
kdCnEUhvnRXVtlK3ctt2Wkx2a6xZ+/IUWE5am5LMsPKVcrF5mBlcN2tr9vYWCwuvko5ISLUcmvwR
btJDbuvZpgm7nM4+981sws0YjKRfwxZiiBqhCnJeLe1ObHGrEatNiac0BpbpIMFk2euvY65RkGIY
1qIM8aXRaG/OtYRBqBSXdPKqRdfBFAhGR5DXyRcNtmuzTPl0PU4fHaYGkpbEJwetjKsg265MBJvJ
dSnB4P4nDSL8acx1Oals+WSN+U89yM9tZQ9Lt7LuW5fkpk490ix3eHIBoeAmLALiztERjoO3IJbh
zei+whUf0zou3RvtF9auULihySXGZhWRT6l3bRRCJPSwztBl9WDlOqiaUH5pdseSO9GPpkvgsj+p
RrQvRqQQXDdl6ZR0qPegVbleWg0ge9iw0UMFOvcerMQwr7mMx00PBSS/Uf3T/Cm37eIUFMT6PJ2I
v9U9pPBTfUGcs8aYX6mQGq31FPJizpAfoTgU1gp7aQ1nxjwaE8KXhWzZ95W3bhL3Icmog3AGmiiy
Yrq27Ol2jE9BC0uF9dJdnZJP1lufFxbtH3dp6oavRt1ykq/ioRNPPFRWINt7zt/DkFag3pEg0Djr
0O+5no586Mkaj0B+PKNbizL5KG5ZARyy6HRVd4k9n8knX7PIWA9hPj2006WN672d1IQTgYrkZvPc
WHZ5T+VnUNIqkaX2pq4E51D0rjomAExAaDZKTncxt4R5lg0t3TTcab2wmweTbzzcltazppX1itrv
he154zbHbrLrCV926a04qbyF8qJ1OrbT2rUQa01jYZTNOpyqYjVQ+4ZtNjvXA0AXPY/8teETGagm
Wpq622NYz1d2DQ8ebv1Qx/0jQ0l2CUp6hoDNzFioaQBz2DGTYDxiuOLJULNhrmqfTz2l+iNurdbP
55C3OiBn88GraQZRIrrnU4PsF+PRxu+z7BqqkydT2wFxwcEp/cdfH/JMS5kHmteJWNfk4Bv89YHQ
ZjgjN1sButa7WclReKhvH4SDATEaAfvpZn0yGc4edN+GQUIAF5ewCMmFMLL/9l8lcz92D3va3eCr
NJOug8ZXi7pCyQr1XaFTMYhl0mgib45jYqkaMqJ6XU/LIO7qE21TzZaA4aEfrfpkhzfeYdXAOgQ6
yiifcm7yjBK189j6rn3AzuAcMGUDYiqYcizyQSXeATCMu662wuUkMgOoRWfsy0kZoLhqZ5dkh18/
qG+WMeho4yqCAsHCgghgh5EyYgjUcvORInFBlxu5hlY+WoWxtGg4IK11z6RprivsL0TD/IwbTPQx
NEK7Mhoe3YBvuWGBUZnwq8ywzftXnwa6BALtXLSgLJWv6ecspkkuJ8fsFNYu9Q13TyUCGhY8Z/ac
PrDdK+CybM/umrCmWdZ3ccapIjAG080EdVRydK3ISA07snu4QIYyuBLAjrYZaIvffmhU3AtoCrSW
gaZtSSgXDGpHaCtfXI/FvVWM4z7CiL3mfbiweWK4Lr7lUVKXpuz6QgkxuI/vIXef2toV9IvTAbGM
KGDkAX1JQAFGMMG60iWO6UUFxNOww8ZiO0fX3XFP7O5udRa8aXGI/vowDn2/6ryuwUCwDGlqgnbF
oCZAtuCzUEt6nGk0JQewDUxId3rOw3PQ9W4fuY6+Sfi3Hww5K2/zu5cE7SWrtAPVxM7etqPqLsNM
dIfPiva1NFWrItQ8yPK5cXboTD6ByZuh5O2DKeJbYZn9qaL3zU141AUGNWGwYz905WaLoUi/xP8h
7MyW21a6LP1EiEgggQRwSwIcJZGaZd0gLNnGPCfGp6+P/jv6dJ+oqLpRWLJkiyCQuXPvtb61TtFj
62h8V46lb6CpioNKHHqLL58qh3LfTbu3yHBAl2C3epzaWh9thyjEKe9BNg+UwyUq1KemrOR1RA4W
x7/oE6pJGvDsykORUAnIUXehIBfxqXRIGYua5d5EQfzU+K2857x09/ezKgEak3K/pbm8qYQArScG
QYKau4Su/UDgRYMcPiTZ/WSoZHpM4JjfED4JRmYEK4yP+Sk7Pi2qRRxHH51ssmTveM3ZSfO7BlJP
g3p98KnlMof7bAWnf5bi0HpQRpMSHdViWUlo3hpfMR5MtxXq1OCNRjPV/hgcKwcmWT5VGN8Sy0yO
U2Y9FGwlENIih0S2tggYZ+PMGIsgEsPeJOMZAJmh2UBIlJ5dD1vfOGwjXk7FkXAbzyjgCyTvoTPG
9whQSJGtu2XbUg3VCDa3E3OeeQVm4elP3yvPOrNf4YkZJybecA5a0Aegq1iCreJcQXsBt+Ag+hs/
y948p/5MHFA6/oyQE6EVIb265D2kvxhPHLG+3Mlh/TOHb5o2Z3dm+8OLFQ4wzE8lMce86PUjbod+
n8XetsurEAqjv+k78ohy1LMQ++Gsja9lqQhS9T66bsAlV/yBtyDuRsFoprIwrCpH50cr7t9eeG/I
3ayyn+QGWyFRVWNLttZ8sX3oZjIm1XrwGG410HkC0v7ws8cezM7W3S4AFs5Nf6TdiPZoeV4tLUJW
5JhxykBfNwXbCMZ4k8URG7rczVONhu6CPons8LX6KXLIM25EHWjCx7dGBGsw5pwNz/p9OoN285No
CsT8IIQagnmg4s/pA2/GlhO5VrgvUhfqjRvOjM+DzidCUZjFxV/VRc2a8AIZU3/27actJ4jjN11I
syjn0LUyAFSMXU9bv+0yeZHmfIMFIJByVs4xZvPtJPNhaRCuCS9+iUr3qJyJpIoM2W6MjvS8aAYz
uDiHltkiyp+Krjeq/qJZgrqPim3i+rwNkM1Ky7sOaHbDqWkjVO4xsDYvobTmTByP/Ax8RkBd7vgw
x9OvcQJgX8v+BxOtP6U/P/WnqQLrMtimuR0lbjkFiWCIUGo6IBPbEpx6X4KMXYdIXYiYdYr8Iy8w
vy7DkoYxGZMk03Qn0hF++PZgH2O2SuZl9pvXNa+ry4pmS/UZ2czNhZy3olvfWQ/aoyMquPW5T0nG
KcimVuhAGkrvLjd47szBvF8MbrS8nYET2MnV0nEockZn/QruOcHoXGvb2q3R+OrcqCejM0H0EL/8
COcexvsdQ+9nMq3w1yR84ApbiMUOJhOvA/I8uc/9+COPcbB2iSTErKZBT3cuyKlwD7EFgWB6VXks
jk4H+oZd+UAoAjSyaimIoqJEIE3KcB0yZ0xlHDm/3+sx/pXX/g1sxVAvHxlKIFStpQN9gzzppjBP
vkQiXehPpDv5KV2Ke8JvDPTckpJRUNCBHBAfxRBf5hqcoucNtxpzPs6cLnGqluZzDPHDR4ITiOzN
9j29A+Z/4mk7GIq4xO7mdpht//SfDwVQK5dWFtVndU9ztoYmAgyszOkzJAa8LbrKNAKpEI+YXxk+
5tlDjcMYWpvGhjH/XGqPX7yK5q3ScOM6bYXLan+h9Hvv8Lgg8J4uyMuam51XB75OYE6wcJG+7GwN
n0Bxqi2KSY6cmmVnhJNKfZ6vzZFy52Z6xuLLnJbeWPdgOemvjnlUG63Ap8T6UnttisMWfI0Sd2Jq
HwdHLsekYgixwhqJx3KPRyVorGrcmpP+05L41LG5I3F+5zR+sN2/cmbpodQoXooYkzz5B02kTgDB
OL7CrQ6sKKIsx6h1RQ30VaXOA86s375wf859AnZCFMBbIizGnaBfJlGQsYSXpFiQ+jPn1P6Jnb/M
eTCL9XZZDUQDUu8ztlRaJkgCx6B2jVfL9b9Go9AMVhnHGk75qHLryQe4h5OZYWpW42Qeo+M84bhv
U2XeD6Z66oeuD2ITJ/xEEKLO0CmYU/Ri+u4XWMRjksE1npPpNbZFu0e3UqEdpVFKGxQhLiAl+w9v
9tOSrWTqsVLIFf9JBd8rcMR8n5TVAwKHrR8nPIUzIGnyGypiR7EFZ4I6zPAD2yvL27yOuZWh6XFS
8zVFchrkkJK2rI/FkPJYYyJZoyzZ59WdL2fouik2MGIvYGn3EFmb2VQb6D7wOBkN7syZhsBKfKpq
PJieMfKwyojuPLAmu6GZcDeYQFn6ggSMRa9nJG7EDqD23BdLfjLrDr4Grf66mOSRHVFuHfGkoI+h
PhhoOWj/Z9owkudYwhCWmKElJ3wrb6E4trApnX4DvQDgWGo/YDeucNgbYIM1p2zpEEHaOmVQtfMX
EKkZeEbX75F2wIPtDn1KYNLivzlfHVEMQWdHSRh3d1ndFtvYoSeTe8x9TZt+sGjOdSf0I4rW38o1
l3v1h7ypDTEP4y4uwXP7DqhXqarzJHn86bZvS3wsW28ijdVRn8t4qwWYPTDKU5cJGTEgZEmI9W0g
acOFKDKFDqRVZxGTekY08h/ZszuDjILFxJAErqvh0vwxJTZRFcl3wwqWbmippq3LaEBV8OEa5fll
1vg6vDmpEZF7esNxownMjnPwymYKfj+7GK0ygmqeUO9Zn6qCgEI70TgpwJjGckbHSQLYLVywjkQQ
Cxh89exWFCevPo09UAoGjCXWTbasx4iazqaun7zuESbrz7J0v1G24hQHu1MisIoc8bK6Quy4T+8j
suYOE88qBk/EPsYKz9ixwfXe7t9Zys9eRmBj5Y9kRuw/NVm9R2oGPLFHvGSQVeTN8leKl3xtijWo
bd4h9xwPTEnGRH3X6C02a99dModWm7nWybFuM06A1t6QQ71Nh+I9ryak2418rNT6mZlnayExSyXf
S+7+zKpe3OPKhUNhTSzSMPWaevqFthZqBdzAm9gh4UREpM4BNTaCnZQlxBSE9021FySC3qJHyUjp
KDMO2v4IKpqDHkG+FouswVE4g/s/LFftWho8LW27wn+LIMYtYv3S0RjKyVePbXGSY3V7CMiWYtrn
7tapykC/I1BqaFRsFro7Zi8fbQQQofaKX0jffeIYzqkejK2aTYKehieJlvg+9RHEFEayp2w8ujVM
ujR1mAp5H3GH17VB6jHOZC2PlsNBuvkimgg0l1MzSW/EY9mOHI2sHR7GcjvgLAlK51mJYkbOb/+w
MqCeRuW94qEkZQc0J2Ild5sX9FJseJH4gRMasVCizViGDPQstGlIZJ2SBuTQdQ/H1EcUwPIIamZ5
suoe0ZljB9lad0RiVkz11BfB8luKNTDNBvQms3uH1m8fl6Kvdk2evjRrDt7X8D/ntX0fi5r4YzG/
E1nfbmlSka1mvJEx/I5Br74TGjRQTVVM9lu8xSH0oG1skzFRaNtJ6V03qnxXLew7Ddk2MZZa8BnP
cNQB5drjI5jmLo1eRFv6B4IR0QHhx4DOHfhtJM5VzxFOuPZjj00r7NTy3E9mcR3xKmUFPJgxgTad
FMtmtliENLm+HNTKfT+rY5YRlZ055ldiUkHgy8UXYR2LnoyH1Vrmg3DGgwUtyeMciOeUDjWBi0RF
96+z1V/GZvpCdi83mH1poQqk4xwnQbC6sMPGwnb3xqDe6fy/mHGZPvjau6fzQgOfLALuJGLf3Fps
6PqqXa/toMr811JbT1Gm1kszDSdHQgjpTTdDWL06N7GCRaDB3xgS6+inFYBa67Hpy5pqDilZNMB/
TOo2CR3Vf3Te7NyvrXl0+2HXC+DDM6UMYfH1rpjpZM798xitb0VMkECRlABUnPYljucL20sW5O7I
2c94c8HrovNIbiPFHDaOhIo6E8rTE5UM/dWlqTnpXT7BHklxS/SF/Wgz3NgO3RD6Rm/vGUNhx+zG
KsAPweVPxWeTkIc0D6Q/8ZWQbG7aebkBtZ5AHRV62PROkpRaT1nNm8onNGys0Xab17DaZuxEzXtS
gSqEM5YGcdnSYzHgYHnuC5JFpqap/zwTz0mLfCJyusF1XzDPxVsQTASYogvSF9aBJkZ3k9jSOnY8
M+mcjFv0Jt0+TdDIRZq5yQhIAkUMvMDCeYZlpt7Guf+McB0gfa7fK6d8WqYftLIQgXBZd00UW7vF
Ku7aCAFYOZ1azB9/x2E8dka/JQcCMyB9XbKrhNE/cQRAE2jb9WMEox1iNhs3VmVsus6lXqr0cV4N
89SygdUEEdUyeS7K6M0ctNpPidqazcTqXbDYO4NxwUEICjZXxiZhQYcjyNbWofuHFw7tV55S3852
Pi4yNpTmj6V9oMODuGa0ZOkOaXzULcRiVeNzaRRNH8bJa58OwVhWFwFlq1zHraza+KzW5ECwt6Zv
LoFaZ9PNiPiLuFuWiQPkQPXQ1ova2libAnvNXr0KeQ+sn/fyxibsEoMgrsa6j20kQtgsz+PSveTI
qvbKZkXlrUY5S4hIhpNxg+/OC9N2fe6i4hWCv3EyEvgDNK6c0NQ5w5rOfiwJWa39p46bicZg+6ew
P+BUaLrx12kVF4fkbTnKBVopjWKx7uZ2VwujRfKZf8MDgEhidIRAhWSK/Z7icosdX+PKxAdDZ4rq
yMvA2zoNmmIH7ox1XwgTFyjCkYAMTRjntbri8EecS29ycXdsZF+ej8+wGhvGfxNI6OKmLna4WqPR
n1VHXTsJAAMxUPh9u0xM1kh5KPRLUsNYhztzlBaU2GwZrvFSfhiksNam5MzVBrJN6neH9NWWULme
BV/b7sKxgNIAqPJ9m7k/mOu1pKnVPhZSgwnp3P5uB9JTh0wHeGOoDWkmkPf2e04rJ1xA1DG2Ahs4
EgS5oxMynevBGHmb974ipGSNmVsObwvSaUnyxL6O+ze/pkPErBeB5VLuFnf4wHT9ksJxCjDmoGoW
qLPI/cBmiYFr2pGbRkWrMvKGvfFJDphJVl96FDGnHtMz4KMlO5i0UO1e2VcY6smmjkiFnBrEZiJH
EFgTkYZ4k9HmLdSXZ5M2IZCv+W5Jjerk2je+zsFX8LKcntcCYumX78HdG6aZufF6ZtNXcPpyAhBH
kZ8hPviYSsmQVMK9LnLDbKh94PTMSG7Is53J77FB+/hrqQT7ZfOpO4s9wM7mwLOafenTix7HjsTj
9tj21osgMCO06qU+JIoHZwK6e0yUrS7cB7s1Sf4kbs3LHdc2aDpFYKnIhse8eTV4TkvvGI24cUW9
/ORV8XUeOjIXy/IwVu2yl6ax14g8sG/90UbFxJ/4C7naIb4UxqxZcfUavzr0rZj3sScfCUzwgwWL
7KbyF+PULIQXRfThDZ9mhBlXzIYbO1gq/67rUzOopyLQIlmCSWb9MZ7n7zKu5kAqOyMYyF8OrZVk
gZiOoxzf4zbxw7Ww2l1qs4Dq9Q4m4FZ2Q7ofBFYiIbsfbgk8Au0sKQdecshatUeLd2GUbB2txXzA
X+0eK8v5OUNdrBPQkv3iyK0ZWS84Di/rfGe0bYevRnm7v3HKhk36BC2uFB+5Mk5RNPfQtnyIcvEl
SUkqXlASYTVY2IToDhS6RGafvuTjEsED48xYlqu6i/ySf7O9jovUT3PX1McyKYl9K1s/aKs53Uk/
tfazvSZUjZlLJbN6IfUYgSbrT1TNbPFiec7KmONMAWvU9mwRwpcHJZ8Di4Qngp/6pnnoHMnoFkkj
ZtiFxsfITDbatFX10ErrrqaTtAGAN9oPvd8k6IihMJdcCc8fbLiTMWIev7gaBOWANPDFpqcJQtuR
pHp05ulWo5EIgVQQIp2SEmKJJg/gwT6tcJ3CoWA+zyYJqaLbOw6cQZGNKToHIOqwWQN6naG2um7n
3oKkkDHvtONG8Mqtb2+o6l0udxKbzKOeYKNBjoLClqPDsOZDtYwBsHkIfhlkMUgwv2ZZPNJnyA/W
al0zn1BRerR0aYru58wkDwmVeGha67cz6m0n+nY/gvLeltEwboySGIABy7VLT/8Aah//+uTgLwN1
uLRcixLVeG1VoTNlPKU2rWao8+DAXdi+bv+2ivIKHiUOVJkcbpRdw8IH2+PiYmRVHUjYPMt0udgp
47GyeF60vfNdTc526+074o9aEghaJtAcMDj3Dv6yTQbYkrNJ3F/cPkJy2QCES1+tpnqya68Pu74q
w+mWtY0jmHQHDSw5mIYav5oB887src+pErtCgZGjI5uGVuYflkI9lHnbBp2FddcmsU66LlNnA+eV
U5OnoZePG/jFc1pyU6v6EWv9HYk+EyIn5gOZprNQYTQ3YCgEo2X6DPz6cu954K4wKT8jSCE0y28R
E5XLKVnl/Fxxnhr7lU5lnV6XitAl1HdB3Eb5N4wMjjMxZpeSbL5tUipzw1O7YvfoVcCGvbNdk4zA
QQM5ys++vkl2/W64rmvxZk6diTRFeGcBNpy2tzfQ0k8ZhtUaQB9LAmw1nz2l676mJb+3Ha9+Ay2k
9kkl1T7CN/u4VuVPWvdoTbKnvx8qpLOuQjrsySbbll6cnKYZVCuvzb2LbO3e/f3T3w9xW4Bhzxi1
/usv/vXp32+GiSY92p///PjfP/3rW5uS9JiUixT86y/+9c1oovSpw1r+z7ehVf4/v9w/X/v7U2PL
YZWuGmTm///3/9e/GY253pt6+PnffZuc5P/70vMUQKyiM/Tffe8/XzOQMAdi5Bj0z9f+/q//+q//
fkqAyMSK+D/+jjXAXXiddfS/XJ/OrIfjZMDv+7/v2z/X55+vVVb/6FtIBbR27iYrc8ggGEtAurfP
l0jLY9Q3//nbG6n27u/XLcCH3m7Ccr3l3C8CFGkqzAFBbV0St1+1Ssmj12Z8+PvpwknKshGqGEN7
M0DVftB4RXmHCOuWtxr9idInYhrox4vqw2KqfHAHkprH6dXt5+I6mBPBm5jPzrIZ19OEJMbG+RMq
XSUfhuh2nbPmX11NtElWO+Z94hXyAToOlrEFIVXcGq8u7oDNTB39AKuzegbs/gA2nqdwLtujuxBZ
SOfEg/5HoQ6k6y3hDBU0C+3SvJsajuUZw9O6P9vzM9Sp+FfGMITQ2rvJtYhHIBcROrB5mBeS+SxM
zxFgW1Z1L1pwc5lfBk3xsxvXCaW3Q6JFs+5bIdMjtHj1dnA0/SB6Qgd7ZK9nWbt1dorhja4t+s52
42fa2moF8ztNrafZJSoIaihrfXXbFVu9r0r9i9pHHrOWmgDpDTR4pBdzYnwkqv5eTchqHawRalyy
23GlceTKquMN5oztj9F6meIXY4iyIYliZ03jl9GSm5QRB25Y+25FjHwrgjuyjPwB0qVwnJs/HuO0
GqDyOMuy7RDEE0cOjcSdsFWooy3X33ok3yYS4iPlCDjzUANZJ4EA8wGnr209DTE7JymViXhM1oJ5
UibJPhToPbwX6BGiTRAlrLQ3aJeiy/vOau6RzBZyBykjFDN7sBs5w6GlUA+BSij2dJhSI3bC2Vb8
c4x+kKKtGyua4qAHgcnct/+QargFRTM/WBYitjv88VsLk0vI3JvAGP+DDBVGln2BXqKirfeVSis7
x6ricEX+h5EeLekeoZWFMBYzQgRxQVGWRRJN0GyfDTpPB8zmB8MyP1F9iDPY/IDeEXqnFePJYDy2
2czIR6mjZr/d5UxqxAR7jTjhe2CMzi51RrDFursuLkqQ4RYE3IHa2SwCtAbIogHy0brJ4Hf07HRs
MltdxNPOjNaPtLD2U6O7PckNGLzqew6KB/TgxQYR0O+luek3UmRtSYNTMyG1CkdRV5MJoqezP13I
RqtO0rReyIiw2bE07Qmf/N8StZCdbVURmwdq8Q3EJOJ0WrfYDD0ayDx1/rh4QrlxEWpVNVzSahYb
ilxBoMeK1orE3aqpvht7qY8EHjytDa+H4BFSBi37QgVRVOysMJ2qiJcVGaYd9mlpBsq29mihcSHN
NXUrM9kwNeUjeDBjR9MMweD4B0v1vKXMQ0HREjzhi6Y4WQaPTEVOWVbAyCQLYZcWJcIW4wVoFaDR
xip2qeCUFlfVi9ngl05r86HPJMeIbm1DFDZZYN7wYVk++bul5wmIa2/T9aW+NoPxwL1d4Z5rD3rq
maDL+l0Q4USkWPMAwG/adIqih1jRNhwGIqtwY9+J0g5tZlEuSIawktmXJsB9NKaObtnMkJ2jK1Eb
QRuvH0Z2870n1F+e6p6aG7NNJJwdpWgDAn+t7b41KX9GBFUwQ7OvYei+CXqiUSR5uuulz0KdQTa2
WXnhvBTBshDFUbkfLrIMvGmRPKxMzW9umiUEf/09DFrsMRLGrntP7mzYKgS3o+cSf42l9BzlT+oW
UTHQqwlo9altHl/h5UfEctrrYbTtX6PWPzSNAW+iBMuA17LSzMHgd85+0emxGAvCAYq5Dp30XiCP
PqI+fcNj/J6TqBt1g9yNpvE2yfGbw+J3MaoZ5RMWLg9DoEUQijchQfcmWNZGTCO58nZqHjyoZxfK
bwaEawkW1agIMs/Ho61MDkaFCGAGGeTVhbXjSmp/CN0DwQTbv3dZPS3DJlJGHSx1//v2qwyqerc7
vHlVXN0EDbRNTcbKHf25vH1Kc5K4uwKuOP/zQrNdfrcplC0vjUgVo9PXJV64Zmkgm6fEW+uQqOLn
inQhEQPc5hkkCSZyPgfnay5+xwJ8u0BHbxYsj8iSUsI5CaOlP1wx6rJy7nmwR3PQCjs0qjQmX6Td
6TZrD7E03xcM2Oi8cPtWMTKfsSHEbsrQUSeaNrfKXkY/eRqVQrzaskzWClGB6K8jIThLXtJgEjYT
2PSe0UvykbcIbiSuZGvU907d20yRoLcoZyuSedg3irTXdi2eIZEhETKtd/xPamsgstLy2526z94o
byNlTAO4uvfMEogIGeMXomEYBeUTotjB+2a+Rn/JUYfx1psi9rAp0R8gc7jkCzkvkLXIPYPDG24z
MjRpQM7nrvTjMK6yI+Fuw6ErhrDt5SvpB0SDs8cFFiLSgh49nzmUGKL/Y3UkRTL7Lu7s+jQv6C58
lwEAoi8SevQdoBvzYM4nmsDzph9hJM2kl7Ueud2DyZnQ4lqCs6NB49dhq51nD2MFE5cmP3YrJ632
1pjM6t+cLjh5d0jGvDEJ3MS/LxLYyVrykM6RERDNW9BSzLK9dqtXcxq9Q57Zd37d7tN+Ik55QJKH
EJWuI3Jarxl2s+1yfYdjZXNqbwDS1yKZtnndhJ3w3P26wOzIm+695AkPhOQcLtbpENMw0ontXzNF
+AKxnZxCINvPnMw4q4Hm7RjJ4ZHg/R0csqTtC/JGjvR5VJ29NHk10je9RKTB2Qnr8tTdWrPVGhgS
LXLR5AZBzYxCUIl9wiOUe6j2zNMa2s/xaN/JHvl1n7moZyKDPBjx1RZWdKZ87zed5eSI6oYNVhQ7
SOPXuksBnDmftzV+pXuyg5VtHJBmbXJHP5TKeWaqMm476SGW7Jl4px0djogB25xHdej3BK9Nhn2q
yRY4wHJ/MyYGAc1IgqPREp1tITNqh4cYFfxWZioYGaxtYcosG80eA8S1LanmtJPvHZBV1ByDz0BU
v1WRPQeEoaQdoR4g5peoj4O5mGlzjvS/KLOHbTfoY1tND3nksFbM3syB9b2QHPDnpUeDWuIjWIfb
0sIvMdbLAb/Gkf2dYMei/VGWxGeQ6/29iuYDrBuSnHg5zu6RVFSJ0bIFczQcagdR+5SYP7klUNO5
j6bq53eqF+a/MD43Rbz8ypjQ0bbzl5cMpXtjyxRCqG5DnYjjzMEwdBLed8son2l8h0YGxdll3Lfv
BKPISrUPc54OAJA4V9OGntFdDTKh/WREDck/lIOT5v2Ao37FKPEhagjndm7hMZ/pKhRN6PUFXudh
Zo9S5JeisbHfjsVzonpumZUch2ywflujfUVoA7jAKkLZjc4e290PTYvfWBWeVaf36eu68d4tSvQu
fYbLZ2+M/gNCQCMui2tb+4+pGj/qVVqnsaTEglcTOn5RnuY+kjfstoGhs4SR4NvXs24LCZ03cTbl
8Mdy56vRre6dkHZ9cLW+eaSHy1o58d4qxjNvjHH0xH5x4u5KqxEJPGFPLpmdxLdm4BO3TKcEmfcp
AzWg5GtHBwkvkb2hv663SSo2tGnabUWpvc3Hn01PQo0ZqzcrV1eJCSLThLyvZR2FVZb/YGgxn7DM
7zDGloeI3aDU4zEpHROnNguH3en6lHs+vsAuv0j0v6c0berT3z9ZhMkfPYbXty9LQz3E2pM7NzbI
bLAh/Nx67XQDQaSdJMNPn8rNKTzOEuCK6dcy8Q1VSmo4O0kIGJHeRJVSqUxgOpKK/pppwcy6fbAa
iLf56sTgGbaUseUpgs8zgCnTQ7Or2iYAMn9rm5A34bjORF1YtCeb2uZkLksXVtb62yhgAqjV/8z7
SdD8Wh6zFPlwkdIM9hYEPrcfaXLR/OdDVhAsaCmm1Rrd7sl03FdQGkDCB48b8IbLyCSJzSu/OzW1
SwtKr4sIc2TnSRxduDP0rU3DOeR2cfyong+rgQWFA8myrfq0OtEnQpRcs5BCVBOnxkVHnnrW90LU
WRDBd9MFrZUlrQEFOeapA3ixGchKPpJ+QX/WY46tPScNokiwlOZoMrNaMzl1fXLDTSYzs8/KCPlz
ZMEnlQCkD7rsFNnwRCPcX0D0mO5E7MLEeS5xCKuLLAfNQ8Q65lDtBFDmUJj0iuaRUzL+xGGXIz7J
FEfgAg17khbfWcmwVpvqW/j6omDRbQrpm2E8js++OaLzVEtPQ5AFFiHV0ZpnphKU3t5wwCaqGTId
e3O9E2z8JSyDIC4y6Lh9fEjjYeck3bclkyc6Ut8IEA0K3e6dQJ8tdk1BnTqzsI7FW4mvcJmyj/II
6G6fDmVPRVLZO3ykQeEPv1TLgcg2fg3ca+Gk0E2m4BxXwEc09bM6yDSbPC7pNyiWQY+nCz3j6G1y
pu4hHsAUoxR+cl06lK3074V/v7Rpe/YrIo/xMeGviuQlsuFAwBFFDYeDkzmxv5HojKfcfpqWqsdu
DlzKNsp+W9BErxe2nVTjBBx4oIe1fKsmFfSrS1hevbTb25RR6Axp0FC8JLH93Vt3duLeWP3Zx+ji
slg7+yGtqZ2BjbHbDsWz4blvJjHKRP7G3GDWGxL/elvJ6VRPOc0zLQ/Mgd8iE5Ks4eEOd+P0Hi1S
bNekMCA1zJEQVgnpsOuIUMsRzMlbXl3TybCrUTOymMIZQGm4FwnyfNMtdo47/B4QGAfmlO0BZDbh
6jdRGBN24hpjdzaKod0uerkfD8Uis9C1xDfxwIhKozqH1Gjv68J6idGhvGCPp8ZRELDEvXKUy1LO
XKPqyUhZAPSkDS8T4vuHNr1qI8lI4r/bTT0h53PhIrgjiEpUZhqojdfeKry5eNLTDUie2lx9k41y
MAhDT8iNoTWy5bxthI3nACWxVige/REjAFdp8ZxNU+LcVHeOq99na2LK1DnolW4IloE+pI8MdLyN
O+2mfjBIRNqYi2+dUBo1phqJt4EmE9EiA/hSHePibLYgRYV06z0lD2ohaq6dB+trz9wn2a69PQQd
xx5Ez4qCJnkbBeFCtfFU1LNDVGZ213vdb9RGz65KCfpe/jAgI6AQmAXr8BUU0ic6eOZMqfPZ3CKJ
YmIuaL8oaNkOHkUBMlePpRP0oJG3RDBfLH/Em0niMlzkEilKlwd2qrmTOp+4M3osXCQsByWQ7dWp
UfjCuzDw56ZD1FP4WIchqaJ9M6/73mwuiY/XKfP0Qv569MBZCwQaXbjAwbdRWXLrt5x6sqLEQse0
lxs/kOQbEwlb/8B8TmjVSAqIMd+NFX3im9SV/YNrOhPuG2S7JR/8ULYmE1AKexbccjerT5dw8zCu
mbfb4MRgZDS/emJ7F0VBpXI5QF9A9FgrCEh9zsykKPoIGyGVaA/qKZuZHrTo+YieHSzI04NPqWub
yPHW2SAZIiEVz+vma5LkN9Y/g/VlPHto8jZaZqfEoPSrS5xTUhNAhMqKFiKnhMugEn/X0AA5Nsio
hs4/GGtyXKXR7KehQDpdIkThnLQQMWYXu9mhCLWm9Hc8RQRGjQTKy2Ht6Dq17n1foaBvPAb+quvc
nbfm2d4wiW1zfcQXbgdhVDlsa9azyYTD7zxkP+ui9hTs8+yZJ83FnDNCd0r8XjnifmquWuzyfrkk
eQl59CYV7q4kFP6horsMkqUiqkZ7G7Mfn2wrH3eD2X9FjK534GFfjaEWV98ynhJ9bqjRtkam0L3K
rg6s2fQOpjV/3BzX6TBinmSTNmKui+93CZl41Ydjy/ssHtE2p/JIhstny779Sl+HwBUt1ouaJsa0
ugiYkgZoEMm0MZo3r5oxz7UEON8gP4XAjCOgPAlKqBCvz9XL648oWg/1TLyoLY4uMydKDg7a1Kfs
OT6KfJQpomYH7apDxDv/QGIYEbCeC/lQrsG01n9yjcl/HYsnWhcTjxFnP1yh5Kfro7QHVvfx6nv2
BWJ5tyXPCoxfkjjh6kV3RUkTEftUXaTqgCDrgEETa2l+0W2Cso9IlXFpeQxiAJpRjb9gylbia0Gc
IOibAn9mHa+1+cNJiQyuPTv0+Ic1vb1jP7jPWPsfIMbz8HlkmK5iQVltT6QSsg/xA+gRdb510+TO
mtZniCt7JFEyyMT7hBp5S1aR2GZtF7ZOzvC6tbK7acgoVZr/4u5MdmNHtiz7K4Wa84FGGrup9+6S
q+8nhFr2nbExkl+fi4r3cF8FKpGZqFkNIiDXlVySO2l27Jy9167p6o7GR+iioDRcZvF0bO5oWfJb
NcVFzGu+lUPz2dfOoe9RgdqWuLFsPMhhxIarkDoBUDHSvdPS5Q6QE/eZ9VU30RvSBAJbNFltEJeg
Q1A5j3sMy1SSrkSkRd2GiieMNrQZLvsRvIEa56/AoKMNvhZL5BDVV241nRvreUr9cOOCMrD9qzQh
DDwjxm2dpPbX8pbB9meNzTlYwQfAM94ld27gHC1LknFas7knNkqjLEdojqwWbe+TQkNNYlaxTSM9
79KuPvcFmUuOB1Z4PyXExERisg4cWAjOenNHVG2KS3SdI1ydYpVc5T5XUk2CDvYL+ShkCwmyncVp
tIvnqgQZ5ivQSFEmiZca04tszK+jyv6y+oK/o5m+cpfXLfNJmrICn0OkAOTXeXtRT/6uR/YpkVFn
OeJuzJnvnSmrfTXTJ3Ma398h4stWrkeruG0WtUiMCnWGqVaBuxk4z8W1O+4wFUmGEnih/YhYVF9z
0dG3t3cWOcnrDnGlqIwZR3Sg9qkyP/SgPRSdBgIQY7oummbcZ7yiYEAp3oOa9XoIEn9fJtegp4qz
9oKdD7gVAXSuELTtoVzvBeRswnp49YoqL+HAI0JrhpO1FPy//wud6V8PJxqYSK6PNDpmkA7z+1yM
uAZi8cHbnl53iWj3yUjpPs2gMm2LpFPqR078tAgBPQNI6r9Lwe0nR+/dMcIrByzmoeK2WqPxQ2/B
puJzpEByswPt5u+icvHE7aOhKxhZlAWnMjqkrnIOcx79WmoqoOY9hZy2LoJeL0zNGEFKatx0riag
uvyixXztZTbycS3flKnOlSSUUhdlvQmnEC7Be2vR4DNDMLiyhyTWo4fxO2NbDRPIeW3dNbXxPFhu
gBrCWJKG1OUEYGxlwgfdZWN/cpHiAHo2tgObJfS/6EiGRrLJ8SVxbZ9bR2y82rY3sUMUALPg71Ey
CMXx0SzNlXejETcQRs7xKD+Fml6TYH4cnSjcyTS/TH28W8kvKszirhvkskuFqImJ2DnQ8gK3wiZg
hWm4JeLMvWx6dBoW3aG5m46Q7mKs0RjCk8Y6Vib4FCNM1+w+T7NHBSYY3vvZEfwMMK0+aTGBNLeQ
wX469JQHMhof27KlPW1lD33wXmY5acgOQp2MpjuTe3dbcEhc0wh/ignNXWcdge7cVCfPOvkeXhko
gJsZn+9l4bY7Kx6Nnfz0JFLMpjcqxLQPRki7qfA15bwk7S6uNwzZmY+VJGaaLZW+G3dAJDUgMQUO
Di6sWmlnpENh1DuLoLmo7I+B5IRUwAtJF4IclhgU/HVwOyJz33bRwFyF9nrcozz0CzvYgzrhrIaZ
e54xH+nyLowZP5sNIydsrCNaT69d/neRDpO3KS24eA4xaDiyk3wTs16sDVnfxKrOTpEKdjTL8qu4
bQ7OIm2NFfxnC2NANfQHa8GBeWX03HU4WHvmYzt30M+17L9S8720WeHxmPnstbdxBYzXyW5Ja8ED
n7OgF/XbZKFbUgas3qIzT+2gHXJ0p4wQ53It0ExSJpXndLAysGhrV08jW+WvKuyuNXR/xHRxGZEo
TLXaohGQXXTBph5dGDZ8a2cQ3kpNrncaMSaJNu1PxIzeZqJs94XpXkx+NHDPmsTPFvmGRCNcA5a1
b9yJ6SLOoqS4bhi2rRRs41O8UKD98MFOG2evh5q7mSiIfVRivckNz1urimivtCKhnjsIIaZOjpnj
3NlOi7Wq5kDej2iRk0Evx8Pxhf34MQ3FbWEheJyjk0aZQ/2b4OK0oSmbs7O9jCzvnYjkZCcn46a0
3xySMI6NF3C9cwprqpiusuU8KhjohyD3k41E2bSGOMNSSwGy3OEYA2GwkFwFyxBTxoglCfIazEF/
EVz07heArscskBW6sHBVONq+baN1mDDNSiwNdyb6MNE06VRjLmv0M5mRjEEgkjMDNNa2JriwqfXR
7upntFE/wMnLowrvRajDdQfWDTKxQfItZ+jAhuuLey44h/HK9KxbtMrYiiTGX3OkqWb2RECC0yu2
ybYtpn2HFRJxZwnalPqLGXqy15ax8tqm3g2JW8MHYmVoauLC7Yku6YSNsrTFMfVpEESjfXCijp17
0ue+dq8s3j9GiQGgxIpKyBnQmpUBIa7myKTPmZJTVuJVKsb0GjQaJzISgoJIjqvRdRDNz9mGGbEN
w4EmTF5aeNRZY4oU0WAprTXB8Ei1fMpNswQ76Yyf0+IR1eEyA2cmmVQZg9Ea5YwRxV+ehHKBN4qk
GKXWxMtDVnPwsxT0lQVUpYZE7FCpt7FwmkMCyaYknXEHVf9xmKyXKUxOhRe57InBS2c3PTyAJr+Q
Mj934VhcwPTBW4FIUUyMODvsUyvsga8Y5g55BdCxGoIzhpZoV3G7rGFRbUxC1PHzGFtD1HtKDMII
kc5QauIwSEtSX1rPWc3uPmXASN1JbZUHqLtGaPUxPtPBJWy61PMEnyt4pyfJ9Y7nuxn9ZwSgZIuA
boliG0ozud0FQ7fE3XQEmGyBzH4ZYdsgM6V147B0NtbwBqjrLp2sbVmVV6HgmEAf6iozD4RpEMFc
smzghGZokZ5F5p5bayoPUoyHsGQM0Tt4g+CnnoE1EeMX2x0oPnJvsXTSwiqQ8R7sElijdLqU+5z6
1GCCbgx80MVqi6cpYjkmWWXgWjQ6tOlyJiVMpWi5rOmqCRkUjuSnb8sMm70Wlx6Ktm1ruR+tUmpP
qHETh/2pF/c45DGWzOGpFZxisgRFlhEkl0WTb4MsVhvLj49J799Nfce9m8REskAqZxCKjYKbQY6w
PnKHjRdi5D6l27GcxdgIw/qJk5u99iHIbr3gamJuudIR/0RgltgRTsXlBxorN2zaIrS7tPi2MN2x
qK3wH0O3IoAMxFewQdqB4yIdxi2TN4QBfT9uKrr7DOu8abNMF6dBXdoxcJyg8m/MAk5Li08XbT0u
SoG6OxHJbdm2b1mQA95ybbww4YXp9eYuJEgeWXSN6j1otzrjYFiFiCZQMx9olj/WYg52YHemowYp
UVwHZfhFoAmZORlC/DQu7wGA55wNZvJCy+na52LbGmbx4s734ShahubfM+h9EJIFkjz4rjUnJajq
TIcjeat8r4Jjs2AU5EZbsXecQmzpLl4lt6Vd5MUhZwf0ILFJcvoMS2nTTPG7YwGdUPYcrIXYxzMk
rqn3oY2zF9fNU2fIQ16a03GggCPTbI9kFKtAhxs5loBptf8E3BnjrCUE0ovFJ91lCoSzeMw8fQTC
VV6E1cOU5M2FnMvbthN4DmwTyEJ3bfkocIn7Qfkx0blshjumx0+hR2S8SidO2OAuMiWB5BQ23g/O
Dsst9VAUSmCPi54pocYz2EpuI1hFY/ppqRH1ZMmKE06FfS1luAv3NrsKVaEZ7ByhnmzCxvZEClHU
1xNbRtoPHxwhmg1UpQmhP8ApgTadRbawmXRnZtoy/q0O7UxuXki+S9GpcFsIoJ6Ib/Z4QxjvBDmD
MFS58HumHfhidTBavFgB9iTLhF9JczJBvhDedmW3ni3XoeF5FF1DrFW4bL1Nuond7sMz/FsQoJct
iq+DSFpgf4waaZtcaNedj4RurIN5utZC3xHDepoLeK5pb5p7mZgHJ8mv/C5dk5JsHCwqQs55brFx
cSZOCo9ho9r8EBk12WHdcGg6koKzngU6k/i7WQJipPmBukBMekqpjbGQOPuBAnEFb+UEHuUcdV5I
F8IGW03iTfiLs+5IzEMHOXKmZWOx4ZohhHQVps7ZnNecpw0y6Ftnx+F2HTdWja3ku4Z7tMnbBFuc
rH4CKxkQ/XCHDVZ0jB06n0XDtuu0DGR8nCZr64PZ5ENoGostggGjJ6Frtvxi1hwC+gamTe44hrUp
OQSQrip066ug2/hctn89i5npaYUNgc5oQXUfkea3jt0R/4jJ6x5dl1BFjpw8Ubtje8Wuz8sMbKzw
Ahp6UnCzMn5Cbu00xYsIG8JaChfrdSKPwzDfJzVt+MYNPwKJZ6lvesRlKFrb2Axxa8ECkgMj/lL4
HQgNH+GdPXG8oWu5NXNqggCmDWaSkN0wQodu9u4FsKxFUvvK4MA8eC67gJfMNWHwZ7qs6N1Mfa0C
/7pP4fMIKLPa09WNNc1c6fSxwJ4Rlb1Rcw22JLSpW9int2C+t6Ex1dt4vgZIsW5aplEYP5/J6GIO
1ras2x0K9sDYj7XjYHiMr2hC0u9qoObVNfUb6AJGfRR3pQ6hOSTyUFYOc5sv/o6URDsMhRmZnOvx
PWrOmjYdRavMbyW9kLIsh72uNO11A0d6J2p8VBU6crup8TjNLodXphHKhMxDyONlmgU3BB1clFn/
MU0hOd2tixCV2Gk3n26LGMQW43t8rS03Xx7uNASdU5p0j26uHhjx1SDn6ciw9YVrkWTPJLnlNQ2V
2IEu32eCKrbxKfWyL45QXAMNMS4BysmVitBSjH7S4Etlk8/JZVhNRAIKKuFaM/YxD6RoEEyEhuYw
ZsyylVHtu27C527DQGJovR9aNjVtInHBn0k2eJTbWzgVnHC7HIWXrRmRNADL1uZgHUgDxTHeNlcY
qukPAhOulXNRzKZDTm5+3UTKXK6FjuyxJeE0S08W2B9+MaegGJVqP9P5A00qjyXhVrICPSVaFEId
K6tpshJLE3/iDKxO9J48OQH1axoPb3WSMk6gf8j1ROskNtHfOh2+OUn3erH+Z7Gz/AEU5Mom0c5q
wwuyzWGihDdWAAkjCL7LNghgeJifHNouSnO+bD3xTfgZWioVnvzA5dsiY+Qk3V7nYOA3kXTHlc7z
agsEEZpf82QCv14BzdOsrd2bVtZXJW5YLBHV9ZvM/8QOe0EA1rPTVuWhRqBvecgYq3DflhYiCGPE
rxwQZd7ICTEJhM51PqOPaY664azfD/YLsrMfEZYcEScavTZ5M0bLkCMLtyrocJfVOba1Fmky4poZ
VwWhwy1z5GbEO8BIpEF+s+5AAO2y2bapw9FEIQxd1X3x5vlZegydGU0h9gao8rq+qGiHTlzxMSog
Xr5oZMYs2FSYB4h8YZpGV7XdtacgUz8p798qVgTFNG2o1glp8q3LdhDoh7jVyPDKfNw1+fCKbpHZ
p7hORqPZ2zCSsBe2a5pAKDctpgkW7aAMZ/LOtWiFzeLR6N4SD+6COaMcKF381OM8bYlo+RgKb+tW
WUpvLcK3/mMk3rCS9OsZUKziStKOJucFn95Fht5qXUS+TVrJcqoq5aVVsXvJnN3UqUv80eoO6j1e
upYX0KwY/tCmXHdlca8ncSQFPrA5DjWOOo1RpagP9T8/apeP/jz88yV/vu5vX/L7D/+Nr/vbt/3+
jN/PGVWIhPH/+Wl+n+Cv5/pPf9SfP+LPj1ss64yg/+vX4v/6G//tR/15GqfcyHzyj9gd6UEa1cDY
2pEMmIkLK0nOY1qJkEqKZgdOaDcv/26KojzJMl+66stjSyNXuvj97NDRM1r9fkgvfoLot3zBX1/7
989ioUNbuzxXHGGLZYf61+O/nsoZcvXy55M19mRgMfnxd7SuHSQCvx+pyOBH/n7498cp/IP5r1H8
r6iUNi+Pfz80EDT987t+H0/uMiT4+xP8Pq6XUf6f5//98t+HVur/6+n/ero///TX0/15/Pv1vw//
/OJ/PvfnycvZ7Ld+pD+En9Qn4HDKZJbsVqeUxPPyENV8KNwGUfHvZztYmf98/G//9PtZZskp8VG6
PY1ChXvX6KoLBPOvyJZfosTAmKu94RTSNepgLsbTzNuw/K+TGVDD5aPA8U/ARJiY+xlni2DAEk++
BCJD8BKuxvhcy0sj9N8rTV2V9dNIcMaBGLy7Oq1/0CyxDTIwYInFKTyVtNOrkMH0gK7AcNuvabbp
cC984qbou2VKVBLNEILxz8uvuZ/vUSdeoDECoqeYtTMamVY6rjSMKbymGLk+MDqZq6Zb68i3cAvl
txGUV34cmg/bYoQH7yype4xKnNo3ZUbegge6IGlx/uXhFY5igfh/5cdlt2oaKTlFXhel9wbJYZOr
srpWef7GD7wJxmHaGZ2doU1ByBWnO4At5iOtIcg/Kawuc9MvbXlzaqkIm6xchpo1ZFREylNoXcfo
uUdHODs1RneIuWwGbslrSiAWUW26w97ZDpt62IJ4fCzJhGA0plGETAk+3xbfrHTO5ozccJzTfN2G
zMGrdjTXtpi+C6cV6yzDfOTaNELSyHjQubcfirZ7Df2OSoPExSzS3mO8lLXlWisK4c5OKMHHr7ZT
QO0B9hwaQRJLHx4nLEZ4gYsfJMbVqu81Bm+qyLCvz/GEAwgRtVjrkATqgNCoXTtr0FJnNNSYBjhg
naBXjXAGMS43ZPxu6glPr1MxZ0bgXr4WgXFnKmEjpxNosb0RQ5Tq9SoPM2sF17/auQgoUKUYW2Yt
r9B8i9e4eXRUKO4ZVfBfjuk5g/3AwHNFK+sj6y3E0k5ib9Dwz8w5pf0xjXG4tfVycFPGNpbeVTDY
H4L0DZoyotmYVo5Kt5HehryU6C1sBy5uLOCu4bDpFmhmbVO+dAW239BLzrShH0lEXNXBDIpQpudp
sCA0tAWb9IlTg7gQTv1CLvAa6/eKZst0QxA1kph6lmtXldkxNorXAJ2ZV+MytOKQ/OmYBD7aoWnM
EBiFDg0Ezclau/SToZ7dZyQ7bAO7QlRWMq4fg0X1VNw50viZiZ/YGMA+1hQTIZxL63bKw5vE27cK
AQPnr49S0KQGRT2uFKDnAqbdjZlIXlL6mIOpEafjYOzozlP5FeMNogGwTk8euYdnr6XcSMfWwEiz
QBq7HSJD5eIMbfqfsVSXuVHeBsTQbbJ0eJTq2c6SdBNQlZsE0u1kzri4kEeTRFliwUf8WuRAogwi
mC41ikMWqfcSZ+y6EmO+75iLrJnKM8MPu4NfQMKRksFNJy7wXJerzE4e0EvQsbdphIdt9lEL+OIF
2q6F3JE1zothLT6kxBL0AioMB5W445q21/3ACNA5mB2IsFm6J1PViNQt3mljxAhcis04cKO1YAQc
vhP6ZYn5GHWX/5j4/j5zzqUIKOnEgPxkSL41sx/45pzDCTNHTIJrsRk52nXMvIQo+J1HjwnxUJhX
HC3IrWFDu8BEdmgXPn6UglobPemSUx+Dps1wvc6/D1ve2qvJJpst7OdVV82Yg6TrovBbPvz9n6Lt
DBDh3z79+00dayIRrAShiEV3/Nfnlm8yZnVAkh+emkJV817IHrRmo4+/X+FymGsp7y8nwqRrCz5D
OBovwH3Qv1j9RWvaGPczaLCivxzm4taH/HxoLfsctfJIx4aVMorNDTzeOSwDdHDAKvMRCizGP8gk
Ca7Aq2zwL+wSO9Jc0aKkY8iEOcgAXlgWP809FrXSG1w4b2h2bpFfJ3tj0UjasbIv8gIEq02eHtmD
Mck0OT6V4DTQ7N7WSXZjaZmvKw7DFNXQeOIAbVd8X08mb6zl0X7l+lnZ1OkoLF2P62ocqYx1dMqi
5A1sWbj43T+J0z5x+GKkA9dxO3ODg3CyUVxFiLbEzhQoTSxayYYHIWJivsDxgn8AS7fKlLungTBu
QyFuiE8YAZzI2wY97ga+A9pHcM7cNcfGdb/J4zmYboXmpJk1Iw310lgFuju3O/CkS/S6g/ww4Kzy
hP/bIr+1IHDVfusH74HfZxfZzrcl0vvAK8/OIPW2T8AYTfNLMeWHJuUXFDLYBHV+7czWe5c4bDlT
BQ8n9rZTMJ8hBtmnoX/wGyhsLlQj0rjQW+l6O1Xdo9kWCCCQHcdabIVE1CvDC1vNBhb4c9DT23CU
RTvAgF6a0BSk3u/aAv9UHFx5SwgKI0rMQPadboZ2a0rwgn7Piyjj/DZk6reG4h1tvN61cISTsRCS
I1R29AB6uwJj6dMgSQZgzWiEOXkENqi97Mc9zSTArivbaHBHoe/sOKR0NmkRRhzeNRH6nNEtLgfn
QXn+R0CcMr3e+OjRHZkkgn/T5lchegK1cHQp+v7InfOjK+g2vc4+TUvsFihgZ7afldtHkPP7p7RQ
t7I0L/08fEcaCreqRiVnhv4lB6M1R2YkiGlFotWQ0t9Tw3GIqtsuyoZtE1hPSKeqjRsWL5PLJWJR
Km7V9CByFztye4aN/1BRF/QuiVnxGwqGk8IFuIq9JWt4AEaKAPOtK4hGTvKEy1aEF64ar7rODUis
8J51knNqdFqfGmnpSpHtkHTvSpeP9pQcPdv5KYv0naGlvc87dTG1vLmpcC9cD+irenFzGvSGCTEG
Im0x90/ABofTMLP7l2b71RmH3LWoxgJKYd1BgifXihzbBoaLVVaIyvdeBk9x8N+m7D6nk7Kyh+Y4
l1CatV8fPQGakk6gXDejd/ZHrmlBu2I70x7ZhGUp17JOv8cG1JaQETTeGFMaths0aGnEZcohGQAQ
tVcvN3OCTStsnlmurGM8+MMGBd06jP3HKfb1ru/lvSGJn4/v0NOCK4EDwnQM6XqdHhmJIJeL/ZEj
Px2syfI5sBTkrxfgbyGC7IZenmUuMeE5J0CcyP39Se0Xx5ZNHqtRusdME55FCE+1qcjOQlDXw8bd
1f0t6XSaxA+qCricgySaCJ91xpqC7tYekk2hvTtODvDpxLklpRbrebnlj4SOAI1h7fr+Ty+wuJAp
vSqT1DrEpPmQLQa7PLisK/ruVRrSqy4Y/hC+x+xWRTcG/MEyh1orDCKKTGMpkRxERcqE6tQ6+jTN
nyQYkr+sK7Af4CL7uEpWgYAPEif1pq0pKqm1GTVuieRMVkbZ35kWWR0TO8uAn8FHwhgrwashLdZa
VxK9/SyN8NsJw4i7s36aq56RcV//2Jk6F/OCSqb4nGtshMVIT7r17shvYPRii32Ai2Drtj8RJCGT
uQvTiGHYpKM4I2SEH+LV+5jpP9U9cWAezK+Oc4SdJJeyq5Jt5ZWf7RBtecmzLc6Sq8mp+60i8zGa
TtlYIKGm909AQktAi4Vv14lwS7bCb7apqi4DGez74Hc6dhm7lNORTGBe+qwCMjqPrYmsonuXbPcw
JLs942Vqf0BJ4E+b02Azi4UOuWfRAD7Y0qAvYxIGbeTOdThCtS9u2b1rxIPNNyNYzrbY0YhFrFzK
N2ruZKPb5mfocdoEzgIGpSrogUCtAUmAIA8RereY5eGSIQmqxodZ0D63qvpZz4hkpv6pjeQry2mw
HhRLTpRdCORydF1Dn1uoIgTLt2fm/U/8+Vd1CrpnnOIvH7fNQtDZlTjkjAWkblTGT5/79bWy40Nh
ypt5sD49BhXrMf5MLOttHlAmMU5mgVA0grsoOKoc+SQzwZNoyHgsnNrYl157V83GOwhHhowLr4Dl
lS0cxDavbJG4t1EN6WyOGOJi5tgmPfrIxM02Cfns+Ca/lR6znd0wQjI7IRgavtcav6/hjbTuwoJG
TxlwRioveRvy3f9eUpr+R1mw/3/mVXnERf3neVX3S1Dr/7rvv97/zyDZ5bv+GVrl/IPQMF/6SMQc
rLNEsv4zs0r+Qzi0N01b+MRHO0suFdTjJfdVWP+whE8T1mcP8Ew/+BMJa/9DQoPxgkDapg/5wfX/
J4lVnkNk1r8FVuHqCwQtpcDGiO+YMjAJpv33RFh/ypl9Dv2TZXrNJ4Gc5hd2CfcunpNK7YDQpdwB
1BTDLhnz7jr06vKyiyPnKzcUKiwLFfBZwwCEmpvXmBXyNEh/iP8uv/uZNsmGERXnYbR9Nch++k31
sC5K3DorLDLZLWJyhBvIIaZgX4x2W21V4hJtil7Lk9vBSEdzj6aJra73Z/iGPvgOtImGTcNfxHN7
x3o6ftUlDdM8Us63Thb8n+PHAN0aPzzRwWjfjdEPGV4S+UxpwaS3X2Ph78V1KbKUFQbgrH/bBLZ+
NlVDeqLsmJFeZcoeviUynGqVSRFP77GoO+snmrOxvpBtX5FzmTXFhB5ThQRhPHkkjOftSZRCZ9G3
1lWAxGIuQpBH5IxgOyeJJ/8SYLuBmlglMYWNr9wLWbkBEg5obFduEfjlhvyK7tazUHPRkbbIJU9K
YidWs+eCsSF7z/6sWgWeIUzT6s20I05RVlwmhKVkZnzVGJiZaBk7xVOIzuWyjprmJiBA6kxaeWwA
CrTUTeFM4tnNjP4K1NhwU7sN0QpcwflXnXj2i0lOGi3I2TLAPM/xla84N61CypVopVuvZm0dRJhf
YuwuvlRC2jSt+nnqqT+9Bv9FKnyBaYzIx+Ip8pjF0pgGX7vh4nNCLM7O/IwF13pTpdU/BmmknoKS
S3BVjLG8UO6Mck1EJvjLNCWRCO4ycre+MOovgAX0AgB0d58U+/qi4Yqu11G/jHrUWOcQ7LBBLBBN
5O0Mc5Pl3ayDeiHRmcZN7vRY7Oib18AdU2cAo2Bl2U/mkme05tiefhmuld4SGO78BLjKqlUHU4hu
Oeanc1sJ8ewAhYWMT9PgWyqSkFZl5jXNsRhLjy03n7GJzZCk3gMVVecY9fkrAh+UcW2z5PWm/ize
a7hEBaG/mfpOm5RREKRylL7lOHZvdWgrZi5lWr/OjY2rRLlp+QqwnNvFHvvoXffQmyBDcorDa1hE
iIrhLaDFT0XExMCfznEqUF6BhGaOIUxnfnMxsz7lU1VtfJy2xGny4vy09cRZTruMwlcEHMnHuuUo
jHGA8BUrbUFpRp6FHsM3q/ierC9xMSgz+BDhMN4nbERs8YA5aCoWsIW3KUk10OVjGW+cGMExlvoq
voVE39x2qu/vxzR2Xipdkr9WIV6ibJ0KlFA+ph3m225j3CVmFL31dcTMx6SF8G1HEdlxTErj6xCd
7uK6SJur2Mro5STc3UgWIV0i/JqJbseCFgMuSozLtGsEo5LKzu90MPpvQx83d6ow8ltdy/yKlkb0
iPJ1fIgSGb8NFFjfvp0ULwiq28/JG0h3Z31+CuZKXrFr5g8z58/n2XZo5iKoqB7cVriXtIUzIA9G
/O25YX2TZ4scm9c2AD8x9OVbZKfde6P88NNMM/1SdwEJVbV/geNmoulIM5F+W+fND4I8QOLgYNZj
8Wyz7qlCInxrDYH33E5FcuM5BhHymdk58YZ5lX1jjQyawT1Q2NK81dLZ+r41cUALHKKqntQoovGQ
Z+i36UcF3qfKR3/agJsdHRYegq1Xaa2hDIZcr2DcE5OZ7eSOqK7bivSfreX4VnTv0Ah7s3MY5Gun
TVNzhzAgfIdaljNc0owwNwQ/R7zQHnYS9OlD5Uzn2puI1dgUXcGBguZRM6a3gExcWjsj8EAPuZyR
j+5nK0o1tswqyzx7Tuu6Sfcx51fUAzpVAvhIOrtPoBT9lBPtnESsgUI/4IaoH3MjNd4cuwpvKxZU
d5vwGqOS653QXavU1Nkd9ht/6Okfz75jbRCY+0wCaxIwdmxYYXgl+4C9dm93xCURKRG0AW3vNsF/
ubPwBEfdTjd1QxhiH5rJt69lE6zx7M6QT3s/43jTtOAMdr1txHMJTIWgA3lHEKsZbcfcSDD0REBB
QdBOMGeYjds+s3fczbm9H6g9PYM2TEMJ6xd1+oEqVevHyHFF+UiiTspQmbZIjXS1yLp1J2ddjweR
9pmxJfSOG3yj/IXPVnRx6Fw5U2EMAABIvaiPTtBHzf2c4EA/OjEY7IJ5KBKYrYeYCz9VbinHuGXo
Z7H+6jwDxcCCk6cRWHkgqMwSgQAeyrESwUb3Xeo/RcRoctc5Wc7urIV1ZsjvPMo6kd9+U07f89BY
xEKZJZVOFM5LR5KMYyI/Ct4y/kbvq0T49uknQ3NP51t/m8qKWYzJ7cEnp7iAVqlZ+GhSbP0weLb+
DhqXLUCXFc9YkHjAMdHhO6o8yCKa+3l8S84rv5PsDP/cTXn9E6e4GQsR1D8zfXVMwuMy3MWBCDve
dgcLBaJIlKA50WjjKqpy7y0Rmqm4SEJCE4rWes0bzwkwspoJs/9qZNPwRmNG/BuKCZ9KIkdzJwqH
FPMmnYor+vJQwarMwUpZw2fODp7UpbjE0NAYJ6nT/qWjJ91AuTe4afE/Jk74PMQeODBm5zHaldRG
/2S79PDQQE7JZUlQR7cxAVi8Qyf1PpilcxcMQrhwot2sY9Q+R+6Nko3zDeonvwuFJIxurKV1B2O2
O9durMp1HizuKCsPMKtj0/mV0Y9s13nUZ7SdKB6u00H1n6gDo5vRjvJ78heDu7EY9ZfyNXSKyhx1
vjLCRNBL13bsHFCMta81kN7FWVCOAnyqQsNXCTPyt6RzDUyccoxtQGqhNZSFYCg0xgx5oqCS10ma
JFfwcKF5iNx7dEulbwCRoCqxBxtVCJvYtzlk2Uc7TuMrm90ibNO2+cj4xDPXid0bjxiwnVu2Al6t
CJvKgpfMcJAwrs4mkgHV+GAMA9K7qDCIRYu7wL8rx8h5clMLewY/AhoJEhoAPrFuQNsMxVfqtcbL
aE9wQ22CF69qz6BxzwyEvmva61/GAD9231LoEdXk1q/szKaHMlpWD+zv9hVlcHo5Mtu7jC2h36rU
YcGa5vi5cKfxNrIMEnP8KKTFa1Bbv1YoXRBXd3DxwwRppl9Uw60bQrGHsGiNn6VTD2e7pr8CJ5H6
nK3OxlhgzMsxLuOw9uan83RfW5I3csAzfhPS7H8UVp7c6GpBIOXCY6IYGiaFXwM5sFqOiiYtkon5
xcZlSsTLp20kFIKLFm2vw7mSFnI0ItvGq/uQel5IIscY3whrAnJQ11RdeIDwM5WQ9D7gOYwLhyWM
rmedQuQkyY7qNE+4dmHWlc19+h+UndeO3Ux7pW9l4PMymIpFAuMBptPOqXdHnRBSq8VYTMV89fNs
jT2D34AN+8w//Kml3oFV73rXelYWtvAusdYU6yIbMXBVXR5BrioK/yXKBcnoye3rM9eJ6bccagSN
xRnZIMQVqxzbXqhUqLLc/4RxiP9qpuPvI1mS5g/FIOE7s0P0OsN4RJlWKW2rLUcRhuZBTuelsjty
ArYkUFOAlbgLgiz90aK7qfsqqc3POPb9L/Yg8Wto7ObL6WagvMKOx3e0Uy7hPFqCI2RuY98pV2Tf
3BRCF8XUwaBGdrcjSZyr+Sh6XOnEfiL54jRinG7mL1rjBgLpXLTEMvxugUn9oNJ7Qr+qafR94LSB
HTDG/FpjWfP+jr0vz06jB7zIgEKocagphUWCY3GSphqcNCmc5nOwaBl4JCplXhJ6wn4meqpfIzAR
7/yWxWtMSd0hSaYxwUM60YvjLTP6pfaa7F3ZrPDuvKaUv6KgtT7mKe9AQczeswDVyj3UbvJXpG7e
Gi3i8VnPToYZSQi970WT3fNueM/DkI1/iJo3r3kZkcNMITPTMETHw59SOlyFOiDfUDinKgBQBoDs
gwxu+mIlfkPfrJ5Y/gJUC156sjZ4QOGHXGtlpRfhlHT+Rv0c/UI7bk8swXANiipYgEOOY/EGiAOj
l3KtesZRc/uXRQGuYez0TXQEWmVTbFlM1tWvy+HqJ4n5sH3tf8ZZhurr3/4Un8v4w3jsjHIbsKnK
GVYhqi98CpQ8Y8IM3psyltkOAtOt2WdS9YfAFP01CBF+5ogqVMEIFUfkG1H27uMxEwbWravfiim8
vcr8o7mZ8BTBdoQYWVENkN5EpUlbcCsi4AtsZMYXkQA7DiCcErgaav21DIAJOdJS/lyd0RCPb7DM
di1W0GvAXS0j7bp4HzNmEKCkYwqZE8AGY5+9GMp0gPAc3C7BtY2SwCVZkD344tiKLoVTeNeGMjIK
Wbna3dBOLk/wylXmMyrS7OByKajuXDsSJ1C/5l1RQH0rbXLGjyib56s3D92fiYrNb4h7mNGdlCmf
k5VfNmvy9E+gO0gTizAL6haVishhqXpGFp9u3ziuJeS6wua1YuRZ7pEqZbBSfCaqFTyunk6nlF5u
BMsc15GLAM7GjvgALwK2k19u1VQHPgXxlT2QfcTXzNxpi3DyH4ktghUDRCBe/vs61fHn0H03/74r
/R9a1f8jKeumh31V9a28I+nM/9PHHn52P//hfzyS7OjmS//dzs/fpi+6//U/+ZPxd3X7L/+r/8//
8f33p7zM9fe//NNXRcnI7afFafUPUpO0/lOB6n+XLCW+uvTrJ4LU35+3+f0v//T3D/1ffcoOrH9T
pMTf//tfNSjhW/8sHZt1rie9AJ0o8P5/b3po/XdUJ75Y/yg7+TYleTa16+6tls7n2Pl3slM8kzmp
TEIYkYJakFw5ptL7hhYC0lTXQPXKzgJWXHWTq4eEQgzSVc00mrJ/8hO3jSIS9FFD9wdpIcllH4oa
EV/S57f00bQgxC5cT40UKytzFhCAxhL0JD9yAw3hhMhwyQFm9B7meTYdWolw7dDCyXerK1SN0qJT
ZmKehc00gHCUGkMgXeh5JkkxiKbGbFJEg6z4SZWAHlR3S8UufRQzF3UGBg7vLIkpgr+fRY5ywn2b
TTMJwknhHC09l11pFLLlo5Y6JJ7noiJV2FNvfLkGj0I6ZxAj8VoCGikdxh/qeDLRTS9lnxXqGNBv
jg2ZwybxPpnpBHBjK1xYqxLTwyXcp3lvLlkxRgokDS9znz9YsWthE+1nyq4lD1U5cUlKpbH0JklE
XR56b/IpklHoPCTV2a9Ov8gza4H9gpv+bWyJ+HxxLS6H6WsCkNJvB7bxEFk6fkdKu8q29jDpomLZ
LO4KQ6zqnmyjm0NkCglc+WxZICqsfBwGzblFa9f5fe6G/fwubVX3B4duhzoA+GJuDcaSoq18G1SJ
TSulCFxqh6nSdHj7UEf/xvs9OZLSHmtOogwj8bgAA8Ai29bnZXSGkmNkiWP8KVFtDxHpbJaZLuxy
is49s8Lf5YyvBcUO+Fl6djzLbYzvM7XyDZYESkDUEouDcK25/V1HihQauIUJUY5suHLmZymQfQ4F
KHT/07YaHV4bCWHlw5IdTpVYNSLoaTZp3Ig++diOaHELhnyO6azqHAhTK3gdSwhTAaA3hV527S/Z
o1v5mc00IognEgURAOHa+8RO68awF2O1/CR1OWA8z5pqwcwva5XV18bg911b2pSKN9CVbFAoxamo
m5Elz9abo11HT3mm4vFnBYFmfiHCKhgTEh1xPeWMDGtGkoQA3k8KSm0iFA7fRAbEtlPWXjhEr0mg
WDUnEf822bTrVMm52GOfqfIjU2hgv7uZYw2MbDFXnlU966T7RZYiXH5gTmqcnyE4Ma47Bew8bz9X
bLKIYHSjAq+ztDf/kmdznrh3GDIiGpER6BJ8LJG2ApJQBKQxDrs+lts/i+bGxO1porn0ODGZcF/u
Qix1DeEmn/GNGxY3Um6frk1LHNySmRkP4ysG9Tm3vru/R6RCAkx3TmXkhDm8RM974BQFt8TEvaAo
TZYG20nRnu39EmGDHXaYZL98tk3mO2svIh90jzkwvHX+wf54T+feGVfYUTSqXDiBBSb7BDctcibP
WRf2jM/ED0yVP3saS9EJJm5TET5tHAs6Yd8hPqUitY5zTALx3tOlo36jMs3J9zxTaEWIN8hyBpoM
0lL5azBBjI7EQisLoJPwq4An5/Uj7Oi5pGLXcTSb5XEaQtpsmswdzMoPYkpTdIKCfqfAkOX0ORVB
Tw89H1pcOJIV/6XpF8o47hCyJFlY+japj82Mx7MGcTvtf0zsL9oY41+lh1tv8SSqj7ErHOsXf7n2
XkTn8OREm+/pvl5iDjR95+ACj3ucQtXE2IXN3w4whwsgb0dvXqSGLuqim9lYm7x9jnOLAqqWHME2
zlp3bO5q+O/WzwG1FAcDBpqhvRHPu4KHddOTOFpZoBcq4Bx8ytZLJAIr5iBwaYdK9Fgv9Z0OWr49
8G07jFilI/JDQg16hTzid8UxBXo778EFd5KThkDeQ5aNwro4mtPok1iBli9sISnw5RnN3/5K4qVW
ze3bQozvLmqZIe9i5MHshyl6K8ak6DblZ1FGfXZRful3v6VawvynHcIate+zus2SL6orZjAuwdwl
dD3B+nuKuyYtN34WdTOe/TnQz7qvy5/zkoLDZ3jgI1E+yIZtJiFQC4jpowVBY/rB06PCezYrz/ri
exGqPz7QwulldOXibr1MWNFqit0lOgndxvocLc345Y8maUi8mVhfmBmlRCTKiwyXbxA04kaSCsT9
MHOHvzqSo+3IzOyR2K7Jd8+YNYNUnQSTB8nO0DVYk0xF//c94MnI/hNyzoRvoYsRYAt4RcKQ7Y2b
74WAaPKD/TP0GlfkLolb/vPmTaRgLV/jOmKZkjngTE9SmFA++XCW6ifo+yUF8C6wxqdMtYv1oYJC
VLvOsmbxGM7aqw5jO3ZUvPtTM/+oc8UIghKHz8N3p7F/VMyHwykl85L/SRm5yAzbDWyOyzAR331q
BsCSpyiqacpdZOumZ7hDaEl3tEySSEBrvonpEmjCuQviOHhTTS6ZiEv4Szh0NagAtIybaEJDSEdz
623TasLlox2mFJNrtUgqq+5CM/W/Fwqy5k2de2qAaIMex/2H/DamGdQ/FhJ5EtVfCHzugi8IUf7i
zUVenhYH9+9LV5m6f5NpGuLLyzwqi17cPgcs28886xg9omJ26KgnY85n3grTU1COFoqVEZ5LI2s+
+rRGhxPhxlHY8zO2zEl/yCgrq2euJGAMucFrgx9uHEf7t6Myu91mnOnV796ESjyrvInkGdzZfFKV
7gOENuJTw4mDJQjeReK06Ycp86yEztEk/k+vk4LoHWU/eCFQbqfHfgS/e1Yqb8Nnx+ry/inVAntm
FoPPoD7K8sEYsULLIhbjSyMvkFmn8UBA1XLvRdJ1zWceCX/aB8xAACpyu+Ki54tBbjOUyGSDobYc
H+s8sM0L4N2ClpRgkIA1SiXai8PfUHC4wfaLDiMssfktyVxjzlgi03FXw63yz1hJzS3LAwSQ5h8L
kuIgizqienEI5Rvhzbg9kU8i32b7rVU+EQ5xu23pdBbVOgO67Snx4wprh5mtdJWhMAyAb2u3XCOH
OATKWq2gJPNI6LlnqZvW3RbpMN8PCDHFW00ptPrRTYMIfYCQThgfOUGSeJdYi0zfUuki8rH7ydn5
y8mjLMES6YJkg/kwQTSzxWTR35bJ/Ak3UR2cZp6s0ccwEhl9lrYRxWuP+bO/OFZlRS+BnOoFNayb
bGJjydBOTwlHWb+zPajbL4HLpe6QL3wrz5BWchAmEziSC49cPX5ggyWsWYYm1axnaJc4RHPbuuve
X7iyYFnpXPUrdKIuoYzVncTvXMd18eRRiZHfGVfn+UNr5pZ/O4E+F05c1I3WKXScuXrSWNaTPbbH
zvnKWNsUe9Olqrr20xgO17RqIKbTnmTPu6Wt3PnAqwAS12CunL4qGk+Kx6GO0+4whyNBaIvXHrZv
GiM9L55TTu9QtRuxj2o9xPiuJujWbPTsHORUYDmrCveqsxkscBF81/Ke4gyrUy5O+sASul95ZT3b
WxTeoTtzk/TkC4Z2EkB0qxro9hPfbPpoQm/+7CI+tVergib7Au604jlo356MEc7ugmhpCfLqLqqt
Irz4jiOTLYwNu3qyEQOhG7GWJCGgG9d59mJa3X7QwViA0tGN1W24HXa0BbBRza4jH7nyoBaWPls0
vxYgIhgjAstNg7JjL4tv3ePu5EVLM8Sdr2riQ/dQ6a4INnz46Y2gzIn2r7sxzZLuURuXqj0MTJH7
WAa+3a5d1UQN7SERISUiZJqrVc+1aU0Cz8G5NgJU3aNECGfHvaySbNqw5F41Wqs52mUCN6igBNO6
SFI0oOVb+u2uMu/CaM05xys+DdwoUVFNgQxRtplTXBrNm/9L1DYaKVto2z7mPgaB+4KB0r22LeQ1
rpths+xGXU+ECIDh1ZuhhBS4Nl3jiW0cskjBdDzZ0xFnm6SPtFzycMvewQHTaCZltesCNMrMImde
igOXi6V+9VzaSPljjeVTtsx9Xn4vOHD1I+y62cPypPty74SO66xhnfNTs6qKpzd2ZtNMx0aYNr+G
wErt323k+eUxD+ekerEqpx1+sbuN0g1Dq5tv3a438XM8LApJr8f0/ENHMslfO2na+nkG9WUOXsuz
+L0cMJQeGy+TziaPJse/FEEr5nOE1j4eBTZTsy4tv+e25dCoenEYEFOYpnR/nSg2Y790J+eGiGPO
x1FtdRsu2a6xUOQ3ZEO9ZZs28CTuARPcjPPkhtKjXbuL+JHqoJTbse0NDZ5q6hcQQ2xvN3mW6/QA
FB9f0bj0Iz11HsblE2clIHFrtgmee8zyxRMwh+nWLZtJhfmyj9unhWh58DjYjZjX7PgWf11x1jh7
O6uTcd21bQJYdEztckea20Fv9iqyEi7QT8TKnDqoky9H/O9RjQtO3FmxhaDs4EFU66KrJXp6UAM4
oiYoMW9zHGu1twtn7Nela2q9C8Yh9NbdklrqmMjMK8G5anJX0ILlgi2WTSXrqYLKylO6mKI7l1iu
xKOsdZpvGk2l5ylWnMfb2BTK2rGaDQjZiKUH3mJNsj5g2iR4ZS8jG28H0+l4aFmxTdsel0d9KsHX
VpvZ1APrK8OV/bU1bN5p3ZORxX5gcMJVnVBus+ty9Wc0rZDnzg7L4IuRKbU2wQRM4J0/TvFRowMf
Z2EC1XBVGFSMXQBGcHplxqJOMVuWoV/dRqL50YrmDOSznEz9pKd+gNZHV5Joz4J7tFylTlF357mf
cREShvR6BvPJFmaPLbcKXsEVDst+8SZlThyPJa6Yvqqq+jhPPCG/ltHgwnhY6kY5z34P34MYB1gT
D8uwzkGRLa6R3bNLEsKlbbkaPPMpXZwgZ7vrHcwbPcf1AKDNJk4BfJFO7W2AwJD8cWTj6E3PjBc+
5rX0h10qhSIWrJOiw3rPMpJ3nCyAzsZ3VtkFsBcNGcR/LPuZXcCdSOkseU5tlu0H/n1lffYnQqjf
EEOUAmZuPJ0TPDcTHYXAZPNlgHmSQwNIH7U3FKl90FIUMHMm2w7ZdoddFp5SvwNG31YlFFF2LngL
MTI4bmH9SUHgGipBA59MrAOwjmLsxApActommXCgojshITVaRTX1iqaqfTwyinOJK1BX1SUr+knM
b7oSVfWzps1BHAYauwTE9HmgrZHfCqwsUSLa4QAyS4t2hsYvNbFzBmKWAj4zYJ8fOXqTST12Si6k
P4vUrZwnKJ5VO0K1UI37HQ52HHy1i5KYSVTacDG7G9EAl30/pLXa9r5esOV7XYujBqeN661mK8IU
wmbOIljj01onD6JViXu2auXmm7yvQvOrKqo6oc1wlgPvUk0zyxeVGZr0M1Wk/a7nAbA8Nw5rGnB2
IeoQ3lw2u3RjmbxfoE81XDuj94z7T/eap2kzrYOwC+WzVuy7fvhI9Yy0nmglaZp6CLquwkoy8LiJ
Km8qD1FFZgbDhD/Lcbf4mvn9TmJvqEH8zEFSPwcmYKvSeZG/+I8IvYv9IW2ENN5JkQTyl+X6M4wf
tAMZbmreAGtjArYWn1mf2NWKm2U7EC9nLgxYpodOs+v0EN7App1Kgw24irLYLREf+A+fsM50vM17
5KkjFU0rQr+2tdU94uC6rlwdXcKFQ/TsaLdVV3q88oZcU8fINJW9vayDLED6g5ndzisMCTX9iJiJ
WOrUltIXd/FE9aID49HlWdqFeZIRx+5TNWvtsk6yeJNfwoE2xbcCHJH+LoCJOU9WHXBMlf2gi6OQ
MTski/Iu9dBNLAIoYAQpggFIT/FGxBZG18SnIGOfjUvI7+pMqd7MPUrm/Tw0FmlAWcNFaUQeBFuL
IzHbx1inrYd0YtA6TWmNqqX9wcAgTJbRbT7IX6fiElZOX17aLNPJG2HVEWAMSTa1bXxX9ACtqdOG
QFGppTiXdTIQv4XXHNtHjgE3vDIa+M3rNGpdvbr1GNqHusi9m56TmPYbsS0J2Hq0ReVTbzUM6kcI
cTHe+jzIzHMLY5KkgxuHA1rIqFrlb8a5y1msL6IFg0bZicqnXQVkgersWnvq7IfLwpxvhsqoLV9o
v3mrR4RU0hEulMCfGRvfEpcBnolHvItR8SdtLIn8C/nKrCGklnrXjQm72JYzc/oxYQyFUIUa3e+Z
j/oGBXcyAYTjxQ/Skdsv5yXrVadrmmePvjkfHljkmd3C6GIeAk8W9gl8kEx/4Szt82uFzXd6WxZD
p1qfBh5/NQpG/AJPQtcX+pli81XPYNIuVBuh3AEOVfY501GM3qOUU5qXJePcONktQsuTlwAOpP0A
Ufinl6azxXWracb9LBeV/+Z9jsj+FCxP11WXJUy5rNgNnmMn8CUtdb0uzw6MB2djeZBQfgF6nv1P
UEt+QiRzjm/14TE2HNCh0BPsM54q8D4QciZZhruclws6Fq6UfrAveCxFsqV1NWc+V10UbnUNQ3qb
9qkdXdDpxPiVKNnVx6pBNnjmzmCLKy97u7xnqT+DPcgymDUrw0TGcM42QYbHtOTZh68NIufHGPBG
n1SyBNnJLKHUEtGcWzWhlrZXAxC4WKYvDhIe7z0h6/Y68N6OJ9ECu3nnNp+klzEsi2FtD5Zhq7xA
3aeKqe6N9THRuG1tw5HvyqEDdrB8Knfywx3SaarPTTP0fHjLRd8a8ESOrXzsXWzpC6IkFW+x7r7t
kcDZtqyXpLqMgxN0iM6Uu0BaHOflG14cj4tRoyUROOgrbz1RGult45mmq7dAeDp9UX7Fo2thXW2v
FM+GiGyj3yzb3oAzXvGVbtQT675p2oFcHINfEdvW9LuQQeg9N2W1WFcxjkD4myoLqu0wTSqA2s/f
vG0FjEL7Ia2Qfq49bxRDuWRhuXMj6IsPwDV54W+FQOHZxSRFosfCqpl+aa5K2TM/2tW7rI9d/xCP
QVdsLb8oxo3svap5DVxvjs6gqzIixBglmLccLSDri8ld1nleq2TbSk32K5gsi4qZkNnlZLtxm9Lk
0cp67XYqE9xtzeC+5B2lzw8+/G65d4RnzK5OvMrdh0J28YViU0Sae5t9iLdZ0gEBgpO4yDa16OZ+
g/PC+R0j+IA3jeRIkwI3ovmDHtFBkWA1jXx1/bHM93JkmrigmNI9NOKWK94w9TUezxxDLQMvdBbA
Vxxy580Q9HbXszuH8x576tRsoqC0uHNi4Et+YNMqq00cdp0+lrD5QGzloVNs3Ixn77lrrJnbjwcl
qfnkwQyW11D6k+89ZwAmE/WJ8H9zUZuDVZWXc/UZmTG0zkHFfWAXZxDu34LKDd2TPYEN2VddpVyO
ggBHkuKfkuxmFvDAPFJCVz8yz8sNrLrJs1E1vBlw88Hrk2ykMNS4KCV4t9TvZLLxs6VtExBIrRjX
GUicvip2vCqh2QwwNuVGtmpZ9qD/Zpv3G7AbWx6N5LWjnAm6gJU3BjZWOnumONY4Pm5KqKmjp1v4
Rh4c3En+h5aFijaq1DO4TxmAdcFA5herQqbYqu+iQUw46gK06bdZ2VLgB2b0p5rKxz/5rPrRMts6
IEj0hnlBmo3jtJ5eJ4ShAdEMhdUfR9t1KdTAytjdY+WDnkXxReTup1G2/G7RFOFGXFxsfRrMUb7F
6m3Za+7vg3kwFtoTvm8NFFFDn4rWpDiD6hGrLX7oO8CNi742AXiZTUTzMnADZY39XtwoLQ+dP+X1
LSLriZda57CECde0klM9JbnhyLa/lQmX/tJRY9gmbnfXwUhhp9f4MPQ5BWmgF7FhV0qpkV/C4XFx
M46NzpJdV1ik8GUbjsE6sdum2kV/Rzt3nmT4IsLFnvYJT7V8M1LZQjIQHK2F8JNRKG4r1pbX2NhG
bSYrDeYrGzWWL24IrvcNal2nPgXX8243w4MwZ8NXhMvR3HjtV+3EmdrQKp8MJzIvlr1ZEDaHFxZt
tyeKvPlHD3i8IIwkijXPIVU6U8+NwZu3KiBnj8cKJuLAksnx3dfangJ2mZbrFsAXilz9MHTtIr/x
UbNWTWLTQ4tXceHjbC1Lti0xzYmd7Ka5PAy+CsZ1ZEjLPbhxYNe/kqwDgFqVNeox6Hn+yyRr4eLy
0jjWU1Z4UYrMXcni4jSNDWIr8ubsOZD2Mq2mjmF8vUyDjPcRaLXqrSndKVhJZ6r7TYftj8olNZcz
EzOQ73XAAMD10PeCCP9y3vNilWFU7w3ibkSPJdbUa1tmptgoy6nSbQNju72ksJT6qwD3ol96Hoj5
uqu6xN+wRBmJr9ax0/zgdeMITWhss1lu4tJ871qTBGB3Zeju0M7C/ruYMAAT+Qyr+I+fN222dthp
jGvHlEP27UVUL29iTuKRcR57K4FoRP5hoqbXnSkG4zxLN8SvFnkVnUHUk5PPqkPUXdlhI+rAB89B
MXZnkEP1tJnYKNu/xiR26msXLa11iArtWFcHX2tFY05hORhedRmidDZuJ+dz7Fdeemgo/une8xgc
+Hfvd4O1AULoVg9LJQhPRqWEtNotlh1/OBiRR7IZXPyji5e5bVneB+Eou02rvZjtv+M7vXlduPwm
X5QEl9Xvps8WdTX1MKZ7SSjliEF+xr0Pjk6AWigW69KU0UINR8EmhgLJfIzfU+TblrzXdEPyWs7k
rwms1tmnKVn+7m2vGaaDhV22ebZyXsr1BN9p+ug4S9vfhWbnRaw+osiIZ72Tb2qP+MEBOKRXvxFF
absX4/s4kP6WkajThAGGOoPUaybxUuRYak8q8iRRR8N2JzpFDScBz1t36M9OO4ZiJzrPZ8kT9GTB
JVx1ucmbYWFph0POalYWMfjoPZz6po4hGbD1WAdCK5Rowghog2zAik85V6PCwW0S4Iu+RaaCHzVy
qbnvnYred/qNXNzqPKF+0drlGyrXszl2n5NGkctUsVMhoJjZiTaE5YVcl7nTf0GZh3TLdM2QHQ+l
bW9ShlR2zUuCwew61nVZkqBj/XPlZuE5e4Q9pz0Qk07Fq9XUU7Ka7bFUj64ZdHORToyHlULRTq2X
xokjjMrI9CtuebE+5W2ugjNiby+PXlGH5e+aXm3Nux8bdUnDHsXN5QyJdqZJ4FrgpHBdznSeHHsV
11N0ZEYo451i3E0vaWva/hDG2LeOHeoxIvgcpmBwPZmo4rXCT5LeilLtctNw04JL6GvDMjYhOjys
DCLW8jIO0gkwcFiUcVm5J+QhLHM/pXDXUdTUV4OvV8VCHnw1Y5KWzPAJ6+Un49Jq9dh2wk86aC3M
xWCw47p6HumZi7FMGIvSPjyPQbOz+roh/umLIt61ueXln630w/ZljGst/8wZB8df5bqNV+BMhpjN
o+8W4V7EhLZIpxTw/pCGjdniOxmrq2tnLY4+26pMSedwNJTNKYFLRJcjSfoKTJs/i4Ev0MBmYsXz
jtCywLKXXN2QejpulHkJIZ+iJ+hrZRYXG82QUt3oPXZ2CDXp4k3D48QF7UrJrTlyA0mGTxyzMiKH
Edq0+imL1OywhGWyshx6yVA9LA3lQHq5/TRaPvToqrO7+IVsbr6cnHqMm73D3bBnklks5zDZvc9O
h/M7fKo83eLVgJjSB+Rz+0R+uj52hR0WzNCa7+bW0T3m6Col7oVxktgLiyTHf3FtcrLwsRtec0A2
NiXRje8plgI1b9LrwHuVrLTjuCmMptvf7SEsttt6bCPnz5Cno97nhqfkct/PXuqd2mBaoscOipD7
2bRlIvfGrkcEcU6rULwXKfsYpls8mqemHPJgmyWO1ts+SYrspVIyY8czmTCov7ywgSgZLGrUz2Ge
duSyCp+AzrcufOOe3c6QIDDQaMaf7HqjYiduH+YvG7PVTHNDQ+J4S1EtLo0iD2K5cmxLhNvCWTq5
9hucPVd8njU+2yCifCghN7Sb2qpid+0sIl+3eRXKx1DZTbI2jU/oTAad0g/oE4Sbo6ht60fH4Rff
4vRDiR8BLtEq1rNapUgJlA8NnqWT2Me29Sl+YN4FMME5pjpSyY7VfIMiZx6JrFYxRrD29i8z81t0
KQfi2We/tWf7knhwGNwHQ+7H+6maLqmuDc4f+TPoLTltAi91UlbKdeBfQRjU9c5u+3R+JYYfT5dp
ZpjI0aEJv5wwbSU25ah/f6qOBPsh2IE5leTGAbfsZb7ReynYmK4Gg+Vzgz/J845tRSZlozRg+s2S
kLoo7wF+9v2Kqcgd1xoi8rLFAg5tAt96Yidv7GbS6JvPFlXzUDHEfEEEKOvnmiNmvsoqvultfPfT
Cx3GYb2irxTxhW9MCz0D9bG7FgHT7EUtSZffaEo8HUzIBWntmrmDMuV40anli9ZfUczykFy6285s
aQQW43vLGn2CNHqWmGUNB/HJj6EcbX1ZTOmetVnGzlOyMzmM/U06SzPAmq8GNSukDczj43IXFJ6z
QMxhkwZjljrAI2IQryX6YNFUzwOUIAAcg8qC3aAKUNrkYMR8ZJXjt/w9g0ctSFv61h6RfLBvuDLR
b+rbvQV7e6whurpsUY9hFBFuJOXZiXbVUJxF64QVTemq15ayt+zlqL5zyQrmJ9XyasOKYcO9crws
XnYx25j094h2S1UZZff2zsAm0m+12/N8peanmVF0cOM8St31Yu0mrqdeBkICesVCXbe/ybDRYpwR
QQvX3Anj8kQpNLVcfdwrsUcjFgOCJ+fOm+A3qk5hCk/qWPZRI3dlxaofO08qEMJFjPr4SPy9yzd9
0cb+3sE0jo7qxeFk77xkzrtjizGson2L5rcrw8wsDpxQpbz0rTcHD3qiu+k808kQH/Ab++EhYpoy
E76kuesOo6+cbl1zH2l496FO3wwcbZ2tfKy2Lp64SjCW3akCFOwTeI0l+gqVzCGAto5o3CfLtZsU
2LgLYarivjmdqnaZgisvX4XRhQmaxx2LAGQqwgMzSAU6ls3yajsqNW+wGOj5vKfFIJKfVZpa1p+G
ZuBoYzKfkfU+NcIFWWtiKwt/CN9u9JMZg8E9J6Sr0p0MhRo+zYhf4zF1c2W2Dj6GEAxeMQjaikgk
73AA6PQrqjBY7Y1HkR8v5MLzIwkCE5+Hho6OO5+QiUcbgEzAC7g4TfZxxcBwdL3wxpeFkjSJ6+3z
Y28jm/mUEDANM+ukwNJw68G2KHrAlUww52GgvohPba/TdoVtHKDH3f/h6EyW48a1IPpFjCA4c1tz
qUoqSZYsSxuG1bbBeQAJEOTXv1Nv1xHdbVk1gLh5M096YjXTCRNnnF3iZdLQPFUdNo9AoSRNBRlG
ZvfCUeF0P6gl7MDqEEMKHrJqRWqRfGO6o7Mgy7y5YerGeKpdu1zbdaiWN6em84zYaOP4Ow5fphOq
wRjRr3G1hBNqYSEx68PSAKPViCQ89RV1gQfXeql94SBqStahWBmu0YCqcaywMxVPQwKdEkRSKccD
UIPOuelqTMQzpkAtb32R9ct5GhlSX+jdm1M8IEBbEa2xQp29xLHyqGKg85cVwZYQm/XZAOO0rEzz
JEgH+s9yrNr5arHgrPs6IxCxxXxG26ypuNscFb1eCaEMzw+vFkFz/NRmWbwL52Cd7xgCo/iYc09d
LmgEafzUxWMSX4YQpeQSJDTBXRdLMGuzcq2X2z4fKw/q4X2ODHgc8EYwb3ekmCaZHdcQrfE3otwg
r76Dhn/Wk+UYBYhOYvbRskOz19lxhoi3HEXpNnbI6Nc1ZHbepnO3hMeJwvr1iKLg6yeyffn00NDG
AMwdoFh3a8MqI1Aps1i/gNUy3WapUPaec5/1A1t/GL6HqMpy5yupbGyO6QRS4uxB2xdXHdFyf0In
j3MevyZILkoxxWzClr6cW1Df67D6AIELN6lTunvJPp6lv4Bmc9MqbuOjF9uoO4+9ytmhhpnQR4NH
RZ/xdHJYbIxtxvEnppdphehDAaN3jBEtxaORrRo2K8WT6YNbTHNDP1kiqmOjYjsdWbu585XdhrLn
gY2/fvMMtsuLZVKN/mNDFlcP6ziPlr4qMicP/YAaTMcPF1M8p479Sd5m7dlL2HtyOmK8PSrWlER2
E1ZBZ0szdL8fjeiCPSSmmQxq0bfyQDBAx2eJhBo8+qwX0x1RyYlqttSJ0nMqKQKh33ONqOUzU9Me
9JQl8u/oxKT/5iSu3YeAG+vw7Gp/mnf3GFi9s8WCh7SmPtlu05gx9gYFE0Pc0MXQDGVa4QggQJL0
N+xOCyziylbhzSHo0p6bjgXDJQ0zRcpsZO0JR8hQhJATbJufxtTJaCrrWlwsVAd0qTy4C8+JH8Ga
JPxrTI79xQC0JqjptvhyEZdyfBe6dfPy2GBx7emmJpCI8blJ1yvPNVx7cRwN9sJ4pgr2PQN8KEf7
MbaPVQjXHvCzVvVHQqanvrA918N32dGOcTWmx2FHCqaZhscumkrvVRLvjx7MQP/HTwOe2Tv2Htcr
zo8wCmjk7U2kbnoEvXQkZcIVrKbvQW47FEJ59EMHP91AK3NIbx64watFooue3AUZ1oPt7MnipYo7
x7lNfqPhl3MnoTwEm/XXyNLk3uPoGe9QiZH860yJpiEqGfsjdziew9e1ncrgYcJSMr5RCdRje7eq
4H9zEt7hFzbFiTrqepypYnFSkdDqB0xA0QC5VOIm1+QuFRsZ9TcupBVehsQsvuKxEK/RB86zoPjQ
eiq6H3fMwB2cK4wGSc4SFn6Mmgi7XgI+dFQH3Rc0J3zQXWxhezuFeE80Wf1q18+FteupzCTWx8OA
Q3cl1tXkDkh9Nopl98EXv50ex2LxVix+fOSdeV+0I16CLd6dO+2X7SgX3e2I04pttt8UwTLtVlcu
0zO75uA1SAoVfDWyIHiOSusHp5Wm8f7EPkGLYaskL41Liz1O/gAgMyun16Rw62ba9piE9AmZDUch
LVHw83kMuS6OkFWzGnwMul5mVK7npedTo4N1H88v3zKARm0gWnytTmSYl0Y8ZUDYSjJEnwbtyDnx
IMc1dQkCgdq0CV2kxx/tipsz3OgQHRDLr0Q4/Zw1TDVSzymIDFjP2VxjrCuTNn1NmQTd95VJpqKZ
snIdyiG0RvhEQ3Z5B3ciKsv+l9fNg72SKW0zlJWypdynpjmOZql5FcZ/yLtV6g9dsjR/ocbDsc+q
5phlqM0H2b314Avg5gzkb/XHCC4keaW6Vs1fzCVDFeywQGUxwje3ZMAadLcnwZUNWV6dEZNydA83
iqZuB7huRYDsSf/teYIrGimLPKofWImhs/PgkwDcIHxkv4euC3gtl7ou3jmo5Pwnn5jyz1zZm/YD
mImcXlfaYM2z5/uLpk3OhPELhvlEPHW4qBve0Hz1id2tcRyPj/2E6utu81hW5Z+CPCUfrEBneUCX
D2inGXbbUAfi39pnSfWS04myPt3JHP2rnivsLjtl3Gk4KaZoLmt8bEr5DrVSF7+wsTP07uKmMgJX
UNEu/xU4bdP/81mIwnv5XIpvpNoMypXql9qhFLypQXSEyPghnYG59OHX0QY3bvOxn5x0m+T0mD9F
Pvu0kXm4MeqxFKzzoFYVCU7wTSjSSBydtA7XvV+zt/3Bhjpg1uUmPcK3RI6diJRWTdiB7G/j0Hvw
jOmIclNKmUgK3bUFoEROuFAvrvUrzId55dWXAo8Ovr8+Jlb6YxYOHVowPaucYhgiC/nZzVnLXlyX
erkHfNbYrnmH2ui/ibub/XbrSXZbN6UlltxEvf7EBlk7t4IWvOpg4q7LzpgVIbK7dSsbuhX8LIWJ
ZSgKJrcHRfyIr1NmTw08TAjiPVS/+jXlAbmcUuSbv0LwlacwraJ6nmeyVWc2/S2YrJHlIjYi3cK8
mobmOwzDyd31hZrJ5aaABGTMl2HbhShoxzbO5PA0F21L7iEAVJEemVqsd2b9sdb/3Qt8ChhW05rE
uBvcXFBJT+Nx/azINX6Lkcw6rFRXO/uh8smG8sdakR1QgYd43yc9HRiGZGWxMzaPVvI50NhfsXuH
7V7OMHHOalC+R1VYpOSPrkJN2jumN94D5v2ACspuKfwLjCu64coI8WhDXDuP9pXnOUi7RYbB3oeK
4GwpvmncN7CMTfurASV1z1vld7yVG9csRFwzZ7/crC/EW8Yirv4AbFF2f8Y67ZIDpb1Lf1ld1Uxf
3NGc5QGW4+Tfegpcyss8VM6ycyqBQV/GtFo+s2vqp1fSf2X5L0Ee0agIQ2f/qCp0258sSwIKxnIW
NbcxYCD41Y1jmJEqZ+WlLRBG+ts/1xnaId1fY5Bfw2Dib5pF7MT/Mhf0Mbsh1n7n3k4ab9/sJzV0
LOXTiFOwOHjkSkCRQNdnDb27AVLc1puoRDlWTlw1RyqPNE3iodHyomOBr5YF1bx+uYBNxBsX9Gax
W+Nax8PxA+PrnOMnj29s+bqcXCGPgCN7KKM4qJaKFaEM2rQ4Ru1qYBtwkJMVVV3TfeKKxuVDIKJL
r2mdR97FjGGXrbAasB5tc5MCsVWFsD/04kuimDJO1SkejTIXLsox9RIBKtaZx+FKhwyX4OQ0BBMW
yk3Upmt0NSDm6lMp86Q4VUFiw8/eC1hEmZ5GA2pmsip6iHFLTGeu43Xx0LOMCAmuCSpKxspxnJcK
ZxcLpSTI1RfrXbMSGh94sN5MFbfO95JBP/mkdidtqGYEzNwcs8wZGIEIoHzCiRjjZzySTjlu+IoG
DUjiJRTf2eRxqZ8l3pJ3PjlLdHICdMmzir1iPShb0BzrzhMCSJrOS/0wkIuHipYlEIw/c+HlzWlm
ByVuADCcjNplI9Z/oVHR+5qjju56p8AHXAPpH7Y6HBIG17DID02tpuaCBsmCvHAFtbjwTSfzg84u
Pk/O0qAn8lXgFHc0bqJTqNwIhLAO0uUSB4CQXleNxfdXwp69uSIP0C2OibKjXjG+4wXbiuF732Ud
5W5VN9feoQtjm7/NXZ/yribAbyqkvsKlQAgTXdxflCkToAZ0nTq7JCTzD9qZRtqdybToT87Yu/oF
kacK90U1lx2XJTEq87vUpgc1MBIcJLrgkQ/8sjhCE3gI9djKH0HEZIIfuHQcWljrNXHF34ipWL8H
2pkgg3ptPVXzlkKs0Xu+XzHFR6PxRZ0wPK3q7GEcHS4Jj5/uUEwlBwnXN5rk2sdBR3x1YUHTe0Jf
dpRi6oFMpBHLmfWCe1lduiy63MuFsEazh5NZTz+RsarxTXLNgg4d9Dy2qK30w7yBieST5SOGN0ZN
+SC1yMVfd04pM7u2Lsdz+BaP0VLJTR8Oefwv88YCIF/Fqsa/2Uk57Pq9nnxTI+Il+tCsmcUDsAzF
V2nGDPRvcGWznuAmzPqgQ4LUb2NNNu4U9bboHltU+5LD1IvTW1jYlLPTB5B+qRg0IvpJcihtRDvu
1zLuU2yKiz+ONMPwkWYSQZtPJx7Un26Kq1dtgnFe9C+vKe+SvBvmbYVSNPVUiWzM4Nt2JxC21B5x
GoLnDGkrOEeSDdeR9mzLFpEWpg4fYWQIUpYSD0WHwYekXei4zxHVNlQcoep+tzPU9I1lt92eZsyC
NVv3TBKJVK6aXxeEDgg3Xuipcz3FqvgY3LHgCJSZ/4qPKkUqifhTJZ48miJVRd6S0spRAWG2bA8W
gZPlPZ5N6XSbiPs9EvoM3xqoMT1q/43LjIS1ek1QUc03xROa8UBL1gqC0/9oSvDotFvheXsjSz4M
30CjWOTqKIqaL+2PbvvYlJ2llHdoA3SeZewdihGM5APsej77mm0UsaX0Nvcme/cyMe57+5wAV/XT
q5UbHvygJ660j+A4EoPtSpVddL9QoaK5ABGBdPos2sSYuO85dRlQW4SP1RKPIQBgsweSdCEtcbDJ
CZXscLoOmDpl7nGy7kF9qvVWEtaMd31nnfSQM/aUhGMK5YzLBkN9nPznoDK4/5oBB94voyoKZO5d
L38x7aPIDDwb/KdelHh1shwL2BMQPLn+JCLSzg+AVCjOxdOJGRaiACIv7O02+dH7BbCpwfblxe86
QMb5vc+XIEfp77yElhm9KTt/lRSs9Fb+1jgAcvplbVm3x6pbU1BzfjGMD1zsUFwcUvaHSLfzci3g
6jDJ1MTCqFWdKufXEIz3UitW+rB8WzW1ELjSyYj80RVDYuU2wDs9/hXJMoZ8y4cYYsHWzF4Uva3F
XBI2KQgbtns9THOw4yiy/uWOLNDxKQTPUpgj1VTd/P+Foat+850CXFUjUfso7ezVR34VIWmTLxvC
rLxTqZtQb59j2Wx+hsabGuDVyZLsgcJY/09K9mq88nkPX8BzlXbX54sE1DIgiYZsvrvuOycIltcw
jgQpv6TFoEDlVBfVp8Viob4rePxKD1Fa1p8s1ny8OFGgaTD3gbUxmjtEQ56csR7cB9g4qbPlsEmJ
mCNwBj/vx1vyV2C3BGBdu77kJS1nsL5jzbdrxLK2hbEWidcxSIvd0kwzhuqhLNVupg6ofU3zwJnA
p5ZB97nWGMCZZv2uqsDG67it35ng+/GVKcO8l0Wi6m8u5/zGG4cASUvdbeHk+2J1pvpQz3PjsRMA
G3cm3FkuH3CDylTuEQbGnn6duVfdm4L6279bTO3DkyuZHEE8x433FknUY4pIWdYmr4wMjLTHvlgH
Z+MhqXSveYWUE0A0KaxPpjssnPhK8+Jd+FicWR9Dv4na/yKE+YeC+aD/U3JH/Rrz1F0/6yJgtbJh
IzjV0IxD0/uIr8WyNDUj1URLxHbl3p8Y2MlJZvPtPMOXiiaWCbD/vJlx6mAFBSBHicMEFqpkamXQ
VIEfheqcNAVP7j2Z4DEoD97dn93fIDzjPHrkK50WsCa8mbK9zd0rEb/GTogpekfWxDfpAy9nQWcd
6ER2t+QE236mXS+EnTKf2O9hWt+gSa6+OZWsF/N0GwAS1PYqF16ddS9rFplXMYQ+hWkehopk2BQQ
eHyKawPuJ+sOg0TGQQS8KAqTXVy1MDW2TltH4ZXxpB3Qu8IC3+3WC1zc3m9yTdEPtzHovhSMFSvS
Hg51ySrwEZabx70B8YnVz0MVgFrr9vg5HOPsJu/uqMoj1No3k4LM++oBaPRwx6KFMWXbDL2pn2o9
FAlueSvVwHYpcu2Z8ewO6yKD7BCACDvP/3akuifLYVSGhq4k+vUUBdScT9i9w6oJavs56sTNSpcm
LkLG9aff+E2X3NZAtiUdwgZOF2Oc6/dD9i1mZvjgEBB9WOg9HXnx4d+GfcvrwGmI1E6PCmu1ZjtT
D2GdPecZqsE2QUmjWQXWyMxds01a0rb8mYOoNVDKKaDhqwjjAYASPde1u+kjic9/XgkXnURb0rY3
5eFYXQJ+hnxfqtihLZjsTaQTKMjLCp9ZQYOgqcn0C3a/nRZVTse1tiZx/Hf+WRE6TkAI8wakqcXo
zLWyZKnST0YvfPB5lEX1IQpjM7OHRK218IVVmfoDkS8CptFWS95TTJYy0wPd0Bjb0/aSYnuzT2GK
cNTcL6bLSjGDt9C4IGaLbRZ1jceOQ3hxGJo756+IZgeAJZFlb6NUF4ynpaWKIDkwKhb0h6FYmhdh
a4yiTOYcAZuSYQRpg+5ZJthtSltGdR8fCIxuSLD7E/UdGXY3zJgrHzZR7EruTqCYRT4ExBJwD5ru
5k3oGV+0ibBUSG02BI/sKf7/2BJh/gLiQBHb45oYk6jHEUDWfp+UWSQeY1yB+mI4y/OrHlIM4ds5
WQY+ZSAwunY8N0go9y4/TKb6KS5k734HQz43HEB8gAL/ZHx/olCNK70KYYr1pegn8mqEiwua72CE
x9tETFymtwVP3nLd9s0E22baEF/NPLNzfbppXApP1CjeqIyS3dHNdKweUoBdvKTdfcPDrqVL4dCC
ha+XXQzN6NbODRPTotJgX94XTHv2pE21twIn0I++ok6F/ytq2SeEAZFHVvOJ9xtLrH8Hf5cSKo67
rOles7AlX+FOfXlIlJnzba+x8uzHzFbBE9zS0vuDA1pwy8pxLScXPi2sT4dAeOIp5TxaX1Jedq6F
9ZQ6al+alHo4/tMYJwdZqw8YEhnR0RwBFAURUaDcJsQB5pcl61ZLWW1CCWjLCuWZ4509d1TZWW8n
FuAQMYRytk7C2m238p9jPGsZUI6ar3Rx4MX0YBb2fZYO5EAKgjrXwZ9d/zUOkL12a8AuiyLbOF13
mKgJn+2gUYzrf1wHBrkVaWjbU5U3QQphSGTLCVef1UxLS2olvxpUt5NM+Oac7cIN78QUrds/2sMU
tHFLIsdG8ovQBu4mfbNXbmyIUdXalLdhXdfl5K/R2l8XLI/3PmhtK3QVPs3+gV+hW85ZUfbVvxpc
gZJYfJfcXIcikvKDnvUluYJMy5e9wE4e7odoLvn04xX45rivj2RujNrh4a9vQDK6cyfyki0pGvp/
Hvnv6JUxJMkewX9kpYApNmb64pZM1RSQEqyiNiINGgi4NUx1MC7xpLrkTcSTTf4EvZlyjqlqiaPv
IC1j8KpkACcf2ReIA51X8FlYbW4jd5oge/FK+w8zSzgc/CouzG3tITecEiTXAHVER3wuW07vMyDc
hcpyPdfrDT6Gr18AifADMOHnXlRult6EPtfPSCIPXrQZJV3I/KS4WPYLtzTnta/WSbywQAvkM95C
TB+blpNjOBdEpP+z5dj8FwGfH58c2RTckVl2JfrLx6jivvnD6hXgyV0U43ojVJ/BgvQGZMFTP1P0
d4mncZV/WjG2HUowzK6WZWYcYcME9No8SRoUnXo3q4SKgo20YZk8sxj0qz8WyTx+XkTt+79mKpoU
sGgMAw3TZCmWgzAN8GXoJol3HivOL17OoR3g11gZm3O6NpFzKGeyAEzDfhKuB24DonoriHGJL5cf
cT+KOprST0YHmXNiH545+A0m69BN2ygKZD/w5ORRvCmz1i+nXSzblLAbmw7r3nhRDY8Bn+oi1MqK
oVm9eXaSyb+Z+rz6ytYiCB6aEQjpk9B8HvYaZ2C0N/cBZJfxe0J6tXFcqBvVqQ6BmADLdfXcrLG9
/4skzfZE4xD0N5JA3fyl1pZc2g7Vo6J5vFLKfW1YB+iXvPbGGSWBlaVaYQ4PjvixhmBRuM03ns8y
papTvk4tcqT3arBNNzczajf/UKJeUDbBTDpnilMn8VmkLcLLhpVzli9IUfGUg0OGQOC8QDTpHDx5
RafPQok1ObHPMROxRcgBe9cfCp54Dn7+rYUQ9CtzmnQ5rKM2p3hohdpwBOjmrNhLuj8noVv4RB1i
fHdzYoJZA+gE7abXPBvcRFK0OQ74CjYpQn2/HldymaBR3SbW3rJ1yEZg5HerqGnvvZBB8yyDgYQq
TNFu1F/oxBNcM6/wKbLR+CipwbRlL7KrP2Bs+t0p3P0VvRdGO//44K7x73REpL/1jF60HETM/Ouf
oET6uLhoBKnB592tdHfjwQofyBDlyQ0VqeVQ7RwRUIGEb7pOUdASqgeYl+LkPV3H3ifUNxH0S71E
uxDs6pnKCDv3ZUxkEyPixbRTkuf7xW8UZjtWa/GFXUVl74MBlgIKojoURhLH90Ikn2rSU9pgvtpW
S1R1RMeFLF/u1xDz6bsEM26ZmgYF1IcC+VOCG6B9hs7n5j94csz13p2geJ5x2FAZxxpgxl3fuzxa
3tsY9wXqQwHXh6ds4O3Klp5NGkEqW9q/lT9q+xgTwoz2QTCumPlJi5pj58sQ+MM6UwkOmGG0Hy1m
uvUz0KuoKO0BMHYOyg44clJVhOlZMAMZ1thXg72ME3B9CftUcBBVk1O7c99JlB+4XObqKocAmDsi
qHW/TZw79eNgUhodgigMPwyfvufa7ZwzSzFqfeI+wMTdjLbHhM4TGVKl38db23cSBwO2LuZI3nd3
F5NRoCnV08jG9aoD+WAr0UwwdbsagAJPA9CTaRSn+zh1gmYX+4FRNF+QCyJlbMPiK9OhkvtyYR7/
BbAgjHjmB8kYPmYGVM1TXVYFRAPggoYbfdNQM6TLe/DCZStZXwYzgI9diXSJVyIs4LgyzEkNkcWh
TaFVErIqFudeQOuNQEIU93C7X0p39IAjeQ6f4pXA745dzORvlUu++H7ytCw824jAw7fK739OY/KC
pY2oMbxtbKPT6ubAE5s31srZeVdOILvDMt3fbMnqGE5JXkdqa+0i5xOUaz85YNhOo3evngrxPBii
3rv7cnbaeiVQ7We65AzgQxBEx5Gy44JaKCoFNm7KJXUL/8FCWWFj+iYkzzwKXgM4uypOy+XkaSoM
9n0gQ2bbuUxi4t+5M1zWqrC0qkRIVHtUrmY6dTaTDN6Zh3GTP6LwKOUqI1bcHEiYPtK6mMLH3Jq5
/cEF2DH4YOm/7Zwk/bWyFxy3eK/r4g9Qy5HvLYhVrlnQPmqa4VDNa3iWJd8hdvj+Qh9c1bbllgAK
T8ZZcenfzhPSKnaCEm8/UPqGAPnccUGiuAn+To4CxOWQJeqwwQOl1pNwap8qSKVmqpa4df7CjHa/
XEYZbevVwtN9wru8nunv0xVghkmca5WHtwj1/NfgDu3+vpqAUkz5Gr/LsA7vvS1du80h/r7Wpen+
xaxiPnpO0nM+leJoUuXfCUj33sGpk2yuQXDhHygc4R1XndknGmuprKPdnJ5s7BLjsveq6P+UsDRw
dn7CHqhv6vZ1VPOMFp6J+m2OyxhzqhEarTqb85+F72misqv4qpAtDhCN/HfB7FZQJBmN8w0tzqbw
iJye2qwi55HmtHTadUswX507erTuownVdRVYtrrpA5sgfyfde+JGinP862WUn281aSGxDe+Qi6uX
63I4YoXET2CcUahdCz/AhZnsR9OxlgHjdIQ2A52S0t8/eFlTf7dkK31bsJyzH/Ng6CNta3Rc7AiG
qvQI1nbJig/eQQfia7PwW1KW2CVzsw1JXH0mXqauc+OEW+mONM4RGkP55dOcbcBcBOdQQmnelTwc
6j2N8ugh9DPlz4CuPGcTwooTW57D+lCizRBYQk566EKB6sPgpzHzCqSzTTf5zsewJFm4DfG16x27
InOnaFMEg+14lL8izEsz2Bt8BfecuCmwDXR9vItdVsEsp3rHAj1uFcRYVjhgptIJnNfakd6PRLyi
B4WC/iBUVfFv0Bz7G+IaE9JWG8XfBBWdNzowwwvbrxVUIeScZTNFkVp+uLWflfs4XsSwt76dmGNT
6d/SCU9b1o4mBqPvju3ej83KXpCXfN4JySmMybyLP5qqrX5VzVq/hVARfge40N0dgUOqrhwZCLqr
4Q98eg133W1bTmbYWp7xr2BsaiSOxMIi6RspSWksVULr3X2y2/T9nP5j70vtVWUHDyCyjtCnNdvI
v2jI+lk6Jn8HELxW4FfmKtimNY1nuwisu8A7Qe8RVSVFvFvXIv1CGRa3kujF+72kA3raIrxNF3k8
Gbw+zMWtmoRX7JwYzsNTJ1Zp32cwJ4iSsgV08pdqFufOBzZtO7106zS0h3BFX7iCZE/SFyHwFe46
rxofyCnUO0jfJbWSpDD/Koip/UfNzyt2YTqblwKL0hOExfZTVimca6Fy85wQ1bR7xOoIAx+wnCMm
5vVB4f4hz95GwV8sUdg/rAmoApfcEylsmLzll2ZMesUJi9WaqNV87to2+pfURBXhPoed2MaqbbKt
i7fepZNx7RiZFxoROXwLeIxFY6InqmH185yn+QXTGyVGymgMrCb41/pB/c0bLN4dit5h3OOkuxLi
yf0Nwkm4bv3JWK7Nbf63bGVLRXZp3PUYCjw6dMohlm+WUGNjITSSzG64w4hyD6gV/H2Tn2LEVrO3
BH7qB7g6Xr6XeUHWGGkyH6/h1KfxlbdSDb/Zvq5sIcHMroxCmRQnL0Cx2C1Bufo3bgAJ330gYD4Y
J/zZ97CwapoiydAWsiqsGawiXbLmaqLp/28irhfS+M2cfA68Ou8WL/Rex83EeFvOBFowQb9zDxTm
knplynOznQ28kKaj2C+lRf0r5eVIkYB9mxFWXqlTn+c4eB1LLXArDgWiD/YO93db4kbloWcpua8l
j3fYuwPfaJYGctl3SZPM4abSMLKOA+hIMFcBrd9/QOnk9a8y0BPXi8EU/nAIIFR01Kj6CWpR0LT8
dXJYJntTe5bavHzBDCxqVRanOl5Qw9xgnmJaYUOVHC2i8HgQMMXSB1wqNnwSMuq9k8TRP//GMjgP
O2Tn1J4Nqps6IzAAbZAYSKeXRuZxDi8kWJEvI1oXAD+MjZdvp8TFQ7sw6nRbUgEJFsH6/jaFkRMl
f5kxKn3En9eTZmrrbNlrraBbGoHdg31KgX7cZSWLBEhqUcmpM7TTdzdE6P2bOVhccQj40ePNeCRe
0B1J1Kt9h8/Z3EqPq85jFXNm4JtKQL67XKgoALFwCjeB0l0O6YJN8GHkRPsTuHnvv2AsAMI+qN57
xszWPOOMTp8aAAGALLsCUnm/2iE8jROhmj0CV0sRbFDQWVr26bhucrum1Za7DhyWZPR/cqutF1iG
nfnB/SH58iGqPHZO5E/bkTXIOzT4hZVSzIdgK5xyggUwVfCuZ2u+JSyUbjOHRf8TEIl9ViGo+G4x
PP2NYU29a4lpcfUXufeU+pKDSogOFCQuxAcGwOUK2nB5GBuIKZvFiwoyAHVZPCbgdL7tqFu+5zY6
e/ePkwpchsQK4W9TeUVwWgZlyB6ZCb1L3/3OWZADaS3Jg1Q7aACa9w8NhTp6z8JA90dvHU5eNiqG
XiU6RHlAKgu7NzfoXrmmc8KzMQ/Xp8wYmK++Zk9WU4/INQEERcAPwIBVfOUzVhW0hg7LYpAkzbEL
YKId+kklLI+IyBAZI9RMEw6HcbHnBm+L/SDTuPkcko5K5nV2KnUo2gpIbQvmAE7eNOFlzVyXIjuo
J9TXuiam3rCZQBmejQgmEBw8mJb/5qrr1EZJZh9sgaqPaHMLvGg7EOjLfkGGxFvZ4CPj1HYLGGPs
hHL6OqKg9S6u47jNPpnrwb8UyZA3u6qKQ6Q1A3zjGuu4/MMIC77AXWCTbiidoCUSg6IY8cSUfnp2
6OVJmdnG2WHmbbIM5/KEtMnkik+ZSt6EfB1Ok7V+VHytho/cOhFXDexKxZOpGACqPZGwOSEIy6H3
WrbN7FxAi7v1mbRfHl9BsrXzLk7IW7yVtY8LiS5IosOIU93MbJSMU6uPNcyA8gFbRluzxcFs6G5C
4iMUvw0J2SWiBfY+y6JzBTdfT23+gL+smS/s0q2HCzcUzXNe1So4IeQGy36qWAATxRKG5woWY799
Hpi2+72SY2h+jbax7BlYY/b00eSpsj95rIjhVkd05P7MjFqi98Crh+l5xtBnH7Iot5wCJoasukCy
18eJIIHe26zEv8RlL/iju0jGh3lxQ/Vdqn6YjtZv+vFlGbPIe+K2VNM6KRusT5WjJW+DCcHg8ary
vnvLWgIUxGKN/dYfk/CVGW92n0QRR+3tfsnHZEcCg6rjDuNd8wawMPevVcht8xA6mXzyUDAjskCO
mbhgJYs+9mx5s1dc+Vrv/DES/mHhoY4IrpYBk6uZ8bJiQPLlaWxdV//zG6b8ix9kd9h8xIOmPU4R
i/ezmjswyOgtaboPJAD7vc+TgnfAWwn4dhwnw2HWhd+cJH+rHiMyZ+xvZXwvO9TTOtDrBeuxOEAU
mv9Lm7uXJcs1m6gmiuybRaCnsLyxjXdd5woradJ7S/GqSY/DThtWmqVyPXbxzvkfRWe23KiyBdEv
IgIohuIVgUCS5aG77R5eCPdwmGeKAr7+LL3euNHHtkSxa2fmyr6rjzeBd/nAPoJzO+mVkZMxocUt
iA+F4f9U9EbVno450B/T0FFIwkWh+oogCuzOwXDwK8hKSWZxsHlF4GWZIV22uhziwqVXJTa0uVIh
NNM5E3PnlCZPoQHriVnfuWl6dvJU9KKnZyVAyoqglMzmL5sbuf3sbavXh8bS8r9bilfz0dNHGm6O
NK81KTIb55lNy3EmOvxqKBB7ncrRLL+sQLT+5lSxlKHfqnymLjEXIs4xzzEtlp2sYg9jDLosIjcJ
EHNhkWznpN6TYutF9w9AjakffWWAcKiaHvmCLeVjKwuzZU4CNijtHaFlVmldZf2fkVRWd1ulpX8u
iMAiNLxDzl8FbgUkP5ecUVJQRV3fkLL4gvZZVvxeu95oeNAXKXhdtstD5OT2eynFIZ20himeX6ei
nUSkg7atLw7innUFWtQhjXseaGdQu0QkDLHV+7mRhr0nfAuBT1Uufo/LyItuj3YglsybHq9vOP2u
hyvArDyHuugcZw1e7maPMQQWrOrKrMRj0ijESrTtOk8IZkFhpMuinz9IDrZrwqdXG0ljEOFKjg2Q
VVxwrhaRHOnj4RlkYcCUaVXBhW6+3oxNMvMVX1LpwN8knhNEHd/g9mS2LLRPJguYNR42fssTmVp/
jUusHdTHLGbzG5+XAGUt8/G3xi+tP1FQWhlvvY1FSXqN5ELNYu6Of1u759bC1ptklnB1RLGR/c/O
DdYhLF+LiystViZlUW/HqTkwakYguY2AGh+i8mmuHL6qc8GXjLsO5qhzRWntQVixgz+fQR4s4xnZ
m1RzySD2Xi++2VGI42N8fCFHlmFeYKcNvWsbMV63tTFirtXcyuKV7+YcG44ol5OD2mo88YkfQTJo
raozOqhRcLkOJKvOmTcYI01fWWznxoM+U6OqVMznnn/3fFWSaQCLLC9HDhkVh9XImpRhGqsH98qM
8Xo1+ucKLj3rWIxd+WUg1Gw+iHy7dQpav6X2FxbQGrGxLtozyq49xUGH6HOfHK5jp2qAS3FyNrK9
fOswKyfeAt4lZpFWD0l2WEhAKGfmNVM2C1jSbEub4HEB2KsIxrS/hoGb6LkQVQdudnOXT5Wv23s7
O0Nzcm03H2OS9RtInNaf14Q3G564AULDGrPd9HVHkR2tX6eFf2aLc1vZ4uZJCnLDAnD7FLMJnql+
r3iLf2kg4+Qn7cAPeuF7qrLTzg2WMjroOf9wCW5/TV2OCDk5YOLENzRlJRQR2D3Mh96aL8R53D01
XD05p9KaiZ6PjwaVhM1hZ3JP3dpf7ebKPzk+TTtBy85IgqCC5x9I2MEY98xRZtSqdRHhUFdA0lx9
OIB6SyJvPD702yN6TvPV33uJxi3XAYB5MTlgegFKMDLUELIrOG5j1HmBv6fESQ8/YTe27bGkOgTg
F5aC7YxO6vB13fwDH8wC6e+EA2qnGJuErYgL1e4HT/7htE+ighJlAyn5dWDfquLO9F1i3ehdZwya
zIYoL3I6B+z+gjeSv1ub1PifO/wbaM8wuYPuE7J2XuBEs733AjcEFQHO7O1RiTd0S3gOOv3SOJM/
pMSVa7C6BBSxo7Fz+KPYR7zJAjIpPWBb7mHamQ8znvlUirTjMp6faQj1vtBpI73ocAsobyUNmOzN
c+wlUW5MHssRDiLOKkhUTeJKD/PjnkPt4kJpk5y0SF0HkY3kOsd9rcQWNQETwcn2qQLDqNq7VOJx
PIHxqNQWD0bB8sunKGiPvPlQweM9ls1xOWzbv4k2nxc5IDhTLump5cJyT4rkqHdB9KEZK/7oBxyt
lM+ezSxOarTYUZRcWBsfkODZmLRTviqKz/poFw8Nk8YJyry5IeQDztsH43+CRcLsh/VuP0uH3/8E
19D8ubbkGkFCL6N5MRcWK6fer6iJKYnszufAoATgVO1UXUSc08bGd3buU1cwEsSIDgurRtcHVT/3
ItsTwoTWzuXBzu1EN9tGi7dbTx3lRMgdV1rElPFLDLg9ToIzR/Lbl90b/wiRpFrJXkNcWXP4OZ48
phd4dx1WU2fC92YFENJebS5wflRj32rhAagRpPGESpEykdU62dsdv5XvsSs+rQ9Y+rnFZEFpCz4m
/7qsbWCfSaAULs8U8kC44MACosxLvYgt2Yr+Hfaeiatnnjkkds4nJvSha14L+hey1G0EoZGs7eAI
16y6ndPBW2U9Y8BG/jdyhBq+mWz4PD1jb+h7l00oTYM0cww2QPvzxFB4d0uoKGeJxkuZghv4+Wnb
jXKOaWMo60SvAe0QAViq+mYBBV0SOWQm33y+Wz6FEm7fRWWuXfPVq2CWRn19YLvG2NXUp2bAeXXS
s41jl4LQzIsmy1c6nji1nipusrRudYQJIKgEFZfUDHhQMlCoZzxu7W2WaArK1hP7tdbjL4r8/mj+
VHuiTdQ+RlB8DjE3JMRo2ENS3/yRqerCawZXDKYtY4m8WpMRmUk+FJ+1a9GeO/YaNzGYeu84Ww/r
QaRdKhyJLBmtIBzVtEUEYb9AsMPq8UhnkISPwEI1bkz8p3ju16H5ylTIIqO3JLsPDNoqCjDLrx9E
8PvqD/WovT6tA459imVZG9OEvvoHH3tp+cR5D2woysYhEJYBwBZ2dH01XExSyyLCdFWohLKKhqE8
d509DEh+zqGEY7adCWdmc2IUfbdewNTWy90zWvaOhWODY2ghKvOXLgr3e8dF8x8wdEEJBGEREY+H
bPDnZRUhFEy/G6pyGfRVOjqUlCQZyxgIRMoN/lWwYaKAaW1DVCh0+bXINF3zbA6r9b1D0HQuvTrW
IBWjbf+xtj1YopbSMohurdfzowNLlZ/DnontjOkwV30I5EKKVFq5T9d9XxnMhGOwugxgFguMcEIw
g8Wma3YVyG3daNxY5TjdhwkCRIZ+JesqRdOvgpQUgtxujmFb9DvaqOxxuQTUhORztTVRMM3UuDf4
9fQVKCCspa1S/pb0Ze2hz68C0w031cqM2DBM89OWUTqWYGbZaGsVuTE/E6n2szs2gQGrBl/h4Gkc
F/a/oneknRpo68O5xKRhEOFTcxXZbTbkr5wNPiGAYO73J2Ou9a/F5wy+BQ4JpxsveTlA6pL98cSO
fedcb4L5YfVo1JxgMNLymWT8On2B1wq2uju8weQ/Us5UcmysWe9UOWODQv8MimdCvAuxNBtJ5Slv
tgNYolhgMPyoSwMhZbCIv75IbRvLba4y07khbqwZb2FAeuK2sfEdn5EcNhE3/VHVF9IvC25bqSWZ
/8nMjCSoaHM7Px6MI/QB8Bixv7JU5dPt9/5az5hv7tmy5X08S4xGSV6vy35Ff5cA/jJpdGeicDtk
pS7fmzvYP2/DjE4QN+KaZqvvXnaIJSWVZRVpbba5G7d1VqtXovW79Q7jyfBeNKG1NoI3RxrBM7UN
PJooj3lmZjgWaJNBOT6TIRsf7DNVF6lRwqG9SDiJ/avgtWi+Bg+8AN7o2gne8EavHtdE0yM9Dj4J
2+Lm7fpq4sD1YPphEnnx8HqZlODUdv+lKmZb8y8Itd1yYSrnJgKqI5ihaI6+w6fv/RQIW7GmNkj0
5SQ6fCpPnMv0ccy7JZ0EG3bb4Msg2ZY6dPZ2rwsrgPyXkPh7whrOvby6TjsuySDzCXW58E18U9PD
d0P/g3lcAslCj+UTRteoLCbVcG7ZLp2R5WDlFx+t2vhJGZhjwtKwlIppIK2hEdidp5MCsXH4Q632
vl1yc3PYkPpe6Z8ON8+tM1uXjjS7207ylk/0wfK+kYd3ZfUN9syxMm6RW6Yr9zWzhawSTJEFIG9t
2maKwcDufrBezPQZH3Y+XODEEoLFsMoFvalhyt9M6m7Ul35xzBJISzt4p80THF1kD8v9ZvTVSr5H
FgFwUU4XMxV0X/oh7ZyZ80VxbcLdoPtGJxlLWZYzOG4y6IGO1V6cxnGaWKEEWbii7Uk817IW4qVv
q2xMi+WouXhSOdUmDnTF+spL01ieNfiZ4xywfeYeuzuj+/A9oe+mD6+aijL6GqabU3Lpum2Cgu+k
Fnu+p4QInOpCm5PjpG1WYDrfJsaeCId4tySEBrcitjtSTikUj92/UJFtbldaalcrbQz8xDED2+Je
rNUY80tvUIEMN0hR1j46VGSkXZdzq+pXwWKgw8nsX7uSjsXnbCH7/Dur/IrKLAOSt3PZqRSuLvmx
Ot5fOUlZf6NqluWjwihLBKRxTJbKtmrVpTuIgKd+tTMz9LhnfHJ76HkL7JDNFJfGzB19coKialMu
C2X1pPlR92dg17t6gmVgsB7pFX9el2OhfQrWmYKQzKF58KxcYH/XmXmXkWgYiG05pLGNl9YfWVtw
9IOvYVcCu66w/dU/EQuRywmCz7rF89h16ropHISJyZ7DvVBXadNzSuLJqLEmaYyV2bhsKnXJh+Sp
ZcN5PrvkcFqweOPscGCjcAKyf4TgfFQFxNTKgWDH5sGenknjDzNPlJIFN0VvMGLYi3mRqM0aGDxt
HHZ3+HIsL2oITv35aIreo6HUOUqmR3fbLsdUGoCkanvOUrhneG2yqc+C2M4hOsdWxe4pCkqTvqwm
mA48YJaPAiA9K8ciwAftXCsw7XiulqUl+iIreUTbPFn61WAfLnE1k1lBJycye3EXQ9mnvcDtm0Ij
YKtf5+CGo87FrRKqY9gfSVUwcPwkiAKX3kfPuLubsYz/NAfqCOYbfzLXeBYMTyYmm+WCdi1xjdIV
lZ99BN/phy7rarrNRuDU8eo5JQRQIZfxKR+Mvjg728EmDq3DDdKszuh073g/g7GqqX9Ief7X/BoY
garuytPukZIZ5q/nNsPM16jyN/GxeYfXRoOPCeeuCDG7J2tQZvXYtnRGinCHiZLsQXGcIaWPVhj4
k62fR/zZO15rAGxP7V6OzWsvF1ZARJwmmc60V2BKJaDgxAsm+OyqKxNrk7ZITl3ItEDeb30WUrRs
9yDrHYpepqsrpsN7wcjuwpk0GMvRwPZNI1hUTvkCFqsr3koLxShZMoO9J/H5oLkaLcb+9wBDV5da
vQWQmjRn3tKjcrAnJuZq6KfRn2a8etlaBjdXB5l/m0e97wlHotWdG1GMNFU8ys2voxJAFyyLISut
1VSqp2kQVnkD5uV3l5qtmIRx1TvYVGiX86LucEz/aeqt4HFaMdBdrMBhWiDlawYJh0I1X5alWlEJ
ncmbryMQvxEPKUrr2ai9ACaGBGV5G/2NDteQOgUo6HzR6/5PXj224W2PWYn5pM6ap1xkWRmiBpdI
8phjwaRAY5xiRioTB1uD2fc0BVIBBOHJnk4wLKeFailz3SO7OAjka1wMWzq57MhPFXvb7D6h9SN+
5Ua1a7QA55ElO9g3YxwXEEBzlvjOmYHbl0+Ow+r2vtFYh/9PHLwZexNIwb1lQVpfZviqeB+s/Cjf
RmM11V1pD+daZZX4loj1ce7jjOatRjyC0uMauq3QOsuTPc9RwJXVr2/HhmuXDSSmg8hgaAzeaEyh
pmo3ChfBz91947fuqeK7YzIY+NLlvpEMGOcN/i+TI5OcKdli9xZkrCNbzSdE2GlCP2I1QBPpOFeQ
I3qgnLFToTlE2BjHn74Leif2M2taw2WXkxGBLm/IhRTWihHDoBfo2aV2aQ0PTZFnbALYQc9/HJBn
h0Mjv2DiyLdzNS8cCAgT9RGtq2vz4wnRJzNGQxZ81AN0EZZXqS/wV5v8zKUNwkQGsgZ7IFzgFA5I
hx6wVJkT2UOwv9a0MXBmHkzuMT0x9NmLFkgJbo5ghCA9azcj2TkJN+ILmH0ZNjXW8aPGEJt6xwCP
PkJgOM5MRS2kwPDOjhnjUMdhaUxVmI1ixHa6u9X0RJJvc0OgORSWEKFvRXggGfgho/uj7IoSwpH0
1Gamw/zwNrpu0yKqodrAMOOWtFEIv2OeJSVEiwWWLv5hJBC3ePJqnI6nYu/tdMZEyyU2K+gZOkwz
/+HspG2SQvBqo4k7GPPYsTNnCh8hFlQwMQd0Hbboba/89jD6MqeDIoMSKh+f5WZX59zq1g+GcvGb
+72Lkcx+hEEN3MDTmSAwz2k1AaZn+zzJ+nlYu4c+7c9Wm1jYWdS5p4UhCEvXRERkH7n9h4m3W14C
B73hp7lmrnXCT2MuT7UCRvpJircPuPl5UE/ssq3cuA6C9duwLJmDI4kF8rPvTXUTV9Q+bhfHUAOV
54Qp4KZhMsliaohyttrCblYYAjsv9p4dZM21sJy8KCgIP2ZFNd8R8K3+u8FDJvkqSBR22KY5tnvk
dpWOkPe+LyykU24coLstf6x/r2y5UiVIf3Mq5cxf29AOmo+uKGkjUYoOgRYzHy22gek8Y6KcjWhF
245hm5sfmrMc7aNBw73wNapeIWRj8OQtlp/ZOy9/VaaPZMPJOXKt3riYoY/i0+JoDUITjzYEETL5
bihtRc07ptrsi8OF92fB2EFh0uNLIwcAUyHyqB4ui+RKGYLq8NOaMf7ii3m6SbvfflpQ66jtHcnt
h6D253eYnIKmitVWP23vKG5TMZQOdjrmhnANNI1H2uvdN4MgPpsaI/jjko+7HwTMvxLZmICucB7o
b3zge+qYA1SRkYsk39IBTGUaVE4hTorKbcw5mPBaKCqjHNkr1z7flWwdKWftzLzDUdt6gG95jEN2
Ic6dYHDia4xeCa0zakTGr+UTcRTvF3iEpb/KsebTJ4rpdwDqDSslKxWUoWMV4rskdk4VVF7Le0Ff
yp0XmhyxnxY7jfeb7axYDfA1wAJvtpqHZTB+c4iyPGME64jgbKM33GTO2iFy96PPzgOnEZmjwaba
sy0Oet/Qso+HdrvMOyka03iHydJ0Z7GWI79jPrnvqJ+BcSkIVd+cAFEwJTO4EPU6sKUz+NUZSwcL
fxD9sxab8B6hm/BRRilf04OcwlM55i/tRFQSTB/1QO3RFXAjlp10xaxKNIJs8LbnoDYFn7JP28e1
7xpdpAIAvglYQwxtUq2eJyJOSKKmjLUK9INaxwvC+YQpm+Of8Ifkmd5qUeK3Uw/fMH7J5pwRow5O
RNy74VxPlc9DhGngYyaF9WkuQf4fCN/2Z22BcaGv3SPB03Hisu53ScZE9ty59MKY2mDUmWYqAGHe
ww7c4Jb8ZwoJZnxya++/YpiWLfF2mfsRv5/thQQYNRbuMliOtOcej0mbgjQ4Uaxwc4hqk1XhmkWy
CXnFNXlkHhBdQ1Fx/Kb+Q1oJHYerZ0Qwwx//wuQLekxwYGPh0hhddgbXxe+I6ufV4WQs+D1061lr
POOGBEuQ7dZ8MuwF+0G3B3T/YARvnGhpdcc7Cb+sJgzFyzAkiW7PT4gyyDSrvxjtl6ovvd9l4Qy4
9mZHV4ldK/7euO4e0TB62enmrkuqrKdSFCbZk8Pe7uDVPDYI3oFNt6/zvkY5s/YdH65z6LeebDh7
Ixr4jHCj+wwhKZ+Wd2caAtQRdOXiFdMnGg55x4MYd32M5IXyhs1ZCbRaRU1teVcQR9wdKQyZ2A2w
ii1OG6oartTS5r5OcwX+fmuHLo+30uU9Xh0g+NDDiXYn2V5jgB8dR3/TUqKiLvTnumHA9Ttl/aSi
sV/XSwuM9ASxwd5OjnsgZHi265PV6JcOh08JiAJjjmb26ETndOdlXVi3rt0kGHI8eowZZiDZvRuM
uj+RfBkjUSbzGC5K74SP0yFPut12SblJVdsn2fT+o8yJmAv27014Ieub8dPjecf4XAXZUz+q45nt
iPuV72rxF1th+Q9nzvGLm/JesZQDEgz/3AJB7Kkcy1UGUGCJc9JpdIGOvWfEe1CYcLqDhd30TIfJ
QERtGBW7UjLwkenNM45bC78UqiV8EnaxnfqP3IhGo+FaOoZTMUnK+TaKhS4N9k8AM1qW9ulYKBkO
KSwTFsZUX+0wj1GrEgoMwLNC6qh16LM93sLa4nHmaoemcF66IL8axcgLixKYv11pV5/QPXHUsMTJ
9w8F7gWsTIBh4JRl2gie/amB1axg+1qMxFxVyVILNDhDySdsdIilnddAac93Q8wvpsGkyoE0PVS5
YOSqqau1MxLcSQu2c8+n9UKL6n4YU3FBVj++urJa/vVmfvzZMThcOtoS7GQ2F67HNs1+ZAJ8PRQR
WU5lRZCB6z2cawsWVsva5EfHCTid4C8ImXaqpT2TeubuT8WhmdGbtM05FW0rZHy2IkwbS8ZzwuZG
z86ZxQdJCZNn3iGaoXFc5yRE+bFJE9fnCkfSFqnA5D1J67fFsIhZek0BokM9cCz6tU8TLKtox9RG
59fQszcG0Ts8HG9NeaqWpXshcWB+56p3XPxxn+88LQM0G6BmVBp7HB+KhHE4j9v+TZvL8Vcfk73C
W8BjjvHJ8DL8Rl35o0dfY7OPcNhgRybsfF4blnxYe/d9jD3n0TiEKA3opOVy3ampwYk64w86ldSc
wOTZsdzjKWrxZ2dK/4eM7veJbEzjOBUbXfEnn5lAvaz4WxgvxebvMxAp+BQJ5BJehusEs3z3pPiO
124cQ0wgtGI6XpC9WMNss4EVIhkxHVKBkuVmaMExIU7czUZ5ypsGKUxiTh9Cf+eCUk2893P2oT8E
9pIi6gFOX7NC1H/a1W/fysFt/UhsrlHH8GoI3/G0tHaoNzJ1EZwC3JH+kC9fVJfJZ2H76tms3Pkr
qEbq9YYgoDuS+5yEkjG0OOoLY+2+SyBsOU8JQCU6f2ou40bA3HjqNlt95m5lvKHrGN3Jzdzgfefw
imu3hIJBGAao0NxXX2eQcC8Wtj3etpSG/NsIHb52IFmeR9791d2QPviBXbiZQeG4yWv1MGFwn1DY
ragQm/6DXdq/GHqlFxWE4vI3t0Eqk4iD1lv3lNNHzKvYnIdimWb+gi6mu8MliXGyFoFP1gWHXqYg
y1udUqM01icgWhi5d1yvw097nfD8qmrqMCra8/xuoIl9BcUxfiO4UtehkI8Qgt9p++96WIF5WrkQ
dLAWWWWGe6CoGvK48Gw/gpVBM3H4Tncx4XZygOGgbY9uH7SK/TrXLYFZZ2anzgzJecVRqqbPhfha
Tz424HUIc9B9dYUUMce2e7WPLmOrrXIi4DQqzSeLU4UXgFkP/xStYvYJrLhXhCjENhpCbTIjIEI3
Iq5Q2e0zkAKwo+QX6yD2xqBZrwCdpzEeeVbHRB8yd8+dg30OZfuw+3CipGyJoc6J6rQW2/LLymu8
FxQ9eFUyqUAVWD1nIr4jqxsnrPmY9p9ewbTziiesQQuFzBtlLe2DBiP89djX+o2qJxO49Fq0OMfI
lFGMxGBM5o/rG00VoCtaOgR0nLmAyU8LRmGD81+uBSgJji+SmTy7LlJZ0rU4C0J3pvitZwn/dW/4
rQGANiAT2YIRNyEz/3GsGJROa9mZfyrCDB/WQJxtt1bKyQ7UgufckDCm+PNhHNkHQp8mwSZ2Hrb8
Q+GR/0nUhPNptoPpV40Fix8dn9p+NrTV887o1wbIkTf7f3kPemNkjiaVsAqh0A1no6j3aCFusVwV
PLM1dZxBLhhTyMRw0ObbX4LwhRvamlg/DDmC6BGEmDa7cJEgjXhgww9CXLaVOlHKmBXR4ioWdKyx
HJsRoBHueSXnAsSBte5CJm8lNGU5bpBHc2EPpKIxJ6hwAC0K25ZCJ6tuCXVQgNx+AwiUrzdQyAQ8
+NzgDIcZ1ZWE3zIeJ6xYFpAuv+xelH7stpyl/U3arxmoGKuNKgEasEIot3z9AUaX6AeYSX6Hwmn+
atGp8YZ0lb0JX63uSR00h/bMIfHE/k7ToefBYNB6nH6NfjfyQdF4yxnVk646jTwuH1wbm1+tJHtz
mY5HLqqatPyOv0TuJ3KyJLyreaMysh0O9w9pzepXP1UHLAFyJdy4G79FvkYxWEJZzONExmlavwwt
mcc4UzuvGoNI/6cLYv6vt5qm4JuXo4FvNI2B3wZ5xQm6uS+NsPPfB/I7RTMPSwIXk2Nq4iGA22rD
Fn4GrOLYdOFKZKU82Ms35WX5fwFcidPEHutXJbYRUItr6edjFr5IkBfzfwFEjP/o62pv5oHHiiLi
4GwM8PUosZPHaQGNWSbO6NDRKCrbB+hhmD0aL8xFpk7Pp2Wm6o8DgsYDwDXYUsxQKDJzYByZt+o+
4rrzb1B5xfJsuppHZ9kG3zoL5djufYSbAeKLmEiNZazBwwDgcoNjsVSm9Q6fv2suwwG7L7EA9DM2
rTgdvJcig62czG7NyisMvNnxf2j8ChZrTAOGJAEpTAFeX5XFK65+Y3henXxzkMKVHG74XPbmQujK
qF/XbLKaK9u49rtVEJ9IWdpN+M2Iijsxd2oMf2J1iB9zTj2sFd604A6ZWMBwFZHLjEIAwwMeZrC3
z4BMsKDvGbLsuV/o/QtdX4684rmQbnHL6lacmdxxk1CFHnCV6uai+lEBxc++srefQUIPc55fy4Cm
pwvP7cZB5vgs6i5zQbL9eR0IdeUhN4ZHvnCtCMAw8TdNmpv2on4WpRTtqzURU/jctdiL6wyPornj
saecC6K3Ve/Mc7S1PqkeQukF8q69fnrgyLx7L8GSvm7lMpdnYy/0ErkkaLk85Tzl1c0TWTmRoDpA
Tx+04jX/nFXPvs2EkvVUDMDxsnh5BcJS5o1qMqv9fRBl4vY9mEEtPvDGaJbZ5VyyScExB+vpmk05
+8GQQQENNoQ7s3ALLlg4fGpEpOzNnzSKOJ4ODJAEousjZdouh7fm2PfPCnKWvgFYc+AsLVRDxIs3
gSLPLbhK77NZSec/XFrTMlDE5tT+G5uwx9xto3t2v1mVYU/EsceHzXg9EItipv5hmtO8RBRyF8MP
6hrEELHDHr2wmk3VnscOtBlFJG6nvrRgzw2amoCoX49J6izlPggDhoakZvzW21VpvIA2gyYz82CP
z9lcaiftA5Tzd8FL04tMs+9wGh6773+xGzJi5026e/CNLLf6lvXl1HzDLZgdIMflaJH/7KX6cxjc
3K6cyoZx00Gtm6u2H8IGBRCqo1lSw/u49hWAnR+oyxxCLGNN1FVrlp9WQRVcSGtV9pk7ajCireDL
v4esBIfuDBaGe321uyzMIZ6s5vDSlh2cDWUJT/wYfSxA14xsgEjn/aFCagpZpl/Q7lyZwsUyqSis
qRymrNtYQCBhZAc9nbsTdWRoXzYDguq1StW6iuBBtxuXr1zGtP8NQ7DtX31i3+JV2TKgqE2YjrpX
bL76O+JeBd5wMTv6pAoqtthLBdb6Z/Ue5cGLB3jhay0g0L2r1WO0n1ba5OiiglV55kHMZVLNvHm+
UDU3lN/8o62b1z1jGfY2sUxvv7t818ePfFxwb5DicP39jhAjv8ISntTJGeu5unXMUdPLKA9l/Wcf
e98n2bRVZY5tBSBxAwd3Q3c8obHb+1/2xWpIJio+1qsIMGI/r/Mo59Qa6poeGx5/2/zVViVtC1XJ
Qve/nVd/9SwQpYcfmtF5iA+2mUQKJxtw/WRxAnzH14KrM1QEi6fv1mrq8VLJApt02FLmPj2xnkZP
Dv3StrsnXFlgVND6V0L17DKgRWwGU7TwyWv+xg12oGY35AzOuLXcOSmWeWh/Wh6v76TeDBqIxKMI
oyCaDsEpHWD72zceism+tIr8ZUy/TzFWoZ1tO55FxmAzmVBY3FhkBlH9hnz4cdkpVgZbXI/7HvVK
CUyw3Gz+43a7mPGa9eon4J/ml1/Nen7J1QY5kq5nIzsryzaLO9kW53HeG3iOvwa84Nen0m9acj07
eVHrHXusK+5LabvbT3Ky4wfVX3RLyf3wvvKDVUNsdqU/RpQdZ0HqrVKVH6COHyz9ij3yt6WuzPbF
ROHIvo4BGIZoXhe6acthJR5atozl330fMuudnJIsb8EMguSvh/HFOLcHPVyPpvAxe/Jss8c2mI+d
HXYr1Q6pOVfdB2mEoD/3CLKaAHsny5/2pg3vWTyukdRHB737rBg8p7M/m7ufMu4X851O+WZ5gofu
G3dzDhqZSI5QN3EWxxiTfqSU9RuxUouD1O3sIYEY7JdnV3m2/g0Twx3xtBoIJqs1CPNk56DFrkY3
2d8aLv1lshsB8A6WewFS/4Tolji4ToeIorSe8YsGX9HzeFHp81xqF4e7Uz8cXlwgd+/Jabeg4nxF
k8JcTjjUdZ/cnBjmBdeMXd7cxXPp8/EgzJ75eC2KWpDbSf+OQ22BDBN+c3fnaVRXXWBs/0J1qjh+
jzSFHZelZ0Q+gSHS/r04KDxP5sH3vzUVX+cLz7hwbrUm8X1BzlnGb1VrVnt8oGwDdJb24MzfVU+F
9pe9aEr/y7YDBmVb+uCy/itWZOcE3UTjwoSWRGhPCs2D5WlLDV9wq2cmpLwcqk/vDWuLfjVoL1r4
axRXuUxB/1Rov+G9vrmzfwJuQIALbdUnf2+Onkx8RCvgJ4h4kD5Zz9ifA+qP8xUIrO/+2FxG8dAL
cAIlvJ99PwUJzyVImDgj95O/i1FQYOjk5cXioNt/7vTAyTNGrtW/l/imSprkKVKFL86r34rRCwfn
AxK4lVMpBR3mmQroDuGL4Kq4UByl2ELMXl7ejW2tm295X2Jk2xgl34MaEuBbx36yvUA4YMYInXFe
ptsGdHh/drSY2jNQ33kgRkBB84W4ceb/7eiQyE/1QG4TJBXkN/TtDI4QeARJOsDZhPqfsjPZjRzJ
suivFGrdRNNIGo1sdPfC50FySa45NoSm4DzP/Po+nr1JuQISEqgCsjIr0t05mD17795zt0qzjL+k
1xQEknGtg3lLebcuU1eCEKrA1RAQccTfd6Njqh0OCL06TJDU9IegpzH3yKiljNdkqiNi72rp/+4m
xPDLIdBM60J6nfdgjqpE5VH9pd1LezW8VhrE7V1VyqlHT8nY9joYT6kUHCkCeEhoTYZAbiosb4g9
WlKO5gjlGSpDTaIFwuNqyb0M4PGzmTv0I+0AfRr1alrWh6jhnb9BOU5zaUT6jGVBVHQV4xKXwGUb
jpEUC12yHP8yTRrWe8gHpyZTo9GQupfNENrJPI5rW53IrENrHJmKxekDHRVUZT7lOiQWF/hF+FSr
oWzf7UJF0Z3GucjfJaoz8p2BQHY6EsUjk3cdZiW1u8gycG14zdF0PyPvMts1Qgq7uzq1eWlfyYBz
6qry2im7JWe7s5hnspoxPGRyFDAD0vDA/AoHxzhZc/Ds9jdWgfYPnKFfeMPjhIZXiYU/aT7pICGH
hD0q6qymnx1CkaZXMGrRFTnvcXeESZUN16qF6PlEGIvStqkm7Px5hHkS3NQEtHgrpMy5vSJRozTu
wH0L3iKGrGQCWq2dsbg70FpBrgpsosQ7oJRlPFdWcVY+9z5K5F2nwxh+Lkum1tcJVjx7r4To20ss
EG0d0vwoPeemzuldvCCmS6xHAZewuBeKZgNC28Y3SbEYE4ciZ6TZZb/IqFTOrsUPFLw2E52Ja64b
xB3sxmZ5xdC16w6ybyQrktJFeUkn3e23VE8db1JU+uG+iZA67TpSszmXJiNdhDXict3c5YCE7FXV
NTbyv4kB+bYkcTe4bgIq5DVW2Kbdj0BK+jVpPthhWjPFx4r4VRrL1mHFRysJeXmOlcEd2faiOL7y
8FdO65zTZbcGAEuwNLKZKNwlljlFW2p+2jsoiyDNwY/PcwhmIi4Oqq0i51Z1pDKtyHk63X84xlG1
Ica4bta6FjPQyqfOCSi63ZM7doDH2m0ntB7pykwaw7h0denlF8Cu7O5Ct8XpPB7h8Ft0vVWbCHlP
qRa1HYU8xbKznHLt1KlTbdHHxs2RTxviDVM5oLkpLkJ/7igrrA91YwiTTAQzmK4k2xKBdxGNiwdK
WNvaOIR/6jsOdGZ8bNhEpmXRgWC94j3w+rvYm0Jry5891SvxkAbb0OHMtcmNwu3f45pD6Cbk+SQ8
E1dgU9wwdImdO+zZmYPKta/pFVk2aIJLypm6vBZNWvrPA4go/4HBRd4DZCd4aFuYY22izcxs57aB
A6raeWELa3jgG3X41kg8zncjBsgjSW6iWnHMismtyidp32DYMvV7DA9VsvZ7btqKf0Pbw0WTk7Om
Be9W6y6YJPrNmnHWEWuC4V2cGGn5nlo97FZIXqcU2qtwh42ZhB6sa6VN1LAI7ILogoKPePdZ14Z9
99iKKiYVJW1outBZ5B+cYrIayBOTyVyO+g9sC6gtT7/RgaDaG35lFe0Kk4ywcCFiU4/2hhoL8R7Y
JLe+6lE0DN2K52+S10aHbGlRRMhmnzqMtmKPyLIYsYRIt6Wv7DARnnW9qacH9uUxv1YUgP0N4K4u
e7YT26zB0On0mJFpttk2gcHugwxGOWvcMa4f+l9FiGH3AmWz1VwocHbpAyjXMHpqKMKGDduYGH6B
JSVAqy11pSAkCABt+ZzWAt5FX3cm9w72n9d/ZN0YxLdEnDbNhokzWUCurefp5VTkhpbOxvg0lW+r
ybPuLKkz9qLjFVG1sNtnT3UJ3uKDQiL3dtkQTdVBoPypHx3ag9mO7Gq8qCQWJszJaFS7uzESenEr
GNsZR5pbVnTvEBHbvhh239TvEVIdnfjZhpihoEVPuzc8zSyPXZI4zD2HPE2mG1u0qEzmRUH+LHNb
FDnXycip9x0flbAe+X21Y85ME4bnHuFmRBLjUFAHX3ScfDQW7gHP3aWNuru+Dn30tK8ayrd877pI
jzdAoSDrtQC/44+x6ZNTfz5S1XiXeaoI3hBPt9ZOFpPS2fyU7u1HwuiiX6Mouu6mKBFv3/VSImfX
Hdi9hw4HGu7yqO/7S/wmqbr2kUnm+3YMggD6tNROIviugcuDaxhis1MgHScsy54UojVyIfYDGpBi
h0amBo+BXkxcMnoKzbmOSZhnVtruaUY4BgitSVgpnVWhwaX86P1E6xY2gzN00KOtJwjLrdbaaEle
j3NcPMBSG0T/p8pfkNoqMlqNF4ypUFn0+P2JBxod/tSJsq7v8UEZxotZ8C0xQJQuVVFsmUVGwnSa
1c8jSfPxaoBmRrxrxwJKfgO8L/NqgPVMfd9gRvUuGyBzyUsaASLYIB7X9CcNXpR+8PnlaBokfQSb
JODM1K/0ExnzTp8yaLV0gIl0P0CP0WjMdGbU3yBcbc0bP28tuaPHVcHANtHsMwQx8Zw368gSivZg
mbX2Tnqmq30QZJtbv/oo6drLJjb0mu1clOZwaGtc/R8eQdGA7wjNctdBMQnjJWVuXsOkLXF5TGxI
jGBN2EuEqllMs6ZWs4sXrjzM4iCiGkxgrSJY2vWtmHqA3ogU7hucGPJWVlSOzM0ZcF4QYtKDOypi
BEdvvDuxO4dcyqGHM2897MMShfsO//egHXWnE24yV57ml89JLL3pLvC6xrts4d6KrV7RwN/bHkPg
fR41pGyq0SsZj2ZkbuVEfpWt2KqON49QzFLX9ozmU2OnwRYa3npmlfXWCkeaAl3Rm807hRW+xplp
oTNY+a0pH4faEOx5jgf1qNUiMtx9N5HMpOmLkDZjF1UX30vq7AzYctdM9UoXjlsDKEG0gGaEcnOO
Ys2yn8AlqmmHiKpSS2Jg/3Jr0x+ZcSBBO8WQlPQuMtmmZFH7o5PNGdqTQEO9EG79VoBgQIk08djJ
7iSfhiWivHtxqlXnvm+nwY2BbzY+5PFI0w31N34ElnC/otGcZ1Qqs9RgqpgvgkoZ6aIslRWsCffS
LlpTg0A4enQF1nXH2Luac8hSxlWl18pbt5nltLtS1IaESRSjK8Bl2JstfcdUXKddVHQLwL+EAIb4
k5ljs38l8Z2VIfMIZrLNsoFRgw3g7US1qeMrtBd4tBkbkmb2DsARuQpC/vaOoDvb/hjiZgxWBTLP
/LnBEtjrM447CaN8NkoUl6XegYzVHMcINiKBib9k0ohjNBnjsXmaOn2K5sAxUCayoTTpO7GcHruv
d1LUnYINeobKiNfd/tBUfRoSZmCHo0PyURWLi6IK6wGGAQCvI3bZQYdig0tOXaRKNMR/J7neyYoz
KvvkbYM1q8Of6UofE7tr5HsgmdJ4Ycprjne5LjXzytUn0b+ilXZkNMurWLcIQVfo955V4zTZA9Nu
8EUzvoferpqYNsuazR55E1lkVb/LCdaCPuWWyqb47CJvQFHRoDNUvyQyKb1mJqn0/L7XU+3ks6Ly
Zhkn8yZ+ygdCyZxdHZhWhAezH6Qk1JS9oWpWtiZbr8Jbb/mNxBxFAuhJKuP305XdZ10GOArveYc8
ZwQYsiMZRY/fHUflr9lQphb7sJWUjxXQRR6rGPw0qT4slfXE2pcacFE2ZoC7pgS4Bdn6ElGJ7Nwr
jmhmcxQByErrmZwLr2A6JS2tC5fkv1vDhy+Cyk9wTbtMwdatdE4DLyTbZvuEwKYkbU0vfMcsDm7X
GBHr7wS8yp5jqKg1AjUbk5J3PvYAVechAMbqiipSj2aFK8m2K00LIpUmzCC5tWUr+HUpz+kCa33u
b8HVGuaO8OK+epdkRrZ3FsSv7s3Rga1t4XjV4VuFicO8qUJmh7/JKo+HeajjKKH4tntnmSGSBcjH
KaICkajzL6nWA1Y/Y9WIKG8vsxCQcTnr8YsOjBKrlgizXhNDd8nBEtn4jGvq8wyA2rCYqZKm8RAN
qHWBw5MN5GwYDZXIyFTB24q/i/sgQLKR8zioxdjVOHuPlBFK0JcAi6SpxyDQ2hbVgAPAL95WGGPj
foO3BdDEWqsyqKjrwYgpOxeqG1qZrwYz5xAezsB/6tLZdynRG2pdGXpDYrZHono3Mv43wFBK0CVh
62rjvMOqbK0SLJDNbzb3Mp2caRNXPPoFU1wTa+NlgI1Y3puiCKKnFNFUcGsFbdCvcZ8IgNTDUJfu
h6WCzHxQAn3VqXVMBjRu6GpOy0YeeqEzazPYFo0XNrXOWGIVLqJ+ruIuLq8Yw1PyouatcLrbuLyx
Y9BTIwqEsDOnzmBBghEHUQHLpo6iWRhpQ41ANbFJ7ThGbVYBUGYGjFhgOxFcy0I2tHBNmKUmAYLi
edFVbmrNTI7QJHOhOepIJ3VcPGfoip02xz0DAEWwPcOBeNbTooLIBFA6y2FLJFNDShMyQ8RT25h6
OOiv8U+hElvbdoh3j2GQyJtXKI9CsZJTvvtyHiWG6V3nBQyzF3hOwMKX7GNRbSws6m73nqy0Vn0Y
YVw2HxXyizAJb//9r//83/9+G/7L/8ivT87ePPsXp0tQ21lT/8+/bePf/4I1f/rb23f+p5AWyibm
/hzLdFS2Uuefv70cMY7z/xb/AXGWV+7kYZgFXuxHLx1yqN5jtNwP2pNEaOVdIeAKw3WfMkOF+1hH
yB4DP64vHLAYGT1XNB+qmYM3T3pKB+xt5twHcxbFSwOSsLyFKutJbxmgDo8PJtZCEvtSTU1HdH2c
COgE1/lVaVNSlrOIWVHqLxiKh7XOg6vZ8W2YJw747BFCfoNvw7eJ+xoq29zStnQy0lBaFMFUEWOB
SgjMF0CFQrwiF0KaaZnsNo80u0OHhXCQRoc/LiFapzUT/x1RQlqjDEMZuCEPhzZVg/73BQA0tD/l
D/0ITLIrbUT8NpEKJZKbvBILafpTfx+EPhXZbGIfRiLXoCkMDzDV2HYXeloRVTFvncQAnOVUos8P
eoleIZ0nLsO8e8qyxj/wKEMnJmrSSMX8+/sqrLP7CoHK4kDhGvYJgkSc3+f7auVWVPSofD/aprWt
OWQmJWaK8Y47Y0+QTw2hHMOGtPUiukGh0RhMZYCjLvB00ZVzooDimIQlMG0kgaLnyHrTs3/6kucP
n61MPFqmYVrKkA57+ecvOWTwN/Uiiz9EDg5/RRjicGdDXrp2tAlADFs9JjCd+XaBx0FJ9Ww2TvmY
U8HdmHAETxJQBEAPP1y6r99KWgL0Arg6QZ6HOrt0PPg26U5+8qE5AtQAJzxRELqlxSgbtaGAD6la
8gGU0XB2SHTy72Z5QfzBLEFZw4wVld+NsKWx/+F7nV7Fv7+qtpKWoSvdsIQwcR7an68WskkE6NJO
PtjEuJlk3Xj6RmPSuuu6Op+XpV4eTPzA2qLAgv2LUXZ7x44eXX7/PYwv38Plwgi0O8AGpetYZ3et
ZemEyFlV71hvovY2VVr5jnzPGGHm5GA+0A1PsKGgEgYrD4vEIwMEqKDwFbp+bRQVXSIMQVlTXZLx
4OChifg9Byup5V3vtuMF2b/2w4TfivhxOrTa2uoro9z88CtOV+vT1XRBkHMpaQQ6/KVwPl/NofIm
UP1h8p6Mo1RPtZnj+ES3mp+yhzDUr0OO/zg4yZsn0xmbXTCnm96oudd4XXQDW2800DhUabUAqeKg
hSDArN4lQWOC2IopidJ16YUxwOCwMKtndLZm8BbVfMy2r2BIwcHHw1dvuoZuLVKlqehbjBRJrW2x
TBbe6ocfLL/8YMNwEOFaOou+Ic4fHz2xUsaTqnuPVaKVl6mMmnYB17h5GKkM8Uh72AyITS4ACJhW
KdC4jXHcrka6cdNq7HNmgtVQpcXc4acTAjZ1qmDCoUhMCaVjWjdtTRAMBMSaRIYVndupmkvkOcGv
DO+5c8Pf4HiUV6lfPmWxaZYbkshJsPr+d57u2+f7yk1Vlmlx/HJIKTl/OoMRlQnGkPe287rrXGZ9
fkSU69s3UdUaSL2wtQczH38Ybco+IQF68f0X+MP7wVUmitRw/no75NmTFUd12aHrSd5DNy6KAxtD
0K1i0i7EbBQtpBBoM3E+b03YN9em0U2/9a7OHieGC8QfGJ5H8kXt6dVD2ZLbhjSbGt6mRQLMy8qb
cDX5mVRbjsW6uzOA55EcYvWD+cPzIr4sg7wZdCAV/3WULf6qHP5WGfTSn9zGGu23oFMxqtbJQ/ee
uJJrmHaGTED5aUlvr3us0sNMUX9ea2Qor9BjW92+6lkW8DkPRv3T+vP1Dlt8iG64XGVhU7d8fnPd
NDYFoVjum51BdKETYWD4XFgjrtVZRZ7NMSsMzs8pPANtr2VBtdPjuKFWg2NsL9PQjOjk0qLTBlOI
fZOHwFd5No1mDlN60oAFEMKGjxaBwJIgLCwPcnKTeGkip3MWXUj7D0SEVrXkNVugf0KL48mmHAFC
Lb0CayoWFTt0jt8/VubXZRf1Gxu5pSPMEvb5jj7YYTgh6/XfiUXXraUHJC158gnpqJDXUmJcjGYv
X1TSg3/g5Nnb85g290MDXQjJbOVnxN2g0PldNbnDmM32rWYZGaT+zSVeFrQf3Ulh2iPlDWYc2evf
zemQvWw9N8V5oiq6ACXvawGr1yG4M+u1y8GWKecKqh4q9lQLL113DLAghyco+/c//w83/bSr6aDd
LXRj5zdd1WC8YEKF7/AtQAkDFErvvdQfX2BN5RfEJfXbVE3q0omljGfff7YQX9YUqbNRQHlVtmVS
Un1+4kbLVHUL5f8tyDi+IYkf9J1iQP+LOhQitCgkobQkUwwXREATfkIH7Bj5SPIQllo0lH74OuoP
X8eybQspDe8A1fvnr2NkGDFo/JhvoYVcZ4H+20Sb3yUpQ3x7ci9Gxua3dREEPLmUEjT6RyaIM68e
UMP2U4/0NIjiYsdgFpZyWOCWZC3AjmCI1HzKS8aRP9w940s56koGpA4zMg4Zjvjr4f7bYiIxj7qD
yIs3ZFXss1OvCHeYkB6FdNMSjFCNymUDHjAO0zuyXOn0UnGdlANAPOHR2Ikul6QPNA6iI8xMdy58
PbnWMBfUi7YLh0XK66EdJseuMK4C+MXqUuIuoygbm+LYIzRACuY1DrWHE0Mc/OGeuF/viXOqzQxT
se0o47Sa/u0H+jYskpQz4Fulac2bMbQ+ra8G6fvYZxTUiKaYZ5uDb9UrticbiYOXG+9QlyYw3E6A
1Cn0Uwz9JYapJbbodlwSlyndBRF6KaFDuOes3xiliTs1ywwx0fff/09f3+C8AHfLNnnSz9ZUPZ1y
/rHs3/CWhRvmHnp0oJdtuXcdiyw2IzwtizwF/PPLN7EawFD6+UuIrw+2LdhoOBMYkky/84sYY1ce
RFqKN7c1BduMihJvPSCSSLatJ4Ec6dGEvTCQLHEu85R865ssZjC/jThfsyvE95Tm7q7BLOPPtebE
QHAI4I5nhj5au75AQP7Dy/h1XbIFlTAUPvYk2zhfl5wgxbaFTOeNFJvKXyXcIshBJR72ziunbMZ5
StpkL4ydA9BsdA/f37c/vFhszVKZjm4BE+BHf37uao1uB7655g2UWU2TD4nOFeJZYM8l9lOkXAS8
WnQaH2Na9egSKi3Y0DNGN551JwF3QsZBvaWTXjS/aWA1vwIsVxp2cd+Av1+m+hsFhtT3xmBkLwKD
Naa/cADCR3O0aa4ihovOxsOi5/9wYY2v9aptmoZuuoLuBEeOs0XXQ33Od6m6N8EKAcDL99t0D9TN
TtccvOtmlwgtoAWoAS2c+65bPqvIgkNX91ar4NZAJw3ptmkEdtYhET5IfxzwNdNAhuUyDgVCG6p0
izSsQZLraiUQDj3pQGeWfRAH6NIGcaP5Uf6cT1nITW20QfvhR/5hZ+EgKHShWMeFoFr4fPv80cgg
ldbxO4p2VBzKteAW+0PdvwY0hT6cVhszUCZk3M4TCRBvVqAlvDTpeaO0YdLywxnTPH3e5+oZgCFf
hBM5Y1lq6M/fpxtGY7Lq0nvjk0V4PzI4KoBb23UDfjQdnKWKJEDrNq7rK8ji8SM5ZRUUHy3MHyra
etUihPY6LT1oMOmClZeRR44jhNYOz+7ovVko/AixQP4SaAtQubW5d2xQehsbiChWKykgu2g5XfGZ
DhEPp05UazpPoqXftGGsG3O3sLCbBbVTX4UWXrftUInSIARaz+GAIJ5pmR1DgRtAndmecReWVf/8
/Vv3pRZTFusk+9jpCEyL5fyth2lYAtU0rVeJIR4q99RgqzfTot01bAQ0hP3q1Gk3T2Uh85MZhs38
yqSBJm5E7lbabRrmpJK6NpnkHDpDDpd6TrgGI6S4YowqMus3fzA71KXtv1comBfJ0MDgr+CwLDIj
hnA8BINcI6b0463okjbBV6DHwT5xaI0fmPQm0XYAYyl+emTPVzwlTenojs1/hCnUlxUH+wKkGj19
bfPO/hhjaB47V7bp2wCNFpJd4oHqC2jc47Wq2NSWikVy4Ngs1EoTdcA80CBQecYrKa5DbvXD2DMk
g5FHd9wiRGaN36q8+f6O/XVH/v5gK0olW5fCodFpsVKfvWiBllIXyrx4aU77cy7Hao051GIIpxzt
F4bF7LcbTPilY1+Me1+LfVww2D3lD6fDs6tnMFk8nQ4ZhDmE9kj3bL1uxw7aHCeLRyZV3aGadHVD
JIHxK2htcUHQN5IyMu73RUqP7vtLcLaenj7ZBGqqXBdBA55X4/Or7Zclc4rBGB7TSYwXkwDHQ8pD
A5w1y5k6f/9h5/1HPk1Bw7TYlnQuvOmcXW+TNALRjl71jLNaD0DUOYP5IQH2eDP6LU2999Dx3wGE
ya21j8pkRGUQp9EVpkQvJ7UEEiftypM0fMKq56whyGjDxfdf8myx4z7goOMuCJcNBnbd2b2w7REW
B1ThZ2DAPoZChI/hYQDuNe0Iiw8rLGJMUf7hjs2n0o5lzeBNNVzH1M+uTIWibUAW7T/rBjEGd4Qn
VvrGG3BEXSA7Hf1NGOeNPQP6n5kr9JV4VjKrF/Jq0ksR71E+krY4Y3ZfcNdMRd9902Xj5L00jR8A
LOFsHs3qqNOteYuZ9ilyUB5ednpSpzf48HNvw2ypFrdBFZUayhHZmeIflvsGTxd9XcWSTtHlOufr
I9I8Kry6TJ6C1kFeyhCm1jtwVymjzEpLOsSJEt3usrYQMDxPjIWzfRImo31tFggttkhBiaLF62BH
227CiLCTLb65A8NUGUCmHYm3JhUXhCgd9uguq1zSCxndi2mpwegDFwBAOKOpn9NIvu0d5uk/LChf
3iYbIb0wbEW9bFju+XtsRQgWJCisRxqHnL44XxePpmbLt1Hzix8emfPFi7adtJSuI1xiQkNde7Yr
U40ApM+S+LFAQv1KZ7/ZlnCkNqNRNs8MbLRDNVrQM7gf5c5AmO7NvKZR99+/Ls5ZeX76GqwdCqcV
yweLyNkKYvQ6yyZz30dRuYQS1BF1+H1bAGsil6fU5NInUi98JXJa75asnZ61cjV9LHauV57YC6Iy
nIsqMNKSOjUCZ9B7UfXUBLFjkjteh+jsFC2AiwLbE3abyvKyG8tFG7fL0CFFm4RJC1GdOnL6fS79
07OdCA5Hbl8HsT0n4DOpVgHSRo5R5FU3i8nRh+kuQW8OGR0Il3ddsp+TBOA0BTq8WDLyQw+fFXwm
uOzq0g1A8sfoAex5xHYWXLKnQ5jkvCeqmzGAcbevG60bDjCpU4Kd/LJSd87A3zrExNXl20Jg9Efq
yeJIC8m0Gv+JQ6c0FqRN2OXKyRXVkjALK7vwLY65R7IcDLrMJSKGLULhTMB/KYt2rXo4soem1cds
5ScBiiW226jZOX4DnL6og8Am7QpGx4IbQlCG1DgcL9IUpdYRnrgRXmVJWubcJPxzj2VDgtVr74Ds
JSaPT34vg7rzD3nQF4itGJBHDwHeJQsOOD/wQHE86ndw4KZ2pbcMoXdAmTTnIUX8OBxp/8F+/WHH
UOdvFKdm+PmouKXLUizP9yd6nV4REHDxkAi919t5EAHrvcOrYVe/nNCe2hdZYqvYawGs9wdd2pDA
MlCJcklbr7fvMps22AM591167TGuizeTZcU6g03XJrzHM0OINQTNGEDPkCv1d1hF6l++dLt4rUAG
kSRXeZ7fHSbS3xGXoWjB2KD62l+TYDvCybdg/Fw2luNm15ExuMkDhdsQvuJbREFaOLCYHxAAT8WR
qbIdX/K4Bu5FyNyS9HLicbzbKqcPQ9gVSSbFasTAKjaM3b2aXEYd+isCtUBFezpLTv1Cu4tU877g
7t7GrtHQaLVQzh0yYyyMFUnLwsUFxGW4LAxJDD3dSbM/0hay9ZXmif6eYHZ3uLdAybwYfhRH15C6
bJ2Jezimp/63MdxWktdhNpCWnr5RhRfvFtoUF/aB8tFU9SzXW2WD0V6HgR8Uj00ZRvoVRmLLOeo4
HlCNElnlAf/IjIaeqCMH0f2w6BhnnQmDGsLleH0aVCu4OefTJi/W3Wyaenlf4IHqHi2YAe1WsPJA
KglhH1BPopRzqp1qiv4XHgQkVcKjKlmSiKHGbTtGU7fjJCvSI0mrsM+hHvnTQSif+6LxtANACEVj
E5EYNtyt2xYzMt4lOVRcqBFUlXWHEUYmO8GWK/CoNz42Fw7eRrRtm9qOX7FTTAQdBKXd74m11uWv
H1bez6cyrgFwVluxyljKVc75KRGaEADpkiDE1HMGcCqtdKE9dKrX/Rusa2V/jZlbpDvgUtiXkwg7
9ur7b3Bez3E45dpTNgudwSNHn7O1XyDMTo229Y6Bb4LmwMoIV74E1xwybvfBW85qWL3qarSmSDzq
Tds0R742UBYaqnW/CyFhE0XGmbohf8vyi+Cuiwj92Hz/Pc8WEXZkHRa8gVTMotEIFf5zkWtVSuJW
bovbyNIsl1Z1D9W+QMG3JsFG/XBR/vhhXBYuBx+Ma/DzhyWBkFidwuJWZ8ApFlbMJVjUMu6tlYkD
zfrh6PCnj4O+B2OJkopF8uzjwGuCd2iC7LYyAu8+xEj/NgGHvIOaQfDv99fxdJ3+dlzi55xkIZSo
NANIezjvB5Zk2WAznLyjObRk/gWOlzw0FDkXeV0FV/TCKuOHT/z661CiOEI5DndQoNL6fDHb0dSR
XXjuMcVPvKURAkiI84ruzAHa+v7yn/8+yW8zOBRxij8/xEY9ahoKD/fYUOFjc+VLXRtUoyTF5Ua/
Cmo3e//nn+hQxElTl4iUzzvgTSEz3aM5fPRJm4iWocTCOK9aRDHUIc1IsA1jj+vvP/MP1/S0p1qG
K/U/dN1Tz41ZHwfr2BaFPp5k3tVDjuD6RsTK2n3/WWfF4emJcYVJc8CQtu7SF/l8/wC3nRI2DHVs
CCBY5XFX3yn+EtGj39tbZyJj7+Rr++E+/ulTFQMx3nWOVcjaPn8qpwtjSERrH6vAUfuc+Qy7eGU6
VzAV00vAHGTVmmNhXX3/Y79eWEnurDRN+pIcc89VUwYN+xqvHxKmIWGOUnIMm/Eq0Y9ORRP80Jv/
+i7yYYr5ic1tpDw6O6YigvOsmsj2Y2qV1g0i6/zWRuy0DEQbrDgJ2T88NX/4PE5vNJVxb3FGPW+V
JEUxdqXvjce2r9wtgLpmaejh+BJkDLZwZUzO6h9fTU7hmMUs+hIMpM6ONzo8cKSek3kMGiqfrQhb
+dtvC3QXuQp/nOb94ecxXFKO4iTuuMhYPj8ycCwDNNG5eUQ2N3GOqupHvazcDYIIsUSDEW2//3Vf
H1FOS1RP5mnjRIN6NlrJUzYqOGnmURd989yXJQFISeBdEEVpXzlx7i89XHH/+G2ULGr0lk+dXBIk
zj5UxmaXoc+QR2hwsVgRAVwfSwQ5gK0I/EZn4/QQX5j6HL//saeL93nfoKV16grS0qbLdL6umshu
IzX2klKrHK8ZNpBPNuTRQZOQ9HW/SB/L9ER6oqfzw1P75092pGOwqCMnO/vFQvP13EoCPhlkKKVh
WnRPPuaxfQ2X45eIO+NKIG1ccaxMf1iEzhUf9DiQ2/Ho/r8268sb0yEZHWlzqJvJCvBQp06khxv6
W/2LKgwSB2NByb8BG03quWc2mrhvTR263hT1aXJU0P+zXZR2fbHB+TfFl1NY1+Wia+LUnaHsLqtL
DMdUfrBZS5GuBt/XrHszIjTh9fvb9+XdYOmWCMxY0k7j2vPyaTDHigPnNN40JE4b2wGbZHbX6L7j
XaoQfuoGgAJZ2d9/qHE+xDIFnWR5emxoGdloys5WuH6UfobMgCO2K9FMzTxko9A9u4H6bWmK2Bou
QBJq+UkQmkGWodFpLq0kik65VY7RrHDn5SR5wHsgPzJ2816uyX+DKorftXZCWg9haazwHNLPDeiz
jJe6iGDHwLASHVHbUHrrQ9XXcb3TCdi1lyckr78aphyGV6TVKtzB1aiq7UmXUYLeoO30qMBFkGoT
4Pd6dzvg/geH7sj0gl/YaC+63Gq7lehaL7ykpRUHN502oRugS1c1G9FbNk2tURBdVhBgKq9HFTb2
iQpmR8A8W8aI46FETO0upVeV0yaC/pRfZZUkbbRu/LJeJ4hojVdi0sqe9kXSJ8A6jTTck7NNa41U
U6e9ITPURuGBKYIM3imvspPIhSrrWQP5QtyJS2bbloGJKndOYIc5nJjUh0Koh7l5g2UboENohma2
CgFsu3B8RNjdBF42vZq+pXlb2lUyvjQJfvH3fZXGrybYhXyR9DTTDxzoinJXoWmp5gXuKXJ+Ld82
thifuvJ26qC3X9Q62jnoivhVUZcpByuVhrYoIaajjbwNSkyv2YqxGfdlppEsBYy1AzudopFZ2l1b
B2S4EaCJGcsmLy6Z9L565fHos20fCDhjeeDJeu84beEtQs3rhou0cTFKwoCpfxeGPRqcRqBcbuh7
2OF9SrzMiEbIsrIjYZ9qOHAwIp8EPOYYwtMDrrwqwzzyV2QVGumHEXRWvmwIx5mWhtOM3srGW4XA
QWMis27RMjcHmQJ/XqYJsIVtgiG/mo/wteo58Wp5sNO6KS7fraCMzXmMmBiNVawZ+SZQBR3Focsg
L9kWIY3EQ8XdEkVYai/jlqbZpp2qqN70QaRZz6OAsD5r1QADRyvMyV2KkjbHRvkwv/YVB7Hf8RCO
Jdh6aFyrdiL0eWGpKRo2Y1OCV/ahi0crJPhRe8kYoiiXRPsowoHhBRMrUXqFiYJOyHQNU80JLwD7
uv4WAqitzRntVMFvRZRDucVtnvVrF543LIKaKeb/UXZePXIiaxj+RUjEAm7pTE9oj8fxBtlrLzln
fv158LnZgVEj62h1Nmmhi6qvvvCGcyaIfhc9A1X6Ne6UztrJXdMUDw2M9eBUgDuvj54na8KlHz35
OzDUDBoLM8zDZ4QDJ/XQ8SGSF7tJsbu0Vc9KHhJfNkD8w6SJH5qmr7JH4BRhhCvogPUOZJVESz5w
VOgjTb1c+1ho1l10zjHPiPdlI+PmhDd3kqcHYo9UnIDNChRx4KyE9c9CGaXuQ4Zy63SANazn+Jcx
lTibfSZNNNmyCLOMdlDN9MQAT2kvINzlwA0xo8oPqDKY2QcD0S//0qihWR/UAGTRha5eXeKwZpe9
QWuinwIXJx8z/aQhZWMegVkr3SVAHbncMwFiQ8L20PUDaitIwyr0tmd9s67s7R9a12HbvSuY4Oaf
tIAhG+KMbWVDZYhpjkHXvR+f15fCn3ra4kJQyESXCVOCfDezTnqxHSo2rwqK3fVRbVGj2TWYo39r
VVUuNyYzq5xJqDa4JtqAZDCUL4vLHJgkjQ5TTz6goyCh01Uols/8PqnhHsAJQe1GzlCNy7B/3URX
qcsUxmSsCbwEGAxFxaqkwKVPpKnpd8+hQW/r32Yq5F8ZIoitg71DQbt9FvqD92MHBw+pYn0vgTjA
QixuQ1K5FnvnI+rRRXT6y69A+4dgOldYaBqvSo7UThKJkYd0kxUQALDVp3OrDfUn2PahyrURp1tp
zRKOw31sMuA2WAueyOBwcS1DRcGaMKLHNIV0mo56Ibf57IyYSE9eiK3jESBkot9GLZcRnW5TLYke
ap/A7ahKhJ5RGwgJfgPze4GUrpKCJhRhP1J0Nwg8XmpEaX5DVvXTjQ27qs5okelzwwz0CGn3shRF
EVKaqCHEbapU8yOIc/mTSsr0ACld3kiYVht1fpQ+F4LgAMg7Fxs1RykDAdVOQJAMzVtCqrwXctp+
AgcIXyotsl/QrNWNedD699EQpQk0AxIZyCxBGjaAAYWemnErmkyuHXzS5IOeq/XnChWO8/1tt2i/
sgeA/qnUugx+QGYtM0IIQHDO68644XwUyNhEGvVXeAiS9xlSjqftA6lEDY9rEaVW2Bo4LToh1VC6
AfpdZfcmYwGQMga9UOpgc/7n/4HXoYYED9qI5Vs4SKP6CDMnUl3mYnF5Ql5SKy+iifGt47rR46NR
Z0P2twUVjVd9BsYZzLPB3y4+dCfFpuwjXXcbs1L5jjRleAQznB5ypFtuY96pBKk62MiM17trnp3b
/GwaKjT+5sj8n18dD0zCIFdhi+0n3oPUmuavARz+p8ikxRjLFMugw4d4o7nxzlozaCSRnaHfLPgc
IP/zVDwFEa6zO+3m+6bxs0WsHC2OUd8N0CbHXYpDI81e7AZ+4Cgk/f13thioUsOBqYWpsPjOmDn0
yG5Myi3HCOCjWk0Aa3sPFTyaouZHrzS9M6666d4Gxr8RNeZo9qZ0BbhJwwOWjQVpfhVgsb2Hj9Tl
yg13Eq452be1na1C83Pun6jVR7U0oRqqYKxhUqAvC1VM0aUSjup0a/Bh/Nkjf/8FIC4sSEhQ4NAi
ZBuveMLoH+8/dhU05seCAYHTOfeQljNkq25ha9KDvOmIBn2uo6qgv+rp7Sf0BdW/m1fQUZ0HNpxS
bk+bvtxiB5mpWiQt8pHI8IjwX8tX0FsNzK68tjCuHwKkTb7g4mZjIlWq5/s/853VZVnnETXReO4q
vd28dGA6w0uV7kZbVLd2/Yhto6n1LcT7pHRHBLUjB3Z/dbr/2HdWF9gvlb8wbaLl8hdHddZqmdx2
t2wQdQsMm5Tawa+8/jW0Xb8R/1cH1GIQNmcnVNJUustWsldlpOCJaG/VGJnfpiHUf1dVp/zkmk4D
illt+Jf+bnxBhVvbAAguoQgaWBnwHIz/wRLNy7w4oMKzi9TOSAZtO0TBFTNgVfpYlt40HGQLLfYr
6r8iec0iNbRO1YgO4LdSpx11qlOrsf4OhAE6dN5jYIygFzGfWjL1arSSQyzo9JsRkb44BprQuE+Q
H8cHPSA3+8uPzFhCkILR6OEetChb3+6ttJOHBEE++dZGbf2KNrr4NmjDiJ58Zm88avmJeRSYXtBB
JGD0RpZ9bREitIcn3niz8SC9MTl/IWIg/E4rPN6Neob6JHRb/6YFQBg2AtQSeatx38j0K/mJ9IHp
ri+OL6ysesIyuL4hF2OCYa4sE08GB6gj104ow8be6VWe63uTgTwaBnoqK58S2NRd76CnOUi3LlKL
3q1QQvBdGjNt+WAotdR7hyFj8Aw9pdfTa4ePVX4L8ynuLwpGeVTWOspWNxoheeziZhWbn7zWzuJT
jq4hRj10EMrb/XO7TG/4qWRRpgyzhtKGrf32k0YWtRa5RHpDTjj8lurq+NqmL2OVI10socoY71OM
PU+dVU7XSJkgB95/vrJ4AbpdRGTBntI1ZquruaqfQcePcCAC1uCpR9S5yLDHSqDdkEuvoWRfsGcU
z2kwyjfPKOWPad6aL1pXtjvNR0wdDAnqecrY8xXiVy2LUZHKvRiKWa4dBR7wG2nQn2//n1vyz/uC
XtSMuWdHRrbcG20zCS1oymvVMYIIS03aZbVXHCoUMI96lleHoPbUcxPn0VFUGOUIr4gcpWQQlCOe
ebAlan6p8YZrkJf6rgi74kCspM+ZpzU72292Wdo2CDd1WOBpOf95sp2LHCL2pYU9nBG8hopIuSEs
06D7gtUwFgl4DCN9t+szrEx6kjSrl1qGB8P3BENtR6RoBXSBlu3UWsWPjTbcLpFiqpFWKjZStiWC
el4gFRoIJCXAYevJYj+J1Khts7rCIvVS1IRN85pCp/hZdSY4qY7fAK7ZdAmT3hVKieY2vW5+ne+P
x3hAFj1Q7H0izGoX9Kp8aDvEP9HPQOYib9BPzSMUW6KooEtqmZ11rEwTCfo6Bc3k6agelDwEuQf8
hSrQ4rgxIc+bwKIuDLxueh/+g085P9tcGruy8b6MmaQfi6jYGrBq72xsai9G8TK92nk93p4sxEGx
Nemz+sqwzHN6/tS1cIxzUeyPjonitbtSo9kV6vCOKl3OcJcf20MSarKTKiV+yF0U7CVUYPa2Bukg
afwIU6w84C8xv2HOipxIPmoHZu4aBqJ+eCwZuZ9AqleHEXryYawAd8m4hOzlFtYksyd/X478V5I0
lByUa4++l/yOwto+IRIVO2YSNYcqjn4jzyThumBMG3M8ReMn//fsQKOkipHJbAmx6zmXwRYt0dBM
LopX/Y6K/rmRp2+qVn7U8MY8+pUMnhNPE3h7ABjhH/5kXUrclKbpNKmIAd8PPcsPhMOOzusAR+aC
0VaZkllopT5i6Ofqs8YfdlUM+bqrH8HGvoazB8KOtrfnXUyrbzzMDRGerB2akGb31y8CykgG1sjA
iHdZthnQGY4CqxHeBcidEn4VDTjcaxegIHUaISIxdECTwD/HBi97nKQ0toDJg3LcCMXr9aDQAoHA
oJzrYJVVCbClrdD11DUiW8LEnkPDJdg5WUuXtgkH/bnC85j+E7y7KVQ3qo9lYgWGxKYWIKMBjzzj
EhbJBXFCYEMLGm8khLhR3OgXNTEfEkxID6He93ulxGzJas2vesScIAamsLEAi5zjzxv8GYuCv2NO
uayxfYHZjdUCI0LfIPkCpWdwJ7xj9g3C4b9oDvT2jqYneZ7toZ11fzMuR0Dzw+n2gYiG1WjS41pc
xBlKnHEXRQzPAM8XL10mleERBRot+j0gfkm5i/TD5OCvO5Y3DzeWBuW1TsSXckgz+1xSXshnZLYT
cWpN30ScwEyR5pnp+NrV1nqvOQ4kHR7zFxGLjyRAnXGK1d6PD6IpwvIf20PH7RzEKBXdaPpEyVbm
vDr9pOy449gaJQKthOVo1IDHMmaVErhVlSMCHmFqFDZowCP0MjioOIWnyC++YzFQOXoW/RtUec/U
S/zE4Uh+xnhkPNxf8nf2OywWGkhUau8A60Z0S4ppiAJ3AMUF42sMsvQ8MvJC2muWakFBB1+lx2i0
dYxdq5A7pWix89r48u/sOmOe2OoK9ZhYVfxykdaS5neh2zPG+Ybt0NDu5Uxke0R1Ie4FMeBdROeV
xJ3nNlunbsHsnbcdeQzNNP6gjFjteaPMY/SYYrcvZEj6aCntBxHzBia+AwgMI09eQJ2FFNDsPfT2
T76GcwMixBsf473jD5Fv/iB0ufhDfXtdMjPQSPejxE0ixcPok7wGMrh5IhMn6jItwMZplB7bJLKO
bdh8BA2pbC3GOzuUFgEQQ6obuk7LZDjpJAVFf/RE4qpCcSUPZXz4MnL62scYCKOTY1ILxJ2qwdHT
wHQy5M136OjhCEvuv0M6fdi4GhbV/J/Pw5KY+IBgCrbaHB1C/XqRitgl2c0+awhl3rD4bG+jnj4V
Wo0IRW/aGy2od59J+cPcAUmkFYTQLJgej7ipuEBa9f7RGkcNKhCOTRKA61qfnNCX/WeTkjfdOArv
PRm9GVlRuBC5ERc9xjiGniPKIHY9teeckafpj3bclY82bg0P+G4oj5npRV/vxwF1dQZsBegNC8yw
du7XLFomoFwt8KuJ7eoawgcokKl2doH00DZPnJuGehPFMxzbpqbD77qMM8NtAkSF8aCvUnRwsI2v
95h5poE72YE0uiaOoNJHZInSHi5j0GbHgZZ8epQmo0JJiflN91HYCOhTLeIEvrGN59d9k2XZgEBh
VimwFebztLhJama0jaSHmouRyPQhRHPa3ymInyCbV4ZfgrKX/jqyQ1GV8WrjqzF2WAUR9Nvm9Haa
3AiTk4OUCxUj8t44zrzVfWPHP/FIk3e2jayYOQo0lbOqc0MLGzK5LmDjEmXuf9IlrZTeIkqDtKmF
ilsy4h2LNZClVkEYOjVc3G7+ZQyeOwK67wGusIoXFYKoOeaBaFhY6Z5KT3WUsPihF80mpn/9KWwm
MfNHkNlkyw2dwE+Jwiwy3AHyMlP7DHlbB8k39WJ7EeIx2AGEJe5okbX1Sd7Z0zMnm2EBgFJUphbh
VCM/MGTyNYhcSbJDmCk5SrJROEizXFKkY7MuNva6XCsO1k3jJcKX+5hDzN860qtL1p4HpqCSZjIc
gkP627COuqXpTeDb3ZoW1ouqxen3fii8V0zTEfglrH+AIiKfBwhMLxwF+3VjI8whY3EYmN9wtyFV
xR/L3FqWcTSvo1p3606uAwdOWUs4l889Hn07PxQYNQPYuMkdMvMJ2h6+R4v//juszyOYbPpmCqBs
TuayNQqOr7Jb7IzdOfQhfpMLXE4jFTF3B3+1QN2DdUER6v5D3zkBVOGITnAMqLpWcFRhhiGrgmGp
jSD6wZc6ZBjTHisZZUTILwcq0OAl6ISJ9duoQKyUHVLZDY6q/9x/kfUGYAjJIZzRlJQVy3s9xirR
RubPdP1WIO06xuretoMftpZ8GkQpXoIxLM/4PkFMrzL57+MAgmEMznQKcCSJlgMkBFLCLs090xX6
3MHL1SB4qWorPcEz6W/wkHC1Hg0Fo8q+DiGpyMINkDuDKiK1n+8vhPLePiDHnz8H1wy4xLdHwa/R
FaAERqFY14bDaCbqTtSVRysiCk/cT8OhbjEzRm/LdiBPYhQ4SNk+lgNkTWsj2Wl9Ne4DACs7BpL9
CbTSVhN/KXlE2FQZHNCNEwbJ2EqlxAvQbebIaG4W4KRB4lt8wCpHOxkYF38eRKUg+z7J1yA1mqsq
Mgw9kVK4NHHbfYHU7aUbm3iVD/A6xG4Ef9A/YC61WDEr7QfUpEvNRS91cNPBmJRd7XfKNS8L+1hD
InVxzWGlNr7UHBzfBg3ycaAP9CsgfKwmVGjcqTZqpoTtPMDDJAg+NlUq9lGMS0vVFzYy8x08mBqY
0i7AumNnlBDwYRRH+6nom4/3X+edVSA5J4L8ydRXJ9nycHscYKVAv6Fn7ZCxITqZVWWlOHxBujSy
5Q9f7NGwNgEQ6+hJ38qQ/8hMAfJcfoAgbq1SlJXujuoodhSt5b4u1GeR5Mhz04DiKCn4uZpU6AY9
RazLt378qjri/mQLgMBgLLpmDfhFEcWBSDRXQVP1J4Id3kkJZfU5j+EjaZWnv2ax3Z0DKcz+vb/s
i4nWfBaoxsB+MCgDDLMsyCtzSkFmBPG1qCz191jp1muUAdWDF82dff9Z73zimTNA1oZEEDnlIl3R
08yY5FGKr7T7vZixpFZdYlFMr7I+yf+IwFYvSVbqfzdG+/MLFRpfUDIA76rLJMmHNYycSR9jtCGL
5NhW2L06fiIKlcpPiAYQ5mg/i9hSfhWVrwcbx+ydT8vxot8xK3WukRVWLAFrk/Loit4kZqsKKpyF
k0YFGgRhLxA8NasIs+NBSntYN2Zeb+VI7+xuxD4YPYBeJk9azpi8PhuNqbDDK+RKtUz20cT/Ye9e
4fbaUC3bJ+S+pAx/57YIcW/Xs+oc+V3WnPHXlcyNPbCugGlF6mSKfA3YbtbyrtJ7bOJSfBav+DbU
8eceYr64MNI046MdTf3o6koWN9fSzHt6wigO1t9TvCuGB0ypho2t8c5NMIsl0NRSiCfM/BahFzz3
MLRocl9TNUoPparQf2tQ64cI5Xj2OFypi7Gm9n28YiJZxycPTOkwq20Y24Jf65tzBjRTltNBYpi+
nLlO4cBG6r0Eb4Si/IzifXrEa1Fm8hHW/Xks6+Ln355H0EViHnPOlL/VVV1UZYdnixFfASfEOGL7
obUTrR19HuTIvKrA02/YxQQbi76OAhqQCIadQI7keXTwNkFI0xHH81z3XEvxsKqrB3SyY12yfkxa
miDMjO71UfWSduOx67Y8j5vTI/19SY66x3KniTNE1KeyxlHUfkJ/y95rtOOwyxqanYeU0t43kwBF
AvtzWpU3pJ/RegrRWA/68C+RfsQlbhoWgZeiEbQuJxm+DTiRj26rFOV1MOsW0Ttp+hgyJ+tmhcPo
5f7nXu+veUJDSOP0Uasti6VwwOMpS7TeNUB2P1km/qkCLt53qpfiWRJRurXi6+rMQBJk5vTaBPwV
FmXGGDdVkHdugofrq5K0BqXpNAUHI7SCz/QjvHOiacNz4BvKsy/J09UCcHoAeNtuRJ11EIbowERG
A00xIzcWNw96pUz1J6nDqWVIfvixYT7JbSAdLJj1L0nfgVvGmOFslZtPfm/RdfpaBLq5SF1iFzw0
4IwBwWA3NDPlZxL73edUzcYnyEDFCemPcOMjvxNfSWs1EGygc0jvlrCuzPYjJFmiwc1xtD70oart
prSuHDTKk30Fu/8y5JW/L9J8OAeaQOO+nszT/Z22robmd5if/2csuMQ+2fIs5d20A1B/JIFocr5i
LfpgQxp2ijRG00iLCheBQu1WdWVyvP/w9741Gx2VtDmurRp7AbqhGXCGwY3jzHz20ra6QmRKHHju
6XUyhuyrpfbtqSkaeWtq/s6Gn5sQ4DXB02krOhbyo1Fe4Tno1mCT1I9V1nXjERx16f2oML3rX+id
YrySeKDaE0fxQjF+HNTCip+UnjNxKHOdaUDB/ZC5Uim06rlDWMo/UEBVyQUlPkwYjDIM7W8V4vXK
cUrMosTDfKrkY6UVagtOEYOIczqA13TzLtRQ+lMnQBW+ZWBPgyYHLiYz4186RnJfxCe1UtTMzaZM
wYsDJL79YxSdV9wC3Qjx741KtXkyq86urvqEr4vrARfyj7VQg/oyL77FuEXZvJff2T/WPCKiwafR
0VgeV9xG21Fh17pmkZEjkCh69sX0mrb8hT8dYvvhFKiwhzNfYC/TtnRuZ9PLZuN7vnNlQMHWUGSZ
G6fqqq1ie0KyAxAyrsDX6BgGuDViX7+LvGY4R6o0OUjQyge6oT7C8DQ6kJ+XHMRTpkOkmcPe6zFE
v7+532l4kEIzP0SmEWjSqtdWNaOP82AwuRYH+jdej/lVbVX/UFpjcQ1mlDIeG3H0hRK9v8Te6D0B
aI0PtaZWG+i/dyINUBZ6K3SUwddAzX17kcsqgioJnm/4mtTRF7Vp5H/pOXgH5u1qR7lmSIdJa4Jf
TWkPJ9TgjNduiK1f9xdkvVXm0pVpmwFXHjH3xUsw3zWLhGGBG2p1sgskKXNqMZUn1ciUfVJmgSs3
qfIprPPpucYn5dtfP55RMhLQM3oeGazF49XJVpSoQPtG8elD7oUVTV+Ap/gVegidOjqoGEA+wZQt
eMZPzS73SpSRPd5/ifc2BUBWxrkgMWl3LdHbmldFkT6I3PWUvMSNNbeS49io4oZhhv8rFd6ErWIw
dDfNm4gR4PR/IW6BS4Mea3/fCqVBrnHb/mmUcwO83RVajuBMge+MO9QwmXZk+sW3LE3wDVTHwHIY
RnqaUwyIdhdTFLZOFPRevnFK1kUtrVgyaOTXKHxoqizeQXAilRZPbA34g+ZkU9p/ijovRjFZNtXX
+6u/zmfhGINqmOUaQNEtC5qQ9BCWRi+7Vd90oHIibdy1+dj+HvpG+eYXdnszdWwRtz76sq7jhid5
nIEUlNOAYRdbT1NkzJqkTrsEwYgqmNpCHNWmwn+tmIB/KAy7fKIt337Qkkn6ACy4fIlTeQsHtfzx
c5rx/7kd8/p14zsvQyqWwtYvUqz6ys3ziDOncWgsKJvIdZdHLfbN/FkeQ/ri99d9ec8TBaEt0MGD
woM4xxJ5pNNtDlSsni8+IlmqC00PrSRFxdF71+GpFz9KIjHjS2imNbYsoyy2Kuv1b6d1Ap6BYMxN
tSqsFRt9f23sxkuoDYPAvj7E9lPEwxX7NOU6qwXtk85PN/pk7/xs8guWGuj+jKRZnC8w7YbGYnYX
VCa85KgIrN6w5u2H8gE3eDX7jtCVZv2OM7KzC4O7odloKLzzs4Hjqvb8vXmH5eHCI54+HnHkYqEW
pD4iZKmkgPmCMmyccrR8TDttLwv3A5jHrYJdW2ZYDMMRDbEhrHLjMEHX357sKeskKS/b6ZIOndH/
akJDBGcJWi6pJWbw+Cx4qYkFGbp8hn2A/Jm0hwgHueFRqXojeI3KNFTPMmZl5VXUgWSf8lyWh4uI
4fwdAui6yqnJcJ7d24HWplCKZwHq2c2wCINzxmA4RdFJ6fzvCMCZ6gM+8YrPJLTy1EsTSdYwe6iX
xa9OrzOxC+ndplBOq8Q+drNZ+xacYBno5uWYSUIM/yyVXs0iBnAsSDf7aLjYxfi9q+3ymOHvCt//
S1T24DZRCd17LVV1p1fxrheZO8aeG/PvFKn2TzOmxrGVgo3EYHkl81KIT9LM5I00UHBz4PoPsYSA
wY2b994MTC8Nakyvu+oiNONdnSJnv6uauvo+23ydUcisBA5z/rDxCqsbkSYjijbzNsGjzVzBrNo2
0pOmB1eLBY/1CfnfERtmUSiXEvl8/MyGVHLSIkxe9EZLP6ihXLBiif8P1qHhxnn5syf/22efoYBU
A0QqaDZs3cWeBU4sB5HRoXdbTMU+AlntTKNdcECMdt8k7TW2ZJQeGcY4WNniQmKhZ+11Qe0kmfJd
KC1uYnPpdD98Kuu9Q+CcfW9QN+EmWdLnEp+iqG9T82L2k9o+d4wOJdfOoi44MsQhpVTgIOOCXMjY
AAdFo3BijNCjdKxBDZ66qUY4rVHUXt5PeoT1cJKOebQz7T5MNsr3ZRE9t4zZTWiDAWOiibnY5sQR
Bae41HeHNgh1OCaVpO7aEH4yhHPN+N7lJbz3jfVZh5qZgSZmeQuGEiucHGZ0ZFD8eLed1PEF17MI
Q6tOs0/8zexVllL7GmA18aWufZLuKkOwyyLBjR3k3+uNoP/ex5qpIBaWRczQV2l/gAqbrjSJfbFD
xd/JGrPVLK1abMzwe2g98VrW/lf0wX2nhta007tgeCyKMD5RFT6ajdrRRDTwXpwyeWOd1vcR+sYg
y2iwU6mt2uuIKQyThfjrpZp6rdz1da5/yHHHy3Z1O+iKY+dR9VWLpUnbDXY2bGEP1o9HoZPHztpH
XEurpqmiekYKheWSFEMbueGgFLhU9GaaH2rij41uotLHR6ms0vFK97YU5/v7ZB3tAPrNyS6TfW7E
Za06SQMFYuXXl6gqteIfrHOoe4pMTa1LY0mmOKZZEclX7uTa3GnB2EWXnEb8lvyMtj7O5N0Uy2gf
ozq1auZOtY7XpmIXFx/T+cwNa7WRHhRlUDQQbb1hnvWwMfUHiugODWuzzXBNA/KHyIAfZIajGF3f
ugG0Z91twTUGx4GjGJ8i5NwKblisMq9ah0fA0ySj+XvGEU/13K7zsh41fCkz8ZJrovgll/UWKFuG
I5L3o/DR+fWBHPtdfcglK8pOHTiv6IGxXuqd48Ds81MHlb9w8rr37WfVk3GTCuNM0dwxFNVWcbLO
XUjXGIWAgoJ3s7qaMlyhU3gtyUWiiaI6La7rqWMbyZAjyqhWGp3JwLB3Phf91kZdNRNsUjNuRnSP
LBInAHhvr8Wm1k3I/SjdVolI0hPypnZ0Y94T1yer76zxWOuZKk42kmU4t6JbNhzsCeWwh85GM/mi
VpmUfuoCOA8X3/TSaQsXvN7IHCGqJt7PUmZO+Nv3Q8J9kGvPaC9BLYncKasQdZHKn/5J7a58zYBw
fLRBL8Z4s7bKUUmsfoOQ+t4KAZ1gIjnPhyymVW/fAD0dRSprc7h4jRmfO5xLq7Dp96ZR/NNgzeNg
sx45LX5WO6UJz6iZPiTYm9hy059SZYuUuw4scK7nsQiLIVPgL7IYLrzG0NF6uLTJBIY3Yv7yW8Xx
GV9io7qYMBuQvdVov4g4D/46r6OxQtMchZs5uiE+/HYl2siqxkGSCCopZBD8vUkNatVED2GyDlEZ
j49GHlk4GIB34WJ+Rhzka14I3amn4h+jlv5tw6HkL+p6I9qvNgkv9ke0QbCD6UQtNgnQVpzRp4Tm
X1oEu3QIpSsEufLZ9Eb7gxH0/pMcGSq+qFINCC5WNx6/+ijzp5gBm4DH+SRLwYgecivy+e1wyTOR
fA5DNK+gKdmHsEqtn6nZTfvRlotTI2Tx5X6YN+Yc400WN6MnGcwBYjb437LcnlERctYP/YWVCbvY
abWi6a+lntiUun/MzGutMuSzCik224/l4JvnOEHhPHJGO8FHHFtROzpHuKOP524eZuIALPWzpXjg
ez9tEDXac5ekebCj0VWPB12vyVfDHsP1h6yNY+PAPFZNGU5i0eYkZVLkRyVT8HTONazlHBpegYVH
lOIHO7VU1OJz0mRx7YTTYOTnxspiEyZUGXuneBwl/SYVpl3j7QQs5dwXZj2eSYgj85CrVgtSCHa9
2Pkj9iZnP82S7KHVdShysmy3/q7owDu6eiXi7ilEMEFxpcpq7adOAPI+pE2hUUDFQ65d1QAU1sa3
WKWDnEjUdGe9s/myWxaBmjxBc2qUClKA0t98YdU3C2DrZy3qspdZimkDKrzedbPOGZuOJ4JzXEKa
ugQqxKQ31WVieP3MbRZdNW1SP9kBDllhp+lfRFoWL1k/xd/u77r3ngwyRcYihf4Ck8u3caAn6437
MqhQjGnD7IA+h/kNF1MJpxsPOpkz6jSfzlqZRtNhsFRP/HWRwFIzK0QOgd7WWhskroZaHpjiMTQC
yLszsFoazqFtMeNgVl2LvWhwAXs0mAJUVy1MY+Os96BkXuOwRq4ik+U8PvVlh0HzLB7hXdUSd7J9
H5ett1FnrUPTH2IlLWCAXWuLHkRaPY8korwYQ+PfujgeX00Zxb1CjseXrizix65QvOcY75PUkVt4
dPv7H+udF2BoP3P9WSg8Txcfq7MqC3MPL71kmCDM+la5+WRT6X0ZO8n+0qWRfMMGQX6y89Z7thI9
f73//KWGMoA7kFB8JTpigDBRdni7W/RkDCQINskFfT4U+aDfCPvW91hCBqgIV1wnRSFXvqtFpbDP
SiXn7bdIeMP4SMcpG0nb+zg7B3T7ESqaZ6lngXZV8jgVko7+Ejpe6Ql9YKM9Yk+a1U5pyD5xpJo7
fKVWjcZjP2pt/8EqpjE5+pA5xyclTCY9c6DZRfopwOgpuxUZw+2H0PZ6/3R/BVYjiXkFwK1TZ8/+
NiskFxxEQwtkLb10IjQ8RykizU01C0SB56sFehajD/4Ty8i2fcb7erYSjnJfdazQk5q/vquIGbSF
acmjsIcS5duvoQZcFrGVdpewTvV/+7JoPxRDrX5IEKHKdnnBSkiTUj4ZqNJu6Cqty0VguHxc+t9/
HAWWU5G+KwzAVlZzKQZz7luFsl99wAk11R9gbGNXRsvS/AET07OvTYa13lmJK6HcJr1sEF+T1MF4
UCfdQwXbNwqI0QFLfoyKWg63Ptk7wZycnOCK/pON/u5imZgVxyMKlSiWmXJGlwwbiWhQvsST8TXO
5SfEOh7LKPumNL6+k+R89hSS4VXBodvjMKs5bMpbU4+mIyR5KyWen/32zmfmx/QPlCivBnbg7Sfs
OOONPqREPwywKty0KRKe6SyJ3lGLokwvqa360zm30SHDOCrIx42Qsk6JFZUWN9U1FDhgBMsstI78
Eb3A3LvUSQgaso/3CfZiO8sLr5mvNY7mJamjll2wL9P+Z0l+zJAi3uVi6A5xLm3pbq/7arCoKC4B
MgDgoepdrEg62GYPN9q+WB4u5mEyew8GAWawXfaV0X5+kgtclPWpiY8eTRvHawvtjPS+ebl/0s3V
l+EdkDiZkYuQOJeHqwq81isL1bp4dZt9G4LRf0b6MXgsPMxnnAYtvs9Fp0obicc6whMr5iDLM7mP
l3M2hvNVp4+6fcEvIvjeT+UsUe/nSD56wbWJpfpTx5zmY0lT9uMUaBAZ7//qdSuRcQ/4/lkFA+QU
oJK3GxKed2jYqMNfCvgWx97MfxpS9GSUgiiXv8h9/Svtg8Cx61g9DN007HywDo6PMMeObt2rL/ro
eP+V1kdk9tWZxwCMgdAQX5RJXRCVEcMZcQF96GWONPrmTkyZ9hqJFC0DzQi+1QJLdYwcKR3vP3v9
OWgKsghzn5lh3/Jw+KpeDMpUmxekKTzDDabcZ+Yl8eMviV4p5hloa6PRmjOwH2v1PGsvA7J8m7fO
qvUy7woVPjErQdv7z630n4Z36GPO08zmZmgr/oyYyzgYXIiXrm/a772kWg6H9IMYA3lfiOHV6Pvv
lujHY6oOuFbgirarm1F3LK3+a6ofpBSItkDLmZAh7rXMlOd9iVDOJKhELO/YA2NA+1BF0T+qy91U
T5/9Ooj2/mjFsPGln6nVu/38d+d/pxtl9W83C68yg1BJIGhVAXt/u30roULrxvHiTL5bHBDe7N20
8aT9MIzlIRXaiP9gn6OqmW824bVlwGCfkBnCuuYEQRlZ7NMp8Du6oJ1+9tUmu+K/5xW7QWu7r1yN
wyMeqv1NanRcXyUBc20nDY334puN3e+H2GzCfQvlBdewtIRKcX8XrxgTfKRZfn+eU8ACWJGHsEOq
kACq1LPNXCk71H2QmQ+irkzrkBtq4qNzmXXlv/zDMvsnogMQnVEGktnkQ0mEb6ko0+tYZLb+4LdZ
r1wzc6iCPS5xgX1ChSkWG/XQKvhyJ5JigmoGsI910yIKmcBKZiLScFYtb6xpBQWV4kKq0ny38LMs
PfXY0ef7qILQugHJWR35P3BVPh9Yi7kkWT4aC55WGP7/KDuz5TiRbgs/ERHMwy1Qg1QabVm2dEN4
ZIYkE5Lh6c9HX/0tdVhx+sLtcNgqCpLMvddegz4tdd8d7ZyUiU5sfmposko3jiS2zzppo1WcpOw+
WL7vTz/UGZRyEOZ3LA+Q6t/rl1x4S9loqk4Zo+0YQ9c2cSSJn36FpsfxFScPiYCJb4oX3JmsQ1sY
P5rC/cjCwN0X67/qkv06KN+Zh9D/vottKMmg6aoMiWHjWd/bVjoxrc3PzZnMFFGmAduHUog070/S
Hu3UslCZbnY/8uf+nTKDMrZqLDaNUuZEovjPPdOvwBQj/sGdjKfQuRkhqSTEKl3zx5ReU3S/YlV0
3gazpqSsht0g4ib3hzXJ/Pa5AOKPlWl/rvrVSpB5nZWvfi+VzGNzm3BqLocOm9nFhlP9Ma76H0sC
DU9AFMguf3pHm8bDHjzMLhUPfBTVVUkSbHdVh53ZXReBKpZT3vTReBWFncxPk+U11jXR8ZQOpcw0
gTrF3FJKNvVcne3Crsx4EvjwfrVm34W2hKVzdb2jfdnXvIJEdGBlepSdH+wBe2v25onSKTAypct3
3tOYcth+ltMZ8rQtwQ+3Z8ng+EL4mT38lnDfnXL6k7soFrLctbDKGW4Ks4LzYeRXfj4pIntd5wMM
cn+T3l0RM34QSPg88En/vdajbjS7qG3UKZ+M134b75fK1cfSnn/m29Z/1AX8x4r+54tzLDCtfcfY
cdsaUZan5KlfB/GIGWnwKPRMZnLn4dZsEwyUkiyz/TSycv1krk0nuEHS+xDveHdM7M+AIT/WbiS+
vQNe89I2lrLMqiu3p+mF6w9Pdr5aZvqShIbWD69cvw/DR0bHc3VFyl65nWfZLBErbsEAxysm6Z0L
SD/rlcqKtf8A5Hjf4XKBiE0JUN5bvHd8Yh3qtYlExbRV5eKpzMosLkPlxYYhAedkF967vcpinS94
LbFLpU1jzx/UXe/crIDBqL73nXDneb3jm+HwxsgndyJOrCZPoD+dokl9tyx9YPDyaayyhxIUKJ6t
4pcvNJuMnnQKq11AxarwOol+RrJ7yTIuz82iIAYeMuIVO6UPXqt/LPL+ZxFj1L/ro4HwiblgIb+t
EPFT0WxZQfVgcsEbGo6ymGMxL4E6bzimo5fO4HUdm74oday8widOasmCZ5CU1ji5I/+LnbJs74fc
beC1jO2zNr1iS2CTRejNt6yrPjfov5ezk0vHP2Bhnv3OO604l+yiQvutLU9ibCDqxj0rgn3q2Gxk
O6WRrBd1aSSjzUuRGZn3uZh9+eXv+8r7G0CvwuZI3jdCCwDMN5AQEfJTjwUkcV7ZalwHpbYS1x6f
VYC5MVEcIo7WYiJA0mmOvo1rVCes9YiHj5tith0ldRlYCaPXeYgx8d7udh+v2CBW+oyeXOMBVnRH
2Vvi2pwB/AHfcjrSCDe1Mo9OjHJ8/Onr7j4zegkvFQz9K27ow/UQOPUHnfI/rc//PmraMnZP7EHh
nvxHZzoOBZFvYFY3QzDYGySTmvN3rsYnzFeWKzVmjUzFjKb0MEJ4OA2hXG6MFbIYGoDgT+eqwDv4
HtQhIzJ4tITVT4dCr/MfwamHGYfZO24a1mF9MoygPFpBwXFfhn15zPiliLU/sT2NDSTDOQy7Y9Qs
4Rpv0Uqh2Toe2X1NZUTbYVBupC4jILuX+CD32H4MYfupZIz9hDFR1rDgevNJTjIsjiSzjFlciahJ
ZwYTTIGWFdOobAKhwzhm8Q6Oa7TrnVCZIe4KfymdT8pwUZW1whlfAf28OVH2EKqbMKgUmtzJufAz
7d8T4XV9QkCd+UCkxmanBDIM3jnA5fhmmHz7pSu8Er5kNvWvoZiaK4WnnxsjpEPRvqk5ehimIspP
0TA58CImMet4DPp1TLBKHz040vXwpQiCKkq8LKyeNwIvvhqGI4iDDHvjYcTMjqB3p8fOH157o9MO
6mqNRUFbRXFZmJ17bksnGxHpEbFAE8fO/Pz3tyN8Q/EIoO3BGoYBALwCYPsWzSh6YyJwzalvM1c7
67EeMsPDRw1lym64G2wQ7ItqPkyjtuokwLKmiV1JqEyySScvPvvNMtufPTfLXp1CdU9+h5tVnNk9
wEdBYGgbY1DGBAbusvsT7NmcU4hRhbiEZe97h56sOj/WOqzNw4CPEaK8PiTxogWYvLVLJ7zG1TTa
0kqMLU11Xi8/HWvW5dnOW3eODRdBwBcDLjq94+quX4LG6oidCnCcn5jQ28Qg30vTcFAY1ozIkJ20
qWcyuI/DfFhfhiZzcD/MKuEkFW6/A65k2R5WpYMJw2ES8e7bZervtt7OHqwcXJe/U8jUsxoIZayG
TKSl60+vgi3uV8CVRUlUgMxfjbxXP+cy31hgRqReiezuyd3NAzGfOjuzL5MxOVnahua2JqZRVs+t
U1jBIdxCxvF4hldw7GvYB8zGfNT7xhKqT9jBtb8yQJlfrmAruN0s6Ebs5aaj0wU05EN+7fvFgbEE
cjxMNmim3rnbKmsQLhyn/iaa7O7WD3N5Tz0pbniHxkuodHHtzk55Ny9G9NxHeXhTzKYZB3KTH7Rb
b898lmm0+zBS4VKRYHjypm2ueMZExBjqZlNlc21rY7x2B/sPybcESqz9YfGK8BYtKys1zB7FWBgf
HPjOm47vnyvAZwRq6T9D6bc4QjtTDEJuGm+qtsNlRHlmI2KPWeUTvvQzI8BQQ4DdVvxPjD7azg7k
9/boEZoywwDvfC/OiZEdE+yW6z9ROM0QpsyoeEaWan2CO7kpDEpUzumx+thOm6b2+mNvrK66dnir
OK0FVNTY38pxjTVZbryIS+t8q8HoTtNa2seAEZRITU1qxMGRLO8Z7ovzgBWy150rfw0c7LYamQT9
2D3ksiAe9oPN5N/18n6LiLai2gBi8AjwelMvt5YoMYhth5t884o7ECvvFkas/VUtZNrEhir94zDM
1uexmPKrv3/0W1gQNz0QDbzcGBIjuXmHylbjjP+NKvQNjlXCu296s6tTy1Hq07BtVnTlTz5JEmSn
lcfKImcm2Yp5XZ5gSeMZ4fgEsCYjXj/fnEE050A6zs+/X+C75QNpl0qR4TmYAVjG2669CyEpr4O8
ifC5G+PV0RVJCtBRvtQaZlAT5MszviWd90EP8wac5L5Q+/BjmGHjlEMY7797GA9lTiD8aCCDRNUv
+SLqswrW4boYtv4SwRcjuHgIjihS9QcTmLdGd3w0IBcoiAkvF1LN2/YJEkS2Celg4hD2VyRiVXFG
Pp5Uxn2bbWbs+SOooH2bTdu3EL6G6IMr/smtP02vU4V75ZYZRbzBoepa6xG3pRPI+6WesitPYrgM
2T525hEgz8Df++8P6211v1/6Lp3DWgnZ5nuM3xayLNReKGD4VMduk33r/HU8SaOrrkxfvK6ZtUct
VbgTeiEX2TUk0jikLMkm/7p42bGkcICsdyNU8JVZIClddr6fnPNHe/Q/2op/FX30yvC4dgdWQt6Q
R//7ASNsJ7dGjdvuI9ktKXEi3ZxMjel87fu8F4dmUFA1xFRrKBmIFctdrCWv0T0uOjYZl1KVgZax
NRRNHTe56L/kezyST53ip5Mvx4rS0eufZOkb94tWdnsuRuGNt7jjr+79bIwFkuXNM/tzthI7+7Dg
6wZ4OnW2J+8DTFey8wQ5ZbnLa0FaT+mGgz4vrXYI95jWbk0tigbjVAUwb3EFpMq84E9ELkzbm4Z3
bc9DiJcrRcxI7NTor89r06rsk8rRBV42NZXiHqN3V3dxF4kZh5WuK4s8CVeH+rUeS7Kei9pf5Ck0
SDDH08T1BjMmvXDNbhboGuP+w8svg3LCXzvrgrgD1/2mmMWlRVQPwUHAzb33cw5BuCg4OqfU1A5c
8pmwuRNt8PTy9+X3/p0Fy98tAvf0THwb3uyj0GDqjaezXTwt7e/j7LiJitr6rtJLfm3mSt203Vhd
s/zyT///TwaX3klwOLOFb6d9ZNY65HTq9VJahfsytb59Kj1pJIhXOEI4xF6k1Ucnovz6x79/8ltg
kVeOfFL0HHSoGGQgKPn3OvaDoot2fOUC56e4kO7lpbXXVidnK78PauSsDaoqHeqoStvZLi+4CueJ
Ikz6g3f/P24+FwJEvivEo3eNvVtRzjd5u1ymNYyuZnxRXhq5GYdgQjfcoO57KK2NTHNEKB8gQG9Q
vP0OQG2G/IdgCyrx25tPFPNSk4RnXayJICth0qiKUOeHeW7qe4aIbcooqEqawq+SDIX4B0fof3xx
8igAnyBR4ND9dtXVUeFmZr6Ol94f/S9b7TsMCuz+CFtkvBg22Ri2yMJLThVw/Puzt98fjgB/O+RF
BwJH9O0ok5lDFPIejRfTbsw/q+8X/YNudQMDMorGMCnqtq8eujJzrVM+I3uBreB2v0peA7o2saKY
n+3WYMxnj+14dL2tfeKltddDN4bMJUs4o+LoVaOWx7w2xyGe0E09EvVpfEb7vYI5rjr6mbdjSQYZ
PPI56SnvGGIhDvxIqvj+PrPEqQFIj/SIHn5byuLG6mfA9/Cho6HWSS4lymLRtGctt+7iqC172MaI
OWI7yA8Qgvf32fWYhaGYI0UAvvabd6yvg3Bqlg0WuKIYWG1Mfj1nru8zV0J87qbxmqasnj54o95/
KgK1f9z9YYcjX3gDwGSjKgJ3xopuK7ORQBstnr16BCehzocXU+WKwaX0PzJw/48dBYUUSYu4TPIf
Q4J/7yhoneAObLl3cRtMJSEsLtdLWcmbRmn5ScAmfKjH3j2SZTfCpJ3aJ5zypnM/FcOnv6/v/7oB
ARpZ+HMc0O9oz8Hs2euAauPiepjet0E0OUnRh9GBM6VmIMBS3GRv//r7p75fZ763k61pWtAm8Mjf
fH2KvlqVpnXZgi0gTLeC0ThY5W2EwubOHVaC2ty+vnK2pf7/f19M8BBkwcNCEfCWhIWhEkGDfm5e
hratnphXbY8UeX4XQ1lT10ZlW9/h5mYfnCB7ofPvQgjkHI4RIbO0iozm/v19c4HBbivIRp50RZTD
3C/1JXfX7TunTXlte5v8/Pcb/P4D2SzhNdEjw4951x0zaxKDXS/+jd0UKgdlbpQLvtos4lSXeGkn
lWn0H3Honf0d/d+vyfwYO3Of8pRqHg7Km8daABlgkkrTEqyoqk6532ZVInMHjNEgdNKNG0YiD15t
dDqevHqdEi19/V13Hvk+RunX65WVj5G+VC4jwvul3NSzJ5noH2vZL9aDM47KPBioolRaIgoj7tmy
8m8e+aDFYSpaB/VRbrWkNDlOWVSXbLMCQfBAbd4wEp2+aLPTTjo0kfWYkSRFIoBneMcQzs6HbqRv
36t/eEk7wQtGCYy8ty156K411kXke8NWnu3Em0lChQtPmUl4glh/r4upH7XvocREsMevhS38LMma
3XS5RO1F6OHkr91dP0Ttn5Au9akh+CSIQQODLcGu0o0+Gl68fSv3c303QYEvgk8merh/r9JmhiXR
eAr3QcNwh5ugg3ALMtCLC2nToaBFCoK7bAC0jk3VO32KXcpc3asJalfKrcAzespXuT+K3mmPjT/M
j8Nmk0oHudlrUjgmpXM75WNdnP6+3N+G5BFStSfQ7Eojeo33hKPZIQPFFE5A/OMgTQ4uxFoPqAgd
jtmdGBl7ZDKQN+pv2joDwWzGS9jZFaaGhecNZ8MYGi+lQyiyRGVVfdf77fhj6tW0xljfTfVv0zCE
90Ft8Q45gqzk7Y5HgFj73vv2uN1WyH1+GdVYSmGfkVieqPJD7c/y0V7l+h0ffk8eli3XU7oukNBS
ww+6pzKyjI+oH2+ZbAEMGWtvJ3eHO462t6OYEDeAXDZrdu0uxRaedrrzuocxuEUamnmF2AXFepZ2
uIIRf7pivHEQi2WioXbMNU9zWgL34EmppqPhNmI8f/CA30wgd9utPYKNQ3qn8bzzL91l7GUOCHvC
tKM+eUX1FcrhDJXK+NVYVRYvAQoUztIubtQU4u5JVf7BJbx9pbkEHhg8a4Y1rLK3laCn3VIBwchT
BxE3piR59QsPKFZ6r21ThzEhxuvRgYAWezKCW2cSAtKOEDvFRoLq9Dg40bGzozZuohJiZNl+OKb2
93Llfzfg/RI5UgNKZazk3pkd6LUuhGrFcJrqkhzS2niqpfEHQ8Q1dkV0XrzyicfIBS7ixbH9Rz/w
a7w+g0PuM7JFpfkYUoOelqVvTl5OJ7oVU5CERL7GiGDz1Amr4aSrBdoNHT+SbmzyC8f4TmCvHdcb
zbbc783cTr8pJF/6Lbs3K4z1vaLWqVbmzyhvzziJ60Q7mzpYdvODjbHd2U1ZPPWlcUDgS65oblgx
cacPsywemeQ+FaNCILwF3Ys/4nEeLqV/8AVOpMjE7HgYADGafq2TYb+OqF0fCCupE9djPjEFlNSE
a+TJHFioyQinOuZlTdCyB8diAxjNCACJS4GxWNitTuI3HvFdbf2nZP6AZ4xpJm7rPU9uw+iITjAW
mSHj1WZUOLT4BLkivwnWEO8Mjri4FjVSd2X9tEp7TdQgn8K2+B5O+mkmxZspqjgHlB6HvCMQu8FC
IJHS3lIzmn9hQssp2GL5YfTqER1Yk7gCNJD0TzAaDITB3nuRanqMVOh99G9WYdpjoHKYCHyK3c0r
8QmdHPhtxLLmQfTbI4EoCZr2voy6T81o1+mylc7RCLGtbzOMF7YMRgV/oU3cXEWHvOXq/cyWl8k3
1jO76CN0eicxVhklkoHzqcSWKO1rhhKmxrd5cgEn2ygvDkZXLGm4tT/nLvQAzwIc23B1tKzVTHvG
9NeK2vKYg5sk3uZg4la6t3vWA9nPUzr79hcG9yopvODeQ0OZYq33OnfjklhSPdaq/dq2XRC7k/uq
3JaZlCRbpsmCz44J0DU6WZYUKKkTsxBdHDhj8MHZSI325tXau1/uOWoZlhRo7ptOoc+3KVRRb90E
iyu3pCsD+DNdmzMkR3diPrdVAe/EwKZxvELpa+l4yJtRpoCuZkAP0RZkKhVt/3nqEfofMoUjd9Io
qXUiPel5GPf75nhGSdSMiT9Yur7yCNAsTxOl1A+vb2rF1HAzfzteU2GoVOY+xvCz920s5kHFLrHH
VZqZ5kosZiNIb7c7Bg2LsQx1Mk6cLJfSaUtMd9qBeLbBWKAFV/ZSFNiqUSjGk5z3QOreR+CkGvhp
OZJ35s+mpHXtyNl9zQM9eGjgPZY54xcEA7PF25sy6KyDU06XoGJMGYwf2douhJRC+qwT8pHdz33T
hdW16S4uqxE5wqO9dW4fRyWWfzipws1IzUXrJ6/xsj8L6TvjxTGEz2OetWNcQTIPxxg+ph9g7OjI
PiE0I6TG68R8YIRQgdhFrk58ZWELrB3/25xLBSOkDPrTWlWEJ9RYq0UAoo5uSPy2wH0jw0lbjDJI
YVr79YjkZf2Kcmm9l1vkHEAE0PsXJE4/sMXsqn+rp/n0oTI/iGku+zTytHFqIznNB5CR8jwRMN2k
HR/8yySC72Gz7TG6wvqrf6mNor1d59zAmp6uvijc/mTn69KR/WSJKClF70pCqRq2zrHI1h+RIWw3
oWiXT82Ea3a8NmF52QDArmWXRV66+XheplAQEZOBl8nbOe9ZMJMhnZtssJ3pnJPXaeyzGEee4b4C
Rq7SvDD0npMcG9PxytObnmIMDUzjOHdZ26cuyyNM+rLLrJuwEMDGW+1VMnHUIr4FzRZ9m8IuumQR
vU7cu5hxmk2o7s2hRNJeLXY5HeZgIZDOKbr81hlqmR8pz0n9snu9YeEXLq+zKLzPtrUUV9WI1165
oPTIMKGu494oitPsrMUzIzt3TWCNsfng1m/cMhrOSAFdnRKjeLW20L7WtjyCOuUPlkEQaRza0r1T
TP3EYS7m8TDBY7WJpmmDG7db6+NAJi8ee9aq6ousyvEh8PVmJsJTaPJ8Ey1UDE2v/63zLLorlqYR
Rydsg6+DNKrPyl9WPx7ICbxTbhEiGd8W5zZa+sFMYPaaMkbCzn3XPlM3X67jbd1P3i1oYNR/wjg2
B+Luxtm7Wj3ZzQfWIDEmsie/4ogMptjiipSdpy2wGBnHjo/p5GkJ6/4XriXZ06TngR4K6gPjasNU
U2oVjQDMr+uhS9y5FvoA7twOh7Is1RpXpB0zc5hsvWUp4Qa8k/DLdfgYjcNSnmVF9pGKF8+ZfhDr
WnxDAw/XpN2HdPEwNoUB3wEm7tELoxZpOGOI5wx/7WvYmx76xwYbNUfWHPvkq/WgWYY46E4Grwa6
zM8O//bLUnr1o+gmj5Uz1P1Lz3geBq8A9iYyCfG5CqfsFIWlEV4auHy3g9N43ytCzLEKgplfLFN0
CIoQP/LWGc0vmui5Jg6lbr5GdZ0/MEn15qNCaxQkhWVMN7KxlR1vbdHcU7WrS9VUwaNCo4t5TO/J
GHYu+0sn9E1BCp4V40MTJA1z9CaZOoPQO3I3PHkqA3K272rlkFEtIWyu18IGHgGMDxv65Q0QMLHD
BYuEoA3CjGFpL+Ykq7UzciB2U0M75NrG9WLOg390pgUOdcUb1adl5QHjaM8dwqRqq0Ue2faL/Di6
Vlan5GHvDt4WryIWJKv/QwWGxnHYkp6d8qzpGMPGsjh57fVrFQQou+Cyha+Oq7cu9eZQ/iSqbK4u
4Sa215GxFv0WhEs/LgMRlCezIDaFddGszX1UVrWOmyZqv22NnWUXkmFZXjCX8+lamFM02EQxWLs9
fp6J9crY7MK/wmw4WuE9zN4Wc4KtX8LG7qxE5/X2OOtRoOuwfHbKdZGiPEHDmMOz6CuCJjelrPbU
uAwQNbBMdNMqtG+Pfe37xjFAgsJu3NvBwayVukRlRsAm+SucQwxQvmZFuIbQciqvPFIbbt/UyKJk
soyE4JgPevi01DYmiUYTFOIQ6gl1bOChk78bQCgWZHZe/eLkISbphSe6kDXgt9Epy9z+pQ1Kszhm
gVXrUzt6wZDCfXfEefSNoU/1Wkb+JQo0mm61mt4PzMWj9ag9mO+UeFtbBSez15G+F2tkP/eN5f9B
FG55sR5HHcSGKNVFRbBQUjuaxWc/3xdMwWCkuLLV1K+JpfE+SydpR69kpw5LrMaydq+Iqg3dP6F2
ve841QTRhUp49u7ssujH1BNOOSYlGFmdDkpUL40nxzJ2cDRKcmtnQhiTKM52BxJyh8DC2K5zD/vF
o9llk3Ow1xEO1dpUy+dayOynG1aU0jSDMO+gTIksjVwmZBnJbr84WEgRlSEl3yGHPgeDG+OmnXzs
ZeLWQBmQHSp7vxAxDnxhGsTBO8qy1tEB/+5uTO2um81TAa/LwLSau32ojFw8WOGc3fO89IvZ5Irz
JzCbswyW9QEacCU4zGwkISNWGPWSzpvbOzdlKHLoiZFZVclomNMvYfb5pyFih0s7y945Ogbv4GGw
o/WPTblJJqMCJzhB0Vk9Oo1xQlqoe1wkru11W6ubPhe+Fwsjwzhg9Ic8TycxrVk8UpO/whlrrrFN
bB6tYNF3WKEOL97i0WIymCBpyQ43f72aCYQ1HxDtrEaM1lr0FNaN06UAJ+YGQF9XD8ZcuV/GciQM
mIMoo/+x1lC9NA3J08znJioPc+wnlKhTLbe70G6tLdl8nCZI+YuOC8Von5Qh+EmCiq3+Uowc2IkM
/M06aGPR4dU6TWGYkhjWf6IcpdK30VQlapMySKNZVcZVEVkZYtE6z2VaWmT5nalggm9bqIaCsM6+
5AHCUV0oQac+PzDTqtPdqO3ObtctOpE771cLg1cVHIM8FC+GXDBqHKi81s+63KLtrmnr2v6iXSAJ
I8aiSc6YJkU43yVtVtoKSp5rnEcCN8uEHFISrHKKNJ1K0Qb1wWbAYH9fDNTsvIU4rZItWckq7kdz
Pi/b3OapVfrqGEWL+t5x4NZxzmn2AtTjrSx80ehradqsm6GvnJ++YP7bK3t9wGBmns5I22eMpDIV
5E/d5lg/Rr+1joop7s8dvNQIAMpcJxFGW+szyVJLe5zBvz7LwSkqOlnLvaVA2HDBHY3uTkbLpq/c
pbHcTwVnQkjLSU8Xz4MTkJuZjQMSQFsFHJu0QI19MltfK7ICBwbrBmWrGfO71k5yf/DoFBy5RHQH
ef2sW79sOeyKaj0sctmwsx6aW1bb7MRk0rc01E0PbDy4w/xoNbV5j6EAZj4ZOgM4XD2PN7Zhg4dx
zkScNqFUrj7h1Vy7J7wSZkZyMOLojvNQsYHkNcCJMAfvm6TieO1x+SrSmoiL/oy77PgnWsomvw1g
bhxMMfswb/VmfetHhm6W2dlfSrDUH9sUjflx8fPyG6Ibe4jtJaS23EwM/o70atsUD5kMn4y6ruzP
rgtxYnTW+gVi5fQzCr3i51AMS7PrIpWKPZi3eBEttMdXTm53n2r8urxrQ7i2+LKi3/qdCyN8BWAW
z85SgeS1BVVmvHP2i5hYvrm5DmWhRGoPgYn+AWsCM4aSiEUc5lwiSNhngu+BiZAVBUx3VfVi6OLa
t4xXWhHdxsG2u8Hmw7hGh8nwZoLmoqDOL5VayiAZ5lw0uM80y3jaJh18qwukJmfLATpO9sQC56Fs
1Lp+kVMbYiwnFxjT7WLP3RGvp9BJdeh2BvmCjhzTUrSmYsrn+ToNe62bkz/CPohX0bp326b78qoq
rOKbcNSeP2vjJRBPNSUsrA0cruABRvaDvR8di9EYwzHQuVpfJfYe46mLou6iQ2OidivC6XtL/tIF
bM6BEx2UfZ7Ok8iqFA9mv4SFYJQ/NsusyVQLPAI9Ad7gjM6rCvXFjEooLqXId05BNFU4AfkoPGAW
bm55Dkgek68sQ4oihtFWhmYNus0ZqsUWJY3R4iJaUsN5aTNOnUgzcIDmQD8GDeTvsNxb0HoHuhys
YADcGai9Y9/NNk8Gqxh5s5+RTwxQwzu/2pzD2ETui9O0wIKF381noxj0B8y///holPcMpD3IvXYQ
vMHLyWWs1rKR8mYMNYWJL+flJl/M4UhRMFz2bM8virDGuxFTxA+EVv67gTyTlhBiLOJKcA33HWer
CEy4NWV1l8mlKVFnb6M8kdw5+MmCwewPAIQO06+6tn6pYVSvZDfQUnZWq/xz3zdsQ/Yko/IWtn9j
H5d8hmAqFnuk2y8q153TrAPKiyl6Ay+uI7P8rispHiqIPOadp8PopXAHcc567JDijX78tcyCxT8M
q5oKfFwxt05rVFAjMZZhUx9YZZX3NJQI30/VWPrmzSaW0UzVkDv+gw+NysaIZchuee/xJlunkFIz
EF+JOq2fYMN5NMUD8qhqcJ7nLjCvF8terPPg06PGGhnqz87EKQrKcpvjYK4ti5gxIRF76l467GGb
FE3cDa34PYyhaK+1M+j2YBJ2QWjzPJjzEVNyl0FBNo7LSeAWu5xwX/HvF1sYUCahqYdX2pqsPi2U
NG4Gjvri4PS6Ai78+5J+CzQzkWZSyIgSXc/OKX0zLZy3ABoQ+Q53WqyhQ6s9R+cAGIBESjqS753y
h4M0M/FRAMy7KcquXQFe3wmSpIW9c2uzJ0qiYYmM2wHhA2Tg1e6p4Uepgntj1MoA5JiFcUsL7tcI
3In8YWZRhnNKCdtXV4Tb4VzO1k1y4U5gW2+MwKuak6mLSKZIPbaMBRPl1te/369/fFb+F/bepyic
2LtBFnYO70hJ1kiE3mpG+hZX8mlgztmjdYZGIPWJjduarrSqHEa8xZLd5n5jzodwthF/KDfX8vOQ
2RZsMhx7vvls93Wab4b4vGVo2U6utvrbrSn9B3yMl+qatBjEJLOYQj+W7YyhcEF2z8kxSE1JK3t2
wnhqnLw60yLPA7Gt6wLYhsPzGuNC1BsxNm8DPrQzpyVVgediHSUmxh54UzNHTAYqbwAGnB8IR5/y
zTptyvHQuhBV8QfwKoeoXeTOt4ImGnSOpISfW5a3ftJYQpq46VWkQDrtsv7wqcK6uM2G1UzqaNjM
tFHkoJ3bdgPkXpyC4PbSdyoYgm5U/fYWHQCiq87j9Fy0LKn+3VAnXb5m8iT7wCpAqgP1KWuq+qZS
DcZxK9VMlBZ1Tu8AWRGQZJPDjLrJGYEJ1Lxkj8Wke0Dnxp2/YgxBXv32f5Sd2XLk2JVlf6Us36G6
mIG2kswag8+ch2DEC4wMMjHPM76+F6LUXaJTFt4pM8kyFYODDuDec8/Ze+1Y2xQTa4mfNYhwnbiY
8FgUdmtDyTK4PX1LpaJIK5NVbRq2vjEx5d2kKkPrNVkvi/00jyk9+bHOp63a4YXuPUa/A04F4jow
aOAE5pUs+1G6IT1lFhtgCGQK0aHK6k2bQ9sgUnqWc3/UCmO68O4q6nmfGNzzGtm0UtIMBTLP5yFq
HYQZ0BJU5jowTAqLpDHMF0w3+G6Joje1J2uJ5BsuI3xNOKoZ/OzIU091pmnRvmbPxwKkYc3yw1ZQ
XQqjDEld41snqZAzfLmbzLJ6iPqstndLalWU5zFneA9n/3yjW3SPfJx6YXBBq8s48PwHg3OBghpN
ARSxr+MvImF0gM2tTskfDOaTblLs427TMnlOnYUqs7yzjD5MnmuDit4F15HJkYd1mzN3EkpmtQvj
vpT9XkulbMO6V90HKOYtd2pQTJHi02SvbY320lXSAnxeZOoEa0nodwwHc+jyo6A/ySaRR/MIOgbn
qttFiqG7oleJAjKjxc4PYy/3jStMDhCOwii7hLYQSknjoK6WT3XR2xXBDmp4jzUtZIytJBN81FgJ
vi9TzzAHo1EZOFm6SK9lVg7bkoijXUzBvuZhJRYOHLsoAHnLHTOAfMwC28+UWo+9esTs5+T0Zd1C
ysY3gfThUYds3O/MUVgP+pSpW6lqjauwJDomFHP1cwoAtDmyvSTyc93bJO4VbaZxzEbMNtkn5P4B
/e1l6RdXi3LmjUqlGqXX1EYSPAftDOSZt3OwHwK7CKv9mOiNetuYcNb2HMVH9t6iD6LuPbBpebyx
Pw/Ib3WtmkvXoICNvC6MDD+ehNrfNvBd1hO/RQ96opLVtzjMBrpOkIj7Y7vUtvyRioE92ylGi+y3
FGKQ9ajUnHt8G/1F4la1UX6kCwuxY2uYy13Si9R+W+lWoz4bNdhKTuZWrxrboqsL9Srq46C5qosg
NW76ADjzdVzoItnEmCkIpR1HwKBVY2pIViptKryqjnDLxFLCtsORthH7gYFvegrDwFBuU0kRWDAI
nbUbF4bOYG8Ag8nFKyAhQ3NTeq9M7YxC1h+ktqlQ5F7YhM5fD2hCzIc5Fa1Kqi+YADsxqtYyWhrf
CTXoBitOuhyTkBaNi2Kz1d5o/BXpJkkW5dqgAxe7Eh695sJr+mVMtQ7vUSoSeIBA1/wiue6zohAT
N/CKL38sDwXznGGnL3MI2NLSptInd10D7q8IgiqcCj2NvB0Uujo7JNVW2TMdCaduMy4TfQtFD6th
I9N3H7eSXE2NnybtjKyVQG8yJSQlT7UNJrUwfC5muth0KkxJJx16ysviA2ejObNrLIsWpR57bx4d
I2kIFRbqsazno1Z2i3IayNrOnEZu6teM+zkeqNlr+1Cqah3taHyWMaFoZmWTyFbh22hj4ExWHMII
zZXwJNelWO6RURjVccSX1j7MtGWzjdUioLyva+Rtp3CgGxnypxuzHk5GyrrQOsxJW8hBnS2V36aU
Qm/TVJjntkFcmhnvXt6faPPHM133WZowuGnhXaSa2F9U4hEebd6vCA8+B6Cr0TCz+xbFxveu1gk2
1Ys5lx40G3rpvpRCiKCKncXDYdRSUpDnQQvek6wvyl2tVzAH225cDL+SmhJLYywAn4IcImNqsY0u
3/Zaqy/7tE4kBp19Bo3yp8kGS2dlSm1pEwkseSejINzUL4fRpINQhxQ4UjOO819V2YAytxUdFz9e
Daah5zPQGDE+ZNMclFwRaO+6nPYMLIVUDS47fOnonO5u6gQjRaX2wSbt1eIqy6z60Upj5b4cOXqk
iWaiYo3MfTarxNCqQ8zx3ZAvyUX0s7dxvdJVV8P7CP73C5hpSHtGsC0UeY2ecbPparlmOKwH4VvH
oWDem2asnBLZyCP8oktl+BhMB8lLNfCufhlC66cNbauYR5tQRkKUpt+YX0+X5KdfFEBU9wI6DgQp
pojsqmfVAl2Y2uaoVB/NQahPKhCBR+a28amO1Gob8so8ayP57g57k+wtg6ofs1GoF5LAzs+S60Wo
wlRWReS/KZ9nKqK0HpA4S4wEbiGnGv4kDyA6AoGqpemlb3XC+zNrUbdNE/XSCf6L9ujX5xtE1HBM
Iyb315r2L4CeVUYUxZ1gAqDJudjpfVgvHj6sFN8T9tLClSx5arFLWPoPCUOJ6SWaoIhNR3ZVakXq
c4bto236WiKCC1LVc1ibydWhigK0QJC5RmF3dosY09mZlYuOyXLDiYZR3LOZN3SZNaMdXLQZ1NFA
vT0BM/larjL9LSza5EjrtL9NbC0/JYMyXmNykR7oco0XnExfzGXr5SkIo1YFHFXnOfQEmAmN+S5Y
S2sj6HzJsLo7vsWZPXIkjnSUq/4UAEd/ZZZttG4nBnGiL9atZtD0ZFZzyNeeJbvetOa//tWtmxBy
DTbalcq1NlD+5cZmTRGD/8AyQXJvcEP/QHfZIlUvojXqLbmNCoSO5FYpFaQuS2M8Lk3bP7UdQTxl
FakQVWXW2zbK66uJifQFTce/ee7wAwq+OnxvFs2UszurB0x/LaQjh2pIivR2Dum4UoJZQeE1xlTM
m3pkEfC0TBvqQxLRPHTCqR/LDVlGKVTCuqZa6aq0QT5A4/rP3xcU590l1YRcztOH4wNN7RctF5Ih
xgLWOB3HMpT3Jm15cknr7FUYS+cvpTzA0U3rbaRQ/P7+k+XPWpc1qx4mFdmAWPbhUnHO/Xzf6AvW
7dKbYqs3I/FelflRAalk9yns2FFk9ChxJls+/W/jxDiTvn0Sq/G3IMey4tCOUvd2BhYP9QjTP5ry
C9FLBDmom99f5+d1i8tcnQJcKE0SVo6vj1eaTRTdirKVzKZQUTEo0VMq2c0pN6co9nAoq/e/xsJz
ZGlHmbnGhQs4k/Gv2RWs26sbh4cINfu5JJCGQtlCk1h2fVHP6H6CVuCHIicgvMoEDcd7ggFq61oi
u2E4ziogic3EwzQcxzarrBthNHF8CVj1+blZrwnsGgxzRlyoAb+oeLHpVlXQBsrOkOPxRR6C8ToS
KvOMNULYkbpq2KuN5lVZaFxoxZ7dDz5Z1yiU8CRyVKQQ1j4/NkrXNQz4a5MAD9PYUbA1H1FqN1ew
9ds9RAqKKfBswZVihjRfZpHSTv79E/G5c8bPDlsUSBcGcx5ftrP1wf6XBUeX6BQ2MUpHM05Uf0rC
VWlYgRodu4w2n2Gmj5ZRJBf2z/P3BQn3CvzD/I0qgvXuHHvVJUuYaQVKpTbQjMmtpjHZJgrrvyLV
6CWNdbKvJNaz3NiR7ETVHN11UVy4UaJWL0z4lLtpqIo3vdL7Yymb5aEUvfWXHAGACZgUscvbnA5M
fFTnxgdisEokVnp4wM1t3Rt2abwktZRIjtHbMyQo1rpLIKzzu6HyGNAHMRjsE/OFcvbsbqBfJ9FV
Sw+Npo/PZExE93OjUkNkXftGMEP8fSyjv8jA5AddP5W1iz4MfXlmEp8/VWKMShGrpocqFrR3mO7U
9r7tq+VeimyCAYe0Q59oT6kf2Ej0HLmB9yulqly7DAqKS6/j2Vq67jA4JbFFqOAKuLqzL2EYZFUq
uj69RqRgFUe5zmDER8AI4n1a0H0Hd5sijv1r7wFLADWLzH/WjJ0vRYFIx6kq7aa97hIFeY0TkaIU
ecakV/Fj2MMofoEpGNteBfQ5ef79Z58VTCvRB68fkBfOCLKGqetsGaAAgRjAsPd6SXFWP4R6Qa5Z
JdRJuZF7ZId7EItq+GCA2E2/BdkQJN+0ArXfRiYbQ3UJRxU9oSjZpNzqSpQtzyU+jeqj1Oo2vjBG
Oau/udbVhgSNmXa0YIhyXn9rDP8HksGmXVvZw3DokOvphzDRuuQW/IhtXVtIdAHFMGcwmeVy/rSO
68RCf0wnkrwu3LYvzwoXwbmdSg4X/lc/QEsxUsKen3aGNcq2Y+j5jzzNWuESToEQCYb2hRPd2Qeu
b6bNUA/LDs1cap2zW5WafUnDzFhOpTZXjVPjAfcHTHCbpFG6F72geXHh4Vgf9/9p1Vs8jIxksZco
SNUpqs9XaCOPkS1JyXgKg6msTvQORLQHhBNVXiNEL23iUBUTVUXYDDddGo+WO6RSMPiFUfXFhQHe
2QL162IAL7FPGjyxXw4eJtQ9cjOMkbYRMV1M2TXEm7M87pYm0x+WdhLbIlWlC596/tAx/xA4wlmD
uM04+c/txCiUJODPbXkz98xJtwxbcvS2tZqLfZBXcrInX0MX22qeE3WHljJI/SzKQ+VbKYgOfrxw
R9Z7/C93hPVB/ZV9Rbca1fOXOjMEQhqrNGpu8wnr2r4SU2Ud1SDuEf3bSFeXTSdmJoWBvUzJnt8Z
grFJGkEZUWJs9W1OZ3XkJBZ3yx2Q20t7qR86+cIme1ZccJm4pbjClaXB9n5+zpmQr6FOactbIWVd
5NoV03mqmbCt32AKF/MRaGKjbZNMjbSbUDb66JiUTDb2F76us2eG62AQQ9HHc8Nj/GV1s7u4MrtU
KLcZQpxwp09zVb4pZpvp34hVTqzvS0EYy4mjwZBuzFhO6P2WFakTxNmgkvELG0bTvd7hCLsNiloh
gMKaFC3fCwlmjxsMgZT4swUp/tJYUV53vs93Gvw9PGDCtnVZ/zomM03gR52k3g6odBB9YikaPTxP
xSEopNbrmjqn8VDaH0VmN9/sJtMeh0xLY78BnWM69WRk7YWC7etdtUxbphqhguKgcb470h7P47QW
5i2/JboXcRZ/xF3ybo4NI6Uia+niKw1MATl+YuJ5aajxb+4lHaKVfLIShL4cAKnTjDZvEvuW+q18
FNTHthOmsrFnvtmDMAw0m6m4HpsXonS+fC4cSax2dIqRoaw//ecSpSEXdFHL0bpFWQmUKLWL6ijb
gVW5oKS0+9mcwqegkqpL9u5/+7mMbrCK8cPyvn/+XNg2UySntnUbRUH8LYQX4SNy60cnl1KYlsDl
F5+4V+NSLsx5gUw/XMh0dtaYDt5dgCufP5hfLAdpbPM7RPxCPs3kgMkux+rIvI7qoivudSwz5bYE
TWJtJb3v7MYx8SVkNGWlmZDuxuKQWZjh2GhOWbST8jOpB0ThZlIRCYnmuU4uNVbOdqr1mllwyAgi
O/TfwEtGbmE9kjp9a69fS5MN9muuAlCb6iYNXbq6xU3E3CNyUhTxaBZrzYdLHrz9fr35csvWq0Bc
otKiUNgwzx6VotV7qYw0+5aj8LTX5EJ776ZeejMLDQ6iaMRWLOQN/f5Dz5pKPCFi/bnZE1fiKdXy
WdFq1RhGOMFr91keNge9RxTpGKOKFSzEDWSWQBmRwkb7rk5KF527cZAXI7oiQ2Q6lYkw97BSmwim
WDNtf39pZ6fb/74y1YSuC8RivTufnyQjwXzTVqV+H2rBvBGp/paJUFx1sKNvUmIinLzEZhTLbXXh
OzkrldYPphtCj1bg6AUDctYTSZRq0NVF1e8Ts46ewtGId+g3un0cxZE3B6p94fmzPrew14Mk7U5E
RZyfOM5/Ocez9jGkL8LkycJye6pIhBgcmQzR4L2aDIhzfVUOf+bM7VDU0yQstjhJzTVwQQuAScl1
LTO6UKvKY8u2HuxeTlO3V4caj4AtZYYXVaak3IURIRyE4xaq4baYuxi/JZOW+Yi456cxaBvW/WZS
hDsG2EM9Jc6kLRO7LMDw2yDbHNTYlHKvMsL5R6ou9fxhGVJkxE6kxYPlBn0+3pSF0i0O6yrN/loM
9r6bJ/ltaVEf+FqtLcY2UlXcMNjspkdcfpjkAbWFQ7AykCPTLbGAozSpaCkR0NQSMqGmcXpvVYN5
V3bYQlb9YMtEBCZP5lqZHk5uVg8MUpYynW7x/Yn5oRgjPd81imTdamNVHHqLTjLe71VR1zFIa3zk
d5BlW2RPrwkz1x9IaON7zYpMROiSrdVYPs3OvmYEpt7j4QDkrEWs1Bs1lkKkDyicVEwYZgXNFGSC
V6njcGSQMgrf7GjIHPqcrBVHpzKANC8rtF9mRW2LtaRqw93vX5PPDw8qHjpia/sQygGbPZ7Qz6/J
IGNzZFXqX4ibsrw0Scx3rH7qPgrL4mJd8VkZQGsXfR2aB9CerJPAJM7eSfiXU8nwT39Pba0qfKjX
aYct1qjxLDHl6e4qVW0U2oVW35yWcc56bzVVF0dkkjVJgkquGU+///nPauxf18RthWLPFsup7Lwl
M9aNnAflbL7boJi2IHkDPxZWqTmmHgZ7skm1HWpEEzNn1X3vSgSD5dR2l4rFz3uITXOSGwE6ZtXq
8R6f9wchx+S5HaTxR4RnTN8HPRYRr2jn6q2wl2V0ta4y1es0W+qG8FTNhmTLCOYNK1Qb/yUEBTUW
7Bq0ipgn6ZAQh3D2RGQQaiy5G6K3AvFf7CF561gxa7XStwnqzsLtZ6xUF4r2z6v1L0wR0G+KdUJ2
zK95dEtlEked6MtHAkSGfldRRL5l1EuDQ7+V7jIpGo9SA6jdAU/fCefCQ/BZi8PHs+CtfSdWT5SS
dLI/vwVZIvR4zUX60EoM0VdJv6JscJ+NpUvWqF5dy4XRli63sROHkntk+3LOvNdhO8EVBXQ8z68r
NJXpJg9IL7rwkn55SNHTMExlSonaji/pvPvAxs/cVrWiP7sZ85/bsakLP1SS+dRPVWv6edHoWEM4
i9se8AUciWj3wtcFf1B54bv6XGfAkqMwW5FeNmQpBknnvTpjCQHwJDFnqsRICBQGMPo9GWfxEudN
NjqTJE8NDuypNS68I5/3VT6Y+0JdbVHisNsB9v58jyRVnge6K0TjJoRgpAce0XbZ5JNmpgfANxk7
jwj7S0mjXz6Vkv+XWuOXbPDLyZ9pBNTVlmwsNiQhp+ydSw5ZWa7jFl1KYv05FnVnf7/wPJ4vBwwQ
gaPQlGQ14BB5ThtqQwQIYVMhzmY1eG2g2zqW3D+CgSP/pDn0tXRHfRN6BpODJpAudIC/Pm4rf1JZ
e9VIuJBonJUwxaA3hoGSJ0QJGSezl/Q2Fp3V4VDY81Q6slJSIywc+cgLgKD+2uqFieUCOXx14a6f
Lwz0QNYTyNqwX7sO51mibNrLjO4QnV6aqWm+DnHlKxkB8MofpvxyIrwiJTuuaj43eYgL/ve34nx/
5PORjdOiXMPY0MmcPXWMu/FZBoIErXqCnLjnlVjkTVNnRXo1s7s2F269dr4UcdsFVnloxpTybEtn
dTyJM4kJlBBJPeNtwROAjVvqDwA2R9JdkoGMyDuWmKkrULXNYfoiDU1S/sQCZefPIYxl8dLIyaK/
tz3O1RusSn30EgJczTono7dvvmvNkMjXVi/Fo2v2ajllWzWHblV6ajZXdevNmTTGr8B4iEV1lDS1
QA3j2oSH7Cz80cIHsKbIGHFTa7wrBiLchDs3cTA+m+lQKqj1SNLZ5Xh5je+V0bWyPwfJ0L73jOjz
jU1XtEXfOmr9eOp0PY8eQzL1bOHGpb4EfwJShOwQlyO6TCcwUuADv7+lZ8O4X9R9bRVhAbOCE/dF
vdzKcdlFas9XbEtpPKODhBiS7dC0htq9mlqN9jNqurH/qUWFNr2g/VOWxwSAD/bwgjn0TTYlK57j
wmWtj9L/dF1+XRYKFMZRzIfYjs6nYqMm6TwYBZZ8LQgnFbAoGs9kC77EVDbM6XXNIWQNlCM7WV+d
+tZKqp1m0YHE8VsGCCddOVfakQejYMO8NJ84/9rWswxtYICOGv36r2klSHqQ+0WL4LgGZYg4hygo
1b1mZQbe2RkTTAFT0pbWiSZOKldr2rzlWod4vMk72+x3iyJJ0vOvb+0/f07/K/wob//7+2n/8V/8
+8+y4ikKo+7sX/9x/Tp0H/V/rX/m//2ez3/iH99iOCYf7/Hr+e/69If4i//5wd5r9/rpX4Dsxd18
13808/1H22fdrw/gEtff+f/7i//x8etveZyrj7//8ZN4wG7928K4LP745y/t3//+ByvCf/7r3/7P
X7p+zflT//vPMHot4rZ7Pf8zH69t9/c/TO1vNMqITyG/hD6ArLCgjR/rrxjib2sUBr+IWQBVlk11
XpRNF/GJ1t+YOXGIXCWJPIEKq3Bb9usvKfbf1geSIa0O5Q+VrPHH/722Tzfnf27WfxR9fov5v2v/
/ocObOnTU45bbhUOKQbbOSpI+IFne8sQ5EC+dTp0pqTaXp1kt1gj6z06MATuMWelnuvw6mIo7xvY
/KQNyGsjQak2WEpVBLUcwyop7b5refLeDmaC9aiLoYya5E8xMN7MKH2Dkgk//P1TBnvSU2aalnJn
tkdM9o4CPiDlL70ivaA7xkH7fRn0wOuxK3F0rBqv4YjqAkqJEF4a8YaV+gmD64dsRcFWNdB5jGXe
41INZqwpJF9IkXQsgNB4YwZTBGW70y91fpzEkh9//dOv/8HwSwGp1Lhcq1o+qkBfcP9be9mYqyNC
kiyeldox6152mHigOTdaZh9oLMkNL3y+0nEvR5FRO/aoKcdwXvhHNQ5vBS6aTsrnQz+I7J5Z6VsP
RAtYrBp7I2Y2l75D58/dhB/frt9o6BY7fS4JXGa/dcopsFEX8LOqdYMQlqHSza//b1rpXGoYXi3W
gGtDpFdCHQ52LacnzCiHpBzq7VykT2UgfmDalDbGFGzsItNulqQlv1aHnZ8tgeHnDS7Wapaq22jK
NY8q2/LGqcDRK+mctxQDWFuJSwfz+U2pyKAyAiNxuk2qiXwTBZPurpHhKIa1K9JHvtPaSw9mNg23
pOmKQZ9A6yYHrTKuMCHoh4SRNYOs5SBDHLoZpE2mm+q+rLonzJ+Lp1tL4yBpfpGjJrnp6rHbg6f7
Xs5avG16WaKpq4S3gSZucz7sGNQdBVgJWMLYNamAWADOdE5b6CJpGp1EGG2R0adkMRUeQPWA0Owd
Z6YFwHw1HnkJEOF1yw3YBZ2foEs86JQPdhAD/ahWEn100yWzeWPY36Kqnl2cdYOvVHp2nMz+Tu/G
90YP+z2+UV8f5wgG4kyOJxyiUpdvwrD7TqBAtzPNbAPcQYfzOaN6N3rplKeMjBsFP4M1bQEsIoFF
RJKPVY3lAuQH8A4VfnvUCrQmuh/IdkXQRtGfYjwYnRnlu2mSnQFnFzGV0aaoCckK67tqST1Bm/W1
V5rr1QL2ROu/2HBk2hEpQORP0XvSEl+Zaak9ydqNpoEQKrtMA3Qd46Ou8QstWFvmQdheOmu7rjWK
g0QCDXlbueKZUUd4QNPfK/BddsnKTCUOg6qlaY/Ej4TOsqh3ltVsCBNSNoWlHg0NobrAaCZzevYT
WYersXZvMpLWyEAZHDXREtckWxIqQVieBL3GPm/za3S8H+xh2Ubo/WNKc3MTZ+RhhOl9jlG1T7st
J5xDiEbGM/DHOqjfdJchpQ9HbKcX47MUBN0d82eYKXriDWX+JA8Tny4pPnop42iG9kgndPYQs8Pz
s+s93TZkYfFY+NqSXuOwKfwqNret1dxJwnjJEJ56uVmnHPvTZU/0IrCIBG1CLg7FJMM9aW+TtrkH
LJMQKJFVnjWbsZuTkl0Ei4cfyDo0hjhkSYslbpnNtw67ECleQeCY2CqIPbKyDYrj5AT4CyIQUi0d
v4C1FL6SRoqnh4u2vun5rZrXxS1dAAe8YLZr9eC9DoF6QPuB3tfqoR8PmbENsFA6Y32t9noPFKVK
fDwHL2jR7oKklmF4+5Tm9c2v/7HE9ybMphPZRn1ZTZsWUOoUxGyU1YSrv7syaALCkw8z0gJOFevW
tVUuGHONFGbA0GqeYmTHOjDEk5QLX4Rx9jIHynM0jPuUMvOxyrE9JxXwqLGfb4xCfNiicIMi4IlD
GZiFtHV0KD4EX63Kdc4tzFJ25RDIDoDLk62nXDBOKqXpaE5HJ+bM7V4nItxlmbwqpBuhZgRFTPph
Ifj6uKiFm072HeGlyqZ8DsIxPZVK8tDPzbJp0FCFlTbv4mB5VSv2sECS/0QC7VhKex2OHSgcU9ou
SnJvS6Z8q5Tioxgz3yjz6LpOrR6smfpYjUF6xIoJNi1OTzO8FGqz/hbfzUem19JODguH1fMtbyxP
VhqM5YO9G/u29gyWB7JYpvjYh6XHrgn/Zx78WNK+EQ4DoQj82Lbjv0KNDqaamV421HTa6B1EmX4w
LanbhNADoJZ1BHg0pl8vgCfibB5dZALQD7PKJSJC5X2MbqIShJM85JlvVwIDNLZ9v9UBKZJjoMPx
BAUyKkp4rAEubOtqeA/tRxEHw41SiTeZ/vw8j1cCBsJudRF6XTAubs0pwpXFOKx/4LEby8QF0ylg
q8yVbyxt65b5wLKVF97Qi9zVQ3UbhC0Oj+imJnZlj8bXHRKtONmqp5jrPlOHkPvz6GVWsWvWk3oN
2UF4YxhlPl4wmGwFmA+sn7nfiSB25Tbyc1QmvoytbhNUPIFRZtZ8UvMU2w0RRKE+exrW+GBSnpgM
6p4tFRuhhpPHSWtwGqXdVAvgswVMhl+mUXNrmCOC1vp728rV7TLYo5vMlgZPv/8G2ahzknlsSZvi
spJxAA0xgoWLsOZFLZpdvZl83jQIdUXsiDHofbCLIqEdGFpHKawNT7UlV1briifUV5p0M+NQ3Icy
Ke0FXqNEIjkC5XZZF+9h30Sbjr6WM0Q3apsaGzKPcgzben2N9pZnHoDXBrRN6Uo28Ls4S37kPfmn
eCwAT5XtjyBMv9Wij7227l6FndC5lvt7qtIrdYZ1gxc8Bpkj4HA0ZeNh3/8RDvO7tGb6qo1dUmyB
W4WPAOZeL+8kRQV2OqiKEzPFIl0ryTn/Zbc5Sl6+gNxpmvoqlwWuB3vc/yqM1HdKONKh7GmTUteB
qrzV1PoRbVpyqHPzMRwmyklBNvzK3hkrIe8JWnSh+kY+iLXBmUa+y6EibtKsVlpEsZULy3rvsCiE
pfo9DMplZ1vZ4oI0+ElGwDOVkbVR4rLHJd4PG1xKLO95eLSqQj7aSftaF+lzF8zVVRUmj5BPraUs
vDCXJhcSOUE9aIPwBG+C4rorFDqHOSGE9LxXYhCIOlp1lZuKeZOlcrBBovBKBH13X1IJ9vaoXPcE
Ya3KzLeC4QKvp3I1gOmytNT0rDG03amzZGce+5sptdgj2o8qwvsMr6HsGyrTWL7FaV1sjCR5Z9MU
m2bSPaMR5UGdrPwp0Go/7OfniT54AiDkNFvCAbPSu7rA59r0NpriOukdKbR/cjTksWa8I2HwmAtD
PklWopxMQFNbqWZqIEF08csmLVxjMNiahPEadFm8K3EBObVSqRvCsFGYK/kVjqv+QPN1pXFyHDDD
ZT4sizQCaTE+6tkg1gQVjBM0sNyw0OwKmp0I8opVCNMGZufINXjZrDzpJTQHRos3+GjwAfAYe6jK
UxdQnFNG8HWSCpShpu662kI6ZhvZ9YprdQYziLdlcy9Ip/FyJen8bKwhZtj6C6Y8no7oBhLSo5D2
KsHD5D5Bh2PIZGx4dJ6Zp0yHVmKuJ0a5dyd9MZ0ubVevKjuWvuyauH5WivJIS1fjuTP3w5zbfhdE
z7Q6WbdoazvxYpqOHLYVgZUETszcHAaoko+GurjO7OCbmYyp3yyystXjihYEMZ1+HBSFa93Vpol6
pTA5OKgPRqDp1H8VIYKYBvdUBuY1QbQzyDyasa1sm1RezbZLcJH0IuKpWKrTUlo3WTJcA3Nq4GqU
9wnyy6M99BQnO3u07St7EHzhuZaTADTcNmHdOuZcLwcR02KwVSkBAWWZW6k49Ql2qVboli9JMLnQ
tiwftGftPQCP/Zzm0TOyveMoa4tTJMrVHIQhnaH+Z5gt9/RSn4A0xS4naFLHct23RH5v73nhnktz
+BPr8PugdD9iwbKblvOO3KAT6yfINMa4rZZ+n4waAKEUf48mZadyACbIiHsBVnRxKfsfaE7yBnWp
fce85y40KKHF3WAV+Lzkh0ZHjhtF5jdtntCRyY07GVXrJGr8vUumJzsers182sk4EyeLc8JUZ2TJ
LTc58xecAIASi5I0lSluzd0Qmm9hYM1HIjCcengCBqu7k5kHjgGIz0lNPNPpaB2BsQ1PXWHmlLmQ
Ksnz2RYkKVtF+NwEec/Bk0jwdCDeA3MzF6+5gQn50opbeyvF8bOUge+xWGgnwHZtqKg7CuuPkK2h
W3IVLoOJAgJB/cxMPq0JbO2H/j3uauH1U+zjO/+zzwxsCX3oNhXbvS2M2p2Nl572/7YQw7JVi3B8
nLvQ17rAUwcDflmCFdvW+H85AJGXCw6SM62joPdRtZQxfy9fMauiNFmM3oOqLQ5tkLtNG++nNHyo
qCRuJIN9pc1zpzKQNg9jN/gIalwRusqigv6WO167upWvYrqMV3BqKPj6xXb0SothXWtYO2U9v5Uk
e4vdUwcVVv+odWFv4iW4Am0X79JOOU5TmG+jDFUgTpKj0AhpTEpZ3gwaBRkmCQjiA0a5OM89Ox/V
XUPz84BDJvPY/TbzUoOJzLKAXBmx7EUMUDgdxOBLk/zazGp5kmNL3ySEMrhBwjpk1ooCpU6BiJyX
wQalVuvBN7b3SZM90D8f0HzkMiz3l8iaXgxokJulU70Mw+cxnynV9DZ+CEtJeI06525OnUKqXw/K
Xyzv/4ek81huG9nC8BOhCjlsEQiSIiVRsuIG5YhGboRGevr7ce5mFhrbkkiw+5w/Uq5pPrecEPna
ZtFALvsF+HaOg9+u22YXk19hWFXq11kfWURO6M74x8oVYRqKXxFcMWqtgYiReYrII1pZ5qrjguCe
MDFr4NUUR08bxhNJLmkutHde2SlZa0Eq5XHWpzU2VY9bOQjOxmIPD41565lSnimbJPeDvMF4pMjr
4kjrs8p71FFgqS0NVuE6eH/IGD25ruEkjRrHkJaxsJmLQ0/1RwLiTPhTK/LYDpj152H+jQHk0mH9
PEwjLWPbRPyRIc3udVho1evblcyZnrsi4PU8zDMFyKiUnEOL0eSCF1NmKe7t8tnMAEImNT52Bv84
TP7ySBlKOOSTnk4N0GkLsbzMc3sgkVKLSBwUoVH7LTAC4k7g9pF6oap/0OiF7h1DizdCQ8PcKi+G
3iCECwj7c/qK8iSGW4+K0M5vgnjOnZPXyymx10Ic5Nb+8LPuQQxZ6gTVfujsAStjXce5tJqUFyva
tkxLiFjqYzK1aM/aaQHeHUbbTH9e71QwIYeHjRnUHmrvDBnMH16/Iea7tKpOxtIHyeaIlYJojeSr
RYclru+7Vek9LlZrR0QF3+7wjNnUPxxApCMG3Likv/HY3HOYXJcw9sad1RfzUBGiP++eLV1MJ9J/
T6g3uJ4mLePJcAj2JoJ2lNpEX6rup4zvP6nG3K8Njd2rxoNX4dVq3UwPiRu24rJmft27gizMkW9U
uJS0BfnYPumz4gGtrds+5vtFBJmReOZIv1LffhQUW0aqb82bywfL6+8/5izPNnWsEao8FlUauUmO
yY8jDwtzU/EkndM0k1FmhnxG+1iWOjRZq9+4y2KbcKJLs5NSYzekXvmQXRHUMelhWXEaSUEDcph2
sIP8RjqJONpzgeql2AjICOwpcsock3tVk7lrki3sDMarQ8RiQp3yA1oq7ZDvZDQupbg2svOTNpOv
WI0lj2f94VPokYzZlrImb1ijh+CJSQI//51N3uotzWd/i4E7Z7JSoqqlZ1XRiXOoxNLEFWdzRK0q
mbeae26kF+oD9Y7dWJU4uBbiC7U/vIddOpmc+ptcUzML6sQbecPzk1Lr/ERr+v40r0STtpyroW6E
VbGDMXI4kIVhUvZEn3weOjs9Goayc1oEtjvHl7Pa9ZeyWO1rJl4B1LvTKCuAfNjA2C+nD39f6Yfn
tlhKksZGgipcyatW4MYmxm/FZzYoPSzBguK5sYuTlpnMtD20AH3GB5DfjE8uV+UsqiyeJzwXMAQP
rt6t58l/mwnwiduBShUKTQAm0RBP08xabVWJxQRzZNx8n+mp54Trz6y2w5lAiw+nsqq0m+SLTrk0
sQ4IE4mNCK1pz0jG6F98SiiHPNPPQV0dQDgkNRMvusifmL9xG9jLW89nFVHD0kSl04lkMNd4v2O3
nYMnxM1O/dh+zhhU0qURfkL75r/JHcajZ7TXZmnLa7XHmywJIRME/y6Eu6bMX6xtTl9QPqEoqm03
GWHLiwawpIPqZwKpCwOCrKCWzdtIbajN7nwPhUFqIp8JmJNHf+8/VpU1h20zlxgaEj9+6R6ZLwjy
U8KIqLY29LjvKRtQMPYhHcqPqho/dd15spU0aJImmXEyArQAvtOmUOfirDXVFRNv/ziwxcUNbCDP
GkyiDTqZUFxuE8yrm6EaiPNZiWpiEOK9KUjKWDoGzqq6ecIczpW1/SYzuSQsSdqpTXF2WNoU4K7B
zhzIot5bDv71vKC6d/S8SAd2oj52lyGAUgbcxFyuMO2XGI2IEdQeuadnZpoWIVfNSkyFbUStCwGk
95DGfW5lxPFJ3f3cqbNDitvBQW9JXqv+o9qM6qHeDltjpAhjlxfsoKkf7B+T7vJAOv0fyp4BbYPS
DzXSLVLv0HeFcfX16YlwATqXJp4C3PRJTtnIm9TuqZCuJKjeyHChbFG+6c9Om5HESS1y5MjtH4pH
shgJn/FcYwx7zTrpnSdTUmOcWNjm92y4f/SJbFqpkmFb6Tww7y/V1BBNLfO3lpyc93rJUrDQ8qz0
0QqzzQsryh0frG54LjTrUipvSICp/gX2lXnhmWAQPak2Blwk9PYT6SESzWQrTpqRN7HoybOia8wP
fatoQoVW5Yzh5rElZC/xQDHg5VDz2Ua1pw4FZQ+jjsF3FfZB49OZ8Na1HKpadtZm8e5tXvcwzvVD
bnXPdt8efLugw4vJKNGL3LgHV3/ZhNgenNV6KJ1Fnbg+M8Sl5rvhzHaqB9U/j0SjpUUJns+AXR2B
7NHeKh5Eq9mJ3JBhIwZ1QMHfheWe3eiSnZJyqlze5SWRWe48bMRYl9vw7mqtcSQRoo2CfLqjS46M
iftInGHkSeMaZ1ah1A0PvCHpunCH7OIWdCWXFqHgndNpB6u3vveNgR6tmR01PvlNPTAmb9IRR0dO
2KajiLxs93RpczMu6bvuHrBOuq8mMRGRRXVbOpN27EAAp60nIpJMBpaOaomNxctP3swyn23TW2ZM
9nm0Cagh3OnguaJMsvLc5g7vZmElWGif9VXjbWxtJ1bkZR/oO+cbTsvJG07d2rbHlRhrUm7y6qkZ
D/o4gHPp1U8f0iVxg+d5PDaiEgkjo4jB8cZu9qJKyvwgOy2RHqAzDtjTlsHmYNIZ4xmWIlz24JZl
HrnrAIpx+7ToRhMRRDsmq29+O8J+84rNeMjOaAQXJrmmOyGrlFHQ8XB7euV/mIQTWXNLHFPRfmjW
8NEZ+0p2ZMUR5OaUke8d0C2vLGrJ7IJtISU5Zv01uL9Hfbqg5CpDo9nnsCOJDvTd8eNMmRdDVl/T
TPhmPYOMLhgfYo9vl/oCQX2nMFvbZN8AztmPK1Fjp9LmlLZbzwztfn0fV+omZg6AJCA3TEyaPMEW
IiEoav1nN4BxG4H/RrSfe2wmjoe+6JujbRFbojGVJn5HzFahrYcGUQmnvf5ALtfOh6vZHsjsCnE5
jGFFGt8v8mrPAhuJl4n5YSaFIjJqK0N1QgerZanHXI3VVRjTqfe11EEekepj8BPJSCg2D2gbKqya
vSVd8YzTjkDZ0V3tHxG8RbR3ACLbYfLdfQ7waSMjZV/tEyJY5zAtzF1CYRuZyifWr58MlWtSKN1/
mppFDxn456gs6j3e6ffLa5wg29+eUg965uYn6qlKMqUtGI1N/tC2F0GNUNQSegA4Q1o0ozuxqA0H
JCn9V783z1CXOH+HYX1A6HiihWRJDXcYkm0GvTAbeSgcDZKkCby3yVfvg3eeHOzMDh/pcKmqo19w
Qu0e4Wmd3RpxAOOFBP1JH+mCwSPBeSqX02qWD201BdG4eaRgW8tX0VGkk63iVTNBTn1Lo2hH2g81
TR0Yhdr5TLp1Wmf6cNGpFQmLYE01sYl0DuqPcQwu5PRk79Ku2SNY2LpdK05+o04lSnRI3ilc7cFJ
1ty594N203HZ6QvZyv23vEd+TCXwgTeZ1HuI9VcPp7HJTI9Z0MECtLNnAK2PppYiBe4/hMG5tX8C
dtqXAb8QU1PX0QZALMFQlT800f7sHXHlFFvjig0k0hQJt4hJqojvOa09w33lftT9UMTmIF7mXJ9S
nvglGU2y1TAJOj8mpzzYTf1BCYKVaHWukmwqeaq4EntCk6JO48BQhUeBDt1D1NovY4Jxegu1Y7Xi
kSYqXiV6omgrTTIKWgCKlbqw2z0RyOIk1ShvYli0qISUC0k48iO7yF7asb/jCG5Y4pN/tbMPBD0w
nKg7bpYO276ZN9jq4mYFR62rtoee79AsywGqD2PoxOW80AUUzVb2TJM0JOtmc6WRkEDVQE+bNo0t
LbGTfJ2op6YPHmh92MNmXJsn2yi02DXW8tBL/Xdt7ctbkeUJsjYrNYsGrhwVf6zmjarjmZQnOlFH
QiQJZVblYMQ6xn0SSQ2Nv45wHAXKRbqqvViTC2o+0JJsGx0Sd8kUDHaWlK67xYAtRoJti48DrdZm
5fSp75EPrEjkiV0bkZNWAc0GpSXSjraWbfgHYf+VKa9+cGVLRZc19EdgxpTt8nfFMHDs3PUFr3uZ
7sSonnkZyY4vxwqJuOc8mJAdYAQ1qZt3gMVfXfFgu/atnFTJSfnS4fC/EdH5bpOCcFLZtkdVxq43
s5+LualiS/5HGo/ncRci6uaxP7ADUujSTLAOCiI+VwEDtb+jlhiNFUgGkrEh3H8wiB4qBr19tM2x
fy7Xpg998roy3tHafQQWzS4EAAQXfwsgPlwCuqWy4mkRYBZ7+7LUrTz2AUckieFrVObejchAF9aP
imeS/qwjwQZ5hDOUjgTPvrcSYFeLDTuhIYjWh345NBLhNgr94QAFPJDO0ZRRQMtbNVAR44iCQPKx
vVa+3VxbxSdxVhB0upYYwO3UBhHVos2uDC3ac4ky8C67FY69zMmHYlXmYWaKNYo9cWYJXqDe2yoY
YydbAFoJDR+tqYpWnbF2rja8YSyMpgHtQSB0nnDv3MujGS3+2zH9a4va4mnVh6OUlnewTXlGn8FW
SWGO502/CJRBHAbcigrzsI9L3HIl8UNtd3ho/uWIoE2DYabgVFowPqQO3klzF/p6l6lTeeZpziTr
EXVJZErpeUKuygjsVJ3a3tMPEy8EwKqW5Kv/r/BaIpC8naZPbikuzb/0XSxPmrIelNl1p6x9d1b0
JyTofSEmI1ScNyk0pYIWxzgcT92SAAT/sjxEHTxw7yyZU9p01DEwgJ/sgbKBfcMxQSEsJ7ZZ0UfV
QJ5byCOGfnDJedVluBo0O3qeScWTuwAf+hP/6oroYfCG30QBoadp7SXcPGPlkY3nrPoc6sxhZHbh
cbFWhppf1TFn5FUneIuMNijGnctBt7zENVo9Ig3wRZEZ3SLc4dzViHmkr7lv9pJvlLGUeqZANNEX
JzwSh/sdE07owZO+ER88N7R8gJiGk149KZG/XcXgbxH2Ey0xNULABn9iRgsgAAZIWXq+FiSXIOzq
a1tJmcGThZwCPYgJ+LIJhTtM/4RaFkdj8p9yjeYBveeFom6UXz7Q2d6n9Zetu5eVoI8EnEiPeCPJ
zFZbiiQCTlm4z6JBqOvJlmAiaf2a+3LE+UMmv9V6qQuvu9J8kG2aeBjNN3PnI2sUpX4ICEODjhVP
utaDNzmE0sJF/NaKMRYL/0RZbJe20796Klpiqjf2on+G6GRSGdzhyDD5qFNuyP3Ml7R+/lpLPqZu
X9pxUJYbmIsbROrO+JW+cg+5scnDCIiHblD9JdDHBGOyX8kJE+fJ65zIbaftrRQ/d+bkeFfrdrQ2
/ewrtCUzHvsYLD2yFT+uMQ6QrlbwaD0ttBKSiEMsE3k3iSPeiom9ELjWJYNWM8lf5z/Wrg/RiHM/
AsvCMjm2NUIPZUZY9SJzMvldNFCcsclo5Zr7ZFzkjwH3GpFh9XIUpLyxxeGXFcCfZ+oVQDgHgA90
sGe9+yEy+JgS5N8TcBMEyJJlV8nt4vtiDv1JBOFaltZzHZRPKBFDC+74Td+sJZmbFeVWXf0RCJtj
lNccve6K64dUUpaqMpUUIxw3xYELsYvwqlfF2VX3e9uUIrElZg1JKvgOCRVICphafZvDCc4pmqrs
h/Atfn2xp74ttVCnCkCVMwJfSvvwKlFLNfuUKblNmCPu93T7pTRZOBsbzF6g+WmE7Z6y3vvRyN9o
0FG8mfVN+i58fcDARAvHwkQVHEHH3qtlyc4ryZOIMtaxM060dL+R9PcHMU6FMXLconbzHnrNnCON
EH4kb2xZeflq5n71ldcNy3vfnKbBaw4SDjvwOO2akuoHrt4s7drstnPmHYGJXqjjobyqgOUYEAxH
ltbtUY4NkR8LcExm74VFh1qAqC7KNTM2bYj7yQJiKaDMuGkcXFaBf1gcVMG2LmBCCRJgiAG+cYbe
PlmGfSIkeDxn/o64DxwqdvrAO1dkjHfkpzw2msfnzXQj6mueaA/97jlhIPAoSyuuJDZkKBQqaCyZ
T7fNHqZbL2ZGqb6fjkSDEnMwf1g72weh4U9g2EE6jWw+per3OxRYH+U/TyGeQ8KWhfjfFLpvHum9
M23iBFsm7Hx/I6eDWb9FAttEWmOvQByM8NQeJ9i4P4NtySJSXdRawWL2TXcZnOmgtSNFFTuZ00tN
X1EzwA2XMDA5HlvKWCYEEW6WLoZVn+/Z6tKjwE7o0Gaj1kaSxTBcXTXGmfyJd5gDEsF+ZLpHHz6X
U9icL63uvliC4QilyFvgZ3+XXLtpjfazMMsmqj2T7m3bvg5UK5C8wek21Srt+YUoNIpyb1genaCJ
iv5uQJj04jGbx08k3XhyZBfiuydCCZky1ikfQ0S2RJtdXoPOPNPbk6fYiijZyMQJCCUjOtT6h8W5
Pt8/qSGm+yl16a+Ktc3+rfXmzqfEIGyyoCPJg3Q6zEQgApO64408Wy32sDFisp7j3G5BGuzfmW5r
zATicSVIOg8a9wf1CEewNuhJ4066okj+2xBdmhhMUmY/NnSgIhzNG+uvnIZI6SUCtZyHFDQpHNkx
wjWgicIH+dupIZikHSrwBJOUtoePfHRRjY3sCS2ZgOTb+1uiQ5grXX/vbS6ZGcqt0dDtGcyAUjeR
K9rM1Ssi18TzscJUztYfqMq0QnaheMdCFbeB813c2UrHb0mVgR8miBILpIORkZjcMwsKUcgb1kun
JH3fXtfQtZiNei1zIe2ZE2Zc+dOmGzfyI+mM2klQLziQHBK2Rfc9ViZ4UwaCP8n/Dqvuh+ff369c
NwDB84taMjO1jPJoGNUTmc/f/R03JQzmQA/Ch1vQ6rzBIuS1Y6V7D7os5ZJmlvXBlkhc42jemSX5
WrXcNtL3q4PVDo+Wn+epcP0q9kfCiwpEAGeOsIgqBDxz3iVzfcp8dUuj7KfnDKONJhGGMSTDvXBV
FiXt3fl46Go64rMWTSCCo4ufw9pbTonH3hHgTSwaqaHlHz7YTexm69l3V6ijwq4OVI6wLm8cYsb4
0om1THPCM2JvmHjzV5dmKu8+GQ/ncn3pnWm4Vg3NiAvfKCiVSYahv548y8YSi2L2KP1lABvtqB2y
bzSQvahKZqGU/SN920SQMNiB8JAuff8BC/fS9NRUugpUiJbgiGznOh7bEXLNHo7K1ddTYJzVZvP6
c4GevPZekWqqsFbe+0i692Orm+961axR5y1ZrBv2d6nLMg3gNWOEVXPsiB7Yaa7eC9si83TZ08ZH
QkQxeRrwVadxeyp3RxHmJCP2QVC8jUWQ9DrHTZHhiqV8ozx5ZTsfBFoyUXmPlQymq1ZW7ald5cum
2uW5ECRx2kh/NeNMEVT5KnT2T3e6ZxO76jToOXUXBsMlDacrzIoD6qJbVx7JJOcWP0uLfrQmC45M
0X6OkIUAQVgYZGiubbJqF/kV39IBhSIR1rTDhLWQv0Dy9/f+v2VM7cPZb7DHelWfpZXeJsoY/fdh
2r6EKz+8YVdJo40tCNInnjk4lc1ADV4SyYIxORpNuYBg949zlb8RysL4oWfPwf1QqxZLQ1dXhroF
/NJtO+wN9HlRTkOCBvdHQ2UHKBczqyIU61i3indp9F+de2bk4FvNUacyB98ZC0FfJVtA+wwjP/Yc
wioTL1rom0maDCissEV/5oMbrRlJp23dnRsHtJQAm4jy1+XAu648o3ja3e0DT5FA3YkGO3DXN2vM
WJ5MlEvzPrXv3bT8CGoBFeTDKayt3GJrHaxUags+NMtLsW85kCmF9ugG4t0g9B0kDEHb1BHcnHPS
PAaZefUWr4056/rUblGqoqY+7+UCREoKdlEF3ZlM33BmQAwN+rJweNsCNGf9aUDEPqKCCAt//btS
ETJQko5+W8CmFftp9bnSpZW9KEwOERag92UOUDlrw0mzNXqdbOMRwoSsrBcxotIN0E2HOeI7tTvD
EdnIX5+q7whdd/eiq0wRyCJPfYnUAZVZkssxPzV4TRIkA1fVfUkDQLPOW/NM2Dn4FVnn9PU1JDuz
LvtieixpcBnHVVxdvnmuQcY2s/tFPTNqn9X4E4wzJI4Gn8fLbtTEdFeKHlO0egDSTvEwoPoJx5VZ
WdsmgHSNOyELunCYAdgHd/nUclTDKy5AegMGezOjYB36cCLhOoIBsBAShi2lx3Fp0eA1DxjQMcvg
lFriifD1pIEUpZ7prCCww1WsZxfDfW/NKdeKx6uAHs5GNDeNyjlIA+mGo9Rt1Nnrvcp9Bg385dir
OizYkpLOzOFINJR9GE5fylm7GHtrnnTTQPrjadRKVf0Qd717bLsc8YUY/9H3JGJljy5bFrn99njy
Co/IRZtxFz0K9G+g/y6KDW21l78WG1K3GjAC0TtXT8cLbmdsIg4aDXzi7911ES1tkK42w0faf13x
Wo/rq0ZSMaFy9AcU3///swttSKV3luByEVkdHAFW/sdv0OGPmA34K/3Wfo07dU46IAOxZ6gQjZF6
EvXper5ifCEOh1qvc9dNZgixmRPirv9VwrqOy/AKQIfmZS8OWVaf1kLZ5EWbWaI1+22aDXHP848g
GPqD7k/vnOjTAxrOU1nWzcNd1eHQeH8maIrcgP1x90lY0vrFDXV0iyon93tzzPwQqKHhIcy/ZON8
EFNvYBMhGThssUYSPWJ8oNGnMXJHJepS3DQY32Ov/9o851bzudlyy8EngXLMhz2JLWLGh7w4TTni
OHMa8bICv4Sz37y7GUWOCjS1Uu6/rawjr/kkFm0E87bUyWJ/o1YnLbc9nVmfECxu6G+3+WmXpCRA
MdD+p5n+YyHtj3I3IFDvcbP0PwZ7fyjW/XXXy+5AyA08VvHT28wByHT6Q1s74VK5mWYi+FiM4uAv
exOjIq2x3gVPbuaeAqQ3UAMV96JONvZco0F9k5hDKYGirAuuUcRO4/uRV6x/Jm1Kiu7vuPkPFfhK
SvL9g+IXomDxxnRrRN5GE52sRAyTP3LrY9hdTFr57Mo8o0UA3kKKbKnJOurtcqh8dwYP35sQBj2F
pzhWzV20h5g4xKWfGsFNLJkXDu6MNcF0HiDX8M1JTyE/nW6t5yaG374097+kVZCyrmnfCKQLdTt/
sfpuCp1mrULGjWRruPDtwKQhaxrQ85TNrerkfn9KQXTQ0+02A3ixtb/g98N6JvXVpaOYOYfy587w
rETmaLawXjcmUgzk/dm5sscDs9iW+jO1Q9X6FxVoGZtTJhPdGF4Ux02qdJQyNdl/EUmxtr6irte8
q7/V+DBzFl963kJXF0RErfvKBWB9sLdbUdf6v6Tys1AvigQkHgS3xy6pE4ifqe4n3BXvhyhSx6y+
ZnotQcLNqFM2y8z4Izfxyc6te92D9rfeQZWJXgFSwnyU98fa7sc3RGuhaRdfrnE3GJXV1bRA6FAx
ajg1hDpiu8XtPYx/709cUIo/Ymx+68H9rNgyhsH5CUttmO36qb4/jkteoDsWNzsz/hnKi5kCig2d
mOMBPNcaI+JMjfWMfJiOQD04ml6s9RuGBPAUtvZ8TvetOAOZZtEdV4hRKczMzyjtCZrmCN/3CI5O
CQ3VBV0Jtt4/tWZ1MQv1USmEKyvLF5iD8bnWzc/q/pnPpp9aU+7Az1lcbB644pD9WcXPdRSUTebF
seFD0FYjQ2t+Qrjz6ajs3ePuDU01PVsNe1IEN6pFNR3g0ejtn61DkElb73VoWiiATD71quo+uBdr
jlzQeF7Ovfawszn935LNfaCUkknirDLOmEabn3Vhxwv0M7+ZsSVIow5aPRKR0SFLHugea4c82pUG
E0BzU7NNtDT402V01MzHtTg7s7Gy0GlnPmScSVi9otmWEeEBP4JJ/uyN9lfg3m83L5+ShYWbWuOv
YsfcTosxe+o8PXpF8SL536GhA1plznkTw0E6zjvHKzv4f6/zaD3W+29rRu3p9/ulKM0TxU6/QIdo
qkEKrtZvmJh3si7Qcuzey/1/stfc4R60AELdhZD1K73hLD8lqlMbp49P2YoYLITzJViIZcH/mJ17
UiNaqBpDhV/qCpgBVdhiLWuiTZUVb/vZzyaBwE1+EuJ+yv3lHc0vt6gWlBEt6RTVQxNSrxJinXuj
ZEIwEDprPGouiWsSotP/q5NJl469eqUBfcSyBqgI2vFtBN0dz2Nulssa//dD09GWUzQe4sw4IiZ5
87yNpuihu3izcVTDviKq5oG0XuYZornN/DvGBXNYzV+apw6k5QBsGZCHPSqZ4X43uTq6T61H2KRG
P9qpm2KmPvRMr4wIA1Ik+mP5pcuUcuN4MoyfCzch3vHT7tH1ZzkbnuWDP29luK7q5+Yx/dPQ/eU1
fkIi+3SgyQLqqQarnK2ruU/fROEywPelf2j3xK3nmyg5810Nm6OdZwiYe5aYu5KaMsFv1r88pkX6
GozyQ2+oR7gbwlYf+hvc/c61qovkBsjz5kOg8yOXgdLcfeq+6gKN4SgPw6D2c9G0H+WIVYDazdC+
v/tg9AjoRG2ejDvRsQF6/Pf1yfnyYP5CiTMxzbPDNGPlEsay8gFAZ1kZjAduJQGtmcBNJoglK9fY
2Knn2muHicyhnt4cnJOUU7wHvf5j7+0o8HJO4hzGeR4is9ufDYKPUproA2aDXME+Oox55QotR0Fi
aM4aE5hu3+ypHY5atf+w6KEVv3gk/+WKadMs7ZdJx0yY9wgRvO5RRzHNpDXEUD6JQ9NobC4I1ihP
28NdFvAjtv2mWSW12xlJ79IVL3XlYZ9GUR0wetna8KIJLwsNE6bIgnKSvc3jeFyF9+ZhROQ44ViU
mdlH3tR8ElPT+0Jnk+F8zK1RRVZTvQ9SfAbU6dyDc0OsYTmjK1ZtUoue0ePChKkfpRdXYBAmUszQ
6rmHc0X74IasiNJLhongOrNsVMQmFV1zQ4jeo/v2MG8C8839DIG8NA+DPp78bOlOywrc4uZ6Qm77
hncfAMcpq79lkR3xzj7PA65FZCuh4YP4Ii7xdcSfQKbNZWKl06ztYcDSVxcUI4KqIYgb5HG2Vo1+
kdzF4vluWop6YZcJg9u+3ce3jSyWZ6QZDF++gzDO8C4l2hfsMvt+7Ovi29wkOoByJbmqpge3dlH1
NPb7kvX6uSp+ZdJ8XHVs8t6mowZkuAS++RpzD8sOx/vk6Gi3gUA0OxwCzhXwTze08PAtWBP2afMS
+GekjGWLKlL4jFYLB0CuIQGGomRzmum0rXbAuS71J3UVJlfnoBWvptu+WNqGMnq+c83LcVkCTpZK
HHPLfe3H/NHgDJ5RyZ2XvPwGaVhYAf1XfYdJNczqT1b5V+qgmlvG5F/QiBrf/5XxLv4eAzJ6Six/
3LCnwQWrruiTtpugDGs0eCR/H8vFeB4obOM+zwuoPGL7xDKFbPN+ytUkaWc8DY3kdBKpZ+6PLZx7
77XXPivhsSAzZ3povfq3yS8oNBJlcoBJAbJ60RtakVxzneOuu/T5WXOcP9rQIPwhdS0Svf4bm+Qa
qtEggk4/sXt+Y2U8LCXHPzeHvwQ9Tmv7qcjsCz11nCkA60mwbqfpwyN05WBk7RMdqWW8jP4fYdNh
nuXvdzlyiNLRjjR0ZXRb5okg7IHlE1Gtg7ZyrNLZhpQZZ+zcet0ZUWZoXpwdBTGA8W6K8jDU5HEJ
4/u/r2SIUKOGjH7btrLHSRrffu+6ae+MdjhWOpbYVWPr8pcUytasK9jlqkA1tPnfDrkcWM1mkTKQ
fA6iWq6V83ulByN05dXr12Qk+iA2T1L35UNhaFcgbIwuVCJHjRcApPWeFg67A9cdLAYgOi1JiMbO
umejoFsH1jOPrYeSwlUci2qzElS0bdRyr+o9oGDZsg+PO+iFIsGDotufRPCPCYVmItHJbRSzH1um
uyQKcJseHwTkTeGn81DfMvJRYeWZtcAvS6w6h1rB3GfFzfGMJ9dkMhtkb4ROwa2xVhPY4/iE1REv
Kt7FAREAMDJnMudKR4PZgbdUJhQeU6Lc4/FRSOlw3ub8UMwuWEIMHC4aN0lzK60HAxNNEszL42Si
lQTAqoVArMZTmrnbyDievRbd525MPxZvbFD4Tk/dJm+GU5yHiswABJh0NruTQaPu8DKSMhEaLpOf
nPVT6bZsuwSn8WyDh7VndO6P1VY8kr+WEhgdyQWTgFFeOQWPmt0F4eiKFmjuXgLvHphjvsucq7z0
d3zqRAaYzB0eunENgBUIFIx8dU6V5dZRac60fK3trS8IR2+w8UTrfx+ZERpr8BcsvzbyisnKMUJo
2kMzfWJzXk+SRmjK6+uPua2046wFzBVuj7ujW34UPZJWuRD+X/n/Y+68ltxGtnT9KvMABztgEu7y
kCBBT5av0g1CKknwPmGffj6Ues5uVexQx9ydi0awjJosmMy1/vUbgyeu5/ODeWEQ169YHJMjaUMQ
DwcQL+gm4bqSkQarV/OjOuqIoLVewEcwxqOBnvqE2aZtbyfMetY6WGUHE5uqpYt2clYXYa/hqQTB
q2HS+2NOJVsEktJTJFfD7d5hGP0IQjQxIVD7mgm/L+0uW2vknKyCrD0YCjKQRI98oqscKrbYIJl5
Qa/jNyYenHyb28cmb5bMlJQ4AdJE4v7esVsIgtydq9pEZaOZkY84snnUpLUtOhu/YCM7TT3/x2IO
OQMF/Bl9ZKgmKQ4m6MURgHCVT3ecxGA7J7LelkZ/kgTbJYM0+BwjIeUUcFUqmC0EZNBjG4XQ9Jlk
6M7rk/lcOcmSEK/lKD9LcuVZLWc8hWQGc9apB7B57Gi9LNeQYSjOz9kmrXUAg4gNWJ2KYp4wims9
kuQZWSOw2WXKq1Uw6IIF4azJu/+Br1DnK3TWIOXO2cg7pr+Q10YXaJTsvJ1oIQUCBo/o2tRjHLHk
Bxrk8Cwq7/QBwlVaxtPGBF1pwaHWaIVc9MwLby3jgSHeEQ6wNKEBVkTW7yO6CUklAyBVdxu0OaDj
Fvyneqx2XQqRaKiZYZB4Gm1MB5FA0lA/CsD3HvYRwml4HpjLX8jX+yGqVN/GLj5nA/+DiDm+35f9
GfHMFfNrXCJdbxyHGjCz9GJh+gEyjGwEFYT2QKtgMJOug3cFut6GkOznyjTGI9MEudZV50tdMpfW
YwDvhmD0dW7oJTWNmq7NMf2KIfJDgbPEtlosIEaiXqn+oK/pOvXskm44qMFDP+iMFNBXTtj8rtW4
C7cNbm0rVkVq6QA1RlNMT4P4mUiXqYFxtiCHrzAxbdeL7R11Iw+CRuzIismr6Zvd91Fm5bk5qlUe
XlMZvUcQ+nEwZnYH+oX3gzaNm4Q6zCd38o3elXpFzj8jE03MoCfm6eOAaOolhmjt98CYzJkQtXRu
vVsQ58Qhgn0OKrF2cvsl5UP49tonaL0po3CD/z6QjjK9J4VbwW0nzpI5D/v1kN3sVOw6T1s+pxgp
LMqZyVOZ8tixqM8FfYOORmbDiaAYmXBNSoem8XPNJigTXgSCT0azelzvFMQwNunH/pw+4oYp1kab
bTOtMS9l8lOB6OcJ4BhWk/CqZOqL4cYs9iIEz5VB40WMcfdQy16HAgkD/hQaxIghgxg/PulSVRgP
XjVFdhsb02u4sPolyRAbqwGDHJdqVFZYhzCDoy5VDeLeJ8Uzl9qlVhVnJ43sa+DUyW4iFIGReH3A
OYHUtRQCmSJ31BYEhFOYBIqLe2goKHSKIN4Ug4IfcgQkUjb9awgjbMxbREpR9JPdDBQfZo9XQkbn
Hmtt301id22o5FB28i2D7jzakwepWZwQlBZhGlyDIJ9Qh1jwDmwmBJRsxMt3s77iikBImu64Rozj
TUwlnEy5Mi9UNkEzGMTepptaC7o16e8GW+1XAtuAYIWT+oHDvq1CDvaUniGeHYaTH2n1C0ae1XaU
KEDruDvkTVRsmjx80SwTjjRY8F1Q9LSA02oEJbv0JDRDImVcp/YYUZoK7IQwbmiaEhmuiYrbuVo7
7eMG98Emw6RqGhPDn5ZHi3wCxJQJYzrBtGPTOtYNjtBwkDTaRk9crJm3wQrt47DRpOi3oaO8IWbU
d/E4EOCTjlfUF9SXdU6tJaZ91mrQltUUXqi2dd1qYGdK73vasdgg05mUShQNTDoR5mfFbF26vNmn
8HBuDo+fgQEDdioZpGW7+jl39bB29KJb54ridW3TMShCA5s68bUd0ntrtrddWHSvCA6gcibW3pzb
/dgy6U91usE8NN1NAHRFDEJ50LhLTDSfG7VgRQ11SD/QrsCBzJJg2Cwsr/TxPWav9UQhR8s0uV25
La3wSoI02xAriNfi8FEq34s5G/xkpLfA5nCXVgzYW5JB8aTUc19q5TO0X8ri8tXq4IeiAgScJKRl
OxP3QIppd6XspzjJS6TjCst/nJ9bLachZkxLNLPAQgS6fsHqmTCBXBVlCZIqkxf6brGtbYb7yIiD
rZ0zv61n/h3BdBvoizpqCPGdZc6iSBDwPF1L96SQ36y2goeWvVXzyCa3KFcMW2S7spD7tioeDUMd
N6FqAp9TX2Km6+VZ566UXlC4Di29QhcR8p3CRK0U2AaIhaAfIxWw1Q7tvh4g7cJ/chVaeFnb7S7R
2PIrw3B2hM2mfM89WX3m6SjxsBlKh3Vhl7cMDyOvkxCnI4Z22I7wJ7d2wqWPo2kbx2G8zvr0zbWn
YYuAmn40rfgDpXWE8cMkSqDNwcP/a5fPp2kcp5NQlJduLtobTjHneOxxYZo7OhM7Co6Su19H4Xeu
a9oRBA5g67acGirJjVIlGcGfPJ25lXhjYOjkIQ7pscnVM/5L5tPQb9qxiuBlsKdJRrTbTuQz5OU6
OatZCteGxS53tlGE8V2F2yN2MgFUHyiW8wQ2lxl9d2KS6Oaufoz0kiEdgoi17h6Aq5unVCbhtcEQ
DNlN8YLhbbDTAxRDWZrbmypaiBuZYx46xJCkZRJ0lsY49AQieNNs5clUY3i2CDQPlcgPgGFPJKDF
L2Sa3jWdpr/wvKWbarQjxMKavtJSkFOLyQTD12RtjaS10eNsmqYlZlkfm+rw66XUraeGkdUWwKPM
eCa7+oBNXnVwamFt4W6/J3gun2GWjnX7RZb4NiuB8a7aXE8HkeHK8CO3L47K+CWBSk6VLdFZamJn
6UVxxpXwGVN0iDLz9F5oFhIuEZ+Htt47uO0dMkz3LlpGg6Sq6uijFWQdiJZJX49+V8lAc5C+gX4H
B7xoNb/hpK8nDP5hewZHHCYL9gOlfAxj467K9e4ySpSDmH1Ye4TwqLdBIfaayMXjsOBaEIPNTdzM
4hHX+Z/dQBAgaqvci4samiODtsEoUUX8v4MYbpEuaNEb+7WZQuecYEDAHQTaHLjKrVmnDOa9UFrj
SeBCgJCp7S+WYk7X2WjVFQy48s4BjMVfHAqWFsny6vSteZsTShE6c7hY8etcm/jG9BafoLPHQ69r
IXzM4CvUJ+2G6dB8Rxr3k1FZlhfAZ9/pQ9EcIcuYK8EmJ+soOKNJ+maZpTeoQj2gfSObJE6NXRMZ
xJhOxQlRX3FqFMx0s2ievYCclA1b3ALq01gW2Ikpwn6KBaQfjOOZJesAc3aaHdJcUm/TKNNZj4M/
Yz9xahe6D+YiP3uwnjOKewtPGcIm3UB9ntiQVi4FCfye8muFKrGZ+Mdz684XoRKvFoYwXqtoiC9R
pLqgd0yDcVfSdnHV7gzVlX6S1z95BjHLz4xmS0d9avRwOKZkpq46xgiHVhPtDXfIbatSBmmJNe6Y
CoGN6sqXkEf9LSjwGuHuX6eoA7hSxTsuuOa2QZxMEvGit++f3LxjgQ3CXdzEcL5s7Q1+b+9FytFJ
Z3LALaf28T1l23f0Zos2c1intFtrUmdtOtqMRwhrg6Sr3PVMTruX83kiTh5l+WBuDabIXhuRwgdz
1NNHEtxw64YSbh/VwaHfqOUpq6zXXIIXUQCTRV6X1aqGqbgL4pGpPTYhdWl8QZpzaxfdl0VrQwQ0
+1oe7SoUQUafm1B64ttsxPNW9Eq4g0oLP2aocNfSaVhxILbWuYTqwK1WAs89MdiZj3qkvaARYV2p
rQc1mvp9j+jyojcZ0dJxvDfxUWGWgyuAMGiqkxle0jB1sPImHnaXYu2ClPSlS8xHAV4OUcrEQGc5
fLyaDDRYYwEZQinr3dJuMQ9AeJCKZMUbpYfBMoqjlO4eLynMzDFQ2+hMMvJKhj48gWwLz1tCTyj8
oMNuh7ElIz26aQfVUNBR1qBcW9cFm7BZLhSJKa0vbWlVvw4EXiMKcNPQ5y5l+XfcowX0ddEhp+/s
LHilQLfPSOf3XY0ZP0ZBKkCVqh6CrvtSj4qzifNeO7STwWTXdRJQWaS3Tor3kr4MXoYZstQ0xMy/
w70KXMFMj9j1Sk73Tgpgoo1Nc9JNtOcY0ammcgghy6xms6eMGDA4byT1bFDsAd+ak1Uxn6jL8JjT
B6vCYjg7kOOEzOloNTm4RjHshD2/KPDy1mx8xlpJlWfhwIlkdPHgoE/c4BKG0ZtBNJ4TgC9BZMMZ
PBl2RorSJFD6+I7idO/mzqEAudgzQx3vJH4I60EmkGWzQqA6AxxoCMbdLFTMNq7fsGsxYAHX9LNa
AqszhAeq7kTM3tzHbbKmW3OScAIPe4Td1K/EVNd7N+gesFn0gd/QzTDoWieEJq/YkEs8GIPb1NO2
O1HEbLw+CK3uDsgC10Gm8YRDpuiGXt2G2CNi6dHWuwCAZzNwp68TZpheyKh9o0o6VSxv7ltnhgRb
pDtAzGvuCL9wwW2EgjFF1N7RDP0k/BElFXM5t862PNnwdtDPspw1q0xFQT+Vi3tfB5dQH+QXoJL2
3tT7c2EU6gaDHHZDQ4/X6KB+VFaPUMI0hpVb3ytVfNQsRsblmdSSxpsbsi1pjppVz66uIyFtgh57
LAumlwaTjL5S4ZlUkN/o2g9HqLaHwg7Vc4ElyNJyTz3c2li0IyqJaZkaP9sW3C5YAuHGZGKvlwZk
tVzNFmZGtc1qp79Z2s8+gdqcDgfsMTbFwk6bE9PaU5DkG/7FYuUIiFlNO4LWoftUb5WKUzPXH/kC
xAkv68ZNU8qnNFTbQxoEe4KmuQJ6CntCCY4N+sqV0yeJT0mZ4UggnnmeVSrZwChin0Rq10ObABZP
0a48RJqKEg42E492vhk1VrIoBwKH+kk8kGmf1PGo4cV2CpuAYEN8QkxbjD9yAYU9Mu3XLjaxHLTd
8EFvkeMktqucsTO1dgPAUiIY0MxkvjPiijDil9adPSSc0wLJtZLmrOKJjiZx+fLjoMVdhs0Q4lFr
VsCzYjT0gQFRR3eC0E9tmjqlh5Vdh7vB7u8qpc+PaVI7N7sz3+fcCY9VUWBxpWpH1JnTUZ9xmgYV
fw4zoC/RpsVOlBYBF86pbQsAk7nchTFzPT2cvplq6g3SyR/paBBCNujgTEyXYbO2ZPbl87Tp9dyC
Wtw9J7NqHM2OiIshYJouFB6lJtkreI/6uGFmuKeryC+14MEoaijXaZ/ohN1RVgwNbPRKmdO120AJ
bWDKeCHNNJXK6GUyFNh80mum4oZjdriFoW2fMhfWpYm5iJeOBR445K1smfO+ZyXu6XOBIxxZlPwM
qmyvNr4qbAZtORW+6N5sgyClrg/WEofet3AuICr057ktGqQKJHWKpoxZTtTtiOZ7GytELSs2ly6v
idSA2ffetAyUiQA7GeNw6Cd9ZogSJVwaYzUiekj1cu/aAqUFzUTN0r6CvH5EV/TNRYG00qbhfflv
6sNN37ntBufDt8WfG8cD4GYLkiUUdyWlKsy4XVctjpDoFNIHVyRHym+Cg2x130Q2de1sEM1OTJmX
okoZgt7ZTrg6r9MsfO+goCcN2EJikGw1yzUbyJFVMLUfUnb3lSahisCw/iHZG9cK5g4r0VS+cPJ7
NR3DY5j2PlaEo9e0UMYTGP4rIKeV3pY/MUmdibBA2crvTAZqpwX5tRoXkSncG5ew1Wnq0JprIET4
xCFJE19pXzBrjMPnPkyVdWWF+iptybzPOzgDSfGgM9HjGWQoIJDqMbSsTwC5FZzmFYknMjTnTeWy
eg+RK1bJYN4FcA2t6WetsfLNxWITNIIhB+b90BWXVsmy00AhBlkqkMhDVPRj/fA9R+uNE5frQzbc
auwYWUsyu9uK9YBLX5wW196o3ggI+2Kpz5mhUuspAbpmK9zJSaSb1LXvqLff04j6bnZjOv8hVlFx
Koxh41OQfpipUwD1iq6tXBzVynkBIGLruZl7HW2sei/qNzWDfa6Vi20PaCEgvGvcE0nxRWdCSxHL
mUI6fem7OsA7TNsijaXZHLVg1SvjDmYkl8lii3d2GB/iQ4j3I9x5qDFFzOjWaPTVoORnBQujfYhd
ZWgmADTliEsqYLZa/xx68ZC4gR/0GXoZ+8zK/VSUMctBVAD8SvW+V8N7shBijFxIRIV5xiAAZbet
gVuYd/mskPtiZt8k3obYYy/EYfFcD8kj0ytflM4uxwsQp1Naxe6ZFv5h7tt4YRXSTxkGQi3HOFMm
s9cM4+swsuXrhjy0GJC0FazvPsAWFhruzjGCbj8RPA/zNrq2mvXVnfJtoo/73nHPoaaAoufm1dbx
faJU8QBgxyT4RnuJ/kr2FTzH8jtl7I+4lwytuo3ZAOYm0nq2+xzXH2wXAwzgW5cyP0AksjL1aSuG
NvCot78MnXaSATUTXGhSw6YVMPK7W0R+3aUmFca0CSLjUPe9cjYG460w55NV1iT9KsdWSbF9G8S7
ZjuvihFDfQlPbOqYmOG3gJOZ8qaWct8U0Z0+Wd/DBIKP0r3I1n7B38onJfYL5hhfLReO+2Qm9NW4
nsj8aszXhTu9wknWn0HnLgsPqOSUwdVeuI3HzMyv8NwQT0ILwLAZGU9kNgbUSAaIpmLt5zzck8Tj
mePkaUHNeLGkLMxmX0X7gAalwHGmmL5NkLCTmHpnNKrcc+wno4HGlTBr9DTMD8o6bw9q3Vx46LRN
qXR3kZ6PG7O02E8bRT1qJRQVNEKabzAdO1bJqPnOPJkeQDX9r4omDiOS4DBPAPl5X1+4Wr1XtXTI
xIEgvqIqaesy26L9Z2a/KFkct4q+wmV96Pv4Rx8l+aPijC9GCy2M+MHkmohA99A/sdS5RQlMgvXU
wnJTIlXdlfFGGydlb5rFN0sERFZBm8EXtlmb/WR/q3By0WkFnHFUvrOD7WPzKuqpv1QyOHXs7GT1
XGAu0klFO/72txTrik3vaNGKgQ608xxKftn9JIjqnBtpt6/HWmxbk0KtDCl04SFanjS1V7yLKVox
CFMwWTSn4DXDBKJgmheQGL4i+LD2irj+gVqalrWLvgf5GyksF5FZybGMTD8GCcOFwRxYAqD8YD/U
rBKDlSXLHYwvw/CZUlSnRcK4xVXlRnZAbY4afutj2NamKANPT82L6kBsp+6WU3VIC8SCfRK9Wkn0
QxPQtGxLwxhxnLalph6l2yOlKy2/rRoapkA+zY51r7fQ7CYcqQVTKzKVSqgpdjIfDCcvPS3SwZaT
YhvkAwrkGPI0LqrXuVD3Vgs4gKfOBL0gr5pnbU6Nb7kA37FJnnXwBmxUDDiwLUAkOsUvRQ55u4Ni
6MzVQ9zpWHr0V5M+Y1INPOXqngaPGwCz5VelddtzVkPKLAzt7uOguF13SByIjxkg46/vIYZyfDp2
5jJ1KSimdAh6hTKRR9U16rWd6TNmmV1MUnDOZnWMQhWru9QN9xXbKcE4gT9K7YC1D5G0Vvc0zJHr
62UDxg3JORSJ/jjaZXlvZtVBjiJ8qXMs1RI7WFoufsuuzJx70d20lqXvmkltzkP/nfy65AJysjYB
AhFb9Dpdr/iiJm23zdFAAS2t0H3ExwDJ6zEd5iDERwGGij0Y4DaMMq2MFT4gOGYLO/t7oNv1VjFY
GJkA+LVbWMfSYmCKT4S51vCif9CzNdP8aoIXT8iGuQWo4c6qRbOpqZB9twxRVM7XoYC6NDQoYoy+
XQeR2h0bfWhOrYUfvYPG5HF2UtB8mp935o4IwqrhJ003ToTCfp1RfFB52OmNKQXqY9WUeyhc2iVF
SO41yID5/8IwbMkK474VO1a55BlKmWSOFRaHOJQJoaAdYy3USxcHPqo+je6RpJGnOXXsu1YUzuIx
DcuXnXv97+9VqTtQu3CrMYvY1txV1z5RuuvHq6S139LUfTSxMN9A5VOvc0YE8KrkY6T1UJ25W+br
xyET5nzGT27tLL+GIp5KtCmVg3CrfO+6bDSuWSG11Mz2GMNjXeWJmz2h3bDPmVF+/fjhKKfp5tjD
4eNnQi3ZyxJYs5V2MokwBFFoSsorkVjnMRTWWQ527nVZelWiELPVSXEvi2jkUgYZuhKscVRUQxdm
TS7Z1rYL4FCM6zZX6aWMsd5OgI9rM2PwDuO8C68F/vgfPzVLF8VI5NzlqtwzfCpPYYshWUVMClSm
uDoEpVUeGoRNM/6v2GGF2MJZnL4ep98VSk2FyQi8tONgX7M4z3g2knyjiBEeaR3PJ+7Y6YSDn72b
tfKoFmlz7DSU8woBpyzklXP6OMyVVQANzNswc5/tjkBW8Hun3ncqU02pIjlIVNPXQN9hGeQIUiap
n2phouZQ8r0Z1GZ66Cv9JUpr/OWSmlrGCQ5WwtxWrY3TxyGv1f95FYTGSWubpU0L6w1zGEb0wwk4
V5x6Jne/DpAf//pyvpWIyU5arurA5YIaJWGUho9iAkNh+S1ht7g68tzB0+lMUqo4NCMadSW3p23k
uiAIH9+0aSbrakSKxpPs8GH3OTFPXmDwf5+xSIeDkx25xJC+NbzISI9kuJAeJSToO7W/FEzI1m7B
9S0b6EOKWxsg1Eq3JXP7vcR1wc8x3vZEGLZwulx5aTtj9DDTB8HGQaNGqu4hku+QbXQSB6r82gRt
tNWhK6wZqNLChA0WkpmGrg9eOzK7cT+66bQezJAZV5KAABS9r+bm4smCqxcWxoWf6657GgbgL9UB
T2ssfTpBbqWLrB9Zd3tPbQdwU/rsuGLsgVlUvU0ip1pncTl6+SwhVbX2BGQQEr5QA9W45KMtQNwm
goOz1VQFO40kbDdmj7YO3u6xFahMUWoX7C5SHJQRi8BptoIjuq4EQ0xRnAHGRvQGAemQY8HqMtuI
5jQ3v1WxXm6atrLvpgB0xCwnbEBGCn8WuXZx705PtgWCQW6dfAklTBtJ9uObO6JfQHkrvtqF8Qgj
xz1XOlqjNIuOjVJqP91CevUE2soNux8SVi18U5+DvmdTrmhndQQRhPz8wInkrOhK8Z5VxhveKeqX
ctHvq+GQvXKK3ZXMdW56QEp6sLHwFD1x1lYg+/uc0wFEZNTXWlMzP5QhmRlWxwR+svEUEcU97D7j
WAyujhQhmC5hgjlFWApxV/Lne9lgl0/g1jZwHeImuwVREZn9bjlK/65jF1HBZsLQ2DoOJhxWLLTw
rgavezDMGX8TA6tlw4m/tnMloapo4nkqqZdpLuz7OrDLDcPT5ppMMI7KHAQ9WnwyB67PnlCpZi/i
At9KFS8NkYbHRImfI3zsb3mc36QZaUe1G+dbnGIFpQ/juVGd+QaLbL4F0LbXwoq7bREhmcixsNlm
aM9vRRwiXSshvjTMAOiElt/+nvetsx1zqHZmDcV0leI1tdJxqd9bSEhvH4c6nN0NhpAQuJP0ppm2
hbJgLgAlCQSZc13/63uz/iCR8QLJuGfcFIxbtxx6PCtodHFhl9iZ/foeQ7131iICuFtsX+D1iRvL
ZHTuAm3H4iTPEVOrkmWLUSTEXfIz3AGAqkbNGU2KL5dZXzc4za3OhpFFwfnZ6VN7wxkDRktpMr82
3fZWmd05g9lw/Pjq45C7oPTOrDFpiHIX3srkpakibz2EqWvqsKfxhVnU3e3jlTJBc0gHlFizXR5q
KYeTPjf9bZZRtZ+WM6L1YX8jcsYBbsTZq8kNYqfnzmcbQWGOUJ5nlPjUDZVEf4OZO9wwOSC/Gz8B
1ubiYqKUuMkCSfyU4GlRIQ+BaG5HdCW4exyNB5JNH7KuQ9EpRXLqle6vw8eXyxTvZOgG9AU9VNcV
8/FTsRw+XtkTzv854eaeCo8c52lnWeEoyOwWNvtYVfHp10t4sjTcDnVE4kptZw7WYYhldPo4NL3+
1ytEwbwaRkrHvjhoy1cxOMRpxGT816veEAg2aE48SPbM/We0vjhJxYnH32r7Y6Jc8XHpj1a4THCG
YlfrCFLlmPZYl/D9djl8fFmmzQOJbanfcq63nPnvpQPzt8LNYLYwtqQ2f+ilUl3QeigeBSKaRbSM
53Yei/PHq55Bv0+t9/bxVYjqbt2lUkEw25fnIDfLM8rACOF9JN4YOTu+zFNaYwklNddUdfGU52CW
2q9XcmrvQz0PGBAJWN0Z+qNozNfYZgRbE/8fAi66L3ngJAdXjycaBRwY/vdpVv6Pcol6aj8nVf2W
buU9/N/H//pZNv91ftg+fv7N/w8zrfQ/hlqtvkJS/fr9Rxv9PQdr+Te/Qq1c/V+WbWBICxOVctzQ
+MmvUCvH+Zeqo7A1YaQSaaVa/OSvUCvd+he2/wRMCfg6lkvM7b9DrdR/ATeTQuuYqCVUR//fZFp9
SkvECdB1XRi0Ju9jOcLSPkUE5iHoRKS4MXq4hCCJOn7CqXOV06YxNcLmJ0iwzlPHcYMhO4YhTuT8
U3Icf+TfkuNI51JVQzWFaRO3tSSzffoElBTIlIoCHgkidhyV3E0eN9GdbEHQkW+CpwBjAwQpkJHh
66aF7D0DkggOISZ9oaZ8+1sk2V+xX3+P+fqU8fXxeTjnmuagVnDFcrmq96/3cRGSCab9H0CCAeMU
Ee50/CK2RWbD0omxYU81OAC2/U2FY7jqurj7pxPxezjpx4kQqm6YKJFVLrj1KVys6GEVVhCXd+j+
kTtiqz6gX2T1YPAsSM7KHw00U8FgYbOBpLvqh9cmsNjPSgeIpVcezCihYur6p4c/nxHt0ylxOBuO
iiu2qjlLiJ7zKdbRTMUMG9JhRMQk2okEirBBuGsrjBGfZG21T7PivR12CIZLuE0zXYvxZXQdyYAo
RKvvDRZYTFrAJcUfD5TE2f75Exru7zcRn1A3cCYWnEXb4vgpnJnpHWucpdW7euh/WHZXe5zgbG12
+bgPK31XBnN8VNAzj8Zk7ejZjBvZCd2+xfgxf6Zge0mnzvbrVCA6be4Yg8sdj07KSN4aTkrPBMCJ
bdSPMbVCIseNrNMIrMl8hSde1HBAexThu7nKGc6Xys7N05Y+Bd1cx3J+saodFZ++hT8Hpz+11YdE
msY/3UC/B6+S2c5J0AnZXRL0DJ3l//c7Ny5NYgBpjnbs41C/a5gvcbyd6q9mbeJKrsPhzPoRc73q
rSak+/AP1+DTg7y8vYMohvqKtUkV5qcHWWmkg0SEoVtUEbCuOf1IeJjuz1WXHJqw9aOGnrbqxhUe
Phm8RUcsPLkj3tqYPEeR2A0qBj8Y5CWLVR5rD5weRe2mfW+kT9UwfbOxy1y3xWthJKZPkEH7GpN2
gWsbgx40ziY9pQFxdacDdoqk9KJC1ve60Wq/NrrfUhv/vkJYn+82UxiqwWppszpoGrra30903tll
o3RBuiN3LNuUs2XvwzKZN23GWNWbiK05Djj2HHQ9QFDjihxjmwmnUxnZuymh9yJOCAWLhUsDnmlF
hmaT0js+EVJJL4BsG2O1DahM6uAF3tNPhpCsjQlSVkVCcjjdGoGwVBMwt6D7OV0Kr7Fy5/OYV69Z
1BzdoTJOrk3xr6O+wmujfaoii56qhJbhgIgjry0pVozy2wiDkO5fr7fWDEezxonecebtmNbi1gcJ
E5uian3DNmovnYPFIEOKo2PQMKpqJTbzQBvF+J4EBNO4GqqtHZ0IJ2Q3w7K0mmIkTH36Fg0EjgZ9
GZzpiNq9lkt98+ebz15O+b/zR21nuSSEGWrc/8sS+nnxrCTkxriI813qGi+9zZAa5omKq74gStGW
XADZ+7UBt2cISYbpSXs/mQGPhJFjcUXu4SaDgrpWK4XJtTLhzQJ+ASxqA8eElubHLaFliNhDTHsT
xasFfzJhTudOlcURC4EA4t4RLSimwIZkVGVhZSGC2AJ83eDSq1CSj9kDASBEZSmL6VKA+drkwjAA
J8MrB7WicAmaaFKUyQjiVzb2zW5ZHnAfdO4GyyHDWKqwltA/7tMWuzsUodazgYFuGhHeQY1tf1XR
cwIIAKw3WXOxizpaa/UgLpZEmBZX/S3hClpFmV2U2HlosBFb0xB3WJBVLkOXtF6PjnsS5qjuMOqy
Gyyv/nyZfg+k/usq2SaZCVQ3Kqluvz84mHojBiPddRc2MW+AYYXVwWjHG3EhfFu7P7/bf3hMNSLH
sY7AYUBQ6vz+bg6+hR0M9WwHdIW2sGP0oKQ4ytuLCVuAmn41kzt15pMGyB8B4v789p/28+WW1FS0
zsvGadAeEln690LCHtuaG4u3N/IyPAMeDJPY8FnHdYXMokPr8A9nV/s97/nj9FK5OMLQeRQsW19+
/rfSJR91rIdaYu/6Av8nLf6CWf7NxlHsWvM0eCOkez/OYoyObIfGpYcXHLQHdyjTbVbacsf2cD87
2fXP52EJYP38bGqaJSzoVTA5mTL9/rFIY3fVTBYkGw59cpqh7pop5m2zOnX7sGdI2I9AH2ZaI02L
ghD72tjZwhJW1papsYIr7m72fGvQmkOFzVNujfKkS4alVlp8SFJxTCTMYXLH6i3XEvO+dAFpdBXD
0MAV8AJgRP75T/qPZ9rkj7INUwBFu8uN/rczrQyWTZpEunTz2VpKnl4LIAd/TCEOAcTKUM+wkkna
Ajc/VhSgduJiAV82hZad224ig6EBzXaxh/yHlVBbbqtPK6HGE2YJsse5+T8Xa9A1UqAKp4I9a9wx
mzvZg3ISLQp012382XLy42qXTSbcXEfL/undl1Lw87tbuPfRl2jknlufSsXCieuWFLuKqKomOBPp
AC1dGEeuAnNVXDxpMsAbudDuWtFrB7oZRJ+C8cOmwZbc02jr/+Ex/LjrP38kGwaxRQ4wVZ/49JHQ
DmUzkEG1K0Bp1pXB/IRibZeF2H6Y/aszdc4pDq9dM9pn1pOCuKMsOEfJXSizk12gGspQBFaBdphD
/An1boh9stqmU8rUIg0rJmjkvP83ZefVIzeSZtFfRIARNEG+ZibTl/d6ISRVNb0Lev76Peynbo3Q
wr4sFjPCVFUmGfGZe8+91sIM7LFnIhf+4QUSv/tQEa04ikhiR6hfY4eX1mPu6DkEZsdszUgvJG6v
i25KZw02rG9QgqNkt0HPpro6kypKeKdEvSI1+I9QZ4gNcvPhD2/A734n33UkFy6x2urvC/kfb4BH
SWA2LW+AVoYiUQCvHMHPTLpLA6Zw13t8NHmyy3GJb8faWVu4dtgKBMTHzrfzBz3iU1kMb/ffv9fv
zhoychVR0J6raGr//WLWog098qmqoyoTTnV4GHgei1POAhVewRvs//dwZHP2//6pcm1jWfbz4Hvy
l8q78C3tMGut6YDqFwCygplzBoomh8SUuSlV3YQhiJDHPzzb4jd3jDQ5iKSwbeH7v34LOYe4AVKL
c2j8YcCEvJrEF27cvLHPAkUNrF7CFKmwD7WQKMqyGaFDi2aF9KIjNme2smZnstPk+zGX5gtcw58O
hN9cwtQedAVkpfl0aL98NLpCQzRNnT62RnsftqAHMtIONuaqpkZB6R9hBCTP0DUvvlmSsGpwnsoO
RNeAhTQvrWvmOgTOCu9UlbTiSuohqMi53SGQ//7f3+JvqhOJRhgsHZ+oItbu38+OweltdVySJPC6
cGwn8xzXIpgrwlMGT/3psv5NxUplgLbUwesi/V+f1MFK4w7Pmj5q5nxEuMya4ClAV0Z/G5fqOcmM
O696GJmB7JeyZoqMS7LJ++EPX5Dzm0fIsniAJB0N1dLft/c/XuTKMdOk8Yvq6K/Cq8U2X/iFUWWO
813OszRrabwjVaFoscX7MLLvr0OttqXdvTdE+LxOKyoi0Z9T3peHAVzpLXJYxhdeFv2IrbjZ28uy
KrRbgu3smA0k499BiLOq4vSmMKMI6rOnNggJ1MEx1nURxMKdl5UiiGQmH7F5pLu08H8kaGs9cjc3
7uCG/IOUqmVtdLM2wXXbbP18Mc8yZlPKatje21ODUCRJbjKbexfFvxesvg15tZcWVn5jnCpVr4JA
Xkw8b0bqJX+oEn77yXq2VL5kuKf+/uT/8ckuo91ksjSQlxNOs+f/kzshSmc7jwQCkVVxAFOe/aEL
/7uq/OW2s2zbxy+mfItB4XpA/uOHVvFMb49c5gjScv6h15DBMCThid17i0OLCEZg3TR04areMQau
QX1cgKNvl9p56zuBF6/GFyyxaixTnL8adqJ3bToM6+WGQbqR1TX2rv/95v3uk+I39hlrcoh6/jpa
+Mcv3ZvICAzVlcfCpgwn5sq4Wn0dBoUAOulWEcNzbS9/ePL/Z6zF62xhwLA96gK19vL//qlWZrtr
iV4cG0b9G/gm7g6hmAo6f35PnS8A6OXtHHvQjRp3Pi0uj39Xfzi5mbxNplux/wvzcwldlLjn9iwt
YCAZ+sM/nfG/uWkt1/G5/km5/N9aEwVCoyB/FEcV1s6NKr65dtNfMqjf27Ffb30siINtwV2C3rxv
ouq5qsvpaVj6Z5Mi+kZE/um/v67fFSRUUr5N/S0oM3+dNC12TJJ3HhbHshOkQrTibPnNQ8v2amMR
741VlkALa2AiZi/hB5fwu2dV6dF26r2dVE/Mu+//+zdS63f162PPZNJaR+aIKX89TSPHFUXOfh3F
Nwk1uhJdsExN+agMMBGt8OuboWelnYSYR9FaqZ8dDmgKq2Mez/qz9A9ZYT5lk+6uncXcBAQeQFA/
tI6DT5uEtOUWEG90zC0EswAAq21sKY8wdLSn9kBNwXT7RSC1qkqUt5APD1S7+oRaXG4JkqxhTGRT
kHeEfSCSs4+5WAkNYFeP6FJow9DzB4hg7P0E9IvqjVTfAlv9lnCn7GLK4k3IihlCmOKM62AqGE1N
O4egnhNkPPtg44MoBAUkIk9cpuqA4YDM89IxAOizS7Xp/7a6tZEPO4W8m3VynsX03Svd+Q6sHxKa
gtl7Vk63yFXIH8ilufKU8DXHBT69P3eqv/m6cJMgIFjbBICwv5xSlmu2bPXNildvkgGy8LPt2Gdt
6STwOnME8wTUABzBR8b6MmaaggMQASk2ICuI4lxs//vx+U3VuBbXHAOSB5rZ5b9PAsWo35tllh8l
W+jdNIB0HSecUmsEo+/eppH/0zez7A9V429KI4dHnSqVvQGDgl/On9lsCFeToLrLBfV57y0P7mz9
mO36ToMv7LrW2iiDmA+4evkfDhXnf/9im0kZQ3MaCteiXfv3X1wkkTGaU6iPcUNiZ4gGcNugpwL7
ifQA1fyA0YZM0uy73QJ9ximFgAOh+ZQTTu5EDCXRR2d70/T7HRJjMy6+5b7ps7FR+a2kjuFyMdtD
3cTdxoYt+T0SaPRsfEyPcwYmpUXHvyncdnhd2OVaPx0Q2G7NLB2XbnQ02hBpWmOFgS90FniZC5F9
FU95TfhGXkBxZGe1IWxN3mdTcY9vAiBAZrqbpEcsZqd5kNWmQa3oNNc2Ges3RgkkxQHqrPg3Ik2P
o0RXLYEHVysUpbc+//t5+vv5/fdxZFPzMh8wpUld5P7yQDX23Doz0/4jASBveu41g58UBLhvHOmZ
Vs562d+bot4V1CfOUDwQUQUXPrHtnVdJ0N6tQlBQYh+C5+6cY6hmedp6l5w/t2TGciJo29hikJcM
T3q1l4ghCMyFAGWF9ZWhF92Y135DtHRDeNldlBRktQ/wBwtIuxs0tA4SopDJMibuiqJy5yY58izk
1jFjvw25cZBNYrD8EN8PUWR8NLZtXPGv3YReS9oY+o0/PZHMKP7nDFeOI6RiGWhaTDTXi/AfVYC/
AJeMIlEdRUJnqxK/vodw21WLfy7G4smfnOSxEqVxlyxrKm9Tn02yVGGgDPrFDz9mn5hdhH+vwAHG
Sxe7BBdXYIwhN4ZHexTtbTTeYeM3aSmYis/j9JF659i1clYyTEH90XnN/OTiGBEBcsl70w3WffVV
MVa6y5sSiUlEhm6k8890ZFpbYKhQtaKL9fSlVmD1lFABY2poLJW/y+XoBqOPm5k4akZCN3Dl5guh
Dd+s0SPIq2IECD/QIiAZgHt6U8cNd0NuFweA14Ga22ftL0vQi+ylMfPnqbLu2UU9+pPJvLZuArtu
5KNHOF2kC/8u9azN4JBNRVyu1RtvYe1F1xChJjl7y0b3/r4rR5sIB6ggMUxcchewdwCY2WTkXNeG
w29iYhNGmjxuqrB2t6Pb/VhMoCxjiGjJJb68TQH3jKn7CIkh3cIsEPGn9kNjB+jprzk3foYafK0D
+jrO/6pV/NcQdWQvcjcRdN6SjglVQBoyg/iFZg1sZkV6b3FtatgYzfc6g2OKxvkLCfpTqEj0mbDj
yzGEulkhMyu7kLgofnBnWk+9Y6N/ysd7FMYM81v3xfIqUm6R6gZLjEyk85tg6Ek0V1+WTRPHyrAK
+G69kkSaBVMSIE7nScXTKSy8W5tQsKx2VyNm7zEsoWb2bMQzVR5izRJJkABFGzjBtiOpnYyrx/dI
zTievK+YmuOaVPKFWj/oRHwZQuIeWi8FeMPCf+cOrAxc0/2EMYXNzYB062bGzpzbhLvekmBhGC5p
o8nIIeD7Bp+MqhXASxR728QQ+L78hcDfENxbAeHPK/QBxL5zA8ldb13kv8JofrYtrEI5JRcsHQse
/wSxYQmzwBrxOaUEjqKnZk4NvDaSQZVH5Ddbor2H0uLrTF+naOhOuMKvI5nQ29xdMAPPyNjhEt7P
jn9d/sZQrX5yo4BDWyIjCAq3RzRA0lhVrcZwC1NZLP6yEDNcgcamwWQ1kGaNdLhMzBiO1uCfRToR
b1k2b4ZRuoGH4mDTiW7ZtRZS5XIQz00HNJ1mChIF6jsxjT+tqn7v6xi2SierHSXnshUzNsl6Nsjr
LXpgZETezDAkUHJu6h6IZDIKesGi+bS1vIRJCRM5ehgn0zgWUQrRfx50MEGaJxvk1vcIGA4TFlfe
LU83wSOMphhMrtEnJnxaa1AEU7uwUMrPyKLWQwO3z1FMB9mIjnJF1Ejl3loksu0jnHDUjeAnl2Qz
289AycttEqF9rXJY+CsUlDEIjJ1pCOo5tm+rpr1PNTsBJHcPbtR/Ka+5Quy9bfCEi9i/NYTusONE
1T4aX6lT912TviirRsKUX43VWzWNPUleKhn2IdE/mwK5+gbqZCS/s7pLTmM+H6V8x1ZukSnF0FWm
K4eUyZRI4p8F4a0wrYGQVfwZWSID7YV3hJ3xn4Igi+ae06FuT3Obk1mcexdb1XexR6jmgm3EAP22
Ne3qpPuwwy7pbi1F9gXGwYugrnPsmjS8PMdLbDhP6PnVDfPZK3tFQt0F747fqfu8RpxsFsldf+NO
ErhwvGCQbs3nLgV7ZCsDhKelN1yw9iFsMVU7ZnhapKqgX4z3sl4f76W9uu5wm7T63ZrwJYVom4c4
sPIIa3DT/yTaguykwbnUk3Gl5ILi4hJwmK7f0jIgRyQWzyshh5TpT8Dp0wbl66mJzQeoKHEMpMyI
9kqR9R6TPqDq/OxIkOX2DxA9FeTh/IeWnMhpW8R4/7tkmzI82qoK1waIsY/ZkldpsrZ2qwwqtQ3j
SkvyQMIJ7h21EXLWEkEj46hjxHSPuqW6cYssgRQYESrV2vpsxsP7DPM3z+TBsfm2ElF9+Q6cvlUl
uCT3XE33tgePhz7tBXIFMa3LzLeeV1vXl7ftSoWlRwODEevnRY8XmJ82iMbsMyXPWNogsJqqTrfC
GU7AacjPWagHdKM2xFB+jHaOgt99ppPezo24j0YW/D2F+0zgh6Z52rDSxWtLoJnpGXgwq0NT/FxM
UnBHz1y2cVU90zrhnhwc3tCMGiRlb7AzR/fFj+QAb5NAXW+ydmp98mpVnheg3HnRFtehqbkSZv/k
45SubGLH4WQJqNH0mW0GMWuwvmbX/tnYOKv84dkgiGZL1cdGKeasXaYAlAf2Lie5srSdAUhJ4laL
SwvDzvfKdz+qHm1ma5s+eYh78jjBIDgcsRj4TWByVR8/z8jyYEwRnsCzsH7SVQhjrbDeHIFvrlzw
/+TN+Fz3xSvNS7uZk/SSIIu2S+OlmuiCWWv+dEVy5BDAHjnpZ8fhOzSs8hvcZuhf6oYp0LfRh5Pr
o0Qp+M3r2bxA2N2MDVxX3OTW1rroeZT4Q9pvod2+zYZ3MtoKQqEff+Cv2bnpfUpTurHq7AmCX7qx
a/PkqPQWqamr1jvWYABHXC7aGZ+bAPc2gH0bltqYyM9GufsBJrSqBdVUsnJchPWcxhlTZcG/CjnD
R2gJi3e1bH5aFFIIDAuMA0GxY3l5fEis7FgKEV9tVquuYPc1pz2YOHkDNO21F+ML7+HKvyP9Uk9X
zHPbojcfHLEcWxsjLnlmGyuq/pIllPyRQq4W3JQq27RmCthusQ/TEnG8Wvomti08IhFAQPLC9mpk
h08W/cGW2Su8N/Ri3LtwBDPsFsZD5HbQTIunaYjferaCoIVj3E4OMk1hNo9+OeHxAdGGlXX8xDp7
aRY8clP0krpRfpjzmInX0Me7NC5R1LjAivuFNhvwJrsjMKhOPKALj2A8412DMTgmn+aE7CELFd3T
DDGAOVsmuvFA0nq88caTkbtnCaWTfwteofZQfJoTsVA6P/Qyhp8kOTObMoZMCWG27IDBq9LbVi5z
YED132z/pSaZbqtscFUU090hXAiqAM0Ui/g29PTb4hFUT+ospI75jSb7cVmmEDp8gpe9Y14qVppC
FnIEC7Ltu64g3rDN71q3wb6aVZdUgaaOvPts7vZjzdFbpPOPLq/zU1xmMHRqCPNLO2hi1SuC2QCr
bhruiH215Ke0Vl+9TnICE8C6OWhxsQ1RbGWAw+MkPFWDD5HJg3kTOaBO/IWUU2QxEA84YaHBjgj4
CbiGX2leZ+eFEfGt5443VbbSFLhf4hiOmeeW44HwbUhMcIxcRFYen87JtCgOMkQMMO/AHApzM8cT
Il94O9sJuwtvQng/FqRKMj9KTu5obbO18G1ES2hvMe8krt1NNsFewxdzr8saxngBUtH3YJhN1Flb
yombujDHy1pcddWx8KH7ttmAXoYSh2LM8pr6QUu3YyANFsHR8pEh2rhjmBkFsm6pARr/4Hbprqkp
qat5hHCO29ttscDmpClxTqgL4I6NU2codFLz1kCGKQYYL+GMIzqt0bbZdNtudN81C6w4Du9xPqB/
0xeQEdeG1xbnxTeHwfNlqda1b8c96bfIWczwYMPTOI6W/MSMmHttuvPGDq21C9svXpuuAXuoFVm3
c2Z8NlMYgLAk4+ZbNVR7bSaECHXlU5t3YoPl4dFNYUGEFlW180r2IIbb/mWwx4cuIT2kcYxT3+Uf
/vA97SmUDF2/xHIy8f8V+xhIxMzvxqaHrENeDzOJ79JwOim/AmlV8FKi1KZa/rLzvWkV+hIzNA+i
ewnj3tb+hc0MAbWu+cx3iqORS2/5DEfM2RHBtWAOAuyvBGQueHTJZECyRxkxUrvqRd4MPrLvzPPe
eXv4Qi7Qp0nLBPLSa2MHtYbSI5rxQq8BFCYnmGFtmtp8Zn5NdZla3/q8IZl7fM+98DG1nM9eOLiz
Db2Tmotpsp3PxLSoRMog74uL6RqBuVSAT7JjlTYwaJlmhWX5EXm4GloSog2XpGs7O5RL8jMU5Qsf
5y0EuxVYRvxwRTyM0zwOFTwZtwE5x4VebvwevK+VpzdJ7mEDhgywjTuBFotY59iSD55RfnXdXGxq
P54D6TPwC6P7oeUsYzyzbOYxaNrwi9EsGi1XvLap/QB8/yBr6kjX6J/MwigPwJ/GIEsyj4vbZBbn
nf2Czl9Ti8BdwWTsMtAYQG8ZxstcHaZQ3TVk87H9jdknYnYs67uhRDVmL5/eFJ7NOTn5K2lwqGCq
0ervKQpu2ohQQVEZb0uGCwpr5Q4A8I94dJ6WUdKuKfYYfv05Z8NpiXA5u6DmleF/hM7KcQx1usti
H3dnEpNfWj4ulqd2vYcFl+6CeMQsVUS0caaWy76eCGFy/YPncsDyQmcu/6Hw48fey4xNF9MtgDL6
8sgF300qu11ikicStVz8wUkwgrhY7pjtkIGIkpkBk0cSUvmE6PFEpt1XKJCw5CK+sWocH3aX7PCG
8W9816+ZojT2rsbjpOs2vGqyu7c9GrTM0ld43NtscI8SB83VroAoI07YgxrK+dkwnCAqXRh6E/aa
pkyyiim+uBPUptZ5W7ATgjDj3hub+lTa8GnKI3IxcVAdPShW+7H9snv7u0UeWlA75TkXyQpEQHI4
R29lmOFc73lvOOv0UxfCrGhBQkFDd99EmZyNznkGWVgRvV15GzHM7NQIRyfA9hOAGMmRM97QTqmv
tBY7IB3QEJfG3OkE97Nu/Y8yXh1/YKCMZGM6ZDKeDKMrWPOCPte1ccLVzqgvz9n9caKPEYnTufIw
QKTWfKza9G1UXIo6/+C63C9L9eSU4OsmZ1sn9gqRpAARLd7xmUepXl5RVTmAXW2aV04TUM/JFSbH
yyDIj/Q9+touHV4yu2/oF+fvzHWTQ0R+rFFqXBV9ZgazC5a1eyy0xFsBkyUPfRKRsoXMEMd5hMK1
EyVxsZzw3SGj7IhrooWBB5Ld+72hjQSs34kdh9NDveIGFCOneqJJm5PoiEbQ3kSGgvq8IiMilE4a
F3wSibekc6O9ey3JFqdipL1WWfzTjZsv9iYakVRNfae5njtr33nm81wCNehsiaptxiJUh6Xch/7H
2IzXsaZrGtZVLsObFsNPVXAPpic5e0BwcgfUhwO+pmnTp4mgOQhM5PyVE38TXnaoQ1H6qFBa3S6y
fM8KrXDvOc02MZ0Llyy0Cktsx6SoTqYm86iEZa57+bVYLjHL9M5o1a077jk0nvku8vJs37HTXQt1
KgIyUvoY2LjWkltTt3pXUgS0NFQ7FtPjjvWRA89HthevvQ0jhyBHj7M3zgdgoMyF2QHkb0nY/yUF
H99UEqeeSLg+SYprdTTZFI815DrU5TYztyhd7EufRJSpajH4oct9z2lNe074RrfcDBCK0y4nbIjU
qK2o408MQygEe5rBNGkRFqMnPWTTlS6oBmHY3OcLyctRS7/me7K6teLiSeqqfUyqn0NXWuBV4EZG
JTAXxynOsTEeSxM6pW0sUETi4b4o8/IUDiDYytZ9Kkd6HtMg9BC1+dZNnHDDIZxf8oI/IqQhBBXz
FDM6YgIl213bIsh1rIERDH0g/PXHWMHC6muQgklWp6cwipmQrRwheHbe09z1B1NOQAnmdIspiqFa
ufKxPeMp4QlJhUWZjxwLCSDlI4rUYiACU6KJYm0Hv7UQn3ES/WgW8TDmRbEXAgKDWSP1iQFkdB7c
im95Ik+zs7xp4+iBMc0q98VTALgJL033OThvWrFlY/OcEYEiHuZcf/M4i/bZTOHZdy2B4NG0Vxxc
NWZbopjnc9tS9cTqI2yS5zhpghD8B8ZJ5ROUgA8kibjDQw350GssrIcCljxs79VUznzMvR1Mvgck
s1+eUZ9FCZfABzdONwunznDsa141fNbxCK29yPSD24J9BJ5wllR310luBzzTxH/2wJl1ZDPWtd4N
UwazzIsr1zH6lD798A2r3VbLfEljUKCIT5958abbMX8e/Imp6qq4mmL/Be42A2X/VKQpi7rOfWB2
ne/Zt61mSuKNZhG+xGPzqlg4b8Ju9S8S3bXVokQ+n36rBIe9Y+VQ0TubJBZFUVthy/P0eINWVxzr
sE5u6uQWCnt3iMv0GXnxFEyaUsKrxWGSdOyWLyDWJuk+nhnG2i0W3TZHzWZHmEvs9ikHlr0xlSRZ
MbLoZ0o6YZ8euwJt5Az2jOYZ8n5mxvceHK6umMDHxFVJRFQNJ9SkRbBCvPMsrR7r2QsDwPVypwGC
r9GZ7l6mzVtswjELQZPidpbwhY+J5XacTogLgGCcdTcww2ArEeGmaIHGXeMeER5D6lW5LtzjlPJw
oHTyHzmCg9QMkVLR0J4wM68EazJpKhheL4Ys76qpBuw1fITUyk9eiVGFJC0Ym/0lggGGj2f9uvpr
NWBcgQQDpzA3L340Rfu86U6DS27VOKN6TnODI8HPPVBnd0mRvNMCEISKWB9I/rC+dN+NqeMwJ+oY
bZnPg0MoX+IJ4sWiYmQ/UmOAgJA0ivl1lPmt8FxKznyCIVuJvYM048yJcV4JhMGUieeFEBBEWc9r
UEDcnlNmQYeIviVTI/0YHKnIfaAqQ6Vgj+XF0/mNyUg3Sehueb2JPaF7txprt7TJpUSywYx24iHS
MO+qNG6vGAnPoL7mmhmTbqmwavQ7u1SCdKzS+UmmATBNZk1N+errjtPZoU5f8tdaDvjhe6Q4giCK
oURgS66z6pR1Vl7+LptpP1O9hpa/yevEDQZgYEve58dOLSH1lMaQY6u7ng5XVcY+NM3w6hkkMQ9i
U9Aow8ADeYJ+gnCbvDiK2WJU5lDN2Gr+piG4BGkJmGyCxi8lU3snKcaAQvCp6amEp7l7HSCkBxOh
ztK17htxQVL/bQKNsFf5cBd+AFwjLwNBzF70S3oPc7Y/AVj8avCgsKPJqe48qzwPjKsM5OlbsyXt
UMIstniqpcjrw9w48NLUthni6Kh63m3fjF4Bn0ebNaJjLzB/HmsvOw699G78FB5G55LeSypwdMKo
xd3GvppOjAReCDbndPTJH+NHeMv4Qahhckkh9LpxyjxSs/Kdo6XdF7K5jUL9OvdB6yT9Q1Kptzrm
iyG85k664XDWRs2xp17mAq/75Fk14bnQMFuICSgPapYwUgQNpgVtYNyzmvg0hICusNYGZY/m1vJT
xn3ZpQfRsaVmfejDhdwfo7+adoMuvzCyC/04GSsGNU+Rj5vEWb6xPw98EjoPRP/dRBJCiIopFr2O
PMix4uKLlz2swNsKviMsl/aMI4w6fJDhcWyrt0g4pBcWqMlYVxpa19syk/XWK3sot5Hek1lSbkcj
PLkUTbvIp9GhQDfxUkPPTElJwdWNMTfrxMlc7dlko3d7Z/KgQiHBQU8KHwrM1XczL75Ybnt7UwNe
XHfIKjX8G9LShmvOFmXRqICXIf/eq1ncOKQi7RuTm8VOqNnQkpgHlz1Y0Yn2Jhnj9kYX7orXnAOg
uug7MMs4RnLQk1jTrfQGaWsU6KRhrkdD2Xh1sXVYdrHWeFBTcwUUs4+ZdCpBNMrgr7swSK3A8JBu
JPwxh9h27mdXVwfZwqtRPIgMS3z31JVuGwzQFqEHMlt3ac06ONK3Rrw6O3puUoqYV/9miaEhhlNa
Bs44b4AZgKAPe3CUTnnfE4y376eJSG/STMqBCeLCq5yhioVnYT23BamOakkDT44URmFKO8zelAi8
UXt3Tt/ZgWNUJwWQdD8v5KDlyR1x4vMJSOQ7QqRqn6RMHr0VfjvFJjg5BNOJU/4VxgmQiT5l1Dwy
Bo7BSCyFukHnFWI/QStgeBWBb/E4XBdC27a4KK6TAPhnEDy0dE1371ncpmNPEnS1iD2Id2Jm3Nja
Rykl2qIVY6hSuSTGAhhgfTfdlKXzZLaKttGZA+G65d3f/2cGhX0XHTqCHgIcWw3H+7Lj7ROPkaeg
L/TLO5uP4sbxmbg1ceHsc7A8K6aOab1lHhKjK7cuQR+YClHMIUNiNRhRxtMXsGZcvOe8J12jqhpz
27f+zkw7g92CmPdzxc6cvskpDP9M3BML0N4ItxWXEXq7nw351KjsDCqiEOy3yWO3SvJHIOSI9VlH
acnQ0KoKcWJluUIKofbUFoF+etvEk7vXNmCG0NQgYVqODqIztkbvvCRsA1hTGU8wJfZFpa0zOyL5
oj9tMDyB7U6C+aoRBbggW+mdq7xjDZ5NN026XFbw4sa0Y8V1t8h7c46/FWTlULKRw6La/mJw8C1h
O55rtS6yRwf7vvvGs87d5OmjhBAXEOmKchRsfr4DTv04md68ERq3v6i4FEOQ8wgJgXKapXGwcv8v
s/W3lPlkdfQ3yDyda2g9DAz/DhPJ2lvPt5PdbIT6YFvEF/WNTedUzt9Wvs3SUi5bWv/kDwh3g5Ee
x7nWpzEDWMmg/ZymkMlLFE4DiTNXw6SYiezJZu7SWGeUx+esxqPvQJhKC0tS8sC0kj43GgpLasDm
0lt+HbRVxiwj5ccy+kkMeU1ZCdTJ8pAW5V+Su2ATtbHcFfC5qzm/MFN7tBsiCru2v3qJWBDE2d/Y
E2wjM50JHF1hZ6P76k5xhZV4p8oueopUTN6OruR+1PPZtcnA6KouoAvFo6pek2JmSjTYBi0fJ+pC
WLWViueRZDWoiv47wkGIMP4UJGm1ZjLxx3RlCr3eoNIkWBAxAskodSf4n3fJDm477N7sgYxcLUev
t+6KGF+BIKSSQT7CIxvqOmrNiFPY+owGEaB9VJvYIw+oqNx3wVO3malJAVX04ARY/bRlAc/DTU5m
ItmUNvWHUs9g/ykeDBCePkylOPYfFDDXQ+pkxCIt4Q4K941KcdUilJ63OuPhiqjajbR8qlDstl5z
FtJ/RHAChcRXACK+rMr/hB0cbz5ycqyT1LspakoDaocblRS3wJcYoJSsKHJOFhqGwE9tYOLLG1/e
sgXp+S6X5FFnDl0lI0PYcitkk8ovZiRTjMvZ7JrHsmavX7DP06uiTzXZq7aKM3eKfyaWaJ9Z1Tvt
7nOakGs32zEwL53eIL19JBF1eMhr1rKyPIx4P0k1bufVvk04e+qR1jOAVo9yuvmyErSDnbfzJ5qO
vHwbFvMrnfLbtpE0ZzLGMZUx6baqoDaE2LXAwLfJUCVX3a3QIHXHb18v4GWs/KhUZJ6T9YBmR3hl
HxUHrT2rTRrrN3fE9EzcJzgN1FstlWNjoOOqFudFRxLanGdeBgr0ailuh8S5yDgdnqwuuQ/Hh1RP
M5THBMNqvbwMGSuioZkfWq4tHSP4gs6/rUll3FbptWR3uylVb/CDxutcoiNGxsusGOCZyw+0upGZ
eF5/jMCdiMlhUqW8T2KQoMzK/myDHQs6BnJD2YznOSGV2xrX/3XnHi1oFFR2eIl66olQhc8FOu9u
CNWmBOy1j3VyyK2//v71ePfhrHIwcS/7932JtGKpc/+ZLRLmdFei4wEEazgjn13y1EQJiRHQg5pu
bwygb4lVNQ7emH5fLMJQo9K4AKxa9g1Z6WsgqXnIMkWiN2mDtRsCLB6WTfoc4WMM4hBQT1od3EW6
AYoMemXMtVH+05zS7/D31buZnyl6CxTgNtPDnrdK0DWjRfDQzC4q2Q3o/zr5wdWutq0a/gpzvwMP
A6Wk8R5mkzGe1VzGkZenaIaO/HT9Nk0N/Vf9MhTIZAqT5JcQBuJB1/IlY0XJYn6oixuriz6g8eP+
linxd86J5F8mxg0zkfy7GJpL4ZZfMsmcix7jXYmf+pwTPb8xau87c8ylI082td9LmGP7lmBk7t/k
kdlRy0iBF6S2k88y75wL/9U6EkDkYwPprTx8pQy7tj3zN9MZmSD2LoOeVFLsZuc0mcjsdvMvS9lE
/0QViubRDKx1v7iIn7XH6t5x7Hs+Y3CcxRMA3Dt7gBDY4aTJl8KhxlQHtxZv1ZS8LFFyE+ruK06Z
wHkmwLxG3hfOzL6vYbJVVRTKOZFbiEuejBSo7+y4QVFZX+TjYbotq3DY235Dp1CR21ybD3k+XCKP
lJYq0s8o6F5wfeOx1g7Na8OoZXK3DF6/F3kDLEmWz0w2oYLDBw4lscuSWatPz45G6/3/SDqvJUeR
LAw/ERFAYm8l5E1503VDlMUmNknM0++n2Yvt2NnY6e6SIPOc32byeeI1hXR750T70GiKuG+8hcx5
StR7+zo0vK9Zkv5Z1odpse73nNsr0OoO5ROztDZMBNXW0UHyNNsYhPsNQaTUJLSUCzoQWcSsGpW+
lG6/a+PyL89vMr+GbPCittd9nLxRB1dHAZsJ8MdMD6SN2qrFpUWG8wSvMG1kUKABrUi0bYlawj4J
Q5s/UODw5LvUrIrPFgbjNA0kJAQIcEhBW/WjendGRvnGo9m0zukx0BpICSKcCdbzfTSHAMZQ2GwP
S7EvOsoWe4vPeqS6pTathL8aCcEFCe05Zb5+GsWMedRNQJ0YqY4Qn9/TRmhdXds6pLW9n2Z2cJ3Q
OojApT267QnvQrim9IxCJU09q5OPJt3TNQFXVfwkwxgyynknwbXY1k/atHlUEaMxnZEhglRknM1d
Lah4kG7/KGzo6ZxeQQ6qgCCLlLZ7A9Z6VCFtBpSnrU1WvcJIoaX9AgoPK+9EjANeOxLSb0q0oZUI
Z0x6EnW8ddw8ZfuynUgo7BUjIyKWg7O0Aw2duzx6bcnDwbfJYvWqHfREZSj1uWnKAFIdzmWhv4qq
WRRzSYUgyF4NfkoiCboXWuXCtUfbysqgbmSFIJdDhGAluhQ16CGGnhV5pigL2n8gCDuuVeJ2NYw6
DZ99tCzyM469vXuT8dTha94cfYKE9tbzXJILSt8gvUtpiqqjzvZ4CmnTye2nqjZPILRrbU6fDcFp
G9EXH2pCAJFOjOKYKeBOtPHULIjXb7GcQV1+1lPHwOHJF7cdnisOk02bC/4utvNbOuaT27XIvFX2
IShpzIhE2Vmyq5F+2jvHmfle++RB6/K1a279NwlN4IWXIQEMBlII1W6mLdq2EHillBl13vxCJwGr
iLcQT+b2332REFsDwt8MqGTDe5e2tyik4utka5sPVKuIjKlnRaKmXXQX0B+eeSI0BVEOtR84IHnu
sAHEkFsR5AeHWw7Ph75rc3XlYj9hhgKg8eGCF8rluTKIxh7a39mhvrS35UVZiGFcJdS2bWnXSyfF
kVMwEnshCf7QdplPSGlWTS/dSBFq4F4NV7g7pO+8E2VGz1JPFXTOMUHrDlFxbM/bLO04DUzm+rQk
RLwb+vVcINpTNAImAHe8wW+lu288RBLzoFyGrGrbV87fiBwvn/WTQ2aZv8yUjLrqRYh5I2jJxUzE
RB4KoOOboFCsb/+B4epWthvqY8UREYfWt4l/tiXoOeo9NDY5VwIKSv/JbckgFl5+TLBSBCo+tV7o
7vuJp0eefcZx7rv2XuM1j0wCMXLkN09ZaV25K6OKHEHTB8NO2amkpNVyCd7T0Xoz0IUwCpaMCM2X
PbFXKkjHtl+YzX3vnI1dtuX6Y1q9oICp1+Q1nLqhmI7WdOSF1esw5+s0DMxpqeZkt2Lvw45RPTsH
23WuCdtxFj/YvkIQ5gN4NoYBqOG/0scNR9CnD6ULpjzbCbPmc9Mu1yY3TphBoiYPr8MsHp08Rr/R
xsQP3+6twT+nZUGKBG1+xMcCWBKhMDjcjbZJiQhu1LXdVshUup8SOeEqxiZNXwNnyUAyw9ZoUhZt
mkQ2pNetPZH84kTE9yZUvymD5iV30nJFVgUZLjXFIxnIt82nwmXW8Jp7VIqRRQYuREdgmX4jL/eY
5dt2GxgFql4j+CEa+hIIimSnjD+dl5p6XfvXLywGrGqwV59ZocSh1bsw8bp1Fn9XDMpBVzPum57E
vb1pqZahSM01Nk1OM43uQfmQG5tYoakVJlJwACPVIdA+waAnZZBvPxgD7FVLkQ3mQA/jTfnkJC4o
E728sSmdaK4I/q+M/mSqbtxMPA9FC/2eXluqEw1F7Hk8wjCb/dVZ0pvic/rQYr4La2dPmN62jIcL
HaY/JLV48OUmiR20r6AlqVCCdx/a1x9UVVKiIF9KxpPbRzIS8ehseiqV5lvKnPYLKt+URFaX+Pdd
T0FiaUD+eM7A4WheHBrdV1Wsyaew9Fbk4U87U6Xe2gyVaPvqGtSodzyILblye/c9bfA1t028mylq
KRNnBxpGFYXuIwIAnxmuN1PYfLhpce8LVtNyDr/zWyuUKanUsNG2I6gmZ0vOd4m9vKCtnSkQkc8z
ks6WDnvXJ8kVvkyQ2MSzVgGtN2XkONNucKnM64FVfaONGJffNcM4IOTId2qtEKFQDeuadO8CnW9d
XWBqq3YYtsl/7S71FFgQecm7Sa5MY4gfq4f5s3IoSjNMgggSuKnHJzFMXBakNjpoHJTWH63JddNY
J89wiDAJz0Axa9V1IOTaparYfo2dhkZglPJdkTyUqWeskrrjA9WiX0nUVHMJaLgA51Tu7KzNuVv2
ucfP7CPr7JPibsgBRpRSz3MB+OliW7hN6yroyNEk57ho0DO5ifvixET4W2SiSvfbJoySrToFw5zv
vYpr2x0wDJS54lYsJNq8KXkwcqRBaHDumMAMLq/mtR08EOVheutS8S1K9dYWt04Bo6G8i0b5ldFX
M+e30MQHADXa2SUp0hqSarn2KSHyHXqpFdfrX1eSz63j8YCAg4GEYIKtb5aUWXj7wUYOnEM2n+Mb
64YHpvHKA4QP5wX312G207cKVnXVdsOWprdVKxDlU9/xU4SgX4bif6LVfRWknXXNQ415Q03v/XJO
Kz9DWacexsWySb3xOZVA7uZW4Olxm4ua+q8M/+a626aZS/UG+sK1TXm46RdFhF98684UoE5cr7RT
Ou+kXW1kV+Rbc6iaiHmQTyK1tlVgTltF/WPqObtxad90Z1eRRHOV3vC3QgfzjsyAtY7hJ+ZXvm9/
JWLbi6i6w0WUVN9O7oqdoEgIeMgLt4FVnRtjODleTLXqnB/Rnl+nDE0uadpdQ0iMiINg65LPHSMR
aIlvbZR5MsN5Xwl0zErPZxjuigeuexIWFThlYTEzL/KertFujVdMo0TpN1ZXWhuyl/n7LPzhnIxW
MUz7ie9hbSx8rI63BFHBu20nASE5fauJJdY+vUkUZVVvQSqmXT0jKnGtmLERvZ1ZVB825U9RzfDK
XxaViqWzzSBvyhN0hbWP1yAO9Ysh//KgpYrPN99k7WyImA5XcZ0n22RuDyovDOBe46p78dSZ8Ytc
/jPl3NrgGv03Dw7Fv6CeYdf9YZSloZDvh7V67XXkewkW0glEYT/P7R5Ang+sQEpWAYmslrb5oznr
HzqBU2EvDuQBoI81uxacc7ehBYdSIhNZapOETWSNKf12S/nl6fJFSvu9TM3x2L3Uz4bGoWHkeKqr
G2yTNBPSui5esxsTFOQj9MsSjTxcI3jX4/RICnpzJmO3HGbaKmDuVu1i/VN2t0SsdsSyL8GXrsDN
DUxi28KN4XXiHAfKQils39nbbrTvCF2f962i0tfsIXhR6W7FlLEHyyuKckWaw0SUQL08odwsMXVF
gGo3Bj1GdBGLCWJp63sAl23m/tGrQ0LGTDVwX9UoOm1CVb0haoZ42+vhT8LzUHbLxj2oN9pFsUlY
/VH3HJQWFuu1b+ZHAYnzyAj8jbkiWRkuBmskHURk9QYSupL2Ds44LH4bGXqnRYb/KDf8LvhAholI
68QS/IYZmCHVYitvVmI/J9w5nZkMdI2HL3AOR3N8ysfR4kxknTCq91o5xio1F9rds4LgmPFe2Ysg
qQeRcw9utKX0DYbdqzb0COML7evfYaYZNm+cAxMNPGsloXa0z9kiD+YSgmSP3UtGIdsICBEpD46v
ZcnMjA9pRpm5ECfmd/POKOl8FVBPdrMcOuU6rLnmu1/od3Zf9DltLNcGQoP9kpKCNQIE0gZyiMsF
nw1C+Iip/iPNq3/eUrQrYgHIo8/Lt8FsvMijxRmQ0zCYZbgMRtEejGl4s+MK9Vzl8fta1F6ETP50
mkeVeMic4vaBOa/lNH+xNiJ87Ztgy0d+NoC8TqZw/tjktl6IHk5BSo2kfHey22WqRmBFe6Kaz166
/I0erg2yet/KCggW99ELeTzTehkImPOlAzZnEY+VPyn6d70K2RsZSczEBAm5ivZQTcTcZuA3jTyT
9p6yqUaODPu9ght1BIvvYHYvcT28LxT4+BRCR9j4diip3mOr/ufGNNUaI7U46BAFVlNaZ3rCgPp+
jDIj3aTi07blvE8X+2Mc3Mdxmuhy4JySwmK2nHx0idO8J5z/MQsUyc7TBI6nCMAFrMfiYhILl0Zm
09+Z9WysrRZ+yF14w5LaJ8eXUfTYmNOzVSEjtWLr1c+6da/48ScP2xQMxDPo6a7poa0NTSdNpt0D
cc67jB69VTAhvRFJ1x19Ub94Rb/PubU2UxkiOjhpYV+wuLY7Xo6ZXmcPplQUx46mvX6Ey/CsyM4A
DHIUnTgQDm6z/JTl7a3CCVKXGXNqPKi9ssePMnkmruDbCXqMM/S5rDHsHh0TvCxFPHQeTBnf7gGK
knV/NYIr0bbdFqaq3k7d/IMDXSHI5YyiwEC4FzM3SqwwIEVWSrRDbrEtk3+SbVrBpw6H5EW0iPxq
LNPP1UIu49KCCviOhtLNfKSpFKS0Pm/fMDMVT93HNPQ4WmtgwCE2xlsewEyftMWNF/CIEm75QnPW
JYwGkxF2pLzn4BDidpLwWkW8xCcx4PeM24LEQHPVOmG5t6a6XzsUcp9FkUT1FNKvKwhoDsZgvxTp
RSdw9h2lMpsBmJhAtgkqyaigLnGT4TxaRjbj4HukumXjFeYlgDu5pfhbNJIDELRjwqXK9btzk8SN
4kESyKlijGe3muHWv5hpWm9UbjK8pdo8oRzbmwWygDmUh9lwf62Ykal0OJ+pe8fmQ9vqCIcGStrB
TaDrLiTlXWFbknSDYyhtDBYsGlcIo252sS0Mhg1nNaChuy+F+8/NbtievKoG3bLfOO+IKP8SmGnY
Jk5tLbE/QafueqK9wJlRlHX0ETUJggxwI2NYun09LVsSo9wzHs3H9jYcouL4GOuGEDlc8NDJ8tQ8
DkOfHOTtcXELk+oiLrzCYih0aE3alCYVu4RnRSNxOHj85SV2uG4ySsbazFnf/Lr1/FYkRr8edAkn
O2fvdSmq3TJNaLxa89KYuluFic+3Fj4wQeCjJeJq6LiP/SnH2yHxGtb9HjOUBtyqDkzibAj99Fk5
OV1YSNHBH4/UvT/jeHI2TikfqF18VxIuCyiNPgVHcc9KWtarcFsaSIB6UzC19T1gynPj0miZvw5G
wwoXJLi3oXlFdS1nfOLov9lVDGjqiRSQFefHO2Ut5ENBQ1bI/yMz2C5F9q8fMflME8848o/4rlDd
S9qED7rwqIESEr/ZpfWDS1986QYXiYuiQfXyrrHTKy5ezNWBaUatLsIjwgGOjvwgFR84DdnfNip/
IIUZEnNMu3XdOCC93rhiNNMAZgGzkrfNpp2iDgQNFGmUxBBUCXt3uoRfvQUsSGhABijjrPo0fap4
IaIqt+WtXmzfjzUVkAUdKzPIvruYODEy/3FW83uIEHZNEkZJt321GVV7QVaOkTkLmfwXGxDSjk8I
8M1NXwma7kZef9PHhtogUS7Tr3gwuF94nbBl89UhkM2j2e/uGBV/K5GWh0y9DTY+zkmAtLDT35jY
f5RhgsaQmpyr4Vujpy2MkQnZ/1dO03fYNOSHSGs/V823mYFDI2eiztouf6eQCuj/NEp1VRA6SXCD
rXf2Em9IUidhBOy357UEFdT3/d5MDbnK2uElaSW5p+xZQt8ZrHbu5N/ZSX8Y2RFvwvUHLi+6WTw8
0+k2VZQ8j0zFrMaeZCsmrn3j2rSNVtjl1fKPPDoeDn44lpHn0c2uZWOTH+gZb559qBt42dhB8lIL
+Ue3NtKWYb7oPuxOlpi+tVUcerRXIM3ql6h3ZiIB7rSUFMXUclOwQK6pNCcCwJLH3KX822WP2QwD
n+10MZCv80eH3jqkmWxiva5kAOBpyDiq/CcWDw+Kk1gkb8EPFib3uUuTBcIMcKGbOYAjO5vcvdvC
QJWyuovb6r6cXHPv9z+4bGN+3HzECWIO72RKIIQxuf04+xHn8X8y/fY89umTYTIzdxxxfkFLajLg
ChEAV3pOotkZgA6Mr3KW74YEPsiy6bkNiYIx3Y/M8R8rNPIQiujr5fwrB1Zotzx58VG67ES6irB9
8+BhxF+1ZvrPgVdc2QNdyIuD8y8VpyRPNuy8/7zQux88j9Sd8DB7yc8ysx6DxLqV7NZxkZ+80F93
U/Eo6lRt7NZj+S6TlTfee157jPH3rG6PDojZuKOhmio3nmNw02gylL+ZcIKs+mG6LYtxi1x6/nFa
20Sdhfo2zU4qaboI0jihdPsLhHtF+9krirICmiH7G9IKvoPGYLrkD12CsHbO7vC2wngD+yUxQX5y
4NpBYzsjRHeCnSn9R4Uydyts8mrbmwIEAaidLBa9vOPK1vJnjEucCbKCfnbSDl3BFteHNb5zb6xU
qMD58SmkzthuTRTzwOp/+Lf/LGPXCBMprHeT0LmXGAHkap6qD3xGD5MHTh4jiRnr5zamSTgVN16q
w7PSGn6BJhVvcGggFbLr/rfuRoueULU3GRMjmzQbcsb7Kury+bE94MTTRAkviLhC60kkzUv5qb0m
Wdc1CKjbc4zpzsVzDCRVzv6VJhtjM4v4YZ6r93aJ73iKdMT6KjcNS+gQttU6tJl3ddLiMqh6qp/g
c8dFHQoTnQHIJo1vGdKI6Sb9SK364Jn+bzEhdWw0J6hHR3M5UN9ALgimWirjzIESXzf9zNSCnymY
9boaH8awSyOmkWtbG/+m1vsNM2pnktoqMFEM9CSZD523YOZthqj1nG2X8nEsWHGS1gJNGofN2KMK
X+xV0POmOw9oAh7imo9Q86rOKceo1daHQE3XCZMiX1VYXVgBNdSHb/hYgKcBTpr90/HHn9htWSiG
LuDHvhid8Tz1cbFNpwX7X3NvuikcjQEYlIfvWVZ3pwk1et5DQKqOPdH8VF7xmwYQXpOzNS1CeZZP
OrzEYF846/2tJpOAzdVN8SV33EQ8g2HLG14KaoVyN0C15s3ECnznQIeruU1fMbeCT8LA3/5o37Nf
m8o/jy6FzjOnwXpKwvuRSFqkVwfaN5x1GpIXZvXhiZstxXSVfokA+wHxIolA+MOJcOoL2WzdEjbX
HhXlg9Ve9eZ18ARWt+rFJ50H+XqP5wUQHIoQFLtHI+qb6oti7j0ukxffJAy2c+1XYqb3ha0UjaiE
dPOFLDgvt53ip2S92+MrXvFzjxu30Bc0Nu3/E1F6d98N0P9OUJB71r402mqjGg8Lc+X0Row2nwV9
IkgM1rJlVtCjegj6Jt04t8QQecOYqL1n1FaZGY0e8ovCweeX4HCX4QZBEaSh4z3UYnKjOm3EqrdU
wkATvksAN3qG8wRPxQ76PtuhTSWuA58pwiibJqN8O7OISwPlvF1h6qlIgvDqi91kf0U9/yLbv0oH
k09SrlGM9zQEDo9ln98FlceghWuOhmZMTrYlVw5+buRKt9cd4fJ4K5sqWUuFajf8eJhOXARptHEt
Yr60c3gMTNnsAHRIeVrFwbKJ6+R3juGF/WR6dbI0qjv8ixLVwDjnO46j+9IhiTvQV1T1EdrHu8zo
3grXp/RPljv8KdBxgr9/z0DL+pLtTEFwjy72wmiQnve1u+l9rCJtUSESdj9hdRRxfTbk21h2Gx8p
Ujbnt0qhOtxrm6GFAGJ8YFZMFnSGQ8ZzicqTkv4POG1iV6pVUwmCpm0336Ttj/aWzwDOuqPh2RJ2
t2LtQSDkkmsZtLwbxGEy7HV4OWY/XXejSjekhoQ+X4aFXDdie5ekQbIGNK7zS3MtEuDce/dmjLQo
72jQxcJ4rdG6e6WvuW6DfDMTgi8N0sNEUsERl8iCZppxD+VQXFsssBQNUhPH0UVPp7zUjY2IywvS
49g5+jEtseIaUA1sgxR1t2a/Izvk0FBFjyWnDaO5J+fIHYzXZZRAm618U1IvLwJhD0eGzARjMHUq
GwMYbWv36i3L8yMlV/F7eArId9gVQ+wc52NQRsVTJ0T3WebBfTbI/BR/adIucCxjDUUuYx1GF7rZ
Me4m0v4aaSAmquJyg7Fni0orOQ9tuFZEGByd3rWQh6TWpnLzaz3IkgwFKLkUry1xNG/pQNQgH7xg
TDfuhAvSbdXVXSLIPA0Gnd6ywOQOSGkpOlivjBuoXNBIpJOJktUTxL8nqMMtqzngTv9Csx/yd3Jf
2NVJlIFqLlpT8okNziF3HyzLbc4J5rBooIGAlM4gP7le+axcVvQJ3b6sizvi1viHaXrsqmp8JtHO
o+sT3Q+52kj1M68/+al3Mdl8zgiv1rWbGJcyZOYBOhWnrlXR1AxfgjDFKcaCFkgQ/U5L89rZDKAI
nrgUE4z5eBiKNTLj5WKbrBTGMr8M48MtwqbInTfqi7snIAIsymN4lq3kaXeMHQ7TLOqIXowMVUy7
FAZ6su1lPSupzrXlfCejdPaGKCw0nrFzrlEArehHvxcdqSlvqZf0D5Ap6aa1S72hZYKMl8Esn1Ik
81XhYkrIwupxYi1uS6ItXMsLT/YEl+q3Ex9B36en2pKcpONzxhZzVy6+c8XEcDSG8Jm6XvO0ALWV
VrwvYbKJtEcTTcdTwL/qDPcd/mKsYRBXGJM+83y6c1w9keQ+ymiUSHxu6cqkD8V0bwGYIP+GbHHE
1StFyxgCtoUG6IqkIgaBir+D4YP2VWNjhOpYs0eu6r4JD2ZAhBbqyWRT1CW8u9eP18pzn7Ouis/S
ooDYT9J/XQ49RKgbO9tCLNbsB/yevQOo1iPZ7Dt317sAEymdF7CQ8zvxJPchxeKnUKm1iAFyjOuI
O7gurHFnxUgvnTL/1nJ5GGS7nPOac15l0lvHs6AWqWfaJOaJClQmVsOfD4lHJCPELeFrfwRotUev
AtsdmBR3Vj1JlPjTe0dl3Z2LX207uRV9Y2VdBhsRVGqPexbNM4WVj+yt4K4Osb+9WX2RTzJyPIfB
dbsY5hfJOdWpIskpdyoaVeHhdjIcbm0GIeY++53cqNfYRgWiTec88l3cx5K++Dy1qButb+6HgBM2
zhJa0tozr71JQxrK1cm4DysMWWbfnXSRXpnC4msZnzPiBM5khBWnjGGb79fbY4GNLDP9iMfyKRkw
FNGxQMKFS8Si1OLPLNlEMnN4FWanT6n1rmZLkqk1Dm+FIF6hoNg5rkDk/ZidxLTVRYl2U+E3XqNw
UwcvzNnP6uZY1XR/aeVMD26VMs8Q7ZVOjONdyJaJcxauvhlJaHCgKCvT0Wfd+HuuQ/tijUH/iAX9
gHbqaINxCqoYP8x0Xvv//OAb75FzZxqkEpAcZ+31mBd3AIz5GNQbN+tCWO+JN7Vyf2goaPehKDeY
GuVj7FbVeUR0Q4ZEu5ZAm690JhMB19PW59fFvHPHxb8LTB5IMmAsAmeWKdJd/6sd6w3CPTi45a3j
MwBlz9ybMD5H6LWgyG6QuARzk9whN/tRcWXtbK+4NGpJ7vz5p7MN84HCvaga6DW0F3CGtB6sE6Wv
mi1qileLvHm66voBcPBnlqJ8nIyELS2cNcaiEXGzvTWKBL+Uyp+bkJSWlp7YojGIDeDu5MY5VsWv
XIp8z+CXYwc0KgoET8nN0Rq4CiEM8++qEsl4DfPmVBiaLjtP77PA2Zm5DI/2zcNIBaVkY8vXolyQ
HJAOrBjqWh653V9BKVfVCRDA/Kfpx/HkmRkjsQr8HX31SZQKY7yTbfpnep26jK4wn0l4wH+yCNDw
xN7fUjYPLklHK6BL5kWKEte2kPPBMsjvms3FuiZsS9otMQjCl0ZejFzWQQCzLgD1I5074s5romHW
6ePsV4/4YxCOomZmJC92FPgwXv8f1ATsuwlSrT7BptvFK8uG8wacumI+lNsgIDCacIGRghbjJbtR
qUvQdujguMuUcsyzCu56nygXkqZIzs0elK/Du/+eFYuU8MN/Tk53cFFiGS92z38hUuOTG2lLYkqw
rjxDbKG/v2zBWWUpazjYGcWppkBHmaYjyHyNsnROkccKbqEwKQ+Ivkum0OXGXU3zkR6gbYLWCZ2P
eK2xPy3mTYBCrPPTgKhaa/GYzL79zWjU2I0+Og1ZmSZZYkTE8WwvlNt/EnF8Cw5OBrh96sxCLPmd
JmDI66zuoZzz13apaHY3ySmDmV97zfAvF9NbPsQ4IWv/aQxS97gsSBO88Rsl4hdxUObOgmNZoXAv
Nnlp9bS+5vvFku4Rv7K1U6P4N+Udlj6q+pgYlihuzKdxwORntW599gOgV2u01SagU9ieyHIVNQCS
LaGtJFYpn+gQrF5jv2ba7FeqAEZZpJfv8tQIyFlpnlPdoEitYwUcJTv0Y3N4+u8XTKmbsSby3w4T
8dINAHpFqbOzjOtjU9p4Bg10GHKJu42eqKsxzb7hT2m8Q2HAx8W5g9ZU2UgbVTgdtXWwUafsYy+D
vrvloZghXtaaZBY0xCC0lM7IFUjxi1fmaDKn7H7olUWWrgEcYlXvUzkGOyf4UR5XC+oVYvNsimvH
zsVUQN9VCw46V8ojDgmzTMu/t6e89EmVRkNEdPFv7gbjvm04POOJ9m5dPXnxchPmTg5xppmCNbvP
iE5L0qU42ar6DoLJPFRWQoQKuKvu9b4PCR/INZl4IgGRrzoIPSqwdiHo8nXu7RZVXjCdPAWF5ejk
1Kdor1tllUdtt3+c2UOpixdnqNNtNbGfKCc8Ton164Qo7aGY3HUcNmrjqAm4tb5OcaDv6W4E9gl3
bZjDTM94dskoRNSC3D+hHGeftu5HrBIJWE21X4r8mj6qrVXiew1cBCcIttOSphksWuFMsl833LRD
1QlxVMAXfkelfTRN6Yey/DfDh4Qh1RuPYsJQr5KgvZNavxHYx4bgbulh019+iA4HTUv5LLF6svha
yZHa63M+sEwkvfQeHHWEXcZg1+VnOehvbxw/q5KgUJDk8R6196SVfh6ZZ+e2m0ZMldbz0FQexWWu
OA+jPuU9unkCZ+kjpNzxudTHFpgarUKPzMoal7s44M7Ftm9tXCcjotDq7MiPKTLAIIkufzK9uwpv
1XrCbZLrQgD72ga6VC+gL735sogaGeshPFRTy04+GLcyKSP97AOUMujUeN9T/9IjyyJi5yOV8Wul
VLdzhkAfShcq0PI9tP8BbRWl4OTxQuJvJ7og0YGipWolHr5ipcSDOS/0ibgA3UHnebt+rjZqVm6k
ASyvYyHu5Zg5TzSuQMeOy7mm1tLvl4NsfT8KF2uiFjWotzbBiAgckHD5xYdgVrguhJUz1bnDq0t4
Py4Kcol6LuEVgqe70US6W8+3c1zr8RjgB2OWSo6hlW4Jh7kfxxRBST5fIYRBhTqcLUbsdWfItWPn
GV7E2Nseg5Y0UduVcl2YrLfZzKCKZ6Q9D3lW74TFH+s0Fqhr35ZnYj2SFcFOckd6AiKaSTT3hKW1
91OBu9ZP7CdrQNbh5DgfhizOTqTfcXvOs0CNUJgnNI0D4ZrWvda1PIrqoajm+pSYNxtXO9wIfLUz
HTmtjKVSCJef/ZSOO1Wgw/JL78OtczxfeX8ktjuaAdsPHh6IRebyxCrM42KWb6ZPRoBbFHt6ZCrk
8JACt+HBW6ojq7x5IElZbJ1BfkrLLc+eK6yDMVo7PcJwErkEAelN9JFRi014gD+tygqFjAjPw0C+
nKviaxby4iHyoG4Pf9yFhSqIujAZoBusJWoEZYQsUjgFW5YL5X8OInsCGhq2S6rWHfTTBUvrg0sR
+DNjJW5a64w0BhFFUyG6qoZmP6nmpRoomPPmkBPPitNTWjc/GaZ40nhI0NAThopC+A8ABslReuY/
WASQVDM953PZPns2tgFk8TU1r/vSoMxbE3c9Jc11jq1r0Cvvey7OJUpWu1gglJOLI1V/0ou6x5hN
OsRov4EF7iuArgKPJ/g/gb6d5x4mf6Rq1jrVbX5Y5rDdJUy8a7yHVL3Lk4AN5UEZ7KNp6X1uW8OD
ZEhVvvXUl9TYW3NxEANLjDUKDO9pcpaFS3yfZsqQk+wfPKQH+NgHZBox5r0mJBPBCDcDZwSxUuF8
+e8XYRdGxNKn9k6x9ySBbZNH2hNBxunRlQnvqgR2ydPx2Ysple76Q50T2W121nzxEjPHvZy17IJQ
B22LLCoW8xnr+M4ukKsFXjJfS2Hqg8UH7KBbxLfk8irbdXb575e463Zx6Y0HBhF5zqsFJVSOJR6P
JQU/uX+QEr+9nOW8DoZkAnov77E3xKchH15MrxfnONOXmRz2vQNUu6cy4c90en9XTnSyLAaWTmXm
7SvALRehfxqSJvwYhnZeJfwbmS9PsboJi2Fgt7d0ehKYSS1uqKKYWibL8QY2E1CwQQMKMu8E1rl3
6V6cy+ZoN7IDGiYf1cEejieLQESDYfN/7J3XkuNItmV/pa3eURfu0Ga32mxIUJNBhhYvsFAJDYdW
Xz+L2T13qrLH+s68z0taZUVmBJMC8LPP3muTkabKmL1hVE/HAKtFP4TKx+dswMlR3sYrYOgEofdg
wlq9TzWxIg3+gm0ABCnJq33tgjlxFrQs6TdCQ90ZXFcuppnyqABDKBcf5nb7GorvzX2fBemdGI0Q
lGTfIHgBPjCBGE4Wf5wTeYjSbNA2UWnJmmxD5I+p+WAr+2Eil72MJjPcx9fhXx/UwatFDJhAF+vc
JDst8zL03bE+ePagwgXEtTjaJzltpYsCso+TQbeLnUbfcWyt/KsT1Crm1WyZD7M3TPfuxJzMLtm+
OA3h+6DudgFO5U3njtNLo6cPVHKIW1seiPQ0+6CCPYr6V21TmwtUVI790qxxj3FvGrGgCeLMthft
EYdDolbAuj1yDy+6wNsyct/ED0PdFuLEpaWLt/RLN77JqzG6b4ZuAAEH6rcxaIxOPGy6qKVfTPxi
6+lEehqrK3xZJY+I/zju8qx7KnEbnfgWW2mpHyTc0jVAt6vhQI03WXFGYK58iNx8kJJ+rv3O1rHg
2tcUiJU1C2OAMYAdaT9VMaFI85oJIDy+1ifWM/0cPA/ZtfG1imiTyUmSyoZfdMcZnxl0+YZqFfVm
u5HJmD+YrJSGiLeW0nly045tT1Y6ODjDBBZPR9P4z5ILRRIrdFt14gyAmX1TqxZPBsAVDO79/NZP
JpG1/mEWNGpG6HvHdroicia8LAnm5oA99oreNjpDpzb1i8gKlx3MyX2QhbQ2jLARiNLu54DgIZZz
KkyCmiytdztFhngty3XT2/WbNw81CQad4hJDNW81oC2XxL0joNMkQNuWUQK2KDTGkVyrsN4IsYNB
7N1bfYbCJGcwSmMXI1NZStLkZUeYwUr7hfxZldbVKyDcbmc5cFNGuv4MRg5utc7MMFBhLXdZS3SC
j1+rjZzKyuBb0rPhwGVHERjtXRYB+dKz7DIVeXmmJ0a/DUNzjYyy9qygfAiHlqn76jur8N0mlZPc
aUQmChkkMLnY1rYPGP7kKwT7Ayt350Hk2pPZ6c+e1JoLFiboKWR+ikY6u1bhLBWBlxzKBnhnaFEw
a43Vac4M7fFqglu2pvtdT45+8ry+85PCogxECOCEQ3efkzHhPMpdb0q0mziOuEg0yXEcEpKmmMFv
XJ3bonBr3HwzcTKTtPz8aUkplgJm0utQk7eOuQ/FqYKzRBErjencdwha4LSgXPxJQhjBFdVoIjr/
/MWbvKdA4AlmA6v7UqfAj5vrVsPRyknG9UELstnCurBPWSCcA9DeNOIGu2GgJod0U4LjATeExhp4
VfbpsKNeZOeygbrjU4FCwvDEuoiFu/IwELLC37QGvEOt4/PRMwnSMQ99RvbfOJSa+zKC08e+aR+a
sfTNoaxeaTFgZ+c6YOlayQmRnFM1dO6+iWcNEPV351jZRxzFdEZcUUdOZwxbm46hdakS0puNVq1i
rfxC5mj2Q+qWK7x7/SUEU7SyCG1t8IEQ+U+leuTtD4/XepiMXFuNNh/GsetGPudRuhOZMm8FCaJF
Ik1vg+FIniSwpd5U3kF394Y5GSf2rOVxltPWiy1sWS730FAzTpHRvluUDz2wPyPdUk3HaS4835iE
t2OsJFY72h9T4hhrPRzunIGnTdoVYmFOsNbpuw/7KujUBQAIN6EWwJrAxjmwQJZtlY+XxjkZMq8O
PS5p3KycHCJUNuw+jxykP3OSNJs655QIcUGwiT3HlQnIDXSQL2v9bFbI0hwa2NLSotO+t9+xNWAo
Z9i7dbpxZ7OcPvWAiRZ6c1GRhKWk2XgvBLyrpolvIUlMW1kWeIFIAzOo3ogphArWVEwjFvWlAtCU
irxvyyzsu56LMIYxto9YehZ6HYBu4ti5nvW2v4llMxxEH10KlXxlIdz1yXQ5oTAxExGcMA7U+irB
DupbRrzLVYlynzTchHEFGJXJBnV0N/glB9ykGTWxcx6uVdxtqarFgWck2bT+yeEnz1UdW9hE7OGI
cuJZ2Jcu9cJTwABIXvKu6JJHSx+9Bw97KNJ8bXJcbjq2+VLHQCEwr0G+xB8yoqz5BMau/jRi3E4d
yQtOmC1X18hv+B1CePkD7EtyaLGjLOxORg9oSYJsPfhEXaQ3rmMFzF0RtfPCXnXs4X6ecVwJQIBO
V9Zu+mwctLrC/XT9L+C9z93QJNv17HBFHwRwa03jfqVnIDE6IpF7nWM7h4aALRHZxT7GzyIt1hJp
AOrWg10nanUiUdLsPUPycuo7qAn5nTQUtRxme5YgQgnYkWudjXjb6dVN+aMvk492hJfsmBEGI1Ef
tH4iWs5D2Rd2v0a93Yal1rxYPVY6bTag/ltcTcuwK/ZdXqyk6vpLNMQaGf+E8DhunNiAganN+1nC
oPEi5SxFOQd7FaDnNiY4Gvon533YOYRcZ1Tf1k3QLGvU4IQ4neSM8F7UWE3aUb2zQiiOOFSqtYYw
eoz52BwSXbfWsq/LOyLoOzevPlrwLJ9Vfkq55D/oun0LcjU+jyJ4C3CC7ii6eNZU2ZJcaptdArrf
73u4CHFdO2gScBGsWm9uOuFVt440vnCwiwc9aHaUi6i1UVT2Klat+9B/T7Nlb50oixdCKx5V0c2P
2A5Ijqn2NGupWtvNHP43BSviX7tOHItBy6bjyaCbz/ul64QnT9N11y22liQeWJlXFlyJeJ/WsvKr
dnp25xB6tBnekdTn1Dg3Lwnn4WV3PaR6BAGODM1swcvMARpGGLDDddMLuCpc23+Wd/zHX/qdm7//
J7//VCVjRRi1v/z275tvdfOO8Pef17/1X3/qr3/n7/79/3j42w9V/+10v3749U/+5S/y7f/54/33
9v0vv1kVbdxOtx331bvvpsvanz8k/FbXP/l/+8W/ff/8Lg9T+f3Hb5+wStvrd6N+vfjtn1/aff3x
m0Ghxn/8+dv/82vXf+kfv7H9bd//5c9/vzftH7958ncWpuizhk23uIOP/be/Dd/Xr7ju7w6xNL5k
urYhf36lUHUb/fGbdH83JC1IvJPpQiESxF9qVPfzS/bvju7Yhi4sx+S/dOO3//W4Lv+oUfnHC8LT
8M/f/7mPWwjjlzobU+qOEPwoqpUcBx7IL3U2nAI7+rgzA7ZY+ynq6Kx3JPZsyDfIf/tAc55Viv8z
t77GBgVM9eaNfWVC5u3QwQ5SzTrOZ79yiYIXMfZcfX41jei2z/t8A9ssRge4rjtszCtjyWyY2dZz
XYbTYerL6VBUgmg5RQJLmX97iPRLt9epYuGAcQzFbUmo/JxjcGT/mIBoFYHy2atcVSXz0fL0ZD0P
7EiYzxd1klmniG3EnEhsc1xZV9Btn+sA35H3OdoJ+JEyaVcqJEjJ8u+mwiHq42M4eZW6yzVcrFoc
lX5SN90eyWhdg+lZFcCLcV9OLzXLms1cUow3qHbLdlicigHri3QNmFxgyrxYkjoNOiAj8sy8CoGG
sPiEGL1q0NZIZddPBY29TWgrKhqzcN3L7BgUiHABVjmqAT480ndPXdgeIgrA6JEe8KMMnVx7jFk7
gtt5jPyY02qxzlsQIfEcHmTjvLns7csxzFfmFSCU4tPxgbhR/JFP4VnOd96Fl2pa93rVYkVw16IK
xEqNuPXdov+wcV4RTFDwpqfpMzezN3oc3W3rzmy1xmbFBNzsrQn9qQBG5RfQbw5WZ5KJm+L7eHgz
yLDuC7dI1KLvLe5zykxWfeOKPas5se9LvSB2Fn0VSfMUtaRxLE/Ne4dp1neheoBbyta1ZUevnNBv
p9yEbtXkuGZDpme2DNVhbFvssLKzcbq1KoT7MkgZHvjlVYg42UyUahwjnKNUjFSL3jCDtRHTGd9f
kR0YKrB7kwMep+jT1nLg1W7JEYz1Fp86gv7G3G9FNW6mWiO1bRneA5iTz1E75bkXv9OoMeEGYS4b
42050D/B95DbGmRRk77bbrsuNEZsLOmXoeF/DjlvIE3HKMpzVqIz6N6uUvpLxr1R2l0NwIbLN5Jz
urA1zKHxXMWXe7enoQX/AkenVn824/HFzEW7cBTu4+BqJkqMsCH2+l6NdXOemrsgrw2/qcBh5gWQ
p1BvG/InvFs89ADL0ZrVWAVLLj1vtAyUWzamu7k0fzQ9WkZ3XWoZ9uMVKDKp3LgbsBX3MDO9oV8m
CpRlcfSCytsGrbbR+vatms6RQ51GqmWubyRUQ7uibI+wztd055Ah9ghtJ53BeFhla9AVkEczNCeD
QRy3OqwfalkC+6bGdwwxj8eHk49auW1SG5+EL+olC0sGM3U93SLSF0Sni4wHHe7YrJI8CaING4Fl
ILW3Mgme3HG49UYC7fCOHdA8e8RhfK2Vi3+veAVcjJuHsxvlAs5HJC4M8SwKpuh5sKAdj+MEzphN
qRfBIy4vplQk43lgnfllx8bsm1hbSPCv6kSRDu3rhFRa/9m7sliGgk9KOhZoJuE2q70WkNjJY8Pr
25oqVpGpPwAZOuFjVH1wMOP5pCpRXjD4X6K88BaDRZf62NJgPdIzLHKKWb0MCsjsgP9uDBd+Hbya
rAkulTXALkYsXs9I0AAA1hFPB2wtnUiLUDFMMAJMOLE582QrTG/kfSwN02wGhaauzzxG84l1JBGj
oT5pV3uMzaaWowusl4RNnhaBRipNNnUTVc3rQp28VrP3QOl5kdH0JSseUqyGlfFvu/QQbdd5z8m6
tLFmqVK/A1S49zyS2Qxg3mqWMSXdw4jUq7Uh+RR1Fmb03pt1ufAmDLPF1OOim7MXG6jtylXujCGc
H96BrS4KKEjF5NGxCfbfiyhtwThJ60VTfOFY1+7sUIuBpSfPg5MlqywtB+QPTn6V6h51bmg7zYK4
Noe+3vPXZjd8Kgb0td7Sd7GZu5sOiwP7A7ut3acCjNaSxAlu+3RaVe3Gm2GsJKl701FxsRjN6mGw
6XsZoQ0ApFpbtiyP8JBfm2R2WbtoibGwTMi43rVpqPakP9Vmsdc1Cj6rgTBqSKllmc8XBC6QNmLb
GpGzgHS9J/FkIbIVXV2wT0GcT0FD49NPt41qv40Rf3EGD81WdGKFQOMPo5Y9W9dAzBREZ2GUBTAM
K9nks7fKouhJF0zElhwJQVQpGd0CNCVoJG/Jp9BZXhHZtMveIMjQqQQmigbF/gxxut/beVfe0KoL
boigCPmjFgvj0d2MkxzYNFvdUQgEirL81jiRcIKs0Hg984ukiLtoCKD7EmXCT/XysazcagPr1lmk
HYauwZQ2igdUS+hQLKXK/snSa2PbxM2NnoU9x+iBf2Xfz+dsJOCX1/lbEPXOenZxETPqfTFfAg0B
mODn+hXwJbV+E4/Ntm0JHrFuelGCPIsbiWbdxCzv5EMT1jy3DzNRwI3N4olIefAgzWw6XFNQiROf
QQHit6uohGzs/EZOIj16bbwObJ1YKwoZ4Rs+VnB1TuFcyEPOyECLEi7kpiZdTQMxcm+xRmdob0lO
Jxz04e5H/VdgyP5i4F9cUarg0W/5GALzEe2zwwbabzPjSEnlWhVYO0DVUpaQGPpiqHk7hDT+Usvi
5hkG7dSdD32X6PuqeilCLMbFQHUizl3YsVO7a99Nsyvx23N94FSEbKyac1Bo1Y6aihCaibltDK5E
4VC8Usnh4OvFh94EybDVNCBltUnmYprWNsRd3AM0uHMQWehVg59lAAg1U9kFgT+iHYPdCnWANxQc
FjvgjsMi0YtqO822urSpOy1izd2Vk6HfENZjP1giUGQZFh+KX1KzprzY4N6tX5cYrnsbzCOQg9r7
pBu2X7OpAX3H5oZmGMIPOnUh7FzOo14SKCIfSwqq4wE39tkl1rC0e33DIQTjK3GqVHjdWQ/GAzZr
JJ2hxWAdNQSLCGNXjfhITMfd5RaBAy88e5U5HlLzAk9rXKZ1N3NPBE8uWTah2yxSyrsTpeCHrGA9
cv+thelngQ4s0bJw8RoYzKOZGhFTEW4Fm3xISCmtuyF77epKnfLJXinSxtu6sDcyVxB15vLWS6tv
Ay4ZbVoi8bFopb4pbxgWCQ8nOsZDEuZTGtx0OUnBwH2oKuZlZdq8EzLvQ6DQ+BpsN1+ZVn4UDqC9
PBkgEJbqhuoG5yYa1TEVkroL9qhF2cF+FBicSLDoZvxtT5xzFEVJ0uPU4Sn4kJ5Dyq5x6tfRMVaZ
rXmSN55u3CRuyWwefJll1xwCmIvAURT7D7Tq2hoWdpheOksjlpMAbwHmd6wsSXJhmulfnKl/LRgp
V4MZ9gS/o+IiE4e9rhu/ixAUV+nY2+mKNbujKYPa6AFMILzzkhtxcS/mITgokpYwNsgQEaEj3624
YyVg2dkFLdiIfDJ4b5I6/Qrnie8LnCLSRrYBGP7glSlcE72mreOCBXtCgCtuV9xx8F2SDlM4rRGa
xNEI5X4kmL31JuzGZuTnw5oawpFPrESj8Ng6o56sI7eGve+Wx+ra7TfqcFOnqdXAytif0K7UKixj
2q4hwnZzSF68lxu7+4maDiYS1+R2QhuftxrbXWNBU5gyeR8IbnTziKvbDbL7iVUkoPRy1xvitm6l
t6ZI78iGZO+VRrUZpK8FMMBhN3zGBkADMeXlLi3zj6bs4OgU83MX6AFTgXGeDZicjYRlFZcPeull
p74m9tPHTkA2Yh/3JSbgPHwkVB6cGge+Cee7ZYQdBTZTRKrZsN6qa5SGtC8LHCYxbsVe4qt+/LZI
JgaiZQDQ03VTEaRBuveoVBRqxSr5ydSDi1XnZzsnKxpL9RI16jXxaoNoWG+u2IyFDFMaZBAOJN2A
xKQ8r+byLngZvBVt28Mlkd0D5lzmqBiYOAzbV42+oIXBDhUFz80e6kJhOGkgdc9zvCrLcWE4eP2V
5rHDaL3HKx1F6q14lmGw9xCCaJzOnwioNCxHy2YzWlrvm4YFSt2GWZAU43HO9rS8xZsy4tTSgdJw
GQT2FFzRBJCL6WDYOAFIWV89mqk/iJQRVVHeENEoo0DbXBt985MoTCQWquGOJVEEOHwEfYCtWIQ/
fAdjr4QsUWmfpl1BqdJvGdMwTcTdgzsHxZarXEnhgnaLI9L4tpsXFtgwNZqNpPxiQ11Zf9JplAEK
lN2KKEXSC8QZxMSXLgPCAij9pQSNPRmzRQaB5yOGzOSz9owX9hUUpYG3XYiuzQ+pft+Sxl8k9vWo
7DauX3nEmMLKhG+bJ6swJS4QEoJLyZiTLJiSdVNfTdBuaC9S4yql6/kPECruKnKjG1uLk1Ux25vZ
xs7qQv9ceCPczdkkpAE7gjIVkwN73NNehGubqacAfxY/plaBU6+BDwlD9cqz6GfC1ODiprXU2h/w
qXCcxpyB9Soh/OLmW220uPw2MLdAJq57ZX7ohpQgZsKPFvQZJEBajcmyaWPI2asb2KCBBHDG5jCV
g3OTa+gRuVGuK4VjZI5/4nVyaqIx4Ae9u6BFrF0C/xz9iR/gjlBQEPsIsLJPKDNrXXkFrROcICnL
HCnL8UgYMTmvTOChVpNXgGBZqc52SkiRTcjCnO1zjjkoBVq1bMrJWgR4kRY11Y5bToCQ+qVzi1ub
zARpBNMu3pMIGw+lYmWZ27s8zGak3PLk7jvmQN+wcI/kZV6xOE1wBnYrKj+ITUzgj0S3xdxLckKf
X0g/qGNL1wYVk8XSXYeGdAheEeRzma/QVRc2dT2XmmXeek7icD14QbIiVrJ0R1goJv5nwXbiZbwA
xGKUDipAnfT7UkOJaTj7JD7D8I/e2YycLXMFbEGU/aYaNW/pD56O5b9xYTOyv4HtgVfFcijt8Zpi
XUHl9rMJWE6TVb6g8supi+aMce81pCWAD57KtyzM+kUkr5ihNkI5NYcnXN42VueQI0rf7krKOo9U
rjz2tG1gzag0Pw5YrMKHSfwyL61ljRmgREfzbfQwSs6CozHq8SZuPA7iiDM8I+Uxm3gbmhq1UUTI
liKb76O2W3V2aO5Vadn+ZFicxqboiDttIeXgrCKAxdT5NARBi6+6mkZfI/7lVxHKVqopYFJ4Fci9
1Hu6tvU9iZAF+DZn6aEDLUX+WoYg8rtii8noRR+K6OzG+mlkjblxvYHYx0SQ3Uvj49iTdyc/Vy4a
LXyHjuDycRmXBb7z/UT5so8vOH02S7teFUFNszH3w5rV8qrXxSvldFcrwMOUa3sqn8zV0FtIQrN6
MF3OU2NhOCDmzUscuc3uepgDkREfHYUIAKGGDxvLGA/+5xIpqfFpimBlYOzyDPGghAzDjUcSTokg
AJEPPWYw1hfoBMxRegRqi97Mf7QV/3+N2NT/nUa8fM8/1Ff8/mdV+fo3/qESC935HVKcI2zdvsq9
/1slFrr83TA8z7MNBGFPt5GC/6kSC/N3G+WYchhUYs7UtvNfKrHQfzd1T3dIVxDcABfp/L+oxKb4
pV76qkG7Lsxi4yo4G792ckvm7jnBr7gFnYoAi3DF1fFhJLJ/7GqKTLuBkBeEeJ3RjBtl2LVcEsqR
yYk+07qy3K0mCGQG7pBDAlHE05owpFEq52zBQmhsKQQNriJnN/MZy1x41nHXTEsAwi+KdNVjZ83W
gdK91WSO3mFI8TNRhWfzB3pCt4kNmFzZO8Mp440JFGOBizTbmE2Qs4Bqn7tabYsA7/OfXsD/g3hu
8XKB/wKBWVx3AnxMhemwXzXorLF4diye/z+3bne91+VxFTGe6kSmOAVsY/6Sr5s6WQCD62/GPZqB
1CRkObgWnAOeK1gf1kGAO9qkcfXCJW8f6uXZERE7nGueL2/Vczz0i6bJ6n0Zj8jYHP3HSRek/IzW
Z2XA8Co4RdN+cRu10NdDlxB6kuOXkRVNhKrl/pDzOhJIiAou6EO8MfrpA5vRSB+u9tJ7GkkyvT9y
cNpBCsHRGHPGkCOdQ+H3DJ8/SWe1g+DyaDtzemxH5x+Lor/sif68d5DXp+bXp86SgjeVTv0Wx65f
nroa4nsSOvXW9BzrQLcJMw0orAxRyORlXBrXnDr6qtpNaEfruQObR5FCocl3gxgJU0B/Ip0HOyzs
H71gCCk73I4N9Fs+R0QCbf7NnDQzX6N9a8kvLg0wUOm5UgqfzWLm//v3wq9LOlcAE+eTYaKJmbph
XQva/1TAnuldQhRaNFvn+pNt1OLKphJPxxbHml485VRwarmVbfO6Fzf//meLX1Y4vA8ty7LZDPJc
WYJFzl9/eCu7rnW0sgXw4NEVNuLUztvsobi+8D/fONP80ieIm0WEpVLGiXkJW1a1eqCq7VBMP2xe
gF0qxzWSQX8qKsLC7DbF9r95nP96GeFhGo5tedIQTGS/PM4g4ZZfzDxOnqirNKnNuwgyX3Stfrti
XqKWE4/jkmxCNGnWIs/vJyA2y3//MLiY/usDue5Spc1BWzhwqLim/vnVssvMLLw5G7ZjmO314qZo
G+RkUih+x/CIVFZcyJhCYOrGvS3MqyZQf9e9xSwlrqjR9p7qM6jOrPxO9kzRTkqSrZKIN3ZSvxTO
jkDI2qCHJVJJTkYB/PtQD+v8Olxo/Ys2GOc2tY89swfVN9xiOwcbpZT7bCJfXddmdByLR30OrANM
237XQP3IWUGv8BvV1AMJZxd5zbPdM2yyBSLwHyaPVezV6yRph31wrceA5UzRAK1Vi8mtmpUFnJhM
PezpFXnzEi0CXG3YLhudRjJofoOfOLZAulGVb+Sp8SwtfBUhnbpAFp0NeL1sVbHjXjR45c4wxa1F
DCFoGUQmuxhL79do7PgZaWiacpKTLAVuPZyFTyqgB5FbHxqQraC8uieMtD8MU96bdnRhWmpI8pu3
wBsuBrBBzq2QLBKdupzazv2CZUimh9ba+mBTgJPHa8gvhSS6Fe/VZe6CTphJ+lwpDKg6EcStNqUz
GEeSAdNAHdLSrNYzRO2l5IhDQylrtMY4uVGJQ1fH7nfNgshSsxZOE+gYEWmqNBt0ttBy7/Na/jA5
rC4wEjPEt2/c2GhWcKBRxFdicqZrBByND8jlUQ7YugfqFUzWyCdLu43515nO/RR4twgw944xtZtM
J3ocA34iE8elHHLxqeXnk6M0ziFhmRH/iOqLlkM6XcVJEWyTof7Wq+6diDQjatbtCOuwdSyvyBei
J8s2YBQjn0EAWcU+aIJnymoNOXk3SViCffFoYxGyvtHmsly1uXZvtmpZkIJG1aGQ0RCPUjSPc2kd
x6xk5/MRSOs9B1G9hLkEkTkC+Rv0N7W3q/PoDBN821us0/KWOQ6bp72aBxRoOzvQGBufkrF4p3vE
2dAk/Ebylqt369OKdBSzcRHddIq0+pWFERA6jR0ywuqjBdhtA81DK6JjadF/i5fF2WXNWzfh4VMx
vLPSI2qbmnet3VHIFuJls0smU0QkIiRzu1RYME/8og60r69JT73pA8gJndwg788murDRwUdt0BPn
GJDZUSjEPoiGtwH19syMxkSd0I5hFzp9RUICsZ3ephhepRYiH5oRmQ6ZWJcKJpUjvnruoyxXtZkP
hHMaQO4CePWobKsQOTuRZevUFPU2zUK6g40WG2djnUPC7KspcnykW3eDgn1DHrk9Am+lFIA611kK
a9HL6WmErbEcNXoccx6Xx9C4kFhp4OU6z2aPdMmlh412T26Oh1QMdn9j55jVxiw8VSS60dPPAf40
2BkkpnS8XqpoPzQPIkhD0yQLH8bLaDd14S4nHkNjlMstIai3eOLEaD1FQJHXZl9+JpH6bpJwvBdc
qrJooBqDYdQaFRtKeigzLR2WpW31b9rObtQ2Zfe9K6h88iVVlOvIFK+j0JFywuQp9bIfiCYTvjo9
2XZus6XmSezJVXU8KBYiLko41jG4AXr9QoWC9EfMLXqe2xsXnURzYUBEer6iJ0xbtl5c3njz/Dqq
Ghv3PHy1FQzBXOm3NlsQnH2UoKUUm/flQK/QnIbQsOUpgGSaula6dZL6SKchwIWXDHyPH1PmsQ5i
4iBcz0GFC/IgjhbqS6NHhE9U+pZwjIX0G93SR+ZNoj8YRQEcBt17voUAkEGEhcU0wWfBoMUOok6j
cT2TjW6dBGt5AaDcaPovFcASwmO4yZTzNua02xkvzTRoXNV0BQWW9QpJ4m0Z3hLhv2OEe3REfNPE
32Fmo7Bp9aaP8TeGrExlT7RG6vWVm0J6xQrmCyZ2Rm5ZozmOsaXWMBqy9YOCYriShCtW7cyiLwPo
peefHD0JcCp1Y7ew3bqWfhmEqrbQYC5rbksoUmxrDTjpGEJP02rnBG53Zi8HotmaiODXRr0h6QLF
wyONJ00+pV53kzgqXIkEpdLOrh/kwcIauu5tN4ZOjNRTu+Hz6LHiicPqBYBPX4/7aQVbXLFpxv0K
ynmbznWKSxlKk81ZRQ8fr3YOq8ue8FPfO+VPMv17Vd/AG0q2wWy/pY63w4GPD9hrVk3fNL5AQ/Db
GgOqA103OiM78sEspy+3ZGmXtflrNsW4d+j2xoTiLTrLkUSf3G4tCu9bT8C/CuQcabIqZ/rGJlqS
2DayYz661faSV51x67m82fq9NdBHAFLGL1PzSZPceYhdng2H7VZVgt1ytfbBstsTmFtqHIbgpYJS
4xbGaVTAWGFWz5ieKTCxNhlXACLzckek8aHVcoSx0BxhahU7rXfuTWMa1rTV0S3+2Zaa8zJb9G4L
S9vKuJn9iFqIZo6/jARPsSPxy4NnPcU2LRGuE90pnAM30vUtdIm11YCMLKFi4h2mB571Oc2J1tSs
bNyRS1pKZhIVkdUQ9SoAE0rb3bRiqPdUfyjAzSGdbGTl5se+mXzPSp6dEkqMadk1dtoQmoU3Etvi
dIcrcWh3SnjQuOyczi8lD0lFczNVIteL6GboJSmcJMMAziZ9xOFzHHot49W2eWlNMOUy76wDJVjm
sZuKt5jWkWPEcuGYofqW6UAbLuVGfpwAMMo7Y8d1/dOLrLdOuQFmXt6xBRZTkvycmoax/Mzo8KPS
MVrAFVdS/CAhTDIOniRrMmc36aM61W736FIWtKTfKltZCLmswckh652F7VEl2yq1eD/OBo6FBJfP
aP5I2OkfU9t+w4u6667JryBmz4l/vaGOuKC2x1WnkuQxn0Am5HL4MVXiQg8qO5NsqdfOmxg7xEzt
mmWZNnWHYJhCbaFePdxQK2Bhr5maJ89z3hqyEhy4tCPx4vkCwDHbdAPHCjg/qkzubS9998KYTQ5j
MgJ79FgjUbNp0b9KPj2DJbvVXN5p4aTT3VO81do1ww6T1jPlthwPTqbfmWPDXvlaEmRZ4Svp1D2r
br/Vg4ec7i/AtB3ZZz6SHjFJ7Ceujc8kL/ZhvJujyQI/ptqF6uRTyAiwdGnHc3FYSHN6STioTC0v
RvnD7Y3nGgvy8sp+12tIkdj6F7ktLpVeneH7vyFDvVauelAx/ObuW5jBa+sZ2NAno0QUjas9ZIQv
Wo2ZHoA3sP3GfFWY4CxfWOymJJYp00hlAae1D35oef2pd+1rCooY3iRP/BS1ewEzFvPvtMosC83W
ng6CBuaFOQ43mhAIbVVPr5LLYbWKzl4efQfzGTQAfrTuAzRPAFcRxRwPNSXNI6t/azCZ+2HHQdx7
qiha74vHNsHFZFIubansk5l/ci3cqVfszkgmKs2iBTsXGIXIO5zVvIPC/CKw7gaYrZ2UUK1eIR3a
TbGzevsKuaqI783pWa/Afw8K9KuqN0lZ3xFEimE2dvcVxQiJJr/mvvIza2DLgUtiCl7G2WQ9hSGW
0+JMy8IICYwjxqJ3PW2ThuPFcue1Xv5P9s5jyW4k27K/0tZzlEEDPr1ahrihOYEFgySkQzvgwNf3
QmRbd1ZZPSt785ezJIPkFQD8iL3XXkJFsFXBn7fOClHpitP6LoXvZAngzJ6sIAYX3kMSsbXWwWVq
pp+RCfhCm0+FO/5EbHgaZrB5ArdzIyOaDR9nGy0wdjtsQEUywG2dCkoc7WRr3LrBuoBYFhMOC11k
p5S4BE54tTLnwRcRj4eKY5R74A81KVs81Vxz330g971fvGB86/lFiQxAYzHexwYwChkGH95E25PV
Ybe1GVav8fFNux7l8+LX2cSD/aLQTGw7AO0rO+4XQMVA+IZP2IVGGuK7FJdJVz53RV/hRbC6m3LH
q+hYuGp2lGusQ7QTLKOb3u7WaeckBzHitQM4MuKMCXOXjgH6IbMcd2O5BdFTpfSxpBHWKMRXEY/O
ofw1YQAdWhK7YKf8JiSeNmn095J7Z+WGA/SfwQAzkECHsPtzU3T6Ooliwyg8h2Hvs6oUxy7rEZJN
LMTG2D5XtkmCEK6Fnt/bZROyIowD69mbSdwBIIuQXMdhuA29yN8RCs5cnUhqxXVfN5LgTDf4g4js
HA3oPFyYhGCFjZtZ1/OhpT1wYvU0xc0b4Pi7jOcrZMLwvg/Kd3t6ZjFEXgJZePZAYWSi80+xNvnZ
LzKeiB/ygL31dWqT4Erqquc1W0OhnLIK1tUYHEkPKi6FI5A1p/WGP31yXfckYjK6q+IuFjYrlhnO
Te5mhK3P8082tL+Ym2KVNZ9iFS2JRyM2c0qPELiYAYdz7QcQVxiwX1Vp1evRzF/7lKVyjvSc+aJH
QIg/HKdxnHaBnT2Een7rQ+A17DLqzTjcWN3NDxKkesWZItJ1HMSQR/Ka84aYFMKnYKYERwtCwAqo
MOXygJyKx9fMLN2uelxDSt8ty4TTsOzrXGyYgLZ7yCZw2DekWZ8x8/7CuePu+AqPvhMTpj5eDK95
8Tye/uLJ8ap6HWfXwMZjLePhyDOP30gYng4sz1ozOFkIh7CmPdBq36IAOV7qedsCMfITZC3gXXas
NsMye0i7BvdDaeubi8iVCN/1PJTFXtiFJnJzgWZUIaO/Aq5/UJGuSdDApjVBEoG1qc8IEmoaYLAa
Dt61A5vQ+kFXCnkM21g3TM/AfE5jDccvNH1s0yGkOddLHnKinTfZzDYSjdiGRbZkqVHbWyJRTlEg
54ORBJ8kTwATgErCpwrmqPWJA3BmxFQOx/RFuZxvyvHhzFIcN4OuYUU5X23BczO3oOljeb9K1I+H
RMkrHlu5HxMiXUj0uMkhqXftGPIYX8VOi+SUwQKdr23fQ6F9Lqr3SsDoYxtMNHC6xExL/UQO+R2D
W3NDkkIMjRTImQ7hS9lDcHMs82KGy5StL6ACeVc4HBofN0kPgOUPaqT554ki1gFDju3cDjsGNUQ7
jpTC9WS9+Zrnn+YAUowGiUiPHuyIGXcvrD2zcjaUabhGhnw0JF+Zl9oxX3+0HSOGyQIcreG2v0oz
iDaybxdt8kVazX6CkxqU/jo38LFMYRZunv3JxPxSBD1nYaV2oQ2bo53/uK1/adNOIpCVfLocKSt8
54SS1NhwHCr2ojR+2GbzyESaXKIaYBu2Jo3/HtEj99azHR/GauroBBMms/MpYlK2siz7yZYkNgEP
O9ZwfJk2o6qNm/olsYNy3zZs9KJaPgVgezlloh8tw3DUeeEJdgnynfSDO3ImqgCovAN6lhkZZDnT
GA5swl9aOY4sogYigozpuQ/8M50MT9OeSVlH4Q2tkm1VbYq1Gxjt1setBo2Wj5iHPWUsg+KVblzQ
9QvKaQEgsHB+FYNrwzwxgLiWRJYnSy4xifPA9LKN9PJrOuAlngfKK9o1jhPnWJg56XMJwlLTma8W
a7MNGjsXE2pzX4KlGsLl7A07cx9VkbX2reIub39LfAGHkJmSnfASJothffqQdUxv4jFA/jLXn86X
i6WJfA2Y2KI86SVwfTZRerlGo6gisO4lrf+RgPc/obH5MdhEagSVprFhNkOSFZA1JKdrkvr6o9Jk
sHZ5uMW+qC7ZmCksWUi+IeFujRrBAFDEC4hyue9d6s6ySk+EPsLJrz8akef4UbFNVydVm+DVF8AP
snwsV3dCIasubApeYgg+VY/4ERABla/ujjwbekSTwbPUgAji4TMtJPkoToJ10ykEtxsiR2WXf2wj
A2czOI9wMbMNw7JhVUvx1fQa9lji9+yGSFjR8Okn199m+jZY7Xvs4p7vR9IwgPfza3JC1jsYtreJ
m/ToBmO1Yx/7QuibtcIw9SVNsraKDm93VP7xqnMVTQ/xpK+jE0P8sSD9N8ayj54Rh1LlIVQWd40/
QUfx+71heCcHPRr0eSZxnL94EputSfwh8ZbAPXR+l1hNQFCL+ZMceRqCIt4Y0EeQ1nJSCYqMzZQR
pwTFEw4pC4A+dO/yyT66ZN0yU52oVeFDZAg10tECzCblVzGAXfcNYKxJ2bs7QS2xmgn2k0sJW0BB
9GFhgxs35n7jp/3zXDJfhYrG8QfSnj1yWHOMlNCUimEiBLoa6o3tbUWtx/3UPMKpNRlLcA3Whv3c
eNGT3bj3es5/91PDo8Dgt61bZCqBnKeZFksRrtIx3VoqeHbdRckng8M8JvvQ7n7CztnhUnoPEi+C
+LKTHf1xnxUMhsdZoaAzPZSu6BpIuABdFL64WY6wR0PgtfHMzQ5fcykMcT9M2c8xYPja+cI92BoU
VzBOH7lOdubgtozP5CNxGo+aSdAqAQys67scRzabrSAlwQUWTsS/SlD7OlIRQCYtNHOeDAJykDx7
jkcdMmV3APmMQ9JaSCqrmalUeTBCh0BoH3YRLRkKfDqlXPCviz6YuE8MkAS9+cG147HmjGKeMEzl
DqGTF4c6QTSb67VpiXyFLprDmVTbvVU6yHKnY+d01aaJOWaM3KFLYmBX+ajjqiALHotgvFaeO9+h
Uh1XaChI0ywU2excrOskLm8DjMFt0Cy6nC5O1l3hUJ90w2Yei884IYoCssaFKQBuzcq9AVx4sena
thQazPUTtXaWLBUUTUa11KN+yCN9AjiKOYQSxsTp3/p0CWm0rw3Y7IwViO9jV5V6sNR5ON5K9AkM
zH+jjb0L9XAxdLLHZc4tbTw6YAqIQhue+pIwB0Xu2cpq8q8pPo0yPXuHVFkUYhlBkEl253v9byYL
1Rq4v6Kj7CDK2+d6aeVnl6pr9rk6VUgycUdRK3hJq6AnSYnxVSFxTY/sQQrZn3I1zztto8mHFeL0
C3TLw2eH5GhhcA2XyXJegjj9EsGwk3l4iWrYD+FRt4LWbhZMLkx6nAIwx7qNQmJPCRikomGoT7al
Ha1EUf1Oqcz2bdKRHwq8yr3BdsU3lHyTQrS98U4i64lSbq113VHWWH6+GVTIYACgfS1N8HhGTX9o
Plb2NBz17KPuDTPisYcM/fVcHzsAVXu/NZlIBo9WNN2MFnwqMfRYIHMSdBquyGkc9m26qBJZLm4U
gG6WJofYJTBLQekBDUt03cEWhnnOCBNs9HRVZsg3Z75UHmbi2uhrkgHIroLFtM5aq9jE81OM4K0x
wAd2BsZhvDnIgdhezOwJtzxLwQOQ41VnmzintLMVl26eDQfTbx8dQttXtl1PR7u8MbZlt5CT56O5
moYw4DHVcuVHogV+3KOyGTL13LbCAXEBbI0pe0yZ6x0aXZB7OWWP04x4rc39R3IhfqOCvK9CxOLp
6H9krd46/TgcHGeEVwQkeYyIRpgKDw5D92Y1/i1yU6JuGU7p8DyLITvrdqKt6xWk79o+hLq5ZbGa
2UhRXKN3uevMYZtVcK9SFJqbsC2qrW1KFIHQ3doOqtdI38adQVwtiafsBwQ5xgYzzYB8qooUhTPG
HGqrbqM9hiJMs9iR6RSXTdO8kJW7EdkvLweuM4xODeiVLIPJKAgrm6RaQdchw3NxwrLmZAtEXGoc
lcnxwH7hxyCy6cnLoMmG9WHICr1tSZFfo9c/++B7tm07AUYU91zkJE22PJt9f0DCX7AhlZierQ4c
cs+NQ3wK2WdDgE29QGIRiENtUVa6PAWjZJbk1fD0h3B3nMNgN8BAWSsdUFq5XMFShtvS9o8ArB7M
JPxNFTLtwgmiJTEIE7vBztoYoa02Kqf4tYgj6TUfeG2QhuKFYLKJSOYlZc8OrcwmpVNwmmLcBvKQ
stLa5aN5r6xXeGDxOmUdjiPY2sxRpk5CIc9sXAYuXAiBX773+ldhkUFXGYR25eqhVvKP1q351pej
t9ZR/DpXgL/pdfHyOJDZZducyEB4skX7mJXvkaufS1lhhIA8q8LBPJlMvwNCKtCNxM8VKmxPNSij
TWIQgm0DAv0hdViAGSl/I3MfpvwE/lCbO8B/kMJOLlDSYEreA0Ksc4HrGT0XQHWPHK8Rh8TBnENC
BH19RK9HBoVwYF80JIzQv6zLNHxpnaMTqWE9Jk/Qs4bdkBP/5zbFXlvjE1KHTSm6x46pZUqaAyUe
ZmpApitrrh79lnWDzc7P6omSNKWHp2TWxFXmz4kObIpv5mYBBLrEspm8Yl9TlvHg1nTFrQm6HpOH
huMTqty4LOl6KxN4OKMTEMkV406ZPcQtjURr7R2zj16ZJZ073jjBJEh2e/cAEZM9k4Fu387sTxMK
0EQGnu90b8PQUb0GGO990l/t2o8Z4CH+BkFf8fp53blWzcqkWnxbKjo74sQbVXtFM1zzhpIUCVtR
vpCkm5Cr9ewlKto3afM0xiyI2IOh6fSHrYQoW3Rju+YGgSpbbrnnuFHQq60h2Z17x13XJieIZakc
yTdsCvZVP0pZwnw1mNmUGOfaYao+jORDFFBDIMm9FznwEUl22rpWJVCOmPy75WXU3gLRtQuESEby
HtbzV0VgiKeR3DkhD63aeoWcOm7CFE7L9A6Sgp3K2P4yjfhil525mylCUJ0OO2prYi1th8UPOxDg
Z7h26E1GymKbrDfJAB4fq42wAJkmeJcZP0T0VIfWH4ad9UlM95bFvLms3WvkzPs5Bt1tgY/cuB25
y+4AYYK4CqMgG3SyNgWRtghqmRASdI0/boV6nDEH2551HY6HtBAtK9QYpnUG0I2/a5PZ4sPvwp+e
E2y6rn9zGZCYPZjSxhv2VRbFK8w0r2IyiMA26UyRmK1y2vmYEeREMksytG+u5ClWDFcCtdhj2r29
TrFkM0ufh4PuGLsZimtW4Q9bk57X7n17yUKoSDog5f5+8odLDGrompegi8zpvvI45KlvDeAeB6L7
GE71t8YWp36AtNIlLjMwr7q5EQBXfHXuzg/z91RhwGzjPj+I/taT4L1XFG5rpMBPTQABciIt07PI
x2VfAi465vaR2ts20yJAHTTWKcJ7IvMdThA8MUI9mWuRhNS2zgfhAVhHFHBI1+noLzOUEAmktgAz
lt9Q3pFkgNfOOc0dBZ2ySawsjSxh/cz2f+uyIUN7PQ7bSHzKMeDJXst06xrEZ7jMmHWEyDfoQFnY
VRkis+92bk50aRy5jCiC9MTMtt/V1uDs3Z5E7DhxUyZ05u+EoclayRGDGcA5xATNh47u2in7qMfw
3JndDeIlx3SD8GRErzm0CSmaMI+UR4AR2FRiG52CeVkzbp107lYZsFq+IGsXaPU5m/xgRe2gYpIF
waea29gtc3x9UESZj1qk2G0TnLy1oR993xen2R/Yjsv0g6vAWXugTIBGTxtnKNv9rMI3opUYorh2
VzzGTHpp2ZxLTH6Y2z6WefLmJ19FnxvHJGUNasjnLMRGQMpKXO9kHG18iAYroGUEAZgGR2i6tLGz
+SJZrK/7ORwvZnInNGzgfKp29OLdWYSaui7+HNiAIIufwB76020B2enIe9Qp70Jv2YFcXZG8ZrdB
1fqW6Bc8EJj/iGjaFxy/pITZLZ6bwcEQmFwEMva1FejXHk4yjHhJkZBHuxFOEonxBQmhssMqRpVn
mlyQlZN8zhgU8S1txp6rPg2pjEVUoegGj2rwY0uWamxgxwikc8Ft/tyUvSBtirfbpvOud+3oAMP4
SCjHR8nkgRDXLNzTQ1gHQyJ7GqHplkmllr0hGVRuc4fEnYhYWjihU2DyLd1EiAq/Kzv3mBqk4E7t
fhLL6deYb7G2GLqTFJmiQN9mNhRajMYGDGvrAa3g7yiDY4FW7BKngnSH0foFrYBliIwlqgkjY4PI
YGme4nPp6AcjrB7zfuDmrlnQ0WjsurTcgPZkQV5w4zvxz9yLuVOS4HWm5HUGrYCXlNB2ajwmdYGh
zkrNn5Wp9pbMsO2UcCpzn4YegUZt9hnMqmwXwEPFucTEISjDXely7rR21+87FBmYQteOOaqLZKRX
xexsHAaMqv9lKh1tSHznc51d9M+szmgd+TznBSUDZ9SR3pkWhfgw66HzW43oygDgZpon71vhVEGZ
llOIBiHkGPaaHxJSVlhSGaWePqi+mlGVVBflwCCwNQPa2B1ZOXA15THbkwRfCKzzq+H3wznPf0wZ
j4xWNfO6yQJzT9ewgeT+aLjZBd8f8cPjQCgGbLojolF6H2TfWv12BmJ5O1VuLWgRuziwFJejYuOV
dg+Gy3VO9TApn/FlWVyLshXnLoWGCOLR1Ex9HJQuZwcdmtbZccqd/gBawuPbHp6EPxj06NK8VPOd
68wmTp3ywUdwtg0IthAslHadI/4U7ICH1PrNbbiaYX+j3ciNM4ZCYBtiP7ioK5ECfMSkKQC2K7ZF
gdWWLsNPICqbs81nT3fgqewrjHFtoHPmQwpIfVj4mdi47sg3IUBwJgmzyvBApRP1ZvdVcN3v3Vmh
pSJA4DB7T6gUCiLmSsZvDbMLQdzzaP2AzGntOZFwUofg2ujjfzjAkzh28d5Gw7YJ2Tl3lvdhTjAf
wkSZWxcPHsIHsuwddB8jaHwE9rDFOl6HrcULwels4F1sBoK8Md+ot1FcMvPkpuPaexH9VG7ysjHW
8H2pkP2ApRZud3SKJTWbKT+sLvlh5vLXHI3doWsfw7K8a0fZY5koqO8750hMwnMroakXHnQ5geXg
mOfMJbUFh+4elruP+JdpK8L8YBslE7rgtodMhF3mUg78O+RJrLucBMjREAg/+gruq0lqkBJiE/ww
HBadk2tPK3MYnynfrywUnNUHRSz5cvTmAqT82sia26TB4zZqj20U9AIDTy447D8GD94yzemjYwKo
+N62nZHdR4qURmqyeA0YQbAFRQel2ojPhzpxDgZrn5PvkL5w3h/6znaumclOD2flLkhajoKyOxj9
VFGuDqe6dout09n1uodWMY31tJJoYqAmfA1Z3q1ZreLVxLxg5Z/RpPMTQJsPB37shoAu0urzA7UY
0/C5fK1JdFvRFWyTyUHp6uv3kSEHmmj5hV2SlMK0JO9s/ISpWXBQUWCYjKW2EglnDPonxIlC3C2b
U7Qtq86OPw+m5344gS6OeZDdM4ZmnT30ioFwu2NVE2P2zr6qtOz3XM3Q5kwwf4xdiWMiHD5PDVKG
KiogIQUFZcbWwUN+x6GNFEIu8baojNo6H3h7bECTsvik1Tx6WRId2iIFtkQ6SAYSl7MDdQPbAqY9
L8mCbyRexmQTgzLMhcm6NqvoCSvJlk33vGHBGq8Rv61cWPtUcuFV5MQFYKWcJ+tE9f4RZVW2wdLK
QsdS6kSjGG+RBJnDn8IFHwD97dEXjISR6n6w8twEQ5w9OZJMhby9wUVi4RM0b+Abii0TvSM+fs5+
4sdcnDE9vjNoV4DZ5LS3gtpBK6xxXIXptQxH0nZLcbVisP/9UtS4IXa+SPREQYdtvh4b+Tsdpk8h
qiNrAKTZQfNHkOY8Vwl+Hui4mW9GWBbz9yAykC6gmWfrxfP8N6PWJ7hQn2hCrnDtuz1KaHR50/ya
6mja11b6kZgW9naJzkmiZgsMe5vA4dqBGlvcc8lLUDefQHkn6Prtz7FKX/HPFnspEr2pHON+tvf4
QT9sfz67tXxTU3PR5ExudMKgxvF+sTdEr17v28Bim2vSbRZ+QudP7t4q9L3X8NB15I+MRXtnlgiw
bLIAJwtaGY0ol5UFbt+2iLe3dm3e9/tAMlKseBSA9wT92VmHEH3aBlrTfiQtZlN53hc4zwsjTH2Q
JWwnx0vV1uXM7aboJ8gdez+34r0uQWE3QhavEUDYTmc7oJIBru/sTQwUAzR6MP2iED4K+AYnFCxM
MyR9Br+nnE/RERw5VM0PK/0J/8BcJTlTuLk5OYV08EjxB7GarmahjTs/Y9I0dC89xo4V9vFyFxT+
HtcG92qYpxtphy99HHC9Qs51Wd3xLGXhkSD96qzXvj04JckUCRgcbdPW+u3bmJI3qCb2eTgcdtzG
mZ/g8OuXRwRtELRG0NX0HjWbj9SjA3XGTC7gBtz0+U41qjokdr/3/XqrGptUgahjMkcUe5rBhoX1
jJ0fm+0ngEcTVRLP0lGnn1PASLcxNJtVO0WXg6wm8mgjaxKKs0IQRzEsgulkz1jNw/CigxW/iHzI
hg+E8kPDfCmM7DQ49b1ibxgKsmulCcSgIBYus1pCishQHVmR1eZIQiCR8Rhbo9/pnAKUQf0pvBZ4
Uc201xyzgnBTxsqDiR9xNMi4FVFxD7EFp6VgZRdXdCIBdBbbXPLFfFZbJVqEMkGMRFSDgcnQKsLF
is3WPWU3iqxr5nyi7ENizHCjPNlx8WWPBbl+3bzMwKIjnBW9DWbzU0tQ1TjUwJ3HH6ZD0hNMtXLT
+yRGFp6mx5gnWmBs5bFLo7HQPDEMOyVTbBHwvI8YBrpNemvN5DBQMaClxXxaKf9zctQrur6zMz47
rZ1dQm9EG+kidveB7G+QDECvQbnR+sBTrFMn8GsHKiNtKWTcVLnJotiQbyZq+g2rPsD4kXPiGY3+
yjHaC98m77Ityi2aKmRiDAYj4l23FfbiHcJLHk5u/ESIUYXPXSBbIW2hbVAqN2a9c4uOGmxkSoPG
KzqzLP8zR4iDFvuGaDQIlcy7L9y6hwpVz1vW9SASCaRgl9Bn5zY+VHayN0zPfuyvsVTWXZD++eYk
jkG/8Qb72agcD3qAWh6BCkFAaqeICTHSC2/VF7a8tk793EC0w1VvN/s+rmiu8957Vq0NR+/E1/zm
AVE4xiHaJ9shtwpDHlEf1fX7Z79facRC82zDRmShxR6N1LwGwRJJP3l1ZCsyotYEZ4xkDlSNRkuR
oBjox6vdoQhvtB6Pg4hvCdfeBavoXnaBcTT6mVUgHiUXUNwKzbZ5htJblKq/mcQ0fduxAqQNaxLj
yEaOQx5ISXdsrelXTCdxMkY6Jzcot22JMMoo3WD37dfSJOxshR2/+cvsO1WASwQG1K3MmWqhSaYo
n4LuImM890SPaU5ihOfltYqf+VPuPkHwSI2TzU8tXPH3HJPK3UBWNlsQEhH7Ps0WSRhvO2bcqonp
nPvs0SzSm1QEpjLrZFHJ7BHpHqVMJ4lMQttWYo+ExDtBrqmQfGJPlhRJiXqweutF+O5LkJFhZuiz
o7V/BcQCz3/M2m0HWnVtu1hg9SCbDft7EjOGd4sb5wF1pbfrxuxLhyQvN07yVOTzD4P+64wz4mjK
7CmvcHZIklgfYadJIH7FQ932uNWDvj7lkURIkJqExTIZqdza3cdmfBROVxybMhIsP92j19TuXYST
XxnKprzDDk5PsiWaVDI/wvdWuig0+PFrCbVJ9GQ5CxA57ybqIsvJNlnPM4goxUtV8rZ9QtOO5E/t
jGqSu1IRhAfknmw6xHXn0jZR51aga5agCwuRRsXa8DtXq3VKgopJq0XKPm6miM0IH554mGT7Sepd
OwqGfq3J90HB07sw/VsCes5DR1RfFDp3Vt8fiDb2T4aXLnrFot+ZGG0LSwQUQIXJyQ/hUiIuWaVO
lO2MDEpoGzIOpqEEQ8aScFX1zu+5GcgSKsfqCPuVdFuPlRoRucdGK8QohuNvJ6Hrj9ZDx5sW7Dgb
Hp845isE64iAuX1p/TzShny57ZcPVC2/ByvX2ZXp8OPb0/UNYTOy+NTNnDAYn+ObAoiMxC49Ng7p
SS0EP9KzVH3MzAeel4hiPJ6+ldVhIbC8r++/WINooymv9L6yar3tsbAReySmfQqyadOPxVfuU0pO
GUekrBGAyXkkMXnijkjdSG4cRx/IWNCrZEoqVqoEN9KPK2P2L4RNQgVl+2gxNTqiuIQF45OH6NXW
qSIb4Oou9sg5A2+DJ55HCR70Y6yjLbMOCK7UzU36iXUxv3l2tTE07WZMcPW2I57igSDhC0c5ml+3
vYmKbf+3hRHw5jKIjA9ty/M47OVOL97MqOu5vu8rRvrgiivM0jYJt0ZTX0zO4bXnNMMZpFDDEE7g
Loy9g4U+OZPsywyV8cupXkDr4272UzaYRX7zDVeuPcLgFrHQROjIYN25zEer2FZ3vmJ9n+buHaPe
rVX4AalIBIMsU7wJUPZOZx6vqcl+zXkAWWi5umbRuatkiHyCBaQ6BoX47IvxQWZmehdbMUOyAkl4
TSzL98XYaBdhdGJvfxlcdGelqv1UARHztLgBdqV7S1+rDLCfYSTJyqgazthCLZx0++K2PbtipDGk
2MOZiUfvVIzNOc1YPyJKI8ZccIXAJx8PbZaYtEX6PnVQWfShdHdhMz07U/ezykldH6OPnK30X4a4
/3Fku7hK/2tq51Ob/q/LZ5n/syWbP/Ib6T94Tusf4bfh2vb+9/8ldgbiHz6uxdC0Q+8vm/b/82KL
fwD4DAKAnYEfhIjI/r8X2/uHAM/L7Mxh3iKsQPy3vNj24k38m3PWxY9rCt80bdN1bMih/8Lr5NkH
qUgbmpx089xhijsQzuqCoUHMqpjeMC/Il54keQ4jhscchaABR5d894FUIEPs8iYXe93lf/AsccrX
902VfCz/r6rWXreJ3S7olJVt1A9/+3j/jV/a/RfT7/LSLccOGBkvJlzbBar6d9tl7lPaMqHTWylI
mJpiCwaausfIUQJ6xrhcypibEkoeaRYuVgHmZkjgX2uvXUD59ULNARbDyG1vC5oDn0XDwaw5lWrF
r0XRb7Bc+iE10nI/zpislvdvq4bVaN6v2LcCSOxiZnG5BySEzo8t/bjYU2zUtHlV78jv5CN9imZE
NtLrbaIKa9SLhv4hZfxk9/lHq5aR+fJ5O57HSmt8sAA0rVAK2P/BpWovjuF/+Z4tNnACjpslEE4u
Hta/OYq7roTRYyuyCxWioCEPnpwsyo5j20OoMzU6+vFsAAb4q3KsRXo3srbZRMtLGasK9cf3R5oE
L7E//QHgQorMcrR5Ez9g9cafKvzADe0e0O58MYj11wOZLxtGId5fxIf/2uz9L+bo7+9d8FL4z/o3
Pvk8YxVj9M64zTJs/HNwgjbV3wZTCtJpDL4omzG+VFW8mdPsQEUW7MtaDo9tkRSLa/rBKeFukvSO
os/ftA1YM7eBSjPXzEkIN5BAy+tisg9oPlHIQHJJaJ8tku12MGu3QxCQOKii5D+8L+vffEUOclow
AIxSGcryoPj7V2TnXej3Lf5WvybumAaByd3q+6pLKDQsnLLs8eyL1RAnYwBoW01pjdPJNw+ta04s
IPk6+iEb9lk4/Ac2AVrC5V//pwuIAW4gLJdHFg8s6NH//Oos4nM6n3N3C2PW33lSnZD6TMe0DDEI
k8I0xsWrDuYDXBJrk3XZjyQnGYHiqjnGTmH9pMXMD02aLvx7wC5kV+3bFtEmndy1JLOLuqC77zLv
rKcqvPcVi20r9V7brsdnVENeM/PkJrOB+2qMTzJ6qON4uFO1c/HcsXssSmwTdnwPuDLYUMQAxg+g
+6LcEjv4SvEpGN9qOf4sfdbUss2oeavIPhDW0jIcneCSj2m1CsI0vXNoXrCMy9/SQ7dnkYd3UPPw
3vmNYGfE9ibA6Fahs7TkzwEWNrEkwjrN1p9WBcAPAliBcUuIl7fgbv0UILEG3584Li2f2zo7ygpn
7ZJVlvUEk0lE/8zN6aT8op4O/iKGaIw5WJV2/DNWnNIt/25FOBDjU+NYAp7a9Ag41rMut3PT1A/K
Up/MEh66wkgP1B+/M8UWIUhDsEnoG5Ji0eyU8lrqVK59gcJg6ceGGEwYlor3WFn2AZzTU9LM00G7
dIYKiILo7R0HkAmaxzn7qhb3jhj++gIQ+T7ZZldvx+7mGS2nAm6JMeS1Zp7SbOCY9RsDj0YupeTE
X2JApqyP320NnXa4YS56Sf3+BkfT3UMwdff5LO5LHe0TFUaHuYev2bTo03LyMXB5GuZBMGDcoY5p
V5GDM9iqxxsDLfJXXfeSYak9YRpGMaXjdumcRq8d7mRPtPv39RM3d2P8jhkkfbToASmxorM+ft9a
PPPw1vW13Ei04prckdPkjWKrBSu7yH2eU0kZPgzs8gn6JinkYUxhQ7rm4mypeUD0o5b7xFEfRSo/
/dKr1nM5oUJd3qfRXL9/emm/lO9mOBrjGNSVdQjqUa9xXkWPed3uoRkFpDPhDP9+TUGq+PxUzIHS
14eubnkbrQ/GCA7+2cC3WUhY0Fi2jG0bBOSYyBknENESrMz2gIbMn51jHTwozCjM2/YUMNh9zRKM
mJOth7MBRbGtxlPe0Dg5gFjX4PTGi68xeQliY/Ym+cFPnWf+cfN9YFD9Twp3CDhYrCS9Qsc/g2ch
zXKL57i8kygiizFim5Ma3YY0UX2VkDxXUzG0u4ElOR2ZcVV1h2e/xYiZ1n23VwoW/jjk2T4fEN7n
rjthWzeNSwPud0nDiamI/QtfrH6wZfyjltZ8thiCoV2ZPl3Sys9jlT9PcUoGYewSNMZnNse5wojX
Y/NxAftbjWTcj20sK0lh6By0JVnC6LT0hjedGSMRm+ictArL+1n/cvtp04eOfUxNSDB2Nn19X6/8
dc/CVT0UPo5/RH48f5b2HAkETb45rNq+F+uo4tpg4sIzgrvCqtgLhLreqe2QQEGooAwwAf8/7J3J
dtxItmW/CG8ZemBK73tn30ywRFIy9H3/9W8DjMxUMKpSq+Y18QRcKQXpDhiu3XvOPvwFOTKFF2X1
EIT80LJzPkJCB/jf7GKHyMfqksYF5i/WfVB4V+wGI3IVHujerq2TW2QJpFSU+YMAA3ioe/bzomyO
GZllY14+YMfMN12bEk9Dyttq/olHCfa3zUxiLJp233RVve/8jGAat7gQpH1RfRR0FkZ8tDj9o4DK
dbLsa8yVtKMy+uAnsxaWSSps33TOIuhTY2drXYHGK7nPKXjWaokg1ySv+cDsZJHwNZ98cO+Yf/MN
L8iCkaEOdL8Mp6vXbcIeLhPqI3G4VGmd9uZp4ToCQnBQTU3fIe14w17r82zuqLY6ooO66cEedsOm
SwplP3/ucUH8XuC6XG6oQEPRD/uZAYJAOF9LJTAXjbRO81eQk+i5Fol3rpuC8CY3YPKoVuGa+YnN
PAw1hAdplKZGE7rPkZepW0alE+gATWNCp3/Tm+jhrOaFbo2xU5nJKTmTeY3QjZUi9Nv5Q3Z80NNF
5fNtUQvG6M7RXPn2kacocgq2BTS3JSWo3e5qONJXrVLvwqTW+YpohKACWEhKfRLHMpLfsyy9GRvs
49I08tMQEoETKMBpcyg6qC6ApaW0P7dGhkdcCSQRY1iAxkauIeOn2zEjjkdFN46Asz/LPn2vY2cS
myTpDy/4NFUVKXeqIrIbw3phlxmjhygWaw9g8R2jvAvy9+AF18WusXBWhZVU1uYAw19LaAKHoN7R
ZQy4G1oq2wLdlbB3KtAXkpCH9hhjC7yJpoYTqqe7uLbzvVm0d5Hib2mgGBfM3GjzNTLjY7fymcGZ
PUql4tPRuYztUR8gPvXyBtn5fJMxrKNVg3bqKdW6kx1GUCOi8iGucZGTaSbAaVLUqx2nMH+boz60
z74ZWK9R4J9EEDJuK8rPLGECh999o2hW/1z5yYrg4O6hoz2CUK34YatG8MT3qK/yLHiQThpsTG/o
LlWp4CEoR+cMo0IsiETUBiX8IJagQJ/P8Kkbq3Na5aw+ZhFumpLPy0bautZr4zXoGSKGSXIKgQbC
BSapK0KJoZVeunGk+0MbI/NQFkTI1cJyn0aM5D33fhLJ6MkyQS2MWXLKsSAetJTOuZYrkATyeuOn
aUQ2akA7jgWOrYpxNOrc3VQlCV9NylWWBDjEHK7hJjG9W9mi3EuqkgiuCBAG3RWV273MDj7P3xqC
B6Z3c9NAxjjXRdHCbiLTQFiLrmWcpIyvkqHvwUMSwurKL8l0j62iBuTaSqxybRjttYmbfaAjPo2S
43yv9lrzow6hoFs4pbdtHbLAKUs6DuOuD6BRBCMiMcWcYIlleqs5YIkz1Ldc9M4tD651FgFfl13u
LbBRH2jFsh2108sQtqxUPks5T2FINoFyxcfL9B0NOmtXvo418oUjP3+au4Ku2ZxKmdOsZC9iKKS9
Csd+K3RLIbrXP5NIlC5l7j3XRqfvFFiytD2r/VxsoZ65y0qwXUUD7l/2BbLzdtgZPs+p2r4lTibZ
AfS22VNONXlEoHekN/ihq3fFzY45LnYcdOmNpZeID+hhWgfY8uOtqxlAFZSiREqCpxV+2bpjbb8l
LAjmRxH/yoYiOE+ruczNNWmG6X3mmxeniVMAXG26nNc3cxCIWofcPmH6fbXSUV3HPj+bW6vprVOU
l3T6x8Mht/hG1eKsWPxXaW2DdcicRzMkOy0yHW+ReuRYI9FpLw0J816dIzOnFtyQ83WxWubRGa66
RdHZ2DBqzVlkFTI5hwb8KvMT40ZXmXRS76ZqaR7oQO4tbOrbuKVLBh2gvotDs1wq7rLMAXXodnGV
eoEIHwJmpCSLsmqvcTaibLa9pwZ17CWqjf1QW2cp6BhYsZ/dRDbDUqZNDIqH6pPyo9jYI2vLqBbP
45CpDxGkcwZJd6XZG3tixTDYo+Lf5K5g5VVfY9XQmf05lCeagFqRK95KOObOrVS5lFbLZaNF6q4O
GuU2C+D7GPKJ0S5LiNG8CAPZVk6QGnwG5agDI13HpiLxbZHuVWV5umFejdsETLowBvYQ05PFU9sB
iIfXr/3eEIuskMGqr8cTevv4EQiQIr2VXwh56jWG1zgVrK0xKjjQK4CSWspfjj1zXNMgbkM87Ex8
ZC5OVe74i9QgiR5vFhQWgwrTZwLdqrsiLknZnX5P2hGrtBP4E6uFMNnNzjeBDCyaqQ7t6XbaRTCj
BXcUBICTykZeLBI/DS8q79FcbdMRzo7McXAJPWKSSRrASq21KRVTuU2rujgYznvWJlsC4Kt7vfZO
QySSa62dYiZaN8W09zFIdBFuF+5NIyYK1tL31oCuysbhHmhxcO47uayczt7hzCA0Lz9j1zTWJfoX
Gq4PdVklGzJE2E9E5qPhYExAeBDvNVDBlh7TG7fyna8md9jFnkVVPfZ9EZ49H/pEHPykXjBXWtI+
BAC4b5MxeClHH21sFJ/UIhxvPMUYsebzT5gIjm/cLCB43mYG1uqmvrVjE+mZ5X1AGbIxzFWXUnfs
Y+f+gjegLsoMoGvW6M4uJkBvNESzT+piyZzW29R9id6kC4Ovrs+8hcwcG7NaKKAb4R6JMtgh2Nac
E/fWprH2ZBcS6xCHOvpkHcj5iLqECIv3FvOAJ8gB9ULPusd7eiuN2Fhh68rWLeLDYwOMahGIj1I1
+tc2QH1bpmo/6UUGUgrJQmAp6RdMnG2kdj7NJoD/6y4jLtgqmWYnSf4293GC0FiNhlOdcK6sKj/3
L23DeuXXVCqqph9VnpDHuSlSSbY8RM9twYI4R5WLmEdOwarNFHQkRSrtndeiAURR4YX0ggGrb2GI
baRX3aJk3rtmM0osIR2ZaLTIXKnTfhPWLqM0485MUvvSWCugjdFSaZ161RbYq70C4Zgf1cG5MbgP
ekPGR6PFZlOoOnrYKFBTShiPy63WbzXirrdGGYGQ9QCYIMm5DhppLOloLJ0IC44TkHZqzft6LGlO
jPqFoY61r9hW8qA0bJX5gncb12O0UkcY2kZPVd91ELY1ehSdyUhVdaY418J/5R9bZ7SX1lpPzWHW
lFBmEV0HhTrV7SnpLR/5tcH4ZhTV1lHqmCg0TQW0RjWbhRjEQJ7jwfOK/NWb/v9xre6I7GtW0Siv
dQKvJRI8oU2nvmcGcnUQsyO3Yb+heV2+FrW88woDh5bA991bDSH3Zvg4F7p29Krl0tp/FaRZXKw6
eet7aQ5XnPFgbVE9eiPTYgYh1Gf0c5CHs6JT17sgUsJfveId5t0qzvNni/bkhXXkKYlIUptrX2Ix
WVVUI9u4g1et2MjypYXCvBcp08sqikboScMPYbuIv8d0GQco2/EiHXPRIM3163VSt9mO7k9yoxtA
Bvj9CbQA+qlKBtTo5t7z1oVKI2ICPJz2wK+DMliWwP399iekl7l+R3MfQ8YDFLTt/FBH60gckxam
m6K5Vwa/WJJqADyYrvbN1zpqTc9+yG7pvVKV1qEq8uYcF6HYkMK8DuLyeWyi/s42qu4uSiD9ACt3
8Ggp5NVb1P46EVsMVtggxb4LUxlqMkK4bjhbTI3YHUxenV6GVz1Tk42KvoW4mSmOFS/rKuiG6CSn
lyohp7di4Vg1Phz/rjKA/80CWABJlFYh5nPRy3wxapVC0oAujr701aPNUz8ivuuU0Aa4ClgxPsS1
DbPJAjxH4Z0dTXhnP8SR2LGDRNg1YZnEQParo5VbgnLw0uL/xG5RMNez9F1P1OehroijruCGByro
xPkLag3G/ZVnxicztoOVlVnXthp/dk3sXSktgKppEkklCcSsFYQc2WZ97Lq1p/jBGWUcOx5tBL5R
JMF6vndTKw1Xil3BMaMX34OiWyx2Ue9cvJ6Huef8pJf4i8wLZ1nRb7/Jcr9YC8Olkw4MYv7VjO7q
STP5Fev6NkcdfiX0gx6MG1jAqG5Vo8Xr3LsVyVRI4BckfKDliy332tDtndTv8TEkGVbWZGEaLGA9
+lbkGxgwc9XGsWAhPPZc5epkELLYXy6L9OQgMT4rstdv6cH7GwqUc9Tx0w1VLshfpMEqFe3KLAXC
9fTATwez2WKj39PBUVgKhnQ3f5gG0gfI2/HPbOwOcWOr+BWRmRIEiFyFcbmJng0P9JaS01uHcPsW
QwSh1AS7+Rpb564X6SnyyzvCITBhDU7Do3hAlWHWKs4HbqdeDdErO0V/1JX2dh432F6z9wPq/njq
buaQT4qk7basF4x3J7oBCqNfFZGea0PJb83cTJekYltbWaFSypLeYotf/wyxqa1DD8kuGULRfjDi
RWBCOHc8ZhsVDYgl9mNyfRhx86ucWeIZGfRGs4HChiUzX4dAVkM1HZ7pQZqtqBdThbM2e+0M9yY/
SCf0bvqIJO6qqIwNKVUQbXJiMXM5tugwGUNr9uu8T2fTctXK8FN0NIzB+HkrXejeQjQwIPSpiewH
9NhKRA4A/O3yQpflIENwfuhegjMw6lcEUP6S+IYB8XnrAUAAM4baVFJCogMjf/X/jz5p4QMnVlXm
Rf/32ecu/czSn9XfcdTz3/kafkLB/R8eWzQ6WHZth+nCv2agrvk/3C0aNY1tCE03pjzBv3jUJjhq
YMguIYLswBmA8ZfQPEyphQpAahcprWBQormazd31/wKknv/7vw83HEcwYnUtXL+OrdpMlf4+3AD7
rOZNTRxwJgtvw/IZs1sMnRPKhOivoylXnKn6eIAOll4Nnfjuuhvv5rOkHHUivHjoKYbnLMMC/zSq
seHqm7wobm8d0Bci0lNSpKnqjyKcoAPaMNxxI7QLg7LwRXXN95B/9VOQs+VWDmFBinSXvayKz8Zt
fulqbT6rXvRepeI2gmKMBp3ejNKU/aEVFLOe3brrKtH7W00i9hVhbr2Y0n+C3RGt4MwQkIt1n9wb
S02WpV6pByKM1fs6oj8zdsNbZHTJkoaDehiZCN4Lv74zhzEA2u5A5AAc+5zqHbjuOiT5RzBZcAIb
R870Xp5pv1yIigd38M8+oo/7Qc/8e6nGyg33dgLCKiIEjbQrfZNGhn+aj0CQBF9H/3nv60jy3C3y
ul9ArxzWRBAOb2n4ERrQAtCwZdv5bfTWxzENXZw/FU3myIhPSqYIyDccDYr+19H83oDb88alcX8E
NuWGbXRPOzh5KNmwIZUt5GE+rRJBc7s2spXKUGDyJj6lwRBREmfybT5SOkt5/e0o6p/s+jXQuuoi
pxfdi6tLXRAeCP0CkP70HmyA42831/Vr6PY77lp1/oFoFvYUXWEaNrBwrNzfRoXYF8sarwXFUmAE
20Qt173lydcxcjD/6j32qlyyGNb5YySq4ZD0SXUrMsBrVtITg9Qo1aErtOpQT0f5yNaAT5JZ3HTK
Fn9wMU8OS4EXFgdVlbwnUVC+5A8JbfoX2TM6F23ibQITvWjq6s2ST0h9BQuwZUNK8rYnvdtgSkKo
UAPfeYRUrDLDvZNRq+1Gr9FJ/U3+Oprf66f3wuk9XEZUh7RZlhaxRufMAQBaku7+PCT1c2dG3hsK
7+MOh070gVA5WjZ4Zk9Mo4eTF2sIkEcr+bj79seC3vmqyajUyjw3Ybc7iPfdQNIfIaykzmkG0isY
b9S0KN+LTN/gQ8IjEw+vDMI2pFgYPywUWoiydZc+J+aGKu7NbYMxUdWV6k6JaMcxNoYxPZ3OL7lK
Ty4c9gabN3rvluocTdoojwFYYYxEy1C23i5nnrkHkOMuDfu9RlYRnUhwGyjNjPzBC990N/cPxIhq
Vz380Ng+/AwM9WeTRskzAkLuYsdPrnkUmti8IBvQgBd49GEJhNMNPaqwQy23zW/TWqM3UumfcWPY
FyqsX0zsCCGteNZzed0EQefsuqyFYaWp3j7t9HanoPvbpxr7U81kr8OA0ry3XOVFyCh4F0kMSmMM
3GtvGe3WcgjuGnv3JN2xYqzAiw5T8eI4IKum9+ez+f0sJwfZZlvUApMGPsu9p1b9g5wWygwQzAXJ
EziOMNzabWfi9+XnFD47NUBQ9mqSS229GBSJV+jPGrJ6mCKpWM6njkQmTQ4YyENkw6CqOn8lmqDd
MvjDYzX9VKFbdV+SPMzzyXlAAraLkbOp4UIbyuQjzSlE6Gs8lC6joaBx/FXXeUSNGGN5nF8IuiiP
Zt9ZfxBofFezoGVQ0Vs70P8Nle2P8e0RhDMxU9VW6dddoirbxHOiPZmh9yl+1IPhW78cpdqApLI+
YWK/q2MqHjuGtuu86waGIqt5wVVVd9u3mn+Z1+C4Kn6NY5d4XH7pbQkf+97LveTWgXxn6Y1/r4Mz
1ZrQOuuBiEmNB7idmkw4WM+0a2YMjN6CUrsCEqyu4EUhX6hHN8esnRGSCvsYkxVDFLptcdMcvN7k
CVM3WkYLjzQv+zOnJr58Hceu/gdFgvZNBUI+heMYuuBZbaCSct0pTeE3QYvdVG4h81LbCAtTtKHl
oOS86j1qmq+D6R3R0W7uiqI///vPgVY996WFT2YexdbNlD+UJv1pZJ443OQetNFQR0GHfu9njb/k
o1XjR1o51SNI6qeyw896pw79Qwki5y2ysDSRo2Rs/vsK/8+rwUJqQUiZsLgqoPB/++0YnFQRzW1z
gz2cvmHVNCdZkT+g92PwIVcwcRLWv5R4uD4aT1VlNCdPwBIcKDbY2Wu1op/m9QbM1Kcx+AgLciv2
EJDYXA/sro8zll+Ren73BegHT3SndNxLTK+Lu1TUP75qBrtsYLNruOOTsbW6pR7+9MHFLAVX3K0e
D9iOc+CyJj3xMo3Cl4nxhprfu4uBaF0zTX8c/TwATIymKuAbXTVCC16CDod8HDnh6r9/cM43PZvj
2ALBparjNnQnxcokGvvtsqiVIQhVNWKEMy+8qY9pkFuneVRzmCduMVxz02we3Sy/p02dXMomcKci
ZmIT+UCSBFF1Ztcxw4z603xUgp29KUUf7numgMIoH1ocao+OfFGkUmxQmZoMshiTYu4AeVnHLwKQ
6C4ZzeyssO8/6syuWhzw1dcVw5xp59uYbXSz1h87XSP8i2Ha3BMSoX9ojMq/wLeydmHb9Bujyoo7
/E82pB9j/KiAgqZAkqB1pOg68qz++ndbwqRySAUPnVGPGDo87dANpgtNxl/UZhU8WJEZPBR28dH4
6PLUejQrBnuevmZ5bzYQ/kDuTItqbhBqJWBaHNssoDURRcXOntKZQpIekHarrA+xqgE4LSG/E5qx
x0hJwNhUTym9U96FWIjx/CQPvsSi/oevdypsflMh8fVqRFNYuOOo0rE3TV//b1+v2qr4W3oZTY2L
4pigtz7a2Ci/jtIkLFFvGNi3//VWrpH/W4Z4kCMpy1Pm52w3p+9hNOSvGBHmxfI+/Wm9MhsdJJ0W
DDfzqRs2LX7a9gfTE/vkgUA4Met3B/tUTy/zu/Q/0W7IybtU29WFpdm1oosx1YDhVPmZ1i1uD3NX
ybzeD9ZE+ZgPkzxDEUnVv0TWeIzHXv+REZ3UxaP76UEJRDoRDw++Hehrh1tpT7CYcnZjAgoaRbHe
Ammsai10PyHkftoa2YdpAygoRlQG00b0myqN75JEsQ7R9FIaUVneWLkBX93P0BpF8bB1hKmStDaU
ty34nVundPuv90R99XNR/Uhzh65A5/gvgYepskZqdu+PqBtgWstLAMFhkxRBefBx5O6Zxrh/WAHn
9I5v3zR5GsI2TDZlhvu9xA0TGBs4WYONqjXKRitT/RE5Fq150cH2Va3hYMwlRqaWbPFD8CjTqTLi
NVJ4rOPj0PNrXj240y6lwMC3y2G7hwivTHtNkmd1afuR36Hnqajg7XIKbz1IIR5zK1gOU9mB8fVX
WAL2g3TXXYBV03JFYP3EvIM9geyHTwFVcagmDJsl5V7bzQ+SEtsiHA5ews56oQ/drJOwaZZMSIpl
51gDCDzah3br5UR8C3EC8MBlC8/2JOhJkS5pdqTn1B1hBPTxVGGHw00DD51Q3hKh+/iBK9X9pUYd
nW49+ZFpkiE584unLM8nMnre3Rqmkaz1sGpPeindrU1D5A/pK/Y/70Td1myTFCc0zLbxfaFlv6Vo
XtRGmyxXtWUxqfeyUKX309g/wlFyC0wv8/thBSnxyXHcO6U29Oeml3KHk9dYNtOCQyy5elNMVO/p
vgywXhSWrjy7zEC3Ei/6WrXl1/tj7pwD2IJ7TMHquRglNqlIE+eEvAQY3LKc3MJ/vTf/qZn2jKeG
u7Idxc4W+QM5UajSDOzeHb2qs01SHXVftjc7zbvLCu0TuZD/rpP8fRP3nXrbhOoD4gZsRejCLCLh
rmOU/vXSobbwclt7IAWZTqA7Ouu5JjDVQwfqHd1e72zEtCEwbFNhcqp46/k0NMxhJwZUwX7a7Boz
CN5zHCLQBMP0XGBsPpdRRZRKI4c/3FSzSPPvN5Xu6PrcbSE4h1X078snYywWf3hGG6DT0Xl2E7ml
xJUgYLd+3R9YFt5kqiPjmPYQpZt/NO1DPq0UBClPd1KuEwgKoElHwBwg6jjxvCIkZhJAKyYJMpWn
mQdbZXwaVmVw61RqvfPINewEdULfjdkzkLxqKVLA/3wA+TMb/beuzMXFZBq+7JkvrYNAhHdu4fc3
USrr3Xw6vwx1ccOUrL3ayWQQRzWzyr1RnuaXgd3EaZM53cGpo+Ac17F5z7CYq9P3zLViNvEdYoFk
Y9uFtpGMoh/Lunry6E3fKJqdXIpgRN01QkkzubyftZgoCTIHq7NFNu+5RZ5zLnRxJV9U3c1n8/uh
jvorreNmk1audbUcuaKyMO9pPBj3XQZnPiW2ENipq64rPWFSoo53UWH9oKRIz6or9cdcxzc7UkP7
0nwR7wPmnR9u2TUkLSj93i/s/s5FAPLfn6X6N70xz1LDtImnpKtu0kb7vsJqUoV9KSD36uM5Zqf+
Nrak1bhh2Z3R+UTjUyzAtrvgC65YUEYgzkZ+MpTYPxQgWUgQ6ov7yoVsNlqVvtILtacZa0lWZ0Gv
XsE+b7jypGUuY6+KsNeNl1LbrBVaWoTr0kRLFTjPucj7RcUo6lg7cygm0Y/RqOnPmJmCJaNB6q4w
158HfJKB+/rfPwNV/LNe5FHHU0a1NIpPBjp/vyNomvtD1/jkjhvdsGqJLLnv9RTlYWK99dNZWGJK
ilM82YbP6BFIt8CkhDie9DqeHc0wjOzDEcJpBi762UwmHAPmvYUQkpFsd0JHRIU4Cbx6sHaI0ums
IfIaeZpwhHBpXM5tD+TUyYEVzD53ZAoU08SD/KTyUsTuwDAvG9704sOs/Je5VKTTSAZJy+Yu8CRr
ZJmdjZA7LKxiNLv/vidwxnfLsi5ATWYTgmoyriEsyDdMXYZlKpt8iVJAJ8DJk/pNrhi3hXDPXdP6
TCF7lKeKBJNNxs7JsSIDJUiJd7tn3JzbhXNOp5chPaWR9iMsirVdVDmhj4U4FHPbD70P5c/0bEjA
GWAWt+RaVI2/gsihLr7uKG1YftXqupI1pCETrK6HdD8hEUAghL8Ua73Bs8VbjA6rOsNu8uE7pLcL
vzNwPkcowHznPqyG4UHCvVkWPN3PXljaMJgpWUODmk4biTOaS5256EGanfxh56HqeHu+1aaOYWOm
UTXNwbwz56r9VpuGWtX10FqzDaHUzdorNLkuexxiSjsQkjC9lPX4SyEUYJFKRFq1Ij4VxrUUdEg2
gwwTb2ja+u2INlFKgvwONh02XGiCxYf7bjV6Antu1dbrqq5/kIYLx5QIp2KMiuNcddopcshMqYtt
ncckAPQFMRFgPdt13xFVTrJ5CC6zH16aCFv013qP6XIxG029VE2v85GW9Ux3HPKAIUYecZ8hguqk
/jofhUOjvyIVXxt92R7NaWXsJ/18XwYvc9Xru7VxKioH5GNXngrhaI8JuHa4ZUxt05iO4oh/c02C
ycv8hxHY5hWKF2sxvaV2ApfkYMVrwnS6EzGo/Umq1tWx4d4jiU/PRhsES4+WxaqPlQQzR5oce8+A
iKVD7Ortqn0o9To9e3bxMJ/NL6I/qkrR30sYuDhtVG+jdHW2TKssvk87pMEOQ1dro9Ncr0az3XsW
basg8WxGyaSpFln/IumH7kcdFdEY9Be3sZ0X9ozJEr9vdhkcmoqtht2YTfR74JTkKNa5YMvLEepF
semyLRlQE7WNosfxxYMYdedqj55yPwDcywKZMBKPsjOq2uAY6HCkdSPIn70UkgFy4WY9n9KJ2NJ0
ObGVtd8r4krCIov+1GAW/3g2OIYwptYy3jCTi/qb28MAQ57VY0kXLmk8rBRldWSZvAns2j7hgLVP
6vQyH83v9ahTFkYM4yXXHxXPfG0TvT0X01nV6q9lVoSH2A23XSWt+xEXNDzNtt/QJTfvi1StDkQO
p3QnCrHMx9oytj69wyVGgBVXHom1yC1WIc4uiRzPpT8q/3XkJMPBL/E+Ik9Y8YRuXtsGJoJdjsFh
iKrb0XSMA06BkUvJJmKNPULHzPEyH9H/HG8ihskw/5pVXicmdpoqe6aLXN5osIBPJYLH5wJngVWD
UmkzjBE2fKqxqcHkeI48p0bunygeIG3Hdbs1dHVcSSd5FG1rvk8HHYTP7ehhu6YheanGpr3LCYG/
hrACiVVUjhGwqgWDzXhrxSaG1KnscsVLNnTBaxjr8bZSGxrOSQcsRxj3PMXAYWmJ/dnjGWtD03no
56aOGyYHiCeY1Uo0YFaf64eysx/byTJuwhuBqmZRieUlp7l3M2SB9uyNkL5Gu3/0tbBgeqzJFbxz
5w+VhvntasKwyCMF7bjQSaPlavrWlJFIglI70Zo95he7vg8Vtb0XlWMezCDJFphrbuwG0mjo1njm
56V9Pm8ViGSVbp1b3eL/JxtEfGHnXKIKrKpaOQeXxBOkbbJivpu+Q5vLHtK+fxvUzPs5KCjpcwHQ
XrMM5G/OcK0HUjrGRt/WIm/v6bPigg7H5ANAIsqR5E2EbB4tMxWHnukLdUB0p1ie8ohUcKmMujx5
dUTliia+XShEpmygguiP5QDCsI0UdWfyyTGrdgHWUv/5BPXAhUClPJ/GwIYuxfN/r1/mT+63gp5P
1sIvxqgVNgYfsP6tfDFHPXcR4Wp7Z9YMRqWpgfIJ4mfptS9uJpWflcsIB+ff29cCRxLFQuY2QMxw
sG7/c2TkJmqh4Dn3BE/WItaBOok2pmomXqeM96avVZeGnfCNT2thFRaQAS2SS3gyIHScj3zek74A
ECEyK0KdCmjLN7Ng5SBKfzN7D68M/VSknTDrC6e41C0aWtUoFzX3yI1iqTDbxwwtqmhKRn86JDBD
P84vCFyNo6dJZlS6iwU1HBjvddNTxYofEivtj0WR1Xc6+aQnzQpPaudUdyVS+CwJ4it+Knmj1l57
6KWfH4Foo7l0UMmWkFtumf84W02Df1KBDN1mNBeW86NlfslbwuYMp92xdQBpyDKzJYqkuvT4y0Dv
i6dSyYDqxGhK87xu1kK2LTK3yF9KE6KnHeVPos86TKqVjppK2XZmWrAPgaZh2XBETLaJ3Jpsf8j7
8ghALkl2QmqEz/jfA/n/08zw+5LuajodeVc1iZTVhY2r+O+VbjcQLWoOAe793vcvEMCadezmLkul
XaPJRfV5glr0WJPme4aLBZuj0IgcJZX8JiwbcR1AwzGIAZLfJc210TP0hErt4yX6SAQ2LVGrznZI
guEKVzTbQ5R7U8t6uCKgGq4VUP3tVz3CxHyBo/8Ywvt5lm09rnM35+aBw4RFxdh7Wo0ArHQwPVnl
Z4jA1lXzfB/0dXZbOQCF2OXNIPZuM12FvZW5Zy+nCs8G/d4wk/IOiZN9tvuJP5a4+WtEBCFSFznh
SSY2WwG1rBeDv4iT+BnxPMHzo/dr1jG7TCJXAu73ViXldJEzhYAcNFH+U2MKxxvy0xg3F9+vdvlo
iUcHNsSezkPwVZ9P7w/DGvm+8VFSnVFG1580DM4wpd17x+ajrEpi7YtI1zbhSAVx0yHUWWLZvQSg
fJcRO2biAPIb4QvllV1Lso500e0cBbWyjJny12XjLRrMsSdUt+Pua7pu+tjrWDzZPzmiDG8yH3SC
EB+1Nq2vhUZWYBX0f8gotqYa4D9rD01Y5N0aNaOlA2+mdP92QVmeyZTZcnuqUWNYaVGRnWHrQSGO
mnTT1GBLJEOURRQH90DUi6uWFeaT1W3TqJJPJobo2z63Din626esAxyJrocmxHSqacmwlclI7ZxH
u6xym+eOZQZ6u/Erpeujt4r1ag+ghEMcgbdtDeNqFKiwS1Ifd0XtpLR2KEzZLqA/eh8Kkz5vol3L
ab3+91mVaNp/zvqiem2lrIE2gM6yBggL5MIOL7pGcYgI8pcki+vQJykikVq3jnTDoWmnfrJjQ1Aw
+SzxCxaU77C+0Q/aofVE7AZEscjq382kBVc9DH+o0+bd6bevADs08pfJSYRw5duD1etSC2vJOMC+
dn/ate+f5hf60n8d0SFcu9yXQWrZBjylR+mpdH8j0d4hn0PnqiThZwKLvKAmfhtspwXCadWntA0Y
69E3WUrVM1mVSflslcm900MFhWNmEdM7FvgH4uoYpRA+LM1vVnNBb0Te0wANEIA6tb9tQvAkvOAc
ZW58dDoT1rtPregPFqqyQi46CnIrhJ9ZROpdMb1oGmFjUWgIYMEOMZt98FQztLmleyju6rIIt4My
lIsq7erFH1ZJa/rEfv9ETSF0m+XRRubM8O37KtngsLOABpnrMrukkCmfkXgv7Pk2J+zH2gxVpvwv
Yee5IzeSddsnIkBv/qZ3VVne/SFkWvQ26J/+rojU1z2tC8wAAw6ZKbWqMskw5+y99j6dA4CRGgxA
0df1uxWEnxgVrWtlxIzxSCF9CJWOS9vcDnSBtpclXaFHmCxy8YaZyEYp/3+vx522m/sWXSyim4Hk
0l1kIrxLBtCDowmwSTjPcDrr574Yhhfk7PEqKZ3xQiDO8JIBDtyQ/NHs3ZyNuRuhYUzITOEZ9MKH
Csw4ED3G22gYwwOVXAMHcprvWweBRVW5VDewajzQIwFxB9dK61pqclYyvAyNK5fPJjgy/lWNeuY6
rWzzeLt0J2dlGAXLpB7l7IJ0ovJy72drH2PsdueRJvEmlHeG0fjt7cD+DRpTg8U1xTD5ECP8JEgt
YLCupwsZnifhz6zlOtvDiDNWiHvZhYHIgpFnDq75aqHsxtc9k6Caz6wXO0BqZQ6b2FVt6MnMkgt+
CdW/HosI8dRExWxR3xnAROLCQowK4Y+BxdLrkAcPYT+JI4iqH+qeVe//fZXmtr913dDaCzcyAU9T
YSdNbP4KW1jvozEnVzGS/OS0cD4ZJqGG+hBKR7D6sPZYdCOK3QVxbXy6SFZ2dquL/Rh5+ucUU4Xo
6RxSDbiO3BZnN+rctcZE/BmEEpYnzOZ+nl3rkPmIEmgDP1iJ03w6A0lwjHXpQf3ZxLCRZc7RU5u6
ILbA04TFQuNa3mhTQcJJUxevvlM8iSUf1g0J3J9ifFPlabKnzV04ETCnLbp6ubDL5BjoABVcv7YO
je3V24RN1IcxVO1KZwV7j3CreQl9LD9mPfyPNaz35zziIL5D82AaSPB8JHh/rGH7utPYC6bhrihd
9Jwt8Fz5eyCRjsiVi8IDCUj2ezPpeBp4HZLa79fLLErx7DkDvD56CL4ZWUdVlCsY7C+pFb8LNQGq
d3s7IceDjDjHcpePyR/3qonOI4Y3N0dwVrUixOgOZay15uSHqKAlQRD5NYWAbu2++Wp6knymhrsi
hx8Ny5dl5lAND+oGcsb8zvrXFbkDZDCFPHnUM2Dn4bdiPtPK6kmdoSapnpIpMQCMatVTJM+Srq9x
b3jTRhWPFywcq9ScHchTbCiSvgwONjEh60lYh5j4hAe6uAFsOeP0T6GjaKdNqOMqG2QlBN0KQGfY
ynC3SPb9H6OlxND8e7Q0+O58x3d1l6Kmof9BFRk0f+gxbdFPGNIpxAJRS0R7JHC1z/swzscPuLeg
p+G3E/LeNmcCe3bEw5OuFQcy9jvXnm3qKqtqyIKfTn3qBVRDHmviQlGkXWmV/JhAwK2JJA6+1d0A
CZ693ZhMT1TVq49ekOU9a+XjnOjTNUrn7+pLRRn2Hrd2+NI7g7t3fKc69LZPR3oYvlehSwCOExQo
o9GyG1nT7oNoZitdTcFVS4Thwd5wxlXF1msP+z3eFHENOC7HKOzzGLCMzs8LLZCNakylcXRFVb6d
kWzegZwbXqhBkv3MZvqkLmMBmw60mAasgHcnhJWnpYkQFZU0fRiikUdqMbzEcWwump38VcqBebBi
KiNLdSAq22cEsvRtE1QIMSGtpfd14Ys9GVoLRUSYaS6duEOj+o49vJWWAKKtumQIOFKhaJ+1NPhW
0uT59vcJeK7vGtsoRPe6DYDMYfRtE6JEBOrIzASF5tVG/H0BSsN43LzSEDAPuVv4O4iiywe5tRuj
AP2bsau+uHZZbGmcJCc7CYNXM+wOaiwaTYpGgRM8idgJLqETuec6RmkA/lq8DiNkbcvUu79QhiHD
tKIfsABIaWRL9Fi7ZX7o2yo5Atcb/0et1vu3fhJ4KrUIz9V1xwV0gujqj3VT17bC0nS92uO51Q+1
3DrOuB42ox57O3UpcuLWXKnHDxqzZ55v7HWHs+PaVljS+t6EfDRmPy0i6baqxUyD3HyA7FAQvn0q
BWhHqEriUcwFbuEZ6gPcsfIOJnQgCxl8sAGIaZE3H97iRpjC4rvYt5y7JaAHFofCfKRBFWwg1JmY
EwWxHtjCdZ3OfDr9Rf/Y/TKUOtNcSvfFmwlDrIPpo7dpZnZ9R6pyMb4Ykw1t1hqnoyv7WTGGcN1N
Ud9W0oIzw76FU/IxjmRkpa6Ht5ga5DoxwNN2U0+JbKipewHKRw+wdooGlLNcMWsacRTqsvSd5jyX
Vo73xLwmqLUfBZSCZLbaizr4vdbvKlzVK3VJEqL2P77JP/Q+6ps00W4jLqerKalY/97VtjE28NAN
qz2uxDrbVj4VPUvWKjJ90U5VX7TQUn1xF9XTgDR47O4qP/m/s2ps99XrP+//c6b+ZDQ5T5afm2/D
hLFYi/1Po2fXW2OJuWP5MFzQBzo3OUkeGh8GMqONQ7zNRUTJmYA9+rpYLdZaOEz3ON9hq1YeDWcC
EfXB0SEW2dHOMqP4YtTg4KeUnMcABvQhK6xiQxNwgstODdwgZXUPh1jrjo6FRq2bvemjIB5IM/Ls
rRt6e5t1xjccNoSYNSz5ELP6R12noOHDJ38ogyxcmzxFd7PffCRSnp0R0ETdrQFA3BBqfGvWxAQh
gwXk7aoojrkJTUdLDY9VaOUeyFKvVotTG485OUTnETDfVsjWtd3gPffHlWaX8yvD1xGiafnx3yca
5/+bZzy2OGqTQ7PSsP4sIMJgDl0t0IFf+ILuTwvhOJaVuyjpn4TttadysJHZLhPyHL3zd02XNkdj
MpcneDcYG1kKBmWqkX270OVym9q+98YIkE4ClsuOPMJI/OipwW3wTJ9klOO0GqzbKX/1iOm+V1dF
dELcND42re5dY8v7ZdKse6JZ8UK8GrHawP8PZGuzfg1lyLa3HP84Yxev49SVi0Yf9i3KK8rjDfwU
wy2tfZEVUFSZ6J00THhsymZLKQfVbUMpTDeRoVbnBuboNXQGcfrvn7D1/298PKkldxykp2jocGv8
8SBBsa1jkXr7IPai+0kPsMYmkf+m9vVDXjubZsh8JOJ0oxJrX+kd0aOUKfK1afbGSod3clTK5y4v
0mvEymt6zcBWHrBC+S9LpW0tOdq09JWw/8a7GFjJWrUL7Dg0yXzLAZz7PT47B6UbHUMz0YkqsyEX
kgec7ejMAOrxesfDtt8cTL3ukUZDaYxEaxGRzgqLWj0F5iAx+Nz4ZCeGjZ0Z1QaSw7naDrRp4IQu
4TmVB3X2zwH2FsoCu9a3ozuGmyCiaGxSI6VZFI3Z5T9OC7Q8PKoxaAik1fRJsm0EFP5mk/Bme+0J
0/1JmOG9n7FEmWpg6d5oBxdasRk6alqSY5R5j4Kd+0qNEnYZ/qXFhoN0bhIUuqoZz2ZNg051QmYB
7HKYwgVfXWFvG1nDUJdaymVqEDfPqNccVMO4z2dSNvo+IKGDDjv53NllCAqk1mzw8j05h8s1dPMn
1Zkh7mq+1kH5FHlEk+dT763mImjPrWu2/AR58BmSoJy1JvsbLF74qAuiFekU30EfDh6SEm+EamCi
hqcxAznojzfVOv6fvzWi+3GTxX3Mp/aNNVp4b1dxeqaI2pIdl5qHKhu883+e4VFblIL59jvkC2yx
LkmMCz+OfmEgR4GMoMXaGhq0lIPREzJKJKbrXED8Z3sTFiEuYRE908p6I7pAKpT15lmtTeox/ebM
FYtwyoKXZTJ1EsKg4ty+yKpXsR/EfbLcE3ukkNNd5QogpnH1+6wiHzuGdDtMltg7UUoyqBmKvSXP
JvmasMYLcZmE78nbEdGtyQjVTGcxzdwyoBmiLNA3UWzVaI9mzkYIZKpnK/QoOIM9BiTVU/S4pLCu
Dwl6KjtyXmbUTE9FqKc7axpLLG9Wdk+Xqd2ERP3ui3oJ9pc4C8Yvauzm1iImQhWs1SH13C/pdMIX
kOD2LIN7US1vZkzuaWqZyy7wnWtRm/0jmWIHtbGp/nWVuk3/2GbewUmBldCbe6VAKM4JGRJrNS+J
gWBN7Yss1BLI/EAvIWWDgASX67kxv7GYL+ishBiXKvuXHgL8HeOMAM20OqveFNMWcZVEgB6z0Oi2
ty+tZZNANjJfvJCHdkqaXdkKGbXMZcWIs6eRjvKkW14HMhae4ypNL3H8qzfRNqjhBDrLzL5X3gJ6
PGyCFjpbClf+K0zjfWM04o2Oq00+N6+DuwA6oYOIUmoBev6bAiXCvbqKehrZY1ASysGjsU80H4Ad
WxTPWXpKAtXg3EGCutkN5jDYYbnpsd9WPpyOyp5OaU/MM03RtWi87Nlclu0SQR6/bQS4gyYwGPhJ
iAKMTmobXiQIsOtxONzE22aBS7jWome0ceFmKXyibmRTj2DUl9t2E7wywdxRO8FYFs2dZsNyn6vy
WnVTs/YbUseU/EYdJriGoEOKnXDd+cLav1mpu0HpkkABLWx6+qsjFfJqRwG9wt8OrYmdNezrvRfh
8lEfixJXsN67NlMpLsMYROy2m5a1r1k8pHpvU69rI/i3onxQpgA+LSBwNUmvjJe0Vp0v1dVkS8hk
AJq2Dz9vjc2YD/yo5konR5tsGVVw9H1GHD2x2KspVfpoLq9RA3cONdZ8KfznqGp5CuUaSteNbJPY
g7MRaW1c9X6nfiT1M6hDhhj3v8+mfxoKWZb6ts3/bPBzOjsNX3ZE/0MLEkZ2a3dJS6RDkYTr2ai/
9WLsUR+EwbFjoUy/oDa/lgmQEgQMg9hbukpwFc2GqN16iAxKRYQ8ZEUAkgQyyuKMYuOOvfGZzvYv
b07IDAnD9hxiQL7zyckLpA98ymC4bUAF8MgX7B2hUd9rs94dMH6HZ7OItfPo9Av6Vjvfl1afgc/H
FVJ5Tf4w+9pGuULUIRngOk+VTj1Lax+SUffusSG722SZKDYwx+5tzWPms+qlIYMqwvtfT/bBGesG
pvBfpZ8b737NogjEgwvZTdzGQMOp9H0zOKC9pO7NjfTHyCE+NkpCJrCmMR5KtYxP05bAuKi1NjVF
7RMBWDBUkEb0FhD/MdOce933qUjrZfLsmeQrjg7JG+3kZG9GWD4SVVBdaDPi+nKqYgO9qLoCb+mo
pfbpoZr85HEuiq8hqRAEK5mfsfQfSnVWGQvghoTtrLp0XB3LOZSm2cjj957pR8+S7jXPXfuuvcOg
uKQje4Fy26V+8TDIw9hU/ekmdLn9MgtxAiTOlaXY9HTgCxBnlEuKvepYCp3Bdmrubw3LVBOEw2UL
ceXZao4070EpRtmhuUdQHv1qiEf3fyh5aRNwM/6r5h2wc9KJe/RYXSOH+0PsUZcuudFFFh8itzF3
NW3WKy2wV2Nwzde/r2iLW686MsETK7vtCONiO3o5UPTAnl/m6mFICmgkuTvcqT/ZFMjGOsFkcJu6
tcH86VWzewchEXtSUVZg7Y5+NtPCFZ59n9Aafsmn4qBWiWlICFNv9JRGrNJDK4/hcRNHrvakzjKg
drczLEk0sXP9gNlh7xkkzGXJD6A34lGVoXTCaEq8E4AX6/oQBA7KkLr8ot7T3as7sHHrL2GU3T3u
VfNVXjli8mDWJ8NG8+Zl2zITv00TlTQluRiDc247KIBKrO630jOTKLAGPX/EylsfRsBZFEZcmYUS
atSB5F4D7366ahsjPuReaN2Xi++vrHSU/JFoMLfq5x1ojayT9NUXwLnCDESomk8dbRjX3N3mGY5C
tnIQg4S7KibdSh3EtJhvuid2Rd+dW50FmZ2D+faaIr7zRz+6HTIN/EDpE2VeAhO5g0canJrO3dpS
npgCUl11WfYja/JiLxgu1lYvuqPVk+twpS7criYEBdncxK/5YNv7ulwa9kh1vDXVequ0nHCvpiDb
jtKTB7wf5dKQHkj2qTYTLoFVP9gUkfMZRqFN8F4g0ucbf4VdMVnctNNVxQHfJgTpGYdLT6gufkcK
KXVwvJ2FSMFJVgDaI5adhe5yH1Mx+zRhKoVpubyiey5hjThoMwZebzNt6yRxsYN/hxtQineVXNeq
gu73rdWhqiP8xi/H5zjXSfsYUEmUmbGmEDI8FD1bcbeqiBoA5Y4tEYR/RzWfYm5xr41BQKjauL/N
yf99+jAdX/q7/vORROtAI8o2EeYisdfxt/9r/ljYNNkWBN29yQrnGHgYGBGnAPkaWBiqgw9kBZT/
39c2eFmkWN+mLP+u9ggayYD3xZR8T2LXuxq+TSfct7MDRbjvpUnvoAQgenEsbNa2sGmWKu2q3+D/
phq76frewXjoD889K2ZVeW8sn4GBj6zSEpQKdGKvtHFB8clSh5WED2pfU5BZrCpikd6E26rYJ3NB
Q99zbHeHYaBaEUP1qpW0R626OqjFBo7qfmPKS7XsiFwKKb4Ir5DCzKOFc21riyB+pZ9FpFXmIO7B
kczPqBtUx1rDw3drtt+cjvq8DSji0XHhS0Beono1s6v82+ZimzaxRY6FQEO+JnPm16MGtLpF50fI
vfG0yGnp7yv108grV5dtSbmK//u93z84a1W0lCRKOQAbNVnmnhNvq0S91Cq6p4l+0Dr2bSAtg4ju
Fso9K9peMbJNpZDtYPV2R9KQ6k+7Nt0Pc+lOQ4jNs4/tN1e6f3pcGMDByM4Gw+3+bPoCt107fONv
fozoFVZzmoc7V8OfW5ZDfom06VflhP6jO0eXKZ6ztQLSqQM545KfNpT7RbCdB9NoXwjJw5NsxB5q
5dQ5Vi75ik0lxKPH+hRNn/Qvm0Fvb9x8FKc5pV3rSPdoYbKdvU2hPVjIqAAepQRRHokH53jot4nn
jHdqp+lZ6b2PmJk6ixiPKF2bF5aKWyfXrHeHluo5tjrSD5v2wx59ynha8SiIyLlovn1/E4ThM/7E
D2DAWgpJeAKUcESIlLx5eXzo2fXSKZJ/MUoQBvlq9Fs07TiRJUGuT0T57/ttOmEK6lZa0IHuGbz5
FZzmC/0nbTelhCgi+A/qFc6J4dyayGF3UR1BhVVfkb+vVjql/GxFFOuEMJf/L/3yl3DzgASMSgMS
E0ERDOaAZN1JaCtPeuVM9/32DztjuZyIwyDKoaiZr6QQ0i3r9JRPOLBbwj5Ea4z4xb0RG0v5SytL
lmBz4Rvr23/ArAghm+d8eshq7U1ZZ2I/nA5mMiRb1grtnvD5fIuvaEYaRWXekbfEHPbpI3l9m7Ti
+9FzDDuZqvXbywkraHSfkv1qrbomfNOaqDmWuZ1dpiTaqx8QWsYAhXFaDkqpCYw2POruKjbhMFsy
nUbphdWB6e2ljACYmXHVHgf4tWd9ydrdEsTJSxkw6Gqz0T/e9rfj8Fm1FRAfz29OTmYnu7GW+NSw
cndxjeWKVWHxXvWsHWmGBAAozc+bvyvuoE9YdGEJ78LBaKRavB5mFNNjMNn3yNvte6crfx9qE18n
WZF9Ks5VlHVXIeva6uA7w3nAQkkplrYUVhMaIZ1v3JMD7ZGN7lX5ihzOv5TvLAfmRLOnMIly0sp3
jcyorRNiIhpIKaSMy0HPl5/4ZpszUyfatRBBimuzDOd1cVFNc8zKJoxpvdirS692vENZeTPuTMiL
bW+Xe7Vkab5uH5E/sRZo9OKS5ciB3Qq4G2HGFhbOkirBUvmHWutD0Jl91L6276rEQA/4GXNZtK3R
xr2TVhVLBYsx6/Fajf8tyzH1OBjCIQk1mdytuqxpSu1vcvDc8Cyxm+qWjFfZjYz93nqtzLlGNUh+
XjbGL22LoQtMPNtmWYuaFsNa6V7bnyFdEAFeTNZWCVBqz0e9x3epI53su/p8+8Xm2boqOZXcHcaO
Ud6ugEYBO0mXt6pv9llU2yfRxAguLDsFlSnXWOrgy7OuMPTTcFseeslaLc3S5zDHkmejgVu5yK22
MZoE8WmzSN1A/m8vVQpTM9HDPfYf7F11iFMly1xwcJoptdVUDeUaMJbWXNpzf+UZtz1pXtUx0bkx
qoBEnWLux7ehC38RDprczVHhit3Q40SQn3OVJDsKzN5LNEcZfa6ZPm3aKxffAWGG/gGX72Zyc9vu
L1fdv1nFLd5GDO7Eic1fzKTPSDivEJDtq5sGw9nrs3qbZ6wNB9r/Z0waR6W10Gr9Xa+a9s2xr7HX
ibUqxIVa+Wa0zaudIAEuJa0jKwleJ5vxkYF72uCaBS4Tc70desnFW3T3oLtVsx8QF70mDdbxMtRf
cG459y2RYTqqqNEqHVwAmF2yZP4B5w2Imwm3XTaDvNrT15iUpuPIj0hJs4QUAO80qaMvKcsiOIlD
YyzWuq8c/mMM0Ktcak1G2eA0m6R+np3bUKW35NzVVd9vlYjJ8lrov6Rr3Il5io/qRtXkWN4jvLlM
xSPg/OIurlgaCXkfNm6C5p7HfIV2KwLKb+G6MQyNrTbWmSCzkVm4xvsILoOui0th04ASjH01uh2C
Lvtu96U44a2NmTO76aDq2ergkwoyZfGecDkKUdII55RefU1zuINyKeEIwiPMxF82t9tukP723m9u
TlJbM4djhRELk6pc6SRafVi0TOwDi5VOMJbly4j49r5LDFozWKergYe88O35FDAdKJdc61b1hZhv
ROxeVL/roe/uMjKldqnlXViABQ/KYlRFaCXUGf3kYhPUDLDge0l8r9nX1LK9AE6jktiwv6hfbTPY
KW+GLcYNsiH3khW95DY2wU593m46NCsvNluCg9hR0CFAD9Y3xPEN8aPeNqAg/j7TW6Dzt6lqwQy+
8jL3JZUfcSE/YnVAJPehp3l7R0H+0Mdx+cM3YPn1bv+tzlPzjJNi3CdpkZw8HmESnIZlEybgGwTd
6nXMDG3E4figelR2T7KDW+FfKpeY3WTUJpskmEegwFHyPM1tsPNmnqjRMB5iUOlHvcS9rDymYWHt
tQXbladZwx7RvX1PY4RHUNrOJuE2ezZZ8W5EpEQ8qa2d4qioThi9WGuJ3nqM4p9B1KIE6D/VJlJd
JO2Xs+g/KzbNF1V7H4PevaAwQ5rVmHe31R4hEZhc61WaNSxQZZuyYR9zG3np3IVrg4rfVi2vgo70
gNgyfjTwUX40y3WcO+8nuABobtPsEI4r+52GIepzMFJgbezk8SZ+oZi/g5AAw1UZ1IbJO9xGqtFe
aR7dprHwkGdLG4o7Hjuz8N8sahb3wtmMlS+jKXKECG7rPoHPflefGJ4f5qjYry+DlXpPRVfdXg/o
cvEzTx8myX479fk1WrMeTbd8rSS7mJzy74jnmDmA+T70hOnpAmWkrxsR2E3duGv1HrHbeJwmTyP8
0fOe6Pk7CHfz6YeU8GsMCC9uQlrj7CTjFdtXtYa863+5ABXpAW5Hv6he9AyBslVlb603WO/YKFlg
EbcXsorbtS6rn1Y6UZKg6A+oVRpqAvQ/DaJ9CGIFVNWyPdE686km+t1Bc3cHjVNc8fzLFS12VHWZ
BGm/Dru5ZY1GwSmJ0vdYlxHSgeXtpzyy3vq6PU1Dna50SHo3KRr7Jn9bkVy2ceB2xusW0TiGgfAI
uxk1ukAUz7KLLr3waGdFHeNMZxL7ra7tWZNhkO8BaqUzIwwadnlvq9s/MokrmaksnSb5G5hWTqqg
/CPq3VrFhXUgt4r2FVMf/Ja0Dl7r6V1IQ4vbGfn9XBGcncdxcU0c56++8HKazO6ya2Jr/vD86DOM
S4R6UeA+ZkWJZ6SeP5iD/vxT9qyHd+lC13uyXew6meNdl7/PqhEksXrtn7Mojpmdy/73n6vCrL6z
AHeWFoF/Xk0LbMhEfA/q3tnURdO8O8bw3ieoGnUmjTu/6foTNp18E3WiREqHjnNP2sAjleWLrRfV
u05C5m4a2DtO8w9e7e+UJLh15vdo9NyDPZPQzoSLUZItarRTxuYkZ40jaORC2WF4V6M6FUhjpdev
aRP4Z2iyLeNK8aKeiCbEnUqkPYHadW2fS0+GPEl5WuT05Tqra/nIN9F2Kkg3h/9Q0Gwo8sdpoLKo
ztRrsXxtka+ps9SPdlEcGivlk3fosdN484uTuuzM5kTAtbVxCTnZpBJnhIYK7ATboF2Yx1RRs0ng
p4hPWJphCOgoUf15aHkcl2rnNEH83OeMTrcxegZxFnrx8FwU7vBsNdNXq9MBiON+eNbt3t03E+B0
9SacOOIYtdmCBs7qilDp9CcaOvolAwoHEvgWPPz3nRj6M2hQY9tWAaE3tWHse3sRG6vVxQP0btqP
5WxzI8829dFM29vhlF8HDyWB45viRQ+MVmbpoGE3k0fLG80zPTprM0iZgZZ/2HmQwDu/jtKWC7hn
3kWLya+YOfazWejB2c31N51c6RE51ekfC6wZDzK+wmgPi4MapNEXuV1v1ynpho+aY/5qpXJqbvG0
M5zT/7Ab67IMEXxJ2/2G82+tuEtABIhGbHR7r4uQbQoZR9scJ/RGjfbq0DuoOsFP43fvdrd9a10T
m3H7xEkLIWXXS758JrtTLvuzt4kCPNtmsRNwCNx48YDVDVp8u+lBDdE+k9dpTLuj8pmjiJKJv0Mp
4d93fKhoI48MkfIH2urNKcJaLnN3JxKZq/YD5djITsr3XkEUrHL0izgNpuI8IrV9Hwdir5S0lI3R
YUkTf6tVerS+Va4txwV/ookHZaJPpZO+XcInXbOnS2t8U0ZPShlQyIMoIjJ5/I08ye0WF6NlllcL
1/Y6s0Unhxd397sUjrZtzT+TbUDYOGd8u8OzbMiOtTe85dFE8zV5Uk0vx6jqvZGKcedIStBEO/qE
CHbjTJr3EcBS2Y2g6A/67MevZWE/hh3fzk3u21n2fZVqLKLk0oZRexealTiBq9aurMyZnqTonb6Y
Sf++aHCB+lmzxbybfF9s0uk7Lc3vzNkX19pvNQDAjrXJIoe12KKhh9WL7MqTmWAv6l892fCg6mEg
m5Mo7zpD7SjhIdjKoQEH7UvtdtpGTyRYaSxe1HphXDzE5Vx1JFYB7wr0rTNPfGltFxHSIR5TfzR/
9Um64jlEJd9k9kYjje0nRphPwn77Tz7CcJWMbvUw6tyAchjIY5dk7cAiXCA0pT7bHr4PRHkTpCTY
g0kjjJaw3Zy9Jr5kZuq9ajgmqRElx57ewM4Y2O0V7aA9trMV7ZfcSs+a31ODmUHG5lZcbf2h8/Zs
fC6D1EIj2YH7hEac9AeaQtxnRLEYTNmVFABFGWaO2Br6dzSXIqRukI2efoGukF+Q0VFlkQirxnbu
DFRXb0hu7Z2WaCjtYpf9V0OZDAKHdRHFdGCjv6mi4Iihyvzr3ycxKSvhiL9H0+Ru0ii6u6Ck9gKd
OjnBRPly+SfO0C66p7ALu3uYWZCemgHxJKvBMHHFqcauvbNqTXwsbn5gaZH/KALM+rHGoAaEGa8b
gKQplgiuUe/3izyL5WvqTL0WRejwda3moR0CYxO2cqSavZOSgjjOXaOF/Ip199CLvH3K8uohFsZw
h6ReplDz1BuIrPUgRS9g+ctD4bzjiBjgR0bOs9+MAJGXavzCBnn1g9yLVk1Dx3zqGaLy7NnqRQjY
PNCOQY4JZUjJrG3lQp9kCv+eyiklBGc39Qzsc492tW2tYT2nMBVMWhQMCbRl08F6CqwiuaiSA994
IEHVPtmAHkh6M4HahwtonftioZA5/sfOCD9EtXPtelhbbb6jRyV+2J29Ujpdp7c/u554k7j2/uod
Y1775TTf2owGtKYr2qe9nxPqJFW9WB6+T24/vQULxFKem/7OxsV3azTOQbABz70ck4qYYvUYdf5M
ArBrLGurHl4cnrpnuu7pSnNE8cTm1z0VProfgWv8y3TeLet1jMzsM2+m7ODNsblTW2ZeroM0/2zs
OjtU7EDWSRgmR/dnIlnEeW4C8PKWkxa75bGFkXi1iiChUqjln4GGxavO+juBUgftqP5rSIzxMUvI
VScgJ0PU0vSHyc0oysqzRZ1F6NBvtQvZOFnFfYeGit7Mr3LqEqzKUfXkDa52VIXTcBH1mqmuPHkZ
ukygNRQuowo4fVAut62n35k12rE+QR7PqtWYG/94m3AAmaMTn2bJtROxydTXs95YCTNli82w9izJ
HOqjJKGKBzGr/1LMOEEKIX7+ONoo6wUgSuG3BoiB1jlUjf+kpImxSdsIj2u9rpIxBtxZ9Gd1hm66
O3TOAk4MvxEp7jVP/wsyMpRxNpke5Fu1BDGvfpd38rQ7RSKC1G3O9nHQRUTaNfq3QodLn+LFeRi7
2JepNt4mC+v8O+kVYa4Z31GFDUyZaGwCgQE/GKvi9xu6xw1pN+dY9MYms+boLtPbelsnXbhS29q0
pKeXx8vJpDt1x4oNqKk4oPOqflVu/cfJlLeHNNDCi90XYAHJ73ywW4Q1BUCMTYDMMsQiGGV3Q+vu
3TJaG0Rz33VSwdbKgxFa9bkl1zCy/XLtLxFZbXLFvngxzJDBWTbqMrf86Dny55Vw8vasCB83TeMM
y4yyOVkt6puyUluc1SV7ZeNkjHqyVq+lfUsoi6xg4WTtzo0dxyv88tn0qM+6B/v6S90eBGYxOQBf
Ks+C5TobYDzkdK3rhY46ucN86cQePqVExa4UGEQdQim0E3Xvn9n07yI9nTYWNHuMUd3vZcrATXP6
rQnIOmvlY2pXtZV/qixOOJHeZxvkI6d0Vt3R1ig/UvtoE3s8Jy4c71vxg+UeEgPvom3JJAjIFzCi
l4z7mBStjrrfHMcvCaHX+0VWT9S7NLCTa55pF3yKwzWKBYBQg3gUmYhVuUvyMGWgsXSytT7mMn2L
o0q7Txqw60WZf0BNDZ4XMkKOc4wYpmAf+eUYGcqrut5XeH/3Ebv6U0MddvVPRaih371xs0xGdHrD
uvSz8d3y6rNgpny7abMbI8MmUldnNbz55Xwy8yz/oiZiM1XF85FtAbRgbpLaKJytZebz7Rm2ZWXA
i9JLMzjmZXT9cc9SGfJpnBmH34HlmnVvasA0Qsk3S8xpBzmr36nnd6iEjm/E8da+BuRl6jpqKZAM
Ngw99Vdn4rQxJQdLKTg8ZRwPBmodaEgKJtxifF/GO1KuvPvbgopEBG+lGrRtXadbPQjiVd32x9SL
bzJ/H3PJdupD7cgyJX6Trw8L5H98uO914pdbZ+gY0Ezt9l5PSxgLhpvsHQYLPlickw64xdLNEFqJ
ka1gYj+41mj/Cnt3FQIn+DnnnaCrrP0/ws5rx3Ut2bJfRIDevEqUN6n05oXI7ejJRbPovr4HqX3r
nK6LRhcKgihpn5ShWREx55jOCzYdHcLfHJFDr3o9MW56WCwT2ghVm/ACbesJtCJJprzELsuKUqcb
v9imiAHYxn0sXrVKkWfBzIHkPuudGHbvCer/q5JY5o+ib/77TlWeShUe7GQ7vwuoC2aVMKSuWZYl
rH9+KUPxo+xL40MnXYnx2tg+mzq6GMMjhrAIlH2R5zni88bGnKegvOFTA76eNTjzvXB+LJ6f/e/X
5b23R47zmrDy2gZOQuhpTGR9VvXRq10wJjGiRv0sVfEZqZXxKyfLBNkTaJmgOZFyA8GvN8Nzkivd
1kKGth88naKvouZ0AEjvWV1Y+4i51K0PmITaPaDjIjGpORP5m1X4V1WPKNlEMuxYKwcPfV18GEvz
UcdTMI2y8JfNpMLIEotqTXdyeMLrDIulGpKfsZWt29nQoyjiY95ATC8ube/lLxUBa+vGEvZeTwZK
aoT6ezulVIqI8wEcqX/rCk2QGa0novQxTgrrsyoBByBdqJ8ITiLOgKpGhC+VJl+l207fE9S4VVwW
0cPIBf3qeEAE6s6dvptgJLKijNfOoqGn7r9zugslw/ZjRD+VwEZBmRdnvZ2YKVUlgk9WetHJMurE
70aHpfNgtqsOOf01aNzq8W677sL8edHnMBXwLiLWTssWTdb2iWXgJauUkyyLnoBNs3ntOjc9a2Dl
n0pJ6QeqaAUZn7lEGP0JGI4/GGmcrsHRgSG2El93G2UmNVUb5jftCcjYSwaW5UTznmST2ZoDk+pV
lVn94kjU7l1BXDMtnWvVd4Linct7HRf6yZ3HtMumgYfcaSxzvdCYu5mCstxLGp2ypii9zZgiq2yb
+VuZQSnLEyl9SWal2ccwdT1AU/RHjV26PuWd8Y4IfFwT7AXEuTtASfRerCW+XrrKeRmeG/NmPD3R
qRCnZG5tdxKjYWMa8XbZzFzZnBwrQrxvFxeUpeUN1PZ0skfiMEMJLtAAGbexC+opKzstPhJCoarc
71xymokmPFC42SetVcmCyQns9ThCT8tN5pD3stzj5y9XCjkoGyUI8KBOHfmZVdf8z13Y6DCRkXMM
XVDAXda7C0zWdhPFgfIyRg3vLgvKX1o5gYXpfvWOY745MnwanWj6zG0AmVXS5k9ahTUm67TkPLl5
h1yk6jYLRAxDh3ZyhM7AfG5eYEbTV2MFYXTZYehkg8AAD7LsOVExKjsRMH9TbP0uxoxzLpDInNmc
NQixk+FEL/Clh7QUWce0z3acBAcUhu4GFrnxZZRPfcx31xrKZ+qRVjcP7Jcb2wmmdacX3u7eZbby
8KHuskOdNRstxJwoQHg8NV64WQQO9bwlPMVffk1FDfJtneNv9+bUkdkjakAU3FV9z5zLZsVRNI16
KWIyqcZML9EnUNYWdiJg5TK9VvrY2GuZZ208OsGGEnV/knHXOqz/kOTkTzGIxU+ilbAbiUA76B0J
t255YMUePZtz/yr17Ic2HA6LfGO5UZWyJ3WU2Le2JiZmQXxmEzIXdMjGoW6gX9rG4F3STtU3BIcH
TxZJwmtLttZHFFdfo96Hv1sNOZUUeGfpEWy0Wj5wIjPuTWPLsAk40I12rQy0nDrNUqjGILmTeEvF
KcrHgh/lPCZ0BRYBwH82KaCCfSb1cY0hzz5Hs6O70gfltcSK4w4RFuUoeWnmVfK81Xtt8oL/+3C/
thWZ89nRqTyUce2RTAu1q55YA7mVra0EvTA/m6taNwMaF9XTbzkP2qw0gVMLEkntkQKUXAHIIJpR
aU4ZoD6m0Mjwtm6X1y43/BhkwCfiatU0FQukDnQiydxtLO1g0mxE2MZWahUgPBq7xgpJDDJI4Gs9
n8XVHJppVPU3oU1Os+6LZFu6eJe5nv40kTCCo5gHdrWkwdWG0vGJV1/e9fK3R2dq50IsocCp+8v9
nBpmhnbzNEKnTKjDVFz8mVBHNEaoIriuQsTESpDQyvXN++rM6GHZCxbxsddW8kwiDlnYB3BKgOjn
tlQ8nBWdukinTX9NUerIebnbtWp+6hybYNCalSHO4eKTAR9NzNl/2rH7OCinDcH6lp8t2YRODZR1
ljIvAuY40qic+rT2m8W+s0AcC862QoeHuBwrTCP1g0DRr6VU8glrMjrX3tyj48NkXJNBf5H0IRu0
cB5uTsdzko3ukpWzeH9jVY0xHGgftIOdv5iPftKV+zqMEV50pIAmKKs0u5uS9MPmn3s4RvpbCDZv
M4p07QF9/8tbJPcSdRIc7Kwc6ZbCdGTF46LaBLxqx3W1sk1Z3qjMuystuQ5NWBUBeo9V4rj7dtoV
TpBuUnK1/UqV+VeIH9cL6aUpJp1bvMDO05Qj5K1dNd83U/NMQl1wcll1rs1ubGmNV+dstlQHISae
1lU+st74SWI23pf8tsjRl5ynrPeAI0KcKGKwBT3AYdzLUETH+Z5ickUJU4Sdy+byxPKSsWtbzFV5
dOrne/88O7c17/+B++vk9Kbh9aVPEDaPpImL1ZBE0aGkqbe2Yn6KpO8o6qhX5d4KyHJu6Tns6Ud6
q8UAaaLTJnAlfArVsn/+29gcGDl7zs0aJnn91yWUhxTxpNcpJtewYh3T9B9mZ1cMfDwkYfkcO0pC
05Z4sPv5uXAnC/MFgWrkYS1HfdyX4UHz8Dd1XdnvjbRL/CV6JevUZ492VY3tgd5HHzZ/hrmPYsqb
lXXTL80z+xVr/7+913aEvNqPzUM599M6hifvBNh9WzNUhXAw3PZwrjW0KKlhGZs+dyXaC/hzvcm+
HtOvvVjzJp0Ayop82uAVm3a2VJt9PbfsOth2r7or39qJCI5ocn/2vT1eOqM5L78sw9x6K5mHrWu9
o9RcHlSLYqM1Wn9J5264Rz+awz6PL8nYnbwgzn+H+XDiCM9/N0F7SvnR7no0NK5+7RDIzDkGPltd
vcEKI5WH9s9blT8u73sQhLN0dY5QJHxafjg3D1WoC8EjU1zdt5kOHhOBxUj3uEC0I53JKLbyjeWl
zofWImKa+8QZhxoLtfykJJF4VrAn4ghjxl6kxKErIUNUorogOPqNQ37G8pfVhBa1yxxM8eLhzRhZ
PafJE13W32pPOIc994yDjAKZtVlyIXBYvlS9dtBwN8Hg0l4GkiuO5EFQQc31vKii+Oj2LDKWE0uc
2Y99pzDpW87smo6NjFx16NOz3qw3nWqXdHyq54DkxfdIj+0L5pp2tXAHofk5fh3FG89M1X04M0dK
a/izrDrnJWbeAoNDQ9ORsJhyoQt0xNfzlTdSZHKaGgTGjFs03yIJnMx54DvkrB2Wa9iyRSD8QeqT
fnGCDvyGM4a+ZbFQTN30x2zE+ONmTJ7RlpG8bNzqJHCvZpU3KPII87Y8lo1uq8ZXo2feHA1EKNvu
VtR68wN/X3t/wQB3nOKdwfP/fkFtxAy0B/PwXy9StG2aZe3/+7/yPy9Y3geU3vDSutGJcjs593SK
V5VaK5+DqfdISqJZ7q1Oz6ZE7Tk/ngCo2ORGYRwSgc+akM77652E6UxTZeWOoTAp0CVJkKOjeY/D
lO2WPTKOp+bvhQ+G2qFH9kbpONeJA8HcVVpXn5Oq0DZFLHFOHdBg3mhrJzOOWXYHbnamMbv87IoF
dV9RZoPdvBfg5P2hWK707WrIH8j3ZvI8zzcGvb5GhWNgtyEx2DC686iFwX1xR27XuCM67+9mDnV2
R7j99xgHM1lGjdGouOFat4fuU3W991hGw29ghOuK2E8yphnqpBWLqXgcvgypGKfG0QXgBi6SlVa6
mI/jgGoYXWhh5d57p1oXUVn1L00672qWeK+kDDZbgJC0STgYH9KYyWmKAWM9ZIAFqmGq15V0iyfL
s2CjD056jhAqnjDL48oLXOsm0/QMnBkN0zJbqPnunelLi7p94LXnZUlwr/kcm+PZwaaktuHKEmb7
ZshBHKsZNkYV3FzbiSJrGSkZlRE8Ur2EkFqsdCPnWaSLX7jCbjiZmth0hTNcpMF/KPWIQSli/J1I
7XO0/Fn0ttyj1A//3qPiZvVfrrEGYYsBzvEdIfGdlkJ3whBLSnrzS++Q4HpVWbzhfVxPo/hSl3AS
FNfdBThhopQAJZg1w4PcVY1C/krl3pabxnPv7BCXXK6HXJuO4VC0q2agO7cs+B2lV6iJ3B/qqM1M
xflZm2IBS01qt9Ol8lLjvq9MtFGVVjHf4ynYjEQX+xRI2FPdPHswB/A9aSLFd94Ovj0bXgMWfCvH
TNSXkPymrY2OKHfDEqMjylo0JXySDGPa2qOc3eYVaaSLWLjFoH1YNkkZdNeKNIDyD+K5jdP8J8Y7
XF4sOCAqhdTf9RgfA8up7ydC2xbxEZzj300LvP796hCrCpyLNH1ULd6wMtbMr0qWzriHdCwEkY0g
trwslw58ycExSeDvLmfuEui6n1rx/Q9Env7TZXx3WaquoJo+idnE+oXVAx78xRzHAq0UayeBKQja
dYwZtZisg6DIAqtJmJg60K29v6kAsUk60BldTuJqHnUnkHb/3sxKGowKCQ2hiOKvIkTwoCRT9Pde
6V24CnWPQKgqPwfv+GB5ibbvLVEc2kI3rktfzERBkFRKdEuJu6ZXMH14k948LettomLtNUcaYmG8
AgC6/j8sBsPV/xvlA3wUKxGCC92AKqa61v9tW2hoB+AbUMJDYyvWRhsq76UIPHcraxSHkIS8l9hp
vEOt0QxankU6PKJxCb6XJ2Eq24+VRNY0/8vlpoF2OgHn3FposvzloYnslrGyjev933iEXdtMuY7L
kwzEwOihJ9gtz/7z15dnW2K5DiaJPmvpQpaaeulRwqX9U4ZGatCK5+WmtlPpc/F32Fl4LBnoxiah
2HMaLe+v0KWLrJ70mfu/Evo4ndM6+Pjnv9GDV2ONU+cneIblMz7J5Fin5bhaXjLIhKqoBFMn7edY
r9LLItsxkescKjUl0WPRtElhPmv2ZPsMXc1NlysavlvPOfVRoe+N+d4wP0bzbG7MI7/DdXNA3BPY
RyAKGbbLxt5FDN7WcqbARpL6oQtcsddqNaeSVKlQgoX3WQ4I9pRaP6BFaB4rrlFdl8gDyrzhQsYc
HJA4Sbb9vAmdk0y4UkGq/205Qf/tJo3hhzT7aRXW45G+8RuqmuZExnDzWM/gxEZvjrn6EJrG+MXI
hZDwGf4KwWxf2UgTUR1p743Svy59ctXAO9WVI76VkO6GV9erMogMwgWMebfNqLqZ/JSbWoGT6Aqv
3C2+HtJ8My4DIDRHj+HMXGZMmXeUimp9qaRbrx2wQizZCUmE+qlss7xQNp17dJ04cXd1gCuyCSLb
N53mrbD7cFWoEvh5Efz7Hs6i//XYv143G5Kbsn0Z26J4jXNe2mMTvrORbDtm4tKkfjnLcjMuJvNJ
pkdYa2HCBhCQXqgnLCa3w/5OmteSnl25hIOD+oHzIF3Zx6mPugvn/uqOHdEFLvXMtj9Kx839RaKF
3emgqD3n3GKsDnfDcymVNWFS+VpolGClgabKYNo0i5ZVJfxO4ObWwqUvkOhAqAASPy0MnNINPvh+
g9PykDmRLhVph8YlVGsZTvbhqBymrmrZH3QM7oNQDgWjUCzf9a8y1Vqd6hx6IH6PgLzo2Hr4514o
mOe1ldod1dlmaEklZQkxGkf07Xe5tzJOgLdYPm27zBCrRf29POYQtEdU43dD/w7so+N9VtMGoAr2
78TDXjtbvRa/VxI6ZERwRg9d6t06HkfiZ7n3z41aO8NBcdv7K/553F5zgChnvY50v20s+qb/YSvC
VlL9biLowrVG59p6wl/Ev4tgDIkqNn46mXhRC/EO00kp3gH+i4e2LH+muV2+ezKJDhG4Kr8as3K9
xHUbmSp2VuU2VKJj9QkoNGM3GQIWBm77nurF/XFRBu6GRbG/ODPV4B0qcPOybGQDot8wu8pQ0A3o
kJAowwi1AA7hP4eh0TF8XB5LW6fbI7eo4PsyeOkxgqyMvqLtPR/hQ1V/3l2bidbmq1IQgtrQm3tz
vPhx0kT2CXR4ZmhZoE45HKe6Gm9yHozKqHWvtKlW9635ITGW1lrxYDuhFEbZFsBbJdnEXN33eaqJ
bueEo/aEJezPRHfqRzqy/BmDRHlcGt55RCtL1731fV9OlGlfdZUEhYLUk1raR94+IrOJm5sWBO9I
BOXV4jFfMnRJsxR9TtLWO4OcLrQRfL1CV4+0qoqXoVHFJVWe+zwRSHdsWEFK/YKifHpags37tOeT
mIB9NUulu4qEtIziv4fBcgRkg/2eIkEul6nqIuhNqesd8InYFxjsWaaybUvhMNppxBYEROSzTvj7
UcYCTToLMy/Kpy9Fdrj5rdbzLdJH931mAwhOhcVaySFSzxRY4tLKgRxp7NK86v7Md6LYvt9BnnC/
szwV9Yqva9Wq7n+aHXmF0LmGiz3fpDJ1Dlkn9FVQ5/WGrw8D9JIw1EiPs6veYa8pnNaPZNofFn8W
7rYHifb3MQAzBn6TpTjZ021lu1dvnj2OaS6OrKrgtHSOeiMaalsbIWIsh0iKRUThVUF9vO9QZlze
MJKYz4VXOHuIcJzM51GFjRLqOVf2daXY6wKuBVUkftFVGdruYei8Y6+SC1RbN2w46d/zY6eVzYpJ
XnloOaoZzXL6SeokfuZi2ZyDqf30NJ1DbHnWUnUINLltVj/oVhFjO5/l7Dpz91handVyvltuAjkz
SWFq+IMzfAtD9x50OI8PNO/1k51X5/vWfx73eotWrBLU6F/07fKNqakbbVmz1EwsMLh5upmsgiCz
rm1Y2BvAOtlO0j+RoENTwCrXMjPpfy+bZcnlvGAMujybu1OC89xmTmqlu+WzDTgBb8MUbQidB9cx
tWgmdAlBFd3IbyLn4QfAx5vIAKw0u3ktCuMjS2rjEDfxetkjbXPKDl1LwMbiCLSv+HyDx+V+0Zbm
EYwE1xorYmrltX3NQFEByCjwrkn5yyyy6GCUFqpTj2vKkCXQdIoVw9E2pSnH/2tnGwO84O3NElTC
98DJR2g9hlVTB+3Oon66TxbkvFklXrSJOkYfSec+LK9YHlrWyE5m/P0Hdiync9Ojh3xaokxRvs+9
iaq+ImSe9iOCi2Wd0Y4DoVK93W6Wc2CVq9GxpurGmalPL3mpsuhCbFwvID3d0NX9snSodKO+hMGt
CxP61IspONVtuq5eK87BaFo+/dLqOyN6z0SgXVQOffShKTkPV53NytR6BeBgXrEUFCuRGSGFV+jh
5BCHPKqGre7WFkAaQIyaUL6sFGxHNYzyeAch5hZyK78IzPcG4xzNtupxUXrMW8ZAjEdmVNahtmgV
2S5KA6u1al8YWbj5i79HNosciKFAkdibLsm0gxsN9jOm3o9F1NhZMCAHG5hAqBX9QVNieGFVtiEr
znuviLJYDEVOmd80RvtXJ6j/IBmsttpU1wdZ5uJlcEMIvFS+YoT1isxd3gDcSB+Qr8AHpK35IqJr
jtT6toTntTPpQ0wW78lq7n4loh1WoZOoP0DygGNlyXvrHO89YiSzi/ET3lWTaUKzo2iYdgVgqPy+
KbnUx3gu7VLtfqlhtm6WYVEOJ7x0p+Y7kKNDEG2lP4s+g4OmQKWyxKSsllOetpTNKl0Zvx/oZLlI
+taLqtehPF3EecvjA16FYxHFDhdmu92aaeMePC+3H4GyyNkMy7JueFk+2nKDeaS4xZF36RTs0pEJ
mqtOMVPHGSoKR02MR0hraPxt2uVDPdKXJMupSd0SBH4beUdrqF4LDAzBysyb6TjbnFdlGqVPXcPY
yWq15AkMAMqaGYBgTptlUR6lSfmgEry6XLKJVG93Jm7I1X1RbsbawTAaK72MEbteb5KXk8ctRKeF
n+TG3mVhfdjzJHBsBdSW0WmPyoBaYkJ2uZhFlboFsmukyW5xZ0XjXEMKfQ+C5EHM5mMSyjY2QYQw
EzSF+X0ZcKmNb1MlR+hbdOc52NpDKGi4L/cmixK5wrq0mzzxY9mtCy/LrlUwrGoFNW0ce+lD7SjT
w2Chhbx/YkFVcUnCNnyu+fxWLJRrqfLzoaAoGDAN4uG/7gHhWuc2mS5zoX6ygwJzbtGgc8pDT2L1
03FpzANt2OnJRZjJgxcYb4tMV9Ujeyv7XNmmeue9lnQ5Sp1ogTDu/8x3aJMNf8IURy3/OzBfrTeV
NWroH/EfLJ9HGuHV1TNzraELPZiQE55ai44hNuDmdg9dbYJ0TnhGSI7lYPjZamshtASBIQEJgZeU
N722Ms4G7ritCt19JRDvralZ2aP7d7snJ0lHrKba9GjPneLFnlGX0S7UegxDoQl0rs4L8nbcamVA
0Zi0eLzGSfv3ZuqN8YqG9TqlSXFcHgfV9ffJEfHTsdC+a/IclxWsKYz2bDZdvdLC6rqIdCEEUIPr
Rv8kUxJBofKHx3QuEyXt4B3xmPLu928n9xImvKd/2Dt3AA+DrrVMJOj9tPm+c0Swil5HXX5TJKXg
RdG2j+2xwlP6XMjJPUWO/rPzioLeM53DqUb3qTuG5i9x0FYFslergd4MU6NtTbswX6km1ss8mqpQ
PVTCeNIN+fMfxk9Uq9XVIY5+Gd/1mtP+DQA2awWusIOBLKD/8qBjkDgpEZ0+pGfNWoZBthYTwciO
6Vr7LjCic53ls1RKaQ5qnF1jlAN3zlBO28cnLHDc2qqSIwOU00Oi1uopVbp8A9H+7Z6LEXLq0+rn
FuDJT0vqGoB8p7t6eTluVYEyU+rPLRpmBClCu8lJA27rhZdlb8UM45Iq3iCMMwkeDq04OZN68Ivg
WfdSj5BD4wq9jF18DBruicpKwa+EgfqYMDPoFDvcgKzrdsYsIghgb/n3EOQghDLAGu1f/B9RaCza
m2BX2u5wWJoTLrDJPPCss0oKK3RrBSHJrFPrBi9YCTXQt1IYZz03STJNU0hBpbqqCoVE6kJy1WJB
uyp6+8FMf3iyZY4dWpBPvCevg4Ps9sneZinQFuVzrHlniNaPA3oJZkWNjY12ehro+tld6fl1Xp1g
M7NrhEg/NGQ9SmePG6PnmiQHQtz7MyJ+xRcxHdZeQCtitp61cBJqaXjETpk+FE0w5J5ur2zX22oB
7zhF/7LWWw5vM5DPbZ0MuBg0/H7tw6R7ju8kdbpV0RUmqb4fY83CKsL0tpV4WWLGxXJwiUTmr5yH
lL/r5kC13OmZJiuWxcqDExT6xHeZ+6yX1jptlXcoVo9pVqR+N6QOYkhB6m5Y/CotFZsyJtEq8nB4
MwTNia9dhbFBDwaWg1ogrm6i8dnyWnfn5S0MrV7fUmIce9MYDlZtI8IuaN3DZV2rnvEYpX2+akG+
rqNqDNcDIKUVB/NLPsVMM8rmRykRmKdfUv8CbgqRIN3qxbAWpnMmrCj2AV6Tns5wF0uBzj4SlKhB
nC+ADHsnV9/n74u4YACDkQeVUx2pu+i2WCzMNrnFIqmhj3FwAv4p6t9Hq84upiq7bWaBDXJUsfHK
+pkLz0/UktB+kOXZxU/EbStzYtAbcKHAwIiK062PzLK+3Nq+Ene9StgDtD6HX6LkxwTAzVqZ+m/a
ZiuRoF9qcqfejtbEQm0k5LOxQhJERudGN+Bn3xbvZezcqtkE73KpMrRM36R6Tcfa6Xp4xerNq5Uj
mYjKRXTjIaRJwuJZw+k8du8dhfK6mpyjKvLfluBQ7w3D12zzhyzEcxwVgJGlts2n4EWZcuGb7vym
DBxDwcwIGeA1m1n8XAhtPXKiVzQjhD0dV3zRNHYF+idLR7p6aSquZck0AhJOtHTNQrMYPG/t4C0i
OziDd25qAbbv+hmnenyVnNIajJSyZUrEgBXojhIYeJguQTNSDRmEf2vma9FBy3RrxmuDq6bo5Rp9
5VBdrEAxflqwUM44QCGFOSsSSnN+1IBjV4t/ipK5fso0NhBxvsm06KhHzbOrN2hiJRxKTsfvdY8Y
Ku8zLDP0BwIDznNMOh+s5xo4O5fyWJVfRgYAOaJF0MVWuDfq7gFFTc26KH4qDKIE3Sb5wMa+xdkz
ru24GpGtz13En0yOovUUj3wOUoGTSfsYYvMsp/o3K5luVzvho2l3fBCH3peOrK8RFYYtF1VgUOaT
j9pTHtvCOqnuKEi9aY9ypPmoz3HVUxZtMgfvj26f255F1TAqv7Vqgn8wipvVdigobHl1ycFeEWn0
WKkOvrQuwYbRT7/aVv3VEozK156HKywSh3AmHU4zNrNvb6OtxJAfIEyUEjqzmr5xYkanL0cEk7Q6
cneDz4YVTBl8eXnTHBKMK6ssrCf25Sz027SAtaXGlCKgy3uWWiSGvSd0LxBRGCxorV0i6gfHyR4V
Tf9U7CmgHIzfZMoSGkoUGUNZ62yTnICUbjReYVskpzROdrZ0WXI1CopLBeEtnt0wnlIMC2RD6Njw
NM/aTbV4KwS1iRIiBVXCX3nUJxSy6GjdQ5+b9I7Mi6zxGQV68UFk/IMplWRtc2x0Rt1sopSYIV2A
dAimnWib9GyEH20AIge9yHoiuXcNMXGVgyBcOZLqChPOqSxMLoaDkqysmPfhDPUG0tuD1zYfGaRG
v1ZScEXs/ekL6oTpdWbBRdVvgySxHa7ezE+jpgc4MPx2QyP2p+YWRdY332ydivJtmoIziTBrx+zz
jaqkXFjaZ6K9nvkt5dGOArQF4TRwucm/W03ne+p2VUtvPYsYvOMNH7RHXEjaI9BZBHzBuGna6LMQ
ar8aVOPTtEb0cUHw0YaO2Am0WWvFoN3XpJlvWJ16qdBz2abKuQfEHJF/SJxJY8JsQbkDUoYugoL9
1ldio1+PYPd3cWztJzVZY+fZjrNh3u0ANcCxP6U1HiDb659T81L3Sbf1Au3NELpc5dhhfCPQ2rUc
la0KABxjr+zQLsj4IS0iYB0YwRUr85EqMwmpbsIMUMiFjcOcroGraAzsfvWfKUkfp4xGfteBKGxX
KQ5s37Lti93IxzK19ok20h8t7Q8mcx0t2G8NdM1G9LIkSiZmUmNS3fbKi57oH6qI8J/g0Wk0DI1e
7RErEjgv2lQRReOS5hB7/VF2rMZHMFNdNXZnh+9tZcj+MwrEZrRwKFJYMkDVaUSVgXgOglXgjvo2
pne4EoRDB0TlnO0++w3856lQzX7DRMJcZSruy74xyEuxp3BtGtVT2ncbmdo3l3qFExC/VtoQMqOp
vtuW2YUJ/YH6NTw1DegWbAf6qk2Un7Y1PeWTfutVxFXMyN4kwtLjlZbqz7IwbsROjhfC030Cv74x
TbHvmHAHSCmEUfsW981OHxmXWwFvzEZuuAppIl4S6zPU1VNdyWxjY7tfDQCp+QLOLiaDSXPWSUEt
11sqF8FBgKoprqpWYQIlh5bvkvMrBxFYtbNbcrwLIttXFh4637Hcz2JOR8+xVHNWdF/sNHh0VDrX
GsiizqAQRDxHKnF4SyVzsDRBKlHTIENdEGw6ijXge+Ga68me5ZOzR8z1yDFIOBewNhLJ0z9OEz/L
OCgwTxfNqp8UYJQIQIGoDbew+qyKvsTZl5KfPagdvgGLBMVoWpuwOTZ1KDhOJcm7YZL5WQwrn7Rb
YN1mN+FgmC65yD9zCYXKosuUN+4jUsta+wyDvIZLziKxwvUTt/0m7aDv9qx4XCr5BPagodTdPpEa
zCk1Zf3Rfxh9AkAvjZ1LOjS3apAuMevyjeZV508DWQrM10kwa1QQZTpL+7AL3dVYu4ZPz/2YglVg
LBfGKwOJwIZ2YIpTNM622J02CoKcjRsUpKA5pAp6IsfSNTGwrIoSe3kb+brIQfB5PVcCLfvR0pJj
yoEc0lbKr5AvWFPEixkrgnO7JVeAhk3WPvlONS1KSSMyNin89WCCHNp0xkdMbo2Zs+sbCBVeMCg3
o71xlCjlzBXi7hSsBYTxJ849l76bxRWOjuTARMHv4T5ldCpZi9OXt1p++ZKvsDJmECtSBzXBxsU1
mN2n6Q99tEmd5EZATHPoeoEUJylZNGPqHcyMyCe+cGEipDUV6TuCtZpexIymxhHL9PQ2VM05dDIu
XiNHe6fbX50bHhW67ufEi39T1hCcNwlBhA7fnCfNZ4JYXrxoTp/9MZQ4dQtbSXzT827uTBej5Ya7
D91IWxZcmdvMj4k9XDeTAcWv00tAOorHMY7nlNV4pqvZViPic+24uDbit6zAUVvrSKMGE3lH1eYs
j6JsPaAPBSqKhyw0D8hEL6bNvCml9FoNeI9p1lcwwLjQakJvOe0WFdw0lsQZXhRTQeMKgnYFfWs+
MJvEiNfEMCPwq6JbjE793c7WBW5biWaALlyJha67zEdLx8dr0aurDXnNSvgKY+QjGdNtyc+a6KQx
6IG2cyJg9owaEFwP6U5roxsB7++mpbNcIHdprXbW6KtBdaV8ABN/UgCyUS+N7moi9zQV+S83YUKl
Z80vGhjuSRq/LAUtvBNGmk9n7cSCCr6kWVzDxK9XZJyxpAmJbhMmlohCu1IUk8uqNtquZ+TVG3a8
clHxrT0GP0jwOMWHq7F3To1pNzzoKddwiH7ZXn4hIJapXKw+KhLxWa2Ii4JBiZi2fjWRgegzgf8h
Hexr+cheGoBuqopDw6GQeTBOrJJD2NYvzPWei+yJSwHDAJaFnhGXx45hOpbqhmiH7NlQYUJ2Ml7B
/kBV7/VvGb2LstxKew+w9UcQEuaq0FTfurHpELDxojcTmfA6BytzN/oZ6k3aEAIaFg7txoqdVxva
/lqi+26cydvpWvp/CDuT5raxNMr+l143IjADb9EbkuBMiZqHDUKWbczAwzz8+j4AsyorKyOyNgxR
djotGnj4hnvPtRDeWxvOL67G+UZW3f7n2Gd7bBhi3zfdNrMj/ezAJFdkwIIom/J1+jAjScExfmIJ
OzrxRHABNY9ngotZ9cFdCYng2lXsyWGI6+xivcoWdHpFYx8SOvRHuwi8sUOhPNFYTdDguGYUDXET
IbS0gd+NDx639uNTT883VojRgob/98Q6IynzN1ISn0Qp7LWpsDYc+ypb2xVA8T6BqmO6zakNlbeR
7eYqMRj7GWrVUzsj4smywpiHSc7RqItsa0fhh90zgrKFfhXIdmcHkfQa7QjTB0qRzMO1H/gvwnQ/
6rx5JwVjrUtZ7DIrevHxwKw7IjtXuRV82tJ9REhQAoeoh80gM7lFiHZuQNuuoFFeJMADihIKX0Rq
8VZgK0O2yPnf++4WLRKCvPoOsT/XqLpPxtj3GqPHuxIa/Uq6SPQF01Wvyutwm/i04fi+92rqE6I0
oyjJjwDWyBlJlZaT2Gq1a80X+ioZDNpSDi9hEbKcNuV7HZKVFDk9e2HWWfsuH65F5I8rMArDu1P+
5CDlIZtxYNV0Zo4Ld3rApIdTL+wJskFMW4bscrskxZxScZy7/XPTNleyaEwcc84H7sIs7VyvSdVr
EioZ9dDPaurYq0MmRFWKSxd6x8qPs+EJDBuO27iCecLjs402heaU6wjqzkUNX90B5N5kSBbDyP3M
DDaKNQv2/A5n4jARGJmM9WsjE1jg9IdJBv6rVD3T1D1MOhRTWUpv6YgnNHrDIZgRE0nmfg8JwT14
O5oHOHRr00f8GCBlMM2CIrcJDiAMPQ3d64jzMYxmdEFms+XJ31J6jRVW5VU7P8ez0f9wovmiVS0V
CkKLFT9nsG1jxOW8mHgM4q3I4xnCtKrbBldPYcMOUZIHQWqMYSVbkma0tYH3jT+DysJWupVRG+VG
pAU45KAVB2YwzRFR6m9MlEfZtl8Y41mb0vau80XjPmlbtcrtdRxAjx4AzB9M0Igr/EPOLEtYVaL6
jXvqW4OHssk180rOWnpkbXDuS5uFbVc6nhDAMNlJm1itFS+oJwgjgcMqW9S/NetEg+keQr95Q6f6
WCkhbHlTXnFGbexw0K9RWeorrbDydZRV39jxGWppKg4QGxZZ2cRbHrY/apZpXVVgm41Dj4R4g3Hx
77zunQ1lfACrrfwWKEid0H4IWp5EcxtsVWbg2a32BnWVlXzgiw0JUGd7VF+m3oGGDgY0AGjIKI8S
OFOeq7R9GaLCWav6+K5jkOXGrO8cpUhPgogf5rTTQz5Gp86irJNW8lsyZD0haFu5wsqoBdX62PoR
Wp8wGDxgl4Ag2WSgy1HudC0dVq6NLlHvs13R9ytHN8458p7tABXJ1m38V2VAMpjun4ZBPqRKaKKR
UJ+7oeU5ypW+spQhZf3KujBIJOZW6xd56se0fQW/JDYuyPt1Ax/KBcK4htKXb2KDFhrdCp9Hrz51
dWlsYQihAY03jdof5z/dGqxyO1lHjvuEIVTGkdph02jxAeUKudg1D1ur2QZDZ3hl2Xy66m/cbUyD
MBKs2hF8cNVTsSYhTDEMn6uyHX4VXZ1DMiHirQ7bgEmoUx3sCRubyrR7UxsUkeiNzM1YE4Faz8wC
nN+0NGJ8BEBHoTDBX5lik6lhO7wgEP+OGJqi7W/WWkMKH08LkHJnP2MCGbcBJAmmhFlFZrEYgq8U
Bd5abysu527aofdb+aK/506peHrKkGxA7RmYHAZwZWdr9QtefYwGGjeRqZgvMGENGjX1MY+nH+Hs
1LUzAtTjhqNaH0DAzPMYMtNhYyr8+ysp2DArXOGODhGCMgYTdJ2Oan+ZjRg30imPTk/K9NjEPHmE
TVaiPTz3jHFpQ75FJ63VIOpuY1W43ojudoT4Rifd0IA/MN9hix1oO5DZw76y03rlGxp/cbt0WC9y
QfI7mF4RIgel+zvrmQmwnRAs5yexAlhH+x6sBanrR1UrTqyyJ8oRbgwfdgj51cMp00ovtYISNFRA
IDAcMmgT1RPS2Y2M4zumFhO5idOEAcI+ZLjCRDZd4yRQPSmM+9JiNDbgAp10VWf2JoyVPoSPaABO
BTRkwEg2k0PxZTvtU+2U11T4GwC1OHPjQl2bvcocmRIiJN/Z6wr1G208YXfSkTjc+JSVPPwEaOMx
CWAqPBUo34CZQOUqNjiU91NRQap0QjxpXfeEuJb9Ydkam5RaGuUT0mijJvmiid+xWmS0I6TnQAT+
iuu2ejDbnVlh+RyLAHe6Pk9N9I6IR3YCdoY+Ie0PaP/q9doWTM0UqsS+lPdGTjcArphBtiO3vluh
X6tsQqwS8TAZk7Zm1ButREIfT2JfGGPUGXi0GvDqmat8d64EqRq9xNHkKfmsSashCgR59JKNMtwL
31qVFUUXGdi554sBBt/aJ8ZxXdn860QietY00MjRwChDHR7Yo88cRKr6MG9fOtxBxzYIejSGFpr0
JFG9wSHdfM5UQ2y8meVJE89OAXRrRx/cR3nzMjnGTpNleQa17jCCxAAzVD8sJcL3U0J4I/NZrh0e
4RqGEq+I08+uVr7UQbzUKQHjeg92PY2kjwQKLIbw8aIrVnRyM6Iyh/jdSoAPF9BA4FDtrMkO7wKN
vk6TeK46d0XWNgl4XcWYqz92pMpsSSbJ14ZOz4qDdVhrVKYrN8fwWza5Z4yC2lozHxoHe4mGeH6b
9dFnWvkfpdM8xEC76qjQPSd+HZPZl5NQLI1TuJVuG9x3eUk0r7NWuHE9Zir5WlDt6AU7WFVLLshd
12odvYiKi9rFbeFltd+vGafsItPcVkFbbjRX+ZVN2TWUOEoig7NPt5KD60/MkwVQHketza2cUxFJ
0KbgKuxfCOvlvor6dytEx2IE6qypzYkw4MxBA/U7m/XyVP1wzje91ijH2B+3DCN/WbAn17Vf3fvD
WJ60JE5AM7kJg7AdCCZ8S0JtV4PrjKSow8UQqdcnCOuHMJnTXqgl9LekIu8QIbm9YbmHFTaXe6NE
81rhXx1tqoeWH7VR+cFME6228VqL/ABR6jUCP0DVFZLbkrPjTyykRMJ/zyfjo+TDWnWtO8+pX5LU
tdYqqblrHKnWvmq0az8Nd/lg80DrLG2Xlr9UEO15X+4xlSqPPobfXW7W3gQebZUTyR0FmWekzXCk
CvgIxsFaEzCcem4jkQzxb5hPzLqkAi3G4k1tf/HXPdlYzoAPJ5tQKCceEwG1FAxlOftbgs9maum+
hPtbxUFfoenMW/1nM7h7PQmOKWJZEzrIEZfqvV2R3uTGZrzVtXM4Upu6uVHzIaGp6NPvShdc/CB6
VlXGOQ+edOMk7KsSAmcgEeabqml/tRuoIR2IWDj/bqHNBZN9LvKC/Lv+S0XShSslPbW5/4HVMFhP
M3x6ys2rqSENDU1M074zeLJmIcVg4wduMRJsarwkqYSt6A7+ZUo6TkQs9m6pRGx0r35joO2UsP2n
GOYo6UZEXyDrmIANWm7wxuM4HMrfHS5ZYBGMEAglWBOvo1HyFEw5/OmxTJhitHVrbwebKl230EzZ
Ai98wLOsqjrzWtn+t8saFElIx/iEThbUplzVdlgeMIM6qAfZjvSGWq5N6iYKzfDb7bNuE8SBwilX
I9Myx68klM2u4cfq8QkZCDicBGQgriVmaLtI7dsdQk8LpSeC44Et9ipCs0Ytfo4wvThgCtG+sDWr
FGuP7IhNbE/l1/v5Vp7ylIl2iygxZkf3nLGMwqfMNUvvuyNA+9DWXMVt6xfoVZsfqhvQCwj3Y45F
pdwM9lHXBeui5rCc/OTqoNeCTdrQHXVU344HWh86oOIYnl9qF061fBuDSxurSbIiDF8amyIlSNUd
F+18TwrhRVH3gA61I9M1A0U4xu/gfcDHGzU+O203Af866HlySuLhNCKIUXdVQVtutCaq7yJ5suNt
NgA5NlVAcDwG7clgOxY0Z5xK5mHqiYe30GMz7me4OiX5quzLrXD0V0sGL7G6jsnu2pmx8cvMeOLJ
cd81A26TPmQDABdEGhqBfkjSTF0vPUT3j7lEeAB99Z5wc6L5kmgvmZ6vpaOTbe64a6vOibCzgCf4
lu3AgNUYKxiAvDOdzM4wX2PuYpLe0Hd0zGGHuq/3vtuxVBkQOep9Vx4NZF/RyKmuFy4gvvJ11MZf
8q0MO38PL5UmK9GdlV6KHKl6nl8wEx+nSnW8Zi4JSa3Qaia4U5DmFLKIpiY8mSgSUaHS9srR91ph
oUogoG3bOEdNDu+kHxAjgAZaNd1vp8G9TWJU7JZf5qB/IwvZQuyeVoOUO3fI7H2q+2xwB8uD5pWB
UrN3uu0/a/W49xvV3AKnzhgZXNppjsvAjrrSOv9QqfqnImj9XfdctREJVSjwAGZaL0lWTSf6vO8B
haaMUpDEY98cajODh8Jfnb6RTyY1Ry+0f+uR+I5bTjhTp7xPMuXOKBmp5lb+WTYBbQXa420k2wPG
WcLY/ARpsBpsGYHT9NwPLbZ9oFzuSjSAWoLxd1uytIpFo25GuzubgnLGkj2OuxgJZiZfKuGHG0Yr
n2XBohQ9NENSK5mwUHzBenyywfhuYpXQC+CrDHrrp4obicpBp1Iy0mwztL8sF5QtXEG8KeumSIgQ
cMY3s0Rl2XRckcbAuEJj/tmFQMkCmH+bLjZfEgQpYaW/s2P4KqqyYnCieAgdTIe0hZUYwevRsFyq
NH+xgewAYjc9NNTIU6PPIo++E4KIZ57QGjHrhJiF+f8wFONGt6+5DYIwzB76nN6lV4xwq+H6NwpS
XVqJPgwwzclnJrXOYpY0lbtD0p7tMlvddeTCI/Vlac6oit09x5DJwg5E4rrMZ1iGSBOPcnMVhdwU
ZsFdF9v8eCJDkG7op65heKynHMYNe+uIET6DzUrOCv+tokTTvTAmAFJNeIp6xcsgjW6jIvxZsyVe
iXg+4sHUiolRapAA6FAR5xhkTZwGlh3A2GZioH7RUtmuM2Efm6LrvZxVnZLYX1lPFjDTrHel4nLS
XC4alIeAiFQKHsBKga5/K53mzo9qkArsMNDWEV2hl/Gedvcw1GAMc+QaJnXjZujFhzYyQMwIn7i6
A9THYn7mRLLZOobypTvFl9CN37n5ZYA4X+u9imw9qZ5sZDIKwEKe/y1LcRjsFYucVcP6Z9fa1ZMv
1PJQKqpn+Fm3r4JTK9PkgEaIMadSWUzwXYIjVP9nlAzsCcgAqdQ7ooHbnU+mAtLZjn8fPgjLbuvt
mDXPDZDNLSREbi3fSzP7y+eOBM1iPk4xPm0KmoOra8E6rN1nZ/oBkO0H22r7ArzHb8wAa0b7aMdG
tpWo8rWQE0bL8KOSpGB09ynRlrbD86+sVnHm6rSLODhpMCUzTX3cmZG9c+YoMVfWeLEpBpOpSbex
VRwZPD+UjROjqACz2iq/5LwpLUHT81RmyO1nbG9QEjgbRVHOFUp3QMewIBhTH/Sh+tRnu2nhmOVT
CVYxsk6VA9XZ0mrbw2Nn7qwmsGb2i7FWhzD/cP3oIUd0+LuITRDktnXHcpnwvpoDaTu3cjzs+h9O
CccqLLRDOBiHhNHqpU/K4LLAX4XLzWSUMUsRxwb2r6EopMAo8KmO7rseDCVaSzo1i8VGG6PMrhaF
f5UM27yc05HyNH3U6maDXKi4QzbarJPRKL3MUXJ4WvoJmGO7d2yrfmwD9HhCoWS8vZ0jIWSGJrrP
k5YTQFH3hfSVXS1V/fznV66ffthqjRZitmfl3RTcMTu6U5koz9JTFBOByKsT0P7xQuzuXoQ+GgjH
gW4MJ8Drmvl20QfjbRzyGDFBGZyhPhhvrp6s8SlGyI9nK4pkS1viWKEa0vXL4hK+eccH3dibY6xe
MlSHLZyQS+5itWVhZrIaDAmUIX3jKbHvGYoZ6IscVhhJ0+S7Uvb31Rw43dtoIx3dzbedYVYH6PZy
4+Cn54qH1k3fXtyPJkKwhcG//IJu4/1L8Axch2xEB+/DL0osYgYt5AnIkglgXf4/BC7ZFwJz4fdr
lXE/Tsh7b4gQNm86bD8U7lyyeMai6Ll0ots7xlz8gPN/GbOwUWI32rc++eG+q6RbZxZ0LMGMaf3y
x+cbKd0hbzRunyL6tfg8MbHd3i0i9EWT7nfpa1TiP14c53lsrOhDrE8ZKq+3P6YnDOErM0jB07Tp
h4wtY2XwiHpqkVrgdnHJK2jr/ISQ0BtT55TSNbF6xH+rS0otsjjNndHWl9RUrXcD3UhSV/hgHA1P
Wtg750rPyMwgymJlw6z0yjhAmK0FPyshnYd8MGMO9LrD6gTCZv5+mxhXgrzeMGoKbzHnW11PohY5
sLcMb6OiBu6N5CNvNe1eMdP5ERzo99y5IIYZbu4t8pVm7XtyniRpNuxNeZ/5kk5zyS3qrO7cMLa7
6+qxujo+8D5L4M7tmF1Griy8JTkFCTz5T0r/UMbtORj0TxWrz+dkDtraDwmMaLFcrxc4VSCyzJNd
ld/wJ5OpZvSr+pu0+49bVJg6wIJMRDidglKZpbRQdqHha+i4zWOu4tTHXlxv84SklJvCvxJiuk5U
EhEpfT9Hg62ebjjpS4VAFzl2pF6MOEuOPAIj0JLucZwdK9kSDIKfjo/+DwLHBGHZY41q79krju9N
HO/CDLCoEmKiFFXB0nUO94vtWSsyUVooheVvG8UwjgxP1QtiXbJtRmm9ujo1VTaOZyOaQdoqMnLg
zp0fX+NRui6aK2We9fMo9K1gPMSBuVn4NgxrTqoqmpOe9GKX5BBBon5QroXFna7UqD9ZygUblUUV
Q2gobb2q7qsRedgAWfPGJepKtFgUwdKLHZLCjc7JN4TmuDAQ3eDOCmV4QfEChQHg14rNi7+RwKv3
SRF+LSwYB+f/joYDbUKqZFeLZPPeCbO7aX63fCsbjV95R7b8yLzpxijBePyq6AbOK7xMR1ml9lYT
U/cMkoUVs2+3z2JYUnn7GSOFppBtl2684fkKt03oV7tofouaPl5pOP53ST/NjTohXYER3xMRHV8X
UIZWIqcL59w/bUy7razRFd3OOOPf71HN8BOrBIDKKfGW40uz9eJgO5iuZF2V59tH31digLbFum2W
6MaKpEthhX9p4faylqke3STFyZY0bg4qtP69nChOgsjZEdxleKDVVZrDzPkPBFLTd+2xrzsynEeq
Ea0195YW84lPbfPsd68dzoz720cxRvyRXcu+J+AsxibAV7Ej1hUW+H3DOXJfzS8S2Mna6NHs3L6H
0W3D31LsigGuT1aL6h7NluE5RckcfaCAWcAs6B/WnPHjp6G+O3T8Tdyrq8Jq4p/C/LmYh+xw+iZm
onxNxJh7PeAXlk0sZRbhtjFYH3pUdXfL7d2G7oelZ/W6ETad1ILVt/0oPigW58hyhypu/jDUMn3M
KKKvTll8NeK1Dgztutj/sYxskCYqh9uh3/fR+MBcvc8MtInEUeg41rUGlUGlZXeAP+01I8fse0yP
Y6TOIpJmPCy2piZ37aO0pytnOfq/UHGVQ2PTFeK0mQ4icBDvyKh74rrbL5eYO9sAi6I0mbtyiaUq
WqzRp+8GCxz8EKk2fRmVfCK+uX5G32BhE7Xgls3fj+5iKZuvGGOCp6T6eChGljWQAKqDNbf2wgwM
gC1jzQ5QU1PmRP0Zsll+pWz94wVJnL2ChNczY9B2Mx/bAxs33s5Curv2UXU/4PBYT2kwykMXjCkl
7HNO1vSXy0QCVJc/nPvAZSJMIbRf/K6LmalCtIv+bVjFIEa3S8KxgkgCmBaxaYuhxG00A3l7XN0p
TJZDUzMZQHTfejCKQzlKdYegy37Iq5L0t9FKfxShmOE27UMPWm4VE0Gxlmijzg3xB68Y/1Zx1w5v
t8eCFfEY89M4ZtYi612VYbYYyAH5E+5Udx1sMBtH2oz8kSMdB4qqlqRJpC5ebbraQ4dNnWA262ma
X3yAkhQGuXOsO3bPgJbWCyfvhs4T8bmJeXwv7wZ6QLKyKyxaz5OpnUVSRj/GEA1/i8j7zgDNB32m
Y5A//0IyxTtpRMabyp5uB84220eKkrzO/+XyG5b/MhdIwcKmX8Gyix47R7ksxlOlNtVDnLHMVEph
vMFMR3WL70LBdbdp6GmBwc/QXL1FehlFct7bt+adpkfobanZ9lOoX9rZU2Uk9DlONOsbx6q74He3
iAgR9mue0k9o6bng7HjEc1k9ynQ6LweiU6XOoa+UbOMyDvDKlr97WCEfZIfmE3aqK08QGvaWlCP9
aEWOpQqKsJitI0LhFLNISLq4prvqyzB/Lhv282mbVefKaPLnFDySl3Phbg2hZs85nwB0Xno+0/1k
wWg9MeG0nuRItT+BF16IhqFKVTfPRM2JhFjiHAHtBhd1iMqPPKkT/q596S15nZqqfuRlmm56hj13
Si6Oi7OoNP0XvavU16GFPjVxSPuW/xWWEvHf7DdcQtsK0AOVYlRblEWSqO2ULKW8kG/CdL4gaJm/
y9fctLrflpE/6+y63zL6+o1qiP5S0HufLDUjKn5G0NxcfrfibQzta6BAHaqYlc5y9OnZj11wITCM
fmRWRVZiCLBoTKUX6WH17bj6VvUt9uzAfrC6mdupkRMhMRwjHQDzVWgr6oUdS8F+H/KBoYetZyAS
AKImjRdrfktKjsJ8m9kXSofgKJhg4BMxiWczk+k9Sy2d7ARIg5mIHXNvS+3soo+8wJPN6qS6vVm+
kycMFG8/h+7QHCR2PKfEdyDrCj/eLG+XF9VStCNU0n4fF8FwwisLOTCBPtpT4rnxiA6wFdF2WqoP
Q+2pSGMoSOw638lCcFnGyfRSSZmeGfx9+LH9Ofzb9u2MSbI38lBFB0DT+ecv4EpMavbcsiXCCCMx
qpH5dO6JUaR7ga0/1O797dQ10hKleTHFd0FNsIBNW/VWNuFb0pj+rwrvFGg15wgNwWK2DLtf84kB
N6ssfW2FtlswLMv3HeEe0gkfDVseEKhdzFYvYPy2VJkLWs8GmjOx052i4mvktFybuh9dyb0AwQWI
dFdAzl2P7azAm6w22BkSWB4d5bNw2GRD8FIB7Zvdg2js361hU8Xb2ApQMOX9aUFVVp1iHd3JZ3c3
kytdaeJVGNseUy4zLSaHnQq5z5j92CIz880/p8eKGbLyn9mxrulYhq06tmpgFccG/lcIS6XJQmll
mf2RMNpbZs14PIruA9z62/zfX7mMXm/fa7iRhDlVLyEVgQhiH2x7mN+zwEHLGFrZwxhkJN0VGbqs
3vVPE52UZ04DwaB24lS3b6KW1A5zdESkusNV6cqrylbydPM5tohxPdUszQ3zp3alyiCHwtdfB0B8
993ykiYTBS96rTIT98v3E6ICL3YoPl3+z09OoSVbs1NxYBd+capsw93GsAofMXk/Fkn0alrCf3FH
B3Tk/BVbiHzdZ5BWGiSXG0JOgLUBk5xfohqVZlA51Xl5q/uqvbHMzCt8NhbKZASXUOVl+UoPtdcS
2+elU9u3RO2tu87s9BeWSmTJFRyhLmCNjD75BsF0VSyUptU8LOjKpmcJZtdvBaaSLWFdmITnFz+N
zDvbVfmJneS5bfX3G0bQwZOMVgUHdqQmrI4qsLP/I+7bdP/78iBtWGgqwfRA8O2/MXpa1AJZZI/d
wepM+06PZwYhI0MjM8Kr2epkPpva7OsLEwQEkRFJT5nXnCFWL8Vq1Y0kA2YDopFJ09IJljJ2V7fa
L4McfboVGX7jdv7WGmgdW6381qxY7ikVIRnoCvJPC9PdnFZQ0aCQrAY3uGOWeisCLUS7Xi+f6ySe
Hpf8mcHJ+rVKpMo+npNocqLeSBPJtkNq1PAooWrIIYAbgFrrGM1vtT59dOrevdqseJ/++f7SnDl8
+S83mK1rtmthd9IIH9XMOU/9++sxyoP6//0f7f9WVLKZZgr7oHD3r9W4gEasNpKFBr4QHFrsMSth
hecliDTiMb1F1MKaVuD1T/HGIZQh2U3OjM70bUEEGFo8zFhlBPBBihzHUGvPqeFuWTFselTH2oqn
sv9jCl14eqBtCvWRZ4YFBCPdcB/3bND+VVqqao8fvGxeAwPxtjOI/pthC1nS9k/KegQ6NBjrAfPx
ARUDN1+zdwHA3kvjX6SDQAzRPutneZXEJRVMd4v5MCDqYBXJPLinhzSIymAbE3Umggi/pyHGvXAf
zy+wtcyzqeNdGkX6DhedTAMGKLevpGtxGzTTVWMcvJ2ChsdjEqX3qcVGzxf3fhwFgLAH897U4VqZ
zSZupxfcIc1Dgz7pAaLY62gTN0NmpbYqqgCdeO0IDG6saXZtNTgXW03dS1HVo5f4WjK91lkl2Yxn
/hn97xm1U/WQkByyMkwzOo+BfQbxGT5VrW7eOxnbC5Clqj1cluESmZDiburG1+UdXenBd/p6Q6hm
+zoV9SlsnfDHoNiMUKWY7qKu5YiarPMyLbERdZ4h5vBoXd5bTfl843VCoCjvlGLMtth9y3su/7Es
TcKMosRboH+hqH+0phY+2KoSXQN05it9UhgHRlHgUcWGxHk13VnqSnKq8yzYdSAkHgF80eWFTrAL
yVbdR37rJUPHP7ui/VYG33921P7ZZ0+79mFP7e1Qrd9Imt9OfVN/mQCYNkJY08nRBkn0H3A/qBZf
FOS41vRUuzem4DuasovaiO6MHLA/YwQYDj4Zyyq13DnDrDS7rTFmrpbf00K1tYz6o4z8I5qy4sWp
zP4YJVzEvok24gZG++e709b/++ZkiogYl3A41TFtTXP+enNqXe1IJGP50fb74ixLK3oeTETLRlNf
9SWv/kYiKQbNOS1YH0Sj4SW12ox/XORqaVB6N9N8m7YWE7eRVdNCds5COQLeY/VUA2rS6GjPi51+
SGjIxjDptkMGFUFvymGHUEA7dBV4dH2eVixvm/ltaIbVWlUsLE3zHiyEafe4fBVoWfRYz6pmTQuv
UgbkpcmK8gE5yZXMMmaYKS77pUWt2s5ctxECMapCACJ2wf8nscRZDqTYkTn8E/edeEod2e6zMkNH
3qN/COAebhpTD+/COUt6ocvaeazw4439/4DBWfMh+JdD0jHYCGiu0HXd0pHN//XfgYMzI5QwzDFn
1uGqM7PXXqdCN/UjRw8PONstiAHVky/JeJp3fvnsOk6GvYG8T9/K4aD4McbycgOh10UtzuQto2rg
mSiBScYiu8eKulmoNsgCP/M0C/dLkpupKenh5rzXK0s5jJG5ajQ6kh7+6z6ALbZ1dGv4nL/v0/ut
IF0aezJvfi2jUt/JDWY94W96XCjf/3qn+ImztgmHOGJzdE9Th05rqSmXFyBYW1h23emfr2aeGn/7
GB1TdVTL1VwdYdzfnjWxplZ0bDnrrGamumS1ZX9rhfaH6VwOzBG6hCDXcIpn8leYPN8u3sJEbVP0
zpMVTco6mNg4ag2R5nnVcSsz3V8t7WDPNpZ0NdLXyyl4zXqt3Let9aOIGLpvwjkCafmeiNwf3Fe/
tWUrcQOX5DQCSGIL7vxsl867l+WFsKLwwlBvVSNUfiRm9N0cHO3O6NiUN2GDyWC2zOOxfzYUZcQd
Hg6XtEFaaIWu4bW562+1UDq7Rs/cHeMXHPGJ+rAwStSooGNUsneCvkIvQJO2UWq83GBfw6csYRMK
WLDxdFOTj8LZ5ssol1kZArfmgrvlVSgSr1vGwFhHRrfsi5ZV0SjbfM9azzL3uAZAfPFR+r7yA+Jl
xWh4POe22q/KKB8RbaWoQkOq5fPygjQ53t6qHSJ87d2I+LHmFKySc/7vl5Dul4828m6X5VQqX8ZA
ntby1AxsB4TnEIBG50EeLXlN6BjnfAxdRdyuWt1jWajimnc/UCzgO5yPhcpHxNk0LqIyJbtLylps
Q2kTUmIJ9USlcsAOYbwpaV0f1RqdAwl7jCkUv9tw3gWMrMPooXZ7xC8I0s7WFL/cqq9bUUd9/NoV
XYX5gbH0nxyFBZ9QCyKI6vqJVc60W6Doy28Y5t+PX1mstL4LLgQV/scvhkN7AgQan5ffarXCXf/z
rWL8ra51XEeoBo8jk6bHUuc76T+qMja9CaR/tTkIxezWtiPxyhaj0IB+8TSokY+S3ZHuluN4EJN4
YE9LlWtPL9PeaCZ4GhgQn4MwzlbLRAK+P76qdHpoOffYSqTmYWZSzfv19OpILdj4QVm/m2X1kuWm
8VuNX1p/uo8orJb7Rp23CctXdj95QAn7TZ/oaCA1R374yUOJj+ifPwLnb88+F0KPoTnU9wB/XPO/
8JuMxEPTiv3hILX+IjrNei14mB+r0ujWpSysVxtX/zaoAKI686/iwY82lkoOxfKr6uCyh0YscGHO
Af7JAu1sjfrnAsqxjRBBWio+ugH+UIdpD2WrJtZ/Un/cEo19OihzhACLjbS0/7gvgtnXhpT1LZk0
44M2bj2/YRAIe4AvDGnxGcNfxOOFmMZws/synNCFcvF+WbDKQ60OPTapIXrUTDsb3eiyc9GJlket
vlf7A4rh8MGkIkWaPc5Tn3loQvcY7paMkalCTtrNmrswcbLnRET2GTbUd2202bMMZzIszwkQMXVz
mEofJYdv3C0vqj2Zt68s1/0fjZjxN1gqA2OKFUGvbvBT6f91wbL91tMcecnR6JUCmAwbBl8xP9Us
CtetkZEtE8pgS2S9YF2kyKMaor9T811egjDntJ62C8lMlkXzuLykbf0rY8ssldZvDlrbO7teZQcl
0LTfai0lVk55lrr/n7Dz2o1b27LoFxHgZuZr5VylUrRfCMuWmXPm1/fgLp9j4N5G94MJkpIVSkVy
7bXmHPNXOIl9Qh0Cx5RWMramErzkuKiaBLA5s6Mw1ftVljKq+L/fosL9r/eoi21c10zd0KBEa9p/
LJ4cDUPxKDR3n6I1AByiWc9cd/mCpX//za3nkVoyehcrEou8R9+xHIc5Jk+g3NpSng2qKJ4wX07n
fMhOxCqE27rxNUqlXls6QKkuXVUC/pgvXKUUz2HYhO9qhvYC5xkYhkLZ6uMsZJrGJDyi1Sk3JsOG
q0+XBoUEHw5NbqyKT7dM96sR9clTi+QFxLoSPU3BWOE8qZOLOdTWZvK6b5izzZU/k00b/HdDGIdY
/arlCHS7otMbTKcK9qRp9S9q8p5b1NGIx5BbzWBCzS3xTTY2np0SPB1j22ItQUUDKZG+idifB7hz
igbVxk7BXvDvHpOLeEnz7y6vNW/U0lsd+eWKZjIeWqFd5H2ut6t6R3D2Fhb4L64YWgoQiIhdMyay
m5TQ2cZdBTbL/Y3EiphAms+M/Uh5xNnLsyiQT+rIO6Fzt7dMFxmgzrTOYXCmk+r+cBP1S+I7M1ht
GxWKk9oq1toPMKPJPQUe63XITGutawVRYB00/vkoUDhvoHUnhBtPuywB5m/YaKW/yifKFL8fNhE8
tp9aWsxPXnrcKrXIP9ILYdooks20SJC7KtnBU4kLIj1uhRavPMl5pRMzxuGnvWEcSzB9JxnoWscV
R4yQRJO2rvsaVWW2DKoMprZmO5+CxsOZKTvDVQzAazwm9jqT79LISPUzeTXVkrdv+HOMfiJ5MOie
T79FY5j7oWnRoWtuffW5+Sx0bUyeHj9ibLJOHcJZB1zGZbexWBV/Kn01nDLvTemjlNWJRu81o24f
/aHdsXwer6Zo1n9HOibZzr0TO9j9uY1BN40y7Ucx1PFRZn+DO9wlemIsnInHsUL0WYKk++IIuvF+
uyV2ajz+3UCpHoFz2QMSik4cSInjhRywXR2VETT4/325m/9dv7rc4YSlGjYSEcSt/7EcA2oJNKJJ
ggOw1M5dmla8eNSQKkEwawdC6Nofs+5WOxMGrbYGuEHN6eoIkkBkF1u4eAWmURs7OLl558crWQVW
vEzMGGkO0AwcyUabHeVxx8W8lL0QjF0CZVeB2ZCF0cYwITrI+PQyiZzllFISpW0Bhh6pjtyY1mdB
xN+TWSP00yMa8rVTQoGAZr4fmHahzH8ZiUtauLmvfJnlWWky/SRYeS9lQkOV+H8SGnS7yRdx5Dqv
MdScgZocvz/WixpMuh3oP8Hm1K8WD9bM1KaDMc+F5KyoCI1qZ7JIcj0X2wZUaMe29EMERB66eFtC
62mGH1GG3TQfvC836VAGKnA0oYHTyZxHM4YJAYpwmuRIGPmctlgExyaIdcZbOe2D+VMmoSBGLWjv
yHFENKY7/GUOuAus/xLkSyjiznL1Pdro7j1v1C+s2N2HN19LxSy0macYY1NpJyuOioXdDsZWxHa4
zqxiODO16M9F+jZ6ZnBzQgChjgpTbzL9lYEacflY01ZxzWyhO0eGySg9o0RVnUuWhhlyY6jEkGq+
ySsFLqi5tFA6c8eoEfV09VNZNa+F0Q5EhP05/ehhxir6KvR/vjDeApPIadUdh7XZZ0TGsuCQq46s
NPVlIR8rBvA6Ztr04Ms5/ls3661iKEQPxkYwq4f0bf/559GDkWQsxueHooW8nDpjogZzzrpFWCuG
KoavZsQ4LZy4w5k24iqCLYTbu5twQHTafNmzVl+g9l1JWp8k+OX9Z+5Z9pLWqHNwmgRjEIUNQBp5
RTK05HlUauP3yB0xi7KaDzTDOGuCC0YP1ZVRmh1tPpck0RpkvJe/pk3ygAE7pVZckyx6mXl+JJdF
7meXg/UxqTNOVm73SxFFoltBp+/aTZQgX25i+1OvsuE1o7aaiYDhIY1Euy3DSH9F+YoBKixNhLA2
hBJzOcRtfidzVplFyPpnH5hLVxvVQ6RgPCEoPmV+ohT7CGowMjpeYwAx5Vmopfsp3M001SwF59yr
+esZwqcO9Lu9hJw/Hs5pbCHqtqaCiEwa7LbYpoFhr2BRR4iSTPfTgZe2l1DzJgdPG1BTOjH6s7ly
Q79qXPxS3Tg1dzXkmdVeCbuXR29g/mEyyE7ECkwluL340k4meNnGpn2ZZQq3Rus5qSzAagnzV4Mn
28JW2mDjNm67M6ZC7HPFwSzA0d9PU9C6Lkwt7w4K0stb5/on2sd4pbrgK4cZRLRQj4cbveNQt/FS
Pm3cPHPOJSlpF8uubuQIN6wyyZdD13STMaMQJe2dGkOGKaoh+QSQx7jLYokbRQgaWkhwXk7RYNQp
jSZcoiKLfhaOEr1Unc2RMq5LJCogoXlitH66JJuzOtot2C/sONxDAqiJj8ZWFFVf6GeilkA3n+t3
Qa85vHQaKps4pekuoIHmJIns+8jbVZ5WpLQWHH1bjKa5rKM8PtE8RN0hkDvLgHoGm9CFRp4sXZHk
O/lzJD3jzbQbaHpaAAvG2l33c/S1lUL+aUYqPZUZxApig/32+L9R5JHqiEainiHyTmXnh7Itv8WF
25xrRIQwZOg7owXdZ/MPh+QGGFxkNgyB608lb/c+euk3EIf/nJaf0Os7JbcxBjyOhvK5ICLbitKL
ObMx5QYaXLqsvJJcZj3fOgjGdrwHyMet/a3d6g092OpXGyESTdp8ofFevqv+t78jRu5PeBgDVNtd
kzMlw87/OujAR3M7z7YwGnpCzwhIW/dJLg5RFdrrYdKKO62xTZW7HdIrX2zk9NBPS3XLsuURaZYH
Mw8vscGJ6tdJ9M0PooW/i7HpXjQFkZRh4fxwwEeRGKqiuQdZW3eRuQFlXa3FvCLVodUgGQvFWo+n
3SOodkxQpM3ps8iFzbUczARvQ1Qq+PjQ75FWdgwdlTWYh9bHh6Z9K7OR/Ndh6LdZUDUrmVfsB7/U
udfZKMSTN2M2nkZ66Ra5KfWmVKtha4hs2IyqRoUI4nk3+h134KJt9oTsBktJIJXc0WRTG3MWSB1U
zFCM/IhA/dn3hk1JahURkBQIMO+LlRp1BjrKXD+LORCmu9pRa+29uQIK7Ho4MqV8a8kHXiTYbr/b
IV10y/BHAqmnPxJhq+680+M1eCyQLKut4AAo5H95hUFmc1yekJtCarWx01ht9LsVWnyQxbVJF5qb
E4RWQn22kp75QGjqoBrkuXZ+f9tteKEdlB7l62oTIzxPgopvle+Ne6ZYEePwttxjHzSerVGp9lVe
wmrucANZWvjNiALiGqrq97zDnMgB3NYzXEmw1ug5g/mOvuBanQqb1ISSNRzlVLDNo9cERCNCGJ4g
AqrcwoObnrqx+gb7dOuEvvULF+qPMQLvPwRulqP9BHqQqRaxBXPSldzLSv8jT9U79/XpaBgiXWe6
k39XAkwX2ksxldDpEKEuQBhtWfN3Oye3moPodMgX1pzQOxrlCe+wu3G8gNpfdyBH58DhrM4TR0UI
E8eOvswb23xVWI6fyaVG7T3h8svzukAkYDgEVVf84P9Pr4Sn5n+vRB3dsR0VkZ+pWrb5H6VpjRuz
G7LQ2z++VZzPrxJS0aemS5tDHobBxqjtiLzyRN/6aRrfdMv+lRoGqQk14B91Yt0pD9NEvfRGE1/c
vFcxxbMYk22u3o6KtT979Qp1+EyNAudqP1ZPhbD7bQplgvUdUaoamqRV3zbByWJZZs1T0k6ETwNy
zHPsWBnGW1jbs+jGaN30GapaDUFvAYy8IzCd+rXpAu6j9aOOFbqG+jgOtUOt9/gr9aA5wJE1152X
a6uYpsQOyXC4Cn2tJQApjQgxr2giB0O+e4T15F1nLWAE5zvsczF+ZiStmZ0He5HE+VJeooWals89
aY5d8g+nOMIZSBQ5ab6xziUeuZ6xrnviG7XatY5BgjfNdgjgyUWK5k7WfWFt/HBU44NFlbbr5w6/
yO1t0WTjvUNCLfQJ64DocZeCZprVc9GKfn3yEfTTG31K6+4pwYconeokN56d1I89RfPqtdE7vIO4
1RpIJKOe1Dq7X9ulAaY1Uzxa6WgHZZNuQg22cLEkbP2qAF1meL+9TGS3rMTr2BZpuh9njSs1XLW2
RMiDytHzc2f35b7WkvOkNPnZU8aqXUGjx3hahsUymzqrX1Vh2Z007eMBsw8bYkZZx6YJj8VYYLpD
6WAErXdoi/hJHv3dWHpHsoLQy/zqTPkxaoW7SHSBzrgxjBdTmSZmyc5ZoLe8T+ak3zWhHOQwuda2
eWM2157sP4BMbbyTg1454M1Q4Vwd/TBaCPMeaaldNLBGGvW7G3vJk44B7tmIGvqkhNy5DERRy+Kb
1pyOSYkcYcd4OFZ1IYaVErIus7IMaTlWZW49At8rPSUu/CwX6lXh3UFD2u6eAZ3U27qvpj2gBl8h
8VD27DOFRmHmWQR7GqeoNLJbWtChM4efral4KAdmALaDRWyr1kVz0bLyO0p77TUzpseRrE/lxxLj
VTC9U9yXjjznX1akHTVEoR++qxur1EaEVNupuIQCVcIsi8vcytnZJFEulKp9yFlHV1U30UyBkKW+
V7GClIdDqH+kUWveUZWecQrZr/xZ6l1SqslWgNLHBmEuw+Iih+ye2X7ZRIi+Rj2YU/r13IVHw126
Xa9fMpxwwHcS/btj2VwjDZiBhKJinLNyqHmZbuQLfRz73d8EjUavqm0Ma/1P0MaA3f2xho4CqNgu
NumT3NjzXuqkNfeRRY6oEAX1O1JbHZ4y4HjAhNnZohny6OeX+SEZeGjKlj4wGm+lmvAj9DjB4lLM
qBaaAlc7G1/HNrr52Vh9CkbE2bz0rLP6pRSJ8+6xBh3zecVnk7TYdFaObA60lFOzTpH3OtUa69vj
4UqfgXl7vxJm8y2vmTx9zvDRxB+2yTSU57zJBrie7LnzOdJnbMgzuCFUWHlbf7DL899PVroo3iL8
+vv5fz/BtPJPqkql2Q9E+KT2HO7hltcmhT9LQNpbHlflt6qZe4JZYO86sJH4/Gz3oLvmliI5/WlE
irZwHUe5+SAbDw1+33UTlCTCIJhcDCwHlwhsxovXJx7OnGZcSilnEmY7bYLNgO2h2uVN/eHHpvc1
2uGypbX6E7mns0g9Zlew4LutvPmEQ/FrzOuUcmhBNnPzpamfzBHiX14AsSfRoayOTFBRBntPRllH
39L6XYa/6cyU8eznyQ5f8sHsCtyhUl2nMnhJVYD88vUHWUhympcMu8LQftpVp+//PqDKSKw8NR0X
0aCoVy3Oo31V1vUOXpK4uSG/V9NmPJt0GI7SBRVVyROtAUTXeYoopTTb8cRiZeGlpXnmebSQ2nQU
6GsfOMcwVDrYcTww0WCYt1zNiwtNSEBctAVMtWNjl8o5bmoyLkAk2IBG5RcAT4StbExrbZ9q1nui
xevHH9QZewdkJC2DRCEitGnpq2kKHrcMC/fsXisOAd3klWSBo+PDLdUb2imm0nhLUIMnrR49Z4Z7
9wF3rkKRqU9yL0sn9WlOy1UIbD5U8YTTrip8gpQ71H+P4zTNorVtFtXjq/8ecrP/8CpG72bSpdUi
mBPnPThX9IoJhes694R4UZxlNIUKB+ag2+KXn/R4it1yfOa9U325Zoemekyqy+Nx1fskshAEl+/B
Jrgr4szGj7gvmes1xh8Z3jTnpGQT0CVdUZ8bsHubwUGjyzSVzoUgyJua+LtTJuETVvdzZxn5HQ7b
cE8m/RhiU3/Fz2jUmx53OPdI6C6zgtnmb3nCNuii6SvRtY7kX7MwpaM99y4zhm77oq8+K9UIToZf
ZyfP0AFITIb74id4PrwMCoTWhYAP6HyvbD2JD8Ps0SnBK0wFPBzFSIuXPknfQ40oTqXP35VIRXii
U9Yqv2PercBCK4EupWm3INBfpyoOL2U5kvpaxOlewQx3EWrYrei5hh8IrtYjA/kXf1LGqxsGcys2
/IDpq2wmsls2+nwoJnvfKi0e+ylFx4/IX3q48IxuCzPsPgLXUNZjrrWHoC6CJ6bov00Eio4dc6My
iuzaFmF11QdCLiLNaeloVcOuLGJv5wSZf3wIIxMdwGbtGGs3IipNt6s5+Vpk+iYpUCynKhCpQYXu
1FhN8RxhfyHNZ3i3VO/QaNpVLiaqEnfT5IADlBN2Q7HzeO1adJxRLaxsUj9f09Ye8MpCLSwCMKaG
xfJTm62Jxphpi4IEULrmYj357m/Q8fYNW1m+wwtHA8xw26uTkEwJl4U2it3ZB1+fuBcJvGPVqOVv
A6/yQPyu0mEa2+pDxaqpbrqbI/R+x3rVYwHc2ldrGFxgCIa3hEKSUgOlaINy9QPyUDOLzNtN1eTK
jpBU7PtqSwRVQaCo/A3lYeQyYJCrRLpIVTgBQhIkMCQT2unKIOrNTw3l3BoT7PyCtkyu/1TH0Xkq
Ii08Z5bfIxsk+JJZ/80qJ/VY6HEFNKxry8Pj+qFlaW09epKvYRhu6MYX3+g+E8FbedNG9wr1Zkd+
ik6mau6jGgFuc0Kxk+4Bea7edYmX3+WJPM6tnR0ODkmdlntW4Mqtotm1wP0ouzkK5rqsaUAUZeiE
ytRTZ0tEdYgah8n8PFus4rK4h536OFJotj1+SAv3tKznLVWlEYNpBHkqwkYgKtGBEBsIDLlB8E/T
XlWa5wfouu7GdDTnNOb8eg4459VAINcP7sKLsJvhUuGgXItqTBeELUE4rFRnLco+O2U1b+3JoR5I
UWnQFLfOcg+S3p+9SDAdrjJkzAUI8KRQxgv/G4Frkn7zO105+oO+YzLhLSNiJ58HZIlLslfcZ3nO
H/DSoZ2m5FMhoy87KYj2W6BDfp9XT2wIn4HJ/hGFCXsANlZWRIKvr210XbG+K1WCAs0ocqSwavpa
u8EVn8f0w2LCtjRcwCFBN5Q86ucCM0wrxFdtCBPA95S3gn7yANH0peKpdW8zkkTn0xZE1xOzfm3R
NWG90WrB0zX2MaO3enIbyzE+Mr2BC9w7/Tc9iKDu8Mz/j88wdH6xzIFo36XfZ8ZBCfb/E8etCS5E
2Ge5aTwaYPIDlmkuerCXDFqxsJJ4Ig5tW/RPLNGbBai6U/cIc4Fjvw69qaZmj70zhvqj7PU1EFLP
TVAhlVe49EIzsLbyXSbfb/waBKkCnugjK9qFkE32kKWK6xhiC/JgV3yQinjFTPljGIzhmYSflq9T
iBdoeONaTFN2rrkJHtqELkzvvcFqk4LGrkEYWgrnSibjuUxRwY1K/MLglbsmI6fQxXyhpTY5oj18
Hp22Uukmypmm6BJ8JsIQpHgJX392KuvKNGxUcwiAQdFYepiqlP4txa586/hTL5TeIvGhTZu1X5n6
LavrZh3Oe/58Tu7Jc4DP+6sPQ2lMZ3Lo3EMBUVw94RuM9/KcLGyCsucvp3kzaQizngIs+uZ2pU8T
utY3dJPU1zasPoghjH7hyb+hgwdmYjbaUcaWNUq/jGJWQyEem1Wtm9FhMJy7YerTG3V1tmlIJzjo
VS+uJuO9JXcn+2cGxhEISAoPaS8dXU06NbORH8DKLMD1o/cABNirLXhc0GH+Hqu5v4nF5O08fHGI
MwnVRQOEQtKlaXgSV+gl2Dl8RFTevLEjAN2LqKF5HBCOvbHjkPlP4dFeBOVHH+TycB9FE3cclRxT
uxzqtdW34hu9nTsoMuvu96nFGJMbetH54hvBUxGEx7Y648sGrxbT+VcqXXk7y20lRH7TE/HSq7H/
XvetcaAd2C6LxLa2vYuxyEnQUbDo/C08ZVNXufl7YieZz8wfih2k14079aco5JkZWBQIpdeLW6mg
Ns6FE3ymGSgv5VnHL/pkea1zb93xGFuQ/vMqSSCNTOYqypTwY2on4Da245/IrmdGAKRwUQXkL01t
lr+4gsEwzlswt3OmgYYye60qt7EIw5NDjsJT5fev0+A/s+gSm6Yq83NNzXmWe383Vetk+6QzzkaY
7h+lG93N9M3U7KvN4P+rNrzNzPL7QUO3RtkLWp8gJy1PQxzQaX5GGW+vVEPgYcyLgzBYQ6jKMCwe
htPCC3bFQEeBHALlO+ztZV6Q9tO5RFN1cZ/dIyMgOoNCb8sUsrsoBYumzHM+FGi2OzmMAq9uHbVg
Qi7M+OGvwENvFHs5oSrberwDL4oabCY47qcRWcFjA62Tu6ZX9mg62xlT7pFFRmK45ww0XWbNQZA4
EGYAxF76noqNymae2BjWU8PKyAjN8ls9r4ygZNo7rmvzOQRrgVNkC5+wfhOeaezhNNKCmmvcssfu
8e95ESVfxLy80EM0+9Ukw7c0wBJJVJzJj/jKBrPYpqlnbFvNhhv0TxfWCVV4v275TnsLVLGI37M0
LfaC2oPoKxXzIm0UbJlof1w5J2v07gs5OIQqm3G+YryFnavflGz8sxmKnzQO2mul5cbjtN+b5QJ3
RbO02oa0q7nTTyyTAWDDy9fTAE102UBAzofxTocoeI5MT398kDFvu/J9t6enmzOs9NUOA9EAcNie
O3WFHYmzZ+2ayElvPILi85D2aM44Aknm7YtgepMjMKlUVYY6OENyfAzF5sGjPG2p6U9ByCsjSA25
eDo7szIUSNtSTLch0KFCK4xJag+QfWNG5bptDPVkhR1DQ5C+rBe1I5wl71jMG7knN7of5EcxYgp/
9mcDwJghprCNxL1TiOnbuERu81ibUzFpa5NG5FJRa+97ZSlbrQ+8r9AtL7hcuq2XUKdJnYlvoxxi
9TZtpPaLcv1qJY6yGxSR78xBMI5K2/7aW9g0ynwkPl11t6wi3Kvc4HLEGm3rLXP69s85CIPN8VHz
TqPyKwjKtzEqdG6mDjOKhgWzPGyMCbZwMNLsD5TTUHQMAup2IidnFjyxSuW7+gKBV+p+Dpn+2On+
2Zk/RHjHQgG/+v1//7wAzt830VQrVY0utH6sX1NlPuFfbt+Nsq1AC8f1SUlQZNWt569zK80+RJtc
+oCLykD8g51CGVZM6HICj43uI0l2yXzVCTd2dmmKgI2kjcBo8/co7QqyZa1m37RFgZUo/VYorknP
TK3WTWUX295409JYfw/70DwZ8IoZtnIYUdYt/JZssoJozy72u6MlntP54I8q1U22feZjzfR5c97z
djUEfQj6RIP6Ptsf5KbVCv/gNfDDynm6hhHOOWaYFRZNaFNu+cP43NkDcVJz7lthgD5AmWXUzi2d
PW1Z12GC1PwbhRfhZKz4jp5S+5dmAkRVt71xZ+S6tawKc5GN0qX0h+ooQ8OGomchDKxoYced/s0F
DubAJvocOsweTptlJ7ctifQkQ3NRM/2kG0Zx1uhiA6WtP40l8UNG4L+EQPl/VrbzW8eIv3F6iEBC
9ZLjNIIabTpYPa2Zk202BvBBGb3sB9VN70yzcyo7AuQo3v9jLwBH9TgXyT1anis8XfWOi+0o339G
Vyv4lgG8ykOBl5w513erdIsffIttMHd7cC9eQ2xxPNusXdYmOoRkkm6iuOevTOg3sjbHPU+NyN8B
ZS0YYvsvWfucz+IJk+HreRoSE0ETmgnfuePdgFNWkIc3sq5ECDB5R+nBG51EQdphHDxrUA4kvdfX
2PC3ahPMdH2O9LwZV2nmRpAIq3yfu/iiH+Pev8cRAU1LkLDtVkzPTReWN/k3CgRwo8fSth6Q1Xnd
wbfM/mveqUNzkDu9b5OjoiHd00ADH6s045k178nNNLm0Awr/JM+jH9kzS6jP8lkWQ1qDyao7jxTW
dAwT7OIqQC1cuEhv6vbLq+MFd6T6Z4ohaBmqhf3UjT4aTSRfe71AX9Zntb4cY9Xf9p1QN4lO3req
6t/rwf7dF+mfnTDTeSdWN3/K01WQM9eRzV8r++rNxnvrIL+eSGWNmEPSEwYbpS+qzP6FEBa5yizM
eVi55a4zXH1X3RReSRkK3Be3tBqfjLLhjk0aWrcCFeGDr6pZ1nsdksV5GJr8e+gBongaW28t236E
xEzHbFLXD6V92uqIMNoJqQKITzkvRo5eP8ujQNVe48zlDmcQFvLUd1r27BUuEMVMDDe10MEV0t0n
bcljpWp4R3feyL2GTF5IT2Ls94nssjlu9xvB4dPkOOHpIZzRtrHuryRXIbQYPRpx6N/sDIGYsAWT
3whGf98BM2hsHc6P7AcpIdbeyvTEvhiJ7Bw11znjXphQbgX0Rv04/NTS5tilBXWJz9x+fi4p2EFW
OR3dpQZ54PEDyg+4+ZNZehRq/0Z39wXUb8sHJhNYqAy3kW4xBgzG9quK1BzoWnexVc3eGrEhjn83
E4P2coH+AyN1NzlLQodIL583ck9u0I9HO89NLhXGGiSUWYetu+d68RLke/Oe1rSvWcHK8/GSgZ3q
FiGk6DU9eHUh/Q3S6eDqEMRCKUBIKv05Az0Dorm2eKvH1Uumt8+t00w/WHTN0CyhAxt264sCAxDj
XOMsmq40LkR2flpKG90ntP2nfLLGZecwimJ21wN04QlpFNHRMQrnOM5HwfwgbXTfPqSB9SRCNJ8k
fjK/LTWSB5o8wuZuG9iTIhKVaHK79ab4eLxxRAIjXHYjIxwR66pkpA83p57jtaqnWgimZbgs13IY
UdFjaJTK2DdD3B3hjXfHet7IPXlusDXOhQ69ZwgU4GmJifaMgxxcSAv45ILDVxSt3k2zLZxXkGrR
0MplO/FiUtW0K/mdhVM0Zx44W1mjq7BAwQjAiP1bsss9Wcu7thsf06E+ap61hypZnx8PGc2Mtgh8
W3zLP9XC+zVFjs0dTbw/bmPN1FifOiohf9Ldn21PkJHehjoKKTxVTTwlO+Sne3fyWMEQ/LAWarYe
A6N68Swr2YGscbc+docXs9I/5JXCyPeHURNGZnuJemrLuZpSVH0ZjgWdlEqNQMEBvwpCjPSRMLI1
iVDPLvOeV68t2i2ZiWJHPMj4LFzAXJ7Wxt/hb21G7Hjy6zcp4TO1WQ63QqVbB3ZYXyvQKr7Nn6GO
06/MjpM7L5NLHgBZwloQ1q/6OBx01H7YTGowmNRvYpMhngdB2z8XuS92qaFmHxZPVZk5nquAu7j4
963ai83IKvuu2yGCp8jsr3+a2oypFyjMd/KnCuJU0EBtRpBUJVbXuTkO52St5G6xDwmTiqIKJ1WA
58/HNlcynThYJW3yiFkyao94KJXPqey/ujoJ3sbQhedWobdrp1meljThXq7No0GDnzSq4zJJRgBJ
Uch9yIgFEYKqWm5LkvKW/gz70dq6OpZpWWz0HimehJ+pCuRPhnUsXMlrwAGzGmi3jXoePAeGip+O
a3fp+OabonjDeqC4e+HR+qNW3OYpadUPc67qa7gnStDVBL0CdYsL+h9F6v7I52IoCptti1b3vUeX
2c3kNnR6wx4Fhr6Y3MTa6ZS4jwq9nst0sxs3puZ5+wQzOOzSqt92o5cAlUdHWZYN0bFm/yS/rRRK
QWTgwhBqvC2NvnoJWwvHuXZtbSzXGPSxqo328FHkuPoUP7kkyQSQxQQ2h4ZSe8UnHJ/l4Vim4bEt
w2rJE8Jfm55aHibAi8tplp8EWh5tG1/XVn06ZwXPymorITtzbjwDKqvOJhGV19JwnWsW5uVWz4B3
GwbZqQudbNpaJafmAaQrS6h4dk3TAHzyBtCj+cyjtn7SiT6TCBc3ivzD4ysPBv540tO+R6Gj/Zh3
iH147GCtjz7IEjhYcb7RZp351KbpfT4yQRmj1o4XKiitm8ejm7CJ2t9JYZgsZ+U5bJHFJiJtVf6h
+yb3bjhZlg46pO1jjUBL3L7k3Ys1zQlY8/1ULkI8UVe7eEAAM5CZdk16AMtfhlvy55Jmk1zpqnVq
wSG3RPbkT36+D0MXrzHpt+eGVfpjT+RwLSLHEcsG8PW18oW+e8R7m+2mdE1u8gJ7TKXXYmVPSXyX
53CEN8DMW23vG2N4o+9yT/XOWpaeCisDHxO0bIPkz8Qc1jE64GvvEkgLNrR77FXzXuwZPDCbzngb
quGSMrF+5dbW7hCuRtsowwf9eP2ZF/wgoWDmqRfvllnYZwzBkND7KX9P4Uhu6bSUOOgQOXkj+SCE
0zgX5hsLyMX6TQsj4yb3okm5B9nEfGg+r09GvrOHVCs/1bGke8KMgjXpXQ75I6M41sDI16qikLg0
e4NkgLaZN8q5EiheLEFQJzWnu0woQJAOgVRsyBZb5Iap3nOwXfzrf2a4SDFiEL5aUemRFNYOJMt5
aJ4SHh78//boRzB3PGZJ6DVjksGzAtXC++NvAJKfkON/uw7cqe3VODb50lVfCGWBYxRktLyE0lF1
FHDGFGKyiO/rr1EMcj1IooxgAPZyAk5vg9Psop7UMClIYKwxAgoxiP2KK93aYgQXZ3nPSZhZNASi
ncjT3MsmgewNNHaIRsEU+7hzp23dkudZze8ZwzDMgyBmzp7V4o6ygDtX/aK8V8jYBZaHug20CwyG
Z10wHHKszt7RszSfR5OEz8cvSiuF4Uo2bTVCZKDiTbazyFtFWdilO7L2ypsXfQRZPd9GKg0psbzm
HwSKytBJ9GBY8lhseqlebBwgonSjB/09C8pskZGL+6A9QWs3l54Zo6622OiG0+/+XOaCL4NdszwD
yLOX2dwFjC1r7Toh8h1Mx1uWpLuqDmGYUa3YqzpTALOH5TtAXxXeWjCs5SS4NiIu/5Bs8L8tk5qM
tRPQEPqkVM1VUjtY2HPGA27gXMYqMPdSIwh7rtoPSr7GifxR0uy7FbEy3v3au+Rq3Z258/qsXWZd
C5cW0jcvOUuBi9Xo3prnKy6UiCRdFKxkvM4daM1kVoSaiegsHQ5jHg36Ve71SjL+D2HntRw3Em3Z
L0IEvHkt71k0IkW+ZMjCe4+vn4WEbrOvZqLnpbqAklplgDTn7L32UccEsco8qORmp39Rx1i/sjv6
TbM0vCzfV12+UHQilo6ey+Mo0OHTtbN+bt26+b18b2r+Pmmt/dMkY7phVqaMQUkG8Ey/tU0PQNXc
eWI3kh4Gh+BSeYgzare00NWWAayww438aS0WuWut1evLkINQW2SO/TSnU0r2JPG2a1iPv+NSLa6k
aFeXnr3/QpFk1HnzBmTEcRW1mzgNwxUjt3PiO22ArZTDA/LobVA2+m3pGNoZNiI2RJeAZDH67aV2
yTtlOEfF90hYT5kwOpxl7H4VP2/fKXLMNU+qV63UwjZW6Z0WXJ4AmHFCM7IvlgR37sulvTQIfR3V
ZX7A9FJf5DO/GOtLMJ+b5nO+P/7Pq7En1kvHRSOSYflMXqzt8i6iVTpCxDVzszi0aHJvPS3LbVKU
zjPtW38tasV+T4zhxcwG9bfuvTRFojwnDPXrRqF52urJm5H6jD8SfxL4w0WTF1Fr5t26jm32DcI1
bq46in0Ax2VlNpl5s/LUvFCzXLdkGOmrErT8dhEvk1cY1JdwNKpL8c8zoOnqsRXoa4snScqbAkJV
fO2pnvVP9dDIA/mK2/X6yp4I6FWyLN2bBodGQtx9OJcBAghPSBXnFo1l9vGjnSgZ7Phy2Jql2r6W
nRJvLS0w9lEbdK8hnLB14ODDlK823pCtSDSrr1OWta+R2dyGJHDB81cWUkJPX1t0/NcRoOSrkrjD
YyPi36ofWq+L/BP6xU5rdPZ6XTdt1T71XouyfcmS0b6ozOUkIe9c5NMIlxPISh3UQPZQfRmSkBo1
3kFjifXU65RpnaZ8kEd1r/aH3McaPqTfP4UkiqBxEVbB92ROpocpgAJF1UkwGcO3Gmfnmx97UKU0
C8yXKKoTcEKSLyrxTcdT8hSj1MUZZ7jfC0Kxq6EXv4LY2w8EqUq8ZarFdLumtLwAMYaL5ps/c2Hl
WxyC3bqd65Ao/Oec19LYFhHeSpPkvU8wJhL0b4t+JRxzNHlF7mo7JSFc27dZ/knMkHxwZxTFWEYw
AwcRnboq1O+6pe3+oIXS6QHSPW6h0v7CemE8SfRjgZWvIqFYjpdhWoIyEi3RMKkAUZzy3UppsQTp
JDVF7YmKWBubKTkog7LxejYJkoIk2ng8ObQNV/hwUXHWm5HQwbstumnt6nh44ipGF11qyH/MFIRD
azNc6Dgvlwt+ubC1baxOGqxGG5o9OyJMTHFarJqsGa6Ng3Y11KPwi9lOAN4RN/1EIUEkBUmQvULk
jwP2ftPFKQ2aeb6pY+Vehk0Ha6vH8tsE+TxdFDjJ/WYjmcLl6DykaRW/yPPJfD5VgBtlvuZsEy+c
WPl3wRFDnfliFPlz3Q8hrmOfzALTOTcommUnNBQ5PdRcW/qiaaY8L6LoZROUc+NcNM1oga1kry5T
zfnzARzAvw/lC2MOv9JK0UlmArN9A4vuR91BXEBJPBYTqsil6m73ukd+TUStD9ngYcy8cB2ijmRm
zCmE6lzS84C/DPODRSwEYlE5uMphtn92rKljKgyA3Juk3nWqoJAx3/uzdPJApYm8aj1wD0kk6hnD
Y3zRspDoAFvvrguA859D+SoG9z+v6mMGxL8L6O8SIhzqof/WiiK9VYUJxkx0/lsoovjYFSBj5atd
koGK6s+Lmhr7hXZoylaKbX0T6+7IW/F8bt0GPs6M9INT9nsyEMy0EcRzCthICOYV+WeZw2KyIO1N
7w9uSVIaRSBidHAcPbbavCmnvCaPeo70uUgmjyjnkdLzK9RADks3JELy4FhWKR5j+N1n3euSTd6C
SjYt6qu+QsTefJ5WW7IpctU565jeqWFl5SO7/wfDDIu3sB7GUx+M6tqaD6OaJn/k1BuzsdE6ZbpK
OO9MMRt5w/BMmxt3EL0Nv203nSb8feJ5K5gBwXeUvjX6JUaSssyru2tqKjxdU1m5lVKRJNuD+mVU
YDUVGzHEwLIF3o4wp98AqDEvRfYc4Ns8Do5vrfwSDkQ6thkGCsPlNhcvIXERF8a34FmbGVumkT2Z
phecXBTiJ/mMyAV8euMD4mgazbOYBrwIIBRGwJvmRM5DU5DTkPDBXky7PEu8+NAQ7QjK+l7A5EBF
RaIT1+e5CFLipSOnuhhaSoh15OZvYTm4RACwaJNdDiXv0rWfdnQxdZAuWRTWezcw+HTIDVYarWlQ
GmzKkR6TimqXtLhNZhZZqmzdsDmyuxX8IAVGkpk8Jw/lg/DslfMaUxu3rCvshz93idXXyY6YSxIN
WvtbXigqa/bCPHlEVW+VZjBWy8wkYje5YWUrzzGmQO5MlIspi2Mg1lc1bE6EMP9I56nEqDsCb8K6
IFZk+CqRwGz0v5EfZe2XS/3PEqaiYCgIDFmk/6ZTZgclDrpV3Fo//ttV+/9wLgBDtShwgtWx2AL9
5aFHYaVQt6O2UmfPuFry/WeLOKznaciJ7mGsNk+m0kw7iJIkdKoVRRg2tLJvIDsIf/USDC+bdpHj
A2auApe1pSlor/V1gM8t/13M9mupNpPnF93ZEF0qmjenYsq5z6eJqOyBhVxHMf7Wk5plpfFLXnF1
pU4ynAIDFx49VHdbOAzObdp1L0XojycrIlZNvto05V0ZrNOEX/5a6tNwYpu1lzsMF+cJbVcM9agR
w0rZDKgO13IOAMUaonVo13QYtEPkMbhXekgZzshnQyMBD7Vb772BEJsNYt/bwlAqxYQOX7BkLK3c
XlGcRIFdaRh2/K7f//cvpi1cg//FQ3Id3XGIkCCcQbPcv9kcs2gePIkGNHbowlM4xfXTgHHHhuMN
CrIqdrlRB4TK8aAPxOAtaQcCpv+2b7PxNBk4NaRDL9MJUmqqSN+bNQmArlX3u8ROq/d8IFFqLr3b
aQiGH5nfRbR6fIf/AIM88e2vrvaQBli/e6hpeN8RZAuXx8+2DW883+uG+CnrcCrt1gK27AN5FfXj
NKTxAaMFdPLBnKMACoqq5iGwR2fjD94FjYj4RezxUevs6cMQXIld5Y73XAM6koji3kwxZie5v26p
qe/kMS4lcyfqmrjRPsOjHJbEabZNVCD8j9mzhjnVM6WxnuuIECyINeFFHiIo8PeTQo5sUXg2Fkmz
RLeLYXQQA4HygX+dKhWG96QW73ZKWOOEWAvT/RQdF1qPK3JSVrU2/EayPF1PpujMp4aFxOpE7wUU
EKSTaV/NTfrUGfJd3JLm97kLJRCUYrGICaWytfGeGK5PgRHbr9lVESBM6o1VoDZXwh8eobtzOZaW
9r9erfLgamU2jFSlcu9ELTD+KLa7rSOtONMD0GMkO6Skp2aQHSf2WXujqb2nMiGpt2Dr9bp8ECTw
H9Rk08OUalD2Y9RueWya26liY1zE/dkJqNNIh6s59zjkgzyfJ/X585TI6stCdkpcgjwzrLhYjdGu
L9q7Biv+xqFCtXcn53dVJMw22jiyvidSnJRw79Yxri+WDbMp96RFjV/JC3F2KU938tLVlfHZNEf3
uFCOJGQCqNefi10l1UQFU/PkzloZSXyyzIcxSrCDgMBaqePA4ATb/dQkMaA+V2sfzd5rrzleAnJt
0+lDvqBqcXAySnO4O7riXLyypzYTzcm1Qh+sleyOdi5aybRWd9WMicU36O5MJYVuOR8OMWLc0LT2
VTTYOGnniyG1KIL1NoGHIOb8bTgIqiqm1dOxdyjw+C8LqCkIVhNLWHyz5Pfk9MZzyqs/sesequIw
FFr4LP1TDTPPmnWJe5AXcxoSpIn44IxACJ9M0Bog9dyWDrzhg8kfbeBENMe+1InYdfaYoZ/wxBuY
iWOLqfhHoJp7v6uuBfSdnx6ZK/Od2NF7XxlMAF/UOB+3ajH6EFzNr9KjWNGlOWHk/ZBHKm6xQ1TG
FslXlXKYyibZx4EVvY5KiYhA4dIt0+mstrF3HFFn49VU4scxhOU4W0pltUVkMJ9UDx8xoFX5ZtHO
QdHq+LeHwW7e57piPCiACmo9HL7oKllC0iAp30Ko2gV+H/BNelwpayJw651FAuqjfMFoQfPIEgyi
ZNI3uinZW8U43ko3G2+U+Vn1hwNoltYb0CB0qb1RneaKtLgizcQnU5Vy61VqKATMyiUlpaleS+68
V7u37Vtr/Sry/jpKOdX8AEUSYdX8YPSjegF2iZetukV8/k3U+wRmy7oVUdjZmTtnPSeIya2ETrHu
aT6S9X15RKzDRhaFNA9w5/xaz1iwxmEo9p3SouKYH+iuQRaLvcY9k2wdwvLq7Kx408IEx56fx7sk
29d6ZJ1Hz/ywZwVTNSuVtKlEU9Bu8jRqXia6vmucxvVLrkP8m+Znw3xOvuoXxe+YHe5DN+rlM6Kb
tSyzi7Ysn3V43ha1SkXp3LscvVqV6D1V1fO9XWBSKOVo748O6XSSgabild2znfia2iNCzV5NKOcM
cbmXKqFCr60zVTlIuqyJ6EK1V9PXafgxnMoHhT72qimFsi3NNjyy8n/6HIvUMSnP9ej8a3h6okT1
x82eeH69txyNlGmvYgev18vXuHyD8ssce3SVDr/VpHgD3DwurfIo7/waJvR5mV0bL07WkpNWedyY
bGgeG0s1nlUr3svTjtAK1rUCPpvhKxd2EujdJ3V4GBNkl1qVGV8cGDg6WR9Xr5iuURIlV60Ium2N
dH3TSj9OSbqAKfQ5mRU0DYibN8chyZPR0Zhq2BKCKGNACcGGpf/41UbYhk0e36yH5pMZjkyMlDrH
FgFWcgT4GVxrvf6OapjZO7Tzl6pHQN2DRScXBazM6AT61iXx7HFZy9HlutdeqNz6xm93FvqkG01p
Y5Vl6oNc4Iau5Z99vOqEFVg9QeezL2p+NgQE58hn8hxy7z+vDq3j4+9Rjc3nH5bPhjB1UcN3EJCN
AJ+yGnxt2NwcQtaqO7lUI0huPWBkIMiuN+MroV8KQUJbOQTIwcBIB/+hw4cmiG7XS/UqR5hpHmaC
1LnmNuwyXKrQIVvVPX8+GyacI1HekUZUDiAA1bNbjv3ytzW9Vv6gyJIgLQ+ZY/rXOmC80ivCK4VF
Ghrh1OGBhtkvKccOncF/zJWf1LvpTBgFfYF6JEpxmh0KcAzcTR4r+0bxN3Ls+3yPPnNoX2olTeRO
ORAuZqNII7zDsb3pvRqGZZFU+u7Gs6/SvNgWmfJgOPaD8IS9t2zFhiTvk++Rd/k+iqjGyEP5MEQt
qbHOWF8tIpUmI/kauYB2Re1SeBRqi0sQ0YP8ePFMy2lwMB3pj5/kKYjpq14u3CAsxVe8rspWrR39
IVY0ZYsVLzSj8CZFjbIPGVbtwU/rfWpjw2nxvD0z4UBCRyjDMkzZmfMMq8bGc2MbVNmpL7+q3Oan
AgPEarn4ln5EF/XkgM7DgHxIPQZlfSguy8ggrLOLuOgxSfq97o8USkZGG2ae4JAVyjf5BYfou3aO
Us+gaQv41nfdzPVzMdBpsSmnrIciVbFqjd/kr4dst3mqSE7aYKwrmNfb5qpG5K7Pn7PXEwjXU+jv
avy9++UdKkaYXOW/5KbVNSjd6ER/Il4V2KYOZuQ4l9Q8LR5XtwZtgchlE07Yh5ikV0EzeEeGgpks
M6KuEwkzlF29d5W2LTORHVVihndm04+viR89lMT7HGgFY5IMnepRYHRTy5q6ezP7QwmAktirNK+/
DUoSnkod6Rs9JuTedHejvNGeK45krzcMAu05J9pk3kMfkT1qrHcd83mM6ieB8Ogqu68+ehjGo1Dd
+rr5ZNAQ0B9CoVi7pa5gNxS7NGubich/KVLCX3MyRrmelPq4XImlfQVDzQ5qDD9Sb1znzAkfrE9T
/JPadFaMOid2yaOwPj+4LclTy6GfqG+uTX/FEKxjlm0Xwv5+YxQpMpe40t8zLX2Q+MQ6qXFSDMaP
oIiI2pzG/FFTI4gEDRxHtwFVNqFbYnRJATt35CZWOFJ3jTIlF6FVaECLAMEK6vh/QX0S9leua2JM
dKCs5Mna153m8gnWknojA3fpRvxJIUr9rUt8OPh1Ktc5jrN8AzS32nYFG/FDqRTfVTo2qNMZDKTH
MEepuQG6AmGSPJqpCLQ/jjk2fOQ1GOIapwLZiWFa1y5T79UM1EE4459S09+VKL7OoUGPQ4qOpSyZ
leNtiUSI2LRhiPICjS8QvCrdXRAWI7VM8HH++CfXCeSwQkPUGdhaqW+pQiRJrjhk0M/Xi1Ub+iEP
pw/qTu1a6JW3qAdmi0RLf+DF4Gpc+01I6PeQJnvXsBy8AyYJy/OzPmwxKMs+xzDTOqgnsBErlepK
D/vVoPBWEb4+XjHFLi4QgunNuySbtH1unk0qMQ8eCL3lVdLB2pMb1JR8xTj9cS3TdwhWJlT+nUST
SVJZYHTd3J+8y6PP85+H7tjgjp1Uf9vQ4Zm7wvOjFHj5rqGeq2yNpybdIMcq1sSx/M+LVuEBvKBH
vSjCxq5Md2HHsF6Pxnhzq3XCzvYmH2p7YlIMfPyzkaY3++UYAv1REOZzbfLyuWwU6yzNKdKm4sf5
s+2PM0otte9xflDTwjyOuQ2lfkaQBKHYFYWoX+V5fAMZ6DDro3QtBdOFMr44qU48pPVUNVN9/Bec
aqYWocpnFafYq6xwY6w/XXccS5OCqjulwHFIp4MqAQ+mF+gC5wixCWZCMEJ73yJoxNV9F2Y83r3J
Gu6wpik7Kke7RcUtiWvFDCKSz6Q80Y5MnP3zq20ZiKNa1IH9FaHRbtAxZE9G2Z/TLHefRxapHrFy
1Jbzs0qN9yYycSHjiu2uonHpBbFdfs+Jo75Xvbq4G0bZq039lGV+WRUEyM/oQWl8+NdLadcXG3lS
rSamy8Jr13CN8qtSJxGuIErZBXSRFYswcQrnGiKctyNqTPdmlhljXT3DSeebcFEsTiWo+nAcpm1A
eyUq+o5MJsds9lZ7tD0vvdIbd66pYj0qVVQ8hmxqhyorv4S99bx0+uj2koQ5VP2uRnyxlnrBT+Xg
5wuf5+oSAHJeFMdgFotoHk48281O0AFaCjDzv2fNAhLddWDCjOUTaJ0GNPo/v5LrqwRUkFA3/2aJ
6MZ7yGb0YkTNgwFixbb78kGOGcKnGuSYLSt+aWUYA2ffYZh/YAIM0XBY+qEaR+0wzekrCqIkRBWx
9gTwLwEUYGkneU43MY2rJCrJF60w9c7xaP3QTadaO8hyj+OY4xPKKm4ZTVe38tB1KjyLauav5SGV
8OgBRu9DEGsaa1Mo2WnPXnOwrN8dZJJT1OriUT4A3DYsPlgwn3F7DHBhONyM3sUBrSnQXXXQR7vN
kpYir4SkEF8qXbGSnTejDoStRmswhxAd5t1Q0hYmrAALoud8GBdu95gPxMzNR4Im5n25L9IUv7g5
+d8a2GA32UYwe+ejqO2XaqkvilSUr+AiqCHr6tcalfbyN7ug8bZSnOtSvt5a7oRwem5DyEOm83Zv
UfY+Ez/jH3yzOwdolq+yEmtUenaxh5H+J7hW2/X6HRpy4u0/L34teK1AZm2Ccug3cj4ood9dw6x6
UGxhXFKMyMu1LC9r+aBA1qVz8JXmVHeQf0fTywkRfPtbVdwRmoGMncnKsd3YsRkdC7B8+zDyyteS
EQEBoLH6M/ehOzpLcanvCwe1vPJO1RaxlzxXUQhat/2kb9nfE/WIU/GYXD7FoyQQZ4/JRco55dki
7bLH8SSlpBnALGEk4UWk7hf5fdka4GoQEM5a8XXlNRySFypx9k90rJcIO9gXU/U3E8VhOlqOOBhT
aLw1JaCgGWckPXVTmeG/kKNL5vU2lnmWXuZcMJDPyoB4wqrx9/Ug6puZpwTAzz6C0AtJoGnp/3YV
P+A8rmZu6pKgTOy0vMYCD8G0w/rkrDp1u/ecptrJmX6e/AsrJakdLhWJKSPTcocg6mT76RvBXXql
9G/FhLnYD4CRyr8jKsTFIitO3RRt/hpi5WAbYGbFo5tsNOFUkGfGfCtN8219roZweourIQbZ596E
3eDmj7h9uwSasdcD0M46NKuCLcoq6JWQvT+z8Hw1+lYSE5Q25ypmdaecXBrzlXCCy/I/oMTGmtb3
XqgZm9eiIUvdxM/u8yXtiZXF72K8yUtpoP56UHxCe/hvJkoaf/MJs7aiVdZDUavsX4Ffrj9Dplpr
YkKWyxQls5qDvEblSig2BdnaSAPnnAJlvxSQ2XBnp17E0eq/y+3kPfyNzXcdyi/ks9DJ9GxD/5uE
7VmFG/amcZT0w/ipU/IPBIrIF0Luw44klp2BwGdljyoIpxlE7He081nqX/1+QTCBnl8XehNRkMJj
H1YVA2lmj4fc47KNnSQ9qn5x1bu8u8tT1AKLnWbhnxtRWSl94t67TtVWkmNppM5PexaWavngky6X
7xQrb09OwMKLcrn+xbY7tLqquUWg2VL1aED59mCHNe4ZtEgNuS9lQCJz7BTY0lhCV85BUmoaLfER
Cao0/DNrusei+NaVQOK10MDV0Cc/FdcOjpEK6IZFdXrPM4JGWkBmTCo8sYcDVWl3y19uTpmiDHsl
Y7cmy0tBbuIetcuj3N/STAHgRGciLob42fIMBmgjIOYcG9AqC9LxRVTNC+2g4LsCaWrVmJnNbQZc
RE+JDDQdv3iLC0IykmLSdlJwSJsQx0IvVrnvzFJbpX4ys664jw2IumpULlmfvhgBnV2zjZ9axYPz
MA+8ZUxHITKgbZrsf09SDtc0DQl34/jLHeMP+YZ7pXB2sOh6jO3OxyhC69zg2pM7Y4O69p7+NUY2
AprCLKcNarrhtk8xb5NnvLUoSs3iS3RTDmJL2R1A8q2Eg7MHycUYmpvtdkqxlUg9X0qjYb3AgofK
s5+gQ6wgYuVX/NxfJZGyHCEeApzJ1i4bsptTGt2+xGW6kq9KcqUpsm2sKwnGDMHQp2ikns1DGu01
d4ckblrXZv9uS7AiXEh12/Ses8071VzJUrq2DyL9lzRo5SyVH1XIz7kdvHdWZVJVpuBRDUF2thLx
IyQcxchi5aZJ3GhiZXNkJRFzeeYV89tE3KtWRyA//ZsT9XAS8jx/apq+2neT6q5zlx8WvmjzBJgY
ycDcdkrSNqLHjkyMiGYEFpFBQx0840cSIWGlJnzR1NFCTwT9ZqOoylpQKH6QqIWid5GLp0O0IzpA
R7xZq+uucfA04V6dE3q2crll5jBtB9ZoXlxO6IRxkUnoIvlze43wroNdE/Gu2Gr2EgcNtpzW0O/u
NGbruvNX5DJnH74bE8kcEfZGvWC6+wgwItoSlPKNmSNAAqBmgCeYxqk8msBSD3o5Cizc2i9rsJjC
9RD6UkYiIraYZ98rgQvlJimHrveHV+74dYxidu4GFRVdeQEXy9KdLx5UM5+x8BbHfXxoK+foKIiQ
/d6pdzGYpbWcfuTDSCUIYft/D4qG+veYSJ+GTp6m2tYsRTT/6hqDRmjtzO6sY+ZY717h+sepC8Pn
FrE3NaZpZdnUbWSBEQAhVLjI1Q7sM0+a6ts3IqvFthBGNIHCS/QdH38ict75PUscMXp/l6usbozd
03xUKCC2Bxx6ijt8V3QMz6bDpGS4tnsp7EwhGS8Ln//7A5rq30Q/T+WcqTkGn5F0gr+J+mqVEwFh
GwTmIkTfA3Wh7iEi8yy8fLqG1OUoP/NBI78LWVerEE8mTzvKK8hNsUFUY5YT5XYqa+2x7FHnm12Y
3OKi/S6PusyMb4rbf88i8cKny99rdf4OmRd5EpfV+CNvnbc66ou7jzX+TKY2qrcMuKVvaOHOjoAE
JbrL4Im5fSqHbwo535uw8dVTOWdzVgMmIkXfNR0Z90MXD8cQBP3W6aKnURTORTX6Zb1Zaw564Lpm
BCcA9GFMicK1gBDUrm4dJVmkadjqcyuXAJcNZ15+cwtOYnZlU1iJ+uwl6pRwrTOKHE09yl602IrX
IF+bx06x/W3VFR2SQG7yGObc1WIdtIJqUd/SxlVftHxCTfhNEG3wJLdiagTGsB+1pxntgDsVuIIs
5yIg+kGgQ/EMlEoFN+NUzyC/9V1FIfhcuF50IGFBu3REQZ8yTX8mQye7sxU3rhPti3lZfRUS8mRm
ubIDj0J26awdqug3ns0gAAzDiiPrB3GJdLu6YF2b3Si1ctJNAuBDzUrvEqGRDqRDxOYQI9wPwjVu
/FkVGuTX1KR9Es7V+NSKvdVEe44wKL/Cbhrru1aZlMes8XZEsg1HHWLTNuwcigl6ioOt7VpcbbYh
zr0tYhTEfAsK8XrXTO/V/fJMneksmQ4UzAOUe/BKr2LF4WWrvonHa5W6H15WV1d1SuphZQMbui7H
XpOdCYjYyFPyQV/+yHBVaHZfpFW0Cof9UHbDKUrH3/PG5OxMufpoD/FB/ixZ3lq7nOGQqnUP/zsw
9OdcRQo6uNb3RU5P6xGdMomvajt0ATMxavrWVH6JInoN3NJ8n2Ja3HHsB0cbh9h10ppXB47ST6UA
T9GCaFrp+apgIRGu6j7YJrrd/RI6yip3LL+V2GtW0JG7t0pRyjVQUQJUSvdjjKPwbEV1iKmNZ3oI
5TMUDhtUSAay4SZbb27u+BDnZhJoWXjdXk/sdyu0p0MgY7SD1qLxqc0uRVDqxYquib8mOjKd4fkz
5lizqIpNbAM69jIHoJ1srOaymDw0O7vbdITr3ULLfJco7bwl97U3Ru+oqmm/NSEVbYe8V68hMZLS
liAf9Exo20INPTzG6RdZrx0b0s2H5LszIT4zorM1k7mLsYEq4rX9ipYnFRG9Vj+cxDY2k1At9hd4
doosfbcMtcFChpForBqT/nJ7aC0DyK4S/pC+1NrB10IH4aYqZX6v/ZhQDMVjjLFSuPQ+asICwETn
lF+ELaqdFU3uqXUiOh1ur3GjUn/ETXgdKDvth16fYFpEHissv4ZkC+YxrdtjTg3hua/QteleFbRH
l2R02EMROKPqRYZSaPZDF0BEklVu+ZAqwXsVMvP1cXdH5QXaqWkgqs3P/Ja+fqs0zi2wESLZRv8g
+2XC7Z76XO1gScIsSzsQihievFOQDGxxzdjd8i8HL4WjT/yeEET+VOjjobrUWI6yYky+hxUjHh4e
66HL0WloU/ykUWdeixEOgNQ1UkzXl8O+j8gAnmYBtD9OxUpqbJFlQzVLJixb2BnWfg0ussfXcTCH
Irm4bX/MCG6hKEf/lwbNdLnJfjBZkf56kW7qfjJtZIvXzlGIac1YXuW15eBnXrVmAkclzbZwipl/
Av9XMtvm1bpWWD7OZFxlrOevMtGhBVCs87loETl4t5ggNLl3LECk7geLqlU9WfRI6v7DdNd1leU/
qeX663RowSslqXmIGHsWEZrR9Mk79YaAYgw2eH4WqnjztkM+gGahRk/039pu+37V5on60ERN/ICP
EqKetAaOEIiMjk7NPHIWmB9Pvl+++yqUZjLVv8tkDSl4ltJKondx+tBk3kWi8DeWn3n7KMXfqphh
s1MU9NxoauL/z0rG/L/nedche5rUeZVgNE2fAzr/FfXUFjqROkDET0M2vI2SKQn8wdxkSbpLyIEg
t8m3n23WdY9J0a3UOUYc1pz13Jfqt9B51KPB2anxoFKjFOYt7aJBoIEW0fmzdyafuWWE69eswn0/
0yzqOMzeS9AQEo1hW9Ghbomn7dX+ZQIGcJUaMkwo3in2hg95FLQfntyJW0F2cLizlqhijQy6GVnw
3ysgMnT+WuN5JOd4nu7y8W3V8v5mGrdlRXAQKYQnBdXVticHcWOOX5y6iHZd21Gx0OzfiRWNi/EW
VtVNN7yEOpWRfYxafYxC6BpyKYcBKnrMAyx/45PlPDlawNK9aVGH1KO27TJ6B1qsXamb/HZqUExr
EgeBo9hVebYMr95Wei2+eiapF9ohyYL8K0lurO7zrDzFVfya1W6+lasq14hTKAjuBDi5ilZ+oA/n
jsWm5HhHA3DaILKb61QCVUan/2PgCXBhTz7x431bBDA74gY9haWz12sjf83sgF4/7ukGeXHL1Wm6
8NT6vj5HkSmgN9gDqsKE1DzEevtqgIJggCw9k1ZnvCnUiLiA3Be+THa7Kg0/DAnIbbW2e+mC8tao
9qzPc5WH2k3KPZ2RB7lfjk19lyo5N5UftRT6QVXq0ZQ91BrU9NmuOhhkFpmGY62loVGvaXT2MFzO
cmQcRUbwkNE2kMM84KW5HqS4CSmTB43uPOcmuhj/VGlmtR+0jpK5m7IMIwaseJ+EQ7Ih0pFdrnri
Jp/5cYI32AEGnRoYNQDYNEdbid17U7o320qjt8hyLhKjUbJaz0ftC8C7+GPwjQjlUkG6tlU0SM7Y
HKASNhz/wn5IW2tUaSm9Kuop9lsaqPFU3ZEp0nBS6vpNN+qfzWR2TMsQcsEDVY7tRiueeJVSPPc6
5lsOXOw2b3lotfMr//wR8jZZghRtAAFn/gGlTbCfCoP3w0+7zATs+Zq+TH/Q5v9W1V714gQW+b9J
9Bw2vbPSwhEYt+ji+0QI6qod8V67uQcRrKzUw5Cgt5ZCojRsg4NDGNV6keqJWGUX29u0XXC0pGZr
7yIJA6DpPAGR3iz+Kcsvu23iiptskWuVZ11cjS7EPzqoudZBri0KEOH/GkFPVE5nvOmdAGhEN3nD
OGK8pQpBweHMxWc02X1CWbpQIaubnuZRQllyljqAPzMPGD2S7k4QCw/4zVyCQdN89nAUxUF6kNWw
39YRu19JXpuS8eRpivVkqYn/pKjVrdVQjVaEPhBuhC3I0YphDa7wpQwc5TzMVJVQdZ2PgYRNrzt2
WdQ+yXEgg2K1dqrJXllm+hPVcY5+fY4dXpoi5NAFq35gD2sxuC2h60Lv04coyc/Ea5i70XScpVni
ibw9RAbJO1YeIIURY3lAJlleAiQzWwc5Gcgj4wYBFVt9adPdNQRWKQNV16EHu78e1RXJu9iAiajI
UiWlDTCN22oubJRwZVlm5cNlidhVQUQ8EWegHYaW3T13/E8rjP8PYee17LaxbdEvQhVyeGWOOwdt
vaAUkWOjkb7+DjR1LVuuOn4wC+SWFUiwe/Vac45pv/ex2dMW6Kerep/iH5xhEI6M9NbUCA+ZpEks
CMP8APfCxR3Gz7lDrwFNwLSDBBHQj3J/JqbnHAUCgm0K0njTYNw4FLrfnWNMTesY5vQ6nVyTqDY2
fcoT4vcCtIB1Wf1Q/i3NhcO4PKvNSDsMCB72SQLyycu977HMXmzatm8c4+8HLaLBFBvm7WM1SAlZ
pZPhXkHpRi+C+4FWZrzSjMLcKfyzGoyoB+DO76Kx7EtG2gXduLS84tcfNmZkeweK4n4791p0A/X1
k/jaCNO+r4X1vUBzfVRTwJqmNE0e3uPY8b/BmA0PHBKy/9i1aMv+a9eydUY9nq57DgLpP7XRMDtq
Mbf1fIqS9PskY0wk+jyvVUCphYh2nWfWp9A3wq3qlWKuge7jE6kwEmh38YoF9cwRIj6pFvtYzQgp
c+OaBUb2ZfF9WIusxFgkSZl9f9sH8TbMGwh08W1G+HuiAvD4DR7t4QY/CYJ83KkxgbXMCkhfrLau
NRVbw4dP7jDPvi5BAS+oAs/9RLDj1Eo+CaCp27Ifd+Y0B3TiY3H20955WxpR+pg0H2ELKiutmG+w
LPcrY5Dz3hUJc3GZYBW2ypilOzEJDoGWUcixu6H9+6KnmVS0kCrQiN4vOJ7K0ORGxy349PsqygMy
S7wG1g3DbjUTv03A1fPS5fu2HJkW3cxfqeENSSSHeLYxvC2vKbihZPN5mBLzqXYa7QSjP9ji7fPg
uGPN9gcz+RwN9I5EfZfO3F2q7xBh2tiOWoy8psmL5waNyPL7Zb79pfT14Kj+xLCyMbf59psqS6Mh
OvVRQKZ3kCcbcoHnA0tDsFtArEdmdA7+Sva4ySXebI7KeFvK1j+HrN136geZkWOBCxc8XGXi2FMv
VkumrxJYJWg895EmjG0ZOeEd2RLIJREhf3IsVtfFSTQaNB/xcoM8W3rNOh/BJl6exsK9Iy4MwaMg
C6fNDBhweukcm7mpHyuRPagQqGgsddSgV8UjU1ULvRMcgbCR1nGr2UCSiWNTP2CSmIYoohU8z9UI
WSizz4Sd6PvIqvO9yinhZTy6VP092Uc9IvODXQ8M14qJe7XV+m9QOXvsNkBj+vsbIyDxicIE9WVh
tT+qaUwRaZjDyeDbMgHEEe9M7+6gl0eVM6YehIOcXpEgoqSvjmqDabyJ5pNpcEelT3qp9Rd13AV7
I86V535rYimerDYDNUQK0zpPx2Cb9024t2lTfeK0cUlMTqOl0Trn0A7qU0ez54EDUbCyCm3Yy1gf
H6YWFkxSV2LfdFvlwxIT3BI9cMZNC5lEYddI0apWkeXaz4woQDFFWvnOubTdC6fCtQzOhfYK4U3a
RuvpvXX2UO012SBbAtFxcWoTdhqnIrKuvtZlmF1tlHOn2w6On2ve9v1AzOsUm0e1+Wo6KoBbeREP
P1RNlNjW2sun/LMTgIXusOylI0GllZlgIdKsNwyp3sknp+rFKbTLLxriZKCNgL7uTDmxMCp/omZp
vqUmqiJPFX6Y7vGFmWZ5aIhIStICNLQ/sH8hohYEdy4BCoZZDZSPy3YrOh0a+VC0O9XDH/ve2Vh2
SMjEIm+Ieo+9N4A6vnQsmxphV+DQNVSH0Tkt3J23PGUBPqArDK5ADONzCFf8ZqAsiQPXsDVtlWCY
Crum2PLrj2rS6xXQwB+VHKel8uZ1E2mq1xf0LqXtbrVwslbBmB+6sQUeDAdrqyR0E66Urdn54TE5
KXhbSLNvw9ZFG5RaaZNHmv597jJz3ysmbp/E7HHjfFZvovDL10RM3UZMencbf6heg1l25jpDGLOi
gfFZ/UEqPCuqup2rJfVj0WQvw+xVN552mSUvWjN/wI8UO/WrVYlW1jEiJg/ESUSg628zhxHfh0il
LuCJOLIviUWUreWTjE+mL/QPoA4+FI2aPiD4zG3raBwimmpCxmTJe1Vo3iA1Ix/6US07uHg7wAVZ
fcqRLewR1LZrV4Eu0PqPuMKIdbv9TVwb8jq2FbGHW1Zg1ZvI63KADLhtb6Am9tK18OQjg15GxQu/
b+qM4DoYDY7p9EUGZXJV316z1K19gSRCrXjqL0F4eQprMjjQ7E4fsYcMG3+O9F0Gi+yce6XEmy71
Xd/WoAXikNsq7wfSL4Zqi9NkuACPti8lu+y2Hgk8VprfKDNfKiGDr9XkvlQZ3vjSAe8yIxs4Vr4O
KQ7zomnRoeAMkR1zo48veQqjRjl6jXEGujOwZghj/PKLOZFz4+B+//0gw3QJrm/uitmvj+WUvppU
eV9HmpOWySgVV0m9EsAyN4HRMuRfNk1f7Z89h7ztrcMSwUGsLd3bxCpSuwYtsh11v0Epr+vnxsl+
KtmQm7Sc5mqMStnwI7Br7asZowPz29a6R46jplBpGy3fHrA3Zd3CzJ+5QUoOaSvfci9qg6sYiqFO
BYa6urkCfU8PNmlrbMDnJxyOEZia2idVoKh0y4pQsXPFEdRPgIU1fuUcPIfvuQytN2H7P+14LO5r
IugywzNPqj7xLkPQ+xdqivEUDPpp4hhESkW+q3LHuE5JRohCjlkD02Fb668Bxr9Plj514DeGd43j
JK2nEbrTMLbbiX/QEGT2prUBfTVDv+2Ws68bV9UZeji846Zy15lTmWtJRMVqChv+Fnyr1vQfiPkm
qGmj5BY67dXVHIvy1Nm4BllS0+3/7mrgjvtXfejwJXBdZlYOI/1gSVL+W78nzpk3MDMl61w47sqf
WOySJRu2cPtndmVxkiVewLa2xF6z8b/odtU/Iy3bxUw3mDDIZS49OICf37j9unuGQs82rQ2HaKuw
NsyXPGQmAcMXjpYdp/c1A/HQr4YvmKHLJhu+p1IQ5zg31kHKJYspT1/y3kmu6gYC6QEVLpFfCfSL
Lno5d7veTnto85itSEuBjRSQoOb6NDJmzq3ZGK7dQAyrlhg0wrboS7UVXquwNKOdeuo0Rrlu5+BF
3Vq3Ig3HY+WW87W53Wic33YkzxA8shRpnnTyNQBJE11KDiNnzDNjhUk5eIlqE8Gubfu3q3h5bbbG
aQ0sY9WPEawevMQ7BQxBkfYzIVltf+twUpV2GBPwtmTlHF+jWKcvgMkf/b3R0GNovd3cobBUfyJM
g5WiEZS9bDa+ERNM1uOpitv0i60TpJeKGZknV0PSuB8yM2n2K4vNX+xii4i9TR1SpYDoGpB/Ot7t
bG5lzzfIiI3YvQRGsoUT2j3aXZRAHhAdTROv/yUjjJl77NnmCOFljdthFiN0tvEwAtaUU8ru4kfA
J+PsFW9U8dqOGxLcsH9xueyfMX3xIL7rqy59H8OOo2+us+wu7QXCn18tok3WYY5ovo7IMulC/4PU
yGFdOp541Iy55WgeGqdmTsF4krjXLZaeefGiqIfKR2/iVybuSO6Ndkrkdep5Q1vfhYzuhfflhNOD
tnv7H4oY59+NQY+WqQOti8MHS9EfLdMi9IgIhfV8CvxY3w7AYYVb6t+WCys0bxdO2hbvtqy/oJCC
Y2n0d7lpzkcZ1fbaNuL84pQh8h3UMA3L4DFF+L62HP3i22hHVQdsqmtmF27w41YBsWZvVcwL8rEI
tk6F+oJsLMeR7bP6KLQaoZSZtM+tR1UB6gfIZD29DTRov7b/f5Fp/Vvc6BDV0w5H2/LOKUyjyOZd
7g3iol5SD2qxbnid5A5xYbwY/cda5Ph/TtEDw3cDz6b773Fe5fqfaxHjojAnVT4/p+34K40ZqekF
LOVKycydGyQ6X5Zm6dRwGcM52Y1Wa4AKDUyQrWDp2a6QaJa7NmE9a4NSe4zxKF/bRDsSCBc+WvMQ
PpYzCAV0zqSZL6+ph4he9CLFOLXaNDOLc4kcBy+7bUgEZm1rybEcueu6+l71Vr0pfZmXZ7XmNSwD
XsDpKIVX6piEzoYmFkiGLxe/s5IL9AUlzFUH3bCAEKdOiVnt6I/FBODARTfw2AeGxNdSN/sSwT7G
wvSMkre5m8e63rRRkCHP6/gZMh8TQIlKulUPbozCLk1S7GlLkh3Y4o2hO/FjvzyjY5JuvAUEXB7V
JHycCc6TXvY600xvuiw/5nOj3/R/vl5/EY5RokaBPVFp3au1jITLLsvuSIBbd662zmIA5gystXVn
pVxlZrRp1dXyU9RYX/0qJhyAl2+/YPmlti1sCIZWg/nG3BlGIb+0nmjXZV4CKMUFtve64WgTffnQ
EM520wSERbmqOGMTpFDcwZ6T35eLGZHxXtPdkp2y4nMGf4NhEeeMJqt7H0k6cQD+1bOIu6M9Jbdu
+dM8ITwmM3Zy+nVi91dQCVQDdd/hHPWPg2Oj318igcbMOjsz1Mcem3tc0kuO4gK71MZIrbOtzz9A
iYhNUWU/xzE+eoP2rTQbe52TfzE63udZNiVqL+mvXCPYRmAl87r4MidgxRx9o5k1BUxrvpnCPaYN
050EG46zYHy1b5FhUPYsdrPCjb/LtMOFnMG57afgxFdXY0ODE2Ulu6Sx8KaP/I5kuEw0CvZAAIj6
SnFS2Ji0oRFExBFKJMsE2ladK8md0U/DhHuagNhs4wG/7Ha1ywm6avLXoQueEwYHhyxiwg+i3BHp
WecmWxr9tHc9TD7FyjKafef1d3UU7aYicRYWbrvNhleSGPRNJtvyAi6S+4DKG98U588cOzYrUJgb
02XxFK4yIaInztYhGQ+cZmYErEX9FJZFtBtmcREN/r8xqsyj44Cnb4OL11rByq9Sm+2GGabPKF5m
5XjSivLFdU1gmZyuOQm683oJ5o5kv3XTctyQcLIyCjZpbBJHhByfGmo/1tb5UkPgJRzwQBre99mm
qTvrn23jAZxOtjLJueqJXio8gYhlGvZT532XZcCdnsru4BMbnrbL3NSbn/MgxZgSI9zsDfvIWB8H
UUReSl8l8mWunNNUNlQmrnk1Su17axgPLr/PRDDSvR7Ka164Zy/FewOC+9L0fJ87yvzVoJW8fzAb
OtmdAy0x10aLyYbFfw86wVktoXrsuyB9RiI7/dHHPc331m/ElYHJszOY2zkoHkX5U2ceHlpIL3rz
Y54ydzsSFtzE5UtABChMJUsc7EBH/tct/SAZX3y9fR/KeLwqqdu0XHWAOxbDslHjKLT83HwTZHHT
H/uWtFNA00nPd7U/6+js9P45LYfTkNAXsWTWbY1lH6MrlyIapGT0+u51MkCAxmFVP3ZD9xaUw11u
jNHpNzIQZ3d1FnO3zvS8vouXNX7wXWR8qD6q4q7si3LTzcWenxDzRkaP9bmwwLbnMxGA3cZDAGmI
DcDYDXr7dY/FIuQjG3m7Cty3KST/5b+pfzapcGN0keMknwimu8OitA7dt1Tmq26aWbRzjhXoY/SH
JPlcWwHaSeJ4u4sAGx/XP2zrglOd4+297h6Ef4hI3umx6Bb6bhxB9iSrPPo0S3fvRVeCxe1wlSef
BumvG8JHbCgHZnAN8q2fESVGiywlLz45TfquaE9GC/7TD9eGrsEceyO9IFhH+jskmq8lC8+9nz0p
ApKUpbFu7BCaVq09BRCezqGkkxfCY8FwSk6zm5+NcpGQWBcrP+mj327maizP5Ug9NdjFj0g6wYYU
0fjegENRGp+tATwIOepDigXHDIdVDFp1TYQk3jI7Q2KC0Xv2zPCpD8N17BfkeQL7OWX9h+8AZ5F+
+NKKsNjS7XmfDJ2pf4VXIO9f+yFrrrnUQEf73plvn35MYkCz7TLcmOaKTUK3jA3apkMIaPgsiXfR
Z5aRqRb5cXQBsZeNBOk5cqfHxE7FbXV1J/ve1LE2NICUZPatwj+nNdugM75AUeiItk3HVc5EZicJ
p5naY5TN9hGoyZcseO/CSge3333DTM68vs+DB9XPaWJ8UT77cNavBwxcZ9sU9cGv9QZB23hw3Sy+
6KH3SbWZ6Kcil/ILc20xQgVp05eHOQso34DfbdPBLJ+KqgYVOQudliJ+GVdGRPVaCEbItrOg4LZM
gyvPurPSfNoJRA2319RPUXlVG+Z9TnYdrBSb+XDRAgqjwC2bO0+JHERNSkIuEqLsEzG8w4yleYbr
UuVF3/7XIhDyYBhN4COTZGcgMAyGY7QNRBCDfQK9OC+adrueWtp5ZoiQ0EcUhRqulOm0NhGWbami
dBJG8GKq6VontGkXFL69SxZ9HR+ZdfPUThLCBOeteadYm+QGxuTypCi3FEXUJTomBrO6d8YEx33S
3QQdDA85Bi5PqwyfpgUidqsANfYAlqhF6izM0t3eehn/cfQ1lhDiv2NjAmMRNSLZDFwfwoT7h5Dd
pAp2cV/l587hwEatN159v3M3GR3MNbLp+Hybw6naHbfdQbDcv7Wd/oFOhsTQYJp3Axy36xAMm9xm
Gez17rmcPe3gOC7afRbSq1TNxyFOPxzhbGTal2+gKq6346pVfTfiJ1W8xMPAXIwIoHNAmsKZcJJs
lRTEUZB+Gz4XJpGcdW3S5BcB3YxMnpiOMaeO9GrCDqO9dCNfIsuxvsROTdMABj7+Q33G2ZsWmwKq
KusSkY21oGOlzhPcytMG//S3YYZqSXNqfh51I9lUgh1uKDaW0zTvmrfMdAsP1IC0rfe5OsZN493l
SS8eJpMsyOXUnTdpus56n/cHY0o2ejoDYeluhqX8xILv31nzVTQj9vFF+A15Prgy+NpHZYkrOWiu
qq3e5s0XbZDF7Vxas6vsAkI7GcDEzdrFdnyVUQeDs/cFeb6JPE8JB+FyoZ/K9lp7kMlynUIKmsSC
PmZqHl+UfNyXUXbvyVdvtMTdrS0KZLm7Zuh97scpOSt8n88A8qlw+mO3UD+mRhQwCUf7Kc+rXy7N
/337mca/TjsIE00v0APfhuZoq8nd3zovhNIPbYTL5TSo6IGk6mt6nmQqSbqxVmyK+6D0YKp4/r0s
xn5l1VryvXao3aX3vV9SUcamcdFwteNRDXtoHXDnjemhaq2tBnvx8ZdnyMI34+oPcDGvFvEeEbPH
OzNPq4sRtC4aewLhb303PnKQYtYM27lL1tHi/KuRE4AP7+l8aO48rFU6Q0FO0kVFNMSkMR2ZdR/s
LEbci8RLfNxaHBNIKqqOoN5EVTte1dfL9B1KuriQW74MxC0vsdX69dbU65rjDanvEvx2VrB9Wc2C
r9lYfzih190lA0wdozfebl4ba8bJ04UtC/xnw9bWwgdk7XXmiCc5Q+3hC/s82v2wUu8lG0y7HrnV
GZ7BAlYP/ufbW8/vOVMLpjtnSpJPI1lR+6zTxKHOEvd1HtK7uTegkzKu7NgWV4ViclRLKoy3HPtu
khJLCy9MvHC5MlX5WwjRjWUk2cVWnm5TZuNvD5XFbnnwlwdjtLAkqIa93VeYU+gZbxRqQ/o4BtDu
nyzpP9/mGOynjOTDxt+IJkb6msOZ+hUIZZu5tlN/iLvE8PE7e4PhsZEk+4aXH0yt/dHSBjxzENJ3
TC38FVaT8qhcDfmoX29NcyaxnwkFxbEROu3dLcnaJlIM+FlMspAkMOqmIakH3Fq33SihSqFhBFBO
PeC4hCq3jEjVUych7aZo85A4DCxuYjQkANagfVRyEfVa3pAd1XXe5w60/tEYDfs+9Iz25EwYqZdn
ehc5hIVyNZsOpl/kLBv1NAxBX9+aIiZkgfXvycPc9N0+4Tx966PxhXuQqeNS2nO4ZvRca7Cp8CSN
SwS5hcgBuH+RbxRcVBcRrV6vq/eqmk3pjR/9rHpJq22VWeXfhLRKVxtpA+qBtnHPY2zSJByj7EED
L4AADlsxbJr8dPtaiI7vFKNgQf7aBjnK8X8vK86/5v2ofHDY0EoJdJ/N7Y8eCp1x36j0VpwsGnoZ
SA7O7DEZJ8uVj7/sbmaaCR7BcF66xjE3ds4IF961+5J38bSfq2TaGMtTZizleRoggOuVdDnWxOZ9
3hVX9b966ditK/L/zPsb7gXrFSERnTwNOOc+NZJICnqm13x5sB2Sd6gKiE4KqDnqoduRiY3HODLG
80wwFqolT/9AI47YeU6c+3RojYdWGyKo07XxkaPUR0FDvv3NLh/6Tf8+GMs0gMgAzaNsxVYinq2q
nP5DP2H9q0YwHVvH7aYTzWrb5p+2hyFe7Jj1VJ3IhX1IY056vmOY7xFSBBiRVnpfzV6y9gp8z3Hh
iIMYJYvL8qAaJ0MekfMYcRJqPXn3u2MzuHK8urVEAyZb99gONt4dw9VAefXTyS3sp0ob5zsg3tvb
phl7RXvk5LaQEvx5fiABZdjHs6ZtWrxAr7+fKg2MmFHd/e8by7D/NSlgu3LdgFxQC/MJ+9Y/u3NW
pGNhIB3wZIBJgK1uTU+TzG6yEbg/A0UPuCZCj7ljzOkt7Xg7mqzYhG6ByrVOPqJMfIxTFX1dLqK6
K7ZtbrYbdeYsO853WgGkrhitRTaIUE0RMqrBHql9myctLMR57DL/3jQIfSH7Tdv2je4RnkA/QpdB
9ESuXH1oDH0+dHLJDCzZFXKj3Ea2NX1OTCTh5Yg4t+LP2uPbrt9rOVCde77LFA3AZuwwUoqs4mUe
iAvR6bfOgRO8VdoPRVibfeehwqG3xq4ZPUPR6m8JXsJ5F6DoUaUN1rEVU74zBtc6RHqTfMpyWg5a
XV+cxYTYT7G8k2P6mbSx8WhZjb8DKw3os2q8PdDS7klxmIPxi2PYDrrx2aH2PxMtOzMfMJHuWNTL
UnvKCKeNE0P/ZPpNd9DBRwTTa2oweeaXcZMSMqJx6pdPWgrXmsph3EhwUzRpkI/fFqLZF9p2dumu
6Vr0JdK16RNjMblySuOpMpvozav9R4bXxbdxeNGJH0zDmTOx48KI0cp4rYK4p57mkIlyMahlcs/w
hoVUPQhEbufUpVG8GN9u+PFWj+ctPMiZoYKTPmiT86HisfvArw5h3NVbDB3lfnT9Ye0y8mZ0uERB
qWJDb76SIOUcgcjXIM6RAIWFtouqKbtLwEj87WqY+3w9cRJCmwzZaFoe2Pz0/+j6Awr48/gQOIZu
OJaBAkA3WG//+X3oE+Ra7ZRxOgzpqqjWKmqDn45T+fdWQcZqWRr4Z4L23ftn/jfmCD4DmhdRUoln
3ySdS10NOXV0ZdNPc/v2Gdzhr9d//4rfVxnYUBffnVpqKgufT5WRkbycCYmxGB7bv67s2f71GmfA
LzUus5NS08zI+E+3wk7vQOPbc73PKXSuvufWe5K0javTvKjqy80fyyYJP8y8O3ecO3+kuQBMSiIv
EmXGxvTnTb56bH3h+VazqvKqtRhK3KCFUUatoTQI9A82ziCz96Kb6mPokl1xY9CjruUEQ2jaPo5L
PEq4bfZV6JvXysxoj+gaLKbwSaPOlqsOzMIls+rmvERPD3U5AuFJxw85ZdvBqfjUdRQ9U62JvS2D
5CaGnjNb7HO+C+tOaYA5I8Xbts2epTKQTAUer2x614Z6vG/gDzyaSfMJRAx6jTGT26gftANGTWNz
A65EM/aAojB2uV4mT0rFlDP+h/STk1qraXgOWSqxvD+Zsx0+VlN/pwwhrj9nW9L/SiCcmJBurW7H
jOW20RptVyWVxfePCMIhdB94A9qtUkKpq0oYfGQIP9uFTuemcQKCD8GmGEwiGwWilpYE2r8Ra0fn
Czb3+Zy7nSSrQa/ICEVSG1oSbpxPQ08ZE1vJPxl1Dx2wZXzSxSVF4xIJoKH7mlQomQEU4xAIjc4X
uN/1rOXNVrFjZ/71G38cnZ2AU3CKkYSuVZbiEvm9yUIdQR15twynxvYYjwBAy4zOjxpdmXxDCNyo
/bWqsYTDdtd0CTjAwviYglDfeWZKjWaR9z3T5n8E4b4hKZ4AZSNdq0YHY436qms5n3sTpZtYd77k
wnhVYjN3LLu11RH+4npa/ZHodr8rE+yXGgrv5z+uyoKN2hj1C+//g1L9Sj6AE+2HLwofn9qIx3wj
oSW+gOQzf6Kn5nv2OjQcVl3chtOBBtmbZYVPWVc5r/ib2z2/q3NoYt5MoGdGOX+UsYyRwlP6lg7e
/Inm5mHGpkeTPzz20yCuSU+r1+u+KV90bXpvTur2TzcPSjlAPnNxmy80O/IDinNWM3+I8cxGSXmF
hi1eF9uUYn0FLQZrE9fczICwcrvoqv7mDS0fxJNMcRXnXD2kEcES6soddhg9NbhPy79KtWLUA9qs
eW959Q8XxBjCBt1dT7MZjStd66rr7ZJz5al0E+MYo6zbxCb25GPuPTiYneHOd+KgShWrwhOXxWQ9
Dr+GjW76qDVJtlbmopjpArwE/np1YT+kRe0//Uch4/9RIlMbs2QzstUDG320/2dNJ5K4TBqpmZi1
l2NtpEMqdGUFczQP4u7OjuAAadQD26KjHrEHDTN4MnJCIBZxlxW8L31Usskza1wlTQBEomuyi0f0
D32z1W01k6Oc7qrGHo4uEUl70xPVIzN1jkscvc4gm+ValTfdchjtoNVuJAqlbTmZ6bWW2IuWW0TS
mUYevnVymsn4DR+UW6DlVMbSgeFikd1vJ4lFyGGKsJojJzp6zAoefcWXc4oZy0f1iDPa/FZF2e8L
ejwI3iqAAXEapKcAYfba6w3nLa27EbFz2e4aYLFvbpF5qBlK/ziZifu2IKJX2oTNXm9CTg2d4Zyy
0EeLFRvF6xT63xmpMjcQSFN1L+/2UeT116pZVIZadXGdBHlBbnV7vH/Wa5cG8bZrw25PSx51nWUx
EqyqAwD3H1R49q4vOC5s0NCDRRgy2rGte/n9UOV2guqjI7L0nz/ojOleZHa+sUwP0JgPyEidQEwt
CPfowYF7+Dp5FbPevTeW/5YtRNcQuYeVFNkJz7hxIM3jJoZK57hZCTfWn/NCfDDphdOgOeYnqm8M
amPylVZ8jKPFDi6VXxXQjnr3rAyBIiZWqk1rBPzEnAoD54xqtgphs6osT288EYHQqihnF+GM/MGk
OfyRZ68GLMnvMqaSbrruA4qHjSaYOko9hMtVaVegKSZD2zkGwMJ2wn1r6D6RtBi1n9Auruu6TR/U
S/T6F0CyaLItipwv9AHHt96VP1GH5D9zdw3ywv5Jx/vz7OHbQFgArnJphiZL3waXOodrMR2JlTyU
8Cdj8hb515uuT1pTXB9he7ONUj9v1D8o0XIDynVFT2L5VP1sbv5DJwAh6s/Ky/QsR0cMhbUo8DmR
/LPyQrw/0oLOh1PiWclprLiNm+kuSobHaErxdWL5iyED9xbpmm5Xzg9uiuWmqHVnZwYypIjX9iA3
oUikyfyhrqpEn25X8V+vqZ+OdAn/9uuirPyGQs04e0E1XUYT1HCbtc0Hpj9KYqesriwX/jlLyISQ
BUtIFGpvuTONV0vL6IEsT/sqmA+uEfLBL0+lNQQbhNHf4Y4Ha3CE5ms3kGQAb6I9KKkhMxSe4kEl
SvZ7TowbfHCtQ1TQpOUea8n4oB7ooGfrnAkSNlsEQZh1g/uwISuhX64awbaZZUm7Uz8IPNg2ZWAa
pIFkERHx5Oha6Vi8+PYQHcHjsXUuT0vb/jBAeY6UgOIJRHl7CVECXNSVv1wBVfOoXZJBI5puPJmi
lFdtvFMowIH8mW3gSglBBY2/oQkTkF8xb4hozo668m6bkcHKu+jNmhhvl9kuzHNsJM99JDqQQ+Eq
pc3B+MIanl1sB+tZROnt91NEh4Ie+K/+peGXNqoyAm9IXc/OMdFFd+EARdALcrnvS/CtohDhVgJo
gh49/cIaxUH+6zWiV73VZEVoVNGZX0OR//2hI8qnC7vqpF5PW/yjJSTWYzwLtAZR0W2jJfotN0Hx
EFpTn4aB6Dcqmie9kCgp8zX+fCZBcdietdJy3gKkZarCzKHNHkpX07YS7zdql0Hfjkv6W+Eyjk8H
/0XTErvbpss9hBH1XvcTqABtIzbKI//bLa/M8+bczWfCUSKHgIBbrWlPnrg3qvyt63UikGfgYNpC
QzNAPG1916g3dDLyjclhjqgFfjpL5kD+lBw1jntE0/SZeeEWfnCHNcm+45fYq5n7ZX53gtdrPXlh
+zMTOTLfDsn+KJjNuYP4VBGYsqFj4d1RwZswdgeMgZP4BJIy34mldWG1othZVp7vPJGN+yBGaShY
TFdOF5R3WqBn7zZJMovTCyX6uCJaixlBlVjX3MrmjW2lzQdj1xOaB31XFoVNMxRNmBsn4iYMU091
ps0rqs9VmAjO0d3Q8jWkXhyG5mN0iTuEF1LsYkGBrWu1vsljj30w6t5bJIX7ZkB9hpJh+GSLBXKV
6l+k1OcNaUr6eeowFIxWRqWwhILmA8aeW9N0GoriYhLJsULZPfNekDcNUiBYW3n5lgVLPI/+l0Sv
CjFaCM14TgYBYptF4aAsk2Y1P+OVRpsacTNQdSwKdvhm0QndX3lMGAWpKEy5nImKshAo2wN/q+Ib
wzEjT60V49ZVVLElXu73D3B7jlB5PPuec+tqaOLs3tfhLyiufzIxN/Jkjdu9bod3owbxIM1g1bf0
j0PkX492xmi5d83XyWndJSWccxnM25VhQBvbqvQ1jkzIMIq1m2vWu98id4xDXZxv5wNQ3V0fNhdY
6tWaxkyycSgOPuuWCwA5dL+jQ7pkqdhJ0z6YuCDOHjrVu5tvLYfAvtOB0vxqqhrufPYtD62/Yh9X
2lysqLHQWZBCdog8yz0PzVgcAnpGdm++Bt5EAlXmPCphYjiNe3RnsHCc+WTmJUMqfX5G2FBvrMbA
OoE13WDCXz7k0gP+X4IeM41c/4CiDW91SaVvhNxRYgHfgWjhbeWEUVsd0rq4qO/jhhusZpmiTdS9
MFJTye9dy75eGEK/BsLl2E4VhTKBypdqvFrZcXH2EKyvmkU7idHHP1sOsvjCN8P7SIC/aawKMhqc
7Ag74jnUkWjAj78FT2s28NcJLkdBd9TOq/q5XeAMFplaVuJXz2hK5ap1JBwrJaqLBaYQU8af1UHW
srtPg8tXrNKetdbSiDKrdzrzqucIzcczR+2t1LPoPbDK/trIAAsFDbhnd6CQxsyPZr4az5Fn8v3y
AEv/H2HntR21tnXdJ1JryuG2cna5yglu1IjKOevpv64lH9jA/8NNHUk2+4AtLc015xh9MOYaF1lK
/EYpRhaoGF7jKcYunlLtogwLPDshe0mDQluRjqGvxETCctv61A/9CR3dJTOV5muI/EscZGa2qR13
FUdqfBUUqwA/ESDi+EpUdPC+w2/cFnNuY/mfNTPaukBQXlsYANtq1BMC3ehYW47eL2O6YKsIqMR5
IOXuFOP/Wifo9TZocJpdb070ZhqIFQ/dhhH2CGqTb2PdrNkwkE4bqPFZNHSHxqyPpqSbCzF4FB+k
t1hHxR5PjYy7Bk+lsgjyioCCuAVamiirFonot6zETW/xjFnSNfbYaRq4yu5jMtymm+1DlhQ1/QQ3
uEkFqTN5hRjakdEHdsOrCjVpJfT/BUKyRVzr+czgnx521Fztsm218kFXpAxXc11+EEdKbL0fiWsd
cfK8Zj/yTmsfWzgkZ9VE1ehP/27ZwoYOQ4FcPa/cm2FhPwTkZ/AfU/MPbc3dn2hldlA7r7+8b1MT
aMJFTB6wosYZzhTroenSa55o72aoXLeSs9YRgiUkDnqQmTg90ga+Xadcu4hmRQcRapHiVVqJVkGr
uurVwNZSDu5BN7yvIgrXk5VuHYLkXQs2M8mO4fYdaRIyFAoa1EGzjatuq2BrESa4LLKqgtIzfIHv
MFl+GTFLzCuYprETM6axawE542SblrKfURaeWsvHvET79SMCzENgqtoq8G9cpWQkeoHnfLFzajJ7
1JpVjPaV6HD6xUOpfxC79XEMGWN31XYYtXqXe8Yw86SjmK5v5XGHWtYe0sO4sl3eRARLFQ+9kTMj
mhHBY/LRd60XdYL4/KfNitSLhQnaknmVeZsSRzmgt3OtdC1hUH2V0upaNNABYQCf3TjQL80UIKR4
wHUAm2zADDonp4N8Hgw6jzwA1MkD0mGbMIq22M2trnKCZKTW+Nkd9OhkRO37h6nG0Ulcs7V+2/tT
VLpTjF9cFwOQWGcZJ9CrEZ6OrNGuXeKs/7//jTJQls1gEDwRVuVCICU98iTYE94khKHPaRV+GqJE
/TQdeLKqoO5qtb1ABFewpJESXAuT0aDk5f2+IxhR8mmbDxxkavU4zykjA5GSabIUD9B8PyBlvvaV
X3ngFx5GPfW/14P9WZWK7qCWZb4QUWOy50sbe6i8pTiNE9uZWHnOQ6ezt4ymgltLyvxiuf12jBPn
LCpLuS8laE0WliZd+yQKQzwByd6zqwZL40TsMxE+NViIQUYawUI2XOOil+kbc4TiqmSh/ER07aoP
czzuLm+kCbPiRFpxxHjg7U1/3ACiG46/IZzFtbRI1ZXb+N//0TtR/xwCAafWNXlyEtPy+30IVDPh
ZliG8mtWMCOFa5dyFiobvw+SnYtFaNmK2NGsC9StqM9J7j1QB3iHStfLlTYMxkov6xdT0epj2mnH
2VFE4XaSUidF7mW9it+p+Cn6GZfc0Xl10ejsUQsTEpFK7r5piZqfHJD9ZHkcpw+we+sKitE509uD
0gXBQ1ZJ/Zp46eBUlCqqsdCkLSVDGMGe200tNMKbezxrrXxsK9tchT79lAyh1xJDRvzyfvRtnh5P
+zey1PKPhl/1T6bDE475bl+FhfESxKQ+M3x5C3O/3zcg20dFPkNW/S46HUAZ5TOx0d9Fo4MdNbhL
3zOOKkRzASHEjmWsQhn8AhteZ1PWRUbnzFFQ20m3sLI8hrgerahpD1WleZ+h8sowCRH6YZAFz9Ql
WgjVphBx6oUbHMrWvIVRFO0NTCjrcNCMje2VBf0XcJZMh6ABK11/CsL0Mahr8snTYtyPPg1N3Udm
hKoUdZ9H/mSvaTjo0voY2f0nit5ipaCUXxVVvkNaDu11GmU65qBsjanL2gBO2ojZr524ORsI/ERF
OPDMdcWDFWGgLMbxYWR2cfaa/qMakwdoJfLkKucXYn0okqr4R0KYKv9x12oW8BboHzotH0B4v+H5
SrXTELxjHsnzPCRgeDgK2q0S5Mhf8lw+aGZjXRETPnnQahKJwYJQ1JQaEdqzPIUNinVu2cx0kzC4
N4lF4+6JnzJkvAHzBx7XjiWYI9rbYMkQPi8V3QvuJUg/dmpxDWVytGm6Bs7ZpdEC/SSt7tbQ6Vsw
j8SU+AbtqmYSmNAfcBhvDBtZBjSFoZvJWAuoWxszjeCFcXydx6z5FCPlqgygITrjdWsuRk0crgha
Fke2FN9wDHdb3W2vU7006Lp8E/XSdFbjv7yJe3I6Ix17a4fGtrd5KIWFRK4By8XUULAjSOXElvbT
GxrhTk9G9nWRRB5nKDXqCX8mMDGbZXc7j96M7o3nXt/1wbubvOyXjAVop05NDn5MOg6paKcCdjmV
ev5V/MVaYqfO05mK0WnRClWMGQCKIZ3b3jpYMvee6TtXMpox2fssvvAGmlOpqNiNZLhB4r8iTiOA
O7hkg/ElK4ph0ykJEC2rOnbMK/KFXKpDvvAjdO7MUrNkV8nKRdRsrCb1BroxVPQQBxhJP/ZmXgQM
ctXoDBIVUkXqsEcgprygj92IABaD+k28Kuc9Wh+OcI+H3n+NPYIqEDB8DkIigIuxiy8hOv5dFyr4
vKByX/uEYAZ/qlTDzn2rqsFAJJJYS1w2rXQfHfZdTU2ubQ2Ux5sWmqJW7hr82o1rajIEd1neSQRq
7SRayVfPkUxyvjX7Awp8ubf2vw7t3L7RKO0gKXLbvymWnRzczjsKihZoqOoimd1LSpxVzKbumJVQ
OSM3tXdGQugDIwhvL57VbEw3ZgGLMqm1q+j91YR86TgRbiq4vGePlxcilADbNpN0NW26k8cwch4c
55nzNhgO9a0cdScgWfpStjyKTYycKfmT10bhZU9iaVCRKjOYWrGQp9PImrjZSVPCCqPAXQ9YwsUk
Wlblr7nph/8QgNja771GkEHAE0AaItJzdGX6+n9UeozFsSZKrcUbxeXpjXDl1Z5JJtaUexGmns8L
y7lo5eCd6oBG94zR9r3nIHCTOyJf/B0/roOIeZa1MNjnaiLP9Z/DmxoMS5scRKAIXmJSURJoCPSY
7noefao4WLajY29mH2zEPu7EQ02B5ZBVF4/JrW0hAxjDEH7odDiYngbnTOtJ9ZrOKjV6vx5bufZo
oBtnzJe+tKAZ9l1twBWcTlPaKlvV7S9B62hXKR20a0Gm5c7x0dKJa9H0hUJCna80OfDZGkpHOwZo
duQ22OVuNqyGaETuF0b6xU9zskl4GrQLARDoN7ZVXFqfu1Q561gtv9oKuqBfDsZmnK8oHFgajYTB
DqRV1/BPpRGTnSS9LkFm45T8R1Fj/qHE1FWTG1tVILcyEtJ/ez1o5D5XfeISQ2MP3R6KiH6MvWQ5
N8HtHm5p0TCOkOP6RmZUtLIJqZ5PadtKBw+jzEJq8ODUFWZqNuScJBAAnxO8PlJ1nqW6zbAEavJm
6Q2CNGYOysb2QZHqdXHTouxq8xZ8VLUyuTeZv5eiPnpSiuwgcVPuuD+Mi0zeyspt/e5ZZq+yIJuh
+wKrnIffDO5Zk5RLX7VHnJ+he8x0N9iMedM/GIYPciutWC6mo15KgbebDEGKznyZ2xBycajAfHyo
0sRYVAXhJ3qDKNGynb2TaiQy0FgS3SVXdl8Hl8yOctpDRcPoXVsa0oidHzqGBaByeExLQQsS+ASn
IV7bKEL4ocz6JNc+xKPXzrljwICqOS6x6d2DqrWolDP2Zh9Uk80nHQaUOK62bFqKh4Uoa0SBI8RC
kUtpboA2icwkXlOvwDKecp3EhweDdNX5FuPWuJv/5E9XSyzE6Ko7wuSLfX/TSf7ByaPy3OtSeIO2
7G1c7r9VpLpNtDTqpllkcTLuWyneItLs7tYUa9aj8TkZih2/YfpRcUsfxz5JadDJPBFJbZyTtJZv
pZ5RJuY6YwUpWBMNp2EVyuWtFfQ9CypSSfExym62AbbpzQkr4loT4cqYu+NlxPhQlMKgz5WNTu9i
CUDL2JRqHaykTNLvfWecu15RL4K2W4EhxvJlLzqli85BAoRN6szoLOlIu+myFn3OgGmovwn1XFpa
6wAh2j+eqT91cxCCLQyxsoxSzCAP9ddlEzgX8Gvk94eiTU7K1CU0tCnXCuPfWjwijZlLG0n13k+9
KFr5CmW5VlvHzLGBUkmtv/5xWvC69EwVSFWCZCy0auvsTx/iiKGphcCcJYXZubg8Gu33STuLjyaO
br5OxAMA+sfcMcKb+NB7FWyZz45KnEp5KJ3/vqwI2+8v9gJd16ZtEu8MnTn770pMvOJ1paqucyBc
zl7nqcwC0WffSoOgzcKtrCfEwuUGjRqjzcFi24LIaJUZdv+G1+DCeyD7ZtbVGcqG8ebn7bAKgtS/
WFbSQpzNioOmAWOcyKaapvbXkNQka1ImmC39ZsCl7tqTGfyjvEm2swgnB0az0L2uVfehgX6iimK+
3DXrzC6UK5XvksRxb2GXxV5trJib/n/xieJIUUp91TJtgjdfxA9ZmajbkMjtBT2bmI4kkrWFV/JC
1KvyJK4N5D/sbY3guNIayodBUr4JEsKg1Pp2VBp1rUyIVAdCGlEppbMa8hgeW43TwHZpT5Kg8fzr
n0yLBEKbIWN1s4J0mxRDRNqbNqWCkZjnECJJVJVPu12hBz/9stWi6/eJAs5e3Animt+RNJEamr8x
zE7f/f3Xrqh/vk0MXiZTtYBqFIrmbxVDV8N1j2y8tbO8oG9gi8Bq/WrZukVsZu2spEjRiQYaJGbA
ZbkVpANfUU6lmNGao7dqWZS2tLpycjRkZuNO8H4qnh2Ikv/TGcgebsdet0gCmMatZEQpO13iN2n1
wSPjQfLLJouGyRu64d4gn+JTGuvWInZN9aGSJJDhZHKtAkyMt6SfhvexF+3LqJOfKqwComqlPUqJ
0mT9w+g+0acN5/odABACFwdCyiTwJOYtIluYV0WZEFgd5C5phNN7hIgqazG35VXSZURFDfYC4iRw
x80AjWQ5dka8A+HMQHJisCRRWxySqP7ueWrx4IKqaQyruROHDTVDmWy902k7BMMJWNPH+Qy8z13z
h5dmZGcWM1LY6mPSPukJ3mmwZ/rWnE7DEDhYSXN1Kb6qyiWu+5TQo7yThqVikilYe5q1L/I+3vql
57IpiFBcamYLQY5AAVHnNk7dnTKwHfNpXmu7tiThXJBE8i6AM2gQapz4cD1MZIoC9mdTQ9AmHh4C
yIMMcqdujqJkt04hfJaldC/KWFrd3hqOW3GwGJf9/dYUrLdfViSDvg2NWzaSMovT7wRTzUzoEVpa
d4Ri0mepe2z8wWYusxEOJNlqqx30moVm8ftfiMUk0w8oKaqT5TC1Iv6YNr6uZbQT7eg+ykPGKyWL
715fvx9l0OMyO03PpQEtrBsbZzOzgRTETh309qUbWOVjXaj+wWqqYNaBlZ2d4AgOpZVozjKTSRZD
Fd3xVks72XE9nOxUHSIIoQ/pESB8uCeaqe89TMWb/PnvPyfjzy6XYRja1OhC+W2YijP1E/5T9Bdl
7dfApopj4jP+GdWuPiKFU5Oj3FnpQkhsHDfwUMbzs0tDxg1I34pRUZ5Nl9Z1+cXWCm5fWHEM2Ffz
6ss76Fp7lckv3EZoNwlrqduhGXurnhk6w5kma4dn+yDmPZ7vvRg6GBs/Is89ztXsRP4rXX9v8De+
61QXucmchUPHq8zmIN93jofYhKMej/ZC5qmPaXFir7r2CLpYgYn0YcEZ8isw2gUqXPODWmVYserw
RfNKpqt2ZD3UVfNooiflDu70W1VFlyInFnSw5WJlTolPRbbp/ba5xXpVMbJQi10c1+4aR1V7DOrR
PuOcIQ++oj2a61hoVda0o9r3dNmnsYciuefQRC4zb6qDtNsL5KdVdCXar+6zMXGVf6Zlxmb7fd5T
Q/AQlaUIGhFHrptGu1lzpXUYCDSyMFaAm3CAZdXaqlTzqw5V0t+kbm4f82nmL7RVbMoeaUhCZYcC
QawQMRh+kctXcRROR5mbvxWeNAW8VHt/ithkVpdeHcuA7Fsx1ITbhJkhUNY970d/ravGd9q3DOg7
w8J+hHbSqeORfQGpTet5BRxzZUDeG1YPtPxIfQzIhQ481uPRl/kC/dOFHRn6PZIplvrB7VfCnFbq
krFutABoXWb6S0FFz82Bf+fYHHOpgcw9uqg4BEu8U+R0RzRtyAgxCpSF3iv50u7c7GZ5/EKk0O9P
hcbfc5BNUAiquxFywSSMjEUc+x9tN0ADVkxWvTD5bkEOJis1AGpYpjFCjVYxN10PUM1K8hjiSvMU
aO5AnIxLoe7mpreYIV/IP805OqUIDGOdOb5JwntcH0ho3P38BQeeUa5LV21JBwRQak4z3l6Si3PK
kyYuKWC+l46NMVPU8eHkziwKx1gpZRFslVytVtHg6vuWLOmDn6jvR1UsSdhqtXl+xHrOAxHKNX0y
FqAu9x8kJ9H3QtwoWphm639wmeuxdWiuZQcB0x7ZrYmfgzjt/W47Dt5e9HoCo/ZXlLQYnMAY3Iu2
e7IQbfNOG3Y+/HH/EQQM4TDc0DDD16hyvDuT+/xWxq+pa9+FcbLNfW+hFmF2rwjorBT30DtudW3l
jrCEAMnSXEHgAP2qZFS3YkOK31g6TWO99GvUJ9Wj3kIKrO0imFsShRLwV/SjF7tXX2AubCLJqp+b
u3Di9J5p8zLr4DVOxhwjad+QUfUX2wLLiHVI3udemNEaYIGaPCzl9CFu1xD7z9YpsNPDHxpQqBom
dt1OIcZ+Qt5GWI3JLamOlrAsuuZqVp10phKcmOiWj+JDdc190jB5pnuoPPDPIXi7DBGEj4l2ahw9
XBF1sBMLYJ4VzWHuKBIUzZDLMIERYTC+CwB5p6IKLDL10cjqdOHgvNpZ3O6bEH3fkcZzfZKZI68x
zEi3zkIHllZ9+SSFAXujruo2DNHLZQ3BaOWb2rgtRHLBdFoXhgLDqFkJCLvL/hJzoH50BsPfuGWn
bAPR2RjygP1KOZwE8NHIjYsvVVBa1BZUGcwFeZlo6FrihjTCjAXyHPlBvwoK3z9heVavStygCpkC
nVq3PUkU5pLUa5/YgX8UB1LmfkzlVntUkB0sBHTWVFAcF2F/6ODn8SOMQ5whAX1Dsb0KUvakqUzn
QW/p+hBkBuAlQ3NvYXtBThCGoF6o7RexOPjxJYawRlw9sS9rnopOV9Z+1VV7zwu910yBwcs/BRBc
GB/cQoWvn2o2qj/yVNIWf3/uwIeB/igqWMpH80hubKlfa8k+DxbGCxHExnsxX2HjCVfiXsHjjJ4n
tE9TJyGEPoQLuRpOGghQ7Lk+LKK6eGhxCW+7ZsKqd8oFabtWfA7t1L4IknAedsY1JuirQ+8lJ2ay
FXRjcjZ9bVG3rG1QjnrU18ZttnA3A8lHuKONexPbzqJ0q/dsmj7pAlKiKndr4PVZIqakDzGhH8WH
DgRAvE+NmGFWhs1GxJyLZRZ6QPXQYEJY22X/XKogSIgGfRAfIJJs8EIqGusf10Kris/znl6aTOAe
3JI2NgKUsv+zqSSYNnD1/viKINrRAFePBMidJ+T/NgVJ8n4UyNcx9MyDELfiwkPkTVpjzE+MbMzo
7sEHW+rAfw5zb7Z2ivkUOWi6ikdD2Sj4fR6K9kVkYP7MxtRg9C0Y10AmzKpnv23128gLmYbGivIb
9e9ooL6p+75F34HunGFHeXCltr2I741Im96UprqReq9YiarWtEmTUYCUkPPaHn9e95ER/bxe1Cj1
eDoRHpLWY4bAcFypiDbi769Pp84QRRvRXHYRdBHR9ejSyt+mtZJ9DL+J/ys10VIsm0a/zUhR5Wqc
Kzg+Wkk7xYEjr8m6gIZF/+zvNaMimoS/FNemY8pMjg2LmADD+N0OFKaaPuiZER+9qimeZQOVmqxE
3os4IsZKmq+JI8+Rl6PtfxJPLmhV1s3S1ucHGR1WdUyI6FlQnJ9mXzb99hA+cAfEhD3FVvC4hH4e
fHF0SLTgrk4oWrEW6dORg2xyy6CaYUU7Ar+1ed5FLHDjyDLxIFm//om0psel2PjSKLEOPo/tZmSn
81wO9hePnE47myLoAuVDHwzE0hmWf3Erf7gpefUkroMDT9dhGzTgcR37mf0BZg9nO1R9f8chVTx2
lX8T+r0BrvC+CZRH2iLtQmw6Ar0kwroK+rNYWmY/9lwwa8ETnqSdNzLKFw1EvHvY4UOp2FGFX0pL
oSfcSc1LWt7NiT9eyqqJfQN2E+/FzXsEj8DFdrZRbs1IgXdVhJefDcMhBpWrFFW0SpATaKWPtl9O
3H6jRO5pLkmnSrRNWziOeMcXTpXjnikc7TWTA3szpE27KYU00dPIPFHlVVr4qHZTvQTEw0drD68G
woLlXP/FsvXRsprsmtl9dapSkK3VJCMPwgAqErFdUlBfNamTJxahusy0yv8slyTNaYH2mhtZgQDG
/NgFTn5Bc+dhur43odycZ91NH2Agk4dW4eXT1sytwJaorkX9Ta7xg27qynIW3Pz93td+M1Rw4zsW
w1UZNbnJxvJ3koENOE0iHBaQRmL3X8a8JeHchMescKT7Hb9vs0tJpNNebMWOnlM/1tiOdxhCyoDo
UzHi6zLFOOWY30BQUkOSmLLKK6be4mi+Nn01Fdd+/T7ENwwKpShdJ2RyLoQDNszz6BRV7cPf/6n6
H80diy0hHjMsf5D+lN/7mr7cEtSg2e0RoL+1T6yBSgKd9zKpZGSduNxbTASMbPXhLZmCKiJbezIY
DZ/krJdAz9p7GvohXNNptDW9G6LCGg9N19ypkt8vBV525bnnYYQWch50OHagn4c3pZU6Or7smlNJ
u7oKXWU0aeYJkHV3KrooXw9lKSOesK42ORQdIOk3llOSiqL0+2DXCIzT4OnvPxBj4oP+suxZbJ91
3LK6Y9Ba+H3ZUwyTwcmg98ccqAxNqJJt5YSEd61+T4SM9Fo69seq7z6Kqq62w11UxzeRXRsapXKw
cue72FBrqRHs+7bcRDp57D/BUOIoSUNMJ0odrAfTMou10WrI1QfaXmVXoTv5IWe21Vbe1qNjLcS1
oSGxt0xlY98XufrMfdlqz+Jw56UlVZGTQQmZRhFiTfWaYR9UgXYUi6ubD6Rg4r09sKE7mdNWUh6r
O6O78DWx+m5NINo/BDb2/+PHaREyg/jFItxT/r156LolkAUY+YdZRaPXsotkRsEZFJH5IeyysOje
Ali0V/AG8Qp8smZuTZ0O2iB1QCFGO9+4dpzf6ShKREVnkFqH/A7TLL+nTc2Cbr5KzCVOuRYdsrLU
bRS7tF58oLsrsaNw0/FAlkd69qQGcbGl1qDc4Ovx/e7Yy69RCly/UfuD2EqVrWGsArwxEi3K3Onf
Ar+69UHqPkKS+9oW6Ch5HRjbLiVIrm4A6YqjcjoShCWDxCXmNNgShYQGADS/Xx0XTupC8YoRQK5d
xXlxwGEjomQGp9eWd6G/eSxa12PyMYWJagrAOjxbr1Zam2ulkEmCm07BMQ3Q+CoP9RsbBcu1B+YP
wUoWulmow/fpTHRV+ZV4l8pzwA1pQLXFODxtFPs4L65/f24U7Q8Ti2XSO1ZsnJMqvMvf6UPoWu1O
QnF75JuyPQvheGtrn2owcjbIVaqNnSxERVM6TPzIunnVA3r6aTu8Vl39Jcd+whbDvQjkI7llydrB
676RbN73Q6eMSwHyLFQZS/1Uic4yFl1x9tLI/FrMqU1DeWB9Tp7YOmdHiyzEXHbv8fQAig9BMHLL
2H4XwdS1CmoL0NtGbUl3+YnQZcrwXinjqEPAHA9UcQOh0DmQM0J/ylPpT5TCyZzW2ITa1mPFe3SM
mIHmn7xhjA8l5TVKLx1hoqfuh7iCdIC84r1HJKdd8CjSZFAsXTW367Zpb3yuYbWvA7t24RZOLoVA
M3GZYM4TT3+ja9fGhB/QB+7XWM59eDCM+fJmGB6hD8xDvkwxD/MriOlpdRA9BigY0nHU5IVraHq3
klvmgpGkSOs0PsSwuW4+itylV6SXrM5aUnIc/4gsjg1errmvWc7LjmzSj6VsmQtPHcslYRWQbjHW
HcjLJExvuo3Fh5sGYJ8M84hij9pBy7dSpm2V2kPAL+ePUTBcQJJLL2PiDEdAHiSgqIH3qkhyuPUa
dP5EOPq30Mk/ZWO/EXpdyDXlqsZ6PSSu/IKZl2xHsnfmuxgPHDeR2sH0LG3ytyY7vZfmOJld/XWc
Rghj6Br/YEf8GZ3lyMSua7TG8MxbFAq/9lPVJLAb3Sa5oOyd+CkYpvT3HNFlqMCGS3T1Y1/zL1Oa
Irpn5HAzo2TBBTrOgLa3rXdpPBLedtMncOenNpwp7TVS6B/cQU2uojtXRYTRYKbHj6dnB4HnAdeD
psp05GNPa80FsAnYP/KeJCJ1v4iDrH5qSdO4kfdnLL1MCa+a6hvQjEp1J1Qzk0QGQlIJdDOvHgGt
av/YOZh/LPmOgrqEKZVl8b/m70s+NQFWrNKSjplCrGhevxES3UXLfpR9QBIok+fztGLwJzVEZVLu
dCezqV/qxG+wmoGAEwuYh0PoWBdw4MQp+LtmPlXsLamuQP4CmYxf/HZXWaND0jfT+2Mysxj06SMI
oq9ul0pbKUQj73VdsFMkD+CIZKcmrCm8DTQC3Nl7DmewverXlgltuTYNz/0WpPIti5L0LcniBikl
ZDtiBw2sZCTpNJrypVV1+VFqk4kAE0qfYrWAfN+53yL+oJ+7Dj0WJdqk0l2I2e0yB45p1/pCmEe0
mtti9JNy6wAy/vtarKp/iHxow4POoKRTkYEgBPn1/gxh42Z1KXmnQeevF4cdERLkcZ+iAVFfH6Ei
R5JMla7XL5LNQIn2MxS9qa1F1VIfCl3+Js7E69OLc6KvcxnWO1IQnNJ7/A7pY2na5iEMiFnsYHAk
caZ/T/EO5yqhbq6efcqlc4YCjInAoJ0kel6f8J9rdHOs5qmlhFvjbJFOgS1TB+XaOi/U4EPtxBtR
bY2OBOJXyjF1SY118DRG6SgppdWgIMA0JoavIEUIKI3axIxbgvoAnsxe0G3hm90+gDFbd8rO11jW
oB7uUS1Vj0B47E0d5vJSrN1jP+4SrfAfU68B76f1jwiu1YUsTElztxJgLj9N4KCIup6trPrkT2ae
cFR577so/m1V2hRGWNCcQz9+dBF+xJS+t45uz1qxMMn5TRfvMawTm9UElLBGTass0h9VTChtpWrP
vFG3UV/rc5BwwnAvTvIlnucFQs/8ZsmDfmCciNh1arDtFS2oPnSpB497CC17B4qoesiNmM2kxJY6
snw8ikAuF3GEbZH21yGuIJ/P8weEUFuvYOsnpYWzqPAr75Tp91razb53eTNSJ0TgJ6ErW1ixt6Gq
uDeTPeGiJqd0MSdmSWoabrXesWmgkQ1dADK/DhYoSLnDeTWOjnq1+2Mn8YPqO3/yLPANkX2biS54
VnpE1pm+gkp5i/lNHYXSRexjHR947Vg5eAoU2VuNFnEFbtJuLDiU3w1T25PuG31yGOIQdWdVt9JM
d8GEgI7CRt/FvlHf8z5kxKnzqAm6Sh1319IY8mUvS7ytyUva5oE97hVvlC5aWharpg2uZopMGokJ
Y3beUT9X4XSg9MAzK59lrYk2nhw0xJD/78i2y5ujlpcqRYDZWnJ1izq32bdNqW90MD6dWeKdSu2t
sIhBNv9qjtHwUJRK+2wjcjW0+Mko9bmlJVUsywqBSWsFCWeepJtUduNDNfVy1RbgpYwd7iB8CKmB
gbQEDwxRytgI+6b4aOFIr0uzVBc/r4kjvWyKI53UvQKh4Rzaw7Ct09g8zir8v68/2h/yZIdUScQw
Di8Z+FzOb4qB3DZhZ7BpORKoAg6ljo07e2DtoCVkuc5I7+maVSuQIfZV3ETz0ywe6Ro1xi6Sdea2
02OeGwa6MZvYU8uu6mMwkR2Ezao3nu3cVucreW29NW7VHOZxXuWcvBEROM5SaY2VvMDON1qkvTIv
EUQiwSaCyNpB/vBw4SR6uhssOAvmP9ZiZ4Ju/rKfRDdhMHElTNxk4iDgDf8ZvUYDBPt8cvLhWX4c
UlA5Mr6avdhRK9ZIC12pn2H/6KyWtLLE9V5Fx52HQ71PshTRbG23dEILey/cWsK35fjJ+HGychEa
lb9ZMFF2UPvp9pjE4NqB0T+EgxVsoB33OPH9cCOueQnR4pHNrM+yKiBbKl2tNLnbbuLcGH7tqibP
Xxnnmke6NYzL0ohAr7E2wfwlGTNjg7gWf1TXzJ2kQ1om6VmdQGG9/d2fSjBdJBWEY8wuNqO3iwf7
2gZmeIFDuKSP4GNm45L40OssX1tGh8HwxzXxLTHAjTAcMaRN1+VcXmAdbc5mA+lKiaz+YxSBihRZ
tCKV1nVpqsgdl4KIbbpKsDed0le5IsW89gjZKA1kFtOIUnzQ0qweQjV5c+xe3qtgkvecfYw03ZJX
gfWtrTBuYNBQ222PNBUhBQhXoyilsxQUh78/KH8wyLA8aLRXZdOgEU8nRvvtSaEurGsp8q0j6enm
dhbEDlI7WUflcS0NIT2OJvDpEpptdKX687B8agyNUUw+zc1FR+u/hbIe7PCde1B9C/kJLfZTBJnS
lSiaq75CPVP1G1FmisqSey7EeRN8LGPSPH+Ogi1ifQgfCxb+2JSrSngbW+qDfRRZyVORkfLEpKY7
CoANUDvY6X41rstE/pK1nsWUxYiBpxOEbYuxmRkj+OE1AQc8z6xradLJiSHBm/i0xRWzH62rMhT4
gVLn8PNSGMivQ2L2Sy9lWpSQj5hfZipGqZ7AJB2IldtTbWRkgIz/ba5IIBFm6CNPz0rclF4fZw8l
kyWrA6tmqZ/nzmVh+B+SCXnp60QhiI9GRbk49iYJyaZXrJMJeSFu6VE0ajW5u4cmTqWRVYSok9yj
wxqoq9qAIlmUJnylJnrzY/cbbSvp00DIOcZt5mv9+F3ygIdMBwNXpC6rL8nU7HGmYt/APpNUSg5B
nH1AlGHln7vkstk8MI2NThkqmlOMGvWQynRlf1wyRswumqk9thlqWSjizaXEZXBJTRJQG+gkn92L
PhZYJpzmJKRihR7YDwPLnmz41OR6qLk7ynXmS8qnmULajFGwQ1iDQn9CtlhOgfhNOKA8RTXWZYi4
TzFe+rHtsK7GCVQ7VXsFx9T+Y5PFK+P/GDuz5baxbNv+SkW+ow765sSpE3EB9hRJNZRk+QUh2zL6
vsfX34FNZ8qVtx7ugxHYIEjJFAnsvdacYy5BI79dOxEJObrMFwP0I/+0v187NVoHwYCm44TYfoO9
L+baGZEUN9TloV82Yvi5Ecds0APelBGhFUz0PMmRKIuDkgdQhpA9/X5Q74LiQIwhSEOx+9v5Yiw2
VWFcOmOYNuJ1Po/PlpaTc0iApPf5yFw3f/7E24vlnRnjp4Upp/KpRTFV3jZtFFaHoNXAfYuD5JpV
B3FQDAmRBTMPchmFQn6IpjknGezPvRHcuKdWbel9HhOnII/np3+e/bcn/20ozhPHPl8mYBW2beCY
DZJZHaRq+rUZjQastaqDsyLk5zAaBvL+vrYSV+xmFR4zN5Wq/HDb/e2EVor1rezH245GO+/VcpJB
yMK8Rm/NO6i8Ig3cZ6Z656Cp9PzQ/uDjQBO3140VlgTyN/Z6nV6MqF60Hv0lhcLntpDrJxuvc2lM
26y0VkZ0NWyYD3l0yVQAMk3c0c8Pojs56T+If9hFuYNGkS4t2ve1bvrHprWzzVRImCJxu5OKMLSe
1OB4TaarbyV0u6xmpbWGBrgix9Svr/uKhaAMxq3K5zVucLySU2G49hy9TXiikgIRM93XtJwRKyxB
xEjOvDJTnoq0fXVCiSpBqJprtVJXWhDejVJlreyCdWBRx3eNMpGy9g07VbQhbGWd6v23vM2/AnQr
3TiFdYR9dZidA2ksD43TQ18K0DnB35d7Lj9j8LUMwmi95Go5cp+4ft8rLtPHa5YrD7551DujWE21
j9B+77yaBtPe0K9OTdHvfYcsONsjYAZ2UPFhOSogGvhPfC+iVr0ic3OxXl5rm8IpsKR81Q+QeArl
riTV0R019RgrnhRJHzomA40J6arPwuc8fVCXdbOxgwB/12VPiV7UB+BET3TbWDQGXMpm48Ospsci
tQlcDO51gkUsOYw9i3m4H4CQBHTj6ToJc7LqOj7zbN5WCZUOeBcvDk2EHs2wH1KNSsiSjlIBENT7
Rz2cK7eYif6jAY6FL6ru8kD2nBqcEJPEXWxxN/Trry0Y+JWcEbfSoZOpFdiys78jrC90wYuRxaHQ
0qkk6653jHNSO/d8L2U+mZYCFQteA8tI2l090LBWQRlH1vu7lSNbr4r7biTnKxghD6XpN92PzZVB
lmcGphgD/SGziQvuQsIhSI9g8lJ9n+m5cIt/9OPoCdX+mgLLA3rSEWnilRLbD71ULnr9ribOLkmO
MsUEdMXmi22hscirfacPlpc6eu7OqvJiFfIqC/tmk2nlC5CRb/08z66uQfoMjKfMvEYDKgtc4l7d
Fxut7yLUOpDSowYflUZwRN1koxcn0T7qUVFY0Uc2XA0+1jiC3+gbqOtqCp5qY3yMc+4blfqWx9K9
1EKiGuQ3rBokarWqDaia5Ei/n15IH69cuZmxmkSF1+Qq0SIWbipHfytyjcyCTFtNRGmlmnmgMJiv
qjI6U0Nh2dS+QfDt3Y6WU8yvWE+RS9zgRy7VP/TR6eDfTM3sTU457HIIMVYZjDO8vbyEtOwXBzuY
d9IoTduhSasDzYHyMOE3Td3PsdNTiS36biOuTWIjro3i+iT2Ph8Q10sxhAilLMo3AmKXS6K4LgaK
zSVRXAfFQbER10KUuPSuxfi33Ri+kZ/J2i4ynWliuVr0+UFsQmcw+SinFrF6uoPgRcnyg7LccsSe
OOfvw79OuT26DMVednuFliRJCsvZSvz6n/+RPCPbb+lC5wexud0XPg8yDSIdVTyEepD/hXhfPk8V
w1bvIzcbg2ANeIr3QFt+uo1j7HavEHufx8TQ4ldAwPPXOeLh27M/T+9y45uOtmhdNp3aHM3ljj2Q
4PBrV9yE4U2E1ADQbQxQ6XdGDdBI3NLCOSJK3WNd5HP5J7Zekrikhct8IOynrOWayMuJcdAmryFV
S3ckD9XVG8oMmG/1B0UuezroaONUuoIr0UJPigL8I4lCMStwyXap6Xd2NYO5kwnjDKzWdbKIK90U
cPmr23JXz1zTmQmMOJiamXSDqfeCEqOLXw3KI55BFgYGJBKO5GGmcTVJE1QwHDOrr7Jd1Gcjclyy
zzCULSssMa2N1N53CaAB7bHMBycLYZfcWHuYaYBmbcM2t1JIODoMo3nVBwEeoCFND5pe5HsBcona
Cm0zYPO9WDNnPdkcqJWeTGOyDrMdoE9eyucsuaN2fE7x3z4HoxcSjUOByC2ei0BhsUBLiDVB+qvT
IXoeYiOOOUpBC2F5uyqt4YIzowYSVSghlwzMRgeFAjkFdxyy411VghPIMrN/Sg3ZPzidVrpSiTbA
syPlWIWYc8dYS0/6FP/UJZVcI6hbD9weiJSSo2bNu5S8c3e04LN8k6y4WdnzOCGcc7pLOdM2Q1/p
anniXLOukc+l7jyJkSxl0dOAik+MbhsUf7ApnQfZGpyrncTvIBfMuxhsuzEZ19SxCaNrQGWRHwJ4
PMjg7fvSUs5jiDwML2xSG54YUm4GRtnlkYvUYMNSPiOzTWsf8M1s9L7NiPCCnYtYUH8Ur2ba9Rsw
NeMkftQcmj/qMES0NoUPpJjyxy2X5UC+bAopAuRqpAGY1f5rMDbG+7Izp5bxPo7N18IszfeZHZRL
4xvZqG6caR2Suci8VLHjn9EUaq6IktZ1lL3igWZ5QO+0XVtIh9a0kEjmvompEpSqMEQIGwQC4+Ok
ye19Ed8PkZG8RGWY3asz/uEFEtZPubafZCleTP5uN4/9RfC/LHucoWwhpFLJd7sXx3q1tA6R6b+I
UbeAs5WguBZVf1aUSHpgumE94v88oAHOH6Oq2YFHgvzRh+qhH6u7X6paDlm5Pe2GkBnECP4PH9/4
inGrgtY5DxdC6GTQSWGxt7jDH+K8u6vSJEaVJxM4pOozHZrZX6dm7jxly0dVrwwLI6BxdZy5VVZt
qJjubPFX85m0nU2jymSuJmnIb0IMQ2DDyRFDzI3heeigEePpPoU+ydqVAscr7Fo5Ja5KedWbrnEb
35G2Q5va90WewXRM+vp91iLmo4UePHSWId8hwcfZsTxQKtEx69AnWnqe7yARkwdO7G8YUx5TpS44
TjHtPQll8pWUCz7vGcuzoTGueWsp1wn0D480mZMDZS06D1fWRWFKem4Ts7uWjtp6g2Qle2EqceLO
Rw9PINc04pjN1DxYqQb5NWm65CEsG99xIpxQ3KCX43DLQq/IzQcyDMzTSLDPzRRd+FXsMhNCPDzX
5smEiuaNFl+9G+VqtMkvWQxf3Uz470C+FQvvcdw4SZ5sRq7NJ7Ghev5WW5WzbciZvR0Sx5s4R5oa
9GDXKV635CZRGGG+V7swCFi0mv1XeVbaHcJlCcy91CqnaHgVbl48qvumsTHdOGHoDQjhTv3Yz4+N
4VylRjPfUnNyVhSNg4MchtNrR0uKy6f11spNu+XzCDwsaB8LxyEecWzLJ9WWiPYq8n5v15Z+uCnG
Awh5uxtESw8MGKgWXes2H7eNklenzz1N7n4/ZqQDvdy2Ucyt0ZCvrpUEYmUthjmRgK4U/qk1k/ki
RyAYSH5ALk772C3qLnOXxIzV32rUn9XqAlXFSssWW79T4SpYItZvOetG2Z5sbd6IEPY+IEh+iEyN
GSWB5AiC8mvkJ/26bn39hGN92nMjlnezrUlnGj/GComWWwz6vKeC0l/tmiCbJknoqi9D3CcJURM2
2cKd0l+dhDLnDWrk+NN0e1+N2Ia0kZoPZWNW56pHPCje75D0QC+T/emUaZH66IcNc1f+DrFZKR5C
Uc+cQ+OOrKzhWERpA/COcCFdIo8CLk551BzEFvNow7STbTzFyPKSBfo2j1H1ZgZq59GR6fdylSI4
jLINOvPoS14PlTuUY3U2+yl4aVnjlHiov9B1qY4g8SiedGX1KEnz+zinjwIP5/jqacjn6svcq9LK
bFnaJA2z+LixoeQ7+XfdbIZtndvDSUBPxDAyip/ikNjMSD93N89L3CDw5hf1H8igkYo0fYiWgTZh
0zLweYiHnIhLY+jY01bOyTJJTPV7aUfjXVGYxtOQYGjPqqdBCxl8xDooFstPnbs4GajwgjwGb1Vd
9aQ1WVkWJ9KCikctM/Xqm2135T7AsWmauvbTIScYDfj4XWKlRQfeaVgHFt9aaYjp+iONioYP+pto
Xaqiu07GmHAn163jNPPBJXnHAx9YGQcjSy6DFJf7KnsJ5QL7bjeE1SoX7E+0OR38BtZGsZHDvVGL
BLIjqWd1j5DDKt/sSNLWspJOO2soq7fEqVHIl9XrOA67xohZ44bqD4rTyb1dVOV9bd/bn5T+WZVM
AOaG3H0kfuJfgzkyXQniwsPM0WPQad86cvpWAmZOxIHk1UySDoJVWM/YuojjTMopPAwLLUtIpUdt
ji6x4hrZmFLDNpJ1qFr9dbJnddVYGaF+ZAVdo2REND23ExIHHh3qRl+jdWDuRN/Wk+yxeG9rgI8L
oMrEl0Nu2ChfY/g0GFjMBuvHlFyCvMVwI9kbU4/K1z7t2hU4wnyvL0Mnzt6hRI6XJOnkc2g6bzE+
NF0L61OwNDtFi3M5ZCl1TeIVSNSbvEqTHPDAVAjuPnOVw4byDp2Wd1Tbm3G4N0N41bNpaveQ+8ja
GfI3pQW2/3m80pxuRY3a8W60VD83HkRzVApgmujq/GZVPZpqGeqKH5jtPu4xKUyp7H+bip9AtKwv
C19GdBW0ke8V9jVjJYYpd2lVD/PfQmEz7hLuGE/Tehpq6r6IWDzqGep2RKXJYpXP9TRQ+clM07jj
fl28ZtxzJ7lOryrE501ZAb5Ns25asy7Q7tCgTXybw3oTAK+5xlZEt5VSuaGWCiy8Mr8SqN6TZBHa
u2ZwsmutgHaRtIV3OrabWpGy11rDMwfrTX6EGDEcikLu11DM0xeplvbCAmfMc3BHHNLgCrlgpmp3
5ABEriXiooqyXFyIKUGtyox6JENjE4yoicJlb16Ofe4FQ0PH56/zKHFQfox3fzuhMEmZGcec0Hdd
OTYWNhpVzv6zw7yQvlJslo8ROi2vkjWH1XnPLJC/Mm9jWfQ0Vqd3HNDRSTQAYpp466of5Y0YjhrV
XzPtqr0RD/pFbLjevMvgtn47pFC4u9jVSltOskbutwHOtS0tp8zrFcSOiiY1j1j928cleDCWgn3o
SI7XBFp9sPCfoQOs1bNZ58Xa9EsLYWkQepE/mG845K+VE8g/HcyGjnzBrZU89LFT3xeSchLLl79G
mgHChTaItQl0CgmqSjMA8Q7BopaFKy1Wpg1/zvApcZQIPbfhilWRWCmVIygecYY4Js7IG9bnEulY
FmGre7FmKOXgTmUNfC/WDKpmlu5YthDolhVHEvGdnyVr3olH03qMNxU9CeBuabPNB+S2FD/n9mtg
TnBlallhgodOqilrc1vqOlrYZZileb0ylyRJuWztk0FqjEt/aIeLIn8Dahmu+TN0dwXa+JPsDEwN
esf5qte2V5iRzVKImzV4+JEUw7Z4dLKMMrNE54kJjvLUDQsFsfGjH04T7fQpKjaGz1SgiOg983tp
j3zTpHXSJfT9BgtRG6zHXUzF6MyxYt2BQVxLUezgacylk5VUlzro5v2k9HTTHNLWV1FoA41cHm3T
n7hUCv4LE4Q8Oye6wadlRXwyPZg0qqj3dc54zmen3vDdZBHSkszG5X8z9+V0pPvya6NpARr2PNZG
xEHGJaJJfgyc0AaWO9zd7G5imCft3axNq74KFK9h9uwh8MXNpLcqsAWxK6Vn0ONuV0ftHcyycHQx
gRcnsWGyU5yaOR2AyBqyF4EnmEJduohOMqUtZW3MSbgW3WWtJU7AXBwQ9VzrD30OS2xu1ecg0/SH
aWmsKu+Q/BG1JdZRIKiEC7FtrG7Tq+GjxBz7Ivr8sh4/Zg0m65my4VlP/JdBlh7E49UiCxg521nO
jkMCOobOuJrSqdEl+UWX5vnMwjRlYjZjK9N7A7SW/toVerHTFvDabGbGsFLUXjmkYraptvklTZu1
vHwh4VoxwR0Bc1hdTeNlOQbHCBsZUr8u9X9kemedajMt3QjF/wrxFU4dudJebrKZSAo2eqiTUw4T
eUIHzEIxXqdkSVa+Iz+g5U2R+oNzW5wOUT63B7JR34JZfZZgiAbF9FWnfLChVZBtxO8ifgOCENws
LVvkGop2tIr2Q3V8aU3vvb7ZarJy+jUM66+JXOYPcq5PD0FzFM8Xm6oaoJwbCz/ezpyVShqoQuDO
CAzbJo1XMDPpryIpRGK1D5viS2EE7WXgK8VNCu4lKd7pqFzt0hoeJKMi4ZNJoFdZNQIdDhGcoFwb
Yp1dapvwQCCHumUhS9t6aCgPkpIOEBytwDq1m0esVRk69yq7M4zJPnUkspCeU1fvVZ57UgD23aYJ
6naNAZUzi9RNXrAih5JHyUtNgJBqPeLBerqnMXszeWV/2b1kJ+jXOdp5L6/aC1ea5Me/7VAQSG9H
hoW8JQf9jjQE8k4qjaDkpfrD6gqoQyVJuzjto7sir36ayxdWbDowU0fTbDey+L6KY61mT+eyJo5c
KaSLYunxWmANzUGZ7gPKHkffaB5uh/ok399Ymrd+Z5rf1rc9KduqfgwJlvmic2da7HltCJWGBT/h
IMw/N32YVtsxCnsWAFF+FEzJjJ5SNxgFLp5qojQmGTsibvt1MUaml0spLs/ZcCKQ+TBbYurOuE5T
BIOWHn3TiSYu7CF409QpIJ9iydEAibkrDaBpQvcmJ7W9F8Nqyotzo7IyWBqkc0aijdWSOymgNp/H
EEqfOi150O3iKITFt+DarkZFZcUqraf4SMuVIt4UFufanpavz2Kdk+Mx3KCx/B6JxJGkG6e9aN5i
WzHPljRuPtEfcy5zAw3JD4sNvN8JIvxj10bt41hO32zJGG6jBFnvJgPNvfJLLDY6gREHtZxLF9ET
Hdyk7g+CY+GzsD6GY/k4wWe+/1XkHCum90pMcnFlo8VarAliI3Dr1Abw/tjzsYn63S20kKxDA2e0
U6yqRuoAejMzS4LgLQVJfSEDenzpEZhxWdgR90Ak/HJlCbvqA+JSfhSjPs3iC4D4jfTY2+38DhpI
XaVTCGqpjuPHnpxGVzxQNEnramVPsIre9iy32notBM+f8EgxdGaNBSqr8o1mwULsjHo3wA55yxsg
UwulbpJkYiUdqb+L+jo9N93g8qbQSDDpluikb9/2Po8NJeKldjLxA1rhIzxucoLnMriD7pEcUe0V
26YNpHv6+hiCCC45lHJNsocleUVXTl9VK/bXcUdsjFI70UOY6juMmYlbI+i7N4tZOqkF9eW8Uqev
WaE+FfKUu7ZOCIiowJliniZnDo0UI5d2s17d6bKvfImSyGJunBUnlhZo/HAxEJME0C9zovZq9xZ3
SiPqP1BXcidGVGRozWomjPsYVcqvzeewsrr+wJ1DmogPwSKJC6h6h3zxXezYffDbToUQOqFapLQE
p8FXaRerdY5LmW9dYF9vFR+tc/ALUwHYDH0ik/JqZPvbd9+I8uBMgQ4+Z10Ma9wk5RlbxEkAoWgj
YXHM6osAQgGpl9DHDC+pikJEJCOVQ+Csa0ntbjeBfBmGGEY3ZnpCY5S+KVqNsaBAmtEGuymb/a+2
Kc3uTGXL0GXrPpCQESaqke/VoOgvnWTDkGnSiAU5NqxA0nIQRJRQxZ4U6OMbS1IgactebqJRWWpI
HnQCsDRODkMfjacnwIZmV+J7m4fq2NojQNUHQGrDo9NP5g2FE4Vl6Sa9qsCDk5NT7bN8lJ3ssVMq
Jqe9E/huoZXpXtg3woYwIaOenzq5vlCspJyoGACPdFK21l1sSw+B6okzk275QKrKJUPCv78xl29f
zwxlZ9gBMBdITE1SSJVNfdeZYxs1IHMmuXX6OwIgA2j+yzhrpXadSiytxiD/9XAZWFesBP1eIw/h
ImzQIDT6ubzA05vWkeRb+0TyV8JkFFQGC5l5plLZhdTG+HIJ39JcDc4mHVg0CYubnWk4RRbVLNBu
L4u4G6nqDHXPWhgKqU88s6qzYHaY/Q7t/KPoRv1C+Ge4lwYFrvnMTbBt+KrOlTOtDakb1+JWGCtR
eCIFJjgphkF5pAHq2Rm6i8Ypftd8KqzwXoKLnOrDAXHVV2ZRqtfIYXoeJtvf/Ke9IlV/f7R4D/VO
cm8Q07EaokNIT1ZIFQtEkvBl5vakZql1FotCepjPshallzSq+bYunN9IoXc5d6l6aSM72lMIxxwF
cPK+CLpvdq0+BlaUoHck7l7s5TiWvZIW92nu25NQNg9WxNuXTfNN2SwKAOKYKtGCir5XS8Qa0ujm
SChI6GpZz8UnxuM/O2azncN63utqkN5TB+i8pmJW0s5SQlCFTxlJ8vqlkqRLrfE0pqPzq4C3E7c7
IRSqWQju7LaEuLQwSUq96k83ZkKKO9YbjegnP3HcCrC8rSrlTi41ZT8sUS56ZGaeXjcyKkUumK44
KKN7mPzhkLU4t8RPr+sJpohGOmK+1LjSDktk2Zr0gvitxCZM2y1Xv25fSa1011a2uUP6ho8yTqsv
5s0DpMdPBFdhpuQecaLW0eyMAAk+iCWaZ5B6tlJUm0+VDMKgH/oc23tW7zpQ6XAFYv+OWW//AgfD
lTtKZ3727BSEHSUSz4Y6kUEN180n2hBweLWrHQXmjxlROgvB/Juh6JOXQU8jsGlWXQmHKO+jVr2K
Pdjs9evQc72UYg1Ebd0jyV9utg7PPffQUGxhCVKaxjjdFFl8mmz4iFm7Shvk/KDb3Nh3lLeBePGN
j79/o0zq+kZNqdrQhOSjPWo5nY6xIuRIUiXrCyypgymVNcHt2nc7qoJn8BDWxq4Sad+ZUX7fWWrp
dUS8fbcGNygnfaNpxEvTLxpcCHftF7E3qBgd2yk/i6mOkWAmbqkUEaqWZHetCUrF4iXRb6XkSJqw
OgrSRY5yMj/KnSVtIj3tXirZvJSaI+2NGZOPbkAImeyQbo2OIw5rF9rTKt6nNYILyYaiRfWtfuuA
mywMnnrMjI2EmncnDivGfzw8dPcE3fkPuVxc+7SOHhPZbalPIdKXVRQEQFM8EwHoOEvhg9PHMaUz
wm8qo5NeakWX1hlTyq0YEtIYe31X9UcjyBd4aXjf+bDa6O+ZP1IUGAnisHcddL5HLTq59HbVHvJm
0DYxIeHXz3NVQhO4WRfvTqrSbKZWexy1InzKDb/ZUFdSVznvB/1Gmj4ODC6Y7ETqOBD61+jSiENo
/7R7hlMM79Q4zkv/QwTGVLfOyEzsTZ33ZzFxxLiGkFAJQ2T2pOBw9avq9ZgRSkPhcwFEOBOrxsFy
yqOkSxRpFxSnM9j9MZi4Z1bocA7iRlxrdcPHD70FYcnMXSXza2JUj4VkO8++HhK/WQ/WLlWDkn4a
7c/RGDGKzCPOiUnp7iltILb/E2A4g5/YdzH8XXHMMAwgQgkBlOE4LS72hD5PHFMDSogzegvD8o6C
xPhUDqiCEN7jqGjT8C3N1XLVscA7OGFhfrHundhID3nHEkjO1OERVIQnmVLeew4LXQU/zAOxmfTM
1JZwZvDPd83SwcUMqKKVAStsFfFPYaUVG/FWGw6nTjIyS7GmgLP7tdJUiemDepiSTDr8dtda8l5i
smpcgxCaHb2v/kpxud0ybUfaswyjpTscqfZPMQpGeMKjPp6bTAtWtWJa69u3vtKq6qBmzVcyrObV
lKGJqhZNbbVoan3PGg393ljUtGLTmsZzaZnR8fNQRoLSgk5MNDn5UXNdX7Km8xmzSwOOat2OAcul
iDxKJzPKTass34QytekSaUtfe1nqSCbkjq7p3kA6UWRM5+EkFomN7QeAe6X+JFAWTPd+Pfp5njgF
KOtwO0U8EJgOZAWtss62Rl3G7rtxI+YuwFKThxwhhBgVJVzmX3R+gJPb2Hgdi7alm15U3jzF9c+o
zu6nkpZ3XBYsza1afm2JY/FmZTSfpjE18AKXzb2dxzMqUiLNUixmOzvMsl+3sbGVk3WxlFhWpTWd
GsPsD6OVIQgwFxK3MSkodFTCpLhIPGfSVG4oi3PdMLKn2if3YqF/p8aYP6nJ5EmNweRyYPbeEgLt
1aGlrkUSJHVmzbvNg4fZf9CrhFC7pTqiWiS8AY0Mbq9kgTe9DbHEt09dnXjOX4fEE8QZn88PwpzL
q4Mz0MkJtqDDn235vDzHRQbEVhxTiSzbNksgOUr08JE593O1xLxVtPDXQ4s5UEoJhiWw19XGYWVA
in2XEt5N31nQKz6Rfy05aruitrQn6G2IfczE/F729bHRg/DLSC4IZP04PWKw2vamPWxNFebYDAj0
Fn1hy92mSR3pSxjQB4kIM9qYWSa1e25PnSuENUIaEvidDfJGeyuGsXlozOEgfrOqiUkPbhL/UKhK
+xpJTL6X39hBA0KHMu53qWRlzSp1bxWF+IBAq38KNBlmRas/CAgngj1SBQdzWfzk4MRM1AK3MkdX
gpDhbrQTf+JgGUa9vi2oyayNhRDXFrStkxAI5jISG6DJxMCVUrG5LWEQYveunSrlq2VMK51GDjE2
MzfoikpArhkfwmelJaFGH9r+kIdwOhra9E2UMv9jUVM8YoTWWaktjzd9aTbzFdeWDUgcJn5wR8Wh
z2sBi5uV2SkliDsuD3LrJwDaSYXwh9jeRoEi7+Hc+ueKj/Yq0JrhC/5juO8/dW2QXgBs9Ae9SGZP
DCspKzedbqsbMWTCVnpIN4wdWu7GlRoL9hSB1kLNE5IC5xpKvKQ/dlQOk/IK82jESqE2j4paKyer
3hatgwJIzsNDPdbGE6G76i4ZnNbzp9C/C6zhRUTJJno0kV0cmLvQwD7rRctY10r8ZXYwufk0kZ2c
1jfX2Kd1LPOH347rqnTSjChE4IVEo+jxX2e2/vKp0KCrkP4p4CC3vkSrIYQd4oyosrGnEVK/qpye
5lESNThYNNyOjgTZ1GzkQ/QXWLztiM/BQfIztchBLZSueEZi2nkON6HbnjjWxs0efWiJOLKiLgRN
Yjvz/zuYOgX1oEmndW/YyhXncesmxOZ9VwkHFL63ztIuVimNb6gEZ09KLCLu1FzzYp3cC1ReKPuW
8CKzhGoZDUZ9VOTBeGkmx9U3juB56EmWIo40o62oAGk24V+Baqycfg6x/DFN5FoxkXckl8RDTbCc
o2I+iGNi0/iwaH3sJJJeb7ScCniqmBjUEyZ5Z7+NSQfSxvswyCfPDsLxoE369wnCzFOL/etA11Nb
BwrrLVhcMX9SNyJ+c8ut0+D6QdgM0Qv0YsW4a4dsE0iVti1ZOJyzBCaApSLN64tg3orh5wORQdWM
P8R3fCgTsWxTfi8moGJTdiiRVWZkKeFyYrpPAH1wqseuPJaK5gULA3HQgu5uAJ8lRk7LbTCNO7gn
yx0vqPy9Hjm0U8XnEE8+5WCMJVJLYDxMCKiBn0tMsWd3OXUvFcKfGIYIzVsp8w814goo3c2dKCzf
qssDYO4IdhaJvcCVnKSKvtH+uMsTK3+hpJfukph8JcOAcH6z+rRhv6sRInLvUaj2aU5b7bJ29M+p
lf3aNFmSAsiQCT+jwdpsmh7geRj1jwONltV/2isqXKxSNCo7mqllRl6ZA3Gkyp8pVCx17ihEO0ME
g42Wh51YI9bTVeT7Zgxo/AamtZ8WCEE6Dq+h2iG1WEZWjrQkmqmaLKPRUj+crp82UVTpdxA55RtP
YLKsr41Vl49aHRCMRNsCPT/1ltsavcosf6O0fY+gspSsQ62orpjZpka4h0Q5QpXE2KYVjbWzlMR+
bZzGExiIbDmuLMcBDxHwo5/FG95rZrMqiWRaiXp+aFIR/tX5qMyKgBrexEr3v9WjZP56n8W7S6qf
ts7lusVQP/4MbFW9DACn97bK3F7ckDX+XLdhFZv+GuOKulWowq2B6qZbcYsRw3RMQMQ6k+aVsd9/
0YeeQlbNxGUBJ6VoZu8CU7Lumx45U0Xv5b3vtB9Gq2uPRqNpBynnzRFPMJRlFR89Z02OG7JON4NT
VfuEmuEziT2Xurfnd8vp6LaXTnwuabtebHMmhs2gxR1ZfXbOgakPman9WHYkvbrtTMuRQY9OwBr0
HxM7OOYNmqLJW9gprafA0TsaQnuQhCeUotbDTNT0NZ7IcVl67pXvW3c5hCBXW85Ss4xKaEmvQzwp
CseW+W2fEbs49tuOP+veTPVw39p6ecIJWVEY7MsHM2vT1UB977nPWToigfG/FsARJ+DhP1tWJyUK
I/CaEuYRC6GW7szHOBin+04mjy7P+v5bUtcXJ1bt51FK/a1OINE2RfVuQLx5xrV6wVRfPKi9nD0n
wAd7CjqvQR0FZxO40G3Yx2dh9/uv7+N/Bx8grtIpIPTvf/+H8feiJIclCNu/Df93+1Gc37OP5n+W
Z/111r8/539XT//n+o+fRf2P09Pm+vcz/+2JvPyvH796b9//bbDOqfNPD91HPT1+NF3aih/CL7qc
+f/74D8+xKtcp/LjX398L7q8XV4tiIr8j18P7X/86w9lIWj91++v/+vB5b/6rz/OBXzhfxCs8vH+
/zzr471plxeQ/2laum0alqqaBnXfP/4xfIhHVP2fim3amol2eyE94zXOl9f71x+69k9ZNmXij3ia
hbcSEEVTdMtDmvVP04ZYJcvQjg1V0/U//vzt/u3P9Pln+wer2Psiyv8vYeex40a2Zt136XkA4c2g
J+HoyfSZ0iQgpZThzYkT/ul7Uf0Df1U1cOsCV4MCpGSSjHM+s/fag/zv/7L+jrYhUZ0dkOt4hmZC
MGKteodo/cXDOyxDLqXsugfN1rkQ2uyJKO/5qZoSyCbLftFd/brIbjstDrchfu1j06rAhURPfoIz
0uCoh2VrtkMxtxWBV2QZ1+CKSQOMcajdkaO9jJqufnU1qlm96LYIrs/mW0Qfor99lEhRiEUjTor+
kn2i+X1l0m5kHXnorISJdIUqOa9nhzU/+VMxw4u79kx93VK8m0WX++WStTdXLmWYckVWZW49pP32
UIuROEMbO0Rr33sowqTsij1vPhrxUkwDdq3sM1n6PiqwbR9zt6//xR/9D1TFn/fWAxqkMS3mPbas
uwfwL+9tAQB4JkZOPEiGJ6ErkjRcZyYDLracEl5zqGtWTuV/LnBDRWohjV3PnpyUkOXsmbONitG9
OC38PWng/FnHLeiUlDFjKm5d+0sU9XYSifN9Quoe/uVb/P++J3/9Xmh/93b/72snroQNgeVad17c
31/7QrzKoIHQYwnbMKYeW/VoabjTUErfCpmoAdZCw0cmWwUOMay7wSYCaes+jclyglxZR0ga+RvU
E+tfof385P/vnPzfV3Z/QYauqp7zf+IqaI8TiCVCPBiEbFI/aw3OcOTLs8IVmddD3Or9dqryiiPd
TV8415YdtVESeKaj/8tHzMP2zxfjqqrmWYam2qZnmP+gj9sqoUbdWvUP7jQsOwbcapDRk6EwcV7u
8cyqNcG8dNdut65LMCCeVGw5RrnD1yAp5MXuWRSPdolqpxXzoxA/5rm3wr51uC7yZxV128HRMiXi
embTXtaUcE31XsvRisx5iftkyw7VaPh2k9oHa1F+o2H6kkl3AtGrI3ralp1QftLGO4GelANWLZuN
Bw7s0Gi3dyKvVqYDAN/NJX37z18h6++oBD4ozzRBJWiGpXmeY/557/7y9WeX1ePy6XLSZyK7LRBe
tq+Z2ZKl46lY/olE0dXxc0vqSz/Cy0GvuRvX7sdofTjYo7x7XkQ3AcO05KXtuMgZL8oJRcZ4Bs/w
Wm/1YyXt3yYjL5bD+lXI9M2T3HJqdSG7NYbk49sLCQMDNNJ5yL6R+Hxiv/YCyuuK0QU3lnLZTGTb
SM10y77WE2Evq6MTSeuMH5u9RAm6Xz6mcZ9KJ3QGQXB1TdNYP24IM6Gdtlu3o1Y51ErYkaP6L1+u
P3lVf/2mG6rtcMTz3mmGazmG/vdnUJqYM2CauI8tOG5XzZBvkOqqlsRj160jCT0qoGSluo8hw0HS
jQZ7UpQpLIzVOkg3/s+fp3bPgfnby8HihTBFxWCjm67m/eM4Y4jUDaVw6wfMEzdt1BTf4BbYj0P5
w5hH7I2MKYLW2fSjng/vapY81YOH2ExqbdgrmrVTc3rsCfud1XckxTss/P7zSzTuL+GfL9GFEWXy
3YPR4/wjymau2zXNIWM86AU5xZrJUChpdEwFXXOaao1OWwqC4GcPOLrqZrepKXfuor+nqInOzPas
fTIM1aUH3siMIb1CRGH3hRkmyFXvbdRlbK/FRy+bIXZQ2GILy68scdpgWHTkdkL5bkojokdKcDqV
Q7yB+g3rXM0jYIatr1VLdauJpfItZVH/7cj+5/PGgei61BOe6UFdcP4JXMBJrFmlVuYPQMjRqpHs
lSdIb+vZoett++gP6kciQiTl7UsroLr9gQTMMKEp6n2tNsjRut9PBkofilrrHpRZPP/nj+j/fouI
HNX5y6apcXpB5/z7lzr1StLH6iR/GJLkoS/GS2mN2Xm2gSdkEteDVzdEd0yM1rYK9UlffJumaSbg
PflF6hZDg1XNY+neRSzScaIswY36n1/ivSL7+7dI11xXNe4XN3hgNhZ/f4kLRNG6qZT8oe75gc0C
h88Um/WRtL8yJf29qhOaEEsBiUgCoM8Eh4Etv9JxlgL+XGO9FiavkX2SFjXK/JApcH46tUXzgeO3
15WXxF6/mMF9efckIIHY5LTM/8YYYIBwJ2z87Wng9+Dw8DSOYSDI/2QM5Euz6nIZigdrIDJ6sgjF
W7fsqjNkucKv8NfOVAl+oZ01UwpApaKcyOqPtLCO8Mzrw9DgxgcTNhA4z47Gtc8mtMr3GuicVEis
Bqcg+DyU7iiNmsQ0s39kia3e0kTbs7z0gsYgSCBZ7Aw7YvmeaqLZQ5vtaSd5gEyvM/0OkU3Ut9oF
Y5W3szpS1lcv/6xQi7alKa+ZXr8WCTLsfBQfDZaBtWSZayklCc/8L5QD14FWih1Bx/DeFcZFS2uj
yzSVk1esxIQr6mPVpMRpIEG/llseD5sqcChrVuCovXNOX1UnS3eOoXlBUoSk3VhnWRCSwsoksAdK
rN6T37p60uJCyiRMy47kwHkdw6RkZUMGbEM8s3bMjWYZ2P85Dzli2by3ppdO4+lvF2bqMtcE+U0F
tGGHhKjjgt4lQEA7XyRtr1tX1cUate/qBJ6GcTOLC13ASZzvDvMZLLVxwdbmPBaUz4iHl51WLAmL
7/atHhHQGf023cwJBECnX1LVscLtvi1wu2l5c5vpphvaKV2a9LzdWH5zLgLS2G0A/kMaDS9wlLG+
eIiXYodPlQUuukfFdhEpqk3UgUxp2UnwG5lXi9X3birzS8XM5Ghm7dMf7ozQH4iaREe3ah3745/C
cZuzqW14Ix2vJoWDoeLcy2C0qZGEqAJlyPvnbhSXXFHjlQD5J6/nqSdBdTk4S+uElTnqYbFy847Z
3UDUmz9Lpz+QQrBcLK9+n/p5OPwRM8IUD8iSTx4Fe6atBqjWQWh0jNQ9lhvBhBjzZdBhnT6WhPGG
Wdffs3gVNbLT5MeajCHinAqirCBbrTWsCPHCNUHg7E/DWF2mkcjEtvV+l57UQhYKP/UqcYlCZkvg
Wkzw8jTfZcLY660FsXVpD5JW7xFx5c86a30AXySqHbKFQS+ifitYl9QMBs/gNTjSOA7CvBkTxwsg
omfegddOKewTBrqrh60igs3RhttUPa/D5+JlMIxUvYVV0WiRzuM3edvyYrBG5V83Zfl7kPYnv9mO
OFtwbIb5yef6M6+Pqz2d6mY9OSnmAr5SCEvm/CwhTBRGVvvFBqJqlQdVtwJbuCGuWjwHntoHU/ei
L9yezgjRVx/ck9ZL8uuhy2TLHUW7DgmfsHFPESErGGBXrShyDyfQPGjbdSLVEq2Ic2JIgRStHcbA
9JQhTGYaPYWnuBXkCcRjJcad0bh6OPdDqPJWQZ0w4jQV6PzJPx7NdjcVBF5mnVvsKgLVGnlZq+RH
ZyLtg8P4aRkqeU6GkfuaXe42bV6jOi/R9db1oSKnx8+mTPolGfVah98WG+LBY2ltbQb+oKKKEa2R
HlsrrM+VLUTT/woNCNttYQaVulxEYXBs1fMXG+kC/wFrnQLuxlRz6pvQwvPceeXfww2sorr1bmOu
I1WAQlqJqtuRTz6EYlI/0ODmPguJZ0nQ66Ajp1h1dYrzH5bA14bxq9oRkQC9quL3cJoHxc6c6BGw
RBNqiBoRYAGPcxuWLrlkQ5f3Sh9liBzqKY9VMQAUgXflwyN+AVunR7qCLXkibmgl5ALX3Ec6sBVR
RhmkqfYs2YGptfN1zz3dVCaH3lIGHdsB39lA3RH1FhMl5Y9YKSuvBOxNic9gtP4x6epLSxZzrHfZ
R7ZNadiIBHFmXZw6aFIMwMDzFK4FVomiFfK+y3klP1oMA7qeArOa1heaRjeciwAfPuCRPN0i2bpX
dyiR/xugbLh45/I4DKCN2u2QD+hWagH9RUWlzpnphowsmsDtiPdVJvuZqtU5FZ1LhHMxh7gGKu6s
5ctTLO+wOTPKH97CzJy6ACf1o1tsdmAMct9m2XvZlkagORjanbL3c16kMhjHlVjnYXGwZNiNxfIR
1ybJJ6GmcWUmqDXnWbuzNO3ftMi+uqpX2nSIGPSI/oo4xZ5ZoqsdaT6qVxB2p3u7UffeITsjRhdr
SBAtcWtKfkwWXcPXT1HgTtazUXtnfbFukyh53QtGmr5P2hDFRRLYZROjzSExaUAuomTojRbvAT3U
S1tO3W7Eq+AbiQfgCUqIBXiF8J8kM74g2V6mAbK7WyAsWZTvDed6YJgKE/5KO4JEbLFcJUTQqalf
aeBYF6uqQ90x3zF28Pl3fFeVCVZPXSl+urm8dVrI3NqAfUx6Foqco07ITewmdOGjynhxyyktiiwY
jJ6RJhmPhXj8M59XUE8HImlf060kdNUh875Yb2tXOuGUcdcV1ptt1se+yhBJDfUSCXN4SpgpqdKD
4VRjXHTRnUZDpXJIY2HNV4tYGEDK/kheuia2QOfAYAWCOH2zpm8LOzN2LwxVtHX9sFAMZWtj3tzN
fpoZaZBQUoTFSMyZAOFtu7kZoRjbO5YRotbz53796RGrPgxAAEzEK9RtP1NUUAiNqN+b/Ce8yySw
QDoGBYnwq3Rem7JnXPLFG64fO7vG8ju5YWobO5JlvL3NJxwn2MaYVOvaAerAsVrcEV6DXsWep2Qn
hd7Wx8i/8UCbj5vaFDc1/UItYMB3NNtYYDLeYztzw6Z4TNWu4KylXAeM/rApPYEJCC8VfbtaHtAB
laEDJBowK06R9+exeLA5X53U3TFi0v1Fkmth0aRE88w8GoTiUzrrFd7fDYEiAIYLDNv9KHi3WWWa
56lbvjsT6S3YcnNf79IPjHzzx9xzE8rZ/XnnkdKajscNszOkSarCuC9d1C0rIQ89nIlnQ0tFPLZW
EqdMsX2hL5y2C4gvxUbyYHTpTas75To3AHEqpLgxGdH2LRuqt3rejLeCovCowThhPRo1XP7XTB3q
PTUwxr08J9+wVz7tLu9CW52UD1eQgOcWXnkdMWE+CGg79KfW9wHuxt7gtC0UHt/KQ/AHMfNJV2Y0
co32pJjw4zehvsGlZx2ahTAFszCdVuXUt7gttvJCEU7jYWkGoxNM+y4YsVHpyGFSM2Y9Q7xi1yUF
nnyf9T45bQeEO/YIM6EhkwRNU2fHbvnWL61xIP77C+tAEeMGDrSMPkPbDn0rGJyaLIemdEwOC+j6
mUPlaZ4RG94NqZuVZG+rV35nITFUg/ZZdeqlE5QOSaK80CrdBRoN1FdTbd7ZyeC7z0zzcQSxEZow
cGzRbjfEaH1BGboOjiAnyPmqtC/C2+coyTcEr4hPw7bcj1u3gQcAJgQ1aAcQVj9tykzRUc9EauBW
swZ+J71FymUVyz0XpWRE1SOk2NYbHD7VR/3kHsHCWcFAKh2+RtROKw7TPtEmf6ZQR5/Pidjn6EIX
rYA37haXdiynm10SR0oo3nBbWeeEEKoWzqFd57RV2ClCidc539mEHbG4RgJklJW1N5Xqh93YkbAw
9HV4Xijf9d/6aFbR1ifP24Yyxh40ETt7Msshn7Iw8j0YfYyJgAi5o9o/NM52UtO2vNSD8A45wknA
V1obCHvYoqEV63mcm/6I7SlOprx8IjIXKweur8aGto9OL30y2401f+Igo9OFs0u3LhbS1K7VJNOg
pPwau3YmutVCEFKZpj9Pw8xxQFeMdfuGeVzzU9ktL5sFPmEwKDW9BWdNn/MSnaW7lnp9tMpaC9yM
+dCffgrT6Idg8bcTpG7dcThVuNx9dcrWvJjgEAxjVB+UfUJo31mXVG1g3LJX7rk4IeNpFHtU0s6z
6i4H3eXdomsrj1C2d80Etdw1s0uR4o2rbHWv8oTHrBSRytp9S1yW/mpShoS523L5GyTLk5OpBdld
do+BjX1toje3blbyUEoNKzRT2jAnejTo+63i9p+g2Fn6zZAcNrCjApds1FhHhD7riwqZ6VN3IORk
W3Yau0yG7bTMOxJW5kibS9QxUxXVVlOd9EwzYtOFwLWuP7hhqR2rJBjdB10wHm6Sg512+RHrMXVS
QxxIri0zM2Ix7BEWPPeimfaE9FFhdkhjNFndoN4bB64Y/rIcDoAOb7ZkKki7FlPZ/pjNu8dyIJKs
r69t3f24F67o1+gNWihgRo4DhLlYozjIZYCgcdOkZ7cAp2tbRowjk7GtsL8nPa+Eiu4nyW6LT+H7
q6VIxSMJ5lgtFKBnxhnw5Me2Nby23EJBAaGCnKHQAIiapZjI7DyhSPYEj+0wxa0x8GqHZqa/a2zc
MLoMhhbNV+GxALk/KgTiRKwu7XOeP961+3u7U/E1T1Z/WVaJdC3tAQ60eCbnxs74e+r2qdWifi9F
F7fMtP3WzHDHDKP6ps+uF+mg60I8fMhkEu3oGiZLmj7fZ2IwD8toFAGTKe+AVpEkvvm9S38tRApF
plpU50yb3+WM1N1b3KehsRpsLoMZGJa4KEvbPnK+YasslccyIhETyG4yznsHCFfIbsr0naU6OnVW
nVoQe0ppNPEy7P60hpXTv0wUrBiodY91teeF0jV/cFNOEaMLMmT1bGz8rrb4hQu9PdgUXaOOJsm1
q+U0OZBhUmU7N4bgJK9QA8lpPW2paJ5IKFwR66PBtueOQYCHYd++q66ccm81k7KbhgT8/2QozzWy
i/s8i2FhApiiLbIR4Qf9t5nlN5GJLJgSGm6cSenRZk4T1CtUa3sxSU0y26ctT4vdMpEegPc3mlcv
QVtmMWyh9QRKa++9Ac//NKry2XU7yrPKuShrC4l0SVGNQJY4TCV45X50n/Ak/p6L1oocHYDs5g3P
E8/XwwyHfresINtSOiY5KMvTZHR15LA9pk53ZJxmIy2K0LN99R0hqdx1XUdtVahqJHNGQ1lOt5bK
HitRJsC9pAIqcTeMMRH2xoOet98IVdb4zsx55JIwVTnD8nHSEPeeplR5HKaWKN+uOFmrgSRXGAfk
1gb7j5RWqLLuCpMSrnRyXmSffVfEIw7FHoFQnRzQL+IEXTCZFQlkRE1fYnruPnTRisN0QLdT6aAA
y42nVeFry1pZOxhmx2U0bCAoRlpVU5xoPiD5OqBGJt0lJjXpsl3eV48s2LmJ58wO7/zX2ExUHGpC
Hd+suYHISG1Z5PRmS+fk5z9/dLIfmUkC2rIyrzz9+YM+L4mmpvkt3aU/GYrdn/KyfpJDq5343gdy
7oxXUQzrEa2xjdr0bGyz9chlqewN9kPBkIBrJFeasKo8+em4xXxzShuQR+FkUVsM7q7t5tqnvL0O
NZdqYrBbSZR5ArPH/Y4o8aCLIa7anDkN8YdTORphhyYUUTgMmVp0kTcNSmwjzDmtyEtDveBi0rcc
43gr5WMtzngOh53ijKpfZRhnetOOlYz9g1gY6jsjX9J5TT7Yv+VRNxV1nFtVflBVcUOJwioZYlNY
uwLVCMSAE7SJIM3Uho53gEhAu0XYwgnqk4safx72k4Dp52LX1yYXnYRM3tM//P1e4HoqfqLaIxns
/gfAJ5sN8bPV8BmYv9N+OJOxIzAmbkUkle5lqFgTO7lQDxXq8j/M/wqmclWsxnVAS4s449oa3NVs
m5DLt4xf0mKsCUFokj1Rye+AQumM5+SLQ6Q+JWOt4n36pUNquqgz+iHUWxWNIlPVZse9uf5KytH2
V9i+O7MnZcQcSMqkLAtAaFeRl4KPMJz6d67x3Z4yUb3qqzJGTW42u2lpn5VegrLcVNqCzZ5PNX7N
8YpU2uOkXr3zuty6RjpXZXLnsNE3MGCz+dyZNO7FxAjCTgdxUd37JfNq0jutxJ189Bmm+OTIc5U9
p3lHsjj8RydzVgCe42Opq/ZxhizSKeod5wYH05wuDX/p2YK/I1AWY7PokGTp+rKbVvVt4f/YNxnW
3FcchExPbM2034qlF+f+frrAIwFOUctIT9Jzr9Mh/FmMrot6170b6H+2TkZjvqUHhh1MKS/13Xfe
Z4O1xxMfuaxWoiSpThP69aBMoKVWPSAwcHah5Ig9gp1foJU23HcZq+g277k2i5lzje35NPVNYDp2
EYyW5hI1sCBshA1a1ipUY1KJ/Jy9R8BU6s27a+b7DtpcO08ff1wFZmPEio7dcCLonpW7OIlhCruV
Jro2ZlZDDM3DxcO929vasWTpGA8WJKPExi6T5MqxIogx6rdxCRlLcdPjJ9x1wsKciG19T+amtphx
B/sf4Z1+KVts+krCl06kUY2dzkRN6JUWclCn24sucYMJbow29mqEqPqoyjkNqrGPSPVGKpSMBGQ6
zQtQUVYL6lSgXGXkrrqTSUTLwsAL/bueF0dbeGq4NVp4932HXXfPuRHys1gcgicZwiOk1b5lZNBD
QZ5PDTkge9PkciSRcEXqu9p+C7wjHg3nir4yD3QHOX7fsw3N+Ajn3vvRN+MdGoiXaNbKB9vW31ua
ltCwCWspFfW2aUyS01LAL1vyl36af6j6eiHGZvbHoq/olX+iOuQ6XpkMOq2fWnYeTgZqsckwr0ur
hfZkLxcV9mzbZ5FMetrbe1OnkcqzGWRujF1/GCbvAqqhC2w8oAi5u0/0Zx/6pLyXg4F8sxjYR05i
55npK1MuL3I5PwO0KdzfPZOPMrKVMY+MIlUCZclfR9YNQdJyvswG+zC9t99Si068YeJYmCxFBCur
Fu27qbW3ZODQTLSLsy6kc5Nv+kRi0hJU8L+XTLOO01CcFE8YV4OBvp7kO6Wz8jOxPg4ToOKH2Unb
d5BV8suNF6fDZolBbd+lmArtXuF6nJhM1Z7zjP96QxBvbqyd+98efL/YWdQqmlUaMqUQnylik8gD
XuE1izgu8JJokVSSfrVeRKtZvinm2zw3w8lSuFRwLsX0JMjOLS9YIOb7k9YCw7TmbxhFGAMBt2IE
CLu0cYFOrqNZXy0JHbfWo2XUNyjDqD/7dcAk55zoiSUgC/F7rJz8NI82k+qVf9NNXBlIcgGViVO2
vOeiaKyl2pGtvBDfPaO7FvU9J29rD4PdPG1WilCCehN6nxkLjWDhTup0tl7yu6rtHyW8ExPe+D7j
Qcya6lrVQJiTuaJYI62WrLsvs0s5GVyHPpt8JX8Y9Sk0DBp0wsT4eLc59C2hbyGaSvi442SFhcg9
0IbwFQenAI49PtdUKL5ueV6QoSPC4KYOmfBF3R74bsrIy0reiTsKSzW1X4j4fld2dXIlNDojeW4t
QBloZM5Zvj0bmfrdNSlS2/RhSQy0K/p0ZGbMVposGx6A+VA6WhNCYBqirda+CvZoud0MIc3hRE9D
3dlltKFOzXNO62Gp+jeAE0w3UTpzvswMKxYgPmmfIhuqrl19yLDUwWPSOr9Nq2d+IPaVderjznR3
ip2OfMNaEwOa+YSDGM/SYne4DLG/LZPha4v6OyGae+dRDabC06LZgcTHY5hfGObsWs2MV01fGbM4
n42RQojS6syXrDUPiIJZtN/DkhtbOAc02jEilOt6dwuDLXwWLOMbIFN7txoMfu5A/m5rn/XGlAGe
gjrRxrjUjBvrrBDr/lEh8VetUDSOqfTpDwCNDN0R5vTBrCWr+0g2954rd7SgXbNnMVNBVIy+0Y3G
npBM0+YIKLkRt6l6QnVMs7tFFmnzwkzLfaMSGpDVDNi9m62hGfOh7qVBr3du3C4qwu/mm6U9ItnL
YiiPGyYLyYIhz/ProLDoyVbAGXo2u2Ax7oqofNRiYzG93ZCNEGNJCw2r2RCxNm2XWkmfRUOI9Khl
H15ZXZQ/c2c9EA2OE5iF/mbWRAK5XohNjoMEoh4oE2O3YlkO1BRbU7HoUGHK5DTaeFBkNmJRE/11
MNYXKP5ThK6wIEImjez1btBNAU8xiQVknPmmy/RFQnxe2wANOsOFcXvO8O8yeCSRdMto4RkEv8xb
Exj51kc6Hm6RssGxS45uzSPSNgOQZlSMkQxThmx8YckgXvY7d/rYZmLH0/42KMqJXZUJ2dMfuuww
E5UXLijw4zoFQW3x6Q8eHqlxqucwM8pvAwsxmJ9sD1jkPiOFtMB8ewKnMOrh1dDZLcn2zMTj1fVw
r+DSAlE+Y6O1oUQkjVD58Xjr7fmh5n0Pip5NpNuEg4kyrFhGv56MUz92IYlIMyFu2WMJOCW5UiDL
3eQqj22SXrvS8q263ausgCZ5JjGHvn1QJJPvZU8RP2BKrHZ4tPtIsuG5p6GSbJ7U31Zz6OJOkjeQ
e5e2tLYw21bqWZXeUKWp6KBZBdu4lkRubB9GMrBo0ObIs0gr8TY6dwxdOg+qMdW7rolkak+Q6br9
oHFI8C5TK5mAPu0nzXjhew5vVtbsNsrhpLWzRvfnAbfGQkMqEZIDmhlfGNjYaivbseJDCjUYvxi8
UtYm5Tevt4gZYMheW7o/KrFhV1w7Q5HS7Po8CIq/OMl1XCyiYSf5wzXOLjq7kkWn0qQfVb1hKMnH
o9DMH6ttRH3NeKzE5SHL/M0jLMbneLKpwqjA2cmeURfe0NqgjQMvvqAIBdz9mDsIBqcrAJzOJx6E
Heqm3eAdQgRNa+5+zeaYt4LEIBGyJQmeTKn1l5cyn15sbJ1OJoBLmainFe20rjg0s5HrBI6CX7UF
HNKWAIKuBcejMzVSv6ilYWmANwzXktgdW+UcJ0l+anZWAyREJ7QGLJTH58RyqK5c1DtqA9Cblebc
C5IA+DGJ5ZLLkW0vqSZBZpEoWmJg2+CBysTda1Zr7fry6BAGjzsWDdm2TQdmpzskXItfdt6dSk4c
bO6k38qE7BNKHHNK+P4Q5sZz5QrfWTkyzbU5eT0SVQWV1+rM73ahEkrTJ1MgRIqQSjCPaerhvNAa
hoa00oCpEbHQKV5eWYNIKQlSaVWuBxqFr1U1o61bX3USquBsIuhN+7CfrUBvshnfEaafYoGF2j0D
HRljvWcv4yULbqnGPnA1PrpjanP5jl+TUpzvuq7CnfTI0+9MP0AfPM563EqbQ5amGnv3uEZM2D+I
XFaxaewGVqlBiaF5KVl/53Urg56bsVo3qvy2QMOfOzQcDEAkZPdjP1fUOjeK3PRTKEskQ1npB8QB
277M1rNgFAzZQL1Ha4eDB2eMOTTsMYm2SqGQFB71ncLZZ1L2tg2bzHybt730cv2Esec41iMb69Yt
DtNscas31U4n7YSZ3fC9Sjd7j842aKii1cQrmE9s5U6zmF9muYO3tlDnnWNW712+5qGGtcMtsLB0
ghaBtrioU9sX9/QxTzemu5FrD8/mCdPdim3btpEejn0PMEQoO123yCCopqOovPGo22oX9RpjQ4sy
MPRmJ4OQ2eb0Lq1oTpYw1BiRwOIXFlNbUXv2jRNNfyp655rY5VlJCYhNbPcDC7nKk69kV4v9Sudp
ydlJikfXyqHipmyrnK7lD7h9oRhP6CR0uK5j7yvmqvjbZJ/rzTF96WYDj5mlx/l07OuipIeF3Vjy
hW1nmxX2fRI+3OUa0116Uzj+15jm416VY2xl5m9WHpVf9VodtFaJwwPCepNuQUOjuGN7Pl1SzQTp
gyHGSDIs/MzxW/suvpkVsu00hq0uSmKFNYjhTLT5RYc0bfTzUZJ11BlP5UJmJzDTc4YNc0dHwS7Y
AdfXKCbwjcLswNClBXX8S8/CQHOgcrQeUs3lpgwUs9WG550FsD8tBilEuIXV6yp5YF032w3IZVCY
fnX8U2tDB1k6sTC3iOmK64wVVcPyqpVIFAqa9lktWrrH6rsp7sKhFzn0P5ei1gMECQ9k+340dgL8
OtVfXXJi21z/VSXVk1Wii9kyg3mgC7xleU2YLJykYr5yEF4Zalg+sPBg6EiTIM71qBU5aa8yi02E
HzFOa6fl05qk/pKm9jFn0+mnPL4lHBmUcQepKXE9L0evWd+E51YHYX8yJx2BSW0ocPUDU1zWDXkm
ORBZqq9s22F02zvVrR8dQiP4z4GjVeZBwl8NEmXbFUzDKAE8jLiJ+uhwzVpo6BO5UtWueFyIHXLz
T8PLv7X4gYmg/hKDAmQoVR88zXk05dnN6PynBNQ8J96lnrZ3vS+fWDAgTFRnmnJ+iWQqPjbVOE9O
zwiiTi8bszIhn9sSCEyHkDziwSHR7t2Yew0qleStnWe0pK7yY8mXj5XKvCExUEN55RMhK7ByOY44
bDobBtx5E3gcP9HKF9W5S2QVjRAk8KMMi2tjC+eUDyHrV5odegcr7Tjvi8dtORuV4/Ljx294gWj/
5uKWT0j1l1cV/nGVQIvVHjzE2JJfTqtZFxKDBso+e/fWgU+XTrmjPZ0k46KFWbvYOVUKaM3LEfV7
FeED2fhhLG/ziLqpz9m1Eu83MDAjmjdYSIlmuLx0AZKgEGOuE9hq+71FXcUeqJJTHwLgLna6TI51
yjSi0l5aIgV8ZM9oNloPZOLikioyDtToi/O8LBwgzsXCwIebsnO3T0OvkR/8D3fnsSM5km7pd5m9
XRiFUWxJuvbQOjdEZAhqrfn08zFvb+YCs5jtNNCFrq6sTA93utkvzvlOA8MUezdUp59wvNAIh3tz
Me7zlrp64ntBYTGkV2Mw3iwy9tDTNNdIojbJuVHICCCUN0QEl6E3b9hy3rPADUlHiQGIjlRu8cAg
wU1MYhRjcADmjYXl0MeHzQUXkaCLzbjfzy4ePHfihOwRP/hWmrJ5G270TlLnNTlSnJWdGLibIOmr
i1SUArDhG1+wU0WJ1N7n0QLfLir/jI3FHUINC/wawRMv7bWiSQLRUD+ME05BvK1fCF8KWmnnEzRO
43dqJIgKKLStZ2QvEvsYudNbZrRXUHz4wVE+44ukUKiq29idSy53MpicbK2DOs87HxeAcYhD53mu
YZzYPehnZY+/bBqKC5OG1u8q/YT504tMNBa52yIvznucoijGjuaY37VOPjEMxYJSQtVs3SVF68aJ
T2zJC5nTL4jYbgpCWGOzYKu5EnvdNWxdVf/VVWVEAaN/gOWPAHVX4aPTuru5H7AJRjddbOOLiXax
Uf30BWNpEm8+TUCSAV08u1npr+1WIYN2mE0CgmqTiNQpu4/69jY1NOjAo+Y36qvL6jskRe9YifZw
OgyuKhNnrqtlHoHB740qwJ5mHYeoeo3ihyWnDcgJCt4q/bss7z9tM8r3Mys/XcHytmz2vPYSlujR
sh/3HVDSkyaXny43r71a71Fu7sn2NQ9pj0KNI9Py3C9D0z+RSB3sRuwIz3l0dOvRyuVPZ7APyVsJ
zS/rf8GQUAMkzW1eQ/YJ03o3DIobKprO5pQ+TLpCFFiWXwOviHwJtW/YLGvo/FWSv45o4Fa70S+h
yJgK8dSoLPzF20PyZw3pNtGXD7KBOn7sdJTfVqw/1YV96y4uz1e7fjjsfX3DJg7bySZfzSN6QNys
MuFiHrPiF3gJ4T7p9IFFBWlQPf2hiNmcydd0bo/JBpswoHQhL8E5m5GTrifqW2XGXV0n90g2/rbg
sKuBH0F3kF3V8zdrlvm6pAjOzSm/nQf+jNE5DCsysAUeLergT6inuNxJIm26rQPZiNEVICo0YVUx
QzkmQC6O3mtTo0bmMg3b5caJR+GRuYVEmEmJs2FcwGpeR37EMEuexlb/tgYno1auWMRM5ZtAu8Vw
JshD+ofEAGVQuqz4FRef2SgQ5PZfjLuB1JgvO4TKnerZqbyOBFyvCtk/Rgb9UKLIQkMQy9StQNUz
sVUntfIq8/quXCnvMsN9VBOy9axELNPyuDLeQlpIM9fqKxoG7dWqo1sEjQDr7YNKMJGNhkO8ukYM
TPxkCJrx1RiIF+2XdJ/U7AZzpLC9bMa97rA5SSvz2Vrs4hw6qe5bE3sUKsWE+S+ytIwJ/1BkKPHY
/3b0pWT4zgEgTjfINoCNDfzVi7PsNzd5MOOtksh7k0wlDFw44vNdApWamXtQa80ulNuKo7RKj6h4
DoYOwzTOqTlDFI1UFDG8M390DaOIJizrg3vbvrkduRN6YnF5do+jPVPc2l+NckM/NO3PLv40VyMA
Y3dj0ETsTJDz/ppnP53Z7ogj20VF94xvhYU+AG4j6e/NzvrOmPNTOUFiS20TOZNSA5lWQJccUsIa
8SH7VfeNSkdbdGmt/jXHYIEQb3J2vQm4tnTGG7WKP6vtHu2F7/y0lMybcu2kq2avL1L3yYxld7mA
J4RXgB4dWVx/ropp8lLZ6nuV2UeIGYxvWzYi2QJHfKX16mZSrvOhYGJJejvrpVu3r68LkPOdLeu7
pWeYbI6tQlsbPZK0d2QMEJ2hHrQHtcDcMK2zGTnv9pRLX5jFxJyPeRIqJ5Aw8bPF2JlzC0mc6z6P
Jid7N02oJfC39f0Pg/2Hqnesc4li8aGpGflAd9mqsvmc2+m51nh0zdj442S1lxsc9nrYsmdb0ptM
q97zwXWxa4knlpw0fSYzajwoewFM6ziJuvdNTgs/MibcgGNyBlMDlyIqvjU7Q8FtKJ7njgOI5Sj0
QmqOLawgTcDQtsXCuavlQZ/xA6FcfXJE85UwDE+3XjDLODhM/S95PeUegXjr2WgpdpFzGohqfklE
gdup732D3b7fdcmBXMvvCRTAayn0Gw5Sts5QKdAmi5kbdEzS7AWVdE7QD7OipEdYYEaMvtUyHnvX
zOjJSWKZUhc79/pCF3vTmB3riJDY1HFNSIQLGS+FBfsefQ4xpttkwhVF+6pg0vtSA5dqTL5jTn8r
Ddd9P5cHBzdmTc2EIoS9EMNhqeu88UPSMxU6xzHq4t7RX5I0/oxy8Xets9sKvL2TQeMSkuw5Rvqo
LGR5WpXztDb3devGgRSsCasyf6I02qg8pAjnJtBXdCYdEgwNYrAfWji8otW8CwlY9YhmmQ7ZoG7L
3DZ34fI0hsszzdhFjNA6DCJR2BdWhNe7HKh2GIG9kPExnge2SXlykX33KQXfYaxZmKKQqS4IavNG
vJt5AkJhqp9ao91XU/s3J0/et8iL263pGah+GlQ932LJnKTkZw/sIvqbEDLESOims6ZNa9cA3pE3
OuJptg5oc9dyYcgtecM75qW5zkCjd5dLIxSjCQCcTWx/6TlP08RHx7NzTiBKWatiDYTb1LNkvzMa
OtZeRq9Llp5jrTovnC4G4lneVfkX1aE3xWDfIkPwdhEE3s6MHTRB8i1EqdxXTfoBAjtoNM0f7eoH
ohpGMHO4R5yKwJfZC6s+rqzBi/Wk9tatppILkSisFmH25H6fUu1iKdjpEx0alAYGU5mo/Cx+VDPB
nDKzvcKcth9htLB86t+VBkDdGlukEQLCU9turv5hj5bxZW4QREnxKQbrJXWnP0ZePmnNXzttflu8
tAEDtNPa4N4bND4iezTeolDemBFnlVPNe5EJviMk/Xl9k78yRXO2P8aawGzVgIk5uUg52F7L0mkR
30K+L+nIYActAWRQnuzesDCPWE3is/lOAqKKOarqJuabk7pBMWmRb4o/BvY1XHx0DUJj4GDo4Xsv
KfetyDW9QosY6lfTDWQTQIbiVjfZAVrJ9/TRpHCP6hGvQ9fymRU8PV3yhkjnPVomSj/7wPGBlbHf
hS2sG2MIHAdV6fYP3TxALLK3XJ4yGLjICKX8FtxuvVH5RcSqEW0HclhKVz9Ore8EfoiP/pzceSR2
0uJENomUHI1JOwBH0vTegEdGdxx21jN5DR3j3vHeKTo6f1sR8DOyIpb6IRqnrxjHxL7VKkbT8lRG
Zo0EDeVslekr3Bjr0Nt9eyl1Kv8oYcXA1vx3DterlJ15UXp8W+ehC1N1ZsSSyMdW65e7iZnKhJ30
NETLbacwk61owNDdbb4LXLWkuhgo4Jvfda2KY0XnUzIVOxH5F+3lJF/aStxC8OFcjcc/mB7AdVZv
Ib/zISHHwO/4ZA+xzmoJDZdnRX82VHg9cR6wJ56PCM+8rTm4wme6XWRGXFAp6bxz0mgRgacWcljV
68AhtfKQRT+m3W7bheFPmSOlX+Cu+649Hdc5Q0OQQNLty1/VYEjPxk9dz+jXK7Ditkpu9TbhYs5I
t67NoT9W3CUrC51zWE4Gy3Gsxc28FEgw+epYKbtNi26wmlDqTuA2YTIex/hmmuOIkVOF8oy7Ng7B
5/SahSBLs4OuwRphUOvg71A25vlAiGvo9uphXZa9pFI7m1qAwE+/6JnxDuVgV3PYfrAx/BQWczSC
J4uTXbvNBW0WJRXL3ATv2wIh8sQrWgJ9EpjGdT2oyq13EfO/l8UWjnBOU4WsFZmaWqq5BTXZ78gt
7X1mbDP2oLPFm+VK2igj1vyEWXIJm8kzmCjtyQJZdpNFD0N2+IGlfnoZ0zK8Ls3yDm4w3LP25KB2
+3lHD4YsqZ6HYy3jLyW78TItOqWVPu1jK/lksXMGXn5TRtHeHYZ6Y0Qi/Nms4yQVM3fi6Zk1fsdS
LqwrmuwsqLaTcnqMEMhQ36shKCOiVgVJ7ijW130ELOci0vDHRmq2H43IpQ2HjjCGZX/YuswcKumF
oSUzd93eJ4TnxSlyCsSJrxP/BTXc73ubi0Hm1LiDYZ3CyJlODqD0jca6HPLIOLgDVEOt3bpbgnXu
SxYRWEvDV522bTeZfPsZ4iDhn6Nd1uDWqdIFOzrCX71IDvNPyU11WGLaCW00jyPUeJLpEDNU0/BV
GeCTs1J1O3uh/Xa45JZ0Nc+JQAxkUTknEW8/ObCWF+XJelkKQs8htcxBY8NpyJr4A7qQvqtc9IRq
Jb9pFN1+4t7ZdyyFhEAhKqrqvkjUYV1iBtf2mhyjrHs3xMpgww6/kRSUuzWyQirmwd22998D9jDf
qpHy5drqHuQ0UE/pM47vRHKKxlsUouJmXkx5WpJtaL5JTVKHLibLUKVZpBntxmli0I729II16oBw
F8lWAcjVGsRyKvXhoQUkeB2dlJs7Igem22z9ZVwhKGW9f8fqFlsGsrjEMEL8E4oiph68QZvjw0aD
2DVUwXQu/6Y7KFAiZ84PSGazM0uZEQc0BLOcgiguhNfOXNkqW05GV7zKoWoP6dB9uwgJHMgC56Jj
VMA1Egf/ELcWp9MOiE6YJ+YtygoaeOx0fP+i5FKZFrIG4oPaCRdex3xkEMTZl/o0krOET1Wg1/IS
eHe8TSPsCSvT7gAKGl5nVkx14+hP1xJgwQj9T1t9ChaYUbdeyD/ID7MjTuvqsOOpbGSwlnvTukhZ
xaqhAdLb59wkF31Nuuc6MpKt2J8+9ZR0rWqzNC7DFz0Ktzp6JEAXLUA8IEn5BM6u6zuSNEv+lDxB
1UNhciB+hd4ql6wtjeTsZnL2kUohMx8084hrGnGeK9A+d71X8mrOmsHdq0YMPU5VRw/WG/LyzeG4
RPfJBBQx65OFnT9CRqsBZj6EqD2mRLG3H7ubTocfAhJRsWDjakVN82TLVDtEnc2+3V4aHKGaeR/e
Fc0U7hIZtq8yVi9Ly9JFZu6D0HJ9lxlq2OXEGve6ldzr69vazuu5ZFPAo7iuV0RESM2jCNh0Pu4W
hahWOQY9jJ0ezQ2fHs0RqoexoAczVXTRJsatzJZv7T7ub1TK6yky6HEtIzshI/0wkOa5q9q2Cqh7
8XBn0wkWU8uIHwZmM4mTIfP0nFI1RnWkn5l6R7t0StXRmTXaK/UjZxSvqzET0t5SwLZLKC4rHI1g
4Puww/j2qbsrjJdYY4vstudUN/Fz6rJ6D2FZUhDcCHbuJHV5KSbPWxw7vlxl+6SF2YWl9oFPDfGJ
q50N1zGPE25oYFqTu9uwga0VVv5cGHFgiGkN/pHEsG16LNnlJx/d1oim3opRYt/UzXQ0luEJFx4l
JKFpZ7tnpYlZ2aSYnNjQmOKax3HxSIZMY+Wf8KOq6xo+Djq+fn3pjd1CosNJJ25i5t/Hw+NO+xIW
jDfnqf02daKkqEP8B5vmudbsR8jIFJlSFj5RS8WdBCDGiYwTakl5C0KctViD8xsXzUfEBu+sdHja
y7Li/9Hj62giiJEAStD5FYsXHYo0rK7pWwI3H2XHfKrKGDdfvGa42rrVw3JRj4hyOExuhYaHUloW
in4kp+ngBHnT8G2uKK97K98nLTMwaTCyzpa0OUsEZbAGmY26+ldooLoYu1cV18ZhAoexNtA5h+W1
BxMSqNxGYySNyxzVh1iQx422xPBcc+Cqa6vj2L/FBHik1F1UNfNx3VR9dJ/fs1lWd0q9SQMsIlvI
Zs/objeb1WsF6+cT3SIafYJrzKF4dYkrQE1qrzv8Oreb9Wjtc3Vv8/sTVILYbww/nBXk7VI6VqC3
8Tkf6/jKYtENLFOSasNV27dN6OGxPsVOi/hbWDpLfVWxtiqdszPM4SESuFe0yR5P5aY7xsDgJaVQ
BxPZtt+GYXGxCzYzZIhTLFRW7o8Tl+cYCxPZxfLHxVFuLOQLJsxp9zPT46LPrlNoRygzLBInreGU
Ov3PVFXFjnoPvlnZ7DA8IUsrU/sAqI/p4lGmxqco63H/763SdT7eGVUpq/ry5EZ2cSOjxD5tO3oh
KdQSMiRpFNhiO1Y2nMypfFXgNp8QXj6JbFNJVPbyEpOzmlhkX9choUfWqD4QaI88KI67L4tqxgtR
tcdyE0pykqNOgxjqmaHBEIMr62bc/vLvfyGDi2jJILRl26cuh++mFGQxx4zJjfh+YG0LZGGwKGaW
6BLg3e0etVH7WmPqSe4OFhO6Fe+pCgs/6t1L0TjqPhH6L4AA9zLI9TlMHVAombOiOunUnRMPICdw
FWgo22YjOxJmGXL2hEwD6+rixOH7Im8UNEVk+8t9Gy/ixpzvNir1c1d3jt+PfHlk3NM1ifrWRst8
+he0Oa/vtU1eMEYbdWBRQiCdLlEvdwmk+LY6MG1N/Rwy7g7Lc8SUhVA0nVCz62Rb+yXnvpEm04ek
5BdpHe2YRvrcxK8Z9ZJ6KB/OQ9Xcl1lGHhOW6g5so02iuOC7uQ8n+ghVtO2piM2AyMQ5qChMjwgf
EdPC5Ltm81shHHCfBHMR5csWPGouazFeRmi/B3t2OQZYVfncor8uZW/GO/LfhCA51vl+JGoysSic
VhhJPtln7eGf92Bcp51+1AkvuFnDLjvM5j0gP0Q7Wrj6aqyLc2Zkb4UbJUj/OYtkT24UeFr8x1yi
gWaHwK50cegiA+xOXhX7/l+2BjxvVBijVb50po2Jwl6e7Ha28WPlqMCGhi213sAYNKgZzFk7rSXH
trMZSQa2mAt17V51I9kk2XJZHoVRuV4UL1TrNd18vJB3PKZALMpiy5mTSOqH5Cgtbh3EdCekGmOU
XOvMuYsNjIeSD9G3SdAhjp1ZQayzGcEUa48PVTRewqL3CrIBuzy6R1/Jn17ltDPwwLWSIFoVzUdD
pAsfIeSVsaHLChvJaAh4fEI+Nt48t2cY0o7+NLaoU+PlEQPZdU20wmOk9iwiJj4lfoc41e5qPf4Q
UUXSo/aNSpBNGEEEC3w+j7HAwbUyyILR1OAgXkE2wFt0DfW0hFt+XmnfFVHJJETOv9IZ5Yle465Y
9cIHNPzhZq5ggazuO+PBFOCFKwGPCcBfZuXvoVldyHjNfSQnT1mTvSe635qqhDRYq6OQ14g3+C7R
PpI1tXbW9EMIe8754e5FFJ/qdNwgGHTs0t2oV/+qeqtktLoaRMylzhca12MW2ZsC5sUy3DdGvPOB
q5JBBhypMptWfGop0qGuRHlp1YHeC65dgwz1cuw0Bo4MtDNLDS8ENFdEKBCkxszgllBh+KGj0d61
7LInnZW0ctDcCVuyv+JeFm1uPRpQpa26YyzhRs8lgIXDTNF4GmTxSG7O1WLY4It6mQORVod/8Jb/
kADv/xtv8j/Ig//jb/9/BRHC+/m/gwivn1X3fxII+eX/IRBKkIHuRkxzFJEc0oSK9B8CoZT/JV1D
KoXjR7q2BU/pPwRCXf8vJSUFmmUoB4PzRvf6D4FQM/4LCpTUXHBQ/Iu2+n8iEFq68T/BRWQ7GcCA
FNwRS7eh1fyv/4OT55Q60xl0kydphT+da97bucPyt2NvYKL+pGkKJo3CHSriPrRCeSpatRMxPWW0
qTy7Ch9dlYZHtMmrNGEEMMKtl4hNLjBib8Me4U3n2ylWhi4D0/48VRQoi7jjZb0udWPsZmFwbreF
P6X5vHPro5X2NvPddHkiZ+vPKQ7L+CSWJdxns/KniShVQZWNWYvadRW5hCY2sl2dDKy+GdLNMP0u
6KTLpnnpZzTFeh5ldHLAijr6ambr+xrn6YVwwIBJZ0HH4jL7onDw46UmdmyKST9oO1BINUYCgtRl
0UIkiG2qfuzBQU+0TFqJDtEnfkCiCD13bh5Xq4Y63Q+npV0c+ANjenFzvKY97oUM5RImsNXt3roF
cDyBpV5X8jPoxnTWURgfsUrs4sn6qAzmrRyrxDDbP01mPSSZoo5c0od6zhkgxvYRhSmryiHHvJAX
5jltpmfKbaIH3JaDs82BLYB59rQQdiDXwi5DZ88n8ajpNfV4QsjVarUP4JKP2oDjJWrH2pPkZxQC
g23IFLZjLD2EDOZEhZOn0sbAYlzLbgqvsngaO4t0M+JFfTPUPNda8RI6YxVYsfEyxOgwGYlh+jqQ
p6ddTF6vqaWHNQ0vwhj3zjId+4mFrGFYAesbFUBfOtQkXXQEkh2R06de2KI0IJv5MbEfVAtyuB1S
dFsrZqIxZbgNuR+iEJryKLTGkxAP3TQsflVwIdnMDYfBQVWtCe7jjczmUI6qbHzor1NiMAXDFOJJ
kxaWcfYjo4V0xL/DMgh0S/Vj6+SmqfyHIp28RoRTSQTgjhmbb8gVAAkOmQOGC9RY+TnUlmOZOXQm
/FhR8sVo/cWyx2s6jpQ5ioO5FQBQkib23N7+lhlZXqE1ENYRMXKsW97ve4HoASUPV19G4AcV2+Av
lq6wCSg6WFyc+16/VDBAH02NVrYq0X8h3vjp4vQWyEG4szJ5YHpUJHQYm579C5n14tUis/DozU/6
ipegEw/5uAqk3DGl0XidteyWUMWflUVDW/aPwNAJvNdIBjKg+FZwZOCqUO9PcXdomJ4xK7DPYq4N
5uyE0oUVllYVnfXStQMTRpBfMhnRQOiSca9ess56tNn9e3ke3UQrK5Zlyj8LqxuDFmpl22GTsBpW
wMMkULZH5eNUIuPIc3A/bYN3ZlnwXJTKXG/hkd9QMdsPNDd0W5RoXpjhngMxem4NHl1GcXADjEAU
aXTQFU/+um2bNbj0mt3cZk2XH4fEPhaCOql3WYLTCHSu/tHGAl15b+MTj/uM4RNLvXqovbYkNCB0
OCXYAhyLauXboUlUtRCWtHHB+Waos2mT6+sCQZvxhfkF9gLILQQ05HjMYsGsswVo7tQKrfNK9lh5
6ccNsbjmD4AkHqh0ibRhosxj8BFqHVoHffPOK14iUrq/qd2Edwwv++113MYU475KM8Ruq4NfDfLr
YjnBqADgoWemTkv5Y/NuAL6jczqo8Kh0bGcV+Zp693eZYpxxBcBq3KWx7j4TLrPLlIUmsWc2PCzM
ouXjQAgXMlgO52nNfjTASKRsPiNZeU5aUCrcXkwc9QfAQ9OBVMy8R1vNwKPdi7lHXxPV34UDtHt2
UF2CaCvJZFHEwhE7y9LIvqlzq9vuBwJ3ILotDH1ZDoDMNWFehbVXt727b+zqCzB3zMoKJQAKKr1A
Ph81ZgNc3KS4K9StJhja8G1NkKtutk/OdBe9qc2v9GSLv9dmYNdV8i+wM/vKrJ2nPDqvNTnI6zI0
O5RQbJU7X6crxqKpznEbD4faohgX7u1gztOObD76XlEcsVikPp324kOfu5lc5HTzpTCb3yonZoKY
rydQWV9UexoYC/Nlao1qPxnpCb6lwsHZAT4i1laZe2XJ19iUlPnJ8M7/Bzdx15NPRnFKazRQLKOi
JxvZEV+9lFiMmEQHFhZU5j6bDL/5TZkiA3JrXB+/FxBYl5QVtcyfRALvCDR+nsnc9aa5OzVOe4lr
/sbVk19nfIwQ7DBcRUeD2sJ34V95JA/cT+V8Gjqa9zC7yZzO5BxK7qqVYV+nAy6L1TsJBuKkeVQz
5wKr80HarY2GcvlSdvJmrTwzLRg+3MLvaAUVqAUkZNraX6sVAabRcgGuNwSnmDtynyy/ilLK2b76
6NmBoLuvG58d1Juq9b3btkcU3Yi87Ld84IogOolVEYFGI4gf5sKWv1Rk8U1y9bo+iPRRXmiceDsY
FGiLs7OQeGSu9IiK/IYE9IPuEQGPYMLG6DSYhGFvgTzMZTPxlXEtJcilt2fzz5j1p7CyfnkE5lNs
/toZamw6ThaNDYPLdvwdiz+JwQCjbsfUzyy9Rzj4qEc6KeomktTQdI9wNhomAA7c00Y7ypx9fTwD
fwcH+2v05BdlDICPBGKy7qxPxcLMPOlf68J6m5Y/DFrd45BFe6dXdzH4wh3aLgxL3bHt33pSnFce
NINo0r1eiFfHxhJZ1jYCVYZ9g5lc1iRh8R7Fl7ZA9pEmneTGzW9tKS+r1J8SrYZG4Qz0Z/TVgYBx
nxgubz/WApcReeEs1l4TJmOY8jbO1j9xxkkjGqLhI8Rv9cKAvMZk5Jmpdu+ARgsSaFGBzeZ0iTY0
U2kOgZkYp3AwnvoSj3oYDkBfbXlHekRNawibh8GdV3QUc9Jcwl1ZbpqNcMGgYuMs1Gy1r0KBLilG
wBoWXq3yFyADDe8BjycjhAYNY/TsGD1Wwbz/1kx1tPLxp3G6F/4pNAI9BCYAOTN1gXqUXHHDmm9J
ajmFK+tKDYUZgXTzzLTC+Iy66N6ZUZJ2U6n2nZW9pmoaglWQPuISIcp9Dh6DTwToLcVoBr7DyHqS
YIB2mnUyeboG4UmzKnHBloLNm5nJqv8pDP1tM3Z39olRvQlMYPjE430UM0YxMTw3tfvY6y5OP1fg
Nk1SbEryIXShaznov2P5OAnaP9fpjh0qfowq1xQeR2q3d864eZdyc4NKIE1dSmI6TfcxmXnOcNz4
YfYtjcn19EZrPEh/iV906bkPMZgubKf8zByv2hTdVSDZTrY7nTM6RD4VLYPsMvw63XLTKeXBTMxO
tY78k3SmG1MwJhoNbZd02huy60wjvbbIW6/MB+Aidf4xUXeUNjr8tDqCyr70qCxKu2NHVUNIMBj7
4QlVgSnZr5mtKPZZrQej/BKqpeldMwXOhgh6xkYjIvAUTy251cNmwKTMZKFlAfQCprJzUphD0sl2
dbu0ATrPXZlBxuPBwyexoiYf3HOeh+vR2IjiKJb8FtNInnRv4YScS/Va7Oc602Lgwl7qpO9jv27Y
qeF2hOLNSoA6zsTMHNdEnuC12LUGiDZlH6NW/kRG1u6jdgj37l0NgGTEz3jO5XBI2JKgHJ5HOgqo
HunKs7S6XxYmSBbmW7ZPzWTFVJY3ELbr2TqahRRsm1e5KnucZftiZs187kIeCRfPF0cgehIIX4Rg
cXrtUNgj9qt7EpCZ3DhJll+4YR/zEgXzzL4TxIV+pLm4NyLt1SjAT88oSAKWjvu+Qj3fMxVXa9/t
GxAGUV1RJg/Fj5lW+U5pZqA6dRYRX1CFp6RouxdLFW+zy3w+Ebda17UQjCXPenltO8hquSutIwyc
Hg278wV54W51qySA8uMy4Mo9U26iSGndEkJFUjwkPFVcygI5I2idLpgbuwlM8JjR0O/ZKF7zWqGw
MScXj7XOaMoGWNQ8ybqIUM/EGtuiKcW3RYblNO80HLPfEYKZUONzQ2N54K7/CZEERCb73mEtfLTp
lkcvQE0JJ80TzccyF9EhmbhTx0knE68KWNdkO1SxUMuqS4wipu1gXlVAo8IISzTVSHUbhtFNwR4Q
EaANHS53b9zEYnRuyMNCNJBUCHZJn/iyBzenQs0ZtgwoQrVzlKRJYGRgsjP9BNLws5wJWNTD9XFy
KcLjfJl2VT9+YBG7JEP5RsrcgndaZyWtz2SDLG9arB9Ty30yqyhD60BO5aKtPyu5WMFi0UWwJ7h1
wvkNyTgbbMwajZuHASMHiiYN1yyG5GvJcgV6zITXp7Uupmmx1Or6Z92Su5hkEtAbWn/SIZ1jggzM
4tDqlBWA2KJ4OhPUMR9Dg/wgXObhDjzN6xT1OwkW8RZPDLsOA7xK2LqQs/pM7RRDQ5aEJfPj/qfv
9a1I4YHpDJ5zrOAZ5ouhnm1PRsYfhTCwuVtAKiB5PbbTIHz29UBB0+moKrPDSl81GMMI1KsBW2k1
OWutHI4FE8WqeGdYhWFkGc7ECJqXrkTdhs2OSPTiAyiFzoKsem0TiWFt5Qi/QYSHd7ffkd3+UoOE
9aftYMRj52dL8ZBuxYLZ8EcSBtjYm39p2oMJRGbqov0lZQvJ61YkGYXY99pOSPuqifq7mnLUSbXz
YGz7b0E4bbUth93juKwVyMoFrT4hk436o1fJJScexRfsqv2lQ988f1j8BxFlhnVJ+1aCcSuS/KBw
SSotGNWxm+DJD8o+q+AvsYIYkvQuSyNORZT13FXdfWyD7Y4L8xmON8bH/Vq1NAhcrZQqj1pGMUK7
8J0Y9zDU8ZrvYhg9C9oh9OzurxZhK+KSSLF/xx+1rE8WsmdvbFq2gIQ6kwz1k5INn3ekRpSieHY2
5FbDSztreVMe3AmxOJjtoAyfE0Mich2qMSjSltVZYx2jCY+H57paD0tPCxwbf7OzOHswGjjKKsEN
MXf7IuvXs5AroikC2oJyqX5jGNjQEaBRqhZlYMeE/fzvL4B6Bs/R7cu45JdGU8e2E4Abc6M+pRZa
8M0S1tMG0QDmxBxZHzqyG/Ta3F70FztCZN/aeb46SX6ZhY0SJrPf4NQHtSG5sKvhQ5IiSolGVSgZ
nFZglX0nqb+0mFX8Uj9aCMxOSYj1oenszMeehicYBhieRsTBbsRgqnyYWM3uGODt+zDF0FVKuFix
ebRDgAtFIS7zvB7NCWF20zD3dkX0m5xNxzHPdgyTauY2lZr22sW1eW7aGi11ph+xH73YfZ6yAjKo
L+35q2iNv7ZpMfOysPxF0bAvwdX5LrWoUdPehksUgOgNUtVm+066VyMchpNbla8L1pMD4iGifT9z
qz4tUCDQZtYKaMHGM7iTYf4143TIIz3aoTYR1MmbmnuC8hd1xzkG5GU1EfGlWs9+1fjfHJ3HctxK
FkS/CBFAwW8baN/0FN0GQZF6Be9Nob5+DmYzEaN4Ek0DVddkniT708dzt9dr3UUtTvZ6YRNk24gf
Fmme+xCDcueXE3QrFhzDYF3bnrdsTqs9W7xkGUZALYpZhN/fF2b9xt7+2Vz40AaYr8dmQMcV5u+U
0DC5mciFWTbH5oRv2WiCP6ZFVzbkj6Jckoe6w9G84lUeDGSXxhJ+ZkE1RS0E1aueGW5lfTUdrY7o
R4fkiV3LFU2uKz1pgHxy1+fiw2cTtSMQFm9PNd97U+julzQD3+Gpv10zmtEQNMuDV1OR2A1Xy+we
ZV50EbNaoKOt26FPEQ8rXGk4DQShl+5yLQC/7/SUPTcsjssW6WGd/reW+sWVmspjzh7ToHu1Daqf
AfMQupG1ORj1GV/4dBP4++n8+sM8dT3L04pJQhPAcRHvnb5Yo/u+TmQmG77LBNJ0+hMN2bOGVhYV
I7oyPL/Hthy7e3/wkHDzrxPV2B5Kqy6BmC30ngDZdr4sthDa4ce28wcUazA9xYwgmkU2R2K7N33j
P6KM5nNek7Y3285x7bybqnr/StjlPb15W+F7cJqFCAZ3PvQ+ky0S+2iMlk0OWaQDsnGCnxVMU1Uf
BCzwCIpsfZem/DwmufEOpgBzQ3fmawZ3A6907Vjved0ZZ4Wx4rhMWPPwl5YsoLv7kTx3k5lAVIHP
idr6VBP3isEXEE0fsC6V8queOe7/v1YJOGJY9B67ladCpQZTXXyMHPyILAy4khxi7n9aqHZvLN3F
rb2nluIodsrwHEJC2piNDZ5/9zrRGO0YLG4DWr5U0ZvxGmyjcD4GtG+5h8x2zXa5h3Mro6Kzq/xA
Uha4lhxGLSH36GWyZxcK7KBSD+sUHgFFOQdYEmBRjiBxG1ubqLkW3PibOGNzWL9Qq79ZQ/4v7JCB
6pXyVkMwbhG2IT/gVeFf5rxL1Eub6Z8lLMnN6lqMZdR4TV5c0E4EdLklBDSPcKB5KHea2BHPSuDu
lFCRkhrhuyeCs+KLWsUgYKjQopn4zbjwNmyf5gK3FtXGvZVeMqyV2h13OUITs/9qO+NWGcsnwlcw
cx3ujxp7bCQkemMiU7j05r1HSRfi5hN4rkpUxC4Y0n2W1AhN6om6aiqi2eE3Z3PTFx3m8tb79IZ1
3qsVujLxac/2CInJDIz3ZMIrBCI9sfmefFApqj92pnnKDeync8CwlgiHd4psjOczkLsKxGMCVzRK
WvncY+xOlXBoob45Zn7grDFpAi8A0ptDtG2vNfkszGRNfaiAzmQ2R/xCgAna0hqv5WpRJBefXb/s
yxYoTy0XtFsbM5unX7fJKTWwL6f4TdDCTHgxRz4wOyBvYjlhW67pmMKQNkhu29Litvkj0275Lhue
Sb+osfMv+S0ZJcBfAw3FXE71cQmBiEwFY+zaYTHrJQHBOvqpSwCf4URMojSZjnlbsoWQ3IYm5rdq
XA66uDlEFUb9OvOUq+nO6kwQiTEwDGbSKO3PGYEDKA+7Hfpd5pGi/fAytAXgrb18+hR9+z4k+SVr
QjalOKpr/zk3jIbYDM5Dm0MmnPBlJAb2AMXBns7BK9T6MZpmPg2hzEOWijjzmsvUC2a7hmXepql4
c6BclAtwErOznV3mkc9ct1aUKOALwh/CQymosxo2GCoI1MMADpaGOuwPhD0+GFmT4bFbPgNp3xX9
QH/pPUC2fcBO1IEJqE9uDpbWDh66LRImkyvUQTJvCQGpB7SAiDwdqAH6BSHVaQm41niHUQd7AAy6
v30t/qC+qo8WTQ1e1+EHiwrrCJ7OwMcu3RtczgER71zD5jEIqvUK8u+bJRpFgwdicnKQcPLZtql4
XjA0UTCnVzHBERfNpnHU3aHAxD1WnI5bOglymAdS3RAJV2ZyGEKfY1C8eKl1BVbTxTZf8ODnE8Yi
TL6r06EK8GdSEKcrzJbiwpfZs/B/aefH0sLQSfgDn0wufLya2tlt8o2dNJrtwIGhjJdK1s5zIJc2
akOo/U5FHCZL82QuWOcX8tZ0xT3HgLlHnMy8257eGoCfuzwrIH7jVV/cGcIvhAvW0RheFJTw3EDY
uUxXpEDNJQXQcfVhaMauZ3xP6E3PjrYYjIXFsSU5Ge/s9+xqziByqFi88By17ndp8ygy5Lq6engR
nNrw1w6lk2/MypD4MgGIjyPEAFq02i0KBFvRC0r8TtJtj7oq3xThf8fFWf/VVnUt2RNABwkpMkIY
fj7aydbbwqLfGxSn2bip62yc7FMz5BF1/97X5Vs+JA+Orn5sbd5rd1kvnS3u83n6rD5AYSKNtplK
VW6OPEX2+QEGWnBYcoxNncju+ty6n42QRZmXP3kCgQ9OxS+YydVp8k+QpR8x3SE7s9d/ldG5O6pu
RK/FoxXyM7YDBN3VopJypAOdMMfbNbXy0K7bx9hUMcmFEJKwt7HKr2K7NvReEEsahR4T0CQ/Wikp
xQwRzos5cgAyZTJXt7h5w4MBOzTynfYpbDsnIkrgj7JBRfZ1taE8cWHXxo+/FD8Z7PW7YvbI4dQ4
Y2ibNUJ4pM1+dRZe9WYn93LAc9pp+TCj3UXdtHZHs2CcmqlZ7U2b9Ze0jAVnIpHMtUJFIJVRHNTV
shQ4xDDveKWq8xwgXhB+ejL5fVBFANQu7RC+3vTTaVh43TTkO9dmQ2LlT6Ux7JOwWuM+qZ4p1plY
5SyY18+ggZkzgOULEWGz+HFw+Z3pg76FTp/x6stoGlDGpJ15JSizf5PjbSPUNxK5/EwcirHde0WZ
7V3RQ3UHh16HYNRK3B7KC3ArFsFWb32pSao9VDMW8ccxz/6jGjsnKYDbHFuG0XKmAVylLcCuFgTU
4ImmE5v93w1om5vu3eSBgUcCx4cbBQlenZpg88lbzqP/UtF3OytcNK+0P4tC730PaZ7hYRuZOT4j
X/a8zpn3LNFbVnkloM5WeyKN3zGliJ0R0rN1I9P0kF94NaXhLiQGeWfz204NEzZB6R7cjIIIeXIs
M5N/jPbZyOdXEkJdSEwMhNuC+eMaN0s+vnK8XbnhgFYCtumIPqlb3PlhseVhdBkW7eIXIR2JJiCG
0HMxvLeZupgs+7A93Dljlz7Bv35twuZJk05IiA1j4gCwGZPH35RXDezoQv2C3Flz/FiI6qgnVj6y
9tMKhvYgcaSzS+hegxVO1lKZB5Bg3jh/zGLlhBF4fxqLdePUMkFzqITBRNQ+s8AVfzc2iW4d/6TS
fSXWiu5xlzUEiKaBcwiGmwMpbO+IKT0oFm6oAMaT9X/W5JC/5wqjJ5rkAGkB6mokTYO5dCgWZxyH
4cWXer2QQMA23owA0AH7GcbDNKL8MV4R/lKw7svU5LZuaNMbfhM14Qd1N7Dt6uHl9KYbexe1sD1L
ehdVd3M3sjBhrpz3JFgGDIdYwYCU2I6v5VGEMkIZAJPrzh+Z6NhNasQKjfSYSmuDIwU7uKkNl5o7
JF2k0sJkK8kowwlwfLlsx3DGQptJ7dfQUx8coc7e7Fmgpi2q+5DVad5pg0TuQcccypdxqRQnKWPv
qR4QFiSEj3CxlaQbziXf8zA0n13T4KzM2PHYdnuVJWuSEVy96etdZ8zfUghzP3odCP75bpbVD5Ax
9P7Wtlexdm2VvjWy5RQyll8Xe1spPQYIKEWQhfCEzHprnFgP2tB8Tc44m+zV2NBIOXDKFn3+g3/Y
3Rivw3n7kEhqvLhkxjBWStCOEER5yglsjLTTEfaQ8nP44hOQvcQFTkVeJcMUtwGzb+f/aNR9m2P+
ndsu41WKjcRG61hmkdWRQYlJvojEItyDxVg4CNhnhL35aXjJoxfoe21YP3Xv/9jSeCC3DtlZx1zU
z+xvbVv1gVcHZ+WbMqAf9wrrrod/PuIq2mt/fDJEXSIFT91zYyRPq0reV5Ij4mnpPwajgsYuXuYl
C2MAbwfPzci5a/sfe9lEb0jSGodXNy2Y1nugIuXIA1vwZBfr5ufRjT7avNKx69IquMp+xg4D5GiA
vZQ3DARU3T8xhH+YPWsvVTDzQstHjP+xFUA0QfKu6EyA69WxfGMv/ksmSwOVfuWHK+mWkpSIi1Tw
hrEuesanSr/iiXgqBpJbNorc0MtXmwBvrnOIuEONS7Tv+pOUlKCJzVRAEeAgaqhsrgRwMkF834Ns
Ig8UMj3H04utXBKQx1flzP+8nCmrT7gbntruMQyMj3UKP4auzl5c0iyaLUNgLfMtnKSGAmUf+mD9
L81YrIRGALOM4IkZ1l7uh8eu1KR/C7nr00JChHtTJc8/ij558Cx1mrZrunD0B5ETLEs2cA2ThySF
X7f0bXadMXaB4afO6ZU5opdhpryu3t+Bw5qmh3pSDgzvmSFufSJ/1mDgsZzkw+uUAWlgejVn58E1
pl93qImXMFv/sEXOQFvs9FWKlPhxI3tzLfkW9gsCJYt2abhoBpgm6ykkVdQrm9FOo9bV1IQWdOZm
flLbgiNPmUApgdemTsvTGiDx6zq+g5kuDo1MMeCiXtbCjcpGgZel1fXsiYebQag7dLwW8t1NDUZh
tKPCe/Ic+ejxBByoyGKrW1MOw9UAuUgYX0nmkCiHW4I49RDaOC76lF61ueOaSTb1kGL8+aeSwL3A
TnfHPNyG0AUpFBmy+pE/lk3vHkDGsxW4+uzk41oxqSv76jY5HUvx7X/sxb43hfy7TTlKvnnCTCWX
FDEUpfqaq0bwMwWnCWTvjro9qax33VEVeQa30bRCqQjRObSwhhAdnAaHoPSuxesgUXXbXMUXv0el
M0rfQGSDUbhmcgtQ64EUhnmfYMTM1H7ykRMowfQzS4NDNbXJ3sGIl3jGpRH5L88gkFgXJouBeIjC
jVCuUV3mdH7ETdMcrGyj7dloucP5V4zNHwjwBpkeS3YHkq4EbKCmc1BqED7TrenV/bJs3iCwPlld
hXsCLWZsnwjryxQBb7Ekz3retLqkYKam/cybi9EPf3g1F/vR18u5HcznzMNMQ3oo84tkvsh2PNk4
oBXy28tQScjg9CB0tgxFbWLsTQniYMmyO8/x7pahxQPYmPeuF3ZE31j3dLDAt7W/563VbKqKqxnA
8sF/+1UHIEDL7p9bS+rRBByniyaLXRS6cUauvYm5Nmd4HRTSYYlHeg573Rk3iT6mw4yFkvZm15rP
Jekhu6wtDp6YoGro+iesHPMOTe/TErZt1KngAfv2r7uiw7I9/1M473liIJQYkRPNFsuUrvxOg6WP
dLBQ4i0wCozm1TBXwfwAZBBSNNzLnfO6MRsJAoNRqBQqrbJCUOE+lFbr3LxVd0eKH4H1I9LsEJna
Dr+2KNxLiawyyslPYBmR3S1Zh9aPX5qvfXpxW6aHGSon9w4gBLPBp9isDI+wSDy6HRFlk8hcBP5w
TfoM43rXxwUye0+elpI/zLzXQSfzsS8YMOZTOUdj1maxYxig5UnFOHqNez+XpnNCmFBkCUP0qchY
rVEXTi6wmHwCX+CB4nP19GaIFtSPOMGKlTisXBVPNnIjxt3DFOWtYe2Mu34gkyEJmzUSFr6pXMAw
0O2CelzLn0EUzKJWToC+K3E/l9Bt0+KgU7M55fo5cck+CZbwXyqrryWkP54n5u1Fy/nhNnhL6UbO
tRsSObOIF8wc71VgvTQ2CDH0DOVOOEFH/k5iR+xsrhBsFDbr8NVRej2KlmCn7SEhQ5iGNvhWAftl
+OY8baH+k80E8Q4Ou9l2nuJc5Z859qaxZjxEfhL/Tq+Axu1tgz2ub5EdZ0pqhKzNn2x+Qk7SDbxa
EDJTT94bchp9HpKDsawEX3Cq7gLgSReMgXiI61PmcnK0hfe1pSPI1BwO9ijf/cU6oRr7SxP6rQ0y
Vwwshux2CXRlbA72xN+bG86pQW/BQTvdk/dA5TYxae5I+Fnt6olxxLBHs2qwHtww1XPwfxvYrprm
9aleyQXvCT6e6fiAuT9Nk4/WKff/VLiE2BCxpKcs/wOEDnyLaX8PBYcumUvjucocGeWMS0q6rwDr
3BHJJW0fpNtogCUvXSUPakDqrpwSfuCWC9fzBqRG/jBAJeXGMvpbiGQKjA6sXewmVkCoJxb6j37g
rxBlR22t+/ZqqpZxHkMf9A17jKD2MVTjZyd6aCJslCM7B3EJk44iocbEkra4AZkZfHcLY2xKVN+4
d3E10mZNc+QuY3M/jlVc2DP5U8UV1PBa9X+8AY+svwWh5vlxTCQ2WbrAA1fgzbZCO6p7LJdZ4r8O
DS7nAAH96j2q3o8cy0/P0GkDpgqA/h3zW5nUJKKtf5Huzfxu0h/GTNmlorXJrb3d88Qh/w/O1rQ9
W8kMwMKmDUPLC9mF3jpKmUwkUF9gYXmvWIJrYCO7Jm0vRaKcqwraK9cI8q8xe5zDbaoNzc5uGfox
PjZO3VZHp1TnkCwIStc/hYWoDMIhfhCNQWOjIV2JZAa/yE6AmSZqM1j/LBc1WrhpycyjBrLYzb4g
CEeZ1wywAFuw+m/Xz8c0Y/mDvZRupuN9zk2iquVDvkWoMZBkXG9Ucxx2PRqHoPhrTBRk2r/47QNA
Pt4VHgA/5FCykA24I1+0TbrvAchbbNlklKWY6JA8oNvuxYPKgwfLXRdAZhPmDsbbNvHwsdFZZ4B2
HwFtrOlzuxqtBaaRZWZVGAF+3sGOc2vnGKpnWUlhD9d0PyTqp07wPrgzMoGsQ2DT0tJ31Fr9WrVU
0cmzMEkxRL4EzQ+qSoUofLXcY4prHtD0DETeuEgRfKf28DGE1E0eZtRAxmoCrQo/j+OGwBVAurEz
px/tpPUBE1ls+wAwegTSO9oBM1omqgPysFIYIwQeolqP/dm7aG/45igissf6S5wBNOah/mX1xmWs
5XXwsnJvV6hGmUAzq6z0a5lQaILnyPiMUHA4akP7leMT0mm+UptgEXQm1nvThGK2kjHoOciNhLAR
B/TRTa/jQkhZSxDbnnXIP691yRvrXzxJzKJAU4v4vSFNboWYUgW0h47PDnRAOCc1gyjg5GnoHEri
eFIbgUOw4Kmjk7hQxTH9tKrvliNoWPH8WnbA0kEeHaOQ58VvmQEO/6bkXqQYj5RtPmuar7jq6hf2
n9fAmqoIXw4DJZyVMYDyUzYhXs45nqgfnkPigGH+KG5OBhGsZoYJcuSy+vulcxwYmeOEsVSQnYIu
oh3llXgyKovnximgn50zuuMWVCLCL8a6ThGSpubCC2EK2ls4sMKl/NsuzQsamSe2GWXNadmK/EWQ
hxo9hpVQe+UCBpmt5Em5Z19a7QEq7EiyfBzUzU0ByN8pZ6H4KFL4UrVmaReIU0NmxS5wmE7179OY
/xnLFeoFA7NoUOtDTXEfuqQEuc76ETYSUxBNRlRQQpI6Mp49I9xexAcIju0pdYwfAL+gZQik1oF/
4/lMdkyhj0bSU7CuW3hFAL8Wm3me6om8t6465t3NHoiq6kfQlJ5k7jOjycFhiVFugPOaJBlB5fWT
a8AFRbDhYJzA7Dep7B08rT74676eE3xTK3pCUD8+G4lxuvx/MePkwOMR+Z8bpV2IVYxIeeEcFBtk
ddiM66v8N2hSAprxsDbZJfWemp69OgXF1jp7r5OP8c+is6HLRMrqm9yNollOUHtc9OWXgcvhoUjY
BVrdJGOIsAbYM5BgtdJnz8zJOR+bOfK97H1E7oQkC3meUVHihY3xl8YBUeIA+69bqy8vq2JO94TI
FIiJrXCOyCAKWhfiIVUOZdn8bksW8jnrSoDvZOeWOZbU/eAx7jFCcXIxDJ7SwiMZwXpxTBTaNior
7tcfppnrzX3O7ROS2oLXtXNp/qxr6ozBZXDrf6WzAQ3tzY02rYBOjE1pXtZgKckVhOYy3dDVNidE
6Cfy7bFdhGzzh1kHu6TLqXnx7bp2cVY+DyM5ITkZNijuusJvo+oPQRBUG8uv2DhFpuMVd0H5VxrW
5+hVRJh7KEhcImHiSXQvXNf7wRB/AL0mZ5lMH9hKgMfxGhbWymqmME+dYG1MulshelRVPiztvpEV
1e5u7UcDlSS/DCxi9ujpY78glAux6R0lMKXewvlbBbFSiPWDoGYabdLMtimCDlQZ9wM6i+3n+M+y
oVX1dXnIrZm4walgEOyMAKyEfyfG+TR7vXWXLcBByAXh2KJJ1DPM3IxhMrFPmJ0LN91r9lxU05+6
vdSELuyKuXSOQ2F+iVage3fn8BCCHwJhG6ChOUHVvuNdwxXqzcsW7Xu2agzzWY3DR3bNOUw/bSeB
imneIesmtsFavoIgoeMn5Cut8HuUWl/rDHR1sf5t4NgXmjENDFDIyzwR+eyIM/o5pI4Gl0hOEjbQ
K0J6h8cwWZyDmsxfiLDLtbWNZ6KTCYSuvQiy/PYAxH5Y2AdX4yj2iic2/pyASSBvYzCgl9Fx6bL2
qVr51WnhXJymuZkzuDy6272L/DDOLNZfbDn/+TzyuiRgEbX1T73xihlndAgSiErACyXscj+uxPPl
zXMFtyhuB5BndXviM6bwCmeIzNRcliuJs5c8mwsGbXZD0h9e0hIvL3ONKDV4mok6yPGj6+9iFeJg
8pTHqg9RcDF3vRIMUMWkIt34qbhvTRRFqyjyPayEGFgT97s+kV2C/wfOK/vSYdf6rIS9njza8aKM
FOMOETr0BG2N6ffX6PK/Y67BgXYPK8usOGPyzIbpVFawdtqKO2e27iaV2/sJoQHNln0K5uIl8aFm
om2SC4CE0nF+DYrDwM0eZUo6ID/zjk96ja0VvHniEY+w5MzAZQUZu+NVC9iWhha7znHkG29yB99U
xmeOkw4oXWs95aRZ7wQ88Ycm/BJj92SymY+TAZuO394n0DLBRZMcxiiH2BGf2Us9oRGwBlT8ZjGy
h17pSgXb5PGrngr7vCI16JPiv4oKrGD5H0FZidBjulFb/2GFJQuFViF07N2bkZQqrsrC2EWji/Bp
+/ah1Zub8xyloXANElRYXC4LP2bdw+6XhvM8zcPDshoEOmnAJU1wDFwOl1qkX7P9WpnLq7EiLQBR
d2ejVrCDAdF7xyQuUMMHTl6G+Ktz9tMSkomdfS31LG8DYTJuOVMoWtYZusC99leqSbCXTI8uho0u
aE26jgGrh1z9ueDUjPLBuxGegQQrYitHbohDApK08LpMFcr4auRcGWcWffRQelgvGI2/PEMT22LN
/zJjRvHGXx0TRl/DKN6U2TyTzbBSY8HXd+nizFcGhUArlY+ZSyMeJCRdMGY1XolnQnyBrrheupca
bZc0seA5VR7bJexZiy06AqgzYFFsvAl714TVo15LFjLU6wRMhvyr7h1YrWs1Jg9sckjhCy2MFgtJ
sOH6j+zrm2PiJxunB2cpriwcpP8fj+9yDPL+k66Jp2rTbRR0kcaYvs4OxL0CK3BqZANDBKZmxJZR
NvgcJtQCl9a0vL1fulsxwCR56gdBN5T+5iW/ZHPpX1U6/5dsohKxsmEOZfkxQ0GFkLtgGRzpcDtQ
vyv+T6oT7zbphbxN2cfWv8zv+qNVlP+Rp3pfa8vCfjjdJdUgwXgdnDSHwjSZpzWBjJ0bNC3BoYWL
EPlLhwC6Zhg5L8hqeAIKMf9mrfdkGkMSN2l4mBmILAvXsb8CXwI4E4+Ney2g3ebpAtiZBI94nKqX
dmi2lDi23d7MnsAFIQ3pm/Qn/TohHLYmFES8eU+zlux8cHuQlYIdqz8WvguxQc+Htne3KABVnVS2
vED8EcccgAKwcCmgpRuRrpdHO5PEY2smLcjYT1aTv2m+3g5H0XI1i/KgdUdn6jbhqW8RBQxSnMbV
WIDeVMV+YKIoO8bbzmA+hNYUjWZO81WjJZ7HJ98dblkK0hN2kcWeGEUBK5U2CE8ppfShxUu0c1gn
dUZIohLEMZodxDFuPXxg0XpuRQ8UPeTadYYzUBK8JNnGqJfVn1k+kNKVsu6h2s+y6b/U53uzlupD
8vqhOXbeEan5x9zNb4rYUExebDKymkwL2hU5jdY5y8wrjoc3oZBwQEh8mYXxPnUZ5cMq1EmFT07I
IgiztZd35bH24KCmiHB2/egilmXKzG2zZSv4n2XBZsdeQPvh/QEGDgsVEthVt8y805afSE0jE4m0
uljo3CbGb7jfi70zIVEMOrHLAuaqajSCQ2aND3hPvhrtPqMJZAfvHEyVfxmueipRwN/xNg4r9Mpa
AAqpg7fBB8U7M0ynKgpfPXe8S0sPEy56v92aWNZhsddHjh3jxuO5afvR1nSUlW7zng3AliAJcQOj
Toyb4LunH98Ft3pjl9O45RiA4841AQ/SEd8yZ/JYFkkAF2TpILRsH40nh9KIhUAR7jockZy/cp/V
HD7KTO/qLnirC/HY1i0RhipxmKds+/BJ3QzaDCtprwwBmC7N8ikpmBTYiroduo2mUBueLAJjT3jy
CGvO0U508BnHPPxXBxX2hOC6agekVHPrmSRwaSiBgBP+QcvsLNXg8HCvsbVGNMPDRnqkdbeMnFUc
iOqYndqRZieXQh37PHulFcW301I1FRFJ8+kj1RvxMR7+wNDeOz5WgXUY8Cxzxs5F8pLZ42s6ETI7
OOh5FrVRk+hK+/rJh7cjDHp0I8bShG61ZLjPg08jTNJnTwRvJq2TUuqSrk6LvHsLxy2mgGYB0hg6
of/aoV8x+vAGEraDH0//zBw6SPUksne7uMpEIHFpyt8Kp545cY8rPVBaF3DAZACqt0F/oGqoHHX4
u87sWy3ZqLjP1x3ruJvER1ha/HJDCVXddh+NjTuS5H+Iw1VHXTQuQ3b7zkaBHfsK/pDtU3tggTqI
gDZ+5F+pyzt3RZ/BnfFvKFaY1Suv6JKy4xboA4+EdOMICRZSgJz6tbRpVAPfupdW4941yniqZ7yJ
reX85aL+wg/0CLrVjd4HgQML6Zo62rVPVBbRKolJBAXjKypN51R5HBLMmalTq+VYNgAjqU6/SmWf
XY/3zw+YqAqnu+uUODcTXjKEqSszg4eWCFlC2mFmhgq+BYHOxg4q2MsA1wc1A7kp5M+R2rryIekB
NqJOYa25yV+uHkwA6IKRZDI+sTbuIenWPERbNsM69jEKYZD6VoFHMXlNZoTS0hdHtYhXzZIymfkb
S2KlADKt5XEdzb1b4lF1tI+4q7de9/gd8njOuLKDjPWCReZTeSt4cfnht2KZ94UFf3UjQ72Mgsr+
9pv2iiSP59G1Ip6egNHkTMTBSt6Dw6iRDcTcHgxNWkqQ0+nIaj14WeFEinGka7LTKN32UnqpfAoC
0pqwi52JW9pgKinEqz69D3DBxl6I8Uws/lGZZRAbBaRcx4JdZh/mpXkiaIpOuRefo06+zN5Bl6Lx
xMzsF9ci/Yfb+2y5ysCISORoWpHGS47M30QxSMkK74UTcaYhRycAMZw9nec8o332L5nXRbMk3FMt
5cfgds9zTzwVPAUeYQ/BLWttoAt2xBfcC399hjcI1ZDLO7JmH4M4Y9Ny/Sxm7UXC0P9kDVCDmdV9
hUn1fgl90MsOy50xe6bAQMxiMHHuB/c7ocpYV2wtxMBXIwaBGo/CzjLHtyrn8bbL9nHyk+wyS/W4
aawVcBtLlfbB/8rCCT13Pd0HTTWeBLBelWBtLV2MuSZeTO3yn7pkdJCIcho7vNRzhV017a+TTt7w
SG9Ac0BdfpRrwoICsa2h7X/9NokakPiylF/fCmFEzMzJKSMvj1kks4S5JDoJeaMMWegvsLksNC8s
OXaqwbnpa/ueLfYNMxbcnbk+Yyajlm/svZUWHMkXg2VXYo5kxo39C/qp/xZhE4i2fuLiQRcyTf8M
bBWkPzYHIGwwfSjpezv5hmSCCSyTb5vYVQzqG4r0binWj9xdT2PmjA95w91BTuEI7WGHaosFSYvx
okOwT32BvdPEYtiSeZ69jug7d0TLTvCqiXrCxsF41svvxpJI08rXRgQv+lsm9sUWvYULOXwUQoQA
IieEuwKyXYFGCxnStjU1HnQNqhF+O5suhLuyupIZEs9Oh86s5hBOoT2bIxA7zVIkSjJsRqhUT74j
mJhKBKKCU6kopm20TjmzrlHPxM/c3DUZpZem2JFJ9iXQJCkBDV4dKjs3DlOe/mVp2l6LEOarsqGF
6yo2mfjyfG1Wyg6fvhko0jSx4HjDeCdgsJ4YHdpW/lM2yIuKVtwXHpPgHtgRtlhAxoRutgMTMwFw
NvQTQkfrhRs2GIyDgKa5c1e8R6abvTgItZjKD+wrRjIdNo8NoRzDYex9HDvJEKcBsAo2HAfatYKZ
VrNRYdt92SNema3qAZHCHbkNcFmBTscmbEZaz59KJXBx5uyXI7UyeawSfrFMqC/bnjNW4H8is1AU
XrinA99kfjYnv2tqoQMlZTPtP8ZQP7daPKom3K+GbV38MSE2wbOdCP//DpLwr7+on6TyoGzJ7m/b
6O0MZQypwNG6jR8bLe9Rm+qbG9ApcMqycmakYqOAcEtdHdzybcoNnN8F1X9f3C9Je5alAdoZ8ukN
4AJl5FrGLsIfURvcT5b17QiHAr1n4mNCNR2U8e2jDXMa80eivsMDu7BoCPmt2eW9Wy8ewx+WhoN+
KeFYsBh0W+oRgTJji9wgqAjHdu796dtA7ftk+o+FThLP+QDWRORXrPh7SghUJlNx1wX1y5BugXFF
8urPjOb6mV0NxVfJZrq0CFkpDbpOP4vNsIL608v7pcuCCwp9IBWBdcZmzQCc57epAUrrlSyyuhR3
EuAfG1+OAtWhzYMrhfFsJlslzPi/Kqjds40mB46EvNfpaw8GL/e5DROHELPORDuQvXkYMSJoJVAl
WDy7dh1AobfJM+r+yya3Zb9vLjeY2nnlXvLagQJvEf+xbpiYNWVs85YHxqvXhH9aS5vHCeT+LuXS
n8f/sXcmy5Ej65V+lbK7FsrgcEwu020zxTySEQyOuYExOWCeZzy9PmSXpKora1lrr01WZjGZDDIA
uPv5z/nOfJ5zidg0UX4/BVdE25nDpsXb8NEPposGhOJkEa3AQxx9wKWieqrJFM8wRrpuMfxksU8X
EVtB6hkgb5gBzi1jOAyEq0gYYzHDGQFFrxxXgKHxZ1YfAB+gyeno66TReDr6G+T+Ypl4+WOXYBPB
k856G9gPrUWwpNcNOHHuyfGtAAdJ6RxMOu4p+kEMhZJxkEArMY7yg6H0YWMHHWWNJX+Kg4tpqU2E
VLGaXHbj7IKe+3Eg969Q6zCPkbpWb2Xp+Me5JMNLuf8JbkOtQdYLp/Q4OrJZManAc1CzmW+AJHQ4
8sjBSQJ1a98i4oYfsy+Mg6imYYcRtdgyPrdHbYtTEJFQjTe9z58tIky66z+TrmE2oXfpysOYzBsf
vJVaJk7swgKHrSsu7dOg8RDT8qcBs97SQVk/9Ay5trkBWd5LMPfnGUnI+N7RQmooPYbVYtDMLSaQ
btGzZVjmNlhrTADbkCdMH0cX0WfHymL23/ei2zh19jIy0z2znwA7p9r8KXN3KiSZzUGLbD/AuzNP
qQr77aLkqEBC8dyOWHgSYxopoxxW8A27bWZ0D0HV/BAF347K/IsEpr/u+LS1099IiPMCpvqKwsP9
BJDIB4y2sBS92kIco7xHC9Xst4FuHRreigUO8ohuQX7Oho94rcseSBy5jx5r31IjyD5NdJWbabDC
ohUsM+yKADtjGLeAzMcKCl9vM5TmKtRkzaqcrPSieJdUWE+W/igtOnXdsQlgg3RfSdi8jxbOfhnE
tD+KckdrW7maTinaxCJo9DflU9XkeebRMTpvGxvuc4FTSxEVXPRSRZsk9e4AEjDSzsTW9PyNUZJk
8uLyWJiAOLX2Jx5YZr4kQNnlcI0EiUZoso0YKLOMsbgw9u5KKMT0y8mUrVySsrtEZ9sGXbV1/Q+9
zu11g5FvKdM1bRsDFU0seaxFwY6vATiYBDJ5YLLNJea0duzlOge6uSzT4ARUDmdxVR3wuJu8LBVv
rMy6b5hYNuUzu9d1EGtHu9DYDsrWBxRr7thC9iT00EChCV9UDt0xa7ttOsir43FZBTpnv6wN36Ce
eNwDoYdUle9d31I7aZi8rQRhB5xiWunPgSQPTqdLsjxOjB4mB7EVYl/PKXjIA/5cKABRvnf07ObQ
8T2f9+8mG99tMuYvUX92eaIdTJcR8RDl1JgPNAK0Nk9iprK6MdImUtNIMBbucWLUgcOzqBd5S04v
MXt/WwQHMeSM0HwH+yz9ttiOOMT3hHjqcnSpQVqFKIMWaqpfELsPFLXg9BEsqkpgZqJslkXXwAQd
wr4IfSJ3FgdgLWNAGWZYn8t6P1X+i+bNNd8wDuGH4PEqPBQeNc+WEU6xp6unYAw3fhM91oycibIq
SFZVfqYUEpAK1GROL9OZtqTugK6OphaBhCC3ZXefXYwonWjZrueEMFZtvG+Ysws2TkiP0wdzDNRC
TqJW8e51Oc9RgfzM1XPP0zfcOf2qUMBivYPeacMSoMQRMMdP2xCbqI+rtQsGqGlL847G0NMw5nut
FQeja6/zOkTX0wQCOHwKKjJpRtAUO+nVB2X4exsHMmhRDOD90Omr1IJEy2F3Wxaw/n365nc0nZ07
cjUQjXQDv1TM/qbmxDfj91acM86aH304sODZ0Fx0bVMNYUEFIS++08vm5NOI2E+DiX81utE09sXd
xX0y1O+DoO6BKppdISgy0yXPeaffaYH+OmB04kt/cgoG0t4Rzw8bpnmNm59Hi/RzwZK3QkOIiJMN
PwjvpnNiPWLctysKk6ll/m7YeUoLx4Ay3olbpuPx0LXkPff0W6zsrzyPiUOMiUXtk82dzFkQJwDG
ITxdHd6ALV22fJ22xSQxezQ7e6O7OCIap/5p21hii/gV1CEoEyDqg3agwYmiE3LC+zQFrpGN94YD
CDztcPxihiRM1OtnPWgBLPnW0aYNEdAGHyBkW7rYEvX4s+u1Z6JvPkMKlCwL5MyE+IgFwpvN93vy
8zGgQtYhGLhj1oEVYrfDLD208dfBjHBXbc68mymQtc647Qsje9NIjdOLaD3jVLMgXAZTfmwke2LX
gI3laqiGxGdB31svs+YJnE6/08CEdbCKWCzOSAnhHh/Vfkg4IrRsJbkibX1Lw9ScrMte3rE4noQk
p5Fh+IId4Hy7Ov3es07V1wOnTkXGAzYti6/uJicobvXKL9x9h6F/mWWjTWCId4UeMMpMBFigxnvD
vFfsQ3HJapWusGbvhV9+2b/maU5HYm06kY50fT9cuYYUy17tPGtOrGcWPJf+HteAf28iDNtY8sJ5
4OHXgtlcoO5HN6jIRsaf/WCTZCPVHmbjDyMKvqjyPVliS7qD08bMAkura1yT2h1t+zNX7bMIvvqU
AkHQ2/a6NNOHQLDu9yJ46hMSNQSLEbI7fCcGGVinAOBTdrT25TNKpeY9xJW3aD0OtYWr5Rjvw0ci
HdBlTGrT6cnm2uUoAbKWTL8qaKlDnKQ2s3xiIA7PlRiIFkQXO2ueqU3En+wzv2LceR248HAOx29t
MsDxcdTCswiYiZL+hp6MT9e8FANI/3Fk/zOa7wTczxiseDPHb1BDlzHoPnTpPzq+3KsGAT4t5Lel
NFKRzCczIhRtVN3T8LzpnfDDEO177w1P5KhoibSvGp1SK3bjG1oqmKpOPlxmSDFV/yYrf9uWJXUI
TYGR3eSkCPlLDiHUYHs96WLr+eNSTwQ3gMfexp6hGMQLass4JMxKJZKVzxbJgaBali1IDBKLsD+C
21yVbaoEWTJ0vkempdN5soxtrAXsBlWClKD/cHT5lRnJB/110Ubqw7F0XGdlh94n/YunrgEPVWJk
0uWhbpS9BO6u9Q7jFEz8PLU4/4ahy+bkww3bF80GTZ5kDtwbgyAOSTDuX3gtYxGs9SImhleLlzoz
DuOYMgaei3iTCozXQC2mZwSvMQF/VpxdzEPeuPJt9Hyd0FsYuoXhyqa4rC+THcP7J4PRvA3cHNnm
EOH23wDQ+6oG/429/tLJ4qPZZTehOFTUSr64+vDrPYjNkO0cIWnsH7Cd/WUWi4yU6qXx2+/QSV9n
dsma4PJrmortgLVABITgO/1Q1v3dYII/C9orgDCKAcUmNF1/K2r1ZoUO1h2CAUpHsiA00i9E8NlT
0mJr2AnbloP7BN3HGrAOEwJU5VPUUlzVsxVSOlswggvEuyN7lojlPdP9e8mTmTdPGf0TlQwnO1gZ
HJ03WoSrbMDd3SnErowhjg3tr0VfSfiBwmLbVuN1vk5rs4PSwJY4a8LnKqfgLkqRp0NZHatAu1f2
M7SnbukqSbce5jSqUqJvCRiDyROGMq9dm/NYdtLivW6ySDkMRvUg3Y+YqeDIzhZo8ul9bG47yQa0
NepTJ4ZTGI8vUU1/YGLikYA49WjHuIspCSIXkxiQa56jAMAjzOGI4yOjVR13k9f5OgNz8MYufQ2i
WI/Y7aq4O7e6cNaDir6FM10L17t5NUCaljotTefIZ0zeO9FVHJIJXhI8EVvhB7ssSQ4Wk2Bqszo6
LKGCHpRe7TiVjlt6G5/cQFy7EZtz9wpF+0dkjNdKZNeQx2Kh8odgiHcRvu8FDjqB6i9rEpL8bejj
c+8BGRXo6dtwHC455RSeK+SyDM1q5Sp9ZaXxD4hdpO0bfvTcQwO9lj0lKO4pwOasUh2vaJ/dceJm
r9Qnl5TQyCLXOfBIayelHOErVBcm2CfmhqFnnIkOvox1f2rMvNhKcXTXKHe0cfQGc4q83PJQmdEx
SUrso3ycOhboOsL85LKT7qbk3itIsCfk8/XKoS+39d8dYR+MwnlsUy7tkj2rsCVQOvdkl/pd3ljv
k2HcVN3Q8RfFTGLJkCSTpu+kSccUTbVQjeb9Z88+rx65QmTc0fRbUsMQdKsgLFOwcdDCKl1/sqrx
bnAY1Uzmd8sJejuKYIBZRIQ40J/qJNxF2YZcwmPT6c22quEP2cXRdGS1wohpmmAMVdI/w8+n5w4v
9oI65Xaf1I67dGhsiSZyj5PrEhzGqI/DAl4pyMWYEQniwiKYe7osiixMJG1S+ttG9+9wBsmtE3Bi
tpL0kIfmEwTmYRJPZtjCyycQTR74WTbUpIN7OE1appGHfaZxYDiYdeRubXs65A7eay3M4nshNWia
TJ0K7aRjUFsj0Makz7LXWkcI0ia3W2URjWq2YeD8V+W76jjcpbA64YIvRVLxLRTOjwQw3lYvkydE
wBqKkPWdtC6WkSbTDrLwCJL0Kcw2/u0xSu+gEJwjqokfPezP/sjxao7iHNvo0aE7cU0r4wQ2QvCZ
zbsbQzpEaLshaxwn8mMHhKygpBLCjIaR2mOMkIo8MBlLdW5ZmCqggfZoduswpdOiM2k5qe3XKsXd
DPyKOVPqLMgbvc3+fHjXXwY3zsKU2E7ISDC0hYeqB8a2MrNbsmPo2a1K9zyeoolYZWVeVdjnr2PE
7qs17HE1EXLysn0nM8bE/Y52qxmhyczU+oTAot1n3Xg20AqXht4+1d0QbHRde8h7XPapn2r8SI+S
DgFmQ0xPssBiNBbeRpHeoqgbHqCNAqKmJKc8EBggzyTcYB8WGfZ4S4B19Ps7o+GEn/cBp88USb6J
BXZUSQ9xHCCgo1CEG90LzhPy9iJuf9JfHj861WNPiIGZlmDli+9tm2h9ibxFepOfHpS5aU/M8SFM
o2ZNcQ2ON4QPkDvJT8sljOhQPEgnIP/Vu5uPkWcNECffjL6aw8hQZBHDlkabbt154tPEtJWgwb1Z
RXFvm1KurQhzGgoCzRmKpwRQYIeOBoxv5p6prrtYObNl3sdNsgpb/YvLBVeJyd3G+74hG7xhzLki
V3HBzQJ8pKUweMAiGs/Rn2F07/SWUmqtxk1kYjZmiZH7IlDAvSd5MmzaKV3ys1EA10xMOO3hVC40
jAF+mH80XDh0d9sISlUGsG987xk6PA4tz0RsFhusQxoQWrjhefsxxJaxnzQm4Srd0h3oH2QrHhFo
KCfJ1bgMO1st0gRqO9TA69hDw+MHY7vqPU2BjHrj5F1M987V4xdOTdp+5CZwqsCh6wCLCURBcqw4
QxZIQ8TYq+JiqvYFVm24GHk7cP/vgqq7bzjDbUjmIa4F4bLUSpJxIWmPqYx5UiQ/Q6xC644RZt9b
G4iyh86Qh0jgEcB3LS8htV5pSVWQhuaQQHLcSdpfGYngIorbh9CNm0sqDDZixOQKdQCXmR9kTUQI
CCjtCxx4mmigKW9gDAUotWcunorxFDO7sthDFcED/MJyVbVnROn6UjvJlfgbAaM2OIrCvlE0yOmv
LfcBYZtAOa8wRNXGhWroMJ8ZJ0XIRhQ7XNf6bc4ctHGQrzM2KLYtSxZq42PQVQVlw2K3B2/Fxku4
ySnkFRaG+cpMF2N70abWfK+6N5SvHzV4oBccils2BZDl8u6np7H+jnVBECcc8U6a2RI51UIe8jij
ZQzLrDZyD/A5K31JV1x4bFC06LZlISmQtWT+UPqk0bxQnOoYVJSZRcymNWhApAtPMaf4BNrnJm2w
udlBvY/9uiBqZJLxbZJ11DSvsLxXcd34OMj8l2zIMwRp/ynTiS8YQfld44ucKT4FXwP8s0kplxa2
xNuEt5WJJzf9GBwy2TH4Ra2PnLc0yIKZfzztU4u9WpHCpQlBDGA8bMgfN5WGEu7wKGyQmQeoNVTv
7mDXrioL036kqEVlzXhFzMzvHNd7wohsP/aBNXE0j8UuIdYMmpdMf0qgoC1sWDZVg5brM8HN5kBW
CE5vKESzTAv9jCb3bfvmOZMJZeK1cZdq6tb549HJgeP+mixUlrscPTs/V3rJuf1q0tR5LFwTP3dY
gc0sprviWqpW58X1wd6ejapaFKgd7bcIPl9hl57RoztAoUW8z6GTMiUYHnzNf7YmFexKWz6HJfRo
XMM94qL+M/CCda57zj6E+ZYN0j+1KfllDBN4lWacs3FSxtS/SKyIRAC7hy4RLm0XjXFBFz9EERCx
sbEpc3PcW4ZvhyYnti5VOxmsWOgyjsNhhePhmnRStFGqPftxFz2FRUAagJpPvX7Qwo9Sac0FcWuZ
e2IHToUYVSv1leTJ1HXAAUKnfa69NKU7opgeMWmkCK7xCQQ+R4eS+N00Ri8Gk0+jG9N1YSTZco6Q
DzpHwQIQ5hZiNBlE+1qpzDjqUJAgghr0nXn35K69Y52PFy1X9hF1YeZ2UIOlp83Zc4Jp1foKn1iJ
ul4H05PyETBBdFZB5W6DDJhEhQXCgHa5JoeDHtZg88eOk6+LKhqWyrQehim+WNLdshYipyYmBbhE
hinPtk9km7S9m0moF7bHpIkyLhhM9wH2OE/URzrBQKKojuztrtbBMAv5Rchz2kW0cy/ScrrYHQuw
8LKd1PT6iCXgHfeqJDZnN3tKTqcV3ul+40K9IXAdj6uCZXeV9IXFktveiwKAV1/WX3kGE3yqrRa0
FNDg0nZnhRBQjZ1wIk7Tp5zogZJJh6AJ44CGXrJbNPToIKczJqgY4qyXsKVzKHHbI9xgea3oGLQd
UmFlIY92SBFnDliCs/suN6oZLUAJkt+36jLo/arR/GJTKMFULIJKqxPDpBySl9MPDZ+YqfVEsw/B
7XxPqq62GPA2hf7u5w2VbILFRfOYSltBsoEGFp0cqQAXuVTzVqFNms1x7vqWLGnOYcAxPEKSckWt
FtaKIq727JNvuOrTbe9mDHILanYb3puwIbuuwhp8Vxc/SLcCMt7Jvd9rqCVx4W8bZ0Z+c3Mmabl2
rGBnUVgJ0CaskJmyT+hMjBqi/gU5pdxIK8EDmhEMb92r8mWyE5wOOVyq7BbByQ3eIlagjZ4TTw0I
sJU00+IDmJPIznWynHgbz7GKSIPhPRfQeSZqzhBmA8Mh8p8YVJHCBAgvOzuNLc8RcIvf4FwGwL8I
sS2d0NkUOWt39iMxKGRX3VKgRChk4TUVu88QgGrfeltlGgg+PhisZgJ0FlYWx8egPJopsnrlM2Ep
wvLg1rON2z1VkxKraiY/FsIiWgG0xgnvBMoZ35rYaYk7rdyi8k5T6z1RBlndPk2nrm++zlkqwuy/
xRR3Gyqv2HWkY+G7W8a6sE+N3xMaNwS2WRjScK6muHnMh9g5uqW3m6bBplIgOUfuINd9TrVBn/PY
AUmGNugx9KEDq19WgfUQjzilhbTVqirrejcaYP3r6cEuymuP4ZGEHqDAiq75Jv9Ba1y7TYCrqpnh
mQqEkKqhUr6ZfsLG5nVNobM1g3Vd1A4PqCkBQenXXB7t3qvSfu25o7mRYjwjRls8A0PjKgLKEoMe
XTj2bx79zrlyfnRhoXinWFxbt98NuMlOUhqn1E52dS7g+UK/cQcORW6vlqlyv4UrkBCiWTbgZEHW
j7d/W9PJjBnKRW8U+PuqiPCu9xHyqopSunsviZ96M/kRjWDQM0w+CNjViyHNi0aUhSiNdhMkK0m+
Y5eOqx3Xw2oi4cU4M1uVPFwnAl/4XJhe+pq6hILfRDjNd9HZUu57QS5k2+XDuEpaf8tevl6W9rTW
Mzu6Bll+daOBmxmcwwn/LnI2G7qEqSahcHPrYW3wBIMZKkKffC861wXduwxEEa1lmxNronBYjPbI
sJrH73yiQd5YStt5DmXgswbt6uwxDCClGSRpmsYkXZzqMC0kekvJYXhpCUpiG6BfZvbD59wMXbiW
jECT7yB2Wih6KHP9ym5RK/EDXjPdoFe1aDl4oeJil2cyFOazwhSGe49tLTvhVD2IeT1vnCfqGIMV
QJO7EHPAkDLmmemAYzxmmyZ7qIOSrUJZrYs2+JSE9Dt+IAwmbVAHtF5M4L6PXuI88LLi3dRjWIFG
lFYm2kUE18o1geEE4n434RrbKWn1ONhnmFPCsm9jRNL19D0v3VPjlNjbaFE0W3RxfyxLqsbffIEP
H04otuQSzAbm6IY9iC/WAhUAUWgk74VpEdQMZRjMinGuGIxyz9NAMW5WJxUFoNUhCVJWzowhl6ff
Rdmgn3SwpNJ6Nj10zuzJMiSXM+FcurqkAEnSCtBIPbtEW6QU7PbYGi1YCLWNwAvRP6uhvFU6Hm3D
2IcOa6QzDS8F9sMltQZvtWlxjYZyVXe6twgq9JrAPlXMKw3iyxuz6ftdWSAA6Q4xV85+vL+SvmSE
E9PuvlzeOfxwE6N3jOfMR/AqsiaGpQP/N8ePy6EThjzcCnaodHePOpa5ElfFr1/8uAZhG6gfSMmo
axjF0s6ptg2NM4tAvFZFTjECmLlJMu5pwOdvoK3Ms/OBxVE3bL4FE5FuKud+bbaoQei9FnWzNXEr
LC0HhSxr2o+qQagJyvqkW0R13QxbTDRW68FNHtgzrEni0VOu2QmSzwR7C74mwbJk31NbCNYegr3f
QBTxen/X4cLdFH03Ui6N+XJgJ6Cz1daicu3CngTMBOc46MWzZzk/TKZmmFtAgJTx08CMLnZJPvZR
Qdo3ib/YA2J8KINgx5qwGQcOl1Fsfo7NdF8ac+ZooFdjisJXJJXyMOgGVwH+ymXmad8FNeOKBxde
SU9svCMSj1on7ivoDpMzib+fCtd6SzkJFgGjU1KbwbFgd0H8u1inIVC0qW3e+ozzPG4fJgUzR14q
zOC5DywREPrSCijJJj6eCnyAbeI2PEXMaenqhAYUfRCFJk6CH76Ivfc+SodTb0a7wmfM6ncOFR1d
1e2L5KvTu12rW98zLWhld9xuGHL5B/lf7Mfm/hHGbWTZFw7VYuxuq58w+0i3dLLcRBOe6B4CSELY
kH0trbAe950G4JI9iNat6PQmf7LKa0NbVwVaoKENG3j4OF28kqYzvf8wRu2FLW7CJhgLRBDj7S7I
km4bIzknAF+ZtEZMDVT86iYpND0sFd2Yv4GDW4Q8lRZpSgZFhN4PIFkRYNg2ZtNO9UuNyyltbE4Q
IDwZRDqrEXeXGTUknOCgG0J7dFuM7I2D8bfzaTUKy5sZsMqn6WM3v4xJxU8UuK6hy+AxunRtdRYe
b3kyYDMGeAkbieifl1fYwxjIr4fGJ5Mx0zk0xjH4c7DyRD3ypaxfhjx5nVj9WsN8hxXEDI8AETaG
HTAUl28RlTX0i6Pj2t4z2+Fch65Rx8nFqOQ6cNlXxqShfPYbhN9a7US7E8AodadRPLf1cVA2Qrsw
sFzhQRfLwbH6DYL3wh/QkYIAjJU1bkRq4bJr0AFsg29o9p8XenmF10BkVYfOENhzkKbZRgAkC6ag
vehv4CS2bYwTzBmSbtMFN8MjcVxKYvbuUzcB4mrSZFUN2D+zgkfLVExz3y4DX+JEuxpz4GbqidpF
StN2dj8dqL97LWHFrmnljldtaB0YffPchmK38ELmVgGB8TX1F/mlctZlxfgXmBXcOtwjLSCdotC2
OufvxmVqQVvOIU1xtzE6ewyzV6GY1MXiFqdVeTBkvy05KS/GGbbZe/5zzYSfXXOlv+Rt+p3G7SXO
teCFGcmmHj51x86IENtXWZp0dkKo96IWzqfgC0eExSuMukaIe0G/D2Bxbex0Z5RJvy5R4KrSJlNU
JTTbFOUSRwSPVipughabOPNmZDdgw55rUFCNt5mHczaunRFAb+c44+Z/e+TG/eff/yYs8d/1yJ3f
P97z327/+vCXMrn5c/4okxPyd3ZfkgyKkLprKfM/yuTmjxjofDyilakMof5cJgf6Q9iuqzt8Lj7m
/yiTM4zfha5cw1WmqxzT1tXf/s+/fAz/7H/lfyn7+88//5a1YCvI09R//5uSVMXlyUgT+/y9OYxP
pKWbpmlYhiF5kfPHP94fSHryt8U/FR3ZeNumQ3KygeqlAZZO/zGOaBQgDzHk2rJi2+DPOi40TC/5
VOUbM/+lF3T3gf9oYC5omUjHNzqpA4bryUZMsCRVvczSOwrbF4M611LO1IBtHve7OK6Pyn8Ar7Qt
IEJpMuYW4WTEikykZ6vN0g+YSg2veouJz4nHwzwPMggJEzf/Eso5J4R0R6HxfKxPJBqVsklWfYqO
bXsiZtwBML9ryM6Manm04G8KiiMUDF60xKES9DGmCoqlEDR8QUgk2LItzez8xbKNLwQwEm32osOG
qZvei+sfi+Sn7CTDpkuUFZtUT39Ko3mLCUWQfOWcgjOTghvBeA8jGGkEH3xKz7JM854812pY/uni
+uMN/PMbZlj/9Q2zXeFAwnSwFtjGP3T/aY3ZdKKNumPIdEHz35PuVfj+TxC4PA9GIFTGSObEo5ir
KLaV9xJGpxh8TPneG92w8+1PVosaB5zeX1r5RPUU5o2XAA4WBpFvDWPGf/96hTO/oH+4wmzX0DFC
UFuolMtV/ucrbEq6DNO/hbm6f9LMkzNRaAsNQ9xR6LDiDLagKYaXF5s/fLxSIdEBpklLsAxLfNGw
LsblYNBbxPSz6e8a/UWle5572AZTDB2IbYV2q738LDgjt817bj6VNXLSdW4+Ivs3Aw9TLkd+Uin4
YgP3RvMY0Y3A+h+pJ68/mcPJM3+U4NuN7LMAnQKNIfHf/eRmAd5Iy9N8TfhfaRwyJsBGYzEe7g/t
8CSwy+lw730NhyfGPi15zdSH7e2S6g7viKyYXz05WIS07tWv8DKTFjAx52I38slNZ/4mGC4NIz4f
vOEUtKuRq7xhP+6B/gXIBXMgXDn9d26uMvEUAb62gcdZYclg1iarz/7a1Vb2YxitzOLOQHhM2vpR
maTzqR4rwJ6bFjw8xuSAtNi8mdSxFBtogSQB0k302eIBVU/xoJBGYWkzdRz76sIJZq/TyFfhhLTQ
1pNyOCVds0q0lz6807UP/LIrv9ZWJoOZsLZW7cwVCSb87TTUWlj7GIBE0WvTd9tSt+/zfHpo4CAP
+c6hagQDEYaJlY6Xv8m6W1OPFFpQ6JEL+GgRa3zsbQPSUZj4t1qSw0q3F8xB8Y+OuOaHpVVsZsVj
KlPC1ki0GblBC7oJB3CiioLg7/98WXsJ47D4+gzf/2VuVf0A/EujVdD8euz+559Wt399/O07r347
3zaP//g3//KJ1K/+Uc+6em/e//IH7L5hM17br2p8+KqJZf/7s33+m/+/H/zt69e/8jgWX3//20fe
Zsi6D1/MibK/rlGsRP/vftRznvl5Er7/l0/592VN/a4M0+CwK+CF2iYL3v/tSHWd3x1TcRvYPKHm
9Ykv80dHqsXaZWG0dwwODdKyTIpV/+hINcXvlu3Ykg84hrAhTP1PljVXGvNj5U+PHUcZav76uGp0
YZi65Ev9+bFTAZlS+ODTc5RznCh7drY5rQWCDvgnGTgzrKX4LFuYKRGYcMOJxX2poEV5GVO4Rn4T
ThzXIhTyrQWvXnLU+/B6LvkmC9v7eIq0Y953wIcabdHVTIRzuH2xGC51bfCQMEeKE3PtFFfKXAuY
ijT01N39ZIfX0QzI1ZsT9u+BGaHWaMkdj5AHh+rTtWE4zib08vwyqvraYIljNzeVp0oW5oMZomWa
dIogS4GiLRxv1/VI+Y4gOgItGZNvTdMZHa4z3wd/T7ruRvB2lW2Gt9Jp95rrRFtwITTxkeIgL6fd
k2dCpwIPm7Ec0/zj3Ij8OrewB2JZy1QcpQLnxMkIBJrlHdyezImmhdODpg04+vAKdeTY99Cn0KIo
h7l4cVNffv1OIxQq2W6fAsfMDgG2Ol8zqksf5v6mz5gKxwBlkDYYKhIQma5Z4lpbjIunLBveh7Rq
bgXASTOfwn1TDkAcMJvCIcWc1IcPPk7rK5F+6ILhw6//w0w23IRw2Ba45LCvHYpBjLcx0+W1aeB1
lCRT8YO5a8YzUJoQ71dWEKqrcpp86Vm6tWWX4V4pk83OUKzpV6MuFODWumDtWfoiDq8SV8VS6zRv
i2vTa+j7SzTnqnWpPJmVusc0m29As3O5yN6+5mZKVYw/e3TmP1J2ZV/T0iYBJgLMowofRVVQZghD
zF2n1uQsLGM0z3L+hYcs7ymV4ut6ys2zoFILWc+1N6rXCMvVD7K1bQIcmOjZ+stz4OsRQnuOs1hX
RE7mXxxc6pYd6atCTWCuVBGfuRKoIWvZ1pXYyc5YPNvzr9/lHZZwH9cNvSh8YHLKi5go7Qjt6VY4
bonrn1NebohdMSD+NeKSe7J81lTU36fk+4joTJo6u3XY488ncw2Ts+bH42/qsq3umnC0loZUOfJT
RxKtbEH5qenkM0y4EjZoKdpK442bNd7G6fVHoxhrrN/4QYWZhfedoqHVN637cWRybuvmHQR6bp/R
OGjuOcLWvM5HMrKBG3EoxUnhGhUpW+xI7lrONHGErIOKe/OYgicIs0PhAXmICg6xMZ3CXKjE6YPQ
v1CLQo0Cc2UUeG4gPdF+yAQmaxy29gpAcgr5ugtXhlm19/jVxh2ms5+BniWnADrL3POoBSdtR3Ji
Pw6j2o2JF5/Sooq5gfU/fqkJtqOrhQ+uFVz7uO8wTPMkggTC5FviSK/G/thNhZPu7fm3bGAq3f4Z
mhN8Rt/vj0xg+6NfkJGNvYpG2wpFWu7blKBmq3TjDlFG0grX4xLPrPysYvhnmhVUICP5wNCDX8mM
OU8pSMiwlToLug+xZOr2+dcf49Qu90ZSPhUderemuR99nl7awBzuGUNGj+g4j41pOmeukPhRSPqA
o4SsSdNQMmULrIR26ciDCNHLIJfWC56YBtEinFVSXRy7p1vTtbeV2+8Tkcqtje/nYEo8o3EvyVVb
HkVjAxUiPni+owc+9diI/Dt1AzoZbZmvBRFG4tNjhZOYEbucYX4j6XUKn3XSeRj/I0lcRo6MQAg5
EswJT0Xswmgbkogoe0PM8d9YOq/luJVsiX4RIoCCrVe299305AtClI5gC77gvv4uaO4LIzQzZ8TT
prBrZ+bKTEAOtNriQuDhGJWZz4RJd2HNLvqcSPNbskTcCZehmjQkWHY+Y6BVY3HBpFddOmvdDzmd
k058Cfh/fRoW6BhvIcAbnMNNLKcNy/o9W6hq45dwny2OIM8WCxDKYnUS6D3rwvwjN1zgbuSGnDJt
zyWlGh+gKZ4y+umGOdjHVs26dKi3OC+yW0C005k5M3NcQlv2O+05Vj5hQz1l7ySoyYBmVB1bI/KK
nCr85FTjNXbG2gWkZnX+92MUXrBvyJpmXV6egBU/ugHbUmH2j0BYkXrSld0fOz5j//sR25ip+V3f
gUI8oHzfEzv3j6UHlywd5TOs88SujNeYPlhiAs3j35/kmP92U4Wrz0FbTWRsngqvACNtNIQopKvX
qnEpN5P6oKfomHZTRxIjpxxY59k7hlMkhGB0T25nvs+YhW4sKJ8KmWGtjdx7ng5flFYEE9lYineB
1LlVccKJyG1V1F+Ins1GGTzYBr4qrEoD/2T23W/XxuNdGkkPdMrLjqVths94B11eRPMtpOcS6z7H
lNdFIY9gLgJBadeEmrGPjnZ9L0LrWmV1tQVcROa+NHHSKCe98KGFyK7ZvxXO365u8C3IuYMORBTL
K8n4xYMYLyKRO7gw1peQHeZeDPs8w0nh5HxJJD7L14Q06NDTy6xG52sSBNYR0KldEsaJONrKyWdv
N9mNPPE6Qdm3FJRPK9hx+vsnorb7XjDmhFJQzz6MiIC+uWv9NLjoyMf/ZTKPBHF9q8Q/b/3why7u
4uok6cuoaSoRTFCPuVnkZXJku1qmcj8vdhXXfSUHeYw0LA0briIE6goKBXLoFukZe6frzltQkc6q
6iQKdSfpI8DaQ56p+wHQQcGH6G4yxe8l7X4hoAl+peUHZUE/wu2cTdQgBYvXgDXVbhJ9gZOmn09Y
Wt7HwEu2oZHvFA9w4FTJ+DWI6ll2DcmmANoEoSSoIX29FQ5ZzjzN55MyxUXOUu+CWsqjTn2KONOU
lbZbX/MyWGFlUQmn02hbZ6B03qdbB/siBhssBjfZmRbvY0NBL9mo4BxJUj7MDwslu+hl+Rl6oBEA
7tkclI9haCgOcHwuL1WtrjLDvoysGvuu/yqtMdgIYC9iojSD8bl/ZG64xRcB2MpHd2EgXXmNBqGL
5ZjoZfJkDYitFFggHroYq/gOEK9uSOdOLRkS7D4NR2OFHRPO6bXN2Mk6I0Xi5RJwpxdarQBNjdue
MSv1k3wf1xh/sLYaJEnPJvHcoeW8p3c+Wqu0bdfeQHGwbWLyS+G5eV2fI3o/TcCid9QCw2Q1UsZE
7JxP9H4DoY/KlenNwB1EWX62bPJrdG+QbHu3GdyzjU99TW/IxiPtB8QyFlcykRKixpTeYh/w1cLE
AQrg6v2An+ga5dg3A24YZC8dfer7GesjLBm7UBdUFWy+mhIV6XuLedP7LPEwr+e6iQjTx8RjM9u4
CF8ThzFR+snS+6dq+VEC/tOu+LEUtAoMMpSktIP4noGsT3Z45H4YADtpk/0YzkQcrWm+izp24SVP
C4iXvIKXQMkIQKk9BSqcaYCyrB228PwMUQ4Xazyua8wdHGew+fxeftFrQVTHwlIf1jd78p+Nkps4
OF158XuLzpiZpP3EBthgq3YWxJL9BKbH2Nmk0DsLTnaLCc5Ikn88lT9dM+96evCwZtCkFUtsMfQm
3Gi47c9hCG3WGoSzoUvBPIYBewIT7P5uzBq1gdrK3C/KDd3B87Pdj7+w/YuVp1PrtdEKNK2j7Ve/
mAvMvPEDdGR2ystKfJAG3IZBRWjM7d7qiUgUKu1LEC7csbKfDkmTRpdhbk8YoqdjeJSiOPH/Nz0M
TWB3AvSxV3IsTuY8fVUuMV9YGfWprlS3nds5O2ZjH2+gZrI2UFhdHOaOC3aIj4YWApgP7fDHQi8V
5p+xxtxXNeURp0VxbpcfeMYAqXDfWYV9jRHOTT4wuNg3Xn5A62l7sdFmyUKBuJ04ek9UeV9aq3tz
OHi/pjr66BlEnysfnoa2qdk1hv6jVmQjKkFKoi0bzDzcxJqlj8Trko0jzMNI1JBJlnm+QMjxSi5j
DtzvZMpPWvjJpmMggB4UH0pg3vjGFgxHLI7ZHJdnEn3leXDt+CjMZh0ZvTz++0GX/TtPkmJnJGN1
nlVi7emtvsUDtqmklzmNSGNyyupwppwAxOC/P9YhOlraDyOoEbM5BqKlBWU5IZEte2xKRwjuwaZz
iVpm9Luy6B2PpoqPnmlEZ6uP+ns5ZT8MgQuysKWGCkI4tz5zWXj5AD3ouAZ6HR0i3/rPTob5P0d9
ssLujsbEQyPEn5Xijw4dZT46DVjBKh2sga1z9boY/FYjrlYd6vPARo4k7x8/apyt1wBBtmBP7j2T
nOXkqXpPh31L/NOz3mA7xnZyUEX+lvYWkDq/Btls2Psy9iCQGOYzWIeHjIEtKxfFIkgjcLc5s24/
UF5nKPsUj+pN6y7ZtUZ8F5UyT9AnnaMGt0o8hAwHeIQajh4Vjmlt+9u69btTOJGbkA3o7LA2fY4C
CiDZRCsjlC+w+Ed6silNsvBuH4G1vBiN8RdeG+5Z6m87rMJOsDPm+U6tM/Ftp+DRWg9ncHvzscFA
AwqeKdNsBoy24///SJQ3HNvKfpuECagaZH5sdRYhymZECVeueezMwjwqDAn4EGgO0RSU8OhWp14m
R8/S7xbOxS+A//6Cp2AF2c4oi9MKitR0rCgCzYfO3HJIsjZzT61hxbc2j+/s0OYT8fKRe6ZR0oI+
j9ghYwwmvISdcwoTis+29Hv4P2lOGqHyeJfLpjxBxeNgcHLoa005bJIRydvG/9BEGV3UZrZNqiVO
NE/xoVHTJwcSh/XYOedGMxYos4pPriXfJ8lFcjJawhRYmWmp7IMT4SacANQPLC2VCRxbSkzSXY/p
96nE+UOuub6YHnvNNGFSpn6B2p0Gn8BIRQPrDwtMKaXHKylHYu9ZfuiRJy+QnkMSPh2Qz2H8qupX
OKnTp5sgkGPj2RZo9lj7K/1cDem1N4c/cwIw1xKmPA2UnxHFQh4weQri0GDInkl4qAK/pEyep3j+
KE2TEVv6xEJRmnWS159zNQVMFKS1fAm2P2vCctdPH45Nl1nuEkQKyF2IeI7X4MDUvRhrzLIEqXsC
YncjmqunAq3zVfUlQRuLsa1z/iZdXuHjGP4uEbR5JDaVhX2zqgUQygyHalqwti2GJYHZvCOHDxsn
wYoWlF59BUda1DQvCKXEURP2eWAKD45jHv3+9ycQPsYmFCl2/p6KtqDxkTqlc2kzPmqcb+1OWWlz
qT3xFVflc250AUytdF657ai2bQ9/2nY6UIBW5GCaCEkz4xoewyVLRTPTLhrrZxcEdu1L99ohW56m
EiPYRHDNzwkgNEU6nLmOqRWMVFqJgtjAIl+O30rFn8m7YabgJgEoU3IDtYw+FDa9tJ4fAvp32sjZ
R4GeT6Sl+VV6H0eOfYBZVV+8FpIbNiqqIcCingZ/gdq5IxUKBSOhU/CFNdmkn//98NnopeDu9zV4
M7zf9G2aIL32XV1NF3uM9EF6+lGn5e8oJNEUaaNbYsLzup9y89L7M2uUEc21gptjhfdOt/JqR+vA
bY0zLVP1ZfLIs+IqOIjB9s/ueK17TuCGElW+gyBq5hA2gdlJ2iPj0efKrvSGNdlGjOSEEumdS6WH
W5WB4nTC7C3Hp7euFzqyC7utF8NHXnODlraaD2zpvPXQcbnxh6HfyM5fd8tmr2zsbay5k/Rp5+4T
Wb16hDx4iLoVtlGYO8h+8TkFYzg6Y/qVUd+Dx7ooVhRa06oQhN6rlPMucGqet2W7i6JmV9lO+dwY
kaK69eIP3kvUZ917GfRckb3cPUh73gYi++vFjr1Bjh9UsNRGEjnJkvzkTcw+yjwMZbNmas9Xg1u3
27Ab4L3JyrnEAS5ipf2ncmyzS1INn5E3/4kZOUgotJgb6XWvOckgMMT2Bbrs8FQs5PK+NqB0+V1y
GHV+jCvECe1ivqHCLinkngESoIOeHOohabCvTMXnP3vX5XDvAOZsp2F656z93ZG2wMUB6yXhJorr
HyD5oH6CDMY1DEPMQWEUPdckg+kPfTNtwzmCTWNDhEF1V3kVnrrUPAv822dT9nsfANJWVy4ed7fZ
e1P8HJgmiRmrcVk2EK+UhSZ01LwLN6IztUyRTDgI5yn4z+sycI1Z+4v/QeYQj4F4WK7a1m0utpvJ
nV151mEezCPO3mwTo+WsdIaPONX+o/K4CHIvLl9T0b2o+t0UufUbeA+f+CLG4J6Tmu5H//fk8ds4
IXzxUFbPiWyGw+h0m3DOmgu1WCtjcC5ebxW3IAp/9QP+hZTFP+lQ9iQ444sTMJzZq7wjdOOMjxwP
vGIUBikuynYiUtkijxf+/SaV0fRB/TTmBzyc6gU1kf42BsI0FPchJ1LA1JJiVqPqGDnHSp15Y7Rq
a1VVs9ZBi4VrctojWI+/TR8RZaFiNXJ38+D3JzyBwIHUKRVpc4yXH6GcvnBG07XJeH6CYL4ZrKAj
AhD1B02LXu7I6ALSwuJ0CPEO9mbGRZk3nHYMmL86AS0UYKGDs2ECPqr6E6T0w2S6FtBAj5arDl1p
zA1sx7T9DeWY7mFH7ia2FysP7uDK1ehUrUteXrXk9sa54yWCCuvCETv5qt8ZJfQNxhy1LY2rZeXY
lkY6aQezggzSQYwNOjrFBF0gKVCNeQa80QbVcaz8BHMuFbXCCTLIG/lzklMJmc0MoFGIm86yXbqK
0bMtusuN8iXG/bhrBQ0icwmHMxzBsNZDm7AlTDY1YEaUPIAEVbkUO5sHp0e1NjsTc1qmR3bmWPXs
CKd3mbXpMYurgWWMc80qQipBbo2bQXjOLjHsH+Gnckto5xe9a4AATD1spebJhQ9olSKTr8AeR6c8
Sh3WG4gmSUKfBgH7jOb2WflsiU0CtWOTv8BygqTlIL80sWccAG8dnQalX8UZHwxSB12rAVTtJy9N
r12gH3nfnHlwLPvM8TgHERUIuf6wE+jG9BxOa/gALDy1a0BKsp/6PH2FndC+ARP+Lj1j5w0grMEi
cX651q33sQBIS/tnH9c7mDINvd41tjVaRMp0ceiBFTz5Pu0ovsJ6mQUhoT33c6Z+/lDMDQHjkhzT
XHffpVtlm4GSkZYsVhwbDMZ/gxm0aEa9kkcLQ+0b0c4t6diKl8sMxgNaNbj9brymJ/rq+dRX9Jik
jcQANp6FtCGajbcCzcoKqDOJNj1l0LZP2Ondna/O7m3IOlx1UXOL3XSfMZyt2tDrNs2ETjE42ZZ1
gljTXzMSFGsBiWnAt0ivpTM6y9ZrIklBZNh1zxWBf8+2omuBR3k189XZhFE50DYH49ADl7CPGjxv
ul14455/wV/A6Cl4ZhEFV7yENDpBtatMOLiii46TjaA9TQ3PTJ8yiaCHMut1gphl80wxeQQVlEau
CCT2zg1+6TDydwhvwB5aUB8ww6mYM/2dEdcNZTKRtwJLxUTSc8UYeCznXJpwLR61lPxzDoaA0IJc
Sy0WTWDBSit8q3ZAjI+6rbk0HZj3/q01cWqQ5o6JidOjVMw5+nJ/gaZ70e3yPCrCkediRx5xXnJR
rZOslMN5IUnULZUCZak3kd3eHK8h300BdK94yETsmwziY22dv8+CCzSZ6v/o4vL2g8s80gaqoSIE
s6zO8KDOZdejfGwEbNG904p3SKD5Sqf8y2qcLjiAii0nff9keIspJsDIhW2/Jkt3byD87aO8UJtc
e6/2HepPeh8nvaYn3LhnlvvboH7IMumwG4vqr2WwTsolwB7PqzVbQ7yLcVRQlsgvasX0eHWi/SFA
hvdthCEQyS7bmDJlOjSYsKMIaly9dArZe5NY3zZT1cT8tcP3qolMZdkmW1BTXvFI36lywhxo9e+w
UOyN4Tj/bPsoVj27Lxl/Wmo4EktyWJPmGjQIC4Ou6glUsmfy/L49JsTmhMtH215an7z61yjoEaSK
As896DPP5Hezg3xDuTGxkSJjFxc2OCstwSUZNSpYBx2ocJ9s1FNEW2vmBz8GxCUqnT6RJv/OtZ5f
4vnqCvwO2MutJ8YvtXLqPDm6eHXj2n0flPEmPdKMwBokZqdrx9fk4ibpo0xyf++Vf8PFojHNYiIQ
x8SlWnWAQQC3jCca97f8VaZNf+Q58bPci0wLSngknD8AhIx9bvs3W9JImmfuO+emCcqkgV0TVRuB
2ZJLLmHQAEk1rf36LXZKaracFVF3dS3H8E9IUG6VyMRezUnerxeQSVpAmKXsSEzlvLeqYpdD1oby
03enxKcSgH1kcMgSD20xMTY5wJddx+i8IiP3WafyN/WXwcMAlVwxDtfZvQ97ear6kOCy8s4+cXx2
7OV/oRb1MQlYcadALWzV3OCHjmSxpmWcTFgYK/8Ptv1PUYZYSibSfUmSPLEKTOnN4PhKWh84QhX1
u76LgHOGvYcvKyk5ZYR97ov6rqQltuXInTMlgwHi1KLEfQ37gHMUZb3oYQ83oHqeWkhTpMWBl6i8
2Xdh9tLPrDymkRsoSMOJqXEOBQwNHPo9c7ndFhVUhWLPNX5BZ4cDPmUGEWhQK18zHnEpI47A+biS
+GwDKc0N6JOD2db9KU5ZQlbC5AZSsAQCWNBoD2kVYoLPvXCd+kv/FxgLFWXGTpUt7ckpk6ilxv6L
BwZxZvRfszYtIhTkpAJWpvQkvC/YVL5fm5TV/rY1aFCKFvXJ8nEK2CX4CQIZX9YIbjZOMazPbN8g
kOhsZ4vs2SN+nko3e+8M65ARej9GVDvtLV/D9J3GTUmkk8slNdTwal0gGppwOmy7NuCNhwCF8tDc
Qvor/vcvSwvCFYrwpz+yW3dcRAdz7ldq1OtRBehVKkEaL4k2DTLhbeFeeByGaKmPT8TaZ6O/wjV4
8GBlXqHlXT3qOrZAuywq5EYyvOwDcFek/8HZSo+lobmR9q9Vwd/VGsNzErp/zehPOg71fQgBdDa5
vakxkDw5nm+vKkQrxvr0v3YRTA0khSFH4vJij90ZGggvylLr2vNocerK4/V0rlWNF99hqYcSzMuK
Z1cjorDAEjAIufhnIZuN0W/3bcdfE5FZYqQdB+L17hMN68TpfE2UKNYGFtn+NZ6HvdDQpXHvLW+z
ppQZLYDJbAqD4OCaV3YcLLQm/nFp+/Xar8mLO1i9g2bArOsEZOBn9swTQ2JMiIRQuHUdZ+dK9VH9
iMzpRRaG2DgUzzyVGfPROFKZFss0P4CyWLzI7aOpubnarFVWKhjzvT0kv1Vn+uuaZlwap+kfc0bx
EdowJmNq41Y4iuVT2jhgMZq836R+up+9NDwMrXHiW2leMVyv/cgPbkUUfGuSQHxeioNX4DCfiFhz
T6eibnKPNCybN8O9FeY4rMoRxqug1WqbyWm+ecVUH0j1/+ncRFB9BTezZ8V7NXhZQ21m92r5kzNy
HBv5C74sVgLG0J7tLEKBYx9ZZG244bMtVz58ro0BBnadBGbxmKykXBuF/NIJuz+4f+ZLOIzWKnIm
e4Mu9clwqK/IwIQdJNtErgPj2dLMAC2cLdA7JKz9XLa/neabzCE6lSPYVYhB3ZxkeAyOvcoMY/4N
gJJy4FhtjEJXEKlL+eCZ8BKYNE/3fsnjAJg+pHeYMCN7GSE/x2DYWqThHpWDG7sF2PDvR6R662iG
v5vMtJgIK3Fs0k9y7zRV9Dj7mBH/RjbyR0OLiAsEOXcDG1/4FJ2aRiFqF8nO4dn25Bl/DUaQvVvq
dpPVLnvuXN3q5G7rxtkJNlM0gjjW3wxlhn2VI8HIh2ptdc1wcgEzFYH7UoPR2toOQ7ORZjhuETtE
d6mKkMdzWTTrnuOFFl4iOvgZXBHcg6URgqpjatxI+6/8JgpZh8qNT6Hr1rf6X7D8Ctz+/gWiP0V1
tnHl1nMrC05ji0N95dX1l9vaZy3sZN/At6+k61LL+un1wt8VtvFfMCbckOI5eCo69CUkp1WSC+9k
Y2rd9GHAcJdR7JMa/b6mgGhTC9O5hKCtUIBstTIxGdyV/R4rL3zSBuBU3KI7uv/gWqBNn+fuXKue
+60f6MuU4IaKTWtl1k1+dWK2aCSEN8qOrS8neW7Yn61ErVlVtmheo90CD1Wu8yGhO0ljPhP7nV9g
mgIeTrFspe2vepqpUzCiZM+H0zuPRfqb0kwsjg3nROiII0XmNWQOhA2ERGdPOkZC4qFtC1M37MfY
6fbA3osVTji00NT17gmeACL/xWGMi+GFaYign4o+NX07W1+b6b3ulliHe/fssPqUw3SYKcqhHm/0
txlK7psJuWRoFcQ7J3F3k+lln7VfvEnFClibBZf6wLJPMymltVs7/ZYyyPgww1VtqNH88hS5VcwJ
vH4Ginlrzy6JAxvFzBneKtcBP0Rjw2YaA+cxo32Ccx/ygxNYr3VZtEi26UjFCnGwmoQYpcX9L3dC
vRdTLa6yvVJBb10nOLsUMkfrtJX+oSXcUhv04IZKzytKnwqabvv8lObVuAesvgcj4pwTFyeBjk3a
epf/UntYFqYg4tcf8YtFbrftqvRH93X9QBnGW/gQ/dJEJ9MlkOumzJ3YL+IhTPaUq6sL1Trn3Oee
ni07gt62HlE6O7umisxzE3XzmfTdOq7i+jLiBB8ZCjeFXSATVn58s1sERgplJzLh3PtZuPnnYvrp
jfqfmFfc+Cg/uS7Opsa1d1bIVjVX+kOG0j1TumRSoUtaE57BjntG+lKSVOQrcBycOjo6YRvtSyJy
SW0GnzbsjE1As0fRVfGFF9baNSOS1JDzZBkT02X3Hs5wOdOMfp84OuLZatloEZcxEuvV7+ztbOH8
Mzx4Wem0Um15aN0AQ7Kvp20khXsaHQJeZQexNhHRNwu7o8TS1FDl8t6187vpA7csZj2/mRDpimYG
PpY2yaW3uCV2Jiieih4VgGh8R7xkPtgei9WoT0k8Rp3aox43j4YInPTvDqMAl2yxtVhhrkrT4n3U
zqkb5hjVlOEtZ2KMAmm88nF0MGexDFbK/TZa6ADtnL+rnW3y2cX0nhAlBOLbGZeE5QK+gIquHtft
9mY/ANCK0ZBDUQSH3CGDZYTBOzCzmMI6Wa1EkBHm54bBtqOLuMc7lQRtMYGZtXtoA+aj1m3AcoqN
lpqGe4NBi6bd9ljbff1cuTnjCwUgg1lXO1KmrjftNeWgHRXbeYlfLdOcl4LCmZtsiGzCp3XwW8Xj
bSCVBWSVDee/P3pJlHlPFllz4vtHKAfW7n/792UJT0tzeWyleLVr1hpZ0PKAbMaDXNgmA4YQXEjp
88gKeYUda6QBNWFEGDKSm1EY7OsIuL5B8DIwip8qBd9vhdPh377ofz8ynZ67nIu5KNLdRNwIcpId
XzvhoDmm/qEP0q1uyShok1b1xPRCPN8p7it29WedzpLRVLj3IJzUOu1JkyUp8E5rDOFcFs236abR
G7bZxu2/Rraef9tiN0+KJggbX4LdZeyn9NZBg83jePil5m/toZ6UVZW+WcQV13Fkl3zLBGuLpu+O
btO1Z23mz1PHdBxPvnX3l8JIUCZy3RZJtK6AO3ox/m8pgvhG5MlVetpE4LGvZk/BjG9MvwLfQkKb
T8QWC0L/qn4qyQYgWI5P06YsMTZUjn2E0eLu2/jSjV6zwXDzjHFUc0g1Mx4NSpCy2fwg8pZi3MPh
j0A67KfCbbcm1cp8Y+FzqUZdR6Vh2lq0LhgVgVQl7Ho3y4H4Y1h/JBPJ9cSymKWBRW0yu1TfKMdn
VqbtS2rcgKl4p7xi1V9MhomhiiuraEFqd3P5aNs4vKBSwFJQrrxONsyINEGWAo8x7rTFkzTDF3yN
Kt6+sTbM7xlmDUnrbLqNCXGFobmmnGJPPmi4bwMgIZ6NACBQDowf9zL1Ek0m92KYoitgNZx9nntj
oVPu+evk0l18Dek5xCrafPZM7PsaAhL96J31bdZ//MoAH2iol7YKggXh++M16jtoW9CZWbixQ9AS
MTUIUFuN6VCAiNg0fXDpIcO+9TFOB7ihankf8VmBCLbd9KjBP+GaW+nkkoE1vrB+p09omi/UL/1l
7MhBwg0meuFdaCvbxh5xYJfwvLtA5Jzqd9dztk3aCVepUVuXlB3KaJskqLXqH6lOvY1ptX/Qnz2W
wyH/jJYEfRqAZI4Obgjqu8gNOArs6zhZ3rmda/NSdDSyzl2it2k5j+fJrMYzu1VGzTSruZYKQVBh
+s83anGfrV803Ol75SbhkVbz31bck/FH1n3KrHR+WIVd7Ym3874tf6QNRu4xD/JFkaZ5KXGM5D36
UFd0VBhOuHm8Q+DxzLSLipLtyKKBb+jSfRg4722MIptllGzJtyoNABeW3kuGrfTgoujt60B8Yuzd
SloyLqJBW+kYajemGzgErpgLx154L+xfcZiis25HvvYE9DdTEf0uWm5fgzkewoKPMQ3K+RZ98OCm
yL+WNuqVb72Gvj88t74c+MfBTtBvyNKlCcWpk+O0DRUr2KEJ6N8WRnMYUexjjSmqawC3LMinp1oT
DDc78RQhdK+ImnOmW2a08aPiW3D+7PilWhhbjJKeVBe6idXFZYrSfr7uif2u3SH/VTm62pWRTs56
oDxH++7FnxZ4nZAutVrUtbFAP4B0HSOSsXBQ1SnCvNSnPFMGu4SpExQTVluo4rrrucXg5M+Ga9C6
l5jx4iS69jcxzLMJwHwD6QCzT2+BQGCZD1Wj+oEXzKshKBQmc2nikbxj58jXmTTAERjweNOqY5os
ElyNZODNyRshlYGrCP3vTsVvURyLR5fzGWwNDvXQ4qpfqjb5qDHZz1nq/wQW4zVrY+bzFAs90bLN
NDFk01Qc7TIW97cGNCVnEpDkLCv2slIfVgSUcDRJFnVAWpkQG0HkwRTBgaUDjlOLYvOpnxJQnDGM
88mdNjkGg3uXBOJI4Q6kLFFdaLNghLeiv3MMVIdNGG2vjHKtZrjzupwynwAMJ4klDJ1TzDUxIN9t
9OlaLe+HObu7YajqPe8x5kcdQq/gavI0YDfZ8t2UOy/jIUpg/Br1eMpnZRaHySU171OFV5WotmnH
tUyhI60R/2+T4gXsrE6f5vTTD4v2WprBn6znPx36iqktrztcCiOxK/IbG6vpSE8b+IX90Kf5Jthr
Ld/JL9Kd2c44YBdHO0Tfj0AVdNl7LvhIdAwqNui/CDx8wXGqX8HKdLuZe2fhucNbp8JiI0Mn2Rko
xWsi1sMWFju2wjn97pEVGzTaQnP6G2Zc7gzUDllTFS8MLK/YdP7dETlcdHJYlgxpU1460hsR9xvg
Xux2eAnrD4llG6BS+x0kJWVrpm3usRp+gfv8xE6Pyp0aexawKWdDDio9NK0j/qJiSxmM3i/r98Ft
78k4/vFj/SVFHB4SSeYYfflooRNFDqJdq27Y4j0IJOmPy5XkWUIK29QzDcJUymz+/dtSXTpTOgLu
gL8DfGlbhvcU75EcrOk+j4a56Qo0MALeMY9dZyPr0n+TvQLvo76THLYITXk0XjiKAEcdPwOHhl2U
oGeydfG3cND+S+k62zrtXiC4XBNF2dnShpxaD8/weDXkJazr+qWXaNBZAe+Bk5ISg759YM+izrPN
zV0eFVtLz+NbnlIEi8qLm3I8la7fvhpmOKx9GAHlRArQYkenW9r6hrLtaWJkesrUt2KX8CtaxrkM
+LCpaTQZLByh2IK+Smb2n1ST95PulDyXuMt0CQ0BfDv7YsYxpr8AIbxBzVUMOkvEutyWHgUihkcq
RqKGybA6Rq7H+dQzgvqVNax/xch48PaAlRChE2BF5w65W3ZM2YFHuVA9QSQJuYvH+Z3EAZpCzGMg
zKE+B7Ov7xjxmCqKDXc2XGbshvbugGgBPCc7psQiiScaD27kh5LKKgjkNQGhsZ4uoZP/Ae3B8o7e
EXxfrXPA9wQypTdI+oU2uRm7Opau99tY4jqcYdTSOcBiSEkFo8YXrsrDVHcFt1FWi7X9MvI+XbCn
074aRnQ+UTpjQhPFU5Rvm7D78AnW7nz4oE1GXyzaAuXGuNrZcxEa4Eec1thGvAmFP8UC0WaL4pM1
9rqxMvs25CsM5O0xTOxHNjkXlVMz+OS1pT4CR/uVW18m+O+byFG4tA+TwJ2xd/NwWaKRPnUZDuAE
f0yM00Two/mbBEn76k62sQ3biQIlZTd42M3P3uxfooBOCKLNuM2JfvMoifm4xQKBVUDipuwQoKqt
LnNlVyf62sG/+6RHMYAkk32yRD6gpQgKeTw+ZbXEg9U3NtA6XbKjjeMGQc798kpiIFMx70eXhppq
cae4ho/iIQE6+upapaE6LjgHzzrz/r7RkR3s2IQeRBeLo2mXzZUn8NZa8HtNLhOGOr6EBZ+Jp2yO
2luk4MM73U/bOg1jqmGA3p2Nh06SY6OIV6XEm+C0LHxdEQwnODY1y6zLPEE0i32qNIBa0kNP3XWc
QGcbBSGZMPk/js6ruW0kjaK/CFXI4ZU5UyQlW/YLyhrbyKEbaDSAXz8HfliVZ3dWlkiw+wv3njsR
YWmB9taKwRRVVH5snWi+//uC+Rmnq9TQqjz0zy1qLOuU5uAKR+b+vQvEwS/y8FIiF8QA2wP8wotQ
JATFDFE6XMxRAo4K0qtAniJTQGdS4UP2nAv704X3Z4vd0DEG7Vp33JYVDz3QcI+wmt5+6sD/b5rE
2YLnefQrK0BNHCSnCKKiYQTjZ7n8pDRWRQwGdOEA5a2+2OpFMrvGPNNSnww9dTuqhiScFa9HlcEK
p5efXQ3wj500Df1MfzXM+37kIdbY2cLJ4pDv47TdWRMS7CzGCGJTVKNVytk3epA8TQMPXglsGENs
4L9CZUbHFvEBG0UiezOWEliFTh5edkZGJbIibCureHEieY7sj3oadrr3gy1iFGifNni61va+QgRk
q7YjWZ0FEtsN36xPVWc94VocAkbvjst/W8f9fB0twdG6yMXBJ27Qq99mZD+kywcrrBf1UeTOl4oy
/1u8MD/1CL45juWlZjuz7oMkO9ciOoMZTnls8axor/og6zZdSr9k07F02hpTwTdGWXaaPAQnNZRf
ksiNhhqEtHvp9JAyN5RG7Z2Qm0fDBnPnmP1zQj93M4xhn3chyj8zyLA1t8OZ+6BfWeMw7xIEMswN
/XZr8rvnjolESUenEPX6vZbVeyLN/shso7uNtomwFqJBs6zPWZB7kYDEM08ndgTNouWFQJSAuZ+L
4KdFn7DGvIUZosVgrkOiSoTvlDiMSMPA8be2i9Y6TkX2N8EpZBM2cIiDfNs5JKNghr7IICMW2Vbz
RTctfJQQv5KF1djph3Y71yYCaEJvOvUuvdQ5S2E659r1OkzUOtt2QWCcCtJF6zgLD2TTIAcpunLr
LHIT1C8r0bBrnDxwe3A2f7FiRDqUI3YJK6OHKipvRmvZd9vdhOjafZBJ2Ey9Zm332niADTTxWyu7
JFu3ig6Knfw+5NyEmebXTxCZz2BglFuVKaB60UVvJUNPx25/DFxZjY0yy3BGfa8NflyPc2SXc8Gx
KUTdc2nzh0eCt2bWoosMAf3EywXXabvA3YaWirkbd6UIhzfDBMVWMH5d1SUb7o743WvQAUexI5eg
uoJDuY8RG/KspxetuHYQDwXbuCMsyXNsTWZJWB3CsWaJTRRfiSf/RB77XlQ52wDoohKsTwqc8uRy
zOmx7ddWyxY/yvuLgTBwRzw7IaHKPylZ/8Ewm2/nkdQIf+xBs9zJHxK7MmeeQ4J4D/hkTV0ZrOvM
fSkvao95LIp72dDD5OTFIxV7NlVQr4iHLCFgMfKpUvz43dBg45zqZk+A6c0teFYzXae7VrXPOiTn
UfeIkeH3g62EBEziZ4aO1tbP4joZDrZ5hr4nYRiQxwMXca3KFgWj/eZWIU3NsMt71T4gSu9K3am9
brH+zzanPc24j5+gas6OEULdaAjiiErrOXvfWvQYfFzM/QBZMKZ54rZAlT3gQLmnU0W1W6qHOSVv
9PDFCQ/+tOq7+DHr4ZjburszHu3vuMu6ewdPABVSsNtr+3uhg/qa2i0rGlYATR432zmpmIDZgGJ6
0bSHemh/9CKCQ+TYyX5QrB3aDko0phGSaixFdkBgbwuVmXszasOVFtFblI/zvoWEQE+160NSJ6Jc
PKqA/THgY9QlHnYwT7Nc6VIm76zR9kPhQjOq/SXwkIATXRnfIgcJkj3j8+27EaI2QOg6KaOjU7Lb
br0AkDtHNN7dHw43MfsViRISOmLDzrOZK167mFG2m+TJAekGegzmewumVYRBt4/DrSAVNq3KO2Un
PFfe+iLSqHcRMtGVM4DLDkNjvM1z/zlhZ/uPen8bsYea9CDWIXHp/J/A2RKzORX+eHQ7P1pD7HgP
JwMrkZ10K41Quy6wCVT2dIMZRk4dAopoVvoQ++7PKqxvTeOS+OeWHl2Tctd6yeyhDKP/6ze5by0+
h35vjh5AfL+xIB0KWCklxRV9d7Q3pn74GIv5OXWJtXJs5ZLHVf6ARUX+eEFmp4To35VEVmPiP5ch
w4AK3lWi3gdY6XsblSkfwnQ9z1D5RiI32RFh5OOBztPhCEqxMCoPNDuz9AGUBYcGiN8Rt0HHUBO0
nrXwYZcxlB/tWQ1f/UQ767Aill4LCS14UtxfGEBRaYi/RoCj1/cbjKpFcx7y6s2h/WQfR65ab8zX
GvGNjVuTqo2GHNELd0ZxNkv1KbpAbX02u7nfUuN4PxVmxnV8BI7nXIyErWo8ZjsR/zEKaO62xWza
qF9NX/5m4/edDQGpG6CVWv0EUnIWRTeyM2CeC+Ybh0X/2+smYjR6Mth8ovMsiwZdwkmfWMbwLzo0
RiMi6KJ3F51ERXxwZD1UnbbHaqoeI3UsC4SQSm8yZrSPBLWlc8L61I4/kgLOogl+ypP8C5nNCa/Y
oDdB++n29VdJ27VK5/mv685Yv7Ui5xpBx+jM72mTHqETEpGZ/JxcGPpce4w0jRuimh91MvPA9M42
T+SRtLVDorsPt8WsGDN6D+OU+7nCtKbtTaWcb2Mcv8rCPENH/OlM6mB49Q7IBSLRfNPb0Xepynat
7QLFQpLEGJOyz4Qubts1DNeNhCO3QMZtV9MGY9x7ii+MvM2cUbXtfHQKA0Xg98Ext/zy5iwvl2ug
mvMC7w0vX/dhDd0rQDt4Z7HbfyiXU7sKRlRioVoH9NYHdhV/ffoialLy+2yybREZOeaO3yFE7KpP
UNa8i2pc79ItX6KJBVODhzsDLhjTVp2NyPK2vmIwIaIa/Np6GCjdZztJGAEjOpO5aWI0wG3hkcu4
ESleZUWzaBbUsTafsj7usxudTHYrnDy7gdH/TykKnpiidy37LL+Nft8fhPB+TEEyHbI+/1lziKLs
13vtGuVl1mW7G5OmYTzE7gx5GBZSBit0qf1tGhgjOX78ROzxafdje/QQkTNGY/mSFPVXLnpsxbAC
AmE7u9DNG8KhCPVk+093U5/6qPxm2CXo0sbPD74a/5taeR2MbgJ4i/Wl6JRFZBsKAep2dIxVu81C
+ae3YEXS9W9bi2Ae8KfpufBZLESYz1ctxTB9FzHuvp/+MAjKOIaiHG5RSxJePFJZpYsmVV8QZavr
CBiG1YaLSTNBbYLECM2PLFmC48Ewm/Ts4D08yu7vv6u50fjPwVD/KEXpn/59CXMTPHGWtpvc8/Ct
xw4W3lo/WjbCvel/ZsHE30ZOXYV18IxFfTz/+1OWoodzxJDAQqi7NwuNy1qaGdqPggkrR+GfjFjz
U03zK/A8HEko1TRT/gtEAaWnTZ9GnbrjQFu0cLZ7DtilwABClh/4H+bA41XbhLHIAO+gbMsfYRXd
hIGH0i3kV5NR7UETZ+vQwrIIUSzYHt78fKj2aQE9IJY29kyZe9swpTIb8iIFACysczIPcBAqy2Xv
iWcH+e4yn3D2GTj7W1FgxHU98kSigqVB0gZPqBD+M0fjsFUjKw0nsZ9xCtCjpn+aVy02SKaWVoX+
QFyYjXrY/uAlOQS5ji4dvSzyeWthT+FZyFPka9GtHeruaGaobXREBBt2pS66NmwcD8BbuE0rpiOW
IfmIV8zEDOPEFjdCyji+At5Q7lw75FE06erGOLzkyxeSgnC0oMrdlcCLj5klfhAqy0TLR8KAy7jQ
GZLXmTsm8oJvLu7MlR3z24zMoNdyFO8WKJWTY/VvedqIfdAmO+HwuScR6M0zCewF8nLQGYkTuEB9
rhSiE3vgEBsWOWSRk++wNdGqb5iT7UtklMdReHfyUctjjZFr5WaxsctsHk2IBzdILmNCYhy9ebUC
crAaRjZhyKbVbdRwppKZjpvuglAUHj029baphwckKCze7iMLyubOagaRZG4DcOiCoyXdoyf8XW3o
4jbUTv/oLaQ4DJAp8X0DHW0X741fWKLafcjGp6/R9lEGDSxRlfHhYh0887t/jCCQtEMob+P44a++
JtMc0/gl6AitIJ/mLUWLGBJ3DWaW0YgZ8ItVg38YO32QCbD4JGV15UZ/0DKZu35C6VnEKr7bJjrw
2EQL036p3PGfhVdlr7QjddroIlYIyz8WDLBOY0Tv40bk5gTdfG0mg9SUOCngHKBWVWYD/8H6T5bQ
cP02n1DEyEWFki5OcRLhyM8qR8ISJtP4MTZgrCd0OWCzsR42+NUqiYdw5oCFffctmkL0d/YgDtbk
PDs3RtrXJeNBsre1S5ziSf0vshTNktmVmyS3ISBG2dXT/znaSk5gQYNThQg2J6r2kJhuDGwtmo4p
lteWeEpIZotIGg1WdPr3p66pn2YQ+Du4HCSiSWfYxRlJu3bYwXRxnlFAJHeFcItdOQuYUtj9rmkR
wNlFsw3MuHhWNaC4gLErEZg/K3No34aEVIM6Kot9knb/lVT9h6mtEjR1FPu0bVOxDcL2o1fWn9CS
zaOJy+hcefVHGtkDY3fzd950MWd3UTyKgHsOmvMWNeOIrwb9GdPHAwRr58JSw2tkvmfeFGy18oH7
ZOIYRQkG6zHj/Z2J/OaNZaYyMqwrQ648EiDk5AcnnDXBSmi6IU8C9ZgndHJxP2CTCkFt2zBbiRBy
xTNXjPD7DiOz/BIOoVpTY1QPA+dyVSfvJpK7jawEFiA0pbjrQ8yOZXUO86Z6Lo0nQDY6MW2f6oXB
bKedfOJWO88ZQl/8k/E6tLwlsQXobORamyldtv32tl487MLqj76gyOCUjy/SoNSa6QClZ8pXRzbn
zpt80k3CsUDlhR0sJ4nnYnfWafTFheEi1FlH2vijrWOA3+pkeslmNgUqs1D8FYnVnQFJwE9r/gw8
S3eM3sO6Ebghk+DIwl0dB11DA5yhu8NRvrpWn3LMNsZpkP1V0tOs/H7C+uYBC6yg9DAwNwgZ1MUL
UzfRpxWQcD7CqxIqDcp1lYAU+AxTs3j2xC7vKhn9niJ5jtpanehFio3RURuT//Ka88E5uG1OfgNd
XVKwqUbxVO3dFht8mmbufZn2xMSC12EMpIXTHudmBZotj25d5MWXWOY/mJaYVxURzdSEIRqekGmX
4IueYkKAEMfmg9rNTu2epRm9CIIgfCNovynhHALsLDtPBe3Gxhl8ZCtoLVLwiDkzbgKfT11ept9t
YGIbWD0fjai6E8JnVPF2f0rqu4eW057zhwGnGFkxBXVvBa/IY6pLx/Xya4QhgQr8rT+0B0KRxGGM
xL4J/OQWCWdFv4WbiwXwZuQ0XbttMG7tPCYfReEvMZLUvBjyTFfwhm5MvYaQxJFq4qw2qV+y8ObW
jCQp5wm4RvqxZgJAmvS4rbmEbrgC2705N38zktrWDAy7rU9fJUT/3SAZ8VLNkGBrrMRrdqnN2tJY
fYu425NzhhEgcTZW2henEFD9fpLDR73oa+swohTzcUCNbYWqIHYm/D4E49gsqsKwdin0riyexuPA
UMrtNFEFdfuCc098H1h2z/NiBKoRimNtPONQP1FBpYfQq1EUWOhlR0mpnzvVvqcHvJttZx5Ns3Qx
3jXhNR1y6HiKewln+1k4vrWeHASSdiPbTTXC7VDiRFA7vid4/P/2Wx7TC/J/rb2dDCcGjDBCMHEm
lo1Gq6djrBsSrrNmx5hMs3QOY6jTcQ5RXdTnCbZsiQl43wdklSVIl+OQRsLpvPkTU0+zYlsB5jIg
B0CaqmCi8F9Q2OYtHLmYeuWJXSuq52DK+eDW/MqqwAxWhxVxtg7yu5z4Sm7vVdDb5jYZ1CdV30Bw
HPVfYMIJ7sDP5zw+Ve1++kX44A6nPASQ8JYR2An18Zvp6PARSrH3wxIBblL8Lg1g6HOASB3fs0xN
Nr+TvgZGQUyIZd9cLey9k5r2R11eeSuAwMfDHwiob14fd+uYXctmDoPpbIUjeZUi/JP4jI51bTKi
Mqx2ncvyl8Lmfmjs4K2jKtzQk9M7zE12mim7Ill7Z2Fpj1CWUwxtc4vfhkBIwRNqMatcU67eGFnc
fKAc25g8lwuKJYa2QlQbG7/bWfpLXPGcJ9t0LjIi1tmkku/0aNsJO2dZPqtMx/t6qtOrwc25m+v8
jzVX0ab1GaVXCvt/6+SXxMezvggps2h6Ih/Z8qKsoxaCE6AMHvgmeKWVLg5jH99Lh4SHMfGy7yEC
6UNlmIBcScyodW/sDNnNe8aUb6yT/IM5wkyV6JrcpjmXdhuwB0Yn3uRcMUULHRsk1TGOM/O9IM8L
y8SXjGv/QDU5bYnAQIxr1+5l2fukKjz6HWQCFdDPeANIyiBTE0RxYO+diwwgQb4cO85b3lbGKaW8
32o3GPHYesUjjhywlE2D+ZW5funTlMiIhUyCyuoiqy65jANX4hRQG6PqP+oeEw2RmKxvAub5Wf4L
yTLIevjfAUANiAkfMh7cDWrlzdz5/oEz8CeyDhaCITnjafEgOKl9szE44Qs3hnUCXJPQYSCg+Xxx
ITZL3d7nQkV3O7GeSJHV0SMIR/bRBTtK11pvKUrTt7gWLwiaAOO98Wus4UWJ0Pnl1mV/zIhfwaTE
ZE4FHICyABPlk5TousNlFnvZ82Z0PjD6KQ3YMxIj7yMrZa1y5dT7MQ1U2oo5q9lhVO1NHazNvKQn
qY23tvPng1cMgMaiitlnCsa31em7dOXLct2vsC6JiFI4UNyZKY1yxm5rBuY3YwiHY5nbPsf0XL2Y
NRxsfrOznZJ1Ghd7Vxnhj6IEapT5v9O4wH5LZA88rulj7HY+HpeIA/dBRSbWOYrhdcvEC2iK9ZfY
y2jrajQghUCIHlbJfziZcWMTFlKP6dVjRH+eprLc+xJQVBWkxeXfF615gzym6ate7koEh4/QQlBX
mJ55cdoa901qvmakylvGDcFFLtguxKLBBU74R+tO8eHfAqKSHNukEZd8i6tlhq9Ite5bUcVn2Ajz
1nHNYePkmqlKVwNhdJEJ9MYBXWIIWoyuPpQbYOsBY5j0Hngz9RB6EkKDAeJMEmct8dQHNB0zmo7i
MpZoA2h29mnk3BqEYvvKEQwcWUmeUYdw1Bm04JABrBDUh4fxd6yJrGKlSQycYFUuNIZkNF2VRm45
S1QEMv20K5bBcsAN0KXZiQ4iOoQR1N5eMZfvHZyijcgvo2CGJ+tMbIaQ6LMYwRMYpmUbZhPImKc9
mk5CUg1Ch0q+qfahJiLV+j7mjJIZqaGvDBZ2Wkq6RJB/hmNnnoXmCSP2nrSRohC7mtncgo1U7Lju
ZvqsOkqt0O7dVd71kIPq8GP28I4VY4HorH5H9Ppq4erZtKqsvHywv3wcRM+2IkCrDa93Ig8DKUUf
oCJsOYsVwT1dY73SNPxeucSRzonzQXYvdST+sRxlrEMpvKIZbPv8wtk2/W5XEWpD/Pf1GkWzhxVD
hSwJkFxmutmlLRRdhpnuyh6Kc48MY4Vhe/GqhbBihTttDStBMCCdB3UaplooIAm5uemfrkb+hLdb
j1myM4aU+SRKZh66kZyIKlkPHVsvjtM/kxjPyz6TvuzVMASPjfCLhnhHZKhkVpthuhdk3qtXCuMK
ITTQoYzAVzIENlbEcLEYUcYVCdNfkzt9dCPzUkVuv5aiYnBqNEggB/82s/V7mKaLQFjVMbpUC4Z8
y2jAiqxNL9dqmNjUIV/eQMPawCRpzqOy4rufEdtsMh7HuFJecEKtp4BZoQj8770Rn2Y0s4+IWcUS
nJHvAmFuSAQ/w2wb1lPStqdWFc9Gu7dOUymOPaldQ5u8j30CwRQz17vjkaVtkFaiSkUDR7/GprVB
8rDIe6Pe/RPHjfcwEjO4YKqw1mVf3HgUZlQzDdosCyusl5IdL5zW3GK0QsVl5/WGSCWJnQO9m2ta
+baYviZbxJfOr45R7cwXfzKtt6U+Ysb+i2h3gXHSIrDDh/c0lFh1Lde+hlm7rA0yAN9E3SSa/gQY
pv0oFNawgk8EziKYGwm4Z1TNGItGnhOa1d85RzBpC/YPm1odRw5UhCy9MXIsblMfMjaILGNXJbPe
eoVv4jSpXommCQlQmDydzrgRVPorn2t8o6QEMDn29xEf+W0wuIjNmTrvOX6/20Yf3EiUknt8p9w8
JT9nOB6dIZowi3EoaI1uRdTtkVonBChWI9ojs/ZAxZ+fHVP165pdJ3G45t6TCVFJxEGS/m53ZrnX
Ef7SAYJ22OTnASVPBir7SS+wEr3HwRpCGUuyGl4bugJYF+N60ABtCsKw8yFLriUmWFGeIjwiV+Gi
3C/Uo6mJlPSXHPBe1i8zy8R+SlPzkBKOm7Xmk50wb4gGP60lEAOb9KNqAu8TzO1ZKJOZucc+XBDE
tFKs5dtZ1BiAVkw56VKoO8hARwOWcxVb3MZi4wQkpDM5iVk26ZiNbB89otpiQJ6jJAZtiCGQufq6
8adon+NTEtpUB2ecf4HcMbaDzVY8rdkDm1ShfApJiq3MEQYhIJEkGB3aGdY6RUvHwEwuohxPYvtn
MPvWLgnM4OrCk9uohTxl1z+bwbOWaEtwXSxsixlxlWEW18gzV1nQee+1/+ki2zknKQIsVCb23fCL
hwxn6yPhl0xY6p5lsRxEYNi+c4cwH60OZuR/dRkRn3HlXd3YIuklbf4ZpPu7oh1AYWbEG9cGLu8E
an563dOvYXFXCJp54/H8CvJm/slFMsm7ScAbhggxLutmwvE8CXUoEETcGoGz7r2SS5S840TUP7oB
u/8gFV3sDNMiaCH1gTvcQM059aka4bl80Qn87Z0C+xNCIogVEVrxwTjk039zm4xkCIf+Vo/NL2NQ
TKNEKvDpFwmCJpKra5uqnigB8lnEHOyRQL16xaw6isu3PmpAoA9osVFRGixHZklWbixuIluEjED/
sEx1TPQJUiYt7ZwlLFxMG/FFWkFwnyzUP/RkaF+AI5iN3tVV6e/G3vgZWUAcg4HVLldxuPIppfeW
p9/KOSpJe4fErhHhRorQj44wl1jn0SerVzyN3s0I8Ih1hH/oCAXvFF6KCpqLtH55xajuNTYpJHAR
a5aBGITCeiv9+VdaCgqnggyOKU/hzwTYY8I7iefkVruNsTVFdYgxTuyrsM+XCM3u5/gXPuBOO4X5
Y8L/s4km5zhlqGSsSn04WG/XTFQWu1h8jQIWCIxEw7NVu++hgfhG6dk72ixj8KGWIWUce9KazJCq
VgFjH9BbyPw7hGAujlkb7zfeVRQf4sU6nHwzGfL6kSDn9w53hmqpxyX6OCgwgcn+C3fKGwKC+TzL
tZyd5hyq4mfh6eYAVte5dTgbsQF8GFn6PR4A/JSoCM8jk3uGt8TDa4RfanSJ3TUm1lChDb0eedma
XJZqbZS1uUvsGg0aZMgoRZ+cG1vtzMmvLP0lSuczsGx9sobpULN+Bgn616Rnu0pGcVlIEExWuBtG
jPbWTxyAAhqLRQR3DvkC4b0ES6BLQdRW/hrU+JfPx3icfH1HMckC30LnhFkJgGDnIQ9I1Ln07Gs8
1eWumCQxQ7i5XknvHaclTHvK3622B1czhaDHgmzT50S2d7BzCE/DgyIhGKYeatvFHv3PtDSOLh72
DiWclyDnZ9zAmeotATtIHu6yn51jk2YfZu69R11dnk0vZERYSrShDBGRRQE0Sgyk0fhYz1i02rXh
th91ReetstTfSTf1VkOok/uQVekdEJG/ihJCm3ODXUFIJ6gAmV/7avge637aeSZof7Odq4NXsfeI
2wa/K8y6cdLuGqEYC9JRtierNNuTs3wBqwEaweAvDqPf8+AQpd7mYLIgvDUqXqe40E2siw+XrT8v
GREbfVa8SEfkgIIOOjcOBLBS9Q87nw4oVTpeqQG7Ukk0mF98SSobVjrdGmy6uSvR6PuTNRz/jS7d
ZX4ZVdUmk4LQVBW5J1q9egdJ46dXsWbAH9SgXXGza6ZS0l+tC2P/dhXKLr8qIo2WZQk/vNfJh6iK
4eBLD9iTumFxbTGKIKSqbBZetNdw15yk5N22GTOzgxwk4gLPpoRxnO5n6XrOdlBWuoHemzHDSN6r
sfne2rrcTwHCf4sP5qpbONwqdb4mv89XTPeqXe3+GtvuxWgVoZEge8vuO/5S1NLcupZE7/mrqRkv
lwrEpAmA86nVoLY5pujOq+sVA6DhHnrGKzM5gBtAixtNXt1KF1uhOKVTuGUnLsOfyYBJXV/NNK7u
VtLKe5fDqbDtgaVt5t17z2HG3vinFCUf7Zz1hWJJIotVyR3aGMbDLL+2BX7zzsK1DiG22iN0jXiv
inFtRPo1pxFzxOXbyODvYFGbJyJQNIXUV11HDlPb0+lYIQlDJcVJURVvBEZTVi2OuUQFxoWV5zdi
uIcNjPv7IDx5ksgtcIgSUQ09+ewz81tH6M0gLeDF03iAHZnIA2p4CPGLKPLfnybFVVgD0/8nGTMq
Rgg1hxWfFn/fzyFMWNMomD0XZFmhqeCu90L2a/6XMcTTLhRdS63LEw4zHEAwi4GxnOR+SNmwT1N7
QI23d3qH5NEOUIpuJ0Wvw3IKcbzDqb8WuY9hUdbLsBIvBt5OuGIBCca1idSPNFhx+veljVJr6wTz
f41XviYKr5sBVBM9ELP1NC9+w6NlqQRs3SkynH6zk9DjTO+Jb6FwC+WRiUR7HKO8PsoQY1o9nB2v
Mg+lhovCI/nmLRT0f19MaU/t6t8fAcsyBO1MNtxF/AmZEFmcaR9GAXevYi+10rixN4VsccR5ibm3
K0ZvEKAivEZVunGT5OE50x3h6COBi7THCcp2yASfnYSIVpZBXT6HgixthBRdx9MytfU1rs030+Op
rCfM9IiNOiQvFS9a7KQITe1mNeN6dIFXjJafvTANtCTzyC/KsUcW5vsqsi/TIOlkzYJI1FR/8+Fo
hDNhh5EXMWJym82g6l8uLx2PFAqZwDhXbnKzkH5vQlsTDDOrvYUVcuXrQp0lOsKzu/wpICVGZpVx
CBaV5T+9pQw5ttMKv8aigtr7HZuKsWPS21l2uMlzvbcwp9ySKPlhKuDMHlUBaai/dRe8Lf8ZAlQR
ZOKyGokZvxhUDqN4k/lEZK9gmzXY6WVc1G20AykuIXZSCS8dGgCtkKX1ZB2bo7nP2yWNMArOaED/
G/LJILqE84hBGoV3Y/G/TQ+nO6vK1cfUYzDYD9kSLEk+7jwTHZqB61m+xEzV9jgWzlgNRtYCc7ip
UkasDDQoPINkPZNIdpxC6XMuo9hIgtS6Uf4i4BcwzVvNKKLIio859jHidBZmTMJpj+zcMRrl6sJq
APhGCtO8Qb6SkFMJGTI7sUfQa0sgGapQYfj5BRvMu+1A/SqaiSS/Kb6C6vscMAUeZxiCYv7uNXrf
kx2xA+xsreaqqy91FS3nxfTOOLO64PTpH6nFJncYoedUBsI8dETowPJT63PdM4bdeugFkRXBiyk7
FF7ZcOKjmx+1AxFEVACMgxRZHKZxtvLLh7+moRHV2U8o+RgcHTOW8cw6wm5TmlA+wx6wa1HyASpq
hAiIBGR9rCS1OHqLO8YaJl4MUZlHsaqzS3bHYfk9KhOascS8Il94J8Y3p88F0KMM6b9rn1qjC+eY
Jyso157073pUHO4tkuOwv47zNbDLaOcI+rPyW5z3+uRmNtv3BfkZu1+OybWPj+dXz4BoHVT0Bch2
4X9OVnHPIkKnevJt6tFyDgXJjIAR4E6kQ/xpTuHTddA/Mz3GGJpPP20QBlvluzRDcQsOfSo/e23D
tvEY+qPfJIMYXceqiGBWeTVYGFF5x85OxyvYWWauGROwFBrSGg4Wn070EbuJyIjckNMh9YrmBHAN
B7vZsXTGLLhrm9/EKcH+ylAWKXjpGzt2mUIzvTNb5kVSLUFKzF22YmAkEAwkn7ROeJps/adp6A3d
aOc6IDJRYxAdjm9UWtguslkSWu/IgijGzwir1c6el7Msmm4sLocTGRSkeOXmadSwitBkHKATuBCR
k/bYVe4pWP4pxH90EO54C32u6tH366VIOwIvI2We3njVC/SG6L52U5C182of6AokMEmb1fIxE9Fc
rwVxttuaZIU74DIgBY7EzcS+i6vrNlqaM4GLft6TLHOfA4WwTAi08Phhjl3DEyaClu8uERyV8zG2
Gjo6Eru2oT0EK7vMb7ZBYKZqkey61oC/PqpvPlAVBNU0iQBIL+2QGRuL7NoDsSPf5VS/+Ex9Uj9Y
j47CVdXJtU29361NGbpggnwj6+7aMPUxGtQ7vPtm1U8o1C2Bo8cMyoPJSqPMEqDKebozpZDXfui+
scpGjoHXh81njJt+oNBzN13LizQ61LWJ/0lePMGpmCWonSk+Jus1GpJumDHHA11X4W+9mN21NZpq
G5fpb1XhThs87ktLvwdTWuClcdSeAU4C1jzsH4gEtrklBtJACD9NGW/vZ2N45X5yymkUKMXS98QO
udhS8emnyCRtYBs5yxQi3Ew7FawzqmD3PR1g4ZnJatQotPn8TWRHbUoqopvuf1ROjLkSsdm6UhFp
zq1HwAlMeivJc3os4kl6+JV7Ndp/hrEadtOixy6wwG9TzySyl9nD4Cq06BXHe5Djo+rTnYbuvy4b
fnRTNj/zwGpWlYGDSpgqW/NGWu9hD4iVyILjrNrhZU74iuKy6VZzpEAQEwjBcB+Y5YEDebrMyYO9
+jlRzudM5upu1FUMI2zbC/Kn06WLG0wCvRrLZxAzOHtk9H8qz7qa4GTBe/zP2JktR45k2/VXyvJZ
3hcz4LLbbaaYZwbJ4JD5AmOSSczz4AC+Xgus0u2uujK16iEqIjkjALifc/Ze2yTF0tOdI+Ajupvc
DlF/szyALqjHVd+nxTluYSePNuF6mfnu0xy/aPxCtob7qLBM0F8BUvIkrJ8Mrcd12mfPtJCnFiyW
haEUrRVmAS93PRjOxi4o8Ez6rpQUi95xiGCxjgwDCFRHOJaXrlikwlNr9NgBbjIiujRzVm9BjzWo
tVZ9C75ym3h9eQAHn8hgOzJLQdjWPmsYQkD4JuNKi9iV+R3nZl2+tJZ25Y8Ua4Tz8KBMcSaO+82B
v7ex4jRYRpGvrzUBAiq2S7Wqx2oHabGiwdGl24ktKhIqAtWi4JC3Hm9nP7NAdMplAiRe3YYTn7n3
55QFz4bVsyUWhKRxap86ZDv8jdO6UeF3qyxNgJDFNmz7NzPDOyAiiuqs6L6HU6O2QWdbxyZ3Nk1b
PYgAGc7YRJdgQN4uXbq2mvVGwPJ3vVEXWWd7zIrGJWglZ7mPh6xvfk0xgQ9WmILo5KbF1A70tUZv
hniFuqwjkDaKbdzsFfPt7JwpM1wWJVBDiCsLhI+Do3B06+6rmIF9AUKJZS8lLkQJ5hKB1M6MQtIX
i0gcBDiIde3GwACi4hSJKd2kGW3BFAi2KHD6d96M7oJLDfbSuTPjJN63NrCsTEehZNg6gq6ZLqOD
SdyqpLlVlaOtkpZBMl1DZOC9V10Lr3xNdDQXsTYgQXBsxEGoOGHE/ugD0DYVzIQNsDkQkTNAOEp1
nIlcVVnfZtA323TpBJIbYs91pOVoW0VGmCQcQkQ4fr4Hyc7tG3ppUZPtQR2wyrCeLVOQ+CxO1HFO
nxCnnkHcbeLuTEYBukTCZFF9npDnkG3NWowrU22Y0dES6Mo5M475BTEUKG7pvyD34MJJFF1Yzd7S
V8cSoPVnoHrmwUUwOhNPJd1dhBiM3Gsz3jZ4f0qRf6/SbDo2iU/LpZhAPY7NevAbex6dQnVVVE+6
QukZBXds69xb81RlUOskQQeJ6tQ1QKzJBl3rFjRFQNxpRCXHsmKqifCwk+692QE3aW2QjJWvK1Qb
B6Qa7KgT+w3i6alnu0F7qt3gVFF44sJPTcs+MawN6HGmhyJtLEgpBph2ci6w2CfahbTeg1jFFSL4
JDFefV8zlqU5PCcdEJcxJg7C8D7yovkxgQZchhYWMSrJpY3XguznxAMwO6zSGnKi8Ad2messVzH7
g8xcxhFVjsOaWDp0bWhLzbAgZ1im9pBvoG7taBFkG3yUnO4NFVUgib7u+x/ZIPA9MMhdRR3QcqIq
2jL57im+ZSLPeW79BJFsXpuh845ZQ2ERuqTJO0QUkK5yLbv2KSBnGyHHp2m+PpBp3e8Cx73SLg3m
hueR5hT4ZlhKY0byTxsT+NMOaJJwns9an5n/k+6hkhDMmE3PEhs/tv0UyUzDeMuFNm+MV0rZZIVo
RCw77xlhlI5Wz0FrN4dG1gOtGCeyN1P8AmGZfqQ1/vRi8tG+HpDPZNR7xVGv43jvO8Oqn1eRKI4+
e0tjcB7VGtPVGmq68WTZrNJ+lN1XUiV03KhZohwxQCVRBGZ9zzCqCYiQb0DHulY3bOn9ogAkZxMe
QvwjtJpy2znVsrDidWjy9xl2HbKV6cJHIhUkvchF8fWeRjm3VHcYl55oeoZfRbJXFWXLgCxYIWIn
YQeHawqcuK67myDoIQg5zV0twV3os7zocVVtAviMyx4PnZD4yQK25mlHEFoRZz/tnDTxCqdyBYTw
nLCGkF7+o4/JvjA79Gl27mNklXLNeALUp0adBkBbt9atWGdNKdaUWtG6LPRdpA3zPREuSFQh3sei
PU7AqGi1bZIoYhwrPNbOhF8nH8b3rMVDWlnpITVrf6HXHqILuJl0VMe1XjIAn+TwzDBlRITE8cEu
UnLPwHoJSNaRRFk36DJSyMZwqLZAlzLg8ECDVV7rO04UtSlMn9AOZzIwM1U0JPjICXj5Ty6Oh3GE
3uI0P3PZVvCgMq5ib0IzBzuZocQa0oy2QHzyogKOLjo3bAMcFeA2wV1X2MUmwVu+LT3IbizhTz6i
vyPQF+TFestVizQqWYW9+0R7fzPmbCEcDcoQTCpKDDa8aeOuM3BvKNMYnwuUTPYPIHNc/PYrQCzj
BZDxGc7mna5h+s0n8TFyr4okUh4OtloYcsrI0aRvHTGAJrsMUJfG4FvjW2k4kDJc4oXd3DneRHvZ
Nz5HDxNCGVZ7s20q8ES9WFgyulQOghPJNGcsGNQlGRpUYKn5orRXOY2wUr21AnO0GwYSx7oZMfH0
X6cBd3MpjFtPOtiW2YLrZOIB3i1yJvc+pW28pNUZIvnMTui2P7wONRojl3vyhW1StCN7oXc4C6jA
U/hSE56G4h0TW3pNfaBRqamv1FQXSxUFBjlp5zwWc9c1pOXdehNptEwG4iom9y9hRkR3yu3xQds6
i0yTtlAguW75DaOaAanK6JbpRb5rG6osm2t2MQk2vLgPBhsHW0Tow2UorZ+iCONN5mdELKoIrYwo
F7gBUBtJBIclWiSab+KJK2xgs6yvXHkBSKqfidxYOPGkXxK3OmZhTtpYTeYUiWlniaBk7SMyhrDG
DZYWJWp/eu7ZYPKWWitH2T+rEvy7rkP50fPspNtheS57L1ll5lNfs+IwdwZBB0eLu+i4NDSt3k3m
iANdjidH1cmuNyNGb2nlImmHqMT/NcvSNvSVN0Ehvxt1cqhjisyu6MK17CA1VBx5JQSkhAaxviLX
/qEUFj9AKAZejrahJZsdIjgHx5JkijoZ4m2gc8sX/kjyq61362hCrRPWFpkRNMGyumLbMWthaqQe
LNbYzxx0rGkXvOpmvdcTxQxhmnZeh97apqQvE+6QbmA9R4DPiqggGgDxyJaMdBYVnOcsqp5aaUWM
tyqQrxWOtQhntTByE6EA6Y4lJIqdcGjaechtdhYWSwY7NtGRkuQzOgSE+lCuFike2tzasXTB7QDX
P+Kfobo/t1XpnunSl9tcciVoorw3NA6bAXwZ8IpTwseKfrTRDB73tBemFUQzYrUjk8fwtvTgXZKb
BFw/FQPc1KdHst7WUkXTE0Sck8sFt2WLTihTiQoC5I+rHYVZZIdcQsXG8Q9TIU02AREy/tgyrST1
4dlW8hQq9F4Yht04J1Sxd76TSWUs/VjDBtLNvlaEhoafnofIlms3NBDH9vvWrZhkkVfmcbNYE/rS
SZ1xhEpPcRT9cmwDy5WTnmtyCFclTvulZgjsmWWhsWj7J+yJbKJGvdwU4dJTbExL2I975Vi7Ft98
EcN6Q+vb7ErXDTA4BFfLD3NssvBKMEotBXr1Y5eK97hiQFIhO1iwEWc+qdv3YVYDionQbvrU0rI6
jYWpL70KOL1ZcGOLp7LalvXI8m0O/dnVLXTwgb+LLaCzNrcAI4Z5F7YKSB2jhswywZvlU3TfKcbO
DkmzeMOAFrKDIX6wL3+oWWwkMaQmnY9BnYTXjTXZBCzkO92o3FUaCiyMCjYdLLevhFTlyh5DPQu7
0DMcZGVIZrHpVQgrg+rOKRgBmNXJiKlMlEjwQObdLh/c9zIBMA0IfNFZ7PVRJk1bPQQEKaG+sHPC
BzBq/k/dxxBJoi5i6naooSl5B2a9TxTa6U7ifGRaSRunpifR1QoFgB3rLygHi40yxJtXl/YOHTSQ
UrIp6S0rolBoNCFEy9Aj0nxqze4zKcO9OVCIu0CD2BJ9R3OmXWyEKos6aYgcSfILjowdWFiHU8TU
toyqsVQF1QXv6IE4oJOeudO90eaH0YOcGVWMNh3645y+I11bJzgPJqpIHb37LnDbXTY6b5nF72cN
w4ZL464oqX2meHyNh2rbodosM3wDYTaQ1lqC1mPB+C7i6TUN2HoZFTXO1GNQsUOjoU2URusY+gCj
l3wZ1DR5kz6kK1bYxlGEHYmgFCBFAjOoCmWyDGhGhJ11M6f3dNLI1cCqoDTMP2Ws6Nw648rodZjL
t9ryO0BkpI4KWjCHtk23NHiI4RpSTrn2Fs1WwKSz9pquaOFqRY0c8UeblMzFinozoSZpOkMeA4GG
Qi+mw4gshUb3bspatSZxB4Sp3256n/fHGrnqNBGR6mUOj2ajfQ6DULc40R90DTVz4Oqvdmf6ywB8
2mrEqMly0JorcxQWsyEHtxOnQF7FLwadLGmGCuHTqjs27Il2lV6eI8tT6PDyBFRfDfUlvicJMTw5
ZdvtzVnqGaFcQrtrHeCJIvv2rffCjf01Fh1afnKbNTrApxEFmMRLEK362Tw6AYe8QJk3UZoseNPh
sfi0NZUUTCXSeWLh6jtbPkewmvZ4afoNUhFKPVoz3JzTX3FVzlM50CMgyWnI4rTEMdzLWd38JHTz
EW0WtqWhw/SMjFY61bDSKp1tuGPYu1E1r65Dzwis9aJuhuSGj6mkmaqGQO0dOzaYHUN0a7VOMJie
mA4jXSFt3DtarX4zC1BVhaQR5Y/1nVU2G3vwspvT+rDNDUpPttTM6wEK9gUyC3fyaJpn1XNApOLK
JzLwEg/tRkEw3QfjUCxEoT+0dMcfQDMxjU9hOAAu2Wa2YgqXY2NlaZT3iUaAqYe1YzIZs0x9Vz24
DG6HgfrRcZBaZOSLrd2guE8NDfAcNdmsR8HTgdotVs372MCWGpHW7shGZBFNPe9kFCWJOOHzxJJy
hwLmI3CxH+TSiB/VQO6g4yf7ZLCvgR8mW2VU7KNzpmC9WXYni7cIX0x9tHDJeF236WhbP6Wmtu61
ghI3L64JDOIjI5aOLuBNoU08p9Knb9DaIRNLY+N1lrureo9heiQ3YxV+knekoX8W3bKbqPTZGb3U
PYgUem/XRLGhyjqOMgUCkwm2f3ymfXHxG64K880HIb0xXZuLQiAZjuLYfGTy2q6nZCz2ApcjxJiI
ZaODgx9R2yWOJ1amLaDv6GQXSUz7Uc8ATySo8JzCXvuI0jZ6QewLI5xPJ2fiGYXWoZ8YH0krAIif
/KSFTnKtIy96yiaFifOZBrKz8hyFev69MYkqrGWyGdiNe3Jrofd+Cpkb7FOM/IvIfs6SxnqQZG8s
mtDwN3jZYFfYEHQcy3pFjrqvNUPbuB5hEQQMcyWRudFY1bWNkVQYZoOrUL9laVpgaSv5UojNvEkF
lKYM4C9xD2xUDAjecujXk8juzMSFbDDN7d/RAuMdWxBXjQd53/kJhMoueiYRFvZcSPlMKXiA6xau
UVnVD0NUPNODfgmHDjVQzXKqspvmyLlIEYyBAUBwQdOpAVlAKA/hPyYBBspsHn0nzTeuCW8W3TjT
/QomUMdtZkwjLh6XfEMYUR6bxEkdnM49Z0M6v8m4YbyqREElMJe1TneqqzJEFqntuxY0dWNNizZ5
bunGg+9sNpGZtDsh/Lfa9OIlaACEkxYurRL1wtpTLyPBjEuaqsY69Ohj++VNU8J7SceZGg6Tjfs9
Y5QSnclqJMKl7jWmEEZyFFiwaa2Is9WN9pFZo35McrHPZU5K94C0yHetTxPj26Wx8SByCiU3s7UP
Jo6jVRidc4OySNVwW0VFkqWifsRj9d3IgviZhaBr1b5KpfMKjBWXoB0ykbJ+IcGsdkFT+3d9nb4k
1LISWRnvYIgfgevrCDQaCQaRb11gXYmBowfgTmqni+4tmaCFKTtM2aI07TkjDOXcES6ypOjHvjPR
b29y++YV5CJMhJ+1MrxOxcxi6cAv9A2lJwZ4kpKgORV5sjVG/25IUutFuuFOzbkzksCasYajVzPg
5aVNJz2zcgQNIPp7swk3dn+X2jCftRyjEJL3WauL/NaLTBjGWzM1oUGVpOIZLoilsjMgvHjoMSuy
qLXMYexdYaCMU+TNIRsyGSDKLdHWOowV9EiVCzHR35nqRNBk7a91bhyymIhhvQPrTxBZwCeDV04V
rVawV7jdGw23JHF6a+RR+lbWwU9FpGhd02dEPy/8urtMhXyy0PQz/UIX4FoDLaCYgt/MifLU8Bxb
41lxc0SzTAobkT81YTJV1K4MDYOV13LTYXkcHekuoq7OVqNRl0dEwlkEfN42yh2g4Og5BgYYS4x6
DJvEHUUOrjNI5h79LobK8oQSnALQKpBb1zVtdyW+h1jlFiUdho0X3UgoQKPXmk+QcMC2ugoihUnz
IbcfzNkX6vZ063B7J7RTZbWqiJUt3aY8tGW09Uku2kjXvSdPNF0KpmJLRhe0HHTWAW1Ahi+ow4OQ
iyOKzlWou2enrK5aRUPGmdiXAZwnFB1pP31IgDsEUu4RzfAOpkG49kYSlgsG10A4tJSmEE58B0/v
DjEbKpThwOyf6ILEnmb2fYRaraKGQTjcexpRozCJOKTJatxSHkLBnR9cwiup7eenY23m01LQuo/Z
T+/8os8PwzhCNg+TG3Se7ASz5wHRuYN444vVA2w4SJPqkfrKP2RSIJKsv7vEAkHQd5pdYmAzAV+0
BRqTbNxp/BwY/140s1J7HK9PkYsEpHB0xBPMqhUW7T5qafUAVaaVZOMlw2c1HuORRbsJ+mNfou0z
/XeYvGqZ5CHyTPYlO3oqgDOhnWMt2AqrVccCWTb1hQ9YK0UsE4dAfmg/hUvpG9lKS9LyaA19gnad
oTRvtXFnNyg1urI9kNNp/v6QG7p5QPrIcPTrH79ehwWBiGECYXUeWIZOE68HWwN2m7HRHPHJ7Czc
o6i1o2PR+9Hx65kRk2xntE/xEEdHNuQwOMaiBQSsqLVZyxY+rbbHDD39soOhjYd8oqeu4Gublces
Id1qVEhJRh458iVwuY59X9gkKUFgWeQOezA6hy3OmD4nGSi6VnoeXZ3yUYR9vrYIcYa27pwV7Idd
M9OShJtwkgzewbAN5hmc37knHqWV1A+TRd7gVLb0fgwbUW6f7IxCzKr9tLvURYauZoC6RfQZtxml
kyVAePCCKUq60MuJ/EAD8EUlYjqDyoH8OOG5A2Zer3MBOicSZ+nPIhCmXc0M/7TZU17c+OfkePVO
m92Q7eg+iooRsJOFPSNsMUuchqsHPBOgeEBQRkpc/Mj14U4SbE6tCqJ6nCeVOdTaoXkaU7u4ZZJZ
WJvEb8wUbczlg3Ol/neuI12iTa9p62EMPQatHamyMxPCEsyzS4BJpXZnThlKbjumtNXL2X85LRPb
MW5ObhCkZSPvF9yhLrXLbYNtBeAoA71Ie1eFrf3iMgGD1BevyhxGPJ+cUkgH475qxIc5v5ogYSqr
OfrW3L0bkw9Ni9o3P6zf8uTilU21HYi623RivuvZckBB+AAtOLvOi3WjJd97ERKocUk1Cde8Gx+L
0mpxdkff2ZBjLJQCfXxN97rhZiMgcO2chNtKHIHiKs38LB1jX+Rpc8zRPBoB+dUSBBpNgILQudSG
GQqJrmliVleSVAa101rOzTFjj9JGg8OUtHgL7MG9TbOEddRGfTM1pLNKiw4CndF3IEvTLTHgk+jB
8ITMFhkywmemZO0qEiZEtayDWRS7r4PesHuJ3S0Zxx6YqWf6NPoKrG3JaAPVqYmMdaHB4WBGZGyh
vjxUI76+yoj27F/uZY9HLc7ND2R1mLq7LrnH6WHNAitoFbq9TagCL5XF+4qoioRcCMGjn5l7P7xL
+8m+ZAHNOnfOoyr0kLyZhBtKVEhr2SILDqFBv+BqObW6V21p6i6Kbmgfeju7h23ebhtq/QOC7Xjr
WgLoHpVCYuCPbwfc7hCiIUayyTNkxLowV7paMO5qywE1Y886tsFJT20DjWj0m50/Qo+okh7du5EH
Jyf/iChTl2arV2umOPMYQL+OuTsuBvSbK4LYaHf6ZrfuwxhCpcXOBIwMOg7s4e04/QI1t3QT018b
zIFjAexxrh+N/lSKq1+YwR1HSCM478FAsbNy6Dusi+Da+sq5iDpMVzEutKWvZc2OpsYWQ7vBeYWN
A9lgfPf1oI8NAec1ff4UbwKCs3Lve/e6RKXpTBEhFEgquIphdfaoAvBLaAevaQ+yHbxzQdMWmcSx
RI884es6NnEbHgPPZ1EA4ci9UK0GG4FGN3x0rVGfCPDb0sTZl80Au5YgFvqQQLi8GIt+Hzt7nbpv
rXfYBmpCXerBCYHheHhF4L7s7JGYpaFyv9u+FNeojHcsWMbDlIsjUBX1oJQxscWz6q1JEtkqMCG8
oBirtr7kdADJgHIB/QQjERphPbVvZmOvYAxrGNOD1YzY5XzuTbUxOj9qzkOrb+Obys7EpdcH2CML
UYOagKCSH7wWMk0m1KNvjBOoSiM+gbxaFWzSmFVZ8CQgUxVRPN77FpdsyF4wTYbqGfGXYNHx+ktY
WvYdSwTspPkloi0aORGSL8ZgH2MIJ8r0Ovvw9czIp2HfeIfSeHW54Z870IV2EZlPStKCefKFQW/N
8sc7s5+bJvGbllk9NwMEbkpauGOgbXBnZgyyb+lqX5uiJMSjdW1SfiizadgER1MSPDf09kM9JPln
hwQ/jkjrgdlEbEM2fK+qMbuTEXjhAfNVO2BLypG0Os6NuN6Fm6puTQKeB9QdqEDE6kUvAyNxQUlp
ldF0ZBOJI6jAAtC76XtbylcCbZAWCtJ5auIkwnjBHLEkb7HI36toY5ASYxoe/hoYhBvl2lRklcq3
NtIYuI7AtbQUEs8w+Gdl6vUmtgqa93EdE7PCA8SOZQUGTp+sY94qDInESCExC5+aEnaJ1MHXoLM6
9I33wygg77HxMBfmiG+9yOrHZMazjEOnLSmKkiVLzHHUJv8QznCcOLCBXIxi14Gap6Du9oEKL2Ub
4l8w7ercRJgbFRlH1KUCAZfUxlMchz4TifY6poVLIxMnrmA4dPZM/zxBPNm73b2gsQF079LUvNd6
YjNp71uHC1aXYFGm/GxzAPZgw++BSDi4upvhAI7p2bBBMmmgZ4wJcGBCNhQ0yuaOMnnZ2E10c40O
TqDB8C8n4jwWKUm7RFqIJL2yJqdXuBXLPteaQ07wia2FLWRvZgVBgF+mysAa1Rpossmu35u40jYh
Y1WiiEF1QPI52auA0vUIBwsgForodSNijmZ3z+xyPGINa08AqQx2kURTCUCI51SgzNQtBUJqzm83
4XOu7AqckWEod1Nr6DrQ3+bnif4M/TWf5rYmrx277e1XwCNO/QrUZvEQyyjfRW6XnJ2QoHMyNbYw
G4qjL5fCMbsdEWMb239HwGIdiAKGFj+xOh1b0IiHkj6F3hrq1M7Byui08w16AyL0QIkfta+HzP0x
YKPbuKX0j18PU6gEtw5UOhUL9Cr6iZwj2BdN9Kp3fny1zeHDY2KKZhJz4TjMPfEgNNZDBoot77Pm
LFwKPACm28Q3b7mGc99FwzRQIsF8Qf+HG0cnnY7ZaEYn3ARjbSMxr2PuvoQrpMevB3xi6RFqCCPv
r6df/2gFww/AQjAJvjBKAJWOEuPg0TD24eQQVzK/8Od//vqEsF0VXuGSL1ZEHo3UGVwAw/U4Mhs7
ji1SnDJyblmbFsevQ/r1jG0k1cvX69yvM/ptbJA6RCMZKo2x6XPiRBoGrRFGq6U3WbuugWIQgIgE
+jpr9dKm/05j9B0KOlErXvqpE7iwA2yzq2dvUjjWKNVd71XzDXXk2mFbXM4f+Hrt1libqoSDn1Xl
cMxmpFVdGSfXEeOOQSIbo94mSFsmu1hDhq2P2dOYyHt/jrMZya1jztecy7o+GXDA9n4tmnPCUGZN
QFq+pFVXXSIyGeyyzNaFXtyLGlUMjZoKYk/tvhmUALsyUTev4olEwaAzCj3zFxboVfB0xATmfKWu
/h69WvowOqBvb7gjsE9JvAOXYXkkjwjQhsXbMJX3ZdvUOygL4+D0Oxs42TDYxVbVwMznt0vuUFLF
x3T+9K+v6QZYi8uvp2aSmAfaarDD8umAMhf6S9AbOxcZXmZG9CpYJKkluluURACTwmNfsVAT5ypA
kfBsnPX8ODoYSc/C76+H0DH+eKb12LN6t5o7I/7BYHwHhJuptm+ZnK2s4Cji+EDWVA9RAkuCtBPi
kjRzPFjthzZTqVInRUBH935BVN4hY9u2Cwc26wADdoQk40Ox8k5nul6jB0CWiU2LMJ+FjFpjHSnY
gTpNQSbOLj0t0ymiy5TDuIhRQv7Lv3kmsTpU7sQkl4zJqe2A1jCuC1OECH6We+d/Prg1G5aJ7cva
SdNnp1f0mlJ5Vm6PJGZ+9vUwzi8R6tWRWf7+L9ib0WZh7VtQqN83hbPt6bOjd9zYUhV7qzKjDceH
YB4n2pp5DdJ2/klItyacdi7H0fWa2zSzhDLm7cDgUC8vvn5OnVuHTrOTI9c2CYXIbBoA1qi1G3FO
neyjNHvA/rNoj01EMNPi833Qf9Z182RUcNuGKv2pDdZ+lDeU3eLH5NARImjr0ZEj1any3hsHfqDZ
Rt1L4lQ1qr7Ie6QDZ6w0p3uGpNEfU+XB63Wq5j6v9IcsI8zUipoQ0IzRL/oQN6ty8DEqWVcHwgin
fW73zdFVCWbVNMXnWuzJPR0uM+P24AiF24nK0hzTmnCxz56G9c6bnUJw2pDhF6F2URJ1XFvkJo1I
q9hIM4eRyF2QO2Cbpbu5TRC5Pu2ddmMQ5wklzhXM/iFE6Rz9i/EgahjFfopnC5pDxNFTWXqkALG3
BN4zsPLTYCdkA8qk9pci177nr5mKf2U5qULKgwHZ0cNZdCUiXcyzcN/LsdhaQ3ivm2YBuq7X0dGg
sxj5uZFSHswxw1oUWilBbeL816oEhV0LOE5TPl6cCVy6k6pbQsoKvoZHoxrVrVLig762x/2JD/Wz
MNJnIL+GaLWv6mS8ad4U7Zg8kNPrmMONHVtClnv2Htixv6mqBDohpc29o80m9Drd5hrglIBBJCsr
D3VSRKjdY7FFDabd5/NDB5dpMXR5iuYiHNkvMbbSzPpTV7qzrnRye6fo2jZudR1lW95/PYCxRgab
j3dfr5I84GT3tQe2vrg+gOhtG8f+COJQcfPIgPFkqpnZRzfbKtxzJUf3/PXs64F9JQ5r3b3+8981
7tcDqfCncKLEIwiyo/6o0Pi43tmI8h+EjWFumS+YqjMm7irEGZKcmF4M2s17yqNLkWK7NHwGblWU
qqNR8cQqq8PXA0MRTMldFQOwryd6kLObRNd0Dr3RbbP8g/HieMJORBvG03v/YIGVZIoVnrnRxOvW
sHBCoXZclR3uuEj8MsbYvoQmEiMM63uDauikaRCkOwenHyD18FxMNOJ0q0JKVYYMjK3BXibzB7xh
TTFz9bzBoEdtPY4ANraOdmBDn6+8kOji3EwewbuBljLQ3BjNm+RaWg0d0ZWayZzdcasG5ZjqMBEC
vbK88uD60c9SkjRFHpA6ot1Vxz7SPga3oA8/jQ9Jk6OVEb1yaIQz5Shbwlgcp653jeYwg+48Cw8V
wSZjERYYFianPNnk75ys0LLo1bGQSno3iWWwO2UpCtoaoMvcLvx6CD3zj2dfL1taaBgSNHOZZyDO
2cdiNXPtYldiQ17JAFAw7LyN72gfrWzEnt5NvCL1bzN6oA4AEL0JByO0j5Yim6zFt9/+4x//+R/v
w/8MfhVXVAIELDb/+E9ev7O9hqgatn95+Y/tr+LyRkbW11f912f9+Wv+sXr8X7ffPov6t/Pj5vbX
z5x/3H99Id/+jx+/emvf/vRinbdRO953v+rx4VfTpe3XD+EXnT/z//eDv/36+i63sfz192/v8MDa
+bsF4Ne//fGh/cffv+me93Ukfj8Q8/f/44Pzn/r3b9e3+u39V/obfN63/KP5b1/5661p+Sa68TfX
lA5DM113DF2T335Tv37/iP43JLicxa6nGa5pWd9+IyK2Dfki92+6zhdJPuDZDNHsb7+RE/H1Iftv
Lv9pUjJQZVD47f/8/X96o/75xv2Wd9m1gFbU/P2ba3z7rfz9/Zz/Ppdtu2s5MJNN2/SQv8j54+9v
D0AT+Gz9f9SVUnooRihp09UkAGpQH5aONqzWWBUwHT71TAYjuNeAIrDU6fmnpRNOP+i4/ZL6o6DX
QhJ6ect1/3lwnqDtrghk3aYpaRCkcBd2twp91j+tJEANC90a8izdEjBquo8Mbegc5KqwjyLCe/Be
e8a2DcorQ7ijN4REfbKPI1gsPIFXPyPErpK3AJoOm49tHfeQMZttqSoQj+3rWJabtmt/9O22pdjK
UmIFvPGqPAaqba/d5AdWlF8WNnDA8mCF233NLCzLwxYtN6tkgn6VWdm9ldc/iZoBq9HfC9iBHq38
IIk3Fmls/3Ky/PFm/OvBNzmZ/nrwmZEyGJW25xlkvf/54Iek8HE7k/3B5l7h++jsrGETDdZhBr9l
DXIP+AJoQj/Qh8QsYp23ovohgdTPNiHeKZZ2Atw5VZAiFLS1RfCrtZKNlpD8qDUsT2Ab3GDjjMFz
HYxrSDm/3BDsS4F4dDm4tLC6jxp4zTJ27L1AKsVuSz2ZbuQu+HqM5oy0W1r3y3/zd+v/l7+bM1hq
LjoG6f3176aSqJoo8/sD+oc7Nhue734ieGF/jqWLuEHEkyAQFkRCpsda94D5+NOPVhdyyaSeXgYF
Q9KcmUpbBMIASULQQ6QJIdEtEnqEleEKB9BLhTxy0QgwuwIaRZW3/hoUGjnWKdBg8V33jM3/++8y
uCb/9H7C07Al57+lea7N5f6XiymJ88DsiLE6ePoEGje89oZ2gG2x6z15Kyo9Bty7LQ15U4m+qXrq
+JRbftJupAMUwXCOVhJ80HS5BMkPM7DB3LCHMxKX3Zh2EDLc+JCziyA7/5vf+6/vB7+3o3mQmnXX
Ba5nzefpv9wEEGgURSeC+lDV7+E0cta1r0w0XvBWkCgo1iVzFHRbAQPBvd2TRuPLDRCz5wjCsJgJ
JtOI7Y96Gh1ftsisbtMHwc00Xv7N7+n+9+MLVZ97qW56lo5c5M+/J8Nvw7KHusZPajwP7lmUALXw
/UDxIVyC9PDnopOvpWciTrMc6Fq5fEeD9Qjol8uEvOX/zd2ZLbeNbNv2i1CRADLRvLInRVFUL+sF
IVsW+r7H158BVt0IW65rRz2eE7ErYtfeVSYJJBIr15pzzIbAclO1LzjKEAv5Z93vXouU6tgpdwFj
0ak86KJ+7wL55rXOmkbS19//BLb6zyvEZl83hI1rzGHp/vwLJr1wSLdrSgizwdmc6m2bag9RkN0f
5/wkzgicrqvt7z/T/JfbS1vLdAzThmDGPv/zh0K3LjAik+tUm2ppoj4RRXkXCxrkPCAhtkIs2VSo
bjP1VIyIgmKd/vyUcYh8rlv7fQJmxHCzYg4oaa5U21JMpwChLUESUSeekrj/aiTdvtS0h1Rzbiv1
1S1qCJTxnUiTtdFYf3jQzH+9jEhvFENgYdnK+vkXJXkDnS5KykMQk5Ie3duTeTBdWI+RufPK5LUW
zUMtkxNhJneSnnvgh19UUlu8qlTJkvZvEfHT0wJV5QJa1eiP0Wwre2s1D4RpC009w9NM0GylvR0s
y0efUfEyYpLKtFMeiwCBdc0a0lEUWsAyymFGW9j9Gq+VtfSn7/ZU735/G/V/2V1sXekCLK9lkXP0
6TbajRnQKc3KQzVr1rifJ02aiJERdHyzNe+7x9flFE8Cbpjmx7TRjiA52HE8CGSt+90J1f3vv9G/
LiwKBxs9JdBJV35azX4EEqWJZXmwK/mR0Lg0kbwaaXpvZs6DLz8cY1EZ+1g1iwIyK2wtepHPCa8Z
8ESrbQCrqAR87yI8422wkoghcv++4jiAXF209tWAzyiqpkMbUlSXwwdyc5xnpfeH95Gcl8uPRRD7
n20qm+IMVJFhik9X1smtyo4dtzy4VnNVuNUz0csAJZBZ5FEBvAlYVBKl7xln+20ykuqSkLdghCGX
u/YL5CuQWSM4FCA5borc/n4JeHfnXO50nmSaLEDDEgjK2qtCWke/G09oWxE91q+xGdPvHRlBx/17
a4O4VwhPfIFVAL+UWjRGxum8OpdWaUEPIpC0nhh10H48DRHKLC22cMyR8hpluFacsxynw+/vsi7+
Zdtl1GMLXVGHKMv89LSxyHFBECt/kFN6rCvaN5opFmQmrDRykF2L1agHMQkhNpbbrEUFPrkeoCR3
QxoAvrQx+gqe+MOhbb5oI+3UTRQxgBBnYDY+TRqfG5D+Hlo8m0SZHLn9QP+PGdwNsKBnT4Tfqq5x
VmaOFAvmzHYc9BtHG8VWb7onSF1yC7n2kCQAw6ukhtQTnbVwlt6VASaPLAkWvuxWkw/vr59Wld4j
g2ccO41TtY0G+ynILRg/eXKSnOPgKigD6BhgyTHZ0SZ9TfBOErJKUxGz95VscZ8rh6BR9Xb5wUPD
T48lRIes7ImT7+o1w6qH0hjXoqDSCG0baooWRyAJ0p7q2HkA1QVUOfKtGbKKicTHZ0ReBezY0tFX
Xv9CHEe4LYQ12xwfsajXWz/sNkVB2Nssvhy6AAkh/ZOwi2mGx3glmsZgFsSUPoseJmkFp3Eo6Q8E
8IEl3VhPQacLgi/1RGyvlXiH1sKEgZzb41hJfuHV79eM8S8bNFMrzhO2zhZtm58qoRahGs3YtjvA
BbtKu8cqygBXxjd2SUypWpjhuJbVOyeitZHjM0q9U9JCs+q+AM5DPeh/sbwdFocXk6jnBTxmbHRM
5ABmC2ndTD7hYyAX4rzBo4BISN+AQP/DpqB+fWs6wnQxBDuUdLb7+a1p4ngKAKRWB6eXUPoQdwY+
mYV5ygwiFTgdcjJJIsiQaKVpASMRzD1yjkHdxSvyrJFPqjNeaWeBwLlcKnsTIaVZaA3yfzsjCUFq
bXzuPmJ3TNZhVz3WNFTbBkMZ9jdceIEe0a1t0kVQyrt86h1U/oAjTNMGn1AnS7cf3lUvbsqYHCMQ
92iMw/GAzWp++kD7UtJvh6CmH+XdhxNd0ai4Kqoe39y4GkdIq4Y6//6my/mm/ryNUmK4EqiqLbnz
7qd9IssL0VSdS4Adn+NPr7B+k0MQ3A1G+SUCULgQKPRXpZtfq6mmC91gtitb6xpd3VsTD9+VFh8G
kmgx5ZHA6siXUEcAyXMNuSPk/EV/VxgoUcXCCUILp4W0AA7OyVuMBRzqtyb/7jhMlSeeitwsjbVs
8xvUM+xPxCag4fJf86S9JolnlYQWwpJrXDWrP1yFf1k3hq10S3KuF0J8LlKnPJo8I44LhObyIdTh
2dCiwZhMnj3jURRXBF5YHvpGACVV/Dp0+U1khLg32/FGtxommsaDo5NqTxAE0mZnNTnqrXKyb1XF
cAFC79dUAmTg9T74AQY7+RZF2mubRXdNYd1x4YvwrXUBsqYvzAz30/hQFJ3OluW8o437XusMvLzB
eWjL/E8Vyvye/LQATIP3A/4uQ7dc8akekLVGl7/Ok8MkK3ZebPF+UvcYLS1/MWvrlz5g0kURevfC
9/elHaPp5eyvhmar91h4kNmvPMkroYeLuOjN9GsT0+L9/Q36pY5ypcOXs4UpDYt2zOfTzkj2LS6K
oT+QPXbt+miFWt62gnG1rX+jMb+NhL4ZcdsjTHmPHbVPe/OFpu911zNTSR1j/MOSsT4vGb6Ro7uS
RoyN84j67udytqv9epikXh+ADp6AJ63ayTyFtQejDyvXYKc4xINwZc5+ej3Ql8R7TAtM9beJ1YBL
8NojRUuAqDq462vzW9eXxeK7kvUXUyrm6B6om6laV4E6YOmbD/lhszan62iyur00/e8w5jk3V7h0
M1fdVAim/S9xM33pLMwOZnMX5yc3ma07hhVjUDAhAgIZE1DwUt+IV37p3iSDvB4DuPkBHUrDPE2j
8yw7F8nHNvEIr5tg3yxEDnh3qKzXISyYXQ4MPE3zQPjxS9+0Xy63+T/1JJ+ZsBXf38O3z63GHzuN
/+uakhzjfljxvzQlH97C/u2nLublX/inF2kYf/F02o4tdamUsHmE/18v0vkLFbNJ38JWhmu4fMg/
vUjD+sukO0CYEo+0Yzsu6/efXqSh/+XwgmfX5y3GyYT/6z90I/XPZYPkWM7n8PVMy5C/7J1DmtmT
0eiED1rwQgzmBAFc3m2diu9Njo29HyLUI7UsFoivh+sBYe2yjxl4BU2iLZVjuVtmxLdxx1hB5grP
B+GJ8DuWuhv/qXunf97t+LK2oTumOV8tg//8/NSKpIgKLw/jaxPU2aPd6ot+8quXgLJkOWKGhLzu
3jP/+DBzJEl95ykKLrzFrh/uZFk9Kzfyt+aUdEhm+ysHV8+d1Q3HH+79+e/N98ceo/65eOdbzn1i
zsmUYpY0Pu3JRT8MiOKj/BrK2/y89u15NPzVELQpIj9vPNS9iw9QxOwjzH6LIQ62c7Yzrg25M4xG
7CycoOGaB3UQmvuHQlH/XDNIkwaosnTyl1zg7Z+3PiUchiUqjejmdff0m8YDLIo5UhF5luBwj2l5
PKKE6Ze9sMqVnyDRg7T+BCvoT1dq7rb++Pa6fBX8oq4hdLwAn0+zvVKpmwxxdO2bTYBWFjENl+Wx
b6fsOcZcJeiCQE8+qCEfV15JIKHlkKw226GvO8N976Rrb39/9+zPJ1MpDYMJgeGg2uQv9WmN+YWp
10PfcAmqSO6r6A6Y1XgDhuVNa9riaPeQg5WfVavQ8gQHsL0YO+obqsU0Dh9GupXrocycdZzt8akj
7nbKV33Sm135Bu963Odujd+gr8hqmVJ9r3ZJXRUbXpvw6VKBzDAOga7udREQXZUWWIjCUu0q42s8
cEh1nFMHhA+5J0YyHmuCIFJj2RutxrggvpLE1K7wfHy5fHTTcZauaw5yeFZAiTbyyocjyDOdIBZ1
27uAAIct57ZxExtNvtMnKAOYomM0fZET3YSCfgEz3KsMqD8HTn4N1A+Iyl7xlkTVR82p+vIVPT2L
Nq4zQ7ico2YRBRMTZXvtEEKwcBqomRYS7t/fp8sy/WntSJDm7F3KVIphyue1U6UFWheD+Jc2P1vK
3NYxR8qxFt2mZjZ9uSGl1ZyzbMB6XWkDQRfdI3tSeLrcASxwzhpVCxhh+KGAsPtpmxT9DS1XNxRk
izWAoiyAGJuiM/I1ruumGULujvnaxom/IoAtImpTHMsp+Bg1JiGXKxEW2k5K8g08ghvTZv37H63P
W8cvP9pF6WHO1S5z3Z83wLEqKgWPZDo2Kf3h1jbSpT6WX1KVfHT2+AxYtVuDf+UcHL8K3f/4/cf/
srFxyRVGY9Ohe+0an89nwHbIV6RKAW+l7Wg/Bgh8iehJqwHtaeltJcCsxe8/Uv9li5g/kwYJTTjm
0/z18y/uCyELTcv4xaP1LHLX29QZViH8EcdJ8fDlWbUkanbcuzAYNqhxkUyltbFseCyX1oBum0yY
P3ynX7cIJU363swCLXceJP38ndLG7O2E/PMjJ3E45IER7Mhv+cBX+I5F4yycwt0Onu1sm2TFYktX
oN5i2swJXI4Cny7xSot6VhPgNX/9w3f7ZXenXeRIvpXQqQ4u1caPg4WpSgwHnod+7PLK4EnN20NR
tqiY5SEuQHTGlXwxeGEHlR5tRYfaFOHywoFY8PsvYvzLRaJbrAPh5Euwn8691R8mHJlRgtFUgX5s
hjlyyWPMFE3BhNXJqACWyQc/qzEBa3WwHkdhrpALvQxhG6+I+4X3rw3uikO1vm6jR62OwbRh1zWs
By0coW237KGOZp3SYXhF+N/szKkdwKr4dyXej83vf8pcoX166ujCOY5Lq5KDliU+/RTB9icGqxbH
rFXdsoGWv5xKe/beAbAb1IEijfEmz2CVWvAxnPJL7nbXcpJE9NQO0HhSJQoHOKYNJ6KdXwrkkxFv
r8lXUTScyG0aNA0sHKxryZ7goE2td1dVcekXkfBH8BxH9xCcQ9A2q94gMZqgXKT3MruabH0NRpoz
bE1Qa5U5KzKgD4l09/mIW7UAhAtOUg5n00J0Ecmo2IUkQABTxsfpI5smYIUhZ8OYBBxcfwb6NsLd
4DteNjWmCsWG4Bf+Vge0S9TV0gz899RM+NqTS7v1718l8+wk8Utg0YX4WbjmfsxQ85uDX5Fz6Z0Y
BcKehFi8mvJY23o5BJN2RFteolGxu8DiVzJxrv5Q7Hxu4DPEZ/mZAkOQbtBT+rR7hNZoMfAcpuO8
WGTcuFsmmWwO8+/7wyL5ZY3Ys2SATjZ7s2E784Hzh+WeOjD6UWBm1x0KJ+AHafIkKv+b5Xhn4aNZ
tlLjD82fSx3508uADQjLlG3ObQ8k65+2IbsyAubGnjoqFb/T9mZMraKvUo47po4QR52Btz+heleX
3xw4KFOnuU5Bfe9uCxvul92eC795J0eqOtioCLWI7TzwJ2fdi2r1+wv0S93pIrfgL47/zC90XX66
Qux1vtNVOZAYpswrKM6AK+ctwEgTuR92ACiNq6wgXKeXFYEpFEgeo7W/i6jffxX3l7Ex38OiJeHM
5QOQw0sz9Ye7FcZxnntY4XmHsBwIPaoXnc1uDXwQ0BidpNpnzF/qjr6FQ/EOy8UjGhkrrQUpLy4b
KCdtgVETLh12DyjvWWQbK5UscwqwXV6FOj1KTDOtRQJ5OGQSlzmJ8EAmkhvIdFiT1DVmCQJyYIav
wWJwtjKWmEvDXVupan+5dxH16XKsBOzUAscAWl19fp2YC/nERMe5LuRj5Bn6LZkZPv1QlT6SsU3g
7+Di/1UYuObPtbse/6OV9eTYa9rWxxm+bmTTrvtwqO5LyFu3KXqMmHyZil3jmmG1jy+11JGouskd
F28Nmj+6yS5/N3TymJbNLanPB85hlLSwh7IguHEyrbxykfMtKsPS9klDfpLfg5rBpvRAouGwKVon
uc6f4FQFdEMT+9hieEEz0jXr3GzeNSZPt1pU06uDCUJka7kW6eCc68l70ftZaJKg4zfIiXHMVhHk
cO87KZ2WDpGdnBdLPg7Oim4J7FeEHzT3Q23pF5jK4I3t9dK5HkZHLkTaf8SycrfJVLLh9U3yRIhk
v49FF6yF3kK/KXpjGUBXWjC3HfZZb0Y7f3J3fUKYhcsFXtSFOR6TvNsksQ9Wk9C5Jyvo7/08mrMT
crE3HJpFrZt121IZd9akANth4izr6oWAW7lv/PGl8yngetdniD5M6oq8FhPLTQaoWsuvQ5sjQTUX
7n7PovNSlk5RcygkYfvyPycWZyEzwmnqEJIE05p/tMnscDEEZkyP05Mka+nEmSt57BzIJWNX7otg
KDc84beX62UjQ171YvSXX1XveFd1bV4XEPQPwvCOURO55FqmGipG/zDzAWkIwyxPWE4r/CnIY3tw
BKXJuqqztNoSRAnBa876yYMGFbSH58IOPXh/s11RYlkpihLhYWfumMUlC0da1fXlHwu+eElK+jFm
yL0OXgneoZfsRRXKDfIYrLSWF2wvZ6Ru2vShBoMRa/RmHE1CxsFvrCPbB7ONfWsd4/Zai6DA7YRC
+EZq7q6N0is5RBXHf5TNICDCTdios40qhdw3F/iALtBWqejqUrW1E5kZpC9vKru68w1DI5LTU6su
HWevT7ydqvCJ9eFuQgW5KDII5RAGFu2scyBeaSaCYYJ7Blzmy75OMQUEfgYqjQY7J4l+5VV2g4cu
1ZcUCoeRNvmmFNF7rU/EwGrx18tjPyDLxCZHO1bF5XgKMs6aSOQJciR5IYRt3yYubYqaWMtwtvcV
rGav79ARaxOeHAhLcX5fhktVPVi1CYa10rAqKv3DAUJFHKn4WlXGBuC9daMM+JUiZ/8a3CS/71Od
jnC6LKPEXeMTtVbkr98EsbBvunpfypxxK4Fal8exFIpQQhd4zmVfnHzxoCXGy+VGlYNzpbp+2g28
fsmFb4jKKUdKP8v/1pZGwFRTyqVOJBtKZgm9wYT5o+gMGxnUD8fYtxoKKDg4/dqb5G3k6dWVaftH
heR2F6S9gJid+w+dfMNFYdxbI7uZ6+pb0nfTCnEWmvjeBrcRNrhgeecTPsg7coAj4WePUmfbYIoX
7CI/lNuEkVKSy480ILqc1AhTZdWV1uMncDV4bBPMR9RRIOwsj9+rNfeezkm6DNqHYnieHLJaCqZM
6wLFrMqE+ahlN1mnYF4LBV5da3i0Y9g1UY849HIULxhjXtW6TbCkAVjYKwb6uikAEIM1RDPQX3nq
XPFMLKo0o/bKMCEAbpk2wCT5E9sguQoVFqzWxyeggeC7MhOyzaYGcdpok53eZwQTJc4qngg80GpZ
k7HV77AZZEv4l7hTOKhuqigN1vhfOyx8yW0uQdOBBQHnAYYJORTpEKQf5zbbyuVLXzaYIq1D/Ory
IYAicTkalxCk9l5KXpKcS0xYhhAureGq7aJuW8OyUUilN3eXFUIsdChC2h25Oa0GG2WZ79nnpkLw
AZBK7sOOu9rEd5hi+eS58UGuVsFwunEWSoMxL4FpFpp57/QVk7m5mpEBNBO/DTb2OI6nCgXjlA4Y
n2bEWWlSs15+b1UBsSo8orKiMEBhV1W8YopDICAeXGpcupu7qBjDheFaf//ps65jU5FmOfqOv6R5
T1WdRiN2g4joNKN+F4rtOmloj9BUvclc4KqdUIc6htAQl7G7ja1iG2h427ve2VRuFO419yRLRRtr
sMmz0T15dblmTUOCQ6NN7L29u/d6yfmWhAUGWg/hMWnQGTqdxwzE9I2jTzuswLG7VuDwtgRMMfjp
rusyyw56nR61bITLLtWSgemtk8WC2S/9vLStsSsawXXXDGT9mKV5AFS7a2V5haYhP+QESG/Th9oF
gtLrkbftRH+C4zfetHCF8dXzbnWs9rGud3nPnjBGg9jlafyC2DG/KqxxE9jZSuIq2RoAiXCfuyGH
AmiPzmjnR2/AbdXZJ8uAE1m6r2FkZwcQgV+dscp3l4KUj3a2HAIegqJqSQfRWGYSyzQx9IICEPPW
YsQpvL38w7Tvml1U9RuC8uinytg68TTdaBLsd00lQu95X7a2uSclaGrqhCBj87nyCCOQQjNArHsP
s85zqyvD3OPpsXhn9sG2t+7i3kk3sBk1NCSutpyklvJs7TK/fE6GtL7Fqbt0oLXdtCAfFsj1o6VT
e+5xzJiMmzlkXacQhwLi4aqxeg5GdDOu/BQlL07gEbqQNW7Lqcf22IXZqgCI4GPleoNiUmoc4pwq
2UUtv2vMp0fMV0uiZmbuW5Y/CB/4SV6dC8OONgjcjdVE2CVW7fBjbLoOpkolyf8ebi1yRjYGwejb
pNJvM9sbl23Q+MexcIBE6clThzHeEwrPN2lpvZ/cDJw0yzwhyKy3W4ZVBRY8SlGAt+0hbpOC0Vxy
ByKccWpmBo+Od6NRdZDTRAz53CB1qA6X8A1PZkPXY5xfI3EEQjGzCUJkc+vWQcQz2cePeVuMr6XJ
5g2cPluRydBvJtKdtookX6QHxcEaabsObfJck7HuDji6fSYS8EcTm2LQbBako2srO47usSpCFI99
unIeophAA6ITpX1JFVj6h6n2cCgDlM9YHduic+nN1kD2PAVIr3JDHnIn2cd9rBYJINBVaJC9RuTO
cBoAPKCSobM5Z8vjtLmc1sHkAHy2qIbo1xMlPkUkRAo23dgkzimOp1sbAM7J5TBjtbq1wjWx0MfY
wdEqp22lie9jGHsIX/qzngYaVMDWA7PRXCXzFTSM+r6hYruldalJzuKXs89lZ7/s8VUHyD6wNNJM
YMQvW097icP0jcMoPV+7njbFwK46l7NDQBYXFSYbZqtjiane3JTpPdxqgqbJpBktSakidLLtaXkO
167GmDFjA8aBShN5fguRJGBSnrOmOIkh6iWUsIIQBIRF3xS6p270Ft47CMW0Hk/tfNSNsmmti7Ll
pKFBcZ7vyaXpoGvFQaSvmVTxHXHWd33SBmw89tcJvf42b0SyUz30MhltNKN1nx02NycGZDw29Q3O
8exe8629hkyH0vgpx69/r3ygCuTERtsJOQ+HKzA7JmiMoxlKukjTt4m8tT7T0AX5H1BzCZuTd342
cHZilrWCecTGMl/yHr8VbD+y1IdRQPqqVLKJJugi0qeAiM3yoIFtwA3EqypzJg5gBqqAGO/CssRA
hYTHrNYmuqlFg+pwJVSUXZkmSQxeaL+YZmPDcsUBrsuRIcBs5LeU3i80PDd/f74u5yB1zugBLfaF
ARpi2TPYWtTjDAIULS2RnA/swPedPEsXi+rRxCLwDTb3NvcYNWdYGB4z5BsVstt03PnSlltf8rfz
W8uVVfPFDd6ZXpt0JnV0EJDVNsrIni59cUrqDaelQ96F53SwwA0WzbU7v4RjlGSiN/sVGNwrMvRY
0A09/Dro3+LGd/fEgn5PCUS7xVj1TI1FimRk5WC5tG6XheKcwQWli+BH9yN9rWmapZ5ujPdnsA+X
3ZuMwfHocmbTo/x70unWHmP3YzcERLLpnMIREsANNyGCeAN0OAynC3u0h7Ph6N8zY2wZiQxw7gXU
QNkLzohBQVaPD2knMtpqoynyd+bmDngrcFjRF3vs0VAHvMgEGSdezsFvXgCXjtalD4YBiYtfU5zQ
DFHBbTVhF+5zXnoiLxl6oW9djYFxxohJJd/Gu8sfIpOOhaJ1ACrC7swFO6SI3bYs73QdRxVg9Ph2
bOi/6Kkhl7nd6/xx06obZLPQMCaDxTMoxh13E2BN3TuJFhBuoQTsETBZOVI41TTm0Ym95z6ybtGK
d3/oV5mfW2O0qRQTBLTJNLFn+fzPDSu4dcQrox0gS0sb6AZAjWW0luPkhNRE+sGlLUjS2odIRmxy
zZWLWJHcDY7imfUWNd2IYIpG+0BMzL6aqxiNqLwF6NUEeZtJnCJo5tYDRT+QmDgYDdH1jT5BxItW
mSsgCxPythjNWIPrUj5dXibdxB1O3M7a+GH2okXmPwOU/yRR+L9pm2Kmyx3EQvb/MU7tm7Zqi398
Uz/Zpv7+N/8RK0gHdQGiBCUV+gJd0dX/R6wgrb9QI0jLUmr2Tc3Omn/EClL9BbDNhjSIwEdHhIbG
4B+xgpR/SYMMIRfQmLq4p/6TWIFG6s9tVnfWPvMNbEYbjkOpN8sZfmjcFWOaVcRlWY+V0t9BUlyr
SD1YoqqXiZ3i7Aj5b31pNkvpBNeGFX1gjfL2QmMLJPeIrpU+cHjxgvTYCJ7xcPBJZDtIEic2eefe
1pZBfLoOkR8Dy3U1ndB861t/MFZhTkE7NMatVdvRwmC97yHuUV1T3lUqV0uh2mA7komaMkrgDZuW
G9L7dh5KikU3osB2BJ2hbWkMwQ4Izykz4b769YhnVh2LOH64SH05l8IXIbCaMIobW8KoooHsu+54
lWhkEZA0mAjz1i5Alow9JUNxR1smBhIWf4WsA3Is25q0rpzQPYPp9peDxuHBdaB0jf481P2id+at
3sq7mKQ82mU1FHS93VUp+kU5Bue2L85kP976SfS1zZPXyTYPXT6dRyek2k3A+tZiWeU242Bdw4cW
ed9UjaYV7i3u/OC6h9biNf5aALiPtAQAabaNoMYYpf8ICjIyo5fcR2JoMyYwUu0NkNxetslHVL9Y
Lo4cL7uPhDyBItwYGqBura+ppfamUT8z/GSEJIiAQtGN7DK/zkkvXKVl/DXUnYd6lLsUjXYUjPfC
4NsOtXXypHbQfWUt7EZ9MUnkAFCPF1Xflpp6K0lVZSTPYdIMPyg3P0QWvKbheGPnN6gIMyTkPYJr
dFxtwM+LdJgAwyCewjFe2Pr0mqTeAzG/5IlO7gqNz4fnO1+C0Hwps+QDGpRYgX14qLplHQWveVSS
h9TVZKJZzTco7TODbZGC5iCRGB2LjN5pRxCkFT8mgisryrC4md/cg3vTxOQD4NRbVSqjITpw0Kd8
WlTRcAokkBJOSCdcIfkS8eXCNxmUNWjsct8sZ5JpvogKB5q1NVaH2iruSu/Uhp23HwONlMFMq1F9
YPlDpRqtiIVdlAiUmcYNiEf78FvWz2FIRnIrEAssHNO4RWd8mw9JTzkavtadcypNW5BnEqyxs1TM
YQXk2mQ2JS7CpolhG/AnRCH3cWzo/crefM7TrarJ1+vkWqvJUW2YVS8B98RrztqHtKJdYZNa4lmE
aRR0j0wzuCcytl5ZInzXEnnLRAyY2p3ElUgmIM0xUPkfmRZ8VGX4vd2Fcw+3UPGqtbrlpTFsplzt
2jfukgGsgC0ZeXrznQvgcjZDCYotO1fh7OJrpq+90tsFTw5xHzoKHhGWRydMPmzXuFUbOyZ6sxYB
pzfh3vS6v0fUbsLKpvuLG0p3k8PgRfFCCwZKGrVhywoWcYeXMglHcqVRjutRfcMZLALP4BvjU+cE
ctvlmsNTMb4ED2ZdBJCLNbHzMUVSsMcbC1QUiQd3LoFWQ88/nmDzXvhB8pp29gOg6GA1if7J06CP
Nysx+QEYq+w23NXSA4s4ZA8YPLaw996T0GYrtPBxMlthOrmbIpJCi8A6286b5bMaMlxdi8IhIooM
y9ve4uRcFMaeEf1tnEdobvZN493isxa7vrbuhD3ZO02MtKKZdpf2k8HFpxgnCUvW26ah92nZBMSW
Osqr7MGyOlhXI1CbaCAlwZqTqML8HIxXdDyRJI3uhsVzdiLEi1WhZ2RcsdTLKjzZzbguRv3JlR0S
IN978Mroa0wwgt3V5PLwzOQRN8LOISfiPj5cFowQLioN+cSr7lbTsw62JiEmgMSv+phJfd9d88Yh
ZtNe0lrNwXqSeN9Y117kDZyPs73nEtwWZ+w8dcMeoMCHu+h+zVFf2m17QDlLuqbObpw37fcacqBd
kR7rps5eOPlZ5XwrLc/O3ZD3a2y4CKky+g35sZTdyxQBeGDhch4uXnZm0xMx21mgcnO1y5v8foD1
SeGVOcthyl/LenpClbGJB3EC+/3kYYJYjD00PJtS1+pgCYRNRp+TT0CWCphylhnwogqZ+lJuEwjL
gQo6MR6WArEMstplFWLwCHAraHM4YpGZy64n5X1og3TpP9eqHQ9NBmofSc/S0nACDeRSMuZdJ1q1
rsW1MQu9K9Fe+05ynAqCVGzwHLVRnHV9WCgrfUzxuyKVO5UTV0/0dP4VqQB+RGiRUY7kCeeGTqMv
K1YMdWyj6UijATFQ5Wcyo4hQZL2bhk9LejCYXgvUHU1Fe8i381MwEumVdwleOkPkK5OZ06Ky82jF
bNlaGGmFnpnT9Cj1m9EnQB5qFM6AhazyJ80aDQ78BZU90LWuwvFR63cW5pVlHMWEMQ+nMhnwvmIj
XlJR2H3xpUqdo96fJHoFOpuvaTAvs86+JwDWY05BgzDDUbzxIGqSSqZASqvqnOuQqoQmSHECTSFo
bRNciTaysmdmhs3Sh/FC6HK/8w1Y16Vw90N0Dzxu2DPzA4VdsKPwb9dJ7m2ER5JHg8idJZO6mM7s
snrJ9Ir5WPMN4sjKbvmuodny0JJXNIzZPXOkchFMCYNG2d3YAYuBcTiPT/KcpUQchKDfU2VtFN7z
tRYynsdMsxlEw0xe3judS8Cg9eB183EIpgU2CkZYDT06li4zsjdsLx+eYl6RS4d5iH4bdPlXGzPr
OsC3izSGMZBl7Y15WYtJ7bvWfvDiyUcIk93UNaku8RR/Hcz6WidwCx8rF8dw32ofpQp62a018ccG
PQu56U0GjeOTF0YfUxW8dvn4qOyXYpgzFbLxyYVxM9BS0yOtg0fGntvHNEJ8EneC5MhSO5Zzni2V
6oli9orML+qkgR6JC+4Wb6sic0pWL0Sa11u3IWOvSHdNHD8JbXoqaivEoctlp71GpwinsS6Q+pXe
jmwOT4c/ZrXkaQnCHDXd92f+S7sFxgwPYnSiFVnzsP+YqeEkA2vtujDnw9yGmWs5OxWDWgJwtUeS
DnO3LvaoZlbD4CQ7CVIXKbd3NYLShr6Fg4c4Z9oK4oQz2RhzSHjWEKyNQK1DQTRYz+sTrp1zMguK
xEjtYl87CL+4J37i1THlLQ7bqPTaRV6XciHjYBmXLqmobYMjTnrfJSF0OrK6pZoITY8T6yQ8nUQ1
AhboFyxCEThL3jMmc002EosQJCLOl4ZGYL1BbZX9D3tnstw4smXbX7lWc6ShczgwZU+JkkiRYkia
wEQphL7vMarfeL/3vuQtKG5WRiijIizfsKyuWd7MaCRSIOB+/Jy919bFsfBA5OjBzLeM9yiO3jtA
5R4t91yLDawntT53RGnOkPHA2tGNq9yNn/N3o3OJUNTNfjkJ6LJgKBdWgRQ1GpOFhsxobjkPGmag
OdTIQyTeKpN2KwY2Y2OEpLdX9w1rhNeyVjGi4TxvEHLlWqcIzXzZ3Jns632cc0tNAU1FNKd43NRm
th3b9Dia2b4X0TOYfxqG0LM8lDChCC6AFQDBQiVXLTJfiuGs1BZlVntDosSwCDd928MLMlCAUea1
9GHQ5dPeKq1HN47pB0BcDrCfzIj6/aoi9Z8Lhm2E02xTJ34WXfnYhocuqy7SlCcncV5dAKkcet48
Q2PLAZWOmjF+7fT6OgvAXnah7yysrIIBFfBQu326j6PhPOj9ugGZUscRmjeVArdtCCIcCGvEuEp6
B6B5DIPKV4DuW7sz7ty7JNbfyMGuVwXNvlmcJM88vPNOYMc1SNfJTh0KH8VjweXTPWH7ehaQ0qc4
MWXW9dVj3yF9iJLHOnGfGVcvR8FNoHrMIxQ5nJE+7z1eYkHT4irTEg4+evgoquwNHBXz9OpeiYAS
ppp3reCkmpmg9lrukjVI3T02CejBKmpTdtxJ1hL33vvQk+lWe29jmfDjTclHaB5i1oSiDpnbueT+
lc2mphM0KxBvzbdfzN7dT8+Vy0kDEQkLQgAdvZTIAQhFKWabTLqXdiSHsBBoq4yCmzdGB92lF9Xr
zEX71YUbuoiV8P3jYitYrSt78qJ1lKU5gLtGPhBVhlrZfNI5GhCOF8TbRLB8OdjLGzGV52p1Jp3s
GokJH4NF2cEwmuc4D6BPJx1LE5tEOnBYVC2A6YDJT92QPhCCni1KQgdnrSWIcjHUcKUOuEXSM2Sm
cZM3eFJ0UvNCddOmo3dl+sSaJlr4XOy+2bAUSq6wkPasovHuU273AzKVkeUrkDQQA3b3TRSCrQvR
VUL+DrpZ7jhHF+BAdd3Wu6KHI1sr8Z6CAKaSqs1LoySsL6TYNhTC/gIEKwxGrzHP3uYpc53SkScv
Tq9tn4AigY8qb0lFY/kJ4re4Nl/N4kY2BowmaawpmRJ28oTU8Ap9A5y6mTCjQ60RBkXr05/Rh3yt
ChLWpt1/3lT9WQTc3wOHocxm6p5F+a5sLZvk4+oRztWjxPAGNejsIR4IREnJWBTvA4NnmyMdFKY5
RQFXWls33kuus8dRLltoFIBCNNZcBpnKcoxXsOOyBe1jQTKsIlVvqcfxzirGs2gmLZ1YhC0Rrr17
IvoK37UDqDcymoVKrd2m3lsQVY9pT72HJSLjOhGPVPT3hT6lk3gcwtOAcW8mhDYXxPwu9eoQeBYG
40waKxHk58HtLVraVG9BS2GjGAgGw5b/KwjYmXE2MNm3Q5NRCKO1ZK04x7xn0IbxqJ61Qj2ooYRF
BJ1YdHBVZfTcZcMjoQszK52mQJzr225KYFcx58blsXPsFzJIxqDFDlyxqwT+tEczlxtl/OgR9xcn
lTPva6YMvsuIAM4jWm5Eip5m8QlL/5jY5XsSyLVmKk9DyUJQmwVRmtWbPlVsluG9ZXn03FTazVAb
X0s0opDYopa5kWcTNycP0uN+gd/HwBJdYWiidY9vfEQFTIQn365rn0ZZVzMnd86eRfyUGaCw8DCf
iHY9XigaywBySfchmLCI6e2cvF5abDWzyq4XoxwY+uVJMcPVyT0+qUhdk8pq2smJG/QmTtSD55IQ
4It3AmivQgZ187LB12tW/Tqsh7OZGjYVPAVl11MZxOhTTdsj12pUSFho+Yte+QSgvp5zkhPzevC+
OL7DESul2BxyDXSxupQNW7wfH/CqHDkPXSH9PWmxdoeYemNqFHIR7FGoEAyi+ox1U5szUX3IJTRI
o7oDuZUgNC3wgK4D9YCZ5wrlqP1NnvePOqP/M81bqD4t41etUbKvXyo/KH/WHP32tX82R60/kJPa
kwr4Q+uJgvHP5qj4w0AEbIDH0PFmfUeVogOK2hKPsOTPpY7/8a/mqPEHxgQNEaGBBwwTjP5PmqNQ
fD71RnUHehWa9KmZj8xS/SSwLJjS64oWlg+i5YRabjm8PAIzsGFxSLj2YfxKgtFFISR94cCJ8MF0
LIZI+pR0KfyfDn0PuN3YZmJhhs4RkDhcfGXAIMJpOnXrK21os40uqHpMe6TqNlmDu+FYF0QMemH7
ImLnmZdRF7gQFcTRFGO0EqKxUBdOq157PqFlVbLFk8SqxMIKX1NfurgHyDkrto2jzpuybjZKbFC9
a0C6E29YD1X9oJUREVRVlS20Wq6owfO5rRMIMaWBeoO3I0sAUHuC3sbCuJmivwiMZ7LlGCBX5oES
HDmWFr1M/+QWbdQUNEBoVMhC0DmiaoGkjdAf59stYKycX5Am0zcC2Q5RozZnJc1AIkF66UpFZ9FS
ic+6knqyG5WRbyS4uAXCleyUOm8+IQbQ5v3rsSqKhZp/wSMGH8p5ScdX9Eec4zmGkK5HkJiVXbV8
lxyW+0ba8UUbjIM9PpFyvYY3sHIm6OgYXFADonYni9Fx1bPpU00oVbKys/GJU/UlGALSsYtjQ8qf
otLoE2Wg0rFMFlbPmbtVsmccfqTJlBAbs5o37ZpvZcbsW29sDFU5Nr3KNg/fOmQF0TkWvhXXjt51
G2gBxMe5Wpf47lHRVGn2piRFtiDD64INLp0LsByVnx09SeIxVjvUezVZQ3pwRxrbNb36aQcPLy4V
BeksL7zYJaBWAUipbeLc28hS3suWLl1DfmFaHTQMNkvdzM01PI552QnwZbKDvN4F7bY0aFJ72soP
iFNLxhHIoDDGuYzD99hXzxhyOJTvyfvW5ypVfWu252zMLp4ewjQchy86gZYLwlLoJ01bAP0Jc8WR
eN1SJjZo7dYDiQ158azW/AaH0+det58jlDMJBAGhJq9gcjm7P4ag7T7+vGrJD6q8LWRZWIfetTvW
+VInUXHm1/qb194P5w8BgdEqrx/9JVBK922scUPVN8wcaM1PHbjcf2s05ToayCXvzolnoo/0rVOT
0uxE0TGryvhZ0dnn00l+ilFPWdH+uyUxU6UL4y2GGi1eWHdvworHVaoQYgkpcuEMhjXPi+0UAMA5
iMBSL7VvZWVsopgzoBZUBGyUJDlw25kFW1xCLVB4Dp3NfN8QCTUnXWVnKcNZ7+9zMAMEb4bvU0s9
GrgjhSKOinXnOMA4WDFnYzk8gr7dRw6w5kR/ivW0WVnIOvmASAfSzUsPFIMjTAedy1tnJZ+MRpfO
0HZurIeb/KzhzF+MwkAI1su7TtEP0JXpl9EewPBCaQHpe1EAaJvruTOgNOaT9AhtJEDOq+go8yaI
46RAGtStIsyYn3Nee+QdlAJ+ctXlz2GUhGvE0MMGP/V1rznN0qzwcWdE7ARj85h3xAMGdI1A/G48
EWyzaFjlCMlRxTvo4ei+2tR7XkReQ96nz5XLB5+BkpHqgxGmx4oLFBYUgmqyxw9wi/R3mabtEvEI
6k83xqzmh/NQTy6kddxD+Sa8x/3i6O2baYLIC0zg1+wi27gCwcaoiKEKby4taPxU9M98m4UzDi4y
9Qh2Va78ksGO1T0pPkDKfkR0Qpp10B7qNHqj/j5p9GzdjJOTygiZohJxarSKCF2PyhCiJ0cEI9IJ
ikwadFHd1kz0Y6YmMASJwZg3UMWrrIsXnBKGVYyiOQjTXRoPykyiT5wnpaQg1YPsSl25EYUhh/WN
QudcL8Wm7hVvYXjpsRxYUJVkaYf6VlbBSgzaYTCjJ88Yl0bb3KGMQhxbqks7SN9FbvEpsyXxU7Zr
8H8tnYq+nQsFnk2g7sja3BqS58SdNGJVSBKdk3Q3Sp/c2VAPRouZyyS030iLXJOxvQ+K2JqjXVnr
vdnPncZ9hP6Vzd0s4i+O4drPQxbEcuGhK547NZgau0ihIuIImIWDeUS7Xa/Q/A/LyEr2kzpodFhU
yWzj/rdLSsMQ8aOXeJh7fJdIxFrbhcAEJIZa6lSWHy5k0XbJ+okVYTpDpwcn4uLlBPcsE8lQIgjj
XZkNM+IkISBq9FDdioYD83EvulSu94YmWyNPGkFSRTWo8FClfvE4nf8jFr3O686jsLaGeUAvNs9V
t1rjiHrmbMBxOLa3Rc2h9KMPKNTstjHuXeRIJMFOSs5hPknIXNtcO67YSj/fabJZpPn4xejD7TI3
vPBuVCbdNNc/Ktst+nPTLBpyjNP7mMVoHTGinfn3aPurhe7x5qcdCLWqQtdzPMc+2lVawgusnDcq
sWYzvZfooOCJZDYfQer2Z5PjrC+gRKuV/9YG3U3bdns/x2qqMdCtLTbIlk9gHod0HUx6YEg7SvSm
HKn0BCW1wRlXWVYOLesurNH1xUIs3PwpteozO4OPJL98jGzvokbZc3Sy1TZeSFc9cKU8jOo05cDO
bNC677TIspgFslMZfJkZUR9EZoaK1ALqhRRzUSbyKVOnyNJgEDM3cs7wNTk02pwgAdoXV2bufqkV
Iu7bHvmQrZYa8tr62qCrsSyaBxEPxRzqVTzFl8MKZzGHllEtIgPuiFmyWpEfkyxisiqYrhpbNTjl
GZTrNsCWE2/qQu4MiynYoJMZzFoMUxE9NsZf5kPzsPX4OMcrUWjdwhvkq6pxd0VCpCQ9djvFpj9o
mZHGVmq9C7P5RjT83/PDf1D5TbiFX50gjj5aofol/ckJ4r+++q8zxOR2t5E2mAAh1B8EFvAgMcFL
CSHlB4GF8QfuQ8p6TdPE384QEvcXrCTTwk0vTPlPzhDASD6dIaaDCMQCB3erIeCifFIFWTrx715K
aPSQF3eO/tUc9KvSTw9hqb2Giorma3wNhXFNEs6KXvo11Bcs3u7whQkFfxkeeEioSIZt0xA3JEsw
fKr0XavcBKN/747tajIDdGm3FnFwjjICFm01swljJoDHJeilDZHDg5RE2uxxIhiO9EoOTodwjT6v
E8ULh6nH8AwhFvQarRi2pFlCiTJzRmSgdvWlsZlxZdnXNmJNhsA0DZyckxFqR+yoy8BSqD1YorKC
Z7NunxRb/wI7/q5BbdXrcmtrjFOlcuIUeOcmhCHbwaZo4k1jK5uyT56SJLykGXLRPH5NAbPNiOak
gRJlX4eOUQ46wqG+LZySLqVVnkhWWQG3xc4RyGJGssNV18b1vCjva6kdszRwZ34fPQFsx0XQH/rA
J1fJN2Y17cE2sfae1h9NyZeWGsZTWrmLroXeY3XKAxKyid+Dq+rO5PerKWoeE/+9UimbkCCuLpGs
TuMlCk2GwPmhIbZlRmNsrRCbaJousWF8X9JXDLQH3RFv0loPm7My6rQn3He9y+5jAopmDFiOCWNS
Eg5cAtYmEhoBsonegIvK1BXyzWdTLeZqSX8ziip+1yVAsEE7R/p7ctARXswKQDb9UJxbKLozzZab
wZK8SmasOkSitV5vRc2f2Ka8DY0WBEbVzN2A+RubOhEIyrgOfY0AJ4vhVTwnxg5CD7lY48WKDR1u
P/YhQ1Z7m2q19/AZxyWfMMevc+iNXzrypBB53lmxeh2HiCx9MtMahlNKp77iKAlndm+iMcErRX1d
3hPIdFKd5lYRp7jOIaBXC7b4Krf3AUjLVGMFrar0q4fjG83EKnQE5YidfB1pay1ic3yZ7AYWxyCs
UNck68bkFucxeI163dWQFvpw+OKEBg5+HNkKpsHG23NxZxyT1qStAD0zlPcGilyc4XEzxaQKrUgW
q4hyLuwXRJALUyFFIGdzXwhXoU3aIRlMV4WmbLRWBSFbnCNNbIXMzgD6Du7Y3Ax6eq9lTP+6LDnH
kkig/qA7YAwUZTz6bbKubbr2YM1Hcnbn8RC6aBGOSJ7w0Ptty4w4vEpgeLWI1GGFwf+FUSt8c+fo
zOkJDc0XhVIuDK1lNMYdVOocb6ND67hLeyAy0/A3LndWU5RfWzvaRLa2DFb+oO80dP2ANe1DoC2Q
FvJhAD2VlQsdtEW4UNZrgjnWD3Xa7fy645jYuHdG6FTkFYfkd0OvoMPZi+GdfXTd6gpBg/FGpXoI
qvDJzdVnJgtEvOq7posPGvLaedcxiMoa+ulFuSs68zVvjasqYMTgiG1eJx9vFDj7fOiQJgn7PSLY
V8ZyW8bNLsm9R7PTdqbjXwaVAtvQrnEdXdoA4oMfM58DjqZGG8fI76uoP0J63ogw2WA9pAtp+hel
s68K4c1UvX/OOvu9TZU79GqY7vRr07hp6vEUZhYAz+E5hzVWDslVn+vXgjziQfPXsv4dGfozYAFF
HSs+mj7UdOxy8oNm852ijm5SILyuHx+o4RilW0yIivwx1Cgx7BR9W+69dn26CyECjm66czv/SrgF
avt2kXW/w8x+Zud8vBsGoALmgxRQkz4BLhKn6IqiLNUHNcQA0ifcf/C0DI/Bfx6JTdEqSGbiXYUA
v3Lvwjx5Thgk5YN7lZXGIXGbfce8ok6T5cd+/r/lzX98aCj/e93oqSmj6l+w9v81fwles+rfJU71
vYT041t8q28Uqf1BnQJbSCAvxhc9Aae+NUkVqf+BY9lCWEQj0oDdwh/9ybvS/sCPinIUuD56dkPw
uf/Fu4ILzq2pQ2SZMBJ/SlzxOP4VkvBz9r72Y3nDYN+BEu5M+lETEDoY3R/lo71agr+rBmoXMTFT
sQF5MXlVukH/DCX7DKg23bL+bDEmGB0EY2TFien4pRN07BqHKJfb7wrFf7/F72lR1HvfsSW+vSOB
EcjUTR2W199M/DazPV223gor5dqq8QDaSntG887gx+h+gx3/xIv889UEuC8edQbL07v57mEvHKUt
azRrK+lp9TJsaH14GDYgXKzDqlqkFYPQuqdJ6NukBGakonjmIWinhhQ5l5NgfFYL8wGu6WlQnC3A
PPx05ju7AWUbQZSITpL3sdIWVTGs4MRfTUM9xUBKFG4Ki5GInKS6iWHRMXGbpZ2Wr0rTMHs2Ek5Q
dg9AP7zS2+5VtAvsf3eej4svNLLfoBN+ftFRwKOX0GB7fMJC6G3cBm2BxjQDmDMLvWkGrIbvZX3n
Ygz59Qf8o2L535ecan8SRwtT1z7dcoUPWbPtueXcdEkEFr7WgSZP4mMRrkm1Za70+usX5JH42y1l
QX4Rhooom8PGJy4E50iKb4zdKzXIb0gm2fghstF2IMK0ck9q4s/R9y8+RKG+IsAVjcN14MNRJrqN
hlB74+vVTaIWe1QQ103U3Rflje9lq97rN3a8rDaBAl51ejZ+/cY/bUUfl+qHN8768P3d2cHEaaNJ
+iuAMvo2rVAleAtHvA+uSx+MeJFr1yMGtjM2H/Ntv50KhmTqbhZiBWR49v/zhqZFiZwOckE+879d
JENqW8YecP3sxEJBi4lojoJUsRQ2dYrtSjK+LwciYPt+BU50pzQ4TArlvmyU06/fjPWzj9XgpAcv
W3KtPlOHkLEGntkIZWkV+YPUlTtl9HdOynS1iJkxmu2XPkAwWLiYUnI/cNZNvYoiLBl1WD9mVnfT
SPferXcmJFMKsXmbEKilmo+TQhB3BriNuFjWcddtDSc5ZnLIFtLieGWA8pu6msMZpDS9fZeJfZPy
GDN/x2lWvk1C6yDzL5yjTshKHjWdCQdQexRH8dJr7NtGRu+xW667tL7PGv1ZSa2zjkhBUW/jmjB2
l6ADZFFTy82eNZ7v4q3qoGsM6ZccgCcqc/+9ke3ZKsW69sWj3VhLobNuay5N019f5h+HaN/uQYOB
nKHrJvO0yQDx/T2IOCoY1dhQlsGQPDfYpxd1SOokUy8gntxuvW8eavwEv1kltB/JXv9+Xd2wTFWT
qqNan4Z3iEkNFNG8Lp3ocCwfGlgAM1UzDkYgN51jXbV06/wkRfYf/uY2N36yHNJzQCXpCInB6vPg
sAWMW6RMAzGFCXIXoxrAv60sB9KnRIlcJo2aGxE38VYTzUZWJ4moHF/vy4Bcbe6aH/4DxDfYInc5
s4pZjnkYPVR+m4S4ADqdpRxa6YKMOAPROntIHKJrYIjFaRGXcjBpw32tq5fNeB16VYQIu8wYGQ5n
oSElJEnodz8ykM2/LZL4LaDAaLhSaFJ8PG3f7YQ+Z3edHEQPyMQ0D6qSk2reNGZr4gAG3mLIrVWX
jxLe+czIaaQ1KoohZU0mIbBklIymlj4ji0XjVZZHjfrBkBfiHp0VOJiW5mGyL02xLtT4eYiQXSgB
5TO/mhHACDQQwI3hXQh4vE26ut8atkQp3aNhcsK1nhJ/Y3bBxicADsBMDyh98i0rV4qpnpUqBYY+
LCwJVXnUq5kVRAeFABSyV95K6SyZ7QAJqcv51Mp1X50S5ERUI7UxFMYYVi4X+LOfhE/blHDatUjl
e2wiNOoQFs8cEdEPt/zrvOMDbeGlz3pVoiWNjfu2Nm5jj58F84CJxMc8VSPdWOJBtpRtdDXSLMLF
PF6FqvJC/5gUNn3V0kwAa4WtwB/40kQ3NjrI4lWKGVRF51aBa7eTdi+r+LlJXMSK7l6nU+FF4iZs
6D1NWeDZyqjrRd0ymUrv/QqSe5/HDgGSbAqI4gI7RdzV87yUljwxl13EA9AEjXYQ1z1ZTpo9v5Co
GhVz8yGjMduGo47B6YY1vAGYsbCIrCAE4hXJJ7gkj10uUi8TNDrKiWz31OQ+qaML6wZ6TfM6Stol
pRrxFJZx+PX6M+1xf0GdpnWAIlefMqJsw1IpiX9cf0x8eXGs0bMARuEvKg+h9ocuGaLphSXiMXZJ
FGPUM9Ur//SVWXbIK0HIT7GimZ92X6CzfGgDR29RIaAp04PRgOYouA+QBy3oW24bTKbAP37H+NP/
vvYR08VaKzj+4UmUn5qO/G5XE+vsLJVJEqcrKgqCxn2PwvxWlpm5orc1HdupOZCam6I4NMyYG4A0
M8tnOmSOhCAo1YOemcu8HgdaI/uOWB+Srs//+BJpmjUdHoBYkR/1qW7MA8+G7DY6hHXrF56sa5mJ
dRww5VKiZSlMzGF4qTv3Nwv039eqKcbsr5ed/vy7tUod43TKWkSgAJwAtSsqesOP97aGKu/XPyA4
4r/df7wWpy0N2h2fxuf9T9PqvipLzVl6Pq5QfMSKuBcoxc10WJWNvQ0YCzdIrdAFaKwE4ZMTNQvR
9atRtyO8ZDxzbgEtoJjSGScLjZdqT0GcrEB/ffHBWE2z8jFW6DK1njNTBduBVXa4BeJdq08CNasi
WtTTzl6DMgGk/9OoMIlp8z6HVyeB5CEeXDrleKcXCDcm4UFoZcO8LbUjPvOeEgYFIiLCDV7prkZ9
p/vvk5PF85ub0bNXKBG3WDDibVOne68t5tZQoCdl6JsprQ/9U65l8x5ZurgmhhW5rbkORdWwKztP
auEwtSKbZWbjIiynGibauwOZHGFFa2KyJSmiS+aZTzcRGs1bHV6C0rPmnPHAs2n0NBEAGgLfsrnO
GSm3ttkTYIBVli6zz4VM79ShsOe2X2EMEPBUQHlbizQotrHaXdPtSpdRwyhnKpMDc+ZX7amfOsxl
mT5DqScywwhmrpd+mcTBKRNL1Id5OI+94dCY+TFyVfR0XXhp/egNmD+aZnr1HRtscAP+C2iJTm0/
ms08UliOaeTNs3DIaTIO6GI8ep5FaTLNdbr71nf3A2gePprcWX2oXMMKY5Uz5tdlhqKiS/cWiZes
72B1lE0+9j1mA+9SeRiKaRzjEFOugUFxYZrgPbKXahA/Bo3F3JIYA5zl2X5Sy4mRfQswyo2PVnBW
guFC2Dps3FiNmcarVxDRUEKnOzvvbjqdhpDTLOygOhaNlc3SUb/LMeRk94p7DipB6KNw9yEaXyCd
Jx/XMY16l4+gQtyjZAph3e0K85s6kx3eNQKP9qmTm4zGLxWCSrKFGz4/YtQVhMgB9IDZ5HYJzITz
e49xoPeWjtCPUabce3m+t/m2C9D6l8byljKK1jXU+Xnro7eXyXaIqwf+wnPSY3Mxe66McQujEKCJ
o0AD65E86CadSukUG0UpkRJo+G3aMbn7EDs7Hb4aW99M+1sdMlQuBYkeQareEcG2SDV5ZWoeKZk8
FAR6NA9Wxb9LVKTBRyabz+phF4zYkzza5pF/k/caYevIEX0teQ5RkcTCuXInsXZrobJFpk6hdqMP
FpW/ggYRmYtWkzok2Ib7lKCrCtmBZwXvuQwBDCbDlddhXUFbBAgby0eNbtQMqaWs9muq9a9EXi6o
BDfB1GvsaXvPSr/+WuhyJitE/AzHcQsWYqsPiEBARK6AaC6HDmWEiHT8NmhGy1HhLE1HcBZ3xYtV
3/hd8fjhNWxGCjWlQ+KdDcq9Xo/NXJhcCN8lMlk0T2ICxbW6xhRWiciZcfF8dTdQe98q41RBI5kN
XnjJUo9XHqoV7eMBWJ16LaPiDnPGIvTEW1259YYjxG0bM+j6cBh8+FU7GEjcsW9hDP3PzFV6S8Pa
klAVjPacm/lj5UmSTfE21J274LmYYYXpZgwLV2qB6LbkwKaP9U3j7CFQHJMG+b8GtMxqPWxYSNzM
u5AgHKTzRI9oRkknSwfs5EsPH51JRcjUvTypQjxqk0xe+jW5rCmSmPSIyfLkZeJcy+zG0GNaP/Jm
zHZ1pVZLxeID8opqVioojkPHOKTZSP4BeDpwGHQNCnPO+QU/a9ndJDb5c4bfLeMWNV5Mik/epHtm
bMPajkZwMvAcZ/ZdHXbvlN/YhQP9DIrvxZXpzoiRWAcvSNR50ypuYVqGewMBPtdxU0T2U6YhuFK1
BytIANR6jN6VOjgKEE7WZFURY3grc4MrVpAg1RQYPbt00to5Z5KTb1rZfSHDfW7VPBP2ZJNLErbM
SrCYs8hezDFeauNkOHHR8lS6QLTfLtvUPAwj+t8PS28kEzws5Z3AzYN4woOqupBAYmfkAmLHHIJj
77gby+e7QNO+HTLewhBf95l8sRoUIlrgX9tKUcwAjxwqf93H6GGUmqqeIz6CXjxXg4ESO1GSlwr3
iCbDuaUDtmpKHssPUbAi5pw2kDkZoER6hObRESFVtHLMV0sxxo1EHz2Lam1d5c68yMcNkYLHiTJh
iqlsDzij8rA/+71c5U5ylSf5rZr3CrotNNwdYGRPFI+9hmgJbTXOpuZJH5xj05nvDqmVQVzxPEEt
NASBRlF21QjNnWl9cEnL7uIBzajGZtP245sTB28GsGgMbzpHE6WErDP9ZE28BF/KGdA9CZ97hIBI
FnWH3Kz64UN/NzVanTC8d3z9pYm4aHYdXwTjGOy1ZMnTXsaMatOWGzT8Ligtf13rTCLgT6U2knOa
0QzQGWvwvx/LKiLWR6FopbPsvH6J62fVp+o9oaRnxJGbZoxfajw7rzGeFMTxeNG0lwiR/jaR8gs9
UHDO7xwGh6mZNuXRpwvNwsZBQBvp7r79QnPu7BeoUj4eq66na9K1NgD1lv+o/EucyG2j+tvW3k82
JCUz1plC0SowoanV41hYX0mX5qqh/WgtnnaVzHbWakaxJr+F8JEwUmPcmWn7FPjYW+R0u2uI0FLH
4jsXuM2BJQX1bU/uvS37Z5EKfLlozibBT9ZlR58BD+erezn8DkP9if48HWMc2tnGFC2h0tGfoi2+
L1nNzEjw4GbOklwta1a9Zz1FfWpwg8S1s1CJRZ+kQMht84kNGM9dr9zL0ERdH7LYtTnZdKp8DD12
FdXozn0a0mwecmTB5m05gjkb04Nr+wc9IFq5bYhPJZ1s+esbxPjJuUTnZUzU2+rEfv50IgrH0K7b
BEArFowttpxdmbCoJUrOHhzuKzgveVns41qS66VV13q51z1AxpO+ALcCjWVgCH3avbgqK89Yx/up
TxB141b3vfXU1ZYFH1mjyK2uZkeRFcfK9K+CpFi0hnIF8fN35f2ntI+Pj4X7HNmfalkG/3zqMhW+
Y5DQrcvlODjD0krVY2FUt5lAVBRxbN802jqq/MfRBgMwIs6e7u2FqvvnD4RwCZ0G4xcIrNI7hWGk
rS3ICUZQqr9pwpk/ufKGITiEkH5nkJT66aDlGr3W0p6QS8TS9dKJsl2FUXD+8YRx4vNckdIMs4yl
JCbeZ0uSOFbIJFVuUX+d6IoHPJaMUFzV2iAvRk+ZHqdeptRYg9SE7tJkJ5mceXpXHGrDnet+f6M6
2bHNSHPgtIU62ptHFuN3bUSHgEND4YhZcVCRA49flzhX8Glmycgz7yTxbzDuPzmFGYalE2vAVJah
lf7j41Nx0i5UV4Dro2YfczQA0OwGUqTozipm/Jscjr/3HOCzgG5gDiXpPH6OSJU4ZTMH7PgyQPj7
4dQeV6D8/LmqJy/sEhIKMQHo09L06yfsZy/MA2agYLKpH8XnVQKjcxAQlMqZDUm9k2I6NZPwHLYg
WXr7wYNFNiaputAx9P6m4fqzKyyYNGK+YPmHz/bjFcaziHQzrOWy7R22UUvANLa2Y0PPsa8gNhEL
+eufVZuerR87O6yHgu4OGiKmnB9dkO9O8Qh/CzM2KrmMC7bH1OG/2tbbBHGGALbzn+ANzj68VR+r
PZDXkxUm+4838Y/G2P8j+UdSBWU1pYz+95Psm5f4ZXj51zX+yPj//uf/qaLpV/fBm/f1+1n2f32j
v/R6CO9gQbKlMTY2+FT/8vzYlkmHbkpbZJBIV+ZPINJk7FHBJBFpQzed4uK/ptmm8QdtvcmhYxN4
w+5o/pN59o/PD7M9huamjT6RpcLB8TMto9/dUkTjEPeQquWD5RZrUajXiWktcKsvMrVZ8MWrKAHg
mA133123/bd79vuZNc2uH+7lby8MUddCNcKU5G+DMYvCqqhro35AhN753bxEsg3PE+elvwqcaKnE
HPNULaGjR29fAWGRIhAuPKatQUu/nYjfcpawuTOsZywULWgc8MhbK93n6Elb2Q/yTaq3kCfVZRw2
uLnreaMayNF8oCEjhLaLlog1OKi55YlDEkenLL/Q8V1ZRbIzMyzQiXUKh/am1YodqoW1SipK1Gdb
KyVyGLyw79FFC62nriqfZXCPbOCk1gybjEItgdahoU3DnW/ma7WKb50R1oYZvBCphscg016Lxrhr
Sw6/pC17Zf4UePV1WZmzir848grU4LM0+WK1+0T1v/jotYYoW9IoWlj/j7vz2I4by7Lov/QcueDN
oCcRQPigd9IEi3Lw7gEP7ut7g8qqEkm1uHJakyyToiIIPHvvOfuI8aa3JcFvPef2VLgXWCHvaspC
3jRulw9E37wnUA5ejQKYXLiXg9ejx5oIWW+7am/qtq+EJo6cE4L6tZJxO7Ut/ErKIdVpV8HjCsbE
W3uGSp5y+JWgHAe7I8v5OIMzL3cll1y1xLJIJ+oqzNtLlGCGD+PiyQtD8n/IX0Wuh27PbVrO//n4
oI7KRp/7wBm1+8VZg0PRqSmAALVQ1p1pX1iFe6wF2angKfBlaWHmLzVGeqW2L2AiLzgLqlgmImsa
S3a1xOtdYNPCyAAsQX5wfNBemur/WWtfxqeuspdZNPeZHN6bo33TNoUcYW/cDwP0Ihy/o3WMrXbj
NdiKE+vaHLIf9hgY9nCpp8ndkroXe8i3RLnOcucCFrGPBcIviY6scZwtLd/KnB6JHH2KeB54mv2u
Wgi/1o7kTB+DBFqR77FGwyyhx1Do16nnrEy9XiWht+fAQEY7abcxR/52gJRCe9v5UrTIP2MGWGqf
CG08THAftFD6wBDogo5HuL5rBds/2LEsmJlM1QI3sfrLtun2JRWSUZM3qqRmyTEZgbcRCDfEEsuR
NCb/NsegHDMSgQQ5LuLQ3Do1LRK6ouw2cV7tBuDqhbRQZNIoklP9KbfEYe6zC3gLuw4qUz6nOw/b
Q6E7pzQfLyPaeHXT3HpR6Oe5coTtx9XlMk6qHeqd+15EG41r9xQWVw5TmE7pRaaLDR2Xcx99hVDp
20VxRTXSR1G8zr3MbzTI2Vq3MfJi75bywGw4xXP4UV7Pb4cDDQbWaEM32YTfDIc+E7C0B7u9F6p3
V9veHVDbwImCjsrmJMXTrOXfqp6lTBsvk9Gii5Ceu6GmkVndhP22wlgRWuNlOjVbgQckcb0AAPmm
Jq9Mr/VzDfJwKOsrO1TuTAiGCekG9Yyj0eDxq6VPIM+too1H0TT7hSAE+RNkZrmfEPV2JJjnjdyy
aNBLs/02ZGkyzC1Rpn7qQEWKP2fuZW1X2zAXB6CY0ErTL0h4R/Uo22o3jvJJjWGMlMODgDVSS4Pv
NwYVjS+bqnXWdRuktlTUWVxHLM8qTTkUFQ1KQnwzvA6M4X25S6fhnGT9eqztE8QppnpFYFi57uqW
dLb+ssDqTo17VeCk0sVMZRQYcnyVapSCPH0LIWmGlgWoR3BKhalbVd5F3DyYdn8ZDvWuyr4taWUz
/R1ldFaq+1Xo/Co6XjIhDrKtd9qonFHQpjC9KZrY+xo+XhoqPw9AP6GHv9m6liPBL6ewnyuDtrhu
2S9RO76IZ37ZMpExFjZ2+/bejvJdZT8RhelDiNtGuLdbs9wZSrsxjJKwX2unLGisFiWuE17VtFaV
tN5CF/UVqjHZMoIIDdYtiqeC9bDfqN1hVOYLU+hk5FbUu2n5GmIjTHMXQt51PHOnicc+uobhjThY
PrZuudcN454Axa/LBNNZDLg8bgR+yHDy6LfVe8d4FJ73Qenj9eH350MwlgR2V0V1Rl7U63ODmesN
Ldm5uy91835ZDw0+mRA5HxcYkKcw/WhB/u0HojLlJm2ZFnbo1x/YK8JQ6oHzgll1B1xoG2q8PsRo
7m3HrrHuodsdp946CYHokz1hzB69QWxsdEBaH1LCRDz15zPMcjx7NRDQvS6/OSmwmqXitnhzuTes
LHKMoR/uB9oEc9oAaKd4zuIz2+auKW1yM3BP1pypcnMrHBDxuuVzjRw6C/eWtVk4tDNftVMeheOs
UzcJXMIay5DLzKKq+8YqEBCAd6pwa41leZVi2mtYwfW+JARQnvW+oj+Qs5G4AdiKR3OOjuiYyGnR
781UsDNTwaQ8D4n7sZDpRUE1PiadQZDxAB8ExzU5TEWz7SMLzBBqgNzCPLlOLfe55WSi2+Nlm/KR
HAfzTAbVrAX4NiGgRRNWCnj2FO3dHd6NB40/i26o/hRBfgSWQ9M9Z7fRlbuWQPTRQA6Q41/88wtY
xtivW7TBFYget2ro6uJq0ZaJ+stErCHgU7bi+VPM3InB3Bp5+PMd/6Pbzpmo+qqtfnT/VYG0Donf
PLpfnvj7UNqkqIRy+t5231/db/71k3/fb3TnL6CttHyJm3Vde6k0/H2/0c2/VB3Rm7G8o5/ggr/v
N4r7l7GsnnSyKBjQQ3a5Ff0t11W8vzDzoZZjRnEr0m0k3v9EsfvSU//POAGW4tgO4lguUTC2ua2/
KYWMTH2zw+xwjHDFHLxSWtvUVuDLJ8pNiexEy6f+kU4CM7EhMC0s6H5U2EM06m+z2VzN6bPV9ut6
SpPLIVY8fxjq73PUEojUwAJwjbj1hTwYHI9G6YF3JDEGMHO0jkOdOchO7gzRsewgUFbpuC4gxcGo
66ajOtzMfW1fTmH6ZYifmgQCnwYdWbXy4oBcjbx6rIwr6UWg1aryYMu9gEO0rytEsUloZuvew9QU
olfXRGnc9zPy9pTetw5SErPGOp8JW2B1IoxKhGtVpTvgloR8U3Q/t4p2u/S0EjXPb0gWUFYyBppl
mc3i1w1XTTwom0GqEMplInbK5F7hDBXB3DRYONPkAZnbD61esic8GG10fmmZj+WhzsTkZzyZlYWq
cKX2j3WePSs8yX0/iT01zEwU8Uaa6YibcOoCt9Oe3QlrVbntsq81LlXSysJrazIvIwhoZ1Uvkw2P
CyxZT3RMH3MIVXOI1/hGdIz6oZ4QW2rYu5a7NxKxKvIbDy8T0RQgTOGs7WvXOWZSQfExZM0Z8va9
IqpmM2rqOlStx4YTU9DhBaO8NKL1+fTLpPnNgcH53QBksnHDRhNjWFj2Xi9UFZeZuXfr+qiEabOh
UdHsYOMDNwVIuiGAYybIpwoUtSY7issSXo0GVFjPgpZ493MM248q10XWJGQ4CFpYrdnh75yj6Mbh
WKx1w10pB2M9RZRRqzH0435mQXfV616WP5KanlydIq1oqUTgFi9wtCeY7SsRPyqX7Wj7M9Sau0nr
JoC6JCVR1OTqGniaot5OOeA2ztYMdwBBin2fD6q+Vcaq9mMCmXyP8NhtSoFgZcg0kLlrPMUlQWYe
3HvHjtPA1avQd2b49IVNZEAy2/RT6QrtyjEsyMyo5t0URwDTS9KNHOWzxUBtddxDTeql+K1zXLC6
zK5fqqRKV+5yTtaKqnMRtfmd7dB4pPxtHamDqxw1F+4pQRWp04BpsLhj5TYS2wncTlSpOy91V9qk
KVeGSjFgobyD50hhD8j1NC9EV43r+9DFi+IVnCVqOWJqJm7B6ph8HVGn7aiIl5fRGJ3aVsDLz2Cw
Y0Gm6KhoGYYl6wF0xs0MC/F69uRWYxnZFWlZHzPLxiFv6QWoSm5QM1UfeFcJHDCtM+mvFhM9r37e
VxXi91DfCaKLLpUe7zmspI2jNRPtzV7spWnhWxm/jyL2znnbYEjL5yNlzmSVQRHcpDiWTvHyj6bS
vlf6nG24sZ1r2bYnp5/UG2kTDvwCQzHQRHmlM1qrKsYCrQ700L1RBys2TwleJetzaCRnTcjx6Nrz
rSoYPRmwrsMslB3yDYdWblHtR1jaa/xS5q6nh0uYjsA7jdSR8CB6jkP+pA9y7c1K4g+xplyLeFR8
6iJLI8Rv7WXEljikAZtxs98I3VemiT4vUjIk2So3m/Tk8tMHSFf3uT12J7rK47rq+RlYLciqp/TO
qJeIexsXaNTchqksLoYM6aQ20u6R7Vhdq0IJfUozl3Yk3KDXdDJ5K9oXhifhWo6kyJkpmAawfOvB
8dKd2brhptRIIlZ643KYm2BOyQbPy/AeEFVyGiL6TFZTmKtIR+3hkkq6spyu8GOlmPdZ2K4xfDf7
ObPHU2QS8wGYGeaK15S3RU8ZJS3DBGTFaHKnVkc/7Ez9oDlF8ZCQvtRYjYvOH+rhQJcnaLEeHsiN
+OwYGC5KTHwElQ9NYI+oDsC20Nk1wM4Kp6fJauCnq4uKZArrFEURpvKIie9OCRb70IaBZyREO3bz
lnK8exos8yAa00LBoHcnRNfsEbaTUsBJw40Ujr6yZYUUlG7fDWPK2OQKyRFDG6nbKOKU74bWrQzd
zwTrhegk6fYUpY2zfgQFYNrFLq0b7Zgv//Bi6OiDbp8BlQKroiLVOGZxLLm6EPPSn6yQHomVi6Ar
4uqY2CVpao2v2Cl8llZcW5m7MSCH7nncX5sMFUpaq86uz8iaiV0WGHrjVMtk66ws4q0IUAirfWK0
CGVksu5RoOxck2W0tyyi5WYqFghys21cdDsXnLdZQpLu4vGH1KcLE/kd9zlzI6pO80XdwYiZu+HS
0kiBR78B69qh5xr2JLC7quZLPeo3qVYf8swb1zTo8Qhjtg54wkxjTz7XXn/O5noOwC7PG1dVhgvd
unFK+t2N+Wi5aX7G+FdsTIl8J7EdFFnlCdCw5HxgPE+wdC6MG1eW2SlUmo1jREzktoVB1kcB99Rs
X6Z3dfrYNDCPQq+zrh1Cw5CkUd5pEaKvMie7ZbmZji7gZrsCsui0xWfIfO0+UWldeYNxXHx6ks1Z
zO1jbppXhZPO/qy1edADb8CsM92TCszKY070tmJgqgrnEBhEd16SqQdIsOW6x9u7gj8yo+5Iz6Fj
fA5NSpzpSMPLHZ5U/aHJMChpM/keMZHjul7uR5288DTyYH1nsN6bdGZtjNkiZn1kZOCz1PoSU9WE
hMCIyQWMFNQZME0kE9C1TCXQwlkc44Vyp4p+23dEhffWTLFT926JKPLQ9pCWFWdawIodoiz+1BUU
MRSS8WD9FwUZJewFScWlvTHsAIWYG9ge3bvBmwi1lAh4RWUgqJhJC+DSi4LUIWoY6cKmRtgUgNIt
VoMgKloYcK719qmuulNWjfuJy/e6RxHoMzDpL4qVNKLsrAzOzQCO8yhjp0A2FIPwScNLmW+ylIFd
W3TsMypaSiu3gwkJveMdk7qXYOfKCzOIYDRvoxLuYOX0jM/SWr1kkfDuPnGAgXvFcZbvMfhmrz+y
Ic6HrOBOrjscJZUCUYqBfJgl7pObS/vQ2cZdrOMJEU5xoB5NoReIre0OCc3nZkNdEu22TIE8ghQp
BxihM1LDaqDYM9YjEfai3EPFvJ8IMULXaFfoZarLMK3yc12CN0nLGER7oqGOybK1QY5vO+yMEkys
jRJFb+jLonLZ4+WqV3qizwevj+CbGw6o/7SWR+7Vii80znlZ2EFSzVt7p4Reu20j2C2jiqNHmnm9
8mQBxjeNwgOlTJ2zrKS8KEe5VUcyUC0tAZ2oTeF2bLAoYXSuqJvRNiuqpj9R61F3o9SP2SBN4DOU
kzUyisGYjMONAVhFHzjhCuNiYDVYGVNonluH04u1LEk2MdmIv72bSksnnOdXXkOyldW1OkuWeVsv
nfGm35acNv0q5tyjhRublLGmmM71pN+DS4DfXK5V43vpZde5xNis2bdoOM8WyQ/rFsBy1lnZejKF
xHpu70qXd26rg9zWIglGEeInl90RDu90MMkFs0odTSIOtQ0b0MlOu3mdFfZxDuV57HH7W7CAG027
UkvlmzKbZztlzUK6fpjRa98lBWWDARcatFOPPJ8+IvaTk94c6bdlSA5xa4dMH60j5RbZSpKHi49p
2BayW82hVp7QmHQ2oNoovlaSZ8OEW97Hzjdt0HEnpGstm0+1pTbrqm2f4OXs1SLTVtJlB03hnkSR
JPCrWRmDjTQXFJFPFYAMoKK867JyPJAAPB6QGR2yEYVjKfFY1lninUxrP0SVvkduXiCuaPE1YQka
i/omnqcDwYSFQQgBXDFOzfHscWsaxXQyR2DMsOZKYyHAk8skezhjbhgjMSsJN2hTfFITl54iAUIQ
RRtuZRemRqusWHkOGdhTXQZamSMoIIzhmBOQnUcnEq2aw9jB12zyew225LoOlMbBYRAjT5lRQYlw
OlSQjtYwv+wAjwisZw7dKZY+OzVF0FSmvhoHPdmatXcw2hEwWWMAliK7LeGhVy2Up56nUDVZuNiz
6IHE34ohLzeKCruB5PSvCGVPjLek0VhFW3tfCpDvep2hEgRYHhJ2WhfPSmIERLCDHJPQJmVTBoPl
fM6iaF3oi1hvUPBux/u8yn6A3gKlrs7f1dQ4opA1I6RJTVxSb9J6WNC01DL+het4rMDIf/98i9KX
W/qrWzxNbwoFSE88blDvOpUzUuZcWE1/jNL0Fs2n01h+svDprBr8kZCfs95oV1PDUtZGtzGnwshU
N+NCyyiXQ0DbrSbNzYhbKTDcrY1hDSyDuzCx7EtMQfazOPWPKkf/lX1y/M+O7vyxcHT7vcyeM/k7
o/e/f/pfxSPglqiFFlO1jan71+KR8RcOCQuPFU3Elzb3v5rjuvUXfWtKfy5eRs1E3/Pv2hH/ytFV
3WB86BaB5vTN/0np6LXgAjWmyVao0Z3GrmHzTZYK8C8VRjcHb1O7iXG2dHkaYMJJVFW26MUqLbSV
qj7VMr8Bi40PfHqocFl8UGV/42v5+QXofNHDptiJ2fhN5SAnyMWOcAycidpRy8SAlA52sJC0difu
kkIjAydKv1l9cTW52Gpa4l3sun2I4m8tcVzcsVB/atUXwmGebDv6lpcN0uEPbbfL1/jP3Pz5NbEm
Ayh3iUMnxv71c5qGJtOQYGuIyDHwYWOQCimtXbAUqBe9PgXaB1t/LqbuAzv6G/nCywuiG0ByFMlS
vKk3pT0XR23Rdo12TgblIEZeQNle6HSL+tG5mybzwlLKq3FwNn9ejN5U/ompWoQLOI0YaNQpzTf+
aEnbxS1K1zn3tvqgiRBdd/JjaXu/fMw/WkP+S4m6Hm/q/xfaXD2Xz8Xzr0Vnmm38z+e2+9//URzn
L7Ae3KFc9CN/i2P+BkS4xl9Uk9EnLg0BKs6L+ejvkrP3FylieMwWMpUNRGIBh/xdcebvQyCHCoYq
oWcRmfCPJDUvb/8/swHDk4c8C22CQ5gKvbGFRPHrqlGiFWtNMo4CE9IiJgCXcpKlEg5s1ofGc4bd
ENk/TKVVt/NsN4CXphh4M5kmRmtg4nEvqZsrbL32914a6VH0LgdbfKaeFw5Ba5gYhOpPtjFhq3Z6
LruET2xaO5bEZNWoRELqxnZUPTaL/j+uCTKRXITTLmkCTkwd59y9+cUdG5ISFAOqecHRuDcrxZ8J
F8mx8GDrHNDqm6Q1hXFMS8vgVsE6rNBIsu8oRH/UyNFe1JhvHhmyNnhm7CxM5Bd/8S8LrZYryIFD
zwiAcdZEk9Q30HlS/PrWJ9mCjhDWxjO6CyWhoGgW9KEhJsUNKvQZWGGrkDQFepG0cH0wVnE+RPiX
TJU4bU5i3N9Ho6EaNNfDugnNQNSHQiI9gYnUQqlwr5aWGlFX3yNVu6uAAewmQ3vQKv277pJK7CCC
sK+4xlVHWah+6tbXlShbHAFGtVZcevwZPg9444SKNnb3tbGdWy2l/urMmynfVBFuo8GWn01Lkesq
qruN7iZ+4ypPbTNezEVMvFnq7aDhmCSEuKqfC/u7p83UApR0i1DAV90TdZ7POgvrrhrlkX10WHeJ
oRKkrD+GGW1EvBJUFr30sfPCLMAbFUKQJ0oSM5diHBLli/VQon6qS9/pCFsTnnnOWncjVThlVOrL
SDEBgzU3ag/JEEu8FTTNnYWLZNOOuFfR8ny31avUji8IKIkoC8T4D5YT4HOG/J3r1e0v0/03NfN3
BIpl5mgopjFKogPHyPp6DllCRf2dQ/Ilo1z4eJ97f+BC4cacTOuSk+mUZ492PN8qTn30vGtE0u56
UjDAaUrGeXswqpWgfGR2bu2PAP9R8yIrIJfIH7pE8Rt8L1YZwX1Ir0AaylPI//HB77DM89eD2mZ9
wuVn2baNK/bNLlHm3EBc2Wp0dfEoT22K6pvOsHCbZ6+CoumOu6Sg9drlM2kgA139AbhX3vxIRjMi
8/LaqoHOZ1NK5ishQ5NhHfqxbIOq/B4O/eNQth9sa29ULsvKxcLlYr43TJ46XuTXT72K6y7rR7cL
JlAfoa1+pm3zo3VQDyN4IGymZCcfQdppMB3UilsK0YVeLJIPntzr7fXla1C78VAWsICDAXqjrO3r
OJRdg+scQJ29pqn3VAC8Y9P96INe/qbXr4iuJedPF50X8p63Lfyy7qMSdyAgmwrOHyrDaF12aMsa
8Tm2kjP3qYmO+FzRg2ggVJh8G62DG6uD2TMGlo0Qf7ebYg8cUhzEorTXfx5E74gmvBIX2SjTAfQL
ivs3IoOQAYTARnYBssBsaj/FFeXvom7qIEtAwZiZirY8QhKsCibs/CPuyptWmx9KY/quJB/xVV4f
9H6+Gb4QR2uD5/buzbTkf2VhL4hImJJANvVeDavnsbGf5o7C0mSHNAFopXlrhE3s7/8+AfxmSXiL
1eBBwL9H+oxKF/Xz29mUKMOgcpEDRWBw50+6CtyuTtXYiCC/9l5HjZ6yM4r+D46Y71TXYFs0uneL
0wc/Afv560khRxNan+MJWllLfj1yCdk8gAi+dLSaHNDqMg4iezj0bX5p2O3dn3/rFxHD6xHKp9sm
5xbb9FzWxNef7tgDPUtcpwFxx8TGy7t6cGmAYob03CvOx9/iZL4JvfJBU3TMq6fCxpwa1w9Nqp2d
WmzmqvngK70kpL75SvpyJUG7jAaZK9rrr9TilncYriKgpHXjdggXWyMwaJ+pI0JYtftsRHIXd8VJ
T8ZLW5FnZUrPktjHed4toxgYu0z1dd/XdzSYqknfe3QZ405+obFxU5r5Za6MX+hPbjqeeIkipXOb
D5a690uM++p3eDOturaIgfDzO+CdOMBbv/LM7gtvevfB63stW1omDJ+z8FV19A74Zd6cBW2lcMdU
n0XgReLBraYbN58P+rozu92glQ9W4x04bXwze8Q0veMjMV5lBFN32brS+i/5TJ0rUj8a0b/9UuxH
MGRtBBbOcu395bSVpB33NDmKwPQG+MJIBxXjPFU5EURd0IFqTzO5I8/yiWyHK7O3120s7yZsNF0t
tk2/niBHK3399OdntWzp74YVWg0PNY+uMt5ffyuyzpAIYZyh16bedHP1JA3tTOjkpSDm8c8f9bs5
zSFz8Qax+r9XkxGC46mNJUWQZNApNNHe1VbpruqcntoM23k1wMzJoW4tKAJjRUgdaHWXU+cH3+P9
eoo6xsHbSKMGJ4D6Znh4AmrDmKKqMLzwaslqjXfReOfZZ2DLN3YsvnSmc+hj49ufP/dNXeHnsOSe
7lBS40NN582q0mDP1cNJiADR4jenxvhPrDrxoOqZ2sITaTWX01hfDgulcQnB8c0F0uo42irXlyz6
xtVAydP0HMf0R0tpVGsFACvrH7vNlumDxJCnA89YBTn3ekzIIQRM0zUiCCPvSjN7eP81DZY9AYAh
sRuCnBtV/yY1+ypSI2q6g4pAF5+srUTB3LVfJ3KXSyPbwrK70jL5JSHE4KN3uLyjt+MW9R/bocq2
CPPi9XfMPJhWelyKYAqr+xKEqaHeTJp+RlBxV2v1g24ybkiD/iyKiZaT43t2/MEy845FtDwnk4IY
12KbDMi3Ng5Wj0JGiHwCGkZfxYJMGGoyhkOio+ymvR6wMPiu0dC4KdtjZ5WbEARApEeH3CsS8Cf9
dZlH1qpWQab2qQYJFsSS2aLiV7QfbmlWa6LmOAgRQMxTwJEeXiqVUGFXbGe13tK/d2j+qV5n+CJy
sJ/zkzqalp5Iaf/PY/f94oUhdOE7crGmNvi25KO6pRPPFGiCejDvbQ12UIXzK/XcreNChZhpWH50
Blve4Os3zM6LSYdRQgjzuypcS+NadsiVA1TF0INrHbXl/BwZ00Yp8ZAnZDZBdBquCxhfvk7o1cbV
YzT6ZFk5otn++fe33m9drFt8IVrxlm6hrHw93tI01LIxM3G1xP3JoWcfZoiD4ASvkkfaCReEDnJT
o33QD6TvgJsrx/EiuyhMAwhly9FJTZ6myLsuRlpB/fe4hj1SpQMpGbn1iEACQoYjT5lqABqOtgAH
v+SNZSFPN9ZUGZZoRNpJ8dcCtYqbdE+xHK96zz2WWe1rThuYY3/TRawN6gy7Bbj5fRxd1hAzafsv
0uDBhcjaZA/xAD+z7iZfyQRUlQzAROejs9+n+PfyJrr682PT3r5EDLj4iXlcrHhMkreb3iLgMBDS
ziirZbHKsZNrowoixs7AOkSbQnHpP9dus7IB/6BVsnaqkl/XEnxSP3j/dAP6+W0QI6J+pPT0UhD5
ZQtGeZD2ao0KPmpm4nFd77muAS0khACvkiTFR0D7HpdHtNIMi0iTQUKPcxeh5j85Uy/fAunmUkhn
PnENej2UqJ6SXKAWhKuHc+6TIvMFVQZh9c3WM6qHylxbopk/mL/a8pf+Opv40MWUatPKUekqvmU1
jfUQu5ZGoCZoiXtHkBhjiw5ZFFWOwiWUeEAjQIim7XxViumGd8YkQuTm3hkjIQ6EM0xr8AJ3TgRM
VYM8+OdHov9mnCxXLWO5Z+BMe1vbtXBsp52L/wHkw6Wbhag5opt8vCWxZFtnlBQGlUztSRHpGmGA
n3numrr2JlTQeKsIaGSPywOyRd58sWcabGr32FVkhNBRJTLKbE+iNvZ//s7LLvjmiXKDZdl3gOaa
7zzZyN27tozEBHJMMdbEZ/oh9KK9O09P+KMf3eQSyYxfTrH3wSn63TmCd0kx/OWiTlfOWNo3v54k
s0mRHeQSkEkQz2CplBGt4+Kp/pYaxfVUsB6PbiZ29qw9d16zdRsYl13yBSvNk4mYE54cSegLVYOS
B/dr9wLMC+Ww6YP98d09/+V70mbiO7qcw1/G5C/TTTZmbA1UygLP4B7S9pf6rG7SIbkGEaWuK+Oo
JOoBjaNvNG3NAZSK62ic21qiLLL33PtNyPV0pUv22Q/OD2/UoQtJ+MXhyfmBjW252b5+hlSkRVWO
6RBMbfYDHpB2IW0gvp2pPoxTbh4GmZLtGcIM0cJn9sOBGAAST8ioTrYsU8QeOSzKpayOwtj2oJEC
rag1NDZ5fW1S/Uw1NPyWXV+GZIsUpAh+9HCN9zOaQyTEZpYiOnLvRoHMG6OPpNIHbYDSRduELdyh
3ivLjenURI0awDtj5gYEz3TrTpNKUpJAWdhod2Eebno9y4MZ6sC6TWqxUyO62Uo2HKuYJrOeTn6J
CnqHauE6KVGxinpe96IAZ6JdgvAx9r1Rfyvj0ds3Xf5oZ5OznYsCylmmaASyDRwUGuTSo7YdzXw8
mXklmCO1shYi2avV6PhJQd1cbSZM+ctjTHOUhGqjXk0qUIzKG2TgJSUpYZGnEgtHNHFKKQBsZQUh
NYanNA3JqUF04ZOH3KE0TQJvDHcUVw85GqoV0NEbFeIMBswuWdFq/qR22jlXAWMp8Q9gKg9oRQkT
y8tvlnVVOUTpanqxcfT0i6YR0jrmm9qc7+Kwunac/gmAx9pIybzqNM2AZQb5PyRcXQ7DqjUYE13i
XdUjpr+W8HhaBDowQwJd5nxw/TEeCkAl3gUYOFQeHU17qy99qn5wNsZGoS1uEhyqwu0C5ceJVv1i
qOPNaJJ5OuZsSZY5HqWnK3vbiA+F7l4gQ3N9OyPCVg8raDedisM2JxqOQCQfZfoYmErM18vsPqjM
rtnobbyPGtz4VqqLVVNYKN9UtVrD2koCxBLPcubxhyTXH19GTyeRM72Q3noygzbkGtDM16yt11oD
EOpSPv15MX13N4SSR+XTpdREDdJ5twEoUzOllvSGAFXtnRWZ96NwvlRO/dlSx/Vom99aMd84KWE+
uO0n5esHH//2OsHHY1fwbJePxpP9FqI4N6lrZqT44IBGtlCMaM9K2Bk7J/IL56pIVRvIlVUdkY1D
nepqbVNrJuHLifOBR/uljvN6W+GbuOAckD8tzbQ3i3uRzCUhcnkfWN6UbIspIAd8H/ZIsV5O2shA
Xd+aFwpomV7b+fBZnYISSsRem/jzGWyqTNlbochuev5UvgwvOYj2suqQsdRtdZGIDFKbB3W5GRPd
dwmqX9WeYvuOVYPPNTKSrFTle7sEs/78i92xu9Dlp9gcdUzfzNWhQD49G/GIAyKutt4YSODVpyFG
lSKwzxlDfFX2hrywJZrVpFnLqN+ivhu3iXBZ+d0cgh2+inlUjWtPicg2cvFYNV5Qe3WzjRzmr9nK
5IND/G82JJOFHTbMS1WTcLvXiz6HmMkTw9AHodaEgSnQ1jnWRWVXDH8L4Kju/vDSONsZ0MTh3/5Y
CBSBKW33hHsAEmu6yl0I8+DJyPQb5PBBodeg4P/uUMHph7Y6VF/+C4fU198w1sIuCkMKQo2C8ihs
B22rkLK3nMLK3Yx8BsbXdZ0P8YUhdp4T6Qe4c8O2n6bh3kqyTdJJ9ZJ89fHS4TBlApI6jzOZ4qmW
bXXZtOtRnYtjBOyXCzRHBM6A2th4d0MHH9IzRLtNI1fgXGZLqF4y1CTOGE4TK5ACxm4qMtKH535L
8RF4kqys9fKfGkJ6vTXAwmZTvO56YnE65E1l3LGmeGAMudN8meYDt5wJEt9FW1PxGcIuJ/SQFlo6
i10hcU2/bME9qvR1lEovSCe3g9TCoiOv4kzd1lUFx27kWFfEOfl+pHGRYDczaDKISWo9XNh2jQPF
iK/s2RyQbdTIWwnQQGpaDkTh8Q41OEqqXkHS8RRIhhXno8EDpzsk4UWTmbuIqOsmRKatG+hZgRwy
5VOijwkJwkbUnKuqV9c1XtpOrddhXzhrWbsPMew2XHoV+TctItu67rujlejfCKFR7Vw7lYX7DQaV
semBx81Nye+rpxRNvjYk1t1ZpKLfevjBx8zz7SnVAAlaCD0T89KSdRJERXUP5N3YF9w/HUFyioxB
4nlscfsWgRbqtxycgZ52oPzAMlZmBKQwDPsN7obVy8dhPjBhl6jfYtiU27hTte1ELM4cf+rILLlW
dItYpHbynRF8uOwmbV3xmrFaJS6qSrXd0Rzjzh0BezWXS1KFaPgiMtNHLWm+UKgr7/MeCl7eXsUE
I3zO6uyq340cBvZFno+MBLU9p9NcrkUic7+ogIODr/8/ms5jOW6kXaJPhAh4swW60ZbeiOQGQQ0l
FHyhULBPf0/rj7uZGClmJLZB1WcyT17F+iNXOfzMCMlR6O3DnIcq3Oz/gqkk41Pkly10Z5zssF1c
A9O/v9Hr+i1p3eR/nwo3b59uHHSwHQmTovrduhBJUF9ZKKjdoKJtx3kK75pyc5gd77tGjxvPQan3
DpEQsdoEUTa9TQqbzi7DkEfXAFhD4ZfnDW5gzo6U0Ec+S5omvoGCcFgvep9Zym6ooE/CJIcBdX6Q
CHAB7+SxYvu6+rX/XKIkPFRZty8jlLr8gQ46Rn/eN9CiDw0oZ8cdoSF6xWszh+NFATCDjP/Ueav+
JOievy+6D/2Cv6cL52eG2dQXpNqOyIaNKnefKoS+gDBuwd9NdjXs1rkgMsyTrM8WSMrlTvfwpwcR
+HcZEl24npytYe5Jvj6YlHVD9lAbqiVmmdBcqt6gXjpUa2V8bmH2OBUVH5SPubvdLAwn4/ppbeRp
A8ffjgK1x4MPWMEdN/9skntOWYQ7rLOf56hwP3nG7TlimJVVzUk4a7+jfRP4hqZPCFzr0bPb9rLg
zt4oSTLHb3YRMZlNO6UR8Oinfl1S69a58SkhZQ3xtwXCuCc89dAb1UthowZYo2kgB377YHFvP4+A
x0rXfe2XbjrNWfOADrUAYGKfxMARRzt7FXhkjsIk/2e2wHPwMogzhctL/6ROHtDNf7+yhuYXLHcL
5SeTl64CsQaGsw0Yr6DWXxKdcT/ygBCYudaPMwl+GDn9ZyQBpxCmcWCF86Wkk0A2S7CjaXNCNeNJ
CATp6NkUol1KLEniIdaf5dHogseWTN6Dv9bqqFFR+nJd72swnb3OB/QG3fFfKUYMMgmJlIJkEYV7
nE5oDlyCdO32sLpoVZmSq2PuiC+FwD+u9TlYsuwuH8oGQcJNyb4tCmSr6B8Cp3lzW33E/mjs0c11
SIPnPi1uiYrj+B3hAbpqcx25iotdQE929W7/cIvsStRuexS95V0gUafb2gFMncLmaAEouaMB9e9s
fNZ3PxQa0Kq2uzzQy33m84+clQA0UvMOBoodQxW2Tj0HxotfWc51bbZ3lTXi0QU+M09mDX017HZ5
PY/pv1+OYCaRlzYyXYKWiMsql59AapPCGE7zQNwX9SSZ9ctgpi73W5qDqU4GfdHznc4p0Ig/KA+b
pMTQs4uLJFq4ViphJAZ/yIyHbD/KnjniaHi7Musjwptjp2a4iur5kahibHPT4DNQk099kL+HXl4c
alW6J8PAopFvqHWofCSskjJIxYZ2xDU1yWO2Mu9taXxzjx0WOszN77z9HOoEfUV2t5SXwKcXCovo
FnI/dSl9+WcWQiB2y/Ha24w15AJGuS9z8IrewbTVlBpltl1acrdqlkiMOD89DRXe7dtzZ701a6AS
REsAOm9l/upFL9xQ7o4suefSIZ2P2f0NOgrSZYEjG+dj/xP61ulfg2JP0xNYXloaFYGMsOo3+Nj/
2pO67N/GtbV2zGNcYraYSjbTQfu8g7oQVozR/Km+sUMdqrVigKSzyJw22EDasgr00rnlTPDYenXc
OndXZCDhqiG7LNrAKsFM9TBsFDTjcGXgVl2jqbjaUf+sg8FKZ/Kqktr66Zv8gtOWk8Azjn64Wi+F
597k5qM+1LPt0FHhdsnK0EeDU8zaeY6m6rhOdFdK3pD3Rk/eNSihqBgxF3vkHrPcIcWmmq+mmP/a
w2Dv8ob09N67yMz3iNcLxAFuNBmkw0ljlpSF/yMdzcUsG0wdkcKk2wMhNQs6t23YsrQP1ioJdJyR
Gncnm/Zd5+t3UDdbvAIXTVzsK1PVAoZrZRQvrpUBp4481DBMO2Q2WfEautlusDry56ztWiukQUYD
r2Qzi+syQUlVBcTEyeyvylW/6gzyjYUMrUGeY6FVcW+sQqvJBkYAGy7L4WqUHf1AHba47uw0Upg0
/Q5OoKImUlWwL11sUM3w8K+XDNOiAqpGGB6qNnfDMeX+jKhtEftGpyzo/9iIbZlEN1NK/cECa/wW
Uy4udkApaS4Wh6aW9L7Degm87DQIjWdGUOwMTbVD/+rHCM3GQ1XY+IFXpzyV5Xad6iABolc+i9D+
pczAJ987aJO+78JjY1RRPJv5Rz4M1qOEHHywMtA/Ch7LPFT+vqpUcD9nn13Vu0ebrvwwOm9+67SX
l5b58mtfrfCpK8pRuTZ8czf14GLpiRpt7F37NwEhnDL5kfKD6xt/H1a6dnrKWNOmZW0SumJ0L2to
veL98HZd5fJ6qmY9dqv7Z7CL5mRXakqMrSKeYB6dRBCv+L9uC4gh82PgRsmibqhlv4DXfCu2m74i
k31xr6LM2Bm1T3XLY2W+z54Bzsafu72kHIw7mRmHqHMtFtLHyij6678n0V69MUahVw0dyA2yd+fb
pJjwag6QsuQF3qQhYnjp3F8lTEUGHOL8bxYRaP6bjryKnZrH5yXfXjrhVhgt6wcAJi0nv52ix07g
ZW/XIO+BTYfKALXuY15TPg9vlZ3bsT7oaZVMWlnKyrCayHaIPvyM/MeMCMTraPjOya4h7ZrKF1fW
b2w4x/kBzzL9EizRzhH+o72O3NytWON5XtcDs78INS9Gkl7JBw/N98UKjD9SaV5fg95MFegEpDum
w1qSVxqJARcThUheFccSQUNWPeRm5hy5f8NdVK7q2HqfMqhZqleeSmdh5kkxR5/GXNkIhdzmMfS/
encM4o6wmMMW5eexGi92H0G3XgR+xKp7X0w3v27Giq0x39AhhiNU8Wk9rzyQe0GqPenZ6BKJCyKN
M1SfbTGCYy07ug6Q5QMrw4fOqI99A/KdCcwVfWhInlPxCWWtTAge9Q9l4BGIQYliTGw6aCW5BgwG
xYohOSwyf023rbAYwRMQrKvx+d83oAdzk6363Tf0byufvtpCKNxOzPpq139xiudx4ojodIVTFydh
MufhGrNgtEkffqT3U4xUa5FGze8cqhBp3qETO/Qtlsw2FKrVu1OU3aWRR0HGwAvRkXbczeODj2Yj
3Qb7ZC3ZW1923c7pcJ78+5EimRs7FrE/1cY72BYWnjLPOb5LkO13wtFZQuIy8wLNwwGFh6DN290Z
trV1Ikg92439AV8z3AS/xQTcq/xCmvsnTN0tnVrGGSYsttxgfeZPGSamAXh+IAooZOWk0k4FB1kw
caOcQ7fhIREq4TXxXorcWY6d2Z6DdZrx/wfFMd9p/NZnOTYjvljGcaY7paw7OCdJVt0vmjD0FZRa
nWxrpq4zG5qdt8xdgoTtHebvRZRh9LTOzakn1HTvFS2O4F4cuLSDu5JRzVOr2rvNoG2Y+56Teigo
08myexpaZB712u5INKXt7sSRp8p8ys3cO4dG9rHKstqNwnlHzEoVuZXq1HeMvqeUsBHvbBDkmN2M
trZyGuqeMmf1uuz7KeovaLa+CWwCT+/N367Zh/GihioNwoBX7zGQNMrwwOTXwbV5P3m6vA6F4oG2
2lfD3i6vYRmqFMi0SLZ2ijGH37lonXQddenWyq9JKXOOWxOQdHgrmaPihcHP73LSeNj5TjeD/eU7
D5DliBhqgD3Dji6ZNlX/+aiDCcDkq9cWy1vdrTr28zl4GmZx4ju4pAMQZ97fJXhe3piq2udWUK8G
vhWL1v/LLlGfWVUOECjabl/lS2pw0MKA2O4CD6SNAR1rdL6Hkk+pdNbHabRdomfNe6y4z2pTVJzl
LaVI/oHkrBM3/xgrqzxFxfAcql4waMiDtK/14+YDUCJM/mx12xJvTDriW34Q1qQBN7hDLM/w3tpS
HPKMHaG7PXE2nLkazLjKocSVZidAak1JKQa4btuL00YzobYoNNfOnHf9Okl4ij7WXVRPcPlWMCHj
0cqQMmuW/8ki7FNgmPTcfvEjG/3tilUcbNYmiWXpFzrXAeeoB3Dfy7lsza+wrcBxwVeKQhy5tYhQ
1U7TV21RRfm+dbbMCqF1g6pAdQADRvdpgnR/LiIKoVF294u5zKd8+d2Uw8swVVZafhbrLbgomqn5
/aBPslo/TQW3jLUS2N711iEoySZ2rN8wKnhXGizmzA8onMtPX/QMiwJcfqSTcIVmRJj1vBqu0TCu
10fGrnPaugwiIzdsUXlG7yu0l9iuwzFRvSdjZwsoR8gFZWdGYL00xlM4eUln56CNghoUVz1+tCvY
km7CcQ8A7s3Glh1rZDSj/6nH5SOEWP1IVIXscqZa40gMiPoeegtuJA11gpgzuhkq35plTqXRVFDj
i20XLtZ5k2ZxEUD2mtaBUR9Fw24zg6+cgSf2U0IzRk9Zu1KrzwCOeeJo04j9rKovhVpOGIc/dUeD
kw/Q4eXSY0g2EUUSR00WDo/6Yii8ODVnIBZSR4XYEbtdbUENVF1uJpNLPa4cHMXzviwY4EzukTu3
xQLvd6kviRgOi2dnwqbowLwMSy84Z2J9rbc/aMWLJ23jxEXUzvPZpYhROYsyLuoQYRCaW0LjqdJ3
M87dOMvI/8pqg2FFGe1are+qAkpb1ppeYgTr8zaqQyHcZ9rhr9bfrh7tn9Livl/Mo3nTCvj0LWZ3
kFb14Knwjj7/AWP6tXaKN3vKF+pCBmw4QFdnmNNuYTcBRJXzfJrfW7d8zm3WtkhoeYp6zcC5yB9Z
nH4aGkpzUMivWxz00YoAd8zseyrijSePUyFj5+bqH8PVF7FxEmKvrGL6nHeF45G3sSGhGWCiU8yM
b5lvkOdSpTeM4ix0tO9gmySDUS5sqvw/mbuSbnLxcB88dY37UVd8l4ZsOWfhFjxmFOZ+VKEX7EW4
x5yYpYvuIXppClU2ZrHOTZVwYGcJ6xDIYMBJbO0jweiqpB2anYPq5Jde/P7gz69rv1lH1VM1GH2m
9wVX/KlZ0AKBolweK1Y7XF3b1TAjsW8Ysx97y7438LXv5RYlpGZQaI8StqqfSzgZ58DKLib0eqCj
bBkPA7lSJ4K8s6SrFQPUjVzfzkwq+HWHKQL4EZjjwTUMnOggmJVl/Lh59ofcs2lHwkGU6Dr4ke3i
gGupXtZp3S35mxnmH3VNp1YPbAUt1f11hfU1ZI/LRp5bH13zoDL3zkKIAzHHX4xmtrgeqzeduUc3
0syKm36/DL3Dv6z1LnSIXLHX6ugqbgUBjP3Vzp3/giG6WN5gP2mfHqS5FbI+cV2ncuH3u/GhImNN
iKE84j128FDMh22mugkq+V47nKG8zrtxtOjmKrQKHRFxqVOVKVakPX7u+X3LRBGz8f7FjCt6ELL+
s/ggEyPNZaQtAnu6LFR7bsYQhswYoAct81tGWPXgLs3/MBueisTbVK3zXvXzH1LVoksQmGsqXJBx
m8/8uGAJwormV1kRWObKkTG8UfzN/OIwyvUuaHF+VEH315iQUWyHeqLT0m5NolkNJIHp5xzrzLsw
rBP3pWft3SCXv2hTn8BawJY1QD5G7Xboen+69/DjtMXBWk0ixKoiHgQVVFB37mWaf/yIRUzeJTg2
KYy4gSe7MZJJL3yTMQIWZPzRTu07T1ZJpgnuUCoI96woN+z3xiF0pT6H1vz5b6NtRMygwIVg/sb4
/68il0zdD8ytsCNV2X1Eo3puptJMTX/+ctxiw4LwK7OZ3kPRKZI6GIh54gEkfMN7ilYM6y10g5YP
hHzPZrc048Grp9+LIU9Ny8k39UAuJYMIX9Ajg8xRsROygxDPEbwMltGyK2re37nZwbog74RUDUGg
xoYOmm1uz2/PQzIzidojguOj/QIlpshBt8+BYhNBbEaHVit/sxRvq0uX2q1cU4ovDFMgeAr1kqoR
KI82dkj6RTwV1qPo3J+cmbWNnNvxhEMd7aLQCpLA8dl/9ryavOoJ2F4Zj2TeNx6FhsZ8/rSjI8+g
ioGaIUZpl5DKuT6UVf7Q4KGpBTJtw3RVrHVYxsKXby5Sk7Njot1sxuqV2+JRlSbBmApj+UqaJCf2
skeJRyepc9Z5i3+YlHkdaG9hrtNP6r/t0PMOqoZRetGBOpoQz8ysepBhQbuCWmwx72PB7h8pOQJm
AyAvQhdGuu1mOHR6FFgWu8yc7E41MkquC5uOSn8ZitwWgfE7drqRgF32sNYNf57nryQiNgR+grTA
2nFxu6FPyRrimB4xqjjKEftaMlcp9NU3D/1eNQiryw7QcTtAh+COOw4bvjwx2vuhtm9rnAaxIj+A
nZMKysTmMInlwy8GgGBN/QyzFJNvVtbpwDFiIWc7DYF48xHPHQzbrS9j9zqA5rpDRhXob0BPxrW7
YcnmaTrb7mPtpVN5ypUe3tRCyTAW4txn3m7OIvU0qRYd5kSjUYcRKnA+HfpbeQL9yTOmmf61FKsh
59poG+ltP0y6g3UhEObLKkzviNTzu9zyhk0Bq3VHvARFaZ4cb0y0k68nNULAnjv+b9BqWjrXsEB6
k88hvIBipbPMxCEMOu8bR3V1nLccPnb30VezyxXHYMcoaoqmLrPZjVqAI2CZqC1/zxr5ULVAhRYK
XiuXF8A2IcKHUrGVjpyTvz0aAdq2vKvrXWR3+dET29visNlAmW8l46RPxTzax7yLyl2FnW7HDf5T
w1I5OBxxM50ps3OVrK2+F13T7W9DgxW39nWzPgDXqrSqSRlqLAiZIJTjAfDIZfoLx2pvoYF8aTqe
pUjeIEu2YwPTQEbTu/mPy89dqu7ik1Zhc4Mdqqm3Y100DvJr/hzQ34B1OudVRiOrkxkNtMNb1I+u
SFWQ1WkxfFVRdck9P2mKmUsae+WY1y+A2AgYXBZQrsF4cvhWhGgy1IpqzdBMs6Rfvtk+opgGLxH1
ZbI1P2OxQDbX6KKuuRnJ46a7+1r0x9UIfqBr/V1MLGCajreR224k5SsBkEZ70p1CzuHd2s9t6oju
uatLOvX8Nj3PfmvF4zRVGQTyYWUmzQbpFD015W1LU5BOYQNaoYYwWUVZaOtN+KBcCmS7zJDwDtVC
6c0EYqAGbhEjse9jcljMcVOMEHt8+gA8Aly0Fh8sTDS5g6UVJS6WvkQGwXwqETEehZwhYUff7jZn
T8Ku0lGa0UkbAeUq9JPONCAfF9phlsxoKgo7I52aFqIV/LyzNiwZtx2omqi7B0NHTZZL8yYnGRMB
1ecRX1YcDE548Q34z1NhXJCq3EGRgle0/qp7fgC1YKv1SrxdrQr6PWD3OulHozhMi/Y565I265ZH
2FnvMoJBv6AOiMUtUrwpK0TQcFbMzTZfARS90+EP+eg9jXzbswYs2NYxjs/6udpHhJJiG7ileOnR
3ZtN6Sa2CbO39CgROb+shD/KidnCEQZfZBhwRWtSLBBel+UFV1FRuPtSImXBk3GRVMvkpIv7eqJs
dy037ayxe1tnhnFqILGk7zhrivqFfTxgtLUg+Y6VimvClvTyz3+nRW379E9ZWCXGWBzNAL9r3nwO
Q6Be8gbKtxWdaiWXx4Lkv4cl7DoUr6JPgDOut7DEdA6Eze4yZznOKohRVrEntu+QD0GXmlbzXZDA
RveCV5GX/B3JsD4Xw3j0ytl9GJXYG22HsTbCrnnYfL6R/3QaAMnyZOOr0/Y1QVpOoFNzLZ8m85u8
XLl6DlPEnIVrsBxtjyx50Ylft9hkEXXdidLt27VmQclvneQKn4aBM4+PWdy1UytOgSqt2LKUvs0e
09oqgsd1bd74RP273BvpuG3uaLP6lGVx+9x7jLi2BUcXD/Xe3zq9G1YD1H1Zl5fsfyO0rdm3k3Af
EKRpbnxQ9lxM9cnwvyRX4IND5j2Bc713b+RFe9PvxvQ4609NeH1FpJ9PBsCDXmR454UWjxUpbvYY
ZSDw6AeEmpNg0eJitu536AKjKschgSKjjsOATmHOJ2vXDgHLdOooYFRG8lCRMnN0/e1jWLjzIbMZ
y2Dd4w4rDq0OnvTKl8MSrQEEcj1kKy/O7EUXl8q9VrLj/C7Dt5ap3EGNlF3ZwPjPyRzwJ9x38ejr
4EYuI9D7VoYSlRTDMhr3dUVCpDOiMlxNJthcSznhYPpg+gDgLRUe2E60D4Ys+fa28n7MCBkwMn/n
GNWftkenBUXqV1ao50BML6s2l5jN+Wc9FI9VO912gkTv1cSzJuC+f/Wy+qVd77K2ob1bIN0U04KF
218Tf61EKvLe2vsF+9l5jbeiesWX1MMG8v8uEnbpPLZnsOZvudt/9d4tWbz4BTDD4gLFt97kLFx9
Xi7QqBerc6ls8pu3JXe/J+l+uH1wt/TOb13Xl02iTy/HWdCUse4oAZIzdDmZi++lnOQgh2rnRQYb
GMZm+I97GlkI+XBoIM1DC+sp9mtKQzO4ZFHw3DTeXxUUYSy8uKg8cUX8fD9OLGZrxCKanmRvSPXQ
BVSGzLKtuiC8bo52BA2cKhhnicPELDbs09xYzzKvXtqZG5XkhR/N2rudkFnaQRMldYWMQCOy2Aii
dHy6J4m4PM4dFpWuLY69GvdO0He85e1rbrl7vQR/e1/8MhX/7eQsxCTacjzX4cITyvfb5LOCdn9w
snzZbUPzQFQSYXle/TuUoJVszAZiuJi2Hs+EWoI9k7etV32HK+y5GC0edWACB199OGPt3+mWLlQL
4KwVwmg/qsfUlJG5QxZ1AIp3ctjFxeiC+z22+DlmivVgIMmJIxibiV/kiMvWA7TMxJE2+Yu6fBjs
6JnUAB9JjUUKCJ9lU8LQWg3QLO12dArd78g9AacmywcX/9Pun3veNDaQ/L2jdyw62Fmw7mf09bB4
b0JDtrJgzbPIMC+Fwb4I5HXcOzykHvWNiw4cLOYxatcrLJawL09j3aICsRYuqmY3l1h/HYWaRwAj
sKb+LCes/kbH4CpnxG2xzk8ag2LEnBvyuC22o3fzjULQkMbuKk5xZ2D/IxlJ1XnAxElW/T4b61+j
ok6NbGZM/H00wLsoG7P9OPKkmhlqqHwdPmYqr8EPSOYTWCzySQiOk8zc5SGvcgv9dDRZ/AI1jKli
QBZm/NRsGry4dHBkgBZzXpklBYyy2P+U7mxyGkfXgobdEJIemtmOu8AKXnLG0GJTmmlozZRpImHQ
mPXJsttnZbmIu9p84gkwTGLjCDrDcBTcT7NeQWdayFHePcfipMuRNPh/C2U891g1kHSuzI97nbaq
/kPOlB87z4tuA1Ya9YeBKTemv0BqkOt7KFtukuvcSddrRduVAvL9JAk0EZ7zYvhJ3ZaHKh/3Q7HZ
qRlhypUXi626rM0/hY3BAg12GaN1wOfdTM/QaP8EoPiXvD1OVqBiPxz+822yotVJ0okzpeJIJVhU
4ivyU5fo9UT4JTQIP3El+66pQe0yv2HMevFEf99iPotzE5mZXos75RNaPq3teYNwuvcq9ViMHVqe
ZmZKfJvUbNtjQFseh0zFLfdr1WWChFaW+l6N8r7EgLXzG1qkjDbM2kCcOuIoGnnXZjQsEx9VuHbB
buvEXeht42lhGFn2Fq21xyonaDnMwo9uRJnVedXBrWm7bEYeo0RXxBqjeyiFDzGrFT0n/Xwu1/qu
3JwlXqXzXQ1w38D+ycpBkC8xyPsswcgGBBxs2hX8+pVl4HA0apdHpuWrTsL0zyDfwob9FiST4hgU
sKNDMM7QSM02sQEZn0SFOxyJXGTMBtaJ7b6yILMWVHrrRM/M9YMMXg57uAr36COrowEkg4fYozUe
ixebKm8/NEAB6h4nFrC7tLIp0vEPBoxYVxLbqVUVr0GVnJ5sUMHqqa96mOqYA4eLelYfTT99/6sf
JOvajr1db6LajmpMPh3sGB7eOjg42rePkMUUWN2AuD3NDq4I1vkn5O5ep+oJPRqlhNP/8Q3L+QgG
KBmeFtMr5r5tB3F4ewR/uHcGyhO1QDIegh5TVdd/tn0gb0pwmapK33vCe/SK7Q4qYr3PUEklaFNQ
LXiU/fZsIAJ2/wt9/YX6/jdtvUpqEj/cVcAUWemGg5GHjCWnhiBed/mW+nAKSrMnmoS9jRzRVbMX
PnKWPJvzcgz94VVXJcWqxds6+btw0/t84OMN2ELPs3zQlfvV9uWRlGEYb/3RDkHuZYEHvJb4WJdM
CnThtw6eJJzRpPqUjMaK78IO/xMOF0yElMociK4eAkko6kzoSG7qy6rI8bUHRI2yObRuz2glIxuB
t2EfjvqXDf1GBtYuq4ZzzpOLGIdFcfk1VdHT3LfvPcndvvkxWP6rum3/c3d4vqXBc/txgJExx62A
XhwPP/Dobr36rJZH1d6m+eg2Gv9pHtSdGj3uipxVssx+uzkBJUGxmxpOzpGCTK6cItxrO3dWb6VJ
r7j15r1hV/5xYQGKVB89DqvfszHcGLD2+Na47WNvrB/DNAJ0TEvexzg05E/nmrR5/rfBsHBeo9Sb
wuKGp2GxStJL1mRjzGLKxHdNPS+XE7JoobPvBRhtMTW7Vb5YPYhUR3+JwXor8uhdrsZdu7G1XZ3r
Vg7VEbj8EaQh8GrjTEc/3PfaHa+8W4RIOCXROuZVmtYBxCs6wcX+29fzsHdmJ9wStwE/uAA33REG
utMgbY6TJnid8XfWnP22/v9/pdSHOP/v14z9OlgchFLYK0ncC8qSW4QVNB0L8VlzXn1JwWU1r2YO
BaLyuz8OCOFYhZHeQTf7ZYvJ2bltFuyEc6tM5x8k2f3nRL7PkY+e5kwcI6Qbz3TG5N4G9OlWMz20
DATZjxnhOWTX4hVoV6C2YoNTzdmYQKpMFPaJEn5zcaJ+F0itky0HjZZbIxHIZvfbgdURac61aB0N
yK1LGvbbU5Rx+yrVUze5KBUDOpnQ8qC4TsN08G4uoEKUBbtwDz64qJ8aN2cB76CDsQSiEculZfr3
e/yPjmdzbEk9Xctt30KxinFugBufFj4uLfUBla+Oo6p9yGpiyQNEFNSe0EfLkKl5ERAd42ju/qnh
lwtSTBsj+C35Rhvdxobeu5Q2oglLNwdWxmp0Hpf877oMDDu1be3btZJ3NfFCTrzpKQMPVP0XNChH
PV7AFk7XjGSLZAi3YmeP4hd65ioZRQFms6SBwZq0py2udpnf4B5FUJ6UND4miCqn7agh0I/AGFpe
e2vhS1cUB6AQB7Mb5mQebvjs2np05B8blSkmki2SA2Yl/1KMW5nW0UroVd6f3RTdzKtA23bVzYiw
RkxmaiOE3nTEpERtSJHVb6H8gycDcWmH/IxL7hMEJQcYYjTskGCsDcwwLcYfzPInp3MpeTxc1ba9
/HE8K3tQkZPHjsShm1X9Kzvrt3HujD2aFIx4S/bMwII2a+z+E5X6Wy7r72CCfKXH6mDydCZNpGB9
hkSqSTTV04C5fNBCP2EEZJFnu3+m0mcU612qjqfP9WSat2t4324f/pBt+zAqPkSFb2BZvF3lsZ8r
tn9Q7R6vTPGXXny6sVuyvVU5Nk9gdPbcmeUtZtMZKSymrZrwh5kvZSino9Ga4V0nudUQMJzn2X7s
pyg6DmJed9hGgOKzs9mpqpvTybV++AaGu/+ZKxidH1w2E0y2zva2IvEkGBnrGKspI++4UCbgDYFn
LIkJUmQHMylmT4hdG7sRAoj8vLLtOYDlpR9kWbWUPn1VPe63yUpWu7bOpnXywgU+K3uJAyhQBjd6
aQ4od5lP5HdN5xMsp7z7wrPsoyjCP6vdbjGnULFrGIC7/PClZf1HKTDzxu8IE/Wg0d4V3ZDdT9Jm
Rt1e7Jpy2hOkOKyUVpfBYWPhgIO6RSM8MZ/xaN6s2j6tpfsqWdDJmezjEsPj00IgVTZTq1KV+ykx
8X9t2VYnbyya2BUQV3vB+6rfUQSuO1mi7W+8+m/NdNRbzS01QV8RWQYXPnU7uZdq/S8L5G97IMWn
veVJAIRHn4Xqt/VQjZPoSn0YjVTFPWnuNeZCOXnfA4KRovDWHZrmEF0nBrzNXO/8YiQHHpVu3IRA
cfP2q5bZs23hWouM1qAxU+WLijgdF21/WwEF/dq7iOXctU7KQPxBsw1efRNPlgnkaqTsHYfhOG2R
ZtuoNYt8FllFrkTqGir1MPWgT5mu9B+7AJJSu+RHlt93vSaZqrE4vDc3SgLd/149XpZReamFjgz0
O2tM/1nO6qfL5ppxMsVswcRNsf5YgK9ShyZlhau/Y7k8e+F7NTV6r5T5f+ydR5PcVppF/0rH7MGB
eXCL2aRB2vKO5AZR9sF7PJhfPwdFSSNRre7QdqIXzegIqopVmchn7nfvuR4+7f7cW7iuixjBsePg
GY/ssFDgwcYCrdbHZ0bhqNIlB8vJQAxKnNeBV9mweLMH29gxAgHxHRNDT/sel9sMV0ZGi3/9Huds
ui3dji4BbbyN7IA0JDedeVOBBNskU9TsXJN3xM7KBOmd2MzQOuwzwlzHXT/vcNKTKMIfWwn+0ymK
aMubjWkXKeb/yCEk/gY6DEdXR5TCCzsv96HYNudgrJ9wQuDes4KWAIU+F5e2rF5dvcaGIU6dM1B8
Ycw+eeYG0Du48oEAyTC6NB6aw0WGtL0p54ygKyj+0pcPzPlgW0cAqXlDRlkfymIRzHL33Wt5zhav
ZceGjqKadrhO60vKDtJVXCfI5LJ5DvvoSIiOrsGMfwfxl/MmiIat3vq7kUNTJbdNoFO4sM067Qqm
b7aSpdzWeYZpx26v+T1JLNqnPOUMqEOn4zjeoxWNAhWCASgdl/JN96kMaz21cfT4wzGqA5TTs8vR
mWDN3K2GdmAoI/znDn0NjZxwAnpVPZBCkD2TON1J33vPqTZF7lPUN8xYCOvrKbWZVucy2w7DeNWG
02tV2tqh9kuDvRwjSmLrcPcT1a5V5K1czEsuM1LKmqcHLcvqC2+o4wC5Nzs1MD0tWw7HwR6vk5KA
iZDNuZ/fIkn7m17akj2/5Xxjp+chnXAR5DM3jtDQidZzBTSKtVgm8KGk/9koBp581NKDn7PuTVzL
kXrnnV3zffMobjn8NB+2ck/dqIwjTmTo/lK/02i0c8eUGZRO50hk++Nt48Tpqst1/6ZvSerK2ZLH
YirboAUJ+GlUi8NwoAioUEcMEDmrRlwV8oI26NVsM3meGvLjIWA6EbcqwF78LSGDH1ghvukpe1PY
ytcUEJhYPMAv2313Q3/c2m9w93QNgoepY+0Hl36ppHczazbBCoEFOCzeYnXHqAZwIWidDuFuFc24
vPrRN1Yeh8l2yl4ATR8yxiDauRXjN9O9w4f2hKqnNlFuPGliUc2dFicYnRHuEltYPJKfvm0xKfyW
48nwgMWhLDbg6hjiYXaB0Uh2YTJFetDKJT1Ut6uGLbclIOUk1s1QLHbhrD2rHtGF+8u6lZq+Klsb
qwyf+yT9aLV6bzeMnaMQJ0U0ytee4aZb599yQx6XqvFwePNd/Wo4Gk5+kTp0wPW1uhn98lzHHHRi
LX6Jk/GWyNeJtOSj42lPKXEc0EqSYvZaqFOa24EmjftGa943VU2waKjnt5Ldct2eQCw2gZbXqH9j
+0LdyyDSD+nN7YoJknzRDMQxe8DiglOu1e57/1sc1S+u0b1OsnnVR/0oKFsR1sizYZTg22AGqJL1
Wpk72ySm9cnKyLHGzTPaj6J+ceWU2kMKP7TwoKObYqcy/aSiKcFDk74KM8Ts2r/DuaDsgjyFydBL
Zkc5zPem6L4CQWWkw/yoFFXgmSIHnE/8l3MEV7opmja2fe3ZbzFikJtXD7pZdStiCTeGdHlh9Bdw
IqwNVfN1jO1bgfTQzd68idgLN5FBBqhFDrz0EdW57sROvoushJ6qvE52Lo89OtFInceobucMRt3y
6muKjUXyTpNKodSjTGz6KYn/gvaBhNFtzAa5mMRbHBQO2xFnlj1nCdlwPpe4EndxMT3CjLisE7qo
LAdzn4Prn7svzvIhS65mvRcnuxluU6Cxl2NbHJWJ/yF2tYNqzLe8UVFgDxWzNItm32IYzVVtM8Sy
8Srlct5YI0+r5zm3bDzkkwrvrp6KfB9liFVR116ZVl8zaqlwK8/t7jO8oSULNLO079rCcw4EuND+
mmJcpWp2N1oOkq8buzshrfU+EV6MwNRVKNi3RoiI+WnAGTX/3ag16kEJIhDLwnpBVo6ekEKyXyGy
LKOORPErQqTflUZr7IvUJ3leEG+PdT3aPRhx5O27xclfjDH/8eRmGxObX+B7kt4FP34x0evWbRIm
LCYZjX0zEooo8X+PIYMPz4xvpypS+6KckSF1KioVRfE+2tWGyj53UxOS/1xqhsqb9w7v5aq3uejH
XJtOnBdNTnaxGRxtk6FE0rRu4PYayRVqm3kWvKDW3HVMUdk41a+pygIvyZ9DWnK2neQkoY8zuHZk
9bVnsGX3Ih4ORoa/bWjGtVgq4906RZdJJRtk5CfbuhDmthus+4yh3crr45LrKMjTShuZWRFzM93e
2rka9VVkDFmd24fQQsOLmYZujVGcZol15l9HtoX4U1R2QYhhb3FcR18gUH+Myg6aRZBHN+vt4CQK
ed48WkN5l7E9rwZXfg8VYBfbPYeGd5fnRbTJnfh9zAWx1IYUIwrhQ5Kll8gmwfK/UGM1yeanSmuc
i2bAsCkVt7Y4vEVyOjQRujmG961q9UWnjF/6piLmU6Ya6ROucZ1DowD6h7PMhoSIqScyr/FQ2FSm
Fg/GkNAGx4R7lcZFtOtZvPlO9hoGQ/pv4CCfcK4/5sdtV5B7Q7G1iFoZP70sApd2OFiLl015Cw+8
aPDNV9x/yl2L7SGv9I/ZHuTGxg1Aj9glojfn37zLA+VmT5VD0ZlfIvWXYHqddGGERNU6Hw5RFt9Q
TvR90EpYxZju0DBhfGG9AOgHXgtft1W4JXK885FW4lXYOo6eJON+9uYt3IOCmKVWtsUprADkqubf
hLt/JlQtSB8IqjgRfMGvbfwELbP0opYz8YVtT6+1MZfMfD35TDca4SocTKu65Wf4148gifw/P4PQ
hEBYL3l9x3MWRsfvCCeuPWumt4xQZH+bN9W70glNTvUDq/oAB54sFk5crVW3TWgWCMPmKcs4tIxF
btKSQcgAUYC2WopuTI+lMY83mh0z+aQURu8wKlFe0pjvWu20G7dILiA4kWwQDVUWujpzWpzR2K2r
OJPbLKTJtnOt8baM5l03swTrNR5Cmb7ItNrZPjNiTse0mk1fyUx9M5c6aRDy/GuuSW3uzI1a77oc
QbehAyom6x42BgGi0Rg3dhc+hll1Hj0/P8v6AaiZu6o96w6eIGEqn1IeQZOIinpG+NUtsyZ/labn
tLBualoAezhl6+YJf0y7DX08TdOI6MERJOKBeEuY4ZJGIXZN2ooTaSc3tJV9Rw1IzIoBZYk24oQ0
t1BzkYAMQU5RW8JfV+6gXS5WK1Ct6aE0qVTrYsc9X4az6z86zQUjhZ5cTSuDtkz2eWxwgymLb5pN
Krvode+kiacxa7lfI1763uisKYQ6KjHBdJm6Zwyk7UPTnP/1M/MnxrJLvQKmDOEbjElJJ/70yNDp
DARyoE9Q87HRj4W4kGX65A1tyYQv6uhKIQwWUzJkiukGLSc9cFo2YeDUD1OySRwLU0c47pMGt05O
dRGHuO6bm1qviuboeRjFwWGCvI60mUrvedzqVVT+G47Wn8gzQHNMuiAASZnMl7yffgXF31QxKvfW
Xq4pOk7GWtSnoeJ4RED7ztZq6B1R+YO39Le4/P9Puz0ciJisV79BxP5UCkvA7K38x3//4/45fUe3
+SOlH3rnj6//pd3DMr6AMcH9Kni+COixA/xSDbv8DcBLUyfagwd82VIxx3bR//yX5X6hYR3sqmFz
ZrAANv3G6V/+ammXAAj5S73H32r3+CNpZVmibcHZl4oRF1yt7v3E4DB1fy419IIbmX8kYF5wTTYp
yxv+5jErtmUj1xCx1y5DoEhGzMWb1e9euesfW+E/ij6/ppyra//nvz53wP/bIf/8E/wEYsVtllp+
w09Qs5pkyGlgvDYlHezDxXTgxsOc+Sbuv+e43jsCKb729vkD/K0H+f9nvTFILfiIPo/VXz/Kp2eK
a+P0DzUTv33ZjyfY9b64rCo6Y2hh2TYetl+fYP6GRuEFt+a5EBp/fXjNzyfU9nm0eLzcpWC5LfvP
59r44kMd9HAk/Hiw/1bJhPHJu/7dsyN4aAFDQ6Yma+Q4xs9PbwsZxAgjK9wZA93biRPXp3qeqXrS
i/6cN28Ev82tCeEP2yZ4T0LN2zx2HpqZsx/GqA+ZW0kA3oBoYGPP26yev/WNc9mWmNAnf7ojkkBj
+XCZz8BC2pANFRSEfjTof2oVbX/WQDTdvkvxjxLZK/39gBVlRcJBcCbT3mpaxZh00EZraNl1Qh7j
MIzJ3sjqd9/R1N4e3vOxfbRUydQrS4OhYNOICUjvC6rMKurGaQXodgVHkbXMECErN2R6xZh4PXo6
W32DTCbCrL3KhgFl17CZ73CGSMwF6BJzbZvn7DKE9XgQk2WxV1sj2h8zN4fZuzRisuh9/V2Braub
T9yI31+Zk9h1UyrkSk9wfKVs2JZeU6CX1RxMenbrMdJoDINDcIs9NQLSDxXJIyc1MdXD6SNPktD5
daqHNxBiVmbnVseOoxi3HaNjVNWjeRjtvYCKdISqGRSgaZkCHb0RgoHDHLaOpzCIBYVxaek7G7OY
bnQsTLReIKJQlpvs/7MC0FP8xmL746PM4fyvV4C750L+k48/X/PLx58qch1ItADBrxuUMLFA/9jA
+PjTP+MK3V7mzPpnf/mva4DByiD4RAr+jiXIZ9/5vzVA9xzL4dylAyPkHv63NjD/j4d+lyuGZdB3
Y9imtaC87Z8YTb2N6R5/ZrhzbffGrcNj5TJNJfJCMCQSgetbj+Q8Ugo5BwfbTHU1fvq9BvIiyBsX
pmFuOWy6u3HG/mFYD7ClKHL2e8zUrp5unEY8d3XVX/J0y0uq+HKHTj1lG9Emyy9GHUeI8sNlUprt
h8Tu9poHI8PHLR2I9HX0pHthKZdsmfkSjuH3tPYIswDiqOlQeMr011FnJDrw/O+yGaDwKAgwu3LL
sXSVhYpRGr7ULcf2jecxDkJmYGJBofda6fUx9jCntmNvBAWeBT7sxZERCHZMK0PrurViLQt6sFQr
OF9Qky6yPCTzoR4b3JAMH2hsn8mKaQn2bt0Mw/Wg2Qzoo5jlpaA5qze7cl+IycHUlxx7g/piL/Te
/bgztg03JXA9uw7AMwE144Lb6QWc+2Y71DlrlEW9O24VMOnwJioWLJWkDFJI9GEwPDcvYcaSCX3c
W+VDQcy0QZed5Rra5B5Z7ckUuExSZBNyHWDXFN/SzWf9aMfDsYDNLCNfbavWuBF99FzXNGsXWmxz
SK/P3M6wBwOn4v1Bb6NKMyT+YX63qxiEiyCPN8rqNmF0tucwvskU61GnRRtg/fU1rBhmOHSDA5Wa
rH2jx8XOZ8ZBpTy+Ajz6QzPTOe1d2978wb3ivsxkUPH2JtQaBlCPFSuzOOt9m27HxL2BvfPqhgnO
H/o610VlsUGJ725UWSzjhbPDNXDwOtxyJUmYtf/m2TExBft1sr3kaMpu5MUDPwYgwtousheCp3kl
wn46KaZoKQkKK1qCbeZTgUzHca1BZnKycGXZ6WnWiufYoWU06mheihgrmSKKAk9zSww+/VdyUMQd
Cyw69obINHF2s761pC6AROLP+88i+4dFFgT1Xy+y189aFmuvUfystW3/T5Zbvvq35dZ20Bc493sW
d7rlvPzLcut/wa7pUtPFaYtbxu96vSyL9i5amHyWVY9jmseZ79fl1vyCJmeDryOfjlmeSoG/0QbI
8eoPGsuy3OqmJ1yQxYIUAo/4HzWWmiyTITvcUT69f6sppQI9C8cNszYeTkfvXk2bqX5mdYxWBjz8
Wn7R1G2y4if3z7lmTPyBUEJSGsz+kN2Dn1ipTvdPHlSg0Z4+Ji+esW7lpDwm5m9WhprbTkpb4xdI
N27dHUxl1jeQ6l6sIFHIgXXUYSGBVwLDlFJ1e65xutb4nDBCToU8anqK2hNWfuD0yLAi9ZhRdUit
nNgwLYtu58kQGxj291n0fKtu/lZ0psPcxIVDgpk8n+Z5NzLxR4cku9szjIoh36zhk/NLefhENQg8
6Uy51gTBruwHcrCoB0YF4aFcvE9C0lZol90udsVALmV4TzwTMjJzTdRkQYnQS1ZtRNLtEogUd4vs
AlRJBPHEQcyZQtpJgcuucAu/x4ZpHGsM1wy9Y2YvOkOJghb2wr8T0I6uRkV2w4rDCcmNvmIWx5NJ
2lQ3jPBacxyAprB7KFQJksKHazBg3o0KxmfScHckZrMXSINYJZGxmLskLF84FuZGQR4bw+H4+UdT
6l+xizRB3jcEHhk398cmfspxFZzHqL3Ap0xXhPTv0wafRzyWRxrNUuw225S8BBumD6BQ2ztj7d5K
w4foZfTFRWg9pvModr3uBxyaH4lHJ8E8qu+k5ZHLCFVT5t2CLYfd71jNB4Yn52Za+Jk2EFjMWBgk
ceQwqFZApjC7Rage+EaNtS1Z5EngP1paZO8LY1KbroRH1VY128EEV9xNG/hPuX4g/c+sCZYCzeYO
49y4P7V5bm5C130DSSHvwX2wR7gMBw4iV4+lKO+cfHhn6Pc1SQfrIhaEG3vvErudfegxea0dxmcz
n4qaTiBcRhQQtFgNLKqxzpNbXxg+AZmKkm2iBUxlx96SFw0xtbYCGEJhN8GZjitNTI6qSjXOAvaR
jfrUspOuDOlAx3VoiclVfO/1OQzNMm92cjLTi7G1r8eunbbJGONSMTDCUeZBsvpNqyNnSwOKuaag
e/Ehllu/raOzFJ2NniUIHE4/MOv/uWb/eshGovnr9f/8THj2OfsnCz9f9mPh9/QvJlKkLhzd5Dz7
eZr+beGn/UogbQPHpIHh90KRzhEc674ndM7bn4fp3xZ+/QuVWcjgaE8uEjwQ97+x8HOq/nnhF4hB
1Oqx7+io+p8lTb8T1xNXtVwGKm03VKFk6DhirnEsk+gw/H5VHmOlnaBMl8e0vvaxMCuF1p7QC1V6
1/CWur1XjRQ09Y/+iL+fuMP72DLCpKibXHn40WXV2mzBl9ZLkq0R4oJzOkBlKdWmFQrDOgVJgdXC
YpvdN2fAQ5MlXFAZDD3MeTdvpDlC4IDMve+Jj6wyozoV1mE0W+OkrITpkMQwqJzhTi9d/wqI2hHz
xWU797D9WnCickk60CU+92O15P/hR4r6EjfaKqlIhcEXq0GfMKAtURZUeOWb+KryHMU9NY1HN4se
bJfPGmLtpRnR/dFMswj67AQHZmalgFIRkxcvFy+7X4FbiRu4BHOLN6KP2psoGr+HlRduG6N7/DT5
gSg0e9a2sm6/T1nS7csEfGI8Qdvrm/tWy4dgsHQ++UkYWHXuyxVURbaMVSVLaxdj8goMVa6KinCV
z0CZ9DYxfcfNd4MCHK4sF7NCbrpBO+YV61zYX6aY5Oycdb/OWetib680dglHr1nLjWbf2xegkiHJ
4RYqKv26rAayVlb/iEvUP0UD8eFOVezTacFu1aVMF5oPJigH0RoQHep88af2DoSafVlbHxGhaIa4
/n9u85SnfN7mF4LyX68xh7Z5fv/jErN8wY/VxbK/UOnKTdnnAEdcZFGUf6wulvhCDwVrx+8OnL/e
4q0vS5mxq7O66J9C9G/HShNVgDVAoArqPk0R3t8rmf4UEX/X3+Au/WDOUmtus8SxvNg/ycC5rfkF
20+DVaaqLpQGNEnDi7CHAtOs51LiuNMsaL35nMN5a/vVbE7zruGe9LVqqYq1MtxiFDPx/6au35ZA
0za+NTm3epNFR5C4tHZRHweuy4sC1EAz2TaTcs+FRsFmbkpzY8L5WYJf72meOE/z8v2qMWJsw40u
0DLjURf0ZIUz/i9VdPKEn0HsG7t4ysjFbTHMYbqWdL5DIDFWhd1agedIrBAermgaUx0AS5j/Q09/
T2M+3KGpf4eARIwjDN23uB7Dd2pt2gAREkzsjAcX+2oTEONucKEU7tpvWwx48KPW2Mu4POMB3NYM
qnZ4U/RTWsywHGOBp6sT1WMu8g62GJC/GubjphmJihicxs4YNdMN6LW8wGtNykRLy8RZq8LWd2Y0
9EdfOaAAGtvHfu9PxiVJHeN7XCX6KVcjASrXNW/rcTIwhun1S1TqLM0qpqDAcgnwlqLG9ILbfO3g
BlyIXoBSXf9mbFgqukor9nlnFtesROHG75hQdUr5GNFGY4NDytjwgrlbfLmAy7j+32jhPB4HMRdb
12sJYKi2nh8124KlrcMn9ksC83PjhMc+X3qFu9x7yCKObk5a1wQf5Hxpc5fHZNhEAKbwAh1a4Qqs
ORiMeNNGYuF2tss1ICm21pVbJXHxCS2nTTGSqvpGMIksDExPznBKsT/obBJcGPBB4i0vSasCarS0
DYCt/BR7lCrE+aheEU6b65Zn4ZJj6giRxPR2wuh72jaMyqQLwVL3TQnqIjVs7cqIXEjmYSO3uUjF
OtUU3Q956J9waZDPbGpycZk1DfQ3CC/9ng6pBaXWw4HcNLB5wjm8nuXkYxX0wDLzMK5GPS82U+xS
GquzreVWYUGeMJNHB1Rpm1RXeOHzb1rY3zuDXmOC0oIG0RlXDNhXexZbqC+Hdp6BGS2awsylBIeg
LDtAN3627dkrD5Vn0+hFFG/GJVOICvMP8KOoPWSq27nRooAbw7E3h3jdkC/BRwuDnl2vcPYQL45S
DtcSh0rsJfVammqHfWLn1AYTeSmDOeytTR/Z+r5QXsttZQQ9EDOfbblXgkIhNq+TomzcGWwl2VeY
SM6x76v3eOwkM1aThKk5DMEYJ0+CiAdxVyvIMvvBtsNtx+q4tcf0Lm8ndDvb+jpq5Hvxnm6njh9J
mzlp20mCwYeDx7S2jfrC9Ye3sfQOUTvu6ao+aW5x8CeO8jp+Zi59Wc0nUz825HYGY5ygLuH81/Ej
uopYuV8VzpU/NFyV+z4/23wWy7Q7OtI8oa0+xTBo6VkqNx2219XEkxzOzYc79ze+XV+mot/UPSSC
HCeRn4OgEM706rs2xp7xYOZM3mSzA0+mVmRmHsbJO8NJL1ZZ6+0dv91DkoXx4hH+5zNnV5XEEzcj
y2f5Jc7G5cPrH0osS1gVd5XlXjdle+U64xu5kQLEmnfyiYjFHrXJc25uoxIvn4yOXqN/VVn3CPn9
rm7bB6iXkBPDEKDaHO+QSnkWuk016U9T6cAZ7D6WbLUfMkcU2Bo8v9hKIKGVFZNKy5LHpBDvuYtt
YcgqUNkpGTaj9S7rkM9LP7t8KtPkEawo582SM05it3i8JqhVkDi8LNxjj70jKgSYS3lg88qveZNe
VLOxy8aej0+RfDO9aFgnwK93Xuk+aZy3MhNiSuiyl+jV6K8lxOktTMhpoS5c4xa4EVzTJmFecpF8
NHN727TzHoYf+090pNP4tgT72FhUGlmFekrq+DIBad+Y2Ykp2n5QBEDC+G7C+k1XLlknHSyIs4zm
s/zF0DV6dTzSD4XSjmoQDIvkPqVZBL1v2hLE/Nb1ztfBxwaapPo+BPlS6PV0kUj7A7P8TTQkX2Hi
3s81zpS5K4DFWuE6n+WNX3vPGCaDwcNBSWA2EA0szBZ+rjZ39UqXybuB329dhvaOL1zjOeU2jBwy
x8XB8bFGzREEbP0sLXVVpdGTN2kfPOdP1TyerTGnCFGQECPXKgbxVfnZDenJwLaryxHXcuBoCI0g
E8+kIrljDi+MxokmL3Xgy3xhVYcJqkuBjtuNgVWGJwX1NKvEsOkJd4yu9+DruhGY9Ma/tg2Yv1b4
m0ynMiNRz1MLx3WYzsAiDiGtKTm2HQ6f21hWAW/nYQyrg5N7pyrKn0krXemh91S48FVG41YV4971
3SurgCKkAIAlkJ1qle+bgqBzw3FV4waBKThfGTP2KR4/25qPVQzrxfPv0Nv2mR9eYW/bI1XDv8W2
1zsmH0O0A92yDpnWB1FnXUnoShnhj1FzTkQptqQwrrU633N0OeoZRtGeBGKhIU1gMM1abjmNTs56
zCLCifU2npyLVEv3bimvbb0O0rK66DV9P8ccgsZh3pmjgVPZx2Fe6HdVUdxUMtnUubgWhnMPA/Sk
FhC23WBcT0zAEf51X3Q7zYNBD48zoNICL6DtfO8jQdcUJRaD9iQKbw7MLnlRZARAuwWtDTIjVgtC
6CI1fW5BiyuzGXCqs7eM05sokleLUqGF/OORFVtDGiSOrUjNh356K3r/RkM8aUCFZLGH+dZV88pM
fSS1FOQao9hwzO5jvznxSgPHApsP8zKFpoTLHqftIzTMbWtal8jnd0ONSNeCuvLxyfE5ZdmiS3w1
ChFYTb53zenDr4ct4igGx/6DJunvtdsSAPJMeAvlqeOtIIxJlXvs7jEm7mMf5ywufYW2N51SEaG3
SZt9PoyNoJv9d4XauE3UPK80mWCLpsFilzs6/+aQDWc7StyrKfX9+0wtwCBszWCFsjcOFvwC0N2W
8XJPvKslYuVlxhpsKha4AsFRz2uskHRKrrndFVsrxdPdtyg8oUV43XCKO6kvT7a5EOtmLpy+dAmA
zZW6BzNASVxSWbvSUexzJfSHKmIFTTz82Ny2oMCXWUGuTlLAkNvsPKZN+L6GN7zjVBNvdUDwKEDM
b2WxsIJ9h4hi73WrRAsRKD3ChhwXidFOWNB96a9wZtBiuKQFBlkTnU81Aj2Jq69CjQCk4sWHGUmU
by7Ht1JB445L1mhJpftKEyz26JcAth1ETF4iVCy3R+WlTxO0NSkWhecMHsmT0/ErGsthq0OGXQOo
/hCq+cC2cuMuU2X6p0CZp16+6xL5luRM8oCf8T0j+Sx9vm9bObyKyv0WSTiFWmN8G/vBwYZHvIPU
VUYeX4JHV1Bo4gLWnF4bH3kI275w2XJ1T5mrUOHLdNPxLe3Y+TlGVisaeL6h0mdrqw6fwhGqVhJX
8T5KFBjzFoIFl4EWfhCfNr/pSEJNRrNGofdWiRqhpfb86PQutJu8YbCm18QDwth7QQLyccjy3Fb5
QIgq5dABN+lbTaknbyX5T7MG56GPRb+O6TG9pYuqOnXST4OMbWdjhT4xXOCFqnCsbTWJJYoef2BC
fQlFoaEGELQJbUDFhgU+JM7oW3Wb6L0e4a41qq45fTACEuWgnfvYmi5mJ5SXA8fudc6eGhgtSkku
zX6TRL12EtjCrwsoqtspqkPQ7K73YiQeNWCNPd1Gi+MdtIoYH2s3/D5p2bAamO2DzuAqMEEzpEMQ
v6GMvpZ5VeEz1KYVm7PaJ44mUG5h6eI9IbRB7Gbt8vnj85MuixIzW6lVhDrrSh2tXjqr1Iqa1RxR
CWYNH2GlcyYSMfwLGJfEF7uKSGEMADXKHNbatDiHssDU4eXqO5zsYg9uv9xLB6GpxsTPnQRN20uA
qoGTFAfATiRUHGmcGn18GHrbIkHW+m8i0/t9G2rTHuIJLwkKxqoy2uu5kvym8ApWmlXc0YcgCczM
X2dvqDYUJlAQ6vPrRkXSE2zzmC+UFKkVMSd8xZRxHbuwPGQFKMUBIQjyKQLINNArWrfqIUtg72UZ
YC0j6R64tgLw80SydrWxCLirZpwaBLCeOn2SBhZmlwk3cIB5+RZTuaqAtC3E8Dtu3F+zMLr3xuJm
rnKAYnoRrhyTKFJSTQrKdXfFMPqhlA6MPpFhc/dY8XpOBZmj7ahuush9+1tBYjNM1bmro5uuscoD
Yt2NQQJnBdgrQnFmMiGHCTJFupFW/BGx6zZtR4zNTfIrvS03TeYSwO8fqr69MKSHK7/Jroi3wCo1
ruZcvBf5fKkL46Bl0Fdos8HvatCFOptJdFWEQuzqKisubIgNK7vHrhmOBteNpmJ0PBofrNwPjgdL
MEKmakvtQob6zUTvWurSquJMw8FRReCHFsBQ446Rxz5l1XZzONhm5K0xgV7Frv8i6+msx3SxNd4K
wuTMgNo8WIqdghthIG3uzHlUBtJ0AhR8aEH1dRyPRyx0eynGAP0gZqTAH0lPclXrrs2enqNR2vuI
w101MjATTYuGkJYHfaBQOFNmoLlhoCsDR691mOBYrCrXfy5sdSw0Sisc4xsOVKIZwCCnEbpmG11W
ESS2Ntx59B4uNy6HdnLay3dyOYPHHmOBpEruUpaQKmecbDFtXsEd6G/Jydm7vNH25Mv3ZVme5SCC
3NFA8I2bztavGHFxu8uOumbctY59n1TmPRTxYJDuqeXYNhQ2DRfZMRy6dWpV63QABijjs67nGhy2
aS1GOiwEJsHIJX+Xe4cCaWQAXTlzoGn7cI+heGOGPh0Z4Rbe8aEkbrVqzRBcTXUKHe/dWnRLOewb
0hlTyiEqGrmkYZ68lV3kHPyMaRQuwSsByWkZihwpTGLtiLaeGx7AEG4qjsGJV4ewKdEeZm8/6QUY
9fA+FKSlbYN2EG62oR5f1061paACkuWS8XQ3o1meish+ASdP4VnkUV/TnlojfuiljZbTvlpddY7s
7BC2IUqr3IzCqteUc4P6gUlNJmI9DzTBuPOWgVQQms2LlzvfrImbPw/jsxyaa02b7qPE2qaoNcas
Q03yczBefjqfxnr4SluTIM5YPaboX+5ygyLAgTSHM3sAZyMmwh9AQkHaXrot7/Fs3jkzOb5JzaCi
0RCOme7yr/VLYGqErZE6XJZT0JSdP50cd3jNDc3g6D1c1rG/hRC1sYAY0QO7VhxnS9s6KWa7dRrd
SWV+wAD9bvgqiLjYZX20M1Jb7Mg1G0dC2njXu51AC3Z6uhBIbJ8LEd4isOxngitq4DkEGM9zAuzR
GD3qEpbWnIViFPd3fDcCt+oQAkVtiJ+RDeFinR7aYlprbbqbhnbThkRfbQXL0+LqEGHZs5Ng4iaQ
iX7LUgAiMWNRHhnDotYXlX1i9hZQEHWAyrp2XPYgmzqcxN2bfUlNonlihsFZL+T07JymAUdcaNj7
XmTbvDRf/peyM1mOXEmz86vItEcZ5sFMrUXM88CZ3MAymSRmwAE4AAeeXh94W91VpVZLvbi0DDIu
MzIGuPt/zvlOIOp5OQz2TKM6sBpisj71pE+4Nqc0gxAUgUdCjQALJzL/TMZurrHhLzIWlyUh2U6t
TKP0t6DAKDe4hdAO7TB8HIJuT+HOdeo/y/BPVYldymHet4aLHo3nHs5wX30ZVrKcFO90Jci+09CV
he+uyBkscf3KxVFjd4Eoq+o71Es+3sfWezEjeCvD/OLnXc0hUUJoEh863wBX+hHChii1HB/gAK/f
dbY1RJeC49Y4J4gYyhd2vhfdBtjNWvFkJ3rEQMn7bNSfCfp1nbhL03U/8uEWIDJDOXGA44MPOgGk
QFoHWzCDRiq73MyGkSSbHvqQs7gRtT4dR9VnHuTHKE6XUZEuaVdeVr4GdTxaZs1d+BvApR2knp5L
djRuGni4AZKJDbW3YIemTQsI4LCXT212IqAG1d6iymLOjegcUdtxafEfrOE6ZeKFoAyaPo92DDAQ
MTmJykOSEn4HbjFODgHLYGWqfpU1vAncdHokgZH+tiyPUDDxD2+ku4bHxnGibB9G7zviCt37t5Y4
jQxxykRUDdJTNtUc/T4G611a77baGvnHkH9M9bYqXvOfujk4VtVBg8+AGxxGw3b+o8kYFUdANfCQ
U6jQycaXOFIpXTObb7+CSUxsfrTsjR18spNflQEaP+IQ451lS3Qqa73flMWmj3XOHkfmzZtUpzp4
99gPpq8hFPsQnDw84W1BInqmYcDzWld1s59050nDm9TSxOIwPy1j+Drg4YNEON/u6HarIA+xvar+
3dB4/ifHrxgaWeYratiBXedeQDQ4TsOYI9YFO5XoLYFVbU04c++0w0UCx3OT8UKWkCN+1xxZf0GI
BqOztpU6Mys5a1U//Co6K14YHV0tmv4ejepXEkAOyLTxw9U4XgdpY8zt7YcqJemfOodibE45y/Qi
9zzqpTuuW2E4bfKGlC0pEUfnGjeo8iB14JrOFDNhT/qtJnV9HWnmTgrjPhQDc22D/B/ha606h5V+
FZiA02mUiyym5sJEDP/F6lHOrwcGkuZu9AbsYlM4VKXB9Gyd8iEkdQEShn83ASZYcK069C1VAKqy
YAsj/21qfDcrr/e+A0mtG+XWikIz3+0h7rL7BeBm6CFBS7uIdgxvMLWTG7T8m1+1FGkXQcJCWVLJ
sRaBNVHAFFeBvayDEFMEJ7ZjZQ9qDzeeZVWn1KDPMsgy9LIa+tKyy/gd1EohwClj15Anv+31B9iW
DkDAzC0eB89mtY3pd+QAHAefeecZ4Ie6IMNFwQnGXFHgA6VD5Hn31FOMsqX2sF/gUSQLLOdOqiQX
I4Hf7G7mTfTcAr89/MhT/yVLwOVXL7/q/zH/P5+VGJskiuWPTP3vt/5vKZN/+H/a//nzO6Kvak5r
/MONdcnDHe/dVzM+fLVd/tfv/9d7/v/+8L99/fyWp1F8/ct//6TCQM6/DZRz+Q+avvufmu2vxa//
8+5/6XNO8DekaaQQTOyBTo35v9m+HPNvOsEtOgJQxQJw0Tiy/lWfM92/WRjFQDrRpmgFP9mSf7V9
Ge7fKJcHQojwb3seLtz/ivpPZO8f1X+yKGROPB4alGvcBv/ssuXTHCgzoXvJnCxtQ692u5GhT6lU
VB66Zv6gKr1cCYNZcVsr4qlt8kz3gboS9CoXnQYKVNfsP8gM1i+Gf9shy3cFrOWHqUkhEnnxRaZm
QQV5DqYQUlkmy+Q+5E13T9uzjilWc/XfqEvFQrj13k6NZB9JLp9d2txDHcu/ngQ2a7+TLsPA2YPK
xtNaA/DSze5VBNTqVW13nnsJHMZAu8lIj/gZ+pORmV9RFQ9nYDYrnv9prY3gzhmYJ79ili7kqoMW
2f2lQlAD1An0kTmrfu5aeFu6haJPcJjNE4yYFZb4ZRkB1aDL+8lrABnVtP8uC+WXK8ovwXtN1jUk
sHmttWGtbHPXRumnqkDhR0yrVVRkz1DNQPGV+c3q0t+Mjf+AX1vbdfhJWUGycjiB8QQwiLB8tY9L
cZN60OFqVktJOwUbi2YlHpqS65oWOvcuGaOV704JtiMi46UuA9AUkG8ES18jLRjaonvNqZ9y6+GK
dwCTXVSa1M+wQ1Et51sS0Ssvex9jszhJ4awCX8b7Vv6BFGZsQ5e2NEvY352A5KsaDdj64B8Coyfj
l7LnBGZgLtRb6JT6Mm1OWEyPrhvPBt5+A7GAx+CXISMYwQWtwn8clDUO46SG2QgvelSnxFLpKprq
BIx2RRt0wEEnyOpjG3X1MUrNDxP9YwM5tdnKwN3aoxGdRmaoC3DDq8yWwXFG9dDD6T01rBYuCYSV
1x3A/ZUbMJJnArU9ohtyAv132iDIImSgP1zqgOyauQKSU9tmxiGImVZF/XBL9CpYDln3pzHwrvCS
4hOPVtScWCtBGmUVwmNeTCqGgSH6rRlAtZkM8Y72HVxn9UAmQX9qi+QY6JZ916GM+nRJLJs0Cw6D
BYW27akdVzUAex3bnjLsqxO2NAOl7ZbXAFcJVAk/8UHvNdbNKxiEZn3wu6tEdMIn/5loipqUkONz
L+kZb7DInXrymsvYju0VRs1mNzJmDqL5wg+lxgE1iHN7jevtHFeCYeprQqhnI/RhG1k6o7hu6Hcj
7bNbGKqfVULvlyX9wyjKdJkVlr+iW/BSZsYLlfLJoe+Ymw++hcajpW8OxZe5XdlbV2O3x5jSyqv3
QROCyiqHYjsX3ICD/2fZGbTLKRka4LrIKU/mjJILI067jbrVLV1DgZr3UB40rsh6lt5JE/PMJOyt
ZzTPPvPnYmMQl04mz/gBnW0UN/M0QOrjSvcxAd2rxsoPPhfKBd3m4TYTluAtyCFV8betM7DcXqWR
jC+qDTFKGPFdpp1KmTPjs1zjUrUnycmfx/kse+s6Z4xp1c6WElzRovdoh7GcZNMVPoOQnMNU9gRP
L1kSe6HdKFdfygsvOVetc+4YR3DnwWnK8Ecx8ifWMuhPUaVTXZy/FAinmxqaE5nf5gFeM+8NBqG0
Tn2bNcWxjdZuEZu1GVJ9C6xh2qRwfYYgABbSBS+Kic1hGi6wicYtegfjRCEZ2FpyWXpheUpLAcMJ
BA3NAu1WSY+jcgWSyw0sphg0TkZDAL6iM6EoGEwcDDZ3O1rXqEGuM1o6nrU+L/YcwQXYOLPax7Cr
4opeA9mV1kOWUa5Dk0yJ4ubQV2X1Ee80WlCBM/kgmhnyMe0r92nBlM6CJ7JOh26vdbo4IYxz5Jjy
Y2kP64TmmS1D6YtwB3cTuxOw48Evzr0YyjO0mAILcQZdAQ+ll8Qbrxa8QYwcAJJvXWxfWDS57sA7
Rdu68T80PYfJPvG3Ma50H0l1P4bwcc7eS+d73al1TLClmsvAPbEPeoqgUykNt4nCf9wCjcrxD/i1
cHZmhX7TRo1PQ6/3VWsWVwg/8yg0S3658f+jeN78J7ud5ZuOCRfbNDxcdBaWaxbkv7fb2TCUqeOm
HoEBCyYwrWdfZ08w2l0OIiX1XC1U3pMfuRysW09S4vtNW+/Ay6VRt5fmuw5NdonyahH+nm825lzl
+pB7VfI01GtRNASYGdBdprGP/9rasUtj3/QfpDrnUNDf23lsE2sQTkbXN3noBFbnf97fPfzIoUfE
ZqC9EorPUJLgeigxxgYepILKDO5+Jb9GB2y5l7+xf4BpYM1vj0wJDBa/GYe8i+HqQTgFUAxPwirD
c1FEPhPLRTnqYsGcEsezKYCYo7I7Fs3ZcXJk2V9iCFz7KbvpFP02ltu/s1T9B/8wm1zjP//DDMNg
D4RDMmCDNf/87/5h7NQ6KzepZBp0A+AYvCABzZx6FTAoiEhhjj7c1gj8Dh8dumsXcW4CvrUZKxrW
+NCZhQEaNVnXpJlAd/tYHHJ1jmoJkdZCOdVA6AJ9j3dlAlC/gsHtq4p2gRggqqQJIg8xK5qYRxbk
ImNG4tkp1xhzNEP0yuUAv33Be1eHLIznrlNAiow5+dGNxbZLVbhxTOMpG0cEDBcSD8jY//z5MZlA
/vMzhA0UXw9wLISuIPD+KSGAtyibHHzcS3wl/lKExaWPS+cgcB/heCn92VWgYsbB8+3G/nSbjhF5
7oxbLawrjE2KKmSs29hLgEXfVFOPt7LLxnUzQOM5VaH2NI31USiZ3PjYu+CRaPRCplXHyCzxuY/J
a4tDu27iD669xtbNgOdQizh+QNUzJ70/CGEyqSXzeLWUUV3B04rklRrQYj81iM8Lpk2Mzqqs3NNi
81xHrbzkZkGfTZGGq7QPrJsFvGajtdO4NMIIx0Dp6ZzLp/zUZTYQh0h7qChsRbTxmCTIBtJEMN69
ymXS8PM95gGB9G46l7SDUvoTr2XORCkTG1EHYt9jyjoWbdRiXQhQzEJNst8RdEFP4uQOGVNu6rCB
SXo9bOtxRAqY2kNCW7S+LLKQPjUroi+y1q2TY/W3Rke8jihiPbkUDnqhdYliI1jBDeADWoroynAI
Vvhk7nJHaVswxPSexeHKNTRtzbUdJ1BdjxtDei3tnCnyykg8qdeye6G5z5pjJnj5c7IXWboi5ZCR
EuBW0JgAFIIp2/+8TH1wpZKYkWFEUwZWqvCht7AeVA1l42WE2lrmZrrz6PFEOvEn2odTejQK77cp
ceE0Y+K80HPPfERWn2NfTyfKUxWjbOIeWjw81CYLXG5UK4wU7nKk9GIb8pwIx3N2iGFI52whaSW0
zFU+aRjM0h4/DGHYp0pTGlIognVQsToFU3u1c9FeC9tMVz4z83VROkdWb2dbadpToWeUPvp1B6Un
cpaKcnRjDJ/6UnvkI1scjTErVkWd65t4ZEqYiIpda9bSdexb7smAgb0YzOGlIJHXknnJhqrf9U1w
LCPHWFXCUNfMr/CT0yrVtq32iKeBnU3rJWdjmHjY9H+1OD+4shrZvR/KY6zRI+JYTNpxyRUIWdpH
x5bgoU7N7OjFVOyocNaZxrg65C1T+iotD6Jzpn1t5pivB4qDO8F7ETpj5jePwRC3iwjr2lM2xR+C
tlY0Smp1RhpK0Ih5M0uFzztPmLxRXlm9BIbd7AwJ8LHDUPISJBlFL3ofrouYdm2iowe3i2k1nVL4
vk0dvjc8M+e/vhcgFcZhjEJD24O+i/rAPqz0XuCxMlDmMRi+a4I6UN8+NpnwHjyrjJ9C03q1SrOF
b1eb6xD81hJEdZWt6sbVd9QOn1QZqzN7AHX++RNYUx36d/aO6Zh6jIJLH7JmfmbvYF+AELebMdGB
/elMrQBY3WMKhh1Z2pe8yPxN05f4o3r5lsvW/ZybICvyhS8oINRRGe31r3v6MtuPdYRBJftArNN/
wesp12kj9EOajMVjUg6UxGbpR6xrK6vQKcD2IACpor0PjgzOesBoPMqjPZYLjrkQPUCg86VWRnCa
1agq907cm9EbrNZHo8i0Takr+OheztQYZNRiorbsVAQCm2In5croXHZFk41F3Q2NTTcGIGwrxl4b
3KIKt2OaXVKALztb5fa+sDrtFNZmtQllGz1I+haWuekFr6EM/3h6Iz5AZWLT7G9+PMqHChbuzRPy
23JH883ACb8uW/YZlCdZb1km9rXnRU9dAuA8CRD1fu5WhkG0NmzepQ4GADaGJoBMYkjnXKHFTONw
M6xguLH0DrcGNvKimWlYPz/ITFvu21p/q/VE1Yug5Kcm15NFirq+kJY/XlwxjnAprRoHguujxxsW
V//5m/3842ZsJvSxUV+zkEJK02QImpmtc0u09Ag9gArkybx1BZvypAKm6/DZJb7El7FLOBTUJkmm
v/74892f2w2WzjXL4Gc1cswdq9zZ0YIzXM2fAERCswzXmCM9g7iJVb+3EyrdNAuCVxT0xy4nTzYA
6wmbZMXgUYI7xkds1iYpejPKcPF4ZznK6UwI6diYoXMeAWFumjwXhCMaidxWufIZhMFBn5suElPH
1KRP6bWQRnshCvtzo1OpOgKBPRhFXd7i1gmWgs07e2721V42rLtGeTBzc/8cxf73YCeceXgVtuZQ
FFuQdCTi7F+KavQr6b+PzBphS8LtPYMALlFc64c08K1jPH9hAi33vl8cKMNxX4wSSw/60tFFKa4l
Hd+A6byV0MJPqoDKre0WJOaQuY9GL4k2iFOAymMCgTuMVU0YjJa9DROwK3pKTRKMhbvzwuJRClJu
hNQ4ygwonRxqiA9Dfzf27ji+NAhzdQWALMQR/Tia+henSPpI5lvFEABYq0Z8snVannCkevYOhKwc
uu6C7aC74MuqN1BBvcXPzZ8fOE18devO36ZD68GE4EvQcp3E0aSdqYlhrPNM+bDx1AaPPr16wIJS
DKScxRdCedG2NEvKfX1iMANT1iCpfkvwpcXkEeMNyHonHkthnd+QRfpn3pR0CNE5dsG4Xu+blE7g
IoNU2XpZ+mh4fnyoJFmuQtLKOHDs3NVBD28o1x+8ZpYNeompaf5CCXOyaSIeLejQiOjoM7ZofxVR
oLtsRzaGVqv3x6E2iAzWJYUcTSRuLjXK+6AsKS4bI+j1NTJ26PYfZgY6k1YBzN4MLVwAD1ku3XPN
yrLx6yRFSYUP7fR7xazzxQdWa0ZO8+E5NjQ9dqO2CI9D3+ToziBUQVDQXlGdHYfs3+TM9Xmx2f3K
vHbBfKt2tEsErLzr7em1a6Ol5dE5ovu5gysZhm/ssbTAPlqlWJhhTWtiQ9eQeR1bg1Gu3r8NKthN
g92cTEpIV+MkjvRrKdbJLn60psBHokE3MNl83g0TWF8bpPcp8eK9g0GkAxe1DrJTUlUeLzvZ1t6a
ol9I8SidiVgqfRjOQ5bRD+Vj8/aUwRmzKpisK5ofPM08OUVQbKZG0ACY6uZdsAzsCc0sVIWiqONR
eUGboh0xBQ4Zjxz9Y9uP91ogUpyzxrAfTETUtuuCg4EbPqzExUYmv5VpAxsdXvypDNTZ7gzOHmH0
iQlqj1Na/q7yYp5eCu/ZVDyjFe3ZG5ZUJBaZNRuYafVFb8ASSmfwNz0m94UKcjom7Xj4NXYPdDvD
KU5ugyR72gwDa364CeI+pSKKslIXvvpFz1NvG3iavSxtm62Na8c3yftgF3p03BC0EKTjMbIQQSw/
9KCl1w++WBYFztXVqhdb5MObLckNB0bj3Cj4S8hV9SjATXli02ntWpw9xyRr+r1MjfFgt6g9YV+5
ex30wrEo9ARbgeUehzBqd77WDevcK3tkUCNasQ0ufzkeh6KsVM+2hWEx1htvzVpb/kr1G0YxiZTX
9AfHUcVDTz3JhujFsNILNolLyLOUrjl8vvwgdg/6iMBYUUC8s7LxcZ5LF6Esf2GSos0Fyz2HNW0t
6ko+aN28FRXtrjAsZ0nRpvHODhS5TeSPcZDHtPPxErHO59tGYT4yicBalI+rtDIvWW9sYRT3j22t
kUQIBhRDi5cfB7T9LSdtvA/VNwbA5q0qjTtP0QfeAvmB5M5WEkDFq60SiAVUFJcxhvjWtJ4rJLsU
qbGLRPJuGKyIU1z2L4rqOxIGA0ecSTo7J6dTu0qLcEcs+dPy5tCHNjUHjtovFKbE15wSk7VvkqWZ
GFdNuSPeCAkAQa/EcxGJ33qol29pqix4ghgIrWaMTpTuMOqb6FdsC660WtmOG4EuuGTe98Y+xn9C
kZ1pHbNSnr+2tXGDA7HHTT/efr5E0zAd0L6oDp/808+XUaDVChasSBHSieyQ4RxdGabTBNcICxYN
nGLr+9T3QaoZQzc4jko+FU5i3l3sUzst1KgfZq69igdv2qat065AcTiHsoGoA2SnpXi63rX+KCkb
GNqrEMVK5tOuG91pD2/Bu3RaWq5SZXuI03I6+tHg3Jo4RQVg0MVaoDdUbkRPvB5MuWkTXLV5P36o
urmm1SC3NLuRivNUv4nc0jxmnZGeCsejuzo0V3rmlqdBGOkhKlMTWyDt1GUHgkTHyXLFHIA7GBrz
e2Nit/BG7GMDPpktc3UcglYofqOkrsnb6FhkHqxy1J5bYoLqvfE89VoNfUQJOUYSMXhfNvTYQ5FT
+WKqdtpLe68krD4mGMTHI6WvPYemlmiuhmuNPniempga4il5ihkSmYYzbByCDUeNroqT6BnNulzR
cbYCtIydwn9xBRF7NVn5CrDHuB1i0kTpxH49hcuxsimwNUIdFGNuqE3W+9mdDM8CFcPHqKAUpUXi
VZVUkIQjyBKtB+NBF4y8gXdtQJoG1EanDto6v3JZNPkxHqP01o1GcpswCOTAmbu8Ets0Ju3v2XgG
235uFu+pQtfdadrppmJ6MDHgrSmSg4HrsMsr85coxUcyjHRfuLw/4jBB+i3lSLRFm10Huvtk5Z3x
icaqEek+9AL8UuXbwaGYv6Sy3OjWCMtVK7rj0AGB0uA48ozE9M2S8WTSM1CT1GAc1Q27IJ4WBu0G
0JF3Kgoqq2YMd++Ie2Wl6a2u/Z1Df+kFJO41tXJ/VUQ9kVnfTC+EFNIL89zhoJKYSz5pm4UBxG09
mOmIwO3Ye5oF6Bh2LSorxqK9mqFxFgxlYDUgQqRAxUmNUecTpUN19MzKXBKFIzjYPLbGGDx2lsa/
N6bPuss5qgSlf8gz0zukWkWXVmWn9nzeUFsfipQeevHBqXuvZpM7bS0tl2scm/oqBw/5Ek/BsMZj
KyHbPERZbD2ApCeSAFd3G/QkZpxgbLYlHUtEh9t9U/XhURG1X1BiRA62zIZLZEfFOtUGfYmDpb/0
+K0WoibW605NfUZGfy6RiGg5TcfHQnivKimic6uJfO1bdr1mVKFu7n5ohXHr5i8/f4LlVc6gTsyO
//aDgkT8pu7x5f58jy4Eg1iNak+Kdmgv533U+BE+bzzW97j30wsZoo0YxubeWciJto3Q1js1k0jP
HB600WFyVNAa1fFWexG5eW89VX82woGq1fnjozewXkj6gKIwQ1rJ0upiU46+nlRWPlZhWS0bJ9Le
cPu/U4g3fJkVQtJE1pCNP/h53E315H2WNdU+Y9MSrbLJESMduxxTg/h5LMpPRM/mD3yiwyCE+xbb
1Jsz+1Yn9qNlMN4yc257pjv9XWlaseoBSMPI6KuXJsX9I4TzwAyBya0dXTAwJq+l5cujNMJsmSeW
fpG2qUgkapvAquNfrTBRhlNZbTPPvuKsStgZOshAQspPuknWSk/a97yjfz2U9G9wWIDsMZjFM+Bu
Co8tPlJlGuTPtkJRzUZjYmQjimcVR0tKEvDFEGrcYkgoX5KWcUrk1OO+LolzclR1F1AvJqpodVwv
ArQ40WdsKnYpViMaJh6pGKPcJMmWsE+Nmzx8CLTAfkAOtufq+l7bujJoAHLjggmtTytGToo00lrd
WC94hnaJ7O+qDcOVcNqdVXWYmFL4Pjatimk0bOggpDG3phuy0KwPWX230j9jMhyRrchjjtQSZVxU
qMCA52DGOHsd+3esBfsOp0X7aoUTS9o4fNo2VvHBjnnampdMjx77rKBrFmdIpyjz8Sk3LWKFG92U
pBqMx7ivT8jEVzeyaSOw3c8ye4wm8LXRaK+VxflAZUa/GhL6OUJVbtmetQitzJ/wCzOY2+cdhdxy
fNdMnNBt03GaYSc81vqLEZnXrvffyvaFpjGOBZkWAzElTTHfo0wY9bHyIsf3xM3h5Bo4AEcVOECr
RbmUDi2TFhUIyiEfUBYWYyOkgCKRX3bwVVm5vQwgmSz9Alv/3IUqU2ul5kZsDkH4OXeOnh3sDFYf
tdicdoCgB/kVnkaMEAQlnKDAuoYTs7CEefN5fvJweGpLs1hg3/5yQGQ5ob+xDf6esHMh3cnkRHUS
9BaPdSAt3lLQMIRY8MXn8tGbm4KdV1Rm9FBff3G8+uIyqPLDblo3uQtFbw6b4XFC5kqszaCK79DJ
dykDHTqGVqLhUjh5oP68EZSUWZ9taf0Wxd3NXuwGwXRoXbXNB4PnZUByH1yacCb1IPUMkVrmHxLu
M0NFquLrCj8cwAJj8s6t5zvruOjhUdHzvBURQo5waA2IC2g1QVJ+OHyCU/UxjEaHa6h+NgxmHiIl
WDYqHnXfpukCZ4xLRV4iF0nqvFjVDY28WLvlXLpUylM+6PQXJ3a/CPpkmSStvwqw2AuMSd5gQQ6J
7kZJkriwvD91EX85xVAvWjwXsuGA1CYQuhRm6Ng75CVzb2Vg+jbxcBP5mM4qccuVyecXzZWXLo5e
bUtraU8Q34yoj6YPxiyJJMtN8RRKnbh1Bg6dC9O5crFuF5j9y6EeV2H4G+o8e0rq4pndhh9GC9rb
sMut0rMLeJkA9yNlXjFOrchRH0bGAovFimV7oj1DD94SpzwGcPV1Z0xxx6NsFh7lg/ZEX6VOwqj0
7kaLVaOka1L2c+EACQgl1FwbhUecemK8ySkzzWiNLveudCp7Gj9eaSXR3apmDOCQQ0jN8aUCNOM2
GokUAyx8STJsMOPDlEzw0AIwjgS7cGN0VrduDPXC8ADYf3FUfRStpU3lSn+JW+ZBOHwBsdpTTKrX
XGl5hNrN7mfZ1XLp2VpEtXS3Tx0qU4wiipZOdlFa3axwXxAhUMvQ5jIYmIR7nI58RR2VMOY0dx0T
qIYyUz95w/SnHpoXn/Mx9SUmZh5EGJvz2YJmhvapMmW0i9qEfixNB1fuYoDkyPZsBdqHTYXuAv08
2gxNCEQDGjLJtAVKL8sfNcItzFiujRCHdEImdhZtZ9sXnHpjX7BFXOJvjAhQJ9R3xbNbTiAot9ha
BtQCrdklMKTshsSD2Xb2RnnNqzZqBGk94szmFHAOCKdup+kd28Fy03r2PR/2jOd4pvOC3Ir14xz1
1wCSLokVvyad9d15By/uaIRWwXkqufB6RJ7QQ4nhFFa7BOHPdtkLtnpHIitzcl40DzcD4Zm6osiA
cCClCcxOKTupSfkMKyn4XOeSJFFnWN8ZxcNtYvymssLkgU7j6tWym+6qwWZZu/H4NnnTY4/p/qLm
L7bs01MWxRy/aKkWA0JhP7te0iSNd1GHxNTyWWKCRtFmOAHG48IWCcIk0IqoO4nLNbyVheQBnXSL
9jc7Thasx4gbFYcuH1wvqZRwVVUhQ5qs3BKThno10vUUIt2o0RnXIuVFsqMqOZr6BncjnYZg5oQv
0jU4YJ57KT+qvIqhUYFkGTI+WEV+cHpWxp4hEnEedTdctachGZuPOXClcCLo4vFL0XrBzi9xuzeM
5v15OVK9+zBEEbWCJqerrn9Mzf67rnN3bWt3CwAd6fo6WSui1tgQhwihbXDKUza44RoL/rQE4bDB
6OOi6S6TcZQ7M6JvqTLrU8s2bEpUtqlqSgIsQIELQF/RunQyllkKjVK09aUxHzEKrFvhzCnI/W9T
CYIPfXd2Br1bZ3Z28PQUslTKAhc75R96z7P3ptVpEJ2olZA5IkFWPLTmyNWY3aNfO2KpqXQfenoO
YcG0N/HDAPIbNWcaTm7XR7y9HCZeMRiHKHK2Y65vcwbQuykguA5jEelB7jKvEwcVz82izbizmmaL
ixy2apXwMS+gHAS4J2TFRR+QJBO6iXaYiPO51HS1jHTzD5l2h9ay3FjhrN0gbtEc7OvJhsNTe/Db
tddD24rCFKeZqbZJgIVcsMoF1K2UTNHXnYQD0BENJn6pcW8amR1/jkF6xOhQuImSZIMzd0xoVwpU
gs4YWaoYqJrFxXkh78OaOih9T93eEms8uVQXVc2k5RlZEZ1l1sSc9FyBTGcw7ayiMs+gxWtf+Xy9
iXScJV0/rMJk8BdWld/DgRWobxmv6GlICRfeXysJzrjln7LKyHa6EYM1y/LXydX9Ha0pAD6/NZ1p
GSqXZKyzTq362lXpfeiJOBtTQlevxxaE7GJp9inz8WpnhfLLcwD7kEzK2NpU3wWTeUzxBrgxe/oD
r5O/Ow9+e074FfnY3Turfhn78NVTqcVoMvs2AtIrFcTMEruW6L9qmkpqRqfLPkjHhebYR1+ONwo/
VvTB+ctqjK4Uc3DsrXRq4Gztt8cFAsx/9OTUA4M0YRbLCs1u4UnedE6SXEbfq3dDZbxjZFbLmlGw
iHXexjIZLiwNNY30HDrq5cBZZWnGnbNRpXoo/Cx7jKWKzqR8a0LzUnuH1DQnsSrKJNXU3OwetlhC
kownJIiurG3YF30mZj73eSIRdKr9IXyfWjYkua2KvWFrxptN44qzNaWIPgbabUmCYM35uRlZASYM
N3lVY5YeMoS+ld1O5jkyiCcov3owEyN/rCNdOw0mNSw/j8kyM7aswTRcBxKDR0vo9zz08Yf4tHqw
e7F2rHI6lS3YBss0ueZMEC5JU5yTwvcoFpqmdaCiZE9RXvbu9xupV78oe3fvKqeSXTYVXvKhTT86
DCSB3eXnrqy+/Vlv6/RwOzDrO//ccvT+r29Nie4gQqHF/Xyr/d/3+rn18310+b/+x3//FpNBIhmV
+3e/a76XztDo/HMvk6jf/2LuPJrjZrY0/VduzB4TCQ8sZtHlPb1IaYOQRAree/z6foDSFani12Tc
Xg0XFYT3mSfPec3WbkFTeq28DkVgH3sGxLycMoVXxUXDCgiaLhUxEWdY3ER2yBBIEntUb5YphnzU
H/WGFFbYkkH2KWh96+xBnIQspTddKvgBFRqmkfVmFrZo67aDPKf3A/qmf66p1pV17Zrm+dSm+eMs
02zNY+6IhgCfk4TqZb65nnGNBJeM80bTPTMoXU6zXnf9Z0PP4YtMLATtIL2Mtxt75RVtiX+a7oc5
3m6XoQgxNgXg6ZJbMJkjLXk57jeEI3u0Pezd5tq/J8/nJlMdnZZO5zDtG9boOh3v6XkNcr3rfJw8
bz8unSZfH/S4RjeWWs8buEFznnzdpUNJwIGXf/QjK4d8gJSeb0gVDHtrCeWnOk1TwrXdbSyDQekp
cbf1mophObcLX1zH2X1cQCcAfBKvCB7xchknw/GHTEy2atHHPM+L9LK4IV1IdK17ePYqA/o++pB1
kAsZfE7bZbac32DwJFNfwfV72uS8Q+Hrq74gsT9NTgtqxWbUI7AOej0m34S7LmP4O9O86YeBUURO
RqrezPMVbEnCCq2laVfTcfEUGgleDmZd4+lPC9I27taO6PGN/DMvzDPy1xT65tNm04I+tPQ1Ixjq
VuN60481eM4674AuFX2O2wZRnr9xGgjY03bT/keRp02C8NPsdTs8bopNVGvam3lYBkAMg9J33nZa
Wa0SVBKCEhm48dZO83QFtTGavZFz/O9rsDKTgpnZoKc43t5pQR5Q+TGpt7w5RlWIGN8nhsXTKtNP
Kzv5NlMbwsA/xwgGo9kmigw0/M8xZASctrLNgOz8XEPwFlsCaioIf+6HWtQOAi4Qj17nkd0KduBW
R2rteI+qDtAGXqy/XnctlAiCk168vG7FB9bvktb++TpLowy/I7b88XqeAM2tXT2o315nqV3m7Qev
+vq6e2wv431qOI+v+0ootOxr0gKvs4o+6vaSkT5M+5ruI2kh9Gw05+519yWqmXvs229fdz94JlBl
6LnTrGlDJfSSg2qX16+7d9GUQWYvvXrdVxI23SEw0pNKKzInKGaUDiKfT/k+kiPpXm7lHcqydHBZ
L92LNAhnodYMQIJYmIYN9KkkKrfTUodQa2kUyIxMSzNA4Osishs08thWMw15R39l0N6y7VDZ4cmT
lMdpYZNbwa3MEKCWK9Se3Z50TdyUd9OqSl5f+5WdXE2rUp9B1aDsxH5aGKF7NG9StdtMSz2fLBXV
P/d8DomKPIldYQI+LS3gPO3JWVAZHs/Bh4hyZSfiepqyjby4I1M8O59DyKhL1FJ4q4xnr8f9Y4G0
xmnaT5u1Bi7icHemLfGBaRaZjfPctLRBFWEVNXaxnJbKoDy2hoeb/TRJvqw/DBl4w2lSZXx63cbG
eU+Wog33lvh9CpTfN4MVS+fzS5zgFzJf4XE6SDDarXpot2+n3eR47y1tRnxopHBljqsVAMQp606T
Apr3juCIosPv5zYcW0f6Pk0FXt7elH6+mi50mmVmhwrQAZHeoM5QTfAXNSXbb4ChrgwlpcgbM3zt
bEYDTaIwmi2UQ9vG3lZVCgOdJMSxJT6SHRV6mQR56e6FaRj3qPXKi0BHx6VLa+N++g99MHkxTU7r
TVtMk1WHYpJcURiVPeM+F6K9zxPS/ExMOzPt6JCahnU1rQ0PpQFfqNf7Ydr14ODQKff6etoAacyA
bKQCNm/cXs6MfldAzTnvDg928yTJ7u20J0kSQA0A/o770ZvqEwSyLC6BnCpuQhqqnzq8JIhJ2oU3
jF25BcpoVIR7FagPqo/6ly44yO73pi547R1jX5gVZq3EIet2GTj4mM0CoOaVkfbPilf6Mzkwf1pV
UR3cMlWuYwF/zcVYtLVMgOuZVm3gPAGzabGXxTPxOUir6Mpz8S+z+hpgR4M8lRXuHKu2v+k14pgI
qalbuUq9e0QlvlhhYX2vArzFWmhSVxJ98wKDZJ/hS4RLVRuaV/i5U8frem3Xtb9sL5AWAlLiSlMK
Uk8JToatj1LcQO1vlRZ9uBUyJ9aYw8EyfeAJQaMvIQNf9WbVHxw1w/oKr7Y4wHpXG3DVGqTxk4aR
SKCK6XusFyc10MTNkDiULRixJbWjwNWnzC6RFD5EiVsuRdMWW1I31raO0aHraYfGTwrXwTQhl+Jp
a4rMoOwVA6cALexJWILYQtmgXVhSoR8p9pazlNT2taFbKPmMSabIVJRNDsZ0DohLerRBbJVBUq+i
RBELK3AzcIBaBrbBUaSd6e6SPA6e4WH9L0R+/ye63l8Mv8Xdf93/61da/Ot4t7q/ZP/9f0js4yN4
g4N+Zwh1971+9v/1X8X3H/73t3zAabPfBD8EOPkDE60D68czB2nOPwKcGnqXpqBmBJraHCXX/y3A
qfxfWVcFhRv5j2rnK8FPoOtLSUe3wKLD8ftPCH7qCFt/46SjmKoKQhSlYDQ9NcqZyIO+hbUPEbru
WovqiGLr3wxH1/cTBLlHC30rD5qxMUsKSIgDmqC5fe+oayh6u6VSncCDDttgkJ7dVpJGzEGwzHRl
3w8SMoB+ed27mn+NqNxqGGztu1AQKfGEC/sEjimmecPcbsnF5kkPTRCls2MQ1eIIh/ZHqHfaajS8
W9YcDS0f74q8S3v95kH9A6BfuWjlpitHcd8ABINv5SS7/PbKkTeM0jyhaqG1mTRDOWEYpRCy695E
U6zIUCO0k0jegtykVBtQmA4cY2nKSTH3/K5AjeV7UiKxl/VpsPYGF1FxCuIHZC2sOWDQ/to39Gim
98X+4/MeH8jFAxsbZd4wVPgNZdSEfnvamMohAe+76TzX+qMK63mHedC2q0k+qlg8bw0tGObgQf3Z
x8flNb04rmZScsGgwDDA+SsXnUJFHRgwMWmVYaSttw51hNBqV7Kp1kcEiKtA/4RRgBPCuwPiTAbp
VIVPIi4PGMqELCZ0gHmeBem2kRZKfuMhpolejZN8clPl91enw1mA32HByDPMyXDqDbtD7yyUBQOL
FJzTeTsR9yms+f4GLRoqbmFqXCsjQ5/Uj3ig+reEgQMdrjEOTqs81YEsrsJ4hOarkotWOxmOOPM/
eV/fP3fT1FSaD1kxdQN2zd/PnY7OMSoHMmOVZcGWxKlBgJ3utKbp4NAUZELd/JSi2f9ZOHBh/MB3
grazQuxr6TJmpu9sBgEVI+THdwK9T9G6RxuH9/tKreN7E96rp9batWx9dTNJu7NlQMOmhbrTUBfz
Skuj27wn1EKRLFxNk3Uj8KcBLemW84/fz394hJYJExrGNDVEbFcvPgwbkWEE9mDBlEMoZnYepwe+
jBe7wMRR2Fk/A+UgbgCNSXg2+5Ga3CCuR6GvlMO9zBhqhUiGfFu9ZHp6XwaV9YkjrPLuPkKH0mQF
TpSM3SQv9d8PMNTkTtFlVIxdtd4rLc7HSpQhwWl6yrLUEpTI+brW4DMjShjiJfUb994R8QO6WcHK
aAH1auMPSAyTUi3oQdOusBdK6m4bAwxByzKMyIDp6k6XvGXTxqscIP1Pk4Q7umyhiS0R+usTg7ZM
fru8/I+8r0s3P8XkFbFtpKR1WRcmvcnfV5caIrONnlRxU+r3enfXSm75jO/wwkVr2A3F1g3l8qUm
HVx44Tdfj78kOYQemMufOHuqFwS68UxQqtd4UUfvE+Wy3VAyH/UjKqLzsKPfsO3dAMoITLK4p9n0
iJNU0lCpdDAkvToEdvJNK6MrAkPjMATSyiFcWjuwq64D21z3iq0+tVWL9HnUnLQhWGmU5bdKr+Ib
lJSIRLZBc905SY4ckhQvNUFNU803lK47YKQgcxQDND2FZtD9mrL4+JWfLuWvvoBLpfuSwcYr8K0u
uYJ9KSjTSGNtyGQoiNSQsmWstnEMd9hrSJfdSWX7Uo06rkgwrECPangyy83W04biYEG8Rb7SM7eF
El9pAPEU2TlBOd+iN6Xd6jIY24/P17gQExgfDR4CpqrIY8BB/PL3S+I7KvJsVhvPSUjfpEBed3LY
3IJsGtDyyJxTgyoOgpZmsBlRfHYWjiKhirxWEnjIYnjqQPh9TWucbhWUarFakb8X+K3cyY6erxpK
/77vISfUqxlpLtw3SNXpizjSsiMJf0b1Gga2pltcZWaAHW5UjeJWXbaNK8ROU+Cv6HLxBDtTjKI7
1rAP8J5dWvBzVgXJm5WXJ+29qyFr5MI2PRhgZOedWjLwoaC5hesxzBMSvyuZCjasbeNLkzYQw8rm
ZwzWYOZ4mX7DoPU5E5J/50H/Ha2dtgmXfme1PcOp9s4d7dSF6n9y5+V3YR46EcLC3nRsxOk+Lnrv
MtFT6M1AUKwkhvExkKsX3+DsztO4aX40EXRlIH7x3m2QESIqIijq1SuRWUs59l+iWNJvUwmp049f
iMtWQ1V0XRa02jKSQpyYfdFq9KVRi06TvTnma/BnUg5eq2LYRKqKK3rQFutRWYlBj74BVnMUFG/j
dnhp/DSf+XXz4+PTuehix7MhniLkANPBjbo8G9IjFUD01KcSLlurPjERl0C/NyhWwSC2fSj9rBsj
+4Qxe2FezcdgKCYerCbwFMj/RCB/fxS65UeAFoHZQNVxbxCAJyPuluirjpR3VWpwQIYe5xVxA/LJ
3dvjCh9ft3wRCp9PYTwBmhOapsvYAnQ1b6oDm9r/LnvuMewzcd+aObKdpLoOXYZMpeHpi8Z0702l
2XgNXJhPwsuLF5RTQMkJS0EZOxNi8sv+o9TNog36DLi/1D47Ki2nndbPjIW7T+KEi254PJAOeUkb
bUoJqC6TG17vw9spAhe0foDQXPiFwtA86Q0ZYQzgNMImrEHxDbz7xzf5Hy4Qp1JD6CpHtydjxLdx
eyvaXtCWSTNofQHpCq4wkqBN2uN/nxzqH67RsrFB55ESvhF0/P1KRY6hB6VqoLGqurD+8ri71ls9
2Pruo4ibJ63LlWNeYoSHXxNFbUBTJ+jU2kyynP5brYzsEC/64SkZaXCkRG9AkqBcAMK3OALK9xYa
XtgbaDaU0NMGDywtXlMEgVok++pIDQnXpRbsUk2sXLSu9rAeFz1osTnp/CrJUY8pWnXn5651CuJw
manSxqx0AUTWR2qwVLsF3q7hN5Rl4Fa46jasEANHxbjeh3F9HRJnzLs8rG/yUWFOUQbkyFJpWDpu
Hj2VBqoqlqc3K2BGPy0iqRNoiwFjl2j45IlejBl4k0iSGRhdykITDPEv2tSkaoBNlEiF+IMNyrjs
bszCmKmN9SW26mBpiyL8jz8SjTeWABdDNzpT++K5opPgwWokiJHz5sGs2wcMXR6Ql334+P15//qM
0kFjNCfLWHleXhhwFC1LPIAiFeLdM7KF92gPwHW24CJWzlJzm7lUpidIWOknF/iuBeaWooWkm0Ll
4+RT+fvF9WthWlBR3XkmWcvCluqZ5w/OydIhkvi2InZtbcwQlfisAbyIGcdHaSg6bqbgT1FeuDzu
0GPWXigyV9wrGsABGLHIxUabUMrivVFhrZCYJP0pgI/Km8gE+wXqiPCOojXhprzE++yT4Z78D7eC
PpFOyAIsxGVfdAtNEqLMrMJ/Ksok3uXZyHG1ChQ6oZ8MhnXbB77YRiKPjh5as+As9QaOZk6WP0Xs
03dQyXAHZ++3JlZplbcL8bLD1d5vNh+/LMo4rnoThI73bswWW+SOsHxlpP73M4uVrrUQxcDpUzfC
fR3DCnCttnuRYkpZIIahnSLOWYXu3AsFCUw97jY0f/l8CJyfS8/DH7OA3rdInBqdxjSd94DTD/6A
YZEvGcpmAMhGQF+zqoEFp6jdT6KQ998xt1nohiwgfXIp4wW+GfvHMbxbm7r0LC/6B+p3W79EaLeC
XclmiCpon7Qb73sCQ6e7l3WN0QNpvIuXXA7gTzYQoUcw6PQVW3zJ/5uv2MBP0phyBRZCQxfPpcpS
cJjAAEcFRsC9bv3YQ6yctVmRHEt3WYOiW7jCCql8xOFnPdC7dwIBC03jrnJ97wP9tqosV5VJq9HL
7MaGCu7W7vNLfP/keOc0k3aKTBgS/hd3EgyUX1Y5aGxzLHpW2GTZZCRS5zpGJ28feNXzx+/6+ycH
PIjx1piZJZq2Lm4pcjF+EVSgdcoBRW0JsaS5prekFz5tgsfA9++PigaYarfMsBonpssjVUgU+2lg
OQgzJsldAr5pCgcls7/yPMR7P76ufziaNWYTRxc6nZzbRVsTt2neOyVutIoOE7sGRVuSYvO63FoB
0Ww+eTneSdxgOzXeRQXlOpWWbZJaefPBMUQEfOSB/w2Qfom6lobVUfS5kVHZLBKtuClG4IOT1IjP
CwqanR/9iAxxMkqnOJRKStbATK7MQKazNbOfTaseRBVvUpCoR6j5iy7q45WSlMZtWhnlJ13U+86R
MyaXb5MExbXqUgfG6csE6VDEC5QqypcCphKt0wDbp+2GrfCoHgm3Q9dEVW8jw/w0VH/fUxGgIwhI
sC7DRb1sPNR86GXPobFqghrr6178nIK2xMAiPbDbdSa5yEoXyp0IBfZzXsEXr4U/srpSr7USUPl/
+OaQE5ZlE+NZivzvk244Ztl9i68AIL76xM3wFxJ5Lki/1J1A3X18sHddIoMTEMc22U/eUYzJ/26o
pQFqqMbRZlUxXJNMqOhyvqBuvlLDu9YgVMl667MbflkmUEmsWNxs1BnHkIjY4O+D1lnQSEYBF6wv
de1r2mYQCOMAkZO0b5fgazyEFsjAWKgH/FRwfSgDcNmeZT/lVZEdAOxCaU3ue4NaCO4hNwBD7Nrx
V1nnGccYIjr0nuyzGsH7AR0nTV2JJnh6VS8HOViJlniQoYUNix61Kq296WyYDUCkxdxGS3BhdJm5
ygKKrRU49069C+Ui+CQT96615CRsCrMWoarGcOSitRQBHMa0VQnpndg7Bk53Ywnw6J1tBZ/EIJdV
rPEhcTBMQHgJEdC7DIwdxvQpvk1of9deva1/dRXZVNcAakcNZoh1adHR6NxW2O82HmirmATODmdL
b2+X1bGsmpo0DypmylB1wDpA6HrCG+3KlL3Lg7qmaTFnaYwzR5DGo/Je/02WEFEuyx4riSS7MkJF
nLzMwQqKFJXmJQAkKihd3kCyinEaVMSgVj4LW9+FXryWVCwsRgSUL/RRIfRt5II8RJFpOEXwblba
ili+pPLQLDrGvpCD5G2XxVimh7BfHUDbSwa43nWCVlpSRqi79v419Nzjx9+oMsXKf3VdnNQ4bLBN
BtpEhBcfDMwrrB48Gsi6wDgsyay5YxnfrBqiYGFV1oxk3on0NywC37BmpGTlQ7Yihq2vlVq/0VT7
CtdesfFrWBjIvKW3tLdPflKGp8iUVk3gPDZGES+6Lm3vVCEDdwzU5IpMmjKLDPsHGlfKzUhaAn49
A4PcbGJ8jWaSaDdZHyFl3brKD97adoObp0Vgeqfldn0LGe57NbQJ4uMOClYq7LGMYD9zEYjExKOZ
xcRLpxzF7LnVUOGgc84WPtYhV71iPie5DNgHAaOs6e2dNDioyDhIcFnxaMkJ0Lkvs+TBlI6RSYW/
sAtv0VLfImdffnXUJjqJ0Fc2AdIGmVcdY8+UrrtAhCQ+wSYlGZllhU9IcfIZKRTroGZNsKssAa8+
K54Xbd7uB9tAUxksE5L33lpDhhM0svjStNJTLcv+De4f/s3Qub/M6NDgKwG5065XYZxiTWUZIZ4M
gDiGwOpWsJ/By6iBtRV69tjGtbaLOySiWw06sdWMDqdO2S+QCSoOslw/eHCJ7iV6+Y2EBsqi7MP+
wSvNjJKqclMlqAB3hX6XKT36qBnoY03FP6JWNHfn6ZK+CxAmRmtRBhNFtuJaUVN/NiTpc+xW6TbN
ASYKElCnMksPao4KlVlA7cH3HEXFNDzQCGdLdNmOAFNRaEqejGKA5hSY6tHK4msrMXXYxoG5clTH
OdiZcRpkVTqScliFroJim5yLddW71jGwwvugSHtcZK2XugpweW7gYYQkMToqfLM6CdpD4BpLZVD1
q7bWEE006/yb2y/OghsCkX/kceeB36rrLNKNTekxFhJN420VFR3ylMwXuWFHBTaq/oT54N0LL+VN
hZy/z3Jg24hVNFeq320dpPLnZmUPWDqpFvQkS75SzeCraoP2N50i2BdRv2hw+dujcJR/SYoHL6ff
CZBvP1qAdLBSqAuAIRirWQiVzVAoC6/CqPymx0l6ZYfGL0P30puqRKwyqa7KsZyXJeKXGY+o+3B4
1Iy9WTcOUphyefTk7s5MIe+XdWpu1UFsGmH2d4MllUvInXOGac4R4jY+NV7xDdXpaBdnSA+4+VH1
9xQbmmu0YRtwfpEF7w8m4YDMwkbV5fBa2C2M81b6LM/3Lqa1LaoMZJYpmTJCuOwCSwLXLqhNG6l/
devKxOu5l8tLXyj+jNP4rAt6n8rmeOO4AJgYOAr9MoHptEMmDIWgtlTJ8dk1quQFwjaNahQbOxTm
ElBAPk/o/E9d1c29POR91P0vjY76diIl4Ev+WMBen9vbfyU1Jn9+UpX/7/+8GxpxOsSoAEQw/6L0
Od6eNzE2phjcXRrTWaiD4+ujKN2LEnMYpYgxc7LSrRmKp48PeRme0diScJSRGiWFYyuXBc60aKPC
dHTcRzL4WJqDARSEH3VH6KGtHSQpMgWis989fHzYywfNYYkKKdtTdQQWcYlgCSzJH/SKw6LhSvdn
0eCP8bhF1vw2aW4/Pti7bD1HQwvbpsBMtEG58yIGdSJfqUtPwEVN6nSPFYJz8GVkd0Ud9wsA8IDK
ukpepxZRsKKSmpTkwP+k3798tuM5qAbZ+hGMQcLsImGhFWHt9Gr8u9sPQ91bqpgmaZ4sIeZHJNCE
xWfp63ch5XRQXm7DIFohRXfxQvlg9FKkZbhwieSqE8QH2DY4ryH1v6TLnXt6uBIu1hqW58Y/Ej/b
JWUa3X1y+y9jyvEsKO3y6pJwej8u7vrUzXSr5tKNIVj2ZqEuVEYmIG4KyuZFiLi+VJxQ1ovB3FnJ
Kuhb/zjSCkbjjbs2aTG+qGUdCQfH+GRgeFlj4zi0NxQvxnyETEL4It71fd+x+lT7PWYvMqu+RrFx
mRf1fWpZyLwhYK3J8XMZy+mDHy6sEt469SQvA7knobuLyKnU3nx8xy6Hq9NJgYjQLN4XaisX76uE
JVoAQ9SZkWbwjk4NzmDQRf8Q5moADS3HuK3Dv8QyrvArUT8ZHV7Gp+PBicnJzmhjdu0yrxAiXImQ
Ui3N6pbScxozOnOxOvjkxmuGdVnA4hELAHPcf4YbgKMuvoiyQHfPSwcOlKg0PUG2w+v91jDD70q4
dYR4UUMcC6OkD462mrx4EWStyFW+kh/7WXnJd7tEAazRoKz0w0LxnCfsZ4ZNKcS2QGzoqOCglSA6
fSqkXeENv9woTcYcfL6yc5NkK2PPBWoNYpV5aYt1fWJuXQuxWldP262piwecgF8YQhO+Op69CG05
3SQdujkuzJxBQwEv1jBawVqPDK1iLaMhP8kM3448VnxP3WdgnuWmjF8CRcRLFfuIOSXMn3JYBWt5
kBeV5lgzL0mOTtViEoptWm5qTw7W7hutzvbC6L9WYnBRWYLlAmjEtUYWtOHi+6EAgCUfeTDiYZ9G
5a4BB7WvPKQaU4BFHqBt2lXjVOvF2oqfMqHhtpA96Xpqo04GWluVfAlptOJEa7lEZDKDTIoOux7d
Gi0JJaEGiKP4zmaQrQ3andGqqUnJQITtZirIOcyxrGXFO3TSEKAWgbmtGgSqwGJh2GHkd53QwMAj
GbCxWwWoniTf+Fl/n9Q2Zo3WQUbbc5mGmrruLeuHkbu3ZaE+GwN6lbldnpQye+gCe6n5vb0ZmYt+
BkSDGuOA7kEhAmhEMsYBZUcKcRAdPNnGhK0fgE02Bjg5Neo0g4XgPRDIOKZ2F7XqVj967RfcoKAx
M5IF9Wegb4eayc7IxMKESj1qw/vwkUNUBZEBRIFdhc1dbDpBPs/zLAJHGWnnqoQxkRHtOl7hrxsf
4IGq9Qhoj4KKlYNz1ki2UbABGDIdtaEqCtZVHX+v4uBpzMSvksRdRz5CKaViPsRyqyK400n2Iffc
XwwsklmQpF+bpvexYmrSpermX+3UedS0JF6DVJ33LooQfWF4pxqB+rz9qjhaeSi9YVHIPWIAGHQB
JbgxcZXth2ZDIDGqt82Q9ciQnnF+YZSzqvjuFkPOC5kjEghH2Cpnhs6gAujzUklgX0bm6POX1jO9
aSAoRUW38ROMV/WhnYPA1+dZchUGfrk2AUksKl9+FAEFntRsjqhTRCsviXYgztBvV4NT3MsbrNKS
BVbgIdY1iAPYardTdNj3oZbf9QbqmiQKZriNlp2aLhCZwjYdRFfEQLElnwkR8w7/qZsiDa+MliA+
5bP1K9WcO5Dkl6p21HRlycX43GTcwiCN2z20GwZzVagvhoFMUFVnaAtnD5kLWgRDAJyHvAfQOdTl
8Pec/9BaBWnaxEnmip8gQltJpzAQ1crSpRfFDB+kIhiuNb5kqwi92z7pkNMsX5zEaO8g/H9racci
Rq5PbtKumqp9lpTeXuvY5PjpUCzRc4BB2lQUSvLRcrBD/742o3ANnSHOalACnrqQs+olQNwXqJLX
LUJHQaLV+9rkJXrcKSrulFDlACp9WWD3ZwxQsCOUu69LD44GCiUviieUpaQ6BT6c9VPeZz+92nMh
XoV4xDdyfNT8VRyC/290TIojScvvIRFvEFUGOpPkAja8qOaAayy0+WuxA0tvUD+c93Whb1s0sWYB
dxQD+2aG36rNQFl1t02DVZKRSk+IPhjzDkO3begNsLAqotfA+xLgvrpQSi1cNAblkya9gxJAm2/E
1JISuCBNhBoJUPeZ3o/KKAxmVsLZQxU0V4XJCDOF0iUX3X2JMZ2rYNdFVgRT+FrQDzfIAInHBnmg
RdnV+mEwQv2AvF1LQ2E3uz5GK9JEaK91s1MaRRtFt4wfdOcHr7ScLzrNFvwA61GPpY1DaIYBMeYL
SgsdvzfMXdjn98g6YjvRJc3CL1S8p0lpfw0x9505Ld5pZZS3h1E7Becme994gz6XPdFsXRL28PoR
5qhNnOMj1CKgerfNOvcAUulln+/U8SfXsnxnRuhKwCVBTF0zs9siYxSu+u799OMWMNB719T3XWif
ihLzJcIl5ReUbOfKUWxSDp67n6ZiMAFXA4ktQJNFCDUIXUta2fYYo9qkjVOajoxL6UkDFvKKubdU
1dogI4KFd565j3FEi6mJOtpYZuA92knazGr46Ufku9zHNBlWQ+JmdwP1DFxvB7IbDZrHSbZRK6U9
yOPP9F9rlC160DY6aK7RIciRaOnqdQkuNN1hWmead14xGoJhTY3hy5t5r+tM+5amPVZVcerTqttc
7GZa+WJeOiC3NSCFkOj2Ih20FCuarEIbmh87QTxOblI5mw3T7+ui6b/ETK7rIcD/TZE8xnptjJh1
XBWQ5hMFk90Gl+UF6q7aYfo5L7fU5ldcV85qmtf+WSpHLZVxV+RrZMq3ociSn56gGQt9vbqB7Rbu
6C2SlSwn9qPsG9sAuZSfUuDiluUCuovB+uxaeuiV5drKo5r3O4hSyU/Hg51UFY52Y6L8hQFiUK8M
I2ofEdXaT/uwGtjkRl86N72d4fZRfrMsHB/vW7nVdxGiDnNnUJHb6KLkySz5to3A/ZL39C5ahXjm
NN9DhHvZp8LdTJNqjgxE4mo3RtEZNznSEtNs0CE+ptcxg/V4SJ6kCof7BhuAPO9ug8HKj6WX37a5
6t0Jqh13YedTAAxsf+tBvr0D0tIfkWW/hsQZpngjopDYB5G9mVZGOkU/hk0NtI1Np52AEQ3nRdSo
xCfNTaLW4kH5ZQZd+uKaRgsSpkjuoCgj6iZBoJFHtGhWG+6iMFBGHrARt2Q3e+lj94EET/xodIg/
uyGkn84n5GpiWUMktnO/6L73Y9qt15s4x+j9dz3HH69GtPLax4Jy2wWKtU5NLbz1zRL1IBQyng1l
N+0+yJF8NONBv9Ob0l7lSlPtUsWST/T/ZKC7SHzV7BJVUU6bJvamBCXziEijQ1/eFMfCFv2eqA8Z
LD+tHgDrnK/Qtto54kPZj8FuyjncTvnaIUzZyFgTb8Kw4IXJcyh5mV3eI5Z9lBxsCYOMWNFBbvYh
qP0WXAYsWC8QyYNjSvKCbIVYT0txVQ9Wge+7K2tcOYY3sNZUh2T0OGkmmtiC4kH5eNwWOW1t3xU8
auyu4odWpbd3/P7rtLCCPnMNgWw3bUmipbmjS5hNU9NPYT3gi+zcTWsPdb1pTFRdpz1pqvIFq1P0
dcbD5E1AZOPA6Zi2Q4cSSbVBcs4X4Jsy7pNB723OJ5HX2tLr1GI1rRz5ZbF2Gcr9voDCirZ1NBoi
jmdsBGTxhKOC8xwvTw397ojaynOK/wX4XIR/zAgpRLxpXAyKbXyVph8qKNiaNPCK066AX/K6jh56
iDVNq5/nQv0PiqzcT5u87mFag5AzPliBwgHOi6VUWqFT+/3NDs//Thu+2WseA7rDZZRgZzwVrbM5
6rvdjYuazljCsta209LX65gm32zsqy6eUwnPb9zqdenriU4Lpp/Xa0mi2pgjvIFE2Hgt08rnk3ld
+3VJKw+nGv7hpqxQ+wmUfIvLgXo0s1w9trkxejtaAFCqKvDxY0QLfxeowNOq4ljaZYdrFCHPGp8U
F3mlvO3RJ/n31sJB5rcs42T5Zsm0uFbUNdp68u68i9xUja0iZwezLxs8xMZDT+uJks+ghFMxD1o0
/7Ar+fe+p3Xwdv9qF8VoBxoCcG3w4TsoIHjOkxIaUcsh17H9E/kJcF+HWiik9mysixNQXwHgJkif
OOIDGQacyHE/mKjl42qBq97gmeEdGgphSLPkxq2FSsT+PIli8H0u2ZhSjBtMu0Ro4yHR6m5/3iXu
U19Mjzz7dNDpx028p6oT8e99qG3zdWh777zG+bRC45srG9bufBScHX+4dabuzrssYvfZgWT5ezLv
6hfir+r3ypQpR/smbAVeL9POcI6sTGocv08qaiiTkmPevp5VWyEfJ8j+bs/roBiYzCDaie10StOK
ZAVSHMEQkj+fmIwFFEn7uPi9DfksBLxqK36zX0mneJ8zIDnPm24UmouMfMh/b173jRwjKYTB0nA2
Hu90ozYEvUkjNpR5qTDWMpJCBWgi4Ogjnx+JVI1xXwtLaJoOVCqKCLbiBT8+2fMTrHKKpVbj/94n
I2hphjAqlpGT5sD4M3rAI70aGOvzcQy9COdI4cnr13OrTVRlNLXq1udzayMi/jjEgiOfjg3hr5j7
epG92W/nhjXqV2W0Pp8fqvvt/L8ZO68lSZVty34RZmjxGlpHZKSqzBcsS2y0dnDg63tA7lNZp7r7
2n3BAnBkRID7WnONOShBuGXcB1NhmpAY5X01JB6D+OmabcXVlq7AOvNzvgkxf7H7TqNLON2DxmOY
7RUSsMV83BbW8rKAar/5OtdA9SmsRUm5+ffcXGOyEsEndj6krlFMItRbK/D7yng5b4W5ziFwGKEI
sdio24extsRFY5Q/z3WDqLcDRibLNon8sw75w7ZrYJCYgHtn879nGfN/mjEkEyxlsMiGTmYMpHGB
osyzU4vP7eV/1n7OJp3lnq0JVTJtOps5zIsCvonZ32FePi+KWKS6+C6UHrwme0KheIRqzwxLt8rE
Spnb55kTXQz8JuZ9+YdaWoQiDAhTjDbcs4DHMrfrlb55iCdcyrTf+Sjz8nkRnPs/jv57w3mbuVU3
UV6mVl+Lsmn3vzf8XA6MknRV0K6SMttqE3TGhcT30AACu2giXn0t8mpfvfTxBwZPZBmkfCCnIx+K
QBkh08HqsgrtGKb583zZWkEQBqDhRqHYcymlC0OrVgX75c5PV2jxcFtkY5bv57N18fQ7C5A889x8
rdrE2CmA7fz7rUwUnqnFH7Oqr/xxq7qJ+aOz6PNbldMG0+y8Nz+o//EnTFAHLwgGFeCgGoTQMMGE
NBAqD/hwfKD0xMAuefMn8FA8IYjiCUYEwuGcTXiiAk6RmIBF7oQuGieIkT/hjLIJbGRCOOon1BH8
HkmZEcWBmNUpb/2ERKIfr5yoYkkfoQPd8ZTmOTEhlDDJ9lfDhFUqJ8BSCGnJmAhM+gRf6icM0zyr
WFurWeoTpimbgE3qhG6qJ4gTErETkoXiSU6Ap3hCPRU60Kd4wj9ZEwiqmJBQ4QSHgmH/7zm1Ezoq
miBS+YSTIjBxN0IAU1HcEyDqw2TRRdJ6ccHIrFQwELcuyGAxiiSmoj0bV/hz9fDXjaRFt8XHeZ4x
5b+fDB3Ioi0GIM3/WTR/iupqGrdPW8ybGY1F1U0IhPZzX2SrAYB8bTMfIEmT6oRA7Gv5527m+a8t
5tmqMiW2LyoDivlQX9vMx/s8ipl7+TZO9fevjf9u/bVvXSkJdnbp4esS580qL+bivy4lA726dAOY
2n/clr8OP7dWWqfZJ+Bpvrb99+Kn6/46pXl1VTuP5ai42z9O8KvJ53YOHK+1afbO5x2aj/nZfN7F
H+cwDu5RysMfS35/d3+fdNmbkO0rjNTn1l/H/Nrn5zHyUkP2MvQ//6/L+f1dznvIo9reF8lL3UW3
1BmKN63W6QWqlbhlcZbtumEY9jYe2JfRxGrTR4r8UubKd9EO3T9cYGE35q8wAvmiMkR+jgpY64xR
1XMeNdWh9Inw9q4pUF1pVGnphXwfQX00VST/scN4CwDf/DDk9LfzTHE3XcQ6lBjER88szRMsc3Pd
VvX4lPf0q/H6FD8Fqb5uOngYhi8uaPRvHmHsVawM7TXDMXyXo1fdEQborvOKuQmDnud/z3iq8jSb
n/D6qbGw/OFpjGD2DlFgnuYDyyTyNlYv2/t8WvMJCjsk8Msx4yE+VgI/DoWE59IUAj7VdIkkR6rD
fNn2mOQA6jrjOSMpsXBQHv3S/JU6RN0/031zpxs45KqxinopL9SfjPte+umuMDVxm29+4yXFW9EH
t8+7hMGrXSXRDwUQziLTne6xNjAYjarcw43V9o4OiYpN5+Tysa0plq6rMfqhudFqPuPpeyVnQNaB
9yKlHWl1qCmd+5wMcFbThS8M3JNkvFeHGsxGnl9yLQr2AD+JthptuUS01b+4alOu2g7bh1DTrlkN
1yWpecbmychL1PepbnVqscT8llpXxkhCw4wssSbk4WOvefVHWsTjGpLwUzjSOUpML8BVK6pQkPIW
zTtz2IlBNhuncxRMzAYmaveOcB75juKGl05TIlw0lV1V1TF9oC5/G53qLYKw8UvUxtKBp7tFtJju
k9TISPrqzdlyE3mPzPKg2uiHxjio1rFj9mdLL3DZrWF2+Y1qUDzvG+dqLMzzBGbknRhBPY7VXdYm
GlRNCCaa8Rx27If/QfKIvgnEPv7zlGSP97wipRFTLnc+FIn/pPcjCkQDr0VslAtKHOsXFasEbk7e
LLzB3mEhSyF3JyJeKMkzRlDBcy2m+uChfMRY74fSZdbKV7zmnEPV5UUL+6QNYAfVQ/Eo3KG6Uig0
bAJDabemt62pnw7ICRF9fbO7NH/N+0pbUUEkL7jgJEtLhyzBiWEt1wj7BksTth+QzHeXAlSt9aun
IjeajSad7mBME4JJ2qp2cV2jBvVs1GlwHuwT8VgD/AlL0IH9zJ3MpmfLIpzgf2lRoyzMIguPuW4V
O4/7eq7p+WwMpUse0u4mvExZtg09Sa2mzBE71P4bSSkcbd/soK9/jFX1PEAFe9Z7FU03LPcOrc+5
Lfv4XA24xGsR5UepO1KG4ETJq6rTDZA+YVy9PGVtrZwsS5Ggi8ue/sCTmxONM2FIvCbUg6/LpKm2
Ct2hO55hOErBTyBp+lpleIFRcmftirjwXuskeiiloj6EOTXoJvJZyy/wvoP1tO+r8UyaGEWDjiNp
JaQyLGwCoecUwbvIFQz5VCDihI7dRR9p8WuoIxsqEud7owE38vF6WxN2RYvv6ObObgZYPFamXXlK
KKu28nFGxq32hnzK9joIvSqFUw+yzReO7u+EY/vfYaQtqwR7TnL8yN9sYdzcvjd3pQWSNQj1/KGL
4p1uhj+rIU8uuRfbq3GCMUeqiXtsDjJjvkVliWMiAeBik003Syh0POrOT49pR16+KHn6Es+HXSPG
O7WQy2pIvTeqxLG8rEiWjaOfrSnB5TtskZWUSfYQ4Hn2NnZ4NodJVBNBMwGK1ZUEoVwcYsi6g1Gf
iHvDode9TYyqfx8qsXUIkvFSFyUOPH4tbhTtuXsdVNPCEoD0szJ9pT81riT4IIa1eM8N4WvCoPfd
j2t3SQy8PBn/tZxIKB5xhb9XS2gKq7zrbsFQ54dcLSiZq4pmpQol20iXHmEDa2GlOrDcktjC4MaZ
1OJBfbNb+6QERn/S1WA4WUNqHNvheXY68SoCqtD7nUOVF9GVOvZ1rRsrJZBrzcqyt6qHYTwWZb4x
pllRjg/dSIgS35NipxlNs0vaLgXUFfgPCmHqYlRflX6on+ZJOjzZI11CiNfOsYxi43nCMIokIcpW
ZdyTftN3Ff6KqtPtBLnUFQWrxXkc+1VLz/DgyNI4kWxy28VYuCBQ/EVkSKCptg8COjBeKHjhhZNn
2QmBA/G20mmXdQaJFw69eTNaJLiana8jo+iPeq1LLD4VeWzC5C0o7G8lGaDWhrdUkrO76yoYNmwE
JD/nW0YdKej/MjxUdmYvEk2x7+Rt6A3YVMp2Y+3csYp91AF/X2VH6GdQ3hISA5RUGC5+V6aqiHsR
W3gZxeXGpGx9Q6d93Db4ZG+SUlUvHcS6izTG7wYCw6Vpjs7Va3DFqfOKVHWef5sdPHjuk998xQnL
eC4nYaiqldyqTNc/ZxVd23ckjIOp7j4vPZ59Vo2JjIumkaTLzUjUqxiOZY4Z2RCGT2Sly4fMGFdW
oPl33hyPYrQSgP4ONiT+k+rE4hqmeo/nnUKcuLpyruZe4bF11GpsDq0UYwLZotOpPMtdKmlwIDR7
ScMchmrJD76sq1OJ2wQK1nNMqhblo9U9YYz11LXVVLhZvw3W6xBb5js1gNqaQhtxsPyyQUJt8BAq
cXlD2mmswXnD/kKru4l5yq8BsTnHedLHOcVg0UsU4tdiy/o6VtA3cG3Ub35zpUuXbRu3MBC3otFC
ugi+Tsg3QxPdGjJssJ9n6XyYGY46YE0UDKNwMsRx8dtQMEQzAivZV1uucdyPIGTXhKbBbtmweQv8
gc9U12hnbC4SAuwkXcxMK4+aMIYVRmLhR0rGu606Z+24frCOe5RjClbPhz7VI3yY8D6yAt+GZYwp
g9AIM+Z+XfOt+vYKqBjegJ4wFlGq7sVYDJsGyMO5Mcr4bvVYdDiGrl8xSYwXWiuXQTSU73mJtiap
yVUS6n3iZlILG2aYIRZWgkG2Yp580muUnCsVMCRD21tNk254IZNoCaIPBN3+k2OXW3gOypEAe3hx
yZ+S8QVmXGM2/xCXgL9H4MAr/PAwuJM9OSCnLjDzu4gBLPEsXw3a9lh72NG37vR4c8L8mdD1JQDv
fPTLFM2zniCVz5OMHJzE2SYZtq2rZ+92QbGaly+VLA82Yyjjo1lIlKBCbOT3qjfDELhCfVGdMvzo
+VPTqwt2jcSUKgLNiQcKUIME0JPeWOqlTI+KaMQud+jlO5mPtle1lrVTAQqJNYqxTT3fICKoDklY
JLvYEnelofS8qLTu4uP0+hQRKyV25fTXzDahlBaKeuA9mi+KIkl2kRsCw9B7zIp0+PJDQSJXIWNf
lSYG6Rj8iRExfwAZJI4hgzSxBeC34lXJa7DkgeUKMmSKD1CwR76AzwhlxDw7N1X9jmBzfEnactwQ
wdQ/TExq0yi5Bok/PMbWh9T7/O749BTcsG7WGqD1e+yQuLcJ+OAxIdDAYAxiSyU9NGBIpJsMRwsT
xHXv2/IYEwreFF704ZZdcc7wNgAZ7S00Y8xXUumUQ6m0BYFQH6c/vD8sklGDvWxRm6ykcJprU5f1
qmlDZxW2vVhTmBkTDjC6bRegbbFdH7ho56k/3Y4It53bNx/a/cKc0CcqwKt1KhTvNnj7uBn7xyRH
IKaNaIdlORjLoKnbVU0hxjXsoo+iMcx9J+BkmF6HsXfuuMuuro1tgVipGELr5CO8WwS12Z6roquX
GNCMR9iWBo/mwdzJ0BA3P1GsZRIGxcJpBjpX09MphQO7FJXh20s6od5qCMlZjZpdP/pZelFkHhBW
SSf1KqkzTWV4oPh4/9EJfPRTay3VDJex3tgQa2hXuiSBPdBT2cMQS9ZaPHpvg5c/5Dq16o5iD2c0
G9XCnPxFYs0NblRsXstO06/mqLrLmJcqJQfjLzsnhuM4w6lTfb6OZkzXYhMUNR6zPvVeRuGP26y8
Ubt6yPV01yEx/iZ0ctYjKs5NrZjJkS9aXw2c+KD232OvEDfI1fIMpejCN09vHLjaOwmgB9Ssw0do
tqi8yzNeMPGZ4lrzodWxHBgjrMNFnepHpX4zePS+6cvCs9slpm/YXsoCvr+jJ+/E4jj5urpQsO2v
de/Fl175Hbg4lYpOO2xSe5B043AQ6Kb3dNKBoqSoGlBq2pGgajUgVmZkHHQFeYpFUO+M5PG9a73q
hcEE9dGRF9wUETLK0EaxtnpUC1XuZsfqgOTaePYirSZmQYJDo07DScw7MjjhrhLGbou6NfZ9F6bG
GiCJjQABfx/bbA+UxbbAGkPGANOnHNwVXRJ12jXcq1WRV91hnFYr3tAdvmbxEiOYp2FIhFnDwaeP
8sfkaxnI4YL6kNZZJbGQB0nGFS6PrUnyEDbCFYFJInaADEAydWfYvn2A96Gs4rxXboMMxjWOo841
1jqNl9zNDH0Fi0R1p0jqq0dbXHIE/kGhYeGCiAqD7eLmUhFIgAJntTYe25XWyJoRbIseJUqHZRgM
NIM6d/IwEK91c5ua4aGmxu2CkWKwr1TspZvmhnKwO2P2xb3IwJLGbeNDtJkKemPFfjEch2oknA7w
9Y2hrqJew4wJ0EOFICqDtHcMKgevk3wKX2JZ06T+JXQGnFTyvdIZ0UkXkCj9dMTW0OwfrLyPd5Xr
tifK4XDKmD/Okziquo1FbmxKnqYn3C2lUbYn6tzoaZSY2Z7m+RRxSVoa9q6iopMVho9BgtH9qqOa
2cLMeE9jzbnQPKuhNi4Wp2aazLPzBIV9uVJUUyy1HhNaT22R5mQNahwmQSP5hE8KTpdB3K5HtRyR
1019KoB1SydBcpPYQys+F/pZRbmoANVNSeIZD4RhbySoH41yNnCSvXV2Mmzt2hFnTdRKpcUYW1Sq
cQToYBznTyL1800Rg7WdlntOZv67fJr9u+3vZTpdoGoxr0489QjHtNz5OQTpz2Vfu+el+j/spg45
+ViT5eJz4//t4ef9z7v2BPVfkZLs/7+n+te55NbUBZlbm5XtrdJgwAvs91nOK/64unn+/7Xvz1Oo
QfDqBuyB3zv4a1fzpn8c003BCEpJ+X055NfItI3v2KNhHWim1YNVBIzHMntYW8mQvmu+QpKwNr6L
Evk51MP4glJLMmavgaNOm+rhT7Tqyjt23MU6RA15ZHip3uDD6ou5QSi8YxII76U1HZglemjuFNdL
nnyvfJ8b0E/F0EMZ00eg/A13UY6bXlTKK6H23dxCIy6Ax0poXcfAUej7Ii4fMyf57hQr7HQpNYuo
GM1tzThh9uZfStSen2cXhBlC3zF8I04Ub1xNhgfs0PN7jtP55+lVmXga9SJ5NjMz2Wl2YGytrHSf
tQja9HSBbgOqJYzq/kF4fn8wh8zghW87byMdz/ne6G0/LhWqgC9J0VTnUKGHOG8aJ088fMqPwMqT
NdZs7bGNCQE2AJk/D64lHixsQvaMrxjGERrFVbd1cTOPvs97MNTqF9ad4lEjErU3ndmRJdRfnYSf
2/S9ZHWADs5xlOsEHjpi6YT0mTHmh8/YaGoQDCg0U6X2T1ZSGxd4bhhBz9fVyhUu7fVbFfICGxsN
NDR/qQekJvR3p01bL3xUyrx5plIPU6RCdbbCEuNzX/sP874JaBKqjkrrQY+L5qD0hbNO+nF48/1w
NbeQDto+AVwct0F04TDAshVv+pWjR8M3DIaXOUi3bz5Cmo1X1Bjc8vp6HkRyQSvofTgTxoxj6Je0
q0OkKrjbBWnofSiOfjAiu3vJXeRvjV2UW9kn8Tf0/eu5QVVSMwyl3TlFNvcmnHwwx25wPxIrf6Ff
FT9ZLXEKz+1R68hRe7fFdV6PTDtcB6qIjw3Y4TuwYLLi84aRnywogHQfjJAfuYrNBbat7FEvn1O9
bd+dyEw2ltvJfdrX1VOfhs/zeg+ZKdXrwr7mGCmfhEakDBqV99F2UMwC33ktbLvZ1pkeItpVtBff
U/ZzA9fueyhuhXumDsW5qJNh23xf+GKuk1HTMxE5a+eEhkG/ucneMvqc85ZeIHAO6juc2arePbmu
8lhm7gWbz+wR2xgcQ8YcEhFuF/t5lmpT/yj08uc89znBeXgRV2N3/NwqCaND4EF4VPXOKpZx7j/k
Pr2rctpnpDT1LolisWxr499DuAoSKgXT6LkFMXqE/7ohVvPe52Wmf2+x37nP25hN3q3bxBzXcwOH
CpiHNvrxdcpWvktThMG1VvVHHhfitah5PvR5+igRFNwpCSI+n4nXUgzRMc6J3s+zWQw7RsOQdDvP
+gW90bTgptYkv1/b/O4mIntRnNC+NrbyNu+5a1HKkk0eV/M2iFvKVSNyuZ+3SYT2jKdle2ss0EAM
p6enl3iluLk853UuUfBxGhRsZFurMoMNjwzxmmpGuiwLlR76dNzKsrZBXBSPlT9095YI9LyRTQXB
McjMlscdGznCx3oWuDg/DzYKOvraFTbR53ltbV7piJQv0tSMa+WP73OjviWCDmJUXc2zIezcFVDv
4fPcfTt/FtSq36xa1M+wKxdzK90ucl7UjDSijwgnGfLe/5lQz6qex7YZzxDzy7WXcR3z2nnFV7v5
05Dzf2+l4ay+VqRaj4xjnm8HpMtpnEx4+t8LPz9WCvE4zDz3XxtOHAbCX9ElgfmErTlnlAxeS3hz
OqWmw2Ara4d1kmlU13xtFmZNttPK5O3rzD/3RCzUWlM3R3fur02s1gQoHA/iczdUS2oLNyGglk+u
1wGphGwaomLDvPG1onkjNAzRayxXpp6pJ9sbwjMhHJvOt+lfat5I/ATyJaNf9R3aUsBGtb/T+nZ4
NYt4RdzUee714GAUJS72pQhXapuMC1xJxXWe+LIWV2nm4bZuUeX/tSJJdG2jNBZWH/+9ReFSLRNz
Tst5BYF3cZ13ZTYFpp0V5ppfu58/aeBZ136O08lfK0IyL2uIQ3CDpmPMe5k/eXFMnUYcZ1Rs/9eK
akDeFuLruPpqPDfJaxW/ZumQWpwua142T3AswZAbWcv6rxVxV2J7VIr67xVKXWlLSg+09dde5k9E
7Xj2wNXb/LVC7SnwqHwQ9H+t0AS6Hw0btT9WzKdBwS0ET03j3k8X+HUT/ZQ6HVHa4nPFvHbeYlAd
RnT1JBf67+8DARrhkgb90Vfj+VMzFWAbozH+vULW8qdjYz781wYJqgmyMe3n8iinTCqwQgRxPAAe
0PKma0/p0wcZUZid2gKHLl/L1/yMwwcvHou1xwDulhd6ufYb4eFAr5AFYyhzI6pXr2WRWTevC8Ta
Y2h5y7OkXWPRo91kGHVrz8zHW8q4YC01S94CYqIcLexusuLfl1ZKc5P6gGeU6Va3IDdUjibLG0pY
jf2Z2U1qgbGmEiy5yZFsrwyUiKMlFmsLWAl6aWNc6/hXJSBY6JmJd6Xa3V1LYdpX0hzedDTrmhMu
4toCg7pwRaGdol6DLg2h5/jDNcDVb+PFPp5XXh9vUgrtrhLA/4Z/kbh6nZmydqiveUaKwE+hSUjZ
FBsZ5/k1DQTWQWmecjSVcjO85655g3dUWg3hlWrXZuOZg3JJq6rdSLvwLjTBalzjpSzTUW4w+rAu
Mnb6jRegVQmyeGRtqF8CUasb34sIb5sjZiC+1VM36eob6aWST+ThDelFxGaI2RBPfwGTgAwo7Mn4
5sWLXuXqxR+dj3mdg0j6lLo8soepKVia8JAqbr+c12qtF+8I75mreVPAZs1m8srezGt71/NWCrGx
LfXs2iFM63EJBdmcoqfdUe09+5mxMgVQTQY3fpolUVQtEqmOn7MMVaeSNi89e23lPOdV+o+F59x5
bptU0Qej0uYyr4sd8YKFY3id1xlKeR/DUt1pRZRsRerkm7JEkY8GyuZJHjZQEm3PGhY+/LMFbhsR
li0kvf5sYOQ1PlxGd0SV85/mkRLyEeLW3lXcy7yfeRIM+BExKiDF2VedvpzbfR7sc0rRwQ+yAu52
bl7Mx+a1SzWVUmWTxW57jgBZLDMZZR/Scu8lIM6nIgr7Q5mq8TqZlleYf7mJHX/Dy0whgJVTV+dl
zpvW3sNQTT90zXTWEqzNXgGE/mwHYBWn7bDnjKlaanLKEHz7QYUiTLUaGwxlZlL1a9RXbNbFZQQY
k3RdimOx6h0tR7Y3rN00SsP08nsQjw+liz1Q4STdzhLIx9Q8HF69kL7w3KDT6mU5jMOloNbyTDWN
tezrvPyeD1Di8o58jzR6WNUe0XG4+09SLb7NWxZ1UFNa3soHzAShCiQVzxM39T/wG5kblNAyVjL1
JJkfXnj4pqFXDkV5Ju9VnedPCWH9k4FI678Xf87+XhZWjOls7DU+Nw8UnX1Ma6Pfn5pmRK9TeIQj
WJ5qddYv/mpncS1EoZXt1/K/DttUersxBuIhkVTYwR+n8ftc/NqnNIv6pz9W/r6ceZkGzWWlGJ3y
eVV/n0sxGsPRBojy2fje5Cq2JkXxoE6TVBtJr9vZKc+TXyRpo02FkzwVXII4Ea5JjYFeIHBToEeM
SlZAIdfEtQgIqiK4YzkiQPUOjPKUMLjPy0oQaasYvCP5OfUZVEovGYb5lIhpwbn3jJ8WY4gbyUV9
146JhW/66D/qVrXHmRsDFPQUCIzwhV/4iVyVFFGu4EhRHeAnmz7Kf3iZ5x7UMewveaQb+0KODzWK
ADXVTuhKCAeVNvo+KyokFbJ5Rpg/VVeC0cp7R5coqeFyjkYhd21UHaUCtz9MuuEhEA32mnp/o94L
cLNl34NI08l6hS5MDgVhW0V2MW2zfRRVYp0llcbjFKRBjFHH1lfaeGv4VbG2dVwu26hMN66q9I+y
UwbcmPIzTpv9oxgGedeMhyjN3noMQq+K55UvrehRBOfRfZ6Lwq3yTzjU5q3Rhv5hdIf0plW/4sk1
r07DJzlYyj5VmuCaCz1ZJYGnvQVdf8j6SXZmB/UeE2ZtZVZBs3ICNOYql7cmCLAIVbe/zRNBhONC
Vesl7K3izSmsF0QEkznyux431rWhN4nS1nEPCo5GazJgww5rVfObZo8bAJovVY/CkSh45NOL9BN8
teGX7JNK2mvetYeQLOKRkpKioGinc9cl5SgLqZT+otCAwhKTNHeJy6shpC/AoL0eQUVQT5ZW1MwJ
4y2EGrQyLQKoZTWlsJFLUO9Glqd0gUdZlIT+QCN/NrQofnbaJ8+0k0scOuLQ50SHiiy58G7duviW
X0rPiu+qUj4XRpyequha9Y+h00XfqCIGtNocevz3DqII/gGbAt57iiRqcgT3LM3qpLqbPIjLb5ke
q/u4u5IuDM5pyHUJ8ncvCaOpozsWEF89j9pSV6XEsjaUrdVnFQbQDapg4p87vN5K6v+pW2vbwVma
LQrahncy1m3qqWkMuUIy2L8G5PsgRWBaGQS/zCz9pXmjBpRcwccyXgEITE/Z4PirkCT5vqt8a1kh
E1tTA+GsZ/hURryBQp17PSWhM6L3mVngzCvEOsIe+D4tSVv+ejhQvcUE5c8KoatFNLTKxkqsd1lq
6iktS5NaLmxqkZeUWQluM6DH7pQWewkVl6cgZncaVY1Xg+SyGg3FdzfAaKyDMnAo3ebFU5Li0ghE
RE3hU4FcY8MkdUI3hsIYGrvru+Y42cEJnWZr2kF4Iq/l7v1ctFvonotmyn7X0uXpYdfxQZGje/QR
Ly19AY2bXka7q0M92wVR1YP9IewxUIz7oabVy+j2HVXsHm5gaS4veuhtNB5wujLuEpk6b06kXBqM
naKFOvq7uNMODnnOJ37/Bc7kRk2iNkh3kdHKU67m6S6YPlG8lJL7leleCbKDEpAfWaJdlidFllfM
6sXeL1oMc33D2fU1g/m0aSrq3WN5K+AjUXeARXxnRvGV7AxoDCQRiKA4ojnST1QxDT4UfuAtGfSD
cCU95VMmsBUI4Ogh6Anxn2RYNpAHnkOGhmbblEdjqvaLoPufep1AkuOm7sGEWbKouqzZxb37o+jy
k6CffDbUulqKiVuUizcZVnutqADmifc8QSc5WF53/ewnt9eWl/EtqIS2yrAuwQt+NNaJ8Jp9oJZi
kzbRGyXa8t6Vp7Kw4zeEgNpOt+jhWugi3qn0muoJbcaKjkuYTdfv2NDYSwQRYksP+1UjO3CvQudb
1lBST19FMO7P1PWQOAO4+cJ68lMU51qjvmrqoBylSQW9nmG3YEjlxa75kXYJxrloLV+VobRenEh/
sxzEn6o3aUkUY2Wh69l2Rmg9VpN43/fis+NQoEUq9dIq+DjLTD95trKOhq4hBzzo5wHdtx3q70Cw
kk3W+liXSimW3IZsh4sYlN8yD3eONln3dp1xqlOLSRbfwa2F5xrA4mPWHHun6Z60utjDuDeWZH4o
TB7N6zzxsurk4up27O0o3lDCDdV+jKqbwgBi5VAft3ccxp9u8Y9S4Ms1GUnnvv4dVJz/YF9iMuWm
IqzHeRKJ7BW/i5OOlwd1kKjARN2M75WWPQm1xUY70p09iGCxNsIo2GozPj5zH3I+7Y2hyg+u2sV3
U0MCHhqu8RZ16g+GAu73WmIj7xo+sn3jnyA0sw1IUnM1GeXceyX7qdpo1ZtJzZLK/GdTh8M2k/UT
MVsVtVV4VinJ3tMxTg/9FJPkxaztwTNSRec1z2aNaZpV8t8IE/RAhmrpL75tnOFeKN8VB1KfCHBo
b2PUnbidJxoSGC26gaQQSmygFGvGVeU2OvWcWDjoQ539aFCCADjzvpVxb62nKle3JuPYKxj9mdLq
v0f9z7rVxN5p42pPTfTOCL3k1dRLyjUAXawRfm7EpMToQi9eoxWCBtHqBz2p0/PBsptmrZMiRYjF
q1RNgkudJ/GJx8ZeSzQXCa7vLOa/kgzM52aQlPJNZRxEEWG5MTooG+WataF7sJO4xaDbrx4TK96l
ta8/uHHfrEKLji1d5VtEFeRhaOyGFB/6IISsybnD4rtlvEHJy0WBkf6tMIxuWaR5cu+iCOicCNYO
4bZdSxXWyrPksk/cx3S0ioune+uZQ+oSA37Scom0LfFvIdLXtq2jdZumh4j4dDIYwZulbSJyS9+S
unIOgQGFayyIkvqd2h3peVuLNLeMe1X06TaoelzFRSB3IL/FIifmuNCjKHvROuEfNLWMlzIuKYfK
5Q+YQAz6vX9arSOwmFbbhtNcW60M9nAdSNq5jfta4peH//Y51I01uTuJDg/rxD7wxo109EfoQ8GR
+vx46wZAA5JII8poDvWtxxNkNXQIkN2oJV7blfYujXVtTYAnXRmK4mGlyc8kRx6HUMtZoYfOb03m
HkTUEuVuunCH4TkgkSZO93Ia4YWq+uQidVxPmMXHrj1YjncwXSN4EHZbvhg65hQugQweRoOi2G+Z
6dxDavqS/8PYmfU2rmxZ+q8Uzjtvk8EZqHuBFjVPHmTZ6XwhnE4fznMEp19fH31uFepWN9D9Ilgp
p21JVMSOvdf6VvzTRV0YtHAptuNUL5JegQeYTKy0bpGUeSWCnm4Y1liZs4tffrRx2dxTs28JL4bL
9n0TW53x29b2mUniuvRsk4pVK7fz8uFloxvXqYUE5vuz/H23r1prA2buhFo5f++cds14yb7FtXuc
ffhCUiPmvdKSnNYgHhJNjcVbT7e2H1r7q3OTdY4Taa31XU0BrQODnFzc4cN//wKtD1KjcUcuQYev
ipt80FL4N7PCsObNy65sH76/KuGH2hHth9SNb+aieWVyq61RUKKgaYwXZxhOHF78h8xKnrnM1EaG
fvtUQoGchcJHm4bumSOCdVBaQUa7W3d7X1XNgQSf3wihk2fXYgBnCWHztsjkmdOvd+0IDiYocU2+
JmyRROZbaWg6fjGaF27Be21KZHE1c/cENVrodc0+1orzR59ukkV5oXW8rrLNjHUU4wuuiWFMk1Z9
Tqd2soZDqOAfzr1pnDLAGLuoDW/WIvAdICSfUO8HvVDVeQrnVVk59i2ZtPHBsqdDPZGJFnUIIqo+
EhdgUC0RRJp7YKgiEz/8SCMRbUx2XWB/rfFoM9RduZEafnVhSt4tnJmaKzjIQVg9yObFweC/raO6
2yrdQhA/2OV6SvSX+Dt9g9OKtwalulAanfCEk0dbE+GtvzMPo6HlV6+masgDz7SLFHO2KfElvad5
teHkOn1GzSBWczQ1ZFPHEGhGO935FZCAMXaz11Cp8ei2lCkFG68QUDMli2wxuPYPMdDQU6znZ4Zr
4jKOPSofFNgz8pDXXk4gAGtMSgVJPGujMNUhc5C+ARt3eY/hDcW9vKtu+KCoHh4Au7lr+gDejoHW
RkiibEHF+LcsjOlmRGXxSQ/QvH7fwI9VZ6DmCNXYDIAj1cRbUxnKJtf2sy6RhkUWLm9UKhvAhQM6
a/7NNoefiiqapl4IESx3X7Xe0rapktmeAWcTdmhql5tQc0Hj9rq9if1R3RThGS1KgisNz6XIMi7u
kL5Jq6WNMRly49YW4X5xSDZRZZknyhF7RZBac/LzNDporsdpZrQNPtS9zfzab2TyI61aqrRmlEFn
immbCl+C7kjI/vGiy/fNoJU/OhJ6NiJpW/iP9fQWactSYdUXyx+zBzsLza2QkXvxJJsZxc98tmpZ
bRR0IJSA3rgeyjC+c6r8UZHEuwmL0g6GtqlfO8IO1z6b7qqW4n3uwuQhtObkwVHRuB+m9iNZtNJl
Gnfn2qz9VTSguomqdLn8kPEUnTbsp3LGmzZWV7Id072WIjKJeniWTWw462bg0zt1T6Z9UxP2FuE3
9hM7fb4eVWLtMdOQdUIT1OrLR0ZA05PTkYPiOcjKMsd9BEuzzpXUnkvD2GhdXl1SlnBDjw9Ul0jl
2HQ2ljeKk63BdsF/EnxLlckN1g5Wwovq2dSMqSPGpyWpZ7IjCFUtctDYCOOT1E1oRmbBbu/O2Vm1
5UEqPlAzAs5ttiCtwmjcEjeJ2c2cULwPH6Zeu7e26ItVYQ54gtnC3rE0xOio3tFkfUYZTkTDwu1R
4h27lFBV15rN560yEALY9dhuKt+884KOq6KpiFrqP1CxhFDeEvdhsVYdUfPcm9Gc+UMJdCxcm5E1
4URXf8L8hlnAv85kDLN/L/hVWZM2lcFuYk48PSJAOFRL9JcSBSrwRRXNgCzoYmwztRUZvzhXsYNV
6h1zyO9IopZuspaS1uIMUaTtc6Pr4YHW3nUshwEaDKBaDU/EyqJsOBUY/hKjQzUQjRdyTMJnKN/b
yR+138NJxdOjzRL2CtwaLlqabcw+al60eAgfzWq+Mb5INz294Ws6kaMcK/CjyfBECrD9rs1TTXIl
mt9ML9tt2bfqDOLYWY8pg3L/hSgL/0G3o3yVE2X9xO4ThIYRQUorV5Ni1RlE36wFqoJjR3XF2pNP
z2bPjFXXClDPoUDa6M72S1NTlESzzyKvTeZqTO1xjZrM3CldVY9uKD7HfJh+pCI5eFneozRLpx8J
EYpQKmMwkg4njm915myhDAenCbmHoWbfJF9JLLMfmZaGW1yhOtBDvwoqu+1gxfUY+GgY4YIq7Wc2
jegR39DOKjlwjIZ6j8Mee1b/jtCcE1Kl/bKAFKz9MKy2tljcLfZPQirdg+Hp9koRzHxradYAnhkX
yFzbAjFsyp9ahfuJ2BG5g6T6u7Xa5M0c6FEr9VaphXqWIuZPu1i9ecbo7coK+E5VaFmAwtnZS80j
IwTXxk7xO5/L+IllgLGz3+10o5ofusZ66ShUKt7mn7RhTkPlrt2wak6aTR/JSOgKDqP+9g31bmNY
CrPZfYajU520pHLWuaFFp3EW+srSonTbMf1/GDIJTrZvlmXV+1wQ/W5d+1+d567m/DNvxniBMMe3
omdp9tsJI0ekn4S6uW4F1HbqIXMvyywHaxpKjXofal0+Rmby5yycdTG+xi79wcKN5VNuY/FXM+5b
KUETGbnaNWSmbjwmYZs6zOj/eYX3XExFvW57FE6VysotYAlmNVqDY2LuH2w/NfbOlI0cvf27oxpm
CcreZfoojvU8v+GdxaYNQOYUmc2rxq4QFB5KisqbtIe086xj5xlzAD96nWUOvR2tt4Oqs16zpEC8
kVYNx5RXD4zOL02KS996j1HdfNejyXG0jL1yx+j0fWO6LfIlvz6XdmtdTZF8jUPTghwfF5HNyIym
tk5V7NSP3zcG3VpTaPXVDZEsuZG3hZoXXlpNb3ZhjEnBqS3tMUTps2Pwo0D8rYWM1buUeeC3aiW1
V1efnJufzNlLmRzNbP6QUWyyd5vNJWySx6KJqw22ku4xc4cfkTKTrdSUChA3zQ/UWqemJca7wPk0
Iw56nGJzfBzCX6Ot1IO/bEOGia6IkzBI4opXeWjq7Xe/JSlbpn3L3E9LWTpxziSBEQE3aJ20uMQq
7GBXpfMpcZyHAqQGtpOCiXKuDt/VMZfHJZOmPJWmhMOIX4pDVEUru0s+ndFx9tUC5ZswFpmq/lXQ
QV63sjFYlbQ6yKDbtHOy0/BCUMLZu4ZkZow6g30uTdqRjluUWzd1hrM1bGubKqPVBZCcKd3kbR4G
9GrdZz/O0E0wTkLKTv9KnwhQzok4JPCq4EhU6ictLfeDg7fKNi8ghAzAdG56gpnGeW703nWNZ5yN
znZGlL/lcJ2dBY3wQfAhxLAQbiKe8ZNiBBok29lsPT7z0n4ZWudtFP64qXN2kmLGph+phlVavUcO
f0nOIeDgSJBbVNRb3JThvievHJ94ecsnUH2ixztSVtMvinOcGX5zyZKGC5ZQSWY83a2rYuuDEQSY
GAQK0F+SL9wXIVYZPYYDtmiGVOi/QAPDJUYZ0uii+JXI9gFGa/1njMxYtGH0hAY7XRdZvRGtJj9K
2skBR7H0sQtd4rwa71E0t9kfMYl0rvXcuPUvSIi7RrPDfWXkH16BR0xDUvcc3dSC9e7CWJ0b2JIH
BLzWFks+kjetonhUFvgVhG5EUbwOJf6tqVeLBk8vV34GArxrs995bP5KzMQ8xwkoerdj33bbsNl7
TjyvPb/Ltr7BsIPqHzSQSbfHKu/9IiByvc44UHLBtw/FsRym5pPk3d8mDKb30m3cFfbTKsjDsN2l
bZdcwjnDm4clordid1NAQ4F5pVbLQDmwdMdnbDr4ZzvukI4gv+98LdDjVmBCbMct0C1Beqg5Il8E
Zkf0iP0Y91q7S+jqrDgBSMvGT+B5PaLupiWgWCYtDRVA10JpvF+cAzwVdceWrtFKNTCKVuGpqxL/
WHUyOn3f2PBCdszs4kvdl8w95eSfpqT2T8byVadmNHGtUW5ZzsWqHt9mMAHHntAiNk0zeskrNMt6
QbQmOvrxGfI1Pg+rpZ7JlLf3qmw6wSu21sIoqJs19DBWauVn6Y2fUYd7JvQtXLMM5GfJBZKjvGf4
48tuQwbajD/Ige+TWA8oZmIMG9kGC8dJ+SPa/cJ47EY/PTgTinXEaPE1s7Wc7o57Eo0/MWZ0qrVn
ju5WSVatlkIg0FoWTSGUebSoXhuNT33ZwS6IXMtkQtn9FKo4pZ0Z3ewUAZtyc20zyZiRf2hMW0Tg
NkRtfKZUsKA9CWqko2Mkm7RUge1RAbLKyOeMs9Qh7sM78m+uzLp08RLqv+fBJVKMsaqtwwCZ9RZ0
VNEwrEirccdT+jJb91wPkq02Mr46CSQwzctxr3cBEyium0QYYHdwXOnuexaV2gnm1aGPMFSMDR9r
Bkf9pi+i5bO4HEdj3jwFUNBrra3TxV+WLqGYVRNqBFxC/4/gh/8Tw012psms3RKO7UK7/Ffg+KRP
cCXsEjLzshYNXUHjOraAYPugFyb5F1n4f/1L4HD3j3/n/ifZtC0xEPJ/3P3H7qu6fhRf3b8v/+u/
vutf/88/1rf//fJvf1btv11u25f/+Z3/8h/58f/89esP+fEvd+CtJnJ6Ul/t9PzVqVx+/5Loq1q+
8//3wX/7+v4pL1P99fc/PitVyuWnRUlV/vHPhw6///6HEOK/AZ6Xn//PB5en+vc/brwUkOD/+lH/
9f1fH538+x+W+Jvp2bqFQdcUumks0UQDl8nf/zDtv7kGofFgYW1Y0LrPm1NWrYx5yP0b2GTDdEGQ
CUsYC9C8Yy9cHuLnwbHmQ+wB4LXIWPnjP5/3PwH0f70jvA7/FyA9yZM8k/8eaiVoGC/h8fwRQLxd
1/sfgOzCSbsUBJAAuPtQz415aBjvKIpoNrtWp3eFVo3DCOasusM1m0c3eDhPNGouSGsoShxTO6ez
JEGnJ19Dtt5ralgTvYax3TJc9F65BImuUM0W/Yi3I2TOfaVu/Oyz1LvG2uC+EslMHGY3vGQZxkpn
THelqh60uYueujLGUJ74YH1FbL9ac60OTqbS9fddfVDxtukK1NOZeqBYNl9rY+YSLyxsaqljvk6F
/pXa1XT9flCT/hrLJe4CMuw43KTdi8vvRklhvFYYcR7ssfrhRa3xWuhWfZrchDDS5cZr9KWQnjE/
MFflcyTm11YtlGMNUAEnK/1VpyoPvIQJLZ2ZlaOL9gWtwm979qfrGKqJIZyD1C62nzUxz/dInivX
9K+eO38s86wnIjawisjhtVZQChKG5VBqvu9OGT5RNWPRj91d64hk0+uz3MmwkhvF+/BghvGrs/xd
4Dhw3SzP22/5hNNqME9VrWfwoCGFDcK7NUaWPWKWFK+2/2HYEPJaCt5nAIw7BwvTa24YQejPyTl0
24Q8kEF/rScwYLXlTcH386RMSHeig8HXZXJ4gIv6BmtGx308D/so9abXJtc5sMYCcuDyvCdLvA6J
PT+U5B/tI2EIlnU96PshPFfZ8NMjafiu/Ftt6tWrHZnRM03K/fc9mM+IXxw/ItFUvckpKl9pfXjn
2i4Ar86yfHV61zzqMcd9WnxInGzvp46tf83xiMSxvstfR2qvHfUgxr+hKF6rhUllJxnY3sHOX0My
UtOMDc2O5p0788Y06WKRJ5+kjtztlMrpPgOQ35g+YkVdOjskWdPdNFW0nYRR/fUd3sIb1Bzn0ddt
BKN6Md4tv6B5R32yKRx7uFsTmEUQ/Ob6+26B5A77fNKh1qZnWtu2uqcNIUmJmwPbnYr+XlM2H3NY
A3/ddfzqbukLq1yv9BUeP3kHkO2eJ6VRQshZ3kGD1VeRyffve3NV7jTa2Gf6JYQ9yu6em6N4agpg
y+gQ7m1nD2uZikW0+PlNguxqThmdfyvqdOXgLryVZVwApRyPfhHPj3/dS7sPA4n7ZeFBSJXdS60j
741+1un7LpQs2GKp5+ynFKQyiD9OD1oMS2WYV73hJncZZlxqJbjGoq3SuzMSiOTTfg6+HxWF6M6c
oG5ub8Pk4sKIqJ8fXJleZ63iMsnG8YZc5a+H/FE+0Rzeqtynp5t0z2YrCK9vfTiPprx+36uHyFyp
XNeORZonT1Xs74ykajgQ81Fx7TR8cUpt2mL6ZpiuhvDFpzVyKJjtBYJgpqfIwT6ZOeiTLLCEhEV7
LyGe/qea36uBSX9hIOy9WMZ7BdfxUcx0EAkxeHHc5IbiSlzRtzovU8onIm7H8fj9oMTcspY+V5V0
SNVNbPulzltcd7OihcBjjI7yF4r29BqJ/tYv977/SU71RsJhfTLmJgMPkDeBGboZ8hKRvUxJ7qIH
8Hcps1pg6kX/kvNHJhnP3WXt9GaHbDa19LcKHV9mrF4G6cM5Lrzh7HTtrWjyBmt9aa9dVtcdJ0bs
Bklt05XvCWEv+6e2TF8SGf5oS6GCpKebWKXWfdJ/1vbQ7PyRg6uKfeue9c+mF84vWjZYdzz/bj97
L6q2mqcBWbkbbyaaEnfLEfZdgKYDPt4PEOeHFBR4V6faMY7H4iLzsgt6XT/GpAPdLaYPq7rxiz+T
Z2CukhkoAsOhandYEtPj4Ou0oZabOGcynA5DGoy2XVBRJyWSEr5yPSZEtZ0djXhqTgy5m9P3Vwbr
9F9fqToSB92oYTzzHV7jDAcxJ3hP8ow29bBGxhMfvazPzlmVXJQ7zIdSWT5I9BAySaIfBzXEZ8t6
13EVapVbwIZMO6gp7l0NxqKEXfLoy6ciD41g0BJrDeaX4nG5oZ9BTImXBDWDXfiXEYfKrhsOrRWl
u4ZE0HtKDHTk5uWhsPN2Z8vuIUUy9pbpjMlolwCJltN47BlxrOKmNGtEopo82csNwlF5siabf/y+
3yxPTevnnW2T1BRBBtoXfYUTohrT1Qgb8FpFoNiVkF9Ds/LTIXsLcWVfe9gQq9wY1FuS6CWLuSw2
AP3Um6q3YGR6ztwNxuaEEYdI04e+INaqTfRARkz/tbCqcSWPFt6/PLYBbE/JZW69hKE9VryyqF6+
/ylNyVewBVFKVdhbSDH+88brWygetQHEek7avRANjSnX0R+QypUrXFSrBPf/R+LAvPd9Mo40lu/n
soq/0l7MH6Zcer5hO+0i9KqrJu0JIMN/tWJ3LS4mZ2wEQzUcT318yDjHXBI2AhB8Zy00/AS/kEKy
zHBpZZRufqG03/oCqJEiLUCshJlVMLHEHQbcwILbMRHQ82rd+y6A9goDZsniPw+R/qMZ3IBkDP2D
xhTivaEfT6PpOmc/i0/gH/Ogjxv/nqnnjPdyRRK0ug9z2uNrGvEHpxHt2HBYTVk8/Ox0+ZpixqX7
rv2et54zm9u6kRZc9u5taEOflcyJ6QzhWwVPMb1XFZ7utpTT2at8vD+DaoK669qHCr0xNvh0n1QG
nlJkhY9Ox0Yq8wlrkhzAWbb28GbIo4rnTwLAvA/bcHge3Ub3++JjZqEIysKeHqQYnEOSmc3OIC31
Boa7X+l1Yn7ykVJZ9NGTQYvsEQLGZNou8PBfOaK5acj2PjRGEDoyyAd1cWbS/+boBTICyY0z0X0h
IWfoFurVAI5vo+mMmeqhTja0ouRaIKaPfFtfVU0odrMK0BKtlGanZw2kDBTs6hQ5yS90keVWcOIL
HGQdOF67btWF9iG1ZLErugFIDB1JLe94rEEsLSmH8vyHyMfn3BL5UwfbzmVoIRWEK6cptlOt/emg
PQjsPn+2hPkz76I/I+KUJqc/SeW8OS1zki4vBvBDxcPUWrxK+UNntVstUWeSHMoMTYsQ422K3U8a
CsNKq6eIqVd+8eauPzJ5IluNbmOgzd7b0Nv6g5MHQ2NYW90e7C3NWCq1uU3wUszA8jDMxVNe7y2Z
nejUovRqY53jcUYvp8/xQUzrIqQU6BM84+M4bT36e8Go8vowmOh7OvGB0p16TJrtQhAEkhV5qBQ4
NnKYFik1RkxrYbn5/oqzvrlyUqwOPbyLVYrY7GrSzLkSSJhdu9Aa1rrXm4QBtKCwGfKGUcds12qp
RKbw0W2n4cQSsu3HcKtpEZETDqIBi9SkciK7o0lTdIHD8MZOYKwbpcNGoBOwjemSMDSz0vNfN2X9
VmdmsWWeWx2RAv3z5vsuugDBedeN1qmdVcexKBhlWLlXHqNwPxmztTGbtF2NZNmstJkII2DTVwu+
RDHPBdNgXd9Wg7HuJ4LSRv1zRh0b0JX5wbgcdBzqnudWXsex7Vdoh9Um6Un9qxEeqmLY6459HjLS
7WwSQK5N4SiGOZHYeEhd1qwV0I40Iz8DGWjBCxBgdxnjOWfYX1n7qCazoZ38GJSbzs+d2XIxrFun
LExeGH+FB7eQa488SWbZjD7TbjBYiZKjH5HMPabaRcQYj0KWyGoW51DWkqGimR+t8EjDoLmIriDN
t+q9lSNtfWON5KFU4O3nxPqMC0OsNJRGx3BCy2l/1GQEHv1suBKt0Dy7WXey7VNIv3WDEgURkOZY
ZIZkbDayPOAED1dhT4bEGLekFDjiME7IFDUuVLxOHF2jfjuZdbuVveA17oxFK8y2aVkTcRIhyQ9p
y8EOUT1YzHkZUsuCK9Ri09KVPFjzQOyCF1CAtKc+9EHWdW30SBAY6knfOrCui5WpyyUEIgmkcLJH
rxuP/Fy237l8Tso4uxj9PFCXxR3bPztCrMNQ00NkinZpIrd03S2+G6KDZgYcU2NHa1NEatXP1cXt
jfKhAfmytQ2tCfJcHKPZRZQ5i7Xp9uqcRO6nMnvjNIOH3/T4HVdxIThoFe1d+jgqnJBUuqn0oX/Q
hzuyNxEfGI6vdgep15xr6If5VKLDqSsYGRTTJlW1bbxkMWpoTH/vjp1ho2ztvZEI8s3Qrm10VyBj
qAVRMFDjT2ayfPonzcVu2HBenMNL0o/2SXmEGoSUBSIl40BqIei9DqVVXbVrQyq5CUNlBIhlwys2
wB90XJP9xNyTruxC8nPISDEmKfde0l+zgrAOr0STjL6G+JjYWo35PAYJaeoHCi69eAAKgqF7uQlH
sCRupfcoKDj7xjRLghoCzUbOIWewYei5iuKjUefOJSz8eYeq8Jc3Zz881WcHDcIQastZ7ZC52w+6
H78nWpigi+eaFLGJLNowIK9m/TXxBdE4tMjP3zdaM2AUNsOd1lpruBDyGFVFF5BCEwZYhYwjARYa
7gb7KpVA81OaoTz6yd61OP2Qz0hHwbP6wGdyM7UqPsSlvHIcKA8Or//FmjG+stmXQUYHem3Q8UXo
WT4XQKEKNuaNP0bjASkD1zajTBtlWYCzKt6zzDeMgkaGtMQfpXXtPrK5Xs3GOsOaVAdlIrBOWu9X
D5Ck9kKOLrGWMHMuAr0Zs2dHG7eJk7VoZt0LJeKMOBsWZaJVsBvMjfJlTEtlOno+Ujb2RcJdIZyt
q34Tm1aDmkZ5gZ/hHaGA2VkNjgSuUpk38RWR+RV0cbZvpmrrDBFl5Cj6NTb/koM2nwjDH5Bzxd1O
uf3GE6N9aCiKgq60/hyWNdMjmcSo6aD7KLOdpNpSvmN0T2aqYRHdOEalt7lpg8FkW2IWrziw0LPB
VV/Sx6iFvBfDJFYuJ7edjAkbH+BRe+nyJ6TkE9TRamT+vO2JFyOqg45EMk5NUIGZ3liDjXH4KU0c
48GurZvwhHPKdO/nCMaDLKCy34o4bk6zXl2MrHMec33yz3hVDg2qOcXBN0ItNdRjdpzq9gzGoN5j
f0IpTpz3CvBC3s9M+asoRnLHXuHdwilzAiejMtSGuNzCNMiYN+DzJM/uNmdxvdEmjmq8+CnJH4TZ
ZoSM2VMdnwyTDLw0rR9dXpVHhAcdgRoMHeh0s1J65NHG7XCFecgiXqdECPf6GeGmjv1ok3TkHBkS
AJlnM5OKcfqT9AISPe6jC7rgrTG6DbIwDkjePO3JPa73EWpQJf32GkGRWknLU5jcQIJ1BWNA3z+6
Cu0MQJCnlvCgx06Nl9zJRaAbNKzDiDE1PYRLYzrvUyw+4NIIqiMHN1o0/OlVxrAx+/rL08Z1P5vW
qQHhJmzclBFNr9pyEVJWbkDI8bbT8/bYT/0baT0GUl7700jVzgS/ii8peS9GNHAFcD1CteQqAuBy
dcsI9BKBZvPExS3cJ0r+FwRlv/oYCMtgjNGTGqpn2mH7xojr9VgX2ma0tI82odBs+UQ1dppw6cfe
DXxovQfYScp9oTknsKV+YM+uGxRpqK21LrnajfZ7TCbvWo3lP2+eHZnNe6d1smBaRtVWVBtPnfUI
v7hbosqaTeamxVUS2xJ0XZQeTM96LPtsE0uLBLDIoY/TxXdN5AeGPmfyjg5O/QPV5QfLjhFMbbeu
UvexrSz5MbXrsJH5K8Alf5UwvC5hepbGtGY8eS+r8IsAbI4x+XY0yEpGcH0v5FwT5TN4W4nS0MJd
KjJgOSaWyq0CndduUim0H7LcYKJLdp6fvnTJuC3MRL8ZiuEUyDIGgnr3Z1qJ1558s0NtkBzE/h21
frRvsAPgMa/2WejukgjClO7CBGvMrNvaNScMnAZnriOkUvS1fBtMZelWu6m7VcwOA111OjNZVtbB
oWLyfHWvxSRX/RD9hAA/7DXogJoG4sdecGGO+DnDxQE0bRQMLga8HelKEyD20x63STQPp1hSbjYq
33RFT9ptA3M6agBrS2mwdpqIpUCHa6O9jdL4Dgqb0K+QrUljMYdomJEAOzDLq+tAr/scBkH+5Trl
DfnVxO+Y9OXvXInCxXfZk4jF6a/zXW01FcN7EXVMRnsWVP9gCOvJ8YeLlk4nWqLq4M+BJ5L7vCRy
ohQECTqrkHEtPSgnd+GnuBah30V5bCYLruW8+HlcJt3KoBYg/2g1KP9cz6XzVmjPzRy+Lpl4Oz2X
PyKfMVlLfA8MiTmYhRHtRkFjFa8+8mb0hennzPEr6IT+gMZuNYBXowWchiHO70LHPNRiSjeF+oo8
Z6tVqIk1W+xtV781XlNuI5+5pln/7Gr7OdVK46gZ/q0pra9BY6kvZE+SaeqvhZq1jedxSPX439ix
vtJFYmIO5ziGbxXmXrI12unoQIs9VAqqM056AJTabtBLJsVc90GfGD8wFVWbxEHUY0NwNMyIk6TL
IoHHZIoo2IqhiElPygWB0Gg3YzDrzHR/K2mrVdtCgGulXLmNfLeUA8FRIGOTCR+6Co9GTEFAWATC
ialtLpNeU5uS5MPGr4J6NsMbZtin2DDqI7rxbNWREFcaexJ5HACSoQxco3orYyK+afh/ZuF41ckL
CXCXwYdi2i2LttyTLZmizUAFEyMP8EPO8XH+KIucUaFTHGe3PhIj5R9YjHRO0wABo1ZshdOyyzBL
bhljGKY3Hxxr7+fjCm0qpeOEeFFk88btUReF7XxmXh5EZlu87dIReJ6TIWQcGCC7pXlpCbAG8OGt
upIVtfUbBQ3OfRstWkjUddGO9uVNL0R/cNrKudJFQE4l+nbjaAPivzx8ymK4zfGFqzxZxR0LcAFH
kC6toSiFSBSMzHTT9PZz3+TtKjNSYFeUmqtUy/aA4qobER5ijcdSBEZlnsO8N9az1kebUJDFFLUf
Q+qb0Mbiq2rKU4Lo4klp3pdsbHSdvfvZJnJhm4Wkj3rNBL5iO9rgUyd7mre5XROC6NXmSpK5hsAW
m1HHd3bfbIqy9PhNz3lJxmORZXys64qAUGIsywhjtqBFudI7tas9VA66qN1A+N2H5bavo+BxlDEQ
2kwQmHHUr4E9pmt9mroNn8Z455Mo59nuRxkWTPv92j4NZvsWh84dgpe/cWmeBxZJhXM+eOu+qw69
E/nIEAmDTx66EnVxN4/xtZzcazXxPk5getwSuh++HSqpcqdiUmQ0DuYr3e/6HVyeAEhJRt4RIkRw
kyRi86ZtxgJIFK88upukohMl8sdYe459/6si6uNci4qFcJrOWtN1r8nvtJv4iJXo1hwHiQEnKV7R
WdaBmJ1yb01Zc0uA4CH2DrIIovtUof8tW2kDsoOpHtMAbGhX0T2wmxP9GNrMur4CWIZTOAIGN8wF
6LIKhnbmgSIEowlmstlAa4lO3r7HVH7E04lSWe/iLQYuDu/VZO5HPAfbNDTrHU46f9VW7AmLfMEf
ynml2hBbGBK1M2KYjYGTmyTP/2DvPJbsRrYs+yvPetx4DeHucAx60LhahFaMmMAoobXG19dCvqqy
TPIZ02reExqTmcm4F8L9+Dl7r62Cff9Ujc0T/WaTuVUanT2tTm2iJhiD5k2f0mhIxule2/eWwyG7
Dmug9qvMpetzvB4Lep2+6fOjmmjizEWtjnQWvodRU+3ZdPbTUi638HOIcBs1uTNWhmBX03QRxbQN
Jah/exdpF01wGKKii0yqmY4DVpdO5QWS+1cR447SNIacUBV7MK04LLL+kXqxOaHj/EBTdO8WhvGC
I9S+HW1gyV1q8Nq49i4UjjzXvV/hF38qylEdoKrucUFIvzW085StvDf62RsYwW/z1OAPNpx8Wzfm
d5gIa1XT+z2PiKttd2c5O4kCwS/oJNx6MXLj2app2zNoLSuBPXO0ePCdfSvARYrOnnxEbk/MXt7i
z0AXZwQPrjrSwqV7KZpPJUA86EretXS66BJWOUOxYEYkHVQMzNx6M2OE33TLcA2QF3YmWK6AcQ/+
kK3TZ+/hOi+r4+DBBfJwU5gex3+4Vdg0ls/GEG2TeHR2Bo0hjobD0U17Z++OIVJdOOix1n4/2I/0
BOatE2gLcLRk9jCfqTOxFIY8VE4+f8ONQ5MjGq8dRZ12xptaktqGQSiBUhE/hiJ1yLKsH2XrFjsn
nWa/Srq3iLCTOm8hU8YIeKOSUXVU831at7p2DqmM9GTgSiKBzdLuIAe7u0nTvN2nAQbromSQbNMz
tWGUlWNF+s63ohLvZTNfmd3Tn1DFpWJt8qlBG17sEjppg2LUTX4QK0+OWmk/ztOy4OfsrpIftZmS
pYYnFrTHcW3t9SCxONC+k25E8TpkNNHtFqxMugV+lG7cdqThNLxYGWbiLNa+yakQrm8a+5rDQxEe
zRhyUd60Jk8Cb9Q41tiNVHAsZHnFug94JlZnSJbHphvW4hQVDPrsxBeFm2zr2UF+47XlVlbWyxAE
ySUe6PuUyzWLwaPGJHcTWVsg1AICF/Sxb3TzchikwWoV+XlGA1ZTd2TqvXFobIcRBvE29K6IhE3S
ahl0zJMCjhMgb/XURaAS87sAFxolMTF+eJbUArIY3XBFV9X8kRmUshiYMaWFiHlMdDkiPhnaxWbM
nV+aFjB+RaK5yzvK7JgBxMK3Qi6xxWhFEKts+o02C7BQoekrjD141etDAv9x8NriPmVVMiRDRptj
VihugPbkZ4/E7Y6QhA2bk3us7fqWpIPqiE3R12EZnHem7WKOLExSBhrzkWHdiHQ+eW8oKDd2QanB
KSKi/bFo36mDgdeWXKeCaTt6R8GBxQJoOrhfJrM+irFkHrpENd3XxeRJ92xG6Wy4+RQ8p9ZFeLWC
kB/fjnX5OBKScsC16QudhVuLNZZaLLjH8QffIsNYTwiQyZDwtm5XDoMH3CL1KIiBRG/t8DbKonCb
VSF25cUerhn/6Gdz9txUtv1M1OhBWCVmNVl9eI0/egUZc5wJ6ZuDqPJoPA0xEEtmtHe2NhbMZdxI
6YZwSBwPeDlPRsrTcJgcA09t6B7dmqidWC3PeVv3O/rZd5Optr3go7l9rrcEB7zg4wGz7EJ5b1xn
R7ftVHZJeI2jwt7Tr4+201LdVJ3xKarYYZGEboo4pZUvWjIL7F6QDLu85Hmd7A1tvFhr0GJUy889
hSB+ZO9ZpoLXfekug1kgjjea84jvE49JSkFfbQsLAxawj1OIvcB3BiqYzquv8FkgwkznNnKXx2Ge
NiM5zHc0LkCYDO3aML+lgfW8aCpsjMdv80xdZ9WheWJidFPDlWVMLw/ABGb2FNBMMYSxXUVIIdl0
H4NFU0PnHknGY3uD36fZ4eB+NYOhpI8d+NjtC/gJHHahuafbtk6eUxO2CL2p7m5yeUmp3bVREUiR
3/dvBcaGuHPkceqrjwhb0S4Kkfh5RXueRwSpCbkof6j+yA1et7hcnQVja1IrpwxgbTaHnAnUm9MR
OmDYw7yRSC4pQDDg5fY+XGZwvhLRuEyMflu7Ma2kSJ8IMGAvDmnVGDVReib8+Z4OaayTT4lwELym
hOrY0+S742xxriJRvpDRPbrn4J50cazCR3wIwRdLohEAnkzCMU04FpGVhURaqU4rvcmEZe6NrLpo
VZwQ880fiUHHKvySr76OsTbv3GSM9oXSGEcgmJOn1FMmmElNJRGhQcLlegRXRodSG+/KcyHxsMCZ
i0LqqJzS72m+ZUiBr8z0j7aH4aqnkvOHdiz4d+BjYznvu3qGbu+ZX5GVvoaSI70RlZD1CsJ9Cpsm
ErNeSqIFbD3BrZOV/cBSCveirZ4md8K5ZaL7wHz41tcV2Hu9PAujCWnltWiz06eKxFIXJ+sMLN1w
Z2/D9hD4tgbG2yj5HVHYD4eD5IiS1ZqCG4vG9rVL+pfFBN8bwpDWVupc3aZ3rlhUCEUR+SFUxE+X
VvnSWGsjKX/KrPB5EQXmvkowhKjTJzCcb5EAiJDDZzo1Q2IdZptoKaa0h2QdFA2JF62DNFbw2PA+
GZwGKCmPtKfNHz2BOMtS91sTINMS9fWWPuZr2eKNafoMGvZj7oWcPndFbibEf0MLBCxTbGQjtywU
lzFYzAuPFkNBL9/XdXqupP5MurbYjhAgafEXRF1CcJS0UmjGP3j6RljiG0CxD8OzMpqMu0KBCB0c
5wie60dbdMy+0vmzdounPO1uaKvuy7z+IibFwNEaSVN78fBwOJmydzbpyJuqqQ9oxMmXDzh8tvrH
xDaHADu87YJ6Wy3NKVC4ACiNxYbAMV/D+r7EM0fSYVNVjyJoAQuo/D30xj2bFkX+oKB4V84hK+z3
Co3+zsB8swEt85Hbiz70JAcWVNN+CWW/SUYSaSzQ1AbAuU2fJNamJlnnNI4kRNjx7NfL8iyz9BJ0
vGRlCNkDXsZ9FTHyLFeNXB2lTznpPBBPi/g5qbxPsanuaDwPj3Usy/0iYPjp1r1RzGKYDfNIuf0t
y8q8wREsN+TK6HuplwFzdXrwgs489wVq+kg8ibxZDXXMwMaQjIa5Di5jXtqsQMRw1pH5dUyTibGq
wKkc7qMeK62xkHTmJi0wEtq/+LDl5Y9fUnKZ/vW7bsKfGIQlJ9f4CD0biy1PmTWkzlka9kk2hXii
VNtjNT4ZUd3deE+IqPI7S+K64UhBU318IvUh5yy9NLd/KDT/v1bVttGR/p//0oT+olV9KeLu+7d/
/L/m85d/7PK4+dx9b/8qXeV//5d0Vap/Oq7HQ+Janot+WDn/JV2V1j+l41ioU4VWDonG/Jv/lK7a
6p+mqzVpOJ7N8yaU99/SVdv+p3IchzOHZwnXE579P5GuWghn/yxcRRyrad0rFyeakEA6VmHr189M
7sL2//4v638rlK2VmxiIyRNiZAtR3yS10wEplQ+OgGbLPqbXR9WfhvwtFewO1qjbx7ALOXIP3bCP
7PoBX2x4/NP1/DeaWsv6Nx9MSKn4igh1kfb+9YPltsf2GXiU1A7pDSqWA5hgHP9WtsCrsR4Nqd9M
jFMEEUdXR6aPAAXE5fcfgqv8y8URXBNP2sLzbPOnz1BDissUXd0tmZ3oSKHA4yA3jXg4jE38ZWHo
dWKUAhDGLtLT//xHS0TFUjiOIPllvW9/ui990yoxkuyxLeoc5kdPHg5cmvkwgxwalpnE2tJATNw/
uDCl/uZrrw/eT98bjaUQruTgCAlD/KRmbgDItm5iVxT9myGZ6/fJW8GTMtwrgCR7i5QFwpcY5rd8
RL/Ckoxleuh3cPi2blv6v78U1k/iap5Rz1S2g6xary/Ez7fBXRwnHeeh2o6mpY9oKG5llcwnr24t
UrPKQ6Y7ophow/sMsZB1UoV4Ld7gCvHB7z/Krw8EqC7TcaRpYeA2zZ+cAEOQpqOUst1mreUSdoEi
scobDjqRoJyCDr10awKS07/YKsj/5jr8bEPgMgBnUIzaNGJ2x13v2p8eidL1hpmeBaZisIjMUJ0v
o2rNkxeazCTzsv/X2v4XG8I/ij6/L+Oi42V3f30IFM8AtYKUls2j+NcfF4S2rgozIqIG8zme6bLd
o3D+2tvmK+XuFbZPff791bXWy1dSKZfFqvd31xutXM0PZXTpOqa9Xv4/fcNoGBn/TAOJAs4Mmsvm
oNCAN/ETp7gLWk3qhpM+DspJoVnatFgoM5gBH3LDQGFUpRvbgPvz+89k/5urrrUExay543yon96F
rIycamGR2XqUlIeuN9rLWNv8kieCaIhEH5NqwrgcskjV6QM1tXNKqXgtx4nxYmJC81gx7ysoIkQx
IhXVmWFeplmgODY4RrWJMPcZRpbj8Jhkcin9kWTNnerbfiv5z3//dZxfXm1UvSbneNrlrPyU7X+9
xA08OlXXXbPlmMsBzYUVEKn07PTkBBUS9m5jTZ9ze3Leomj5IILMKPL40OuMSOIOIgkaEvCJaNzl
DNvPyj/rmhlYt1IBRO/e1QpUJKYD72yx2zCbknDbTPnqocs72pkJB6fsoR8bYcz0qA53zJ71Dd55
uWvScvf7Lyt+2dxwCHisHKsthCmo99OX7efZQglDXEq9QFKswgL8ZpRT4xUoAEoEKh/T+rsF8J3M
0+XypZFxcya/9jVfjbsTQYP0VGz3PBeseOConh3byS9pcW7CT/ZUWwdviR7rdKB/5FoMzyIGk6X9
bMxmf4vet9pna6+KTBGOy9TSsATCvQW9BK8xJ5YI2Pk+KsZ+M0uVMJ/hUCZdHND4HZIXJkDflhi1
V1qWn1Bs3ebZIv7mccAB89cXTpmOiblEOWDq8df89I5zKANdS0zAdiHofV9N7rz749tgIidURiDu
61ZHtkZ88TfvlfPL8sKPdhA7Sfw31vrrXx9EkXUhW2/TbSlUacXN0Xe5mHcgwPJLFRg3YzFEu06H
6pAu3YQkFrINBxQ8K63SmxC4yLaTmXfgYExvuVJiV4I/uMioskhZnpbbMGIdse282Za5PuaqxuRC
UdfpWd3O1viiJPrPpOZ4ZhjGsCsw5mzsOhVA4PPTiO/yUml2k0RP+b5gErClfy3+5gH9dWdT1HYW
zqZ1T2FjW+/PnxY8xb4XKw0AGyPkcJP0T5YL6DEWtdgjHALm6SnPdyUZ8Ur37b6IwUm1tAv3bILp
9vdvi/XrHXEoAz0BBBIPE2/lXz8MlnW044SMbJPJAmEXZ48Qe+t7BkLtW75WeAsN5Y3uETNWpfEd
HkF6klH4MYBR8WOOztmYwVTBF+IPLriA33+8X9ZhBQvHoiChUuV5leun/9Olml0R09dFXQxP6ISe
gv3B4iFNUZ7RkyQ26vc/Tv+6UHIhUN+uNZAjKD3++vMQrJZTGrAIMzO+4yh/8rDGP4S90T8UZhpv
InC6TGFjrAA6JrWloEswOHCZRgvclUP/UEZ9ehy0+xrDhCNEGo+2Y9U3YGE6ECCRYdOKKvDgln0D
Ukc6B+q6TwX2W+YhCS6wEeYaB0LjPC/oHqQe1y0ovBkJyiqqqL+VAvAYjxD8aZRRgUhfnVJcG8FU
Je+m4G601WPXZNNpsIgiHpeoYFhe0vebUJDLFtAw8h7BRhZfoWnE76Ac2AUZBFp5eJocr/KRltUH
MaO4xCvq17GdHNvFrN5dNCseMT/31gRIcKiKJ2E2uwkn6oG8v2bXWQVtbvvFVdO4hUDVP7HtI69L
zOFJCbq9RRMAx3CRHqLMz0+RI1HWgU9i69phyq8ui+vQA9Tx9De3dbUc/rTiCSEw4nNTLSqMn1e8
nFP9MkYd3ZkmNfYK6eh2mGz4wgbKq7Sww72paSx5VQssH2gJYDNyyABztIthI5WymGvYRIIlcYTT
mb7TPkjL4r6TIvrqYE0B0cwEYcV0T4N3+P0zaf+6XAvBMiGUoAClIlu/3J/eAaFJ/outeNzOEe3Y
lV1cgezrOmGSOBuiDTJ1c9Ky/UbrmXzgwbVe2vyLA5QQ7nmK3B01xK7v6rXdVu/CqrJOWU5fG0OH
3M1znZ6a2cyPSfQNBpZxbTVzcjX1KKSWrIEiNtkHPGTt36yC9r951YSCPcbQZT3v/GGu/NPXyoid
URwhx21YJ3dWTc6mxlkARQV1hvtt0hZNmMw5aQzgLyHBe7Shv5fMMe8w15wQ75o8zSnzYLH67kfG
1TGq99Xsj/Tmw+sJekG3+KW2o2Lz+xtiuc6vt4TVezV+sodxHrDXY+yfPnteB0IPAbsR/MzkxDge
nbpOTCardbaluyRfp4mxhNI4AyYmjRuJXnFTRCLeGZisW2wOnAB9ZbS3iyWnDcPNd8ybzdHSya3u
TOVXo+dx0gNWquoR4XsfPEGSaTirG1+SEpuOCGiXIYO8A9qlN+MEn76b78P11Qa+7sdmWnEXicGI
5++hwsdktEBHvJ2o0x96Qne+DMHbAO5DoIcnYCH4LjLvy0JTdENr/1uMZHAfjM6wm736hx7bFG9F
SLkXdN8Tu1whkoQrrFRzppWTm0MAHZjv22X24CztXVRPw64sUnQh3glpPDAwTF9C66McijedZ7Of
Kp0eTRLDc3LxbtzevMBR3yT9NJMvNmsuY4HqganQLMxxG5kru8Eigq6Nf4RGnWKEkXJbjlzFMbsJ
2ug5W4Z4H/TJtUUTtFVVZ+3yOd5MSpqnkradn70zMi5u+/C5rmvEomh3YarcDd4ifWEjAlcNS0+X
BjStCSmmDe2R5NA6np/r8h0UTw3KsbEZ2KHDTuEWodA6JHOWHhEFbfCkMTdvz0Xpxnt7VrgWnHlv
O+RHSyvgozbyG816bnbanV1L5NvOWnnRNQ6xMVxhicTd8SIS+m1ZxSYx20OxoD7MCAZLB6c6D3Z/
XGRC3Yz0RtK1Pqp+xQhCculEhC1Uql0MpZ1ZtTdeRyvPN9kzO4jYB9rNDgupWa2JF6JYgzBGBwFr
Xj7y99zqBTxW2/LUWem7e4xl8S1PyNUAIdT6mUjP3qD6nV2MAFNGgU3A+JHHZLm2IdTE3PFTGlco
APW2lJSNZkDyolgxU1U9omKOp3TfMUuv7PpKpnOHQ4CUZTRAJCIrhrX5fgqYMK9z190ki+sUUr0h
CT1kTKTtMUbT0xSbsXn0nEntUnv4YcygqOvhIhgHwVfQjzoij7wcRqaBavmcN0lwVFn6Wsj4IRf2
vCMUuUcBsJxQxDw0piGYZ8eg1W08bt5qlOOGCjxNhz4YEEt59NR1lezKuNuZS0nisEk8KwkoZcIo
AmT1TJqCOjpzgqjDcBCgtOVBRAmxJhH+qVRVG3SYnNgLF87lFBGbyPLUdlN6Bd6Kv7fYwa3l/y1R
0WVKrjEt9hORyQkyaOaV619SzHV0bCDrbL1qXI5eavDKW8ahdZoUGG7n3jbrL05oP82D+ckNA2vn
jnZ/l/tFgU+lnrEgdLH1JWuLjTmoHxVu1k1fAcTKZ9Zc0RPMOqVHhq8j4pKFCga1IStvfAZwuLEQ
Hu0SlxBmlKwbuHcoNe3S2wyu7nyz8E568m50RGE6uLginR8EDrwx3GKb9HZVGeKKyfLcp1ICJTSy
O9kPpJzvG0a7UdH2x3wiDNGx7GbbNCi8vKF664lJ2vMELb4K6q+oUTPOALx5JJ56qjrFEchGxWtS
A+diKeX6kfJ6whMRMqfzDODNiB2HBWcIQ5+N6jDLrN3/OESntjj+0ARnDDokBK2B4RzTPk/Sexkr
AxFKJStewcLehLkVHu2hf96XUYIsFHAgrrvc2eu+u9aqezUK+5ubt8/M/+BBxXpXl3Xtg5zDDGoz
lYfQUm5QUU6bSZ9nA7IRNG87D2F+SoiaMeI1DUbqONTdBrgL6lmPhkLR0lQTS8QbQzaCR7qz36zD
C4RcQ8jLVF+wmhO00QyvRu+QF2JQimYel8Dpe5QqeYL8u9l0Vk8mJx5Af2SlHkLrlVQPfzTTFk0p
umnk6fAyZ/durMp3VCg7GFpYseWF4xF6n2oC+4Xwpx8yTseyeJNlZWzsyntIRnmbTIIpsVNsCT9a
No5gsB6xRdRtdYEQ+N7qgbpkHWrZmMAjOX3EUD7S1CMfIp48YjTSWxa94mC3QIaX4KNpdbpVLZKE
oPvauKhXMIcyh0eslCEjqVMU50Zn8qrmz0sCF6BI+aokcV1KVf2QjtFu4vAtXIg6dWYLtVisim23
WDfBULGIR1OHm4I0WHOBlYolF3Qm5TQ+3zQFqjVACIuD5LvdB98q1XZ7+CXO7GFWX9CQo10g1lRv
gbdt3NEd/GmSpOd4/RVtbkrWE2+wu9yrzn1tgwx4H8XbrmkwBNWrLZiQzgHBucE1zbqXMaQZkE4f
4IKQkxQfYU5fALwao/ywQ8XV4sMN84Gi2NWS9ca9MRrrImsA2uMSjBTY5W3SZQylUmebLNNjP6rB
x4MutikypaFVoE0b3muZvpb5g9M5X6qgvNHM6FHNEzU4E4/kEiQZY8M1ZHacpvxH38dkylpej9oP
y1iFaN7U5bKrXbLFiuIWiMbrXMcsi2+q4eqm3dM0xSRN5QVY0/xTS6+A5x9lAKLvq4eSdOtYmdiI
QO+FTRgtvBed4GaYnP7ZXfD/VvZ9NdPM69PV0o5gr2HO7hs6u0s6/mJsSLAW0h144nPaTceJB8eC
nNEmzrbKMj83FuwxhW1uCsCLG8f7nnGun1xkjDmz6cEm7MogURRBQO3bI+PTafLkxkT06oH5wj/C
TS0q4461+JoXsQ+Ej8TrHEJ9IIOM5KVX2ws+za68m2rzdf0vUntq0cuZ7ibyzHdpxZTVYILQ7E9F
g8dAgvKT5aEc535jdWrYAg6a/JDcq3Ddj5rxCUnyVxlCd7T7hPwc9j/ryW0nm13TwvFRwh1vF4/M
PoACzVycoMo+IT18nXDFuBlcZbR+X5lVj34s+7fg7PXGKZXiyxSjcEBqPpMTYh0UXPdJAkojcht5
XR7cVOIHD8kHkViNHyUElabhuJ8FqMysATgkyKaq5cq2DIItUecPggiDgJcvFMiQFjPytmyJX10k
aAZqLrYP9h2vfXGLljNrbjc3I3Ezx9FTt7aT6Msfv3Rav7Roig5//FMb4cJy8F9vowpHn4oS89yG
MOSsFCvhGKZn+j/LmcV59Z2GdbivmQH4syL3olvaZ6YzxrWIMQ2GM63gbi0FMd+AwABJBqQRduzR
7qU8TcoONq5IWPhc9Yyeq9/0GqV04gG8U9Nd7ZujHK9wGyhzwk9UQz9wOsUnldc5FG1wsHFrD/jX
EHTN4axh8tuMc+spIw/L824IS3onf5v3lHPsLnHgJpaNs9xKYzhwliS7dqD4iQqZM3GGjGGwUjEF
z89Y4HbJGDT73B6NvRvdhUb82dOpewGwDJ6wdr93YaMvCDtWEVUlj8nKGlsoAAHOb6oJviExZ/aW
cGdxBnXm7o3EfQr6bLjq1wltzY3K46dWQrerFwCVoYXdhN30Q+Ya4Wx3FInl3BOgKG4DK9vquoo3
bl5F+ybH2TDySi3EpCT4km4ACBc3XsPhu1ZgMQfd3SZWOR5KMe4gFGKHmxFgDhAC0rE/iZSfljIf
9e0QI1fZIV7ts1wfqtVLyJEhPJYAsEulGE1TRqXGSEMV2tx94dR3IuLhbgaj2YdAAA4G4cyAuB4Q
0X/HguNee6zMzzgCcHW5877AqHDAUG9exzamog75c9MskbGUCMoituSLHSZk+wBkavKsfejy4MpQ
7xkWxOQXfTc+N+0aGjWOn1UWESW5ymuF/iKaNeEHLUoYpPpt7iRiTMhjLtamYz5HAcjSYxEtA1wC
rXcYcMlCi6JNnAflxSLREcNgBncLdObVhiM62Od+RpwG7DA6OpyiNi1L0mFigZdhEWyGovmw0EEi
TMxf7JKDTjqM76HlXDwV16QAJe+JhZmTFHOSoCCy+vkYBRsCtvFEddUu7TMbynosduDjTyh8cNP2
CVvfWMHWGt6DNrvohK2oS9n9TPRIBdZDPzPrH6m0/bbCvGHwMu8SxomUsOMpgmeOs2AOX03OCak1
bh0CKifDOuKsmoGHzLd2AJdmMczs5K0Pc1fSNg3zVj8MdCg3bc3wwMlT+cAMtmcPIbgImt1d2wBh
8CrVn0Lb5hhnSxcX1K1R9sORDiscgbnqdtnkdUhw0vg01pz4gyg8A93NGLiyg1i1MW9d1NObfF6c
M488NmZlnVpHpKigoRsSiRahhfT6bxLwhW2hLkUFQYkRDayMrFOPCRXxXkUT1OsilBcSr6E6KFSD
UDaje1U5MM76QD26qME2ZCOAO3fG4qLMirzm3kWw3zQHWMDWbiySVXbDMZAkl5SvFlvPNYyYCogi
fey22hHSMj4WOZJq6v5zVZeY24fQ+3A4emBi/Zx54QMqWHSzKuuPcZV276A1fFiow1tZ3rVl3p3z
vnGpl6zumbPnLl802BUZ3kmm5BtTKeNaI8HkJaQcIsv1Zh5KkPxDdaW3Je4j9zLUOW4hwDAPSzm7
u6xzQTPH8QsKyHW5TK+GaujTTma5aRZ5U9fS2bYVwn/E2RiP+Fl7WKvOEeC10X6jadFcxRSfzXZQ
MCcVKaT1ittcCR7zoAUOFDk+lOTM6r7IdvWATHdKgX8uBhstIRrulVEY6RAOmmEbKdP9srRP/cxJ
KQ4KDrJxcmHE4WJibQyGTNxNUQCGb9JHrl/0gBc/2Lr20u8zexE3/WR+S1zGLmSKmICFvRieaxIj
7e0/V1COaIeYMz5ieey6OXjKh+krJXOFVtjy9iO2FG8HLPe0Cui2sy3SmwTmyw0BIziEhxQqUDbI
s3AapJelIowxr1sf+Oe+l8Yaj5PmXyHB3dThlB9wuLqHIoR8E0YsAWCo841tJlQWmC52Xp8St4PI
/w68OiV51Z5cCQZxVtF1jjoqhaZwXowowa8bya0BksYf12hbFVN66yK/bzuVrl2HBIgriV0hE9Ct
PVniLkNDREGj8h3w7eR2dMpbG2X8ObcDTB1xmpBZ1JxrT/S7vsqYjUbr8VhO2ZG/VtFzdZ2DZjfd
Qa/tgQqOj53guNPCaL/OYf4VRQoma4KBZsIjbUAtkYDnPSdfypI2T/8H2EC540lyyVlkRoEIbbbz
+2JBVZ3maXac0SukfU/AwKydoxdX9b6wsW/CV8IjTJAT66P2sKLY01EV1mNZa/cljfE4OEPAWWKu
7rJaqjPir+i6OJ/LEJh1OWdMyQYt93CEvI0F0TxsButoYOI6VoVo7qm2zA3HHlw2IZhxUZiIJChT
rmloT7AROa+zXFCKkLlzV4uhYyVFcW+U8gHnFVCMfGm2OfynYzTgDdG9A5NCVPLUsQJeasMmlgih
7NZkhzko1/rCubzhTkdqr7sp21c9oySBghKu9CbPWzIMsv65tV0UceEgP830EPeet7zg2uourtUB
dc0Ib6/kMK3IJrZihzeV7vWxLnlE2t4J74DUUp9Sp+9xizA2LZ3svauXbw08RN8yWJdswFr3MzK0
+3jBLjYmybMXnxAKmo8YCQgyk8BmZ9kPNCL6cee52rv37O4xaDK2LwKLd4hkI3JyAUx5Uy0OAxUg
uR73y/QxdfaLnU7DNrKqL4nbpzfugleIc3RgLETAYHlLpiK5RaSZr0g4+t95gsNiMjFNzXl954bo
QJ1+FeIF47S3RuNAvHB6rVcK7B+/K8UMzxuxURgs+Y3CRw7VBOUagUEBx881OaOhT5+4YXwZCIpy
1negk6iAi7dapxsPYg3cDlmclrZ2EHcmq+uGjqc04S44XnFfzDTqsUPxHXnI2cnjUx8jkfbKcV9O
b3TDr00/j3dLG8Gzju1mrxvColTvGZh/Wc1j0C+XBmX6lUxrtLLSoudmzTsJYJBDYhrSBg0R7Ioc
uPOcB74mWWNXyuhLFY7pNaaX4Rgebjcyyd8HA9CBKtS3NJsPICUZjBTRadABBXaj8QYbnBx191xS
dk8JQa2K4PetPesWkgxuBp3GSH4Dw7p3YvUwax1fFytpeYQB+wTwT1eHC7JhED3Ku6tlV/n44suT
nBPaIbaYaKX32BqRqiKkZ22q3Lp5NEGRD2tIlRgIcOHmq9ZLINbicRmbJHkxEFioxfmmhW53jIfQ
ureYnPUScdRkXrGN8RjtAUXWrxCUyiQcz4MZ6QM2mkfBnvccoenocajsvJgjiplaWMtNAqIqm8yZ
haiPfnSOcICjK8lPyjeK2bkfYgaggwGPVSTGvhptg1EwRxhX8BXtGSx8QIz8Aaq881gML5PRRVcS
EECideWLUVeUUNYynhSYf4M/23c2ZJcG1jCTnG8cqjMfmkGEtkmsDp+3wlHXPBUT3bcx3GPnZcQ3
mOGlSC2BgQ4bPULfTRlP/aFePOPgtSRqdc5zaUq6CDBsz4Rl08Sz3Iikxo6kZA6LPDwRIttWvDWc
AocAEHUGdSQfO3B+tVjuBBSPoIEp0bozKoNpuAcc2+1Vj1FQjEN2GSaRXaaovjNjrziXvZhul1Z3
R/wRj2nqHKIMxqyVwWKNCyJSE6dGkb8Oa8GLW0eCi4ItrRq1r0xMFkinutMQR69eIVOIg57J0xFD
lpp7426eBrDMQAYfqGxfBSA5O6UHlAfkmiJpuu9DDrb89SGvTZStnBvj1CwIkAzyZ24KY9t1IHim
z92cGwdTd/Ik6imn6lBqO+Gy84d8FGfc/PoA8+MzguaUyBY53hvD2B0SnSaXMvsP9s5kyW1k27K/
8j6gPA29A8MiwZ4MktErJjCFQkLf9/j6t0BlppTKynvt1qis7E3ComWQIOA4fs7ea9cXLAqclQM2
XIbwe3ap/nnS+i9B0iYHqkcCFhw/u2r0mbryEobWqxV6PZ0bgx5+hqrcdLxdFiifup4aITGwZUuD
91I3HHNLytfokprSnMuMTpWRE27UUjTQ6U1R4/ggCXByIciNOkTh/FWZpmQXAuolzi4h4SUkxG8q
aZNghpg3vUE0p0sLJVzlKEF5jxj04ukd5NTutUNHtP2OfleEMlhXcTGB+wcahPCOrIj8o28y7lOR
1pLGop6FpXuHqQo+1+zuNo1pz6p+7KYdUD23RpnA+F2pLo1tfc7BbG5Jhm03JkXjqqvi536+UYiJ
xjIVqHcXmA+ePLV24Ow7kzl2YE2n24e5/7OOCrPcZ7Zx9UvF2Q1lH+2cRt8N9P5wTxp2sb99gP5Y
Yljo1UWuGN2GEcWlbsfum0Itwugk/NJU6MlbmfUPlgqJo/It5wA5zTkgIy0p2WT34DHrZroRh19M
DkNVhv23bPAvlRPnn5SK+SpJ2M2l772E3kM07YKB2IYhU3RXWoZ8zjPxPo0h/5NZji1N+j30V1sm
IU8mIUj492rlBJUf8oWHvlpvmubqTdi5Cloxb+EYwQrmGddWsGHTZnzWejtYGkPf3ndxiLMybSGV
hz44lxB9voZf75EMcLKgDKP+qBje3f5c170n9hTBq01SG0FNeXdO0Q1ssQjY25CL53z7we1X/CB4
JhKR/znRCIZB+UGXGypIWU2PkIOMlW0UBhtu/rFud3j3uNzvb0/r9gTNINrcjtJY4/3W8v5Npmqz
7G2jud5eYhrW5f72soOcuLsJMt2TH0YxbXFy46p4dXvG83Fz5gM4Gq3ummUy3KGIGndJlGLsVMrm
cjv45NTln+b3NYuf2cqDHcMIg5Vo/kAb68gCg2mOLf9wHOYPchw+0oJiOqjmfcDtF28/+PEnt8/w
xHorQHXIxObHuj3A98e6/faPB/z+Y+4W02gffjzS7bOf/sft13QAVHjdaoQft6d1++btad4++/7r
+SRoQVTy4ceD/fiVX19OJO2t18p69398VvML/v4X9DFBeCPNY0j0x6EowJ5yBOajdPv3t4eI6y7Z
q6JY/fL9n57gT8860d70zMk2vz6tn35bB4+xKvCwfT+QP/3xfFy/v+Qfr3TWLCVxSckxv20/vv/L
s5EBNk6tNuvVj5fz08H+8Xe1hTkNhc/Lj2/dPvv1/WxQuLj/KzKsxMiET4k8dsH+hvMoGcOx+K9S
mYePRn+fdjJ3a+bj27iiK9IIKJO3L4MJU/849Nu+/pbXkgKZhvkC9Jt5NNl5L1JVKc9J3U17P6DJ
mndwn24D/f/xMyBl+kna8Dc/w8vXuvmvxecs/ouJYf6b7yYGKNvYFMBaKyhh0UyaSDh+528bv9nz
tyGwIYFw4PH/aWIAsm2aGnoVdOQO1DeNh/uDv63+hqpd5Y6H2Pe7KeIPr8XluyD4X/G3VU3yUD/L
enApoA3DKmCpOv9PMWaJyU8yjCCEbFAlNiKQQuIYaDdQ3nZdRyqDUexGig+EGi5FL4Hngb3G9bCd
nOrcSB8+dfrQS+fDKytaltpMDy5cekzNJuWysweFxk6864rg6PN5aStzj2/D7nUlNLbnpShR0AaU
g6K8gPx6TKXXrD1c65sqKs4IT1cKNORnmjoILYL5kjSMbKFa2tW2x5fCKz+MbqQpxTaxQx4xNeWO
1JqHoh5OFPxXM6v2aiWRAsQqM4ha6RaWHNC+9zHQtTFa2Falb3Ci5kvfL/J1gyeDbWyQP7XYS4ca
LmboJChY51a/TS7vwNX3rUkxm+YIbs2UB6xU+6gK1Bt1WCokSTNsZdZv0LjU73ochcshYGYYqaY4
h9HwjZRY/MSO3DZqTz0CWQYnHVuf7AHdCSNu33fzWP1Wyfo16INnv0sgBlP6ETFKOg5/05ckcNq+
C4jYJRZyHQNlEBWhu4EjF4mvf3b4AnJGsFR8/1uq2HvQBCsoT18p1gImIPnGL7J0aWj9W6FGl1q1
cMRBeaXgaor0IygFvZwZFBBMi6g1wQ7rbjBVhHPWYMTVI+qyA+y2jUYYrm5ZDxoaOCS57cEa9HUf
IbxIRQBQpJL5cpbOrjrPaveOtEhixvCgUSQuQru4lxVUoCRZO7z+gp7yyA5Ds8N9VvWfeYA1OkHO
lsg1xEDUl/bQUXADJ8MNXK1NuKDESq1SyFiEV8xK4YNKx3PyOUgi3bS1uZ904U4MJnLPOyDngBZR
7WcuK6LnLeqdNY0lNzQNuKOATaDHDSGzh7zZOgQS98zwprADiqSsG12FQxC4cZJRMo4PICaxGGYr
OB0ovtgZ25BffMdllgf2pNroHIFeMJ1LvHVJKysFIZkriutDzWlH6qwqdqOWVCVSSVOz2fp9eMwc
4Sppv8bVtkbTtx8s1S1Q9rZRDJeejYENC95scfcCqQvafTvoWw/dH/0e0gxVsnCA6yYDjrhuFyr+
RunbVZ3Gz9ZkQr4FsCP0jT8zNUBhRuDHDEzxpjLushxrqxmsPAk+xsxW7VBuSLbELzk+WinRZBOh
gXkx8w/cMOx2Cn1Hi1mZChEnjT2GRf6mJwkSNPc2N7J1XKU7OoibEFi8iu1O+tE2pjgePXM98drr
Nl9FfhWgfwKfkJn7OrZdrdQ3IVZEwxIAU8p1HeZAosUhqaMlkphtEIoV3aulI4ONDY+GPCZ6eupS
ractJl93Jpo6bC8JMyDX3FwHDk0bml19Z1GzGVvmBWwSFNcwx01F+JNmv1Iz31m1XFWhtiVqzJ36
6GBanH+kakTox3zOu4bXrQ7mNjVMdux48nlNTQYOB5+k1ZMkBmzBbxkIKs67HjCfV5UtDhZXE4Q1
ldVKNDmtXxXhV7hxfLogvC+lGe7ykQuuzy6SGTFQk7UxzJIEwKL8z0ogWYPSP7//PktpncKQmcpd
mlbr2GiRLtIH5X0b+xJzGQ2ZgrRDmvzY/tmk9i7VAr1SYsZ5DEnMX1y0+DpQY4sWZY22bcdqTSbc
yjCCu4DFEhvvmq34a6yGS32wac1Me4dz0kDD0PM/e3/cYoJfCXQgMGIeYh4/nbHtDeguS995TrdP
NPWFEp5tnQlBICaSRqikjYT7jvyzUBGXhuzkjj9gHOFaCihmOGID2UJ2GNLv5AlNpStR7wcx9RQX
HGzqlcoBQOOLbbhfe9w6pDecWnits8qfBAhXRCD1E4RyRrrvU84NCNRRG7uAWQFWllsu5qWSpJtk
PmcaomIkJyUzYmxgl1aHfJZaO5O7GorxTcyTHxqkYqp0oyiMFmrrAYPS3BZXVuAT1xQz6eNKJJF2
qdhEpXhs+Ats/YO6wyWxU7EoT5w5HcAG09fYUwq4BYydAwG10nfpnZwVlDiEcCPFar8C2bstsdII
HrjaNzX6pljj9mMxJ+Rk1ujn6zQ5VCZeOic8puijlvDiOag1MmGonG5oyM1Ugh4ONFicDiNdMAdQ
xUqN7Apij3xiDhueU1vnUI3FsvNQjJEi2hXxISkBfkWkj3bt2kyIEeDiYWi7ga9GV1/dN4p5FyOZ
ZBoPVJhMG+lc/A7TrUIGeRysZN7Nb5wbF+mupD2QyApBmdhw89pYAR1zO3I7c1rlnr40uBpsvo7U
cQcbZC2UapM2OTBKZKZ0LUvuxyO8c/LWd0MY7hquBITqgL0UZgLMPy3eRGECKw331ZQyHI1xmqO/
bRR6mqiLOaOFjL8EJlwGJo8BF3gm0cEZzYMMxMq3kl1QlO950K0a7M9j4zNwDgA766sSTZbHKpD2
+kmvqx2tH54nOBduZFY0uAkS65pVOmAxsfJmM8OLAY1t8nkvTWRDD0JZR3tW6R35WmQFxcMui9Af
mNM2yeu7sfE+MTZceUjM49A6+sI7JBaed2lZ84x+Ven+M475tYiz11anYmrL+M4q889B2pyGpLxM
Ut3EQGiIanrCrs09JiCxx6AP7ywnngGZJdtuXtNHj+8rn5rQ2OakjU6VtaGm2BhN60YWoQyCaacT
nDHZx9RQgmKNi89DjuZ7yB4zx/Wy8QMa6VLJPBbQlq53Zy1jg3ltMFTv6Cr39Az2fpieB61+o5+0
xy+9Tgd4BGW1hmjqWpXmhlOzBimD2KbgUaN1LOttowfuNMV7W1U/hXHmJpr9zRtrt1UapifxmsJm
LTzlKDGYg2MZr4IXTd4sNxZomJ610cfpEWcbEY8FlSn0PsVI1l2XkG3Y6Geo0iBzVeqzAh4EpiiJ
eivFvDgm004Ae67sZu2IfJVE1YMCeXhEcxgrnr6aYsd5RFIhz56pbCNwXY2m+5t4KM4jnQIW+eBo
QdwqzPzUZv6H2nEKFMrBzpw7JeiurYe3oYiOZVcXi2BU39qJ7MISGlyqBMi+HXEg3u4zbKBLq2ob
ao9D6vWHEhQeLqZ+EbOEGJW3sei35dGwBTO4VVRzKwATrs2SYWudHZosuDRRzaCx2nfquJknpki5
eTXNqTbtFVJS2C3DdopRc/vJNhn1dYXlbpG27VaayWEqFBUEUvPWlTx9ET8QqXWncwUR2fysTMEx
NPVDkqrrgRXEYVjr2znBNPBQjOoYIMroIfN4VfTI/X3lxcMalDxj3bwmTiNu1xZRWn2dPGSeday6
+uA38opf7V4zh2teyF2hoK8OxuJS+N0qtRHCgxegAUjURbv3AgeyMIuYrzM6I4bWbqGZkVWu4Z+Y
RxS5366UPN/Pxtkel1dr+e/eFO4lLX27dr720bBvNBVkVoBwo2dqpN0xAnljfgLkejJ3Hig5OQru
WFmzKVWHGY++M6qOyiU6y5hpf+EfdNV6xA9wydHZOGlyVcLxwbDso+1phBIoqx6BRRop3Am9jwZG
ZNwj8+iKtZ37l1qJtpZhnBSzWCVSkHgS3PVUs03ZHBH8nD3oxIzEITVm5SOhnRstTPYRb5So7T25
hWxGzIOZq9uAWz0XnhuX7MHMZl3n2i7tzBykTrzWJPWAPRDTOr9IG/tuErrq5G+YM25jxzvHCkup
7TzkFK2GPiHRtO+Uydh1Bh110DKo/CvGyxkkL2hsYUbpbRRulFvHMc12mW+dITxt8QitgUm4slXB
k1ovTHLPUwqfnUrLZz0AN7XsvWIXa/Uu8It1ZzorTcZHJJRrtM27BBxKyU3OH+rP0zAPA038tg7i
1IZOj2zu/LCMOTQyXsJxmpVp1raX9lODQyyY5fYoEOBeWK5MiPGe7APB8Qh/WrqpBG4Xw3snoHPS
FAZ6BRiTacmyMAzKHbN5L7QWxax1NIVoFiNPUs2bR2zFaO/M4i5lsWodRPW98dq3abhkl846n7pz
+4mm74uhyK0WxrvSwneoaeuiQps4r7i6cqymYAtGeD+G2a5mirtsW4iAVAzE7m0QqRytUq4DU1lH
WbgiTNf1SAM3W+1gFS0OIZLeNWuTaegSBm6ISOU9n1wTAo5LywEBnZ5SW8UXXq5sa9hz6a3NLHQt
uEnpJC9lm3NOOCu9TtkMzw2qKlwplbNOouA1Sp2rSLRvnYXysMtTCNX9nUCor/vVq8OtTejjtnME
0QVpvE/a1sU1uSfG2UVJBrbMyVzDF5yoGtdef6AU3iLPOUD0mVFOyC99M39n8nBQnRStHlfiwLyb
nYFbhAkau3htmMYWD9NhfsywDO/QC637Xp0jfvg+Oxu/e2tq9d4D3ePN0m5OJTU1VyVd3sHQ7nQK
9ow7mt6pbpqHl0RweYjq6njxwTeUO8VJXiriN9BBbZF+nh1ZY14I2UQHlgCo433xguFNFyAAe8JX
PZ85iD3LIp7yRN5Xg/HUwWbrkFX1dfPkOSkJotlXv59Ifp1OFpnSGDyXrY+QoBtSblYhy2d3KNX2
2a7H1USKdRtPJFlPawzsB5b6c9fWDJjVu7iMNwEzbqVip9wyFQZe+RLgwFp4SY9Lw3hWuAoNTmnf
xqlZ1tcwSvaNqHaqGr84KQqBXNkB47oHEMkELJFfOtIpO5SgfoNuTvO3zAOWYMhd32MvYGFEigsM
e5ayhSrl4iHbwPd3BfVrQ9nYKRFQ9fJUUQL6bFJNbu9DbSzjpOTtnhNdGzj5zalKtEPmWNTd2tqS
5ssY2tz0NNrN7Z0A3aaXyovvSZj2njvAeCrZuqcRFD/b28d5QLyhSeKX5lwytVhDqdnU2bjx6nLd
KMm9kswWo+JI4NOl8+wNqtc1Q5ztVEFjGO0L00kk99YV/velTHiCpcl5ibaY+JEgHJ+GDM2nbyBl
SNOLPeDNI21Un/w9nIK16qnfYNretaj4xqijpUPFCkLnToz1Fa7/NwtYXq4OJB2A0oWbxt7QPtWN
+sKU45BP3G8hG9oRmVtqlL465K8t2J7ewa4tXUYu88Z+ziRpuKH3xGx2mrIbJGuxBkWj5nCR0bWv
QcKmypzKIHIi1errkIg7hJSPMI92dTIcUMltabbtcq/a4j/Yqk5+AnXzZSr4PaXpHyBbJ1QfDT1p
9OGrfgz3oeabbGIa4ImgaW3cV9rAzjB+UHsYpbrWU2x7LFreqrC1J6eIrxk6MC+G5KhrCYtFDD42
XHlB2a+h+wLGYucd1vR+R+RtbAC+tlr6lSJ733bhRvUUsjzScjpqE2ygsWPXW3snOgXwvxrPX5L1
vaGqfqolgmyaTFoNcBmL9Wve5Gu6cdgRzeGRPNmt2QzPQ54/eaOcX/ydQA4X2FFJ1g6oZ9FdVJIe
gsziRgogdYwu5H+tCGgJl9yv95OiwdoKj/95I/ruc9d8LX8NdvxLIORLGIfF14/w86+/NXe8/8yN
/H8j/pG8xblFi0Hun7k6j232/l8c5M/ZR/1zK/rH3/4O1TF/07U5Jww5PRO/P5rRpvkbTByFaFmQ
DZqJKe/PZjREnRs2A5ghTWmQO7Anfm9Gzz/SbZUHUi1DR0Fn/CdEHftvDlMTz7Cqom238SpD7Pil
FV0VtJjGzoCwQGHH6HtRjwv5KNTFcBZH+A7amzgQ5/VlupBGchdRJqJHZ+3rFuh50mnBWfkVZnf2
3mybgyoXNEXTr8qOPApJXY6lY8N+9BI8ECS5YrC/to/V1v4UrP0jeINj8Jy+Tvc0hs176xOuDdJF
rK18ntRNsR8wsjxb1x6k40sYIOFbDp/JrQiGpXzUsfQ8Rfg+FFd8amFfs3Owv49X/hEpov7d6snB
kRZUScX+zkT668HhNkPiBHkObqJc2Hvk795wTrSHGWJbG69ahaUoMCi+WpKoPlIHNuRH3n9JxJtv
XSnmzQZBR/vsJw8dFkviJFVaA2KfQADK7+jbaNPejDERIZ21y4s+rWV5rrB0edlDRsKTMxFNI78N
qblNbADgEyAteAHkQm5m95roUpfELNpL3HW/VgRdWXDx4g7r2N0cfhOmnwfn0IDvdMB6iIFBvlkv
eraiwWS5d34Md8Z7sBza55gRfWTFCqVrN26FhfILE4f+JbH3pf6NIcWCEGuw3V87HxuLB869f5la
ct/vKVgXA5y1SWcPGuPLvHblgU9k+46Blf/uFieLRsSXHh2SDb8bD1dnwqUDbBrLZSmgnjmhO1Sc
QfIzqoChPpvmA/thA0mmuWrkRoz7RFmlyklLVlF0X7CZ9V6DYDvDSmjl/V/M1P4/W8qYcf3zGva/
s4+8qj7/vHzx+9/XLfU3ZmhIwhwFtJdpOzP16vscTf3N0DTFcSAvQFjV7fnK+R0GRvgt3kxstPxI
gj6YbeG/L138yEBbNT8Qgy97HrH9J3M0Y4Zu/ATggUDBNkwzdEmerYo7/he+keZkojEqmhilOEI3
z08Z8qolq6axyQNpL9S6A94CcwlvCGkWdZWgKqtxFHchkgux6WTScB/WVgLtJkiW/M4ri2NU2eqi
KixC8ObIacMgjgLiNfIsVPiEZyA8kwb8SFQFtE9SFNxQ9cPVUBkdOfLTiaETBeiEvBthJE3OofuS
KtUbVNp3ZyJixXzuxHj1igQSuJ4mq8TpLQxW26r3Z9VKvCVvC8JMRPwiKWEIZ5SrUIoPqo03YWgb
8InrsXSg4VRfyhy/bLTBA3JVrEDH/Gdcu7bxyZKoDqqdimVp5Pu+Ie/WUsEC9tHX2epQYt3AvGK4
ZjFbkBJhnWJoIakmmWiLXpnrIjDiGh04DnvvWqTPxGjLV549bNiTvcfCFhuDBWg72CNQ9g8l76JZ
N73s8x6FaY8BSbVIxa6HjZc8JQXZMv5ETkCqstR7Jo195WPw/Gw5Gb5bDX67JAUN1j7JCXHfHCrV
OKiKvq3kgI3ab7NVAiKy8eo9xyReNj2B8KHUn0Mbl4QJZpjDhfsg3cgRZGKo5PfOlF/UJzWsvnmx
eAFaY6zKqI34BTiLdWh+a4mFH6Ix31XwDmf3dkgnd84Ul9SSOdz0aGrVhVRNoAXFtJ86O/vOLfuf
6b1mUGT884rzO43wALTvI09/Xnhuf/jn0gMEScfxYhs6l7nDAvN96RE2REFFJy/LkrCS5nXkz7XH
Un5Dz8n9WjVUyFHmTC/8Y+1xfnOYxENVUkHkkUei/0drz1/pMzNkTEOLZFKHgc8wNOsXHpDC8Nuy
iqBfJm3+zQx0UtqG5mpgBNRUTvBGHrWHwpv80+3DoETFtqjM9C7TGlrsXdDviyI3n9Hpvese8VY/
HdDfJQc/w9Bg4PxlaZyfH9oGxgRg6ChrGNr9tXKJgRQkmZfXgF+QFlgdFHCUwHe91PXLWFjGgla0
t7l9efuQazrWrky8wsmjcxRW4sKcnfWjCE23oI210Gb9v2ZYysJpsJqAnaKdpcTTW+rE1yIxN6no
qiPvW/qIJRBbS+Jku6aTZ98cvvg96LfcYkgcMZDaBamObaeZp/ng/sN1afabFvPQe+0xlrSzmvCo
xHjPTb8523LZd5q401CkL1INRAuGi2DnGyLa1GSQY38UF6uqNdLi5tG6nFN+Bvw6AJEJGtsVacxG
tBdQskGzm0EQn8tQnxZ2p76Rmx2+RwW6xaxkyC57nrfjm8+q4YcPqc3USzW6AwZdZ/ZIIotwIP1q
QS/dolGIbCspP3LJOLnunfSRbaVJF4qxwu+vrSI8Spq9Y6Nxat90emoXi9qK7O+90Vbjpmgt5+p0
9C+gr0CNDsU7Kzzaw6r9inbkm8I04clWCw/NXLMLJK2SwlYvuMYLYAwl+aelnj6mih8/4uyH60Hf
l2gMPMZzzyIPdxMAxLXf+xgWsp43wSdNohm3KlbBrdVYj0hQpmtpZPjS4YwftbzISD3M7E3toNF0
fMAChCFc0F8Ml0HgU1ZK3Du6qS9vZiJdVAnTyEIsbl/Glp+eERA6Z62ztCcrKr0z3p3vX7WKGI8B
Cnc5+nvA+4A3xtzhRjkQykxDkZWWdzYkICvWUMbHeKxtormjeqo2SFBKiBkHh2CBu3jy6/PtQzZ1
qDNEeBpqv2c0y0qyJ42t2KatHE7okXV8zP34mkyN5qIHD5cmyTOs6fIRPWV9Rcg/XBjLkYoAS5q+
JPhh+P/nsZ7vxNC8d8IvvjYq9Fx8Nlm/BHYGgZ/EoA+VQRwsXfs1avCmVV7i1qMjHyhWHuLIiM/F
Phz16jgqZX3k7ZmQ5etbIVC6YjwA4YVoWfJJiFWccO9Fp7Ypb5lmigMju8cWBzL3vgV49B4wPNre
kSRV6yqifvqEdtM1OuABad1Q+RssJaFhdphT8MKTQprH60gqNaamUF4LuL9WXF5DgymBlUbJqTCz
k1+K5oJFJD4ZYx6oi470TfIp782BrLbbe5f40YdFqJGCKxEIg/aU8Y3IibOd02JILQp50DOLRg8s
n3b+4GSDQFfrGa6upuLgBQQGhFlNnq+UBFiTtvQ56oAVdFX5qBB7GNk+PTIy554GoukBnUfR5zwv
iUtOg/d/sxj+fS1E6cUtA3itDq5H+2Wt9uJutEbZz5wBrzuOUZ8f/YCkSKHLk0Hur8T05OG2efI7
hD26eC7t4qUgMXyjXttpwpNgOPbZNwhFMtJM2xDeFhDdNCVfUGM8xE1uPtmJB3qKWG5vsAPYCv1w
oqP+fWvyz/tRg9L5p4J3XtVtx5QGdz9blSjSflnVJ5L/WqyP1XKqHLJr22gPh3/c6qGKsdtTdOQO
hDhUZoTXIiISr5clkYdYAk6TlTtA5tp5vttFuCSxgxukXKyC2iMfYfRP1czK8AjTWqkOjIS+SUiu
axx7W3U5U9lYbd0+zPT722dqBPyBbCgAk86mSTXtKeCWTDIPmHkZjUthe+Nbhpm90hS8vm0xER5v
vyWswLJSq+vtgyIQXxOd4BBFlIYno2uday/GLyn87NeKtVRRok9ZEKqf1KK2MWoWYgejPnodws9V
G8plU0b9uYvVZOEEmfPc5sTg6CqeryAhO3hiHSXBeGqf+4IyLg3TcoZ4vXeRnV7I56F3aOQcBfUZ
TfihRff3kvT15Cr2aJ/Cdmlhx9JYmbEQaqnZzYZQwqAgDJJRHexD25Pbzh/m24yNZ1H3gp4qFZfE
omtFfaKHN0XwXKaGsandsjLadrypCs3YidDTQKGwdXfGNr1Oes/wIWTA3IHtXxpKO+6BYaoLBWjD
KhPJaC6YpQsiDrJWex9Dwi4iSVMiy1ttNYIDWGVhmF5IiyFthUWee76fnPCLMSC3bUzNUVSfyx4E
XwABbYHqJ74EbSrJkCQrzq+y4k4BELv2M3yxpbPtUkent+3VZz0pWGuTsyLi6rmRDtrEUNzrEsJb
b0h8Q2EKHQm91mOkB+iLPBqxvV2qZNt7zloTpnCdlqwwTxoXG2ca6Sct9EaIO//6Ejco+X65MKh0
2FoCZ+QSt38tx9rSEoVeDzffImoRyDSEI9kkh3TVbJ3qyUqlH2MUCbj93N4piiZcjEHdFiEmEXMZ
eFwW4vgVtNsni2gEqKHVJyuMjZcoNBHl+cOT4Y3DGSnAgjdtQSjWXjJxfdOyxnGt2eHapcaDCQlk
0xcWaWs1xtPYat9blasHZmIKfDC4apo/HX1dY/LaWZ+8wjqbnR1ss8IP/w2d9hfUF2sFBbAOwxub
MqA1Ds1fK8BBsUqd6TxIHza5uVYHn7K+JLu6V45EDyAAa2BS5KofXiMVY02f6AdltB23LbHejGoW
HZW2LNe6Ym5lqNm7PrKxJJuQzRSq7CvksnSBlTb7wp2RaU0OnyktS/JGSBuICDIGPQJ0ASveyuvA
9NvkaCDWZLinZdymzcY7+I5oGaETDpyrxH3EhdAhnjAG/tcnB8X9r2cH8E64iKakRWABsPzlUHSd
YzLLpg3ADVLoDSmVU/cIqLpYUfZ16z4nBbat8k8EdtnLJq054W1EuZUzXpi++e6t9M06iUJ1/tLW
yvEQ6mReOr4KgoyqcYf3t7kfKv+k+RDHhkYVz9ZMWKlykZ9uX3pFsTYM7ZnMEOPY50juMvBVKEoN
9g6BpLGKhIpwY6sC/Qn+7M/Ng68En6HGcb5Jjw6hgU3VSo17PxbGnW42+pNBJZhWs5bTKD556vi1
Va0Oz4gciYbSYT5P1kjYt4+Rd6QvSECycTfv3+dap6FlifJp3N5W5HJM/fXQgzGPO+8rfjRRIQwr
yOKZnT63D5kYGMxRDC6mrCU/MIO7EAd5/hLbK/IWH8jZNr7hlURuU6sfRWFd87pdRVmUfBqMgTKL
xCrCx5isDzYY8rYrbXrJYXZIlURdZLqT3qdGuCjt3rmf1H0YKnPLjySIpu+ki5Imuo+iFjmKKLHE
qwEeS8ZlS8rLwK07xE9zv8A/Ohrd574PjOdkpLRKMKte0yTQ1kY6Z8hPcbKmgXCJyPJ6HGXdPbYC
qe6Y1meEDFu/jhB2oN5eyUaBl+EZWGO53521MFA2jhIRkjR/qQ4Tij9FPZNaIjZNxYhP70mWoeMp
JXCIofmWC/AbpjYBbUkD+uTfn6NMK95iuysuud1Hi7E1FfJVMfv5vRYdlFSlvZT3H7Hh+PCJE+/4
fbm1qJMN/3T7EBUFk1jG/MRlNGCtCARTKXMo0fGgIWSTq/mmeOla71WPx2fFjKpnxQ/OaQH1yIzF
XWd2R9EU56ps8sfQ5C2AJuAvirr+Ikyzfw39kpyhxHpos/pNDYjXMmdve3M7uW5fd7V9Zi0GE3N7
fbY5oGSeT0IVE2VawBwgh1BeJdqjmCRqIt/5cPuMe2G3xL0MysIRkiw3We4c+sHqiOFXgCV7MQfo
T3rljycEcf46GUoCOVCPokOzla1IZtZzAfDX92p4AXH1YvpbXRH+12iSe630rg5J8mfBTO3MxJQw
oQHc3+2e1XIe78YYzFjnQ1TLhxqRGUv9XRuE/cpK5kJ2NDNOp3zC4kqKHUlqTbwNYyItlbzYlaZ2
xnYZr3MnVy7f35kYUdaCCIL4EPkGsvCiEnsbkTJMPDRwQiuLS4Asljl5+DzK8h7ZQMCUWumfsxoP
8sTZZO1V9qkEgmfyGsZcTtnojaAK+dIqbeuK+IchXwgdT1OBqql5JPYN4IUjqCGHeA81WqOjYbk1
4+GkNvgYLcKSPnndRCs0y8pwES3/9cr699uuReywalKL0lLB/fpLPYr5EMxXEND+J+7oXrB6GqK1
CdJSpFtRakUmbA4LiMHZC9sC3THCYlUv0pVk77KamcH3FR1KYlZo5ZO9+mFSdi7IlySFl+xoYDxL
aZn1vacryWKgOfsJZ8curJX2GvcmwDN2JmHpZdtGNCSyh9ZbYobBro6xXAAiwmM51SQMEk1KzRkN
kF9ERK6MaeTyhFNYnkay7P/dQfnbdoODwkCNCt1mdITn76833jpmoKtVVI1QKkDQNbI+TPMH1LDG
fvQu47yGAQ7pdsype6bJWbysnUDbQfcNrkk97MuoMR6qG50mCa+G1e1N7IVPt59zDHEdN3uqrv+m
7Mx23Ea2bftFBEgGu3hV36VSqez9QrhL9j0ZbL7+Dsp1z9lOb5RxUIAgpV1VKYmMWLHWnGN6KMNn
qgW7sWs3lz6pAihHYCuQMGqO2lqNm1qLxq21MyqntokXjS/CCymPkJamAhoDEWhxEGffI9+52LGe
vQiDAOpYiHOb2SX+AiM7mmU4bRvd+1tkhPgvuzIMeso+kyKF8eeni8dAsmeK+XMKoTt/G0OzZB2c
4MwTp3RNddUsnYDaXQ7WOUOwyt7bcaDv0+FSRiUIgNyBVZ8VR8F/B0JBDTEOf/secOqirurmXinj
Y/DQHqYsNOs+buSGjTjYWHkZH4mfdM5WRW2Gd1c7BF6Gnp4xosia50kGAv84M7ksXKd0fwFmdOox
TWhGF10/EKVX/+Vo92nSeKvWsBeZTIi5auhQfrpoVG7HiTHTSFGB0sdvh+Lkk3d840rdHoDRYq6o
tFfllT90z6dTILzxmBLj8lB7KWIhT5L6zSAVCjmMh0EsanKWV5ljt3egY+7CvvT3vZM1J6WRLPvv
KwExMH/WWFIacwVOh9V0P1NxYThZfAfzia8mqDwe4uh4e6jgH/169r8/s2cwpioFSqZQcrpp7WEV
d519Jh2ofmiMwNrUihDxLNYY90YsFY6ZAQ3hWz2oOL8MuAQehfjhOIAAbi+Ux0jBwva9u72EoFUf
RB2S6Nkbxb4SATUAzYFjENXDDuaQce+lfbGqzdK7nygZT2U4nEn+Ck5ZGxFzaPlauLS9d+VNERMi
igQstv5WQwe1CmmvXYeEJZmYyF5blG73kmr9nE8PlC5s6MykznMjEvetA9yDliQaH4RWwHNppb4m
kYo5SCk5jgxAOQNTHNRovE1TP3MYBuwRWlefWghgXTAeSbf1tpq0vt4qn8DPtYdofyuKROXGS0PM
MapzxI3VZ9/GKh6PDjTRrJ6p5l4y4ufmATFTWcF5HB6qQddPWS+7DW4hkrRFlz0ZhAb2A3NWMwLk
0SWFzXdTE/+ADnTBRkt+ZtyOZ7TsqbNqnWaL3g9Pxtxo8ph+hybNOX3SE32bhWz5UFVoQdJye876
GqyH3sEBmhdqNUzRvrZLubyt245eNFsHi5vZaA3iLV3DdyXHpR9VzVvljF8EnVVYaSkfS4xQ6ZAZ
cX13e+j71t8MWZQumqpg7j2GTrgg4AtmYEdpPqXWdwEcJFtyAlfLPHa6DcMIGFlpLVZKhURjxtme
ynPYZ/aYhivLxSOb2dWKQ5wOs5KdIRIg+IMpBUKCzWEn04abH+AySmfAmToYx6uJkR1GCOhSgrv+
siCI3y2C84LgzLMK27ZcVCji84IA/8DpXJ3Nvpls+1iWJgqnTsMXLcNHG/fWoy0f6gFjCfGjyVrR
uT2aSVWcKdmTwzQ0zf1tZbfm5YQeoYYstApWqsIbVbVefmZXPzLhevYGOLSqcl4SJccvZaF7CCwa
8nl1fYvWOr2ivd+YbYS7yqJkMqweXoQBMK6YoqOh7PEvaT7mvOz/71D39sZdA7slS4gg5MGdt9f/
8Eb6GhM+kvmYOMJXDIm6Nnj8tcIFPwkRzp9kCfukmLqjXgzDKtd9bgGfs2nmFK8juaVkzhVflBcP
lyrXzWuHvdfIRpQpEXr2294fRhLUgGN+/PsqaP25CDLaZiUmjYjIEmYwv//uvYYBhWDYBKz19HVE
eAr4BH2fwtNGs+sQjsCghyj0Vkni+w95TueqDXvCmqOUZmMEXNLX3WiXKL3duC1B3WNTPd0ugNiH
IxTlvX5IA1s/3J6ZuTWiYE4Hf39rOg+jGu+lk15nUuwDvN0XjXCWVd2EzquHngT5+yVsZPky+txS
t09Xw1qlTxU4ZwUeeBfJ7APOaXafD2/YUEu0xmTHuKJtjvr8zGyTfvPvn5mYP5Pfv28ub+QApo0e
AC3UpzIAM0XkjGA75vYBeMUo9KeDsPTXRAsa3EixsyrqzGe+zbNAChsCgulvjHTEQ9fbL4JC/OwG
AFM91X94Rv+ekyZwzuhOnceyBd9SUnmmbWqjAtQ3VtM4Tw7Y0RWlcrvRMmg/BpGdxtTFP6pmVn8L
0pHMEMMIy2R9MdDe3pVFvulFDIVm9MFw/vsn8F/2fmkgvpq1YVghbePzVRMQDmkrhfGQIn5RgFyO
lQY9OKyMZVx0UPxykSAwtMWdOcTWnSFlupUe5xL0lBIORPx2a9Sp0LXu2oJCKOwTQBtRcrbxERzd
/3kAxhwftdF/+fd3cAv++O07RCEl5kaTRSdcys/XfezRw8isHoRRqqhE6sh7G8IhehgM+x0XyhfR
6zQGhcivTa6Ka1zqIHeH9lKruLgWlpmDvYqancDw4LR5dvIa3dnaLgBbX0XJFXCds3IQqa19qePw
gg+2vE0d+qRMtrHhf4Ogapw6ty0OqTUeY+DEj0Plf7UVxwaDpnU4iAYGbrhtiP5d9X1jHELTaa6j
1BFVpgS2geVEvv0OP9ZGKt/U95lqmV9a5XUwWQqjbKqWv1ahhsNNkOj2Yyuwi8GMKle/lqp2cr7T
4EpOtwc3ldpiaOp23QBQJImCZXyUQ/keDfmbFnf9NofUcmSQTFxy6tGVS4a/3VzGHzX2LF0TOhcW
XUt8759urmgIgaE5BO/ame9hwfKs50QQlzH231VNxAdD9vrZC8V3tx++9HqIsTcidLx0lXj1c/zp
frgqSjtAFkEFPMbwqhDMNXgq2r+s+/YfLVx88JS+dO8Y1tiIG39fO32nmkrARSC8Q+66nq/41nYL
JqM83F5CYCu2fcccp4ki44T86IfdAB7SVTkebw9tKOC25+6zsJHZtWWELysh9ogjZHOPBQbAEFg8
WNF1fOkVudqDBZbXzbW72Apw903Jx+2VpxlyBjq17Jxmc2/2jTy7IjUe+sAgmaTQGG4vaMv193bc
W/dOUXSsW4DBk76u7+oBeD9cSgUYmY+xLOg1p2luMNHjZe9YzxG92ztwQ+1e08z1v9+LnxLA2D/n
z9HjOMX5k4SHz+up2VBYm+iduajmDZsUpoBOBmp2iNN3XWFmOy1wCMqrMUQN/VBeY5DIO6mXVIB5
81R0PiIgIoTuXFntmszS9rcuVGzjd55v7snLObO6IPd6393/s40ENPjzosKxWYxi939/R7ZhMTZn
6sU/n99RrhVh1ld4Tn/V8X2rHWvQjR18AsSILZrHPFUAr4tkD3pdIxy8H7/wVS/T7CGMUtxOggyr
upy0A3AS+90uiqOnt+3KdqGV3YrR0N50yDT/Wb44iFj+9NpM1vtf3sofxQ26OMey5s48SVY0T36/
yMN6kn5k0iE22/jdGuhAp0p5x8AhbFqH8biUSRB8x3GmVG+uiDeCbIfz+ogE00RLygfeD0ezi+yX
PBD1ChYOXjqQpXigIRtqfUpSgcx5d0b8l/vT/KS2my8sw+CEJ0yShlhJPo9RmSz2Ab2EeBlkHjI4
IuFOt/6D88KllL6qMT/iZt9pLfypbJBfkZkjRFW5s8L4P+CHlfVD78aPtGcXEUO4B5wn6YV2YzHn
H+aAHyIQvvCqrsARA3RjNoeB3MgvfmoMAMLAuPO2mofRHQ9lIvI7J96JKsOBauJZZCc0VqpV0Z6e
CND/+WQjura/DJa5mTsbY5OdCLlF9TXp92ZdOXcmE727wQT7KwlYP2nx1Ny5BoduOKQLexido090
71MNiNCnuxoL+DV5opx1HkOS7/NwuCPu8tRHhjhnGJ8eusDfqEazn9r5QSYEVEcxGp/62zj/4kBU
MbPX+Im9gjYLiXwQeOdmkB1a+DI8bAXpGNGV0MOrmPp0m9lkQPCx3pKIhjmOyE7Jy8gETZOpd6dd
yNJ0H88P+czSDAfrDow2Eu65/zFmAmeu5mMsF6G6R5awrX8oIlVObpGjdnMFfUZV7fxCS+4oWs11
2efFUwaKYUFAgvbNo0cU95A7prY6ab6S2Afzfx7KNNN22pidkAEUq7ay6ktZ9s2W3KviGPvQF8YJ
KuYEP2pl+qXch2raWZWVwuQIXlqZdyf6tXbP+SZP4rcxKfCy2iDSwoS8+x5EWRWE+bs+jOnOZMy+
sWWXv1e1dY286T5Kp2ilWbJaJrX38zbQLcaaqAQ8gpZRY9XvRg7TMBwdRp92EcvHad568Rc6L13q
10u9HItzv7kpW2AMENrh9fzPGbnvbn3GsLLsHRS/hzTpwiNrPgZ6sltKapKd4aT2q6baFx2NyWKo
3IqUIjQQtLrGlecnnFekFmA2nmxxDqzYOUY1pG4pir0REfo+b/YSwnBeOefbQfKf0+Sih2HaB551
JXhSndvSIg4nGt5wnqantkm7Y+wYT0WKXVSLMXbKsKt2JC83yzpV45diHvMEHnbLIImIj6mDdm/h
00tUU9wXWYimpcrzlceAane7QCBw+su0WGC9yjeRpYeP5Bz20BGZ/sv+ISfbfAZYFN+GHPJgA1H1
SetobyhHw9sqwsdOFNVdkDRXoOKUOUSyiXVEVMDK1oklgIZSHdj9Pm6vUAzTz9cHm5ljSkwAXfzj
JBvaVmFgYVXutUfgfpxA5PhWONFf+lP23D/7vUKd24ycNFzmf6Sifuqv5dKkX2jo6cw17RedRqSA
mpzoBIvkZxBGDMnxjSML4VkQROWqrjpwAg5Tdq2d5DvBZBvakuKiRWk9h3Zn28mviS6az6OdzUdR
6MbRirr93Cw/BVCU7xRVOoNjjuTzedusvGplmHFJGspo0oOZcFJoECXICIkPStTvoiualTnV9MJa
CPXYQOG9elqw5+D/qILWfgszhuy63exd6RUvlkEsSjR+wTKebG3n8mt3LPUUUgSRbceY0N3j7Vk6
P9OwN/5lN/uzZKO+sCEpzZuygRf1992MCTN9R72gZJvon65uox/d1/FwuHMf17G+Va4uT+GsUstr
7VXYo7trNH8sFqDuSQRH/MzU/VgQWcVwZxB3VofwYgRXd7k1NrGmZWSPBOZf4hxve9Xvl4OLHeem
kGQr02+H0v9oMpQaej1RgjghQw3GZKcXZ+VvRQVzvptVdh1wbIIARjN278xZJ0QDCoz2rc+aN63a
NdJ+990GIEcexlwHDUB5nTxBqkL6k8Q5/PtHbXyKO5x337maM9C2OrrnWJ+zfEGPaaQaUQQVyrWe
pUllwMTEfLg9MwPmgEQbnduq1l+BS+rriZdHLSmbM5gcGihxEh0bNBKQb3kYRYu0pXXN5TXWbQUT
IciuKDN3Y50gUacQMYhjhcZTjZdKTxm1meUh0MFGzyKR3KjtY9fq3SI2k/xiD/jfbj+bWkPRk/S8
lTUqDwBcC7O9TZ74FepTU3Hk2t6mYCUaqaH3f7ZOdQ7L0nvwSI/0gmG6Rn55wNHdvo6yBswkvfxQ
dkrhY07VmXEBk46MBW5+dfu5ckUMc2RG5aYx/Vcj8Q63m9JVPfPAqjb2EU0qVB9R9aqALPcxWYdd
WYVUDAgaStuqNloMlQcKXLHkvpEXoiLBZ9z6I1FwFQyeF4EN5pkcY2+2q/enZnDuh4BBI1OIHMKV
Vr6nvuoXMosvTMLsx2ZiWN2SyLq9HfnMczVX1IlGxoYKTMnY8rYu8GH3B09HJ/DrDkLQzNRj7nUH
mUSY53DaIeim0Xe6ip1lPBe2bp6+dZz6eEuQ9xfEQbBLBLmCuF6tEsbYVwKFwmsaj39TlHy+3R2O
6oL+hM4p37XYg36/3XMkFEPWD3Tm0u4eAmr1zuwPQtgU+WfXfCmNYDjURuPuUB+zGAb2xSwVIV4O
MOWUI8MzYU8vY9x4e8dUCZAOZq4z0/GIYbG3ILbOXWKc0Ml1fpXaHrKnvHyfwF1YtsbHl2i4p+2u
XgsngWPQutFfZneM6T7tE7xHQnHZK9B0W8Q8zgq8/1gY0IeNPncOJOOidFYcSjD9khe2sNuMt6Wy
b9yd+eKXoE3Dl9CP2QGqZ34pJt2bx0NhgOYtBKFi18MCBjRuEb1XIconHQqoX4lX+scoKPRr6bvd
Njc892oxWNaAd9yau9mc5Ws3+XzItOqtxC76S1McplW0rQvlH/3Jgrtq2f3Oao1XPy7TZWf0/qk2
Sv1JAlJT1thxh5nm2qp6LH3KPjpuQOMEGfHtNDdkksO/ZbS7LhqyiwG2eSMYZhA7zF1kTlN3l3Um
XULYjO+2hWzPK0ka0FTxFQVEjkyBv1aJGHhK635Lhz46o4evz3YT/2ibDp911l8TJOJr+pmwZHCc
3LcdhZ2VPngaQUpWnBCgEOZPNJy9bZ7CHZ4oUAeO9o92h3JNhKIlVTB/cruoug8lsxytcbIHH0/N
IjXJuV6IaKo2bNYY5gAcbKLQjt/KKdjHRe19TXGubIImb5dyNRiF/1MVGoOZOv/ijdWzbz3fWmYU
lcwMgKfdrr2oc0OGe5Zc9rDAl/Z8X2ddda0lX7SXotMBFhz+5cDuzbfNf+5F8yXnoNTicOX+F1Fn
UIxeV7hIfnqZUktAN/X9Yd8MHfo7Bj5LjxYRn2CwkcibQNEOBx3i2VFWRkG5ADa5IzD9vlBBfkCP
6G3cJmme7IzoVSAYk2GUr0VN7EVbJ8aDNs9a0tBzThV16Uq57ldnyLyjGRNfSYIy0+GkN0gttt0n
PyyIF6wre1PR/4c2ZmS7yqiP/sBc6pcypexp9uUSXA4LfZIR8QBQo340SAQfvI4wSYPKujaNj5SM
iwUZtdrLxGRwjzSzXfWzSMoaBmC4SCSJpu6PZRyH176WBE6lBoF4esc11yfPBF2j5/TiuVkLf2gP
cUfcsbm5e8YYJRwGz3+ItcR/6GqGhbphnOsmSsh70tVzAS4awv1Q3d2WYh6aA0NlHozCWbSZUk9p
rIWX4aITX3usKfqXaVjWHGB4GfvWuP/3vfyPCQdfOEcBx5zzTx3xR6dLYvQKbPKilmAXCAwzo2Yb
QDVZJ0NrPXRd86N14B6JPJG3M2Tjgj8U1sSlSqafv9XppiJBxfseCH5DJzG/ZFMKpMma6tOk5V+z
snIvVMPk8Ph+/hdrCf2Kz6Mp0j8da+5YS5uaRP5R9hkcObTOQmEmgy+RC7eqCsf4oZkfPEuOe1KW
UkqDLH4QM5S9HqPkhFLu/vY3bj8q1cDkHc3LInXI6h1EDNsDePzWmw/8nBXEXvbu99ur0fBPI73S
rex8eERTLc6V9dhN+6AdyQmq3/r56+ce1R5GWXgH+96u78spZ7ul231rfn9qg9PejJY129zGIoL2
KWJA5OY1sS/aNtI6dXS7kdlJEuJfjiho4mSYdmJIONy1mvuCtOxH3Lv1R+wv2sgnmyqW3dIdXHvT
pInzElsRbQ/a9vydZmc6uYBP5jmrtLvUPTKPUkxfb7R4JL/ikjUV81rGzPu8mmaCTVtx5TGyuLVI
ArS5lhkz8wKRtkDcPt/RpOyV+EdWFCAVBxLlPcSRWEWJS5XN2ezIHyK/8wPat5DC93Ua7fHNiNck
qZ5yM/6IuugSIA74njfJJWe4+at9HYyQ05vEvwq9EFtp62stbUJoAUitfPKy3TDvjqFRBygePRTl
U9iuNenIrWU3hDNLNX4rY+y8tKLfKK3sVU66BUkgwZNZExFgcVgBYWhbe7SoyZplNlmJDhAbatJ3
20v6Sz+291rfJeu6rU+agc0DJ0rGpXhME905TuNkPIa6+1NX1gMDryUGpeiaOE66jaRlLgfGmbtw
dMt9W8JArTQbf1PlQy6MmvXkTPK1d+fRvqJtoJSNSK6Ns/s4ZInVye684k6it1UMBJamTnGnxY29
yDW3ezbLBr936sXL1gkfGD4O+x5O4LLnHn52JOQmE87SoptfehS1ZH3tDRPexcIZ/P7QOnAXbg9C
7/R9ST6ePlcMDWM+esIFcXfzy3F+8M24oHQ3xarSkhVuiZr4LWFsXZUCH9VQjqqy53wZgUziiCXR
S5wD2dZnb4yaX89yXdb00BO1vv2pO/+V2snzTTtvq5WO19O3rLe4UANpaSI5B6MglESO0VG1drEB
PGE9RJpDaKIZJq9kBgLOj0sbT768eBoTlZwT1dbqOp/Iwn1UJM2LG3cnKbrym+OScVlFsoPZEsMX
4R5atdlQfMMpsjBc+pdB2hYraYfTEbkBSlZOuC/EQKDOqn/4erYmyj54CrQwuTYW+1Lf10cyn6cl
mbYRBlbtSu2+dYDnbnyfZCOjcCdyYYpTq2r3qa78+MkpvfBKQm19Tfmsd1jLC9LbeOlLWhVGLC0i
hCEWdimDjmC6dl5iPN4e4jp9wURUQqHnRxJz1MbQHBvMTvXY+VN60INsgLBIGrXVlv05DjXagvPD
CJx/OUFEOsjScgFoNjPAyqqe1FAdIvQSeZmB2+pF2REiMj/tTM7kLpWlywFoD3IUGJ53HFlvnvXa
1veVqk1uhJ7uSTGsEg0MmjX3TNps0o/lAOYE04zNox9LhNWTizlh8jdF2WjnkFHQhngfmopJ5N3d
HmgwDyQh7TjDfpUZ8Msurj4YaV70vAre/QxS4azahZy3I5vHWmVlb5wnYu3O3TRMZ2eR9Xq8MVpT
rdVct1mVU5xqs4O9oyKXxEwkuW0Jxms2ADo9x9Oys0riESQxiyH9IyA4swgBUjEH+vFZ5DXJXiRL
bAbUJc9Th9k/tnS1EaX7UU3uV4uASdwDuLtz/L6LaQjwRnBLmiF3aKKFzyNHU2FoF2PSOD4Fe9Rs
8TuBqDLGjpX5yX3Xu91hSLwUMKVcFxBsu4iAhdwkTAs0L82WkvADA+j7Iqj8YqGXuGhcmj/QaThT
8c1Jz7/WyZ6W2QvbmbtqOgFKDGhkPhAOVpg1BEr9sYy677qMd3HrNTspnHEhijLaEHkRQXAi+aMR
X6cA+HLtTquMZFOTjLq1nPbZmH8VUwS6CD7ZAgoICuYlSvC7PBXTFt/kV5toBgRHubPHdIexdPKt
bW7XYhmZ07gsYLKlHet0RfN/UMVPOoUcWsqE2GGvepUxxISuCe+tYviqp8hltCQ4KspFiA/UZFg7
eaIhW0+fRUDSso+WLOe/dYxG7YIom8u/Kn60A9lgOocAkkxFsx47urGtUAtpVRIrGVNOKTiZyDsx
6cT1JXNAmTYmi4KIvFVp+Cigrngk2SIbn2obvc3a1wgALQtRnlPW+IWSOowP3XrWJedfqdtE6KCx
XJnNOjEYTgVFhdycMBncgsfBUl+zCj/OTFJyxspEYmsRuwWcJlffbLXrrPteIJclxBrBeTKfOayF
TjbpovehAzgplggkatLK09UYWAncChxLpZa3KwFwKWynU0e0+12RYxYcR/cl0hA05fSmazbEVWOr
uy4jow6RmTrRZkuZGCthl5s2hzIapkdIZtWqKQFtWL2tEck9x9XDwnD8RzeavL2a2B/Hn04zHBPQ
0b7tRds2rD+MgH4sE4oTsRKQUsAqLxzA3WTkkKMoccLOgRmqFS99mwUr3eoe+ODZ2gwi5Yk/wrPS
H7F2LmTlooQyMbpLgzaEyze6qspmGw1kNFmt4HDV0wxMVPylbYJ1JWEvG9KHYxCi0/Xj45g/92YI
dsMh9qmzzXhZWJDB8UIve6OGxkb3DI6l/CLbD891iJhJ9WvuEUmaxs7XtvMqBFKhuWS5F3NzM9o5
TrsQzLIijDZET6FOKX5GDHzXGjHyTEm4HPCHsPx4cHHzukXf2pAyhgPr5xCXT0WQf82B0pZd8lFL
Me0m/8L5Yscdlu/SwCwOqO32KMreRKCsJemTG5vCgPUCH2nBQbJ1BPLuazxVcmGVHX+97aEwKYQD
dJ4m7sXO7sYtM/ptTPrcYmzrYBMwSd0QsEaycIFfoQY/dUob0KNF/gYNHZOEy4pJaHX/mAzwzbNO
IxPKXPGVOsCB8xwFMM2ZzNsI1d4DM/voZdkzpWhprw3R3hmxpDaUDku3w8wwYn8sUnNHBcRVRr7T
2jRzfjlQdM4o7jw3TFeWPh36mozXonEB9wlx8ehwzUMh9tu1QwrJunW9txCdyDI23UOVBfcmBwNC
XUu1GVS/zZhuQRKW/nJq/Go5JtV+4AwFZVA/WFX5ZYJmSzTf2jArlnvSvSUN/M6CTzqVb7CCqPQQ
VFDz6scAMTyLZs1hr4M86shhLRv/2SRZQbJVrSKBZi7tD9VIKIsidmo9tjFS9II+SLYJsasiAtsi
olgkiUtt3dH2YrKFC5t8yIB619U/iFFCT0gcNp9mMVnOTnTpahgQeaTF+OrFhJhXst9YRUn+dWXW
ADPfGgtpTDKxXvvN0coN+LFuaa+TfgqWQjbOTgnE1nV9bsrGWWrCH5cMlOpjP5qHUGcOMQPspxqR
1BDj9SoSfGVVUKmVFRLv1JTVh+9WcttxRFpCWPsxVL26MypnX8UhlDTjMYD9t0Dt8pEE8SnnyEYC
DJzXeth3pbciHGcXWN4LmE/2oRAPdBKCgPenlmhthtCuD57HwOgIkKP6WtiCLnXUV2TAIJPh4LvK
GmSBZWqRsWPr1bKTFG1m8xIZ6Lxspa2GHshGMCbBNoWKgniyeOhmAL/pkdcM1sRwo5/TUOaLoTac
RUysM3Vufy/D8qMt4vu4aXoGgHjA4mSTSvMl77yJzMocy2dBTaHhokl6nzUlE9Vm0Dq6qx2xZr08
ULsN27gIvkVjeoeN8yH0x0viWRdqiCe3nf2JvU0MjrfvWpERPx8cSAoeWFAC5CbyqzGRGSTFmxHE
a2NOG/f817LhPfaR+6wVTMYFGw/DdcktqaaFYTvkG3rOLnbDH1HVront6fYmHoK2atK9J/1D7tiP
4UwQ9waXNllgssyyDEbZga/06hTiETeFfiIy4BRh/04wghZYK40achUL2ti0D+iKtnH/0UTlwbG6
EfLo0r46LerYTM8JYcAu6FR2ty8I5Bzc6FUXFXRnsMSy3GYqzBduE9/VkX/scbEa7ZZSjcj1WZWR
9csqBbdlhIidM+NLCMtg4Q/rSNfVslUwIQ2Rxcusb9qFVVVyGVWYU/ToJ/WlvUZTfD9TqtuJX7u1
PlyX6pT+QXVh/ESuMO3tOqu52Ozxm4kPoku6AXRqyIRFqwzWYyU2IUdB/nis0g1tmHHHgkU4RPha
IRVaao0r8fLZEP0TSfMhFDtsdkgyM3fLdk3Fxc5jMhZblavKMV/qJn13BwlkaqB9GeswHuLmPfMo
OOyuLVfkcfNtiWUgemaZEPNlM4lFkkMYHyBcCl/sygGyTRCP5lzwv7uWwkbTTWvXG+kNZAaiAsNn
hIlPrmyCpc+gsOwyf22OjSLZBjtvUQQfqk2upOyO0xyIxsx4zRotmDsizNTTfNwMqXOmGhWnwApO
HD1XVc68J4pgRHuSPlzPwcNhSetyG6e+z/YlbJPeF8LfITI5AKGgvn0uYcc6KwYovCjjP6Yi+MIt
G64bu7YXUV1CJA5oocWzsFu4WwTH7obA6shBSmay4icE/RELfjSin4I4tcitlo5Xk5ZNyUq4oNjS
OmdWgV6CPmB46EX1imyYqYvDvxyaivgACOulP9JG8dhz9OI7uRHDwuUYtnDVY8TIaIFa9Wjq6met
OpyLgbceGQSTWgmZ0iHYq7Lf5ERZ4+rD6+RrYMVMN9qXCU2wOtMfbYzbyjMws/pettQqxnEiL1ch
mWpUzgqmc9AsSd8wjkFfdqvM1YyVG6O+5V8RkgY0OGFiGpvIKOgAKMDVIFY30LPhmxfepndJ2hid
cp83mQ1IrPjuY+YLGq5RI53FXDHpHk5m7KbGdjjVUveESfvRaQZjFwhOkEmMheU9tWUe3LMEk7bk
fJnxDQJP9pqQCXpTSdo+tnqt45FTzuL2sph/5lcsYcRAR3r4kNmO+TQ4LaaP3vnLsNH9Y24iXaIl
XOwM4PywPn2am5AVIlMfhSp39OxPVKW3TASZyahTcpJOEICkqk6uXbZGnRauy6aNT0mcjztsj7w7
DAx15ABjn0dImuusNGmcTZp0G9bA4jFtILd1GpAQf5ACST6Eq1rwxs3ZxnJ7Wfn/fxTRy5NPZvIx
0oanstDkOZzwMhbSiBa/PIqdAygrJ3iWe2NRlNUEzMVcpcILHu3Bh4Ohl8khnLUCdK0fAHxinE71
eK+VrXNJ2Hy8Liu3RDNZi3TImoczRBJ9PcwYjrG23usbCQDrYrmtu9DaD21sb62kNnelrb0jRCD0
qyvfCS216VD3b26pijv8Gv88uPl4F7XC+YvCzPjc0XQZBDGdxkDugDIzPptXxqCt6UboBPThlSl9
gQMLjCFUfsJpiLXbAs1AwSnqs2ZqKSnwdjMrcdHZT5WN901LKcGcHeKYv0iDDXhFv80G0G2iVeR+
NQGw2c5n/WaCNkCmVLocvaJu1yFcy+mUvdpujdpFH4tDMPi4+5ysO1gMG3/p1yCLYiPSOcMmllP+
ZehvfJaw8St5+JQ4heFOgC306WpmguW4Ie47GrxoRxg0WWeVtyQQ+rjI3al/0vvmu264hyStLwOz
jzuhk6c8pf1fXf+m/hmI4Vo4kcibg4JpOK41s+b+c1wHMBcm71CxiWiMJfV6OCu+h74j2qFFkdNB
Fj7UQXAOlN4cmW1bR9LmnY1MQ+vBS6G+6CxmKbyPVRbpPoh0Cfg9R6QwT1/MzGn2pmV8sdseFdPo
hmu7sJv7X6MZC9ceogdCuslijPAWNb4Sz+5ErXR7mWrGi+f2gNb+H1fntRw3sm3bL0IEvHkt71n0
lF4QkqiGBxJIuMTXnwFU39Mn7sOuKJBqbhogM9dac44Z4l9lVcAlPM32s1D4u95yP/+1ayABcVzk
69Zsx677Gs9NWaHQQeJPLCtktMrHgqznMbem0Wtb6aG/nP8tdcTAYaz0t3LoxbbRgBDYRUBEihf/
DroeJg12tv2UB8WucrSSCPVuViQXaitqUkRrRTvsAWHCNOVfVdYRBzm/FB0JQXmBCdepn51CezZT
Ut3Xbcjv9TGojkz/1WXbnZlQ2IdT+p7bqiF59mGxTcwMxwAWybPy8/igy+TqDRN9XJzGzmS1aO0M
4813uxcb9cpNqcp44+iDwlMVZ9Ah/gabQriJdfKrnJC5YBEyrwSKp7aa3larkFKAmhR8z2QAz6zH
xnlNcJO1eWM/Ffqq7KLm3aiwW1NMBZc0S42D0JuQiqllouhoV1/G8VNDF3f3WJQn34p3Q6559zgI
Nr6bWOcmtq19zyml9Nq/eZPax9A0/Du4suSEbpx7js12nQUKPJBsaULZ1iCvUwTtqY3Ki/RFebGa
6d938aXVYrKhYSytprBAIoY+6hK6YrqOFWL/xEqYW3TOkccHQ2xklC8EE/GKfhecXQaNaEjxkxDy
MIAMHwnmCNqfCivkE4lc2qaLHfsEfMY51WVc44CGuh9xZ03jFeWWc+hJG2JFCxyKOoJaF8OzFgqi
g4PSP1qKkMlI2jm0zaGFRuhE29T0sb7rvvnetKQS6aIuSPPZZvNIeEi7FyAj0wuT3YbJBdiIBE32
46Gb32m2ela1Xh2WDxlai47KGz7GIP2aRGXvRNCDLKr06to2NbTmFhMs3gwEQQnzEKfWS5T1IUoJ
DdfXOoknTJHKae/1/DIU/ukB+wrDhJ79kA3X0S/a5zx3PpL61clUxNGT5OuMLG8T06ilbpPyxo1L
WjZpucEZy/gc482L0ojbIjud+HiWDEzMvHQ2+rliUPflSnc4/YWzziIGJjUbSxgDhbflHTvHzJ3W
X33pIgQPg7eMeeNmdDoI3I77w1zMqc2rkpz/e6/wtrpewH/Paus8lC5huWSUXDULajix28ZvfG8q
2/RqWFeVlQE479oXaZUaJ2Sid33ZkW2ZY6sLr0wb5BlvPMENbdtDjyrykl9hkRxp2+/r2cNm+i44
mkLRgquodzd23TJBTVMCfCfDlMxcnfHumL0OSI39Dgdi9BT2P71oUqfEQWZLQ4ET33KNy6paDar7
XtyoQLtR/4CSvzaVhSPM7p0b+ys8iJwK0PUadytt/Y7dUp0Wiluv7R6iCTKAPOAyefuiHOq8hoha
y35/fA7d4s9oUbMW4zTHm6hNzlGbXlbi7AabRuH83zWjXTyP6p7PcASPKnOXuM6cAcdlpsr4ih4u
3zSZMrZZobfXnO6nLT3jrW+c/LUu/yqnYGGaxxzt+N2EiSIFrpK7TkrtT1hSBKs+eBKo3W8YSmvS
kCBYpfN0rUlGdbGE/dfwO1rePPJaeEDwQt9mUM1z5eXiSSMsWqmX/z6q+WZ8FSzF9W/aB/aKJO0d
amDjWC4e0EzmpBfEYi9w+x2sagzWyKl/BPzlv3A7rTwU6z+Zqcegn15BXCYbWILji67GZJsYbbcj
/SvdNtkk2Mx6nBCyrbZmSZ5xaQ/rMJ8QSkzd6OM87wcya8KAoLL5uQtHwCuWGOk9zk9g1cPYoNEa
rB7So5aq4MRw5lLUHhLGmrThIaxKTsycQm2SYrDHarTKy2K8QhAaq73h8IscVfezxGe5DspgpoLx
4v3vuwAyK6tMD+4tKs1rmgfRnlFruXKo69Fdtw2K1zHJzIsSr+GM4x+19F7MkeTV/JKZWPpMX+zS
pqX/zE7+JgINyBwSevh8jGAAqLgpc0XmA//gaV2Pve/fleb+E7Sgv8IIXioD4W6LHImEhvly+YQM
2zcfm86BZOoQgFNsZBcfXkwTK+2K/rNZkw/UEN0709IoDwlYRlycK2Tbk4i7dxn6ci0MSz499j+M
efrh//5QdVbHq74E9AgM3LiOLDpkms1vze6DgmqbT6l10XMn+kiq4NvvI+v4EA+1mNhITdTeo04Y
v+c3emblT2HoVJvSx9ZA6Oh723ToaxyxJ0aOtgB6xYGGBCHudEHX2uByMiujCVJVgddJF9VvzJto
MHWyh1gOGvFU/dPY3/GApKtNeuOQNjw8/RRQj3PC3wJ+uPZlML2Rn2XTQ0oFMRR1Pl1x75tbvTWj
rexq4AZ6Q9tiPnjFHfEHY0pYO8qcQ9KF+acZMh3IlOOfC7vz0Typ99CsN51WlyeXpxzB6H9vVUBH
rNa9r4fxYfFADIXtnCIUDazUUgLCX1YzqQcxrUyfQC7NafYK2cVq0TQtqnCpWerJFr/qtDA+mNdM
R9Wyo49nGWny7hiQU0A2pdvcsSl0jQrY7ejoNpl/bbRCcM/cOr/NjUY33kmb1rwxn48W9kuGI2xH
JHOyzV0FgVxHBrmqY0wLJJURMwbRboWIKbi4y1Gcg7xxJqdx7YogPCPpW/mCzPl8RqLEw2iyJtac
JjG7PvAu/4FeWu9H6H+qPvPR1Pn0O3WW8uUyd1s6FZmNmWDKDW2V4QncuyHjEwRVRKvlTnmKjOzv
YgJHnKwedvDK9MaznuQfWW8aF8Oj9rQD8EHzYU4qK3uBCb6TwfikFOQ4z+3xjUvS0QSR3vQWuEwa
b3wOjKk/CFxURp4XX7Wh/5OMODgetwd9K6pzJx8dBn8MSA3/BqHhlTGJRzhkVo2riYM6fF7n1Aga
Yr2vXcNEIzgEPdTPNtfYcAOD4+3g7xZOSJVL2IJFTP7mjA0Z7KE5JKZN42KKxKuq+t/B2PifBjiv
gnPcaXnJ5ndkcX92TWxdwXGl9yCM/taxpb7IOpnv4o70OCHUl5dgcdcTE0EB/wp+y+/KvJKVnlxr
I9s+bOI9VoWfVA20W4hvfaZsto8BJtSdjlr2PVLtezzROsZthIbAjeqntB6OFdY7Jk5kQyLkWdtm
Fzy3ICcOk9lPe1HFyVsI/YvFwL00mChvkRHEiOrj5zrPBXmXzRaxnHEVbmtcc5w51+WS4BsixfL6
F2LG8qlMuhKqqeC0bNG2Xi6XT2jyuV4oTsrvD2pwibeLVPFngoFsFObvaZzB8dVlgewhkf3wKZ1e
iP6qbxzQrBUD0hSa5CxiBPJWb2vpWvASquYgXLtatcrVQX9Ji+9cTds6GyyED7DStFtVuuWOUxxz
yQYQZunh5J4q88SD+qifOBWQNWsrwuu0rLqhLrP3oWdyypdVf4yGCtFtFA3XqhPtvor04cq5qt3H
2ujtMmP8M/GUXTkWE0/ams2viqw1gyfqvU9yg4mGSXs0pzKAnfkWC63YFKBqMZzMuKzCLTZdqXM5
H86WzzotKTnuHHrVocPe4hslIDBQoDWd0PjQEve7ZKh+M8LG/GBUtrGLZnxtyG85NBiCVjMN5uzP
FQ6aO/CekvC1+Wr5uDdmVg0biH/i/PfWR78BSmz+V63+K3ID/eSq1t8g9FeAx4n6XV68+V2VYi9a
L28T3fn/v/7yNepA/tWGARLbbDZYbAci04iTIUSMXRDcQZ2BW4BT+VCPKtqb0vXdp8LL/LsB9msZ
3LcTUwGtjbZ+4jXP4fziFGO5pvRaFUVVv6RxShNexr8JJROrvLO2CqzCTp8BN1Eh/n1ZLjk6Duu2
Mon180Lr1pj5c1vo2tF2tWadtkI7wy6Jto5R93t2Z+sdD1BEBVttPS0orhzLqltqu8C5gYJty6lO
AVF0zpbOV0RYrqV+Zp575NlR704hDlgCO7yqhkW7vyAeLgvdb79FuOO17acDeCgqiIYZbV9fU+46
r45evGd6HZzpbT8zWIwvC32Ep2DPlI573zDUrUmj6Qb4Xt3somVqUQf3+X9l7t7dzBpPVRRqH50h
P+wk0J58oBrXJip+hYinGG+737ad/tNkWfyeoRrYtbVrnKx+F3je+O71d9tOxGcJAe8W98kbv9qt
jpL1r5CUCzNHZPLNJ9fJ9F0osIF4Tt2twWxIAHxD8OZ0+bAt8gzFxKwUtIwgPyhj1MFGjrTRqYjj
WlAwRfRcM0GMKLrjhGmF+LLBFu/b2SCXSwniLIt9kO0YWSZIFGc1MNRgIId9rhjHVVQqkHAF4/tk
dIo/7UABASTovdWcPyJuPuM8oyjCDUghORCPlhf1awRf8YUNAT1vPeh7fBjJT0CkC2Fi+TAmJegS
ATim0OnfrSz6GsaBuGartN8fZBGDPtOR8ZZ99KvkpQTW9BRo+8Vdgex9Y+ShvHtow070HEGfRriT
6ZGGL24cVB/IkXv2WjLBzKSMf/BYhCtt8irW8zZYuRVTjWYYMxgXoqSbmslfsRoO/lDrH3pLq8Dk
+LGOhPgncjT9qer4DSzvQO5Fuwlz2xPFNh8TOlV4BukRihQrK/iCX1ILQN7m3jeDGTRvQW3So85I
Gai0q2FV8ZOVjuhjvJ5CQMl1H3QcMLF2nbKOL+YXkcacmSQvZxa8py0EtoYVmZTpeG+b8FA6x0j3
GSnOK2e2JrfGpuvt9NLmeb5nCPqLexXErRH3tBryXTq2p9kC/pEVGVrXkZwtluf4w/TodCcWqMXl
s6LVfw+VU5KCxbFkPq4zjNNJEDcEcwFme1lAfRTEY7vP+NJ0FRJju+gNNfXCiC95VbiVNqlLHhrK
9xkkUmLkIKtL9Ht/IIIScUW4VUKle+U73aGEIPI+0q0zKPl+Q97EvlGq4knX1XVEjkl08TQdq2pw
T5Hg0Fb55q5UyOXNyRZX4Y32dmQrfA2D2F/ROf5Ks1jc/Pl+yOf7QZvvB7wJ/SvAxtUIpyXwbSrB
mYJsZh4JuTg5VUIuwqTJEfI2/40bFIf/TnfLEa80xblf0MykJmP7Skc8LUOUlGuzI+aujcz0nPS9
/WKGGorqKnvzfAMSTRI0e0De1Np5WZkQkZzqUI/tr0YGzVsQdPnBZk3bU+UTQuiXT11QcB4ySvE3
5k+Wdn8bLetX5pytZgtJtlQVMwUhyPy7cDZ+gbY2sYtfEt3VhoiO4jKBE7pl4ATXTpAVn/9u2Lp/
RfqoPbmqpLiva+r9JHNfy8kKX6PAeCvYrq9dpPXXqrK1le9fII6Mn1rZFBfXBb1Wh43+gVlv05LN
tpC0ZUj6mVsyW7QK41XF7UtHJOabl/aXpPDyj1AarADSeInr7tmZUTV5Mbbr0FLbGmPvW++RGhr0
1bmnvkU926CSrVpCWpPSzEmfQ62sOalzNdy4XSeZjhV45mrqWnCommE/MNOpaRXR54Ix2zqJwopb
it1yaS202X6wN78rV4zXwMwi6PwWKbAMBgEBVz73KsG9oEjq61gTTcPayol41vXzNxn2WtMBii3p
hDlw6MkHhGTYZ9kfDy4ssY9wYpXFkwm+dYXVC3sps+AFolnk1nfh9z3Ns0m/CKPtj1PSvJHulgp0
driHbjRx5TEa9frERbx8dOrI4BHuOw0BwiuEJ7B62/EVQrb4mFh+tZx1wxUdCYciYlyrpPNpBJBA
7NonJ5AoDjCVE2Gohb7pzIwUXzsLiOLdhA7Twx5k/WRan1gF8F6XnrZL3YbReM9PawzIZVMz+Ub+
hLgxu0ZoV1+WF54CEpVsu9qFnepfghv6tRB/iLtdtoTeFeWzbHQw97ZGJDI7uRr9TAHB4qsPtfzT
KEBXsnHbg2l4Iw6A/iihaP3SE6yUPXlWBJiUTNk49ywvzBAzDpKdu10ucVyfRgnZqrMGvM+z53kc
zehekAHX4dd/NZx/jRlSZ6q+eIgqPW1ujBjy0hquU4PaUtVxsFkM2olbOKd2Qbg7Q59doSPVK40T
+rEOnPQlGsr89Pi20K/YPOIVhCi/SdbxrKYX3JYbvxHgEhbSMxVbRmtzfrILVWQXCd9ZH1BnTVAl
OJoOOH667Pp4a2tZds0NiDnhwHJbJ4zPo6QwH34hllqykZTw7eOzQV8vXlsTiX2W2WgEnQTNMz7P
7gr45djN9P3lJUgNbevwza//+1gLQuuai3jX6LRQaa4zBOhBfG6cZCQavSCt2WFf3bCgtxxs0vpc
jGazoVP+WxAUfFmiDnpbihNTB5If5tFeaXQDZvK43lc+0pu5WrJSC8VEQmqfZcXlpQkCSoK50h+t
BnqaHf/DHCTkVBHCzJ6M8M2WmtmtM0UmxOKPmkwfvWdMQuBy2RpTdgD6H67cOCTUuRt6zNWd8ZY1
hPSiFGFdV335LIY0PFWpqeCGR/1vqmpy/Ez3C/OU3LXzGKyMHTbDubgduBH/z4s0+3thMOWfpP4n
b+3wr57+GZLxRbJDnbom2wgW5XNicIIB2Lma8Lyxk2ON2k2jYn8eq+QAUyV+lkn3IAj5yNdfW4kD
LEewCmkAWU+m6Yg7XPQ7NFOXFwi4z7qcoTa5es8k3/KjvelmdnJfDpmd8+XkXn5vnaZ9GhgFs/sR
MTSf9T13SIEQzdf/vhUwezOowVdygq9yUvqtq4xulSkZnJJOZ3SAFRPDWgQUFB8O3UXISU9lLfcG
LKCTlFR9S4lbK0IIh0HLLgy7XuNGBTzYF1zH8gnABlkcU2//w/gBZVzZxZexq5NL1oS//bKhIu0I
52w8w15lB9IPzL914L96mj69t7bYV3r3d/nzSY5HLz5aSXfuuM739XNAADr9aWtM0XUJzT17gWx/
GzCzVzJK8888T0xuFC87DaRCbFKP0cs8dciINbhjcT330qQ4QAe3xmMADclvezSFPg7sgrpK+tV5
6f2SxMAgRuOnzdHdX2TJxN3JovjHhHlsXdSWfQ5h2r62AfWlG8lnXYTxpeijT4Of44PjOkNd/GnL
lT6tx7EqPvJQ76AGwuX08z+xH6TfYQ7CWhEqlFjptLURDaB0depbAzHelcnbApceavt34o0Kujo6
p6wSznki0XTvG214K0O/39rK6V/KXDhQ06f+I9XpaLZlyTQjt/ItKr367HkgSuZz4LKfNc573RrD
u6Hrf7QimE8NCcVsf8U+S1KH+maWPrK01+Yrim468fVQ7iWR5E0LJMrOW+ZgXjBHWSD9WvfTgFJ4
/uDy6chw/EtF64MM5xb/8//Cp5d3FQodzyeEdawdLf9G0lloQjsNJhs2FcX8igmMnsv8UUK8/d0k
u4/MJBq1tHWMVyObittIxC7z5fIJpZv1uJJuXV9l7QSnys+3y2f/+yfZwDC3GbX3AbLjXQFEPWol
ItESFdR9+Zhvjd2VP+Me1A8hMDo4hlSPxN4TU3cZZrH98q5ofzD9aQmdCBgUVL7fXWQ+B2EqgTwH
kQjSLTSZEcP49xzy+VHGtOHFqH0zX0G9lwgPdkEWofV047MWmMXlvxdMkA2Sdu97aThGhT4DjCGq
18NZVZZ5HjzXWjvK7bJPM7a6p4Fjw6b1YXkvq4lTSYBRFZp3feyOvUzkOo+4SeI4/V4Mc6VMrWOS
wR23daCkCv/rftmHus7JLgPRyfCqrlij8q1rdfErPbJjCZz90swQkFi1I44xk/DzOTclQCQkP9t4
JL3XPLV2Ya4dFvUfo2bfq7Gc+CE+WVNOkYf6X1GvvCYBC/Wg6K2Pevcrqpz2kFWhefS6/jgQXblu
qBxOkniwbRwwotBVm68t2TY//CiHkqG7m8mdKV3aJJ79DhjM7B7AMYqvaoCy7Y3pdTCC5hfaF56F
2oiuKXvv3dH4neeDFR4t4oC2i/hlovpZWS4TjH97v9Tw285izod2y6NzNE6ooWp5TgNsgF04wJiX
IG6FNTwZCul84EEbXfbOpQFuDj5uG6v6o/VacBauf+5SBmx0UJ0z0+XfuawVExOuBIFAmEXs+slI
foVJM2LXCYI1rr2TPrdNGxWKLSYvxoYdQwEDyuBvreJHrIfqL93tf8hPrN9ZG9Nd7WB0pP3fXTUy
ySJSGU3U6I/kiMmlyYsagNPPvI+qNmYeHP8R6mkMmqO3sN+lXgEBBMho5cNtmDsZC9xuQJDVWdL7
ETllt+lxf1wajeLDUPa4dqrkfRyHbv8Ydnd5n5wr69QVjfvRKqgVCHkCEp7MMwAM54iilBk43bEz
Kxvd9QIYtTTh2M//b2HFBq0KGtjZDNVbPpY6f9gnR9gURXyT6FLWg+phoFbxzCyqtw1fdheljvM2
d5uPSH8glcyXiQqzq5Ny5rPkTrWIHnDBCoS3s26Rjqf9Mpiwa+bP+l5OcLzkjMLs3XitALEEbZAQ
ul2bR0L2ug0jCPOUYJ7dOHDnMpc43WAYir1dF+LIcNJ9JslnWpUhNnQ3sg9Asox13g/+Nml8Ldta
fv809JqzHTrrU5s91sH8srzrfStF9GxmF4Z4H0g3pmfpudm9dqwIW3QY/dDKuNyWuXMJaRxdSyME
twzS90eAY3k96Jp5bvsgeddJgsCWaZwWmcPDc617pjqwrVkc3VJ172PtzrRH+zAb9WMssvC9CVPG
EVG3Ml1cdoHLw5OL8t9CLwlwM/53oF56jlqZjHv8MO/SV4ysgBINx9Idn8EL+Q2p1ox7hzmymAPF
PPxb3vVu/bPzGVwt7brJM6Kbq59HV7stRBwmK6t0moO368S5iGw84u1oNt0c2xUDe4g9o3xuDd04
tvPsmf4weO2pfO9cXC/IBH4ONXFYTWhM+wWrkXotlFVjggBTlpj/Rx3no52OBoikpJqjZO6d0Uw8
BKyXkVZXiChJVbwkpX726xBNpQO19dCkAeuyaLJL2XJTi9Y8uH0RniSFeD3D+JbPFUiWLqKWNxE2
Vkc9FE6sCDoKKUQtJ18SQtD6XbzPNZSMbJxvvhGC4F/gsIlvTWvvMSvzwGZUXhFtNb//SmODFdH/
ran8Ba8RpHPLORIRhZNUEr1QmNFfC2zIDnnEuHKEUje9bpEjpJkgBHGM7KNVEwmmEPn1WhGfgjI7
GYRRkFmpGeYx0+N/q1PPn4b941Z5xAeQvJDQW6DcUfkod9ZkRZs2Fd7aZjbEmNTkCe0YnONX2S0y
wAj76st8ZZGncH/8XOREms9upD/LkQQDJ4bDvNRJNOHH/VLXDm5EuJWpx5t4nspb9PUuodV4Gxss
0zoMOZ8wkE8umL6Brc1zk1C8aZUqP7NASkQOScH2IKxtPEXaMezSt3zgtnbksCNu1jovQ3U/og0T
wVw4CpG9lXnzU4FAejJyAuJNoVd3jXEhpaOUB4wJxdkVLqL2xnrWSjP+kq5GaU+1MJFp/jL7CBYZ
VtgEyVq0LaaXuP4tTNqnNpXgG/Oj19yIq2PAmWpvFURm89co9guvWM+Jo1sgCO1BzAN9MYEK4/vY
4LzrvoZkeHl8eoI3lms+NjDhaStr8uQReNgj6q/1tA/k+uE+RvBsQ4Vxpel+Y7BCqXOMgjDf18bM
aZptgpDO51xvOW01rw0+hpFUEkK1/NZEMG/Ie6Vf7FnAY1XLQgra7kGJRpYQPOpxd3Difc1vYjPh
tN2kmR4djDL7yONEu9HucdZaNYVbzUaPPPSMmYZ0nh8g5e9NZFg+YqcbfYwPPZfFXfja3S8HdaKp
g1hkEPUPE0T6anmJK/I/2yX7ASOmoi32ED2gySISh7PPKp71oap2jOPC7B8CJkQhs0nSbUL6F41f
GVdb27MDVDfpmkeHBuBxAWcx+22cqNprYWfjNNNPy/TB0YFIMV7NIngAy1ijL/oR67Ov9hnCjG3S
1jXhoSM27gpFkJXE2yEKiZphoP5oxdRIiI5x491axD9foadyqD795vEQwX1LUzvGfyisz7iiIys0
nzATx1SvsOn3djORR5PjIFpGETqGgqSKADYNNC+1wvkctCL9jnOUKD1xcJ5gTrgw+EPkpruWex7V
N+RcXNvyLB3hbKKaU4Qj3fayvMS6/tNkJMKRHBM/i2vWHhML6V0SIuWuhqsHuIkFsCCMb5FP6qmr
jE3asPQZFCj1jC1ylNgxfct52gr7KQh06EON+7w8WqG02RnL4UmGG8+BKud14VyZzTfkX79Lh++o
hDnsGNoACc6fsFEAvHrcY5GupavCwiLA7mmtu7klEZlFfpA5iu+a5XrVIkQ+T5awDkkDVGcYJ1S9
1GRHR/fksxajXlkuDYGBbon+iaPYuCQtFA9ISivZDO4H2oAjzXi6wLXaLIQGSR1CIi8FGv0rE881
vxvR8DNlRbfnVyOb4MkzCoboiyoxd/uXrg6C/3PJH0B7gHeGosppEnHWHXJCzareTc9TU/+z3KEV
0iumGgOtsTIlw6KJBpJIfMgS1XPd+Mz0B6sNj6nSt/ms1VkAC/S8ukORvLABkI/HOszE2qLR5+NA
9U2yPoIxDu5QoP/QlNkPEboWL4i9cypIxHZD6BvzqWmI2L/yHDozaXnVJe3z6IXh6k6rre/WwcOS
2tb/E65lmX3pEgaaZWMyas4BE/Jdw9dPagsvVZpAz7CLgozBhkDivs/fRElDlkgs5zi6Zb8rQqP7
7Mdiy8gxe4tlmb8CVgB9hfohps33kE6lWRedH09GMeu+uwHuguUTixPPO/W/B9SKfkOda9bRGsjQ
NGbieGOAlovEmNKrz1+HsI1/a9Gs/+6t2bTk96fEcjBGT+aH13A4K4OANEnPGsGxctz972WRMyyX
5WC/a3PEnRHV+J5nxAsxWtFbB9h6n9Q9O77dubvYZJv1UhAEC09hMquVlCStLWAFLGjBtvFZMYhq
ImAtL82bajBVD2gQWzoMh7Srkl1vQt6dlySC3p11maTxNiaOCx9EI0DGg3VA9ynqDQFtE6XBPFRm
rTiLLKz2Egrij6x+a8Kq2lXVmDNsSV4Nr9L+WiAOJJX2yihthBUIrejlz00qLbRSjQlkiojAxmmh
9ZGPDdXiqZllCDGMd18YbBsCf34EefaQlG25N3Nbe+/74DltbQPtRFlR4McBPhgZQbn1SntPGfFE
nBKy796Gd0qUzrR14r7aB25sv9XhDyF7/S/8R5KXO3XTkA5zcpX1ugT89b68I462oZuB4PromPWw
iuYRSueyBjW2es4Lt3/1WpYIJ8/u3KoagkiGtNHofjUiMA8L1So2i2dEDur40JHVqCx44qMz4A4H
AqGpfk4ZElN91MhPqjvv1rmlQxdwbcIPZD+I9SOEDW2TVemPuO+IOg39+sv3Gv/iYXJqXIU/1xWg
KTmP7Jamk+1N3mHQwWW7EQ+kDbtzh4Bd3MkOQW9N3eDhpl/HwsjhlKHSisg5ivq03S6aLQ0i4W55
F1levhsYnq6jevrZu914rf082YdxBlMhjRmJ9s1rKNCbKQmyiG6IdyIdytyr3AK7XTKoALhpPFdF
ajxnJhARFjsrbM29xOS6luwWxyQgoHZZgJLR+9U1LiRH5vsvRWBfvan6oxOq95QSGYTgN+NxKRF9
Z7YXHtrOfm2nVDvncV/g8OYL6nlQfeGf+FPZjLvJiljHmRe/JNik9gzozyaqwgPpOjUVXnI3c6cn
Djb/XsiUvWv/AinnHEbKWESA5BFqnIthmmTFn6z3D/husq8w7JDcjE11EsT+rqTjREx/aAy0zvSr
08MEzR0AvGwcITbXsb0yM0w6D9SOT6BPmTZ3+EfX3u7N91zL0o20NO/I8LwgqKGw1yOgCfIlO8Eo
HAHIZrIC5+B2jXqlA73LMlRVJtiby+Dk7T0RGMt0IlS2KFOsdy0hO7iIvzD7kCY7iNtS27PAU0QN
r1r5d5jVRIUxf2teQZ+282gpW9oerOJrlMvsLc91HszZQvNY+tzOfF9a4nWekmYUoqhYWuIk5q5x
7e8Nve6OXdL6H26mtijE1U83QmKJuE07ap31R8PhxgRYt+9u5Dcbk9zBM4eo+M3mF0Hw412PzOyz
yJMPUaTjj6ltUigN6fRq+7nc9irZhX138nrHBkpu/XRQptCEbuMbK2Z860KjpYB1q32pVzBcMfPd
NOC0b3GGwAGszdfYIfrS2ew2Omnz7BMv9VjTSsDL/FxEPupgz+v3neUkrznkACqHq0lAyVoFRF1E
pfZjkdU/+gRKCB3LYY80uCuKna/GGw3FYocCnOzazsdOkEpiW6axXo9B691dkMbrXEGvqQtMlgXq
/6ulNfZz3kzfy9+i+t+PD4zqsMQlTAAiApiXtAr0iOckHSD1GcPFcsNfdguRMQ9966ab+Ip0A/9x
4SBiLN2eDh93x4ZTJ7pWEjh62rvoVQA3W8wKEzS6XylRy+u0wCVluzgURhDDWzs2P7XYYISTNG58
gajhj+rLIeqr76vh0LdtuhemSYQAQrNbRycoFcWtHpN2O9hwjNW8WVgFrVJ02WS6JKZ5HHvzV5yD
FjdrHk+UgeUXNOIJzPyn4bQ2wF1CTgenLT+iYMLAS/sK505ZvRjIl1dZbo6nvgJVZolSXtKweE5D
2dyVrOuL1xVyoyHE3Wh17m+zYHROFoX3ekxCKNA0z/eNZ3tbEUj0Da77adR+c6FZIi+jKfId03ly
i4O/i3PFmu0rBZC1FbdPeMa4GmLy25Pwl28rx1L3OrU+0MCKZz0nz8w0gz+ORexhGKE7XPog/7VF
elPbCV27TP/D2Jktta6lW/pVdux75VE/pYqTGVFyCzZgwIaFbxSstUB93+vp65tiV+XeK09k1o3D
xgZsSZ7N/4/xDaukPjkau1SrNOqRFIyUHhwhdmXZx0hRqougfHVxMcYUuhrVMS7sWqEEOia7NXg9
q6zI5v1Skg9iRLcxPMqA7UAkV4tpUZs3kz8OK6ewx20x9wyjsrJJREO30p0C106UnpRQhG8Aicwh
IfpGaf64k+QbVUuCl1hpu4cQFyCewI7dH6I3gpQ9jQLSYzy1b64jy1suks3Aj53j16octasM6RCF
F1WmATDKGrY2bYztGBbpc8Mq1TWC+1LmuJONUB7reWalKh9q5DftZ7rba3ED5qjKobWmRKmOvo4g
khDhbgftvz7Tx6f5mZnFh6E8TUz2qy8/ztdYZEaMc7Hhq8c+zbJ1CQb6bPjFWSS0GpCWXIUTsqhL
qNJUFaKJPimfl0ODBG6DIO+GsbN57KnJHQ0zfaF7Z1xmQ1q1+44LTomkjqbtdgxWaJ7JJTk3nJ2N
UGxnS0gB/l5Q98eIAHbTDfPTYplgS+Lvkxk7cGJEaIvjvEdwlFvPSmvdpE0/PpB3aD3bthD0n1VE
0g1QlRbzwqnITTQ2VIdV+vk3UxZNJ5b1Yt32lotVqYU5w3y3E8Kh02/j56+Hbnr8ap35+HLXQVGP
d21K8QvVQ71j7WFvWXdPm8VkAS7mj4ddO3eX+bQEvGkpyrl4pv8QysyXOMgT6SzHK5Shg8DDRl2D
vPmjY5sZHEpsVUEZsI/kiVW26HqRNlUrJ4pYjMpKL2Irw4sw2h1iA0M8adJfkOmGcuD9YOIO8VR9
4HP75Hj6ukCNk9IAawIBp96Mr4YT3ln9ZPxk0r0j92VtisI4Ll5JvyKLtJ6de6PGc5jnE9AEmHuT
oHlPjK7zpKhs30qL0bELbrKvXXWA8sgxbIt/WNyaQxg/qvhvENir/SbPTIRPNJ9evu7FyJeW4V3T
68QrgwLxZFrbTwkL/i9m8/I+UmIO1tS45j7i3FXaYB3ordU3bVCdi0LdDGhVCbmy5zWjXfSznHtc
xlU/3AqitSl6ugwYffFNh966yVoau0uVmhXk+uv4dI5JiJScebQ4QDbEbHI7av621qrmZUYIeuPU
Y8My3NJX0QAULdarjW0F/kdd6U+lKs5BOVVn001/EjOVvGOJ+jmMFVACbXhT7OyW2c18jSfSa2k1
0pMfw3gVingNeSF97I2QIvbkYtJpR3WXF7YF/YkAOgkI95MxfehRA+K2hU+hMWdtyRb5HGQashvW
5t5tXNg9cXbSxxkhPzvsr6qZGuQdF3tkQq3w+9eA3TjyyKcvw6vTnUrDSb3QntMXttMcuTyvHzpw
ins9lowVcG4KC+/nyvXr24Bwca+SEr7lZ0H/IQoyjhpLvKhVam7p9L0EWM5w5FXGq6uTIK/qSnzU
lrCsKsmQgUawSyJke2tLNoWglk77r7GFWOv4bsHsO+y/d7j3D0HhjJ6crH8Mw5vfBSzsppn4gRU7
lBn0QYn2JdN7KrVaoj+Pgup9kg6CTEGK8BGAMOjseAxUCblnZ4NwUR5LUGMPDlqVQ1824UYtBv3a
x8LrurTYsRtGaS8J+sKGHzP6Rr83lmkCO5lRBMbTlBXqyvD75Caon/HRGxc/gFeU0KNeY0ESuzqI
2dVHU3I0HT6rlovu0awHekhmeTenubL2ywH3kuak0+3XXZ9m8YZyHTRT4IV1VP9EjQa+qMp3LbBV
POf0auWYqepTh23kXnSlel/Ryt8NBHgcvw7gIBD1ixjhZYFO+MsZZFXNsbYNc1PKm1ri2Af4Naqx
d6nE3PwiwE90Nd986RzncLrPlATZvAvr/5+9pJaOB+FgdHKk5SnrRtKFWaQi9qdx1zVPmRGzcyqd
zktJAjp8vTPQr54vJUiL76YJZ3C5odqvnaV4naqQe8jv2w9hKrwA3PbRNNNgn9DL/Lq3bIRwuzSs
iMvmMXRC7aCzuIT+DeZ3GdvcHIlWGE6ybFneLsEEvgqeKgigaMVahtqi6inl2tC65tAPgFHPmceO
yfruI+RzmU0vfTl8A6cHXz0PxGYp8y3jTu/rzboaxffZwirSW531ZBRpunKSgrnONO6jWFVXqk0H
qTAwLWjIhBpcGCBe5/LJyAzAeJpEU/iTEqxy1/ipwha7zYKkXcdZE+1So26oHybNMSUkmH02MNRI
1/wVf1y5b7AGs7Zml09x4aAUdvYh7+RkU3xMSXtgTsqXn/z1KQVC3fKa5cWUv2j7knteaDYHZM7t
UxCmVDTpim+QcTYMD1jejUIZj3hbkGZRhHrjksL2C4TtwXVi8UBNrKSnIZQ30vFYjP3TAL/cE9IU
H4uNUzw4CsluMWXGB0vCalHqN0cDau4FNWDo0ecL7/BK+Yc2L64+++XDchNHOpFh6IGIPzVv+rDE
vFX55g1OGGqRLSv3GsnCJREgpFqbsV4hZexueQjy6Js/wtPc1DbLN0J28zcz9tFnIZ+cVMW/SaVs
BIdm500xYDdzGIxjqSP2iGtz2KUdKBxXKv6brH9Ju8x9qoeoXmdq4+xF373GczneJpoTUy5R1SdI
feTNUTTXx41dk+JKBTa95YJMYLbVJBZY6C8o1G66lpyFpZosRAx2As841yNQRKjYBmlgBhdwuSL0
i2a83psZ9Wj/Ohk9CXpolo1VRXFj19flp4tD7jopA5Ztkom/bKadrQU0eymooVYTa+BN1Ru6q08/
5b0M6fCk1jCYwwGTBzZMGO3Yx6oou4zygdLz4+UFwWDFX/f++VK17MYHo8nHNXar6hUz8XrBfLut
bm/SekxhBqU15bthHWjUcXEKDBBYyMkk64AauA33I8t7Ruh/edyZ5ea5yXT90iUPSud2a2G0xqkW
E8yCcP5RTCrjRamoJ5EUza0CkWkL3AmiH43h/agOqdc1MsKx7oio0ihLd+VdqoazzNMNNkXHIhcY
afyqVqLyCB6a7qIqi1/DiOxkg1aQo7cV2tjitnKD5LUkvBLgGQCZ5VV+lX/vfCfflQOkJtMlElST
E8hy0/rBueTKOQRJ/8ePSqN9IizPP6TuzC4zNINHnBjJcXl9InA9fHnD2pDLkTzA7pksYCA0Lfkj
+oy4PxnubdvqEerAk88cupKse5K1KX/GgvA61Ckok3oEOIi1l/44ZbuEog8tTnSHQ1UPq97GdQQJ
qX8uGjQ8utXwVRnr7SL9WG7a2MlOjoFjMM6SaZt3718dxyHsQ28qW+cnJCqTSvJHFaPz4lAN5woN
rjeoerRXRvQlrrxRBoO8VyugHINzKslZMpST9hBlhrjRqUkSA4iWY+h6cU1mktNAo7zU+jhS0O21
TYYb+1at4P4jXZMaORELdH+2fSBYmqpRO7ir5SHWPSI4skkHo+TW2yJO58OYUhREfVzQxLCbN6Xs
Zk5DvGYN/Fg48XBy45wud0QlBgQVSeKMRLWeY8okYWtZXjamHm7ikLgcs9WH43IvXB7aTA16nz1S
PbeeNHJEzCDdte5TU6kGmxhueqOcD3Z169DsWVVGwd7GkOmtOKYfE/yuuzoMBqRfhfY29Sd9tp1r
bM10XuzHFqDRnaC7j4EG44831Em4XX6ohHW4mxREvUlZkYKO6Lyq49lT3TTf6kY6ekPbFLeZOWFJ
Tl12++ZdVPbaGv0+XR3TkGAh6RQbRlpFjacjAntLFEfsCzLvV1FpJ+QVdea86bHyVyZDZptl9lNB
mPg2rCvjtvH96c7Wa9yCsTG/QBd7101F+WhMzpGg8As5/YdOFXQqcqzFOO5f3QLgxJC5D2Nnj3g3
ZTM7cGF/jOKmxa7raZKXPwptuiklCiFuLbqtdFKmumS3TJv/XiEpiBovfH5dkLtqDHFzOwkgm5SK
ppXdt+lt1AjI6kO6SShUPBtmk++CElw4u7XvWpTgR+gosLXZZNzOpdmcvipDpW57/TyDioCkg/2N
ULZWPiQA012LtDB2bUA6u6731QF3M0cPtOweC6m6B1CqbptCC9dpRK3at838BIo1gnsDzclM+vo9
yq0ba8Dv19HB2hV5me+mIRhv0GbZJ3VqolWv2dXPGCxjnaMsc1P3CPsJruEYFTd495ydmk/WQWuf
pEH+vZ5Ufz2jGTiMKmKqSZ9vGoE0S01oz5EFF3UlZgsxts96EDwYuTG+MUtNtYOuWW6aERbWt3gJ
8dI7gftQGTofXN5rhfkj68HXz/ZRGgFf4NIfwi50HgE9WBdKVEGBYwknWU1NztdX6UCUZd71+TbQ
7Ogu0fTpRofLAY90mnZa1xfe0opGH2UcB4Q0X2B6QqO2wxgUDyN5PVH4tIQB0ydj9e33a8WKKkwH
fXBeblQEszgvn5cHAiccHh7N3AaV7C5m8ONE0WvbINEnz1wMzZS+aSmgIt382W2rs1/r2FQTHWK8
2XVkvNalVuwV+trMxDw0KMKvEstVD3HlH2H9C5S1SGeZG2EDVTeBMlGWMb8vkzL8X/VYqVPuTcrU
fQkMu15aCrEre7b0xC5W2Gmq/EPOEKDK6A+wri9J5ZoPYz9X+1606UYJhL9auvdKIqyDiFGkLIdM
t0k4MZtw7Zoj2QpzIF3q1bGeHpa4ZJw8xl0xVoflERsjAK0LjulrXSuM2iRMjt+ayBrH0JcU28W4
bveIcgnte8sU/bp0JUOpHU0VzBdQWzFKloa56/KOaqyclVNshXaaPdeQy5pZJe4RDPPWz9z7bjLd
49TH8X5ynOYm15RqXek9rWqqSFVVBq+9TYhQZIIpJJPQeSKCd7M4niIj2HZ9W941aXRS5lHsY0UF
VeU37drUZ5pVoWYzCdjF59dDGC+y4U4kRF6494Aekbd2BrLMsLN2X0uaQuufl0I3nERnRShK/1Xo
JniYDzJHVNmp6gxGnd3TCdoBNX8s8cmwL+ZDUiYkSjY/xii8jgpUMOq38q5D/ffoyxs6687OSJuX
3vXpXIgY57BrBlDWqvKt0Qb2nXny0OoNe420Dg6U2fBjGbOyhs6wSh1iB0e5zchSQtKKKTOoJlHT
dqAtP9RWXO2nVul2jSgg4Sb5KWrN3CvFZO4xDl1sRzamlTYkwwC2roYQucaMlke0Z6cuLU3PaCFK
oA6QHepu9teQjMqarlfWOK9fYrApCtNNWI22FwzBzdID0FpUhTi3EBBpc6FtciVFTjiYd3ILoBRq
+SNylKfAbv13zX9hI3OHrCf+aentO/7g+JKKKNjRWIrWX1OaOwMR7xuWWQ0b1R98qU4hLs0X/u5t
Ow/Fqq9EfUmnAU6DWtsfJo5JgZ9upr+5zpkL8XC1U31Ybnpo81/3iHN8psQ47wr2CdadA4z66BYW
hXM3kqkp0gFSDv1LxwWyX7a7VlKa2yQE78ph+cRzoJ3MoovxfjniMNnGa6wH1tHUQQ6Ys16hNxr+
AO4TnEBkJkvQr8OCyoFyvla4D8sNQh9/h1lw8LLR/+NnyxOTSDHNIsxYdeFwZeRBvy6q/JDkY3C/
bHYLgYJVszDZDtF66R2NemI9RimGYykOr9LhpQk1Ex21S1nRtY3Dck/trPMEh6XekF7hHJIiEit8
tdqrnoYfLQjJD3avKxwl69yaR9yLWJNiC0Ujyv0BoKu0OvuRlayW/2l0ICObFAwQ/33T9bRP8jwS
aAugFn+VdrqJZJIwza6FdMWyF8Bekzf6ocpG2BZhBmhkzg74i4gWXu4yktH5Um/h2Rp3PawYajHN
cZGHVU4+sS8yxw1prYAwRWKDUAwnycwVmLuacTOylTFhwg1QneVNo4eHBi//gQZjSLxS2+ZbbEDU
BztD4UylJDZjeZwysR2ASt6LsGtv4VBTV6/6+0n+KJQA84BRc93OBpGLNSARpT5WUT8dG3nTd6m8
sRqvIqlrM1pTzWxHgyE3rXdTUwqvUJltgwh+o0pczqFoZiYdhS/VkskdqQh+2dad9MzsD7Tg6PXK
gk6UdP5KrdFmJZQznmHmeJEcRTCEBUdkEu8BQSXb5dE/f65oI5kHmvCQ6OCGKx253ZoMQLpl4qD3
pemgUDf/MRL/nZS1+NFzJ4z5CY5yi6ksg3R4avUse1JE8LgIg2q/b4gRZiWDNiEjvqT+piI9omz8
YwRUsnKokt+r+QzUhm+70ZuF7iHxKzejGyDDkWetjSfXI4KEUMMisx6gTNM0lS1RHZXkqunJul+o
eUqcWDTRVuB9ScPJB3aUFUl6oTAmFBvaa4FGyCvtEpMv/i844xUAaA15QdCx4bBnqjEV/brD4LIN
dLV8PWZGcacNTvMUazQ2uf5vKNtK4LRG+5/66KVwGev8qERl1jHgQXxR7nPR39FG8F9G9r7EY/oj
kv1ou2jEnal+ClKKLIvA0B7ymxxsfOmO32Aw+mvItD8DR6luEwncAbpOSW/KgVc55BK6mpLd2Ypy
LGlQPFcifK80zfl6pKkIMhys6RTJeDIJo/EOadfL8mi56ZHIWTOJussjkWkAg3Mg2FYEVytNx8dy
rD41StdxTMAFZRBSwig0quDs8164d6GCIKxixX9lPbwqZTxEpgzcECuDHEHRvMpHi74ipZ3E1Jy6
pZn4NH4JyDC1mQxfYXVbHdqZPu9YlaVc15Z5qMTbYGCGWceSm99ag01dUvLXYvoPDFh09rIcRZdq
Pc6zo96YpvuKtTTFHkcKAEvP4a51sm/o1p1b/FfZ1qDf6o1jH+xsmRXvVFl9mtuxPnW9+p+S7sS/
oA1NR3cBUQjTVMk//DXQKho1nUIGF4teTaRUheVNA6fsrka3eUrFJZI9lZkuwEHv01WcJ98iuOMH
Z3LsuzzzDS/T3P0gA1aWQb8E973HrGcQ0cnPOiUFU1/fFz5Z6oFFxXS5V5gj/RV0sF+OrJGYyC+H
FiKiGVQf8t5uFBkmKgyK5qDEO13pT1919NQf1qVpeqi6y+99kdGZnkb6vXnRUcNHiBTLm0kG8wkn
EbcAsv6kJ/ZtqjhWTMAulhxaWU4cM3cjf+pgPlCuLVkhSl9aG9DGoupmnLIWcFUj0PXH5glmd7Jh
I2F+4YuS0bc9ePH5pkQD1kCPeNPtqoQ97E9n1BHrdsiMTROW6q6FFLPEBP3Xj/F/BR8FJO8pKPLm
H//N4x9FOdV0M9tfHv5j91Hcv2cfzX/L3/p/r/rr7/xj/fy/z799FvVvd8/b86+v/Msv8uf/+Pfr
9/b9Lw82qKPb6RFr8fT00XRpu/wT3qh85f/vk799LH/lPJUff//9R9GBfeSvYa/Nf//jqZuff//d
gY/6X3/+8388Jz/p33/fvtfFx283Tfqe/2x+/bWP96b9+++K/TfdsmxDVTXb0CFjmGAzh4/lKfE3
2+V6dymxCEcXiN1//w3Pexv+/Xdb/5vhauQ+EokoLJzY/FZTICjiKU0+5dgOWZakpVuu+fv/fYN/
OVH/PHG/5V12KpBeNfz2r9ROSzMt3TZ5j45Le9yRqex/CpGzexP4vJmaq6YiaiJEstHMtrtKgvYV
k4u1UnUGjS6qNoZoH3WEFOs+Z8Eu4bAFpVKP0Ckorzh+mGrxNma0kB0p+LLIbKvTY5iVp1JlOia4
7D0eqw1VnBIihpp61USCxViOW9Ps4lUPPnG2AzBmild1H5NZPk5N8glT5whWLPJQ2IGe49eoJJ7Q
9DiYa2jW1uRO1eg7s0nIGIz+plLT66int5lqvuINuWFb70WasatwTSAsHYBrx/OWvtBbqzJ9+UF+
1ZLiSvhXspZ/LZp+GE1996fL4o+j/uejrP8LiZTDbOuuIxwLvg6n9BcSac4mNC2dHLYob9DrXMKv
gQ0AywCe7UsLFpkGuicmSeQhPFrM2qqt8k/Tpwpvme5ZHgvSYND3otD13ALdTKW/5i5HFuLLtIq1
DRPrWYCioiN71+J3p00zcWDgzDRZdgzl73WkBXIkE2wyYYl6qYrWtfNAfuywHkJOvwUHArdC5i3v
slTSH+n8avviTIzKZ9z75w62ueZQ4TBJNwu79Vy03/Q2uPhIz1Y17I4Nci7KMxT1rVOnTv0K2zeo
TMSFLnbwdT6Vs+cGsl8UDGttJpMgC0FfGjLAI/eV+7ocJ0k+v9Osa11kpwx1iRc4zrurZBtIQzh/
2IghS0DTMnYsVpV22ul4D01zj1PsJSlhXiuuc647TuwsRf3cMXMJP69o42VecmOM9rBvnOy16zDh
pTGfpbZJAUusbkfVBqC/mV7BynJxD/OtXxVPrcV7d5P2bbCca1cEd4VeENmSnyyOTdggocydc95R
bBuLczNwPVomZwZJAgqChHdEj4HekEgpz1mYxJxzo1ADnkPUlRz4bV+I80iqiwLifPlWUSK9Vk6I
E238ETT5SbPjT2qk56J00VrVCiB9t/MIk1jBK7FXkxl82j3n1rUl8tsliE9pjwZWjhKRCXVFl0zb
Ak1dR+Rpyxfa7td5Onwn4xakdeQ6XuPArTaLT7sxOBBq8Dnlxb7rcIvJT9MljAQu0QNO/doYeOJF
QOuqhDxJBBc5XNfIqRzM5yyRVTF7isbnVoro22Rpd27DocWS9gmb6tjRbSLi5wmKxjfFf25sQmLj
TP2UH0CJXCrcMWvNNlA/e4z7gxkTygjDxJua4LMqgRgaLbVygPHI4+uVLr3/TR0fcOXqmwlPM7l+
q9LiHSeKQthgP9xVQcGKlUum1zk0RoX1bCy2k1Ee6Bi+L59utJLrv/++Oyqj5tcsKWcNTi79Tg0t
Cj5829L/JXaOain+sA5LW5PEN2IY6dMRC+I6Gbl4inEZC/0oIiDU4bRlX7PXqajT+h/YVOTOqSgA
ukVz/E7zdhW6tQI/JcWhLdt9xdwdKLU9WU+qzocqkwRK3My3Wz3WFgmgcW88SYUU+2IPaf8Htsmc
gdg5yVclIpYLZZ09ICyWKHqzCFYjvHUz1Ohrh3KekNtkD2ONT8TedSR79dTFs1Y7dmX2zkK0A0dg
08PDOZtk73lCPHUyfsBRv8ypftZDlBkRrM2pRbPaOj3MSfrm1H73SAFJj1Lzl4okMAgEuQfM+33m
fZE4j0IacbH8N7qE33TNT1N+3ppq8Uqzx58ONCAvbOSnR0n3n9KK1V9XnfJcGQLmkObqGnOdfP5P
MyCHTY/myMHLVeoXl88lD1OrQArwIZwL50IPGpy1dgXJopA5mm2rBvFUUkzYecezfLULycEbDeiQ
0JpvoBd4otav0ZATuCf0C21fbH7qhyKSd3JcEfWY7wEWPK+PTKKNE46WVlOumcRjk1TvRmFedFRM
0kmPpDH/DuVKIHVmLC/eNcuvuLqJXRXpu7BV8sJE9t7SalFr8ZbaXENuxdEbGZa8ArR6MJInFWBF
0JnuBIJNj4WGvwIRTJwFLj1/0j2NvlsDtwWj4gkJzUl3+KTLM7AXH628OVEjPoL2CjdtjD9GHydv
sGsaMy6fOUiQn2Q94zRXYV5op5FxLUBQU1nN1jJjpNshL+sG+6RPE2rxec9qeDejSgOBzydQY9p8
fizWVCuTbVhdmgB7UwqXhLg5ussTFwICm+9i4JKP2fFsUWrHnk5LbT+HOoN/122SMnmr0+T+33+T
xa/Ubnl1mKDwNc2Au6MuV8+frg61UyIMfaq2MgQTdB4dK8s5ZYNzmmeOkd0V3x30IIBNXRbqbAD7
atwuX7qCazpgyqWn5tm6dkkZAIpEPS5PahHfwpZYCQhPl9aBLKYKXDHFu3xll5OVPE4ZARL8C0Pl
GtFBWcYDDtUufS9b8xJN+iUa3BMGt1NhhYQPhM0J1hXHMuFgQackOIE3UEzaRboGjJALVEgi74iq
YVUYRNUM1WYc+E9tf0nYiNIFIrBDyZ3bTH/h9yY2paq6TqJxnxNkorbRjdBz/qyrFmviM2+GQdzk
OiFgA98GGBm61/vc5E2HR1XBIctlrRglCpgO3LxzshnwJgY/rdUu//4kuf/TSRIWYHy5vhaaLpOS
/3SSplxp+CTI5mPwqhusWYQqaPct8Zy9yN+pvL6XCI9W7WSiEYiDFSVz6WU+ZBiEMD4xUJVG+i5H
Zvl6bS478NP5NqvSisIw02M0ON992jezworFUhloc34hKGeAPcqtGrzSJHpykZ978mtpZxGXuzwH
ip+8FdX4JM+VHPARBPCFtKj5W6c40eBtNns/xynD0S0ifquwh0viWhcqKAoH1TzRwZ096ZOYdlPV
3kU2KizVZAiScwp5mGRbr0mBuYQDA0YhLw3+bF7x5BBfHEYzzeJbnhcUEdHuemXKmD01w0feKNOK
ijW7XYJdCkYaX+Hs5lF/xVOhgaXqwV0jhoJwXqwjNXnD7UnejaBTpV0amltywBYFNBnSMj1UaZea
uW4sGM6LlF9p9f6YOtYFp1Kxeqx6LsB/f9ZN8SveX343wSAQ7+2apmPJzdqfTzsHMBio4mgr1Syo
ShRXtcquzVyeAPOd2Lhc6tAF16kUrOayY4k3wS4v0FNveyM/IhA4TWF5MnznLo6RFLJqGOuQEI6q
vfhoz930s9SzciMiIjK79pk1S7bKs2CCIDJtgvC2UNv3uMqPip0SkBmzAnOfYrJ/WcsUtgsRgGVU
BboHNXD8mdfBpznGrKKpx40AIxNzzYfyQl8LV0UcuZ4w61PiOIhMwwE7bKjEEKUB+xoB4ZldcZ7i
AHeHA+fF8UfZPWVdppcvyeju9AaYs4BZGJgJl8YDhAgaZjcF+tYNqd3OMpOgGM1g6w7JXqVwjOCi
3FRTd6VSfiSTdLOsWE2Xv0pScu/1boKOEchjQYCDRzkA0jDL+5ZFxcrpzuSoF6hU6p2ZBBcgjD86
5XW0rX2oWHsTfBXfeuasqVMpZdg5UjX2RmhmU8fTc3hmfmfDpR+IU4OqOIxyuSjyo60ql5CuuZWf
WGcw1FfROUjs47Ki9nt2Eyhab6ty/KHQ0O/VoEAibeDb4qMQOFevmjoAzBkT/mJAhzNZNDOVlSz7
Qv5aKzc/VcHfDv0N+clnobEyLZzwk9yicrPsK4C67K1eHJOJmWZSuDHS4llpoGjNJTst2OpcNvJK
quQqc9S55rj2wOdf7ZE1MkZFDfzouPet5HOc2eoBuwKt0Jz7QNzGHTJSJUbFVoK1YXM2xYfCSa6B
n1y1LPskvVAq7LVbxACvJGQ13hg03zIbykGM7G+KfihtRpYhWyJXRqpGk3b0m/gaIbxjgaR8LDvt
GbQuWYBs+Wyq/5/AThzCFGtnneEI86ZN1ExviT/fDGb4ENfZpx0RNkUIzq2ex0/sw1Jv2cqroXaX
tFwps2HTJ0RozY6Pt1SE1nlsvtsxFoKBdCE8nnwS3RwEJsmYs00HaLCvqMCvtS3OpkKfi2+Ez/kd
mMGmSLnLo58Vezs0aow16TENg23FIY07FPVu91m18WchD4+qfYvb7DX0nfNyPURzsLUwRkldpiS9
nzonuw5yXR8JNjXy1BhD9lLphE5aIfSF2h0ObStASit8kSPq/mZwBZr2iTnWBkxlPQ1d/NrWfOZB
nuwWcXk6ad/klma53uTWe4yL53FKvtfyZXLvNhnYzWwLM1FBamx0TRvnzNx7xrJ0Hq1tp+dPkRnv
C8VBbMJVYvmc1roKn6hIYYWARpELjibFY/5j+SJUcjPB2TOJ29/7Rvs0/GYfxPxilbF/laOLaHm9
3H+HpnbKp3kVTPJDuwSXRjagibCkLLZVjOSlcN0zCVjHmi3/MkTMIpnJes6vo/yAIxqLSdgs+JnU
RqN7joTBAs4NQGK5KZ89Oloam+xlM4k74bmlJsV5dc+waq8O2d2eEvM85ox9Mf0om+ZF67G9F4DY
BkFHADpeg2AyZ7E8nyhabkY4Fiu2zWca+1ByCYHNFL4okHw+B/50IDEphT7rGxcUaEz4T6l0QBEp
4YBQ6PiKqcoptoYHu5QPWn6c8h3mi/HpTMq5DqJbrQY1U9KFIl7WYQJXnmUNqGLbXznVHmH8Zfn4
dIEIvmYuIpEeN3/EEEj7K+MyG5mNV5U8u/UcfsqKUKJSaemiB3I3gWBPiM658PHiE70yr5uKcdCc
8msZFaeurk7WdEuWARr+AFY7FHw3PzU9ZSfJeuGKlZelUucnJ0o/gQ45tEKQD6YWGaMl/4m/wVVM
N+OkifQiizithgglzNXXvrKStaZARKQOdAr19H0sO0EUF1U4vVc+LXt6SOVb1eGcYRJsfo6EyfHu
wJr0+AAI940Z7opW3/wckSiSZVgPaydFpQV7jR0Fu28Dcuo6FJu0ZcU3qxwk+s8/CmHcDY2qb6K1
4cpwO99Fq1ATDIpo2S5l1YBT6stBWl4c5P9R6LtDkPc1dkRach06jTmjRIWuc3hJsz3La3JijpBX
TJM3w9qaS8cbKNckV/27NZToWBgplpOsayDgfTvY/vs1g/4/bfZci1UiORi2zv78r0uG3Chrf1Zb
EOauzxyuJuuk6nsYshs436SAldtl6p4oCahDcs0yOLSBnaOmmp318qXsCrGr/O6lRja/gtGEGGhY
mbLcYxlzzPaV+gXYNySfuymk1PjvP4AheIO/VBYQwAuHHolwBbGNf/0AqjEElNli2t8c92UySgmg
I8zrq8bEvvFnjeiK0L7PpX7bm8Od09v3ga4+OJ3+NZdCmknWmNDKhrWBHqXH5ZgXrxElaG/uyEPS
rT3BdhTaemngTj5xfxyNAeAJiTW1vLrkiQTXeCx8wvcQ9e5H17zKL9p/+LyOrIz++oF1V0WVTxwx
TlhZavnT2r4wkKQGoc1/ltNEEv/sQ0EvjFnV4ksn5LCwFAnr0D/3vO0GYUVp5Ne4iz7lLCy/gnLx
NQcaXcjNoD/3DosDuQCo+ALLAzVp/q3pWjd1Wp1YPcAhDi4VZTVZN0WHsG2VtS7w9Gg7JRYrvC5y
xlqKxXJCsiA8dXeuVGSnmX82YqaGviaAZObfuKrzYpXqj8BKj3LVadB6JBbaoUFXPaV2dgotH2qE
uR7nekdwT7mZHP8MWs0IBs9yIfTDNxpRVpkQdunV4uFBd8ZkJxeXBInSyP0eIEDRXcxNS/U9ta1D
H/8f9s5sOXJjybZfBBnm4TUTOZBMTsmhqvIFxmKRmOcZX3+Xo3S7S3XUkvV7m0nnUMkkEAhEuHu4
b99bv6y/VFwynlVBxMcenNXsJLMhj+VAmbRFTPlQ2hzhkChmq08Yh6a07yA+HFZTaMb2uGnS4kAh
1EWgFP0ayzhPocQSTdX6dK9FBY5Ej5PrGDFG2far40YQ1dq22QQsANK+qrxyVXJ7wUK8WwAFzb3m
eo3pcqL7rRnBxzAXxSZQ4s+WQ/0GtuDd5GQoK+kDXnBxDhXyG6vvJdnsbWqDrHmJwtTWqaonZ5pu
ExPz32s4dSVHSUiJruMuvApnEutQSOQbV9duZLOID5XwwovQdK1udSxRGEEqm3+XHS9xuoVuR0E4
NXkYoDXgyUOcjoxt6bicpJMTEpQbYGjpo90vNlu+p9O/ya48/A2N5yRCUtL2mrzq0im28HqSKSmo
zi7WZ2I/Bh011TUt7OmsVSIfnXTvmnK3TQarJt233MxPnFQI6wioZy955IB6JJc3gg2UG0h4IL5C
XZbUR0pzDKL3QJK/NqVaiL79MFLoOpIgQgJV71zRYW320F+wANxMQb29fAlahlnqySeL/i5pt7IX
2gDNWVZvNHCbQB9f8uH439fRchO+3QaRB/cYehJZEw8ZC+uJbeM41keIlh8Ne1o1PFvTydWcZyhA
n39G0nzVIeRjlUCEBYiPlbMmu4e6eijC7EGuJVFshL2ZCwgOavveMGoUA2366JoAvA5kclsbIEJl
g1gLsU/iUzpOfH0W3aO7e4uGzIU89kOmyHmM+RP3FCWIgKxey3VwShT/TcRijTsaqjEExnSrF857
0iFORz9QFI2EBrPogJb1AeErzssy5Ws0pYBHXQz3h4StcmslYQZjmapeVFNsfVJ2Uk5Sc5IsEwgV
OROJpaDXBlcZDQ8256dQNs3ctF8LeFVXJ5pjoNboao00wOF6lk9/boghwdauS2M1x/bUiJYLD77M
guJLo0Mu5zs5hCT4erPu7gJa6vI++T443z1yem7YHCX4LnjPgRyLHkkR8RdZcZI8f0rwKnM0QvDM
qeciHrgrCfFKbGhco1SwZADp2SdG/JlisIq5+F5U+VOpa+qmVc9NDHSdBGN8XGtoEnuZLIjyZpSs
5Rpgabn+zeyjq9XLVFpDMz3KIRQkJGxS3PLNiSPiSmYIkD3Cdd1wWJ927UoNZZ8a45M+1h+wA7A9
eFZ1aZ+84lzHBD/rwavQsntEYct944a3RWcRSjjV3lt3A+oLtNQDL2c5rK/SiohJE1ShB7Q9JeYr
SUnCtr+tMA3/7L90VRzy7/4LrSCPTn/YcwxLHPov/muxdBO4OullFWS/nUCV30KTrejqi9mRl8rI
nQrZ1ZQ2z/X0uGjkBGnwVoDyufBbtKhMRFIYkOxRaau7GiSmZI5AaT4E6lvSq9Bxq4R/tF1BC4d2
sSSAMjtBZhvkSUt2m7BbsTcEyP6a51k0s9wSVD4Yk3sI+rtFnW9RbkTufgRqb9okcNbEY0F+R+op
tdXBj00ZoSrQEXRLIh9y5GBQfmauJf8d6zxWAJ8JDC8QoxnYoUl4UDvtlS5FWIhyiP0rMmwxmTML
ZqCtq3FUHMyOWkH9pLrRE/Qh0U5vS6iWnEvUIcmakrCr3TunY+GkMVU78mlL0l8NmfoZVtoTqHmQ
DPDxGv1nhnx0bx8Wm/rurDRfYWZBqclGDd5xYP81ZPhjh/+iWG2q7kPkVNSBFPNF0vmoTT0pBs0u
lF6kxqJB8rfV+h9E0jyVzW3XFKHrAjyyHG+Dj5y3ZcfnU+mCImnJyuil7zoltGiIccCLGe3KOnkp
rFu9O2fpdCOT5HRoPuf2wwBgz2oigvb8x5ph7KzDMDhXAaCH7ZRAMw6zHqX4qYs5S1ChDeGYIC3c
UYOZNSA55HxlNSgTsLRQe4n723AuXsIy+Fa7CJZQFKyQmN0UMOLrkUJ4ZHew+mnjbTZNz6Wr9TQg
KD/slGaO/M3Sy7e4Sw+tU9xLRg+AL2T2tMbW5V7+e5zcO7eg7DpSg4GXhmdmgQzpHb29oMe+0ENP
1WO0yu1SWA+e0TxF0GhC9A1jbpKd0rJ5XOsMEHkxmTHTm6m8m7pSX+ibP6Xk3clOSSLc8DglkOte
U8nT8DxMEVbSZq6L3tyEZfZBLbPcgK55MEmylmtGV9LOsQX4ajAPU47RYdllNoclOAp+7ovEtK7M
etz+8762/i4sBZrrerKlqaz9Fpbm1AVUVDo01LZwhVH2oC2EILHGmR6OKmpu9bvTK9vCXLZx8wlV
+Wl6FkAEBAhHW3KN9poMDJ4bBfKtDEB7DyBMRxxTwrQ13SEh6BrvyCfA2K5iZb6rVKyYCdGvnfVX
Iv9pw54pjnsN8TovOSk6R5VYhyIrS2O/K7R78UhKmvuNU9+jJQ3lums9i5dcz7lgDFkjtXNQcgNA
GAeZ1RMlhnMN+uLR85SP3OOm/zyBpuTkf7OLDvgXwF66jeL072W32Mxgl23xhp1uvljNzqlAeUDw
TLc21ZUgyL56+TfXsrFVCccWcsu2FK9svTiW8KKtZRSBO1QhTR1iAGf9abaVpyFc4GOirgFNNPYI
ieB1qypSgZSkvU2JaTVnkqmXkgtrY8nSH5KCj3tKoO1EI0ESDMcaWqJNl+ovFPOgUoTbamPSTizS
aBskFOd/WVLGf3gK07KhXfSoNlkuJWRZcr96irFvALQNqAwFc3ZlWIcYXDhaxyW81/hGqgGgO5Xn
IJ0Bjgz9U4Ww1c/UqGSZtLk4kmw7SRSFWezhapb+Agc5CfuoSqg4I8NUuRWdnqAxaHykTnhHvLaW
3NEJtjaR+dR0w90SW/RjyiEpyojjxw0CJ9l2kXqzPlGKpRDzL4thLdD8ZTGYlqOCkaJq7pLV/72A
A7ybT9Fp2KoFG0gOKLYzn1uUQyVbt4wGZxRTe1GjI6pdXga922gcDZozIMehisrqXBNwcjiQYKbJ
k/uAfrTJ2RV1cxuV6aeXZ/9yNP0PJWYy4o7Ka2ISYXlS1xX+y/uK1cbSytlTITRNvtMh8UwNlMRO
6dNdBd0Ch53BofRieQ9tPx3obz2jrIN5iCAiWhBpC/P0X5YQCt2/7yrGpLt8ThEKaR7195IIfBI0
WsMVGw/5xUtLWpw5zEhGHf7p7dDidSWzKgCknBB5Pb6teerJDu+98DxU3dcSzVVH0qzlbD8bc/0Q
xyiBj+ZJMiKS7Fx0+750T4uLxSsMkkE12Eo9Rtb75yk4iz81WNTDYoHOIrqCC1sWZSCrVP58dgH3
2d/Xw9V6OlmBTYOiX5OJpRNeeZYzUUcuwZOEo1hM+cDtLWq+QUd3bssiWY9lNlgm0OHwypvBc9eR
WESf4NZTnLt8JJU1peQ9AbxO/R4gOH5R8h1ZMr5RuSAEYlXJI8k5ajWrMezCHXVCk9zlmnJdjyc9
6HfYBVt9t95yrafI6aoF6KyZhS9HQ1UzL0ItgcBMthkkK63Y9cZx1bcVOpQp3cNSet+k2BCisgsy
hzSKlTxy9LkvpFakeeO3BDRLysmKah0S9Qrh62gfE4hD+0a5qoaANvHpaKUtYTPUAHGwk3SLLS9q
TV4WHBkFypLM2UMEM1lY1Ftb0mjzSKTeT8bFto+UQI9aBwE1Mmr+mlPVgfxBtUgqWQ6KlBMlxetA
kQqmcMw+jbD8tCDvRmby0hmwtinIJoL8WhdNJIWHzIhe56i9kXR+mhKXtYh0qPlnoY9n3TV9sT26
5FlNNaP9jC4kctRS7llPLrORfpix+TNZDXPBFvnkYmN3ORNlgn6OPk0ICLeKmrxNhd5svPXMKk6w
DoLbqKLhJA/rfbUQLa+JqXzRL72wxCyS89AELVbPGYBEmsf/hME5nPMjqRjUS3cEjfYv5WhT/Y8k
HSVJ1dQ03bBNU9e032J+MqWZaZIUp30bwsTE+pms4/Zy+pakgxzvpfZC8wak+dcWRRJdsfnZeM7o
VZrhrIMR4TQVBRihAmbV5LPv3urQe7RIPE+SvZctVWuU/5CDaKRwJEULSSfLXpHClCS/KjW4XzZS
DpUaE7rkG2qQ8DGpuul36iNyFup6oY5Wz+pDVs5InapfniRxaxvRpxROZQRuqz+D6BQfsO7bgo3K
3pbLff7Mp9nR9x6ei21kI1e64hYjOC99WDH8OSJr3RZ5vgPY+5YmJlUuykNBC5meN2l+1S1H1kRh
URwXzCK6inSP8kM43yta+G2Om4tJbg+ae8n4FRdZxbkJQC8kOQU91vWaEpMcBCIrlIccZV3o1Zrb
IopKQTZ4QX0eLQzH+uZ18TN29eRRot6gXuj6rx9kgAk4pU4geTzZ4q5RPUCp8DBnQKxmmq0FKziW
yUWMUxiVewvc5Wqk5K31BQer2NkZ9W1d9880TR6zJXscnFnfSRZEYQGuK8Ih7cOifqKH0icf8KyO
dPFJbW1NGa0mcY4rcFbwq5ZednGqkYAueUpbsVjyRcXtr1F4jDcEwS7zx3pO71IPwHzj3iVsVTkk
r8YYJbyjYVqnXOI+InEyEtCUZKTlnyjXUWmhMiG5Lz1P3oRAU3JgHkWttZSoSSnRibInNl5BGLx1
JKUiD6+7KNBAByePEjgDgYWAfG3VvKcBeZ9KOs5xwwuoZ3510yrtveJhGn8Wo2uypmwMGDUAg/Rb
mbtEkYIEZo15Erezwo416SIvKXn+iYnkwdfSpCSIkkT50AaLI2O9CWqpB7IuZE8ManBuvCeJtWVw
S0f5rMCoRlNywyHzFQ3xdYsYQBLtSfWrQnuvRp5NwAMdRbpqPjVm+LQChlMoCbYNpzUYQnmkTJ5L
5btjCX03e2Gg5dqvw0w5y6DHznlpkJWlg+0b2n2XGTcLbggHacWU20rzLNlDddxEufr+35EbchW+
GyjvP3ObVuhsvFsZfubJkpd5tbKdBspiv2ZTQISdIOQ+5rP1DNR6hVmnS3LbQVj8s2JIPUXqLamb
PZrNsIPheUchnpMGAaFqbS3grYur3NTTTSFJ1HVFaRTTF2IlKcxKBasTr7dWLrs22WhqclXVhFxS
Bpbkl6Ajgt7oSQrUOwEnr7ka2+geXdLKEE1KCMcbkTKRfF+tiAk4hiz42zGBhTRKNgIITch265O5
XYuhq0OQxSzlRYRZjkURoFhLknwkc02FtbKri2Qb11wcXNwXcbWFnPXhWl2Su7SFmiKOKphISFTJ
zmkL+gv723lYXoiWdkne3WsNpdIOuDAXlUhTLpw03LSDPA1bLb5LKtcIineg4tEpEVshExfIEl4z
SGtqsTf0a0Pnr1YUNwx2X+36yTV/kB1G2y7dh4N388Oyamu7nrMQM6Mt2PN1uqA2miDpx2T4Pk1c
eOUTY29Phf1cccFyZgNW1JdoEUHlLgAfIaOMC80fRrppyU5uOy8otjR1AGomx5jQf2/Qy52viHAp
0UKE9AN+iKrikuLZW4IjmcuU3Zen5rOmuMf1SPd/XSAewKP/uQvkQCNK0X7MvzaAyF/82QCi/4HV
hs3INYAPeqZuAF77swFE/8N2TJeDj8aRT7Ud+dWfDSCm9wcdParnqI6NW6Z75L8aQPiVQWMI0b1G
PxrUPNr/pgHkPyqijuk4EqqoRCtg56zfCopD45QeMM4JqmD4J5F3c/R3EMR+7D0srPtCq2lQeE3H
U288hG6CH33Qre/DoG9r8AcGnIQNlGoz/UjImiYIkiTEYa+0UXTghn6Z14ef58Ff2yh+h/n9NlT7
t5xL2NImnVYwYNjDpW1O7XIZ0MgRbjulP2nwXvzz7XTrb29ouh61RyI6/XfwZzYHeTVn0bSReenG
5mjCoS8/Z1SZFv1UnNScagmc4unGLN6b6lGIr9Lh5EWo9nzpyse5foe4BXzKZmnhbW1OkO1Cau/P
oHhfx/jLOBKZ6DCUCMUnckH6q941W+ZeqaPdNL3OSr2doy9OfMrH95RvaNb72Lzb4WMNPox8mg+o
ecPtRg1g9VCTbEKcvHqFAhY7WWeUdFFTBZfIQLPpfYKuU2o/AsL2o6e62zcxmjfvA6yovHe9f3Wt
cGfr7+D7xklgoHLtJUpRJ043UzDuu+Cd0aW0JQQPDKTJW1rdkk0MI75yyxxkxmven4wUrk3AUy0V
jCjaVcO7hi1SuU4mzEYkEBhGBZ4/K19t91WPH8ls7PIpAW/6roSnns/IC44nR70LPq3utSTfCYA9
fs+Q1nXHyU+q16inDdi+CWaQYvG7qzYbPnRs4PLxTs1PGecf1qUJN/w8vobQkoQhChspHUTYVJtl
HZ46SBc4OEimXFNeodjqQXePGg6XOM/9rnXJQb6ZU9bJFthsIX64Seb3sTrJ3pB5HAAVRUfu6BCO
es1rkyHAzo2D1yA6KsyMIcwYHeLlZroD0X4DEAOokv06aw+U6YbqlKVw8MIwT6jF0xTobUCkyPPK
jBmMoyqTzTjWW1RaDgYY1wnABqfAjcO/qMCi80VW56bp3q3oUXagjB8kUeHdgHLilPugMkxuyGGh
mxSAG81GSx65vWXT1sv6s4z3xnyQ7V/xlfKRd9/073LryK4ggnyNWfEyLr41hlyy5p3ROx+fGD3P
wMpk4XTVSbXfMRIwem4yuAYAOvJxCkXG+FiDKsRacHGgcLBbMy/sBd4an+jU29qbIjY2tFD9S0Lk
PxJLYjLonqMWpTkAPjTs8q85NdjU3cxpO5w4TZUxwdwMtP4U6BclhsgEukZUfOYIa4cuLfl2KDjJ
78Ugry6A1zc6yj4GEEbeRALvCKqzgXtJKXAN/2Zrfs/9yTjBpdBMrOmgHIzfxhkRfg/dgGkbwM+V
7YV/oNET0wZdNObOjKx/sW4kWX/LFa33dF0TmKlB4+3axPJL/qrroPkeWU0bV73WXGrchb1R55yg
4hBUJB6T/OhRftI69LSRYQsgP7RQ6Ibto7MgtOPgPa8z0dKpHXAOpyIJ7JokbkfcdWgS0y/ns/wV
/xW3N9D3OV2+Xb8NO6IXFnSbnKHz8bsu88cu9xfKlcZs+HLtuqU2pICm6mFiH3M6DSzwoBbw8kts
dKSjCgAGTwuMahmdCaUGFOAyBlx+ucCz7CjbaLb8Ijh33UVrwe22nKIuWcCJJJNhKSrPibw27VMs
Dch5AmT39Jx2G3Mzh9bGhXgihddgCt/kkWQ+QuPchQyQQ2uYPHEfRzs32ZsVMxpXOcqgLetksTQg
INlowvDOr2b1MlTalqW2lNFVEMElQXtIMp15wzK7zbK+b6Yy4bFcJkjtMx/LN3bo6A4XfgGIy1f7
i3wgw2L+NR47r0+Wc+bXjcKD676mnjkm8+54OTJhbnUpgYHLeNRO3cuwCUX2QRNeDQ1vMvrhars+
xzhCYFjNPBjj0iCAXHiN8QTvxnzmasOyvurCPPMW7fYgs0F/aBX6sgnSFCUeJoXhManQhdBkAIf/
bUIXdT/l2587ruSMLZo9WSZpfq4OJTxEh5ukLLYkQ9enigAD9yE1CmYUV6AsZILmi8y7YWhbeOA2
+sEgAShjZzDrAkVfPqMzI2269QXlwLpa5DtkQPK5/PdEhaDL+kMxX6oJeAGoIeWN89nGXt6D6hqq
reIHbPw73rO8tYZ6BHMPPYX8Xw/7k8yfPAnvW+4jS3CkUOHLD/LthcVCj9ZO1qksgTbvRPpdfBdv
uMEQ8hOTyFuL6VkpmWgX9jjQu/ILrTmQqZG5kfAlxaeo7LYExYuR52SV8BIm+2JnSJ3YZzaWLI4c
gHPHkFLN8AMqUOnMvhNnfmzuggTswWmoDxWSQSWrZOA70NiFt/A5+3Lh1cTxUr+Y7UUGPLTycvpN
pBZbFpTjsvo4H5qA2zQTFIAF6hIL2J1lhAy2Y4Y5ccGqetEZK5/IsEPvXOi6H/FmC1qD5fWo7lbl
MQHAiPGSlZaxh+UqEBRA4R3TYxDstAgea+NcwPPN6oKk1BfDK9+qcrS/WIvoiYDEYtqqDGUL9iEr
p2lzn8FmAH2Z2AbdSp4a+gSSftZmzlj9eFNEzvdjru7ZFop7CSGXajAq8lTIRvula/jsdRVLwXtR
YB/O3HtGkkLJBv7J6M8yALlmpWZHuZ4ZX2D9hBGQCQM+CinjsSf+jBqmP9W2NC35E9NWsPkGi1pR
fGFy2BnyEJlsFKiJcDepFqy7QJ6lZ6nKr/OMJcyr5G+0ZmtTrh9JdsiVxCjJolY07OB8LimZcy5d
7VUQfocGJAUaJ5Mpo2X4Ysga9dbVP1VOjfIL8WssI0M1xews+ROjiuocwqxiiwKXuDuxUCyuljSG
QlDBC2AdyVTCI+VRTMAH9XyF9KQve6dfzhNGwx0aKskEX3ipQiij2XMyu4EHHN/JwTSre3k1WCId
ExxWT/Ko8r7YFR5+Qe4gnhb4K0tI3jld3lsxqIyr5fjrQKas7u0UlAwTj4KkA5Um79HATWv4EKs+
sAp4OGFhcPX24HpvifIQG82OfKcvg5I/7OHyZI/I3ZMYTjHHpNT1bCmAATXxDB4PInMtDswM7c1C
LUzNDF8ecsEh1nPuM7WZq/sy2+IvZI2J/xDAD78Sq7jYD3AMQojkoyK3R44MFvpb8Pt1zRSU6l7W
saxdmSJegYxm5kZiBD3Musx8DLK/ac9iI13mucTr1jm027J/UoPmyu4g7pMbrq+DiRKHgJdozJ92
WFzXT6fRE66KU7bAbIqfWe0rn4mrnCZ8LHtXvFHUXNh34q8xZvypkunAtZl0TVxnUOV+xJ5gK2P8
5haNXTY2sy+X5hfhdOF/WZcOG0I2hXxeWfyuIftVMzUMMTT80c58ldiU9M/2leVjcaNSmJ42eC+5
s4QJpDe2sszFRcuDiF1Le9pksGPiw7mZvB1emM50i+H45/Pe35z2XFX3bPRMdNMwvN/qr+mYGUMA
T4H4MLYt/8jikZfBTIhT+efb/V1s6qqGbZkurU0qQepfY1OzjkKEmX7eT5x7yNGG2cRMyAsjYhDz
3IG9MLLIr9trY0ZZnmlhr0Cni43CWkgUxXLgbc3srE/m5p8H+XdHYNcmdtZdSoogdySI/CVInOhx
Gz0znGAb7jYmfGfiJiU4Y6RofUChTtDYr6GMhK6yzwhA5EdmkVWQkx2Yw6fFPIlLFxu32rs5k4AF
m/MzxPAoQrWsYflzY1guYszEntbhm2fdQDrtY7rcsdpZLABMvexMcYHQ0SAuhyGwsSREHxl2tMFX
jMXFIrifzrJS5MMak8POQspvKwsHsL//zxNlSGX11xI20bRr2wBCLEdD1FOV1fXLROkRJQUVLVoI
DcK9PD9On/0kgUiXxIeh+UabHL7cWk44JGIDiSzENtuEMWIT5GeVCHi110wwHsijEpsn5K5xq2Kk
xBFI2MW8OpCes5H++SE0++/2gG3DjMMmgA3kd1SGPkxGP9gmckpsNt42Q421b4WL1MEay/LW6dCS
GSUIk6dUxAw7F8FLSihHuCuREF8jeqt+KM65Dwna+CLRssQATkNghk+TII/zFLeBvxyg6UWshtUa
q8FdQqqI0d4Y2gNxl3ydjiJ5z2POe2Zu5F/xIrJtuBEZZN+ZOZpgfYiqJPqQ30jUwPoSNzMyCom9
cBd07K9hgvje1S/hULKUbrDdpH6XKxREBqVDPxL2SALjvlXhpsDm22eJz9en5msSYBPhser4iZCP
Q1Ozk0UoLljiBYkr1pn6abAkdNOpBSgKbuNn0GfYd7qL3fwZRMjClcABOlZfoizxreIUxZeSpgOK
8qMRpVDrwnaXoxSOM2bO5QwjjVpiNZSEAwL/es4uKaGjIncgnQ4ctOTK2FyxHqh0iNfD+oorc8x1
PHSf+CV0HM6D7BPjLHGB+KQKl8xwCQDLxKQOfhLPxp+3ibKD9BpPLc9IWVI+VOIniU7kXcKndJTQ
SKIJbo8Jldcv/oM/+edl+3eL1lFtaHZI3Qgk669bD104A3IsY5Q1KXF6F+4l+JEIgkflzuvt/i/P
TTb5l4kXNqW/0B09gT8qID76NdG9/smfmW7L+IOkNOlSEy4jGmxMyt5/Zrot9w8VbBMoWN2zTJIx
+Nb/T3X0B65PpZVct6g6o5jBGP6kOtL+cA1p6vaA2Ong7LT/XaZb137DnOHH4HhgfcCoBLEAV/3r
Qokb1YTMgBIWrCDNdtBAL7jWaG5gbZboloNZlsy7INIe4jSnfSBgxwbLHVBlyJ5t/djqMOc5fdwf
8hDHC8SjHhMHLXkoPFyOxC2KBr7RpVuzCQeqiPHDZKBqn7EDXZXAytMQAGipulZRTq6XnB5NYZsi
9Yi3mvzQGVpBb74xbvskvofCbdkZSfwYK5NFWyvkGdK8bXnup9EDPnFBgjj64u3yubmdKpN+B28H
bTLqS3A+H8lQT+gPwTcxP/UatsCIn+GVrTi9A8jPleqo0ya8DbJi2rcTbOo68ppuG6NBqHk5zYVZ
dUyM6asHc3oPQ9BWMcPXMIWEpgmC96r/6Dw9ukoKilkdTToHmvBh67bnD0ODmG6pL6F2nxv06tDw
6G1VrVZuiavvEE7cNqATn4xkoZ15CN6MmclHDWoTmla47YYh2MzUr9CMQ2o1CM0rfdZvCvo/ylFE
FNJu3EzweOyNyZp2eMGuRsmxyo07Owx7ck2E/nO/C+A7JE8zawd1eqk7RCF0xRiuBIcS9jyNmrk2
4fi4bdw4OJQT1qy866c32LoBOQ/dl8Bra/qNk31H9cdfCJcnR0UbpAZaaI1fchFGdiKzOWqK/aUL
ICy228z3urTwE0M9Rl5bfEXE5T5q23cjJ8m86GGO7Foe+GwR2gO6NzdLq01e8grBSLr7FPeDpvKx
1+vn0Rm82yDh7DyU6oO51NdOhenU2+WozoaKwIpS7vo2Pbi6Um11ay45dRg6UjjFU0VpYAtOkkHM
5rwHH8XRpkZi5dWCsvjGg4FsqxuOi86kWflVMKb+2BibCi7wuz550lRIUDV3Cn09wQFmXn+tB0A2
poiLtU7XHWl8/17q1cmYHDq+TwjEVzdTQKW/QDwQbQNJkIl4qEFGWae/L3cX320TwLkgdHuhMCpT
+4Y58SdoY9C1ra5cYAwjcJSNFabnxqPzAAcY1gEEOD1KkwZw4hhBJHpp9IxG3q7aqxaRRJDSdVh1
2jXClC0bgnOrUV2VUQxdk16x0soh9HOHFOriwJ6xhN7BDcg3W/QV7xZbGXaWJJW46FtnEyqOTlv7
7a7MrOVejiVmYT22Ra8D1soYMfJXRxNNlh1JYZpRnCLYx6X3GPGSdrRzOKiB75wQXpfa1mnTCh47
ZPMyAUnfjaP5GmSI7UJ2lpJuKiKffe6YMf1ZaldtVAZaGcO9lkm7coxY3Ezy3SoDAso2Hu5HAgFy
WXoLNGgyyNVEY61vjBy+47HmkJ1A6rJp7fFOjwoWtWO+IGuyMT3F3udJyAZsjVNhtMNpafOjFi80
OcX9fZhFLzCyfm+85pJN1pte5D8GMAGw/hbOfi7dq9Kpza8W6g1jnX9zOm/xyxC2+8FC0s8Y596P
KyvdDWN9oBvdvDPLlLZHtfDTxake6GNPtkqoPoTd5N3CQh5sS8V6T5YaShAneUlK0DoeqlhJec5r
+vPowpv2laV/j9xF28RheqCIHlJLGKpNZkev1RBSCteHp9GrbDL1WrQ3p5AQCN5ZuyAV4R5rE/Jo
KL7gjknam8FsvvQRGBVwt2BaoaxxfthRUxxHml3IdEMakA6GSsuU95SQLgUoAH3NLY0pC41GgQX5
4/wwuZW9qx1416vxawaUf2wnqMzN7sGjW6xU3ZQUOhJTjQJx8iUv3Pg6yIzPOvWuKxu+KrTzKABt
DKtEyifxPigW3zSR3vt2Oj1FCEZu9MxEecYKbunDQGsoRI2hXFpIUKdx4wz9zTS6iT9OzUzpRt8n
FotlalJQ0Ar64r0eArLRB4EID49LFTU7zZrvksROt+VYNPs0e7SS8sOOgwcg7dIx8WQPvWRttUs9
3YdqRaeJQZtCbCBwN1bzUc/jaAv086Yvx30DA/+2nQsIxzKRO3N2TgFsp9eR66kd5cMdbBoyAvTa
H93Z0k8wwz9mmu6II/1oVMW+Xlz7i2k26S6HTBcAFQ2VpvMtwv4QyddHEJT6lSNaCCBob52J4iW0
hO1+gCcaUqHqep6Hm6J+bGHshfkMrOHcut/sKcQSZLTwB8utrrjWDXV2CrDgXEtvPJla7W2Wqvlu
VcoxSb1LjordzeIhrVwoNlQuswdOvHntbxU1bkRR+d7utYNw/U9ZL+vXuIsgiSbf2Hxt6S3z4zh1
N67ZzLsRkUcvqg/5pOdXWTzSFykyh3FRB4QW5sGqog+LJhCkjuAxIpa4aaanNA5oNFTfjOZYdCZd
MQYn6H4+D617nzv9laorl1JRXsw4/VByvCBkxYtunpOI6CCoJmR6ltOgtnSkD2eeF2z6pM1AeR0C
g+gZ2fpHfegh4YG4HjcxF+obtPbBxtANdUMBWquyXVe6OBEYPwg1Doaq/CjSYSTDPl4t4Xyb4mJO
w5jelPFt3Ycg8d0vVR4K7Dt6gHK1aPPX+LXpF5JNqHbSkgfFD+tlrzfhi4o0BA4AKzSN9gOECQd3
WW4X3XpKm/m67W+d2PuW2zSTl3oxc8Ci1ju2MzwObeErCdmFtq5Oo4rSZ1ZUpV8mERU3ztmoniB/
6CzBxkymUxx18F/n96mXeLtkUu5bK9+j1ILQa934qVUmuyp41MoqOIZyeINp+2vZcVzrMUNR6Hwi
BdhsZ2s40y377OSUfIvpZUTOYmO5L8RvHqdIOZWXb3k4HDs2U8fS09zgm4J+wex238c0EDVBx9oF
0Eb5blcBD1t4L1HU3wRV9IDfPHpaP2GpjDtdj84QuiBhYUN+PHj7tl/eUcDFrlcx5CfppO317jui
bbwZcz5As9PsRwtt4KQjY6gIZUqOaBINww9B4byWJu1NSX9fzmhps/SunDkJdmVZxH6fwsZNJ+ht
ovTUNrpyb9L540YOclIIM28s5pGCq9qO7bEiUuf9zhBPgqDzihbh5LCtbzqiMqgB583SLIjHOebB
QKiWMLjdoaX2kTpmDhUVYL1xhNGlnogXI+i8D0rqnduqDKBl0YNtE9YjPEwwWSKuuIs771FZOjZ7
OFX7xFt2ut59aYdiOmbOsov6dk+rmLWHZphY1FR2AwQGZIgdShvhDwOmm9tB1R5sdXy1aGjzFVey
zmqGFFMUPi8RwDRofrdVnTs3oa6HSOGMyHZQgLYT9HrG2dggIJ+9VLF+cPMhu9Xm8AjF2Kdr1Oo9
PMfF1QREcVua5r0yOFdK6CUgwwntjEE7IGp6rEZiq1lRHptWQ1uw2uUZVjsPF2cDTwg5q7r3TVeD
26DVP+bG2q10IvVYE1LYMBWa+TmpyuW+Mw3KP+FXB/H6PRTS2nW6iyDkGgYl3dJ71uwTg06NTm0B
QwybMo8IGVWoJoQJgl4oD37NClgcmttxaF93qgJv4JBa14PrHQjDEuxYf1IaWsyWtj4oOunXtC9Y
QebH4Lq+lkblbjDxCVM+P9BzbUzBY7Is6JQuCPoVIZRR9qYv9OKK7Lbts803VaDpXNJ6cevXodSc
xyx+05Sx3HW0ndHHbNFD25HXjqC8mwOYCaIkRRsG3IWf2PqNbtIoh7DEHRJ+1s6lV9mr0taHH+Qz
t0vslUqXxwhB5CbORkCtyPH0Z3qS+pvvrQqhZFfm9+3YEyJMuGdYjrdTBQNlvKDp7hjZB6Djx7RX
gushrvdkK+HXhv7LjMKvaQpAGXWa2I/Ck0m38C5IVXvjwDCI+WmA+XreN5X1SoWLkkVmQWmURkO3
LabgNYn+H3tnshs3tmbrVyncOQ2Sm+3gTiIYjE4R6i3ZE0KyZfY9ubnJp78fnc46mQmcC3hYBzUo
wacEKaVQcO+/WetbkAthwaSHOV50THhLsksTtz/VHY97qZHV7g7USHkyvhtEbW+w5u1mLsetnVlG
qAweKM3uyt0kLty1eHP0/lmLVAtHxBwI8smwY3LE9niBTzrNWzSVr5hMHnJLdhvIgxc5jzcWDvmj
BOCf9s2zUdnPOnXUoDieUF0dJtk/G136gOXjJdKdO0+aTI9i4OgTxnhEJ5F96SbtKHUC7LpV5NIo
NZ/5z4aQZYrzMmHR1wgPYilPHpJw52lXQBuZ6lE7olg7pXV5TtIG+4M2fvi+lAETAskEvixPLCH5
crS5Rv2lrmq165zqxl1UQZRnw03etQajTSH4LY2jW6ZHo/E3OmEnl6zvvqG8/yK0QYTR4o5hS0DG
bjbgeqYer9RAti3BBPlxxECi1UCUGoIM7JmZml7U1Y4/exH0RYZJKL7ve+txMNS4n1P6g0UhdiUr
2G+bZB+1S8IMyulIdFxvGmILmT96JJeWg7NDo65tG4lBzxUpLkVdbelzX5DQWhvTfErgyjBvd756
ra+OZe18NRdFw66VtFWDvasTdTebM4pvNacPvjlIFDHd3rPlo9BkG2a1SAI3lsSZp7S36Uvk5G9T
3nNysZAmjEZftkhOo1Cj67a0UJO4PwnKOviOR7AEDlQfbRahUubrrNdkkcA3Lk1xoUWvwplaFwuR
9Wi1bbJdW3Vp5vXOaRtCyrPKOv384JhOeYgtIyfjOuFqr3x+2UGZw44NI9SpVwsd7GNUgyDHMbVd
5lUcpa1L/NS40dMq+WIclENrqxFbxfOtuTfMGO9sZrdH4OnUm0uOpTZhN7NE0Y09uj1QyfooGrO4
mGVf7lw5EWXqavVjvWajpLm7dQ08jg0AxHvAeFFgER8UtPm7VtIBm12Sb81uym5hUa1TyQh8zmRw
KbJEgZE5XMd0BtdWjhBkonUTF0fHjK1WMlXurgeJjnFvic66Y/j7VHfvxhrpu1QjH7TEIfMl5+1r
OGuT4ZTHIdEv/hyDNJFFmzA/MPgnrwngWX9jjVFy7Mqeo4N3Jm5//vXzQ263VUiO60fcKHFK1w/t
HKchFQCz39zUrxBVov0fyR5LCTtxhHWAqYIPaAh//cvokms3+P7Zjo3qQYKqb/tK5+Vzyo3S6+Jc
xxrhaG4hNl0Fud0sFbmnLpK5oZnwVnnZ7Uy1cqdhxdVMXtes4t1ncrf2S28e7EQnO2PwwR3pr1Y8
sSu3ZgITq1zfT9RtQUwkQFDofbPLMhEHgzfFt5YWx2fgCOdIpUfHq+wHRymLvBs83H1Sja/Vi4i1
/DBP2sQIy4GEtn4o0Itj3wUA4o99G9Y5aq+6iO+8eYn2yiLZCKUcTV7NUc+ozcuuYpryq+1VDbnf
bDdMm7WHcCSuj66sbxq/+pYIdwJgPRpnOpw4aMeEXYQ1xOdCM1JMwPa6psyWzNnMZWTsprRpKCdp
w9mkl0c3SeGXZlP85OWJu8lM74y0eiTKLH4pPVzNns6hpiymGq2jynNcAvQgwofFQu23p840+pB8
93rTwoPc6rUI+sWvHnh6Zdj3rXnLe/iL4l0OzoEFPD8WvtX2XDogk1X+4FNjbonqSTZYkjkmuR8e
UmlG916HqSQ25nzXnUWBFj2avOkWIFN3jtzoTDcaXyv5vetttipDl74mQ0QAbcoixmJQwaPq44BM
8DV1qrOxugK/SSvTB0iEJHIYxRCwRC125dI1gYoJWGb7WF71btoJBjBbnZCNcy393WhgZMDQ6u6R
kx+slDwB+4pPLD1rnWx3Sz5P22nKxocK/wAWo3HvWxOOFGtw7yPrrje7eg87EusFcd+39ki2rOaB
WeAErHnexKWpB3WYRDPeNBNbbLPGafHTPB8vgGco92+WCkdvZpan+We0bo/Rt83ccYfZc74ajftA
2aofU3I5yVLlg4pIJbRWfh9buKvTJfNLlytzZ2T+eGbYsOU2mS5NlBmXPgboSQ3CHe7esLh6J7Fk
ID01sT8rju6tBDML7jLNL131aOTdeI8xuDjWLR1o0QPzwWq/1xngJO4Tr+kPRYBwSEmyTkvJbh4U
jyP8u5AQl5rrHNechzttrXS9Fk+n1i51GBVdtXsz0kKedK09S63jxO7Mz4vfMj1JoyEcJpPEHrZ9
R8+ZEOSKYg49QV3F5JHIhqz74vejRjeyXg6F3736BhYNz4lg3Mjk3qaRl0Mln508eW/m9nacI3Kw
Gx8C/OdhTJ1AqXHZ8FQV15LizQMW1g+HovXHQzdKIilKOlnIE9EYVXciHQkRLZxtCR3lNPaM7ZwC
RFfLi74MckH3BfbVyaLv68u4WZgqh8odnzha75I5GOJuAiIljl3WkmCspi7oa6qJqG2fca0jY5ia
5ihQjco1Pk8Vhk/LNH3gNmFYSLDj1sjthBLaEazoCLKii1lCX0QnjODtvdcQKTnwN8bREmnltJ4x
4LhoZA8RMfABXhVvm+qyC9oox3e5JD3+CMmAtiaBrXMRq4saVnrO65y19GyO0+yBDac7fwZHJIoU
qFlvhXr2vV10+6hP7Nj65ZG/SXSpKudNK9eW0BIz9AW+RSwXZhLThPFyRtw8kn5uZhDjnHzmVX92
Z02+GLxXd4ZovOOUdc2R3bU/GeRkNk69j62WKsbPAl0RAkfuXhLYDQNKrRnGIG4o7RrPuBOF/uIY
0Uvm9GQo3LocPzfYUvWNO7He8yRBKVlSJ7RD8qSIogx0Nx5A41TdbhnHbTzyirq8Abe+NW4dQFan
GWI8q4v6bTHs6uBEIt/kqRl/bYkPFWvujLTNne7FHxCJydFN9q1A/VPOSXRdIhezj7ekIbcT/vHc
EsdmqE6dgfjYHXLeJlnFBFjLd7aOL91c9Xfa/TxT+JDiHUZKUCpEUj/ki2Xs+3GPHaJ4deVzYZbx
pjO9moY4IzdINZQT84RYpnVLejLOqMlcmZlQx02PYFPXf3HzlOzZuAcan/dbDiEStIkI4ukNFyYZ
D17WAbSyOkKmfEE3AJKRc3vYtiwUtkyygHs75W3MJIIhZ6VolKjnUzJozRFAHxMO/Iqdkx3rrg8d
iiF8ni5Wxm7ZG6W3z3zpw+6s2bGuxOfow+EePEtWKTsz1qZd5a0G29bKQmkiJ+eQHkVWfIlYfaT2
eM26tKfmlFloI2FIxtHdqt7Xd7W+ECLf8cNFsdHesNZ5V55PKrc9vFWCkXaJ0QlKvjzQOSPiLnuH
wJ+pPdVS9WD9XOhT5mW0zexhMif6IMIbas+a9tw65pnAp5dqbmv+gzVKrKTrTtJic+xHqLr0cRC7
kgDrXdyCMhla3dvE5TTuF9GfPGsW+0YuuLc/p6yFt4VaOFZBJ+eJ2g9e/lZRlQWFY8CvF/300lt4
OkE3fI17qYKxZGqWaeZhBpb5GgFqmkp+xFZgqxBOuu/xj0J99BhwpTNZrNm8z63lS58OpN5yLYQW
z+2d0W46dogHAjZDlkLyWhnTNfIT60ROxmGZ2H1XHSs4pym97TxFw27IgaauJ31huy9WzBOnixRw
bz7OHC/x57m2nFuVMIsqm/KqnDk/wL2iPK63ykUBkUyNf+IV1Y0XU1ThUqRzaLbVtE9qhvuRm581
BsqMnu3H2R4xiGbIj5eptPaVB+qyWEOv2o5Oa85CQgiX7WgR0okowAlZu/z8Y5PTyIJjbfgsVDH3
Mqk/V5X/PcoUQi+iVI4qSvewVOiwWQXNc830CHyxY+fzk8zOFG9lNSAggDy+s9pHUkbak13y9xzY
am14BmCuJcDCLUq9rIWUOzjV0YYWCQQ2uueaTF6cGulN3i4PpIxTlojW2ekkAtvMbrcVZ5oFSHNn
8ygFHadHgCnhaDmtG+grMSSBXFIkW7s1fwy0eTzS8X7SBLWBPXyQ0P5gyYZRxQjzZnBubX/+yPT+
ZsL4sRts2vlB2TJwvb3Z5QLJgtCPZPZeseNeyVGiU3fL70n71bqqAUNDDdiyzs3XnquI9tC40KZi
q4l0Lv03OcTf9dJjHrG1+ngM48o+L5XcWj5jAjoBgwKoPExp+nXJQOqAwt7ybu84sptvXAh3jGWE
5XAmW1Mg4+icgsOKrPg5T5KvhLs3m6UYEKo6dpi+zUYrd4WRsou1CeYtmuQQlTIobXlqOjDglS8R
tEB1iYkzGIiX33oK6WhSuvQ2C5G1zVtKdNscVfG+aSx0iVW+rZD4VrOsGU2Ot7mnfUagpwJcSe+u
w6BfZtNny4PCZyctUDNeirxennOzOjnYX5p2urDbKpDvg5WWqf3d/sFa5ZRNdrvzC+haURpaSf2K
MRCSh9ez55sEKkTEkBqwpmXQv2b9/JASTpn6QVcttPMG4zlrOIpkuM5Z9+FwvcMYHa5VAuaTUFsG
gzeLMhloaMN7HnWIhekjY/N50bJT0d2Z47oJJOlrQWfJoJi/ZsfyqA8rh6TFuPoW0Utm03xClzMy
W8YGo80NLgSMPDnhmnk0vc/RdBKx9VZ42f04lbTvhvnqRJ7aM4wA10Y9vHEaxl2dbLZswI6ZzJBR
6ukq4hS8FJipHDeyjllfMNLMuiCdlqCYNd7zPaSHSrF6Iwb7ELfFvC0qjzFE+qTy/lnk5YeeKOYT
0VHEhJfOc/c0dc7Zi53hIfGX1zHxQ+bZ95O5cnR+yIR339xzxfsM2ibNfeeEu5AnzTOE3dKTn13R
NFujcklX0vDUDuR6c2GlwUzC3Ya/7QNNz2f6+DsHJjhpNJiA1Ws5LceyGS+m/+60TBJl/xUS21XN
/YM+jcvR81W84cz+qIv8W1+wmiOxd6+YQd0o4iVYDrVH0i1ctudnzZfRieUR/tiW6lxqF/Fc8vsV
rKJqp6CEbkbY/gxIoPiC/FeR2BPw8G1yiG2OxvPktecpT5/jTn14trqUJUW2gHJnJ6K5HNzos056
d+CN3XPr+ifIlqbj3tqVeUm6YC1V9kTGE/dMaXGFyOfXJQlQZCzysjGdjvX4uzf0t/mIkqcul5ZA
BRfalocnAFvuOBsE5MzOOgnh8jMGihzWOMxYuS7bo+AqdRd0yqybVKnteS9yVRA8yyG2XYh7NwFc
rQQ2vz1TisgTGop5k9On8xbLSHvdTKptTrbh7wZpg54paqxfSRJ0jRV4xoDbi2Ju08x8T7+uPyZM
t15juzvNwUI1RHiexpJsnpzbXtOKZj/mrEq76ZC2A2VR1R/SmDdk9xGJil+vKr8hM+s20yj+uJDN
ucWu4r9GDpG6Mq0/+PQXw2Dql4krDp5nH+AQXkRK8mLEWo3EejLvhWhem+k02P2TX4/riA2Xx4IV
MB0wKxpiPi5mf8ACr5eUeGk73vcOaccLigCd9/OAM9uTMQxICtQc39hAEqifg/Pui6fc0R/7UWKf
kN1W4EGZKrLHNQxbtXuT8cZPGy8c3em6SLrZzrw0FS8UEdJ+3CQ8kPodK3rqhPZQp/FTkzFJz5pX
0wMr6PY6ZqzlwSyaGZMABg9TD2rfeMi8267pbixOK7NswtwdSwC9wzHx1kbXl7tKeier1fc+u7yu
tcFbkhNaynX735tBeyZ9gp9CK9uDzW9S9rsh8fJ9WSUzWhMHqR3mO0O2Pstd70jiRbtRs2ftPFvg
7RB2EzaGh+E/bpCq1rQHSX+nRhkfPYUWov4Z2BHjBmvK4WGRcJVcUK3RIPqtMzMiqyyZMAd6Vr1+
1IXLnGuQp0lJZmuyOXfxY9ZZ9wUzSnZkY4AS6TPLEg6ghsKFn5MSZvTfwPR/I0rumtvqh1Foe0so
43Vx7qKkG9FTzG/S5tvnTR+aozPvHIOUZmNhw5WXDZKd3g7LkQW8P6Xvzrogc4hQZ8/Pyq5mDmpd
ZJmYeziYW1PaL+Rxcw+oyg/n8bvecz6IZni0hUNiPWrzpfUvI4uGQiP5ZdbuCOi5neuu2q650cH0
AmMGyl2zMAaX6gAvTiCl1O8qB603AJ4fC8Jn5ixkf8LnQ17Eo6Bi79WneqAmVJDfRIgzUwWY4+gd
WrIa/dnatT01mp8wHrfi5b10YBkWRnm2/CGUtvcVMBppYQIEicaXMaxGDFRii7fl/KabnX7wG+s1
XYxQHy3txAlwnpYoRmSbLYExud8ri3DkcWKlOhiI9tVtklQqgM5+U9l6tHfR/p/EIONtPtjfhvQz
xeUQFKuJfiw681S2ElSkhd0/OltG7O38NnsYdKA2hT0HEpQP9oL4FiVTA7GEXUU9OfrBMKdnt14n
s/ykkl+QyyPNDn6SDdsclfRNZ4g3QGbdtsESsGmM5LYzx6+FPy+3SD2ojlW/bHtyztDMNRhBdIAf
MU+EaTzBjml2vy9yvFI2fbT/jGn8W7zj/7RAR2MVsP97L//prfqvy9v88bcQyJ9f80vj6H4istEw
ALRhCbdsbwVs/dI4+p90d9V/E0birXZ6A3XhL42ja3zCw/8z/o8IIYHX/781jq7+yQOAh2bSEYa3
0t9+x80v3FWP/1cZOt/e8jwTU5xDh+WJf5gYCOEdukIiuBJ2+13TrAUgBlHifpdd+qWegtGHMNyz
6+haq99yxq/C/mRLcvcLURdhZVoMxTigOhU9eT2QngYu9diGrTBu23zxuMaWncelbMulJMwDnXSC
HS9GVtw3XbId9fm8zNeSGn4lq+Z+cbcS9Z12X0TZ/RTl1xa2hhmrh0xjkw+jqDOza9nRStjzo+Eg
kM4a4DYRJP4Vt5HjXyWfeQjHfsBkL+hCNbrbjd0BKmu/WXtj8J9igTtA608QYIEhpfWNNdZ7pB6I
tSKIO0xstItdkVCPpp7uAaqyZcttOhYPsAUfVTRcSuar+6ygLIvUkh8lvrldKvQY0YVToPMYUcRp
Jf5gl7IsSiaG2VxyCHWai5fWzaVoECbJKvGpcJkwDjmQmNicX0rX3+nKYRPiqVe3sYbQJqh2spQT
8qteBk5crNX81JOVvyfxh0kym+PExN9NL7mNfNqumTt7aDntca+pmt8eqSDe/qTc21X5mS7YPsPr
2cMUV0coKt0NS319nwr1bKtoBtSizzdO99AsvnHwGNs6bWcQtsxL6CYtqXkL1/3gYZidvYwXr6rO
U2RUB3soCXXLm72fLa+4AL+bDgChRph3TpGzUy/mdVyXH7JBWw6Dz/werV4rre8mrwS6gPKr2ZFD
XIyPmrE8px0esXrggx3lcqPO/YAQM/Gz6woCSlL7QCf4tORasCw6ix/dR/6gXoqBqihpkxtmeTB8
1wjPsRof4NF9a2ZELHDIjOYiY9RFElBC4cUwGPAVscnaLPhm4tHa5P7ndelcxt9RVhzEJF9MdjTb
OIERrGrgua7VImfL60Co3U+ejzFbhHt0lRksnaTVUcU57eGus2B8GOiCAqLB3Q1iIW41NwozN6Wg
Xok1SMBypQVgyIJkIkd0RVZJXb8TRqQHrnVy1Yx/w2Rzysp+XcEwx6aP2bVCMo3gvVfWZrqbR+sC
y00PJ8uqUa12zeZnvGI+Y7dLwM1HBqiBmyFDgDq1zqPqG8RoJb9KZk1d6Nblcel1il4jcw8IW0Mn
1h+G2HGPhaWONpvAw6z7ny07eqklYO1Fh7m5gE7QzRxAmf+Umby128xnVhIhulrh2031bdTlrcuB
gIHKDLSEcXYZ4Wshn3PXFMarJsqv6PqwMg4YpgwrPjXwtKPkLTL4+tzPcZ8y2150D8Jrvjor0/EB
xhbTC5Qf6/+plFQytibMoumkIKJmocnRwgjB3zViuWnKwjxN9T0bW+PkdvN0tpD7eboSe6mPWLbs
+CzyFMiuUX4dh/iHGzFkjYdbeEd31hh/85HGgZfjMbYn71FzaYXbEhxF1U0MPFr+Iotu3VWtjhSo
Z4dsOy0ba+/Y6RkmUXpiLJ5NuYscCU9BEheOFiVMb9K4R4kU+W/SZGYhxAqAspqnSa7gqkUx1XX1
u6FDYUsM/HOrSSoiewUJWfTPZfLQtGDrEal9VBNQonh+NiLjTF3sGQpy0AwsMsuiNz9GEVT2vF7M
/h5Ty32L6e5mie+DQUIbNG6JCEhvgb2J5A9glp5BlGXSYW0AsudwKZ1o3foQHg/Nipi3ks1PFAWT
+UyaCf5Fi9+jE9WHqt7yjhnLPAD7StZnDaa3X/PAIg99qpPqVSuhkkeNeB7T5kvaQtf6/eLjJc3T
5uN7+vafVX+sjqp/X3/cpB/fkoHwteEj/XsNsn7dHzWI/4kkaeoMF1yEawhmyX+WIP4ny4V2QWFi
uqvVQuB/+JMn5H4yXWFbuoV8gHpjzVL75bKw3E86OWpUNFQtmM2wbfxGoLT/dx8c/huHUkf3LKYc
pkOJJP7usRj1yXf0rnVQpDLvoUPpz6Mr6OdSuGjVvfQQYDKeHcO5Ef0OyxyDs5JIUrtjHmi1ater
2giQEXkLijOSE2bf26LeYrTXuD7agsDN1z1nxkS45k0ZLnVv7XOI7uYQv6dFdfBpWr0yXvNh0xua
bkxNjn3rO/nETIlua8gx5PNY4n47xP6Czzd1TtAJX9TPUoGzGX+gOuWNyy1iTxetrfRzqU/uIQYp
UfR9iEOC6KLczO8z3vtO4RoBSgovrBhKPcRl/cOLrNAw1itI9ncW0Es2wUWEyEpDgBFZ03GU2ntb
6E+2O6QPuekem6zArkVwNIOfikVX3Qcin/aeV1i3c8vdkOROHRi1uvNPmob509PRsSN0w6qOSWSP
rpp58wjyOFogrbBhBbmiHWwsX2lFQgaOj20RYwb+/Sf1PzL53Vwr63//oD6+pdXwXzgshrchHfu/
WqJ+fuWvdsExP0GO8kDLEU/p28LgafjVLjjiE/sKH9GRS6H+x4Py62E13E82zw6uKLjiOuU8X/Wn
Jcr9ZK1p7b5t2zqxtb9niVr9XX/tFnjmIc5gejJtRC/CEf8wRBmV35TmzEJUz9yrNZHtG4v7ZMRJ
GXtHliXWiNK4oQYaX8aoPC3xiJO3gIVUH7oMiQVWQEriYEIBxPqCZcZIXJADrZCJnMludGhQ0EfW
fkWZszl6aszxYeSCxE6J+AQY5ahuXAkmUA2h5xZPRnxGXbwV1J2OS2mSax8O3y7l334hgRe4od+k
gY88IaI0U34ZKqfhmgWSMBW7eZVhQnHKpfZYRSs0nTqjwS6NW99qsqBjNTEKygSteWWrfdGd4ZSO
Whih2NNjhoXZ8lwthDTW/amanOfYsa5yQaefLrdsOEuRBhkLfQ3HvOWmtN7T7e8/Tv+hF9/qLP/3
z9Olrt6+1X99jKDm/Xnj8Z63ueh8F3M1rTU3y59PEZ/h3YsrxKcfB7Dn/qvntsQnWmoaat3xPRMK
L8ilP288PmUKvpEJAXSlLXm/c+OZ9uov/VfPzQjLM1km8P8XdFOW4f/jKVKaN2dZg7yqMNtzS9S8
hmd7GqKAWPlAPhaP2qyYRgOG3ZfTri+u/kJfQvUp0cahQ3gx9R9mvDVZzhJTKMZ72bzFxcXtXvG6
Wf1j7twbDjLCow7RuYFps+4snmd8Bt8IZBi8o0mu9zdfnTN7x7S7N0hyacC7TZm6twgnS5ODjvne
yLamEcwNJMxTNrPMIr5nOWZdOJBi0fqh7qELYn9+U7L9mZmXcXNbJ6s4jdGOGm+/jOxlLg5CK76y
3Z01EIDZB4t4hcYA4StiFxLityUMCZQJNOVfiim0XyvtlN5zfS8jM+eN/RKnbEIxNqMGxwe2KUEX
o8PeLdkzxvyy2RdQ/8+aEUxv9Z6J3H75ET1O6IS5+Cl+k73fHbWDmR2sr+N8AyGKietWD+IwIZB0
3AKGqfcP8kB++NYFcVHfOGRPBsa416urMZ24itfbFdHJBsVgYB3S0H8EI0PixRuo1yP7qey2OeuH
lCtWO7Ddknucbv7GHnGNBfj7beZ3JQPqOsi0I3Jcyc9DPmj37L47xdVUX2wOleIxgo83PKTmk2Wf
6wgxfLgqDlfPz9Z6L+gugN/tWomtbUP0I3oY9BUqCWZzj4NQkxsqH8oKpHn4Dcc3yLwz4cL5jdFe
quVqQnRdh55bNYfEkXXHAWueeUKRP0AMWDaTtxXj1n5svls/Zmze38rLfC3u6qS5kdatv7D6Mi1k
HkTRBJFb3ke1rMMMAkPQ5OLzPJ7orG0OQr/pp51ul+ffP+b+M6uG1XL870+5x5/jRTTSfzvpzPWL
/igYDPMTCQgU91z+wMOhe/550vGZ9aijHmDKaMITpTz5s7bHd+0DjlvHfutBtx6P/zrpYI/qJgcU
h50ryCj4jdreXYeHfz3ojJWFaVPgc+a6gvzBv9f2Q2ZXpjPB6aCSPxfGnBCkaR9d532x/RPeSQSr
LGrKjJvdh4KZzR+Y5CBAgaxQDjamEme+Ju19jA7LqADbZBg5n7pY3MoU5qHKbsruw20ZzvvNS+v7
31pXdQiGUAFVB1Gm4OBsspr1zg9UVX8r47fJab8lfhuz0n/EFLYqt/2YOru7GXInAntI/+1xlihj
jexl0Im1aFuOwH3M0ty5mutyBh4ax4DNobs/VthLKn0ckk16rlugzc4c5nYKSAAEGSpp+TXVMPc8
AUG4qHj4wTSNbrrX962fhnN/9afxbHZOaDvEBaD9DRy7uXdAbyFmDP73IZqP3//v/zFNwK7/n4dI
vhXvb933vxYLP7/kj0dI6J+oiz08lFQLpiP+1R4b+idYh7xtca7wlFFB//cj5K2f0qnDMd3ZhJjz
mV9PkGt94n8KB3YkhQKf+I3n5x/lNt+cyt3+AwXsA4mx/gGw1SMCQ6K6xYAwkE9Q2vrp5wfDVszS
iROqSH9MxlNq4CNaSTvBzON4Lcupvs3L3DiyvEZ4hk1pX7C+vo5x8WKW+aGxa+NCdNprkjT1oRRI
YuQ8c9kWo0N29KzfL/2a/sH+NhVtdDIIvzzFMhHU3DSVypmekAKT5Cz99M6eNJ8CfwL66JFrvZoa
tGOrfXUxb1+NanaRCItQByR8H43Ifscs2Rll7IYyd6qnCi/SUN9VrodN3Bou8Vg1+7SUxgkhhNh2
Wt8GIsryO6Hz6CV40bdlovxjZGXJNgfOlS+GeUzqtjrXpdttO9NeQMjm4sS4/NcHkh8DrSJPzoj8
7GxGenYeTWilXYZHMBWNy8SNg6Z1h+6cWXl3dmUOfioTOO9NL374y5vv7o/T769QYrG+O/9yKq57
IIe3jgUzigbPIN7g76ei15X2AohY36WewoOtDPIuYY27o2c8q008WKc6cjxWuErtbR8qrfL1eh+p
+hwtpAQrmTz3UJYuPQSzzQPYFv2+Ztl4b+ca0+BBVoSbE1/ZAqVPfQdfcqUSIuwNB3JpdLWkzfIj
67XjUin+XL3fI8dlu6F76o49TymEfI84Zzu9hmyXWyevSSZrS1rtBiOFd4wzr2HwP6JxHnRBoMTM
DibqnejYkN+8Jq0LSayU4Xb1tXRB7ucagJupGsV91N9m42jd5dOMQWGM7iQZHQQizKDVeoQSUqTV
nW2Mz57TUXZg9EqQud4uft4dqrlgy16b1te2L27HKkNAvKanx1KYj0jRDCNqUNLV40635nJv9hi4
4f3pN4zn+TWd2O6xORUjBXepQmd6HhJ3PLGLrw6NMALlQg4rVr260aJs8R27emzj9L3BuLonnhHY
2VwPKA1dgTXDSwJHTBFH9wbIdHolf64J08nutn7JXTVjQTyJKmm3PY05OweB0mN9oROCp+56dKqI
g/NsNxgef1ERRc5FKjyzXX0y6ngEZzxN/AeaV0AQLIdV/kXgtwjSaMTVrc8o1e0puV42pYE4rS3n
Omw7Z2QX3kMvWl93lWFwjyGCrBleX7TGUEe/h5Y52L13SsAdMLIyS27F3h3PzYpA5C5yR1p0J05M
wlSf2FSIa4sh8AbT0lb3c6yeVuqGhS3fkIPLq7JEyy+vNUGn5CUtXPfsUp1LTz/jLf+xlJq3H3UF
WQklfgjtgXLUT6MwX/86+uB9LHkhrgZGFqNJHlTUNl8WP5L0QRWW08rbcfjhzS3M+joNks2QhsE9
9+b5Nsk7cn1q+VR00SXFULcTpc+8n8ifIUP/oZnxQ9yO6mBOQrC1S+dXFunYobLoHo+9G/z8pmxk
+y0jCGefGwNu6hR/Pz/pfcwYj+R5vO+RMF5bX3xGo6MOhh+LZxddWhBFhBm33pl4muiiDKrnVkY7
ya7t9ucHB+HZFu814RPAQXbtaGdgl9wtqI+ruzT9U5MUZRhpyXjISavaxl1h7FlapIwOFqI8I0zs
HjZiUrunL/2gbdPGPzeqG3Agq2zveGl6TRx9b8ciujGn6QNdNgJ4txtXGVd1Y1cTUkLZpqdcMZBH
XGy//D++zmTHbaTrtk9EgH0zVS9RbSob2xPCLpcZ7NsgGXz6f1H+gMKd3AmhdJXTKSUZceKcvde2
4H2m6X60ZpjPmmawwEf63htsqv4kJTfU0kQegi0AN1nJD/zo26qGkCnsCTY5l6zioMhYCrVaGehn
d/DikAeYluFxsB350C2te2sHPk2OvWtEYvQVu7y6ePVQgRJ1uvU8eelWKFFd9eUO1QKJ7irejLbl
3pgtF2+BNr7N+QBpwZRP3pJxMBNH2yRESW8qRkY7K8q7W1l7EzbjhECDJHSwmV4yXzgXb3nVHIZ4
GIEfEB0/4Cp/mgE3Okro6qL3x77V/mjCY6OqOo2QG0wFUHJIkLJdM9qYck7vQzVzKCr6a5/5c9gu
FxJv1M7u8p+iMZzQlzD3cpnFu6zjLCqhEexeH8hEN1YW1hhiKhl2//8dA9fCUij/V0gvNHnabXTe
qEXo5VHp/79bBjgTP1YzgVk2fA9Ds7zLIKJ6G2PGXDteWxzHSfvAHJM+rI7w39SNvtgqofLg0d7k
kJQuGBzVRRw7s2L5zWdnW0ZscomV/WlKxmK1aUZXx2FqOcygI6bFYxMRM0HLJIAVQodZlb52wUWj
caI3Z2hzhIuOLn35usu6k3Scb2OK88SXaOVM1Nn7NkFT7whj2kd2fQY2Y16iOueuHITLYNgnYFq2
3/xOZ/pdOY+jKPL2kMc8Ea2ViCfPU7bXgP6sdLs9aQRdnbLK8E9TTlp5pJm3FDveGRaDXGFGlDuK
BHePNbvdWP9odVZeFPK4kJufUCvFr9CPe07Hc7oBl5as496LKcrd7i0Zi1Xu/CPrLmK9s5I7285H
azkGPgzre9AHyTccDN5KR1ePXBU2gt7Q0mRTyXYmSTbvJj4ZuCW3KIVJ2ylh78TspvdYi9aRM/4h
j1RcjG7qN4Zv60cPzs9imK5PWOggBzFWvjjF+Kn1TRo2kWXu9AYuTVnk8kC28ofpd/3VRntxxEUZ
EbgQ/+JniLBcpZivYnnNTJGGpVYSrW63NYwFgG4ksoVQ++5mW1rkfQ5Yi4EhrQaViV2+FG0D9rtd
bkJQcROlNk4gP820PkqvccgWSAyORWpiS7W7wxRV+U6jpivluMR283gTBZlfnHawcCOjXdW9JNvr
J13vrffYH429sOWI+cCNzsMw/h6YfV5zbbihPc/QLdT23S4K8sEVTP8EwNIpjq3LHEANjuFmfLha
9mB0z27SJL8iyyLNlfRLc3IuQJ1gWXskmWVKMvDUIYtkpXaMpyra4yJ/t7QsuwQ9oVJK9SEEhF1m
jurYLF5M/pp5VG5GeeAboTfOWAXxZnC/NYT+6C+zC9j3vuTdOkZyi6GSbZBr4ZQo5uW8loLEsufs
Qsx2dpmbY9rPAWgDXYegLaz3Xu7txtUwb3oTTWJM34Mzdtuc0v2mCGc5sdbQucqfbRVNz64uxlVk
axPJ6D36io4jb655AJAKDWfdZMEycNzpjoEFEpRQ0ymeo3anKeNLVHlw9GYgDuR7I3HJx2ST9bnz
1Of6TbRpd0rz4EoTc35vF+ldmrTx3o2mbp2IIL4VCao45LYrzyZoPZ9b/x16QSHb6eoZaVh4dnV1
CbQd5uHLVeb4QwY08vIyQ4pA5XVvBqxxjbPz2vQOUav9DeBm1YLa7b0LJrfgQvgVbk937I+uPtQk
T0Zyi6YDgFkJ2MSrcmtfOaV/VcbsbzVbp5SaajDp+DwTSB83gXDzEEWTwFbbmBvHQHXSky6wibNF
f5HK5ntRONq+HoruksE3Wrdl5W5qS8/O1HvZuWAF0ZsotEr+gc5FpVLGksnenCXEG5Y09JDT4Bs0
xVl3DFS9RVQvuki/CGd9LsIpoBWLhplJ3XKGMaMBzKxWnzvf/ZgiiaDPjONHjlM7UJ6GCwU2nG6k
3QO/anD3tNPcF2JVW633K3P9L63yrNDJDDDYbc3PWYE5qfIJm2TRPcwUdIqKZuilUnsfCipcN2Bl
6lW8bmSTwAQW3U0r2k+8vwinR79fK3TeuwZqEEg43GtRAymAZI9rN9R/TMSAhzYgZLKYFNQGDatA
FEDhl1H2RxY5QpYRJz8p0o8Kdu2j7qO9Y9RdGM/Htu1jGHUp01UnT4J9VtCXVVTc54D7AF6q+ift
OxIq6x+u7XqnQAUVFVmKUEFTwbodsQmjaXEO7jxfccEHfBA8V2P5aVZ4okzBI2wqMGpGP5KxpiWs
W3n3SyS6t5us1jhLVp7zkA7wwjHx4zWWmwb5/EmPxbjLUpTsJokpStJmLX3oSj26s9pP5LYBMxa+
Lh2nAjYS8mAZ9+Dl8vbG6JTb2RDgcbXi04hH4AgTvvgoztyNVkX6L9YQKKC2uPXBr8qTS/lDbnZv
7J18QHFOvlqwe91Y/a5GCHYy+C2c1Ih44++HVecFvKhYDwPqq1AV4OwjOzoVUg5hMzi3qZbeuQqG
J9m6Qdh105LOCGYzV6faic0T8mETARuK4saxqi3iihpoZtIfLJ8ACRnYJxqw9glCAqQxTEHgFxBv
r4wZGSokcGJbJ9uDL5YKnjn6G8G51OCpZciWMRwO5k0WxnZw238tUfSHFNQOzfyqnbjxQBuWWOu3
rUgA9jXI0ZDG1CHHzw1TEuMydxibpHLxIbrpYiEBqLNcWobpDMbqK641e1eknrkJ0vFHMrIxMMen
yV0E34INE23s40IToextpE3FxEEBkJSZ5fVuUjyjnW7cWw03Zj4K41L53puWi3mL17m7V5pu77IJ
LBuhnthiyGdTydkn5HBnBnZuIuzr1FHklh++LopMCtcV462cknAYm+ySlv6pHmMktfilmj2ZpZxc
s9g85irvkwX4edDTHgpA73bUCT4Injr1zfPrMkLa2OFdumuEqIzSnaCrFjWitYqZSj4pdJGAoErW
9X3eqoCxRpJfaw8CTBko7dQn3qei73SIYTDrQ870cDCKW6kWZTmZKt0M9DQQtbaxoKkROOB2F1N+
uv3YXWr2MtXhiBZ1vteI5DhaWoB2vUatNJSI+koB9YYeZDR0MxtS5V00X/uqOwEN0LJxyhHj2q/r
rlPrMeu3TTVOl95W3cZYglb/q8IjRaBBVTEQmSv3YCHKepZ1d241eBR9X16hLmEHqDsTcjdbrCCk
vKjGW9tmxMG1OLxfJw7lsF5m7NT4JvywUfV1lr44+MM/elbIq9j7VeJ+b8T3PFJ4PMYY4Vycxh+u
ujplfvUA4z1GUTYXTLffc00HBch2ZklMTz2iMsMgQ6ZgyDwvZzCBb3OdKvUzA6G55nSzK1May9Ay
uA1Md1vRlP6MRX93fWXd9f2rlDUqY7qYJWbGpHVObj3Ls46ndmVQOhxaw0gedEyyYhiPI0TMVT0O
5bPSjOZA1LykmwwgNo7V0bP6LmT8jlDUyw52O+UXHR3GRVc4muoGI+I0kHdszvZWaLWOy6FEnN4G
9NEqB0Bh3ihcKqlghmS2X37WR7vXAtfWTXIcWD5JjfPPTqW5ABnYrOIJbglVICDtyjv1XicA0tNf
IJdAg+zWyis2vWItS/z0burZ5ylpvJWcKvV34Xx986qEXGMJ9rnapBL0ewFglyi5EwA+tJM54BU0
fQ70MjJBYxHfUIyeaQ0RTdBT7WZQ9S7wbjC/W8lvq5NkOgEvofbsfXSMLPAo9OUhaH51bcNZT8bV
paSi2/z99p1bcAYvXOOOugH5aG8VWLNz65CjRl9VOgYM2krVfI50rwtzhH5Y9QcIIjy50RxfShyr
Zyc9OANl4eti12xZsT9fpqoqNq4ETkSl12z4H/pzUY8OfrRl4F4nbwNemxA8TLdJpsz5u6SZTCTW
fZ+1CPN4ixaLwE4oXVw7MEDSsPVnrk1y0yuyPgjf+jlMc8eq6gxXzmjDVYswtC64ytqYOWpEnoIa
hUD0qmHC2Uj6hxtanT96vAP4aIf40qoOJZ0GfaStLJaW5fJ6NSBS3SaAo/ntIv/JJR2S1EjEpfRi
EyUJ/wE9RnbTdEJW/HJET2AkF8vnGfWHKbmBD8imjoe1QovRZGq6lm5y07/lad5865HFhrAQsT+b
73HDx48/QccMb6II7lWAONX9UlYlnlFtJrdscA7o+bAp6M1wlMVcX7oWU5wVVNeUquymd215oywN
u3Y6tTbkhNLp2gcA/HHTC+YXCtFi4GPa6VTxS4py+NfkhHoi2+qfpCkOpp8He60T7yUQuntsRHcN
KSXkWSS6TaQHF7umXuQEe8pLvnmb9/6+zc2PIqbeanSynstmMo+x80sN5MCuKof1m1iHZ1VUDU2u
wfrKswm5MLsSAd8Mdp2l3IBh515mDTZInZeKYwHYAZXiEK/m9jG0RnYv8EMTEWc8pJaoA3eiscn9
QrtNMMDarL8wMKDDVaEpw6Cr7/yK79/wo5hrHYHVGgWWvnZlU8DeyzIRNoKxfsxnupGyYXuu9QTa
1wzfx9RVjJF/+GOPlne2Rrfb0L7TiByT9hWmuX11vQqoKzvTKkIFnmhxdaLg4UBm1iqsMdFPIBpp
7XFBGz8cJk/8aSp0zCUa3S0gN4b0bO1uxRMjVGefX7XbnMtrUhTGYYbwqp3yXG6zhXmTm19SWexT
KqHBOVafeVRX5JVx0ZzAw1OWkOzcmvuXSPx1iaLs7mEE5xcpK3dt6fKc5WV3hF9hX9Ixsi48EwcM
nFeQeOSoGF15EbO9tDDNeYfFcabEq5p9asQe5BTku57gEOnrg6Y2bhUp0AYl8CGHkJUp6b+B2Sr2
EQaE81Lwrwypi10QJem9mnUgfkwxVt6gJSVEuR4IMPzJrbHAgPTR/4MoXV+4FO02t2DJSE/5b13r
Hdt6rkM0OxNUQBO4rIdEW8UPmmYDnZ/coSQUyXff+rn8trOs8D8D4gpcningTFELlzYbjFWxhI3W
QEkaw7qUlvOvObjmhypb62LOd7/pkOJC2iL2iNO7C6X/mjc+Q86y8Xd1tYBoh44SNFUYTFEI7V+/
KeGa35bi7wBMt9qJmpmPuZCRooE2N6Qe8vswFcGdns3jpKl3pUNnEBygnk5rQXqI5qMcmyt5ceZS
5YljXqjv3iRJd+1PsZP4Oz2XaKvKBmJj/QUoo7g09qWKOpL4piDYCzl91aZhnfAIWadUtsaO+fG7
NttRqCnf35Yp1CqOyOWJA9ElEdpwBeMoL4b1NrWckDhMNefEr5oz0dtZqGcx/MDUDecMvCoEA2gN
keOEOSW+aNlWrNpOrlF5zTQnu0dZyyOh4X14fdl3vXdNgi8OYwOOzWo8571hr0u6rquhKvegL7KP
JBfxY9ohPbiIvh1/a8m01HXY4TUqWlhjWfPeJ/74ZgJDdli+vNzWjkmignMKx2RLFw2Tst6712S5
wAp6NMEsTkbb7FTFR/g6LU1DwJuZWuzISV3taOiKrVmlA8EMwSNI/RG/WDyGvlYdOw0flpkG65Fb
+1RObs5WyiWOM+IVJ4tKdiQH+vWmRkLfd2QR/5sFwU8js7K9aQh1dghR4S3Uza6VlfUwEemv53la
aTkUNRWI9u4XcENZBecPJx5vXpw/exq8d8uEgYqRfNxA8gkgfGF3gfN/a7yKlK5U/xihkN8d0HT7
ykX3Qd2N99liWaLtIlFc8Zt0ykleZuPcRBjihdC2XdNisRWC6UM7envOH+aOppu/G0RvfWpyJCg2
PjWZO/0Gi/Izcwv3TdXGVsR2wWnQtT6tvuF50Y/ULNObk9Q0+QzuZXasm57ghPMo/VfWlMAcXuq7
1AD001nWz7nwzQ99KCNYLza3tiJ3weWI5iVFc+lAj5UjXYaVZjUBjGu4DVN9840OYrPKSc11bJQB
E4mbgdg5Jcdcr47FN2aXz0xjdMgEf+87QbZNGyi5VmV1R7gZu7YaonCukhkFEzda56TGvVkuuYdu
ppBfVe8lR27i6gmWJNryBA/rqkytvXKaO0hiJ3xdSsnRyk1MdyNsxAVJDchxoLO4bQIo8DMgw22X
Wk34Gqz8vZCdVqCZfG12r22vdE3OhfqpL2tJzmObke8+MAOU+mGMtF9aV1mQ6bAdwvrCDrv0OCY7
G1neJ29VuQBLpiEvMQOmMMmCaQ847IPN3Pt5dBmlnX2aLftYuOTlSO2b7c3U/FYw73yX83VdOZ9G
Nl2Z62UP5bZRGJDgPOjOgFfqUOegyy1u8XUAICCkq2tWRAvpyIpb71n5vjyPFiwnxxaQe01OrNqo
ddckaTeBiyrDlZk8sOTi4jai+FsRj+I0J5V4s6Oe6crstjunT+MbStlu45jQWga6KWu/qOeL0qyD
b+MzfV3ywd4liSfCwk7byxDF/Zutq3ptBTif8faUey12xmsh+YREkVGc1ZkXNlrAPeH7jzRa2Ab9
sOep8R/BQu0RvbT2pWfHl24p37woR95ZmavYKUHVLh+oyMfiRrNThgxsTg24nX1buVT3Xm54qwnZ
IZI65mK4URp/7XP7rLpOn7dxydEaY0UddqyRoVda23y574oa7ADwalYmM0W4igTEBjPffzkKV08Q
s7R4yyWq+rhZGdMWdZuvt3YoPJ2lcVkfX6+CZZHMElJOx9qIVvrSfBkWgJwvZ5qIDi60QZPtWbkT
4zRE4uvXl6bb/owJBt+/Tr26GyAscwbaNFGzoC/6NDjHiC/Pdt7/75VIMIU3bhYm6YZgnmqp03M7
iC98dD96yyHCs/Xzo9RgJEx2vZ+zRjsw38VSPtq0UVPaSGczhTvuJ11wEYn1r97RCqX/E2D/qm4x
lLofVjWFUcdWMU2ufpNTmx/6SCanmqDuS6n1YasIl9G8s9DaKezpAVOIcWxoFb2pJEP7aDj102ij
/JiXuJRyx+VEReXBBu5uszKP31wmg13t0OLLwjrL+ycRDC5tR+nuY+bFT6LXJx9PP/pl59do7vxO
0ee3/X5jZmAIUx6t7WukW7qaCQW+XCTOFX35KsA9JUYi4oRzmeEobnOflis92eTimEdqPj3kDenh
65VwLV4Z1Z9uAccYcwSLZLkky8gJDufNEFWxTxZy4JS61gnWlTqRCOn3mrXuXagrc0yvx9QUU1+8
IM3enjzMxwYBrCm0LWcG88e9WYGWMCgtJuFpB2lTEwZgCUjzS+DteqM6NMB9IToyXqoG599c9M7+
9ZVHz7UTqbcK6r4/JnmGacIEJuiW8znwmvSI67JgEMcl8MCboCD9xm7dXcrl0gMMdpFhrzWFxV13
yKHvMwmW3O6AwiZ+eqlbRz/T7n6SbMiqAS3Jmvrsuzkf3IzDTJURMJEX+WfsuNk1t6j8hd6eI5uv
Xn9EQf6OjsJx0QdE0Taq9OhceKUGwTLZeW7XnkQCcNJG033QY/vNonXF8LqOVfi6OBLnZCoNAB2S
I9W+TJO7CxP5UB/idKrPdpo159erXrS3WszJgfmfOMNQEufXq3wWOQhH89ekue1R2sY7s+jp+lp8
6EMT7iOmaFeZeXDR2jFgO7bPr68MehFrr3cSeEgs970Og5PiiN2jiu1y0zKbDvXUtMGzLi9hzJFG
sqz3RDNQxL8q+eXi1kEUFoa82EQJQzAWu9HQBrEd25Gd2/ggCSIOjbYInuY0tHudcwNBB3W2lslQ
oSXtCUBuAly5kVO4R1MxuXB7PyyXizM7WO+T9FdaaMvwKrFDK7KtcAxA05EmcBRaxw/oLUEReS8h
bQEYOr8Kd0B0ziaqGWy8xqSvCxhK/ZypX6qlc/daN16XGi3cMZPtUwSSWq9Uj2nq8k+DXooampNK
+3YXeJmLsTIIrtzlK+iUoIOWd4/cGyE00+317Bo+XqLSgMwiWnB4Rgy43nW9fWqO3c2pa++cxTEQ
7USPdahocfC3e/hqIbJiet1ghmzwJNmxToIi9ikSIpKmPaOuw9eFao81vM6jrRiyPy+U438XEFbk
U4Fcb3SmYFWRjW+vi+Vr79K34Kp7o/EgTHBQ9vCAmUcYE2PkdUBEwa8ymgCAJAa02traOTyT754D
aIY+4JtvJ6BQClDF7lgiBId9Fml9t3LL3juBmfNOXqBZu2Kqv+n8i1ffntK/l3Yq9tLQfuit+GFr
UfuzbxmDevEEiyEfgWunzP6JFFhPpu+in5iBeNTKfjQeBx5XDNpjYDuLXcQcs3T0706BVsLrYnHO
NWurp64yNnFJMgWSEOfE0RT1dou/sJa1c1SLJuF1QRlWnTVGZJ3lHFkhdabWiCb6HAIDx7UBTp0q
tomOXKSTUf2uIrs72Yn9SHpvx9DbOOVzbZ5er16XsanXNkmcYRSckomVJja69AoFQZF+BsGx05h5
z0pchRjHN93XMd/6THFrrzf31ci0I2g8tOaGneynqsVn3av/NX9LkGprUfgFege9PKo6P/63uTQo
7A75OIfJx6tQivPSvTdZdXfitg6ldEBbLCMiu4DK0rh7zbDMfaxGwZCpj09sUm1oC3mkFxJdsQZ7
ajBQSPmtfk3KNLhlBEMcIWPHjFpic+cVbrl/DZgqpyoOXsooVx8a7WZQWSTL+Q8EMeNQUTIUK4mg
boBH7uY036Dqa38n8lfv5NEpyBn4wxAhIxTNVGhVPMFVk30lDYoxBZX8/hoN13V0jMufVhyVz8Kd
6a87T0JegSzpS3fXlP5vp5n9a1YUcjVzlHqYAcomqQcP2Y0zvCACTYi2+ZOC9Rxcj+iKKab+aAkY
WKeU5Zu/Uz6X5Bh3wIPPD3nTo9akGQgzWyWyOU2tlZ56mHq+AurvR8sJggd15Xn0bIG+VdeXyinL
EMf7PWybV732ulgBPXyqJTrgs7/xhal6FtGIbq2KnkmhZ8kmGkWxBtUDQU/F3nGApj/AdLrbwzK2
DrTkpDHxdMByLg3B5lh0Xf5oi+iX2/W0OEZmUZUM2P05T9bN0nRikv0zHRq6XKV7kz1/+wUlzkCh
XHzj6787hw9enfQKbd3KGdPiG10HKtIpFPpMZZer4UsWAQ16lxsjZ563Rznz5tFIWzlWVLARIhMu
f78mh3aURBgjUz7suCvCsgA6Bq29O04Tk/TeVMOxdckltvuOjIyGrnHuadE+ocGz5aQ9vusom5vZ
tXnW+Sgm3MPPTlW/lJ5ouKRjsRcZiRKv/d80VASQJLA3hV59byHUbB1sXgBTve5s5QVEsbiagONN
V/R92cOw5T9TkskTvaXsEciG9lRpGNtM1mu+vf82WX35EdSIlQAY0PPSZ2wpEIURpWvXgoSZcELP
1vXBNqMgrdfoBIlmKPQ/cJy6TQ14nhAu24yPMH7+HaX5hQccK9jSyHfyBmmSywSchtRJpwN/er1C
upOvg1gLiDc9RouI6XXB8l+EEHM3Bjw0EkNqnwgIFFO0OrbznGEap6wnqcVP17HTjyEMuSEcPM5v
Noy1VaKZ9WX24+ZiLBdPlju4XuWxyeIpNCJzDNHOfgbD6GJoY63fRstO+7q4bVviPqMq2wa+RaaU
37Z38PI9IMq6gQZhv/V2pE4FJOXDX81eg/z3FNFsPKfZCM11dq+uJcWzk8DndTtr9n2r149aQ19p
5FV3aLKBh66MFnFSkieb0eUEAUSD40xGrCBoqPyjzcUA2r2HdwZ/bkDEcHyV0K+7ts77tQ/0dN6W
GffFLBHzrmMf9hothlNsZEfHiSCCjZxq+mZc/1WDUsd3my5j3oJ4a8VaPofucnpoIzM4Bw3PCB2Y
veoLiwlw7qBERai4iDRcwqS6VdU2pF2oyttzUGN90ZB+GaQcNVpyiIEnfZafA6tDmRjq0RmwLDnU
JX/lYXNExlWKVRiQGeewpO/9bU7kwh3Jk7GLG5RysIgPVq0k1STZILEHxqEdGCUJD5RTXDAL11sT
IEQAqgLDESlldaNb594cYF5ENSe6LGtPZs1BaQvQdz71xWj/vdHSmclxF2kxCGmWWGKwrLAZCeUE
F/4mPUdupOPJJ1rI+k3C4q6Ue1KLkCeNadx2se9fLJbpm4UoKi+0lQqm+nta+dq5MWZsVW39LM1i
xkAFOjIvZf8WGd4xMIFZ9q0tLm5m6/tW1dSXSFWuirtwY6T/BNIO7pjA3T0sVO2ozxTfPfFijBvQ
sfQydUC2+PKtXeBOfQumSqt61rGkByVSrJDY5AdEqjZ8/rJ/1gNRm7lFrha2CQNpE+1eIEq3snLS
HTojuagqCZt9Dc8LEj9uTqQ9Zez4t7wSLHMmu+drBImXOV+zN1l/dYGBfB/VaHyLbNoXJquj31tg
A7Tgi1ldfy9SMi8ylLbPMYejnE5rQGPx74g9cd26un6fC3skzMU8mkI3gc7FBxv7+WNsBkykvtg7
xPbIXh/fxezvXbM1DnLofbpZkXtvJSGazkQdVpf2vJ2XQ0rG2MDmMPz3nXAEb67O8rShinw45D5c
As2z1laTllvZmyRkt7L81zH737RHVq/xSJd4/r1DfCFxYtW4WIC0Fv971XVaiockYxiRW78tWZXs
RJFxe10yl+9clINcQ5f4PavKeE9qy32rgW/ymy4g6XfO0zVxy3A+8T8Sl0pNbw0Q7o15QGDefRnN
xO4FXKyH5Kd7s3PVrDrUmqpD5ibhu/d0pptpgpcm/Q0HKvMjQV+67mX3Q7l6cWA4VH/oRvA2Rvn8
awy0O8lVv8kBYeVZftDWknwTozrrkYkwGobIOuYX80Zj9GAF9B1RgmKZqbNm645peRmy9mYvEk6p
owltYnNda8xk5mI0Ny+hGtKlkrGDahFXmB9Lsscu02159Zz+MCnUgOki5Y0MPMW0fTZgzjjv0WPg
BFuSDsu/atgVdslB/SBtZ0/YXoIumv2/bgv0OtBXjwGSKndC7KOK/suqnZLYCrGkl6UuLfWqYoGk
Mq8nMyDKJCPECxbsRhtH72HqRI8NabPTfdR6jV9e8tEc33pmaCdfmzL8c7uZx+ZOVnz8qIYtByxv
x3LRnyZ8ULxfIdCpTM2jNuvfA83p1nbF0/IIHh2jhumGaRVhAJ514yNJOzZ0Yo/SLb4DIIM2UuAH
RCLlPxCQF2Heaz/rxHZPUcHxIRjL8l0rij9mZ42sU7Y4lVQ8a1fDLZGQzntyxy74pEfwmRMyd0tb
9PYgYUms7YYvL2JurIyyekYcQdaph3Q30V3sH0qI98lokofmRxslvepWwgSacj54sDytva9HH6SA
p8dbz5RsrknC9LvyTeRQrzMBdyWCdpnTlRDG+E2UOB0QXMu703TMhJq5PijZP3Wr1/avtdJx0Wb4
mjiSu9BcdAO0biOc/IcVJc0qyUCoOzGmThux9JsS84NWSf3sNLn7b/QcUEWvyjwlGRDh4d/HsDId
d68DqFshohtBljtfCunaAIVH+OdSZXQJzeQ3VOICpqKLZCnL0x1P6jGRY7d5PcpVrd3SyfGOYhG6
CSG/lofn4MBbodhXf8pej25Nq0U3xlKgnbCM7V5/VjMgRLhhXszad2+1ra9S1AWME/Lg3WP2RFFb
FR8MgOY10T/e97T59JuHknc2pfmnsOAT6kldn2uCAgyl/Qhk4KK1KsxPtMgboMf5KR/0LIxT7eb7
ZYbVdVRnfbkMguw+lVhP/jFoLCrzySkrOPvF6Vzsaa2xoi8Lmpt53l6y95L07jl3J6hW42KheV2c
xUfTOLiH7bY9l3RVGFBzYdKpXXKRfQZs89Wk6n26fDJTUQO6Hzg4ezka8WC56MF0CtA9nSz67LvY
1PHlUXNeK2Fl7+DFix3Y8HlLFVgfxnnu1rZuOPdBz78zONJPeICc++uSKlBHuS4Pbns24OWRVkQL
Iujz5EtaUMFVJpPQlbW5l2Dnw4CM5006C5BZLAOUx4u5R4Ks7LKkPb6aOmnpkaIspHeA7utimJoa
4JH92V6UpD0jeBj/3dFbSsnmNRTLoEfbfIs8D2BkL5fXK23Uew7tdNNSQFutDpwErJvCCMyFXRMg
V45c5nVsZWDyv1OsNdEfj/2ek3jn09AdKFou01DOF9p5OoReOtr2w6LFsn/1qeaBSTBt4KcKevPY
4aQ4S5Uce890bwJMj9VQdlFRXxYpOKZe65886KfwdckIZ/37qlhelY1HX9Qa8DSi8Fuj9rUliqk8
M3eyLoI7LFX/Dp8RCdvsP3FnrsClxP9H2JksuY1s2fZf3vjBDH0zeBP2PRmtUjmBSQoJfePoga+v
5R66qaq6ZvdN3EhKmYogQYefc/Ze+zGg5HjyBpjbzUKPGfHIRhORc+EP07uaNtHsAjlY619td2aQ
U2mnwYX/nUmNh1rUU7360Y6gXmpsR90qr5rhYtnzkz5RntM2/3Alr2mYvPFs9PF08Ib6IPJo4Vqg
gJpbcriJaOd5bbwgMWhPta/HDMhJKWGuC4WoKgnOQWySXNypLOTAg1uIt6yiZKqyXRkFsEvzzjsP
ckHl5J1TkKRYoSFi1ZbQTpa53IM0M+8hik9yLx1XhgD0dFoNk4BeQXUiJ2O6lVk3yz10lk/uRNGa
CDTubj3PtxgPqyjt9yXtAobKZndwnOEdo6FzcE3PedKAnreQVxw32XR1l/1VeLAki7b6ljc4720v
qr+UAZPfrvbtS2njUUlIJV/HZLfu7ZbhsJpDqDlPazdP1J/W3u0FI4d4nHgTs/HUormBtLaE8HoT
GYkqGGuOdnPR5aK6/wkZcft5SjDnwb2Mhn8tzRAiopsxntuTTlEjRw2jg7o2JLBLPjFf0IRo51kJ
49yy+isr43BfKhVCZxJ5ZkvEXV9OJ4E9Z49jRT+ppUIUeOrNco9SmqliV27zaGQIY+sXtUx2Twi3
lIKaE80cq7mKzi9vtmEQQ+umPtJMnuY1nL9uRBgaWJ1tAv508HxxuQaD8I9+Sp/4n7aoeoRlBHlE
Z6fb//XV7VFtrpnRoqKWMwylOlJLOme/oppAYQ+w3TNExuVgWnzBlhEmbO7338YcpQBN5Rf0V++R
RqM4ge9fZ437rLXacKgH+fmKDuJ2rFMlYdPeqAPgn/NgnC4HqnbjqG5FuYXdMUzqZds09vcwdpKb
EhbA6/zu66BYxyA79aVHdGgAbm6UFgm/Z6qlzqUDVdjKakjHdUbyXBKjKLZd4cT7SU/jUzQG1iEL
PQt5VJcDZO3sXTSWKNiADxFK5RBg0pjLkZbIEz2l7qb1brpDhBCtw372bq7jRTCQcOLJ5Nb+I6d3
XGOqeNbSysX7Sc5FwRv4aKc+uMzhL4CjyBA1L34zI2fiO0KHnzuwuuEkNWYk9B5QbD3rbdF7Alzl
gwzTc16GJYeslDeNWeu4mYbIXpsaKQNGHYWbaRwnZ5VPF1rO7sSMTkYvyVOlzUgSlGa20jI32opy
jvDueM1hckmTrLMMHi3Etslnn859EnWUIsSPGhAKbZjvF7/wn7vC29KGrQ6zNycbN6sjuOGydAcC
KQngtPzLcClPFaovFEb9eEmlbEAteCHpZsNXsJimGKU7HItw5EMitmWDb1XqcgKK35w7lFbzHcrQ
0GGjoqaU/ww5McQl+Kl2NcjFfrXiZjen0GBxfSlrld1hlKxpBRMMq699R2MY2RaWd35KU/iT6ouj
vjMw/ZetS2IEWSZ1dHbkoh6NxLido1zkO3KvSHAcm2itF15yWESg499K6ysAQNx4VgxivfqhBIwT
m3Nq8I4Nwfx3RqNgPaMrXwV2NeImcAM0ICxTBHbCrjNgllPZ7iofLD3aE/82Ehv06k/Z2/UoAocM
B7k0SYTW2Muoy5thY1bMnOlpk1htLfahkUputURg3s+ZF9zqkEpjnbU2pEldH27zP0tu5Ocx6jda
F/9AX1FQNvLz3MMW8K3vTxpbUOPc7arQTsFA9yKjk3rJaCMdMecc4g6kSooSA60RXSq1mHEdrnsD
dXKed7RU9JQWYKxPj14YwVVU2Qf9a/fQOoJwpiTRnvBWH56EqFFn4oe5jr1jXbPILo4FGrSj6kcn
l9AIwqspAi5LP0P0nhBiMyVwxtyl9WnUCoxvoW3uSa6EszrK/rdqXsiBBcE18yHSiRBzMIow24rL
4NSCTebIhBaA5ndisP31ouXd1wNj62EA/mw/YDSgiuH3tqVgXS06Pcrpg4Oa/tIsoibzorFvcz3k
hyosVz4RnRde169NR39MK98E1/gx7AVJaFN8SeUXQC2hfJpQCWEvTAYkxJC1x0obD2O55ETdWXIb
cH5YkfOo7YASpc3Fa61VN2GN9bPnpeS1I19AvmtBHoldY9vQldPc2TtVVEOrVHX9NBtghBVbh1q3
vo1CcwjEMsQ1C9KLepbxkxHiG/0qjcbd9Plg4T7srDeRFTz1AmvvWdhlmD8Ucp6vxJVdtqyaGJoc
skzexHn6PtW3mX+ibmQt6L8w7iF/sJe8zYq06LmiA52QxmPrzX5iOPRa6uGpTG3vrp4J0UqvTIN5
jqBj9Vl2KNMe3TLQ7SaKzpJ03CmpWm/dpFFywk+MhEqeXcelhZPvR0QO0g0Lm+r7krXzDOu7G3Z+
jWrYGuPZWM0u5IsG/VAoX5tn09+pE4Y6c1RJw6gQvXmUOtPZ5z5zIF+N3WZmG14azdtpNiDzZfK9
NX9AW52MB0qgxNvi62F+QicDTLUdPlEFYGydu/tkAAA2KsvH3jUkH36EgVN+D4ohOTi5m/F/rC2I
X/hPqBkgZvFo7mP0+EbkvGhO9ez1YfjVQn3BW92tDFyZD7XQlg2wIkVvvZ8cGtXc14JnAVkPo6jd
3FLZ9BC/tIrQRKUu67S/C7PTnlGUxKu2CYsXKzD/Kj0kVNOAMcBusFzjkR8JulqYDNaala6ItyGh
xhfRifZZfF0QN23j6ueS9u656qzoeSTlfWVnQ/OtrbynIc/enTi3gSAt03NJOUuRJG+TUgoEQYV0
3ZpTbs4161D3P1FLk9uqJffOKcsDKS4BYUzW/JfughKyfuGfcL8OeB93bj4Yh9QqTnZrLE/Ymn/Y
UVceqWQWomD07KFLF15RAOqvEC8/1Guen50nDh2HqgwYe8SOlZ/Aw5PlHukE9s7VJq+bkIzwsLlU
ifdTX4iakG3CnqE3UyXQSp1DRW6CVLyazFuu3TSRN96Z084TbX2h9q4vy0IUaxwM0464Dn5sP4qo
8Jv2Wvgv8PPbRy/VwolFL6ueLU7XBMY4YaKv/5jnBLREgIrcWrdcv4RGiPka2tn8iEsSQqyByxLJ
a3YSnumjpl5gMGUGs79/hu5+7NsA1Ql4CIwW33syX9RWa7hhdsGed0F0Tlx82zVb9XrWr7HV6Nc+
s6QRFT5hOHM+4HgcrgnN0fBv5OEZWXaOrd0UyK35/Azy6RnmMk2TQ8kyM7gz9PNP9LzXT0FE3sop
Qgm8gO5rt9FcGhlZRcu/YqiQuci58UIZ25bm9koNmLJPiTb7iU4KxDrwcrRssjRURSLYx2dm2MZO
G4MH40f4yUMV1CtjnJv1J8LAn5t6p0YDiRwoxK2kUGiQ6giUzfYxVzAesbbbT7QXD8A7ULpSCO2W
pMwPJOCO+MIGdJeWXmzsuZnIOuRpPzRiP/ZNs4IPP+OtS2acoTkjXBgZZUrbFXT9ECOx4+cwBZOl
WOTFvoiJYcFR5F8of9xLv4aARv9bLsrrUHVMeRYzfYoK/iJ9YJptVoL0Jcd0jrm3ezU0MVyJazR2
HjGsG2ggwlsnWpbvy7p7L3o6L4GG5qchX+U2jLrDgZXtqRwhKPOGyDiy1LSPOGvITKVHtmqDN4LW
4AN2VgXg0s3fMiTzDH8qVKt0ubYIHdLN4Gfz2U76+ezF3UioCLySWWpjYqmSycPEPjVt/jXIQn2n
ajxy4RBZVbZkXREfjDl/MsqXhLyhFzTj2tqEFrzpOtN8mTMwPH6qJ9u2Fz+1frCfBz3VD0RXp9TJ
qf0868y4TOvvxDCTY0wGQmV1yZ70yQ/MUSRUGdxaRI3rSeidgGoU/DQMLglHqkjUUrhPOTyVk6+b
qJexBUEc8mB4EYpEYmXfayezKO+O6qCXfRFBGi93UzPr700aPFC2ED7IBfUE1fVng455p0tCC/mZ
uHRJkcwijWlTwT3xs81uUNOjk9PmpL2Z6paCUABB1sgtqobzC0SZo5CmXZrBMDcW5oKd0PL8vWhD
hCrd/FSw5z2iaThOefve+0xtrdFHcCoXO7eHk8A1R9QEQgnDxAiFovaRBDRDXVN8Y+NKT2Ubvmk2
LuL5t4IOGZ1nHrshn+GHz29olod9kNboG0OtP3PcLomTwtWhvDqDFBOCj/7hxv1LRfVxHkhqdDhe
r02rvpFikj4jbGLjrsnJRmH7o5ihuqedaM4GrmncbvZfDLzRNRIwZpX4zcbWCM+x4J7ntW21Nxbk
j1XsIjzH8nQ04WlcGzw6nehdb+NjATVNcjBBaiDnL4DyAPDoy3M/VtZ26uZfYTWHztZOinDNDZ/y
e0mIehIk17m2Z54SqQPLsxRNmg1xrnCR+jQ6roZaLqWoqaBoQkP4aC30cdL0gI04ZzBFQdPFjn1y
RMWo19AHBMeBs8P245xodTsn6iyi2IivXBmqaPJS2FqD/xM5r3nKETSc1CMI22gxFPVmcp+H1mp2
DDv1TdeQFsXMV6fbguJ+CdwnTOM/jQYLq9DC+Vi54bKOOzg4NaoAp7UeJoiQVQiTZqckPmphNipI
stbjLa22dZrPy6UlKNpE8Kf5aw+WxwYboHntdsXidRfL+a5s1JxYsyvETHEyNftBpYOOFaUf13Mb
3UI3pd6x+vxApXf4zBIdZ+dIF7nhlLEbamHt2tp9I/YVgoVIgAjHjV6cBerKxlm3rfPdNKJ6P0YF
4Dzdm9/0omeuLXWYGMrq8+ejcNdZwrrocoA7yyUIUixmSELXkD9qd2vl076ODH4OflKOySh4iGrD
jJCgz0A1UrGdaIP/Tp/gYHSMnMCiGE8097Kt6zq/mLIKUv8Y3pEWlt2F7xz9OnoIbexvhbyZ6zEO
PLvR+YYWILWdhO2v99s90HLvdyvdqpvpSIO0AHM07b28st8I3q5lBqKTXrS+IiLeG58DubSpc0oW
uC4ReX+ml9yHcbHxvjCHLCivLn+W2O1xwzYDEi2vIMb3nyVHMQVvETmOFizFVS0Dpn3Q+2K6w8V6
jUYtwhmYWk+2zyWh4cNrJ2RpjexFDjTDT2igHlOMQDwwde0Z5SBdkJBZHS6Ua6e6PbLH08pFa/MP
DVH7Ef1R+dy4hBwMnjttI1xYZ4ujORN3ez72aMTVD18T3sgwmSVd5mWnF8bPeAkwJzGoPVdTDMdR
WuIM7BsXgZiBpgWO/OduyBDmt0XJVY9VLcBUtR1FS/Zo5rVPfWddss7JYLi5AeB/efQm0iq7dEJf
c89azooKEseMo+Y8PjH24u4tb+FOifOnMkm9qpKOqOvCcsnHguupnuI47k6LQfacVbTOAWT/cldU
AMMenjHgaGPaXlPLfndnQPV/lq71jVNBPFnpeOWVjKgCzYMxvoEri7bpMLzjrp9R8Oh/IcUdEbz7
OTj+NLw1RjswG61/Mgryz6ioGmZ5frgj8qD6OlMs6kHvnfBb5hsuP/qzGUqSDE3vm/F3KC3ManH7
mSjSkHDDOFng64MJ2yPLJ1Hdpvs2DOJdiPISo7zb5UnFlN3uk62LqP2FLFYCXPt0/ose5Ipgu2KT
dyjhnTbI/JWW1slthKxPJ3QfJ557zqDt0EjN07t6xOxwxTgz9NhODW2fSTNtLtM8jWLykR9GPRDh
lLmMUg0aVcAsLSMU+GoTzZr4LUpBzgF9HD9bKAx3dYRhSTf8h2MFIwfOCgMilzcoz3mZNwHTX8w4
Tnzz5aIeGdVrC7n/Dtvwyv5J0TA73aPi5zhwWIStU8Kr6M0B0Ro9VvWszEzzygwJV1MsY0elT1ku
uPFRMXGwX4ss/BhxhL1KW9grxCM3QjmkxTHRQVpXvg4dcV1+77znSfMQ5KqtirK6zW4SYf1ylk2i
G/Xd3Kumc5T0zY1gYyFPuHSijkxAsoNrCbpa5Yj1sWKmqaSWnoL1ZLQnbMYyDbMgYrGG/glzN1nx
KUkJSuWZDSmJ8DmaQek+VsuUiZeMsGZmZPq49YTdo60c0cjxIcw47xYL8EBgfQlalLR+smjX34My
N25idiq7X9H9bp7aeASRY4GInbvgrdLs6lm3i/omEg97GXbPQCc5G8tcdBharsMmQuPvtKU4dRIi
E5o2LZHSmQ9FWn4jT7j4ZjfHeayz/WimzoqCL+GG5AWHxrXxMtOyR3zFJ31obAims+YQsW3dqqz1
Vj3NjB0eC7ZstxD5geROom1AzwUrJpXfhxm3NGcHJGWys5P2BHAjuMH17KD4ihCDITdAwj5rXnfM
Dc66cnYmDPB8s9s9fFH/+CxpmcQMx8UwH0oQPdhJCZ6oL65dM5mrmUYV8TKEf7lZVN59uVS6bl3b
4mPp0J+WVYFWr8b6DnKpeGo8ozqDIpAjhSJ2IBWU+HeoQ+cbk8DpNjVtxLEEXzHiBe5DcLjijfBw
svvtRPdhJsV1isx5kyXxvOYIZm/qYrFQfSTnRVZ8KbuMlhEGM2bid/fbiQz7PAcfpAK0Z0suvjQ+
T4GQDJA62nbaWIMbYye4/EvdMH6tNYS4f0QOSt/w2ShtXXTXXTW3JNKbobhqUF9woS6vUL/4DnSO
fdbkrUctDKs6Wh7Ut1s/6WgT05q/AAMsLom2vBX90O+tGo5F5TCwuZsdwTwIlNqXfjGTM9t0yf3G
0M7OVL8CNvot51TWhmXAgAhYECmXbUTJ65LQnUyHb1AKJhL2+IBzMAq3Qqoyu4XD7JC6yHUL2P9G
Fxvf+678+9fiLpdCApXUkhY4ybzgHIXcJf8sTWsuG5faKEO6pqQhhMOWKDTxZhTIaC+NXYJ78APj
hcYAqhuu6MKFaDS5aGSwixhTcyI697mXUzi1cJ3ml7ZJbxxT3IcjB6Ra7GaPyd5ZeTyxY9rBLocV
eSvnhnRBLnjucrk4quHwZGvvFudEmGLGvee0fhsQsvtK5eylJU3rqPr49A9gMDeOEdW7LZFgjWZn
Z1crlwpWQf4OxnTax9KUWpEVdXFTFzmr5+7oTnPaRVu90Rk/Y/iuxi9jmeqfdS6fT7/nonskJiTn
YK4mjO7TmwDBsrPHIT+nkkmCTiXBu1Q2TE7DpCL5299Gk+sfAMX99s2MdBSOgKggP+IetCWIJ2qS
EQMqx35MYrSJc1LzqKaPpPShq7MmjOYDaY6F0D4iAn5PhgvVoubk5UbkKrL9kuHY7gZ7wGsMSiqI
i1ulDcwOUaNzNjLG6JHtO8+ABpfTe0aChnBywq46BC2sRuhvPRPUF8eZOmiH0dVOxBajXHrNtGK8
8wOM9wWD9q4jP2alXpvQwXzK+WgEofX/h1+htOgoaMQqkj5Lrn5yGWTNltHRvlEatERkXXP6uyfN
yjmIZtXw1WidHhYP01KB9/08ogKYBuNO0EO7jbFH3sIGOL5eJOLaL+69soPslbs+Pc0lYaSRcsxf
gPrfeqsJ15xEAO6mUBtWSV90W84AHcFfpngZiuXD1vt8RTcJqZ0cThJSS6Ics4Oe6mxbFka+XTxc
76YzVqQoTdrFqDGIKlmjVaccbP1x69cWn1kyZGcjyndmgibT8TzmC+i3OZcUkH/G4MtoTsu2pyxd
/Sn/wBZh3UkxqA0BxrmaG/w6R0tG1QF0KJCOMAgpO1EJl1yebrjhWLfInbJJv0omiIuqFhIDprXC
T6NtJgGHdpHvmhh3m0VfcN2bhdhG0q+nlrwOmourhz9gT1l70SWkT+XSsCoSpKERYEsHSFGA8f9J
LaSOHtOhn86bIgMmxlY1XD2frCSpm26YOp6pJf1zxdFsm5p4L9MJ6Z8YW/R/8pFa/MhkbGaROmtI
Mb0ll4Dr5JBlmYcwrcz32Mu55zqI0I+fLw7W9HkYUsegJMqn8yDbVXKqPhsxHjFITJ+PGPjEW42P
n5RbfgA58PzjwFiC1ibTwMuXd79klK1+Db3t1/PghBeFiMOBFa18lAcHdefKffjo5hhiDM2mlA/F
OndlON7UYteDfkRB8JwEZbOejchm/DZGF7WQZD8fh4wLR07q0ItEZ1fOqmy5NH7TnzLzEMmhcRC1
+omwh7lYeUhHiIsN8L8N0XKeOsdjpt3MG4spKz/IMKOaQKvp1n4KlqFhY2Pnw30EmAkDDY24Y0oW
dTBP8dmTC2gynPut1npwF5NXq4NeafYtYmxHPkTJY8iBsklOK7KUXNblSLBNiGUMnqvGf0lcHVaz
XaFh+OcP1SOvc4vd5zE2noijd80OiQ5GzgnTxjlos3vWNd2ejgdtrnGy8zMdTW9lj2GxsaSNzZEL
EWSwuQQtabtGLdHV05ULcjkOcEtuGVk/K5LwwOFEAsyrFcN2EBhhXfpnb4wdPFJL3fxFI2SZaDJm
/4sX9NvPsT+5VmeD6lIKAWLL/oYcqdmZWJv5/VmMPsHeN0TZzi3jH+loTCEmZOTQKZg7DASiYnKH
eMqFkkyuWoGYapmyL+OQUCVLD3HJgdhJgQN0ylucRvH586Y+JfFjlmZxtRCFU19i6RgX8M721Zw8
LXvkfVjGtLpfzlWaL9CqoidPq5O9cjN6kiylHimHoza62QHT0oFBkXvyQRh/LjaWZSxTIVoAflXL
0n8vaBOA6S7GqzQZft7f1E1O3e60pVljrXdPhpdAU0mb9kRw31Y9SyRSYSEHAOhHd8xkZ0UpecoF
U4qLssipxXhQ6mzdceW3S3N/TQA3DoNmOjvDpCc9cz5/gAIY6JJ38z0K7gjFxNqEXrO1jTS+DE5P
j8aBl3WC6LH6X4IIMVtcIgy2Nn/mpKICGhrE7t8D0MNj4MxfYtWVaOg77nAb23sTHvJWuOChR8+y
iEtL7Qck4JgRSkVH04MezQTw2CFNoOduLLuaj9yWbqdqsqrPZZCWJ7QA9ZkLlh2Us+wGvvF8UUvT
LMth6pob+1ZKT6vjFlh556IiPdehO7NRT0fRa1uinrAK2/ggrWNmcJOo+qJB7S3y6qShBJPgz3pl
p3V3Rh3KNwXQ0slMQWpFAJeQl7PCtf3OeV6zHJQw45jR1GQxpOmpMmLZrWyj5zZpJSRtvBLqMsHB
muvdMiNwFIHIdimj4NfBbkhPauPiNDg0/BHRW2Sj8e3MKVNqGul8W9mr+42/cGz50+NXj/QGQdky
4yn6WuQuozArm87c3KbzKFVLrlMaR8zR2C+Ij8y09p4CO0BmUWDzx4z41AKq2INQmZikkesxJeCF
GjiCuGWwn/F+HdSzyLOepqi2GNum9rWXM+aYHKwzhMKNsqFV9vzblZaW5Z3dlnTYzvo7ip6jpAbM
HNAPPGREIpYe3LJNk/nmfmgH3Mf+Ce29+yxS+oF5Xv3gli02ok7/zire+E0lmIFZPpsrB7n+WVSI
MuYXmAHDNU+s6aUaUp1cHg+EVk/vVDOQt2HlFw/D8DomLUsLvSosrgX9UzXoUCOPRTZNghSjBK4X
MyFuI0zQzczee9kzACGqbxN2ZE3gnR0LY6z24ArtI/CnYyV7+oss7WURQwh8pK+Dnh20CEGPS7J1
Lu+6oRfNODgSsVMans6O54vfbCOPimsxRbuLWrO7tR08KNiD2q4kJ/yCDiY+zF960hq3HkXvPZCL
QacO07aTblsvfHC/TL+UDUHolQ9Vp07iXRw4y30M2wZ8IsM3yMHxnQ4NSw2KrDYLHbJme6+k8LuB
h83NDUSExy3qFtBd2ixF+1Y7msH/u3fC1ZJP6woKaO7WmOghGG/r2l4uid05Z8P8MmY0pAx5GSiV
gdIbTG3/i8Q9cdR010CxuwAG7OA5w4R0r9mIMMczdgO2WyYh3Ws7e+VzECeAPmMSPRCRndrUgB/P
WRBgn0/imqc5n7MVNWAZKg3tpItvmCkA3EO50ylanTpWFVT9VMP48mIFbJdLZ1n9YfLppS8uPJCa
4VVY2hzQeSaM1juWWoCexggptCiwjTuBY7Rj0rdqaOyvaOm91Ui1eEPX2h26Aa1JkucDc0bL/eiT
r8DRXxcSXC8ROuiHZ0BiyyrkPrO0S3O5aZhsED3HAuN0Ops/0H7qewITK/h0i34PGruChNgSZCt7
Tsj+ks+eU06C9yrxHH8XTc0+jQmxWZYgQRHjsjnZ+FnBPktEnBJzebpTotRbXnX5y6s3pJaazhKg
0Gmej+3iwwuyZbZkZRqY3hV3DlypOPeZTCnv7p8HNwAW6Q4uCt1pL0KixEwOaaxEk6rF7mX+ZzSV
DLQECeXImHeMHp7Ab0xHXAjA+KK8PiIn/Dtmbn6nkSu2nNwIj7ZpazXZwjkRwomxnpi8r9WcL6oE
Shvh741O+5UkqNeHMGienDn2NkOhTxsHqm7kGv2XkOOIItkRKa2d1KNCtuGEB+KyZiZKtUpujjwO
mXGgrcaQFBllYubLsRPJmJ9V4aJKGEafzrEhAC8fiUAdYs3gkOtr1irWaBBnOiUn3aZyBTzAWNcd
Y5Q56RAGTQOBRLHjoYo3aEi30VMBW+HhuRz86bN6nChj5xQvi3OiketJaRpMsyXE0wxrxSqc+ZW9
7eyDQFlTL/svc2ynT1o7boAY+C9k7w54Hz2PQE380wqMpJbE+5pECZO9bPgCB9g/QLkemYByMd7c
4lhVspGf2V+Fj6tADe4jKnziGNqcoKQU8G0Tb3ttSbYJYLr32nW/Onm7bFMS2miMZeMnTYzJlX+R
0ySrQSrW+gtiNrrHh4nzuktG7V0tdt0Gq6AR6Q73Julpls0lbkPzg7uItH40oWIwc7uqR1UmYP6N
zlrXDO4mi7ccsT5Bf+v1cqSZ3uKJhse37x1otC1jLr0r6ruuB48urTB5Mlj+vG82dYlBNlqWnWv7
5lb3sGCRMzM+3scxRKNTjfVpUuDJ2mq+ypHHbRkN4zZ0Q7CpyT2CTrb2ZAMSH3bLvop4VeGZ1OJP
/XigfiJXsY8/aj1yd5/3+9gtTv+Zn+2SZ/Nv9GzHtLF/OKZByUB8Tv3j23NSRu3/+z/G/00t9L7j
bATbuaQg5uX8jkv/tQiXucfWjLRPIcnVsJRUDfQn6EsoWvwTx2lnG5jio4CFcwr0vONuFz+biEFu
kwEzc7RdrmEXxXzAFn5tW/M2976DGqysT32PAS8HqR6Mxlo5EecGOyLTEYZGHkRohJjVWS0aEPaN
VxGIrcIvlrYwYC2zoRq3sQyHqwrpYDrUcoYj4UKxCFqOLQyjZm1TVqALrEr/q5XjxAVs0MmDPbmf
SL+e88Z76PaxczX9BNUZp+WUaIz/2SLNUXwzqXrpqLnuReC/PfFRdWt4Xhs+9Hxb6kNxVF8Iw3j5
z5+K829Mc7RdRIx6nm04tsfn8z8/lcUfbM0EEr21asTquTdsUfx3zNpZSjE6uyhkIgqQ4fdrBmRQ
vjpjeFJ/JWjj/i7/qzwHVFdkxIR1rea85l0Lz3SY8t0gn3ZsM4d00IzPP7W80b9ERR6tdGnxsmdN
v8K2f04s5q8bpSyOwhSlDXol6OjyRRVkol5EMv/Pi1jTVqYDmtEKG75w1NqIsuv2Sc3l/7ymNtdO
7rDqNasZGpznjO7VX/7z99Rr6i+r12KdlML//H7LANj/8S0gp8YkJNJihkaOpCWjov77tyAKOxTe
jcj3NW2SkQP9wQPOsO5xofZz3T5yW/8oo+a1c5sBAqakpi5ISDaxn8PyFOKMF2o+tRVI3H5w2eEH
pGC5LinonDPjzF6PE4qCjs7CzmEfX3V2CUQm5iA/DCuXCAprxIEP7RNmAbs7bXpMWslEepmPO4UZ
MZ37aMhPWXqo5EE6C/SeDGQX5inkwdPkTdjeqEAY8LXbQAcYEEAd/f9sFib71r+9UU5gWAZN3MAg
qs+U28l/2y5Inu05RlvRXoNrvM/kb60WX1B7xI4WbdV5J50mdEVwxUhSh1aKo0m52PTwS9KO47N8
ISZRnHuCSSRKaDZQwhJ0iUmbbRBVLQ8DZRXoZVifvY6W3cvF1Z3xXZdF/GORG0WDmOM4+tPvBhZv
3M9l4Wz1B7M20s5ZNS591Jbqe2rgULnOUhxLO/9By35+NvWkJb5u7C98LWKgD8NzwJUAy9PWnmNM
NEA3VWshIhmvEmZ1UkepUs5/raSAcRPrAJ6aDN05yC0TlcO0qmul6rH+qgqbarXtYaT2jsnsXqLk
QIEEG32m70Zs73QrKpKjR5g+M3NA9EQ+0RfzlySK83vTe4BVoZJuOUwtNI0rAZmMeXAGg1whEfWo
xKWPpWyly02Nk395TFxzrU6sMIC8rT8SvGcl5nIy5BIBCwAi57CRkrJSHvyx6vdNADbDLRb3lLog
ZaLMJVYPUA3ou+2w6B4uZUyKhubad8M3stvAmY9rbLjTmyGg3M/NA//ocF9wZR593fi1YGTd83XQ
UHYn893kCKJsIqShU2XQbdoXgjYeXddxX+NbYx6d1FADkeTVDntIUIADFpK35pWJtgP7la0sF3Bz
v+RABXs9OEKJ3qNYjM5dF28ITW9vlhTlJ5mx9yHd7CcRTrulHJqrETRb0zDmm/BEsS/j76UmyFqp
nPYOpSVdhXRc7m18JYxobaVt/xPY4w+rlMllQF6PlpP0dwhOTMaRxba2AbDXMsQjdENsXdaXudbT
vS/bq7DG6NTWhgjWQ2Z+q6qqA36DoKAWAIDrjDSPvmFCa9mVfqrqznmOqkWN00Pgk9o15vNCOi+q
OwS3uwM8++harXbpEb5d0mDM6YNQFcQTev+0GElGGWMo6CPa+blraVbjQ2BcFFLJjXq57EejgeGW
Mapoo4QpoNMfu6gbX/pYCjdC7x2ZxE54ZXShX7XAwecLELAvqSQLLbDnDUdJomwlur1pw37f19XH
UtBq9f9FM8p+fZ5wID9C3Y5n8jWIU0fvlzC5Y2oEdiY4IxWYDvPUnhqJ9VKLUpdg1v9Kcqe7c6c8
vQgr4BttuqtQOgWtu8Fn8xi5+5H/9N6I8BdT5YfbuAtjmZqmjcvbEE/JqxtgStZK31w7XWTtfX71
FbfHApB4/jWTMqAC3dR+MQKS7SzYtoo51bnknCRYUbdoNyuiWoBmowJPV4wp7ZtLf2NH1JaGpJGJ
emuJizpgqMVzh+lYMfaBGBae/iwCCktMgvZBNQhzLxv2BtppU8ozSHLBWZfSl9fcrxL419Pd6Ig3
vcOlmDZR0sx7g77yOsSZQOYmeKJB9sLDHhy1F0sfsNOSx2MWCbh+G0PQKR4/xqwyn+3htRrQZcNf
M69GbLzYZBsRyi0EVw8DWIiZ+SYYCYlBU3L7L8bOq0duZc2yf+XgvvMOTQRNo28Dk95VZllJpRdC
lt57/vpeQWlO6Wh6zh1ACCTTqTKTJuL79l7bKfz+sTeA/KBYvONiz1Bg4xsyqyXPIhbkhGjf25oY
pLehCo2XQremnd0b+Af/HFDHW1AS3RzXF+n129l1X2Md//vBE5q3cU24KNjQSLJJ6sE66DSjZ3rB
aPVHN0XgDeb2XRw23c5ETHJahllyMRhilktjiR07UlKkyHVCFuI6ve8GT3bNaYWlPgg4tdnPZIQJ
XKkb4AV5gRtrxKhbTOgOI5ekb+uApaS6FE3hrRpKEYfO9t1HiGurKc48sCDxmbMSZXkljaE3b50V
/jAH+ntswKSc+tLqT526VbnOg4/N/6CjKeEUDDocW/81jMP3mfC6PXnM4iwU0qCjWcuy1XwdOu+d
yCBSlSFVbASb2SWmOruHZqI/d1H5YMXTVk7a53DSq60/PQde0O0Dkr7QGURnKSfraHL+rpWQTVOk
eztcDeznZ88gjSEOS0HRZvY3BqY+qEpjG3GhS4sVgRoRZeM52tUqh8dwDGIykNzYuBhTqNRlPV0c
zhGgVJu7N5ZaqgukOwYZseG+9IfnOhKYeRou672u1Ue3No0LUSroLRNsT/lgfEgN/8tEww8HAbFM
Wm7FqPgpmGmpe+cm2bT22wEoRS3ac1GALdQ5gW9zrXFXLXjReR7g8nPiJS+thuiaO7e2jtt7u+sQ
DNiHNApBkoNq3kU0te4BR2MhQJi2gfg40L1MXdyVkXzoBFZbWxhnUUHwbw3c0EH+inZuStakr7xb
Guq1GOLd0l+XXfW+DJELzUlOsCVf1oaa7M9OldlGnITpr5bFTQyd8RoUxscqJzSAvsWlzahDesm8
xxS9IdggPC4L7LEko3YKOGD1wLv3Z8qlgLaA39WYblojw600cBIhlWu9nG+WoU/ad77llf6mKJ4X
26Hm2M6uKIwvCNaco501e5zR063KM+sSpYJpvJGA0BtwYLgRIIPJHwEjDkSEVDDq1viLR4IxIV7S
N7RPzKmijdTsdD805gS5RKZnAejeI/rwNkQCqj0Nxl2goFCDoSrnOn6MtoHGFptW/APyWKqkrSBO
j1LpOWekD+tBXaIXDDVlwZFusfs+ylG4Lzaz1DGZlHIuZ47VknHM6WTdB1UNdLpIjz49Lhk02f00
4dHTTVhuw5x+rlpsiwuiy6OgXo0IFa0plPfu4HxtyGzOK3P66OnWNca/Dd2nPxFbwoHQJ/fgx/1D
3gcQZ9N5RyWrPBQ0CtYxgPGHIgvnU9Lmt2ycx+NsmsF5VEPI8twkwvmyWLL1yn20PdvYG+RGHrEF
bt7wok1ffQGcjYvZwWVRJ9DHRxVK2JExwhLJXzmayTGqghMLwA67YnA/2nYyXnxVfqrMHFGCsXFw
3XqtcUepr77OmAs2RYqtYNF8Z/D6DrQ9FN9+Lzx4KWWXxDAgkXJ3OfNKKx40vLLgRZaVs5sCBkvi
YrW0fiw9+lpTLN4FLeKCrsJUWcuYMEQpH/qOqZGExb1DBByuNQ33ojsXwcXVp31GasF7zXKQmkdF
8tKE+VdQnmQnkYVS546Pp6jJt9j0aI0oDVFpYyxFVfY+o4y8crvgpMlpOJooIfBZAAZg2u5s7NHS
Hybf0DZU2/dREyqYGbFfRD+DEnfa7EFLYSllwYjgqkgOC84LrQYISdNc4dmMUOAP+lXor/gz6JeY
hURIeI0hTyiNc4PkB0cIIbRAq+2T1ltQ6+kpr0vfoNVJt+CQUO7ZSfCoZBFGPdU72kSNJIEJFIZi
R9ByT8vgi4a6aV0zM2eGhMQosQGti0rHSUQ6Shq78l1k+I9h5h8b1ZmO8nmuaUhbd14eJAcvyD8g
PbZ2MbmZ+9KanwCnEA8Qh5I4ceBnFeX7RjGOctvaTR6LlYVmqBeurmhGM4CILAGAw34joEqDFZC7
UrU36G3Cus+1TxYYIDSh00G3E3nJ7PpeZtIkeJyy64AE/eTgTRSm0Y+rUftgccTuvFp+XoIf9RbB
ZQQaVFOxK4mKWkD4G7DqaOIVC8MU8Ff9MFOEu7RxFiOLJPBtrEa57yd978nRvYsLC1Iu5ZktsvYl
3K8B9zKYCcQ4MqA2KSk8XZ9/hxKXgNB9CJ0++tBU3Ym+YrTVEtEfukYjpj2bQbKMts4lLY92cjI3
hdMZVBaQXcqm2/qlYeyzLjtzBnPuRFF9ow/DkgVdxjqrMchkvfge55a4VH1CNcPsn7BzU6+jKL+t
htJ6cZGtTawOLyLz9G1sdV+iUQvWBnQ6rlbgRM2C4ip2ul1T6MVdILlgmhpUmijwDoVCPBV6gB9g
hOHqwaxCJxitMwoA53wa4o2VdvnFAq+PZhSOxDLgU9x0oSE4COgDpwkZS4qqCsIIN1TfNSv8ijOE
oOJm2WixfElmI63HfUtb5xFk/q636m5Xoe3Zam5TbbuS/8ibjWmdgTOihZ/1l1JhgmMLQbvuB0dS
piKIHy8YmyGaUVjnPwPZPoMsM+J+PtR6rhMZ7c8nYsXS/pOF4vIw2BDbqmKMn1C89d9ocZLdQXzT
AZcLsU6KXiC98aVHDfyUDRQnsPdlufwQimfsk/eQSjaLDIQ0RJxNVow8hWZln5efJEIRRNvRfKdR
Md6I3oXI7vfz2XQ65PCB9RxBpLkjommCKZT0hzazO3rlfrqlzosWBx9HZvdPcqJkV8Cag4Xdfa4h
36zdGqbFEIXpU1xhINOnvF+vaT7Gd50akoZMwThuGkwDerDi4qUdUq+H1jRW8nM8C/4uehmXvjG7
/VJ9d3rI5LYGNVUoh0mrgk3C2Ip2vjsjeNWLeZvMQl57lRzgjJRuPCLBdqwfNnVpN5dGcsZVu8nS
viOQLj4joLhZzmvVmyH7E5hVqfxW+FTwlQSYLls1BFjz9pYuP9P5p40x4lCe+6RZB1OUOKuJnEaE
NiZ9lSRIuErR40hQBGxcLAfATTN6U7HMT3pDqJfMqupJONEXk4jAQ9b31kV2/UuiEbLE39jyIs+j
WW9/HgrPfIiCfFeniJ51yLwPPgYNon3vpfTi3WDR09YlmRucoYtnaw7cTVSaj5qie8UtQXFNK+7w
6hjnNowdFW+370LKSJnqcDF3f8cX7O0a1b+m/xJv5nYe1z+cw46yD4cIDse0ajcdL7hQ56gvZHIJ
jJCbwqg4PZoHzWYirLlZc+nRXSrT7DKQ0DLtqjBAcaWEl8sQWKSQBdaaXVjrWxptszncBy0+7GXu
wdUqoEOKGG6uMnDTDCUdEq6eRHi43gkYPjr2qCjvKhedS+9E3payEvFCUWL6x0wFKah1BsgApsW2
qD+NdqvAkJpB0jCciJOulibLrdS75wOW91qe4QfHcRFoybDOmRjQ18ajmDGhX2HfsXadiZSBPD2q
tm6EFDBPH3TCBA4s7kA01ETfQWf4Wqla9DLT0BSmuJrnsxBhdeoy/SyBMdzSziO/wDOfZwfvmuqa
L/1zQxCOFpcWuAolru8jrPia5T7rLprbCsXRpreJRnKSWD/CEUeQi4V7tpXv3EleE6f8GBZjcims
Onov3Oj0DZ16ey3disVCDRXcFUy0LC3azZkPnEI275drSq4BYWZm5T6SV5/ObnMG+pmcwE6Ujyi/
HGzA5F7m575O2jvXeYcLRx7Deq4zDsfxniBu4ixSzGBc4PyTYfb5ejDwwr2RYc0iaZFB2vehkCwO
5Tz80HwkMdI7TUWoLZNOoJt0H5flvIj9Vad6/n4sxiPwy9uyQGuL8jWZQ5ia9djtyZa6a5lYZEqu
pqvVp0tI8gSdc2HuyQ7k5tRgqUiMvmfCGrwsyOo6QTPZg8cmxYwwnKFhhUBZKt/WBBrvjC5x74uC
oEubuNMNSo50gwCMUpkH/yDiguCrRE5p2B3ca5YYeyCdzXZW9UQgbx4frxmPnvtCQihtq5QuyDIZ
gGKJ6KYu7zp0UJgs3IKCca1vTC9AvIzbAX9fk8toW6KYJjyR3T+ybKWQgQbYW6K+8zXKaW058GW3
470L2XIb8ofxa32MhvFzZbQTi0IoAhSUP7UNQUTswjHhg7y2sU39Orr4IAM30bZh22BBBBhdauMH
O8qOZTg6x+g7RRv/LMGaAhEFJwps7EvskTXkuhS2ukHnA8F0QYky3zle/6WyumOoxEG5Ya8gIJSn
OLHSXSC+A4eoL2OR59q2yrTwodWTz/XASXTgirSaHSO4SvxPFYytxLWjs5hjzm1WT0LCdMst2uVY
ogy4RvnEsVZDKNFl+NDkyqpIv3yXpMnR9jXiVSDrViXRxm3WF5vW5muriK+s87nes/LvN7MWn7pJ
ktMZjZ/5U8wda9OtJ0aiYoawudPrwiXXOtsTtFpANWvxgust8R1RK1bh0VbHq9C9Zk/cB1OspRhL
dfCUwERDodUQkXmOK6oUUTKB59bhisTNzYUax+yoSy8jc56LXlOWiPwsYinMa4cQwOIgaL6y2u7P
eSFY0h0Wt4tgOXxk8jyvKwnoDwdKv3V/SDbp5t2BoH6RTTDdWebwwfdCqjTVbG5dFQJcdN2TZrbp
wZy76FgF/nlZBBFe/dUrBu1o1Lq+oTVEuDv55umUaK8hSjnI+3xTAgGpztvNIbq7qKFe1rSY2HK3
nFHwNu6eALP7yu/9fZUgqwXh9tKY1EYwvX6fXK15L4vuPRVViiFSzrtZlRZ9a74VaGuOZsJcwFKM
Y/xo88krDGzdIRIHOsfePkJicV2GnF9wBoJCuEa2DuPKuo2NbkIVgtyV6jTeB2P6BgooPmlpZV1Z
l68xUBV30H6MbTFyqGVoLFZBOfSUvplS6JW+m/opuh80rEMezfN1HSoJvg2uklbNdEnM4M7V9PEA
x7y4pKGwtsMkkPEqYlaNWGLv6t67xGqHO23OD5HJzIqcnPaAxDQDQ2Ekj1kmWCgGIck+OlbwFKPR
jkqrzUr60WlgumnWRFTGWMunA0GIj4GPp5Svn9SqjAr3BGUaaxApobahiAIxkipu5eZ5dLrhaqp4
ZgQBRxAJBprCXt+zUKD3YPJDJ332jDMSwQNu0jim6+SEpTJuIxSpjPJIAvQzMLxgW+8op4UoHJW4
Mb/6XoZML8/K+9Qu7lxie5TyipRW0wGDpRvWxk9MVnhFPDwEbvbiwg3Y5TM/7KgUsHXbfVoEesjF
9r5OY0ZlE8GWJ3BJA+tMyaNFGpEVay8GHqH8D1vX9J71PhT7CJgHXhq8DaiTMW75eAwLqPDkraNv
PelKM0wrjYoLKWJ7fWIFIpE9TdBoUeoVa8cTQqwDzUFUa8PhQLTNFWtAZLQMCIfqQwIZ5q0cs9zS
7ZqkKh8rQO2QLjnQxDqk9UwgZPyYerr8MLHnxCwvN/3wU7YHd5w08Ix+J8pbcYpdl8YDmUg6mSIn
T8hjhxllPRRMY70WdNkyVDGprWWPRnuRf5heSixP4NBa1mPm6LWWYJeqh106npZKhpyN8YCfv11h
Ix+hHvUscu0cMwZdmgW/imacpIwm3k85LShOrHdjlDU3qpJyL4Rxj2ESjLLrXktr9K6OG2n8oq+6
CwVaUkLCtSDEndTMz1qCnyfPMh8qlyaeSGFb53CwN6hTsGRUiuOpFraJWuL2o/9s9fok1yJ1y92k
D8HVI41hl+eAuLvgCU02EyupPSQSBVIWzO8UcHFvBQkfROkp4/gFZwZQD09LLg3z/503+fnF9QeY
FaJ/SGJonn3GoTF7CTSThNl/mhUfS2UDEmo+sdwa+7O+qDhUiwRI2si5HXcViM5jw4zkRsZsCk10
rs4E/fRPFOX5lnPadCimBuJwCfYe/QhJfocFsklBJlitOVwGjr1TGTtbiU64F56+7xzTr4kH9R06
c/qHegqzc/vnMGOF5RhOS8xqCRayH85aK0cpok2aR8HOekcYl3VPRq39WMfpqkECOltFfXUbv7ou
t1pDrroCE7kHprJCqybCFZoRufNtUQI4GRNnW3sUwAX0L1byfrMnkcfnoKKB8qfzc8ZlT9Jtdu9B
Sz6Y5LyNpgBiA2S+OxYWEZ2uYaO3mqjNReGQ7MdoeB5wSZ6WoRkIRknE+C6H57ILlAljGUKbum2V
psh41H2eygeImZqGcUxdW504lrOHoUTSnsyubk5NGemJRCYmgngnfIIJMPOzEGCCt14U5IuWfAJj
xYoW7zK2eokwpncRSYknDfgi37DeUULssmSTsBwnBciPo8NiZ61U4R7lHnHIVlJsQBv/9C23beru
maJemXAK/vewyu7CtP1Up0ODN6uSkIhz7zp5yAY7OZxa3ZLs0DiuEPWEa3aEYb3QOANRGDt7AKey
bHbsgXUz96e8dMmpXZY+/RoYgTwlxkX0SXaKSt8SyIjotbYRAhhTTfveBmNMQDdNKZQdelSj+s77
xURqYMocpOnsNeFMHT86lXfhMYuU6WHw2vBR4JyhiTe7LO/aT4Ioiv3YEIwKl9HZ0F4BVKj4AZSo
smvdvfJTbw0Ssm9x3laPNM+/500i9jXXkRMNg20RtLi1Rj5tStDPJvbSHApO65IpwyJng6FlOnkN
RMGuGgg+iDSaCEuWUW1EGPBT7G1JOG5GKppbrl79yQibdL+4bUKM/0y2k+PIjIgqAx3jItJJwui9
07g0ztJY4xA0GpKu3OhSqMHuyq0N8PIolb45UISrziANmOk9tiZqzXoskL9ZgJtC5TT1A+SLBSmR
JRKghlCEO6rUaz3uhvMPI11mGVTAE66rKu2ERT7/d9MdRx1hdZe7Hs5LUROcN873zhBZ58jUb40b
uRsor6Tt6bCmayVlm0GHbNAUu+sFKbWQVIgjp5OSIt0KzUy65BI55RlOp3YczaHPDqqNs6xIO3V6
YHHLdTvkbaj3DadliDN7ONnz8FhBw/qlCcbE0VvjnEPspOYXmhJGxhaVOaMIPwxZ3RIBYso1YpkZ
x7Mmrr2XjTsfVfy2lPDeQELSTWHP2wUlnq1GUcWRWtBEVkNqOj05NxZTzbDcO2pOOOeA+G2LWt2q
tKD3drG/AzR6so00uHfVAM4PRkkw64d8poSXYhPeEDbk3uLEbtb0tjGxjpZz64AeWw7lAijz4TZq
UT4srnAXEi9dz8UlHjjDPrGnR9vMxSXOZolCpg9XzojHNdPMx4AV2dlLBgZndOgJv18SURbDroTb
TSBq5W0let8Da4dV6ATxhYwua5+G1tMEhr9fTeoHHtTgj2iQQFZkWwIsqBjTMVvMS4aqstSDOdAu
goqPSOCUzLF29FNo0Aod3NN4uDWV79FRd/JdbnEs0v3IH9FEhoc8G3K0O/b73qwfgP7XRDlcTPpl
58WAT9A9mJGO8E+38D9Emmvs5gq9qBNg3sfR6btwUCEKStVLXQZD8LfmhUt7ZUZmaypX6cKZiSwk
JD8uKbVJ1EpZYY7kDOq22ymoyFjuIyyBw+wbe98Y7hcs3VvatnCnr6nqrlAw6+DiQR+XAYfBMiCY
4fw1DhiYO64UW1oLGIxSEuMTB2k+1hMCozXLwt9heeeBbubZIoyLHvZ2Cad+04QGbkyJzZ+jtb/4
E5hj2Ru/oI4bcoBwAbdnaBAi/QBriY6MRDLEGkjJUVsg4z7qs8SvP/pcG3alsunBWxooyhSHsbFI
xuOsQXXMxRhKnorWpfbWNFGbOlXZ3gW4kwgxIUjY7gUJHi6nGgA+VAEdlwRLqsovBGs6u6wMiB0U
HX6FFqxTTgBlGn5JkbFAKIns61BE5g/VX1gh/UsavN3VYAUHQ/lBNG0fWdFj6sz9bRCSgtRgvpgs
KS+9zY5R+GZwY7d9af3qQx0I49GWZg5YSLchNIMUaNFGrN0gsvZyzr9OE3trTyAxgvUKyfVUKctb
HewNjXPD4i9PO52wQp2jdJmIRGEwXoLQxV8+mGIzex0OeFrT27nEtDVDdUPJ7JT46PsRYJSeUx4S
RT0ffCfalQIPxDLY6hwl6/yd0aFwyJpQfciMp81Rs6UL510aOD9HPwqPyxY/0kMsoLJZPgjJyFTA
PSol7YwzpE056FOtK+8NrfNvLslYiDlRnlMuLwmsXDOBGinr4twxY+oCqngLNTY7EDj6sAB5WnNC
RKcXWwfCx7Xq0BMHZQyDHRh73ZMDAHQyhFlD52JW8wmBauLsVNY5oP5/WEhBlqrojsZ4/jdiQO83
jZsN8YDSrPQAmLmG97v4Mm51UNWSNYdOAtEKFuimV/qzZchk//PWssn8aSKX78T5gixCVYZfBrsw
W461/iFuVSG2Ccub7IU4ULHgtKVHeJ0odnPmK1UbK0/hcYuS7xk1BQ1p8hli1CJVBuW8AfMT5Cii
Mm2oIUtxFaJD191NOuorj0SO7bL0aZQB5BIbWvzaMhnotVPTxGeaMPIZzjPuW+q3/C4elSmuvO1S
09Ucf/3335yp/y4PtHXL0KX68kyb09TvamLBwsmUcdbvBXpUtHPT1VZDySroOtscC9gK9N3yQOE4
r17DPMjWnOa0DK2RtD9uLZvizwdSd2bhTvF1Y2D1/pErjqoUSwXpLMtd4s+88bfN5RYqKrkZi6xZ
L5vLMKs3aeKDTs/3JMlLsddRMEbnZUgFjQEgr1wrlCd+VIDmt+HtPuPWmNhHl4eMOMUYYKCpsPTm
Ee2ndoNk4WwMRX1ZNiMYlA5i6PSUWSAal/uWwWsz9zga5UfoOys7phCcNhraTtpPxqVrkHlQkMH5
QFpBtdW8KKBefvEboAiyxjxk4XxcIoaXu5ac4WWoa0jgTmK8/+3+EFr3jzhi0yDkEJInQoU/71te
urxijmsmSJRGtwuSOEQ5fhJeirqsQ1s/Kgn2ct/y6Nsmdixs28v2j5u/Pb5sLkM2Qzpebv14n2oo
jqmerlngxHcuGaBq2V7PGx0/wJrOGR0gNUwmlZXNcjMwlewlpSncq9e8PcdUfPK3TVyZx15SLwxq
lVaj+AgdvZsLYC+alb4OIFRtOoh6G+Z0KbI6HyttWszjhSLDeDGQwa/h2ZGyou57e+BtM1YPhNLs
YUaa6SnW3PBqpvXVLHKuJnV4y1G7cNFKmbUZLQsuKXpV/tarH9mkgZrHaNF8ID4zOs6Kzf0js1Td
WjaZFeeAC11S9+yvSJmr+4lKEAI9lkW5BzUAVWyDjHKKwZ+oYWpT5th+G+4AVZ5ByotDAADjvHRv
pMdsVBEKRbjxD/a1Qia39YPY2qTkH95nKqeBlEgIM0rGvdxHkae//f35wv5ddm0bHpns0pGGw9xU
OuZf1cQGUQiGzFiVGGl9nwFu+q7dZsCCT8zcgh/Nb6zNPktZDnrVCl8G2JyAIzPs5mQfmf6GULmf
j5R9hSGKjMR4R5OXYk1i5wdWarTcJ924H5rSuAfJP99082nZMPHn3w1FuDVU1XYZGtWaCVQN9v+5
OeAcXkUWB3iVPI+unX4LLdRuOPOVsoz2Ydh69pWArp9DGSJhbWEBLnfBPP95v4Vei3ImzYqstG+2
IvYt1jLqHibmD6pJAZNleU6hsmSFRMwwqwWfV6Xc5KI8/ht9t/U//B5CoLxxHWG5COF/+z0m0ca0
HaTcR8yirpnrmg/BgHEwgaOSIiZ5WO4KgQOdc1m/f7srLnzjEI1IAhP1okZ3AE8wpUXDTv+tV633
pR3ns8cdx7k5mXmWjGRV80CVibHbxHCvV41gHvTLQ1yhmx1RDONeZkO8rcA10ZQGTrkKVRacV3vb
v98jhTJWFHikSZD5+q9/KKUP/xzTNCzPtjzX+O0b8BIuXLpbi30OrLNOv+o9HKllqESaqMjE6ef2
cqeThIRFIDpauUybdxS3Q9ReevqCes/ZI7iGH7dsRoV2BIdOLBgTRd2ni6ySCYsgokeXLaO73GGP
A2btYKeWOqiFa5ILlwd+ec5y5y+P+5nnA7/L3W1r5dG+Qoq1F1k7vKZZgvEltF5SYcqzc/9vvir1
Vfz2VcErM4SBME03xeIs+sUK4MspMbzelnuukPGRJU36BEqChGg9/RqEtVGA0OaL6SQW1jiv6f3n
9N3gqzCZBQDAJc7RmMk5cF7x03zC7YB1Iaf36KUWxl+7JEZ5DDbjSDgCx4a8umqwplgyqYiv5shC
qhlRqLeyUOoe9ajxEEbu/Msz1Tt4JGpL5qK3PI1fwjC2j2E2pAQoc9cyGPTjV3//7bjKMfLrt+OY
hs5C2nQ8nVRZ4lX/emorWwS4feAjcG7zePt2YV4uthPb61CjkszvFszklXM9X54ThmFGGb1/1WOJ
ntrB8BtMHwmPQ8YRz/0zobSQZaO4uSybEsXTRoRltl82S6N2gWEgT102jXKar+qNMCn2z8tdbfBp
eTOMEP/zm6Xx8OubgZD7+WbEgs1X2oUPy/uMZASrPqTfHk2ak5EbNc8RsPz94OGZGau+edb1DtVb
ZbxPKntABTBdC2nXT8tTu8ZNVkldkcqtnhrEGIknM0Drqd4ow7KFWk0JgdWjogcyXg3m/scb5aZ3
sE0vv1+e65bITsN0NI7L5jxO5Mbrnb9ZNg2tB+GA/+nHO1maYz7R2l0e02mm7v/+V/d+P31w5nAc
wxK6Y2Gl063ffnX13znjGFTEMeVwkV2UFMsQK1Vwo0WvLUsDii+IaVEhJqhWSYd/LNF3XosGPwA7
E3wluy1e+tBnzVjHH1zCxU6YX+11rs0HDy6wbQJ2R5VL3vjSnV9u9XZDu5KECjNGZpb46RNCgP62
DDB/hht9OrHOjRQCvnqAaWd/q9XQNuWXyKk2Ea7UY6Xir2p2q+tQiZNHXQsENXeVZhEx+Rbx3lH3
xfWU30WaB9HEGS6JTqtUKOXj22aFHm7TxWW5rpT994dfT8MSvGwa6pbevLZztecbi3FaVeW7qZfo
fo2m3LTl/ERgS3Hpi0pcEdSwmmj9+j22pxpVEMWudCTyqxL9e9Sye4Vif6WK4e46+h77pibNrM/R
4zkq7dhTg5uHVF/cCshxNJCTGCFOWUUmqfOzl7eshMHqnEj3+TnkEcrtZef4X1/G/wi+Ffc/Dv7m
v/6T7S9FOYHqp0f+183/eh8lUfnta/TpP9XL/nzab8/aPP3v5z++F/Ufd0+759+f+ZcX8v4////N
p/bTXza2Of3n6aH7Vk+P35oubZf/hL9UPfP/98E/vi3v8jyV3/71jy9Fl7fq3YKoyP/x8yF12WSf
/+U4Ue//88Hrp4zXraey7po/Xq5/XL91bf0p/eNjkX/7v97g26em/dc/LOufnucZhktmhzLiCZaY
w7flEfOf2PQcw8NRi7bRdZi9sMhrQ14k/2lyCWKt7mJhlq5kSd8USFx5SPB+ajbjYVnjD7XEP/7P
F/GXn+ztJ/wDavB9EeUtBlie/etp3cH3JmzmrKZl2abLGve3A9wxMA6okjEyJ3p4rUULsjr4GXJL
0TpXjzPYrBc3LcOvNyc6Ljlvhy98racIr/z50LTNY2mnj2NLq6VqbpVI9n4nduZMWUugcKTBiivr
YFTBoUDq7EcTOk/K2hHKWZlsZYRF2e76rTWbF6ohh19+l58f99ePJ8VfL1vq89m2kELaUjcN3JBq
hvjLRb0pU8cC8Tmvm9zauug8M4e47dzNCTQZWDMFA9Kk7oDZHE9586QPPtxj6zOOhNc6dkl2SA/0
o14mYR8HTz9Kw9sIGe2mxFa2o20HU0om/Wm2g0Nt9C/YfZ5EG175LfdBX4DupM7f23ciNoBNBR91
qT0T9/BJwGVIhmwbagk4xGQX5ASxpUioYqKD5n4H3wYY3rCPPedDQt8PBOEOYeeJNGwItdq2jKN3
cRowAbeOgQSkrJMgL4mAGYpdkZAr37ZH3zbOuuEdzDq76VOJF5rulowehqh7rm37i2/VxxYERDA7
B9TGF0TIxrogT5iyXHxLW/8ESeAp7JLbqGX3w5idYHQMq84Q93mn70WFcWmEPjaVj3FHYTJtnonk
QsQkprNplJgL8QF15t6ei7tew+CUh2dtDDeGRO9apOta0PSwvKNJOGnhwPlEqlMibMR9fYjn73Rv
6xJodUf9p8NTYZPQBy5PyVnCNj/XZXeoLcxfOoEVxnNuQ/nGiD55TDe0cec25X7su62LJdVBQBAh
pYgHsbN1xDUyWMMtgpP/pPdo9XW0NfZKd3TIT9ZGg2gzYxVzylvRfzGScosIe0ULfm221akv0PQD
Wy4QaWTIgDyfVv7kI1tuVgIKVO89arF3SKzhgDVw25rJdXDJk2/Do4KVpX63G9xuC1Nt7bsp3HdC
g6xmXbfBvijSnZvfFTleCH1ep2SaRFG9Hcl2oH94y9LwpR+ar2D1jnWf+GscQNsEakluENFJSq9V
UEKbg/y7IRAh5k+lM9+mOX1spuBouNODSYzsaLCvc6xORrGvccHQ/DxNAOdLgwal5m9Td7gfCg3D
mjzXAGA9QXpyHNMsDNlPyXXsYMQN7yBa0G1KVmHwJSZfBhx3Qq5EcRwKolS17BLIr5JKclj5uJvq
bSRBEBR4bjL7YMM6hq5382gDpjlZ4jjrmNDs0C5vGyKM0wxaBJHWJjnY/dwcB2SWhpWtTe0B+fk2
gHWc2x5gI+9EUfF96nrs9FjcA9DN2fixcyJEhykkWf/gl/0eqtUxm7VtQ5eF1KZdOILr91rKXNGB
2cWxN+k/V7h6yvo06umj2RG/rRfpKkUKmHKUygl3gBleJ7pgWa7ve03SP7Gu2jDfcUa85E11sER5
yT0u9Tg0pGFdZcu3O6EfpZU4csgkfnTUI++YxckKU+ZaaDNGBGMTwbWjo/XVxWBGpNfJNNILmSoH
LXO3Kr6r7IgrMKx9gqCohpRNCW2DV/0YGsGJJG2gZNVGsEfJFnABZlFHFuTsaQeuKUe311/bkKiR
yPmCTuxj3aIXIqUSAsE9IIxV3kUrTPtbk0LvEGnvI334miWwh/PpXV3VH7Moe8UJhIM22GMBPqZt
+0KO4pEMbNppMZghHyuOt5tabdPk8VrO3XvqupvSJ3YiM/aeTtrqHOxa6qPg0/cdKynWT6fUdfdJ
m14mrdx2VkL1b0IdbiMBnvmRsl05fgEPtUUdyUclpZ51eDall97PaEXOpxn6MCGTm5Z4Q04g24w/
J8s6Lj4eeqlpE4UJ2m10+T5OiRGFhG4d/SS/17vxlGakunjVtneDTdDVW6BbkA98OB3BZnDzo4wo
KpMhAFf+9N/cncd23EiXdV+lXwD1w5tpep80EilygiWVJHhvAsDT/ztAlUixvlZ1DbsHhZUwmWJl
wkTce84+EzR31dZB2HPu0K1UuEAgC2xhUW583GFNwsMgIxW5KY5OWT3Q5MFcFoK70vE6Q3HJvfJW
5XLWu/oM/27X+ibnvvIdadJRH8rrBK1s6vyd02JPGUlnUGw6SyuwqPfEkq4aSUBzDNIwvJ2cQ8LE
W2dUKlOB+Qm4qzok5yKl5KbEazPg1KqTXRd9gy+z10R08ar2QvltU5nk0KcuvK5xR3jyQQnVc50q
G6I99nTuVwNcTKZE2yY1tlqgrTJxptez5JF5KHHQ2gVNsNiHh1PuhtAjnb5C42xtmG+uHP5zEUKT
FLhiargkbhmeu7shHmHhwmiv0Z0Q9sPJ027c4sqXg0nKfYIDcWOWNLjy7sSNk1BQeMdYp3jqLWhe
IpeL17ageWr1KyXRvuvkiYv6MYCtGPAXDQx6EXwuHVHtSk5pDNgrLbG3jLc/jj7MSwU7I+6CwEq+
1V3HKWdv8iQ/BjlMHdAgeLGUdeqIu6RwP8IRDKlW6LehEV7tzL96Jo7qCDoOkDruiz2nVIE/qdqE
OPfHknpR5mzNHN6rFV/B9nKHdokkiBoY+fyvWkHwyXKibeaXN1Sz78M4woqPHKYU/zSwUX/lnMiB
DUUKRoKa55gmZHlJ3HgzsGmrrlYjy9GWlvE16IwnM2yXKZgXRg7HHOd8a3wpis8BD+pQ/aIm0QKo
OrHN+VJN2mvFFYMcJa/D7yIUuM+C8gxR2CNrTbeXJUVHgtMZgWT4TFWoakPMyTXtDb0/2NzmfUVf
uAGxKT6RkhU4RD/EEQIkUY5ceMqN5PzVmbFReZRarb8WHVPagEASlQ4gghVzKukCx6vBi9ZDftR7
RCuk6lqutzUG3K6JCbiw3KuZvzGFS8RmT+MM6jnXopL6+4J8C791QX4ryNfGTQmpKmziE2aQO1sJ
jokG2YuoGozrPAe+epjWzI4mAwL9BvIn+UZEc3dnp/2aEKDo5CX0ZWsjNYw8npd4bbd2rW2ZqO1G
zeYuRCTcMG1rHlYZOd25GpxGIrMRihwVT8DnT3kq9RvBDZGh2g4z3cZtk7PfBjdjCBgGbUc9ahu9
kWYt92iVxKK6ZNA36U0FM7ijYzGlYqOgOXMqEo3ahL51uQOTCnmMjO6u3fUKzWdI9xi04TEiecQ0
VnUZACuYW/p9V7SbDmOavMkVcbERGakDIxSUbjpHqZot3InmX7jVmLFYe72y9hCJT3roLsua22WD
ljuaKCuR8oL9aMKL1IsRQAp8NpM/tGKc26hrYWurcWz3PRf5SFCPoaGqqxvwVd51aLWtwjiWes3G
q4LNBHSlIyIGPPFHv1YfWkusXTxyeFo3EjhXpebK0cp7biA70rhBf4NsqtS1Hvpf6qi/jSz0/mRz
qHHJcCs7xPz7fWURIw9DFmtilqJiwpxhJc+FYW0UQna1Ll5BElgnbbDpXXutWerBz8MtHuU9DtBl
h7il4G1J8IhBmXRga+kmOQjakR5BvDLJF2mZ4hvBQIiMsxrjdqtF/bLUhjXo4z2tfxwARDCK+lxF
JcwDnzEP3pds+OJnNdndgsgm1NzowtT8C+NNBrTpJmqTTaQ2y8hC3yqSgx1Fa5kuHavIRRn4Bdy7
iQq7WnT/uyB9RtWCqUf9OoTdrTrVq4k/rUzNNRpezhrStR0Lhk65RsizK/D0B43koge3OJS2Ls++
qSaQi2gM8eeUBAwtMVoGxdqI0/u0yW86g8cAI5xShSMEXSoElVuQJjIQzFQn/MWBfUiL9gwjlTRa
fZnEn2wn3Okm2UyYaCH8rOrgSzeVxHlra5dg1NbHMEOaBWMonP/6vjfQW5bBjnCdg53rhF/UhzbQ
jwETGCuBJlPRMfaIEhXebuihFZbUL4xkQ7ARhCImM3rL1eIuaOcclSJ6AmdHzxhNlx3uFC5inasO
N/rJxV+H1grfNg1JXdsp8LZkYir2hEPnl/scOgqE7x2lkE0Y6uSOaHdh7vOsHL6OqtUi1iP9z4qD
D27Y/9k1SbEI1KjH0Ks+24X5RP7OwgrtM6GW36vSf0hc4+gk1LIbOVMrswx3jHEHku3JYwS70g0r
2TMRPgquXtWbIH9XywSgniOeuDUtmqxZqS1qDfymTcEMxul3dkR8hAsFf3J4eIYrU38oIekPaPXV
GmclnSCEtqSKBOhaAPESupJYD+iUFl3wBffbNppQq1vu5wzqwJhAI4iqa6wnS81sNhQ3MS0pX3PV
ORI6fcKxzJ0o3Tmq+4wD+sYMuSP51mYyuVW3/mNrkf6oBBYoVn3aKV69I/iD+RgpVUpTk1rTSCOf
zvxwipeESzz4lLaoFRyYjUL3yZ815FSe9dWxSYM2NNNY9E3zwBSQHoh9y1TjklTVxygIlsLznlxL
537qnyUHJBP2Qqu9c1rkX4YquEut8dtoC54EjwXA4TbZx9GHsvyCzu8eqOdGR6MfdOGhYsrT9A/D
FGxhZ+3hijyMfrYZB/foTPqu5UtIHJKfBTZnJ/OWSmrsMAneaL0uR3LSe3cYIvWAfmff9nQVhX5p
B+Up9/J11mo7V5oJ6ciWNurfCfqLUlPGaLb2KLaNaC9OldyhrmcQC4RGm7ZlBdeQcmU0gPitt74Y
Tp7V3BXQrUfNe8yV8dvQku1TNzv0MPzN1prHAQZ0KIi0ytvwvm5JM7PjtTcMH/TRXGKsWvi4/35f
E/H+NnKgveGiCNE01aNN6Uq5yJuRQ2T39HU1we0O10jUmauQ6qviAnrxr72ZbrT8gyZzyaJ8W7Qk
JHsSHgVWz9KXvhbchqX4MsT5ozk9CZFvsHU/NEq6rRtzrendyQm5APC8m8STtdGJ62WBitnPD21m
3pbcKcDXwkWq12YdUp/kihyKc+0rJw/8eNIYFy/rLmPWEziGZ4dg1cDaBmO9K3t8MDXMCWHypPK2
o/yo1txaXbfpAsQnQBwI1ziVkUK9AAOUcZ+k+qat7K2GmSatvhhqQpWUgan6sWHwEljoVplYdXJC
U1MG8adtX7UPKC82qI/XIfOXEpJ1u/azJ9wgMZGeILOrXuVGlDP3SvduO679wjwSYXFwDHHGlX3y
wfphMT15yZ5AmZ0pbhLF2Y6IAUR/+fcF2Mvnvv1W/S+oqWqWJouL/++vYuXfqqr7Jv32X8X3/zp/
/qUW++N9L8VUxfzDUF3bpSbqSAKmYXJyv1RT2YXIyZPDYd1yTUher+VUy/zDBOakei71Vo+GLe/6
UU5lF2ZfPpQ3QWqW5dm//sL/QTn112ojZDsVdiJcZZtGq6Xyqb9eWmTXKqRnBAqA8HwlrEdIAasg
KBYW4Ztvvpv/UNmcC7Ov/bj5n6Ihhy5Jyg2QKb0b/3e60hJkxD8llBQqkQYCsyU+1DNvgrHY6lF2
jIp4W4uWYMzgIa7M+7TF1E9RaUpBzDrVTgT1V69SvyXaSAVmfJxMZVcZ0x7+F1Pa+KZUsCA1xdVW
lLvf//E0jvgi3v/1aCV0h/8F6tu21F29uQdNZSYGRqY+DYy+xctFUMVAU8ucsgjM1jbNq2WXAZy+
llH8p4lmjNShZZpEN8YU3Qn9WJXpo1oaJ0RklzgJN+6z2Q0K5K1gb3QJudCtQoEacUkIEpM7/MIW
4y5VDqZBVceJuyUWonWMpgKlAgMOaZTBmz0ubXU8wnt/FnmFwlnNGKWW4VFo0cYZqZ6m8U3FpMPN
7eeR4ZFbhXcj4J2gd49hgkpzsHRmHmBgtIq2ZqL051KM+MPS+jAaXrpMFUIVNKpLulct29T4Rk00
YYoVkmyo3Hu19q0xcTcW4owXA5pFV1zBGKMRKCQEhFjs2nM+OyMCCx9tOCfarZ3CWHIAHCMwp0/Y
HBJV2UJKeLIBczBoRN9oE6CQOIBcgn2bh5sYVY0XMMboZcacjd8zbA59798K6Ly5T1F2mLQ9jTSi
tstF5+joVOMb2swEXSs7D1xCQjmM+PG1PDnysdxphYu4zBrRR2pAi6Jw69UJqX1iTdr250Qtdy2u
IvRgH/zBoNvr6+uiee7V0OEbVL+5hb4oGIu2xEWn6VbzuP8Gw1pgnMoCmDSZfp950yVOU6ZtlM91
+LxZewPg+aLBsMUVAURe8NfYKMeCtSjtz+4Q3pZBcVeBV1c0ZjvJNtbhfiT8H7UiaBd+Edz5HrwY
W1yjkKQk/DI7yCzP/uCdEkKPhAkpetBNIpHwu4hpPFfiSRjWOUtJccwhomsxmSF2IMuccLjhkeeL
kjn5sje1R4qFEdUc31gU3fTFCsP7wLbvElNgEslquOQ4qxetG30kH/TiG3icspwTlttLsNED1K6e
OmxdvJQM5Cdtifk+Wk7EhFp+p20QrBH6HJf+NsKvwXQWBEaqF8XGyqalkiV8MvfOvc1EsPZxXU5V
+zQ2wZ+F9TWgrl6XHrQpcU/31tya02M1+iGnEuOBvhqf7NbdaR4y0SjGHxQlw8a2U28Jq25NtBAS
zQjeR1VRcoY/mC2UwTjpaf7Y5tYRKMxz1pOf5gUlXi4oPQPmxArXTLRVY06IAbGY2iq3qVtcnNF+
9gOP+k0hxeWDvbB0lwAq+kod4Z+l8D8VId+EKspPtlntqIV8KPil2yw9m8RALwudyzx33fvGDh9q
UkJdvfwzHLfK1Dwxqr6hQ33F0k9uqFgXkENHbVgNZFFZzJtKax+oOZNH6/NQJg916N26YfQQAL3t
O+pE2EACt/nkoUPOilFglebfo06Hxf6WWNrvqa5876tp7QKw7MqIYa57ZznJDYyDz7aZu0jiTj7W
yJQeQ+J+bs1uDQ/kOBG9oOjRn0DMDo3mfqupYQ2l9dlhADJJeqaOgyC5Udvy61iDgXH0W2aWOy1Q
92riHLEtYIlIH6vyNpV95T55UFwHJXabXE3luUuZTnvavh5pPU0mfszurE8wlHxt33D9TX21hNG6
BeoniS0ErFJJRrAKnrraEWFw043XVrQFjF7OO0re0MWDfRFQwm2ijwSr0ygKt0BEjp4AyizaT9zY
8UQmK3h7GpYdhb/VJd0Xzs9NM0E/mJIbsyH8zK5J+1ZOWaTA5m+bSwanjCAF2JcxBr7pGbvAevRr
8AwKaVbBx74IDu4YLETFHasMbxUvfmy+pEYOOHNA5pfCtEy17uAwHQ8Mi5Yvs9mpluE27dpgWl6N
mYD9bzNDwo85kcntRkxCOhf4RFRe6qq8+L5NukGw6eyBKVfpfB71HwPtf9Uf334rZM+4eT9A+6VZ
/r+tPY5BAuPDbwdzd0QIfE7Ttz3xn+/6MZTTjD9sORH0dBVCumnI9vePoRy7HMvQpWRNw1vgGki1
fnTGLecP24Tt5loO1U966ox7/hrKOX+YHko3oJwOkHBGYP9mKMfRvw5RuMe6DE4cT7J0Xee9ltMV
WeFAn3WXRBzUS69Ej7Xxm8LlMmaKqQT+x8b1lJWX6m65UIqxP/aeFmwbKD2rmIfGNhaEm2WOkl+0
pCoIjOJV1anFhVs6wwAlCs8iysJrIKMERpuMtY68hTlToM1eRlz/6lz8v6nV8Bha/veTim397Vue
fs6/vj0T5Vv+Ogk1ZgaoLziTkOsi9mfXj5PQ0f9wED1pDFo413RbKt5+nISu8QcyPkclI2CeM6js
+usk9P7g1EPt4aHxm0/qfzGd8H51blg6UkQiEeUH8UwDZy7VG2+GyYXdjvi0Y3F2p6e0CSrAFzhC
J/gF8Oalfx7cCZwWuXFeqGNkuMhX/rKNvr5n3gZg6seBr28pbZvSdCvoMffg5lQqTWAtxgqBrwxF
ml++EB8I8CZtuhrXL6sSxIX1lSPn9TcvX96U2g7EB8tn7F5Bs2cUAWpNHR1JbHNOlhVig5pfZkgo
4Wvj3smkpz9NENEetMZ1EJC7PAbHWjaaeE/VGmNxyLny93poE/X66+e05Izzjw02Y98MlnMd4aDl
76Vc1dWnyIa94NI1ntfmhd72gDtf9pZlRxKhAPBD7vnLgXNcUlm77JiPsYDKdG03UMHHAjLp9inm
elUDOiYAC8pnGK/XkeTFD0Pg2rLoRiZRoxXPdjc8O0Uc3+FFpQGp+GJJ/kF2VAShT6m19KIsO85b
EvxU/yCB5mT+9T7GOeSY9IE4fVTN5lb67hxyLCtuPNPRznaiDxuor+0hkYum07GRp6HeHso27/Bx
sHFenV9FmUxMVYNmwVVQHuaFnqrlIU0CJjDz+puX87pXkG1NVFy7BoqnMtQiNBn+/rzohJZeC538
K7d094LpON6wLrFA9Z4yETiQ2pRTiniUpL0Ru27W7d1BtZ5j2IRapEl3OiXvJlWtTefb+UcbMl4s
us9ji9w+jL2YUbILCy0hBtiSIfdIYtzT6+q8Lc9LAAKl/jivve58PRbE2tjLeeRKxPWewuG4sVSc
w7qbjgcYiVx0r+sa0A5QvXL/y675KGK9x0Nftn8dasj9r2+aX705pgUQvW8jc6kqMKmbps/OaQPH
gELXtc0TQlI6G5ZQPAHGLgVhIDEzJ9mo46ExiW+0qurbtjRhuEx+xHbbPr4uMvxJb1Ydh4oj2VZw
buRxYmKE26O2XdtmTz8kz9vnvJM5YJJF0Eq2US8X5HXXSx9tOIYet1w7uZPchmMar4egG2+xKUu1
MjDPN3fq/1DiMHnKvy0S8CQ3TB0TFXQLTBWW+66a0qOFhv1opGdN57qlKdxsrcQ/1j3dYycx+6UT
PweiHO9pIig7KPbpEk+wt9BtZSWE8bliVnSxgEZoi0a+nIom201+9/Vlm4dhOKq1e027hWJW36v4
KElHlxnBqOrTxSRChF1twsuhMrR1rks8YW3dVfjVz/SJwgeEK5/wVl5yki3R1hAds80cMzhHJD/t
EUOd5zVO0N9/M+/iFHgu8M04msNzgSITl/W7a9oYq4I6d5qeeyqjvqcgZOsWtZHkAHjmZUJz7dTL
5LWX9fll0BuPKHdqBs10R+OCSAtHhl+RoNRdqrj7kkRVsBxGuk+FzW1MaY4Cy9o1mAzvJmH6MIfD
zLkwNd1yhP5IAQ84pR0LMxsvG1/1SI+WETIvL98cYOT0mIikWNQDjDUFMNyLrafXBXWrgXxfyPcW
Fj8idj3X6a6aldsWsanBxzzovV3ofUuqAYQLoUhEUZcJgqv5ZSQ9mhqEz40KpQbcCJb733/dnvru
RJQWEo8KIapLRoR/K+v5cRuTri1AsAlhLjOZgvO6oJf2Y3UokLEtXtfnYxCMsfHd4S9HzhsNcn7I
w8x3r4fMr959zCj9PPMO8EDIJV53lzUZCypZTAg9qH83LV02jKTIQrqe3EnRWclJaCX3VS1DgdnU
pGgqDbkE8554dNljuVH646BByfO9gzrqZdv8brkw8Sf/eM/rHniZ0U7B6xPOH+PMHyOPVsjpXJse
3PmZAqs1OsbpOg0mTHdIkslQmQ7zKpekvuH2TrmEFKiPOslwPoV5mzIb4XvkieIxi+hmaxPJFVqg
P86v5m1dSXSlHsSQG8drhzZsdvmCOMCXioBxXlPkQ2B+1UQApv7hvHj/aOW8wFmE5hPhLDXk9/ai
wbMCn8Ag5yBqoLFY4vSboKcUG6RNsnOC3LiZt2mTJjZkZcEozgGIduhYqLh6A6eFxVS0cxnHhAqD
K7nW+laC7U2+LMj2BthYrUAClxeR6JDfi+B71nUKEAtCNOdXNL5I9igb0uXf7elNYJgoJLqFE4bT
XsuIPluAK1QBTjgkMbnCBTwu8egz8NOWIZQjpu0cH9Ojp0tmCq5GHPJw75sGhJGO93k1r74u6sH9
ccjrNsYOABzx/XV7FdzNySpFeahsSBTSfpgWRs6fJF+2owTTlX6DmgKVcIlFnaaQ3JOrTbItNfO5
HvyYtJXq8dWgT6q3jWzyZ4jT7N+fg2tet8UI/ZaORSQhXtuVOmpglFyAMxCqs1tLsuTB/fQbNDxi
UZv6nvYSN54KBuvq9yfJPE98U+qmS6Fxn0ZdzaxZUxnI/zqGT40RVJ1vOPvOBtyF2ACgxZoSrrct
GoE0Qzc6YzG4yolSVLBsiunS0sR4mKDOHJtRUMCVq3DNum3r2iOmKLk3r/KVGqrVfvB6cxV5SAUK
klTvpio8cEfNL/Oa0vXcG73yYV4bkqK5Gy0yvfUypAYrj58XzG3WI7R/epoy+h15XF1n3k3GlOC/
W2skkWgOfedoQeTqjSqMVT9O3kMWbMPOCb9EtMrXmENzCAiJdqu5kNIKowm/uEgNU9Eqd5mefwhz
UCkC8hPiyK03WcPNvPDNZLxxs+nJ8UtaGD+3oymw1hSfIiCoMMl//1uRkfPuTs8c0IW8TovJYS74
N6t8axAKikt82pfImte+p2f4Vl1usPNLJYQyQRxBkJ/gk4ASLJgShXJ13vb+cICoqJIrt8xPukfV
uAjCcPP+oPmd82f0JgRJVSF5bpLzEBPp4o4YVnJb5DRl3jYvMoHh42XdDqPmFJqNsUOScHo9ZN5u
vL5vXp932/JTBz51XqNq1pyUrAfpTeTBnDyS5ToMobT2uN32/vFldd6DjD45j+n3eaUimPLSyMW8
qqSeuU8scTMHl8ybXncmHSlBGXlBi9dtr++HJqjR2UV6M++dd7x+wKiXQPUJzNvMO4oe+DLopf5Q
9PCiagd/2FSK/nGM3KeiL70rOlfnIyLoeSv8djIhInTh82qUeQCuJ4RT82pttgp5dHmyGnvTPQCj
cG70QSjojyuEvgxulUXi9A765QKxm9w9H1M2QEusPDzYZuGc3bTvJrxPWrdXhH59WZ33tN7onGu5
mHAyLsiYW9p+ByVa5qTNC1e+coTmFCv62AnJFa69ibWarE3id2fsTy55LBMjm34lMukQZqq5nvfM
i1aS5hbzywG12tYqnOeXbRg2qR3rcB3TSA1v9dEBURgCYB0L7UNvRSuXB/DdvFYSzwJVUe3wALAz
VeCi+cBrd/Oqz41rq7WNuppX9e7Jr7AbmoV9QewsgD+VLqkQtcnUauq0xUwc7VVFbmzNl2MyDfXR
vOPNcV10UTKvvgkzxT/VJQ55O3SVB+ZL6Y4oI5SrctXrw2nVMzDbzauawVeZWfDd5lXm93gOe7H3
hM//qT/5x3lRzffzBpbpUQk/dNrEEwPkB5rBOoLbhth8RC3Z7SPJRzGI9AqRQkgpRu9qSB/UL3FI
qGmfO/W1E+LHAjpnooFRerfZyWj1V/pl+PXooXzUCVm6zO9PBSknStseRj12zjqw+nOsHWIS2snk
Fi0nkNw07wyIKV3VhUXan9M6P3YXYcpZxltMUsFfjvuxSR4zxsptWHOXIofvPFm2eFkEWNjOplUj
UuS61SNjV3E+7CPqj93ecD1yM3kkwasn83ill9MNticEO4mm3s0LdMtAlGox7edVX5jVFSz/pqla
lcaTjzaiq0ZkdZY3ZsuBWL+q1oe96fSwUZMP4ET9b3nXfrNM5koavdq1M9QRgFstP8a1O250q5ju
C9f+1CWIjiWWZV70IMauGoZTkg+J2HjltQQS2vK6Y2a4zHvnHWZBuej1HRgpAhx/SpF81r2mWFaN
LX3naWghSBegO5wodrepqh3AL3+OVApOL6mATl1cPNtbNepgE+NqlAZNRn5IuW2qCvtIYnNtrOaD
5bZOHjevjfKtL/mCifD+YT6MQPHXp5OBsoD4PMriuoWdyXlfylEswpDrSPibIWUEyWylfCyC8piE
bXHXNb1z70ekTmZ28QiAjFCUmgZkA6P2MW/tYOs6OWLPPqy2lNii9ZxwwXibeK7A3CNdGS06vvwE
cptXF+Y+lN/2vCmWr3I7fYw8xOOT6F/2zZt/vmf+HCF/unnTz+18J+b+9dCf221DmC85G4YBAidV
BHV0a2wPAKPThapmxZ2b9ITY9vqwGrMh2cyr8w7LGW56HuAnYtFzzJxDe0kQoM1r81FN1tLzzS2i
MX9+EGACbUFyVbafD/Hz5IMs/27JVgHGKBevvHOknAHSNCtbzTsaCbCBahhi5JAHZqE9cbsv1iFk
lXvI0/qC9EhtP+JPv0fFYJCTPj7EY8mwcxgzfaExHt3PB6utr2zoiRDWBTyRzlSk3DLI928tKH0r
mnPjet4WE5l7i1ShWpgJit15dd4huh6laVZf53dl4UASNiwex6lSeP0ZfBUZQdjVXXUqB2pIms0o
7ufqa0hh6hovRwQoatEX/LX6Gk84bwI8dTVl2uHASK0mGJRZcJHQ3OVfWWkF4bdWr8acjnmG123e
1ZhwDeZd80biMYdiO29sxPShV6fnNB7t8uJ15LBa3W0w2Vp+6Lu6+YdCiSFLRG8G34Zj0ihSdcOm
XKJj7ZclpjcF9NIyImbOer/pMkiuloRozSStF5zWpJw7LwoBlxvepcvwsLdOcG1a8ukyGZedTcDS
AhuJRmFjQdLa4ZvRJ9GDEjKYG1AFNEsYzIJQM0AsukK9xCsTrDVUb06e0eHmwMFLVK6/9TxLe6RU
/DUZnKsPBGXn2v1wOy+C4LOYyvKmnJgW5Zytu9+Pat+XL/gSPA/pgEVvDAKUPTMi3nwJFn+BU9Da
2BjYIZVVLeFDoyxuhRhzDqpBrGAOmHcRFyZTc9KzdmGhcqtWu3Nf4sOp7QGVe2fDt4U6NzjuuXYy
mF9uMh49I2JAVuC06sgPgoPsrpUemogx+OIQx604BHFuLr1Q85dkS39MBm8kvCb4Fti+2A5l4Z3S
Sn0ScYeKHlXsXYxzb1GA5fOdxr3TUCgOkqdH6+JEocfcNQAHFrrGpVob19Ib78xc0a+Wrrh7GI6f
ZoSynmsfvQGcSOOYxY1mwoRU4e6mYduumqHUr2VYZPs+sJ8hjMH1Fs50tuTCp8ixTIOW8EOmQ4u8
8ZXHsPf5cRk5wumsg09mM2z7jnstoT71zZSMT/NmUWMYMvTKXc9vohY3LtRGH87ZqOSPSbcFj6g8
wiLEIKMZu760gnsw+TTbi0VqKPpTCstmzaQq/of55/spDbc8C1WbSZPLMGCTqu/knsSWNUXjj+1m
jNUM86EzHsefCxBB7nKKvW6Z6gGqdL2Jl9QFa+w5XM364OBHFAsIgM7xdaGHQA+HwfuzrMzy6Gtk
ReaG/9AmCPubtAovk68EFwSowaU2wcL+/nSei5tvr2lX4jmkgFWnpWxTH/v1mkY2NSiOIL+wnujd
+5ken+dFiDeLdgzUAU40oAlyx5CQqugRFaZ0ZX5fkYlGulTnb+pqyO6NnlRZs4x2auNl91Q/xIl8
jmTvVjFZXwNP9kjGuLwby9tZ/J1xL1El2NswroBMPqf91yka3QuDCPcyv+oQFG0ZGFNGljvmRV75
CVhYmfs1vzWMUX1EYuI+IazwIv5szFhRKPePNwzy3CM/SXArvK7Y4GRE1dBnFebigQkoJ02vkdbb
GYRPFP6Iimt+OS96z8SwGenjm21yRAHTLo+tf5gyS2f8L3dYqcbEQg7tiFa9Yzrvfg1fjwmgBuu4
wYnlXZ30Lh6z5JQlQMHmRen1NcwtSDElJuvbvnW9k1MOh0z+z6ljWiCuhppHSiFQKqIvjR2YR21J
eGoeOv4DaET36LYySLCyuaB95Dxkvx8xhkw7Mje9xeiSd2NYgOvilTKAxXeHNNtCTXY+kLM8bsOW
+YMHKAGTNwSOUt7ri9JxdqHWfkFCh8t13jYvrNpd9fAIT/OaohUYWCs7oySSNOsA7+a6IIvmnCol
zie1ghvPo+40ZflywDPM0yDxF2oqomWtmeMZBqkUhom7wUAYx6DTIH3XjE6i6ru7tuzWuYOUb1AT
2hIIptY1wQXoA/1i00uYYBHxuJQdumDhtXiYk7GjlhXLczIdlad/fVnROEUHq3uWqdqkz/16WWlj
ZQqvaGppM9lCMvWOuEF0nI6ywDevt1ldb7nPfKj6uNyJBCVQKwnqTehUB+f1ZajH9WHeCCevZvhS
jyslJg2kgN58mF/Ni0bxHJlbcw5Cm5biy442tLYejejRLLehXerk7fGoHeU8YIJGfq194oQqhNfo
Q7PTvBg0JzuJArEe6KVjOqr7SLe/DESFtCDB6v6k2Gp/Ch0W86pd48smcWvOHXxdTL7R7kvIzT63
uwJret/uvZgqIji5QwVhiT6pD6yUH1zoWXEq4ePudL20/uF57bwf5nNJSdYgpWnucy4ssV9/CRP/
D9jIoKIvoONmDibqFZZPRF9HtJCluAExA8gzY40IrcgDoEVs0XZO7jHLPr0oGMPhr4eYhSa6R2AL
2ViHaXpBe2ivYtETBG3k09KylH6nMlW4tl6DL4V77kemQ/CN6JNGh6rjG9XQumKnEsG1lQsn08qL
rDoiuT/juSzO2RQAz9Kd6lp26Urjqf5Br0bxwcCIjfUowMlj5+tWlqsLWaPu5qL0pJIDuoC8oOCa
ZWuVcjIZpGLMHCxzrLduk2uI+S3v+oLGCslnibXhsdZpjL3gsoaWFjtKSu4Ikp71evDP9zuMGFDr
duN2xJN9k8Xq+fdXzd/GVvxWlooKhN/LMpmfvRtghp7ZxZC0y41ikZlG0LC/0UZTfOgK5LY42sRy
kqtxEJwL1wX8RjWIW4W+VkZkqFJ33IWWeZiDF3WjIhmTJ9Nh8J4Y2XoAENq1SkziPTJfZTf3YufF
nFA/GDB4IpuyB7oH786wTI9Ar+ZLqEZ7LMvF3piIOxsIaJ4FGklubBgp1g842gsGNO0qVQDw2D39
C/JsmjUg1/7ggfR7s8iTlvbn68b5GL+N9mjsp20kx4/D3CaVi3n1dVuSCQes3M9jXnenbfI9bMpu
DwYKePDAMw1EULtJvaglMNYTsEO0BGekJhH6cHoSTgMnIqWyYFoF04E0oDZtw8U8mWF66W8oLsN1
gsyLshu3nqPm/kVpp08UefIlAxPSVUoXkm1Sof3Nn39/Fmj2f7hkmWCYxGmYrgOs6d1p0NVjSp6B
222yOPeJS+qMXetQBF9XcOWBIzcA50uiTJmoIOSeQjQ0+N3x/P85j5ELN6o3sRt9aGxNHCBjE8hU
E4uYkepdxNPCbMbqEHm4nkIySeVddF5EetFt8CE9USgaLm3JV5hAeDjn3kRZcsq4d8mfU6jRIW2X
ndmqy0hH4NNLBmiSwSGbF/MqwYY3/QTRNmxEcxptAq14qIJgjrDDDjlwZpHCeYFms0hUM1qMkniU
akCc00n/0iJYXlO3rPQJH65Wr9pSePuAUemOxXpqnB0/BJod7mCpzPMkacg+tAKQQTBpB0h77rJI
gK4bGZoaH16ETnvvEKSuijFHA0Jhe9166P8/Z+e1HDeyRdkvQgS8eS3vWfSUXhAS1Q3vgYT5+llI
6pItXt3WzChCCGTCkFWEyTxnn7WjGjpkQc1eWBwxJ0lPNVU9p7d+MiZbzfQp8M0AOHfRPDibZ8Ia
VgiuWmf7NmmHDLUqMW+vQ7edAzfd2kWFYZWqYxdiG/mxbRsycUxYz1oe6CeBqV1V4GqEPjXccj1S
j+T5hzxwmo0gnkmle5Yf+AVz/jI+hBRvtHcTIxIJOzeToIVcgn7wKM1VhDMa+7qNCJg5zUNYKV8V
H5ygbNUTBnWlgtV14IPKUhj9bBX+yse+Bi3WN0zBl3FT3xObbPHOAzw2NQol59g7LpWJBMrS7e/V
BGNhcF3IzaNs2YbNtPcMgRSXcYxWK1TrzYuIecpBNr0+u43yUJxHI/02APG65InTPrThEynHccOF
CnCljqeTaWAcw7DeOebqcQpDG+gHqnSGCCyK2Ff+MKz8RG4k027z5rMc/rFgXPlJ+0FYV6lL12o2
djM2rzic3MGYY7I6L+pZriSbwXDjiM7Yw3M8QXtYq2Orb/EXGheIJ3Lph7Eo9NQ74/XkngdHeGfZ
1KY2PCqOsRE6hgv5oK90Ms6bwqkZyLWw/aoZ4Gaq8fQQOQMMnMnbRZMVnRKG2uQSmO6Xqq8u3T9k
lI1fecM/P7YLbNiihgjRAXLEf8YrWhevPCEMvNmbXGzsyezvfW2K8Hat/zJNUKAUxmSIX7axOdpL
hB/aQS6ceW3CaWGv6s917vZnc57Ahan6HTvlbOMG03jIfeok20F3H6cQY6cMSkXIa5HKPEZS2sy7
prb8WwwjfKvPaVuZuw3Izv7hU36CMr19SodM2yyulWymXz+lk+utr/M7bKpBU7YG4NOLNS+qUThb
SB7fpfPHmIREXwQ3qmxqgYsa3zUuZUGVhYGJ2DFQFRwZ8/621/vuEgfQqDNH41sid7b3JsAGRdO6
oCdYkHQ/WmbpMgqhVXajv3dKcI4RZnbPfYtwsG69i9F5oBxqUubhVMWPPVORy4SNQrRh2P2tJTeG
5Ykbr8n58FqJAkpXS350nREeDit0FBTs//u75XeXBHlIjQvCcOYStk/548JIA1Nx+3bTB0i+sjwo
3xa6nxKSIvSyyTtXHKBZNYvaq+0t3Tow6nWJEcJRHUx14aa2t3QzQB6DIdyrOfu9sRGxUEORS0gh
iaFVV/yQ62tMAB+RE38V08LfWe1e3PhF3v0dvoZrA0cO/Av/8Bk/K73mu33GmVlzjELlyv+kZ9Kq
AWWbW7ZkRz1nS0a8tAjkV/0SkaK1pA6mPslFHOgJQAQ+80dfn1TaUrVSfRn0GaVwg0dlussAfiSe
eLY0glsVASkR4eOVXVCtYZEX2bW+kO6zJda5hxZSih8N5YkIubfo9UFbpwXAWD0Yq5Uf4DGVB31y
qu0CFKTTtevE9soVjJVupwtbfwwprC6S6hLMMBlQ6/8f94tn8yWbuIdTYfiZwlgkOB8OmItuhp5v
QsxelNi4JOum0sSyd7SbSanIw3lDsUwdG5+5oaUA2s+eE8cJ1YWRdcPKMmC35NV0Ay2NklytzHLq
0vB5ibB/bRTXvM1KJ3uwhtciLp37AS1Oj1ukVlTjAadPABOR9ihdgGFBtxR6YC8B37QaU381wWJE
YyK0a94PX2LcaFxC+K+mlm96asP+EglEfD22v5ZOcVDaLwEKWWcBAuIPt8pvYhFUNPPU1GckCoUA
vz5X4qbgU4V9s3FhVi60+fc3TXM4YHL/c032kb8ol9QFeesOIEPgxfddl50Y23urm4kil3WTTNMu
H7DvhoW8hmLfwQWagnPuXoLAVbB7qPTjJNp216fmoZw1luUYQqkt8gdr9nLWLMKOTo8cs3am5aSU
O931JuxXXC5xu2XA4TPn//dPr//3p0cr7qlEealccBiG/vrppzJXyxpD2o0IdEguY+ZsnAY3K0uf
LaOo+Cp9jMWShCGQqc/WREV4UAz1B19OR7Ifa8SqHcyT2bgKIK9h6xcivIRRGl7KprmoQfd3j0oP
4FUndiF/wWXmFExv0l5d20OmXFxrqjf//pk+AbXnN4WH9RqhPt4TVNTOhbv/fB+SqQQtOpXNBqN1
c9ma7tpTtAzpmGWcmgIbwyIBXTibXbW4XhKIt34uvHRwl4YV7hHxk/3IlOFKVn+81k2knxUkx7ht
RtHonT4WbmetSRN3S6rjSQedeiPpjvHsVRHVFSAAuTqq5YAZC4upr7fxEAFWwcINYrdxxmIsOM0p
I/h56UGUXQWGvztbRKd2iq90xyZt8DXHBnxp12ZBjhVURo3Ao3AqcA+9uShyvPa0hsyv3+LYOBu3
Snw3ri3ZqtEMBdKvEV4S4Bt+UpHwDbU+uEq/PLmou/CVmsjkD89nYx52/Bpyna8riqpN15W11b/+
GTpE8KXC7b5J+LqGVZIhe64xlbgp09rYi1d9Ei+hUyuXvtWVC3pe/6B07on4lXEMu+EsUC/vJ172
e8cav0+Eak5yMbyvdQSXFpVa4U4GrOUwBUQ0lS4+9fMirseHPDcwN8zG7hw5lHq1ubblzwtvq6hu
/3DR/ebTopTXVAafHkkTOdn7R77EzEJnNvfB/dqg+LIOLMpgPbCwiupCajyOub/wyMT+PQbh7Zhv
rYw8Wlz1K23kSlAmxdjHdbcLazyeamdPWW2GV4QtNq3eFXuEdGtfwGEKMJHekvIluNYPz06ckkOu
snJJoqZeTkJ4W8/I4lXkYDqC5PunWTeprnZpAExfjvgBHvp50WHmtnEK50GaA8tFEYzl2S2rMwSO
cqEZJS4xfTveGFDjMlEnd0HJE7t3xTWJQFvlpDxWxTxnsL2+Xdn59KTp0GWonyuZaupib4cU72nw
wObYqb3OKwLViR+Xf7jSKLf/ryttjuzzpZOnQtSh/3qllSFzULP3K5LM+o4YfHhUJ6vfhVSpjAUV
1MCcSEbZMY/3oXxtHXi/EXTt0oY7lPDGA59X4RKuEbekqK80CmMe3pJWEypulhQ8+O6ckxv9pWdR
Hez4I1hAddwLBGyRbx6V1tsboxZj8opJlN2p3WG216lEYewsql2X4K7A4Hjo5dB2GWnGV6OYq6oG
zC+G8PX//VKcM/0OmgaNL+VzXEFvE1GWZVZvTJuskdW85HXWfUvMSqwVHT/5VHVPAT4HABtTbWkP
wPUotovv7UZ0p7rxsP3Kd7jyJJQIVOEOz+dZOGnbp8ZjPj1NeUmJDs6kpV08WhNUqSTzQJRjIhvk
43fYffpODgNIf6cHR92O0WiAuihuPQoxbObJMa4LHgx87HKuY99pzCTJgFMY02yrJsbfN+0Xiq+T
KZtHl/1ofPV7dCIy3iXc0ALjkmRbc1DOUYlFAdoVrHq1EXJ0pegrRdfGbdETKc9qi5qn2SW+tn2s
4uN1Q7yNCYN+hIRYn/Es/hNiwZpHnZ+eehY5Yw3R5vzc+zzs8sp4JLCmVBs9hANpDdkdllc/ssFK
j1EHm6UIHX0GlNVnU8MOzvDVY52a3a6BurIgvhNdIZc9ZFV8QngGHybKNimaw53a2/0uwqFrWbjV
C/BGjDgsAwweYyfdNO5zblKRm9+zworOSaBeESxGq9FNuy3voOeadPNBzD7HulJ22TKowo1Xmjsm
yaAqK7B7dgDo0cm+mwOeBDLegXNKc6Km1jtOubiHxaadPIIkTmzqW3O2aZYLjEbgoTk470064Zl/
v5bl1/Xp63RI4hhk5Bl/86D69dYm5dpVZOG5tVub6TQpr3WHR0LXUT+sJMzCokr5a3CrL0Wvxcw/
Yr5h4bQbYsNi2/M31nvvIYIxvqyLSicM9BSkMWnnSdzWOtIWjePvTb8ud6a5bhjvrvy69l8yplWL
YqoYhkUCNNEQ8rbmSo/awb6pkubcGiI414HGX1VADq/jP/gvWfMg5ZcPTvLd0wzLIEsGIuTzwIy7
qSgHmEnM5y3oOmN3HPrK2FcdXt5VFG1aRQW11Xtiid7XPhnz/Yk8SiVJH1FdPczMs7aEZzM+TINr
biu1zHZtYFwxY1IX/YhHnNunICD03t5VHmxW2w83A2C6myqvywua7k1sEbjA/ArOXVchYuF52pLr
qCjBw6LR88ZXfqD+PEz6qh6oaeLbeW1q51aNQN7xYZGWJJGAV9zn95m10Oeapty1soMJRqyP4YBO
uYNXWbj2h4Ip51BDesjjeF+7niD2VDzUc5wbkYV5aCuUif9+cc1wl0/fsabCPptvV1DPZLx/vbj0
cWpiodg4cQMAds3KO0Py9M52x9DK72uAZXOTkQnF72RZvfNkjOZZv5XdatyC+JWrcuFbTYqdAQCL
tz7K6tclo0cobnF+m+t4NPiK1W3g2Oag6uhDx65C6+KxzDjfP3caaoiVYo4OpcCgmO0un66JB1mT
caf6agYHq+gI1VXCvOIOIVZRYIULi6n4Qm1VahRnw1K5Bpr7BrvwePvRrxu+Dhhh3m+0m791YfY3
I6+QRV5k2X3IPHLTZop3aP2gPYdWCLkBuOZTHnTfi7ZJ9jV1h+GVKQTvr6geUdmP3RrGhwOvXnSM
Ygh21ZnvPE2uqBaJ0JuzCIcCWqf15NaqQaoJ3iuOkcMhn2zCJbMfNaXUhxL/EYIqojgn7pTgCWTj
yxZ7ZOFskrA4vJA9+sNDRZOcm19vLnJktuYA+mbcYHwuEjPLHKtQG5vxcTTDc2A6G9FW6bPRQSMY
FMXZjLzXv9jVI25/9TfPzsBxQSXcA9WbHpTIvzaGUX8zm0kswaSrZ4zeL+VAUs+PQ1jbRePdDZWT
L7UMJD8zx4exDiDrpRV/aSwGATxMl0Bo1lc01u4iUvXgIYD3snYUrzxqOGIQqCshgZpnM4uqi2wB
bC+2ngbuy+sLtKUez/tOhBBnUPiukyBXl+VcKK4RLof9aAegalKqIMvggbCX8Ti3mC4lZ61B+Vwp
0YPQku/uYLunt1avAVOGOryRTWUQ3lHFZmUhm6Bu+9sqA/GZj8bVo2TOZ1T0zepCcRNQ+8noFmof
Xi1eBB1HsQ8qUfjTOC8sZKxrL4yhDfWjeko9AkT4gsKX7HTUeZl72xg9dWKOJb4qkXJsua7/7rBf
x0HM/W4QIYB6QnQBA0dljSx8PLU+cTkYxtHWMYfPh5M6N+XhIYDx72aDfM/N/HSXNbayDBxIX32S
B9c6wh20QuRysr082OuISQ/95A1AB1NnG3sD1W1IUtdWY+q33Ov4sDRd+ZhaFfTGbiy+IGN5DdGw
vVInsudyyMNFxy+vNKBsjZ6sZlLbf/l2BUpbq0/oUr9n0m0QfulwiLR6IGHHWvK+NgSN+ocgkGb/
1/yeunJCQCrzYDBX3udCktwOJ+GYKjDOCi9OK7TyxRDhypMlOBqZyEgQe0bJuLEZJXGxEAhbpaiP
EBDfyV16ewz3VeU+NNXsMvy+qOY1zzOaAyqhxUd/OHnG0Qrrn/vKpq5HuDjLfWT7Y+++jKkV0Zp2
9WmDWmIU1wXIUdpZMCZVY3JhvvtDfepLFQw2yu5BEIGBwBJE/AUs/Vvq6/GuLqNkI+KRUULZXl1d
9+8UB2My22zUhey3iHYujUwbkXUHw6UceckFORTXTVGPP3phHKi20ykk5Jp6xUm22MpJuFz0nT1g
Ej9PytGbDouy0RsofTQxvisPUcPYao6rt1RaLjM0CbCQnBqv5KFulyIJCIVJAeRoMnkYmeE1m9yF
t4QB71OBxctJqGl757eFch7Mlvqtob2TXa3Wu2tKmXlflJq+FaPpnYLe2I2WD5MIX4yZc69dmQY2
u4bwwt6oK+1GxEkAr54HDdWb38I8a3ZVpD6pwrGZGapljj1siWLP5v2cttEAhBcsaRsl2WtWP7hd
YX5r20pd+X0b7ARF1OvYKIhmMjyl7M3oub2A05KbcxdgzZqjXKizzrEInKFcGI7eHHGf+rnFydt5
sjm3RRpCFQ+LnTxEqydsATLKa/k9vWUZGgpIXdsoL6EbmadqJUg+eJvW4LVr225FED1LHQUkv9bX
ABhJO72tamGfo4SlkiGL2WInxPPl5n/sI1dBhfmwXAeSAYMZVGvZaQ2x/oe78r9fPy6eSNrMCjEc
22Zg++u4g3dlpDeB6q1RbE9rLayZik2iMRc2Rk1qrrsk7Yi+TkkOfTV2MxSDrPWI2nUf3nBldDur
d1HBzotEGZNtoigMGKKSSOnkMzSWqwZQsnSBzplgtQgKMLJsl2uDihZsspxVaqZbZmXkNudFYeUw
7o3gXo0dOP2+pT+pFHWtgOYOV63pg+2/D8A0E6nQr2Mwk8cSBloMoTQ8M2dwxa/fBbO8wei9LN4i
3FokE+A0ZdK+B3Vk3b4ttF7bBiaDsdg0EsBFvqasEhNcgOt1gJ/M3mKsGZjZ7m070aCnpq+Bx76f
ouYd2xeecyO7zDghi8vMbaeVxQ1gM/NghHpzY82LhvjYTZZVN9nQmIfCCtq3rvf+CNgZ/elg8UD7
ua/sGw2BkW+EA5MW+je6VXs3HQa/S9OsjLVsfmwYlWSjKkIhEa17N3pSgJYqBb4SBjHEeSGMQMej
MAc6LVdNCAOA4sbuqjRIKGRfohItjK+K8IMvY2iM2B3lUCbnJgjupcJ98cSnrk653hAb4k3wxdPH
Cn90nQSOOURPoohXet2EX0DLj7tywEZUHj5UlAHYP9QxbO8VvW3vB9VZCV0frqFBy7WVYc0rRyVz
yh56AFcttMq13Ci7cqEHy3Lo8r3sc9KBegPUDuDyOOBtkYW3bZ85Z/kDrFHJtobXUJ447+HbZnU/
rWpfqIS2kixdWXpUbeXJojA2zmNvIQNkT0bHa7uszatrKV8nyvwoIlatezWP+01A9emqbwL73h7M
+ibVhkNdEHtcUk7y7Xf7ykMNvf4+uZrDVFHMk4JMfzLD7k6duvgHUc5H0xuBfllRDzlNIc7lJPEV
YR0+b/MefEah9earmq2MxCbylGXudUoHTG8UE+OquRkZBWCEfEy/21Dpmt5t//K1+PtgT8lTYYsJ
bw67PpXzgl9kWssN6K2/xyrmMn0UqKs6iVpMHkCFhQqECzQsFbTzCXT0lHXJnS+i5I6R2HPuF/5R
ttCdimtHlXcQYLCdZOvEczEh7qzsnpqtvdKaBrh8haB0DllYNlVpdaDFFfKF8AIOpDqagsfL1RWK
io9GU8V/D/yS2qSL+9TucHHmLbqTTZDFzREMI0Y+Vu2XyyYvL0PgYMhJKdB9SEB3Uzq5uZJNPamY
mmSoReQtJW9ExEVYUwwz2pgJRoh859d2SAn4tqN+DuDyf+7bRCmMdQ3nc+Vm1hEjauvKG1x/nFs2
OIqrlavGI8qQt216nRtyW0mh2Nu2djT+H46T51Tns/zbcfNPlz/h/efJ34zKs/JGtbtvk3Xndnn5
HVZCuprqwjpH0EmAFWQGtomR+bV1+iUZUO01iEiAidh1r+2oRNgiaQJ6o208wci+yj2aofjhGFX9
MFSKuR0ra0SwGkb3ege2Ue5ReOLgIFB5Mc1phoLXj1PUI900xXBEtIHJAw+yWwuLsWWJuPPFnNon
XiDwmV98t2iCBWZEj/Yg7BdSrepSCYfhNsZTGX+UbDrK09id67+dBiMJ7eM0lE1zmvPHafAuJhOp
1t4xSzPsfEb3X87l1SiT5K/kKsXTfA9xrkZhmpDFjBts7BLPqWffhwn3v7yTyR6T47Rraqty616P
owkcCUOjGZYPqtDzwlMVxcZjzdRmQULqZ1Nulc3GGdy5wlHsc68J9uNkEMPAQzVd4huIWjfMxK6s
ivZOLsxpafSEzzw0IJZh3Vs8nw72SJVeUCrmfQ0E5F5Fd6dWfnHXe350X0fZl1jo0zfRjB2TlES9
ejU8v7pJQqxd2JD0EVM5XXmaRJTtCntIsPzwvZfO43U472AqEeOjnkkM0+vzW2mbZi0Up1LnyM7P
0rj3foYkKg/PnreXrIAjAr2w+lEsWyXOd6AXeJIrMSWV4Da+Karydyny4g7rmxhpQw87gIvlPgFN
7ql98qjMi7hH6u8a+b3tx7Ss6uwCIb+RO3Q5VRhNGAdnubEYYbL7mVsfZFNR8no1GxoWMFka/cr7
i/RAoNqvCghvMzS0b3k+lKiAG516+8o2V2lp1V/jdljldmK/Wsx5UXcI4zbU63rvm1RvIR4uHvU4
/yL3sMPhzshaVJS2eMSiAExVF+lfh/e1wFL+ll3vK3Kv0Or1r+9dbys3idnYN1Pmho+DSdQKN6bn
vCz7czvbSJlzE5Ek/heT1JZ25XPbOQTFKmD9eFPUk2VcZmu5tVe5xC5FNdcR4hWbJyI6l7le7ZM0
Lu2LWgZkUqg1zKg6busz9qE/F2VcUA6mtceP/tTgC5d7fPQ1Nlahain2InPnMt/346M+U7Zlov7N
Y8Un8M6CyZK27tWuXil4brz1KX4H1tSBmSh3kRs83vKY14b7jy65Vibf+6zUbki0eVe5Z277T1Va
BYhynWdBkO/g+fqLCxb/YHa8PMq08K8RFWrLXFWi7UACVVnUFLCv2xiJqdwsd0x1BxxOJcqFXpqm
sshcpTlHfrIjje29nQYBA8O+tIV47l5UT3TXXNIHaOlzK/2lpWP0wPXnXjwr6a6qFje35GyaWzFe
3IlBZqLgRY/Y0/VuKkPk1yTvrEXXU8cEHz+/ykVjefbRt7yTOqnLujSWZuNoOHfazZ015Et7bpVO
p/EABgAfDvpVtoIwZk5RV7wT5425U+Dq5cGtlU0dUvoO/6hwlWvVFz9gDlVhCL2lfGB4KMGG2kpZ
/ygSYlO6aPAOwDQHyAb08yazTglUwVUW5MkXILDkldi19vK/Ouz3HlzhKJs0Suy9G1Xt1VNmIU4e
5D/ybepSNWRqhr7RvaQ/OI2+DcmbWwfZrDByGXJykVFRD2e5Fg4j5UnvO1foIK2DBvL3oPCukbsg
ydmY1egca6bYl3Je+CLL14Va2ksZTpB9ci2vOvcYQ3n91C+blhk+DRhq7kXjW8zr5mDFx5lG7Kou
su9tA9mDjzONXWBuqtDSN+T2v2XF4P81avmCqZ31OvHV8fTP4nvSyrhalaF7KHNHMK9GuSeGanp6
P6jNQTBzcb76GeoueZALXm7TIW5Y80T6YdSq/hQXxcII6vElSuPioJJ4WxWmOb54JSPgKG2s0292
0+fdsl9364fQYLZPlfrc7wx2fsi64NnS2ppHr9k8TQbaGyKs/WsV++sCWAbZTAwW8Kkqfgw+LJwY
w4dnHtrRqisNi8pAF/MN1ZqOaAbT45BDKLOmqHUpi3W7a1yl12gOBeMAu6rwIv4+Ye2wEG4a3w+6
Mm5g/oijqWbdSS/xQYtro35AJYDILQmbHyEEXk+vmr/toHlWw0J/7jFjW4ksCm/i2FQ2dj7sYovI
EoDk8atrvaqkHclbacVujP0BYVoxfo3LH7LbD71P3VSKBYtpmNo7rFiatWL3zU7z1fylTtULlWI1
YTU7uw2G6LHUrezFa2KmiTpwVtmEHVMuBBOVi4Au/IjEeyWPFoF8+2jRqqny/MXL8MzzRFwcRWLk
d01E2MfUBqT1cWk8F2a/nZxGvQdnlt22Sn9nkUl6jqj83kdlZ6xiJ3/U0LwRNyG3mOVEKEyimPCf
NS2+wa7Q2OWm/pdsNbXozEUuUnE2CO7Ivo8FfJXkRgktIEpkemS/M3fJfuIihKmUTaUunLFqD1EX
jS9l+CPgQf2Effp4qtKWqqK5uwvCbKUXU0uyrx9fkvH1f+41+c7Pc0Xjq6GFylOuh8RY6ibY6UTq
bwPHDbc288Ul0AN+QBlA0y5Rf27e2giYs0VQUW6iDJNzi9W5g6VMvUGVol28uUsYnXbTt91Sbssn
KAnONJ0UB5CvxvT52NqiPea9UWx5gY7XNuwQGnGXPvmaRQSiKrxXu8fntvC53JlBrsu+xpqOLNVC
NDsoOdljHQ/KKlILXOwyoMfCacrdxHjtak+Y+1iYXL+kmvpEQZ75d1zeWEy5F7kfq8s+Rw2a61q7
V3DJ/Lw2vm/9n/spwnwBTNbcR1X33NlTdSeyWD+HBWzsQafYKo+hlAGfNi/VVCa3xuj+lZD0+TLq
I4meVB2PfhcHjyNGz3J/2zUxJGxcmzvHLL60JKacIEAARxY+yJlypkJ1MW7qL1TsYoU6JlCkIwD1
WD6ummlyvhRq+xqnUX1LKYTFK9GbFoYeul/6rs+pSXLTc+pTxMhY+Laa9+eNl635Vad9C5H7Ra9e
zVAxv2SLoYjcy5C2/Dn8wFx1huGAwpv75oVvROYx8CvQUrTkRttqfq41JTmAqLHSnex7YxWl0dRu
s7Zp3878cZw8WDdgeVL1XqZoEM1ybI4fC5457f9uaq3THKd5IY8o4tTaTz1mLF706va9euZ/+uha
cBABUSVYCNGscxM7LL12d3JrMIz5OppG8pHSph6I1aau8biRTd2M3Z2ruDbGdHn6yDcfA7gBmC63
yp9BSdHrW6vqO8gkyVHuOloosYM5gzKfNs3D7DEhdx1Q/bXxg6RcmYCp75lLaEuFx/lONvF7Ds+d
VTzJlj7vkVpol0TnqUfZ54VNus/NlLGMlPBbRrOpSTBd346ounBDdj9dR7WmLywvUW8i1b4z/ch7
yXrPXgZc/Fcny3EnUbq5VKzTz83YlhQhF+Wjk2QlY9Ji+mEwZ5R3DVq7fxzOYGy6gn35eTicbbRx
7VSuLS1Cm1Rze0Eptk7oGQB2ISx70kXd74MoUZbW3ESOZW6CRAs2cqtRW8MqtoJpJ7cKU3EWdapR
cz/vXDbtS5GH9Y0+5MPTAPWnNBv07ZXhPTAoXfQqM0Aq+6odUPj8QgFMjtQeto9WUVud+Qo6Q8aC
z3HlVEskc5g7zlunsNwF0GPvQSLUdzohAdkdRZp2CBNmmvKgIMhzym4VKi3ngwpgaNS2iXWQDuld
EodkjBSFBNwccpKLaXrG8ny4k40hy2HZY466kxPQoBx/7h9ZId5fRfY8RPpwZyXhfR/qlUL22An3
nheo6wg3LIMiYMu89Mi4Tjm6/X/0KbyGKBvW26Xc2+QLvejzQm6o0UidGsPCbJ4uTVTqsUHk0Vdh
/jC01qXrWvdSG23+EJQ4Z+T+6G3lxkqd4n06EC2UW8cERzhhu7iOdwDcKY90NqlS3E+dBSF/7sLS
5uea7Pto+p4LE/5jn98dQu2luiPJzqVdP+hRr32pk7ZEI1wkG3S22pdAE0cR2+VDOOQqhZNTu8zD
SPvSBdQnVqM6XvDY8m/TQnmWh+MBkS7LxG6YQxG0LsqgX5ZtnB6TSTee1cTG5UFPH8i6GFecrx7l
y9wZI32nJQUx5XkveZDb2MlRbv3vg+ReGeLuaKbjUXf6U57QzbKkj6Zck+IFuaaHQbKzNQ3hCVIG
C0tidNT/l8d+OtWbGGI+9uP0Dm+VdZk11cITqHWsXKj126o7uBMSSehtU1bqe5u3YbTyZefbpn8c
kBljvMwr0a5kp1xMvYkR89sJUfv227xw78pSWZH4DIJxbQGqXDQRIDxcZHr1koXudHG9asujciDs
lf3skv2NWYxYwxavH/1vh4Yd93zv8Bwz2ozK9rIr+wslbbIhD3WMcK5vBidI9R4/rH4/M5mBb52W
oGSau97OZ+iwb8dAv4vwCK7rlusl8ZTkQh5iwqENSfvoG+e3ltwgF3Vb7anfMqiZY9+Pfodiyksm
zB9hmsU7U57jYxebL3dZRTAc/vEj5GrT+WJlYvwNae8/J3w7mjkNqlij1XF/nn8j+RMEJW6XJrfv
ersUiw4xzVpm+WS+L2m8m9h3YLfOuUDDqYKzaQa3H7lA5G9Y484HtWGq4ZPdOTcEoLNPB7Tz4fIc
dm+Wa6SQDR4r/0kovv8UO2YwE/NYxYIqxlFoE5dee65S/yVCN717axV4RRh6ZMIWmLdGDpdPkXDW
Zt4i++QiowZyWExqBqxD1bOlkQ//3Cz3ruZDgMi62yhWvr6dVfbJM8hdotCtjmEaI9R8/8FyVW5t
zNFYoM531i0gANNwumM4/1a+4quISIiOoGxlYY3j3+XI5eFB7TgbpmuKldyKrNFdtmjrKNFgi+yz
nYzCFtkGfDuroKARvnXK7T9PHkGDmpj6yh37IHmi8BddLmra+6jwTxTuthffxWkDJ50KAsTMHMgz
pIeifJgmdLVvGweH4gwfMxfqn4r71sr7KxDQldwoT+b3Rbckzwq9dz6bm4QB0ODkSW6UB/kKhbdK
/dICd9rJrJaXOwT7KBvDzcUW+08ZLdFYb/1y34/o+/v+/zhH+599P3aTa+/9H4F42Z+5ztu5Zevt
99ApOOyym6jK4hODsPpWRmF6u7n9TdfkuhHpHNHcyl0pjb2VXbIlIzdMX393oDyXPPP7gZmgHu43
55Kned/r4/RyV8uq3k7/67nQy0anX7vkgfJc7x9ITMZXt5rHlHOM6b1b7ilb75/gN+f7X9/Gb871
mw/1v74gMajZ0bPDb7YotlbrmDdKC8La9/JsYwf4YssBpCIs7zbJ/5LbZI9VKObSDntcjOfhqEjq
4lyM44NsTeSp7ut8jAFihN3bCLUi7IcdYhgueRsvfaJ755Jg+oA5Vos/sp5Th5FwNcotsuLqbUPb
QoRj2MrLTO6OOdl/joQpP21IG1UL2fl/+Dqv5bh1pmtfEauYw+nkPJKsYPuE5bA3I5jz1f8PMbJH
26+//wTFbjQoeTwige7Va2XzjDsAGpu0jl4IW0XcxT5EeuM9OmHEQPsBkuilDoHfL9+QsqcvCk2s
ZYicAIKN6uSs1HxbNq81vfxYeMV4lq7QJVtYZtFCb3T3US7SG04SkB58v7sG6Ow2MGHbS+mTK9ta
wM2ZFO7m7pvMJz8A6+cG2VWWo8xpfJaWLFX9tuScUsMJMEfK0tFslZmeXf8beStxdelTA4BS0A2e
duPXyDWiValM7lED1s4ZI3pOO++jP0FW3vem5AyALb7UAmkjT6F/JNDq+CIHNQmT21XQ5M06aMxi
+efEHFxUEbtvy/z2YcHslybwPuDDIYp2f7vv7PNqfVl3/EnJX+QWFqTdUaGkmVOwQGx28tTDVIMD
5Bk92qh9d78upTeOhYLI6BwVNcpkwxzD5c0rAwKjmoXXvHbHv9DdDvOtIulzApfXbx2bqw6cxlEO
dZp6R5R90Ii8OzOhkG+hc97vGrXfRxkPbtApEdupYPJy0JJqD2Jo9t7m5F1ul6kPO3bY9LuG08Kl
KuhK6OmALo0qdlaimtC5D9GBa5vasbeoc/2kO7RHVW+eHhq47WYB9i7XXXs7BPnMK4MG1m26KRP/
PFVIX8EwgzzMfP/SM9emMTj8QdJ/mOt9hPh8l4KZhmNb+mjdfb9STH2sF7mafE7i3tpVlRbudDUn
rRMIYZIL68MrzXFgYmnAu7vCWX2mrIbnNhutvYwahMOCTqVJwuznjqUAyh27QV8X4XWV3pZLUPMe
tIygvQ1miuZVTXcLhfr/TMhgV0Ns1Y7Sgw7hn7aQPk/PTWhL9vIe0nO/W43w7B5tntfeAamchOqL
Uqt0V81DkCv+uCic8bseKT7StL998rIaoaxNkBKXlvd7mTSV3AX/UufKsq3ZQDvkpGVXHw2kwTkx
vQDIME1+90GG6TFkwP/1O42w1jxl26XduBUlw60m+aUFEhdrle3aGohg+ElO9sP7JJ/AuHCC+lta
j8tb/UJHseA6m7dShzQtZfpowuLw0fxjrc+shjYJIrlhcqC2N32iWKwvS9HGO9UIp0+6LrSjwzt6
IWelr0/rY4IyzFW6gsk212pjQ6Lisz4Mjfba9eX+Hi96gGRtrOZgSLllb3oN4FiOSE33xSKBry1s
Ej4XUTr5xfY9lFXNgvRxMGDeJ+YrOZsGgIztiXrZSk53QSxWsXTOMX+u++8NE+pRy1AfpnaVRIqx
0czUc8EVNGDMhzZZ3+zAKsfrVOwizRLQv80hYE3fQ2Txx8rcYG1Ay4S6U8gJs1TqH2HvupsyDutT
PBrVbQiMPF6AoBrpeOpDcnVWudDt0nybssxBet3tN0BLjTefNsiFWQfj2Y16de+6MTJlLtmgWA9M
yrepdclJPswMDtH3YGaVzgtK35Ob7KJAqbe9bibPnv/jDyTk3fwbYvIOoGyNod/AHfBNteEPA6Vk
1Rx+/twh6hNSLIVxw0jJrZwcKD5/8FNVEKsJdYdDlnvn2HaLbzD4qVQItORFgxt6BQjF5rtTDlt9
rIpjirD4kWTfuG1q3bhqwtdXwqe02nUzA0dliG9Uoy9hrD+rUHE8tpVGD1rWWBuZmbd9k7JI2/ln
zRn6N+fhdlqH2/zc25ApylO6XNPwZ7dB89p4u6/JC6V/cy9kxKaF1hU+KpFiOlkR7b8wM3bQ8HT1
J5WM/2zcBqP8pERBPVcTmC8DfTnqFU05pMUPVUD/Q+IVj4FrNI8dtKKUyPOd/EVjUt009obWUv5K
5gAhco1e8l6aFkQjclE0ps2nwih20g3zzvsijTP3qY0TOE5T3TqGxvAWNm7wNEZ5+FRa3bQpkSdC
BROfHKJUQ2l7MpLd3QfxxMHwBvcsV8UubJXAANBJ/nUjH2jlTg9CHVryXzfS3VBbVQUvmruvSdV/
p86jRBgUqIB0gViXAhIN8nbQCNAAF5ykTeId7ryYAtrYZhFk5nOQYwqIRe5BRhHRKgcLz/pDkBoG
OX8cc7yMDAWv4pzNhbcSw9faKNpjb3Z9uPai5ChNZGU435jtC70loN1FmT3Iwc+07EEYYk0ypz9L
11RZzSEY+sfCikrrbGe5tQnBublG4q6SWttFFgoMIqz0Da1C41fHfYFmKv1SZGmyI0n57s7il9Zp
efpV0AM4KplRoT1BUdDyrVP9vT2bXau4F3CZOxnRdNemovWl0bXCWbZDx+/+xwDF485KunWPBFzb
bRynNv6x+9eGZz85zim7+lmVfbWzQEASp59UZcjWg/aPOhjVWQ4Ke9jbVegF0crSxExamDbHPgUJ
BxHlxwdu5ZEvRyNpE1ddTG+2vxwdWE6gMmSjmtL+ARR5m2UKeogw2q7lZGEagH7VSGthepr20qcE
9twyE9EH49KncXJab8U+yPzaupWx9DuP31SvgieqMT/zQDG/Dh57SCio0ZUSGYCBCK4nuSBWWw95
KCQzRWuC1goaFYEn9N37ApbZ3+ZYB5Tw0zq+zcZyVppWoZxv5u/giNLkY9DHAYQzwT+5GnkoN/TB
mm4x7bn1zfA4xtm0gFhVe3ZrJ3/wVGcvJ4MWV1Aj4z409pN0iST6WRpZcpaW28DlzpJjlqrRyuFJ
SnHMDtRN2Kb5yelqBG/lJR2Nk5oax9tsEHcoLkUqL4aEV/ZQxTbdEUkGwqb8JvfnOmC/ZTf7qw6S
8xRkdZoZPZ+DD1tuJsewIcsT+0W0lFOZo1k929fplEKLt+Rvr903QUTfpC/qpd0J7zsl/4WmtfZP
r0YAxzTsnJJVSXHzd2xWVjXoasOVsQCMzZdCJUmZ1c0pm2voAJn2JFC6rxQPgGr5Y/egFgkdiZnr
7+zYt6+1SYE67bPu0aeR9GyAylpIfJVh691ZzyCMbfzOeJGmnG2Ert9MH+aixVAb5TnqQEqUelJt
lMiGLaLttceJdCAiUlH2I/frg2X4xtvfIkRoQdI4dRn1B/Ljaf/GBzD37WPIQebDLV0EaDCAKP9j
QibQB+1VLmKTFBq3++hh+L7Aiqh3NnaswBo5l4cr3r6WRTMQzQufumzaQGplvJm0xtBii3BMPJvK
QD8XBJQOZe+PiwxDeJ/qRv2waECbRkmra0Hf4qNVw57s2SCHEk90q9Ca6ZbLoPpfW0nrbiXX9DNz
FUlSYy19kshK+u73QQkgoGeUEEhOU9BftXkpatU/hGU2XD14wexFGbRA2fL+rBT4bhNKYVzS4XRb
5Pduf+0NJzwN6bSLwsqO1uNQIxnrhV8aOgCjtaEpw7ZK6P+Wwbd1NlIha6OFHlHeGZQaP82l0rai
Hwax53gcrjJcDkGrvQ4Cws5UFXQx83HIf6SqRg6LwKtJU/4jjU44C810xM0ng2Wc9MmPQAZDf/oe
d/s8pW3M6+6f1X2dXCLvlX2nNVqh/TY6mXpln8JWs0/BOJKovdvySs/tfBG5Y7mR5hCI8j0mWg4C
xnG2dd0ejMcn1SipHZlg6y/2PKRKqKwEnMrLUc5IpxxqQDfIGnnGtsqS/lK1XXe5rTacLwUsjEuE
5NCeUPXoc9U+1DDTApCs1PPU8PlL90QRel0XpXuLIov/0iYpirzAiJ7UID3KqC4uMniW1XFRVW6x
Cru0Xk62bTzYoTAfutrTaAfm6D27zNkl/ZUntn2dtmfpl0MB3cvSGwbEp2uXNtWonTbIXkAYXCO/
OygDX20YGR7vvmQQ9aOYB+mra5oaZIgckjTplm7iQ0jkBqV9mZUCn8uogRdOq1XYhgf9aISDtfbi
vH8dU/O1zA37Z5HSnoQc35f/M7To7VcFzbCfHEHJ4TbvoYFBU9/9riJwutc5NJ/vWv3vXYum95CW
zJcWqIcHnQbplVN12boscvamsy8fo2YHkfZIMeaXD9qE+jyiYmjMETJMDlE50AaqFJfS9p0HQ4TB
cciTp2EynE2coN2Z0jV+FlauneuynMaFvPTG3lsaatasqtb/5RRQA51l+BiDfiQXMGxltPR9WN3O
TACxpx3rkcoaQOz5vunc0N1p+oaqjna0SSm9Y0cd65Q70GUNQXdQXcj0afnJnuji8ylraN5SmnJC
09Vp0RpFsZc+9jjZU6odOR7Wj85swAwB5zcCGQs5J6PSwNNWepsqaxkiJ4SqPGmqxyNo/lFeDlUj
7Nib+09HrnXcakPS3366XOSb9BDlQTPu7j8dgu1Fr1XxQfXC57DXp7McKhO8zKIE3FsOszLDPKHz
IfBf4ZTkByANvpnjEKi3JXGt2DtvCj+hf6qeaxshSVoJoQk0kCODJGkKp+EiB7v1hkuUUydAOZN0
2H/8dhmsVVTZURkkFynTeVlsdkfaBo2FzPxFftsdfcG72wji9DQooX3S5+cQzVjWB9PPOm/lRMha
ypC/xd19FeUGfZppaObbyaGbr1w6pZBVsy/offQLiywUZB52+Cnso/zUlMPXW55iTlZMc0TARuEg
fb8jaOMOP3mB1+yjUPRQHgzag5mh/O6FYvpaNsCAdU1PL2lTK7uyUxqXZlIy4wsQmuh9Go57drx/
pFEPNKTLK9e20yuszxs0uHI0z4mULnk15THi6qGx+8Pv9mW7VHzjkSZzsNs05VCXLHhe9v2mAAl0
1YGG7cYc8mfbq8plBZXEJkXj/cEOeuvBg5hrYwqvXELYilali6rCyS+hn59D5ACQMD5nar/V04Bm
HANeQb3gDCt1JKMxzC9GHNF50Rn7NtVLY6UhbXFRCZY+GRaClESdoXSXMpXWNZW9j/z6+c+MW1R+
nVS+5TGUkE+ANaCJrCf9FY1Zf9nbpvrozdynMPJnZ5pfYWvy62CrqhU9PxMHdGFaP0eep/OWoznd
B5Tq2xNIP0/fxPXV9Q31KCfZn6qbSIfSA5bfQzcPgV/z3ygv7REOTnklRKqDdJ8pOeX0CPXFxknF
q9Mb7CpJ/x/rClKBRUXh/P3Sq75Q9UUdYBaUQbo02EZljxYNn5fW1cmr2wb21o0Mb2uQQX5xtfTq
VEH33Ss4poo6GR5KBF6Pvov8hUPn8fdgLecDyOxWztRYx5yCA9UmGClBKfQ0UVowOTdfsg7Rba8n
182bEVdn1++T9zBfGehIDZN6KUPuEzRkF5PaHlIlio+uD+sDqML4eDelz54n5JUchD8BhgBCTHo0
MppVLu0/gvqpevRFlR1JpQRPfhr9o45whkprmk/7dFJoWTc9Sk/fdeoxir3PcuoWFHPQi8c6Xd3X
REYWLvsqIKk131UOsVbvqZlHF2mptmdffC3f3G9Ej4yzQyjrTTj1tqGSea3mQV5Z84aOepZ5m3AH
n27oKfkM9k0nUVfZ18gMnSuqbM2eZiWodv6zfEQDa+VkI9Kxc+xtuWsYDyEs4of3uzkx/FoxGBAj
QKy1jNBUWOU1MiX+rHuljNO7DJbiCu2DSUHpeYDqMMoQeXIDc1pl6k8zVrWToJh0nshxTqvczbWV
xYtsLSE5Xm35l2wa35vG5jYR13cBB/npOeEIvuW5N/d50A+dtDmbxDr/Li05pA4smQt5Ofod6DA9
RArAVc73EHkV66FAM3WCoFhDsLSc6s+m0lif0tFdjJVrPNqz1YWps4QMAhjYbFaNYh2E0p+zbqiX
sPmUG8EWIga/jloqbz5vX1kWdi0UgMx2d4nMxnkcgsi5ljxfb8Eeh7CjmyQ/EjmZRM4jh5AUwa/y
U+dHr4mDitNCTVrQBdBkezNf9jhbkhtbsmlnfAvop8gEZRc4lvkqB6vbMhkjQvWvy2Y2bSfzOfla
+r70dY+DbgNs3q90qDbnS91UQOln1u6jT07LcEfjcexlnr6S0XLwA9DtNxveOvIxbc62Yb6ZHBxa
ZUBOUL9AKO0QOW1ydmk32TkjELjZMpQkAafAVTAPIxUM3l8D1Z+Qfk/IAXDeAzvSqx/MGAYsWtJj
B1Dmf+LkigyqK950PBxLx7eOSj6rc00IANOiRGORuVFCczghWj6cdC3kG/fbzMJMyQC92vECeGR3
C/TmaRkDA7JogQv/WmP5prVOR0QsGhVK24W8JfpKpV/mV0RovGujq8825B0HGzWdqxzGOoanUk/2
IBL5D5e+zhRowrW8Fz44a09/DskKHWDU+vtasLcrBSKHJLrEtVqsJnozXpwwgyoDoS/fqpQXemrP
XWtND0WRsW8ZIx+4loA6kwZJuxc2DFlp/QiNSbUvhz7ftk6sPVeF/lNG0Il4pIwmPofC69aoKRhH
W4Q1mQbbMXeV79W7v9Ka3BhOupkEpaKmmC0ckOMfSFHkzAcaFNupSbeHHu+P/wZOMfQvpRdDa0Ad
Zxs31ndlZiuRgzszldxNedXVLd0KyET/4b/HevRkbxGt/i5dETl2auGSAeX37XS9B/IJwaP0Z35/
qYcWLeW60B4aeoJXde4na2nSgqY9CNRtaMIsv91d8qoaRpTI2R2HSK0hepNPfN6AV7aF8NUHGQJf
B48ATndLacoJVfBKcBVjJW9ujGIr0AwG5pcp+yiOH6xZvh7ppeFSuhnIu3ngwZaskAfWVmrZFPpC
TstAYywO2QDTYugEX8cwQT1sFtkTjlvuVG8kU4U1juyrSym5J4Tf0Zk0Q/eG0BpObRF+rqkqnS3Q
sc9+EQYrY+rFroyn7jkaRnubCydbydkMWYKznvrf5GTJ4/GkKdE3Dcaaq67Y8dWch55DGY9/u4BW
6NeEvBqqMdvFI3/b0vQmpPrkVTgo9mnifSpvgjYP8H15q3YKt2g9hCfQBda5jT8X2RgcXXhdjvY8
yKu/+f4WMqQtnYXxtPr/Lx1aeB0yXV9L9YO7MMLdlFc3nQQ5LW3y1+9aCeL31X1CqFWHALEG09U8
e79XrI7wprnQPYeDYaE1pLr5Puxy0GzwSC8HdRLs2axY2bVTKY6QqoqjvJrmGaS6NqYDhtvT7Hql
qSiPlU4L2UCWpfqFTrM5ISeqxDmhTYFOX5E9jdr4rFBA/JI4mrHuk7lvtcckGb9oU6+k0a4LjnDh
JCsUmrynbLK2DXxBx2oeYpGNxV7aVq9CP9Tq/Sbq9WjvSFMGaaHtwwA8x98uqzp7Nexk3GtaSa0v
LXzq8H3iADdAkIddDZQLZS0QbbX84zBb0nWPk6bVWulSsbviWAh3XxdW+wpgsdsp0dxgVJvdFx3M
u8tG5FsPCnTdqJUyU4IYT3zuPzzUQL6JJuddEQ7pA7WmhZrV4cPk+DTaq3qWLaHkmFZBEJ9uVdNm
rpDKcmecs/0fYP2SlvQHHNEW9Czly9pwtKVhQzEcJP74KVfr6Ui/Lvzdqvc5jobkCqTDOo5IXS8Q
xWpeSS5ElG8DQQ0WM4HGZVPRBQIGPjWXljsam1R2YakqTZSZaHZiDP2L9MkrIbS3wPQQTQ0BFTvz
q8eah9L03KvlD6+p6LPD3Y9yZX9SfHcrA2CZ7fedjr6dWSneY+ADKozRgCFRGPQLt+7RsJybapso
TBAHUL7QUH6Fkst0VlMR2ScNGQGqDP604YURrvS57bvIjWqhhjQwWVOjv4w+2Axp3me7zm1O0pSz
0lQbum3a3E7if+mhKOmayPydpejTKsxo6nRd0UObkcUoVtLymUfG9yFyq6uWtclbtxv6KX+zNVNZ
q2yTebX+mBzwQ5J5AnAq/UjmtLlTUzQUAw56D668HwPYLdAmK1AgRAHE8RrrxoCRBj3EdUGM1q5k
wAirymLb2U/IPcCSYaU8/4LQfBhiL6Qdl27xwCqiF/BaEO3OviAIBvi3f83KK+nLfYUOCIfWx0TP
fT5mvV+OwzRsXCTcYBULUPyswilCYVHBdn92JtJRoTlVyKo1+r5ptY3vmwgNS5+gd6mB/cmrbjHS
qVmavu8I/MPfVw5MjwjhleWiQzx2a8w0AkU9PcLfCXWjL1SkmpzwDHgoWQeowi+VII3Odq1QNVcN
LTo0SUSCMau6TSbU9NOU5fZCpT7x3VOitQ952L+eY5ybwYvBGZgmrxB+QunSdE5tstnFFBHPsZ6n
y64JsxXy8iioFklhbUcqOyYb5cOYRiDI7Pnd5/KNONDZjtC2O156V2S7MTKSqV/Qw9NzyjKVa9w0
ynVwws9RFiM8M1vSH2aJfYg5uaKPl6ML6lnxE2CGBEZKtOq1AQzNVJddsozcZwMOm4cq6y6Bamm7
sERpNrEqDs/y8sMQ5m+Zx7n57hondp7AxZy5teGIWPZ0rUOeLW6s9FtLjdp4HbrjYw0XxCGeZ2UI
ZysSfGoIJqEF59y4zh4Figsp0FGlOBaqtG5Mz3ATUUxrNjwslUczUPxHZJ+AhOjaV2lJvygjE8ZV
x18iIuHfwqxu6JZqmXVbGdeVtX/t6G3mYe5+Mi10NeNQaBtz9IvP8dhucirs30MF/QA7MqeL4nnV
me5hZSmP90nnLhK+jV/qmazeQOXo0KaiPdJ78jlQkB4S5mB8y2N1X8vSaTpBAA0z5M8mSqlO+WXw
qsWmthqB9VyT1mp3U1eYKHBGOk1sxkttmtB4SfFLBGPiQwPSY3GrFXgjmbA/7W6eV8y5NpMk5MHk
euDL9rqYfLGXdedISy8up5JjpiW8WOzW17dVRXmpdSK4ydwhONzKTVqgf7LpRN43ZWs7KxtKpq1R
2simlD3QPa0XKxQpkZ9kQ0aWsckBbOrGZzM29r0i4p+dQZKrCUTyXCnBuA0AZO5FPAWrwuJwIdUe
TBLM7MQRlzlIW15l1FPfndKWA1LO8Ro8z7Wk4XzMTbe6AafMQs1XihbHq2yY+blG9wrNkg85ZNeA
ihiS6dDPg7ySg2cgnGzHYbe46cWWGknLFpkbKera07t1035tah7kmTPz1kFcMEiWgt++e5hcJf3z
PYAKuEAF200xb2FEizaUKmWipC2Hmx3aNSqTSfNDcq2X8EJkC33mvLpxr7MdOeh8gO9OPnr74Jcd
n92I2CFol3GVIv2wMsewv3ZV3V/lFRIbnPyNVllLX1CqqDtk6jjCNR3123ugjPbC/EdWJ9n+Dz+Z
pnNpduY28KaH3C6+1lrWcDgOjBenyL7mQxKhGSMVCD1EgeJg2EKuqV+pjlkrJYyMZ/AEoCDgt9r2
naZugjZGZYb6wld5ldFIfru6+4q7z6ihtLMUtGXbQnv0kuES2FX95vnU+jsHbTNpQsaCcm0SQ6cm
rPoNEMXMDSo6dCwwDR9QVOK+eo0oriTwfso1lWHzDKtceyWDoGOMUebhcSfNWms/CQD3oV4ol2bQ
44d4VAUwifqztOSQ1ZkPEtAwd4HSeYfMNb1DOg8eNUVeLN2WJgUK+KS5Nl5czMATTXs2Z/Em10iT
pZzNQtW6ZIH6KK3bgkvq1t1z6Il8jVxZvzYRMXtogeRsBN3Oox9eARmdFTX2thXI/msxD/oUhTsI
9/LFYLeJtSDpWVwNNR72dad+ljob0lVmnrdPNeOrXab5ajQjiC1FWQLvU/tLqmmnmgL+J+nq/BEa
UdcND16TRsBJTvSNJPraVcv6IAdo7u0tZ2loUrL44FbFW1+p3QaUUH0jqYdZAJL6UbxkheZBlwpv
vRx4cbXrABZ8nhu/fEWFznCR6Hu5aJpXysmC5b3w/2c55ZJqRS6SY3KMwmUTo2ksB1cFyLUow6le
CP7DoW9gBtQbSqxOGzB1C5Buh+xmp4OflP0ErYXikA/jBYfQX9w9f0x0Ab3SLtT1vagRMZMnjKmO
yu4kDx/ynDEZpcuTyO4WY0NerRDJIrKy8aF0Kpr+Mp2Et03j8AIJ6vBsFdmuGZ0I3XG/e6smdkS3
UmI+0TRspYrxZrN5Cc3CesloA7+OuvKPdKsTiUDgEsZ6ModxrWVhvFLnHH4G29fO0qsviJIDrwnn
XP99Aq2qL9KSfikFLq/kKliZv0hrlMWAebhPQoOyDMZmhy5nf6A1uj80QfB+pbXDR9PrejL0cfTk
VpPjoRcAtAiZks9hNZb71O/Gh6J7pobVoXg07+jsCHjYVE68fkeXt5ldP9dFBg01icdqH5cBpcjc
6DctoBzeTGZ8oE11D/4gOPYwiS4aVIEf8tb/7NJo+Rmk5LilKYU/vMaL4PLXmwVKESGtiUnzWgLp
oG4afXZzbzwOYdgAXGaVB0/BqnMB0o5R+GygabEa9aE7TkNOzWu+Uufh7rubaZV5xeJus941M30x
sdmvs+aaKEXB674UP+oBNVNzHL6SzIrXueUCtlETNnb8yaetYrJtBXAQ10H3nDQg61oBI95tFuHb
J2F7CzkpXVofXZLUEhcfEBOaqlZclVua3LPqUXGbZqEbkAW6PSVSOTjgCpEOdviZY/lvDFL1B8C1
51pt+pc8B3YzxE6zdXSjOvgz7VYR/5xcO3mNHS/gtTfNOJnSeDOmtt8KI/PWjRZHaw8Cu1U3OcFD
la9qJAGvdu0llMzsUdskSpMt21GED06b4VS7+K0clJw0HgvkoKWmckBQ4HH+j8zWWcy7rKqyg7cE
T6eET9Aw5tteNN8CQEZHrTK3tTt/rWUJSw6/Jyb57S/8X1WumA3WcWKFLG1NqVrtOtf6eXvbF3Xx
g5+T7HsNjBqNHf81y+zQlGYNeWNGV7OjVNbZmgd5lbihdfZGoa6gn7GWaT+l00I674GdK3ZVCMpS
+j+EeFA/b8FO/lRj3YJcmFt9COk0OPkrW+ib+0xgUkEZJh6xTTq1C5LPkNcOxW7I0W2XltGNbr66
TRgmMbPwdg2ia88DPz6N6ra5yVuCp0b0soWdI4bDWDphnuISpqfhNESnmyUnInN8gyQD6Bb0XWzz
k/afPDk6dln9DJ2KpFPsDE9Or/Vb34+s/Wi6+dXn4bWCsjj8ajj1Xq5J4/IxKUr+3qDbTf3kn7Id
OwrlfveUGO7PjFzKUbossqsX13b30hoRoXjybWiA6s6K1uVQx48IoYLDVR/1qvPXGvXZlTRtdpUL
xTCSfTTLzEdnNujWYzJfD32mHLXG3CqDvxZGFb318eQcrLrnr77o2qUXaNaBmjGiLOYQwmmnsFNt
SyRTkvLYaRX118S9+lBKHLy8yw5FU20smLv3vkBgQtX8Yq9BPrjMO7S3oTFB1gNK19Hb1Xb0OppO
tRZzURP8bIPknOvMguVRA7LGR7hpPkTJYZpPSHfz7gvq61gk4W1Om6P+z9A/lpceNc0inPMp4dFT
nIvjKS5PcBJgyXqMzewUT2F+kldZblDDlzb4svzE2Xo6OhmydIT5jQdq8D55Wwsj/V6zlG89HfRd
kPzQ+kYD3D8m16B0o2MVwiLaCDt7A2x5lacAaPY+O3zVXqI4A+AaxP4eIoLmVKFTtdLSsXsbA57u
MM2VZ39UurfMChZt19svHVR917Ybv8gow6y9XezAQidNi0P1yqWdZy/NLgE85GjF4+g0dDGO3i2K
cmu1sZsQpTAIy2Kyjnu7MeNLVgbRWply64VNGZjPYsj+GcpnXpnWv248vpSVW32uInjPlEKkt9Xq
oBp70jfxhW3m++pKj1Ke00E+rxYplB6RvTCn4i3JRPxMszJy8iK2NpXFC0lMsIrSu/y9aGn+d8rO
umhwTp4TKLIB1DFR8xepZkH+dbJUE5bOojo4buXthiGhOyrV9VU5mt01bTtlO7PXkgBIipOd5OrG
AyDyKDzfQBFX99+cpPoBCqv8JwT2fmPnGVRqW60RHYxgnGlVcvbIdjX2x25w+qPCCYpC8LSXFgTO
EYzDQRGXi3vMzb7NCSMZjnKq1jSoZ0IIAqR5C5J38Qv4EeoexRO/QxtcDvw1hRd7uCpulJ2lcXeH
QBMu4QS7RC1cffvHhAxG+01fDV7pLN35lo5VCpVqVBTuqyTukDbWm8hY8jY5oylpvQZ5XJ+igI6d
kTzka2qU5c42Oohm51kPSq91EU/eVs5GTeUuAp4TRzlbOy6qRK7+UHst5ekwT3aJw5emQOA2qfUQ
QvlNY0HKAzQodNZeQzdplmTdKSiqswfBVbBsjUK/+h5QkDJ6bDUtItnBkCB0GcNueblFZVbxSHLQ
OUZZTfP2pECLqdRGvJfBci2HIIj7G9Pc3O9iUMRa951ur2wkPgIeRWG2RWuiWFIBbM7UWsEfzSmm
qU/dNTLt1dqHyOCTg1btwxh0a8r38PaNFhWwtHf1vQxWOOodDBUWvQL6wpNf0EANX8bPxinD/b3f
Qu6UZ79p89lL/33z/Nsv+rY6erG7M1G8OMphqkPKOH8xAzPWOfS4YnGLsxoD8qM5cLpfflh4d8Zu
oa9B24mFvLmaw95SomaxulcQOFbZy3iIxfJegvhTvvnvtoyX1YpbMUPaqjD3dN+7+zwKKPsi8bno
Z/Esq629ajsOTrPQesAqGrXcs59otHvJSxmULIYg00EWV+nR5qBHG/g7oV7wqoMv+h/+PFjhBxp2
LER7oGDb3An07iulj4b9aZMP/OHKiUqtUEH0cm2fs9u9tpHzItFbVVLzerDMmyXnfltybo6UsC9Y
U2+Rsvvzd2QVCXsNwsJby55cBJ92Yx0NV9l/a6R9ufGM0FvJSVsI8QQplpy7DbPY6/+j7LqWI7e1
7RexiiAIhleyc5A0mjwvLHvsw5wzv/4ubEpCT1vj8n1BYQeALalFgjusxQ3ApVKrrhUM4Mq14o9k
pDWpDYqjwjWLM7jVfuDm+rFPuYbC/vZlwNEOQfL2SupCCywd8Wime0nQtTtyM0oOqCGyA2143HUo
JMDRCWDlvwZk7uWbAA2ZSC5kKGcgyu8bO03R7hG8YKSLDhBjCEXVwKsEojzyUonA60zMLIDLDPkZ
3FaIptDUjXMkqPRZluYi/W13Vge0FWTcQcvaGBJ+/A1AiKCElGhKLCKFQKQxFFNlaWT75ELOqGYL
UDMYzBtq6+bgWnvi5s+1PY8kvfqpurQpvxOWf63YhOLFm1q2f1l/p8Eea/8f7Yi0Qs8cwGDog7OL
7c5GaQO3UayAWZ/GznUAn2ARZvlJ6cda9Is3Gv2443o6ecpZbcDkLnIt4ic5KiheNy7c3vFMHVHO
3M6DB9AGVD6yWWjylmLRTSjGlLPcnfVDY6V/o9MNTAKky4B6j1rhCEyyYTymYEyJwoewN/XnDLxb
Hl7igdtfp+y5kYZIry+NlMjDMWdjkxUBgLDkAhqQ0vCqHrnsYcocv8mGaQ2CWK3xOQ3BS15WUYWK
g9wYtnrN642jg9fbQ60OsBLd5ogkBUK8pTHthqBGYRZh06xT/G6SFdmGoGvuUWxIeYd0Q5g3FpqZ
/LJHo1rnhxX6sYAL2eHGUnKJkfgqLc5ijRs7RBNBhIzjel/JWnOLV0txolvIe3CebjJ3foeCzA3d
dO7uQaRbkGI6BOByIwmu1aG3UF4wb+zISL0bHFBavcxPHBVLF/J+b1Mg3TIvnQd3vVe2dEMkx1SC
iaIr4ASEoysoddGTZ6cPqsBeqkqpWmPoUoy0MX3QcwBKBnHSoT0+7S5z1/615vdYsRx6ZohHSu+Z
eJZsgEqId/ECdc5Io7iPi6xHymfUqRXsM2mU2jJ7d5egdwDoSHClIe/mPxZdc/ZUgJ/Kv70OTo8t
iVS4TzMa1vL8LKwR/Qf/+I0O5I2fG81kOA+G1QOQw3AQsPD9JzEqs90a9H8T1xyBjXbYfahPAGPs
8FebTS15pkFEZgt0EbA0ZJJIj3QWGnVMt0kfSIo4uIzRe3xEI0Xw4JZTgv8VNJTjCEzAm3js62fO
0ZJFX6o30c76YDMADMoHs3f0SAOfw/gxDRESLm1D7O4MRRblu4gj73VnGIF+ghAGshhvO2noXvLc
CYRfFJ+igJbVdick3JcTSTnFASiO5cCQIAFzLMefmRHUVxoQWWnWGYmh3v8sNZTD3OlJzE29voKN
HY1wIyq331vfzGXizykiOigbCn15DPlpByB1mbL5ew6umS0zgPmE5uvsidnFf/ZwAhDOlGJ8qkIH
pH8m6lPA/TPshrYbT4Ghe1XRodcrmTKk2BtgjJoSN4EG0Qh+bjqx0dHdsKpID7DYAevQWd4wrbqs
olpmVeJb0HM0uPy6jEncBQDFpyj4FPpWLVB+pRlW2xHZDJ+sZGiZ8+SgcPKoIFvL0UKWOk9OK7Kr
FEUdxKf1TkSQraHEd8Vr62rIqcGMdGQNXBOwv5XvgkEDVYz1CXyexrWxOnZt8o7P3lIDXQwYuD6o
LqCTBgPYq7NHMhtYtM8nkHHXA4LHG7LTFqauc79xEnQUyoU0TGUWzxLu5lu0lA0eI9iMDOuOq1z5
DAeYLa8n98i6KXy2nOCTU43Z99IEwaIxTSUqqOLs+wzaZYZkC+KQcXLBvRA5WhAF7HK9yvZ1GbZ+
2U3aGbQu1tcFAOgSPBPIuBrgivmX3iw+TDYKU404AbdAVi9Hp6hjj3Q0BJHePZmApu0AKbDqmRX8
dEckCcmBzd3GEY5AAwrCSA7FksoIjVqSGl3paIbAP2JJVNBKspCOgSNeHO8qXe8WkzPtaiBYeATZ
2Z7CdYUK0M35H+MwJWiWRqCZjBTCI/HVtkb7lEfG/phqlLaTu1LTQthoP2X7536jXiCXwIs9M52X
wChFR0lMdTsONzQNOnsXtEF0nFCKWu9UGPW9dcoqdOd2mZhSvL2QuWs4WtxoGpjxtHWQ//CqxkF0
H62pzWWWA/APmktcVVCSbKaIK6AOs9yRD5mVI4nrYGkgPIv4bkLMFEFtDEZYxusM0OL/0P1XvygE
Mz0OpnvaLuycvxZbODtUtOTXvsXBwaMpDSYKCUuWg4TNcvOr0tOMdEsT4PydhwdS3a8nly62AN+P
9CUScriGWkuzkS6J45SXJaZ+FnjnQCoM2HXOvGxqnuFVAaWBgDDBDIUrbunRlAZkFYCxAvDgUlqV
/l1n2saVBWRkVrv+VmeEPPL0GLVwypnW0oqSs/wkhp84hOqaD8ib5QwaOQ9vosPJoBIw8Ngv56xi
S3WkKfkYeMpvRI0KnGYEuQJacDP9vJpBDOahgbbcyqbskz0G/FQb7HYofxXJeqdTy2gXcrnTZT3I
FkWSA51IXkMP0EnuvXdNtbXmNOUW2AWjZ0sUDKHxQ5gDcb3unOIBVR4SSkHWi9WLsRpuddKnb8Wh
bScHIKDSTapoJ5pJI4smIOmANGlIEQIaBxeB6dTqYolEm57rxGhfplk4LYDCrmSukUfoIW3Bttvp
gBfXtRnw/VGpMZTtFDZet6dp3ls8+xMo07DwBidlIYcXzzbS0FQUNdt1DdltswCys0TMo8+nxYuF
tp7OAszMPz84WYGOaAEYFD8RDeYsMUdMFFagnh+WVVY/sdrx3pJpSe4lqAfeAbG6OzetDTjaESzf
NEsqzag8ktcpaRcrMStP+YP38a9OJNmOrKRfXUhuRpBR+OtU7o5+he48Oclxnqf4BBbpcBM6Qb2Z
ZMhjmFw0EWoU42iYAaJhJPLI0jcDQA1lBIREoDXORyfDUVzqyxjdJEDO3NZsFGc1iECgWn1Iv6IY
Jtzf6X8rosRdnGkpubhYH6GAbV2v9JprAz/CQJfsuKSAxY7NAd8BWzT7phlQTmtEYL5C37u7ifEb
3NwoGVIPh8wEyDj5gDwqeeRyMJBbvIZTjddPyZolVZbm6OcwLfbr/dypBfJFyDj56rYNOK52veeT
bn0a0NRFK+VmTrTEv3s4LCVe5lg51Btib+e4APAAastzkRU+ASxqwqFimZDzAa27wHmx2JCMqgLH
K/s02SbSTLobM7lPeljts2T6QdaiRfVKBTRRwmYqJGgTzVDXCV45QPMAoWkB/aQPrEVchNllilMT
Wn08cqOBEJ3QS1b4jmlEm0xjqARFRwgoO5gWnmm2GEZ4Rn5LgpdKy820dIoEZb60ihZoodl6rY52
7cRGs4MpGyck3Mw6I92Sx8FpQuv5nT6SC9SqauI5msgy4Mb/aiAXtXZGbgR5gaHaqouNokoOaEL+
QTU/rS7TcNb4jeqD0OgygoNL6vRy+UYeC9UMvfn9VkcbRLLKCDHdmz1pwZwB3WNmCTiuAIeGY9/y
qdPnEaCF+v+oSxoMKcFuSMdlp0dV/C0AgoNXMUSXEXgoUDwQbdoiTb5pYWieor61EAtItM9D+dXN
JBMBXh7kGOF4FMgBfQh/623GtyStPjbyisInhRosWkgyEv0vq5WZdOvmykdLA2e9jNIlwGPYa2jm
J5VoOhZs18uC9FIvvHVOxkzrh8MM2l+tskFAFro9O3MZIqYZDWD7+QEGnmVH+tEqX/1ulvxj+rZo
9ael4td91WVufOiKnSt+IFWFMlr5cW72fnfJunrqwxAtih8NG8VXmjZ9KhojvEbI0flOblTfgZuD
BLrFxMWcCusTmqwPpC8CDf3qzuRsQNiDWqAfI2hN0DWMwmobL+wSWaX6HiTOU+0AGBdwDu2DXoMt
mPRW24PztxrHs2g/ZjZPN1qR6CcaHJB9nuJ8GnPvXiaT8lTmFCAfL2uUz7qHksnd5vH0srFarrYM
1XVv3Os0dPwIHQx+aEw22FoSB/2evNiEViuAWg4dDdVs2afRqXswRUolyTRrpIVmEQOn1f0astBg
dj1gOpT8+y3JB8wsqCbSES5R69RV1TY3V6WPcuezmhfLHY5IvIEjtDdOmWUYJxOvWtynaacbVg62
wNLOVwfyKqQX2ZVIs1rXjBPNaFjXkXfApo3Zt/xAy0jVAnADr8JvS0hpt6JBlR14DXUUYbpahJCT
HGhGlZg0K0XNTkpcvSsq3FRrAtpjtd37qv1oKyWq5fbC9/XQhKi7Rn2ocgsNC1l82xz8GeU0pTci
WopU3NjG5yDRKgB9Dyw+W3IgJYunuvSAeguUfVIYiCbvCnP4cbNSrUGdDn9xXPe/2blCl+IZpSkc
JS7Tty5Eaqu16yf8O5dX9BSX17zBY9JTcoF/UsQNY22ndDc+tAPYetYdyMWlEg2a0rAEKJbFXSUA
AwoukLX93+D7rfdO12ZXZPXQKCSbAEkc2LJ0GyQdsytv8LSf8iMJTGpm28HxlvzQ7p2jF5FrQECu
ZhyTYdZRVgW0TcPxulIvr1OMUPUoJuGrD06z9dPTZ5HhCyfjF/Vhbz58UKCUMok74d8o57au+02R
7+dxNi4GSH7aYhrraoc+2mCD7Od8zpsehLk0pQEF0fO5VEqSyeJVCZ/OyuluDYnrQmBiz6sjKTkP
q9q7WX6jvdtkXR+yHiEZffhmALpxz2VPT7qgRoMGUxYNCsAArYaKyDgbABjdKMmxk7o7g9KRi9o/
yti2W9BVUNlOgWIJDFazvAzoRQ5BSC5lhPoXNC2Bwjqo83L1mfMBpRvKHUCV06azWOobdE5797SG
fr4Qd/MZDTfynEfHuL7/BaJTiWiGE0cE7y3zMBaguGiQwgG7dpDiu2BhNU3DscPRcKgAc1o02eqD
GGYKmtFXb5qtS0zAe7ee9G6z5MX7fsc4rytwQ6PlknycNK/R8Se3BND0hCa87rNr9WgMKxhKYuMG
QMLhYC+gF63c6GHp+8U3MnSYRhxoql6al8tlmEMhdoi0dAjUmmiuCC1wz09gnLvkfQQvvemQqhyH
L+smZOkK0Z8KPkmUSGxM1yBDlX83gbYDwDC5SyxZ+uasPibWBIADOQwuT1EZh8rtFiQLnUfKmylr
ewZtgM4ZpiM6L9eUZfmyOsWbGIABBwE6Aank0wOOe+xMbmR8WS+XqYuaoFY7dGF6pkXrevK+237o
gBENdoMdCgWRTc+XyjiBAhdPlF8HJBOMUyNAcE2GOndevf99CVlRAWXiqUNr1jltd7PTqp1S82zZ
A9tzeSMvsw439lbe40mmmRqUzqYnAFnWNcok5EazWzmoAco9pX9vG9L9B5eby723jZMBZXXs0/+R
8cb5/el7W9yv1OlpRtpmzMBzP/YZvkyvv5jf/6JuLjk26JQtnMr2igyIK+h87k8ChBoZkAsBJ2G9
DehDgVLJ5DkPCJt4NKXlZI4NwPuv25FMZpqpS6h9bva9uyL53OnuLsX6yt6JBggP8nOqj/DbS5LL
+gFpyc3V1eXWn//uUi0y9cAY0FszjD2umfUBJMXW2ZLxhkWfhqMlRoBHQFIDjxnao0gm5+5thT7E
sPy6bvXWF4Thd6t91ZCXzYd199AoysbDSwJqQAIWb9evcshw+qEpDaU8nNRyMOg7QvJCRyRlR51d
tDUyEI/f71F2cRvtSNuwUli+WkSzdSfa9Gb/AQUwFliwfF7bqCVMkJ2iobbYy+zfdayOALxJPnwK
/tOS/7r1nd+d+P/6lHdr70S1lQ4OPz+OdX1jJeEOgW60O+sDwLFygacFwKlLwLQVHiqAgaDtJuiN
pyn5pMCmOiyj+2lJAXrlDXOGlLZcTIMlQCbctoB9Urp1V+SiBzBVGc6G9tJC2wCBEV2hLf6HkFSx
KWKQPcjTIw2tPN+tlcA4hjWowzH+Jl0vDXWCM89GiD9xbBbnhMdoyEVMUzX6WjK22yxDgCwSMCKk
kTx0CvC2wDC5WDCQGxloRsjKtOrXLdc24jfD2BfLno/5T+CjIKArB5bq7a5trW+A/QcPjlYgsEuG
qhiHeEdNBquWa1G2riF7UJ+DGiRHfc2jj4i3asdJG2YJLQz0qEjY+xSoFnsAJuWXHgGrS6jViElm
uYdiO3yXSUdWdNW9uJBuNY+2m26D0TI88nFnDbSrajNao0RauCzVn22aOTvSpzqCUD1HkfeY2KhQ
5G7WPwiky/pqqc46QNcfHFSSPZA+bMfhogGt+05PRl04IGSLQT+lFjT2IJiEajU2LRpONquj3NQW
4qSHERCBf80ZqXTRXR6JRMcEyi1qvgDMi/yS8lXpprvtRF48gouw20dDVZ9B1VyDn+l1Nlkh0KJA
hvTJqvNgR1byUy43ug7HYAc0wnxiJvpZW21nGEOwinoXikcyWGWbA0m8mHckKgOvzeOYGeFFqXQ7
WS4OKB2RFvXSkjknCoDRjAYKVLkyWkUzZbjzC01nAcCndCSfuyVqG7UrDigREoBRhSYDaifnjlbt
iI95BHTWtbIYAIxGEMMbAQApUHb32NdGhohDMe603jVPaY0CHaNE+5VHUxrA0YG61LeBHFGN9KJT
68oGxDJNM0U+6QoNWTFPmdVe6K1+tdA+qD8oT1V8bPAIONMQyLIEy8leRNIZ3Gh25Tj/j81cNIBR
gwsZlN97urdl/+67XhFhbzxg5XVBXddv3DZ2dgTrHuZVd6mK8CdJhP6OrpRHC3h+QKgE7nuOt0e8
ievRChSfognhCd3u62ryDxmqR3VNTCdaUNdJfKyTDtgkqbV8zBbw2tlZtQeFXfohQD/tYxwYiIej
Q+k78Gq534YtPhb4dD47DaABxoJ9T1Nn3g0mUKrIDW8GXllOzVez7XrUWW2YGEC3/davQ4nmMp4R
uCTlGPHXXPJNWhn1wuFGz/XaJ6cbyz+meM85Bq0VHgWIVi408LeZwdq481AwDQ7XEGUX0sBGo8uA
S/U2tfMOhAOVo/sdsEw6L2zwqnljp2mEfogTSN39yBBR55GuDhecTsldr/HwI+WCDnXP6FkF4AHs
s/rofbYcxdjUqHMHM+HVrV1UosQGvqsS76oYrHiHKh9rBbgi3Qp4lYosuKBtgFQ03IFeoUskAd8u
2l9vELL+P5s6SCDrm45FfwxujvItcxw/F11WnuvAjUBOKKc0NBb+q2/kdOjLM3JmnQ/OY1SlvzmS
gcQqAERThn6FtV/EykYXfYKyawQFRwna3+o/NFEL91hJULyunjj6u5YAbKFVEq+OhbTMwrDRjo3G
rgutpsFB52mN6vz9Qnh75Ej7JMCa3DHQlXorFclCZCZyWBlOlqxF8I94TSob3WNAGy/QDgQ7cZWs
ZpJX7hNyf1lKu7wxpJA/IDVeaVP+xd+ygfOXCWDzsGY60WCKwUV7SYtaaxRmpjl+VdJmtfqLg3Il
HQgS4Kl8VlmSTLIRyF7rdqjPe1ntCoOb29Xpt3veXUKJ6wcCgOEEnMFeB1PKeCzolVm+HtOMhpFe
ppWcvplb+Qrd0JuwMtMsk/vQDKhEeLmesz8AscXX/WkZGdVWd6tIVC7JAmoFrezBNOp2CK7JkgPd
qJYzFRvQzI5jRLUsk7l7S++vdy7pbA0v5Qs8N0bNXzfqZD3D0s+m1yZARkt4JPBPzYYeGBrSdOtL
Vxm/O5NMVdPHIBfaQn2Mec4twOLIxaScE0CIxmaM4m7anJR3H46L3Ng2NZAPGlFEfFvFCUDhTXBp
POat1Z0CN4nHv0iLNiHUlnOBLknTyqYNKMQ7I3wkG+qy+hMzB/c4a2005CijAurNKahqfo1RAnHt
KkDlVGiMXglcNFRHAnoLA0DLgD1rGFcia4mJ3mX16SMegVYVt60xFOCgjpMT8JE9gRBy5XHbaM/g
aGjPTM6UeG8mn5hlExideIwyWh2Zvfv7TJIMX9PQBsG1vM2oO8zNnSmn+5EhwspTdpdXn4Fbn++B
lR5egKQdXmh2J8YZnrlJ1y/bLA5Ar6B8aBaMyDFu1BoXBa7mPAP1A5uuK3qcebBOrR5xlDtX86Hr
Rv2ETJ8OkIZO27euuSeJ9MObUelo9p6IOC2A3ZT5PZ87He2vPoFa+++69WOxHpwOXEeBKcpQwDRJ
0VwK5FKYF+VGQATRH0hDA8WKk+KMTtllVasAMDZxQArzMJQN6gVYc6K3BDuL0QoJmm1PozcM9S6i
Xi7u3jU6ZAK9rMCh8uZF5ubNRb3YNE7Ez46+Iw0NRpoBrwx4bnaMF7G7YHiU5M2xqFN06/4m8E4L
KEKPuwtuW2hm2NMPnonyczABvI1+XrMekSyvo2bVqd8PWd98Sa9+p296pQKbaLM3ehBEAUxfPxsZ
6Hr9dVrrYX2k6dhllwhwNofJbib0FEnPya6F5gNjH6UadfCqDSo5BVSG5fO5HNedIgsAtJMswKKV
4CiO6yMik5LhfgkOeNtPnsFXrAEbOesPk6yxJl3Pu21aNtkjSWkr4mumBQ8kgXq7ukYDeufd2b6i
e9q+0szU+HwCPTN2de0r2I5f9E42oFmCZSUYlHXf/uByHakdSUGc96huHbW5uzAp4o77bBp29mSA
DekLE7qXNVb/iRlT8DGMdHAqwCnrMnDcaNNnWpKNdnhh6cLxQgUj6nuAtzpOzYasZrAcnB79/iWQ
HQePtY59AZKCfbESvJHGCdoZIJBaWFZ360GWHlVgQJYJhq1aSga1jmaG0MpDnopnkiy5qXK782Wp
DVIfwzncbWnG7JSaIOmq6choF9p1iYEEI2p0ZkUARy2kioaRgfSeozhgR76AMkW/EE0BNYz0VNcC
eWXacZ50j05sAy7CjeoPYLGNgj7yOw282UKv/0jDhYFa4kMO9jCxdyKn2+UZEA7RWTA/0JABSQlM
aCli3r3Rsr029/N5LNkJuOvii1U2x1APymdgzeCfoQcVe2x9cbJIPPYL+0I+GsoAz9ocgTB9YOLL
5LjVvjMNlE7JHcB/isLeTgsOutAfp3BJj4VMiNAAvKoUeGLsouM5eiDVSPmZOxfU8L+sIEMklktl
2z043970RjwA09lCAFLoQ4M+xrIQV8fCv1gDAIohM9vNCgBA3f2d0R2swBgvBALQSiSArC6cw4ze
JeAySkwAUuYOQM5NB53xChmAF4t9LRkHz1Sp71EOCMLyuERNN/of0jMNlZwFWVMboHABBauVa6Hf
TSiEqn/OtgDCK3JAjrMYOFC6xhldU324oWkiZZqRubUjBxSO5FTiVTLNmObdKMlJrRH1AGK8e7kw
w08tL8q92vfuWn2TuMc65/7cpeW8M5Nx3s6pi0NINqELGvdF5IPWROiosSMH2VeOWiLk8vGeiOnS
l/x0L68m0t4suJmSiZYKNjdbYCBE3s1+N+tbAMK/XJBnWwGqABSNB8vN0MrH82QbQ47iclhe5Pd8
XnX/7mKCpWfd/9/93ECgJmW9JuAHNq4Bjpz3PgJtWDIgz/Is+MhbO9tlcc4PFuJdWycWwtfxIozC
POehisULpHAk23SGrGBoZgIWVjdEhywzc3ihY4/a9GgGcmn0ANE0TTla2ZK9kIDzsdN9qNEeciWJ
1UN8xBMJdWPS+ObBS/PvyRyXDbq4o7NC4qQZ6QxU8wDC58081P3HpDLx3jh089kp0/m8dKbw++AQ
tohcoTmp6z2asi6+OuYgDoBkDuMTWGk69HYX5aaRrFVz3PYng7seSWowJTnWb0Uy4DsIiMxsQIVh
LHuigEMBkMMJTK0tRxf9aJ+tIp+uxtCFJ3Q8nwecHB/1Kg8fs3oy9uao4yXgTUczDYw1IL2+3KkL
w4m2LAM4EvVUrp2WZTdafj6hY3eVqR0TTGeoIJQ9nOQ5he0ucnFGBzB1fwwEasKRk74aKEwEnq2c
rjIuexU/btSppGKO5UAOGQ72dm6Io1KRBxlJZ1RaBcLKkqHy7HVbMnR1F12aLPxiJX8g3oXOMCd0
H/nCgo0W4M3b7WcbOLaj7qdj1m3trOs5+upd+0Gv0OU1Ve6FJPKLhzg5AETL3QCWzt1307CcajPD
BQ651iFZ0C61jicfzk4ZE86WSZ6HTFJqkGFkXeALMwBjSxSxc1LV7EwzC60luMua8VbpyBBnJf5K
KY2kyO1p31XmyTQnC/xTLaDQ91roWk/hAm4EzymzL0HkhGfSgVHBQqEZOlgRwNrYls62A4Gq2BYC
FEZgMbRNjaBDs5AvAi6gLfBPhB5H/CfOgF64Ns4eyWZwdC/L/BVcbr9NFN3kiMjnRk4nsF37dyuB
2ZluspKHYLkDrAVKkIuLZqTlDm3KKSo3XnVkaIAF0aEgHz40iLgpL5yFqLSZssM4BkHt8QAg0DNN
mZyaFQf6+gRQQ1mz1bYLXtFpqoZUlmghgoo6LelDIp8BFtC7KBByhtH0RifKcE8IEx9nRu6XWYg/
99vAAV2FPPmbTDPulssJ2AA4JLbGq7kC405ccXGIGG9Pmo4hRU07gCm0vj3N+PFONFuVZCdPUkZO
jK7XdXq3nJxi2kn503b4L8f26nJhtNNLBOmDJh1PlByjGf1ZaBa95QWV4bc6cimdIXrJC94tUeK7
jury75rD1nH92qwdFPe67KDZqFAJwePp05/JNOvS3tK0pso79Qe98aI/JlkaKqF7V0byD98KMuVU
rie/Bojm1NxXshWhuATnpuPqTYbV525hke7aILHPo5W3YPsA70LIwwNqlCf+9U3U0jDunjVm/jCC
Bs06Qk8QdHRQEWZzF/EFDIOObolVDosoWJVzbACadkoRwglaPAaVewF8i2aVtSaBEy1a/Y0hMXfO
WP9RNIHfzT3ortHhPnhcAuCv07oDeYIFTKIMeIZHkjQkqy6zk7IB7NuYkjIZqtS33THYTIFW7wDT
mPXIYY6B5lNTJ7Vz0qzAn28nJnDhKYNqBVVWBXAGepbqMNh2Bfxh0KdOU19vI92ZnnLmBojjoyWw
CAygjVnzV0IOHttAoJFOwgkzgPowtLBcmrJ61eHOjN7WHv0gBDbMI/On0zXVDhW942mS8GiDHGhG
ujtRuWgG9kZHDNYZEkdN7aB0YZtdhmb5AiLk/gK0GdBJSsaRdpziP+O8+zQP5vTJArrfrh8S2wdi
ewm8G+37iGftGcCMKAhISlQ/JpIhhGQ1kM/85miCZhfQKsnk13UZfdjreLx8oKmtL9EHdBwc0fmO
BLG0ulIVN+1fePLnXVPucYjn7nNnOaB+QxytLbmBYqeksXdAs0+3dYSoNR41gNpc37eTINxEbY52
Ynq9pjdzHJJAqP7yfi5f1Vebe0YDfrOCadIJgB7+6hhgtvqeG1l9uNOvQJvK7+70QLAOd0tI18f7
ouOAo7N5Yfi8rOcTcEcqnCLDZQaMRFEjGi21JFtSudpJqYY8BjrN6rnaydWm9fZsToe0ERvS0UYz
OlNAQSq3I5k2uvkMZNFFY/qzDvpiBO+7dkG1gcxeWrI4umval5nSBWbebxym6UgN430e0F/wAZKn
Zvq05kZL8moiL2YmWBDkOHTieKFtucN+WI6b7I3aaS6oPfANDY3BSHyjBqcOjwXKDkhqbFsDYkOt
FR5NO63YaSyczg5obFIUDFzw1uMAvR9HIxoSziS726RvSAyKeOBe0pjuOU5RVi9PS+vBCakq1KiW
s+2nqL3JLZS4ImNSP9GQOW68mwrAgytdUaI6t5hQRqwbj6Q2qq9D5PaXqQWAiLWEzjYGvwfKYsf2
iihoeyUDzUiHTMaEGnIH/1XwuHMzummaQOww7EctewCDorUPZRtHTL0cQQYUrzZ/xsGvwRbv6wst
m5HZlr5AtMc/EL7pJNFAG8k9SA/eusHP297ctFoQXoBBzxY02LrIPYj5mXQoBNPaK02D0gLneVqc
2h6MR2aOODMNJDYFoFJwCPtzzRQUNmr5ZF6itjrUhHdrRZ9UUIrhRgZltHFa5dWXltEuYzHjOQq8
xmUzaMHPzLS+5X3KvgDBvTrXuhn7UcX1L4M+OfvFrpNt6vQ/TOBYX4oeiH8T+8xHNI2TUAHcDfn6
4DNJLYC0ntOkWnZ2NyLMLN1JF06aBqiYpD2EevnJQtULqOdnkE6mLPcCEAQeSSQ2RaBz5V4Rsxcd
gUSAm+pFpzAj5lI8l6k9ANmAofglD5tzL7FEB4kPZxGUqJLJTJb3dG7Z19W6RaqNDH33xuC7BFSq
1qxb/l4mSwWuZ9sIj6YxgoWg1VKgFevhdqiTdrPKtW3HILjmFiiDpd3R0NU2po+GcBB1TYLHCE0g
aCWIUn5KaCpkAynJNKxiIxGYbmTpTuLNcqYZ1gEtqBvlByJbdOU0wXOgmfqW9cglrbn6X6sD3tOZ
lM4vEk3ftnlbe1QBcO9olctmaQAD4goT7JPIvBc4bYIPxaepKzH60D4DhhKSY4cXJ0dz+LK9cZ2d
0dy4QIvxu4SBuyXVx01dFeYXC2Go7YzXt10DYKynEGG/D6C4CL3MRVE0b9rkAw35uGheHVjmXum0
Oqo2HDRT22KO7A3qS10Qe4jgUcRajRb3aNtZqfZIKhqAEdVtAREAvLUxdMDvIJ1nkz2VDiD7yFm4
xXAwLdf2pqHWPYDXDJdKRvvaTLuw3Oo/sMouvyyIvsqQYLeMwNuN9A8WSXaRndwi+JyH1tbkYr50
pTww3UzDMGhQ/9wHXuM4wQmMhMuF8Ro6nPKWiysHciexGbXvk90DcPtNf7PjulfSA4JHtDZKomnv
u31Wfxv4E9tkjBHyUx9r9ScFXXfRNPxpMrT2KR/1WW4ubDwAmww5cfrh1EfLrDTfp8DZRLxxvDaz
PW96fTLQMJIC7oaUygKWH8MXFMcYcfAdO4PvgDTZPSEa0R1bi0UeMNKZixo4KK1xPBU57y6xW3ZP
ePnuntocTyTUlJcb0tHA83h5qCJ7XVQxHDS9aQQYfIjq773y62YdJMbhGHkxAFOflEFd501v58Uv
15EGrUBNUwNgDDRcj4jqF8HfBRiNPyYamw9WlE77hUfD57kzPwGDJ/+Z9/a7Dglwm4UDVEu98LNp
sP4KY6TrgVoZfrLMOd5HSwjg43pkj3YA2rd24roXZYCEELGMZTuITvVN1O3ivP2TJKUnkYYoqNBz
QVME18tNZQUASpK4XsFsj5smyjVf0xsE6RXOlwt6+5NjCjTG/4L/RR6kW4z50TDK+WiWRenjjJHs
KJBMwWV056BER4B0aQHqLKnKKK5PRmJ9IZUKTqMbufCZw5EKk7FqsoZloD+2o7+GqycbiAcyDvcr
ZCeJ9dJ8l63cSM++InsSDKcSaXa3VOnk+iYDUJhSTbEd7CMNqVnJoZwbi5A8u5sV9GfKA/Ewjv29
uIL+BOD8JWd69JnJ0p1ZzJ8pG9FIUt8qxQHqPkMRJ/zjmPHxGJtoB1oTGF2WIUGr4VAzAzPEAgLM
GgEsiijdZpNTogwA/2MpEKE2xZDN4FVAjY8hh4ADSwVHeMAeS1EV/5BIZUCiTfaDVScXVADqj5EA
cGFbA2aVxNle2CPNigEUNgKhTTus2KMrh6JqXdQgNXPr+nEUA4wY1a8VahDQl8zLc9uiHBKt0p/0
goWftGJKHyJWP+O2G62qsSmPaQlmOgS4Gv//GPuy7bhxYMkv4jkAd77WvpdKUtuyX3hsd5sLAO77
108g6TZ11Z6584IDJBKQXFaRQGZkRNLl7hZC8/1lcKG9SOqKsZCQ0JLAYmqtRrJTI4BCgPoZzrNg
ST9Zqm9XVmL356HLP/2/E8aUWB51IVtZNPGa5Xm9ecezsugIjh4EQX2lpg2RtBC7CjUCzMN7nE7f
orzMUBCBMPWkYqSY/+fwnc0APXFkZNaGbNSIvhe7wO9Biq4Pzn0q9em56rcOanxRVILjMk0gExfc
A7bu3BhE/kEtQCMFJaqlaZJqG8Qu2C5/2x0DwlalpcWhB0hYf5ioaq1d1QLOQROejJt9Znj9Kqj6
8m6DDnrreoBKhaYoQWSfeOU9LSTfJV1mzD7k6Ht1uUU18ohX38iep0w267Ktpm2lX2JVEbELTyrU
7Sxj6rUDMMl1B/nNiaZdZsL99xqziH/0o5Xt6Lro5zaHhIJKWhT1IseGI4OzFjrubJs2Mgl0TRyr
NjjEbNw4iJaeorgfTtbvHg1pgmx90gC8tIxpelmy7LDYqNcI6BAx9s8H8+L/4SeyPh7nX4VWLMuW
FWBE/vdX+eBDwz/9jmQz/dY9supuiQD/UN2wrq1WUGJ2Q1xCB7bmnDVrqFsiYQxtg5c4y/HoHXi1
KmI2vZCtsk0QVRkC9Y41e+knUC/X3ljsaJJFmVxVnQ9ObYPJF8Hrr7xJx28+DlyrGqRHd3DzMcBw
LrYyGQCdxffJbo2DxfsYbAz/Nn1otqg6QyXbYqNebHXuwbTDH4s9Krz4bhd+cEP0AOJiBy20AAqe
JHwynCZ8avrOAEsI48gImxa6lVds8Y7lmyJqbAMlIao/uLkCA4Z2p4WQEh0vVZZcMnIhm1acU/iq
9an/V5YqeaBQ8xKJTn7HpB0fj+DOBP+QjkiTndzSQoCrmcYq17TNTuQ7ON6BK3ZoZIhaQcCJIxZn
T9Q0IPY9WbL+FIymmk1kt/WFxEas/hDiJQcSRdAWQGkm+yR5nT1JNx1OfYZPGBU+KDD0huqEJyrg
8qg2P8sx+J6OhcrXdgcQ6DKbj5Akaz1/64Uljq0QbwavE0kHL01ghwlSmojFLbZYf/q9fiTkmZFu
PkzUGd5GtR1+Ins/WPHOLgUAEL9PHcvpAjIyApzGtXQ3sgTunXwK0xvm48no8mk3hcmXdozVeSwh
lwVVjSpdDbE5biMSlaOpgeQdGq0i1+kGX6cLKCqBek/1AxvU8DdPAw8yz47A25zEV6jBtdFeT5RO
iAQ3T5tov0z7Enq2tbwXJmgnJnBnuBvLLYbzFBd7J6oC6Ma1OEkFtlNuXKREwaromtMtn4pDNuK+
ObbW4G4Y0gUHrwcIkIZZHrMb70E9CmHZbNf0UwcRYr2OGvvYek53e2dOEdwE3LtfWzyXR/wvjHd8
d+MNqDlBF8Cc68jz8J+or/H7D+7X0M+Hddo5eHFAXWz1jg6cusQVLhsQL4cOlAb+OE1GIg/vOgT5
wkjsrExtvPGrbxfTJ1GGPlJpqjg6ucGeHbMABcUEPrgxlvnaqxNdz9qOLWBVIANvbHYZUBN2aZKE
I+xhgns/kPj/7kofhFkxgCiNa0erAZwYu6BV3aX0fWBi9cTs42kjzbRuk5/8wEKoCabFTiv+ZINW
HOjkSnAR/H8404/E42AzDnF5+vCrLD+CekYLrKtvVv/wuoPwYOwarwkbVhYYC8/pkKtXC1xu26DO
2NYEfvZ1CqLkMmQcpxyzcEHfOK5cxNde3LvNVknimQfDiMRbWhoAFEOgyUX+aAeJ3Xd2qBH3AEkF
GZDjtiw+T6qBaG0dg0YQQht7BNyrA+7In+Yh95vsXE9QTU8n9QMqM6tIS8jYgGXp2Hdw9pIOjEeF
NUEzDfyQu6H22nM7iO4M0EY39xZbFbA8RD4CTAumCfXhZWbyRu+QWnWZ/pQD2N+ZAQktq3HCFyd1
n6BpNn7tTV5uyO5oO8Kdsx2Kub/soSUNKNiYh7Aq95VRt1dXZ+HbxkiOtQlSPFKNJ1saDg/yIJOp
0/a4+xgrmqQmCrqHjffIxz1G6C/bLnRCRx0+zL2oB4OeJ+uVG4fdjqUNGDrLNs22U4BqawSr6mug
G2sOFOpul4DipXXDc2yFWO32Vb3vZPlTWYApUSN0L0uSYodSqW6Fui3wPy/T1AumLL7mwUez1Hyo
dauZnyEzlq8C5vMdGQunK6/vtpJ6f6n3p/3Ih3rz6qgd4mvjfNx/EHEMWAU0duYChQ+keM4gUKqQ
DvEejAMR2LF1EcPHeobZ6UO9Aw2hS7QvC8go0ZJMCUB3Y//ol+DrAiHXBRc0fo2M2Ly2xPZYT211
RLTrLqvYBsW2nv7VDaMIETLwRCTa/d0acko0vCt0qmhPQxSoQRlDAb79Gzo7EkrWLaZ6yxswri14
2cWHetQQsPaDywe/ecPF509b0zYf1tEw6oqvkBsudoESHIKngy3PczeNW4VoVhHgLl0wb93pqblb
63fdO6tbWiEC5NrB7jt5LvKp22csvy2m/2xPUzXtPHf1ngNUsIFW0RvNPw4Cq+nEOWQK/t1bJZ6z
jqK6Wo+h0ZwlSveKVZwW7Zn7nsx2ZEUyIQrXQVecChQpHvJhcIoVzVDzbjx7kjXVm6S0H8QppzUO
89N6Hi/zH9e/28prQf9lGyAAKVhqgL0T4gUirOubAazMzcQLn6/CWLQrx4zi/TKTaB8ait66V5Pj
HWlFVVi/1tIkZ1+KFlWUNLesDibDPSO+v11M848yasUPuI9+XSboJ4UOiq1i5PkTEyhqTWh0lvab
KgCamnwPYQjdDL97JfTwytXsBuhxuaJ5GlMvGUAmEA/JfVmybPPOTf+wQXaIwi7Ty29gNZXYCL9Q
a5qdHWmaxrTP/Jssa1qnl2tAsPCCm1AlHHAgyEmteRZmhoKnibBbvHHDqr6QbRZvZiipODQq/Z5a
TrEPRcmvdm9Hu9ELvaNb+dmLFVk/wG2UfTeqXmP6XeBuLYefujAFYRYCZN+sFAxwcIDqM86FgvNz
XmRgtA+AyVfsx+SMzqsEIvG5d5JNXRvOK5kKs96wGFyuNBITQyjRklcaedMwrC2/E8fKqFy8kytj
axh1sG31chycsmNUGusGR/8TvcSFyOSWxS2Ye8s4e+3SxEX1pQs8jn6nO2DWfHacNxqQf6L6H6ad
uRd65w9VLLcTh7oaeSCiDIHAzhxWtBnep9Cy9YIVMuDFZ8vPEBEyoHeHxKNzSFCneeyKPLzZuYVg
AuvdT7XD/s7Hof8ZPOWit3+2nfvNBdPxvBZyLcU9NSL33VruD9PG84J5Lf4owxUQIYhYatRzguTz
tg9VtF1Qz7YL1AMu1wpl4CYkRMt6awdqfNCCZkDdeVo533iXTkDP5V9BVBZ/hzIOyFCDIXngQm7i
+RJbYPDARBW9pXVlvIJa0VrziVUvoPwIzlFh/6N6raIxpPVbNub2xQdq/oVZ0M6OEfj85attZuOv
VNuXD1n75YsRTYgegAdrSws4Tg9Pqai2TtiIdc7CcOsUU3vxdNPrYqpcHySpR7bQzfh61KVXNJH6
AVQZ7Ghwm9XcJy/kvY+jGorjsg/1lr1Z7IzHBHlD/MYFiF+RHO3w9ElChMpkgqsXdTvZiQbq6UNx
obGjnS0zi1ZpWwOcrIdk+88amkI1KU5ZDkIs71brNe3QQaWtMQ/Eu0c8fKheic7UI9vC0sfttoC0
n/f2wU6+f1r6wWbLL/qUem5A5N0jmG4jbAT0+6oXJW5QdhBdzTxIoDYChux5vPiQjccSV37grf43
ZjWiX2vb4BPypeEOmvIJoIMMhO82A1JTjeIUpR7E+fR9lhojN74CH6ku0vIjwDVdcQJD6C8Pz5B7
5ual+Magl7PKgRuFcGKR4nRVuYflNmJKC4FfGv+epWsKtKshARFbPv7+8U2HXOvORBL0ib65kdEg
eDrwHIzrmEx7y95HQkoA//CQMMOe34CiuXdAYdfr30vJN8Pf+1o0TX6cnwH4Hu8NUcpNzl2IHhrN
KU9M5VxxZtimVeftc3/aB54fPFHDrArEXU34hY3DL5MFxNtd2t2KHCALhsCG0TX7wDbAxa1Xku8A
aRhoMgf5MYeM4bzbGAoJGm3TR/IL1ATKT9otFTNRyRJVNAWOU+IkyDaLiXrk5lEhFI0ZHqNzNRRL
8Qjr3AjcM1ENBbow3SKGnOL2Df4kslF1zfR7Yi4nodoa17bTbeVCuTrus3Xpltk9EFF2B4NFdu97
yBw0EXjoLS8N7FWup60CHOVZln4nP0RoMWGoyjwbTXRc1lJP6foc4e8X87wRtIk3ypmcC+24/FTD
UC8JxO8gDorfYbGPU1avLO4AH/p7Iu5CsTcUVA25xYyzEkWwjUSjUFZSGWDah40maLg0ZKNZstGw
NYpxbUdtsCYbSrCMat6GxhV0kn6Nl4UlSrarpqx3f9oa7ErttlAcfO0CIHK7cJs302fJOpzk+Nok
QYtYf5Q8LBwAd24V+FdIZWfQep/ARYIilkPIq3vOQ29VWF32FHNHPYGPJXtya/ds4ep+IbuDh+0W
akgQ5CI1u0CzlEcWQ8ExFD+3s1E0Tr2tGABjBI5oUShzE/8iT/G2928omBpBpgpMsR4V3hb4Tm/W
WIF66zbpp2+ko7JoprwbftBfoZl6QjwG/2por6DCPAdyZvI3SZKNoIsSiER2xVCvLQfJ5s6s2I1s
1Nh6Fr9O57liNpNDBibkG6gBQEQKhpDVYpt303uUMQKFAqqZ5AvQYrL2kPVAJAhsaNRMZSCKXX1K
R7pq22mx63LcAHy3kKATbu0bqpsQlYrCbzwFdbKRCPu22KcQ6EdhJT/IRJPkT71mir5betFiIre8
sHae50JWQYe+lA6CVXEXzT2y4T9nnwtQANMkNYsvDYPC/Gzm3d94EWXHqVU5pPmsTc5S8QKqrRPo
A9xLhDzXBZHa7lBz/kSmxU49Yxhxjie/SUHZM3XBCUQzfaRKgBD1NssaL7K6g8es/22vuhSoIgXD
7cYwsvOMp5wcFC+5Y/pW2UhxRUOIsGmX+uppAN+zGYKlZRRZ9tSC4vJJeF6+I79iYkgok1/eOrMf
aBGcTWiMOhb3LxPGwo6BJx44MT6wYJR9UW7DMIQQo6bRWNYRPQZofZ9FiNqtT5EAeDIy67sZDaW1
iVnuQE6Ut0cXj5SjD+EJlDNx+07NpDkzKgtp1xKpwM2HCcPyv5ksGo9k93hp33OFWtoW397R+tYL
w9iXNk6wvPfrZ6ABm2dmiwrIcyfck42ayPhrFJF4gF9QgAhtTx8FfVJx1IHs1YuPZKLPjexlHyaA
4U7/8QW/4Ozbo6ANuHoRQAbDU9uqjeqDWyXWZ4+zN6is50+V6fFXqKIiKtNZn7MqM/Yopof0yfjU
9hC9cIjYG9Ht68zmDYIGeQVkINpPDWRSZuNM/E2u1Kg4RMZ7gPrbPG9MfXuqsvpsOlZ8UQKKkDHq
Ad/yMHA2cSTEMc+T5K2cNGi88J6Z2SePphN/kReQQOE+5ZBUpqFV5hOo6tr+2okB7yRDhkePZzaA
LYXYz+dsfdgGdOga4yB7pbO2b1v+TTXlTphhC1XposkPZZTdsqC/gT0a1OduCVqL5SxZVeXEdnQQ
FBB23XEWZKvlBNkIIymeV87IIANJroDarbLIdY7/V4YXInwhJpjFZYRmgtGXbCaXWex/8iVbB226
sADdOZjXC26fvQYhXmsAxbhTAwWIQI936yzLuzkQollBprTdj3ni32iCmrIR4oBQUzo7LysavQzc
myjCcLWkLnaihtaHUXDD9WmqzTUD5BKNmWxRM4ACxkJAQs0mBURP6yMm5cAhJ07mdoBWIlnnMeQg
d147Jkeylar4NTuvIW8yMijqbhGWQ5xeR/cCN0mPVaXuYKOb2IlsXZYePXOKT++idHPX1DScPbI5
G3L08gRRV+a/mLjEbYRnVEew/Vifgza4D3nHH13HxYuXFrO59Fh96u0BTBraS47F+0Vq8O5BpcxH
2BTzosjIkxUECJQM9uBRWnOE1b+gcK1dubXtg+ywL57TNH6tJ1Z8gbCWs3URbz5M2s0Z2xXkc9kj
QpJxxOl2sJqb8KZdD9Tm1xAMxNveczikyJv+U8bHX3YP5FUo4mWbOnbsU6ubTkHdYe75sfN+qCe6
D7YPw98uH7b6/9ieXJCtrfEj907a23dqmOHa96bB6UzgWnX4MBFZfxdt2d0WM4SSytNQea9kahEN
vbvl4YOEh5Ci2FeZ87bwwc+c8YtfVWmhkAzYoL2Vhm/EEf+OLp7GZtN1zYq65Nhzb3Zs9LeqNrp2
PxlN/MCn79zsia8TvL0fgzZRLwG3eoSgx30x+VbywHsKkpS/XQWzkZMRPiIL2kbNmNjBGleZfEdD
+inl2PvbvLUUkgqdjNaobq0OrYtyW7s+1Z177tI23/u9H12XxitVjEh5iyvilNh/R4rne7LlrovL
ITlWufhM6UtKVVJeM60BKmWViIFOQOaTJgYDSA6vkairhallBl7DdYGzalpWMTRFddbTHQFCBmHK
EV8GTIcTPJe9kJuqrk1kbrhQ/iXQVQq23/mXOClaiAD3z22eHzLXVXeEUbM79cZByvvfizGSvZpn
2BTspxpY5sVEbkCB/PCcELhpvRM15DE0SDmDTghEDnpiWZVE8bCBrsW4WWz0Cwg59ruq6aL1spXU
a5lrhoewdn70ykEKnZwBLHLPEBs5fNhk/gfYbYtKtmE81rpyb9LVfL7pGbeuFCh3z4PyYInOPxR2
/drFQIZSEyXBhEM2YUo7wo/aGlm6OIzmcXDjXDIEhjhqAexcPHqozx2g1oBbZ8rEg2yuKbXqTPkW
cNmchLB/5NoVJSjDVYTi4NRB+qjjMX10kdc+NdUBoqttBNwh7MoLgQpPxVrVHWJmQKx19ghK9Ti/
LcUgVDQirF9zofVQSfXJLX33UTiJ91ROT7ZsmxRQBvztA8/y1zzsw9LdV1aWrcm3CjPvUVWRtQmL
ztrSkCZQOTsgXerLowWyZYCvZb7J25bfLRf0wE1bN5BiwNDIHX6PCzR+306bmktr42QQ1eE1iD0q
XTuhwshCGtP1gWTRY5yh1CG2+mdgd/1j4k8lJJqEVOaqTKL6DGzTcOBDdTBkUZ/BbwKEj6kvLDSm
hvwafxiKecmfphebYo9CoRRBQgqkDRHXD5Exu0YaXZ41/FcvSuSAiXZtKFDMoCAVs8DloUs+FYT5
cNv2jmYNiCE0sr6gNDR+KRLxOZoC7xToI5czCVQHoE5uGqzq6nhWO6yoy/W4L3m09i1Rb1GUhBky
IieJLJduwOpk7KABJlAa+a+ttvX/Ao1jhixZFq9pAKAlkPG/3WiY2jGS6MkocStE4KCA8P1q4nF3
UXnVXai3NIsNtHrZLhEKBZGABGam/An8AQ4mUe2ce91Qz3BbreRbABOYWYmDqkFhbx0EeHCuYhJ0
nto4NzSelzcxpqhLUw0+G/A7tMWW6gMjI91nmab7K3sUl5CNOyEKR6gqMNClgdSzWTueUnxPTYW6
+wXx4otk2kH0EAA6jb6gCY2b30JyO93wcpLrtEjMA0748Qsud+EVWOQb1TLXHPqayJyAuyscD+Dd
SgE7TdxzkIH/tBicZju5FpRwtc1WBnDp2ZXe+4GJEu4u6PiT6Zm4CMegUABj+viVJrys66C2lOyb
2gfNndCUPTGC6yiZ1d08cTrvpQIuejVZbYTLfGyAfRYBg9PSjEnrgx5Tl1KREdfGZJVx3iHhUuTn
wo/eN42dgKdrMX7wUXrJ1Hk+8O3AuaAabTpJxxtPcdlM4KjBcLFBuwOfCI1zkd+bGKUif/JbbKIq
rWPufysyr702edZe2TDiOkXjKkWA3a1AfZwNyD7rBm/m7Ar6WWDq0xEl6hEQOlWMJh6uGQnkSSBl
rqHlOfvBzR910u38YITEQ2LULx1OCxCcTPsj2YASN07IUucocCu2EkKnV9EYEEiyEuhmBy1A+IFw
WLINBU7fA9QaKzVUNyCwAP5rO7lqLE8eGA8RVhyfl3AHhSlQOVed3Mm6foiA0LDUAKBhYIfRRyyn
BB0Kssuqz++otek3dRmzTT96+A8OhtTZ4r3fr6vcRZ2fYWdHqQzn2cn8aBPmiUSEoXKfnTQyH1P3
SgNySAHs3gpAL7ZVV+IFH4D1T8N1U+UofKd0N9YIXR9nhL1tNU+LSTkVqHkldHiPuIvtiD+UmliA
F3ce14X/mgWROKWmSgEgQM0TFMRrTRvy67UkMh/ABb96pZcU2XkWj4ckgGYTi3pcYsoQOkKIeosR
jybqNdL85li1fQToINhaAfhazc4QD0ia4r2YK3NtRv1XxG0LwFDE8OCu3T88J7NA/ihvDQ+sA+oC
+3XGXLXza6aARoh6vgfLe3gMjPCkqpGtXTt4DTzVaRD7d9/22FtWgiKhMw2+h7infA4TcYaeMN9k
4MPZaFGWe6ybMa67O4QdUAnHKw6YCmypYRVnYaB+oEv5URmhehsnQIy82BVXlij5qCNPrGITZ2YQ
mqBqJbMvecmsd00DLY9LiA/dsb3qvEySL4942K5U75XQfYi29EwN/OknkyGSx/oJSw9HeraO9MRc
HrMfp7V3Jdyb3YkNtEr53oz89DblStyoRw1uuiglEV20ZXrW6iugWF0n2yMZNVzzXvU45wKd1dCX
UOgvHMlSVhVK4SzehvciUzq9O4VnavwBwKEjdaHRDL55NtsT7REuk6hCDs9lhPNpO6RvDSteqay0
xnEbYncC2qtjHu5F2/EzlaRSQ/YytIK1j5rQLdky7UsTqE21jrZbvZJ9qK0+2PTYROlNyGPZadmk
9LtNyYLm2ck5ijx7CBBCH9b4KwbC+pJk+bhSeogq5OCUGaAPrZ10QloDFDuAZgy6oZ4N5DaIwlK1
XWwJy+QlRxUGmDJ/O5JRDa68lPb4wBnH29PkYqeezfC4NCqUMiMu165ROd9tQMLhXESKglcGgsSs
CCrw3aCh6mjq4bv/0/cNvvtgx19z36xwEkBLUyptv/jCzPbL2mVJ4lrbgaOymSpGorHDDSbLD0Cy
DVcyvWtAmXQlj8JXh9kOTNUGGftqs7xq8YeFhHE0FhBmxuvXMKSyV8xG4U/LzHMPhWobiYH+14vZ
8NJtr0HWi6lXw1dnSKqjM0DnKeR9e1gqBanIEHK/vyYoQE6zNEEr0Pu1Yq48JGMQ5v/ZhiZ8T0lA
AboAKkyabcda2Jfp6TgQMY9fIsYIjD5IPFwPz15L4K7A2/oIHXTrHE+BdaYe7lputSsQWQUbV3Ug
mws+iWrn4E929umyBB8aAhtrKsQEpJxtEf7wVnOt5YfqzCIroAsuwE8SFkl4G8pgi3igc4JqEP5M
qFqT6jZVYk8rWQNCilPTc2SaxcHqRmT0AOOHGmpcA2+YeNauQmXtkdIOoa/4ZZ4lNVQa08z/9HuX
qaDZTacPNqU3HFE/w/DtUeqUfe5Qe7tr/SxX2waglQIZ+ivXQtKkJp36ljxCvwxQR3IJrahbMwFo
J/lIDyJrq9FG8BmvzT+uK6tAbPoKbJZULyI9u7nKhh/nihAa4lF0nMtHaIgD+nHWjAZY9T/Oei3t
BOztCry4q0mHuF05Zk8MybVy8vIbmahReelvWeN4axoCnKeeqNcX8p0v2dPcgrAVmJo8ndyhj2z+
vPV/BH3IaYVseGH8oA9/+dhpOLvq/xq3BkOP5yDPFYTfY+gqXscx569jCXh+ZHjTgYYeNKqgUTMl
WxrysAoBNhoQzQUa5NUxmHjq+wbq4RiRx1Rm0IoM79ypED+vku9SFuscb6gvU1f0u0hKecR/7vQa
cvlKDiBAwR3MLIO7nd2cDhy5S5KFkinURMBo2hKnrSWjMmQKSCQRGlvfHuJLWucxSmFsgAmXcRyC
krxu/6ZJwyjxbqfux3FO69JcZuuBOSvgOMHT7Ez9E6oRi3WcSvljMr9wPMr+9vBAW+VhCcJJx4gA
qQ7il4nbQArggLKlC1oqI34JAiMXeLZKlIVoIHVHdV44UsXScPY0oiaiwq5lbGt4Ng1j1oPzHrVC
a0r88A6n8yawcYn4b96IbItbjwfvkjcakiDag0AbxTadUV/acHoZf0uZo/KgA+eTAst93/RijfJB
EwGzCtIr2of0zRGPgBCheHCWy0uvU+z+JMs1q4U6tnpombm351GQgicd+fgkd5xbrOo7jUz+xUlM
f58KMd6tyI43hcWLL0PjXz0jMv7J/Oow+Zn3Na+SYY0gqbELoE6N/cB3WYDe+DCgVA+P0CQZDj7C
o6tydFA/SEZvQvERw3FiVCF8oODkbhIu/Y3Tts0TUKTtU2nijpChtE3xelsbyBbo1Om7phX7gYXG
pTA7RLP8zwVPP0NwMn1Lm6RD4qVKd3i7JG/JhDzwBAjNzVGN+hQjqQkcevKmueHPCnCuNblJObYb
7qN4mmbTYDh0kXF2pG9v+JQ8cC/nF7Ag8gsAwIhCuATXJkMkk/KgfcBtgUfqPE/+IYihJS5LULwJ
oMI1iUsgJCRQZW8mN5AmGfbftsXvtW1GT24OkLPPmuwK3Uzrr6JAbJ+GTsbeD2l2cWbaeRnGoSX2
ODlOm2KomueCDT1qFiZ2ZJZRPwc9inpD+yvNgRuwfhZ9FII0Lirdm6sQh0rifAuG0u7VCa32HHUA
vdIwbo3g0St3TaOkcrrXpARVwYTKNCS6utfBSuS6xUPn8Cvr7HAXf2y/M7fU4yWo9BKQSWxRszSe
oeiE8kgUbiKcAMyXAeE7f9xmQdisYii6Xqkp3LK8IhTQrWPQNW7IxvALX0fdLEMn494xs4wj2cmD
Jj8MUZrzBQq6IXSbsS95LHuQbwMutd1U44P7MEHDUBUg8YQ42wAcaVOk6yhzsluUtObG4On0WcUx
8pJO+I/nQsgPt7XvQRIhWpfl7X0UydfeLl9H/RIkFjame7koMkiSj/mWbMsEmK2PeEpll9nO2FbI
nh/Bq8HPk9MAdUzdeVzH5tliLiDQk9TUHHDRpqjUopEfl3xc3ZcoyQ5LeaI1No/kVpd4r/Ma1BMA
OXytgcnZCSAzDjSMkMTvwi9RbZYHgxn5Tppt8lW40S7t4/wTqC7GE4h/ca/S9tyZXqPRKG/JNO4r
J+VPZQjwYekhuciMlj8Z0uVPDngDjmPmCNx+/7VRDzflFgJWT7SSuTbuhjlDMYcoNk0VQeI4bfhJ
E658w7kJgTNwwL1YoL3bccAVLyBujM4FpGH3lhDFQ0UeW2c86zYMZYBr+mBwPHwSlUKG14PiWGm2
OK+MPl55egS5GbkJtMzYRApjKurUFpxwqMkhQTLyovkG/02oB47Vxk/tZtMqK7q1klXnKgyjHTIo
0aeytb+4ten+7ZYTTtS+9WWogl+uMqkq6LVJHNe0qxPyL5Uo6o1fNvW20SRwUhfjcRaDY0TVFlRW
dNPaXfh+PNE8uZqmo/YAIN/JcVlCk7OfM0BtXaXxX4ER/CONLnsepoSfhxYXIz8Q9behbnZD4BWf
QQmSH6Jg0LKrtv1lqr7SfGehjhJ7gQcr6ZrXqAofXjvV3yboB6xFNe3TzGlQeDP9cMFxeZKDqh9E
ppkI88cYuojBVRXb207vI3ieQFciDTL/ROO4YG+mmXYbUHoeRV3F98nr2nATjIepBgJ5Ho0NoJlj
phr8aeLxgbdTdc3H6ZPJRPjcDFl2yaHHvTZMi99qf/pB0RBqHKHwZ2oikrUETBJpNZsCCVR88AD8
ayHgkNR/qdtobTjq4Umfn8fihQZF0clj71h/NTm3/xqlAY75zkx+9p8bJ6l/pi37WULJ4hMStjGe
b6N/7VpHnppmmvYVlPQecYtPi4vE/Np3AOTpRagAOUyQo/iGzyNfl13kPqwwRt1eZiJ9WxgQq7X9
GiVLPqrQp2aonqjxu8Q6Z1DczoOwDVZkQ6FRgqhpWR7r3v/lB+r3CtxpoEhYbOSchgpyv5N3WexZ
0TNwjXMwL5SqeqKJPmffp6oALAz8AUenA245BeHqS1CjcMFxlCbqY025QZb0r7ZyzFUBQC9uHrG6
p6XQxWSTcQBMI76rSiC7w7zwU9fYPyw7Zz+ndebnxqe45WBnBys0IkJ1/ZgaCTD4qM6GE9UPsptu
9s6EmrMCiRZwU1OaoR75JugkRB9TYd5D3YjYGC8cAb7AyW13RW6gOURgz0U2kfzINjcSSeNYOi6+
z1g7O0snxr+07/Z5j0q6wBa4E4v+VrYdAsYuKtDAwsCPeZY8I5Lyy7RMVgya1B6oRNaTVRog4/3t
wzuEyBnChPvWUSBYDsU/9JZ2WvysUqHSlN7g1AhofwId5iYnGnagjXxiprWiEa0qIeixRx3H+1WF
Ao2rgQACuJYTf48ycG9fcJEdBySUVp7r1M/UTMjMrPMS2IqWyWa29dUh9aT5IAdk1dXRnPAEdFFi
KNdqdOS6MeWvBXJM/0kLiM6bdqzJ4DQF3LtuoekB57FbMdS+Wl/A3zs9q8bGfddj8kfcJ2sUCqA2
jzVvMc4ReDXJJzOGchH44AoTgfIG0uN6mCANt8br3F7PX0pSelT6S1v6aiszELBBnB4YCvricpou
0v/D3pctua1jW/6Kw8/NcwEQBMAbtyqiRY2pISXlnC8Mp53mPM/8+l6EfKy069Sp7vd+YRADKZGi
wI2NNUAetE9NJ+9dF1Su9BtpEGvix6aHQcT0gMedHpBBaJauGDEHneoufdOAPEhVHFVF4XGIgQIU
TCyg5Zk85n4+YPWVQSL5Z50V5fGqtL0TU2O96pBUfuI1RCEb6b+Z4Pc53Cd8DwVp8+DlFUQhzcp/
y5WxLSCl6/h1bd8YBcF0glTBrcsM/MfGTdjGwQIDDo8cuKHA/Uj0UMHCjPucZMiduvmpnAq6BvZZ
JRSzIzB1C5I7cBQgZ/P7yPjwHpoQD4h80d1DOTtY2vhzOS4fku5AZQp14MxslrXRJZvKGDrMDfj9
GBCA03NGkZVoO/A3gudLNiWwoBjiWaDXXpQwkQH1Z9Qd/rWMCzm7FoAyIpR8J6YE6VjloGOldc93
DOpoie2aN/lUkpj25nPdR/cOFcJCOX6x8NdFeoblxc3A2nRTx+CJSQPT0KLMFoT1UIuaikUDlo/e
0xsS94ivsrp1zKjIDtQ1ofU9liDgCjWskVFK59T2zAc4TH4s1j5kRa6tPujfi7AZvjRt2c46aZpH
GoT8mES9d9tDeeBaZU71RWHdIdHVr+tYiT0Vpv9QJMuCKPYQdFHwkCXLairAPnU89+1DVaVbYUTq
aI01exiN7FJirWAPqRV/KP1sMyIzuh/AgsiAnipN4zEfcnkrOuRfSOQ9ta3f3CjaItE7NXZZmEHs
JeBLsIrfWKPEHDBL4wRO91civeHV4saUheq8va4XRfQ1au2P9aMN1l/X2x0GMiyeTTct9VLjDLD5
nPmEPQyedHUJ5E3MXKa2nz1121RiiF8fCFJgu3FQq7aX1KkVAiAPOLRnsi7Lun4em3TY5lADRlM/
PPM6opA9sCrg6lHEgkcUtc8jC/ptlEaj48XR8MwMTFkU9byVWRmY4MF1A/wqIIS2ujzi+djmMKGG
E8XU/qFcM/8+xtsPzj3lixlE2f66IcB7fCiCEPFSez4G0V/rMaMK8LKAV6F+YSEB14JNPJrIz/35
ErvWXd9iYw9hY5n2DoceyEtpT54TrPzSQb9x0QRNeQOLeuPOt7J7HXL5RZc5RIj4AAHrEgBvT8x0
A/ONNzjKkrPAfd0SF4x9d4rh4Je+CF3zWI/AFNZIVe67xvqxoaDc78MSM1rQQYZlXOYG/Pn0VnfK
ttngkcsB+tDSRAhkVO1lSNXDbsvGcLfVu9cA6cO4+2G3iGx0jYfkRxh17W9BD0YSDo8WT70kQdfu
sxALXYnPQxCTiLcupqLdVx7YLshZ6FYRqAbLrf6rbgxpmO75QBAcOekYwktMwv1qWiLQm1ZrXI4l
sr7piNlnh5XbmW5xa1g98SD0F7qYtbUExtAAo4qT3ul4G6491sZ3mUr9A0/JATS6+M7GquCdG9Vy
FuB1udF11ujXu9GLXrEYMLcqX507G/DFtIVhgVHY5pNI3HIpcRUrXQQVH4RVbwBeg4fP0CwO4GKi
il1A7LWgmX1LbEEkhpW2WADHCIPjqfK6AaP1wTMYnwch1PlNw5T7QNYSgIRAXfbidCQQvonkvCss
+CnoZt0x7sLnBBrHTpiM8a6C0N628RhfgllfnS3IgDqxZYVfLGFuJM/4dzdplyUrsrdhspJNi56A
Am22UF3WgBO9iUxCN63VHq/qpVc0ShNm1roz2u/Cy9IwmvUEbtltpUpxABgkBE0T6TZQltuTO04g
njEvrJtRjKeGIiTKPDteF+MIfYCJzeJiIItozG81kcWw7Wo1DBBlvVJdaAbbM3z7W38iw+geqZm4
zkXO4efxl7NxVq1+a5WhAIEPi2TOFcZrUCyKZYlZLjWE99IwWu3e6/PFFdqr9wpIzFz66qLhN/Ua
2IvWgT8Y6DOIFmdBF5A7gTT+saPtRjXhtuNZ/tjIsVq7XuyvOuXyZ2VLp+iF9UV4dTNH3OHtRkjI
njxZljNIEHlLgQzdvJqyUzojpTcqCTd+4beba+qqnkQFdKOuuxanvjFSGptrle6mT9mV9HuZYPqH
peyJ15EHsJ6Dl4ucuRIUBwtEMGvm216xqqyIIP6ZynZUlrewcuUr+HDWl6KauuuGzEjSdQ0Po5mu
k/qQYKAMEzvhfTyFikiywXD2pjvqD9RnqCvBNki7Pl1PqutTk6c31ujdXc6p69ohhJZFd4ukSPLq
50heADT0reGII1rLte6suulXiAPiTd8O2QnrP/aMFkH5jdQ3tLGKr8jUNaDdpdatCb3SGwMKOuCS
kfZBJuWrN50ME7tdl4zFs3trLLV2iVYtGZUq1jVy5FfVkw/S27oLxt8UyBuk52Y+UNWzzoRI5aWs
mwDlK5xhtK11EQ93Na7hLGvf3Wc94mVpjOQFikqxY6Qy2Vtq6O98KIzq+oEBHuJXCV9DAYy+IATI
aIoQtBS3ZYWkuR7fm+lNcBn1dRnCNK+Bj3/a9RVxeRtkkU23LVWXwy51IhPL3CLuLi+nmMAwWkdr
xmlVN5pJ6CrNrUHwAtkku3Z8I8N909Jy41haN8CcPGhBOd3fTeNgZ/hgbU74ouvmageg634rXuv6
MvSBF40flLuCCKKTWHVFjiLP4gNCSfjBSQi04HdC8Pdzrxs8R4Cjt/utvohZdshiqCNMjbp/nLse
neldS0KcybbaS0PJe2ORcEEdYNmjQ+Bau9aMWepERc2AnSvYqrcK+1xKillMTOaX1hyycvPMSiuM
UWiNoZt7HiSoiyhcavKeLzJV+gvji5Z26abFCL25FHuI5V7E5X5r1n2kaVWgP9jZojVgx433/9af
RGWhMCIPhqGAEqdQhzIkMIa6Lpn0afVe4MUNbJBsPJHTEbqzbtDFNDMcCXGZXVSYgMvohsYI03mo
AhMUEpyZN/HtUAu1y4uEAFWUf+VJR89ew8k5IlAZVaGUK130/FKcfHCMpja9MYHOXsJBJp4DqEPP
xIaWd+tDZ9fnY7mrfWikYqE0mZa+dY3euC7HBN6Xw4OHJTYKHUwCXSs3zNut4SLO03vwdpyCQQYT
SRuKxI6uVFOfi5batSwoe6MsB+xML9sw+P6AH5etO1hWb+CTBigL8MBw1cGiznWj635280PgG3hP
iwWU+EaHNFjk0F5pVw81vafrShhSkRAoA12lnde0B5suqlqK9diqu2s9yWvgyQHBMUjiQStzHA4d
bCofe0AWKOncewWJnXOPfOEwVScMjE/ESNAYm4o5aN0r1at2YeSARgWu0W3KiV8Mz5kdGKL8bmCV
WvLYJPOiL627Lu2MW+HLlS6B9WXd/drfl3D41f11o1cKF1GKfemvD5r6R9P5denaX45RsEzaDFY3
U0Y+tZu8nwEw+BV9yUrXJZxAxmNq5Rwcg1nDAKaCeBCdtYShrJuuG9GBSPUjDMysmzpNORaAwuFH
Ok/HqR/Kl6wA+MwQLZ266vZLyDoC8hNhYR56qDV0ZQCqyTaCQxzes8LWx4zq13Ld+fkGo3Q5q6lA
+7W/2wYIsE1DrM0pO1BRL9h7HEJAU6mP8TvNpmRNbIMjp9MJhXDlMQ7B8R8TiHLqOt3ZrpN+Tvq+
Xui6XtF9Bpjesa7xesvUA25QeuqBskCwZzw2pABWtceDqItkgMx3LAYX3FK0+nEvIOvW+TdDwgGg
Her8h8J8CTFEhP27q958ooe/1gM+zoaI3G/oYh3jTY1WUpBd67J4BeQqMvN9CDH2roIs+7SnNy5g
0Ze6PiX9Kuj8/bXx3/b9qy7Kzvql30QJADI2YvcmB9klINU6DyiyXBCA3HUkLZdRnvvnhgOrldhp
+eyXsC3pa/bOJzZQkcARGQjkzVgpuuJ+xW7sTkFEhgwvRavgwg0lZygnmtV9UBYPxIuCt7CGx5iZ
2sUxc9tiF4dGOdcNLiKHjCTDiwmjh2VligzslrC+Hqk4JbBYRNasrEhxY1iTfTPxktc0r29r6VUe
jEMewJSFe06afqsYqZ8qW4Rz382qY8lruup7g9xgPgAlOd+48RIbC4phyqAj7JNt2IENySsYgHtB
3W1yD1ZT+cRWCyKCjWUWeEuBy6br9Cau7usU4wj4PliGa+oTRKW9RRkMJdSwAgTgKcRpFkjy/lm+
to+WACJMRP2edEDLSIpRpWBdDzdMka44lrSeQ5afh6x3Tzk0kvFAqxddfe1VQ/rxmfHybIyxexLB
cPDDgnwtoZV3K0xiHy3nznVL7xFCScWe2Zjr6tk/RW5gjsUZa0M6s5vHpBu3dUfeffA/77g7IOVS
2f0qNEj9IAwbfN0o+foXHRLBJ6NUghw68ny7IVZg33ZIZaStC9WDqagbzG4guzixnwwSwhTP7YcF
QQQPtjKx7pI2kXvoy5+rUfK7UabWnSjao0nwPOZaKYrAqGsNU1wfzjcqqmbQkvOBH8OG09DfsdJV
EMTt+fy3Bl3UXXTn1moAldBl6HtkN54JwGghoJYMUk0vI39pd2l6X2Mdfesx5PGiSCb3hUj4XUgd
3aZrkpBB5dsO452uM4g/LFhS+ljiQ//r4ZezDcK8G2F3YTbJPQ2b9i4IF4gbo13rV0tIiw2bZJrQ
42GLdrpeFwFJwJCb9GAIg3/Tzoopq9dXrJ1jnGwc2PPwHTWAO7+0yCkleClXyjwBJFasdZ0+btBp
QjllDHU5trPgxgKqW59GV/n9JIQH24Z5PqYAgxWGCwm/HAh15mZYEfDj01ADvdlgmvjNTCFf13Zf
JWlqJx0AZPE4QEtj4NKl59PyYTSjLwYwUt/yqtoi/dk+i75IFpDMKndYb6whNRAeXYEJ58gpwKhF
VL9A6y2GBsuLRexwPeRYOdPFoPKXIbJ6j21VcwBTwV8Lp25Qx3zuAhkDfDhYe2XVnqP7g2bKJr+1
8WCATnYC0v+bri9zuI2GLCVLSkNM9tMeMJlqbDfwuvixZ011kEdsN1AF/E+t1tRPn4VYfB8XDCIt
Uz6rSuGJEYY9lPN+ZsHAkvch03Ytd281OJg7XdOEAPqkIvd2SZ2ZMzuP62Mma77FrEbMw0g0by9S
utVbTRI1x0yHIRTNgMqNQSbXzbyyAU4tjQeIXKpVzGrAtMcaicpQbdOhvh2QIz/qjeUn/KiiYk5l
nSNf/2c9/mUmwtXOX1/rkEIuoPvacqct2T6PhxdN64tj7ynMhHViWFO8tQ0KFd2J1md3TQ4Sectu
kna0nmL2oqt5Usl1zES30MXp6ETG4oRZWHlbgLn/4WiJ739jF125i9j4YuW0eohluwRau3jp8xCW
CVHLlkZs5y9dWm8hjuBBppoD71560J+Y6sOK1o40sXKtDwe1GalaHF6EqvlwOHD0WwgvePcjrRAV
I3GQGRKaJSRaRYPpvajS3vLYIndVwvJDGhRgJE/1bWNm88p0+xtDdvy5etO1iRySGxsJgLkuBq4E
BcAuzMOI5xpKKtAU0xlNOGqqfZgPkOTFrXYQs6h9Moyray5T9yglWVnjAMYD5bMiUzl0ItlRQClo
C2zPkyz4RIYI23yrePlUpbw8pVZVnnSVi6piqhpl7s7A+AGMqQE5QXZDtrUtHywGvRuPLgZtWr18
qNMdP5Qvu7rWSqJSOWqQ2daqxlnGQaiwR8G++s2cdEPwNTQL5QRYcT94kEfauQkIAaRKrJeKQlC/
KdnXzJXDzMai30kkdQ2gUOWvQL4y7mvhwOarBFjYCk9Ay3mYAQJOFMe19SWBiOIQeNZzRJDPCbGQ
B4CGv2psmjwwEpyhiJe/2QqK965vD8c0K8Q2EpCh1A14WnwAb7/IPi7BNpv4Q4hRT2GNu6A7xBF7
kVyqO3yRchPgT7kMq9Z4rmlzOUPiVsJx22TYwwEaArJuUYITWx4kRt4VYPggzluwOFsNORYVRZLH
8JWZypaH5cJLecAq6sqcypcoEP5mAKT3YOY1hQJ/yx3H244k8S24UxQRJJYRrg2ASsS3odvQWRm3
Pxp4lI+38dTw2xG6wXMlGvKSQoAOKw/6VCqo6byE5sQmZvRhMAzxQoGhn0P1BgkpLNo8caBszKCR
L02Xl6uwy4JVkCj50g7ICcK67bGEQPJNWdtkrut50T/nteudqyKNDyAfiFmZD+ClGUa3JiY31iC8
DU6nCnpvSJvtuRu96JJbW/0dARxqatKb3LR3uP3k1qhNep9CdH+WhTZcwfCS3DRMDdPo2O9pK+2t
UIC4T6WL3iQoAzCkAq/hUvy1H7eMbg+L06dqGOtD3wV8HUw8FQIyzzPFIzxLyrbbsamIZTC3tiEz
Aa9WkPtdIKynakAsqgVSVcVaF/tOnXwhyyVc2tpVopk0GtMPxVUHU/du2ya0y1ZBBvqhgOYo0GeY
arj5NiXAAxGk584duFeQ/5fZHlNzusFUmq+bwq0OGIPzBdCb8b0l4AcrzNF9rUJjL21Ak2flsIrz
vDrGA1KgoACCGNm65TGxVb7r8qiaj+YQvLlCIr4JxhdD0R+xt1eF5nG6C4MHvlTmU6BDcF+uGy8s
hl1uAX+X9bi/fQ9CvYjx9E67wlR49Lq4xKJzWs8oa4xTzXq+cW0wSG0AC56YAApdleZbCJXfBGga
qKbz+wbq/AsGj4VdaXjJrmGjvQj9RN7bcZbO+kk89nsPGeV3u/SzGTMEjNF9ALD63HiMPdd4BPev
vcliPES6COcaaBl2obnUxchsoP0eNMUSeZPYYSTuFoatgpfQUF+SInSPYWuPRxmm30zGw5ewrouF
RI5tjbcGilglkm0SPjE8yPC1H7mjj7a7XM2gEtbtG5k297380b8uzXrV5xFZ6sMpiW8LvHTu0q5k
EE3Bopk4D0g4nv225ecWxjJGW4mdLhVeBprMCJFoXTQa9OgVV3hhtf5GH9V3EnrmXGFY+PMciNft
uVFD4nyoJL+cvIdbQ5kUS+b7kIrj43M4dsMrCVLLESJrd1AQJOf4z/phqlc/66f+rnKH1x5od6ev
hx/9G/yTY3gj3SBYL+d9W8OXjCtobpud8RjiLeL4Fve36fSbwJ3vjGX/8diUxfCYI+KaajOIJN0O
rrr8bv3QHmiK/7AF9ZinRpEIBDQGDAChw2MaQoOVmU+Mlu4ubAIQkqZikLvAfkEzB87fKJY26AD/
5qDGdCc9Z5xaH2Q1IsNbJP+rg7DkIe5cKtepGoxVa/nQvwoT47YtPNPp8AJ8zSVbBn3YvEP59CFv
+uSpCQOILkRRvE+yYNyGMQ+XVcSCB7svgpmJhf73yIxnTW4YCyv1sURiSAvq1dhYdSt2AHeBlAaK
iTOwWOxsryyKuW4mU9kgElB+AO4CzsTSRn7rPJYd+KQAeL7xoV8QwE6gaBsdSiARX0oD1lRN0vXH
3ErjtWlaPTD2FT10WcdmthueVJyWt4k0vQ0U7ek6Qyb1FsrY/tzPBXuOKKykyFB97ygWeGWSfR1C
HOgy1txhiQsjBJLIM9pAi2ioPOU7Mu6dEWMTTKimYiShgVc0MLfo2pPFyuwE3T9iNacgituTCRPW
Y+p6mHpNpak+JLDTMYsaQZpYc6LKezD1yvuK12uIxxTHS9UIfLcBSNdGN/oK/nwAWcm5buUyxUSS
eN91owDv5f6bboBZa4kTJFu3djdQEa0ffZp268oI5aTtApOjrgIboh6/pPC1hUIIdW8wseBnjhmx
rrfHBO4GvRcDr8ijDUAWUO6p+/tLvokQTrYJGX8U87q9FC/ZKl9hpW7qbCmo2/RdNzct172JyUB3
IavtRcR6464WiER4QcHTT9hcmBBMzG380XhZvtoKzhHUz95hP53NKoWZs89NSFxQ+mS0hnmeqC47
XZ81+fA6NOLJTrm1lFWXzIfYxuQnFK8NvBtgV+ZGmPO39rKDi8kW4W8J4Xf8iUyihju79viMG4Sd
+5DA7j21oeDN6nZLofUFUsm0W09yy0MCenkdG82szdwXvWZ1XcL6gNHWLREh9RyE1cbRxWvv31bI
dDGZOpss/Nj5wwobqwroToaVo9lumtCWt1BVnlbQkRQ3KmPeg/d44b/pZi/rGniyT9S3dOqjpj4d
TWA4LPrIQVbGHGe+L+y93hQ1vIGNSPYLzK3dfUhKNOvdhspqA8Hs44e6y27NuzOy8tHm95MhoOWg
OaSeo88d50O3b8OFMen3mxDagbNq8a5F+/VmrOHkXiofRAbTvgj86/pCBYssCNPDtWvnw8onT0Ox
0SfTByQmsrkytvKlrmMVRxI1gZQ8+P0C3MfpFuBP5SIOwkxTmoX9gzSoW3hsjMH82v7hICgxW06m
Kg5uYGMivq7cbU785Mhtbs1ALWnfBM33JlQvHg2BhZcBMllrXjbmg5VHR92hBq1zpjBwH900gXCN
co151X73aMUWzIzUsi8ZlvlCAoNnMd4QgNRudNHyuXKoHX7PiyGa5UFoPvQkjfa66OIvc0/7E9I+
oMrCWmtOg9R/GT23mkERShyk2UGBMaAHF5yxl67MxbJmJFnpYtR2WCVB5ENc2JNebi68ULwoqy63
Wt9WnoIsheyYuwnG0Jr0MhR3RnsyIdJlfHeLQquvHyh4y6kXw7bClY6IKDD9U53eUFnEt14YDUu/
t93ZtUEfgdA2usEM9Kzr3Tq1Zk2ZDssWM56DsKwbEEfoTT+VdJXeGxM4FSXZXBeCpK8PARKnB13s
ktDY5FgP0vWXHj8bcWfYEj6KkHL/Waf3dGeMddHcTiEsf63Te3EFO1cDX2QOa4B0JiDOutJISuJC
2niGtBxgmDKd2cIO9hp8eWkAY5VtsPx4mkiV1ly34DTRwuIhILU2NE8+f/qvf/7Pf33t/9t7z44Z
ltaztPrn/6D8NcuHEmok9W/Ff67es8OX5L3SR/3s9esx/5zf/e/7T9+z8tP+bnn/e8/p434eiNP/
+Pj5l/rLL4VFWgf1cGrey+H8XjVxrT8EX3Tq+X/b+Oldn+V+yN//8flr1qQwzTi/e0GWfv7RtPn2
j8+MCH0nLjdiOv+PxulS//H57gsc1z8dg/eyfP/0Jf32aR8UzTvC4n85x/uXqv7HZ8MSfxDFId9l
MtOWXBD786fu/c8mToQSBDLGFmYcnz+lWVn7//jM5R8UsYiwhQRwjigLx1RZo5vEH9IimPYKRYRA
H/Pzn/filx/t+iN+SpvkmOFbV7g4gQ/BsvD0404Xa5mMQbCTQKcFS4cU2p8M7V+/nIPUQ3f6v7jR
mH6Qtpi+Z2m+YFl3kF3whM9dFlUCQlANhoU5klmJJdcxmwhQfoO8SABFzjYQM1mSFvO7Yk/gE7Pk
Ajg+OtyPhu1h/Q2KY1aHTliqWXBQ6ZFtgcdRwA5IbUDdK4tfk5gQrEq1+x6clB6ZAQ8LJ/MWC6Mz
hH7fmpBtOps/Kj+DBCBAAZhwNnPXDGYcEqe2Pz7aFFLpGR/u6DAPPSuaVyHmcrz33uo8X9k+gczk
+C0mFda7uYLOsinf8OnvSWQbC2+MD26I1dIKEbFrMWPOogCDjw3RU05PuDUHQC5eI9B+Xfat9CXW
N2S2D8F5mEPvAGvICBq6QX3tTagzpGM2NzqTgHgXubNxGMd1CNu7sgdkFMI9HiAlNVheOd753+AR
uMSq6R46e3B5sYrnOE9e8aow4hIMDvembibhjdC9GVq5pL7RL5I6evNF/M2V3gkqQ+8JSKWLLvIM
CFc6kH9wBTqNTf9dmgApvSs4tsdtCppL6IEAcdvn5nEEVWzRQqS5G8Shk73je8Z3jDfffFfdF5C9
XYlG3qg6no9AxODVjTWkrsObpksX+EsyJ+bcmLcTtQSSSjMDaSYHk24sxctmDlUUeHrIudvD/zyL
3srESxxWS0zd4YMCKA9w1cJ7k9w6qRa53WRyyYNKxpD4b90oN1i1zB2w18GThd5lQBOwHoPvlSsO
1QhlQMYWZl27TpLGR8Men8YOXmHMwmMhwbOCkC2WBU5tFc7HAlQiUlSAQuHqXThaglDSHcDSwA3J
k/e8r/HAAAK+yVprXisD4XAKkcgR77XS20MvMl10xIaAXBT5sLEbHUxMgfmNIUppZgFSw76/4P4A
z3eo8CxG8wRbmnrR+3a/KKvi1c+AHKvKZGKZwhdxfLcmBUkE27OAGiZC0urBrNNvdRyADqKMSYqj
3fDQrJdpbzInmg9MYLrnDvu6irK5rEo+B5YZodIIzYu0hxlIEt7RUawwsUV/UC4Q8pVHy0QTK23o
rrV0nhTw20b077iTEklamNVi50ES0CmH+Czs5FQJDgWLbcoRJXvRG2Pxwus5GDXlIeuhPGrH0OCM
8zsAupcB+HG27x0h0qpmNQeCujOAihqNG4jETFJj6bF+N0N7Q/EccJq+jnnbzVNLQMDTnQCeazgj
zuKwPEoCqm4RdY/9IJcI/18/jMQ/RrePoxkG6l/HMgXEIOEMERGjAuj5X8cyAfMDqORKb6UghDKT
mbUaQrHGfNTEwxpfXoC/vP8+fhilf/VpphIWZoME4+dvn9Y2lBqG73orqbJJ7vxoQZLDxG3lYBw2
wVdMy/YViW5DmWFKVj3//bXSaWD+ZeCeLtaWRFiKWgxX/OvFYiHDzDKYGkA8JXpLS6kcr95BiMKB
6PCAIUH/FgnUpt14p9JkZ4xy+fdfQf7FN6AE2anpvQEoN/n1G3DT4gnMmUDlbds9Z8nO88WmKBJn
4PEic6P/cMPVdL7frlgyhrcfZURauOZfPy+F2EfZYvxbmSNeKr5MVmV0W+cYScquDmHrBc1SfwSH
sADDwOoeZUVPqdnMC+bfNOp1QGxt1XDae2yKwFHKek0auKm3jypTmHZFazMvAAjiKx6BI17ENdyN
cmgOY6hLG/OUDuDijp3cFDx8q2iAGPo1g66uJV3IWJGgcyxbLRC7vPaxoWagFO+GIoMd4TCCdpE8
NHYMPrxfYh7UfYGr3n3iQR0JlHQIzuMnXEDxyHKCoHIS5h4BfpRFCbF8lWIMMatV3tATyCjzsoz3
nPYwsi0Bd/AAjNV8sELde4o9RoO6x0hj1xaI80EGGVJ1gF/wAP6V3FTuuDTwCoub0skwtEOQJHb0
E/H/g8LpWUN0/G9iwtk7LHLefwkA0f9H/KfkH9BxxzhhQzbdhkQfIrAf8Z+y/wBPUQp7GrOEktcA
kCochMNspiDkY4Ph9DMApNYfSkm4gCtKpA0BH/H/EgD+Fv5hSLJthY9hJpC2NpHq1/9UwwIAGvDH
WkE0auN23ULkzY1XjP9hqEC8+vGve/kYivEK8zYLAxYu52OUOUDcGtCaoVo1hrFtIHSiuL9MaXJT
yDV3gWaf5v988+FHOF5Gho8jNPvLT7UIPtFSJm7nb58a4dKoy8ZqJS0b701kBfyqebarHnggaDbb
wY0QtTfzYO3VKIi6QL5dWRBE9Y/4BcgsKQbHDpsHLKDcsoR9CdoYnJDgtWmMW1CAzsD+URo9IaFz
n5nFxnBDR8oKcCrj8e8vxJxGtg8j3+X2IesMBXn8UlT+NvLRDnnVHvwAYKbD9ynasqDmMKtZv6z9
VZvU7syMYawmFDZYcJ+7GK9ohMHBt4Mdb1JnWrAfG3EPWPW5GO4KQOGhr52FfDtCv4MbHVAbW+S1
FmWPtePwDJr4dBtYWQWzGrbUJRK5AnDlWQ1F5P9wcdOv8PvF2dSmGNgFZkPW9Jr5MAPxuZWNkSiq
lYjloc66WxdLqU25NEV4n8fmSWXhtwjISxP3OIvjRRIiwVNLeM1CJBVAs0SJZSntRWDkawZmm4oE
3EaSHQfzbczzDdi3VAjM6WP4f1vFS4A4R0VwEhysQ9B3t2BcvJAuPfz9Zelg418uCzM+/ImJidf0
FD58uCwDyocyBhtixVIGDUnE/1YFdaxIjEif0+ZgWJhuWQwwLYDJZGzuWQIaC7zcXR+zDgLOEEjd
Tsfaxd9/sb96lhA5YAaHyahkYvrTfPhepFG5gEBetYrxBkmFu1G+8fL3HzENGh8v3UI4RNj0rxOm
oCb//SOG0M4i6M2vgnSRELVthmrN8vsKi9DQolhGhM7+/gPN34cx/YlYK0IeW5kK8+1fL0rUNBnC
1K9WFuYqCbsfgR2XVnRXJuG588clHciLR08NJjG+KJ0xPJmxvTVHKFFl8YMIgju3rNdZNcwzLznD
S+a2DuKjFVNHZvASc8OznVgbO9tFA4KIormB3O3S9uwtNYZHOBiEM465JyBMz25QfP37i6NqiiR/
v58UIw5eCQSYLT61f/jJrAT65nFklFBpMQDoS1Q+S9n4Opj8CZrLctM17i4AkGyeYPK26CB5FKsO
soVCGZARyIDevzP6LTw7zKP/f0g7s+VIsSzKfhFmwIULvAI+Sq55CMULJilCzPPM1/ci6yXCQyZZ
dz9UlmVVZOKO3/Gcvdc2htDVEmejc4/xogUsgbpE/pAaP4Mlji+TLIFpmjSZP89hAhWXxpiKobSg
wOR2TWVBYWx+YRDjSsR8hOCXuLLo71DcvsihzdwCudemaQoc7Nol6EvGs/MQOSZVQzFabheFV5PV
oe9oMqBS8W7R7J+Qm35nQbkPJgzrjVlvI2E/VqZDllh8VxarG6NAL5G3r8kiwFOvfRoJO3HG3epC
4n4yo5oLaIrhMYcZtqUM9MEhhws73I4gSbwhlz9TRbb+UFCYJv1ktyTDa5pHnSe6u9HKW9RVw+TW
wk7pQSjmllbeT1XZpXl6KqTum2XLhbefbuyxhZQWW+/mYPsq6gBXLwME1DZWrmWjMXJcUst99MgU
vNsWp70V/0p6SHAxuAbipbM4AnGEPaPWnqZE+Ukz/dTK8lg4huE265qWTdXjGG1Q5fyaJldWwb1s
xLbFNgu947E3e5IArPw6vQHBW23iiiclVkO1vqpUV00R7Qiv7RJ4Nco9V5GFzs3EYEjHUz0lugu2
R3g6hqi8x8tiDANpU6vkqo1ug6x4kooNkzG3PYm1OOyuQX1OPuCdgqt+jWRX7XZEtl10ARzZ0SoP
U1XXXiqkvR2qx0J5dpIGezQDTDb9SdGLwsPkv5+HaXFzNX0Lw6n1a9g2CW+gN6E6oewpy9dpcN6J
gjqVanfA3b/R9HQ76UB15QL2wtqI+FnI6W4pSTrR4hJ9DsNrbsieHPX6Dm3d6etJ55zd7qiJqags
OLAYlsZd8nwNK/Pezoa8bXZZHUSbcix+p6M8QnhdcQNMkcy4Cau7agI/U6OYteb4rsiizLUx43MM
wKwfhfsSoIHfY+Fu5vKHZgFfXyIwEIrjFtj58owFvgDtPxWmTy/2fpn6m0BZ0aCG/dLCmMaImFyG
nM/csoByLbIX+qFbMw81SjRD6SPUKzw1puuCpXbsheO2RvSqR/Ta2pZtRR3oIE4r11WUeytOXgrK
HVKp36FEwlMtx5MVpr+hdEMqq2yvU/SXZuSdztlyj1BhH6fxh7OY1/M47dMK+9pdL+W+KtASgdSa
9nzWPeazq1QOJzqlLyaKXfJbt9SRQm9qEOzTh69hzYGripO7NGbixeFdb+oTEQf9Y4LLR+PCnOm7
kW16aRfbqySvM2/6x69/UO3stvq/H9QyBYVVfltdnN1WkXxPJs6LZlcb1XM+zncpcYG1fUFOMhVM
EqqpVS57pbePLe9ad05jClQV/QKSLJOoKcp9NbD0us9+f/3J/nvy+fKOtdsRqs5/DHF2ABpBMzUU
f5sdfdCHhnpa2ajSO5h9KnzLMRvXaIOtyVlgUCm4LZruWQ5U04ihWbDm08PwxJIcCyM7TUW3HwQx
BKn8EYi25DdOfa2wK28JgRCpw48evtqGeqdk4UyPakL9MWsxuX/9nbTPNmSpC0NjMxYWW/LfW5Yq
ykarOtRK+GfJ0KjUfZnYk9ePEJTxdO2UZSa5aaGWa2UuPW26pmX6U3F+1BRXgS0xBqPh+usP9ckI
MHRVFQ7dW03885lwMJtdRmL1bimsGxNOmFtlxn3I5cdYjJs4qH59/TztrGCxDjkJ68u0KFjYmrPe
/P7ctzWnVvLOWRpo9iXoc8rWgCmO1KJvewSpmUgf6YNTA0a+jGj364d/8mV5tqWqlkZlhoH197OV
sk2yKR4ZVMq87+TwiB1mj9r+0iAS09WNqfh/+MmlrvOLW6qp6Rz7/n6iOSq2U6c1P7lV/W6R1Kpt
dNMk4yZdOrlxzN5LJuuKA0PmVrTylmzXkmPIhv670/gH8vSbc9Onb0AY6z3agkN9Pq0kAFSrcRiC
UD7VAsExJ8NidRA4V0k0f3PBPS/H/e+3RgWkcsk3GPhn397pM9kF4G93lam+pHQQkOldgkGisKz8
Wsz8Dovc8zjmzzYFbzjp+yoMbO/r31ysP+rZSiIpkHGqpyoIsOR8wGl1s0yAjHdpMxYcZFYlfD/8
SmkUl5XmCdn1Xprph1oimof73LfJEyqs10KBpWvrkLKGJFlcdeImO6uHiuaKXw/afWpnz4ZGod90
kqMxjETBlrSE5pNcYEUsaKJFPFs7xBvbLqZzUWcKimqFbcXmZ//6S362tEjdIS5Tmrr1761e9kpl
F3jrdsRG3lsRGxkh2ve1APcwXI59Cud2jCm9V9E70PQbzgYPcmbIB+Gmi4hi15BofP2RzusM/81z
RwpD/68WKs9KsVYgErMZnZrbR3LXOePOdFo4YPohScuXkQ7aBDVpknH3zXPXMXX+cwvLtrn0sMTK
8zk+SyXkEEPqeLY4qGnKZ6qZ3zzik6ucFKxczCHpUFQ/u8qFMumzYBnrnZoqV3aphb5B4LdXR1bn
t7I49DHTOSMR/us3any2dP7xXOts/widqJjY2OpdWKSvoQHNILTLZ3sIOs9cLrsBF0urqvSQJJC+
pH9vpHnVxprpWmbMzVkXW4kmBdhufD0IWkW4HNhXsa1vTDvd5pXo3LxXbhtqUm4S1Ihts8RjBz0o
eQgRLnmHbMcYMrqWJNvr3syfdNBVbuXZ5XybanZIjE57wgK6L4Ny3hpR9vL1G/hkA5W4Kzh6Sm2t
zp2VD+ZWK9Ri6JnKCnM0m06jqMmjiW6/fsxnQ/fPx5wNXbQmkZSQ6HeUZu7yIqkJAr+flifQ8JsY
mKGcJb7tXv/ugPDZuPrzueLvzaLMGifmuMuUGYabgsLTFGyQM2+tKjkEBdY3u/nmhX66bvy3/9M7
cBztv936j1v0aKl6BI213pVlykrWHssueqAVGrn2TkNC2XPbLa5pMeD7Kn9Mo9gB1dsPNt0jywzv
vn7v+if3Cyk5iNDJMGAKm2cvgFCFeFQrBniOiLMfwo4LN6fh8dRQ50MpBywrDy4UWXn0W2kpNnAT
OLJxmp4FkcXrykaEU0F1rvhdJRgB9XxtZlDpax+//qifrTJ/ftKznQ1ux6RHoVrvZnvwKBdv5vC7
Xto/ldp1BbUNhxfB9gl/Yx2mf/w2hexJ4qysajcY5r6oBrftVCoGaU1sanErFXnXNQGeKfTko/gd
EZDhzqRPtzA1KvtUJ+Gmqie/jGROu3n0HNxmwqjvzQaybMtEbiIDv4fxvEYJslO9rxOpVpOLxrj5
+mX9U/b775tYLLuqJnRuG2e1GrJ2qGJMOb9rpf1kwXk2lWpb6cU2CrVLKAr7Xonei5Zg4qXxUhMl
oUO8dygo7BDsdSkQkeHT/KZ19r8K8dlWQQ3SMQTcMuqs8mw9JWHNkLA4K6yLvCxop9dRSL16GlvL
U1rrusnnS9sqdT9EmI01mDWgpcWNmde17fEjaWIweYuzNQfShw2iC4p6GPwoEouH5jkdkHFYQGjc
yKAcoOETRSlRPYUtcGmVGAd3aAbPDMqfSt/eF0lT+mPD/wpF+RDrKimY1E2mjuawI0IPEMSrVcWv
tma84wnb0EXejzplje5YN9pP08wT7jX84Yr8A+wHJBkhkSsBe2Y9ptQUxPmgEIozK9uywd5TqiNS
B/Mgh4UiUlJdyYSSV9ps82w5ZeGsb3PFvkg6dTOwDeCSKNOtCSyJ1L6LIkYqCjm73DndsFX6/CXo
O7pxxUO0Ws5TczTdTvIm6zIZ9ziEb5apOqmS6hzcxAmYmI6dtTIcpnfD4QjYcDaBmKmyrUnUdBzo
l0Kxd7hWEAzUObUBRABE/nyEprkxS2Iim/pXm7ppkVzpfXqVFPLN0qqtGg38Vv0+U6K7YoxWA2SP
sbn/kS+SyLuILxhL/nX9LBJvGTICma3+wDrkhSNfOEso+QwjkhwM9Ym7IC1raueAR1XfClLE/eJu
zMqPYBHXbAp+3ehvFnRpf0YFGmSV+Wj3o1u0T9rikIBn1S9hXPBzyvyJ1NsrhNQX3dhWnmVEzmbE
8rcIC0jVKnyt7SuinIHdKW/hIN+mkRSpwAhJyGFQlHb/gkvpI22KD/zCV+Qee3GbXokBFYcNzUf/
kdVWSSXEUOEZDS+1OTheLLF9WZFrRb80I6k9O0quNMUevrvgfLIQglZg+tCVA4Cknu2VSApxgtSi
2sX4A6pS38yJwnEvxze13KFoulHz4ST6J+rC97aZ3Lx2aU6nhin0zRqzPuhsMtsqFy3NgrrM8e9s
RQ4SpKu5Ole7UkP8k5PGzTXwomxuq8a8wCNz1IaXskQ23pdINCpXmX588wk+OZ4x+wwkCJx51/v0
3+u1ZVuTkkR1tdNH8zayk5+lHV5VOEs0YE5REWwRsN+JuPo1dsU3Ny3jk3udrds6enrB8R+E4N/P
NsApzyQJlbtyqXV/Srk+U2RqyNNRb9R+eglF9UGwLbGv7Ucc654GzDmTFMHa11kl42lGv/Sit126
k0PqbLLIHOgjEWSPeORuHuRHomapP5nNXWkSx0UpY4uq/xE72aU2645vZv2HrVT36pKJi0CKuwAO
79FoZeOjFfZROV02NaVVTSFr03Z2sRog6g823YC5sAZJJpQ535pAouy1KvrNL/PZ2xE6mw+bKG2t
/+6pf+yks52ns+OEFZCT/JIE81+NqniDMCkSt+VPiaggN+t73aQXOC8/llCC/EEsE+Ubp7qIQV17
cRa9Zby0b24Sn30wU+Uoa1EfWLWGZz/bWAur661yl+u5Z2bciqr+CqQy4KXrMRTzNy/ik/Mzwsp1
A3Z4G7Se/36caKuqH8up3CmhDWk62+Al31qO+K7Nt57TzuciW6rUDfgGUj+/+3WRU/dJM5Q7VeRe
2McXpZY+QiK9T1PlCK75cVmGUy/MAjONccobgkX1C3Kkv9vhP5uRcj0/qaaJ1vSfE1SKq1pMarnD
XJi5ARirBm5ubBzBMNzM5CHO5bwZMK5Qeh6+KZZ/VuhCB0Xvdr2SS2md/bap3ZB62pHxmLRgTyPy
HnRZYozNN4OmXZcG4ejktxSkpxvB+M3DP7nB4EGhmWqsCot/qqf9TOdosp1qB832RkkIzzX6fO1I
XFT4YRXDuhe1vE8i9Rux2adfGsWEtHWpWZziz0aYOdJ/UQyt2lkoHjVDfYqzAIAmYs9Y7IwSaWJV
axsTq5ELzfH563n+X8v/bNzRDTRtx7Z12hTqWakn5ajSrh4nIMXmE0Uw6cbVfE3582Zo6BcYrfmG
rONRtvdO+CPU+31bDVtzEe5s0smblCGmn3U7V5PlddZ7K0Hi1VmrrwSnJ+IRs81ULzeOHE1P7KvI
0betcKiTaybAFl3f2kOLN5cDmRHVbmFabxEVd5i/HG3MBHCA1L240p4BL3Ey+VU1y9MUOPuqC7cE
Tr7i6763UvPNgSxQqWYCBHP+uNcthcUJZX+/0uNa063ypPT9xeEkUc4s4DBRK3wj0LT7x9AyDqpK
FMCOGCcOe0NZkcpkmnT3+EDF5Pii75+HLvhlqmITI4OEP1Hff/0riE8G31rtQzdD9UW3jHWn/mO1
NTNDVnDDWdSsUKO01sHyIC4C9zT0OjukCJVVvpLk2wUsf4kf0a8y85BU+eBpSvvSUbBz0cxcqFXX
eHajHMyuorOqmm/NUqwpr+VJp5Mbduwnat9zN8DNF5vNXlrpNfel16laj7KV3m1tWjyx8QZvkezA
ISGLDcTHbHtDwZDQOsvrrcb6Zk3/7Lbj2OiabEHFU6Dt+fv7kzseR2lTEWYb529ERx9TIwF60TzS
eUp9xDVE+MRXqjH/rKDdUQOTdxVMtaihtyuuyHSfvTbPlW8+1icdFQ0tCYIZR0qJRvKseJJlE364
xWQ9yi1OvK246icGesDxHNqG5oWa8VaPYeFpJupBndFYjCXOXRpEhG8FH0sqTmZePg0jHe35IeKP
L1N7nxjaFjk/ASo9r1JN7Z3eji+LamTHYeheNEmpYHqqZ9yv5Iw6/teD7ZMCxnraE0JS4SU27nzB
QcMT1lZvFFR3u11u9ooXlwgM88WCRh8n23RMnmUGOG3gnWsZt+hoYDQhNnnuMvEUG/mCXzH45mV/
sg5qmsEp1OFto+M533nKXtadY4/FrqfOlulkxserJJv0IAjDDH71EJYIBWY4TcN3ZaR/y+5CVW3s
EHR1DIfdd60z/TEB0XJFpjnEBBAfs76iwTLPG009jioqh4h7RycPbW1e5iYA+7UwYI/fNJX+KWSd
fYCzykVN0THK1axEi9ofkXiv/gi3nVj888CVkXlIjeD/9mjz9yPPO5n2oGeRVaccgJ0Bqz2OsYIN
t2y/OWhr/yxu63M0GNnsMixv8uyaEaq57EXCu+2C+mAbLFkTiRSkAxzN1ZBgAI8Ppmd7NB+Sbn7K
4+S1G4y9YVt+Uu8cheyErAT/HHtQkgcjf/lmOnz65nUb5TWIAi4EZ/cAfbF7aWsJJy/Sp2xFXrZN
v0pUdm2UexkxTGqsbAbHuVlW7X2yZynwGzxVM6HEpEBujfYyB1HotG/ffLB/jp7re1v9PpalcUX5
T6z0x5iswDiitgjLXV0px1U6XMHcRbLsR1N9MARJpc2RMBBPa+OHuqsPTpu8lO3tJNPHhoroN5/m
n1vr2ac5e02JosRRRL9mR5DL1nQ4CMvpRAEdmsGxnKUvpHikUnCDbPGID2wbxeW+jqtdffH1B/l0
NBmahSSM1hS97r9nalhY0zKmToGI6S2adbdvxb7TNmV4lWkVZgq62ggevn7m+t3+OiSt3/2PZ4q/
n9lpRW6Ng1Xsagd8pw3Vf+j9kcQG+Nj/n486mywB8BFqV3axa9WCBhR3AZju2nCnf9sAW7W/n3wr
U3PY3TSDKvLf30oYfVVLRDC7ZWL3mmBIJs0E/gN5a/0qYu3aKJdTwB6Uk9sXXSp5/Q4jh3zPyO0D
4tOy/EUdwl+TZW7F8sLh2rOSECbCfNF29XcXUn09+//zG6AFpNBt645ln+3FecNBD9FhsUNIsp90
WF64fZS03VYtFm4WEdjN3iDVi0jZWYN1qKJgM2dcn3N8i13x37TNIpARxfAc9p5gTs0mSrKFWZ+N
EaEESrJVgmAjegptff/NrvvpKvPHxz8bthZUo17PGULSpHdIubldXacXw1DsCzUlvXj5f5knrLjY
J7hR/dNGT2bacLDai105K8dVj1zZxlUTtMdKiEsUwn5Of6BMk+9W+38aEutc+c9MgmLasM9HVYtW
C00XXzSeua9JmW/g1Wphf7lgJSshK2HV8yvzBwVuL+6jw9czdb0x/ztQ6ADYHNw4S2r8gb+H9cBV
pFASztJTm5eurSMQLMrrSaEyDrWNrR3ZAeJHbSdyoJcafxksfd+yhMHS3odG/aCI+2Bo4u04D89a
Zdp+01IcrjRxgQjcWAXeC0lWMoOAfBilft3V9rW+BD5+PXrbSzvSuKYdlM90OXtsdFb0qGShP0zm
yXDqcg8Pb1tC4/ZWGVE335PBsVFFVmwJOz1qJsCtpXmMookdyfahfl9Vvb5bYWGxCG7L/IHqFMO1
0o4tAZubsM9OdpDiLkmNI5d2irwNs7OJH4wcJR9UtyvooK+5rj9NURntdM3gzhaKg5zUtyq5mKgD
72bQTK3o7YMK3Kns9SdiFcWhn+17iNPpplKLy3GcAb2T57ALp1OWFPMpbaPTMnYVqDJoGX0WHXnj
v5oxQdIa3WNxX1xlFvE+66V6ypbpt9xpevJTKGZ0O9S3GXQ1b66JAeucLUOhBALV7CIle7fNeD35
RWvjlI2mGFsEPijsB2NTBPmrlY6bbk0ZtqYy2TaNIFrEgJqWNW8gGnW/jmA4wkQ6mk13MFtNuc6V
8jkOJkJziIQnmiT05YTZr4KFUgbmdk6f69F4Q+58Lwj22tciecFJ6iFn0LyWM6lLbvbHwhmYCBIF
8pvmzFgRjckL+D/hEkgHnsGmS8A4T73zG2T/R93fWYq96dP1YjthYZU9ZsgFYPFQ4qWryS/3u2Da
9wsxeoZ867SnoOZzd2m2CyZOuL3tQEqmkxovw+xVI3bADOkPY+CNVGcUQx+BMk2nVqhvTi4fE04t
xWwce6X8XaXBVTckr1lQvyl7bR5umg6DZyl/WnH8Eo0PEUV0l6jo2iMdhpaLNfMOrKMVaIfeShkr
PNZo+UsytQ+JNEk34W9U/I1K0d3HSnBlxrnhk7HyolVUsXEOzjjN0SHOqQkiT0WMSRNRVBSNK34j
J0AsJESDBdtI6UjOFOpTOnP5EtBkwZSGI4q6fWhEd3Nt3KfBZSfXnLJQG/2OwMFpVOEklrABVe6u
yNpcs+wAfKTvnCvXAETGS50jmFAHjcJj/BKY2iWRMEjbmtYnURDF4hrT1zFbooUjPVo91Y7eq1V5
O2QmpBLjWuZ0bkOPzOzG5+8htdKrcbmM3fcBMJOh2QgHAQYtZ7r2SvEslaRxq3R86or+ZtagXc7p
A/k3cmMthUegBlknDuwNM8/GQx0Hl2Vn349iuiuERlClfHGu+mGC+sSAMp3IwzndEGNgXo9V8V5Y
3LsgT785KvQOO30vivIoa2yoM5cSH/zpYynFrjPf+yzfCGrDWp3TLevBja56HRHQugoLblB9u+qe
0/eoKXruTujktG78gWgOGV2da55sbofwR4U01Q3raW+G9pFq1WPc3pEmgvQaR2BUgHMIM4bAlKfE
BAw7SX736kS94iRAty3Leq9Jo+tSs4+WZe2rQS0IAykutLAhtnwmIqIIeohCVw0Zih59zIQ6guqz
iu+rfGZYIsSwc2Fvl4ysTsIAXL7lfKqJboEzG1AFok2r2ta21UB6jc2NnhidNzyIvexrQOYQaUK7
3VjQNfPsNZvG0CeCCbjnsluaUEXZnGtbK8tvQ9OdUEr6XEU1t9QPkU3Mxsgk1pzhRk106UIJvBpN
hlD9exq0E7MPlFXNBoD7aPjf4qGH6WvJAhqEs68u1TP//aywfLqKjo4pnMQbhfW9FrMWC7IUsUBr
b3SsruWsbKRROQc90J5EN6Wn0dlYtfoAsCPbVhzrLUe+N459l3Md5IwgWGGwTbu4HawYdXkqHQ69
xsZCa+HrrZ37FTIqt22HmypunS306P1EtPSms4gTi7t1tXLcPkpfUguKaGU2w3ZYky97yfHHdi4H
AtXoHq6/7GSAAysLyNIORyeT1lQES8yyH9t6Hn1bI6RbHyyfElIIwp6ojgR8c8mfg7J8sVj9vK/G
CWI6dm0xj8z29D0MQ9NP2mZDA3jcjTn+ctMxel/pyWIdRd4ACqhx8BNZBexU07jKOOpRiY3RxSDE
IM7xvLdzl56guihEO1rOigqxr3unDtyRKJkdoCpYMmmkrx6Ueispk5InGk+bWow6JcnkpLGrHG0c
4SDQPhatGXdtTrcVF+Syt3W6nZ2wfgFhYvuxmFlUqCh7Dk8JIaClkj2XKRJHYc4ECI40ZXSCBhl+
Ie8vCov3POwfK8mfyFiL9JzJJ6rfluPb02ocUKfrcpSecKZTVWjShZP8WAVElltFnPn2HDvb1lin
m99P8pQm7U2rzaekTC71FPmcVtw65pxvAoflqtFhn5TzCdKDvZFKtLExZLm6tPwQBTXa4hglUotR
oX0tHYMMPUrWFIzvlNR4qiin7RMRbdKh+q067EiDxoKs9ZtK63uCyfQD2U8+UOpbaGuMYPZKuEXx
ByEJOLRFxQpTBmx0WMfLLn1F0h65FIG1rSaSkxwMzXXsNNsjJnbHSkn2o6P9nMRkX8Rdy5h+R9sK
dXSGldC20Hl7p513dJ7fBossKsBzA0DaQBxGaFzo1edLOdtsjio1MaDv9ILQHzbNbQLHRSTY/DII
dJ6dWpcj/1BqpY/z3HEPbuzfEYnjQkQce4AuOtq6w25CZcZF/lTayo0cIWXagD67mQenumRGUWhs
hPqSF8GCglyZfEum1/DjWDmz6lZtE7z0Ql08UAHPTdc8dUa+j8MChHf+pMSsIm2ZX2hj+xDCutTT
qd7Mc+Bno7nP85jZtAzxtgnwzDtW8mD15QeYgt5Tzbm5HOgz7HK1wmFLFHWxsLDS/r8MlOzSMnP1
uPQXWhHNx8Y2DgVdAlCDzm+ZRQR4EtgbAYoIOtrZzTw8RFCuEUHtcH+xURu53BLnRRZDoaxSM8Mz
gEwyJ5XJs6Lyw8mne9hoPbMgj72J/dyo8j0ndOFFpSa9tJ+27VJpuxjz2KaxqktgF2wjcoa5tTS/
c871HjEctg8oouq6K6wviDaCNN0bMfMOgM4RlwP4T86F8UGZ2cQsYANoRHpPLtlLU71nbap4QQwN
V9enCy0bEFVQgiyH7Maw8VGy5v7QR+zTVZVyTQvbC6hc7caJOFpH+sApQwLDzoWfLtkvpx4qbqXR
h2kWw7ZXLzr2Np8E3RszaZmdJPP5EJ8uaFiSOCCn/hiYycfUGqMXqB9mJaOrrMhPHWjwHKkHeZ/j
YeljGgI0GAEYaO7YyR4Ni+MPyX+9AsJkqhy/5NBx7OqvKMkTX955CwIrdykyzZ+cR4s5h+AAxGEy
VVcwNXt3aUm8Qfpw05dBt7c58HZL6rB4FRcxqhFSYIqTjAKKydaHcIL7itDDjUx+qWML1jukJBVG
0wrLPDpNehzz4aibo+OGofJISzjBrIEICrUuvJqbZq8aN9XwoVi3QXKRp/6y+GaIRcfVe3cqb+rq
oQieZ9ZU8UswLQMC3UX5NDvX+XgfyrcFCreVk3VVvesTTnJYlz3l+GoKfQ2zUgglSow/g5gE2Ccp
AEUsuC0Xa6OFBEr2BUm13SEmlzSU1i5TD0nbnrBU+YKmRtHaF+zyK7DTRVJ8LB3rotX1S2Uqrif9
MV2qaxDHRxkohyhOAfL3Byyl12HGUtfRY6b3O91OKcnrHeRoI6GUqJ80EZ20TNu3CRENmrITDDZa
qFTY9YOm3PRDtFnp/ha3Lu7jfqxax0yfD4XmLrCsKs25aMv5WK5wkvSD7dRlydgajeUr7Kh2N3Iq
nDZGnG6rAkSLuWyaEldUEF7kApg1YZkEZt7HA5bIovNzzjlF3O0De+LyYmz7YV32trpm7lOScIKw
feice6uvP5QhwE4hrkMzvO+G5aSVDje/gOzC4YI88qNRR/eplVxZar5eezZzMHozbZk0N0/OPN9R
QrzsdFYvheClRdEfhRgugPH+cjqA285wz9HmhLeuGtqTiIJDHmVIT1LPifs7Q9YXK+EwMvSr2Cy9
Kjx0TDIzDW8Hs93bghuxtO9SUZ8S3fxRdPnBsqtjaAQvS5P/yJisWh4+EibzrGIU1B/z9pQKCqXo
9ct5OgaRAhi63QS6+oRz4aiq4wPNe4uFx9g4JCot1ocTqIfGFLs6XW6DUoFKTxAE+46cS1Yj20tt
yjVUE4NYf69U268SsQHgczU7iw82+AREGRpQdEu1h60Mtot1PZVct0fVk4qyJSzFTRZ7l0aC+EYi
qHLE9YDiatbCSSJFzKyLGo7p0BFvSuYKqSheg7FIt4aN6pBCYLJm1pmnGr9N/ViatUfr+kATkI5J
ss8WZac1/ClOn0ZngHtUHtXeM+wVz72KNlYXCos1OUOjtlIZ64u0Yu91suI+so2bgUAGwDQ1Tf0+
Ug7jWCEHItwlW47Y/QHkzQ+GQ5l32gVORX6DCiUHjQoWrZW0bMu3sC52hF3ggLd2eU/GgZIeIpxv
HZqTtDRo4WPrsRS/oCRDQ8g3FT7kGHrGAPtC772CTSMrw2NjWdvAbg8dG0JD+c6IIBhFvhMXhERb
V/DUjxIHuC6KQ1LqFw3U3q45kqywbZVmT518F1jFnRAWuO0C96VzGFtlD0zaNzmNdSHAZwWFqpFs
RkyGAtJlEc/XEuSry2ZLd9Z0M03dtDoSbVaxgD2yriQlge4g034vG0hRWrE3W7GdMSNWM5UPLfL7
4dg7+x5EvY1JIqBpYiuv6vK7zykBcKlY2cbNaG6R222ShSA5K0fWqfsosPxxZidtdKI26+2aOqte
2tF6jVV8mI4+tfddjh5ghYEcm4aLjVEdKaViF1R8/GbuMLxHHA5SnsuL3sRY2lWatp3CvbZ6aUfL
p3W7WbpwA4V/QzkbHIe91UW/mwK4kUkC5im/TIyXlske8KPHqs4RO9xblvBsChVwEzclnyhfUW6n
KBs9buyuHr7MNmgea2+1ctdU47bi+BwIAKNE9OVrMq1+l/UZJZlWOdixtZn1/CkYgl0fZN7Q0YMc
5mOezXSCO34Q1o0IOkhqerqtADgGCpLgNuSAutRim9a2m5Dv1rKchTHRjUC1kwezDLeLJ5LlOGB/
UqS6qftNgMK+K3ZJ6hAbypuPSYiodC6xtRvk+kYJqBzN+isCkA0Qrw2QW96ZtUP08pJD/VS3IP83
oXrFQkPNp/Mb+H4Cl2pf6Af+xZj5Yd3VCscdOAUlXKv/w955bMetZFn0i1AL3kzTW5JJUqSkCZZE
PcEEAgh48/W9wVddklIscVX1tCda8kggA2HuPWcfWpRtjGYiklvk3lbCJ4G1nRMBWOvGCt/Oqg3y
o48EPeBaikVPK12SLsWyKhq2hsCdCmOXqGIDgwl0yyqcyhX+h0U1mUvg0JZcteHLHGLLeGC5o66H
MzMc7438iz8YAB9WXYStLtSwQh87K+CjBiQxzvbxe3yYGUfVrk9W4pts400yOrsqZ0NUUHWxxEpP
JHxBtRISWJXHAZRbQ5G2yOMekai9KrEKZ0KtGQVbXeWzPWbtIQSdCE6PrATukb70B/ugam1d6O0i
HKr7rCbGuoPmXwt9FUvMtojWRJmcRDRdEmiPJuyJ1u62jkgeDUnAumnsAUEvWzV8mnz3FiLTPmmK
hSK6mWGwAWmMF5StbYJCTt+WBhlMuqL/g92vZcGjWRA2ybYyCGAkpBQezMoY2SNxf24xnbIp27mW
sSixd3vlup2IckEam9mCjRUW5yBczhMou8yT0ZEvaTBbBgKbdIimF4kr4kv4PxOk13wcN4NnAarY
dGN/0MO/Br+F5EkUgg5SOTRWNvGCbBXBYvJqtsmq84geYV5fK5CcWudeHO0TFo6DIdOdMr19XU1z
ouNR0gGJWuZ7e3ZVQ8HqcHBoySrfEKq7U9OMYi6RjIpDVxUP/cCpSwgdoXi2JJf1e+ZRME6HG4rI
x7LQIXtwUtSGnWUnyFw/q9i/ES0h2Ui1ozDcp3q+y3J/Eyao+nqIo+YFNphPBRp8xTros3Opx0c1
mUfOOHckHUBjJG28+S5p2KtO3mrCubDR3SeUo7uOnGPBW9Hmu7BeNZnahOwxhFceCXrdq1S/cV/S
sr/ReWwRa2Gv6KYO1SYk/YhDth4MbJbAXN6CMViE3TqNzqijvhJQ/kjS+bLB+kL40bYFxGTVwPd8
wtgzG/VhBxINqFEaoRe518Z20XOib9t621nJ2myKTQNiOsVcZUECTEfO7Wnf3teVqjZ1X6nDjx8q
oSuiyMRDZxTlBqtOfUiCmDbF/LMfv4xjOVDI/3d//PoHV//k9b8Z8+mf/+Fo6j0qjH/9+vWPf/y7
d/749S962JHBsbl7CmTdMYhEf3z92Y8frn5PhQlOi9c/RjJHM4oY2dWPv2NPPVW6H7/+t//P1V+x
zWnvYz3ZXf3+T5e7+q/+vtLrb77+mwSiKPncPjPPL3fy99+jDt4UUUPjOWO1c+NTaTtPRu+0WyfT
mpPZVpfawqFZKjEsVNj8NWrdo9lTof9zN+eNDjiOMVsH14UkElXgr60cMklLkBy05nvH3ZPQvIwE
LBbN+c97c7PvEjICOmiL+NVfLxOniZ7XBdNAV7cHyAdsQniHxCLh7DcONcjY90Ajv2twZg0ZHm1k
B7Pe05u73D/19u2C1MTG45J91G4CoJUheLCuLWjMlNuYOAo1uZvOlHc+a3Pf9fdJ4Z88Mayr7utk
jes/P+e35C8/f5xrm3Uhq5CzCg8aqddRlUj1SqwbIr9pQrVvTY/6zixNpVDV0S7wUQuqevfnz/BG
g/SXj3D1JdTaoFWyj3kifXlrhbdx+smfWNyZrUoT08LQHP58wTea+lyQRjKyWx8795XYdJgcMagc
QYOWj+usCdchzV/K1dCT23fEPW9eyjDA8KCn9pFb/vptRyY1lSnl3srahfbhIC21dnEt1kLz3hPw
vvXOYAVzjdlAberXZk4bnbbehPTJOepSw4vpBpJbj8dohX1/b5XIcAhpajV6YTmByzahhzHU+ygb
ac54D1lXvSNtfu8DXSkaWlvZvT4g2CgTl8MWyHiY9IBl7v/8db49hqH5IZkBJPgbRjADUQLmmFNO
J6DCBglcysJJOeUTOOqxq0G7AtRafvLN4uMkb8wypxgZvvcmvdH+nhFtFjg0z3cc+2oYG55GfPWI
kjHqwlOVQCryR+oInyrOGkPZHASAqhFkU2T3uzxI37v8G81viIMzRxEMLSK/K02HDjHDJFuq2IaV
XKPAX7h6B7Yqe06dfuPl01PSMvymCj1f7GFuqH22K673non/DZEOV8dY4dtWwMeZP+ZP01vOiS7P
4bFsdTMJKJ1RuyrL4IteZQRC5A+tky0sf/qY6cSC/HkY/G6IhHOMYwFhkIm3RQ+uZlYyxbpkqBjm
2ZCtW6fZmkCE2aobYum7RsTWZyUKbGZW5uxqchGF1esLQ/h0g+daXzeqh2lqOB9SmJR2eteSd6my
HBWtFCn5MfE7Oo15+F/pWn76vHAwf31USstZlDwelVf7+1lyHvr2O9qtN6afWQfCqAgCyALXgyKa
3DKDm1Jsia885i5VnRtLs1fkfr9zoTc0OtgusQUaqJlt71Vs/tPXLl1yXsKeVc0XFR1FGFLCvhR0
wcs6OnJafUfs8eblgAG6aIehcVxLgibOqpWw0UwC11oO2Xks8lUwQsjczQzaP4+rN55hAHibPGjP
thHrz7PcT7dWJdk0Eskyu4U4hEwh1aps4QAad+zLn6/0xoAITNSS6BFBeLFN+PVKw5xGr3gxtkMC
GEHSxDQb//H/do35bn+6m8gcIHIFrH0pzriM3hYWs3emovljXo1rboO11cE5w87qagrA8MVho9MI
EQx00KjJt07Zu1gf9Xde+De/GAQ/s0sJaEVw9bg62ryD7nKd3JueOpl+ZadELnW2BiTyX93Sj0td
PTXPjrqS/AXOYZlPGq3oVr0P8VpG//mUwCP7cZ153P/07Wj9aA1eyS3pUK51z7poMn5P0vjmKHNg
wFkwbALHvHps7ehWbhDOux8vXAP93+HN/G++GVx95HxTN8Xq+OttKH/0ERxxG2U/h8mNqzB3Nsb4
Qn3inb3jG8sNom38QoAtHW7pag7VuyDPmCDQuk3Z93jsVhMGbvKMoHRKz30oIdBPwXumjTcHnoec
2WLLYfwmaybcKHMZDzkMIvVQTkgXZnOWla3TrnvHm/TWpbBkWfBKeJ7eNbF4zEwgPILAWDUFN4FG
3SsyUDhCdyKk8Z3t2hv78GA+lgBd9AD/eNfvbd9kTlDo+bbPIMwbx4Uf3XtTdCeid3aqb00QNkcG
UO2zF/a3M4dRFW7kdLNAUZ4AkpMdKE7SS97xV711GdxNwG9xufJdXY0NOn/Sj2gzbi0PumIxLMuK
QHuA+3+eUd9SuUODwMKlO2y+MNX+OtrLfGCyy7lOXc8WHKrlXMsNH4qsv8EZAiIsO0Z6sgnpCLh1
SXXX/YsqVGdbW5LHd36JYd3wjr3TreCgvPMqvvoXrmfjwPY44yIHBfp7NaVMdTP5YcZgbWmUTLAW
I7UmmmfrKWejUYlGsQni0UEt59K+A6NWfxJIXrTUQWuCKC5bisZf2KVcTGawFYVacWY8kGq6GKzo
kFO60jxB/BOeBQr4vq027zze+Wv60w1cbWzruHb8esZbRR1WFTa29OHNrW1+GyyMQpY50wTWtlm9
s+zPz+W3yzr4P3WCrthmXE2TminJHit586zYX/gTFWTwGhoCiqH47qHO/vNdvjVW2T/962pXC4wc
gTupdA6Gbk1ebey0rbfg+f/5Km/fk0Wrgk0yBuirkZrHoqn9gUc5OONipkcNeryN7BNch2Xheu8M
vbfmLoAc/7ra1XzSoXBLVcHVHOf7iHTBs8atoz3F5jt39fazw8FjztZRMDO/vn9hR49OKoqkvjau
tfyiBwVshvK/upsfV7l6j7Ju0mvPNXNUtJ9wQC7IwgW06awN+/94O1fjXWH370aLC3VIpn35QtSu
U5rvjLc3RwIGN4tioY638+qsxKLtd8zx84am3mr9d8uFaqPR7zYGFJHBOxP+myPhx9WuWUyYR5K2
7rlaZNfrIQoQMcJe9U1Guf/O1/T2jbEfwNVDNeB6MBDQpizdHZnurE9tDGPjOX6a3yXSTt95hG8O
u3nn8c8rXQ0I6JjE+qFa2I6euUr6g1/MobL/1bADIMp+mkUZAMuvg7vOrSTMW0ZDU1zm9QUWytoq
n+JavvPg3vyOWJF91koY69dFscgevdz1WP2zqF+pwqc4jdggZjcl3zmC/P4VwXY2qBHMtk9kN1cz
a51yoIPukG9DQplnJncNW7zBKhmuKi//jzeIXAz6GOkS1isg89fn15kqNlqTiXW+GPqvpy5T29iI
bzQRb6V1MutjDrD4z/Ps70ODi1K+dsm2MEFZXM1IYgoIb8vx3xZiWuveM7TeGzJk3hmAb9S9uIzD
6uTq7IE5av16b4GBotmTfGUeyUfNWhYIBgFQJ5/1E/qlMNgPbDEEPVMvq98pob55h5QJAEWQl/Ib
JKKEKeZEJa9Zo814ULzzuPVIslz/Fw/S5SKYM32cLFdzYW8XWhQhKNpGIWpB2rgTnU0NuvKfL/Pm
k3RAkQQWhSMIqldPUggzDMIuY7E3G5RptK41LO7TfVGdc2urd/Fqom7mfdefi/I/v0WDdgBTFX0I
3LlXl07NIhNxOko2w6DFC+3ENw3YOH9nCjZ/30bhiEHmYQOKxVN4fezTJ1urE+HLbRlJHeGfTbqT
QogwFLeajq4G89PZnia1oxjfgSWiImYndYxGC7ODmZro1/GRN8n0klh49IV/awXNc1bzXGr7PQvT
75MRH5adZ4BkHErjdV8myrssaQJbbsnvurcvtqNWNKHuzDB558wzP91fd3kz2cMyUafYs2fpanpF
rZBZmWdJkNRYUnyHG040550V/fdDquEYCKZoAIBaYDv563va+IS5D80kt2Yw8pY+j6WDFumz1FFh
j+XaRJqU2/nXP4/p+T+9urNfLnp1Z5RbkMgiHOMMDjAf9oHl9KieESJxDAnKZFUV9ac/X/KNiR1P
Ie8q4xl+/zUxBZ2qbnZuxyVVtSQuZBs60zYmvjtLkJJM9Xvz37xdvb5FcosgksFnoWpytZ0dgzru
K13KbT/JRW14GzRTCx3ctzOVa0yrS498hnHctaMHaPq9c99bd/vz1c1fv9XWVWKi7ggl3eqXKsFb
0g3rBBlShEVISPfveeL/k3Ec3sl/n4yzLGryE++Tly8/p+PM/+Z/03HMfzjUSnGA4OQ2PZx/P9Jx
vH9A2nIdSjQUVH8OxzH+AYkUoDI24vnFDPg3/0xHdIjNYVcM8HemH3msOP8b2nP399D7O8Ly34Uj
Xo1QCinUpRxIU4CUKXZc7RE1ObV6NgZio9VFcNLEhrfDOLKgnizcSS52iTUVxX6R5H58SixSIOrK
fYy1Gs0cKbRE4dl7k2BlU4PBbCUtUwcpdK6vfMRDl4FgphXyhG2OM4gMev+Wgr/20fv20wP/5139
nIJjYCS4vg+aWvNqTznP5PFcExo4CGd1XDbmWvX6mvBAsdTxK6xAmYe7oTfvchNOUBQZ25gG5JlE
LXtd4vVfQ7/4mOqds226apEpxIYA3g94AoBqDUawqrGsL4mO+y5MDeVK6C5cVCHLhDP/CjP3MQiS
j1qaGCs999bTGHVnGU+ntKjJ2nKdox4BmZdsVdkmLFK2XLdJWznLskMf5VV4l9vMX2J4MfGYtGLr
4+dBFfs1EdX30mleYix/gKSib7BuPrZggddxj1ypGIS6H+Px1s+MC9nb2i1KSbA3fvHVhkT0ETDc
B+djAFPyizZpu2R2VaYRaLrIxCBt2j2SOL88UQpZVu5XS7gWlnhk4eeSzcfGiUbk3MYUkTMhPiSl
9VTEOFziFBVcO6WbyLWPYxhUKD4LYxEjzAsEWk5Pw9XK8iHsHhZh722DJNkWuSN2ZTk9Di4cdzsn
1cDvup1AVurWAS6vCElbUAMjY2ePCIl8bCwByYacdLG02vi58UkTJv8Mo/ngfql0jDeFGaPzFi+2
1nk7H6knhR4+ztnrfWNd9s0z3eulH4zins1zwwodolBLTOeI/ZCoQy1iXxDeESOHLw1ZznIIxmoV
pVG26qdgXygE9b6Gac/EyYPRSN06U4tFYOybbRtXq6BqT3UoPtSePLF5Dj2zO7m9piPEe0YzQwIo
YKSFLm0bIbGV4mdCUtxJwB09bMRFRr9hoew4XQdGOW5CK8alYXALdhMttQzWXxhS0uoa6xJOxSfR
IJ52lJ+d3dTeaSK/47QQLC2NPrKPu4GgjXJlyLbdJxLlZtTjTI07XR4cR5BKkOOXCJNDndrTCVY7
CERDdrcJwhmsf5g/M5Xc1YNEJysqlgbVbIvOKj+5jb6BwJ2unJyepBV31sqUcBOEzDdswVKGcvFX
b8oPgoLvU/PdiWOkwNadVRjLMYQG1coo3SDWY7SNerH28ozUET8J5cEwZH6Y4rLj3FF0+aFtZ8Cw
SRhLHxBNUwzhwmmGYFpWWV+vrcr5nhhhfCx1Y+t4BgDP3l+NxmGE2HeulVXfVFXk7fN6jaXulgaf
2I6jdSqm5BML8rk03KcEsh0W3c+uCSBdW6adRBdrPZLOch7dueaz77tjNcXJsnXwJ8R4FbCplYtm
wLc0jMHGa6unMLe/KFv/UKv8G/vkOUziUqfdLmmMj6ap7uq2/hA1gB7pcOegOfa0ZY1lqtfuzsq4
sMfTruL+Q1/2u76deA2CrgdV469Hd/YKkTlaMQaCi57xJQHSKFus4LZozizUlyER5ZLlYOuZyb4p
xlNjaFjU7eKoBzJjpjKf5wxcyJr1fT21hOHl+YsHFLYpll2ZP1VSu/TDZ/oogBscaxMI0MAeQt08
XLYWJd2MEw61ttRbGkZxX6DC9yZjZ0e8hUOO87ZALqeTurzUOdAtQ/kxQq2BRtt/ieTnWPXbKlS4
RM1P1AIWuCN70k10jODADabAu3Olizy7QsfSlrshM46yTOlw25+7Xt3KCmxIrZp1WKXb2VQ5hVDV
a5E2O8+tHwfNw56wBG60LVq9WLrMP+jv+1OOEUgxY2yKTH2dlWCxWYFYHb2v/RAKuuX9ErcqwWu+
/VWv+s+e574UMj16Fd7HujCBWbkC9aZTkRqhm1hbnDstbG/whqpNUXoKP3P9qdQ9yWlHor+JJ+Bn
zEJQC6xjJLpyV9XYjNx0O9kqejTr/F6TfrCe8OYtX1dGUi2tPV5saAa+KzYptkfYEESk2M1wyBJy
lzpsmQsicYZdDDuQv0aAFCmm0aZQ2bEomokr9t0DXWSfKagOTuBFCK0ZYtbUKF6qkUSeTnqLpGg9
JKZK7qOYPqaGvuIzGs6PjWZUDwWeKfyTTCSVNn0T6chsiiX2IRlCd6vnvbabPLu4mKLXAIiHgMXr
KKLhbxwk8b4XYWb7qFbD3tczufG4G6qZ8W0+kck8DryOKol2RmDBBGwelW/c8TJZJ7TB+8kZrTsZ
xTtZKuOi/LZatczsOLU76xBVjjYrr61nD54kWP/kYKHknGkCpzjUGiziPmk/7E4IV8pnrT4E/w6o
9qoWqr+1VdNyyCNSI6rSbKlNcjy3nbJWiZ0HuECTbo3HeLx1gEpsGMPdOcMSgkUHI5/RUmxDDJ4u
DPAE95GImJ2UQWoBhhY6MXp3rzJ9Oki9xpbtgcOaRKEdQNnetPjb7nOjooqbaY+A2/ZTH05PYzih
uUXvezPYxAvVUQmkJ7vTsPnfJb1F7hG6qJ2BnJ++eXLbdEV0lyLB8UJp3HsGs+zQT9o6TL9NfqFf
kqk073WbzUCVrgciWFc2xNxbWY7TsqSosu7LOMZ7l9ybURKvLbI5V15lVBccMLhQcvJ8PHmxs8k+
5pNQjCu/uJXE6y45GG27yq6edBWtNJK1bFXi5bD9Zl/1MdCDMHVnSzIOjfqSoRAHU36syg+56pO9
LHm9qfixACS1v26GflMIP2R1neOgpVhjTHnUenzllbphoPprLaO/GYKJmwqgtnonpmXaYChufKx4
qjs1sYb7tQH0pc+HzNaPsfOGD9WY7+Ip2KUyrRYSYefCu3HL+uRG+lpzxS5uLf4z/BKjnciV758N
P5lNFGw7xuITsoxNjxU1KLGAOO245Z7ahbKCvUNmB98ZIV2Rc+cM6b706kUVFHhNzI6kZvyerL/e
19psT6mazpFpfPUVu8lAfcvzkgNbh4RflMXBGLASpQ6ZxnrG7qrTMb6ZGNXi9ltj01TugFusQh8S
R6wllCtgLSzdEuUX+xwddO7SbcxzY2dPLfFUU0jescixS5psRdqmxxtmcwgOJxunhLeOkmjdGtWN
oWzAqwNSoA4+Rml9JwiWqBHPg8MF2J8x+ljGHVvHOel56B6bJN3ZE/lI1UDiDoFmGBG2flojIndw
62sUTwXcxYWu+buoCe4bO3mQKjVhKyRY4TUcfb11MGN/r9m5BD6ofwu7+pug+E/AHOFBdp6eR8P7
olyl4TBvCA8AVnss68+TRZJWejvkxHi3l6rFL4ON5wPkjZOfil0RVcRRRuOmdRRrjJu+eAhx8P7i
0cHM1RajsRyaat2q4imzQ7mQevpMatnFqPtdNZbPQO4krk7nYIzRF+++NAqwV4mLrakJv+Td8DAQ
s1VWT6Yi6IASCjc6PHLcucVHd8tb2yQRdhD77NTtXdqzBIoobZbJRJ6amzBBRLtAaEQLD4AlhqEj
3ls9Q21I1nFhkToVpheV3nZ6+TR5wbbN+Lh5aUC7TkxjgflkZ2h4thLC+QBF0ogpIuaVrNlySmTr
Jdgsi1S/qJoSdh7LJzpr7A86mFF9M967aCtSigf7LtiUlbNxtIpIIWM6WHZ9YIeXrKheA4gJ+SRI
T6yDCsiA98T3MKztpUmvGmygucQP11dYWCf5pdASnYxszG/5qPZMgIbpboZ5ONk+v4ET8mUsM/r2
ETEIhv9ojcN0lwhWfalxOKm6dFrqpTizc2Rpaw1tM9QnnbbWpe8iHReWTzRJGFrHpmOJDmXlPzdW
F63rME1WdmHtpl6uDU8VyyAPypPQ9fZiFNmZ4L3FGCr7YxYV7n6E4btq69b6KLRpK2X+jLRJnfu8
a+6UYz0XyIyL8DkTRnRG6kVowfzLsA+NNRlMG0/G+xhP6rLJAREv5dCuRs8ebmSAa84pw0sI6OEQ
yCaBnDEHfk/YbFqRj1ud5tyGclG5qjgDXGBc8QPbYc7+ibPtzfEv1w1xpozRKfJMQt96+2ZkzvbH
vnyour+yFndaYNB0jdu73ovqB3Lz8sfgHhHYN7Klxc0oAu2D55ePplcAVxf+c1QSiYeZjx9k+lee
5RDg+yS9j0BG8tUW9s6RbXr/+ntdbK38bCLnjC52YtvpxkoafRWE9i5ILXVDZ50JBVOLlU27bgye
3cJpdlE4YXYt/FtyFS6dHbzUEiENLJJPKtdZIglYjyYs6zjp9U+u8I0F/dD2xmTLW409rb2YHC3g
rhxQk/yk3LpbeoOR7cuJ7HOrBilffSz60j33Fd5fs9eeS9GSCtQpDhsWzjck465+wi81bIzOUyvs
98bydXcEZpiJWAr7KMyU1dkZbkjUppuDBzYP63uNYUSHn1dcNJ71wI7XdftkaxuexRhd5tLu9jXM
yjWJmI+pWhdSJIRtyRsva4a7MQSmDig/XJVj2q9e/2meq3yVtt9NQutYx+6LWiZb3dOsvW7mZ/Cv
7eZ1t5bYbbfnS/dC84X3LllMKnM3dRt3mwj/s4+xeBQ5rGET5rQhhgtzJ2Ex+JE3Y2Zjo/Qm0gRT
4clHK3kS0bDt8lSew9xg84iWfRkC1PhWqtxbaDXUosqO66PojEXO6MmlfuFh+CutppRhxYPYCHeE
R4LcfttpLsCm3ncWVmRYN5Wt3+qGeRvMJZhmKOY4ywp3tBedDbgrIcoDYW5rW3Ohbah81xLiwsHW
8tZuBoKkS42PNL/4G7lZzVSTYOsDJ8IqJb/mqvpWlA64Ml7F+bwqPR8iVBdMNw1PcVAAY+okup11
j1i1JFdJN61lT4exjaDnj3dZFNx1ZtcdQzscNlPJN0v42+tX34+5XHSOGld+WX3Lp0RtZIzNfBCG
XCUNkYJGSGxrwgww4WfZtM1sN1Tc+9/fo8VmQA6eOCIbjvEVtcsE2gimywmAjkZukw/UIKq8u9ff
Jnua2MhJuxgEZgBkZXz5Aeo4owOTnoZqWCWZ02/ViP/QqMDIS3PppF66ca38O5GO2TKf3HoZDaQ9
hXK4MacsgKlYvtSQQFa69lg5jw478GVUBhxLMgg7VlTGf4+52vYdTKveAqh1SEZDgyVb87O1av1h
7aqp2fUZuCy2CtSeyiF+6KuEhXWkLiXj7omMCrYIZfbRBpB1r2fOKkntcJWLpDmmo43z2Ci9c1eO
h1ibSvrJDUipqQvvvPloMMj8hXIkrCHEE1tMb50e1rcBelvwxfY0f197rytIRsg4UkP2e1JF7B16
I9t1bNKB+5mHHKDJxzGrdnXjGI9jUPRLA4tv0TtYaiVQeaPVrRvv9dX0iJyRMbAfWaX2/nVKkLFJ
/kiIp7BpsgdXfi/DwD+9vuRoM0+VJcUppTDmUOm/K+3gWVWUzTTVPpCmh9XRAW1UDRIIVh9352Ei
DyOxSEEI7AZ4U2q4e03L/3r9/E5o1BctcdZSfiwGzjyJl7QLw24fvDjQTu387khksvCCmJaKIbCX
QxjzOZ1qqRUGR2dMHkfcqsRKVsJYJMEELrDXDlXhrAvT0s+ppW8SrUlPg/sQlSu/s6x91fpkoFaT
RRmIh0i/5GtWDwcxEAhoOlVwyxQOiCFt7WOhPQhc9GtPr7tDiQm68+x61/sZp211sXAHH/Vw/NY0
tn5S0ZqDBzmRmfAhCxdq25CBuzTr6L4p9WTrTO4D8cdyN8wTrz+tpJYZe0g1L6/PnnH2XI+mdcmm
cj6dwebHfnBnlj2HT/gvIQSTbBgSYrXHmygwvkMoK2BycAeIvK2druXkhHi1ty/x95F4V5wzLdvq
bKIv1jSt8xw4Ngvt2jToIDvZ1NyEg3jESSKJVhpb6BMqXScljYd2hpJFTUQG7gBvpDKnZZdBbkqb
4I4DNCcRQjvx8wI+YN624+Lo+zHHNacBkhRG9jIJ2llSMBsDIi+8N2t9QVgXGTmkG6xSGe6Fz160
6Uv5ouz9rB6Pw/QU6JWxIBmgphzDDG+VOOOdlCJZmX1Fk6tuYW3jJ4pwiA39eCxVE1P8tTqiSh0q
fPMswQZLfRKdTY66QwaYmwQ4Rr9nlaWfhBN9LLOG3JMoSY+qIybXG4tiqZMjtIwzssPyvi+WfSMI
exqsL1aY1bcRZIymMqOTNeo7omWri0l0nNKGu9d5PWu8daVn05ZFRmGHSTqcp32zfP1CX98YjX11
2ot7vQqD7dil2dbS0w+WTn0SZxD6PQD4BuvQSs0vmdMGpyiwBfZiNqTUXe39lAy3jqgZB117yWd/
QZli7Qxy1sHQdVZGrOWUwIS37UOYKBYEmL3MI5J/E6tC5xO3aydzq4UbJzUhdM46bvRYUby0OPkm
Okp6P4X+NQ8j2XZz8PYwwkbOd9QI4a2lOS0BQ371MTmvjazFYS169Wx6h1AfcSo3dfrQf7VsUEBt
7sWPofXFaEA4DalRgzK0P3m9InmehXQxxOMupN7FxM4AJ9GB+Qv097aL1FcxdcbZn7fHXUYpNqD+
Ms9H5uSRYsPZ/+8nqrU9fYHZQ/q6pYB102MA9wNQo4jp1EB01uuN+FkWb3k5bw0XGnzcDNRTA7Na
szJFK+JjjAOxQRReaBocS43CW4Ix8KFk/DP8CnUA9pXvNZ4kRsuquGm0rNyQFm1TqdP2A+iHo/Qy
DMpZ5SKY7Tkeho753cnlcC5zvz8XuG43k+xa8KF2uxNRa0GHt7YZyNFbjbniXlPVWVBqBInfn6po
PuFzvF+mlW7uGEZ8P0n9HIp6eAz24TxnRbZxVwJUiv3wJvaYTCjI3Cam5x3GaLqHqbN53bwMQOA4
qLdHav7WSldxR0LwWF2YEvZhZLZ3oPoiZelPlMxgJ7a8QU7Wh4sM0+6L6P+aKpKWklLpdxDGsA4G
2pNQBC8uSakt7uMRJoABpn+X6epzNBNPtG6AnAbdocOPtqjlNB1eF3yst9vUSOJz8tXCTHwz1T5b
HU/LFhqaz0OuU50JWpUC0NDyTUYp/hBY7AwgteJXCcGyD/oydAjJjEPq/64xZhsjCWaEQJ/fwPkS
RmmcYPN8y3A94MEhkjaJsTw2NZ9lXjcskpq2XpxtMgmAoKoJsK8qd0nWUrEiquWpArAjtHORGOrS
aOpRwpoFb9WTmzySJq6EwUV6ByyKakhaqVmsqdfFx9xOqpkocvu68SRRvj7SQGEnAN6yc7XPdZPf
FNSUoQgxzPM4Ck7BvHnU7LTak4tIB0BTT6k/0XQBxbtPRLrThrF8STOWdYyrJ2r84YdCSXJrYnmv
FRzeLDR0oyXCjxTfqejDHrK6yr3R6v6SU5OSlPeP0zS8xH2g7ZMZMuICfbllVmW/EUGlikvDObLu
VotykvGuduw5B8Cd9ondeJdUCYqJKL8767kLqgZqivgW9bRnahzZy9cthhFE1gen5GIUAO5ea6iN
lu+DBMaU1ucB52PDg8SoVp6AVoj2plt7YX4vg/6kEY21ke1wa8AIccIyen6dmptSUTOxInlCyTfD
5OrZTbUuTa8+a6YCqQZzouqG5NYu7eFuGAAy4mJA7JB6C9PK7DP9hI66eKqv0tEo4Hukh9dPppzI
fgr6+iHqo7uIouYxSUGV+GJtt6BKXrdKIsDqbwfRudnY81ixP9N7Ow31RCoPmEkDqMpRBDRDJk+p
O9mJQ+Za8q4X9L2amJTq0s62uBCGuyYBvls7dF5kWTrkyOgJC6naUlY+y6n5JtxpVt1yFOoLWI7a
/7B3Hs11K+kZ/isu73ELoZEW3iCczMNMitqgRFJCzqEB/Ho/4NiuG8Zzy3tvVHdGJHWI0P31G0nB
r0rY/Trl6NpXZ056xq5QeC5pKkM9NuaejM5j3tHGI0D3TamusICL4gmNkNe1SJqDI18slZQpD01O
WI99vZOFiwHNpsEdw3G8kFSpdZev4d2G6N7NDu3sMkY1u6yBHpXnrk8MToX9L2JV9cMo7IdUdO2x
JUUlEKk5YRciIT3qorOtq6FMR2enAQpSYtk/9wpwBssHNOj2rilanQSwlBFwgxXvv2Z4SDwVBKUZ
18tiDaQtZQlNa0oRWpNmvhicl4O5HLrDaH4HzTGf642b6HJwNUIB2+PEYWhfkJ16dBj2Rieej26J
WVuorSC1jJegz6dHTvvGUWvlvaD9Uinc5k2aHOMnUjVkSwRCSppnyF6fHOjCaWgJ+fY14iYDgOy0
XI1mav1aN3ldtrtTS3r8Kp/HBt3q34n3/qKUwktC/R2iAKQ6OAn/bPhaY4Ri+URlvLblTc/afNdB
G5hWep9Yixl8zaKx4d7mOBzInCACr9o25GkbYr4+o7od03Sli/cz/BVopHGy1vPSDOUDhu5/qGD+
Xxey+U/+d11IWPzb449i+vFZd78Xhmzf9N/CEPs3C+uHhjpS0OygOSik5M9++I9/V1z1NyzZyBko
JdhUob+Xhojftnp3/kIzEEZ/1S/+lzREM37btgpS079KDRBB/B+kIVSwIjL5o3xJ6C6PmuCHqiam
2e3vf2f2ssU6L8Zqmbtsip7Aqt/rBHiwf6WJ4AohlfqLCb6IIuM6zNFxisS1nCgKilJb81VgZwqb
NkyDjJuWKGt1NkLibt098UN+kWBtHZW2p465GbwiiXeVhQjW7gigSmQ++kUHhtGtbDuEgZ2kZSth
lupQJIQfsEh4VjZ7eWF+8qrQGuraV6ICUx+Q/0lxorfK+lxJCeYw15PBOdlP268APf2xZV2mnLLL
OPWnOj85WssXgKVjtLUhz0igWyvjF8Vd5JGOUEJff6e38fMs7SMN6oZXR3YKoJ+DXUuXHM/Rs0eZ
BUVmhWW/TpQMza4fV/ykrNGCqWbYKtwnZ6axJjPgK4eOzyjHk27lP7aPNQ+Mizm1Q+vqPBUTtWSW
jiwhWY6Ua3Osyt8zjSxgW22IRYmbT+jj7+CLrr+OAB9aDD+Z92QYxzLMEhLBiIF7T8jDildg7d7V
ek/plthvy+8WUVVeZyfvJZOIR6fzLYeBp5KL36k965e5ftBMe2kIoKTbhZCiQXRPbRO/WrJMva6g
Uakqs++koP76+n9aN/1Q6rd2A1NqQ/3W8qyU8fQQr/ppack5H0tx7JgtIK2K6zJV5JwnV3MkLIeA
YuEPGW0R3TAQwmot7FTIjxL1WwmnfRDuQ21W19nGQ5OM0DhbVG5PGnnrWtQmddHnEimXuK/yUFWB
POoPHuDV60rxhBfmm1a2R70oBy/L5DOzmON32VvrdLNfUjtMV5d8t5m1JPmznnRI/dPLiOIivE+L
Oz/EBQFtu0EvuqvDtfOgtI7pctBah0Q1Qx4NRZ+PeVQcKwitc2TXqHQaEPa6pcNzYbe9EoKXkrst
4ELPetqhcIaI9VMlfpDC9KS5InOs+5O7sLOpffNebM99boFpy1Q4u5rKGdDtB5K4bMIIydly6VhZ
ORbDRaOvSHoSbkUMR53H7lEz412aNb/UTGs9AtNogLbFGyF5C12n2luhaVsvPPN4VuA6YRMTd3Vv
PKpLdexwc3jM5RmRcNqdqTKCLLCAWzKFP3buhVgwy0+gKbwW0QMOwHuzRxxa8or6lnxF+f06D+Rx
zWrO7PeZKRwyEyV0q4OuJp+6JqqgFuuRw93bzInDM8bomFpkNyp5edRE9IDA4oMz0G5qKLo1Utev
7Ig7XjbHiBdIX7uQYCs9UIusPjYDtUaJvLGjN1jre/R2yaOlyQUhCGyZJePmwn3vIG3Ap6CwBU//
TISwm56mtS3PsM7HNK3FKYo4T3QmPEoZQc1WRe6X0/xUsRLNjfpNo9XlgAWg8qOp/JSppBa1r53z
SNg7U3j8LAfT68ZEBKWw48O0AWERcZ2GWa3Q11N/+Oo5NcycOLs1R1JSvw3TQmQXyYoz8OupZKJC
foDIhRticvp6rNSGkHTbPDexMe/a6dGi7itQJ/na59F329g3Y3abGgWsoMKiO9TVBjXXb1V+42bz
98Us3twljoM2Jr1rJkJsXXaS1MVAzjDTiVV5joyeoBt2xMrjqduR0dp5y7PR0kJWCDRncT0FFE1Y
Icd4beeOia9OzRHTfuIRFEmWcjvjtUjpV3UbMqSc7gHzKaTgRMaYkhgm3wfmb3BEkMrqhE4EsSjm
9r6i8iIYOOQKvfxUJ6TZldY+DU6x+WBTHmW0ACKqnuENgBed4d5J72LVHEjJwvlXG+V0HOOfDC+V
FxU7sRThZBrXXqdrvtTFL6Vfe5o0SMOUY4qOeD02vUF+V8m/TrphrA0EBtrVi5Xo0cVKyaIidOyt
r0zOV2YVNOZMsH0zFsFQa1v2YXrfmEkZWAkqgsadxgNKgJq8vjK5SxdE9+qCfAREhoeTHWqn/KxL
2hB+AMr6ip4rnu6CIjQONRqJm7IsuBwmaBgNxoJnNPbScn6xVRGfJBCUVm9fp4/AI5Z2l5gpjfP6
KMCF4rvOVUAOjZNsCY9bLeeXPQF5icKpkCgip0mcqdkz0MKl3S5ieWzb6sNCXKTrracMqOQdgliJ
6InCPN0yf4f1KlaHU5Bb99fVgbzV3PwWkHKBehfjjuTpS4xyIMgayoOahYwxSXA66LXu1qdCfjb6
wyAVIOYk39IIsyPH9uWx7t1v2YzkwS6nZD+iycnHVH9YFxkhtWrR6yxW/ZBDEoIhOITWoXkphuui
ymdLa2MvKeASkWhQu42KwxpA9wuzP04k079QOxc6pm+zoXlO1z6KlMbBVLXJibWxxRDq/x2Dd3Xo
1O5XFzf10WJTN0uQxn5FzD6ObqhPbnJonTnb504InF8RJNm+dVl/dmE9IvXRbJSdQovOSYr50Cub
smt09pPJRmlZ6eWps9JrX+d3S5ndqGnseFaZvBE93oarTmqF1LTTmKTHvlHu9ZT8FMX6bNQh97+G
BBo5lHlFvIR4IqwjLfdcSta89GkKRVabgWjplK1oARlUWaLrZy+aqYuD15oiDalce6v2dbAogUju
lsq5BUm4mvCX/oQYJoxmgxw/sLPeNS8DL3Iwj/ER699lQ8ORyiTf80SCuLboKVP34JJwhkU2XOqE
kNcEI5WOBgN1FThrLT5mDHD7wsvU5opc8UG32obt2CJoORuONam2dU05Rbcby17ZpSmJ/hFx7fC/
59iaXnNBl0qnud/WzgBWfej6lk14TgNibG8q5HNeLHuJz951n81802exFTtzH3CSDAeYopZTqa8R
t9at6E/MxE+Mejg2EeH6SpwkO1vR22DSoSBsSK2gjjGBOOWbPsxgtwP6SzgDVL+kRR2Wsc1xkOLk
Q0pK4oz9q1IPVp8MFDX27Z20IgqZGRuDFNI/gHanwGFjKiF+oMmeHUXO51JlfaWbUGaJPGr2lstt
7PTR+cwybhMaDdRU17lZnuJKuD50xjmd1F9qyrGWlYkCiyw6RVVi3pazdh2z9ciL9jA20a+snl6V
sn5bZ1RomfkwS4mQZKpsAoj0z9XUDgrDWRDRD5Ka3U9Ek+d57PrdSAw6Xk5BuRMxqDFj7DRqNekY
GQpasTzo9I8FRAt7KZsTSOK760ys7EYK0iGmMB/ac22nr7LYUt96l0W9cR66uvDnjt+fZD4BoRUr
xndRFB+d+tS50yHS5afmMK47UQ0OLAEJVO3RXsw7Mu+eslLsJ91Cy5hyD5IC/UaslQcpnmNaRXyj
JDNaA8AGjNR9mSGNpYuDB6IzwgVlQzOsN3ms/3Tzl6k+17MdNCStQcTw5OcC9Y7gB3KW9bNNShOX
NVo9nUR0pcerZrUvZUHwJF+ND9B5HW+bMX2zlaomPcd5XOfsXVCfICP74BZXwrZvbVdLj8l30+qu
6KNvx9K+TrgIj5mTP3dOQdxv7YGc4NOIR3Ggy6XAgPzLjoaHTh0OBEG3Xt1Hrte3SUlEqXpjj9Z0
5fBN2jRb9UkbWgoFtOmiJcC18dpe9GLMCVWyfmhFUt5wMwNiuO+nUnaA26S3quZGDVrNN/eusrvo
FDsoAM1qXvgRCtRI/9L0iXUzG8QhRlatEhP81sd9FBhiUljHiX1Upu5sJeP9ZOs7BVUbnTE29cY9
E1aT2kf4o6dIcArAv+X6PecOt2eq4h3LKNC8kZHcTcVyGN3yXC6c53jRMl9IlBbl3t7OCjqKBN8x
lg8R0z4RscSYCacsMBRm9lh91+KE21byMtAqxKgB9p/bjsXWSBh7ZG7N3crkl4rx1EZ0wDvIRKIY
PLYcSjfkpQGrwTkq6uEqIiKwyEbyygweRmzDHw98H4jBZh+U9q6TA1RpI5QwtU5qkQATjfl7HaGf
BJy/TXpk0a0g1V4BoxGC+s2OgkouE6srv3imURIhEkYnlcia3KXbQaOtEZjJPTOl/nSuPeOQEout
XfXHnLx8fW0583VfV2JqBzLrKyjA9B3RxJus5ZkWivc45lhnNWzh0FOYzUhm2r5nKkjV3762tEz0
mgsqXauFiY/z+aqS7py6VDi20vxoqoeCeJj7TotOZm4YFCz6gzMl/qqQd6cNysL0Ampmafm7iTjB
r5ZpDJOp13aDFMt5E4sl25EALHR4GPnxk7rAR6oiJ6NUuStmUYZFg5JHGW+6Mtf9vs8Lbt76LCrH
uZeluJQuN0FFBlAOyg+hoBDfggx1czCeaUvxXGRdal4gr6yGkBZaftRQacHIZKvGygfnBcTSS/H+
dd5EWXlct0OVq//6n+tOZ8KLTOgtHjS6FgZVPdqCZ2YauyHsqBEAekweG3p6Gvo8Tv3SXpqqyjmH
orgfkYaYpxTh8TEb6wfaduXidDdIhJNqcC9m0d0YkqN7VpUcd6LI8sWiI6qxdehZ3pMFceWOrh0r
MCnRRGZuLNeayjMvca18v1pxjFAmsLV54C2Jv1mLGp1s62KuEQKPepl8iyhheNPEI+AbkJqLEy/3
EJIj6piK05chrI1jGj3EPGFSkPLTI/rokocCyIIurSfS3W5qvf+U2ac2SCtsNuhk0vVbU9rf65JH
hsNbD6dxSQYygGuO7uzbk9+oPDo96jECTVXYOouepDXeZcpAXxLZZSCAxzLmVd+us6OOVMq0JFD0
3IsggZG9xLngK+2wdhJKxlB1RbwVcaI8FZw+gF2uawXyICQGuC7mM5H5xB9E3+uE9fvDSzX+iDR6
M1xUTWZUqlsPncFeFT2Z47ZzbytEpvG/dN31EDXuuGajt4EWWQqlAGIQzTdfrwNZa6hY+uLdJmlL
pzrHS9vsmIJde+Pc8KEWfg1GIKNUacrj99qutcPXlon1oUzCk11LtscMeuKg/SG5LvlI5vo4bknj
tqa/qtnYB1Igy1rJ4kwI1SurY7FkrwWDy/Zwbs8lSh9OTvFwhwCxiqvdtiAq2XqNqZqj9GrdEcZC
bwmnQDMGOzLhwImiM+G7hhul5B1T1fxdZcD5x8eBVecYsq1KwDvNpIRb7XvNCgtgAe1NxFBQDAQe
jyaduTanMGQX3NVtQehWX0HHXXaUDU0jSzbVQO9fpFbcU/3ScuauyNioE2fFGMha2CzfqKixv66N
YrDU6eJbS/Wv/0Xbf90OsX3mKn0iwPFH6/CxthtBquOTJhUK/eKwrTXXr7XC8CYSRAfb/vYFmWUl
P+7r+i4bYrZKAXAl8l05jNfZnB+yIkbwXZ5ETsVZ9uq2+Q9j7e6LdC4CslHXQ+HQulC7tCuYEomG
FMjfB4dpRc0haVSln8JVWS72zENszd26613lqVx41rYF8mvhnuOWkWz6sGzAoG7G5jPtttv/tQXM
FlZfNzYB6jfri81dcZz+jnH0IOiiQDZI15ESyfwkeg5GNXIBMp3yNshFFR9Yznv2ZXDJ7TWZk2hn
1liwkF1tK2sA59Cy1Ho4qHo0s+6TGk0/mqZ/zjc9wO8A4H/iUzM2x+Uf/KDYqDXC53D0YggkfOyP
gKrV2X0TR4JcG8FTs1BGM5ZnSC7i1EPcxr5VDR8pD5yY7WuS8XZ9gYZFEz1tn0ypMBHl8bdtEdju
rXCLT2eg4fQ0V+1dm5nHlocwHXkqGyXc4Ey3UXGl8+ZDYl0zQ3/Q/66o9y/O4e03IqNUJ3/OMm33
T85h1GWuOxAbQ0y5dS1lyfwOMmam74Ot7et5/GblgImSNKF/fSn1f/YPkwxCqBoUCLI/44+XUifP
aOEQxKXs2l0dxSwJ5nWDgYcMV8FgXQXL8raKbLlU2rbljyON4Wv6bqL9Hxr3DXLsfVHPVtqTvzF4
VGD+FNtwM/I2J3F6cGh9G/ng9IK8bzPD0rLJ/G2mlfFn56LJFbRJzzDxezpg7X/6RYyMIKpkSc2d
1Hnxtk++rX8SZSHh6ZaTvTdTd8szT00br6+NdYmo9/TdWlKAPUYPwepAfd61B9a1SaTN6uu2xOes
wKMB9rstcov2sZrsmTXBkfbCN9Bz8o9BCM85SxI/rzfoU6xWIFkl3O4lqvX3r1v2/zyQ5vAe/+9E
0BVrcPcjHv/gD/76nv/mgfTfeH5JPiCnRYVysXjW/4sHcqCI4E8E2mMYGIgg3q+q7obkP/5dM38j
W4MucsLXHN2BLvofi7Cm/marNsFGJjkpGnGr5v+FCPqKQ/zDqkVJK7lh5MbyAXQCZf74qtmFqrui
aHsQHGsvKKaE2A/nyPZbJfHHdDlHJWMwTpGSmSRv7zRtvkgHIIcwiTBK5FtqV8dpNU8M6+eirK+L
4TLnj+VTBIr2u0v7T5bYvywLMGaqKXifhLUlB/3JcU/vYGOCdXQ7adfHthw2QcLeqO5aEd9KGHWx
3nGgOPzrf1TbVrk/XiHunaYL3RKkujpc7z8QZTnrzCI54O10dwyhsINCGSmUvcS0Yxa5deqHMdT7
78BMQZOfEJAT6vDoHC0DYwntWoNqgcZZ1d9F3Wp/idTYnikeKHVLn2R9+dPn4ghpdrj2up2lRTu0
uWEZK1dqGEBBwnkCwkqno2IyXWGm/NeX5Ouh+PMl0TEzWCTEmvz5p2XNbOoOxRdl2z2BaE0zHMmW
9qwpvR1xkeEySrAMj2WIOjG0UON5bTS0WLeyvbk1Prsy+YlQzAxJ/iAlur93lvY2k/JBm5dHGs/e
6p+rOT5PVn+TYSM2aJQq+0LxbEN/MlTmK+LjFdDDylJ9t6e/TNXO9OPt1K1yqUTIlo571X1Okfzm
TuJb4xax3QTTaj87C2ZwG8hj02Rb7a0gO8RQKbBZrH2jtEFfm898+0Pj+HRynGlkT3yzhofsm+OS
aIVXO/KAmNdHBsNPUCWihe6WluEHPtyLQKNr6dHRHBasztbyEfco4aem3Y04lj1n8/IRCASu8zdZ
g4wYf35ItxBSdkCeUhudxrbK/J7NzXSV1mU3hmqxHpb8WCRQhw/ddEaUqqV7pQvsiPhhWh8YIj2X
tDx6fv3lxco5xITGcBIqOl7mD0gDbcUQ9wQ+XIOC/+ho6XolQAODF10VCtoLDccSMu4wqzmkB664
dU95cqDismQ4WPdFZvgiY8YDuY/bFhF/EerNbi6/QSGnKfYaGaKxsJZbLQ1LmtkwI+npY57eFDrQ
561afvRjMExs49u/2Mkd7TIE4xfVcTMFkcqOrc0+Ru7JHXZLddGzcFFRb+059ijMgeXeAkuSwZwd
kvqOZmGMYAy8inrfwSAnx7G+rapgVffujCk1pLYialn46NPaMaYSQ6c7T016KohH7E5qo2L0PncF
zCS20VMzoSCimXfrPAxtOi/5fZqYDi7Um74SPSBtitL7WSLnBXwgefyWhy5trnoRzu5Dt36DIEAK
HqfHlatEBVEKbDwA4a/NZa51X2mopVXxkaUnTd6rFGtO1wUUaNrhMqT/sv/EtzL+XVQeq9k/e3xc
hi3UCmxR6vb3vxMDzDEoQ42Ne6eaiJlebfnokgvprBBLBbJsxbPgqHNaUfLlBvAeIoNmVH294SiF
3E+5XfV8P7VKYBEos87Q0YKz3/BsObhV58dKmWjV03cauNK2IvaTr8lXYp38wvrZThQAGerBHe9I
tIWUrn1ysoOlNw41xJQCh8cMj18C1XvxEzOPt1D+4hY/bbQ3pTOQh5sHEUAh9TULOB45SmRGBgUd
Mnk46fuyezKju4LCVHFQQCOq+D4b3tetVeCqV/dz+ajYd26B8OmgFzcQ/wi0kSXT4kcjEcV3tDHe
JmgD7TlIVF8Iza+R4ejIpCV13IZ7Z7hXZPkOvKB5KIv7tX1Wh0exvIr8toty39SlZ5uvRvoxtDN5
BFkg7SaETDzVFuQUDUapeSBzA7rn21ziZIz+rs3C+IvUg4ha19FtMkCocCIX/Y93N4XPSUy7LHet
sv6YS3pRbYpowpQ+YBp6QbeRQVD3ltLC1JQYT1j2EGjzEKvUfGvLctGT+l4d5ht3dN9hcHGz5fIX
YlbqsYzxZPbRBy2KF1OvCd6hXsm37A+ZTk5YiDXbDwlWUcc4CDlhuMiWeD9W2rviKAFcQ/I3iUoM
SX/er5mpUE4xHpkOAWF/CYDOWJpFmrrpzhmKlg0CKmFUAAo7ZUiCfrNvxuMnB34m6wljJ13eLFbR
SMsP+mfHak7TnOEJrln6G5MzGOXSdSvelUS7UXt5cXGQzpuV1C5X8Mh2oC+MEwZJZMcktu8UIW2P
IckrKuXooqr3XGPdN2mtAUC4YZ9TGqS/VbGw96ZVDyFdF8R8lrxRGDKLTJCWVh7aTAvNzRF7LTZ7
bEV1nFfEymFy6wMM2dPao6tzzDbEjaX4M8cM3xUgarxRZGwigd2suOqXKXez58ZleUkA1sKi7K5Z
DoqDk1fF0Ztt1l78alRowktXLV8ybAbgarMC15spuG+fUzzC9TopAGc8mpieowADmIJH6ZCD3r/X
Oq4ApceaXBaN67ka5vONwdcVVT85TSl82M7i/MXAOqlmPi0p5dPYeVA06kCoEA666mQPZgbxs3TJ
hTxUEJBUvyM4Vr8jge6ZWACSRtykuRTVhF603Oqs8IgHQ1agA1A6tmvhwEUoJpfVlMeBks4Ti9DO
WoVznyklzr1xeRk141LR+A2PxhGpsNYhLNrYDZE63xJ6kGArLPt7u+tfjRK0ZDbG6yCNZte09UAY
cTv4ejK4+7ZN9lWe5beJrj7HRqG9R0tvXrhDXmzHI2DKodaM7hhtJ/Rkg/++/msedQicVCYXEnCZ
S4b0ZzVn406pI/Udqmc5FhE9e91qUrKVa+KSgZnzHMGPZ2Pm502KnDGmANXWZXtpqXJG8xiR20Ia
o10nPxZnMSgsthBKj8kSDqZFKZwjWuIokEC45XPn2s5JdDKjBq8r91XnfkbtBJLQ1VSR5bu+ydy9
Bm9q5dpJlEArJfVRJ63Ho1fsu1zveMcN3TPn5AQ02XO7CnZf830tCERZ6bcyhuRZqMsSJBqDXrVU
D+aEIcuuU8vL7c7dG9JAY2XGR7NCzKRpbAmlW9+DgrjeULhXw4zR7qgY8+G6vUwidmA/dPdKWpEF
wSiJBRRXF4NHFc14n6N7MQtP09kHwM9f4XCOlWoWAeT+i4whcjHFbQZRK5yU4Zw42kUW7J8R8o8s
jwY/WdouiMxbpbYbv4p7GeJMd3cjKRmYkH7azki6FjXVQSUNIh5+EhZBL6sBE6Xn3SGl/z3QC+0X
Sh9tn00jLeDbWFHMa9jXhobuRnanFN/JqZj1O72gsmzRgIU03SjPZm/wbjgwe2uTx7czRQzwnDW7
mW4yyavle8d9OrvJSp5EPvUASUr5SGODrMfh6k4sP3mX8EoKwvStdPmcRZYfsc+hkV6VUz2p57xe
NdhBFwf+QhlrrbyUsD6eoZC2YI4CayCbZxXRsRNFxCJ0C7LTMiAeg0mo3i1Geoy7dcUO5i67mBCK
lKYcwiywdRYRsZnpksENtgARXZfP+NBE2I0I1esSwWwZt6+OqUQnxxBn1mstRCTJS9WXQRUXbJvG
U0bLWxO1rxNiVuYoGqh/ijwxQz2K3rqyJztGijMylDEWJSEQ4NZWZ7xAV5oM0zPmjbJfdmY+Zns5
PORpbu3XajF4swBTh7WY0euAzMZR3oZ48QSSXdhQDGm3VdaQ6afszHVoTm01VTsd6z8sJvE9Q0M1
QSQJ2ecRKPPiRDgSt0nLkDI0MbEtxBhkLaAAfkAPTgPyB+OgL3meW6NZ96InIihRO+IW2gGCZcSS
bPbnNULzrreExKsAfyjRUJMlnXA8FFOfTsYGGw9P7gRaqdmUSkPp0h5vdccaEZJwlbdlGvJgxrTn
dbJnSiYqMG2OGYIyfgLQ89jhvJSkXrCPP1fJM1oncrQlem7blq8s23i/k6oLUqSnoPvWTp+G5UCD
HKh51+5z/NXpQippPI/PjCR0Ec/F5Csi3cpHmhosFbk+aUlhjHvUn0S9HGRlnw2jQnNukwew9tAm
i37vOuQ6rrUgZ4AluXRJWO2Qz3W4UAJL6I/zKL8VC6WENrXcjeyjowJ+rfIusPpXx95oiM6q+h7C
SnuKJn2nQvrxbH7i0FaCHjpNtWhM4ixEFbTo3pbVnXdDK672/KAkycdKJCmeY8dLLMmJQuEIKdFA
BVyyQzdYZINMxRhisuHkmMJ7xLk9BWWtO/hSCOTRozP5+ju12xpUbST6DazsDrP90ZWEMBXwFUlB
YvW8ehAcugadhAQQAN5pET92gaKkvV/wvvpNicJ+1J9L6Q7HqRSUFDsNyS4DtnhliLCzT9YNIqmo
V40bEdMUjx2K5LG5p9Yupq7TYv/l4CnowUT7VmPr3OxEieKoe0dE3zvaDmmRli7ZbBoz2k9VK5TH
TOHwQLwSMHmsnKgat28LyI5bi/ag81Kk58xB1kuj8HEuHO0UdeuWBLNqPiJCSSqnlpwH59NdxEYx
YcYbPq2te00x6vHy9V/M2dmaKHe9mZIQpg42q35Ij596E1kYK8wmOrmTSt/tYi3h6ioP9Ft156pW
n5JcV49FTavr1x854+o1htXaaVoPl1fUMxiLuT0qA5XY2x9f//X1R5stTzNg6t5YX1rRUydZ1csv
+DNN3fxQVjh0hX6WXUzPHTYmvyWqYjeoOFmYgw5qEznHaMnSSwW7i1v4ip5HJ7MMt6RT25HfNzqp
WBZEYIKF+QT9xHI7rdFpjdo11NsyP6LYD600r2+aznZ3ZoJSrETPKL2MLfcm2f4o1J4m9ri+JCVm
/KmNp70lW1woVnMmd4YTKR4fP46z7pZf9DbKkGFMZHP4Csk3fi/M9WAvcMvUidwXYiS1q7bdx2qI
lRu7Sc4ZfPGs1vmP0bUiH/0AybsAU4dMagRq8nqmjiyeqhxvk3Tb6c2Jm3vNaEJnrvS7Oq6cs3SL
sxNv4km1ld/VeOru4wTKSmukdkNx6nBlNUKBBcWQL2p2XzPzwH4h8LaaSp6M0X4vuAY3TQs/SnSN
SXMk5qAoi09ltcxgYubnTC7mwa279dYuCdge9Dr29B7jjrr1Q+ZG5KNlzJmWCvZvE8d1H3HIVBSE
eLRoEUu2VvK6LsqFE916sRtc0QnF1mHerVfam7tTnOjzeR5y9ORad5+b7sVpbcYvqbyXKt2i4xI7
N2XT2zc5idKHLDO+j8ubuTpoq3IqhGXTnLlI4qEjRvih0mA7s22L7MfxNsfx9DQOC894tO5Ssx2D
cmmmx7E1nvpK+FZRtKE9gJiMOFhpmgyylKL0dE3da2V0DyQkxscKSIyxH7Y663uECSJ9MWw5o7Wi
Y9SdQMeWlOKgkVPvrLK2RDE9Ja36oqkGLWUIu/I2Pq5delCWW+Qsiz9r2n7geUeyp+/NvkZ9Yj8T
9OkG7az+6FPmYnV5XeeKTBWqAlR55w5kNOA5vkp0XaERnaVInYA2aFxh5bHTseGKaLPEy50mDcyq
Um0w344S3h6ZjrFFcSU3faz24IjbKQlJwkqf5k6SC4RgpfyZO3hmqjBu1/seeaMLhNJlomASdWyP
IRsfMKkJdn1Z2vZNT8zaQxFBBhwF2xxSX9epp6laR9C71unoR29kpt1j2UdAWhDPvpboRcmJuc7I
JuVkULhcKE3YT7BkkRh+zdPO7DWaISZnj5v63eiWN1v/Fi95TUgAdHGkp/euyolTi+2fkxS+aHUy
+PLyohMGiT6zw3S3HHqDLzE0eVGH/rAuGCGRXp6GYvrWyNrrOWH6ei5fGg0PbZUMdzHXqmsW2G99
fGdA7TAEm+rwxsh34kFxvJXes7lnnIGdrtDwOFw8Xdc/qnF4wZt1IarilFTGu4qpMZ1Nb0Ho7S1W
e8/dBPOaEaqlKM7ZhzhU7Mq600N9TucAS+DjmMn7UbaPK9JSL82jnyl2dq+RbMG0vv4ne+e1JDty
Zdlf6R9AGbQD8zahdWRGZKR6gaWE1sIBfP0s3Bmyq7Jqqrrf22hGY9HIREQAcD9+zt5rLzFF4Uvj
0mIgIVig8lGwh48T7lDLpk8UweFV4+yFSpnYW7iRmV58j1+AKEkZj1wOsaW1k1T5I7Z8kmw0SIFD
yxNcK8m9jdgMp93NH/tnAAVPth+lM2eK7A1YGx2suhb1VKR8tQZBxylYGkM7mZpzk1l6iiId4JF3
0y1r4xQD2Dbyq2Wfbww5Phia9xw6yUczMsTzUBcblvLlNUg0khGETjR+MDxbMGN5r6R57aExt4zW
Z2lRPaLCRtGr2fPUArCQ5GiSOvluqtmhLbJuV3vpZNDFKBB+4uu49zTjLnHCjVFU+RxHAYJT88PU
Em0exlNicFA/hRN1WupRthCZ8mXpJi+yjcrXJ50zoOGX+e9q7F0kAkPXtN7RM+1qi0M4wpotIqB5
SnxlfK/JfOno+EwJiLrP3TCZC7WBDhxxGqdjsRnL8T0ZcgB92tV186NJT9ilZMHUIFfEGu1r1HiB
mW6ZhZ/H8ZIoAAOn6xXDcMZFvw31aqPGg8bpaQLfKfdW/liCD503XXZWBrTVCpBGUcmDU3Q8gQ3C
TDs8K7Z5Z/nBA+of9HUj7s5RQIKAIGf6ximCrQl95dbWvIYFUNhZTSZwkvQhOEf9mrF7BynC+Czq
HqogvNfA6CNubmYUGSetgoZQ6MljYRcr3aZsJhmF5jcOi1qz9wXJ0oYGALBNKG8C034sE/sDMlmP
s65pFy0+ZcR/WMzLg6rDjUhV+WY09qLBjI28G34n7saZ52fdMhzosYbpM131bBbV71pNaek4U6pD
TXKqCnozthkUsJ+uqW3bOWZG7mPb8zVMl9D0APyCIaEFAYGES7R24/yaJOED21qOzgUIq6lfpEY8
JRavQ5cGT37fPVLOfzeahcqtk3x/8tWllFvppbeekc8srKMVCZBIeDAoE6h9By2YU/4EHwrsk51g
lElrkoaaFPVbFb0JVfnS8ECiy6SJobqtPfcZSyhQLr0Ix7XM2iVkGuroADmuHqSH0NJQuebxvB7z
CuzsAqWeP+fAPhcKFlhbwS3kt/pJjlXJhARYkh4Pa5ZEtLI6fRowKOjbnVmeB+u4bgQa3UcokdU6
ycf3Xz+6Rx5CVBd3joU/tI39Yz1YGsOULSfnZG7hhVmFvu2uonIKLijMuer38WLwh5OqT2jgyLh3
tKHEAZJEax04I6d+hiVYT+ZWaOHn9nEQDyazm7I6D6CzUpF9DbX5lrI0ZYSbgXRY2THNDkU823J4
FW77Sa7oGur3K5bqV6s78dTv0lG9mrmI5oAvw0y9Rll3H2cYgAUwoc55szKko1qM+JbhjtYNkBfK
cu5VeAZGEAfISJNTzETeMcqP1khYtwKOH1G9i4X3lI2wH+2jb/JA06rlsEq+1hh8NvpkPkZrqbjF
Y+uFX1FNm6ylZqzj+lAXDe1DL/h2svyZ13SGOfStG/mOgcyedXw3ahDtisp8tWvl22iKOxA3uMs6
SOGAqRo00AYq7vIr1VaRHuyU0X2tHW7/KgsrGkW8EkaBGcd3+/eub5CK06LQjRhkT1e78z43i1lZ
60ejpGc2DWB8MH+qh8EDOeWqqtInMlboFuhNsMRmhBGPo4lf1J+RSG54i3ZhCB6vIzU+9A8eu43o
gbfVAxJg+vdPilQOhfJAlgOcG5MTMeevja1mznJU7TcbmP88DkfOTWikS6AJcfZaJzRYMt1kyQuN
d1mQXmQkdDldn2hjUb6GlYsoRy+wbav7HoZYaOEr9BPsrrSTl+CUBq/HamI+ViFfPKYBqyMWUiIK
aRkX9GQslgX4b1DvjDsg1Jch5YBohg+N9A49nvolaCFajW5lcPRCT+UCvajrdV7g4wvwRiQoJWdV
2e21IZj6e/1qsvuwADgbz3k3h1RDqN6aSyLbt3Y7fksnOwMheCmUYpPZ+J7HoewWtqCuoY1IYYKw
byBAfqbV49XUxZFMs2DmlEwbHGHBhBzeXWhNlZ5vgzoZZuhr6AgqGIuLrj6qPA5gDC790H/anGzZ
efyLZzPNRGa3KM3HJO71M8k/2kIj1U4V1VOc2MNCC4eb3jKiIIwMca23sRGogkjQHny2fLjD8q0m
hGTpNkk0H3Tkp1a1h7wa0PauN50pglUZ9l9ZFFxMtdlO60mnxOEMAx+9lEzRMU2ip2sx74/lqSx3
tT7A8QCQjWME3VzuPQKNUFCPgxUT8iH2OOpaNaRoKYxXnycAcAr/FCumO4FfdiCrujurbhpe9x0v
AU77bvBndikfsag/4aDBcOkp/oK4SKABRc7SVlmzkQpkmSvVJq7kuSvUO6MBJORE5Kr50IUyhopq
8JRbzhGyRzyZxK+YqJ6mG+Z1NAvrDKVZqCwRm0W99iFEtKzoVaR+dgkRYXKfBK3EIl5NTFe/dDz6
kzivs+jNlcX30DndGv/EovO6ZpcaVPDuBL7jaXzx/A8zRoJTV9aiVMxmpTfrpq/zZQlyb87AlpHH
ih6WxDHvX9CD+6yQot51OVWbqXmzpoiVuRiVvYCy0bZgUsac3ljdl1toWN+d14ezEqTSwgIXMks/
x858AquV5g69HJXGda/7OzJlHqI8f1dLDO3p1c6Yedjxp/DKnUUW1pwHk30kcWkcgf4N7XYVu3U+
k4kuOaN8QSxD7Q9UAg8G1rE+ilBCAjGlFlBsJ7xP7e4zxsyBQ8y9llNuuFsMN9yVZZxvHeqRSpa0
/wUWJc3lsVeZfjNDhrpHBRDu+9r/zjy5HOL6zbL8Q+RNvObsMzWGO13EeEamTPe2bjg3t+eqEi0e
uvxgivqhTdrv0c4WZh89tIXxHnTYd/k5/XkOFpDq+ZC0xg3DF5M2EaylU1HKKXciNbQd+BhNqV+G
GtQ1SpdVYLFrtVZIBc88WFr6NpEdLW3FeFfS5ogrCSGoC1qdbp3U8Dur1CTulGWsfUccxrapcbDx
LXjwYPo+s2eYTIAND2OyrMZCg8zx4oWVcfxl0UtCAMFNPMs8/16tSgwBORuD7HprntnNBVPrIdZQ
qRn2Z6d5HCS0V2tyEleARgKXYXOSBs4yVDQOzz1GgVS13/2+OnSB9YaJSa4bj8a7GhrPFBO3yNUq
1kNLm/t6ve4CmujA5GcjJmVGqC1+i9YZ1/VQ3cXtcE3Hgl4SydXzOE7x11brpom+2woGnJ51gJJC
e1s36tFleIKb2O0m9hnybTr5io5AWZFsfj1AAc+v4xnhSWmzbO0AjWlpfnamf1/WS9OqsoWnQIfP
qQpnbp/xyvvFzBgAvxsmPmJV7McJaGsWAGW6Ue4IQoGQWAuayzzEM9zm8OR6yPmGKhmRdlcZey82
BeLc1frLUFefbc8ObJnNUw9pil9wDNOGB98LFrROj5Xj2bT7MWcZ9JNlBl/GqCzQmpzRV3SmGIri
pF6mBgp9V9UIZffbu2hQXR6lND86QIvJn/Hvoa5ylZSji9SgXPBH1dq6s/JWOfmOfrMrjS2hYwao
s15izHm1wL5WkfecKSBkW1CKK5YudtgkWBFOZU5Tn0Od8dFxKRfrEfcq6tHjGLOr2LkNCc5sWogv
tb9kwYaylDL/bwWYdpObLANclcmbXRUv/ghJSoju1JTKiSX2lrnyvg/o7sToZML4ZoTFnap79sK1
Qg4V6uDMaFCAmvefKpnM2yy2l9CBnku1511StM+2od+DY4TfTYvDvXTWo1XsKLOWZRm5+7gurkD8
oFjzMzpx2e5A7e1sBOBboQe45FT9WiSBO0/z7C5Uyjt/HIqlQPOIQf6gJsW8iFvBWJgNyK7Z0P2K
DPjaxLelaeFKlSI8RhZoYI6rH5parehWOMcMC+BMZ7QV6v1CDdT7uiSMqQpy7jJW3sZX6ZJT85fN
sNTjJDtk4iUNg3DFPHw/xIgpGvetNnCIMspcdW78ng0Mu1KSufHgcPpKYCxT24tJd50FvIRaxIlt
HADbyApqo528N1kIZ8oz1AXHp3TJGG6NI2dXFtQTef9sq9Kg2BDPcGrVzJinqC1bNfu2NKltK4lr
z9DDzziMbnYLHBfQuOA59e/DNo8W9ajQe+kQTNCo5aG0FbzhFi0kFyDnBFxYFmEE/z6pPoGHfDvG
MrMYgwwjI4vckxIbyugvHWczaNqRGirZsjvGy77Clu9UbLdjgjcFVYSn3QHTH0TKKSdQ0wu+E/A0
BmrYnNem0y5SV55x5o3zVg/u3UYuBlvfjT4YPT8a7ttePSIZwFLml8ZdVVTVrs8VOHfDW6RX+xhO
1F4bu+nA4s/hKjFQUemft5HvEDFCy2gsGn1qCqoIsqpy0Yaez4in4K0MrwI/L+0OY5ihoDY5LKZS
YhnV0P74yltU4TgUysR/FhXVujcVi/Vrjkd5ORr9g+U26ly3cuOox85BAARifwB8iqcA0mdNHZoS
+pGb/Zva5WeMj925a7FLq+6wG/Jz0iNaLwUFrWa+1WX07SfsCZjeQfa3+vsY9c+Mr2IQyndtzwAw
NJNfXs1oHhTRi5bZ3VZFApM2+tuARMLpGGnGudQ2XkY7Mqzuam7gwUyMezXCGdBQU0m1e3dEeMJp
7y98Nc2pSL03zVdBWfXAI0lP21d+SbH6bhD2swnVDm8BoMMhpDFBLuNisOAYV1+4xG+NjOAJCXHM
vfChJvwcmMHBzcxFrdXPOY7pqPochXjI8tRGkNhAdO+veZ/bPD8xhzRbXLE1vDuR/mwY5UYECDmQ
TIwzJG1EB0SiWZMDs9MEWj8dHR8zoIfRpvPr9T0K8fEWTEyM4eKqtCBHJ1z2Gfz0sVvrSvgQqJHC
/PIba9Cl8fHSmgocLWXAVoV8JhhyxDXDxqy6fFOm4l7t7aXZqQmdpxonqN+cBQ11Qxu2UEHwaWUK
/k8rKmajgxlNanGz00ZEh3JMdijWyTCxq37JklTMOr3p9kWh87T8+o9h1Y68RvkZLHNCQRfT3qrj
5qVQj13qffpdEJ4Lp6vXWVR9F32FKzt01zo+n5k2IEATjSTUhECpID9EmXiNxgqEXV1od0NN0YwG
kN5xDpERsYRbGv3JHRt767W+XHsO4NemTL851fanFgNPHhfdBr2KRmoFzQKs+DUITawBFSrvhk2O
g7S/dzLvsUt0bSFbaOWGE/q7JmWmb8bKmTB1eYhc983xZbYBcVKs3Fo9yIq5ZGfFj6ZBhtktBA+/
h8GVLQE/gVxrmq96wiq2WnIb+8LetwUgef4w+AQfg3xpl9ELFJBh8jSH+OIcBx1c7D7USFaGLKue
Q9oQyZipCyux0ouDen3Us2Zht9a4dJE1Lyxz06nBriHcdmnmoN8g0WTbtIuiTWlCq8Np1kiLNS/8
jmzkfsAyXXuhWMOOhLi9NwTgGoS6AUC41QJ1ZjSoKuBnm6sitMOlOfAW2FalbdrUemoivd/kLquC
U2iSRkKp3Sk5JxK/XJWEs97Gugk3MMJlXwJnZVveioSBf11Ud9gCcfBI49NKqRJ0cLWw7lx1aUSq
AxTdLzZdCYWzpMPy2KU9IpO0ecijAjiTr4gHBKHXHD/0OisNZzdQJGQo2m6MBKmsc33iL6knFuij
A1OdiLc9/XzkdB5IXz8r37METHDM0GdpmWKSN5avDFovw8T1z8gsCwrxBC7EBFrOaLAG3rtu7PFU
kAE+00OaWSb5N1Oz/xBNdMjOlHseLnq9DBfx9e11clVmtmxAbDndoxOm+jauLMZ+Ns51lD59txk4
3T3QOIvQT5PEMHbuMkrVfmWoVbAWTqwfUt9axMgiB61TXk0Aihy6nAhE4SKxNKqYabKtjW7xjoCO
sXz/WNXxsRsNufQbfeJQF91To7iU+DUu1oQB72KsDfdSK809cIfupS19Y6kprg/YQyx0VdVvQxde
codTeFcGSE+1BkWWHNCH9PIEjJGqto4WeqAkG8gK5kOEIRWpnXVJCidblkIj1KBtq03ANGFh+EiF
TO763gnL+9oAf+ANestZMlQPSTSBhaJybhh9dTbBakw2wm9hd+Zj1nOKjPy1ALe8GCbOhpC8ixEs
zdxq21dBjUob1X6A55jclBBkC+Zl7Qy6LSYosr2qhludS9qNwOkBk3ZgsNs8PaH+mI57A7wO24pm
pZnpy9opcuh6rBA0O8INB2EohDBhDn30GPRW+hG39soYjc+h1+PXMAR2P/Csj30y3ocZMtKehMUJ
8TirLeQPI7vJRfTtt6fYEFKgpzRJCIWI2BE2BKi/bTe6vJiLWA3rZzvon2XZGgs3YkEKvIRuWNXz
BGeZulfSX3JawDCTjUojx3E+5LyrWFnoMvXEgYxo1SSdjXlZZeG2gM3eKYZ1BkecrGo+Gpb4gYWF
CCc50e5Dq/goyLHffcuGjJywGTcpNuNN6KMV7Z0PxUR1pLaUl51AQOe01Tk2VYNgKjWaI+nwltJk
x0iR4p14otCD8aXczujuWjXqZ+regWd3QjpQz5H/gDVoVHHKfPAwgBSxYnjrLJ0E4CXqqYxpIY4t
RUUClH26pvPepF33UNgy2DIfn8XS1mZqp2qrJNBqEk7Lm7DoRKd6G91Uq8iWSkoXQmtIt0ogF12H
XKb7sX3BChe6Kix1MItbN8copRd1dkgaA44BlaGi0S7RLW/V1HjxqPf4QEGovUgP/QBKrTW3y50P
2vBSOy0tmNb/NADrM147Ky7sd2TpDaNO90kHC29NePiJE08nrDjRMtvAKYCaMNHk5cSVFwDmW0Dz
HZ7vizmx54eJQg+3CNTA9N9huPcwxidfSgG63nTDYofe4UmbiPY2aPt+YtyPGrR7CfbeuYwTA7+b
aPiclxwNvnk8cfLL7oswrfKKg2ThSfOk2Bgi4KkerImx3wHbzybqPjqNYq4ISPylhMk/2tD5x4nT
30zEfmdi91sTxd+ZeP7uRPYvJ8Z/Auy/n6j/CY9Y/SsIgP06m4PtgCgUk3Ef62h+Ne+pqT2cmp7n
H3/9o3/SEvvJr+zmbgjd4qj3xVOda2Q7OMazHSnjImikjWfDMJ/dhKAhPzvWkd/dW2aK6A1v8rzr
s6VB2EE1pR4wNvSh75KEUE+ZCNWUjqBCUyKdPgOGQljIfaIf3ClLIZhSFcYyPpZTzkIyJS4EU/aC
PqUwqM5DPqUy9FM+AweiD2NKbJBTdgPeD3s17IMp0wHu0SybUh70pHib8nVm+s4fQo4YanpoNeDn
iZZ9uz56Gi0yd8DWJtKJT8VuppTMRburCZgwp3evIHKidVFukUBRGsa9LOUls3jAoPaXML7Txxwg
1DyK1HtzSrIYp0wLg3ALsON0Wmhnl22Jz2JKwNCJwghCEMQQjxgeTjkZwxSYoZaPeXSmjXqvRXyS
cUrWaIsn2dNocabMDWdK31CJ4bDCfTCSyhH9yueYkjrMuiWbgpQugZczRjokz8RAnTGCPART0gf5
oR9wT5O0ppbor6Et3kqVk1wxZYTYF5XAEJ/gkH5KECmJEkGyu5FEiyREjMRT1ghapkdJ+EgzpZAY
sfMsHNyXCVp8SVBJMyWWgAtfmQO4A4GXOCHUpBTiRmA50z1F3ifG1xCdBz5LUb/SuNL2no6JXrMa
NCy59yaV+DhM+Sl4MrO5S6QKG9qnN2Ws0KrY+sxBEjSJWU//iv6DDpY4viq1exkJaommxJYyBJ9U
+WyYKmj+qAS3POW7yKqfGXTIOUdsyp41akqCgd0LdUR5sIiIyaesGGNKjcmJj2k79R2sUzlTeZoa
4DIKDfGGwBlnSp6JIohF3ETobcTSMBVu6LZHV/p7BOomj1ajH0dql7lN4uKUbPPLQfQ/dkEsaf9/
s+D/rtr3PxoF/42LtN3fHNvC10YsOeRH3KL/tgkK9Tf8eRYWQlytxG2rmEz/ZRPUf7ORujv40wS8
LMfCt/EvXKT+m4l5FxmRSUS8ZeMg/G/wIn867/B4YULEworZjD9l/LAXeXLo07QoxKIGU0+SMeJO
+1arxSaBICuCT89yn6TuPv3u1/kLv99P38KPq5qT6el3rhT0IrUwBDVpIMRGizZF3v1DkPg/XeGH
oxA1a10RdygWEYgHq9x3tA7//jtMLrzfW+V+fQf8CKaNy5OI7R9WuQGMllo3U10tCcogQrPvq7WD
c+TvL/PTaPzzMtMX/d1PxWrVdK3BZYYe/Vx/0+aPOZazv7/I5BP583exJu8lNhLdnpwXv7uI6/S2
myD6XBTtBhYQwowhlTP0ytE/GAwN8deXchmwcO4ROC//eCmsfD3TrITDQBStE1SaOoFpaQbDHiOl
m1Wgbgl19mpmbqsaHyBAn464z0T5UPwPlXRMnXlYSoatvQrorjUYXKX+rHjeojVSYi6bh6b396U4
NKj2BnJc+7XSfwkgcZ03T6B+ujndGwRGIh6WWSpo45YH3OgT1WAbjMkqQxOuEXdoLaoCKq/7PVQM
jxAeKWbP3ivviF14k8V4pSGGsNSjcWstYBys1KnXD3x5fJZ4Gr1D2TSoFYKNNXSIYDF6Fc8o++aS
fUAMAapV6m7m/6Ew5o171xP85nx3aToPS3Nm1MfK47DfOXSaDJBnZBECYUmRZRTevEeN1ct4HTf0
imS2y0YU0KUzqxwQ0oay4UAzr9qrgTAhTKJdZIOtrD/zDFUNxQ9OdFBXkmlJZAm+ERAQaGRR9aFr
q6w6tjYwyVc/3o8MlRSyp1VFWei4zymX+aPIpqemG1Id64qscu2qMIYMO4TKhWirsfiZGKabGlpT
QZF7bdwAtsPzpGg1yowtZw8+xyp65JhgSLIWRS9xcMWmF6+EGSbWrY+eVdNao/KbxeFGkoniDe0+
9RI0SWfOeuBSqq2m+Qf8MLNGgiqo0fx+FBuDcNIYKViofNhRA0yOyjXK5wodjJImu0fdUJfDokoy
jsHPZJZRPog7uo0nK6neZH9v+8kcYM5aCOOGNJMJvsrtilCq6AbnL3sXFPjCUEwrNJqUXlvRfJlB
2lHJi+0hhkwfiHVmb8ua9Dx7kepflXYDDs+iuutpmoQwS1AV+eHSIIKGJtdQtfiL5gWqLjM7KJzG
izSnb7nME5Wy0/giTGhBWsgyMtr9RHHJHH3VQhAkkDNQrLUWlBuNbqiRWau4jFZVNuz1flI9QC0F
NMVREPAYQ+i6uWiVvm/U9qFAKJlSsVePOumUKKKvqt+CR/fXiLDu7AJqJj7ZuK3PvZaveTp3Cnmk
SDig8pU700HGVHcb4v6mASkYMnNmptlyaJ4QrJJy84mvYE33x9ferag/q57JG3uMIWeY4WqaDBJz
kVjenAYv4BgaFbGZbHI0RFWO+TJGjBBMkDxAQX4bbAUPvNYeC4uxVOFwZ0BZoeI3YEEa8ClVLTxV
CYTOVjkAxEEW75nLlIeLGTjTe9QdrtzZVTaHSEn9qI7xssxyJp+TkULsTaT7kFPmAjuEBqKqAv2j
CJfD8XDfK98iaLdazMCzd7y9Z/uPYstpH5mCfoRN+Kr3bXPIY2VFY37JHP6VM/UhbDtCNxD7JNc8
2kNIKwJ74dj7Mb53mOgZ3d629HMamnzFYG0a0GeZnwEKXnRlsgQEz0GjnAuC0BCLz2VHe4MXXKK8
VHFFyvQ+xrKLo7Uga3f6K4GT7Iz+Ot2GLDpZ8XtLFnFcjLCImr1o/Ivbq/hbtVkUM9haYb4hyd5D
NnfsPOMftqq/3HON/1zaf+y50kFDqRop81jEBzrKosOvXep/akuKu7+pLSGVgKH4j7fs8z9mb9V7
+/mHSpP/7/8DUtjabxSagt3bADXvELDw70rT1n8zTKEbkIgN4h6ZjfxnpSl+EyYoFqpPXDog6Nn7
/1Vp2r+BrqDD61B/UhpSn/53Ks2fj4djCxWmgAWWnEJY+8l+aaPASW2PFRjl2pp58GHYJYfsIM7F
wT0r5/gU3KWn9JTzr/KEPv/g7/ttuBebdJPv8h1J4EfqgEV9TM7lsTwG5/yonFhajs0+PJJ2uje3
xcZb8a+Nv+134ZYM0x2K/VN5qA/RCQvXITvJgzH3ZsNB2SHw2yabfs2Ec5PtzD3zhaO+j8/FsTiG
5+zon70TOSrH4AihZ29s8/2w/t19/C9UwfwgGpBWanksUQLswh9LoaRX2sDPmXqOcqQNS0Mn+6fq
8S9+8z9c4kdhpxn9EBkDl0CDNpOWA382/4faUftZCE9f49eXEBSQmqr/uIbHYZj5H/F5Voh9KUNK
ku50DeBwYCFdlMfSCt/SmKrNhWiqy7vGhQIQplur+SAhmIf93+/Gf+U3dYBpOpypdF4Bnugf5WVO
jnmdOfFIprqNSCsmWs3a//0l/vR9uYStucKyNBAu1i9c1O+KZaX1bFl5OnRvRmVjkwFFn7S/zurv
L6P9CZY0vXoGZbKlOqbr0KH84/PhlY5tJDEvjDGKz8yur05TXi2wKCZp3qN68tHDzPzQPMWx9Wm7
zXpwUZfmKARHMwWY4j4mIrx5A5KlzNhZnoEIEgnUJPvxK8IwBv4ty8wVerr3UuIuDuwU0gsxlQzn
0IcRd+fiUQR+EtBMps0ZMZb0EPkK330EEExEX+SgpHRbCIE9eUAIUNXxuQ/5u1pZXwdbbnn8T6Xp
7UGQVyZqj6jPj5xD6YJ4bNciNkkwEwiFUeQCyP72HGYlmNlf8bm+NwAIZyLg80ZQfhPm1KUqt0wE
Tdt/YeJ9DQSJcRmNjdKLz340hdt0s97F1NHqn+Dh0MHn+q4M9n6aJXNdAY/RN4DOqxdyjYkHHAgN
AnE7jFgFLBrwOgvn0mMe6Jj4c4E5cXTssATUoj1pA/qs0qkJ5TCnDMlwFWELha7JVfD/EiYsxktE
mYMzdOqA8v9VenRdDuRv5FKFQ0NGAAmE70ZXOe7UD4qxRZ60xdyzzftSW6oOzaa4RG3T8WyTSojk
rKMQMKpsXUvzmgXt1U3DW95h5xKVuTdT55SOZEvpY/sPS9Ofn3FdQ/jEc2foBgv2j0dP7wORo/7q
F71SvlhDzFkrWcWiePn7Z/xPkCKyKv9wnR/th4rcNN+pp+swXnDT6C3FM4WG/C5vww3tyG2NR50Y
zw3p2QfsIHP87wv6uAvSERe99WLliICLS+5ZoJ4LzlXxm4tC3bDC7d9/0p/H8F8fVLCogHWy2L9+
/CB5wskM2QUZoST5jT7zglG99QCRfKH+3zLno/9f/lf+F0uY9qdFmx/FNNjJ2bHpGP3kEqHjDduU
NKxFHmXM38sz/fAnVOm8AvFXNZjAHJp5h/K6S60dIOaTHZG9Xas3NMP/cIP+6qNAVgNrCrNNd35h
0H631vVq4BScLuVCh0GJpGefSP0fvq6p/dVvSyyOoGTRbSAWPzop+eiTS65Y8tcGAqH+3LjVJQRw
pLbuFAi977Tm6E+JzgViz+nHlxIMpcSvFZcXREYr4RMoyf1nRb31XoXaHFFu3b1aol01iXedPr2H
eNnuaybpymUkVAOVldUTIaYaiNwKpk6duXDQg3KwHfO52Y7LroErHLqMo83kQc9KgtyrvTqOh1Qr
9iKvz3YXr5oq342tdhPI3HX51Jt8IjfapYIhDUOXggxDRt4bwgrevKQAgQu1syLqYUATiUzaS+t9
zoKBHGyroglX2mSlcuZlkcAYpSOj7hZj1uL3vjpGMNczZJHT/5YQzrfCgFYwcIQRTxicaBA4xLGS
WVAEaIaURS/CDy8k60mk0GY4TTcovm21mIdQTnOf7khIqEO0nn5x1YDnU2i3sQm3qi8xMJeYk3Vl
zeRB5TjoShVskx3PNAWRT4VImefwrortu545HmeCzeg2e98KNo3tHlOXgDqvuMSQBcmePnsaCpIM
s7/e1OfS9xndh4s+TtEanEW4KrqekWP5MirYhMzKXLYl4bEduo5sYH4RWukrHYJFqoDFUKbHUD2E
A+5bt3xNhlOhcD5SCUYHnf8yDv6WvoI78svU5bmnoLK1cMNy/TE9vXVanEcCHBR5sA3uZQyYEhJF
nhcYH+RTLWDR1mj+fHoquvYh6/E4ocGnc38YPaaYp4peuerYctAutk9eTzfDwfdZOse+rfdJX1wS
NVkVMrggdVJUiPuZcnQ1fxvHk7uY+14kqzak21T5D7yub9P6qrbOnSwx5d1Dp4LEcq7bZq8UGDGa
6MWp6rOT83swv13cNMgd2Vjt+SFXLhLwEoZLZ6mHwErnqtHs8Q5sUojZhlZc8C+uCZzEypg/NLFc
2DS41M7H7chfy7NklxX+KTa4VUBNOt3Y2R3ocQ9Vkhm2T2XFuOqtGYKtzvYy0yoFE4QVLbrW3yvQ
DnxP3Nm5cYMEc8i4k0rxOjS4OmPzFvn6rI3EZxxnKBs4gGIOZLwTsAtqRB+MfAalM5ZNQKdowPiS
Jzk3FA4oLQ1+HGvDSA+OU0lSEX05BOZPGrbz2UjmSQL4oUNO1PnXab1Xa/GqO92X01XLnHzdaaeI
qT6qNL/GXnevFr0+Sxs4Sw7Ta8e9jnJYd7FcTXdfiRPILckuJQ8aN0v8FRbsQfj0mK/gm+jIcNiW
srsbu0OAy0jlYZzZLTgd0gcDWe8rLdo1Tvrh9/mnqJ9NM3kDPHFR4OyB6dVuQ3mdYlBJtvdmjBj7
2LqDZr9peQ4LPquvVk9V0z7ljLeajpMIb7U1RMy6GFDLIH8x3AzCwqbxiUketYMRmHdjX++LFlnQ
JWkbomiKl9zEYG0mpIFoQ3EhWGeNzqw0b01xcULzmAXG/2HvvJrbVrZ8/1VOzTtcyKHqzq0aJjCJ
EilZlv2ComwJOWd8+vk1vX2OTHvku+ftVp2HHWyJBNDoXr16rX8Y5xY8r3lEVu6EzSeTxBUtAkpD
QNk8qAogSsNZ4qSf9Thbid+wKnnvJTE6+HQY1fbOayJXfMLsx32gmHeQkfDXzbcjN+OEEyWPZDXa
5c5gTFWISgC611KMKZRmPiug+6OEnUmqAHolX52ugcr9XOTpGsbgZZeH77W1QwAalnfTZc0nybfm
plMsaliJnel6gfrYSMoe2C/l18S5E7eIf8uDT0aCcoyrR7D/9fLWUqOXLseVO0b3WmGV1ZE79nyv
5930DO6sJaxrcE/ECgX9tjdYDwUCdQ6TJ/H/2jn/XawQ579/nsgW5+b8jxcqFM14OKcv//kf/wWK
OkySn0oU4hM/ahTqB0clt3FoOonelkLC95dopql9QEVTow9G2okCovamRmF/MJB9QsdAkfkffvav
GoWNeRqlC9QDqHtcpDb/Ro1CqG/+1Aix6cOZHLlsm56cTPHj5yOXXEyyHuglTED0ISYFaLclzycv
dh31JCOKdsZqwVVLmBqsv1K/B4QiGPkIwMZLId+rpzlIoi/wQtd9CAMJXnc15wgJ/DO97UJr/mZs
f5MqXjdTOADaJvIEtmxoskkN4efbleSuLC3V0xcDvQf7sw9sSPEOOY5ak/93e0TfryUEKYFZ6tSM
rq6VOzRWWhttcpZNhAFHDkV0kJBrWhryH7JtZsHVa9DQgtIoJiD0Rd4pXtPbtLNxeq22QmCUY75s
Io8C+n3sbCgzUH39lCHCGHJOfH8sf8lCkUqlEyuLC3PF68oBx1B4sRFOAtPwTWMfFGLb2cchuHv/
Mr++Mi5iIh7imCK/v55hQZUaKIBL+iLS9065gFIKaeLG6vap/Mc3Jl7/27YejWeuxfHNMGVFps/8
8zACIU/SEqEomhYc93UssO+i/IsDPKlXC1yVDlr8sSFCx/qD2u9TuixWD/eumdfVMxw0/CJmuQ4L
/7npH3Bu0FNcM0uOss/4t81kY8SDa5dOd1C9Z6EKus5GClNZmMKVbDGcS++59LdJ+opc1WzsEHTH
pcggNfCPQqmzDX3ExV4tS180wFcaFYOKIVoF4MJhemfpTuo+0giwPjYAbNNgl3cBHIAHtYB7XPnY
63xVXnqkKrEPtkx107WyG2FbbdTPIQjN91/aRff0eiRhm1u6OAvz4sTkeTMhyzbuLQOHn4USqfdN
6a1xohK54Eyz/JUu+WuNBqQznJFuuNW7fp3jDkSh4A+3of46R0VlS6ZljxIxb/Z6DUIdinEa0RdG
/iBTf6EB5VZ5gDOysZI5B9tB/hX5kl0MwLWFrRhU+ZNXc0pV9Fe9pnIT2cNj2/ETW1opZXBKh/FL
76R3Ey0M/I9Xst1uQ6CZ0Nb/NyP45taJ7m9HsACK1dTOpC+CnBwF277cq+iwSXjY+JAOqJHe+NZJ
idtNRrIFW37dNIv37+HXqPLz6Inl8uYlaqVkl3rOLVRDsXRMmJfVGQjNTJcpF4btpqDRWUfZ347R
XFWjq27g28qLu5o6yApNclVzuKSqg3eaDrwohbIrweod6dHxh9v3H/PXPYwL0sq3deH3ZzliGN48
5ij7MiXXkseM/fkwPnKGB6f5J4DF7+LYv65iy1dTMeh14SlTMRU7bH5e9PBr7t0KCl30h8f53YVo
W3AtLFJpXVw9DnVGc+wTHieyP6ZKu+gDTk/4XHrKc5V4q/fH7pd6BxGTfVSWSUWEi+rVxRonRUWu
y7Frqr72kTybwsf3L/C9UnQdSt5c4iL4++b1lH2a1kC59EWM4B/cp7nOuUJpgpXXSvSzo3mdBi7e
SSsbGbcoGFecshcVDglYss5UuEQ4IPh9RXHIw2/MxIB1WBeavk2UdqvVAM2i8b6XYSFZ4Z4SE+RR
Dl/JosWvw46KTau4eps8WA0hPs+/TAGlyzh6SOLXIZM3CJFFKdaV7TwIrFXrp/AjYtenOknxbVHU
2EnBfiiQB5q0l9y71wt/Faj2vJ+guZyRZ8MvR5i52Te6hV0MrtStWR9ST+Ho7S0pMi8DSF2FGuPY
VR9VG46zh0RFg2Sn/sXHXy+CCSc78RqcCAiOFLhiO1NRQosh1SCysSpqVI3B93GgXeM6vkvQYR6S
FjsFm3Y8t10OaxTPtlPa4hdZH6Okvm0A5VTGsCiVo5OmaziIC9/ASRlpYRMt9EB+zOWtXuAaor2k
VF7DPMdyzF7LVGuNsUSxlkcPeFElJ5DGwtqpO0nTsErHLx5KBTky1BnVoGga9paCOWeVYMEeAa4H
Qk7JJUjlVVq4flDsChmZZt92mcfzgWMkfh9Lu7dvJ8daV2YFCNl0Q5rUYMU2kdGdVAnLEwnsByZP
rbq8AeJyW9rOWtLKhVmh/Yy1EapgnF6xzQD337Yc9IbqYzZRA1ERAzkp4UPc3VrB7Zjj4Z0e8TpJ
BgDmoJkRQOoPjs3jkYZYOEB9lSsgHrgJGLAvMtVfdOONaMQL/z45+NhZnz1z3dWHXL9vjBZJDggI
zjehthBL9NZw60NIsEONzxq+FCkkoA6XV/AitnJfkuoUkbEAeklxTjfnhnSbUJsrE3yH78R10SCd
12W/MdLkppDQZLPro6YMMK9o9cOXMfoWucvqZfT8tWq2+9BaZzKroFXdQIpfm9w8oU91Z3RfQpR7
Skd+aGHW4+6YhWvQebOqAQLCYdhGqHGvIuqZTc6mxLCuTXH7DcdVlpnrGlE6G0cpDx9VEziMpoWr
spd3mhLuqFKvEwbACYwtNK/PuvnMq9qHsMYAIgkc5koJkLTosZyDKwKyp04SSODjHhmfE/UtdxyG
52jAQzJvD7bczKPc3mLVtzb06imJhekl1A9Uuwcdvl9abdFQ2tY2jlh5s4ZJhf+D36wzW17RVAFq
Xt/WAYiB8cG0vTsD5vb0NFGcy8txbnifUNGd50HDENvbHBmSCT63bNUruxxcA7SIhtJjuM3bb1Es
/WmvF7H/lxDH5sPxzlAtR7+KojInf0pjLVtemZ0yahdVIS98XCUdMbZSC8i1WDZj8VDap/fD6+8S
JJqQP658nSB1cHsUbJX1xQi8KUfI0jdOPuKCmCX/YVv/3S779kpX+YyF+BkSlFwJ2hUiecGijLp5
ZQb/mw3pzQNd5SxoxulGGQCP8cuzN9BG+8N+9LsB43WYOjkKmk3XzVvJh4KE9wLbOH14GTH1Zett
0T79w2v53SYOe4JCMBsrZ9WrbGFoC3jSprBpw+DWlIoZZ4JVwjpR9OZLi6FbhD2oZQ4LFIoW8JYW
9WDNShL/EasrNAdQpleAN5trK2sXI13ORvralenanqpV7ywlfDdTBHfkuAFThERrJCPth9gw7slJ
FqxCsH+tgdImDHsYrAjrzjJhWAnIy4ZGJGWQc/XD4I00PB/8EH12jvXhsOtQXLX6ZjVg/lORqyrV
Xio+1ZymfGjGkQqdYtXanHzqgW5su3fMg+/Rz7fRgy5kJG3REe3kVVnE3+Gt/64uCZOO/7m6JPAv
5295TT3pUnPafMNRhU/8VV0yHEpIAoyLcYUMCEYm8PxVXeJHHJcol3CwB7SrmiyEH1hr7QPppcDF
4MpiUtvgUz8QMNoH8WcbYS66YGwTfwtrzbdeBUYOAQ7/IBADqpX08upAbkpmEUyyISzqnEXin7vc
xnvZXLeVtpcpiSeibZzDBKaMhDYx8QTf3Vh2VSN6zhUs0oZU+ZoVFpu4pa4pbC+QD9Fg/azaiQ03
zkmQ6FsMzNwJZiCEn9vCePRT80Xigoguk4hAUgya4CU25CcTqVME+GA7iixGPuux/9FGY0tqBtdD
VnZKJAQEUBSpAZuV2o3kZzhUJyjHpwt4T26LotqoD/OxbZeO3ywQzsXazl/FxicH/heSQKuyHrDu
wMABjaA+wK4Z6F8H2s5KFui33k3IzOhGvurjZJea6hJZo+UUA1CATmihk9sk1goVN8zFUOYo/HKj
yKduOGFriuWe1e7HhHpuHS9D0kZFjT9L9Q7L0p0BFc/ShYp47BoFN2ubK12xVgU6NdC2YMHSTymV
hYQaka/hcEBHBunne/5MILBWDX7aCdA8/MYn0A24nH6Kq85VHEoaecLrkG9rTO0rrFaT20JTXka7
fdJT+RiDgUBAfNUH8bHsvuR9R8vCWlsOLuBxvDT5cYRg8axMa+rtLcqg8E5D9LdJYnVtXmTKLKd1
MuvxZrReozrcmEg7aJG9x8r0VOf+NhQA0HReO9bKzuU7Hy1BtdLRZIM1bMmcqPN78aS2/lVC+C6N
ZVSiMGmTgqVCo1RHDUOBZmdV6QEww8JrRsxsCiFkHFtuGSdzKMufI7RqmhIeOc/cZuan2htWTpVu
Wmk6aXq9tKuNaWLF0g3oaZOvy8MZE/Z9xqmkUjZqh3I+8m+7kjQKgcJom+F+Bcl4V3ZwG+3UxeEP
PaARJJAN9INiipXCkamXCnMHEMAtIiKPUp8sROIsj3OlA/sbDasBaXNTfjTKuxL0aWob99ATt6hr
Lw3z3mCiFRKGpB9xgiXy4qjYpge9MVxQvoIbdJNM3pdyAB1tn3TcQ4DYgnBNkFPq10NKucFPOKQ4
i1ahsWubM0soSjA9xTVQT1rYiUMLslnmGHyNuQI2Q+LogHNqtRHXVoPnAqnvSl7EHtO9VLcwERdR
22Cdqm+FXmOF6UmexfM+G0B6PRQQ6CMe2vOTGShOzDs1JOWhTY1HI8hv8FQ8xmg8h0q30KN0rVvm
yvM9YDm8p6ne0uK6oRK/s1B9xTw4PFaqkEYKvS+IOABpcdyxeZWT/D535L0Pvr6wIKW26rYKilXD
XqjhBYqAYoVzRoBmYAb1lbXFeYjK/NLDxSWm56xMQOqkJ0jJNzTBF4DIKn87WsFRzwbwsd0aZ5qd
Yg2oRXu7mFNH2gTz2EEWqUjmqdKtp8Remy1Se3LxpfO/oV92DK1k3eTtsojHXYVKoO7gJhBKiM9M
mIMmu7GQhu8Z6b+3S46+7+2X980/HsPsK5vlBT5KWP+Hi6Tc+VuYvfy0iV6+50ePRvkAv4g6OEgN
kbIJWtKPHo3ygR1SM2T0ajn/sF/+tIuSPmJbBWNFo7zN3vdjF1U/4GjGNwmrPKRuITP9nR6No/2y
i+oalS0q6JamKJopijhvKiih02NFqrTxIu+QToRArhamG4sOOGZPBp4V6ehsOnSMe7VbiP+ium5L
6sKRdLdi5RfCb7Fnm0KyjoPBKg6yvfioVRmuVqPiQdtR7dHybqwNqPRNoJ3Ex1SrpfcBQbwyjuIj
06QuM4gZrLvn2DSO6DIhrKWGa7VCAVC0tBsSUgvdfuPImjykrXEUXqPAS/YtusDeuBZ3gXbOomvc
1Er3xmC4SA8+qEEH419a9qj/qekaQ/N9Wad7cX+IDTwLv0SKywTCLRZmG0f4Qg92t4B/8OwV5qaf
bAj51XpEngwdMdcpQkQL+V4Lo+ZJ14QiLY6xinYUF8TM4yjBPlDz+Dmo1aPuGG7c36LDd4pa3UXj
cD/QZvX5DvGFQy/4rM1C3FRGWGkc9EYNBKM0bynuRgxoFzoP4rMZB9vB0g/i5oWeHvmVaxrxvjA0
F+3pfWLzOVx9BhvvWSlCCt2HCgDGUDsiy7oRnpomllGmrx1pVI+VdWuqMRVG8Ypw8ZDq/mDTex6S
vdRqByYl/VyEiPJkr/CuvLrfZHU1b21rQ9HvkOmMsGJuxM+zRHd9e51r5S6kRFPYkqt22pE95SCP
2rEqqqeqUo5m1y702HCNdCn8gvOaG2qhXeh8u627Pc8m/uto2gHxH4WCnuncsjEs7ahbq94LztkI
XvNLLa9ICZ6UIkWj0GAG8jY7cwMvZQ6VwPWVlRF6SzVJ9ngc36Jijtv9Mhq9RW28iA9kou1IWTBO
MSYysJrQDwozVK6+P0qmpPsOIyxhni4eXXxar1H7KBueTUMGVHfF3yuBtSEyP5dT8ErvDbEGdGZH
Y+NrOoIQ5iEcwtdEDE2Xrxxm8+Xh4nyPIMBm5MWLMRHfIWZbOOiuNJkHcXtT1i1arikH/azXb3r8
NzWGTqw9sT67tocMA0uWP2fwLMQbqWTnQWOtirEkJ102veb6MDXEG0ZKZ1ECxaywt5EYX4s6i1h9
8PkOI9U25JgPYnE2frpPO4NssgUk1S1ytHFMFsnABKJuvGlCeyOx6KfPnT7e+/IplE/ieuI7RWwQ
LsE9j+U70nlUWPRiiPDQhhKSqa6cDzsxMCFyaL36p2bEL70c+uA6pm6KZhASBbru5yhGyi8lip/G
1N4yEGXjetKqpRhkiGjP4s4DxRT2G98dlcXKxKtm31r4NRAlKvpykwWSg320rp4MZicG2q7H085s
hssZtIOdErB4S292kLvvZZx/ZG16l4dZU//nf/x6hvn5vkV0fhN9kcTqVFL0GHuU8kksTx/b5HCQ
gAT882D3m8tc0O9vi0iX8dE1TdFRFlTNa5h1H/lBV2KLsQAzcByic2iVSxGNkVBfgVxrMJgZQoQs
mHbi/YsRS1nhakTQIwqYnvRQNMahyZxD2+jHONIOt2WR7ivyt2KkkD1l1FqRiHAWGH/g+ZXsxfmn
g27ny919nVZPPQaP9FD3U9I+Jan3IH5dBFjUVDZinnKYOdu5cVlenVk+Ua7dq6YAUxsH0a5u4l0T
VU9qb6z9SV85nfUQ1cS8H8tI3LfdR89mYh3EnGwc3NLzlVh1HpVFJEd79V7EoljNn0S8SMRO1fsv
MnKUJm9ZhDsF2zwRctSakCgP8XNlBc9DoB8LRbordZcO10HmhpESmYdK8IfZIAAR772lq9mQa+gY
XWaxGFoxPoNE0ZwoW7Kmc9U4BLqxeX9mXJesxMQwmOT06g3YJNdQXN3OQBghEXzZz8V2A6LzQUS5
EgDG+5fSf3st0K8mmBSB/L1apHD0Kq021WiRE2HFRv4jR/Dj7z7FYqqJrU1s3yLUxL1HLxFx2ZPI
NsQmKTZMVbMOEYGw7fWj2IaGcpkzQcT4iBuvUQ0R4xWxWANZd8U2VDJNxThe9oTJ2gBaODrFwZJb
+HbaUWxoPX99Cae586B6hFumcMh2iiLBHzC6v/S/L2MO0AQqOmkfQN2fF70ic/TPcMpZ1PXKsqwz
HuGLFHU2sZOHnYyPz4spG664Wck3NyhW7Ucmwvtv43cvA2gQiHQ4ZviiXuV9itaWWtOCQWwYLzHX
xM4vtiONvOL9SymifHs9r2FDAXoxFKx85atrxZoMXUmWUSJCYUZkfR5WOs1apwGJDAx6XuwgZDxi
BY84lr5/deu6gC6Gm5qTRbYMSZqk+ufhjpUuMoOcaTeNLOo0I0pxwSR1NuK/lWZieJTdJzb2LL20
oE23z5XqScw2kTZGZbYX81JsLGKbFJbsIiVudW09NCbuRR1B2zxYhC6s/fYgBvZ9ph/FBqLhYS7C
00RUmWRvKaajCPLiGhPWSTohLjDB6RYduV2guVGWu8PNJWQZJASR9CCyIrHTO4r1UKgsS5IclDs2
oZ0/VYqx8lG85S6DVSCVD3VF+si1RLqo5d5ykJnDbG5SdDe2B6mjr8k0E3Nq4GW/P8y/AO0ZZtFV
5jBhocj6CxYnljKJji+RRBwkVCVyJ+SvPfpvSMeJ+SVuU8T5yhcoGFIXoi3pQ8i9vn8n6m+ONNyJ
DQOPYryhXHBpbzZVvfRCGf/5aFFmDgqLips0t5WTbx3s3qKaMhPW3mQAYsmJGxI3F3vkkCSjInBU
JNgU8Q8iYRJJkcZdimQmyss9OpF/GDfr17VhEhM12ky2JV+0Kd5mAFgPm6UzcLMjUcCB7qv2DyL5
tqRsmfyJ0GX8OjSsQRPSBRw5Iv51MykOEj2wPEJPTg7M2zr6hbGtg+Lg5LcN8HRx+Msg7taGjuAm
L4oxwHXuQZyt2lDBAAoIOLlg7BwmCDM1FTtJ0patEtCM090iQUIGmu2EJapeQlDK6ieLUg9EcnHI
UyL7IJKrBLqF1lgzkUmL5EucTzzkF8V89RTUn9iHUOc6oBNxEGG7h6/u0M0NNG1lwzGKGwXPZmkT
ayW7tG//yR3zt6NEpCA6AgiU1at2VN6bmWo0jNLlHIlQf4LGbgwhvrcuzvQO2kyqyNzZM0IWY9qH
z2IJC6nSLJb2FjGi5JD7/aAkLcXz1CnurOK9NsXT+/P916zB1NgPLBRMEM9wKKv/lEN2FZHb9kfQ
5BIHEh/RwcpZ+p73UEbG5nISkPzV5ZJ/qwT0KYzD4uVbeP4/4mNf82JEzTZoLsWIf/1pcf9fD/94
zat/3NyvHq5/86cP1v/38mNoPQIH+9Mflpf+xLGFj3N6qdvk+0X++s3/1x/+1eV4GAuQtV8hhzXi
2/wwz942QARQ9p+Z9S+A3MO5O9f1+R+bOoFBfP25v0o+Fq70MtkUuFuDni0h8Z8lH/Ejerimwwtj
LyTx+lfJx0aJRrUMkgKZ8HmB5vwo+dgfQHBaFIjgIxsQ+v5OxYfN/SriGGiSEHAUaFG2xo1c7cY1
/EBD6Sn6Sn01A49YmOtcBIAj0vCZsQ/qW8RbZziZtuNCx5us44yOG2qLxHeHTpWMJ0T3bCprJ+bY
PddwRaWD4GDgk2RHf0TBAQ+InggLtNBwZS9DKKpcqtZZio46uhqNfxOjCKVvu3GBm2ZmbCeQvdo6
eS3SmzL80uirSr9N/JtCdjUEszTNJU1T7UdLwzmFv2sOE9qqFvgvzpSULOT81jfX/bCTlCcOBzUg
i6z6aOq3FBg0ICHpsWtuZTRLAPLFdgjb74s9ffXtrRciioIMRL9mverJjVZ9RNahR6TD/9KnN3W6
zIcXLXuu24OloDjxpBUfJ5NjQDpzFrW5hRZVqmvTgb+CpoOxkMOV0d1PoTYrnC3qAf9ec80omo46
e+L/vObm5zE9Z38tufrtmhOf+7HmnA/wCU3agJhBqOykBMG/yqw2ZVZSAaqshs6/LhXYH81KPmUY
aELRwRRHIMGo/LHmnA9IOMk66SopDXx/6+8suu+Y1rcpsKClm+y6ZCNUdX/h6/c9snbygLGY04IH
G3ssO4K+j2ct6BHPRN5m+qbpRbUuESrBUAuTkpieGaUjt4TYoznpuZXHHVUUb4YVWzzzm3E35fIj
McN1HO++CbJzUjYeLGCU8nuc150YKm8M9VbDXBZKdXFslWreaMN6zIN5ovVzLai2cmQdyq74phf3
TYw2I3+tjvVW6rEISpwcx6ZbfKKUnWaUN0kCMS7GchxCG7fQ0vSXSjgqxTg9lo15GJNxF4fDCVlJ
nJxs9O7Nnh5gBTBAqWJnpiTjYxFXwNTG5qTaaLDmRTkrommXZYBW6c102TejTE52zMg0RQuec+j2
DjonfePA0qTIA0fcoqzZ7lSte6TaeI5D8yALhV/r3tfScVFXjTpvZFSjYdkgi7y0k+HUWhX2AuO0
8zB8DIbkrGlcucV6jYB7EFevE1HpntDTqfaj93GMvtTNsAqyaedPzqy12pOqFVQ8H9EJ+WTn40eV
tp5ZTo+y83lsnF1nDo9YQ+yw8DtLJaK+SnfKGRdjwrAuoKKWgNay0VcqOwKVGp/Tsl3ZiQacqkBM
IAjPondkqdlaDAwCvmtxwIjy/lQyPnFuHHytP+UqEuZWpj7G4Oz6zs2H7Iz9MThvBqxELSXn2+1s
2Kl4/7X0u0sKXvzxUlkaSHuxfMdajvMwv68jhoTi0bcwmA7Ylp1RNVj7PKH4wMS0GNgLRb1Hp+za
To+Z1J4CuT1VGct16k84Gy91BJHq3rRAbkPuRB6bzviXOEzOXRvRDkjkLyrk4bZmV6jqwo3b3Jup
TvQ6FsNJ843DNAUcD0b2FrpXY71q22mnx/ZBipB+yqbPZMxLeid7mief0caeGXJyHv3h0WLgxWsc
9exg2mDiE3shGzRGM9CYmNTgevz9MaRxZ2FIbg434uWISm8UIAbUT3gqUMzmcsg6Y0gavao5U8Mb
Seo6g/OpQ5exoJLo46hrR2eYonPY5cIf8LXuw3PCM8qpjBZQ7w5aszKoqclpd7IkE3eB7jHBz6vv
2BaH6Ua8XPGSpBGpMX1gXmjPk+RAwDUPWXQHZogWo7mz/AKT8iA7JJKJ9qS5liftcFmHgcG61uXh
pFQ8lpSch4LVKYf0PKUoelS6TVRFr3bYnXzAlr4tHwebSVWX+h8S4wtt4+coRrpNy0mVOVCjOnJV
wQn6BMerMFBW4m5iLDb9ukXQvJirWvzqxPIj1KZHtPgeSymnaZQLXaX1mCbI6w4ns4rPUm8ecFJ/
9hNzXmYWYxW/pk6nzuuaBRlhsZ4ETE0nGZ8Mr5khudTPwt65lUMVtu8kiKzBq7j4ZBqbyqm2mGK+
wtZ+LPjHTokgXX+iH/+qYbjVOekmF8FSxIhhbnk0olNFQeuqyyk05LgJjBApAq6stM03KUf4UQQd
Q4SuvDTv7cyeo7p9EmFABK8qkV6qDjPnajQXSBkwFucsxrkkDcNXsW57Y7otodh1/J0IUI1Enb1l
zdKMmdU+eitxf0pDDbQtKx/t7zcb4+/KvNcHF0OlwCLELTRZhe1zfRSwgtCno14iTcT2AEM5RSCq
wxxJPtp4JNsBA9gTqHJlKyXOR9pZG3u05r0ihPiZuWJD6aXxOYGGFIngb4Qa2sk5b2SonsrQOydY
V6vVp14fToYF67pvwlUyDKErJgPiDb4pPYj3b3ZWupQV52sL56ggnXbotUx8j5WzT1n8TxPDZZGq
VVKxskblRbwjEB6PEV+k9tFqkuNPeTYAujAeRbwspvhsOsG5dFjmQfoaRzJAWrHmdU6PydTdSM3H
qe1Ax/J3noFQVz/BCKg96L+Wk4C7SUOBdHa/f8tsahpzFggdMD2iLgTZci4X4audhK8e/1zeay6r
ro+JgahMlWV3+vsZnfuSC65ffX00+ulI9f/bIcqg2PhOQncl7yl++0cap38g27pQD99mcPoH9DkR
oYF/oYj0jgreXxmcqn1QLV3IM6mWRY1PEBr+lcHZdDoQ/LQumpJ/M4MToe1t6OMKmsqhjjKiCb7N
vgp91dAPIwX60NWtInQlo2Xie0CHSXiAPjb1vKsR+ZQqIZDX4nQyZqqJYa4PjhFw1CHoi+FxCKiJ
NKnZfx1UCfBJ3mzCQF8bpbYud45+AaDQTHkzuL8JCpeg/POdo1OFhBVOQboBXPTqzoMwi2qtRzWe
7t7cMVPF7TFRxYGjoKuOZctYh50L/q9z4yItZ51vend6dMAjOsOazIOaPOabwcFpFnO4z7FzqwWF
t7Tb5GtRyPwk9rMl1gV3shNNj9Da4FfET7maNHRNvRSqNj9XTTxjR0wADOj9877HLfX9p7wU9a6e
kocDe8vrsWkxiND4puhXJnmGmEUqgQ/lpsoRTl6hwQxQpwqzZCkAz1+0yypKLGBPfrVKp7ic93b9
FeWGCQsfkPpVU+YbSytOVlhx7qV4uOzFzcvlsJA1qT7ZuMs049Gv/PVYAskrmAnvPwaT8nqaQUIV
/FPmOeDKa4LOUIdmiquzveos1VgiXOGsUIQq0JFokUexO2mtG8jOqw1Kj7IKp2Bq73IkJDgmS8pt
1GTVKqtjbMVzfa86vvZRTRMfK0t/MYDIfYhslD8M2+F8kXakLbaHblAVyPvRMYt5o3afCuSgbyPJ
HIFXqWSso3SIdAyp/Nju5r6RIRkBD27Ed5zu8YyiJQlHMG4doUUV2ogrGkm6ciQO4XHUALfrm/qL
1OfoHWh2dEO76aOG0GZLGeyzFmxHBC0iCd/AKu2yRcrpvA6lCUpSONIw3CbCDbFBhGQfBp+Dog0e
cuR/DKCW+xaWpE57TzJfWsQClEYJ8EuHcGKjxjDzqko7pFJ0r9t1s8kStVjoaAaZoYyneYES6vuv
7dKyeTv7OHjaqL0p4AVs1FfMqzUWZqnP7tZ1wEN6AzUC1Acaz145o2esgqDk3OWM1g0SIA22i2Zt
YFIOOaUv/CVNC0CI0CEuU81AfzPUvG6j1ryoDOu9AoXV928W3aurSUb593Iahsh6USS6qhiiVu+n
rZSm32PZRHQAfliMO62IlqpUSGh2l6UEa6UtXa3sn9tUGu7GPFzHGIXHhjFsrai3IE6Nxk2kpI+j
QsIQRKmQXVKw/JHaGqbNlxFRJ5p3IerunPj2l4WJSxLSJB3Gi+mgLnPPm2u6FmJhgOJJRN10XSUa
ig9eNLmZZOUb9N8f43hiRYMcN/FAn8vhAIfEdoJlkWCUF1f4jSJJAx026kI3RxEC8RmcADwZRytr
arethi5oidIQy2GH2YBzL7TbEFxAwAA0IaYA5TJ14HPWpvIZ2YrOlRU9nxtj0O5zX3rUcpwr+8Jo
9vWULExUMDBMCuqF6tXlXQ6lhoGwm22QkEQ5cgrzsv8YGeH8svxM4KRmpBq7DPWGXT2YQmgIE5Eu
CfEMr7xglajM+lih2mS14dOo44522THMFlPVosIKVwnwn+3zTVoZ6q7KMNsuKkRDIPg62xrhjcX3
laYi5jBLfeBESYmHrRFI+jY1qpPde82NMQTTPHJgbrQOrMw+i7Rl5Onjmr5nNzMLj2UlZ9nSDhVg
Izh47csOET8CyBhowx18N78o7CMCXpnbpOM3mUOfgeD7sdKGr5ZWcTy1g9s+ZOSVpBi3VZs8IT6i
WpUCVgtKmoQ1z0zDv35earTdnAHUZx7k5VIf9c/i7GLVLcz+MauXUZzYq5GmHNgSqV5fdpnWHmcG
jJyPkvHUA5iBKBPtUSJzWY4YlpjjwY71cVt6bTu/DHVUJpgT6ShhYZD08RK4cr2rkVvxbtVUb/GZ
LcInc3JOvlpYS71C6aSJInNlUj1xEz2iVIM0K8/S7c1GAXOb59VdpSfPTpWbizSc8kUEdI6jWviU
ZP4wbzOrdK0CzJU8oP6sZuY81qcDBDvk5huJ+SdiQ6qhWm+ZAMCKng6DVzZ1OrcavK/fX+Xa9U4i
ejzwmoUaImx1VQAP326IY2DHaK51SBKNI/S+OAC9AJYHIOn4YI3eeHSUhTU6+Ua3ce42pnhutLBB
NTRjKExAQ7xs3Fkyha4ycAygo8YqDLqtH+J1AAjcWiYOzOwINSQjEBrURmttQ2U0l5zbWhKDqL3N
WtC3SpzdU9FYVNAUXZ3wiYHL+ODJd5dZPaj5n3ZRVZSw34Zjnh0ZTpNKuqojC3CdDJh6ZGX+5IUu
XTSweEGGXTXsvgjXSvaJbaP10ZbDUayB1U/ph7kdLEjbipu7i7hJiZ76MdRSxJxDGPStPejQm2NW
WzphEOIr+mzwyuIzruCfqgFzCWBfxh/Ochf6wk/PoCA+Sv8JUXTZcewLmuJNQqOlOtYlaYaut4fl
nJ23wVId16peh26KPhBiBHepak0bPcR7sWqd4TaPD3nZ3OZjkJ4SNf6qd0o5bys9J8sE7e0F/03Y
ee3aqaxb94mQyOF25DjHzA43yMuBTFWRCnj608C/fp29t7TPjeWlZXuOAMUXem+9/yisxFoCwtD/
L0eII5njO+NwLhCWFGlOOmAYsFfu0430ij+W8IAK9f3Xhqija6Tzf/rBtDZ4Pp9UQKwej9rwPtvX
semca0T/fwjCRQyUm9+TftxljU2Qe91OYKzDZJf2Y4FSTU0gD8lB7iZoyaSsE2zYsxWf0kOPLRPZ
qbznYR+/usMnZs/df78rvP9YfvDEc1m2OuBSmBfb//agnqghEkIW06Og2sNmllmYZUEP2NSPx7yf
9l0V6+fWsKbn3jKODN+G98gY94RHqNfx0CQVcFRUVlurNPuDrcj5c6dcnebeKK4REzFr47YBFkEq
m9ceJtmIJuvTk/2DierOIYLwKCv35xDXdKpllezMOr52VmYdPTFax7XoxPnRnVMgAjysOObn9M2J
Cr1ntIz/NcAzay2eLnLaHWcg+TeL1HYok9dOA60eO4QOTRoQ8OKYf/77h7e66//1kmShxXFiRQyA
FgP5vx4pvh5lPyY2S1gajms9jt+NglgWZFgBaigqs86yL2ulU9hvysF602biXEQv0Zi4Zy0c5+zm
zd4Uavw/MKIrO+9fXxqnXGQiIGHjjz7630oapvhDMA8c2tpYMvWExxIZgX03OL9JZr3B4si2vDV1
puMZaUd6teFKhWQl2Oc8+64I7hLGdMoDEx77/EE0SHgZo/cusdWLFSffU9tEIjpnT8asPWLIWnno
SQIVwnS3kWmGB2X3w77BnrpVrvlEvpfLAzsnw80glXvQ8daOqej/+zfi/8chb/HOWCm6rH355d+7
Uqt3ZBfUtXUYlHyTHQE0M/FukWE7tJ39sRbjdM7helR9fxVOvQhAnL0kpvKDzK4m7w+yiyOCFlRw
MEoJZqqwsM0TeacyeYsD54eV5frZlGZPIVhsAUd2D+1vZ4ex0eA2/n3sxCkx3W5vDNlwDROfuSul
zHq6RFElzmXlnAeGKe8ROV5tmlxNs4pOWYvG1SvDFyKmLnVrTFvCYsUGaWx8duFPRkUtCMNxB9Kh
poxJnscgpqNsayVJk7mhFavGm+ONHYNRI2VIzUx/sKoti6Dg6OXdD2a89dXzGbNOmHSJCDsFkyTL
bqqt/0PBserW/uXaY/TAPQE1iVGEi/zlX2+LYlSGo2kZDybclQOTggeh0GMdO+c40fLQyMReTEvY
mJnKesTAXZkpHTTrkyCNhlu9xH7uvdJHQlwZIWLa0buGjXjURf/u1jGq4gEobiEpOzwElxUw1cDf
Wq37Him4fjIlwNdtYgoWDwzsNMObZf1Ly6ZylCuuJrhWjG/pYMTXwF8Ae1SQwpVPGLCFuVH+V4s/
R4pC++jFcC2mOr3bPWarpJ7UwUhaa7tuLwTM/etol8ek8Jz/S4b4Hy0JnyHhH9Bg2LUxxVwu9P/1
tCN8erJGz8bMA47iOCMe2Tl9cU5M5y2fHW8PC7eEYOd/xjn7HWALzC3i1D2LAduVca2rLN4VirBv
WykboX8nwaiNdHyqDDet2b4VQTafSfSCcFBIC6N6oA7t0NYX2RIEqDL8clOtW5xKRQ6zj3zGQvaE
MWeGj3c2trG3QT6YM1xDZir2kH3jV9nHJyOZXmZ3NjYiAOqAbY50WfEgi+Gnhk7ol5G+zwmPQfg2
+IITXrLbQgIKaDqMqP6gZ+T71f03MivJJ///L22tFR2T2aPLqIknfrb3C/5OrOZv//0McbhU/71c
CqiSmee76F1YoC52zv/94Wt77qaO4uzgYQ/cJgKMSzbB6Uqt2d+lRZPRFhQ7t2/jpzDlsUmko4uS
mK23ZdfRLXK6ejtoGBUiwoZoMIa6SNuOnxqyEWnEiB7Iexof6U7j8xj0kAe9yjyrmPQCNz+DgE6f
Whfao2brlnUNoqQ2Pc7ZWHFmNtmxH32XkQBohDaGkJdOiIyJsjjaWcEXNJk8/kbyXAgKHOmnZ4Hj
qlPUNUn9T1Rj2BLQzL3KuLoKy0YyVhncUwfrs3CD2/qaWLoW26YefeJojfliWuJO09C9tq1/z3Mr
xlxtJUyHmWmTmKrPqdLFlu1eg3rQ/hmpOXj++94YkaMzDUOoA74F5rVsjnUdG7tocuwbmXRbnwbn
OaZ+rOZhIS62GetVk06/mcdryxbptH6iTes+RKJXIAK4p+bquAmjlZT+rzbEqVaTBqMI7ZmlYq1m
+W39nQjgrK69Oivb3frx6sRsTkXgJnczzaJtVzIIGtKBhJBZfVvfY4C7W4+ATLWeY2wWEHWCpQMC
QgJr1IwxyC3f0zCJd+2E7dNg+M7ZRCBLazrtm6ggIyyoi1sy4Huj5GZpzZDoEMrxFk/xcGLFbl3t
dPxuSs84jjOiquWp6JbzfIWp82xMnToZcGVRRzKzx4IZ/f1SEvIsLkRHeoe28yzk57K6BJ1pH8yW
zTbFenslenhn5Jm3peJ0oIrIfEcqarGN04Qp7PKyRew/MCf8A/FkT6q59dpl7sukrHo/cCeTh/7k
yln9ifQm9+wnu9XhbQzFHzdNh2tUOcG2aTHMmrRqlBIuj54xq7Ojbz86QYKGYTYvQQ0BhRbqNg8j
hs/EzJGm1fahDsnGKLz58vfVZ9YlcWcc7zWTsfU26XA3b6qWgjAml9ZxM/LPJcnIVkYQ5XL11fRo
LfPKS6BwNVGUlztXpSmDCaYm60BjhntBvzlsIpKNzxpR0Vk6nXftahz0kXEiw+8LX+MTb7x4VEui
Rx6Mz7XNoMbORmvDhIO7a/lC24VIU9hVzaEPZMTEJboz4uqt72J/zzNvJDhSkOwniehxe51fjb7O
r2bQV3srs1ngksz3p6wNktCK+U5qsXtuvTnYhJJUm5JNGF+ucZ54W9vIxcwSDqZH3Ib/poxG3Xwe
eOvXFRZNy8wi+DYWuf0qR9zRbEB3ZhdaT6boIetm10xNxEeSOLdc9+vV2NNnHOZRpHtfpcaGiV91
IZqVp9xkn3IrS+9d5O7X+0SaZQx2rLXOECdOTmq3Dy7cJ6tn3GWpEiRbg7ZoLKavZpqCB11OLMuU
3Z1pDEf8crw588SFrt3m5hTEuJeoukiSgdtUFYO/X/9IPQSPrvetl6L9xyUwOZXOW1mRixpNLvd0
X/xWCCTRxw5vVhkYJ4FsduPP0yl1fOcdtcql0jTgHvrIfesWNH5d/yvxynLrKHd87nrDRmwFliQm
hFiEFFYoCSRct2LaFrQWx8pjqKBGSDcBW7ojSGh0J0WB26VP33rH+NZZ4TxsjLoSJ+JBi5MXDpfJ
hyK2x1V/9TsmLDJsq2PvM3Eekcx21pHLMLnIkoIfKbB5iOqgpnvBPk/9Lzd+638iZCWLFyzYS1JE
PzAjfyRai2sws9etwtJ9buZfZYiVPDM1wZmKRWUdZN9L8rrvnlSEuONDC2MoaiTj7BzNjGQYhpPF
RnzTG0rtOoeweZGMONt6m+vXpaIb4KvtfUd+tXozfRmcwQduiy6Ux2z5xEjm9+DgiR+iDB4GQebX
2Atfgp4RcImO+VplXnjzGn83ur15c+f5sZauJmII8mnCj1E51FCTsShmTbWJHITD1iSmrcOtnQxR
Cr0inYaXZPRehf8cRzmhG/ZQIYHVFdoXn3ThMJVvpW1Y70HjAy52M+dlHR+ACDfIDDJem5CYoZG9
xt6NQSw5uRlt2qZcohAHWuB6wmHfZREBQcvUoc9LiyiuxxiOKfk+5AAwA42ORpF9Hxvjx98XZboJ
AcV1aj858XyxE1/tkRHsWtqFI8lWwWkaJfKEDsa/TSom+3cOgLTSLFULvW2y4d0Ms/rkp96BTpkC
xEsfRRYZaF3TfBckdn0xWSCsf803ARD0cdS8ZOCEzHtooPvqRG4chtmfPvqo+EJY+4kvlgLJMR4Z
s7/TaBTmTpsgiFu7OzqlkezJt46fXPI79r2tnYND4c4rRHpnq8DayrzS+1aOzh1GzN83uR6CnjP+
yUOAykNtGq+1hvwITV7mTnudFSy6hNFOYDXdMRD0+RZCLQyAkzgOwjRvQdmNz9TOaBIltvBxHrH3
KHvjMpNa/ykkRv+MujUOicF8V3VEx/XaOGQ2GKu/X6LVRuCj+lPQZOqU1Qn6qXGTNTOzw1n+aivG
2aOAFaSilteNbHjns1namubgEXSEVz60h/7sYGdnQU0K9EB5IiY4SdQQ4V7o8qh8Tu2o6rZjN6hd
OYJVDxHy451wh9PIYGs/q6kDOc7gPq+c4myYzgd1afcUyPq7b8KgcZi1KNm4dB2tYPhK9Nuc9+kV
8EJ8jk1Sk5AiVa3wPqe8IpaWy0xaw9c+NcfnJuinba8pq6qi/eiNUIByQjPhs9jY9GMjCWxzSpI9
+WQlFILFe062ZhsnR2HzThGPfskI+NsrRfKG7XziLPtm1k62W/9KKQgghtzQnPVAyFSfG8nrWGy7
7q1Cmf2uQRKQy1sXh7ywqMzNmYJgPPaO8nZwDM65PxtnS8SEcSxno+W601OU8iqCOfuaTqSCcgL+
yVIqSg69BvSGkT5TRQfPLbVbRRjGUQRa7xTNxY6x52ISir7izMA6r9MLTh3j4MiZh1E6gOqsf4oi
2IzuYHzmw4ENF2kljLO+RGFRb5BHdfh33eg2ZhPGt1YCPbDEFwYe+7Eav3Iq9l8S3dobQPP60QAF
4D7v/aOfD+EJxNm5dIPpHnk/ehUQr6GG/jUziq0dSBBPq5E5wZk9hcK9OH7aHQcPqIgmnDxoh3fX
Fd2xKdqvwvU4/qaiu5VNiLoi4/gF4GPxHJiHrd8QbR/YnESAspG1C+BrhkfTM0IuuecVmjWirknQ
SW7hGByEoGXx4XnA7GZ0R15f9UOQRUagicuyqJhvVlLSYHaPKMz97/Yi9Rcx8pfOH59F/Cmgg9Nt
orVVgpuqkynXRjTWZyYn4UG01EVp9IsAgemapSw1R8aeGPyCQ5YPA6nhafZqGm63KdXFro+M2sSz
pccj++z8LtM+31Lo8DDSeMT6qH6jKqWuTu17JIr6tWu8B67O5gZA6Nvfoz6b+lNhAQpJQ1aEC0NL
SJFRJGa/G3i2Ozvt7VNZEBacGBj8nLHdKBNGUj/71U8nK/e9n0U3RsCXig3D2ZYdhhz4frdEu5ek
qPqzcBPS3Jf/ShIQgMu9RJZdYuUKudTBm4KH61fuuTbzfcGdfYlHO9/H4Zxsgwx2SSRn+yQMjZ6Y
/pXheLiP4tne+VxFJBl4DAgaNcN63xqDmL7UcTeDwQu+JaqKbtrzfoXO97gtxd0saYII8UD5JHLg
9AHhAkJxz46RJ84zZziDh7rfFgUkw1JE5IAMrt6nyqBk44Tc1XmTXaairxkQlPu0nB+ae+kqc+gz
orJBVfQPRnneSWjGaapsElQ9Xg28Cd6fXtixyylJyO+D/09aA/j4qQi+as6tu6LP3paGQl5kMhsu
k4BkN3YD+IGcC1IbYpdLHsFOVRvbqouLXRiAn+qKNL0B6TjMyyxo/RMDI4LzsHwnoZm5Z2aD8ltJ
g7rtDSGvs4XjCyMPiDYKmdxkExukXY9TCwRWgNTslFfAXox0Qr8I9uXD84nMMfPmD/t95qrkVxI4
Xnh4qLr+h3KE3FnLaGS9loKwNLaz5wjmjUqiIeAp7XGHZ353LVVEpCFXcOyHEST4dt7l87xPZJ1/
mUP1JRmngDOyMniM818e3w36wPaO53jej/yMjQyhfkRLULxlNm+Ig5FHpeN17MrPsmNkQePiHkM/
3U8OySWRkX+2YYvSIs+AAk0yPrJ/4fzxhuAo48ZhLZY6w9Zy6vJcSGicegjTG0nNnwxTj7JO4zOB
HQ8dxdmbQZoigo9vlRrTN3Ms9bb0ia3XbpockRiyvHURcaS/1lKprC6mOyI+juJDL/Vnk49EM8LO
d5XID4Uox00Cw/w0C/+e2D1P89l5MJdLRjf4Cm3ygHDlFYXXZ7d8k042E7QUAyDAJMAsn40Exc96
tLt6Buri+c6Je+gWsc4Aax85Z2Vdm7Hx3hAmn9Z6pMtQAIDk+J1N5PXJ5TqKdZ0+5Sh3FvfX3atb
+32qQus9KTIOAKhjD4ex0kAC03MM4fVv8Za7oJpcv9YPZLW/565CcujboAQASOmk/lgfX5TP6poY
/osKzejalFOyaQDzLOUU2Ya3ZGrGg5NrWsfOB0RpntgcxjgKR9CZinHIcjyEk8JYQB/b0YVeBld+
GeVS7CN7OjdFdywjqvu1j1wH6VL6i3hCg0CaLAerj6b8XKYaqxJv1SdpM6BMnz2Km2T4x5Pi7Llo
uccgOaeNZV//9k1KluepUL+cQDiMHflAx6LtL/mcH3q2Ncc4APxXhXzA4TxfDD+b791s7CuztXZO
W+kd3YB4KrPisHZvBpE0x3bS/s2D93YoZxXutIqCvTETWjX3+cHOQfkUAK2HyS6/6FZz1cel/Z7D
a3qUkfURejOyFmZKvvk8halzEcZARAYSFo6X8hEHwTFofs6NjL/Ug3uqoFucXeqYwgWUHTs1cZOY
Thpb0iXZvGRlVz+Kms4NNcC3ZKz/SfbukE/PbqxJobKDaWMWs/Vud8afKRtYCiPygJszo1j3Z/cJ
UdVzBijo2MpkulaGBZJVR7I9Lq5q/COko0zx/LpWkWydjxMj1qnnmWgruZC32+4ogOBz23d/tJXp
U2+AYJ0606dkccxdNRbwRvuIBhq1a0YZ90zM1WZdoWDcDI/TQF55XD+BFhzeZMEIM+wIEAkHj9Ol
6LzNMN1oSpkpGPW5Mlr/fVw+1DAsvlu1nB/Mk88QhpJT5CA1UD3Js8mQoTMuhbgTkPmVaCTnuB6f
/FyK8/Y1cB4eClpaHYYDM3zsPUuRHbaC9LkI4wu2JkhhU3EPvfZXa6rgrQxc7iH8laOniwf7BKrZ
KphIZXFc7AioyJocSaYZSvLn5TIHj2T9bkDZN5AjeHbSXtT07pQsGhpqkEMltoAIk4KB+liV9bEf
JoezfnRI+7CqTdn7wGl5IEp7ERR56S+HNe5DRpzo/6/3sYnJzXEvHG2N9W3g7JXsUCB+TugnBI98
+Grlw2rNZiNpZ1sF/pMo019G0rU300SUqjUjydBkHZj64jCJ+Wuv22nrdkkCA8TjzpMuAjCTw22t
BwQ37F5gcV10tIDayshgOtQRQNwTxnXEeuC9js2IBnbee+QnhZU9PoW0qoOWw8nAhl0rNz/UJiIE
v7fPuqNFcxaloV8vdelsjMeiY8CUp5m4rHvzbhDJc6jEk28f0iaqH7UNYMto0pGnlt/t2SvblOJt
iahi/qG1eUyC4SVo7eZYNDza4ngwUfzl4c6Pwx/OSN2ccQC+qJ6aOZPyZ5fEA2mnY/cxDgSX+Grh
Gb/XjrTudTT8EETQhL2d3PIK/Bl7wee1HbNNrbfIvr/VFdisCgdn7vefKYKebT45UCJqnk8eT9jN
+vRwFoFIGcoX7TnheQwaFs6G81wnnXu0W+KzQ0DN0RAf6AMvaaGbk+6+DZamWkidN5LVftczISy9
UM1h1homuGKI1VqG+TTIkbiI7rZ+jCXGh2Wg6kpmwKsSqban4lUDy699wmsjCG2rAsvwy2YrffKz
xWwjCy6dhCIeLWdJiuGLZ5EW3eHh48KO2w/p2hRyft/91ZysP7GIoACu3xA1TXLKeyhkzUE5g0fA
yxImpZ5rV44wiInwLR3aL1YKZVCdpaovdlG3F7CGH42KvSeRRCfIusFu1OEeZoHcO72wARRn8uXv
vvVL4tvyKNtBXWdJe4TVhEmuSl5DwvBe+zEkTZr7lSsz2s3F+J28jkdQFAD5DB8Kp4trT/TLRqcT
L8I+WOxggNepl6xCZjBgTKkdfYUcTFBBKqxj147viZnWBD1bOzeGQYy6FOLPMiEIIqKC/TkcNqk0
9IEkhbMwq3Q31vZLS8zS0VcOZqdVFKjopg6GI3K6eo70tiOJKjdS2u4UV7zlNrsKO/HGzqdPh2Ps
E2XUF8vhtfn8fCvBXyD0C2fDSzNNaHdyDy7iqvcqO+9Ow5HvejsGzGd3Lzqxdzp2UxJ0NIcKLUij
knyPDsQjR4S0xGi5DapqZDju5bfMBVjatv3eBby786rfcWcZD4/Wc1NmuHMCuxJPhpFQ6jVkiLuW
Th8RLx+bESO33AwDvOOU2LMVQVTIArD0KTo3kXvH2fYffpwzoqvIFKkDwsvSaHrln7aurl5kEcsl
1Sy3H2HQ4UtreskuktwpyVR9zLLysKRDAqgs/cz9+oMRLBKURjLRIp0bvU96rU1bbGn3pp2eWZyg
D3jumi65WIlxFYysT7Z0WdU0yqc689ON2UX5ye0oczzbVfsuAmTs1qRoDIYuDk0WvoTLWD9cVB2e
XhhGS2Ox/hLIgfDJygPzWNubABIL7J15SQNPbn0Yu9ffZiajc2ow+ghGK76WwYCNe7Ak0huP36Es
Yoq9gJe/dpnqz0y+osNY/3KXoazVf3jwnZ4qsLRlBuVA7nJLpK8TOJB1RlbBQ17eoh9E9dZGCgcI
2n0lAhG4VFlA1vMwt06uXTyGqv8lu5R22nHKR1pEBfwyQA9FmVUHAmPL7Yiod5Mpy7t6rvxgdyKP
TkU75iR09yEny47nInvGAnNcwAdzn+Jx3LXarI6yKNsTqWul7U90wylit+Q0+vqAqsg8TOy5mJkL
45z1udz6liX2leEt9WqJuIPqwIrBenskjb42O1Rp/5CxPp+WqEzfEtGjrxJ/u4z7znEIJ8OUKZb3
6aCDkkhwLex7EJNGS2Hk7dAAkJ/JOnhfR2+8n2QvvKB9t/KpxECXMhOjp3r3iLe5dLX5m4HDwfCH
7GtTDtM2jWUKO7JLWbTb3oYHf35qIsrBrOq8PbF22FlpalAK83pmbX9Ykmx6lu8/LTXAuce3sQ1j
zzmUKtN7o9BEuIepd69+AWIoN6NfcgtoH27VCJbfyx11jC2wwQaSFsYThsX1Q/mqhjw7rmdJ2xLr
SbbMr7Qb3keAYoBbu35fI0ffs/4hqg2rT8yW4rg+c0g978BuNewmyFYJ/OKqy5zIId/+e7H4eYrO
0Aur7fotV15xJf4nuDja/SWAzJAAvxx7rXjKZJA9wEQfwYnQ+C86sMQKEgAGgt13alBpxhICZjtn
+6YO9b3CqeYiVC32DITZAzh7Lwv0pTfrl1FSfNEjEFDemnc/l+3OGuLTem8z0B92KunhHHQ1EJo6
QiIQ+B+uMi9GUurLes6YQjyKzhCXenS7+/pQa92g2duNePUFK09VJQ4CPDpTfnNpoTbR8LYvSWvs
1Bj1l0ikGaKKUZ38of7TwJo6Gk72YLHwTTaIM5LeYEVuJSFPoyA41FnT7qWPLwbAA2WoUyn+SKyO
XtWdjJE4NWFO3rUxhqdGDPE1yYNfGr0HvjlUfyT6ERrqz/UTGxNkVTJrn+dKJAeJ4JzLxicLd+S7
02mLRthPw8PYml9bl0hdU8T9NtH5xKa0+CNVCJ0tx/rlTB2tiMrv66UxZ/Mp1LN1hSbKTpXW/KlR
4dWIZ+uy9lGDz/xEKxIJot666iz4ZdlgT2svSXbrdDWfvR5SivMzUNK7pq71zDB+vlEX76Zlo4MB
Zb+ewsqjhCy7tjxa7phs1p/Vq8691T4L0jSzkrunOZmDWI4808KfrYziC/WCMXDIL1sW5cXvxmzr
CwMtCNtQDTAJgkIRUkpaXjMlKdhHSD12xzHDkY6/5MAxFVwJmN4wbWdU04lzzW5rZ2dGwFSZtJ+m
7NQj7olH8NhwDlZE+l3rVFu3Yu2qO2z29BAUFFz8OkAWWCbqZ5/4xYnvBji/Mj9Nl3vMcrpPK+YW
dp2bhWj+mki0vaFNxoKLwuHAwGs4FBkM5cX0cl4lhH7jim+9259St1XXxlUPVSr/JstKwMYXEYN7
/230GusN/mG0naz2rZXO9KZ8rqZs3AecKdEw9F98P/1FlPK8QaA5HFzPODUjpxKH87VNvM+1CFsv
WduZD4WmuQZQkFa1uA5pXu+bEJGmzzNtPSiSsK8OtZ1dtSW+kqbWPmpZ7JKiLPZMsNpzNIPNQZO+
x5vyRVF6PnkIWpa4jz8k6NWgexNrP8rki7b9bYuJE6GVdQjaKIKm0Z5M4Zt4W2ZvJ/uerYBv2IeZ
gxy91L62y4zwzlRcGFJxvi52Ebuv3hKo2tvSq6dXiUZwO6goWp4r6AKNTG/71kYgmeY/0qq1Dozt
gTZOqX2Matfeoan8GYGUfQywpNsKM+qqfbZmG+VtgLy8yvVlvRY5OYdLNTOEX3b1UZbcKsn5mkXh
74zkSfLEUDgircoJGnukXnKbZepzKX4Vc2A+ed+bCeurhe8SnwENKYFLd5376rTKTnTSJlsUNTmT
DI+keBLTnjLXAA8nw/NQWuV5vUcE2WWBMoadxVxot35vwlu0HbW8spEVhPHIE9507x+WM5MmZKN1
7e+YEInPInrDcYlK6mYErjGaCm62DO4v3tAnxqZH4eXvaew493z5pR3DrdQlwfOpmTw1wRVZ29eE
FeZrNpBeMZS9tx3mbVu8NZn9tiogyjDFyoPyLQEk3PUmE06/0OSrtdnBnLr7qnGIO3+6N96XtR/Q
4XuZVouthA5h7RkYEixiqerdCNv9qEi9bcA1efk1hiUak1O7z9dqtmfI/yRM/W6rwf1oEvVBa672
YZekp35c0qcx82wSYxTnMC7oAXj8+zwreQy6YyX3YWJ+UIyoU+wm8a1btNOqmr40+YTBmGFNFhUO
MI7uO+xR673AnjWnbbHr+344lCQR3Ch9CRWORu9hWDxNCt9/LmK3eQr7LkPbWB5KGoCn1vpjBW19
Vza21s6XxiGMGDgo27otzLS0A1Jak1l1tfzkJe2cm815+jHIXm0txAz3JiuJyzXQusZJc82q5kPl
uj3PLDemZctR5CynqMvG6s+Ioul5fdB5PrMnqOCvdpa8FCTV3+1Rf+LYk9vEmbtb+HPK7eAlJBWF
4Kp41MCEnMDaxfMbiSRkitoe5dei6VKle0uhZiFs9E8R2RDdMCBrSQbvJlkkG5OhPmovJrOHWZuO
55/rKp7BDVdb1l87J0Kpatb7jDrzl9v8bMKW5UYoPxtI6pM3LG6BPN1FqHMuBefKpptn+KO05FuF
+qmaK/Zs6EieFVPrc+0s0iYduWd4Z+WGLuir2xp2v4Vq7exsco+2zrKqkiPZI4Y93a0ye5OrJGVu
M1IZrA0LwGKrZlM8u4bbIzWnL8769t6n4Q8gig3rW/ENZN+85ZaLT74V3qt+bg/zTLCc41J4RMNE
i10gywrYxW1ZIrX7dgk+6Qrnd1wH3dFr3RQuPIBr7o84iN2fTHys4o1mQvDXAybc7TQ8O2XSAmMV
mG70wDCK9v9ejMk5NzyGVEUVbC3YRneNKhQn8GBTWPAMV4b0t7VC9OEtNXvI83k/URvvigQMLLAr
ZkAhl3ufZURDb3K/rZ/RB1XkyjWOutWh533ps5H8ioHUXaBQ6cbwreKLO/DpK4R+v6bBT1+ZLpWs
gXZM1ON7xKG3m2qPXOOupuCy6WVxLELw8vIJMnshnmxvTknIpYHNJS1tDSGjVZygXjy8klqvd67u
rW+2mn+pSHPMI3+xPAP9WNtDWGcFcohF2P7CvjPu0ikVTwtRte7K/paMM6tKfvomjgTCS9snKm/5
+83EIiOt8+gx9vcsGdBumOXP3kTEIYfE+uapVm7a8g3AYnQre/OKkSA6zP3Un5MxfS0VrU+iV42d
jdqSODxncHEfLJPQxBjY/rLUGj6RmvgvZgRcvp9mQBbLi0st/U37JAuv10Fa0LTXKizPMiKP2Qo9
dZqc9G6arX3v3N56tJieRXqNzbF/0/EQnxetdNIXBuY+NW/7gtWUnhyYzvWbpbFwwDr6zTsxjtLA
QtIRd1f6UX0G0DyRelj3e5vsyhbb2BaTe3pa57lzSwMYOT9t3YxbHsbqm+r1n4G+69nJqZ/b0rMP
fscYhZoVpWVv+ScbgfDWrXPCGpRg8ITG8B5D0kBT909liAZcyZQQNAQJsS1UuUuY0WxHBhZvEEUz
+NNOsq9TooUHq7giof2qCfr80A7U0cHdT0EN8Jip4cRG/nUonBc7J3nEw3JwybCLnERaERjUTNHm
f9g7jyW5sWzL/kr/AMqgxRTCtXt4SEZwAmMEGdBa4+vfuuCr7uoya2uraVsPMtOSDOFQF+ees/fa
uaRLLFnKg5aX5oMiFsEkyg+8r7RjxECtHO5Wfhna2bq27di5NhwRj1sBXv/aRkcnQZNSt7ZPRlW/
a6eXkAbkrR+L2S1HBiik/R51ZZ0erYTB5cJYtpinS1OADBi1KHtolMU346S7ZPSM/mrxYHFOR4X+
WJ2jkPJbgsxA+9KISLUwvzGoWtTivvVlnIXR799hwMqoJ2g1ObtA8RcKuomthCcLn9+ItODvTR7b
M7OxutE9Mve+lNUa6FVr8hteYggHsaN7nW2+br+rbSNMZWGU7eR5Zpc4FNV6oSKiuN2UcUlJCo0l
ynOeg86l2bcGBaHWh3zMH5ZponuzsMd3p5X7V+eN30gIYZLRAiH327AlOoyt+cTw9FcdEcZthJAD
mPYzhx2t7Bnm917JB8CrmXORJjHtMMxWQVxAB9RIkpscFsNdCx3WfpZyDdnmi1Qoh86hJ1q2NvxG
zHtbo3uyB5bUiGQLMsOlN6tlEGctLN3dxBIakqmp6yq+svlAcMZwaCXz1VKyv/ICvBuIHES7y5TC
w6Km1tVo2AoWo4UO2aZPGRl9d4tq7shOY02OAFZ4uVA8lkXp/MBPV0zFCzD2e2VB+iFOaQ7mFi9S
LyApS6yoAE8o6bb6ROHF7lMYIgEZehtl99rtZfEv2sG/mzlcycFQnuUK069E5AWaJItZq6FdtYFg
N0TpR5mOqscI13mwbEhc231gzdlTnAXxbBRfSp++1sOC5i7sj13cJ17UajzJofPH0QftOaymc05b
4aVwRAeUBRw2AwDnaLmnWGZQGQxE/dA4SOjm1GnNBLo9N8Lrus5md7DtDxCAX3Y2w/et+5+F8DMi
T+ihY8wNx7EW3SkWnZcUUZiORpdkjtXLlpFRwfhB7tkaxJraH01jTaAO5fGpHNOvbWYzKtV804Yw
ojzQykMHzbiqtEep0h+lyUHyi3DOLYVsfLDr31AKo4sZM5aA0PNzNWrlUYm0L+LO10SOP524O6Wi
Wup7NkGrM9cfvbHuV7EpjMIEfH2Y5gxYIq+Y6DwtqXMsq+k3g+nlOCUQQSZDlk75EMLyVOiZZCPL
mt7SGdsaFHWRmxdzMr9Ra7G8MilG8JOswoREgtooVcGEYw2aMlNDBFBlUJUhS0N8mDPuhU2FuEk3
B7045+gn8VBGDUseOrGwNqrHTcMp/AFV33gZD/2lmrrdaCvKNTaj7lHF8FUlEUIlG6HQuOClzYa4
3tOgTf1JKC5mEx1PlA0dzCNeY1yixzzdV1rGhpRAjcd1OhVCRtzGFF1jM7yzhKoYUQ3Gk5uMEpNu
Rv4NIvJB7cczMlzi0raFIWorCClIj890KipEWRaUJrEgJaJbClKB32OTtSYDegJoA6UjUU1QctEV
7A/R5WOsUFEwttiAjEL7u5DkN4SZ4SN0sv/qyAnCPljOH9ZDNsdVS1NKTB+HGsUPwqvuGKnJtVXn
cYfyUP+pkT2r58tBSqPwQFLxb1TEONRHzb4vo964WZ+u7phLyVWvYarmStw9W43+J+rlT+Ku05sa
y+orA/VPuHfpzY4+VLu3HpdBGYK1tx9KHWWu2k/SsxV/bY8fONERZ29uqp+y1VY3DYIgXVZqB1xR
chCX82tvZOWBpqLm5mqT3mureVab3vFQhX8b80wQ7dI9T5JJGRI/yaWgDwl5apfi1UfGpd3G8rI9
mcD3ScqZZ5uwwPy8LT4Sd6LZl6QHJICZtu+z0HHpq2WTeRnNj9uUPKcUx1ZhYSNDR+yODEP90RrQ
V2wfdDUfGEEglpc+WqVLDgVih12qqO3JkQcag9KAhl1cWAT74yUUI8u0Y4+TOm4ZxtLPMpvfwqCb
1emplZL1tgnBt6oDRr2BToNVMhwSKmzZzVT9MIy9dipDvUaCiAVbp1l9auYUpbc47mUCrgMJYthh
LIGHhgGynAffEVP9YVE/pDTcSdVwVCurvjRmaN1bO6RtsEgfpTEADzQjHgA6SVe2Qis5iukY6Jmu
nKvJFkAjyomWoZeHA0ykZEbJwzqn75Ud5TfGh4qbyeN8UXFtV3Chttfq7Eif8ry0+7mM5+ugL6g8
xIuqm6kYk5w2Z990+rk0xqeMQve2HYYyDeteYSuH3ppJeERi0VMz2qQMoaMPStOdinIgVcPSLtMq
57wYrDhI7dHahWlMkl3ZmfcR7aQoB4pVRia0Tn5nM8CdiulcqWqOTdnqDqRK6vcKs0qySL+TLive
gWuTqpG4id7Xz0njJIR1SyPaPhX1hOZItywlrgldwnHsFQuFifKqZkv1kLBlla0leqjEZTA/bYZO
90yfGIa06DKm9RnhFKpXGdckLMqrAvBL/DPpForY3jCeeHG3j84E0UKfjJQnwIBXt/YN+BSaIE0R
X2fzOerU9L4KipPZXFjJQDLZRbUfVjug4ZydSqazkhRrr+14TMty2TdT/oqampmdnUokfoXKtauK
zp3r1sBIsobHiEaLGetXdPH9rjLYDNbZVB7zZL3kaU/6w9+uBzag9d0q0FjV4eMa2tJL0cT8lbbS
HwaQYsvfhqoNx4LUg1poMyPUdyUaUrgG45XHo6ZbsSh+6WxxHGPsddpQvNhyc5lqNK0m4sdjUSfy
rU2qt24IMVAr2YvjLOk1y1PTizP2MkwT6psOdG3SMP84TOL2aFFMV2Pyt7PM9DHDpfBSx69Uy+G5
S/Xkv50ajrPbdgYI9zofLW7yAjah8/7ei0qMEdIgDiAY+Q4PVRQ98rayvDTLbl0hS0eZBeBvcThg
K9hJHT72UuHFFEEeIMKlYCfKbEIy52UvjwXF07S0jyXolL+/YUL4v69SJBSyIxmuoqCn2ZZLi7Sz
v0vP1I7lLmLJ8hjQRHsnJTUMaUKQ5dPPtJ3qJ6WACAIm5bKVRnZo29dcnfJjWKNnTCZMXJOcGtey
g0aQEDMMNh13C7udV3KIzR1bE4mBZWHvwag5hteZ3BBLlmj3bFhIEUwj4wpz2UfFNhwocAnVyJsf
S27LFxHUsRVg20KmfcSYplynWJKT1VLZiA282dHKLFH6IPuRyY5BiA7gRPJlxB0XOfxIzcIGa4Xi
Wu7iebdt4nCWkIpIx+NRgLsN1Gam2fXnJr7Yq4TYhZT3zjSPhhyS22L0z9QPV5oqArrao3+k8ZIg
QGPI5xBYWtYV6R5XbZ4h/5lGjoKYdnI0Sw+ZpBAUgIQbCsupL5RfW6la9NUpJbR6X6qOEwzyLR1p
Gmm9HPqLolZiTPhe5BYWlrgbATXHPIjlot2N6q3kdUyoV8zcwyhf9Nnq0fnWMPgLzXYxgnRHCHS/
lVAfPknOAJWHaUox7CcUSjQvrTrycCb80aciv09Ml5KGRK9W6/Zmbeah2+EMS6QZWf3UlTsDBcce
0uA11pz1NqrN4Mc4ZicMa5FrwmdsCVxF2veS9Wr2aEonBmu3PsmKLwlBiauHa3zu+4VNT0EtWjKt
CNMkepgbMn/lUP9eptq8yH04ufNcfehzHCQNrQEZEZRl5fOpTXuQcLXzMRWN8IkulzjMmv3mtvuP
yMn/TzK/BMr4/8z88qsCYcfXr3/Ft4rv+G/ul6n8Q0Vcq9sGLQwQyMKB+C8pWcSu80cGQkRhD/2f
8C/F+IcJ3kJ24CUrCi8+vuuf8C/jH1jBdZW/Mmxs/ob9n+BbDevfHZKOgrIDpSY/Tgcp9u9Zk2w6
ccKZovXkIJKr5HOdo0GHWgljEL12w/QlPeX0wiPAe1gOzpoEUydWPH2wbjjRf5RHVVn2kQxUgbmq
kv6S5vaEsfVgQkQBXBVo2eTHab+jOkY8nJ4M2qENi1qjv8dFdpWXSUzhdgv0DLLixbbibGFsXpbl
rGKUGaBZjc4soDAnU5Hp+pIsCKdB/Fd8Zr0gdeA9VDsQWLwc9ccZc6tQW4j8K+i31LA0/8rhrLF3
NxPlbpi8Ypmhq2YXYN09lNHX6PCRrJ6ec0sVt2JrkM9J1QU9Ijlb9ohiD1RZ9pzKLROEfYpQafNP
qnjiu5BE7sQZEZ+mkinU1pYwbA7cmPcl2cqZs8B7vk3QegYyOMUf4dEKNAynIGznfWxPe0dZz+tC
41VKfEf9JDr9AHzqjNVhF+LTKYz8eyiXcwxpwZ4vYzrvVaXf2QW1PYcnLzlpSrIQyfgwZk68dk4S
Hzcnrnp8CbmKOID3Ebh/8fnUgYOW7JvJ2a5UaLsIIiczu2ZJHzTrC+5e15R6PyVXV07nr14SWJMO
JUCD/lzxCqaDdcu1XUkmZ1rtsB9KCPdYRF4EN4g43LbHtWF9GyiWxKnGQbOzDe6veCbUXD0gz/Fk
bg1G5TtxBkTjcDuDtHkjauE13IcNVwtuaw3Qrc07up2yF+VwYLmy4oPGC2eIwxdXUJwCkWMgLpvg
4JokUYgDFReoI5ij1jnBEGrlRr7PbX4St7C4aJbGaYx6iphTh243N6e9OFj6gp74su3HDD3G7Q7F
dLfDLbOrSv0gbmhaMUECFtKW3kaceTVeNPFl4qIoJK5H5tcIg9eADiaOV9AyS1jh1jjsEBXexCmb
FuvWShy/8HyEzS7JWxzrBGBLGALZDozZtbLxUUYy459Putd+ibUrtiQ3K36JjzbzwChNy+i024nb
bTvyYtlnBEBTfVzZjLtdB/nY7n1EOHtCzgLGmIiY/kKBM/bKbdNi6x39CSYWw3ELR7yK8ZyZgf9T
fG1FIKW4TcS1bedPxPAhagVxzgXIlxxST9wpRSrfS74SX7kvcwvaWnLq4H1ZuXFlau7FeX83iIRx
9Oxk6oTZcD3ESVYchYjblrdVs3O4lk7SBnqdXdOWNyivRcBsgTMWgeMMJEfoB4Fg7tVpTzMSDxGZ
8OGCZA262zCegzwh4U+Kf4nTkiQMKrma4kNNNSdw4R3Lu5PM70BcB3H1LOOUqy0r1CUH8WNy4sgC
u8lWchInRhxwOPe7Ik5P4jCVgtQt4jXESS6V7BTWXVDZ8zkW2/jkjziSlF/YTutZfMKUIcfY5r/o
Zt8lRztI1vJmLC1dRB5DNTnF0sgD8CQwq4KpnHf5N5rmxzp6ERTlyRlfVqdxCy76yGMtvrPg6kmV
hK+2DQbOmWL86LGRx8R5NNx8krFAiacw46kSZ0LcIKiZd+Knb5eFJ43RKGk82bXuZFpfdEamwc91
TjUf2GKxsVmDTnXd74mrTtNoy0sTeF/YzW6N8mq1s1/oxc9FdCsM02PgeCq09BrxJOI/CPSZTwX0
UY8+xZ261r2f8VwjH6Pt9bxM5EpVDeKorzqnGYcDpOQR1bktJBa4maKz4Lx2Mp+H1U3jBpb5zMxh
rIzsUJ4r5PKn3EpPts2ZYEERLwsUy5ivOCMRAvpw8XrWSLUrrjmXLRYLuA6Acs1O7cycM4eZiAeh
foQitqtYYVXWAUmCK83D7cTFSXyYVdyXAoqq8bSQnBxrjyN3i/gyAcWuY95A/Ff8ApXu0tp3QWE8
LHqxZ76CnQskd46PCP+1+Ckt1u5G4J950FVm5rAQruKwZWM9x6P+3uTjS5UXV4U9ELJXV3xfIRbM
0HwfpZkuJnMvToceAQcuWVNH7RBHyRniNBcuktfzMlvvjTKdM/hs4gxlzqG2l4PZau8Gg3Xxzcps
HnpY1+Iwwd94Eg67eYT0FJ+STDvIdnaiktyJO038v7gctTK/6Oz9xhRQYnVY55kInuWujPTAZzC7
1Aik8F0B1K1JdrLN9CrOcN7zBMz9i86KIo4+l9FtpllQsQ8ph2UvPgCdwJ1VZ7uiMXF/sY6E09N2
cgvj4BSnMe0Z16RXcd+GTXKKVN4YvJXHbMXX9KFk6068jcUKQVl1kGzMRET9zc56V6X8aivDEy3B
/1/a/s0nMIEJ/d9L2/J/PP2ph888+frfily+959FLjEeeFlUQ3WIAPjXiAJLJTFEAxJgQmqVZcuG
WvW/IgqI5CO1QFUAd4AD4+f9s8a1/mFgM4A7wzfZimz8Z7kgpvXvbCxTEMdk8LvgnSwou/+GAZG0
zkjGBpetpQzNUS6zNycJT7HejxdCnxrash1SqKIkNcTUSWfL5sItS5mnyaiQyWRzAAcOn1HW6U8r
9ItKvXf0HWWn7TxsEiaPVXOImeU9otEGvpLQZyzYk9d16BsDTK2ly74NeD/7VlkNnCFDfenBFJjG
yKa816R9RRr2YSBkaJhRh0mgtU+jwsxtTXW3LuR+H6Gdu8KzxLrY10E4UnDFiKBc00FZNS3m4hYL
Y78QtqkL+kiincTPTsYOmqVCpTb0BFEj4G0PShR/yk44umTLcQyyzO8LpdCrZ/uwNiWiDnUkQmGo
y1MvI8QZWvvDqiVaY479w5yJkiwnzQnManGC2sBWnVQ6WkdsHumCPRYj2ORvP7UZRyAeAjRvougj
9NPkFTRhqSzq107RP3kJzneiGkiBp0UXjQ9Ghycu7qx74cRkIMlQObNXyYq6n9ECybZRfkY5rz4p
qddAXMRVgSKWKeFD5OAEz0Fhl9PMJrhlDplbeInr9UNZWgl2EhYogS20Ogk56iRfybzHsimrP6YV
v6iTqB5KBcLkTaY9mWpYXok60c2zAVWuFKW7uGIVb9aJVuJKc4uBqUO30LWFSqhShM1bly6duUb7
sEqJ24M2E8Op8haL7tUwPBnN0KKQjU5Obd2hmZPva2WWZzm4aZ0fVN9w2+kqb/MZtRzSQ6jUp83I
JQdF1bzUDMsChFXigg/nlZbNoRzgmDPYguOfN7gCs9EJMJUTUCHGbGtpf2pIaa+dlFwqjaE+uQ7z
SZnVSwaYXDPTyVVLQztuBCR6zEyscyIvJjGy68IO1BhCp7/Uu4yKsVneilj0ylL1OTTQ8Xbm8t7m
9dXq0+q8ib86ODC+rk94dSN6ZHN0oaEFR3qkW1e0IyCtKXwoyTJ1DYdBkD0toJ56J1hXZvRLB+Vi
YCIj3hAQO7IMWkWhfSyrCoasNFsqTe7U7QTNCuwFh2bc3Og1p5gDt9XsW80YapqaDDREK69TXt+H
BkManuFLif7bNbimKN34amzfSYzid5ENNr7D23bGOrU+D44RPmxnckgQxpdI5PELOsU+tgQxH1ae
J+3WDspGJku/S1NFc67QLmSDHUwNU2gnqtpDPIBVVHBt+oOyOgGg9qdZJd4Oz+N3NuT6cTatByAf
fyRozvSN2+ocJ+y6II3tZfxpfx/KiLXKo5X8VeUVN9LYgsDjvuui8AvHUY8O4lh0a8xOJ8VaQvf+
Mq5poHUjqhUE5H4yT6RlGdXeSuZmL/5OkXXLHWILyftA63+zsYWOlQThhFxZW6U4mCOmVGk4PJIp
sAR6rIxeUerd0Qa86tsJysEwNl2wDsnekByZ3Wc1Xd42Z54i5c9yVFnBdjbnmmo0NlL2hHKXosy3
npOc+6NlilLEHSEJ+PWJtyy9SFXYdGftIVoJKuntUy/uZNOuWTzk7EmKJkLfuYV6i2f7LxhIxtuz
NVDLcT9a8xJsBIYZR4OHecFfREyLNpI6sa0HZYxg1BQyxO3xMJfu2C/2b8mJGr9bu58Tx4Wlse7u
5O/YbiZZzWm11qe2BNuTlbMNMWS553L2wFStRL+D1FbN04/tdmCKxp4kas4QC1HQgFuifxwRqMZV
FBAjItC/2Sn/2T7umimvPRmMbmI4FIqGMNyrlsKjydUxzapyQdfxvqEdzd5yniMj2G74ZRTPdp7e
SWVOKFNZJln240Dqit419cKhPv2WRuz3sWMmoD8enGK8IWRxgrKsRTzwDMdCnFalx7Slmwu5o0y/
tuvWJGwzS6bwKtaXZAH17sTzoajMp2FN4mNsFldZ/H6tii+J0QMmLoHwbmAgtOjMFq237UyUSEcJ
maGLDZVEwyjhr+Yq1DRCeQzANxrbzM9wOwU9/g5X0dWV4T6ZUsUy7La1Q5oWTt9YHdPCiQDh1ocu
l3LW3hRxxVRrOyvOz1Uh/NyzOsOYqOiyTggQi3k5RbO6AoWRW7/WqjFonXHHXYHFZC3zh8aUfqUD
2oHt3pJ0YrYrxuF9pyDnliIFXgdeSxQmLSs6imTcoZGE+GU7MLvAuGJWrAeIGlZ/sVFKpHkOAFPG
KUkbikpUchtlwElDT5aJzLKH6xMHsby0mKMjY18UOs4dRjatru9kgyEB2tsGtVjkxXAbvCiR0dnb
fNxaLlqACSouAUZZrJQUDSwT7KtTe69NUuMPuvqwNNgJ+yEdAvYxLVhkdE3MLDFlj13Ok+L8zPOx
DByKdV9r9XNfI9txZGpvIA7Xkvi0Y28b7N6bCKR40Wx4X3d7inodAR0Y0dKRCpxN4KW6VdEPEbNt
NeuaB6fDG5rC9qSPZfukjvwMy/yHuoJAackLn8hTdxGoH7hBUKUK0dXcHet0lHe9jHWUJaj0lZLq
A9r7MYJB5utj7g4otICPakcrjH6vTcPwHtqIryqG5iqEebOz3lWFDH6nGehGzZBUcr3cKXke1BN7
g9wIv/BU1t7KlG0neFaVRGbSsBK8GvYtWWbafTXQBFRNBK1iQg0kWA440JGcGUl9TtVoR4eQ+mVC
mlHZ5ZvNWDxRMsePDCqDqLa40QwgF1l8nXQScOIoPdQIf/Y061rQJxcN/tVk2Zc0RLZiGe0eEGzn
quIVN4r3QLacamfg7bTEoEfYZYEn3mkQ4bw21MPnYqrcLAcUYrKCPJmsvKFUPhbozw6mSlR6YV/K
udJfUzUsUIxkXx1EIOqJ9Q32rfpYms6z6OFkWUxZYKjmHuLZJQYx5A0r8BbdjlN3+1+tiw5F0x6H
uWjO25844g5PE83Ph6o4psyFPVmCmMwL+A3/MVHWYkUFQ8a6hrQdOQODhz59AgdFkEK8W9tZbDPp
NaG0dLWe5JEEUEElKhQdkkVrjX+ipeY81LzD54jnJ+rxLekFWIpZe5g71o20RSDO3NRhncbfYkO4
3jstCV+dZmK84BvtngvRiMpNjv9Ioxxzy2imC5XMpgsjd3Rk88+oQh5h1Evs2XV1EqQje9X5DclT
p3aQg+qmcNlwYhNBoUI1InnJQqx6noxf2x9V0s5ZdfTjdZ8GCOv3o60nhM2ClwhjOpst36GIhzEi
76sTy8XopOAI5p8x0Cl6NxMSO/0nAxq04hIWWCt/dEJO31YTo1h2alTgcjxi2yoWsq0ImCprsAfb
lcikfN6pavZuiiLOLvE0yPo9Mqz4sobdoY6kwlsHywycTCKeoymL3aImrq4hh2SS3lDfTPpZIuiM
SAvDY/LACNCwiTITh4ujgmNW4DHG1DRFAwV+LZhHHpVR/LZIejeLesR2cJ9587sakznU0/R6Kt42
9L2z8M1y5vkp7ZU324kWvCUmTCWFzxwh8XYnZwBjb2fYVzKJnKi1/m2QU3RY4AR5lrp4YRSXntKr
Ha4tq4ClOO5Q9MpHZEf4jfsGkc9WtjTmOLg5ynkfRZTuLQtGYWN+Ag0SJSm0jE1+s2kReRQT5hLU
rShPUvDrxvQy2Y7p1Q1lVW6LLkn/kfUtIfRScl5783nTgSgRGVMD2yFZnxoSvkhHSmy7Ocj1FIRI
TDwnp3wKkVbLM9Ary54S0k4pKWkaP0kab2A7WpKA3Q1T7UnU8+000R0Vm66IYWCdixKdioZMD3+7
aewUjNSKaA4SDTMLsSIXE9lxYdweLLGZiiT1zpRlPqRSfcG9tgCkq5/H0jADTTEwm9csT0wB4P2h
NpLr2h+VfvWTiNs67rwGuMYxA6LEUCHTPGI3J3LJukPh8OAt5tQGLQmQbB+qs1nFEJXumqV2ROrN
v/GuU9iqVu8qPWvkbGT1CYT+T+5GxstYpk5anfbBxgYZVq1j35IBJK6RoBc9slVMRzqdPQBzMZu6
W7E0N02N2sOmSmS+2j5meCPWuTA8xcz7qzmtHaTL0MObZV/6Zn4vq+FuoEwINExxfgiqz81GHjlu
Oesi58OvCuPczi4hdjDTee6hDaBx7yaqkgLt4cyDZ1c9aPfkAR/ZRN+w5KBn5YTSRfI6y0ZqLd7N
mrFIO6luIpfYEa9kWuu3U/cSQQg5Tl3zU+QY7IGXDyRdku5n9eQxGeypZHbdbr4U7W5U4mSv1vNx
HUK+SsgmR7V/XHKoiFFhZYG+RJ/bUoNE+ErzvT9tDq0eyAKnwJDctsLeuQKXhwr2q1F04hpMazrk
xEdbxRgHRbzet9Vy0UAnbpSfcjSPdsF1VBEMjBTvvBLGC+pqGsSIX5HWrWxP1NHwWybmvqTRhc8V
pg2tTAkrTx9L2rc7tmwj/X3kBm1aVb4N9961RvQMBfDTM3sAKFQrkqwoWU+ZJPnlmgyHSkswIo/k
2yWW8iZrpELI6YrQ0lHu4yJRy9r81LymbMECaWP8ZsNjzSxJw/eIOoYao9F3Dv7Qlvt0u1mRU9o4
X4UWeYzcedBsb9tobs/WkAsPMUI5z2D1J8UBSYS4340i6p/so5zymKmiil1k6VpJFrroePmME1Eo
OsbJyKFPpMpsQ8cqd/jtWnd7d4wSHxABMo9lhHBu+bPiX/JTtSc0Js2vfW+n+DLNxm3rlIJ1UXa8
BEDsMHgrB/Zl66oXsD8HjHHxo7bmzkWzq8RXx2OpSO9hq/CBTBsPoPisMW1KGjbVbm55I6faEBD3
KO/T5hlm9jegmvag9+t7v9ZXNieMbuhwItl/SlN1BjoYafuipdLLsQCEAjDu0E6o7BYtkoz8Q6zk
7WhnXjbo33U+3dLGIP4MOc9+rfG1OJTnGTo2APf9uK+haiRi45qatit8/AdRLgdNxC1IVT/GVkXP
pfXDVg02+WkxEo/bZji/0mblfWu1jwS9cZ1K/aXTaaKkBt2yrjW4+6VOIuT+AWMo485TVlTU7+Jt
vK1ug7Z4spJacHfZfiDOhTnAO8AAFE3iBW9EyEcGoyz041MPa3RbJRO0U6rNNKCUjN8rO5qy5PKg
2D0oqCr97cEKCZsyyFrzJsppzhecI0Rt4C+7Kj8KCXkZ+tuKig/sYeQAvL9VjpXiUehCf3AguG9/
ZHU3CaC+u1KV7jJYoowFRR3LU0pKIhsE+iL0IkYCLzTFI+vtiLOWGrP+xBrFDd+x+GW9abhyW/WU
OtOv7ZRUHV0+hh5KyJMeVY7uM+sWxDbZjxUT8nCtP0eoBnxxO6AC+ZpYkvj24ZAurMROHu81my3h
tlJAqfulLqA6lPm+9Vl4DbC20VG00TZ68Vj+mGoE4xZoDOLK6fYI9drcpdVBiiuvMcxfMKCRSU09
6NNe+9yeNbZkus/zz2MFJFYKjzK9NKXWvhyn+V6X7pWbFGV4RKdklr9IAIkYPth094QRTi2QeLbj
L12tCEeWa7jJ2cdMOyDh7YR8/nuIsQ4x3Q/mTnKtglAsY1bAvSUBrKOdhcDelzKwG1C3kIE2hCeX
GZu8smyJHZ/eMwaaIQgFOy/9Nixf4+kgAA29U77NaylSRepv1Wz3Ucz6w6un0qeTNCuPczEK6B29
kYJuZ4knF4xfflAq8imdvK9vsdS9sqW6IsGRbmaqTJ7cG0CrRRsz7xLaQ7CCd45q5HRxw9jVMiKR
kxYPb6GsKCsblFc5z9GaJ63PUvPRD0XCo5vywifhVVEkn/ws+lr0g4h4OcoJ80J4OMnNrttgKtKD
YiwaRMX+t6okPAXMVWIiF2PFeaLjR7s3fbVW6a3WsgMWbWZe+TUMHVZo0Er2NPxql+KZlK9Dmhz0
kYPXIEF5WsY2h84Eo+bMWwwUBFbVeczrp6AZnWec8rpXJ2ZHK6f3ep2oVDW3xQYm2UnTS48jDv2X
/DXlEOzwunPDku9Gqk7vtJYLK3w3ZK+AFxuNLCCtfTRkPcYliJ0ggWAr23/SIoZyUdsfepN8W3mL
GmNQmdKvh8qgjzgZO37HY1rW94nB7KysP7JxpeKWALX2ER0Dyry2wWS6KF8EblxaSV+CRE5/2l1C
IMvY3KqWTJfYSA6Rwvg+lm5lxHHpJQizKOUJM09qjAHLEAQzbNKfADmD2GHtN4iEmcxDaJdP0ZLj
R5d7RJ/rTad4wBhvUrVgfwWEHqYT2MnkNFjjB2Hw+7UxH3k635Smfm1ieSLrdXq7sWMJzLj/U9TS
YxHbVTA25ezWVnVtTKNgOIuCdXydSwo1a+Bvmnk49YpzGOPpD1oY2nhtQ3cjib01/NE28uhTXadu
VeKlJCfymw7ZWY21dyWx0X5i3pkbbsoBZL5jVypZ5PUjZeZjlEyvZmR91SQ3sE0/sd+9KpyzqT7A
zGyM9ElrSDqBAeibEj2IKe9vvdPRu4orH/aYRdOUohtCkq/q+l1F6Zl23e8hUvdJlb/UZOa28vQQ
VoZCHcTdUKLM1wqsn0uensmEuSdivaVBRpby0ntTyK044ocsKQ7RI+orA93B8jWtS2k76A+kFFjH
McXXIwZ8RNj4a9Q4R9DsQmqBb7SYMKbExVuoNJ/a1KW7Hm8ITkAKFzYX3Rh5qLCmi+fwfnhQEcUe
y3794v027uqwfjFk/P3pjbwTlCOqle6zQus5F7gboVd2Wjr7fRytx3xs18uUxLu0G0habzLbNdoa
Hm68um2iEx0RLgKx8Y73E2qU3aNt7NkM6LgiPZ2XgTdhe3OdxtxFpv0LHwR4jbl5BPr1wGbfYCXR
KBHt+gJIBZggXKf9RHKJN49O6Q9YWG1QG/SP3dqMfsqzYlxaTWXfjM9DhKME5U3NB5jYOr9v1jNq
sHpEld1Bz7JnvzA111w0TKSl8YOm445Vk6SlARCeauPd00bnQSbpsAgXgMPP+ZrTtIpr2EFarL8p
hX0mf+a5bvUo+C/2zms3jizL2q/SmPsohDthgJkB/vSZ9EYSqZsASVHhvY+nn2+nplAy3aW/7weY
nq5qUczIMCf22Xt9a1VDAqOJ6dKmrqIXT1/SyyXU9swF7kKu1gcoO+3W99SxmIjQiLw8ukDv+TlO
QrarmV9cdBMXqNVwlve0J1K20pNqR5otMawy927vNffnfzEml9z5Jhu3/tw/GKnJgELjACJ045+a
ATc4PcTirPMAyY0A+zNPeyG+uCPLtT9Yi0t/sKZKJw7vtmQcneezvW/9jrKOWMmbpI2fcXX74LpC
eQT+JxtDUWxwQgxdGoxA31PSu3gHBi2/JrqJphzDfWJqWaQ90kTcibcPYd+99Rax/+UGIM/nsq29
p8DyMMRqswuQHxLPAnEWN5kFUC2VPkqZzqO6tNTGmKpbLXdxHTR9az8itV0vRvcCWIF75ED4MlUo
qW14DOYIfEqmAqjm2TM43tLiCsRQCJwMsbXY9zQh3AeI5Jnw0ITzNGM6HpmONdOsPuJLRWvt3H0k
FbmNoi3RvUhNSHQ4T23OEyweEB8pxnJfpQUzkz4FLmMwNrM772JMPs8FuJFQo4Wes2211j+EMkMi
LwvAzFoPaKBxxKFzbchnjznbMes4Gj0w8gzqwT3qNYo31kzY2jcvcprpxoYu0bo36Y1MeOjtkEkc
A7ZbZ1e/wMi5sb3+CUDdzebHxShfFod9xKCWBMctkn7qAEWA95kgl5HSdxDonHIdODFF9RS9Yewe
/CZgxvp1JmwxeGZeTVeR2bVILL+PhvDroh7DmB3kuU2fyxs7KLT3ZUrpxAL85Y37WPip860hgQMI
S91YjXS2uCXPxWMTMio7NwdnpqRVa29dnJgczFlAnvGB7UhChvJHH+nI3Toy760z+i8ZO03/c1nP
7BZ0jZdjH37Aekpbfzes/yfxqIaks3yf3uIYysTW11auoWzXUT8lQrWz57Djt+rteedbN/2xc6BN
GsNiIjG+9zJPsTXaEGOLRQb+IlQa0tklq6BmaJuM6X0+qIfWzEQ+shw14rD//hDVz3FmoN26T1/X
NwwHSasp6tTvwlHygRnU7Jj4jMrYETd5E3LsVl96HU9cTPbkTRyyL18HxC3vBsdlF9owlUl6y/94
3guULB705UM8aWO8y8T1muBGzmysfy2ZX117jzpdqUPiVVgHfGGrzhXQ6s+O7pzU7BypeRiSmHUo
HtANzR48ojwxCByzPF27an6xsfO8yMcg2hiozy9cjEkjpY4w5uXNEr+dp2izzzPm1Z63gfrVNxdq
ZIm3iRdEWYCRL07QdFbYs3Ka13aUJt9Cov5Pe+3z1P5rgcq+eS9evrx8r0qRv/CnKsX4w3Jd38N8
FF0zCmduvr+k157OYO182xkSJ/iXLMX8Q6FUITUGQ21lIdr+S5Zi/OEjbkFE4oMkoyZx/h3ptfHz
AkTagWX7ik48/5+j+WkB8kYvzbDWTDY66X09otGFcg/NpWh/RUcXJCiP0YI5/qPL9Oi7E/XPFgck
6T8sDvLpCk9lEuPIFba8nxLPjFIvhkUVyUZ01PKxopMMNPqRFiPblL0fMm3ReXlDsxWVoOiLY+P1
7w/j5yVKjsJxdE40SiCDaMMfn38iqxR5MVPCUA09LaKuXPY02bivVHIWaZdoL//+I39JjZbPdBnk
OjZRmjbehj9+ZlUZTjwNTJhEAylqb5F4o3jYimCdJv1aBL2i70QYHoyketaXdVJSeWJP1SPpQ7tM
4shJS084eBwG7dYaXlSHaFy0Dpwob8EAC01u+oCTOQwmGt4C9TR/ggLjd4m3v+r3+TY+V9Gi7Uk5
Zsl1/m4F9Qq7KyfYnk0AxCVaayJwIJMIZ3nDleYgVzcEQDLR6Iu6PTUQRXbAtTWaVue10Y11g7KF
RIuVyNdFIjrTNxY1tc98MGV+Lyrrli9tlAj+uDT2TFwNAn26vYtJ/YLWUz5Xvqj8RxSc8isXLUD3
ra9FPoyJxk5kmg5QJzpBw2pWdvM64uMwD/n5p0egGS+mYT7eZ4RYiXo7QDPrZW9hXyNf5/YINeS4
aM/lmORsYtx6IZLdBGWNiMjtuN/JJZQ/lwNyhSHm+iHiFx32WerPhRAtsCh87RyeAE061vwvcqyi
gm84Rm24bVG3i6I9omKTxyJGd5tl/sri+k0zjwJXmoi5e1FMchsUPYJ59LZG96qjkz8LXzk+ESGj
ATqJjFWeZflpOc9yIkS/ODTdRjnU8zX7v2+CUxF7x9ig+Q1a5Z6iAfmnyFwnF2Uvv9qZ3U1ESw5t
amZjK58yWkH0NNfglN8U9WepMAJJkWXLP+N1u4n8W4t6DpfxwEIET2tYJONmp65bzFflCyJd2Yng
XA5R7gy5jfvAPISQCQhaOEBU93JfyHmnMjsrkGVtQue/6apxP3H50IfLSZsS+5BU9sGki03PZdMT
ICoqWR0Bv3zP80mz9c1SXRtMmv/+4f4lrloebt/XLd1xTZel9afEup7XelY6xCXJrSdIgSxt8jCL
wF9oiobTqtGUmTntnBiGsysRLsuFMZmViVjYtl9lsSMfieba7wK1Dam6vq/Kvh0hcnXTJaSa5e/H
B3bGapjROsuPjsLbC/tv6AgXwOA1MBvQv1yfQsgMbhWuU+U3vztJ/2TVtVnIHMAfm3Pl/rRmVHNR
KcVE53wIskLI2tbS683vm+BVlPq9dSuXd45f5Wn887VQLrcVZp4wH3IRqezYKBxKPBr99KPcRi4m
5AnGOzgesKSK0vfvr67Nu/fnc2c7rk6pSEGLbvTnc4eDX4MlIQcO8IKXk8OhCFYky5IJzhMFDd6D
zJ27nUNDQMT6snIY3Il0KmSxk8VB8awuPMaCGJxvXBBlOQN4vAgZQkDOQZ5ZUYKbSLzlOa4Utajl
rOU5NuBMLeuZLvpFaqhrgPID2RRbWTpD5D/kQUxNehWOtyL0/vsT8EtJz83zwwn46d0VucugDJ+3
tnBHsmrJ7d2wHMirRa5kava0fKAfgHfwSSTjDvhD7ijoB7lwrMCiwk6L/Oo3h/ZP7mubO5obR5A1
25ZS/7sX0cL21/HC9NurXJZzwSaItVtX3MhyoQRwEU5ADgPfrJOov//+GH5h2Tg7rm77nk+3Q3nn
R++7QwijEap4ipON3AvysfKwF6z5JFmfBJxooXtsa/lNRKtypEz56ZmWCo6RKqNBeD+5b7/74Bhz
lqzyELFqWXbyWWQjm348CDmbEfZUs4Woas5Ogj9lrn5Rl/1Oip2SRdsBuZGbUhYfxetIYA43TU7c
s1aVncbcuM3nrbmQMMellpJF0BQhaFwU87zb8uVVOAbhpISGkFewn857nzefnIam4S3ETREAncor
RW7KCQcmQd6U/RpO02Xuo/UHRAJrSlm4z+wQbzhZzE3TpzWKAZ0Oygq9I+RVm+RXGoXiXFOqhbg3
i2MgSxm3VZ2at0hjLkT8L4iDnG/BC+TgvCA5yVeQpdX1YXPCN6Gm4mTeC1wjz+xsWgepfrEd2gkT
YHf8VUrQREgl1u9hwE9V0dgP39yqW5Og2fDounOHvyAkBy8ueeqlbhEWICvA71jEKu2+r7Pd0KpD
zY8L/SIeDH/SJ7Li53WPIEu/lVJHQ6E8bJJ9b4c7z34Oa9RAOjHK3K09ZiMVKs5XqYsdvgNu4Aeb
p23mdtcoEgSX6lNEhRl9cVZAqa44/+c3JathYRprJbxUBZPG95QyRJ6UTIgG/pnAd3qS347aRMXp
kgsGv3F+dbm4OCdbHdlVyIBiAa+kLmjhymSB44T8ebWkzJHKyHYx++C+qnitZx33GfcWc9e1TyDM
tztDDhbinn425BafLoWRsGJS66FoO5SI4OcCTRN94zB8kA8QqMueWV00cDC+mFzPBbAn5SWhl/Ne
yq0qiBFEXNuf68TYylWTsjNB2eZhnokrIOaJophD/cS7z+GXySotZ2uyxscYhkruTgK1T8KOyhmR
45PiZKJZJkhWQr2HYCtDP+/2lFHUF3ILyGMhGJz8N45re/kqA3k6FmkHQu/Fur6yU4R/oFqzNl/0
aqbXwDUM0YIJc0j9Vy4t8Yl8LDyqQou4vC21OmRwVMJIeWCGEQCrfIqd5du6RaMCdhMzpFlihWXP
IqXj5cCEyuphQ5PlonK56/hv+ZIa0hr5cnLby0tWKk95EuQaw2Hedxyt3MBSCJhDCpBDphM3pj3s
hdGLE5gmlNgLq4jUu/LFodxJP3mV78PDLBXwmYnktMgTKzgft4Y8xMrBVXxaC58p5F4RDDg0NgQm
U2gK6UTRFrv9fkblXKKU4YXBXXAm2Vix04mwYQsiaRwepR7AzfUkwJwa38jBYUDDFocVQKrJnu9g
kDMgv9RNxv08JVeyk5R/HqzkhH+NWO5O9Pkqasppjq7k6+aOu0fs6rrzhc86IehpqXoWy+RkB6zb
wStUmewJ5fcSPHJB1sXVYvfbbvqccA/LR3q2eaDdsmvsZtexnfPcfDNu5E8EiIshkGUNlCVJfq2U
2Xa09UngFaBMKlOpo+X4pbipAVg9+KNzNZ46Tx3tSsyk18oJT/Izcoqk8K2JOkN24sB2pdxwVuAh
gmp3giw51EfyHWU/ICuA7AXko8LFRwbKBtt+nSj7pG6QP5aHVD5ZXo9SZsvmQ2p1ofe8UKH+uZ4T
uFZYKtkSSKaJxRaG34KLK0AeOzF+i5wf2UVQjPOuos2Nq4N3kN8rLwS5r2Uzeq4tQRUjHIGcGlyO
EyLA4QCTWhvJVeLj/NB8YKy6l6V85o4zVL2NIx3UBI2ZDY/KRsxIX6gXI4dbOx02Uk7J5oGXHn2C
YOzQix9Gemr8D3J65WHlfSVriOwLbB5t2edg16qTK9B304VcH1mWA86SnNzBJC0jmG8jp7tPm2Pu
EDvMeRf2um8s3MQxEox4NtlxnqHA+cYEvW7DeGWWlx4h4chQpZlgLclJyrUusynVHsopoeiOT0Ll
yk1z3gFx0eT6y8Vr3f2f744sZVPEgiAXR3BJqQllc0vkJMbMcIWsb3Iq5GfkJMuhZMuwX1/pXHXZ
Rcu7HhOcjUCEOp5N/E9kVGwli8ONx82xh1CUBUT2KrLSySfIdgnB7Npr0pOc/6J7q+d5nYDXCWIn
t/K5cPq//qGQXv+6f7ijf/gWgUK9fHmHoajef+gk8lf/6iTyAqKR6CpMAxwl/g7fdxJdxgiuicED
rUTK3j8BN+cPBv6m5yvfUcp1JPn7T8BN/eHR8XJ9y+YnFMZa/04n0ZZtzw/lJ3k+jnJdW8G2KcLE
fiw/U7xjHUxWWxBt/3Ho6qugQoZbxPP1hKsrt1rMS5d8XU3fqLR51Xps7YjEFUmmdQMSqx0U/NIq
mD7PiS2yK6A0I8q2XZNXa2vmJa9K66xVSZr86PPeThmc+h0yICJRme2ETAZS39tq2ByfqvpjtHjV
yjLVzVChKVR5ezXlJXKhGB+vOruxsXhwXPcL+FBFcRyt7bxFEF6pYx+p6++u6O23s/CPos9vy7jo
2v/6D1v/ZVdgMOSB+fMc08Pd6efd7mIR+QuG2G20nuGVVjI6nIITqTsXbjhgd9wj2Zwi+45tzWva
WtvMQtRT5l68LkydWW8Vf0pb5KljgP5sgcCe1F3ZQOrFJnDMC7lZFgChuomiZsStKN/Ptge0OsbU
dgnNf6/65BWoHPyC6GsjP6qxezID55gT24l0AMsBzDCy8anISBhRJmZ52CKtLXdZW7HzYAzWXVRx
RWILvqBj9mH13nVia08TOvxoMO8QABJfgTEa62O8SubyktQUKNm3cJyvsAC8GaIbZRH4kDTe1tdj
fG/hcm3oiZUf4MmmYdiDok7hA6ThG0fhGWrlxvcjuCumnUtFCTfynpgWAqSs+Otk29eppe4ChfOt
bj+XS/Y1qNIKB86SPMBmj6zsMvLd267xH7UKBbE/PrtdeZlG7ZPf1gj68cxqPftOTWpv9TUD7Og+
WgpMsDEfi+uHdhjvetXCMwVEdExcHxwRZ9Jh/E+xz8G2ISPKOuJt7CI3WObR32D1y0tFohU/5XrN
+SA1CbOEylpZMJENUs9K/rkd9kZoEw3TliaKAu1zHHWHbOatrQ/hVwKPvhAr0JetQAcO4gHHwkMB
m8y8SzBPNPIPcqNoQXHZGTadOWI2ZsJOSp1SzRhNxn3wigTmZQvCAC80+Q22TsRTbW0NN/pYtrQv
e2dJ131xncwcEHlvqJ50Rq+xEb+dP7PPgi+U5pdJNhOgMdpfMTLDVI1EegUnEWD8toJKe8CO+DWI
iPDxnORySm0Siyeq28WOdsqsnnpe6/h2xjunU3fduBsmVz+4BXfJhMMiPep+3pWL8dEhe7vI++E4
Z2Wx0hbALNy8Q8IzhxhYZhoODvKByv1sEKF1UAWaSdKutKPbcEMNSHzzTjcudNXcko4M2VpXOsgT
K8uUayR1ewfTpFpOvcLYNBbjdXMmywI8cmV5/nJwB9wQoyyl9idPEV/vFANuJN7QaEUtdkdFtXPM
Ol07CGGJedE3+Ltdt04a77puOWh+csPwwNpYjnmhN7gTImdnNzXcDJ5+VzpE9GjeM3lB27SG44ui
r05a32u8VbVce4pgNVaFa35wOUUtUQMeo9AoTpEQKsqtbED+tYCdOj0ZDwViQL6EvWooUVUoKgAc
pQoCkq+wc7tT6rrKUR2S0Un/JbvJiN050fG8gk77FJcNw8BhYqEkvs/oG5gtX2NYGYVfg9B6Ifv8
xsEGcZMNLmEDKHkJqlz39lvW4TYdeGm6wjnunXC+j1by1ar9YucMDsWI4V0YbE3dJPyqeSPyTQVy
WNjTje1hu91kZNEwIU63PlBH6w/bMUqvVdFd4MRXwrIwkO+QS+E+vG7y+FA1OB0Ow71sai19DDe4
YPd7zsc6G9jIRPWH2Yi+ZvPa602eFxII2R72UBF2k65cU5vW1czmvM1fSIzlV+Uuw3TXXIcfPGQD
Fyow7py5QaOYI4Gp0B9XCoV11ADqLuAaZDleEACM5DaOv/IAyGLTnionrjdJnx9rsTIhowIDnBaK
SE3D+jqqxd09InWsZWuVZepLPXT+rg8R6XkNTr0ed4zh4mEQdcEmqGpyXIwQ6wTWdm9xvgRLTEG2
jDvE6oCcbYD8g72bM39h7n/0c/d5IpRsFWnxa8TBrJyD6medTSjLsQE2jMyYu1Ugn7lgpUKqRVIu
xpMrdu6YVYe8NKwFBjprWLqN+GGxgvdG2XdNg1Rxqp8i/5JBpL2O5ox9CdAQfMudlhkTsvee9clo
GbEsqynDeFnr8E3m7twiG2BjkBGei3ICMbkTS3KcBPgM3SOtAo+bxWRVRKAYd+ENBpRYDuvRb3pe
9i/tPt6qlEMmkzuPt+vPvlFdNQ2YVVDHp+UX0yErcWD74Gc7s5pv5tx6NKz+QDYxnQP3gIXuTZcX
+0VPdhrLFi+duh6wfigeUNdVdbxpg2hLU2WTJJyJZFyDtWKFvKkn51lr7GNsGivMgFeRso9gmnph
PJaBddOqdz0prmJbfwx5MSmdzG+iJW9yXf9iB9q15Zlvf19N/NqAla8tIwYmiKgqfhYsGFNfk3PA
16aWWSW4eRNMKG2WUQ/YuQGYk2KU0L4y0TPXFSwsGhoPn0TP5/HwfDziIrTZDKyK4je94XMd81MV
SDyb7YiqxaZG/ak37BA0HWYddsPVhCIPf0CvH3dqfOrr27T54mFR2LXFplP0xJW1TXGIH4EDfCve
uemhq5vXOp1urNy8zjGqKpzsGSEO9KJNFsR0wf+ZwN4Dm3F64IcaJV13ALna2hZPXqTfSCuoqcuT
SdDfbI/0NLHfCz96Zgt1NF8menbbxNUxSqzTgPAoAOilOtoZUXEKk+qA/KnWZxppyQ5ZysauiGAe
9fvaiNbKu055xWjTrrtoeTbcft6zhQ2cuybOYRSy+8j19mg09x52kiMVXOFNK+RkGxtD0B5E4u/v
gV9nTHIP+LZvUu07eLHJYP+7bm9id4AgRkhBSUIDTQ+QO+s4NcsejR+dKmLCofzINCsI+SRnOIry
fafsDcl/h2xqrvPe3gy5c7ACymfUcK3R/aYP7v4iLeAecBjuQy+6Bp3wn2Q12RD4bZiX7aZOHIxV
aeA27Txi+A23j9aUDF9cvHMHDwg8l5+JY8OofhKYKaVoMKKnDjvmTZJ/tnUQp5pXXUHDte82Qb6U
W6NednbYggPZn5A2MriKxC9bEcBdUDQsuLODod5ZTphDbWWshlZyU7bpVR1Q4BYDiy8y9dfSMAl4
iutVhRJ0PfnOsU2DR71GYlWCh5JuUq56C/4eNfCL1X60cwPnW31YxwpEHZpoDJ7csnof9QG3cWt+
qoksAhGkgAnUFTGXGnqhmLZLU2J5VvWXOh+cZQHm0mCiWY4XrG0SktiTP8wWnpxKbmzm49VvVkrj
1/2HZTJoYyDJFtBkX/Pj7WJm84DKwWg32KHc5TkvhcoqvqZId23eI6YJaMEU6lOtT6slZaLTmR+i
2YMrwGZhlS7TlwwXvJlYQezmeVWYl+SuvZxv6X9r/38VvzWUvV+7/5S/9lZWMyVc1P33f/7wb5uH
//f4j69l84+rh93jzz/5w19s//v8x+F7uXnpXn74l23REdR217838/07+VDfPuR/f/L/9w//8X7+
LY9z9f5f//FW9kUnvy2My+L7Xbyhs1f/1x2Aw0vcxb/8/P9u+13jDxZTS9Eyt3zRAv217XftP2yZ
ceGeyBNGOfXXtt/U/9BFh+HhAHw2xPlu2+/9oeMno3R+KcCxpfx/Z9t/ftd8v+Ar32KWYXm2oTvo
P5yf1iEd7X+g6ZHLCIbHyJjN8EaV5rbT0k1s6upwZsf1Ody5C2g7RABGCgEY5W2eOh9L6GZedMPe
cSxuujFaoOvI/x2ViY1sXOzInrjBS0LtvGG48XDoxx+beRVad4tZjvVNNpnEo3X87gL8kw274col
+qGfoSgndB0FFpotLoAh/Y7vFtgmpW7T8kUBBAxXBdBn7ozJxYSNwqoOqXMH697QwawW2plTMvu3
HQduDAAAY+E8mSU7VtrfGUxoyGjBB4THDUD8prPlUEN1Uk8ae7riqLARSm9RV7zHZEteNraibSHr
CT5YxmVos0mvlMnLtHQxJe6+5At6e7y+7gigCdVCYEIFz6k1bbUqiDoe1VDtdJMpi52GH5Dd7oJe
g1vwbPYBnzvHuYnKSkehY92Q/IeZpHe0svYlZqfNNIP3bvkeE3EFvbk3A1LcidDyss8MVS6SyD2y
VbkuyR4jxmwI23uF1W88J69Gqd1AZtwruqHL3F+bTXbnGQVzkRqkz71OMu3GKaSB4LjH1sk/DkZ1
7xs9gTDjztPARsrSPI7TQ1J7j5XDnxXjg089nBvRpX2p7PiAIPcibut7lqevtn4XpDQucoOmpFut
J42YLbtSdwyxTELAvlSJBc/uP+td9bHh2hmks9I8KF9BZRJG86TvhdTE3shuS0TxoVHRr12CZt0F
HJVJph2n37wrg+6ydIIrqqavbdVhBJPdZyrF+zJ6jvpThktyXpgb9uxHtzYuA8MlgND9FHrQZQh+
T0aqndgNtBv8PtA+R6jqnbEzdjc1wEyo0djpqHPSIb1rolHyKoIXO1YXfjcrnCCjV9eZLuLaY9pA
S500evLCp+nahXhck7jBHj9kXxgbwZPyXlNFaoJu4d04nRzvq5mQ0wN1/ha0zhUk9RUMxaMd2p+C
QH/o5gybdvOynaBRIyNcd3HjMHiJV/j+LzuK4x2tfVd3d03cVsjzymnL1vJQh2pe4yCRuq51Ah1Z
1wSIMfgAO7UX/Ytftm9J3YOMhfO28ppk3UXGcaK22s0ORHxZSv2MrVyZ1SUmocmAG6J7hydPvAKm
Re1rWoyuk3nb+QOCd6u7LVy93BDaYqyGIL/2tRA3/zLJMWWoIU4DxO+q7o61LoBQUu0hH114nkkd
wgq/8kxDNBXiwdDQJP8Wi4CxCjvi0j6NeqsuiIyxj4M1v0NUp6veSFid8tQHzseW05vlJ6hkV/gx
T4dI7y5cAjcOfus8VJPmrtwlra5sm4sRk5TgQXmZ6XLgUqrDWNDnKgj0q5LyxQvKYT9GfcrQstG2
fbTcD1034Vo/fZ5gSva9xlbLhhTkNFaXbpoTeWNhVOMvzjYGjN2cv6BHeO26BigKcppDnurxa4pQ
CbcySgrmx2EsTm1kQJHkxsdxrjbWWIu9BDwkZvP7NAsPvdHk+6LXnxcba5xkJrXEDLxkXfTpzCiq
sWgwWf5GjfW1T7gJ7qbuZyTmxR4sda/XmnXSvPcUt/eLCkD0vNZYjQTR2w+TlwJUmEu5oQFD4Ww+
AtpXN4lL667EfkIB42xhrjSIFM/bV04ABkS0J40TDa4v8NFGdeLwmJAxKNDVWlUhrHjWV5h+DGy4
h7ao8c63eKuU9lMS1ETeNwtT3+x97nnXDD4fXtdFctQdHPrbPkStJvhQNNnJFuIm2g0zNzuex6RB
CqDomdWuGXNzB3bx1nWFdiyH6LpSGSGGbXt9NiQ3+AV5MpNUmkdYPIHV6L550bAzu+jD6hab+qt+
5CrkNhV3WDVM7P2YJHtbGQfiTHnJ7fWutq7tOfqUj3DbvlZ8LDqb/AT2YonBZKr1cOWFfs6rOTmQ
vpRcRPDaabjhfcodWIZEFtFjYa9i7ZK8sSn66ZPZgmVMd4rG7IFuNqmbJSPGnldn3vSXbVqZayL6
tp7NmKchMHdVjc3tTPJQwfHtwsWlSxVW696h29EZW2XQ8a2BTTShTnRbFpXw0g9pmMGPDtYblpO0
/qBVahNYeu6Z1grJkufJTdzTQsyEcunfNWFeGqFfFBhMBA7juXAxKYBMCihTdYTDe/nUrMxJ2fsR
Px5T825zt4eCbzQWwWg89FPYf9RxPR+t4BMPIA1QW0u2g16xWVxm7dNgBOBDtYP/qgA9DWSPKYzP
IuhPKtxPOxzP/+IABNVCBvkgQkpYIWjMfSn0EP6i8FUCFAlZVApjFAAb1UId4fzefcB25E4HSPKF
TGpAlJwIw3ZSFVM8tjgAH5DJBGhSQjbF9CjzM+xEWoGgTwYQlCY0VC1cFBGw+1JIKcmW0UCnXGGo
aCYxfICqCsL2tgSzylItQP0AeWUWODQktwRHdtsqrg5D7Sw0IDSFV0HyOY1MGB5itcG5RnmF0drD
X05YL0Kk0JnNROs0AX5dQoRNoGGRMGIWPWFNeS8e8JidzuHKprWytoQsU8KY6UKbWU0n1oPPCNNp
kpyJNJUuK+RrQGolkGALtzYBsKE2Xi5VXS5HPar4DrzxoxSLLi/oDoEZp1iGFoTO3OAnwXg8bR/7
CLMNNzbfTILwjvgvlje7GEDkMs0j8KBm2ilwu16wO+HvMJMlOyj/aI0wGT7uH72werpQe0wzNqlw
fCNAnytkXwDiZwvrB2LpEscO/1cKCTiCBE7CBlYKkwPYPlh4uMECgHDhSbOFKEyFLSRKdKPJcjFY
/Y2RhS9xnDwO4IgpWKKFkipX5u3cz6TZtsvRFIKxAWWMFPb4E3Cjk5GsXtVMwAqy9mY3u6fbOpEK
DhSpgCOnsTyR57pCWfg21vOHFojSA6b0vNJcBUV9QyQ3yPfgAVym49EcFM05/yIBySyEzayUn6zQ
y6Msbp+KgjPmqOY4C9HZg3ZOsXaY4/HkCfPZVfTpNfdDj4deHHjUO0t9NQon2ns46ORNdK9ASDtC
UD6b5vxxrrzxiFb3gw9uOtfOnRZ2e7Oen8cQu+SiAqrDQGfCKI7A2XKhrzkCsJbJcCQai8VLq+49
EFdnfoyFeNVAX0PNf838hZEQQa2k4jkn3K7oe8LLupmGy2B4o+nZKQSoLYSstav22stzMNg0/1wL
fVuk6rIv7TeCK/JtXGwWO4Win+JxRTMYPMH8RAjd2sqa2yoe7mYQ3wrUl7yRA1GRJl2ZDpel7Ktm
B89DmGMn1GnvDMk32gJtK/xwDEjcABQb5IZNH4BoUKNhiUFUDGg+ALJj7SbhkRvAZNZn6yKcHmOA
ZUvIZSqAlmDwjvxKqOZU+OYG0BkRCuYtwj4vQNCF0NARu2yho23hpJUQ02l8cAGoW0BqPWheAgxI
8sRlxWQIj5ZtV4NeM+b7qINiayDZMWh2J4y2A6wdBRieCbwtFPcEzu2DdVfCdxtCeodMRrDo2dZI
hdZG7Wobw/ziVMxEIujybWeo56IpuFPxfbGtztubtpmvahVjyyGkeSPMeSD0uRIOnSRriPTCHhCC
0wuYFzWuc9+GXAdhx4vvQyBMO4ghAXsUQKXw7rgk4LlUDUe4ZgTti3WHVvBU2+LMgl4PaN4DnjdU
k697v/jYg9XH46EFsidbsdgkwt1nuwQIn/C1I6smbW/h8z0h9cMMZp+smoUqZdn15bYzSfocpoEO
OKB/DPA/CPkfaPXXGpPOjNoxG/LnaqopQFu0w/70kot7QCQ+Aim9suHsLIDFgBKvgRLTAR3zgcnq
vpqYEaReQvsQj7huZouU5FvQhn7dje6MSxZVu5X1jA2b/LElbQ+mmn3w0LAh1ntkUu4x0cMnzNM+
5Lo3r8J0+kwxdOzGAwFqGxPAMGkMeukpqSt6mgGjt8WDl4/Ewbfzrquia50uJ7pHcIUlzaz1HM5M
JdryEMTdp3B4dpS3bIoSvUmdtOSj8V7oPWJYlN1kK88ln9BYbprO5ymq51VrtK9JPRLa4k9IUxXl
s5Xd0Vv/6C5Xpts880seyjz7OLE6EMBirnQnImbGx4jLooRw68fewE6kLvUvvT/AYBSybZhWvtHg
HBa2hJSJqQwm2zQh1u2YW0Sj0fb1x8vZVV8JbK3ZGXibrik8KurhZUyKCJsK21rpmm9TakTdqrzk
XZysLMz8OuKw2zBFE+8/NBZR6lNVM7/3opUz1OZ2sonmLo1PZBrku57vsWJISpZfLUYiHZMlppZv
YZIXZEmVyy5WzbsRTNlVOBVE3mq4D0YWQ3WePHSVuyGIh4tQ4iO6cW1O7M2TUje3YYrypjR1pJYB
vDL3OsLLeTm0jf9oieQ0w+CWwfOyqzL/eW4YPIHw8SRipV6UXoofjklUS6rdL0RIY1pK2bGUVbnF
+ogbPZ0IKMBCcLt4hIcNOSF6GZPkJFzwpTJ0dEQ1phbi5TYH+lVdTdVR79p1X2lqMxkuXmxE2vU5
rGedPfV2Tz6SHKIESI9RhGWav3yaQ+/VSUrsFILkoQ3raq9PmJ/hxLqah9C9tuTRaZs22CXefIyY
JDHwctgS2DVunX5h7rLOw4mqIkCx1L46WI8TSpIuV8UyxZj7otzglNordW+5vbVvW2Z/Ll6yAKzd
qSD6ETNafOR8d9rUH+aJl10dPlihhbsew9vriNFshOh1b2JjRaYY0yTm7qcCyfFRc54DhrCXkVnf
D6HaRGHDX60dGZNNVxZmR7FmRlfsAHgs1iElAktoSDMksbPjnE8pWdBFva7RZuxVkd0XkpIYsWPN
s94jZIhlgfZ1d0SS5vv2F1ao9LLfBRH9ASDpTRirF91bXhzcdoI4zy8sh0FPN15lNgNaWwWX0dxe
u/gDbgn4odb3iv1o5epUh8w0Vc00UhudanOGXBvwurT0hk2OPewmz/TsgsbKaNoYzec+XiKO92T6
mnPC59LYkKRJEqlGCCKetPV6KoISXeMVzkbhoQwm73EOgodh5GlKkYrsq9mrdnHA+NW3hlOP790W
WwKaz/bQXI5j98AmM7ubU33VBc0xcu1PaIbqnVwEp0H5kKNVVg27TmuZ4/XEC9OzNKrLhWcpYs/G
8FI637kJKt6V7BktJzgldXWjQq1YZzPuumbG48Ta+T/snceS3Ei2bb8IZXA45DQCQOjUijmBJUVC
a42vvwvRXdYsdt2i3emzNykji0wGAnC4OGfvtT+cbGI8S7Mg+xmxXiIKCv+WDnU93l8/wwCY4zYQ
nzNSYQ5U59G/dMFyFvpTUBW0RtUai+ug76NWtw6xxRQm0RhIVG9ldMuZw0TskKEioXa2zES4LH16
A5MxcLV5ib2WIvhtWZAfagcWMenSOcH2uAZM9yPE0zxR6KEWqYqwuf/WsMa6kxosey2cNYS98lIW
aueHvfjsMmjUtkwWRABm4ibPwGmf9EHGDyPIqkreJJ2B1ok7A3hVbgYV6bEegpWsI5SBui1OSBVC
b1QIG0h6LbjPZK+TXng3rEfArorrQxrYjEbRqPslTbVtlXYbZoxpj218QqFaobdcnHtLsfcqEcx3
sJ5oT8zTBHp4uIn7eH4bhLo3TW12kxEg5Xpgf06iEsNd/VDkgfJcmLCT4my+1/TWfkqsaD+Mqs+J
Nj7rjY7zOQhOiH3ugrl6wLINBi5lVEURb7ka6Wf6TxiVJKVb9rrF2SYKMXaw/Tczv6KxvjfsdnJx
T9/kQa9vNJF5QG4kET5Md7nCyJFl7IVZFRxt1oOQJlubmzllpNzZgYX42tPvPMeBcKtUl25PQQZy
cHO7SIc89AbZax0P2tmQratbKTp4HRFqw/nWimoubsjPIUgGJmUOH8k4P5VsFtxM0V5YvsdNa9do
akHBeah0vyhEU/ujMl6SEs2uE4e6F84BSgXLzm9ly+4FgQrbuTx9mOP4aUiSj6oGrBUv9asoWAe1
ClGO1TI7c5J7GgOKUZ3Ab7lRiMdBfr0N4WjStquOete9t7md3UUF0NXS9uU06McK1EahJYRhaQCR
AuKQCdvhiK8syrg1h0nb5XPQblvaX+jF0y8lQMpliYtn2kWXuDfHk+GcDVrviG7mm2LoYIgoNLXi
sTI2nSrDrUKxipq2eRvUyxcDAqfP/PA5iirYxvXQuARFwcDrQKQbXfdj1PpnG/glYlt5SYBF76+j
eQlR+yNwHaV1aQ1ixLuSAT1ZRAEaKBaKGcbToqj3RayIg2ROZnPHBinO38IIonc2FS9yaAxigPoL
QNjwjNWrrMBFUnc82cxhFDCojNdT+Si0rnsoTZRDKVJwsLrhUVXqWyAI0amblndDsdKbtM1dKIDc
mGEK/Fo3o8cYNq6wrF2tE7Y66LrtK4vBBNdbR6WGBG/oy555xE1rC0FGIJJtIvN8t8wDy0FIUsZ1
jRW2cpwG6poO3Dlg0Fh28OVBMR6Z6Oqub7aNM7Egzc1nh6KMYmjP1pMy6LmqhuDYf8Ehgl8PiG8N
KJClLztbYyCPtSbksYuLrdGn5mNBBklvHjsC0w8pU3Ak0vg+QVR31NLgWOc15JAy6Xe4WWnSU7LZ
Dalt3SnF8GMWzbNeMtKBLZHRppK6Zn8LelXHLtq0F9qJb0rW1Cz4NTIVAJRbdU4p8CQlYHvnuAyd
3FQw/H0zN7o9r/Edhu+KtrCFxxopeTR2x3jm2HlF84nM5oVHkZUl9k3HThJzWa0dy8EkktKJnSPW
0bNY2FwskI09bhr5OZwOAnQaJ5VI0XQY9F3WrsSTIVHBiuY3rKP1iSy86CHnO40R6btjOJ0Uk82g
qQQBssTFQddCMSSyifeu7BO8P+Z304XAAHYnjrQjKNxNtgaxzgTG1+wW7hH93S7AMRIn56cLae0R
2H3R15Ba1UxDf1KrYmtavcMgDl4UapmulaxOXsTLnFF79GzOavItbQBuVmddZDbA4TKbaj+PS30K
8u5tjhpmzy4/mtQFlHA52nl4Ryddut1clBdSHm/i6Cm1p+akHpfk3NdUPMIZEXXuzArJz6NXNUN0
7MzmWGaK8XjlGzdxvPgLEM9sLMJz2ZsRJYq6Ivi1IkY7CiYQZXBWhlB5DyKDIqjxnREwIQE/J+3S
7DKnDNxZKfdFSUKzE9EL6RBwEuqNVi2I580K/RSsHLEdyX2edbekHBrnNSyoWKIRJLFODLozObt/
fezYFHDakG3U+oqwmaNvemzaj9pBsh09U3Gdz3aWoqUZiTsJlP7UjctWtYp79oHm2YBX6Y9mSfl9
fGqx2HllEhUHVdGcHfcOLurCEXgCs3NjmpEf65F1K3o0H0anF+xIO8hkhf6J/rb2iVYluWoqun21
JngCDqls0ex6Tl+GTN0JzFNgurHgdOhku9ikr8MBB5UhnRwaDoELaMHaaCGGMEje3+xFJhBicnQy
Vz6hiEhVMJLoODhokdPpRO4qFLBm+Iy0GMXxhNg4iesPRdMpLzmln3DS8Z04tTfdODf7hQXNWRf7
ibrtHuHBs8zMZR+nRFcnDGTkrS+0XSsK6vKJTgNiHGoF3qRQTVi0wfSdhFZeTk1BOKlxMiyl+hIY
ovHn7rWsQCK3anxBSXgYOaUeLYiWxGeR39rb72lFwrTalcqpKgZAna2J7Wq0fPAma13asrYgV/vD
pIhHAyjArqziGGBAGHvFnA77iddhrqnyERzvZAGKJ+oMPWkjwxTuYupLa8ehoCpgfOpt2h8npTkq
yUxwLjDq7QDaAitAyLEIsPSOKS/y2Zkd84JKCOcOMDXZ17kvwoOiVtSnwc7EQSHf2LFk98IJl2eM
9sfQVlHQijQ7B4VznMDxIO/kcIcHkYzz3PlilLgHV9uLWs/2WeW0nwvWx16xgFeRRko0BmUgFHQ6
dTuAmJo627vOES+K01HJjz7VasBqhBiOU/O8zzUt2lhhwGRa2Nql4Pv9c594ZXT82iV2ELwbHGaF
qaIm/2uXWCvNsJaVqXvBXDs7wdEDMoEbmARDT1gmRY3EMI17Vk/ihLdj35s+lvujnSh8g85ClQfG
KAGf6SjZjL9puudNcYJ22VdmjjhE7d+JdKt85FbHxFYfpazYTdtEaWb29NoHAWBwogtnar8Wr+nJ
YSxkIfWLTEuQICnFY5Dvp7kOTk4kjv/85c1fRSUmYToafQ5YJboFQwT9wc8t8tamjG8xAkidCDgT
zFhWRmIPiZHPEJTsI444AmUjcDWda4k+++CmrozhjiUQ0Uvm26ayz6LaOieJ6PAaDV/J4TV3tSo/
Opp8N07JC1HY/BR6FYJiAB0RaOsDrcKMhIsnuGbGEjHc0dnWgh9FGUfHyg7NY5V/X6hZfEuy6E67
BaUpb7qUAJowdFCFEbfiGiKhCAKv4oRvz9iMhH54Zo7MOWlATIQAcwd+exPn/ReL7aRrp+rXvkm7
S50bym7W8gXJH+jVfknuglDVb8zuk9mTXYmewiAvkmXyRRyUZ4kY2kxn5WyQwWAsd//8DDBq/DIC
TZVXT1oAOnXtbwQYkbM4xPNyh9Va/9o65TNoPfbakl1uGPXst7KVtF0eTCxoVR3cagHiuCQKv+qr
KrSx889BDqnbz3QT2d1D2bUz17DLlKjiY7puB1tQSGAKMQiSCY5HLDXvQf/HT85EMraTAqCtKotq
h7DANI0JShAbI6dqsF9Tq+mc1qObVSajZDRIzCjTbyKsdYQN3QdNnce+VSOEm+NRIYrCDUd7dKFI
fVPok3uKELMv2f+qUx3wQDLlCD8OfxxvRFSh2U1pJ5hlYT+EofGez9q4HXKk2KCBo40RLMkuk9qX
HHr4rjFpm1WGIJeCbN2eZspjQE+d9rYka2cASjeZo6voT2wIjuxuvCJwTIoeiNXo94RbEkojfgVD
TS8VcbID45sw7dmlA7actaj+GiamfpDz8t4yfk+K0XFisoBha1BwkeYu5U4jT4loI04eiStQATyH
xN9IY2VpJwDazF5K3B4M7qIkCF5JUoLnSX8+dslwTAvRf4n1QyR4le204gvJ5b6LteikaMVNE/WH
YBCmP/UtG1mVFO86n0YvTGKAAK1RHq4jto/C7dR3r92U3l2PMXYkPsCqZt51VP6fpFz/T8bwinWO
+9+VXMeP/OOXGN7rT/yp5TL/QLALa0wizmIbwqv8bweXRXiZaZM1ZhLEiz9IRW30p4PL/oOZFf+W
wQu+vutcwZ8OLusPJBgqCiXVcHBSomG6KuUQsf1b44T+DeXcf37/s0npqmj6q5RLVQ3pmJqhYi+z
rFVt/ZPiyWqWNm5a2m7pkHP0NgCW3uhJ+aXG27W5agMOc9E9DFb/EOioJUyVAIo61x/w1d5oA0k3
c8XG5qcb+DdKrP+a3/hmKEjBZ8Hb4Hvq6yL001UpBJaYk20l/jgNzK37BIlRjqRoZRjM1fQg9fDD
7JPPxIwvTnY/tZkfAkwDu/6iTeNLgO6bU3FPgyP81ML0Qw84DlFK67YTtRYTh/amwETURb/Rvzrm
qqn85X4K3UBgt2rjNPNXaVw688XKQiY+kMPF0+36PTPTw5S11T63UYD15XikVPMtVVFHNDm0u8yo
bpLGpI90A131LJ3pEnFsTit6K608aVZ1m/bO2yjkHUKLbVLgX+is8xynJ2uUvkYSMpWsc1+BwM6N
iFCbQuLMiGcv5ziu68FLRDArwexqSVmGGO4lfFosmvDV6HdjiN4EMaE3yv7BKZHU4pAyEm6UKggR
zxBLU6y4z4Jj0GcXBcMxweP4yysM4dGj1n+oHD7mmMQR0yQIBwdKwhEf9U+hbib1K1VmV9UXcxPa
4ZtKwA6VgB5KPyxD+qe0UF7STj+Ijhoh21+RuF141HRrU/C5q/BJ1sNW4XRIGzvdgL2lZK/VJSbm
dnbDZX42MrAw+JaEf/0b+pR91vXLXOI/gRfaQ6FsL4VdPAVtl3kK9qM5UujdrWMbPdg7J9QDxFJi
wdTkBjHMbYLPWK/iN0Mdr3oakA0vpUV/zVmq7YC2K1T7B0jNKS2xvWpWT4m2SSPzeyWo54Kg7Ffm
kDTvOrCSG3VhS6rXCf2uBVXAjG0nt8LvrVZ89DqHnuRWNOa+7YYTDA8ybhqFdntDOEQD4Nu25xHt
LbCYPEHblzfLc5RTb4HW8NEm6I1Nk9in2HkVS3SmFf4epTY5lnLLPocErpgvUITxISjFezUWH6PU
5y1VgFUgCJpBIXS+Sbgyy1QREOBQpjT4XExOsaW0sxcrc9ywvlkOtdrrv8XNTnF2GCj5ccOE1lj5
ozp/QapKcoxgkVQdmCBd/sMJx1vNdO4suicVG3BEt+1wsZwXmZFwk8IXp3SIlSaMf/ALh+LxDwDG
NCUbnsmoTajjUvKR7DTnS68JfoGYzirU9MZENy1sxoFdsh224+yz0THuROFDrgZE9facfIf1m9Lj
Stmie7F5L0LwJRgK2e+h88eWeCg1Da1CgipRicA8Djjj/CaYngi4oYkaVLs64x/rA0mrbaRPt/Lr
SV8p4fWEDxHhJYCUsRix6dzoGaPQXjDyUDjYDgNNib4gEYTgoknRX/Sme6kExZ2M4yfhQAT4NUiw
jFrblhVDsZr1zI0m/jAs7yoI8bsptGqiTyjSDh2ETFl0/lCib5nMlX1fUlOqbruh3Zfz8kJZoSMI
BEoGxiYanWOZNH7Q5ZSwkvaWzEg0VQ2+96zmCKdT9LiG9k1mc+8UFrbQIsAnlWyXhC0LyQQpDVrn
ZlQJI3EKfswc55dRpq904W+GimM2XCXm/a/WQvLTEK5/Q0k/0mV+yQccR7OOSCstaH9NmXYX2fGl
MxL0joSoWTMNbcyjQ2tdGrVbzzvro5UXUGA9esniY7V9OWH0wV+fPF6cUyPKbVMouWcr4mUZaZdC
DcfzNr0k6W2IXMilpN5tc2leklpQg4RZgcU3XknRwNKaVPcDQxl8xbhtivwjjJzvIe7KOeeVquOe
dBSyGTcMkMneJemK/1ypowSCxAg1sZ7iEsoN/m5q2BwNHIjPXFCGpHSTOhnA1RVf2kbp50KiWEQI
BeQWSX6QE7zEOo4b6iWES7PgNFZCBcPBbjVTamYpsurlpUg75pt1tiX0mDmD54dyx4zpIsdifImK
vWx5tCkRHUDgMQ/gB94AHHgra41VIeSL10b7NCziTgmtHHyL8UM01UcGWZVmNXCfpFEvKATvKp2n
KfjnV9T4Q+TwAKcYrJfOaOZx5l4gTvDpkFUqml8j6KazxYhWpuob9ROwo58Uz7ptX/N1J1XfDwOf
kK4xL00SP6XZjBZSAp3RulsK5uY2HEYPO1q3LajeA24jHaiksn697VWQXThSR/glxgeRDw9yJFMe
ukKZD8eSJk7LO62nJY11DYOskXeXJavvlrl7WNf5cmofNFYmTQm8cAq/gh9+sTMTz6L6go/oWxHr
23LkyhKwwT5CHKdVdG8IcDVU3esSduR9pQVHi+XlKqPUB+3YUd/qE4Zs54zLJjLxC9LAZaUah13Z
Dzflj7ByLpPDHaVaWxyT9qSSC87mf3mGsUyLLZfnMdB3AZEBmD14kSpezCKrvxkL9jOZfoiJToTR
5x/s9bptmU4vog4/dFXzE2kempysj4gn2FDOy1rMGItKhJo2P6mSrzDFwJrTJiQVD9RJknJbqrBC
YRBjmmaTxQkbQfFgo/2i0jNaFtAnLiQwbfRRSF0TNL4cinj8c4+QK6S+eB0eixxKYNbFLlwDdJbC
QWZz0IpbYgoNrrot3RKlQ9EWx8UcK7ewynDnRCR0WQRnZCH7ihAtXdaqF84o+C9Lmod2Fn8inaYJ
RbTkOlvGtFg2Pf9gVzEIrwNClqyjldKdu6TxVAIeNqCDOyY1bMsa7zSsvMpXBsS46qQQ9KYbtj9W
PW5ZPnfNKx/oU/Fhe6XmkWQqL8kVKZ0Ygwa8Qnm4frBaM2QT7UOUZX4dw1aWYeKRN3kcvI/d6Gq1
KfzMGHmXYrhBNQVXLQTaXUKVZpdCRBeO1Frn9Cv74LZrBVpr5zNArvyvZzAl9XM2zwfo6+mmS/Ng
W2Q/2qqKMR3/sPj7yJ8Zy5YTnMdOJR4d4HVt53eYEXYmePs4YpCvvygXJMol6ke6rvKcFuvD6GgE
kTLT92zhBkHROqn6l5yMys1VSp0olVu38ntuKeG2TSrTG6bVgY+k4Rofolf07nSkSHoyW8d5Cm+m
KWn3g8AsKpsvgW3ivW6oFOfFWKK8bw1PhtSPtP5A6CClrBhacKIpO4yNaNxGkW37LNpPC3mAGOGF
L9aUOK2/UYReumbI7r9hHkzY3GSVtS3ZKPNks8dwIRDw+v1mZ7mPnDriPDoi4MHTOgzQn/QyTDdY
+R/Uwfgkceu9ULpu3wwL84v+QNiMtiM96Twn2OY1+eAkBU2HzqLLhdaPnQt6WzW1aCPs4hVMdh3z
1jgIf0xDAl55iiEtonXt0RqicWgw0rdtm8rHSAAVvW1X2RDa2A86Y6CUkLZBNIez1CczXXpGkMxe
kXaudS0V2UYPmTpf1evqZH3XvyEx/sGkwfw8sUpoay4QxwmeFpCy0mUzW6Y2sTgTQTiNTdONA0gQ
8lZeX8Zxzj9A2ZzSovuUvaAfpQWHUm+YHjH0d5pzcLLxU9poGdbzgjElH5aOYV9J7SdKC1s7HXnp
GNR6x6IFY/FbV45kQfMsINho267z8ykrvVo2zKOT/VpGAe2zkrgm82Fap9nY4k90Jt9tWmNEGbJT
0VLVGgdmbbC9d8mwvPHq3kXjqmFj78H6YYMIYKSKjithWt3WBRK36x7VicUrO9fnqWpRvi7MoBgj
kXaGJwnC0Fns+8lAkiF5+WNqPUhLyGpCPlPRUazfmyLBkMarHDTAFlQz3+Yx35qWLHg1Mi2yuch8
Fb/LFFePtiPI8rVDQPZKejEkbNXa4M7ETO2z5kyeEw6ARsZXbV1Bs15U6AJfpqmeiZi9a2MHyVEz
uQTs/gsxv4QB5ye001pWzPAr6AUkBQPbLufOM+1+Wy1Z4QWUvWliAjPEtVHVPHH8rlS+tMUzAWEE
XfR6BdaryohF1EpxPLEGOgnVWVtNSyhkr3agQTaldZ3066W2mPGdZHi3oM9vmopJG4872v6MdqwR
26ceYswW/dIrIuvrRthO7GBrD99GurWbfOSwIA2m3u4SSSSisRN+0i+g5uxUd06KbmiEmAFzLXyK
QuWJ7vJ5KliMTR2el+YwWnUF5clIDwyZiQvJ4xLmyVvYqcJ3MuXBDAs3VeOPcOBEI/XSN3rq1jO/
MZkp2NXMjwO+DSPjYNaO8YfOAhcY3ZG1kMZFxewPX/rHrKvpLiTBQFFWV4RKIuSItipIGQiKxeam
hSrHmrbiZLlzbATaN/STyrgOo/U/C9IQFKRPes0ycv0/Qy+Er5jW4lrTG9I/ljESzLcTvLQcxXhA
/1/vS06GkuxybU4iYhRAzKogaBvtx4BxGUoVUNMrd3+SYtPlJGVl7IdVao0b0xET7C5kmqWV0kDq
F3tPpXCTY+u67QAjINWDfamzYcR22tFydjMsPi5NGz/NkImIHmGaRhts205rCY9U49xSi6OTNeSQ
pn4fF5Y7m5nwm04nRtq0z1FGgbJP76YRZaqFrw9t0vIUOqHfxla9M3TWxDAfnox4ZMxkFK1FS/IV
rV6LMSnwMdGetzGTxAOCf8UGyGJX05sj2po8niHzEm2WHPlZV9pieCIc80Tq68j+WNv+c81G/FqT
Xms2kIqwAzq6agjIQn+p2WTETVaOliZ+Tt9OFdXrHIxuQ6nz6CSMnTJUXls0CF4UdpM/N6SXLulH
jusFoTopXSucrBwYENfL+v9VSWHAAv3fq5L/JkxdPhrUBnHd//iL13T92X/XJ031D2tNQbBViOSO
dn1u/0FMacT6QfmGGYx71OKR/lmg1P+wbSqHDjphDemIZDT8WaDU/5DE2tNyBVJgwGv8vxUo/4tw
SouNYUUd0NEkH/iLidkxukyhwlO4GoLTd5AOAanV2ao7fi/niIlFZdjMvylArpf/lzKew6dSfrQM
HVg9cNdfjKBpleRCUeyCfvlrPz9b2oPghKunsPjS94jtNmy1ECJS8VwxsZnNtlS+X5IchSVB6LUX
sJRoEcGe+o82fxYcquNHh9SyANzAprb2c/vU2xYooecavBAh3Xb0xRTxb17J1Qv8399CCEFpmQK0
Kla7609l1EaqM5MusccFEfdF9TY7UEts5lD1nIKcC4Tq9214ZwPRqkbbM5YX1CCIbZk6OBbR46lJ
7q2cLxbWDtMucbAQnYL5UNPx+OTHKC18NL+1+VVLPgzaJzKdDrWFy19i3q+IuwT3hQt+Y2QfczRg
AnxIv5L/SFbjawmzUM91T/aj99M451wzh2Xxc0n71wbl9dHZprWWxqVB5f2vXzpuMyPMa0SIPUfw
GClO6ZAshDcxtz5HNqB5YG2V0PD/+VO1Xwu/fCx3WLVX/7VKXf+XEYNgIw7iXhaohPC+UW0wKIA5
ez0oDw68S6JufKU/5rm1x8njF3V4cGoBt2xVZSss1iup4/vYPxV9vNfPFkKFnAwm80azCGlqPwwY
WA4103++6r8b51w1bzcRKHQajF/K/804zAvfqyAUzw/bEKNA6QbZYbKp5JifLatL1wKqj+7bibZ/
vjEDHd/jqyzf6IjBtf4YAIYLE0brXQzisJ85eT93IflbHmKnNZBoW66OKIUjgpm7bfNkyaeYqV6p
mpNsgt+M+L9BHnC1GsEzK5OO7vwvi9DQRdNkoToGp6QRlIXEou4IqNPdcaY/WxobJ9J2cI1QcZgH
mF1nkBit8n0qXgWH6Y4TrIEgs5q25TT+pjcg/mYm+8u1/TIwx9Ice7VdGJja0xINvoMrdGHPhYyX
UDv2Cs2lS21XBf/0z09Z/DeV4y93xVqv7Kd5oOWyIvrVBa7L3BXImJolpmSL9Hijc1JpuDcyHykn
ym1gme5vPn0dQz+3RK5vxn+eyZUZ8tOnq8nQZF3Lp6dV7DktXOf8Tise1UbSSP5AObZp2a81ceBR
JPVQMP3mArT11fuvC5Ckqjgr+8B2fpkGKVlHuVpx41Fwb0bM4igniexaCaS4chxPL3M3hY1FeJ5b
BbkrFQILKBh21jvp44Shkjl5K3g71iKuBdJVxm/sp/HbYI8C/YbpTENq+5vb9jdLkFAlhEb6gxby
lV8e2tArjqoYA5r8jL5I4vhkgewuCtLGAspeAoUsz9FoWyhebEwn7buVWhv2XEeF+eQ317LeoV/v
oJSWZiAg1ddgp78OoH5wqMDOXeHGkKwI0HL78RlUitWoG9oN2wk3RPKmgN+v1jzX22CKfvdi/930
CgpDFzaSFmhDv9wN6aBcDWfYRSlvbJCau6Ec3ThobqIhOlTLmSi2O2oRj45RXoogPyvRcWkUFJej
SxN/B+jbr+zo22/uy98NbdpjGgusTZjNdTr6aWjXSpHiVkWelBukm0Tjoemig1YhxbGMi9nUfiXK
k4YxB+AXiIj6Xk/M31Fe/u7l/ukatF/uDFXXtgFnxwYJCW2lRxuNu5Km6WsbFvth7m/h4eDXrU99
+oSy9Hez2r/ign4ZHOyQNPaO7AVtNoN/HRwBOQihM3BorCYHlg36CvLDc3ptSLQVYJdmJNA/5dtS
71A5s9OH9RMvoR9O8lzP3Q4s28Wxsi/xKPygeYwn/YA+3eXDthoK6/KeeqPbh0SEs3kynR8kcnkm
HAyis3wJXGH9IyNpdvDI0GcSf7uIc5EMuwErrT3rrsO0L2AI2svDhHvASMNDJQBO1vm+hxSEjpqE
c7BDKlkn/ZDuhZ3tBysGr2uwQ7MPBUTtxpZHfYnuyOQ7lJZON0jz189aldUNOrY6JI66DM5Tn+8R
CO9Tqfq0OF2pB16jBZ5KT6tsVX/FZndqvm9zvEz2I556bwZjbgWwrdfGGwe8PAM/JnRXVbvd0GJD
Zs+lczJ36ofY5LQ4KF5naSf02NQoUgShPwZgBPzEUYh8n3D818VB2CGESPxkhnTXexVFZ9G9qun3
ysz2+ZjcY0fa6vzzymIeQjpOKtWJFCuSptByG9kbau9TJzF4xBux8Fy0d3jWwJpI01bOZrgRY7LV
uPlEpXu0obZt+DpPlyZ6X2uFeYpUc873lvbch80WtK0bJO+1IF5Hx4+lKh7qVOruDlo5sR27boMD
Y9vKnGYvy3aKaH8qvFbNT+ECZzIaiYEcDqaR7JCMuivQdZ7zL8F4cVQ2Erk7DRYFl9d5PKAyuklL
3e3GYuswRwdUr8yqpnio+TCZPI1OzBjk22a9Fub23gQuzV2ljE7UBrRaqjYTIBpO2/GQb4cUxxgf
V+TfU1hhAD9eVjJEpJUXqpc03donoVkcYNEdoyu9VKVxDlQavqIlS5lkJpU4e3YiS8ZxfebemW8T
ZNd+MfEXN1v5zXjoM8uLojfRx3zphwD5pk5hIZCkmago7iGoZ4iwDBHuAzEc815gUImRS1OHRWNq
2zeiKdAAM7zFyRqsfZlQhJIkHUPdFwxs6GV1SVnozjSfbK32wgrGCumrcCehmLCZ6zdtCi50xbx3
uDhOmGBcCsqUqa+LoYU+u5zvCnCAY9Vy457qOt9ODJWGPfZatxJWfrC1aI8xosI/pPQLLn8gk+ZD
M74ZcBhrZw2MBAVPcyxtODOQPIC72IvwbU8OtUht9Lqi8iS7xC5KPANYSgeEK8EOWIOiGeSysYq3
er6PF0AK/SaaKw8y7rYxNE+JPqixUARCFgGhwLKfW3vwbTTpGZaBpRw3+A0bSVASvDQ6r5qnN/a2
o/fbYFcr8Dk2GRVWuuDxuC0ttuGw/NL5zsi89UmGDJYgO1a8hXEFPBR7b83z0dqCruFIo6qA41h6
Kgpf1Tnn1cSdt1yn1700kn4whr5YJAcmHSVAuKkVWGPfG5oOCz+QadFW2N8raphy+c52eeauBjbh
ofKd8eBm4rnDAUohHVW9jn8k3EhsoxMa/j4iCim8VTsKXdzrYNcNqaclg1907AWq0u2Db6Ad3Iz9
ZSTkjpiwvYNDfuDC0Lwdc3pDABIpCpe7CWma0ZZ+PfS+MyReYpOIPlhubHL/puOIHiMY+apYxoxe
uCoOYzl/qim+cOAmAf30gRlN6VaOU7o3iCBV26O05S5cNDI7dHD2pQt2iQGm4gwjGob5o8XM2NE7
z5qWgHnww+xDZ5rqUTWcbNKxKbpuDZgsTTt4aZ5u6AZREL9EJTgihxyIHqRBfDP0K2bzqQ3BTjYP
sf5iBI+W1mxFVOJNwDpgAyeYAMMGcieU3svgkZaN87xg4x/lV8cgOMfxga3QErbOZUK6va808d20
KP7KCE6nfEsDeu0Hbsao3PW8NXZTXmJr9Ipp5N+qDhUyoxDN8ixolGgA6oqDTmUOnkltoyhsSXvl
hpp48vSRKvvcnzRd3RvgUvQlducxJxaYyarOdh0G7iRT9xmO30ol5B2clMo3iSAzBYyRHj7r9BwG
r2hLYcfz7b0avmeLxddcnucQNoDMcRlT60eo0ye0QWHK1NoT7ZQhzkk5gaivp14RV15LPnwNCL/P
DL9sUfL3gPrTe1mFLEgY9MId+BK3UMRr3hLylfa7QAn2kB32Wpm5MD53cWgfmkQ7akGwR4y/to6T
QfMr7VwzFVGBR/vYkVimPlZkAbcMYnzsj0pkwly6qwbTlVmAe5I1OhOnSA0OsTwZjUXcNdr7dFVT
BhjW5LFp9AuqY5JCst06cy21dWhn1V+XYYpPx2yQ+Cxf22zxJAvauirT/D2JgnQNbnqK4h5S+rEo
xWmgzFIEhttD9mxEugdzcRytZqcILiqntqPKY740Oxl3O+CAHm+dm2tcODsLwY5g/X8hjOd1xVC5
8nWOLG3ppox7fQ1fx5TN+aHlbHn98T48qKo8t3xUogl/XYgKDDNmr/rEqaNMpUNuQZhklsjIcYDf
xOkb8tO6W2IT1deNS0AB3tK6fs2hdYzrKlUtj4Ot7HWD5UlT9uvuZhxCv1bOnS0vRSbO/8PdmfW2
kWVb+q8k+j0SESdmoPuhOc8UKdqi9RIwbSnmeY5f399RVqJs572ZXa8XKCDLtiSGyIhz9tl7rW+V
r00BFiLVMMqzwuvVemiqZVNmc0SKABHUlYObpujFwurYAh1l6bhHGjQrCUJHJ7CKTPecNO657exz
2yjolBi7h68qXjNZaPmI8PtFoFpbIbRDCvUtb0EXFLzpRnwZI07XPfmmcXCxen0v/xxqOvMTTK+G
e0MFgJFwa5bJJhrNXQBWohXq3g8UCkf9aFfszFWxQwsStcrSHD1CT4fXuGdEpxin1A+22C3Pw/Dd
L4xLmdnL2t84NfdJoO/1CB5X16w/2j5ckyySNAd/LhMMLxlf0IxvxaDwVD4rzG8mCo84/2zQhLcU
k0TW9CJDWiwzW2havXa0Zm1x3waT2OOCXua9eeqwUuZOfvPN5DA2qFg85wYBYENVuRKlsZO3BGA5
8veIIRm9zUAmccTjOhpIe0wbQTifiEtUi9E9+5X2QhMjmGlMKmfgGSgLCYinO1FSn6qedyvzGB9r
eaVjAVG51Y/ceGHENpx7KJHYgC06XD6ooqbmPS9fRMRagOEUJ/VbSOWrRS0Ehmmt0Srd6thwUakh
XMDytKZ/dmz6SAEm0WNJMC1qp7tnAUagx7Un1eJqddox83nxlTHlu1D13vWCGlRRXzgNbkOmzyjC
sYd7ZydK3jh/71tL/dZo7kH4wyqijRhXw6kOh1fNqq91PDwnVGYEKufMdoy7kseIF8/RpC7DUf2W
KdNrH1RXA8A8/N9Zz3IgZKcs7Q8gI5+bDGuETl3OljH3EdLhncSjUo/GgU7gN93LyBiznM9Nle/Z
7Q6Frc9VMbyOvDguxe61VLVnj/cS6N5ibN/hwTyh7DsZ8L2c6VVE6kuiWacuLK5qWX7yEx68Qsc9
JXZ29IiQz2F9e9ZVzi622HHsftY8pi01ECCDyaiexpfAyz6rmF0qu73r1fRsVSiJ+iz+MqpfjKLH
Kxga9UzRWKAS45iTayKfT4J9Nlr33PAY8r7CPGAdqjh9VOrKMuPLFHO7agqbOycpbqhGYDBM7Z3q
a6uyCl8TCi73FvHpIEM+mHm4LbhNXW8k275i8/enF8Q7+9Gh5wus3NP1faqoRydkLKRCFiDBC1s5
tXwzk79cjpI+Nb2zS/gq9r9txxPbytpPi1cGLRCTmwVUEogGspqwk5EF3jPnHtKBydYnmzey3NXw
Tm2tm7nKC6RXznsrrXw1hoFxmb8I9GrvRcl60ybpBY/dl4FkHvJ7MLtuNLSFmUdlNs4N0qrq4AEo
dGk07yjO5v2g0DILgSZhdJjzFrHVMAgN0J+a4aUv4o1cQrwxTGZ1VrNl8/gzC4Sjhr2WZjBvbfo6
DRYcBXUFzH4tX8kKqXk5G8pFKpi+5WSBxYifNHXRF/6qubc2m52u79BJLXX8nXLpTtMOwP8iCbC0
piaTPc4IkbntYvpqHCvkCUpuQrKThHSaYx6HNP4rWFniggIP0nTqaiu5j1aKOE5pu27BicvtMCqn
ed7Wa6ZmC7es1mIyjrHm3RqForD3lp2G1yqu1iZEJNEVSzqpK1NZhjoUCtU9D7m7tanxa4VTFtuz
q1901T7lwjzpwGUsilbHiDZlU69jK8NNQdhUzXpVpBvHVleZrWwAKp30Wix2gDZ2fcsEfaI0NvGN
0/N3dOaSXIpWxhtlOvX5uzy4yh3Ubzgjp82a1NxDx5nKqfigzWVv80e+ueJ0SiDkQR7xp5xTJ8e8
MERTNKirolBuIqyu1XBp+3wT2N7NnTAZjkx1chKbFOdqleZumkxkI81ahgfPyizdChvwt+sxmfeL
kJvMO1jZxmEEHRSf5CWZ3FB2xcbMDmJo8RfoATDP6PpSbQ1Cm086/+UY35IrxREZry8fdU5mOXk4
OafkyeZdMlZ+Ga5KbMh8DECV0Gfx0cqGhMrDX9ja3K84QSZ/nDBN7iZ5pM+xoEZyrau8DULxj6/x
Q2vmAgwUTrXuhb21bP2oYGtXe3eeGdVS1h5+Q6OaDoEczvhsJGhxmJvWcJShWYKiHpHB8KCuxxSV
MsPuUeyA/5whxBwKwdaNtapl1Npkn+ivbLVC31clmDuPKsfUj6VJL9Pm0XXFKfOtbf/gDqNEWvqC
qHJLP6YFpQyIcGBtC13oezsGEwr5KpE9HX6QhWCQ7bBVyesccNUqT2OcXCJzfJV3kdalfHjmFs/Y
Ql6RjVYPoMwajL6AStm8FxI5iPO2N7ZQPxZBHcrTpDfpCzf1lnF8boppJt/CkOOdfJqAwc5bKvBc
QUiDATGgcaRImWJK84Cmj9xOsLjO5ROYmjwNpbqSVavN+Fw+2PIB16DlVx5NIZ48P9B3Y5PSARIf
P+OjkqXvAWRynninYkoPRqACeqJnkwfrTGQzYui3oza+yr/j8Vgq2B9tAHG6/RTBua8Dk1OcuXTT
lmMZV8YrySuU70MNe0D1MFHLjgstpMlzlw2/jWEVnzOTe0u25BRiF2XXyl9/dCb/o7H3/0yuslBp
wv73c++n9q1q8t+u4bf8x4n3x3f9OfE2f6cuZTRoCZ3BtWYyL/hz4m3/TjI3Rhh63ZhsPsDLf068
seTgejRYCC0cKZbUN9TsB8H/+V+azTAcsiPwYAKZCNa1/yNLjvbr2BbzLsJ5izIR1xyz91/wylnY
+V0S1eifSxtZEshbhjJjruwyx1pVZbnVeDBxzcI8BCdUwUkMxjO/JgQ2Y1nXPnGPJXzfYoPAcluH
MnLDiN6s1juU7TUdx73weAp5MDh9zURRbz3HXnVduxtza6Gpw5KuBh3Wbu4bZEuDDTIqlczyVVsX
h0DF5+/T8LSXiFCeDPzE6OjXeU+PAnrbBJMvMTMAqAh8ymrHSk6Wc73yiScVmANtK3+yRHywerZq
jeC1sQOZls16CHxjQ7Jd4JzsFnNKluN2cZ+M3nuKw/7cTEercWR79dAH0U3xk6fOsbZZzGOJoIj6
d6X1cOFNDt3RSSQJkT5kHzrGum2HtXuxWjKnsTkIAtiaeB5jSYmzpwr0Vqwg903eMXhs+i5/JtsI
H7i90gnHwyN3ACWE4RBanGseiKthC+xXrtKfjWsfDKcWvkzW65vM70CLwN8Jiz8e5P/WoKXL9v2P
3XXGP46QagT0D4bGPOjn7npfGDhKtTBdjuEWljbtnmQ2mTTSWjh1OnkGhb8w1WZW8yUuqKwAG1Bd
XIVag0cj2UWPV6qGxp8vB3+5AQRI5/u7cC4e9tthrOch0cG1Q8/OmJDn2ousHKFd1v8wQpKX+fOv
Qe6YwYycGRJQ+g8f2g+TkqnHeIMzyV92WPKpysxF5yUMt7PXwbcOPTPPKcbg8cOj//THj/9RCvDr
4M9Brvjji8qh0g8v2rrDBF078XGXF9fWuA/M0kt5RHJInv37l/rLdFe+Fi/GYEeuBX9JIW5AG2RB
E/qc8OHvIkFdeP0WPdSiRaxSmmTWJEoEm+5uCeXx968tfh3P8dpYC6UlkOVHCnV+/j2toFDzCY4k
eHRlxy4WJOouhpGnwl2Qg5Yk2U8FGg+fU3BIV4tC1iT6AO3rp6rWlq0bnSs00LlS3lLxyMv2EISX
UKkOqTM8/f21/kUm9nGt2OMQaGi2Ttvvl2vNO80F8w7/Job4Rn8OG+Q6isRlMp1bMKCcT6pnFqWI
5t3ert27NjrfymbfwF0jaOof3rr/+nIcdgHXQq8EMOHnywlhqTOSx1JfKuz8hl3P8pLQHUhx+Vjd
afu2MENWXmKfPR+9X5KCBKeE8tODiS+BUvf5H94fbI685C+PiguEy9HYAHBB/pqhoWe4hybDg+HZ
8NmVnwuzPCUpp1i02i+NkIDad2Ygt9xEjAiWaII+OI8tk0ArvUbdi0QXrMg91yNKrZepOOZR/NmQ
AU5hQp1I3eqn+J/wC99kFhqzccqdbm7WhIj0RvLWw1GXNWOjJY8gMm+ab18cTPJOYT5ynZDY9FCG
5sXV3JXrPxzFOlUIuDvAlTVnh6yYN910GZgocIkfIWUYpU0oTiguj4LWvhlkp9ayDpWdPDIleE+j
Yutq5ZekCEbSyLD9FxVieB1EkPbdlLuDUMD51tXdnPLD6OmXSY9JOZrQVPG7xqFFepf18bt8pOPl
aNTb3rgYtv+ptcg7Sg5+hLq4Hr1F29b7KjNPAeYRTN+zuE1OrRG/y0vviQXiiE4kl+bvB+S1Lss/
Mymr5cyYiu81aW/FoF3MkV5Jxj4X8PHk5WMawMzn9smuzTX5LI8uR+Fvlkj4zcT70k/iiIODUKUa
xFTgmTRojYtTxutSszA1jrQAOsfeOlX54jjDfFRbeGtJNp9i82ZF7qUJgocyNnePDPYl78QsipBg
GZLZFtbcFcADDyMuHl0HXFLzQI1gx1ClG0ct9r/nGjumFr+HZcIwyV4bJa1U6HG3frK3pLdd2tTc
i6I8xyP6aIUNM25oU4tp03TNa+HGzCj9g90QsofnwGmBxNGhwJzft81yVHyagpxZQ+BnyxzpWN+R
DsUZARt+AbnpK6GHglxs61TqVAiTaX1RPc7C5ERv2wGsyse1OmJYdhCzmwYB8Ngw2FFV9ZDaX3zD
JDAtIJA67nRcERTkZV+e8Zkagf9J4NmYZWX6sBL7NHTOKR/TA/jIc528pwW30SiQSyN9ROecXxQ7
2ILrOKcR/4IdF21Y1czpA2xt7mDBoxHrtHaZYUO6x9oz80tXgtGjOdMmGK2WQDZt0YfBnRrSa6J+
PGnwhwh3GA6u3cNgsclRscGexunHU9H334aq+s5PJOiA58Wu74Xrj7NCJyuzb6lOxitdND7BHObJ
AMwAXAr8AEZ5XJFnwxdtiPSyDZlwKPjhnhK+t663TCLOnUQBSVjNAG0alNpwhR9y7wpD+QPobtQT
P1LeiCoTzUKxiN8zWFMdG9mE7u6sLv7a6OWXPPQTyMbKG615X9HipV2zBMq1dqSS6334Lob/nrom
TVqnvWq28iSfsTJL3p2QzDiCKuD0PnqEyvxewZxGBTeB/R32PbO70QJg3CXgYRirkF0or/EjsEzv
zLmvZa8G6v5KG9/MSL+wXdy6wD3VDjNnh1oOOwR4CxpmvBNEeq8zxSP8CVB19OQGzZ26jzs5ATTk
Dl9yUtcWH1+NbPETjDHOzxGXxRIXJO8Cp6BiO1czI2ZjbKzgj0urvOShd/oZldrewx9FwgaoC6e1
D1PS3uWa4qX87Uiut90g4qyT02Tol7JM3tUqOciaV8B6/XDJdwkgdaXqt3aak79nbxUG3xnQCqTr
l3yYvhKZzLaRMQCStCblZrYmQdr2VrXsE8iWh+LSLoIYq07ctLKk9goLPhSfmZ7aT5C7Yy/dxX5P
d4ClXo3id9cajm1lKTO905plg2uBqeIVTyAndN4NJxrLjc1DrpVP0EK/qW6LNa/RBY8tLKOeUrrw
p24+cvqXH0yu24chOsVypymEyxNLmJVrh5cir3bDlFIHVyvU5zwj3MCqGdIm09hMcmaxIx2/XOMD
a63yHub8gIC5LWYGeL/1s1s1R3rn80DFt8quqrPbREl2gvd8kTOvwbHYeWQ4EmjADD8D2JvI3Tgw
z2qXBLrE1S5lSFZbpJ07zziFHe+CEjF6Lov0kDXpIzQ8PO3+OxGGN+hqmR3t1ba8y+C9mXy7IjVZ
6hrOICQEY6fDnhXlvK1uNFxvNF/uScQv7eMCYo1FuJLG72bHc5BM/OjKOuGEOqpf5f8rVfdWtN23
IjtG2skF108xztrUBem3sjy1jXGR793AAit/U6dTbmlrXuQHHXqCm6FtwO3tneBetMRCm+peI1NZ
6+S7KpcNxzrpAoK1x4Otxz7yy8w9aaN++bhCYfkP1+ctGm2+QQ3Th0ekJ+2Zu0nutKEUd0UBKSs6
niZxcDD+dJGOlb8v4U81+vcyHXeexWTdztgFRtdY2qn53NXtZ4IPGo59bIAjzOrWcs9kRe8TLZEZ
hHjG2I+x7d1VP3hkunbx04mpvGahA3BuVVjKCFTgy6lya6NFinNjJv9B9/N3QjJf1U9RAd/e0Z5t
w76lfX6f2q/2EO7l1i3LLb/HpUgXb9YkzlZu9FFKDAttbPn1ZWOeCCW4FNDas764Dpa252SGKsF6
ZkvH/ErfFDh6nxmX+FJWMTsk317mXHNpcoMm7vBURhgAbRIKuFELzIfzqT7Js+oob73Y8FnlpSc8
LzWoMv4stRQW9lKSZSkESTlHlEbG9gpCIensBvBz4kDR3/Qy/bTx1zaqkGUHL0NBpVSIV1LKkGEY
1sLolecP6mlHsLzjh7vaCB6mgu+9Z+tgGLrEFXvv4TrNuiJ5yOo8ipS3eLL3Auxky1d/LP3k9I4p
sZeT9UXL2N5lWZ923FCmqhEWEsRYXZjsKv0hMUmlTKdgC7P1MgTGxS3YJh1b5u7OZUOgsoNHp7f3
vFcukX8hnhoEo0EVYlu8Ax/JtU7AxempcZqwYWXgdulDaFSdH/uRUrBOK85tCN1bqKrvrkM4OIDQ
MWS3KVEnKYO4eMUqZ55EmRrNZOZaJnfdoOBjUfhEvJTuY+S/lmulJjCPhwQPzztKk1Pjg26o8OP2
FVMFs+Nej0f5a1bxtymz32oMR4RFUOfmdCtnJEps7CDB1q1Jcm0FsE1F0eFJ81VlNZdOVO9q7yGN
MGjUF8YWrca8bEesPMRLyLzPxPXeBpyNWe989inOEGOsnSR6LyqKAT1jTRpd5qY2sFaT+6iGsump
4pLEVAiVaiVLQdeiZIZS6XjGWv+R9OEjSYz1AGePZ+6r51KSqYJH2TPJ1a2Ly+SjJGCalVCGuIwv
vdFELCRQeZlnLdSeQpuNrfDhLHlAej5uWa2RyXF03vUESIQVpEDrowuwwHSM8MwXfY2NC/NVZ5Df
XPK1RmBefcc59hVUApBr3+0KpJotyfUmLk8GpGA+CrTd1dhX1Af+OqmUr2ntcY+HByPmRKE7KVq1
zLwLIAa+TQWbeAiWicAz3WBTpdU9CKNHo36y6uokBp2GjkqfNaFvDTIJmV/OAD5VYH14mJh0z7yY
6ICXJkyvWVgi/cqx9QWGLHDcivxkbnd3zG1OqQ1vretDb9J2Vu06K8v39mIQ+iwKAdorPLGhRhCL
pdC4zydjPRUqM1TaIw2r2kfMH+lIT3FU7aBJFrSPueVQc8Fax0hdYo3WUdMvoLtVJNvLMAj9ko9g
7ku5HcKOwTBtUXINXj5XTDTxXcS9wihmoYn6IxdApx1ObkGSqkRsZlcFd/KOof+ESsV6NivzK4Yb
rI5aWi80LyFOgvFC3RUu/ELyvy0YrI7a1eSOAnmvhxLHeklSlGiMeF6VAWpVYK5r+IA+IaPzCHMM
vjbzizpo4xbBPvFdgE4ONLaOSe8+xtolJaf3vro1ux2UemYGdfrUwRYhXuUkSGH9+JeJkkGTvts8
NpZJza/68df0Q4O5ADPOPDwrm3PE2IAbk2cu7JJPVJq32NIuOhKXWZKZ4ZxFP5TTms64WJ5LC79l
7QLLsYOYVi1au62RKBpfBwByM9+ik0fDnYwzEIC+3GM77zJmFsHtHBgEXvwFqPregUpMNLnlvJk5
k740aMlxtAg+j5KHPL6VFI8zq2BHLqdYRaxHVahzoG2YvQjbOxdddf84vdEOunAjn/iLxYf/1hu8
LxxQjrXK4kQ+83tvQhFhKfvIagGrE8fZQb5E6jA0baKHnOTFFZVI4x+MqbnX1P1d5+w8rb7XJpch
dwN5x5R6+NKQbG1GD1naKkKskyTfOfKgWfdnebiQ7Yox9TdVz2o+cW9Ochlos+B9qOP3TuG3kDtg
T+o5GSWgT3rfg9WIoFrJooc9xJ91g3nUgFYm2BSXNA8WdVl+twJnrQeXME+/hYpCFgqy0qgA5F6s
Gzq0HfEHDoP5YAQQ0glGQd43tXFuyMeYoRJ66k7GrKYJl6ksif1rW4gnzQqWES4g24s2eVNu1BAJ
WKVvM+ysYOxozk1sOvUADJh7izhdIOd1586jTmWhlenDjGR816W6xmA9a0OOOQwKL41is58jwVSQ
ZJb9C7IzBqIqTPcWHqmafKInzOI4SrP1opR5XuMgpyx80l76nIJJbbPua6tZG1NbESz6wsa6JRfq
GUUsxubyNgTeTgfDwPI7T2MC2gf4AWByvwcdHbeqNOeip1A1RvZn6OVtUXzLCm59O6bIipWb07GV
CJqlM49Hk/njU+UFj6TjGYh9TPuVvfMJudF6jl8tGx6wK2bS7JNxFUr6FIhgb9jYZftctOrm4x5U
PV4r06o7Oe4PKNPo6ghlSGpqDFF4F4ht28p9C0f/8z90jn4dG9ADxKWn65aKA9NA5PlzK0tPmUxk
A0aSAh6f2qow9WzlJhsAZdBtvaahIDfWfj63w2rTh5jApxA5RTRwxlGwuf/95fyl4WupQhMC/yBO
nL+CxXJIfVYdOsoCSpay7BIYq0xktnbwxTejl6hgV5RPwd+/KAOZX5tnvCy+H5uX1ngX9F/6eQIH
FvClBOuUXNFzb9RnDFLCkwgohD/6e8nI9mq2YITAG4xcQjNUHAjeQ2pITHlb2QoaS2kUYxfvwKFB
RtiMnhSj8wibfXOX55826l5Kfoomm28fJ8Kec5s8HspsMM16jHr8iJECyIZSNbi31K7uXeZsx7Bb
xEF9l5mssaQ0p3aKbtTdlgUnI5cUloCA+14v7/B6L/JgPDhy1eDc78tkWnka1mXxKEv+Vq4hudfd
Ow4eVsWBHB9CPLln2UFA2n2SBbX8HRWGHhM1jOyLtRBpjOx7TTOCIy1PaoqUrO66e0Y9ZHsD6xg6
zaG8jyjt7NxcZ753y7P8TrfzPnFaJBjvkiZL8qgfIizvDUDwjp/JOHaNPv7WMwsxpp0lintNqw1r
DPmQHMzkt9cTezEjc6AplMq2nFsM4BWRHb5/nHBY9MCNQ7OO5Tb0AXgnTw7/y7KKKN19jzJEVTWk
K42P/Ne4jD4LiaKikLAZeCTu2dVEui50deur7JRKQ8XgktkxD2M2FFIKIoxoENOs5tC5/sXLCI5u
+AjDqPqM2H0fd8TA0V98VAxOxo6d0lfe5AGUpNO77BT5eXHHbjErCbXsc1pYWYIG2AjRB5n8oq7T
QQt4RG79ErD+/8NDhWfpr/c3s0HVVFUHh632a3N4GLO6pT9JLWd35yjXFohNmmAXdri/A3O5iXz1
DFT+7DrlDsn6LkcH3tLNS9nHNJp3sKytRxWir0KLIxB+Zw5FQ66xvZZLhU6Hwfk5MoK1WavXvlbW
H59YWtsvcCeu8v4WrX9woDs1KYxuFNJjecjacoWbzIJoZgG8wcQ21QhIkwhvo4MkckJmzh726vBc
UvBplBnyqNlHiDVw9nqN+k0Jx1M5Vs+qG21bAj+aKJ5DOdmycfQuAt+KksGbV7m6b0d/0Zo8n+WA
elChD8hoPxPtnI1tFYmEqienw2Id1NhbCdHN27iFuN8DQOZ6UFboSfho/ZJaBTluDxXW4vBtBnBP
lX1Qc0SR7bjcodOK9HkfpfdY8jeoT6kicxRiQ72zB+dJPgmxZm7BtG71jIYqAzotJmYgpP+sh96y
oB1pRgbpbvSvgvDRaeZzmYykdWTQx6KW5cLrVxIyVDfxuWLfIw6EnA4DAX4DtZsNddr5uvnsm/hm
SMA1DTYrAst4yow3Vy3A1CA/rsZjp8z8qDzpQzLXCBqgMYTPOKFkGowD2YeHOFJwQenHVhF/4ID/
I53B/0joJ+3bH7YeGST9r9jn09eU2Ofn5rd92DT1b1+z77+dZIDYz2oDvvlPtYH4Hb6mIRxb44H9
Af9pid9x0jFyEjLRHV8bW9mfWgP7d0ODeCgnvoQ86SYjon9rDQh/Z8j4pynf+U+0Bhh9/7KeWAgM
qBuYHnJo+nU9GTu/FAPeUMax4skXKL97dP3pK/OMQqEp03JMwZhOlsvcKj8h16qiTzZ/cI0rxDmI
QYgxqSVVmOKqu7LNnuoa6lOzcOwvsiIdffAxBfl3zqHwlLmvSA7xujMs1mJs8YJvQ95OksSyCTuk
pzejP6HuXKjhzU81kiXe869encydIqCVjfEnNpeF/UVTH32szMEa45dNl76HaFk1FyMaL9GiEy01
HAcv5qkXz3Fh0TOmr+sglPBh+zGPReml0VZ76dCaVVc1fVTQkLsamCPiTLZ0+p43Rl8LP/BpHZRb
Uk7XSEGWAl4K8hEOojimkSaOpb+wYgslN62iGi3QgMSBB02U6P9429LW2Amb317jOOvU24gyFxT/
LEchFELpelTmqzem7D6Hilf3jxptJtEtm+LeIu0EQdM2r11wbqzyGk/+2vCJqsJ5lbU+qaqQkJL4
AEpxLcgj0cyvQX+q0ZI3RjPnEL1JamueOqjgqM/B5qx72CeBDluvq86aOnFaAPPWQ3Kpe8I5qm1Y
o9PqaMtn7sQhWPev3lDTDIDvl1MYmzAP6n0JhJD4p+vUVOdIQkqzICO51b92GP3le5B37bYUyaHy
vKOd0lOvzjW0eR/JudRk2hxNRGvO7a7GyeE+y7d0ZOca7UNUGIervNgpbebj0MLp71dskRvfcq+1
Hb/Kyyi6aS3f+iwQ67H/EvXG2gqUdaOPDNx5R1w+sdI9FHqyKaPXrK/O7aTvNIWbS59HKkpQfusx
IsdQh8aKnAuj7SF2wx1i2wMUX0D88IeQDE762Ub3b7TRa2S2y6FGowb2xvDYbd1mH9PsCGhFDM64
tgOPw2y7qrCY0FNnR0kWIciFhrgOdK9ru2QINw1k6UagB5CsZEjjlPewGwh/Ems7chb8iI2DIjGi
G3PscRP3Deeg6nvYdHOVDNreW/ChbHOSArJJ3aRTeotLoLiQHR32vDH6osT7nipEOK9Naa7SJFjq
wydQNwulec0Tzl1lxI3nG8eIPajtzGdLdFuzw0bnbZ3a3TeTe1U8Tvcq50exsaZ6S319HEKbm8iz
Zkx17209HFIyfKJc56pdLgdOBM+TxzmUwBLJpFQRTuem9dU0XvRBI5AHzFTu760MX0Q2cV3aoo4B
EyFPDu6t+qY1Ob1/smdNomeabj2wWxvt2yTibWkKqosAwFo7t80RWDzoV5+MR4fSkUFjpb+QeDob
CZgZ1GAeBeAOnbeovzQRFo73bkKPTBs9/GbiJhngJgKLjci88dmgQ84fjK099SUrjgT8HR3Ym61+
y4PjFCzSUcI083XqCIIkPun9NRBnBB5r13grs6VLxaFH8bGpggUJz+ueCrDOtXnE59CtVTTRcRJv
O0BrnVJS3mQ7UzpEWKjKCkbUBNshuaCsJs7utQ1YlgTRqeNDratZLSdQ6sPCmS6ieBtV7cztcBNx
OO+q6e4PsOuHkcWSmIfWWQfjutDGpRiGZU8ubtE1K866SzVoN5z3lxUL9kBFQKYj08tppiXp2la6
Td7xKkV67HR9Q1OCYaa7quXkHhtrZTDmceINPKVl2jVLoghwSN3VtqelynJX1Sv5bSDLDr467bsw
BHH1AGX9D4ohzZBntZ+EEFLLYqA0ZbOzENcJ/v0H+Y7w0UHo4cDzFKUbszc3zCE+GSn9sTR7CumG
Kn2wHARGGj7crMNkCFbVyTCQ5f7SQW8bGsyoxmbbVObG4u8J5VpAjDoII5t5MORsMmAGyziGagum
6rUQgGmd6xj4n4lqWYT+tE46NrPJglLFsRqYl9WyeWkB3jvqTXp2ipLMBi1Cdmrh3DPnk8pVRKxO
rCC94a8F1sYAhWc5tWciQ0FM+leOLEQ7cBWOdYymdtUpeJgDos2Ix8j951hr93LfKHoFvR4EOPRZ
Hxcox9U23hxt7bDQjaQTqx0gANbCluFaw8KXi4gv9deIvHZdei8t/+jQ+08J5Wqcq0PMzJAoBzVR
LtC8OH3CanKP7MMHudh66EDqToMYmhDb1iIkZMGqWbRtFrs6JJcvYtwzrpu8JZcj/iyg7Alsdra1
s1TlAhfrGqn9SZvsT2E8rOseVUTLYDVIN10bX9hVDxKC1w2s58MqbzBOFslGFawPdKqAHOx8rEw1
OmSty5+IaQYTE6ylervvQD1yrcY0L9lEibfZpfpGV7z1qBuMLehdER5nJ/lTU+RPNSufhsUY48nJ
Zz3/KPP+o4L3JYzD4u17+PV/y2/7hvukwofQfGDX//2nxfP/vf32nle/HZ9Xt1+/8qdvBNj+r9eX
deZPfwCPHDbjBVHreH2r2+SPF4HtLr/y//cf/1W50pyicv2Wt1kjf5of5tlPRatGC+e/F9ZS8R7a
b+HXv3zLn3Wu+rtDKctNqyFjZ5BEpfmnqlb7XcLc4YMhbFUll+ffla7xOxonQxLuTUFVK8VQf1a6
OqB7B9C9ACLlajbkp1/A9n8Luv8LJoFlxKGTp1Ew6BZkjZ8Xk140lt1HED6m3lyoMfrP6J53V8xG
QDyYbpoEO2pUoZP6D2f2XytssFU/vbA80f+winnYyREGyhd2zwadr4ZVQPmE0Wr+w8fxX4kdhVwP
f1wveSXXdW35G7Ja8r+fXykazJDWNq/USn6T6VwVwVle9z8XmJgaQd2kS1aH8lwU2RMr2dWxiA7S
2KWSjMFXdii0ZqsolOi9OuJ9Td49gIx4WpiV0PGkju5sZn6Fey1HLHUd829jSeLGnKznNarllVWB
z4zbs8lINFOSgxiiXY0k3q+mRdcrn8suuGdk8OpDuGbr60yMMOEcFtLaEf5LkU04I6IvlU0xVpA4
h7+j55Ts192pFbAkInFkmnDowA64ks3g1fvcVj7HbrsfBEUczigBczJyjY0aU3F546KidKpa1uPe
vVp9fRjRMARUb5Fu7No8uUhL3phwRAEeXeos6GnZnsx6ImHHO0SQBuXCjs/suWZ5DSp3Ufl4BTIo
DcKcwUR/vC1t8sGSUmHP3EQOEw4ZH1/jJHDca4wBSVodPM3YWCRlFrl9uUP+Tizs6+qixenX0+sK
JM8FMg+sT8z//iYgezlaKgmQTGUAK0KzqQgQfzs3ue3ILSayuiW5n0aaLjtq0CTFWzag/zs2Gij9
Kd2E9FxzSxzTLNnEwv/Sq/FmDVhgaXT9auixbdvPI4OGiCqVHLqzW4JyyPODdLoaNFz6yTl0DnYv
L15jdStxhChkev0/9s5st27kWsOvEuSeBsci63bPk2bJsnRDSLbMeZ759OcrdTuxZMeGz2UQII1u
xJY2N1msWutf/5CjGJ59cYwr6sHkqTGTr4kVPmj5sU3KfWPXT+SdrDFWOAUus/go3Mahdsqldcgd
7RQFDpkmDkaUW8lw0AURb7T4Cj7jUt2pAoF8wcE3lOzzaMwrimiOVGh6xwlj5Mx1lh1OtYleXPo2
IkNvXIV2gMXnsEZmtoGCtN+GsUAKNjI1HdZDEG6leRyhCuSkrPTkp7LaRo66NBUHvSe4NhvP9WLY
2LG7S8nrnKuIZDLq0TRTjI4r/s2wqd2XzXSOyBMj0r2G+WYj0ZqVLtmayOXEUsumc/WTtu8s1bqF
L3QsLM7ajMqlQFGc+6fZ5c2a+nWKEDbEJqXTVeOGtJs3w2ibC7Xk4qp+GiSJABlqI+SvJrOOqrUP
nNm7cbzpfM41DFAtEV45cqaP4fFkRJIPHLBYFIUx5KIBWynf3nntbTuPn1yDdLMpeugtMGO9viAv
+VH91RZhrRLETTm3VBLpqC/9JrzF4BvDAF4+Df9cADzHRTFvRNeE9OyGxDmYnKp95NB8uDeMk09u
Q+j5MG1n2sYkOxelcUkJ4fVH9eY5RLkqkWyAF630GPo5yzzmPTLkKQnqZVSMy5EEQQFt35qJEOc6
mOTvWvXlzXJrMbcNkPflw4Y6mMxPFn0UnOF+/Pn12RJXulHFk1mSNR7qKz0NUDtj2ToGh7Sx6f3I
EA+Sq1pLd5rRE0ZkreBgwBEMtqNwduo7TST1aFFz0ertHpOcddUpHa+OJzxh836zt4Zmn1CHuHF+
Gupxm6M+LLy7wYw2XnXpYSmBFVTYX6jeMy3YXjGA8blvZJcfomB4cLObMkCZbePmDdmX7cFZRsMV
TdZq9OOHzOTNrn33rmm0+7agePR7Qv9gO7J9lm3x1Lj5RWS6Z3ltndnS/UJ6/KEqg+syc++SrN3b
WXEZaP49ByvmECym6DVL6dwLaKeOAaWrU8Unq0u3lYliSuiroHpwYrYO4BAtSY9IkDAjQdg28u86
uNUTee2w5VsD3VEmS2yxlQt8iH+eGX4N9ZOGzG+u++daoELIfch/mX2oknDdsKvrOTmMzXnIFqLA
xyYaeCdZ/mX91PrVRYStcoog31Em5oHYVb486X5zAdPhtcLrERzSGJ9U/Ru2EyrOGF1ram0SgxxE
pKTdiPpbO4XszLOiD3fcHQ9rDoNv01fypo0bIkSyU5qyAsPuaETzuR5RJSfDc+uSIovCvarsDTfj
ZnZRhw76qcIsWdsFg1yUmb/wag1jHIx0ipxb5+NOw/bimmeytWHSpZdlNJxrZKGqVRldgOleqYo2
1ZId3f95N+SXbv7iWrj+hRgN4ERbu8NCoOzPzPKml6jqZu5DGV9NpnalSe+mccLT7KXXZh3DUSsu
u9g5c9rpmVFxVm/7snnWtOk8Gby7ApehRf1iyO5G5CxdnkmXPla1fVYF555tbuewQbsPNUeWF8bk
nKF0ZTZPn8NcOZDbPi33Xp/ixQDzwWmfAxk/6onm8dRgz5Qjpxnq9aQZz1OYexziR0J1dv44byeX
ZoptKkJ/Ki9lUzxFqJfdCNNa0CFijDc1T3rSkT323p3jgpJFZBO287H2X8QsvlABfJFOtA/Hamvk
GZWE8ZA7q7yr93ONXi59InZi5RbTVuvbfWURH9tYO1WbVLDQi9q9HlxcGyOIuBnWKLcj9sl9UK9Q
TK8qPJO7AGBMs3ddER4YdWwlbAxiwFdTMpN0SQ8394DyzIKIRR/m6DHEIKNuKrJRyqcuhpRQKj5R
4pUPlDTYT27siyBGF0MB1Wf9OoqaVfJZPQeGDRcmwV39k097DleVYpmC+n+9xT9NZSz5n3uLu5t/
fIzqIMr/sW9SEPW3YLr62W9Nhv3BwX0O2YiN2oamgWL6W5PhfCBgy6ZNsIRFQKHKlPoGp3vA6RZ6
BFu56ZnA8f9uMtwP4N/AGyhSSAd3xB+Z1f4wnHM8hFqWo+SBFlfzrgDX6D+GIDeB6pJ+YxIvMHn+
+rsb85Mq/wdM5N1HvJODCeRV0hr4CKh9Z15BzGCwilCk9GxZJLX+xlzuhyH+66dBMNK5NZKR+tuO
otX6JGh13YcmJpZ5flHY2algX8MRHX71rWLP//rrqZ7zTQ+DPAhxmDSQiOkQv94nf2HfV1f6jFLD
6/ujsyj09FhwGCUo8it/2lY5YIhFfcUxbofJIaL2aid7NwXWTt1sssmXNaC0rombX1/ZTy+MOCSM
kh2ICu9NJI3YNjjjiZovQu1aocvhAAbPWRWoZ117OEaM57/+SON9Q/d6M777zHeto20GjP3gL3K/
+zXiCfD+JzfgsJ9WqlkqW8rZHFZsB6xMneKM8vTrK/jZgmYQ9a8vrdgW3/WurQd5uq740iWz01gP
DyFhbL/+iFcT4u+7VvUllf0sr47rWeL9GovdqS+8oOWJ+8XlrDN98Mgb5rMSwkD7aS8y+6wX3bFp
46VsqXgoQdx8+5urUN/k/VW4OgpfDwmdTtv39pvWttMxDa/9FX1pO8yrZCRACeraxCmY5MwTqhBK
/2KCwos7DguAsfr0scq8u7BpL359MdZ7rELdEiUA9mjmGUS+Bz4x78CKtc/8lTUcEbGrsdJOYoaW
wKxHygH7kLLfxYRP9+6gM61QcSzAZ3G3sw9SgRnVuJqD8dwzo4MXggdQ4uUViCXFZcw7q8fQB0tg
PUUl7+eNrWEox+A+jtZ9N61+/W1+kDP/9W14wihZAXLey5mrusyFHZJd3WKUyu69VHMn1W7ZDO2z
qt+WIdkFCWMfvyNa3DmDsrib5EPIMOnXl8I+/8NDBlGyBIl2+NSLd9pDnJ95gYfcX2EBo49M4mle
ZJ1dlgVtFSM0QlQ34W/Wt/2zl9gD9UJSTh483qVvV5YVeIZft4RUJ/rta5fv8S4PEamgAjrjsMlm
C6+4TwazIYKyDnFPRU3XQHF2Ujua6tAJFT+Zkzx1qrTugo16+ZUfhgZKPbrBlUhoxORFMaPEi5aT
JW6sCYRmGrdeHOB1ku5kWVFozysxTyvFyFQDSlWQOnO35romJ/zNC4Xr9c9uNvpOsEBU8ZDB3n7v
OfS8RGtduRI+npo2KD2x9ClOI9ajOfbHlAamny9F4+MvIWB0TIx/4DgxJsynbhON3b4vegwzsxNI
g2p2ZRaDZoH6F9HDSM5Iirdm6RB2NF5ULGxUk8ty6jeqDZ+ZAOJAs/HjAYF8tsvdfpPWFnu22M2I
ZCZ8QdS8UpnruAyc0hI2UVctTJycRuavowUCRCenwCqH56VuuA6PsGEASHLwK/Q/4FYYuqiC9Pig
OuGxcnY1/p0EZkAe2YVyOLdC7ZyBNB6m1YVqPnXY4+IhuK3D8kgLsBGujhtNiyk1si1G1+OEMJfW
PgHpElYHGQlkJMiQl/VrX41WwdhSa9rCCFurSxMARt2gBru8z1Ow7JBYmYhn2nDJnt2K9KGa2iNW
RNvYbPaDpW0UqK/mEPQPh3k0D4pY6zNOG6ZL3TJ36s63JJwo+EKNKUw7OozM5lPgGdOifQKO0PhV
ylmD2T32gWfIvc+8YNr2Itx6bY9q0lsVTcpMLLid6uKJA4zZqcmJrAzUMIQykb4ltvcxA1mAhnnh
Mjv2oVXZt1XZbDJBrT+Hh6bsN3McXtV5ehlgbEwYDJyDYK1Gvxi+XniethfsV2LELcu99OgJVAte
kHyellgG6gT4aXIlzTvHAnzDGEpNFKjcGEhL8KIVvvski62dLc4oCcKBnj1S7ZeF+BqCA6pDSD3x
Kr0ArwaHWNvVI7DqbRrWO+ZIiyiP1TLAlCQ8jIFN6iMXVzMiT9mP53EXM5sF/4EHFOu3esSryEaM
A0xGLdOReDIc00jbEHN3Uh9XMNUO5uZC8tvUNBl92UplhqXeTYJCKnPzS/VhTEHJEwRGEthOcyf6
gDvFYaD4+sjSkTbke2ScLOOTcFokifM+hI1Yd/sW5FArYM/HCGAkWIYpT3Eudmp01rvjKxdAi3S0
4c6xxgqcoEbURmvo0LsAkZMNWpw2AzYs2Q4h6FaB6N3XrBk2g4bxVYw9VYuhA4VYpm1iDDiTHgT4
Rv0/Ts/z5pGMTbe3pL/xPG6LI+7UnAZfOoQvmnvMBpLB0XGElLJxhssBpAl1TJQdUCtmi5nR7Bug
WJ3TMFfY2gxJumWB9kRVJzi2canZgbjH159SAjMDP0KdZzHzENUUL5qmlVsy2rfF0sGLy7H4/ozR
gnHtMyYsO9BG7qjHGitsgCfcgAJA0Xyg1gKh8FKOS2IoM/4pBbuMmLZ5gX1EwlgUg1+F4xpmtylI
2dOUFJB/FLtArVklUIkwy1KobeqAE9HmDvYAvJDs9ACbjVjbEKsNu2Pc9CGSTwU2GyZrS9+Ounuo
g690Q4dkmlcDLIRhBFZlMUMUPzhsRkOWXdZkynX4i3IlacgpawY3yprLRh6pQ6AQ5q1ndEj04oMD
4Ia52VbVEEmQMLaPHgCaFjZQYoQDA5maPptCn2U7RUNokwkfRzXoZD7iPPz6PP7ZEUH0MBYXurB+
HFjMdSWI4jUlU9f6wgVKCfJx2znmb47gn3hoMD/2YPeqJAxl1P32KIp9mxR0kphxAHMOGfwjWIcL
htkLwMlLtbepwamOJjXCtLjHVUxpygofB09WRQGXidJTAXtzA7owYsMFmq47/r3VJ4+BcdtCGvLL
+gKDH8L37l3kBEhhIFb/tpT6WQGjZuFUyh4tmWW9/SKtFYd55ntyFUQxxI0LBbI2TK4MRTCe2ciA
PdDi4jZpHUb+reFKGOQPhuieZ8s8sx1e/Bh4GMEr/dtvqqufFnrMn8zXItqA2/b26kwnHVIrFRJT
U3YLrd03Rbu08/l5bCEbAezOsltbJF64XoOUr3pSkGDl2rsc2fL/Y2V9dynvbtRIdBWcVS4F19pz
t8J9OwTtiRv39tef8zPrDZcADQsNu4s7y3v/iD6tIs1sLclYMX1AWXgG535d1DZuzcDx0CjUe5f3
ZBu40yv1KJs7lT1/hBZlS22jjg3p168S6VrKU1BcFFVPhhJbBBjmr6/2Z24X1GKK7seUlv94d1tE
QO4ShkHMHwpeaeYRav7QaBwwdzw5YlzDRYH7tVr+MPZXbsdamZMrtSlm1Bu/vhpV+L5ruZTFkuNy
6uqOZbwrjLXYtUht1uUqMx5Hst7UoEd1MYo5lea/QxZ+0r8zTrbgOBo25fh7YYBW2i5ppJVcmfGe
hKq1iM1V7BOTZoLnlpQ17eOvv56ljKl+/IJsK1hGMYx13gsyUlGPWYvUbVXaVCQcih2vqgfvJEJn
jw9oDI46oKlTlDj1VxSooYSdatgZlM7BH5KdYqs1CfGDBxsTvMkiYtVmecwm5oYpdU16GmS4itHU
WWG7TwCnR5DYORo3ZaFvO/DLagBfrwr87pYjP56N/ZqSa4vhy5knmKYKuZ2fA0x/yky7GcHy46oB
QY5xpZCnKLHOvNA5tDWmFGp8BxGkyahWAawz+GRu72AIrGN0liAs7Y4ds1mvDa/Zf/S0OtUkd8pu
lWAIyPJqR+p5yDFtae1azkYPvofldeuBD1X4hTrQ1TuhKvCO/w+q+1HtcGVKq5AHZ4Q/QlNfGl17
oWghPT3ANIPWQ2X06OTUm4eVDSd/faEpbk6JIbJM0FYyDqLm5dxriqWqmXUSCgP0kAxs4FhAPCHE
suddtYBxbLwUtGeQxYuKMkkBwA6u4wnW2gKLSYjAezWEU/Wzgf83vNO279d5D1ZOER8SQ6q4oti1
b8lWP2hg5pj1H2yzPQp/55TxUR03U20fcNSPKv9aEYtguiTakaki0zdudyFPxJXjY+udrDjYp+MZ
UPxKodgt/k9GF2DFjAsqkFAJIsasGR+Q28mNd8Bpy0k5K/B4/bnFBqrfhP2TltyItCfeZ1ijh16S
57puWnmaXPyx6/AwIIxRT6Jvqws9C67lNC6DVNkybtQviBiy5dlR4UyWvHGwqe9H62xoHi1HTctY
UC75sBmtRBJuRx5H2D/HQ7nJEIb3nKyRs7QlXYWOxoK6R9E9U7c5ZOKzyB/5X0yh5UBt7fIS3wnk
le207dKUMD0S2919Q02FRasB4yBiv4Jj8lnN8wUk20YbVzJw7zC/P/mSRiKfztVlSs5eO6EIYtKl
XgDCKchvpwCtGa2J8dzJLhpxa3XFKSZdN28eheEsqyG7VDiq4hyZzrBFfnIYsn5fTuHBwvJRYRfM
165mNBRBASwD5FI4yVUODKPQXqfFoTI+Uyy0Wme8WPMY+FVdBZM20vxoYU/JA3W/PeKgiS0pYKFa
t2Kctn+xI/qNeudUAZLJZj+5kLKoNmyc1SuBdsFucYzEmIshcItDvElPp4bjMewCRdYSGfhs4B51
YoTdgtus8bgiHhDtkVFTaA+3U3g+6+3v7JzUifFmE8cMTwDFW/gUmZKG9e2ZT+oYQobJodMKNCJ9
GNPb48q0O4witY1aaqreiJLgxnW5YnvaKj5IbcnrX2+270k2gIcYJoHcEUVnsr+/Q0oLvdJr3WKw
jqAJQ2gEH4GN4BocKWt/U+ZYP0R9vSKVKO1MHT8G9G3vvjM8PS3PtQADTic+aLOEmTq15H80Ie56
+IgKeArVk0LUGvywNQeKBYdMaKkJ0peBxrNz2ouqCq+nAglJz85lmQdd3o7Qo3vCLtRQSxuHZ4Ga
e5Idvp6YNhvecBznakke+SLr7qwifpz6nqkWOblxEh2GqcF6k7SAqd21nq5yt3kAAAdlycvF1F4R
IUfGYJ45bAcB6xu0eBYexvaKwTzBvRlsH1l9svN9qNc0HAUWpUUCJAEU0bjRNT3KdcPrmdXDuRTz
1sxB2ondXoXkKpmN/igTdzUkeLxruyLF6yTC7L3J3HnZhcF97EETEGI+z40JryU26CiDkilOY5Kc
E/x3Y0IDGHP2dhzM7FqcYfh+2zib3IquNKwG2zrLERr7a6c1PpPah+0n7wu5ZU12aBuWfA6sYfrX
ihCqOrixZMAJs2fArmvskfthjRasFLqR0plGhnfT9sWjmUGDoukW8bwTbOgwTXa23T5rdfgyjQIZ
qAdsNN20mkQ5BSbFBqIB0TWBdu20zRNqv6NiYGi9f1MIKnGr6rAO0k5ZEty3FuPDVzbSLg6bEEcJ
/4tf9Wt2p8PwcSjpnqP44Hv5Zev4GSNnBE1ci4n54QD2ZXEdCrhrguC6wrSYM8hKKBMwQtRMeZNw
GWDWV/hQw0xBJY2DbELm0DQhyAYtSrGZUG9hgzTfyu0dTC/gV/MwAXpZWJJ7kbkag4fO4WApw0MZ
Dxvixq/VCeKW7p0x5Au37SB35adQEo6WGEu7REikPkrGO0zE9lFuH1IgR9TSXH26U2eJxBg/ccaV
7wUL0UAO72jQVREwaVcKAxGu/KiY+mnC12/Skzt80UMdooWK3+W81ObrbPCeNV7eNO9RamkfF7Ia
uHu2uFXUohyHw8D76g8I4eWwVXyXpmRtKWa+6w6rKSI2IyC1I95YHkQUWuTauU09+ybWScEJ0GZ3
51aaXr1iR5Icw+ZVzBGr6TMNn1PXF6XePtsAF+HQ4bdWrfo8+iQiZa7UIAyV2VOU6AsBT6Wc0qu2
dT9WVrLUxmjXmN617UC4auM1E/OHycS3wG3dW0EGuA3nJhfDBq8qhS8pbGBgEfuN92VUSbkKPuI4
N0eCrkXC8R6sBdz3Dm5INxD2AoE3K8BHS85F4W4LwzrI7lFEGMvSXU3FRa21z4pfgIHDwcpM9GqU
1fwtJoYH1dWDe56axiRmQ9RnwWdVpkSwjjyjvqg77aNnj5QuxiHMLi0vBhbABABduzYZPXz3bBXk
+dNs1ps4s6B7OFSvNrw0mrd4/l2K4w/NAVu57tJQIXKkfH4/B4RSM2VTo7srT0Iom1RKYrJSmGhj
5ycFJ/36/DDUnv32HFOulHSEloUcihb77TmmRyIcLcx2VkQbk+2crFXBqehlulCFlbZR760odpP2
2+DcH88uuK8S+RGdvc0/74DySbHfhY2veolLwjxVWL0AIQKaKxQnmfUtKOkyMpJHS38KnfhEV3mK
YFVHGLoopCgAtnq9G/8jIvwTtd13C0ORqN/I+hZFjo3TyxuOs/qJb/QD7wMkAg85H8mwFlgS1dA3
+gEcA0Z1DOuYH+IArKLgvtEPzA8WpYkgtcDWTc/i932jOJsfdIZCcA9IR6BDNP+E4fw6UPl+CQvq
MA8CgMclunS579bROJpdNc4Wdnet+VGI9suk9QdzFmdpA2xdN18TSWYPYu/PJs6O+TwiyO9vMpNa
IW3gW2kSMbk/UfqTsIAE7LoFz1jodYhynIrku/t6+ddlfW/N+hpX/OaN43JtS8eygDcdqaP37nKZ
W/iMYTMDpSAlR63cBw2iWbteRrRXEZnk9zJvvVUwzCeAyyXVHPRcCzfAwCiUE0641hMMXVpHU2E/
09ZTOsFS74h7kPNFbVYmNRACDw6tNYfBRWWe6SMwpufPJJ/kfrWECIUfjFdv8jnGNCnGfzwxobU2
Ae7+aiucTmlDNpCLh5U9I1zumvsqxaxy/lhpXb+omA0h3kk7QoPoICTiMpyUCCd6wew/osxFQy64
kSFa6QVrCv6RNUGNch7drsUhYzDvQ2ndzgM+P0GRXAYFpFQCxXZJjSlLHTeEKoT1ZtQqZx+QmOaH
o7tr+DuJ1W7SBO2lKBdRiyt+1pOERgIICmn7JtPDalmGHMEh4ZZTfZrHLCK2oscNMa1gE8/hV6HH
l8TZftbM8tJG4lbSRAyVthvEWC66TBiLdLSJ18CcXZ8/d2nwkmUa+WhDQV7osBhrwqgmHixdNjCA
xANk2yTeodMf8ipmpige2dduphnfLucyCOAN9oOOX5Tw1mXTfDYjPWJegGnIHNensiZR2ScEp7I+
605xo4cz5tdJ8JJgM+DVmKeHekWsnGYES5nsJz0mE8+C6zaF1z16k2GwOtKVvkLMLpBPIsLG+Vho
nbXUGswTRzs9J1cKHwAkp2NI4Ghg0o4yUE/hCC8Tt2II4ZU1IjwSRf58K/3vFEgrOOs/U7qWXf30
+emtB7v6iX/vpIINFDaAhEuD/Jnt8ttOKj9gEw0P5G+59He7qLR05ufEOiuCEPvFt23U+CBd7ITh
d5lwhnRA2j9QipjyPcquNlKTzR2xiDBtluTbWiAfwYiE75orZTOZJri2ivmapgb7jEmZ8opl7F9b
ARmBQe7eWuzsyAa2BNmexQ/uFG3rEjOjAbuKaURjFtt0Trg/K3fRbm6WIfIULIfIPhuSchV6wVPZ
+TW4McMXLAqwPqLkm1t4iVMyyaVvD9jV4GqFaXYaYgePEc8khmXiiUtlsqfHuHwI9XfG5IvZDI+E
jaEnSDsdbdI9iP/HMZ6RqeoxTptYULlWUq7b+77B3U+zNxEmLbsImWos5Ybu6i6th5jhGC7wk4UW
EdHhkckCCDHGINFYl6vYwFOrm5PHOSxuUMTKJSwltiEDaK6q/IzRPdtAuYu7fjwfy5Bd2O2DJcYV
OPBI5pZNABQki3LriEMepeVaR3u+YtMvm4cAa7NtllSfygoSepURpN2nXrXxnQADHokI3LYYJoNz
YrR3LJyx35o6LNdBzrApBkzNIng6Y9vAhdHiFW0DaShuyfYW3wQYZZDpG+NErFftsQjMW8d8qo2z
GnRzj6dOv2mKYjWlsVjUmV0QZzY8TsR3pDUudkbuf55nZR00kfsQMz2ZtZCIo1D/KDBpoSfWF+5Y
e4zaywXOUQt8vs4bM543FnT4pQavJcOLdFGK7sweSFo3CRdpHR76mG67MbgoRbHv/PiLGoh4XnlD
jOgh88kJ9aa6xw+OVWd6ByflBCvz6dDHziOA9slqOkj5WFNYzuZsWWKTsgrkmOEKM4IRhkfG7oxz
zSuNujntmRM3jsG4kAM9qppPfRe56ygm275kFNbhbd+at5JWbuHYJTGnLW5iAZtq5GL6EeVfMa6m
z1kNZGEQEK/dwl8693sLBWnr73KZP+qSbV0+DTx4oo8wSnLs7mxiJEa24ucMY2Xl1VU1erTDhhnp
C+5jPBMWWouOELft55hiZUz49WZoA2KI4WNRF5cV8Egcdp9KkLs4z0P47s6516bPs42jSwWiiH/i
CHE727F7bIxI/2hW/dnUuJsCnk3RtldWg7LcSrCvkd0i7rGf6dEJ1EPyhaQS5BMmbxcmDnhI5Swj
PJ6VeiGu8S+Zz9oIppQDFSUq5iupyCcQwW4lAYb7ro0esfbksMXzRqpMPM0owSgqb5u1FaGHo/ZU
ELYkoqRdGZJXpm6IPoyDIwkPj8pQBT3jzRTBEskjC8iI5D5yGZE+je6LJopHbKKn5Vian4swJYd1
PkaDfQqT/qpnNj7HWCDn/mZK3E+OjWcq2GhRopQvMRHJHLGJKlZzUc2IJPC9tzwyCzvxKdaqG2tg
+bpRdRO1eBmW8bpmVLcc7qc0MX5X7L3vrtSOqupcqlxaGef9qMfqbXvI2txETkUqlxEc5olUJPQg
LyM5VRge3jZGcsInAsGRMf419fpfN0M3A875n8/gm6fnp7etDH/92wFsfTANm7IbtJRilJPu3wcw
fwSYyoEDLYbD63u5JnRpR0fP6NIqqzBw2vZvhzB/xC904IpahgpIkX9yCP9E++0QZ0ARYAIuS0KS
3p7BLaMalN5U1G6He8fwPHvmZW31177dHLQ8Xcn+k5N1wTI3koPnEEcF6TG/cltcunGDSFvk+mFw
bpFuhj/BDvcdO7+vA2fn1TrqxvpaCgphB0m8NYPh4pGTTu1Byd6jMjoEuqgXPlLBxBbr2PykaxIH
HhD4WL8ICdLSx/pZ+uJcx4mvJAovcXa21eFMi8FAbQ/eX6/P/xbwP+n/1BL6xRJu/3H2VLcvb5TK
f//Uv1cyjYpOiDQcdcX6/1ZHWh9UU01l+LfBDmXct1rSQ5DMkv+ZIIA/ggbMisN3wLV0Fuaf1JKv
Y+Xvm3KPIAfThs+ke1BOmXO/Xcd+6EeejeX0ynJxqUZN6weL0U8WnxzvziPmzzQeMGvYYJC5bmpB
k6jMHEkKo1LohI+rhLko+0vTv8kQv/jpSxaYi9kjqTg+Zg5BaNHXAourML9D0bTQ0TCFLjLdwWY3
5ziDNQnnF7ULdqLZHQPaRcyEopp8Wl8HzRomWnq1i/jtT7U7b3odzHsvOwiAC8Za6VUSXGDUmMOG
TKFWTUlCXNBd3GNTgUgIwB2+Fhg8NHS3HHeNJpeYNVMX4MlRLTw6Nq2nUA0FAcEvEX4MYYtbz7Rw
IVLXLp6qrs84/H7Q79PwxUTHKjNwejqzFhrT3Muj9IO7frpu/GtPzsspIue57sRFPTrPUW98bFIi
FBsi4BafjbnB1UL5h8S2vQgNqK29r0HL4TSRo0Fva+ZEAesPum6RntnP2DNb+sIPzCvAnqONj0lZ
vlTZneguHYyIErYKhwggWfvLqEoOMw1xDJBsGR8ZBBPxJuJqVYjnFvMe26GUH9h4xK2MSTLudYpd
Crb7RlwPpk0yeY/T3YuAZGXyV+dsWOJ5tPCoy/JZLFzkvlPM+Ch+wSsfGhsR1/6uNmbYli8wDley
nWAnYykZ7mIrpXXYe+0BagGJEiyOFNx4eK6bGi/DamEnpMKK+zy9L71LDfZmq2mEiU+LUYMWmL3k
pEQl2P05MjlM7UtDRdwU4d6ccRjs6dGTeglFqhkyTMT5T0oGbcA0yCdHl5CGqoVOkF4ZpPco2mpk
nDVdtUOQvLSzdCOLu2l+jrgTVblK68turBbReGmFPDXyTe102NXNPfpSmwSIUMPYJG+WY0wetKct
8yLacnGbKWw2rV8fzGE+duPLTMxpXNvL9R7Lo4WAK0f4eGBd58V9XL1EFeGfMQy4obmP8pc2ANlj
r/mjjfe/M0VNgeqc+L/deKO3G+9fP/Vt4zVpu8HoXXZZJKYIrN7svbDTlHDIQrCFYuv7vddApGRh
VkAliL0DO+K3EoK911HnveMQD25BHf+TvVftrO92XvxbDNRY1DKS+fDbnZcaZXSTysWN2iLwg+xD
uAFkaP9Oq/EeLGCDh4yH6yizClRf7w3UotJq6gG7iZXRMvzM8TmerwImcoYRwjNJ6PfSjRJntUW+
9SIJLgf/K9vNzJradGlb2rbOw6XV3YQj8698X/Sf5/gkQA4JYoHnt8gLHFvhtwposWVW4Ih0FfYd
gdr2OjDqHemlG3ckzpwOxaz0ndcTGg7H9buH/xO49ic30zMUeq24WjjTvRt5a9iIj9NkWjh9JYvB
OmNyg7L05dcfwgH74zPzQIoJs7KFCVb/7pkFhh+CzDncTBOpQ6/Y9LOOQKTW+12y8PD/XtRq0w/Z
/bF/fK44DdgEiDXFN632r7vp2uPM8DK8pMA8xEtXfI1RbDvBCj3NyiVfJ+xN7vq9imwvSR0LI4JY
HcQBYi0HYtdr/9i1z3N123Oe+hyYkf08D1etsDedtPYjd3fo0J6a9iKrPQJxoAlzNjjQ0/XEhEvH
WDvRGLhnOF+Y56i3yGeCw1x+7nuLoM+Z1FwoKuWZmcHQAO+eOGBL/UZPGfGTFAMla+kwwG1D0k+l
WPm1AR6yT2Ycfsyl0DHYwsfZjr4muEu5QbqA04xVf8fg0Vlr2RWEfzhAmEUpwj/eWw1HSo5tM2Qo
jJcJS8BOq3XZQtPDTJymoA32bFJzp2VemisdzwMTSYMTLNQU1+DnMT5ONP40ZAja3c1NC5M/3zby
pUFDUQMPpKaFCREyd0jWQ3GWhtGigtA292f2/CJGDSe0YpHGNOCoHpw2WxPmETZrCyaz7H0MzUuK
eH2FnmnV8mx6/LDQP2yRrS8HHM4GN1uPsXtV2u3WE9oGrcMml+WxMF+UHZvXGriPPc+9d+yDeena
zRobA6zCyMUBsOdcLVSY4fTRey7mHo+JNWftzoojtgPoMZ6+z3DLE2N1FkafZiKm3Rpwvl4Zs1jl
jbWei22DSDlstEPFC25K+m2yLwi28bzgSGjxyZquMTrbOEm1iOd+b2vDtR9Ox34ihVtgbEQqjhg6
OBufIxZK0XQ8h8cs5EQ1WF3efdJdOQazGD5+EsQyaps5x8cTFy70VCCGMHlFg+vHHVweoHvz3Krz
T3lhn+JCbJoKaGk2LiwgmNECxcHz1s3ntUR30BZAMAQLxxmeSX63yLfcjv1oLUAzzvrGwCqfMsgL
IOOm0WOvCiRPlUqSmqlTxdOv3+7XJv/dhkyGD9xL9n9FFXrX0sWBaQD7sYfolKVmdKM3DJJh/ZP2
Q83WQDcY409R0OEe2a9a7VhHIfWvJCDuFhlPKMbf7Gk/2bnfXI/59oDoiZTBe5idO5nOxsHDjpGg
o2ML4qZlcltKA/fL3+xwP91GPdx5wJZ1Yb+nKSHqL0tjIFJXElvbRF9LDgj8tf76Yn9Utvx3zhx+
WbIsiFno3xlU8QN/VysOnqq8zlIq9R+TR2W3+q1TlB94FkxnqVcoaOAk/6ta0fgj9K+KNE0anwvu
wZ/9Xa5g6f9Bop6AnQDtTDEHxJ/UK0rz+ub4gzCP/pTUHIAP5eOEJPbtiuQawv9j6jyWY9eVLPpF
jKA30/K+5N2EoeNoQAOCBN3X96Le6+geXIZK0tGVqlhAInPvtUdThyZqWd6GhZ3cyQaZd3Ewhau4
G2nTo8ROAcll08XW7ubnW34uP5//+aiImoehKpvTz6Ng+SH/+baxNjCADNl/fvDPP3DTQd6iMlxF
Wpw7CNevWjrBU1YM64Eu5uvPhUiyDsyqLOBTiGj+VoWaHvIxL56CqHlUIaSpwmiOCsgtSk+v3qRK
/XISq9ghgH7ySnZF6Id07wujpZdqr9IPo8pQfRph8JdYQhbUKLy52rG2qOgysguHi87BsDi1scmd
6YttDIw/GsJjixjoqHMESBLMdQYH8lIjD+kxM63GLG92xlwdu9jWPG8T/3sOT0N1Zi7bbg26zQ9F
Yq7DKXKeQJQdJ+FaW6jO9d4Iq3aTp023mix/L8KOlNJE5rtqVOJ5NkeytMYp21aGXe3U4DfA/28Y
tYxrYtjxtSbz/BrEQCuCEL/WRLJpDS9Ejs9ZZsybCvHInkwRWbvkoSzBIy4AqmMCa4WwFPNqZ1Qh
+ZCZX4V5I+OePhaWJDvN5XpQXYhtzFGAZjAouoi3do7tPxi9FGgGSU5R424WTk3AAhS5e2eTVUGp
uOflGAxSGzyGpNtpYtKviciL6qE4l8H07mvCwj2UZWQ+FCita/KE4rRdqzAr16ntvpq9U5NTwS8n
hi+CAQnBYTxMFzlFbBrgU/KslazUazvOCXGEQ7pOZvNCkFbEROO31OGhj6dVVXaS23Z6H0rr0UjJ
WFjKny50zr4dVJs5lNfRYo+a5mhLBR2sJjS1hhYkdBHyE/dXO6z3jI9cG/9fpUBTYvNMV0R/hWJe
V8K+ODOZK81cH4O2W6dl+t4Vxi7D3xf3PTHRHGYZ8F4jnZ6Tav5tNa0LXL7754BFctJ059TRlzfF
6dqadiF59gYxaqTSs49/lE712/WAMs6V+EA4APHzr8Bdw+zbu3RKMe9q0UAN/D0oAPz2RvgZEPbS
3Icy2o8ZBVAcuDGDuw9uP1g5CybTCsAG54S8BBUjaiNlOoIMYNcHs8TcijrAV7zWMGC+7QmA7tRE
5mPTNX+NOTZPnfgVji1hOI6q10npOQdpIeco/PA4MNGJpAF+3OqDQ5BYLkan5m3SOjwJgid2odT7
yTiXrTXs47JC8Mi93tnOZzV30d5JXjySJ3khibVXCS49Q4jrzyVN7AiyW/0eNq63CgjNnLTI1yTI
YKAQebdR8nsyuvEUISLs20FRLJU3JPUYM00VvAWZ/VmqwP9rHGGbs8wM0SZzyuziAMtcVahptqRP
wMUpy1PfMWWjjXpCMbNvCawqsN3QKyviPcEjKxb1P0tMMHe6ta5dIKZDLi5F7HwnTnmOh/Z50Fqs
UBf+UT7HsEC2zOGChpp8qrexZ52j3FIrhyQQULbqrMv0Fb/nlRYVnZGQiRmKiYOfxZcy91log1Lw
GldMR4BG4d2NneK9dbPfs5N+s3xj2qnh5CKuhRsHxirGXB1XkCpUMT9q6T2aoPGJUnYp7ul8cRIO
lxhTc51VxVsQG+YKyNHAMm5yuov9mLFR+JGbkbqMiM2Gwq+pVVsBrD6sTp1ewdvRm9KOyWHUfrVp
2bFwLzNpjcN2j/2a10RZ23Keb6nv6lNRNf3p56NYMoc2x3Jbtv1zGsBZmC1Gq2qIkVm8h9ZkbgsX
iUrb2xsrpwmz/MuEXO5THHERk39h87Q3YuZBO2MH5bYunbg7ieUiJ3GcC2fYZ47dnORG+AXzST1A
0fIht/YFznIOtr2DtSSIrk3nPM1FALiMuCci5oionee1p0ksodr9MCRhW5iLXzHNnxqH3KUizqD1
COssuio5jtHYrr06+4XurcWdzFlDqPeRMfDOmRGQ+EG4K50x380hLzPzJbBvn6aLZlkES+PVAplH
canA5lZV9KHMUawd5wkTVrtSgvYmiX+vljDuGrTKWeTk70W5vbYSWpr91D8VsqTfSQoS+4O1xSDz
V7HBvlRX5qHxYfbsjNyv+CtITcBrgdqMg1ierNbacCfchGgelMyJ4ALiv4vr5iEoMBlK2QX7gmeT
QCj1GZpDt5FNcYvm6eAp908Ud7+0mZGY0TjnhvnkNJDmOTOYXyuP6V3sAyXCUeRGkqIhe3AGE+Gu
rrL9EDvU1EEL0GsOJCDHj8Ce3+UI99U1TaCuJlSI4mNMGiDkIO+IjHlIm4oJNo04y4jOCftTY1Yf
dmJF2xFkQcRRrnftGzrGfT85WwtbJZmnrKfLD4rcfGP7eX4ghNDCyEFzERLvXbZa0kx2PwAM5isV
dq+YJ75Ke5u2Zb8xk+Q+V0+qIfRhitiRc4KY1TDRfz6NRkrkbZRUONJoecTmeA2EeDMUkE7VdIep
sG6tLg5W0cHt2g+W9tBWQ4buou1UIy1DBfE46eqrJzCLyAX2GDsLzoVRNa+xnHeVvSsMhEw6igBn
2/F+KFCdg1y0sV6jRCGPHt7TXCcv1sDY3dL8+UiWEQMU8uabNMf75yVCpxraV2GH/0rvCyA7CZ85
f2+79+ciXOXkvJGxC/XRLAXA+PHW4OJ+ZG3/M2PO8YVr0phVf3Ue7RTv6O3Y0yDobP0SKuz/BmoY
NLDJboLxmKnxqw/LV6n8dzTFOycgIjDO77E9HbVMFn6BS/SvbOdV4hZbOgUCOkKoICsU/yaOq33K
H5A78aqwFvUKZBf0gM4NR+DNszaJ65srtw3/mXP+S3Qu2gsCl1Hcfbj9OK/rwsv2wptRh3ivIijO
S4BrQYax9tLgYFvlrm4bjqBUqArfCkVNT6gZoLu+coH+u/DtiU/ieAp1bMarkxaEaHodZ9yq2dat
eaG5EvKLc6tF1i532fBZQzauYNMfuuDV7Rq5NmwqAmnGBytLL47BXuZku9kIL2FvbaVl0JnOMPln
PLXaJy+4i/Hc5Yb9NfrzWYzGLQ0GeY453ad9Ea/Oro6/O07IO93O3Na1uNfhuR01VnzXeMQXTJZe
C1g8oDW2LsmRyStill9su5bUrYz2k3ba+u50sEtzputihDvCLgkDcX9ZYfM5tc7NZW+KPPPqF+Nj
lclw3cQ53iKs+P3IBqoPcZG+qqXhE1l8JsWG5Ris4OwdXetFvML2dVR1A5PGuJVjQ3Zrp391Y7Wv
zPzaRYgTo4xIlqVzIL29EuaaGPW/RBbS658+ca2u+7F/RFUgAyMgWi97N5tMrMfC29gDeYT2BCZW
Eb+5663xphIqNeAkzD96Y4/g/uyE1sUp9Ln3je9WnEfrwXKA79v1m9fG3OpOsY2VfiIdx1vZBamX
yqNbSWJvW7z3rIRe2gDENPHS98Ump9UzmNdkTvKDMyfoNPN/I1OWxrH2yRJ/MFkTEQVOfGQ/3gPl
IPNXndxYrmT46E4T/r/ICvCVUSQbcJNLe69ni93b7k6EDj8HTg56S+/K+pyZDdlcUE9XTu/vtK5h
LwwElNL5AZku5gnQJ2jIESP4EOjoqHv/VWr7Q/Jv1hj2P3VHtwQK5l7X3FwZqUfc9VqeK4fSMhSD
tXMqoC46otfXI5N3nmMQx2vpcWYqjVVLno32FDmyZg6ntSZbze1+9751wYiKs8TtCQejdWtb1A2e
HaN5cR7NqpebuHgnAZa0qSl/YRV5qkZ8bHqaKQWMpoJ+7dQHX7mbjKph7RWIeQoK+01RIcSCILB1
gglNrVs/1GmebFp/uGUm8hHGMc1Lkc3ZDiZPecPf45xd/uWWfQGewxQUb65JOoDdyGPmjm/TRIMx
jBlXEgCNic7rW/hI2W9jaKAXELY9VtZxRhR2MlAvnYrAf0TxBBaEA47Bgerkv7qm4ETYMRjXVS63
stT//KmCqWkRyeuVQ0QDxLCY54fFvGLvfGsyO9x2sfPkOwPEgrJ8Gi2yKwyw7Rg7U2JyZQFLoqtP
/XIRGT7OEcnOauyXCd/CkvGJ7aCmUIhg/VfGA/I0RvG26etx4W6+IGGt53Vr36nzKH6K8q2YjWmv
rPGQTQNHloBOaNGpiiyDIKF5x7t/juvTz8WsKtjqYvp2Zrhc0/zp+DzVXoK4Lcv1qVwujS73Qg6w
UMz579zjvTfUuBaWIE/SJuFAF/ox4xmOiA714/KFM9VucrJX9BjrUpr32YPH3DZEo84u60/WJAwQ
SX8upb8OBlczpjO/AraRS1tal0GY1INp84e3qNqZkbw5Xfk6uc0286ZdJIxn7qBoG0A5vHlGRUqt
zZqdFcHfESciI9CZgAdzGtZ9W78l41DgNyGjYshCUt5zqjMzHpoVdxQI3GwfDMwEKWseDDPJr8zQ
n7VZlduuo7OYgZy0UmKhzJ4838AjOcKZd6pr5YOnWRgbsyTjM4uLhy90xGChp+4SlyiP0gljm54V
UaVdvRONGi5uzGCk7jFbcnuv2U6y1VQY+FLKpnowEkegwDLyA75Hypb26nJiPYq43U5ZYawbG3hn
ofNhPZr2uJ/Lr0r1+I9FFB2iLFCPqq77ay3bY5x0Jl1iRpNCBrgGu8ylbwChW3TiGpv3nPPixpW/
+rTBTE14bJE0zsM4zfYDHBO9tQt4H1MVPRiMIRt7Mq8aPZrDqrQpe95You3UpklUSW8z/K5b4CFJ
ZD1GORmyYNRh3HAyXNfMJ8iJyzciM7td5dLTjrRHIlzSU+lPO6OA/daDINuKYDqAmpjBeHti3wLd
fuTPINJynoNj5WcD1JmuP8j2JXZVeu698dsrzXsX+89s30SlyOGjAPG9q6zsdSiG4dHhzDqZc0If
aB4Jqwn+tSyIa4JFCFXx/6o2udoKhOyYyg+7seTB9iJ/lVOHrXKrk9Cl5YZis+eOVvrRVX9MKx6P
ltFtnTLB5pQ1+9ofFQlcqNPqCY2sdRu8akRQmi/Ir/DJ1qP1ODQsAlbYZhuKTHQNDck68zHIVXnM
7HJtTJrzU+5fh3QoecLpjA8tu/Gc3pokw7yGe+c0JMB/Y3ozI2HAXVxES9ko1iWHr3UUsoi28ljW
78Rpa8pM63eg8OExmp5O6GvpUsmRfKGm/0h13u6Qg250kS72hOSjkaLbJUH+NkzGS+RE7W5wp+TA
fPxQE3tJbAMX5KLqZBVfhRTjL78npS4JkCK5tXeyVdDcIMzx1m2y6V0EFZu+2nccrT+SoN2WZhlu
zJBGTFwF8N6EazxrKNhO95qCP/xVmwa6RDnXj0L6vF29lDuxoY4SxXQPCN079oBYt9lTAwzM1uET
SvY3z8c2VbMVkjdWn2UQ6odp5P3CRMV+0xnRLmo8lGadL4nWUJ27+Ve1/MzOB5dRNlFDi8DPVqZ5
LeagvhAE0xG1J61fNIcqYSS/CywZwJqHYN22CiqfPyQbT8M+Mur0l46EdUGc73LMbO2d59UekzDC
Bdnwn0Q3BqTmYA9OO2JErTaP96ag6GpuhQnVNe/9B+ygAaZP338QRnUosu2An+JaNV7yVJp+cJuq
ateVdArhSkt3N/E+oelLuwgj+lNIPuCT8klP6ZvkWo+B3Os+1C9CUaWVRvgwWOWdsQxzGcv+TG0U
nR2mPmMY97asf0F2L0gxLp110v/k2y7sozjr5Q6HfsBpP7e3MzmTI9gcZN9z6fVXGTPtKacB/W1X
5dvOIj7YhpFwNSAmDxurISepkHm60Q4Ck7whanlWOPviJCfnKrLIMWQ1WSu3sLZxHDnrqQzSazh1
+SaxgcMpRESyC6tbh6Ok5iXBNGO016qz/nvRwu+PVhteCrf45Qw9lPVGdtefC+hah0qnfqns5rHv
cYanMiKKfrmkvm8TflxX+lr24fPVRwd6aJeHTjXqK+9Vff15+HMpkwLjCPjlPmXmVwX//Yb/fASf
oAyH5DZMPmdMi2wPGdcHMULjr+1svovGne/ZWNIYaxLg4kM33xleeujEr0qgrnPColkR+kIEyfJw
IhrwXi7/yOkxt85g2Ehae0jFiHCG3HvjFvgHOGcTHZbaZqVJCKty+rA/1UP8lGFoybejGO2dJXCp
GrU3b9wycUADCPteaW3daY9sYGz7x5z3zTmMDX2uKsD0okoA8g9wkAN4QnL182FrdfqcTTXyK+bX
66YlGiWTWGhWqXCas0XWLZ8xCicm8BAjELt3d47Qqp9/Pvq/C6I1vTFajAOWYaDEn7jTxwo3qTvJ
s0millw1UWtsJikwq5iukKs58TUHRaodQoELWltlMXOczKifRqc+F72uiXBKGIwuD38uAoz2yrWi
8dAg3QJnKUywLuo4tKZ9DyFOj+P0NCRyZTmMF2ftNC95xOnav8V5nT2geyLntEE57M+vdaDyF6f6
xmFV6OLVBbawkyPh4zJv2P0L8r8o9V5TP31268q4+TotXoeSX9zjpH6yOnPphoGjnJB2K7ydm9Gb
PWD1eQHvLVLXwOvsrRFpd50LOihdkX7apry27r1z6ZPR+ko3BLUqQNdMMQsn6Nezdqfz3PBkScb5
SyWncCjHj15gFR9uk0JPIWsRh/z8ZXSu+eSOrYkX6+45D3ai9yo2m1sGpeFNl+Y1SzPnslBJCgK1
3yCCzemo3psosW8qQksnomCd6TC/GdOHwd14jAwCeUo/3EV9VTz3PH3PZlJtW3btd8uYbiUAcDBh
J3Tl2T5K++jSmQJPHcATb2San84B5w+5En5LDKZKjjo14JB5gigm2z9N9cL096bDXNsnVO7tNldQ
XMJSHowKSAwsKM7ySbCtExJFlGL4Td91hdRcrLqqnIhDDihQeR965CivBms+GwG3UGQSwyd9HClN
8dKExvcsemjeHgU9uZ1pqjRG8ZgRN0j4ZgpYkGZvYvadrrG/v+WeWa/Gaub0qvx/Teq+agx7oITo
H3sOKvx5sbHQFEqsvL+STLbyovyxwhvhVhgQG9faYYWoACRPKPYjJlozgXPHLMm+B08dBJQkNBUW
AomaMEFOboFX9Wt3IE7d9Dd2Ov/BfQnTzKkOiATtA++PR+FBInTD9IqPpCZJhNjCoojarRtX+LrG
+HlWmcu6qt4J2b6BBBApU/FA5xqgV/8w5YG5mibjS0SwaUSi7ZWHeVtW0c6PeLfEWbzya1mv2znv
150sxDZyYocotZ7Ib1nYm75v3G0rbCIthPNb6OIt65slyDdmne/afTWleM+kj0PbqC5JM7/bCspe
aE/PcjDggk4xU6+AratDk8BkibcEqD4VG+GbywhIuoQsysJ40GX3MngTp3LHWGLFTZO2MWSbBv+8
2c7qc+K7lcL3proA7yKq+zO1/8qvUCyigxB3TRnH0Sc+EflSf83tGdfFxFTyt+1U1moyHHBo5ojB
2kGTatjkHIwe+hFx61uOpzrMwCE25PqFPbVH1TbnwmzTtwnF3ioFrbpi3yKcbJkkhkPI6tbE/kkC
9j0DR1ns6IYD0LLIj9MyXkwaohNRVAx7r5Ly1VF9tutLG/8SBW49hPXrOFC+68p1WfT6+tUm8eBo
J5RzP1917fRJNk66r4qUdPfGrl6jelBXJqX/fh45buXe4zm4lRJIUhVl0wGLKe3QBI14OqY77C/T
q0xV+lyx9f48qmLVHCK/clhKUo689fgal0XySoH280DH5OGELPGwR/8mY3yR1AnrrrYCDIXuR+o5
xsr/UgKyTlPXhxSGyI2cmwaLiVFZ9LKt7C2lM0HGnIX/QnmvdUdqZDQ3jLL8fFMtCw1TCgOhkF0e
2qp58tH0El4RGGuV9q9VTE7CbB2FD95sZETJ5Is6ZmbYSLIdPQ6cWkifsit+ZImGCG1uRQxGlp6J
KocREhG9B0Qke/RC+JelbOLNz0MmrHLXNTSc/FYIGDyS8dnyfT9fHT13PuYZx/Wfh1Hbc8Luo1sX
m/OljQcc6UOdrGccbA9x88CZXuzGGDg50fIIRxOn3bQZSuauGD57K1OnAR3Ug4oj/WBbYosRgGNg
N7Trn89btSxWuMUcmBt0nFv7uSfcN0WJx56aSSCOl9SSaL+6AvNuPxK4wNhO5wWNqrh6yWuQlVEB
J0Knihztbu95BfkfY8eebKXTJYoBf8iddO35pCOWTlN6MJCTkVySftOIm7EojILiBMD2ki066dau
DGy3z3nJDNlM0STJGRW1Yb/oYlgEet7Z+JYxJgDerG2IIFs4ZAzTlOcQ2WjBmZjeq4pq68Lxfx3N
kqr5i5ZEdP+5qIXgKRNrN1B4rcOo6o/dRDuU+XR+ry29cTlhxzJHFZZF5V0VzeOUu/SOQnoZfWde
Y0d24IK8atfMMFQDay2HNL00LROGeAjnY12SlZp143NC9vsricMWWcfouA/GRD+SEppiV4k3z1Q2
/4/qEsYNdnDATqWdVSvN4r72/IHY5Gq+mC3SY4IjgyvRT/S3GMm15eCf2ym/FFY47roRCXOVoxlP
8lMTbpEt5JvMde8yDiXPXfovHMULxYu2EZh1FDRgTebkIbWH6+wcGGLvwCa/8ab/TgSfGDomnyos
afHaam3QgqxzYknFeKRd+IokoVz7IJaDQvwBD3bOjOch10+o8m9hbHPfjjvNjcVxie7IIPed0ntq
QcIfBibahCipMlz3TpTs8/qihjLYeXn7wvH6hkluWwfWmz902a7zxzffmr5bK/f2/FCxgoA6wgOp
fikjHXie5d0OJoxubfjIJjlQh4XJJkkY7sNiJSqTUbdRdvxnGsdeOlvXCG80mQvmeM3vhU3xQbRm
iH3MyA46t9O11oxGB0xhWes+hXb/GRlM/np+2rr1zS3V7IcDWmYd9Ip+kyh55WmfykkHyOIyko9Y
1iORi63WKMH72fxdzu1vVZITr82ORnlu0pLwXYi5ebMucY31C9QrtZNLNPe/zNJFzA81GhGKi7kF
TKurlnGM8xSW84eh83wz5/7JMUGf1tVnUaNfbPyQYbfl310sgtt6LP5MNrOmgfTFfhSY35T9ERXo
4voBl3yWLUPNyP5NcU3gcPltVQNDwCG/95nLlDlApIm0JJ2I+gvbz1CxZsWfvrRiYlz9w5BOArk+
S/XQrlyXBqhsPZqxNrVvW8a0s+loKe+Yxu5OOpLnp2cl1D6ZtgZGgfGBFlGzrrL4cUrBAdgpCoP5
7hlAsvt8Bhc8/Jkt3ow479i6XNzvMajXsAve6UQdRHrsFX293hzHa166W0eIO8rDl6pud+OcRsdC
pP9k4u6qPP+Ng/mUxWW3MthjC2yVKblcbERwB2wOLtb73FmLR7/73SXlYxY3z5WDYH/usiPw1+ok
gQrt8iK0eHvjRsYDWcNsDB/JAy95JTmsO9g4N61NTJdrOB9ihOikzN8mPd4NuqhnNTEfShk0ddjw
Vflel827MOMPbFN9zA8jXnYt2hSlfTh+WoKRQEgTrO/dkJ0K9VD9nvbGYxqvBvXbcaMCBeeivyzm
5DxqQo4UnPI0vgc14bhxrT7inB2eaZQ5oZ9ZfoFZhhgzH0tfsFnJqKfMbNG+1jcHqQImRwQ/Mcdp
OsB+1a07L3vSVNG027x9GpVPUe1XmIyTB69cWYeggxXYMKcNxavf21goEFlEvfNPOd2tSYtH3oab
3gUx7AnLXmpKbAkjMyGRHRNp3HIaEKeo33dO8OgvUrym6PaxKGkaUHYUTnkNOHdX2SJxSj+jltSL
sMnu1diJbZxE32P3jGgy3aRRGm4cNuu+JQbbBSRA1CsTrwp4gcUYwmlfm5JVvUggsSWBjz7E1Rtb
e39MPTwMtPzQN9hvIfo2TpDVYXKjmLUenBKdE04+EEL75OpW3LRtCyd9pGibA3Uo0+SbOb4NHAbp
ByXpkP9dNDSa0dVCls5XJi30KIboUQVb6XCybT6yMj74bfhZq7eUwfk2miPA4YJMnJ48vqKMGNqO
w2VSVvea06PohvNUSMSicVShDLH/ku+b0G7jhAvRqjPg1TTJvEtMbTHwXLtT9VzmoBWEJznJ1QuH
wf3tJp2zZkLHMvaI+sAAONhkZz/Nzh2z/9XUEVcXoolILbqhVoGvzwU7vtG9AxxzpNRA0G4gANiC
V6qZYpCsHZpqGziNR/zvlG8H6sNVRqcegmF8rguNFCsVX55HBwj9li/RaDFP/YYil61IknqxRbvp
wgF2hasGBypT32wsk+oGQNi6L73zgNmRkGY2jSK0xTllTdiPteXtY5Vfc85LrAbE/bkiSA6OFaJN
aqyTUXerOTXCI8MeUkHq6bszvZ766EDVj+LaL6mw0vmI4VBd3G4hZ9Dqo78zQnme/OCU89w0psU8
jvBFQ+hLTdLDcqD34+psNlF8qvR0ZOCe7osagXRedKfES7H4ePT+6+gJqGB88mqahisUj+CdRwuz
tM7v1VAYJ8EucPr56OfSEjBAZFJmMluzwPaZKRZpVM/GSS4XykrjNHh0zpOubbZeLbFvL18w6eoi
XK/CdQp8zmFlKvplDmgzW49K4+yGf0lDaAldBtIyxzDPZ/+xKmBzUqDggtak4pmGAfoMZZbTxCdE
V/+9hDOjJRWxBI2BZmjPsrStVFccsjBbUIqW055mQ7enMFTq0LrwXBeFjLtcaMv/9yOjdcpjhLA5
wkdRlk2zkQrX97RMjIbl8vNR7on6FLvlxFZo/8obUgGZd3gMs8Qv9LsHXB0TpDF3qzM7PbfL5eej
oSVhMWZcNKZGeraTOjtHvmvsyQY8xpBHT4n7MKtBbuicPdI0tHe0hz9gi4QYtJKZazWkBllk4r23
52qNQ5W56M+Xhz60z55TOOfZJbnd1v4ltxrr/11qfzbOmXt2iIBezSxKu0h2mNx+Lpbxvx8tDzN1
8XmRTpyD6ar9fEfIynaWoy32og6ffz4lai8E2nn++RIamP//E34+R2q5vY26zqJ8RFoW+/N414oK
qDfy+MRiLbfwtOExNB1zr0jph7pUzcYrOqQajYuczmydX04785yBq9OMfumssasbTvLPatuPokiN
j3HwUATNeOZkWCMLk/50HRq9MkEaHMJgrI6DmVhILgdvy4ZhPPUU05AQjOKTkc+bO/v8kjYJ8poZ
oiE//NFBTS8D1F7LyPTn8jNBZSSfnhj6i5C6v4fVcShjsRgcGCOhQlgSw/lrrqERtVetgJHabXf6
+WqufM4jhX+cxnZh7C3fEReA4BKjTZluDfYxDJsvg1wBHAWcj9Lq2gcVUPm2C/hD2lWtZ/MU2uoj
tJENBFGJXIIZ+jW1SXahFUWZ74doEsp6o4X8lbp1yFGe9HkyzWz+2PxhjOMax4m3a1tn3Lmh9RqE
Pto9FBCGMMmqEQgTpE+xYmSMKWwsFMdkkG9Nc0Z3vq2Rz0BlPOegK1c+scYrxtpkt7OmGw5Jad1x
rnEeemwMQdZ6W6slHtYOHugHOZQOSVw7GzQbHAVkcout7CB951+iewpJbRnrvEm+Q9qjXmw8EpCe
rIuJCo/50VEU0dXmYJo3+YiXugLM740ftkt/sArjM13EvaYbiTY7OYQpoR5oW9i+FNmeuDws1C0H
OuPYBekDx0WwiqKGOYk3b017/t35nbFxW7tHPtpdqammtZvQZFdwhFaeP7u7XrIyl3ZLW1l+jZZj
bwNyeVej+4/QReDbzmuuccZ2UcztGuRPnZiB4VrnJWwnR01YOxhQl8RC9pgnI+atFb/SsfklkEXK
jsyiWtMRwhsOHqVeVmr7n1tbWHkJ4gmsbE1uAhOb9jFNhmPXqIY9CE2zGu+lFRe8esPar+y1Oa4H
CyIRU40/VVliAqHwjTt4K+No3kPiOMOq4/TbU7i7kmx2s8z/uKkC6qGa/jloXmK7vC8pIq4VD5sa
4wenm4Snj41Xh5/LH8BvAOfe5LkSiX0vc+7jYTr0BSpI8ndOQ0SrORT72Xfu3B785a6AmGHeW3N4
UhW7L0GozKIc44gRK1opu3mvoY6tl6qxsASJVJ5DsxoXB5WrVEg4O87UKJCozBnTn9PR3QbFfJ/K
7BPVmgNYZE6zie7M/LdudI1DGSvU/5B0XsuRIu0WfSIiIIEkuS3vVCVTsjeEpB7hIfHm6c/iP5cT
0zMtVUHmZ/Ze27ZsqvaS6HqSU/Hky00lXIiknHlmY80rP/E2Qa8eHVZ6nMnQn0R1c3R5lY23SYto
WtsFK+OyUQ/8cHsxyOvYXZ3a8g46FD+Gqu/caQ8Imv2CfRO0cUrvYmub4iGqMOJ282tNjbKJ9XBN
LJLMzRlzs15G186xsuqnLGbCl0XVNfcqHKy5OlSa7SROnd6tjo40CEuxwnvo/DazhjTm1Ujdgv90
bf6UVjuufGd6ZpwJklFRtGQloGZpn+iuM1qMrrs5FtzPor1kOL9oF9RDXdLSDViGvYJeV1HLsnTy
VqVFyizPLlkzyD8oPyuaHzjvCHaiaC1663WGC65LwhU8C3EoQzmnRU+aVyguMXM1A7Zfc0iemSg+
0taBMYGQOozwi7vP2KX6M1T2OHfWNvJ7D+06WYyB3Bo6vvZzNmyNitEDYym65+EUhrHxL5p/Uyv/
zBjUImjyPsvZ/qdYK44xMpVBlEeTeVmY8E2Hqax3+j1N3V3vIM/selYAYYItxnzAysG6Y8YSj240
YYqUovwX88cUlVuyOV5TK7rZ4N92toWQXuj0jl4PYvTkeIeYIRihkHfttou6sgC+DHKoScxxpwrP
R/kVHtLJsm4xHJ+N3Vcn7ujs3nUsYqnBWb2QcVmSbR0fnDEON2kX3ttiZAjUBBHTb+SOTcAa0DKd
b40LcbDLO5VovZmm5gekz6flxreyeuAIyw72QHMVJrjT+ptTy0s6WswrWbpkxUww0GR9xTnksbZf
oKiwABiLE3cf6infJVznSMyZ+TTD86CTWxsuKV3/OHCaXZ0wJsd48V43yGQT48ynIzDgIeaBwwNo
JWHz5PCmdOVbRHOyWr5DKKUEosTOkWXcVz0psWJXfqob1hLvg2C4l0tTramN/02BXOOMKffSLa40
9fjoFoVKzgRtGl8Y2mw6iFJFpH8QleN3dOS7tBSBrkCGVUFDrbi6c+cMv/spHJ0EIR6xrXP6GVj/
pYUdsfSZPM5mfx83NkXEolXzSOON6E8LgDderag1Wf5XDKE745A740npiGY4cR+F7Ataq/CBZF60
SSlCAswgz1AR/7BT1OtxGMeVEcf6iq+A9dbYoF/pnhGi/teMwtp1Gekycnruly816ofvvnFh4Y5Q
BmloKataTs+EC9hihMtU3HnQxYsfjEuA0Idpd+ahybwnz2geqxJXLqki6boUcg3878swMRFGRcJw
wc5dVEHxa83cjjsZH+8V8cfFLUFQCc1RbC3StU1IcPutx3FvsVGdAoHo3bfOgKxmJKszINvOaZfJ
lST2xwtWBZcw159CVK07uGIT51bYR2DCA9Q5wabI+vcSiNV2HKv3yaMAtyjO6DoLk/K9LB2C9mgN
tW1bq5aJEV0zIGIIkMdwwecFrvfBkcOfCdajin+jgHgyj61JNRT3jicBz2JLwTz9oWOjoi+VoILt
E37OEc015kHCo1X07UcU3EaR3FKmh0IFL2nQUvgm8SOyE281hsIAwsitYzbjQ1rcEhf5D5z0xmz/
zKR9nydgqyXm1kxTQlp+Q9l6mcbuIDuclVNTvCfsG0SRfFUSoYeh30C5HfIaxVFW9u8yL17ZyLNt
Z9xBKY3KRJ5CxS9e0++aTE+GRLuw/8Y9BBixb4n0KS/a6DaqGMadGxAqbAXmVfQQvZQX3TXwqNCs
cBKk1zB/DAS3Qhbp8sERH7KCEk/c980z+3+urdgnNSyOhQfOqUAFb9TecawrcI321G7mjg48tphX
G83zwGLuQLk08rbZ7d642gFJeIkKh41Mf/yGmQ2tXMw2fB/383I8mzcz5iUNpeEdHDLOTDe74dPY
oz8zwEF0K22g5ZZdWO8EJ2uacX4YLh1qSs7ikek9G2UwZkJokhbzo+lBGfdDNz0GlKqrElkoz1xn
wyzL96FZm5eh4ueqGdpMLgFQkKt2iSG37aSxSqf/dVJ2Z+1Er7M220NnZCZKO+NPerdpqpCqzCDj
dEqUPcI9NIAUiYMd0cMDtN001a5N3fcc3XgVlTjLEg0UpN6qUDPzaCUTpT5NELxzvbRmf44Jf10b
rv4x2Ihs6x6ZqYkcM5B0+dE4cpyWibPOR1nvJ/3FEvDsZmxJDVuAL0bzP2WUU95wNNBKstULtPls
SHNnhektKUtEpb1980u73oR4ma0i+Z2Xz0K4JMtNUX/w3xv4dtT17dpgJFjMrBzF8C6kxWpAdJfG
h4QiMRasO6N+nIi4j0I+98TV/2xa0zXj42c3EqfGZ1E6sblZYSpJdzErpr6J3jkmjYcqUi8kEDE+
yf4KGITr9mQYvruCDf9Jl/WeYmFXpfpBUX4zE5jMhiS72a3zezU7f5OeE7yl4w3G88D521xqEgVo
oCuN2tvD1RwR2IBwvXf10UJGfORyndapr72HrBuZUvvrAcs583twAmHc/BM1A+yhhZkZDPNLjbVL
zqmik6Ocj8M7sr6ea7q/dN1Da7eIpROXnGrhXOaq0vDnPdyDM6XKMoxS84IWbXd50P1BPeFJjTgW
PIea0jJ7sNdk3xRgF1vJs4HAYuUhYmy9hSPjVBaVDVzPOsUKOUUvXNyKwQcWnfLeExq4arziGtre
S1cwe2sL/a2Vfma9gvRcD0/MnZH1++6HS5hYOuuM7X8Iow/UEFO/YCayHkNhBhPWqBV9wJKzMKGf
Z6voo02u5aHxLUK5Gr4RPQzMLVvNaDEft9ZAyJGv8hUr54LTRkx7J8f+gLB/k5Be92aVw3dSpw6D
+cREWZEFtHTWi0WhhqHmawpm4s4A6GM32La40JiMTfjW4OOzuPuihKEpENwAZYpovcv1RfvexQ+r
a92XCOOC7KvQyC2b0bqU3nEWREc6Q7w2i9GHkqde+0CaZ/h9j1aWwJTOH9xlTIqvJ96mse0dA1xc
ktvEqLqB4ZUbX9hVvEcDFWMtK3HUbreLTOLqPJld0R+SUdEv40A87b4/zvjtZjCInfL2gjaQAdu/
ElBsQkLFoXdRIHcVMkjsies4ZSnVl8hv8g6KurdkvEqoQyPiTAY77muBYUQPWODD/1rVVWsKinBX
4r4fK/+mnfIpc8wSGEB2N+sYhAx2uVXOS0WDaop1YzZ7YSEpE2QnOWYybGBx3vrIPdvhVOyGztwT
ORgR0dFE+JD4K4PE3DVgK1ezO5/i0A5/PPYDnT9Wa7dU21mB2Wwc+1G1Y4rOpP+ZS4YgmcdkujQ6
TFZd1qzRtjFNR2HkBg2ERu5BP1AMJmbzhy1vtctiNkuTOSDqJ13PiP4lHKHYWecX4cc+Lfeij0by
yvU5CYxwfsZfvvGtMkaCkD/2oy9OUWkvJOD4FntjsufRewgK469tyGBYFEbGiMqFgD/YH2xLY4vn
JBmqy6y6H4DQvIpzNXKZGaskNdh7GJGN3dHajJ7BurHh0bJllbJdjQFFcWm3bnR3Rx2sEnupfmZS
53TzQ6OX72QZEbanmOEhSVuhWMWMGWq01UF4aGH+tmywLlGEYpfKH0mdh1lwdnLYCZnzV5jOo1fP
P9oBV4nIP17P6OIcJlLrMMzx+vvmHVtgsg2rrIOIOLz1XhWDRkH7qKPM50FBvI9Xjv8wZ8lFclYz
oHZxZ5r2omH6MPln4h5ww6biPqKIBIIpYoRG7T+V5yEUKn4m3+qecRXgj/bCtyCAOgXo+DMrImcN
ygvYlUmgfTBy3EyLwa82P+VQZ7tkbp88KQ/GyDzFIIVBTgztI0t8EaXwqRiKoRfYBa39mxkgkmnO
95MrCvTdqwikxq4ci+/UJNOInYeDbwmpExSuAPfLf/x7uXN8+g0z9cQ+baEy4OjB9BIwRNZhfYjx
zGCUItfGTfxzl0l750/21R7b1zQKwl/0QMd+qv48x6J2mJiTVpK9X0h2H3ppB1dY86OhgG9hVNNA
YIk5K7WQZgtNMo9vUP4gesIBF1ucMOzRbNmKjZNM0Y0KESNsYq7S8V57iX3ONGiTnnAGBbV2L7tg
scVwoftj6ZyDVt7jAUEW6W9PVRTSys4lE3ijwM285eddgmnqp0TBFB8G79oSwbhKnRlobOGxq4no
qnpdo6Jqy3Q74rtnnmKcTYEYnwSOcu9WP4KBe2qnEmmr2sT5wN1reWdZG+WuLpFSwgz/q1zZ7MFz
fs7eJy0czuMQ7WaadqeyYM1pVHVMkGpabwoHFQgGhw+GsXgIfdb+lFo78kqIW5CUoAPMmK3ySEj2
M35WyCgZEsSHOHfiTV43BzuwnmzUZGAc+g5cz09MECHoCmaMNgu1NiP5tOLhtvEUoRKYyECdq1MG
AmDF9pM0l6g5Ic6EyELay2ZAXER0cYwJiNavxHW1CbiANjwrq9mMG/pkYFttAbOCR+UtTqnMppk1
PV0PTa7IDkybDqMdgiMtBGkmDpbWcMkBcuif2ixDOmtHu465KuKQ38xrW1IvRwJsZnQkucClZPdM
3ZNaFHuR4MGcGXN3w/whWvcZUjxbuCK7Bk61TxjVEawZJhsMqc0x8pOz63PwVyVOObuDIi5d8+AY
DoUnQRuc1sZ4apLpjMc/uqgQblinxCEoInfDp8rU1aj9zeAIBGB+ObHnyH6IJU7PREevUSxSEajw
oQmxH6h+LHcMWdWp1vvJ6i6Jw94yTCssS4TymoErj85U1SuzdjFVaU7Hop3v4RxkYM1ooVOv/MgH
XPtNQqY9CvUaD/HBUQCXutR7pG8u1kN/V7XrPbnQ3wyXdX08IjEci4/WYFg+pHTU7B0zROna3CZg
bpKkkXsA86cZdNAOPMDabAXGGxlfiv/h/Dp2nGZs75y5ozvlMVh7M4aWCRzgmi/5t0qmN9mDQelC
vsOCeF+nYsMSTk+ZCZaF0ItuK40gOsrMWLkqGLazp4wVgOpPfPG73DraFslVVf9cE4GLQ4AlY0CN
RwUWFyxvcxdfsf3Dj/hpV1Q8Dj4ks39C2fCl+vCzcGeQsfJAl2sbTGqruvsLSho/jj+ERrHTr8kk
yUJDvgR12t5Nl/LIl6XcS0OdVaEf4lI4m642v+o5YIZMFtZ6AJqwH93gs9Ym34cVflkLb2J0IQ14
eraYCnFFdrCWeDEpilVwFDCxjn3/JseOYk4h9ivtveU2lNaNwiPQOwxho/zYtgy56YNpxiu8iJon
se8XkV1NwB+StVUdlzuE7YzXKmapRWjhSfURL5CbnivI8wU+jyig5RD2YO/sPHiPuO35KoxyK6v2
2arYOeSLpxwpPjfU3feRZOJrIjE287Jd7O4cJrZM87y30a4P1ZhOPJaFuTVIxaP0HNemwzSihY9Q
gfYnkp2QGN26751d4PFOPYhURXKwXIT1fdjEhI+RFGuG9puRj8kFYL0fWAc/MIvLWFToqbOPwZn1
pfEalMEwmhOHU9t0Yu4e/6OXgKF0iqWWLNqUmq6d16jRUMJV+bHJyn1njuXDqE+TpkLuG5vYtjqf
t2QDCvba+Y6RMSCILP5BxAcnn1XYcajk3a37d5VnH3XeGNwYTB9HXzkbDzO9leVr3lh9SpYBX+zC
lMSMQmCNHooHr+jOI/rtg2Jpe7ZK9RUOJAqYLKC3DgdzUW6MwPJAmiBbZVJPBaTRQJpB85Z06lj4
Bx6V+sqUG8ZHcyhzccZdRwQEsghJwXJg31IzES3FmTUPEtgEM7dG2wklrY2Ok0q+m4BCFYsiqlqC
72qfcQUA9i6cDkMxfIS5+MtLErGyLLCIUVUViQbMQ1rTg87om+mRYISeJUT33mWWceg1A+IoNS9+
r/dZJIttn3okGEYUjXliwooofbIVxZS8jMb0mNfBZcJQcfcG8W2Cl2aLjfbQFb6793qca4tvB3d8
b85/dhMyi8Awx+RHP5FPA5JxncygRjyc0pH/a0SILYTFsesW06M/UeJ2bv2VIOe/oItxeu82DqY8
x8AhJ7BxGKRbmad3pDvpMzt5cy+86DGNYrASQMUphSYyJZcTmmLgwYbCvKW9D3aaEj0wBW9XgiAH
11HQiXLljl3yELkkktmAO7yuNI+96SIcQ2EcCQoup4Tr3FvS2UzGc0qdxKycp2p0iLCD9PcP6MW/
2kd2Wk3c12MAmMKGSAUc5uI3ytnPlZGvIIJRqzr6YcwhUPdxnSAoSGCSkQ2Kxu+iHvNxzi+VQcOU
Dz25OMr9jquMykgE6D4qd4cxaGbiG5J1HcXiyFEaeMcJlj7oBGYhY0vuGYq4Pb2l8ubFZFATfmJB
Lqhr8SYzJlQBC9ZVW3XfoYmLItbuLmp/wgoP+hg1R+nUd6MA3Cei+DssjKPX9QETjfhOmvo9d/4z
pTw5/fibdXa40xRU1KgM1Gtig/zUJ7YxXdeZQuvjdwWXRABcX5K35GAPLn+SwHuF+HqsxXQvK/U0
9n9QH2rmGQhI8/IW0AVjWrhancWp7gaEtNPa88iV2Pv8tVNi3Bmz8aNLymubIR0wl2zBRAtwsEnt
bXPZPEFW3pIijbg7IrCt2EBPHDeJEZPwBNUipZU46I6yu/en82g5L2HMhys7jyisINqZAd6GIXf4
Kj5NcjUO3cya1odywBCNrUJNBiYu1JXUzH6GPCK2ns/USkGe+8r6C1sItZjrg5Unuuc8eLZyriaE
0g2S7oYyxW/YEC4MvTk9omxhZzYxHMrDJL06IyNNJsLtwlsV+CtXncPBXABVWdk/QYPUKU6ZnQVx
+hPZMLbKjIOJr7Yai6egAmvnma6x4iiDiDr0A4us9jKXNbLmSNpr3oHf2TLuoV0Up+WHTuPkiWjJ
AckqVBbt0bS5cYFhSp4GjxRwi6mt4VgcH1F7GfqeBF36WEjSldPqHR98SWrjfnbVzpo9UGeF+5vJ
bKPmZOYS07QsGLyzVucb2/WHXTln46qJ2Qg1Kryi/f1r6vBCuUnfks//UurbVUKGJ6svm5F2Wz0T
BTHsjFGc0pSgbqtlQumaDXOxFChRllEg2/5bninzZIb6a9Fi8g0CDoYhGJrTt0NEH8sMsMJZ0ICZ
dL1P29cYFNXwBH2RmPi8i3ZZnaT7BE5LTVWJwGjIjswxwnVq0D8go0QzWIf/SqIBcWfMhMa2zz7K
hy7jfFE5abCcbP26M9FMW1nIm8IK96lJvPeUlhDQGgA6trpoeA5lZUU7ygIVRr9eI86jKn8m0dWr
UTu8mnxMOew8HEP/CSR8aIvqrZHRLSs6Jz6UF7ZCQBFqDV8eH3prjPyu+ImjyPtvYMo78skORHJT
D4//xS3iQYvez6WA3U2DROnTSsYwBfuRsGLI7uwMQfergpzg0TlU67Lh5y2T+RFN1slyxzXYIowU
WrBFjiO0xDYqdsn8I12nreSBcQQbv4hxDRSE2ZtXys2/8/qjdvOvsY+eSpspeO+FzcbXyU+XuQt9
j5XKFKR6Pxhhg58CiqidfQRhzcq/iB1Q5kvoH4puGFmHwvIPoCJWQBy8NbyWAsGt/am0QpjB/R/a
6r806MqvWHrfiQvryi+C/NwH87VWwF3SirA6bX9kUfBQZw3veQHKJmPQZwvjjoDvrW/eVMhnhNdH
YTKqEfH7aFz912S03MOIq2Iv0+5hrrp/TZh+zZMAvhJZrCjNL8lWE6gV3EKDs4R63oHwa8Fmid/B
P7BDYAMT5KnPn4UGo90zYvUWyY/5UQJ2H3G7QDA615VVrQmzLQZC6VIctiEnBeLZglUjCO9VWHrf
XSleqnn8jghNTmpeR9dg+Gb34S4fUueUpO/AaE7tRKSIgQ+m7VEROgNqpOg5AQqUtyxOPS99LHXR
oG+YHtNmsNEqBs6qz2Na/LY9iCod0evrrcNtiAzDRejeUWH6xV9QBeVxrry3hhKNs2s/2ZF38hjn
JnH62/bLGoGKbmt6+Wc/mjh8L0JH6W3WzZXN/ues2+tY2MEG4vRuXsRbXmS3OOZxX1cSRSeTS2xe
zs6ayLxKqa1s/VlkyfLoMX5WjC0YLb+j037hxzqqpn6M2VdlPZTpFH0z7J9m05fygTfpx4RPgcLV
o3Chl3Ra65RF82fQ81baMiEO2IxqPAYa/2FP1lM5Avn8mNlbhXwbK1vFEZHA04crs/ui1Z1992FU
zUS2RfYz4LsBA33XSB8sOyHsWBF6VdnqIjmUGyUjcrQSTLzozViW/UnByZYVrD4XvkcXFk/DjKwB
elV5lONOqKw/RzlTerS6e5OJLfIL562JQD00pv8Wd0Zwy8ZX7eU8y/RSIk+XxZ/Rbhq1dxweWc78
XYe9lclWc1VGwP+qLnZR1RmE0gPa6Cv7rQs6xJ2tTeFSoeYb5/jCS8iHPCUcNSjiw25EMsl4w40e
XIJRrikcDaSh3jqycMiWjsVMNW7USiPfW2dOFex7D1e8DNoaIcX8MkfBNx6VdFf72QO04BdpZJSR
ZnvC3EXGzDD+mZZmTw0ubJtG9jEeclJYBjp7HSQsBygDRhO7hyOR7QAv8wkwz5IA7mjo7a0oeu8t
qCsTFrzlXGi4WUdUH9kH4gKP6TSpQzrSHF2KObusGnjkC9UhZ8JMMA8omFZ4l5QXc5MzzSSt7DbZ
ctsUbr9RyWBxfiNlpTlaPjOGr/673xFFMwUOvV1HYg0adZ044lQ14oWn71Vk3YbNgmZAVptn3gb4
R96304Lvrosu3za3tqspmEOSQV37c4JbthbqWKb+8Cwb/1oYdsyLrTA9t/GfyOc/Oefzqay5wANB
7LnoX0rOrSAeF4EoxcnUS7nLvGWy4KHVcxUsnb5E7mul6+VXHc1WccUkP73RObvRnzaGIUHci6kh
dW1+nJnBbAZ/H1L5QZuhk+nK7KSGOt7CxVEGQBYdXAeFqLpkbh2iEWNGqnzi1I1Xp/TQm0nNdpVQ
OUAUKx2gluZp5DohHKdwUcukSgOCFfJYsB0I0YrZuAW2juewApmqm2sZX97E+mqu6Ebx45lrCxgl
XxniqaTCwY3Gxz5H5oJ587mqUequegayq4o2FAKNcxzREDRqKlCYRTktVYQoTYx4ZKeKLlDyC9qC
aOqwK0B/iSgkEBbCUomKdmegnLUK6oae/DuixOvoFgMgUrCVjIU2CRtk2GQhuvIaPMJVNL5CT0xU
IKcKkuOuVRu9TGNrREylI36JccIXqS7uhF6rCih0/le5ZDeroz3q4ENBLEGc5LIBbbp23hZoUQ8x
Ik0cCwb7xLS5iiq6dzoyjgkGXDK8WbWQDWxZO8QQ0XFMNOAVkPi9PaKorPUH1wLnNqhhM7mmls1a
wPHfdNm9+V1fb0r4Qhi4L1kJqylI4tdRQ9hFNH+wyq1D2n1cgsWIkLVHWrw5Sl2YX+QcQQ+FTakf
9uahi9g1GYTSrxFI03ViPGMhtBO9sU0X4XJsuBy1jUl2PfoBSSuSB/bHEn620YX9PCYuaBwhLobu
lsDd3yBEYQer5JIG0WuZpS6wDpKOEkYqqcubidLhO0q6p7lBvO10C88Zl0OXp5vUYDfKo/pWUqhs
MWS8GVF6CfF4rtOs/EgWY6UlTpxVT8JgIzUJ66GRTbGTef7ShGqDWyHp831eF3sDbuIqHPuLYpPN
GCT6LYzpZgVTc5ixzvS991zSuG6tVp0Lmd/ScvhpsKF3bcCoQXhbP23kOtaMf3lAiFSQ7UXNnBzI
gW/GNwwPXhkbkY/pWA9p/r1Y/dKhf7IAXtslmcG+rVleJuSgtzI+MEW4Rq4ZbcpuUwRMoKXMH8Q4
HFnj82did7z4Ir12TX2yxcFxy7+hgprEywSNR4qnDInK0qpYYGAAU6ZTv1dM5Vb13F6DooYHFL87
ZnVMhvZqgn+rjP9KbwSw4syKr/JAjMCrQOFI1VfSP1vjq5yMB7vGmAlFx9b8RqhZIvZ0QcN0bqqq
dazC//BvObvQqZ5KQzwuCy2ZU49n6JKp6GDSDKgaZlgn29wwz0UPO9Nx+qc5KeeVtp60L1tCsqZz
V/t3nwYGhKK8T4qCN+qXjM7Kf7LK9nPKDRaimglKPwXxZ45yeG0CwERxLcWbrgyKySE5JrPPAn4m
qI6w3i3us8e4SfGC2WXz1aQFu4toXLiH82kihdhnIIuGomS3nCasWS31o2JVHbvJ8p96s8EmJtLP
pm4DhvEpeuTlj7qkWlkCN1AuuvBiMlshe5EBgm7ghUeGbF6cerz2HcMchH2HHlDa2cSU/+LH4akY
J+cjUN2rObovk4ifYc03h7AlyzIbQw0xgrjt3lX3ChnUJc79DtFEexq07tBYQU2ajLS4Wq00n70k
fuFPDp9eB7MtaLVY541bY0bWxaeyfhIcke8Cz+lJ4lTfDNZSghU047FVt2eUUvssj+QzI87HbrCL
Tz0ZaK7Al+xZ7JWfNCkb6QTNtfLjjyoS0ROKa4TevvcqmF5xowgKJc/NUMshsXfa/DOehL/cO/rs
lX76bjLimJa/1epi5yBK2v+o0he7dv1nwbKJ3SGeYWtiOEletWQM+R2yMBdNJygHXO6qXM2vZH76
5F+Wx9pDE4YDM3rl9okP5lTozf//49y6J2UiofrfP2Z16T+ktv/Zstw4EYJAhIZXW4+z452yVNUY
Tg2Y5ZwNjiqxpgDw3IPtIJuFFI3EhoEV4dTxeY10mHqvfuYmLzpmJ1FXxcMUz3/NBAvewNBvLLrp
lCHbQHISsmniXMBBsgVgv2fDlKB3rBdbQLIBVDd6jb1nMPXp7tuqKIjcRppRUk2AjbNWphGdHKOb
IEYulW+QfeYUEgBQ1k1fF8+FdRBRrW5h/YlBMljG5y8z3O4wIxSNvvOgBgaIpdkhT/N+K6fEmSNx
QlbTFlEzCocc/e/gW78jQmvhM0LzpxMzpFdBNOu6k9l/0hq/jDG9BlHPtBmlJ5gHOgWSr2sSu1to
p6tKRP4GbcO3WU2o9oiWcFL7SeTyParKfp/iTYIkhW3JC5ffw/xp5Uw+ifEY9savQTr4riCrx7a7
dwJO/0rPeRtS9EBWX70HZgnRXx+6yXy1JiInU2l/kEOM2QeRZ2s4Dpu0EUAaMnC/Y6ij+zpYAQc5
auH/6www8Bj5hsqJFx5Ataqd9NuwmBFSGUexNFb2mFZbUVVHBGsfTTf+Fn6wo5BeWW4jYdnLemsh
VmYCAA3eHAtCf6xT5zqsWomedHUCWwMZclej9DYwT7bGfm6Lf77pwdp0gl3go/0vkWAIft5AqEvd
xr+anZth1PTVOKbCsjgyFYTfZrJ7t+VTxlJ2nc6oo+0xZmYOMCdmZIE+1QIxlTvzDkj2k/JRvMxk
L/qS9gI3TBY99ZSy6Vx764RUdORrzLkq8r6+LMVkm1xxRMgU2CtvkIeSwkZIamMjzb+c0MG7mLsF
NOt+4+X4SUsbzGDHZB4ZtHF0HPisxoNeRuKLysKCyjM03hr3w2EeZnsVZpVJLxAqLPi4XB04yu34
zUaLEEbLPxkHgVoZ/hejzbLY8MHz2U7DMW/qSwG4MMG5A36je2wya21TAHXBI4uRZ5957aAh49cB
+4IysPGSR09zCkhuNv4zm567I9s0XfkbKglWDzF/mx7F1FKOLXJxggNst34afCpKrFy3KsK6R7fy
4gvjCy/zYQTdOzBKGVDd+IrfwbLNnd+ET+WU3Ku8uTnMMCAM3ePIeojxWJOcZGS06M59+WYdGw2u
7Wb3nhzklVmAqzIRsidoG2CDEynJSceA6GVU4sj87L335ZV8N4QtxWeGEGqdx+ZzHFVHmY/Y6P2r
4xbgd5K7A2lYVN5L3oQ31chvxOkvAWEPFbcRw1xzBzKKNAe7+VRquoKpwjRqiM3ccaVCMuYutM6Q
F9ecCetEzcUWpBKZbq65BQX0Di1Azfw+4ooRFoWtmDXcMMFvF6J1saR5TAps37Z+6zD8OcaQE9kC
Eo1vcKXSJERUZH2bXswgVbpHoZIt7c52wE24SoO72bxkaflf3ncTGiObRU12MyOb905MD34mV6Hr
v9qJBkLR4DikrlGUa2vlSn+npk6DeOR57ponav2/vBEA26x5WhOjha7RTa7NkJ55+oGXmv+5PbnX
czMeY+/WefgHQoYEBvb6KJ/sBbrI0ZKsiUKjiRDRNWzE1hEQkRA4rUeAjNhSSF54jGDA0NzHp4Ts
TauFz9OEBZIW+5hHpEMbU7m3RPtLlC2+3IYZVMLLVxUMQrvxUEa+95yr+KMeudolr9AKWNVEQ6TZ
LiA6SAgGaUt58CYf219ZfOGva9iJd5fBhkQre1ZgWjRPFL/kfb4KG6Fc6837MeU7I+/JtTD+ciiw
1gtg7AYJy6M5GHGNVQWi6QBxmqJlASyOlRkrnr2ZU+PseSGsBtMHu6YYw0S+BbnmCBmcCaY1xTvX
ZqdBaYYDNu1edaaLQwLExMyKZ2u2IGQVQ7iNzf9j70x2IweyLPsrhVw3E8aZLCA3cqfPklyzIjaE
pJA4GgcjaRy+vg8D3Z2FWjTQ+94EEHOEy9347N17zy1fCcefc0IFnxZY1LGgACXx+YQtRvWdKKV3
1Awax6RDubMzmgWt9s73++xR+8F9V+t7agIIrefmF7fq6qQxYdOkkcFubwFdkvS5Joj/U+btm5gI
SROHmwL/lobUsPVD44w5E5JVkF1WAsmpkaV1mmf/XWTIjEbNak0IxOKhTOQ9NbInMVKpWs3Zpgrd
4tEukgsRGmRvF42KRNY+dbKLG7bF1ijcGIyiQ83bWqEFQ6F58HE+ZJ4ECVxhPJPs3tjw4Jw0/YLx
I1vwbwRJzBzr7oVtbHAGrhAVe0ec17+tKMhYYqYbWtSwc8ERg5F1miZD3gmb3friEbkzp28RNxX2
VieCnkGe0cEUiyrdO8vacTp9+K7mcpL4GoEEW3fbLCBEgG9wpYF9lZbuFZzfjgXx52TP3b7A+3k7
mFg+CvDeUAvRRaBp3ZBhQpC0l4D/Rtzujfiupd5vk8/bpSZP6fMsGBmVo9iBL8k9FR7T2DNQawut
w3xyVRPu69K/L1xAIzz/I6ceOeYTTg7WPhvfwpDmyzC5qVq/vmt1+QcFMNtBrj4aTZ7fyrJ6kzYP
vj4hs8NNaOMRpt3Gvfz0Cal1mhNatluLl5u8dnPtYatvBB6JrZUTUygpMMT5hVVppoiZ8an8brOQ
gM4EQY203a3P5/vcd1TnErSmP4UjNuZaDex34306GCcwyHU/RksmZgjKl9wqhse8bC61TMurL2m7
xGbW7NsKz59tiPtJGeJCMouGmzF4sNQ4PEwGFrDZauvDNO/pZhk3PdSnUHZ/jBF2dOKrn0B38tr7
0ycQ1exqtL+1gndvoOKv5huYisPGEnm5dZy1OICMVbTwQ2Nn/2SlYLRt/RZXJIdviSyLB+OVM6ze
4a35mUou6574nGB2rH4xjiued5V/k+uFbGeafidDaLCYVfdTrp6qxfdPQ7WCrML6utSc+OWygOw0
cOjZCXv/0YxceEMbw9CAJdCmNTFQu22g/C/xI578aFomPhGxekubP5aJGKys5jH0Ify05DDJVTwu
BWSKyq/NLZ+IZ4l6ImNNQS67QpGRBLdQO7v+DVsT3rgUVwQ1gd76OH1p8+UdrDPmL3NYB8015+Qy
5hXj0bZda1M2yYut3eSh67b41ojrsMfaOoYHzRShtbdCTLOxaXEVs+xDPY81ATdMDcE0qmPVy/Ed
K2zUhGP2wiO+vJt79xWq1dbvoLVWOrlIVRePrR801xgHWON6DStb9EM/FcWj5TblUfczbwooeY9/
f21CshixgBteX979/WGx/pydNI95J5fL39+ovGYEwTZvSePPPDBdf2eoDgjHbJvXRjIc+mwVqInK
zV4wlzjldcBHf+bSeAdm5JfOU5hE6ejcVEHwFXtGB+wE9wdwT3sTt6LZAef98EvJCXpHzaPHGt2E
LWZ109syorwpwocmy9MitJJ9PRnmpnCLcueyBxk86yS8GjOZTvYmh8lJGZobAsSxuYS7XWnEnjgU
vwHWAWXS/etYlwI2Xj7tptq/r8rHkby3b4R3ReZFdS1CDshk6zTiU05fFuXTw9Bsaz8JuYu090Ew
eFuOKBjKRpR0PS6KfNWbZpboPvZIUL3hlwwecJZEZR4U71kH9mBEoZ6IqFJnUB6qtZSxT09JU5sf
/HYBXo4tTGgP50J4FoaryjglUOMCe9x20IFYShpMMCycKzBKw9gK/PuDf9IOolyfgJLMfFBitMY/
gpavqF7Mxatd/2nxC+2lNZJ1r4c3nRbNZcr7A75lXCeN2DqK0pQ2acOoqcVFWawi0DHYqMviXcu8
O/fSnB9s22/4CnPcN/hsqXea9uHcwiaxUBA8vwHtX1NQBYeDh8TnnIw814M/VshoGhZk9Wtlfnhl
jkTGk7KI3/q0KoD5qeTFtIMvq+reGhj5kep8Xk/5YRcEGWx7xSHJbezSb27SVHWj8/Hdm9Hhw8a6
ASwFpmuxbzsqy1T4VOpCHh2LuGTpSvViNw67f37vJolPY0rkp7Uy+FMSM3FN/uzGmWzGitx9GbHX
QOqC7gnaczcknGiBXQ8Xnb0HmftjWItNkA83FGp7BFPk4kOXg2OoCVRme2wffBy63H1YRl6ZVeoz
amMCo9fcBKZNprqurrqiyGqy/ecmnP1vaa4hDlleJc4yphDjavE52xFkebfr9FkzoeGeHDmhkNKi
3kZrMj3zhIfrnJne54Tf7IZOGO4rOn+GRfKeN4gkBbn1G9SjJCoFDyuz6c5jRTDFsNhd0/GS8kEg
x/DHGlBpeCOxwfnAnjbdmVp8ZPhALmZo3fYeo/oCmotDE2iPu5B+9seEzWv2TmtHS0kOhpgMMTdc
0pUEhprvgGraKImCppb7hvFsayy+Edl5sAPRwOsKeHRjWn+7F7Ndq9uR2cSMSbeEasvVSzMN+yez
wOdTme1v0c0/5AAxkqdyV3Tc1gfwD611FjS1XEwyY+wUfhxWmwRfkEsD5TwWQIa4qtAmmrAVvnFD
/5MSRaz9R0fbgP10QxcapyGuh2Yf43y9SYPusWm77s2HEDON3nO8dE9eq0MSPGJfw4LfLs7dnGh9
VG6VXj2BQTshkwievg53rrLuMUnVjJV8/cFHoNnB+ahIHXtcYlfo7OB7Li+lXTEPPMXIUiQl+z+G
48W7yvBIooKeJTh39ksmbKGK37iL1N5qygv4REZZp+MEMj1ioeEfpw/JOpftcGA5XkazzaRQs3ff
OXbv8jYH+pNhtd81rqSWJUSdp7b+wcmViryux9jI2zIPKDvwFcGEQUsPFFMJRRrvbdCJg+XftiZh
7ZpuFHxjT2NnONEiijvQg68yY/mLHh+cvWnM9smYvhbELVl4WVwxcxI15dQAE5IkUgnLYPrjMM/N
TyCe1Lk0jbfPMO4iUhKlLrgpoHN9W3HrQgrw0DlqzHE4kiACOvaHJFg1eWyDels8g2N47FLnOSFi
iX8mOJSN/+YWE1bkkq3xNAFlVODR+MUYgmKvuxW/X8ncljsrznZ0MJxNVhcHy3FIq6xdgmn/EqfV
cVFy13r6IxzARVIpAXZ8SK5JUlzSgGOZGcIMlsdR53vJHq5NrEPbemdlqlvCdTCLidzlXJNUxxVT
vgfmFpcuXZJud+oh02zyTP2kAhenXu8eSfrgrl3E3QSBsMJm4bXATWAjHp3Yvp9TlMVRbd01Sd3l
aYnLoJsirbCMoJGDjY5SE/9061e0dcTPvtt9uabZbmdRvTtl137Uc3xcAkElWAu0Frxj3+Gmq/Lx
2YM20DVrX8ZVSelilkkuqqk/ZpsYGsWSQ9ydWdq/B4G4Q4Q8xiaVDUPo/jI1A6Zy9ZnGs8cg9h8H
0NLK5J0TCvVbDemz7xUfsRPueBZH4zB+yDy3L8x4j1Cyo/iDftfXZF7jIeP0C1ASiJY5+bK7ep17
n+IagNpkQ8SCiBcOzYtsqu/Y6Em5kMO1eTvkE+ZSE8IIPcj4a0v7A48hSzBZR41wDWjEvPNqLAl9
Gh5V4zgRW3xuxG23CwLe24127bUiAore0J0KL78CLm/RvuJXgqjZBXk2GlmKncXsBge/6MnW0BUU
o9RuRJIdafZ5sNc4e8ebaNu6xr1kKVaF05fZTdDh3kTnYnpvW7YNpRsB7XX48t/Z+I43qoF9WckK
bOekP6x8iFZ6Ghj0+rtVy0vLSJkn9a2JI/cmAWzRkfWdmvHWnMGTp0efewwPR0IXvXxigMsOU12S
KuJCm4s0jCrk6g1C7vjilCmmU86chhRRogZmQkL4hSeLjWUHWJwlruBBYR82MT4wJSQ2wiBGA3Wj
8PBlC0uQgdLusoRy+HdBNuMV5GxHv+4c3JZxch1UviCqTjjWqGbyB3Q9KptZNVk8/hJ7rX2eK+u4
0LAQpQEPa7YoP463nGSg2j/lWgmFctVKt3urs6Y6Froj5aURvJXEp5xwM3Dc5EOGbv/LjVM0dCs0
njFBMBunTbPP8G7e6DVcwJgTb5WjL/FqJmA6ou6Htw6DJMvFuEhBEPhkddq+eXLJvUczTtF7mA/X
v++chictfI+fsJ5ey5K4C7wV4h1MEFoggONnzK+CIeUu0bhuYG6alvdAUwD7L6PxL7ZVQ92E+pzF
xXPhUlBdthJZkkGHzVTP2mZGrY/9DNhcwEUoX/jYqj65a8oQtJPZHca6odvO3pR8UDZIu8mWlTf0
3s69o+/WPInskY3NAMepqh+ACFr72RgyIDU1KGXc3lvP76tjuLCWbX3xa4a0+y0CIOR9a9JZAzYT
zdDe54mzd0imr2VpbD/78rEr9UPivJqVb76N8xuf7LN2NVRIZZiHMXF/qjwAnLFsO6fC5+YHnFrx
H7zlQBPDHQaerQjv21A/WnnlbC1LSwpznpKaLW684LaVsDD1bIPXMabXHCEZkYjcSgVGyM0ZJs1N
AAqqbknqpitPss9aZ+3guOu6mTKirsAHadKPoybjZnR2WUOWobMcIoAhZ1mD85mFBVJ9wipKtMAl
DHtKdnQLfsBzoRw0eEl7ov3DzL3GJNjaFxXpnSCgaddQD63H1glR9MkZsvda0ALF7dc9DHo5kzPH
ThcvD2PRvgKme5wDnND5dNvHYCPcEWp/mFUzBDLgRbYdvsudO8B06Of8Q9WYuozuBWkZDTzDrM67
7FDhrFjS99lsS9pEBakIC7iB4b/2zXUZWvvkypmzDuTmQGh05+eklkk/l13Sn8IqF6dC88mJVU+C
yxfOLkdihepkHrui502V4PTy8yU4JOGUYE3ixbR1hviXghwpeEYMLrwNv6IcJzZ+W7L1tgwf1sb1
ifBzkM8J2Qw/eeRePp5qr7kS8tRy7SA2U2JFs3iWWMOzmNOAvPld3egvd/JeBpxyN37dy81SUCuI
mDqFhG20+JqJBorafK3UF4ie17Jp2XrYTtR48UcyTxTkZfyNw6DuFa6lqSze0nI/cl21E3lOfJxN
NMlhbVlNdrl7h0eKDL0zvBao/Bh2iHjbLMwRRdWxAy/Ztra3EZ28BUn8W7r1ORlqTD9LTyVf5hJx
HUnamNi0VNrfpZNGA24vTew+tjQROkLg/e8yuHkJQik0Qli3OM9QJ1iJ9UN6DRZrnypqQ9IsIQh2
IXRy0nkAZttKx2OoFvOU8xHDHK6Sk91WdRSgJF3KzuES2kztkwkDDu9tQcmDG+79JCbib2N3Id9L
jAOnRizzLRlmQniT4PIqz6maT1lP+Qaaj7m3xpm/hq+HmYe3mZkzMRXcc6qF0GAgBWtiNW7RHWjF
aVCyUu7DWQ1WtFTztjae7XGCm1eXN97CpGqDYt36ixHNfj1vobm2hI3kRiZAoOM8L1mTYa2wfGaM
YeH1SHmB++Aa98WFFKh3p5V54AmY7ocuexuxNE1Tc84WRYwWActT+ledYnfQdoBEH/Lfkeraah6W
4xJcsAPwYS0W2kbH8mkJqEZK9a+/jHasweMm43+D/e/CyEniVoc3w0T9ZrDUB0+WnyRWFdzGhJPH
p+yPGM1tyJo7aAdFG05s7rosMTa2RayjTxP+q1CW+Iwbxzju1MZXw1eQ5HgERYiJDnmcRW7cR5Pd
ACNhs0gfZXty+aw8dTUEOJZM+W3Aq4K5E1MPL3Hj1z8Yetm1mfFb5pVvkyTOhnOQnPDCzWExCckq
zpxkgZ6hK2wZScLNkgamkRd6O6oCtsUAZMH3XnQ2qANJ2eKo4OfunGRw38JGY64oxOfsrwu/IJ7u
2yBoLkVns16xFvEp3ryUCtXOHt1tj5PxWGcp3PZwejWbCxaU6Q0iGCSsPu35DPFdokz0gbpOsfv7
XXdi2QCoW16s2HOOI6x63pm4vLT68PrRuP33N6nw/td30aM5H2xv2v/7x/7967xJ4s0VrOVcOIDL
zd+fIS5l3HY9X/J+/vX3R9yghDg0ZlTuIdd7BdYxL2EpZZRtgCGgWt9UoPktCgr/yzc5hYP/5bvr
z/79dUlhrTwWwHJ4JeB2W6BZW3u/6H7lODrYe6HZbFpVzM/OxI0AeP6Ild7E6dpN7GGdyj9zTsdH
k6Jzo3Cw7UwrL318V3Qgrahq+8azsmeVlI8L0SIwOCY7/3G9ETTJe2cPPSKI/bMsDQCnvJ1Py0KK
DoPUfJrlWgToj6vXLZC3TleQwhhZOzaoQaxuQKkQDGDGS7kqyYbUkUphD1Bz4Nt3WEq/Gzf9KqHv
cTuuIkMZ+3k12s0VXo0gGOGnsGbexHpYbtM0i4Z6NTtnTzw0/J1FH0NfA8EeqMoQ3XA71Q070Rtf
vWRNPmxLI0Eda8OPuDko9urIc5lF20D/LbLpiU/LUyqb57E1n+QYPokFMlFDSiseaSD3WjweFMml
FuOzDfoimz9lw2rObb5lDZC3garV1A+Zxy1z5o+IBx85Nr4TBQOChADTATpQuGOZqYNjb5oTYwS0
st5485zpFmYx14Bx+uhzc2fk9msehBdI2N1hCNxn0x5uzDQj0+bSRAf/OfJSullLzCGOhwljxAFj
owL1jfetCyD0VCDgWNzFIgvP678k6MpPNpS4EgZunypP+oiMOU4ZNQMVTstHka75ILM9SOYrgH4n
4g88GfRvO+X9MecWuIbGgyNBOKpBFjSvJoQem62tjuOPLiMsXlJjEAFhgSr8rsvlCZWqvZGBBcDG
a3gdrHBbDM2vlsz1zFC4bUP+ZG2vXTgp8Q5DuffCmB4IUdi8Mwk8GNnUXP5+w7xrl9sq9Q52YMhj
vXjNpV2/CUDUnf7Wsf//knD//1oSvlPf1Vf6H/sh+6g+KAevetADxz//+sf62/53Vbj5T4+wi/AD
2wtNR3j2/6kKd51/utR0C9+k9sMWgUupfFWrPv3XP9x/+m5g+QQOcbO5wg7/3RRu/dMEQRBgV/At
z3GEY/+/FIWbzj/+o6nLeTVI8A91PW4Ink1syrU9i/fVf68Jj/3aLmifSkCt9eMlrJ1fU1nPBDem
a0Jko8b3WqjuIx2xqNObdpUSKqIxWBR7UZgqrcXc/30vfU3/mXxDaPj7V/8H5twr3O+++9c/TDf4
b832nunbvFIOD14HwI3lrD//9fFIaGD99f8jF64PH4JNTWsoOuWAl5hkKSrc9XurT3Z4vr20qvZ2
jpuOc5v6UNGkkdAfahjultzG2JE43YZSKEzV5daCK7YLAx94YFi+F+ZJ6gW/Ip5B0s3ytch44iRz
evBYM2Do0Fxiaupfu/pPlfSKaXHpdyGGciwj9h0TgbHBjp7e5MN472H2DtOPMcTG7HrWyFgdclOp
J9wpvQ184OTkHYav+WW2Y0rvEk1xhxnvlE2ygqXsjubZjrHr1M0Cg5rHM2exdjMlzRTtGeRXZooz
GTeMmm2aSINnv1hd99QI41yC8+eR1CL0jUXioWwd5FfMphEVa6dKxt/0Bhkk9kbnoHN8N7gaWbvZ
7i07v5AhY9xlpjx3o2GyfMVJgTP8Rtr0YGlHXx16jxA85kOmpbFPVPv4tzw48VHCpU3xe1IGWZQt
oKbwykVCJJg2SvrKF388qwmsQo6XYbvYcIzmitTxmL3VhFSjIRivPAQufplXGwNiBZUV4aZmR8rA
TvkEg1So6O1e/WleElhw5OfwNE6vDX5BFmLBxIk4EElpljNDMVyPMd3l7nBNS8g+8VQV+HpLzNgJ
+KWe5hRuhtSWz19ZFX/gK+NvhLsg7p2U6zUX4HHvFA8NFkmyHiyRk7nAKz6BsyPhHNiDz/a0eJxr
5xW813IdAYhid6FMntIRzvu62/hmQfNB1kfaC7ptveCptlg9QrL9Tb9WyPHfIjDNdCpAD2OfzsDT
UPJMOPMJMF6+SQPGVuEkUVDYNqlo70Q6tTqxLxfb8Fca1s3eS70/YJI3IYuJrdsBuRfYyNrSygmR
mxqefvuo2nlL1LOIRs9OIiSiDDAjbBmI099WFx5Z9lAuzlWObDtgB9cDm1b32CupB7jxCU3xr2Zi
Gfyd9qrrOPqvgVt/TQzN28adQRpux+DdH+zvZJ4x+0FzA8cUCbv4yJj76TPrP2UhIJ706knq9Dc5
2wtGlwqy4gIaEQ+sO7UP/O1V89iy93N63Imu7t/NZDo0SGcOe5BI9xr/yzgcTGfc8Op/eJZsjtrm
LkERxDiwBpi95HfvieclUN+k31GhW3VmKqAriqCnORCdFfPFnNRpRhyF+bscCoEUMS8ivWkHB58j
p5e0BJ4X9J44xLbsoWYBlcPIGfs+ZNpDrAk/CLCuNwm8iw2VbiF7t/J7tp3PnvU4qw1QMXno7eCz
/zFgP9Fs9d2Vc0gOgqZY+IuPhvggCgta2f5hFL+dBeoPkaiUxge+4B6fhRYuChlIveliofequFCz
hyPKLNtnfAsE6sIJTYrUdo/VbHDcSyvO1GGedAxWKLMOad+9tUj+cS2p/5qTrWiZ5EwnIzqGSH1D
53cA3d155lL5Gs7Fn66p/pgZyJjRNoBLtysyfcDKkhBT8IprgZF/z4i/XSo4CusQY9jym73yzAoU
5TQOyQ8W6Teuo9tAeeJh8dUFmIm9y3yLUh3z1sE3gWwsf88e/yYrefdBRxBnoDzE5vTESk+zL1tG
jrLI0Zg2avLq+OaWP6HMZhAmYYbDri7wx+DLT9Fl9zQ4ndy+xQ08B/3boMefdqn3uZ1mEKiSbwQk
hrPZfbHt8knr6bYKeC/DOWsY6Tk8Jz8/DA7mzqW4ZmV3CSzzjpvigUqtIwCUkdigR4kSVK7UX1sc
YmOnMdbwzx1S5FJq5KCqLhjpgzYyjGVHE9KhxTwDO9faQMFt0Y2bQ2YAltJWkAEszH/3HamvjgIc
kr19ZMoEgY+ijGOgI9N0yHNwx07q30phqAT1+JSQG6VT9QgxDudbS2UH82+H8H2zqkjNED4jdGwy
nV7lIH6c8dlQcAuC5rHixeHtXBGPpbOLbU0xR22F/4uMTjsrnkmTeyELRDUl0XS1sPnizQ84K4eZ
IrLqFYeSTwsq5vMWm999NgMMrvKjSh6rIvvFTc3drAFuVZBi75vmZgzmLUD8EMuuVVx8kwQIGD22
DWbabvj3hnFRR4ZDSp4u1X1e+desbh7CPAOoOmRqay3DM7C+IRLkywqNOA4/9A4zLgIDePfGSpKL
2abhW7xGSQv5ayja5mHsdtWkxTYdgYY0Lo/2jh7UALr8OMuK27q76Wy32crMCeDTYEkH5mRa8tsZ
h2Od0LTpQevq0rx+KQONi50MkCdKEPFT/05uwTssS/9eU/VcB7F+mzkAnGkGaz3GE7YHat1JvVwA
pUzAL/eWxnWjgG+cspDEtxDBebEwvHH9TraN8EpWz2CG3ULRmGoYF7ecn9zw4KZc+91lYTUIsUNN
bHGbOnLpx/Dj8bnAgRtT5UgLL32tZY33eFCsjKhSUpG1Uii4ZDwF0nbxkhThfqbNdVv4W2mEt+Nk
/A7zfogyOxl2uTU+6zXKINcVrCs7qjK9c5MVxo56sjsahohuGaz7TLMi0jC3ERJHcGNnAy3zjjrq
jIpPrj8WQrNQ2n7m1VxbuIoHGuVRqWX8x2/YIro2AKGEJgZuiboN291QEW3GGRWAq+DwCnv0/VnN
rwxztNSD0IpL+IeufAkaxTPHxJq8TWM4E8tU63OdT5elEjwLANbTc6ROqjR+sXMuL/x+c5vl1E6k
cX1PjaZ1oyRxIcttszvs+NZGpw40Vjpr0OKclXEPRyTjhjuz1MpZS7C59OLImqGYDcHUYCmbWxBz
iBh9Pp3NgcUL6OZk1wXbPqmZOdxHOdVEbqqHjvjT3ndvnWCsbw23/AhUxgFos3sjkXwcqdVRXns0
U+6mZWCczdX/JJr6qaNNufOIWLhAb6NRA/tbdJBEXpOp266daf8eaIvh+Z48ZCM1OLw9j9bUfyCX
zWfd8gFgr19ADvPnS+PBF2BGjRxErVNIvDjDCrNBSZtwbgoWBIDj7/yxTFeNqrt3tbls2xiTzd/v
4mjaacunK60tDRuY/ZJRZ08CwZuWSzyMuGED592yaGblKUoB94yjs/Ri4mzickS+qs8VpjzGbrhe
4D3S2yqxssOSCMikAdmURRbHhXfD3TDAXdNVsXd5MwNdbtJHDJZH2AHAEuH8ytE5tySHDllqeREO
x7PEfP5UAdjB1/Pixr1xa8TBlgv4cpwm/bxSeKKai7fTEYQ3vGKjMWjt6jm5TrIJttOc/CQeHh2h
81VesA5mgAsyQzKOZrT+DTeXUy1EF4WtiEzcvMc2myp6sud0k6oc+ljBXrWG94lrAwhUgazLTmNP
4g0ggGT4rucKtlrf8+A+VITMEFblsiOnOAFqcsk7WoxoQXBYHXEE4tntpT/Gos9zalNAAZGMtiSq
v9sSnxNW4bwa7I0sRUMPRLUDMvw8sqR/xEfxWePe2yUpRtIMaieryGXhA9OPvwQG8EERIyZ45xxB
j67PreVFN6J9KYxwWzvBsp3KqrxPxppdDa/V4j+IAXO2pfzu1sRIeJNKaR1lYpxjMZJTni37zLWQ
S1H+k1nQoYKmELvWwdwwSk114mDw8hr47nGmpb6iLrPo0j0P0YbLAtQ/27Ee2vwVNo+DA0OCWE6k
JDanw0MR0q2eVDMUO/z3uQiqpyMvB6FoH4TqQuXp3lj980vZnxVL0d0c+k9m72Tvufiq7fLY4Eu6
GlNlnPECIEKHy6kfc+t5tLt2k2Rkd2TRVefO0buyBHjqEtA+lBDtdlOGX2PpzDt88iTp87EByooP
e4Z5q/LS3+eyoufLVO5ZAnFAD1ptcaSpUZktSrh4h6MJ/RqFDPeVSSyko26O4RBgy1r8jH9kpDtt
EMsZBvqYar7cq91KZLdt7U53vt2SJxBoGSREzizkVuzjjOY/Gn/YCEFBKp19YbohkPCi21B/SCs6
FSPbvNfiE2rNVU2U+4Bm3+XTmsyXiFN2QPzWnkznngqAdf86PlIUtBVu+sR7h4V/yRO1iZMTjhjW
U2CYe1N/eFW7HMuW9JqIhYvGqJtDKQjoapfi5F6desb4yMZcstMNZLY4745aTb/T1kufxbhZwuYT
woR3XObslmtrcF3KahPywkScDS26JNhyy1bEzAen2IaCD9gk4AkCGtj3DEP7WgJ7MJaUuaoNfxHY
cF8XI/7Ks12CWHEXlkNzW6TBV0m7KqvKnO7xBl0Mm5cnLOvMiWXtG61Jvw4hhhZ3fgJwSadkat4Y
ow25orSI40/efRGy4tIZ95DVuGuCKbgbDOen8B9tkY0MWNkrHPzhXsYQBYYp44zxbuXCq0K2aVu0
Ccp5ZUczmbu0qw+2VX3RK2pFKqFpy3UBH4MmBC4ipz9tyw1c1uwifIbbyPWqw9isULbZJI8tFG5+
n2hV3uEW4oQgUB/lo7TeU0MSi46ZpOfkrsxND6vohAlwol4HHSeNd4Eclw3o9AF+G14l2WT4SpK3
OgY4LVsswlQ/+kPT7gqzf5qJCbs1E3zmy4wbFQNDnekrTCo3AnIhDywTNvCff4ONmY6JZ//uzRz0
dfs8D6i6FpbVBJnbaOz2gecBh1qGyuIwDUe2DQnYUHxoCpvRnwc5I4in0sPUZfyvfyo02Mjz4Q9N
XB/2RWU9wZK+FmN6MawEhI7KKmx2Lii5wPP2OiwRv//KdsWRDX5+k03y4CEjM7pSRwGhjKmlqvDG
FeoXpIyvAlvdrQDXjLn1CHUSSBkIlsGSaG6inNGlpjKCSngZZTZFo5S/6oyYjEFzGQaZkxYYy1Kz
1dtYdt/9wKAHIPicdstJ14NxpBQRyucMuzUmr4U3SW/msZw2ZSbLc5Pggp6m+dwCvsAESdegZj87
zYIZQEhyLcC1dr62OItFcK2s+I3/76PW3YubryYMTsZlCm/d2HrJiuplmVghyCAkBjmwXktvUbZ5
1k3WIwb4904ZBz42wYm/lr0CAnpBZgKIIB4UWyALD3Tq6fl24WRlsqXbq4TNumttGiKZYCOyVNzq
e/Vp4H7fWUNHrYZmN5WmfneiSimNJlJyWwD12QGzeErAOXztBLcpnPzYhfoQd7UWFo204a/KV+XG
MwY2MDhHIVSzOWEeb3umhbxYUuhUybtE5DRqSOP4SHY8IuITKuaDZ5ffWUKW3eQOeQO8iyRvPXGb
GYdo6Wt5r7DQvHhiwurAATemkbeg2/iM8PnSyv3Qr6zpePzhGdThkZ9Q3+hmARB4ZzqUx2bsribH
oL06JzaNnWLdC1m/OUK5xhau4KtCXp2Rm4l6+e2LZs16veCQeDFraq8abPiN0hSE5kN17FgLeEb4
XAzWU7Ys44aMxoPECiLn6+DwcBAFxQBDEGxNIEx+gRwSW8hjS9dS2AQHQA0AExrIDqweM124p06Q
p3WzxDvJiunBICOFlhnVrUtfoqDRQ8KYK9dQfs8gklHpFi6D2g0aAyU1mxt0/KxZ7a+Gs/Mr5CKa
LrKmXvusH7VXKjDBLfQOw0IyV24kOusbmIR7yEEuxhP5mjKhALgsOSq6pInazjxOhvFA+gD3g+w4
MG0T6bc70DTGNV77R2pQ77HmdSB8INPx0BL3gEh/OJsOvtT/k73z6q0b6db0XxnMPb9DFosJODMX
2onKwZJs+YZw0GbOmb9+nqL6fGNvCxZwrg/QcKPbCtxksWqtd70huy5jfDwx6IHTKmglQ3JUZ9DW
JsYlyEBYXta5c8lAES/r2vSzKHxE9dJseeGJsWpR01j6+NxjMoAzv07id/LTxdKib3Vy/6RGORxS
L3eGtQ/7dp86y67BP99n7X+OvWXHcaD8nlUX2zj3s7R3C1ZJ2O6pbknCuE/7BOfjyHkwOtKr6oh6
CIcnTLcDnHl0a8oPQzW85l6za+xQY34qD3OzYHK4tPhTUsXYXlxfVgayaUvgKhB4EzJk0BtdlK1v
EizWzDzQmh+G0PtAYbhBl7Evmry6gNwWXfcxngtKyGpWOF3NcXxeJki7bNRvlWy+5J58JkD4LoDn
dJuMCkX0jI2M8eVDlVgjEJ8O4BTdGYMgJJaY2ejwBUMoa/gtjD9wDN7bcQGBBNGm0LV72zZuyF2a
Nr1J8lGjYaXaXqYLpGidaSokbsw1qNUtOM+8enbZfE+iAajQfYHUeN9GDV6Lg29RGo5YCuSyR1o8
PI0WICBhFE9c9l4izyN5+SHBinXT2d6xC/U7JD1IPWbvi1bOHeaJVeCXwb0bJdhnmXWzTRq5xYSI
CtG71XXP3QmTQfxIIms3XNkLJ5etqdhwvFeLhFM7LWB2DrTeO4aJVwvWsJg/5wVpJhw0WLpsC1HM
28wmkdiOvZemv04Ax2dhYe09kT6fHLxR3jk9rkpL62DwjnSuR/2BcQ55ChFuK5qu3u5PS5w+N2SW
LNptmQN7ZO7nihgPiEFXILSXxDZ1V1oxElo/nOcpBl7c5Z8tb4lhlVdwgfiwVbYjZATYFjllSIPB
OfpNb3wHrRFdJMyvwL2fteCTmK1nNmUa7tnqsQ176HWeS2EsVzgATtsC5VyxiAcnO8MgLICphwxF
eE+EGH0lDQoFp3urN+MDM5oHPF4mzKh8iQeRXrrXZIFXkZOhJ4jx1WghZMOosoU4gK5htlLbDelI
DW90RytqWSUjBXHTmtm8i3MwPTeLgWpF+cWAZXumJ5N5o/zstqjFZ1QLcxPeMu3kaZNBVz0PlfPU
zIa+1TwgtSAsm0tzttHBer5mlN9HmWOSVAxXY2ciojXkPcMf6zLsOKttkTzY2JbarvUSWLK5RAys
nVET4FxzWdYlmRyAiUseUHiP9F2BqK/Nnji8HDr6OWpRPyNI5MxyXib05NvetkMcaPMUJo78PEhh
X/TV/MrR6Oy6obx3cEO+6sp7rQw4iYkOj73XvkMRWCjOOSYRu9LtD3pG5HeLKGyDo+2+0cpLkcGD
ys0I364AH1jQ9EtQZ0a1OYI7VNguCkPdLr4mXuG7vfhR6YNyfK7wm80Bezjc5/iodfVXj5kW6X7D
DT0QSZGGhisZs5S0+Tz6QsvOM8xh4E8xJhBWc0ghk5ZBF5CD5Ka35l2Rd+mhykuPHI/oe0dvDFcb
ZrM0fddLnmHwI5cT4jFE8Ham4btxUZEqwEXEV4v2jCrrOphMzzdTBWc4FswlTie89aNN1g2OP7qA
BlkL8aErnqUMEQdP9l26+FI3rLveiKhjAueASf29WfUYekTjoRiKBygY8a7RR45M99AFJK1jmU2k
lzEqsHdTpow+NNnIfe0VLtCofkP+NZnMMWZ5ss2ZD2DC8T9z5bcBMaPe//i///k2FN1+6779Mzy+
+Za//p//vf8GafRb8fN/YaXKv9rfRst853+Nlp1/MThW/9g2KikpxL9Hy7bxL1MikLNtaTFgRh7y
79Ey8Rz/0nH9tDz1FUxX1be1UPwZO2uW+JdnOJRnji3ARE2+77+u8p/RbXvy37+Octfh8f8fLtu2
IwxDEAfiAdg5OofU74NcaQUBRoZp5s+L9oQ0iFdNgOCUWkRyEMjZiCH9FinwtR4/G17KotRh3EBc
2Sc46OC1Y1wGDfrfHJexTuLTXDlACDlVlWO0OqheTqvPCJGzl1dB077MaX6P24ur5gqQU0xMk355
EO9Mp03nt3n5+pFMxxTccSbwgtv++0cSNaZJDZkSfonobJ94NL4Lk8w5gwCH3obpTS92kbrElnIR
qxQ8FlBDapWygtLnYaMxYQaF9x5Ci67fYMS9y7DPg85+ZaSwQrVhzM4KKDlnkviIrVm4j1VfHzMu
batnI9BYSgaEqJD1q7sRqHyLVOcyas3cL5Mut0PDr+ktfOJKa/lgOi9+n82/fX5FS7CkYZgSoPP3
z2+OgxP1RC/6UxNhQKscbqp5eV5KLYPDJH4s8ANNtN9bQ/FS9P5TitQO2yyGP7obQIIyb5IOp0VT
UAai9yopHvVnZwbRcdKDEM51mxNRGbf12eTynYlr+n9/hEKtupNVyZFhIQnHcsMzPcgav9ILWm/o
SwnDjXve3uBy7V5klS0Qq3jRBvy4O6+N4Us/MVrXE6JZZYtv09Jd5PQ8ndTJDdp7mPVCBDU4zYUe
nmHfN/ithu3sEnT6bZ5aj3+/ZOOdVSehZ3C5rsErZZ5ecoQxaVbiUxy6zblTlzpsz/l5fQTkGpKR
Z1o+gXjHZCIUj2YKP1Dcn0m+UcJ3oazsXk1EZ5sCh6CzKKg+uD6pfv/JLbVMuC2K/Cqlp5+86N6U
4a8MQOdPHaOc0cP+yvlUtMnOaNToUk9Q9qvlPoviSdQIgYPa7bfr2yN03pyMYfxkVPgu4KqVFnyl
40KiNFNx18y2e1YbprN9bXE1kpddgeVbNgNLouRqgvmyEOZVPNB4GHZyXFrlMp659i72zF1uiGwL
CL9wrscEbBdXVR4wEy2TYyuyJ8TowPdRj71CWlzHscl5rXm7vz88R70SJzfHFaYOlupIdEi2+/t6
C3sc9JZ2LH2R4gBT5sAhtat/hUDj0TBUPRS3mrbPZT9Ub249wePqCQVCOp3gY0lnGkicRVND3lmQ
z11bO58dJrV2y9A1nRKi8uiBCi0gjMvDPauk9MoAGWonz27XTQJr6QNb0nQx1ssr+8verGxcFYwQ
T4cagY7T3C1OSvxKfld1eD+sm3Nq2BtEitYmw+oXtgvXR0TaVQrjGcs6+KTZJ4YAwC4LGNmsvj1r
RrEz5/GQT8hk1c7ljQzdx0EpJXNyouKuI8UJqCWUyIi7GWE9lBmwCl89utLzHssF1CXEvCgrKTJS
zfpkp9O+NGF8wEd9cns21r8/nhO20bqjubbrwEDkyGPpnuxoaMWSKkeA5weV/E5lRWxYA3aFpmnZ
SxK5qAGTIXhkzrHswifbxMQVFtLTFEXHXIteRiIysVlxrkEaMLdxkYYy5kKeOUDtqBkokEkwVzB9
Q0/dHYc9G/xjwYIhAUxeCG4zh01OQtMY6QujOgzuvKlHT65/TaR7yxhig+8+Q8UGeNMUng+pZDkr
dOdCG5m1mJaEImoP8IQhZsetsZtSEfkuvoFGTNuFp75Ah5yfOdB6Nvl8Q/IxNiqxtsEG8yszwm0u
PxOg6OxcYnDWp5Rm8TGftCsnrRpUK/ERuwBCs4xm2IxxHWyMfru+RYyc6GDwrFrPYPzA231jp9y+
0gfyg2TaoAaoSbUP7Wo+ROlNOTO50RtoLq1rPhfhBxv7CZftnycJ1Y5SSHJIuye7EJbovbcgc/fr
PrkYbMRwoYRUkgczHm9XrmWdd53LSGZ0HwXrjeog3XbBvL2ZqHI3f19WQn/nrXcMRanTKbTgsv3+
1hdYdC2VITFCGIQAZMNiI2hbxJNW4yOj7e+Msd7HAYULwtrvntGeY2Fwvm4DmkwOUdz/mNKQ8DwC
HzCRG2GJMCuHGkAZ5FBM/P1yjXd2cJdyzVZnu3oRTt6CWpCPGnHRPlpCViiyvG0I3XiKHXPXG52F
K8B8xZvKjHRA5r7AFzTIqeDFCCrtccRNY4srNal4yfLwwaX9TlFcHysNlQMlCS6kwTn4+53EZqgu
glDLfI5ZFQNa8Eegyo3kTmbel4gAnjOnXp57Kb7zIHaIKV7SDo/q3uBvbP7m7xdkvrOhc5scaVN0
69yxk3Xm9DjXdR0Dp/WVxlnzAnsinzD2nR6wpGYx27ehfcaEXL09mCJAsZDfJzLrbLceOISrF4Ql
SanzZrrRkSoZpVLlvmpqd5uJxNoQbQiTSJXIsaow1XlFIZnP2ndmfJdax3BQTRmpuJUsqP5oMbxT
IXn0AWiCPRYvd/73O25DwJM1hbc/IvAim8IBF16oqvEtdyoo7aZZMhps02OL9vc8I3Nkmjiz/36b
DfVcfz83hS4M4RnwxHiFdLUufqGBpu6c4H4z0T2ker5vx2kTEIPHW1A/SI/P3hqHtuWqEDAQ1mx+
xcMiwq1KTS3ss1Y3TSy4tPAW/FrsPC9+LnAk/uBOiT+XAq+3w8WxLtm7dbUL/HKNpLM0cYv6x58N
sgCdnkqGFRjH9hU6n+ciXZBXgYuBsiFJIkIiZ95IwY4X3nSHjIOaJSOb1qvmn22vezt6m+0CqjKN
3VnC2PSs9eaCCT3CXNwTP9iijD+3KKFLV8c41AY6AYT7/eKNTivKCTDCV8dPRDAYwvf2n5dLrdwu
oWR0Q+yayzk275zq6YMn/N7dY9ORrDGXltSmt/317sWjBdyDJ5KflvNncgO2csqOTgkgO3sNwVel
H8b0QBXeLJuAtFDVKkhvq/VG9VGRxm86XWuOcKlh+ZMi7WStMcnzmCWb4D4I6kOOW7Mcko2LT+BZ
E77U+Hb+d26+g+bOAfimm5Qnm0hlCH2wNavwF1NeY5pw3jZU6qZNuqJbdre6jTHXNPfbUgQ5rZBz
98G9/3PDp7J2hOdI00XE6J48/BqGb84Yi08sYWISg3gjpYWlEo0XVj2IzFoc9eJWe41a80aa0bGv
eBQrlYG9Fd8Tlsu6wcaqV/v7xQmpnvzJ8wA5gOjN7iMMS568V32Fsz42R6VfZPGhhRATJgnFSDdE
Byxy83O1Ytcitq4ml6odCVljyeccr0JkV4rWl5kYPSsowLKr7321ZDBaQmgsXbML3emtLnYB0yAs
SAeg+MCiutAq4/P6Y9XPf6vBU3aPJJaIuBqmBeqwo3NAJgJ1nWnkdEMBsPjKdsXs3XmXUAqcrz/W
AO3A0Tsh5ppQaV2VUCNO0TEfe7uiAev/InHDjLLvnsnOv54ma70el8FOm+wBi7LkCOdU22NQ89Yu
WersX38kctJ0S/fqkvYY+6VnFvuAmIHtaLWfetMA89a49MjR5r1lpMVOiGIfFv1dP0CbCScOH7fD
3r7XptuOxiqYoGLJ+qUmwZd5l2xwDMJn3cBOcVmiN7RiwBff6RWtzHF5I5lZbGqTNC0Qm/mgDiTS
GsYZNWys2ffxkHwJJlK4e370WWFYX94AjawvsC1V4cN2e5nkybKvMC/aMIbFg2HOXgzlrjKaCunI
+tvMjnLfkeGL3aA1tqsfhdQWP0wpUnKHR281yDvN5EDgFu6a8PNIxYMQNrY2fUvwuK6AbMAKHyfR
I0gZU14CqAJSU+Z2wQY5rc51O9pjCj9s9CCZD2rjWy97rdLXS9ay8KJdUKDaY4a4vMT3kiZyUhG3
Zvs1xzYi9I7lEn0Cvb5ptduI53OG7BTDNF175bXKNwBKt05djIA6Z0jLeeoK10kiAh8c9GNJWTUX
GLqjza2u59KLtnRK6VY44nwUMSllkwWsg6mUPZO9rlrFOk2ejMLdrZeChfYCZdrLzoaLnldh/Qo6
qaOXTdQYqnOw4wbyJ4lvn7QWM7jPsYYlebbQoNSuBnmjEzeyNBgLzVVE06Cj7A+uo664RWgPZo4H
YBqaX8jBiFxr5ljiTKssjM8QZ/40Z0LEGtU0OYAoZy57F7YRqoKhRKjQ4PupxEuf1MBv/B1iCnJy
Dg7crzbSPlXjtwIaGSE822IcML208BqO65s+Mu6bakaxp9kPeoFBx1oP6RYf3p15Cd56kAyv8dBr
Hgqjv1SJHOZgwx8U07gv0AyS1bfJW0Yck6bYl5IWaP0pBZvbdmZU//d9652KBeEKQgrPkq4tT8+z
YhZN37bFG6YFiYNdtM6OVpziAqfgj3U1WX1y/PuvNd/bLaWDSsjULTbLU5wVd7msmOCd+4FtvUZ4
o3OvqCI9C98rx3b3Wl1vozTrthQDSuJNMzHJkZRecmXx9AaUcIMGHDPxo2o7y3LZr8tKvQrrc1zf
IkLmEnJ97lTdZyjP9nVVRJBkLxC2z4fG6a8QBzy6DsQZBdXQNVxHaYe9ig4JPwqQy9v5uVbsPYXp
/v0WKND69MAQFIs2Rvf8gdLu91JiMGMNItOc+Qnbgw5UxWgkpbTmlEIWTmXjRGhpHX6xXrERWP1X
vDE2Tcopa6ijNpq1CeYLpYejKoCR/gIXzCOgw7E1+X69Wg647b8J595w/bu3A+1XhPwdYA8AHkxP
NxXkbqxt2S/142yPVej24L8a/i0bAyoNfEh8O1RPI2KFg6lqqHeCg7uQQxB1drdT77kC+xByosnP
tXZHyOGOI87yjQ7I9O931njnzlqYuDgCKQiS0LUb+uUSBRrx3hiW0J9D9xHDqPWyYH27TJyhC08J
HAYNuCHHm9PL4IdX+BZB5fmoKHivH+BcAUCjKyDA/LTW7mUWwGXkQlYYHDCtZlLYPsQjl7Ii7uuJ
2C/ofjzafBJFVFh5eh+k961n3dERwBjDD3uHM0GDpx/STMdZ/A9ul6oUTyoXT1oej5IbRiOtbucv
tyuuBcb7XopPJ0wxMiMmXAh4KI2e/oDevBtdeLtaBECeGfeMZcnQjRjhuXbh3ZBCcRU18qMHiCLw
z0uyAbzpWIFNKfp+v6TFIAUWeVXsUwcMvpmTMsxZvVZOkWHfVSSVO4S0Eg3jlM0mkRxu6+Y6q02z
t4ttOjKr5S2ZDwpCXQuk0Ay8rYGIHcN7pg0JcU0YUDNVLYd8A4XxrhEcYJre7k09fLXQW7N8vmMs
8/kN6YwFbADy58t2j5sTHgDz6hkFT8BT54g64pxZ50y2kMTwdVVFJLIdBgyZ82jeGLV9PcbWOb5G
IT6q9ZYoCBBRzDF+TGTS7YqZgUjL6N0oqh9wGDdVY0GvVT2si5ZN2PUWMMHe1tgrgFz2tkOw0lz9
rBVu1xB0t0mr6y6kwCC4G6W/YzCOZWLLII7DUvPIfY3KA5aYn8lx1m+szn5Ms3HZGzK7oMlQOU4w
ateFupiD8zBb112DlH6OWiwJwq47b8hh3WGgGe66+K40W2tvdS6BSSaUNi+EiUWwmr/eatKBcbzO
ce/LOIYhabGZT7QJlkER9Ia5qprKlgl+1w73rBIUfiVAqgjNH14L53itL4tO5nstwphWuyxSd/Gz
YMQevckOejoufq6GSKV3QFUcXutTDa3za9GVlCIxT2SyP4UYKSGjCufDCkeNsX6snOF1fVYrcOio
cjovyCG2bOkecrYLBRbnng7prtR/6I4YDtAngg9W+DsTHeGxQ9mSXtw2jNOhHBJXl8DBJvXVnh/1
JpEPtvcJoduCchxqbIqhnq1TpwXLgAlZfBy7+boO0O0RerLp1XCqNhGhG7gIjSnQdjWy61oK8siN
9HsYifsPdok/W2/2L9Ba/JMcMGd50n0hzZsjj8LAj1vm6JQ9sxp2qQM3Vn248OrL0PN7k2NoUDvG
33/9O/MaNY+wYAQxUkLWcXJadoFGPGABpTPOuqe2N7GmAq7cFJar7H+9t/dvLVmyITg4BayqYDHS
h6anKVlriwhHQZ4sTJ8QSSOsH6m+r4h0MvkoxbwQnHt9mWBydxv3rjyf2vJHRRY7IpsIq9bF28kA
L9+OduIN3pzT+SkcksxXxFQKjPazm6a4grkGFW1wVOE5D3hOXYzqewNuLWxtKJ9Nh55Gcgb8/R69
gyZzj5gMAEC5UujWya6JvwlDppajOYo4ZzFuYt/WtJu8isiaIe8lUjVCHlsuLsu8kpksj5YRoj2b
ivjgTt4LiVnfP7gm9Vx+P1yo8EyX+T3wlf6HMrp2kkQsiI99Nf5TUIVBMWMY4bGLWLAuZv1prtL2
ggkxT2JAO7M+GAC/AxRzCZIpH0Cx7aIf//0w8dI5S1Mjjvx1Rmtfc/zqG7tQc25LJelZT7XGBKkE
qQEYINJBu8LE0PLTmePQUna07FwzUMd/59ZY1N4Obig63ffv1zXlLaRB0w39FcLQg2HPKHqPtuOY
p3LaGRlKJCpvr8KEnJR1R20HH1zCn1Na3mhpMlMG+OekPQGRiqh16gxHLn/I6IBYoTmI+YJrkEeC
kdpMEpKa7KX8kWAkkrjGYdKZhIfx5G5GkqerebIPXpifC5hdOE3QBv/9Au0/MR91gTb9CXUJ5ebJ
BYIn/1NBEWgK7SuA/jcqEDKA6bQBdwRwqIC1FR3cltp0GOKREYCwiCAwi6PIaQx09E9+mdh+l/fN
hQwvlrHAHwza3n6dGkJh5exxhjuS+UDR1DAhpDusRiaT7pISW0BU6opaYKxL/+2Jrx6YijawVmbZ
HFb8o/dwEFbwhpnh2NlMGAVJWVOgrNg4eE+P1+H6BQwe2GcUwgvUSiZBCMMAaTcJEMT1obZfFsMB
beUqsM74VmNVt1n5IR2Z7rA6ibwYRX/oI+9JTGQUFNIm7cXLd7GozmUR3maV9+3vD+EdUgwPwYFk
w8vnGJY4eQhTMuTw8rPQ12q5G+qO1KzJUvdlr0AnRotso/+ugdZ7qo6F0ki+Gpn018O4c5LsStvk
D/oCylRb8WFQNpbrXorp13ywZIE/pbntqvJzZbDyhqT+NC3SO//7h3mnf+HDMAFhYMToH2LM729d
EunQ3Kb6n5rcDjCmVb+OuTv024S5RqfSbvUBoX5rLjuc+EinGq3jDBfcn53wk0DHYJQx/RewuBay
Dj+4wj97cnZK0k0U/VQt+ROMGeCBUiwTIXILYDuMpMHSMCfEWhfJbwSO4OWgAmqQFbZu+e2ts61Q
GsQDGYwz6Nm6vIrZfgyb9BCY6U+82j94M9/pbbhKT6Hg696qn0wLna6FdjvkNFl018o8CRZ+lt+r
y1oLUNaReR4JgQ+saRGS51DThcS2lpI6niTElQHEnPUJ8eCrVKDgB7dxNd04OXrY2Rh0MPpSbK7T
iqXtMDlFr4AKLHxaoUXkXkoHkl0IV1VLgEGo4DC/YAzOmIvpPSznu6KOv2ujfVO5kz+NaMvCPG4Z
e+1XHGZtElqDfHvsBw/tBICK/TmOsvQUdlfRWSYNo48KFg6sCbfugotApWqk6Xwe4HR7NubNeQhn
YZeR/EYy1os9sE+YgqyECdLJWpSkhYYuoYQcrou90USE9BqvpVx2Vlxe9279qtnLJ2uc923CHD12
v+baLdnEyabWi8dOxUauWw1ZVspEQ/tUuHq+bcLvVFFkLpL8sXUt5N/4CUN64t7E8rHW4K5HZNus
dfF6FbkqhV3QvVyiJFsJW0qL6Va973mlgdqZQsjJuukuww67rUkGWxHIJrZf2ma6U5vApM2PkRHv
K52KfHG8Qx7Jb+vUUNZyuhuYjZ7pefcFi3h4JOrHr4w5REaYwOvxLSzlb/FgYDqB672/Uj4k1mib
KhRoZdjwzZdh0X1MTL7EajpZrwifQtwIuNPPiky3NmtL0gygLE6cPrad+ZQpvk7QonszvCJmTI0N
XOOmlymhidtOUVqcipCXEddujIn7jXSJKNAKI9zB9qZiqUtz7+mIpIs8810UbBPCx3041g+NG9RA
k8wdFii6uaEdBjd4zgca+fWl/GCNv3M8SpceWZhCEQjWze6X1r3AjCnwag32BJUVKZa3w9BrhBck
2ymFb20mw16mY3zTNTi1EwZecqOwszPA1foZCiA2qC4OZgpA+vuVmer1P3n5ABR1rs0wPIqLk5fP
GGorTCcngmXGDjljbb9imQv5q/zXgosAb18XRC+VTrxwgRPLQfd0corr72s9L/Ww28rOuclrwk9Y
lPvSEQThNQi1tcRq904Tfu7m9LMn5wtMn5f9egQtPQbiZRAg2eEIJn57QgHyuL5ikKL7kaNVMR3H
BjT475/4vTJTepismzrKCBfE5/eDJUI9iY1CEflaFF26efU69ib5AQR0KEjVmN2vpo0xxo0FHHWm
OfMzMacl2GXGDvOYBZj5jubjB9f0zlOwVHFnkafGM1iZRL+sj6QPNWeJknhdH3p546aI7QaFLrKz
HZBw4J1NBI3Xoc8WCokzLCQHaBv8amaSqrZ20mc+BOhUZXuyOLgsB1N1CymiOK18M9FWWVP3cEhb
VA6pe+3GWCYpzfE6PY1DXN36dKd7FoQjSmB3wNUy+dE5mv/BDXrvSpgqWrhWgTL9QY5NiROxlqmL
/ariQQ2qew3D+ayMkcErxFKU0BSD9ACJ5YwsUpwdkRR4yNcNBXX+/WLee2csRWRZGxXxB0ujGYtw
CRMv9musZnfoyr65WfboTPIJHJmxn4INE1ldh1XwFdg7a+Fhmagu3hDxdczkDT8d20PYrFDDyhIv
slEyATnvoVZTMSuub6V554RYq2ORwq1SCZHVq5q9LNpXVyy2jzMdbLLYe3S/I1a6qZLlg4rynQoH
bI/axoOxzTpQ29ovy1JrBpTVHA++RGF/mFX4qbShleThMQJzryX7p1dMz3+/v+/gwjAadR3iALwH
uuST0g9b6dAlUSkGpSDEBovtFbTG3rU/s0haXHsbhbWrvNmz6tWUyTEvnI/aUfVbThe/iYWa2q9d
Sz8lB8HGHgs9tVhyC4jDjL/ShjrrRp2WKi0rFzVeO9FevQCTHK4VG2hF+T+4GX825mBPikNBgQkn
SBnA/foMRAO2VkxG6Y9NjSjQcSbeN7bbmdc9ZrZnFeQbeeUzTLyaogXGpB02H3AYjD9BJal7NMAW
YC+40ikMluc2PHvXLVZKdYMBPtNZEFTXdJDOVfjaV9qtOpwy4s9a3Zo/+v1QWf54GlC0BExlkBMP
vPlk1x4NrzaYVyOJNiAHqQ5OqFoUO6pjO1av66xpPbnsSLvqgxRRkJq5Yrm4QZW/dQqoBBb+VPB5
q20H+/wKEOKAnvG+dx6ljZ8PPrDHSRk/VIYz7PGRUh0mQQFogbsrkuZBKofg1q2gTRrN7Gxao/LH
Rdz0elVtdF3L7wcSPDS389eCLOjDH8YIa1JM4CZrtTZKfdjyv75qJrxXOtDiahCwmunKH4o50Mk6
ANlWmzlGZJ/HbCaYKT1MUTfusliHc8iUCAe3x96rPUirgMJ1ZlDaVeRNmDW+S2uLW+jeE93OpYJE
82AJeHsoroRW3ZWKw1DEGB2Xln2VTC4jq6T56abNc1lRQ5KsAOGbzAXiGBAQdKmxDWzG7m18uUBG
569p9yDUHFZ+46jL87GYcDBQdOOe7LOGnfvMVfgck1E01pptntdFdlzZ0coGZuixPYMRiYux+bMn
twIwjnJP63o/bzGlq2qm7KpXbYmqJNArwBKtmwUubM7P9XF0GShhECjPouRa3SiUi0IV/mrzP8Z6
XR/irjlUQGxXQgUoraABNhpETqdMGqYOOFrk0V0hk2lrw+YgtzqHG9MjyvQ0Yhrx46HehqO4IhfG
kiAoXMe9VpAcoIekeiLPZ7ffpVEoDmtzZxCnM2BcKymZSE/bw0kH+AgoumeHKqeO8+1KkY1TXEB0
cREu8F9gyKFnFXjHWBdjWnxFuXCl4Esbx0+tYH9Za2j8Pmc8lcqtmnq+Dacq7y4JsaUANllrs5Wf
jvtWiFMeLnCcMupre/cF24FoJ+r8RatvSIE5rqX92gvIaEBQm8KmyLpx9imLB+K0DXKfSbT2F4/B
jQkbIJ3oPQCW2vsclHu9H6kibKufP8joNk3v10mPu05TUMF5JcHjoFi365WuU4MVBDI4Q1k95KiK
XJ6LXrtJ67RDSTjVu3YwX8IsuDaawLiIm8LbjgmLNE8xhWR/OR+n5MDlWQDBnIIrB840CnwO8XEu
k/mpw579QS2ZEAI4Od7zpYZAGvEKNUCYPg9xskmyZGtH/fzkFtl1MOQC83s8xGJtvK8zT1yNdi4Q
fcoHgtvdTVSO7p6w5mDzbwa9IUHXMiBIembT2PKbwkdzvllZNQa17pK01yZZmdvI0KFL62ZyOxN2
hEj+gSzF/hNRaaTeq8GTZsp948pjsaD9q4jlduPgcqrr4zq/7wP7BwYrvFEDbUAfkTBQu4IBh9l9
q5biEUeF4Fbo+W1Xx0/znMlzuBd4s0X2WWJPn1KcwdfxeDyl9iWGaDdrva2353m/4KutoJ8sp4ee
04JkArmLFgHNRTMNsjnDi7VjXnkujXswGm+fZ6xes2PPHDItxryReIZwvFjfjqYsrwsoRm+IvXJ2
t+AtKRMgFPNMadtETHdrQ5dWvPgkS+3qmN0nq6Dzhg1s5dHh+kdZPssw/GzYnGZ5DI19IePcw7LJ
D6eJRUMUFDaSMJSLTlEHHF85pbAMUIwaYUNQlUk+x5iqrAwNd36tscdtml+QqUIMdB+bmwVxwrnm
ZS9yCLaUGwX5UWyyvXjBPH8IbV7vhm3bjupsu4jOOsBKPGQFOI5Tj/a5bcUwlELMrfU7Uyurs0RG
2ATkwVUkk+y8n9riDPRy3LWZw5s/iYMR5QejytS40aRdyI5aChgatg+BTiu3Ujb1vIENpAhMay/U
IlFT9v2ImkuyTrZv5P4Fo9B4QavlIPaOoEIANDBLCrD+4hZljQ4OrKeK5025iAUljVZ5G6cqvMUh
Xiiiz9iYDr7KAgfTXvXKivI1dtURTe8uNLyr9dkZnoYndT9eT6rV0loOwyk56mNNv369wpsrEzau
6sMgAnK350dzAFFW56HU2lcZzFfr9JNpPQMaWby2mDkTfO8+mu2m06rLqTGwcqaZW0tgMlB2VpJd
Y4lxXCFWYwiPWeVeqBpKCwnWeBmZlo5UtZO7S0rv25wpxllEY4opV02UCOclW4H6vjbEIYUaJBSg
Eiv7TH2fyQfQJHkubv05zK8Vq8RE+VbNOQ5K/eCeXcUdX79+fEtNNdWGNuVZ86OpYRQFBihDZ1xa
ZvVlPTEXNactkh+16J/Xs66QkNXU69zhGAARx/lJZBdcW1P+TNWI21S4RudNt1lSnatiucbwAooh
1bIbPui0LiYCrxi2HzrFi2jI0k0skvt14Cqz8tug9bezXLgUas1VI7OWD8KpXhNZ7ydVJRAcCOUP
1JPQQc7afib3SpXj9tQs+26J9o60qk2Hb6g62dfTSKkTMk82WzN+XC9mfYjE7pAdYrFjGRm54ilt
Rlg9hRnrS1TBsQnwBejs6TZ2Ynjy5QhlVLcwsmhBhokmCCuSZPr+mews4jGz8Xnpk58Zs3xXomR2
TD9PYAKZ+T3m5/luEO29Y2geMqH+tamHcWMYGt4+G/U0l5m3RmTjD6jCMGrQiqgVO7XKDcsbUARw
9qw3wlRqp9xefJChr4XaNdY1Wmk440+jVI7+x4GFYGlBhLIOGDxVjcoVeinoY6PH5bshwVWq0yJw
+ScxbcwRgulLUzvf1tNMlRaGWmXrZvE2qOdZqEJGEFzWmSKgdGJdqSupPImaGi3ZeqtngWmAZjI+
BBdXcpw5Mz+xsKfNG0dLN2cG9tNO65WJgZpC9IoMMIt8uU4Ihcsbu99QBLOBaC4+v+MjQ33ye0R0
pqu6BGIvdC87W87deYIuqQcX2kIk5rhxRyagab+cN/FKy7N9xNOj2pNxNylafOB06qwvhDbkI05T
9Yg53w4fV90jHNDoL9Zz/Yy3+znrrR/FFN0h07lb1x/eFcpA5nmY4OmtA5N1/sKWgwa91JAB8kEd
I76Lm/prp1HT5payNes13AjwuiijbmOrV22AdLFfiwLgpBAvgJ8rAjrYM5vPkh7Vig8M3k4CuviJ
mDx5gwaXvUaLC6UFKmsOIaxNtp5t1XtkJUS8KPAoD8klKO3wiD5/o4Y8/4+w81iWG02y9BPBDFps
Q17NK0kmNzBKIKC1evr+3KOmpydzLHtRtchMMiKAX7gfP8IerZ+dZz/K8palpIVPZpN3PDjmLrsM
52QRixhGrgRNC5VAgE8D3trOnTfW4doXWAP6xyyxH53Z6fZ6DIxR8p1s2psOpWDTm/VjL7PlbWbU
ldf2W5EumBM0X4qc+BLZeDqtNkRJ62BvAyQMGUT+Y/2N8sAvW/ibmpVfrPOB1Cz/SClLFnmDpNlo
uJRYhpPM0jq5QLOg2QUlRK7rxGqMP8Xx9k1ER1Jpj5b9iDkAIKawTVKow6n5s2gYNaCNJK+tgi+4
igIHIP5raVYY9Oo5Zrfv25iUh7JEPIlp/gHqtf9QOs4zAuw/lU2cZZSVzz1o5VOFj1nmJc1T45AA
bH2QURrfEVp8DpbOfqFuo7n3sYyhU7/ANLkz1tca+5Fj2ETlPuuDV9OPP1ORI3ZD5ObYTXM7eEyU
TYzIHJZpEzifCxLnb4y+aPbEHPbsYWLFAcUPs7180QXTuPOLz451+eGqGyR3kROYjb4bh9m6w3Hg
6RJZ7y5WcfC6cfDC4UO3ziArEOfIBCENVe2FfM4iLn/BULod67tKtNewx1Mkxx/6wHWimE4SFkLm
h2IxUWT8btepwvU+/YODJKk15mExiweyeNigwhjosEWau+rFY26ld8LkE2Nd0XbBR3ppQhNiVgdR
VM5TH6/9InY5EY5GnrwqqVavRkXKZQEPotXAfeNlGnvC4MPlBay/P2glhqVfNgXbXWWtb3Xt8ozQ
4O3pe1+IXoxoI3jb8MaIBExeUqN91j5qmobvVrFgwRWlJ93K1zGPjMrwSwFW++lMVguBhRFFAQ+7
ccmEaf0ZUm3xh2lgSfz4YJzkbnUJBcV5lgluEGFy5TV3VTbiIFa2NzlSxl0XTONpwhTwaFt05Lrg
+mzh74yGX+bXVCYyUcpUR0k+knzAtIw8GZl6rMvy58o+GnryXXA7IWvGonhiWZLpOxVHmJmfEhtJ
/oYZ+LmJ+eMbqO/h4qS4gHs4ey9Gxiam2IJW9CMwIXYosd5PL81pMsInvdIVSsOklmY8i45M4EM8
mEvSXI3iDue46kGNACJA2mN1+ca8aj0zQMK2wliA4YzP123ExtXeP1qmr8PikFbHvtYNrKw3KUyY
pEForWYD+S0xV5e5PLjNin0Bl7Nyn7EI/DDNAknr9pp7kB/0OLo4A3IOxJY29mh3Wf2APArlZZ/8
muorpW6o+3NQJj/1cNVvO5fUgYlt3UbOLhZTO1mucsDKW/tD+YrHXpO/yQJLAuMNVop1bsvI2oVI
GyMMedyUU9e0C7JBkrW5vV6yEggB5ZDymOt4yzvz1DRM0SbT+n3d1KVF4hnmH2P9OkvZuVn+uRjJ
HMQ99a8c1f2tu3Svl3oj+TbA3cPZcJhSxm/vh9atYZo42SOx+u9HquVUEhNcFbSXc7k595O7JPup
/Tkwfn12jfl+vnAzj9YhzEFQw4TQjMR751wCIJJCtejyj3bDKU5nwXk1P68kQoax5RH0xzjMv41q
8U6Q2ZVdhC9NuRBcNPT9+dJiLrN9JvL33hMdgFwtegZY0mlrITr0xWf8wY5KNZLHGwnnQVe0Suy2
0ToiOhgIkCZKJx1WzGYtY9/ne0sOQeq4C17qzZ2XgfkaWfISe81fOsMcwpbMznbdITPgNLdnpnsd
l+aadpwcn2GaPwgalgu+rIc8qbrhzmQlKclatH3aguk5YjbGN6/Bj1b5/3LP1DlBWewPKfyDsoLv
1OP531jdXqgme4gTmPVU3oudLl8jg4g2WbrEXOO7U962nMl7+QaYJbNp6ulBa+VxjX4mNrkqUsqr
PrWzfyVtY+zC/MvQ2cTxEm2/awxcjXzRMegh1QTlY2Tb8251B3vXUxPVJoknuopxoOSx+0xZ3QEu
sjAGPav9bjTXk6TpgrM5412pf5Fee5kTvAQRoXUyg/dYYwyirLt8QUIidZ1jJ2+zM6ZHBS/WynsO
EveTYNvmvDEa5+zXp28w6gTSwoZVxOdNJKJI4z0KEvMG8OHJtqc7BWCmC9B8X3I/YCepX3nDHKO+
lLc+L4mXeUqZZ0DeAiVT4KwNYeIOPmZz49tm9p/BO3N0D8a+qqNbQk2fcAuQQCrHz84Aq7zRrngY
QDKgWD6q/qZqi3cSWT/Y/9vJgCJ7gjKFR8Sw/UV8J8MGEchbK6TNuUWGLYoj2YlNkDp3pefiJ0Vp
QlCOCSDG9FtwDS2so8XERMuL7shVjOBVnLryT4hKlg202rda0Fyn4BSvu6Li7sob/MHcPmqvo7op
9PgYcA09hUYL/rGwWWVJKjaZOJc/XRP/TCIc38R+AQun+K7P+vXAWHqfG0FEso17L8Qd7eeUlDL7
7T33bcLycH9vM8WAChwjlP6lRJjpdzdH750nCge7r7ESoLbd4ATjUBT/h2Y6IQ9phy9D8gYfH/5M
tVvVUkIBTR7YJQHIDyUwSK5MLWJJIzpH8YR5hLkExzX5nqFUX71LdSLVqr4Z6xq33+7NK8fHVaq6
MBaET6xUsiq7MbxPSXL5VOdxyGGV/mmkeZezd7kbYGhejWp4YvEdwSgPcz6t+9Ar7j2zwh5gIBsu
7CZyjnzoNxeUFlL3sz+OTjk/tW7ypmuJEcp7sWJImRfxfqZem/JqT04dK4agUE5qad+0GV/YPMi7
D37hfvJ795tWGEQ05NDZn9DOUCSEkGXsEhZLiB9y0aKFBsPU60trmnzi6Jc3E2CGc6SyeonI7zwj
HykP/QY24q7QpbVtildcQzPMjbeGyOWaXA9Ep93XaKT+lG+zTOlrik00BhU4GsvHhE1NA8L5oF1S
bKXbY+1Gn6No7gDwqajWyn83yMreVcJB5uK492voFxMHYLUGK/XweKuH/QXkBBbsXyG++AR63m1x
86QlWBxNrziUQIEQ5Z28iIECXH0TVDeid7SqvcLYWfhGb3p6GivF2oD7LYddKqO9MuO8tQv3rWlK
+6zIhHSSfKZ9TLLxtbf4WtD/4atn5yrhKxt5fNS/vVmtA43Rt6JwX0Neney8ISklRDn/oggrRNAf
+aV4UmyOKA2PP1x/0fp/2DYoRVt66FvO6DiFIzJj9AvA5dyvq8UqbfPPJQHK5FrZt1jGPWjVNW/B
Oc2s+uRaNIxlHHe3nbPC2MB2Vu/YKrAfC2DRO2hzHaYZBqbgDOW1wVBoR/qnIWvhNxf3ZJNtNzpt
0YctkLVrLdYRN34ATUrVlKOhzapbO3OYvtqPU/8rJdVXUeOeW8bH9px2lFW9tssj2Yy4FBA9j0PB
Eq/5UdEe0zAl1dTdR9I56fZeGjyMy+lp0T1rvZAmCQlHBJDS7Su+4bcPddUXoHMMcSxkggv2yrrM
ESoj1JZlpnVevWF7v2BPsl0x3UrmIhN2VscmfI3TyaYXsdWBoKiZkURYAc5e+bCkbrkjR+ZyAhrC
HzEL2r3ID7Qh6VEjMUNd6OxMuBK8dBf30cl3X/2QiFbDpsNJYjKGxqY9aLUz5zkQ6uRdlZbZesSY
6rvUF1cMKS4eyjR61+o0WGZC04hvEDMTKTGEM4b9BvMTMT/pmuIxmy1QYI/yF8Dp1Q7j8o7MvmsZ
Id3DtYPufd50+Dp74Xs3LUTN3SrDQksX/VKLyQk3WfW1vfS9AtzXomKBGwu4R3IKPeNef7Ae3627
ltBTqIHlRSmlMDON7xuGW8vF+ZNnw7tCHPpAFgYlECrSeq8kJfvyMDXcPgNVs14tZTvfwi3A/dSf
eR+e83konYSB2doco+xOi0n9P6LjjmM0gamHwxPmIa+hn2Kai4FRRwY5QZMmdyn6i9Lct5a9R2yR
UzRlp5jYTPzAvyfl6IAhoywyivwneSDnrEeiWdnUovROkNU4OKiZh/I0kXq2Sz3ILI3P0QyWV4fH
NEmPtT++RVxR2Nf4WPIG7wogNO66PKMuhg4YN38ldfwsPb7noJVcovQmjQbJEaZc8JC1qnhtEsM/
vv7nVCAXOvfJPXaCUOuqp+4hXTSpbgIf+4HCyMlws8CNAqtpjmM17PUs+iAXUCIM0sNlQKFgtxjF
tAUhgYF/MI2SpVMDodiY5QckRKiJl97GsYwhPaN5zef+rHwbVTn7o3/yidTDRH90T9VQMN+mu9MD
LK+3D6LcM1hZwTtx3s8+yeOYDUbXnWXQw25j8FFajQ06V75rPcSoCRmcZZ90scmB6cbzl0vavxZm
/+TO2WtVD1+MbHmNemauQ0+7uhnLL7sGr+u3uDyQLZkcvDb8jdeJqkqvpkKtRdoq+TEnKWdFlKvL
I5gIbwjnV7kIgov4SQg6tYBBEe+bP2xyPGRUNoTpgietS793S7Sz8R897BRNmNEtBDUZD/qPHNL+
MFuY78jOLGAtRxJ0y+zBb+55HidP3NS6sQkOTVKfUD886HV5bflGB2dhUKFrC89iqAP/6yIzCdv+
kTXYy7oxYT05lu5DaaCtEXGrCCdVR407/W1bInrDMQQkqKMDGOovTjYjGdaTbXWTP3Khuu1QHszK
vCcvEmy0z4lZsKeXXoBnLczDAlxyXDBmQjLPNS4Nt5wmbU8MCIYxf1lFle0ZYr00bXNLyuLltM39
sAtTyvvZ5Zwln+096N27QQ2bBYsLhd+qFj1yQzgySaiYJFQJeJN8KYIJ9m1S/lA2S9kxODVC7kjf
yx9kERR1Uz2O1j4RpfbK3HzOnOVAe/LmrNNJX/O0Nt3BsJcf/wup4p98K9gEqFOIjYcE9g+m9Ax9
ycLDqrrxnKLeVYjJGDQ3DK/hMCz59JCR9zvGBDqsOWxHpMIq5yza4nLM1mU/4KwRX4pt9+9fy/4n
zcIzI6zxI4j0jm/5fyNwN8vkdEUXlTeqK0pMwJV6ggnadc9t6+IyNj9Oof24ZcMNKB8oIlfBZfGh
ZjJ4xfzzkVrBpwoNXxOnwr0s+yOkDHW7+/dv+k9ikCcqRC90kCK7vv93EwVsIWGDOtl/+CDWZ6tr
P4Y0/tJZcOW25T234k///pH/VCLjaAGxnU9UEuXfeDAtFOcOl9Mcin/yVhIid2WCicJqdK1pN9v2
Kd78Yp9j5fHvHy1Jin+jAvGx8F4ChL4eEoe/vRdiW03aSz+H6T0yX2MFeGb2NffQxqu2oTMe0bDj
nTWDOvBOVN9kTAwpgVMQrtlw6acZ64g1rPaEyRCng+mCzNKV0NA207abW2KnpE5RleRYc7kr2RZx
/m7srJ8WeWuPRXn2M5O4AJklaV9XVuepZ/4w5VA2ohmxQeVQQ0/HcfFPS0BzxZmTbNUDUA3TpoSC
HoefKf0VimC7pVXrJ+tnhGEAK5t9a9Xzubig8knsdq8qfilJEgEG1YltsR5wWvb2wSX5Blfvf+H5
/X8kDDhyCNUQNYkXoY3iTfwPxtls+JBd/TG7SQwWPtm2LUL77QUX4X0PhLIMyeMaEne3Rpdbcmf3
TpHTH9DgRgELwXAw0rATaBwGYELh0ToLTUzOZ5UNq67ZzKFhUxun8XEWp0khsJUYbW4dmXv/vnAs
dXf5f0lkHloM3wxdKHT2PwSycBa8ZSnRDzI6OuVN/4jME32MTEgag1u+pwDCtfojpTH2OUD3NUT8
1I2ZXfGlUUPhLRCPZ9qOOyzMO/wJwJZiuSUVCdGKq/dRH9fhb+lmQpmWDH2HQGva/rpCaPJhEtoW
zI510o8e3O0e1RBOQDZiTVmxCm7RYTbgqORFiDmIKGJGlldOpXTlqU9R+7DNwW+8qE5rZXGny1hX
nam0wGOqAvAVm6fOHX4FG+FhQXGjWlv13BstelFZjoaRMjSMGWAnmFnFbTdBzTLw5bZe+vFy1Nok
rZZPm8fgymWXYPXIKAWU1Dbys+OKd5nMbAKDISSY6LAxFMYgE26sVX7uNgC1vHRAFJhF5JV5chNK
GNPhYGJk11v4lGeFy7SUjWKSrUeKk0E1E5vpT7Lmn1p1Kae1b6UM06v8QrXQiB2JMwDc5nZ2/7+s
Ezm8/r5MIEeFDuou0/Yi0X/9j2WfrN7iDuWU3dTIC3qrveCTztKcslPdXt7UGqf2t/Pg98/BjMIb
l2nYfwQNrlX4JGc8udo3PeY5//694Kb/k3fnea6IurwoZHDz92/m8zqLMbtkNzMRHXdu+CUYTEpc
Siu54ZGCArH2B3KcXpXJPTEHajO6XKU3+FBZMHW9qdDLObD6MMFPPvrGdG7JREbzQHtLAdGRYBH1
dzJcvWpk2M5IjI680D+4etw3INMHcxUOkHHhHNzw29mcW5JimiNexAFr4Eo4U9aZ7CStoqpx+1MH
4b0qRnR9KttCavgubj6W1ocW1HGWkGh5tjM8Gb06xqSFUG7gWqqjHvrUiMukgIal69r7lkyn6VIf
IkaO16JS+/JQFO5NYJNgXf68RMEhHL5OBi6pi8kswYQ8dehNrPlntKyhNxwVqpUzK01WXAIbWECO
J+kFFYwNYTlBV1n3nYvhwZ9UQIW2yJgSseH3AWbch56Y6COhizLKFkZOSxgGiXRCVySW7nNV9R/O
FL0SUvnoJyWbglhmCJBwEsKEaPY4+q17W553R94JAW3FswKn64STaeGVNzm0kcR6bOwfsYEVTTCa
9X6aStxiRIctz0OBEP1I7a2LKAWB7bpPSmDR+QoGetaBMKSzjPYVGNPPuGBZdbCykROlZ8qYFHdX
rFoch02TzI1uNo8Qjx+6ZuwYyvcwWVgp2gYz24eIi5FZus7xMwScm5pj8kgVje6H5HcxDBmK9StT
RDJ85XlovdkM6XNS4JKvfSvU+l0H0V8/NhISjhbzQxN8qi8Q3uSx4ALzbo7gzk6/nHNzjvf6U7Wa
HkHyEHYFu9nqTrrQVAnTOM4PupizdiAyJJPT+P/+NNi53+1x+iTPTqcC+q+U72m4E98eRlQZ+O86
JC96PAPizXzTXlF/yH3iMSHX0WBbvLVpEZ10YqdsSz80fy60kXrAtrEjBzP3YCW9oMQp6d9QJK9x
Dxuu2uBYmoRtwnHhwvPlQplYmlfCoz4QBaKIj6/rWUJcwm8JhvzEhC8LzIHuvqvSD6zZ33UVTV55
ixcrjf20+LtgBSyOxRrIW23cVd2Cno97JG+c9yzCPaYXo+qsBUMvIdH0pB/cuYZ3tjvzxZOxe+Cs
1DKX5moEoKOJKZwqxkvneGMop3j47M6/EgwbyATs3/W/IRyN5ra6UZquzhFxjO5BlrL5nMAtlaaq
RURhXVtQPXdoU2quUv88zPPNxS6XKz1/uiSvYdBdroRHuyPWnFjjnQ4/dG3IVNXraCtJHDp3kYNa
mjn6UPTsjC49zeH2IrWo68bXqaCOg3RmdOWtjMAZRRj8lVWE5eAATU4Vk+QSm7q22rfT8Cn3/DfA
L5JqZM/2oCJ+FRfHREgCKSXwIScTIzDQo+hwt6kJX/LM/Daz8k+rY96S9nyM+xDRmvtF71LdlDqr
aBHdhOFC6NIVR9L6YQng3WiR5DOg1EcoRq2m+J+Pl2CXwXXx/L+Wi/lWlUt18AeSCH0HcG3FhIxo
wnJXtVhSRuKdpNMlp6v9twJdLFgc6jjM1nWtaLkwrd3Z69o7VeKplZXwkvTck82hi0frZ8WEBFmR
XlFqFBWhOo5DeOxI0iLxObA0nnSUrEAn2ilIM+n8ivanPSjHmrQh6kDns/7OiZyxZq14WFouwr5b
h9d4hUc1ygxAsZtli6t93tdUDtLh1mN5LCbw3Dww3tUVrM6SL9Vq/Uyq1GchW8UuqfMH9TJyZIBH
HR3kCPf0UND6jaBzEJ6t+pJIsVWyVYp4ITtcqENuik0uTT25u3rN6JBIf2fttd+tJr+Z8p/RVk+7
LsNyJGiDn+6af07N9nr0yKhF6WD6ccV8LJlb15hTpB2lmB6IYi80tdDOyuUO10FuJccmhb2qj+o4
kvPlshh6iw4mZH4iFZqOzrRUvBZjMknrTMByuZ6UpW0YqGyytr8zwDuufl0yEa18YjK55C44T3Kw
FEZ9BzOApBc7NW96ITo5l+/tZjLGQdOmv1tXzOhSeg5cZQ4ZoulpDL1ev4iu2isURuZ3Of2crfUY
TKTmlP6pCO/8uX5eEEvtjXYhBnOBpmRUAy4ugYOQTr5CC5YoyvEcGEXPG5lMllnzOfLnX3KM5UJA
0BmfrL9GTMXiYK45Q6cnHWYAt+DhPl4PhGYTdiOqe//Z6sq3KLaJ3ITMK9MBnb1hRvHSGtWn1c+a
QzKbX432VsqlCRObs4W0YD8M0TGdiTsfEhQb8/Yyjt97qEoC6noRXZkuPYVuq3X9QARzf9EXID5o
3ZA9RHP51UmbH4xz3uWtKBim97A13vSpvRxgRHDbi1Q28rqjV1aPmVfEUJObd1FSW427wHgOboOI
XC/IFAfcGHDitsCOhNa2TnhzJz7dSNq7x/iSkYh6D2RS7AurvQWNZvxPi6A1HJH3MChb0tPHGo6b
8G2yzPhNZC10nOazQMAIejykl8ZNZbGI9c5URp5eRRJVKNArdiB8ZYiGpCLn12tUrFYqKFB1RHir
QOpqG5T683NGGrXMTnTMqH+hep5bdfYeZ8GHLztRn5n+R3y6alZ01KNFoFYCxbh9ySfGTjKZxSmQ
0Pnsj37Opcseu6C+b2QwUMJUpvByb7RjzjDW2g9V+W6Kj42eybmTcLNIUJRcdaqn7qKWXNQSpQjK
grOeZC2cjd+btYTndMN2xFijcccoMyTQjzB5wpkfCO18MI12/Vi8at1Rg77IgvSKH2ETD29RTzIE
lms4qcoFhM3KqW+6W5KCd1MCQYWh3K4t0+S+KQhNgLyw94J5PgYQRa8DXrEoksdRNOVz3Oc0vhO6
XH0Sdj2cyolfgNz4kArPUu4k5V20rK9mW7jgYltmC+Pj1jova35hTgrjSYYvWvgbK3f6WF/qj80U
ErzXPw2uMOL7+dSRT8Yw+496rHvjau3T3jwIG8UxfnoXy8eDCId+UNa9Kn6j1aNxsJYvFXUDcyjS
H/vikkACLsbbcuvOOvpQfFUFD/7yO08bDjUxT1QIW8ciWrORiYqiR/6FWmNuZJXtbKdF4APGoZ5G
erN74jO3MhZRSpcMTIROBxKZkQaufzzto7Pdd0Cq1Cy4BoKrxgmEy9J+XVZgchnEaKGhp04trFS5
aDj4D20Zf9WpcJF5yA56TGfYPfq5c4UNktfF/lGvQtRe67FaUFBbc0QUdPSeUaXs7AVSAk1FN/8y
R14D8/abBhz3dh6ocdtil05Ne+8MHzPMiy3MobIB2sTl5pL/801Halp40a5AvDdWUgkyzhnhsY3i
Idw6LMYAYbXq+6k1cGtrQNPw5SlMOCFY/E2fcjd9tJrucpilWqS7/ciDBTVeMz61GFDtx5w3A+1a
xxq9a+6DhBDvqHHys79y9vPYmsvWHC6V/6pgsKwxu5ogmRjjQZ691oV6+OmdII9P1pfyxrtL/rMs
uXOglP0hQzauxlftM+ogIYW7wStucozg8FVZHarsJhg5v20GeFKX6hIfe5gKQ0MTs9j2djXDNop4
ONt2v+6NuVt2aQBTSkl1+iUMyP1HUrDTALlEc+O2OOTL7DnJ24kpvPXFS4DhyymP1Y1bfo7uJqmi
dLF1S/irAcpeR9pJ4UDI1Xqd+sBO7rOY8DPkS/phU0auaJ3c6IVngQUcuor4u2h98NbUvkFouj7Y
RlYjQmNOqQzfwnpmbDActArUO8Dq6/eCC4DlQ/ZnEBh3NnfjNclFqizeM5Tz2nYfjMh9aFw/vAkT
6knoBWvZv/lGWjACqx51QJ6Ozj0uVvVT23gBqCptEe3avtW/1peweWYfRCie56Gcb8Okesq25lUt
E4wy/xWhGbyOR2U3JaX126QkOLVj8d23K/fB9ZMPz7/kD4nvP/gh/sADMzzR9OkGorLZbircSy6X
0Llj7E0oD3AIDAC6SiY9dpYR8suQcK8ysyqK3rWaiFPrNA0eTBxr9AiM9OP7ZDH+qvJHPc70cJtb
3p3LkFNyIaSyVEBNT37dhZtyOTrvcRxq6+heNkjDDKTdOdhbInXW+ZwStj0ZZQCJFl73buYGrHXH
+rD67aBnD9Ho1XHMnD/zFu21FtR/rBV2mAx/hcEUXA+tfNqOfZCTv8mpo7RTfChMrFjvMQ8j5O1x
Maq/lO+QkJit2IEMTcpwdm6qoPTPl6r/ZXcjZdw6OPTXZXPwUsPaT407yOt0DqkTN1gsxMFJB72S
+nKqS/erLtnNzn/0m3vZz1HmgP+ih8rfrnoEbyS8fjLbg0mw4d60rF0UrtV/4I+JUZoO4Z2eUR3O
Pukeu/RKCBJgrY8uwt3rrZilXgLbkCfZiouLUEYXN2HQLk2GWxE34WF1TsLxTV5tv9C0r3s9I3qe
h6Li+Jah5iy2XyMvdqfXpE1OZ5BP1WuRXc19vLgnSadMcGi03KeEn85Mncq1RzyFGgjfuA8zzwle
awp+k7lmR6naejxMKclrIkxomHUzFqS8Mgq4WkFw0/7mIgL2Tj4um/eOPu2h6sOXlc8Yts55aNB4
s3XdW6uMPi5B012bReWcbulEePpG2pRVraTvwqCLC5s4pXYmljV20GJ1b3hSmwz95pcsycnezdGu
+RHcHwhaJ2W/yuYbe/NU2/0BOqV3GpGLn/steAhnnrseKUHY/CAxMyaIGStoShbgFiykM4ie5Xof
NNW3boR/JMvdaeFlmQEqOWmpWa4nbAkvmJ9Dv+mJeUrY5kRePEQXktY9sYXWoknbUUu0LeGWfK3d
5FU7hAkr/WNYZbeF09zPMCBmtJtlC9MnZQCyYdgHCo8ojES3Mk0hDl2eGyGRNi4Ox4FDUDAfsOD8
va8xU5byMyUfmgxBtJwNYLiYoWmeT2ytv/ELfZjKArxN6kEDG+82NiEj86uo4t6g6p7wY/zqh5/0
t+l/pQ2NOb0FTg04ttHL5yHQTlL8XrLto03rh9gLj9Jp6n+etv2f/tzl8VtY/h9nKBPy9lJGoEPi
f5KUyz3nplyltENa3U2x9dIxib6qfBwfx6jUGjAJhbSlmIU2wOrv/TrETOsvZWsy0viiRdh/X25C
p5HfAmPwa5U2L1einlTGC/ej/m1SoKiholozq1PjMtY/kwIgNjCQEqTGJwV89BSTv0wpg4qE4bxy
VuCEP3tjFgZKFPXCmuJp5y5rAzgwPCYM/PE0OHZEUF7vJtklhQy7fK469C3ZyRX8ow1zk9aZabhQ
NBdhzbUrRKcI5GWB7367QUFSwEJPdDm15Hi7Xnci6lP+QR8Mx9AD7Sgj+8ZiZd5tzcNiY1PpJcEL
pPuQZoAaZU28jlnJkB5BlqB+CGDYp4ROdSaWdDHm6XV4m3QdtFirPqQR9VcoetRhPlgC5YE7Rme/
fcn99BY9ZnaKFrasdlmbQfKWXY8f+geEX6dLXX425S9LsaKfNZquus+K/qexQJEe4OBiGdMe1PNL
MQhCf5/SZWhQkNbRqU0r8+B6hEthk3gAO/kyxrjmNJKyTlWvQLdORZRD7KzrbWm0pDPS0pGTinta
lxLB6cM4ssvqRo5BI7fzvR9H3/RISK3kqR9xIJ03piGk0MtAP/TKF37zJ3nUoTonm+SFJOazXmuw
7xB2cKxFF6nwe9SAsn6lCpQtol9pcR3O0pDE4zjBzMftm5N5sWsuDqvXgaPKIRxM9lacwe+Til5E
TS/kI2WxaSRTHxgn3Utrn3BJgRlrC19E6JJ6cyFfyGsO/FSkcgU6ABKHr3jJmg0S0J7eae+Whwkt
q4/qIsjfy7zOj63r2fs89L72BpQK2lXKdHHp13KvfbTjFiG8QBQ6dBpdg57A/vGfc4srRyvJOMbG
3alW8y5Yi2Ev7u3yxfUs01+nhx2qG5zWk668Msgx9qF5bwm8NtZ2Pzdk6ppL9NH00d2agJa7QvEx
OkqYdZzu167bt2sJTmD91j0/sakkeeJ58OM3QtYv9+VsWnvfozkYZrLlBeUXyY5Ut13fvTPR3br2
lzayykf1s+mRBeDvwDs/QmN5Dcfhsz5VBgP5R4TZWYsnIrrO+wHG1P5CWjPmIne9gxt72GWHwWM2
mhTe9QpQ3FjeutabQp0xqa2bzGofdGdpypT++8G3EJ7VN/q6Zg8/gc5y76cZn0xu+aKwKNMMGaNa
43xIGBgywO6QXojkzqNawOdyPK05np55+0UbJJnC6YkQjA/eGPX73Mls1JPJ73IMS+1RFRzTAelk
3CXI8/dhaj23MyJg34lKeP7LNQpR/VMmw/u5jeajGhT0A1he36FsMrdjlffk+UrPp1tCpub6dlnT
7y3oO8Pf25iG9Cb07KOL4hWDfPew2JSulok7KyvUY15E0/WeIKCoESrtxfBLnbGSgr/ueoCKuYtC
vKPg201lfooD45vCFUW4vRl0HUJ9VmwgiwqC3OdLQ5QevKLoQoFWVRrHqMmPdR9zda7hl5VgE2jj
EAF0mMZAmKc0TV8Ly//Tl6ggEgZpZGAS/B7iNS6aY3gZDJbdbs+E62XA922PLIqTmjujtdcdJuWM
g9zlYcvSQxKShXzxnv2wWWG/hF/iPn0wN+tHk7ThcWzZH3lFtxNtz4KQz3T7RUcOZb5W77VVv8fo
23ej8Uu3FxMRtJRZbe+GEp2TdL/6z+kX0QU57pc8BeKBCESCDUZegtTqXtM/J+yhxH8msYPceblZ
rAjbl3hYT0YC8sDM6fdk3+i/qYfwExojDM2lDlHsiZTQ09xj91WbpNy7fjUeoja1r1Ite54jouAo
Dqyr3jkMh7txXM29QnurN5+NcPmhNPMAaV0h6sscU2tIx9l4UuFFvOQ/FnyZ69i7Zyjo3sqrNJz8
0WwMTMYGhmPV2OwvLkWNvZGV4W/jPqL+SbrJuau7Gf/JoPmRQPlWftval/h62cOfwnjSg1kHFoon
5WFxl2QUsFoueI71qRqYSXELMvDXpSVlj1IqVQip+BOShM8jaSpWMx3iyAJb5JXL5SXtjbx6LQDk
jCN509hl6CA8D3nLrqvXhAiccT7aWCt0gli4ZrA3m1I5AVp0abMgsJHeUzh2pTg5xIgk5ZhVCtpS
3nVW9y2J7+yReBt5ONLrEokE6FrZ3zmJ9oV5uW/tjammYJhy48h3C5Zz7BXfLZlP+taCwKj8pDhK
I0GFavKmb1g7AXQpyAyn/HXa+NZz6kyHYjT+ED45Pbbb5XE2+/EMKaHY1/d1toEQAExfBbhW0Z4I
TDqvi7ucM4z0Rhf+pn9PffoiX1dF4N5o5Luof9hWIp8A3BQQ1/cPq2G+wbnklmqzmPLtUa+2di1Q
hiCVTyuDHpTf2i1POdIjL52fQhGQrQbbRw86gEy2pbw6OVJnYjaFjxrf1ZH5tJTUVa2HqzvzdFRU
J6IEQ/wTAspnWjyt+XTyYOft1wUDGXmR8kJU8KI3wOSVNIDVTznj+tz6FHs26SszEV8mJuiugKGS
d5l73qPhXlQcoFKtoFznw2S05i4R5Fe+WxH474n/GoY23HwRaMx28stL5scriWbyyDQonSeMmz6j
ARU7/Ks2VTe7CyK4K6w7v+Ku9dJw2eU+EUPQ1XYXr6jvmjBFuVFnz1scXHaDoqXNgrzJSDE1gL4v
N2Ap2SpCbRaqO1y2BE0Uh5q7YLwRGhAH7V0ggL3p1bfe4GLRtnRXgqqTX36PxpDe21P4+WJNDTbQ
+Prow9foifWSmbsmQd7iX+5QsS8nvMqBl8Y/4zyemiKDTyuIrzOjzG9AjUscRjuUlteqfrj0w35e
L8bBDmGfyMqR/+lPn2L7wQ42pqWsZcWZBbt12+BxFAYxCUIXtnz4oWPfejZIPunbz8qoIsN0N4fr
vF9zv/8ibYhW5i65JFIbW8MU38o7VymxCDtUVSifrKRr2NntNuB6xpJQTpAVZE8G3rRCoqRyXXlB
07Pr/jVs4aPWGDqGw4lkP0SXbz/0BMYg+He/Dh/q76I9s3b1vbDQlI1tjvDbbccDCMHAvsbyaY3c
b1NbHqblpzEQT5/6gLAwOPovl5BSQr1sAMK6Cm7csN7pqLth05fGGgMLz/dOF7INQsjMw5sVVl9T
I6aQd7zbqUP9J+kFaJfCAdZXhdBSu5k1rg+xPa+qIZHV/l+MneduJEe2rV9loP85J725OBrgVmX5
YtHbPwmym53eZ6R7+vtlcM4cqSVIFwIEtZrsLqaJ2LH3Wt+yRhqPMU8Vc7qyyek7Z5HnF8LayGp2
eaJpiW+XiyWvGj5GtJzuZUL7LuU9chMq24hD3bAJh/CucZKdK1wdygsnPekzkpXh8nYyETzMoW7K
0cNSqRlqe6vkbYYlFxJxQMcqK3ZyfCcV9UuhH4BgaHQb39y/LSDStiPfELmESingAsNY7t/yl3zN
XxUDcEenHs2lUzLFIBIm1PfyO+SsEc3Y19BRtpWkmpcezaVw7Q+52rvgIFSYN1+aB3l4G6t5se9l
X+yO/4giFIKEcpaR7X/GsF2+C2ox+cvXLpXhOOgHy4DCtgwGLIGXz9Gyk3yS5UWdF8OT1EbIa6az
lmkgHNapl+6YRS+HQboVS1dULoFxNdHf0KFCLAqzYYFZLJOPceRla0OF7+Mx+kKPKlxVL1Xv5S65
zDoN3R13U3eM5uwucofgJGc3dj5dp4jFN3MAeT9BHLSy3AIQWpr4vS2Yb6r3Xiy6lSnGz7CpOjTw
SbQCeKat4Ls8RJP+aOUMHwtzgTvQqqbCZ0V3eBfNJejvP9ZOx0wYJMDH6NRlZeB8aIHHlG9NNVGN
VWb21uFKXQ0LvsCNij0IloM8sMlCcfnRpGBBLqfqsoyosbpIeugHw2BceXBwoHnF2OT1paiU8+/l
/O8p3z3wp76soGWJLg/5U2w/T0kGK5tVSvbdWNaoxCaimGYm21+NmxLsfW2om+Wvl20DOWBfnraJ
k/M6Zsgvb4bcUuS233Q0ujdeg6hBvgPyz5EjXfnn4zNn1M/TQCDTWg7OpUDHW/pJ+eR9jCpHY5mM
JEuEdjZUjlyAIqRXVcmBkdsZBn/nQbJk+0E5Crf/0kvUNjVIEwLqX1C20szztbssu4qc9Tk2J3f5
/H2Nh5emvCia697ELSEHLbNW66BE1pbnR7TKfLv2eF3Y4+SSeRgS2zv2JcfcPncuy7hSCmqXxXV5
DWXNLe95l8+XIQs58/RGt2nojcruBY5NsWqTZiM7+/LtoyZjeucwGVKo0nF21hksodw6KIl+pZQa
t3aAE2d4kIeXLmBH1Ps6jR9GZ9rHKuIkL2y2+ZA/SBXnEsq6PF4JITNhD/V+8Rnlbrx40S+9U527
mtNcoYa+HO6ECZbBZY8IB+DknnHVVQGvvpL7FhnOg51KALiVKTPMgE1SE7bqzQNIdJPeSdwAFqqy
cDM50bOsimXVoxXtjdcMxHJB2BynNz7XdYlNA1osWQnsyLLvhZnz3V7QBQhBl5O0vGpyDrpIiz2R
XbkR4yZ94Xewfz4nGrN0zlUPMqwSaHywr4zwKKt52cJYfopJVShWhmtZ4i6LqJWpTyJv7uV4Si6g
Cy5NriZS+DCrO0Iu0p1kAIg5uQ509APS8rRsw/L91JfRgliyz2Q9gTT61DUps1xVMOs38T7KZwvA
7adnTGdZfU71fENYhnRmd8WaADO80RWwhwU0s6hmiKTOuBD1jSxRZR35v+tijvq1asQhiGld9zPp
i7OjbaQIgip458ZoHWqdhO0oZlCmLQGvsxYe1XbhBdY4uUIHGL107i6LdCiirWsK3BjsPLgQSJ+q
oKpMoLLUBhcWPyjRkhw0yWtibV0qM1Pw5xo0QaIq3k/2SY4flGKloemELmXcSiqILLvka7M8cpPr
BavW+Hoj5mi8C+b4Ip/6VNHUjf2lJksuxThA8qrtcZXZ7HpfOt3liCJXTKey7/s6uZLf2MXDt6yO
vx4uOUyVnT/5FDmldx2HCtQlHnnJsrMV4xtl307K5ORwR+5xygAkqxj2JZHnX8iKzmQSVpTuDc6q
pafw19rXP0npYMGlQ4N82/bA8i7K2N9ocmMFlIWiwf8USwKGhJ+meui7MaSdogjWVg7wimbjnbDw
yhoGX/S1qiMb6NS16zJW+OuPZPwxBgIMr+eRGwIJgXzPnyCYI75dFQ5p+pXeIzd0p3txvXb4enil
PFNe8q9ya1kYkT335GWvzf6wrG3o1FDTOfP1OCg7Fes4VEmiLWz1RiuZHS9hkjKsUNY7BrTFerne
Tl2P677oT1LCJiucooe87wY38sAmmdmZ9pTMWrS22On/5gf/E300I2c4wrBH0dH/HHRf9rYGoh78
r0S+MjnNaLLgDQD5EnQ40xcyZQOOx3foza+RQ4hVLPRi582YY4rMjRDvwLTgPo2N+k22H5ZNrzZo
cTttMG7SGA018+yNTKZ16O3b2XDQJ/UhChLiIUaMZlgJMn30ECdldAbjrcDqCHeT8JEhgqU4187z
X//Yf7S82DouIN3mwECIvPfTExhEVuvCvUv3FCLuIj+6lz+0s4i/7ZgRj8yPI5m8pGPyd9dc/6Pp
hcA7FR8SgRKa6vxMBjcNK0v7LFZ2Mo7FcYdj6upnFfYsAiAPtlx2PzY0/hYScJDQEQZq9pEMwO/1
DIwo7ylW+Qj5bnTJCYwIO3D4UZqu8e2g9P1I+mwXhePrX18y7Y+4XAdOrklj3eWcjOPi92/tiK6h
YMdDq5GRgIJDAHV0SVuqXCKaKycxKAK7ZFXa2f08ix8KKRH0zpHU/83n+KOVy7FUuiUmRinsLO5P
DilU6E0eqHwOL7zTHLsF9J5NG3mdwlbnUxT501zDMxma1jr9vWdJYsx/bylwuG2Ys/jH8EAH//5C
VIqVoxewIPmr12Pi3EgHG/NYXoHE3DPZXsVj0y0WGEwWpC2RtoGCfWnMyZXLeJ2zEfz7lCG1NK/0
iXiNSe3UVdQW0RrCzt3fXLDlYf758/KIu7ZtO38SceNBWo26amCUrXjFCbzwVk7+EG5jthfKK3tb
+eXiMS0+U62iARVhxGnTHf4GN/zH986BO00gPHHNKqmXPy2zjtITrkPXeAdez73Ndecig/ZsHcbV
5NprVO3WSVRLBGb07a8vw5/dNrRktgwcI0LbWFbC3+w6TociGSyls5P75CJ/0ZMZAL84D6aGmogY
OnVuop02nuXNYhCCNstULvZiDYgsUlnEdJTfTACkeo6dL3mgJrLrdiLo9a8/r9wFf7ptRD1j93NV
wlBs/afHbFT6dJyawdmxbxF92NVbbE2wQQjYVoaA8rQjJ1WtbyvdfoUjklrboYv+jg9t/Mlbj5kT
Rrdt8VnIjvr9VWMdGZmlTDzs3Cz5kmET2VdZSrDvzRSRsRxeOEiiRcYTuSxYCzO+1ZxrAqmulrV/
XD4ULDK07BbxgVgI84BVbISynzv151jZFyQQZep8H4pxFyKHCiot92W2JqvbndYYwd9d2j/+ULwO
eIH4DNjHVH15TH/zKFjlIIzUMMO91FkuAeZ6vnNBXa7Awx5EUy9rGVoBE1cc8D9uf0Im1d/c3z/5
EIZmaBrpp7zUmvrT/bW8ehj0fCScZYRQofUY2WCcyMVkKdWXyDutGdl4MSEVDquHkvC5/vpDyMXy
9w+ZhzPKsyzXcwy6TD+9FJauUmc7SbQPOIQkXZSjrudY7im00DI47M1Sd0oXbwLH6Ws2DFXqPQib
RBbGfQr0L5515pD6nVQ3dWr31uukEYddqe7r2vtoh4ZrGWD1T8sfMkK7XrS+Xxa7tr1lvB2Mjrad
EkF8R4AkynVvYIq+jguSQhKeZe+GBWlaEJQbZ6hGX3X2klsoDytD3O8CteU4ubTBFYtzYEQOeiZM
Ykt41ORhuSBMHIUtuMcFYJ5aOE6F+8Wik298v2g/gonZUMY0qqH/V+b4iHQNJ7Wh71VXnNUO9B9h
AohXaZL17bDXjRbuKlEGazHcDxAunDTYEqlWggLvFOS9374Okovb7q9vnlwBfr55jmuwGZvoKdWf
V4gp8GKOiwnSBBx3NE20Jz0S+hqOr7Fa8t4Na36SmRJeQMkQIDEIKy1cOZYofbUyz6Eb3SZaZQB+
YWK9ZGIsZjclT6Y1lN6//rCygv75w7o85zxoGvOaP0RoAUXKprIOdlJPJ/Whiv7drm1j5TRiP1X0
5s18fpE9QdnJqfQG7ePwJYOSbRLZQkjD17nMb+XX2YLhcNk1a8qWnGQdxERjFpxQsh5EXeylDFqq
6QjQUQ9m3zP7tc+05MHCCW/b59YRQxoyTfiLSAmUjwnjYyVaiqscvmL5TY9DbGpLOy2ei6cu1O7l
zQdtwKsKK0XD95MvXSTZSAF8jwW4SE9ysLwMiORXy37o0oj6ytla7Pr/I4jtF+oWbP+TmYncl+dq
+Fx7+GFvEi7AaTQF53VZzqBE0RL3aOMoWFqeUvYpmUGLl8VeIpQCA6wjCpaLfGvl/fuvb+P/CT/L
m6871f7rv/n1txIsHj9X99Mv/7X7LC/v+Wf738t3/eerfv89//Lv/+/DP36UzT+u7rcPP3/l776R
P/7ff73/3r3/7hfAFkhDvBWfzXT32Yqsk38JH3T5yv/f3/zHp/xTHqbq89dfvpWiYO5x9xnGZfHL
v3/r8P3XXzSVhfm/fvvn//s3lx/11192Ynov3v/wDZ/vbffrL4pl/5MhqKW6ZAdrtEg1Sv3hU/6W
rf3TcDzyl/mHM6W91DpF2XTRr7+4/zQXOIKqcuZCgGMux4+2FMtvaf/UqG7Z0U2Nahu7tvvL/3y0
392j/71nv42qhnb2ex6DZWuazhFDNwzgB5ilpY36N1tdYw1AiGhwwK2079rCgIOR6ySYmh/l4KBD
QWG0zzt7p7PPooHRjD0bBr1QbTeQILqZsIhtw+YyEPBA043mnOLwx4h0X83Ks1vuhHms1PhH3dQB
Hkbw+3bQnhUkSqFqFgfPzL9Ns35dGEOyy41q62kkbpp0YIJ8DtcoNI4hpUEWsd6CSNsM1XxyorEn
kRZjWSR2TWkuMxzEJlqxTZLMWydnzNLfizK8mwam1U1LTg102ftpiI51MeiMS1rHb9zhXTdM7Mjg
yopInFiQgMlg8BcWsUphCbE6N7gAdtUyYNa6R9F1pl81S6zSdFEiFEdYX6Lmqrb18zQBWUVR4kpi
IP0qI0zptBs9LHgX1apdH6OOs2IFV2xb1McUsucmTtnS0L9dJ/ToFhFit9WRQSqz1dBTMNBvUII6
FktxVI3wwd0U2MTSoO4eMb6/1o3iroXTPc/TfINwtQJqaLy5mfMWetkN+bLXmVcAXTZKXFZF983O
AO8pWZH6JOXgsN7lQ0D8mqogPE7Kt7Hj64DCxNuws8mEt/sHo2pe0Qr7iZpttLj3VnVZj3ugMJe4
clOs9PqnE0/3bbanvnut4mBY4z9GATbkezdSbQY7FEYR9DitdZ5Lp7rMDbogciPEkTu6Gcolxbhw
4j3wOZ8EgUeelNLPOeiu3Mx7LSc4WUToUT+Y+bpwp8RP3Awyv66cTIw/0Tj9cK2Z1u6ofc+V7gwV
hzlWN84rAcmrdPzaRIQSF6Rd5GMeATYhTjFOgBs0V4mm7lSiytaw9p+0gmJOD7qH3E0AMWBqInUn
oUIgkXFw7d2cubtOZ5hKz2wx9GY7JQ6SU189cHqvV3VQjz5hdRgAcnPVthx1J6hVc9UOxjFooVCW
CYTPMowYbsYmjA532/QPcd9yzNPLwc/jQ08tvAze9x7x4sepT16tAudyZI5i1Sje2lWwYo8iZFA6
NMRzxVm9Tgfw3V6objDDdetpMLadbraIJE0K5ig394WX8YSJ9zp9drpQ3YpgvnLmqT7W4jv4Qe80
uJBjkiHaW1MCFs9B/RHN5iKNsqsbxVtCk9nsychxeCSt+yhimo7YMvUtk5E/aSZjpWwhBusAAvWH
ko1qbzRQUlseR7D088IO9gVim32P2mZlUfivt93U4qsKkZjQx1eRK20Ne5GN04vxKzw0TK3wZ2ZY
/A7FlCEOitdeolSbyK20g2MictFxlKmtrhMjkDFkqoqWVFGe0jAyFcKSbJhCC7HNHb5rxBfse8T0
vmH1T67OSRZKBULkpssBDxXJJoqdjtHmUdu2epdfZzNKmCGw4Op5SISK9pqg0W6VlSljuRaMVlxF
L5am8IhOKvZZXhi1w7QVewVnHIQmYE3DjY53o7Sy4j4Jqn2QXyV9x9Oo2bi3OEph1Sw2UKmTXYUs
dMpne1s4FoIAN5vXccYkLAcGz6wlR8iCrEsryzO3TdsEph4fXXd+57Zlp2nM7sTEGiUGc9pnSXns
Y1qk6VxrsHTXXm3dZWgqzphRHppKPYye4x06vVxSLliVcKx0K482c5h5RzU0sbGaF7ND3TEXGu3t
VG13LU/ZOCubrsNcaAXFSYvHBBudc4QF4q4iLz3FvWqsXdZHr93Ty4+OYd25DHK7Dy+ASp7rE5yK
EA2/xoIeMN4PAh3AtZovH5fRNilaOIeqb1Oge9B34psQevN+MgELRgB54GwBvtZ6zw/C6yLDKYVw
hbMOUHa95W3pO/MQ8LIjJvpI096PhaKfvGQct8IYzvacnz2a4Guv1FBrO+5lNjZKMVUcIZpgU6Ik
QsaN7AyQ4uAEoV+YDD4L0fe+nQCRq3Cbx0iA1h2UiJUZgvrEHVEfnca4NxUMpWXvws0sQV1qeb4a
OiKi3DDaWveaN9/NSSMuCkoNSKF06iLOGU3LZHgkeXFTKpzWOHmxjLWsHraxTeHURND+kLhaLyrL
vTWxaWraUPh9MUMMdXDl2EXC06HeFJ0GSS3qR5z4nJWion4cn4HT5/5cIgI0huBaTMpNrkQbmhpH
tfauZq73zjbs1yRr7lMSa4+z+G6MhbcNmUiALbGel1juGZsK8a3mlchKgGuwigllcpJRuYZN9VEI
tfBTku2zvKr2+kL8cLQEDY2wJ/gKLYj5FnqTPr2zOYLTt29gsGkveqbsMmv8Yer2JbBLqjHvPXbZ
JNOKHElND5D4tfbTNAg/n0cUi42J3+teiZsTiULEdnb9UWOiu2HtOKjt45zoBC1MFqGvHWkXjLOS
tdrb+zrv7pxwTBBUDrSox0RbIwsND0HU3ihTGW9a+OnrmoSO1IAPm+ZORw8ntjbjAryZwuBQ1T0A
1pinUoEqWxQRo/vIJSQ2bzf2uPMU6NoE0Bd+c+L0qYPiQv7b9Be8qOoqGPm8qraDAHqMi2SA76Wt
VFMcUm9mJKjn1daKt0ykzkBWQnu+M1Rfm4mBoTKf1kk+3yUOBj3DLd70oXnRWn1XxCFsgnqv9t25
7dWbIISAmLqqtUHfYDb6ldo3p96BTBo7W8bot1jWziGZWGOBzS4pfJH1cG9Ev8ls9V7PE1QFLLFe
vxv6VltVS+eFLVqY2VmbmofSIpUJ8dIhqcWtlqPmFNmNqrc0lZTpkHTN3sOchqGEJzcoxUFY7UM9
HE0iO5DS3jrQ8ZpMnOcsGoiwwodkuo8AKS+W1zw6jf06xOUn2awhmj7vJSANKRvV6h7HCD+9Q+Hj
lt8Ug9jX9rMeRoiCRbtPaiS8VTPgyJ79xAvKHQZ0dZWL3KQ8oMHkgIZRR8XZlIWzD8oSRPyCpdHQ
jeLSQvpVmaQWRJGPPoCKtLfubM3bjGNdHVMzXAA2wxEPDJNvFFGihS48tidjPhtOca3205WbMAcG
mQZnMyWaU9npo3tUBOdRnM9KWB8QGp4NIoj8SG0Z8oLLcXprI1qCl1qch9SJmwrxM5ZjxBwu9ueV
Wovrsk6+x6RMrlyBNt3iWUeft2mF4V5iXNFrI46inZf5dqFfCdO7JvTD7pRjittQK5zEJzb1YEdG
dWUyaCS3iRp+mq+GRP0s2/QxHNpTHYjTaBOrmxbftDEwdgmMYtJw+21Yc8YHrMh5UBd+MQcH83Hs
lStdn/Zgn7gmjhkcB+vUB2x1etoecN6aK8+M9LMwyh3ePtS2MBzrIPtUYx6glHHUYZraOxrwl6F9
m3AsrvX2G8b3q1xRD/SqXjLrygEwi7QtZXQYPKlacFfrWCCqMvGrGERWG+BK1AuHgsdgaO/1AL7N
BxK/lnDH+apXnA9CPP2x1aDy5QxUW+GQRnibu9FdH3nb2JtfUDh0d2Njn2aeZ9bmjpo6OGjRuHXa
5HNKWT3ih7wgSSy0wol3Kd/zRShQGWOt84k0N2YphIyQUuSV04rzonVI8hZHF4jLWOTUaT387koE
h7avgHBC8lVq0svGuUH5Z2jjTinUl35Ae0xBeWuG5vvyiKXT/JHOFAcjIIUh17nIZYblZ0L3OkxH
RY9v9LD4VtoBMWrtttCBjY96Sfyb4c6bIIBEyOt6o/SA8UP9kWcxC+BZR/PwAdSVXpx5bhRnV0YA
liPyQJ2xYxqUNJ+NKy6hfmi1Ytz3pTVu4rD0/Piu6NU7BgtvrsK2bJQGzBIEPMBLLmnECMeKyhcl
3gZZHK3Swao3wTwdNdZ7MuG0KTV9lZMGKurpyploUujFMYNR2aXVZsl0WpX10gOxuqcCNAmuVecj
Aubsp6P3hD3lupx6WmDQoBhWcx4hWxkARLizzfQ+NPJ3o5l3eUWumzfGb1UdhNiRaNXpMNSCwutX
daPd4UQ95pVAqkOT1EpmcPxYrmM97TfTyzCb9G9qih2iSlbpGLwqZviYTMOeu3RS5nnw3WGyN4hx
Ne2mt6tvIFEbH86kjhOfCjGO30wejYSgSvp3MOZ6IRAhGpw9rG4L4CzC5dgY3jetfzcyjIIlEXuW
mK86Q0PsmOovFZdi6lT7w7rE9ZvrkHVhkBhWN8klxbuLXEgl8To0QCnvqhKBadUKsWK4rGwovs62
N30OaWdfO+LGImX5QHfujnSXzzJWyp1rhDvY/trOS60fjPrWlKvqPDq7oR2oo5X0UACP8b3SI74w
U4vNrCAEmaicNcYFrVHbmzkkQTOr5zunxDHVhUr0nLTBra0TX2d1dnHI6SiDcfAi3qDoMW10XzTI
NexcMXyIOPXRqu8Z9OabouioaqvNkJwcAKsPYM6O84QZRwPv1vQ5JjtQT11OkQlstNuVhfd9iDCF
ceK7jU3abYh3mGwGQGMxqMRpYm97E3MNwh96WvGCkK2bLfAd5u3w6dUhN3dxEgCe4Iqfsa3fhz12
FURbVKQlOFmO+pgWY3CYRrHNdVV7PsRDhWfEMamyqgnleLbCI5juiyq/TFExUTiZ9vUYhE9RSpGm
GXBYrbAuMJM7zxGhASJNit08BB2ctNxdlw2VC5AomsS0EhXsC8dkmC6CcvPidCV2GxX3MNmXbjrc
ZK1dbulpgbk3Z7IYgJ7EEyB8JPA+1Ti6OD1KdnWDiMSLUlDIyXWtjjF2m9zYCxp4g86705Wl85Ya
Ot5Fe3geC8SfDoFFfiWKdwJwdq6TcXYY53M9gtEZX7qE5rub2IinSnEMW0PsogKhmNk5pV+UGed6
0YH7wh/lD4sQp9fn5ih3ZNT4kKfq4tmoSuM0EHy4a0YNDZIOYayP07sqvKRO3OxDXNy+3eMem5zB
PiVwjDm6pAO6kuX1oN9QaYV41yqUJpn40MegPtehqZ3lzZ5aj04IEu+1zV7aA3jbGjprrT0PlwAx
f28k2WszsN0POkQ2Eyyba2M1YsS1GZyy4FZE9mkIPtl+WOtKZ5N6dCr03N0pPUsII1rHd2LtvHRu
UH4lh1bMbGgN7ikcb4TezeiwBjHuWGSLraaX1zasuHMNc23NBKDjGFfdRRZ92ymd7V2KbRzNVTvd
YecRyRRgw2sUnzCbFuNP+8NO494Xjvds59GIDnPCROMZwOW8nTko/IQFT7hDINe6qBK87C6MgWis
wpXhPhpNnb9QPKaeou1Cy1D3Oorita7aCdL09DkH3c7ztgwebnMFYHfCI2x3zCtqrXJPZVccSeEw
Dp3TQHQp7XhbtEChOEsGF9KhNLAAaUyS5qZVk09OJPC3kuiAuQ7KvR6+WQHY8EmziJoNy/c68cqd
bTfeEeUT9TCxKIiNI8wyWI+MrkG3UXWHLulnAC34yrCw+NhaxhWZwC5JLSQcFLFoz5lyDcjvZooj
zgDqMy/vjVI2yT6oOuE3pktA3wJW18bl+70E0SBvnFrZ5S4Y2OPHajMmTXWYYGgcRo4mmwKp63MX
PIqs5pXVSxa1wpiOUzdjcFEH/n5jPkJUANu2mG5zDIR5Yb9PBlGXVjvfz4P1BmrGOszJd6tqza2w
qnhNkCtZaWO8iZNmZ0CI9XE8c1rnsFAMKgqLNFTWFi2olWqBrG4CeNAJlbdfIrgEYoiSNNKtcl+l
INMUJR+2XnZbdw4lDJowJcjqWwITj2MADxlQO92OzKBLpBHYrmhhu67K3Fql8/A5ZBoHyt6OcEgH
4OXIaEqUCVdXDea1pM+ojAO7FEUmP7LBJVGHM77zTDg3WTwu/ahpy9kIB3XrfE/YY33ItPOu6TnG
Ze3gVynrX9Bn1VGdazhKZb8VQ1Xe8Dj35ThtlMlyrsYoY9yo7Umgma8L69HpywzlNnx5O89sP3lV
ZszxeZlGCA3b69hMPpJC7fHCtdt5tKPb3lRIvzVgmDl1+zILBVci2xqaue5VCGt6cDGz0sdvp63q
cJ11ocWHSIchO+A+2sLsIzRxMJ6SuseOMrenyuIAWK+UrCk2YTOXBErk1OJE8mCTSt5zdtymp5QH
wbYYIEHn6AYD8U4HHBAaOO/H4UfIsvegbqqx2KFFEleDG5E1aXXZwZp1cdvPqJ1Da6d2o8ffqSeU
M/UlcpX2EnBX4HpqCg59hcNJWGVveeemZ30anbshqfKTFZYYHmix3JnYzBC9mBCkKAjXrlm5r/EY
3vD05gwac4q1KfjuKnQ1k+fESPvvXZ5fiUbPXswSOFRqjuYha92NGkzexeaoiVG7rT9SfBo64Lib
KlAuY9Y5130THNLUycnaGntCcO2nqKmKTVqRmVCwUa85vL+OnICuXJpCa0Al5PypZ2OY1HNhJ5af
GZGxWwhenGJ6cajjxHiUvwxExJnbVor1EKruU2PN2UrkJUQOK3efxqLCBR6IbYMybOuhs925LscM
N5jHa6+zXDqGafcWQ3nug/o5yrOJZifWpTpXoFWGk7szcuh18HDiszfmd3HP2Sqaq/4ZoOuwK8ra
2qR1/JmUxXAfYBVW++95hiK2hXl24wgkyjbVCmrKebg2isxYjzEtGT/WwJnwMJtqWb4YHRRxvUq6
Bz0r2DtdLH/0GMwbK3sZsIW9Tl7v7sk7YCdZfon31x+66Z22+LiPMBfd5HQPb0Kn6Njm6Xk21NFg
Em1hrVpamseyYvtlwvNM6qd6CHuHS+8Wj02UgYOOI/Vci/HB7K3xDpWGvjWa0NhErAZUwc42Y2Kx
M2mYXLeFdzBAYB/GiQym3K7vOKaaGxHa+YXG/TM14yK2bNKt1c/a29RfoT6CcNep+NE8XBy6Ykab
rDHUMxvPC8u9u7OruLmiedlcaUWPGZ7/udFRvJ6KSoFTtPyrhwghjFg99l0Z8mMZ4pgW/Xx0u7tq
IKPQQ19bD0l/o2gCu04e6xvNUt4De4geg76NdhMWnkOTlYSbTegxUTXn38bqWLrnue3pwPAf4Rhg
zOc/xj/8n/98TclA4xXF5Y8h/HSRHH/AIIx9M3PTy1RryTlD7rbJ06zZhFlebkNgEL7TJMWNQdju
vhht84AQMLrMiCI287M6FeMV0vX5WotJFKTO7d+rsv9I0SfclQ69xtL2NlWsa7duw/IMPjt6j6Zg
j+Kg/UGhfJiqyX5TlldXL8LxNjbcYafVZrXvCR/wKt044wsfEfGm1W2kNstD445PdSZoYWFv2oCJ
cLdaFU0HO3Vp6qp6/GIWOJyYQ0wnC7mLX4eDs3foXPZiNG+ZUtZPZfVIvF/0aDYtQZe6S8cOxyiV
4fw+2/ZLSgbFfTh04kgPdMlupgmcZLduK+o3nRPbth/1t65fMBpFN7wSnmWOrfM6AbBjGQqirfyl
iNRDSZgfGLyONEFbf/Aii3percczrR7jwczyyK+88SavFXWrjU14T85VzAyFU4wwkmcS6WoUDOHI
wWWw781c9eEQ2E9KbhaXuS9YAzmjoTNPxk0b0d41hMeUsCoiDt8e07lsClcuhPs8xmFLU7nGFnrC
t7kihnwEUqm8qHN1RawCe7dwSPZIMyAU5URzQ0lPBRsXYWSJcmATPU89WcNJFhDJrhHC4nLAo0MS
rQdGdYS3Z8kmm+PPIawvucfvhIp+7EaGQqLZQInFJRFTZ2E272O12hdBeJxia17PfXIwB0KuE7RX
a5QqcPH6Md5Z9eScomzA2hWNVzPhY5sgcq9GDqercrb2ms5BXiDcXBlWfq2XkYlmLYD8b3nbrsaV
k38X3dwtgavurmonelM8Rs60i3sCKocyPigUvKmTbDNq8St9KG4Ctz4JWkZayGvUmRaULtP0cztp
r9HDp5T0mUHHiGP4VdmSV+BqlywUOlVqTOOcHMCVZpU31BAATHGDrxLiN5Z6gKlX7p27UAfvI55x
EzMiFNoMICQjpUIjX8yzCqIRR7w6fa/tu5SKpVGiYavQVc1MI0TiT842rHNGOYqOL1tj29Yn0i6G
YLyf7/TW/U4LvPddAfmSyvdWn70VKRvPhs6Lwv/QNqON+2GImG+pxEUnjn32epXk3JxugoZ9QhDl
tGJaRaSyjq1MqJ+Evd0L17TX2PiuNSc82hyiViRXpi3AkyJgalKo9Usba8U6a6cnrfWGbYBFeeU5
Zbw1t5ELr3aMmltcrER0VgSiRYh0fPZW5hLxe+iF2CvSiD9HI/FLUOw2bfODE9oPLxH5pSr2uPby
gzNaN2GJ85kRMUQUbFdVUp1r+KJ6yUHEmL1vKsN0btwLpqjjMl9Y9xNXTQuxo4zRG0Pk4DSk+evQ
2QyiJvfTGXyiGTEIx9i4HfERwmra4sTr6B7WZ1UHaH+owoMT0tty3G/KQI+s0Ltrsl25gBzRax0M
QZRYN5lxa3iDt2GqKvbdxQhZ3sew/H/sndl2q8iWtZ+IMyCAAG7VS5Ys99v2DcOybPq+CeDp68N5
qkbmPvVnjrr/L7Yzd2sJQcSKteb85rBLsvpXmqnXMGKrGIKLKsZVYNTMlVPSFpyQFprtfSoQwY0v
uqVd55RZvbYcXSfZkGIBthOSK/NzzsLM2hemPqFbZ1JOV2BvI6cqMQ0j4YvwoqY5U3OE3lKa/kKN
3TshKSdk9CgGgqvZGXQ0Ipr56hMhqIXkmzvHsRmv9VP3xIe5HoxuWcogXGZujfdIWavKg53jjthd
uiF57E19g95FLGPiRYAEJ2vh+59JprM7YkYvHdTFFQvjIvIwE+ooBZqG2MNaR9cA20IlnzUS0kxF
auVxqzfGBAo9Mml3t5yqXNbmmuV/WTQWmCLI0o3kvGJWqGRpmkzIdTnr0fHqCspQGjWMFQsckgaH
KdvhVYNlfiBandWfR6gIgviQADtvQ0fHdFlac/1Trlt6TMt6SLDe014i6tlb1wH9ksQtee8EnuCs
e4qz0N0pP1/4Ma+16jG80HqbIqqhukw2Mvcihp+CJjVNEj3nu0hBfdEHKMCDkFpsIm0nVk21rCKi
75qep99vYyAeplpGcXUux2yG5xDZAyxQ4rvYxZl6CAGLEzvqGctYNqyOzfBlQNDoggmbn45vPTHf
cIAbO1oM+By6Jz2PXqVdoi7v5cYyvCWqmLMkdJwqw7rtXVBNOWUL5eXCcGnqJPbEwYj10Atw3YSe
eBy0YufE5jXH6W6NYAlNZ4y3o+TuNU1qHfYUylH3XfS3QcwnW1cavYVkH9jW1a1bPOTG3B7qjX0z
lZymQqBljV7ejC1ndyYKSUotAg7ASxneuOE1ARSuG9MN865j1tf6sq39z7Fx7qxcg0DJGiCHZBvf
piRbTXZ5dsWwlpG+wdCwMnp3QzOcD4KJyjae3tVQnLEC/Ojb+53tpu91oQObxBfnWDB+cpqFWpCR
Z5bzWYetQ+RiYN1EET4QfdR+RcyjjuRRP7nwIc0s3LYKNNXUWRONVE3DltRBT3KWriiZUaka0j+5
X2mQb8ISgrWWGO9SaCd+4THnwdtwrPE205itO7GKRDec/U4Fq6KwjxruO1opabPOY8TUgztCSq9G
HLdyNxDKmkk+zzrGQRqD3DATa1d4DAHNqn0JsDrWETFSRjp66FsUe4TACkdyY7zu7ejazhP1rgcY
D8No4cQMN7IoBC4dKl6siHuEEQR8RTZmsJ5B/QyWpHVcFIRAWKzetPQAMftwFs3hEczFKy4gutzi
QVjar9A27vjcXyaaizR66Vb16tT2gnlcDFi30snGBY3zhHR42PCkHRlJO6te9NxjZkN4qJfTzenk
Er22tVh4xWfUuTrALC2ArgpMCe1HEBEZaFittjLaZFiaQh0Gsz0ESfA+JdjJ8fVD8iFszw8UD2mi
9Su90NehYEZJTlc/NCsnTXSeYYp7gggLWDQ/XyAP3Jphe0kM7xvcHAZ+iqWNbj/EpbEuRyLEzJ4F
dMjOusGkv4/TnZ1l+1IbwpWdxJQ/JB36qDPravLoRw93VgJBfapLLpYMWQft0V5XxEYZkSl3An0S
E6CDp3sXxkg3UdY9dtVwLWpMSJ5PsJMjwm035cnatFKidS1kxq/CPfddPm2HIB1RHEUG0iiSIMaC
Hntl5ru28T/0MNobQwT4X6qLMZIBYchoi7ooWCbVjiQ5xLCFo6/KcQYYQRLTx2adBfINBAltVDd5
pm+FXORLpAE0trH4QhD64hY+QZ3MILbjFL2Yxq6L+AedYXxx+uFsjXRAOiP5asm2WEYuOorYd1bs
Pdw3ilmDTCu19K1j6rv93gv6G43krizL7kZ3k4YsNFxcDZAK/WRrbnL1ZFS41q2qaqi9LizM4REh
gL6ExrBqMnX26+FQaYxHYa1daUaR8zMhBTDqj86dXqLYxVquQ/QcK7NbtjEazYFe2iKIDHc/Wkzm
3YIxvoChaqv7BnH3vsyCe5DFamkXiBquNrUeppj8wvn+jnMOHbAU3r9Cp5voHjNWD2QbY8/aiJ/7
JIOpxjYvRmopr0W51EMUTJ0czI+inecy7XDzc9Vkd4DTLolJYlnpdWwZfZAsQ1pxfdA9yJYpneWq
bk8ENbEIdG2LFBpJHpGKA4NzCOc5SYGDP57gusUdPnhv1j+Y1sYs2pVhJAT+DONd1NeHAqoH0cbu
l1+qF9P3XxvAsVPNhSdEWRrNc2Fi8S48Za76FEUJyRE5NQq+j8+ixsEtR3lJAIZkdYdZvODSmsmz
HqWXXnsEcgKZqMlJcWVG1fKIxVSk9O1oU0SGWmkt3mhX5t8muekDW/42CzAWZUn5TtjfeIRhu+sb
dzPFlfYyDfRo9aCl0IuZmZe2/5BJMjfF1Gxk5qxFWExLECgJ5U764HH0RGRlQ27QiZknloKezhP2
XcpmpRT0DdocZEJku3bQmrvaYEXGGZZBiKzuyipS3zZAzbCR2eekuABQTvVHy9DyDXVAeEQ2Z9/I
vmw3HWSUR47x4Fyqwr44TGp+/rolrNu4soa3MZu7Gp4p7nAYa0Q5JHLvuV1+m/X0GunX9rDILbSx
Y/897qQ3Vd+xC9kwqMLsxXCNYJ0JM7jlNKjtG1YExJmJf6c6bVpyCHHe6mk81fMLznDvZ0StXkwX
hlcDKeTRzZ1ho4xourFMBSk2pLJQee8+ui1KxYZF8TPAff7z14dcv89N03sVFjs2ZVx6p/hUdxNF
9+A44d4Kg2esbuZCuOViiLpTWbtfPMIheYBz2GHUwfRHLjaRNyKgOnAiCDmRwmyUDVsDqTprWTXs
NgxnMeLIjZ/3l0jAhDDw1dhme5+S40yeIDc0xfR+ynU0o5Zgqe8V87p6g9i/36dBfbAFwPw4iL9b
mmbsHjpTm5Iuh202mOQWoyzUsrFm7/8YzIDXdRGYh3KQRHJkGt4U2+iYkEio2dqmISDodYrElVt3
6CLkJP4ppFNJ/ixEKSqAmBCTomtQV/r+mubXNrXwaPiO+WnbCfxUrk+SUwmW2mkUyUeCG417If1O
5s2wI2ub6i892SQlFFWrkV6NCkfU4QP+uWIX5i1GCdJXQtE/o5X0GP33j1qNjLGN2Vs9n1qnZ7UZ
LOpgD18E3d2lnwXxXcmhOlb3hqLAATHE2y+qgxyNc2yiOAANP1mI7kITHVQ79W8uDxD3Ase+0DQ/
+8J5dhnwkKLwEnW6twaLzYEN5QLCsfQJtjqp81231vX84BGatm4SOvyUAC9Sb5HVkFq0dvo3Cqtf
KjZtMtUAVOq5uB/BBqHpAaMFoaeZK91sSJqVn1tPEokRfhMk/H25pW2J5GKIEY7S790C//CIf62N
hV9rtJsitKJNpq1auekmWd+MvbtMMd7eltK9MQIDVHpQbeO5k81UDvJkZfKc5M4ine5D9CRHryzr
dSs5czvua+kO4hy5HL1EJRdNG4E+m0xz7Whut6j6ND0YgfcLO3Y731rQlcjMFK39MnK63kbO9wQH
eVm43q+BJTurOVrWaf+YDVG7TwhfhouKI78sSuRzYu+aVrRPJni9sBE0dWw6f4sxSO48jeKlzYb7
ecNp0rq7ZA73g2UTB8qVWJPdrFnQlg24X/U2wBa7zMcI6VEEMqwiFK4PrGI91Jyjmz1hhNO6atKD
2RrpKkPMxaSoUquwwXKFupi2pEOXnXW3yPY2AmSjN9Y5GNclQ2GT5QFsqOsi8p04Kg0iuhSiIP4Y
IzYAGHlvpJT5xhjrTEfhZsflOciBO419WqzqIdul2H7Y7jfIC8DARK+eA8KabU566k7gUVi6A6cv
G6moRt7hfEKx/BqpZTI8KqbzS2IK6XtQTJR+dUZfBZZy6BV6Svt2MvpnOpzIPnPAI63uHi2r+5JM
aZdVklwTpJmZR+ysHDm/myHnochGV40Q8exK67EBSEZH3jwakl4xiaCqI8VkQm2KB2zrWXcAOR4K
e8GYGR8n35O4i2djSs7mKI5WNDx69XS08/7UNhlFjwOGdPCTJYLXkw6rcYEn+t1osHM26ZMJPgC/
U6ItSw/WgNvY8AithaF1UFu76iagSa/KKF9y2k4MOoWD/8vnSMyYWSUjRZ5Yp4XzFIImCBv/Cyrw
I6PYXeWlGgfz6Cn0ep9JjSsRdAiTegneqaGOZE1QYRd0kHSJPTHXAgSc/rMoxA697j5Obt2x/xUh
8QH+ZNmkgp1lHEI2b1LsJ4hZ1OD9Kgbk1TIzAEiWgUU6x5xFrw07WFBkHoktDlEw76POeLXf6EVy
rcf4nT7YS5SXHJ2hDAuBqKi+qxUH3DTrLo1LgZLF8f3kCG79ocJm5GY3qIYXunlUynaeakBWa7u7
eMZARk0qiTcb5bCLxvZRDqx5aV1/o/2+aA5t1h6Jk2RPHWd2Pqv4p295xa6P4H+UbfDM4eAiBAps
PLWcTQE4QfqKPyAd+ktv8mHlkdWzcEXXrDGHJUscXQdXiHSVmOYpGVGyZtYw7S3DXrpMJre02R4m
jh+9TzekcGxzZXsoERR3Dq1yekH0yRnqlyj/nPIglfWA4HhYE+EusVPx1ou42naDU94pgkRV9jrG
fbBWQvsQ9LZ5+hdQr8hLZ7Dpfhatc2fYRBjiinczM15EQ36uA8OCcRbQxHBONGihBAsa8mV4lzMY
iGVwKbvuxkrqpwaNRS3Vu2r9eDm0MPJLwUGSw4cW9Y+0W9lr54jFtD4wzJxOdl6ekdPmMROxodUr
7i6Wh6RK84XypsOojI/SYgmqlDUtQ+PdapunnPdVGUBNXYPxoqRIyvRjQfnMhgtGNvdGJEYigsRf
4j8YY6WvbA5QBOYqxjA0gWhYevU1HJAjVBV59ikFSSi6HQHB5N6Qrj6YT7BHL95AhVtO2ZzqcoRh
zbg7oHEi8SgAYsLC4aFpScurZsHxG4MJoIeHKIrzXWYXZ9Msn52J3aP2U0KIhVhUJsgs8FogilNo
wyzdZCCfSx9WTdyPL2FTP04iklSe3ZHoY2plHDFtED8SPa/DvXRevTTYNy2TNqdUd6aNVnm+rB9l
a5or6YVc6lKwQQS3gbJfet+DVAymjzQDeY8xgqIgb06195iBO+eNkiWM0nITzIF6doJ9vzLtleFO
16Dg88ZAua4S8eFp/DMu2kR+O5iXnO94KFHy0zBPwumuDNy5n0zAZZefZd8sw1BeIyd7TgXvoJlU
v9aYhEQs21EMBwQu8ynU6mbVZw2to0mcIpNK36HCmiLzpQK1dAirL6J7UGQM+S8v9xhxt4rDX9vD
h4SoNiiADl1YrMuyA1EC1o3+n83TQDnWE9a5bJuSw7JOEArG4WZZZeSRVawWgnyNBXq0G1A7y8od
2TtjI1snwj7qfX7ux6le1CJ5XwGS2np9fM2dCfKUgJoMx+4UDuYm6jO6mn281jjh59bc2uRb2f6t
TWNtUfY0YZymu/HtDP7Syc/YUqbUq9YoLOcdRXeQD9X2Y5VY67KozBXQGoEKxgTcYWVnVQxfnl7u
7TJ9xhz/qJi46rb4ounPUBLJbGtuc8vW1mVbPiN0QVOdPtr0PD03bK74fTYiKt/9xK0Qa7Hgi14/
lNUsRZKFxqF7WPVttq9qlAGtzXGSEDv2maynZIaKWCKDKC1/XMHPV7BEmT7b8i6btPsoTxgkGMl8
Z9srrx+sh4Q32E8P+gK0u1nRx8zHYwdkeSX87s7J9SOIFchUebiH8o92zNHXmTG+dgpndYpcCznS
7TjWxwZiEsJHzpMN8l+Hcm0J1JCT5YiQcQCgi8GDfTMQ/uaPl9xlH2GdFxtc/AQeIYAVRgv0wCS4
xsoaUMzOroe0NaQVzosZUiEQ6KihCbDQXuyS/qHRh8eoH2lCNwyFeXa7wDrlUcLq00XPdY+09Wmq
tK9Wg7dsetENo/BwjcOtXnclRDqTnDgyb2g4yVDfxA7ryFCFwDlrTgPJjbLJlOiDYdmWzu0shcbL
Gy+ooWiGaozrfbtYTzotQhpbUPJ0d+f0lQ9iCRU1fbSKTT68RaVg7kO7Wzm6hYe3VMOqMB5kF1Pj
GjbfOY1/ta2+aifjQP/jPdQ9unHo55c1PBEnLLVVU7YF3YHivjHYTMnJ7heJ2V8ZF4OU9gtUMzzP
uR38Ek1xdMs3fZ58udpaN61tT4osorhs0zgxROyBegtdwm1qpoBTil0x8cqzJMKMUr413nAMjOZ1
GIz40Gfl0S/iXeRmTGpabsSUNx+F9Pfs2oXrGY04UGqaq8riuJnuU7sq1r4Rvft+y+HS65jF2Tz6
c3qRk+qQ4/tpnxbhNhHNozvBbZXuJ1sABylXAybW2gwyoxdOOtHC9sITbIeVgBK4mZry0hjN1qnp
lAZ7zhLBjeV0z1bkkNTqvLgT4gx7fPR5eGkY7WWjnyOMXOYUPGSz0rIxBrkarXTZNQ1TgoRswqGj
o21oH/O/UbUUa5Ueb2EaLu3EO2l+8l5FaA810/tKvHuVgkek7X9j9W2/bj1Oa9Y2VAVcsOnsY/lI
Btp87PIDvO/Mqr9juPjLeCImQBASVKf1i9DDW535iCMFGRmmG9LwgugbKXokknFArhMkIaynoauT
deIr5tvppUk5cgZ4gxZ4+88jg9Bl2xMOH+mxWDRDusk6hucZLmsOpHa2JAng4PXcjnZwnR9Pb2g3
hZYhXpTiHukUW2rd3o/EHlFFy34dIG3S+v7Ddqj28hFYmeEWN16gPQxR2CFL8gfOB8GzXVHUGy4v
pu6wLdp2hPmdm3P+1DNbMolwjkWFG6rRdH3ZucOpEvrziGdqaXm8uK4fDr6WzZrLFLNUjXrAO8Qp
j/RUY9mrmaFFjFtY23iElScPcYCavs6uIgvzdZSLYwJ3aynTcKVXVrjKY3kiyRDfVMrWSqjiivHc
NTfTB/4Yp09ClitjNicNhIgV6ibw3pyadXA7dOmnbPxzBMKtkj0CWiqACvFhWvl08c0YaibIZzho
4ULTJE7Dgq0nlNmVLMaVnDS24azYa6U9rgbXWvYB/WdjHOp1Go4egRbvhs+ldBkLrvwQVeQwmdqy
QbuytHvIYYp/zbA7sYjz6NE2x7XT9DsLNQijQrId7FSsqAfCJWGZPJQ1e5MWU8gDsJKcLTSsC6FW
LnUVfSrGjwg6wWYCGoLtn8H8pynHRDq4lW7nkTthP2p9+2XHFur9GlG8OWXmIUIBqybmjyZret7Q
rSTteu5ndMkhlPquFw56gDortkl2sm3tOxpHemJ4IYyWqbDvp+qGrgy9ZTSYvkX3sM1I4ZVKFnvd
phD2JIG9U5Ait2A6atFWGmluBQnNZqW7m7kylZb96Zcmp/lx3Ni4s7pJ6QdEK0E3rdNWWItu7DZG
w8i/qHI2GLmMusRc1T7A757vXbSe8cAs6JAG7h2y54keuldzpp2+Ct9Y16Z88hBV3swaByOzraWW
TeWeLBEymq45D8PaYx64Yh6x1i352mmMvYAhM5ep6Z6lq9KsORMTMAiM+GhKl5nMFHyXIduDr3OY
RVbIvW84e1rZb01yGmpR3PIQq6r6Micj3U3dKfHiEixduRIN8wK+n0PK7nyGHBTqSO9Lc9gt7Pw2
mMhgQ75sLaGB4jaqqcZj7Ym4o3E264dkkYf1u2F6xj5IpjcDo2fnZWuuxbGh8bdInfCZ3BZzOSU0
ixEnbeIhKHeqcE6Ba546Kc7CR98lCy5T5xmY/STKx5a2xuDWN2HslYvYKa65G9NlwMwWq/J53gRa
jUapKLK7yOMVOor+Y4VpBPp0BVLRWGut8Sz08kT47EozWoNJE4dptwsnBgDJLnDAmvmefwmnhgCu
NH//sc7/f4iAsEDI/L8hAi9f+dfUfaV/4Qj8/J3/5gh4/4Ly4zhgkYRO63mmZ/ybI+CYcAQsU2du
ZuOMxin7PxwBw/6XA33AAVsnBPwWCX2g+YMjoP9LSg7/uq7DEjAcj8r2/wISEDMH5g8mxMxIsG3G
+BR/VDsI/Sxb/g5P0qNkNqFWKH+6is6Lc1OIOrvN2uI2S/3k3HVTeib68SHXLxgizJOf0loPE8ba
ZmyrO7vy74Mkdo812Us6hrzXaJQbQk/SJ+EjJwB/Y+5AUlw9L6XomzV1DgJOCr0/XfZ/AxL+DET4
K+ZvptxIkGtQu/iPIHIb8MKfwT9+FfhV6AbMixh/bHvNH9dJge0Gw1+6iEMHOcyEcufvv6mwfrt4
ng42TQcV5ukzRunn9//EYHCNtpG0ZJAzKyDhgy/L3TiXP76cCTtlJs7JiDJZRtnRj7xurVzzteZM
f9/E44ElycewEn5VdUQDnov4HBLWvnCVZq/cob8vrNHFc8TOyctYxo3KHwbmbH//Hoz5XvrLHcCb
kAbILgf+iNRhr/310lVBk9dWSCuRlOlmCk+WK+Lbny9VpeqdtHu2pcgSB6ugl+5JrLEiyY+o8bKT
hjvyNLlTfAzKTymy4jbIvNBAilR/BT4RXmPWZwcDVdMOCjiwzrzKNwCk/ZufL8x5QoIAvOrQMy28
9eIZG1uMxSUcvlAaxVctZ7ooenPaeKqW67ysCZKav7QZHSadqBdKYAREKtJetJhMymAU1Wlsk+vk
CkBEI9Ga/awRzV2IhGRbV9EzRYt6cCDpGNNDh8zus09ylGrc7ufc6cIb7p1zUHfmhzGUH6lObBtm
TQ0drPXNaWQ664MocT7MxXSr/Nsq0VpSdVJ0arJ+6/3ceXWhhK8MxJg0HRP8pAkilyka3Vskue6t
n+dswT6eJLr7ML96Ki9dII5EtWTecNTjLG1O402SesNj17sP+Pdu2o7YNLusrE27bnB3HvMxT36p
sNyBYwMGzfbaa2O5cMy2ufn5kmKNAyyMiJSkyObm5wsDleZGixP+IFhBvjIcvk0YPy4c4nXHkkO0
2fk+KqY6ufn5gkn83//381NNMx9sNwKmpMUZVlgJUrYpGBoF7inPIrUPJrknxNPg5k3FvdEyIDTb
odiTMTE9osW8SaP+q+2Okd4kTyluHS0TDTfDtIibuITfLRWKTLpvbqe3e8tPkdmCMD+GeMzRkpIE
k1btKY6CX3YFO6131HxGim8FpvtbqrdZO4l0dWkVQ02ARkE2BMOWoXpOq0J7SE1tXMS2nX/lS0e5
ydd48/dP029UNdvmYfLgTzoQY+COopT568M0Fqx8ml53q7bUOHJp3RYFkPnWzOJCKyVrvUjfEi8K
DnbqYJhJmw0suGzjIMNI2wIxa5v4OxEG8Iw4Ei8H4bRblfjeMRWGufRx1S4NhQhA1Pk8GW3UoRoj
rEMdmbhaiBsndK3swXeZOBQx2fJhYuyzMRr+YdX4z5UPyI1HJhfZ0a4gwe+3RaPWHSuptLLiTNh7
a2sa5eHnCxD0jefPHtikDe6yBEV9j3vqIcs75G/JsnbfdGr1e9bx4uRELaq0AYWlmQ/Rc9pWpEaD
uF24jVtjyzB3tZOSQTFbrKPaMv9hzzB+3zRg+zgGax/sKpO3YP+2aTRaEFahBRgE2nq4n0iAXXj2
lO2Gib5/r9IvlEuk49XpK1pjucAPvw4xsh4V9hxMWT6iZvoRGw0bAaMXq4HkP1T/AFb8jy2G1yiA
10ryL2wKgd8utKwHsGPwJ1ZY/bWlwjW17l1Wzb+/b+fb8s9VwHwlTBYfy3UMi63gt+/SxO1g8Qhx
Jort18rporUepsuIRcniTdPf205eQRH0P5XS/7JlW79dfioinhNdsOmA7LPZhP76rEgoMmUOJXPV
u1F6yIMwOMeIF1tHv/UHvCncU11bJ0sayXSTbfMirBFlpjOpl6BasNmnL17Tdw+okTFVZurFoA90
AC1ewC/tAd3XeYhhBKozTc2tPsActAYrOrelhznfS3aq6vVt7ljBiR3qNQ4YYIzmBGY6bPRdpAcY
yZuxO0xJ+s1zdFBW3tzaeviYdV63//mZdCCWcLg/a4aPVg5ZZkt3GEdK8fT3F+s3SKvNxXIswxIu
ORnEy7riN6ggd3CgTfjMVq2J5CAPI+v0k4ctY/qlsV0z1zNpeYSx2jBl7Pe1bbB+klH7f38dM+UT
NYRpWWx+M5bqTyUPnVvGk0XPwMPVK1SUaBm9+hxYbvyi8fz0g27fw2X81U7W2Zqc8lwogAL/8CLm
2/FPt6uEmykpubgkNsIN/v+vL6JHBZmjostABQJZFoNRHlSKJFN4+XRLMkJzbFwE7nCQMBKo+kGx
261tnURgCDRYPqewZKyePNlMNrYGzYndP7xA67ei6o9X6JgUpj91v/zt4/KcmmaGmWR0R/BlzpvT
aCTxDERC/JcYJNGY4Tmpo3zD1sBgN3fV6eeLmWcDqB8p8Ce65Oj5ZF2pFzVa1lYxjt8qi4lan9La
z2aPogZ4fqcyE7pAYNwBhiHhNGnGQ5HqA01lVSwZR+MQtPM7VlzrUfL2XckAVxDe3HV6tXGYzxI3
jfA+r6pw3aqq3JSdN6LNA8nd66X77DU0Oh3HDc+BA+6kdrFkuk5RPRCNQypL5HQH4kcrnAAGJh+7
uKV51W6xu8VLlo1pK/IciRnTjV5hnyD914MwlaensAm1BVNjGYy3pmHwJTQYBTDDx7qKKbxB4GAZ
RoXcmKDDwhKIliZ9KfqQNo407wKL2ST4Q6Z28FSNw1AnB1XjVAoK/x2mZPyV+8hJYgIJAJLtOh+P
uZmL5c/dGmToMgKfmkWloMhC/S1KHefm54sl5SZLY+8gU+p6lTO7pcvWIXUcnwIEbttImPU2ISDI
pY2RuzqSykC7QyhAyyVVLE5oHDaTg290HBiQ/CwKE7qerbB9BINgxJ2ayzR/yRJXYhBH7l2gsfHq
CPfeqB77XHSnPK/tg0QCNkYFx3Zr7D5HjUI9ybbDaJ94vclt5ATGswsOgQb1FZ1+c+ekhoCPgbYi
SaO7igRAzMOxd7b1hMgpUAhYhn4NWVr+w2MpfkfS8Vh6kMYtzkKw3yGw/vWxbJu2s3KvBY3AM/WR
jvZTP86MGu7HvDMBe045ou1RuXvXU8HW89HSSjSBZzuu9R123O/YeA4xwjp1Pj0zfLc3I80dmtc1
EXd99RI0dK7aKr8EQ9ug5c8xl0XRPy1x//k2DEN6PLhiPhnpv+9LOD6SLupDljh7Q0KV/0QXt1zH
JVGv9Zh7u9KY6pspM6xrQF7VPh4TsUoYU95wsABNQFBEbts3fGB/v6iAdf6PVQVML5dOsu4hhJIw
BP+y+KL6CPXKJGDIaooL7duLb9obOXp7hH9feGA+UoYnbdU9kgb2FKvH+Y8oo7h4VXEUjLNwT10B
2F8i1OxN490HTnEhiPCPH974TZbpJsu+uWNIdZqudEk/zCq7yKn8qvvpW9MUYs70Fq3J1SWWXDfo
/PLXZaO+NQs4rESiZ79mfnGZf1ga0e0ewq6oCoDOQwZMLlMYXltXXEVdrE2UgmWFPamaPpxBXEcG
zAL5PVy879bKLmVgfrgCjeN0NTpxnf9Jp5y+09B/+nHeoUrJtf38AhNe7Pw+YXR9yG66arQbp3Ad
lHSBnf55/iNeKq7zf4tI/0ja8k5L0lVlYn9Nj32SvBr8VqRh85x/v8kem2L61XEADXN+PQeEV8G6
Qe+O1gYXhI3cEaYWNJyN6/K7QEYv5Lx9UpM8xEQyxRF2/ngcP6xKv3pj+FijUmvC4bu2weRHjvMW
S3/hZdrZ8qLrfOBF9nVh4diXUb+BT/0xv5tMeBcLA804mcf5pSNDYrt5K2enUhbZV1doh6nU1m6G
NB656/wxTZg0NqXTfk968zVpEYmIe8bdL139FbXJaryNdLjX2nR1zfiqJOB/vbybL/j8wbjl9ITe
n/6gfmUHugpLfTv5uxLO8/xH/Jq45JHBKAJfi98yJkR0fG6e45xNB7k8Hw7i4cdAe7S4I+a75OcG
8wmWq6rzfGXnm09nDYjyD0xMV4cbLHbSi4TZE5GQjVvtGhbh1bLHq+NzqSqun1mH18qxD4PD0CnJ
L7XRffdFfukI4HZAfjj523xFfz69jOFybYprhQpv0Kf7+SrMd6c+7Sav/qWNLmloKVP56FmN59wz
rmA2nt14Z0UxQ5riMj8hRorV1wiuvWE90ADu7e/56lqlesfV+s3Y99Ln3ARGs+nh25bcDFJNH/Mj
CZgIDYZ7Rgf3gMXtq+ZR1NyTNMZf8/dy0N4T4/EwX5n5flSaPFoct+ef99xoev1ZleabP2lf8+c9
35Po8h5A1y5za6AxYy9BcF3mPz6/zsjwPuPRfUjy77isL2E+fIS2vMzXqAqg1k3WbSSTC46W6/zf
SAzf1HOXUN1XlnkKp1e74jYd2vwy/wCr852Z6uTnEmLLcO2y4dsPrAsUP1whcm9OA4oMeZnvWHOo
boZIW//32pE2AmpYdsmyVWc3BzdtV/NjOL/I+ZfnB+nnog4+hTdvwsG+BCNm9XNXy38/daITz1nB
41K9hXq+T71pKweeDJ4E8KcbgxDiyiwueTp8zBezm9e1tFjkuXP/X0yd13LjyNJunwgR8OZWohXl
PXWDoJHgvcfTn5Xof3aci5nupigSKFRlZaVZH30t18bpd2qYbeULizi+ApHY+xWNb7b7KyOpVIya
eYs/dgxbphYooGs7Z2dD9ufAepC/m2rz0KfDymqYQp71hOL87YD5kd/NMUHOHFzJIrwSnr+R10J0
Va3KuodZ8icPUL5bHsWIiJFh1jtaRJPpW0ZHL81zWgfXpgjx0mif4O+hz8NiBWjdcNUZtqy9Twu0
RFgjNtMxH9ofihZoEdGqx4YIyWLJZdpw5zphTRhIb/KNFE/e1lH/Iq9bMXNGRsZNMXX1tqLoS7v0
KTSKOtpBnNmWLQlHMWsy3cn/3yki0yR2KWH1lUP3B4LlZs7cF/bHq58pF3Ogvl2b9kR4A4PyiPR3
GvpLkdrnybMeNYKuFMVfh2C8+qwTXbGOI1bbGa4FiwjKyxUCJ5IK3Q4JqUvbA8i0D93MZJ3m60hZ
jIrp8agM1+L2sZ6co+fn57nRDskc0sulboxwPtk5CVhFveY6P8uqtdp7h5TCgJ6mcZm9yw3IdqdQ
+tMGlJoyMPkQXB+ozriKhQyG4c/AYlkk56BxPcqa/j8DqckGNeb5gzWPqDwF12W+MNLyIZ7FI+DM
fENk5jYaKTtlH4q4E0UeRR1ToFicO6rT5ZHQ2zJPw8VLnOXLZRHIULupeUHsnXgeTc1yVfKI5s4/
ysblT+SwUu/lv9WiKeEn2EuTsj2DBvMm2gbt/AXqaPli2aPk0sO6/nTaO7EFsorEnFDxCeTSeonq
Eq3Q+ZTN085CLkNWiuYj4z1TksYdyc96u8bGjKdxbt/05iwLrfPGD707yfqWS6uTnqCreifTRH7L
neerfFteBUDN9JWY2oqGsXz4TuChyW0ORnJqIRdxLWJ0zW74SYp2R+nvDpjGX4maRxANd6msJFaY
3EZnuEfN39Id8CcPyc7ZTX21/oGJJFvOMPDvMK4PyK5uUvCu+qA9t3l1ZNfAjY5eO9f5StOnsU7P
HlMEcMdR9exPuuMNjSld1zxZv1JPuTrs01zdoZj+4QffiWMuW6YYAaN8mibtR+3UU1DzdZOmnoZs
1+CVWF16pnP5zFmCqF1+TlvtKpdluK/RmH4BvV1e8oFnkmrb0md8lH3VlLvQQSqbZfoSyBNzxu6x
hx3pTtBUykfxU1qLfvtRWcUJ22RQnsWGdLl75Ei1V7pxK0/HZ9qVk/JCJ8wftSo/EytaKed9Vg4b
V8vuxNbIpMcdv5otdXRtt0vMgr4snS0YD8x3jqOl8Zy6fVuGG7GbslfKnmXkCupvOHS4JeIyLiuo
Vf9oOn/WQV4uTk0/Gc9Wld02wAyJLXs0u7Jlup5U9x5ks5GdTz7R8n+GXP8Y8/ZHPjzuC4648Y3s
3a1s5IPmX6qk205qsxenqPKK38liXSvuVkVAnZLCc5LNV3ESFMd/TtsBTuu0G4lwy8yTRSYLR+Nw
RXu95RpPsrjQN1o5QFbJuFqZcw6wKMsnMANlzGTeUvaYb9Oi/ohko5G1IO/o8T4QxTj0nbeS65B3
Dpl3G6KRIDOeau272JkpoMcPY73ICMt9NjHpgKJ6akK2ND89wpCRnU2Mf2N3v87FTdXT4orEmfUR
ZV/ilMnClcdZT9NPmG7kickgDeq/783zZlWYDnC3kUhVfJWxkD/lmhQoRxXoC/luw9Cu7uhfCv+g
N84PZJh/Y1v7+ltawGxy5j+UZl6JzlAkMF+X2aAnnGHmxbehYPI8dT7L9baioyEy+ge5dd2MrvLc
6IFd1fn0II8nadRr13SndpOrPJiyWC6W0rnXiYIAuRe5uMVuFlbzQNiKQ+X8Vyk0gQbtD6VG4D3n
p2X5lml41TLt3aQYreUUIRutmACxGinAFzV8aKOTa0nF2YPstoiHneOCuiPDtY5KGd31GJAuYGKw
5ZrR/O6A7CsCNoOMxpTEeWpN5ZJG/tGgClmtnhHjQUId/MKQnjOWqEXNQZuG9/J3OWuMCp1g1CnH
6jU2WcxiKKbqUKTKtyxu8X7RkQDXSCMk3ySma2xwv2W7MvUTMmO7pOj3w4z35AessBmvVaXlWg/u
oSn8RnFzGfD+7KzZaX2zp2P8kquYhC5UXlQ3BdgWnyu7vuRRfO6pe2nH4KXyhxMUpj/fGg6ScxrD
6DWuIZ9E+MMTiDzbbN5JArEMYwrqChdKuHvXANRJtPHKB9lF/JU70IKA5jq9em05k/T4cEjjvNEo
ID1rR/kCi8eLUAQNYc0rFvHayGcC9diDF9j99ybPnD5oaocE9e9KlzfZzmdulp8UR19bsQch9+3x
JjdK6PXAa8dDhI9+brtN603XqraOXYRDEDZPqFVCz7OOkY6d5qiT+SEhAUji0Ny1xDzL3QcjMDnX
fJFrqNLsN8Kftaad6mdf8itFgvekVhejs37zNviEu3RsoWdNXbkuWE1pGx2CKl77NjXcc/7hV7R1
Ft5rzf2a5nit2/FvKDaul3zLhcvwZA2EDDPvIH/oBxkzn4oUGbMoy5nP1FrS1kFlLqi98U9+nnfT
nvQ4qG31Woz8sqYAKRmqX9/9TCXoyYfK+9y++6vy15iYWK3E90XATJlt/9Jja8vqTLPjSxtRDxxx
0OMooUQvfCLijOQkSQY6HeXtWv9KA9ZDTZMudNmrMY37qUDLNO/+PA4+OCCU41Rvbaudmo/BDy8F
nlFhRueoVrY+dc02m5GW4VlVyc9or5c9ybTnq+zb41h/FuZRyVy6CMuXdMCBYJaH+Gxjml0j464y
/G+6zc6QOa7UA31EPt1I/B0Ranesf2T9yplcnKrByZ7mAph1al3jLH4hk3EjP5s853OGd0CnhB9X
r53srbKBFpr/AwOtC35ovEnSq9iHrk13rabvw1vaGJctVvbRiiLT+jrhItpTfI0Tl4jEjSxZWd19
ol1pO/tMg/sWxxDyIFVW1XZZlaZ+sG3/Q16XHbbXv8VBEOcAaMFPbUCw4PoxWErLgWaCGh/GDzKA
ejJdDSM7jAncwsG9GL79PR90EnU3Dj2OCt6w/ClvjZ8UqqA8YRD20TnhkPXfT1Aq/tTU19RpflKH
FT2+d7322hQT7uL42lCAg2LVD9yPU4kPXcXum5kgsVywI1j5uWk5+/IdNHNtg7on63mjaflPE0RX
TUnOQcdcku8fd2pTnOSK0v55CqYvl3ekvEPuASAUhIvqNc2qc9z2VzrzaOc527xlDu3z8EH09mX4
hZZ8EygcpZ3o7Nred3UXF3gLjJO8KldC3S3Zqc85VKDW9vfyxbScLxfoVfM2bMBWZ8MJtdprVrQ0
0uu3VTxd61i5GBwfYm3YjWUC00W5NERXdVrKg0H9k+uUAWl67a6h7UxuAwAQiNiO1Xkv9z+30YtY
8k5cQNk3HJ0tm35bd75N3fpeghPiz0sEInXbW/B1zzLtNE4TI2Yci+7n6WnxAMXymwpwzgH8zdD/
iIn3EYeCLsjkm7roao/WtUoIM0YogTMpxMckEXWxdnqHZAP7WtkPpy7Dweu7dYx+YV7ekR28itcJ
J+tcNv0rOJSbeBxO8naZpnYeII4FWY3ZJpuR7tR0Wmwk/mX1dMnIDmRYH6E/f/Z8xMwcVUvnmKC1
YOKVEuzh5MAT426o/N46BBtl9codS7jGVLK7SFG2smfK60sMi03KwyFKHq1eWYnH1OMLiXsih3AJ
EyK7em/jabIn3k/gmQ39tJyH/+e4Bmp2Q8v9mz6rJ/nqMrePdkYnPU5MiQdRzCfouffkzlZOEl5V
Tmo+J7bIZsaMEvn+odzpOLeHuAVRJE+2p5C66NkMzWYvc9iz2IJQcOiS5llVxutghQRyJ/Zzj+K7
4LEgFFEUtLOo9lNgTafRZH3LvI8JY8BT7xvtJCXDWp5RijJdU14eZaWxGRsZKJepuZdZCnjjFtXp
J5mdspplNdTjLxvnu5gGmYS0gAuTc5lx9FJ+JOVJ3mkl1bKOdM/FT7mZOGEmhPNoJmXDMAx6TNGr
8L2N7+j7RIJ9UKIvYv0LO34ZaN3K+/GP5g56mbo/eb2kgDCwwzfZBZTpVWtLOuH8S+T77w67BPU5
Z/l32HEE5081CVZeaz7aEqHR2FkSSslbY7nTQvFW1oCWHeuHYptrVBnnWvfXad4eKg3RGxf32r13
/fJbliD1i5dixLT1D06Xf3Nq/S6LvY3glqO2j2JWEEA6IxV4zct0g/zkIYzCLz0+K616HdSQYKpy
EaOhVcrFc53XcPrzbTa20X6R2ak6xmIOlKgCdhntxUSUoXaVRSHrODOdTTn7OzY1GXBn+vecYqJR
8lx9Rb9kKGzclUNylK8bwumqcd0y5ob5xLT8kjki71UhARTetzzyJB6PUUJtT/MT8+RlLPRkbWrN
p3ywxffmQfDW/VrRUeuVy9jSRnXJi+4ZUM5R7oQ6tl+dwEIQ/eWh9y77Qx9NywdpYbcbmmTjldOz
VuUQ63CQjeZnmTOVcj+RgJU78yfjKrZfa7PnsmmR4s2PCO6gMrK4mYsZ0VpGnV40y72EbXVevmaq
PqeKqDMBQT5FPhVnljZFGn/MEMvAoNCxSWv2m0soD27tjerWdBt0f+J3iB/jo5vaIXPCPykVuZIW
uFIxtI/6alum2YMe2CuxwBmPPWywvIxOYLjbMdO3Ygrlyph1RHxg63doxXjDnxxztTnfFk2zX0zu
5HCoN/Mvx1l2YAlrUHh+hZr6Y7FMOV3K+QUP6+Lb6YOo4i6nxuVwh8tFtVtUKtfYD6kbDK8FThKJ
Tr6xedOZ7BV3EaT91VXrLV2pkIIdvDYmLped4kNLND1NpjuVn0t8ZwlVShRzHqkHUb+mWjtR21X5
FvsRd8qcnzGdDqxehSSGaYdb0lRg4lf0iF8StuKapyixq8aeD/1o3bbsbgVMoiJx7x3mMWftIx28
hakSWebCmCcdj4gQ40MVGre94y7fJEGoEosA3LoxyqNvnP4XRXXw+qIiWpnmfL+MRdzTsDAph45m
hAaPuI/1kxz+gPxtjNICawELTtWWfEJsRNhi9hA8YQOssEMIqC7HTZ2rn1a1lwPaZP87qMVhfeez
j3iVv5zkY5xqCMFrpzUOduktz2U5hJNqLj39RU79fhWf5U9yavvGcNadW/1IZICPlm+Yu3w/V+Z6
LN1fCcCP+OWquqaT+ywPVOLAdq9snWLcZHKSoQrm4nG2jym9ntQ11UfrmGMI0ATClt0f1CU8XaPR
cPa5xlbfxoWPGsP/JUBidXrLFRscHTu+b//iH/+quQMWnEQugQI4VHTQVMaV+q43I8toXBzxesfl
WKpEyXOXsCrVjzYyvzPLvwzYBs5WF7f/7Cb308Dbh6iw/EZgANMcqtchr34Tpk9v+Xe+6q91B9cw
Ql6uGR/l6VN1eO09jzr2N5w9SVfhFTEFBuzCaFH14XwFrKR07B99jVAllqPQPaR+zqHZfDjMJdX9
927m19oehwMiR1eHzXCEd0qtLDthAQEOKQ3K9r1jmlM1ngz3Y+c/Emy55dBzloiqTK8+nk+03VA9
Nj0k+GNyDaksW3iXZvNtZPwYR9/uKuJl30Yffwp4rUvsZ79If8fA/1VZYQrjxbFuS1nxXTF1HwVz
j0OapKoMu6CKMt0uj7bz3mRumgpykJpGOpnwkBy1HP291vC8aKxIgKRLkqqu9JMEEyTgmOmi/mPf
yQEhN43DOJvrZjKZfO1FwoTz5B8R65NYi3ghc+NvwRxtR447HdMe/i4fKFEVibZI6kIBIgXHdlcS
9pb8ioRDxzB/MHoWAbBMi+4eiYyACT1Tu4Hsk61TDKQ9iKmwS3jIBm347DAzu4XfmVvqTfcNu41Y
DXmPmCBS8ivFTQ5FuZ6MhCOmyhwbPnR0AYN+RvzSPMeGfSjBzCiGu0664E4CIK42n4bWO1scUWvN
f5ZIjFyzETpn1CgO0J4AlKTnQP8XW4P1vvEA98O3v8iAymdEiMt4xKQ5JEug3eqcjWdY+67uPhZj
IfkWvT6A+f2W+fw/ozeWQKADkDqI8yiOsqPS4Z/JAe18pif3mg0zh6C9ROszqSRtfjQ2SLGI8qdt
9l90IEgSqPKSc9IeolgnzsEBwuz+NBbZoCS/7qM3ORsIUjtZTzZb0L+Inzke7GTelNY5LYh5ct1y
KzoKXKPxFXEulZiSmDEXuSjHUTazEd5IvE58UjlKyolzbK190tK3zUEuKa1/4dEpyu8qOM/yBn+O
djYRF3FB7Q7RnWY8yN/FP15iTLZOBUP9L8VHV90xF/B2NqavI7hoMX9yZa0EMmyvoN51vJ85J8tt
yD6TZHtvrI+SS1zSGxiVWgqDWAkZbpqFFaLVjd81dm0sQPf0adl+Qj9Z3kTn5ROzc7UMiVklSzZt
sfqhZ21R66JTA0j/eHXs6UQ50JVS62vZROdQKe6HIN64g/00I7IuG1zBBic/T4fiNO1kh9GV4JQ8
ydNcDBGmZEl4jJBeB5QucKPkZ9Q5XBuXYKZnP3V+ua+cYbu8zoOV5yzzReZN7q7RF35XzK847n+w
qr//m0myODwyMVN31DObzjJ/Jekd+S03105yB32x0UIDXz45TwECFjh0a6SOkAvAJvqPrUcXrFn9
RgMpIfl2X28f3ZCqIQ5GSst7bPW1T5V3+Zk0mYcjiMLqXM0MryWjowEahf146zTJs3ypn2sroAoP
MiQIxF/L1lh+0fEpWmkQ5jM+5Bq9gHAx90KN5HKXUWNvaKBYJr1brp3Y+lHM6QRZfMkQiUuAdhBQ
54NmBLfLOuCKZE3IVYmxzx2iC83wYlTawY3MNVgXeILpwTa5VH3wjnlU3ing/v/zVka4VRa9mg5e
fYTK5o24NTK2MzxjSiZfU4kmDSAzkn8Pg4dNy5peXuSxW9W/+ahq4P275lXm5rLN9Q36O9qXxMfF
eoh9pGTh1SeGK1ZQIvjLbJd46zR0X7H6KKmWsdsS6v0R0yrWVg548qffGZuRoog0ju5UQr8S213i
715O36yu7rT5W7bH/0LP48Zw7MvUw2XQEqq7irPURCAI8wdQ+5oE077uo+3yyWz1lKo9/i/NTn77
WfKjkhetOwJIbATUYzF4Vr0x0dnx8uEDb10WuBwj4WtuoA8flsOmvLCUfWQfvp98LnHihoBV3NGK
6OQb8ZONuDqmbH+daezm2Nu0Fi7fCiXZ0+JZwz4Du3EX5zZWkJ0ZF081UTTxa3LQZMA5hjjyLHO2
6VQjQUODX2bUD1RXksYjFiNxBVD+2zZO9zFatTp1JJ2BlwIpkhBFwzoo0uzNs37Ef8450kgIQI47
m1nzEHGzbhOdxdrhIZQ40wWn6WqePhov+cidf1ZOjuWtkdzmmfPsteQJFAyXBJKXc3yzj3zr26ub
394M73sdUQSO9rgBm5qU12TmRzkkeBqAgTZ6V4f+saZbNnceBoSCxs9oHF/9irswyLNSx+KG2rfK
BLAyZZeze+bkmAPVvKIYQKiPVn3AEJLBT6vqWGv2Wa9fZyf7kt1I3LS6de/bFHpu+DoG1qd4+JKR
MVJyvHQ1lj7hFzYvX2LIBg3vBLplP+ClEIHPbmRiDuNSrRGO0T7tYkiu7uIpLqZEyjUSzC3F+U1k
v/Qc88RdTDHUJt1seprcyWyWrIAMkPgSbrYKg+wiicHJ7L5887hMJNBUhf4ZDdqhzFi4inlEteZM
iaKMVmDNXzJrBj34yoZ/CUX5gLaD+GvVELM484XDDxouRzPbyh4mVQNSPSA7uPw3+dVNW7ZvjQNo
KCzuZAdHVODKjn5tjPbVLT7FFZe3yqqU5xtk3rMWWUugyFCjT4jgN3VQvJqZddKnGxlH8dbltDR3
AVGAD0nWuCHzU/Z9ajTZxuqXiejAUjsk5sGCeggk4xm1qYM+cUbGhwkwJVGsPtAaptHpzaFHVZcf
zGhKaf6v/J6sbzUh0Cy0sliDwSYIkvEq3t9icsaRSAb4Evwh+Uz5GMXhd3L/ReM7YTe8ddWXnML0
ko/Bn1fDjZ3m34slMVLMvNQ2zVqM1tIIBkiSDP++1/Hp7IGv4gZreWm5F7kpTVfABHWLI7+8KNNm
irLHwitXDrZRRkGOR7YPZjdSnmTMZQbKIM8xHZfmhySmpSZCUmNBUn40QE2dVRg5Zz9zj/+ye8S4
JGlUurBltBRUycWurIPjpsucWjL2FNBIqrUI6u1QV7vFa5DpL06w9URDdaTpn5LhkgIlcULTsv3u
v+XwxAngh2PZ8tDrlJBzcosi1LNusQZlJNEhwt50aNeW/aOMn5xml/Ey4+QCGTS3NnHk7ZbtQ45Z
k6meYEXKzcta6smWFEZzh9bPeirj80Adft92j7IJyGbQFHSut69mTlWMnMhs88VXi6WeTJaOLtZX
HG7K0O6ySttaON017rO4qzKQUohip1BkqFklOyrxwmoICBy/KDm+E172UQL6i4mf3OndiV414d0v
28t/W438KRn+EVyNUu/HBm4fPn/Vmmf5ni5PTjFAZf8i/5LH2KBpRgBO/PpAiwhZEbtnaKMc4Sg3
XBnGo06WSWaoZIvHKYQg1KJOw82IFxdVoKftnZSJpZJykS1XplwdpQc/tddy1hk8k8irBOiS9hOc
xH+rdSlzkTmBn24axU0bpm9y2JSlII6aksYnTr7iCYpfK9lQSRAbGJ7eo+iGmSZp5VLYkN0JSYyj
3LnTNKvED2mcwl1N+hM1YpLl/d8GmKnIw/lw++3sfsl6SDhaMh0eLWLRYiMkUWNF+XufPsnmpXO6
E8NlWOOdPlObXkmeBaslWZlZ0e7nOV63wFWGLnwekHBWBn8pdLKM9ConMgjLL4Bhb6SOoxndQxX2
q2ok311JBQDSu6ZTHGT0ZYrJQxmD/MaUucQak1vPx+SHQJ0sWrHI/4oBACfHpfWwnLbEXo1+85Qq
6FA1/5yZNDVw6M1trWgrmV9iV6X0KgcTd6NnEDBC/bAEjRhUu24ewKGvzNL+KT4lDPL/n6Li1N3n
gbORID9kpxXgsYOEzCUfQVf0yprDO7BQdwVnDwkjSmRTAp8S7dNa5GlQOT1DXpmL6qMx3yRiSAnt
cbIHRt5ZCsIGcaky5cUr3Vs1ax6W+YnL5aHj5Sn5M52igsy6kZ1JfLtc9e6CFhoOdyZD1sbMvoy1
ExvD4r+JzyYD5qlwsUICJOpV/lusAIhX8AD6S40XkaTme5wri4mwFCKZRIjo14DcQ0GOywl1GW35
1TwOLu6P+IFycUuR0Gw8QULs6vamsL/NKHxvyY427cdS6Selcta8S9NouxwxuUoQwldx1kHHfUAx
oHqMHb/KyuOQ7eUrMjFWsh+1OH7fcviW+0MtnGSx/eaFP3TML+fYSM6ytG9FoQ7ZtLlbAlOsI+qg
OWqhcJAOT7o77lUTYCsFDlKOIU7jUq3hI4yTzC80rBMvb+9BJn1KXZW8TzZ3AxWWsfta4gi8lDKb
k7Q8SPqmQRQUGMRj1vgUAHQUH3jVkxGoK2/GROnWv/SH6Zg3Ueq9je38J/XBs6ef/Dh+i7r2RsN7
7TzArQGYFS5ICsBidLZQ3xLrJl/yv6VaFSXCVxTGmMVTnYKR5eJsjwwGB3d5DOA0OLEuJ1xZKbJi
3C67kUCIbAihah0N78k3DdS2Mux6tRNTI6kW2SRkmKNeuRvnci1li1Lw55YufQrhRh6uagR3meFT
8JuddQMWtu5d5M9kMvY+5JEima9ikwjSId79VRJ5GAxo56wd2ZzkI6SOUPeKxypEWeX/qs0GBBIH
RafC8181dE9+2bRRS4+bX68dT5lnXof5STTC5H7FwgGDnHz1W3YFqR4zWsjjeUdHCmVZFLQ0lv4B
V+xGvFbIte/JCO6FefTf81x2DJ83opR4Yw/JuszVtTxwqdiQDUQGvE9CxhguihRELRsOmaa1bkUH
MaQyF/J2rZiwiXlCUkssnw7W5mqCugjJIkMSupdCMXGSJb1GAiryzG9JVYoRNevhJYn+COi3Vf0u
eTkJrce6dqIpFUGiO8lnSobVJNZmTtG5KxAn0J19OkZE39HnLvofDOefZDBQONoA2ryTdJbkB8W5
M4b21neTB0liGwLo4fNaJVo5tX0IRuer8D8l8RH4HEQ5lWjzuB6i6eARRgyq/s8c0++4IqXgcQTk
fCPXHeiYMHIqWgsLbFY3SOXsKfZYEsM252UK8M5lD5sH3zlnVYeufkvbwLMUGUieSP4sYFdMob0L
cmMpdIgzztgBAJfa6Z4M23jXbAopUTW4GYXvmgnp1RDmayH01wkMLAoTw18IGLYVQqwnrNhRqLGG
8GMtIcmOwpT1hC5LyUX4ZroQZ3NhzyJvs15+vQFLC5OPnUVItQBU/OdW6LWmcGxzIdrSMhusabjM
PlFXoYxFyLfzrhUObgQQN9Yh4yJs6a58oeXqws1NhKA7CUt3FqpuInxdzPpjJRfskoaxhMGrC423
Fy6v0+PzVsLq1eIwvEftGwlBIfmqwvQlaJBdbKb68utkwJ8rIQA3GizgTqjAKFZnO9ogp30wwgy2
hR5cjO+V0ITtgeALRQvIPmfxKu3yV0vYw5pQiKPKXdM3uCGQ261QAX9rSxsdpHTIb/JBR/yyNpTP
evY2VZLunKqd7nVKHDulB1cDbGqLWvaK0pa/Gn2EldPYA7oANC7RPnY768mwcsApp4JVrjxc2vpd
I5YxKtkHunUOCiYdxC0ocrl3zoXQbKJhEWZRhCT2bR0Pq6LRjVUuVGdLaz58MM+9MhwaqoDjNjxm
6vTpl8ovVNIZHFh714/T89gUxk2docnkWZvO4s4VoUobici2AmP20Na7mchxCjpna4dA+1GyAKHr
ngK09/ZROeFOxsMrRPQbfxYEnlCtU+Fbe5KEbbLnEfB1UmnfcOCzdQgWx9Hp+zKoXMlogr5RhJtd
FwlsxPgjF6J2ydRIciQVQP6B+UJESujbUOGeKxY0PQ3dDdRQsCvolENIA9vdqvC77eGl0+F5e4C9
ZxPCdzB47h7+ObKvndsANHc6aSSnL6MK2xX6PJ96fZpn07kBHwQvsaMQRR00IITTHdyGJ47UnHsG
VZqW31og5CMwcsD0AjIFQi6c8lG9MYVbnoUQzGd3kwM0D8J85wM4Jy867PXogQTcADyoSm9UoaEn
hJdi4aMbCHvfNpyuhxoBMReIOgndTz+aAprpdjQpfxqEJraecNd9AOyanVJgmBnsYX+VljPLIbWj
V/OVQls1evxQt6q3DP0mgKO7moTznla7KuMDaWZFyp6nmnXzGXIwDEU0dEYlOLek9HkPAJrQj/FV
MsgPI5q6YPyln+/ZGL8R8tSFQN8Ki97Ww60rdPphGqAgh7hC1fBmz9GBUO0lEKK9pj/GgWLvegeJ
UMW01uykTPIK3gHN4vraBI1fCSN/FFo+0J46TcPb1kNpT6MfgBjTrrFMbQ1U4EkHua/nHq10NSh9
6xUwEdWvkR2s6khBVrg9u2D7AxQyNsv/LJD+TbKF2gSdyHOalXqrWQKYquXzWGJZpbKESrrORSdg
EsUAJQ5+BiQEdKQEVNEUqNtZWZk5yhwaggPoATCOKBBMYahB9b2gp4R1GMYZlZsGqYXRatdkEltu
ATWDwAENC8J0kyF0UC6KB6J90IgKQtcPD4U3SbHEdBchlBAgmKCZyhegrVcVIQUvmL8bd6Z6HKGV
iY4RJUJ2ZQFORzqIq7kBc2wLXpRqQWMFnLIn3YQYdKdm7qov5px/Brd60aPLpLUxKOeUxAuSD+Ns
IYugOtZTGeuANKq0uA1wNhGn+RysArrc3Ji7yqaTs66SbVkRB0/zpzZzd67RTbfdHM1rADYHM6+b
dW1Gxaagq4VO0GBVQXt5Ylr3c478VuNtauqMNmNSvk1D+Bjrxk+aQLa3kmKTK6J8SUeNIyoZSuzc
5shm5BVwv0mUNKzEV2/iDhFMF7pnPr/T9Wij7xJ+U7AzryLNOiCoBrfQRpDKqSApmw34z74Z4JLq
VIUCpjeR9mhLrUcrIwPe21VPfXhCiIcVUOQmgs3eBpgBmX1146KTolpU4Aiz+mlG2nir9RDa8RYh
mj+PFN8Au6A7FgESt9QOKYIkKWFqK4Lu5RBsEsUS4SgCcg5alExSJE3aGTNZ9to+hLJ30zCcNxB7
r1oe74VTGIoyitE/joH7Q2fjeDuJdspsAxwWNRVLdFUKBFbc2OB4ku8ihFcsPyRN6DRoSGBoIhMb
TQUvGoY+WhtusXIn+9ERJRcbSReLCZv0vb1xrPJMHP576N77GZ1Jx9e1HUKMR/oeB9oboBxo7psD
94jYRbmLMkuDM8lwJtnwiuShteOkmTkhuiszEMIpE5qjqIyiTQPavKIZBb2aZIDUrMLyCkNWzCCq
No6Ovo2Wo3TjieYNhJAHR1RwGuRwUpqBb3Ubwfca5TrhiI++fCMaOgZiOpWo6sAkR9XTzG/L2PTW
noiPKWPKHIboNkcKTrY1mFtLY67ga7B1F/Ed2o0YeoPnosSvtij8KKL1YwAIc0T9R2UjZLPI7lqE
gUJRCDIrtIJaUQ1qRT+oFCEhghHAUpF9E40h7gD4tugO+QgQwZ4ZVg2SRPKfmSlQ9NRzI5pFXt1u
7bi/DWy2Jk8qKG0tdldQOh9Ay18sCkuTEQ0kbZypJ0MWCVD5mzr7yarmPM9Nop2EmPktLFPe1CGs
WfpQgYd3BaosgHAWPlEXDkLRfEmHeB13xrMUSlINt9a0+AEU5w/EJ3BNoueUIOyETgOMMgsn3Uuj
v8zx9rlVoppeqjd+Ar4MJGiCkLp4Oma1jqoo3eDJI39E4WzTsE+aNDUAtbs6iv8yivYUrBOkn+Ae
6AltpchTDQShU+SqiPmOuxiwxE35XM9pv4N359FF/cq1PFcBxHADCYGVyy5fIIaF/wwsyHFpoWxf
K7KZSKVTIGDUaDGKlm/pAf/0zm2PrFaulUgS6aumVn6L0ctwgYpjbzg+lUvUunaJRe8IwoqegyCP
Dqm1+04iICNOyVkJhMLNNFdry2rKe6/aOUqpr5UcRTAbaTBXNMIKWuRFM6zp3b8KETGfQwAJq/hh
oGDtBgEN6laRHOOARNK4Qf2rw7emRY6QqtLUxFDbdbCDKB5tqOLF6w6BvI66+umWkN/nsP2eC6x3
U1bejaPdT4pK8hnemx3VTz7NK7dJ17/piKalnD4nUVHrIpFSq1IkDTTk6y1EFxD0ujdKhMo8F8ai
BnA1iAHJ83yQ66mbL7/0b+gqeWl6fCkrs/qVhrDbhOSp+paRcYD/029qu0T+KtAP8wZYYL21Wi9Y
+ygGFEU/0KYw8gQcfVe2LKFQn6wnxx7TWzqdqWEYnJlmHuyeNQ1f5WTcpQjToSkLw95AkD7nUHDT
l+jXlWb1nA2UzCRdlqHTQkdvjdwdSjP7xkU/Neg8b+3qd22PE44mbQbm3NJIk4XBTOUw8NZuaA5Z
Xz6XWuQ9NEqyoaL1NtDjfdyjv+cCIxI9vhaCfOjl7razDdjvVzqpAea0AcdrS9n4aIRvY0Siu4w0
zZig/hIEzo7rIvKuKQ89L6+joh4ftGrcpJqQAHoz2sZuTYBVQ0/Q6+d4lXvJ/v8RdV5LciLtFn0i
IjCZmNvy3rXXDSFpJCDxiefpz6qe/8RciKiq7pBaXRR8Zu+9sF1yme0SUu69alfi+soqhq2KoWFt
mXotbZZUtn3IY252EQhDUIbTk2k4toQseGAOLT4KP/pAOSuwHubJ1d2wjZ+18RjLhkT/bvjyRqIM
WiP+k4bla5vVGYB3rRG6a4CPz8P308bzU4qE8jXOJYtdRaSkD/oV8IjJkGfqt6ZREbqlHHMrgtq9
B9ol15O4g2082u79+zWzEH+IHmB166YCSWUM0TVwveroNzMPa4BeR+yDoXbZhDSJLdZD7l0Ly42W
7YhAMzQr9+qY4UpptS+MYXypnocy6/lravZkU3oqMSyxb47+dyCbKYWmwj3HMT4y7Jehtj8twUkg
gcOuvp/GdQrcGcYKUImyYSHWOW8Fv7GumsJPnAbJxkhA1IdGWC+HFKM3KsueHFS7P34/8moDbEnY
RdU66Id5NU2hv0+7Agl9MOzpb+yTNbU2Kkoepd1sbHzKt5WFmGIuI7lx5NTtGWgemtCZ34PJjXdG
b7ZbBJzOR0Ride7X1spHq0uDI8ebDWSTmPB5I8w8XM3cmd+7FBW2GQ4j1JSTZ3jTYvKKEkQRS0cn
39ZqdB9jUKOctzprJ/v8CtZKrfldKfBRsj2rSqSboYsIodTyK9As27VlBvuZFLKmrtuVEc3WZRaO
z92gzneM6ZbaTiB1OJxpSdk6J0/l3LmA7+HXTUhrH73yowFJQVnmRXrn113P7VRym+7H/Oj7I5F1
vQnRbbwMpR/edVLcBgLaXiqiTw3DN19FV/3UJHTfTUs1ONOKxdUtG2mRU2oTYc4nhWSxMIcWkakt
b8K0omHuVlXW+we7J6xM6DE7Tw1XT1E+iKEQG4hy4OiIpngj2PgUec6wQ0RJNHtCgrqIArEz3Kb8
wPfiTqV5tatniv0Y3JrgCiNEvujyHx8a1L4xQciMXgi38XkItThrGX0lgsweRZDarHR5jp7P8jwr
9348szO0WG5ZtpRrPhHmmU4vX7iRtt5JWgZpNse3LCIxOOwecEemD5X/GCImB8quq5NwIiRXknjR
WtzNLBrODati+i2reE3myHqKCdtfNj0W44TnasggdjtrvlwnC44jv+xrqabx6svsYDYWXI1aTgep
6wT7RWtt89hu7oqkC0orM9mxHelXc9fMZ9HM/poPJ1CLwZ7PdT+IY5PQlvNDPeIEj0IcpT9rn5mz
F2vnglwXbjvUvf1EcPipTwZ3IdRsXDSnzVFOpr32Etf/cNWTArwuSzf/Eyr3VCqn/ae33Ss6NvN3
WuYveox9PCGApV08TNxzf3hDqX9y0fnDTHj+4Zaksgaz43+Nw5/MaxkJMFFb0+TVyVKMNmksifoJ
bZpMKa96q7TDGqOyvhS18ADwairO0aQ6mKP096NonB8kE0LCanV8iVM53MY6patpQ/uHIt9xMZBt
ScFIuoIhxvjU9i0hF/nQbqYxFESLy/5QmbN5N6u4XWhoa3cVKEKhZnkzCpW+C6QEWzST5A3nBrPa
veyseFdESvsLoOs+YOZkO/VTcpP66FgapAKytUGCNQFfqR5+QTWRDdMnWR3thhW53s7FNPC/9Jvd
KKgvaQe8i8P865CBcd9iazMfoXKwE1dN9DKK4EUpmA+qltZhCubyTQalR/HcB7vvp80whnSWOFsc
0pTWje1FK7JhoO84qmqP8nmwDaM52mlMGnlgboNcmGe3TCyYghh/NIPkZm71WXoOsf5xXw8QGapX
pHHA0mX/VTJEXMUjuAiiP+0li3IGA14HLsYeoj0UTv8aNXFPk36f7MR9D/UY3fxavTGUeQenXV9q
T4T3NMvXIwTItyggZDEcdkkXnF2hkt9P4a1FIGSX6Kd7TXtMMLpmBbZKbSNwmeC/SynWRYz7fh5n
f5uG2O64BDX3PovdvRfSAQ6BJz/kPEji5jvz4DFi+yiA9WUpawsuPxSV6Qr78FcG5+RvSl5aXUZ/
EwItmSK16TvumPUw+T/aESHMEJLBn8bpxWp0eqkz8yhriBVZa67LtshPWeOAaCMZ6chkUmCRsYyj
U1TYBhPntbSMt1AVNHeB6y5s2Gk30zT7czGqDWSL4ZbWfn8bxuhgNNN8yipJ9ZjIatN6DZenyHqU
SexeBdf0KxtpeZVpXEMNb88xe4GyRJCgC+fNmW9AU8yHbOae+shz1/ZYdWu87TP+M3IVzSC3jnWe
gULjw7uujM57gBdcJCSw36GOky5t22RdgQcOk3F+zSJJZRdVl8gP5rPFveOUzaFGSDtkj5Rlh57i
/OgMbN6mOkn2YRmujDITIAPQhpqAucxqLo7/HUieLo620uGKMAdOaF2X56Ae8WYWQ7ptSrOkrGr5
gFgIgD36eLEwOOm8WdNCldlbOhrmyqjja/Os+yRGUhI59HoAbTWnRXGThCUuIjOqNjIKNl5BsdfS
E1/KFOyMyN3rFDXmvZ/UAUFXeQCbIIHSr/vnP+wlZcXikkdmFpZnGwHRvsnCbSTa6IgTyThYyAX/
ffT9WhlNcpWmBsX08wvz82CSa4AosvqyPQfyplkjDuwKdU4MU3YHu3GtJQiphppkpNt6fmU2xGLw
A/NQel5j7Qvyp5BxzbDFUXGcQsO1ULPrJ/RqVpeAwZKfaGKs6kvQRPrT1MAjU18ShO2QXcsbM+2C
3mECGFUjLJmBcXSVTNeQuSTkF0membDbYyqMl24ccTi5Wbu1KzTbhlUy1SjbE+NnIMvuyKOOyhMS
urnqXc8/fh88R6BctNNsacvavxNIS8lcA0kDnOfdzedrrdm/uAwiMu6o+1oE/lW7GYCXMOv3DtSc
m2WAm2V0eA3MpYee8hTo4OqkibUZJ8qyKDXTex7XycmNi5sWZXonunyV0aVfe5VvC+UfXD0XJyWh
jo0xtCJjwgyJcXbcwE+jBSgCamTICUvDUdm6MEt9zu2w5mbLpYjVrUG/l5O2Dg/kZzY50VddMJT3
osg9JhIiAWvPRUbryymJW3UuXe8QkrZ7sEXzJy8NdEpxWLMecILwPIJTLWR9kYZNv5C0yaJrgAVg
Zk5gjVT7wUzlP7JiLqCCsr0JIqoMi9SUxo17QEwWuSAFnnnSTZNj4s13ktINTM0RiHmbBAzByBlK
lB2dhyQmnIjh6rofdHCYpD9vM5PsLAkVEvIu+yhpwoKOKt8hI8AKiQaT6w6q59G2+mk3j0wYEqfd
NQzTt1YEQcxFQ3WypLudSye+hE5V7dLmCaMiG33WJAJ0Ynr4DjsDtyGdDO3ZuyG9qxumiIpFT85s
Ojwc0wK/mrnUNIw1e6JKt27r/O3scU+yc7a1+Fwv2P1l10x6nwSby2KHx3U8eNR+MJNiZ1eH9GsU
QUfnO761vUVhTPJp6s/HNAbwM9v9JhYEeyVdMn3mGbeafOx9kBUWQG1Pvrmmtwt9e1oRm19vtBmS
0S/z0FhFz8Qwu83DY5ACJajdugAmlk6bLEU3pJpH4DfGSSMVf9LE2rdApQ2xdtV4/O9AFYeo2Tei
tS6Y6idKdKe81P3p+5EA/7SJXWK0An5CgoyTWV8MfCuDdnlXyN8FCmxcS8dFo5T0uzjXDQGRbEJ6
hzi+IZT6Moh4GaGn/KDOeQljgRrZ4M5X1qG9scI54xLDUmzpUg+srDI2Lt8HPvJHX4iQtGRe6hl4
HcbEfnTJmN+43JzCNA6OZuPkqzCx2m3ijj8DLxl25LpU4EacYetFZXaKw2RrGIHeMjkwiZ5O/Xdy
TT96RfigWWXDugqkesiIvUPQKc1MzsMX6WIJqXN2hZ05kTLaxdPL3LUnOVZ/bGewrm68cgcg6YJh
zE172crOMnnKvTy8GLQMsYq4E2LCrAcr5vxOzMX3x7S1BDNAYgM2Zd4SZaGUsYN896czzYo5iX+L
It8lmOG3NqrgCIEMKC8S0ZCB69UsDU6lZPqjo+69iSGMjAH/04j3771gW7fo3YzxkZVessBILwM9
MvVs359rb29a0R8SFQkVJl99IfjAcNsZfH2mLwPa58cduB/84m3oWAs/xpyRusQL5VQftOscGljj
23hauy0wpyGN3U8GjSVOYhFuJYruriqGXewxUfWdBBqqjQqjssO/nu8chMMWgEL54/kgMo1y08Fg
o7Ms0wm3OfGO+UQ4pTU23D5yysw4uiRTzA4fUvu/j6ynJqF0inDBxYA4bRXJfi1Ha17WzxOPKyUz
iUBfvp99H5qk8baogCdGSll0++8LFZXNwuqTdlf7bQLMpML6IC37Jdbjyh2d4Pb9DE5suzKrNt1+
Pw3Amp2qyfyH/NbwbibO0yZPrhURg2mYVJ8ZxDg+CWO4SZ5PqxjTkjHUN6txyzPOiMuQq3cVWMNv
PXRfsnPC16aU49ZQtbNjkBK/cFtHjlNX0XaKGFuwVqjENNMjpd0tngf7R+/R37iBvfYd1z71VV9e
YqvkFDPS/BTMhdgQ+6gmjzaxkt4lR1m7jJImuqjRNPZjyqVbEAO2AnZAz8n44hrlFFva5b4y9dSz
vYUpxmVlySxULqAkjseoiDddK8yTwcydSSfk8aWcyvfUhfCGeT8iOsrahbvJMKYt6vw/WVrODMhj
0EDP/p607/Q1Qn5UBt3BSiaqVe5t+W4ecPoMc3iTrDIYPhEQOczWMR4mwPF1F3PZo/QaRwGv71l/
fT/6fm3uq0MYobFTTupu4prlkgvdW1hRyTV9PiYscexFyFse9NRAxqSja8y9gVPGH7ds3VSmp2GX
zU5wCdPSeZGoieY81jfWYPbLQL73aogKj6h0Y7xFNXzapWrJ68zycj5N7kgGrucl6/zpzY17j5rx
+QXhiGDTW/ZXaHr9IdDpcDCeh++n34+yckBQT+O31LN0LiNXmBPv9JICee/ls3sgggQx/TMy/vtR
NDFyqzrBGpiXkogJN+tUcyOnojoxO3b2sILRrB4t/5LOUXNF5NFcvx9NMUDYvhNstOplOCn3WAhl
nfMgRXoryX9lnpelLIDD/lFW5IQqRl0Lkqr7x6jyixv67rWWisQbFmgl5ljWJt46U+V8rYOpPQ41
YNp+jM+sT/u5zo+86/m2j/FH2IjH3nyLUercqUcExYyMeYIWHatKbvGT8+czISfTZxpXQVoXq14P
NnA7doA96aHcAShZhD0u/a6BQJkm9sUXGLFMrBN2Xr+o54HakaQx9Az0YymB22awsmoc8KMz4V3o
7KsiVexUI9UjAYELo9vqlfTt7oeGN4DyTxNQloys/1Ufn7EyGVvSHexVL2r/jfe23Vpllq1JJ/VR
B2gP8b0xr7+/mloExBZMdVfuVG8jy9afikEOVAcjuXitNb2FPaHDRqk/iaLPDoOHdA+HYUoa9s3T
lr4H1MeUPgx9MmpBt0s2ojPxTovSO/tlXzCleptMf1wNGg4O2vz0mlrPIXKhxVcZgT8l4i9NM+62
RVs/UuXExwqmk87S34wZ9YOB+biEbVldK8txlqXZYU3mjn9VOTobphiKsKAg2FYAhe9T1y8GV2Go
mqJg3eGleecGSfx41ChUWbX3nukX38r2zqTz37bCuVd1KcOjKf2NSR3z16jlSwBecN9NRbnMeSeX
vRPqNSAEA2grk1iTTdyYkvwKdp4+IBwPTRr9rwDJnqVIU5cTCU9QMoxHRAQIBu+pvYRmP/1AQMLG
ezqlvWBK/swEzrj8r6TteUtyl6fLPDjTpbLlLUvYiqN+g/In420/8w1m1rnbEmvOwq2q6dOiy0Pw
muiVKzy57O3BfFeRtdF5FjzkSHpf6oBIUKgzXh1aK7utx21uQxseo7yGadZEAbON0l2Rv4rFX9fh
zrPUr6gQpBrPfvo1h1jKSZ6/AkkqqFZ9/WoU8UfuWRNlf1/vosGfNjS7DtzE5yPRUxiG9oWfjzO+
kcaHzpJxNVfRsIcrYXwEFYYO1w8fU4QaBTVScWhnxJOeIKXTreNHXVfuzbc+08GOH9+vFP4PlLPW
SVdY9sK8uoEEKPHne+Wt9wOW2YnhbL6/ELeCjKSwzfburKJ7eIifkPWwhHwoQb8yvNfHLDTIIGrF
eFezhJCFjHfvsay84wXgg9XPIZMyWGotcqffk30ckipAqBsn+9bsaPrdCFSDN+MD8cnoNLW4kmev
771OfjDUgGFoMPauRxqSRo9iD2C2fsuNvUy66Vi5ya4p8KAxfA4799I2QX3UKMTWKW/S+zi8obq6
Jz5cpYFtXzqXJCo0SG/nuLHPJXjWcygEVMrOTTbKJcMjhMtiBHLbOxWbPl0Gq9lV07tIwtdyML1r
Y9vje+kSa6us8pVwB1TxEInrLvlbyjj9YeXF87RiB97nbLttJnE5LpZd7pox17Qv1t1nt6nlHQEQ
hVNk/4mytN11YTZtYpOENhMVDgsaiiz0iN6isWpTLHLG5M70Wb07YEZJD+dWVfmnIUs/g1BGdxsZ
ZtNZzUtbkmVex4a3t735dXQt50LsTAtcEYs7+AF7hcJfEObsMgPX3J5k7OhN6PD0+7XvQ0dS0caY
vQbXbb+s7DkIVoXsu+3o6WwTjBS2SHeK4/eMOLN8dABK1ZvnHoelznxnH5IeunnXK/nZTWzsOiQO
KHYCtRtHlyEMoC3Yjm914jt3RRQGpNDXcLaHB7Stv9q3cUn6IClKd/38UwvLO5MmFL/wIUk2vuiM
1fdTPdpq1eVDtKHOsq4FqixVssDogNPevw/+y+hocBYqBo6RSvHCCqZd1/BTnwsINDQAADFusfA3
mf9UKTsTAhIXMmN0kQlKopJJ+sJJhoXZ4w7zuYZvZiQklyEi+cdRyCNHTKaDcQ6AthByNpNC4ufO
cVLGC7SqUDTFNdAUbCkNBZjIcE2uCVvVlBAmOxzDNYp+fj+eUb4kTeetG9C58NN19ULOkM/QOkhf
einKS9C1H439yzTdAQxGG5xM9lV7eqhy4QL2XM1BLHcGObpLPljiTKjVkQDQhlbl/4sFj1rqjKAt
K2i9jexPXzaQd6e43fepg76PZu3HNImHaJ/7QEciy9WQdTrhMw9mIHot02bdIQG7uWSPE1LsAWiZ
2L4bsXkyzRYNQFE/7OfBV8QDYXTOttxknt7WVpyKToU7jKoGQHOaT7j3Hsar0Nk1/q5T0LLtIBnu
VFo+DYjlPabJvgV1EBwqRjhEDJR5yIS/G4nKqdrl91e+XxsGvUgkwej5FIeX70MiWIZzwSCAiVlR
Jy//HQaluEiMlKi1XmWuVe7lMGHvm+1VEubtGz5n68xVnd75+bqq2VflqrL+/bY6bZYuxLh3YUOr
r2zl/+/b2qhdWdJODpkhx11k+vUK3QETFMcb9pCGaUl7SA1djaH/+WwMW/uRkiu3qis7WDff3/E8
lDFJcRFBvDNOqHVtmuNh8v/+W/7+e8wVXjzEuRGTma+0ygT/Z/cLRbR5LmRpnaVijmsiWcCCGm+5
PvnvudvTrZv8x7LiCfkkRBEZgNw6pGwsWnGtQ9f/LIok3DtVM68g9PqfvZdS7dP7Xoy4tl+MOT96
AmeiZVb91jfxh+Yi3EXocLeV4ctbzPu1jCu2sPlUXRG6TH9nP1mZtZ/9Hn3nbZbF1WiH7kjKkvM2
zmgKm6ro6CZ75y33GYOYk+RpbpM1Wcv/fdWyQFYmY/knNEEoRkFZnCpn/f1krEf7ZAyF6FBUowWE
PBhvnMF8brgEEYAJCIGkDPfZHIPNHVEbeBCt9vCs/pvbhExN0ySgnbOrcq07rmRF11nXeQ7eK+5L
h6iS1tUjbfL6/WhuDmbRhJfvV+qQJaHT5iebRKpzJf16M3GtXMi2d8+j5WV7av0b1J30zKc6Pdff
B+EHx9j6+/2yDokbKofOPg/FGm04XCO38teYYf1j2NiSHSeJZRgCcWf26XzNPKvbufjf1o0rjhRI
8XLo625bcXV/AWNfc17YDw22sPKcFBUiANUovFY90OQoKhASe+VF46xdhzTs4Ho7bFFwW00nxXWG
HR8hWwikhMOHlp/EVlNtN+AfVV/VGxOH0Wmyx11pYvgFAT9oZ5m15DBQMU/XMZqHY9/kJw8mx7FM
aJ0s2lLHLFZZSIMlrGdLlc+oVJl7xFaa3Gc1dgfNuqxSTXcdKJGm1Oa6C77EkJaxCjpDruFCOksj
08F28GjhgQtbm655NlatS81Y2aept/IrKhPrZLaSBOfaIOkDEY7/4j5JBPLsZG1z45x9kTQWe3pO
/BjZX0VOnjFkFxtSzzmJ9GVqWJ5EMdEGU/DLhLiweRJDNijVk9vcZUtjYsVsSv3h0XbtW40hDMTy
smeV+B74cJljk59IGXozaKL6BPiY5RyWGu1d3R3K3pMPFp/7RCB3gHmtaljqnucNb0H+0hXWsxpM
0BhbN135GS7kMKYc7h4mQaokZwnSpKLhy7GobQZtTtxbrGzT5eTFm3lQbkhBDkkS8OQdbTuNMw1v
mkWYMsecJY5M9NqfrGRlq+eAi2Ins4cbW/WP3J5v6UzPX40MPZDnLoopadE+m86SDBe1TIRIlkMF
12IsKGInvitSdMBCNPWCEMF2Vauc9EJB0nH1CkNVn/LRWtWBMRwCAo4WGb37plLBU2RGRl+DGCJA
jeM1AheOMi5158F79kza0Gh4lcLY6ry9N2169AdxIvhi2EwEf5lt3yBbjT4LjxNkKmhW0wqd11xQ
4vTP1kFdi/HRM1xCeFNZKJbcGWFI9Cay4Y3FfLInIPkHfVXkloBnG95gHTHDhlyT4JUqhmWaICEE
EkaI9UzCyE9V58OXQJIa9InF+oR3TQMbXcQOMygTRtVKGznJZiiNRFemy8oVCw9I8zoUqOsso3o0
ucP1yIWuKtOfTHzYcbQvFWkJy4FqcjXFUbUKcrcioM06Y8X2lw2RRwsvHDBq6xfymOxVaSIzQg3P
lWDE8SAyZzvbEUr0+Dna8+eEZZ1CcEOed8GVaZnxWUfE44PjbItVSgqcU9QfMrAkQ05Uu8Tdb1iQ
n1vYHlQrSNHgTGzqCYL8VKhXS/Ipwny0t1InZdIyM8XR8lgNP5n38W+JZLxKQG4KcQRX/Hxro7ZY
Qim0UZ/ZPwe0uGsv8pk31uL5S3q12VEAAmEuPDjAY3222nPIFqvtrB/gcoYlC7i9g7J2aVQe1HAw
523R7hLjZxj3JwTL6iDFoYsZD9Wbkb9p4QVDtVNdDNjF+ePNYYaIDCrzhPi9o2BvPRD0MEO8Za9z
hVANEH3fU3ahULr0Rvs2jYW7blg1LKYKLrUSCXbMEI91SNQeC/D3ys6avR3IFy+r3tCK3uEE0QTG
3arzCT0Kqp14/hMuXW85IRnOAG3wfjcKSd9XY7vDUbHGoWnnm3Rvb5Nw4eVIFBkW0rkuE8/6aAY+
tAVWnAnJ4Mpz6B6t0H4D69RsDd/zqdy+KHesbXXxklpsG5dqS8UbdBKIX4yqXcPCbFcgznZFPuil
NXMTLDJ0/bD9WJtwbY6SCFR0/kzhDvh1Ey88MCBccaXoF38jq7PhI+sMagWU5yH5VYf1nq3XYaqM
XacbvI9hfakarA6eyWUOWyIi5+aE6njjjBEo4qm+KgyTC1PI+JSp9uCU0OVl0rJQQ0CMWuJZA0R3
ZQuxRfNjuU21FVbiLpq8VXvP4bTvldiWjmZhhRcbWXVbhdOxRt21sEwPbas5bEIxYidvnXOaOMhd
ffNN6M82r4kuSyVrkL6+IDhjoziyiFRztDK96OqwMYfQ6RwKToze6SdsEil3Mq/3WIQhYdVYswqk
Jhutl+bzxy3KIOAShLJ+CBNADNU5coLNOCfWsqvTz7Rv8N4JdHBJ3e8jzsIONTNoi4z0/zl/6Mn4
UQn3bKaTe/Yb1H8ly6fFIIdX/A7tNu5/0YE0uyafy0WcFck9Y9dJJjhDUO44Tyi034T1JrD6Izye
fUGxiBCCH9yxhYkugispfRkrFhZ94h9dsD0OejzAE7aR2Xb59dppveur6mKgVl2WZRGtEP/+tMS0
tub0YXvlWwQ98VD77kk3+sye7yzYbO2t0fpytQOagVq6LVgOTHlxarjaqzAibYc9at8ix81al/SH
aJSbHsXyKlBDtILvAmnvpw4eUR36K/oBIEu5a2ymwHgNZYXmMNjB+Ur5LEbNPkvIHc8HMlsppUNv
ZrbhdB/9gLbTYxVcOVlxFC6a1wx6fM0typhTtu1tufVI2cqm5kodu23tEtnG084+1fwIyLEWQ0ls
iutrJggzbQ1STLNtMAe0zZ9aPMPY9aEIxiPSKnZY5DpUdH/eHLzGk/dSp25DfEm677HzAVp+iTtf
wj7V+y5SoJSRJ7uLRM83b8TvND+MebbxJwXn2XX/KjtEs2RjimkNqZcanbC3ZTqBBkNNLL/jTJDD
ZPaUSXW0K9OgXFkFIzIktEf5Z5qZXFZezVjMkjvHdB/w/P4MnlceEHPdMEjl6y6EUMg3J8ZRBUP8
whufzh2hKW33NQoHYRmhK1FQLKSj3iw9so3mSoigv1qHDkslJV+nkaC/wOtXRPIwDOAzonxuz6OI
k1ULNdMfTjiWtqirZzSB1IZBG7xGef/PwBpm4bf/GI0zHQwwJ5GdJrvSJapJzYCRSM/Psq8kaA62
YoZmd+82SszFOKm3pkEh3VXiPSVXexn99e14PZE7Q11zipkf9kV/Tu125wTaX3U2vpE8ZeZR0xmQ
Z/nL0HrTDtW1y+Ynk2s3N+YqHf1PhNrjYqS6ZpG+bMhJZeBUiHNGRVzGgU3MCPNkE8PJrgq4zhVp
3V5KuQt0mFz1IaqNr56OdmmVXrdIZrgjVfcjNWKPFVhlXGSc6f1QhR/1GHmg6nW2zmxNy+hErEtG
gzJHx2i8ul3iOM6x+Bf3284rpdpqJWJI0nkdOItwNE6zCVa8n5tsA9QXnqYKvG1rhi2S7ehk5k+N
8DQuq9G8wpYQNbett6mz/johEwcvfUgZ/EgkiW9Nll8yAJlcpmAXmN6BbXm5z1tTHwNFMIIy2q1I
hmA7Eft14WwH6eYwKEY73w+MhSFqsWmdQhgiM/rQ0o/Fe8+NLkiHexBkmLhggBTlYSwsiLOlfdc6
+uz9EfiBrpIVUmw8vqZy10lHsGNkDbtq1L868UwwtiNOwzhbuOn4a9bo8v0WkrCif7Pw9k2pfqEd
dTZR4kFXw4Zi1Na0jtlKtwwl11UX3MwnQM1IacbBottpIxfdhFGZ38A5cFkGFjZn9Fwylk7HM3rf
ekE4cr8dxRBseOtwihiLwSZaCfNbtRBRsdUmUu1c4SYpDLIf+JJAInvS/D0IXFjZqs/edR8eRMPa
gbpZhYwcEhfRSjsfDa/mp6iGGyLIj14cTJ/T2ZnnT9/xkcfL5FCQgKf98jH46UEWgkQOh8mdFN1G
jvCrwpRdNZpV7s++2HOiPgKCwOExwB+Nsy0IJPdgAuDrxWxtfDofrqj10TBp01uzXowSg1B7QIDj
riBLKcY56YXrQ8elTBjLPk+QfJMU4JtyV2V6m7AWZOW2MPM5R5Di/paoVyFWWHuz6N+J198EY/hZ
UzgWAXloJdcR33pzQ05FZ/SWKI6xvcfmeirLzynzz+ik17n0iZmI7PgQCZqtyF+OnrkbPHWF/Pna
ynzEUyg/nKrfTbV1iZ32I6F14Z5q7ibVbrJsmxvZu2WJFl3kbC1sbIwVItehcOalVUWCltAvF8qv
6BBQXzGY1BsoTn96Pz9MMUNbY5zWEymYuf5bBdHeTfp07Wh1HYP2y8zNDF3xL5bi2Bgo+NboZfDc
mzj6CY1Q/lPDXWTXziaUWi2q2NA7FRprTHyMsyIYV1kQvplOHOwJM4+WpTWunUnACLXb/2PuTJfj
OJJs/Soy/U9MZkSu12barGtFYd9IiPiTBoJg7kvlnvn094sCqAbAbk0P69rckqzVAgEVqiIjPNyP
n3Oc3LL25rore8XWV2VQ/MXT/UeG4lwOteeu8yG8C2x02gXivmZKF6Z4SqstDcARVxGWI19C1Jtx
GQ3oc9NU75a9H/TH8Uk+jPppLvOWR9pBGSJZ8VDj1q72x+ggV4MuuG58M1oag9PNB6SQuLHk97kw
P9WBj/c5oFDoot4xjbvJwTXZqRgNUiX4rWS3mh+Qvmb5JvCDM0OfwLcGeodmueLM5mDVE85dzPAl
ModLtBjbpr2nALp3ezEsgtLc2I5xPRjyqkksV6mI1p6GKqPI7yDeuGioilO9K2h1jOsg3YKQjhR/
Tu7ejJO3hml7HIVMGqpYu8BtrtxUO9Oc8DLCYdcO/HuqCZTijeLpY91olwSsBOV0JLZ0gtLyrJVh
sYRmVc0L1Jr9qHQGbg3DMbgwtozck2VVLqmD595gwF+wgZ+acpWCJB03vtIJSeIQo5BnrojDuyjA
QWRqL50U9WrtN83GAMhc1vilL2A6eSdCz3BjyrNLJ3w2LE0uI0Ovj4U1DBvmc9sLDDBOtmCDt77n
foYffSLGbX+O+ZGpCFI9ZDnjNO5w5glKH6hCjnN30DcZQR9sAsXPN6c33RkVxVO+bTaikGeMsS6n
NJxlld5ARTkGGoXfnAC2Gj0CXUafz6M6T07Z6wDTnxp+y8kwBee6gZ2JSzabjX9IID6cargoBL5a
/LLugQOn5GneZa6lt1wvf4hyvKF+WUoMyLB1uQrYXE0urz2ELqQcGQUS/TXDEJA3pP6U+tY5PoIX
unWeuscRM7OY+5Jhgx9yFdXfjXrEQCW55+olDjXJWQQDoG61VdiZOL9jb2A02wWv+KUMHlHY35VR
eceEyDtNCLyM3Bi6U8u4IZJr7nRh0A3VKXwHb+NF+M9D2Sr9AZGVmzez/FMWht5auC5hRDIlW9Nn
CcUsXA6DsGXcuZ6kLdJgoIk6jGSwmiE9gPpgxQOV0EMaKdlMgRmts+2Zb+mTLo8ashUZMyEkECO/
OGlWopYlWUO/1vSuRonk1nB3qWrZXCT0YfnsggfOtcJdC7hTxHsmY6TOljBW027NEcAZwjYv9OJz
kMZfGt19KmEXQr4dl2KCYg9X5ipPehdFQxMQSPWrbFx628XQWO3C990YSQy2Z5Y3bXDBn4BDEHuP
41PZKW5RM/3RpiihIuskoGlwik9C2cUdpBHRz9rhQXTw0MpWRMttRTeVgeOLRsbhwhNYmZKxIjif
jZ6wz+gvZfMtKNgsswO5aPRkHsuOmNYwN3XQ4YNl1YBeLL0xqso5xht8Bh82XG5lcg9P+45XzmdK
YgfbZAIjz5oV2ubbbevdh1sUbFard9QEyAsT3QxWSf8cObR9II1QP5GANr25jAukfTveBlLxwknw
HUBx1WHHuQCFHlWtkaThfTlV1jyOzWCeyE9kXmLmhc61FWbh3LMA+msIuAwtGo/hmcJaEpgrOWRI
/ShXSOuNxZD6n92U0g05UeYE15AZ/2B6JvifA27jEKZCYdqzxH9Ag3Y2oo6fdU40oobXz5n4/cmx
4mUfOsdqAim8aPMk8KpuIejAV04ezRMdqtekkKsJBm1VAZdo0qZW727ziPYmzkrb2fGqlyWatn67
khEa+HBiStVIkzq1rY2GKGcVb32UOVFTLcPK7aikyge9F90y67Mb05fLsBDDtTeJC5MEFNPIIKFl
iPiLo6R98Z3aWUW1+CxA35YOlHVfI3ulqmaMsXQqFFH2ouZ6N7tpXDShdurpA51WGsx1NDTrILfI
EmGyQkfr52mB00lZREvbFydmY2D+Aocd5RPybVlMt6Lu7kh2iDVMZQfXAQIa7LlmptTJVVUzORid
dmwz6qeJv28nCCbeWB6XfvlgiMZZpAm0PeFu7/UiPk1YkrneBpuycU5pbV3mLfotF/Aqxb9sFx3a
wQZndQqY4d5NVqefhy9F891JUxtydP4ZV5WKRWawl21nJcQk3qXPugQQRWhPGsPcxs3C60E1PaXr
rfsOmcQVpgV4Ynjbh9Qq17AgzkzmIjVG4p1oIXd7n+WUUQw94UJbaWSBqzpHvBdF9y2dr4UqEOwC
sQ0UmItCU7NL/PugkEsciXD2dUtMHiZ5r2vpOJu20BnMmxad+qyFvzOn4X3uViHYkrVys77HNLvS
oXzXM/xANv4wgnMZkncVZcCX/XkEz+o8MSltKwPVkqsm2gvremtW8VIvjo1Sfg28+LJkFPdFLabT
YELg1FQTjBcPIVFDdEm0gWZwGF2zzZg/g1kT0WJMMOPoQSGuwyxjhh8MsnNiYw53Fnuxjmo/my5M
eHq3kzs8uaCBj4bPyGU7usA5EeeYNhSr3guownrvGGLheZd0+UIf9ex626O79gLsJLjVT/xa9ouq
rvPV1pumjWjD6LQf2Fh6a97lMNIXki14FkbUeROaGIT0c3QZtEG14g4mFxlEpn0Ot0w51MTYLkKs
E86kpS0r6p97LHHWiWb5yyZZis4VK9e1nuLCtC7Dh61EUFlH5EFOZy6kw50c5zEHMIR57Hr2asr9
59bytAvJoAhybqO+0TUGBOFKdybyyPhkIuFfUCQ+GGUsV5UVk9BVwecqFfPct2vGuffZRQJws6D5
kp4lJU5pKTqlhaajz8KBeqarkr4PRHU2Re7VlKf9XBaZs7H1mHQRlMCHq7OQhi0+h9V4AgEp+qqV
xnaeJvBsGqe6sNLtckK+L6GEzAojt2YG5PG86O+CqPyEECPb0Fk7KfQp22gywxFsXA6y+5S6pUHa
DGcgL75g04AbvBNR8vb59wJ+dxqaN/6YXA/Yd/ly4WvYKsSsUkOdRE6L+RfeuSuvtr9bFRjFkGRL
KJRkx9rnAa3uBdyP0ynwjps+HY55vPMgtm59ERRzU1emJuaDqGB4cxowKMm7OSSr4FhjQtHacsq1
328vx232MESNwcglQHknahHfRY9OVEbHgYOPxQCiuhyi6QoJakaVHKu4XuMDovHM2yj355YADO4b
PIei8NTosRiIEFzadSKgdro6c7Q5cTxVyFJ5yAhOjGt1n/GvQRohfw/waG9ve48P7jbleRPDoRpu
osI+D3pjxbGnUuqd2zjEM7BRnKDUZyyUHvsrqbUMAwEnnNLCI3PajHoZr9sJtyyZ52s9HK66pF0Y
ZFR9Odp0LBCBVwh7y+HOw5pLETiYbBjbn6GDcSRBdSG55WtHQ0Trj2O0kPbA8S/1U+PJprUxdyrG
ssFeohZlss1S9+VKH9CuBCZrTSfjCnXBwulhAhoGP1n637UqLDcMbL2q8cRpParkuNAg6uIRquO0
KeJhoU3ywe69JyjrGn07+6b08+/J1jrpU6ufm1XJMR/RAJvFeOdaslvJDM1TjisN7H6aIv5J5UT+
p7we1p03IrpomEthTpcWOchp3AOfcZ3DwxvEPO2ijRiNeo73lzEznC03VtOfMWhZtR6qE/jVF3mU
i1VdtF8iAy/NzjX1JeIW+pxmpc9KRUQsB7xBUNQvmCl3DDG7csxLm6O901UqtIeh6Vcj/JKZ3WI+
UjJmYoXp2VlvGOMZGUWGy9Lptie115pFrNnXGNN/q93ugTs0wpg6CMEziDzSIAuLQ0DpotAgdJMS
1U7TbdAAnxe486FEoZ3NpTnXA5RmuHBjlaIVwHs5lj6xRzOGzGrmFqygN0AgssHW4ArPwy0iZQiX
GLPrVgYInraXSXKfQUA9b33jZPIZOQiDLVjmsQ4HervM3EJ7ENZ4OthPDIg2sHpGiz1hGbvMOprd
XkXh15fT0ut9eoz1saf4p3auPeo+9ieOoYk5ZujePHQvxbZn2FM59LNME9/DPnwCvmiPLT17ks4W
OkCK1xGcXAV4bNlazdW2xhGkYZjj3PEgKQKHco0hJK+QPy7ySJK+90jKBzq3CwfC9pAzrcgrOGfo
i46lL5Nj7GbDRdBZTzRfGjiDzsr0jGPHa0FxhN+t3CXZHeLzkYXmEp0WZpzda9rQLcyiGFcjnCKc
kRKN0GTZ3jzKMiKig4y+tW4Msw+O0UZ366w8MevgGNslrCecbA2MeO+JFMWH46BKwDAqHcsLuzcI
j5a1suzwgeYPbnjhOZQukO57+Ht87pxaK+6a+zIPHgpLe0T2IrGihVNk6Xip4GaFYVh1pW3xrWm0
ql/iPNRiLBUV22C9FVkyb5sEOqNRLbaOdk08PotRFcMbe8gmH9v9sMXLtV03VcvJ0PzyRCo3glhe
ZVnnzcvejC+cdTvENw59E068mNY9K2BjgVobgALN1J9pGtu3wItVjLp5bjbxXZaDgyfb6rMETt1s
8/S2t/MNRD+a5/dA78YJ5DEMD9pKLAakTASECPW8OcIGEzjpGCb6+9kwjV8iPw4uc1SlsSEzyqOI
HhVC+MZu1kzDocOJCc4MUyVADIWVD961j3R0Hmyter5szEJflm6JD2q3yTJ8LKIieRgT5QQ1uRvN
98JFnzK8OgOgMMp8pE1XL23mObW10NFvltSnA+9T6TOQl+L4bh03sEkajEkdY6OZWyRHGqL2qqtg
CgDImDW5OOPdc3wN8AzK4svMTpKl5ro2Btx3U62dSJRgM4lT4BwJQr1kKszaBKo7dog+ZELeStLu
rKAqXFUm5LquT+9GcNmN28FTqppEzvKKrmNWMumJwb7bvh+ue9C2ut6KTRPG1G+RQ+hpMLLNtBNP
d+5KA8oPd9F0Au3pfsLyK8rsdO5Dz0GKgdWj3RDzIupz6lpJtEJ56dYeny17Nsr0vvZIQxPYagsy
qPvJtG5irRCrzMgJjLEXHRvb+rqLBw8DunHEjog8tfGfCdlyA8+ehKDipWNqOobJ9jABnYXu4wNg
lCaweN2ekaSkl7BmoZKL7QLDAmTbgKejxSaszO3aMww0DtGJN4JIJ0l+E4z4VeGxdw+d1edU+p9b
vzqTbHSSDWa/I6DjeoPoYRrtArG0mMWdBdG7PZFJrWEV04s5FKF4XU3Fs9dGt44E6/VTD9ClC86K
Ilwkjlad5/RLbC1/MEbEe9vYn6NaE2eYcJA8wCYryo554HFAIYMr1qrDSnFm9NaJnHR73qHfXKRd
4+E4Ed8CklrHZHMJVejKjNJwMQ1RSRzsyK2ENZOEVhBnoBS7b04Akh68pthuogqhajK6LgXWCUpR
nPZdlPiWmc7tob2yS2DC2o3Oy45EKYvAtIqBoTWudxUnvdwkW2qYEhm02Tp4mtjK6gJjHhFvv+jS
vTCHsV0J+ApGOh53OhNKnPA66j/HU/tH4SDK9Rv2f1lDNKgNpDtqnG13XrTQBwuD1J8te2rRgyrC
/MYfIn0x1e0GDNvzqTabhnn0Rt9eChydGFg/ShMXqbGzsbqx8ZyvYzmf9BEH5AoJr0lJW1N4LjzI
keQts1TjNXAgRKzlMtgpMM6coLuNfdffgIwLsuK6wh2svw41ZkoNnTuHuTeLSv86SMt15SEsHAoG
9chBx/uA+F5V+Ik7+C+MY5ossGcCdgyrCyY7L1MplUkCaWbiPmSOxTxNppuN7M7Irhh5HoWwmBz6
mvn2tEtBNEKorUVqneM9qGALiOHh9pxwCY8Lo/StfQwD+NqNc/9ysBmkW7bNXUGJrYvhDI6fdVwH
AUOqGX0wRd0CdhhBfYK9U9tk4Q6dCdOU38vAAanVzKftpedpiCL81VbHTKmRnD2NVhyDjdo1w2lx
5Coz2g0RFtdhd1rUjZwNxvAVxKdnNg5BxKnDsyER0yYJCD4IJlLVQvzUav4DtK51aKBzdm3NXw3o
9JkH8smzw9M+Nj97crCP7dI+CYVWLWrl2JTnOuU8rTLB7IFV7fnpyrYdVCPQVKnhllu/OZlaYcMQ
4L7EYAprMM/Cii8ZbuZpTqlCEUSrfrrwXEs7R0LDAPCc9qGrsnx02QwcivR1lMiTkIb0ptrWV4wO
u9JYzUVs47dSyXiheSo15GMMTTkntN1VQ8+I7+hJB12m/K6R0LTJU6cx7N4ztzwjszzOZaDNTK9+
oPHcQ++ldEkF3CyQrt6t8cZDJqM5wJrDJOPLrmfUgplby3rb6au+WdLlhnA4NS25uzPDWZeEzMrv
4oGLvS0jb2GzoeMMQD9jmJtHtyYnR142XXxrFz6VdEZ27XyecLtpkYNstsHwPPVNw8Pnmv2UOKjQ
HPzkg8JjxDRlyWxC4ERSB1uHCjQ/nsBAnGPbyr9LRs/RfszwALJ7yGfZUrO8JxKD626rYQUUEv/g
ojwDewFYBbm4tpIJXMy15VnBHcAF7s+SDCp8xqCNihEnpg3VWpAIzGynuqkihkPRc5tObT/9xnS5
U2QK0L1xRr1n6vwTEqFu0whbrmU5ztzc+py5qT3H8WDjYBfsRNpFnJebUQBXJkyvH6Hf9Vljf6XZ
9N0M5BWzfArsCLLPhl1kC71w26u07Ou1AWt7ZgludXywMo4VvZyGFjjb9NKBggu0ZzPyw+5nsUZd
FWDgtnB5w5Njnyc9BYmjW/D+4WVFlVGuY6aJjxDcsTa9jzTjxA6bL+EI4xWkPV26ha2RZPkAmIRN
Eaz0XtYc7gThGoxSlVt3QsBEzK9GvHJgKEQ3icUATIbgzuse+xBapbkRg2b6VAZl099JJFL1uEll
/B1S3tzptVMhOMtu+DRWDJYluBrm8DVc+10LFubazxCuomO90L5ZTC9ZygYZKgKeOmjv7SR8YKQ7
BQp6jRnTjhhZlKGB6E+nPL/xsvobtGdQMLQYUDLzDLhT0EbXJyT8JmMBaP6xpWe5Y2Q47dkbjYcS
o/SffBcCY/5g5fqDPnzu8jKehzlVteh05QA2HQfb7WloUxO3CjljJkcC8yjrB5qXercJmaPT6S4q
HJqtGEIQH3FdDGLE1UNHxkyZO5sYRl58lzI5SzD8QxqbxHSolzZDaR2vw+UDuMJW048NHU0GCR4z
vKAESQaebmtcvX0aFhFOGFm0pV7F9TLM+GUJcvApw6w1L7e3tl6QF04+Rgqav0S0fkni0K2M+AL/
nROvZrbO1iansLORZKDmYSGQwKEN5kedJZugRwerSX1ZjcZNCi+TtRrTVVUDSMU046MccJ1SlBFi
YYwiAqOiyEJD2eUK72AEDoTL0yynUeKiYiH/NWdt7lA+D9t1NEY2vnE4ooZJcIcnHD3QymwWnsvk
z7bWaEwnmPhhCNVHFjNJt1A4LIMkoMWGzrLLFMIINA9ge3gik/mlFM5J5vcxU9cEt2uJBMq3YWeh
MVEK1Bv4tGhcAPjN3PwMn8/FX+QKfj3M5LBgBELibSwVXm1b584MLaxNi+Ya5qYHqyoj9ps08vBN
60NYQrKCdxzFwM5g/Bf+NK0JVPhEblNrrmOiwcTiacXoP7gW8KSxnH0iuzUXrjZV+Ng8RK14jvH3
WGi1+BKT1yIJhxM7BRgd+cWsNMbuLOhXFG+oYycWOhCdmuji2ss47K/ayPsSFSeTTE9kPUKkVcaO
oJMgrrAncuI1p+Es6jOcfApw+gjoIu1arG23trU2tcWWbeoaNaVl2pwY0I0h4adrJyXItyguZxGK
u5mLMM0iY6cv4MB7CNvPmbRpiqmla+MAJbXML7GkCy61QX5r0+a0hEe6dmKZHmfOw6DTPzV7S26s
srhwcKbc8JvUnO8vY9eWtxC4vaQJ19tI4rSHJypDaZtzfFhJCJMkWtZSv49b14GFWz+FFf0E4gyc
Oav+HA8UD1lmeVy7HCw/v5w0D7y5zK4DhhtG6TjvSThPGCGOXMscHdqjMEx7B72D2H7VYMbAdEB1
HOH8EEVfs0JiOev59WLUEBLykHO8J/GFYhgN5Mpm2edMZ9Qz54+EqxpiZQ8zblzrppbcxKiDRpjR
a8PG9adLinlNjF4B9X+JmtIF0XAuErwEK6vnJsbRRVICNI41bLZ6bGAiDEvCb/k3AxrC5IQlD5x5
wz6OrrZ1M+F+tGlDjpXIwtUkHMDy0LrIuJHWY82dZ1JepEmKWi69lGWxPY3T4LoeMWgUIVMNy4zs
p82/OeN2XZNYha2g++oP5ilU9Es/L535UNEDBipARGTV3kxz6L+WVdtfRTQidPJLoy/Da6bGdsz2
xJa0qrXlFrkET5Mgs20vdCPCk39AB3Y61Jm78nSMJjGXgfVih8UmD8sTTNqdZWGm5dwsDW0TSON5
0LX+LhSYqzG1SeINcQJEU660npg2zo2ov0rlwNSoPGBWASwMv9JmWoYpWNXD6NDUmw57dGaJnq1h
HMUL27VjpB34w9kAEJOD8z6RsqO3SgNK4bJ9eNLR4V4O2jBjwEi3wIDOuwhjfWMZ8GZDK78CvnmG
gW/Ox4JoTZe+XSUSSp/ha1d+gAjLH6fTKpfJiaq/QdS7O4MM4EyXEm8LDWpVMibl0hYkvFrydcuE
jpaJP4F3p9OEWcRMNnVdNXrAar9ZEXRlNYVv6h5DnBxm5Mp/4NVl2JDbhkdaVBj2F3/Q92HMTjaN
tJwQCLovAzpMsHMNk4rIcb5IpiSouQQTT49lv7L18b5hMguR/AbzklnWMnlXDWVRQ0Nij+mHW4PP
pi1sGAnqazWnbDecTP2A+p9uD1deAPal3pascAArmotAMFkU2klW36TFcBIwU0lZ+2+lIuNlX63y
XCTJZ0cXj2pejBp4MXUhz7OnYSa+lebcE8OjMrlXX4ZFf2n4/s5LnyL8qxrsAhVkJvzmcjdbc2Ai
aNHGl26EFSRTYZyeOSrB8IA5tZrclBvj9yE17mFgmUF9njFw1Oi2X9hnuzczDLdmGqCv0tath9ky
W0x9S40kSPT4qxqIIM2QQsZaQWxZmJ73NFkOC4GZfFY/u5mOh44SGL8MFLMxG06T/Fy98zbQH/vS
PK776FjNQcmZBGOW/QMhByfO3sYYi98E9rtOxHisZgfgH3arDbfqB9UbSRkvoH4MU7mZ7jQ3oZCX
KeRJrfO/qIVUs0PqqHzuuvjChMsqmIWg5h90AmYOqDwmcLhU23QD5LXGOKUfA9I6vzk3PCaeMIPG
jlhmXkvNYWhGsS7Megc0BmL3xy0jFtS31MPqO3/BgaFN1DzV9Uq9SzU9p8OqCr8/nJrahdpcarKG
mxZf3eg67FEtMKSmwh1olsMKS7v4WI1AVMMs1RyNyvBOnLZcTgYzgNVARxS9sxQpDmpsNQdJjSH1
U1p+QT9T0yDUKAe1X9RwKBRBEHzkrfo5wXgTtR2LxrqVAZe3GunRMJQkzIrTEoaJ+gEfx2GS3GRK
P0eMQQm3Emu28VFArEESf5MzxqDFt+1W/QsOSbsXBAQEzfxDfalmD6r9r2aZhku/0VZajK8IA1dq
hp+r8aWFvemBJkfmsPiu8WhG5mk6GsuiZOSXmsPAopCfz7Sov8UKaqFj2+8z6AHV7FO5BXZCWWrX
zlOoBj6YrvXFZSJE5ZX3tLa3ApfsMLzEDu0R6fxXW/bfKuZX+OyryWTuH4Chwf9vXeOrYLxZmrTf
MHL6KksWdMroRBrphZP7T1mHE9MImZ4pIAxhvrbhiItGfO3UeLd00pnmYJ5tmfOrPpjuQ1NgqjOa
o91w3/HY71B2u9ZXl3ER1L1f1RjZztZAtL2NbaWULMWVGpapfkaNeNrFsAYHyW7QaM7yZn7/7T/+
9p//8TT8n+C5QHCE721e/+0/+fqpKEfmBIbNhy//dvHYNc/b3X/z58+8/y/+trj9+91v34vqt/Pb
1d3Hn1S/7M//kBd//eWLx+bx3RfLvIma8bp9rsabZ6bbNH/93Ze3yadQL3RV0Gm+K356iX/rh3Yf
5l++0G/Pu/d1N5bP//X7U9HmyI9unoOoyH9//dbm23/9bhj6bmVfFvbPt7T7NH/1CukjH7r9xkvb
5pEnXMu2PMfTdenp9u+/pTDJX7+tGe6RZxuOrpvSMy1pvH2Qf/6+f7IEf/3pfqz0h/f97nX+6v2/
LI5aAWfPz2/qRwICDcRTODeG67779CaLw8d2UIy5DMqWh/bhrZfH8WEV/wdPXx55nmPrtucJPiQE
5PefX3PkkXAcz/akrUsL82br0JbAEHuvgTzCvpDSyXAN29Q5CO/3gDxC4OhZ7A/PMtBnvuy4N+Hk
X0WB/60jYOjevofAOTJsnC/5yzF1gbvZuyUwvCOMu1kA03EN0zMPbQ8Qsrhdfv0UmMaRwV9IvhyL
MGfpHPQ3MVDoR7pwTEbq2K7rCN17We4D2gFC3/caMK0jFwsjSFSW4ercBu8DgbCOdE4G7Vrb5RoQ
6tv/uNAP4R4Afd9zFwiCoc7fjMa0Xajs6jG/2QWaoYsjmxPiecgUJLflwd2FhrVvIBDekaFCoE43
whGm9XENSAYsKV1XGIidDSkO7yjA1t1zH0iDO89ybNyuAaV43u+PgrSPIMj/Yw0O7yC8pCm/Hg6l
RdYjpU3Gs7sRPyyAYR5J1wDRcD1HHYYDPAf6S3j69SUgHMK1lbplGqRGBojVu1hgWEeYwnJPOCZ5
kXAObwnE61v69SUw1KVIYoyjEB40KrK8CYaGEEeWTmZsObqrvy73AV2IhrvvIdDI/XXLRlhnumQF
HwoDCqIjyeawbNIhIuYBxkFz3zMgnCNB2s8hlyjILFPtqLdbwCVtlhZLROLkuLjHHVwk3Lc2FPYR
exwxNnUhGZH9YQUs/cgyuQItEiLXJXUQh7YCwty3ODK58QXsJinUUfgpNeauVDHAFVTJnIIfUeeQ
IsG+K6BJ50h3DM826dR7lMAfdoEGguKyBXTKI+YbeMbh1cjOvgeBj8gOJwqAghjUyh+uQ6oDj7KA
IskhEtrG691zQLtgb5CAs04+ROIPWCZoM35IjE2+a0AnJVEgPz68Ctl9qdl/PRswbWofRzhAILoJ
VPgBJBFHpIOECF0VTvjdHV59uO8CCPeIi86mJJIWfmof7wJKQwuc0OG7DiHgAAPhC3K3xw4g45EG
KABestz7bIJ36YDpHLm6CxDhSgWk7QCEA0MIXq7nX18BjThnucBAhsRXiGjwIQgY0iQppjD2XEfq
mJocXkb0Cl7++hqwBHx8amPHcAxbtQPepIQWlbOtky5wRCQengcIlZr7XoWmBxxMuou6S0jjp6tw
lzFSFVI6kRSpPXJoOaGxbyTkpFs4XVD6q8pHNUXebAHAAf6QQUakQVCVD/AMyL3DgKEfgX/s8GBD
mC/V/5sl0CxxRNGEGaDCiWwQxQMES/c9BpT/Jv1CqkOXQOdyubxZAYWUerawuQXAEQ8wCjj7YoQ8
Ymg/AtsU0r3XR/xmAbgnBHegQwQwPCzGDy8hZv/uAtMeN4HK+XjENmtA5QdU+n4PqEjg2h7IkSnk
KxxzQBWBs2/HxHKPaIuqou/lE7779FyTpAm2MF1JW/UwcfJ94yBAOJvcNm0H/oDqHb9PCA3pUTeT
EpMx0jbc9RQPKyF09k6JyQWABHQLFQdAmfmhLAYlJmOmKtT1HUp6gLmAsS9MStOMHEA3DMABk/Lv
QxRw6BxbQGOGA4ZIVXh4gXDvlhndEmpeR3IPKjj0Y10kWSAXryWHPQJX4RCxkb2PAZGenJ8+CBkh
JuQfj4FzRLNUfXryRXxkD/AY7A+Q2UcOrRL4ki/xzvuQEAERUi1iOioNWms78OCwYqF4qVN+PR2w
JBmhBAIRLzSyD4EA+IRmGjFS1UyORVft4OoiuW9SSPOc254zgCe3ozxc31fH1E0Ux9REREJ2AmS7
Q1sCsXdSqBkQyuiIABNx4zv2+5yQBaKZoNMvIF2AZ3Jon1/uHQmFCgPEeLg03IjiQyRUWSHfUb11
QMKD7JzLfQtDGkYgwGxuip9/0iqwYZrx2W2XnjkI0q6xfliRkH27Z2UEnew1F+Bjvr8IHBBCi3SR
/e/AqmVu4KGdAXPfKKiREDku6JjLg/bIfz/cBJpjHNkgZNApXail9E9fttwB1YbmvnGA0siypI7B
jnAME9cbHvMbeADyDAgR16VkQCCFw+FlxYa1b3XIbUf4w/Fkx6CiOfweJyQfgE0pTaKhCevw4I4B
WP6eUYA9ADpGFgBrlj3+sWNmQK+w+IcuXpLmQ4sD0Fz3XACN654uCD1jS/L5gQvf50PchjoNc1qK
NAyJBAd4Csx9rwILsiCXAMkgqT/5v0p73wQCQV1AcDBhkZA5kjm/kBUOKBTuzaolI0RXAWOY9J8e
OVfe+12gOe6R6wBH0jFSQCEzOA7tKNgvT2WP2sg+IidEZ4HEm87ZR6jUUzkBFkMCLpmlq5z5sDIi
xX3jHf365zcFUDBNAbrnLvqCXfH35hSYlI5wjncoMtfB7qo4rBUgT91zCXalj6oObRc09IUi82YJ
bEpHNgYHQPegVB4gv55EZs8lgFApQMId+uM/9w3RWNAo8iiNdwKUAySQvJJ6fv0UqO64qv/Z6w7V
0U8JAfwKqEU6HAvVPj24KGC4+5aGmgeFRuy6IQ4UCnJfcqw3h0CjOqKp9ro/xMHdA+6+GZED/LET
TQCAqfLoQ07MVQkCg/wEAIWbgubZ4YFkexNKLdUU4cJ3AYOZfvOxOqSfADTgkSx5NJRYooPLiFQ5
u9dtSF+MnikAkWe60Ad2GMCbUyAMsGKCIFCpR8JwcFvgNT/ZIw5KsgHkpqopSDr40ykAQFIcUiRG
QqmtYJXtFvyAkuIf0fnX14CMCKCQC08YDIEFBPnQOxVHJjo0sgELuPylbDiwjEjuGwxpjMEaIN8D
LX93DSj8iI2BCo80gS1yaE9/h+ruFQFsToAA/7YVYR47qQ8lkYKHHGpmVyg16isYdUDb3943EUBX
4fB0laKc2v/90ydRVuChB22AkoF24cFdAJzYPW8AVfBR7lAQUxJx0asI9+YGoFWmGIbAh/BLDi4L
ArLa8+Or4Ac/Cu9U0mEwjw+gCGpz8CBoU8CnDvnBAe4Ab99aCP4YnAGXPhlD019ZAW92AEsAIsaH
p1lsHmQWRBt7z12g0iAYI0pfhqZAwQLvDoHGKVDiK+7AF3bN4bVKgLX2XANj1zBWmS70GBKhjyeB
i4AmItQKzovSVx1cMkgOv+cS0C90ePowyJAQKTnth1YJBCJER7AnKBjoqLxm3wd0G1LS7rsEwINU
AQofJif+cB9Co2QL2DaPn4ayOLhcmBtsz4+vEe1gEv+4EH6SVewyApd2Kd0CMoMDPAUk8XuuAS5E
kk4gcmvlqgBh7n09oIGQggx7UqVM7BJi4u4XHtIx2FtiZ6OhoinsgBDttCMfIwFJI8kAZFu8mhSn
8uASQ+6qfbcB7SKapkiNHfrHdEXeB0MkaEQA0kZKYxUq9MOrjcS+J4F4R8An98dcANHxR6Elzx21
LQgy9gsgBIcXDl9hy1+HBlCX2Ax6p28MaZhS6H1WZOPKgEnVrmo6LEQArcOeux/5HFYDikzO/ucE
fMiGKAt2WIhwCRLAx97hxcC9CWSKM082zN8SDhlNwfePnxVSdwDQALfEK8PwsHaBgu5eDuWvnwD4
U2Ai5ist4KdGCQApdoTwjOmVmUCoB3cTmnsfBJJeE44oimu6BPI9OqB5yoQJEuGul6yEFYd3C/w/
IJEpBRniIRM98Q+y7JsCWYNYATgEQK4aZofXKhL760zZ5VAoPQjlMIRgi77PCBWEyC3pvtoRHKDc
GvnfnvcB+hnXxWkLGjF8YgUEv9kB8MtQ1yo/PorjnT3PYQVCjyY3Xnl7LgFQGakQQwlsjvvP1TFd
cwxHVCDEsQ2Xpn8/FP4blcOfJraMxUu/7Txuo+f6jVHuf/sDPzgjP7/AGwtbple7xu/vflSZ3r68
+D9McP/2zgN35+b75puKnPLmy3c/W//0w68ffve2Xn/X2z9691HfvbEf3/nxh8fRc/VYPYXj7hvj
66e6eMww1p0/5o/fHt+a9aqWyT/e5E+uvn+2FP7qVdfV83OePubffryU8sBVWNy+L3z+zNyf4sfr
7LyFFfdr35e9fcQh+bcr1ql6/o23/dt5tG2fOcc/Xlr9JvCNH1/+U7/jf2tlPuVR8/ztt9vmsXmu
f7zc7tXVfbzv55jzAtVj+tvfs+cqenr3WAHEVRLyL38Db+bf+gDzxyr6+vX58d3SUO+Q7blA7v/N
6/+zDfynk/XPB/C9AfP//Puvb+dln5Co/zgRb8/UX5zJn47kX/zs/6fz+/e84Wg3Hx42KMxfPIq3
8ffdmv4vPYn/y93VLLdxHOFX2WNyYKVAiaZzSRUBQRQFgmYIUin7NgBGwAiLHXh2lwxwymvknFMO
eQq9SZ4kXw84MnoWBkhM21R0cRVk+dt2T093T//SvMJv8SjyoSoMu3R7T2H9/NilSs+KsXWOocLT
/tVr9sRbfFaXleO00sSNVNi2ziemngcgr9da4dfhSrNtSzDWK+Z32q30xN6bgrGEfGsB4pWruVIW
sIXtOp9AZzJy6QWeSu4bXcyVmwUg4jX5sqmwF07HhptqaVJhu2Vlo8tBGdpU2M5Kj6bZjV7Uw9yM
Ah7xglLSqehvTcOJoR7cZFjlrM4uSuIzEzd4mOngThUjHXCIEzRVLZXkczOEXwFTE6AImMqNk4Gx
0aIo9TIgedxdfsoTFdy5dnNVcFgJPsCx5dylVF8qEzrOYtMF0xAtqrZIxX2HHXPKMSb4KfypuBej
ho7wKz6ScSuVc2opSpeK+l67SMBalAJJhlVF1ldLzR1hCUN0qar7SBqoxSeV4EtTTevYQ8GE9HTk
QW7v1SwmWYDHlwbqvdJFWWnD+Uz1ZskMqf+usaiqdpOARdoHFS/h5+EeS99ileo9v9HUrJhKct8W
Knr/nghckT7p9kCdZwINTEsl9kpXU+0aVg4tRgLY1j0oriskTDOWPkVRCyTx0qm9tq6qJyoPSJ7F
EvGQGwsrxy+e37KRenR0o3UMTCUkycBea2JpHAviIEcqAL1AFCfAEId9wUMywfcK7zo3ZsDHAup4
8KDH3HigqSR85XDNM3gw1Wp96wKY54WEybubObCYOZeYlhM+czjNj0GxnsH6RMtfj68FZO4DnKsR
5K6DDWqBWM+TEwElB40MA6Unjgu0xONmoN0wutvU3pYq0Z0l9qKW2d1VdqVrHy78yUaHKqFK8b7R
mf0IH4ldyhZKgwT0/9sfb34A9EyP8az8pAJX1orVJ3dT2XRjRzOVM5WNMWqYJShAfc+W9p4JzJdE
zG6yXy5++hqlbelRu036SV8gf7L5R13aJhjSNyxYG/5N+MNdIbO2mpKeYjIh4NOt780mKk1l231e
++N752qlkA5wZhGwvAxTSUUq9AVCAQHFg0qI7kXplGa3AhNywlcONwGg9eeA4mmVsIXvrRtHLJDQ
Pb36QZmKUUtTuVKP61IjfsxTTigfSsf9AS5iQPGspVrYVGL/ir2iLsB4VEr9p6IOVD022ZlTsd2j
bRXJ4NjgygwFyhTTUR99F6I5686Na+T1jgW4/TddVllbFSzai81f6eT/qOeREyoRRD6nZ1T2TvuN
uYFIkhK0Ukgozdu6GG4LoKL4GtpI4sV2Nqyzfl0yeXlE3ys02yzaDjsnmORELy4cz2Ajd2U5YWgL
XKg9GU47QqJ3z9/5GqoYurVTZXS5v9t1O8onhpHPPsZ5dEy/CAIdrN0jL58KuTVji42tDVX/TNyY
AZjUk0YpuGoX7LWHVsfme+95ZF4hFDLdWqDgK2wiLf88bJ/VVHkkCCh8SGTEwNbbaab63obl36T5
5VQB9ls8SRHUv6zsblz0Tep/M2/9XFs34UdGo3xSrf1NXcYXggZZpMLe1m7Gs1WoDNsHu8nHLsSD
nji/j0EgbfUUc7BLCr7Copd8gvomZpsFnKyzYgK3JZwleSsNtbHBpidq+7atygfU2G3CtiRwEZ1l
Xj313KUKd7t2dTE2AYhYQGXdqbCdqRoHFO8EtsKvYEGfz9eQ8qcIE7IMWcfi9AKs/4jAZfeg2R/e
3HT+yKAFhK2D6ktn+WvvtYBcdOzcOgv3Zn1oxIkTgWD1l8JC7w8VWysuJJ4jHbXQ2QftxsztOBF4
Wr75ZJDqq5hwU9tSqnB3J8tFFWCI3TR3Ihn051pVFiouz85rOOpMfdCwneQPOFM5DisRWu5WU2MX
XDOfClzEW9zwczWPogLfN1yv+hdn5on6+VwN+SWk+WGp3D2fRhq/6YAeQGlDEFB1m07rxb11S6hP
VTIpxnizdOyeLpZMdLc8SZ7PiEszjK0/Ok3Tqb3Upa2mzIigOUIA1wwjLlBDaKqM9VG2P1HlKIrC
SdgQVLXYqmIaGN0bEiTn6oEpYAzWEYGNQAWucB9WdBRXWghcib6qoXrjnD12MAnwwa5IRaJxIWCR
OcIQ+/DzcG/rysDhDjAeVUKre1RuLPzUotSrsTaZR21TlqpmVDcf689XPzdw53nHjF9IkUr0Y4yh
EW/yE66TwSlDzctPjlsCxmNAHTMqu9RxApk2NiUTjdqWOJYjkcEa1FFSCPNu06m9tfz9gcbndNDB
53/Z7NbOP//bF79fu8//KUaGx+QwfjD9QwiomzhcQp3yqWd4q4pVrOzQLpoOfDdp3EKJGkm8gGdo
LcjeqpI5AujpT6cZHXcmcmExOy8dd/CgViauW8MGm3Tknxo+N7bLC8Ca+VANH5id8hN6UsVtrUSb
F3x/xeHLhejWjXmpQbpN+n+zUC3ae8yKn5qA+HZsWansJm5hE0Du5tlA5fcKHVRBaMl5ORXQzOd4
oGvYJ/a8aaZw6mc/SN/ZYkzZrE2CkXgMP1N8OLwV1KRmFGPEbTryNV67cw5LU092X+ZNge3+rjFx
WmHxLQbFP04QdjC4SywuLKCuz1BPOlSosmPAAgbxzKH4gD8ABJ5uqJOY5Gqsy2mQQbr0EvWv/aWi
njsGK0HwtI4PTUD5tRHL1+xhTLMpdl/K/eVqiFsP7ZifmYTjNXAmu0SBC1MjElEdFEHw7IuEJwcl
Pcl69I/B2U1gqn8X027CVB5foOW30JE7jmULIsj86DDHLx31vVpw1dCSKKzqLd1kuYrVmd97l8rg
dQ1Cz0YRcEyzSmfG2gXdgi0gGD3Uis6mTZYI3OtLxZNGLYnEX1+NlG1ckRMBLqPqHsnaSJYl3lLo
hBqbez6aA2uD0+UCwGoZ32mJXNGVXvDITutUIOJ3DV8RXZ5bi+wkyjOu0S/YEGSJhuJrjAEyiwWS
ZsyF9gu9UvXGAA0qagG1EcTBOxY0XzkV+Xaqmi94mlKZDKw+mSan/YTedGiDUGggce1jSVCMEAy5
hbF0YOta+Nbhj6C71VBvYYdEy+cHoyu8gwKNnh8Squ6iQlXG4vEibqJjXR0N1Us9xl5dqHJq3LYv
YJaXgH8wWKAqOl9u0yWvWtRVkvz/0DfjMbqNulESc92z8uvo0BBPmnk0mJqZhYu+hUUo28R2EIGA
prcPKushPZT/9x//LGdqSUGR8YQpG9QyfvdKIil5a1AncoSUJ8/z0cIvjO5MP5GBhi8/q7edOXbK
Yq2OwDfe2NnYZn/KbtEGBgnmIYg/n2KPn0SteU/VxhlWeU+jT7EbW8Cju1ZHuTkaTY06Kss6sH39
kvDfEAj8DPAe3oIsoDou1aKaRs7HmjV7VfXLhX++zCr7vwi5nrl6qNjphR+HG0HMDDOIA/qUUlu5
IfJhAdRbrfAj5QuT2uQ8OCrhJhG1iOZCb6+tnr8oe2Vtf1SD6ovQNYgoJoOWeMZeqXuFPPQW0yHx
2uyoJbq7tmlZCZemE8meRLXGGzs3RRTrl3AyAu722kSJFxyGWsazMiU6jd4CdjQ9QkJhjImTNU/u
ShQsvEOzIosDYqVVuECHX/H3uCzRMbYkWt0e2dFXDh1KjWIWiVpW6tgvqW6hClzwakSifPUa06wq
S7ksnj2W6OYdVFnPVFXp1faVvjdcVUk8BfCJy3rEoyrHEiOYbjHww4zV2NN+a4cqqpWQmJpEnRlr
5nQgmLbcphSxsS2c+eGSDy59MJixhomxqEHw1edr1dCIOUjU+bVRLmbKKT6JLpmtmv5Y4lLcDXZ+
YW86b7+NbWN0kYlCJxKZ2A6ypQgzhnP1HozE62KguON1fCrg768HDXcxfRMzSWp+gyUmFq7x4Sah
JyLX8+UmV7CxIfxMEn5SzbxnGJO9JSKZuFhrtR/IpLN8he26ex9BL/eaoOqNbzKbDBHFxEduC/YP
gHq5g1i3Yqa+6b7CXjc3obcOz2FKxMzayJ9EYwYlhmO0HRWjsRssYDw6iOqzQJhEDKxjcxv3lEhE
bLsj+PK85EhiSP3aM6aGoKi7ZH91237r/FblMyoh3OY1nQo4Tec1aidYmAFBtCAlCeYI4VIE3Zlo
tCTG6FL+CzESZkBb35+kU3ytHY/zSTQc3bk6JvZY4oZ8QN34CosQ2MFhG+4+NhxoBrb9Z3yTB/2N
Ua6V+8v/AAAA//8=</cx:binary>
              </cx:geoCache>
            </cx:geography>
          </cx:layoutPr>
        </cx:series>
      </cx:plotAreaRegion>
    </cx:plotArea>
    <cx:legend pos="r" align="min" overlay="0"/>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BCA80-89CF-4DF0-ABA9-45BF5367CDD2}" type="datetimeFigureOut">
              <a:rPr lang="en-US" smtClean="0"/>
              <a:t>12/14/2017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3596B0-6AB5-4987-A11A-0260E9095046}" type="slidenum">
              <a:rPr lang="en-US" smtClean="0"/>
              <a:t>‹#›</a:t>
            </a:fld>
            <a:endParaRPr lang="en-US"/>
          </a:p>
        </p:txBody>
      </p:sp>
    </p:spTree>
    <p:extLst>
      <p:ext uri="{BB962C8B-B14F-4D97-AF65-F5344CB8AC3E}">
        <p14:creationId xmlns:p14="http://schemas.microsoft.com/office/powerpoint/2010/main" val="2353745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kern="1200" dirty="0">
                <a:solidFill>
                  <a:schemeClr val="tx1"/>
                </a:solidFill>
                <a:effectLst/>
                <a:latin typeface="+mn-lt"/>
                <a:ea typeface="+mn-ea"/>
                <a:cs typeface="+mn-cs"/>
              </a:rPr>
              <a:t>Good morning everyone. My name is Eric Lin and I’m a graduate student at UNR.  Thank you for joining me this morning so that I may share my current research with you.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With media and political discourse stressing and responding to the disparity in income across the globe, income inequality is once again a hot topic. While early prior research supported the conventionally held view that income inequality results in many negative effects,  more recent research has found a null or positive relationship by including an essential control, GDP PPP per capita, and utilizing multilevel modeling. Note the disparity in this background image of this community outside of SP, with a favela right next to an </a:t>
            </a:r>
            <a:r>
              <a:rPr lang="en-US" sz="1200" b="0" i="0" kern="1200" dirty="0" err="1">
                <a:solidFill>
                  <a:schemeClr val="tx1"/>
                </a:solidFill>
                <a:effectLst/>
                <a:latin typeface="+mn-lt"/>
                <a:ea typeface="+mn-ea"/>
                <a:cs typeface="+mn-cs"/>
              </a:rPr>
              <a:t>upperclass</a:t>
            </a:r>
            <a:r>
              <a:rPr lang="en-US" sz="1200" b="0" i="0" kern="1200" dirty="0">
                <a:solidFill>
                  <a:schemeClr val="tx1"/>
                </a:solidFill>
                <a:effectLst/>
                <a:latin typeface="+mn-lt"/>
                <a:ea typeface="+mn-ea"/>
                <a:cs typeface="+mn-cs"/>
              </a:rPr>
              <a:t> residential area.</a:t>
            </a:r>
          </a:p>
          <a:p>
            <a:endParaRPr lang="en-US" dirty="0"/>
          </a:p>
        </p:txBody>
      </p:sp>
      <p:sp>
        <p:nvSpPr>
          <p:cNvPr id="4" name="Slide Number Placeholder 3"/>
          <p:cNvSpPr>
            <a:spLocks noGrp="1"/>
          </p:cNvSpPr>
          <p:nvPr>
            <p:ph type="sldNum" sz="quarter" idx="10"/>
          </p:nvPr>
        </p:nvSpPr>
        <p:spPr/>
        <p:txBody>
          <a:bodyPr/>
          <a:lstStyle/>
          <a:p>
            <a:fld id="{113596B0-6AB5-4987-A11A-0260E9095046}" type="slidenum">
              <a:rPr lang="en-US" smtClean="0"/>
              <a:t>1</a:t>
            </a:fld>
            <a:endParaRPr lang="en-US"/>
          </a:p>
        </p:txBody>
      </p:sp>
    </p:spTree>
    <p:extLst>
      <p:ext uri="{BB962C8B-B14F-4D97-AF65-F5344CB8AC3E}">
        <p14:creationId xmlns:p14="http://schemas.microsoft.com/office/powerpoint/2010/main" val="2308173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  Development increases inequality:  </a:t>
            </a:r>
          </a:p>
          <a:p>
            <a:r>
              <a:rPr lang="en-US" dirty="0"/>
              <a:t>-poor w/ few elite, equality is universal, equality of poverty.</a:t>
            </a:r>
          </a:p>
          <a:p>
            <a:r>
              <a:rPr lang="en-US" dirty="0"/>
              <a:t>-then development begins, with a few gaining the opportunity, skills, and capital to move into modern agriculture/trade, </a:t>
            </a:r>
          </a:p>
          <a:p>
            <a:r>
              <a:rPr lang="en-US" dirty="0"/>
              <a:t>-farming mechanizes: More skills </a:t>
            </a:r>
          </a:p>
          <a:p>
            <a:r>
              <a:rPr lang="en-US" dirty="0"/>
              <a:t>-increases poor income (social programs)/higher return for </a:t>
            </a:r>
            <a:r>
              <a:rPr lang="en-US" dirty="0" err="1"/>
              <a:t>edu</a:t>
            </a:r>
            <a:endParaRPr lang="en-US" dirty="0"/>
          </a:p>
          <a:p>
            <a:endParaRPr lang="en-US" dirty="0"/>
          </a:p>
          <a:p>
            <a:r>
              <a:rPr lang="en-US" dirty="0"/>
              <a:t>Social Comparison Theory: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-objective standards are used in stable, well-defined settings….(education, occupation, standard of living)</a:t>
            </a:r>
          </a:p>
          <a:p>
            <a:r>
              <a:rPr lang="en-US" dirty="0"/>
              <a:t>-Reference groups play larger role in self-evaluations in rapidly changing , unstable conditions (Festinger)</a:t>
            </a:r>
          </a:p>
          <a:p>
            <a:endParaRPr lang="en-US" dirty="0"/>
          </a:p>
          <a:p>
            <a:r>
              <a:rPr lang="en-US" dirty="0"/>
              <a:t>-Status anxiety theory:  (greater inequality=lower happy) people usually make upward comparisons=status anxiety=stress=unhappy</a:t>
            </a:r>
          </a:p>
          <a:p>
            <a:endParaRPr lang="en-US" dirty="0"/>
          </a:p>
          <a:p>
            <a:r>
              <a:rPr lang="en-US" dirty="0"/>
              <a:t>-HF:  success of rich=opportunity  </a:t>
            </a:r>
          </a:p>
          <a:p>
            <a:r>
              <a:rPr lang="en-US" dirty="0"/>
              <a:t>-legitimate v illegitimate sources of inequality</a:t>
            </a:r>
          </a:p>
          <a:p>
            <a:endParaRPr lang="en-US" dirty="0"/>
          </a:p>
        </p:txBody>
      </p:sp>
      <p:sp>
        <p:nvSpPr>
          <p:cNvPr id="4" name="Slide Number Placeholder 3"/>
          <p:cNvSpPr>
            <a:spLocks noGrp="1"/>
          </p:cNvSpPr>
          <p:nvPr>
            <p:ph type="sldNum" sz="quarter" idx="10"/>
          </p:nvPr>
        </p:nvSpPr>
        <p:spPr/>
        <p:txBody>
          <a:bodyPr/>
          <a:lstStyle/>
          <a:p>
            <a:fld id="{113596B0-6AB5-4987-A11A-0260E9095046}" type="slidenum">
              <a:rPr lang="en-US" smtClean="0"/>
              <a:t>2</a:t>
            </a:fld>
            <a:endParaRPr lang="en-US"/>
          </a:p>
        </p:txBody>
      </p:sp>
    </p:spTree>
    <p:extLst>
      <p:ext uri="{BB962C8B-B14F-4D97-AF65-F5344CB8AC3E}">
        <p14:creationId xmlns:p14="http://schemas.microsoft.com/office/powerpoint/2010/main" val="394405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-integrated dataset</a:t>
            </a:r>
          </a:p>
          <a:p>
            <a:r>
              <a:rPr lang="en-US" dirty="0"/>
              <a:t>-representative samples: stratified multistage random sampling/quota</a:t>
            </a:r>
          </a:p>
          <a:p>
            <a:r>
              <a:rPr lang="en-US" dirty="0"/>
              <a:t>   -developed v undeveloped (illiterate/inaccessible areas)  </a:t>
            </a:r>
            <a:r>
              <a:rPr lang="en-US" dirty="0" err="1"/>
              <a:t>undersampled</a:t>
            </a:r>
            <a:endParaRPr lang="en-US" dirty="0"/>
          </a:p>
          <a:p>
            <a:endParaRPr lang="en-US" dirty="0"/>
          </a:p>
          <a:p>
            <a:r>
              <a:rPr lang="en-US" dirty="0"/>
              <a:t>-Sample size varies by model</a:t>
            </a:r>
          </a:p>
          <a:p>
            <a:endParaRPr lang="en-US" dirty="0"/>
          </a:p>
          <a:p>
            <a:endParaRPr lang="en-US" dirty="0"/>
          </a:p>
        </p:txBody>
      </p:sp>
      <p:sp>
        <p:nvSpPr>
          <p:cNvPr id="4" name="Slide Number Placeholder 3"/>
          <p:cNvSpPr>
            <a:spLocks noGrp="1"/>
          </p:cNvSpPr>
          <p:nvPr>
            <p:ph type="sldNum" sz="quarter" idx="10"/>
          </p:nvPr>
        </p:nvSpPr>
        <p:spPr/>
        <p:txBody>
          <a:bodyPr/>
          <a:lstStyle/>
          <a:p>
            <a:fld id="{113596B0-6AB5-4987-A11A-0260E9095046}" type="slidenum">
              <a:rPr lang="en-US" smtClean="0"/>
              <a:t>3</a:t>
            </a:fld>
            <a:endParaRPr lang="en-US"/>
          </a:p>
        </p:txBody>
      </p:sp>
    </p:spTree>
    <p:extLst>
      <p:ext uri="{BB962C8B-B14F-4D97-AF65-F5344CB8AC3E}">
        <p14:creationId xmlns:p14="http://schemas.microsoft.com/office/powerpoint/2010/main" val="1973567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precise standard errors due to considering that people in a country are more similar to each other </a:t>
            </a:r>
          </a:p>
          <a:p>
            <a:r>
              <a:rPr lang="en-US" dirty="0"/>
              <a:t>General least squares</a:t>
            </a:r>
          </a:p>
        </p:txBody>
      </p:sp>
      <p:sp>
        <p:nvSpPr>
          <p:cNvPr id="4" name="Slide Number Placeholder 3"/>
          <p:cNvSpPr>
            <a:spLocks noGrp="1"/>
          </p:cNvSpPr>
          <p:nvPr>
            <p:ph type="sldNum" sz="quarter" idx="10"/>
          </p:nvPr>
        </p:nvSpPr>
        <p:spPr/>
        <p:txBody>
          <a:bodyPr/>
          <a:lstStyle/>
          <a:p>
            <a:fld id="{113596B0-6AB5-4987-A11A-0260E9095046}" type="slidenum">
              <a:rPr lang="en-US" smtClean="0"/>
              <a:t>4</a:t>
            </a:fld>
            <a:endParaRPr lang="en-US"/>
          </a:p>
        </p:txBody>
      </p:sp>
    </p:spTree>
    <p:extLst>
      <p:ext uri="{BB962C8B-B14F-4D97-AF65-F5344CB8AC3E}">
        <p14:creationId xmlns:p14="http://schemas.microsoft.com/office/powerpoint/2010/main" val="1280122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 73.11</a:t>
            </a:r>
          </a:p>
          <a:p>
            <a:r>
              <a:rPr lang="en-US" dirty="0"/>
              <a:t>Reverse coded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3596B0-6AB5-4987-A11A-0260E90950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4534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Mean=65.7</a:t>
            </a:r>
          </a:p>
        </p:txBody>
      </p:sp>
      <p:sp>
        <p:nvSpPr>
          <p:cNvPr id="4" name="Slide Number Placeholder 3"/>
          <p:cNvSpPr>
            <a:spLocks noGrp="1"/>
          </p:cNvSpPr>
          <p:nvPr>
            <p:ph type="sldNum" sz="quarter" idx="10"/>
          </p:nvPr>
        </p:nvSpPr>
        <p:spPr/>
        <p:txBody>
          <a:bodyPr/>
          <a:lstStyle/>
          <a:p>
            <a:fld id="{113596B0-6AB5-4987-A11A-0260E9095046}" type="slidenum">
              <a:rPr lang="en-US" smtClean="0"/>
              <a:t>6</a:t>
            </a:fld>
            <a:endParaRPr lang="en-US"/>
          </a:p>
        </p:txBody>
      </p:sp>
    </p:spTree>
    <p:extLst>
      <p:ext uri="{BB962C8B-B14F-4D97-AF65-F5344CB8AC3E}">
        <p14:creationId xmlns:p14="http://schemas.microsoft.com/office/powerpoint/2010/main" val="3755079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 69.3</a:t>
            </a:r>
          </a:p>
          <a:p>
            <a:r>
              <a:rPr lang="en-US" dirty="0"/>
              <a:t>Cor:  .4996</a:t>
            </a:r>
          </a:p>
        </p:txBody>
      </p:sp>
      <p:sp>
        <p:nvSpPr>
          <p:cNvPr id="4" name="Slide Number Placeholder 3"/>
          <p:cNvSpPr>
            <a:spLocks noGrp="1"/>
          </p:cNvSpPr>
          <p:nvPr>
            <p:ph type="sldNum" sz="quarter" idx="10"/>
          </p:nvPr>
        </p:nvSpPr>
        <p:spPr/>
        <p:txBody>
          <a:bodyPr/>
          <a:lstStyle/>
          <a:p>
            <a:fld id="{113596B0-6AB5-4987-A11A-0260E9095046}" type="slidenum">
              <a:rPr lang="en-US" smtClean="0"/>
              <a:t>7</a:t>
            </a:fld>
            <a:endParaRPr lang="en-US"/>
          </a:p>
        </p:txBody>
      </p:sp>
    </p:spTree>
    <p:extLst>
      <p:ext uri="{BB962C8B-B14F-4D97-AF65-F5344CB8AC3E}">
        <p14:creationId xmlns:p14="http://schemas.microsoft.com/office/powerpoint/2010/main" val="246914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 model</a:t>
            </a:r>
          </a:p>
        </p:txBody>
      </p:sp>
      <p:sp>
        <p:nvSpPr>
          <p:cNvPr id="4" name="Slide Number Placeholder 3"/>
          <p:cNvSpPr>
            <a:spLocks noGrp="1"/>
          </p:cNvSpPr>
          <p:nvPr>
            <p:ph type="sldNum" sz="quarter" idx="10"/>
          </p:nvPr>
        </p:nvSpPr>
        <p:spPr/>
        <p:txBody>
          <a:bodyPr/>
          <a:lstStyle/>
          <a:p>
            <a:fld id="{113596B0-6AB5-4987-A11A-0260E9095046}" type="slidenum">
              <a:rPr lang="en-US" smtClean="0"/>
              <a:t>8</a:t>
            </a:fld>
            <a:endParaRPr lang="en-US"/>
          </a:p>
        </p:txBody>
      </p:sp>
    </p:spTree>
    <p:extLst>
      <p:ext uri="{BB962C8B-B14F-4D97-AF65-F5344CB8AC3E}">
        <p14:creationId xmlns:p14="http://schemas.microsoft.com/office/powerpoint/2010/main" val="3131581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.3s</a:t>
            </a:r>
          </a:p>
          <a:p>
            <a:r>
              <a:rPr lang="en-US" dirty="0"/>
              <a:t>US .4 , mid/upper 20s Scandinavian, </a:t>
            </a:r>
          </a:p>
          <a:p>
            <a:r>
              <a:rPr lang="en-US" dirty="0"/>
              <a:t>2005-2010 AVG</a:t>
            </a:r>
          </a:p>
        </p:txBody>
      </p:sp>
      <p:sp>
        <p:nvSpPr>
          <p:cNvPr id="4" name="Slide Number Placeholder 3"/>
          <p:cNvSpPr>
            <a:spLocks noGrp="1"/>
          </p:cNvSpPr>
          <p:nvPr>
            <p:ph type="sldNum" sz="quarter" idx="10"/>
          </p:nvPr>
        </p:nvSpPr>
        <p:spPr/>
        <p:txBody>
          <a:bodyPr/>
          <a:lstStyle/>
          <a:p>
            <a:fld id="{113596B0-6AB5-4987-A11A-0260E9095046}" type="slidenum">
              <a:rPr lang="en-US" smtClean="0"/>
              <a:t>9</a:t>
            </a:fld>
            <a:endParaRPr lang="en-US"/>
          </a:p>
        </p:txBody>
      </p:sp>
    </p:spTree>
    <p:extLst>
      <p:ext uri="{BB962C8B-B14F-4D97-AF65-F5344CB8AC3E}">
        <p14:creationId xmlns:p14="http://schemas.microsoft.com/office/powerpoint/2010/main" val="2052461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GDP USA</a:t>
            </a:r>
          </a:p>
          <a:p>
            <a:r>
              <a:rPr lang="en-US" dirty="0"/>
              <a:t>.4996 correlation</a:t>
            </a:r>
          </a:p>
          <a:p>
            <a:endParaRPr lang="en-US" dirty="0"/>
          </a:p>
        </p:txBody>
      </p:sp>
      <p:sp>
        <p:nvSpPr>
          <p:cNvPr id="4" name="Slide Number Placeholder 3"/>
          <p:cNvSpPr>
            <a:spLocks noGrp="1"/>
          </p:cNvSpPr>
          <p:nvPr>
            <p:ph type="sldNum" sz="quarter" idx="10"/>
          </p:nvPr>
        </p:nvSpPr>
        <p:spPr/>
        <p:txBody>
          <a:bodyPr/>
          <a:lstStyle/>
          <a:p>
            <a:fld id="{113596B0-6AB5-4987-A11A-0260E9095046}" type="slidenum">
              <a:rPr lang="en-US" smtClean="0"/>
              <a:t>10</a:t>
            </a:fld>
            <a:endParaRPr lang="en-US"/>
          </a:p>
        </p:txBody>
      </p:sp>
    </p:spTree>
    <p:extLst>
      <p:ext uri="{BB962C8B-B14F-4D97-AF65-F5344CB8AC3E}">
        <p14:creationId xmlns:p14="http://schemas.microsoft.com/office/powerpoint/2010/main" val="3725774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-Development may be easier to notice in developed countries</a:t>
            </a:r>
          </a:p>
        </p:txBody>
      </p:sp>
      <p:sp>
        <p:nvSpPr>
          <p:cNvPr id="4" name="Slide Number Placeholder 3"/>
          <p:cNvSpPr>
            <a:spLocks noGrp="1"/>
          </p:cNvSpPr>
          <p:nvPr>
            <p:ph type="sldNum" sz="quarter" idx="10"/>
          </p:nvPr>
        </p:nvSpPr>
        <p:spPr/>
        <p:txBody>
          <a:bodyPr/>
          <a:lstStyle/>
          <a:p>
            <a:fld id="{113596B0-6AB5-4987-A11A-0260E9095046}" type="slidenum">
              <a:rPr lang="en-US" smtClean="0"/>
              <a:t>12</a:t>
            </a:fld>
            <a:endParaRPr lang="en-US"/>
          </a:p>
        </p:txBody>
      </p:sp>
    </p:spTree>
    <p:extLst>
      <p:ext uri="{BB962C8B-B14F-4D97-AF65-F5344CB8AC3E}">
        <p14:creationId xmlns:p14="http://schemas.microsoft.com/office/powerpoint/2010/main" val="4204321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3596B0-6AB5-4987-A11A-0260E9095046}" type="slidenum">
              <a:rPr lang="en-US" smtClean="0"/>
              <a:t>15</a:t>
            </a:fld>
            <a:endParaRPr lang="en-US"/>
          </a:p>
        </p:txBody>
      </p:sp>
    </p:spTree>
    <p:extLst>
      <p:ext uri="{BB962C8B-B14F-4D97-AF65-F5344CB8AC3E}">
        <p14:creationId xmlns:p14="http://schemas.microsoft.com/office/powerpoint/2010/main" val="296465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dirty="0"/>
              <a:t>12/14/2017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12/14/2017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0C6404-AD6E-4860-8E75-697CA40B95DA}" type="datetimeFigureOut">
              <a:rPr lang="en-US" dirty="0"/>
              <a:t>12/14/2017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12/14/2017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12/14/2017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12/14/2017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12/14/2017</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12/14/2017</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12/14/2017</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s3.amazonaws.com/blog.oxfamamerica.org/politicsofpoverty/2015/10/inequality-brazil-oxfam_1220x763.jpg">
            <a:extLst>
              <a:ext uri="{FF2B5EF4-FFF2-40B4-BE49-F238E27FC236}">
                <a16:creationId xmlns:a16="http://schemas.microsoft.com/office/drawing/2014/main" id="{26682CD9-AD71-41DC-89F3-DAB670C75C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6ADC26F-01DB-46E1-9161-ADE111008DA2}"/>
              </a:ext>
            </a:extLst>
          </p:cNvPr>
          <p:cNvSpPr>
            <a:spLocks noGrp="1"/>
          </p:cNvSpPr>
          <p:nvPr>
            <p:ph type="ctrTitle"/>
          </p:nvPr>
        </p:nvSpPr>
        <p:spPr>
          <a:xfrm>
            <a:off x="1600200" y="2386744"/>
            <a:ext cx="8991600" cy="1645920"/>
          </a:xfrm>
          <a:solidFill>
            <a:schemeClr val="bg1">
              <a:alpha val="80000"/>
            </a:schemeClr>
          </a:solidFill>
          <a:ln>
            <a:solidFill>
              <a:schemeClr val="tx1"/>
            </a:solidFill>
          </a:ln>
        </p:spPr>
        <p:txBody>
          <a:bodyPr>
            <a:noAutofit/>
          </a:bodyPr>
          <a:lstStyle/>
          <a:p>
            <a:r>
              <a:rPr lang="en-US" sz="3200" dirty="0">
                <a:solidFill>
                  <a:schemeClr val="tx1"/>
                </a:solidFill>
              </a:rPr>
              <a:t>Does income inequality reduce the quality of life in the post great-recession era?</a:t>
            </a:r>
          </a:p>
        </p:txBody>
      </p:sp>
      <p:sp>
        <p:nvSpPr>
          <p:cNvPr id="3" name="Subtitle 2">
            <a:extLst>
              <a:ext uri="{FF2B5EF4-FFF2-40B4-BE49-F238E27FC236}">
                <a16:creationId xmlns:a16="http://schemas.microsoft.com/office/drawing/2014/main" id="{CF9FD0C0-05BF-4FC9-BBCD-287659430543}"/>
              </a:ext>
            </a:extLst>
          </p:cNvPr>
          <p:cNvSpPr>
            <a:spLocks noGrp="1"/>
          </p:cNvSpPr>
          <p:nvPr>
            <p:ph type="subTitle" idx="1"/>
          </p:nvPr>
        </p:nvSpPr>
        <p:spPr>
          <a:xfrm>
            <a:off x="2695194" y="4352544"/>
            <a:ext cx="6801612" cy="1239894"/>
          </a:xfrm>
        </p:spPr>
        <p:txBody>
          <a:bodyPr>
            <a:normAutofit/>
          </a:bodyPr>
          <a:lstStyle/>
          <a:p>
            <a:r>
              <a:rPr lang="en-US" dirty="0">
                <a:solidFill>
                  <a:srgbClr val="FFFFFF"/>
                </a:solidFill>
              </a:rPr>
              <a:t>Eric Lin</a:t>
            </a:r>
          </a:p>
          <a:p>
            <a:r>
              <a:rPr lang="en-US" dirty="0">
                <a:solidFill>
                  <a:srgbClr val="FFFFFF"/>
                </a:solidFill>
              </a:rPr>
              <a:t>University of Nevada, Reno</a:t>
            </a:r>
          </a:p>
        </p:txBody>
      </p:sp>
    </p:spTree>
    <p:extLst>
      <p:ext uri="{BB962C8B-B14F-4D97-AF65-F5344CB8AC3E}">
        <p14:creationId xmlns:p14="http://schemas.microsoft.com/office/powerpoint/2010/main" val="493512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E6D894-532D-40A4-8321-A3278154AEE9}"/>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C594D4-3F3C-473D-A6A6-561748908FC4}"/>
              </a:ext>
            </a:extLst>
          </p:cNvPr>
          <p:cNvSpPr>
            <a:spLocks noGrp="1"/>
          </p:cNvSpPr>
          <p:nvPr>
            <p:ph type="title"/>
          </p:nvPr>
        </p:nvSpPr>
        <p:spPr/>
        <p:txBody>
          <a:bodyPr>
            <a:normAutofit/>
          </a:bodyPr>
          <a:lstStyle/>
          <a:p>
            <a:r>
              <a:rPr lang="en-US" sz="3600" dirty="0"/>
              <a:t>Theoretical framework</a:t>
            </a:r>
          </a:p>
        </p:txBody>
      </p:sp>
      <p:sp>
        <p:nvSpPr>
          <p:cNvPr id="3" name="Content Placeholder 2">
            <a:extLst>
              <a:ext uri="{FF2B5EF4-FFF2-40B4-BE49-F238E27FC236}">
                <a16:creationId xmlns:a16="http://schemas.microsoft.com/office/drawing/2014/main" id="{F72992FF-14F4-4401-A71D-0E816DFB12B9}"/>
              </a:ext>
            </a:extLst>
          </p:cNvPr>
          <p:cNvSpPr>
            <a:spLocks noGrp="1"/>
          </p:cNvSpPr>
          <p:nvPr>
            <p:ph idx="1"/>
          </p:nvPr>
        </p:nvSpPr>
        <p:spPr/>
        <p:txBody>
          <a:bodyPr/>
          <a:lstStyle/>
          <a:p>
            <a:r>
              <a:rPr lang="en-US" sz="3200" dirty="0"/>
              <a:t>Kuznets’ Inverted U</a:t>
            </a:r>
          </a:p>
          <a:p>
            <a:r>
              <a:rPr lang="en-US" sz="3200" dirty="0"/>
              <a:t>Social Comparison Theory</a:t>
            </a:r>
          </a:p>
          <a:p>
            <a:pPr lvl="1"/>
            <a:r>
              <a:rPr lang="en-US" sz="3200" dirty="0"/>
              <a:t>Status-Anxiety Hypothesis</a:t>
            </a:r>
          </a:p>
          <a:p>
            <a:r>
              <a:rPr lang="en-US" sz="3200" dirty="0"/>
              <a:t>Hope Factor</a:t>
            </a:r>
          </a:p>
          <a:p>
            <a:endParaRPr lang="en-US" dirty="0"/>
          </a:p>
          <a:p>
            <a:pPr marL="228600"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4270405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2D3ADC9-C53B-4091-B82C-2B3B04AF23F6}"/>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2BD653-2CDF-4AF2-A7A9-1702C2123641}"/>
              </a:ext>
            </a:extLst>
          </p:cNvPr>
          <p:cNvSpPr>
            <a:spLocks noGrp="1"/>
          </p:cNvSpPr>
          <p:nvPr>
            <p:ph type="title"/>
          </p:nvPr>
        </p:nvSpPr>
        <p:spPr>
          <a:xfrm>
            <a:off x="2231136" y="964692"/>
            <a:ext cx="7729728" cy="1188720"/>
          </a:xfrm>
        </p:spPr>
        <p:txBody>
          <a:bodyPr>
            <a:normAutofit/>
          </a:bodyPr>
          <a:lstStyle/>
          <a:p>
            <a:r>
              <a:rPr lang="en-US" sz="3600" dirty="0"/>
              <a:t>Data</a:t>
            </a:r>
          </a:p>
        </p:txBody>
      </p:sp>
      <p:sp>
        <p:nvSpPr>
          <p:cNvPr id="3" name="Content Placeholder 2">
            <a:extLst>
              <a:ext uri="{FF2B5EF4-FFF2-40B4-BE49-F238E27FC236}">
                <a16:creationId xmlns:a16="http://schemas.microsoft.com/office/drawing/2014/main" id="{77F1F031-2962-4191-AF90-54A5607A72B6}"/>
              </a:ext>
            </a:extLst>
          </p:cNvPr>
          <p:cNvSpPr>
            <a:spLocks noGrp="1"/>
          </p:cNvSpPr>
          <p:nvPr>
            <p:ph idx="1"/>
          </p:nvPr>
        </p:nvSpPr>
        <p:spPr/>
        <p:txBody>
          <a:bodyPr>
            <a:normAutofit fontScale="92500" lnSpcReduction="20000"/>
          </a:bodyPr>
          <a:lstStyle/>
          <a:p>
            <a:r>
              <a:rPr lang="en-US" sz="3500" dirty="0"/>
              <a:t>World Values Study-Wave 6:  2010-2014</a:t>
            </a:r>
          </a:p>
          <a:p>
            <a:r>
              <a:rPr lang="en-US" sz="3500" dirty="0"/>
              <a:t>European Values Study-Wave 4:  2008-2010</a:t>
            </a:r>
          </a:p>
          <a:p>
            <a:r>
              <a:rPr lang="en-US" sz="3500" dirty="0"/>
              <a:t>86 countries &amp; about 150,000 individuals</a:t>
            </a:r>
          </a:p>
          <a:p>
            <a:r>
              <a:rPr lang="en-US" sz="3500" dirty="0">
                <a:solidFill>
                  <a:schemeClr val="tx1"/>
                </a:solidFill>
              </a:rPr>
              <a:t>Gini &amp; GDP PPP per capita</a:t>
            </a:r>
          </a:p>
          <a:p>
            <a:pPr lvl="1"/>
            <a:r>
              <a:rPr lang="en-US" sz="3500" dirty="0">
                <a:solidFill>
                  <a:schemeClr val="tx1"/>
                </a:solidFill>
              </a:rPr>
              <a:t>World Bank, UNHDR, and CIA Factbook</a:t>
            </a:r>
            <a:endParaRPr lang="en-US" sz="3500" dirty="0"/>
          </a:p>
          <a:p>
            <a:r>
              <a:rPr lang="en-US" sz="3500" dirty="0"/>
              <a:t>Income, not wealth</a:t>
            </a:r>
          </a:p>
          <a:p>
            <a:endParaRPr lang="en-US" dirty="0"/>
          </a:p>
        </p:txBody>
      </p:sp>
    </p:spTree>
    <p:extLst>
      <p:ext uri="{BB962C8B-B14F-4D97-AF65-F5344CB8AC3E}">
        <p14:creationId xmlns:p14="http://schemas.microsoft.com/office/powerpoint/2010/main" val="197333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FE3F93-CEEE-4563-A714-83AF71452906}"/>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034CE-8B29-4507-B851-4F0BE6DB31C0}"/>
              </a:ext>
            </a:extLst>
          </p:cNvPr>
          <p:cNvSpPr>
            <a:spLocks noGrp="1"/>
          </p:cNvSpPr>
          <p:nvPr>
            <p:ph type="title"/>
          </p:nvPr>
        </p:nvSpPr>
        <p:spPr/>
        <p:txBody>
          <a:bodyPr>
            <a:normAutofit/>
          </a:bodyPr>
          <a:lstStyle/>
          <a:p>
            <a:r>
              <a:rPr lang="en-US" sz="3600" dirty="0"/>
              <a:t>Methods</a:t>
            </a:r>
          </a:p>
        </p:txBody>
      </p:sp>
      <p:sp>
        <p:nvSpPr>
          <p:cNvPr id="3" name="Content Placeholder 2">
            <a:extLst>
              <a:ext uri="{FF2B5EF4-FFF2-40B4-BE49-F238E27FC236}">
                <a16:creationId xmlns:a16="http://schemas.microsoft.com/office/drawing/2014/main" id="{2A09E238-10C4-41DB-B75B-E61E2E25F3D4}"/>
              </a:ext>
            </a:extLst>
          </p:cNvPr>
          <p:cNvSpPr>
            <a:spLocks noGrp="1"/>
          </p:cNvSpPr>
          <p:nvPr>
            <p:ph idx="1"/>
          </p:nvPr>
        </p:nvSpPr>
        <p:spPr/>
        <p:txBody>
          <a:bodyPr/>
          <a:lstStyle/>
          <a:p>
            <a:r>
              <a:rPr lang="en-US" sz="3200" dirty="0"/>
              <a:t>Multilevel Regression</a:t>
            </a:r>
          </a:p>
          <a:p>
            <a:pPr lvl="1"/>
            <a:r>
              <a:rPr lang="en-US" sz="3200" dirty="0"/>
              <a:t>2 levels</a:t>
            </a:r>
          </a:p>
          <a:p>
            <a:pPr lvl="1"/>
            <a:r>
              <a:rPr lang="en-US" sz="3200" dirty="0"/>
              <a:t>Models estimated using GLS</a:t>
            </a:r>
          </a:p>
          <a:p>
            <a:pPr lvl="1"/>
            <a:r>
              <a:rPr lang="en-US" sz="3200" dirty="0"/>
              <a:t>Control variables at both the national and individual levels</a:t>
            </a:r>
          </a:p>
          <a:p>
            <a:pPr marL="228600"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443681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C36CBEB2-CB6B-44C8-9CA1-BB37C8BB3C69}"/>
              </a:ext>
            </a:extLst>
          </p:cNvPr>
          <p:cNvSpPr/>
          <p:nvPr/>
        </p:nvSpPr>
        <p:spPr>
          <a:xfrm>
            <a:off x="0" y="0"/>
            <a:ext cx="5461350" cy="6858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570D5FBE-91A0-4BF7-AB0C-38F46317CFF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8743" y="640080"/>
            <a:ext cx="5934456"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CA709FD6-64B3-48B4-A217-6B917E0B6A0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83335" y="802767"/>
            <a:ext cx="5605272"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ell phone&#10;&#10;Description generated with very high confidence">
            <a:extLst>
              <a:ext uri="{FF2B5EF4-FFF2-40B4-BE49-F238E27FC236}">
                <a16:creationId xmlns:a16="http://schemas.microsoft.com/office/drawing/2014/main" id="{72B00D14-CB20-4AC3-B706-1E3F2ECE84EC}"/>
              </a:ext>
            </a:extLst>
          </p:cNvPr>
          <p:cNvPicPr>
            <a:picLocks noChangeAspect="1"/>
          </p:cNvPicPr>
          <p:nvPr/>
        </p:nvPicPr>
        <p:blipFill>
          <a:blip r:embed="rId3"/>
          <a:stretch>
            <a:fillRect/>
          </a:stretch>
        </p:blipFill>
        <p:spPr>
          <a:xfrm>
            <a:off x="5783335" y="2095722"/>
            <a:ext cx="6194294" cy="2666555"/>
          </a:xfrm>
          <a:prstGeom prst="rect">
            <a:avLst/>
          </a:prstGeom>
        </p:spPr>
      </p:pic>
      <p:sp>
        <p:nvSpPr>
          <p:cNvPr id="101" name="Rounded Rectangle 17">
            <a:extLst>
              <a:ext uri="{FF2B5EF4-FFF2-40B4-BE49-F238E27FC236}">
                <a16:creationId xmlns:a16="http://schemas.microsoft.com/office/drawing/2014/main" id="{7162ADE4-D2A2-4020-B20E-56D16C2D667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1411" y="1442330"/>
            <a:ext cx="3973340" cy="3973340"/>
          </a:xfrm>
          <a:prstGeom prst="roundRec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99DEFE-50CF-4FB1-83AB-217C9088CD13}"/>
              </a:ext>
            </a:extLst>
          </p:cNvPr>
          <p:cNvSpPr>
            <a:spLocks noGrp="1"/>
          </p:cNvSpPr>
          <p:nvPr>
            <p:ph type="title"/>
          </p:nvPr>
        </p:nvSpPr>
        <p:spPr>
          <a:xfrm>
            <a:off x="993853" y="1604772"/>
            <a:ext cx="3648456" cy="3648456"/>
          </a:xfrm>
          <a:prstGeom prst="roundRect">
            <a:avLst>
              <a:gd name="adj" fmla="val 14141"/>
            </a:avLst>
          </a:prstGeom>
          <a:solidFill>
            <a:schemeClr val="accent2"/>
          </a:solidFill>
          <a:ln>
            <a:noFill/>
          </a:ln>
        </p:spPr>
        <p:txBody>
          <a:bodyPr vert="horz" lIns="182880" tIns="182880" rIns="182880" bIns="182880" rtlCol="0" anchor="ctr" anchorCtr="1">
            <a:normAutofit/>
          </a:bodyPr>
          <a:lstStyle/>
          <a:p>
            <a:r>
              <a:rPr lang="en-US" sz="3600" dirty="0">
                <a:solidFill>
                  <a:srgbClr val="FFFFFF"/>
                </a:solidFill>
              </a:rPr>
              <a:t>Taking all things together, would you say you are:</a:t>
            </a:r>
          </a:p>
        </p:txBody>
      </p:sp>
    </p:spTree>
    <p:extLst>
      <p:ext uri="{BB962C8B-B14F-4D97-AF65-F5344CB8AC3E}">
        <p14:creationId xmlns:p14="http://schemas.microsoft.com/office/powerpoint/2010/main" val="1387795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F12DB0B-637C-4B1B-9178-C825244D6BDA}"/>
              </a:ext>
            </a:extLst>
          </p:cNvPr>
          <p:cNvSpPr/>
          <p:nvPr/>
        </p:nvSpPr>
        <p:spPr>
          <a:xfrm>
            <a:off x="0" y="0"/>
            <a:ext cx="5461350" cy="6858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a:extLst>
              <a:ext uri="{FF2B5EF4-FFF2-40B4-BE49-F238E27FC236}">
                <a16:creationId xmlns:a16="http://schemas.microsoft.com/office/drawing/2014/main" id="{570D5FBE-91A0-4BF7-AB0C-38F46317CFF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8743" y="640080"/>
            <a:ext cx="5934456"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16">
            <a:extLst>
              <a:ext uri="{FF2B5EF4-FFF2-40B4-BE49-F238E27FC236}">
                <a16:creationId xmlns:a16="http://schemas.microsoft.com/office/drawing/2014/main" id="{CA709FD6-64B3-48B4-A217-6B917E0B6A0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83335" y="802767"/>
            <a:ext cx="5605272"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ell phone&#10;&#10;Description generated with very high confidence">
            <a:extLst>
              <a:ext uri="{FF2B5EF4-FFF2-40B4-BE49-F238E27FC236}">
                <a16:creationId xmlns:a16="http://schemas.microsoft.com/office/drawing/2014/main" id="{F962C948-7116-4F1B-BE71-5B8EEC5B7E02}"/>
              </a:ext>
            </a:extLst>
          </p:cNvPr>
          <p:cNvPicPr>
            <a:picLocks noChangeAspect="1"/>
          </p:cNvPicPr>
          <p:nvPr/>
        </p:nvPicPr>
        <p:blipFill>
          <a:blip r:embed="rId3"/>
          <a:stretch>
            <a:fillRect/>
          </a:stretch>
        </p:blipFill>
        <p:spPr>
          <a:xfrm>
            <a:off x="5939066" y="1356490"/>
            <a:ext cx="5934456" cy="4145019"/>
          </a:xfrm>
          <a:prstGeom prst="rect">
            <a:avLst/>
          </a:prstGeom>
        </p:spPr>
      </p:pic>
      <p:sp>
        <p:nvSpPr>
          <p:cNvPr id="19" name="Rounded Rectangle 17">
            <a:extLst>
              <a:ext uri="{FF2B5EF4-FFF2-40B4-BE49-F238E27FC236}">
                <a16:creationId xmlns:a16="http://schemas.microsoft.com/office/drawing/2014/main" id="{7162ADE4-D2A2-4020-B20E-56D16C2D667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1411" y="1442330"/>
            <a:ext cx="3973340" cy="3973340"/>
          </a:xfrm>
          <a:prstGeom prst="roundRec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99DEFE-50CF-4FB1-83AB-217C9088CD13}"/>
              </a:ext>
            </a:extLst>
          </p:cNvPr>
          <p:cNvSpPr>
            <a:spLocks noGrp="1"/>
          </p:cNvSpPr>
          <p:nvPr>
            <p:ph type="title"/>
          </p:nvPr>
        </p:nvSpPr>
        <p:spPr>
          <a:xfrm>
            <a:off x="993853" y="1604772"/>
            <a:ext cx="3648456" cy="3648456"/>
          </a:xfrm>
          <a:prstGeom prst="roundRect">
            <a:avLst>
              <a:gd name="adj" fmla="val 14141"/>
            </a:avLst>
          </a:prstGeom>
          <a:solidFill>
            <a:schemeClr val="accent2"/>
          </a:solidFill>
          <a:ln>
            <a:noFill/>
          </a:ln>
        </p:spPr>
        <p:txBody>
          <a:bodyPr vert="horz" lIns="182880" tIns="182880" rIns="182880" bIns="182880" rtlCol="0" anchor="ctr" anchorCtr="1">
            <a:noAutofit/>
          </a:bodyPr>
          <a:lstStyle/>
          <a:p>
            <a:r>
              <a:rPr lang="en-US" dirty="0">
                <a:solidFill>
                  <a:srgbClr val="FFFFFF"/>
                </a:solidFill>
              </a:rPr>
              <a:t>All things considered, how satisfied are you with your life as a whole these days?  </a:t>
            </a:r>
          </a:p>
        </p:txBody>
      </p:sp>
    </p:spTree>
    <p:extLst>
      <p:ext uri="{BB962C8B-B14F-4D97-AF65-F5344CB8AC3E}">
        <p14:creationId xmlns:p14="http://schemas.microsoft.com/office/powerpoint/2010/main" val="561273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C5A327-F052-43F7-86E3-F04E1D0A3BF3}"/>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FD3661-97A3-4BBB-9A29-D511D076A0F5}"/>
              </a:ext>
            </a:extLst>
          </p:cNvPr>
          <p:cNvSpPr>
            <a:spLocks noGrp="1"/>
          </p:cNvSpPr>
          <p:nvPr>
            <p:ph type="title"/>
          </p:nvPr>
        </p:nvSpPr>
        <p:spPr>
          <a:xfrm>
            <a:off x="2231135" y="181494"/>
            <a:ext cx="7729728" cy="1188720"/>
          </a:xfrm>
        </p:spPr>
        <p:txBody>
          <a:bodyPr>
            <a:normAutofit/>
          </a:bodyPr>
          <a:lstStyle/>
          <a:p>
            <a:r>
              <a:rPr lang="en-US" sz="3600" dirty="0"/>
              <a:t>Subjective Well-Being</a:t>
            </a:r>
          </a:p>
        </p:txBody>
      </p:sp>
      <mc:AlternateContent xmlns:mc="http://schemas.openxmlformats.org/markup-compatibility/2006" xmlns:cx4="http://schemas.microsoft.com/office/drawing/2016/5/10/chartex">
        <mc:Choice Requires="cx4">
          <p:graphicFrame>
            <p:nvGraphicFramePr>
              <p:cNvPr id="3" name="Content Placeholder 4">
                <a:extLst>
                  <a:ext uri="{FF2B5EF4-FFF2-40B4-BE49-F238E27FC236}">
                    <a16:creationId xmlns:a16="http://schemas.microsoft.com/office/drawing/2014/main" id="{42356B17-2011-41CD-8848-20A7439D6DE2}"/>
                  </a:ext>
                </a:extLst>
              </p:cNvPr>
              <p:cNvGraphicFramePr>
                <a:graphicFrameLocks/>
              </p:cNvGraphicFramePr>
              <p:nvPr>
                <p:extLst>
                  <p:ext uri="{D42A27DB-BD31-4B8C-83A1-F6EECF244321}">
                    <p14:modId xmlns:p14="http://schemas.microsoft.com/office/powerpoint/2010/main" val="1273415043"/>
                  </p:ext>
                </p:extLst>
              </p:nvPr>
            </p:nvGraphicFramePr>
            <p:xfrm>
              <a:off x="2401755" y="1562862"/>
              <a:ext cx="7388489" cy="5183378"/>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3" name="Content Placeholder 4">
                <a:extLst>
                  <a:ext uri="{FF2B5EF4-FFF2-40B4-BE49-F238E27FC236}">
                    <a16:creationId xmlns:a16="http://schemas.microsoft.com/office/drawing/2014/main" id="{42356B17-2011-41CD-8848-20A7439D6DE2}"/>
                  </a:ext>
                </a:extLst>
              </p:cNvPr>
              <p:cNvPicPr>
                <a:picLocks noGrp="1" noRot="1" noChangeAspect="1" noMove="1" noResize="1" noEditPoints="1" noAdjustHandles="1" noChangeArrowheads="1" noChangeShapeType="1"/>
              </p:cNvPicPr>
              <p:nvPr/>
            </p:nvPicPr>
            <p:blipFill>
              <a:blip r:embed="rId4"/>
              <a:stretch>
                <a:fillRect/>
              </a:stretch>
            </p:blipFill>
            <p:spPr>
              <a:xfrm>
                <a:off x="2401755" y="1562862"/>
                <a:ext cx="7388489" cy="5183378"/>
              </a:xfrm>
              <a:prstGeom prst="rect">
                <a:avLst/>
              </a:prstGeom>
            </p:spPr>
          </p:pic>
        </mc:Fallback>
      </mc:AlternateContent>
    </p:spTree>
    <p:extLst>
      <p:ext uri="{BB962C8B-B14F-4D97-AF65-F5344CB8AC3E}">
        <p14:creationId xmlns:p14="http://schemas.microsoft.com/office/powerpoint/2010/main" val="2821000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8C5EFB9-1CC5-453A-B8F4-B0E1A55355AC}"/>
              </a:ext>
            </a:extLst>
          </p:cNvPr>
          <p:cNvSpPr/>
          <p:nvPr/>
        </p:nvSpPr>
        <p:spPr>
          <a:xfrm>
            <a:off x="0" y="-1"/>
            <a:ext cx="12192000" cy="307759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n w="0"/>
              <a:solidFill>
                <a:schemeClr val="tx1"/>
              </a:solidFill>
            </a:endParaRPr>
          </a:p>
        </p:txBody>
      </p:sp>
      <p:sp>
        <p:nvSpPr>
          <p:cNvPr id="2" name="TextBox 1">
            <a:extLst>
              <a:ext uri="{FF2B5EF4-FFF2-40B4-BE49-F238E27FC236}">
                <a16:creationId xmlns:a16="http://schemas.microsoft.com/office/drawing/2014/main" id="{F77A856F-02A2-4694-87D7-41E472ED7A61}"/>
              </a:ext>
            </a:extLst>
          </p:cNvPr>
          <p:cNvSpPr txBox="1"/>
          <p:nvPr/>
        </p:nvSpPr>
        <p:spPr>
          <a:xfrm>
            <a:off x="9201151" y="86995"/>
            <a:ext cx="2362200" cy="369332"/>
          </a:xfrm>
          <a:prstGeom prst="rect">
            <a:avLst/>
          </a:prstGeom>
          <a:noFill/>
        </p:spPr>
        <p:txBody>
          <a:bodyPr wrap="square" rtlCol="0">
            <a:spAutoFit/>
          </a:bodyPr>
          <a:lstStyle/>
          <a:p>
            <a:r>
              <a:rPr lang="en-US" i="1" dirty="0"/>
              <a:t>NATIONAL LEVEL</a:t>
            </a:r>
          </a:p>
        </p:txBody>
      </p:sp>
      <p:sp>
        <p:nvSpPr>
          <p:cNvPr id="4" name="TextBox 3">
            <a:extLst>
              <a:ext uri="{FF2B5EF4-FFF2-40B4-BE49-F238E27FC236}">
                <a16:creationId xmlns:a16="http://schemas.microsoft.com/office/drawing/2014/main" id="{423A565F-08E8-4B13-A325-D532B585961F}"/>
              </a:ext>
            </a:extLst>
          </p:cNvPr>
          <p:cNvSpPr txBox="1"/>
          <p:nvPr/>
        </p:nvSpPr>
        <p:spPr>
          <a:xfrm>
            <a:off x="9201151" y="6401673"/>
            <a:ext cx="2476500" cy="369332"/>
          </a:xfrm>
          <a:prstGeom prst="rect">
            <a:avLst/>
          </a:prstGeom>
          <a:noFill/>
        </p:spPr>
        <p:txBody>
          <a:bodyPr wrap="square" rtlCol="0">
            <a:spAutoFit/>
          </a:bodyPr>
          <a:lstStyle/>
          <a:p>
            <a:r>
              <a:rPr lang="en-US" i="1" dirty="0"/>
              <a:t>INDIVIDUAL LEVEL</a:t>
            </a:r>
          </a:p>
        </p:txBody>
      </p:sp>
      <p:sp>
        <p:nvSpPr>
          <p:cNvPr id="5" name="TextBox 4">
            <a:extLst>
              <a:ext uri="{FF2B5EF4-FFF2-40B4-BE49-F238E27FC236}">
                <a16:creationId xmlns:a16="http://schemas.microsoft.com/office/drawing/2014/main" id="{5D3AD647-A510-4968-8E1B-791393ADD61D}"/>
              </a:ext>
            </a:extLst>
          </p:cNvPr>
          <p:cNvSpPr txBox="1"/>
          <p:nvPr/>
        </p:nvSpPr>
        <p:spPr>
          <a:xfrm>
            <a:off x="8791575" y="3244334"/>
            <a:ext cx="1239314" cy="369332"/>
          </a:xfrm>
          <a:prstGeom prst="rect">
            <a:avLst/>
          </a:prstGeom>
          <a:noFill/>
        </p:spPr>
        <p:txBody>
          <a:bodyPr wrap="none" rtlCol="0">
            <a:spAutoFit/>
          </a:bodyPr>
          <a:lstStyle/>
          <a:p>
            <a:r>
              <a:rPr lang="en-US" b="1" dirty="0"/>
              <a:t>Well-being</a:t>
            </a:r>
          </a:p>
        </p:txBody>
      </p:sp>
      <p:sp>
        <p:nvSpPr>
          <p:cNvPr id="6" name="TextBox 5">
            <a:extLst>
              <a:ext uri="{FF2B5EF4-FFF2-40B4-BE49-F238E27FC236}">
                <a16:creationId xmlns:a16="http://schemas.microsoft.com/office/drawing/2014/main" id="{004C3254-68EA-4BDA-9E3A-2713968BCCE3}"/>
              </a:ext>
            </a:extLst>
          </p:cNvPr>
          <p:cNvSpPr txBox="1"/>
          <p:nvPr/>
        </p:nvSpPr>
        <p:spPr>
          <a:xfrm>
            <a:off x="4784682" y="3681948"/>
            <a:ext cx="543995" cy="369332"/>
          </a:xfrm>
          <a:prstGeom prst="rect">
            <a:avLst/>
          </a:prstGeom>
          <a:noFill/>
        </p:spPr>
        <p:txBody>
          <a:bodyPr wrap="none" rtlCol="0">
            <a:spAutoFit/>
          </a:bodyPr>
          <a:lstStyle/>
          <a:p>
            <a:r>
              <a:rPr lang="en-US" dirty="0"/>
              <a:t>Age</a:t>
            </a:r>
          </a:p>
        </p:txBody>
      </p:sp>
      <p:sp>
        <p:nvSpPr>
          <p:cNvPr id="7" name="TextBox 6">
            <a:extLst>
              <a:ext uri="{FF2B5EF4-FFF2-40B4-BE49-F238E27FC236}">
                <a16:creationId xmlns:a16="http://schemas.microsoft.com/office/drawing/2014/main" id="{91DF0FD6-836A-4CA6-B014-AC670B46AB48}"/>
              </a:ext>
            </a:extLst>
          </p:cNvPr>
          <p:cNvSpPr txBox="1"/>
          <p:nvPr/>
        </p:nvSpPr>
        <p:spPr>
          <a:xfrm>
            <a:off x="4784682" y="4094122"/>
            <a:ext cx="516488" cy="369332"/>
          </a:xfrm>
          <a:prstGeom prst="rect">
            <a:avLst/>
          </a:prstGeom>
          <a:noFill/>
        </p:spPr>
        <p:txBody>
          <a:bodyPr wrap="none" rtlCol="0">
            <a:spAutoFit/>
          </a:bodyPr>
          <a:lstStyle/>
          <a:p>
            <a:r>
              <a:rPr lang="en-US" dirty="0"/>
              <a:t>Sex</a:t>
            </a:r>
          </a:p>
        </p:txBody>
      </p:sp>
      <p:sp>
        <p:nvSpPr>
          <p:cNvPr id="8" name="TextBox 7">
            <a:extLst>
              <a:ext uri="{FF2B5EF4-FFF2-40B4-BE49-F238E27FC236}">
                <a16:creationId xmlns:a16="http://schemas.microsoft.com/office/drawing/2014/main" id="{9749EEA8-D70E-45A7-A5C2-FA69770BA6DD}"/>
              </a:ext>
            </a:extLst>
          </p:cNvPr>
          <p:cNvSpPr txBox="1"/>
          <p:nvPr/>
        </p:nvSpPr>
        <p:spPr>
          <a:xfrm>
            <a:off x="4784682" y="5711482"/>
            <a:ext cx="1777218" cy="369332"/>
          </a:xfrm>
          <a:prstGeom prst="rect">
            <a:avLst/>
          </a:prstGeom>
          <a:noFill/>
        </p:spPr>
        <p:txBody>
          <a:bodyPr wrap="none" rtlCol="0">
            <a:spAutoFit/>
          </a:bodyPr>
          <a:lstStyle/>
          <a:p>
            <a:r>
              <a:rPr lang="en-US" dirty="0"/>
              <a:t>Formerly Married</a:t>
            </a:r>
          </a:p>
        </p:txBody>
      </p:sp>
      <p:sp>
        <p:nvSpPr>
          <p:cNvPr id="9" name="TextBox 8">
            <a:extLst>
              <a:ext uri="{FF2B5EF4-FFF2-40B4-BE49-F238E27FC236}">
                <a16:creationId xmlns:a16="http://schemas.microsoft.com/office/drawing/2014/main" id="{591F11D4-088A-4726-A6C6-99D806B42471}"/>
              </a:ext>
            </a:extLst>
          </p:cNvPr>
          <p:cNvSpPr txBox="1"/>
          <p:nvPr/>
        </p:nvSpPr>
        <p:spPr>
          <a:xfrm>
            <a:off x="4784682" y="4502688"/>
            <a:ext cx="895758" cy="369332"/>
          </a:xfrm>
          <a:prstGeom prst="rect">
            <a:avLst/>
          </a:prstGeom>
          <a:noFill/>
        </p:spPr>
        <p:txBody>
          <a:bodyPr wrap="none" rtlCol="0">
            <a:spAutoFit/>
          </a:bodyPr>
          <a:lstStyle/>
          <a:p>
            <a:r>
              <a:rPr lang="en-US" dirty="0"/>
              <a:t>Married</a:t>
            </a:r>
          </a:p>
        </p:txBody>
      </p:sp>
      <p:sp>
        <p:nvSpPr>
          <p:cNvPr id="10" name="TextBox 9">
            <a:extLst>
              <a:ext uri="{FF2B5EF4-FFF2-40B4-BE49-F238E27FC236}">
                <a16:creationId xmlns:a16="http://schemas.microsoft.com/office/drawing/2014/main" id="{F9C2EAB8-4608-460B-8E4E-2E6BDC80A970}"/>
              </a:ext>
            </a:extLst>
          </p:cNvPr>
          <p:cNvSpPr txBox="1"/>
          <p:nvPr/>
        </p:nvSpPr>
        <p:spPr>
          <a:xfrm>
            <a:off x="4774760" y="5303408"/>
            <a:ext cx="870751" cy="369332"/>
          </a:xfrm>
          <a:prstGeom prst="rect">
            <a:avLst/>
          </a:prstGeom>
          <a:noFill/>
        </p:spPr>
        <p:txBody>
          <a:bodyPr wrap="none" rtlCol="0">
            <a:spAutoFit/>
          </a:bodyPr>
          <a:lstStyle/>
          <a:p>
            <a:r>
              <a:rPr lang="en-US" dirty="0"/>
              <a:t>Income</a:t>
            </a:r>
          </a:p>
        </p:txBody>
      </p:sp>
      <p:sp>
        <p:nvSpPr>
          <p:cNvPr id="11" name="TextBox 10">
            <a:extLst>
              <a:ext uri="{FF2B5EF4-FFF2-40B4-BE49-F238E27FC236}">
                <a16:creationId xmlns:a16="http://schemas.microsoft.com/office/drawing/2014/main" id="{ECD0EA32-81BF-4D14-9CD0-670ACFA856FB}"/>
              </a:ext>
            </a:extLst>
          </p:cNvPr>
          <p:cNvSpPr txBox="1"/>
          <p:nvPr/>
        </p:nvSpPr>
        <p:spPr>
          <a:xfrm>
            <a:off x="4778284" y="6107024"/>
            <a:ext cx="2078454" cy="369332"/>
          </a:xfrm>
          <a:prstGeom prst="rect">
            <a:avLst/>
          </a:prstGeom>
          <a:noFill/>
        </p:spPr>
        <p:txBody>
          <a:bodyPr wrap="none" rtlCol="0">
            <a:spAutoFit/>
          </a:bodyPr>
          <a:lstStyle/>
          <a:p>
            <a:r>
              <a:rPr lang="en-US" dirty="0"/>
              <a:t>Religious Attendance</a:t>
            </a:r>
          </a:p>
        </p:txBody>
      </p:sp>
      <p:sp>
        <p:nvSpPr>
          <p:cNvPr id="12" name="TextBox 11">
            <a:extLst>
              <a:ext uri="{FF2B5EF4-FFF2-40B4-BE49-F238E27FC236}">
                <a16:creationId xmlns:a16="http://schemas.microsoft.com/office/drawing/2014/main" id="{5851103C-4D46-4EFC-AE85-07136D76EA2A}"/>
              </a:ext>
            </a:extLst>
          </p:cNvPr>
          <p:cNvSpPr txBox="1"/>
          <p:nvPr/>
        </p:nvSpPr>
        <p:spPr>
          <a:xfrm>
            <a:off x="4773076" y="4911254"/>
            <a:ext cx="1111202" cy="369332"/>
          </a:xfrm>
          <a:prstGeom prst="rect">
            <a:avLst/>
          </a:prstGeom>
          <a:noFill/>
        </p:spPr>
        <p:txBody>
          <a:bodyPr wrap="none" rtlCol="0">
            <a:spAutoFit/>
          </a:bodyPr>
          <a:lstStyle/>
          <a:p>
            <a:r>
              <a:rPr lang="en-US" dirty="0"/>
              <a:t>Education</a:t>
            </a:r>
          </a:p>
        </p:txBody>
      </p:sp>
      <p:sp>
        <p:nvSpPr>
          <p:cNvPr id="13" name="TextBox 12">
            <a:extLst>
              <a:ext uri="{FF2B5EF4-FFF2-40B4-BE49-F238E27FC236}">
                <a16:creationId xmlns:a16="http://schemas.microsoft.com/office/drawing/2014/main" id="{FC9926B3-314C-48F1-B696-B528140B8226}"/>
              </a:ext>
            </a:extLst>
          </p:cNvPr>
          <p:cNvSpPr txBox="1"/>
          <p:nvPr/>
        </p:nvSpPr>
        <p:spPr>
          <a:xfrm>
            <a:off x="4784682" y="1748461"/>
            <a:ext cx="2103461" cy="369332"/>
          </a:xfrm>
          <a:prstGeom prst="rect">
            <a:avLst/>
          </a:prstGeom>
          <a:noFill/>
        </p:spPr>
        <p:txBody>
          <a:bodyPr wrap="none" rtlCol="0">
            <a:spAutoFit/>
          </a:bodyPr>
          <a:lstStyle/>
          <a:p>
            <a:r>
              <a:rPr lang="en-US" dirty="0"/>
              <a:t>GDP PPP Per Capita</a:t>
            </a:r>
          </a:p>
        </p:txBody>
      </p:sp>
      <p:sp>
        <p:nvSpPr>
          <p:cNvPr id="14" name="TextBox 13">
            <a:extLst>
              <a:ext uri="{FF2B5EF4-FFF2-40B4-BE49-F238E27FC236}">
                <a16:creationId xmlns:a16="http://schemas.microsoft.com/office/drawing/2014/main" id="{364C6522-EF41-4A2B-A203-6D7488513452}"/>
              </a:ext>
            </a:extLst>
          </p:cNvPr>
          <p:cNvSpPr txBox="1"/>
          <p:nvPr/>
        </p:nvSpPr>
        <p:spPr>
          <a:xfrm>
            <a:off x="2018205" y="1190446"/>
            <a:ext cx="1915620" cy="646331"/>
          </a:xfrm>
          <a:prstGeom prst="rect">
            <a:avLst/>
          </a:prstGeom>
          <a:noFill/>
        </p:spPr>
        <p:txBody>
          <a:bodyPr wrap="square" rtlCol="0">
            <a:spAutoFit/>
          </a:bodyPr>
          <a:lstStyle/>
          <a:p>
            <a:r>
              <a:rPr lang="en-US" dirty="0"/>
              <a:t>Income Return to Education &amp; Skills</a:t>
            </a:r>
          </a:p>
        </p:txBody>
      </p:sp>
      <p:sp>
        <p:nvSpPr>
          <p:cNvPr id="15" name="TextBox 14">
            <a:extLst>
              <a:ext uri="{FF2B5EF4-FFF2-40B4-BE49-F238E27FC236}">
                <a16:creationId xmlns:a16="http://schemas.microsoft.com/office/drawing/2014/main" id="{D80824A7-4F31-4B0B-B77B-4125BA900CD6}"/>
              </a:ext>
            </a:extLst>
          </p:cNvPr>
          <p:cNvSpPr txBox="1"/>
          <p:nvPr/>
        </p:nvSpPr>
        <p:spPr>
          <a:xfrm>
            <a:off x="4784682" y="708398"/>
            <a:ext cx="1681871" cy="369332"/>
          </a:xfrm>
          <a:prstGeom prst="rect">
            <a:avLst/>
          </a:prstGeom>
          <a:noFill/>
        </p:spPr>
        <p:txBody>
          <a:bodyPr wrap="none" rtlCol="0">
            <a:spAutoFit/>
          </a:bodyPr>
          <a:lstStyle/>
          <a:p>
            <a:r>
              <a:rPr lang="en-US" dirty="0"/>
              <a:t>Inequality (Gini)</a:t>
            </a:r>
          </a:p>
        </p:txBody>
      </p:sp>
      <p:sp>
        <p:nvSpPr>
          <p:cNvPr id="16" name="TextBox 15">
            <a:extLst>
              <a:ext uri="{FF2B5EF4-FFF2-40B4-BE49-F238E27FC236}">
                <a16:creationId xmlns:a16="http://schemas.microsoft.com/office/drawing/2014/main" id="{9839AB3D-F21E-447B-8573-CAD9385EC900}"/>
              </a:ext>
            </a:extLst>
          </p:cNvPr>
          <p:cNvSpPr txBox="1"/>
          <p:nvPr/>
        </p:nvSpPr>
        <p:spPr>
          <a:xfrm>
            <a:off x="4784682" y="3268386"/>
            <a:ext cx="2867516" cy="369332"/>
          </a:xfrm>
          <a:prstGeom prst="rect">
            <a:avLst/>
          </a:prstGeom>
          <a:noFill/>
        </p:spPr>
        <p:txBody>
          <a:bodyPr wrap="none" rtlCol="0">
            <a:spAutoFit/>
          </a:bodyPr>
          <a:lstStyle/>
          <a:p>
            <a:r>
              <a:rPr lang="en-US" dirty="0"/>
              <a:t>Economic Management Trust</a:t>
            </a:r>
          </a:p>
        </p:txBody>
      </p:sp>
      <p:sp>
        <p:nvSpPr>
          <p:cNvPr id="18" name="TextBox 17">
            <a:extLst>
              <a:ext uri="{FF2B5EF4-FFF2-40B4-BE49-F238E27FC236}">
                <a16:creationId xmlns:a16="http://schemas.microsoft.com/office/drawing/2014/main" id="{A8A27826-B299-49B8-998B-87282D13B2F6}"/>
              </a:ext>
            </a:extLst>
          </p:cNvPr>
          <p:cNvSpPr txBox="1"/>
          <p:nvPr/>
        </p:nvSpPr>
        <p:spPr>
          <a:xfrm>
            <a:off x="41359" y="120254"/>
            <a:ext cx="1463040" cy="338554"/>
          </a:xfrm>
          <a:prstGeom prst="rect">
            <a:avLst/>
          </a:prstGeom>
          <a:noFill/>
        </p:spPr>
        <p:txBody>
          <a:bodyPr wrap="square" rtlCol="0">
            <a:spAutoFit/>
          </a:bodyPr>
          <a:lstStyle/>
          <a:p>
            <a:r>
              <a:rPr lang="en-US" sz="1600" dirty="0"/>
              <a:t>CAUSES…</a:t>
            </a:r>
          </a:p>
        </p:txBody>
      </p:sp>
      <p:sp>
        <p:nvSpPr>
          <p:cNvPr id="19" name="TextBox 18">
            <a:extLst>
              <a:ext uri="{FF2B5EF4-FFF2-40B4-BE49-F238E27FC236}">
                <a16:creationId xmlns:a16="http://schemas.microsoft.com/office/drawing/2014/main" id="{36F88155-1C24-41AC-ACD2-BA40C05FCE5D}"/>
              </a:ext>
            </a:extLst>
          </p:cNvPr>
          <p:cNvSpPr txBox="1"/>
          <p:nvPr/>
        </p:nvSpPr>
        <p:spPr>
          <a:xfrm>
            <a:off x="41359" y="2093958"/>
            <a:ext cx="2429692" cy="584775"/>
          </a:xfrm>
          <a:prstGeom prst="rect">
            <a:avLst/>
          </a:prstGeom>
          <a:noFill/>
        </p:spPr>
        <p:txBody>
          <a:bodyPr wrap="square" rtlCol="0">
            <a:spAutoFit/>
          </a:bodyPr>
          <a:lstStyle/>
          <a:p>
            <a:r>
              <a:rPr lang="en-US" sz="1600" dirty="0"/>
              <a:t>MODERATORS &amp; CONTROLS…</a:t>
            </a:r>
          </a:p>
        </p:txBody>
      </p:sp>
      <p:cxnSp>
        <p:nvCxnSpPr>
          <p:cNvPr id="21" name="Straight Arrow Connector 20">
            <a:extLst>
              <a:ext uri="{FF2B5EF4-FFF2-40B4-BE49-F238E27FC236}">
                <a16:creationId xmlns:a16="http://schemas.microsoft.com/office/drawing/2014/main" id="{67AAF11A-55F2-4EB3-9450-9D7EB784459B}"/>
              </a:ext>
            </a:extLst>
          </p:cNvPr>
          <p:cNvCxnSpPr>
            <a:cxnSpLocks/>
            <a:stCxn id="15" idx="3"/>
          </p:cNvCxnSpPr>
          <p:nvPr/>
        </p:nvCxnSpPr>
        <p:spPr>
          <a:xfrm>
            <a:off x="6466553" y="893064"/>
            <a:ext cx="2734598" cy="23010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EA91A7F5-2F29-4405-9628-42E869B527FD}"/>
              </a:ext>
            </a:extLst>
          </p:cNvPr>
          <p:cNvCxnSpPr/>
          <p:nvPr/>
        </p:nvCxnSpPr>
        <p:spPr>
          <a:xfrm flipV="1">
            <a:off x="3933825" y="893064"/>
            <a:ext cx="850857" cy="3783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46550D4F-3E14-4BDA-9DBE-2F328BEB54FF}"/>
              </a:ext>
            </a:extLst>
          </p:cNvPr>
          <p:cNvCxnSpPr/>
          <p:nvPr/>
        </p:nvCxnSpPr>
        <p:spPr>
          <a:xfrm>
            <a:off x="3933825" y="1748461"/>
            <a:ext cx="840935" cy="1846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A42CCF7B-FAD9-4EE6-B5AF-D0A3F986A245}"/>
              </a:ext>
            </a:extLst>
          </p:cNvPr>
          <p:cNvCxnSpPr>
            <a:cxnSpLocks/>
          </p:cNvCxnSpPr>
          <p:nvPr/>
        </p:nvCxnSpPr>
        <p:spPr>
          <a:xfrm>
            <a:off x="6924515" y="1985328"/>
            <a:ext cx="1957018" cy="12088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66D96681-409A-404E-AA37-33A31B7C5AAC}"/>
              </a:ext>
            </a:extLst>
          </p:cNvPr>
          <p:cNvCxnSpPr>
            <a:cxnSpLocks/>
          </p:cNvCxnSpPr>
          <p:nvPr/>
        </p:nvCxnSpPr>
        <p:spPr>
          <a:xfrm flipV="1">
            <a:off x="7162303" y="1657914"/>
            <a:ext cx="141786" cy="726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76E3ED4-B6B0-4C9E-A1E2-3E971013E20E}"/>
              </a:ext>
            </a:extLst>
          </p:cNvPr>
          <p:cNvCxnSpPr>
            <a:cxnSpLocks/>
          </p:cNvCxnSpPr>
          <p:nvPr/>
        </p:nvCxnSpPr>
        <p:spPr>
          <a:xfrm flipH="1">
            <a:off x="6898065" y="1818587"/>
            <a:ext cx="100473" cy="50201"/>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702AD769-6D5F-4EC3-AAAA-3E2C0F9AA741}"/>
              </a:ext>
            </a:extLst>
          </p:cNvPr>
          <p:cNvCxnSpPr>
            <a:cxnSpLocks/>
          </p:cNvCxnSpPr>
          <p:nvPr/>
        </p:nvCxnSpPr>
        <p:spPr>
          <a:xfrm flipH="1">
            <a:off x="7038155" y="1748461"/>
            <a:ext cx="94483" cy="50201"/>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A763D000-D603-4A2B-839A-8961EA051272}"/>
              </a:ext>
            </a:extLst>
          </p:cNvPr>
          <p:cNvCxnSpPr>
            <a:cxnSpLocks/>
            <a:stCxn id="16" idx="3"/>
          </p:cNvCxnSpPr>
          <p:nvPr/>
        </p:nvCxnSpPr>
        <p:spPr>
          <a:xfrm>
            <a:off x="7652198" y="3453052"/>
            <a:ext cx="1139377" cy="621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F9E5FB54-058C-4BE0-8540-7BF82B4FEC22}"/>
              </a:ext>
            </a:extLst>
          </p:cNvPr>
          <p:cNvCxnSpPr>
            <a:cxnSpLocks/>
          </p:cNvCxnSpPr>
          <p:nvPr/>
        </p:nvCxnSpPr>
        <p:spPr>
          <a:xfrm flipV="1">
            <a:off x="5351060" y="3640807"/>
            <a:ext cx="3530473" cy="2378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907BFFFD-83A9-44A5-86C5-90F47C6016F6}"/>
              </a:ext>
            </a:extLst>
          </p:cNvPr>
          <p:cNvCxnSpPr>
            <a:cxnSpLocks/>
          </p:cNvCxnSpPr>
          <p:nvPr/>
        </p:nvCxnSpPr>
        <p:spPr>
          <a:xfrm flipV="1">
            <a:off x="5397066" y="3688690"/>
            <a:ext cx="3626618" cy="6058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98FFAD97-2213-4648-8B71-1833B0FB6E48}"/>
              </a:ext>
            </a:extLst>
          </p:cNvPr>
          <p:cNvCxnSpPr>
            <a:cxnSpLocks/>
          </p:cNvCxnSpPr>
          <p:nvPr/>
        </p:nvCxnSpPr>
        <p:spPr>
          <a:xfrm flipV="1">
            <a:off x="5680440" y="3723355"/>
            <a:ext cx="3520711" cy="936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6CBBB096-5FAE-40F6-A9BA-3310EA3BB72C}"/>
              </a:ext>
            </a:extLst>
          </p:cNvPr>
          <p:cNvCxnSpPr>
            <a:cxnSpLocks/>
            <a:stCxn id="12" idx="3"/>
          </p:cNvCxnSpPr>
          <p:nvPr/>
        </p:nvCxnSpPr>
        <p:spPr>
          <a:xfrm flipV="1">
            <a:off x="5884278" y="3757348"/>
            <a:ext cx="3414481" cy="13385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7F33C1A1-F8B6-4AB8-A970-F372962CC8EF}"/>
              </a:ext>
            </a:extLst>
          </p:cNvPr>
          <p:cNvCxnSpPr>
            <a:cxnSpLocks/>
          </p:cNvCxnSpPr>
          <p:nvPr/>
        </p:nvCxnSpPr>
        <p:spPr>
          <a:xfrm flipV="1">
            <a:off x="6998538" y="3788819"/>
            <a:ext cx="2638757" cy="25028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8382CFC7-D0F3-4E54-8021-68A8FA80F1CE}"/>
              </a:ext>
            </a:extLst>
          </p:cNvPr>
          <p:cNvCxnSpPr>
            <a:cxnSpLocks/>
          </p:cNvCxnSpPr>
          <p:nvPr/>
        </p:nvCxnSpPr>
        <p:spPr>
          <a:xfrm flipV="1">
            <a:off x="6681704" y="3825474"/>
            <a:ext cx="2789278" cy="2070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FB689F6C-85F9-4AE8-ABD4-6F454CAF5E6D}"/>
              </a:ext>
            </a:extLst>
          </p:cNvPr>
          <p:cNvCxnSpPr>
            <a:cxnSpLocks/>
          </p:cNvCxnSpPr>
          <p:nvPr/>
        </p:nvCxnSpPr>
        <p:spPr>
          <a:xfrm flipV="1">
            <a:off x="5677592" y="3843506"/>
            <a:ext cx="3643363" cy="16445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DC714303-E565-4677-BEBA-D8FD7DEB9ACB}"/>
              </a:ext>
            </a:extLst>
          </p:cNvPr>
          <p:cNvCxnSpPr>
            <a:cxnSpLocks/>
          </p:cNvCxnSpPr>
          <p:nvPr/>
        </p:nvCxnSpPr>
        <p:spPr>
          <a:xfrm flipV="1">
            <a:off x="8548653" y="2794000"/>
            <a:ext cx="153387" cy="899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1BE0AC75-6025-458B-B161-00AA27BA4593}"/>
              </a:ext>
            </a:extLst>
          </p:cNvPr>
          <p:cNvCxnSpPr>
            <a:cxnSpLocks/>
          </p:cNvCxnSpPr>
          <p:nvPr/>
        </p:nvCxnSpPr>
        <p:spPr>
          <a:xfrm flipV="1">
            <a:off x="7652198" y="3336512"/>
            <a:ext cx="104962" cy="55173"/>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54CB58EA-78F2-4563-B6BC-F89E8F4B7D3E}"/>
              </a:ext>
            </a:extLst>
          </p:cNvPr>
          <p:cNvCxnSpPr>
            <a:cxnSpLocks/>
          </p:cNvCxnSpPr>
          <p:nvPr/>
        </p:nvCxnSpPr>
        <p:spPr>
          <a:xfrm flipV="1">
            <a:off x="7781371" y="3264879"/>
            <a:ext cx="104962" cy="55173"/>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47254EF2-AA77-4CA2-B580-F804C081CF6C}"/>
              </a:ext>
            </a:extLst>
          </p:cNvPr>
          <p:cNvCxnSpPr>
            <a:cxnSpLocks/>
          </p:cNvCxnSpPr>
          <p:nvPr/>
        </p:nvCxnSpPr>
        <p:spPr>
          <a:xfrm flipV="1">
            <a:off x="7903024" y="3202778"/>
            <a:ext cx="104962" cy="55173"/>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7FF5E43B-7BE1-4260-83DA-001C88BE6601}"/>
              </a:ext>
            </a:extLst>
          </p:cNvPr>
          <p:cNvCxnSpPr>
            <a:cxnSpLocks/>
          </p:cNvCxnSpPr>
          <p:nvPr/>
        </p:nvCxnSpPr>
        <p:spPr>
          <a:xfrm flipV="1">
            <a:off x="8023862" y="3124292"/>
            <a:ext cx="104962" cy="55173"/>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D178A89A-661B-4913-B5A9-4E07BC102E74}"/>
              </a:ext>
            </a:extLst>
          </p:cNvPr>
          <p:cNvCxnSpPr>
            <a:cxnSpLocks/>
          </p:cNvCxnSpPr>
          <p:nvPr/>
        </p:nvCxnSpPr>
        <p:spPr>
          <a:xfrm flipV="1">
            <a:off x="8146237" y="3057792"/>
            <a:ext cx="104962" cy="55173"/>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9968EE2E-406E-461E-9B25-19FAF70970F3}"/>
              </a:ext>
            </a:extLst>
          </p:cNvPr>
          <p:cNvCxnSpPr>
            <a:cxnSpLocks/>
          </p:cNvCxnSpPr>
          <p:nvPr/>
        </p:nvCxnSpPr>
        <p:spPr>
          <a:xfrm flipV="1">
            <a:off x="8265435" y="2988957"/>
            <a:ext cx="104962" cy="55173"/>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0E299837-CDBD-4A58-98F6-C2E088849D59}"/>
              </a:ext>
            </a:extLst>
          </p:cNvPr>
          <p:cNvCxnSpPr>
            <a:cxnSpLocks/>
          </p:cNvCxnSpPr>
          <p:nvPr/>
        </p:nvCxnSpPr>
        <p:spPr>
          <a:xfrm flipV="1">
            <a:off x="8417737" y="2901917"/>
            <a:ext cx="104962" cy="55173"/>
          </a:xfrm>
          <a:prstGeom prst="line">
            <a:avLst/>
          </a:prstGeom>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3B593D68-E120-456E-8969-BFF96D1F53DE}"/>
              </a:ext>
            </a:extLst>
          </p:cNvPr>
          <p:cNvSpPr txBox="1"/>
          <p:nvPr/>
        </p:nvSpPr>
        <p:spPr>
          <a:xfrm>
            <a:off x="41359" y="3239227"/>
            <a:ext cx="2429692" cy="338554"/>
          </a:xfrm>
          <a:prstGeom prst="rect">
            <a:avLst/>
          </a:prstGeom>
          <a:noFill/>
        </p:spPr>
        <p:txBody>
          <a:bodyPr wrap="square" rtlCol="0">
            <a:spAutoFit/>
          </a:bodyPr>
          <a:lstStyle/>
          <a:p>
            <a:r>
              <a:rPr lang="en-US" sz="1600" dirty="0"/>
              <a:t> CONTROLS…</a:t>
            </a:r>
          </a:p>
        </p:txBody>
      </p:sp>
    </p:spTree>
    <p:extLst>
      <p:ext uri="{BB962C8B-B14F-4D97-AF65-F5344CB8AC3E}">
        <p14:creationId xmlns:p14="http://schemas.microsoft.com/office/powerpoint/2010/main" val="1900257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6AB32D-6212-4F4F-AAE1-1E2774F83A33}"/>
              </a:ext>
            </a:extLst>
          </p:cNvPr>
          <p:cNvSpPr/>
          <p:nvPr/>
        </p:nvSpPr>
        <p:spPr>
          <a:xfrm>
            <a:off x="0" y="0"/>
            <a:ext cx="12192000" cy="167639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F6926C-3CB9-4E2B-94D2-C29300AC69B5}"/>
              </a:ext>
            </a:extLst>
          </p:cNvPr>
          <p:cNvSpPr>
            <a:spLocks noGrp="1"/>
          </p:cNvSpPr>
          <p:nvPr>
            <p:ph type="title"/>
          </p:nvPr>
        </p:nvSpPr>
        <p:spPr>
          <a:xfrm>
            <a:off x="2231136" y="250317"/>
            <a:ext cx="7729728" cy="1188720"/>
          </a:xfrm>
        </p:spPr>
        <p:txBody>
          <a:bodyPr>
            <a:normAutofit/>
          </a:bodyPr>
          <a:lstStyle/>
          <a:p>
            <a:r>
              <a:rPr lang="en-US" sz="3600" dirty="0"/>
              <a:t>Gini</a:t>
            </a:r>
          </a:p>
        </p:txBody>
      </p:sp>
      <mc:AlternateContent xmlns:mc="http://schemas.openxmlformats.org/markup-compatibility/2006" xmlns:cx4="http://schemas.microsoft.com/office/drawing/2016/5/10/chartex">
        <mc:Choice Requires="cx4">
          <p:graphicFrame>
            <p:nvGraphicFramePr>
              <p:cNvPr id="4" name="Content Placeholder 5">
                <a:extLst>
                  <a:ext uri="{FF2B5EF4-FFF2-40B4-BE49-F238E27FC236}">
                    <a16:creationId xmlns:a16="http://schemas.microsoft.com/office/drawing/2014/main" id="{96884C1A-A5E8-4640-A6CF-CBABC53F99CA}"/>
                  </a:ext>
                </a:extLst>
              </p:cNvPr>
              <p:cNvGraphicFramePr>
                <a:graphicFrameLocks/>
              </p:cNvGraphicFramePr>
              <p:nvPr>
                <p:extLst>
                  <p:ext uri="{D42A27DB-BD31-4B8C-83A1-F6EECF244321}">
                    <p14:modId xmlns:p14="http://schemas.microsoft.com/office/powerpoint/2010/main" val="311705122"/>
                  </p:ext>
                </p:extLst>
              </p:nvPr>
            </p:nvGraphicFramePr>
            <p:xfrm>
              <a:off x="2404180" y="1525625"/>
              <a:ext cx="7383639" cy="5179975"/>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4" name="Content Placeholder 5">
                <a:extLst>
                  <a:ext uri="{FF2B5EF4-FFF2-40B4-BE49-F238E27FC236}">
                    <a16:creationId xmlns:a16="http://schemas.microsoft.com/office/drawing/2014/main" id="{96884C1A-A5E8-4640-A6CF-CBABC53F99CA}"/>
                  </a:ext>
                </a:extLst>
              </p:cNvPr>
              <p:cNvPicPr>
                <a:picLocks noGrp="1" noRot="1" noChangeAspect="1" noMove="1" noResize="1" noEditPoints="1" noAdjustHandles="1" noChangeArrowheads="1" noChangeShapeType="1"/>
              </p:cNvPicPr>
              <p:nvPr/>
            </p:nvPicPr>
            <p:blipFill>
              <a:blip r:embed="rId4"/>
              <a:stretch>
                <a:fillRect/>
              </a:stretch>
            </p:blipFill>
            <p:spPr>
              <a:xfrm>
                <a:off x="2404180" y="1525625"/>
                <a:ext cx="7383639" cy="5179975"/>
              </a:xfrm>
              <a:prstGeom prst="rect">
                <a:avLst/>
              </a:prstGeom>
            </p:spPr>
          </p:pic>
        </mc:Fallback>
      </mc:AlternateContent>
    </p:spTree>
    <p:extLst>
      <p:ext uri="{BB962C8B-B14F-4D97-AF65-F5344CB8AC3E}">
        <p14:creationId xmlns:p14="http://schemas.microsoft.com/office/powerpoint/2010/main" val="824499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67AE98-8947-41BE-AA1F-2445254F3572}"/>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A70E57-1C97-4820-9F75-6EA7632643D7}"/>
              </a:ext>
            </a:extLst>
          </p:cNvPr>
          <p:cNvSpPr>
            <a:spLocks noGrp="1"/>
          </p:cNvSpPr>
          <p:nvPr>
            <p:ph type="title"/>
          </p:nvPr>
        </p:nvSpPr>
        <p:spPr/>
        <p:txBody>
          <a:bodyPr>
            <a:normAutofit/>
          </a:bodyPr>
          <a:lstStyle/>
          <a:p>
            <a:r>
              <a:rPr lang="en-US" sz="3200" dirty="0"/>
              <a:t>Model 1 + </a:t>
            </a:r>
            <a:r>
              <a:rPr lang="en-US" sz="3200" dirty="0" err="1"/>
              <a:t>Dvs</a:t>
            </a:r>
            <a:r>
              <a:rPr lang="en-US" sz="3200" dirty="0"/>
              <a:t> </a:t>
            </a:r>
          </a:p>
        </p:txBody>
      </p:sp>
      <p:pic>
        <p:nvPicPr>
          <p:cNvPr id="4" name="Content Placeholder 6">
            <a:extLst>
              <a:ext uri="{FF2B5EF4-FFF2-40B4-BE49-F238E27FC236}">
                <a16:creationId xmlns:a16="http://schemas.microsoft.com/office/drawing/2014/main" id="{7B46A5D3-089F-4F94-A301-5CE38323C1FB}"/>
              </a:ext>
            </a:extLst>
          </p:cNvPr>
          <p:cNvPicPr>
            <a:picLocks noGrp="1" noChangeAspect="1"/>
          </p:cNvPicPr>
          <p:nvPr>
            <p:ph idx="1"/>
          </p:nvPr>
        </p:nvPicPr>
        <p:blipFill>
          <a:blip r:embed="rId3"/>
          <a:stretch>
            <a:fillRect/>
          </a:stretch>
        </p:blipFill>
        <p:spPr>
          <a:xfrm>
            <a:off x="2316069" y="2701636"/>
            <a:ext cx="7559862" cy="3546763"/>
          </a:xfrm>
          <a:prstGeom prst="rect">
            <a:avLst/>
          </a:prstGeom>
        </p:spPr>
      </p:pic>
    </p:spTree>
    <p:extLst>
      <p:ext uri="{BB962C8B-B14F-4D97-AF65-F5344CB8AC3E}">
        <p14:creationId xmlns:p14="http://schemas.microsoft.com/office/powerpoint/2010/main" val="3721766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C4818F-F6F7-41D2-92CB-993A86D0B33D}"/>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130AF7BD-0B4C-4EA9-8C4D-C1ED0C3B1757}"/>
              </a:ext>
            </a:extLst>
          </p:cNvPr>
          <p:cNvSpPr>
            <a:spLocks noGrp="1"/>
          </p:cNvSpPr>
          <p:nvPr>
            <p:ph type="body" idx="1"/>
          </p:nvPr>
        </p:nvSpPr>
        <p:spPr>
          <a:xfrm>
            <a:off x="1229314" y="2296287"/>
            <a:ext cx="4270248" cy="704087"/>
          </a:xfrm>
        </p:spPr>
        <p:txBody>
          <a:bodyPr/>
          <a:lstStyle/>
          <a:p>
            <a:r>
              <a:rPr lang="en-US" dirty="0"/>
              <a:t>Developing</a:t>
            </a:r>
          </a:p>
        </p:txBody>
      </p:sp>
      <p:sp>
        <p:nvSpPr>
          <p:cNvPr id="5" name="Text Placeholder 4">
            <a:extLst>
              <a:ext uri="{FF2B5EF4-FFF2-40B4-BE49-F238E27FC236}">
                <a16:creationId xmlns:a16="http://schemas.microsoft.com/office/drawing/2014/main" id="{F15BA4B2-9ECC-4AC4-B089-84335B42A39E}"/>
              </a:ext>
            </a:extLst>
          </p:cNvPr>
          <p:cNvSpPr>
            <a:spLocks noGrp="1"/>
          </p:cNvSpPr>
          <p:nvPr>
            <p:ph type="body" sz="quarter" idx="13"/>
          </p:nvPr>
        </p:nvSpPr>
        <p:spPr>
          <a:xfrm>
            <a:off x="6692439" y="2313157"/>
            <a:ext cx="4270248" cy="704087"/>
          </a:xfrm>
        </p:spPr>
        <p:txBody>
          <a:bodyPr/>
          <a:lstStyle/>
          <a:p>
            <a:r>
              <a:rPr lang="en-US" dirty="0"/>
              <a:t>Developed</a:t>
            </a:r>
          </a:p>
        </p:txBody>
      </p:sp>
      <p:sp>
        <p:nvSpPr>
          <p:cNvPr id="6" name="Title 5">
            <a:extLst>
              <a:ext uri="{FF2B5EF4-FFF2-40B4-BE49-F238E27FC236}">
                <a16:creationId xmlns:a16="http://schemas.microsoft.com/office/drawing/2014/main" id="{B51C487E-C6A0-4082-8441-0BB7A23514F3}"/>
              </a:ext>
            </a:extLst>
          </p:cNvPr>
          <p:cNvSpPr>
            <a:spLocks noGrp="1"/>
          </p:cNvSpPr>
          <p:nvPr>
            <p:ph type="title"/>
          </p:nvPr>
        </p:nvSpPr>
        <p:spPr/>
        <p:txBody>
          <a:bodyPr>
            <a:normAutofit/>
          </a:bodyPr>
          <a:lstStyle/>
          <a:p>
            <a:r>
              <a:rPr lang="en-US" sz="3200" dirty="0"/>
              <a:t>Bivariate SWB &amp; Gini fit</a:t>
            </a:r>
          </a:p>
        </p:txBody>
      </p:sp>
      <p:pic>
        <p:nvPicPr>
          <p:cNvPr id="7" name="Content Placeholder 6">
            <a:extLst>
              <a:ext uri="{FF2B5EF4-FFF2-40B4-BE49-F238E27FC236}">
                <a16:creationId xmlns:a16="http://schemas.microsoft.com/office/drawing/2014/main" id="{3666EE1A-5F67-4411-A8DE-8BD607710F63}"/>
              </a:ext>
            </a:extLst>
          </p:cNvPr>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20580" y="3143249"/>
            <a:ext cx="4270248" cy="3127773"/>
          </a:xfrm>
          <a:prstGeom prst="rect">
            <a:avLst/>
          </a:prstGeom>
          <a:noFill/>
          <a:ln>
            <a:noFill/>
          </a:ln>
        </p:spPr>
      </p:pic>
      <p:pic>
        <p:nvPicPr>
          <p:cNvPr id="10" name="Content Placeholder 9">
            <a:extLst>
              <a:ext uri="{FF2B5EF4-FFF2-40B4-BE49-F238E27FC236}">
                <a16:creationId xmlns:a16="http://schemas.microsoft.com/office/drawing/2014/main" id="{E39C5559-C15B-4A93-B7A7-A34ED34D8CD0}"/>
              </a:ext>
            </a:extLst>
          </p:cNvPr>
          <p:cNvPicPr>
            <a:picLocks noGrp="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692440" y="3143250"/>
            <a:ext cx="4270247" cy="3127772"/>
          </a:xfrm>
          <a:prstGeom prst="rect">
            <a:avLst/>
          </a:prstGeom>
          <a:noFill/>
          <a:ln>
            <a:noFill/>
          </a:ln>
        </p:spPr>
      </p:pic>
    </p:spTree>
    <p:extLst>
      <p:ext uri="{BB962C8B-B14F-4D97-AF65-F5344CB8AC3E}">
        <p14:creationId xmlns:p14="http://schemas.microsoft.com/office/powerpoint/2010/main" val="1055598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67AE98-8947-41BE-AA1F-2445254F3572}"/>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A70E57-1C97-4820-9F75-6EA7632643D7}"/>
              </a:ext>
            </a:extLst>
          </p:cNvPr>
          <p:cNvSpPr>
            <a:spLocks noGrp="1"/>
          </p:cNvSpPr>
          <p:nvPr>
            <p:ph type="title"/>
          </p:nvPr>
        </p:nvSpPr>
        <p:spPr/>
        <p:txBody>
          <a:bodyPr>
            <a:normAutofit/>
          </a:bodyPr>
          <a:lstStyle/>
          <a:p>
            <a:r>
              <a:rPr lang="en-US" sz="3200" dirty="0"/>
              <a:t>Model 2:  Gini &amp; </a:t>
            </a:r>
            <a:r>
              <a:rPr lang="en-US" sz="3200" dirty="0" err="1"/>
              <a:t>GDp</a:t>
            </a:r>
            <a:endParaRPr lang="en-US" sz="3200" dirty="0"/>
          </a:p>
        </p:txBody>
      </p:sp>
      <p:pic>
        <p:nvPicPr>
          <p:cNvPr id="8" name="Content Placeholder 7">
            <a:extLst>
              <a:ext uri="{FF2B5EF4-FFF2-40B4-BE49-F238E27FC236}">
                <a16:creationId xmlns:a16="http://schemas.microsoft.com/office/drawing/2014/main" id="{CEEA2FD3-ADCC-49EA-BCC8-C30FB834C187}"/>
              </a:ext>
            </a:extLst>
          </p:cNvPr>
          <p:cNvPicPr>
            <a:picLocks noGrp="1" noChangeAspect="1"/>
          </p:cNvPicPr>
          <p:nvPr>
            <p:ph idx="1"/>
          </p:nvPr>
        </p:nvPicPr>
        <p:blipFill>
          <a:blip r:embed="rId3"/>
          <a:stretch>
            <a:fillRect/>
          </a:stretch>
        </p:blipFill>
        <p:spPr>
          <a:xfrm>
            <a:off x="2328962" y="2364001"/>
            <a:ext cx="12888185" cy="3981381"/>
          </a:xfrm>
          <a:prstGeom prst="rect">
            <a:avLst/>
          </a:prstGeom>
        </p:spPr>
      </p:pic>
    </p:spTree>
    <p:extLst>
      <p:ext uri="{BB962C8B-B14F-4D97-AF65-F5344CB8AC3E}">
        <p14:creationId xmlns:p14="http://schemas.microsoft.com/office/powerpoint/2010/main" val="3306838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05CF14-DB50-4751-B1DD-56BCFECA7E1A}"/>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18D9F8-5AAC-477C-8DFF-F10866DCF0D4}"/>
              </a:ext>
            </a:extLst>
          </p:cNvPr>
          <p:cNvSpPr>
            <a:spLocks noGrp="1"/>
          </p:cNvSpPr>
          <p:nvPr>
            <p:ph type="title"/>
          </p:nvPr>
        </p:nvSpPr>
        <p:spPr>
          <a:xfrm>
            <a:off x="2231136" y="783821"/>
            <a:ext cx="7729728" cy="1188720"/>
          </a:xfrm>
        </p:spPr>
        <p:txBody>
          <a:bodyPr>
            <a:normAutofit/>
          </a:bodyPr>
          <a:lstStyle/>
          <a:p>
            <a:r>
              <a:rPr lang="en-US" sz="3200" dirty="0"/>
              <a:t>Metric &amp; standardized</a:t>
            </a:r>
          </a:p>
        </p:txBody>
      </p:sp>
      <p:pic>
        <p:nvPicPr>
          <p:cNvPr id="4" name="Picture 3">
            <a:extLst>
              <a:ext uri="{FF2B5EF4-FFF2-40B4-BE49-F238E27FC236}">
                <a16:creationId xmlns:a16="http://schemas.microsoft.com/office/drawing/2014/main" id="{0683A343-12B9-45DC-8A67-289F7A1D6340}"/>
              </a:ext>
            </a:extLst>
          </p:cNvPr>
          <p:cNvPicPr>
            <a:picLocks noChangeAspect="1"/>
          </p:cNvPicPr>
          <p:nvPr/>
        </p:nvPicPr>
        <p:blipFill>
          <a:blip r:embed="rId2"/>
          <a:stretch>
            <a:fillRect/>
          </a:stretch>
        </p:blipFill>
        <p:spPr>
          <a:xfrm>
            <a:off x="161464" y="2393373"/>
            <a:ext cx="5753176" cy="3955471"/>
          </a:xfrm>
          <a:prstGeom prst="rect">
            <a:avLst/>
          </a:prstGeom>
        </p:spPr>
      </p:pic>
      <p:pic>
        <p:nvPicPr>
          <p:cNvPr id="5" name="Picture 4">
            <a:extLst>
              <a:ext uri="{FF2B5EF4-FFF2-40B4-BE49-F238E27FC236}">
                <a16:creationId xmlns:a16="http://schemas.microsoft.com/office/drawing/2014/main" id="{20B7C522-BD18-45A5-AFCF-FADF4BA45BDE}"/>
              </a:ext>
            </a:extLst>
          </p:cNvPr>
          <p:cNvPicPr>
            <a:picLocks noChangeAspect="1"/>
          </p:cNvPicPr>
          <p:nvPr/>
        </p:nvPicPr>
        <p:blipFill>
          <a:blip r:embed="rId3"/>
          <a:stretch>
            <a:fillRect/>
          </a:stretch>
        </p:blipFill>
        <p:spPr>
          <a:xfrm>
            <a:off x="6096000" y="2337958"/>
            <a:ext cx="5914376" cy="4066300"/>
          </a:xfrm>
          <a:prstGeom prst="rect">
            <a:avLst/>
          </a:prstGeom>
        </p:spPr>
      </p:pic>
    </p:spTree>
    <p:extLst>
      <p:ext uri="{BB962C8B-B14F-4D97-AF65-F5344CB8AC3E}">
        <p14:creationId xmlns:p14="http://schemas.microsoft.com/office/powerpoint/2010/main" val="2246204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39E74D-EEC4-4053-B003-FDECF6FA53C2}"/>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CDA5DA-7D35-448A-B60D-0BAE54F81F0F}"/>
              </a:ext>
            </a:extLst>
          </p:cNvPr>
          <p:cNvSpPr>
            <a:spLocks noGrp="1"/>
          </p:cNvSpPr>
          <p:nvPr>
            <p:ph type="title"/>
          </p:nvPr>
        </p:nvSpPr>
        <p:spPr/>
        <p:txBody>
          <a:bodyPr>
            <a:normAutofit/>
          </a:bodyPr>
          <a:lstStyle/>
          <a:p>
            <a:r>
              <a:rPr lang="en-US" sz="3600" dirty="0"/>
              <a:t>summary</a:t>
            </a:r>
          </a:p>
        </p:txBody>
      </p:sp>
      <p:sp>
        <p:nvSpPr>
          <p:cNvPr id="3" name="Content Placeholder 2">
            <a:extLst>
              <a:ext uri="{FF2B5EF4-FFF2-40B4-BE49-F238E27FC236}">
                <a16:creationId xmlns:a16="http://schemas.microsoft.com/office/drawing/2014/main" id="{9F75FA33-1122-47C0-B3CC-7D5DE86F96E2}"/>
              </a:ext>
            </a:extLst>
          </p:cNvPr>
          <p:cNvSpPr>
            <a:spLocks noGrp="1"/>
          </p:cNvSpPr>
          <p:nvPr>
            <p:ph idx="1"/>
          </p:nvPr>
        </p:nvSpPr>
        <p:spPr>
          <a:xfrm>
            <a:off x="2231136" y="2638044"/>
            <a:ext cx="7729728" cy="3818174"/>
          </a:xfrm>
        </p:spPr>
        <p:txBody>
          <a:bodyPr>
            <a:normAutofit/>
          </a:bodyPr>
          <a:lstStyle/>
          <a:p>
            <a:r>
              <a:rPr lang="en-US" sz="3200" dirty="0"/>
              <a:t>Significant positive relationship across all nations combined, when proper controls are introduced</a:t>
            </a:r>
          </a:p>
          <a:p>
            <a:r>
              <a:rPr lang="en-US" sz="3200" dirty="0"/>
              <a:t>Significant positive relationship for developing nations only, using multiple DV models</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278834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BD0240-4E93-4D99-86F5-392E818D7078}"/>
              </a:ext>
            </a:extLst>
          </p:cNvPr>
          <p:cNvSpPr/>
          <p:nvPr/>
        </p:nvSpPr>
        <p:spPr>
          <a:xfrm>
            <a:off x="0" y="0"/>
            <a:ext cx="12192000" cy="155170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31DBC-8207-4886-A083-F7A2B4C1DE25}"/>
              </a:ext>
            </a:extLst>
          </p:cNvPr>
          <p:cNvSpPr>
            <a:spLocks noGrp="1"/>
          </p:cNvSpPr>
          <p:nvPr>
            <p:ph type="title"/>
          </p:nvPr>
        </p:nvSpPr>
        <p:spPr/>
        <p:txBody>
          <a:bodyPr>
            <a:normAutofit/>
          </a:bodyPr>
          <a:lstStyle/>
          <a:p>
            <a:r>
              <a:rPr lang="en-US" sz="3600" dirty="0"/>
              <a:t>discussion</a:t>
            </a:r>
          </a:p>
        </p:txBody>
      </p:sp>
      <p:sp>
        <p:nvSpPr>
          <p:cNvPr id="3" name="Content Placeholder 2">
            <a:extLst>
              <a:ext uri="{FF2B5EF4-FFF2-40B4-BE49-F238E27FC236}">
                <a16:creationId xmlns:a16="http://schemas.microsoft.com/office/drawing/2014/main" id="{BFF4652A-9B29-4436-B493-E4BDCA57A148}"/>
              </a:ext>
            </a:extLst>
          </p:cNvPr>
          <p:cNvSpPr>
            <a:spLocks noGrp="1"/>
          </p:cNvSpPr>
          <p:nvPr>
            <p:ph idx="1"/>
          </p:nvPr>
        </p:nvSpPr>
        <p:spPr/>
        <p:txBody>
          <a:bodyPr>
            <a:noAutofit/>
          </a:bodyPr>
          <a:lstStyle/>
          <a:p>
            <a:r>
              <a:rPr lang="en-US" sz="3200" dirty="0"/>
              <a:t>Negative relationship is not observed</a:t>
            </a:r>
          </a:p>
          <a:p>
            <a:r>
              <a:rPr lang="en-US" sz="3200" dirty="0"/>
              <a:t>Most recent literature is supported</a:t>
            </a:r>
          </a:p>
          <a:p>
            <a:r>
              <a:rPr lang="en-US" sz="3200" dirty="0"/>
              <a:t>Individualistic v Collectivistic?</a:t>
            </a:r>
          </a:p>
          <a:p>
            <a:pPr lvl="1"/>
            <a:r>
              <a:rPr lang="en-US" sz="3200" dirty="0"/>
              <a:t>Social Anxiety?</a:t>
            </a:r>
          </a:p>
          <a:p>
            <a:r>
              <a:rPr lang="en-US" sz="3200" dirty="0"/>
              <a:t>Health Control</a:t>
            </a:r>
          </a:p>
          <a:p>
            <a:r>
              <a:rPr lang="en-US" sz="3200" dirty="0"/>
              <a:t>Feeling of Closeness</a:t>
            </a:r>
          </a:p>
        </p:txBody>
      </p:sp>
    </p:spTree>
    <p:extLst>
      <p:ext uri="{BB962C8B-B14F-4D97-AF65-F5344CB8AC3E}">
        <p14:creationId xmlns:p14="http://schemas.microsoft.com/office/powerpoint/2010/main" val="2101703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C374EC-13BC-4D1E-96C9-AC6B63393155}"/>
              </a:ext>
            </a:extLst>
          </p:cNvPr>
          <p:cNvSpPr/>
          <p:nvPr/>
        </p:nvSpPr>
        <p:spPr>
          <a:xfrm>
            <a:off x="-1" y="1911927"/>
            <a:ext cx="12192000" cy="299258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a:t>
            </a:r>
            <a:endParaRPr lang="en-US" dirty="0"/>
          </a:p>
        </p:txBody>
      </p:sp>
      <p:sp>
        <p:nvSpPr>
          <p:cNvPr id="3" name="TextBox 2">
            <a:extLst>
              <a:ext uri="{FF2B5EF4-FFF2-40B4-BE49-F238E27FC236}">
                <a16:creationId xmlns:a16="http://schemas.microsoft.com/office/drawing/2014/main" id="{47535F74-254A-42E0-8680-A0E62986BDC1}"/>
              </a:ext>
            </a:extLst>
          </p:cNvPr>
          <p:cNvSpPr txBox="1"/>
          <p:nvPr/>
        </p:nvSpPr>
        <p:spPr>
          <a:xfrm>
            <a:off x="3567545" y="2105892"/>
            <a:ext cx="5056909" cy="646331"/>
          </a:xfrm>
          <a:prstGeom prst="rect">
            <a:avLst/>
          </a:prstGeom>
          <a:noFill/>
        </p:spPr>
        <p:txBody>
          <a:bodyPr wrap="square" rtlCol="0">
            <a:spAutoFit/>
          </a:bodyPr>
          <a:lstStyle/>
          <a:p>
            <a:pPr algn="ctr"/>
            <a:r>
              <a:rPr lang="en-US" sz="3600" dirty="0"/>
              <a:t>Thank you!</a:t>
            </a:r>
          </a:p>
        </p:txBody>
      </p:sp>
      <p:sp>
        <p:nvSpPr>
          <p:cNvPr id="4" name="TextBox 3">
            <a:extLst>
              <a:ext uri="{FF2B5EF4-FFF2-40B4-BE49-F238E27FC236}">
                <a16:creationId xmlns:a16="http://schemas.microsoft.com/office/drawing/2014/main" id="{C71F3D14-270E-4455-93C5-BD97DA5FF907}"/>
              </a:ext>
            </a:extLst>
          </p:cNvPr>
          <p:cNvSpPr txBox="1"/>
          <p:nvPr/>
        </p:nvSpPr>
        <p:spPr>
          <a:xfrm>
            <a:off x="3948544" y="3172691"/>
            <a:ext cx="4294909" cy="954107"/>
          </a:xfrm>
          <a:prstGeom prst="rect">
            <a:avLst/>
          </a:prstGeom>
          <a:noFill/>
        </p:spPr>
        <p:txBody>
          <a:bodyPr wrap="square" rtlCol="0">
            <a:spAutoFit/>
          </a:bodyPr>
          <a:lstStyle/>
          <a:p>
            <a:pPr algn="ctr"/>
            <a:r>
              <a:rPr lang="en-US" sz="2800" dirty="0"/>
              <a:t>Eric Lin</a:t>
            </a:r>
          </a:p>
          <a:p>
            <a:pPr algn="ctr"/>
            <a:r>
              <a:rPr lang="en-US" sz="2800" dirty="0"/>
              <a:t>elin237@nevada.unr.edu</a:t>
            </a:r>
          </a:p>
        </p:txBody>
      </p:sp>
    </p:spTree>
    <p:extLst>
      <p:ext uri="{BB962C8B-B14F-4D97-AF65-F5344CB8AC3E}">
        <p14:creationId xmlns:p14="http://schemas.microsoft.com/office/powerpoint/2010/main" val="708195225"/>
      </p:ext>
    </p:extLst>
  </p:cSld>
  <p:clrMapOvr>
    <a:masterClrMapping/>
  </p:clrMapOvr>
</p:sld>
</file>

<file path=ppt/theme/_rels/themeOverr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Override>
</file>

<file path=ppt/theme/themeOverride2.xml><?xml version="1.0" encoding="utf-8"?>
<a:themeOverride xmlns:a="http://schemas.openxmlformats.org/drawingml/2006/main">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Override>
</file>

<file path=docProps/app.xml><?xml version="1.0" encoding="utf-8"?>
<Properties xmlns="http://schemas.openxmlformats.org/officeDocument/2006/extended-properties" xmlns:vt="http://schemas.openxmlformats.org/officeDocument/2006/docPropsVTypes">
  <Template>TM10001115[[fn=Parcel]]</Template>
  <TotalTime>1950</TotalTime>
  <Words>626</Words>
  <Application>Microsoft Office PowerPoint</Application>
  <PresentationFormat>Widescreen</PresentationFormat>
  <Paragraphs>113</Paragraphs>
  <Slides>16</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Gill Sans MT</vt:lpstr>
      <vt:lpstr>Parcel</vt:lpstr>
      <vt:lpstr>Does income inequality reduce the quality of life in the post great-recession era?</vt:lpstr>
      <vt:lpstr>Theoretical framework</vt:lpstr>
      <vt:lpstr>Data</vt:lpstr>
      <vt:lpstr>Methods</vt:lpstr>
      <vt:lpstr>Taking all things together, would you say you are:</vt:lpstr>
      <vt:lpstr>All things considered, how satisfied are you with your life as a whole these days?  </vt:lpstr>
      <vt:lpstr>Subjective Well-Being</vt:lpstr>
      <vt:lpstr>PowerPoint Presentation</vt:lpstr>
      <vt:lpstr>Gini</vt:lpstr>
      <vt:lpstr>Model 1 + Dvs </vt:lpstr>
      <vt:lpstr>Bivariate SWB &amp; Gini fit</vt:lpstr>
      <vt:lpstr>Model 2:  Gini &amp; GDp</vt:lpstr>
      <vt:lpstr>Metric &amp; standardized</vt:lpstr>
      <vt:lpstr>summary</vt:lpstr>
      <vt:lpstr>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Lin</dc:creator>
  <cp:lastModifiedBy>Marta</cp:lastModifiedBy>
  <cp:revision>47</cp:revision>
  <dcterms:created xsi:type="dcterms:W3CDTF">2017-12-02T00:21:12Z</dcterms:created>
  <dcterms:modified xsi:type="dcterms:W3CDTF">2017-12-15T08:02:22Z</dcterms:modified>
</cp:coreProperties>
</file>